
<file path=[Content_Types].xml><?xml version="1.0" encoding="utf-8"?>
<Types xmlns="http://schemas.openxmlformats.org/package/2006/content-types">
  <Default Extension="emf" ContentType="image/x-emf"/>
  <Default Extension="fntdata" ContentType="application/x-fontdata"/>
  <Default Extension="gif" ContentType="image/gif"/>
  <Default Extension="jpeg" ContentType="image/jpeg"/>
  <Default Extension="jp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39.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2.xml" ContentType="application/vnd.openxmlformats-officedocument.presentationml.slide+xml"/>
  <Override PartName="/ppt/slides/slide643.xml" ContentType="application/vnd.openxmlformats-officedocument.presentationml.slide+xml"/>
  <Override PartName="/ppt/slides/slide644.xml" ContentType="application/vnd.openxmlformats-officedocument.presentationml.slide+xml"/>
  <Override PartName="/ppt/slides/slide645.xml" ContentType="application/vnd.openxmlformats-officedocument.presentationml.slide+xml"/>
  <Override PartName="/ppt/slides/slide646.xml" ContentType="application/vnd.openxmlformats-officedocument.presentationml.slide+xml"/>
  <Override PartName="/ppt/slides/slide647.xml" ContentType="application/vnd.openxmlformats-officedocument.presentationml.slide+xml"/>
  <Override PartName="/ppt/slides/slide648.xml" ContentType="application/vnd.openxmlformats-officedocument.presentationml.slide+xml"/>
  <Override PartName="/ppt/slides/slide649.xml" ContentType="application/vnd.openxmlformats-officedocument.presentationml.slide+xml"/>
  <Override PartName="/ppt/slides/slide650.xml" ContentType="application/vnd.openxmlformats-officedocument.presentationml.slide+xml"/>
  <Override PartName="/ppt/slides/slide651.xml" ContentType="application/vnd.openxmlformats-officedocument.presentationml.slide+xml"/>
  <Override PartName="/ppt/slides/slide652.xml" ContentType="application/vnd.openxmlformats-officedocument.presentationml.slide+xml"/>
  <Override PartName="/ppt/slides/slide653.xml" ContentType="application/vnd.openxmlformats-officedocument.presentationml.slide+xml"/>
  <Override PartName="/ppt/slides/slide654.xml" ContentType="application/vnd.openxmlformats-officedocument.presentationml.slide+xml"/>
  <Override PartName="/ppt/slides/slide655.xml" ContentType="application/vnd.openxmlformats-officedocument.presentationml.slide+xml"/>
  <Override PartName="/ppt/slides/slide656.xml" ContentType="application/vnd.openxmlformats-officedocument.presentationml.slide+xml"/>
  <Override PartName="/ppt/slides/slide657.xml" ContentType="application/vnd.openxmlformats-officedocument.presentationml.slide+xml"/>
  <Override PartName="/ppt/slides/slide658.xml" ContentType="application/vnd.openxmlformats-officedocument.presentationml.slide+xml"/>
  <Override PartName="/ppt/slides/slide659.xml" ContentType="application/vnd.openxmlformats-officedocument.presentationml.slide+xml"/>
  <Override PartName="/ppt/slides/slide660.xml" ContentType="application/vnd.openxmlformats-officedocument.presentationml.slide+xml"/>
  <Override PartName="/ppt/slides/slide661.xml" ContentType="application/vnd.openxmlformats-officedocument.presentationml.slide+xml"/>
  <Override PartName="/ppt/slides/slide662.xml" ContentType="application/vnd.openxmlformats-officedocument.presentationml.slide+xml"/>
  <Override PartName="/ppt/slides/slide663.xml" ContentType="application/vnd.openxmlformats-officedocument.presentationml.slide+xml"/>
  <Override PartName="/ppt/slides/slide664.xml" ContentType="application/vnd.openxmlformats-officedocument.presentationml.slide+xml"/>
  <Override PartName="/ppt/slides/slide665.xml" ContentType="application/vnd.openxmlformats-officedocument.presentationml.slide+xml"/>
  <Override PartName="/ppt/slides/slide666.xml" ContentType="application/vnd.openxmlformats-officedocument.presentationml.slide+xml"/>
  <Override PartName="/ppt/slides/slide667.xml" ContentType="application/vnd.openxmlformats-officedocument.presentationml.slide+xml"/>
  <Override PartName="/ppt/slides/slide668.xml" ContentType="application/vnd.openxmlformats-officedocument.presentationml.slide+xml"/>
  <Override PartName="/ppt/slides/slide669.xml" ContentType="application/vnd.openxmlformats-officedocument.presentationml.slide+xml"/>
  <Override PartName="/ppt/slides/slide670.xml" ContentType="application/vnd.openxmlformats-officedocument.presentationml.slide+xml"/>
  <Override PartName="/ppt/slides/slide671.xml" ContentType="application/vnd.openxmlformats-officedocument.presentationml.slide+xml"/>
  <Override PartName="/ppt/slides/slide672.xml" ContentType="application/vnd.openxmlformats-officedocument.presentationml.slide+xml"/>
  <Override PartName="/ppt/slides/slide673.xml" ContentType="application/vnd.openxmlformats-officedocument.presentationml.slide+xml"/>
  <Override PartName="/ppt/slides/slide674.xml" ContentType="application/vnd.openxmlformats-officedocument.presentationml.slide+xml"/>
  <Override PartName="/ppt/slides/slide675.xml" ContentType="application/vnd.openxmlformats-officedocument.presentationml.slide+xml"/>
  <Override PartName="/ppt/slides/slide676.xml" ContentType="application/vnd.openxmlformats-officedocument.presentationml.slide+xml"/>
  <Override PartName="/ppt/slides/slide677.xml" ContentType="application/vnd.openxmlformats-officedocument.presentationml.slide+xml"/>
  <Override PartName="/ppt/slides/slide678.xml" ContentType="application/vnd.openxmlformats-officedocument.presentationml.slide+xml"/>
  <Override PartName="/ppt/slides/slide679.xml" ContentType="application/vnd.openxmlformats-officedocument.presentationml.slide+xml"/>
  <Override PartName="/ppt/slides/slide680.xml" ContentType="application/vnd.openxmlformats-officedocument.presentationml.slide+xml"/>
  <Override PartName="/ppt/slides/slide681.xml" ContentType="application/vnd.openxmlformats-officedocument.presentationml.slide+xml"/>
  <Override PartName="/ppt/slides/slide682.xml" ContentType="application/vnd.openxmlformats-officedocument.presentationml.slide+xml"/>
  <Override PartName="/ppt/slides/slide683.xml" ContentType="application/vnd.openxmlformats-officedocument.presentationml.slide+xml"/>
  <Override PartName="/ppt/slides/slide684.xml" ContentType="application/vnd.openxmlformats-officedocument.presentationml.slide+xml"/>
  <Override PartName="/ppt/slides/slide685.xml" ContentType="application/vnd.openxmlformats-officedocument.presentationml.slide+xml"/>
  <Override PartName="/ppt/slides/slide686.xml" ContentType="application/vnd.openxmlformats-officedocument.presentationml.slide+xml"/>
  <Override PartName="/ppt/slides/slide687.xml" ContentType="application/vnd.openxmlformats-officedocument.presentationml.slide+xml"/>
  <Override PartName="/ppt/slides/slide688.xml" ContentType="application/vnd.openxmlformats-officedocument.presentationml.slide+xml"/>
  <Override PartName="/ppt/slides/slide689.xml" ContentType="application/vnd.openxmlformats-officedocument.presentationml.slide+xml"/>
  <Override PartName="/ppt/slides/slide690.xml" ContentType="application/vnd.openxmlformats-officedocument.presentationml.slide+xml"/>
  <Override PartName="/ppt/slides/slide691.xml" ContentType="application/vnd.openxmlformats-officedocument.presentationml.slide+xml"/>
  <Override PartName="/ppt/slides/slide692.xml" ContentType="application/vnd.openxmlformats-officedocument.presentationml.slide+xml"/>
  <Override PartName="/ppt/slides/slide693.xml" ContentType="application/vnd.openxmlformats-officedocument.presentationml.slide+xml"/>
  <Override PartName="/ppt/slides/slide694.xml" ContentType="application/vnd.openxmlformats-officedocument.presentationml.slide+xml"/>
  <Override PartName="/ppt/slides/slide695.xml" ContentType="application/vnd.openxmlformats-officedocument.presentationml.slide+xml"/>
  <Override PartName="/ppt/slides/slide696.xml" ContentType="application/vnd.openxmlformats-officedocument.presentationml.slide+xml"/>
  <Override PartName="/ppt/slides/slide697.xml" ContentType="application/vnd.openxmlformats-officedocument.presentationml.slide+xml"/>
  <Override PartName="/ppt/slides/slide698.xml" ContentType="application/vnd.openxmlformats-officedocument.presentationml.slide+xml"/>
  <Override PartName="/ppt/slides/slide699.xml" ContentType="application/vnd.openxmlformats-officedocument.presentationml.slide+xml"/>
  <Override PartName="/ppt/slides/slide700.xml" ContentType="application/vnd.openxmlformats-officedocument.presentationml.slide+xml"/>
  <Override PartName="/ppt/slides/slide701.xml" ContentType="application/vnd.openxmlformats-officedocument.presentationml.slide+xml"/>
  <Override PartName="/ppt/slides/slide702.xml" ContentType="application/vnd.openxmlformats-officedocument.presentationml.slide+xml"/>
  <Override PartName="/ppt/slides/slide703.xml" ContentType="application/vnd.openxmlformats-officedocument.presentationml.slide+xml"/>
  <Override PartName="/ppt/slides/slide704.xml" ContentType="application/vnd.openxmlformats-officedocument.presentationml.slide+xml"/>
  <Override PartName="/ppt/slides/slide705.xml" ContentType="application/vnd.openxmlformats-officedocument.presentationml.slide+xml"/>
  <Override PartName="/ppt/slides/slide706.xml" ContentType="application/vnd.openxmlformats-officedocument.presentationml.slide+xml"/>
  <Override PartName="/ppt/slides/slide707.xml" ContentType="application/vnd.openxmlformats-officedocument.presentationml.slide+xml"/>
  <Override PartName="/ppt/slides/slide708.xml" ContentType="application/vnd.openxmlformats-officedocument.presentationml.slide+xml"/>
  <Override PartName="/ppt/slides/slide709.xml" ContentType="application/vnd.openxmlformats-officedocument.presentationml.slide+xml"/>
  <Override PartName="/ppt/slides/slide710.xml" ContentType="application/vnd.openxmlformats-officedocument.presentationml.slide+xml"/>
  <Override PartName="/ppt/slides/slide711.xml" ContentType="application/vnd.openxmlformats-officedocument.presentationml.slide+xml"/>
  <Override PartName="/ppt/slides/slide712.xml" ContentType="application/vnd.openxmlformats-officedocument.presentationml.slide+xml"/>
  <Override PartName="/ppt/slides/slide713.xml" ContentType="application/vnd.openxmlformats-officedocument.presentationml.slide+xml"/>
  <Override PartName="/ppt/slides/slide714.xml" ContentType="application/vnd.openxmlformats-officedocument.presentationml.slide+xml"/>
  <Override PartName="/ppt/slides/slide715.xml" ContentType="application/vnd.openxmlformats-officedocument.presentationml.slide+xml"/>
  <Override PartName="/ppt/slides/slide716.xml" ContentType="application/vnd.openxmlformats-officedocument.presentationml.slide+xml"/>
  <Override PartName="/ppt/slides/slide717.xml" ContentType="application/vnd.openxmlformats-officedocument.presentationml.slide+xml"/>
  <Override PartName="/ppt/slides/slide718.xml" ContentType="application/vnd.openxmlformats-officedocument.presentationml.slide+xml"/>
  <Override PartName="/ppt/slides/slide719.xml" ContentType="application/vnd.openxmlformats-officedocument.presentationml.slide+xml"/>
  <Override PartName="/ppt/slides/slide720.xml" ContentType="application/vnd.openxmlformats-officedocument.presentationml.slide+xml"/>
  <Override PartName="/ppt/slides/slide721.xml" ContentType="application/vnd.openxmlformats-officedocument.presentationml.slide+xml"/>
  <Override PartName="/ppt/slides/slide722.xml" ContentType="application/vnd.openxmlformats-officedocument.presentationml.slide+xml"/>
  <Override PartName="/ppt/slides/slide723.xml" ContentType="application/vnd.openxmlformats-officedocument.presentationml.slide+xml"/>
  <Override PartName="/ppt/slides/slide724.xml" ContentType="application/vnd.openxmlformats-officedocument.presentationml.slide+xml"/>
  <Override PartName="/ppt/slides/slide725.xml" ContentType="application/vnd.openxmlformats-officedocument.presentationml.slide+xml"/>
  <Override PartName="/ppt/slides/slide726.xml" ContentType="application/vnd.openxmlformats-officedocument.presentationml.slide+xml"/>
  <Override PartName="/ppt/slides/slide727.xml" ContentType="application/vnd.openxmlformats-officedocument.presentationml.slide+xml"/>
  <Override PartName="/ppt/slides/slide728.xml" ContentType="application/vnd.openxmlformats-officedocument.presentationml.slide+xml"/>
  <Override PartName="/ppt/slides/slide729.xml" ContentType="application/vnd.openxmlformats-officedocument.presentationml.slide+xml"/>
  <Override PartName="/ppt/slides/slide730.xml" ContentType="application/vnd.openxmlformats-officedocument.presentationml.slide+xml"/>
  <Override PartName="/ppt/slides/slide731.xml" ContentType="application/vnd.openxmlformats-officedocument.presentationml.slide+xml"/>
  <Override PartName="/ppt/slides/slide732.xml" ContentType="application/vnd.openxmlformats-officedocument.presentationml.slide+xml"/>
  <Override PartName="/ppt/slides/slide733.xml" ContentType="application/vnd.openxmlformats-officedocument.presentationml.slide+xml"/>
  <Override PartName="/ppt/slides/slide734.xml" ContentType="application/vnd.openxmlformats-officedocument.presentationml.slide+xml"/>
  <Override PartName="/ppt/slides/slide735.xml" ContentType="application/vnd.openxmlformats-officedocument.presentationml.slide+xml"/>
  <Override PartName="/ppt/slides/slide736.xml" ContentType="application/vnd.openxmlformats-officedocument.presentationml.slide+xml"/>
  <Override PartName="/ppt/slides/slide737.xml" ContentType="application/vnd.openxmlformats-officedocument.presentationml.slide+xml"/>
  <Override PartName="/ppt/slides/slide738.xml" ContentType="application/vnd.openxmlformats-officedocument.presentationml.slide+xml"/>
  <Override PartName="/ppt/slides/slide739.xml" ContentType="application/vnd.openxmlformats-officedocument.presentationml.slide+xml"/>
  <Override PartName="/ppt/slides/slide740.xml" ContentType="application/vnd.openxmlformats-officedocument.presentationml.slide+xml"/>
  <Override PartName="/ppt/slides/slide741.xml" ContentType="application/vnd.openxmlformats-officedocument.presentationml.slide+xml"/>
  <Override PartName="/ppt/slides/slide742.xml" ContentType="application/vnd.openxmlformats-officedocument.presentationml.slide+xml"/>
  <Override PartName="/ppt/slides/slide743.xml" ContentType="application/vnd.openxmlformats-officedocument.presentationml.slide+xml"/>
  <Override PartName="/ppt/slides/slide744.xml" ContentType="application/vnd.openxmlformats-officedocument.presentationml.slide+xml"/>
  <Override PartName="/ppt/slides/slide745.xml" ContentType="application/vnd.openxmlformats-officedocument.presentationml.slide+xml"/>
  <Override PartName="/ppt/slides/slide746.xml" ContentType="application/vnd.openxmlformats-officedocument.presentationml.slide+xml"/>
  <Override PartName="/ppt/slides/slide747.xml" ContentType="application/vnd.openxmlformats-officedocument.presentationml.slide+xml"/>
  <Override PartName="/ppt/slides/slide748.xml" ContentType="application/vnd.openxmlformats-officedocument.presentationml.slide+xml"/>
  <Override PartName="/ppt/slides/slide749.xml" ContentType="application/vnd.openxmlformats-officedocument.presentationml.slide+xml"/>
  <Override PartName="/ppt/slides/slide750.xml" ContentType="application/vnd.openxmlformats-officedocument.presentationml.slide+xml"/>
  <Override PartName="/ppt/slides/slide751.xml" ContentType="application/vnd.openxmlformats-officedocument.presentationml.slide+xml"/>
  <Override PartName="/ppt/slides/slide752.xml" ContentType="application/vnd.openxmlformats-officedocument.presentationml.slide+xml"/>
  <Override PartName="/ppt/slides/slide753.xml" ContentType="application/vnd.openxmlformats-officedocument.presentationml.slide+xml"/>
  <Override PartName="/ppt/slides/slide754.xml" ContentType="application/vnd.openxmlformats-officedocument.presentationml.slide+xml"/>
  <Override PartName="/ppt/slides/slide755.xml" ContentType="application/vnd.openxmlformats-officedocument.presentationml.slide+xml"/>
  <Override PartName="/ppt/slides/slide756.xml" ContentType="application/vnd.openxmlformats-officedocument.presentationml.slide+xml"/>
  <Override PartName="/ppt/slides/slide757.xml" ContentType="application/vnd.openxmlformats-officedocument.presentationml.slide+xml"/>
  <Override PartName="/ppt/slides/slide758.xml" ContentType="application/vnd.openxmlformats-officedocument.presentationml.slide+xml"/>
  <Override PartName="/ppt/slides/slide759.xml" ContentType="application/vnd.openxmlformats-officedocument.presentationml.slide+xml"/>
  <Override PartName="/ppt/slides/slide760.xml" ContentType="application/vnd.openxmlformats-officedocument.presentationml.slide+xml"/>
  <Override PartName="/ppt/slides/slide761.xml" ContentType="application/vnd.openxmlformats-officedocument.presentationml.slide+xml"/>
  <Override PartName="/ppt/slides/slide762.xml" ContentType="application/vnd.openxmlformats-officedocument.presentationml.slide+xml"/>
  <Override PartName="/ppt/slides/slide763.xml" ContentType="application/vnd.openxmlformats-officedocument.presentationml.slide+xml"/>
  <Override PartName="/ppt/slides/slide764.xml" ContentType="application/vnd.openxmlformats-officedocument.presentationml.slide+xml"/>
  <Override PartName="/ppt/slides/slide765.xml" ContentType="application/vnd.openxmlformats-officedocument.presentationml.slide+xml"/>
  <Override PartName="/ppt/slides/slide766.xml" ContentType="application/vnd.openxmlformats-officedocument.presentationml.slide+xml"/>
  <Override PartName="/ppt/slides/slide767.xml" ContentType="application/vnd.openxmlformats-officedocument.presentationml.slide+xml"/>
  <Override PartName="/ppt/slides/slide768.xml" ContentType="application/vnd.openxmlformats-officedocument.presentationml.slide+xml"/>
  <Override PartName="/ppt/slides/slide769.xml" ContentType="application/vnd.openxmlformats-officedocument.presentationml.slide+xml"/>
  <Override PartName="/ppt/slides/slide770.xml" ContentType="application/vnd.openxmlformats-officedocument.presentationml.slide+xml"/>
  <Override PartName="/ppt/slides/slide771.xml" ContentType="application/vnd.openxmlformats-officedocument.presentationml.slide+xml"/>
  <Override PartName="/ppt/slides/slide772.xml" ContentType="application/vnd.openxmlformats-officedocument.presentationml.slide+xml"/>
  <Override PartName="/ppt/slides/slide773.xml" ContentType="application/vnd.openxmlformats-officedocument.presentationml.slide+xml"/>
  <Override PartName="/ppt/slides/slide774.xml" ContentType="application/vnd.openxmlformats-officedocument.presentationml.slide+xml"/>
  <Override PartName="/ppt/slides/slide775.xml" ContentType="application/vnd.openxmlformats-officedocument.presentationml.slide+xml"/>
  <Override PartName="/ppt/slides/slide776.xml" ContentType="application/vnd.openxmlformats-officedocument.presentationml.slide+xml"/>
  <Override PartName="/ppt/slides/slide777.xml" ContentType="application/vnd.openxmlformats-officedocument.presentationml.slide+xml"/>
  <Override PartName="/ppt/slides/slide778.xml" ContentType="application/vnd.openxmlformats-officedocument.presentationml.slide+xml"/>
  <Override PartName="/ppt/slides/slide779.xml" ContentType="application/vnd.openxmlformats-officedocument.presentationml.slide+xml"/>
  <Override PartName="/ppt/slides/slide780.xml" ContentType="application/vnd.openxmlformats-officedocument.presentationml.slide+xml"/>
  <Override PartName="/ppt/slides/slide781.xml" ContentType="application/vnd.openxmlformats-officedocument.presentationml.slide+xml"/>
  <Override PartName="/ppt/slides/slide782.xml" ContentType="application/vnd.openxmlformats-officedocument.presentationml.slide+xml"/>
  <Override PartName="/ppt/slides/slide783.xml" ContentType="application/vnd.openxmlformats-officedocument.presentationml.slide+xml"/>
  <Override PartName="/ppt/slides/slide784.xml" ContentType="application/vnd.openxmlformats-officedocument.presentationml.slide+xml"/>
  <Override PartName="/ppt/slides/slide785.xml" ContentType="application/vnd.openxmlformats-officedocument.presentationml.slide+xml"/>
  <Override PartName="/ppt/slides/slide786.xml" ContentType="application/vnd.openxmlformats-officedocument.presentationml.slide+xml"/>
  <Override PartName="/ppt/slides/slide787.xml" ContentType="application/vnd.openxmlformats-officedocument.presentationml.slide+xml"/>
  <Override PartName="/ppt/slides/slide788.xml" ContentType="application/vnd.openxmlformats-officedocument.presentationml.slide+xml"/>
  <Override PartName="/ppt/slides/slide789.xml" ContentType="application/vnd.openxmlformats-officedocument.presentationml.slide+xml"/>
  <Override PartName="/ppt/slides/slide790.xml" ContentType="application/vnd.openxmlformats-officedocument.presentationml.slide+xml"/>
  <Override PartName="/ppt/slides/slide791.xml" ContentType="application/vnd.openxmlformats-officedocument.presentationml.slide+xml"/>
  <Override PartName="/ppt/slides/slide792.xml" ContentType="application/vnd.openxmlformats-officedocument.presentationml.slide+xml"/>
  <Override PartName="/ppt/slides/slide793.xml" ContentType="application/vnd.openxmlformats-officedocument.presentationml.slide+xml"/>
  <Override PartName="/ppt/slides/slide794.xml" ContentType="application/vnd.openxmlformats-officedocument.presentationml.slide+xml"/>
  <Override PartName="/ppt/slides/slide795.xml" ContentType="application/vnd.openxmlformats-officedocument.presentationml.slide+xml"/>
  <Override PartName="/ppt/slides/slide796.xml" ContentType="application/vnd.openxmlformats-officedocument.presentationml.slide+xml"/>
  <Override PartName="/ppt/slides/slide797.xml" ContentType="application/vnd.openxmlformats-officedocument.presentationml.slide+xml"/>
  <Override PartName="/ppt/slides/slide798.xml" ContentType="application/vnd.openxmlformats-officedocument.presentationml.slide+xml"/>
  <Override PartName="/ppt/slides/slide799.xml" ContentType="application/vnd.openxmlformats-officedocument.presentationml.slide+xml"/>
  <Override PartName="/ppt/slides/slide800.xml" ContentType="application/vnd.openxmlformats-officedocument.presentationml.slide+xml"/>
  <Override PartName="/ppt/slides/slide801.xml" ContentType="application/vnd.openxmlformats-officedocument.presentationml.slide+xml"/>
  <Override PartName="/ppt/slides/slide802.xml" ContentType="application/vnd.openxmlformats-officedocument.presentationml.slide+xml"/>
  <Override PartName="/ppt/slides/slide803.xml" ContentType="application/vnd.openxmlformats-officedocument.presentationml.slide+xml"/>
  <Override PartName="/ppt/slides/slide804.xml" ContentType="application/vnd.openxmlformats-officedocument.presentationml.slide+xml"/>
  <Override PartName="/ppt/slides/slide805.xml" ContentType="application/vnd.openxmlformats-officedocument.presentationml.slide+xml"/>
  <Override PartName="/ppt/slides/slide806.xml" ContentType="application/vnd.openxmlformats-officedocument.presentationml.slide+xml"/>
  <Override PartName="/ppt/slides/slide807.xml" ContentType="application/vnd.openxmlformats-officedocument.presentationml.slide+xml"/>
  <Override PartName="/ppt/slides/slide808.xml" ContentType="application/vnd.openxmlformats-officedocument.presentationml.slide+xml"/>
  <Override PartName="/ppt/slides/slide809.xml" ContentType="application/vnd.openxmlformats-officedocument.presentationml.slide+xml"/>
  <Override PartName="/ppt/slides/slide810.xml" ContentType="application/vnd.openxmlformats-officedocument.presentationml.slide+xml"/>
  <Override PartName="/ppt/slides/slide811.xml" ContentType="application/vnd.openxmlformats-officedocument.presentationml.slide+xml"/>
  <Override PartName="/ppt/slides/slide812.xml" ContentType="application/vnd.openxmlformats-officedocument.presentationml.slide+xml"/>
  <Override PartName="/ppt/slides/slide813.xml" ContentType="application/vnd.openxmlformats-officedocument.presentationml.slide+xml"/>
  <Override PartName="/ppt/slides/slide814.xml" ContentType="application/vnd.openxmlformats-officedocument.presentationml.slide+xml"/>
  <Override PartName="/ppt/slides/slide815.xml" ContentType="application/vnd.openxmlformats-officedocument.presentationml.slide+xml"/>
  <Override PartName="/ppt/slides/slide816.xml" ContentType="application/vnd.openxmlformats-officedocument.presentationml.slide+xml"/>
  <Override PartName="/ppt/slides/slide817.xml" ContentType="application/vnd.openxmlformats-officedocument.presentationml.slide+xml"/>
  <Override PartName="/ppt/slides/slide818.xml" ContentType="application/vnd.openxmlformats-officedocument.presentationml.slide+xml"/>
  <Override PartName="/ppt/slides/slide819.xml" ContentType="application/vnd.openxmlformats-officedocument.presentationml.slide+xml"/>
  <Override PartName="/ppt/slides/slide820.xml" ContentType="application/vnd.openxmlformats-officedocument.presentationml.slide+xml"/>
  <Override PartName="/ppt/slides/slide821.xml" ContentType="application/vnd.openxmlformats-officedocument.presentationml.slide+xml"/>
  <Override PartName="/ppt/slides/slide822.xml" ContentType="application/vnd.openxmlformats-officedocument.presentationml.slide+xml"/>
  <Override PartName="/ppt/slides/slide823.xml" ContentType="application/vnd.openxmlformats-officedocument.presentationml.slide+xml"/>
  <Override PartName="/ppt/slides/slide824.xml" ContentType="application/vnd.openxmlformats-officedocument.presentationml.slide+xml"/>
  <Override PartName="/ppt/slides/slide825.xml" ContentType="application/vnd.openxmlformats-officedocument.presentationml.slide+xml"/>
  <Override PartName="/ppt/slides/slide826.xml" ContentType="application/vnd.openxmlformats-officedocument.presentationml.slide+xml"/>
  <Override PartName="/ppt/slides/slide827.xml" ContentType="application/vnd.openxmlformats-officedocument.presentationml.slide+xml"/>
  <Override PartName="/ppt/slides/slide828.xml" ContentType="application/vnd.openxmlformats-officedocument.presentationml.slide+xml"/>
  <Override PartName="/ppt/slides/slide829.xml" ContentType="application/vnd.openxmlformats-officedocument.presentationml.slide+xml"/>
  <Override PartName="/ppt/slides/slide830.xml" ContentType="application/vnd.openxmlformats-officedocument.presentationml.slide+xml"/>
  <Override PartName="/ppt/slides/slide831.xml" ContentType="application/vnd.openxmlformats-officedocument.presentationml.slide+xml"/>
  <Override PartName="/ppt/slides/slide832.xml" ContentType="application/vnd.openxmlformats-officedocument.presentationml.slide+xml"/>
  <Override PartName="/ppt/slides/slide833.xml" ContentType="application/vnd.openxmlformats-officedocument.presentationml.slide+xml"/>
  <Override PartName="/ppt/slides/slide834.xml" ContentType="application/vnd.openxmlformats-officedocument.presentationml.slide+xml"/>
  <Override PartName="/ppt/slides/slide835.xml" ContentType="application/vnd.openxmlformats-officedocument.presentationml.slide+xml"/>
  <Override PartName="/ppt/slides/slide836.xml" ContentType="application/vnd.openxmlformats-officedocument.presentationml.slide+xml"/>
  <Override PartName="/ppt/slides/slide837.xml" ContentType="application/vnd.openxmlformats-officedocument.presentationml.slide+xml"/>
  <Override PartName="/ppt/slides/slide838.xml" ContentType="application/vnd.openxmlformats-officedocument.presentationml.slide+xml"/>
  <Override PartName="/ppt/slides/slide839.xml" ContentType="application/vnd.openxmlformats-officedocument.presentationml.slide+xml"/>
  <Override PartName="/ppt/slides/slide840.xml" ContentType="application/vnd.openxmlformats-officedocument.presentationml.slide+xml"/>
  <Override PartName="/ppt/slides/slide841.xml" ContentType="application/vnd.openxmlformats-officedocument.presentationml.slide+xml"/>
  <Override PartName="/ppt/slides/slide842.xml" ContentType="application/vnd.openxmlformats-officedocument.presentationml.slide+xml"/>
  <Override PartName="/ppt/slides/slide843.xml" ContentType="application/vnd.openxmlformats-officedocument.presentationml.slide+xml"/>
  <Override PartName="/ppt/slides/slide844.xml" ContentType="application/vnd.openxmlformats-officedocument.presentationml.slide+xml"/>
  <Override PartName="/ppt/slides/slide845.xml" ContentType="application/vnd.openxmlformats-officedocument.presentationml.slide+xml"/>
  <Override PartName="/ppt/slides/slide846.xml" ContentType="application/vnd.openxmlformats-officedocument.presentationml.slide+xml"/>
  <Override PartName="/ppt/slides/slide847.xml" ContentType="application/vnd.openxmlformats-officedocument.presentationml.slide+xml"/>
  <Override PartName="/ppt/slides/slide848.xml" ContentType="application/vnd.openxmlformats-officedocument.presentationml.slide+xml"/>
  <Override PartName="/ppt/slides/slide849.xml" ContentType="application/vnd.openxmlformats-officedocument.presentationml.slide+xml"/>
  <Override PartName="/ppt/slides/slide850.xml" ContentType="application/vnd.openxmlformats-officedocument.presentationml.slide+xml"/>
  <Override PartName="/ppt/slides/slide851.xml" ContentType="application/vnd.openxmlformats-officedocument.presentationml.slide+xml"/>
  <Override PartName="/ppt/slides/slide852.xml" ContentType="application/vnd.openxmlformats-officedocument.presentationml.slide+xml"/>
  <Override PartName="/ppt/slides/slide853.xml" ContentType="application/vnd.openxmlformats-officedocument.presentationml.slide+xml"/>
  <Override PartName="/ppt/slides/slide854.xml" ContentType="application/vnd.openxmlformats-officedocument.presentationml.slide+xml"/>
  <Override PartName="/ppt/slides/slide855.xml" ContentType="application/vnd.openxmlformats-officedocument.presentationml.slide+xml"/>
  <Override PartName="/ppt/slides/slide856.xml" ContentType="application/vnd.openxmlformats-officedocument.presentationml.slide+xml"/>
  <Override PartName="/ppt/slides/slide857.xml" ContentType="application/vnd.openxmlformats-officedocument.presentationml.slide+xml"/>
  <Override PartName="/ppt/slides/slide858.xml" ContentType="application/vnd.openxmlformats-officedocument.presentationml.slide+xml"/>
  <Override PartName="/ppt/slides/slide859.xml" ContentType="application/vnd.openxmlformats-officedocument.presentationml.slide+xml"/>
  <Override PartName="/ppt/slides/slide860.xml" ContentType="application/vnd.openxmlformats-officedocument.presentationml.slide+xml"/>
  <Override PartName="/ppt/slides/slide861.xml" ContentType="application/vnd.openxmlformats-officedocument.presentationml.slide+xml"/>
  <Override PartName="/ppt/slides/slide862.xml" ContentType="application/vnd.openxmlformats-officedocument.presentationml.slide+xml"/>
  <Override PartName="/ppt/slides/slide863.xml" ContentType="application/vnd.openxmlformats-officedocument.presentationml.slide+xml"/>
  <Override PartName="/ppt/slides/slide864.xml" ContentType="application/vnd.openxmlformats-officedocument.presentationml.slide+xml"/>
  <Override PartName="/ppt/slides/slide865.xml" ContentType="application/vnd.openxmlformats-officedocument.presentationml.slide+xml"/>
  <Override PartName="/ppt/slides/slide866.xml" ContentType="application/vnd.openxmlformats-officedocument.presentationml.slide+xml"/>
  <Override PartName="/ppt/slides/slide867.xml" ContentType="application/vnd.openxmlformats-officedocument.presentationml.slide+xml"/>
  <Override PartName="/ppt/slides/slide868.xml" ContentType="application/vnd.openxmlformats-officedocument.presentationml.slide+xml"/>
  <Override PartName="/ppt/slides/slide869.xml" ContentType="application/vnd.openxmlformats-officedocument.presentationml.slide+xml"/>
  <Override PartName="/ppt/slides/slide870.xml" ContentType="application/vnd.openxmlformats-officedocument.presentationml.slide+xml"/>
  <Override PartName="/ppt/slides/slide871.xml" ContentType="application/vnd.openxmlformats-officedocument.presentationml.slide+xml"/>
  <Override PartName="/ppt/slides/slide872.xml" ContentType="application/vnd.openxmlformats-officedocument.presentationml.slide+xml"/>
  <Override PartName="/ppt/slides/slide873.xml" ContentType="application/vnd.openxmlformats-officedocument.presentationml.slide+xml"/>
  <Override PartName="/ppt/slides/slide874.xml" ContentType="application/vnd.openxmlformats-officedocument.presentationml.slide+xml"/>
  <Override PartName="/ppt/slides/slide875.xml" ContentType="application/vnd.openxmlformats-officedocument.presentationml.slide+xml"/>
  <Override PartName="/ppt/slides/slide876.xml" ContentType="application/vnd.openxmlformats-officedocument.presentationml.slide+xml"/>
  <Override PartName="/ppt/slides/slide877.xml" ContentType="application/vnd.openxmlformats-officedocument.presentationml.slide+xml"/>
  <Override PartName="/ppt/slides/slide878.xml" ContentType="application/vnd.openxmlformats-officedocument.presentationml.slide+xml"/>
  <Override PartName="/ppt/slides/slide879.xml" ContentType="application/vnd.openxmlformats-officedocument.presentationml.slide+xml"/>
  <Override PartName="/ppt/slides/slide880.xml" ContentType="application/vnd.openxmlformats-officedocument.presentationml.slide+xml"/>
  <Override PartName="/ppt/slides/slide881.xml" ContentType="application/vnd.openxmlformats-officedocument.presentationml.slide+xml"/>
  <Override PartName="/ppt/slides/slide882.xml" ContentType="application/vnd.openxmlformats-officedocument.presentationml.slide+xml"/>
  <Override PartName="/ppt/slides/slide883.xml" ContentType="application/vnd.openxmlformats-officedocument.presentationml.slide+xml"/>
  <Override PartName="/ppt/slides/slide884.xml" ContentType="application/vnd.openxmlformats-officedocument.presentationml.slide+xml"/>
  <Override PartName="/ppt/slides/slide885.xml" ContentType="application/vnd.openxmlformats-officedocument.presentationml.slide+xml"/>
  <Override PartName="/ppt/slides/slide886.xml" ContentType="application/vnd.openxmlformats-officedocument.presentationml.slide+xml"/>
  <Override PartName="/ppt/slides/slide887.xml" ContentType="application/vnd.openxmlformats-officedocument.presentationml.slide+xml"/>
  <Override PartName="/ppt/slides/slide888.xml" ContentType="application/vnd.openxmlformats-officedocument.presentationml.slide+xml"/>
  <Override PartName="/ppt/slides/slide889.xml" ContentType="application/vnd.openxmlformats-officedocument.presentationml.slide+xml"/>
  <Override PartName="/ppt/slides/slide890.xml" ContentType="application/vnd.openxmlformats-officedocument.presentationml.slide+xml"/>
  <Override PartName="/ppt/slides/slide891.xml" ContentType="application/vnd.openxmlformats-officedocument.presentationml.slide+xml"/>
  <Override PartName="/ppt/slides/slide892.xml" ContentType="application/vnd.openxmlformats-officedocument.presentationml.slide+xml"/>
  <Override PartName="/ppt/slides/slide893.xml" ContentType="application/vnd.openxmlformats-officedocument.presentationml.slide+xml"/>
  <Override PartName="/ppt/slides/slide894.xml" ContentType="application/vnd.openxmlformats-officedocument.presentationml.slide+xml"/>
  <Override PartName="/ppt/slides/slide895.xml" ContentType="application/vnd.openxmlformats-officedocument.presentationml.slide+xml"/>
  <Override PartName="/ppt/slides/slide896.xml" ContentType="application/vnd.openxmlformats-officedocument.presentationml.slide+xml"/>
  <Override PartName="/ppt/slides/slide897.xml" ContentType="application/vnd.openxmlformats-officedocument.presentationml.slide+xml"/>
  <Override PartName="/ppt/slides/slide898.xml" ContentType="application/vnd.openxmlformats-officedocument.presentationml.slide+xml"/>
  <Override PartName="/ppt/slides/slide899.xml" ContentType="application/vnd.openxmlformats-officedocument.presentationml.slide+xml"/>
  <Override PartName="/ppt/slides/slide900.xml" ContentType="application/vnd.openxmlformats-officedocument.presentationml.slide+xml"/>
  <Override PartName="/ppt/slides/slide901.xml" ContentType="application/vnd.openxmlformats-officedocument.presentationml.slide+xml"/>
  <Override PartName="/ppt/slides/slide902.xml" ContentType="application/vnd.openxmlformats-officedocument.presentationml.slide+xml"/>
  <Override PartName="/ppt/slides/slide903.xml" ContentType="application/vnd.openxmlformats-officedocument.presentationml.slide+xml"/>
  <Override PartName="/ppt/slides/slide904.xml" ContentType="application/vnd.openxmlformats-officedocument.presentationml.slide+xml"/>
  <Override PartName="/ppt/slides/slide905.xml" ContentType="application/vnd.openxmlformats-officedocument.presentationml.slide+xml"/>
  <Override PartName="/ppt/slides/slide906.xml" ContentType="application/vnd.openxmlformats-officedocument.presentationml.slide+xml"/>
  <Override PartName="/ppt/slides/slide907.xml" ContentType="application/vnd.openxmlformats-officedocument.presentationml.slide+xml"/>
  <Override PartName="/ppt/slides/slide908.xml" ContentType="application/vnd.openxmlformats-officedocument.presentationml.slide+xml"/>
  <Override PartName="/ppt/slides/slide909.xml" ContentType="application/vnd.openxmlformats-officedocument.presentationml.slide+xml"/>
  <Override PartName="/ppt/slides/slide910.xml" ContentType="application/vnd.openxmlformats-officedocument.presentationml.slide+xml"/>
  <Override PartName="/ppt/slides/slide911.xml" ContentType="application/vnd.openxmlformats-officedocument.presentationml.slide+xml"/>
  <Override PartName="/ppt/slides/slide912.xml" ContentType="application/vnd.openxmlformats-officedocument.presentationml.slide+xml"/>
  <Override PartName="/ppt/slides/slide913.xml" ContentType="application/vnd.openxmlformats-officedocument.presentationml.slide+xml"/>
  <Override PartName="/ppt/slides/slide914.xml" ContentType="application/vnd.openxmlformats-officedocument.presentationml.slide+xml"/>
  <Override PartName="/ppt/slides/slide915.xml" ContentType="application/vnd.openxmlformats-officedocument.presentationml.slide+xml"/>
  <Override PartName="/ppt/slides/slide916.xml" ContentType="application/vnd.openxmlformats-officedocument.presentationml.slide+xml"/>
  <Override PartName="/ppt/slides/slide917.xml" ContentType="application/vnd.openxmlformats-officedocument.presentationml.slide+xml"/>
  <Override PartName="/ppt/slides/slide918.xml" ContentType="application/vnd.openxmlformats-officedocument.presentationml.slide+xml"/>
  <Override PartName="/ppt/slides/slide919.xml" ContentType="application/vnd.openxmlformats-officedocument.presentationml.slide+xml"/>
  <Override PartName="/ppt/slides/slide920.xml" ContentType="application/vnd.openxmlformats-officedocument.presentationml.slide+xml"/>
  <Override PartName="/ppt/slides/slide921.xml" ContentType="application/vnd.openxmlformats-officedocument.presentationml.slide+xml"/>
  <Override PartName="/ppt/slides/slide922.xml" ContentType="application/vnd.openxmlformats-officedocument.presentationml.slide+xml"/>
  <Override PartName="/ppt/slides/slide923.xml" ContentType="application/vnd.openxmlformats-officedocument.presentationml.slide+xml"/>
  <Override PartName="/ppt/slides/slide924.xml" ContentType="application/vnd.openxmlformats-officedocument.presentationml.slide+xml"/>
  <Override PartName="/ppt/slides/slide925.xml" ContentType="application/vnd.openxmlformats-officedocument.presentationml.slide+xml"/>
  <Override PartName="/ppt/slides/slide926.xml" ContentType="application/vnd.openxmlformats-officedocument.presentationml.slide+xml"/>
  <Override PartName="/ppt/slides/slide927.xml" ContentType="application/vnd.openxmlformats-officedocument.presentationml.slide+xml"/>
  <Override PartName="/ppt/slides/slide928.xml" ContentType="application/vnd.openxmlformats-officedocument.presentationml.slide+xml"/>
  <Override PartName="/ppt/slides/slide929.xml" ContentType="application/vnd.openxmlformats-officedocument.presentationml.slide+xml"/>
  <Override PartName="/ppt/slides/slide930.xml" ContentType="application/vnd.openxmlformats-officedocument.presentationml.slide+xml"/>
  <Override PartName="/ppt/slides/slide931.xml" ContentType="application/vnd.openxmlformats-officedocument.presentationml.slide+xml"/>
  <Override PartName="/ppt/slides/slide932.xml" ContentType="application/vnd.openxmlformats-officedocument.presentationml.slide+xml"/>
  <Override PartName="/ppt/slides/slide933.xml" ContentType="application/vnd.openxmlformats-officedocument.presentationml.slide+xml"/>
  <Override PartName="/ppt/slides/slide934.xml" ContentType="application/vnd.openxmlformats-officedocument.presentationml.slide+xml"/>
  <Override PartName="/ppt/slides/slide935.xml" ContentType="application/vnd.openxmlformats-officedocument.presentationml.slide+xml"/>
  <Override PartName="/ppt/slides/slide936.xml" ContentType="application/vnd.openxmlformats-officedocument.presentationml.slide+xml"/>
  <Override PartName="/ppt/slides/slide937.xml" ContentType="application/vnd.openxmlformats-officedocument.presentationml.slide+xml"/>
  <Override PartName="/ppt/slides/slide938.xml" ContentType="application/vnd.openxmlformats-officedocument.presentationml.slide+xml"/>
  <Override PartName="/ppt/slides/slide939.xml" ContentType="application/vnd.openxmlformats-officedocument.presentationml.slide+xml"/>
  <Override PartName="/ppt/slides/slide940.xml" ContentType="application/vnd.openxmlformats-officedocument.presentationml.slide+xml"/>
  <Override PartName="/ppt/slides/slide941.xml" ContentType="application/vnd.openxmlformats-officedocument.presentationml.slide+xml"/>
  <Override PartName="/ppt/slides/slide942.xml" ContentType="application/vnd.openxmlformats-officedocument.presentationml.slide+xml"/>
  <Override PartName="/ppt/slides/slide943.xml" ContentType="application/vnd.openxmlformats-officedocument.presentationml.slide+xml"/>
  <Override PartName="/ppt/slides/slide944.xml" ContentType="application/vnd.openxmlformats-officedocument.presentationml.slide+xml"/>
  <Override PartName="/ppt/slides/slide945.xml" ContentType="application/vnd.openxmlformats-officedocument.presentationml.slide+xml"/>
  <Override PartName="/ppt/slides/slide946.xml" ContentType="application/vnd.openxmlformats-officedocument.presentationml.slide+xml"/>
  <Override PartName="/ppt/slides/slide947.xml" ContentType="application/vnd.openxmlformats-officedocument.presentationml.slide+xml"/>
  <Override PartName="/ppt/slides/slide948.xml" ContentType="application/vnd.openxmlformats-officedocument.presentationml.slide+xml"/>
  <Override PartName="/ppt/slides/slide949.xml" ContentType="application/vnd.openxmlformats-officedocument.presentationml.slide+xml"/>
  <Override PartName="/ppt/slides/slide950.xml" ContentType="application/vnd.openxmlformats-officedocument.presentationml.slide+xml"/>
  <Override PartName="/ppt/slides/slide951.xml" ContentType="application/vnd.openxmlformats-officedocument.presentationml.slide+xml"/>
  <Override PartName="/ppt/slides/slide952.xml" ContentType="application/vnd.openxmlformats-officedocument.presentationml.slide+xml"/>
  <Override PartName="/ppt/slides/slide953.xml" ContentType="application/vnd.openxmlformats-officedocument.presentationml.slide+xml"/>
  <Override PartName="/ppt/slides/slide954.xml" ContentType="application/vnd.openxmlformats-officedocument.presentationml.slide+xml"/>
  <Override PartName="/ppt/slides/slide955.xml" ContentType="application/vnd.openxmlformats-officedocument.presentationml.slide+xml"/>
  <Override PartName="/ppt/slides/slide956.xml" ContentType="application/vnd.openxmlformats-officedocument.presentationml.slide+xml"/>
  <Override PartName="/ppt/slides/slide957.xml" ContentType="application/vnd.openxmlformats-officedocument.presentationml.slide+xml"/>
  <Override PartName="/ppt/slides/slide958.xml" ContentType="application/vnd.openxmlformats-officedocument.presentationml.slide+xml"/>
  <Override PartName="/ppt/slides/slide959.xml" ContentType="application/vnd.openxmlformats-officedocument.presentationml.slide+xml"/>
  <Override PartName="/ppt/slides/slide960.xml" ContentType="application/vnd.openxmlformats-officedocument.presentationml.slide+xml"/>
  <Override PartName="/ppt/slides/slide961.xml" ContentType="application/vnd.openxmlformats-officedocument.presentationml.slide+xml"/>
  <Override PartName="/ppt/slides/slide962.xml" ContentType="application/vnd.openxmlformats-officedocument.presentationml.slide+xml"/>
  <Override PartName="/ppt/slides/slide963.xml" ContentType="application/vnd.openxmlformats-officedocument.presentationml.slide+xml"/>
  <Override PartName="/ppt/slides/slide964.xml" ContentType="application/vnd.openxmlformats-officedocument.presentationml.slide+xml"/>
  <Override PartName="/ppt/slides/slide965.xml" ContentType="application/vnd.openxmlformats-officedocument.presentationml.slide+xml"/>
  <Override PartName="/ppt/slides/slide966.xml" ContentType="application/vnd.openxmlformats-officedocument.presentationml.slide+xml"/>
  <Override PartName="/ppt/slides/slide967.xml" ContentType="application/vnd.openxmlformats-officedocument.presentationml.slide+xml"/>
  <Override PartName="/ppt/slides/slide968.xml" ContentType="application/vnd.openxmlformats-officedocument.presentationml.slide+xml"/>
  <Override PartName="/ppt/slides/slide969.xml" ContentType="application/vnd.openxmlformats-officedocument.presentationml.slide+xml"/>
  <Override PartName="/ppt/slides/slide970.xml" ContentType="application/vnd.openxmlformats-officedocument.presentationml.slide+xml"/>
  <Override PartName="/ppt/slides/slide971.xml" ContentType="application/vnd.openxmlformats-officedocument.presentationml.slide+xml"/>
  <Override PartName="/ppt/slides/slide972.xml" ContentType="application/vnd.openxmlformats-officedocument.presentationml.slide+xml"/>
  <Override PartName="/ppt/slides/slide973.xml" ContentType="application/vnd.openxmlformats-officedocument.presentationml.slide+xml"/>
  <Override PartName="/ppt/slides/slide974.xml" ContentType="application/vnd.openxmlformats-officedocument.presentationml.slide+xml"/>
  <Override PartName="/ppt/slides/slide975.xml" ContentType="application/vnd.openxmlformats-officedocument.presentationml.slide+xml"/>
  <Override PartName="/ppt/slides/slide976.xml" ContentType="application/vnd.openxmlformats-officedocument.presentationml.slide+xml"/>
  <Override PartName="/ppt/slides/slide977.xml" ContentType="application/vnd.openxmlformats-officedocument.presentationml.slide+xml"/>
  <Override PartName="/ppt/slides/slide978.xml" ContentType="application/vnd.openxmlformats-officedocument.presentationml.slide+xml"/>
  <Override PartName="/ppt/slides/slide979.xml" ContentType="application/vnd.openxmlformats-officedocument.presentationml.slide+xml"/>
  <Override PartName="/ppt/slides/slide980.xml" ContentType="application/vnd.openxmlformats-officedocument.presentationml.slide+xml"/>
  <Override PartName="/ppt/slides/slide981.xml" ContentType="application/vnd.openxmlformats-officedocument.presentationml.slide+xml"/>
  <Override PartName="/ppt/slides/slide982.xml" ContentType="application/vnd.openxmlformats-officedocument.presentationml.slide+xml"/>
  <Override PartName="/ppt/slides/slide983.xml" ContentType="application/vnd.openxmlformats-officedocument.presentationml.slide+xml"/>
  <Override PartName="/ppt/slides/slide984.xml" ContentType="application/vnd.openxmlformats-officedocument.presentationml.slide+xml"/>
  <Override PartName="/ppt/slides/slide985.xml" ContentType="application/vnd.openxmlformats-officedocument.presentationml.slide+xml"/>
  <Override PartName="/ppt/slides/slide986.xml" ContentType="application/vnd.openxmlformats-officedocument.presentationml.slide+xml"/>
  <Override PartName="/ppt/slides/slide987.xml" ContentType="application/vnd.openxmlformats-officedocument.presentationml.slide+xml"/>
  <Override PartName="/ppt/slides/slide988.xml" ContentType="application/vnd.openxmlformats-officedocument.presentationml.slide+xml"/>
  <Override PartName="/ppt/slides/slide989.xml" ContentType="application/vnd.openxmlformats-officedocument.presentationml.slide+xml"/>
  <Override PartName="/ppt/slides/slide990.xml" ContentType="application/vnd.openxmlformats-officedocument.presentationml.slide+xml"/>
  <Override PartName="/ppt/slides/slide991.xml" ContentType="application/vnd.openxmlformats-officedocument.presentationml.slide+xml"/>
  <Override PartName="/ppt/slides/slide992.xml" ContentType="application/vnd.openxmlformats-officedocument.presentationml.slide+xml"/>
  <Override PartName="/ppt/slides/slide993.xml" ContentType="application/vnd.openxmlformats-officedocument.presentationml.slide+xml"/>
  <Override PartName="/ppt/slides/slide994.xml" ContentType="application/vnd.openxmlformats-officedocument.presentationml.slide+xml"/>
  <Override PartName="/ppt/slides/slide995.xml" ContentType="application/vnd.openxmlformats-officedocument.presentationml.slide+xml"/>
  <Override PartName="/ppt/slides/slide996.xml" ContentType="application/vnd.openxmlformats-officedocument.presentationml.slide+xml"/>
  <Override PartName="/ppt/slides/slide997.xml" ContentType="application/vnd.openxmlformats-officedocument.presentationml.slide+xml"/>
  <Override PartName="/ppt/slides/slide998.xml" ContentType="application/vnd.openxmlformats-officedocument.presentationml.slide+xml"/>
  <Override PartName="/ppt/slides/slide999.xml" ContentType="application/vnd.openxmlformats-officedocument.presentationml.slide+xml"/>
  <Override PartName="/ppt/slides/slide1000.xml" ContentType="application/vnd.openxmlformats-officedocument.presentationml.slide+xml"/>
  <Override PartName="/ppt/slides/slide1001.xml" ContentType="application/vnd.openxmlformats-officedocument.presentationml.slide+xml"/>
  <Override PartName="/ppt/slides/slide1002.xml" ContentType="application/vnd.openxmlformats-officedocument.presentationml.slide+xml"/>
  <Override PartName="/ppt/slides/slide1003.xml" ContentType="application/vnd.openxmlformats-officedocument.presentationml.slide+xml"/>
  <Override PartName="/ppt/slides/slide1004.xml" ContentType="application/vnd.openxmlformats-officedocument.presentationml.slide+xml"/>
  <Override PartName="/ppt/slides/slide1005.xml" ContentType="application/vnd.openxmlformats-officedocument.presentationml.slide+xml"/>
  <Override PartName="/ppt/slides/slide1006.xml" ContentType="application/vnd.openxmlformats-officedocument.presentationml.slide+xml"/>
  <Override PartName="/ppt/slides/slide1007.xml" ContentType="application/vnd.openxmlformats-officedocument.presentationml.slide+xml"/>
  <Override PartName="/ppt/slides/slide1008.xml" ContentType="application/vnd.openxmlformats-officedocument.presentationml.slide+xml"/>
  <Override PartName="/ppt/slides/slide1009.xml" ContentType="application/vnd.openxmlformats-officedocument.presentationml.slide+xml"/>
  <Override PartName="/ppt/slides/slide1010.xml" ContentType="application/vnd.openxmlformats-officedocument.presentationml.slide+xml"/>
  <Override PartName="/ppt/slides/slide1011.xml" ContentType="application/vnd.openxmlformats-officedocument.presentationml.slide+xml"/>
  <Override PartName="/ppt/slides/slide1012.xml" ContentType="application/vnd.openxmlformats-officedocument.presentationml.slide+xml"/>
  <Override PartName="/ppt/slides/slide1013.xml" ContentType="application/vnd.openxmlformats-officedocument.presentationml.slide+xml"/>
  <Override PartName="/ppt/slides/slide1014.xml" ContentType="application/vnd.openxmlformats-officedocument.presentationml.slide+xml"/>
  <Override PartName="/ppt/slides/slide1015.xml" ContentType="application/vnd.openxmlformats-officedocument.presentationml.slide+xml"/>
  <Override PartName="/ppt/slides/slide1016.xml" ContentType="application/vnd.openxmlformats-officedocument.presentationml.slide+xml"/>
  <Override PartName="/ppt/slides/slide1017.xml" ContentType="application/vnd.openxmlformats-officedocument.presentationml.slide+xml"/>
  <Override PartName="/ppt/slides/slide1018.xml" ContentType="application/vnd.openxmlformats-officedocument.presentationml.slide+xml"/>
  <Override PartName="/ppt/slides/slide1019.xml" ContentType="application/vnd.openxmlformats-officedocument.presentationml.slide+xml"/>
  <Override PartName="/ppt/slides/slide1020.xml" ContentType="application/vnd.openxmlformats-officedocument.presentationml.slide+xml"/>
  <Override PartName="/ppt/slides/slide1021.xml" ContentType="application/vnd.openxmlformats-officedocument.presentationml.slide+xml"/>
  <Override PartName="/ppt/slides/slide1022.xml" ContentType="application/vnd.openxmlformats-officedocument.presentationml.slide+xml"/>
  <Override PartName="/ppt/slides/slide1023.xml" ContentType="application/vnd.openxmlformats-officedocument.presentationml.slide+xml"/>
  <Override PartName="/ppt/slides/slide1024.xml" ContentType="application/vnd.openxmlformats-officedocument.presentationml.slide+xml"/>
  <Override PartName="/ppt/slides/slide1025.xml" ContentType="application/vnd.openxmlformats-officedocument.presentationml.slide+xml"/>
  <Override PartName="/ppt/slides/slide1026.xml" ContentType="application/vnd.openxmlformats-officedocument.presentationml.slide+xml"/>
  <Override PartName="/ppt/slides/slide1027.xml" ContentType="application/vnd.openxmlformats-officedocument.presentationml.slide+xml"/>
  <Override PartName="/ppt/slides/slide1028.xml" ContentType="application/vnd.openxmlformats-officedocument.presentationml.slide+xml"/>
  <Override PartName="/ppt/slides/slide1029.xml" ContentType="application/vnd.openxmlformats-officedocument.presentationml.slide+xml"/>
  <Override PartName="/ppt/slides/slide1030.xml" ContentType="application/vnd.openxmlformats-officedocument.presentationml.slide+xml"/>
  <Override PartName="/ppt/slides/slide1031.xml" ContentType="application/vnd.openxmlformats-officedocument.presentationml.slide+xml"/>
  <Override PartName="/ppt/slides/slide1032.xml" ContentType="application/vnd.openxmlformats-officedocument.presentationml.slide+xml"/>
  <Override PartName="/ppt/slides/slide1033.xml" ContentType="application/vnd.openxmlformats-officedocument.presentationml.slide+xml"/>
  <Override PartName="/ppt/slides/slide1034.xml" ContentType="application/vnd.openxmlformats-officedocument.presentationml.slide+xml"/>
  <Override PartName="/ppt/slides/slide1035.xml" ContentType="application/vnd.openxmlformats-officedocument.presentationml.slide+xml"/>
  <Override PartName="/ppt/slides/slide1036.xml" ContentType="application/vnd.openxmlformats-officedocument.presentationml.slide+xml"/>
  <Override PartName="/ppt/slides/slide1037.xml" ContentType="application/vnd.openxmlformats-officedocument.presentationml.slide+xml"/>
  <Override PartName="/ppt/slides/slide1038.xml" ContentType="application/vnd.openxmlformats-officedocument.presentationml.slide+xml"/>
  <Override PartName="/ppt/slides/slide1039.xml" ContentType="application/vnd.openxmlformats-officedocument.presentationml.slide+xml"/>
  <Override PartName="/ppt/slides/slide1040.xml" ContentType="application/vnd.openxmlformats-officedocument.presentationml.slide+xml"/>
  <Override PartName="/ppt/slides/slide1041.xml" ContentType="application/vnd.openxmlformats-officedocument.presentationml.slide+xml"/>
  <Override PartName="/ppt/slides/slide1042.xml" ContentType="application/vnd.openxmlformats-officedocument.presentationml.slide+xml"/>
  <Override PartName="/ppt/slides/slide1043.xml" ContentType="application/vnd.openxmlformats-officedocument.presentationml.slide+xml"/>
  <Override PartName="/ppt/slides/slide1044.xml" ContentType="application/vnd.openxmlformats-officedocument.presentationml.slide+xml"/>
  <Override PartName="/ppt/slides/slide1045.xml" ContentType="application/vnd.openxmlformats-officedocument.presentationml.slide+xml"/>
  <Override PartName="/ppt/slides/slide1046.xml" ContentType="application/vnd.openxmlformats-officedocument.presentationml.slide+xml"/>
  <Override PartName="/ppt/slides/slide1047.xml" ContentType="application/vnd.openxmlformats-officedocument.presentationml.slide+xml"/>
  <Override PartName="/ppt/slides/slide1048.xml" ContentType="application/vnd.openxmlformats-officedocument.presentationml.slide+xml"/>
  <Override PartName="/ppt/slides/slide1049.xml" ContentType="application/vnd.openxmlformats-officedocument.presentationml.slide+xml"/>
  <Override PartName="/ppt/slides/slide1050.xml" ContentType="application/vnd.openxmlformats-officedocument.presentationml.slide+xml"/>
  <Override PartName="/ppt/slides/slide1051.xml" ContentType="application/vnd.openxmlformats-officedocument.presentationml.slide+xml"/>
  <Override PartName="/ppt/slides/slide1052.xml" ContentType="application/vnd.openxmlformats-officedocument.presentationml.slide+xml"/>
  <Override PartName="/ppt/slides/slide1053.xml" ContentType="application/vnd.openxmlformats-officedocument.presentationml.slide+xml"/>
  <Override PartName="/ppt/slides/slide1054.xml" ContentType="application/vnd.openxmlformats-officedocument.presentationml.slide+xml"/>
  <Override PartName="/ppt/slides/slide1055.xml" ContentType="application/vnd.openxmlformats-officedocument.presentationml.slide+xml"/>
  <Override PartName="/ppt/slides/slide1056.xml" ContentType="application/vnd.openxmlformats-officedocument.presentationml.slide+xml"/>
  <Override PartName="/ppt/slides/slide1057.xml" ContentType="application/vnd.openxmlformats-officedocument.presentationml.slide+xml"/>
  <Override PartName="/ppt/slides/slide1058.xml" ContentType="application/vnd.openxmlformats-officedocument.presentationml.slide+xml"/>
  <Override PartName="/ppt/slides/slide1059.xml" ContentType="application/vnd.openxmlformats-officedocument.presentationml.slide+xml"/>
  <Override PartName="/ppt/slides/slide1060.xml" ContentType="application/vnd.openxmlformats-officedocument.presentationml.slide+xml"/>
  <Override PartName="/ppt/slides/slide1061.xml" ContentType="application/vnd.openxmlformats-officedocument.presentationml.slide+xml"/>
  <Override PartName="/ppt/slides/slide1062.xml" ContentType="application/vnd.openxmlformats-officedocument.presentationml.slide+xml"/>
  <Override PartName="/ppt/slides/slide1063.xml" ContentType="application/vnd.openxmlformats-officedocument.presentationml.slide+xml"/>
  <Override PartName="/ppt/slides/slide1064.xml" ContentType="application/vnd.openxmlformats-officedocument.presentationml.slide+xml"/>
  <Override PartName="/ppt/slides/slide1065.xml" ContentType="application/vnd.openxmlformats-officedocument.presentationml.slide+xml"/>
  <Override PartName="/ppt/slides/slide1066.xml" ContentType="application/vnd.openxmlformats-officedocument.presentationml.slide+xml"/>
  <Override PartName="/ppt/slides/slide1067.xml" ContentType="application/vnd.openxmlformats-officedocument.presentationml.slide+xml"/>
  <Override PartName="/ppt/slides/slide1068.xml" ContentType="application/vnd.openxmlformats-officedocument.presentationml.slide+xml"/>
  <Override PartName="/ppt/slides/slide1069.xml" ContentType="application/vnd.openxmlformats-officedocument.presentationml.slide+xml"/>
  <Override PartName="/ppt/slides/slide1070.xml" ContentType="application/vnd.openxmlformats-officedocument.presentationml.slide+xml"/>
  <Override PartName="/ppt/slides/slide1071.xml" ContentType="application/vnd.openxmlformats-officedocument.presentationml.slide+xml"/>
  <Override PartName="/ppt/slides/slide1072.xml" ContentType="application/vnd.openxmlformats-officedocument.presentationml.slide+xml"/>
  <Override PartName="/ppt/slides/slide1073.xml" ContentType="application/vnd.openxmlformats-officedocument.presentationml.slide+xml"/>
  <Override PartName="/ppt/slides/slide1074.xml" ContentType="application/vnd.openxmlformats-officedocument.presentationml.slide+xml"/>
  <Override PartName="/ppt/slides/slide1075.xml" ContentType="application/vnd.openxmlformats-officedocument.presentationml.slide+xml"/>
  <Override PartName="/ppt/slides/slide1076.xml" ContentType="application/vnd.openxmlformats-officedocument.presentationml.slide+xml"/>
  <Override PartName="/ppt/slides/slide1077.xml" ContentType="application/vnd.openxmlformats-officedocument.presentationml.slide+xml"/>
  <Override PartName="/ppt/slides/slide1078.xml" ContentType="application/vnd.openxmlformats-officedocument.presentationml.slide+xml"/>
  <Override PartName="/ppt/slides/slide1079.xml" ContentType="application/vnd.openxmlformats-officedocument.presentationml.slide+xml"/>
  <Override PartName="/ppt/slides/slide1080.xml" ContentType="application/vnd.openxmlformats-officedocument.presentationml.slide+xml"/>
  <Override PartName="/ppt/slides/slide1081.xml" ContentType="application/vnd.openxmlformats-officedocument.presentationml.slide+xml"/>
  <Override PartName="/ppt/slides/slide1082.xml" ContentType="application/vnd.openxmlformats-officedocument.presentationml.slide+xml"/>
  <Override PartName="/ppt/slides/slide1083.xml" ContentType="application/vnd.openxmlformats-officedocument.presentationml.slide+xml"/>
  <Override PartName="/ppt/slides/slide1084.xml" ContentType="application/vnd.openxmlformats-officedocument.presentationml.slide+xml"/>
  <Override PartName="/ppt/slides/slide1085.xml" ContentType="application/vnd.openxmlformats-officedocument.presentationml.slide+xml"/>
  <Override PartName="/ppt/slides/slide1086.xml" ContentType="application/vnd.openxmlformats-officedocument.presentationml.slide+xml"/>
  <Override PartName="/ppt/slides/slide1087.xml" ContentType="application/vnd.openxmlformats-officedocument.presentationml.slide+xml"/>
  <Override PartName="/ppt/slides/slide1088.xml" ContentType="application/vnd.openxmlformats-officedocument.presentationml.slide+xml"/>
  <Override PartName="/ppt/slides/slide1089.xml" ContentType="application/vnd.openxmlformats-officedocument.presentationml.slide+xml"/>
  <Override PartName="/ppt/slides/slide1090.xml" ContentType="application/vnd.openxmlformats-officedocument.presentationml.slide+xml"/>
  <Override PartName="/ppt/slides/slide1091.xml" ContentType="application/vnd.openxmlformats-officedocument.presentationml.slide+xml"/>
  <Override PartName="/ppt/slides/slide1092.xml" ContentType="application/vnd.openxmlformats-officedocument.presentationml.slide+xml"/>
  <Override PartName="/ppt/slides/slide1093.xml" ContentType="application/vnd.openxmlformats-officedocument.presentationml.slide+xml"/>
  <Override PartName="/ppt/slides/slide1094.xml" ContentType="application/vnd.openxmlformats-officedocument.presentationml.slide+xml"/>
  <Override PartName="/ppt/slides/slide1095.xml" ContentType="application/vnd.openxmlformats-officedocument.presentationml.slide+xml"/>
  <Override PartName="/ppt/slides/slide1096.xml" ContentType="application/vnd.openxmlformats-officedocument.presentationml.slide+xml"/>
  <Override PartName="/ppt/slides/slide1097.xml" ContentType="application/vnd.openxmlformats-officedocument.presentationml.slide+xml"/>
  <Override PartName="/ppt/slides/slide1098.xml" ContentType="application/vnd.openxmlformats-officedocument.presentationml.slide+xml"/>
  <Override PartName="/ppt/slides/slide1099.xml" ContentType="application/vnd.openxmlformats-officedocument.presentationml.slide+xml"/>
  <Override PartName="/ppt/slides/slide1100.xml" ContentType="application/vnd.openxmlformats-officedocument.presentationml.slide+xml"/>
  <Override PartName="/ppt/slides/slide1101.xml" ContentType="application/vnd.openxmlformats-officedocument.presentationml.slide+xml"/>
  <Override PartName="/ppt/slides/slide1102.xml" ContentType="application/vnd.openxmlformats-officedocument.presentationml.slide+xml"/>
  <Override PartName="/ppt/slides/slide1103.xml" ContentType="application/vnd.openxmlformats-officedocument.presentationml.slide+xml"/>
  <Override PartName="/ppt/slides/slide1104.xml" ContentType="application/vnd.openxmlformats-officedocument.presentationml.slide+xml"/>
  <Override PartName="/ppt/slides/slide1105.xml" ContentType="application/vnd.openxmlformats-officedocument.presentationml.slide+xml"/>
  <Override PartName="/ppt/slides/slide1106.xml" ContentType="application/vnd.openxmlformats-officedocument.presentationml.slide+xml"/>
  <Override PartName="/ppt/slides/slide1107.xml" ContentType="application/vnd.openxmlformats-officedocument.presentationml.slide+xml"/>
  <Override PartName="/ppt/slides/slide1108.xml" ContentType="application/vnd.openxmlformats-officedocument.presentationml.slide+xml"/>
  <Override PartName="/ppt/slides/slide1109.xml" ContentType="application/vnd.openxmlformats-officedocument.presentationml.slide+xml"/>
  <Override PartName="/ppt/slides/slide1110.xml" ContentType="application/vnd.openxmlformats-officedocument.presentationml.slide+xml"/>
  <Override PartName="/ppt/slides/slide1111.xml" ContentType="application/vnd.openxmlformats-officedocument.presentationml.slide+xml"/>
  <Override PartName="/ppt/slides/slide1112.xml" ContentType="application/vnd.openxmlformats-officedocument.presentationml.slide+xml"/>
  <Override PartName="/ppt/slides/slide1113.xml" ContentType="application/vnd.openxmlformats-officedocument.presentationml.slide+xml"/>
  <Override PartName="/ppt/slides/slide1114.xml" ContentType="application/vnd.openxmlformats-officedocument.presentationml.slide+xml"/>
  <Override PartName="/ppt/slides/slide1115.xml" ContentType="application/vnd.openxmlformats-officedocument.presentationml.slide+xml"/>
  <Override PartName="/ppt/slides/slide1116.xml" ContentType="application/vnd.openxmlformats-officedocument.presentationml.slide+xml"/>
  <Override PartName="/ppt/slides/slide1117.xml" ContentType="application/vnd.openxmlformats-officedocument.presentationml.slide+xml"/>
  <Override PartName="/ppt/slides/slide1118.xml" ContentType="application/vnd.openxmlformats-officedocument.presentationml.slide+xml"/>
  <Override PartName="/ppt/slides/slide1119.xml" ContentType="application/vnd.openxmlformats-officedocument.presentationml.slide+xml"/>
  <Override PartName="/ppt/slides/slide1120.xml" ContentType="application/vnd.openxmlformats-officedocument.presentationml.slide+xml"/>
  <Override PartName="/ppt/slides/slide1121.xml" ContentType="application/vnd.openxmlformats-officedocument.presentationml.slide+xml"/>
  <Override PartName="/ppt/slides/slide1122.xml" ContentType="application/vnd.openxmlformats-officedocument.presentationml.slide+xml"/>
  <Override PartName="/ppt/slides/slide1123.xml" ContentType="application/vnd.openxmlformats-officedocument.presentationml.slide+xml"/>
  <Override PartName="/ppt/slides/slide1124.xml" ContentType="application/vnd.openxmlformats-officedocument.presentationml.slide+xml"/>
  <Override PartName="/ppt/slides/slide1125.xml" ContentType="application/vnd.openxmlformats-officedocument.presentationml.slide+xml"/>
  <Override PartName="/ppt/slides/slide1126.xml" ContentType="application/vnd.openxmlformats-officedocument.presentationml.slide+xml"/>
  <Override PartName="/ppt/slides/slide1127.xml" ContentType="application/vnd.openxmlformats-officedocument.presentationml.slide+xml"/>
  <Override PartName="/ppt/slides/slide1128.xml" ContentType="application/vnd.openxmlformats-officedocument.presentationml.slide+xml"/>
  <Override PartName="/ppt/slides/slide1129.xml" ContentType="application/vnd.openxmlformats-officedocument.presentationml.slide+xml"/>
  <Override PartName="/ppt/slides/slide1130.xml" ContentType="application/vnd.openxmlformats-officedocument.presentationml.slide+xml"/>
  <Override PartName="/ppt/slides/slide1131.xml" ContentType="application/vnd.openxmlformats-officedocument.presentationml.slide+xml"/>
  <Override PartName="/ppt/slides/slide1132.xml" ContentType="application/vnd.openxmlformats-officedocument.presentationml.slide+xml"/>
  <Override PartName="/ppt/slides/slide1133.xml" ContentType="application/vnd.openxmlformats-officedocument.presentationml.slide+xml"/>
  <Override PartName="/ppt/slides/slide1134.xml" ContentType="application/vnd.openxmlformats-officedocument.presentationml.slide+xml"/>
  <Override PartName="/ppt/slides/slide1135.xml" ContentType="application/vnd.openxmlformats-officedocument.presentationml.slide+xml"/>
  <Override PartName="/ppt/slides/slide1136.xml" ContentType="application/vnd.openxmlformats-officedocument.presentationml.slide+xml"/>
  <Override PartName="/ppt/slides/slide1137.xml" ContentType="application/vnd.openxmlformats-officedocument.presentationml.slide+xml"/>
  <Override PartName="/ppt/slides/slide1138.xml" ContentType="application/vnd.openxmlformats-officedocument.presentationml.slide+xml"/>
  <Override PartName="/ppt/slides/slide1139.xml" ContentType="application/vnd.openxmlformats-officedocument.presentationml.slide+xml"/>
  <Override PartName="/ppt/slides/slide1140.xml" ContentType="application/vnd.openxmlformats-officedocument.presentationml.slide+xml"/>
  <Override PartName="/ppt/slides/slide1141.xml" ContentType="application/vnd.openxmlformats-officedocument.presentationml.slide+xml"/>
  <Override PartName="/ppt/slides/slide1142.xml" ContentType="application/vnd.openxmlformats-officedocument.presentationml.slide+xml"/>
  <Override PartName="/ppt/slides/slide1143.xml" ContentType="application/vnd.openxmlformats-officedocument.presentationml.slide+xml"/>
  <Override PartName="/ppt/slides/slide1144.xml" ContentType="application/vnd.openxmlformats-officedocument.presentationml.slide+xml"/>
  <Override PartName="/ppt/slides/slide1145.xml" ContentType="application/vnd.openxmlformats-officedocument.presentationml.slide+xml"/>
  <Override PartName="/ppt/slides/slide1146.xml" ContentType="application/vnd.openxmlformats-officedocument.presentationml.slide+xml"/>
  <Override PartName="/ppt/slides/slide1147.xml" ContentType="application/vnd.openxmlformats-officedocument.presentationml.slide+xml"/>
  <Override PartName="/ppt/slides/slide1148.xml" ContentType="application/vnd.openxmlformats-officedocument.presentationml.slide+xml"/>
  <Override PartName="/ppt/slides/slide1149.xml" ContentType="application/vnd.openxmlformats-officedocument.presentationml.slide+xml"/>
  <Override PartName="/ppt/slides/slide1150.xml" ContentType="application/vnd.openxmlformats-officedocument.presentationml.slide+xml"/>
  <Override PartName="/ppt/slides/slide1151.xml" ContentType="application/vnd.openxmlformats-officedocument.presentationml.slide+xml"/>
  <Override PartName="/ppt/slides/slide1152.xml" ContentType="application/vnd.openxmlformats-officedocument.presentationml.slide+xml"/>
  <Override PartName="/ppt/slides/slide1153.xml" ContentType="application/vnd.openxmlformats-officedocument.presentationml.slide+xml"/>
  <Override PartName="/ppt/slides/slide1154.xml" ContentType="application/vnd.openxmlformats-officedocument.presentationml.slide+xml"/>
  <Override PartName="/ppt/slides/slide1155.xml" ContentType="application/vnd.openxmlformats-officedocument.presentationml.slide+xml"/>
  <Override PartName="/ppt/slides/slide1156.xml" ContentType="application/vnd.openxmlformats-officedocument.presentationml.slide+xml"/>
  <Override PartName="/ppt/slides/slide1157.xml" ContentType="application/vnd.openxmlformats-officedocument.presentationml.slide+xml"/>
  <Override PartName="/ppt/slides/slide1158.xml" ContentType="application/vnd.openxmlformats-officedocument.presentationml.slide+xml"/>
  <Override PartName="/ppt/slides/slide1159.xml" ContentType="application/vnd.openxmlformats-officedocument.presentationml.slide+xml"/>
  <Override PartName="/ppt/slides/slide1160.xml" ContentType="application/vnd.openxmlformats-officedocument.presentationml.slide+xml"/>
  <Override PartName="/ppt/slides/slide1161.xml" ContentType="application/vnd.openxmlformats-officedocument.presentationml.slide+xml"/>
  <Override PartName="/ppt/slides/slide1162.xml" ContentType="application/vnd.openxmlformats-officedocument.presentationml.slide+xml"/>
  <Override PartName="/ppt/slides/slide1163.xml" ContentType="application/vnd.openxmlformats-officedocument.presentationml.slide+xml"/>
  <Override PartName="/ppt/slides/slide1164.xml" ContentType="application/vnd.openxmlformats-officedocument.presentationml.slide+xml"/>
  <Override PartName="/ppt/slides/slide1165.xml" ContentType="application/vnd.openxmlformats-officedocument.presentationml.slide+xml"/>
  <Override PartName="/ppt/slides/slide1166.xml" ContentType="application/vnd.openxmlformats-officedocument.presentationml.slide+xml"/>
  <Override PartName="/ppt/slides/slide1167.xml" ContentType="application/vnd.openxmlformats-officedocument.presentationml.slide+xml"/>
  <Override PartName="/ppt/slides/slide1168.xml" ContentType="application/vnd.openxmlformats-officedocument.presentationml.slide+xml"/>
  <Override PartName="/ppt/slides/slide1169.xml" ContentType="application/vnd.openxmlformats-officedocument.presentationml.slide+xml"/>
  <Override PartName="/ppt/slides/slide1170.xml" ContentType="application/vnd.openxmlformats-officedocument.presentationml.slide+xml"/>
  <Override PartName="/ppt/slides/slide1171.xml" ContentType="application/vnd.openxmlformats-officedocument.presentationml.slide+xml"/>
  <Override PartName="/ppt/slides/slide1172.xml" ContentType="application/vnd.openxmlformats-officedocument.presentationml.slide+xml"/>
  <Override PartName="/ppt/slides/slide1173.xml" ContentType="application/vnd.openxmlformats-officedocument.presentationml.slide+xml"/>
  <Override PartName="/ppt/slides/slide1174.xml" ContentType="application/vnd.openxmlformats-officedocument.presentationml.slide+xml"/>
  <Override PartName="/ppt/slides/slide1175.xml" ContentType="application/vnd.openxmlformats-officedocument.presentationml.slide+xml"/>
  <Override PartName="/ppt/slides/slide1176.xml" ContentType="application/vnd.openxmlformats-officedocument.presentationml.slide+xml"/>
  <Override PartName="/ppt/slides/slide1177.xml" ContentType="application/vnd.openxmlformats-officedocument.presentationml.slide+xml"/>
  <Override PartName="/ppt/slides/slide1178.xml" ContentType="application/vnd.openxmlformats-officedocument.presentationml.slide+xml"/>
  <Override PartName="/ppt/slides/slide1179.xml" ContentType="application/vnd.openxmlformats-officedocument.presentationml.slide+xml"/>
  <Override PartName="/ppt/slides/slide1180.xml" ContentType="application/vnd.openxmlformats-officedocument.presentationml.slide+xml"/>
  <Override PartName="/ppt/slides/slide1181.xml" ContentType="application/vnd.openxmlformats-officedocument.presentationml.slide+xml"/>
  <Override PartName="/ppt/slides/slide1182.xml" ContentType="application/vnd.openxmlformats-officedocument.presentationml.slide+xml"/>
  <Override PartName="/ppt/slides/slide1183.xml" ContentType="application/vnd.openxmlformats-officedocument.presentationml.slide+xml"/>
  <Override PartName="/ppt/slides/slide1184.xml" ContentType="application/vnd.openxmlformats-officedocument.presentationml.slide+xml"/>
  <Override PartName="/ppt/slides/slide1185.xml" ContentType="application/vnd.openxmlformats-officedocument.presentationml.slide+xml"/>
  <Override PartName="/ppt/slides/slide1186.xml" ContentType="application/vnd.openxmlformats-officedocument.presentationml.slide+xml"/>
  <Override PartName="/ppt/slides/slide1187.xml" ContentType="application/vnd.openxmlformats-officedocument.presentationml.slide+xml"/>
  <Override PartName="/ppt/slides/slide1188.xml" ContentType="application/vnd.openxmlformats-officedocument.presentationml.slide+xml"/>
  <Override PartName="/ppt/slides/slide1189.xml" ContentType="application/vnd.openxmlformats-officedocument.presentationml.slide+xml"/>
  <Override PartName="/ppt/slides/slide1190.xml" ContentType="application/vnd.openxmlformats-officedocument.presentationml.slide+xml"/>
  <Override PartName="/ppt/slides/slide1191.xml" ContentType="application/vnd.openxmlformats-officedocument.presentationml.slide+xml"/>
  <Override PartName="/ppt/slides/slide1192.xml" ContentType="application/vnd.openxmlformats-officedocument.presentationml.slide+xml"/>
  <Override PartName="/ppt/slides/slide1193.xml" ContentType="application/vnd.openxmlformats-officedocument.presentationml.slide+xml"/>
  <Override PartName="/ppt/slides/slide1194.xml" ContentType="application/vnd.openxmlformats-officedocument.presentationml.slide+xml"/>
  <Override PartName="/ppt/slides/slide1195.xml" ContentType="application/vnd.openxmlformats-officedocument.presentationml.slide+xml"/>
  <Override PartName="/ppt/slides/slide1196.xml" ContentType="application/vnd.openxmlformats-officedocument.presentationml.slide+xml"/>
  <Override PartName="/ppt/slides/slide1197.xml" ContentType="application/vnd.openxmlformats-officedocument.presentationml.slide+xml"/>
  <Override PartName="/ppt/slides/slide1198.xml" ContentType="application/vnd.openxmlformats-officedocument.presentationml.slide+xml"/>
  <Override PartName="/ppt/slides/slide1199.xml" ContentType="application/vnd.openxmlformats-officedocument.presentationml.slide+xml"/>
  <Override PartName="/ppt/slides/slide1200.xml" ContentType="application/vnd.openxmlformats-officedocument.presentationml.slide+xml"/>
  <Override PartName="/ppt/slides/slide1201.xml" ContentType="application/vnd.openxmlformats-officedocument.presentationml.slide+xml"/>
  <Override PartName="/ppt/slides/slide1202.xml" ContentType="application/vnd.openxmlformats-officedocument.presentationml.slide+xml"/>
  <Override PartName="/ppt/slides/slide1203.xml" ContentType="application/vnd.openxmlformats-officedocument.presentationml.slide+xml"/>
  <Override PartName="/ppt/slides/slide1204.xml" ContentType="application/vnd.openxmlformats-officedocument.presentationml.slide+xml"/>
  <Override PartName="/ppt/slides/slide1205.xml" ContentType="application/vnd.openxmlformats-officedocument.presentationml.slide+xml"/>
  <Override PartName="/ppt/slides/slide1206.xml" ContentType="application/vnd.openxmlformats-officedocument.presentationml.slide+xml"/>
  <Override PartName="/ppt/slides/slide1207.xml" ContentType="application/vnd.openxmlformats-officedocument.presentationml.slide+xml"/>
  <Override PartName="/ppt/slides/slide1208.xml" ContentType="application/vnd.openxmlformats-officedocument.presentationml.slide+xml"/>
  <Override PartName="/ppt/slides/slide1209.xml" ContentType="application/vnd.openxmlformats-officedocument.presentationml.slide+xml"/>
  <Override PartName="/ppt/slides/slide1210.xml" ContentType="application/vnd.openxmlformats-officedocument.presentationml.slide+xml"/>
  <Override PartName="/ppt/slides/slide1211.xml" ContentType="application/vnd.openxmlformats-officedocument.presentationml.slide+xml"/>
  <Override PartName="/ppt/slides/slide1212.xml" ContentType="application/vnd.openxmlformats-officedocument.presentationml.slide+xml"/>
  <Override PartName="/ppt/slides/slide1213.xml" ContentType="application/vnd.openxmlformats-officedocument.presentationml.slide+xml"/>
  <Override PartName="/ppt/slides/slide1214.xml" ContentType="application/vnd.openxmlformats-officedocument.presentationml.slide+xml"/>
  <Override PartName="/ppt/slides/slide1215.xml" ContentType="application/vnd.openxmlformats-officedocument.presentationml.slide+xml"/>
  <Override PartName="/ppt/slides/slide1216.xml" ContentType="application/vnd.openxmlformats-officedocument.presentationml.slide+xml"/>
  <Override PartName="/ppt/slides/slide1217.xml" ContentType="application/vnd.openxmlformats-officedocument.presentationml.slide+xml"/>
  <Override PartName="/ppt/slides/slide1218.xml" ContentType="application/vnd.openxmlformats-officedocument.presentationml.slide+xml"/>
  <Override PartName="/ppt/slides/slide1219.xml" ContentType="application/vnd.openxmlformats-officedocument.presentationml.slide+xml"/>
  <Override PartName="/ppt/slides/slide1220.xml" ContentType="application/vnd.openxmlformats-officedocument.presentationml.slide+xml"/>
  <Override PartName="/ppt/slides/slide1221.xml" ContentType="application/vnd.openxmlformats-officedocument.presentationml.slide+xml"/>
  <Override PartName="/ppt/slides/slide1222.xml" ContentType="application/vnd.openxmlformats-officedocument.presentationml.slide+xml"/>
  <Override PartName="/ppt/slides/slide1223.xml" ContentType="application/vnd.openxmlformats-officedocument.presentationml.slide+xml"/>
  <Override PartName="/ppt/slides/slide1224.xml" ContentType="application/vnd.openxmlformats-officedocument.presentationml.slide+xml"/>
  <Override PartName="/ppt/slides/slide1225.xml" ContentType="application/vnd.openxmlformats-officedocument.presentationml.slide+xml"/>
  <Override PartName="/ppt/slides/slide1226.xml" ContentType="application/vnd.openxmlformats-officedocument.presentationml.slide+xml"/>
  <Override PartName="/ppt/slides/slide1227.xml" ContentType="application/vnd.openxmlformats-officedocument.presentationml.slide+xml"/>
  <Override PartName="/ppt/slides/slide1228.xml" ContentType="application/vnd.openxmlformats-officedocument.presentationml.slide+xml"/>
  <Override PartName="/ppt/slides/slide1229.xml" ContentType="application/vnd.openxmlformats-officedocument.presentationml.slide+xml"/>
  <Override PartName="/ppt/slides/slide1230.xml" ContentType="application/vnd.openxmlformats-officedocument.presentationml.slide+xml"/>
  <Override PartName="/ppt/slides/slide1231.xml" ContentType="application/vnd.openxmlformats-officedocument.presentationml.slide+xml"/>
  <Override PartName="/ppt/slides/slide1232.xml" ContentType="application/vnd.openxmlformats-officedocument.presentationml.slide+xml"/>
  <Override PartName="/ppt/slides/slide1233.xml" ContentType="application/vnd.openxmlformats-officedocument.presentationml.slide+xml"/>
  <Override PartName="/ppt/slides/slide1234.xml" ContentType="application/vnd.openxmlformats-officedocument.presentationml.slide+xml"/>
  <Override PartName="/ppt/slides/slide1235.xml" ContentType="application/vnd.openxmlformats-officedocument.presentationml.slide+xml"/>
  <Override PartName="/ppt/slides/slide1236.xml" ContentType="application/vnd.openxmlformats-officedocument.presentationml.slide+xml"/>
  <Override PartName="/ppt/slides/slide1237.xml" ContentType="application/vnd.openxmlformats-officedocument.presentationml.slide+xml"/>
  <Override PartName="/ppt/slides/slide1238.xml" ContentType="application/vnd.openxmlformats-officedocument.presentationml.slide+xml"/>
  <Override PartName="/ppt/slides/slide1239.xml" ContentType="application/vnd.openxmlformats-officedocument.presentationml.slide+xml"/>
  <Override PartName="/ppt/slides/slide1240.xml" ContentType="application/vnd.openxmlformats-officedocument.presentationml.slide+xml"/>
  <Override PartName="/ppt/slides/slide1241.xml" ContentType="application/vnd.openxmlformats-officedocument.presentationml.slide+xml"/>
  <Override PartName="/ppt/slides/slide1242.xml" ContentType="application/vnd.openxmlformats-officedocument.presentationml.slide+xml"/>
  <Override PartName="/ppt/slides/slide1243.xml" ContentType="application/vnd.openxmlformats-officedocument.presentationml.slide+xml"/>
  <Override PartName="/ppt/slides/slide1244.xml" ContentType="application/vnd.openxmlformats-officedocument.presentationml.slide+xml"/>
  <Override PartName="/ppt/slides/slide1245.xml" ContentType="application/vnd.openxmlformats-officedocument.presentationml.slide+xml"/>
  <Override PartName="/ppt/slides/slide1246.xml" ContentType="application/vnd.openxmlformats-officedocument.presentationml.slide+xml"/>
  <Override PartName="/ppt/slides/slide1247.xml" ContentType="application/vnd.openxmlformats-officedocument.presentationml.slide+xml"/>
  <Override PartName="/ppt/slides/slide1248.xml" ContentType="application/vnd.openxmlformats-officedocument.presentationml.slide+xml"/>
  <Override PartName="/ppt/slides/slide1249.xml" ContentType="application/vnd.openxmlformats-officedocument.presentationml.slide+xml"/>
  <Override PartName="/ppt/slides/slide1250.xml" ContentType="application/vnd.openxmlformats-officedocument.presentationml.slide+xml"/>
  <Override PartName="/ppt/slides/slide1251.xml" ContentType="application/vnd.openxmlformats-officedocument.presentationml.slide+xml"/>
  <Override PartName="/ppt/slides/slide1252.xml" ContentType="application/vnd.openxmlformats-officedocument.presentationml.slide+xml"/>
  <Override PartName="/ppt/slides/slide1253.xml" ContentType="application/vnd.openxmlformats-officedocument.presentationml.slide+xml"/>
  <Override PartName="/ppt/slides/slide1254.xml" ContentType="application/vnd.openxmlformats-officedocument.presentationml.slide+xml"/>
  <Override PartName="/ppt/slides/slide1255.xml" ContentType="application/vnd.openxmlformats-officedocument.presentationml.slide+xml"/>
  <Override PartName="/ppt/slides/slide1256.xml" ContentType="application/vnd.openxmlformats-officedocument.presentationml.slide+xml"/>
  <Override PartName="/ppt/slides/slide1257.xml" ContentType="application/vnd.openxmlformats-officedocument.presentationml.slide+xml"/>
  <Override PartName="/ppt/slides/slide1258.xml" ContentType="application/vnd.openxmlformats-officedocument.presentationml.slide+xml"/>
  <Override PartName="/ppt/slides/slide1259.xml" ContentType="application/vnd.openxmlformats-officedocument.presentationml.slide+xml"/>
  <Override PartName="/ppt/slides/slide1260.xml" ContentType="application/vnd.openxmlformats-officedocument.presentationml.slide+xml"/>
  <Override PartName="/ppt/slides/slide1261.xml" ContentType="application/vnd.openxmlformats-officedocument.presentationml.slide+xml"/>
  <Override PartName="/ppt/slides/slide1262.xml" ContentType="application/vnd.openxmlformats-officedocument.presentationml.slide+xml"/>
  <Override PartName="/ppt/slides/slide1263.xml" ContentType="application/vnd.openxmlformats-officedocument.presentationml.slide+xml"/>
  <Override PartName="/ppt/slides/slide1264.xml" ContentType="application/vnd.openxmlformats-officedocument.presentationml.slide+xml"/>
  <Override PartName="/ppt/slides/slide1265.xml" ContentType="application/vnd.openxmlformats-officedocument.presentationml.slide+xml"/>
  <Override PartName="/ppt/slides/slide1266.xml" ContentType="application/vnd.openxmlformats-officedocument.presentationml.slide+xml"/>
  <Override PartName="/ppt/slides/slide1267.xml" ContentType="application/vnd.openxmlformats-officedocument.presentationml.slide+xml"/>
  <Override PartName="/ppt/slides/slide1268.xml" ContentType="application/vnd.openxmlformats-officedocument.presentationml.slide+xml"/>
  <Override PartName="/ppt/slides/slide1269.xml" ContentType="application/vnd.openxmlformats-officedocument.presentationml.slide+xml"/>
  <Override PartName="/ppt/slides/slide1270.xml" ContentType="application/vnd.openxmlformats-officedocument.presentationml.slide+xml"/>
  <Override PartName="/ppt/slides/slide1271.xml" ContentType="application/vnd.openxmlformats-officedocument.presentationml.slide+xml"/>
  <Override PartName="/ppt/slides/slide1272.xml" ContentType="application/vnd.openxmlformats-officedocument.presentationml.slide+xml"/>
  <Override PartName="/ppt/slides/slide1273.xml" ContentType="application/vnd.openxmlformats-officedocument.presentationml.slide+xml"/>
  <Override PartName="/ppt/slides/slide1274.xml" ContentType="application/vnd.openxmlformats-officedocument.presentationml.slide+xml"/>
  <Override PartName="/ppt/slides/slide1275.xml" ContentType="application/vnd.openxmlformats-officedocument.presentationml.slide+xml"/>
  <Override PartName="/ppt/slides/slide1276.xml" ContentType="application/vnd.openxmlformats-officedocument.presentationml.slide+xml"/>
  <Override PartName="/ppt/slides/slide1277.xml" ContentType="application/vnd.openxmlformats-officedocument.presentationml.slide+xml"/>
  <Override PartName="/ppt/slides/slide1278.xml" ContentType="application/vnd.openxmlformats-officedocument.presentationml.slide+xml"/>
  <Override PartName="/ppt/slides/slide1279.xml" ContentType="application/vnd.openxmlformats-officedocument.presentationml.slide+xml"/>
  <Override PartName="/ppt/slides/slide1280.xml" ContentType="application/vnd.openxmlformats-officedocument.presentationml.slide+xml"/>
  <Override PartName="/ppt/slides/slide1281.xml" ContentType="application/vnd.openxmlformats-officedocument.presentationml.slide+xml"/>
  <Override PartName="/ppt/slides/slide1282.xml" ContentType="application/vnd.openxmlformats-officedocument.presentationml.slide+xml"/>
  <Override PartName="/ppt/slides/slide1283.xml" ContentType="application/vnd.openxmlformats-officedocument.presentationml.slide+xml"/>
  <Override PartName="/ppt/slides/slide1284.xml" ContentType="application/vnd.openxmlformats-officedocument.presentationml.slide+xml"/>
  <Override PartName="/ppt/slides/slide1285.xml" ContentType="application/vnd.openxmlformats-officedocument.presentationml.slide+xml"/>
  <Override PartName="/ppt/slides/slide1286.xml" ContentType="application/vnd.openxmlformats-officedocument.presentationml.slide+xml"/>
  <Override PartName="/ppt/slides/slide1287.xml" ContentType="application/vnd.openxmlformats-officedocument.presentationml.slide+xml"/>
  <Override PartName="/ppt/slides/slide1288.xml" ContentType="application/vnd.openxmlformats-officedocument.presentationml.slide+xml"/>
  <Override PartName="/ppt/slides/slide1289.xml" ContentType="application/vnd.openxmlformats-officedocument.presentationml.slide+xml"/>
  <Override PartName="/ppt/slides/slide1290.xml" ContentType="application/vnd.openxmlformats-officedocument.presentationml.slide+xml"/>
  <Override PartName="/ppt/slides/slide1291.xml" ContentType="application/vnd.openxmlformats-officedocument.presentationml.slide+xml"/>
  <Override PartName="/ppt/slides/slide1292.xml" ContentType="application/vnd.openxmlformats-officedocument.presentationml.slide+xml"/>
  <Override PartName="/ppt/slides/slide1293.xml" ContentType="application/vnd.openxmlformats-officedocument.presentationml.slide+xml"/>
  <Override PartName="/ppt/slides/slide1294.xml" ContentType="application/vnd.openxmlformats-officedocument.presentationml.slide+xml"/>
  <Override PartName="/ppt/slides/slide1295.xml" ContentType="application/vnd.openxmlformats-officedocument.presentationml.slide+xml"/>
  <Override PartName="/ppt/slides/slide1296.xml" ContentType="application/vnd.openxmlformats-officedocument.presentationml.slide+xml"/>
  <Override PartName="/ppt/slides/slide1297.xml" ContentType="application/vnd.openxmlformats-officedocument.presentationml.slide+xml"/>
  <Override PartName="/ppt/slides/slide1298.xml" ContentType="application/vnd.openxmlformats-officedocument.presentationml.slide+xml"/>
  <Override PartName="/ppt/slides/slide1299.xml" ContentType="application/vnd.openxmlformats-officedocument.presentationml.slide+xml"/>
  <Override PartName="/ppt/slides/slide1300.xml" ContentType="application/vnd.openxmlformats-officedocument.presentationml.slide+xml"/>
  <Override PartName="/ppt/slides/slide1301.xml" ContentType="application/vnd.openxmlformats-officedocument.presentationml.slide+xml"/>
  <Override PartName="/ppt/slides/slide1302.xml" ContentType="application/vnd.openxmlformats-officedocument.presentationml.slide+xml"/>
  <Override PartName="/ppt/slides/slide1303.xml" ContentType="application/vnd.openxmlformats-officedocument.presentationml.slide+xml"/>
  <Override PartName="/ppt/slides/slide1304.xml" ContentType="application/vnd.openxmlformats-officedocument.presentationml.slide+xml"/>
  <Override PartName="/ppt/slides/slide1305.xml" ContentType="application/vnd.openxmlformats-officedocument.presentationml.slide+xml"/>
  <Override PartName="/ppt/slides/slide1306.xml" ContentType="application/vnd.openxmlformats-officedocument.presentationml.slide+xml"/>
  <Override PartName="/ppt/slides/slide1307.xml" ContentType="application/vnd.openxmlformats-officedocument.presentationml.slide+xml"/>
  <Override PartName="/ppt/slides/slide1308.xml" ContentType="application/vnd.openxmlformats-officedocument.presentationml.slide+xml"/>
  <Override PartName="/ppt/slides/slide1309.xml" ContentType="application/vnd.openxmlformats-officedocument.presentationml.slide+xml"/>
  <Override PartName="/ppt/slides/slide1310.xml" ContentType="application/vnd.openxmlformats-officedocument.presentationml.slide+xml"/>
  <Override PartName="/ppt/slides/slide1311.xml" ContentType="application/vnd.openxmlformats-officedocument.presentationml.slide+xml"/>
  <Override PartName="/ppt/slides/slide1312.xml" ContentType="application/vnd.openxmlformats-officedocument.presentationml.slide+xml"/>
  <Override PartName="/ppt/slides/slide1313.xml" ContentType="application/vnd.openxmlformats-officedocument.presentationml.slide+xml"/>
  <Override PartName="/ppt/slides/slide1314.xml" ContentType="application/vnd.openxmlformats-officedocument.presentationml.slide+xml"/>
  <Override PartName="/ppt/slides/slide1315.xml" ContentType="application/vnd.openxmlformats-officedocument.presentationml.slide+xml"/>
  <Override PartName="/ppt/slides/slide1316.xml" ContentType="application/vnd.openxmlformats-officedocument.presentationml.slide+xml"/>
  <Override PartName="/ppt/slides/slide1317.xml" ContentType="application/vnd.openxmlformats-officedocument.presentationml.slide+xml"/>
  <Override PartName="/ppt/slides/slide1318.xml" ContentType="application/vnd.openxmlformats-officedocument.presentationml.slide+xml"/>
  <Override PartName="/ppt/slides/slide1319.xml" ContentType="application/vnd.openxmlformats-officedocument.presentationml.slide+xml"/>
  <Override PartName="/ppt/slides/slide1320.xml" ContentType="application/vnd.openxmlformats-officedocument.presentationml.slide+xml"/>
  <Override PartName="/ppt/slides/slide1321.xml" ContentType="application/vnd.openxmlformats-officedocument.presentationml.slide+xml"/>
  <Override PartName="/ppt/slides/slide1322.xml" ContentType="application/vnd.openxmlformats-officedocument.presentationml.slide+xml"/>
  <Override PartName="/ppt/slides/slide1323.xml" ContentType="application/vnd.openxmlformats-officedocument.presentationml.slide+xml"/>
  <Override PartName="/ppt/slides/slide1324.xml" ContentType="application/vnd.openxmlformats-officedocument.presentationml.slide+xml"/>
  <Override PartName="/ppt/slides/slide1325.xml" ContentType="application/vnd.openxmlformats-officedocument.presentationml.slide+xml"/>
  <Override PartName="/ppt/slides/slide1326.xml" ContentType="application/vnd.openxmlformats-officedocument.presentationml.slide+xml"/>
  <Override PartName="/ppt/slides/slide1327.xml" ContentType="application/vnd.openxmlformats-officedocument.presentationml.slide+xml"/>
  <Override PartName="/ppt/slides/slide1328.xml" ContentType="application/vnd.openxmlformats-officedocument.presentationml.slide+xml"/>
  <Override PartName="/ppt/slides/slide1329.xml" ContentType="application/vnd.openxmlformats-officedocument.presentationml.slide+xml"/>
  <Override PartName="/ppt/slides/slide1330.xml" ContentType="application/vnd.openxmlformats-officedocument.presentationml.slide+xml"/>
  <Override PartName="/ppt/slides/slide1331.xml" ContentType="application/vnd.openxmlformats-officedocument.presentationml.slide+xml"/>
  <Override PartName="/ppt/slides/slide1332.xml" ContentType="application/vnd.openxmlformats-officedocument.presentationml.slide+xml"/>
  <Override PartName="/ppt/slides/slide1333.xml" ContentType="application/vnd.openxmlformats-officedocument.presentationml.slide+xml"/>
  <Override PartName="/ppt/slides/slide1334.xml" ContentType="application/vnd.openxmlformats-officedocument.presentationml.slide+xml"/>
  <Override PartName="/ppt/slides/slide1335.xml" ContentType="application/vnd.openxmlformats-officedocument.presentationml.slide+xml"/>
  <Override PartName="/ppt/slides/slide1336.xml" ContentType="application/vnd.openxmlformats-officedocument.presentationml.slide+xml"/>
  <Override PartName="/ppt/slides/slide1337.xml" ContentType="application/vnd.openxmlformats-officedocument.presentationml.slide+xml"/>
  <Override PartName="/ppt/slides/slide1338.xml" ContentType="application/vnd.openxmlformats-officedocument.presentationml.slide+xml"/>
  <Override PartName="/ppt/slides/slide1339.xml" ContentType="application/vnd.openxmlformats-officedocument.presentationml.slide+xml"/>
  <Override PartName="/ppt/slides/slide1340.xml" ContentType="application/vnd.openxmlformats-officedocument.presentationml.slide+xml"/>
  <Override PartName="/ppt/slides/slide1341.xml" ContentType="application/vnd.openxmlformats-officedocument.presentationml.slide+xml"/>
  <Override PartName="/ppt/slides/slide1342.xml" ContentType="application/vnd.openxmlformats-officedocument.presentationml.slide+xml"/>
  <Override PartName="/ppt/slides/slide1343.xml" ContentType="application/vnd.openxmlformats-officedocument.presentationml.slide+xml"/>
  <Override PartName="/ppt/slides/slide1344.xml" ContentType="application/vnd.openxmlformats-officedocument.presentationml.slide+xml"/>
  <Override PartName="/ppt/slides/slide1345.xml" ContentType="application/vnd.openxmlformats-officedocument.presentationml.slide+xml"/>
  <Override PartName="/ppt/slides/slide1346.xml" ContentType="application/vnd.openxmlformats-officedocument.presentationml.slide+xml"/>
  <Override PartName="/ppt/slides/slide1347.xml" ContentType="application/vnd.openxmlformats-officedocument.presentationml.slide+xml"/>
  <Override PartName="/ppt/slides/slide1348.xml" ContentType="application/vnd.openxmlformats-officedocument.presentationml.slide+xml"/>
  <Override PartName="/ppt/slides/slide1349.xml" ContentType="application/vnd.openxmlformats-officedocument.presentationml.slide+xml"/>
  <Override PartName="/ppt/slides/slide1350.xml" ContentType="application/vnd.openxmlformats-officedocument.presentationml.slide+xml"/>
  <Override PartName="/ppt/slides/slide1351.xml" ContentType="application/vnd.openxmlformats-officedocument.presentationml.slide+xml"/>
  <Override PartName="/ppt/slides/slide1352.xml" ContentType="application/vnd.openxmlformats-officedocument.presentationml.slide+xml"/>
  <Override PartName="/ppt/slides/slide1353.xml" ContentType="application/vnd.openxmlformats-officedocument.presentationml.slide+xml"/>
  <Override PartName="/ppt/slides/slide1354.xml" ContentType="application/vnd.openxmlformats-officedocument.presentationml.slide+xml"/>
  <Override PartName="/ppt/slides/slide1355.xml" ContentType="application/vnd.openxmlformats-officedocument.presentationml.slide+xml"/>
  <Override PartName="/ppt/slides/slide1356.xml" ContentType="application/vnd.openxmlformats-officedocument.presentationml.slide+xml"/>
  <Override PartName="/ppt/slides/slide1357.xml" ContentType="application/vnd.openxmlformats-officedocument.presentationml.slide+xml"/>
  <Override PartName="/ppt/slides/slide1358.xml" ContentType="application/vnd.openxmlformats-officedocument.presentationml.slide+xml"/>
  <Override PartName="/ppt/slides/slide1359.xml" ContentType="application/vnd.openxmlformats-officedocument.presentationml.slide+xml"/>
  <Override PartName="/ppt/slides/slide1360.xml" ContentType="application/vnd.openxmlformats-officedocument.presentationml.slide+xml"/>
  <Override PartName="/ppt/slides/slide1361.xml" ContentType="application/vnd.openxmlformats-officedocument.presentationml.slide+xml"/>
  <Override PartName="/ppt/slides/slide1362.xml" ContentType="application/vnd.openxmlformats-officedocument.presentationml.slide+xml"/>
  <Override PartName="/ppt/slides/slide1363.xml" ContentType="application/vnd.openxmlformats-officedocument.presentationml.slide+xml"/>
  <Override PartName="/ppt/slides/slide1364.xml" ContentType="application/vnd.openxmlformats-officedocument.presentationml.slide+xml"/>
  <Override PartName="/ppt/slides/slide1365.xml" ContentType="application/vnd.openxmlformats-officedocument.presentationml.slide+xml"/>
  <Override PartName="/ppt/slides/slide1366.xml" ContentType="application/vnd.openxmlformats-officedocument.presentationml.slide+xml"/>
  <Override PartName="/ppt/slides/slide1367.xml" ContentType="application/vnd.openxmlformats-officedocument.presentationml.slide+xml"/>
  <Override PartName="/ppt/slides/slide1368.xml" ContentType="application/vnd.openxmlformats-officedocument.presentationml.slide+xml"/>
  <Override PartName="/ppt/slides/slide1369.xml" ContentType="application/vnd.openxmlformats-officedocument.presentationml.slide+xml"/>
  <Override PartName="/ppt/slides/slide1370.xml" ContentType="application/vnd.openxmlformats-officedocument.presentationml.slide+xml"/>
  <Override PartName="/ppt/slides/slide1371.xml" ContentType="application/vnd.openxmlformats-officedocument.presentationml.slide+xml"/>
  <Override PartName="/ppt/slides/slide1372.xml" ContentType="application/vnd.openxmlformats-officedocument.presentationml.slide+xml"/>
  <Override PartName="/ppt/slides/slide1373.xml" ContentType="application/vnd.openxmlformats-officedocument.presentationml.slide+xml"/>
  <Override PartName="/ppt/slides/slide1374.xml" ContentType="application/vnd.openxmlformats-officedocument.presentationml.slide+xml"/>
  <Override PartName="/ppt/slides/slide1375.xml" ContentType="application/vnd.openxmlformats-officedocument.presentationml.slide+xml"/>
  <Override PartName="/ppt/slides/slide1376.xml" ContentType="application/vnd.openxmlformats-officedocument.presentationml.slide+xml"/>
  <Override PartName="/ppt/slides/slide1377.xml" ContentType="application/vnd.openxmlformats-officedocument.presentationml.slide+xml"/>
  <Override PartName="/ppt/slides/slide1378.xml" ContentType="application/vnd.openxmlformats-officedocument.presentationml.slide+xml"/>
  <Override PartName="/ppt/slides/slide1379.xml" ContentType="application/vnd.openxmlformats-officedocument.presentationml.slide+xml"/>
  <Override PartName="/ppt/slides/slide1380.xml" ContentType="application/vnd.openxmlformats-officedocument.presentationml.slide+xml"/>
  <Override PartName="/ppt/slides/slide1381.xml" ContentType="application/vnd.openxmlformats-officedocument.presentationml.slide+xml"/>
  <Override PartName="/ppt/slides/slide1382.xml" ContentType="application/vnd.openxmlformats-officedocument.presentationml.slide+xml"/>
  <Override PartName="/ppt/slides/slide1383.xml" ContentType="application/vnd.openxmlformats-officedocument.presentationml.slide+xml"/>
  <Override PartName="/ppt/slides/slide1384.xml" ContentType="application/vnd.openxmlformats-officedocument.presentationml.slide+xml"/>
  <Override PartName="/ppt/slides/slide1385.xml" ContentType="application/vnd.openxmlformats-officedocument.presentationml.slide+xml"/>
  <Override PartName="/ppt/slides/slide1386.xml" ContentType="application/vnd.openxmlformats-officedocument.presentationml.slide+xml"/>
  <Override PartName="/ppt/slides/slide1387.xml" ContentType="application/vnd.openxmlformats-officedocument.presentationml.slide+xml"/>
  <Override PartName="/ppt/slides/slide1388.xml" ContentType="application/vnd.openxmlformats-officedocument.presentationml.slide+xml"/>
  <Override PartName="/ppt/slides/slide1389.xml" ContentType="application/vnd.openxmlformats-officedocument.presentationml.slide+xml"/>
  <Override PartName="/ppt/slides/slide1390.xml" ContentType="application/vnd.openxmlformats-officedocument.presentationml.slide+xml"/>
  <Override PartName="/ppt/slides/slide1391.xml" ContentType="application/vnd.openxmlformats-officedocument.presentationml.slide+xml"/>
  <Override PartName="/ppt/slides/slide1392.xml" ContentType="application/vnd.openxmlformats-officedocument.presentationml.slide+xml"/>
  <Override PartName="/ppt/slides/slide1393.xml" ContentType="application/vnd.openxmlformats-officedocument.presentationml.slide+xml"/>
  <Override PartName="/ppt/slides/slide1394.xml" ContentType="application/vnd.openxmlformats-officedocument.presentationml.slide+xml"/>
  <Override PartName="/ppt/slides/slide1395.xml" ContentType="application/vnd.openxmlformats-officedocument.presentationml.slide+xml"/>
  <Override PartName="/ppt/slides/slide1396.xml" ContentType="application/vnd.openxmlformats-officedocument.presentationml.slide+xml"/>
  <Override PartName="/ppt/slides/slide1397.xml" ContentType="application/vnd.openxmlformats-officedocument.presentationml.slide+xml"/>
  <Override PartName="/ppt/slides/slide1398.xml" ContentType="application/vnd.openxmlformats-officedocument.presentationml.slide+xml"/>
  <Override PartName="/ppt/slides/slide1399.xml" ContentType="application/vnd.openxmlformats-officedocument.presentationml.slide+xml"/>
  <Override PartName="/ppt/slides/slide1400.xml" ContentType="application/vnd.openxmlformats-officedocument.presentationml.slide+xml"/>
  <Override PartName="/ppt/slides/slide1401.xml" ContentType="application/vnd.openxmlformats-officedocument.presentationml.slide+xml"/>
  <Override PartName="/ppt/slides/slide1402.xml" ContentType="application/vnd.openxmlformats-officedocument.presentationml.slide+xml"/>
  <Override PartName="/ppt/slides/slide1403.xml" ContentType="application/vnd.openxmlformats-officedocument.presentationml.slide+xml"/>
  <Override PartName="/ppt/slides/slide1404.xml" ContentType="application/vnd.openxmlformats-officedocument.presentationml.slide+xml"/>
  <Override PartName="/ppt/slides/slide1405.xml" ContentType="application/vnd.openxmlformats-officedocument.presentationml.slide+xml"/>
  <Override PartName="/ppt/slides/slide1406.xml" ContentType="application/vnd.openxmlformats-officedocument.presentationml.slide+xml"/>
  <Override PartName="/ppt/slides/slide1407.xml" ContentType="application/vnd.openxmlformats-officedocument.presentationml.slide+xml"/>
  <Override PartName="/ppt/slides/slide1408.xml" ContentType="application/vnd.openxmlformats-officedocument.presentationml.slide+xml"/>
  <Override PartName="/ppt/slides/slide1409.xml" ContentType="application/vnd.openxmlformats-officedocument.presentationml.slide+xml"/>
  <Override PartName="/ppt/slides/slide1410.xml" ContentType="application/vnd.openxmlformats-officedocument.presentationml.slide+xml"/>
  <Override PartName="/ppt/slides/slide1411.xml" ContentType="application/vnd.openxmlformats-officedocument.presentationml.slide+xml"/>
  <Override PartName="/ppt/slides/slide1412.xml" ContentType="application/vnd.openxmlformats-officedocument.presentationml.slide+xml"/>
  <Override PartName="/ppt/slides/slide1413.xml" ContentType="application/vnd.openxmlformats-officedocument.presentationml.slide+xml"/>
  <Override PartName="/ppt/slides/slide1414.xml" ContentType="application/vnd.openxmlformats-officedocument.presentationml.slide+xml"/>
  <Override PartName="/ppt/slides/slide1415.xml" ContentType="application/vnd.openxmlformats-officedocument.presentationml.slide+xml"/>
  <Override PartName="/ppt/slides/slide1416.xml" ContentType="application/vnd.openxmlformats-officedocument.presentationml.slide+xml"/>
  <Override PartName="/ppt/slides/slide1417.xml" ContentType="application/vnd.openxmlformats-officedocument.presentationml.slide+xml"/>
  <Override PartName="/ppt/slides/slide1418.xml" ContentType="application/vnd.openxmlformats-officedocument.presentationml.slide+xml"/>
  <Override PartName="/ppt/slides/slide1419.xml" ContentType="application/vnd.openxmlformats-officedocument.presentationml.slide+xml"/>
  <Override PartName="/ppt/slides/slide1420.xml" ContentType="application/vnd.openxmlformats-officedocument.presentationml.slide+xml"/>
  <Override PartName="/ppt/slides/slide1421.xml" ContentType="application/vnd.openxmlformats-officedocument.presentationml.slide+xml"/>
  <Override PartName="/ppt/slides/slide1422.xml" ContentType="application/vnd.openxmlformats-officedocument.presentationml.slide+xml"/>
  <Override PartName="/ppt/slides/slide1423.xml" ContentType="application/vnd.openxmlformats-officedocument.presentationml.slide+xml"/>
  <Override PartName="/ppt/slides/slide1424.xml" ContentType="application/vnd.openxmlformats-officedocument.presentationml.slide+xml"/>
  <Override PartName="/ppt/slides/slide1425.xml" ContentType="application/vnd.openxmlformats-officedocument.presentationml.slide+xml"/>
  <Override PartName="/ppt/slides/slide1426.xml" ContentType="application/vnd.openxmlformats-officedocument.presentationml.slide+xml"/>
  <Override PartName="/ppt/slides/slide1427.xml" ContentType="application/vnd.openxmlformats-officedocument.presentationml.slide+xml"/>
  <Override PartName="/ppt/slides/slide1428.xml" ContentType="application/vnd.openxmlformats-officedocument.presentationml.slide+xml"/>
  <Override PartName="/ppt/slides/slide1429.xml" ContentType="application/vnd.openxmlformats-officedocument.presentationml.slide+xml"/>
  <Override PartName="/ppt/slides/slide1430.xml" ContentType="application/vnd.openxmlformats-officedocument.presentationml.slide+xml"/>
  <Override PartName="/ppt/slides/slide1431.xml" ContentType="application/vnd.openxmlformats-officedocument.presentationml.slide+xml"/>
  <Override PartName="/ppt/slides/slide1432.xml" ContentType="application/vnd.openxmlformats-officedocument.presentationml.slide+xml"/>
  <Override PartName="/ppt/slides/slide1433.xml" ContentType="application/vnd.openxmlformats-officedocument.presentationml.slide+xml"/>
  <Override PartName="/ppt/slides/slide1434.xml" ContentType="application/vnd.openxmlformats-officedocument.presentationml.slide+xml"/>
  <Override PartName="/ppt/slides/slide1435.xml" ContentType="application/vnd.openxmlformats-officedocument.presentationml.slide+xml"/>
  <Override PartName="/ppt/slides/slide1436.xml" ContentType="application/vnd.openxmlformats-officedocument.presentationml.slide+xml"/>
  <Override PartName="/ppt/slides/slide1437.xml" ContentType="application/vnd.openxmlformats-officedocument.presentationml.slide+xml"/>
  <Override PartName="/ppt/slides/slide1438.xml" ContentType="application/vnd.openxmlformats-officedocument.presentationml.slide+xml"/>
  <Override PartName="/ppt/slides/slide1439.xml" ContentType="application/vnd.openxmlformats-officedocument.presentationml.slide+xml"/>
  <Override PartName="/ppt/slides/slide1440.xml" ContentType="application/vnd.openxmlformats-officedocument.presentationml.slide+xml"/>
  <Override PartName="/ppt/slides/slide1441.xml" ContentType="application/vnd.openxmlformats-officedocument.presentationml.slide+xml"/>
  <Override PartName="/ppt/slides/slide1442.xml" ContentType="application/vnd.openxmlformats-officedocument.presentationml.slide+xml"/>
  <Override PartName="/ppt/slides/slide1443.xml" ContentType="application/vnd.openxmlformats-officedocument.presentationml.slide+xml"/>
  <Override PartName="/ppt/slides/slide1444.xml" ContentType="application/vnd.openxmlformats-officedocument.presentationml.slide+xml"/>
  <Override PartName="/ppt/slides/slide1445.xml" ContentType="application/vnd.openxmlformats-officedocument.presentationml.slide+xml"/>
  <Override PartName="/ppt/slides/slide1446.xml" ContentType="application/vnd.openxmlformats-officedocument.presentationml.slide+xml"/>
  <Override PartName="/ppt/slides/slide1447.xml" ContentType="application/vnd.openxmlformats-officedocument.presentationml.slide+xml"/>
  <Override PartName="/ppt/slides/slide1448.xml" ContentType="application/vnd.openxmlformats-officedocument.presentationml.slide+xml"/>
  <Override PartName="/ppt/slides/slide1449.xml" ContentType="application/vnd.openxmlformats-officedocument.presentationml.slide+xml"/>
  <Override PartName="/ppt/slides/slide1450.xml" ContentType="application/vnd.openxmlformats-officedocument.presentationml.slide+xml"/>
  <Override PartName="/ppt/slides/slide1451.xml" ContentType="application/vnd.openxmlformats-officedocument.presentationml.slide+xml"/>
  <Override PartName="/ppt/slides/slide1452.xml" ContentType="application/vnd.openxmlformats-officedocument.presentationml.slide+xml"/>
  <Override PartName="/ppt/slides/slide1453.xml" ContentType="application/vnd.openxmlformats-officedocument.presentationml.slide+xml"/>
  <Override PartName="/ppt/slides/slide1454.xml" ContentType="application/vnd.openxmlformats-officedocument.presentationml.slide+xml"/>
  <Override PartName="/ppt/slides/slide1455.xml" ContentType="application/vnd.openxmlformats-officedocument.presentationml.slide+xml"/>
  <Override PartName="/ppt/slides/slide1456.xml" ContentType="application/vnd.openxmlformats-officedocument.presentationml.slide+xml"/>
  <Override PartName="/ppt/slides/slide1457.xml" ContentType="application/vnd.openxmlformats-officedocument.presentationml.slide+xml"/>
  <Override PartName="/ppt/slides/slide1458.xml" ContentType="application/vnd.openxmlformats-officedocument.presentationml.slide+xml"/>
  <Override PartName="/ppt/slides/slide1459.xml" ContentType="application/vnd.openxmlformats-officedocument.presentationml.slide+xml"/>
  <Override PartName="/ppt/slides/slide1460.xml" ContentType="application/vnd.openxmlformats-officedocument.presentationml.slide+xml"/>
  <Override PartName="/ppt/slides/slide1461.xml" ContentType="application/vnd.openxmlformats-officedocument.presentationml.slide+xml"/>
  <Override PartName="/ppt/slides/slide1462.xml" ContentType="application/vnd.openxmlformats-officedocument.presentationml.slide+xml"/>
  <Override PartName="/ppt/slides/slide1463.xml" ContentType="application/vnd.openxmlformats-officedocument.presentationml.slide+xml"/>
  <Override PartName="/ppt/slides/slide1464.xml" ContentType="application/vnd.openxmlformats-officedocument.presentationml.slide+xml"/>
  <Override PartName="/ppt/slides/slide1465.xml" ContentType="application/vnd.openxmlformats-officedocument.presentationml.slide+xml"/>
  <Override PartName="/ppt/slides/slide1466.xml" ContentType="application/vnd.openxmlformats-officedocument.presentationml.slide+xml"/>
  <Override PartName="/ppt/slides/slide1467.xml" ContentType="application/vnd.openxmlformats-officedocument.presentationml.slide+xml"/>
  <Override PartName="/ppt/slides/slide1468.xml" ContentType="application/vnd.openxmlformats-officedocument.presentationml.slide+xml"/>
  <Override PartName="/ppt/slides/slide1469.xml" ContentType="application/vnd.openxmlformats-officedocument.presentationml.slide+xml"/>
  <Override PartName="/ppt/slides/slide1470.xml" ContentType="application/vnd.openxmlformats-officedocument.presentationml.slide+xml"/>
  <Override PartName="/ppt/slides/slide1471.xml" ContentType="application/vnd.openxmlformats-officedocument.presentationml.slide+xml"/>
  <Override PartName="/ppt/slides/slide1472.xml" ContentType="application/vnd.openxmlformats-officedocument.presentationml.slide+xml"/>
  <Override PartName="/ppt/slides/slide1473.xml" ContentType="application/vnd.openxmlformats-officedocument.presentationml.slide+xml"/>
  <Override PartName="/ppt/slides/slide1474.xml" ContentType="application/vnd.openxmlformats-officedocument.presentationml.slide+xml"/>
  <Override PartName="/ppt/slides/slide1475.xml" ContentType="application/vnd.openxmlformats-officedocument.presentationml.slide+xml"/>
  <Override PartName="/ppt/slides/slide1476.xml" ContentType="application/vnd.openxmlformats-officedocument.presentationml.slide+xml"/>
  <Override PartName="/ppt/slides/slide1477.xml" ContentType="application/vnd.openxmlformats-officedocument.presentationml.slide+xml"/>
  <Override PartName="/ppt/slides/slide1478.xml" ContentType="application/vnd.openxmlformats-officedocument.presentationml.slide+xml"/>
  <Override PartName="/ppt/slides/slide1479.xml" ContentType="application/vnd.openxmlformats-officedocument.presentationml.slide+xml"/>
  <Override PartName="/ppt/slides/slide1480.xml" ContentType="application/vnd.openxmlformats-officedocument.presentationml.slide+xml"/>
  <Override PartName="/ppt/slides/slide1481.xml" ContentType="application/vnd.openxmlformats-officedocument.presentationml.slide+xml"/>
  <Override PartName="/ppt/slides/slide1482.xml" ContentType="application/vnd.openxmlformats-officedocument.presentationml.slide+xml"/>
  <Override PartName="/ppt/slides/slide1483.xml" ContentType="application/vnd.openxmlformats-officedocument.presentationml.slide+xml"/>
  <Override PartName="/ppt/slides/slide1484.xml" ContentType="application/vnd.openxmlformats-officedocument.presentationml.slide+xml"/>
  <Override PartName="/ppt/slides/slide1485.xml" ContentType="application/vnd.openxmlformats-officedocument.presentationml.slide+xml"/>
  <Override PartName="/ppt/slides/slide1486.xml" ContentType="application/vnd.openxmlformats-officedocument.presentationml.slide+xml"/>
  <Override PartName="/ppt/slides/slide1487.xml" ContentType="application/vnd.openxmlformats-officedocument.presentationml.slide+xml"/>
  <Override PartName="/ppt/slides/slide1488.xml" ContentType="application/vnd.openxmlformats-officedocument.presentationml.slide+xml"/>
  <Override PartName="/ppt/slides/slide1489.xml" ContentType="application/vnd.openxmlformats-officedocument.presentationml.slide+xml"/>
  <Override PartName="/ppt/slides/slide1490.xml" ContentType="application/vnd.openxmlformats-officedocument.presentationml.slide+xml"/>
  <Override PartName="/ppt/slides/slide1491.xml" ContentType="application/vnd.openxmlformats-officedocument.presentationml.slide+xml"/>
  <Override PartName="/ppt/slides/slide1492.xml" ContentType="application/vnd.openxmlformats-officedocument.presentationml.slide+xml"/>
  <Override PartName="/ppt/slides/slide1493.xml" ContentType="application/vnd.openxmlformats-officedocument.presentationml.slide+xml"/>
  <Override PartName="/ppt/slides/slide1494.xml" ContentType="application/vnd.openxmlformats-officedocument.presentationml.slide+xml"/>
  <Override PartName="/ppt/slides/slide1495.xml" ContentType="application/vnd.openxmlformats-officedocument.presentationml.slide+xml"/>
  <Override PartName="/ppt/slides/slide1496.xml" ContentType="application/vnd.openxmlformats-officedocument.presentationml.slide+xml"/>
  <Override PartName="/ppt/slides/slide1497.xml" ContentType="application/vnd.openxmlformats-officedocument.presentationml.slide+xml"/>
  <Override PartName="/ppt/slides/slide1498.xml" ContentType="application/vnd.openxmlformats-officedocument.presentationml.slide+xml"/>
  <Override PartName="/ppt/slides/slide1499.xml" ContentType="application/vnd.openxmlformats-officedocument.presentationml.slide+xml"/>
  <Override PartName="/ppt/slides/slide1500.xml" ContentType="application/vnd.openxmlformats-officedocument.presentationml.slide+xml"/>
  <Override PartName="/ppt/slides/slide1501.xml" ContentType="application/vnd.openxmlformats-officedocument.presentationml.slide+xml"/>
  <Override PartName="/ppt/slides/slide1502.xml" ContentType="application/vnd.openxmlformats-officedocument.presentationml.slide+xml"/>
  <Override PartName="/ppt/slides/slide1503.xml" ContentType="application/vnd.openxmlformats-officedocument.presentationml.slide+xml"/>
  <Override PartName="/ppt/slides/slide1504.xml" ContentType="application/vnd.openxmlformats-officedocument.presentationml.slide+xml"/>
  <Override PartName="/ppt/slides/slide1505.xml" ContentType="application/vnd.openxmlformats-officedocument.presentationml.slide+xml"/>
  <Override PartName="/ppt/slides/slide1506.xml" ContentType="application/vnd.openxmlformats-officedocument.presentationml.slide+xml"/>
  <Override PartName="/ppt/slides/slide1507.xml" ContentType="application/vnd.openxmlformats-officedocument.presentationml.slide+xml"/>
  <Override PartName="/ppt/slides/slide1508.xml" ContentType="application/vnd.openxmlformats-officedocument.presentationml.slide+xml"/>
  <Override PartName="/ppt/slides/slide1509.xml" ContentType="application/vnd.openxmlformats-officedocument.presentationml.slide+xml"/>
  <Override PartName="/ppt/slides/slide1510.xml" ContentType="application/vnd.openxmlformats-officedocument.presentationml.slide+xml"/>
  <Override PartName="/ppt/slides/slide1511.xml" ContentType="application/vnd.openxmlformats-officedocument.presentationml.slide+xml"/>
  <Override PartName="/ppt/slides/slide1512.xml" ContentType="application/vnd.openxmlformats-officedocument.presentationml.slide+xml"/>
  <Override PartName="/ppt/slides/slide1513.xml" ContentType="application/vnd.openxmlformats-officedocument.presentationml.slide+xml"/>
  <Override PartName="/ppt/slides/slide1514.xml" ContentType="application/vnd.openxmlformats-officedocument.presentationml.slide+xml"/>
  <Override PartName="/ppt/slides/slide1515.xml" ContentType="application/vnd.openxmlformats-officedocument.presentationml.slide+xml"/>
  <Override PartName="/ppt/slides/slide1516.xml" ContentType="application/vnd.openxmlformats-officedocument.presentationml.slide+xml"/>
  <Override PartName="/ppt/slides/slide1517.xml" ContentType="application/vnd.openxmlformats-officedocument.presentationml.slide+xml"/>
  <Override PartName="/ppt/slides/slide1518.xml" ContentType="application/vnd.openxmlformats-officedocument.presentationml.slide+xml"/>
  <Override PartName="/ppt/slides/slide1519.xml" ContentType="application/vnd.openxmlformats-officedocument.presentationml.slide+xml"/>
  <Override PartName="/ppt/slides/slide1520.xml" ContentType="application/vnd.openxmlformats-officedocument.presentationml.slide+xml"/>
  <Override PartName="/ppt/slides/slide1521.xml" ContentType="application/vnd.openxmlformats-officedocument.presentationml.slide+xml"/>
  <Override PartName="/ppt/slides/slide1522.xml" ContentType="application/vnd.openxmlformats-officedocument.presentationml.slide+xml"/>
  <Override PartName="/ppt/slides/slide1523.xml" ContentType="application/vnd.openxmlformats-officedocument.presentationml.slide+xml"/>
  <Override PartName="/ppt/slides/slide1524.xml" ContentType="application/vnd.openxmlformats-officedocument.presentationml.slide+xml"/>
  <Override PartName="/ppt/slides/slide1525.xml" ContentType="application/vnd.openxmlformats-officedocument.presentationml.slide+xml"/>
  <Override PartName="/ppt/slides/slide1526.xml" ContentType="application/vnd.openxmlformats-officedocument.presentationml.slide+xml"/>
  <Override PartName="/ppt/slides/slide1527.xml" ContentType="application/vnd.openxmlformats-officedocument.presentationml.slide+xml"/>
  <Override PartName="/ppt/slides/slide1528.xml" ContentType="application/vnd.openxmlformats-officedocument.presentationml.slide+xml"/>
  <Override PartName="/ppt/slides/slide1529.xml" ContentType="application/vnd.openxmlformats-officedocument.presentationml.slide+xml"/>
  <Override PartName="/ppt/slides/slide1530.xml" ContentType="application/vnd.openxmlformats-officedocument.presentationml.slide+xml"/>
  <Override PartName="/ppt/slides/slide1531.xml" ContentType="application/vnd.openxmlformats-officedocument.presentationml.slide+xml"/>
  <Override PartName="/ppt/slides/slide1532.xml" ContentType="application/vnd.openxmlformats-officedocument.presentationml.slide+xml"/>
  <Override PartName="/ppt/slides/slide1533.xml" ContentType="application/vnd.openxmlformats-officedocument.presentationml.slide+xml"/>
  <Override PartName="/ppt/slides/slide1534.xml" ContentType="application/vnd.openxmlformats-officedocument.presentationml.slide+xml"/>
  <Override PartName="/ppt/slides/slide1535.xml" ContentType="application/vnd.openxmlformats-officedocument.presentationml.slide+xml"/>
  <Override PartName="/ppt/slides/slide1536.xml" ContentType="application/vnd.openxmlformats-officedocument.presentationml.slide+xml"/>
  <Override PartName="/ppt/slides/slide1537.xml" ContentType="application/vnd.openxmlformats-officedocument.presentationml.slide+xml"/>
  <Override PartName="/ppt/slides/slide1538.xml" ContentType="application/vnd.openxmlformats-officedocument.presentationml.slide+xml"/>
  <Override PartName="/ppt/slides/slide1539.xml" ContentType="application/vnd.openxmlformats-officedocument.presentationml.slide+xml"/>
  <Override PartName="/ppt/slides/slide1540.xml" ContentType="application/vnd.openxmlformats-officedocument.presentationml.slide+xml"/>
  <Override PartName="/ppt/slides/slide1541.xml" ContentType="application/vnd.openxmlformats-officedocument.presentationml.slide+xml"/>
  <Override PartName="/ppt/slides/slide1542.xml" ContentType="application/vnd.openxmlformats-officedocument.presentationml.slide+xml"/>
  <Override PartName="/ppt/slides/slide1543.xml" ContentType="application/vnd.openxmlformats-officedocument.presentationml.slide+xml"/>
  <Override PartName="/ppt/slides/slide1544.xml" ContentType="application/vnd.openxmlformats-officedocument.presentationml.slide+xml"/>
  <Override PartName="/ppt/slides/slide1545.xml" ContentType="application/vnd.openxmlformats-officedocument.presentationml.slide+xml"/>
  <Override PartName="/ppt/slides/slide1546.xml" ContentType="application/vnd.openxmlformats-officedocument.presentationml.slide+xml"/>
  <Override PartName="/ppt/slides/slide1547.xml" ContentType="application/vnd.openxmlformats-officedocument.presentationml.slide+xml"/>
  <Override PartName="/ppt/slides/slide1548.xml" ContentType="application/vnd.openxmlformats-officedocument.presentationml.slide+xml"/>
  <Override PartName="/ppt/slides/slide1549.xml" ContentType="application/vnd.openxmlformats-officedocument.presentationml.slide+xml"/>
  <Override PartName="/ppt/slides/slide1550.xml" ContentType="application/vnd.openxmlformats-officedocument.presentationml.slide+xml"/>
  <Override PartName="/ppt/slides/slide1551.xml" ContentType="application/vnd.openxmlformats-officedocument.presentationml.slide+xml"/>
  <Override PartName="/ppt/slides/slide1552.xml" ContentType="application/vnd.openxmlformats-officedocument.presentationml.slide+xml"/>
  <Override PartName="/ppt/slides/slide1553.xml" ContentType="application/vnd.openxmlformats-officedocument.presentationml.slide+xml"/>
  <Override PartName="/ppt/slides/slide1554.xml" ContentType="application/vnd.openxmlformats-officedocument.presentationml.slide+xml"/>
  <Override PartName="/ppt/slides/slide1555.xml" ContentType="application/vnd.openxmlformats-officedocument.presentationml.slide+xml"/>
  <Override PartName="/ppt/slides/slide1556.xml" ContentType="application/vnd.openxmlformats-officedocument.presentationml.slide+xml"/>
  <Override PartName="/ppt/slides/slide1557.xml" ContentType="application/vnd.openxmlformats-officedocument.presentationml.slide+xml"/>
  <Override PartName="/ppt/slides/slide1558.xml" ContentType="application/vnd.openxmlformats-officedocument.presentationml.slide+xml"/>
  <Override PartName="/ppt/slides/slide1559.xml" ContentType="application/vnd.openxmlformats-officedocument.presentationml.slide+xml"/>
  <Override PartName="/ppt/slides/slide1560.xml" ContentType="application/vnd.openxmlformats-officedocument.presentationml.slide+xml"/>
  <Override PartName="/ppt/slides/slide1561.xml" ContentType="application/vnd.openxmlformats-officedocument.presentationml.slide+xml"/>
  <Override PartName="/ppt/slides/slide1562.xml" ContentType="application/vnd.openxmlformats-officedocument.presentationml.slide+xml"/>
  <Override PartName="/ppt/slides/slide1563.xml" ContentType="application/vnd.openxmlformats-officedocument.presentationml.slide+xml"/>
  <Override PartName="/ppt/slides/slide1564.xml" ContentType="application/vnd.openxmlformats-officedocument.presentationml.slide+xml"/>
  <Override PartName="/ppt/slides/slide1565.xml" ContentType="application/vnd.openxmlformats-officedocument.presentationml.slide+xml"/>
  <Override PartName="/ppt/slides/slide1566.xml" ContentType="application/vnd.openxmlformats-officedocument.presentationml.slide+xml"/>
  <Override PartName="/ppt/slides/slide1567.xml" ContentType="application/vnd.openxmlformats-officedocument.presentationml.slide+xml"/>
  <Override PartName="/ppt/slides/slide1568.xml" ContentType="application/vnd.openxmlformats-officedocument.presentationml.slide+xml"/>
  <Override PartName="/ppt/slides/slide1569.xml" ContentType="application/vnd.openxmlformats-officedocument.presentationml.slide+xml"/>
  <Override PartName="/ppt/slides/slide1570.xml" ContentType="application/vnd.openxmlformats-officedocument.presentationml.slide+xml"/>
  <Override PartName="/ppt/slides/slide1571.xml" ContentType="application/vnd.openxmlformats-officedocument.presentationml.slide+xml"/>
  <Override PartName="/ppt/slides/slide1572.xml" ContentType="application/vnd.openxmlformats-officedocument.presentationml.slide+xml"/>
  <Override PartName="/ppt/slides/slide1573.xml" ContentType="application/vnd.openxmlformats-officedocument.presentationml.slide+xml"/>
  <Override PartName="/ppt/slides/slide1574.xml" ContentType="application/vnd.openxmlformats-officedocument.presentationml.slide+xml"/>
  <Override PartName="/ppt/slides/slide1575.xml" ContentType="application/vnd.openxmlformats-officedocument.presentationml.slide+xml"/>
  <Override PartName="/ppt/slides/slide1576.xml" ContentType="application/vnd.openxmlformats-officedocument.presentationml.slide+xml"/>
  <Override PartName="/ppt/slides/slide1577.xml" ContentType="application/vnd.openxmlformats-officedocument.presentationml.slide+xml"/>
  <Override PartName="/ppt/slides/slide1578.xml" ContentType="application/vnd.openxmlformats-officedocument.presentationml.slide+xml"/>
  <Override PartName="/ppt/slides/slide1579.xml" ContentType="application/vnd.openxmlformats-officedocument.presentationml.slide+xml"/>
  <Override PartName="/ppt/slides/slide1580.xml" ContentType="application/vnd.openxmlformats-officedocument.presentationml.slide+xml"/>
  <Override PartName="/ppt/slides/slide1581.xml" ContentType="application/vnd.openxmlformats-officedocument.presentationml.slide+xml"/>
  <Override PartName="/ppt/slides/slide1582.xml" ContentType="application/vnd.openxmlformats-officedocument.presentationml.slide+xml"/>
  <Override PartName="/ppt/slides/slide1583.xml" ContentType="application/vnd.openxmlformats-officedocument.presentationml.slide+xml"/>
  <Override PartName="/ppt/slides/slide1584.xml" ContentType="application/vnd.openxmlformats-officedocument.presentationml.slide+xml"/>
  <Override PartName="/ppt/slides/slide1585.xml" ContentType="application/vnd.openxmlformats-officedocument.presentationml.slide+xml"/>
  <Override PartName="/ppt/slides/slide1586.xml" ContentType="application/vnd.openxmlformats-officedocument.presentationml.slide+xml"/>
  <Override PartName="/ppt/slides/slide1587.xml" ContentType="application/vnd.openxmlformats-officedocument.presentationml.slide+xml"/>
  <Override PartName="/ppt/slides/slide1588.xml" ContentType="application/vnd.openxmlformats-officedocument.presentationml.slide+xml"/>
  <Override PartName="/ppt/slides/slide1589.xml" ContentType="application/vnd.openxmlformats-officedocument.presentationml.slide+xml"/>
  <Override PartName="/ppt/slides/slide1590.xml" ContentType="application/vnd.openxmlformats-officedocument.presentationml.slide+xml"/>
  <Override PartName="/ppt/slides/slide1591.xml" ContentType="application/vnd.openxmlformats-officedocument.presentationml.slide+xml"/>
  <Override PartName="/ppt/slides/slide1592.xml" ContentType="application/vnd.openxmlformats-officedocument.presentationml.slide+xml"/>
  <Override PartName="/ppt/slides/slide1593.xml" ContentType="application/vnd.openxmlformats-officedocument.presentationml.slide+xml"/>
  <Override PartName="/ppt/slides/slide1594.xml" ContentType="application/vnd.openxmlformats-officedocument.presentationml.slide+xml"/>
  <Override PartName="/ppt/slides/slide1595.xml" ContentType="application/vnd.openxmlformats-officedocument.presentationml.slide+xml"/>
  <Override PartName="/ppt/slides/slide1596.xml" ContentType="application/vnd.openxmlformats-officedocument.presentationml.slide+xml"/>
  <Override PartName="/ppt/slides/slide1597.xml" ContentType="application/vnd.openxmlformats-officedocument.presentationml.slide+xml"/>
  <Override PartName="/ppt/slides/slide1598.xml" ContentType="application/vnd.openxmlformats-officedocument.presentationml.slide+xml"/>
  <Override PartName="/ppt/slides/slide1599.xml" ContentType="application/vnd.openxmlformats-officedocument.presentationml.slide+xml"/>
  <Override PartName="/ppt/slides/slide1600.xml" ContentType="application/vnd.openxmlformats-officedocument.presentationml.slide+xml"/>
  <Override PartName="/ppt/slides/slide1601.xml" ContentType="application/vnd.openxmlformats-officedocument.presentationml.slide+xml"/>
  <Override PartName="/ppt/slides/slide1602.xml" ContentType="application/vnd.openxmlformats-officedocument.presentationml.slide+xml"/>
  <Override PartName="/ppt/slides/slide1603.xml" ContentType="application/vnd.openxmlformats-officedocument.presentationml.slide+xml"/>
  <Override PartName="/ppt/slides/slide1604.xml" ContentType="application/vnd.openxmlformats-officedocument.presentationml.slide+xml"/>
  <Override PartName="/ppt/slides/slide1605.xml" ContentType="application/vnd.openxmlformats-officedocument.presentationml.slide+xml"/>
  <Override PartName="/ppt/slides/slide1606.xml" ContentType="application/vnd.openxmlformats-officedocument.presentationml.slide+xml"/>
  <Override PartName="/ppt/slides/slide1607.xml" ContentType="application/vnd.openxmlformats-officedocument.presentationml.slide+xml"/>
  <Override PartName="/ppt/slides/slide1608.xml" ContentType="application/vnd.openxmlformats-officedocument.presentationml.slide+xml"/>
  <Override PartName="/ppt/slides/slide1609.xml" ContentType="application/vnd.openxmlformats-officedocument.presentationml.slide+xml"/>
  <Override PartName="/ppt/slides/slide1610.xml" ContentType="application/vnd.openxmlformats-officedocument.presentationml.slide+xml"/>
  <Override PartName="/ppt/slides/slide1611.xml" ContentType="application/vnd.openxmlformats-officedocument.presentationml.slide+xml"/>
  <Override PartName="/ppt/slides/slide1612.xml" ContentType="application/vnd.openxmlformats-officedocument.presentationml.slide+xml"/>
  <Override PartName="/ppt/slides/slide1613.xml" ContentType="application/vnd.openxmlformats-officedocument.presentationml.slide+xml"/>
  <Override PartName="/ppt/slides/slide1614.xml" ContentType="application/vnd.openxmlformats-officedocument.presentationml.slide+xml"/>
  <Override PartName="/ppt/slides/slide1615.xml" ContentType="application/vnd.openxmlformats-officedocument.presentationml.slide+xml"/>
  <Override PartName="/ppt/slides/slide1616.xml" ContentType="application/vnd.openxmlformats-officedocument.presentationml.slide+xml"/>
  <Override PartName="/ppt/slides/slide1617.xml" ContentType="application/vnd.openxmlformats-officedocument.presentationml.slide+xml"/>
  <Override PartName="/ppt/slides/slide1618.xml" ContentType="application/vnd.openxmlformats-officedocument.presentationml.slide+xml"/>
  <Override PartName="/ppt/slides/slide1619.xml" ContentType="application/vnd.openxmlformats-officedocument.presentationml.slide+xml"/>
  <Override PartName="/ppt/slides/slide1620.xml" ContentType="application/vnd.openxmlformats-officedocument.presentationml.slide+xml"/>
  <Override PartName="/ppt/slides/slide1621.xml" ContentType="application/vnd.openxmlformats-officedocument.presentationml.slide+xml"/>
  <Override PartName="/ppt/slides/slide1622.xml" ContentType="application/vnd.openxmlformats-officedocument.presentationml.slide+xml"/>
  <Override PartName="/ppt/slides/slide1623.xml" ContentType="application/vnd.openxmlformats-officedocument.presentationml.slide+xml"/>
  <Override PartName="/ppt/slides/slide1624.xml" ContentType="application/vnd.openxmlformats-officedocument.presentationml.slide+xml"/>
  <Override PartName="/ppt/slides/slide1625.xml" ContentType="application/vnd.openxmlformats-officedocument.presentationml.slide+xml"/>
  <Override PartName="/ppt/slides/slide1626.xml" ContentType="application/vnd.openxmlformats-officedocument.presentationml.slide+xml"/>
  <Override PartName="/ppt/slides/slide1627.xml" ContentType="application/vnd.openxmlformats-officedocument.presentationml.slide+xml"/>
  <Override PartName="/ppt/slides/slide1628.xml" ContentType="application/vnd.openxmlformats-officedocument.presentationml.slide+xml"/>
  <Override PartName="/ppt/slides/slide1629.xml" ContentType="application/vnd.openxmlformats-officedocument.presentationml.slide+xml"/>
  <Override PartName="/ppt/slides/slide1630.xml" ContentType="application/vnd.openxmlformats-officedocument.presentationml.slide+xml"/>
  <Override PartName="/ppt/slides/slide1631.xml" ContentType="application/vnd.openxmlformats-officedocument.presentationml.slide+xml"/>
  <Override PartName="/ppt/slides/slide1632.xml" ContentType="application/vnd.openxmlformats-officedocument.presentationml.slide+xml"/>
  <Override PartName="/ppt/slides/slide1633.xml" ContentType="application/vnd.openxmlformats-officedocument.presentationml.slide+xml"/>
  <Override PartName="/ppt/slides/slide1634.xml" ContentType="application/vnd.openxmlformats-officedocument.presentationml.slide+xml"/>
  <Override PartName="/ppt/slides/slide1635.xml" ContentType="application/vnd.openxmlformats-officedocument.presentationml.slide+xml"/>
  <Override PartName="/ppt/slides/slide1636.xml" ContentType="application/vnd.openxmlformats-officedocument.presentationml.slide+xml"/>
  <Override PartName="/ppt/slides/slide1637.xml" ContentType="application/vnd.openxmlformats-officedocument.presentationml.slide+xml"/>
  <Override PartName="/ppt/slides/slide1638.xml" ContentType="application/vnd.openxmlformats-officedocument.presentationml.slide+xml"/>
  <Override PartName="/ppt/slides/slide1639.xml" ContentType="application/vnd.openxmlformats-officedocument.presentationml.slide+xml"/>
  <Override PartName="/ppt/slides/slide1640.xml" ContentType="application/vnd.openxmlformats-officedocument.presentationml.slide+xml"/>
  <Override PartName="/ppt/slides/slide1641.xml" ContentType="application/vnd.openxmlformats-officedocument.presentationml.slide+xml"/>
  <Override PartName="/ppt/slides/slide1642.xml" ContentType="application/vnd.openxmlformats-officedocument.presentationml.slide+xml"/>
  <Override PartName="/ppt/slides/slide1643.xml" ContentType="application/vnd.openxmlformats-officedocument.presentationml.slide+xml"/>
  <Override PartName="/ppt/slides/slide1644.xml" ContentType="application/vnd.openxmlformats-officedocument.presentationml.slide+xml"/>
  <Override PartName="/ppt/slides/slide1645.xml" ContentType="application/vnd.openxmlformats-officedocument.presentationml.slide+xml"/>
  <Override PartName="/ppt/slides/slide1646.xml" ContentType="application/vnd.openxmlformats-officedocument.presentationml.slide+xml"/>
  <Override PartName="/ppt/slides/slide1647.xml" ContentType="application/vnd.openxmlformats-officedocument.presentationml.slide+xml"/>
  <Override PartName="/ppt/slides/slide1648.xml" ContentType="application/vnd.openxmlformats-officedocument.presentationml.slide+xml"/>
  <Override PartName="/ppt/slides/slide1649.xml" ContentType="application/vnd.openxmlformats-officedocument.presentationml.slide+xml"/>
  <Override PartName="/ppt/slides/slide1650.xml" ContentType="application/vnd.openxmlformats-officedocument.presentationml.slide+xml"/>
  <Override PartName="/ppt/slides/slide1651.xml" ContentType="application/vnd.openxmlformats-officedocument.presentationml.slide+xml"/>
  <Override PartName="/ppt/slides/slide1652.xml" ContentType="application/vnd.openxmlformats-officedocument.presentationml.slide+xml"/>
  <Override PartName="/ppt/slides/slide1653.xml" ContentType="application/vnd.openxmlformats-officedocument.presentationml.slide+xml"/>
  <Override PartName="/ppt/slides/slide1654.xml" ContentType="application/vnd.openxmlformats-officedocument.presentationml.slide+xml"/>
  <Override PartName="/ppt/slides/slide1655.xml" ContentType="application/vnd.openxmlformats-officedocument.presentationml.slide+xml"/>
  <Override PartName="/ppt/slides/slide1656.xml" ContentType="application/vnd.openxmlformats-officedocument.presentationml.slide+xml"/>
  <Override PartName="/ppt/slides/slide1657.xml" ContentType="application/vnd.openxmlformats-officedocument.presentationml.slide+xml"/>
  <Override PartName="/ppt/slides/slide1658.xml" ContentType="application/vnd.openxmlformats-officedocument.presentationml.slide+xml"/>
  <Override PartName="/ppt/slides/slide1659.xml" ContentType="application/vnd.openxmlformats-officedocument.presentationml.slide+xml"/>
  <Override PartName="/ppt/slides/slide1660.xml" ContentType="application/vnd.openxmlformats-officedocument.presentationml.slide+xml"/>
  <Override PartName="/ppt/slides/slide1661.xml" ContentType="application/vnd.openxmlformats-officedocument.presentationml.slide+xml"/>
  <Override PartName="/ppt/slides/slide1662.xml" ContentType="application/vnd.openxmlformats-officedocument.presentationml.slide+xml"/>
  <Override PartName="/ppt/slides/slide1663.xml" ContentType="application/vnd.openxmlformats-officedocument.presentationml.slide+xml"/>
  <Override PartName="/ppt/slides/slide1664.xml" ContentType="application/vnd.openxmlformats-officedocument.presentationml.slide+xml"/>
  <Override PartName="/ppt/slides/slide1665.xml" ContentType="application/vnd.openxmlformats-officedocument.presentationml.slide+xml"/>
  <Override PartName="/ppt/slides/slide1666.xml" ContentType="application/vnd.openxmlformats-officedocument.presentationml.slide+xml"/>
  <Override PartName="/ppt/slides/slide1667.xml" ContentType="application/vnd.openxmlformats-officedocument.presentationml.slide+xml"/>
  <Override PartName="/ppt/slides/slide1668.xml" ContentType="application/vnd.openxmlformats-officedocument.presentationml.slide+xml"/>
  <Override PartName="/ppt/slides/slide1669.xml" ContentType="application/vnd.openxmlformats-officedocument.presentationml.slide+xml"/>
  <Override PartName="/ppt/slides/slide1670.xml" ContentType="application/vnd.openxmlformats-officedocument.presentationml.slide+xml"/>
  <Override PartName="/ppt/slides/slide1671.xml" ContentType="application/vnd.openxmlformats-officedocument.presentationml.slide+xml"/>
  <Override PartName="/ppt/slides/slide1672.xml" ContentType="application/vnd.openxmlformats-officedocument.presentationml.slide+xml"/>
  <Override PartName="/ppt/slides/slide1673.xml" ContentType="application/vnd.openxmlformats-officedocument.presentationml.slide+xml"/>
  <Override PartName="/ppt/slides/slide1674.xml" ContentType="application/vnd.openxmlformats-officedocument.presentationml.slide+xml"/>
  <Override PartName="/ppt/slides/slide1675.xml" ContentType="application/vnd.openxmlformats-officedocument.presentationml.slide+xml"/>
  <Override PartName="/ppt/slides/slide1676.xml" ContentType="application/vnd.openxmlformats-officedocument.presentationml.slide+xml"/>
  <Override PartName="/ppt/slides/slide1677.xml" ContentType="application/vnd.openxmlformats-officedocument.presentationml.slide+xml"/>
  <Override PartName="/ppt/slides/slide1678.xml" ContentType="application/vnd.openxmlformats-officedocument.presentationml.slide+xml"/>
  <Override PartName="/ppt/slides/slide1679.xml" ContentType="application/vnd.openxmlformats-officedocument.presentationml.slide+xml"/>
  <Override PartName="/ppt/slides/slide1680.xml" ContentType="application/vnd.openxmlformats-officedocument.presentationml.slide+xml"/>
  <Override PartName="/ppt/slides/slide1681.xml" ContentType="application/vnd.openxmlformats-officedocument.presentationml.slide+xml"/>
  <Override PartName="/ppt/slides/slide1682.xml" ContentType="application/vnd.openxmlformats-officedocument.presentationml.slide+xml"/>
  <Override PartName="/ppt/slides/slide1683.xml" ContentType="application/vnd.openxmlformats-officedocument.presentationml.slide+xml"/>
  <Override PartName="/ppt/slides/slide1684.xml" ContentType="application/vnd.openxmlformats-officedocument.presentationml.slide+xml"/>
  <Override PartName="/ppt/slides/slide1685.xml" ContentType="application/vnd.openxmlformats-officedocument.presentationml.slide+xml"/>
  <Override PartName="/ppt/slides/slide1686.xml" ContentType="application/vnd.openxmlformats-officedocument.presentationml.slide+xml"/>
  <Override PartName="/ppt/slides/slide1687.xml" ContentType="application/vnd.openxmlformats-officedocument.presentationml.slide+xml"/>
  <Override PartName="/ppt/slides/slide1688.xml" ContentType="application/vnd.openxmlformats-officedocument.presentationml.slide+xml"/>
  <Override PartName="/ppt/slides/slide1689.xml" ContentType="application/vnd.openxmlformats-officedocument.presentationml.slide+xml"/>
  <Override PartName="/ppt/slides/slide1690.xml" ContentType="application/vnd.openxmlformats-officedocument.presentationml.slide+xml"/>
  <Override PartName="/ppt/slides/slide1691.xml" ContentType="application/vnd.openxmlformats-officedocument.presentationml.slide+xml"/>
  <Override PartName="/ppt/slides/slide1692.xml" ContentType="application/vnd.openxmlformats-officedocument.presentationml.slide+xml"/>
  <Override PartName="/ppt/slides/slide1693.xml" ContentType="application/vnd.openxmlformats-officedocument.presentationml.slide+xml"/>
  <Override PartName="/ppt/slides/slide1694.xml" ContentType="application/vnd.openxmlformats-officedocument.presentationml.slide+xml"/>
  <Override PartName="/ppt/slides/slide1695.xml" ContentType="application/vnd.openxmlformats-officedocument.presentationml.slide+xml"/>
  <Override PartName="/ppt/slides/slide1696.xml" ContentType="application/vnd.openxmlformats-officedocument.presentationml.slide+xml"/>
  <Override PartName="/ppt/slides/slide1697.xml" ContentType="application/vnd.openxmlformats-officedocument.presentationml.slide+xml"/>
  <Override PartName="/ppt/slides/slide1698.xml" ContentType="application/vnd.openxmlformats-officedocument.presentationml.slide+xml"/>
  <Override PartName="/ppt/slides/slide1699.xml" ContentType="application/vnd.openxmlformats-officedocument.presentationml.slide+xml"/>
  <Override PartName="/ppt/slides/slide1700.xml" ContentType="application/vnd.openxmlformats-officedocument.presentationml.slide+xml"/>
  <Override PartName="/ppt/slides/slide1701.xml" ContentType="application/vnd.openxmlformats-officedocument.presentationml.slide+xml"/>
  <Override PartName="/ppt/slides/slide1702.xml" ContentType="application/vnd.openxmlformats-officedocument.presentationml.slide+xml"/>
  <Override PartName="/ppt/slides/slide1703.xml" ContentType="application/vnd.openxmlformats-officedocument.presentationml.slide+xml"/>
  <Override PartName="/ppt/slides/slide1704.xml" ContentType="application/vnd.openxmlformats-officedocument.presentationml.slide+xml"/>
  <Override PartName="/ppt/slides/slide1705.xml" ContentType="application/vnd.openxmlformats-officedocument.presentationml.slide+xml"/>
  <Override PartName="/ppt/slides/slide1706.xml" ContentType="application/vnd.openxmlformats-officedocument.presentationml.slide+xml"/>
  <Override PartName="/ppt/slides/slide1707.xml" ContentType="application/vnd.openxmlformats-officedocument.presentationml.slide+xml"/>
  <Override PartName="/ppt/slides/slide1708.xml" ContentType="application/vnd.openxmlformats-officedocument.presentationml.slide+xml"/>
  <Override PartName="/ppt/slides/slide1709.xml" ContentType="application/vnd.openxmlformats-officedocument.presentationml.slide+xml"/>
  <Override PartName="/ppt/slides/slide1710.xml" ContentType="application/vnd.openxmlformats-officedocument.presentationml.slide+xml"/>
  <Override PartName="/ppt/slides/slide1711.xml" ContentType="application/vnd.openxmlformats-officedocument.presentationml.slide+xml"/>
  <Override PartName="/ppt/slides/slide1712.xml" ContentType="application/vnd.openxmlformats-officedocument.presentationml.slide+xml"/>
  <Override PartName="/ppt/slides/slide1713.xml" ContentType="application/vnd.openxmlformats-officedocument.presentationml.slide+xml"/>
  <Override PartName="/ppt/slides/slide1714.xml" ContentType="application/vnd.openxmlformats-officedocument.presentationml.slide+xml"/>
  <Override PartName="/ppt/slides/slide1715.xml" ContentType="application/vnd.openxmlformats-officedocument.presentationml.slide+xml"/>
  <Override PartName="/ppt/slides/slide1716.xml" ContentType="application/vnd.openxmlformats-officedocument.presentationml.slide+xml"/>
  <Override PartName="/ppt/slides/slide1717.xml" ContentType="application/vnd.openxmlformats-officedocument.presentationml.slide+xml"/>
  <Override PartName="/ppt/slides/slide1718.xml" ContentType="application/vnd.openxmlformats-officedocument.presentationml.slide+xml"/>
  <Override PartName="/ppt/slides/slide1719.xml" ContentType="application/vnd.openxmlformats-officedocument.presentationml.slide+xml"/>
  <Override PartName="/ppt/slides/slide1720.xml" ContentType="application/vnd.openxmlformats-officedocument.presentationml.slide+xml"/>
  <Override PartName="/ppt/slides/slide1721.xml" ContentType="application/vnd.openxmlformats-officedocument.presentationml.slide+xml"/>
  <Override PartName="/ppt/slides/slide1722.xml" ContentType="application/vnd.openxmlformats-officedocument.presentationml.slide+xml"/>
  <Override PartName="/ppt/slides/slide1723.xml" ContentType="application/vnd.openxmlformats-officedocument.presentationml.slide+xml"/>
  <Override PartName="/ppt/slides/slide1724.xml" ContentType="application/vnd.openxmlformats-officedocument.presentationml.slide+xml"/>
  <Override PartName="/ppt/slides/slide1725.xml" ContentType="application/vnd.openxmlformats-officedocument.presentationml.slide+xml"/>
  <Override PartName="/ppt/slides/slide1726.xml" ContentType="application/vnd.openxmlformats-officedocument.presentationml.slide+xml"/>
  <Override PartName="/ppt/slides/slide1727.xml" ContentType="application/vnd.openxmlformats-officedocument.presentationml.slide+xml"/>
  <Override PartName="/ppt/slides/slide1728.xml" ContentType="application/vnd.openxmlformats-officedocument.presentationml.slide+xml"/>
  <Override PartName="/ppt/slides/slide1729.xml" ContentType="application/vnd.openxmlformats-officedocument.presentationml.slide+xml"/>
  <Override PartName="/ppt/slides/slide1730.xml" ContentType="application/vnd.openxmlformats-officedocument.presentationml.slide+xml"/>
  <Override PartName="/ppt/slides/slide1731.xml" ContentType="application/vnd.openxmlformats-officedocument.presentationml.slide+xml"/>
  <Override PartName="/ppt/slides/slide1732.xml" ContentType="application/vnd.openxmlformats-officedocument.presentationml.slide+xml"/>
  <Override PartName="/ppt/slides/slide1733.xml" ContentType="application/vnd.openxmlformats-officedocument.presentationml.slide+xml"/>
  <Override PartName="/ppt/slides/slide1734.xml" ContentType="application/vnd.openxmlformats-officedocument.presentationml.slide+xml"/>
  <Override PartName="/ppt/slides/slide1735.xml" ContentType="application/vnd.openxmlformats-officedocument.presentationml.slide+xml"/>
  <Override PartName="/ppt/slides/slide1736.xml" ContentType="application/vnd.openxmlformats-officedocument.presentationml.slide+xml"/>
  <Override PartName="/ppt/slides/slide1737.xml" ContentType="application/vnd.openxmlformats-officedocument.presentationml.slide+xml"/>
  <Override PartName="/ppt/slides/slide1738.xml" ContentType="application/vnd.openxmlformats-officedocument.presentationml.slide+xml"/>
  <Override PartName="/ppt/slides/slide1739.xml" ContentType="application/vnd.openxmlformats-officedocument.presentationml.slide+xml"/>
  <Override PartName="/ppt/slides/slide1740.xml" ContentType="application/vnd.openxmlformats-officedocument.presentationml.slide+xml"/>
  <Override PartName="/ppt/slides/slide1741.xml" ContentType="application/vnd.openxmlformats-officedocument.presentationml.slide+xml"/>
  <Override PartName="/ppt/slides/slide1742.xml" ContentType="application/vnd.openxmlformats-officedocument.presentationml.slide+xml"/>
  <Override PartName="/ppt/slides/slide1743.xml" ContentType="application/vnd.openxmlformats-officedocument.presentationml.slide+xml"/>
  <Override PartName="/ppt/slides/slide1744.xml" ContentType="application/vnd.openxmlformats-officedocument.presentationml.slide+xml"/>
  <Override PartName="/ppt/slides/slide1745.xml" ContentType="application/vnd.openxmlformats-officedocument.presentationml.slide+xml"/>
  <Override PartName="/ppt/slides/slide1746.xml" ContentType="application/vnd.openxmlformats-officedocument.presentationml.slide+xml"/>
  <Override PartName="/ppt/slides/slide1747.xml" ContentType="application/vnd.openxmlformats-officedocument.presentationml.slide+xml"/>
  <Override PartName="/ppt/slides/slide1748.xml" ContentType="application/vnd.openxmlformats-officedocument.presentationml.slide+xml"/>
  <Override PartName="/ppt/slides/slide1749.xml" ContentType="application/vnd.openxmlformats-officedocument.presentationml.slide+xml"/>
  <Override PartName="/ppt/slides/slide1750.xml" ContentType="application/vnd.openxmlformats-officedocument.presentationml.slide+xml"/>
  <Override PartName="/ppt/slides/slide1751.xml" ContentType="application/vnd.openxmlformats-officedocument.presentationml.slide+xml"/>
  <Override PartName="/ppt/slides/slide1752.xml" ContentType="application/vnd.openxmlformats-officedocument.presentationml.slide+xml"/>
  <Override PartName="/ppt/slides/slide1753.xml" ContentType="application/vnd.openxmlformats-officedocument.presentationml.slide+xml"/>
  <Override PartName="/ppt/slides/slide1754.xml" ContentType="application/vnd.openxmlformats-officedocument.presentationml.slide+xml"/>
  <Override PartName="/ppt/slides/slide1755.xml" ContentType="application/vnd.openxmlformats-officedocument.presentationml.slide+xml"/>
  <Override PartName="/ppt/slides/slide1756.xml" ContentType="application/vnd.openxmlformats-officedocument.presentationml.slide+xml"/>
  <Override PartName="/ppt/slides/slide1757.xml" ContentType="application/vnd.openxmlformats-officedocument.presentationml.slide+xml"/>
  <Override PartName="/ppt/slides/slide1758.xml" ContentType="application/vnd.openxmlformats-officedocument.presentationml.slide+xml"/>
  <Override PartName="/ppt/slides/slide1759.xml" ContentType="application/vnd.openxmlformats-officedocument.presentationml.slide+xml"/>
  <Override PartName="/ppt/slides/slide1760.xml" ContentType="application/vnd.openxmlformats-officedocument.presentationml.slide+xml"/>
  <Override PartName="/ppt/slides/slide1761.xml" ContentType="application/vnd.openxmlformats-officedocument.presentationml.slide+xml"/>
  <Override PartName="/ppt/slides/slide1762.xml" ContentType="application/vnd.openxmlformats-officedocument.presentationml.slide+xml"/>
  <Override PartName="/ppt/slides/slide1763.xml" ContentType="application/vnd.openxmlformats-officedocument.presentationml.slide+xml"/>
  <Override PartName="/ppt/slides/slide1764.xml" ContentType="application/vnd.openxmlformats-officedocument.presentationml.slide+xml"/>
  <Override PartName="/ppt/slides/slide1765.xml" ContentType="application/vnd.openxmlformats-officedocument.presentationml.slide+xml"/>
  <Override PartName="/ppt/slides/slide1766.xml" ContentType="application/vnd.openxmlformats-officedocument.presentationml.slide+xml"/>
  <Override PartName="/ppt/slides/slide1767.xml" ContentType="application/vnd.openxmlformats-officedocument.presentationml.slide+xml"/>
  <Override PartName="/ppt/slides/slide1768.xml" ContentType="application/vnd.openxmlformats-officedocument.presentationml.slide+xml"/>
  <Override PartName="/ppt/slides/slide1769.xml" ContentType="application/vnd.openxmlformats-officedocument.presentationml.slide+xml"/>
  <Override PartName="/ppt/slides/slide1770.xml" ContentType="application/vnd.openxmlformats-officedocument.presentationml.slide+xml"/>
  <Override PartName="/ppt/slides/slide1771.xml" ContentType="application/vnd.openxmlformats-officedocument.presentationml.slide+xml"/>
  <Override PartName="/ppt/slides/slide1772.xml" ContentType="application/vnd.openxmlformats-officedocument.presentationml.slide+xml"/>
  <Override PartName="/ppt/slides/slide1773.xml" ContentType="application/vnd.openxmlformats-officedocument.presentationml.slide+xml"/>
  <Override PartName="/ppt/slides/slide1774.xml" ContentType="application/vnd.openxmlformats-officedocument.presentationml.slide+xml"/>
  <Override PartName="/ppt/slides/slide1775.xml" ContentType="application/vnd.openxmlformats-officedocument.presentationml.slide+xml"/>
  <Override PartName="/ppt/slides/slide1776.xml" ContentType="application/vnd.openxmlformats-officedocument.presentationml.slide+xml"/>
  <Override PartName="/ppt/slides/slide1777.xml" ContentType="application/vnd.openxmlformats-officedocument.presentationml.slide+xml"/>
  <Override PartName="/ppt/slides/slide1778.xml" ContentType="application/vnd.openxmlformats-officedocument.presentationml.slide+xml"/>
  <Override PartName="/ppt/slides/slide1779.xml" ContentType="application/vnd.openxmlformats-officedocument.presentationml.slide+xml"/>
  <Override PartName="/ppt/slides/slide1780.xml" ContentType="application/vnd.openxmlformats-officedocument.presentationml.slide+xml"/>
  <Override PartName="/ppt/slides/slide1781.xml" ContentType="application/vnd.openxmlformats-officedocument.presentationml.slide+xml"/>
  <Override PartName="/ppt/slides/slide1782.xml" ContentType="application/vnd.openxmlformats-officedocument.presentationml.slide+xml"/>
  <Override PartName="/ppt/slides/slide1783.xml" ContentType="application/vnd.openxmlformats-officedocument.presentationml.slide+xml"/>
  <Override PartName="/ppt/slides/slide1784.xml" ContentType="application/vnd.openxmlformats-officedocument.presentationml.slide+xml"/>
  <Override PartName="/ppt/slides/slide1785.xml" ContentType="application/vnd.openxmlformats-officedocument.presentationml.slide+xml"/>
  <Override PartName="/ppt/slides/slide1786.xml" ContentType="application/vnd.openxmlformats-officedocument.presentationml.slide+xml"/>
  <Override PartName="/ppt/slides/slide1787.xml" ContentType="application/vnd.openxmlformats-officedocument.presentationml.slide+xml"/>
  <Override PartName="/ppt/slides/slide1788.xml" ContentType="application/vnd.openxmlformats-officedocument.presentationml.slide+xml"/>
  <Override PartName="/ppt/slides/slide1789.xml" ContentType="application/vnd.openxmlformats-officedocument.presentationml.slide+xml"/>
  <Override PartName="/ppt/slides/slide1790.xml" ContentType="application/vnd.openxmlformats-officedocument.presentationml.slide+xml"/>
  <Override PartName="/ppt/slides/slide1791.xml" ContentType="application/vnd.openxmlformats-officedocument.presentationml.slide+xml"/>
  <Override PartName="/ppt/slides/slide1792.xml" ContentType="application/vnd.openxmlformats-officedocument.presentationml.slide+xml"/>
  <Override PartName="/ppt/slides/slide1793.xml" ContentType="application/vnd.openxmlformats-officedocument.presentationml.slide+xml"/>
  <Override PartName="/ppt/slides/slide1794.xml" ContentType="application/vnd.openxmlformats-officedocument.presentationml.slide+xml"/>
  <Override PartName="/ppt/slides/slide1795.xml" ContentType="application/vnd.openxmlformats-officedocument.presentationml.slide+xml"/>
  <Override PartName="/ppt/slides/slide1796.xml" ContentType="application/vnd.openxmlformats-officedocument.presentationml.slide+xml"/>
  <Override PartName="/ppt/slides/slide1797.xml" ContentType="application/vnd.openxmlformats-officedocument.presentationml.slide+xml"/>
  <Override PartName="/ppt/slides/slide1798.xml" ContentType="application/vnd.openxmlformats-officedocument.presentationml.slide+xml"/>
  <Override PartName="/ppt/slides/slide1799.xml" ContentType="application/vnd.openxmlformats-officedocument.presentationml.slide+xml"/>
  <Override PartName="/ppt/slides/slide1800.xml" ContentType="application/vnd.openxmlformats-officedocument.presentationml.slide+xml"/>
  <Override PartName="/ppt/slides/slide1801.xml" ContentType="application/vnd.openxmlformats-officedocument.presentationml.slide+xml"/>
  <Override PartName="/ppt/slides/slide1802.xml" ContentType="application/vnd.openxmlformats-officedocument.presentationml.slide+xml"/>
  <Override PartName="/ppt/slides/slide1803.xml" ContentType="application/vnd.openxmlformats-officedocument.presentationml.slide+xml"/>
  <Override PartName="/ppt/slides/slide1804.xml" ContentType="application/vnd.openxmlformats-officedocument.presentationml.slide+xml"/>
  <Override PartName="/ppt/slides/slide1805.xml" ContentType="application/vnd.openxmlformats-officedocument.presentationml.slide+xml"/>
  <Override PartName="/ppt/slides/slide1806.xml" ContentType="application/vnd.openxmlformats-officedocument.presentationml.slide+xml"/>
  <Override PartName="/ppt/slides/slide1807.xml" ContentType="application/vnd.openxmlformats-officedocument.presentationml.slide+xml"/>
  <Override PartName="/ppt/slides/slide1808.xml" ContentType="application/vnd.openxmlformats-officedocument.presentationml.slide+xml"/>
  <Override PartName="/ppt/slides/slide1809.xml" ContentType="application/vnd.openxmlformats-officedocument.presentationml.slide+xml"/>
  <Override PartName="/ppt/slides/slide1810.xml" ContentType="application/vnd.openxmlformats-officedocument.presentationml.slide+xml"/>
  <Override PartName="/ppt/slides/slide1811.xml" ContentType="application/vnd.openxmlformats-officedocument.presentationml.slide+xml"/>
  <Override PartName="/ppt/slides/slide1812.xml" ContentType="application/vnd.openxmlformats-officedocument.presentationml.slide+xml"/>
  <Override PartName="/ppt/slides/slide1813.xml" ContentType="application/vnd.openxmlformats-officedocument.presentationml.slide+xml"/>
  <Override PartName="/ppt/slides/slide1814.xml" ContentType="application/vnd.openxmlformats-officedocument.presentationml.slide+xml"/>
  <Override PartName="/ppt/slides/slide1815.xml" ContentType="application/vnd.openxmlformats-officedocument.presentationml.slide+xml"/>
  <Override PartName="/ppt/slides/slide1816.xml" ContentType="application/vnd.openxmlformats-officedocument.presentationml.slide+xml"/>
  <Override PartName="/ppt/slides/slide1817.xml" ContentType="application/vnd.openxmlformats-officedocument.presentationml.slide+xml"/>
  <Override PartName="/ppt/slides/slide1818.xml" ContentType="application/vnd.openxmlformats-officedocument.presentationml.slide+xml"/>
  <Override PartName="/ppt/slides/slide1819.xml" ContentType="application/vnd.openxmlformats-officedocument.presentationml.slide+xml"/>
  <Override PartName="/ppt/slides/slide1820.xml" ContentType="application/vnd.openxmlformats-officedocument.presentationml.slide+xml"/>
  <Override PartName="/ppt/slides/slide1821.xml" ContentType="application/vnd.openxmlformats-officedocument.presentationml.slide+xml"/>
  <Override PartName="/ppt/slides/slide1822.xml" ContentType="application/vnd.openxmlformats-officedocument.presentationml.slide+xml"/>
  <Override PartName="/ppt/slides/slide1823.xml" ContentType="application/vnd.openxmlformats-officedocument.presentationml.slide+xml"/>
  <Override PartName="/ppt/slides/slide1824.xml" ContentType="application/vnd.openxmlformats-officedocument.presentationml.slide+xml"/>
  <Override PartName="/ppt/slides/slide1825.xml" ContentType="application/vnd.openxmlformats-officedocument.presentationml.slide+xml"/>
  <Override PartName="/ppt/slides/slide1826.xml" ContentType="application/vnd.openxmlformats-officedocument.presentationml.slide+xml"/>
  <Override PartName="/ppt/slides/slide1827.xml" ContentType="application/vnd.openxmlformats-officedocument.presentationml.slide+xml"/>
  <Override PartName="/ppt/slides/slide1828.xml" ContentType="application/vnd.openxmlformats-officedocument.presentationml.slide+xml"/>
  <Override PartName="/ppt/slides/slide1829.xml" ContentType="application/vnd.openxmlformats-officedocument.presentationml.slide+xml"/>
  <Override PartName="/ppt/slides/slide1830.xml" ContentType="application/vnd.openxmlformats-officedocument.presentationml.slide+xml"/>
  <Override PartName="/ppt/slides/slide1831.xml" ContentType="application/vnd.openxmlformats-officedocument.presentationml.slide+xml"/>
  <Override PartName="/ppt/slides/slide1832.xml" ContentType="application/vnd.openxmlformats-officedocument.presentationml.slide+xml"/>
  <Override PartName="/ppt/slides/slide1833.xml" ContentType="application/vnd.openxmlformats-officedocument.presentationml.slide+xml"/>
  <Override PartName="/ppt/slides/slide1834.xml" ContentType="application/vnd.openxmlformats-officedocument.presentationml.slide+xml"/>
  <Override PartName="/ppt/slides/slide1835.xml" ContentType="application/vnd.openxmlformats-officedocument.presentationml.slide+xml"/>
  <Override PartName="/ppt/slides/slide1836.xml" ContentType="application/vnd.openxmlformats-officedocument.presentationml.slide+xml"/>
  <Override PartName="/ppt/slides/slide1837.xml" ContentType="application/vnd.openxmlformats-officedocument.presentationml.slide+xml"/>
  <Override PartName="/ppt/slides/slide1838.xml" ContentType="application/vnd.openxmlformats-officedocument.presentationml.slide+xml"/>
  <Override PartName="/ppt/slides/slide1839.xml" ContentType="application/vnd.openxmlformats-officedocument.presentationml.slide+xml"/>
  <Override PartName="/ppt/slides/slide1840.xml" ContentType="application/vnd.openxmlformats-officedocument.presentationml.slide+xml"/>
  <Override PartName="/ppt/slides/slide1841.xml" ContentType="application/vnd.openxmlformats-officedocument.presentationml.slide+xml"/>
  <Override PartName="/ppt/slides/slide1842.xml" ContentType="application/vnd.openxmlformats-officedocument.presentationml.slide+xml"/>
  <Override PartName="/ppt/slides/slide1843.xml" ContentType="application/vnd.openxmlformats-officedocument.presentationml.slide+xml"/>
  <Override PartName="/ppt/slides/slide1844.xml" ContentType="application/vnd.openxmlformats-officedocument.presentationml.slide+xml"/>
  <Override PartName="/ppt/slides/slide1845.xml" ContentType="application/vnd.openxmlformats-officedocument.presentationml.slide+xml"/>
  <Override PartName="/ppt/slides/slide1846.xml" ContentType="application/vnd.openxmlformats-officedocument.presentationml.slide+xml"/>
  <Override PartName="/ppt/slides/slide1847.xml" ContentType="application/vnd.openxmlformats-officedocument.presentationml.slide+xml"/>
  <Override PartName="/ppt/slides/slide1848.xml" ContentType="application/vnd.openxmlformats-officedocument.presentationml.slide+xml"/>
  <Override PartName="/ppt/slides/slide1849.xml" ContentType="application/vnd.openxmlformats-officedocument.presentationml.slide+xml"/>
  <Override PartName="/ppt/slides/slide1850.xml" ContentType="application/vnd.openxmlformats-officedocument.presentationml.slide+xml"/>
  <Override PartName="/ppt/slides/slide1851.xml" ContentType="application/vnd.openxmlformats-officedocument.presentationml.slide+xml"/>
  <Override PartName="/ppt/slides/slide1852.xml" ContentType="application/vnd.openxmlformats-officedocument.presentationml.slide+xml"/>
  <Override PartName="/ppt/slides/slide1853.xml" ContentType="application/vnd.openxmlformats-officedocument.presentationml.slide+xml"/>
  <Override PartName="/ppt/slides/slide1854.xml" ContentType="application/vnd.openxmlformats-officedocument.presentationml.slide+xml"/>
  <Override PartName="/ppt/slides/slide1855.xml" ContentType="application/vnd.openxmlformats-officedocument.presentationml.slide+xml"/>
  <Override PartName="/ppt/slides/slide1856.xml" ContentType="application/vnd.openxmlformats-officedocument.presentationml.slide+xml"/>
  <Override PartName="/ppt/slides/slide1857.xml" ContentType="application/vnd.openxmlformats-officedocument.presentationml.slide+xml"/>
  <Override PartName="/ppt/slides/slide1858.xml" ContentType="application/vnd.openxmlformats-officedocument.presentationml.slide+xml"/>
  <Override PartName="/ppt/slides/slide1859.xml" ContentType="application/vnd.openxmlformats-officedocument.presentationml.slide+xml"/>
  <Override PartName="/ppt/slides/slide1860.xml" ContentType="application/vnd.openxmlformats-officedocument.presentationml.slide+xml"/>
  <Override PartName="/ppt/slides/slide1861.xml" ContentType="application/vnd.openxmlformats-officedocument.presentationml.slide+xml"/>
  <Override PartName="/ppt/slides/slide1862.xml" ContentType="application/vnd.openxmlformats-officedocument.presentationml.slide+xml"/>
  <Override PartName="/ppt/slides/slide1863.xml" ContentType="application/vnd.openxmlformats-officedocument.presentationml.slide+xml"/>
  <Override PartName="/ppt/slides/slide1864.xml" ContentType="application/vnd.openxmlformats-officedocument.presentationml.slide+xml"/>
  <Override PartName="/ppt/slides/slide1865.xml" ContentType="application/vnd.openxmlformats-officedocument.presentationml.slide+xml"/>
  <Override PartName="/ppt/slides/slide1866.xml" ContentType="application/vnd.openxmlformats-officedocument.presentationml.slide+xml"/>
  <Override PartName="/ppt/slides/slide1867.xml" ContentType="application/vnd.openxmlformats-officedocument.presentationml.slide+xml"/>
  <Override PartName="/ppt/slides/slide1868.xml" ContentType="application/vnd.openxmlformats-officedocument.presentationml.slide+xml"/>
  <Override PartName="/ppt/slides/slide1869.xml" ContentType="application/vnd.openxmlformats-officedocument.presentationml.slide+xml"/>
  <Override PartName="/ppt/slides/slide1870.xml" ContentType="application/vnd.openxmlformats-officedocument.presentationml.slide+xml"/>
  <Override PartName="/ppt/slides/slide1871.xml" ContentType="application/vnd.openxmlformats-officedocument.presentationml.slide+xml"/>
  <Override PartName="/ppt/slides/slide1872.xml" ContentType="application/vnd.openxmlformats-officedocument.presentationml.slide+xml"/>
  <Override PartName="/ppt/slides/slide1873.xml" ContentType="application/vnd.openxmlformats-officedocument.presentationml.slide+xml"/>
  <Override PartName="/ppt/slides/slide1874.xml" ContentType="application/vnd.openxmlformats-officedocument.presentationml.slide+xml"/>
  <Override PartName="/ppt/slides/slide1875.xml" ContentType="application/vnd.openxmlformats-officedocument.presentationml.slide+xml"/>
  <Override PartName="/ppt/slides/slide1876.xml" ContentType="application/vnd.openxmlformats-officedocument.presentationml.slide+xml"/>
  <Override PartName="/ppt/slides/slide1877.xml" ContentType="application/vnd.openxmlformats-officedocument.presentationml.slide+xml"/>
  <Override PartName="/ppt/slides/slide1878.xml" ContentType="application/vnd.openxmlformats-officedocument.presentationml.slide+xml"/>
  <Override PartName="/ppt/slides/slide1879.xml" ContentType="application/vnd.openxmlformats-officedocument.presentationml.slide+xml"/>
  <Override PartName="/ppt/slides/slide1880.xml" ContentType="application/vnd.openxmlformats-officedocument.presentationml.slide+xml"/>
  <Override PartName="/ppt/slides/slide1881.xml" ContentType="application/vnd.openxmlformats-officedocument.presentationml.slide+xml"/>
  <Override PartName="/ppt/slides/slide1882.xml" ContentType="application/vnd.openxmlformats-officedocument.presentationml.slide+xml"/>
  <Override PartName="/ppt/slides/slide1883.xml" ContentType="application/vnd.openxmlformats-officedocument.presentationml.slide+xml"/>
  <Override PartName="/ppt/slides/slide1884.xml" ContentType="application/vnd.openxmlformats-officedocument.presentationml.slide+xml"/>
  <Override PartName="/ppt/slides/slide1885.xml" ContentType="application/vnd.openxmlformats-officedocument.presentationml.slide+xml"/>
  <Override PartName="/ppt/slides/slide1886.xml" ContentType="application/vnd.openxmlformats-officedocument.presentationml.slide+xml"/>
  <Override PartName="/ppt/slides/slide1887.xml" ContentType="application/vnd.openxmlformats-officedocument.presentationml.slide+xml"/>
  <Override PartName="/ppt/slides/slide1888.xml" ContentType="application/vnd.openxmlformats-officedocument.presentationml.slide+xml"/>
  <Override PartName="/ppt/slides/slide1889.xml" ContentType="application/vnd.openxmlformats-officedocument.presentationml.slide+xml"/>
  <Override PartName="/ppt/slides/slide1890.xml" ContentType="application/vnd.openxmlformats-officedocument.presentationml.slide+xml"/>
  <Override PartName="/ppt/slides/slide1891.xml" ContentType="application/vnd.openxmlformats-officedocument.presentationml.slide+xml"/>
  <Override PartName="/ppt/slides/slide1892.xml" ContentType="application/vnd.openxmlformats-officedocument.presentationml.slide+xml"/>
  <Override PartName="/ppt/slides/slide1893.xml" ContentType="application/vnd.openxmlformats-officedocument.presentationml.slide+xml"/>
  <Override PartName="/ppt/slides/slide1894.xml" ContentType="application/vnd.openxmlformats-officedocument.presentationml.slide+xml"/>
  <Override PartName="/ppt/slides/slide1895.xml" ContentType="application/vnd.openxmlformats-officedocument.presentationml.slide+xml"/>
  <Override PartName="/ppt/slides/slide1896.xml" ContentType="application/vnd.openxmlformats-officedocument.presentationml.slide+xml"/>
  <Override PartName="/ppt/slides/slide1897.xml" ContentType="application/vnd.openxmlformats-officedocument.presentationml.slide+xml"/>
  <Override PartName="/ppt/slides/slide1898.xml" ContentType="application/vnd.openxmlformats-officedocument.presentationml.slide+xml"/>
  <Override PartName="/ppt/slides/slide1899.xml" ContentType="application/vnd.openxmlformats-officedocument.presentationml.slide+xml"/>
  <Override PartName="/ppt/slides/slide1900.xml" ContentType="application/vnd.openxmlformats-officedocument.presentationml.slide+xml"/>
  <Override PartName="/ppt/slides/slide1901.xml" ContentType="application/vnd.openxmlformats-officedocument.presentationml.slide+xml"/>
  <Override PartName="/ppt/slides/slide1902.xml" ContentType="application/vnd.openxmlformats-officedocument.presentationml.slide+xml"/>
  <Override PartName="/ppt/slides/slide1903.xml" ContentType="application/vnd.openxmlformats-officedocument.presentationml.slide+xml"/>
  <Override PartName="/ppt/slides/slide1904.xml" ContentType="application/vnd.openxmlformats-officedocument.presentationml.slide+xml"/>
  <Override PartName="/ppt/slides/slide1905.xml" ContentType="application/vnd.openxmlformats-officedocument.presentationml.slide+xml"/>
  <Override PartName="/ppt/slides/slide1906.xml" ContentType="application/vnd.openxmlformats-officedocument.presentationml.slide+xml"/>
  <Override PartName="/ppt/slides/slide1907.xml" ContentType="application/vnd.openxmlformats-officedocument.presentationml.slide+xml"/>
  <Override PartName="/ppt/slides/slide1908.xml" ContentType="application/vnd.openxmlformats-officedocument.presentationml.slide+xml"/>
  <Override PartName="/ppt/slides/slide1909.xml" ContentType="application/vnd.openxmlformats-officedocument.presentationml.slide+xml"/>
  <Override PartName="/ppt/slides/slide1910.xml" ContentType="application/vnd.openxmlformats-officedocument.presentationml.slide+xml"/>
  <Override PartName="/ppt/slides/slide1911.xml" ContentType="application/vnd.openxmlformats-officedocument.presentationml.slide+xml"/>
  <Override PartName="/ppt/slides/slide1912.xml" ContentType="application/vnd.openxmlformats-officedocument.presentationml.slide+xml"/>
  <Override PartName="/ppt/slides/slide1913.xml" ContentType="application/vnd.openxmlformats-officedocument.presentationml.slide+xml"/>
  <Override PartName="/ppt/slides/slide1914.xml" ContentType="application/vnd.openxmlformats-officedocument.presentationml.slide+xml"/>
  <Override PartName="/ppt/slides/slide1915.xml" ContentType="application/vnd.openxmlformats-officedocument.presentationml.slide+xml"/>
  <Override PartName="/ppt/slides/slide1916.xml" ContentType="application/vnd.openxmlformats-officedocument.presentationml.slide+xml"/>
  <Override PartName="/ppt/slides/slide1917.xml" ContentType="application/vnd.openxmlformats-officedocument.presentationml.slide+xml"/>
  <Override PartName="/ppt/slides/slide1918.xml" ContentType="application/vnd.openxmlformats-officedocument.presentationml.slide+xml"/>
  <Override PartName="/ppt/slides/slide1919.xml" ContentType="application/vnd.openxmlformats-officedocument.presentationml.slide+xml"/>
  <Override PartName="/ppt/slides/slide1920.xml" ContentType="application/vnd.openxmlformats-officedocument.presentationml.slide+xml"/>
  <Override PartName="/ppt/slides/slide1921.xml" ContentType="application/vnd.openxmlformats-officedocument.presentationml.slide+xml"/>
  <Override PartName="/ppt/slides/slide1922.xml" ContentType="application/vnd.openxmlformats-officedocument.presentationml.slide+xml"/>
  <Override PartName="/ppt/slides/slide1923.xml" ContentType="application/vnd.openxmlformats-officedocument.presentationml.slide+xml"/>
  <Override PartName="/ppt/slides/slide1924.xml" ContentType="application/vnd.openxmlformats-officedocument.presentationml.slide+xml"/>
  <Override PartName="/ppt/slides/slide1925.xml" ContentType="application/vnd.openxmlformats-officedocument.presentationml.slide+xml"/>
  <Override PartName="/ppt/slides/slide1926.xml" ContentType="application/vnd.openxmlformats-officedocument.presentationml.slide+xml"/>
  <Override PartName="/ppt/slides/slide1927.xml" ContentType="application/vnd.openxmlformats-officedocument.presentationml.slide+xml"/>
  <Override PartName="/ppt/slides/slide1928.xml" ContentType="application/vnd.openxmlformats-officedocument.presentationml.slide+xml"/>
  <Override PartName="/ppt/slides/slide1929.xml" ContentType="application/vnd.openxmlformats-officedocument.presentationml.slide+xml"/>
  <Override PartName="/ppt/slides/slide1930.xml" ContentType="application/vnd.openxmlformats-officedocument.presentationml.slide+xml"/>
  <Override PartName="/ppt/slides/slide1931.xml" ContentType="application/vnd.openxmlformats-officedocument.presentationml.slide+xml"/>
  <Override PartName="/ppt/slides/slide1932.xml" ContentType="application/vnd.openxmlformats-officedocument.presentationml.slide+xml"/>
  <Override PartName="/ppt/slides/slide1933.xml" ContentType="application/vnd.openxmlformats-officedocument.presentationml.slide+xml"/>
  <Override PartName="/ppt/slides/slide1934.xml" ContentType="application/vnd.openxmlformats-officedocument.presentationml.slide+xml"/>
  <Override PartName="/ppt/slides/slide1935.xml" ContentType="application/vnd.openxmlformats-officedocument.presentationml.slide+xml"/>
  <Override PartName="/ppt/slides/slide1936.xml" ContentType="application/vnd.openxmlformats-officedocument.presentationml.slide+xml"/>
  <Override PartName="/ppt/slides/slide1937.xml" ContentType="application/vnd.openxmlformats-officedocument.presentationml.slide+xml"/>
  <Override PartName="/ppt/slides/slide1938.xml" ContentType="application/vnd.openxmlformats-officedocument.presentationml.slide+xml"/>
  <Override PartName="/ppt/slides/slide1939.xml" ContentType="application/vnd.openxmlformats-officedocument.presentationml.slide+xml"/>
  <Override PartName="/ppt/slides/slide1940.xml" ContentType="application/vnd.openxmlformats-officedocument.presentationml.slide+xml"/>
  <Override PartName="/ppt/slides/slide1941.xml" ContentType="application/vnd.openxmlformats-officedocument.presentationml.slide+xml"/>
  <Override PartName="/ppt/slides/slide1942.xml" ContentType="application/vnd.openxmlformats-officedocument.presentationml.slide+xml"/>
  <Override PartName="/ppt/slides/slide1943.xml" ContentType="application/vnd.openxmlformats-officedocument.presentationml.slide+xml"/>
  <Override PartName="/ppt/slides/slide1944.xml" ContentType="application/vnd.openxmlformats-officedocument.presentationml.slide+xml"/>
  <Override PartName="/ppt/slides/slide1945.xml" ContentType="application/vnd.openxmlformats-officedocument.presentationml.slide+xml"/>
  <Override PartName="/ppt/slides/slide1946.xml" ContentType="application/vnd.openxmlformats-officedocument.presentationml.slide+xml"/>
  <Override PartName="/ppt/slides/slide1947.xml" ContentType="application/vnd.openxmlformats-officedocument.presentationml.slide+xml"/>
  <Override PartName="/ppt/slides/slide1948.xml" ContentType="application/vnd.openxmlformats-officedocument.presentationml.slide+xml"/>
  <Override PartName="/ppt/slides/slide1949.xml" ContentType="application/vnd.openxmlformats-officedocument.presentationml.slide+xml"/>
  <Override PartName="/ppt/slides/slide1950.xml" ContentType="application/vnd.openxmlformats-officedocument.presentationml.slide+xml"/>
  <Override PartName="/ppt/slides/slide1951.xml" ContentType="application/vnd.openxmlformats-officedocument.presentationml.slide+xml"/>
  <Override PartName="/ppt/slides/slide1952.xml" ContentType="application/vnd.openxmlformats-officedocument.presentationml.slide+xml"/>
  <Override PartName="/ppt/slides/slide1953.xml" ContentType="application/vnd.openxmlformats-officedocument.presentationml.slide+xml"/>
  <Override PartName="/ppt/slides/slide1954.xml" ContentType="application/vnd.openxmlformats-officedocument.presentationml.slide+xml"/>
  <Override PartName="/ppt/slides/slide1955.xml" ContentType="application/vnd.openxmlformats-officedocument.presentationml.slide+xml"/>
  <Override PartName="/ppt/slides/slide1956.xml" ContentType="application/vnd.openxmlformats-officedocument.presentationml.slide+xml"/>
  <Override PartName="/ppt/slides/slide1957.xml" ContentType="application/vnd.openxmlformats-officedocument.presentationml.slide+xml"/>
  <Override PartName="/ppt/slides/slide1958.xml" ContentType="application/vnd.openxmlformats-officedocument.presentationml.slide+xml"/>
  <Override PartName="/ppt/slides/slide1959.xml" ContentType="application/vnd.openxmlformats-officedocument.presentationml.slide+xml"/>
  <Override PartName="/ppt/slides/slide1960.xml" ContentType="application/vnd.openxmlformats-officedocument.presentationml.slide+xml"/>
  <Override PartName="/ppt/slides/slide1961.xml" ContentType="application/vnd.openxmlformats-officedocument.presentationml.slide+xml"/>
  <Override PartName="/ppt/slides/slide1962.xml" ContentType="application/vnd.openxmlformats-officedocument.presentationml.slide+xml"/>
  <Override PartName="/ppt/slides/slide1963.xml" ContentType="application/vnd.openxmlformats-officedocument.presentationml.slide+xml"/>
  <Override PartName="/ppt/slides/slide1964.xml" ContentType="application/vnd.openxmlformats-officedocument.presentationml.slide+xml"/>
  <Override PartName="/ppt/slides/slide1965.xml" ContentType="application/vnd.openxmlformats-officedocument.presentationml.slide+xml"/>
  <Override PartName="/ppt/slides/slide1966.xml" ContentType="application/vnd.openxmlformats-officedocument.presentationml.slide+xml"/>
  <Override PartName="/ppt/slides/slide1967.xml" ContentType="application/vnd.openxmlformats-officedocument.presentationml.slide+xml"/>
  <Override PartName="/ppt/slides/slide1968.xml" ContentType="application/vnd.openxmlformats-officedocument.presentationml.slide+xml"/>
  <Override PartName="/ppt/slides/slide1969.xml" ContentType="application/vnd.openxmlformats-officedocument.presentationml.slide+xml"/>
  <Override PartName="/ppt/slides/slide1970.xml" ContentType="application/vnd.openxmlformats-officedocument.presentationml.slide+xml"/>
  <Override PartName="/ppt/slides/slide1971.xml" ContentType="application/vnd.openxmlformats-officedocument.presentationml.slide+xml"/>
  <Override PartName="/ppt/slides/slide1972.xml" ContentType="application/vnd.openxmlformats-officedocument.presentationml.slide+xml"/>
  <Override PartName="/ppt/slides/slide1973.xml" ContentType="application/vnd.openxmlformats-officedocument.presentationml.slide+xml"/>
  <Override PartName="/ppt/slides/slide1974.xml" ContentType="application/vnd.openxmlformats-officedocument.presentationml.slide+xml"/>
  <Override PartName="/ppt/slides/slide1975.xml" ContentType="application/vnd.openxmlformats-officedocument.presentationml.slide+xml"/>
  <Override PartName="/ppt/slides/slide1976.xml" ContentType="application/vnd.openxmlformats-officedocument.presentationml.slide+xml"/>
  <Override PartName="/ppt/slides/slide1977.xml" ContentType="application/vnd.openxmlformats-officedocument.presentationml.slide+xml"/>
  <Override PartName="/ppt/slides/slide1978.xml" ContentType="application/vnd.openxmlformats-officedocument.presentationml.slide+xml"/>
  <Override PartName="/ppt/slides/slide1979.xml" ContentType="application/vnd.openxmlformats-officedocument.presentationml.slide+xml"/>
  <Override PartName="/ppt/slides/slide1980.xml" ContentType="application/vnd.openxmlformats-officedocument.presentationml.slide+xml"/>
  <Override PartName="/ppt/slides/slide1981.xml" ContentType="application/vnd.openxmlformats-officedocument.presentationml.slide+xml"/>
  <Override PartName="/ppt/slides/slide1982.xml" ContentType="application/vnd.openxmlformats-officedocument.presentationml.slide+xml"/>
  <Override PartName="/ppt/slides/slide1983.xml" ContentType="application/vnd.openxmlformats-officedocument.presentationml.slide+xml"/>
  <Override PartName="/ppt/slides/slide1984.xml" ContentType="application/vnd.openxmlformats-officedocument.presentationml.slide+xml"/>
  <Override PartName="/ppt/slides/slide1985.xml" ContentType="application/vnd.openxmlformats-officedocument.presentationml.slide+xml"/>
  <Override PartName="/ppt/slides/slide1986.xml" ContentType="application/vnd.openxmlformats-officedocument.presentationml.slide+xml"/>
  <Override PartName="/ppt/slides/slide1987.xml" ContentType="application/vnd.openxmlformats-officedocument.presentationml.slide+xml"/>
  <Override PartName="/ppt/slides/slide1988.xml" ContentType="application/vnd.openxmlformats-officedocument.presentationml.slide+xml"/>
  <Override PartName="/ppt/slides/slide1989.xml" ContentType="application/vnd.openxmlformats-officedocument.presentationml.slide+xml"/>
  <Override PartName="/ppt/slides/slide1990.xml" ContentType="application/vnd.openxmlformats-officedocument.presentationml.slide+xml"/>
  <Override PartName="/ppt/slides/slide1991.xml" ContentType="application/vnd.openxmlformats-officedocument.presentationml.slide+xml"/>
  <Override PartName="/ppt/slides/slide1992.xml" ContentType="application/vnd.openxmlformats-officedocument.presentationml.slide+xml"/>
  <Override PartName="/ppt/slides/slide1993.xml" ContentType="application/vnd.openxmlformats-officedocument.presentationml.slide+xml"/>
  <Override PartName="/ppt/slides/slide1994.xml" ContentType="application/vnd.openxmlformats-officedocument.presentationml.slide+xml"/>
  <Override PartName="/ppt/slides/slide1995.xml" ContentType="application/vnd.openxmlformats-officedocument.presentationml.slide+xml"/>
  <Override PartName="/ppt/slides/slide1996.xml" ContentType="application/vnd.openxmlformats-officedocument.presentationml.slide+xml"/>
  <Override PartName="/ppt/slides/slide1997.xml" ContentType="application/vnd.openxmlformats-officedocument.presentationml.slide+xml"/>
  <Override PartName="/ppt/slides/slide1998.xml" ContentType="application/vnd.openxmlformats-officedocument.presentationml.slide+xml"/>
  <Override PartName="/ppt/slides/slide1999.xml" ContentType="application/vnd.openxmlformats-officedocument.presentationml.slide+xml"/>
  <Override PartName="/ppt/slides/slide2000.xml" ContentType="application/vnd.openxmlformats-officedocument.presentationml.slide+xml"/>
  <Override PartName="/ppt/slides/slide2001.xml" ContentType="application/vnd.openxmlformats-officedocument.presentationml.slide+xml"/>
  <Override PartName="/ppt/slides/slide2002.xml" ContentType="application/vnd.openxmlformats-officedocument.presentationml.slide+xml"/>
  <Override PartName="/ppt/slides/slide2003.xml" ContentType="application/vnd.openxmlformats-officedocument.presentationml.slide+xml"/>
  <Override PartName="/ppt/slides/slide2004.xml" ContentType="application/vnd.openxmlformats-officedocument.presentationml.slide+xml"/>
  <Override PartName="/ppt/slides/slide2005.xml" ContentType="application/vnd.openxmlformats-officedocument.presentationml.slide+xml"/>
  <Override PartName="/ppt/slides/slide2006.xml" ContentType="application/vnd.openxmlformats-officedocument.presentationml.slide+xml"/>
  <Override PartName="/ppt/slides/slide2007.xml" ContentType="application/vnd.openxmlformats-officedocument.presentationml.slide+xml"/>
  <Override PartName="/ppt/slides/slide2008.xml" ContentType="application/vnd.openxmlformats-officedocument.presentationml.slide+xml"/>
  <Override PartName="/ppt/slides/slide2009.xml" ContentType="application/vnd.openxmlformats-officedocument.presentationml.slide+xml"/>
  <Override PartName="/ppt/slides/slide2010.xml" ContentType="application/vnd.openxmlformats-officedocument.presentationml.slide+xml"/>
  <Override PartName="/ppt/slides/slide2011.xml" ContentType="application/vnd.openxmlformats-officedocument.presentationml.slide+xml"/>
  <Override PartName="/ppt/slides/slide2012.xml" ContentType="application/vnd.openxmlformats-officedocument.presentationml.slide+xml"/>
  <Override PartName="/ppt/slides/slide2013.xml" ContentType="application/vnd.openxmlformats-officedocument.presentationml.slide+xml"/>
  <Override PartName="/ppt/slides/slide2014.xml" ContentType="application/vnd.openxmlformats-officedocument.presentationml.slide+xml"/>
  <Override PartName="/ppt/slides/slide2015.xml" ContentType="application/vnd.openxmlformats-officedocument.presentationml.slide+xml"/>
  <Override PartName="/ppt/slides/slide2016.xml" ContentType="application/vnd.openxmlformats-officedocument.presentationml.slide+xml"/>
  <Override PartName="/ppt/slides/slide2017.xml" ContentType="application/vnd.openxmlformats-officedocument.presentationml.slide+xml"/>
  <Override PartName="/ppt/slides/slide2018.xml" ContentType="application/vnd.openxmlformats-officedocument.presentationml.slide+xml"/>
  <Override PartName="/ppt/slides/slide2019.xml" ContentType="application/vnd.openxmlformats-officedocument.presentationml.slide+xml"/>
  <Override PartName="/ppt/slides/slide2020.xml" ContentType="application/vnd.openxmlformats-officedocument.presentationml.slide+xml"/>
  <Override PartName="/ppt/slides/slide2021.xml" ContentType="application/vnd.openxmlformats-officedocument.presentationml.slide+xml"/>
  <Override PartName="/ppt/slides/slide2022.xml" ContentType="application/vnd.openxmlformats-officedocument.presentationml.slide+xml"/>
  <Override PartName="/ppt/slides/slide2023.xml" ContentType="application/vnd.openxmlformats-officedocument.presentationml.slide+xml"/>
  <Override PartName="/ppt/slides/slide2024.xml" ContentType="application/vnd.openxmlformats-officedocument.presentationml.slide+xml"/>
  <Override PartName="/ppt/slides/slide2025.xml" ContentType="application/vnd.openxmlformats-officedocument.presentationml.slide+xml"/>
  <Override PartName="/ppt/slides/slide2026.xml" ContentType="application/vnd.openxmlformats-officedocument.presentationml.slide+xml"/>
  <Override PartName="/ppt/slides/slide2027.xml" ContentType="application/vnd.openxmlformats-officedocument.presentationml.slide+xml"/>
  <Override PartName="/ppt/slides/slide2028.xml" ContentType="application/vnd.openxmlformats-officedocument.presentationml.slide+xml"/>
  <Override PartName="/ppt/slides/slide2029.xml" ContentType="application/vnd.openxmlformats-officedocument.presentationml.slide+xml"/>
  <Override PartName="/ppt/slides/slide2030.xml" ContentType="application/vnd.openxmlformats-officedocument.presentationml.slide+xml"/>
  <Override PartName="/ppt/slides/slide2031.xml" ContentType="application/vnd.openxmlformats-officedocument.presentationml.slide+xml"/>
  <Override PartName="/ppt/slides/slide2032.xml" ContentType="application/vnd.openxmlformats-officedocument.presentationml.slide+xml"/>
  <Override PartName="/ppt/slides/slide2033.xml" ContentType="application/vnd.openxmlformats-officedocument.presentationml.slide+xml"/>
  <Override PartName="/ppt/slides/slide2034.xml" ContentType="application/vnd.openxmlformats-officedocument.presentationml.slide+xml"/>
  <Override PartName="/ppt/slides/slide2035.xml" ContentType="application/vnd.openxmlformats-officedocument.presentationml.slide+xml"/>
  <Override PartName="/ppt/slides/slide2036.xml" ContentType="application/vnd.openxmlformats-officedocument.presentationml.slide+xml"/>
  <Override PartName="/ppt/slides/slide2037.xml" ContentType="application/vnd.openxmlformats-officedocument.presentationml.slide+xml"/>
  <Override PartName="/ppt/slides/slide2038.xml" ContentType="application/vnd.openxmlformats-officedocument.presentationml.slide+xml"/>
  <Override PartName="/ppt/slides/slide2039.xml" ContentType="application/vnd.openxmlformats-officedocument.presentationml.slide+xml"/>
  <Override PartName="/ppt/slides/slide2040.xml" ContentType="application/vnd.openxmlformats-officedocument.presentationml.slide+xml"/>
  <Override PartName="/ppt/slides/slide2041.xml" ContentType="application/vnd.openxmlformats-officedocument.presentationml.slide+xml"/>
  <Override PartName="/ppt/slides/slide2042.xml" ContentType="application/vnd.openxmlformats-officedocument.presentationml.slide+xml"/>
  <Override PartName="/ppt/slides/slide2043.xml" ContentType="application/vnd.openxmlformats-officedocument.presentationml.slide+xml"/>
  <Override PartName="/ppt/slides/slide2044.xml" ContentType="application/vnd.openxmlformats-officedocument.presentationml.slide+xml"/>
  <Override PartName="/ppt/slides/slide2045.xml" ContentType="application/vnd.openxmlformats-officedocument.presentationml.slide+xml"/>
  <Override PartName="/ppt/slides/slide2046.xml" ContentType="application/vnd.openxmlformats-officedocument.presentationml.slide+xml"/>
  <Override PartName="/ppt/slides/slide2047.xml" ContentType="application/vnd.openxmlformats-officedocument.presentationml.slide+xml"/>
  <Override PartName="/ppt/slides/slide2048.xml" ContentType="application/vnd.openxmlformats-officedocument.presentationml.slide+xml"/>
  <Override PartName="/ppt/slides/slide2049.xml" ContentType="application/vnd.openxmlformats-officedocument.presentationml.slide+xml"/>
  <Override PartName="/ppt/slides/slide2050.xml" ContentType="application/vnd.openxmlformats-officedocument.presentationml.slide+xml"/>
  <Override PartName="/ppt/slides/slide2051.xml" ContentType="application/vnd.openxmlformats-officedocument.presentationml.slide+xml"/>
  <Override PartName="/ppt/slides/slide2052.xml" ContentType="application/vnd.openxmlformats-officedocument.presentationml.slide+xml"/>
  <Override PartName="/ppt/slides/slide2053.xml" ContentType="application/vnd.openxmlformats-officedocument.presentationml.slide+xml"/>
  <Override PartName="/ppt/slides/slide2054.xml" ContentType="application/vnd.openxmlformats-officedocument.presentationml.slide+xml"/>
  <Override PartName="/ppt/slides/slide2055.xml" ContentType="application/vnd.openxmlformats-officedocument.presentationml.slide+xml"/>
  <Override PartName="/ppt/slides/slide2056.xml" ContentType="application/vnd.openxmlformats-officedocument.presentationml.slide+xml"/>
  <Override PartName="/ppt/slides/slide2057.xml" ContentType="application/vnd.openxmlformats-officedocument.presentationml.slide+xml"/>
  <Override PartName="/ppt/slides/slide2058.xml" ContentType="application/vnd.openxmlformats-officedocument.presentationml.slide+xml"/>
  <Override PartName="/ppt/slides/slide2059.xml" ContentType="application/vnd.openxmlformats-officedocument.presentationml.slide+xml"/>
  <Override PartName="/ppt/slides/slide2060.xml" ContentType="application/vnd.openxmlformats-officedocument.presentationml.slide+xml"/>
  <Override PartName="/ppt/slides/slide2061.xml" ContentType="application/vnd.openxmlformats-officedocument.presentationml.slide+xml"/>
  <Override PartName="/ppt/slides/slide2062.xml" ContentType="application/vnd.openxmlformats-officedocument.presentationml.slide+xml"/>
  <Override PartName="/ppt/slides/slide2063.xml" ContentType="application/vnd.openxmlformats-officedocument.presentationml.slide+xml"/>
  <Override PartName="/ppt/slides/slide2064.xml" ContentType="application/vnd.openxmlformats-officedocument.presentationml.slide+xml"/>
  <Override PartName="/ppt/slides/slide2065.xml" ContentType="application/vnd.openxmlformats-officedocument.presentationml.slide+xml"/>
  <Override PartName="/ppt/slides/slide2066.xml" ContentType="application/vnd.openxmlformats-officedocument.presentationml.slide+xml"/>
  <Override PartName="/ppt/slides/slide2067.xml" ContentType="application/vnd.openxmlformats-officedocument.presentationml.slide+xml"/>
  <Override PartName="/ppt/slides/slide2068.xml" ContentType="application/vnd.openxmlformats-officedocument.presentationml.slide+xml"/>
  <Override PartName="/ppt/slides/slide2069.xml" ContentType="application/vnd.openxmlformats-officedocument.presentationml.slide+xml"/>
  <Override PartName="/ppt/slides/slide2070.xml" ContentType="application/vnd.openxmlformats-officedocument.presentationml.slide+xml"/>
  <Override PartName="/ppt/slides/slide2071.xml" ContentType="application/vnd.openxmlformats-officedocument.presentationml.slide+xml"/>
  <Override PartName="/ppt/slides/slide2072.xml" ContentType="application/vnd.openxmlformats-officedocument.presentationml.slide+xml"/>
  <Override PartName="/ppt/slides/slide2073.xml" ContentType="application/vnd.openxmlformats-officedocument.presentationml.slide+xml"/>
  <Override PartName="/ppt/slides/slide2074.xml" ContentType="application/vnd.openxmlformats-officedocument.presentationml.slide+xml"/>
  <Override PartName="/ppt/slides/slide2075.xml" ContentType="application/vnd.openxmlformats-officedocument.presentationml.slide+xml"/>
  <Override PartName="/ppt/slides/slide2076.xml" ContentType="application/vnd.openxmlformats-officedocument.presentationml.slide+xml"/>
  <Override PartName="/ppt/slides/slide2077.xml" ContentType="application/vnd.openxmlformats-officedocument.presentationml.slide+xml"/>
  <Override PartName="/ppt/slides/slide2078.xml" ContentType="application/vnd.openxmlformats-officedocument.presentationml.slide+xml"/>
  <Override PartName="/ppt/slides/slide2079.xml" ContentType="application/vnd.openxmlformats-officedocument.presentationml.slide+xml"/>
  <Override PartName="/ppt/slides/slide2080.xml" ContentType="application/vnd.openxmlformats-officedocument.presentationml.slide+xml"/>
  <Override PartName="/ppt/slides/slide2081.xml" ContentType="application/vnd.openxmlformats-officedocument.presentationml.slide+xml"/>
  <Override PartName="/ppt/slides/slide2082.xml" ContentType="application/vnd.openxmlformats-officedocument.presentationml.slide+xml"/>
  <Override PartName="/ppt/slides/slide2083.xml" ContentType="application/vnd.openxmlformats-officedocument.presentationml.slide+xml"/>
  <Override PartName="/ppt/slides/slide2084.xml" ContentType="application/vnd.openxmlformats-officedocument.presentationml.slide+xml"/>
  <Override PartName="/ppt/slides/slide2085.xml" ContentType="application/vnd.openxmlformats-officedocument.presentationml.slide+xml"/>
  <Override PartName="/ppt/slides/slide2086.xml" ContentType="application/vnd.openxmlformats-officedocument.presentationml.slide+xml"/>
  <Override PartName="/ppt/slides/slide2087.xml" ContentType="application/vnd.openxmlformats-officedocument.presentationml.slide+xml"/>
  <Override PartName="/ppt/slides/slide2088.xml" ContentType="application/vnd.openxmlformats-officedocument.presentationml.slide+xml"/>
  <Override PartName="/ppt/slides/slide2089.xml" ContentType="application/vnd.openxmlformats-officedocument.presentationml.slide+xml"/>
  <Override PartName="/ppt/slides/slide2090.xml" ContentType="application/vnd.openxmlformats-officedocument.presentationml.slide+xml"/>
  <Override PartName="/ppt/slides/slide2091.xml" ContentType="application/vnd.openxmlformats-officedocument.presentationml.slide+xml"/>
  <Override PartName="/ppt/slides/slide2092.xml" ContentType="application/vnd.openxmlformats-officedocument.presentationml.slide+xml"/>
  <Override PartName="/ppt/slides/slide2093.xml" ContentType="application/vnd.openxmlformats-officedocument.presentationml.slide+xml"/>
  <Override PartName="/ppt/slides/slide2094.xml" ContentType="application/vnd.openxmlformats-officedocument.presentationml.slide+xml"/>
  <Override PartName="/ppt/slides/slide2095.xml" ContentType="application/vnd.openxmlformats-officedocument.presentationml.slide+xml"/>
  <Override PartName="/ppt/slides/slide2096.xml" ContentType="application/vnd.openxmlformats-officedocument.presentationml.slide+xml"/>
  <Override PartName="/ppt/slides/slide2097.xml" ContentType="application/vnd.openxmlformats-officedocument.presentationml.slide+xml"/>
  <Override PartName="/ppt/slides/slide2098.xml" ContentType="application/vnd.openxmlformats-officedocument.presentationml.slide+xml"/>
  <Override PartName="/ppt/slides/slide2099.xml" ContentType="application/vnd.openxmlformats-officedocument.presentationml.slide+xml"/>
  <Override PartName="/ppt/slides/slide2100.xml" ContentType="application/vnd.openxmlformats-officedocument.presentationml.slide+xml"/>
  <Override PartName="/ppt/slides/slide2101.xml" ContentType="application/vnd.openxmlformats-officedocument.presentationml.slide+xml"/>
  <Override PartName="/ppt/slides/slide2102.xml" ContentType="application/vnd.openxmlformats-officedocument.presentationml.slide+xml"/>
  <Override PartName="/ppt/slides/slide2103.xml" ContentType="application/vnd.openxmlformats-officedocument.presentationml.slide+xml"/>
  <Override PartName="/ppt/slides/slide2104.xml" ContentType="application/vnd.openxmlformats-officedocument.presentationml.slide+xml"/>
  <Override PartName="/ppt/slides/slide2105.xml" ContentType="application/vnd.openxmlformats-officedocument.presentationml.slide+xml"/>
  <Override PartName="/ppt/slides/slide2106.xml" ContentType="application/vnd.openxmlformats-officedocument.presentationml.slide+xml"/>
  <Override PartName="/ppt/slides/slide2107.xml" ContentType="application/vnd.openxmlformats-officedocument.presentationml.slide+xml"/>
  <Override PartName="/ppt/slides/slide2108.xml" ContentType="application/vnd.openxmlformats-officedocument.presentationml.slide+xml"/>
  <Override PartName="/ppt/slides/slide2109.xml" ContentType="application/vnd.openxmlformats-officedocument.presentationml.slide+xml"/>
  <Override PartName="/ppt/slides/slide2110.xml" ContentType="application/vnd.openxmlformats-officedocument.presentationml.slide+xml"/>
  <Override PartName="/ppt/slides/slide2111.xml" ContentType="application/vnd.openxmlformats-officedocument.presentationml.slide+xml"/>
  <Override PartName="/ppt/slides/slide2112.xml" ContentType="application/vnd.openxmlformats-officedocument.presentationml.slide+xml"/>
  <Override PartName="/ppt/slides/slide2113.xml" ContentType="application/vnd.openxmlformats-officedocument.presentationml.slide+xml"/>
  <Override PartName="/ppt/slides/slide2114.xml" ContentType="application/vnd.openxmlformats-officedocument.presentationml.slide+xml"/>
  <Override PartName="/ppt/slides/slide2115.xml" ContentType="application/vnd.openxmlformats-officedocument.presentationml.slide+xml"/>
  <Override PartName="/ppt/slides/slide2116.xml" ContentType="application/vnd.openxmlformats-officedocument.presentationml.slide+xml"/>
  <Override PartName="/ppt/slides/slide2117.xml" ContentType="application/vnd.openxmlformats-officedocument.presentationml.slide+xml"/>
  <Override PartName="/ppt/slides/slide2118.xml" ContentType="application/vnd.openxmlformats-officedocument.presentationml.slide+xml"/>
  <Override PartName="/ppt/slides/slide2119.xml" ContentType="application/vnd.openxmlformats-officedocument.presentationml.slide+xml"/>
  <Override PartName="/ppt/slides/slide2120.xml" ContentType="application/vnd.openxmlformats-officedocument.presentationml.slide+xml"/>
  <Override PartName="/ppt/slides/slide2121.xml" ContentType="application/vnd.openxmlformats-officedocument.presentationml.slide+xml"/>
  <Override PartName="/ppt/slides/slide2122.xml" ContentType="application/vnd.openxmlformats-officedocument.presentationml.slide+xml"/>
  <Override PartName="/ppt/slides/slide2123.xml" ContentType="application/vnd.openxmlformats-officedocument.presentationml.slide+xml"/>
  <Override PartName="/ppt/slides/slide2124.xml" ContentType="application/vnd.openxmlformats-officedocument.presentationml.slide+xml"/>
  <Override PartName="/ppt/slides/slide2125.xml" ContentType="application/vnd.openxmlformats-officedocument.presentationml.slide+xml"/>
  <Override PartName="/ppt/slides/slide2126.xml" ContentType="application/vnd.openxmlformats-officedocument.presentationml.slide+xml"/>
  <Override PartName="/ppt/slides/slide2127.xml" ContentType="application/vnd.openxmlformats-officedocument.presentationml.slide+xml"/>
  <Override PartName="/ppt/slides/slide2128.xml" ContentType="application/vnd.openxmlformats-officedocument.presentationml.slide+xml"/>
  <Override PartName="/ppt/slides/slide2129.xml" ContentType="application/vnd.openxmlformats-officedocument.presentationml.slide+xml"/>
  <Override PartName="/ppt/slides/slide2130.xml" ContentType="application/vnd.openxmlformats-officedocument.presentationml.slide+xml"/>
  <Override PartName="/ppt/slides/slide2131.xml" ContentType="application/vnd.openxmlformats-officedocument.presentationml.slide+xml"/>
  <Override PartName="/ppt/slides/slide2132.xml" ContentType="application/vnd.openxmlformats-officedocument.presentationml.slide+xml"/>
  <Override PartName="/ppt/slides/slide2133.xml" ContentType="application/vnd.openxmlformats-officedocument.presentationml.slide+xml"/>
  <Override PartName="/ppt/slides/slide2134.xml" ContentType="application/vnd.openxmlformats-officedocument.presentationml.slide+xml"/>
  <Override PartName="/ppt/slides/slide2135.xml" ContentType="application/vnd.openxmlformats-officedocument.presentationml.slide+xml"/>
  <Override PartName="/ppt/slides/slide2136.xml" ContentType="application/vnd.openxmlformats-officedocument.presentationml.slide+xml"/>
  <Override PartName="/ppt/slides/slide2137.xml" ContentType="application/vnd.openxmlformats-officedocument.presentationml.slide+xml"/>
  <Override PartName="/ppt/slides/slide2138.xml" ContentType="application/vnd.openxmlformats-officedocument.presentationml.slide+xml"/>
  <Override PartName="/ppt/slides/slide2139.xml" ContentType="application/vnd.openxmlformats-officedocument.presentationml.slide+xml"/>
  <Override PartName="/ppt/slides/slide2140.xml" ContentType="application/vnd.openxmlformats-officedocument.presentationml.slide+xml"/>
  <Override PartName="/ppt/slides/slide2141.xml" ContentType="application/vnd.openxmlformats-officedocument.presentationml.slide+xml"/>
  <Override PartName="/ppt/slides/slide2142.xml" ContentType="application/vnd.openxmlformats-officedocument.presentationml.slide+xml"/>
  <Override PartName="/ppt/slides/slide2143.xml" ContentType="application/vnd.openxmlformats-officedocument.presentationml.slide+xml"/>
  <Override PartName="/ppt/slides/slide2144.xml" ContentType="application/vnd.openxmlformats-officedocument.presentationml.slide+xml"/>
  <Override PartName="/ppt/slides/slide2145.xml" ContentType="application/vnd.openxmlformats-officedocument.presentationml.slide+xml"/>
  <Override PartName="/ppt/slides/slide2146.xml" ContentType="application/vnd.openxmlformats-officedocument.presentationml.slide+xml"/>
  <Override PartName="/ppt/slides/slide2147.xml" ContentType="application/vnd.openxmlformats-officedocument.presentationml.slide+xml"/>
  <Override PartName="/ppt/slides/slide2148.xml" ContentType="application/vnd.openxmlformats-officedocument.presentationml.slide+xml"/>
  <Override PartName="/ppt/slides/slide2149.xml" ContentType="application/vnd.openxmlformats-officedocument.presentationml.slide+xml"/>
  <Override PartName="/ppt/slides/slide2150.xml" ContentType="application/vnd.openxmlformats-officedocument.presentationml.slide+xml"/>
  <Override PartName="/ppt/slides/slide2151.xml" ContentType="application/vnd.openxmlformats-officedocument.presentationml.slide+xml"/>
  <Override PartName="/ppt/slides/slide2152.xml" ContentType="application/vnd.openxmlformats-officedocument.presentationml.slide+xml"/>
  <Override PartName="/ppt/slides/slide2153.xml" ContentType="application/vnd.openxmlformats-officedocument.presentationml.slide+xml"/>
  <Override PartName="/ppt/slides/slide2154.xml" ContentType="application/vnd.openxmlformats-officedocument.presentationml.slide+xml"/>
  <Override PartName="/ppt/slides/slide2155.xml" ContentType="application/vnd.openxmlformats-officedocument.presentationml.slide+xml"/>
  <Override PartName="/ppt/slides/slide2156.xml" ContentType="application/vnd.openxmlformats-officedocument.presentationml.slide+xml"/>
  <Override PartName="/ppt/slides/slide2157.xml" ContentType="application/vnd.openxmlformats-officedocument.presentationml.slide+xml"/>
  <Override PartName="/ppt/slides/slide2158.xml" ContentType="application/vnd.openxmlformats-officedocument.presentationml.slide+xml"/>
  <Override PartName="/ppt/slides/slide2159.xml" ContentType="application/vnd.openxmlformats-officedocument.presentationml.slide+xml"/>
  <Override PartName="/ppt/slides/slide2160.xml" ContentType="application/vnd.openxmlformats-officedocument.presentationml.slide+xml"/>
  <Override PartName="/ppt/slides/slide2161.xml" ContentType="application/vnd.openxmlformats-officedocument.presentationml.slide+xml"/>
  <Override PartName="/ppt/slides/slide2162.xml" ContentType="application/vnd.openxmlformats-officedocument.presentationml.slide+xml"/>
  <Override PartName="/ppt/slides/slide2163.xml" ContentType="application/vnd.openxmlformats-officedocument.presentationml.slide+xml"/>
  <Override PartName="/ppt/slides/slide2164.xml" ContentType="application/vnd.openxmlformats-officedocument.presentationml.slide+xml"/>
  <Override PartName="/ppt/slides/slide2165.xml" ContentType="application/vnd.openxmlformats-officedocument.presentationml.slide+xml"/>
  <Override PartName="/ppt/slides/slide2166.xml" ContentType="application/vnd.openxmlformats-officedocument.presentationml.slide+xml"/>
  <Override PartName="/ppt/slides/slide2167.xml" ContentType="application/vnd.openxmlformats-officedocument.presentationml.slide+xml"/>
  <Override PartName="/ppt/slides/slide2168.xml" ContentType="application/vnd.openxmlformats-officedocument.presentationml.slide+xml"/>
  <Override PartName="/ppt/slides/slide2169.xml" ContentType="application/vnd.openxmlformats-officedocument.presentationml.slide+xml"/>
  <Override PartName="/ppt/slides/slide2170.xml" ContentType="application/vnd.openxmlformats-officedocument.presentationml.slide+xml"/>
  <Override PartName="/ppt/slides/slide2171.xml" ContentType="application/vnd.openxmlformats-officedocument.presentationml.slide+xml"/>
  <Override PartName="/ppt/slides/slide2172.xml" ContentType="application/vnd.openxmlformats-officedocument.presentationml.slide+xml"/>
  <Override PartName="/ppt/slides/slide2173.xml" ContentType="application/vnd.openxmlformats-officedocument.presentationml.slide+xml"/>
  <Override PartName="/ppt/slides/slide2174.xml" ContentType="application/vnd.openxmlformats-officedocument.presentationml.slide+xml"/>
  <Override PartName="/ppt/slides/slide2175.xml" ContentType="application/vnd.openxmlformats-officedocument.presentationml.slide+xml"/>
  <Override PartName="/ppt/slides/slide2176.xml" ContentType="application/vnd.openxmlformats-officedocument.presentationml.slide+xml"/>
  <Override PartName="/ppt/slides/slide2177.xml" ContentType="application/vnd.openxmlformats-officedocument.presentationml.slide+xml"/>
  <Override PartName="/ppt/slides/slide2178.xml" ContentType="application/vnd.openxmlformats-officedocument.presentationml.slide+xml"/>
  <Override PartName="/ppt/slides/slide2179.xml" ContentType="application/vnd.openxmlformats-officedocument.presentationml.slide+xml"/>
  <Override PartName="/ppt/slides/slide2180.xml" ContentType="application/vnd.openxmlformats-officedocument.presentationml.slide+xml"/>
  <Override PartName="/ppt/slides/slide2181.xml" ContentType="application/vnd.openxmlformats-officedocument.presentationml.slide+xml"/>
  <Override PartName="/ppt/slides/slide2182.xml" ContentType="application/vnd.openxmlformats-officedocument.presentationml.slide+xml"/>
  <Override PartName="/ppt/slides/slide2183.xml" ContentType="application/vnd.openxmlformats-officedocument.presentationml.slide+xml"/>
  <Override PartName="/ppt/slides/slide2184.xml" ContentType="application/vnd.openxmlformats-officedocument.presentationml.slide+xml"/>
  <Override PartName="/ppt/slides/slide2185.xml" ContentType="application/vnd.openxmlformats-officedocument.presentationml.slide+xml"/>
  <Override PartName="/ppt/slides/slide2186.xml" ContentType="application/vnd.openxmlformats-officedocument.presentationml.slide+xml"/>
  <Override PartName="/ppt/slides/slide2187.xml" ContentType="application/vnd.openxmlformats-officedocument.presentationml.slide+xml"/>
  <Override PartName="/ppt/slides/slide2188.xml" ContentType="application/vnd.openxmlformats-officedocument.presentationml.slide+xml"/>
  <Override PartName="/ppt/slides/slide2189.xml" ContentType="application/vnd.openxmlformats-officedocument.presentationml.slide+xml"/>
  <Override PartName="/ppt/slides/slide2190.xml" ContentType="application/vnd.openxmlformats-officedocument.presentationml.slide+xml"/>
  <Override PartName="/ppt/slides/slide2191.xml" ContentType="application/vnd.openxmlformats-officedocument.presentationml.slide+xml"/>
  <Override PartName="/ppt/slides/slide2192.xml" ContentType="application/vnd.openxmlformats-officedocument.presentationml.slide+xml"/>
  <Override PartName="/ppt/slides/slide2193.xml" ContentType="application/vnd.openxmlformats-officedocument.presentationml.slide+xml"/>
  <Override PartName="/ppt/slides/slide2194.xml" ContentType="application/vnd.openxmlformats-officedocument.presentationml.slide+xml"/>
  <Override PartName="/ppt/slides/slide2195.xml" ContentType="application/vnd.openxmlformats-officedocument.presentationml.slide+xml"/>
  <Override PartName="/ppt/slides/slide2196.xml" ContentType="application/vnd.openxmlformats-officedocument.presentationml.slide+xml"/>
  <Override PartName="/ppt/slides/slide2197.xml" ContentType="application/vnd.openxmlformats-officedocument.presentationml.slide+xml"/>
  <Override PartName="/ppt/slides/slide2198.xml" ContentType="application/vnd.openxmlformats-officedocument.presentationml.slide+xml"/>
  <Override PartName="/ppt/slides/slide2199.xml" ContentType="application/vnd.openxmlformats-officedocument.presentationml.slide+xml"/>
  <Override PartName="/ppt/slides/slide2200.xml" ContentType="application/vnd.openxmlformats-officedocument.presentationml.slide+xml"/>
  <Override PartName="/ppt/slides/slide2201.xml" ContentType="application/vnd.openxmlformats-officedocument.presentationml.slide+xml"/>
  <Override PartName="/ppt/slides/slide2202.xml" ContentType="application/vnd.openxmlformats-officedocument.presentationml.slide+xml"/>
  <Override PartName="/ppt/slides/slide2203.xml" ContentType="application/vnd.openxmlformats-officedocument.presentationml.slide+xml"/>
  <Override PartName="/ppt/slides/slide2204.xml" ContentType="application/vnd.openxmlformats-officedocument.presentationml.slide+xml"/>
  <Override PartName="/ppt/slides/slide2205.xml" ContentType="application/vnd.openxmlformats-officedocument.presentationml.slide+xml"/>
  <Override PartName="/ppt/slides/slide2206.xml" ContentType="application/vnd.openxmlformats-officedocument.presentationml.slide+xml"/>
  <Override PartName="/ppt/slides/slide2207.xml" ContentType="application/vnd.openxmlformats-officedocument.presentationml.slide+xml"/>
  <Override PartName="/ppt/slides/slide2208.xml" ContentType="application/vnd.openxmlformats-officedocument.presentationml.slide+xml"/>
  <Override PartName="/ppt/slides/slide2209.xml" ContentType="application/vnd.openxmlformats-officedocument.presentationml.slide+xml"/>
  <Override PartName="/ppt/slides/slide2210.xml" ContentType="application/vnd.openxmlformats-officedocument.presentationml.slide+xml"/>
  <Override PartName="/ppt/slides/slide2211.xml" ContentType="application/vnd.openxmlformats-officedocument.presentationml.slide+xml"/>
  <Override PartName="/ppt/slides/slide2212.xml" ContentType="application/vnd.openxmlformats-officedocument.presentationml.slide+xml"/>
  <Override PartName="/ppt/slides/slide2213.xml" ContentType="application/vnd.openxmlformats-officedocument.presentationml.slide+xml"/>
  <Override PartName="/ppt/slides/slide2214.xml" ContentType="application/vnd.openxmlformats-officedocument.presentationml.slide+xml"/>
  <Override PartName="/ppt/slides/slide2215.xml" ContentType="application/vnd.openxmlformats-officedocument.presentationml.slide+xml"/>
  <Override PartName="/ppt/slides/slide2216.xml" ContentType="application/vnd.openxmlformats-officedocument.presentationml.slide+xml"/>
  <Override PartName="/ppt/slides/slide2217.xml" ContentType="application/vnd.openxmlformats-officedocument.presentationml.slide+xml"/>
  <Override PartName="/ppt/slides/slide2218.xml" ContentType="application/vnd.openxmlformats-officedocument.presentationml.slide+xml"/>
  <Override PartName="/ppt/slides/slide2219.xml" ContentType="application/vnd.openxmlformats-officedocument.presentationml.slide+xml"/>
  <Override PartName="/ppt/slides/slide2220.xml" ContentType="application/vnd.openxmlformats-officedocument.presentationml.slide+xml"/>
  <Override PartName="/ppt/slides/slide2221.xml" ContentType="application/vnd.openxmlformats-officedocument.presentationml.slide+xml"/>
  <Override PartName="/ppt/slides/slide2222.xml" ContentType="application/vnd.openxmlformats-officedocument.presentationml.slide+xml"/>
  <Override PartName="/ppt/slides/slide2223.xml" ContentType="application/vnd.openxmlformats-officedocument.presentationml.slide+xml"/>
  <Override PartName="/ppt/slides/slide2224.xml" ContentType="application/vnd.openxmlformats-officedocument.presentationml.slide+xml"/>
  <Override PartName="/ppt/slides/slide2225.xml" ContentType="application/vnd.openxmlformats-officedocument.presentationml.slide+xml"/>
  <Override PartName="/ppt/slides/slide2226.xml" ContentType="application/vnd.openxmlformats-officedocument.presentationml.slide+xml"/>
  <Override PartName="/ppt/slides/slide2227.xml" ContentType="application/vnd.openxmlformats-officedocument.presentationml.slide+xml"/>
  <Override PartName="/ppt/slides/slide2228.xml" ContentType="application/vnd.openxmlformats-officedocument.presentationml.slide+xml"/>
  <Override PartName="/ppt/slides/slide2229.xml" ContentType="application/vnd.openxmlformats-officedocument.presentationml.slide+xml"/>
  <Override PartName="/ppt/slides/slide2230.xml" ContentType="application/vnd.openxmlformats-officedocument.presentationml.slide+xml"/>
  <Override PartName="/ppt/slides/slide2231.xml" ContentType="application/vnd.openxmlformats-officedocument.presentationml.slide+xml"/>
  <Override PartName="/ppt/slides/slide2232.xml" ContentType="application/vnd.openxmlformats-officedocument.presentationml.slide+xml"/>
  <Override PartName="/ppt/slides/slide2233.xml" ContentType="application/vnd.openxmlformats-officedocument.presentationml.slide+xml"/>
  <Override PartName="/ppt/slides/slide2234.xml" ContentType="application/vnd.openxmlformats-officedocument.presentationml.slide+xml"/>
  <Override PartName="/ppt/slides/slide2235.xml" ContentType="application/vnd.openxmlformats-officedocument.presentationml.slide+xml"/>
  <Override PartName="/ppt/slides/slide2236.xml" ContentType="application/vnd.openxmlformats-officedocument.presentationml.slide+xml"/>
  <Override PartName="/ppt/slides/slide2237.xml" ContentType="application/vnd.openxmlformats-officedocument.presentationml.slide+xml"/>
  <Override PartName="/ppt/slides/slide2238.xml" ContentType="application/vnd.openxmlformats-officedocument.presentationml.slide+xml"/>
  <Override PartName="/ppt/slides/slide2239.xml" ContentType="application/vnd.openxmlformats-officedocument.presentationml.slide+xml"/>
  <Override PartName="/ppt/slides/slide2240.xml" ContentType="application/vnd.openxmlformats-officedocument.presentationml.slide+xml"/>
  <Override PartName="/ppt/slides/slide2241.xml" ContentType="application/vnd.openxmlformats-officedocument.presentationml.slide+xml"/>
  <Override PartName="/ppt/slides/slide2242.xml" ContentType="application/vnd.openxmlformats-officedocument.presentationml.slide+xml"/>
  <Override PartName="/ppt/slides/slide2243.xml" ContentType="application/vnd.openxmlformats-officedocument.presentationml.slide+xml"/>
  <Override PartName="/ppt/slides/slide2244.xml" ContentType="application/vnd.openxmlformats-officedocument.presentationml.slide+xml"/>
  <Override PartName="/ppt/slides/slide2245.xml" ContentType="application/vnd.openxmlformats-officedocument.presentationml.slide+xml"/>
  <Override PartName="/ppt/slides/slide2246.xml" ContentType="application/vnd.openxmlformats-officedocument.presentationml.slide+xml"/>
  <Override PartName="/ppt/slides/slide2247.xml" ContentType="application/vnd.openxmlformats-officedocument.presentationml.slide+xml"/>
  <Override PartName="/ppt/slides/slide2248.xml" ContentType="application/vnd.openxmlformats-officedocument.presentationml.slide+xml"/>
  <Override PartName="/ppt/slides/slide2249.xml" ContentType="application/vnd.openxmlformats-officedocument.presentationml.slide+xml"/>
  <Override PartName="/ppt/slides/slide2250.xml" ContentType="application/vnd.openxmlformats-officedocument.presentationml.slide+xml"/>
  <Override PartName="/ppt/slides/slide2251.xml" ContentType="application/vnd.openxmlformats-officedocument.presentationml.slide+xml"/>
  <Override PartName="/ppt/slides/slide2252.xml" ContentType="application/vnd.openxmlformats-officedocument.presentationml.slide+xml"/>
  <Override PartName="/ppt/slides/slide2253.xml" ContentType="application/vnd.openxmlformats-officedocument.presentationml.slide+xml"/>
  <Override PartName="/ppt/slides/slide2254.xml" ContentType="application/vnd.openxmlformats-officedocument.presentationml.slide+xml"/>
  <Override PartName="/ppt/slides/slide2255.xml" ContentType="application/vnd.openxmlformats-officedocument.presentationml.slide+xml"/>
  <Override PartName="/ppt/slides/slide2256.xml" ContentType="application/vnd.openxmlformats-officedocument.presentationml.slide+xml"/>
  <Override PartName="/ppt/slides/slide2257.xml" ContentType="application/vnd.openxmlformats-officedocument.presentationml.slide+xml"/>
  <Override PartName="/ppt/slides/slide2258.xml" ContentType="application/vnd.openxmlformats-officedocument.presentationml.slide+xml"/>
  <Override PartName="/ppt/slides/slide2259.xml" ContentType="application/vnd.openxmlformats-officedocument.presentationml.slide+xml"/>
  <Override PartName="/ppt/slides/slide2260.xml" ContentType="application/vnd.openxmlformats-officedocument.presentationml.slide+xml"/>
  <Override PartName="/ppt/slides/slide2261.xml" ContentType="application/vnd.openxmlformats-officedocument.presentationml.slide+xml"/>
  <Override PartName="/ppt/slides/slide2262.xml" ContentType="application/vnd.openxmlformats-officedocument.presentationml.slide+xml"/>
  <Override PartName="/ppt/slides/slide2263.xml" ContentType="application/vnd.openxmlformats-officedocument.presentationml.slide+xml"/>
  <Override PartName="/ppt/slides/slide2264.xml" ContentType="application/vnd.openxmlformats-officedocument.presentationml.slide+xml"/>
  <Override PartName="/ppt/slides/slide2265.xml" ContentType="application/vnd.openxmlformats-officedocument.presentationml.slide+xml"/>
  <Override PartName="/ppt/slides/slide2266.xml" ContentType="application/vnd.openxmlformats-officedocument.presentationml.slide+xml"/>
  <Override PartName="/ppt/slides/slide2267.xml" ContentType="application/vnd.openxmlformats-officedocument.presentationml.slide+xml"/>
  <Override PartName="/ppt/slides/slide2268.xml" ContentType="application/vnd.openxmlformats-officedocument.presentationml.slide+xml"/>
  <Override PartName="/ppt/slides/slide2269.xml" ContentType="application/vnd.openxmlformats-officedocument.presentationml.slide+xml"/>
  <Override PartName="/ppt/slides/slide2270.xml" ContentType="application/vnd.openxmlformats-officedocument.presentationml.slide+xml"/>
  <Override PartName="/ppt/slides/slide2271.xml" ContentType="application/vnd.openxmlformats-officedocument.presentationml.slide+xml"/>
  <Override PartName="/ppt/slides/slide2272.xml" ContentType="application/vnd.openxmlformats-officedocument.presentationml.slide+xml"/>
  <Override PartName="/ppt/slides/slide2273.xml" ContentType="application/vnd.openxmlformats-officedocument.presentationml.slide+xml"/>
  <Override PartName="/ppt/slides/slide2274.xml" ContentType="application/vnd.openxmlformats-officedocument.presentationml.slide+xml"/>
  <Override PartName="/ppt/slides/slide2275.xml" ContentType="application/vnd.openxmlformats-officedocument.presentationml.slide+xml"/>
  <Override PartName="/ppt/slides/slide2276.xml" ContentType="application/vnd.openxmlformats-officedocument.presentationml.slide+xml"/>
  <Override PartName="/ppt/slides/slide2277.xml" ContentType="application/vnd.openxmlformats-officedocument.presentationml.slide+xml"/>
  <Override PartName="/ppt/slides/slide2278.xml" ContentType="application/vnd.openxmlformats-officedocument.presentationml.slide+xml"/>
  <Override PartName="/ppt/slides/slide2279.xml" ContentType="application/vnd.openxmlformats-officedocument.presentationml.slide+xml"/>
  <Override PartName="/ppt/slides/slide2280.xml" ContentType="application/vnd.openxmlformats-officedocument.presentationml.slide+xml"/>
  <Override PartName="/ppt/slides/slide2281.xml" ContentType="application/vnd.openxmlformats-officedocument.presentationml.slide+xml"/>
  <Override PartName="/ppt/slides/slide2282.xml" ContentType="application/vnd.openxmlformats-officedocument.presentationml.slide+xml"/>
  <Override PartName="/ppt/slides/slide2283.xml" ContentType="application/vnd.openxmlformats-officedocument.presentationml.slide+xml"/>
  <Override PartName="/ppt/slides/slide2284.xml" ContentType="application/vnd.openxmlformats-officedocument.presentationml.slide+xml"/>
  <Override PartName="/ppt/slides/slide2285.xml" ContentType="application/vnd.openxmlformats-officedocument.presentationml.slide+xml"/>
  <Override PartName="/ppt/slides/slide2286.xml" ContentType="application/vnd.openxmlformats-officedocument.presentationml.slide+xml"/>
  <Override PartName="/ppt/slides/slide2287.xml" ContentType="application/vnd.openxmlformats-officedocument.presentationml.slide+xml"/>
  <Override PartName="/ppt/slides/slide2288.xml" ContentType="application/vnd.openxmlformats-officedocument.presentationml.slide+xml"/>
  <Override PartName="/ppt/slides/slide2289.xml" ContentType="application/vnd.openxmlformats-officedocument.presentationml.slide+xml"/>
  <Override PartName="/ppt/slides/slide2290.xml" ContentType="application/vnd.openxmlformats-officedocument.presentationml.slide+xml"/>
  <Override PartName="/ppt/slides/slide2291.xml" ContentType="application/vnd.openxmlformats-officedocument.presentationml.slide+xml"/>
  <Override PartName="/ppt/slides/slide2292.xml" ContentType="application/vnd.openxmlformats-officedocument.presentationml.slide+xml"/>
  <Override PartName="/ppt/slides/slide2293.xml" ContentType="application/vnd.openxmlformats-officedocument.presentationml.slide+xml"/>
  <Override PartName="/ppt/slides/slide2294.xml" ContentType="application/vnd.openxmlformats-officedocument.presentationml.slide+xml"/>
  <Override PartName="/ppt/slides/slide2295.xml" ContentType="application/vnd.openxmlformats-officedocument.presentationml.slide+xml"/>
  <Override PartName="/ppt/slides/slide2296.xml" ContentType="application/vnd.openxmlformats-officedocument.presentationml.slide+xml"/>
  <Override PartName="/ppt/slides/slide2297.xml" ContentType="application/vnd.openxmlformats-officedocument.presentationml.slide+xml"/>
  <Override PartName="/ppt/slides/slide2298.xml" ContentType="application/vnd.openxmlformats-officedocument.presentationml.slide+xml"/>
  <Override PartName="/ppt/slides/slide2299.xml" ContentType="application/vnd.openxmlformats-officedocument.presentationml.slide+xml"/>
  <Override PartName="/ppt/slides/slide2300.xml" ContentType="application/vnd.openxmlformats-officedocument.presentationml.slide+xml"/>
  <Override PartName="/ppt/slides/slide2301.xml" ContentType="application/vnd.openxmlformats-officedocument.presentationml.slide+xml"/>
  <Override PartName="/ppt/slides/slide2302.xml" ContentType="application/vnd.openxmlformats-officedocument.presentationml.slide+xml"/>
  <Override PartName="/ppt/slides/slide2303.xml" ContentType="application/vnd.openxmlformats-officedocument.presentationml.slide+xml"/>
  <Override PartName="/ppt/slides/slide2304.xml" ContentType="application/vnd.openxmlformats-officedocument.presentationml.slide+xml"/>
  <Override PartName="/ppt/slides/slide2305.xml" ContentType="application/vnd.openxmlformats-officedocument.presentationml.slide+xml"/>
  <Override PartName="/ppt/slides/slide2306.xml" ContentType="application/vnd.openxmlformats-officedocument.presentationml.slide+xml"/>
  <Override PartName="/ppt/slides/slide2307.xml" ContentType="application/vnd.openxmlformats-officedocument.presentationml.slide+xml"/>
  <Override PartName="/ppt/slides/slide2308.xml" ContentType="application/vnd.openxmlformats-officedocument.presentationml.slide+xml"/>
  <Override PartName="/ppt/slides/slide2309.xml" ContentType="application/vnd.openxmlformats-officedocument.presentationml.slide+xml"/>
  <Override PartName="/ppt/slides/slide2310.xml" ContentType="application/vnd.openxmlformats-officedocument.presentationml.slide+xml"/>
  <Override PartName="/ppt/slides/slide2311.xml" ContentType="application/vnd.openxmlformats-officedocument.presentationml.slide+xml"/>
  <Override PartName="/ppt/slides/slide2312.xml" ContentType="application/vnd.openxmlformats-officedocument.presentationml.slide+xml"/>
  <Override PartName="/ppt/slides/slide2313.xml" ContentType="application/vnd.openxmlformats-officedocument.presentationml.slide+xml"/>
  <Override PartName="/ppt/slides/slide2314.xml" ContentType="application/vnd.openxmlformats-officedocument.presentationml.slide+xml"/>
  <Override PartName="/ppt/slides/slide2315.xml" ContentType="application/vnd.openxmlformats-officedocument.presentationml.slide+xml"/>
  <Override PartName="/ppt/slides/slide2316.xml" ContentType="application/vnd.openxmlformats-officedocument.presentationml.slide+xml"/>
  <Override PartName="/ppt/slides/slide2317.xml" ContentType="application/vnd.openxmlformats-officedocument.presentationml.slide+xml"/>
  <Override PartName="/ppt/slides/slide2318.xml" ContentType="application/vnd.openxmlformats-officedocument.presentationml.slide+xml"/>
  <Override PartName="/ppt/slides/slide2319.xml" ContentType="application/vnd.openxmlformats-officedocument.presentationml.slide+xml"/>
  <Override PartName="/ppt/slides/slide2320.xml" ContentType="application/vnd.openxmlformats-officedocument.presentationml.slide+xml"/>
  <Override PartName="/ppt/slides/slide2321.xml" ContentType="application/vnd.openxmlformats-officedocument.presentationml.slide+xml"/>
  <Override PartName="/ppt/slides/slide2322.xml" ContentType="application/vnd.openxmlformats-officedocument.presentationml.slide+xml"/>
  <Override PartName="/ppt/slides/slide2323.xml" ContentType="application/vnd.openxmlformats-officedocument.presentationml.slide+xml"/>
  <Override PartName="/ppt/slides/slide2324.xml" ContentType="application/vnd.openxmlformats-officedocument.presentationml.slide+xml"/>
  <Override PartName="/ppt/slides/slide2325.xml" ContentType="application/vnd.openxmlformats-officedocument.presentationml.slide+xml"/>
  <Override PartName="/ppt/slides/slide2326.xml" ContentType="application/vnd.openxmlformats-officedocument.presentationml.slide+xml"/>
  <Override PartName="/ppt/slides/slide2327.xml" ContentType="application/vnd.openxmlformats-officedocument.presentationml.slide+xml"/>
  <Override PartName="/ppt/slides/slide2328.xml" ContentType="application/vnd.openxmlformats-officedocument.presentationml.slide+xml"/>
  <Override PartName="/ppt/slides/slide2329.xml" ContentType="application/vnd.openxmlformats-officedocument.presentationml.slide+xml"/>
  <Override PartName="/ppt/slides/slide2330.xml" ContentType="application/vnd.openxmlformats-officedocument.presentationml.slide+xml"/>
  <Override PartName="/ppt/slides/slide2331.xml" ContentType="application/vnd.openxmlformats-officedocument.presentationml.slide+xml"/>
  <Override PartName="/ppt/slides/slide2332.xml" ContentType="application/vnd.openxmlformats-officedocument.presentationml.slide+xml"/>
  <Override PartName="/ppt/slides/slide2333.xml" ContentType="application/vnd.openxmlformats-officedocument.presentationml.slide+xml"/>
  <Override PartName="/ppt/slides/slide2334.xml" ContentType="application/vnd.openxmlformats-officedocument.presentationml.slide+xml"/>
  <Override PartName="/ppt/slides/slide2335.xml" ContentType="application/vnd.openxmlformats-officedocument.presentationml.slide+xml"/>
  <Override PartName="/ppt/slides/slide2336.xml" ContentType="application/vnd.openxmlformats-officedocument.presentationml.slide+xml"/>
  <Override PartName="/ppt/slides/slide2337.xml" ContentType="application/vnd.openxmlformats-officedocument.presentationml.slide+xml"/>
  <Override PartName="/ppt/slides/slide2338.xml" ContentType="application/vnd.openxmlformats-officedocument.presentationml.slide+xml"/>
  <Override PartName="/ppt/slides/slide2339.xml" ContentType="application/vnd.openxmlformats-officedocument.presentationml.slide+xml"/>
  <Override PartName="/ppt/slides/slide2340.xml" ContentType="application/vnd.openxmlformats-officedocument.presentationml.slide+xml"/>
  <Override PartName="/ppt/slides/slide2341.xml" ContentType="application/vnd.openxmlformats-officedocument.presentationml.slide+xml"/>
  <Override PartName="/ppt/slides/slide2342.xml" ContentType="application/vnd.openxmlformats-officedocument.presentationml.slide+xml"/>
  <Override PartName="/ppt/slides/slide2343.xml" ContentType="application/vnd.openxmlformats-officedocument.presentationml.slide+xml"/>
  <Override PartName="/ppt/slides/slide2344.xml" ContentType="application/vnd.openxmlformats-officedocument.presentationml.slide+xml"/>
  <Override PartName="/ppt/slides/slide2345.xml" ContentType="application/vnd.openxmlformats-officedocument.presentationml.slide+xml"/>
  <Override PartName="/ppt/slides/slide2346.xml" ContentType="application/vnd.openxmlformats-officedocument.presentationml.slide+xml"/>
  <Override PartName="/ppt/slides/slide2347.xml" ContentType="application/vnd.openxmlformats-officedocument.presentationml.slide+xml"/>
  <Override PartName="/ppt/slides/slide2348.xml" ContentType="application/vnd.openxmlformats-officedocument.presentationml.slide+xml"/>
  <Override PartName="/ppt/slides/slide2349.xml" ContentType="application/vnd.openxmlformats-officedocument.presentationml.slide+xml"/>
  <Override PartName="/ppt/slides/slide2350.xml" ContentType="application/vnd.openxmlformats-officedocument.presentationml.slide+xml"/>
  <Override PartName="/ppt/slides/slide2351.xml" ContentType="application/vnd.openxmlformats-officedocument.presentationml.slide+xml"/>
  <Override PartName="/ppt/slides/slide2352.xml" ContentType="application/vnd.openxmlformats-officedocument.presentationml.slide+xml"/>
  <Override PartName="/ppt/slides/slide2353.xml" ContentType="application/vnd.openxmlformats-officedocument.presentationml.slide+xml"/>
  <Override PartName="/ppt/slides/slide2354.xml" ContentType="application/vnd.openxmlformats-officedocument.presentationml.slide+xml"/>
  <Override PartName="/ppt/slides/slide2355.xml" ContentType="application/vnd.openxmlformats-officedocument.presentationml.slide+xml"/>
  <Override PartName="/ppt/slides/slide2356.xml" ContentType="application/vnd.openxmlformats-officedocument.presentationml.slide+xml"/>
  <Override PartName="/ppt/slides/slide2357.xml" ContentType="application/vnd.openxmlformats-officedocument.presentationml.slide+xml"/>
  <Override PartName="/ppt/slides/slide2358.xml" ContentType="application/vnd.openxmlformats-officedocument.presentationml.slide+xml"/>
  <Override PartName="/ppt/slides/slide2359.xml" ContentType="application/vnd.openxmlformats-officedocument.presentationml.slide+xml"/>
  <Override PartName="/ppt/slides/slide2360.xml" ContentType="application/vnd.openxmlformats-officedocument.presentationml.slide+xml"/>
  <Override PartName="/ppt/slides/slide2361.xml" ContentType="application/vnd.openxmlformats-officedocument.presentationml.slide+xml"/>
  <Override PartName="/ppt/slides/slide2362.xml" ContentType="application/vnd.openxmlformats-officedocument.presentationml.slide+xml"/>
  <Override PartName="/ppt/slides/slide2363.xml" ContentType="application/vnd.openxmlformats-officedocument.presentationml.slide+xml"/>
  <Override PartName="/ppt/slides/slide2364.xml" ContentType="application/vnd.openxmlformats-officedocument.presentationml.slide+xml"/>
  <Override PartName="/ppt/slides/slide2365.xml" ContentType="application/vnd.openxmlformats-officedocument.presentationml.slide+xml"/>
  <Override PartName="/ppt/slides/slide2366.xml" ContentType="application/vnd.openxmlformats-officedocument.presentationml.slide+xml"/>
  <Override PartName="/ppt/slides/slide2367.xml" ContentType="application/vnd.openxmlformats-officedocument.presentationml.slide+xml"/>
  <Override PartName="/ppt/slides/slide2368.xml" ContentType="application/vnd.openxmlformats-officedocument.presentationml.slide+xml"/>
  <Override PartName="/ppt/slides/slide2369.xml" ContentType="application/vnd.openxmlformats-officedocument.presentationml.slide+xml"/>
  <Override PartName="/ppt/slides/slide2370.xml" ContentType="application/vnd.openxmlformats-officedocument.presentationml.slide+xml"/>
  <Override PartName="/ppt/slides/slide2371.xml" ContentType="application/vnd.openxmlformats-officedocument.presentationml.slide+xml"/>
  <Override PartName="/ppt/slides/slide2372.xml" ContentType="application/vnd.openxmlformats-officedocument.presentationml.slide+xml"/>
  <Override PartName="/ppt/slides/slide2373.xml" ContentType="application/vnd.openxmlformats-officedocument.presentationml.slide+xml"/>
  <Override PartName="/ppt/slides/slide2374.xml" ContentType="application/vnd.openxmlformats-officedocument.presentationml.slide+xml"/>
  <Override PartName="/ppt/slides/slide2375.xml" ContentType="application/vnd.openxmlformats-officedocument.presentationml.slide+xml"/>
  <Override PartName="/ppt/slides/slide2376.xml" ContentType="application/vnd.openxmlformats-officedocument.presentationml.slide+xml"/>
  <Override PartName="/ppt/slides/slide2377.xml" ContentType="application/vnd.openxmlformats-officedocument.presentationml.slide+xml"/>
  <Override PartName="/ppt/slides/slide2378.xml" ContentType="application/vnd.openxmlformats-officedocument.presentationml.slide+xml"/>
  <Override PartName="/ppt/slides/slide2379.xml" ContentType="application/vnd.openxmlformats-officedocument.presentationml.slide+xml"/>
  <Override PartName="/ppt/slides/slide2380.xml" ContentType="application/vnd.openxmlformats-officedocument.presentationml.slide+xml"/>
  <Override PartName="/ppt/slides/slide2381.xml" ContentType="application/vnd.openxmlformats-officedocument.presentationml.slide+xml"/>
  <Override PartName="/ppt/slides/slide2382.xml" ContentType="application/vnd.openxmlformats-officedocument.presentationml.slide+xml"/>
  <Override PartName="/ppt/slides/slide2383.xml" ContentType="application/vnd.openxmlformats-officedocument.presentationml.slide+xml"/>
  <Override PartName="/ppt/slides/slide2384.xml" ContentType="application/vnd.openxmlformats-officedocument.presentationml.slide+xml"/>
  <Override PartName="/ppt/slides/slide2385.xml" ContentType="application/vnd.openxmlformats-officedocument.presentationml.slide+xml"/>
  <Override PartName="/ppt/slides/slide2386.xml" ContentType="application/vnd.openxmlformats-officedocument.presentationml.slide+xml"/>
  <Override PartName="/ppt/slides/slide2387.xml" ContentType="application/vnd.openxmlformats-officedocument.presentationml.slide+xml"/>
  <Override PartName="/ppt/slides/slide2388.xml" ContentType="application/vnd.openxmlformats-officedocument.presentationml.slide+xml"/>
  <Override PartName="/ppt/slides/slide2389.xml" ContentType="application/vnd.openxmlformats-officedocument.presentationml.slide+xml"/>
  <Override PartName="/ppt/slides/slide2390.xml" ContentType="application/vnd.openxmlformats-officedocument.presentationml.slide+xml"/>
  <Override PartName="/ppt/slides/slide2391.xml" ContentType="application/vnd.openxmlformats-officedocument.presentationml.slide+xml"/>
  <Override PartName="/ppt/slides/slide2392.xml" ContentType="application/vnd.openxmlformats-officedocument.presentationml.slide+xml"/>
  <Override PartName="/ppt/slides/slide2393.xml" ContentType="application/vnd.openxmlformats-officedocument.presentationml.slide+xml"/>
  <Override PartName="/ppt/slides/slide2394.xml" ContentType="application/vnd.openxmlformats-officedocument.presentationml.slide+xml"/>
  <Override PartName="/ppt/slides/slide2395.xml" ContentType="application/vnd.openxmlformats-officedocument.presentationml.slide+xml"/>
  <Override PartName="/ppt/slides/slide2396.xml" ContentType="application/vnd.openxmlformats-officedocument.presentationml.slide+xml"/>
  <Override PartName="/ppt/slides/slide2397.xml" ContentType="application/vnd.openxmlformats-officedocument.presentationml.slide+xml"/>
  <Override PartName="/ppt/slides/slide2398.xml" ContentType="application/vnd.openxmlformats-officedocument.presentationml.slide+xml"/>
  <Override PartName="/ppt/slides/slide2399.xml" ContentType="application/vnd.openxmlformats-officedocument.presentationml.slide+xml"/>
  <Override PartName="/ppt/slides/slide2400.xml" ContentType="application/vnd.openxmlformats-officedocument.presentationml.slide+xml"/>
  <Override PartName="/ppt/slides/slide2401.xml" ContentType="application/vnd.openxmlformats-officedocument.presentationml.slide+xml"/>
  <Override PartName="/ppt/slides/slide2402.xml" ContentType="application/vnd.openxmlformats-officedocument.presentationml.slide+xml"/>
  <Override PartName="/ppt/slides/slide2403.xml" ContentType="application/vnd.openxmlformats-officedocument.presentationml.slide+xml"/>
  <Override PartName="/ppt/slides/slide2404.xml" ContentType="application/vnd.openxmlformats-officedocument.presentationml.slide+xml"/>
  <Override PartName="/ppt/slides/slide2405.xml" ContentType="application/vnd.openxmlformats-officedocument.presentationml.slide+xml"/>
  <Override PartName="/ppt/slides/slide2406.xml" ContentType="application/vnd.openxmlformats-officedocument.presentationml.slide+xml"/>
  <Override PartName="/ppt/slides/slide2407.xml" ContentType="application/vnd.openxmlformats-officedocument.presentationml.slide+xml"/>
  <Override PartName="/ppt/slides/slide2408.xml" ContentType="application/vnd.openxmlformats-officedocument.presentationml.slide+xml"/>
  <Override PartName="/ppt/slides/slide2409.xml" ContentType="application/vnd.openxmlformats-officedocument.presentationml.slide+xml"/>
  <Override PartName="/ppt/slides/slide2410.xml" ContentType="application/vnd.openxmlformats-officedocument.presentationml.slide+xml"/>
  <Override PartName="/ppt/slides/slide2411.xml" ContentType="application/vnd.openxmlformats-officedocument.presentationml.slide+xml"/>
  <Override PartName="/ppt/slides/slide2412.xml" ContentType="application/vnd.openxmlformats-officedocument.presentationml.slide+xml"/>
  <Override PartName="/ppt/slides/slide2413.xml" ContentType="application/vnd.openxmlformats-officedocument.presentationml.slide+xml"/>
  <Override PartName="/ppt/slides/slide2414.xml" ContentType="application/vnd.openxmlformats-officedocument.presentationml.slide+xml"/>
  <Override PartName="/ppt/slides/slide2415.xml" ContentType="application/vnd.openxmlformats-officedocument.presentationml.slide+xml"/>
  <Override PartName="/ppt/slides/slide2416.xml" ContentType="application/vnd.openxmlformats-officedocument.presentationml.slide+xml"/>
  <Override PartName="/ppt/slides/slide2417.xml" ContentType="application/vnd.openxmlformats-officedocument.presentationml.slide+xml"/>
  <Override PartName="/ppt/slides/slide2418.xml" ContentType="application/vnd.openxmlformats-officedocument.presentationml.slide+xml"/>
  <Override PartName="/ppt/slides/slide2419.xml" ContentType="application/vnd.openxmlformats-officedocument.presentationml.slide+xml"/>
  <Override PartName="/ppt/slides/slide2420.xml" ContentType="application/vnd.openxmlformats-officedocument.presentationml.slide+xml"/>
  <Override PartName="/ppt/slides/slide2421.xml" ContentType="application/vnd.openxmlformats-officedocument.presentationml.slide+xml"/>
  <Override PartName="/ppt/slides/slide2422.xml" ContentType="application/vnd.openxmlformats-officedocument.presentationml.slide+xml"/>
  <Override PartName="/ppt/slides/slide2423.xml" ContentType="application/vnd.openxmlformats-officedocument.presentationml.slide+xml"/>
  <Override PartName="/ppt/slides/slide2424.xml" ContentType="application/vnd.openxmlformats-officedocument.presentationml.slide+xml"/>
  <Override PartName="/ppt/slides/slide2425.xml" ContentType="application/vnd.openxmlformats-officedocument.presentationml.slide+xml"/>
  <Override PartName="/ppt/slides/slide2426.xml" ContentType="application/vnd.openxmlformats-officedocument.presentationml.slide+xml"/>
  <Override PartName="/ppt/slides/slide2427.xml" ContentType="application/vnd.openxmlformats-officedocument.presentationml.slide+xml"/>
  <Override PartName="/ppt/slides/slide2428.xml" ContentType="application/vnd.openxmlformats-officedocument.presentationml.slide+xml"/>
  <Override PartName="/ppt/slides/slide2429.xml" ContentType="application/vnd.openxmlformats-officedocument.presentationml.slide+xml"/>
  <Override PartName="/ppt/slides/slide2430.xml" ContentType="application/vnd.openxmlformats-officedocument.presentationml.slide+xml"/>
  <Override PartName="/ppt/slides/slide2431.xml" ContentType="application/vnd.openxmlformats-officedocument.presentationml.slide+xml"/>
  <Override PartName="/ppt/slides/slide2432.xml" ContentType="application/vnd.openxmlformats-officedocument.presentationml.slide+xml"/>
  <Override PartName="/ppt/slides/slide2433.xml" ContentType="application/vnd.openxmlformats-officedocument.presentationml.slide+xml"/>
  <Override PartName="/ppt/slides/slide2434.xml" ContentType="application/vnd.openxmlformats-officedocument.presentationml.slide+xml"/>
  <Override PartName="/ppt/slides/slide2435.xml" ContentType="application/vnd.openxmlformats-officedocument.presentationml.slide+xml"/>
  <Override PartName="/ppt/slides/slide2436.xml" ContentType="application/vnd.openxmlformats-officedocument.presentationml.slide+xml"/>
  <Override PartName="/ppt/slides/slide2437.xml" ContentType="application/vnd.openxmlformats-officedocument.presentationml.slide+xml"/>
  <Override PartName="/ppt/slides/slide2438.xml" ContentType="application/vnd.openxmlformats-officedocument.presentationml.slide+xml"/>
  <Override PartName="/ppt/slides/slide2439.xml" ContentType="application/vnd.openxmlformats-officedocument.presentationml.slide+xml"/>
  <Override PartName="/ppt/slides/slide2440.xml" ContentType="application/vnd.openxmlformats-officedocument.presentationml.slide+xml"/>
  <Override PartName="/ppt/slides/slide2441.xml" ContentType="application/vnd.openxmlformats-officedocument.presentationml.slide+xml"/>
  <Override PartName="/ppt/slides/slide2442.xml" ContentType="application/vnd.openxmlformats-officedocument.presentationml.slide+xml"/>
  <Override PartName="/ppt/slides/slide2443.xml" ContentType="application/vnd.openxmlformats-officedocument.presentationml.slide+xml"/>
  <Override PartName="/ppt/slides/slide2444.xml" ContentType="application/vnd.openxmlformats-officedocument.presentationml.slide+xml"/>
  <Override PartName="/ppt/slides/slide2445.xml" ContentType="application/vnd.openxmlformats-officedocument.presentationml.slide+xml"/>
  <Override PartName="/ppt/slides/slide2446.xml" ContentType="application/vnd.openxmlformats-officedocument.presentationml.slide+xml"/>
  <Override PartName="/ppt/slides/slide2447.xml" ContentType="application/vnd.openxmlformats-officedocument.presentationml.slide+xml"/>
  <Override PartName="/ppt/slides/slide2448.xml" ContentType="application/vnd.openxmlformats-officedocument.presentationml.slide+xml"/>
  <Override PartName="/ppt/slides/slide2449.xml" ContentType="application/vnd.openxmlformats-officedocument.presentationml.slide+xml"/>
  <Override PartName="/ppt/slides/slide2450.xml" ContentType="application/vnd.openxmlformats-officedocument.presentationml.slide+xml"/>
  <Override PartName="/ppt/slides/slide2451.xml" ContentType="application/vnd.openxmlformats-officedocument.presentationml.slide+xml"/>
  <Override PartName="/ppt/slides/slide2452.xml" ContentType="application/vnd.openxmlformats-officedocument.presentationml.slide+xml"/>
  <Override PartName="/ppt/slides/slide2453.xml" ContentType="application/vnd.openxmlformats-officedocument.presentationml.slide+xml"/>
  <Override PartName="/ppt/slides/slide2454.xml" ContentType="application/vnd.openxmlformats-officedocument.presentationml.slide+xml"/>
  <Override PartName="/ppt/slides/slide2455.xml" ContentType="application/vnd.openxmlformats-officedocument.presentationml.slide+xml"/>
  <Override PartName="/ppt/slides/slide2456.xml" ContentType="application/vnd.openxmlformats-officedocument.presentationml.slide+xml"/>
  <Override PartName="/ppt/slides/slide2457.xml" ContentType="application/vnd.openxmlformats-officedocument.presentationml.slide+xml"/>
  <Override PartName="/ppt/slides/slide2458.xml" ContentType="application/vnd.openxmlformats-officedocument.presentationml.slide+xml"/>
  <Override PartName="/ppt/slides/slide2459.xml" ContentType="application/vnd.openxmlformats-officedocument.presentationml.slide+xml"/>
  <Override PartName="/ppt/slides/slide2460.xml" ContentType="application/vnd.openxmlformats-officedocument.presentationml.slide+xml"/>
  <Override PartName="/ppt/slides/slide2461.xml" ContentType="application/vnd.openxmlformats-officedocument.presentationml.slide+xml"/>
  <Override PartName="/ppt/slides/slide2462.xml" ContentType="application/vnd.openxmlformats-officedocument.presentationml.slide+xml"/>
  <Override PartName="/ppt/slides/slide2463.xml" ContentType="application/vnd.openxmlformats-officedocument.presentationml.slide+xml"/>
  <Override PartName="/ppt/slides/slide2464.xml" ContentType="application/vnd.openxmlformats-officedocument.presentationml.slide+xml"/>
  <Override PartName="/ppt/slides/slide2465.xml" ContentType="application/vnd.openxmlformats-officedocument.presentationml.slide+xml"/>
  <Override PartName="/ppt/slides/slide2466.xml" ContentType="application/vnd.openxmlformats-officedocument.presentationml.slide+xml"/>
  <Override PartName="/ppt/slides/slide2467.xml" ContentType="application/vnd.openxmlformats-officedocument.presentationml.slide+xml"/>
  <Override PartName="/ppt/slides/slide2468.xml" ContentType="application/vnd.openxmlformats-officedocument.presentationml.slide+xml"/>
  <Override PartName="/ppt/slides/slide2469.xml" ContentType="application/vnd.openxmlformats-officedocument.presentationml.slide+xml"/>
  <Override PartName="/ppt/slides/slide2470.xml" ContentType="application/vnd.openxmlformats-officedocument.presentationml.slide+xml"/>
  <Override PartName="/ppt/slides/slide2471.xml" ContentType="application/vnd.openxmlformats-officedocument.presentationml.slide+xml"/>
  <Override PartName="/ppt/slides/slide2472.xml" ContentType="application/vnd.openxmlformats-officedocument.presentationml.slide+xml"/>
  <Override PartName="/ppt/slides/slide2473.xml" ContentType="application/vnd.openxmlformats-officedocument.presentationml.slide+xml"/>
  <Override PartName="/ppt/slides/slide2474.xml" ContentType="application/vnd.openxmlformats-officedocument.presentationml.slide+xml"/>
  <Override PartName="/ppt/slides/slide2475.xml" ContentType="application/vnd.openxmlformats-officedocument.presentationml.slide+xml"/>
  <Override PartName="/ppt/slides/slide2476.xml" ContentType="application/vnd.openxmlformats-officedocument.presentationml.slide+xml"/>
  <Override PartName="/ppt/slides/slide2477.xml" ContentType="application/vnd.openxmlformats-officedocument.presentationml.slide+xml"/>
  <Override PartName="/ppt/slides/slide2478.xml" ContentType="application/vnd.openxmlformats-officedocument.presentationml.slide+xml"/>
  <Override PartName="/ppt/slides/slide2479.xml" ContentType="application/vnd.openxmlformats-officedocument.presentationml.slide+xml"/>
  <Override PartName="/ppt/slides/slide2480.xml" ContentType="application/vnd.openxmlformats-officedocument.presentationml.slide+xml"/>
  <Override PartName="/ppt/slides/slide2481.xml" ContentType="application/vnd.openxmlformats-officedocument.presentationml.slide+xml"/>
  <Override PartName="/ppt/slides/slide2482.xml" ContentType="application/vnd.openxmlformats-officedocument.presentationml.slide+xml"/>
  <Override PartName="/ppt/slides/slide2483.xml" ContentType="application/vnd.openxmlformats-officedocument.presentationml.slide+xml"/>
  <Override PartName="/ppt/slides/slide2484.xml" ContentType="application/vnd.openxmlformats-officedocument.presentationml.slide+xml"/>
  <Override PartName="/ppt/slides/slide2485.xml" ContentType="application/vnd.openxmlformats-officedocument.presentationml.slide+xml"/>
  <Override PartName="/ppt/slides/slide2486.xml" ContentType="application/vnd.openxmlformats-officedocument.presentationml.slide+xml"/>
  <Override PartName="/ppt/slides/slide2487.xml" ContentType="application/vnd.openxmlformats-officedocument.presentationml.slide+xml"/>
  <Override PartName="/ppt/slides/slide2488.xml" ContentType="application/vnd.openxmlformats-officedocument.presentationml.slide+xml"/>
  <Override PartName="/ppt/slides/slide2489.xml" ContentType="application/vnd.openxmlformats-officedocument.presentationml.slide+xml"/>
  <Override PartName="/ppt/slides/slide2490.xml" ContentType="application/vnd.openxmlformats-officedocument.presentationml.slide+xml"/>
  <Override PartName="/ppt/slides/slide2491.xml" ContentType="application/vnd.openxmlformats-officedocument.presentationml.slide+xml"/>
  <Override PartName="/ppt/slides/slide2492.xml" ContentType="application/vnd.openxmlformats-officedocument.presentationml.slide+xml"/>
  <Override PartName="/ppt/slides/slide2493.xml" ContentType="application/vnd.openxmlformats-officedocument.presentationml.slide+xml"/>
  <Override PartName="/ppt/slides/slide2494.xml" ContentType="application/vnd.openxmlformats-officedocument.presentationml.slide+xml"/>
  <Override PartName="/ppt/slides/slide2495.xml" ContentType="application/vnd.openxmlformats-officedocument.presentationml.slide+xml"/>
  <Override PartName="/ppt/slides/slide2496.xml" ContentType="application/vnd.openxmlformats-officedocument.presentationml.slide+xml"/>
  <Override PartName="/ppt/slides/slide2497.xml" ContentType="application/vnd.openxmlformats-officedocument.presentationml.slide+xml"/>
  <Override PartName="/ppt/slides/slide2498.xml" ContentType="application/vnd.openxmlformats-officedocument.presentationml.slide+xml"/>
  <Override PartName="/ppt/slides/slide2499.xml" ContentType="application/vnd.openxmlformats-officedocument.presentationml.slide+xml"/>
  <Override PartName="/ppt/slides/slide2500.xml" ContentType="application/vnd.openxmlformats-officedocument.presentationml.slide+xml"/>
  <Override PartName="/ppt/slides/slide2501.xml" ContentType="application/vnd.openxmlformats-officedocument.presentationml.slide+xml"/>
  <Override PartName="/ppt/slides/slide2502.xml" ContentType="application/vnd.openxmlformats-officedocument.presentationml.slide+xml"/>
  <Override PartName="/ppt/slides/slide2503.xml" ContentType="application/vnd.openxmlformats-officedocument.presentationml.slide+xml"/>
  <Override PartName="/ppt/slides/slide2504.xml" ContentType="application/vnd.openxmlformats-officedocument.presentationml.slide+xml"/>
  <Override PartName="/ppt/slides/slide2505.xml" ContentType="application/vnd.openxmlformats-officedocument.presentationml.slide+xml"/>
  <Override PartName="/ppt/slides/slide2506.xml" ContentType="application/vnd.openxmlformats-officedocument.presentationml.slide+xml"/>
  <Override PartName="/ppt/slides/slide2507.xml" ContentType="application/vnd.openxmlformats-officedocument.presentationml.slide+xml"/>
  <Override PartName="/ppt/slides/slide2508.xml" ContentType="application/vnd.openxmlformats-officedocument.presentationml.slide+xml"/>
  <Override PartName="/ppt/slides/slide2509.xml" ContentType="application/vnd.openxmlformats-officedocument.presentationml.slide+xml"/>
  <Override PartName="/ppt/slides/slide2510.xml" ContentType="application/vnd.openxmlformats-officedocument.presentationml.slide+xml"/>
  <Override PartName="/ppt/slides/slide2511.xml" ContentType="application/vnd.openxmlformats-officedocument.presentationml.slide+xml"/>
  <Override PartName="/ppt/slides/slide2512.xml" ContentType="application/vnd.openxmlformats-officedocument.presentationml.slide+xml"/>
  <Override PartName="/ppt/slides/slide2513.xml" ContentType="application/vnd.openxmlformats-officedocument.presentationml.slide+xml"/>
  <Override PartName="/ppt/slides/slide2514.xml" ContentType="application/vnd.openxmlformats-officedocument.presentationml.slide+xml"/>
  <Override PartName="/ppt/slides/slide2515.xml" ContentType="application/vnd.openxmlformats-officedocument.presentationml.slide+xml"/>
  <Override PartName="/ppt/slides/slide2516.xml" ContentType="application/vnd.openxmlformats-officedocument.presentationml.slide+xml"/>
  <Override PartName="/ppt/slides/slide2517.xml" ContentType="application/vnd.openxmlformats-officedocument.presentationml.slide+xml"/>
  <Override PartName="/ppt/slides/slide2518.xml" ContentType="application/vnd.openxmlformats-officedocument.presentationml.slide+xml"/>
  <Override PartName="/ppt/slides/slide2519.xml" ContentType="application/vnd.openxmlformats-officedocument.presentationml.slide+xml"/>
  <Override PartName="/ppt/slides/slide2520.xml" ContentType="application/vnd.openxmlformats-officedocument.presentationml.slide+xml"/>
  <Override PartName="/ppt/slides/slide2521.xml" ContentType="application/vnd.openxmlformats-officedocument.presentationml.slide+xml"/>
  <Override PartName="/ppt/slides/slide2522.xml" ContentType="application/vnd.openxmlformats-officedocument.presentationml.slide+xml"/>
  <Override PartName="/ppt/slides/slide2523.xml" ContentType="application/vnd.openxmlformats-officedocument.presentationml.slide+xml"/>
  <Override PartName="/ppt/slides/slide2524.xml" ContentType="application/vnd.openxmlformats-officedocument.presentationml.slide+xml"/>
  <Override PartName="/ppt/slides/slide2525.xml" ContentType="application/vnd.openxmlformats-officedocument.presentationml.slide+xml"/>
  <Override PartName="/ppt/slides/slide2526.xml" ContentType="application/vnd.openxmlformats-officedocument.presentationml.slide+xml"/>
  <Override PartName="/ppt/slides/slide2527.xml" ContentType="application/vnd.openxmlformats-officedocument.presentationml.slide+xml"/>
  <Override PartName="/ppt/slides/slide2528.xml" ContentType="application/vnd.openxmlformats-officedocument.presentationml.slide+xml"/>
  <Override PartName="/ppt/slides/slide2529.xml" ContentType="application/vnd.openxmlformats-officedocument.presentationml.slide+xml"/>
  <Override PartName="/ppt/slides/slide2530.xml" ContentType="application/vnd.openxmlformats-officedocument.presentationml.slide+xml"/>
  <Override PartName="/ppt/slides/slide2531.xml" ContentType="application/vnd.openxmlformats-officedocument.presentationml.slide+xml"/>
  <Override PartName="/ppt/slides/slide2532.xml" ContentType="application/vnd.openxmlformats-officedocument.presentationml.slide+xml"/>
  <Override PartName="/ppt/slides/slide2533.xml" ContentType="application/vnd.openxmlformats-officedocument.presentationml.slide+xml"/>
  <Override PartName="/ppt/slides/slide2534.xml" ContentType="application/vnd.openxmlformats-officedocument.presentationml.slide+xml"/>
  <Override PartName="/ppt/slides/slide2535.xml" ContentType="application/vnd.openxmlformats-officedocument.presentationml.slide+xml"/>
  <Override PartName="/ppt/slides/slide2536.xml" ContentType="application/vnd.openxmlformats-officedocument.presentationml.slide+xml"/>
  <Override PartName="/ppt/slides/slide2537.xml" ContentType="application/vnd.openxmlformats-officedocument.presentationml.slide+xml"/>
  <Override PartName="/ppt/slides/slide2538.xml" ContentType="application/vnd.openxmlformats-officedocument.presentationml.slide+xml"/>
  <Override PartName="/ppt/slides/slide2539.xml" ContentType="application/vnd.openxmlformats-officedocument.presentationml.slide+xml"/>
  <Override PartName="/ppt/slides/slide2540.xml" ContentType="application/vnd.openxmlformats-officedocument.presentationml.slide+xml"/>
  <Override PartName="/ppt/slides/slide2541.xml" ContentType="application/vnd.openxmlformats-officedocument.presentationml.slide+xml"/>
  <Override PartName="/ppt/slides/slide2542.xml" ContentType="application/vnd.openxmlformats-officedocument.presentationml.slide+xml"/>
  <Override PartName="/ppt/slides/slide2543.xml" ContentType="application/vnd.openxmlformats-officedocument.presentationml.slide+xml"/>
  <Override PartName="/ppt/slides/slide2544.xml" ContentType="application/vnd.openxmlformats-officedocument.presentationml.slide+xml"/>
  <Override PartName="/ppt/slides/slide2545.xml" ContentType="application/vnd.openxmlformats-officedocument.presentationml.slide+xml"/>
  <Override PartName="/ppt/slides/slide2546.xml" ContentType="application/vnd.openxmlformats-officedocument.presentationml.slide+xml"/>
  <Override PartName="/ppt/slides/slide2547.xml" ContentType="application/vnd.openxmlformats-officedocument.presentationml.slide+xml"/>
  <Override PartName="/ppt/slides/slide2548.xml" ContentType="application/vnd.openxmlformats-officedocument.presentationml.slide+xml"/>
  <Override PartName="/ppt/slides/slide2549.xml" ContentType="application/vnd.openxmlformats-officedocument.presentationml.slide+xml"/>
  <Override PartName="/ppt/slides/slide2550.xml" ContentType="application/vnd.openxmlformats-officedocument.presentationml.slide+xml"/>
  <Override PartName="/ppt/slides/slide2551.xml" ContentType="application/vnd.openxmlformats-officedocument.presentationml.slide+xml"/>
  <Override PartName="/ppt/slides/slide2552.xml" ContentType="application/vnd.openxmlformats-officedocument.presentationml.slide+xml"/>
  <Override PartName="/ppt/slides/slide2553.xml" ContentType="application/vnd.openxmlformats-officedocument.presentationml.slide+xml"/>
  <Override PartName="/ppt/slides/slide2554.xml" ContentType="application/vnd.openxmlformats-officedocument.presentationml.slide+xml"/>
  <Override PartName="/ppt/slides/slide2555.xml" ContentType="application/vnd.openxmlformats-officedocument.presentationml.slide+xml"/>
  <Override PartName="/ppt/slides/slide2556.xml" ContentType="application/vnd.openxmlformats-officedocument.presentationml.slide+xml"/>
  <Override PartName="/ppt/slides/slide2557.xml" ContentType="application/vnd.openxmlformats-officedocument.presentationml.slide+xml"/>
  <Override PartName="/ppt/slides/slide2558.xml" ContentType="application/vnd.openxmlformats-officedocument.presentationml.slide+xml"/>
  <Override PartName="/ppt/slides/slide2559.xml" ContentType="application/vnd.openxmlformats-officedocument.presentationml.slide+xml"/>
  <Override PartName="/ppt/slides/slide2560.xml" ContentType="application/vnd.openxmlformats-officedocument.presentationml.slide+xml"/>
  <Override PartName="/ppt/slides/slide2561.xml" ContentType="application/vnd.openxmlformats-officedocument.presentationml.slide+xml"/>
  <Override PartName="/ppt/slides/slide2562.xml" ContentType="application/vnd.openxmlformats-officedocument.presentationml.slide+xml"/>
  <Override PartName="/ppt/slides/slide2563.xml" ContentType="application/vnd.openxmlformats-officedocument.presentationml.slide+xml"/>
  <Override PartName="/ppt/slides/slide2564.xml" ContentType="application/vnd.openxmlformats-officedocument.presentationml.slide+xml"/>
  <Override PartName="/ppt/slides/slide2565.xml" ContentType="application/vnd.openxmlformats-officedocument.presentationml.slide+xml"/>
  <Override PartName="/ppt/slides/slide2566.xml" ContentType="application/vnd.openxmlformats-officedocument.presentationml.slide+xml"/>
  <Override PartName="/ppt/slides/slide2567.xml" ContentType="application/vnd.openxmlformats-officedocument.presentationml.slide+xml"/>
  <Override PartName="/ppt/slides/slide2568.xml" ContentType="application/vnd.openxmlformats-officedocument.presentationml.slide+xml"/>
  <Override PartName="/ppt/slides/slide2569.xml" ContentType="application/vnd.openxmlformats-officedocument.presentationml.slide+xml"/>
  <Override PartName="/ppt/slides/slide2570.xml" ContentType="application/vnd.openxmlformats-officedocument.presentationml.slide+xml"/>
  <Override PartName="/ppt/slides/slide2571.xml" ContentType="application/vnd.openxmlformats-officedocument.presentationml.slide+xml"/>
  <Override PartName="/ppt/slides/slide2572.xml" ContentType="application/vnd.openxmlformats-officedocument.presentationml.slide+xml"/>
  <Override PartName="/ppt/slides/slide2573.xml" ContentType="application/vnd.openxmlformats-officedocument.presentationml.slide+xml"/>
  <Override PartName="/ppt/slides/slide2574.xml" ContentType="application/vnd.openxmlformats-officedocument.presentationml.slide+xml"/>
  <Override PartName="/ppt/slides/slide2575.xml" ContentType="application/vnd.openxmlformats-officedocument.presentationml.slide+xml"/>
  <Override PartName="/ppt/slides/slide2576.xml" ContentType="application/vnd.openxmlformats-officedocument.presentationml.slide+xml"/>
  <Override PartName="/ppt/slides/slide2577.xml" ContentType="application/vnd.openxmlformats-officedocument.presentationml.slide+xml"/>
  <Override PartName="/ppt/slides/slide2578.xml" ContentType="application/vnd.openxmlformats-officedocument.presentationml.slide+xml"/>
  <Override PartName="/ppt/slides/slide2579.xml" ContentType="application/vnd.openxmlformats-officedocument.presentationml.slide+xml"/>
  <Override PartName="/ppt/slides/slide2580.xml" ContentType="application/vnd.openxmlformats-officedocument.presentationml.slide+xml"/>
  <Override PartName="/ppt/slides/slide2581.xml" ContentType="application/vnd.openxmlformats-officedocument.presentationml.slide+xml"/>
  <Override PartName="/ppt/slides/slide2582.xml" ContentType="application/vnd.openxmlformats-officedocument.presentationml.slide+xml"/>
  <Override PartName="/ppt/slides/slide2583.xml" ContentType="application/vnd.openxmlformats-officedocument.presentationml.slide+xml"/>
  <Override PartName="/ppt/slides/slide2584.xml" ContentType="application/vnd.openxmlformats-officedocument.presentationml.slide+xml"/>
  <Override PartName="/ppt/slides/slide2585.xml" ContentType="application/vnd.openxmlformats-officedocument.presentationml.slide+xml"/>
  <Override PartName="/ppt/slides/slide2586.xml" ContentType="application/vnd.openxmlformats-officedocument.presentationml.slide+xml"/>
  <Override PartName="/ppt/slides/slide2587.xml" ContentType="application/vnd.openxmlformats-officedocument.presentationml.slide+xml"/>
  <Override PartName="/ppt/slides/slide2588.xml" ContentType="application/vnd.openxmlformats-officedocument.presentationml.slide+xml"/>
  <Override PartName="/ppt/slides/slide2589.xml" ContentType="application/vnd.openxmlformats-officedocument.presentationml.slide+xml"/>
  <Override PartName="/ppt/slides/slide2590.xml" ContentType="application/vnd.openxmlformats-officedocument.presentationml.slide+xml"/>
  <Override PartName="/ppt/slides/slide2591.xml" ContentType="application/vnd.openxmlformats-officedocument.presentationml.slide+xml"/>
  <Override PartName="/ppt/slides/slide2592.xml" ContentType="application/vnd.openxmlformats-officedocument.presentationml.slide+xml"/>
  <Override PartName="/ppt/slides/slide2593.xml" ContentType="application/vnd.openxmlformats-officedocument.presentationml.slide+xml"/>
  <Override PartName="/ppt/slides/slide2594.xml" ContentType="application/vnd.openxmlformats-officedocument.presentationml.slide+xml"/>
  <Override PartName="/ppt/slides/slide2595.xml" ContentType="application/vnd.openxmlformats-officedocument.presentationml.slide+xml"/>
  <Override PartName="/ppt/slides/slide2596.xml" ContentType="application/vnd.openxmlformats-officedocument.presentationml.slide+xml"/>
  <Override PartName="/ppt/slides/slide2597.xml" ContentType="application/vnd.openxmlformats-officedocument.presentationml.slide+xml"/>
  <Override PartName="/ppt/slides/slide2598.xml" ContentType="application/vnd.openxmlformats-officedocument.presentationml.slide+xml"/>
  <Override PartName="/ppt/slides/slide2599.xml" ContentType="application/vnd.openxmlformats-officedocument.presentationml.slide+xml"/>
  <Override PartName="/ppt/slides/slide2600.xml" ContentType="application/vnd.openxmlformats-officedocument.presentationml.slide+xml"/>
  <Override PartName="/ppt/slides/slide2601.xml" ContentType="application/vnd.openxmlformats-officedocument.presentationml.slide+xml"/>
  <Override PartName="/ppt/slides/slide2602.xml" ContentType="application/vnd.openxmlformats-officedocument.presentationml.slide+xml"/>
  <Override PartName="/ppt/slides/slide2603.xml" ContentType="application/vnd.openxmlformats-officedocument.presentationml.slide+xml"/>
  <Override PartName="/ppt/slides/slide2604.xml" ContentType="application/vnd.openxmlformats-officedocument.presentationml.slide+xml"/>
  <Override PartName="/ppt/slides/slide2605.xml" ContentType="application/vnd.openxmlformats-officedocument.presentationml.slide+xml"/>
  <Override PartName="/ppt/slides/slide2606.xml" ContentType="application/vnd.openxmlformats-officedocument.presentationml.slide+xml"/>
  <Override PartName="/ppt/slides/slide2607.xml" ContentType="application/vnd.openxmlformats-officedocument.presentationml.slide+xml"/>
  <Override PartName="/ppt/slides/slide2608.xml" ContentType="application/vnd.openxmlformats-officedocument.presentationml.slide+xml"/>
  <Override PartName="/ppt/slides/slide2609.xml" ContentType="application/vnd.openxmlformats-officedocument.presentationml.slide+xml"/>
  <Override PartName="/ppt/slides/slide2610.xml" ContentType="application/vnd.openxmlformats-officedocument.presentationml.slide+xml"/>
  <Override PartName="/ppt/slides/slide2611.xml" ContentType="application/vnd.openxmlformats-officedocument.presentationml.slide+xml"/>
  <Override PartName="/ppt/slides/slide2612.xml" ContentType="application/vnd.openxmlformats-officedocument.presentationml.slide+xml"/>
  <Override PartName="/ppt/slides/slide2613.xml" ContentType="application/vnd.openxmlformats-officedocument.presentationml.slide+xml"/>
  <Override PartName="/ppt/slides/slide2614.xml" ContentType="application/vnd.openxmlformats-officedocument.presentationml.slide+xml"/>
  <Override PartName="/ppt/slides/slide2615.xml" ContentType="application/vnd.openxmlformats-officedocument.presentationml.slide+xml"/>
  <Override PartName="/ppt/slides/slide2616.xml" ContentType="application/vnd.openxmlformats-officedocument.presentationml.slide+xml"/>
  <Override PartName="/ppt/slides/slide2617.xml" ContentType="application/vnd.openxmlformats-officedocument.presentationml.slide+xml"/>
  <Override PartName="/ppt/slides/slide2618.xml" ContentType="application/vnd.openxmlformats-officedocument.presentationml.slide+xml"/>
  <Override PartName="/ppt/slides/slide2619.xml" ContentType="application/vnd.openxmlformats-officedocument.presentationml.slide+xml"/>
  <Override PartName="/ppt/slides/slide2620.xml" ContentType="application/vnd.openxmlformats-officedocument.presentationml.slide+xml"/>
  <Override PartName="/ppt/slides/slide2621.xml" ContentType="application/vnd.openxmlformats-officedocument.presentationml.slide+xml"/>
  <Override PartName="/ppt/slides/slide2622.xml" ContentType="application/vnd.openxmlformats-officedocument.presentationml.slide+xml"/>
  <Override PartName="/ppt/slides/slide2623.xml" ContentType="application/vnd.openxmlformats-officedocument.presentationml.slide+xml"/>
  <Override PartName="/ppt/slides/slide2624.xml" ContentType="application/vnd.openxmlformats-officedocument.presentationml.slide+xml"/>
  <Override PartName="/ppt/slides/slide2625.xml" ContentType="application/vnd.openxmlformats-officedocument.presentationml.slide+xml"/>
  <Override PartName="/ppt/slides/slide2626.xml" ContentType="application/vnd.openxmlformats-officedocument.presentationml.slide+xml"/>
  <Override PartName="/ppt/slides/slide2627.xml" ContentType="application/vnd.openxmlformats-officedocument.presentationml.slide+xml"/>
  <Override PartName="/ppt/slides/slide2628.xml" ContentType="application/vnd.openxmlformats-officedocument.presentationml.slide+xml"/>
  <Override PartName="/ppt/slides/slide2629.xml" ContentType="application/vnd.openxmlformats-officedocument.presentationml.slide+xml"/>
  <Override PartName="/ppt/slides/slide2630.xml" ContentType="application/vnd.openxmlformats-officedocument.presentationml.slide+xml"/>
  <Override PartName="/ppt/slides/slide2631.xml" ContentType="application/vnd.openxmlformats-officedocument.presentationml.slide+xml"/>
  <Override PartName="/ppt/slides/slide2632.xml" ContentType="application/vnd.openxmlformats-officedocument.presentationml.slide+xml"/>
  <Override PartName="/ppt/slides/slide2633.xml" ContentType="application/vnd.openxmlformats-officedocument.presentationml.slide+xml"/>
  <Override PartName="/ppt/slides/slide2634.xml" ContentType="application/vnd.openxmlformats-officedocument.presentationml.slide+xml"/>
  <Override PartName="/ppt/slides/slide2635.xml" ContentType="application/vnd.openxmlformats-officedocument.presentationml.slide+xml"/>
  <Override PartName="/ppt/slides/slide2636.xml" ContentType="application/vnd.openxmlformats-officedocument.presentationml.slide+xml"/>
  <Override PartName="/ppt/slides/slide2637.xml" ContentType="application/vnd.openxmlformats-officedocument.presentationml.slide+xml"/>
  <Override PartName="/ppt/slides/slide2638.xml" ContentType="application/vnd.openxmlformats-officedocument.presentationml.slide+xml"/>
  <Override PartName="/ppt/slides/slide2639.xml" ContentType="application/vnd.openxmlformats-officedocument.presentationml.slide+xml"/>
  <Override PartName="/ppt/slides/slide2640.xml" ContentType="application/vnd.openxmlformats-officedocument.presentationml.slide+xml"/>
  <Override PartName="/ppt/slides/slide2641.xml" ContentType="application/vnd.openxmlformats-officedocument.presentationml.slide+xml"/>
  <Override PartName="/ppt/slides/slide2642.xml" ContentType="application/vnd.openxmlformats-officedocument.presentationml.slide+xml"/>
  <Override PartName="/ppt/slides/slide2643.xml" ContentType="application/vnd.openxmlformats-officedocument.presentationml.slide+xml"/>
  <Override PartName="/ppt/slides/slide2644.xml" ContentType="application/vnd.openxmlformats-officedocument.presentationml.slide+xml"/>
  <Override PartName="/ppt/slides/slide2645.xml" ContentType="application/vnd.openxmlformats-officedocument.presentationml.slide+xml"/>
  <Override PartName="/ppt/slides/slide2646.xml" ContentType="application/vnd.openxmlformats-officedocument.presentationml.slide+xml"/>
  <Override PartName="/ppt/slides/slide2647.xml" ContentType="application/vnd.openxmlformats-officedocument.presentationml.slide+xml"/>
  <Override PartName="/ppt/slides/slide2648.xml" ContentType="application/vnd.openxmlformats-officedocument.presentationml.slide+xml"/>
  <Override PartName="/ppt/slides/slide2649.xml" ContentType="application/vnd.openxmlformats-officedocument.presentationml.slide+xml"/>
  <Override PartName="/ppt/slides/slide2650.xml" ContentType="application/vnd.openxmlformats-officedocument.presentationml.slide+xml"/>
  <Override PartName="/ppt/slides/slide2651.xml" ContentType="application/vnd.openxmlformats-officedocument.presentationml.slide+xml"/>
  <Override PartName="/ppt/slides/slide2652.xml" ContentType="application/vnd.openxmlformats-officedocument.presentationml.slide+xml"/>
  <Override PartName="/ppt/slides/slide2653.xml" ContentType="application/vnd.openxmlformats-officedocument.presentationml.slide+xml"/>
  <Override PartName="/ppt/slides/slide2654.xml" ContentType="application/vnd.openxmlformats-officedocument.presentationml.slide+xml"/>
  <Override PartName="/ppt/slides/slide2655.xml" ContentType="application/vnd.openxmlformats-officedocument.presentationml.slide+xml"/>
  <Override PartName="/ppt/slides/slide2656.xml" ContentType="application/vnd.openxmlformats-officedocument.presentationml.slide+xml"/>
  <Override PartName="/ppt/slides/slide2657.xml" ContentType="application/vnd.openxmlformats-officedocument.presentationml.slide+xml"/>
  <Override PartName="/ppt/slides/slide2658.xml" ContentType="application/vnd.openxmlformats-officedocument.presentationml.slide+xml"/>
  <Override PartName="/ppt/slides/slide2659.xml" ContentType="application/vnd.openxmlformats-officedocument.presentationml.slide+xml"/>
  <Override PartName="/ppt/slides/slide2660.xml" ContentType="application/vnd.openxmlformats-officedocument.presentationml.slide+xml"/>
  <Override PartName="/ppt/slides/slide2661.xml" ContentType="application/vnd.openxmlformats-officedocument.presentationml.slide+xml"/>
  <Override PartName="/ppt/slides/slide2662.xml" ContentType="application/vnd.openxmlformats-officedocument.presentationml.slide+xml"/>
  <Override PartName="/ppt/slides/slide2663.xml" ContentType="application/vnd.openxmlformats-officedocument.presentationml.slide+xml"/>
  <Override PartName="/ppt/slides/slide2664.xml" ContentType="application/vnd.openxmlformats-officedocument.presentationml.slide+xml"/>
  <Override PartName="/ppt/slides/slide2665.xml" ContentType="application/vnd.openxmlformats-officedocument.presentationml.slide+xml"/>
  <Override PartName="/ppt/slides/slide2666.xml" ContentType="application/vnd.openxmlformats-officedocument.presentationml.slide+xml"/>
  <Override PartName="/ppt/slides/slide2667.xml" ContentType="application/vnd.openxmlformats-officedocument.presentationml.slide+xml"/>
  <Override PartName="/ppt/slides/slide2668.xml" ContentType="application/vnd.openxmlformats-officedocument.presentationml.slide+xml"/>
  <Override PartName="/ppt/slides/slide2669.xml" ContentType="application/vnd.openxmlformats-officedocument.presentationml.slide+xml"/>
  <Override PartName="/ppt/slides/slide2670.xml" ContentType="application/vnd.openxmlformats-officedocument.presentationml.slide+xml"/>
  <Override PartName="/ppt/slides/slide2671.xml" ContentType="application/vnd.openxmlformats-officedocument.presentationml.slide+xml"/>
  <Override PartName="/ppt/slides/slide2672.xml" ContentType="application/vnd.openxmlformats-officedocument.presentationml.slide+xml"/>
  <Override PartName="/ppt/slides/slide2673.xml" ContentType="application/vnd.openxmlformats-officedocument.presentationml.slide+xml"/>
  <Override PartName="/ppt/slides/slide2674.xml" ContentType="application/vnd.openxmlformats-officedocument.presentationml.slide+xml"/>
  <Override PartName="/ppt/slides/slide2675.xml" ContentType="application/vnd.openxmlformats-officedocument.presentationml.slide+xml"/>
  <Override PartName="/ppt/slides/slide2676.xml" ContentType="application/vnd.openxmlformats-officedocument.presentationml.slide+xml"/>
  <Override PartName="/ppt/slides/slide2677.xml" ContentType="application/vnd.openxmlformats-officedocument.presentationml.slide+xml"/>
  <Override PartName="/ppt/slides/slide2678.xml" ContentType="application/vnd.openxmlformats-officedocument.presentationml.slide+xml"/>
  <Override PartName="/ppt/slides/slide2679.xml" ContentType="application/vnd.openxmlformats-officedocument.presentationml.slide+xml"/>
  <Override PartName="/ppt/slides/slide2680.xml" ContentType="application/vnd.openxmlformats-officedocument.presentationml.slide+xml"/>
  <Override PartName="/ppt/slides/slide2681.xml" ContentType="application/vnd.openxmlformats-officedocument.presentationml.slide+xml"/>
  <Override PartName="/ppt/slides/slide2682.xml" ContentType="application/vnd.openxmlformats-officedocument.presentationml.slide+xml"/>
  <Override PartName="/ppt/slides/slide2683.xml" ContentType="application/vnd.openxmlformats-officedocument.presentationml.slide+xml"/>
  <Override PartName="/ppt/slides/slide2684.xml" ContentType="application/vnd.openxmlformats-officedocument.presentationml.slide+xml"/>
  <Override PartName="/ppt/slides/slide2685.xml" ContentType="application/vnd.openxmlformats-officedocument.presentationml.slide+xml"/>
  <Override PartName="/ppt/slides/slide2686.xml" ContentType="application/vnd.openxmlformats-officedocument.presentationml.slide+xml"/>
  <Override PartName="/ppt/slides/slide2687.xml" ContentType="application/vnd.openxmlformats-officedocument.presentationml.slide+xml"/>
  <Override PartName="/ppt/slides/slide2688.xml" ContentType="application/vnd.openxmlformats-officedocument.presentationml.slide+xml"/>
  <Override PartName="/ppt/slides/slide2689.xml" ContentType="application/vnd.openxmlformats-officedocument.presentationml.slide+xml"/>
  <Override PartName="/ppt/slides/slide2690.xml" ContentType="application/vnd.openxmlformats-officedocument.presentationml.slide+xml"/>
  <Override PartName="/ppt/slides/slide2691.xml" ContentType="application/vnd.openxmlformats-officedocument.presentationml.slide+xml"/>
  <Override PartName="/ppt/slides/slide2692.xml" ContentType="application/vnd.openxmlformats-officedocument.presentationml.slide+xml"/>
  <Override PartName="/ppt/slides/slide2693.xml" ContentType="application/vnd.openxmlformats-officedocument.presentationml.slide+xml"/>
  <Override PartName="/ppt/slides/slide2694.xml" ContentType="application/vnd.openxmlformats-officedocument.presentationml.slide+xml"/>
  <Override PartName="/ppt/slides/slide2695.xml" ContentType="application/vnd.openxmlformats-officedocument.presentationml.slide+xml"/>
  <Override PartName="/ppt/slides/slide2696.xml" ContentType="application/vnd.openxmlformats-officedocument.presentationml.slide+xml"/>
  <Override PartName="/ppt/slides/slide2697.xml" ContentType="application/vnd.openxmlformats-officedocument.presentationml.slide+xml"/>
  <Override PartName="/ppt/slides/slide2698.xml" ContentType="application/vnd.openxmlformats-officedocument.presentationml.slide+xml"/>
  <Override PartName="/ppt/slides/slide2699.xml" ContentType="application/vnd.openxmlformats-officedocument.presentationml.slide+xml"/>
  <Override PartName="/ppt/slides/slide2700.xml" ContentType="application/vnd.openxmlformats-officedocument.presentationml.slide+xml"/>
  <Override PartName="/ppt/slides/slide2701.xml" ContentType="application/vnd.openxmlformats-officedocument.presentationml.slide+xml"/>
  <Override PartName="/ppt/slides/slide2702.xml" ContentType="application/vnd.openxmlformats-officedocument.presentationml.slide+xml"/>
  <Override PartName="/ppt/slides/slide2703.xml" ContentType="application/vnd.openxmlformats-officedocument.presentationml.slide+xml"/>
  <Override PartName="/ppt/slides/slide2704.xml" ContentType="application/vnd.openxmlformats-officedocument.presentationml.slide+xml"/>
  <Override PartName="/ppt/slides/slide2705.xml" ContentType="application/vnd.openxmlformats-officedocument.presentationml.slide+xml"/>
  <Override PartName="/ppt/slides/slide2706.xml" ContentType="application/vnd.openxmlformats-officedocument.presentationml.slide+xml"/>
  <Override PartName="/ppt/slides/slide2707.xml" ContentType="application/vnd.openxmlformats-officedocument.presentationml.slide+xml"/>
  <Override PartName="/ppt/slides/slide2708.xml" ContentType="application/vnd.openxmlformats-officedocument.presentationml.slide+xml"/>
  <Override PartName="/ppt/slides/slide2709.xml" ContentType="application/vnd.openxmlformats-officedocument.presentationml.slide+xml"/>
  <Override PartName="/ppt/slides/slide2710.xml" ContentType="application/vnd.openxmlformats-officedocument.presentationml.slide+xml"/>
  <Override PartName="/ppt/slides/slide2711.xml" ContentType="application/vnd.openxmlformats-officedocument.presentationml.slide+xml"/>
  <Override PartName="/ppt/slides/slide2712.xml" ContentType="application/vnd.openxmlformats-officedocument.presentationml.slide+xml"/>
  <Override PartName="/ppt/slides/slide2713.xml" ContentType="application/vnd.openxmlformats-officedocument.presentationml.slide+xml"/>
  <Override PartName="/ppt/slides/slide2714.xml" ContentType="application/vnd.openxmlformats-officedocument.presentationml.slide+xml"/>
  <Override PartName="/ppt/slides/slide2715.xml" ContentType="application/vnd.openxmlformats-officedocument.presentationml.slide+xml"/>
  <Override PartName="/ppt/slides/slide2716.xml" ContentType="application/vnd.openxmlformats-officedocument.presentationml.slide+xml"/>
  <Override PartName="/ppt/slides/slide2717.xml" ContentType="application/vnd.openxmlformats-officedocument.presentationml.slide+xml"/>
  <Override PartName="/ppt/slides/slide2718.xml" ContentType="application/vnd.openxmlformats-officedocument.presentationml.slide+xml"/>
  <Override PartName="/ppt/slides/slide2719.xml" ContentType="application/vnd.openxmlformats-officedocument.presentationml.slide+xml"/>
  <Override PartName="/ppt/slides/slide2720.xml" ContentType="application/vnd.openxmlformats-officedocument.presentationml.slide+xml"/>
  <Override PartName="/ppt/slides/slide2721.xml" ContentType="application/vnd.openxmlformats-officedocument.presentationml.slide+xml"/>
  <Override PartName="/ppt/slides/slide2722.xml" ContentType="application/vnd.openxmlformats-officedocument.presentationml.slide+xml"/>
  <Override PartName="/ppt/slides/slide2723.xml" ContentType="application/vnd.openxmlformats-officedocument.presentationml.slide+xml"/>
  <Override PartName="/ppt/slides/slide2724.xml" ContentType="application/vnd.openxmlformats-officedocument.presentationml.slide+xml"/>
  <Override PartName="/ppt/slides/slide2725.xml" ContentType="application/vnd.openxmlformats-officedocument.presentationml.slide+xml"/>
  <Override PartName="/ppt/slides/slide2726.xml" ContentType="application/vnd.openxmlformats-officedocument.presentationml.slide+xml"/>
  <Override PartName="/ppt/slides/slide2727.xml" ContentType="application/vnd.openxmlformats-officedocument.presentationml.slide+xml"/>
  <Override PartName="/ppt/slides/slide2728.xml" ContentType="application/vnd.openxmlformats-officedocument.presentationml.slide+xml"/>
  <Override PartName="/ppt/slides/slide2729.xml" ContentType="application/vnd.openxmlformats-officedocument.presentationml.slide+xml"/>
  <Override PartName="/ppt/slides/slide2730.xml" ContentType="application/vnd.openxmlformats-officedocument.presentationml.slide+xml"/>
  <Override PartName="/ppt/slides/slide2731.xml" ContentType="application/vnd.openxmlformats-officedocument.presentationml.slide+xml"/>
  <Override PartName="/ppt/slides/slide2732.xml" ContentType="application/vnd.openxmlformats-officedocument.presentationml.slide+xml"/>
  <Override PartName="/ppt/slides/slide2733.xml" ContentType="application/vnd.openxmlformats-officedocument.presentationml.slide+xml"/>
  <Override PartName="/ppt/slides/slide2734.xml" ContentType="application/vnd.openxmlformats-officedocument.presentationml.slide+xml"/>
  <Override PartName="/ppt/slides/slide2735.xml" ContentType="application/vnd.openxmlformats-officedocument.presentationml.slide+xml"/>
  <Override PartName="/ppt/slides/slide2736.xml" ContentType="application/vnd.openxmlformats-officedocument.presentationml.slide+xml"/>
  <Override PartName="/ppt/slides/slide2737.xml" ContentType="application/vnd.openxmlformats-officedocument.presentationml.slide+xml"/>
  <Override PartName="/ppt/slides/slide2738.xml" ContentType="application/vnd.openxmlformats-officedocument.presentationml.slide+xml"/>
  <Override PartName="/ppt/slides/slide2739.xml" ContentType="application/vnd.openxmlformats-officedocument.presentationml.slide+xml"/>
  <Override PartName="/ppt/slides/slide2740.xml" ContentType="application/vnd.openxmlformats-officedocument.presentationml.slide+xml"/>
  <Override PartName="/ppt/slides/slide2741.xml" ContentType="application/vnd.openxmlformats-officedocument.presentationml.slide+xml"/>
  <Override PartName="/ppt/slides/slide2742.xml" ContentType="application/vnd.openxmlformats-officedocument.presentationml.slide+xml"/>
  <Override PartName="/ppt/slides/slide2743.xml" ContentType="application/vnd.openxmlformats-officedocument.presentationml.slide+xml"/>
  <Override PartName="/ppt/slides/slide2744.xml" ContentType="application/vnd.openxmlformats-officedocument.presentationml.slide+xml"/>
  <Override PartName="/ppt/slides/slide2745.xml" ContentType="application/vnd.openxmlformats-officedocument.presentationml.slide+xml"/>
  <Override PartName="/ppt/slides/slide2746.xml" ContentType="application/vnd.openxmlformats-officedocument.presentationml.slide+xml"/>
  <Override PartName="/ppt/slides/slide2747.xml" ContentType="application/vnd.openxmlformats-officedocument.presentationml.slide+xml"/>
  <Override PartName="/ppt/slides/slide2748.xml" ContentType="application/vnd.openxmlformats-officedocument.presentationml.slide+xml"/>
  <Override PartName="/ppt/slides/slide2749.xml" ContentType="application/vnd.openxmlformats-officedocument.presentationml.slide+xml"/>
  <Override PartName="/ppt/slides/slide2750.xml" ContentType="application/vnd.openxmlformats-officedocument.presentationml.slide+xml"/>
  <Override PartName="/ppt/slides/slide2751.xml" ContentType="application/vnd.openxmlformats-officedocument.presentationml.slide+xml"/>
  <Override PartName="/ppt/slides/slide2752.xml" ContentType="application/vnd.openxmlformats-officedocument.presentationml.slide+xml"/>
  <Override PartName="/ppt/slides/slide2753.xml" ContentType="application/vnd.openxmlformats-officedocument.presentationml.slide+xml"/>
  <Override PartName="/ppt/slides/slide2754.xml" ContentType="application/vnd.openxmlformats-officedocument.presentationml.slide+xml"/>
  <Override PartName="/ppt/slides/slide2755.xml" ContentType="application/vnd.openxmlformats-officedocument.presentationml.slide+xml"/>
  <Override PartName="/ppt/slides/slide2756.xml" ContentType="application/vnd.openxmlformats-officedocument.presentationml.slide+xml"/>
  <Override PartName="/ppt/slides/slide2757.xml" ContentType="application/vnd.openxmlformats-officedocument.presentationml.slide+xml"/>
  <Override PartName="/ppt/slides/slide2758.xml" ContentType="application/vnd.openxmlformats-officedocument.presentationml.slide+xml"/>
  <Override PartName="/ppt/slides/slide2759.xml" ContentType="application/vnd.openxmlformats-officedocument.presentationml.slide+xml"/>
  <Override PartName="/ppt/slides/slide2760.xml" ContentType="application/vnd.openxmlformats-officedocument.presentationml.slide+xml"/>
  <Override PartName="/ppt/slides/slide2761.xml" ContentType="application/vnd.openxmlformats-officedocument.presentationml.slide+xml"/>
  <Override PartName="/ppt/slides/slide2762.xml" ContentType="application/vnd.openxmlformats-officedocument.presentationml.slide+xml"/>
  <Override PartName="/ppt/slides/slide2763.xml" ContentType="application/vnd.openxmlformats-officedocument.presentationml.slide+xml"/>
  <Override PartName="/ppt/slides/slide2764.xml" ContentType="application/vnd.openxmlformats-officedocument.presentationml.slide+xml"/>
  <Override PartName="/ppt/slides/slide2765.xml" ContentType="application/vnd.openxmlformats-officedocument.presentationml.slide+xml"/>
  <Override PartName="/ppt/slides/slide2766.xml" ContentType="application/vnd.openxmlformats-officedocument.presentationml.slide+xml"/>
  <Override PartName="/ppt/slides/slide2767.xml" ContentType="application/vnd.openxmlformats-officedocument.presentationml.slide+xml"/>
  <Override PartName="/ppt/slides/slide2768.xml" ContentType="application/vnd.openxmlformats-officedocument.presentationml.slide+xml"/>
  <Override PartName="/ppt/slides/slide2769.xml" ContentType="application/vnd.openxmlformats-officedocument.presentationml.slide+xml"/>
  <Override PartName="/ppt/slides/slide2770.xml" ContentType="application/vnd.openxmlformats-officedocument.presentationml.slide+xml"/>
  <Override PartName="/ppt/slides/slide2771.xml" ContentType="application/vnd.openxmlformats-officedocument.presentationml.slide+xml"/>
  <Override PartName="/ppt/slides/slide2772.xml" ContentType="application/vnd.openxmlformats-officedocument.presentationml.slide+xml"/>
  <Override PartName="/ppt/slides/slide2773.xml" ContentType="application/vnd.openxmlformats-officedocument.presentationml.slide+xml"/>
  <Override PartName="/ppt/slides/slide2774.xml" ContentType="application/vnd.openxmlformats-officedocument.presentationml.slide+xml"/>
  <Override PartName="/ppt/slides/slide2775.xml" ContentType="application/vnd.openxmlformats-officedocument.presentationml.slide+xml"/>
  <Override PartName="/ppt/slides/slide2776.xml" ContentType="application/vnd.openxmlformats-officedocument.presentationml.slide+xml"/>
  <Override PartName="/ppt/slides/slide2777.xml" ContentType="application/vnd.openxmlformats-officedocument.presentationml.slide+xml"/>
  <Override PartName="/ppt/slides/slide2778.xml" ContentType="application/vnd.openxmlformats-officedocument.presentationml.slide+xml"/>
  <Override PartName="/ppt/slides/slide2779.xml" ContentType="application/vnd.openxmlformats-officedocument.presentationml.slide+xml"/>
  <Override PartName="/ppt/slides/slide2780.xml" ContentType="application/vnd.openxmlformats-officedocument.presentationml.slide+xml"/>
  <Override PartName="/ppt/slides/slide2781.xml" ContentType="application/vnd.openxmlformats-officedocument.presentationml.slide+xml"/>
  <Override PartName="/ppt/slides/slide2782.xml" ContentType="application/vnd.openxmlformats-officedocument.presentationml.slide+xml"/>
  <Override PartName="/ppt/slides/slide2783.xml" ContentType="application/vnd.openxmlformats-officedocument.presentationml.slide+xml"/>
  <Override PartName="/ppt/slides/slide2784.xml" ContentType="application/vnd.openxmlformats-officedocument.presentationml.slide+xml"/>
  <Override PartName="/ppt/slides/slide2785.xml" ContentType="application/vnd.openxmlformats-officedocument.presentationml.slide+xml"/>
  <Override PartName="/ppt/slides/slide2786.xml" ContentType="application/vnd.openxmlformats-officedocument.presentationml.slide+xml"/>
  <Override PartName="/ppt/slides/slide2787.xml" ContentType="application/vnd.openxmlformats-officedocument.presentationml.slide+xml"/>
  <Override PartName="/ppt/slides/slide2788.xml" ContentType="application/vnd.openxmlformats-officedocument.presentationml.slide+xml"/>
  <Override PartName="/ppt/slides/slide2789.xml" ContentType="application/vnd.openxmlformats-officedocument.presentationml.slide+xml"/>
  <Override PartName="/ppt/slides/slide2790.xml" ContentType="application/vnd.openxmlformats-officedocument.presentationml.slide+xml"/>
  <Override PartName="/ppt/slides/slide2791.xml" ContentType="application/vnd.openxmlformats-officedocument.presentationml.slide+xml"/>
  <Override PartName="/ppt/slides/slide2792.xml" ContentType="application/vnd.openxmlformats-officedocument.presentationml.slide+xml"/>
  <Override PartName="/ppt/slides/slide2793.xml" ContentType="application/vnd.openxmlformats-officedocument.presentationml.slide+xml"/>
  <Override PartName="/ppt/slides/slide2794.xml" ContentType="application/vnd.openxmlformats-officedocument.presentationml.slide+xml"/>
  <Override PartName="/ppt/slides/slide2795.xml" ContentType="application/vnd.openxmlformats-officedocument.presentationml.slide+xml"/>
  <Override PartName="/ppt/slides/slide2796.xml" ContentType="application/vnd.openxmlformats-officedocument.presentationml.slide+xml"/>
  <Override PartName="/ppt/slides/slide2797.xml" ContentType="application/vnd.openxmlformats-officedocument.presentationml.slide+xml"/>
  <Override PartName="/ppt/slides/slide2798.xml" ContentType="application/vnd.openxmlformats-officedocument.presentationml.slide+xml"/>
  <Override PartName="/ppt/slides/slide2799.xml" ContentType="application/vnd.openxmlformats-officedocument.presentationml.slide+xml"/>
  <Override PartName="/ppt/slides/slide2800.xml" ContentType="application/vnd.openxmlformats-officedocument.presentationml.slide+xml"/>
  <Override PartName="/ppt/slides/slide2801.xml" ContentType="application/vnd.openxmlformats-officedocument.presentationml.slide+xml"/>
  <Override PartName="/ppt/slides/slide2802.xml" ContentType="application/vnd.openxmlformats-officedocument.presentationml.slide+xml"/>
  <Override PartName="/ppt/slides/slide2803.xml" ContentType="application/vnd.openxmlformats-officedocument.presentationml.slide+xml"/>
  <Override PartName="/ppt/slides/slide2804.xml" ContentType="application/vnd.openxmlformats-officedocument.presentationml.slide+xml"/>
  <Override PartName="/ppt/slides/slide2805.xml" ContentType="application/vnd.openxmlformats-officedocument.presentationml.slide+xml"/>
  <Override PartName="/ppt/slides/slide2806.xml" ContentType="application/vnd.openxmlformats-officedocument.presentationml.slide+xml"/>
  <Override PartName="/ppt/slides/slide2807.xml" ContentType="application/vnd.openxmlformats-officedocument.presentationml.slide+xml"/>
  <Override PartName="/ppt/slides/slide2808.xml" ContentType="application/vnd.openxmlformats-officedocument.presentationml.slide+xml"/>
  <Override PartName="/ppt/slides/slide2809.xml" ContentType="application/vnd.openxmlformats-officedocument.presentationml.slide+xml"/>
  <Override PartName="/ppt/slides/slide2810.xml" ContentType="application/vnd.openxmlformats-officedocument.presentationml.slide+xml"/>
  <Override PartName="/ppt/slides/slide2811.xml" ContentType="application/vnd.openxmlformats-officedocument.presentationml.slide+xml"/>
  <Override PartName="/ppt/slides/slide2812.xml" ContentType="application/vnd.openxmlformats-officedocument.presentationml.slide+xml"/>
  <Override PartName="/ppt/slides/slide2813.xml" ContentType="application/vnd.openxmlformats-officedocument.presentationml.slide+xml"/>
  <Override PartName="/ppt/slides/slide2814.xml" ContentType="application/vnd.openxmlformats-officedocument.presentationml.slide+xml"/>
  <Override PartName="/ppt/slides/slide2815.xml" ContentType="application/vnd.openxmlformats-officedocument.presentationml.slide+xml"/>
  <Override PartName="/ppt/slides/slide2816.xml" ContentType="application/vnd.openxmlformats-officedocument.presentationml.slide+xml"/>
  <Override PartName="/ppt/slides/slide2817.xml" ContentType="application/vnd.openxmlformats-officedocument.presentationml.slide+xml"/>
  <Override PartName="/ppt/slides/slide2818.xml" ContentType="application/vnd.openxmlformats-officedocument.presentationml.slide+xml"/>
  <Override PartName="/ppt/slides/slide2819.xml" ContentType="application/vnd.openxmlformats-officedocument.presentationml.slide+xml"/>
  <Override PartName="/ppt/slides/slide2820.xml" ContentType="application/vnd.openxmlformats-officedocument.presentationml.slide+xml"/>
  <Override PartName="/ppt/slides/slide2821.xml" ContentType="application/vnd.openxmlformats-officedocument.presentationml.slide+xml"/>
  <Override PartName="/ppt/slides/slide2822.xml" ContentType="application/vnd.openxmlformats-officedocument.presentationml.slide+xml"/>
  <Override PartName="/ppt/slides/slide2823.xml" ContentType="application/vnd.openxmlformats-officedocument.presentationml.slide+xml"/>
  <Override PartName="/ppt/slides/slide2824.xml" ContentType="application/vnd.openxmlformats-officedocument.presentationml.slide+xml"/>
  <Override PartName="/ppt/slides/slide2825.xml" ContentType="application/vnd.openxmlformats-officedocument.presentationml.slide+xml"/>
  <Override PartName="/ppt/slides/slide2826.xml" ContentType="application/vnd.openxmlformats-officedocument.presentationml.slide+xml"/>
  <Override PartName="/ppt/slides/slide2827.xml" ContentType="application/vnd.openxmlformats-officedocument.presentationml.slide+xml"/>
  <Override PartName="/ppt/slides/slide2828.xml" ContentType="application/vnd.openxmlformats-officedocument.presentationml.slide+xml"/>
  <Override PartName="/ppt/slides/slide2829.xml" ContentType="application/vnd.openxmlformats-officedocument.presentationml.slide+xml"/>
  <Override PartName="/ppt/slides/slide2830.xml" ContentType="application/vnd.openxmlformats-officedocument.presentationml.slide+xml"/>
  <Override PartName="/ppt/slides/slide2831.xml" ContentType="application/vnd.openxmlformats-officedocument.presentationml.slide+xml"/>
  <Override PartName="/ppt/slides/slide2832.xml" ContentType="application/vnd.openxmlformats-officedocument.presentationml.slide+xml"/>
  <Override PartName="/ppt/slides/slide2833.xml" ContentType="application/vnd.openxmlformats-officedocument.presentationml.slide+xml"/>
  <Override PartName="/ppt/slides/slide2834.xml" ContentType="application/vnd.openxmlformats-officedocument.presentationml.slide+xml"/>
  <Override PartName="/ppt/slides/slide2835.xml" ContentType="application/vnd.openxmlformats-officedocument.presentationml.slide+xml"/>
  <Override PartName="/ppt/slides/slide2836.xml" ContentType="application/vnd.openxmlformats-officedocument.presentationml.slide+xml"/>
  <Override PartName="/ppt/slides/slide2837.xml" ContentType="application/vnd.openxmlformats-officedocument.presentationml.slide+xml"/>
  <Override PartName="/ppt/slides/slide2838.xml" ContentType="application/vnd.openxmlformats-officedocument.presentationml.slide+xml"/>
  <Override PartName="/ppt/slides/slide2839.xml" ContentType="application/vnd.openxmlformats-officedocument.presentationml.slide+xml"/>
  <Override PartName="/ppt/slides/slide2840.xml" ContentType="application/vnd.openxmlformats-officedocument.presentationml.slide+xml"/>
  <Override PartName="/ppt/slides/slide2841.xml" ContentType="application/vnd.openxmlformats-officedocument.presentationml.slide+xml"/>
  <Override PartName="/ppt/slides/slide2842.xml" ContentType="application/vnd.openxmlformats-officedocument.presentationml.slide+xml"/>
  <Override PartName="/ppt/slides/slide2843.xml" ContentType="application/vnd.openxmlformats-officedocument.presentationml.slide+xml"/>
  <Override PartName="/ppt/slides/slide2844.xml" ContentType="application/vnd.openxmlformats-officedocument.presentationml.slide+xml"/>
  <Override PartName="/ppt/slides/slide2845.xml" ContentType="application/vnd.openxmlformats-officedocument.presentationml.slide+xml"/>
  <Override PartName="/ppt/slides/slide2846.xml" ContentType="application/vnd.openxmlformats-officedocument.presentationml.slide+xml"/>
  <Override PartName="/ppt/slides/slide2847.xml" ContentType="application/vnd.openxmlformats-officedocument.presentationml.slide+xml"/>
  <Override PartName="/ppt/slides/slide2848.xml" ContentType="application/vnd.openxmlformats-officedocument.presentationml.slide+xml"/>
  <Override PartName="/ppt/slides/slide2849.xml" ContentType="application/vnd.openxmlformats-officedocument.presentationml.slide+xml"/>
  <Override PartName="/ppt/slides/slide2850.xml" ContentType="application/vnd.openxmlformats-officedocument.presentationml.slide+xml"/>
  <Override PartName="/ppt/slides/slide2851.xml" ContentType="application/vnd.openxmlformats-officedocument.presentationml.slide+xml"/>
  <Override PartName="/ppt/slides/slide2852.xml" ContentType="application/vnd.openxmlformats-officedocument.presentationml.slide+xml"/>
  <Override PartName="/ppt/slides/slide2853.xml" ContentType="application/vnd.openxmlformats-officedocument.presentationml.slide+xml"/>
  <Override PartName="/ppt/slides/slide2854.xml" ContentType="application/vnd.openxmlformats-officedocument.presentationml.slide+xml"/>
  <Override PartName="/ppt/slides/slide2855.xml" ContentType="application/vnd.openxmlformats-officedocument.presentationml.slide+xml"/>
  <Override PartName="/ppt/slides/slide2856.xml" ContentType="application/vnd.openxmlformats-officedocument.presentationml.slide+xml"/>
  <Override PartName="/ppt/slides/slide2857.xml" ContentType="application/vnd.openxmlformats-officedocument.presentationml.slide+xml"/>
  <Override PartName="/ppt/slides/slide2858.xml" ContentType="application/vnd.openxmlformats-officedocument.presentationml.slide+xml"/>
  <Override PartName="/ppt/slides/slide2859.xml" ContentType="application/vnd.openxmlformats-officedocument.presentationml.slide+xml"/>
  <Override PartName="/ppt/slides/slide2860.xml" ContentType="application/vnd.openxmlformats-officedocument.presentationml.slide+xml"/>
  <Override PartName="/ppt/slides/slide2861.xml" ContentType="application/vnd.openxmlformats-officedocument.presentationml.slide+xml"/>
  <Override PartName="/ppt/slides/slide2862.xml" ContentType="application/vnd.openxmlformats-officedocument.presentationml.slide+xml"/>
  <Override PartName="/ppt/slides/slide2863.xml" ContentType="application/vnd.openxmlformats-officedocument.presentationml.slide+xml"/>
  <Override PartName="/ppt/slides/slide2864.xml" ContentType="application/vnd.openxmlformats-officedocument.presentationml.slide+xml"/>
  <Override PartName="/ppt/slides/slide2865.xml" ContentType="application/vnd.openxmlformats-officedocument.presentationml.slide+xml"/>
  <Override PartName="/ppt/slides/slide2866.xml" ContentType="application/vnd.openxmlformats-officedocument.presentationml.slide+xml"/>
  <Override PartName="/ppt/slides/slide2867.xml" ContentType="application/vnd.openxmlformats-officedocument.presentationml.slide+xml"/>
  <Override PartName="/ppt/slides/slide2868.xml" ContentType="application/vnd.openxmlformats-officedocument.presentationml.slide+xml"/>
  <Override PartName="/ppt/slides/slide2869.xml" ContentType="application/vnd.openxmlformats-officedocument.presentationml.slide+xml"/>
  <Override PartName="/ppt/slides/slide2870.xml" ContentType="application/vnd.openxmlformats-officedocument.presentationml.slide+xml"/>
  <Override PartName="/ppt/slides/slide2871.xml" ContentType="application/vnd.openxmlformats-officedocument.presentationml.slide+xml"/>
  <Override PartName="/ppt/slides/slide2872.xml" ContentType="application/vnd.openxmlformats-officedocument.presentationml.slide+xml"/>
  <Override PartName="/ppt/slides/slide2873.xml" ContentType="application/vnd.openxmlformats-officedocument.presentationml.slide+xml"/>
  <Override PartName="/ppt/slides/slide2874.xml" ContentType="application/vnd.openxmlformats-officedocument.presentationml.slide+xml"/>
  <Override PartName="/ppt/slides/slide2875.xml" ContentType="application/vnd.openxmlformats-officedocument.presentationml.slide+xml"/>
  <Override PartName="/ppt/slides/slide2876.xml" ContentType="application/vnd.openxmlformats-officedocument.presentationml.slide+xml"/>
  <Override PartName="/ppt/slides/slide2877.xml" ContentType="application/vnd.openxmlformats-officedocument.presentationml.slide+xml"/>
  <Override PartName="/ppt/slides/slide2878.xml" ContentType="application/vnd.openxmlformats-officedocument.presentationml.slide+xml"/>
  <Override PartName="/ppt/slides/slide2879.xml" ContentType="application/vnd.openxmlformats-officedocument.presentationml.slide+xml"/>
  <Override PartName="/ppt/slides/slide2880.xml" ContentType="application/vnd.openxmlformats-officedocument.presentationml.slide+xml"/>
  <Override PartName="/ppt/slides/slide2881.xml" ContentType="application/vnd.openxmlformats-officedocument.presentationml.slide+xml"/>
  <Override PartName="/ppt/slides/slide2882.xml" ContentType="application/vnd.openxmlformats-officedocument.presentationml.slide+xml"/>
  <Override PartName="/ppt/slides/slide2883.xml" ContentType="application/vnd.openxmlformats-officedocument.presentationml.slide+xml"/>
  <Override PartName="/ppt/slides/slide2884.xml" ContentType="application/vnd.openxmlformats-officedocument.presentationml.slide+xml"/>
  <Override PartName="/ppt/slides/slide2885.xml" ContentType="application/vnd.openxmlformats-officedocument.presentationml.slide+xml"/>
  <Override PartName="/ppt/slides/slide2886.xml" ContentType="application/vnd.openxmlformats-officedocument.presentationml.slide+xml"/>
  <Override PartName="/ppt/slides/slide2887.xml" ContentType="application/vnd.openxmlformats-officedocument.presentationml.slide+xml"/>
  <Override PartName="/ppt/slides/slide2888.xml" ContentType="application/vnd.openxmlformats-officedocument.presentationml.slide+xml"/>
  <Override PartName="/ppt/slides/slide2889.xml" ContentType="application/vnd.openxmlformats-officedocument.presentationml.slide+xml"/>
  <Override PartName="/ppt/slides/slide2890.xml" ContentType="application/vnd.openxmlformats-officedocument.presentationml.slide+xml"/>
  <Override PartName="/ppt/slides/slide2891.xml" ContentType="application/vnd.openxmlformats-officedocument.presentationml.slide+xml"/>
  <Override PartName="/ppt/slides/slide2892.xml" ContentType="application/vnd.openxmlformats-officedocument.presentationml.slide+xml"/>
  <Override PartName="/ppt/slides/slide2893.xml" ContentType="application/vnd.openxmlformats-officedocument.presentationml.slide+xml"/>
  <Override PartName="/ppt/slides/slide2894.xml" ContentType="application/vnd.openxmlformats-officedocument.presentationml.slide+xml"/>
  <Override PartName="/ppt/slides/slide2895.xml" ContentType="application/vnd.openxmlformats-officedocument.presentationml.slide+xml"/>
  <Override PartName="/ppt/slides/slide2896.xml" ContentType="application/vnd.openxmlformats-officedocument.presentationml.slide+xml"/>
  <Override PartName="/ppt/slides/slide2897.xml" ContentType="application/vnd.openxmlformats-officedocument.presentationml.slide+xml"/>
  <Override PartName="/ppt/slides/slide2898.xml" ContentType="application/vnd.openxmlformats-officedocument.presentationml.slide+xml"/>
  <Override PartName="/ppt/slides/slide2899.xml" ContentType="application/vnd.openxmlformats-officedocument.presentationml.slide+xml"/>
  <Override PartName="/ppt/slides/slide2900.xml" ContentType="application/vnd.openxmlformats-officedocument.presentationml.slide+xml"/>
  <Override PartName="/ppt/slides/slide2901.xml" ContentType="application/vnd.openxmlformats-officedocument.presentationml.slide+xml"/>
  <Override PartName="/ppt/slides/slide2902.xml" ContentType="application/vnd.openxmlformats-officedocument.presentationml.slide+xml"/>
  <Override PartName="/ppt/slides/slide2903.xml" ContentType="application/vnd.openxmlformats-officedocument.presentationml.slide+xml"/>
  <Override PartName="/ppt/slides/slide2904.xml" ContentType="application/vnd.openxmlformats-officedocument.presentationml.slide+xml"/>
  <Override PartName="/ppt/slides/slide2905.xml" ContentType="application/vnd.openxmlformats-officedocument.presentationml.slide+xml"/>
  <Override PartName="/ppt/slides/slide2906.xml" ContentType="application/vnd.openxmlformats-officedocument.presentationml.slide+xml"/>
  <Override PartName="/ppt/slides/slide2907.xml" ContentType="application/vnd.openxmlformats-officedocument.presentationml.slide+xml"/>
  <Override PartName="/ppt/slides/slide2908.xml" ContentType="application/vnd.openxmlformats-officedocument.presentationml.slide+xml"/>
  <Override PartName="/ppt/slides/slide2909.xml" ContentType="application/vnd.openxmlformats-officedocument.presentationml.slide+xml"/>
  <Override PartName="/ppt/slides/slide2910.xml" ContentType="application/vnd.openxmlformats-officedocument.presentationml.slide+xml"/>
  <Override PartName="/ppt/slides/slide2911.xml" ContentType="application/vnd.openxmlformats-officedocument.presentationml.slide+xml"/>
  <Override PartName="/ppt/slides/slide2912.xml" ContentType="application/vnd.openxmlformats-officedocument.presentationml.slide+xml"/>
  <Override PartName="/ppt/slides/slide2913.xml" ContentType="application/vnd.openxmlformats-officedocument.presentationml.slide+xml"/>
  <Override PartName="/ppt/slides/slide2914.xml" ContentType="application/vnd.openxmlformats-officedocument.presentationml.slide+xml"/>
  <Override PartName="/ppt/slides/slide2915.xml" ContentType="application/vnd.openxmlformats-officedocument.presentationml.slide+xml"/>
  <Override PartName="/ppt/slides/slide2916.xml" ContentType="application/vnd.openxmlformats-officedocument.presentationml.slide+xml"/>
  <Override PartName="/ppt/slides/slide2917.xml" ContentType="application/vnd.openxmlformats-officedocument.presentationml.slide+xml"/>
  <Override PartName="/ppt/slides/slide2918.xml" ContentType="application/vnd.openxmlformats-officedocument.presentationml.slide+xml"/>
  <Override PartName="/ppt/slides/slide2919.xml" ContentType="application/vnd.openxmlformats-officedocument.presentationml.slide+xml"/>
  <Override PartName="/ppt/slides/slide2920.xml" ContentType="application/vnd.openxmlformats-officedocument.presentationml.slide+xml"/>
  <Override PartName="/ppt/slides/slide2921.xml" ContentType="application/vnd.openxmlformats-officedocument.presentationml.slide+xml"/>
  <Override PartName="/ppt/slides/slide2922.xml" ContentType="application/vnd.openxmlformats-officedocument.presentationml.slide+xml"/>
  <Override PartName="/ppt/slides/slide2923.xml" ContentType="application/vnd.openxmlformats-officedocument.presentationml.slide+xml"/>
  <Override PartName="/ppt/slides/slide2924.xml" ContentType="application/vnd.openxmlformats-officedocument.presentationml.slide+xml"/>
  <Override PartName="/ppt/slides/slide2925.xml" ContentType="application/vnd.openxmlformats-officedocument.presentationml.slide+xml"/>
  <Override PartName="/ppt/slides/slide2926.xml" ContentType="application/vnd.openxmlformats-officedocument.presentationml.slide+xml"/>
  <Override PartName="/ppt/slides/slide2927.xml" ContentType="application/vnd.openxmlformats-officedocument.presentationml.slide+xml"/>
  <Override PartName="/ppt/slides/slide2928.xml" ContentType="application/vnd.openxmlformats-officedocument.presentationml.slide+xml"/>
  <Override PartName="/ppt/slides/slide2929.xml" ContentType="application/vnd.openxmlformats-officedocument.presentationml.slide+xml"/>
  <Override PartName="/ppt/slides/slide2930.xml" ContentType="application/vnd.openxmlformats-officedocument.presentationml.slide+xml"/>
  <Override PartName="/ppt/slides/slide2931.xml" ContentType="application/vnd.openxmlformats-officedocument.presentationml.slide+xml"/>
  <Override PartName="/ppt/slides/slide2932.xml" ContentType="application/vnd.openxmlformats-officedocument.presentationml.slide+xml"/>
  <Override PartName="/ppt/slides/slide2933.xml" ContentType="application/vnd.openxmlformats-officedocument.presentationml.slide+xml"/>
  <Override PartName="/ppt/slides/slide2934.xml" ContentType="application/vnd.openxmlformats-officedocument.presentationml.slide+xml"/>
  <Override PartName="/ppt/slides/slide2935.xml" ContentType="application/vnd.openxmlformats-officedocument.presentationml.slide+xml"/>
  <Override PartName="/ppt/slides/slide2936.xml" ContentType="application/vnd.openxmlformats-officedocument.presentationml.slide+xml"/>
  <Override PartName="/ppt/slides/slide2937.xml" ContentType="application/vnd.openxmlformats-officedocument.presentationml.slide+xml"/>
  <Override PartName="/ppt/slides/slide2938.xml" ContentType="application/vnd.openxmlformats-officedocument.presentationml.slide+xml"/>
  <Override PartName="/ppt/slides/slide2939.xml" ContentType="application/vnd.openxmlformats-officedocument.presentationml.slide+xml"/>
  <Override PartName="/ppt/slides/slide2940.xml" ContentType="application/vnd.openxmlformats-officedocument.presentationml.slide+xml"/>
  <Override PartName="/ppt/slides/slide2941.xml" ContentType="application/vnd.openxmlformats-officedocument.presentationml.slide+xml"/>
  <Override PartName="/ppt/slides/slide2942.xml" ContentType="application/vnd.openxmlformats-officedocument.presentationml.slide+xml"/>
  <Override PartName="/ppt/slides/slide2943.xml" ContentType="application/vnd.openxmlformats-officedocument.presentationml.slide+xml"/>
  <Override PartName="/ppt/slides/slide2944.xml" ContentType="application/vnd.openxmlformats-officedocument.presentationml.slide+xml"/>
  <Override PartName="/ppt/slides/slide2945.xml" ContentType="application/vnd.openxmlformats-officedocument.presentationml.slide+xml"/>
  <Override PartName="/ppt/slides/slide2946.xml" ContentType="application/vnd.openxmlformats-officedocument.presentationml.slide+xml"/>
  <Override PartName="/ppt/slides/slide2947.xml" ContentType="application/vnd.openxmlformats-officedocument.presentationml.slide+xml"/>
  <Override PartName="/ppt/slides/slide2948.xml" ContentType="application/vnd.openxmlformats-officedocument.presentationml.slide+xml"/>
  <Override PartName="/ppt/slides/slide2949.xml" ContentType="application/vnd.openxmlformats-officedocument.presentationml.slide+xml"/>
  <Override PartName="/ppt/slides/slide2950.xml" ContentType="application/vnd.openxmlformats-officedocument.presentationml.slide+xml"/>
  <Override PartName="/ppt/slides/slide2951.xml" ContentType="application/vnd.openxmlformats-officedocument.presentationml.slide+xml"/>
  <Override PartName="/ppt/slides/slide2952.xml" ContentType="application/vnd.openxmlformats-officedocument.presentationml.slide+xml"/>
  <Override PartName="/ppt/slides/slide2953.xml" ContentType="application/vnd.openxmlformats-officedocument.presentationml.slide+xml"/>
  <Override PartName="/ppt/slides/slide2954.xml" ContentType="application/vnd.openxmlformats-officedocument.presentationml.slide+xml"/>
  <Override PartName="/ppt/slides/slide2955.xml" ContentType="application/vnd.openxmlformats-officedocument.presentationml.slide+xml"/>
  <Override PartName="/ppt/slides/slide2956.xml" ContentType="application/vnd.openxmlformats-officedocument.presentationml.slide+xml"/>
  <Override PartName="/ppt/slides/slide2957.xml" ContentType="application/vnd.openxmlformats-officedocument.presentationml.slide+xml"/>
  <Override PartName="/ppt/slides/slide2958.xml" ContentType="application/vnd.openxmlformats-officedocument.presentationml.slide+xml"/>
  <Override PartName="/ppt/slides/slide2959.xml" ContentType="application/vnd.openxmlformats-officedocument.presentationml.slide+xml"/>
  <Override PartName="/ppt/slides/slide2960.xml" ContentType="application/vnd.openxmlformats-officedocument.presentationml.slide+xml"/>
  <Override PartName="/ppt/slides/slide2961.xml" ContentType="application/vnd.openxmlformats-officedocument.presentationml.slide+xml"/>
  <Override PartName="/ppt/slides/slide2962.xml" ContentType="application/vnd.openxmlformats-officedocument.presentationml.slide+xml"/>
  <Override PartName="/ppt/slides/slide2963.xml" ContentType="application/vnd.openxmlformats-officedocument.presentationml.slide+xml"/>
  <Override PartName="/ppt/slides/slide2964.xml" ContentType="application/vnd.openxmlformats-officedocument.presentationml.slide+xml"/>
  <Override PartName="/ppt/slides/slide2965.xml" ContentType="application/vnd.openxmlformats-officedocument.presentationml.slide+xml"/>
  <Override PartName="/ppt/slides/slide2966.xml" ContentType="application/vnd.openxmlformats-officedocument.presentationml.slide+xml"/>
  <Override PartName="/ppt/slides/slide2967.xml" ContentType="application/vnd.openxmlformats-officedocument.presentationml.slide+xml"/>
  <Override PartName="/ppt/slides/slide2968.xml" ContentType="application/vnd.openxmlformats-officedocument.presentationml.slide+xml"/>
  <Override PartName="/ppt/slides/slide2969.xml" ContentType="application/vnd.openxmlformats-officedocument.presentationml.slide+xml"/>
  <Override PartName="/ppt/slides/slide2970.xml" ContentType="application/vnd.openxmlformats-officedocument.presentationml.slide+xml"/>
  <Override PartName="/ppt/slides/slide2971.xml" ContentType="application/vnd.openxmlformats-officedocument.presentationml.slide+xml"/>
  <Override PartName="/ppt/slides/slide2972.xml" ContentType="application/vnd.openxmlformats-officedocument.presentationml.slide+xml"/>
  <Override PartName="/ppt/slides/slide2973.xml" ContentType="application/vnd.openxmlformats-officedocument.presentationml.slide+xml"/>
  <Override PartName="/ppt/slides/slide2974.xml" ContentType="application/vnd.openxmlformats-officedocument.presentationml.slide+xml"/>
  <Override PartName="/ppt/slides/slide2975.xml" ContentType="application/vnd.openxmlformats-officedocument.presentationml.slide+xml"/>
  <Override PartName="/ppt/slides/slide2976.xml" ContentType="application/vnd.openxmlformats-officedocument.presentationml.slide+xml"/>
  <Override PartName="/ppt/slides/slide2977.xml" ContentType="application/vnd.openxmlformats-officedocument.presentationml.slide+xml"/>
  <Override PartName="/ppt/slides/slide2978.xml" ContentType="application/vnd.openxmlformats-officedocument.presentationml.slide+xml"/>
  <Override PartName="/ppt/slides/slide2979.xml" ContentType="application/vnd.openxmlformats-officedocument.presentationml.slide+xml"/>
  <Override PartName="/ppt/slides/slide2980.xml" ContentType="application/vnd.openxmlformats-officedocument.presentationml.slide+xml"/>
  <Override PartName="/ppt/slides/slide2981.xml" ContentType="application/vnd.openxmlformats-officedocument.presentationml.slide+xml"/>
  <Override PartName="/ppt/slides/slide2982.xml" ContentType="application/vnd.openxmlformats-officedocument.presentationml.slide+xml"/>
  <Override PartName="/ppt/slides/slide2983.xml" ContentType="application/vnd.openxmlformats-officedocument.presentationml.slide+xml"/>
  <Override PartName="/ppt/slides/slide2984.xml" ContentType="application/vnd.openxmlformats-officedocument.presentationml.slide+xml"/>
  <Override PartName="/ppt/slides/slide2985.xml" ContentType="application/vnd.openxmlformats-officedocument.presentationml.slide+xml"/>
  <Override PartName="/ppt/slides/slide2986.xml" ContentType="application/vnd.openxmlformats-officedocument.presentationml.slide+xml"/>
  <Override PartName="/ppt/slides/slide2987.xml" ContentType="application/vnd.openxmlformats-officedocument.presentationml.slide+xml"/>
  <Override PartName="/ppt/slides/slide2988.xml" ContentType="application/vnd.openxmlformats-officedocument.presentationml.slide+xml"/>
  <Override PartName="/ppt/slides/slide2989.xml" ContentType="application/vnd.openxmlformats-officedocument.presentationml.slide+xml"/>
  <Override PartName="/ppt/slides/slide2990.xml" ContentType="application/vnd.openxmlformats-officedocument.presentationml.slide+xml"/>
  <Override PartName="/ppt/slides/slide2991.xml" ContentType="application/vnd.openxmlformats-officedocument.presentationml.slide+xml"/>
  <Override PartName="/ppt/slides/slide2992.xml" ContentType="application/vnd.openxmlformats-officedocument.presentationml.slide+xml"/>
  <Override PartName="/ppt/slides/slide2993.xml" ContentType="application/vnd.openxmlformats-officedocument.presentationml.slide+xml"/>
  <Override PartName="/ppt/slides/slide2994.xml" ContentType="application/vnd.openxmlformats-officedocument.presentationml.slide+xml"/>
  <Override PartName="/ppt/slides/slide2995.xml" ContentType="application/vnd.openxmlformats-officedocument.presentationml.slide+xml"/>
  <Override PartName="/ppt/slides/slide2996.xml" ContentType="application/vnd.openxmlformats-officedocument.presentationml.slide+xml"/>
  <Override PartName="/ppt/slides/slide2997.xml" ContentType="application/vnd.openxmlformats-officedocument.presentationml.slide+xml"/>
  <Override PartName="/ppt/slides/slide2998.xml" ContentType="application/vnd.openxmlformats-officedocument.presentationml.slide+xml"/>
  <Override PartName="/ppt/slides/slide2999.xml" ContentType="application/vnd.openxmlformats-officedocument.presentationml.slide+xml"/>
  <Override PartName="/ppt/slides/slide3000.xml" ContentType="application/vnd.openxmlformats-officedocument.presentationml.slide+xml"/>
  <Override PartName="/ppt/slides/slide3001.xml" ContentType="application/vnd.openxmlformats-officedocument.presentationml.slide+xml"/>
  <Override PartName="/ppt/slides/slide3002.xml" ContentType="application/vnd.openxmlformats-officedocument.presentationml.slide+xml"/>
  <Override PartName="/ppt/slides/slide3003.xml" ContentType="application/vnd.openxmlformats-officedocument.presentationml.slide+xml"/>
  <Override PartName="/ppt/slides/slide3004.xml" ContentType="application/vnd.openxmlformats-officedocument.presentationml.slide+xml"/>
  <Override PartName="/ppt/slides/slide3005.xml" ContentType="application/vnd.openxmlformats-officedocument.presentationml.slide+xml"/>
  <Override PartName="/ppt/slides/slide3006.xml" ContentType="application/vnd.openxmlformats-officedocument.presentationml.slide+xml"/>
  <Override PartName="/ppt/slides/slide3007.xml" ContentType="application/vnd.openxmlformats-officedocument.presentationml.slide+xml"/>
  <Override PartName="/ppt/slides/slide3008.xml" ContentType="application/vnd.openxmlformats-officedocument.presentationml.slide+xml"/>
  <Override PartName="/ppt/slides/slide3009.xml" ContentType="application/vnd.openxmlformats-officedocument.presentationml.slide+xml"/>
  <Override PartName="/ppt/slides/slide3010.xml" ContentType="application/vnd.openxmlformats-officedocument.presentationml.slide+xml"/>
  <Override PartName="/ppt/slides/slide3011.xml" ContentType="application/vnd.openxmlformats-officedocument.presentationml.slide+xml"/>
  <Override PartName="/ppt/slides/slide3012.xml" ContentType="application/vnd.openxmlformats-officedocument.presentationml.slide+xml"/>
  <Override PartName="/ppt/slides/slide3013.xml" ContentType="application/vnd.openxmlformats-officedocument.presentationml.slide+xml"/>
  <Override PartName="/ppt/slides/slide3014.xml" ContentType="application/vnd.openxmlformats-officedocument.presentationml.slide+xml"/>
  <Override PartName="/ppt/slides/slide3015.xml" ContentType="application/vnd.openxmlformats-officedocument.presentationml.slide+xml"/>
  <Override PartName="/ppt/slides/slide3016.xml" ContentType="application/vnd.openxmlformats-officedocument.presentationml.slide+xml"/>
  <Override PartName="/ppt/slides/slide3017.xml" ContentType="application/vnd.openxmlformats-officedocument.presentationml.slide+xml"/>
  <Override PartName="/ppt/slides/slide3018.xml" ContentType="application/vnd.openxmlformats-officedocument.presentationml.slide+xml"/>
  <Override PartName="/ppt/slides/slide3019.xml" ContentType="application/vnd.openxmlformats-officedocument.presentationml.slide+xml"/>
  <Override PartName="/ppt/slides/slide3020.xml" ContentType="application/vnd.openxmlformats-officedocument.presentationml.slide+xml"/>
  <Override PartName="/ppt/slides/slide3021.xml" ContentType="application/vnd.openxmlformats-officedocument.presentationml.slide+xml"/>
  <Override PartName="/ppt/slides/slide3022.xml" ContentType="application/vnd.openxmlformats-officedocument.presentationml.slide+xml"/>
  <Override PartName="/ppt/slides/slide3023.xml" ContentType="application/vnd.openxmlformats-officedocument.presentationml.slide+xml"/>
  <Override PartName="/ppt/slides/slide3024.xml" ContentType="application/vnd.openxmlformats-officedocument.presentationml.slide+xml"/>
  <Override PartName="/ppt/slides/slide3025.xml" ContentType="application/vnd.openxmlformats-officedocument.presentationml.slide+xml"/>
  <Override PartName="/ppt/slides/slide3026.xml" ContentType="application/vnd.openxmlformats-officedocument.presentationml.slide+xml"/>
  <Override PartName="/ppt/slides/slide3027.xml" ContentType="application/vnd.openxmlformats-officedocument.presentationml.slide+xml"/>
  <Override PartName="/ppt/slides/slide3028.xml" ContentType="application/vnd.openxmlformats-officedocument.presentationml.slide+xml"/>
  <Override PartName="/ppt/slides/slide3029.xml" ContentType="application/vnd.openxmlformats-officedocument.presentationml.slide+xml"/>
  <Override PartName="/ppt/slides/slide3030.xml" ContentType="application/vnd.openxmlformats-officedocument.presentationml.slide+xml"/>
  <Override PartName="/ppt/slides/slide3031.xml" ContentType="application/vnd.openxmlformats-officedocument.presentationml.slide+xml"/>
  <Override PartName="/ppt/slides/slide3032.xml" ContentType="application/vnd.openxmlformats-officedocument.presentationml.slide+xml"/>
  <Override PartName="/ppt/slides/slide3033.xml" ContentType="application/vnd.openxmlformats-officedocument.presentationml.slide+xml"/>
  <Override PartName="/ppt/slides/slide3034.xml" ContentType="application/vnd.openxmlformats-officedocument.presentationml.slide+xml"/>
  <Override PartName="/ppt/slides/slide3035.xml" ContentType="application/vnd.openxmlformats-officedocument.presentationml.slide+xml"/>
  <Override PartName="/ppt/slides/slide3036.xml" ContentType="application/vnd.openxmlformats-officedocument.presentationml.slide+xml"/>
  <Override PartName="/ppt/slides/slide3037.xml" ContentType="application/vnd.openxmlformats-officedocument.presentationml.slide+xml"/>
  <Override PartName="/ppt/slides/slide3038.xml" ContentType="application/vnd.openxmlformats-officedocument.presentationml.slide+xml"/>
  <Override PartName="/ppt/slides/slide3039.xml" ContentType="application/vnd.openxmlformats-officedocument.presentationml.slide+xml"/>
  <Override PartName="/ppt/slides/slide3040.xml" ContentType="application/vnd.openxmlformats-officedocument.presentationml.slide+xml"/>
  <Override PartName="/ppt/slides/slide3041.xml" ContentType="application/vnd.openxmlformats-officedocument.presentationml.slide+xml"/>
  <Override PartName="/ppt/slides/slide3042.xml" ContentType="application/vnd.openxmlformats-officedocument.presentationml.slide+xml"/>
  <Override PartName="/ppt/slides/slide3043.xml" ContentType="application/vnd.openxmlformats-officedocument.presentationml.slide+xml"/>
  <Override PartName="/ppt/slides/slide3044.xml" ContentType="application/vnd.openxmlformats-officedocument.presentationml.slide+xml"/>
  <Override PartName="/ppt/slides/slide3045.xml" ContentType="application/vnd.openxmlformats-officedocument.presentationml.slide+xml"/>
  <Override PartName="/ppt/slides/slide3046.xml" ContentType="application/vnd.openxmlformats-officedocument.presentationml.slide+xml"/>
  <Override PartName="/ppt/slides/slide3047.xml" ContentType="application/vnd.openxmlformats-officedocument.presentationml.slide+xml"/>
  <Override PartName="/ppt/slides/slide3048.xml" ContentType="application/vnd.openxmlformats-officedocument.presentationml.slide+xml"/>
  <Override PartName="/ppt/slides/slide3049.xml" ContentType="application/vnd.openxmlformats-officedocument.presentationml.slide+xml"/>
  <Override PartName="/ppt/slides/slide3050.xml" ContentType="application/vnd.openxmlformats-officedocument.presentationml.slide+xml"/>
  <Override PartName="/ppt/slides/slide3051.xml" ContentType="application/vnd.openxmlformats-officedocument.presentationml.slide+xml"/>
  <Override PartName="/ppt/slides/slide3052.xml" ContentType="application/vnd.openxmlformats-officedocument.presentationml.slide+xml"/>
  <Override PartName="/ppt/slides/slide3053.xml" ContentType="application/vnd.openxmlformats-officedocument.presentationml.slide+xml"/>
  <Override PartName="/ppt/slides/slide3054.xml" ContentType="application/vnd.openxmlformats-officedocument.presentationml.slide+xml"/>
  <Override PartName="/ppt/slides/slide3055.xml" ContentType="application/vnd.openxmlformats-officedocument.presentationml.slide+xml"/>
  <Override PartName="/ppt/slides/slide3056.xml" ContentType="application/vnd.openxmlformats-officedocument.presentationml.slide+xml"/>
  <Override PartName="/ppt/slides/slide3057.xml" ContentType="application/vnd.openxmlformats-officedocument.presentationml.slide+xml"/>
  <Override PartName="/ppt/slides/slide3058.xml" ContentType="application/vnd.openxmlformats-officedocument.presentationml.slide+xml"/>
  <Override PartName="/ppt/slides/slide3059.xml" ContentType="application/vnd.openxmlformats-officedocument.presentationml.slide+xml"/>
  <Override PartName="/ppt/slides/slide3060.xml" ContentType="application/vnd.openxmlformats-officedocument.presentationml.slide+xml"/>
  <Override PartName="/ppt/slides/slide3061.xml" ContentType="application/vnd.openxmlformats-officedocument.presentationml.slide+xml"/>
  <Override PartName="/ppt/slides/slide3062.xml" ContentType="application/vnd.openxmlformats-officedocument.presentationml.slide+xml"/>
  <Override PartName="/ppt/slides/slide3063.xml" ContentType="application/vnd.openxmlformats-officedocument.presentationml.slide+xml"/>
  <Override PartName="/ppt/slides/slide3064.xml" ContentType="application/vnd.openxmlformats-officedocument.presentationml.slide+xml"/>
  <Override PartName="/ppt/slides/slide3065.xml" ContentType="application/vnd.openxmlformats-officedocument.presentationml.slide+xml"/>
  <Override PartName="/ppt/slides/slide3066.xml" ContentType="application/vnd.openxmlformats-officedocument.presentationml.slide+xml"/>
  <Override PartName="/ppt/slides/slide3067.xml" ContentType="application/vnd.openxmlformats-officedocument.presentationml.slide+xml"/>
  <Override PartName="/ppt/slides/slide3068.xml" ContentType="application/vnd.openxmlformats-officedocument.presentationml.slide+xml"/>
  <Override PartName="/ppt/slides/slide3069.xml" ContentType="application/vnd.openxmlformats-officedocument.presentationml.slide+xml"/>
  <Override PartName="/ppt/slides/slide3070.xml" ContentType="application/vnd.openxmlformats-officedocument.presentationml.slide+xml"/>
  <Override PartName="/ppt/slides/slide3071.xml" ContentType="application/vnd.openxmlformats-officedocument.presentationml.slide+xml"/>
  <Override PartName="/ppt/slides/slide3072.xml" ContentType="application/vnd.openxmlformats-officedocument.presentationml.slide+xml"/>
  <Override PartName="/ppt/slides/slide3073.xml" ContentType="application/vnd.openxmlformats-officedocument.presentationml.slide+xml"/>
  <Override PartName="/ppt/slides/slide3074.xml" ContentType="application/vnd.openxmlformats-officedocument.presentationml.slide+xml"/>
  <Override PartName="/ppt/slides/slide3075.xml" ContentType="application/vnd.openxmlformats-officedocument.presentationml.slide+xml"/>
  <Override PartName="/ppt/slides/slide3076.xml" ContentType="application/vnd.openxmlformats-officedocument.presentationml.slide+xml"/>
  <Override PartName="/ppt/slides/slide3077.xml" ContentType="application/vnd.openxmlformats-officedocument.presentationml.slide+xml"/>
  <Override PartName="/ppt/slides/slide3078.xml" ContentType="application/vnd.openxmlformats-officedocument.presentationml.slide+xml"/>
  <Override PartName="/ppt/slides/slide3079.xml" ContentType="application/vnd.openxmlformats-officedocument.presentationml.slide+xml"/>
  <Override PartName="/ppt/slides/slide3080.xml" ContentType="application/vnd.openxmlformats-officedocument.presentationml.slide+xml"/>
  <Override PartName="/ppt/slides/slide3081.xml" ContentType="application/vnd.openxmlformats-officedocument.presentationml.slide+xml"/>
  <Override PartName="/ppt/slides/slide3082.xml" ContentType="application/vnd.openxmlformats-officedocument.presentationml.slide+xml"/>
  <Override PartName="/ppt/slides/slide3083.xml" ContentType="application/vnd.openxmlformats-officedocument.presentationml.slide+xml"/>
  <Override PartName="/ppt/slides/slide3084.xml" ContentType="application/vnd.openxmlformats-officedocument.presentationml.slide+xml"/>
  <Override PartName="/ppt/slides/slide3085.xml" ContentType="application/vnd.openxmlformats-officedocument.presentationml.slide+xml"/>
  <Override PartName="/ppt/slides/slide3086.xml" ContentType="application/vnd.openxmlformats-officedocument.presentationml.slide+xml"/>
  <Override PartName="/ppt/slides/slide3087.xml" ContentType="application/vnd.openxmlformats-officedocument.presentationml.slide+xml"/>
  <Override PartName="/ppt/slides/slide3088.xml" ContentType="application/vnd.openxmlformats-officedocument.presentationml.slide+xml"/>
  <Override PartName="/ppt/slides/slide3089.xml" ContentType="application/vnd.openxmlformats-officedocument.presentationml.slide+xml"/>
  <Override PartName="/ppt/slides/slide3090.xml" ContentType="application/vnd.openxmlformats-officedocument.presentationml.slide+xml"/>
  <Override PartName="/ppt/slides/slide3091.xml" ContentType="application/vnd.openxmlformats-officedocument.presentationml.slide+xml"/>
  <Override PartName="/ppt/slides/slide3092.xml" ContentType="application/vnd.openxmlformats-officedocument.presentationml.slide+xml"/>
  <Override PartName="/ppt/slides/slide3093.xml" ContentType="application/vnd.openxmlformats-officedocument.presentationml.slide+xml"/>
  <Override PartName="/ppt/slides/slide3094.xml" ContentType="application/vnd.openxmlformats-officedocument.presentationml.slide+xml"/>
  <Override PartName="/ppt/slides/slide3095.xml" ContentType="application/vnd.openxmlformats-officedocument.presentationml.slide+xml"/>
  <Override PartName="/ppt/slides/slide3096.xml" ContentType="application/vnd.openxmlformats-officedocument.presentationml.slide+xml"/>
  <Override PartName="/ppt/slides/slide3097.xml" ContentType="application/vnd.openxmlformats-officedocument.presentationml.slide+xml"/>
  <Override PartName="/ppt/slides/slide3098.xml" ContentType="application/vnd.openxmlformats-officedocument.presentationml.slide+xml"/>
  <Override PartName="/ppt/slides/slide3099.xml" ContentType="application/vnd.openxmlformats-officedocument.presentationml.slide+xml"/>
  <Override PartName="/ppt/slides/slide3100.xml" ContentType="application/vnd.openxmlformats-officedocument.presentationml.slide+xml"/>
  <Override PartName="/ppt/slides/slide3101.xml" ContentType="application/vnd.openxmlformats-officedocument.presentationml.slide+xml"/>
  <Override PartName="/ppt/slides/slide3102.xml" ContentType="application/vnd.openxmlformats-officedocument.presentationml.slide+xml"/>
  <Override PartName="/ppt/slides/slide3103.xml" ContentType="application/vnd.openxmlformats-officedocument.presentationml.slide+xml"/>
  <Override PartName="/ppt/slides/slide3104.xml" ContentType="application/vnd.openxmlformats-officedocument.presentationml.slide+xml"/>
  <Override PartName="/ppt/slides/slide3105.xml" ContentType="application/vnd.openxmlformats-officedocument.presentationml.slide+xml"/>
  <Override PartName="/ppt/slides/slide3106.xml" ContentType="application/vnd.openxmlformats-officedocument.presentationml.slide+xml"/>
  <Override PartName="/ppt/slides/slide3107.xml" ContentType="application/vnd.openxmlformats-officedocument.presentationml.slide+xml"/>
  <Override PartName="/ppt/slides/slide3108.xml" ContentType="application/vnd.openxmlformats-officedocument.presentationml.slide+xml"/>
  <Override PartName="/ppt/slides/slide3109.xml" ContentType="application/vnd.openxmlformats-officedocument.presentationml.slide+xml"/>
  <Override PartName="/ppt/slides/slide3110.xml" ContentType="application/vnd.openxmlformats-officedocument.presentationml.slide+xml"/>
  <Override PartName="/ppt/slides/slide3111.xml" ContentType="application/vnd.openxmlformats-officedocument.presentationml.slide+xml"/>
  <Override PartName="/ppt/slides/slide3112.xml" ContentType="application/vnd.openxmlformats-officedocument.presentationml.slide+xml"/>
  <Override PartName="/ppt/slides/slide3113.xml" ContentType="application/vnd.openxmlformats-officedocument.presentationml.slide+xml"/>
  <Override PartName="/ppt/slides/slide3114.xml" ContentType="application/vnd.openxmlformats-officedocument.presentationml.slide+xml"/>
  <Override PartName="/ppt/slides/slide3115.xml" ContentType="application/vnd.openxmlformats-officedocument.presentationml.slide+xml"/>
  <Override PartName="/ppt/slides/slide3116.xml" ContentType="application/vnd.openxmlformats-officedocument.presentationml.slide+xml"/>
  <Override PartName="/ppt/slides/slide3117.xml" ContentType="application/vnd.openxmlformats-officedocument.presentationml.slide+xml"/>
  <Override PartName="/ppt/slides/slide3118.xml" ContentType="application/vnd.openxmlformats-officedocument.presentationml.slide+xml"/>
  <Override PartName="/ppt/slides/slide3119.xml" ContentType="application/vnd.openxmlformats-officedocument.presentationml.slide+xml"/>
  <Override PartName="/ppt/slides/slide3120.xml" ContentType="application/vnd.openxmlformats-officedocument.presentationml.slide+xml"/>
  <Override PartName="/ppt/slides/slide3121.xml" ContentType="application/vnd.openxmlformats-officedocument.presentationml.slide+xml"/>
  <Override PartName="/ppt/slides/slide3122.xml" ContentType="application/vnd.openxmlformats-officedocument.presentationml.slide+xml"/>
  <Override PartName="/ppt/slides/slide3123.xml" ContentType="application/vnd.openxmlformats-officedocument.presentationml.slide+xml"/>
  <Override PartName="/ppt/slides/slide3124.xml" ContentType="application/vnd.openxmlformats-officedocument.presentationml.slide+xml"/>
  <Override PartName="/ppt/slides/slide3125.xml" ContentType="application/vnd.openxmlformats-officedocument.presentationml.slide+xml"/>
  <Override PartName="/ppt/slides/slide3126.xml" ContentType="application/vnd.openxmlformats-officedocument.presentationml.slide+xml"/>
  <Override PartName="/ppt/slides/slide3127.xml" ContentType="application/vnd.openxmlformats-officedocument.presentationml.slide+xml"/>
  <Override PartName="/ppt/slides/slide3128.xml" ContentType="application/vnd.openxmlformats-officedocument.presentationml.slide+xml"/>
  <Override PartName="/ppt/slides/slide3129.xml" ContentType="application/vnd.openxmlformats-officedocument.presentationml.slide+xml"/>
  <Override PartName="/ppt/slides/slide3130.xml" ContentType="application/vnd.openxmlformats-officedocument.presentationml.slide+xml"/>
  <Override PartName="/ppt/slides/slide3131.xml" ContentType="application/vnd.openxmlformats-officedocument.presentationml.slide+xml"/>
  <Override PartName="/ppt/slides/slide3132.xml" ContentType="application/vnd.openxmlformats-officedocument.presentationml.slide+xml"/>
  <Override PartName="/ppt/slides/slide3133.xml" ContentType="application/vnd.openxmlformats-officedocument.presentationml.slide+xml"/>
  <Override PartName="/ppt/slides/slide3134.xml" ContentType="application/vnd.openxmlformats-officedocument.presentationml.slide+xml"/>
  <Override PartName="/ppt/slides/slide3135.xml" ContentType="application/vnd.openxmlformats-officedocument.presentationml.slide+xml"/>
  <Override PartName="/ppt/slides/slide3136.xml" ContentType="application/vnd.openxmlformats-officedocument.presentationml.slide+xml"/>
  <Override PartName="/ppt/slides/slide3137.xml" ContentType="application/vnd.openxmlformats-officedocument.presentationml.slide+xml"/>
  <Override PartName="/ppt/slides/slide3138.xml" ContentType="application/vnd.openxmlformats-officedocument.presentationml.slide+xml"/>
  <Override PartName="/ppt/slides/slide3139.xml" ContentType="application/vnd.openxmlformats-officedocument.presentationml.slide+xml"/>
  <Override PartName="/ppt/slides/slide3140.xml" ContentType="application/vnd.openxmlformats-officedocument.presentationml.slide+xml"/>
  <Override PartName="/ppt/slides/slide3141.xml" ContentType="application/vnd.openxmlformats-officedocument.presentationml.slide+xml"/>
  <Override PartName="/ppt/slides/slide3142.xml" ContentType="application/vnd.openxmlformats-officedocument.presentationml.slide+xml"/>
  <Override PartName="/ppt/slides/slide3143.xml" ContentType="application/vnd.openxmlformats-officedocument.presentationml.slide+xml"/>
  <Override PartName="/ppt/slides/slide3144.xml" ContentType="application/vnd.openxmlformats-officedocument.presentationml.slide+xml"/>
  <Override PartName="/ppt/slides/slide3145.xml" ContentType="application/vnd.openxmlformats-officedocument.presentationml.slide+xml"/>
  <Override PartName="/ppt/slides/slide3146.xml" ContentType="application/vnd.openxmlformats-officedocument.presentationml.slide+xml"/>
  <Override PartName="/ppt/slides/slide3147.xml" ContentType="application/vnd.openxmlformats-officedocument.presentationml.slide+xml"/>
  <Override PartName="/ppt/slides/slide3148.xml" ContentType="application/vnd.openxmlformats-officedocument.presentationml.slide+xml"/>
  <Override PartName="/ppt/slides/slide3149.xml" ContentType="application/vnd.openxmlformats-officedocument.presentationml.slide+xml"/>
  <Override PartName="/ppt/slides/slide3150.xml" ContentType="application/vnd.openxmlformats-officedocument.presentationml.slide+xml"/>
  <Override PartName="/ppt/slides/slide3151.xml" ContentType="application/vnd.openxmlformats-officedocument.presentationml.slide+xml"/>
  <Override PartName="/ppt/slides/slide3152.xml" ContentType="application/vnd.openxmlformats-officedocument.presentationml.slide+xml"/>
  <Override PartName="/ppt/slides/slide3153.xml" ContentType="application/vnd.openxmlformats-officedocument.presentationml.slide+xml"/>
  <Override PartName="/ppt/slides/slide3154.xml" ContentType="application/vnd.openxmlformats-officedocument.presentationml.slide+xml"/>
  <Override PartName="/ppt/slides/slide3155.xml" ContentType="application/vnd.openxmlformats-officedocument.presentationml.slide+xml"/>
  <Override PartName="/ppt/slides/slide3156.xml" ContentType="application/vnd.openxmlformats-officedocument.presentationml.slide+xml"/>
  <Override PartName="/ppt/slides/slide3157.xml" ContentType="application/vnd.openxmlformats-officedocument.presentationml.slide+xml"/>
  <Override PartName="/ppt/slides/slide3158.xml" ContentType="application/vnd.openxmlformats-officedocument.presentationml.slide+xml"/>
  <Override PartName="/ppt/slides/slide3159.xml" ContentType="application/vnd.openxmlformats-officedocument.presentationml.slide+xml"/>
  <Override PartName="/ppt/slides/slide3160.xml" ContentType="application/vnd.openxmlformats-officedocument.presentationml.slide+xml"/>
  <Override PartName="/ppt/slides/slide3161.xml" ContentType="application/vnd.openxmlformats-officedocument.presentationml.slide+xml"/>
  <Override PartName="/ppt/slides/slide3162.xml" ContentType="application/vnd.openxmlformats-officedocument.presentationml.slide+xml"/>
  <Override PartName="/ppt/slides/slide3163.xml" ContentType="application/vnd.openxmlformats-officedocument.presentationml.slide+xml"/>
  <Override PartName="/ppt/slides/slide3164.xml" ContentType="application/vnd.openxmlformats-officedocument.presentationml.slide+xml"/>
  <Override PartName="/ppt/slides/slide3165.xml" ContentType="application/vnd.openxmlformats-officedocument.presentationml.slide+xml"/>
  <Override PartName="/ppt/slides/slide3166.xml" ContentType="application/vnd.openxmlformats-officedocument.presentationml.slide+xml"/>
  <Override PartName="/ppt/slides/slide3167.xml" ContentType="application/vnd.openxmlformats-officedocument.presentationml.slide+xml"/>
  <Override PartName="/ppt/slides/slide3168.xml" ContentType="application/vnd.openxmlformats-officedocument.presentationml.slide+xml"/>
  <Override PartName="/ppt/slides/slide3169.xml" ContentType="application/vnd.openxmlformats-officedocument.presentationml.slide+xml"/>
  <Override PartName="/ppt/slides/slide3170.xml" ContentType="application/vnd.openxmlformats-officedocument.presentationml.slide+xml"/>
  <Override PartName="/ppt/slides/slide3171.xml" ContentType="application/vnd.openxmlformats-officedocument.presentationml.slide+xml"/>
  <Override PartName="/ppt/slides/slide3172.xml" ContentType="application/vnd.openxmlformats-officedocument.presentationml.slide+xml"/>
  <Override PartName="/ppt/slides/slide3173.xml" ContentType="application/vnd.openxmlformats-officedocument.presentationml.slide+xml"/>
  <Override PartName="/ppt/slides/slide3174.xml" ContentType="application/vnd.openxmlformats-officedocument.presentationml.slide+xml"/>
  <Override PartName="/ppt/slides/slide3175.xml" ContentType="application/vnd.openxmlformats-officedocument.presentationml.slide+xml"/>
  <Override PartName="/ppt/slides/slide3176.xml" ContentType="application/vnd.openxmlformats-officedocument.presentationml.slide+xml"/>
  <Override PartName="/ppt/slides/slide3177.xml" ContentType="application/vnd.openxmlformats-officedocument.presentationml.slide+xml"/>
  <Override PartName="/ppt/slides/slide3178.xml" ContentType="application/vnd.openxmlformats-officedocument.presentationml.slide+xml"/>
  <Override PartName="/ppt/slides/slide3179.xml" ContentType="application/vnd.openxmlformats-officedocument.presentationml.slide+xml"/>
  <Override PartName="/ppt/slides/slide3180.xml" ContentType="application/vnd.openxmlformats-officedocument.presentationml.slide+xml"/>
  <Override PartName="/ppt/slides/slide3181.xml" ContentType="application/vnd.openxmlformats-officedocument.presentationml.slide+xml"/>
  <Override PartName="/ppt/slides/slide3182.xml" ContentType="application/vnd.openxmlformats-officedocument.presentationml.slide+xml"/>
  <Override PartName="/ppt/slides/slide3183.xml" ContentType="application/vnd.openxmlformats-officedocument.presentationml.slide+xml"/>
  <Override PartName="/ppt/slides/slide3184.xml" ContentType="application/vnd.openxmlformats-officedocument.presentationml.slide+xml"/>
  <Override PartName="/ppt/slides/slide3185.xml" ContentType="application/vnd.openxmlformats-officedocument.presentationml.slide+xml"/>
  <Override PartName="/ppt/slides/slide3186.xml" ContentType="application/vnd.openxmlformats-officedocument.presentationml.slide+xml"/>
  <Override PartName="/ppt/slides/slide3187.xml" ContentType="application/vnd.openxmlformats-officedocument.presentationml.slide+xml"/>
  <Override PartName="/ppt/slides/slide3188.xml" ContentType="application/vnd.openxmlformats-officedocument.presentationml.slide+xml"/>
  <Override PartName="/ppt/slides/slide3189.xml" ContentType="application/vnd.openxmlformats-officedocument.presentationml.slide+xml"/>
  <Override PartName="/ppt/slides/slide3190.xml" ContentType="application/vnd.openxmlformats-officedocument.presentationml.slide+xml"/>
  <Override PartName="/ppt/slides/slide3191.xml" ContentType="application/vnd.openxmlformats-officedocument.presentationml.slide+xml"/>
  <Override PartName="/ppt/slides/slide3192.xml" ContentType="application/vnd.openxmlformats-officedocument.presentationml.slide+xml"/>
  <Override PartName="/ppt/slides/slide3193.xml" ContentType="application/vnd.openxmlformats-officedocument.presentationml.slide+xml"/>
  <Override PartName="/ppt/slides/slide3194.xml" ContentType="application/vnd.openxmlformats-officedocument.presentationml.slide+xml"/>
  <Override PartName="/ppt/slides/slide3195.xml" ContentType="application/vnd.openxmlformats-officedocument.presentationml.slide+xml"/>
  <Override PartName="/ppt/slides/slide3196.xml" ContentType="application/vnd.openxmlformats-officedocument.presentationml.slide+xml"/>
  <Override PartName="/ppt/slides/slide3197.xml" ContentType="application/vnd.openxmlformats-officedocument.presentationml.slide+xml"/>
  <Override PartName="/ppt/slides/slide3198.xml" ContentType="application/vnd.openxmlformats-officedocument.presentationml.slide+xml"/>
  <Override PartName="/ppt/slides/slide3199.xml" ContentType="application/vnd.openxmlformats-officedocument.presentationml.slide+xml"/>
  <Override PartName="/ppt/slides/slide3200.xml" ContentType="application/vnd.openxmlformats-officedocument.presentationml.slide+xml"/>
  <Override PartName="/ppt/slides/slide3201.xml" ContentType="application/vnd.openxmlformats-officedocument.presentationml.slide+xml"/>
  <Override PartName="/ppt/slides/slide3202.xml" ContentType="application/vnd.openxmlformats-officedocument.presentationml.slide+xml"/>
  <Override PartName="/ppt/slides/slide3203.xml" ContentType="application/vnd.openxmlformats-officedocument.presentationml.slide+xml"/>
  <Override PartName="/ppt/slides/slide3204.xml" ContentType="application/vnd.openxmlformats-officedocument.presentationml.slide+xml"/>
  <Override PartName="/ppt/slides/slide3205.xml" ContentType="application/vnd.openxmlformats-officedocument.presentationml.slide+xml"/>
  <Override PartName="/ppt/slides/slide3206.xml" ContentType="application/vnd.openxmlformats-officedocument.presentationml.slide+xml"/>
  <Override PartName="/ppt/slides/slide3207.xml" ContentType="application/vnd.openxmlformats-officedocument.presentationml.slide+xml"/>
  <Override PartName="/ppt/slides/slide3208.xml" ContentType="application/vnd.openxmlformats-officedocument.presentationml.slide+xml"/>
  <Override PartName="/ppt/slides/slide3209.xml" ContentType="application/vnd.openxmlformats-officedocument.presentationml.slide+xml"/>
  <Override PartName="/ppt/slides/slide3210.xml" ContentType="application/vnd.openxmlformats-officedocument.presentationml.slide+xml"/>
  <Override PartName="/ppt/slides/slide3211.xml" ContentType="application/vnd.openxmlformats-officedocument.presentationml.slide+xml"/>
  <Override PartName="/ppt/slides/slide3212.xml" ContentType="application/vnd.openxmlformats-officedocument.presentationml.slide+xml"/>
  <Override PartName="/ppt/slides/slide3213.xml" ContentType="application/vnd.openxmlformats-officedocument.presentationml.slide+xml"/>
  <Override PartName="/ppt/slides/slide3214.xml" ContentType="application/vnd.openxmlformats-officedocument.presentationml.slide+xml"/>
  <Override PartName="/ppt/slides/slide3215.xml" ContentType="application/vnd.openxmlformats-officedocument.presentationml.slide+xml"/>
  <Override PartName="/ppt/slides/slide3216.xml" ContentType="application/vnd.openxmlformats-officedocument.presentationml.slide+xml"/>
  <Override PartName="/ppt/slides/slide3217.xml" ContentType="application/vnd.openxmlformats-officedocument.presentationml.slide+xml"/>
  <Override PartName="/ppt/slides/slide3218.xml" ContentType="application/vnd.openxmlformats-officedocument.presentationml.slide+xml"/>
  <Override PartName="/ppt/slides/slide3219.xml" ContentType="application/vnd.openxmlformats-officedocument.presentationml.slide+xml"/>
  <Override PartName="/ppt/slides/slide3220.xml" ContentType="application/vnd.openxmlformats-officedocument.presentationml.slide+xml"/>
  <Override PartName="/ppt/slides/slide3221.xml" ContentType="application/vnd.openxmlformats-officedocument.presentationml.slide+xml"/>
  <Override PartName="/ppt/slides/slide3222.xml" ContentType="application/vnd.openxmlformats-officedocument.presentationml.slide+xml"/>
  <Override PartName="/ppt/slides/slide3223.xml" ContentType="application/vnd.openxmlformats-officedocument.presentationml.slide+xml"/>
  <Override PartName="/ppt/slides/slide3224.xml" ContentType="application/vnd.openxmlformats-officedocument.presentationml.slide+xml"/>
  <Override PartName="/ppt/slides/slide3225.xml" ContentType="application/vnd.openxmlformats-officedocument.presentationml.slide+xml"/>
  <Override PartName="/ppt/slides/slide3226.xml" ContentType="application/vnd.openxmlformats-officedocument.presentationml.slide+xml"/>
  <Override PartName="/ppt/slides/slide3227.xml" ContentType="application/vnd.openxmlformats-officedocument.presentationml.slide+xml"/>
  <Override PartName="/ppt/slides/slide3228.xml" ContentType="application/vnd.openxmlformats-officedocument.presentationml.slide+xml"/>
  <Override PartName="/ppt/slides/slide3229.xml" ContentType="application/vnd.openxmlformats-officedocument.presentationml.slide+xml"/>
  <Override PartName="/ppt/slides/slide3230.xml" ContentType="application/vnd.openxmlformats-officedocument.presentationml.slide+xml"/>
  <Override PartName="/ppt/slides/slide3231.xml" ContentType="application/vnd.openxmlformats-officedocument.presentationml.slide+xml"/>
  <Override PartName="/ppt/slides/slide3232.xml" ContentType="application/vnd.openxmlformats-officedocument.presentationml.slide+xml"/>
  <Override PartName="/ppt/slides/slide3233.xml" ContentType="application/vnd.openxmlformats-officedocument.presentationml.slide+xml"/>
  <Override PartName="/ppt/slides/slide3234.xml" ContentType="application/vnd.openxmlformats-officedocument.presentationml.slide+xml"/>
  <Override PartName="/ppt/slides/slide3235.xml" ContentType="application/vnd.openxmlformats-officedocument.presentationml.slide+xml"/>
  <Override PartName="/ppt/slides/slide3236.xml" ContentType="application/vnd.openxmlformats-officedocument.presentationml.slide+xml"/>
  <Override PartName="/ppt/slides/slide3237.xml" ContentType="application/vnd.openxmlformats-officedocument.presentationml.slide+xml"/>
  <Override PartName="/ppt/slides/slide3238.xml" ContentType="application/vnd.openxmlformats-officedocument.presentationml.slide+xml"/>
  <Override PartName="/ppt/slides/slide3239.xml" ContentType="application/vnd.openxmlformats-officedocument.presentationml.slide+xml"/>
  <Override PartName="/ppt/slides/slide3240.xml" ContentType="application/vnd.openxmlformats-officedocument.presentationml.slide+xml"/>
  <Override PartName="/ppt/slides/slide3241.xml" ContentType="application/vnd.openxmlformats-officedocument.presentationml.slide+xml"/>
  <Override PartName="/ppt/slides/slide3242.xml" ContentType="application/vnd.openxmlformats-officedocument.presentationml.slide+xml"/>
  <Override PartName="/ppt/slides/slide3243.xml" ContentType="application/vnd.openxmlformats-officedocument.presentationml.slide+xml"/>
  <Override PartName="/ppt/slides/slide3244.xml" ContentType="application/vnd.openxmlformats-officedocument.presentationml.slide+xml"/>
  <Override PartName="/ppt/slides/slide3245.xml" ContentType="application/vnd.openxmlformats-officedocument.presentationml.slide+xml"/>
  <Override PartName="/ppt/slides/slide3246.xml" ContentType="application/vnd.openxmlformats-officedocument.presentationml.slide+xml"/>
  <Override PartName="/ppt/slides/slide3247.xml" ContentType="application/vnd.openxmlformats-officedocument.presentationml.slide+xml"/>
  <Override PartName="/ppt/slides/slide3248.xml" ContentType="application/vnd.openxmlformats-officedocument.presentationml.slide+xml"/>
  <Override PartName="/ppt/slides/slide3249.xml" ContentType="application/vnd.openxmlformats-officedocument.presentationml.slide+xml"/>
  <Override PartName="/ppt/slides/slide3250.xml" ContentType="application/vnd.openxmlformats-officedocument.presentationml.slide+xml"/>
  <Override PartName="/ppt/slides/slide3251.xml" ContentType="application/vnd.openxmlformats-officedocument.presentationml.slide+xml"/>
  <Override PartName="/ppt/slides/slide3252.xml" ContentType="application/vnd.openxmlformats-officedocument.presentationml.slide+xml"/>
  <Override PartName="/ppt/slides/slide3253.xml" ContentType="application/vnd.openxmlformats-officedocument.presentationml.slide+xml"/>
  <Override PartName="/ppt/slides/slide3254.xml" ContentType="application/vnd.openxmlformats-officedocument.presentationml.slide+xml"/>
  <Override PartName="/ppt/slides/slide3255.xml" ContentType="application/vnd.openxmlformats-officedocument.presentationml.slide+xml"/>
  <Override PartName="/ppt/slides/slide3256.xml" ContentType="application/vnd.openxmlformats-officedocument.presentationml.slide+xml"/>
  <Override PartName="/ppt/slides/slide3257.xml" ContentType="application/vnd.openxmlformats-officedocument.presentationml.slide+xml"/>
  <Override PartName="/ppt/slides/slide3258.xml" ContentType="application/vnd.openxmlformats-officedocument.presentationml.slide+xml"/>
  <Override PartName="/ppt/slides/slide3259.xml" ContentType="application/vnd.openxmlformats-officedocument.presentationml.slide+xml"/>
  <Override PartName="/ppt/slides/slide3260.xml" ContentType="application/vnd.openxmlformats-officedocument.presentationml.slide+xml"/>
  <Override PartName="/ppt/slides/slide3261.xml" ContentType="application/vnd.openxmlformats-officedocument.presentationml.slide+xml"/>
  <Override PartName="/ppt/slides/slide3262.xml" ContentType="application/vnd.openxmlformats-officedocument.presentationml.slide+xml"/>
  <Override PartName="/ppt/slides/slide3263.xml" ContentType="application/vnd.openxmlformats-officedocument.presentationml.slide+xml"/>
  <Override PartName="/ppt/slides/slide3264.xml" ContentType="application/vnd.openxmlformats-officedocument.presentationml.slide+xml"/>
  <Override PartName="/ppt/slides/slide3265.xml" ContentType="application/vnd.openxmlformats-officedocument.presentationml.slide+xml"/>
  <Override PartName="/ppt/slides/slide3266.xml" ContentType="application/vnd.openxmlformats-officedocument.presentationml.slide+xml"/>
  <Override PartName="/ppt/slides/slide3267.xml" ContentType="application/vnd.openxmlformats-officedocument.presentationml.slide+xml"/>
  <Override PartName="/ppt/slides/slide3268.xml" ContentType="application/vnd.openxmlformats-officedocument.presentationml.slide+xml"/>
  <Override PartName="/ppt/slides/slide3269.xml" ContentType="application/vnd.openxmlformats-officedocument.presentationml.slide+xml"/>
  <Override PartName="/ppt/slides/slide3270.xml" ContentType="application/vnd.openxmlformats-officedocument.presentationml.slide+xml"/>
  <Override PartName="/ppt/slides/slide3271.xml" ContentType="application/vnd.openxmlformats-officedocument.presentationml.slide+xml"/>
  <Override PartName="/ppt/slides/slide3272.xml" ContentType="application/vnd.openxmlformats-officedocument.presentationml.slide+xml"/>
  <Override PartName="/ppt/slides/slide3273.xml" ContentType="application/vnd.openxmlformats-officedocument.presentationml.slide+xml"/>
  <Override PartName="/ppt/slides/slide3274.xml" ContentType="application/vnd.openxmlformats-officedocument.presentationml.slide+xml"/>
  <Override PartName="/ppt/slides/slide3275.xml" ContentType="application/vnd.openxmlformats-officedocument.presentationml.slide+xml"/>
  <Override PartName="/ppt/slides/slide3276.xml" ContentType="application/vnd.openxmlformats-officedocument.presentationml.slide+xml"/>
  <Override PartName="/ppt/slides/slide3277.xml" ContentType="application/vnd.openxmlformats-officedocument.presentationml.slide+xml"/>
  <Override PartName="/ppt/slides/slide3278.xml" ContentType="application/vnd.openxmlformats-officedocument.presentationml.slide+xml"/>
  <Override PartName="/ppt/slides/slide3279.xml" ContentType="application/vnd.openxmlformats-officedocument.presentationml.slide+xml"/>
  <Override PartName="/ppt/slides/slide3280.xml" ContentType="application/vnd.openxmlformats-officedocument.presentationml.slide+xml"/>
  <Override PartName="/ppt/slides/slide3281.xml" ContentType="application/vnd.openxmlformats-officedocument.presentationml.slide+xml"/>
  <Override PartName="/ppt/slides/slide3282.xml" ContentType="application/vnd.openxmlformats-officedocument.presentationml.slide+xml"/>
  <Override PartName="/ppt/slides/slide3283.xml" ContentType="application/vnd.openxmlformats-officedocument.presentationml.slide+xml"/>
  <Override PartName="/ppt/slides/slide3284.xml" ContentType="application/vnd.openxmlformats-officedocument.presentationml.slide+xml"/>
  <Override PartName="/ppt/slides/slide3285.xml" ContentType="application/vnd.openxmlformats-officedocument.presentationml.slide+xml"/>
  <Override PartName="/ppt/slides/slide3286.xml" ContentType="application/vnd.openxmlformats-officedocument.presentationml.slide+xml"/>
  <Override PartName="/ppt/slides/slide3287.xml" ContentType="application/vnd.openxmlformats-officedocument.presentationml.slide+xml"/>
  <Override PartName="/ppt/slides/slide3288.xml" ContentType="application/vnd.openxmlformats-officedocument.presentationml.slide+xml"/>
  <Override PartName="/ppt/slides/slide3289.xml" ContentType="application/vnd.openxmlformats-officedocument.presentationml.slide+xml"/>
  <Override PartName="/ppt/slides/slide3290.xml" ContentType="application/vnd.openxmlformats-officedocument.presentationml.slide+xml"/>
  <Override PartName="/ppt/slides/slide3291.xml" ContentType="application/vnd.openxmlformats-officedocument.presentationml.slide+xml"/>
  <Override PartName="/ppt/slides/slide3292.xml" ContentType="application/vnd.openxmlformats-officedocument.presentationml.slide+xml"/>
  <Override PartName="/ppt/slides/slide3293.xml" ContentType="application/vnd.openxmlformats-officedocument.presentationml.slide+xml"/>
  <Override PartName="/ppt/slides/slide3294.xml" ContentType="application/vnd.openxmlformats-officedocument.presentationml.slide+xml"/>
  <Override PartName="/ppt/slides/slide3295.xml" ContentType="application/vnd.openxmlformats-officedocument.presentationml.slide+xml"/>
  <Override PartName="/ppt/slides/slide3296.xml" ContentType="application/vnd.openxmlformats-officedocument.presentationml.slide+xml"/>
  <Override PartName="/ppt/slides/slide3297.xml" ContentType="application/vnd.openxmlformats-officedocument.presentationml.slide+xml"/>
  <Override PartName="/ppt/slides/slide3298.xml" ContentType="application/vnd.openxmlformats-officedocument.presentationml.slide+xml"/>
  <Override PartName="/ppt/slides/slide3299.xml" ContentType="application/vnd.openxmlformats-officedocument.presentationml.slide+xml"/>
  <Override PartName="/ppt/slides/slide3300.xml" ContentType="application/vnd.openxmlformats-officedocument.presentationml.slide+xml"/>
  <Override PartName="/ppt/slides/slide3301.xml" ContentType="application/vnd.openxmlformats-officedocument.presentationml.slide+xml"/>
  <Override PartName="/ppt/slides/slide3302.xml" ContentType="application/vnd.openxmlformats-officedocument.presentationml.slide+xml"/>
  <Override PartName="/ppt/slides/slide3303.xml" ContentType="application/vnd.openxmlformats-officedocument.presentationml.slide+xml"/>
  <Override PartName="/ppt/slides/slide3304.xml" ContentType="application/vnd.openxmlformats-officedocument.presentationml.slide+xml"/>
  <Override PartName="/ppt/slides/slide3305.xml" ContentType="application/vnd.openxmlformats-officedocument.presentationml.slide+xml"/>
  <Override PartName="/ppt/slides/slide3306.xml" ContentType="application/vnd.openxmlformats-officedocument.presentationml.slide+xml"/>
  <Override PartName="/ppt/slides/slide3307.xml" ContentType="application/vnd.openxmlformats-officedocument.presentationml.slide+xml"/>
  <Override PartName="/ppt/slides/slide3308.xml" ContentType="application/vnd.openxmlformats-officedocument.presentationml.slide+xml"/>
  <Override PartName="/ppt/slides/slide3309.xml" ContentType="application/vnd.openxmlformats-officedocument.presentationml.slide+xml"/>
  <Override PartName="/ppt/slides/slide3310.xml" ContentType="application/vnd.openxmlformats-officedocument.presentationml.slide+xml"/>
  <Override PartName="/ppt/slides/slide3311.xml" ContentType="application/vnd.openxmlformats-officedocument.presentationml.slide+xml"/>
  <Override PartName="/ppt/slides/slide3312.xml" ContentType="application/vnd.openxmlformats-officedocument.presentationml.slide+xml"/>
  <Override PartName="/ppt/slides/slide3313.xml" ContentType="application/vnd.openxmlformats-officedocument.presentationml.slide+xml"/>
  <Override PartName="/ppt/slides/slide3314.xml" ContentType="application/vnd.openxmlformats-officedocument.presentationml.slide+xml"/>
  <Override PartName="/ppt/slides/slide3315.xml" ContentType="application/vnd.openxmlformats-officedocument.presentationml.slide+xml"/>
  <Override PartName="/ppt/slides/slide3316.xml" ContentType="application/vnd.openxmlformats-officedocument.presentationml.slide+xml"/>
  <Override PartName="/ppt/slides/slide3317.xml" ContentType="application/vnd.openxmlformats-officedocument.presentationml.slide+xml"/>
  <Override PartName="/ppt/slides/slide3318.xml" ContentType="application/vnd.openxmlformats-officedocument.presentationml.slide+xml"/>
  <Override PartName="/ppt/slides/slide3319.xml" ContentType="application/vnd.openxmlformats-officedocument.presentationml.slide+xml"/>
  <Override PartName="/ppt/slides/slide3320.xml" ContentType="application/vnd.openxmlformats-officedocument.presentationml.slide+xml"/>
  <Override PartName="/ppt/slides/slide3321.xml" ContentType="application/vnd.openxmlformats-officedocument.presentationml.slide+xml"/>
  <Override PartName="/ppt/slides/slide3322.xml" ContentType="application/vnd.openxmlformats-officedocument.presentationml.slide+xml"/>
  <Override PartName="/ppt/slides/slide3323.xml" ContentType="application/vnd.openxmlformats-officedocument.presentationml.slide+xml"/>
  <Override PartName="/ppt/slides/slide3324.xml" ContentType="application/vnd.openxmlformats-officedocument.presentationml.slide+xml"/>
  <Override PartName="/ppt/slides/slide3325.xml" ContentType="application/vnd.openxmlformats-officedocument.presentationml.slide+xml"/>
  <Override PartName="/ppt/slides/slide3326.xml" ContentType="application/vnd.openxmlformats-officedocument.presentationml.slide+xml"/>
  <Override PartName="/ppt/slides/slide3327.xml" ContentType="application/vnd.openxmlformats-officedocument.presentationml.slide+xml"/>
  <Override PartName="/ppt/slides/slide3328.xml" ContentType="application/vnd.openxmlformats-officedocument.presentationml.slide+xml"/>
  <Override PartName="/ppt/slides/slide3329.xml" ContentType="application/vnd.openxmlformats-officedocument.presentationml.slide+xml"/>
  <Override PartName="/ppt/slides/slide3330.xml" ContentType="application/vnd.openxmlformats-officedocument.presentationml.slide+xml"/>
  <Override PartName="/ppt/slides/slide3331.xml" ContentType="application/vnd.openxmlformats-officedocument.presentationml.slide+xml"/>
  <Override PartName="/ppt/slides/slide3332.xml" ContentType="application/vnd.openxmlformats-officedocument.presentationml.slide+xml"/>
  <Override PartName="/ppt/slides/slide3333.xml" ContentType="application/vnd.openxmlformats-officedocument.presentationml.slide+xml"/>
  <Override PartName="/ppt/slides/slide3334.xml" ContentType="application/vnd.openxmlformats-officedocument.presentationml.slide+xml"/>
  <Override PartName="/ppt/slides/slide3335.xml" ContentType="application/vnd.openxmlformats-officedocument.presentationml.slide+xml"/>
  <Override PartName="/ppt/slides/slide3336.xml" ContentType="application/vnd.openxmlformats-officedocument.presentationml.slide+xml"/>
  <Override PartName="/ppt/slides/slide3337.xml" ContentType="application/vnd.openxmlformats-officedocument.presentationml.slide+xml"/>
  <Override PartName="/ppt/slides/slide3338.xml" ContentType="application/vnd.openxmlformats-officedocument.presentationml.slide+xml"/>
  <Override PartName="/ppt/slides/slide3339.xml" ContentType="application/vnd.openxmlformats-officedocument.presentationml.slide+xml"/>
  <Override PartName="/ppt/slides/slide3340.xml" ContentType="application/vnd.openxmlformats-officedocument.presentationml.slide+xml"/>
  <Override PartName="/ppt/slides/slide3341.xml" ContentType="application/vnd.openxmlformats-officedocument.presentationml.slide+xml"/>
  <Override PartName="/ppt/slides/slide3342.xml" ContentType="application/vnd.openxmlformats-officedocument.presentationml.slide+xml"/>
  <Override PartName="/ppt/slides/slide3343.xml" ContentType="application/vnd.openxmlformats-officedocument.presentationml.slide+xml"/>
  <Override PartName="/ppt/slides/slide3344.xml" ContentType="application/vnd.openxmlformats-officedocument.presentationml.slide+xml"/>
  <Override PartName="/ppt/slides/slide3345.xml" ContentType="application/vnd.openxmlformats-officedocument.presentationml.slide+xml"/>
  <Override PartName="/ppt/slides/slide3346.xml" ContentType="application/vnd.openxmlformats-officedocument.presentationml.slide+xml"/>
  <Override PartName="/ppt/slides/slide3347.xml" ContentType="application/vnd.openxmlformats-officedocument.presentationml.slide+xml"/>
  <Override PartName="/ppt/slides/slide3348.xml" ContentType="application/vnd.openxmlformats-officedocument.presentationml.slide+xml"/>
  <Override PartName="/ppt/slides/slide3349.xml" ContentType="application/vnd.openxmlformats-officedocument.presentationml.slide+xml"/>
  <Override PartName="/ppt/slides/slide3350.xml" ContentType="application/vnd.openxmlformats-officedocument.presentationml.slide+xml"/>
  <Override PartName="/ppt/slides/slide3351.xml" ContentType="application/vnd.openxmlformats-officedocument.presentationml.slide+xml"/>
  <Override PartName="/ppt/slides/slide3352.xml" ContentType="application/vnd.openxmlformats-officedocument.presentationml.slide+xml"/>
  <Override PartName="/ppt/slides/slide3353.xml" ContentType="application/vnd.openxmlformats-officedocument.presentationml.slide+xml"/>
  <Override PartName="/ppt/slides/slide3354.xml" ContentType="application/vnd.openxmlformats-officedocument.presentationml.slide+xml"/>
  <Override PartName="/ppt/slides/slide3355.xml" ContentType="application/vnd.openxmlformats-officedocument.presentationml.slide+xml"/>
  <Override PartName="/ppt/slides/slide3356.xml" ContentType="application/vnd.openxmlformats-officedocument.presentationml.slide+xml"/>
  <Override PartName="/ppt/slides/slide3357.xml" ContentType="application/vnd.openxmlformats-officedocument.presentationml.slide+xml"/>
  <Override PartName="/ppt/slides/slide3358.xml" ContentType="application/vnd.openxmlformats-officedocument.presentationml.slide+xml"/>
  <Override PartName="/ppt/slides/slide3359.xml" ContentType="application/vnd.openxmlformats-officedocument.presentationml.slide+xml"/>
  <Override PartName="/ppt/slides/slide3360.xml" ContentType="application/vnd.openxmlformats-officedocument.presentationml.slide+xml"/>
  <Override PartName="/ppt/slides/slide3361.xml" ContentType="application/vnd.openxmlformats-officedocument.presentationml.slide+xml"/>
  <Override PartName="/ppt/slides/slide3362.xml" ContentType="application/vnd.openxmlformats-officedocument.presentationml.slide+xml"/>
  <Override PartName="/ppt/slides/slide3363.xml" ContentType="application/vnd.openxmlformats-officedocument.presentationml.slide+xml"/>
  <Override PartName="/ppt/slides/slide3364.xml" ContentType="application/vnd.openxmlformats-officedocument.presentationml.slide+xml"/>
  <Override PartName="/ppt/slides/slide3365.xml" ContentType="application/vnd.openxmlformats-officedocument.presentationml.slide+xml"/>
  <Override PartName="/ppt/slides/slide3366.xml" ContentType="application/vnd.openxmlformats-officedocument.presentationml.slide+xml"/>
  <Override PartName="/ppt/slides/slide3367.xml" ContentType="application/vnd.openxmlformats-officedocument.presentationml.slide+xml"/>
  <Override PartName="/ppt/slides/slide3368.xml" ContentType="application/vnd.openxmlformats-officedocument.presentationml.slide+xml"/>
  <Override PartName="/ppt/slides/slide3369.xml" ContentType="application/vnd.openxmlformats-officedocument.presentationml.slide+xml"/>
  <Override PartName="/ppt/slides/slide3370.xml" ContentType="application/vnd.openxmlformats-officedocument.presentationml.slide+xml"/>
  <Override PartName="/ppt/slides/slide3371.xml" ContentType="application/vnd.openxmlformats-officedocument.presentationml.slide+xml"/>
  <Override PartName="/ppt/slides/slide3372.xml" ContentType="application/vnd.openxmlformats-officedocument.presentationml.slide+xml"/>
  <Override PartName="/ppt/slides/slide3373.xml" ContentType="application/vnd.openxmlformats-officedocument.presentationml.slide+xml"/>
  <Override PartName="/ppt/slides/slide3374.xml" ContentType="application/vnd.openxmlformats-officedocument.presentationml.slide+xml"/>
  <Override PartName="/ppt/slides/slide3375.xml" ContentType="application/vnd.openxmlformats-officedocument.presentationml.slide+xml"/>
  <Override PartName="/ppt/slides/slide3376.xml" ContentType="application/vnd.openxmlformats-officedocument.presentationml.slide+xml"/>
  <Override PartName="/ppt/slides/slide3377.xml" ContentType="application/vnd.openxmlformats-officedocument.presentationml.slide+xml"/>
  <Override PartName="/ppt/slides/slide3378.xml" ContentType="application/vnd.openxmlformats-officedocument.presentationml.slide+xml"/>
  <Override PartName="/ppt/slides/slide3379.xml" ContentType="application/vnd.openxmlformats-officedocument.presentationml.slide+xml"/>
  <Override PartName="/ppt/slides/slide3380.xml" ContentType="application/vnd.openxmlformats-officedocument.presentationml.slide+xml"/>
  <Override PartName="/ppt/slides/slide3381.xml" ContentType="application/vnd.openxmlformats-officedocument.presentationml.slide+xml"/>
  <Override PartName="/ppt/slides/slide3382.xml" ContentType="application/vnd.openxmlformats-officedocument.presentationml.slide+xml"/>
  <Override PartName="/ppt/slides/slide3383.xml" ContentType="application/vnd.openxmlformats-officedocument.presentationml.slide+xml"/>
  <Override PartName="/ppt/slides/slide3384.xml" ContentType="application/vnd.openxmlformats-officedocument.presentationml.slide+xml"/>
  <Override PartName="/ppt/slides/slide3385.xml" ContentType="application/vnd.openxmlformats-officedocument.presentationml.slide+xml"/>
  <Override PartName="/ppt/slides/slide3386.xml" ContentType="application/vnd.openxmlformats-officedocument.presentationml.slide+xml"/>
  <Override PartName="/ppt/slides/slide3387.xml" ContentType="application/vnd.openxmlformats-officedocument.presentationml.slide+xml"/>
  <Override PartName="/ppt/slides/slide3388.xml" ContentType="application/vnd.openxmlformats-officedocument.presentationml.slide+xml"/>
  <Override PartName="/ppt/slides/slide3389.xml" ContentType="application/vnd.openxmlformats-officedocument.presentationml.slide+xml"/>
  <Override PartName="/ppt/slides/slide3390.xml" ContentType="application/vnd.openxmlformats-officedocument.presentationml.slide+xml"/>
  <Override PartName="/ppt/slides/slide3391.xml" ContentType="application/vnd.openxmlformats-officedocument.presentationml.slide+xml"/>
  <Override PartName="/ppt/slides/slide3392.xml" ContentType="application/vnd.openxmlformats-officedocument.presentationml.slide+xml"/>
  <Override PartName="/ppt/slides/slide3393.xml" ContentType="application/vnd.openxmlformats-officedocument.presentationml.slide+xml"/>
  <Override PartName="/ppt/slides/slide3394.xml" ContentType="application/vnd.openxmlformats-officedocument.presentationml.slide+xml"/>
  <Override PartName="/ppt/slides/slide3395.xml" ContentType="application/vnd.openxmlformats-officedocument.presentationml.slide+xml"/>
  <Override PartName="/ppt/slides/slide3396.xml" ContentType="application/vnd.openxmlformats-officedocument.presentationml.slide+xml"/>
  <Override PartName="/ppt/slides/slide3397.xml" ContentType="application/vnd.openxmlformats-officedocument.presentationml.slide+xml"/>
  <Override PartName="/ppt/slides/slide3398.xml" ContentType="application/vnd.openxmlformats-officedocument.presentationml.slide+xml"/>
  <Override PartName="/ppt/slides/slide3399.xml" ContentType="application/vnd.openxmlformats-officedocument.presentationml.slide+xml"/>
  <Override PartName="/ppt/slides/slide3400.xml" ContentType="application/vnd.openxmlformats-officedocument.presentationml.slide+xml"/>
  <Override PartName="/ppt/slides/slide3401.xml" ContentType="application/vnd.openxmlformats-officedocument.presentationml.slide+xml"/>
  <Override PartName="/ppt/slides/slide3402.xml" ContentType="application/vnd.openxmlformats-officedocument.presentationml.slide+xml"/>
  <Override PartName="/ppt/slides/slide3403.xml" ContentType="application/vnd.openxmlformats-officedocument.presentationml.slide+xml"/>
  <Override PartName="/ppt/slides/slide3404.xml" ContentType="application/vnd.openxmlformats-officedocument.presentationml.slide+xml"/>
  <Override PartName="/ppt/slides/slide3405.xml" ContentType="application/vnd.openxmlformats-officedocument.presentationml.slide+xml"/>
  <Override PartName="/ppt/slides/slide3406.xml" ContentType="application/vnd.openxmlformats-officedocument.presentationml.slide+xml"/>
  <Override PartName="/ppt/slides/slide3407.xml" ContentType="application/vnd.openxmlformats-officedocument.presentationml.slide+xml"/>
  <Override PartName="/ppt/slides/slide3408.xml" ContentType="application/vnd.openxmlformats-officedocument.presentationml.slide+xml"/>
  <Override PartName="/ppt/slides/slide3409.xml" ContentType="application/vnd.openxmlformats-officedocument.presentationml.slide+xml"/>
  <Override PartName="/ppt/slides/slide3410.xml" ContentType="application/vnd.openxmlformats-officedocument.presentationml.slide+xml"/>
  <Override PartName="/ppt/slides/slide3411.xml" ContentType="application/vnd.openxmlformats-officedocument.presentationml.slide+xml"/>
  <Override PartName="/ppt/slides/slide3412.xml" ContentType="application/vnd.openxmlformats-officedocument.presentationml.slide+xml"/>
  <Override PartName="/ppt/slides/slide3413.xml" ContentType="application/vnd.openxmlformats-officedocument.presentationml.slide+xml"/>
  <Override PartName="/ppt/slides/slide3414.xml" ContentType="application/vnd.openxmlformats-officedocument.presentationml.slide+xml"/>
  <Override PartName="/ppt/slides/slide3415.xml" ContentType="application/vnd.openxmlformats-officedocument.presentationml.slide+xml"/>
  <Override PartName="/ppt/slides/slide3416.xml" ContentType="application/vnd.openxmlformats-officedocument.presentationml.slide+xml"/>
  <Override PartName="/ppt/slides/slide3417.xml" ContentType="application/vnd.openxmlformats-officedocument.presentationml.slide+xml"/>
  <Override PartName="/ppt/slides/slide3418.xml" ContentType="application/vnd.openxmlformats-officedocument.presentationml.slide+xml"/>
  <Override PartName="/ppt/slides/slide3419.xml" ContentType="application/vnd.openxmlformats-officedocument.presentationml.slide+xml"/>
  <Override PartName="/ppt/slides/slide3420.xml" ContentType="application/vnd.openxmlformats-officedocument.presentationml.slide+xml"/>
  <Override PartName="/ppt/slides/slide3421.xml" ContentType="application/vnd.openxmlformats-officedocument.presentationml.slide+xml"/>
  <Override PartName="/ppt/slides/slide3422.xml" ContentType="application/vnd.openxmlformats-officedocument.presentationml.slide+xml"/>
  <Override PartName="/ppt/slides/slide3423.xml" ContentType="application/vnd.openxmlformats-officedocument.presentationml.slide+xml"/>
  <Override PartName="/ppt/slides/slide3424.xml" ContentType="application/vnd.openxmlformats-officedocument.presentationml.slide+xml"/>
  <Override PartName="/ppt/slides/slide3425.xml" ContentType="application/vnd.openxmlformats-officedocument.presentationml.slide+xml"/>
  <Override PartName="/ppt/slides/slide3426.xml" ContentType="application/vnd.openxmlformats-officedocument.presentationml.slide+xml"/>
  <Override PartName="/ppt/slides/slide3427.xml" ContentType="application/vnd.openxmlformats-officedocument.presentationml.slide+xml"/>
  <Override PartName="/ppt/slides/slide3428.xml" ContentType="application/vnd.openxmlformats-officedocument.presentationml.slide+xml"/>
  <Override PartName="/ppt/slides/slide3429.xml" ContentType="application/vnd.openxmlformats-officedocument.presentationml.slide+xml"/>
  <Override PartName="/ppt/slides/slide3430.xml" ContentType="application/vnd.openxmlformats-officedocument.presentationml.slide+xml"/>
  <Override PartName="/ppt/slides/slide3431.xml" ContentType="application/vnd.openxmlformats-officedocument.presentationml.slide+xml"/>
  <Override PartName="/ppt/slides/slide3432.xml" ContentType="application/vnd.openxmlformats-officedocument.presentationml.slide+xml"/>
  <Override PartName="/ppt/slides/slide3433.xml" ContentType="application/vnd.openxmlformats-officedocument.presentationml.slide+xml"/>
  <Override PartName="/ppt/slides/slide3434.xml" ContentType="application/vnd.openxmlformats-officedocument.presentationml.slide+xml"/>
  <Override PartName="/ppt/slides/slide3435.xml" ContentType="application/vnd.openxmlformats-officedocument.presentationml.slide+xml"/>
  <Override PartName="/ppt/slides/slide3436.xml" ContentType="application/vnd.openxmlformats-officedocument.presentationml.slide+xml"/>
  <Override PartName="/ppt/slides/slide3437.xml" ContentType="application/vnd.openxmlformats-officedocument.presentationml.slide+xml"/>
  <Override PartName="/ppt/slides/slide3438.xml" ContentType="application/vnd.openxmlformats-officedocument.presentationml.slide+xml"/>
  <Override PartName="/ppt/slides/slide3439.xml" ContentType="application/vnd.openxmlformats-officedocument.presentationml.slide+xml"/>
  <Override PartName="/ppt/slides/slide3440.xml" ContentType="application/vnd.openxmlformats-officedocument.presentationml.slide+xml"/>
  <Override PartName="/ppt/slides/slide3441.xml" ContentType="application/vnd.openxmlformats-officedocument.presentationml.slide+xml"/>
  <Override PartName="/ppt/slides/slide3442.xml" ContentType="application/vnd.openxmlformats-officedocument.presentationml.slide+xml"/>
  <Override PartName="/ppt/slides/slide3443.xml" ContentType="application/vnd.openxmlformats-officedocument.presentationml.slide+xml"/>
  <Override PartName="/ppt/slides/slide3444.xml" ContentType="application/vnd.openxmlformats-officedocument.presentationml.slide+xml"/>
  <Override PartName="/ppt/slides/slide3445.xml" ContentType="application/vnd.openxmlformats-officedocument.presentationml.slide+xml"/>
  <Override PartName="/ppt/slides/slide3446.xml" ContentType="application/vnd.openxmlformats-officedocument.presentationml.slide+xml"/>
  <Override PartName="/ppt/slides/slide3447.xml" ContentType="application/vnd.openxmlformats-officedocument.presentationml.slide+xml"/>
  <Override PartName="/ppt/slides/slide3448.xml" ContentType="application/vnd.openxmlformats-officedocument.presentationml.slide+xml"/>
  <Override PartName="/ppt/slides/slide3449.xml" ContentType="application/vnd.openxmlformats-officedocument.presentationml.slide+xml"/>
  <Override PartName="/ppt/slides/slide3450.xml" ContentType="application/vnd.openxmlformats-officedocument.presentationml.slide+xml"/>
  <Override PartName="/ppt/slides/slide3451.xml" ContentType="application/vnd.openxmlformats-officedocument.presentationml.slide+xml"/>
  <Override PartName="/ppt/slides/slide3452.xml" ContentType="application/vnd.openxmlformats-officedocument.presentationml.slide+xml"/>
  <Override PartName="/ppt/slides/slide3453.xml" ContentType="application/vnd.openxmlformats-officedocument.presentationml.slide+xml"/>
  <Override PartName="/ppt/slides/slide3454.xml" ContentType="application/vnd.openxmlformats-officedocument.presentationml.slide+xml"/>
  <Override PartName="/ppt/slides/slide3455.xml" ContentType="application/vnd.openxmlformats-officedocument.presentationml.slide+xml"/>
  <Override PartName="/ppt/slides/slide3456.xml" ContentType="application/vnd.openxmlformats-officedocument.presentationml.slide+xml"/>
  <Override PartName="/ppt/slides/slide3457.xml" ContentType="application/vnd.openxmlformats-officedocument.presentationml.slide+xml"/>
  <Override PartName="/ppt/slides/slide3458.xml" ContentType="application/vnd.openxmlformats-officedocument.presentationml.slide+xml"/>
  <Override PartName="/ppt/slides/slide3459.xml" ContentType="application/vnd.openxmlformats-officedocument.presentationml.slide+xml"/>
  <Override PartName="/ppt/slides/slide3460.xml" ContentType="application/vnd.openxmlformats-officedocument.presentationml.slide+xml"/>
  <Override PartName="/ppt/slides/slide3461.xml" ContentType="application/vnd.openxmlformats-officedocument.presentationml.slide+xml"/>
  <Override PartName="/ppt/slides/slide3462.xml" ContentType="application/vnd.openxmlformats-officedocument.presentationml.slide+xml"/>
  <Override PartName="/ppt/slides/slide3463.xml" ContentType="application/vnd.openxmlformats-officedocument.presentationml.slide+xml"/>
  <Override PartName="/ppt/slides/slide3464.xml" ContentType="application/vnd.openxmlformats-officedocument.presentationml.slide+xml"/>
  <Override PartName="/ppt/slides/slide3465.xml" ContentType="application/vnd.openxmlformats-officedocument.presentationml.slide+xml"/>
  <Override PartName="/ppt/slides/slide3466.xml" ContentType="application/vnd.openxmlformats-officedocument.presentationml.slide+xml"/>
  <Override PartName="/ppt/slides/slide3467.xml" ContentType="application/vnd.openxmlformats-officedocument.presentationml.slide+xml"/>
  <Override PartName="/ppt/slides/slide3468.xml" ContentType="application/vnd.openxmlformats-officedocument.presentationml.slide+xml"/>
  <Override PartName="/ppt/slides/slide3469.xml" ContentType="application/vnd.openxmlformats-officedocument.presentationml.slide+xml"/>
  <Override PartName="/ppt/slides/slide3470.xml" ContentType="application/vnd.openxmlformats-officedocument.presentationml.slide+xml"/>
  <Override PartName="/ppt/slides/slide3471.xml" ContentType="application/vnd.openxmlformats-officedocument.presentationml.slide+xml"/>
  <Override PartName="/ppt/slides/slide3472.xml" ContentType="application/vnd.openxmlformats-officedocument.presentationml.slide+xml"/>
  <Override PartName="/ppt/slides/slide3473.xml" ContentType="application/vnd.openxmlformats-officedocument.presentationml.slide+xml"/>
  <Override PartName="/ppt/slides/slide3474.xml" ContentType="application/vnd.openxmlformats-officedocument.presentationml.slide+xml"/>
  <Override PartName="/ppt/slides/slide3475.xml" ContentType="application/vnd.openxmlformats-officedocument.presentationml.slide+xml"/>
  <Override PartName="/ppt/slides/slide3476.xml" ContentType="application/vnd.openxmlformats-officedocument.presentationml.slide+xml"/>
  <Override PartName="/ppt/slides/slide3477.xml" ContentType="application/vnd.openxmlformats-officedocument.presentationml.slide+xml"/>
  <Override PartName="/ppt/slides/slide3478.xml" ContentType="application/vnd.openxmlformats-officedocument.presentationml.slide+xml"/>
  <Override PartName="/ppt/slides/slide3479.xml" ContentType="application/vnd.openxmlformats-officedocument.presentationml.slide+xml"/>
  <Override PartName="/ppt/slides/slide3480.xml" ContentType="application/vnd.openxmlformats-officedocument.presentationml.slide+xml"/>
  <Override PartName="/ppt/slides/slide3481.xml" ContentType="application/vnd.openxmlformats-officedocument.presentationml.slide+xml"/>
  <Override PartName="/ppt/slides/slide3482.xml" ContentType="application/vnd.openxmlformats-officedocument.presentationml.slide+xml"/>
  <Override PartName="/ppt/slides/slide3483.xml" ContentType="application/vnd.openxmlformats-officedocument.presentationml.slide+xml"/>
  <Override PartName="/ppt/slides/slide3484.xml" ContentType="application/vnd.openxmlformats-officedocument.presentationml.slide+xml"/>
  <Override PartName="/ppt/slides/slide3485.xml" ContentType="application/vnd.openxmlformats-officedocument.presentationml.slide+xml"/>
  <Override PartName="/ppt/slides/slide3486.xml" ContentType="application/vnd.openxmlformats-officedocument.presentationml.slide+xml"/>
  <Override PartName="/ppt/slides/slide3487.xml" ContentType="application/vnd.openxmlformats-officedocument.presentationml.slide+xml"/>
  <Override PartName="/ppt/slides/slide3488.xml" ContentType="application/vnd.openxmlformats-officedocument.presentationml.slide+xml"/>
  <Override PartName="/ppt/slides/slide3489.xml" ContentType="application/vnd.openxmlformats-officedocument.presentationml.slide+xml"/>
  <Override PartName="/ppt/slides/slide3490.xml" ContentType="application/vnd.openxmlformats-officedocument.presentationml.slide+xml"/>
  <Override PartName="/ppt/slides/slide3491.xml" ContentType="application/vnd.openxmlformats-officedocument.presentationml.slide+xml"/>
  <Override PartName="/ppt/slides/slide3492.xml" ContentType="application/vnd.openxmlformats-officedocument.presentationml.slide+xml"/>
  <Override PartName="/ppt/slides/slide3493.xml" ContentType="application/vnd.openxmlformats-officedocument.presentationml.slide+xml"/>
  <Override PartName="/ppt/slides/slide3494.xml" ContentType="application/vnd.openxmlformats-officedocument.presentationml.slide+xml"/>
  <Override PartName="/ppt/slides/slide3495.xml" ContentType="application/vnd.openxmlformats-officedocument.presentationml.slide+xml"/>
  <Override PartName="/ppt/slides/slide3496.xml" ContentType="application/vnd.openxmlformats-officedocument.presentationml.slide+xml"/>
  <Override PartName="/ppt/slides/slide3497.xml" ContentType="application/vnd.openxmlformats-officedocument.presentationml.slide+xml"/>
  <Override PartName="/ppt/slides/slide3498.xml" ContentType="application/vnd.openxmlformats-officedocument.presentationml.slide+xml"/>
  <Override PartName="/ppt/slides/slide3499.xml" ContentType="application/vnd.openxmlformats-officedocument.presentationml.slide+xml"/>
  <Override PartName="/ppt/slides/slide3500.xml" ContentType="application/vnd.openxmlformats-officedocument.presentationml.slide+xml"/>
  <Override PartName="/ppt/slides/slide3501.xml" ContentType="application/vnd.openxmlformats-officedocument.presentationml.slide+xml"/>
  <Override PartName="/ppt/slides/slide3502.xml" ContentType="application/vnd.openxmlformats-officedocument.presentationml.slide+xml"/>
  <Override PartName="/ppt/slides/slide3503.xml" ContentType="application/vnd.openxmlformats-officedocument.presentationml.slide+xml"/>
  <Override PartName="/ppt/slides/slide3504.xml" ContentType="application/vnd.openxmlformats-officedocument.presentationml.slide+xml"/>
  <Override PartName="/ppt/slides/slide3505.xml" ContentType="application/vnd.openxmlformats-officedocument.presentationml.slide+xml"/>
  <Override PartName="/ppt/slides/slide3506.xml" ContentType="application/vnd.openxmlformats-officedocument.presentationml.slide+xml"/>
  <Override PartName="/ppt/slides/slide3507.xml" ContentType="application/vnd.openxmlformats-officedocument.presentationml.slide+xml"/>
  <Override PartName="/ppt/slides/slide3508.xml" ContentType="application/vnd.openxmlformats-officedocument.presentationml.slide+xml"/>
  <Override PartName="/ppt/slides/slide3509.xml" ContentType="application/vnd.openxmlformats-officedocument.presentationml.slide+xml"/>
  <Override PartName="/ppt/slides/slide3510.xml" ContentType="application/vnd.openxmlformats-officedocument.presentationml.slide+xml"/>
  <Override PartName="/ppt/slides/slide3511.xml" ContentType="application/vnd.openxmlformats-officedocument.presentationml.slide+xml"/>
  <Override PartName="/ppt/slides/slide3512.xml" ContentType="application/vnd.openxmlformats-officedocument.presentationml.slide+xml"/>
  <Override PartName="/ppt/slides/slide3513.xml" ContentType="application/vnd.openxmlformats-officedocument.presentationml.slide+xml"/>
  <Override PartName="/ppt/slides/slide3514.xml" ContentType="application/vnd.openxmlformats-officedocument.presentationml.slide+xml"/>
  <Override PartName="/ppt/slides/slide3515.xml" ContentType="application/vnd.openxmlformats-officedocument.presentationml.slide+xml"/>
  <Override PartName="/ppt/slides/slide3516.xml" ContentType="application/vnd.openxmlformats-officedocument.presentationml.slide+xml"/>
  <Override PartName="/ppt/slides/slide3517.xml" ContentType="application/vnd.openxmlformats-officedocument.presentationml.slide+xml"/>
  <Override PartName="/ppt/slides/slide3518.xml" ContentType="application/vnd.openxmlformats-officedocument.presentationml.slide+xml"/>
  <Override PartName="/ppt/slides/slide3519.xml" ContentType="application/vnd.openxmlformats-officedocument.presentationml.slide+xml"/>
  <Override PartName="/ppt/slides/slide3520.xml" ContentType="application/vnd.openxmlformats-officedocument.presentationml.slide+xml"/>
  <Override PartName="/ppt/slides/slide3521.xml" ContentType="application/vnd.openxmlformats-officedocument.presentationml.slide+xml"/>
  <Override PartName="/ppt/slides/slide3522.xml" ContentType="application/vnd.openxmlformats-officedocument.presentationml.slide+xml"/>
  <Override PartName="/ppt/slides/slide3523.xml" ContentType="application/vnd.openxmlformats-officedocument.presentationml.slide+xml"/>
  <Override PartName="/ppt/slides/slide3524.xml" ContentType="application/vnd.openxmlformats-officedocument.presentationml.slide+xml"/>
  <Override PartName="/ppt/slides/slide3525.xml" ContentType="application/vnd.openxmlformats-officedocument.presentationml.slide+xml"/>
  <Override PartName="/ppt/slides/slide3526.xml" ContentType="application/vnd.openxmlformats-officedocument.presentationml.slide+xml"/>
  <Override PartName="/ppt/slides/slide3527.xml" ContentType="application/vnd.openxmlformats-officedocument.presentationml.slide+xml"/>
  <Override PartName="/ppt/slides/slide3528.xml" ContentType="application/vnd.openxmlformats-officedocument.presentationml.slide+xml"/>
  <Override PartName="/ppt/slides/slide3529.xml" ContentType="application/vnd.openxmlformats-officedocument.presentationml.slide+xml"/>
  <Override PartName="/ppt/slides/slide3530.xml" ContentType="application/vnd.openxmlformats-officedocument.presentationml.slide+xml"/>
  <Override PartName="/ppt/slides/slide3531.xml" ContentType="application/vnd.openxmlformats-officedocument.presentationml.slide+xml"/>
  <Override PartName="/ppt/slides/slide3532.xml" ContentType="application/vnd.openxmlformats-officedocument.presentationml.slide+xml"/>
  <Override PartName="/ppt/slides/slide3533.xml" ContentType="application/vnd.openxmlformats-officedocument.presentationml.slide+xml"/>
  <Override PartName="/ppt/slides/slide3534.xml" ContentType="application/vnd.openxmlformats-officedocument.presentationml.slide+xml"/>
  <Override PartName="/ppt/slides/slide3535.xml" ContentType="application/vnd.openxmlformats-officedocument.presentationml.slide+xml"/>
  <Override PartName="/ppt/slides/slide3536.xml" ContentType="application/vnd.openxmlformats-officedocument.presentationml.slide+xml"/>
  <Override PartName="/ppt/slides/slide3537.xml" ContentType="application/vnd.openxmlformats-officedocument.presentationml.slide+xml"/>
  <Override PartName="/ppt/slides/slide3538.xml" ContentType="application/vnd.openxmlformats-officedocument.presentationml.slide+xml"/>
  <Override PartName="/ppt/slides/slide3539.xml" ContentType="application/vnd.openxmlformats-officedocument.presentationml.slide+xml"/>
  <Override PartName="/ppt/slides/slide3540.xml" ContentType="application/vnd.openxmlformats-officedocument.presentationml.slide+xml"/>
  <Override PartName="/ppt/slides/slide3541.xml" ContentType="application/vnd.openxmlformats-officedocument.presentationml.slide+xml"/>
  <Override PartName="/ppt/slides/slide3542.xml" ContentType="application/vnd.openxmlformats-officedocument.presentationml.slide+xml"/>
  <Override PartName="/ppt/slides/slide3543.xml" ContentType="application/vnd.openxmlformats-officedocument.presentationml.slide+xml"/>
  <Override PartName="/ppt/slides/slide3544.xml" ContentType="application/vnd.openxmlformats-officedocument.presentationml.slide+xml"/>
  <Override PartName="/ppt/slides/slide3545.xml" ContentType="application/vnd.openxmlformats-officedocument.presentationml.slide+xml"/>
  <Override PartName="/ppt/slides/slide3546.xml" ContentType="application/vnd.openxmlformats-officedocument.presentationml.slide+xml"/>
  <Override PartName="/ppt/slides/slide3547.xml" ContentType="application/vnd.openxmlformats-officedocument.presentationml.slide+xml"/>
  <Override PartName="/ppt/slides/slide3548.xml" ContentType="application/vnd.openxmlformats-officedocument.presentationml.slide+xml"/>
  <Override PartName="/ppt/slides/slide3549.xml" ContentType="application/vnd.openxmlformats-officedocument.presentationml.slide+xml"/>
  <Override PartName="/ppt/slides/slide3550.xml" ContentType="application/vnd.openxmlformats-officedocument.presentationml.slide+xml"/>
  <Override PartName="/ppt/slides/slide3551.xml" ContentType="application/vnd.openxmlformats-officedocument.presentationml.slide+xml"/>
  <Override PartName="/ppt/slides/slide3552.xml" ContentType="application/vnd.openxmlformats-officedocument.presentationml.slide+xml"/>
  <Override PartName="/ppt/slides/slide3553.xml" ContentType="application/vnd.openxmlformats-officedocument.presentationml.slide+xml"/>
  <Override PartName="/ppt/slides/slide3554.xml" ContentType="application/vnd.openxmlformats-officedocument.presentationml.slide+xml"/>
  <Override PartName="/ppt/slides/slide3555.xml" ContentType="application/vnd.openxmlformats-officedocument.presentationml.slide+xml"/>
  <Override PartName="/ppt/slides/slide3556.xml" ContentType="application/vnd.openxmlformats-officedocument.presentationml.slide+xml"/>
  <Override PartName="/ppt/slides/slide3557.xml" ContentType="application/vnd.openxmlformats-officedocument.presentationml.slide+xml"/>
  <Override PartName="/ppt/slides/slide3558.xml" ContentType="application/vnd.openxmlformats-officedocument.presentationml.slide+xml"/>
  <Override PartName="/ppt/slides/slide3559.xml" ContentType="application/vnd.openxmlformats-officedocument.presentationml.slide+xml"/>
  <Override PartName="/ppt/slides/slide3560.xml" ContentType="application/vnd.openxmlformats-officedocument.presentationml.slide+xml"/>
  <Override PartName="/ppt/slides/slide3561.xml" ContentType="application/vnd.openxmlformats-officedocument.presentationml.slide+xml"/>
  <Override PartName="/ppt/slides/slide3562.xml" ContentType="application/vnd.openxmlformats-officedocument.presentationml.slide+xml"/>
  <Override PartName="/ppt/slides/slide3563.xml" ContentType="application/vnd.openxmlformats-officedocument.presentationml.slide+xml"/>
  <Override PartName="/ppt/slides/slide3564.xml" ContentType="application/vnd.openxmlformats-officedocument.presentationml.slide+xml"/>
  <Override PartName="/ppt/slides/slide3565.xml" ContentType="application/vnd.openxmlformats-officedocument.presentationml.slide+xml"/>
  <Override PartName="/ppt/slides/slide3566.xml" ContentType="application/vnd.openxmlformats-officedocument.presentationml.slide+xml"/>
  <Override PartName="/ppt/slides/slide3567.xml" ContentType="application/vnd.openxmlformats-officedocument.presentationml.slide+xml"/>
  <Override PartName="/ppt/slides/slide3568.xml" ContentType="application/vnd.openxmlformats-officedocument.presentationml.slide+xml"/>
  <Override PartName="/ppt/slides/slide3569.xml" ContentType="application/vnd.openxmlformats-officedocument.presentationml.slide+xml"/>
  <Override PartName="/ppt/slides/slide3570.xml" ContentType="application/vnd.openxmlformats-officedocument.presentationml.slide+xml"/>
  <Override PartName="/ppt/slides/slide3571.xml" ContentType="application/vnd.openxmlformats-officedocument.presentationml.slide+xml"/>
  <Override PartName="/ppt/slides/slide3572.xml" ContentType="application/vnd.openxmlformats-officedocument.presentationml.slide+xml"/>
  <Override PartName="/ppt/slides/slide3573.xml" ContentType="application/vnd.openxmlformats-officedocument.presentationml.slide+xml"/>
  <Override PartName="/ppt/slides/slide3574.xml" ContentType="application/vnd.openxmlformats-officedocument.presentationml.slide+xml"/>
  <Override PartName="/ppt/slides/slide3575.xml" ContentType="application/vnd.openxmlformats-officedocument.presentationml.slide+xml"/>
  <Override PartName="/ppt/slides/slide3576.xml" ContentType="application/vnd.openxmlformats-officedocument.presentationml.slide+xml"/>
  <Override PartName="/ppt/slides/slide3577.xml" ContentType="application/vnd.openxmlformats-officedocument.presentationml.slide+xml"/>
  <Override PartName="/ppt/slides/slide3578.xml" ContentType="application/vnd.openxmlformats-officedocument.presentationml.slide+xml"/>
  <Override PartName="/ppt/slides/slide3579.xml" ContentType="application/vnd.openxmlformats-officedocument.presentationml.slide+xml"/>
  <Override PartName="/ppt/slides/slide3580.xml" ContentType="application/vnd.openxmlformats-officedocument.presentationml.slide+xml"/>
  <Override PartName="/ppt/slides/slide3581.xml" ContentType="application/vnd.openxmlformats-officedocument.presentationml.slide+xml"/>
  <Override PartName="/ppt/slides/slide3582.xml" ContentType="application/vnd.openxmlformats-officedocument.presentationml.slide+xml"/>
  <Override PartName="/ppt/slides/slide3583.xml" ContentType="application/vnd.openxmlformats-officedocument.presentationml.slide+xml"/>
  <Override PartName="/ppt/slides/slide3584.xml" ContentType="application/vnd.openxmlformats-officedocument.presentationml.slide+xml"/>
  <Override PartName="/ppt/slides/slide3585.xml" ContentType="application/vnd.openxmlformats-officedocument.presentationml.slide+xml"/>
  <Override PartName="/ppt/slides/slide3586.xml" ContentType="application/vnd.openxmlformats-officedocument.presentationml.slide+xml"/>
  <Override PartName="/ppt/slides/slide3587.xml" ContentType="application/vnd.openxmlformats-officedocument.presentationml.slide+xml"/>
  <Override PartName="/ppt/slides/slide3588.xml" ContentType="application/vnd.openxmlformats-officedocument.presentationml.slide+xml"/>
  <Override PartName="/ppt/slides/slide3589.xml" ContentType="application/vnd.openxmlformats-officedocument.presentationml.slide+xml"/>
  <Override PartName="/ppt/slides/slide3590.xml" ContentType="application/vnd.openxmlformats-officedocument.presentationml.slide+xml"/>
  <Override PartName="/ppt/slides/slide3591.xml" ContentType="application/vnd.openxmlformats-officedocument.presentationml.slide+xml"/>
  <Override PartName="/ppt/slides/slide3592.xml" ContentType="application/vnd.openxmlformats-officedocument.presentationml.slide+xml"/>
  <Override PartName="/ppt/slides/slide3593.xml" ContentType="application/vnd.openxmlformats-officedocument.presentationml.slide+xml"/>
  <Override PartName="/ppt/slides/slide3594.xml" ContentType="application/vnd.openxmlformats-officedocument.presentationml.slide+xml"/>
  <Override PartName="/ppt/slides/slide3595.xml" ContentType="application/vnd.openxmlformats-officedocument.presentationml.slide+xml"/>
  <Override PartName="/ppt/slides/slide3596.xml" ContentType="application/vnd.openxmlformats-officedocument.presentationml.slide+xml"/>
  <Override PartName="/ppt/slides/slide3597.xml" ContentType="application/vnd.openxmlformats-officedocument.presentationml.slide+xml"/>
  <Override PartName="/ppt/slides/slide3598.xml" ContentType="application/vnd.openxmlformats-officedocument.presentationml.slide+xml"/>
  <Override PartName="/ppt/slides/slide3599.xml" ContentType="application/vnd.openxmlformats-officedocument.presentationml.slide+xml"/>
  <Override PartName="/ppt/slides/slide3600.xml" ContentType="application/vnd.openxmlformats-officedocument.presentationml.slide+xml"/>
  <Override PartName="/ppt/slides/slide3601.xml" ContentType="application/vnd.openxmlformats-officedocument.presentationml.slide+xml"/>
  <Override PartName="/ppt/slides/slide3602.xml" ContentType="application/vnd.openxmlformats-officedocument.presentationml.slide+xml"/>
  <Override PartName="/ppt/slides/slide3603.xml" ContentType="application/vnd.openxmlformats-officedocument.presentationml.slide+xml"/>
  <Override PartName="/ppt/slides/slide3604.xml" ContentType="application/vnd.openxmlformats-officedocument.presentationml.slide+xml"/>
  <Override PartName="/ppt/slides/slide3605.xml" ContentType="application/vnd.openxmlformats-officedocument.presentationml.slide+xml"/>
  <Override PartName="/ppt/slides/slide3606.xml" ContentType="application/vnd.openxmlformats-officedocument.presentationml.slide+xml"/>
  <Override PartName="/ppt/slides/slide3607.xml" ContentType="application/vnd.openxmlformats-officedocument.presentationml.slide+xml"/>
  <Override PartName="/ppt/slides/slide3608.xml" ContentType="application/vnd.openxmlformats-officedocument.presentationml.slide+xml"/>
  <Override PartName="/ppt/slides/slide3609.xml" ContentType="application/vnd.openxmlformats-officedocument.presentationml.slide+xml"/>
  <Override PartName="/ppt/slides/slide3610.xml" ContentType="application/vnd.openxmlformats-officedocument.presentationml.slide+xml"/>
  <Override PartName="/ppt/slides/slide3611.xml" ContentType="application/vnd.openxmlformats-officedocument.presentationml.slide+xml"/>
  <Override PartName="/ppt/slides/slide3612.xml" ContentType="application/vnd.openxmlformats-officedocument.presentationml.slide+xml"/>
  <Override PartName="/ppt/slides/slide3613.xml" ContentType="application/vnd.openxmlformats-officedocument.presentationml.slide+xml"/>
  <Override PartName="/ppt/slides/slide3614.xml" ContentType="application/vnd.openxmlformats-officedocument.presentationml.slide+xml"/>
  <Override PartName="/ppt/slides/slide3615.xml" ContentType="application/vnd.openxmlformats-officedocument.presentationml.slide+xml"/>
  <Override PartName="/ppt/slides/slide3616.xml" ContentType="application/vnd.openxmlformats-officedocument.presentationml.slide+xml"/>
  <Override PartName="/ppt/slides/slide3617.xml" ContentType="application/vnd.openxmlformats-officedocument.presentationml.slide+xml"/>
  <Override PartName="/ppt/slides/slide3618.xml" ContentType="application/vnd.openxmlformats-officedocument.presentationml.slide+xml"/>
  <Override PartName="/ppt/slides/slide3619.xml" ContentType="application/vnd.openxmlformats-officedocument.presentationml.slide+xml"/>
  <Override PartName="/ppt/slides/slide3620.xml" ContentType="application/vnd.openxmlformats-officedocument.presentationml.slide+xml"/>
  <Override PartName="/ppt/slides/slide3621.xml" ContentType="application/vnd.openxmlformats-officedocument.presentationml.slide+xml"/>
  <Override PartName="/ppt/slides/slide3622.xml" ContentType="application/vnd.openxmlformats-officedocument.presentationml.slide+xml"/>
  <Override PartName="/ppt/slides/slide3623.xml" ContentType="application/vnd.openxmlformats-officedocument.presentationml.slide+xml"/>
  <Override PartName="/ppt/slides/slide3624.xml" ContentType="application/vnd.openxmlformats-officedocument.presentationml.slide+xml"/>
  <Override PartName="/ppt/slides/slide3625.xml" ContentType="application/vnd.openxmlformats-officedocument.presentationml.slide+xml"/>
  <Override PartName="/ppt/slides/slide3626.xml" ContentType="application/vnd.openxmlformats-officedocument.presentationml.slide+xml"/>
  <Override PartName="/ppt/slides/slide3627.xml" ContentType="application/vnd.openxmlformats-officedocument.presentationml.slide+xml"/>
  <Override PartName="/ppt/slides/slide3628.xml" ContentType="application/vnd.openxmlformats-officedocument.presentationml.slide+xml"/>
  <Override PartName="/ppt/slides/slide3629.xml" ContentType="application/vnd.openxmlformats-officedocument.presentationml.slide+xml"/>
  <Override PartName="/ppt/slides/slide3630.xml" ContentType="application/vnd.openxmlformats-officedocument.presentationml.slide+xml"/>
  <Override PartName="/ppt/slides/slide3631.xml" ContentType="application/vnd.openxmlformats-officedocument.presentationml.slide+xml"/>
  <Override PartName="/ppt/slides/slide3632.xml" ContentType="application/vnd.openxmlformats-officedocument.presentationml.slide+xml"/>
  <Override PartName="/ppt/slides/slide3633.xml" ContentType="application/vnd.openxmlformats-officedocument.presentationml.slide+xml"/>
  <Override PartName="/ppt/slides/slide3634.xml" ContentType="application/vnd.openxmlformats-officedocument.presentationml.slide+xml"/>
  <Override PartName="/ppt/slides/slide3635.xml" ContentType="application/vnd.openxmlformats-officedocument.presentationml.slide+xml"/>
  <Override PartName="/ppt/slides/slide3636.xml" ContentType="application/vnd.openxmlformats-officedocument.presentationml.slide+xml"/>
  <Override PartName="/ppt/slides/slide3637.xml" ContentType="application/vnd.openxmlformats-officedocument.presentationml.slide+xml"/>
  <Override PartName="/ppt/slides/slide3638.xml" ContentType="application/vnd.openxmlformats-officedocument.presentationml.slide+xml"/>
  <Override PartName="/ppt/slides/slide3639.xml" ContentType="application/vnd.openxmlformats-officedocument.presentationml.slide+xml"/>
  <Override PartName="/ppt/slides/slide3640.xml" ContentType="application/vnd.openxmlformats-officedocument.presentationml.slide+xml"/>
  <Override PartName="/ppt/slides/slide3641.xml" ContentType="application/vnd.openxmlformats-officedocument.presentationml.slide+xml"/>
  <Override PartName="/ppt/slides/slide3642.xml" ContentType="application/vnd.openxmlformats-officedocument.presentationml.slide+xml"/>
  <Override PartName="/ppt/slides/slide3643.xml" ContentType="application/vnd.openxmlformats-officedocument.presentationml.slide+xml"/>
  <Override PartName="/ppt/slides/slide3644.xml" ContentType="application/vnd.openxmlformats-officedocument.presentationml.slide+xml"/>
  <Override PartName="/ppt/slides/slide3645.xml" ContentType="application/vnd.openxmlformats-officedocument.presentationml.slide+xml"/>
  <Override PartName="/ppt/slides/slide3646.xml" ContentType="application/vnd.openxmlformats-officedocument.presentationml.slide+xml"/>
  <Override PartName="/ppt/slides/slide3647.xml" ContentType="application/vnd.openxmlformats-officedocument.presentationml.slide+xml"/>
  <Override PartName="/ppt/slides/slide3648.xml" ContentType="application/vnd.openxmlformats-officedocument.presentationml.slide+xml"/>
  <Override PartName="/ppt/slides/slide3649.xml" ContentType="application/vnd.openxmlformats-officedocument.presentationml.slide+xml"/>
  <Override PartName="/ppt/slides/slide3650.xml" ContentType="application/vnd.openxmlformats-officedocument.presentationml.slide+xml"/>
  <Override PartName="/ppt/slides/slide3651.xml" ContentType="application/vnd.openxmlformats-officedocument.presentationml.slide+xml"/>
  <Override PartName="/ppt/slides/slide3652.xml" ContentType="application/vnd.openxmlformats-officedocument.presentationml.slide+xml"/>
  <Override PartName="/ppt/slides/slide3653.xml" ContentType="application/vnd.openxmlformats-officedocument.presentationml.slide+xml"/>
  <Override PartName="/ppt/slides/slide3654.xml" ContentType="application/vnd.openxmlformats-officedocument.presentationml.slide+xml"/>
  <Override PartName="/ppt/slides/slide3655.xml" ContentType="application/vnd.openxmlformats-officedocument.presentationml.slide+xml"/>
  <Override PartName="/ppt/slides/slide3656.xml" ContentType="application/vnd.openxmlformats-officedocument.presentationml.slide+xml"/>
  <Override PartName="/ppt/slides/slide3657.xml" ContentType="application/vnd.openxmlformats-officedocument.presentationml.slide+xml"/>
  <Override PartName="/ppt/slides/slide3658.xml" ContentType="application/vnd.openxmlformats-officedocument.presentationml.slide+xml"/>
  <Override PartName="/ppt/slides/slide3659.xml" ContentType="application/vnd.openxmlformats-officedocument.presentationml.slide+xml"/>
  <Override PartName="/ppt/slides/slide3660.xml" ContentType="application/vnd.openxmlformats-officedocument.presentationml.slide+xml"/>
  <Override PartName="/ppt/slides/slide3661.xml" ContentType="application/vnd.openxmlformats-officedocument.presentationml.slide+xml"/>
  <Override PartName="/ppt/slides/slide3662.xml" ContentType="application/vnd.openxmlformats-officedocument.presentationml.slide+xml"/>
  <Override PartName="/ppt/slides/slide3663.xml" ContentType="application/vnd.openxmlformats-officedocument.presentationml.slide+xml"/>
  <Override PartName="/ppt/slides/slide3664.xml" ContentType="application/vnd.openxmlformats-officedocument.presentationml.slide+xml"/>
  <Override PartName="/ppt/slides/slide3665.xml" ContentType="application/vnd.openxmlformats-officedocument.presentationml.slide+xml"/>
  <Override PartName="/ppt/slides/slide3666.xml" ContentType="application/vnd.openxmlformats-officedocument.presentationml.slide+xml"/>
  <Override PartName="/ppt/slides/slide3667.xml" ContentType="application/vnd.openxmlformats-officedocument.presentationml.slide+xml"/>
  <Override PartName="/ppt/slides/slide3668.xml" ContentType="application/vnd.openxmlformats-officedocument.presentationml.slide+xml"/>
  <Override PartName="/ppt/slides/slide3669.xml" ContentType="application/vnd.openxmlformats-officedocument.presentationml.slide+xml"/>
  <Override PartName="/ppt/slides/slide3670.xml" ContentType="application/vnd.openxmlformats-officedocument.presentationml.slide+xml"/>
  <Override PartName="/ppt/slides/slide3671.xml" ContentType="application/vnd.openxmlformats-officedocument.presentationml.slide+xml"/>
  <Override PartName="/ppt/slides/slide3672.xml" ContentType="application/vnd.openxmlformats-officedocument.presentationml.slide+xml"/>
  <Override PartName="/ppt/slides/slide3673.xml" ContentType="application/vnd.openxmlformats-officedocument.presentationml.slide+xml"/>
  <Override PartName="/ppt/slides/slide3674.xml" ContentType="application/vnd.openxmlformats-officedocument.presentationml.slide+xml"/>
  <Override PartName="/ppt/slides/slide3675.xml" ContentType="application/vnd.openxmlformats-officedocument.presentationml.slide+xml"/>
  <Override PartName="/ppt/slides/slide3676.xml" ContentType="application/vnd.openxmlformats-officedocument.presentationml.slide+xml"/>
  <Override PartName="/ppt/slides/slide3677.xml" ContentType="application/vnd.openxmlformats-officedocument.presentationml.slide+xml"/>
  <Override PartName="/ppt/slides/slide3678.xml" ContentType="application/vnd.openxmlformats-officedocument.presentationml.slide+xml"/>
  <Override PartName="/ppt/slides/slide3679.xml" ContentType="application/vnd.openxmlformats-officedocument.presentationml.slide+xml"/>
  <Override PartName="/ppt/slides/slide3680.xml" ContentType="application/vnd.openxmlformats-officedocument.presentationml.slide+xml"/>
  <Override PartName="/ppt/slides/slide3681.xml" ContentType="application/vnd.openxmlformats-officedocument.presentationml.slide+xml"/>
  <Override PartName="/ppt/slides/slide3682.xml" ContentType="application/vnd.openxmlformats-officedocument.presentationml.slide+xml"/>
  <Override PartName="/ppt/slides/slide3683.xml" ContentType="application/vnd.openxmlformats-officedocument.presentationml.slide+xml"/>
  <Override PartName="/ppt/slides/slide3684.xml" ContentType="application/vnd.openxmlformats-officedocument.presentationml.slide+xml"/>
  <Override PartName="/ppt/slides/slide3685.xml" ContentType="application/vnd.openxmlformats-officedocument.presentationml.slide+xml"/>
  <Override PartName="/ppt/slides/slide3686.xml" ContentType="application/vnd.openxmlformats-officedocument.presentationml.slide+xml"/>
  <Override PartName="/ppt/slides/slide3687.xml" ContentType="application/vnd.openxmlformats-officedocument.presentationml.slide+xml"/>
  <Override PartName="/ppt/slides/slide3688.xml" ContentType="application/vnd.openxmlformats-officedocument.presentationml.slide+xml"/>
  <Override PartName="/ppt/slides/slide3689.xml" ContentType="application/vnd.openxmlformats-officedocument.presentationml.slide+xml"/>
  <Override PartName="/ppt/slides/slide3690.xml" ContentType="application/vnd.openxmlformats-officedocument.presentationml.slide+xml"/>
  <Override PartName="/ppt/slides/slide3691.xml" ContentType="application/vnd.openxmlformats-officedocument.presentationml.slide+xml"/>
  <Override PartName="/ppt/slides/slide3692.xml" ContentType="application/vnd.openxmlformats-officedocument.presentationml.slide+xml"/>
  <Override PartName="/ppt/slides/slide3693.xml" ContentType="application/vnd.openxmlformats-officedocument.presentationml.slide+xml"/>
  <Override PartName="/ppt/slides/slide3694.xml" ContentType="application/vnd.openxmlformats-officedocument.presentationml.slide+xml"/>
  <Override PartName="/ppt/slides/slide3695.xml" ContentType="application/vnd.openxmlformats-officedocument.presentationml.slide+xml"/>
  <Override PartName="/ppt/slides/slide3696.xml" ContentType="application/vnd.openxmlformats-officedocument.presentationml.slide+xml"/>
  <Override PartName="/ppt/slides/slide3697.xml" ContentType="application/vnd.openxmlformats-officedocument.presentationml.slide+xml"/>
  <Override PartName="/ppt/slides/slide3698.xml" ContentType="application/vnd.openxmlformats-officedocument.presentationml.slide+xml"/>
  <Override PartName="/ppt/slides/slide3699.xml" ContentType="application/vnd.openxmlformats-officedocument.presentationml.slide+xml"/>
  <Override PartName="/ppt/slides/slide3700.xml" ContentType="application/vnd.openxmlformats-officedocument.presentationml.slide+xml"/>
  <Override PartName="/ppt/slides/slide3701.xml" ContentType="application/vnd.openxmlformats-officedocument.presentationml.slide+xml"/>
  <Override PartName="/ppt/slides/slide3702.xml" ContentType="application/vnd.openxmlformats-officedocument.presentationml.slide+xml"/>
  <Override PartName="/ppt/slides/slide3703.xml" ContentType="application/vnd.openxmlformats-officedocument.presentationml.slide+xml"/>
  <Override PartName="/ppt/slides/slide3704.xml" ContentType="application/vnd.openxmlformats-officedocument.presentationml.slide+xml"/>
  <Override PartName="/ppt/slides/slide3705.xml" ContentType="application/vnd.openxmlformats-officedocument.presentationml.slide+xml"/>
  <Override PartName="/ppt/slides/slide3706.xml" ContentType="application/vnd.openxmlformats-officedocument.presentationml.slide+xml"/>
  <Override PartName="/ppt/slides/slide3707.xml" ContentType="application/vnd.openxmlformats-officedocument.presentationml.slide+xml"/>
  <Override PartName="/ppt/slides/slide3708.xml" ContentType="application/vnd.openxmlformats-officedocument.presentationml.slide+xml"/>
  <Override PartName="/ppt/slides/slide3709.xml" ContentType="application/vnd.openxmlformats-officedocument.presentationml.slide+xml"/>
  <Override PartName="/ppt/slides/slide3710.xml" ContentType="application/vnd.openxmlformats-officedocument.presentationml.slide+xml"/>
  <Override PartName="/ppt/slides/slide3711.xml" ContentType="application/vnd.openxmlformats-officedocument.presentationml.slide+xml"/>
  <Override PartName="/ppt/slides/slide3712.xml" ContentType="application/vnd.openxmlformats-officedocument.presentationml.slide+xml"/>
  <Override PartName="/ppt/slides/slide3713.xml" ContentType="application/vnd.openxmlformats-officedocument.presentationml.slide+xml"/>
  <Override PartName="/ppt/slides/slide3714.xml" ContentType="application/vnd.openxmlformats-officedocument.presentationml.slide+xml"/>
  <Override PartName="/ppt/slides/slide3715.xml" ContentType="application/vnd.openxmlformats-officedocument.presentationml.slide+xml"/>
  <Override PartName="/ppt/slides/slide3716.xml" ContentType="application/vnd.openxmlformats-officedocument.presentationml.slide+xml"/>
  <Override PartName="/ppt/slides/slide3717.xml" ContentType="application/vnd.openxmlformats-officedocument.presentationml.slide+xml"/>
  <Override PartName="/ppt/slides/slide3718.xml" ContentType="application/vnd.openxmlformats-officedocument.presentationml.slide+xml"/>
  <Override PartName="/ppt/slides/slide3719.xml" ContentType="application/vnd.openxmlformats-officedocument.presentationml.slide+xml"/>
  <Override PartName="/ppt/slides/slide3720.xml" ContentType="application/vnd.openxmlformats-officedocument.presentationml.slide+xml"/>
  <Override PartName="/ppt/slides/slide3721.xml" ContentType="application/vnd.openxmlformats-officedocument.presentationml.slide+xml"/>
  <Override PartName="/ppt/slides/slide3722.xml" ContentType="application/vnd.openxmlformats-officedocument.presentationml.slide+xml"/>
  <Override PartName="/ppt/slides/slide3723.xml" ContentType="application/vnd.openxmlformats-officedocument.presentationml.slide+xml"/>
  <Override PartName="/ppt/slides/slide3724.xml" ContentType="application/vnd.openxmlformats-officedocument.presentationml.slide+xml"/>
  <Override PartName="/ppt/slides/slide3725.xml" ContentType="application/vnd.openxmlformats-officedocument.presentationml.slide+xml"/>
  <Override PartName="/ppt/slides/slide3726.xml" ContentType="application/vnd.openxmlformats-officedocument.presentationml.slide+xml"/>
  <Override PartName="/ppt/slides/slide3727.xml" ContentType="application/vnd.openxmlformats-officedocument.presentationml.slide+xml"/>
  <Override PartName="/ppt/slides/slide3728.xml" ContentType="application/vnd.openxmlformats-officedocument.presentationml.slide+xml"/>
  <Override PartName="/ppt/slides/slide3729.xml" ContentType="application/vnd.openxmlformats-officedocument.presentationml.slide+xml"/>
  <Override PartName="/ppt/slides/slide3730.xml" ContentType="application/vnd.openxmlformats-officedocument.presentationml.slide+xml"/>
  <Override PartName="/ppt/slides/slide3731.xml" ContentType="application/vnd.openxmlformats-officedocument.presentationml.slide+xml"/>
  <Override PartName="/ppt/slides/slide3732.xml" ContentType="application/vnd.openxmlformats-officedocument.presentationml.slide+xml"/>
  <Override PartName="/ppt/slides/slide3733.xml" ContentType="application/vnd.openxmlformats-officedocument.presentationml.slide+xml"/>
  <Override PartName="/ppt/slides/slide3734.xml" ContentType="application/vnd.openxmlformats-officedocument.presentationml.slide+xml"/>
  <Override PartName="/ppt/slides/slide3735.xml" ContentType="application/vnd.openxmlformats-officedocument.presentationml.slide+xml"/>
  <Override PartName="/ppt/slides/slide3736.xml" ContentType="application/vnd.openxmlformats-officedocument.presentationml.slide+xml"/>
  <Override PartName="/ppt/slides/slide3737.xml" ContentType="application/vnd.openxmlformats-officedocument.presentationml.slide+xml"/>
  <Override PartName="/ppt/slides/slide3738.xml" ContentType="application/vnd.openxmlformats-officedocument.presentationml.slide+xml"/>
  <Override PartName="/ppt/slides/slide3739.xml" ContentType="application/vnd.openxmlformats-officedocument.presentationml.slide+xml"/>
  <Override PartName="/ppt/slides/slide3740.xml" ContentType="application/vnd.openxmlformats-officedocument.presentationml.slide+xml"/>
  <Override PartName="/ppt/slides/slide3741.xml" ContentType="application/vnd.openxmlformats-officedocument.presentationml.slide+xml"/>
  <Override PartName="/ppt/slides/slide3742.xml" ContentType="application/vnd.openxmlformats-officedocument.presentationml.slide+xml"/>
  <Override PartName="/ppt/slides/slide3743.xml" ContentType="application/vnd.openxmlformats-officedocument.presentationml.slide+xml"/>
  <Override PartName="/ppt/slides/slide3744.xml" ContentType="application/vnd.openxmlformats-officedocument.presentationml.slide+xml"/>
  <Override PartName="/ppt/slides/slide3745.xml" ContentType="application/vnd.openxmlformats-officedocument.presentationml.slide+xml"/>
  <Override PartName="/ppt/slides/slide3746.xml" ContentType="application/vnd.openxmlformats-officedocument.presentationml.slide+xml"/>
  <Override PartName="/ppt/slides/slide3747.xml" ContentType="application/vnd.openxmlformats-officedocument.presentationml.slide+xml"/>
  <Override PartName="/ppt/slides/slide3748.xml" ContentType="application/vnd.openxmlformats-officedocument.presentationml.slide+xml"/>
  <Override PartName="/ppt/slides/slide3749.xml" ContentType="application/vnd.openxmlformats-officedocument.presentationml.slide+xml"/>
  <Override PartName="/ppt/slides/slide3750.xml" ContentType="application/vnd.openxmlformats-officedocument.presentationml.slide+xml"/>
  <Override PartName="/ppt/slides/slide3751.xml" ContentType="application/vnd.openxmlformats-officedocument.presentationml.slide+xml"/>
  <Override PartName="/ppt/slides/slide3752.xml" ContentType="application/vnd.openxmlformats-officedocument.presentationml.slide+xml"/>
  <Override PartName="/ppt/slides/slide3753.xml" ContentType="application/vnd.openxmlformats-officedocument.presentationml.slide+xml"/>
  <Override PartName="/ppt/slides/slide3754.xml" ContentType="application/vnd.openxmlformats-officedocument.presentationml.slide+xml"/>
  <Override PartName="/ppt/slides/slide3755.xml" ContentType="application/vnd.openxmlformats-officedocument.presentationml.slide+xml"/>
  <Override PartName="/ppt/slides/slide3756.xml" ContentType="application/vnd.openxmlformats-officedocument.presentationml.slide+xml"/>
  <Override PartName="/ppt/slides/slide3757.xml" ContentType="application/vnd.openxmlformats-officedocument.presentationml.slide+xml"/>
  <Override PartName="/ppt/slides/slide3758.xml" ContentType="application/vnd.openxmlformats-officedocument.presentationml.slide+xml"/>
  <Override PartName="/ppt/slides/slide3759.xml" ContentType="application/vnd.openxmlformats-officedocument.presentationml.slide+xml"/>
  <Override PartName="/ppt/slides/slide3760.xml" ContentType="application/vnd.openxmlformats-officedocument.presentationml.slide+xml"/>
  <Override PartName="/ppt/slides/slide3761.xml" ContentType="application/vnd.openxmlformats-officedocument.presentationml.slide+xml"/>
  <Override PartName="/ppt/slides/slide3762.xml" ContentType="application/vnd.openxmlformats-officedocument.presentationml.slide+xml"/>
  <Override PartName="/ppt/slides/slide3763.xml" ContentType="application/vnd.openxmlformats-officedocument.presentationml.slide+xml"/>
  <Override PartName="/ppt/slides/slide3764.xml" ContentType="application/vnd.openxmlformats-officedocument.presentationml.slide+xml"/>
  <Override PartName="/ppt/slides/slide3765.xml" ContentType="application/vnd.openxmlformats-officedocument.presentationml.slide+xml"/>
  <Override PartName="/ppt/slides/slide3766.xml" ContentType="application/vnd.openxmlformats-officedocument.presentationml.slide+xml"/>
  <Override PartName="/ppt/slides/slide3767.xml" ContentType="application/vnd.openxmlformats-officedocument.presentationml.slide+xml"/>
  <Override PartName="/ppt/slides/slide3768.xml" ContentType="application/vnd.openxmlformats-officedocument.presentationml.slide+xml"/>
  <Override PartName="/ppt/slides/slide3769.xml" ContentType="application/vnd.openxmlformats-officedocument.presentationml.slide+xml"/>
  <Override PartName="/ppt/slides/slide3770.xml" ContentType="application/vnd.openxmlformats-officedocument.presentationml.slide+xml"/>
  <Override PartName="/ppt/slides/slide3771.xml" ContentType="application/vnd.openxmlformats-officedocument.presentationml.slide+xml"/>
  <Override PartName="/ppt/slides/slide3772.xml" ContentType="application/vnd.openxmlformats-officedocument.presentationml.slide+xml"/>
  <Override PartName="/ppt/slides/slide3773.xml" ContentType="application/vnd.openxmlformats-officedocument.presentationml.slide+xml"/>
  <Override PartName="/ppt/slides/slide3774.xml" ContentType="application/vnd.openxmlformats-officedocument.presentationml.slide+xml"/>
  <Override PartName="/ppt/slides/slide3775.xml" ContentType="application/vnd.openxmlformats-officedocument.presentationml.slide+xml"/>
  <Override PartName="/ppt/slides/slide3776.xml" ContentType="application/vnd.openxmlformats-officedocument.presentationml.slide+xml"/>
  <Override PartName="/ppt/slides/slide3777.xml" ContentType="application/vnd.openxmlformats-officedocument.presentationml.slide+xml"/>
  <Override PartName="/ppt/slides/slide3778.xml" ContentType="application/vnd.openxmlformats-officedocument.presentationml.slide+xml"/>
  <Override PartName="/ppt/slides/slide3779.xml" ContentType="application/vnd.openxmlformats-officedocument.presentationml.slide+xml"/>
  <Override PartName="/ppt/slides/slide3780.xml" ContentType="application/vnd.openxmlformats-officedocument.presentationml.slide+xml"/>
  <Override PartName="/ppt/slides/slide3781.xml" ContentType="application/vnd.openxmlformats-officedocument.presentationml.slide+xml"/>
  <Override PartName="/ppt/slides/slide3782.xml" ContentType="application/vnd.openxmlformats-officedocument.presentationml.slide+xml"/>
  <Override PartName="/ppt/slides/slide3783.xml" ContentType="application/vnd.openxmlformats-officedocument.presentationml.slide+xml"/>
  <Override PartName="/ppt/slides/slide3784.xml" ContentType="application/vnd.openxmlformats-officedocument.presentationml.slide+xml"/>
  <Override PartName="/ppt/slides/slide3785.xml" ContentType="application/vnd.openxmlformats-officedocument.presentationml.slide+xml"/>
  <Override PartName="/ppt/slides/slide3786.xml" ContentType="application/vnd.openxmlformats-officedocument.presentationml.slide+xml"/>
  <Override PartName="/ppt/slides/slide3787.xml" ContentType="application/vnd.openxmlformats-officedocument.presentationml.slide+xml"/>
  <Override PartName="/ppt/slides/slide3788.xml" ContentType="application/vnd.openxmlformats-officedocument.presentationml.slide+xml"/>
  <Override PartName="/ppt/slides/slide3789.xml" ContentType="application/vnd.openxmlformats-officedocument.presentationml.slide+xml"/>
  <Override PartName="/ppt/slides/slide3790.xml" ContentType="application/vnd.openxmlformats-officedocument.presentationml.slide+xml"/>
  <Override PartName="/ppt/slides/slide3791.xml" ContentType="application/vnd.openxmlformats-officedocument.presentationml.slide+xml"/>
  <Override PartName="/ppt/slides/slide3792.xml" ContentType="application/vnd.openxmlformats-officedocument.presentationml.slide+xml"/>
  <Override PartName="/ppt/slides/slide3793.xml" ContentType="application/vnd.openxmlformats-officedocument.presentationml.slide+xml"/>
  <Override PartName="/ppt/slides/slide3794.xml" ContentType="application/vnd.openxmlformats-officedocument.presentationml.slide+xml"/>
  <Override PartName="/ppt/slides/slide3795.xml" ContentType="application/vnd.openxmlformats-officedocument.presentationml.slide+xml"/>
  <Override PartName="/ppt/slides/slide3796.xml" ContentType="application/vnd.openxmlformats-officedocument.presentationml.slide+xml"/>
  <Override PartName="/ppt/slides/slide3797.xml" ContentType="application/vnd.openxmlformats-officedocument.presentationml.slide+xml"/>
  <Override PartName="/ppt/slides/slide3798.xml" ContentType="application/vnd.openxmlformats-officedocument.presentationml.slide+xml"/>
  <Override PartName="/ppt/slides/slide3799.xml" ContentType="application/vnd.openxmlformats-officedocument.presentationml.slide+xml"/>
  <Override PartName="/ppt/slides/slide3800.xml" ContentType="application/vnd.openxmlformats-officedocument.presentationml.slide+xml"/>
  <Override PartName="/ppt/slides/slide3801.xml" ContentType="application/vnd.openxmlformats-officedocument.presentationml.slide+xml"/>
  <Override PartName="/ppt/slides/slide3802.xml" ContentType="application/vnd.openxmlformats-officedocument.presentationml.slide+xml"/>
  <Override PartName="/ppt/slides/slide3803.xml" ContentType="application/vnd.openxmlformats-officedocument.presentationml.slide+xml"/>
  <Override PartName="/ppt/slides/slide3804.xml" ContentType="application/vnd.openxmlformats-officedocument.presentationml.slide+xml"/>
  <Override PartName="/ppt/slides/slide3805.xml" ContentType="application/vnd.openxmlformats-officedocument.presentationml.slide+xml"/>
  <Override PartName="/ppt/slides/slide3806.xml" ContentType="application/vnd.openxmlformats-officedocument.presentationml.slide+xml"/>
  <Override PartName="/ppt/slides/slide3807.xml" ContentType="application/vnd.openxmlformats-officedocument.presentationml.slide+xml"/>
  <Override PartName="/ppt/slides/slide3808.xml" ContentType="application/vnd.openxmlformats-officedocument.presentationml.slide+xml"/>
  <Override PartName="/ppt/slides/slide3809.xml" ContentType="application/vnd.openxmlformats-officedocument.presentationml.slide+xml"/>
  <Override PartName="/ppt/slides/slide3810.xml" ContentType="application/vnd.openxmlformats-officedocument.presentationml.slide+xml"/>
  <Override PartName="/ppt/slides/slide3811.xml" ContentType="application/vnd.openxmlformats-officedocument.presentationml.slide+xml"/>
  <Override PartName="/ppt/slides/slide3812.xml" ContentType="application/vnd.openxmlformats-officedocument.presentationml.slide+xml"/>
  <Override PartName="/ppt/slides/slide3813.xml" ContentType="application/vnd.openxmlformats-officedocument.presentationml.slide+xml"/>
  <Override PartName="/ppt/slides/slide3814.xml" ContentType="application/vnd.openxmlformats-officedocument.presentationml.slide+xml"/>
  <Override PartName="/ppt/slides/slide3815.xml" ContentType="application/vnd.openxmlformats-officedocument.presentationml.slide+xml"/>
  <Override PartName="/ppt/slides/slide3816.xml" ContentType="application/vnd.openxmlformats-officedocument.presentationml.slide+xml"/>
  <Override PartName="/ppt/slides/slide3817.xml" ContentType="application/vnd.openxmlformats-officedocument.presentationml.slide+xml"/>
  <Override PartName="/ppt/slides/slide3818.xml" ContentType="application/vnd.openxmlformats-officedocument.presentationml.slide+xml"/>
  <Override PartName="/ppt/slides/slide3819.xml" ContentType="application/vnd.openxmlformats-officedocument.presentationml.slide+xml"/>
  <Override PartName="/ppt/slides/slide3820.xml" ContentType="application/vnd.openxmlformats-officedocument.presentationml.slide+xml"/>
  <Override PartName="/ppt/slides/slide3821.xml" ContentType="application/vnd.openxmlformats-officedocument.presentationml.slide+xml"/>
  <Override PartName="/ppt/slides/slide3822.xml" ContentType="application/vnd.openxmlformats-officedocument.presentationml.slide+xml"/>
  <Override PartName="/ppt/slides/slide3823.xml" ContentType="application/vnd.openxmlformats-officedocument.presentationml.slide+xml"/>
  <Override PartName="/ppt/slides/slide3824.xml" ContentType="application/vnd.openxmlformats-officedocument.presentationml.slide+xml"/>
  <Override PartName="/ppt/slides/slide3825.xml" ContentType="application/vnd.openxmlformats-officedocument.presentationml.slide+xml"/>
  <Override PartName="/ppt/slides/slide3826.xml" ContentType="application/vnd.openxmlformats-officedocument.presentationml.slide+xml"/>
  <Override PartName="/ppt/slides/slide3827.xml" ContentType="application/vnd.openxmlformats-officedocument.presentationml.slide+xml"/>
  <Override PartName="/ppt/slides/slide3828.xml" ContentType="application/vnd.openxmlformats-officedocument.presentationml.slide+xml"/>
  <Override PartName="/ppt/slides/slide3829.xml" ContentType="application/vnd.openxmlformats-officedocument.presentationml.slide+xml"/>
  <Override PartName="/ppt/slides/slide3830.xml" ContentType="application/vnd.openxmlformats-officedocument.presentationml.slide+xml"/>
  <Override PartName="/ppt/slides/slide3831.xml" ContentType="application/vnd.openxmlformats-officedocument.presentationml.slide+xml"/>
  <Override PartName="/ppt/slides/slide3832.xml" ContentType="application/vnd.openxmlformats-officedocument.presentationml.slide+xml"/>
  <Override PartName="/ppt/slides/slide3833.xml" ContentType="application/vnd.openxmlformats-officedocument.presentationml.slide+xml"/>
  <Override PartName="/ppt/slides/slide3834.xml" ContentType="application/vnd.openxmlformats-officedocument.presentationml.slide+xml"/>
  <Override PartName="/ppt/slides/slide3835.xml" ContentType="application/vnd.openxmlformats-officedocument.presentationml.slide+xml"/>
  <Override PartName="/ppt/slides/slide3836.xml" ContentType="application/vnd.openxmlformats-officedocument.presentationml.slide+xml"/>
  <Override PartName="/ppt/slides/slide3837.xml" ContentType="application/vnd.openxmlformats-officedocument.presentationml.slide+xml"/>
  <Override PartName="/ppt/slides/slide3838.xml" ContentType="application/vnd.openxmlformats-officedocument.presentationml.slide+xml"/>
  <Override PartName="/ppt/slides/slide3839.xml" ContentType="application/vnd.openxmlformats-officedocument.presentationml.slide+xml"/>
  <Override PartName="/ppt/slides/slide3840.xml" ContentType="application/vnd.openxmlformats-officedocument.presentationml.slide+xml"/>
  <Override PartName="/ppt/slides/slide3841.xml" ContentType="application/vnd.openxmlformats-officedocument.presentationml.slide+xml"/>
  <Override PartName="/ppt/slides/slide3842.xml" ContentType="application/vnd.openxmlformats-officedocument.presentationml.slide+xml"/>
  <Override PartName="/ppt/slides/slide3843.xml" ContentType="application/vnd.openxmlformats-officedocument.presentationml.slide+xml"/>
  <Override PartName="/ppt/slides/slide3844.xml" ContentType="application/vnd.openxmlformats-officedocument.presentationml.slide+xml"/>
  <Override PartName="/ppt/slides/slide3845.xml" ContentType="application/vnd.openxmlformats-officedocument.presentationml.slide+xml"/>
  <Override PartName="/ppt/slides/slide3846.xml" ContentType="application/vnd.openxmlformats-officedocument.presentationml.slide+xml"/>
  <Override PartName="/ppt/slides/slide3847.xml" ContentType="application/vnd.openxmlformats-officedocument.presentationml.slide+xml"/>
  <Override PartName="/ppt/slides/slide3848.xml" ContentType="application/vnd.openxmlformats-officedocument.presentationml.slide+xml"/>
  <Override PartName="/ppt/slides/slide3849.xml" ContentType="application/vnd.openxmlformats-officedocument.presentationml.slide+xml"/>
  <Override PartName="/ppt/slides/slide3850.xml" ContentType="application/vnd.openxmlformats-officedocument.presentationml.slide+xml"/>
  <Override PartName="/ppt/slides/slide3851.xml" ContentType="application/vnd.openxmlformats-officedocument.presentationml.slide+xml"/>
  <Override PartName="/ppt/slides/slide3852.xml" ContentType="application/vnd.openxmlformats-officedocument.presentationml.slide+xml"/>
  <Override PartName="/ppt/slides/slide3853.xml" ContentType="application/vnd.openxmlformats-officedocument.presentationml.slide+xml"/>
  <Override PartName="/ppt/slides/slide3854.xml" ContentType="application/vnd.openxmlformats-officedocument.presentationml.slide+xml"/>
  <Override PartName="/ppt/slides/slide3855.xml" ContentType="application/vnd.openxmlformats-officedocument.presentationml.slide+xml"/>
  <Override PartName="/ppt/slides/slide3856.xml" ContentType="application/vnd.openxmlformats-officedocument.presentationml.slide+xml"/>
  <Override PartName="/ppt/slides/slide3857.xml" ContentType="application/vnd.openxmlformats-officedocument.presentationml.slide+xml"/>
  <Override PartName="/ppt/slides/slide3858.xml" ContentType="application/vnd.openxmlformats-officedocument.presentationml.slide+xml"/>
  <Override PartName="/ppt/slides/slide3859.xml" ContentType="application/vnd.openxmlformats-officedocument.presentationml.slide+xml"/>
  <Override PartName="/ppt/slides/slide3860.xml" ContentType="application/vnd.openxmlformats-officedocument.presentationml.slide+xml"/>
  <Override PartName="/ppt/slides/slide3861.xml" ContentType="application/vnd.openxmlformats-officedocument.presentationml.slide+xml"/>
  <Override PartName="/ppt/slides/slide3862.xml" ContentType="application/vnd.openxmlformats-officedocument.presentationml.slide+xml"/>
  <Override PartName="/ppt/slides/slide3863.xml" ContentType="application/vnd.openxmlformats-officedocument.presentationml.slide+xml"/>
  <Override PartName="/ppt/slides/slide3864.xml" ContentType="application/vnd.openxmlformats-officedocument.presentationml.slide+xml"/>
  <Override PartName="/ppt/slides/slide3865.xml" ContentType="application/vnd.openxmlformats-officedocument.presentationml.slide+xml"/>
  <Override PartName="/ppt/slides/slide3866.xml" ContentType="application/vnd.openxmlformats-officedocument.presentationml.slide+xml"/>
  <Override PartName="/ppt/slides/slide3867.xml" ContentType="application/vnd.openxmlformats-officedocument.presentationml.slide+xml"/>
  <Override PartName="/ppt/slides/slide3868.xml" ContentType="application/vnd.openxmlformats-officedocument.presentationml.slide+xml"/>
  <Override PartName="/ppt/slides/slide3869.xml" ContentType="application/vnd.openxmlformats-officedocument.presentationml.slide+xml"/>
  <Override PartName="/ppt/slides/slide3870.xml" ContentType="application/vnd.openxmlformats-officedocument.presentationml.slide+xml"/>
  <Override PartName="/ppt/slides/slide3871.xml" ContentType="application/vnd.openxmlformats-officedocument.presentationml.slide+xml"/>
  <Override PartName="/ppt/slides/slide3872.xml" ContentType="application/vnd.openxmlformats-officedocument.presentationml.slide+xml"/>
  <Override PartName="/ppt/slides/slide3873.xml" ContentType="application/vnd.openxmlformats-officedocument.presentationml.slide+xml"/>
  <Override PartName="/ppt/slides/slide3874.xml" ContentType="application/vnd.openxmlformats-officedocument.presentationml.slide+xml"/>
  <Override PartName="/ppt/slides/slide3875.xml" ContentType="application/vnd.openxmlformats-officedocument.presentationml.slide+xml"/>
  <Override PartName="/ppt/slides/slide3876.xml" ContentType="application/vnd.openxmlformats-officedocument.presentationml.slide+xml"/>
  <Override PartName="/ppt/slides/slide3877.xml" ContentType="application/vnd.openxmlformats-officedocument.presentationml.slide+xml"/>
  <Override PartName="/ppt/slides/slide3878.xml" ContentType="application/vnd.openxmlformats-officedocument.presentationml.slide+xml"/>
  <Override PartName="/ppt/slides/slide3879.xml" ContentType="application/vnd.openxmlformats-officedocument.presentationml.slide+xml"/>
  <Override PartName="/ppt/slides/slide3880.xml" ContentType="application/vnd.openxmlformats-officedocument.presentationml.slide+xml"/>
  <Override PartName="/ppt/slides/slide3881.xml" ContentType="application/vnd.openxmlformats-officedocument.presentationml.slide+xml"/>
  <Override PartName="/ppt/slides/slide3882.xml" ContentType="application/vnd.openxmlformats-officedocument.presentationml.slide+xml"/>
  <Override PartName="/ppt/slides/slide3883.xml" ContentType="application/vnd.openxmlformats-officedocument.presentationml.slide+xml"/>
  <Override PartName="/ppt/slides/slide3884.xml" ContentType="application/vnd.openxmlformats-officedocument.presentationml.slide+xml"/>
  <Override PartName="/ppt/slides/slide3885.xml" ContentType="application/vnd.openxmlformats-officedocument.presentationml.slide+xml"/>
  <Override PartName="/ppt/slides/slide3886.xml" ContentType="application/vnd.openxmlformats-officedocument.presentationml.slide+xml"/>
  <Override PartName="/ppt/slides/slide3887.xml" ContentType="application/vnd.openxmlformats-officedocument.presentationml.slide+xml"/>
  <Override PartName="/ppt/slides/slide3888.xml" ContentType="application/vnd.openxmlformats-officedocument.presentationml.slide+xml"/>
  <Override PartName="/ppt/slides/slide3889.xml" ContentType="application/vnd.openxmlformats-officedocument.presentationml.slide+xml"/>
  <Override PartName="/ppt/slides/slide3890.xml" ContentType="application/vnd.openxmlformats-officedocument.presentationml.slide+xml"/>
  <Override PartName="/ppt/slides/slide3891.xml" ContentType="application/vnd.openxmlformats-officedocument.presentationml.slide+xml"/>
  <Override PartName="/ppt/slides/slide3892.xml" ContentType="application/vnd.openxmlformats-officedocument.presentationml.slide+xml"/>
  <Override PartName="/ppt/slides/slide3893.xml" ContentType="application/vnd.openxmlformats-officedocument.presentationml.slide+xml"/>
  <Override PartName="/ppt/slides/slide3894.xml" ContentType="application/vnd.openxmlformats-officedocument.presentationml.slide+xml"/>
  <Override PartName="/ppt/slides/slide3895.xml" ContentType="application/vnd.openxmlformats-officedocument.presentationml.slide+xml"/>
  <Override PartName="/ppt/slides/slide3896.xml" ContentType="application/vnd.openxmlformats-officedocument.presentationml.slide+xml"/>
  <Override PartName="/ppt/slides/slide3897.xml" ContentType="application/vnd.openxmlformats-officedocument.presentationml.slide+xml"/>
  <Override PartName="/ppt/slides/slide3898.xml" ContentType="application/vnd.openxmlformats-officedocument.presentationml.slide+xml"/>
  <Override PartName="/ppt/slides/slide3899.xml" ContentType="application/vnd.openxmlformats-officedocument.presentationml.slide+xml"/>
  <Override PartName="/ppt/slides/slide3900.xml" ContentType="application/vnd.openxmlformats-officedocument.presentationml.slide+xml"/>
  <Override PartName="/ppt/slides/slide3901.xml" ContentType="application/vnd.openxmlformats-officedocument.presentationml.slide+xml"/>
  <Override PartName="/ppt/slides/slide3902.xml" ContentType="application/vnd.openxmlformats-officedocument.presentationml.slide+xml"/>
  <Override PartName="/ppt/slides/slide3903.xml" ContentType="application/vnd.openxmlformats-officedocument.presentationml.slide+xml"/>
  <Override PartName="/ppt/slides/slide3904.xml" ContentType="application/vnd.openxmlformats-officedocument.presentationml.slide+xml"/>
  <Override PartName="/ppt/slides/slide3905.xml" ContentType="application/vnd.openxmlformats-officedocument.presentationml.slide+xml"/>
  <Override PartName="/ppt/slides/slide3906.xml" ContentType="application/vnd.openxmlformats-officedocument.presentationml.slide+xml"/>
  <Override PartName="/ppt/slides/slide3907.xml" ContentType="application/vnd.openxmlformats-officedocument.presentationml.slide+xml"/>
  <Override PartName="/ppt/slides/slide3908.xml" ContentType="application/vnd.openxmlformats-officedocument.presentationml.slide+xml"/>
  <Override PartName="/ppt/slides/slide3909.xml" ContentType="application/vnd.openxmlformats-officedocument.presentationml.slide+xml"/>
  <Override PartName="/ppt/slides/slide3910.xml" ContentType="application/vnd.openxmlformats-officedocument.presentationml.slide+xml"/>
  <Override PartName="/ppt/slides/slide3911.xml" ContentType="application/vnd.openxmlformats-officedocument.presentationml.slide+xml"/>
  <Override PartName="/ppt/slides/slide3912.xml" ContentType="application/vnd.openxmlformats-officedocument.presentationml.slide+xml"/>
  <Override PartName="/ppt/slides/slide3913.xml" ContentType="application/vnd.openxmlformats-officedocument.presentationml.slide+xml"/>
  <Override PartName="/ppt/slides/slide3914.xml" ContentType="application/vnd.openxmlformats-officedocument.presentationml.slide+xml"/>
  <Override PartName="/ppt/slides/slide3915.xml" ContentType="application/vnd.openxmlformats-officedocument.presentationml.slide+xml"/>
  <Override PartName="/ppt/slides/slide3916.xml" ContentType="application/vnd.openxmlformats-officedocument.presentationml.slide+xml"/>
  <Override PartName="/ppt/slides/slide3917.xml" ContentType="application/vnd.openxmlformats-officedocument.presentationml.slide+xml"/>
  <Override PartName="/ppt/slides/slide3918.xml" ContentType="application/vnd.openxmlformats-officedocument.presentationml.slide+xml"/>
  <Override PartName="/ppt/slides/slide3919.xml" ContentType="application/vnd.openxmlformats-officedocument.presentationml.slide+xml"/>
  <Override PartName="/ppt/slides/slide3920.xml" ContentType="application/vnd.openxmlformats-officedocument.presentationml.slide+xml"/>
  <Override PartName="/ppt/slides/slide3921.xml" ContentType="application/vnd.openxmlformats-officedocument.presentationml.slide+xml"/>
  <Override PartName="/ppt/slides/slide3922.xml" ContentType="application/vnd.openxmlformats-officedocument.presentationml.slide+xml"/>
  <Override PartName="/ppt/slides/slide3923.xml" ContentType="application/vnd.openxmlformats-officedocument.presentationml.slide+xml"/>
  <Override PartName="/ppt/slides/slide3924.xml" ContentType="application/vnd.openxmlformats-officedocument.presentationml.slide+xml"/>
  <Override PartName="/ppt/slides/slide3925.xml" ContentType="application/vnd.openxmlformats-officedocument.presentationml.slide+xml"/>
  <Override PartName="/ppt/slides/slide3926.xml" ContentType="application/vnd.openxmlformats-officedocument.presentationml.slide+xml"/>
  <Override PartName="/ppt/slides/slide3927.xml" ContentType="application/vnd.openxmlformats-officedocument.presentationml.slide+xml"/>
  <Override PartName="/ppt/slides/slide3928.xml" ContentType="application/vnd.openxmlformats-officedocument.presentationml.slide+xml"/>
  <Override PartName="/ppt/slides/slide3929.xml" ContentType="application/vnd.openxmlformats-officedocument.presentationml.slide+xml"/>
  <Override PartName="/ppt/slides/slide3930.xml" ContentType="application/vnd.openxmlformats-officedocument.presentationml.slide+xml"/>
  <Override PartName="/ppt/slides/slide3931.xml" ContentType="application/vnd.openxmlformats-officedocument.presentationml.slide+xml"/>
  <Override PartName="/ppt/slides/slide3932.xml" ContentType="application/vnd.openxmlformats-officedocument.presentationml.slide+xml"/>
  <Override PartName="/ppt/slides/slide3933.xml" ContentType="application/vnd.openxmlformats-officedocument.presentationml.slide+xml"/>
  <Override PartName="/ppt/slides/slide3934.xml" ContentType="application/vnd.openxmlformats-officedocument.presentationml.slide+xml"/>
  <Override PartName="/ppt/slides/slide3935.xml" ContentType="application/vnd.openxmlformats-officedocument.presentationml.slide+xml"/>
  <Override PartName="/ppt/slides/slide3936.xml" ContentType="application/vnd.openxmlformats-officedocument.presentationml.slide+xml"/>
  <Override PartName="/ppt/slides/slide3937.xml" ContentType="application/vnd.openxmlformats-officedocument.presentationml.slide+xml"/>
  <Override PartName="/ppt/slides/slide3938.xml" ContentType="application/vnd.openxmlformats-officedocument.presentationml.slide+xml"/>
  <Override PartName="/ppt/slides/slide3939.xml" ContentType="application/vnd.openxmlformats-officedocument.presentationml.slide+xml"/>
  <Override PartName="/ppt/slides/slide3940.xml" ContentType="application/vnd.openxmlformats-officedocument.presentationml.slide+xml"/>
  <Override PartName="/ppt/slides/slide3941.xml" ContentType="application/vnd.openxmlformats-officedocument.presentationml.slide+xml"/>
  <Override PartName="/ppt/slides/slide3942.xml" ContentType="application/vnd.openxmlformats-officedocument.presentationml.slide+xml"/>
  <Override PartName="/ppt/slides/slide3943.xml" ContentType="application/vnd.openxmlformats-officedocument.presentationml.slide+xml"/>
  <Override PartName="/ppt/slides/slide3944.xml" ContentType="application/vnd.openxmlformats-officedocument.presentationml.slide+xml"/>
  <Override PartName="/ppt/slides/slide3945.xml" ContentType="application/vnd.openxmlformats-officedocument.presentationml.slide+xml"/>
  <Override PartName="/ppt/slides/slide3946.xml" ContentType="application/vnd.openxmlformats-officedocument.presentationml.slide+xml"/>
  <Override PartName="/ppt/slides/slide3947.xml" ContentType="application/vnd.openxmlformats-officedocument.presentationml.slide+xml"/>
  <Override PartName="/ppt/slides/slide3948.xml" ContentType="application/vnd.openxmlformats-officedocument.presentationml.slide+xml"/>
  <Override PartName="/ppt/slides/slide3949.xml" ContentType="application/vnd.openxmlformats-officedocument.presentationml.slide+xml"/>
  <Override PartName="/ppt/slides/slide3950.xml" ContentType="application/vnd.openxmlformats-officedocument.presentationml.slide+xml"/>
  <Override PartName="/ppt/slides/slide3951.xml" ContentType="application/vnd.openxmlformats-officedocument.presentationml.slide+xml"/>
  <Override PartName="/ppt/slides/slide3952.xml" ContentType="application/vnd.openxmlformats-officedocument.presentationml.slide+xml"/>
  <Override PartName="/ppt/slides/slide3953.xml" ContentType="application/vnd.openxmlformats-officedocument.presentationml.slide+xml"/>
  <Override PartName="/ppt/slides/slide3954.xml" ContentType="application/vnd.openxmlformats-officedocument.presentationml.slide+xml"/>
  <Override PartName="/ppt/slides/slide3955.xml" ContentType="application/vnd.openxmlformats-officedocument.presentationml.slide+xml"/>
  <Override PartName="/ppt/slides/slide3956.xml" ContentType="application/vnd.openxmlformats-officedocument.presentationml.slide+xml"/>
  <Override PartName="/ppt/slides/slide3957.xml" ContentType="application/vnd.openxmlformats-officedocument.presentationml.slide+xml"/>
  <Override PartName="/ppt/slides/slide3958.xml" ContentType="application/vnd.openxmlformats-officedocument.presentationml.slide+xml"/>
  <Override PartName="/ppt/slides/slide3959.xml" ContentType="application/vnd.openxmlformats-officedocument.presentationml.slide+xml"/>
  <Override PartName="/ppt/slides/slide3960.xml" ContentType="application/vnd.openxmlformats-officedocument.presentationml.slide+xml"/>
  <Override PartName="/ppt/slides/slide3961.xml" ContentType="application/vnd.openxmlformats-officedocument.presentationml.slide+xml"/>
  <Override PartName="/ppt/slides/slide3962.xml" ContentType="application/vnd.openxmlformats-officedocument.presentationml.slide+xml"/>
  <Override PartName="/ppt/slides/slide3963.xml" ContentType="application/vnd.openxmlformats-officedocument.presentationml.slide+xml"/>
  <Override PartName="/ppt/slides/slide3964.xml" ContentType="application/vnd.openxmlformats-officedocument.presentationml.slide+xml"/>
  <Override PartName="/ppt/slides/slide3965.xml" ContentType="application/vnd.openxmlformats-officedocument.presentationml.slide+xml"/>
  <Override PartName="/ppt/slides/slide3966.xml" ContentType="application/vnd.openxmlformats-officedocument.presentationml.slide+xml"/>
  <Override PartName="/ppt/slides/slide3967.xml" ContentType="application/vnd.openxmlformats-officedocument.presentationml.slide+xml"/>
  <Override PartName="/ppt/slides/slide3968.xml" ContentType="application/vnd.openxmlformats-officedocument.presentationml.slide+xml"/>
  <Override PartName="/ppt/slides/slide3969.xml" ContentType="application/vnd.openxmlformats-officedocument.presentationml.slide+xml"/>
  <Override PartName="/ppt/slides/slide3970.xml" ContentType="application/vnd.openxmlformats-officedocument.presentationml.slide+xml"/>
  <Override PartName="/ppt/slides/slide3971.xml" ContentType="application/vnd.openxmlformats-officedocument.presentationml.slide+xml"/>
  <Override PartName="/ppt/slides/slide3972.xml" ContentType="application/vnd.openxmlformats-officedocument.presentationml.slide+xml"/>
  <Override PartName="/ppt/slides/slide3973.xml" ContentType="application/vnd.openxmlformats-officedocument.presentationml.slide+xml"/>
  <Override PartName="/ppt/slides/slide3974.xml" ContentType="application/vnd.openxmlformats-officedocument.presentationml.slide+xml"/>
  <Override PartName="/ppt/slides/slide3975.xml" ContentType="application/vnd.openxmlformats-officedocument.presentationml.slide+xml"/>
  <Override PartName="/ppt/slides/slide3976.xml" ContentType="application/vnd.openxmlformats-officedocument.presentationml.slide+xml"/>
  <Override PartName="/ppt/slides/slide3977.xml" ContentType="application/vnd.openxmlformats-officedocument.presentationml.slide+xml"/>
  <Override PartName="/ppt/slides/slide3978.xml" ContentType="application/vnd.openxmlformats-officedocument.presentationml.slide+xml"/>
  <Override PartName="/ppt/slides/slide3979.xml" ContentType="application/vnd.openxmlformats-officedocument.presentationml.slide+xml"/>
  <Override PartName="/ppt/slides/slide3980.xml" ContentType="application/vnd.openxmlformats-officedocument.presentationml.slide+xml"/>
  <Override PartName="/ppt/slides/slide3981.xml" ContentType="application/vnd.openxmlformats-officedocument.presentationml.slide+xml"/>
  <Override PartName="/ppt/slides/slide3982.xml" ContentType="application/vnd.openxmlformats-officedocument.presentationml.slide+xml"/>
  <Override PartName="/ppt/slides/slide3983.xml" ContentType="application/vnd.openxmlformats-officedocument.presentationml.slide+xml"/>
  <Override PartName="/ppt/slides/slide3984.xml" ContentType="application/vnd.openxmlformats-officedocument.presentationml.slide+xml"/>
  <Override PartName="/ppt/slides/slide3985.xml" ContentType="application/vnd.openxmlformats-officedocument.presentationml.slide+xml"/>
  <Override PartName="/ppt/slides/slide3986.xml" ContentType="application/vnd.openxmlformats-officedocument.presentationml.slide+xml"/>
  <Override PartName="/ppt/slides/slide3987.xml" ContentType="application/vnd.openxmlformats-officedocument.presentationml.slide+xml"/>
  <Override PartName="/ppt/slides/slide3988.xml" ContentType="application/vnd.openxmlformats-officedocument.presentationml.slide+xml"/>
  <Override PartName="/ppt/slides/slide3989.xml" ContentType="application/vnd.openxmlformats-officedocument.presentationml.slide+xml"/>
  <Override PartName="/ppt/slides/slide3990.xml" ContentType="application/vnd.openxmlformats-officedocument.presentationml.slide+xml"/>
  <Override PartName="/ppt/slides/slide3991.xml" ContentType="application/vnd.openxmlformats-officedocument.presentationml.slide+xml"/>
  <Override PartName="/ppt/slides/slide3992.xml" ContentType="application/vnd.openxmlformats-officedocument.presentationml.slide+xml"/>
  <Override PartName="/ppt/slides/slide3993.xml" ContentType="application/vnd.openxmlformats-officedocument.presentationml.slide+xml"/>
  <Override PartName="/ppt/slides/slide3994.xml" ContentType="application/vnd.openxmlformats-officedocument.presentationml.slide+xml"/>
  <Override PartName="/ppt/slides/slide3995.xml" ContentType="application/vnd.openxmlformats-officedocument.presentationml.slide+xml"/>
  <Override PartName="/ppt/slides/slide3996.xml" ContentType="application/vnd.openxmlformats-officedocument.presentationml.slide+xml"/>
  <Override PartName="/ppt/slides/slide3997.xml" ContentType="application/vnd.openxmlformats-officedocument.presentationml.slide+xml"/>
  <Override PartName="/ppt/slides/slide3998.xml" ContentType="application/vnd.openxmlformats-officedocument.presentationml.slide+xml"/>
  <Override PartName="/ppt/slides/slide3999.xml" ContentType="application/vnd.openxmlformats-officedocument.presentationml.slide+xml"/>
  <Override PartName="/ppt/slides/slide4000.xml" ContentType="application/vnd.openxmlformats-officedocument.presentationml.slide+xml"/>
  <Override PartName="/ppt/slides/slide4001.xml" ContentType="application/vnd.openxmlformats-officedocument.presentationml.slide+xml"/>
  <Override PartName="/ppt/slides/slide4002.xml" ContentType="application/vnd.openxmlformats-officedocument.presentationml.slide+xml"/>
  <Override PartName="/ppt/slides/slide4003.xml" ContentType="application/vnd.openxmlformats-officedocument.presentationml.slide+xml"/>
  <Override PartName="/ppt/slides/slide4004.xml" ContentType="application/vnd.openxmlformats-officedocument.presentationml.slide+xml"/>
  <Override PartName="/ppt/slides/slide4005.xml" ContentType="application/vnd.openxmlformats-officedocument.presentationml.slide+xml"/>
  <Override PartName="/ppt/slides/slide4006.xml" ContentType="application/vnd.openxmlformats-officedocument.presentationml.slide+xml"/>
  <Override PartName="/ppt/slides/slide4007.xml" ContentType="application/vnd.openxmlformats-officedocument.presentationml.slide+xml"/>
  <Override PartName="/ppt/slides/slide4008.xml" ContentType="application/vnd.openxmlformats-officedocument.presentationml.slide+xml"/>
  <Override PartName="/ppt/slides/slide4009.xml" ContentType="application/vnd.openxmlformats-officedocument.presentationml.slide+xml"/>
  <Override PartName="/ppt/slides/slide4010.xml" ContentType="application/vnd.openxmlformats-officedocument.presentationml.slide+xml"/>
  <Override PartName="/ppt/slides/slide4011.xml" ContentType="application/vnd.openxmlformats-officedocument.presentationml.slide+xml"/>
  <Override PartName="/ppt/slides/slide4012.xml" ContentType="application/vnd.openxmlformats-officedocument.presentationml.slide+xml"/>
  <Override PartName="/ppt/slides/slide4013.xml" ContentType="application/vnd.openxmlformats-officedocument.presentationml.slide+xml"/>
  <Override PartName="/ppt/slides/slide4014.xml" ContentType="application/vnd.openxmlformats-officedocument.presentationml.slide+xml"/>
  <Override PartName="/ppt/slides/slide4015.xml" ContentType="application/vnd.openxmlformats-officedocument.presentationml.slide+xml"/>
  <Override PartName="/ppt/slides/slide4016.xml" ContentType="application/vnd.openxmlformats-officedocument.presentationml.slide+xml"/>
  <Override PartName="/ppt/slides/slide4017.xml" ContentType="application/vnd.openxmlformats-officedocument.presentationml.slide+xml"/>
  <Override PartName="/ppt/slides/slide4018.xml" ContentType="application/vnd.openxmlformats-officedocument.presentationml.slide+xml"/>
  <Override PartName="/ppt/slides/slide4019.xml" ContentType="application/vnd.openxmlformats-officedocument.presentationml.slide+xml"/>
  <Override PartName="/ppt/slides/slide4020.xml" ContentType="application/vnd.openxmlformats-officedocument.presentationml.slide+xml"/>
  <Override PartName="/ppt/slides/slide4021.xml" ContentType="application/vnd.openxmlformats-officedocument.presentationml.slide+xml"/>
  <Override PartName="/ppt/slides/slide4022.xml" ContentType="application/vnd.openxmlformats-officedocument.presentationml.slide+xml"/>
  <Override PartName="/ppt/slides/slide4023.xml" ContentType="application/vnd.openxmlformats-officedocument.presentationml.slide+xml"/>
  <Override PartName="/ppt/slides/slide4024.xml" ContentType="application/vnd.openxmlformats-officedocument.presentationml.slide+xml"/>
  <Override PartName="/ppt/slides/slide4025.xml" ContentType="application/vnd.openxmlformats-officedocument.presentationml.slide+xml"/>
  <Override PartName="/ppt/slides/slide4026.xml" ContentType="application/vnd.openxmlformats-officedocument.presentationml.slide+xml"/>
  <Override PartName="/ppt/slides/slide4027.xml" ContentType="application/vnd.openxmlformats-officedocument.presentationml.slide+xml"/>
  <Override PartName="/ppt/slides/slide4028.xml" ContentType="application/vnd.openxmlformats-officedocument.presentationml.slide+xml"/>
  <Override PartName="/ppt/slides/slide4029.xml" ContentType="application/vnd.openxmlformats-officedocument.presentationml.slide+xml"/>
  <Override PartName="/ppt/slides/slide4030.xml" ContentType="application/vnd.openxmlformats-officedocument.presentationml.slide+xml"/>
  <Override PartName="/ppt/slides/slide4031.xml" ContentType="application/vnd.openxmlformats-officedocument.presentationml.slide+xml"/>
  <Override PartName="/ppt/slides/slide4032.xml" ContentType="application/vnd.openxmlformats-officedocument.presentationml.slide+xml"/>
  <Override PartName="/ppt/slides/slide4033.xml" ContentType="application/vnd.openxmlformats-officedocument.presentationml.slide+xml"/>
  <Override PartName="/ppt/slides/slide4034.xml" ContentType="application/vnd.openxmlformats-officedocument.presentationml.slide+xml"/>
  <Override PartName="/ppt/slides/slide4035.xml" ContentType="application/vnd.openxmlformats-officedocument.presentationml.slide+xml"/>
  <Override PartName="/ppt/slides/slide4036.xml" ContentType="application/vnd.openxmlformats-officedocument.presentationml.slide+xml"/>
  <Override PartName="/ppt/slides/slide4037.xml" ContentType="application/vnd.openxmlformats-officedocument.presentationml.slide+xml"/>
  <Override PartName="/ppt/slides/slide4038.xml" ContentType="application/vnd.openxmlformats-officedocument.presentationml.slide+xml"/>
  <Override PartName="/ppt/slides/slide4039.xml" ContentType="application/vnd.openxmlformats-officedocument.presentationml.slide+xml"/>
  <Override PartName="/ppt/slides/slide4040.xml" ContentType="application/vnd.openxmlformats-officedocument.presentationml.slide+xml"/>
  <Override PartName="/ppt/slides/slide4041.xml" ContentType="application/vnd.openxmlformats-officedocument.presentationml.slide+xml"/>
  <Override PartName="/ppt/slides/slide4042.xml" ContentType="application/vnd.openxmlformats-officedocument.presentationml.slide+xml"/>
  <Override PartName="/ppt/slides/slide4043.xml" ContentType="application/vnd.openxmlformats-officedocument.presentationml.slide+xml"/>
  <Override PartName="/ppt/slides/slide4044.xml" ContentType="application/vnd.openxmlformats-officedocument.presentationml.slide+xml"/>
  <Override PartName="/ppt/slides/slide4045.xml" ContentType="application/vnd.openxmlformats-officedocument.presentationml.slide+xml"/>
  <Override PartName="/ppt/slides/slide4046.xml" ContentType="application/vnd.openxmlformats-officedocument.presentationml.slide+xml"/>
  <Override PartName="/ppt/slides/slide4047.xml" ContentType="application/vnd.openxmlformats-officedocument.presentationml.slide+xml"/>
  <Override PartName="/ppt/slides/slide4048.xml" ContentType="application/vnd.openxmlformats-officedocument.presentationml.slide+xml"/>
  <Override PartName="/ppt/slides/slide4049.xml" ContentType="application/vnd.openxmlformats-officedocument.presentationml.slide+xml"/>
  <Override PartName="/ppt/slides/slide4050.xml" ContentType="application/vnd.openxmlformats-officedocument.presentationml.slide+xml"/>
  <Override PartName="/ppt/slides/slide4051.xml" ContentType="application/vnd.openxmlformats-officedocument.presentationml.slide+xml"/>
  <Override PartName="/ppt/slides/slide4052.xml" ContentType="application/vnd.openxmlformats-officedocument.presentationml.slide+xml"/>
  <Override PartName="/ppt/slides/slide4053.xml" ContentType="application/vnd.openxmlformats-officedocument.presentationml.slide+xml"/>
  <Override PartName="/ppt/slides/slide4054.xml" ContentType="application/vnd.openxmlformats-officedocument.presentationml.slide+xml"/>
  <Override PartName="/ppt/slides/slide4055.xml" ContentType="application/vnd.openxmlformats-officedocument.presentationml.slide+xml"/>
  <Override PartName="/ppt/slides/slide4056.xml" ContentType="application/vnd.openxmlformats-officedocument.presentationml.slide+xml"/>
  <Override PartName="/ppt/slides/slide4057.xml" ContentType="application/vnd.openxmlformats-officedocument.presentationml.slide+xml"/>
  <Override PartName="/ppt/slides/slide4058.xml" ContentType="application/vnd.openxmlformats-officedocument.presentationml.slide+xml"/>
  <Override PartName="/ppt/slides/slide4059.xml" ContentType="application/vnd.openxmlformats-officedocument.presentationml.slide+xml"/>
  <Override PartName="/ppt/slides/slide4060.xml" ContentType="application/vnd.openxmlformats-officedocument.presentationml.slide+xml"/>
  <Override PartName="/ppt/slides/slide4061.xml" ContentType="application/vnd.openxmlformats-officedocument.presentationml.slide+xml"/>
  <Override PartName="/ppt/slides/slide4062.xml" ContentType="application/vnd.openxmlformats-officedocument.presentationml.slide+xml"/>
  <Override PartName="/ppt/slides/slide4063.xml" ContentType="application/vnd.openxmlformats-officedocument.presentationml.slide+xml"/>
  <Override PartName="/ppt/slides/slide4064.xml" ContentType="application/vnd.openxmlformats-officedocument.presentationml.slide+xml"/>
  <Override PartName="/ppt/slides/slide4065.xml" ContentType="application/vnd.openxmlformats-officedocument.presentationml.slide+xml"/>
  <Override PartName="/ppt/slides/slide4066.xml" ContentType="application/vnd.openxmlformats-officedocument.presentationml.slide+xml"/>
  <Override PartName="/ppt/slides/slide4067.xml" ContentType="application/vnd.openxmlformats-officedocument.presentationml.slide+xml"/>
  <Override PartName="/ppt/slides/slide4068.xml" ContentType="application/vnd.openxmlformats-officedocument.presentationml.slide+xml"/>
  <Override PartName="/ppt/slides/slide4069.xml" ContentType="application/vnd.openxmlformats-officedocument.presentationml.slide+xml"/>
  <Override PartName="/ppt/slides/slide4070.xml" ContentType="application/vnd.openxmlformats-officedocument.presentationml.slide+xml"/>
  <Override PartName="/ppt/slides/slide4071.xml" ContentType="application/vnd.openxmlformats-officedocument.presentationml.slide+xml"/>
  <Override PartName="/ppt/slides/slide4072.xml" ContentType="application/vnd.openxmlformats-officedocument.presentationml.slide+xml"/>
  <Override PartName="/ppt/slides/slide4073.xml" ContentType="application/vnd.openxmlformats-officedocument.presentationml.slide+xml"/>
  <Override PartName="/ppt/slides/slide4074.xml" ContentType="application/vnd.openxmlformats-officedocument.presentationml.slide+xml"/>
  <Override PartName="/ppt/slides/slide4075.xml" ContentType="application/vnd.openxmlformats-officedocument.presentationml.slide+xml"/>
  <Override PartName="/ppt/slides/slide4076.xml" ContentType="application/vnd.openxmlformats-officedocument.presentationml.slide+xml"/>
  <Override PartName="/ppt/slides/slide4077.xml" ContentType="application/vnd.openxmlformats-officedocument.presentationml.slide+xml"/>
  <Override PartName="/ppt/slides/slide4078.xml" ContentType="application/vnd.openxmlformats-officedocument.presentationml.slide+xml"/>
  <Override PartName="/ppt/slides/slide4079.xml" ContentType="application/vnd.openxmlformats-officedocument.presentationml.slide+xml"/>
  <Override PartName="/ppt/slides/slide4080.xml" ContentType="application/vnd.openxmlformats-officedocument.presentationml.slide+xml"/>
  <Override PartName="/ppt/slides/slide4081.xml" ContentType="application/vnd.openxmlformats-officedocument.presentationml.slide+xml"/>
  <Override PartName="/ppt/slides/slide4082.xml" ContentType="application/vnd.openxmlformats-officedocument.presentationml.slide+xml"/>
  <Override PartName="/ppt/slides/slide4083.xml" ContentType="application/vnd.openxmlformats-officedocument.presentationml.slide+xml"/>
  <Override PartName="/ppt/slides/slide4084.xml" ContentType="application/vnd.openxmlformats-officedocument.presentationml.slide+xml"/>
  <Override PartName="/ppt/slides/slide4085.xml" ContentType="application/vnd.openxmlformats-officedocument.presentationml.slide+xml"/>
  <Override PartName="/ppt/slides/slide4086.xml" ContentType="application/vnd.openxmlformats-officedocument.presentationml.slide+xml"/>
  <Override PartName="/ppt/slides/slide4087.xml" ContentType="application/vnd.openxmlformats-officedocument.presentationml.slide+xml"/>
  <Override PartName="/ppt/slides/slide4088.xml" ContentType="application/vnd.openxmlformats-officedocument.presentationml.slide+xml"/>
  <Override PartName="/ppt/slides/slide4089.xml" ContentType="application/vnd.openxmlformats-officedocument.presentationml.slide+xml"/>
  <Override PartName="/ppt/slides/slide4090.xml" ContentType="application/vnd.openxmlformats-officedocument.presentationml.slide+xml"/>
  <Override PartName="/ppt/slides/slide4091.xml" ContentType="application/vnd.openxmlformats-officedocument.presentationml.slide+xml"/>
  <Override PartName="/ppt/slides/slide4092.xml" ContentType="application/vnd.openxmlformats-officedocument.presentationml.slide+xml"/>
  <Override PartName="/ppt/slides/slide4093.xml" ContentType="application/vnd.openxmlformats-officedocument.presentationml.slide+xml"/>
  <Override PartName="/ppt/slides/slide4094.xml" ContentType="application/vnd.openxmlformats-officedocument.presentationml.slide+xml"/>
  <Override PartName="/ppt/slides/slide4095.xml" ContentType="application/vnd.openxmlformats-officedocument.presentationml.slide+xml"/>
  <Override PartName="/ppt/slides/slide4096.xml" ContentType="application/vnd.openxmlformats-officedocument.presentationml.slide+xml"/>
  <Override PartName="/ppt/slides/slide4097.xml" ContentType="application/vnd.openxmlformats-officedocument.presentationml.slide+xml"/>
  <Override PartName="/ppt/slides/slide4098.xml" ContentType="application/vnd.openxmlformats-officedocument.presentationml.slide+xml"/>
  <Override PartName="/ppt/slides/slide4099.xml" ContentType="application/vnd.openxmlformats-officedocument.presentationml.slide+xml"/>
  <Override PartName="/ppt/slides/slide4100.xml" ContentType="application/vnd.openxmlformats-officedocument.presentationml.slide+xml"/>
  <Override PartName="/ppt/slides/slide4101.xml" ContentType="application/vnd.openxmlformats-officedocument.presentationml.slide+xml"/>
  <Override PartName="/ppt/slides/slide4102.xml" ContentType="application/vnd.openxmlformats-officedocument.presentationml.slide+xml"/>
  <Override PartName="/ppt/slides/slide4103.xml" ContentType="application/vnd.openxmlformats-officedocument.presentationml.slide+xml"/>
  <Override PartName="/ppt/slides/slide4104.xml" ContentType="application/vnd.openxmlformats-officedocument.presentationml.slide+xml"/>
  <Override PartName="/ppt/slides/slide4105.xml" ContentType="application/vnd.openxmlformats-officedocument.presentationml.slide+xml"/>
  <Override PartName="/ppt/slides/slide4106.xml" ContentType="application/vnd.openxmlformats-officedocument.presentationml.slide+xml"/>
  <Override PartName="/ppt/slides/slide4107.xml" ContentType="application/vnd.openxmlformats-officedocument.presentationml.slide+xml"/>
  <Override PartName="/ppt/slides/slide4108.xml" ContentType="application/vnd.openxmlformats-officedocument.presentationml.slide+xml"/>
  <Override PartName="/ppt/slides/slide4109.xml" ContentType="application/vnd.openxmlformats-officedocument.presentationml.slide+xml"/>
  <Override PartName="/ppt/slides/slide4110.xml" ContentType="application/vnd.openxmlformats-officedocument.presentationml.slide+xml"/>
  <Override PartName="/ppt/slides/slide4111.xml" ContentType="application/vnd.openxmlformats-officedocument.presentationml.slide+xml"/>
  <Override PartName="/ppt/slides/slide4112.xml" ContentType="application/vnd.openxmlformats-officedocument.presentationml.slide+xml"/>
  <Override PartName="/ppt/slides/slide4113.xml" ContentType="application/vnd.openxmlformats-officedocument.presentationml.slide+xml"/>
  <Override PartName="/ppt/slides/slide4114.xml" ContentType="application/vnd.openxmlformats-officedocument.presentationml.slide+xml"/>
  <Override PartName="/ppt/slides/slide4115.xml" ContentType="application/vnd.openxmlformats-officedocument.presentationml.slide+xml"/>
  <Override PartName="/ppt/slides/slide4116.xml" ContentType="application/vnd.openxmlformats-officedocument.presentationml.slide+xml"/>
  <Override PartName="/ppt/slides/slide4117.xml" ContentType="application/vnd.openxmlformats-officedocument.presentationml.slide+xml"/>
  <Override PartName="/ppt/slides/slide4118.xml" ContentType="application/vnd.openxmlformats-officedocument.presentationml.slide+xml"/>
  <Override PartName="/ppt/slides/slide4119.xml" ContentType="application/vnd.openxmlformats-officedocument.presentationml.slide+xml"/>
  <Override PartName="/ppt/slides/slide4120.xml" ContentType="application/vnd.openxmlformats-officedocument.presentationml.slide+xml"/>
  <Override PartName="/ppt/slides/slide4121.xml" ContentType="application/vnd.openxmlformats-officedocument.presentationml.slide+xml"/>
  <Override PartName="/ppt/slides/slide4122.xml" ContentType="application/vnd.openxmlformats-officedocument.presentationml.slide+xml"/>
  <Override PartName="/ppt/slides/slide4123.xml" ContentType="application/vnd.openxmlformats-officedocument.presentationml.slide+xml"/>
  <Override PartName="/ppt/slides/slide4124.xml" ContentType="application/vnd.openxmlformats-officedocument.presentationml.slide+xml"/>
  <Override PartName="/ppt/slides/slide4125.xml" ContentType="application/vnd.openxmlformats-officedocument.presentationml.slide+xml"/>
  <Override PartName="/ppt/slides/slide4126.xml" ContentType="application/vnd.openxmlformats-officedocument.presentationml.slide+xml"/>
  <Override PartName="/ppt/slides/slide4127.xml" ContentType="application/vnd.openxmlformats-officedocument.presentationml.slide+xml"/>
  <Override PartName="/ppt/slides/slide4128.xml" ContentType="application/vnd.openxmlformats-officedocument.presentationml.slide+xml"/>
  <Override PartName="/ppt/slides/slide4129.xml" ContentType="application/vnd.openxmlformats-officedocument.presentationml.slide+xml"/>
  <Override PartName="/ppt/slides/slide4130.xml" ContentType="application/vnd.openxmlformats-officedocument.presentationml.slide+xml"/>
  <Override PartName="/ppt/slides/slide4131.xml" ContentType="application/vnd.openxmlformats-officedocument.presentationml.slide+xml"/>
  <Override PartName="/ppt/slides/slide4132.xml" ContentType="application/vnd.openxmlformats-officedocument.presentationml.slide+xml"/>
  <Override PartName="/ppt/slides/slide4133.xml" ContentType="application/vnd.openxmlformats-officedocument.presentationml.slide+xml"/>
  <Override PartName="/ppt/slides/slide4134.xml" ContentType="application/vnd.openxmlformats-officedocument.presentationml.slide+xml"/>
  <Override PartName="/ppt/slides/slide4135.xml" ContentType="application/vnd.openxmlformats-officedocument.presentationml.slide+xml"/>
  <Override PartName="/ppt/slides/slide4136.xml" ContentType="application/vnd.openxmlformats-officedocument.presentationml.slide+xml"/>
  <Override PartName="/ppt/slides/slide4137.xml" ContentType="application/vnd.openxmlformats-officedocument.presentationml.slide+xml"/>
  <Override PartName="/ppt/slides/slide4138.xml" ContentType="application/vnd.openxmlformats-officedocument.presentationml.slide+xml"/>
  <Override PartName="/ppt/slides/slide4139.xml" ContentType="application/vnd.openxmlformats-officedocument.presentationml.slide+xml"/>
  <Override PartName="/ppt/slides/slide4140.xml" ContentType="application/vnd.openxmlformats-officedocument.presentationml.slide+xml"/>
  <Override PartName="/ppt/slides/slide4141.xml" ContentType="application/vnd.openxmlformats-officedocument.presentationml.slide+xml"/>
  <Override PartName="/ppt/slides/slide4142.xml" ContentType="application/vnd.openxmlformats-officedocument.presentationml.slide+xml"/>
  <Override PartName="/ppt/slides/slide4143.xml" ContentType="application/vnd.openxmlformats-officedocument.presentationml.slide+xml"/>
  <Override PartName="/ppt/slides/slide4144.xml" ContentType="application/vnd.openxmlformats-officedocument.presentationml.slide+xml"/>
  <Override PartName="/ppt/slides/slide4145.xml" ContentType="application/vnd.openxmlformats-officedocument.presentationml.slide+xml"/>
  <Override PartName="/ppt/slides/slide4146.xml" ContentType="application/vnd.openxmlformats-officedocument.presentationml.slide+xml"/>
  <Override PartName="/ppt/slides/slide4147.xml" ContentType="application/vnd.openxmlformats-officedocument.presentationml.slide+xml"/>
  <Override PartName="/ppt/slides/slide4148.xml" ContentType="application/vnd.openxmlformats-officedocument.presentationml.slide+xml"/>
  <Override PartName="/ppt/slides/slide4149.xml" ContentType="application/vnd.openxmlformats-officedocument.presentationml.slide+xml"/>
  <Override PartName="/ppt/slides/slide4150.xml" ContentType="application/vnd.openxmlformats-officedocument.presentationml.slide+xml"/>
  <Override PartName="/ppt/slides/slide4151.xml" ContentType="application/vnd.openxmlformats-officedocument.presentationml.slide+xml"/>
  <Override PartName="/ppt/slides/slide4152.xml" ContentType="application/vnd.openxmlformats-officedocument.presentationml.slide+xml"/>
  <Override PartName="/ppt/slides/slide4153.xml" ContentType="application/vnd.openxmlformats-officedocument.presentationml.slide+xml"/>
  <Override PartName="/ppt/slides/slide4154.xml" ContentType="application/vnd.openxmlformats-officedocument.presentationml.slide+xml"/>
  <Override PartName="/ppt/slides/slide4155.xml" ContentType="application/vnd.openxmlformats-officedocument.presentationml.slide+xml"/>
  <Override PartName="/ppt/slides/slide4156.xml" ContentType="application/vnd.openxmlformats-officedocument.presentationml.slide+xml"/>
  <Override PartName="/ppt/slides/slide4157.xml" ContentType="application/vnd.openxmlformats-officedocument.presentationml.slide+xml"/>
  <Override PartName="/ppt/slides/slide4158.xml" ContentType="application/vnd.openxmlformats-officedocument.presentationml.slide+xml"/>
  <Override PartName="/ppt/slides/slide4159.xml" ContentType="application/vnd.openxmlformats-officedocument.presentationml.slide+xml"/>
  <Override PartName="/ppt/slides/slide4160.xml" ContentType="application/vnd.openxmlformats-officedocument.presentationml.slide+xml"/>
  <Override PartName="/ppt/slides/slide4161.xml" ContentType="application/vnd.openxmlformats-officedocument.presentationml.slide+xml"/>
  <Override PartName="/ppt/slides/slide4162.xml" ContentType="application/vnd.openxmlformats-officedocument.presentationml.slide+xml"/>
  <Override PartName="/ppt/slides/slide4163.xml" ContentType="application/vnd.openxmlformats-officedocument.presentationml.slide+xml"/>
  <Override PartName="/ppt/slides/slide4164.xml" ContentType="application/vnd.openxmlformats-officedocument.presentationml.slide+xml"/>
  <Override PartName="/ppt/slides/slide4165.xml" ContentType="application/vnd.openxmlformats-officedocument.presentationml.slide+xml"/>
  <Override PartName="/ppt/slides/slide4166.xml" ContentType="application/vnd.openxmlformats-officedocument.presentationml.slide+xml"/>
  <Override PartName="/ppt/slides/slide4167.xml" ContentType="application/vnd.openxmlformats-officedocument.presentationml.slide+xml"/>
  <Override PartName="/ppt/slides/slide4168.xml" ContentType="application/vnd.openxmlformats-officedocument.presentationml.slide+xml"/>
  <Override PartName="/ppt/slides/slide4169.xml" ContentType="application/vnd.openxmlformats-officedocument.presentationml.slide+xml"/>
  <Override PartName="/ppt/slides/slide4170.xml" ContentType="application/vnd.openxmlformats-officedocument.presentationml.slide+xml"/>
  <Override PartName="/ppt/slides/slide4171.xml" ContentType="application/vnd.openxmlformats-officedocument.presentationml.slide+xml"/>
  <Override PartName="/ppt/slides/slide4172.xml" ContentType="application/vnd.openxmlformats-officedocument.presentationml.slide+xml"/>
  <Override PartName="/ppt/slides/slide4173.xml" ContentType="application/vnd.openxmlformats-officedocument.presentationml.slide+xml"/>
  <Override PartName="/ppt/slides/slide4174.xml" ContentType="application/vnd.openxmlformats-officedocument.presentationml.slide+xml"/>
  <Override PartName="/ppt/slides/slide4175.xml" ContentType="application/vnd.openxmlformats-officedocument.presentationml.slide+xml"/>
  <Override PartName="/ppt/slides/slide4176.xml" ContentType="application/vnd.openxmlformats-officedocument.presentationml.slide+xml"/>
  <Override PartName="/ppt/slides/slide4177.xml" ContentType="application/vnd.openxmlformats-officedocument.presentationml.slide+xml"/>
  <Override PartName="/ppt/slides/slide4178.xml" ContentType="application/vnd.openxmlformats-officedocument.presentationml.slide+xml"/>
  <Override PartName="/ppt/slides/slide4179.xml" ContentType="application/vnd.openxmlformats-officedocument.presentationml.slide+xml"/>
  <Override PartName="/ppt/slides/slide4180.xml" ContentType="application/vnd.openxmlformats-officedocument.presentationml.slide+xml"/>
  <Override PartName="/ppt/slides/slide4181.xml" ContentType="application/vnd.openxmlformats-officedocument.presentationml.slide+xml"/>
  <Override PartName="/ppt/slides/slide4182.xml" ContentType="application/vnd.openxmlformats-officedocument.presentationml.slide+xml"/>
  <Override PartName="/ppt/slides/slide4183.xml" ContentType="application/vnd.openxmlformats-officedocument.presentationml.slide+xml"/>
  <Override PartName="/ppt/slides/slide4184.xml" ContentType="application/vnd.openxmlformats-officedocument.presentationml.slide+xml"/>
  <Override PartName="/ppt/slides/slide4185.xml" ContentType="application/vnd.openxmlformats-officedocument.presentationml.slide+xml"/>
  <Override PartName="/ppt/slides/slide4186.xml" ContentType="application/vnd.openxmlformats-officedocument.presentationml.slide+xml"/>
  <Override PartName="/ppt/slides/slide4187.xml" ContentType="application/vnd.openxmlformats-officedocument.presentationml.slide+xml"/>
  <Override PartName="/ppt/slides/slide4188.xml" ContentType="application/vnd.openxmlformats-officedocument.presentationml.slide+xml"/>
  <Override PartName="/ppt/slides/slide4189.xml" ContentType="application/vnd.openxmlformats-officedocument.presentationml.slide+xml"/>
  <Override PartName="/ppt/slides/slide4190.xml" ContentType="application/vnd.openxmlformats-officedocument.presentationml.slide+xml"/>
  <Override PartName="/ppt/slides/slide4191.xml" ContentType="application/vnd.openxmlformats-officedocument.presentationml.slide+xml"/>
  <Override PartName="/ppt/slides/slide4192.xml" ContentType="application/vnd.openxmlformats-officedocument.presentationml.slide+xml"/>
  <Override PartName="/ppt/slides/slide4193.xml" ContentType="application/vnd.openxmlformats-officedocument.presentationml.slide+xml"/>
  <Override PartName="/ppt/slides/slide4194.xml" ContentType="application/vnd.openxmlformats-officedocument.presentationml.slide+xml"/>
  <Override PartName="/ppt/slides/slide4195.xml" ContentType="application/vnd.openxmlformats-officedocument.presentationml.slide+xml"/>
  <Override PartName="/ppt/slides/slide4196.xml" ContentType="application/vnd.openxmlformats-officedocument.presentationml.slide+xml"/>
  <Override PartName="/ppt/slides/slide4197.xml" ContentType="application/vnd.openxmlformats-officedocument.presentationml.slide+xml"/>
  <Override PartName="/ppt/slides/slide4198.xml" ContentType="application/vnd.openxmlformats-officedocument.presentationml.slide+xml"/>
  <Override PartName="/ppt/slides/slide4199.xml" ContentType="application/vnd.openxmlformats-officedocument.presentationml.slide+xml"/>
  <Override PartName="/ppt/slides/slide4200.xml" ContentType="application/vnd.openxmlformats-officedocument.presentationml.slide+xml"/>
  <Override PartName="/ppt/slides/slide4201.xml" ContentType="application/vnd.openxmlformats-officedocument.presentationml.slide+xml"/>
  <Override PartName="/ppt/slides/slide4202.xml" ContentType="application/vnd.openxmlformats-officedocument.presentationml.slide+xml"/>
  <Override PartName="/ppt/slides/slide4203.xml" ContentType="application/vnd.openxmlformats-officedocument.presentationml.slide+xml"/>
  <Override PartName="/ppt/slides/slide4204.xml" ContentType="application/vnd.openxmlformats-officedocument.presentationml.slide+xml"/>
  <Override PartName="/ppt/slides/slide4205.xml" ContentType="application/vnd.openxmlformats-officedocument.presentationml.slide+xml"/>
  <Override PartName="/ppt/slides/slide4206.xml" ContentType="application/vnd.openxmlformats-officedocument.presentationml.slide+xml"/>
  <Override PartName="/ppt/slides/slide4207.xml" ContentType="application/vnd.openxmlformats-officedocument.presentationml.slide+xml"/>
  <Override PartName="/ppt/slides/slide4208.xml" ContentType="application/vnd.openxmlformats-officedocument.presentationml.slide+xml"/>
  <Override PartName="/ppt/slides/slide4209.xml" ContentType="application/vnd.openxmlformats-officedocument.presentationml.slide+xml"/>
  <Override PartName="/ppt/slides/slide4210.xml" ContentType="application/vnd.openxmlformats-officedocument.presentationml.slide+xml"/>
  <Override PartName="/ppt/slides/slide4211.xml" ContentType="application/vnd.openxmlformats-officedocument.presentationml.slide+xml"/>
  <Override PartName="/ppt/slides/slide4212.xml" ContentType="application/vnd.openxmlformats-officedocument.presentationml.slide+xml"/>
  <Override PartName="/ppt/slides/slide4213.xml" ContentType="application/vnd.openxmlformats-officedocument.presentationml.slide+xml"/>
  <Override PartName="/ppt/slides/slide4214.xml" ContentType="application/vnd.openxmlformats-officedocument.presentationml.slide+xml"/>
  <Override PartName="/ppt/slides/slide4215.xml" ContentType="application/vnd.openxmlformats-officedocument.presentationml.slide+xml"/>
  <Override PartName="/ppt/slides/slide4216.xml" ContentType="application/vnd.openxmlformats-officedocument.presentationml.slide+xml"/>
  <Override PartName="/ppt/slides/slide4217.xml" ContentType="application/vnd.openxmlformats-officedocument.presentationml.slide+xml"/>
  <Override PartName="/ppt/slides/slide4218.xml" ContentType="application/vnd.openxmlformats-officedocument.presentationml.slide+xml"/>
  <Override PartName="/ppt/slides/slide4219.xml" ContentType="application/vnd.openxmlformats-officedocument.presentationml.slide+xml"/>
  <Override PartName="/ppt/slides/slide4220.xml" ContentType="application/vnd.openxmlformats-officedocument.presentationml.slide+xml"/>
  <Override PartName="/ppt/slides/slide4221.xml" ContentType="application/vnd.openxmlformats-officedocument.presentationml.slide+xml"/>
  <Override PartName="/ppt/slides/slide4222.xml" ContentType="application/vnd.openxmlformats-officedocument.presentationml.slide+xml"/>
  <Override PartName="/ppt/slides/slide4223.xml" ContentType="application/vnd.openxmlformats-officedocument.presentationml.slide+xml"/>
  <Override PartName="/ppt/slides/slide4224.xml" ContentType="application/vnd.openxmlformats-officedocument.presentationml.slide+xml"/>
  <Override PartName="/ppt/slides/slide4225.xml" ContentType="application/vnd.openxmlformats-officedocument.presentationml.slide+xml"/>
  <Override PartName="/ppt/slides/slide4226.xml" ContentType="application/vnd.openxmlformats-officedocument.presentationml.slide+xml"/>
  <Override PartName="/ppt/slides/slide4227.xml" ContentType="application/vnd.openxmlformats-officedocument.presentationml.slide+xml"/>
  <Override PartName="/ppt/slides/slide4228.xml" ContentType="application/vnd.openxmlformats-officedocument.presentationml.slide+xml"/>
  <Override PartName="/ppt/slides/slide4229.xml" ContentType="application/vnd.openxmlformats-officedocument.presentationml.slide+xml"/>
  <Override PartName="/ppt/slides/slide4230.xml" ContentType="application/vnd.openxmlformats-officedocument.presentationml.slide+xml"/>
  <Override PartName="/ppt/slides/slide4231.xml" ContentType="application/vnd.openxmlformats-officedocument.presentationml.slide+xml"/>
  <Override PartName="/ppt/slides/slide4232.xml" ContentType="application/vnd.openxmlformats-officedocument.presentationml.slide+xml"/>
  <Override PartName="/ppt/slides/slide4233.xml" ContentType="application/vnd.openxmlformats-officedocument.presentationml.slide+xml"/>
  <Override PartName="/ppt/slides/slide4234.xml" ContentType="application/vnd.openxmlformats-officedocument.presentationml.slide+xml"/>
  <Override PartName="/ppt/slides/slide4235.xml" ContentType="application/vnd.openxmlformats-officedocument.presentationml.slide+xml"/>
  <Override PartName="/ppt/slides/slide4236.xml" ContentType="application/vnd.openxmlformats-officedocument.presentationml.slide+xml"/>
  <Override PartName="/ppt/slides/slide4237.xml" ContentType="application/vnd.openxmlformats-officedocument.presentationml.slide+xml"/>
  <Override PartName="/ppt/slides/slide4238.xml" ContentType="application/vnd.openxmlformats-officedocument.presentationml.slide+xml"/>
  <Override PartName="/ppt/slides/slide4239.xml" ContentType="application/vnd.openxmlformats-officedocument.presentationml.slide+xml"/>
  <Override PartName="/ppt/slides/slide4240.xml" ContentType="application/vnd.openxmlformats-officedocument.presentationml.slide+xml"/>
  <Override PartName="/ppt/slides/slide4241.xml" ContentType="application/vnd.openxmlformats-officedocument.presentationml.slide+xml"/>
  <Override PartName="/ppt/slides/slide4242.xml" ContentType="application/vnd.openxmlformats-officedocument.presentationml.slide+xml"/>
  <Override PartName="/ppt/slides/slide4243.xml" ContentType="application/vnd.openxmlformats-officedocument.presentationml.slide+xml"/>
  <Override PartName="/ppt/slides/slide4244.xml" ContentType="application/vnd.openxmlformats-officedocument.presentationml.slide+xml"/>
  <Override PartName="/ppt/slides/slide4245.xml" ContentType="application/vnd.openxmlformats-officedocument.presentationml.slide+xml"/>
  <Override PartName="/ppt/slides/slide4246.xml" ContentType="application/vnd.openxmlformats-officedocument.presentationml.slide+xml"/>
  <Override PartName="/ppt/slides/slide4247.xml" ContentType="application/vnd.openxmlformats-officedocument.presentationml.slide+xml"/>
  <Override PartName="/ppt/slides/slide4248.xml" ContentType="application/vnd.openxmlformats-officedocument.presentationml.slide+xml"/>
  <Override PartName="/ppt/slides/slide4249.xml" ContentType="application/vnd.openxmlformats-officedocument.presentationml.slide+xml"/>
  <Override PartName="/ppt/slides/slide4250.xml" ContentType="application/vnd.openxmlformats-officedocument.presentationml.slide+xml"/>
  <Override PartName="/ppt/slides/slide4251.xml" ContentType="application/vnd.openxmlformats-officedocument.presentationml.slide+xml"/>
  <Override PartName="/ppt/slides/slide4252.xml" ContentType="application/vnd.openxmlformats-officedocument.presentationml.slide+xml"/>
  <Override PartName="/ppt/slides/slide4253.xml" ContentType="application/vnd.openxmlformats-officedocument.presentationml.slide+xml"/>
  <Override PartName="/ppt/slides/slide4254.xml" ContentType="application/vnd.openxmlformats-officedocument.presentationml.slide+xml"/>
  <Override PartName="/ppt/slides/slide4255.xml" ContentType="application/vnd.openxmlformats-officedocument.presentationml.slide+xml"/>
  <Override PartName="/ppt/slides/slide4256.xml" ContentType="application/vnd.openxmlformats-officedocument.presentationml.slide+xml"/>
  <Override PartName="/ppt/slides/slide4257.xml" ContentType="application/vnd.openxmlformats-officedocument.presentationml.slide+xml"/>
  <Override PartName="/ppt/slides/slide4258.xml" ContentType="application/vnd.openxmlformats-officedocument.presentationml.slide+xml"/>
  <Override PartName="/ppt/slides/slide4259.xml" ContentType="application/vnd.openxmlformats-officedocument.presentationml.slide+xml"/>
  <Override PartName="/ppt/slides/slide4260.xml" ContentType="application/vnd.openxmlformats-officedocument.presentationml.slide+xml"/>
  <Override PartName="/ppt/slides/slide4261.xml" ContentType="application/vnd.openxmlformats-officedocument.presentationml.slide+xml"/>
  <Override PartName="/ppt/slides/slide4262.xml" ContentType="application/vnd.openxmlformats-officedocument.presentationml.slide+xml"/>
  <Override PartName="/ppt/slides/slide4263.xml" ContentType="application/vnd.openxmlformats-officedocument.presentationml.slide+xml"/>
  <Override PartName="/ppt/slides/slide4264.xml" ContentType="application/vnd.openxmlformats-officedocument.presentationml.slide+xml"/>
  <Override PartName="/ppt/slides/slide4265.xml" ContentType="application/vnd.openxmlformats-officedocument.presentationml.slide+xml"/>
  <Override PartName="/ppt/slides/slide4266.xml" ContentType="application/vnd.openxmlformats-officedocument.presentationml.slide+xml"/>
  <Override PartName="/ppt/slides/slide4267.xml" ContentType="application/vnd.openxmlformats-officedocument.presentationml.slide+xml"/>
  <Override PartName="/ppt/slides/slide4268.xml" ContentType="application/vnd.openxmlformats-officedocument.presentationml.slide+xml"/>
  <Override PartName="/ppt/slides/slide4269.xml" ContentType="application/vnd.openxmlformats-officedocument.presentationml.slide+xml"/>
  <Override PartName="/ppt/slides/slide4270.xml" ContentType="application/vnd.openxmlformats-officedocument.presentationml.slide+xml"/>
  <Override PartName="/ppt/slides/slide4271.xml" ContentType="application/vnd.openxmlformats-officedocument.presentationml.slide+xml"/>
  <Override PartName="/ppt/slides/slide4272.xml" ContentType="application/vnd.openxmlformats-officedocument.presentationml.slide+xml"/>
  <Override PartName="/ppt/slides/slide4273.xml" ContentType="application/vnd.openxmlformats-officedocument.presentationml.slide+xml"/>
  <Override PartName="/ppt/slides/slide4274.xml" ContentType="application/vnd.openxmlformats-officedocument.presentationml.slide+xml"/>
  <Override PartName="/ppt/slides/slide4275.xml" ContentType="application/vnd.openxmlformats-officedocument.presentationml.slide+xml"/>
  <Override PartName="/ppt/slides/slide4276.xml" ContentType="application/vnd.openxmlformats-officedocument.presentationml.slide+xml"/>
  <Override PartName="/ppt/slides/slide4277.xml" ContentType="application/vnd.openxmlformats-officedocument.presentationml.slide+xml"/>
  <Override PartName="/ppt/slides/slide4278.xml" ContentType="application/vnd.openxmlformats-officedocument.presentationml.slide+xml"/>
  <Override PartName="/ppt/slides/slide4279.xml" ContentType="application/vnd.openxmlformats-officedocument.presentationml.slide+xml"/>
  <Override PartName="/ppt/slides/slide4280.xml" ContentType="application/vnd.openxmlformats-officedocument.presentationml.slide+xml"/>
  <Override PartName="/ppt/slides/slide4281.xml" ContentType="application/vnd.openxmlformats-officedocument.presentationml.slide+xml"/>
  <Override PartName="/ppt/slides/slide4282.xml" ContentType="application/vnd.openxmlformats-officedocument.presentationml.slide+xml"/>
  <Override PartName="/ppt/slides/slide4283.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theme/theme3.xml" ContentType="application/vnd.openxmlformats-officedocument.theme+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theme/theme4.xml" ContentType="application/vnd.openxmlformats-officedocument.theme+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3.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6.xml" ContentType="application/vnd.openxmlformats-officedocument.presentationml.notesSlide+xml"/>
  <Override PartName="/ppt/notesSlides/notesSlide417.xml" ContentType="application/vnd.openxmlformats-officedocument.presentationml.notesSlide+xml"/>
  <Override PartName="/ppt/notesSlides/notesSlide418.xml" ContentType="application/vnd.openxmlformats-officedocument.presentationml.notesSlide+xml"/>
  <Override PartName="/ppt/notesSlides/notesSlide419.xml" ContentType="application/vnd.openxmlformats-officedocument.presentationml.notesSlide+xml"/>
  <Override PartName="/ppt/notesSlides/notesSlide420.xml" ContentType="application/vnd.openxmlformats-officedocument.presentationml.notesSlide+xml"/>
  <Override PartName="/ppt/notesSlides/notesSlide421.xml" ContentType="application/vnd.openxmlformats-officedocument.presentationml.notesSlide+xml"/>
  <Override PartName="/ppt/notesSlides/notesSlide422.xml" ContentType="application/vnd.openxmlformats-officedocument.presentationml.notesSlide+xml"/>
  <Override PartName="/ppt/notesSlides/notesSlide423.xml" ContentType="application/vnd.openxmlformats-officedocument.presentationml.notesSlide+xml"/>
  <Override PartName="/ppt/notesSlides/notesSlide424.xml" ContentType="application/vnd.openxmlformats-officedocument.presentationml.notesSlide+xml"/>
  <Override PartName="/ppt/notesSlides/notesSlide425.xml" ContentType="application/vnd.openxmlformats-officedocument.presentationml.notesSlide+xml"/>
  <Override PartName="/ppt/notesSlides/notesSlide426.xml" ContentType="application/vnd.openxmlformats-officedocument.presentationml.notesSlide+xml"/>
  <Override PartName="/ppt/notesSlides/notesSlide427.xml" ContentType="application/vnd.openxmlformats-officedocument.presentationml.notesSlide+xml"/>
  <Override PartName="/ppt/notesSlides/notesSlide428.xml" ContentType="application/vnd.openxmlformats-officedocument.presentationml.notesSlide+xml"/>
  <Override PartName="/ppt/notesSlides/notesSlide429.xml" ContentType="application/vnd.openxmlformats-officedocument.presentationml.notesSlide+xml"/>
  <Override PartName="/ppt/notesSlides/notesSlide430.xml" ContentType="application/vnd.openxmlformats-officedocument.presentationml.notesSlide+xml"/>
  <Override PartName="/ppt/notesSlides/notesSlide431.xml" ContentType="application/vnd.openxmlformats-officedocument.presentationml.notesSlide+xml"/>
  <Override PartName="/ppt/notesSlides/notesSlide432.xml" ContentType="application/vnd.openxmlformats-officedocument.presentationml.notesSlide+xml"/>
  <Override PartName="/ppt/notesSlides/notesSlide433.xml" ContentType="application/vnd.openxmlformats-officedocument.presentationml.notesSlide+xml"/>
  <Override PartName="/ppt/notesSlides/notesSlide434.xml" ContentType="application/vnd.openxmlformats-officedocument.presentationml.notesSlide+xml"/>
  <Override PartName="/ppt/notesSlides/notesSlide435.xml" ContentType="application/vnd.openxmlformats-officedocument.presentationml.notesSlide+xml"/>
  <Override PartName="/ppt/notesSlides/notesSlide436.xml" ContentType="application/vnd.openxmlformats-officedocument.presentationml.notesSlide+xml"/>
  <Override PartName="/ppt/notesSlides/notesSlide437.xml" ContentType="application/vnd.openxmlformats-officedocument.presentationml.notesSlide+xml"/>
  <Override PartName="/ppt/notesSlides/notesSlide438.xml" ContentType="application/vnd.openxmlformats-officedocument.presentationml.notesSlide+xml"/>
  <Override PartName="/ppt/notesSlides/notesSlide439.xml" ContentType="application/vnd.openxmlformats-officedocument.presentationml.notesSlide+xml"/>
  <Override PartName="/ppt/notesSlides/notesSlide440.xml" ContentType="application/vnd.openxmlformats-officedocument.presentationml.notesSlide+xml"/>
  <Override PartName="/ppt/notesSlides/notesSlide441.xml" ContentType="application/vnd.openxmlformats-officedocument.presentationml.notesSlide+xml"/>
  <Override PartName="/ppt/notesSlides/notesSlide442.xml" ContentType="application/vnd.openxmlformats-officedocument.presentationml.notesSlide+xml"/>
  <Override PartName="/ppt/notesSlides/notesSlide443.xml" ContentType="application/vnd.openxmlformats-officedocument.presentationml.notesSlide+xml"/>
  <Override PartName="/ppt/notesSlides/notesSlide444.xml" ContentType="application/vnd.openxmlformats-officedocument.presentationml.notesSlide+xml"/>
  <Override PartName="/ppt/notesSlides/notesSlide445.xml" ContentType="application/vnd.openxmlformats-officedocument.presentationml.notesSlide+xml"/>
  <Override PartName="/ppt/notesSlides/notesSlide446.xml" ContentType="application/vnd.openxmlformats-officedocument.presentationml.notesSlide+xml"/>
  <Override PartName="/ppt/notesSlides/notesSlide447.xml" ContentType="application/vnd.openxmlformats-officedocument.presentationml.notesSlide+xml"/>
  <Override PartName="/ppt/notesSlides/notesSlide448.xml" ContentType="application/vnd.openxmlformats-officedocument.presentationml.notesSlide+xml"/>
  <Override PartName="/ppt/notesSlides/notesSlide449.xml" ContentType="application/vnd.openxmlformats-officedocument.presentationml.notesSlide+xml"/>
  <Override PartName="/ppt/notesSlides/notesSlide450.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theme/themeOverride1.xml" ContentType="application/vnd.openxmlformats-officedocument.themeOverride+xml"/>
  <Override PartName="/ppt/theme/themeOverride2.xml" ContentType="application/vnd.openxmlformats-officedocument.themeOverride+xml"/>
  <Override PartName="/ppt/theme/themeOverride3.xml" ContentType="application/vnd.openxmlformats-officedocument.themeOverr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4.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3.xml" ContentType="application/vnd.openxmlformats-officedocument.presentationml.notesSlide+xml"/>
  <Override PartName="/ppt/notesSlides/notesSlide484.xml" ContentType="application/vnd.openxmlformats-officedocument.presentationml.notesSlide+xml"/>
  <Override PartName="/ppt/notesSlides/notesSlide485.xml" ContentType="application/vnd.openxmlformats-officedocument.presentationml.notesSlide+xml"/>
  <Override PartName="/ppt/notesSlides/notesSlide486.xml" ContentType="application/vnd.openxmlformats-officedocument.presentationml.notesSlide+xml"/>
  <Override PartName="/ppt/notesSlides/notesSlide487.xml" ContentType="application/vnd.openxmlformats-officedocument.presentationml.notesSlide+xml"/>
  <Override PartName="/ppt/notesSlides/notesSlide488.xml" ContentType="application/vnd.openxmlformats-officedocument.presentationml.notesSlide+xml"/>
  <Override PartName="/ppt/notesSlides/notesSlide489.xml" ContentType="application/vnd.openxmlformats-officedocument.presentationml.notesSlide+xml"/>
  <Override PartName="/ppt/notesSlides/notesSlide490.xml" ContentType="application/vnd.openxmlformats-officedocument.presentationml.notesSlide+xml"/>
  <Override PartName="/ppt/notesSlides/notesSlide491.xml" ContentType="application/vnd.openxmlformats-officedocument.presentationml.notesSlide+xml"/>
  <Override PartName="/ppt/notesSlides/notesSlide492.xml" ContentType="application/vnd.openxmlformats-officedocument.presentationml.notesSlide+xml"/>
  <Override PartName="/ppt/notesSlides/notesSlide493.xml" ContentType="application/vnd.openxmlformats-officedocument.presentationml.notesSlide+xml"/>
  <Override PartName="/ppt/notesSlides/notesSlide494.xml" ContentType="application/vnd.openxmlformats-officedocument.presentationml.notesSlide+xml"/>
  <Override PartName="/ppt/notesSlides/notesSlide495.xml" ContentType="application/vnd.openxmlformats-officedocument.presentationml.notesSlide+xml"/>
  <Override PartName="/ppt/notesSlides/notesSlide496.xml" ContentType="application/vnd.openxmlformats-officedocument.presentationml.notesSlide+xml"/>
  <Override PartName="/ppt/notesSlides/notesSlide497.xml" ContentType="application/vnd.openxmlformats-officedocument.presentationml.notesSlide+xml"/>
  <Override PartName="/ppt/notesSlides/notesSlide498.xml" ContentType="application/vnd.openxmlformats-officedocument.presentationml.notesSlide+xml"/>
  <Override PartName="/ppt/notesSlides/notesSlide499.xml" ContentType="application/vnd.openxmlformats-officedocument.presentationml.notesSlide+xml"/>
  <Override PartName="/ppt/notesSlides/notesSlide500.xml" ContentType="application/vnd.openxmlformats-officedocument.presentationml.notesSlide+xml"/>
  <Override PartName="/ppt/notesSlides/notesSlide501.xml" ContentType="application/vnd.openxmlformats-officedocument.presentationml.notesSlide+xml"/>
  <Override PartName="/ppt/notesSlides/notesSlide502.xml" ContentType="application/vnd.openxmlformats-officedocument.presentationml.notesSlide+xml"/>
  <Override PartName="/ppt/notesSlides/notesSlide503.xml" ContentType="application/vnd.openxmlformats-officedocument.presentationml.notesSlide+xml"/>
  <Override PartName="/ppt/notesSlides/notesSlide504.xml" ContentType="application/vnd.openxmlformats-officedocument.presentationml.notesSlide+xml"/>
  <Override PartName="/ppt/notesSlides/notesSlide505.xml" ContentType="application/vnd.openxmlformats-officedocument.presentationml.notesSlide+xml"/>
  <Override PartName="/ppt/notesSlides/notesSlide506.xml" ContentType="application/vnd.openxmlformats-officedocument.presentationml.notesSlide+xml"/>
  <Override PartName="/ppt/notesSlides/notesSlide507.xml" ContentType="application/vnd.openxmlformats-officedocument.presentationml.notesSlide+xml"/>
  <Override PartName="/ppt/notesSlides/notesSlide508.xml" ContentType="application/vnd.openxmlformats-officedocument.presentationml.notesSlide+xml"/>
  <Override PartName="/ppt/notesSlides/notesSlide509.xml" ContentType="application/vnd.openxmlformats-officedocument.presentationml.notesSlide+xml"/>
  <Override PartName="/ppt/notesSlides/notesSlide510.xml" ContentType="application/vnd.openxmlformats-officedocument.presentationml.notesSlide+xml"/>
  <Override PartName="/ppt/notesSlides/notesSlide511.xml" ContentType="application/vnd.openxmlformats-officedocument.presentationml.notesSlide+xml"/>
  <Override PartName="/ppt/notesSlides/notesSlide512.xml" ContentType="application/vnd.openxmlformats-officedocument.presentationml.notesSlide+xml"/>
  <Override PartName="/ppt/notesSlides/notesSlide513.xml" ContentType="application/vnd.openxmlformats-officedocument.presentationml.notesSlide+xml"/>
  <Override PartName="/ppt/notesSlides/notesSlide514.xml" ContentType="application/vnd.openxmlformats-officedocument.presentationml.notesSlide+xml"/>
  <Override PartName="/ppt/notesSlides/notesSlide515.xml" ContentType="application/vnd.openxmlformats-officedocument.presentationml.notesSlide+xml"/>
  <Override PartName="/ppt/notesSlides/notesSlide516.xml" ContentType="application/vnd.openxmlformats-officedocument.presentationml.notesSlide+xml"/>
  <Override PartName="/ppt/notesSlides/notesSlide517.xml" ContentType="application/vnd.openxmlformats-officedocument.presentationml.notesSlide+xml"/>
  <Override PartName="/ppt/notesSlides/notesSlide518.xml" ContentType="application/vnd.openxmlformats-officedocument.presentationml.notesSlide+xml"/>
  <Override PartName="/ppt/notesSlides/notesSlide519.xml" ContentType="application/vnd.openxmlformats-officedocument.presentationml.notesSlide+xml"/>
  <Override PartName="/ppt/notesSlides/notesSlide520.xml" ContentType="application/vnd.openxmlformats-officedocument.presentationml.notesSlide+xml"/>
  <Override PartName="/ppt/notesSlides/notesSlide521.xml" ContentType="application/vnd.openxmlformats-officedocument.presentationml.notesSlide+xml"/>
  <Override PartName="/ppt/notesSlides/notesSlide522.xml" ContentType="application/vnd.openxmlformats-officedocument.presentationml.notesSlide+xml"/>
  <Override PartName="/ppt/notesSlides/notesSlide523.xml" ContentType="application/vnd.openxmlformats-officedocument.presentationml.notesSlide+xml"/>
  <Override PartName="/ppt/notesSlides/notesSlide524.xml" ContentType="application/vnd.openxmlformats-officedocument.presentationml.notesSlide+xml"/>
  <Override PartName="/ppt/notesSlides/notesSlide525.xml" ContentType="application/vnd.openxmlformats-officedocument.presentationml.notesSlide+xml"/>
  <Override PartName="/ppt/notesSlides/notesSlide526.xml" ContentType="application/vnd.openxmlformats-officedocument.presentationml.notesSlide+xml"/>
  <Override PartName="/ppt/notesSlides/notesSlide527.xml" ContentType="application/vnd.openxmlformats-officedocument.presentationml.notesSlide+xml"/>
  <Override PartName="/ppt/notesSlides/notesSlide528.xml" ContentType="application/vnd.openxmlformats-officedocument.presentationml.notesSlide+xml"/>
  <Override PartName="/ppt/notesSlides/notesSlide529.xml" ContentType="application/vnd.openxmlformats-officedocument.presentationml.notesSlide+xml"/>
  <Override PartName="/ppt/notesSlides/notesSlide530.xml" ContentType="application/vnd.openxmlformats-officedocument.presentationml.notesSlide+xml"/>
  <Override PartName="/ppt/notesSlides/notesSlide531.xml" ContentType="application/vnd.openxmlformats-officedocument.presentationml.notesSlide+xml"/>
  <Override PartName="/ppt/notesSlides/notesSlide532.xml" ContentType="application/vnd.openxmlformats-officedocument.presentationml.notesSlide+xml"/>
  <Override PartName="/ppt/notesSlides/notesSlide533.xml" ContentType="application/vnd.openxmlformats-officedocument.presentationml.notesSlide+xml"/>
  <Override PartName="/ppt/notesSlides/notesSlide534.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0.xml" ContentType="application/vnd.openxmlformats-officedocument.presentationml.notesSlide+xml"/>
  <Override PartName="/ppt/notesSlides/notesSlide561.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7.xml" ContentType="application/vnd.openxmlformats-officedocument.presentationml.notesSlide+xml"/>
  <Override PartName="/ppt/notesSlides/notesSlide568.xml" ContentType="application/vnd.openxmlformats-officedocument.presentationml.notesSlide+xml"/>
  <Override PartName="/ppt/notesSlides/notesSlide569.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79.xml" ContentType="application/vnd.openxmlformats-officedocument.presentationml.notesSlide+xml"/>
  <Override PartName="/ppt/notesSlides/notesSlide580.xml" ContentType="application/vnd.openxmlformats-officedocument.presentationml.notesSlide+xml"/>
  <Override PartName="/ppt/notesSlides/notesSlide581.xml" ContentType="application/vnd.openxmlformats-officedocument.presentationml.notesSlide+xml"/>
  <Override PartName="/ppt/notesSlides/notesSlide582.xml" ContentType="application/vnd.openxmlformats-officedocument.presentationml.notesSlide+xml"/>
  <Override PartName="/ppt/notesSlides/notesSlide583.xml" ContentType="application/vnd.openxmlformats-officedocument.presentationml.notesSlide+xml"/>
  <Override PartName="/ppt/notesSlides/notesSlide584.xml" ContentType="application/vnd.openxmlformats-officedocument.presentationml.notesSlide+xml"/>
  <Override PartName="/ppt/notesSlides/notesSlide585.xml" ContentType="application/vnd.openxmlformats-officedocument.presentationml.notesSlide+xml"/>
  <Override PartName="/ppt/notesSlides/notesSlide586.xml" ContentType="application/vnd.openxmlformats-officedocument.presentationml.notesSlide+xml"/>
  <Override PartName="/ppt/notesSlides/notesSlide587.xml" ContentType="application/vnd.openxmlformats-officedocument.presentationml.notesSlide+xml"/>
  <Override PartName="/ppt/notesSlides/notesSlide588.xml" ContentType="application/vnd.openxmlformats-officedocument.presentationml.notesSlide+xml"/>
  <Override PartName="/ppt/notesSlides/notesSlide589.xml" ContentType="application/vnd.openxmlformats-officedocument.presentationml.notesSlide+xml"/>
  <Override PartName="/ppt/notesSlides/notesSlide590.xml" ContentType="application/vnd.openxmlformats-officedocument.presentationml.notesSlide+xml"/>
  <Override PartName="/ppt/notesSlides/notesSlide591.xml" ContentType="application/vnd.openxmlformats-officedocument.presentationml.notesSlide+xml"/>
  <Override PartName="/ppt/notesSlides/notesSlide592.xml" ContentType="application/vnd.openxmlformats-officedocument.presentationml.notesSlide+xml"/>
  <Override PartName="/ppt/notesSlides/notesSlide593.xml" ContentType="application/vnd.openxmlformats-officedocument.presentationml.notesSlide+xml"/>
  <Override PartName="/ppt/notesSlides/notesSlide594.xml" ContentType="application/vnd.openxmlformats-officedocument.presentationml.notesSlide+xml"/>
  <Override PartName="/ppt/notesSlides/notesSlide595.xml" ContentType="application/vnd.openxmlformats-officedocument.presentationml.notesSlide+xml"/>
  <Override PartName="/ppt/notesSlides/notesSlide596.xml" ContentType="application/vnd.openxmlformats-officedocument.presentationml.notesSlide+xml"/>
  <Override PartName="/ppt/notesSlides/notesSlide597.xml" ContentType="application/vnd.openxmlformats-officedocument.presentationml.notesSlide+xml"/>
  <Override PartName="/ppt/notesSlides/notesSlide598.xml" ContentType="application/vnd.openxmlformats-officedocument.presentationml.notesSlide+xml"/>
  <Override PartName="/ppt/notesSlides/notesSlide599.xml" ContentType="application/vnd.openxmlformats-officedocument.presentationml.notesSlide+xml"/>
  <Override PartName="/ppt/notesSlides/notesSlide600.xml" ContentType="application/vnd.openxmlformats-officedocument.presentationml.notesSlide+xml"/>
  <Override PartName="/ppt/notesSlides/notesSlide601.xml" ContentType="application/vnd.openxmlformats-officedocument.presentationml.notesSlide+xml"/>
  <Override PartName="/ppt/notesSlides/notesSlide602.xml" ContentType="application/vnd.openxmlformats-officedocument.presentationml.notesSlide+xml"/>
  <Override PartName="/ppt/notesSlides/notesSlide603.xml" ContentType="application/vnd.openxmlformats-officedocument.presentationml.notesSlide+xml"/>
  <Override PartName="/ppt/notesSlides/notesSlide604.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2.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0.xml" ContentType="application/vnd.openxmlformats-officedocument.presentationml.notesSlide+xml"/>
  <Override PartName="/ppt/notesSlides/notesSlide621.xml" ContentType="application/vnd.openxmlformats-officedocument.presentationml.notesSlide+xml"/>
  <Override PartName="/ppt/notesSlides/notesSlide622.xml" ContentType="application/vnd.openxmlformats-officedocument.presentationml.notesSlide+xml"/>
  <Override PartName="/ppt/notesSlides/notesSlide623.xml" ContentType="application/vnd.openxmlformats-officedocument.presentationml.notesSlide+xml"/>
  <Override PartName="/ppt/notesSlides/notesSlide624.xml" ContentType="application/vnd.openxmlformats-officedocument.presentationml.notesSlide+xml"/>
  <Override PartName="/ppt/notesSlides/notesSlide625.xml" ContentType="application/vnd.openxmlformats-officedocument.presentationml.notesSlide+xml"/>
  <Override PartName="/ppt/notesSlides/notesSlide626.xml" ContentType="application/vnd.openxmlformats-officedocument.presentationml.notesSlide+xml"/>
  <Override PartName="/ppt/notesSlides/notesSlide627.xml" ContentType="application/vnd.openxmlformats-officedocument.presentationml.notesSlide+xml"/>
  <Override PartName="/ppt/notesSlides/notesSlide628.xml" ContentType="application/vnd.openxmlformats-officedocument.presentationml.notesSlide+xml"/>
  <Override PartName="/ppt/notesSlides/notesSlide629.xml" ContentType="application/vnd.openxmlformats-officedocument.presentationml.notesSlide+xml"/>
  <Override PartName="/ppt/notesSlides/notesSlide630.xml" ContentType="application/vnd.openxmlformats-officedocument.presentationml.notesSlide+xml"/>
  <Override PartName="/ppt/notesSlides/notesSlide631.xml" ContentType="application/vnd.openxmlformats-officedocument.presentationml.notesSlide+xml"/>
  <Override PartName="/ppt/notesSlides/notesSlide632.xml" ContentType="application/vnd.openxmlformats-officedocument.presentationml.notesSlide+xml"/>
  <Override PartName="/ppt/notesSlides/notesSlide633.xml" ContentType="application/vnd.openxmlformats-officedocument.presentationml.notesSlide+xml"/>
  <Override PartName="/ppt/notesSlides/notesSlide634.xml" ContentType="application/vnd.openxmlformats-officedocument.presentationml.notesSlide+xml"/>
  <Override PartName="/ppt/notesSlides/notesSlide635.xml" ContentType="application/vnd.openxmlformats-officedocument.presentationml.notesSlide+xml"/>
  <Override PartName="/ppt/notesSlides/notesSlide636.xml" ContentType="application/vnd.openxmlformats-officedocument.presentationml.notesSlide+xml"/>
  <Override PartName="/ppt/notesSlides/notesSlide637.xml" ContentType="application/vnd.openxmlformats-officedocument.presentationml.notesSlide+xml"/>
  <Override PartName="/ppt/notesSlides/notesSlide638.xml" ContentType="application/vnd.openxmlformats-officedocument.presentationml.notesSlide+xml"/>
  <Override PartName="/ppt/notesSlides/notesSlide639.xml" ContentType="application/vnd.openxmlformats-officedocument.presentationml.notesSlide+xml"/>
  <Override PartName="/ppt/notesSlides/notesSlide640.xml" ContentType="application/vnd.openxmlformats-officedocument.presentationml.notesSlide+xml"/>
  <Override PartName="/ppt/notesSlides/notesSlide641.xml" ContentType="application/vnd.openxmlformats-officedocument.presentationml.notesSlide+xml"/>
  <Override PartName="/ppt/notesSlides/notesSlide642.xml" ContentType="application/vnd.openxmlformats-officedocument.presentationml.notesSlide+xml"/>
  <Override PartName="/ppt/notesSlides/notesSlide643.xml" ContentType="application/vnd.openxmlformats-officedocument.presentationml.notesSlide+xml"/>
  <Override PartName="/ppt/notesSlides/notesSlide644.xml" ContentType="application/vnd.openxmlformats-officedocument.presentationml.notesSlide+xml"/>
  <Override PartName="/ppt/notesSlides/notesSlide645.xml" ContentType="application/vnd.openxmlformats-officedocument.presentationml.notesSlide+xml"/>
  <Override PartName="/ppt/notesSlides/notesSlide646.xml" ContentType="application/vnd.openxmlformats-officedocument.presentationml.notesSlide+xml"/>
  <Override PartName="/ppt/notesSlides/notesSlide647.xml" ContentType="application/vnd.openxmlformats-officedocument.presentationml.notesSlide+xml"/>
  <Override PartName="/ppt/notesSlides/notesSlide648.xml" ContentType="application/vnd.openxmlformats-officedocument.presentationml.notesSlide+xml"/>
  <Override PartName="/ppt/notesSlides/notesSlide649.xml" ContentType="application/vnd.openxmlformats-officedocument.presentationml.notesSlide+xml"/>
  <Override PartName="/ppt/notesSlides/notesSlide650.xml" ContentType="application/vnd.openxmlformats-officedocument.presentationml.notesSlide+xml"/>
  <Override PartName="/ppt/notesSlides/notesSlide651.xml" ContentType="application/vnd.openxmlformats-officedocument.presentationml.notesSlide+xml"/>
  <Override PartName="/ppt/notesSlides/notesSlide652.xml" ContentType="application/vnd.openxmlformats-officedocument.presentationml.notesSlide+xml"/>
  <Override PartName="/ppt/notesSlides/notesSlide653.xml" ContentType="application/vnd.openxmlformats-officedocument.presentationml.notesSlide+xml"/>
  <Override PartName="/ppt/notesSlides/notesSlide654.xml" ContentType="application/vnd.openxmlformats-officedocument.presentationml.notesSlide+xml"/>
  <Override PartName="/ppt/notesSlides/notesSlide655.xml" ContentType="application/vnd.openxmlformats-officedocument.presentationml.notesSlide+xml"/>
  <Override PartName="/ppt/notesSlides/notesSlide656.xml" ContentType="application/vnd.openxmlformats-officedocument.presentationml.notesSlide+xml"/>
  <Override PartName="/ppt/notesSlides/notesSlide657.xml" ContentType="application/vnd.openxmlformats-officedocument.presentationml.notesSlide+xml"/>
  <Override PartName="/ppt/notesSlides/notesSlide658.xml" ContentType="application/vnd.openxmlformats-officedocument.presentationml.notesSlide+xml"/>
  <Override PartName="/ppt/notesSlides/notesSlide659.xml" ContentType="application/vnd.openxmlformats-officedocument.presentationml.notesSlide+xml"/>
  <Override PartName="/ppt/notesSlides/notesSlide660.xml" ContentType="application/vnd.openxmlformats-officedocument.presentationml.notesSlide+xml"/>
  <Override PartName="/ppt/notesSlides/notesSlide661.xml" ContentType="application/vnd.openxmlformats-officedocument.presentationml.notesSlide+xml"/>
  <Override PartName="/ppt/notesSlides/notesSlide662.xml" ContentType="application/vnd.openxmlformats-officedocument.presentationml.notesSlide+xml"/>
  <Override PartName="/ppt/notesSlides/notesSlide663.xml" ContentType="application/vnd.openxmlformats-officedocument.presentationml.notesSlide+xml"/>
  <Override PartName="/ppt/notesSlides/notesSlide664.xml" ContentType="application/vnd.openxmlformats-officedocument.presentationml.notesSlide+xml"/>
  <Override PartName="/ppt/notesSlides/notesSlide665.xml" ContentType="application/vnd.openxmlformats-officedocument.presentationml.notesSlide+xml"/>
  <Override PartName="/ppt/notesSlides/notesSlide666.xml" ContentType="application/vnd.openxmlformats-officedocument.presentationml.notesSlide+xml"/>
  <Override PartName="/ppt/notesSlides/notesSlide667.xml" ContentType="application/vnd.openxmlformats-officedocument.presentationml.notesSlide+xml"/>
  <Override PartName="/ppt/notesSlides/notesSlide668.xml" ContentType="application/vnd.openxmlformats-officedocument.presentationml.notesSlide+xml"/>
  <Override PartName="/ppt/notesSlides/notesSlide669.xml" ContentType="application/vnd.openxmlformats-officedocument.presentationml.notesSlide+xml"/>
  <Override PartName="/ppt/notesSlides/notesSlide670.xml" ContentType="application/vnd.openxmlformats-officedocument.presentationml.notesSlide+xml"/>
  <Override PartName="/ppt/notesSlides/notesSlide671.xml" ContentType="application/vnd.openxmlformats-officedocument.presentationml.notesSlide+xml"/>
  <Override PartName="/ppt/notesSlides/notesSlide672.xml" ContentType="application/vnd.openxmlformats-officedocument.presentationml.notesSlide+xml"/>
  <Override PartName="/ppt/notesSlides/notesSlide673.xml" ContentType="application/vnd.openxmlformats-officedocument.presentationml.notesSlide+xml"/>
  <Override PartName="/ppt/notesSlides/notesSlide674.xml" ContentType="application/vnd.openxmlformats-officedocument.presentationml.notesSlide+xml"/>
  <Override PartName="/ppt/notesSlides/notesSlide675.xml" ContentType="application/vnd.openxmlformats-officedocument.presentationml.notesSlide+xml"/>
  <Override PartName="/ppt/notesSlides/notesSlide676.xml" ContentType="application/vnd.openxmlformats-officedocument.presentationml.notesSlide+xml"/>
  <Override PartName="/ppt/notesSlides/notesSlide677.xml" ContentType="application/vnd.openxmlformats-officedocument.presentationml.notesSlide+xml"/>
  <Override PartName="/ppt/notesSlides/notesSlide678.xml" ContentType="application/vnd.openxmlformats-officedocument.presentationml.notesSlide+xml"/>
  <Override PartName="/ppt/notesSlides/notesSlide679.xml" ContentType="application/vnd.openxmlformats-officedocument.presentationml.notesSlide+xml"/>
  <Override PartName="/ppt/notesSlides/notesSlide680.xml" ContentType="application/vnd.openxmlformats-officedocument.presentationml.notesSlide+xml"/>
  <Override PartName="/ppt/notesSlides/notesSlide681.xml" ContentType="application/vnd.openxmlformats-officedocument.presentationml.notesSlide+xml"/>
  <Override PartName="/ppt/notesSlides/notesSlide682.xml" ContentType="application/vnd.openxmlformats-officedocument.presentationml.notesSlide+xml"/>
  <Override PartName="/ppt/notesSlides/notesSlide683.xml" ContentType="application/vnd.openxmlformats-officedocument.presentationml.notesSlide+xml"/>
  <Override PartName="/ppt/notesSlides/notesSlide684.xml" ContentType="application/vnd.openxmlformats-officedocument.presentationml.notesSlide+xml"/>
  <Override PartName="/ppt/notesSlides/notesSlide685.xml" ContentType="application/vnd.openxmlformats-officedocument.presentationml.notesSlide+xml"/>
  <Override PartName="/ppt/notesSlides/notesSlide686.xml" ContentType="application/vnd.openxmlformats-officedocument.presentationml.notesSlide+xml"/>
  <Override PartName="/ppt/notesSlides/notesSlide687.xml" ContentType="application/vnd.openxmlformats-officedocument.presentationml.notesSlide+xml"/>
  <Override PartName="/ppt/notesSlides/notesSlide688.xml" ContentType="application/vnd.openxmlformats-officedocument.presentationml.notesSlide+xml"/>
  <Override PartName="/ppt/notesSlides/notesSlide689.xml" ContentType="application/vnd.openxmlformats-officedocument.presentationml.notesSlide+xml"/>
  <Override PartName="/ppt/notesSlides/notesSlide690.xml" ContentType="application/vnd.openxmlformats-officedocument.presentationml.notesSlide+xml"/>
  <Override PartName="/ppt/notesSlides/notesSlide691.xml" ContentType="application/vnd.openxmlformats-officedocument.presentationml.notesSlide+xml"/>
  <Override PartName="/ppt/notesSlides/notesSlide692.xml" ContentType="application/vnd.openxmlformats-officedocument.presentationml.notesSlide+xml"/>
  <Override PartName="/ppt/notesSlides/notesSlide693.xml" ContentType="application/vnd.openxmlformats-officedocument.presentationml.notesSlide+xml"/>
  <Override PartName="/ppt/notesSlides/notesSlide694.xml" ContentType="application/vnd.openxmlformats-officedocument.presentationml.notesSlide+xml"/>
  <Override PartName="/ppt/notesSlides/notesSlide695.xml" ContentType="application/vnd.openxmlformats-officedocument.presentationml.notesSlide+xml"/>
  <Override PartName="/ppt/notesSlides/notesSlide696.xml" ContentType="application/vnd.openxmlformats-officedocument.presentationml.notesSlide+xml"/>
  <Override PartName="/ppt/notesSlides/notesSlide697.xml" ContentType="application/vnd.openxmlformats-officedocument.presentationml.notesSlide+xml"/>
  <Override PartName="/ppt/notesSlides/notesSlide698.xml" ContentType="application/vnd.openxmlformats-officedocument.presentationml.notesSlide+xml"/>
  <Override PartName="/ppt/notesSlides/notesSlide699.xml" ContentType="application/vnd.openxmlformats-officedocument.presentationml.notesSlide+xml"/>
  <Override PartName="/ppt/notesSlides/notesSlide700.xml" ContentType="application/vnd.openxmlformats-officedocument.presentationml.notesSlide+xml"/>
  <Override PartName="/ppt/notesSlides/notesSlide701.xml" ContentType="application/vnd.openxmlformats-officedocument.presentationml.notesSlide+xml"/>
  <Override PartName="/ppt/notesSlides/notesSlide702.xml" ContentType="application/vnd.openxmlformats-officedocument.presentationml.notesSlide+xml"/>
  <Override PartName="/ppt/notesSlides/notesSlide703.xml" ContentType="application/vnd.openxmlformats-officedocument.presentationml.notesSlide+xml"/>
  <Override PartName="/ppt/notesSlides/notesSlide704.xml" ContentType="application/vnd.openxmlformats-officedocument.presentationml.notesSlide+xml"/>
  <Override PartName="/ppt/notesSlides/notesSlide705.xml" ContentType="application/vnd.openxmlformats-officedocument.presentationml.notesSlide+xml"/>
  <Override PartName="/ppt/notesSlides/notesSlide706.xml" ContentType="application/vnd.openxmlformats-officedocument.presentationml.notesSlide+xml"/>
  <Override PartName="/ppt/notesSlides/notesSlide707.xml" ContentType="application/vnd.openxmlformats-officedocument.presentationml.notesSlide+xml"/>
  <Override PartName="/ppt/notesSlides/notesSlide708.xml" ContentType="application/vnd.openxmlformats-officedocument.presentationml.notesSlide+xml"/>
  <Override PartName="/ppt/notesSlides/notesSlide709.xml" ContentType="application/vnd.openxmlformats-officedocument.presentationml.notesSlide+xml"/>
  <Override PartName="/ppt/notesSlides/notesSlide710.xml" ContentType="application/vnd.openxmlformats-officedocument.presentationml.notesSlide+xml"/>
  <Override PartName="/ppt/notesSlides/notesSlide711.xml" ContentType="application/vnd.openxmlformats-officedocument.presentationml.notesSlide+xml"/>
  <Override PartName="/ppt/notesSlides/notesSlide712.xml" ContentType="application/vnd.openxmlformats-officedocument.presentationml.notesSlide+xml"/>
  <Override PartName="/ppt/notesSlides/notesSlide713.xml" ContentType="application/vnd.openxmlformats-officedocument.presentationml.notesSlide+xml"/>
  <Override PartName="/ppt/notesSlides/notesSlide714.xml" ContentType="application/vnd.openxmlformats-officedocument.presentationml.notesSlide+xml"/>
  <Override PartName="/ppt/notesSlides/notesSlide715.xml" ContentType="application/vnd.openxmlformats-officedocument.presentationml.notesSlide+xml"/>
  <Override PartName="/ppt/notesSlides/notesSlide716.xml" ContentType="application/vnd.openxmlformats-officedocument.presentationml.notesSlide+xml"/>
  <Override PartName="/ppt/notesSlides/notesSlide717.xml" ContentType="application/vnd.openxmlformats-officedocument.presentationml.notesSlide+xml"/>
  <Override PartName="/ppt/notesSlides/notesSlide718.xml" ContentType="application/vnd.openxmlformats-officedocument.presentationml.notesSlide+xml"/>
  <Override PartName="/ppt/notesSlides/notesSlide719.xml" ContentType="application/vnd.openxmlformats-officedocument.presentationml.notesSlide+xml"/>
  <Override PartName="/ppt/notesSlides/notesSlide720.xml" ContentType="application/vnd.openxmlformats-officedocument.presentationml.notesSlide+xml"/>
  <Override PartName="/ppt/notesSlides/notesSlide721.xml" ContentType="application/vnd.openxmlformats-officedocument.presentationml.notesSlide+xml"/>
  <Override PartName="/ppt/notesSlides/notesSlide722.xml" ContentType="application/vnd.openxmlformats-officedocument.presentationml.notesSlide+xml"/>
  <Override PartName="/ppt/notesSlides/notesSlide723.xml" ContentType="application/vnd.openxmlformats-officedocument.presentationml.notesSlide+xml"/>
  <Override PartName="/ppt/notesSlides/notesSlide724.xml" ContentType="application/vnd.openxmlformats-officedocument.presentationml.notesSlide+xml"/>
  <Override PartName="/ppt/notesSlides/notesSlide725.xml" ContentType="application/vnd.openxmlformats-officedocument.presentationml.notesSlide+xml"/>
  <Override PartName="/ppt/notesSlides/notesSlide726.xml" ContentType="application/vnd.openxmlformats-officedocument.presentationml.notesSlide+xml"/>
  <Override PartName="/ppt/notesSlides/notesSlide727.xml" ContentType="application/vnd.openxmlformats-officedocument.presentationml.notesSlide+xml"/>
  <Override PartName="/ppt/notesSlides/notesSlide728.xml" ContentType="application/vnd.openxmlformats-officedocument.presentationml.notesSlide+xml"/>
  <Override PartName="/ppt/notesSlides/notesSlide729.xml" ContentType="application/vnd.openxmlformats-officedocument.presentationml.notesSlide+xml"/>
  <Override PartName="/ppt/notesSlides/notesSlide730.xml" ContentType="application/vnd.openxmlformats-officedocument.presentationml.notesSlide+xml"/>
  <Override PartName="/ppt/notesSlides/notesSlide731.xml" ContentType="application/vnd.openxmlformats-officedocument.presentationml.notesSlide+xml"/>
  <Override PartName="/ppt/notesSlides/notesSlide732.xml" ContentType="application/vnd.openxmlformats-officedocument.presentationml.notesSlide+xml"/>
  <Override PartName="/ppt/notesSlides/notesSlide733.xml" ContentType="application/vnd.openxmlformats-officedocument.presentationml.notesSlide+xml"/>
  <Override PartName="/ppt/notesSlides/notesSlide734.xml" ContentType="application/vnd.openxmlformats-officedocument.presentationml.notesSlide+xml"/>
  <Override PartName="/ppt/notesSlides/notesSlide735.xml" ContentType="application/vnd.openxmlformats-officedocument.presentationml.notesSlide+xml"/>
  <Override PartName="/ppt/notesSlides/notesSlide736.xml" ContentType="application/vnd.openxmlformats-officedocument.presentationml.notesSlide+xml"/>
  <Override PartName="/ppt/notesSlides/notesSlide737.xml" ContentType="application/vnd.openxmlformats-officedocument.presentationml.notesSlide+xml"/>
  <Override PartName="/ppt/notesSlides/notesSlide738.xml" ContentType="application/vnd.openxmlformats-officedocument.presentationml.notesSlide+xml"/>
  <Override PartName="/ppt/notesSlides/notesSlide739.xml" ContentType="application/vnd.openxmlformats-officedocument.presentationml.notesSlide+xml"/>
  <Override PartName="/ppt/notesSlides/notesSlide740.xml" ContentType="application/vnd.openxmlformats-officedocument.presentationml.notesSlide+xml"/>
  <Override PartName="/ppt/notesSlides/notesSlide741.xml" ContentType="application/vnd.openxmlformats-officedocument.presentationml.notesSlide+xml"/>
  <Override PartName="/ppt/notesSlides/notesSlide742.xml" ContentType="application/vnd.openxmlformats-officedocument.presentationml.notesSlide+xml"/>
  <Override PartName="/ppt/notesSlides/notesSlide743.xml" ContentType="application/vnd.openxmlformats-officedocument.presentationml.notesSlide+xml"/>
  <Override PartName="/ppt/notesSlides/notesSlide744.xml" ContentType="application/vnd.openxmlformats-officedocument.presentationml.notesSlide+xml"/>
  <Override PartName="/ppt/notesSlides/notesSlide745.xml" ContentType="application/vnd.openxmlformats-officedocument.presentationml.notesSlide+xml"/>
  <Override PartName="/ppt/notesSlides/notesSlide746.xml" ContentType="application/vnd.openxmlformats-officedocument.presentationml.notesSlide+xml"/>
  <Override PartName="/ppt/notesSlides/notesSlide747.xml" ContentType="application/vnd.openxmlformats-officedocument.presentationml.notesSlide+xml"/>
  <Override PartName="/ppt/notesSlides/notesSlide748.xml" ContentType="application/vnd.openxmlformats-officedocument.presentationml.notesSlide+xml"/>
  <Override PartName="/ppt/notesSlides/notesSlide749.xml" ContentType="application/vnd.openxmlformats-officedocument.presentationml.notesSlide+xml"/>
  <Override PartName="/ppt/notesSlides/notesSlide750.xml" ContentType="application/vnd.openxmlformats-officedocument.presentationml.notesSlide+xml"/>
  <Override PartName="/ppt/notesSlides/notesSlide751.xml" ContentType="application/vnd.openxmlformats-officedocument.presentationml.notesSlide+xml"/>
  <Override PartName="/ppt/notesSlides/notesSlide752.xml" ContentType="application/vnd.openxmlformats-officedocument.presentationml.notesSlide+xml"/>
  <Override PartName="/ppt/notesSlides/notesSlide753.xml" ContentType="application/vnd.openxmlformats-officedocument.presentationml.notesSlide+xml"/>
  <Override PartName="/ppt/notesSlides/notesSlide754.xml" ContentType="application/vnd.openxmlformats-officedocument.presentationml.notesSlide+xml"/>
  <Override PartName="/ppt/notesSlides/notesSlide755.xml" ContentType="application/vnd.openxmlformats-officedocument.presentationml.notesSlide+xml"/>
  <Override PartName="/ppt/notesSlides/notesSlide756.xml" ContentType="application/vnd.openxmlformats-officedocument.presentationml.notesSlide+xml"/>
  <Override PartName="/ppt/notesSlides/notesSlide757.xml" ContentType="application/vnd.openxmlformats-officedocument.presentationml.notesSlide+xml"/>
  <Override PartName="/ppt/notesSlides/notesSlide758.xml" ContentType="application/vnd.openxmlformats-officedocument.presentationml.notesSlide+xml"/>
  <Override PartName="/ppt/notesSlides/notesSlide759.xml" ContentType="application/vnd.openxmlformats-officedocument.presentationml.notesSlide+xml"/>
  <Override PartName="/ppt/notesSlides/notesSlide760.xml" ContentType="application/vnd.openxmlformats-officedocument.presentationml.notesSlide+xml"/>
  <Override PartName="/ppt/notesSlides/notesSlide761.xml" ContentType="application/vnd.openxmlformats-officedocument.presentationml.notesSlide+xml"/>
  <Override PartName="/ppt/notesSlides/notesSlide762.xml" ContentType="application/vnd.openxmlformats-officedocument.presentationml.notesSlide+xml"/>
  <Override PartName="/ppt/notesSlides/notesSlide763.xml" ContentType="application/vnd.openxmlformats-officedocument.presentationml.notesSlide+xml"/>
  <Override PartName="/ppt/notesSlides/notesSlide764.xml" ContentType="application/vnd.openxmlformats-officedocument.presentationml.notesSlide+xml"/>
  <Override PartName="/ppt/notesSlides/notesSlide765.xml" ContentType="application/vnd.openxmlformats-officedocument.presentationml.notesSlide+xml"/>
  <Override PartName="/ppt/notesSlides/notesSlide766.xml" ContentType="application/vnd.openxmlformats-officedocument.presentationml.notesSlide+xml"/>
  <Override PartName="/ppt/notesSlides/notesSlide767.xml" ContentType="application/vnd.openxmlformats-officedocument.presentationml.notesSlide+xml"/>
  <Override PartName="/ppt/notesSlides/notesSlide768.xml" ContentType="application/vnd.openxmlformats-officedocument.presentationml.notesSlide+xml"/>
  <Override PartName="/ppt/notesSlides/notesSlide769.xml" ContentType="application/vnd.openxmlformats-officedocument.presentationml.notesSlide+xml"/>
  <Override PartName="/ppt/notesSlides/notesSlide770.xml" ContentType="application/vnd.openxmlformats-officedocument.presentationml.notesSlide+xml"/>
  <Override PartName="/ppt/notesSlides/notesSlide771.xml" ContentType="application/vnd.openxmlformats-officedocument.presentationml.notesSlide+xml"/>
  <Override PartName="/ppt/notesSlides/notesSlide772.xml" ContentType="application/vnd.openxmlformats-officedocument.presentationml.notesSlide+xml"/>
  <Override PartName="/ppt/notesSlides/notesSlide773.xml" ContentType="application/vnd.openxmlformats-officedocument.presentationml.notesSlide+xml"/>
  <Override PartName="/ppt/notesSlides/notesSlide774.xml" ContentType="application/vnd.openxmlformats-officedocument.presentationml.notesSlide+xml"/>
  <Override PartName="/ppt/notesSlides/notesSlide775.xml" ContentType="application/vnd.openxmlformats-officedocument.presentationml.notesSlide+xml"/>
  <Override PartName="/ppt/notesSlides/notesSlide776.xml" ContentType="application/vnd.openxmlformats-officedocument.presentationml.notesSlide+xml"/>
  <Override PartName="/ppt/notesSlides/notesSlide777.xml" ContentType="application/vnd.openxmlformats-officedocument.presentationml.notesSlide+xml"/>
  <Override PartName="/ppt/notesSlides/notesSlide778.xml" ContentType="application/vnd.openxmlformats-officedocument.presentationml.notesSlide+xml"/>
  <Override PartName="/ppt/notesSlides/notesSlide779.xml" ContentType="application/vnd.openxmlformats-officedocument.presentationml.notesSlide+xml"/>
  <Override PartName="/ppt/notesSlides/notesSlide780.xml" ContentType="application/vnd.openxmlformats-officedocument.presentationml.notesSlide+xml"/>
  <Override PartName="/ppt/notesSlides/notesSlide781.xml" ContentType="application/vnd.openxmlformats-officedocument.presentationml.notesSlide+xml"/>
  <Override PartName="/ppt/notesSlides/notesSlide782.xml" ContentType="application/vnd.openxmlformats-officedocument.presentationml.notesSlide+xml"/>
  <Override PartName="/ppt/notesSlides/notesSlide783.xml" ContentType="application/vnd.openxmlformats-officedocument.presentationml.notesSlide+xml"/>
  <Override PartName="/ppt/notesSlides/notesSlide784.xml" ContentType="application/vnd.openxmlformats-officedocument.presentationml.notesSlide+xml"/>
  <Override PartName="/ppt/notesSlides/notesSlide785.xml" ContentType="application/vnd.openxmlformats-officedocument.presentationml.notesSlide+xml"/>
  <Override PartName="/ppt/notesSlides/notesSlide786.xml" ContentType="application/vnd.openxmlformats-officedocument.presentationml.notesSlide+xml"/>
  <Override PartName="/ppt/notesSlides/notesSlide787.xml" ContentType="application/vnd.openxmlformats-officedocument.presentationml.notesSlide+xml"/>
  <Override PartName="/ppt/notesSlides/notesSlide788.xml" ContentType="application/vnd.openxmlformats-officedocument.presentationml.notesSlide+xml"/>
  <Override PartName="/ppt/notesSlides/notesSlide789.xml" ContentType="application/vnd.openxmlformats-officedocument.presentationml.notesSlide+xml"/>
  <Override PartName="/ppt/notesSlides/notesSlide790.xml" ContentType="application/vnd.openxmlformats-officedocument.presentationml.notesSlide+xml"/>
  <Override PartName="/ppt/notesSlides/notesSlide791.xml" ContentType="application/vnd.openxmlformats-officedocument.presentationml.notesSlide+xml"/>
  <Override PartName="/ppt/notesSlides/notesSlide792.xml" ContentType="application/vnd.openxmlformats-officedocument.presentationml.notesSlide+xml"/>
  <Override PartName="/ppt/notesSlides/notesSlide793.xml" ContentType="application/vnd.openxmlformats-officedocument.presentationml.notesSlide+xml"/>
  <Override PartName="/ppt/notesSlides/notesSlide794.xml" ContentType="application/vnd.openxmlformats-officedocument.presentationml.notesSlide+xml"/>
  <Override PartName="/ppt/notesSlides/notesSlide795.xml" ContentType="application/vnd.openxmlformats-officedocument.presentationml.notesSlide+xml"/>
  <Override PartName="/ppt/notesSlides/notesSlide796.xml" ContentType="application/vnd.openxmlformats-officedocument.presentationml.notesSlide+xml"/>
  <Override PartName="/ppt/notesSlides/notesSlide797.xml" ContentType="application/vnd.openxmlformats-officedocument.presentationml.notesSlide+xml"/>
  <Override PartName="/ppt/notesSlides/notesSlide798.xml" ContentType="application/vnd.openxmlformats-officedocument.presentationml.notesSlide+xml"/>
  <Override PartName="/ppt/notesSlides/notesSlide799.xml" ContentType="application/vnd.openxmlformats-officedocument.presentationml.notesSlide+xml"/>
  <Override PartName="/ppt/notesSlides/notesSlide800.xml" ContentType="application/vnd.openxmlformats-officedocument.presentationml.notesSlide+xml"/>
  <Override PartName="/ppt/notesSlides/notesSlide801.xml" ContentType="application/vnd.openxmlformats-officedocument.presentationml.notesSlide+xml"/>
  <Override PartName="/ppt/notesSlides/notesSlide802.xml" ContentType="application/vnd.openxmlformats-officedocument.presentationml.notesSlide+xml"/>
  <Override PartName="/ppt/notesSlides/notesSlide803.xml" ContentType="application/vnd.openxmlformats-officedocument.presentationml.notesSlide+xml"/>
  <Override PartName="/ppt/notesSlides/notesSlide804.xml" ContentType="application/vnd.openxmlformats-officedocument.presentationml.notesSlide+xml"/>
  <Override PartName="/ppt/notesSlides/notesSlide805.xml" ContentType="application/vnd.openxmlformats-officedocument.presentationml.notesSlide+xml"/>
  <Override PartName="/ppt/notesSlides/notesSlide806.xml" ContentType="application/vnd.openxmlformats-officedocument.presentationml.notesSlide+xml"/>
  <Override PartName="/ppt/notesSlides/notesSlide807.xml" ContentType="application/vnd.openxmlformats-officedocument.presentationml.notesSlide+xml"/>
  <Override PartName="/ppt/notesSlides/notesSlide808.xml" ContentType="application/vnd.openxmlformats-officedocument.presentationml.notesSlide+xml"/>
  <Override PartName="/ppt/notesSlides/notesSlide809.xml" ContentType="application/vnd.openxmlformats-officedocument.presentationml.notesSlide+xml"/>
  <Override PartName="/ppt/notesSlides/notesSlide810.xml" ContentType="application/vnd.openxmlformats-officedocument.presentationml.notesSlide+xml"/>
  <Override PartName="/ppt/notesSlides/notesSlide811.xml" ContentType="application/vnd.openxmlformats-officedocument.presentationml.notesSlide+xml"/>
  <Override PartName="/ppt/notesSlides/notesSlide812.xml" ContentType="application/vnd.openxmlformats-officedocument.presentationml.notesSlide+xml"/>
  <Override PartName="/ppt/notesSlides/notesSlide813.xml" ContentType="application/vnd.openxmlformats-officedocument.presentationml.notesSlide+xml"/>
  <Override PartName="/ppt/notesSlides/notesSlide814.xml" ContentType="application/vnd.openxmlformats-officedocument.presentationml.notesSlide+xml"/>
  <Override PartName="/ppt/notesSlides/notesSlide815.xml" ContentType="application/vnd.openxmlformats-officedocument.presentationml.notesSlide+xml"/>
  <Override PartName="/ppt/notesSlides/notesSlide816.xml" ContentType="application/vnd.openxmlformats-officedocument.presentationml.notesSlide+xml"/>
  <Override PartName="/ppt/notesSlides/notesSlide817.xml" ContentType="application/vnd.openxmlformats-officedocument.presentationml.notesSlide+xml"/>
  <Override PartName="/ppt/notesSlides/notesSlide818.xml" ContentType="application/vnd.openxmlformats-officedocument.presentationml.notesSlide+xml"/>
  <Override PartName="/ppt/notesSlides/notesSlide819.xml" ContentType="application/vnd.openxmlformats-officedocument.presentationml.notesSlide+xml"/>
  <Override PartName="/ppt/notesSlides/notesSlide820.xml" ContentType="application/vnd.openxmlformats-officedocument.presentationml.notesSlide+xml"/>
  <Override PartName="/ppt/notesSlides/notesSlide821.xml" ContentType="application/vnd.openxmlformats-officedocument.presentationml.notesSlide+xml"/>
  <Override PartName="/ppt/notesSlides/notesSlide822.xml" ContentType="application/vnd.openxmlformats-officedocument.presentationml.notesSlide+xml"/>
  <Override PartName="/ppt/notesSlides/notesSlide823.xml" ContentType="application/vnd.openxmlformats-officedocument.presentationml.notesSlide+xml"/>
  <Override PartName="/ppt/notesSlides/notesSlide824.xml" ContentType="application/vnd.openxmlformats-officedocument.presentationml.notesSlide+xml"/>
  <Override PartName="/ppt/notesSlides/notesSlide825.xml" ContentType="application/vnd.openxmlformats-officedocument.presentationml.notesSlide+xml"/>
  <Override PartName="/ppt/notesSlides/notesSlide826.xml" ContentType="application/vnd.openxmlformats-officedocument.presentationml.notesSlide+xml"/>
  <Override PartName="/ppt/notesSlides/notesSlide827.xml" ContentType="application/vnd.openxmlformats-officedocument.presentationml.notesSlide+xml"/>
  <Override PartName="/ppt/notesSlides/notesSlide828.xml" ContentType="application/vnd.openxmlformats-officedocument.presentationml.notesSlide+xml"/>
  <Override PartName="/ppt/notesSlides/notesSlide829.xml" ContentType="application/vnd.openxmlformats-officedocument.presentationml.notesSlide+xml"/>
  <Override PartName="/ppt/notesSlides/notesSlide830.xml" ContentType="application/vnd.openxmlformats-officedocument.presentationml.notesSlide+xml"/>
  <Override PartName="/ppt/notesSlides/notesSlide831.xml" ContentType="application/vnd.openxmlformats-officedocument.presentationml.notesSlide+xml"/>
  <Override PartName="/ppt/notesSlides/notesSlide832.xml" ContentType="application/vnd.openxmlformats-officedocument.presentationml.notesSlide+xml"/>
  <Override PartName="/ppt/notesSlides/notesSlide833.xml" ContentType="application/vnd.openxmlformats-officedocument.presentationml.notesSlide+xml"/>
  <Override PartName="/ppt/notesSlides/notesSlide834.xml" ContentType="application/vnd.openxmlformats-officedocument.presentationml.notesSlide+xml"/>
  <Override PartName="/ppt/notesSlides/notesSlide835.xml" ContentType="application/vnd.openxmlformats-officedocument.presentationml.notesSlide+xml"/>
  <Override PartName="/ppt/notesSlides/notesSlide836.xml" ContentType="application/vnd.openxmlformats-officedocument.presentationml.notesSlide+xml"/>
  <Override PartName="/ppt/notesSlides/notesSlide837.xml" ContentType="application/vnd.openxmlformats-officedocument.presentationml.notesSlide+xml"/>
  <Override PartName="/ppt/notesSlides/notesSlide838.xml" ContentType="application/vnd.openxmlformats-officedocument.presentationml.notesSlide+xml"/>
  <Override PartName="/ppt/notesSlides/notesSlide839.xml" ContentType="application/vnd.openxmlformats-officedocument.presentationml.notesSlide+xml"/>
  <Override PartName="/ppt/notesSlides/notesSlide840.xml" ContentType="application/vnd.openxmlformats-officedocument.presentationml.notesSlide+xml"/>
  <Override PartName="/ppt/notesSlides/notesSlide841.xml" ContentType="application/vnd.openxmlformats-officedocument.presentationml.notesSlide+xml"/>
  <Override PartName="/ppt/notesSlides/notesSlide842.xml" ContentType="application/vnd.openxmlformats-officedocument.presentationml.notesSlide+xml"/>
  <Override PartName="/ppt/notesSlides/notesSlide843.xml" ContentType="application/vnd.openxmlformats-officedocument.presentationml.notesSlide+xml"/>
  <Override PartName="/ppt/notesSlides/notesSlide844.xml" ContentType="application/vnd.openxmlformats-officedocument.presentationml.notesSlide+xml"/>
  <Override PartName="/ppt/notesSlides/notesSlide845.xml" ContentType="application/vnd.openxmlformats-officedocument.presentationml.notesSlide+xml"/>
  <Override PartName="/ppt/notesSlides/notesSlide846.xml" ContentType="application/vnd.openxmlformats-officedocument.presentationml.notesSlide+xml"/>
  <Override PartName="/ppt/notesSlides/notesSlide847.xml" ContentType="application/vnd.openxmlformats-officedocument.presentationml.notesSlide+xml"/>
  <Override PartName="/ppt/notesSlides/notesSlide848.xml" ContentType="application/vnd.openxmlformats-officedocument.presentationml.notesSlide+xml"/>
  <Override PartName="/ppt/notesSlides/notesSlide849.xml" ContentType="application/vnd.openxmlformats-officedocument.presentationml.notesSlide+xml"/>
  <Override PartName="/ppt/notesSlides/notesSlide850.xml" ContentType="application/vnd.openxmlformats-officedocument.presentationml.notesSlide+xml"/>
  <Override PartName="/ppt/notesSlides/notesSlide851.xml" ContentType="application/vnd.openxmlformats-officedocument.presentationml.notesSlide+xml"/>
  <Override PartName="/ppt/notesSlides/notesSlide852.xml" ContentType="application/vnd.openxmlformats-officedocument.presentationml.notesSlide+xml"/>
  <Override PartName="/ppt/notesSlides/notesSlide853.xml" ContentType="application/vnd.openxmlformats-officedocument.presentationml.notesSlide+xml"/>
  <Override PartName="/ppt/notesSlides/notesSlide854.xml" ContentType="application/vnd.openxmlformats-officedocument.presentationml.notesSlide+xml"/>
  <Override PartName="/ppt/notesSlides/notesSlide855.xml" ContentType="application/vnd.openxmlformats-officedocument.presentationml.notesSlide+xml"/>
  <Override PartName="/ppt/notesSlides/notesSlide856.xml" ContentType="application/vnd.openxmlformats-officedocument.presentationml.notesSlide+xml"/>
  <Override PartName="/ppt/notesSlides/notesSlide857.xml" ContentType="application/vnd.openxmlformats-officedocument.presentationml.notesSlide+xml"/>
  <Override PartName="/ppt/notesSlides/notesSlide858.xml" ContentType="application/vnd.openxmlformats-officedocument.presentationml.notesSlide+xml"/>
  <Override PartName="/ppt/notesSlides/notesSlide859.xml" ContentType="application/vnd.openxmlformats-officedocument.presentationml.notesSlide+xml"/>
  <Override PartName="/ppt/notesSlides/notesSlide860.xml" ContentType="application/vnd.openxmlformats-officedocument.presentationml.notesSlide+xml"/>
  <Override PartName="/ppt/notesSlides/notesSlide861.xml" ContentType="application/vnd.openxmlformats-officedocument.presentationml.notesSlide+xml"/>
  <Override PartName="/ppt/notesSlides/notesSlide862.xml" ContentType="application/vnd.openxmlformats-officedocument.presentationml.notesSlide+xml"/>
  <Override PartName="/ppt/notesSlides/notesSlide863.xml" ContentType="application/vnd.openxmlformats-officedocument.presentationml.notesSlide+xml"/>
  <Override PartName="/ppt/notesSlides/notesSlide864.xml" ContentType="application/vnd.openxmlformats-officedocument.presentationml.notesSlide+xml"/>
  <Override PartName="/ppt/notesSlides/notesSlide865.xml" ContentType="application/vnd.openxmlformats-officedocument.presentationml.notesSlide+xml"/>
  <Override PartName="/ppt/notesSlides/notesSlide866.xml" ContentType="application/vnd.openxmlformats-officedocument.presentationml.notesSlide+xml"/>
  <Override PartName="/ppt/notesSlides/notesSlide867.xml" ContentType="application/vnd.openxmlformats-officedocument.presentationml.notesSlide+xml"/>
  <Override PartName="/ppt/notesSlides/notesSlide868.xml" ContentType="application/vnd.openxmlformats-officedocument.presentationml.notesSlide+xml"/>
  <Override PartName="/ppt/notesSlides/notesSlide869.xml" ContentType="application/vnd.openxmlformats-officedocument.presentationml.notesSlide+xml"/>
  <Override PartName="/ppt/notesSlides/notesSlide870.xml" ContentType="application/vnd.openxmlformats-officedocument.presentationml.notesSlide+xml"/>
  <Override PartName="/ppt/notesSlides/notesSlide871.xml" ContentType="application/vnd.openxmlformats-officedocument.presentationml.notesSlide+xml"/>
  <Override PartName="/ppt/notesSlides/notesSlide872.xml" ContentType="application/vnd.openxmlformats-officedocument.presentationml.notesSlide+xml"/>
  <Override PartName="/ppt/notesSlides/notesSlide873.xml" ContentType="application/vnd.openxmlformats-officedocument.presentationml.notesSlide+xml"/>
  <Override PartName="/ppt/notesSlides/notesSlide874.xml" ContentType="application/vnd.openxmlformats-officedocument.presentationml.notesSlide+xml"/>
  <Override PartName="/ppt/notesSlides/notesSlide875.xml" ContentType="application/vnd.openxmlformats-officedocument.presentationml.notesSlide+xml"/>
  <Override PartName="/ppt/notesSlides/notesSlide876.xml" ContentType="application/vnd.openxmlformats-officedocument.presentationml.notesSlide+xml"/>
  <Override PartName="/ppt/notesSlides/notesSlide877.xml" ContentType="application/vnd.openxmlformats-officedocument.presentationml.notesSlide+xml"/>
  <Override PartName="/ppt/notesSlides/notesSlide878.xml" ContentType="application/vnd.openxmlformats-officedocument.presentationml.notesSlide+xml"/>
  <Override PartName="/ppt/notesSlides/notesSlide879.xml" ContentType="application/vnd.openxmlformats-officedocument.presentationml.notesSlide+xml"/>
  <Override PartName="/ppt/notesSlides/notesSlide880.xml" ContentType="application/vnd.openxmlformats-officedocument.presentationml.notesSlide+xml"/>
  <Override PartName="/ppt/notesSlides/notesSlide881.xml" ContentType="application/vnd.openxmlformats-officedocument.presentationml.notesSlide+xml"/>
  <Override PartName="/ppt/notesSlides/notesSlide882.xml" ContentType="application/vnd.openxmlformats-officedocument.presentationml.notesSlide+xml"/>
  <Override PartName="/ppt/notesSlides/notesSlide883.xml" ContentType="application/vnd.openxmlformats-officedocument.presentationml.notesSlide+xml"/>
  <Override PartName="/ppt/notesSlides/notesSlide884.xml" ContentType="application/vnd.openxmlformats-officedocument.presentationml.notesSlide+xml"/>
  <Override PartName="/ppt/notesSlides/notesSlide885.xml" ContentType="application/vnd.openxmlformats-officedocument.presentationml.notesSlide+xml"/>
  <Override PartName="/ppt/notesSlides/notesSlide886.xml" ContentType="application/vnd.openxmlformats-officedocument.presentationml.notesSlide+xml"/>
  <Override PartName="/ppt/notesSlides/notesSlide887.xml" ContentType="application/vnd.openxmlformats-officedocument.presentationml.notesSlide+xml"/>
  <Override PartName="/ppt/notesSlides/notesSlide888.xml" ContentType="application/vnd.openxmlformats-officedocument.presentationml.notesSlide+xml"/>
  <Override PartName="/ppt/notesSlides/notesSlide889.xml" ContentType="application/vnd.openxmlformats-officedocument.presentationml.notesSlide+xml"/>
  <Override PartName="/ppt/notesSlides/notesSlide890.xml" ContentType="application/vnd.openxmlformats-officedocument.presentationml.notesSlide+xml"/>
  <Override PartName="/ppt/notesSlides/notesSlide891.xml" ContentType="application/vnd.openxmlformats-officedocument.presentationml.notesSlide+xml"/>
  <Override PartName="/ppt/notesSlides/notesSlide892.xml" ContentType="application/vnd.openxmlformats-officedocument.presentationml.notesSlide+xml"/>
  <Override PartName="/ppt/notesSlides/notesSlide893.xml" ContentType="application/vnd.openxmlformats-officedocument.presentationml.notesSlide+xml"/>
  <Override PartName="/ppt/notesSlides/notesSlide894.xml" ContentType="application/vnd.openxmlformats-officedocument.presentationml.notesSlide+xml"/>
  <Override PartName="/ppt/notesSlides/notesSlide895.xml" ContentType="application/vnd.openxmlformats-officedocument.presentationml.notesSlide+xml"/>
  <Override PartName="/ppt/notesSlides/notesSlide896.xml" ContentType="application/vnd.openxmlformats-officedocument.presentationml.notesSlide+xml"/>
  <Override PartName="/ppt/notesSlides/notesSlide897.xml" ContentType="application/vnd.openxmlformats-officedocument.presentationml.notesSlide+xml"/>
  <Override PartName="/ppt/notesSlides/notesSlide898.xml" ContentType="application/vnd.openxmlformats-officedocument.presentationml.notesSlide+xml"/>
  <Override PartName="/ppt/notesSlides/notesSlide899.xml" ContentType="application/vnd.openxmlformats-officedocument.presentationml.notesSlide+xml"/>
  <Override PartName="/ppt/notesSlides/notesSlide900.xml" ContentType="application/vnd.openxmlformats-officedocument.presentationml.notesSlide+xml"/>
  <Override PartName="/ppt/notesSlides/notesSlide901.xml" ContentType="application/vnd.openxmlformats-officedocument.presentationml.notesSlide+xml"/>
  <Override PartName="/ppt/notesSlides/notesSlide902.xml" ContentType="application/vnd.openxmlformats-officedocument.presentationml.notesSlide+xml"/>
  <Override PartName="/ppt/notesSlides/notesSlide903.xml" ContentType="application/vnd.openxmlformats-officedocument.presentationml.notesSlide+xml"/>
  <Override PartName="/ppt/notesSlides/notesSlide904.xml" ContentType="application/vnd.openxmlformats-officedocument.presentationml.notesSlide+xml"/>
  <Override PartName="/ppt/notesSlides/notesSlide905.xml" ContentType="application/vnd.openxmlformats-officedocument.presentationml.notesSlide+xml"/>
  <Override PartName="/ppt/notesSlides/notesSlide906.xml" ContentType="application/vnd.openxmlformats-officedocument.presentationml.notesSlide+xml"/>
  <Override PartName="/ppt/notesSlides/notesSlide907.xml" ContentType="application/vnd.openxmlformats-officedocument.presentationml.notesSlide+xml"/>
  <Override PartName="/ppt/notesSlides/notesSlide908.xml" ContentType="application/vnd.openxmlformats-officedocument.presentationml.notesSlide+xml"/>
  <Override PartName="/ppt/notesSlides/notesSlide909.xml" ContentType="application/vnd.openxmlformats-officedocument.presentationml.notesSlide+xml"/>
  <Override PartName="/ppt/notesSlides/notesSlide910.xml" ContentType="application/vnd.openxmlformats-officedocument.presentationml.notesSlide+xml"/>
  <Override PartName="/ppt/notesSlides/notesSlide911.xml" ContentType="application/vnd.openxmlformats-officedocument.presentationml.notesSlide+xml"/>
  <Override PartName="/ppt/notesSlides/notesSlide912.xml" ContentType="application/vnd.openxmlformats-officedocument.presentationml.notesSlide+xml"/>
  <Override PartName="/ppt/notesSlides/notesSlide913.xml" ContentType="application/vnd.openxmlformats-officedocument.presentationml.notesSlide+xml"/>
  <Override PartName="/ppt/notesSlides/notesSlide914.xml" ContentType="application/vnd.openxmlformats-officedocument.presentationml.notesSlide+xml"/>
  <Override PartName="/ppt/notesSlides/notesSlide915.xml" ContentType="application/vnd.openxmlformats-officedocument.presentationml.notesSlide+xml"/>
  <Override PartName="/ppt/notesSlides/notesSlide916.xml" ContentType="application/vnd.openxmlformats-officedocument.presentationml.notesSlide+xml"/>
  <Override PartName="/ppt/notesSlides/notesSlide917.xml" ContentType="application/vnd.openxmlformats-officedocument.presentationml.notesSlide+xml"/>
  <Override PartName="/ppt/notesSlides/notesSlide918.xml" ContentType="application/vnd.openxmlformats-officedocument.presentationml.notesSlide+xml"/>
  <Override PartName="/ppt/notesSlides/notesSlide919.xml" ContentType="application/vnd.openxmlformats-officedocument.presentationml.notesSlide+xml"/>
  <Override PartName="/ppt/notesSlides/notesSlide920.xml" ContentType="application/vnd.openxmlformats-officedocument.presentationml.notesSlide+xml"/>
  <Override PartName="/ppt/notesSlides/notesSlide921.xml" ContentType="application/vnd.openxmlformats-officedocument.presentationml.notesSlide+xml"/>
  <Override PartName="/ppt/notesSlides/notesSlide922.xml" ContentType="application/vnd.openxmlformats-officedocument.presentationml.notesSlide+xml"/>
  <Override PartName="/ppt/notesSlides/notesSlide923.xml" ContentType="application/vnd.openxmlformats-officedocument.presentationml.notesSlide+xml"/>
  <Override PartName="/ppt/notesSlides/notesSlide924.xml" ContentType="application/vnd.openxmlformats-officedocument.presentationml.notesSlide+xml"/>
  <Override PartName="/ppt/notesSlides/notesSlide925.xml" ContentType="application/vnd.openxmlformats-officedocument.presentationml.notesSlide+xml"/>
  <Override PartName="/ppt/notesSlides/notesSlide926.xml" ContentType="application/vnd.openxmlformats-officedocument.presentationml.notesSlide+xml"/>
  <Override PartName="/ppt/notesSlides/notesSlide927.xml" ContentType="application/vnd.openxmlformats-officedocument.presentationml.notesSlide+xml"/>
  <Override PartName="/ppt/notesSlides/notesSlide928.xml" ContentType="application/vnd.openxmlformats-officedocument.presentationml.notesSlide+xml"/>
  <Override PartName="/ppt/notesSlides/notesSlide929.xml" ContentType="application/vnd.openxmlformats-officedocument.presentationml.notesSlide+xml"/>
  <Override PartName="/ppt/notesSlides/notesSlide930.xml" ContentType="application/vnd.openxmlformats-officedocument.presentationml.notesSlide+xml"/>
  <Override PartName="/ppt/notesSlides/notesSlide931.xml" ContentType="application/vnd.openxmlformats-officedocument.presentationml.notesSlide+xml"/>
  <Override PartName="/ppt/notesSlides/notesSlide932.xml" ContentType="application/vnd.openxmlformats-officedocument.presentationml.notesSlide+xml"/>
  <Override PartName="/ppt/notesSlides/notesSlide933.xml" ContentType="application/vnd.openxmlformats-officedocument.presentationml.notesSlide+xml"/>
  <Override PartName="/ppt/notesSlides/notesSlide934.xml" ContentType="application/vnd.openxmlformats-officedocument.presentationml.notesSlide+xml"/>
  <Override PartName="/ppt/notesSlides/notesSlide935.xml" ContentType="application/vnd.openxmlformats-officedocument.presentationml.notesSlide+xml"/>
  <Override PartName="/ppt/notesSlides/notesSlide936.xml" ContentType="application/vnd.openxmlformats-officedocument.presentationml.notesSlide+xml"/>
  <Override PartName="/ppt/notesSlides/notesSlide937.xml" ContentType="application/vnd.openxmlformats-officedocument.presentationml.notesSlide+xml"/>
  <Override PartName="/ppt/notesSlides/notesSlide938.xml" ContentType="application/vnd.openxmlformats-officedocument.presentationml.notesSlide+xml"/>
  <Override PartName="/ppt/notesSlides/notesSlide939.xml" ContentType="application/vnd.openxmlformats-officedocument.presentationml.notesSlide+xml"/>
  <Override PartName="/ppt/notesSlides/notesSlide940.xml" ContentType="application/vnd.openxmlformats-officedocument.presentationml.notesSlide+xml"/>
  <Override PartName="/ppt/notesSlides/notesSlide941.xml" ContentType="application/vnd.openxmlformats-officedocument.presentationml.notesSlide+xml"/>
  <Override PartName="/ppt/notesSlides/notesSlide942.xml" ContentType="application/vnd.openxmlformats-officedocument.presentationml.notesSlide+xml"/>
  <Override PartName="/ppt/notesSlides/notesSlide943.xml" ContentType="application/vnd.openxmlformats-officedocument.presentationml.notesSlide+xml"/>
  <Override PartName="/ppt/notesSlides/notesSlide944.xml" ContentType="application/vnd.openxmlformats-officedocument.presentationml.notesSlide+xml"/>
  <Override PartName="/ppt/notesSlides/notesSlide945.xml" ContentType="application/vnd.openxmlformats-officedocument.presentationml.notesSlide+xml"/>
  <Override PartName="/ppt/notesSlides/notesSlide946.xml" ContentType="application/vnd.openxmlformats-officedocument.presentationml.notesSlide+xml"/>
  <Override PartName="/ppt/notesSlides/notesSlide947.xml" ContentType="application/vnd.openxmlformats-officedocument.presentationml.notesSlide+xml"/>
  <Override PartName="/ppt/notesSlides/notesSlide948.xml" ContentType="application/vnd.openxmlformats-officedocument.presentationml.notesSlide+xml"/>
  <Override PartName="/ppt/notesSlides/notesSlide949.xml" ContentType="application/vnd.openxmlformats-officedocument.presentationml.notesSlide+xml"/>
  <Override PartName="/ppt/notesSlides/notesSlide950.xml" ContentType="application/vnd.openxmlformats-officedocument.presentationml.notesSlide+xml"/>
  <Override PartName="/ppt/notesSlides/notesSlide951.xml" ContentType="application/vnd.openxmlformats-officedocument.presentationml.notesSlide+xml"/>
  <Override PartName="/ppt/notesSlides/notesSlide952.xml" ContentType="application/vnd.openxmlformats-officedocument.presentationml.notesSlide+xml"/>
  <Override PartName="/ppt/notesSlides/notesSlide953.xml" ContentType="application/vnd.openxmlformats-officedocument.presentationml.notesSlide+xml"/>
  <Override PartName="/ppt/notesSlides/notesSlide954.xml" ContentType="application/vnd.openxmlformats-officedocument.presentationml.notesSlide+xml"/>
  <Override PartName="/ppt/notesSlides/notesSlide955.xml" ContentType="application/vnd.openxmlformats-officedocument.presentationml.notesSlide+xml"/>
  <Override PartName="/ppt/notesSlides/notesSlide956.xml" ContentType="application/vnd.openxmlformats-officedocument.presentationml.notesSlide+xml"/>
  <Override PartName="/ppt/notesSlides/notesSlide957.xml" ContentType="application/vnd.openxmlformats-officedocument.presentationml.notesSlide+xml"/>
  <Override PartName="/ppt/notesSlides/notesSlide958.xml" ContentType="application/vnd.openxmlformats-officedocument.presentationml.notesSlide+xml"/>
  <Override PartName="/ppt/notesSlides/notesSlide959.xml" ContentType="application/vnd.openxmlformats-officedocument.presentationml.notesSlide+xml"/>
  <Override PartName="/ppt/notesSlides/notesSlide960.xml" ContentType="application/vnd.openxmlformats-officedocument.presentationml.notesSlide+xml"/>
  <Override PartName="/ppt/notesSlides/notesSlide961.xml" ContentType="application/vnd.openxmlformats-officedocument.presentationml.notesSlide+xml"/>
  <Override PartName="/ppt/notesSlides/notesSlide962.xml" ContentType="application/vnd.openxmlformats-officedocument.presentationml.notesSlide+xml"/>
  <Override PartName="/ppt/notesSlides/notesSlide963.xml" ContentType="application/vnd.openxmlformats-officedocument.presentationml.notesSlide+xml"/>
  <Override PartName="/ppt/notesSlides/notesSlide964.xml" ContentType="application/vnd.openxmlformats-officedocument.presentationml.notesSlide+xml"/>
  <Override PartName="/ppt/notesSlides/notesSlide965.xml" ContentType="application/vnd.openxmlformats-officedocument.presentationml.notesSlide+xml"/>
  <Override PartName="/ppt/notesSlides/notesSlide966.xml" ContentType="application/vnd.openxmlformats-officedocument.presentationml.notesSlide+xml"/>
  <Override PartName="/ppt/notesSlides/notesSlide967.xml" ContentType="application/vnd.openxmlformats-officedocument.presentationml.notesSlide+xml"/>
  <Override PartName="/ppt/notesSlides/notesSlide968.xml" ContentType="application/vnd.openxmlformats-officedocument.presentationml.notesSlide+xml"/>
  <Override PartName="/ppt/notesSlides/notesSlide969.xml" ContentType="application/vnd.openxmlformats-officedocument.presentationml.notesSlide+xml"/>
  <Override PartName="/ppt/notesSlides/notesSlide970.xml" ContentType="application/vnd.openxmlformats-officedocument.presentationml.notesSlide+xml"/>
  <Override PartName="/ppt/notesSlides/notesSlide971.xml" ContentType="application/vnd.openxmlformats-officedocument.presentationml.notesSlide+xml"/>
  <Override PartName="/ppt/notesSlides/notesSlide972.xml" ContentType="application/vnd.openxmlformats-officedocument.presentationml.notesSlide+xml"/>
  <Override PartName="/ppt/notesSlides/notesSlide973.xml" ContentType="application/vnd.openxmlformats-officedocument.presentationml.notesSlide+xml"/>
  <Override PartName="/ppt/notesSlides/notesSlide974.xml" ContentType="application/vnd.openxmlformats-officedocument.presentationml.notesSlide+xml"/>
  <Override PartName="/ppt/notesSlides/notesSlide975.xml" ContentType="application/vnd.openxmlformats-officedocument.presentationml.notesSlide+xml"/>
  <Override PartName="/ppt/notesSlides/notesSlide976.xml" ContentType="application/vnd.openxmlformats-officedocument.presentationml.notesSlide+xml"/>
  <Override PartName="/ppt/notesSlides/notesSlide977.xml" ContentType="application/vnd.openxmlformats-officedocument.presentationml.notesSlide+xml"/>
  <Override PartName="/ppt/notesSlides/notesSlide978.xml" ContentType="application/vnd.openxmlformats-officedocument.presentationml.notesSlide+xml"/>
  <Override PartName="/ppt/notesSlides/notesSlide979.xml" ContentType="application/vnd.openxmlformats-officedocument.presentationml.notesSlide+xml"/>
  <Override PartName="/ppt/notesSlides/notesSlide980.xml" ContentType="application/vnd.openxmlformats-officedocument.presentationml.notesSlide+xml"/>
  <Override PartName="/ppt/notesSlides/notesSlide981.xml" ContentType="application/vnd.openxmlformats-officedocument.presentationml.notesSlide+xml"/>
  <Override PartName="/ppt/notesSlides/notesSlide982.xml" ContentType="application/vnd.openxmlformats-officedocument.presentationml.notesSlide+xml"/>
  <Override PartName="/ppt/notesSlides/notesSlide983.xml" ContentType="application/vnd.openxmlformats-officedocument.presentationml.notesSlide+xml"/>
  <Override PartName="/ppt/notesSlides/notesSlide984.xml" ContentType="application/vnd.openxmlformats-officedocument.presentationml.notesSlide+xml"/>
  <Override PartName="/ppt/notesSlides/notesSlide985.xml" ContentType="application/vnd.openxmlformats-officedocument.presentationml.notesSlide+xml"/>
  <Override PartName="/ppt/notesSlides/notesSlide986.xml" ContentType="application/vnd.openxmlformats-officedocument.presentationml.notesSlide+xml"/>
  <Override PartName="/ppt/notesSlides/notesSlide987.xml" ContentType="application/vnd.openxmlformats-officedocument.presentationml.notesSlide+xml"/>
  <Override PartName="/ppt/notesSlides/notesSlide988.xml" ContentType="application/vnd.openxmlformats-officedocument.presentationml.notesSlide+xml"/>
  <Override PartName="/ppt/notesSlides/notesSlide989.xml" ContentType="application/vnd.openxmlformats-officedocument.presentationml.notesSlide+xml"/>
  <Override PartName="/ppt/notesSlides/notesSlide990.xml" ContentType="application/vnd.openxmlformats-officedocument.presentationml.notesSlide+xml"/>
  <Override PartName="/ppt/notesSlides/notesSlide991.xml" ContentType="application/vnd.openxmlformats-officedocument.presentationml.notesSlide+xml"/>
  <Override PartName="/ppt/notesSlides/notesSlide992.xml" ContentType="application/vnd.openxmlformats-officedocument.presentationml.notesSlide+xml"/>
  <Override PartName="/ppt/notesSlides/notesSlide993.xml" ContentType="application/vnd.openxmlformats-officedocument.presentationml.notesSlide+xml"/>
  <Override PartName="/ppt/notesSlides/notesSlide994.xml" ContentType="application/vnd.openxmlformats-officedocument.presentationml.notesSlide+xml"/>
  <Override PartName="/ppt/notesSlides/notesSlide995.xml" ContentType="application/vnd.openxmlformats-officedocument.presentationml.notesSlide+xml"/>
  <Override PartName="/ppt/notesSlides/notesSlide996.xml" ContentType="application/vnd.openxmlformats-officedocument.presentationml.notesSlide+xml"/>
  <Override PartName="/ppt/notesSlides/notesSlide997.xml" ContentType="application/vnd.openxmlformats-officedocument.presentationml.notesSlide+xml"/>
  <Override PartName="/ppt/notesSlides/notesSlide998.xml" ContentType="application/vnd.openxmlformats-officedocument.presentationml.notesSlide+xml"/>
  <Override PartName="/ppt/notesSlides/notesSlide999.xml" ContentType="application/vnd.openxmlformats-officedocument.presentationml.notesSlide+xml"/>
  <Override PartName="/ppt/notesSlides/notesSlide1000.xml" ContentType="application/vnd.openxmlformats-officedocument.presentationml.notesSlide+xml"/>
  <Override PartName="/ppt/notesSlides/notesSlide1001.xml" ContentType="application/vnd.openxmlformats-officedocument.presentationml.notesSlide+xml"/>
  <Override PartName="/ppt/notesSlides/notesSlide1002.xml" ContentType="application/vnd.openxmlformats-officedocument.presentationml.notesSlide+xml"/>
  <Override PartName="/ppt/notesSlides/notesSlide1003.xml" ContentType="application/vnd.openxmlformats-officedocument.presentationml.notesSlide+xml"/>
  <Override PartName="/ppt/notesSlides/notesSlide1004.xml" ContentType="application/vnd.openxmlformats-officedocument.presentationml.notesSlide+xml"/>
  <Override PartName="/ppt/notesSlides/notesSlide1005.xml" ContentType="application/vnd.openxmlformats-officedocument.presentationml.notesSlide+xml"/>
  <Override PartName="/ppt/notesSlides/notesSlide1006.xml" ContentType="application/vnd.openxmlformats-officedocument.presentationml.notesSlide+xml"/>
  <Override PartName="/ppt/notesSlides/notesSlide1007.xml" ContentType="application/vnd.openxmlformats-officedocument.presentationml.notesSlide+xml"/>
  <Override PartName="/ppt/notesSlides/notesSlide1008.xml" ContentType="application/vnd.openxmlformats-officedocument.presentationml.notesSlide+xml"/>
  <Override PartName="/ppt/notesSlides/notesSlide1009.xml" ContentType="application/vnd.openxmlformats-officedocument.presentationml.notesSlide+xml"/>
  <Override PartName="/ppt/notesSlides/notesSlide1010.xml" ContentType="application/vnd.openxmlformats-officedocument.presentationml.notesSlide+xml"/>
  <Override PartName="/ppt/notesSlides/notesSlide1011.xml" ContentType="application/vnd.openxmlformats-officedocument.presentationml.notesSlide+xml"/>
  <Override PartName="/ppt/notesSlides/notesSlide1012.xml" ContentType="application/vnd.openxmlformats-officedocument.presentationml.notesSlide+xml"/>
  <Override PartName="/ppt/notesSlides/notesSlide1013.xml" ContentType="application/vnd.openxmlformats-officedocument.presentationml.notesSlide+xml"/>
  <Override PartName="/ppt/notesSlides/notesSlide1014.xml" ContentType="application/vnd.openxmlformats-officedocument.presentationml.notesSlide+xml"/>
  <Override PartName="/ppt/notesSlides/notesSlide1015.xml" ContentType="application/vnd.openxmlformats-officedocument.presentationml.notesSlide+xml"/>
  <Override PartName="/ppt/notesSlides/notesSlide1016.xml" ContentType="application/vnd.openxmlformats-officedocument.presentationml.notesSlide+xml"/>
  <Override PartName="/ppt/notesSlides/notesSlide1017.xml" ContentType="application/vnd.openxmlformats-officedocument.presentationml.notesSlide+xml"/>
  <Override PartName="/ppt/notesSlides/notesSlide1018.xml" ContentType="application/vnd.openxmlformats-officedocument.presentationml.notesSlide+xml"/>
  <Override PartName="/ppt/notesSlides/notesSlide1019.xml" ContentType="application/vnd.openxmlformats-officedocument.presentationml.notesSlide+xml"/>
  <Override PartName="/ppt/notesSlides/notesSlide1020.xml" ContentType="application/vnd.openxmlformats-officedocument.presentationml.notesSlide+xml"/>
  <Override PartName="/ppt/notesSlides/notesSlide1021.xml" ContentType="application/vnd.openxmlformats-officedocument.presentationml.notesSlide+xml"/>
  <Override PartName="/ppt/notesSlides/notesSlide1022.xml" ContentType="application/vnd.openxmlformats-officedocument.presentationml.notesSlide+xml"/>
  <Override PartName="/ppt/notesSlides/notesSlide1023.xml" ContentType="application/vnd.openxmlformats-officedocument.presentationml.notesSlide+xml"/>
  <Override PartName="/ppt/notesSlides/notesSlide1024.xml" ContentType="application/vnd.openxmlformats-officedocument.presentationml.notesSlide+xml"/>
  <Override PartName="/ppt/notesSlides/notesSlide1025.xml" ContentType="application/vnd.openxmlformats-officedocument.presentationml.notesSlide+xml"/>
  <Override PartName="/ppt/notesSlides/notesSlide1026.xml" ContentType="application/vnd.openxmlformats-officedocument.presentationml.notesSlide+xml"/>
  <Override PartName="/ppt/notesSlides/notesSlide1027.xml" ContentType="application/vnd.openxmlformats-officedocument.presentationml.notesSlide+xml"/>
  <Override PartName="/ppt/notesSlides/notesSlide1028.xml" ContentType="application/vnd.openxmlformats-officedocument.presentationml.notesSlide+xml"/>
  <Override PartName="/ppt/notesSlides/notesSlide1029.xml" ContentType="application/vnd.openxmlformats-officedocument.presentationml.notesSlide+xml"/>
  <Override PartName="/ppt/notesSlides/notesSlide1030.xml" ContentType="application/vnd.openxmlformats-officedocument.presentationml.notesSlide+xml"/>
  <Override PartName="/ppt/notesSlides/notesSlide1031.xml" ContentType="application/vnd.openxmlformats-officedocument.presentationml.notesSlide+xml"/>
  <Override PartName="/ppt/notesSlides/notesSlide1032.xml" ContentType="application/vnd.openxmlformats-officedocument.presentationml.notesSlide+xml"/>
  <Override PartName="/ppt/notesSlides/notesSlide1033.xml" ContentType="application/vnd.openxmlformats-officedocument.presentationml.notesSlide+xml"/>
  <Override PartName="/ppt/notesSlides/notesSlide1034.xml" ContentType="application/vnd.openxmlformats-officedocument.presentationml.notesSlide+xml"/>
  <Override PartName="/ppt/notesSlides/notesSlide1035.xml" ContentType="application/vnd.openxmlformats-officedocument.presentationml.notesSlide+xml"/>
  <Override PartName="/ppt/notesSlides/notesSlide1036.xml" ContentType="application/vnd.openxmlformats-officedocument.presentationml.notesSlide+xml"/>
  <Override PartName="/ppt/notesSlides/notesSlide1037.xml" ContentType="application/vnd.openxmlformats-officedocument.presentationml.notesSlide+xml"/>
  <Override PartName="/ppt/notesSlides/notesSlide1038.xml" ContentType="application/vnd.openxmlformats-officedocument.presentationml.notesSlide+xml"/>
  <Override PartName="/ppt/notesSlides/notesSlide1039.xml" ContentType="application/vnd.openxmlformats-officedocument.presentationml.notesSlide+xml"/>
  <Override PartName="/ppt/notesSlides/notesSlide1040.xml" ContentType="application/vnd.openxmlformats-officedocument.presentationml.notesSlide+xml"/>
  <Override PartName="/ppt/notesSlides/notesSlide1041.xml" ContentType="application/vnd.openxmlformats-officedocument.presentationml.notesSlide+xml"/>
  <Override PartName="/ppt/notesSlides/notesSlide1042.xml" ContentType="application/vnd.openxmlformats-officedocument.presentationml.notesSlide+xml"/>
  <Override PartName="/ppt/notesSlides/notesSlide1043.xml" ContentType="application/vnd.openxmlformats-officedocument.presentationml.notesSlide+xml"/>
  <Override PartName="/ppt/notesSlides/notesSlide1044.xml" ContentType="application/vnd.openxmlformats-officedocument.presentationml.notesSlide+xml"/>
  <Override PartName="/ppt/notesSlides/notesSlide1045.xml" ContentType="application/vnd.openxmlformats-officedocument.presentationml.notesSlide+xml"/>
  <Override PartName="/ppt/notesSlides/notesSlide1046.xml" ContentType="application/vnd.openxmlformats-officedocument.presentationml.notesSlide+xml"/>
  <Override PartName="/ppt/notesSlides/notesSlide1047.xml" ContentType="application/vnd.openxmlformats-officedocument.presentationml.notesSlide+xml"/>
  <Override PartName="/ppt/notesSlides/notesSlide1048.xml" ContentType="application/vnd.openxmlformats-officedocument.presentationml.notesSlide+xml"/>
  <Override PartName="/ppt/notesSlides/notesSlide1049.xml" ContentType="application/vnd.openxmlformats-officedocument.presentationml.notesSlide+xml"/>
  <Override PartName="/ppt/notesSlides/notesSlide1050.xml" ContentType="application/vnd.openxmlformats-officedocument.presentationml.notesSlide+xml"/>
  <Override PartName="/ppt/notesSlides/notesSlide1051.xml" ContentType="application/vnd.openxmlformats-officedocument.presentationml.notesSlide+xml"/>
  <Override PartName="/ppt/notesSlides/notesSlide1052.xml" ContentType="application/vnd.openxmlformats-officedocument.presentationml.notesSlide+xml"/>
  <Override PartName="/ppt/notesSlides/notesSlide1053.xml" ContentType="application/vnd.openxmlformats-officedocument.presentationml.notesSlide+xml"/>
  <Override PartName="/ppt/notesSlides/notesSlide1054.xml" ContentType="application/vnd.openxmlformats-officedocument.presentationml.notesSlide+xml"/>
  <Override PartName="/ppt/notesSlides/notesSlide1055.xml" ContentType="application/vnd.openxmlformats-officedocument.presentationml.notesSlide+xml"/>
  <Override PartName="/ppt/notesSlides/notesSlide1056.xml" ContentType="application/vnd.openxmlformats-officedocument.presentationml.notesSlide+xml"/>
  <Override PartName="/ppt/notesSlides/notesSlide1057.xml" ContentType="application/vnd.openxmlformats-officedocument.presentationml.notesSlide+xml"/>
  <Override PartName="/ppt/notesSlides/notesSlide1058.xml" ContentType="application/vnd.openxmlformats-officedocument.presentationml.notesSlide+xml"/>
  <Override PartName="/ppt/notesSlides/notesSlide1059.xml" ContentType="application/vnd.openxmlformats-officedocument.presentationml.notesSlide+xml"/>
  <Override PartName="/ppt/notesSlides/notesSlide1060.xml" ContentType="application/vnd.openxmlformats-officedocument.presentationml.notesSlide+xml"/>
  <Override PartName="/ppt/notesSlides/notesSlide1061.xml" ContentType="application/vnd.openxmlformats-officedocument.presentationml.notesSlide+xml"/>
  <Override PartName="/ppt/notesSlides/notesSlide1062.xml" ContentType="application/vnd.openxmlformats-officedocument.presentationml.notesSlide+xml"/>
  <Override PartName="/ppt/notesSlides/notesSlide1063.xml" ContentType="application/vnd.openxmlformats-officedocument.presentationml.notesSlide+xml"/>
  <Override PartName="/ppt/notesSlides/notesSlide1064.xml" ContentType="application/vnd.openxmlformats-officedocument.presentationml.notesSlide+xml"/>
  <Override PartName="/ppt/notesSlides/notesSlide1065.xml" ContentType="application/vnd.openxmlformats-officedocument.presentationml.notesSlide+xml"/>
  <Override PartName="/ppt/notesSlides/notesSlide1066.xml" ContentType="application/vnd.openxmlformats-officedocument.presentationml.notesSlide+xml"/>
  <Override PartName="/ppt/notesSlides/notesSlide1067.xml" ContentType="application/vnd.openxmlformats-officedocument.presentationml.notesSlide+xml"/>
  <Override PartName="/ppt/notesSlides/notesSlide1068.xml" ContentType="application/vnd.openxmlformats-officedocument.presentationml.notesSlide+xml"/>
  <Override PartName="/ppt/notesSlides/notesSlide1069.xml" ContentType="application/vnd.openxmlformats-officedocument.presentationml.notesSlide+xml"/>
  <Override PartName="/ppt/notesSlides/notesSlide1070.xml" ContentType="application/vnd.openxmlformats-officedocument.presentationml.notesSlide+xml"/>
  <Override PartName="/ppt/notesSlides/notesSlide1071.xml" ContentType="application/vnd.openxmlformats-officedocument.presentationml.notesSlide+xml"/>
  <Override PartName="/ppt/notesSlides/notesSlide1072.xml" ContentType="application/vnd.openxmlformats-officedocument.presentationml.notesSlide+xml"/>
  <Override PartName="/ppt/notesSlides/notesSlide1073.xml" ContentType="application/vnd.openxmlformats-officedocument.presentationml.notesSlide+xml"/>
  <Override PartName="/ppt/notesSlides/notesSlide1074.xml" ContentType="application/vnd.openxmlformats-officedocument.presentationml.notesSlide+xml"/>
  <Override PartName="/ppt/notesSlides/notesSlide1075.xml" ContentType="application/vnd.openxmlformats-officedocument.presentationml.notesSlide+xml"/>
  <Override PartName="/ppt/notesSlides/notesSlide1076.xml" ContentType="application/vnd.openxmlformats-officedocument.presentationml.notesSlide+xml"/>
  <Override PartName="/ppt/notesSlides/notesSlide1077.xml" ContentType="application/vnd.openxmlformats-officedocument.presentationml.notesSlide+xml"/>
  <Override PartName="/ppt/notesSlides/notesSlide1078.xml" ContentType="application/vnd.openxmlformats-officedocument.presentationml.notesSlide+xml"/>
  <Override PartName="/ppt/notesSlides/notesSlide1079.xml" ContentType="application/vnd.openxmlformats-officedocument.presentationml.notesSlide+xml"/>
  <Override PartName="/ppt/notesSlides/notesSlide1080.xml" ContentType="application/vnd.openxmlformats-officedocument.presentationml.notesSlide+xml"/>
  <Override PartName="/ppt/notesSlides/notesSlide1081.xml" ContentType="application/vnd.openxmlformats-officedocument.presentationml.notesSlide+xml"/>
  <Override PartName="/ppt/notesSlides/notesSlide1082.xml" ContentType="application/vnd.openxmlformats-officedocument.presentationml.notesSlide+xml"/>
  <Override PartName="/ppt/notesSlides/notesSlide1083.xml" ContentType="application/vnd.openxmlformats-officedocument.presentationml.notesSlide+xml"/>
  <Override PartName="/ppt/notesSlides/notesSlide1084.xml" ContentType="application/vnd.openxmlformats-officedocument.presentationml.notesSlide+xml"/>
  <Override PartName="/ppt/notesSlides/notesSlide1085.xml" ContentType="application/vnd.openxmlformats-officedocument.presentationml.notesSlide+xml"/>
  <Override PartName="/ppt/notesSlides/notesSlide1086.xml" ContentType="application/vnd.openxmlformats-officedocument.presentationml.notesSlide+xml"/>
  <Override PartName="/ppt/notesSlides/notesSlide1087.xml" ContentType="application/vnd.openxmlformats-officedocument.presentationml.notesSlide+xml"/>
  <Override PartName="/ppt/notesSlides/notesSlide1088.xml" ContentType="application/vnd.openxmlformats-officedocument.presentationml.notesSlide+xml"/>
  <Override PartName="/ppt/notesSlides/notesSlide1089.xml" ContentType="application/vnd.openxmlformats-officedocument.presentationml.notesSlide+xml"/>
  <Override PartName="/ppt/notesSlides/notesSlide1090.xml" ContentType="application/vnd.openxmlformats-officedocument.presentationml.notesSlide+xml"/>
  <Override PartName="/ppt/notesSlides/notesSlide1091.xml" ContentType="application/vnd.openxmlformats-officedocument.presentationml.notesSlide+xml"/>
  <Override PartName="/ppt/notesSlides/notesSlide1092.xml" ContentType="application/vnd.openxmlformats-officedocument.presentationml.notesSlide+xml"/>
  <Override PartName="/ppt/notesSlides/notesSlide1093.xml" ContentType="application/vnd.openxmlformats-officedocument.presentationml.notesSlide+xml"/>
  <Override PartName="/ppt/notesSlides/notesSlide1094.xml" ContentType="application/vnd.openxmlformats-officedocument.presentationml.notesSlide+xml"/>
  <Override PartName="/ppt/notesSlides/notesSlide1095.xml" ContentType="application/vnd.openxmlformats-officedocument.presentationml.notesSlide+xml"/>
  <Override PartName="/ppt/notesSlides/notesSlide1096.xml" ContentType="application/vnd.openxmlformats-officedocument.presentationml.notesSlide+xml"/>
  <Override PartName="/ppt/notesSlides/notesSlide1097.xml" ContentType="application/vnd.openxmlformats-officedocument.presentationml.notesSlide+xml"/>
  <Override PartName="/ppt/notesSlides/notesSlide1098.xml" ContentType="application/vnd.openxmlformats-officedocument.presentationml.notesSlide+xml"/>
  <Override PartName="/ppt/notesSlides/notesSlide1099.xml" ContentType="application/vnd.openxmlformats-officedocument.presentationml.notesSlide+xml"/>
  <Override PartName="/ppt/notesSlides/notesSlide1100.xml" ContentType="application/vnd.openxmlformats-officedocument.presentationml.notesSlide+xml"/>
  <Override PartName="/ppt/notesSlides/notesSlide1101.xml" ContentType="application/vnd.openxmlformats-officedocument.presentationml.notesSlide+xml"/>
  <Override PartName="/ppt/notesSlides/notesSlide1102.xml" ContentType="application/vnd.openxmlformats-officedocument.presentationml.notesSlide+xml"/>
  <Override PartName="/ppt/notesSlides/notesSlide1103.xml" ContentType="application/vnd.openxmlformats-officedocument.presentationml.notesSlide+xml"/>
  <Override PartName="/ppt/notesSlides/notesSlide1104.xml" ContentType="application/vnd.openxmlformats-officedocument.presentationml.notesSlide+xml"/>
  <Override PartName="/ppt/notesSlides/notesSlide1105.xml" ContentType="application/vnd.openxmlformats-officedocument.presentationml.notesSlide+xml"/>
  <Override PartName="/ppt/notesSlides/notesSlide1106.xml" ContentType="application/vnd.openxmlformats-officedocument.presentationml.notesSlide+xml"/>
  <Override PartName="/ppt/notesSlides/notesSlide1107.xml" ContentType="application/vnd.openxmlformats-officedocument.presentationml.notesSlide+xml"/>
  <Override PartName="/ppt/notesSlides/notesSlide1108.xml" ContentType="application/vnd.openxmlformats-officedocument.presentationml.notesSlide+xml"/>
  <Override PartName="/ppt/notesSlides/notesSlide1109.xml" ContentType="application/vnd.openxmlformats-officedocument.presentationml.notesSlide+xml"/>
  <Override PartName="/ppt/notesSlides/notesSlide1110.xml" ContentType="application/vnd.openxmlformats-officedocument.presentationml.notesSlide+xml"/>
  <Override PartName="/ppt/notesSlides/notesSlide1111.xml" ContentType="application/vnd.openxmlformats-officedocument.presentationml.notesSlide+xml"/>
  <Override PartName="/ppt/notesSlides/notesSlide1112.xml" ContentType="application/vnd.openxmlformats-officedocument.presentationml.notesSlide+xml"/>
  <Override PartName="/ppt/notesSlides/notesSlide1113.xml" ContentType="application/vnd.openxmlformats-officedocument.presentationml.notesSlide+xml"/>
  <Override PartName="/ppt/notesSlides/notesSlide1114.xml" ContentType="application/vnd.openxmlformats-officedocument.presentationml.notesSlide+xml"/>
  <Override PartName="/ppt/notesSlides/notesSlide1115.xml" ContentType="application/vnd.openxmlformats-officedocument.presentationml.notesSlide+xml"/>
  <Override PartName="/ppt/notesSlides/notesSlide1116.xml" ContentType="application/vnd.openxmlformats-officedocument.presentationml.notesSlide+xml"/>
  <Override PartName="/ppt/notesSlides/notesSlide1117.xml" ContentType="application/vnd.openxmlformats-officedocument.presentationml.notesSlide+xml"/>
  <Override PartName="/ppt/notesSlides/notesSlide1118.xml" ContentType="application/vnd.openxmlformats-officedocument.presentationml.notesSlide+xml"/>
  <Override PartName="/ppt/notesSlides/notesSlide1119.xml" ContentType="application/vnd.openxmlformats-officedocument.presentationml.notesSlide+xml"/>
  <Override PartName="/ppt/notesSlides/notesSlide1120.xml" ContentType="application/vnd.openxmlformats-officedocument.presentationml.notesSlide+xml"/>
  <Override PartName="/ppt/notesSlides/notesSlide1121.xml" ContentType="application/vnd.openxmlformats-officedocument.presentationml.notesSlide+xml"/>
  <Override PartName="/ppt/notesSlides/notesSlide1122.xml" ContentType="application/vnd.openxmlformats-officedocument.presentationml.notesSlide+xml"/>
  <Override PartName="/ppt/notesSlides/notesSlide1123.xml" ContentType="application/vnd.openxmlformats-officedocument.presentationml.notesSlide+xml"/>
  <Override PartName="/ppt/notesSlides/notesSlide1124.xml" ContentType="application/vnd.openxmlformats-officedocument.presentationml.notesSlide+xml"/>
  <Override PartName="/ppt/notesSlides/notesSlide1125.xml" ContentType="application/vnd.openxmlformats-officedocument.presentationml.notesSlide+xml"/>
  <Override PartName="/ppt/notesSlides/notesSlide1126.xml" ContentType="application/vnd.openxmlformats-officedocument.presentationml.notesSlide+xml"/>
  <Override PartName="/ppt/notesSlides/notesSlide1127.xml" ContentType="application/vnd.openxmlformats-officedocument.presentationml.notesSlide+xml"/>
  <Override PartName="/ppt/notesSlides/notesSlide1128.xml" ContentType="application/vnd.openxmlformats-officedocument.presentationml.notesSlide+xml"/>
  <Override PartName="/ppt/notesSlides/notesSlide1129.xml" ContentType="application/vnd.openxmlformats-officedocument.presentationml.notesSlide+xml"/>
  <Override PartName="/ppt/notesSlides/notesSlide1130.xml" ContentType="application/vnd.openxmlformats-officedocument.presentationml.notesSlide+xml"/>
  <Override PartName="/ppt/notesSlides/notesSlide1131.xml" ContentType="application/vnd.openxmlformats-officedocument.presentationml.notesSlide+xml"/>
  <Override PartName="/ppt/notesSlides/notesSlide1132.xml" ContentType="application/vnd.openxmlformats-officedocument.presentationml.notesSlide+xml"/>
  <Override PartName="/ppt/notesSlides/notesSlide1133.xml" ContentType="application/vnd.openxmlformats-officedocument.presentationml.notesSlide+xml"/>
  <Override PartName="/ppt/notesSlides/notesSlide1134.xml" ContentType="application/vnd.openxmlformats-officedocument.presentationml.notesSlide+xml"/>
  <Override PartName="/ppt/notesSlides/notesSlide1135.xml" ContentType="application/vnd.openxmlformats-officedocument.presentationml.notesSlide+xml"/>
  <Override PartName="/ppt/notesSlides/notesSlide1136.xml" ContentType="application/vnd.openxmlformats-officedocument.presentationml.notesSlide+xml"/>
  <Override PartName="/ppt/notesSlides/notesSlide1137.xml" ContentType="application/vnd.openxmlformats-officedocument.presentationml.notesSlide+xml"/>
  <Override PartName="/ppt/notesSlides/notesSlide1138.xml" ContentType="application/vnd.openxmlformats-officedocument.presentationml.notesSlide+xml"/>
  <Override PartName="/ppt/notesSlides/notesSlide1139.xml" ContentType="application/vnd.openxmlformats-officedocument.presentationml.notesSlide+xml"/>
  <Override PartName="/ppt/notesSlides/notesSlide1140.xml" ContentType="application/vnd.openxmlformats-officedocument.presentationml.notesSlide+xml"/>
  <Override PartName="/ppt/notesSlides/notesSlide1141.xml" ContentType="application/vnd.openxmlformats-officedocument.presentationml.notesSlide+xml"/>
  <Override PartName="/ppt/notesSlides/notesSlide1142.xml" ContentType="application/vnd.openxmlformats-officedocument.presentationml.notesSlide+xml"/>
  <Override PartName="/ppt/notesSlides/notesSlide1143.xml" ContentType="application/vnd.openxmlformats-officedocument.presentationml.notesSlide+xml"/>
  <Override PartName="/ppt/notesSlides/notesSlide1144.xml" ContentType="application/vnd.openxmlformats-officedocument.presentationml.notesSlide+xml"/>
  <Override PartName="/ppt/notesSlides/notesSlide1145.xml" ContentType="application/vnd.openxmlformats-officedocument.presentationml.notesSlide+xml"/>
  <Override PartName="/ppt/notesSlides/notesSlide1146.xml" ContentType="application/vnd.openxmlformats-officedocument.presentationml.notesSlide+xml"/>
  <Override PartName="/ppt/notesSlides/notesSlide1147.xml" ContentType="application/vnd.openxmlformats-officedocument.presentationml.notesSlide+xml"/>
  <Override PartName="/ppt/notesSlides/notesSlide1148.xml" ContentType="application/vnd.openxmlformats-officedocument.presentationml.notesSlide+xml"/>
  <Override PartName="/ppt/notesSlides/notesSlide1149.xml" ContentType="application/vnd.openxmlformats-officedocument.presentationml.notesSlide+xml"/>
  <Override PartName="/ppt/notesSlides/notesSlide1150.xml" ContentType="application/vnd.openxmlformats-officedocument.presentationml.notesSlide+xml"/>
  <Override PartName="/ppt/notesSlides/notesSlide1151.xml" ContentType="application/vnd.openxmlformats-officedocument.presentationml.notesSlide+xml"/>
  <Override PartName="/ppt/notesSlides/notesSlide1152.xml" ContentType="application/vnd.openxmlformats-officedocument.presentationml.notesSlide+xml"/>
  <Override PartName="/ppt/notesSlides/notesSlide1153.xml" ContentType="application/vnd.openxmlformats-officedocument.presentationml.notesSlide+xml"/>
  <Override PartName="/ppt/notesSlides/notesSlide1154.xml" ContentType="application/vnd.openxmlformats-officedocument.presentationml.notesSlide+xml"/>
  <Override PartName="/ppt/notesSlides/notesSlide1155.xml" ContentType="application/vnd.openxmlformats-officedocument.presentationml.notesSlide+xml"/>
  <Override PartName="/ppt/notesSlides/notesSlide1156.xml" ContentType="application/vnd.openxmlformats-officedocument.presentationml.notesSlide+xml"/>
  <Override PartName="/ppt/notesSlides/notesSlide1157.xml" ContentType="application/vnd.openxmlformats-officedocument.presentationml.notesSlide+xml"/>
  <Override PartName="/ppt/notesSlides/notesSlide1158.xml" ContentType="application/vnd.openxmlformats-officedocument.presentationml.notesSlide+xml"/>
  <Override PartName="/ppt/notesSlides/notesSlide1159.xml" ContentType="application/vnd.openxmlformats-officedocument.presentationml.notesSlide+xml"/>
  <Override PartName="/ppt/notesSlides/notesSlide1160.xml" ContentType="application/vnd.openxmlformats-officedocument.presentationml.notesSlide+xml"/>
  <Override PartName="/ppt/notesSlides/notesSlide1161.xml" ContentType="application/vnd.openxmlformats-officedocument.presentationml.notesSlide+xml"/>
  <Override PartName="/ppt/notesSlides/notesSlide1162.xml" ContentType="application/vnd.openxmlformats-officedocument.presentationml.notesSlide+xml"/>
  <Override PartName="/ppt/notesSlides/notesSlide1163.xml" ContentType="application/vnd.openxmlformats-officedocument.presentationml.notesSlide+xml"/>
  <Override PartName="/ppt/notesSlides/notesSlide1164.xml" ContentType="application/vnd.openxmlformats-officedocument.presentationml.notesSlide+xml"/>
  <Override PartName="/ppt/notesSlides/notesSlide1165.xml" ContentType="application/vnd.openxmlformats-officedocument.presentationml.notesSlide+xml"/>
  <Override PartName="/ppt/notesSlides/notesSlide1166.xml" ContentType="application/vnd.openxmlformats-officedocument.presentationml.notesSlide+xml"/>
  <Override PartName="/ppt/notesSlides/notesSlide1167.xml" ContentType="application/vnd.openxmlformats-officedocument.presentationml.notesSlide+xml"/>
  <Override PartName="/ppt/notesSlides/notesSlide1168.xml" ContentType="application/vnd.openxmlformats-officedocument.presentationml.notesSlide+xml"/>
  <Override PartName="/ppt/notesSlides/notesSlide1169.xml" ContentType="application/vnd.openxmlformats-officedocument.presentationml.notesSlide+xml"/>
  <Override PartName="/ppt/notesSlides/notesSlide1170.xml" ContentType="application/vnd.openxmlformats-officedocument.presentationml.notesSlide+xml"/>
  <Override PartName="/ppt/notesSlides/notesSlide1171.xml" ContentType="application/vnd.openxmlformats-officedocument.presentationml.notesSlide+xml"/>
  <Override PartName="/ppt/notesSlides/notesSlide1172.xml" ContentType="application/vnd.openxmlformats-officedocument.presentationml.notesSlide+xml"/>
  <Override PartName="/ppt/notesSlides/notesSlide1173.xml" ContentType="application/vnd.openxmlformats-officedocument.presentationml.notesSlide+xml"/>
  <Override PartName="/ppt/notesSlides/notesSlide1174.xml" ContentType="application/vnd.openxmlformats-officedocument.presentationml.notesSlide+xml"/>
  <Override PartName="/ppt/notesSlides/notesSlide1175.xml" ContentType="application/vnd.openxmlformats-officedocument.presentationml.notesSlide+xml"/>
  <Override PartName="/ppt/notesSlides/notesSlide1176.xml" ContentType="application/vnd.openxmlformats-officedocument.presentationml.notesSlide+xml"/>
  <Override PartName="/ppt/notesSlides/notesSlide1177.xml" ContentType="application/vnd.openxmlformats-officedocument.presentationml.notesSlide+xml"/>
  <Override PartName="/ppt/notesSlides/notesSlide1178.xml" ContentType="application/vnd.openxmlformats-officedocument.presentationml.notesSlide+xml"/>
  <Override PartName="/ppt/notesSlides/notesSlide1179.xml" ContentType="application/vnd.openxmlformats-officedocument.presentationml.notesSlide+xml"/>
  <Override PartName="/ppt/notesSlides/notesSlide1180.xml" ContentType="application/vnd.openxmlformats-officedocument.presentationml.notesSlide+xml"/>
  <Override PartName="/ppt/notesSlides/notesSlide1181.xml" ContentType="application/vnd.openxmlformats-officedocument.presentationml.notesSlide+xml"/>
  <Override PartName="/ppt/notesSlides/notesSlide1182.xml" ContentType="application/vnd.openxmlformats-officedocument.presentationml.notesSlide+xml"/>
  <Override PartName="/ppt/notesSlides/notesSlide1183.xml" ContentType="application/vnd.openxmlformats-officedocument.presentationml.notesSlide+xml"/>
  <Override PartName="/ppt/notesSlides/notesSlide1184.xml" ContentType="application/vnd.openxmlformats-officedocument.presentationml.notesSlide+xml"/>
  <Override PartName="/ppt/notesSlides/notesSlide1185.xml" ContentType="application/vnd.openxmlformats-officedocument.presentationml.notesSlide+xml"/>
  <Override PartName="/ppt/notesSlides/notesSlide1186.xml" ContentType="application/vnd.openxmlformats-officedocument.presentationml.notesSlide+xml"/>
  <Override PartName="/ppt/notesSlides/notesSlide1187.xml" ContentType="application/vnd.openxmlformats-officedocument.presentationml.notesSlide+xml"/>
  <Override PartName="/ppt/notesSlides/notesSlide1188.xml" ContentType="application/vnd.openxmlformats-officedocument.presentationml.notesSlide+xml"/>
  <Override PartName="/ppt/notesSlides/notesSlide1189.xml" ContentType="application/vnd.openxmlformats-officedocument.presentationml.notesSlide+xml"/>
  <Override PartName="/ppt/notesSlides/notesSlide1190.xml" ContentType="application/vnd.openxmlformats-officedocument.presentationml.notesSlide+xml"/>
  <Override PartName="/ppt/notesSlides/notesSlide1191.xml" ContentType="application/vnd.openxmlformats-officedocument.presentationml.notesSlide+xml"/>
  <Override PartName="/ppt/notesSlides/notesSlide1192.xml" ContentType="application/vnd.openxmlformats-officedocument.presentationml.notesSlide+xml"/>
  <Override PartName="/ppt/notesSlides/notesSlide1193.xml" ContentType="application/vnd.openxmlformats-officedocument.presentationml.notesSlide+xml"/>
  <Override PartName="/ppt/notesSlides/notesSlide1194.xml" ContentType="application/vnd.openxmlformats-officedocument.presentationml.notesSlide+xml"/>
  <Override PartName="/ppt/notesSlides/notesSlide1195.xml" ContentType="application/vnd.openxmlformats-officedocument.presentationml.notesSlide+xml"/>
  <Override PartName="/ppt/notesSlides/notesSlide1196.xml" ContentType="application/vnd.openxmlformats-officedocument.presentationml.notesSlide+xml"/>
  <Override PartName="/ppt/notesSlides/notesSlide1197.xml" ContentType="application/vnd.openxmlformats-officedocument.presentationml.notesSlide+xml"/>
  <Override PartName="/ppt/notesSlides/notesSlide1198.xml" ContentType="application/vnd.openxmlformats-officedocument.presentationml.notesSlide+xml"/>
  <Override PartName="/ppt/notesSlides/notesSlide1199.xml" ContentType="application/vnd.openxmlformats-officedocument.presentationml.notesSlide+xml"/>
  <Override PartName="/ppt/notesSlides/notesSlide1200.xml" ContentType="application/vnd.openxmlformats-officedocument.presentationml.notesSlide+xml"/>
  <Override PartName="/ppt/notesSlides/notesSlide1201.xml" ContentType="application/vnd.openxmlformats-officedocument.presentationml.notesSlide+xml"/>
  <Override PartName="/ppt/notesSlides/notesSlide1202.xml" ContentType="application/vnd.openxmlformats-officedocument.presentationml.notesSlide+xml"/>
  <Override PartName="/ppt/notesSlides/notesSlide1203.xml" ContentType="application/vnd.openxmlformats-officedocument.presentationml.notesSlide+xml"/>
  <Override PartName="/ppt/notesSlides/notesSlide1204.xml" ContentType="application/vnd.openxmlformats-officedocument.presentationml.notesSlide+xml"/>
  <Override PartName="/ppt/notesSlides/notesSlide1205.xml" ContentType="application/vnd.openxmlformats-officedocument.presentationml.notesSlide+xml"/>
  <Override PartName="/ppt/notesSlides/notesSlide1206.xml" ContentType="application/vnd.openxmlformats-officedocument.presentationml.notesSlide+xml"/>
  <Override PartName="/ppt/notesSlides/notesSlide1207.xml" ContentType="application/vnd.openxmlformats-officedocument.presentationml.notesSlide+xml"/>
  <Override PartName="/ppt/notesSlides/notesSlide1208.xml" ContentType="application/vnd.openxmlformats-officedocument.presentationml.notesSlide+xml"/>
  <Override PartName="/ppt/notesSlides/notesSlide1209.xml" ContentType="application/vnd.openxmlformats-officedocument.presentationml.notesSlide+xml"/>
  <Override PartName="/ppt/notesSlides/notesSlide1210.xml" ContentType="application/vnd.openxmlformats-officedocument.presentationml.notesSlide+xml"/>
  <Override PartName="/ppt/notesSlides/notesSlide1211.xml" ContentType="application/vnd.openxmlformats-officedocument.presentationml.notesSlide+xml"/>
  <Override PartName="/ppt/notesSlides/notesSlide1212.xml" ContentType="application/vnd.openxmlformats-officedocument.presentationml.notesSlide+xml"/>
  <Override PartName="/ppt/notesSlides/notesSlide1213.xml" ContentType="application/vnd.openxmlformats-officedocument.presentationml.notesSlide+xml"/>
  <Override PartName="/ppt/notesSlides/notesSlide1214.xml" ContentType="application/vnd.openxmlformats-officedocument.presentationml.notesSlide+xml"/>
  <Override PartName="/ppt/notesSlides/notesSlide1215.xml" ContentType="application/vnd.openxmlformats-officedocument.presentationml.notesSlide+xml"/>
  <Override PartName="/ppt/notesSlides/notesSlide1216.xml" ContentType="application/vnd.openxmlformats-officedocument.presentationml.notesSlide+xml"/>
  <Override PartName="/ppt/notesSlides/notesSlide1217.xml" ContentType="application/vnd.openxmlformats-officedocument.presentationml.notesSlide+xml"/>
  <Override PartName="/ppt/notesSlides/notesSlide1218.xml" ContentType="application/vnd.openxmlformats-officedocument.presentationml.notesSlide+xml"/>
  <Override PartName="/ppt/notesSlides/notesSlide1219.xml" ContentType="application/vnd.openxmlformats-officedocument.presentationml.notesSlide+xml"/>
  <Override PartName="/ppt/notesSlides/notesSlide1220.xml" ContentType="application/vnd.openxmlformats-officedocument.presentationml.notesSlide+xml"/>
  <Override PartName="/ppt/notesSlides/notesSlide1221.xml" ContentType="application/vnd.openxmlformats-officedocument.presentationml.notesSlide+xml"/>
  <Override PartName="/ppt/notesSlides/notesSlide1222.xml" ContentType="application/vnd.openxmlformats-officedocument.presentationml.notesSlide+xml"/>
  <Override PartName="/ppt/notesSlides/notesSlide1223.xml" ContentType="application/vnd.openxmlformats-officedocument.presentationml.notesSlide+xml"/>
  <Override PartName="/ppt/notesSlides/notesSlide1224.xml" ContentType="application/vnd.openxmlformats-officedocument.presentationml.notesSlide+xml"/>
  <Override PartName="/ppt/notesSlides/notesSlide1225.xml" ContentType="application/vnd.openxmlformats-officedocument.presentationml.notesSlide+xml"/>
  <Override PartName="/ppt/notesSlides/notesSlide1226.xml" ContentType="application/vnd.openxmlformats-officedocument.presentationml.notesSlide+xml"/>
  <Override PartName="/ppt/notesSlides/notesSlide1227.xml" ContentType="application/vnd.openxmlformats-officedocument.presentationml.notesSlide+xml"/>
  <Override PartName="/ppt/notesSlides/notesSlide1228.xml" ContentType="application/vnd.openxmlformats-officedocument.presentationml.notesSlide+xml"/>
  <Override PartName="/ppt/notesSlides/notesSlide1229.xml" ContentType="application/vnd.openxmlformats-officedocument.presentationml.notesSlide+xml"/>
  <Override PartName="/ppt/notesSlides/notesSlide1230.xml" ContentType="application/vnd.openxmlformats-officedocument.presentationml.notesSlide+xml"/>
  <Override PartName="/ppt/notesSlides/notesSlide1231.xml" ContentType="application/vnd.openxmlformats-officedocument.presentationml.notesSlide+xml"/>
  <Override PartName="/ppt/notesSlides/notesSlide1232.xml" ContentType="application/vnd.openxmlformats-officedocument.presentationml.notesSlide+xml"/>
  <Override PartName="/ppt/notesSlides/notesSlide1233.xml" ContentType="application/vnd.openxmlformats-officedocument.presentationml.notesSlide+xml"/>
  <Override PartName="/ppt/notesSlides/notesSlide1234.xml" ContentType="application/vnd.openxmlformats-officedocument.presentationml.notesSlide+xml"/>
  <Override PartName="/ppt/notesSlides/notesSlide1235.xml" ContentType="application/vnd.openxmlformats-officedocument.presentationml.notesSlide+xml"/>
  <Override PartName="/ppt/notesSlides/notesSlide1236.xml" ContentType="application/vnd.openxmlformats-officedocument.presentationml.notesSlide+xml"/>
  <Override PartName="/ppt/notesSlides/notesSlide1237.xml" ContentType="application/vnd.openxmlformats-officedocument.presentationml.notesSlide+xml"/>
  <Override PartName="/ppt/notesSlides/notesSlide1238.xml" ContentType="application/vnd.openxmlformats-officedocument.presentationml.notesSlide+xml"/>
  <Override PartName="/ppt/notesSlides/notesSlide1239.xml" ContentType="application/vnd.openxmlformats-officedocument.presentationml.notesSlide+xml"/>
  <Override PartName="/ppt/notesSlides/notesSlide1240.xml" ContentType="application/vnd.openxmlformats-officedocument.presentationml.notesSlide+xml"/>
  <Override PartName="/ppt/notesSlides/notesSlide1241.xml" ContentType="application/vnd.openxmlformats-officedocument.presentationml.notesSlide+xml"/>
  <Override PartName="/ppt/notesSlides/notesSlide1242.xml" ContentType="application/vnd.openxmlformats-officedocument.presentationml.notesSlide+xml"/>
  <Override PartName="/ppt/notesSlides/notesSlide1243.xml" ContentType="application/vnd.openxmlformats-officedocument.presentationml.notesSlide+xml"/>
  <Override PartName="/ppt/notesSlides/notesSlide1244.xml" ContentType="application/vnd.openxmlformats-officedocument.presentationml.notesSlide+xml"/>
  <Override PartName="/ppt/notesSlides/notesSlide1245.xml" ContentType="application/vnd.openxmlformats-officedocument.presentationml.notesSlide+xml"/>
  <Override PartName="/ppt/notesSlides/notesSlide1246.xml" ContentType="application/vnd.openxmlformats-officedocument.presentationml.notesSlide+xml"/>
  <Override PartName="/ppt/notesSlides/notesSlide1247.xml" ContentType="application/vnd.openxmlformats-officedocument.presentationml.notesSlide+xml"/>
  <Override PartName="/ppt/notesSlides/notesSlide1248.xml" ContentType="application/vnd.openxmlformats-officedocument.presentationml.notesSlide+xml"/>
  <Override PartName="/ppt/notesSlides/notesSlide1249.xml" ContentType="application/vnd.openxmlformats-officedocument.presentationml.notesSlide+xml"/>
  <Override PartName="/ppt/notesSlides/notesSlide1250.xml" ContentType="application/vnd.openxmlformats-officedocument.presentationml.notesSlide+xml"/>
  <Override PartName="/ppt/notesSlides/notesSlide1251.xml" ContentType="application/vnd.openxmlformats-officedocument.presentationml.notesSlide+xml"/>
  <Override PartName="/ppt/notesSlides/notesSlide1252.xml" ContentType="application/vnd.openxmlformats-officedocument.presentationml.notesSlide+xml"/>
  <Override PartName="/ppt/notesSlides/notesSlide1253.xml" ContentType="application/vnd.openxmlformats-officedocument.presentationml.notesSlide+xml"/>
  <Override PartName="/ppt/notesSlides/notesSlide1254.xml" ContentType="application/vnd.openxmlformats-officedocument.presentationml.notesSlide+xml"/>
  <Override PartName="/ppt/notesSlides/notesSlide1255.xml" ContentType="application/vnd.openxmlformats-officedocument.presentationml.notesSlide+xml"/>
  <Override PartName="/ppt/notesSlides/notesSlide1256.xml" ContentType="application/vnd.openxmlformats-officedocument.presentationml.notesSlide+xml"/>
  <Override PartName="/ppt/notesSlides/notesSlide1257.xml" ContentType="application/vnd.openxmlformats-officedocument.presentationml.notesSlide+xml"/>
  <Override PartName="/ppt/notesSlides/notesSlide1258.xml" ContentType="application/vnd.openxmlformats-officedocument.presentationml.notesSlide+xml"/>
  <Override PartName="/ppt/notesSlides/notesSlide1259.xml" ContentType="application/vnd.openxmlformats-officedocument.presentationml.notesSlide+xml"/>
  <Override PartName="/ppt/notesSlides/notesSlide1260.xml" ContentType="application/vnd.openxmlformats-officedocument.presentationml.notesSlide+xml"/>
  <Override PartName="/ppt/notesSlides/notesSlide1261.xml" ContentType="application/vnd.openxmlformats-officedocument.presentationml.notesSlide+xml"/>
  <Override PartName="/ppt/notesSlides/notesSlide1262.xml" ContentType="application/vnd.openxmlformats-officedocument.presentationml.notesSlide+xml"/>
  <Override PartName="/ppt/notesSlides/notesSlide1263.xml" ContentType="application/vnd.openxmlformats-officedocument.presentationml.notesSlide+xml"/>
  <Override PartName="/ppt/notesSlides/notesSlide1264.xml" ContentType="application/vnd.openxmlformats-officedocument.presentationml.notesSlide+xml"/>
  <Override PartName="/ppt/notesSlides/notesSlide1265.xml" ContentType="application/vnd.openxmlformats-officedocument.presentationml.notesSlide+xml"/>
  <Override PartName="/ppt/notesSlides/notesSlide1266.xml" ContentType="application/vnd.openxmlformats-officedocument.presentationml.notesSlide+xml"/>
  <Override PartName="/ppt/notesSlides/notesSlide1267.xml" ContentType="application/vnd.openxmlformats-officedocument.presentationml.notesSlide+xml"/>
  <Override PartName="/ppt/notesSlides/notesSlide1268.xml" ContentType="application/vnd.openxmlformats-officedocument.presentationml.notesSlide+xml"/>
  <Override PartName="/ppt/notesSlides/notesSlide1269.xml" ContentType="application/vnd.openxmlformats-officedocument.presentationml.notesSlide+xml"/>
  <Override PartName="/ppt/notesSlides/notesSlide1270.xml" ContentType="application/vnd.openxmlformats-officedocument.presentationml.notesSlide+xml"/>
  <Override PartName="/ppt/notesSlides/notesSlide1271.xml" ContentType="application/vnd.openxmlformats-officedocument.presentationml.notesSlide+xml"/>
  <Override PartName="/ppt/notesSlides/notesSlide1272.xml" ContentType="application/vnd.openxmlformats-officedocument.presentationml.notesSlide+xml"/>
  <Override PartName="/ppt/notesSlides/notesSlide1273.xml" ContentType="application/vnd.openxmlformats-officedocument.presentationml.notesSlide+xml"/>
  <Override PartName="/ppt/notesSlides/notesSlide1274.xml" ContentType="application/vnd.openxmlformats-officedocument.presentationml.notesSlide+xml"/>
  <Override PartName="/ppt/notesSlides/notesSlide1275.xml" ContentType="application/vnd.openxmlformats-officedocument.presentationml.notesSlide+xml"/>
  <Override PartName="/ppt/notesSlides/notesSlide1276.xml" ContentType="application/vnd.openxmlformats-officedocument.presentationml.notesSlide+xml"/>
  <Override PartName="/ppt/notesSlides/notesSlide1277.xml" ContentType="application/vnd.openxmlformats-officedocument.presentationml.notesSlide+xml"/>
  <Override PartName="/ppt/notesSlides/notesSlide1278.xml" ContentType="application/vnd.openxmlformats-officedocument.presentationml.notesSlide+xml"/>
  <Override PartName="/ppt/notesSlides/notesSlide1279.xml" ContentType="application/vnd.openxmlformats-officedocument.presentationml.notesSlide+xml"/>
  <Override PartName="/ppt/notesSlides/notesSlide1280.xml" ContentType="application/vnd.openxmlformats-officedocument.presentationml.notesSlide+xml"/>
  <Override PartName="/ppt/notesSlides/notesSlide1281.xml" ContentType="application/vnd.openxmlformats-officedocument.presentationml.notesSlide+xml"/>
  <Override PartName="/ppt/notesSlides/notesSlide1282.xml" ContentType="application/vnd.openxmlformats-officedocument.presentationml.notesSlide+xml"/>
  <Override PartName="/ppt/notesSlides/notesSlide1283.xml" ContentType="application/vnd.openxmlformats-officedocument.presentationml.notesSlide+xml"/>
  <Override PartName="/ppt/notesSlides/notesSlide1284.xml" ContentType="application/vnd.openxmlformats-officedocument.presentationml.notesSlide+xml"/>
  <Override PartName="/ppt/notesSlides/notesSlide1285.xml" ContentType="application/vnd.openxmlformats-officedocument.presentationml.notesSlide+xml"/>
  <Override PartName="/ppt/notesSlides/notesSlide1286.xml" ContentType="application/vnd.openxmlformats-officedocument.presentationml.notesSlide+xml"/>
  <Override PartName="/ppt/notesSlides/notesSlide1287.xml" ContentType="application/vnd.openxmlformats-officedocument.presentationml.notesSlide+xml"/>
  <Override PartName="/ppt/notesSlides/notesSlide1288.xml" ContentType="application/vnd.openxmlformats-officedocument.presentationml.notesSlide+xml"/>
  <Override PartName="/ppt/notesSlides/notesSlide1289.xml" ContentType="application/vnd.openxmlformats-officedocument.presentationml.notesSlide+xml"/>
  <Override PartName="/ppt/notesSlides/notesSlide1290.xml" ContentType="application/vnd.openxmlformats-officedocument.presentationml.notesSlide+xml"/>
  <Override PartName="/ppt/notesSlides/notesSlide1291.xml" ContentType="application/vnd.openxmlformats-officedocument.presentationml.notesSlide+xml"/>
  <Override PartName="/ppt/notesSlides/notesSlide1292.xml" ContentType="application/vnd.openxmlformats-officedocument.presentationml.notesSlide+xml"/>
  <Override PartName="/ppt/notesSlides/notesSlide1293.xml" ContentType="application/vnd.openxmlformats-officedocument.presentationml.notesSlide+xml"/>
  <Override PartName="/ppt/notesSlides/notesSlide1294.xml" ContentType="application/vnd.openxmlformats-officedocument.presentationml.notesSlide+xml"/>
  <Override PartName="/ppt/notesSlides/notesSlide1295.xml" ContentType="application/vnd.openxmlformats-officedocument.presentationml.notesSlide+xml"/>
  <Override PartName="/ppt/notesSlides/notesSlide1296.xml" ContentType="application/vnd.openxmlformats-officedocument.presentationml.notesSlide+xml"/>
  <Override PartName="/ppt/notesSlides/notesSlide1297.xml" ContentType="application/vnd.openxmlformats-officedocument.presentationml.notesSlide+xml"/>
  <Override PartName="/ppt/notesSlides/notesSlide1298.xml" ContentType="application/vnd.openxmlformats-officedocument.presentationml.notesSlide+xml"/>
  <Override PartName="/ppt/notesSlides/notesSlide1299.xml" ContentType="application/vnd.openxmlformats-officedocument.presentationml.notesSlide+xml"/>
  <Override PartName="/ppt/notesSlides/notesSlide1300.xml" ContentType="application/vnd.openxmlformats-officedocument.presentationml.notesSlide+xml"/>
  <Override PartName="/ppt/notesSlides/notesSlide1301.xml" ContentType="application/vnd.openxmlformats-officedocument.presentationml.notesSlide+xml"/>
  <Override PartName="/ppt/notesSlides/notesSlide1302.xml" ContentType="application/vnd.openxmlformats-officedocument.presentationml.notesSlide+xml"/>
  <Override PartName="/ppt/notesSlides/notesSlide1303.xml" ContentType="application/vnd.openxmlformats-officedocument.presentationml.notesSlide+xml"/>
  <Override PartName="/ppt/notesSlides/notesSlide1304.xml" ContentType="application/vnd.openxmlformats-officedocument.presentationml.notesSlide+xml"/>
  <Override PartName="/ppt/notesSlides/notesSlide1305.xml" ContentType="application/vnd.openxmlformats-officedocument.presentationml.notesSlide+xml"/>
  <Override PartName="/ppt/notesSlides/notesSlide1306.xml" ContentType="application/vnd.openxmlformats-officedocument.presentationml.notesSlide+xml"/>
  <Override PartName="/ppt/notesSlides/notesSlide1307.xml" ContentType="application/vnd.openxmlformats-officedocument.presentationml.notesSlide+xml"/>
  <Override PartName="/ppt/notesSlides/notesSlide1308.xml" ContentType="application/vnd.openxmlformats-officedocument.presentationml.notesSlide+xml"/>
  <Override PartName="/ppt/notesSlides/notesSlide1309.xml" ContentType="application/vnd.openxmlformats-officedocument.presentationml.notesSlide+xml"/>
  <Override PartName="/ppt/notesSlides/notesSlide1310.xml" ContentType="application/vnd.openxmlformats-officedocument.presentationml.notesSlide+xml"/>
  <Override PartName="/ppt/notesSlides/notesSlide1311.xml" ContentType="application/vnd.openxmlformats-officedocument.presentationml.notesSlide+xml"/>
  <Override PartName="/ppt/notesSlides/notesSlide1312.xml" ContentType="application/vnd.openxmlformats-officedocument.presentationml.notesSlide+xml"/>
  <Override PartName="/ppt/notesSlides/notesSlide1313.xml" ContentType="application/vnd.openxmlformats-officedocument.presentationml.notesSlide+xml"/>
  <Override PartName="/ppt/notesSlides/notesSlide1314.xml" ContentType="application/vnd.openxmlformats-officedocument.presentationml.notesSlide+xml"/>
  <Override PartName="/ppt/notesSlides/notesSlide1315.xml" ContentType="application/vnd.openxmlformats-officedocument.presentationml.notesSlide+xml"/>
  <Override PartName="/ppt/notesSlides/notesSlide1316.xml" ContentType="application/vnd.openxmlformats-officedocument.presentationml.notesSlide+xml"/>
  <Override PartName="/ppt/notesSlides/notesSlide1317.xml" ContentType="application/vnd.openxmlformats-officedocument.presentationml.notesSlide+xml"/>
  <Override PartName="/ppt/notesSlides/notesSlide1318.xml" ContentType="application/vnd.openxmlformats-officedocument.presentationml.notesSlide+xml"/>
  <Override PartName="/ppt/notesSlides/notesSlide1319.xml" ContentType="application/vnd.openxmlformats-officedocument.presentationml.notesSlide+xml"/>
  <Override PartName="/ppt/notesSlides/notesSlide1320.xml" ContentType="application/vnd.openxmlformats-officedocument.presentationml.notesSlide+xml"/>
  <Override PartName="/ppt/notesSlides/notesSlide1321.xml" ContentType="application/vnd.openxmlformats-officedocument.presentationml.notesSlide+xml"/>
  <Override PartName="/ppt/notesSlides/notesSlide1322.xml" ContentType="application/vnd.openxmlformats-officedocument.presentationml.notesSlide+xml"/>
  <Override PartName="/ppt/notesSlides/notesSlide1323.xml" ContentType="application/vnd.openxmlformats-officedocument.presentationml.notesSlide+xml"/>
  <Override PartName="/ppt/notesSlides/notesSlide1324.xml" ContentType="application/vnd.openxmlformats-officedocument.presentationml.notesSlide+xml"/>
  <Override PartName="/ppt/notesSlides/notesSlide1325.xml" ContentType="application/vnd.openxmlformats-officedocument.presentationml.notesSlide+xml"/>
  <Override PartName="/ppt/notesSlides/notesSlide1326.xml" ContentType="application/vnd.openxmlformats-officedocument.presentationml.notesSlide+xml"/>
  <Override PartName="/ppt/notesSlides/notesSlide1327.xml" ContentType="application/vnd.openxmlformats-officedocument.presentationml.notesSlide+xml"/>
  <Override PartName="/ppt/notesSlides/notesSlide1328.xml" ContentType="application/vnd.openxmlformats-officedocument.presentationml.notesSlide+xml"/>
  <Override PartName="/ppt/notesSlides/notesSlide1329.xml" ContentType="application/vnd.openxmlformats-officedocument.presentationml.notesSlide+xml"/>
  <Override PartName="/ppt/notesSlides/notesSlide1330.xml" ContentType="application/vnd.openxmlformats-officedocument.presentationml.notesSlide+xml"/>
  <Override PartName="/ppt/notesSlides/notesSlide1331.xml" ContentType="application/vnd.openxmlformats-officedocument.presentationml.notesSlide+xml"/>
  <Override PartName="/ppt/notesSlides/notesSlide1332.xml" ContentType="application/vnd.openxmlformats-officedocument.presentationml.notesSlide+xml"/>
  <Override PartName="/ppt/notesSlides/notesSlide1333.xml" ContentType="application/vnd.openxmlformats-officedocument.presentationml.notesSlide+xml"/>
  <Override PartName="/ppt/notesSlides/notesSlide1334.xml" ContentType="application/vnd.openxmlformats-officedocument.presentationml.notesSlide+xml"/>
  <Override PartName="/ppt/notesSlides/notesSlide1335.xml" ContentType="application/vnd.openxmlformats-officedocument.presentationml.notesSlide+xml"/>
  <Override PartName="/ppt/notesSlides/notesSlide1336.xml" ContentType="application/vnd.openxmlformats-officedocument.presentationml.notesSlide+xml"/>
  <Override PartName="/ppt/notesSlides/notesSlide1337.xml" ContentType="application/vnd.openxmlformats-officedocument.presentationml.notesSlide+xml"/>
  <Override PartName="/ppt/notesSlides/notesSlide1338.xml" ContentType="application/vnd.openxmlformats-officedocument.presentationml.notesSlide+xml"/>
  <Override PartName="/ppt/notesSlides/notesSlide1339.xml" ContentType="application/vnd.openxmlformats-officedocument.presentationml.notesSlide+xml"/>
  <Override PartName="/ppt/notesSlides/notesSlide1340.xml" ContentType="application/vnd.openxmlformats-officedocument.presentationml.notesSlide+xml"/>
  <Override PartName="/ppt/notesSlides/notesSlide1341.xml" ContentType="application/vnd.openxmlformats-officedocument.presentationml.notesSlide+xml"/>
  <Override PartName="/ppt/notesSlides/notesSlide1342.xml" ContentType="application/vnd.openxmlformats-officedocument.presentationml.notesSlide+xml"/>
  <Override PartName="/ppt/notesSlides/notesSlide1343.xml" ContentType="application/vnd.openxmlformats-officedocument.presentationml.notesSlide+xml"/>
  <Override PartName="/ppt/notesSlides/notesSlide1344.xml" ContentType="application/vnd.openxmlformats-officedocument.presentationml.notesSlide+xml"/>
  <Override PartName="/ppt/notesSlides/notesSlide1345.xml" ContentType="application/vnd.openxmlformats-officedocument.presentationml.notesSlide+xml"/>
  <Override PartName="/ppt/notesSlides/notesSlide1346.xml" ContentType="application/vnd.openxmlformats-officedocument.presentationml.notesSlide+xml"/>
  <Override PartName="/ppt/notesSlides/notesSlide1347.xml" ContentType="application/vnd.openxmlformats-officedocument.presentationml.notesSlide+xml"/>
  <Override PartName="/ppt/notesSlides/notesSlide1348.xml" ContentType="application/vnd.openxmlformats-officedocument.presentationml.notesSlide+xml"/>
  <Override PartName="/ppt/notesSlides/notesSlide1349.xml" ContentType="application/vnd.openxmlformats-officedocument.presentationml.notesSlide+xml"/>
  <Override PartName="/ppt/notesSlides/notesSlide1350.xml" ContentType="application/vnd.openxmlformats-officedocument.presentationml.notesSlide+xml"/>
  <Override PartName="/ppt/notesSlides/notesSlide1351.xml" ContentType="application/vnd.openxmlformats-officedocument.presentationml.notesSlide+xml"/>
  <Override PartName="/ppt/notesSlides/notesSlide1352.xml" ContentType="application/vnd.openxmlformats-officedocument.presentationml.notesSlide+xml"/>
  <Override PartName="/ppt/notesSlides/notesSlide1353.xml" ContentType="application/vnd.openxmlformats-officedocument.presentationml.notesSlide+xml"/>
  <Override PartName="/ppt/notesSlides/notesSlide1354.xml" ContentType="application/vnd.openxmlformats-officedocument.presentationml.notesSlide+xml"/>
  <Override PartName="/ppt/notesSlides/notesSlide1355.xml" ContentType="application/vnd.openxmlformats-officedocument.presentationml.notesSlide+xml"/>
  <Override PartName="/ppt/notesSlides/notesSlide1356.xml" ContentType="application/vnd.openxmlformats-officedocument.presentationml.notesSlide+xml"/>
  <Override PartName="/ppt/notesSlides/notesSlide1357.xml" ContentType="application/vnd.openxmlformats-officedocument.presentationml.notesSlide+xml"/>
  <Override PartName="/ppt/notesSlides/notesSlide1358.xml" ContentType="application/vnd.openxmlformats-officedocument.presentationml.notesSlide+xml"/>
  <Override PartName="/ppt/notesSlides/notesSlide1359.xml" ContentType="application/vnd.openxmlformats-officedocument.presentationml.notesSlide+xml"/>
  <Override PartName="/ppt/notesSlides/notesSlide1360.xml" ContentType="application/vnd.openxmlformats-officedocument.presentationml.notesSlide+xml"/>
  <Override PartName="/ppt/notesSlides/notesSlide1361.xml" ContentType="application/vnd.openxmlformats-officedocument.presentationml.notesSlide+xml"/>
  <Override PartName="/ppt/notesSlides/notesSlide1362.xml" ContentType="application/vnd.openxmlformats-officedocument.presentationml.notesSlide+xml"/>
  <Override PartName="/ppt/notesSlides/notesSlide1363.xml" ContentType="application/vnd.openxmlformats-officedocument.presentationml.notesSlide+xml"/>
  <Override PartName="/ppt/notesSlides/notesSlide1364.xml" ContentType="application/vnd.openxmlformats-officedocument.presentationml.notesSlide+xml"/>
  <Override PartName="/ppt/notesSlides/notesSlide1365.xml" ContentType="application/vnd.openxmlformats-officedocument.presentationml.notesSlide+xml"/>
  <Override PartName="/ppt/notesSlides/notesSlide1366.xml" ContentType="application/vnd.openxmlformats-officedocument.presentationml.notesSlide+xml"/>
  <Override PartName="/ppt/notesSlides/notesSlide1367.xml" ContentType="application/vnd.openxmlformats-officedocument.presentationml.notesSlide+xml"/>
  <Override PartName="/ppt/notesSlides/notesSlide1368.xml" ContentType="application/vnd.openxmlformats-officedocument.presentationml.notesSlide+xml"/>
  <Override PartName="/ppt/notesSlides/notesSlide1369.xml" ContentType="application/vnd.openxmlformats-officedocument.presentationml.notesSlide+xml"/>
  <Override PartName="/ppt/notesSlides/notesSlide1370.xml" ContentType="application/vnd.openxmlformats-officedocument.presentationml.notesSlide+xml"/>
  <Override PartName="/ppt/notesSlides/notesSlide1371.xml" ContentType="application/vnd.openxmlformats-officedocument.presentationml.notesSlide+xml"/>
  <Override PartName="/ppt/notesSlides/notesSlide1372.xml" ContentType="application/vnd.openxmlformats-officedocument.presentationml.notesSlide+xml"/>
  <Override PartName="/ppt/notesSlides/notesSlide1373.xml" ContentType="application/vnd.openxmlformats-officedocument.presentationml.notesSlide+xml"/>
  <Override PartName="/ppt/notesSlides/notesSlide1374.xml" ContentType="application/vnd.openxmlformats-officedocument.presentationml.notesSlide+xml"/>
  <Override PartName="/ppt/notesSlides/notesSlide1375.xml" ContentType="application/vnd.openxmlformats-officedocument.presentationml.notesSlide+xml"/>
  <Override PartName="/ppt/notesSlides/notesSlide1376.xml" ContentType="application/vnd.openxmlformats-officedocument.presentationml.notesSlide+xml"/>
  <Override PartName="/ppt/notesSlides/notesSlide1377.xml" ContentType="application/vnd.openxmlformats-officedocument.presentationml.notesSlide+xml"/>
  <Override PartName="/ppt/notesSlides/notesSlide1378.xml" ContentType="application/vnd.openxmlformats-officedocument.presentationml.notesSlide+xml"/>
  <Override PartName="/ppt/notesSlides/notesSlide1379.xml" ContentType="application/vnd.openxmlformats-officedocument.presentationml.notesSlide+xml"/>
  <Override PartName="/ppt/notesSlides/notesSlide1380.xml" ContentType="application/vnd.openxmlformats-officedocument.presentationml.notesSlide+xml"/>
  <Override PartName="/ppt/notesSlides/notesSlide1381.xml" ContentType="application/vnd.openxmlformats-officedocument.presentationml.notesSlide+xml"/>
  <Override PartName="/ppt/notesSlides/notesSlide1382.xml" ContentType="application/vnd.openxmlformats-officedocument.presentationml.notesSlide+xml"/>
  <Override PartName="/ppt/notesSlides/notesSlide1383.xml" ContentType="application/vnd.openxmlformats-officedocument.presentationml.notesSlide+xml"/>
  <Override PartName="/ppt/notesSlides/notesSlide1384.xml" ContentType="application/vnd.openxmlformats-officedocument.presentationml.notesSlide+xml"/>
  <Override PartName="/ppt/notesSlides/notesSlide1385.xml" ContentType="application/vnd.openxmlformats-officedocument.presentationml.notesSlide+xml"/>
  <Override PartName="/ppt/notesSlides/notesSlide1386.xml" ContentType="application/vnd.openxmlformats-officedocument.presentationml.notesSlide+xml"/>
  <Override PartName="/ppt/notesSlides/notesSlide1387.xml" ContentType="application/vnd.openxmlformats-officedocument.presentationml.notesSlide+xml"/>
  <Override PartName="/ppt/notesSlides/notesSlide1388.xml" ContentType="application/vnd.openxmlformats-officedocument.presentationml.notesSlide+xml"/>
  <Override PartName="/ppt/notesSlides/notesSlide1389.xml" ContentType="application/vnd.openxmlformats-officedocument.presentationml.notesSlide+xml"/>
  <Override PartName="/ppt/notesSlides/notesSlide1390.xml" ContentType="application/vnd.openxmlformats-officedocument.presentationml.notesSlide+xml"/>
  <Override PartName="/ppt/notesSlides/notesSlide1391.xml" ContentType="application/vnd.openxmlformats-officedocument.presentationml.notesSlide+xml"/>
  <Override PartName="/ppt/notesSlides/notesSlide1392.xml" ContentType="application/vnd.openxmlformats-officedocument.presentationml.notesSlide+xml"/>
  <Override PartName="/ppt/notesSlides/notesSlide1393.xml" ContentType="application/vnd.openxmlformats-officedocument.presentationml.notesSlide+xml"/>
  <Override PartName="/ppt/notesSlides/notesSlide1394.xml" ContentType="application/vnd.openxmlformats-officedocument.presentationml.notesSlide+xml"/>
  <Override PartName="/ppt/notesSlides/notesSlide1395.xml" ContentType="application/vnd.openxmlformats-officedocument.presentationml.notesSlide+xml"/>
  <Override PartName="/ppt/notesSlides/notesSlide1396.xml" ContentType="application/vnd.openxmlformats-officedocument.presentationml.notesSlide+xml"/>
  <Override PartName="/ppt/notesSlides/notesSlide1397.xml" ContentType="application/vnd.openxmlformats-officedocument.presentationml.notesSlide+xml"/>
  <Override PartName="/ppt/notesSlides/notesSlide1398.xml" ContentType="application/vnd.openxmlformats-officedocument.presentationml.notesSlide+xml"/>
  <Override PartName="/ppt/notesSlides/notesSlide1399.xml" ContentType="application/vnd.openxmlformats-officedocument.presentationml.notesSlide+xml"/>
  <Override PartName="/ppt/notesSlides/notesSlide1400.xml" ContentType="application/vnd.openxmlformats-officedocument.presentationml.notesSlide+xml"/>
  <Override PartName="/ppt/notesSlides/notesSlide1401.xml" ContentType="application/vnd.openxmlformats-officedocument.presentationml.notesSlide+xml"/>
  <Override PartName="/ppt/notesSlides/notesSlide1402.xml" ContentType="application/vnd.openxmlformats-officedocument.presentationml.notesSlide+xml"/>
  <Override PartName="/ppt/notesSlides/notesSlide1403.xml" ContentType="application/vnd.openxmlformats-officedocument.presentationml.notesSlide+xml"/>
  <Override PartName="/ppt/notesSlides/notesSlide1404.xml" ContentType="application/vnd.openxmlformats-officedocument.presentationml.notesSlide+xml"/>
  <Override PartName="/ppt/notesSlides/notesSlide1405.xml" ContentType="application/vnd.openxmlformats-officedocument.presentationml.notesSlide+xml"/>
  <Override PartName="/ppt/notesSlides/notesSlide1406.xml" ContentType="application/vnd.openxmlformats-officedocument.presentationml.notesSlide+xml"/>
  <Override PartName="/ppt/notesSlides/notesSlide1407.xml" ContentType="application/vnd.openxmlformats-officedocument.presentationml.notesSlide+xml"/>
  <Override PartName="/ppt/notesSlides/notesSlide1408.xml" ContentType="application/vnd.openxmlformats-officedocument.presentationml.notesSlide+xml"/>
  <Override PartName="/ppt/notesSlides/notesSlide1409.xml" ContentType="application/vnd.openxmlformats-officedocument.presentationml.notesSlide+xml"/>
  <Override PartName="/ppt/notesSlides/notesSlide1410.xml" ContentType="application/vnd.openxmlformats-officedocument.presentationml.notesSlide+xml"/>
  <Override PartName="/ppt/notesSlides/notesSlide1411.xml" ContentType="application/vnd.openxmlformats-officedocument.presentationml.notesSlide+xml"/>
  <Override PartName="/ppt/notesSlides/notesSlide1412.xml" ContentType="application/vnd.openxmlformats-officedocument.presentationml.notesSlide+xml"/>
  <Override PartName="/ppt/notesSlides/notesSlide1413.xml" ContentType="application/vnd.openxmlformats-officedocument.presentationml.notesSlide+xml"/>
  <Override PartName="/ppt/notesSlides/notesSlide1414.xml" ContentType="application/vnd.openxmlformats-officedocument.presentationml.notesSlide+xml"/>
  <Override PartName="/ppt/notesSlides/notesSlide1415.xml" ContentType="application/vnd.openxmlformats-officedocument.presentationml.notesSlide+xml"/>
  <Override PartName="/ppt/notesSlides/notesSlide1416.xml" ContentType="application/vnd.openxmlformats-officedocument.presentationml.notesSlide+xml"/>
  <Override PartName="/ppt/notesSlides/notesSlide1417.xml" ContentType="application/vnd.openxmlformats-officedocument.presentationml.notesSlide+xml"/>
  <Override PartName="/ppt/notesSlides/notesSlide1418.xml" ContentType="application/vnd.openxmlformats-officedocument.presentationml.notesSlide+xml"/>
  <Override PartName="/ppt/notesSlides/notesSlide1419.xml" ContentType="application/vnd.openxmlformats-officedocument.presentationml.notesSlide+xml"/>
  <Override PartName="/ppt/notesSlides/notesSlide1420.xml" ContentType="application/vnd.openxmlformats-officedocument.presentationml.notesSlide+xml"/>
  <Override PartName="/ppt/notesSlides/notesSlide1421.xml" ContentType="application/vnd.openxmlformats-officedocument.presentationml.notesSlide+xml"/>
  <Override PartName="/ppt/notesSlides/notesSlide1422.xml" ContentType="application/vnd.openxmlformats-officedocument.presentationml.notesSlide+xml"/>
  <Override PartName="/ppt/notesSlides/notesSlide1423.xml" ContentType="application/vnd.openxmlformats-officedocument.presentationml.notesSlide+xml"/>
  <Override PartName="/ppt/notesSlides/notesSlide1424.xml" ContentType="application/vnd.openxmlformats-officedocument.presentationml.notesSlide+xml"/>
  <Override PartName="/ppt/notesSlides/notesSlide1425.xml" ContentType="application/vnd.openxmlformats-officedocument.presentationml.notesSlide+xml"/>
  <Override PartName="/ppt/notesSlides/notesSlide1426.xml" ContentType="application/vnd.openxmlformats-officedocument.presentationml.notesSlide+xml"/>
  <Override PartName="/ppt/notesSlides/notesSlide1427.xml" ContentType="application/vnd.openxmlformats-officedocument.presentationml.notesSlide+xml"/>
  <Override PartName="/ppt/notesSlides/notesSlide1428.xml" ContentType="application/vnd.openxmlformats-officedocument.presentationml.notesSlide+xml"/>
  <Override PartName="/ppt/notesSlides/notesSlide1429.xml" ContentType="application/vnd.openxmlformats-officedocument.presentationml.notesSlide+xml"/>
  <Override PartName="/ppt/notesSlides/notesSlide1430.xml" ContentType="application/vnd.openxmlformats-officedocument.presentationml.notesSlide+xml"/>
  <Override PartName="/ppt/notesSlides/notesSlide1431.xml" ContentType="application/vnd.openxmlformats-officedocument.presentationml.notesSlide+xml"/>
  <Override PartName="/ppt/notesSlides/notesSlide1432.xml" ContentType="application/vnd.openxmlformats-officedocument.presentationml.notesSlide+xml"/>
  <Override PartName="/ppt/notesSlides/notesSlide1433.xml" ContentType="application/vnd.openxmlformats-officedocument.presentationml.notesSlide+xml"/>
  <Override PartName="/ppt/notesSlides/notesSlide1434.xml" ContentType="application/vnd.openxmlformats-officedocument.presentationml.notesSlide+xml"/>
  <Override PartName="/ppt/notesSlides/notesSlide1435.xml" ContentType="application/vnd.openxmlformats-officedocument.presentationml.notesSlide+xml"/>
  <Override PartName="/ppt/notesSlides/notesSlide1436.xml" ContentType="application/vnd.openxmlformats-officedocument.presentationml.notesSlide+xml"/>
  <Override PartName="/ppt/notesSlides/notesSlide1437.xml" ContentType="application/vnd.openxmlformats-officedocument.presentationml.notesSlide+xml"/>
  <Override PartName="/ppt/notesSlides/notesSlide1438.xml" ContentType="application/vnd.openxmlformats-officedocument.presentationml.notesSlide+xml"/>
  <Override PartName="/ppt/notesSlides/notesSlide1439.xml" ContentType="application/vnd.openxmlformats-officedocument.presentationml.notesSlide+xml"/>
  <Override PartName="/ppt/notesSlides/notesSlide1440.xml" ContentType="application/vnd.openxmlformats-officedocument.presentationml.notesSlide+xml"/>
  <Override PartName="/ppt/notesSlides/notesSlide1441.xml" ContentType="application/vnd.openxmlformats-officedocument.presentationml.notesSlide+xml"/>
  <Override PartName="/ppt/notesSlides/notesSlide1442.xml" ContentType="application/vnd.openxmlformats-officedocument.presentationml.notesSlide+xml"/>
  <Override PartName="/ppt/notesSlides/notesSlide1443.xml" ContentType="application/vnd.openxmlformats-officedocument.presentationml.notesSlide+xml"/>
  <Override PartName="/ppt/notesSlides/notesSlide1444.xml" ContentType="application/vnd.openxmlformats-officedocument.presentationml.notesSlide+xml"/>
  <Override PartName="/ppt/notesSlides/notesSlide1445.xml" ContentType="application/vnd.openxmlformats-officedocument.presentationml.notesSlide+xml"/>
  <Override PartName="/ppt/notesSlides/notesSlide1446.xml" ContentType="application/vnd.openxmlformats-officedocument.presentationml.notesSlide+xml"/>
  <Override PartName="/ppt/notesSlides/notesSlide1447.xml" ContentType="application/vnd.openxmlformats-officedocument.presentationml.notesSlide+xml"/>
  <Override PartName="/ppt/notesSlides/notesSlide1448.xml" ContentType="application/vnd.openxmlformats-officedocument.presentationml.notesSlide+xml"/>
  <Override PartName="/ppt/notesSlides/notesSlide1449.xml" ContentType="application/vnd.openxmlformats-officedocument.presentationml.notesSlide+xml"/>
  <Override PartName="/ppt/notesSlides/notesSlide1450.xml" ContentType="application/vnd.openxmlformats-officedocument.presentationml.notesSlide+xml"/>
  <Override PartName="/ppt/notesSlides/notesSlide1451.xml" ContentType="application/vnd.openxmlformats-officedocument.presentationml.notesSlide+xml"/>
  <Override PartName="/ppt/notesSlides/notesSlide1452.xml" ContentType="application/vnd.openxmlformats-officedocument.presentationml.notesSlide+xml"/>
  <Override PartName="/ppt/notesSlides/notesSlide1453.xml" ContentType="application/vnd.openxmlformats-officedocument.presentationml.notesSlide+xml"/>
  <Override PartName="/ppt/notesSlides/notesSlide1454.xml" ContentType="application/vnd.openxmlformats-officedocument.presentationml.notesSlide+xml"/>
  <Override PartName="/ppt/notesSlides/notesSlide1455.xml" ContentType="application/vnd.openxmlformats-officedocument.presentationml.notesSlide+xml"/>
  <Override PartName="/ppt/notesSlides/notesSlide1456.xml" ContentType="application/vnd.openxmlformats-officedocument.presentationml.notesSlide+xml"/>
  <Override PartName="/ppt/notesSlides/notesSlide1457.xml" ContentType="application/vnd.openxmlformats-officedocument.presentationml.notesSlide+xml"/>
  <Override PartName="/ppt/notesSlides/notesSlide1458.xml" ContentType="application/vnd.openxmlformats-officedocument.presentationml.notesSlide+xml"/>
  <Override PartName="/ppt/notesSlides/notesSlide1459.xml" ContentType="application/vnd.openxmlformats-officedocument.presentationml.notesSlide+xml"/>
  <Override PartName="/ppt/notesSlides/notesSlide1460.xml" ContentType="application/vnd.openxmlformats-officedocument.presentationml.notesSlide+xml"/>
  <Override PartName="/ppt/notesSlides/notesSlide1461.xml" ContentType="application/vnd.openxmlformats-officedocument.presentationml.notesSlide+xml"/>
  <Override PartName="/ppt/notesSlides/notesSlide1462.xml" ContentType="application/vnd.openxmlformats-officedocument.presentationml.notesSlide+xml"/>
  <Override PartName="/ppt/notesSlides/notesSlide1463.xml" ContentType="application/vnd.openxmlformats-officedocument.presentationml.notesSlide+xml"/>
  <Override PartName="/ppt/notesSlides/notesSlide1464.xml" ContentType="application/vnd.openxmlformats-officedocument.presentationml.notesSlide+xml"/>
  <Override PartName="/ppt/notesSlides/notesSlide1465.xml" ContentType="application/vnd.openxmlformats-officedocument.presentationml.notesSlide+xml"/>
  <Override PartName="/ppt/notesSlides/notesSlide1466.xml" ContentType="application/vnd.openxmlformats-officedocument.presentationml.notesSlide+xml"/>
  <Override PartName="/ppt/notesSlides/notesSlide1467.xml" ContentType="application/vnd.openxmlformats-officedocument.presentationml.notesSlide+xml"/>
  <Override PartName="/ppt/notesSlides/notesSlide1468.xml" ContentType="application/vnd.openxmlformats-officedocument.presentationml.notesSlide+xml"/>
  <Override PartName="/ppt/notesSlides/notesSlide1469.xml" ContentType="application/vnd.openxmlformats-officedocument.presentationml.notesSlide+xml"/>
  <Override PartName="/ppt/notesSlides/notesSlide1470.xml" ContentType="application/vnd.openxmlformats-officedocument.presentationml.notesSlide+xml"/>
  <Override PartName="/ppt/notesSlides/notesSlide1471.xml" ContentType="application/vnd.openxmlformats-officedocument.presentationml.notesSlide+xml"/>
  <Override PartName="/ppt/notesSlides/notesSlide1472.xml" ContentType="application/vnd.openxmlformats-officedocument.presentationml.notesSlide+xml"/>
  <Override PartName="/ppt/notesSlides/notesSlide1473.xml" ContentType="application/vnd.openxmlformats-officedocument.presentationml.notesSlide+xml"/>
  <Override PartName="/ppt/notesSlides/notesSlide1474.xml" ContentType="application/vnd.openxmlformats-officedocument.presentationml.notesSlide+xml"/>
  <Override PartName="/ppt/notesSlides/notesSlide1475.xml" ContentType="application/vnd.openxmlformats-officedocument.presentationml.notesSlide+xml"/>
  <Override PartName="/ppt/notesSlides/notesSlide1476.xml" ContentType="application/vnd.openxmlformats-officedocument.presentationml.notesSlide+xml"/>
  <Override PartName="/ppt/notesSlides/notesSlide1477.xml" ContentType="application/vnd.openxmlformats-officedocument.presentationml.notesSlide+xml"/>
  <Override PartName="/ppt/notesSlides/notesSlide1478.xml" ContentType="application/vnd.openxmlformats-officedocument.presentationml.notesSlide+xml"/>
  <Override PartName="/ppt/notesSlides/notesSlide1479.xml" ContentType="application/vnd.openxmlformats-officedocument.presentationml.notesSlide+xml"/>
  <Override PartName="/ppt/notesSlides/notesSlide1480.xml" ContentType="application/vnd.openxmlformats-officedocument.presentationml.notesSlide+xml"/>
  <Override PartName="/ppt/notesSlides/notesSlide1481.xml" ContentType="application/vnd.openxmlformats-officedocument.presentationml.notesSlide+xml"/>
  <Override PartName="/ppt/notesSlides/notesSlide1482.xml" ContentType="application/vnd.openxmlformats-officedocument.presentationml.notesSlide+xml"/>
  <Override PartName="/ppt/notesSlides/notesSlide1483.xml" ContentType="application/vnd.openxmlformats-officedocument.presentationml.notesSlide+xml"/>
  <Override PartName="/ppt/notesSlides/notesSlide1484.xml" ContentType="application/vnd.openxmlformats-officedocument.presentationml.notesSlide+xml"/>
  <Override PartName="/ppt/notesSlides/notesSlide1485.xml" ContentType="application/vnd.openxmlformats-officedocument.presentationml.notesSlide+xml"/>
  <Override PartName="/ppt/notesSlides/notesSlide1486.xml" ContentType="application/vnd.openxmlformats-officedocument.presentationml.notesSlide+xml"/>
  <Override PartName="/ppt/notesSlides/notesSlide1487.xml" ContentType="application/vnd.openxmlformats-officedocument.presentationml.notesSlide+xml"/>
  <Override PartName="/ppt/notesSlides/notesSlide1488.xml" ContentType="application/vnd.openxmlformats-officedocument.presentationml.notesSlide+xml"/>
  <Override PartName="/ppt/notesSlides/notesSlide1489.xml" ContentType="application/vnd.openxmlformats-officedocument.presentationml.notesSlide+xml"/>
  <Override PartName="/ppt/notesSlides/notesSlide1490.xml" ContentType="application/vnd.openxmlformats-officedocument.presentationml.notesSlide+xml"/>
  <Override PartName="/ppt/notesSlides/notesSlide1491.xml" ContentType="application/vnd.openxmlformats-officedocument.presentationml.notesSlide+xml"/>
  <Override PartName="/ppt/notesSlides/notesSlide1492.xml" ContentType="application/vnd.openxmlformats-officedocument.presentationml.notesSlide+xml"/>
  <Override PartName="/ppt/notesSlides/notesSlide1493.xml" ContentType="application/vnd.openxmlformats-officedocument.presentationml.notesSlide+xml"/>
  <Override PartName="/ppt/notesSlides/notesSlide1494.xml" ContentType="application/vnd.openxmlformats-officedocument.presentationml.notesSlide+xml"/>
  <Override PartName="/ppt/notesSlides/notesSlide1495.xml" ContentType="application/vnd.openxmlformats-officedocument.presentationml.notesSlide+xml"/>
  <Override PartName="/ppt/notesSlides/notesSlide1496.xml" ContentType="application/vnd.openxmlformats-officedocument.presentationml.notesSlide+xml"/>
  <Override PartName="/ppt/notesSlides/notesSlide1497.xml" ContentType="application/vnd.openxmlformats-officedocument.presentationml.notesSlide+xml"/>
  <Override PartName="/ppt/notesSlides/notesSlide1498.xml" ContentType="application/vnd.openxmlformats-officedocument.presentationml.notesSlide+xml"/>
  <Override PartName="/ppt/notesSlides/notesSlide1499.xml" ContentType="application/vnd.openxmlformats-officedocument.presentationml.notesSlide+xml"/>
  <Override PartName="/ppt/notesSlides/notesSlide1500.xml" ContentType="application/vnd.openxmlformats-officedocument.presentationml.notesSlide+xml"/>
  <Override PartName="/ppt/notesSlides/notesSlide1501.xml" ContentType="application/vnd.openxmlformats-officedocument.presentationml.notesSlide+xml"/>
  <Override PartName="/ppt/notesSlides/notesSlide1502.xml" ContentType="application/vnd.openxmlformats-officedocument.presentationml.notesSlide+xml"/>
  <Override PartName="/ppt/notesSlides/notesSlide1503.xml" ContentType="application/vnd.openxmlformats-officedocument.presentationml.notesSlide+xml"/>
  <Override PartName="/ppt/notesSlides/notesSlide1504.xml" ContentType="application/vnd.openxmlformats-officedocument.presentationml.notesSlide+xml"/>
  <Override PartName="/ppt/notesSlides/notesSlide1505.xml" ContentType="application/vnd.openxmlformats-officedocument.presentationml.notesSlide+xml"/>
  <Override PartName="/ppt/notesSlides/notesSlide1506.xml" ContentType="application/vnd.openxmlformats-officedocument.presentationml.notesSlide+xml"/>
  <Override PartName="/ppt/notesSlides/notesSlide1507.xml" ContentType="application/vnd.openxmlformats-officedocument.presentationml.notesSlide+xml"/>
  <Override PartName="/ppt/notesSlides/notesSlide1508.xml" ContentType="application/vnd.openxmlformats-officedocument.presentationml.notesSlide+xml"/>
  <Override PartName="/ppt/notesSlides/notesSlide1509.xml" ContentType="application/vnd.openxmlformats-officedocument.presentationml.notesSlide+xml"/>
  <Override PartName="/ppt/notesSlides/notesSlide1510.xml" ContentType="application/vnd.openxmlformats-officedocument.presentationml.notesSlide+xml"/>
  <Override PartName="/ppt/notesSlides/notesSlide1511.xml" ContentType="application/vnd.openxmlformats-officedocument.presentationml.notesSlide+xml"/>
  <Override PartName="/ppt/notesSlides/notesSlide1512.xml" ContentType="application/vnd.openxmlformats-officedocument.presentationml.notesSlide+xml"/>
  <Override PartName="/ppt/notesSlides/notesSlide1513.xml" ContentType="application/vnd.openxmlformats-officedocument.presentationml.notesSlide+xml"/>
  <Override PartName="/ppt/notesSlides/notesSlide1514.xml" ContentType="application/vnd.openxmlformats-officedocument.presentationml.notesSlide+xml"/>
  <Override PartName="/ppt/notesSlides/notesSlide1515.xml" ContentType="application/vnd.openxmlformats-officedocument.presentationml.notesSlide+xml"/>
  <Override PartName="/ppt/notesSlides/notesSlide1516.xml" ContentType="application/vnd.openxmlformats-officedocument.presentationml.notesSlide+xml"/>
  <Override PartName="/ppt/notesSlides/notesSlide1517.xml" ContentType="application/vnd.openxmlformats-officedocument.presentationml.notesSlide+xml"/>
  <Override PartName="/ppt/notesSlides/notesSlide1518.xml" ContentType="application/vnd.openxmlformats-officedocument.presentationml.notesSlide+xml"/>
  <Override PartName="/ppt/notesSlides/notesSlide1519.xml" ContentType="application/vnd.openxmlformats-officedocument.presentationml.notesSlide+xml"/>
  <Override PartName="/ppt/notesSlides/notesSlide1520.xml" ContentType="application/vnd.openxmlformats-officedocument.presentationml.notesSlide+xml"/>
  <Override PartName="/ppt/notesSlides/notesSlide1521.xml" ContentType="application/vnd.openxmlformats-officedocument.presentationml.notesSlide+xml"/>
  <Override PartName="/ppt/notesSlides/notesSlide1522.xml" ContentType="application/vnd.openxmlformats-officedocument.presentationml.notesSlide+xml"/>
  <Override PartName="/ppt/notesSlides/notesSlide1523.xml" ContentType="application/vnd.openxmlformats-officedocument.presentationml.notesSlide+xml"/>
  <Override PartName="/ppt/notesSlides/notesSlide1524.xml" ContentType="application/vnd.openxmlformats-officedocument.presentationml.notesSlide+xml"/>
  <Override PartName="/ppt/notesSlides/notesSlide1525.xml" ContentType="application/vnd.openxmlformats-officedocument.presentationml.notesSlide+xml"/>
  <Override PartName="/ppt/notesSlides/notesSlide1526.xml" ContentType="application/vnd.openxmlformats-officedocument.presentationml.notesSlide+xml"/>
  <Override PartName="/ppt/notesSlides/notesSlide1527.xml" ContentType="application/vnd.openxmlformats-officedocument.presentationml.notesSlide+xml"/>
  <Override PartName="/ppt/notesSlides/notesSlide1528.xml" ContentType="application/vnd.openxmlformats-officedocument.presentationml.notesSlide+xml"/>
  <Override PartName="/ppt/notesSlides/notesSlide1529.xml" ContentType="application/vnd.openxmlformats-officedocument.presentationml.notesSlide+xml"/>
  <Override PartName="/ppt/notesSlides/notesSlide1530.xml" ContentType="application/vnd.openxmlformats-officedocument.presentationml.notesSlide+xml"/>
  <Override PartName="/ppt/notesSlides/notesSlide1531.xml" ContentType="application/vnd.openxmlformats-officedocument.presentationml.notesSlide+xml"/>
  <Override PartName="/ppt/notesSlides/notesSlide1532.xml" ContentType="application/vnd.openxmlformats-officedocument.presentationml.notesSlide+xml"/>
  <Override PartName="/ppt/notesSlides/notesSlide1533.xml" ContentType="application/vnd.openxmlformats-officedocument.presentationml.notesSlide+xml"/>
  <Override PartName="/ppt/notesSlides/notesSlide1534.xml" ContentType="application/vnd.openxmlformats-officedocument.presentationml.notesSlide+xml"/>
  <Override PartName="/ppt/notesSlides/notesSlide1535.xml" ContentType="application/vnd.openxmlformats-officedocument.presentationml.notesSlide+xml"/>
  <Override PartName="/ppt/notesSlides/notesSlide1536.xml" ContentType="application/vnd.openxmlformats-officedocument.presentationml.notesSlide+xml"/>
  <Override PartName="/ppt/notesSlides/notesSlide1537.xml" ContentType="application/vnd.openxmlformats-officedocument.presentationml.notesSlide+xml"/>
  <Override PartName="/ppt/notesSlides/notesSlide1538.xml" ContentType="application/vnd.openxmlformats-officedocument.presentationml.notesSlide+xml"/>
  <Override PartName="/ppt/notesSlides/notesSlide1539.xml" ContentType="application/vnd.openxmlformats-officedocument.presentationml.notesSlide+xml"/>
  <Override PartName="/ppt/notesSlides/notesSlide1540.xml" ContentType="application/vnd.openxmlformats-officedocument.presentationml.notesSlide+xml"/>
  <Override PartName="/ppt/notesSlides/notesSlide1541.xml" ContentType="application/vnd.openxmlformats-officedocument.presentationml.notesSlide+xml"/>
  <Override PartName="/ppt/notesSlides/notesSlide1542.xml" ContentType="application/vnd.openxmlformats-officedocument.presentationml.notesSlide+xml"/>
  <Override PartName="/ppt/notesSlides/notesSlide1543.xml" ContentType="application/vnd.openxmlformats-officedocument.presentationml.notesSlide+xml"/>
  <Override PartName="/ppt/notesSlides/notesSlide1544.xml" ContentType="application/vnd.openxmlformats-officedocument.presentationml.notesSlide+xml"/>
  <Override PartName="/ppt/notesSlides/notesSlide1545.xml" ContentType="application/vnd.openxmlformats-officedocument.presentationml.notesSlide+xml"/>
  <Override PartName="/ppt/notesSlides/notesSlide1546.xml" ContentType="application/vnd.openxmlformats-officedocument.presentationml.notesSlide+xml"/>
  <Override PartName="/ppt/notesSlides/notesSlide1547.xml" ContentType="application/vnd.openxmlformats-officedocument.presentationml.notesSlide+xml"/>
  <Override PartName="/ppt/notesSlides/notesSlide1548.xml" ContentType="application/vnd.openxmlformats-officedocument.presentationml.notesSlide+xml"/>
  <Override PartName="/ppt/notesSlides/notesSlide1549.xml" ContentType="application/vnd.openxmlformats-officedocument.presentationml.notesSlide+xml"/>
  <Override PartName="/ppt/notesSlides/notesSlide1550.xml" ContentType="application/vnd.openxmlformats-officedocument.presentationml.notesSlide+xml"/>
  <Override PartName="/ppt/notesSlides/notesSlide1551.xml" ContentType="application/vnd.openxmlformats-officedocument.presentationml.notesSlide+xml"/>
  <Override PartName="/ppt/notesSlides/notesSlide1552.xml" ContentType="application/vnd.openxmlformats-officedocument.presentationml.notesSlide+xml"/>
  <Override PartName="/ppt/notesSlides/notesSlide1553.xml" ContentType="application/vnd.openxmlformats-officedocument.presentationml.notesSlide+xml"/>
  <Override PartName="/ppt/notesSlides/notesSlide1554.xml" ContentType="application/vnd.openxmlformats-officedocument.presentationml.notesSlide+xml"/>
  <Override PartName="/ppt/notesSlides/notesSlide1555.xml" ContentType="application/vnd.openxmlformats-officedocument.presentationml.notesSlide+xml"/>
  <Override PartName="/ppt/notesSlides/notesSlide1556.xml" ContentType="application/vnd.openxmlformats-officedocument.presentationml.notesSlide+xml"/>
  <Override PartName="/ppt/notesSlides/notesSlide1557.xml" ContentType="application/vnd.openxmlformats-officedocument.presentationml.notesSlide+xml"/>
  <Override PartName="/ppt/notesSlides/notesSlide1558.xml" ContentType="application/vnd.openxmlformats-officedocument.presentationml.notesSlide+xml"/>
  <Override PartName="/ppt/notesSlides/notesSlide1559.xml" ContentType="application/vnd.openxmlformats-officedocument.presentationml.notesSlide+xml"/>
  <Override PartName="/ppt/notesSlides/notesSlide1560.xml" ContentType="application/vnd.openxmlformats-officedocument.presentationml.notesSlide+xml"/>
  <Override PartName="/ppt/notesSlides/notesSlide1561.xml" ContentType="application/vnd.openxmlformats-officedocument.presentationml.notesSlide+xml"/>
  <Override PartName="/ppt/notesSlides/notesSlide1562.xml" ContentType="application/vnd.openxmlformats-officedocument.presentationml.notesSlide+xml"/>
  <Override PartName="/ppt/notesSlides/notesSlide1563.xml" ContentType="application/vnd.openxmlformats-officedocument.presentationml.notesSlide+xml"/>
  <Override PartName="/ppt/notesSlides/notesSlide1564.xml" ContentType="application/vnd.openxmlformats-officedocument.presentationml.notesSlide+xml"/>
  <Override PartName="/ppt/notesSlides/notesSlide1565.xml" ContentType="application/vnd.openxmlformats-officedocument.presentationml.notesSlide+xml"/>
  <Override PartName="/ppt/notesSlides/notesSlide1566.xml" ContentType="application/vnd.openxmlformats-officedocument.presentationml.notesSlide+xml"/>
  <Override PartName="/ppt/notesSlides/notesSlide1567.xml" ContentType="application/vnd.openxmlformats-officedocument.presentationml.notesSlide+xml"/>
  <Override PartName="/ppt/notesSlides/notesSlide1568.xml" ContentType="application/vnd.openxmlformats-officedocument.presentationml.notesSlide+xml"/>
  <Override PartName="/ppt/notesSlides/notesSlide1569.xml" ContentType="application/vnd.openxmlformats-officedocument.presentationml.notesSlide+xml"/>
  <Override PartName="/ppt/notesSlides/notesSlide1570.xml" ContentType="application/vnd.openxmlformats-officedocument.presentationml.notesSlide+xml"/>
  <Override PartName="/ppt/notesSlides/notesSlide1571.xml" ContentType="application/vnd.openxmlformats-officedocument.presentationml.notesSlide+xml"/>
  <Override PartName="/ppt/notesSlides/notesSlide1572.xml" ContentType="application/vnd.openxmlformats-officedocument.presentationml.notesSlide+xml"/>
  <Override PartName="/ppt/notesSlides/notesSlide1573.xml" ContentType="application/vnd.openxmlformats-officedocument.presentationml.notesSlide+xml"/>
  <Override PartName="/ppt/notesSlides/notesSlide1574.xml" ContentType="application/vnd.openxmlformats-officedocument.presentationml.notesSlide+xml"/>
  <Override PartName="/ppt/notesSlides/notesSlide1575.xml" ContentType="application/vnd.openxmlformats-officedocument.presentationml.notesSlide+xml"/>
  <Override PartName="/ppt/notesSlides/notesSlide1576.xml" ContentType="application/vnd.openxmlformats-officedocument.presentationml.notesSlide+xml"/>
  <Override PartName="/ppt/notesSlides/notesSlide1577.xml" ContentType="application/vnd.openxmlformats-officedocument.presentationml.notesSlide+xml"/>
  <Override PartName="/ppt/notesSlides/notesSlide1578.xml" ContentType="application/vnd.openxmlformats-officedocument.presentationml.notesSlide+xml"/>
  <Override PartName="/ppt/notesSlides/notesSlide1579.xml" ContentType="application/vnd.openxmlformats-officedocument.presentationml.notesSlide+xml"/>
  <Override PartName="/ppt/notesSlides/notesSlide1580.xml" ContentType="application/vnd.openxmlformats-officedocument.presentationml.notesSlide+xml"/>
  <Override PartName="/ppt/notesSlides/notesSlide1581.xml" ContentType="application/vnd.openxmlformats-officedocument.presentationml.notesSlide+xml"/>
  <Override PartName="/ppt/notesSlides/notesSlide1582.xml" ContentType="application/vnd.openxmlformats-officedocument.presentationml.notesSlide+xml"/>
  <Override PartName="/ppt/notesSlides/notesSlide1583.xml" ContentType="application/vnd.openxmlformats-officedocument.presentationml.notesSlide+xml"/>
  <Override PartName="/ppt/notesSlides/notesSlide1584.xml" ContentType="application/vnd.openxmlformats-officedocument.presentationml.notesSlide+xml"/>
  <Override PartName="/ppt/notesSlides/notesSlide1585.xml" ContentType="application/vnd.openxmlformats-officedocument.presentationml.notesSlide+xml"/>
  <Override PartName="/ppt/notesSlides/notesSlide1586.xml" ContentType="application/vnd.openxmlformats-officedocument.presentationml.notesSlide+xml"/>
  <Override PartName="/ppt/notesSlides/notesSlide1587.xml" ContentType="application/vnd.openxmlformats-officedocument.presentationml.notesSlide+xml"/>
  <Override PartName="/ppt/notesSlides/notesSlide1588.xml" ContentType="application/vnd.openxmlformats-officedocument.presentationml.notesSlide+xml"/>
  <Override PartName="/ppt/notesSlides/notesSlide1589.xml" ContentType="application/vnd.openxmlformats-officedocument.presentationml.notesSlide+xml"/>
  <Override PartName="/ppt/notesSlides/notesSlide1590.xml" ContentType="application/vnd.openxmlformats-officedocument.presentationml.notesSlide+xml"/>
  <Override PartName="/ppt/notesSlides/notesSlide1591.xml" ContentType="application/vnd.openxmlformats-officedocument.presentationml.notesSlide+xml"/>
  <Override PartName="/ppt/notesSlides/notesSlide1592.xml" ContentType="application/vnd.openxmlformats-officedocument.presentationml.notesSlide+xml"/>
  <Override PartName="/ppt/notesSlides/notesSlide1593.xml" ContentType="application/vnd.openxmlformats-officedocument.presentationml.notesSlide+xml"/>
  <Override PartName="/ppt/notesSlides/notesSlide1594.xml" ContentType="application/vnd.openxmlformats-officedocument.presentationml.notesSlide+xml"/>
  <Override PartName="/ppt/notesSlides/notesSlide1595.xml" ContentType="application/vnd.openxmlformats-officedocument.presentationml.notesSlide+xml"/>
  <Override PartName="/ppt/notesSlides/notesSlide1596.xml" ContentType="application/vnd.openxmlformats-officedocument.presentationml.notesSlide+xml"/>
  <Override PartName="/ppt/notesSlides/notesSlide1597.xml" ContentType="application/vnd.openxmlformats-officedocument.presentationml.notesSlide+xml"/>
  <Override PartName="/ppt/notesSlides/notesSlide1598.xml" ContentType="application/vnd.openxmlformats-officedocument.presentationml.notesSlide+xml"/>
  <Override PartName="/ppt/notesSlides/notesSlide1599.xml" ContentType="application/vnd.openxmlformats-officedocument.presentationml.notesSlide+xml"/>
  <Override PartName="/ppt/notesSlides/notesSlide1600.xml" ContentType="application/vnd.openxmlformats-officedocument.presentationml.notesSlide+xml"/>
  <Override PartName="/ppt/notesSlides/notesSlide1601.xml" ContentType="application/vnd.openxmlformats-officedocument.presentationml.notesSlide+xml"/>
  <Override PartName="/ppt/notesSlides/notesSlide1602.xml" ContentType="application/vnd.openxmlformats-officedocument.presentationml.notesSlide+xml"/>
  <Override PartName="/ppt/notesSlides/notesSlide1603.xml" ContentType="application/vnd.openxmlformats-officedocument.presentationml.notesSlide+xml"/>
  <Override PartName="/ppt/notesSlides/notesSlide1604.xml" ContentType="application/vnd.openxmlformats-officedocument.presentationml.notesSlide+xml"/>
  <Override PartName="/ppt/notesSlides/notesSlide1605.xml" ContentType="application/vnd.openxmlformats-officedocument.presentationml.notesSlide+xml"/>
  <Override PartName="/ppt/notesSlides/notesSlide1606.xml" ContentType="application/vnd.openxmlformats-officedocument.presentationml.notesSlide+xml"/>
  <Override PartName="/ppt/notesSlides/notesSlide1607.xml" ContentType="application/vnd.openxmlformats-officedocument.presentationml.notesSlide+xml"/>
  <Override PartName="/ppt/notesSlides/notesSlide1608.xml" ContentType="application/vnd.openxmlformats-officedocument.presentationml.notesSlide+xml"/>
  <Override PartName="/ppt/notesSlides/notesSlide1609.xml" ContentType="application/vnd.openxmlformats-officedocument.presentationml.notesSlide+xml"/>
  <Override PartName="/ppt/notesSlides/notesSlide1610.xml" ContentType="application/vnd.openxmlformats-officedocument.presentationml.notesSlide+xml"/>
  <Override PartName="/ppt/notesSlides/notesSlide1611.xml" ContentType="application/vnd.openxmlformats-officedocument.presentationml.notesSlide+xml"/>
  <Override PartName="/ppt/notesSlides/notesSlide1612.xml" ContentType="application/vnd.openxmlformats-officedocument.presentationml.notesSlide+xml"/>
  <Override PartName="/ppt/notesSlides/notesSlide1613.xml" ContentType="application/vnd.openxmlformats-officedocument.presentationml.notesSlide+xml"/>
  <Override PartName="/ppt/notesSlides/notesSlide1614.xml" ContentType="application/vnd.openxmlformats-officedocument.presentationml.notesSlide+xml"/>
  <Override PartName="/ppt/notesSlides/notesSlide1615.xml" ContentType="application/vnd.openxmlformats-officedocument.presentationml.notesSlide+xml"/>
  <Override PartName="/ppt/notesSlides/notesSlide1616.xml" ContentType="application/vnd.openxmlformats-officedocument.presentationml.notesSlide+xml"/>
  <Override PartName="/ppt/notesSlides/notesSlide1617.xml" ContentType="application/vnd.openxmlformats-officedocument.presentationml.notesSlide+xml"/>
  <Override PartName="/ppt/notesSlides/notesSlide1618.xml" ContentType="application/vnd.openxmlformats-officedocument.presentationml.notesSlide+xml"/>
  <Override PartName="/ppt/notesSlides/notesSlide1619.xml" ContentType="application/vnd.openxmlformats-officedocument.presentationml.notesSlide+xml"/>
  <Override PartName="/ppt/notesSlides/notesSlide1620.xml" ContentType="application/vnd.openxmlformats-officedocument.presentationml.notesSlide+xml"/>
  <Override PartName="/ppt/notesSlides/notesSlide1621.xml" ContentType="application/vnd.openxmlformats-officedocument.presentationml.notesSlide+xml"/>
  <Override PartName="/ppt/notesSlides/notesSlide1622.xml" ContentType="application/vnd.openxmlformats-officedocument.presentationml.notesSlide+xml"/>
  <Override PartName="/ppt/notesSlides/notesSlide1623.xml" ContentType="application/vnd.openxmlformats-officedocument.presentationml.notesSlide+xml"/>
  <Override PartName="/ppt/notesSlides/notesSlide1624.xml" ContentType="application/vnd.openxmlformats-officedocument.presentationml.notesSlide+xml"/>
  <Override PartName="/ppt/notesSlides/notesSlide1625.xml" ContentType="application/vnd.openxmlformats-officedocument.presentationml.notesSlide+xml"/>
  <Override PartName="/ppt/notesSlides/notesSlide1626.xml" ContentType="application/vnd.openxmlformats-officedocument.presentationml.notesSlide+xml"/>
  <Override PartName="/ppt/notesSlides/notesSlide1627.xml" ContentType="application/vnd.openxmlformats-officedocument.presentationml.notesSlide+xml"/>
  <Override PartName="/ppt/notesSlides/notesSlide1628.xml" ContentType="application/vnd.openxmlformats-officedocument.presentationml.notesSlide+xml"/>
  <Override PartName="/ppt/notesSlides/notesSlide1629.xml" ContentType="application/vnd.openxmlformats-officedocument.presentationml.notesSlide+xml"/>
  <Override PartName="/ppt/notesSlides/notesSlide1630.xml" ContentType="application/vnd.openxmlformats-officedocument.presentationml.notesSlide+xml"/>
  <Override PartName="/ppt/notesSlides/notesSlide1631.xml" ContentType="application/vnd.openxmlformats-officedocument.presentationml.notesSlide+xml"/>
  <Override PartName="/ppt/notesSlides/notesSlide1632.xml" ContentType="application/vnd.openxmlformats-officedocument.presentationml.notesSlide+xml"/>
  <Override PartName="/ppt/notesSlides/notesSlide1633.xml" ContentType="application/vnd.openxmlformats-officedocument.presentationml.notesSlide+xml"/>
  <Override PartName="/ppt/notesSlides/notesSlide1634.xml" ContentType="application/vnd.openxmlformats-officedocument.presentationml.notesSlide+xml"/>
  <Override PartName="/ppt/notesSlides/notesSlide1635.xml" ContentType="application/vnd.openxmlformats-officedocument.presentationml.notesSlide+xml"/>
  <Override PartName="/ppt/notesSlides/notesSlide1636.xml" ContentType="application/vnd.openxmlformats-officedocument.presentationml.notesSlide+xml"/>
  <Override PartName="/ppt/notesSlides/notesSlide1637.xml" ContentType="application/vnd.openxmlformats-officedocument.presentationml.notesSlide+xml"/>
  <Override PartName="/ppt/notesSlides/notesSlide1638.xml" ContentType="application/vnd.openxmlformats-officedocument.presentationml.notesSlide+xml"/>
  <Override PartName="/ppt/notesSlides/notesSlide1639.xml" ContentType="application/vnd.openxmlformats-officedocument.presentationml.notesSlide+xml"/>
  <Override PartName="/ppt/notesSlides/notesSlide1640.xml" ContentType="application/vnd.openxmlformats-officedocument.presentationml.notesSlide+xml"/>
  <Override PartName="/ppt/notesSlides/notesSlide1641.xml" ContentType="application/vnd.openxmlformats-officedocument.presentationml.notesSlide+xml"/>
  <Override PartName="/ppt/notesSlides/notesSlide1642.xml" ContentType="application/vnd.openxmlformats-officedocument.presentationml.notesSlide+xml"/>
  <Override PartName="/ppt/notesSlides/notesSlide1643.xml" ContentType="application/vnd.openxmlformats-officedocument.presentationml.notesSlide+xml"/>
  <Override PartName="/ppt/notesSlides/notesSlide1644.xml" ContentType="application/vnd.openxmlformats-officedocument.presentationml.notesSlide+xml"/>
  <Override PartName="/ppt/notesSlides/notesSlide1645.xml" ContentType="application/vnd.openxmlformats-officedocument.presentationml.notesSlide+xml"/>
  <Override PartName="/ppt/notesSlides/notesSlide1646.xml" ContentType="application/vnd.openxmlformats-officedocument.presentationml.notesSlide+xml"/>
  <Override PartName="/ppt/notesSlides/notesSlide1647.xml" ContentType="application/vnd.openxmlformats-officedocument.presentationml.notesSlide+xml"/>
  <Override PartName="/ppt/notesSlides/notesSlide1648.xml" ContentType="application/vnd.openxmlformats-officedocument.presentationml.notesSlide+xml"/>
  <Override PartName="/ppt/notesSlides/notesSlide1649.xml" ContentType="application/vnd.openxmlformats-officedocument.presentationml.notesSlide+xml"/>
  <Override PartName="/ppt/notesSlides/notesSlide1650.xml" ContentType="application/vnd.openxmlformats-officedocument.presentationml.notesSlide+xml"/>
  <Override PartName="/ppt/notesSlides/notesSlide1651.xml" ContentType="application/vnd.openxmlformats-officedocument.presentationml.notesSlide+xml"/>
  <Override PartName="/ppt/notesSlides/notesSlide1652.xml" ContentType="application/vnd.openxmlformats-officedocument.presentationml.notesSlide+xml"/>
  <Override PartName="/ppt/notesSlides/notesSlide1653.xml" ContentType="application/vnd.openxmlformats-officedocument.presentationml.notesSlide+xml"/>
  <Override PartName="/ppt/notesSlides/notesSlide1654.xml" ContentType="application/vnd.openxmlformats-officedocument.presentationml.notesSlide+xml"/>
  <Override PartName="/ppt/notesSlides/notesSlide1655.xml" ContentType="application/vnd.openxmlformats-officedocument.presentationml.notesSlide+xml"/>
  <Override PartName="/ppt/notesSlides/notesSlide1656.xml" ContentType="application/vnd.openxmlformats-officedocument.presentationml.notesSlide+xml"/>
  <Override PartName="/ppt/notesSlides/notesSlide1657.xml" ContentType="application/vnd.openxmlformats-officedocument.presentationml.notesSlide+xml"/>
  <Override PartName="/ppt/notesSlides/notesSlide1658.xml" ContentType="application/vnd.openxmlformats-officedocument.presentationml.notesSlide+xml"/>
  <Override PartName="/ppt/notesSlides/notesSlide1659.xml" ContentType="application/vnd.openxmlformats-officedocument.presentationml.notesSlide+xml"/>
  <Override PartName="/ppt/notesSlides/notesSlide1660.xml" ContentType="application/vnd.openxmlformats-officedocument.presentationml.notesSlide+xml"/>
  <Override PartName="/ppt/notesSlides/notesSlide1661.xml" ContentType="application/vnd.openxmlformats-officedocument.presentationml.notesSlide+xml"/>
  <Override PartName="/ppt/notesSlides/notesSlide1662.xml" ContentType="application/vnd.openxmlformats-officedocument.presentationml.notesSlide+xml"/>
  <Override PartName="/ppt/notesSlides/notesSlide1663.xml" ContentType="application/vnd.openxmlformats-officedocument.presentationml.notesSlide+xml"/>
  <Override PartName="/ppt/notesSlides/notesSlide1664.xml" ContentType="application/vnd.openxmlformats-officedocument.presentationml.notesSlide+xml"/>
  <Override PartName="/ppt/notesSlides/notesSlide1665.xml" ContentType="application/vnd.openxmlformats-officedocument.presentationml.notesSlide+xml"/>
  <Override PartName="/ppt/notesSlides/notesSlide1666.xml" ContentType="application/vnd.openxmlformats-officedocument.presentationml.notesSlide+xml"/>
  <Override PartName="/ppt/notesSlides/notesSlide1667.xml" ContentType="application/vnd.openxmlformats-officedocument.presentationml.notesSlide+xml"/>
  <Override PartName="/ppt/notesSlides/notesSlide1668.xml" ContentType="application/vnd.openxmlformats-officedocument.presentationml.notesSlide+xml"/>
  <Override PartName="/ppt/notesSlides/notesSlide1669.xml" ContentType="application/vnd.openxmlformats-officedocument.presentationml.notesSlide+xml"/>
  <Override PartName="/ppt/notesSlides/notesSlide1670.xml" ContentType="application/vnd.openxmlformats-officedocument.presentationml.notesSlide+xml"/>
  <Override PartName="/ppt/notesSlides/notesSlide1671.xml" ContentType="application/vnd.openxmlformats-officedocument.presentationml.notesSlide+xml"/>
  <Override PartName="/ppt/notesSlides/notesSlide1672.xml" ContentType="application/vnd.openxmlformats-officedocument.presentationml.notesSlide+xml"/>
  <Override PartName="/ppt/notesSlides/notesSlide1673.xml" ContentType="application/vnd.openxmlformats-officedocument.presentationml.notesSlide+xml"/>
  <Override PartName="/ppt/notesSlides/notesSlide1674.xml" ContentType="application/vnd.openxmlformats-officedocument.presentationml.notesSlide+xml"/>
  <Override PartName="/ppt/notesSlides/notesSlide1675.xml" ContentType="application/vnd.openxmlformats-officedocument.presentationml.notesSlide+xml"/>
  <Override PartName="/ppt/notesSlides/notesSlide1676.xml" ContentType="application/vnd.openxmlformats-officedocument.presentationml.notesSlide+xml"/>
  <Override PartName="/ppt/notesSlides/notesSlide1677.xml" ContentType="application/vnd.openxmlformats-officedocument.presentationml.notesSlide+xml"/>
  <Override PartName="/ppt/notesSlides/notesSlide1678.xml" ContentType="application/vnd.openxmlformats-officedocument.presentationml.notesSlide+xml"/>
  <Override PartName="/ppt/notesSlides/notesSlide1679.xml" ContentType="application/vnd.openxmlformats-officedocument.presentationml.notesSlide+xml"/>
  <Override PartName="/ppt/notesSlides/notesSlide1680.xml" ContentType="application/vnd.openxmlformats-officedocument.presentationml.notesSlide+xml"/>
  <Override PartName="/ppt/notesSlides/notesSlide1681.xml" ContentType="application/vnd.openxmlformats-officedocument.presentationml.notesSlide+xml"/>
  <Override PartName="/ppt/notesSlides/notesSlide1682.xml" ContentType="application/vnd.openxmlformats-officedocument.presentationml.notesSlide+xml"/>
  <Override PartName="/ppt/notesSlides/notesSlide1683.xml" ContentType="application/vnd.openxmlformats-officedocument.presentationml.notesSlide+xml"/>
  <Override PartName="/ppt/notesSlides/notesSlide1684.xml" ContentType="application/vnd.openxmlformats-officedocument.presentationml.notesSlide+xml"/>
  <Override PartName="/ppt/notesSlides/notesSlide1685.xml" ContentType="application/vnd.openxmlformats-officedocument.presentationml.notesSlide+xml"/>
  <Override PartName="/ppt/notesSlides/notesSlide1686.xml" ContentType="application/vnd.openxmlformats-officedocument.presentationml.notesSlide+xml"/>
  <Override PartName="/ppt/notesSlides/notesSlide1687.xml" ContentType="application/vnd.openxmlformats-officedocument.presentationml.notesSlide+xml"/>
  <Override PartName="/ppt/notesSlides/notesSlide1688.xml" ContentType="application/vnd.openxmlformats-officedocument.presentationml.notesSlide+xml"/>
  <Override PartName="/ppt/notesSlides/notesSlide1689.xml" ContentType="application/vnd.openxmlformats-officedocument.presentationml.notesSlide+xml"/>
  <Override PartName="/ppt/notesSlides/notesSlide1690.xml" ContentType="application/vnd.openxmlformats-officedocument.presentationml.notesSlide+xml"/>
  <Override PartName="/ppt/notesSlides/notesSlide1691.xml" ContentType="application/vnd.openxmlformats-officedocument.presentationml.notesSlide+xml"/>
  <Override PartName="/ppt/notesSlides/notesSlide1692.xml" ContentType="application/vnd.openxmlformats-officedocument.presentationml.notesSlide+xml"/>
  <Override PartName="/ppt/notesSlides/notesSlide1693.xml" ContentType="application/vnd.openxmlformats-officedocument.presentationml.notesSlide+xml"/>
  <Override PartName="/ppt/notesSlides/notesSlide1694.xml" ContentType="application/vnd.openxmlformats-officedocument.presentationml.notesSlide+xml"/>
  <Override PartName="/ppt/notesSlides/notesSlide1695.xml" ContentType="application/vnd.openxmlformats-officedocument.presentationml.notesSlide+xml"/>
  <Override PartName="/ppt/notesSlides/notesSlide1696.xml" ContentType="application/vnd.openxmlformats-officedocument.presentationml.notesSlide+xml"/>
  <Override PartName="/ppt/notesSlides/notesSlide1697.xml" ContentType="application/vnd.openxmlformats-officedocument.presentationml.notesSlide+xml"/>
  <Override PartName="/ppt/notesSlides/notesSlide1698.xml" ContentType="application/vnd.openxmlformats-officedocument.presentationml.notesSlide+xml"/>
  <Override PartName="/ppt/notesSlides/notesSlide1699.xml" ContentType="application/vnd.openxmlformats-officedocument.presentationml.notesSlide+xml"/>
  <Override PartName="/ppt/notesSlides/notesSlide1700.xml" ContentType="application/vnd.openxmlformats-officedocument.presentationml.notesSlide+xml"/>
  <Override PartName="/ppt/notesSlides/notesSlide1701.xml" ContentType="application/vnd.openxmlformats-officedocument.presentationml.notesSlide+xml"/>
  <Override PartName="/ppt/notesSlides/notesSlide1702.xml" ContentType="application/vnd.openxmlformats-officedocument.presentationml.notesSlide+xml"/>
  <Override PartName="/ppt/notesSlides/notesSlide1703.xml" ContentType="application/vnd.openxmlformats-officedocument.presentationml.notesSlide+xml"/>
  <Override PartName="/ppt/notesSlides/notesSlide1704.xml" ContentType="application/vnd.openxmlformats-officedocument.presentationml.notesSlide+xml"/>
  <Override PartName="/ppt/notesSlides/notesSlide1705.xml" ContentType="application/vnd.openxmlformats-officedocument.presentationml.notesSlide+xml"/>
  <Override PartName="/ppt/notesSlides/notesSlide1706.xml" ContentType="application/vnd.openxmlformats-officedocument.presentationml.notesSlide+xml"/>
  <Override PartName="/ppt/notesSlides/notesSlide1707.xml" ContentType="application/vnd.openxmlformats-officedocument.presentationml.notesSlide+xml"/>
  <Override PartName="/ppt/notesSlides/notesSlide1708.xml" ContentType="application/vnd.openxmlformats-officedocument.presentationml.notesSlide+xml"/>
  <Override PartName="/ppt/notesSlides/notesSlide1709.xml" ContentType="application/vnd.openxmlformats-officedocument.presentationml.notesSlide+xml"/>
  <Override PartName="/ppt/notesSlides/notesSlide1710.xml" ContentType="application/vnd.openxmlformats-officedocument.presentationml.notesSlide+xml"/>
  <Override PartName="/ppt/notesSlides/notesSlide1711.xml" ContentType="application/vnd.openxmlformats-officedocument.presentationml.notesSlide+xml"/>
  <Override PartName="/ppt/notesSlides/notesSlide1712.xml" ContentType="application/vnd.openxmlformats-officedocument.presentationml.notesSlide+xml"/>
  <Override PartName="/ppt/notesSlides/notesSlide1713.xml" ContentType="application/vnd.openxmlformats-officedocument.presentationml.notesSlide+xml"/>
  <Override PartName="/ppt/notesSlides/notesSlide1714.xml" ContentType="application/vnd.openxmlformats-officedocument.presentationml.notesSlide+xml"/>
  <Override PartName="/ppt/notesSlides/notesSlide1715.xml" ContentType="application/vnd.openxmlformats-officedocument.presentationml.notesSlide+xml"/>
  <Override PartName="/ppt/notesSlides/notesSlide1716.xml" ContentType="application/vnd.openxmlformats-officedocument.presentationml.notesSlide+xml"/>
  <Override PartName="/ppt/notesSlides/notesSlide1717.xml" ContentType="application/vnd.openxmlformats-officedocument.presentationml.notesSlide+xml"/>
  <Override PartName="/ppt/notesSlides/notesSlide1718.xml" ContentType="application/vnd.openxmlformats-officedocument.presentationml.notesSlide+xml"/>
  <Override PartName="/ppt/notesSlides/notesSlide1719.xml" ContentType="application/vnd.openxmlformats-officedocument.presentationml.notesSlide+xml"/>
  <Override PartName="/ppt/notesSlides/notesSlide1720.xml" ContentType="application/vnd.openxmlformats-officedocument.presentationml.notesSlide+xml"/>
  <Override PartName="/ppt/notesSlides/notesSlide1721.xml" ContentType="application/vnd.openxmlformats-officedocument.presentationml.notesSlide+xml"/>
  <Override PartName="/ppt/notesSlides/notesSlide1722.xml" ContentType="application/vnd.openxmlformats-officedocument.presentationml.notesSlide+xml"/>
  <Override PartName="/ppt/notesSlides/notesSlide1723.xml" ContentType="application/vnd.openxmlformats-officedocument.presentationml.notesSlide+xml"/>
  <Override PartName="/ppt/notesSlides/notesSlide1724.xml" ContentType="application/vnd.openxmlformats-officedocument.presentationml.notesSlide+xml"/>
  <Override PartName="/ppt/notesSlides/notesSlide1725.xml" ContentType="application/vnd.openxmlformats-officedocument.presentationml.notesSlide+xml"/>
  <Override PartName="/ppt/notesSlides/notesSlide1726.xml" ContentType="application/vnd.openxmlformats-officedocument.presentationml.notesSlide+xml"/>
  <Override PartName="/ppt/notesSlides/notesSlide1727.xml" ContentType="application/vnd.openxmlformats-officedocument.presentationml.notesSlide+xml"/>
  <Override PartName="/ppt/notesSlides/notesSlide1728.xml" ContentType="application/vnd.openxmlformats-officedocument.presentationml.notesSlide+xml"/>
  <Override PartName="/ppt/notesSlides/notesSlide1729.xml" ContentType="application/vnd.openxmlformats-officedocument.presentationml.notesSlide+xml"/>
  <Override PartName="/ppt/notesSlides/notesSlide1730.xml" ContentType="application/vnd.openxmlformats-officedocument.presentationml.notesSlide+xml"/>
  <Override PartName="/ppt/notesSlides/notesSlide1731.xml" ContentType="application/vnd.openxmlformats-officedocument.presentationml.notesSlide+xml"/>
  <Override PartName="/ppt/notesSlides/notesSlide1732.xml" ContentType="application/vnd.openxmlformats-officedocument.presentationml.notesSlide+xml"/>
  <Override PartName="/ppt/notesSlides/notesSlide1733.xml" ContentType="application/vnd.openxmlformats-officedocument.presentationml.notesSlide+xml"/>
  <Override PartName="/ppt/notesSlides/notesSlide1734.xml" ContentType="application/vnd.openxmlformats-officedocument.presentationml.notesSlide+xml"/>
  <Override PartName="/ppt/notesSlides/notesSlide1735.xml" ContentType="application/vnd.openxmlformats-officedocument.presentationml.notesSlide+xml"/>
  <Override PartName="/ppt/notesSlides/notesSlide1736.xml" ContentType="application/vnd.openxmlformats-officedocument.presentationml.notesSlide+xml"/>
  <Override PartName="/ppt/notesSlides/notesSlide1737.xml" ContentType="application/vnd.openxmlformats-officedocument.presentationml.notesSlide+xml"/>
  <Override PartName="/ppt/notesSlides/notesSlide1738.xml" ContentType="application/vnd.openxmlformats-officedocument.presentationml.notesSlide+xml"/>
  <Override PartName="/ppt/notesSlides/notesSlide1739.xml" ContentType="application/vnd.openxmlformats-officedocument.presentationml.notesSlide+xml"/>
  <Override PartName="/ppt/notesSlides/notesSlide1740.xml" ContentType="application/vnd.openxmlformats-officedocument.presentationml.notesSlide+xml"/>
  <Override PartName="/ppt/notesSlides/notesSlide1741.xml" ContentType="application/vnd.openxmlformats-officedocument.presentationml.notesSlide+xml"/>
  <Override PartName="/ppt/notesSlides/notesSlide1742.xml" ContentType="application/vnd.openxmlformats-officedocument.presentationml.notesSlide+xml"/>
  <Override PartName="/ppt/notesSlides/notesSlide1743.xml" ContentType="application/vnd.openxmlformats-officedocument.presentationml.notesSlide+xml"/>
  <Override PartName="/ppt/notesSlides/notesSlide1744.xml" ContentType="application/vnd.openxmlformats-officedocument.presentationml.notesSlide+xml"/>
  <Override PartName="/ppt/notesSlides/notesSlide1745.xml" ContentType="application/vnd.openxmlformats-officedocument.presentationml.notesSlide+xml"/>
  <Override PartName="/ppt/notesSlides/notesSlide1746.xml" ContentType="application/vnd.openxmlformats-officedocument.presentationml.notesSlide+xml"/>
  <Override PartName="/ppt/notesSlides/notesSlide1747.xml" ContentType="application/vnd.openxmlformats-officedocument.presentationml.notesSlide+xml"/>
  <Override PartName="/ppt/notesSlides/notesSlide1748.xml" ContentType="application/vnd.openxmlformats-officedocument.presentationml.notesSlide+xml"/>
  <Override PartName="/ppt/notesSlides/notesSlide1749.xml" ContentType="application/vnd.openxmlformats-officedocument.presentationml.notesSlide+xml"/>
  <Override PartName="/ppt/notesSlides/notesSlide1750.xml" ContentType="application/vnd.openxmlformats-officedocument.presentationml.notesSlide+xml"/>
  <Override PartName="/ppt/notesSlides/notesSlide1751.xml" ContentType="application/vnd.openxmlformats-officedocument.presentationml.notesSlide+xml"/>
  <Override PartName="/ppt/notesSlides/notesSlide1752.xml" ContentType="application/vnd.openxmlformats-officedocument.presentationml.notesSlide+xml"/>
  <Override PartName="/ppt/notesSlides/notesSlide1753.xml" ContentType="application/vnd.openxmlformats-officedocument.presentationml.notesSlide+xml"/>
  <Override PartName="/ppt/notesSlides/notesSlide1754.xml" ContentType="application/vnd.openxmlformats-officedocument.presentationml.notesSlide+xml"/>
  <Override PartName="/ppt/notesSlides/notesSlide1755.xml" ContentType="application/vnd.openxmlformats-officedocument.presentationml.notesSlide+xml"/>
  <Override PartName="/ppt/notesSlides/notesSlide1756.xml" ContentType="application/vnd.openxmlformats-officedocument.presentationml.notesSlide+xml"/>
  <Override PartName="/ppt/notesSlides/notesSlide1757.xml" ContentType="application/vnd.openxmlformats-officedocument.presentationml.notesSlide+xml"/>
  <Override PartName="/ppt/notesSlides/notesSlide1758.xml" ContentType="application/vnd.openxmlformats-officedocument.presentationml.notesSlide+xml"/>
  <Override PartName="/ppt/notesSlides/notesSlide1759.xml" ContentType="application/vnd.openxmlformats-officedocument.presentationml.notesSlide+xml"/>
  <Override PartName="/ppt/notesSlides/notesSlide1760.xml" ContentType="application/vnd.openxmlformats-officedocument.presentationml.notesSlide+xml"/>
  <Override PartName="/ppt/notesSlides/notesSlide1761.xml" ContentType="application/vnd.openxmlformats-officedocument.presentationml.notesSlide+xml"/>
  <Override PartName="/ppt/notesSlides/notesSlide1762.xml" ContentType="application/vnd.openxmlformats-officedocument.presentationml.notesSlide+xml"/>
  <Override PartName="/ppt/notesSlides/notesSlide1763.xml" ContentType="application/vnd.openxmlformats-officedocument.presentationml.notesSlide+xml"/>
  <Override PartName="/ppt/notesSlides/notesSlide1764.xml" ContentType="application/vnd.openxmlformats-officedocument.presentationml.notesSlide+xml"/>
  <Override PartName="/ppt/notesSlides/notesSlide1765.xml" ContentType="application/vnd.openxmlformats-officedocument.presentationml.notesSlide+xml"/>
  <Override PartName="/ppt/notesSlides/notesSlide1766.xml" ContentType="application/vnd.openxmlformats-officedocument.presentationml.notesSlide+xml"/>
  <Override PartName="/ppt/notesSlides/notesSlide1767.xml" ContentType="application/vnd.openxmlformats-officedocument.presentationml.notesSlide+xml"/>
  <Override PartName="/ppt/notesSlides/notesSlide1768.xml" ContentType="application/vnd.openxmlformats-officedocument.presentationml.notesSlide+xml"/>
  <Override PartName="/ppt/notesSlides/notesSlide1769.xml" ContentType="application/vnd.openxmlformats-officedocument.presentationml.notesSlide+xml"/>
  <Override PartName="/ppt/notesSlides/notesSlide1770.xml" ContentType="application/vnd.openxmlformats-officedocument.presentationml.notesSlide+xml"/>
  <Override PartName="/ppt/notesSlides/notesSlide1771.xml" ContentType="application/vnd.openxmlformats-officedocument.presentationml.notesSlide+xml"/>
  <Override PartName="/ppt/notesSlides/notesSlide1772.xml" ContentType="application/vnd.openxmlformats-officedocument.presentationml.notesSlide+xml"/>
  <Override PartName="/ppt/notesSlides/notesSlide1773.xml" ContentType="application/vnd.openxmlformats-officedocument.presentationml.notesSlide+xml"/>
  <Override PartName="/ppt/notesSlides/notesSlide1774.xml" ContentType="application/vnd.openxmlformats-officedocument.presentationml.notesSlide+xml"/>
  <Override PartName="/ppt/notesSlides/notesSlide1775.xml" ContentType="application/vnd.openxmlformats-officedocument.presentationml.notesSlide+xml"/>
  <Override PartName="/ppt/notesSlides/notesSlide1776.xml" ContentType="application/vnd.openxmlformats-officedocument.presentationml.notesSlide+xml"/>
  <Override PartName="/ppt/notesSlides/notesSlide1777.xml" ContentType="application/vnd.openxmlformats-officedocument.presentationml.notesSlide+xml"/>
  <Override PartName="/ppt/notesSlides/notesSlide1778.xml" ContentType="application/vnd.openxmlformats-officedocument.presentationml.notesSlide+xml"/>
  <Override PartName="/ppt/notesSlides/notesSlide1779.xml" ContentType="application/vnd.openxmlformats-officedocument.presentationml.notesSlide+xml"/>
  <Override PartName="/ppt/notesSlides/notesSlide1780.xml" ContentType="application/vnd.openxmlformats-officedocument.presentationml.notesSlide+xml"/>
  <Override PartName="/ppt/notesSlides/notesSlide1781.xml" ContentType="application/vnd.openxmlformats-officedocument.presentationml.notesSlide+xml"/>
  <Override PartName="/ppt/notesSlides/notesSlide1782.xml" ContentType="application/vnd.openxmlformats-officedocument.presentationml.notesSlide+xml"/>
  <Override PartName="/ppt/notesSlides/notesSlide1783.xml" ContentType="application/vnd.openxmlformats-officedocument.presentationml.notesSlide+xml"/>
  <Override PartName="/ppt/notesSlides/notesSlide1784.xml" ContentType="application/vnd.openxmlformats-officedocument.presentationml.notesSlide+xml"/>
  <Override PartName="/ppt/notesSlides/notesSlide1785.xml" ContentType="application/vnd.openxmlformats-officedocument.presentationml.notesSlide+xml"/>
  <Override PartName="/ppt/notesSlides/notesSlide1786.xml" ContentType="application/vnd.openxmlformats-officedocument.presentationml.notesSlide+xml"/>
  <Override PartName="/ppt/notesSlides/notesSlide1787.xml" ContentType="application/vnd.openxmlformats-officedocument.presentationml.notesSlide+xml"/>
  <Override PartName="/ppt/notesSlides/notesSlide1788.xml" ContentType="application/vnd.openxmlformats-officedocument.presentationml.notesSlide+xml"/>
  <Override PartName="/ppt/notesSlides/notesSlide1789.xml" ContentType="application/vnd.openxmlformats-officedocument.presentationml.notesSlide+xml"/>
  <Override PartName="/ppt/notesSlides/notesSlide1790.xml" ContentType="application/vnd.openxmlformats-officedocument.presentationml.notesSlide+xml"/>
  <Override PartName="/ppt/notesSlides/notesSlide1791.xml" ContentType="application/vnd.openxmlformats-officedocument.presentationml.notesSlide+xml"/>
  <Override PartName="/ppt/notesSlides/notesSlide1792.xml" ContentType="application/vnd.openxmlformats-officedocument.presentationml.notesSlide+xml"/>
  <Override PartName="/ppt/notesSlides/notesSlide1793.xml" ContentType="application/vnd.openxmlformats-officedocument.presentationml.notesSlide+xml"/>
  <Override PartName="/ppt/notesSlides/notesSlide1794.xml" ContentType="application/vnd.openxmlformats-officedocument.presentationml.notesSlide+xml"/>
  <Override PartName="/ppt/notesSlides/notesSlide1795.xml" ContentType="application/vnd.openxmlformats-officedocument.presentationml.notesSlide+xml"/>
  <Override PartName="/ppt/notesSlides/notesSlide1796.xml" ContentType="application/vnd.openxmlformats-officedocument.presentationml.notesSlide+xml"/>
  <Override PartName="/ppt/notesSlides/notesSlide1797.xml" ContentType="application/vnd.openxmlformats-officedocument.presentationml.notesSlide+xml"/>
  <Override PartName="/ppt/notesSlides/notesSlide1798.xml" ContentType="application/vnd.openxmlformats-officedocument.presentationml.notesSlide+xml"/>
  <Override PartName="/ppt/notesSlides/notesSlide1799.xml" ContentType="application/vnd.openxmlformats-officedocument.presentationml.notesSlide+xml"/>
  <Override PartName="/ppt/notesSlides/notesSlide1800.xml" ContentType="application/vnd.openxmlformats-officedocument.presentationml.notesSlide+xml"/>
  <Override PartName="/ppt/notesSlides/notesSlide1801.xml" ContentType="application/vnd.openxmlformats-officedocument.presentationml.notesSlide+xml"/>
  <Override PartName="/ppt/notesSlides/notesSlide1802.xml" ContentType="application/vnd.openxmlformats-officedocument.presentationml.notesSlide+xml"/>
  <Override PartName="/ppt/notesSlides/notesSlide1803.xml" ContentType="application/vnd.openxmlformats-officedocument.presentationml.notesSlide+xml"/>
  <Override PartName="/ppt/notesSlides/notesSlide1804.xml" ContentType="application/vnd.openxmlformats-officedocument.presentationml.notesSlide+xml"/>
  <Override PartName="/ppt/notesSlides/notesSlide1805.xml" ContentType="application/vnd.openxmlformats-officedocument.presentationml.notesSlide+xml"/>
  <Override PartName="/ppt/theme/themeOverride4.xml" ContentType="application/vnd.openxmlformats-officedocument.themeOverride+xml"/>
  <Override PartName="/ppt/notesSlides/notesSlide1806.xml" ContentType="application/vnd.openxmlformats-officedocument.presentationml.notesSlide+xml"/>
  <Override PartName="/ppt/notesSlides/notesSlide1807.xml" ContentType="application/vnd.openxmlformats-officedocument.presentationml.notesSlide+xml"/>
  <Override PartName="/ppt/notesSlides/notesSlide1808.xml" ContentType="application/vnd.openxmlformats-officedocument.presentationml.notesSlide+xml"/>
  <Override PartName="/ppt/notesSlides/notesSlide1809.xml" ContentType="application/vnd.openxmlformats-officedocument.presentationml.notesSlide+xml"/>
  <Override PartName="/ppt/notesSlides/notesSlide1810.xml" ContentType="application/vnd.openxmlformats-officedocument.presentationml.notesSlide+xml"/>
  <Override PartName="/ppt/notesSlides/notesSlide1811.xml" ContentType="application/vnd.openxmlformats-officedocument.presentationml.notesSlide+xml"/>
  <Override PartName="/ppt/notesSlides/notesSlide1812.xml" ContentType="application/vnd.openxmlformats-officedocument.presentationml.notesSlide+xml"/>
  <Override PartName="/ppt/notesSlides/notesSlide1813.xml" ContentType="application/vnd.openxmlformats-officedocument.presentationml.notesSlide+xml"/>
  <Override PartName="/ppt/notesSlides/notesSlide1814.xml" ContentType="application/vnd.openxmlformats-officedocument.presentationml.notesSlide+xml"/>
  <Override PartName="/ppt/notesSlides/notesSlide1815.xml" ContentType="application/vnd.openxmlformats-officedocument.presentationml.notesSlide+xml"/>
  <Override PartName="/ppt/notesSlides/notesSlide1816.xml" ContentType="application/vnd.openxmlformats-officedocument.presentationml.notesSlide+xml"/>
  <Override PartName="/ppt/notesSlides/notesSlide1817.xml" ContentType="application/vnd.openxmlformats-officedocument.presentationml.notesSlide+xml"/>
  <Override PartName="/ppt/notesSlides/notesSlide1818.xml" ContentType="application/vnd.openxmlformats-officedocument.presentationml.notesSlide+xml"/>
  <Override PartName="/ppt/notesSlides/notesSlide1819.xml" ContentType="application/vnd.openxmlformats-officedocument.presentationml.notesSlide+xml"/>
  <Override PartName="/ppt/notesSlides/notesSlide1820.xml" ContentType="application/vnd.openxmlformats-officedocument.presentationml.notesSlide+xml"/>
  <Override PartName="/ppt/notesSlides/notesSlide1821.xml" ContentType="application/vnd.openxmlformats-officedocument.presentationml.notesSlide+xml"/>
  <Override PartName="/ppt/notesSlides/notesSlide1822.xml" ContentType="application/vnd.openxmlformats-officedocument.presentationml.notesSlide+xml"/>
  <Override PartName="/ppt/notesSlides/notesSlide1823.xml" ContentType="application/vnd.openxmlformats-officedocument.presentationml.notesSlide+xml"/>
  <Override PartName="/ppt/notesSlides/notesSlide1824.xml" ContentType="application/vnd.openxmlformats-officedocument.presentationml.notesSlide+xml"/>
  <Override PartName="/ppt/notesSlides/notesSlide1825.xml" ContentType="application/vnd.openxmlformats-officedocument.presentationml.notesSlide+xml"/>
  <Override PartName="/ppt/notesSlides/notesSlide1826.xml" ContentType="application/vnd.openxmlformats-officedocument.presentationml.notesSlide+xml"/>
  <Override PartName="/ppt/notesSlides/notesSlide1827.xml" ContentType="application/vnd.openxmlformats-officedocument.presentationml.notesSlide+xml"/>
  <Override PartName="/ppt/notesSlides/notesSlide1828.xml" ContentType="application/vnd.openxmlformats-officedocument.presentationml.notesSlide+xml"/>
  <Override PartName="/ppt/notesSlides/notesSlide1829.xml" ContentType="application/vnd.openxmlformats-officedocument.presentationml.notesSlide+xml"/>
  <Override PartName="/ppt/notesSlides/notesSlide1830.xml" ContentType="application/vnd.openxmlformats-officedocument.presentationml.notesSlide+xml"/>
  <Override PartName="/ppt/notesSlides/notesSlide1831.xml" ContentType="application/vnd.openxmlformats-officedocument.presentationml.notesSlide+xml"/>
  <Override PartName="/ppt/notesSlides/notesSlide1832.xml" ContentType="application/vnd.openxmlformats-officedocument.presentationml.notesSlide+xml"/>
  <Override PartName="/ppt/notesSlides/notesSlide1833.xml" ContentType="application/vnd.openxmlformats-officedocument.presentationml.notesSlide+xml"/>
  <Override PartName="/ppt/notesSlides/notesSlide1834.xml" ContentType="application/vnd.openxmlformats-officedocument.presentationml.notesSlide+xml"/>
  <Override PartName="/ppt/notesSlides/notesSlide1835.xml" ContentType="application/vnd.openxmlformats-officedocument.presentationml.notesSlide+xml"/>
  <Override PartName="/ppt/notesSlides/notesSlide1836.xml" ContentType="application/vnd.openxmlformats-officedocument.presentationml.notesSlide+xml"/>
  <Override PartName="/ppt/notesSlides/notesSlide1837.xml" ContentType="application/vnd.openxmlformats-officedocument.presentationml.notesSlide+xml"/>
  <Override PartName="/ppt/notesSlides/notesSlide1838.xml" ContentType="application/vnd.openxmlformats-officedocument.presentationml.notesSlide+xml"/>
  <Override PartName="/ppt/notesSlides/notesSlide1839.xml" ContentType="application/vnd.openxmlformats-officedocument.presentationml.notesSlide+xml"/>
  <Override PartName="/ppt/notesSlides/notesSlide1840.xml" ContentType="application/vnd.openxmlformats-officedocument.presentationml.notesSlide+xml"/>
  <Override PartName="/ppt/notesSlides/notesSlide1841.xml" ContentType="application/vnd.openxmlformats-officedocument.presentationml.notesSlide+xml"/>
  <Override PartName="/ppt/notesSlides/notesSlide1842.xml" ContentType="application/vnd.openxmlformats-officedocument.presentationml.notesSlide+xml"/>
  <Override PartName="/ppt/notesSlides/notesSlide1843.xml" ContentType="application/vnd.openxmlformats-officedocument.presentationml.notesSlide+xml"/>
  <Override PartName="/ppt/notesSlides/notesSlide1844.xml" ContentType="application/vnd.openxmlformats-officedocument.presentationml.notesSlide+xml"/>
  <Override PartName="/ppt/notesSlides/notesSlide1845.xml" ContentType="application/vnd.openxmlformats-officedocument.presentationml.notesSlide+xml"/>
  <Override PartName="/ppt/notesSlides/notesSlide1846.xml" ContentType="application/vnd.openxmlformats-officedocument.presentationml.notesSlide+xml"/>
  <Override PartName="/ppt/notesSlides/notesSlide1847.xml" ContentType="application/vnd.openxmlformats-officedocument.presentationml.notesSlide+xml"/>
  <Override PartName="/ppt/notesSlides/notesSlide1848.xml" ContentType="application/vnd.openxmlformats-officedocument.presentationml.notesSlide+xml"/>
  <Override PartName="/ppt/notesSlides/notesSlide1849.xml" ContentType="application/vnd.openxmlformats-officedocument.presentationml.notesSlide+xml"/>
  <Override PartName="/ppt/notesSlides/notesSlide1850.xml" ContentType="application/vnd.openxmlformats-officedocument.presentationml.notesSlide+xml"/>
  <Override PartName="/ppt/notesSlides/notesSlide1851.xml" ContentType="application/vnd.openxmlformats-officedocument.presentationml.notesSlide+xml"/>
  <Override PartName="/ppt/notesSlides/notesSlide1852.xml" ContentType="application/vnd.openxmlformats-officedocument.presentationml.notesSlide+xml"/>
  <Override PartName="/ppt/notesSlides/notesSlide1853.xml" ContentType="application/vnd.openxmlformats-officedocument.presentationml.notesSlide+xml"/>
  <Override PartName="/ppt/notesSlides/notesSlide1854.xml" ContentType="application/vnd.openxmlformats-officedocument.presentationml.notesSlide+xml"/>
  <Override PartName="/ppt/notesSlides/notesSlide1855.xml" ContentType="application/vnd.openxmlformats-officedocument.presentationml.notesSlide+xml"/>
  <Override PartName="/ppt/notesSlides/notesSlide1856.xml" ContentType="application/vnd.openxmlformats-officedocument.presentationml.notesSlide+xml"/>
  <Override PartName="/ppt/notesSlides/notesSlide1857.xml" ContentType="application/vnd.openxmlformats-officedocument.presentationml.notesSlide+xml"/>
  <Override PartName="/ppt/notesSlides/notesSlide1858.xml" ContentType="application/vnd.openxmlformats-officedocument.presentationml.notesSlide+xml"/>
  <Override PartName="/ppt/notesSlides/notesSlide1859.xml" ContentType="application/vnd.openxmlformats-officedocument.presentationml.notesSlide+xml"/>
  <Override PartName="/ppt/notesSlides/notesSlide1860.xml" ContentType="application/vnd.openxmlformats-officedocument.presentationml.notesSlide+xml"/>
  <Override PartName="/ppt/notesSlides/notesSlide1861.xml" ContentType="application/vnd.openxmlformats-officedocument.presentationml.notesSlide+xml"/>
  <Override PartName="/ppt/notesSlides/notesSlide1862.xml" ContentType="application/vnd.openxmlformats-officedocument.presentationml.notesSlide+xml"/>
  <Override PartName="/ppt/notesSlides/notesSlide1863.xml" ContentType="application/vnd.openxmlformats-officedocument.presentationml.notesSlide+xml"/>
  <Override PartName="/ppt/notesSlides/notesSlide1864.xml" ContentType="application/vnd.openxmlformats-officedocument.presentationml.notesSlide+xml"/>
  <Override PartName="/ppt/notesSlides/notesSlide1865.xml" ContentType="application/vnd.openxmlformats-officedocument.presentationml.notesSlide+xml"/>
  <Override PartName="/ppt/notesSlides/notesSlide1866.xml" ContentType="application/vnd.openxmlformats-officedocument.presentationml.notesSlide+xml"/>
  <Override PartName="/ppt/notesSlides/notesSlide1867.xml" ContentType="application/vnd.openxmlformats-officedocument.presentationml.notesSlide+xml"/>
  <Override PartName="/ppt/notesSlides/notesSlide1868.xml" ContentType="application/vnd.openxmlformats-officedocument.presentationml.notesSlide+xml"/>
  <Override PartName="/ppt/notesSlides/notesSlide1869.xml" ContentType="application/vnd.openxmlformats-officedocument.presentationml.notesSlide+xml"/>
  <Override PartName="/ppt/notesSlides/notesSlide1870.xml" ContentType="application/vnd.openxmlformats-officedocument.presentationml.notesSlide+xml"/>
  <Override PartName="/ppt/notesSlides/notesSlide1871.xml" ContentType="application/vnd.openxmlformats-officedocument.presentationml.notesSlide+xml"/>
  <Override PartName="/ppt/notesSlides/notesSlide1872.xml" ContentType="application/vnd.openxmlformats-officedocument.presentationml.notesSlide+xml"/>
  <Override PartName="/ppt/notesSlides/notesSlide1873.xml" ContentType="application/vnd.openxmlformats-officedocument.presentationml.notesSlide+xml"/>
  <Override PartName="/ppt/notesSlides/notesSlide1874.xml" ContentType="application/vnd.openxmlformats-officedocument.presentationml.notesSlide+xml"/>
  <Override PartName="/ppt/notesSlides/notesSlide1875.xml" ContentType="application/vnd.openxmlformats-officedocument.presentationml.notesSlide+xml"/>
  <Override PartName="/ppt/notesSlides/notesSlide1876.xml" ContentType="application/vnd.openxmlformats-officedocument.presentationml.notesSlide+xml"/>
  <Override PartName="/ppt/notesSlides/notesSlide1877.xml" ContentType="application/vnd.openxmlformats-officedocument.presentationml.notesSlide+xml"/>
  <Override PartName="/ppt/notesSlides/notesSlide1878.xml" ContentType="application/vnd.openxmlformats-officedocument.presentationml.notesSlide+xml"/>
  <Override PartName="/ppt/notesSlides/notesSlide1879.xml" ContentType="application/vnd.openxmlformats-officedocument.presentationml.notesSlide+xml"/>
  <Override PartName="/ppt/notesSlides/notesSlide1880.xml" ContentType="application/vnd.openxmlformats-officedocument.presentationml.notesSlide+xml"/>
  <Override PartName="/ppt/notesSlides/notesSlide1881.xml" ContentType="application/vnd.openxmlformats-officedocument.presentationml.notesSlide+xml"/>
  <Override PartName="/ppt/notesSlides/notesSlide1882.xml" ContentType="application/vnd.openxmlformats-officedocument.presentationml.notesSlide+xml"/>
  <Override PartName="/ppt/notesSlides/notesSlide1883.xml" ContentType="application/vnd.openxmlformats-officedocument.presentationml.notesSlide+xml"/>
  <Override PartName="/ppt/notesSlides/notesSlide1884.xml" ContentType="application/vnd.openxmlformats-officedocument.presentationml.notesSlide+xml"/>
  <Override PartName="/ppt/notesSlides/notesSlide1885.xml" ContentType="application/vnd.openxmlformats-officedocument.presentationml.notesSlide+xml"/>
  <Override PartName="/ppt/notesSlides/notesSlide1886.xml" ContentType="application/vnd.openxmlformats-officedocument.presentationml.notesSlide+xml"/>
  <Override PartName="/ppt/notesSlides/notesSlide1887.xml" ContentType="application/vnd.openxmlformats-officedocument.presentationml.notesSlide+xml"/>
  <Override PartName="/ppt/notesSlides/notesSlide1888.xml" ContentType="application/vnd.openxmlformats-officedocument.presentationml.notesSlide+xml"/>
  <Override PartName="/ppt/notesSlides/notesSlide1889.xml" ContentType="application/vnd.openxmlformats-officedocument.presentationml.notesSlide+xml"/>
  <Override PartName="/ppt/notesSlides/notesSlide1890.xml" ContentType="application/vnd.openxmlformats-officedocument.presentationml.notesSlide+xml"/>
  <Override PartName="/ppt/notesSlides/notesSlide1891.xml" ContentType="application/vnd.openxmlformats-officedocument.presentationml.notesSlide+xml"/>
  <Override PartName="/ppt/notesSlides/notesSlide1892.xml" ContentType="application/vnd.openxmlformats-officedocument.presentationml.notesSlide+xml"/>
  <Override PartName="/ppt/notesSlides/notesSlide1893.xml" ContentType="application/vnd.openxmlformats-officedocument.presentationml.notesSlide+xml"/>
  <Override PartName="/ppt/notesSlides/notesSlide1894.xml" ContentType="application/vnd.openxmlformats-officedocument.presentationml.notesSlide+xml"/>
  <Override PartName="/ppt/notesSlides/notesSlide1895.xml" ContentType="application/vnd.openxmlformats-officedocument.presentationml.notesSlide+xml"/>
  <Override PartName="/ppt/notesSlides/notesSlide1896.xml" ContentType="application/vnd.openxmlformats-officedocument.presentationml.notesSlide+xml"/>
  <Override PartName="/ppt/notesSlides/notesSlide1897.xml" ContentType="application/vnd.openxmlformats-officedocument.presentationml.notesSlide+xml"/>
  <Override PartName="/ppt/notesSlides/notesSlide1898.xml" ContentType="application/vnd.openxmlformats-officedocument.presentationml.notesSlide+xml"/>
  <Override PartName="/ppt/notesSlides/notesSlide1899.xml" ContentType="application/vnd.openxmlformats-officedocument.presentationml.notesSlide+xml"/>
  <Override PartName="/ppt/notesSlides/notesSlide1900.xml" ContentType="application/vnd.openxmlformats-officedocument.presentationml.notesSlide+xml"/>
  <Override PartName="/ppt/notesSlides/notesSlide1901.xml" ContentType="application/vnd.openxmlformats-officedocument.presentationml.notesSlide+xml"/>
  <Override PartName="/ppt/notesSlides/notesSlide1902.xml" ContentType="application/vnd.openxmlformats-officedocument.presentationml.notesSlide+xml"/>
  <Override PartName="/ppt/notesSlides/notesSlide1903.xml" ContentType="application/vnd.openxmlformats-officedocument.presentationml.notesSlide+xml"/>
  <Override PartName="/ppt/notesSlides/notesSlide1904.xml" ContentType="application/vnd.openxmlformats-officedocument.presentationml.notesSlide+xml"/>
  <Override PartName="/ppt/notesSlides/notesSlide1905.xml" ContentType="application/vnd.openxmlformats-officedocument.presentationml.notesSlide+xml"/>
  <Override PartName="/ppt/notesSlides/notesSlide1906.xml" ContentType="application/vnd.openxmlformats-officedocument.presentationml.notesSlide+xml"/>
  <Override PartName="/ppt/notesSlides/notesSlide1907.xml" ContentType="application/vnd.openxmlformats-officedocument.presentationml.notesSlide+xml"/>
  <Override PartName="/ppt/notesSlides/notesSlide1908.xml" ContentType="application/vnd.openxmlformats-officedocument.presentationml.notesSlide+xml"/>
  <Override PartName="/ppt/notesSlides/notesSlide1909.xml" ContentType="application/vnd.openxmlformats-officedocument.presentationml.notesSlide+xml"/>
  <Override PartName="/ppt/notesSlides/notesSlide1910.xml" ContentType="application/vnd.openxmlformats-officedocument.presentationml.notesSlide+xml"/>
  <Override PartName="/ppt/notesSlides/notesSlide1911.xml" ContentType="application/vnd.openxmlformats-officedocument.presentationml.notesSlide+xml"/>
  <Override PartName="/ppt/notesSlides/notesSlide1912.xml" ContentType="application/vnd.openxmlformats-officedocument.presentationml.notesSlide+xml"/>
  <Override PartName="/ppt/notesSlides/notesSlide1913.xml" ContentType="application/vnd.openxmlformats-officedocument.presentationml.notesSlide+xml"/>
  <Override PartName="/ppt/notesSlides/notesSlide1914.xml" ContentType="application/vnd.openxmlformats-officedocument.presentationml.notesSlide+xml"/>
  <Override PartName="/ppt/notesSlides/notesSlide1915.xml" ContentType="application/vnd.openxmlformats-officedocument.presentationml.notesSlide+xml"/>
  <Override PartName="/ppt/notesSlides/notesSlide1916.xml" ContentType="application/vnd.openxmlformats-officedocument.presentationml.notesSlide+xml"/>
  <Override PartName="/ppt/notesSlides/notesSlide1917.xml" ContentType="application/vnd.openxmlformats-officedocument.presentationml.notesSlide+xml"/>
  <Override PartName="/ppt/notesSlides/notesSlide1918.xml" ContentType="application/vnd.openxmlformats-officedocument.presentationml.notesSlide+xml"/>
  <Override PartName="/ppt/notesSlides/notesSlide1919.xml" ContentType="application/vnd.openxmlformats-officedocument.presentationml.notesSlide+xml"/>
  <Override PartName="/ppt/notesSlides/notesSlide1920.xml" ContentType="application/vnd.openxmlformats-officedocument.presentationml.notesSlide+xml"/>
  <Override PartName="/ppt/notesSlides/notesSlide1921.xml" ContentType="application/vnd.openxmlformats-officedocument.presentationml.notesSlide+xml"/>
  <Override PartName="/ppt/notesSlides/notesSlide1922.xml" ContentType="application/vnd.openxmlformats-officedocument.presentationml.notesSlide+xml"/>
  <Override PartName="/ppt/notesSlides/notesSlide1923.xml" ContentType="application/vnd.openxmlformats-officedocument.presentationml.notesSlide+xml"/>
  <Override PartName="/ppt/notesSlides/notesSlide1924.xml" ContentType="application/vnd.openxmlformats-officedocument.presentationml.notesSlide+xml"/>
  <Override PartName="/ppt/notesSlides/notesSlide1925.xml" ContentType="application/vnd.openxmlformats-officedocument.presentationml.notesSlide+xml"/>
  <Override PartName="/ppt/notesSlides/notesSlide1926.xml" ContentType="application/vnd.openxmlformats-officedocument.presentationml.notesSlide+xml"/>
  <Override PartName="/ppt/notesSlides/notesSlide1927.xml" ContentType="application/vnd.openxmlformats-officedocument.presentationml.notesSlide+xml"/>
  <Override PartName="/ppt/notesSlides/notesSlide1928.xml" ContentType="application/vnd.openxmlformats-officedocument.presentationml.notesSlide+xml"/>
  <Override PartName="/ppt/notesSlides/notesSlide1929.xml" ContentType="application/vnd.openxmlformats-officedocument.presentationml.notesSlide+xml"/>
  <Override PartName="/ppt/notesSlides/notesSlide1930.xml" ContentType="application/vnd.openxmlformats-officedocument.presentationml.notesSlide+xml"/>
  <Override PartName="/ppt/notesSlides/notesSlide1931.xml" ContentType="application/vnd.openxmlformats-officedocument.presentationml.notesSlide+xml"/>
  <Override PartName="/ppt/notesSlides/notesSlide1932.xml" ContentType="application/vnd.openxmlformats-officedocument.presentationml.notesSlide+xml"/>
  <Override PartName="/ppt/notesSlides/notesSlide1933.xml" ContentType="application/vnd.openxmlformats-officedocument.presentationml.notesSlide+xml"/>
  <Override PartName="/ppt/notesSlides/notesSlide1934.xml" ContentType="application/vnd.openxmlformats-officedocument.presentationml.notesSlide+xml"/>
  <Override PartName="/ppt/notesSlides/notesSlide1935.xml" ContentType="application/vnd.openxmlformats-officedocument.presentationml.notesSlide+xml"/>
  <Override PartName="/ppt/notesSlides/notesSlide1936.xml" ContentType="application/vnd.openxmlformats-officedocument.presentationml.notesSlide+xml"/>
  <Override PartName="/ppt/notesSlides/notesSlide1937.xml" ContentType="application/vnd.openxmlformats-officedocument.presentationml.notesSlide+xml"/>
  <Override PartName="/ppt/notesSlides/notesSlide1938.xml" ContentType="application/vnd.openxmlformats-officedocument.presentationml.notesSlide+xml"/>
  <Override PartName="/ppt/notesSlides/notesSlide1939.xml" ContentType="application/vnd.openxmlformats-officedocument.presentationml.notesSlide+xml"/>
  <Override PartName="/ppt/notesSlides/notesSlide1940.xml" ContentType="application/vnd.openxmlformats-officedocument.presentationml.notesSlide+xml"/>
  <Override PartName="/ppt/notesSlides/notesSlide1941.xml" ContentType="application/vnd.openxmlformats-officedocument.presentationml.notesSlide+xml"/>
  <Override PartName="/ppt/notesSlides/notesSlide1942.xml" ContentType="application/vnd.openxmlformats-officedocument.presentationml.notesSlide+xml"/>
  <Override PartName="/ppt/notesSlides/notesSlide1943.xml" ContentType="application/vnd.openxmlformats-officedocument.presentationml.notesSlide+xml"/>
  <Override PartName="/ppt/notesSlides/notesSlide1944.xml" ContentType="application/vnd.openxmlformats-officedocument.presentationml.notesSlide+xml"/>
  <Override PartName="/ppt/notesSlides/notesSlide1945.xml" ContentType="application/vnd.openxmlformats-officedocument.presentationml.notesSlide+xml"/>
  <Override PartName="/ppt/notesSlides/notesSlide1946.xml" ContentType="application/vnd.openxmlformats-officedocument.presentationml.notesSlide+xml"/>
  <Override PartName="/ppt/notesSlides/notesSlide1947.xml" ContentType="application/vnd.openxmlformats-officedocument.presentationml.notesSlide+xml"/>
  <Override PartName="/ppt/notesSlides/notesSlide1948.xml" ContentType="application/vnd.openxmlformats-officedocument.presentationml.notesSlide+xml"/>
  <Override PartName="/ppt/notesSlides/notesSlide1949.xml" ContentType="application/vnd.openxmlformats-officedocument.presentationml.notesSlide+xml"/>
  <Override PartName="/ppt/notesSlides/notesSlide1950.xml" ContentType="application/vnd.openxmlformats-officedocument.presentationml.notesSlide+xml"/>
  <Override PartName="/ppt/notesSlides/notesSlide1951.xml" ContentType="application/vnd.openxmlformats-officedocument.presentationml.notesSlide+xml"/>
  <Override PartName="/ppt/notesSlides/notesSlide1952.xml" ContentType="application/vnd.openxmlformats-officedocument.presentationml.notesSlide+xml"/>
  <Override PartName="/ppt/notesSlides/notesSlide1953.xml" ContentType="application/vnd.openxmlformats-officedocument.presentationml.notesSlide+xml"/>
  <Override PartName="/ppt/notesSlides/notesSlide1954.xml" ContentType="application/vnd.openxmlformats-officedocument.presentationml.notesSlide+xml"/>
  <Override PartName="/ppt/notesSlides/notesSlide1955.xml" ContentType="application/vnd.openxmlformats-officedocument.presentationml.notesSlide+xml"/>
  <Override PartName="/ppt/notesSlides/notesSlide1956.xml" ContentType="application/vnd.openxmlformats-officedocument.presentationml.notesSlide+xml"/>
  <Override PartName="/ppt/notesSlides/notesSlide1957.xml" ContentType="application/vnd.openxmlformats-officedocument.presentationml.notesSlide+xml"/>
  <Override PartName="/ppt/notesSlides/notesSlide1958.xml" ContentType="application/vnd.openxmlformats-officedocument.presentationml.notesSlide+xml"/>
  <Override PartName="/ppt/notesSlides/notesSlide1959.xml" ContentType="application/vnd.openxmlformats-officedocument.presentationml.notesSlide+xml"/>
  <Override PartName="/ppt/notesSlides/notesSlide1960.xml" ContentType="application/vnd.openxmlformats-officedocument.presentationml.notesSlide+xml"/>
  <Override PartName="/ppt/notesSlides/notesSlide1961.xml" ContentType="application/vnd.openxmlformats-officedocument.presentationml.notesSlide+xml"/>
  <Override PartName="/ppt/notesSlides/notesSlide1962.xml" ContentType="application/vnd.openxmlformats-officedocument.presentationml.notesSlide+xml"/>
  <Override PartName="/ppt/notesSlides/notesSlide1963.xml" ContentType="application/vnd.openxmlformats-officedocument.presentationml.notesSlide+xml"/>
  <Override PartName="/ppt/notesSlides/notesSlide1964.xml" ContentType="application/vnd.openxmlformats-officedocument.presentationml.notesSlide+xml"/>
  <Override PartName="/ppt/notesSlides/notesSlide1965.xml" ContentType="application/vnd.openxmlformats-officedocument.presentationml.notesSlide+xml"/>
  <Override PartName="/ppt/notesSlides/notesSlide1966.xml" ContentType="application/vnd.openxmlformats-officedocument.presentationml.notesSlide+xml"/>
  <Override PartName="/ppt/notesSlides/notesSlide1967.xml" ContentType="application/vnd.openxmlformats-officedocument.presentationml.notesSlide+xml"/>
  <Override PartName="/ppt/notesSlides/notesSlide1968.xml" ContentType="application/vnd.openxmlformats-officedocument.presentationml.notesSlide+xml"/>
  <Override PartName="/ppt/notesSlides/notesSlide1969.xml" ContentType="application/vnd.openxmlformats-officedocument.presentationml.notesSlide+xml"/>
  <Override PartName="/ppt/notesSlides/notesSlide1970.xml" ContentType="application/vnd.openxmlformats-officedocument.presentationml.notesSlide+xml"/>
  <Override PartName="/ppt/notesSlides/notesSlide1971.xml" ContentType="application/vnd.openxmlformats-officedocument.presentationml.notesSlide+xml"/>
  <Override PartName="/ppt/notesSlides/notesSlide1972.xml" ContentType="application/vnd.openxmlformats-officedocument.presentationml.notesSlide+xml"/>
  <Override PartName="/ppt/notesSlides/notesSlide1973.xml" ContentType="application/vnd.openxmlformats-officedocument.presentationml.notesSlide+xml"/>
  <Override PartName="/ppt/notesSlides/notesSlide1974.xml" ContentType="application/vnd.openxmlformats-officedocument.presentationml.notesSlide+xml"/>
  <Override PartName="/ppt/notesSlides/notesSlide1975.xml" ContentType="application/vnd.openxmlformats-officedocument.presentationml.notesSlide+xml"/>
  <Override PartName="/ppt/notesSlides/notesSlide1976.xml" ContentType="application/vnd.openxmlformats-officedocument.presentationml.notesSlide+xml"/>
  <Override PartName="/ppt/notesSlides/notesSlide1977.xml" ContentType="application/vnd.openxmlformats-officedocument.presentationml.notesSlide+xml"/>
  <Override PartName="/ppt/notesSlides/notesSlide1978.xml" ContentType="application/vnd.openxmlformats-officedocument.presentationml.notesSlide+xml"/>
  <Override PartName="/ppt/notesSlides/notesSlide1979.xml" ContentType="application/vnd.openxmlformats-officedocument.presentationml.notesSlide+xml"/>
  <Override PartName="/ppt/notesSlides/notesSlide1980.xml" ContentType="application/vnd.openxmlformats-officedocument.presentationml.notesSlide+xml"/>
  <Override PartName="/ppt/notesSlides/notesSlide1981.xml" ContentType="application/vnd.openxmlformats-officedocument.presentationml.notesSlide+xml"/>
  <Override PartName="/ppt/notesSlides/notesSlide1982.xml" ContentType="application/vnd.openxmlformats-officedocument.presentationml.notesSlide+xml"/>
  <Override PartName="/ppt/notesSlides/notesSlide1983.xml" ContentType="application/vnd.openxmlformats-officedocument.presentationml.notesSlide+xml"/>
  <Override PartName="/ppt/notesSlides/notesSlide1984.xml" ContentType="application/vnd.openxmlformats-officedocument.presentationml.notesSlide+xml"/>
  <Override PartName="/ppt/notesSlides/notesSlide1985.xml" ContentType="application/vnd.openxmlformats-officedocument.presentationml.notesSlide+xml"/>
  <Override PartName="/ppt/notesSlides/notesSlide1986.xml" ContentType="application/vnd.openxmlformats-officedocument.presentationml.notesSlide+xml"/>
  <Override PartName="/ppt/notesSlides/notesSlide1987.xml" ContentType="application/vnd.openxmlformats-officedocument.presentationml.notesSlide+xml"/>
  <Override PartName="/ppt/notesSlides/notesSlide1988.xml" ContentType="application/vnd.openxmlformats-officedocument.presentationml.notesSlide+xml"/>
  <Override PartName="/ppt/notesSlides/notesSlide1989.xml" ContentType="application/vnd.openxmlformats-officedocument.presentationml.notesSlide+xml"/>
  <Override PartName="/ppt/notesSlides/notesSlide1990.xml" ContentType="application/vnd.openxmlformats-officedocument.presentationml.notesSlide+xml"/>
  <Override PartName="/ppt/notesSlides/notesSlide1991.xml" ContentType="application/vnd.openxmlformats-officedocument.presentationml.notesSlide+xml"/>
  <Override PartName="/ppt/notesSlides/notesSlide1992.xml" ContentType="application/vnd.openxmlformats-officedocument.presentationml.notesSlide+xml"/>
  <Override PartName="/ppt/notesSlides/notesSlide1993.xml" ContentType="application/vnd.openxmlformats-officedocument.presentationml.notesSlide+xml"/>
  <Override PartName="/ppt/notesSlides/notesSlide1994.xml" ContentType="application/vnd.openxmlformats-officedocument.presentationml.notesSlide+xml"/>
  <Override PartName="/ppt/notesSlides/notesSlide1995.xml" ContentType="application/vnd.openxmlformats-officedocument.presentationml.notesSlide+xml"/>
  <Override PartName="/ppt/notesSlides/notesSlide1996.xml" ContentType="application/vnd.openxmlformats-officedocument.presentationml.notesSlide+xml"/>
  <Override PartName="/ppt/notesSlides/notesSlide1997.xml" ContentType="application/vnd.openxmlformats-officedocument.presentationml.notesSlide+xml"/>
  <Override PartName="/ppt/notesSlides/notesSlide1998.xml" ContentType="application/vnd.openxmlformats-officedocument.presentationml.notesSlide+xml"/>
  <Override PartName="/ppt/notesSlides/notesSlide1999.xml" ContentType="application/vnd.openxmlformats-officedocument.presentationml.notesSlide+xml"/>
  <Override PartName="/ppt/notesSlides/notesSlide2000.xml" ContentType="application/vnd.openxmlformats-officedocument.presentationml.notesSlide+xml"/>
  <Override PartName="/ppt/notesSlides/notesSlide2001.xml" ContentType="application/vnd.openxmlformats-officedocument.presentationml.notesSlide+xml"/>
  <Override PartName="/ppt/notesSlides/notesSlide2002.xml" ContentType="application/vnd.openxmlformats-officedocument.presentationml.notesSlide+xml"/>
  <Override PartName="/ppt/notesSlides/notesSlide2003.xml" ContentType="application/vnd.openxmlformats-officedocument.presentationml.notesSlide+xml"/>
  <Override PartName="/ppt/notesSlides/notesSlide2004.xml" ContentType="application/vnd.openxmlformats-officedocument.presentationml.notesSlide+xml"/>
  <Override PartName="/ppt/notesSlides/notesSlide2005.xml" ContentType="application/vnd.openxmlformats-officedocument.presentationml.notesSlide+xml"/>
  <Override PartName="/ppt/notesSlides/notesSlide2006.xml" ContentType="application/vnd.openxmlformats-officedocument.presentationml.notesSlide+xml"/>
  <Override PartName="/ppt/notesSlides/notesSlide2007.xml" ContentType="application/vnd.openxmlformats-officedocument.presentationml.notesSlide+xml"/>
  <Override PartName="/ppt/notesSlides/notesSlide2008.xml" ContentType="application/vnd.openxmlformats-officedocument.presentationml.notesSlide+xml"/>
  <Override PartName="/ppt/notesSlides/notesSlide2009.xml" ContentType="application/vnd.openxmlformats-officedocument.presentationml.notesSlide+xml"/>
  <Override PartName="/ppt/notesSlides/notesSlide2010.xml" ContentType="application/vnd.openxmlformats-officedocument.presentationml.notesSlide+xml"/>
  <Override PartName="/ppt/notesSlides/notesSlide2011.xml" ContentType="application/vnd.openxmlformats-officedocument.presentationml.notesSlide+xml"/>
  <Override PartName="/ppt/notesSlides/notesSlide2012.xml" ContentType="application/vnd.openxmlformats-officedocument.presentationml.notesSlide+xml"/>
  <Override PartName="/ppt/notesSlides/notesSlide2013.xml" ContentType="application/vnd.openxmlformats-officedocument.presentationml.notesSlide+xml"/>
  <Override PartName="/ppt/notesSlides/notesSlide2014.xml" ContentType="application/vnd.openxmlformats-officedocument.presentationml.notesSlide+xml"/>
  <Override PartName="/ppt/notesSlides/notesSlide2015.xml" ContentType="application/vnd.openxmlformats-officedocument.presentationml.notesSlide+xml"/>
  <Override PartName="/ppt/notesSlides/notesSlide2016.xml" ContentType="application/vnd.openxmlformats-officedocument.presentationml.notesSlide+xml"/>
  <Override PartName="/ppt/notesSlides/notesSlide2017.xml" ContentType="application/vnd.openxmlformats-officedocument.presentationml.notesSlide+xml"/>
  <Override PartName="/ppt/notesSlides/notesSlide2018.xml" ContentType="application/vnd.openxmlformats-officedocument.presentationml.notesSlide+xml"/>
  <Override PartName="/ppt/notesSlides/notesSlide2019.xml" ContentType="application/vnd.openxmlformats-officedocument.presentationml.notesSlide+xml"/>
  <Override PartName="/ppt/notesSlides/notesSlide2020.xml" ContentType="application/vnd.openxmlformats-officedocument.presentationml.notesSlide+xml"/>
  <Override PartName="/ppt/notesSlides/notesSlide2021.xml" ContentType="application/vnd.openxmlformats-officedocument.presentationml.notesSlide+xml"/>
  <Override PartName="/ppt/notesSlides/notesSlide2022.xml" ContentType="application/vnd.openxmlformats-officedocument.presentationml.notesSlide+xml"/>
  <Override PartName="/ppt/notesSlides/notesSlide2023.xml" ContentType="application/vnd.openxmlformats-officedocument.presentationml.notesSlide+xml"/>
  <Override PartName="/ppt/notesSlides/notesSlide2024.xml" ContentType="application/vnd.openxmlformats-officedocument.presentationml.notesSlide+xml"/>
  <Override PartName="/ppt/notesSlides/notesSlide2025.xml" ContentType="application/vnd.openxmlformats-officedocument.presentationml.notesSlide+xml"/>
  <Override PartName="/ppt/notesSlides/notesSlide2026.xml" ContentType="application/vnd.openxmlformats-officedocument.presentationml.notesSlide+xml"/>
  <Override PartName="/ppt/notesSlides/notesSlide2027.xml" ContentType="application/vnd.openxmlformats-officedocument.presentationml.notesSlide+xml"/>
  <Override PartName="/ppt/notesSlides/notesSlide2028.xml" ContentType="application/vnd.openxmlformats-officedocument.presentationml.notesSlide+xml"/>
  <Override PartName="/ppt/notesSlides/notesSlide2029.xml" ContentType="application/vnd.openxmlformats-officedocument.presentationml.notesSlide+xml"/>
  <Override PartName="/ppt/notesSlides/notesSlide2030.xml" ContentType="application/vnd.openxmlformats-officedocument.presentationml.notesSlide+xml"/>
  <Override PartName="/ppt/notesSlides/notesSlide2031.xml" ContentType="application/vnd.openxmlformats-officedocument.presentationml.notesSlide+xml"/>
  <Override PartName="/ppt/notesSlides/notesSlide2032.xml" ContentType="application/vnd.openxmlformats-officedocument.presentationml.notesSlide+xml"/>
  <Override PartName="/ppt/notesSlides/notesSlide2033.xml" ContentType="application/vnd.openxmlformats-officedocument.presentationml.notesSlide+xml"/>
  <Override PartName="/ppt/notesSlides/notesSlide2034.xml" ContentType="application/vnd.openxmlformats-officedocument.presentationml.notesSlide+xml"/>
  <Override PartName="/ppt/notesSlides/notesSlide2035.xml" ContentType="application/vnd.openxmlformats-officedocument.presentationml.notesSlide+xml"/>
  <Override PartName="/ppt/notesSlides/notesSlide2036.xml" ContentType="application/vnd.openxmlformats-officedocument.presentationml.notesSlide+xml"/>
  <Override PartName="/ppt/notesSlides/notesSlide2037.xml" ContentType="application/vnd.openxmlformats-officedocument.presentationml.notesSlide+xml"/>
  <Override PartName="/ppt/notesSlides/notesSlide2038.xml" ContentType="application/vnd.openxmlformats-officedocument.presentationml.notesSlide+xml"/>
  <Override PartName="/ppt/notesSlides/notesSlide2039.xml" ContentType="application/vnd.openxmlformats-officedocument.presentationml.notesSlide+xml"/>
  <Override PartName="/ppt/notesSlides/notesSlide2040.xml" ContentType="application/vnd.openxmlformats-officedocument.presentationml.notesSlide+xml"/>
  <Override PartName="/ppt/notesSlides/notesSlide2041.xml" ContentType="application/vnd.openxmlformats-officedocument.presentationml.notesSlide+xml"/>
  <Override PartName="/ppt/notesSlides/notesSlide2042.xml" ContentType="application/vnd.openxmlformats-officedocument.presentationml.notesSlide+xml"/>
  <Override PartName="/ppt/notesSlides/notesSlide2043.xml" ContentType="application/vnd.openxmlformats-officedocument.presentationml.notesSlide+xml"/>
  <Override PartName="/ppt/notesSlides/notesSlide2044.xml" ContentType="application/vnd.openxmlformats-officedocument.presentationml.notesSlide+xml"/>
  <Override PartName="/ppt/notesSlides/notesSlide2045.xml" ContentType="application/vnd.openxmlformats-officedocument.presentationml.notesSlide+xml"/>
  <Override PartName="/ppt/notesSlides/notesSlide2046.xml" ContentType="application/vnd.openxmlformats-officedocument.presentationml.notesSlide+xml"/>
  <Override PartName="/ppt/notesSlides/notesSlide2047.xml" ContentType="application/vnd.openxmlformats-officedocument.presentationml.notesSlide+xml"/>
  <Override PartName="/ppt/notesSlides/notesSlide2048.xml" ContentType="application/vnd.openxmlformats-officedocument.presentationml.notesSlide+xml"/>
  <Override PartName="/ppt/notesSlides/notesSlide2049.xml" ContentType="application/vnd.openxmlformats-officedocument.presentationml.notesSlide+xml"/>
  <Override PartName="/ppt/notesSlides/notesSlide2050.xml" ContentType="application/vnd.openxmlformats-officedocument.presentationml.notesSlide+xml"/>
  <Override PartName="/ppt/notesSlides/notesSlide2051.xml" ContentType="application/vnd.openxmlformats-officedocument.presentationml.notesSlide+xml"/>
  <Override PartName="/ppt/notesSlides/notesSlide2052.xml" ContentType="application/vnd.openxmlformats-officedocument.presentationml.notesSlide+xml"/>
  <Override PartName="/ppt/notesSlides/notesSlide2053.xml" ContentType="application/vnd.openxmlformats-officedocument.presentationml.notesSlide+xml"/>
  <Override PartName="/ppt/notesSlides/notesSlide2054.xml" ContentType="application/vnd.openxmlformats-officedocument.presentationml.notesSlide+xml"/>
  <Override PartName="/ppt/notesSlides/notesSlide2055.xml" ContentType="application/vnd.openxmlformats-officedocument.presentationml.notesSlide+xml"/>
  <Override PartName="/ppt/notesSlides/notesSlide2056.xml" ContentType="application/vnd.openxmlformats-officedocument.presentationml.notesSlide+xml"/>
  <Override PartName="/ppt/notesSlides/notesSlide2057.xml" ContentType="application/vnd.openxmlformats-officedocument.presentationml.notesSlide+xml"/>
  <Override PartName="/ppt/notesSlides/notesSlide2058.xml" ContentType="application/vnd.openxmlformats-officedocument.presentationml.notesSlide+xml"/>
  <Override PartName="/ppt/notesSlides/notesSlide2059.xml" ContentType="application/vnd.openxmlformats-officedocument.presentationml.notesSlide+xml"/>
  <Override PartName="/ppt/notesSlides/notesSlide2060.xml" ContentType="application/vnd.openxmlformats-officedocument.presentationml.notesSlide+xml"/>
  <Override PartName="/ppt/notesSlides/notesSlide2061.xml" ContentType="application/vnd.openxmlformats-officedocument.presentationml.notesSlide+xml"/>
  <Override PartName="/ppt/notesSlides/notesSlide2062.xml" ContentType="application/vnd.openxmlformats-officedocument.presentationml.notesSlide+xml"/>
  <Override PartName="/ppt/notesSlides/notesSlide2063.xml" ContentType="application/vnd.openxmlformats-officedocument.presentationml.notesSlide+xml"/>
  <Override PartName="/ppt/notesSlides/notesSlide2064.xml" ContentType="application/vnd.openxmlformats-officedocument.presentationml.notesSlide+xml"/>
  <Override PartName="/ppt/notesSlides/notesSlide2065.xml" ContentType="application/vnd.openxmlformats-officedocument.presentationml.notesSlide+xml"/>
  <Override PartName="/ppt/notesSlides/notesSlide2066.xml" ContentType="application/vnd.openxmlformats-officedocument.presentationml.notesSlide+xml"/>
  <Override PartName="/ppt/notesSlides/notesSlide2067.xml" ContentType="application/vnd.openxmlformats-officedocument.presentationml.notesSlide+xml"/>
  <Override PartName="/ppt/notesSlides/notesSlide2068.xml" ContentType="application/vnd.openxmlformats-officedocument.presentationml.notesSlide+xml"/>
  <Override PartName="/ppt/notesSlides/notesSlide2069.xml" ContentType="application/vnd.openxmlformats-officedocument.presentationml.notesSlide+xml"/>
  <Override PartName="/ppt/notesSlides/notesSlide2070.xml" ContentType="application/vnd.openxmlformats-officedocument.presentationml.notesSlide+xml"/>
  <Override PartName="/ppt/notesSlides/notesSlide2071.xml" ContentType="application/vnd.openxmlformats-officedocument.presentationml.notesSlide+xml"/>
  <Override PartName="/ppt/notesSlides/notesSlide2072.xml" ContentType="application/vnd.openxmlformats-officedocument.presentationml.notesSlide+xml"/>
  <Override PartName="/ppt/notesSlides/notesSlide2073.xml" ContentType="application/vnd.openxmlformats-officedocument.presentationml.notesSlide+xml"/>
  <Override PartName="/ppt/notesSlides/notesSlide2074.xml" ContentType="application/vnd.openxmlformats-officedocument.presentationml.notesSlide+xml"/>
  <Override PartName="/ppt/notesSlides/notesSlide2075.xml" ContentType="application/vnd.openxmlformats-officedocument.presentationml.notesSlide+xml"/>
  <Override PartName="/ppt/notesSlides/notesSlide2076.xml" ContentType="application/vnd.openxmlformats-officedocument.presentationml.notesSlide+xml"/>
  <Override PartName="/ppt/notesSlides/notesSlide2077.xml" ContentType="application/vnd.openxmlformats-officedocument.presentationml.notesSlide+xml"/>
  <Override PartName="/ppt/notesSlides/notesSlide2078.xml" ContentType="application/vnd.openxmlformats-officedocument.presentationml.notesSlide+xml"/>
  <Override PartName="/ppt/notesSlides/notesSlide2079.xml" ContentType="application/vnd.openxmlformats-officedocument.presentationml.notesSlide+xml"/>
  <Override PartName="/ppt/notesSlides/notesSlide2080.xml" ContentType="application/vnd.openxmlformats-officedocument.presentationml.notesSlide+xml"/>
  <Override PartName="/ppt/notesSlides/notesSlide2081.xml" ContentType="application/vnd.openxmlformats-officedocument.presentationml.notesSlide+xml"/>
  <Override PartName="/ppt/notesSlides/notesSlide2082.xml" ContentType="application/vnd.openxmlformats-officedocument.presentationml.notesSlide+xml"/>
  <Override PartName="/ppt/notesSlides/notesSlide2083.xml" ContentType="application/vnd.openxmlformats-officedocument.presentationml.notesSlide+xml"/>
  <Override PartName="/ppt/notesSlides/notesSlide2084.xml" ContentType="application/vnd.openxmlformats-officedocument.presentationml.notesSlide+xml"/>
  <Override PartName="/ppt/notesSlides/notesSlide2085.xml" ContentType="application/vnd.openxmlformats-officedocument.presentationml.notesSlide+xml"/>
  <Override PartName="/ppt/notesSlides/notesSlide2086.xml" ContentType="application/vnd.openxmlformats-officedocument.presentationml.notesSlide+xml"/>
  <Override PartName="/ppt/notesSlides/notesSlide2087.xml" ContentType="application/vnd.openxmlformats-officedocument.presentationml.notesSlide+xml"/>
  <Override PartName="/ppt/notesSlides/notesSlide2088.xml" ContentType="application/vnd.openxmlformats-officedocument.presentationml.notesSlide+xml"/>
  <Override PartName="/ppt/notesSlides/notesSlide2089.xml" ContentType="application/vnd.openxmlformats-officedocument.presentationml.notesSlide+xml"/>
  <Override PartName="/ppt/notesSlides/notesSlide2090.xml" ContentType="application/vnd.openxmlformats-officedocument.presentationml.notesSlide+xml"/>
  <Override PartName="/ppt/notesSlides/notesSlide2091.xml" ContentType="application/vnd.openxmlformats-officedocument.presentationml.notesSlide+xml"/>
  <Override PartName="/ppt/notesSlides/notesSlide2092.xml" ContentType="application/vnd.openxmlformats-officedocument.presentationml.notesSlide+xml"/>
  <Override PartName="/ppt/notesSlides/notesSlide2093.xml" ContentType="application/vnd.openxmlformats-officedocument.presentationml.notesSlide+xml"/>
  <Override PartName="/ppt/notesSlides/notesSlide2094.xml" ContentType="application/vnd.openxmlformats-officedocument.presentationml.notesSlide+xml"/>
  <Override PartName="/ppt/notesSlides/notesSlide2095.xml" ContentType="application/vnd.openxmlformats-officedocument.presentationml.notesSlide+xml"/>
  <Override PartName="/ppt/notesSlides/notesSlide2096.xml" ContentType="application/vnd.openxmlformats-officedocument.presentationml.notesSlide+xml"/>
  <Override PartName="/ppt/notesSlides/notesSlide2097.xml" ContentType="application/vnd.openxmlformats-officedocument.presentationml.notesSlide+xml"/>
  <Override PartName="/ppt/notesSlides/notesSlide2098.xml" ContentType="application/vnd.openxmlformats-officedocument.presentationml.notesSlide+xml"/>
  <Override PartName="/ppt/notesSlides/notesSlide2099.xml" ContentType="application/vnd.openxmlformats-officedocument.presentationml.notesSlide+xml"/>
  <Override PartName="/ppt/notesSlides/notesSlide2100.xml" ContentType="application/vnd.openxmlformats-officedocument.presentationml.notesSlide+xml"/>
  <Override PartName="/ppt/notesSlides/notesSlide2101.xml" ContentType="application/vnd.openxmlformats-officedocument.presentationml.notesSlide+xml"/>
  <Override PartName="/ppt/notesSlides/notesSlide2102.xml" ContentType="application/vnd.openxmlformats-officedocument.presentationml.notesSlide+xml"/>
  <Override PartName="/ppt/notesSlides/notesSlide2103.xml" ContentType="application/vnd.openxmlformats-officedocument.presentationml.notesSlide+xml"/>
  <Override PartName="/ppt/notesSlides/notesSlide2104.xml" ContentType="application/vnd.openxmlformats-officedocument.presentationml.notesSlide+xml"/>
  <Override PartName="/ppt/notesSlides/notesSlide2105.xml" ContentType="application/vnd.openxmlformats-officedocument.presentationml.notesSlide+xml"/>
  <Override PartName="/ppt/notesSlides/notesSlide2106.xml" ContentType="application/vnd.openxmlformats-officedocument.presentationml.notesSlide+xml"/>
  <Override PartName="/ppt/notesSlides/notesSlide2107.xml" ContentType="application/vnd.openxmlformats-officedocument.presentationml.notesSlide+xml"/>
  <Override PartName="/ppt/notesSlides/notesSlide2108.xml" ContentType="application/vnd.openxmlformats-officedocument.presentationml.notesSlide+xml"/>
  <Override PartName="/ppt/notesSlides/notesSlide2109.xml" ContentType="application/vnd.openxmlformats-officedocument.presentationml.notesSlide+xml"/>
  <Override PartName="/ppt/notesSlides/notesSlide2110.xml" ContentType="application/vnd.openxmlformats-officedocument.presentationml.notesSlide+xml"/>
  <Override PartName="/ppt/notesSlides/notesSlide2111.xml" ContentType="application/vnd.openxmlformats-officedocument.presentationml.notesSlide+xml"/>
  <Override PartName="/ppt/notesSlides/notesSlide2112.xml" ContentType="application/vnd.openxmlformats-officedocument.presentationml.notesSlide+xml"/>
  <Override PartName="/ppt/notesSlides/notesSlide2113.xml" ContentType="application/vnd.openxmlformats-officedocument.presentationml.notesSlide+xml"/>
  <Override PartName="/ppt/notesSlides/notesSlide2114.xml" ContentType="application/vnd.openxmlformats-officedocument.presentationml.notesSlide+xml"/>
  <Override PartName="/ppt/notesSlides/notesSlide2115.xml" ContentType="application/vnd.openxmlformats-officedocument.presentationml.notesSlide+xml"/>
  <Override PartName="/ppt/notesSlides/notesSlide2116.xml" ContentType="application/vnd.openxmlformats-officedocument.presentationml.notesSlide+xml"/>
  <Override PartName="/ppt/notesSlides/notesSlide2117.xml" ContentType="application/vnd.openxmlformats-officedocument.presentationml.notesSlide+xml"/>
  <Override PartName="/ppt/media/image81.jpg" ContentType="image/png"/>
  <Override PartName="/ppt/notesSlides/notesSlide2118.xml" ContentType="application/vnd.openxmlformats-officedocument.presentationml.notesSlide+xml"/>
  <Override PartName="/ppt/notesSlides/notesSlide2119.xml" ContentType="application/vnd.openxmlformats-officedocument.presentationml.notesSlide+xml"/>
  <Override PartName="/ppt/notesSlides/notesSlide2120.xml" ContentType="application/vnd.openxmlformats-officedocument.presentationml.notesSlide+xml"/>
  <Override PartName="/ppt/notesSlides/notesSlide2121.xml" ContentType="application/vnd.openxmlformats-officedocument.presentationml.notesSlide+xml"/>
  <Override PartName="/ppt/notesSlides/notesSlide2122.xml" ContentType="application/vnd.openxmlformats-officedocument.presentationml.notesSlide+xml"/>
  <Override PartName="/ppt/notesSlides/notesSlide2123.xml" ContentType="application/vnd.openxmlformats-officedocument.presentationml.notesSlide+xml"/>
  <Override PartName="/ppt/notesSlides/notesSlide2124.xml" ContentType="application/vnd.openxmlformats-officedocument.presentationml.notesSlide+xml"/>
  <Override PartName="/ppt/notesSlides/notesSlide2125.xml" ContentType="application/vnd.openxmlformats-officedocument.presentationml.notesSlide+xml"/>
  <Override PartName="/ppt/notesSlides/notesSlide2126.xml" ContentType="application/vnd.openxmlformats-officedocument.presentationml.notesSlide+xml"/>
  <Override PartName="/ppt/notesSlides/notesSlide2127.xml" ContentType="application/vnd.openxmlformats-officedocument.presentationml.notesSlide+xml"/>
  <Override PartName="/ppt/notesSlides/notesSlide212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74" r:id="rId1"/>
    <p:sldMasterId id="2147483686" r:id="rId2"/>
    <p:sldMasterId id="2147483701" r:id="rId3"/>
    <p:sldMasterId id="2147483718" r:id="rId4"/>
    <p:sldMasterId id="2147483745" r:id="rId5"/>
  </p:sldMasterIdLst>
  <p:notesMasterIdLst>
    <p:notesMasterId r:id="rId4289"/>
  </p:notesMasterIdLst>
  <p:sldIdLst>
    <p:sldId id="8599" r:id="rId6"/>
    <p:sldId id="6337" r:id="rId7"/>
    <p:sldId id="7971" r:id="rId8"/>
    <p:sldId id="8616" r:id="rId9"/>
    <p:sldId id="13263" r:id="rId10"/>
    <p:sldId id="8617" r:id="rId11"/>
    <p:sldId id="8618" r:id="rId12"/>
    <p:sldId id="8619" r:id="rId13"/>
    <p:sldId id="8620" r:id="rId14"/>
    <p:sldId id="8621" r:id="rId15"/>
    <p:sldId id="8622" r:id="rId16"/>
    <p:sldId id="8623" r:id="rId17"/>
    <p:sldId id="8625" r:id="rId18"/>
    <p:sldId id="8626" r:id="rId19"/>
    <p:sldId id="11379" r:id="rId20"/>
    <p:sldId id="7726" r:id="rId21"/>
    <p:sldId id="7788" r:id="rId22"/>
    <p:sldId id="7789" r:id="rId23"/>
    <p:sldId id="8603" r:id="rId24"/>
    <p:sldId id="7730" r:id="rId25"/>
    <p:sldId id="7733" r:id="rId26"/>
    <p:sldId id="7735" r:id="rId27"/>
    <p:sldId id="7738" r:id="rId28"/>
    <p:sldId id="8614" r:id="rId29"/>
    <p:sldId id="8615" r:id="rId30"/>
    <p:sldId id="8428" r:id="rId31"/>
    <p:sldId id="9400" r:id="rId32"/>
    <p:sldId id="9401" r:id="rId33"/>
    <p:sldId id="9402" r:id="rId34"/>
    <p:sldId id="9403" r:id="rId35"/>
    <p:sldId id="8427" r:id="rId36"/>
    <p:sldId id="7818" r:id="rId37"/>
    <p:sldId id="7819" r:id="rId38"/>
    <p:sldId id="5397" r:id="rId39"/>
    <p:sldId id="8715" r:id="rId40"/>
    <p:sldId id="8716" r:id="rId41"/>
    <p:sldId id="8717" r:id="rId42"/>
    <p:sldId id="12387" r:id="rId43"/>
    <p:sldId id="8718" r:id="rId44"/>
    <p:sldId id="8719" r:id="rId45"/>
    <p:sldId id="8720" r:id="rId46"/>
    <p:sldId id="8721" r:id="rId47"/>
    <p:sldId id="8722" r:id="rId48"/>
    <p:sldId id="12388" r:id="rId49"/>
    <p:sldId id="8725" r:id="rId50"/>
    <p:sldId id="7438" r:id="rId51"/>
    <p:sldId id="7439" r:id="rId52"/>
    <p:sldId id="7440" r:id="rId53"/>
    <p:sldId id="7828" r:id="rId54"/>
    <p:sldId id="7829" r:id="rId55"/>
    <p:sldId id="7830" r:id="rId56"/>
    <p:sldId id="7831" r:id="rId57"/>
    <p:sldId id="7442" r:id="rId58"/>
    <p:sldId id="7837" r:id="rId59"/>
    <p:sldId id="13264" r:id="rId60"/>
    <p:sldId id="7774" r:id="rId61"/>
    <p:sldId id="7775" r:id="rId62"/>
    <p:sldId id="7777" r:id="rId63"/>
    <p:sldId id="7779" r:id="rId64"/>
    <p:sldId id="7780" r:id="rId65"/>
    <p:sldId id="7781" r:id="rId66"/>
    <p:sldId id="7852" r:id="rId67"/>
    <p:sldId id="7511" r:id="rId68"/>
    <p:sldId id="7512" r:id="rId69"/>
    <p:sldId id="7513" r:id="rId70"/>
    <p:sldId id="7514" r:id="rId71"/>
    <p:sldId id="7515" r:id="rId72"/>
    <p:sldId id="7516" r:id="rId73"/>
    <p:sldId id="7517" r:id="rId74"/>
    <p:sldId id="7518" r:id="rId75"/>
    <p:sldId id="7519" r:id="rId76"/>
    <p:sldId id="7746" r:id="rId77"/>
    <p:sldId id="7520" r:id="rId78"/>
    <p:sldId id="7521" r:id="rId79"/>
    <p:sldId id="7522" r:id="rId80"/>
    <p:sldId id="7523" r:id="rId81"/>
    <p:sldId id="7524" r:id="rId82"/>
    <p:sldId id="7493" r:id="rId83"/>
    <p:sldId id="7543" r:id="rId84"/>
    <p:sldId id="7544" r:id="rId85"/>
    <p:sldId id="7545" r:id="rId86"/>
    <p:sldId id="7546" r:id="rId87"/>
    <p:sldId id="7547" r:id="rId88"/>
    <p:sldId id="7548" r:id="rId89"/>
    <p:sldId id="7549" r:id="rId90"/>
    <p:sldId id="7550" r:id="rId91"/>
    <p:sldId id="7551" r:id="rId92"/>
    <p:sldId id="7552" r:id="rId93"/>
    <p:sldId id="7557" r:id="rId94"/>
    <p:sldId id="7558" r:id="rId95"/>
    <p:sldId id="7559" r:id="rId96"/>
    <p:sldId id="7560" r:id="rId97"/>
    <p:sldId id="7561" r:id="rId98"/>
    <p:sldId id="8050" r:id="rId99"/>
    <p:sldId id="7563" r:id="rId100"/>
    <p:sldId id="7564" r:id="rId101"/>
    <p:sldId id="7565" r:id="rId102"/>
    <p:sldId id="7566" r:id="rId103"/>
    <p:sldId id="7567" r:id="rId104"/>
    <p:sldId id="7568" r:id="rId105"/>
    <p:sldId id="7631" r:id="rId106"/>
    <p:sldId id="7632" r:id="rId107"/>
    <p:sldId id="7633" r:id="rId108"/>
    <p:sldId id="7634" r:id="rId109"/>
    <p:sldId id="7635" r:id="rId110"/>
    <p:sldId id="7637" r:id="rId111"/>
    <p:sldId id="7782" r:id="rId112"/>
    <p:sldId id="7641" r:id="rId113"/>
    <p:sldId id="7642" r:id="rId114"/>
    <p:sldId id="7643" r:id="rId115"/>
    <p:sldId id="8734" r:id="rId116"/>
    <p:sldId id="8735" r:id="rId117"/>
    <p:sldId id="8736" r:id="rId118"/>
    <p:sldId id="8737" r:id="rId119"/>
    <p:sldId id="8738" r:id="rId120"/>
    <p:sldId id="8739" r:id="rId121"/>
    <p:sldId id="8740" r:id="rId122"/>
    <p:sldId id="8741" r:id="rId123"/>
    <p:sldId id="8742" r:id="rId124"/>
    <p:sldId id="8119" r:id="rId125"/>
    <p:sldId id="10119" r:id="rId126"/>
    <p:sldId id="8011" r:id="rId127"/>
    <p:sldId id="8012" r:id="rId128"/>
    <p:sldId id="8020" r:id="rId129"/>
    <p:sldId id="8019" r:id="rId130"/>
    <p:sldId id="7995" r:id="rId131"/>
    <p:sldId id="7999" r:id="rId132"/>
    <p:sldId id="10124" r:id="rId133"/>
    <p:sldId id="8578" r:id="rId134"/>
    <p:sldId id="13265" r:id="rId135"/>
    <p:sldId id="9386" r:id="rId136"/>
    <p:sldId id="9387" r:id="rId137"/>
    <p:sldId id="9388" r:id="rId138"/>
    <p:sldId id="9389" r:id="rId139"/>
    <p:sldId id="9390" r:id="rId140"/>
    <p:sldId id="9391" r:id="rId141"/>
    <p:sldId id="7697" r:id="rId142"/>
    <p:sldId id="9392" r:id="rId143"/>
    <p:sldId id="9393" r:id="rId144"/>
    <p:sldId id="9394" r:id="rId145"/>
    <p:sldId id="5654" r:id="rId146"/>
    <p:sldId id="7699" r:id="rId147"/>
    <p:sldId id="13254" r:id="rId148"/>
    <p:sldId id="8517" r:id="rId149"/>
    <p:sldId id="6706" r:id="rId150"/>
    <p:sldId id="10144" r:id="rId151"/>
    <p:sldId id="10145" r:id="rId152"/>
    <p:sldId id="10146" r:id="rId153"/>
    <p:sldId id="3112" r:id="rId154"/>
    <p:sldId id="3113" r:id="rId155"/>
    <p:sldId id="7901" r:id="rId156"/>
    <p:sldId id="7940" r:id="rId157"/>
    <p:sldId id="7902" r:id="rId158"/>
    <p:sldId id="3117" r:id="rId159"/>
    <p:sldId id="7905" r:id="rId160"/>
    <p:sldId id="7906" r:id="rId161"/>
    <p:sldId id="7907" r:id="rId162"/>
    <p:sldId id="7908" r:id="rId163"/>
    <p:sldId id="3122" r:id="rId164"/>
    <p:sldId id="3123" r:id="rId165"/>
    <p:sldId id="7909" r:id="rId166"/>
    <p:sldId id="13255" r:id="rId167"/>
    <p:sldId id="10147" r:id="rId168"/>
    <p:sldId id="10148" r:id="rId169"/>
    <p:sldId id="3130" r:id="rId170"/>
    <p:sldId id="7912" r:id="rId171"/>
    <p:sldId id="7913" r:id="rId172"/>
    <p:sldId id="10149" r:id="rId173"/>
    <p:sldId id="3134" r:id="rId174"/>
    <p:sldId id="3135" r:id="rId175"/>
    <p:sldId id="3136" r:id="rId176"/>
    <p:sldId id="7919" r:id="rId177"/>
    <p:sldId id="7920" r:id="rId178"/>
    <p:sldId id="3139" r:id="rId179"/>
    <p:sldId id="10178" r:id="rId180"/>
    <p:sldId id="10179" r:id="rId181"/>
    <p:sldId id="10180" r:id="rId182"/>
    <p:sldId id="10181" r:id="rId183"/>
    <p:sldId id="10182" r:id="rId184"/>
    <p:sldId id="10183" r:id="rId185"/>
    <p:sldId id="3147" r:id="rId186"/>
    <p:sldId id="3148" r:id="rId187"/>
    <p:sldId id="7922" r:id="rId188"/>
    <p:sldId id="13256" r:id="rId189"/>
    <p:sldId id="3151" r:id="rId190"/>
    <p:sldId id="9247" r:id="rId191"/>
    <p:sldId id="3154" r:id="rId192"/>
    <p:sldId id="9249" r:id="rId193"/>
    <p:sldId id="9250" r:id="rId194"/>
    <p:sldId id="9251" r:id="rId195"/>
    <p:sldId id="9252" r:id="rId196"/>
    <p:sldId id="9253" r:id="rId197"/>
    <p:sldId id="9254" r:id="rId198"/>
    <p:sldId id="3160" r:id="rId199"/>
    <p:sldId id="8085" r:id="rId200"/>
    <p:sldId id="10186" r:id="rId201"/>
    <p:sldId id="10187" r:id="rId202"/>
    <p:sldId id="9256" r:id="rId203"/>
    <p:sldId id="9257" r:id="rId204"/>
    <p:sldId id="9258" r:id="rId205"/>
    <p:sldId id="9260" r:id="rId206"/>
    <p:sldId id="9261" r:id="rId207"/>
    <p:sldId id="4721" r:id="rId208"/>
    <p:sldId id="10197" r:id="rId209"/>
    <p:sldId id="10198" r:id="rId210"/>
    <p:sldId id="10203" r:id="rId211"/>
    <p:sldId id="4729" r:id="rId212"/>
    <p:sldId id="8087" r:id="rId213"/>
    <p:sldId id="10205" r:id="rId214"/>
    <p:sldId id="10207" r:id="rId215"/>
    <p:sldId id="4742" r:id="rId216"/>
    <p:sldId id="4743" r:id="rId217"/>
    <p:sldId id="10211" r:id="rId218"/>
    <p:sldId id="10212" r:id="rId219"/>
    <p:sldId id="8048" r:id="rId220"/>
    <p:sldId id="7938" r:id="rId221"/>
    <p:sldId id="7935" r:id="rId222"/>
    <p:sldId id="7934" r:id="rId223"/>
    <p:sldId id="10217" r:id="rId224"/>
    <p:sldId id="9905" r:id="rId225"/>
    <p:sldId id="10240" r:id="rId226"/>
    <p:sldId id="10241" r:id="rId227"/>
    <p:sldId id="10256" r:id="rId228"/>
    <p:sldId id="9793" r:id="rId229"/>
    <p:sldId id="10259" r:id="rId230"/>
    <p:sldId id="10260" r:id="rId231"/>
    <p:sldId id="10261" r:id="rId232"/>
    <p:sldId id="10262" r:id="rId233"/>
    <p:sldId id="10266" r:id="rId234"/>
    <p:sldId id="8086" r:id="rId235"/>
    <p:sldId id="10271" r:id="rId236"/>
    <p:sldId id="10272" r:id="rId237"/>
    <p:sldId id="10273" r:id="rId238"/>
    <p:sldId id="10274" r:id="rId239"/>
    <p:sldId id="10275" r:id="rId240"/>
    <p:sldId id="10288" r:id="rId241"/>
    <p:sldId id="10307" r:id="rId242"/>
    <p:sldId id="10308" r:id="rId243"/>
    <p:sldId id="10309" r:id="rId244"/>
    <p:sldId id="10310" r:id="rId245"/>
    <p:sldId id="7110" r:id="rId246"/>
    <p:sldId id="11427" r:id="rId247"/>
    <p:sldId id="10313" r:id="rId248"/>
    <p:sldId id="6716" r:id="rId249"/>
    <p:sldId id="8469" r:id="rId250"/>
    <p:sldId id="9399" r:id="rId251"/>
    <p:sldId id="4711" r:id="rId252"/>
    <p:sldId id="10357" r:id="rId253"/>
    <p:sldId id="10358" r:id="rId254"/>
    <p:sldId id="10359" r:id="rId255"/>
    <p:sldId id="10360" r:id="rId256"/>
    <p:sldId id="10361" r:id="rId257"/>
    <p:sldId id="6714" r:id="rId258"/>
    <p:sldId id="11146" r:id="rId259"/>
    <p:sldId id="10312" r:id="rId260"/>
    <p:sldId id="6936" r:id="rId261"/>
    <p:sldId id="10363" r:id="rId262"/>
    <p:sldId id="10364" r:id="rId263"/>
    <p:sldId id="10365" r:id="rId264"/>
    <p:sldId id="10366" r:id="rId265"/>
    <p:sldId id="10367" r:id="rId266"/>
    <p:sldId id="10415" r:id="rId267"/>
    <p:sldId id="6838" r:id="rId268"/>
    <p:sldId id="4810" r:id="rId269"/>
    <p:sldId id="4811" r:id="rId270"/>
    <p:sldId id="4820" r:id="rId271"/>
    <p:sldId id="4822" r:id="rId272"/>
    <p:sldId id="4824" r:id="rId273"/>
    <p:sldId id="4825" r:id="rId274"/>
    <p:sldId id="4826" r:id="rId275"/>
    <p:sldId id="6840" r:id="rId276"/>
    <p:sldId id="4829" r:id="rId277"/>
    <p:sldId id="6841" r:id="rId278"/>
    <p:sldId id="6749" r:id="rId279"/>
    <p:sldId id="10416" r:id="rId280"/>
    <p:sldId id="4834" r:id="rId281"/>
    <p:sldId id="5310" r:id="rId282"/>
    <p:sldId id="6843" r:id="rId283"/>
    <p:sldId id="4835" r:id="rId284"/>
    <p:sldId id="4836" r:id="rId285"/>
    <p:sldId id="10422" r:id="rId286"/>
    <p:sldId id="5312" r:id="rId287"/>
    <p:sldId id="5313" r:id="rId288"/>
    <p:sldId id="6846" r:id="rId289"/>
    <p:sldId id="4840" r:id="rId290"/>
    <p:sldId id="6847" r:id="rId291"/>
    <p:sldId id="4842" r:id="rId292"/>
    <p:sldId id="4843" r:id="rId293"/>
    <p:sldId id="6848" r:id="rId294"/>
    <p:sldId id="4845" r:id="rId295"/>
    <p:sldId id="4846" r:id="rId296"/>
    <p:sldId id="6931" r:id="rId297"/>
    <p:sldId id="4849" r:id="rId298"/>
    <p:sldId id="6852" r:id="rId299"/>
    <p:sldId id="6905" r:id="rId300"/>
    <p:sldId id="4853" r:id="rId301"/>
    <p:sldId id="4857" r:id="rId302"/>
    <p:sldId id="6853" r:id="rId303"/>
    <p:sldId id="4858" r:id="rId304"/>
    <p:sldId id="6854" r:id="rId305"/>
    <p:sldId id="4859" r:id="rId306"/>
    <p:sldId id="4861" r:id="rId307"/>
    <p:sldId id="4868" r:id="rId308"/>
    <p:sldId id="6906" r:id="rId309"/>
    <p:sldId id="4869" r:id="rId310"/>
    <p:sldId id="4870" r:id="rId311"/>
    <p:sldId id="4871" r:id="rId312"/>
    <p:sldId id="6925" r:id="rId313"/>
    <p:sldId id="4873" r:id="rId314"/>
    <p:sldId id="4874" r:id="rId315"/>
    <p:sldId id="10425" r:id="rId316"/>
    <p:sldId id="6908" r:id="rId317"/>
    <p:sldId id="4876" r:id="rId318"/>
    <p:sldId id="6909" r:id="rId319"/>
    <p:sldId id="4878" r:id="rId320"/>
    <p:sldId id="6930" r:id="rId321"/>
    <p:sldId id="4888" r:id="rId322"/>
    <p:sldId id="4889" r:id="rId323"/>
    <p:sldId id="6911" r:id="rId324"/>
    <p:sldId id="6913" r:id="rId325"/>
    <p:sldId id="6861" r:id="rId326"/>
    <p:sldId id="6914" r:id="rId327"/>
    <p:sldId id="6915" r:id="rId328"/>
    <p:sldId id="6916" r:id="rId329"/>
    <p:sldId id="6917" r:id="rId330"/>
    <p:sldId id="4898" r:id="rId331"/>
    <p:sldId id="5315" r:id="rId332"/>
    <p:sldId id="5316" r:id="rId333"/>
    <p:sldId id="5317" r:id="rId334"/>
    <p:sldId id="10426" r:id="rId335"/>
    <p:sldId id="5319" r:id="rId336"/>
    <p:sldId id="4902" r:id="rId337"/>
    <p:sldId id="5321" r:id="rId338"/>
    <p:sldId id="5322" r:id="rId339"/>
    <p:sldId id="4904" r:id="rId340"/>
    <p:sldId id="4905" r:id="rId341"/>
    <p:sldId id="4912" r:id="rId342"/>
    <p:sldId id="4915" r:id="rId343"/>
    <p:sldId id="6919" r:id="rId344"/>
    <p:sldId id="6920" r:id="rId345"/>
    <p:sldId id="6921" r:id="rId346"/>
    <p:sldId id="4919" r:id="rId347"/>
    <p:sldId id="4921" r:id="rId348"/>
    <p:sldId id="6918" r:id="rId349"/>
    <p:sldId id="6923" r:id="rId350"/>
    <p:sldId id="4930" r:id="rId351"/>
    <p:sldId id="6924" r:id="rId352"/>
    <p:sldId id="4931" r:id="rId353"/>
    <p:sldId id="4932" r:id="rId354"/>
    <p:sldId id="4933" r:id="rId355"/>
    <p:sldId id="4934" r:id="rId356"/>
    <p:sldId id="4936" r:id="rId357"/>
    <p:sldId id="6872" r:id="rId358"/>
    <p:sldId id="4938" r:id="rId359"/>
    <p:sldId id="6874" r:id="rId360"/>
    <p:sldId id="13257" r:id="rId361"/>
    <p:sldId id="4950" r:id="rId362"/>
    <p:sldId id="4951" r:id="rId363"/>
    <p:sldId id="4953" r:id="rId364"/>
    <p:sldId id="4954" r:id="rId365"/>
    <p:sldId id="4956" r:id="rId366"/>
    <p:sldId id="4957" r:id="rId367"/>
    <p:sldId id="4958" r:id="rId368"/>
    <p:sldId id="4959" r:id="rId369"/>
    <p:sldId id="4960" r:id="rId370"/>
    <p:sldId id="4962" r:id="rId371"/>
    <p:sldId id="4963" r:id="rId372"/>
    <p:sldId id="11262" r:id="rId373"/>
    <p:sldId id="6903" r:id="rId374"/>
    <p:sldId id="6904" r:id="rId375"/>
    <p:sldId id="4965" r:id="rId376"/>
    <p:sldId id="11261" r:id="rId377"/>
    <p:sldId id="10511" r:id="rId378"/>
    <p:sldId id="10515" r:id="rId379"/>
    <p:sldId id="10516" r:id="rId380"/>
    <p:sldId id="10517" r:id="rId381"/>
    <p:sldId id="8072" r:id="rId382"/>
    <p:sldId id="8073" r:id="rId383"/>
    <p:sldId id="8075" r:id="rId384"/>
    <p:sldId id="11980" r:id="rId385"/>
    <p:sldId id="11878" r:id="rId386"/>
    <p:sldId id="10940" r:id="rId387"/>
    <p:sldId id="10941" r:id="rId388"/>
    <p:sldId id="10942" r:id="rId389"/>
    <p:sldId id="11981" r:id="rId390"/>
    <p:sldId id="11982" r:id="rId391"/>
    <p:sldId id="11984" r:id="rId392"/>
    <p:sldId id="11985" r:id="rId393"/>
    <p:sldId id="11986" r:id="rId394"/>
    <p:sldId id="11987" r:id="rId395"/>
    <p:sldId id="11988" r:id="rId396"/>
    <p:sldId id="11989" r:id="rId397"/>
    <p:sldId id="11990" r:id="rId398"/>
    <p:sldId id="13258" r:id="rId399"/>
    <p:sldId id="11992" r:id="rId400"/>
    <p:sldId id="11993" r:id="rId401"/>
    <p:sldId id="6338" r:id="rId402"/>
    <p:sldId id="10894" r:id="rId403"/>
    <p:sldId id="2998" r:id="rId404"/>
    <p:sldId id="2999" r:id="rId405"/>
    <p:sldId id="3000" r:id="rId406"/>
    <p:sldId id="3001" r:id="rId407"/>
    <p:sldId id="3002" r:id="rId408"/>
    <p:sldId id="3003" r:id="rId409"/>
    <p:sldId id="3004" r:id="rId410"/>
    <p:sldId id="3005" r:id="rId411"/>
    <p:sldId id="3006" r:id="rId412"/>
    <p:sldId id="3007" r:id="rId413"/>
    <p:sldId id="3008" r:id="rId414"/>
    <p:sldId id="3009" r:id="rId415"/>
    <p:sldId id="3010" r:id="rId416"/>
    <p:sldId id="3011" r:id="rId417"/>
    <p:sldId id="3012" r:id="rId418"/>
    <p:sldId id="3013" r:id="rId419"/>
    <p:sldId id="3014" r:id="rId420"/>
    <p:sldId id="3015" r:id="rId421"/>
    <p:sldId id="3016" r:id="rId422"/>
    <p:sldId id="3017" r:id="rId423"/>
    <p:sldId id="3018" r:id="rId424"/>
    <p:sldId id="3019" r:id="rId425"/>
    <p:sldId id="3020" r:id="rId426"/>
    <p:sldId id="3021" r:id="rId427"/>
    <p:sldId id="3022" r:id="rId428"/>
    <p:sldId id="3023" r:id="rId429"/>
    <p:sldId id="3024" r:id="rId430"/>
    <p:sldId id="3025" r:id="rId431"/>
    <p:sldId id="3026" r:id="rId432"/>
    <p:sldId id="3027" r:id="rId433"/>
    <p:sldId id="3028" r:id="rId434"/>
    <p:sldId id="3029" r:id="rId435"/>
    <p:sldId id="13110" r:id="rId436"/>
    <p:sldId id="13111" r:id="rId437"/>
    <p:sldId id="13112" r:id="rId438"/>
    <p:sldId id="13113" r:id="rId439"/>
    <p:sldId id="13114" r:id="rId440"/>
    <p:sldId id="13115" r:id="rId441"/>
    <p:sldId id="13116" r:id="rId442"/>
    <p:sldId id="13117" r:id="rId443"/>
    <p:sldId id="13118" r:id="rId444"/>
    <p:sldId id="13119" r:id="rId445"/>
    <p:sldId id="13120" r:id="rId446"/>
    <p:sldId id="13121" r:id="rId447"/>
    <p:sldId id="13122" r:id="rId448"/>
    <p:sldId id="13123" r:id="rId449"/>
    <p:sldId id="13124" r:id="rId450"/>
    <p:sldId id="13125" r:id="rId451"/>
    <p:sldId id="13126" r:id="rId452"/>
    <p:sldId id="13127" r:id="rId453"/>
    <p:sldId id="13128" r:id="rId454"/>
    <p:sldId id="13129" r:id="rId455"/>
    <p:sldId id="13130" r:id="rId456"/>
    <p:sldId id="13131" r:id="rId457"/>
    <p:sldId id="13132" r:id="rId458"/>
    <p:sldId id="13133" r:id="rId459"/>
    <p:sldId id="13134" r:id="rId460"/>
    <p:sldId id="13135" r:id="rId461"/>
    <p:sldId id="13136" r:id="rId462"/>
    <p:sldId id="13137" r:id="rId463"/>
    <p:sldId id="13138" r:id="rId464"/>
    <p:sldId id="13139" r:id="rId465"/>
    <p:sldId id="13140" r:id="rId466"/>
    <p:sldId id="13141" r:id="rId467"/>
    <p:sldId id="13142" r:id="rId468"/>
    <p:sldId id="13143" r:id="rId469"/>
    <p:sldId id="13144" r:id="rId470"/>
    <p:sldId id="13145" r:id="rId471"/>
    <p:sldId id="13146" r:id="rId472"/>
    <p:sldId id="13147" r:id="rId473"/>
    <p:sldId id="13148" r:id="rId474"/>
    <p:sldId id="13149" r:id="rId475"/>
    <p:sldId id="13150" r:id="rId476"/>
    <p:sldId id="13151" r:id="rId477"/>
    <p:sldId id="13152" r:id="rId478"/>
    <p:sldId id="13153" r:id="rId479"/>
    <p:sldId id="13154" r:id="rId480"/>
    <p:sldId id="13155" r:id="rId481"/>
    <p:sldId id="13156" r:id="rId482"/>
    <p:sldId id="13157" r:id="rId483"/>
    <p:sldId id="13158" r:id="rId484"/>
    <p:sldId id="13159" r:id="rId485"/>
    <p:sldId id="8624" r:id="rId486"/>
    <p:sldId id="9515" r:id="rId487"/>
    <p:sldId id="11252" r:id="rId488"/>
    <p:sldId id="7848" r:id="rId489"/>
    <p:sldId id="7727" r:id="rId490"/>
    <p:sldId id="7728" r:id="rId491"/>
    <p:sldId id="8595" r:id="rId492"/>
    <p:sldId id="11200" r:id="rId493"/>
    <p:sldId id="12773" r:id="rId494"/>
    <p:sldId id="12774" r:id="rId495"/>
    <p:sldId id="7732" r:id="rId496"/>
    <p:sldId id="11201" r:id="rId497"/>
    <p:sldId id="7736" r:id="rId498"/>
    <p:sldId id="11277" r:id="rId499"/>
    <p:sldId id="7737" r:id="rId500"/>
    <p:sldId id="11278" r:id="rId501"/>
    <p:sldId id="8588" r:id="rId502"/>
    <p:sldId id="13312" r:id="rId503"/>
    <p:sldId id="7740" r:id="rId504"/>
    <p:sldId id="8429" r:id="rId505"/>
    <p:sldId id="7744" r:id="rId506"/>
    <p:sldId id="7745" r:id="rId507"/>
    <p:sldId id="7790" r:id="rId508"/>
    <p:sldId id="7791" r:id="rId509"/>
    <p:sldId id="8430" r:id="rId510"/>
    <p:sldId id="11780" r:id="rId511"/>
    <p:sldId id="7792" r:id="rId512"/>
    <p:sldId id="7793" r:id="rId513"/>
    <p:sldId id="7794" r:id="rId514"/>
    <p:sldId id="7795" r:id="rId515"/>
    <p:sldId id="7796" r:id="rId516"/>
    <p:sldId id="7797" r:id="rId517"/>
    <p:sldId id="7798" r:id="rId518"/>
    <p:sldId id="7799" r:id="rId519"/>
    <p:sldId id="7800" r:id="rId520"/>
    <p:sldId id="7801" r:id="rId521"/>
    <p:sldId id="7802" r:id="rId522"/>
    <p:sldId id="7803" r:id="rId523"/>
    <p:sldId id="7804" r:id="rId524"/>
    <p:sldId id="7805" r:id="rId525"/>
    <p:sldId id="7806" r:id="rId526"/>
    <p:sldId id="7807" r:id="rId527"/>
    <p:sldId id="11204" r:id="rId528"/>
    <p:sldId id="11781" r:id="rId529"/>
    <p:sldId id="11783" r:id="rId530"/>
    <p:sldId id="11784" r:id="rId531"/>
    <p:sldId id="11785" r:id="rId532"/>
    <p:sldId id="11782" r:id="rId533"/>
    <p:sldId id="7809" r:id="rId534"/>
    <p:sldId id="7810" r:id="rId535"/>
    <p:sldId id="11203" r:id="rId536"/>
    <p:sldId id="9516" r:id="rId537"/>
    <p:sldId id="9408" r:id="rId538"/>
    <p:sldId id="10902" r:id="rId539"/>
    <p:sldId id="9409" r:id="rId540"/>
    <p:sldId id="9410" r:id="rId541"/>
    <p:sldId id="10903" r:id="rId542"/>
    <p:sldId id="13004" r:id="rId543"/>
    <p:sldId id="8650" r:id="rId544"/>
    <p:sldId id="13006" r:id="rId545"/>
    <p:sldId id="8651" r:id="rId546"/>
    <p:sldId id="10904" r:id="rId547"/>
    <p:sldId id="9411" r:id="rId548"/>
    <p:sldId id="9412" r:id="rId549"/>
    <p:sldId id="10905" r:id="rId550"/>
    <p:sldId id="12838" r:id="rId551"/>
    <p:sldId id="12839" r:id="rId552"/>
    <p:sldId id="12840" r:id="rId553"/>
    <p:sldId id="12841" r:id="rId554"/>
    <p:sldId id="12842" r:id="rId555"/>
    <p:sldId id="12843" r:id="rId556"/>
    <p:sldId id="12845" r:id="rId557"/>
    <p:sldId id="12846" r:id="rId558"/>
    <p:sldId id="12847" r:id="rId559"/>
    <p:sldId id="12844" r:id="rId560"/>
    <p:sldId id="9413" r:id="rId561"/>
    <p:sldId id="9414" r:id="rId562"/>
    <p:sldId id="12778" r:id="rId563"/>
    <p:sldId id="12779" r:id="rId564"/>
    <p:sldId id="12780" r:id="rId565"/>
    <p:sldId id="12781" r:id="rId566"/>
    <p:sldId id="12782" r:id="rId567"/>
    <p:sldId id="12783" r:id="rId568"/>
    <p:sldId id="10906" r:id="rId569"/>
    <p:sldId id="9418" r:id="rId570"/>
    <p:sldId id="12784" r:id="rId571"/>
    <p:sldId id="12785" r:id="rId572"/>
    <p:sldId id="12786" r:id="rId573"/>
    <p:sldId id="12787" r:id="rId574"/>
    <p:sldId id="12788" r:id="rId575"/>
    <p:sldId id="12789" r:id="rId576"/>
    <p:sldId id="12314" r:id="rId577"/>
    <p:sldId id="9420" r:id="rId578"/>
    <p:sldId id="9421" r:id="rId579"/>
    <p:sldId id="10908" r:id="rId580"/>
    <p:sldId id="12848" r:id="rId581"/>
    <p:sldId id="12849" r:id="rId582"/>
    <p:sldId id="12850" r:id="rId583"/>
    <p:sldId id="12851" r:id="rId584"/>
    <p:sldId id="12852" r:id="rId585"/>
    <p:sldId id="12853" r:id="rId586"/>
    <p:sldId id="12854" r:id="rId587"/>
    <p:sldId id="12855" r:id="rId588"/>
    <p:sldId id="12856" r:id="rId589"/>
    <p:sldId id="12857" r:id="rId590"/>
    <p:sldId id="9422" r:id="rId591"/>
    <p:sldId id="9423" r:id="rId592"/>
    <p:sldId id="9424" r:id="rId593"/>
    <p:sldId id="8630" r:id="rId594"/>
    <p:sldId id="12790" r:id="rId595"/>
    <p:sldId id="12791" r:id="rId596"/>
    <p:sldId id="12792" r:id="rId597"/>
    <p:sldId id="12793" r:id="rId598"/>
    <p:sldId id="12794" r:id="rId599"/>
    <p:sldId id="12795" r:id="rId600"/>
    <p:sldId id="12315" r:id="rId601"/>
    <p:sldId id="9425" r:id="rId602"/>
    <p:sldId id="10910" r:id="rId603"/>
    <p:sldId id="9426" r:id="rId604"/>
    <p:sldId id="10911" r:id="rId605"/>
    <p:sldId id="9427" r:id="rId606"/>
    <p:sldId id="12750" r:id="rId607"/>
    <p:sldId id="12751" r:id="rId608"/>
    <p:sldId id="9428" r:id="rId609"/>
    <p:sldId id="9429" r:id="rId610"/>
    <p:sldId id="10912" r:id="rId611"/>
    <p:sldId id="9430" r:id="rId612"/>
    <p:sldId id="9431" r:id="rId613"/>
    <p:sldId id="9432" r:id="rId614"/>
    <p:sldId id="12796" r:id="rId615"/>
    <p:sldId id="12797" r:id="rId616"/>
    <p:sldId id="12798" r:id="rId617"/>
    <p:sldId id="12799" r:id="rId618"/>
    <p:sldId id="12800" r:id="rId619"/>
    <p:sldId id="12801" r:id="rId620"/>
    <p:sldId id="12316" r:id="rId621"/>
    <p:sldId id="12868" r:id="rId622"/>
    <p:sldId id="12869" r:id="rId623"/>
    <p:sldId id="12870" r:id="rId624"/>
    <p:sldId id="12871" r:id="rId625"/>
    <p:sldId id="12872" r:id="rId626"/>
    <p:sldId id="12874" r:id="rId627"/>
    <p:sldId id="12875" r:id="rId628"/>
    <p:sldId id="12876" r:id="rId629"/>
    <p:sldId id="12877" r:id="rId630"/>
    <p:sldId id="9433" r:id="rId631"/>
    <p:sldId id="12878" r:id="rId632"/>
    <p:sldId id="12879" r:id="rId633"/>
    <p:sldId id="10914" r:id="rId634"/>
    <p:sldId id="12908" r:id="rId635"/>
    <p:sldId id="12910" r:id="rId636"/>
    <p:sldId id="9434" r:id="rId637"/>
    <p:sldId id="9435" r:id="rId638"/>
    <p:sldId id="12802" r:id="rId639"/>
    <p:sldId id="12803" r:id="rId640"/>
    <p:sldId id="12804" r:id="rId641"/>
    <p:sldId id="12805" r:id="rId642"/>
    <p:sldId id="12806" r:id="rId643"/>
    <p:sldId id="12807" r:id="rId644"/>
    <p:sldId id="12317" r:id="rId645"/>
    <p:sldId id="12858" r:id="rId646"/>
    <p:sldId id="12859" r:id="rId647"/>
    <p:sldId id="12860" r:id="rId648"/>
    <p:sldId id="12861" r:id="rId649"/>
    <p:sldId id="12862" r:id="rId650"/>
    <p:sldId id="12863" r:id="rId651"/>
    <p:sldId id="12864" r:id="rId652"/>
    <p:sldId id="12865" r:id="rId653"/>
    <p:sldId id="12866" r:id="rId654"/>
    <p:sldId id="12867" r:id="rId655"/>
    <p:sldId id="8653" r:id="rId656"/>
    <p:sldId id="8654" r:id="rId657"/>
    <p:sldId id="9436" r:id="rId658"/>
    <p:sldId id="9437" r:id="rId659"/>
    <p:sldId id="9438" r:id="rId660"/>
    <p:sldId id="9439" r:id="rId661"/>
    <p:sldId id="12808" r:id="rId662"/>
    <p:sldId id="12809" r:id="rId663"/>
    <p:sldId id="12810" r:id="rId664"/>
    <p:sldId id="12811" r:id="rId665"/>
    <p:sldId id="12812" r:id="rId666"/>
    <p:sldId id="12813" r:id="rId667"/>
    <p:sldId id="12318" r:id="rId668"/>
    <p:sldId id="8663" r:id="rId669"/>
    <p:sldId id="9440" r:id="rId670"/>
    <p:sldId id="9441" r:id="rId671"/>
    <p:sldId id="8664" r:id="rId672"/>
    <p:sldId id="8665" r:id="rId673"/>
    <p:sldId id="12559" r:id="rId674"/>
    <p:sldId id="12814" r:id="rId675"/>
    <p:sldId id="12815" r:id="rId676"/>
    <p:sldId id="12816" r:id="rId677"/>
    <p:sldId id="12817" r:id="rId678"/>
    <p:sldId id="12818" r:id="rId679"/>
    <p:sldId id="12819" r:id="rId680"/>
    <p:sldId id="12319" r:id="rId681"/>
    <p:sldId id="9442" r:id="rId682"/>
    <p:sldId id="9443" r:id="rId683"/>
    <p:sldId id="9444" r:id="rId684"/>
    <p:sldId id="8673" r:id="rId685"/>
    <p:sldId id="8674" r:id="rId686"/>
    <p:sldId id="12561" r:id="rId687"/>
    <p:sldId id="12820" r:id="rId688"/>
    <p:sldId id="12821" r:id="rId689"/>
    <p:sldId id="12822" r:id="rId690"/>
    <p:sldId id="12823" r:id="rId691"/>
    <p:sldId id="12824" r:id="rId692"/>
    <p:sldId id="12825" r:id="rId693"/>
    <p:sldId id="12320" r:id="rId694"/>
    <p:sldId id="9445" r:id="rId695"/>
    <p:sldId id="9446" r:id="rId696"/>
    <p:sldId id="10919" r:id="rId697"/>
    <p:sldId id="9447" r:id="rId698"/>
    <p:sldId id="9448" r:id="rId699"/>
    <p:sldId id="10921" r:id="rId700"/>
    <p:sldId id="9449" r:id="rId701"/>
    <p:sldId id="9450" r:id="rId702"/>
    <p:sldId id="9451" r:id="rId703"/>
    <p:sldId id="9452" r:id="rId704"/>
    <p:sldId id="9453" r:id="rId705"/>
    <p:sldId id="9454" r:id="rId706"/>
    <p:sldId id="9455" r:id="rId707"/>
    <p:sldId id="12826" r:id="rId708"/>
    <p:sldId id="12827" r:id="rId709"/>
    <p:sldId id="12828" r:id="rId710"/>
    <p:sldId id="12829" r:id="rId711"/>
    <p:sldId id="12830" r:id="rId712"/>
    <p:sldId id="12831" r:id="rId713"/>
    <p:sldId id="12322" r:id="rId714"/>
    <p:sldId id="12656" r:id="rId715"/>
    <p:sldId id="12657" r:id="rId716"/>
    <p:sldId id="12658" r:id="rId717"/>
    <p:sldId id="12659" r:id="rId718"/>
    <p:sldId id="12660" r:id="rId719"/>
    <p:sldId id="12661" r:id="rId720"/>
    <p:sldId id="12662" r:id="rId721"/>
    <p:sldId id="12557" r:id="rId722"/>
    <p:sldId id="12558" r:id="rId723"/>
    <p:sldId id="12832" r:id="rId724"/>
    <p:sldId id="12833" r:id="rId725"/>
    <p:sldId id="12834" r:id="rId726"/>
    <p:sldId id="12835" r:id="rId727"/>
    <p:sldId id="12836" r:id="rId728"/>
    <p:sldId id="12837" r:id="rId729"/>
    <p:sldId id="12556" r:id="rId730"/>
    <p:sldId id="9504" r:id="rId731"/>
    <p:sldId id="9507" r:id="rId732"/>
    <p:sldId id="9506" r:id="rId733"/>
    <p:sldId id="9505" r:id="rId734"/>
    <p:sldId id="9508" r:id="rId735"/>
    <p:sldId id="9509" r:id="rId736"/>
    <p:sldId id="9510" r:id="rId737"/>
    <p:sldId id="9511" r:id="rId738"/>
    <p:sldId id="9514" r:id="rId739"/>
    <p:sldId id="9513" r:id="rId740"/>
    <p:sldId id="9512" r:id="rId741"/>
    <p:sldId id="3030" r:id="rId742"/>
    <p:sldId id="3031" r:id="rId743"/>
    <p:sldId id="3032" r:id="rId744"/>
    <p:sldId id="3033" r:id="rId745"/>
    <p:sldId id="3034" r:id="rId746"/>
    <p:sldId id="3035" r:id="rId747"/>
    <p:sldId id="3036" r:id="rId748"/>
    <p:sldId id="3037" r:id="rId749"/>
    <p:sldId id="3038" r:id="rId750"/>
    <p:sldId id="3039" r:id="rId751"/>
    <p:sldId id="3040" r:id="rId752"/>
    <p:sldId id="3041" r:id="rId753"/>
    <p:sldId id="3042" r:id="rId754"/>
    <p:sldId id="3043" r:id="rId755"/>
    <p:sldId id="3044" r:id="rId756"/>
    <p:sldId id="3045" r:id="rId757"/>
    <p:sldId id="3046" r:id="rId758"/>
    <p:sldId id="3047" r:id="rId759"/>
    <p:sldId id="3048" r:id="rId760"/>
    <p:sldId id="3049" r:id="rId761"/>
    <p:sldId id="3050" r:id="rId762"/>
    <p:sldId id="3051" r:id="rId763"/>
    <p:sldId id="3052" r:id="rId764"/>
    <p:sldId id="3053" r:id="rId765"/>
    <p:sldId id="3054" r:id="rId766"/>
    <p:sldId id="3055" r:id="rId767"/>
    <p:sldId id="3056" r:id="rId768"/>
    <p:sldId id="3057" r:id="rId769"/>
    <p:sldId id="3058" r:id="rId770"/>
    <p:sldId id="3059" r:id="rId771"/>
    <p:sldId id="3060" r:id="rId772"/>
    <p:sldId id="3061" r:id="rId773"/>
    <p:sldId id="3063" r:id="rId774"/>
    <p:sldId id="3064" r:id="rId775"/>
    <p:sldId id="3065" r:id="rId776"/>
    <p:sldId id="3066" r:id="rId777"/>
    <p:sldId id="3067" r:id="rId778"/>
    <p:sldId id="3068" r:id="rId779"/>
    <p:sldId id="3069" r:id="rId780"/>
    <p:sldId id="3070" r:id="rId781"/>
    <p:sldId id="3071" r:id="rId782"/>
    <p:sldId id="3072" r:id="rId783"/>
    <p:sldId id="3078" r:id="rId784"/>
    <p:sldId id="3073" r:id="rId785"/>
    <p:sldId id="3074" r:id="rId786"/>
    <p:sldId id="3075" r:id="rId787"/>
    <p:sldId id="3076" r:id="rId788"/>
    <p:sldId id="3077" r:id="rId789"/>
    <p:sldId id="3079" r:id="rId790"/>
    <p:sldId id="10922" r:id="rId791"/>
    <p:sldId id="10591" r:id="rId792"/>
    <p:sldId id="10592" r:id="rId793"/>
    <p:sldId id="10593" r:id="rId794"/>
    <p:sldId id="10594" r:id="rId795"/>
    <p:sldId id="10595" r:id="rId796"/>
    <p:sldId id="10596" r:id="rId797"/>
    <p:sldId id="10597" r:id="rId798"/>
    <p:sldId id="10598" r:id="rId799"/>
    <p:sldId id="10599" r:id="rId800"/>
    <p:sldId id="10600" r:id="rId801"/>
    <p:sldId id="10601" r:id="rId802"/>
    <p:sldId id="10602" r:id="rId803"/>
    <p:sldId id="10603" r:id="rId804"/>
    <p:sldId id="7700" r:id="rId805"/>
    <p:sldId id="7702" r:id="rId806"/>
    <p:sldId id="7703" r:id="rId807"/>
    <p:sldId id="10604" r:id="rId808"/>
    <p:sldId id="8694" r:id="rId809"/>
    <p:sldId id="8695" r:id="rId810"/>
    <p:sldId id="8696" r:id="rId811"/>
    <p:sldId id="8697" r:id="rId812"/>
    <p:sldId id="8698" r:id="rId813"/>
    <p:sldId id="8699" r:id="rId814"/>
    <p:sldId id="8700" r:id="rId815"/>
    <p:sldId id="8701" r:id="rId816"/>
    <p:sldId id="8702" r:id="rId817"/>
    <p:sldId id="8703" r:id="rId818"/>
    <p:sldId id="8704" r:id="rId819"/>
    <p:sldId id="8705" r:id="rId820"/>
    <p:sldId id="8706" r:id="rId821"/>
    <p:sldId id="8707" r:id="rId822"/>
    <p:sldId id="8708" r:id="rId823"/>
    <p:sldId id="8710" r:id="rId824"/>
    <p:sldId id="8711" r:id="rId825"/>
    <p:sldId id="8712" r:id="rId826"/>
    <p:sldId id="8713" r:id="rId827"/>
    <p:sldId id="8714" r:id="rId828"/>
    <p:sldId id="10605" r:id="rId829"/>
    <p:sldId id="10607" r:id="rId830"/>
    <p:sldId id="7492" r:id="rId831"/>
    <p:sldId id="7498" r:id="rId832"/>
    <p:sldId id="12051" r:id="rId833"/>
    <p:sldId id="7500" r:id="rId834"/>
    <p:sldId id="12052" r:id="rId835"/>
    <p:sldId id="7502" r:id="rId836"/>
    <p:sldId id="12053" r:id="rId837"/>
    <p:sldId id="7504" r:id="rId838"/>
    <p:sldId id="10608" r:id="rId839"/>
    <p:sldId id="8051" r:id="rId840"/>
    <p:sldId id="8053" r:id="rId841"/>
    <p:sldId id="8054" r:id="rId842"/>
    <p:sldId id="8055" r:id="rId843"/>
    <p:sldId id="8056" r:id="rId844"/>
    <p:sldId id="8057" r:id="rId845"/>
    <p:sldId id="8058" r:id="rId846"/>
    <p:sldId id="8059" r:id="rId847"/>
    <p:sldId id="8060" r:id="rId848"/>
    <p:sldId id="8061" r:id="rId849"/>
    <p:sldId id="8062" r:id="rId850"/>
    <p:sldId id="8063" r:id="rId851"/>
    <p:sldId id="8064" r:id="rId852"/>
    <p:sldId id="8065" r:id="rId853"/>
    <p:sldId id="8066" r:id="rId854"/>
    <p:sldId id="8067" r:id="rId855"/>
    <p:sldId id="8068" r:id="rId856"/>
    <p:sldId id="8069" r:id="rId857"/>
    <p:sldId id="10609" r:id="rId858"/>
    <p:sldId id="8549" r:id="rId859"/>
    <p:sldId id="8550" r:id="rId860"/>
    <p:sldId id="8551" r:id="rId861"/>
    <p:sldId id="8552" r:id="rId862"/>
    <p:sldId id="8553" r:id="rId863"/>
    <p:sldId id="8554" r:id="rId864"/>
    <p:sldId id="8555" r:id="rId865"/>
    <p:sldId id="8556" r:id="rId866"/>
    <p:sldId id="8557" r:id="rId867"/>
    <p:sldId id="8558" r:id="rId868"/>
    <p:sldId id="8559" r:id="rId869"/>
    <p:sldId id="8560" r:id="rId870"/>
    <p:sldId id="10610" r:id="rId871"/>
    <p:sldId id="11147" r:id="rId872"/>
    <p:sldId id="11149" r:id="rId873"/>
    <p:sldId id="11153" r:id="rId874"/>
    <p:sldId id="11152" r:id="rId875"/>
    <p:sldId id="11151" r:id="rId876"/>
    <p:sldId id="11150" r:id="rId877"/>
    <p:sldId id="11317" r:id="rId878"/>
    <p:sldId id="11155" r:id="rId879"/>
    <p:sldId id="11148" r:id="rId880"/>
    <p:sldId id="11318" r:id="rId881"/>
    <p:sldId id="11319" r:id="rId882"/>
    <p:sldId id="11320" r:id="rId883"/>
    <p:sldId id="11321" r:id="rId884"/>
    <p:sldId id="11322" r:id="rId885"/>
    <p:sldId id="11323" r:id="rId886"/>
    <p:sldId id="11324" r:id="rId887"/>
    <p:sldId id="11327" r:id="rId888"/>
    <p:sldId id="11328" r:id="rId889"/>
    <p:sldId id="11329" r:id="rId890"/>
    <p:sldId id="11330" r:id="rId891"/>
    <p:sldId id="11331" r:id="rId892"/>
    <p:sldId id="11326" r:id="rId893"/>
    <p:sldId id="11597" r:id="rId894"/>
    <p:sldId id="11599" r:id="rId895"/>
    <p:sldId id="11600" r:id="rId896"/>
    <p:sldId id="11627" r:id="rId897"/>
    <p:sldId id="11626" r:id="rId898"/>
    <p:sldId id="11601" r:id="rId899"/>
    <p:sldId id="11598" r:id="rId900"/>
    <p:sldId id="11603" r:id="rId901"/>
    <p:sldId id="11619" r:id="rId902"/>
    <p:sldId id="11618" r:id="rId903"/>
    <p:sldId id="11617" r:id="rId904"/>
    <p:sldId id="11616" r:id="rId905"/>
    <p:sldId id="11631" r:id="rId906"/>
    <p:sldId id="11630" r:id="rId907"/>
    <p:sldId id="11629" r:id="rId908"/>
    <p:sldId id="11628" r:id="rId909"/>
    <p:sldId id="11607" r:id="rId910"/>
    <p:sldId id="11608" r:id="rId911"/>
    <p:sldId id="11609" r:id="rId912"/>
    <p:sldId id="11624" r:id="rId913"/>
    <p:sldId id="11623" r:id="rId914"/>
    <p:sldId id="11622" r:id="rId915"/>
    <p:sldId id="11621" r:id="rId916"/>
    <p:sldId id="11613" r:id="rId917"/>
    <p:sldId id="11614" r:id="rId918"/>
    <p:sldId id="8206" r:id="rId919"/>
    <p:sldId id="8207" r:id="rId920"/>
    <p:sldId id="8208" r:id="rId921"/>
    <p:sldId id="8209" r:id="rId922"/>
    <p:sldId id="8210" r:id="rId923"/>
    <p:sldId id="8211" r:id="rId924"/>
    <p:sldId id="8212" r:id="rId925"/>
    <p:sldId id="8213" r:id="rId926"/>
    <p:sldId id="8214" r:id="rId927"/>
    <p:sldId id="8215" r:id="rId928"/>
    <p:sldId id="10611" r:id="rId929"/>
    <p:sldId id="8071" r:id="rId930"/>
    <p:sldId id="8726" r:id="rId931"/>
    <p:sldId id="8727" r:id="rId932"/>
    <p:sldId id="8728" r:id="rId933"/>
    <p:sldId id="8729" r:id="rId934"/>
    <p:sldId id="8730" r:id="rId935"/>
    <p:sldId id="8731" r:id="rId936"/>
    <p:sldId id="8732" r:id="rId937"/>
    <p:sldId id="8733" r:id="rId938"/>
    <p:sldId id="8090" r:id="rId939"/>
    <p:sldId id="10612" r:id="rId940"/>
    <p:sldId id="12054" r:id="rId941"/>
    <p:sldId id="12057" r:id="rId942"/>
    <p:sldId id="12059" r:id="rId943"/>
    <p:sldId id="12055" r:id="rId944"/>
    <p:sldId id="12056" r:id="rId945"/>
    <p:sldId id="12060" r:id="rId946"/>
    <p:sldId id="12061" r:id="rId947"/>
    <p:sldId id="12062" r:id="rId948"/>
    <p:sldId id="12065" r:id="rId949"/>
    <p:sldId id="12070" r:id="rId950"/>
    <p:sldId id="12071" r:id="rId951"/>
    <p:sldId id="12066" r:id="rId952"/>
    <p:sldId id="12067" r:id="rId953"/>
    <p:sldId id="12068" r:id="rId954"/>
    <p:sldId id="12069" r:id="rId955"/>
    <p:sldId id="12072" r:id="rId956"/>
    <p:sldId id="12073" r:id="rId957"/>
    <p:sldId id="12074" r:id="rId958"/>
    <p:sldId id="12063" r:id="rId959"/>
    <p:sldId id="12064" r:id="rId960"/>
    <p:sldId id="8091" r:id="rId961"/>
    <p:sldId id="8092" r:id="rId962"/>
    <p:sldId id="8093" r:id="rId963"/>
    <p:sldId id="8094" r:id="rId964"/>
    <p:sldId id="8095" r:id="rId965"/>
    <p:sldId id="8096" r:id="rId966"/>
    <p:sldId id="8097" r:id="rId967"/>
    <p:sldId id="8098" r:id="rId968"/>
    <p:sldId id="8099" r:id="rId969"/>
    <p:sldId id="10613" r:id="rId970"/>
    <p:sldId id="8216" r:id="rId971"/>
    <p:sldId id="8217" r:id="rId972"/>
    <p:sldId id="8218" r:id="rId973"/>
    <p:sldId id="8219" r:id="rId974"/>
    <p:sldId id="8220" r:id="rId975"/>
    <p:sldId id="8221" r:id="rId976"/>
    <p:sldId id="8222" r:id="rId977"/>
    <p:sldId id="8223" r:id="rId978"/>
    <p:sldId id="10614" r:id="rId979"/>
    <p:sldId id="8100" r:id="rId980"/>
    <p:sldId id="8101" r:id="rId981"/>
    <p:sldId id="8102" r:id="rId982"/>
    <p:sldId id="8103" r:id="rId983"/>
    <p:sldId id="8104" r:id="rId984"/>
    <p:sldId id="8105" r:id="rId985"/>
    <p:sldId id="8106" r:id="rId986"/>
    <p:sldId id="8107" r:id="rId987"/>
    <p:sldId id="8108" r:id="rId988"/>
    <p:sldId id="8109" r:id="rId989"/>
    <p:sldId id="8110" r:id="rId990"/>
    <p:sldId id="8111" r:id="rId991"/>
    <p:sldId id="10615" r:id="rId992"/>
    <p:sldId id="12075" r:id="rId993"/>
    <p:sldId id="12079" r:id="rId994"/>
    <p:sldId id="12081" r:id="rId995"/>
    <p:sldId id="12080" r:id="rId996"/>
    <p:sldId id="12082" r:id="rId997"/>
    <p:sldId id="12083" r:id="rId998"/>
    <p:sldId id="12078" r:id="rId999"/>
    <p:sldId id="12084" r:id="rId1000"/>
    <p:sldId id="12085" r:id="rId1001"/>
    <p:sldId id="12086" r:id="rId1002"/>
    <p:sldId id="12087" r:id="rId1003"/>
    <p:sldId id="12076" r:id="rId1004"/>
    <p:sldId id="12088" r:id="rId1005"/>
    <p:sldId id="12089" r:id="rId1006"/>
    <p:sldId id="12077" r:id="rId1007"/>
    <p:sldId id="8113" r:id="rId1008"/>
    <p:sldId id="8122" r:id="rId1009"/>
    <p:sldId id="8123" r:id="rId1010"/>
    <p:sldId id="8124" r:id="rId1011"/>
    <p:sldId id="8125" r:id="rId1012"/>
    <p:sldId id="8126" r:id="rId1013"/>
    <p:sldId id="10616" r:id="rId1014"/>
    <p:sldId id="8596" r:id="rId1015"/>
    <p:sldId id="8597" r:id="rId1016"/>
    <p:sldId id="8598" r:id="rId1017"/>
    <p:sldId id="9553" r:id="rId1018"/>
    <p:sldId id="8600" r:id="rId1019"/>
    <p:sldId id="8601" r:id="rId1020"/>
    <p:sldId id="10617" r:id="rId1021"/>
    <p:sldId id="11095" r:id="rId1022"/>
    <p:sldId id="11096" r:id="rId1023"/>
    <p:sldId id="11097" r:id="rId1024"/>
    <p:sldId id="11098" r:id="rId1025"/>
    <p:sldId id="11099" r:id="rId1026"/>
    <p:sldId id="11100" r:id="rId1027"/>
    <p:sldId id="11101" r:id="rId1028"/>
    <p:sldId id="11102" r:id="rId1029"/>
    <p:sldId id="11103" r:id="rId1030"/>
    <p:sldId id="7944" r:id="rId1031"/>
    <p:sldId id="7945" r:id="rId1032"/>
    <p:sldId id="7946" r:id="rId1033"/>
    <p:sldId id="7947" r:id="rId1034"/>
    <p:sldId id="7948" r:id="rId1035"/>
    <p:sldId id="7949" r:id="rId1036"/>
    <p:sldId id="7950" r:id="rId1037"/>
    <p:sldId id="7951" r:id="rId1038"/>
    <p:sldId id="7952" r:id="rId1039"/>
    <p:sldId id="7953" r:id="rId1040"/>
    <p:sldId id="7954" r:id="rId1041"/>
    <p:sldId id="7955" r:id="rId1042"/>
    <p:sldId id="7956" r:id="rId1043"/>
    <p:sldId id="7957" r:id="rId1044"/>
    <p:sldId id="7958" r:id="rId1045"/>
    <p:sldId id="7959" r:id="rId1046"/>
    <p:sldId id="7960" r:id="rId1047"/>
    <p:sldId id="7961" r:id="rId1048"/>
    <p:sldId id="7962" r:id="rId1049"/>
    <p:sldId id="10621" r:id="rId1050"/>
    <p:sldId id="7970" r:id="rId1051"/>
    <p:sldId id="7964" r:id="rId1052"/>
    <p:sldId id="7965" r:id="rId1053"/>
    <p:sldId id="7966" r:id="rId1054"/>
    <p:sldId id="7967" r:id="rId1055"/>
    <p:sldId id="7968" r:id="rId1056"/>
    <p:sldId id="7969" r:id="rId1057"/>
    <p:sldId id="10622" r:id="rId1058"/>
    <p:sldId id="11632" r:id="rId1059"/>
    <p:sldId id="11635" r:id="rId1060"/>
    <p:sldId id="11636" r:id="rId1061"/>
    <p:sldId id="11637" r:id="rId1062"/>
    <p:sldId id="11638" r:id="rId1063"/>
    <p:sldId id="11656" r:id="rId1064"/>
    <p:sldId id="11657" r:id="rId1065"/>
    <p:sldId id="11658" r:id="rId1066"/>
    <p:sldId id="11659" r:id="rId1067"/>
    <p:sldId id="11662" r:id="rId1068"/>
    <p:sldId id="11661" r:id="rId1069"/>
    <p:sldId id="11660" r:id="rId1070"/>
    <p:sldId id="11665" r:id="rId1071"/>
    <p:sldId id="11664" r:id="rId1072"/>
    <p:sldId id="11663" r:id="rId1073"/>
    <p:sldId id="11633" r:id="rId1074"/>
    <p:sldId id="11634" r:id="rId1075"/>
    <p:sldId id="11640" r:id="rId1076"/>
    <p:sldId id="11641" r:id="rId1077"/>
    <p:sldId id="11669" r:id="rId1078"/>
    <p:sldId id="11668" r:id="rId1079"/>
    <p:sldId id="11667" r:id="rId1080"/>
    <p:sldId id="11666" r:id="rId1081"/>
    <p:sldId id="11642" r:id="rId1082"/>
    <p:sldId id="11646" r:id="rId1083"/>
    <p:sldId id="11647" r:id="rId1084"/>
    <p:sldId id="11648" r:id="rId1085"/>
    <p:sldId id="11649" r:id="rId1086"/>
    <p:sldId id="11650" r:id="rId1087"/>
    <p:sldId id="11651" r:id="rId1088"/>
    <p:sldId id="11652" r:id="rId1089"/>
    <p:sldId id="11653" r:id="rId1090"/>
    <p:sldId id="11670" r:id="rId1091"/>
    <p:sldId id="11671" r:id="rId1092"/>
    <p:sldId id="11672" r:id="rId1093"/>
    <p:sldId id="11673" r:id="rId1094"/>
    <p:sldId id="11674" r:id="rId1095"/>
    <p:sldId id="11675" r:id="rId1096"/>
    <p:sldId id="11679" r:id="rId1097"/>
    <p:sldId id="11678" r:id="rId1098"/>
    <p:sldId id="11677" r:id="rId1099"/>
    <p:sldId id="11676" r:id="rId1100"/>
    <p:sldId id="11680" r:id="rId1101"/>
    <p:sldId id="11682" r:id="rId1102"/>
    <p:sldId id="11683" r:id="rId1103"/>
    <p:sldId id="11684" r:id="rId1104"/>
    <p:sldId id="11685" r:id="rId1105"/>
    <p:sldId id="11686" r:id="rId1106"/>
    <p:sldId id="11687" r:id="rId1107"/>
    <p:sldId id="11688" r:id="rId1108"/>
    <p:sldId id="11689" r:id="rId1109"/>
    <p:sldId id="11681" r:id="rId1110"/>
    <p:sldId id="11690" r:id="rId1111"/>
    <p:sldId id="11691" r:id="rId1112"/>
    <p:sldId id="11692" r:id="rId1113"/>
    <p:sldId id="11693" r:id="rId1114"/>
    <p:sldId id="11694" r:id="rId1115"/>
    <p:sldId id="11695" r:id="rId1116"/>
    <p:sldId id="11696" r:id="rId1117"/>
    <p:sldId id="11700" r:id="rId1118"/>
    <p:sldId id="11701" r:id="rId1119"/>
    <p:sldId id="11654" r:id="rId1120"/>
    <p:sldId id="11655" r:id="rId1121"/>
    <p:sldId id="8133" r:id="rId1122"/>
    <p:sldId id="8136" r:id="rId1123"/>
    <p:sldId id="8137" r:id="rId1124"/>
    <p:sldId id="8138" r:id="rId1125"/>
    <p:sldId id="8139" r:id="rId1126"/>
    <p:sldId id="8140" r:id="rId1127"/>
    <p:sldId id="8141" r:id="rId1128"/>
    <p:sldId id="8142" r:id="rId1129"/>
    <p:sldId id="8143" r:id="rId1130"/>
    <p:sldId id="12620" r:id="rId1131"/>
    <p:sldId id="12621" r:id="rId1132"/>
    <p:sldId id="10619" r:id="rId1133"/>
    <p:sldId id="11104" r:id="rId1134"/>
    <p:sldId id="11105" r:id="rId1135"/>
    <p:sldId id="11106" r:id="rId1136"/>
    <p:sldId id="11107" r:id="rId1137"/>
    <p:sldId id="11108" r:id="rId1138"/>
    <p:sldId id="11109" r:id="rId1139"/>
    <p:sldId id="11110" r:id="rId1140"/>
    <p:sldId id="12880" r:id="rId1141"/>
    <p:sldId id="12881" r:id="rId1142"/>
    <p:sldId id="12885" r:id="rId1143"/>
    <p:sldId id="12884" r:id="rId1144"/>
    <p:sldId id="12886" r:id="rId1145"/>
    <p:sldId id="12882" r:id="rId1146"/>
    <p:sldId id="12883" r:id="rId1147"/>
    <p:sldId id="8144" r:id="rId1148"/>
    <p:sldId id="8145" r:id="rId1149"/>
    <p:sldId id="8146" r:id="rId1150"/>
    <p:sldId id="8147" r:id="rId1151"/>
    <p:sldId id="8148" r:id="rId1152"/>
    <p:sldId id="8149" r:id="rId1153"/>
    <p:sldId id="8150" r:id="rId1154"/>
    <p:sldId id="8151" r:id="rId1155"/>
    <p:sldId id="8152" r:id="rId1156"/>
    <p:sldId id="8153" r:id="rId1157"/>
    <p:sldId id="10620" r:id="rId1158"/>
    <p:sldId id="12090" r:id="rId1159"/>
    <p:sldId id="12094" r:id="rId1160"/>
    <p:sldId id="12096" r:id="rId1161"/>
    <p:sldId id="12097" r:id="rId1162"/>
    <p:sldId id="12098" r:id="rId1163"/>
    <p:sldId id="12099" r:id="rId1164"/>
    <p:sldId id="12091" r:id="rId1165"/>
    <p:sldId id="12092" r:id="rId1166"/>
    <p:sldId id="12093" r:id="rId1167"/>
    <p:sldId id="12100" r:id="rId1168"/>
    <p:sldId id="12108" r:id="rId1169"/>
    <p:sldId id="12109" r:id="rId1170"/>
    <p:sldId id="12107" r:id="rId1171"/>
    <p:sldId id="12110" r:id="rId1172"/>
    <p:sldId id="12111" r:id="rId1173"/>
    <p:sldId id="12112" r:id="rId1174"/>
    <p:sldId id="12113" r:id="rId1175"/>
    <p:sldId id="12101" r:id="rId1176"/>
    <p:sldId id="12102" r:id="rId1177"/>
    <p:sldId id="12103" r:id="rId1178"/>
    <p:sldId id="7873" r:id="rId1179"/>
    <p:sldId id="8023" r:id="rId1180"/>
    <p:sldId id="8024" r:id="rId1181"/>
    <p:sldId id="8025" r:id="rId1182"/>
    <p:sldId id="8026" r:id="rId1183"/>
    <p:sldId id="8027" r:id="rId1184"/>
    <p:sldId id="8030" r:id="rId1185"/>
    <p:sldId id="8031" r:id="rId1186"/>
    <p:sldId id="10623" r:id="rId1187"/>
    <p:sldId id="12114" r:id="rId1188"/>
    <p:sldId id="12119" r:id="rId1189"/>
    <p:sldId id="12120" r:id="rId1190"/>
    <p:sldId id="12121" r:id="rId1191"/>
    <p:sldId id="12122" r:id="rId1192"/>
    <p:sldId id="12123" r:id="rId1193"/>
    <p:sldId id="12116" r:id="rId1194"/>
    <p:sldId id="12117" r:id="rId1195"/>
    <p:sldId id="12118" r:id="rId1196"/>
    <p:sldId id="11116" r:id="rId1197"/>
    <p:sldId id="11117" r:id="rId1198"/>
    <p:sldId id="11118" r:id="rId1199"/>
    <p:sldId id="11119" r:id="rId1200"/>
    <p:sldId id="11120" r:id="rId1201"/>
    <p:sldId id="11121" r:id="rId1202"/>
    <p:sldId id="11122" r:id="rId1203"/>
    <p:sldId id="11123" r:id="rId1204"/>
    <p:sldId id="11124" r:id="rId1205"/>
    <p:sldId id="8022" r:id="rId1206"/>
    <p:sldId id="8155" r:id="rId1207"/>
    <p:sldId id="8156" r:id="rId1208"/>
    <p:sldId id="8157" r:id="rId1209"/>
    <p:sldId id="8158" r:id="rId1210"/>
    <p:sldId id="8159" r:id="rId1211"/>
    <p:sldId id="8160" r:id="rId1212"/>
    <p:sldId id="8161" r:id="rId1213"/>
    <p:sldId id="10624" r:id="rId1214"/>
    <p:sldId id="8162" r:id="rId1215"/>
    <p:sldId id="8163" r:id="rId1216"/>
    <p:sldId id="8164" r:id="rId1217"/>
    <p:sldId id="8165" r:id="rId1218"/>
    <p:sldId id="8166" r:id="rId1219"/>
    <p:sldId id="8167" r:id="rId1220"/>
    <p:sldId id="10625" r:id="rId1221"/>
    <p:sldId id="8224" r:id="rId1222"/>
    <p:sldId id="8225" r:id="rId1223"/>
    <p:sldId id="8226" r:id="rId1224"/>
    <p:sldId id="8227" r:id="rId1225"/>
    <p:sldId id="8228" r:id="rId1226"/>
    <p:sldId id="8229" r:id="rId1227"/>
    <p:sldId id="10618" r:id="rId1228"/>
    <p:sldId id="8154" r:id="rId1229"/>
    <p:sldId id="7874" r:id="rId1230"/>
    <p:sldId id="7875" r:id="rId1231"/>
    <p:sldId id="7876" r:id="rId1232"/>
    <p:sldId id="7877" r:id="rId1233"/>
    <p:sldId id="7878" r:id="rId1234"/>
    <p:sldId id="7879" r:id="rId1235"/>
    <p:sldId id="7880" r:id="rId1236"/>
    <p:sldId id="10626" r:id="rId1237"/>
    <p:sldId id="12624" r:id="rId1238"/>
    <p:sldId id="12625" r:id="rId1239"/>
    <p:sldId id="12626" r:id="rId1240"/>
    <p:sldId id="12627" r:id="rId1241"/>
    <p:sldId id="12628" r:id="rId1242"/>
    <p:sldId id="12629" r:id="rId1243"/>
    <p:sldId id="12630" r:id="rId1244"/>
    <p:sldId id="12631" r:id="rId1245"/>
    <p:sldId id="12632" r:id="rId1246"/>
    <p:sldId id="12633" r:id="rId1247"/>
    <p:sldId id="12634" r:id="rId1248"/>
    <p:sldId id="12635" r:id="rId1249"/>
    <p:sldId id="12636" r:id="rId1250"/>
    <p:sldId id="12637" r:id="rId1251"/>
    <p:sldId id="12638" r:id="rId1252"/>
    <p:sldId id="12639" r:id="rId1253"/>
    <p:sldId id="12640" r:id="rId1254"/>
    <p:sldId id="12641" r:id="rId1255"/>
    <p:sldId id="12642" r:id="rId1256"/>
    <p:sldId id="12643" r:id="rId1257"/>
    <p:sldId id="12644" r:id="rId1258"/>
    <p:sldId id="12645" r:id="rId1259"/>
    <p:sldId id="12646" r:id="rId1260"/>
    <p:sldId id="12647" r:id="rId1261"/>
    <p:sldId id="12648" r:id="rId1262"/>
    <p:sldId id="12649" r:id="rId1263"/>
    <p:sldId id="12650" r:id="rId1264"/>
    <p:sldId id="12651" r:id="rId1265"/>
    <p:sldId id="12652" r:id="rId1266"/>
    <p:sldId id="12653" r:id="rId1267"/>
    <p:sldId id="8594" r:id="rId1268"/>
    <p:sldId id="10924" r:id="rId1269"/>
    <p:sldId id="7505" r:id="rId1270"/>
    <p:sldId id="7506" r:id="rId1271"/>
    <p:sldId id="7507" r:id="rId1272"/>
    <p:sldId id="7508" r:id="rId1273"/>
    <p:sldId id="7509" r:id="rId1274"/>
    <p:sldId id="7510" r:id="rId1275"/>
    <p:sldId id="10627" r:id="rId1276"/>
    <p:sldId id="8450" r:id="rId1277"/>
    <p:sldId id="8451" r:id="rId1278"/>
    <p:sldId id="8452" r:id="rId1279"/>
    <p:sldId id="8453" r:id="rId1280"/>
    <p:sldId id="8454" r:id="rId1281"/>
    <p:sldId id="8455" r:id="rId1282"/>
    <p:sldId id="8456" r:id="rId1283"/>
    <p:sldId id="8457" r:id="rId1284"/>
    <p:sldId id="8579" r:id="rId1285"/>
    <p:sldId id="8580" r:id="rId1286"/>
    <p:sldId id="8581" r:id="rId1287"/>
    <p:sldId id="8583" r:id="rId1288"/>
    <p:sldId id="8584" r:id="rId1289"/>
    <p:sldId id="8585" r:id="rId1290"/>
    <p:sldId id="8586" r:id="rId1291"/>
    <p:sldId id="8587" r:id="rId1292"/>
    <p:sldId id="7525" r:id="rId1293"/>
    <p:sldId id="7526" r:id="rId1294"/>
    <p:sldId id="7527" r:id="rId1295"/>
    <p:sldId id="7529" r:id="rId1296"/>
    <p:sldId id="7539" r:id="rId1297"/>
    <p:sldId id="7540" r:id="rId1298"/>
    <p:sldId id="7541" r:id="rId1299"/>
    <p:sldId id="7542" r:id="rId1300"/>
    <p:sldId id="8168" r:id="rId1301"/>
    <p:sldId id="8169" r:id="rId1302"/>
    <p:sldId id="8170" r:id="rId1303"/>
    <p:sldId id="8171" r:id="rId1304"/>
    <p:sldId id="8172" r:id="rId1305"/>
    <p:sldId id="8173" r:id="rId1306"/>
    <p:sldId id="8174" r:id="rId1307"/>
    <p:sldId id="8175" r:id="rId1308"/>
    <p:sldId id="8176" r:id="rId1309"/>
    <p:sldId id="8177" r:id="rId1310"/>
    <p:sldId id="8178" r:id="rId1311"/>
    <p:sldId id="8179" r:id="rId1312"/>
    <p:sldId id="7553" r:id="rId1313"/>
    <p:sldId id="7554" r:id="rId1314"/>
    <p:sldId id="7555" r:id="rId1315"/>
    <p:sldId id="7556" r:id="rId1316"/>
    <p:sldId id="8180" r:id="rId1317"/>
    <p:sldId id="8181" r:id="rId1318"/>
    <p:sldId id="8182" r:id="rId1319"/>
    <p:sldId id="8183" r:id="rId1320"/>
    <p:sldId id="8184" r:id="rId1321"/>
    <p:sldId id="8185" r:id="rId1322"/>
    <p:sldId id="8186" r:id="rId1323"/>
    <p:sldId id="8187" r:id="rId1324"/>
    <p:sldId id="8188" r:id="rId1325"/>
    <p:sldId id="8189" r:id="rId1326"/>
    <p:sldId id="8190" r:id="rId1327"/>
    <p:sldId id="8191" r:id="rId1328"/>
    <p:sldId id="7579" r:id="rId1329"/>
    <p:sldId id="7580" r:id="rId1330"/>
    <p:sldId id="7581" r:id="rId1331"/>
    <p:sldId id="7582" r:id="rId1332"/>
    <p:sldId id="7583" r:id="rId1333"/>
    <p:sldId id="7584" r:id="rId1334"/>
    <p:sldId id="7585" r:id="rId1335"/>
    <p:sldId id="7586" r:id="rId1336"/>
    <p:sldId id="7569" r:id="rId1337"/>
    <p:sldId id="7570" r:id="rId1338"/>
    <p:sldId id="7571" r:id="rId1339"/>
    <p:sldId id="7572" r:id="rId1340"/>
    <p:sldId id="7573" r:id="rId1341"/>
    <p:sldId id="7574" r:id="rId1342"/>
    <p:sldId id="7575" r:id="rId1343"/>
    <p:sldId id="7576" r:id="rId1344"/>
    <p:sldId id="7577" r:id="rId1345"/>
    <p:sldId id="7578" r:id="rId1346"/>
    <p:sldId id="8192" r:id="rId1347"/>
    <p:sldId id="8193" r:id="rId1348"/>
    <p:sldId id="8194" r:id="rId1349"/>
    <p:sldId id="8195" r:id="rId1350"/>
    <p:sldId id="8196" r:id="rId1351"/>
    <p:sldId id="8197" r:id="rId1352"/>
    <p:sldId id="8198" r:id="rId1353"/>
    <p:sldId id="8199" r:id="rId1354"/>
    <p:sldId id="8200" r:id="rId1355"/>
    <p:sldId id="8201" r:id="rId1356"/>
    <p:sldId id="8202" r:id="rId1357"/>
    <p:sldId id="8203" r:id="rId1358"/>
    <p:sldId id="8204" r:id="rId1359"/>
    <p:sldId id="8205" r:id="rId1360"/>
    <p:sldId id="7587" r:id="rId1361"/>
    <p:sldId id="7588" r:id="rId1362"/>
    <p:sldId id="7589" r:id="rId1363"/>
    <p:sldId id="7590" r:id="rId1364"/>
    <p:sldId id="7591" r:id="rId1365"/>
    <p:sldId id="7592" r:id="rId1366"/>
    <p:sldId id="7838" r:id="rId1367"/>
    <p:sldId id="7839" r:id="rId1368"/>
    <p:sldId id="7840" r:id="rId1369"/>
    <p:sldId id="7841" r:id="rId1370"/>
    <p:sldId id="7842" r:id="rId1371"/>
    <p:sldId id="7843" r:id="rId1372"/>
    <p:sldId id="7844" r:id="rId1373"/>
    <p:sldId id="7845" r:id="rId1374"/>
    <p:sldId id="8236" r:id="rId1375"/>
    <p:sldId id="8237" r:id="rId1376"/>
    <p:sldId id="8238" r:id="rId1377"/>
    <p:sldId id="8239" r:id="rId1378"/>
    <p:sldId id="8240" r:id="rId1379"/>
    <p:sldId id="8241" r:id="rId1380"/>
    <p:sldId id="8242" r:id="rId1381"/>
    <p:sldId id="8243" r:id="rId1382"/>
    <p:sldId id="7593" r:id="rId1383"/>
    <p:sldId id="7594" r:id="rId1384"/>
    <p:sldId id="7595" r:id="rId1385"/>
    <p:sldId id="7596" r:id="rId1386"/>
    <p:sldId id="7597" r:id="rId1387"/>
    <p:sldId id="7598" r:id="rId1388"/>
    <p:sldId id="12141" r:id="rId1389"/>
    <p:sldId id="12142" r:id="rId1390"/>
    <p:sldId id="12143" r:id="rId1391"/>
    <p:sldId id="12144" r:id="rId1392"/>
    <p:sldId id="12145" r:id="rId1393"/>
    <p:sldId id="12146" r:id="rId1394"/>
    <p:sldId id="8244" r:id="rId1395"/>
    <p:sldId id="8245" r:id="rId1396"/>
    <p:sldId id="8246" r:id="rId1397"/>
    <p:sldId id="8247" r:id="rId1398"/>
    <p:sldId id="8248" r:id="rId1399"/>
    <p:sldId id="8249" r:id="rId1400"/>
    <p:sldId id="8250" r:id="rId1401"/>
    <p:sldId id="8251" r:id="rId1402"/>
    <p:sldId id="8252" r:id="rId1403"/>
    <p:sldId id="8253" r:id="rId1404"/>
    <p:sldId id="8254" r:id="rId1405"/>
    <p:sldId id="8255" r:id="rId1406"/>
    <p:sldId id="8256" r:id="rId1407"/>
    <p:sldId id="8257" r:id="rId1408"/>
    <p:sldId id="8258" r:id="rId1409"/>
    <p:sldId id="8259" r:id="rId1410"/>
    <p:sldId id="8260" r:id="rId1411"/>
    <p:sldId id="8261" r:id="rId1412"/>
    <p:sldId id="8262" r:id="rId1413"/>
    <p:sldId id="8263" r:id="rId1414"/>
    <p:sldId id="8264" r:id="rId1415"/>
    <p:sldId id="8265" r:id="rId1416"/>
    <p:sldId id="8266" r:id="rId1417"/>
    <p:sldId id="8267" r:id="rId1418"/>
    <p:sldId id="8268" r:id="rId1419"/>
    <p:sldId id="8269" r:id="rId1420"/>
    <p:sldId id="8270" r:id="rId1421"/>
    <p:sldId id="8271" r:id="rId1422"/>
    <p:sldId id="8272" r:id="rId1423"/>
    <p:sldId id="8273" r:id="rId1424"/>
    <p:sldId id="8274" r:id="rId1425"/>
    <p:sldId id="8275" r:id="rId1426"/>
    <p:sldId id="8276" r:id="rId1427"/>
    <p:sldId id="8277" r:id="rId1428"/>
    <p:sldId id="8278" r:id="rId1429"/>
    <p:sldId id="8279" r:id="rId1430"/>
    <p:sldId id="8280" r:id="rId1431"/>
    <p:sldId id="8281" r:id="rId1432"/>
    <p:sldId id="8282" r:id="rId1433"/>
    <p:sldId id="8283" r:id="rId1434"/>
    <p:sldId id="8284" r:id="rId1435"/>
    <p:sldId id="8285" r:id="rId1436"/>
    <p:sldId id="8286" r:id="rId1437"/>
    <p:sldId id="8287" r:id="rId1438"/>
    <p:sldId id="8288" r:id="rId1439"/>
    <p:sldId id="8289" r:id="rId1440"/>
    <p:sldId id="8290" r:id="rId1441"/>
    <p:sldId id="8291" r:id="rId1442"/>
    <p:sldId id="8292" r:id="rId1443"/>
    <p:sldId id="8293" r:id="rId1444"/>
    <p:sldId id="8294" r:id="rId1445"/>
    <p:sldId id="8295" r:id="rId1446"/>
    <p:sldId id="8296" r:id="rId1447"/>
    <p:sldId id="8297" r:id="rId1448"/>
    <p:sldId id="8298" r:id="rId1449"/>
    <p:sldId id="8299" r:id="rId1450"/>
    <p:sldId id="8300" r:id="rId1451"/>
    <p:sldId id="8301" r:id="rId1452"/>
    <p:sldId id="8302" r:id="rId1453"/>
    <p:sldId id="8303" r:id="rId1454"/>
    <p:sldId id="8304" r:id="rId1455"/>
    <p:sldId id="8305" r:id="rId1456"/>
    <p:sldId id="8306" r:id="rId1457"/>
    <p:sldId id="8307" r:id="rId1458"/>
    <p:sldId id="8308" r:id="rId1459"/>
    <p:sldId id="8309" r:id="rId1460"/>
    <p:sldId id="8310" r:id="rId1461"/>
    <p:sldId id="8311" r:id="rId1462"/>
    <p:sldId id="8312" r:id="rId1463"/>
    <p:sldId id="8313" r:id="rId1464"/>
    <p:sldId id="8314" r:id="rId1465"/>
    <p:sldId id="8315" r:id="rId1466"/>
    <p:sldId id="7599" r:id="rId1467"/>
    <p:sldId id="7600" r:id="rId1468"/>
    <p:sldId id="7601" r:id="rId1469"/>
    <p:sldId id="7602" r:id="rId1470"/>
    <p:sldId id="7603" r:id="rId1471"/>
    <p:sldId id="7604" r:id="rId1472"/>
    <p:sldId id="7605" r:id="rId1473"/>
    <p:sldId id="7606" r:id="rId1474"/>
    <p:sldId id="8316" r:id="rId1475"/>
    <p:sldId id="8317" r:id="rId1476"/>
    <p:sldId id="8318" r:id="rId1477"/>
    <p:sldId id="8319" r:id="rId1478"/>
    <p:sldId id="8320" r:id="rId1479"/>
    <p:sldId id="8321" r:id="rId1480"/>
    <p:sldId id="8322" r:id="rId1481"/>
    <p:sldId id="8323" r:id="rId1482"/>
    <p:sldId id="8324" r:id="rId1483"/>
    <p:sldId id="8325" r:id="rId1484"/>
    <p:sldId id="8326" r:id="rId1485"/>
    <p:sldId id="8327" r:id="rId1486"/>
    <p:sldId id="8328" r:id="rId1487"/>
    <p:sldId id="8329" r:id="rId1488"/>
    <p:sldId id="8330" r:id="rId1489"/>
    <p:sldId id="8331" r:id="rId1490"/>
    <p:sldId id="8332" r:id="rId1491"/>
    <p:sldId id="8333" r:id="rId1492"/>
    <p:sldId id="8334" r:id="rId1493"/>
    <p:sldId id="8335" r:id="rId1494"/>
    <p:sldId id="8336" r:id="rId1495"/>
    <p:sldId id="8337" r:id="rId1496"/>
    <p:sldId id="8338" r:id="rId1497"/>
    <p:sldId id="8339" r:id="rId1498"/>
    <p:sldId id="8340" r:id="rId1499"/>
    <p:sldId id="8341" r:id="rId1500"/>
    <p:sldId id="8342" r:id="rId1501"/>
    <p:sldId id="8343" r:id="rId1502"/>
    <p:sldId id="8344" r:id="rId1503"/>
    <p:sldId id="8345" r:id="rId1504"/>
    <p:sldId id="8346" r:id="rId1505"/>
    <p:sldId id="8347" r:id="rId1506"/>
    <p:sldId id="8348" r:id="rId1507"/>
    <p:sldId id="8349" r:id="rId1508"/>
    <p:sldId id="8350" r:id="rId1509"/>
    <p:sldId id="8351" r:id="rId1510"/>
    <p:sldId id="8352" r:id="rId1511"/>
    <p:sldId id="8353" r:id="rId1512"/>
    <p:sldId id="7607" r:id="rId1513"/>
    <p:sldId id="7608" r:id="rId1514"/>
    <p:sldId id="7609" r:id="rId1515"/>
    <p:sldId id="7610" r:id="rId1516"/>
    <p:sldId id="7611" r:id="rId1517"/>
    <p:sldId id="7612" r:id="rId1518"/>
    <p:sldId id="8354" r:id="rId1519"/>
    <p:sldId id="8355" r:id="rId1520"/>
    <p:sldId id="8356" r:id="rId1521"/>
    <p:sldId id="8357" r:id="rId1522"/>
    <p:sldId id="8358" r:id="rId1523"/>
    <p:sldId id="8359" r:id="rId1524"/>
    <p:sldId id="8360" r:id="rId1525"/>
    <p:sldId id="8361" r:id="rId1526"/>
    <p:sldId id="8362" r:id="rId1527"/>
    <p:sldId id="8363" r:id="rId1528"/>
    <p:sldId id="8364" r:id="rId1529"/>
    <p:sldId id="8365" r:id="rId1530"/>
    <p:sldId id="8366" r:id="rId1531"/>
    <p:sldId id="8367" r:id="rId1532"/>
    <p:sldId id="8368" r:id="rId1533"/>
    <p:sldId id="8369" r:id="rId1534"/>
    <p:sldId id="8370" r:id="rId1535"/>
    <p:sldId id="8371" r:id="rId1536"/>
    <p:sldId id="8372" r:id="rId1537"/>
    <p:sldId id="8373" r:id="rId1538"/>
    <p:sldId id="8374" r:id="rId1539"/>
    <p:sldId id="8375" r:id="rId1540"/>
    <p:sldId id="8376" r:id="rId1541"/>
    <p:sldId id="8377" r:id="rId1542"/>
    <p:sldId id="8378" r:id="rId1543"/>
    <p:sldId id="8379" r:id="rId1544"/>
    <p:sldId id="8380" r:id="rId1545"/>
    <p:sldId id="8381" r:id="rId1546"/>
    <p:sldId id="8382" r:id="rId1547"/>
    <p:sldId id="8383" r:id="rId1548"/>
    <p:sldId id="8384" r:id="rId1549"/>
    <p:sldId id="8385" r:id="rId1550"/>
    <p:sldId id="8386" r:id="rId1551"/>
    <p:sldId id="8387" r:id="rId1552"/>
    <p:sldId id="8388" r:id="rId1553"/>
    <p:sldId id="8389" r:id="rId1554"/>
    <p:sldId id="8390" r:id="rId1555"/>
    <p:sldId id="8391" r:id="rId1556"/>
    <p:sldId id="8392" r:id="rId1557"/>
    <p:sldId id="8393" r:id="rId1558"/>
    <p:sldId id="8394" r:id="rId1559"/>
    <p:sldId id="8395" r:id="rId1560"/>
    <p:sldId id="8396" r:id="rId1561"/>
    <p:sldId id="8397" r:id="rId1562"/>
    <p:sldId id="8398" r:id="rId1563"/>
    <p:sldId id="8399" r:id="rId1564"/>
    <p:sldId id="8400" r:id="rId1565"/>
    <p:sldId id="8401" r:id="rId1566"/>
    <p:sldId id="8402" r:id="rId1567"/>
    <p:sldId id="8403" r:id="rId1568"/>
    <p:sldId id="8404" r:id="rId1569"/>
    <p:sldId id="8405" r:id="rId1570"/>
    <p:sldId id="8406" r:id="rId1571"/>
    <p:sldId id="8407" r:id="rId1572"/>
    <p:sldId id="8408" r:id="rId1573"/>
    <p:sldId id="8409" r:id="rId1574"/>
    <p:sldId id="8410" r:id="rId1575"/>
    <p:sldId id="8411" r:id="rId1576"/>
    <p:sldId id="7613" r:id="rId1577"/>
    <p:sldId id="7614" r:id="rId1578"/>
    <p:sldId id="7615" r:id="rId1579"/>
    <p:sldId id="7617" r:id="rId1580"/>
    <p:sldId id="7616" r:id="rId1581"/>
    <p:sldId id="7620" r:id="rId1582"/>
    <p:sldId id="8412" r:id="rId1583"/>
    <p:sldId id="8413" r:id="rId1584"/>
    <p:sldId id="8414" r:id="rId1585"/>
    <p:sldId id="8415" r:id="rId1586"/>
    <p:sldId id="8416" r:id="rId1587"/>
    <p:sldId id="8417" r:id="rId1588"/>
    <p:sldId id="7621" r:id="rId1589"/>
    <p:sldId id="7622" r:id="rId1590"/>
    <p:sldId id="7625" r:id="rId1591"/>
    <p:sldId id="7626" r:id="rId1592"/>
    <p:sldId id="7627" r:id="rId1593"/>
    <p:sldId id="7628" r:id="rId1594"/>
    <p:sldId id="7629" r:id="rId1595"/>
    <p:sldId id="7630" r:id="rId1596"/>
    <p:sldId id="12610" r:id="rId1597"/>
    <p:sldId id="12611" r:id="rId1598"/>
    <p:sldId id="12612" r:id="rId1599"/>
    <p:sldId id="12613" r:id="rId1600"/>
    <p:sldId id="12614" r:id="rId1601"/>
    <p:sldId id="12615" r:id="rId1602"/>
    <p:sldId id="12616" r:id="rId1603"/>
    <p:sldId id="12617" r:id="rId1604"/>
    <p:sldId id="12133" r:id="rId1605"/>
    <p:sldId id="12134" r:id="rId1606"/>
    <p:sldId id="12135" r:id="rId1607"/>
    <p:sldId id="12136" r:id="rId1608"/>
    <p:sldId id="12137" r:id="rId1609"/>
    <p:sldId id="12139" r:id="rId1610"/>
    <p:sldId id="12140" r:id="rId1611"/>
    <p:sldId id="12138" r:id="rId1612"/>
    <p:sldId id="12147" r:id="rId1613"/>
    <p:sldId id="12149" r:id="rId1614"/>
    <p:sldId id="12153" r:id="rId1615"/>
    <p:sldId id="12154" r:id="rId1616"/>
    <p:sldId id="12150" r:id="rId1617"/>
    <p:sldId id="12152" r:id="rId1618"/>
    <p:sldId id="12155" r:id="rId1619"/>
    <p:sldId id="12156" r:id="rId1620"/>
    <p:sldId id="12157" r:id="rId1621"/>
    <p:sldId id="12158" r:id="rId1622"/>
    <p:sldId id="12159" r:id="rId1623"/>
    <p:sldId id="12160" r:id="rId1624"/>
    <p:sldId id="12176" r:id="rId1625"/>
    <p:sldId id="12161" r:id="rId1626"/>
    <p:sldId id="12162" r:id="rId1627"/>
    <p:sldId id="12163" r:id="rId1628"/>
    <p:sldId id="12167" r:id="rId1629"/>
    <p:sldId id="12168" r:id="rId1630"/>
    <p:sldId id="12169" r:id="rId1631"/>
    <p:sldId id="12170" r:id="rId1632"/>
    <p:sldId id="12171" r:id="rId1633"/>
    <p:sldId id="12172" r:id="rId1634"/>
    <p:sldId id="12174" r:id="rId1635"/>
    <p:sldId id="12175" r:id="rId1636"/>
    <p:sldId id="8418" r:id="rId1637"/>
    <p:sldId id="8419" r:id="rId1638"/>
    <p:sldId id="8420" r:id="rId1639"/>
    <p:sldId id="8421" r:id="rId1640"/>
    <p:sldId id="8422" r:id="rId1641"/>
    <p:sldId id="8423" r:id="rId1642"/>
    <p:sldId id="8424" r:id="rId1643"/>
    <p:sldId id="10628" r:id="rId1644"/>
    <p:sldId id="11524" r:id="rId1645"/>
    <p:sldId id="13022" r:id="rId1646"/>
    <p:sldId id="13172" r:id="rId1647"/>
    <p:sldId id="13173" r:id="rId1648"/>
    <p:sldId id="13174" r:id="rId1649"/>
    <p:sldId id="13175" r:id="rId1650"/>
    <p:sldId id="13176" r:id="rId1651"/>
    <p:sldId id="13177" r:id="rId1652"/>
    <p:sldId id="13160" r:id="rId1653"/>
    <p:sldId id="13161" r:id="rId1654"/>
    <p:sldId id="13163" r:id="rId1655"/>
    <p:sldId id="13164" r:id="rId1656"/>
    <p:sldId id="13165" r:id="rId1657"/>
    <p:sldId id="13023" r:id="rId1658"/>
    <p:sldId id="13162" r:id="rId1659"/>
    <p:sldId id="13166" r:id="rId1660"/>
    <p:sldId id="13032" r:id="rId1661"/>
    <p:sldId id="13033" r:id="rId1662"/>
    <p:sldId id="13034" r:id="rId1663"/>
    <p:sldId id="13035" r:id="rId1664"/>
    <p:sldId id="13036" r:id="rId1665"/>
    <p:sldId id="13037" r:id="rId1666"/>
    <p:sldId id="13040" r:id="rId1667"/>
    <p:sldId id="13039" r:id="rId1668"/>
    <p:sldId id="12667" r:id="rId1669"/>
    <p:sldId id="12668" r:id="rId1670"/>
    <p:sldId id="12669" r:id="rId1671"/>
    <p:sldId id="12670" r:id="rId1672"/>
    <p:sldId id="12671" r:id="rId1673"/>
    <p:sldId id="12672" r:id="rId1674"/>
    <p:sldId id="12673" r:id="rId1675"/>
    <p:sldId id="12674" r:id="rId1676"/>
    <p:sldId id="12675" r:id="rId1677"/>
    <p:sldId id="12729" r:id="rId1678"/>
    <p:sldId id="12677" r:id="rId1679"/>
    <p:sldId id="12678" r:id="rId1680"/>
    <p:sldId id="12679" r:id="rId1681"/>
    <p:sldId id="12680" r:id="rId1682"/>
    <p:sldId id="12730" r:id="rId1683"/>
    <p:sldId id="12682" r:id="rId1684"/>
    <p:sldId id="12683" r:id="rId1685"/>
    <p:sldId id="12684" r:id="rId1686"/>
    <p:sldId id="12685" r:id="rId1687"/>
    <p:sldId id="12731" r:id="rId1688"/>
    <p:sldId id="12687" r:id="rId1689"/>
    <p:sldId id="12688" r:id="rId1690"/>
    <p:sldId id="12689" r:id="rId1691"/>
    <p:sldId id="12690" r:id="rId1692"/>
    <p:sldId id="12732" r:id="rId1693"/>
    <p:sldId id="12692" r:id="rId1694"/>
    <p:sldId id="12693" r:id="rId1695"/>
    <p:sldId id="12694" r:id="rId1696"/>
    <p:sldId id="12695" r:id="rId1697"/>
    <p:sldId id="12733" r:id="rId1698"/>
    <p:sldId id="12697" r:id="rId1699"/>
    <p:sldId id="12698" r:id="rId1700"/>
    <p:sldId id="12699" r:id="rId1701"/>
    <p:sldId id="12700" r:id="rId1702"/>
    <p:sldId id="12701" r:id="rId1703"/>
    <p:sldId id="12734" r:id="rId1704"/>
    <p:sldId id="12703" r:id="rId1705"/>
    <p:sldId id="12704" r:id="rId1706"/>
    <p:sldId id="12705" r:id="rId1707"/>
    <p:sldId id="12706" r:id="rId1708"/>
    <p:sldId id="12735" r:id="rId1709"/>
    <p:sldId id="12708" r:id="rId1710"/>
    <p:sldId id="12709" r:id="rId1711"/>
    <p:sldId id="12710" r:id="rId1712"/>
    <p:sldId id="12711" r:id="rId1713"/>
    <p:sldId id="12736" r:id="rId1714"/>
    <p:sldId id="12713" r:id="rId1715"/>
    <p:sldId id="12714" r:id="rId1716"/>
    <p:sldId id="12715" r:id="rId1717"/>
    <p:sldId id="12716" r:id="rId1718"/>
    <p:sldId id="12737" r:id="rId1719"/>
    <p:sldId id="12718" r:id="rId1720"/>
    <p:sldId id="12719" r:id="rId1721"/>
    <p:sldId id="12720" r:id="rId1722"/>
    <p:sldId id="12721" r:id="rId1723"/>
    <p:sldId id="12738" r:id="rId1724"/>
    <p:sldId id="12723" r:id="rId1725"/>
    <p:sldId id="12724" r:id="rId1726"/>
    <p:sldId id="12725" r:id="rId1727"/>
    <p:sldId id="12726" r:id="rId1728"/>
    <p:sldId id="12739" r:id="rId1729"/>
    <p:sldId id="13179" r:id="rId1730"/>
    <p:sldId id="13180" r:id="rId1731"/>
    <p:sldId id="13181" r:id="rId1732"/>
    <p:sldId id="13182" r:id="rId1733"/>
    <p:sldId id="13183" r:id="rId1734"/>
    <p:sldId id="13184" r:id="rId1735"/>
    <p:sldId id="13185" r:id="rId1736"/>
    <p:sldId id="13186" r:id="rId1737"/>
    <p:sldId id="13196" r:id="rId1738"/>
    <p:sldId id="13195" r:id="rId1739"/>
    <p:sldId id="13193" r:id="rId1740"/>
    <p:sldId id="13198" r:id="rId1741"/>
    <p:sldId id="13194" r:id="rId1742"/>
    <p:sldId id="13191" r:id="rId1743"/>
    <p:sldId id="13192" r:id="rId1744"/>
    <p:sldId id="12728" r:id="rId1745"/>
    <p:sldId id="11135" r:id="rId1746"/>
    <p:sldId id="13167" r:id="rId1747"/>
    <p:sldId id="13168" r:id="rId1748"/>
    <p:sldId id="13169" r:id="rId1749"/>
    <p:sldId id="13170" r:id="rId1750"/>
    <p:sldId id="13171" r:id="rId1751"/>
    <p:sldId id="13178" r:id="rId1752"/>
    <p:sldId id="13282" r:id="rId1753"/>
    <p:sldId id="13283" r:id="rId1754"/>
    <p:sldId id="13284" r:id="rId1755"/>
    <p:sldId id="13285" r:id="rId1756"/>
    <p:sldId id="13286" r:id="rId1757"/>
    <p:sldId id="13287" r:id="rId1758"/>
    <p:sldId id="13288" r:id="rId1759"/>
    <p:sldId id="13289" r:id="rId1760"/>
    <p:sldId id="13187" r:id="rId1761"/>
    <p:sldId id="13188" r:id="rId1762"/>
    <p:sldId id="13189" r:id="rId1763"/>
    <p:sldId id="13190" r:id="rId1764"/>
    <p:sldId id="12889" r:id="rId1765"/>
    <p:sldId id="12890" r:id="rId1766"/>
    <p:sldId id="12891" r:id="rId1767"/>
    <p:sldId id="12892" r:id="rId1768"/>
    <p:sldId id="12893" r:id="rId1769"/>
    <p:sldId id="12894" r:id="rId1770"/>
    <p:sldId id="12895" r:id="rId1771"/>
    <p:sldId id="12896" r:id="rId1772"/>
    <p:sldId id="12897" r:id="rId1773"/>
    <p:sldId id="12898" r:id="rId1774"/>
    <p:sldId id="12899" r:id="rId1775"/>
    <p:sldId id="12900" r:id="rId1776"/>
    <p:sldId id="12901" r:id="rId1777"/>
    <p:sldId id="12902" r:id="rId1778"/>
    <p:sldId id="12903" r:id="rId1779"/>
    <p:sldId id="12904" r:id="rId1780"/>
    <p:sldId id="12905" r:id="rId1781"/>
    <p:sldId id="12888" r:id="rId1782"/>
    <p:sldId id="8520" r:id="rId1783"/>
    <p:sldId id="8521" r:id="rId1784"/>
    <p:sldId id="8522" r:id="rId1785"/>
    <p:sldId id="8523" r:id="rId1786"/>
    <p:sldId id="13024" r:id="rId1787"/>
    <p:sldId id="13025" r:id="rId1788"/>
    <p:sldId id="13026" r:id="rId1789"/>
    <p:sldId id="13027" r:id="rId1790"/>
    <p:sldId id="13028" r:id="rId1791"/>
    <p:sldId id="13029" r:id="rId1792"/>
    <p:sldId id="13030" r:id="rId1793"/>
    <p:sldId id="13031" r:id="rId1794"/>
    <p:sldId id="11450" r:id="rId1795"/>
    <p:sldId id="11451" r:id="rId1796"/>
    <p:sldId id="11474" r:id="rId1797"/>
    <p:sldId id="11438" r:id="rId1798"/>
    <p:sldId id="11439" r:id="rId1799"/>
    <p:sldId id="11452" r:id="rId1800"/>
    <p:sldId id="11453" r:id="rId1801"/>
    <p:sldId id="11475" r:id="rId1802"/>
    <p:sldId id="8525" r:id="rId1803"/>
    <p:sldId id="11440" r:id="rId1804"/>
    <p:sldId id="11454" r:id="rId1805"/>
    <p:sldId id="11455" r:id="rId1806"/>
    <p:sldId id="11476" r:id="rId1807"/>
    <p:sldId id="8526" r:id="rId1808"/>
    <p:sldId id="11441" r:id="rId1809"/>
    <p:sldId id="11456" r:id="rId1810"/>
    <p:sldId id="11457" r:id="rId1811"/>
    <p:sldId id="11477" r:id="rId1812"/>
    <p:sldId id="8527" r:id="rId1813"/>
    <p:sldId id="11442" r:id="rId1814"/>
    <p:sldId id="11458" r:id="rId1815"/>
    <p:sldId id="11459" r:id="rId1816"/>
    <p:sldId id="11478" r:id="rId1817"/>
    <p:sldId id="11433" r:id="rId1818"/>
    <p:sldId id="11443" r:id="rId1819"/>
    <p:sldId id="11460" r:id="rId1820"/>
    <p:sldId id="11461" r:id="rId1821"/>
    <p:sldId id="11479" r:id="rId1822"/>
    <p:sldId id="11432" r:id="rId1823"/>
    <p:sldId id="11444" r:id="rId1824"/>
    <p:sldId id="11462" r:id="rId1825"/>
    <p:sldId id="11463" r:id="rId1826"/>
    <p:sldId id="11480" r:id="rId1827"/>
    <p:sldId id="11431" r:id="rId1828"/>
    <p:sldId id="11486" r:id="rId1829"/>
    <p:sldId id="11445" r:id="rId1830"/>
    <p:sldId id="11464" r:id="rId1831"/>
    <p:sldId id="11465" r:id="rId1832"/>
    <p:sldId id="11481" r:id="rId1833"/>
    <p:sldId id="11430" r:id="rId1834"/>
    <p:sldId id="11446" r:id="rId1835"/>
    <p:sldId id="11466" r:id="rId1836"/>
    <p:sldId id="11467" r:id="rId1837"/>
    <p:sldId id="11482" r:id="rId1838"/>
    <p:sldId id="11434" r:id="rId1839"/>
    <p:sldId id="11447" r:id="rId1840"/>
    <p:sldId id="11468" r:id="rId1841"/>
    <p:sldId id="11469" r:id="rId1842"/>
    <p:sldId id="11483" r:id="rId1843"/>
    <p:sldId id="11435" r:id="rId1844"/>
    <p:sldId id="11448" r:id="rId1845"/>
    <p:sldId id="11470" r:id="rId1846"/>
    <p:sldId id="11471" r:id="rId1847"/>
    <p:sldId id="11484" r:id="rId1848"/>
    <p:sldId id="11436" r:id="rId1849"/>
    <p:sldId id="11449" r:id="rId1850"/>
    <p:sldId id="11472" r:id="rId1851"/>
    <p:sldId id="11473" r:id="rId1852"/>
    <p:sldId id="11485" r:id="rId1853"/>
    <p:sldId id="11437" r:id="rId1854"/>
    <p:sldId id="8528" r:id="rId1855"/>
    <p:sldId id="8529" r:id="rId1856"/>
    <p:sldId id="13041" r:id="rId1857"/>
    <p:sldId id="13042" r:id="rId1858"/>
    <p:sldId id="13043" r:id="rId1859"/>
    <p:sldId id="13044" r:id="rId1860"/>
    <p:sldId id="13045" r:id="rId1861"/>
    <p:sldId id="13046" r:id="rId1862"/>
    <p:sldId id="13047" r:id="rId1863"/>
    <p:sldId id="13048" r:id="rId1864"/>
    <p:sldId id="13050" r:id="rId1865"/>
    <p:sldId id="13049" r:id="rId1866"/>
    <p:sldId id="13051" r:id="rId1867"/>
    <p:sldId id="13052" r:id="rId1868"/>
    <p:sldId id="10629" r:id="rId1869"/>
    <p:sldId id="11428" r:id="rId1870"/>
    <p:sldId id="11429" r:id="rId1871"/>
    <p:sldId id="12911" r:id="rId1872"/>
    <p:sldId id="8524" r:id="rId1873"/>
    <p:sldId id="12912" r:id="rId1874"/>
    <p:sldId id="12913" r:id="rId1875"/>
    <p:sldId id="12914" r:id="rId1876"/>
    <p:sldId id="12915" r:id="rId1877"/>
    <p:sldId id="12916" r:id="rId1878"/>
    <p:sldId id="12920" r:id="rId1879"/>
    <p:sldId id="12921" r:id="rId1880"/>
    <p:sldId id="12922" r:id="rId1881"/>
    <p:sldId id="12923" r:id="rId1882"/>
    <p:sldId id="12924" r:id="rId1883"/>
    <p:sldId id="12925" r:id="rId1884"/>
    <p:sldId id="12926" r:id="rId1885"/>
    <p:sldId id="12927" r:id="rId1886"/>
    <p:sldId id="12917" r:id="rId1887"/>
    <p:sldId id="12928" r:id="rId1888"/>
    <p:sldId id="12929" r:id="rId1889"/>
    <p:sldId id="11504" r:id="rId1890"/>
    <p:sldId id="11505" r:id="rId1891"/>
    <p:sldId id="11506" r:id="rId1892"/>
    <p:sldId id="11507" r:id="rId1893"/>
    <p:sldId id="11508" r:id="rId1894"/>
    <p:sldId id="11509" r:id="rId1895"/>
    <p:sldId id="11510" r:id="rId1896"/>
    <p:sldId id="11511" r:id="rId1897"/>
    <p:sldId id="12124" r:id="rId1898"/>
    <p:sldId id="12130" r:id="rId1899"/>
    <p:sldId id="12131" r:id="rId1900"/>
    <p:sldId id="12203" r:id="rId1901"/>
    <p:sldId id="12132" r:id="rId1902"/>
    <p:sldId id="12204" r:id="rId1903"/>
    <p:sldId id="12205" r:id="rId1904"/>
    <p:sldId id="12206" r:id="rId1905"/>
    <p:sldId id="12207" r:id="rId1906"/>
    <p:sldId id="12208" r:id="rId1907"/>
    <p:sldId id="12209" r:id="rId1908"/>
    <p:sldId id="12210" r:id="rId1909"/>
    <p:sldId id="12211" r:id="rId1910"/>
    <p:sldId id="12212" r:id="rId1911"/>
    <p:sldId id="12213" r:id="rId1912"/>
    <p:sldId id="12214" r:id="rId1913"/>
    <p:sldId id="12215" r:id="rId1914"/>
    <p:sldId id="12216" r:id="rId1915"/>
    <p:sldId id="12217" r:id="rId1916"/>
    <p:sldId id="12218" r:id="rId1917"/>
    <p:sldId id="12219" r:id="rId1918"/>
    <p:sldId id="12220" r:id="rId1919"/>
    <p:sldId id="12125" r:id="rId1920"/>
    <p:sldId id="12323" r:id="rId1921"/>
    <p:sldId id="12324" r:id="rId1922"/>
    <p:sldId id="12325" r:id="rId1923"/>
    <p:sldId id="12326" r:id="rId1924"/>
    <p:sldId id="12327" r:id="rId1925"/>
    <p:sldId id="12328" r:id="rId1926"/>
    <p:sldId id="12329" r:id="rId1927"/>
    <p:sldId id="12563" r:id="rId1928"/>
    <p:sldId id="12564" r:id="rId1929"/>
    <p:sldId id="12565" r:id="rId1930"/>
    <p:sldId id="12566" r:id="rId1931"/>
    <p:sldId id="12331" r:id="rId1932"/>
    <p:sldId id="12330" r:id="rId1933"/>
    <p:sldId id="12604" r:id="rId1934"/>
    <p:sldId id="12606" r:id="rId1935"/>
    <p:sldId id="12607" r:id="rId1936"/>
    <p:sldId id="12608" r:id="rId1937"/>
    <p:sldId id="12609" r:id="rId1938"/>
    <p:sldId id="13100" r:id="rId1939"/>
    <p:sldId id="13101" r:id="rId1940"/>
    <p:sldId id="13102" r:id="rId1941"/>
    <p:sldId id="13103" r:id="rId1942"/>
    <p:sldId id="13104" r:id="rId1943"/>
    <p:sldId id="13105" r:id="rId1944"/>
    <p:sldId id="13106" r:id="rId1945"/>
    <p:sldId id="13107" r:id="rId1946"/>
    <p:sldId id="13108" r:id="rId1947"/>
    <p:sldId id="13109" r:id="rId1948"/>
    <p:sldId id="12602" r:id="rId1949"/>
    <p:sldId id="8894" r:id="rId1950"/>
    <p:sldId id="8895" r:id="rId1951"/>
    <p:sldId id="10075" r:id="rId1952"/>
    <p:sldId id="10630" r:id="rId1953"/>
    <p:sldId id="11592" r:id="rId1954"/>
    <p:sldId id="11593" r:id="rId1955"/>
    <p:sldId id="11596" r:id="rId1956"/>
    <p:sldId id="11594" r:id="rId1957"/>
    <p:sldId id="11595" r:id="rId1958"/>
    <p:sldId id="11137" r:id="rId1959"/>
    <p:sldId id="11138" r:id="rId1960"/>
    <p:sldId id="8116" r:id="rId1961"/>
    <p:sldId id="10631" r:id="rId1962"/>
    <p:sldId id="8117" r:id="rId1963"/>
    <p:sldId id="10632" r:id="rId1964"/>
    <p:sldId id="10098" r:id="rId1965"/>
    <p:sldId id="10633" r:id="rId1966"/>
    <p:sldId id="9893" r:id="rId1967"/>
    <p:sldId id="10634" r:id="rId1968"/>
    <p:sldId id="9894" r:id="rId1969"/>
    <p:sldId id="10636" r:id="rId1970"/>
    <p:sldId id="9898" r:id="rId1971"/>
    <p:sldId id="10635" r:id="rId1972"/>
    <p:sldId id="9897" r:id="rId1973"/>
    <p:sldId id="10637" r:id="rId1974"/>
    <p:sldId id="9896" r:id="rId1975"/>
    <p:sldId id="10638" r:id="rId1976"/>
    <p:sldId id="9899" r:id="rId1977"/>
    <p:sldId id="10639" r:id="rId1978"/>
    <p:sldId id="9900" r:id="rId1979"/>
    <p:sldId id="10640" r:id="rId1980"/>
    <p:sldId id="9901" r:id="rId1981"/>
    <p:sldId id="10641" r:id="rId1982"/>
    <p:sldId id="9902" r:id="rId1983"/>
    <p:sldId id="10642" r:id="rId1984"/>
    <p:sldId id="9903" r:id="rId1985"/>
    <p:sldId id="10643" r:id="rId1986"/>
    <p:sldId id="9904" r:id="rId1987"/>
    <p:sldId id="10644" r:id="rId1988"/>
    <p:sldId id="12600" r:id="rId1989"/>
    <p:sldId id="12601" r:id="rId1990"/>
    <p:sldId id="12654" r:id="rId1991"/>
    <p:sldId id="12655" r:id="rId1992"/>
    <p:sldId id="8001" r:id="rId1993"/>
    <p:sldId id="10645" r:id="rId1994"/>
    <p:sldId id="8002" r:id="rId1995"/>
    <p:sldId id="10646" r:id="rId1996"/>
    <p:sldId id="8003" r:id="rId1997"/>
    <p:sldId id="10647" r:id="rId1998"/>
    <p:sldId id="8004" r:id="rId1999"/>
    <p:sldId id="10648" r:id="rId2000"/>
    <p:sldId id="8005" r:id="rId2001"/>
    <p:sldId id="10649" r:id="rId2002"/>
    <p:sldId id="8006" r:id="rId2003"/>
    <p:sldId id="10650" r:id="rId2004"/>
    <p:sldId id="8049" r:id="rId2005"/>
    <p:sldId id="10651" r:id="rId2006"/>
    <p:sldId id="8007" r:id="rId2007"/>
    <p:sldId id="10652" r:id="rId2008"/>
    <p:sldId id="8008" r:id="rId2009"/>
    <p:sldId id="10653" r:id="rId2010"/>
    <p:sldId id="11248" r:id="rId2011"/>
    <p:sldId id="10126" r:id="rId2012"/>
    <p:sldId id="10127" r:id="rId2013"/>
    <p:sldId id="10125" r:id="rId2014"/>
    <p:sldId id="10128" r:id="rId2015"/>
    <p:sldId id="10129" r:id="rId2016"/>
    <p:sldId id="9371" r:id="rId2017"/>
    <p:sldId id="9372" r:id="rId2018"/>
    <p:sldId id="10130" r:id="rId2019"/>
    <p:sldId id="10131" r:id="rId2020"/>
    <p:sldId id="10132" r:id="rId2021"/>
    <p:sldId id="10133" r:id="rId2022"/>
    <p:sldId id="10134" r:id="rId2023"/>
    <p:sldId id="10135" r:id="rId2024"/>
    <p:sldId id="10136" r:id="rId2025"/>
    <p:sldId id="10137" r:id="rId2026"/>
    <p:sldId id="10138" r:id="rId2027"/>
    <p:sldId id="10139" r:id="rId2028"/>
    <p:sldId id="10140" r:id="rId2029"/>
    <p:sldId id="10141" r:id="rId2030"/>
    <p:sldId id="10142" r:id="rId2031"/>
    <p:sldId id="10655" r:id="rId2032"/>
    <p:sldId id="7972" r:id="rId2033"/>
    <p:sldId id="7973" r:id="rId2034"/>
    <p:sldId id="10656" r:id="rId2035"/>
    <p:sldId id="7974" r:id="rId2036"/>
    <p:sldId id="11136" r:id="rId2037"/>
    <p:sldId id="10657" r:id="rId2038"/>
    <p:sldId id="7975" r:id="rId2039"/>
    <p:sldId id="8546" r:id="rId2040"/>
    <p:sldId id="10658" r:id="rId2041"/>
    <p:sldId id="7976" r:id="rId2042"/>
    <p:sldId id="7977" r:id="rId2043"/>
    <p:sldId id="10659" r:id="rId2044"/>
    <p:sldId id="11283" r:id="rId2045"/>
    <p:sldId id="11284" r:id="rId2046"/>
    <p:sldId id="7978" r:id="rId2047"/>
    <p:sldId id="7979" r:id="rId2048"/>
    <p:sldId id="8561" r:id="rId2049"/>
    <p:sldId id="10660" r:id="rId2050"/>
    <p:sldId id="11288" r:id="rId2051"/>
    <p:sldId id="11290" r:id="rId2052"/>
    <p:sldId id="11289" r:id="rId2053"/>
    <p:sldId id="11294" r:id="rId2054"/>
    <p:sldId id="11296" r:id="rId2055"/>
    <p:sldId id="11297" r:id="rId2056"/>
    <p:sldId id="11295" r:id="rId2057"/>
    <p:sldId id="7980" r:id="rId2058"/>
    <p:sldId id="7981" r:id="rId2059"/>
    <p:sldId id="8562" r:id="rId2060"/>
    <p:sldId id="10661" r:id="rId2061"/>
    <p:sldId id="11313" r:id="rId2062"/>
    <p:sldId id="11314" r:id="rId2063"/>
    <p:sldId id="11316" r:id="rId2064"/>
    <p:sldId id="11341" r:id="rId2065"/>
    <p:sldId id="11343" r:id="rId2066"/>
    <p:sldId id="11350" r:id="rId2067"/>
    <p:sldId id="11346" r:id="rId2068"/>
    <p:sldId id="11349" r:id="rId2069"/>
    <p:sldId id="11345" r:id="rId2070"/>
    <p:sldId id="11348" r:id="rId2071"/>
    <p:sldId id="11344" r:id="rId2072"/>
    <p:sldId id="11342" r:id="rId2073"/>
    <p:sldId id="11372" r:id="rId2074"/>
    <p:sldId id="11374" r:id="rId2075"/>
    <p:sldId id="11373" r:id="rId2076"/>
    <p:sldId id="7984" r:id="rId2077"/>
    <p:sldId id="7985" r:id="rId2078"/>
    <p:sldId id="11211" r:id="rId2079"/>
    <p:sldId id="10662" r:id="rId2080"/>
    <p:sldId id="7986" r:id="rId2081"/>
    <p:sldId id="10663" r:id="rId2082"/>
    <p:sldId id="11421" r:id="rId2083"/>
    <p:sldId id="11422" r:id="rId2084"/>
    <p:sldId id="11423" r:id="rId2085"/>
    <p:sldId id="11213" r:id="rId2086"/>
    <p:sldId id="11212" r:id="rId2087"/>
    <p:sldId id="8530" r:id="rId2088"/>
    <p:sldId id="10664" r:id="rId2089"/>
    <p:sldId id="8531" r:id="rId2090"/>
    <p:sldId id="8533" r:id="rId2091"/>
    <p:sldId id="10666" r:id="rId2092"/>
    <p:sldId id="7987" r:id="rId2093"/>
    <p:sldId id="7988" r:id="rId2094"/>
    <p:sldId id="8563" r:id="rId2095"/>
    <p:sldId id="10667" r:id="rId2096"/>
    <p:sldId id="8047" r:id="rId2097"/>
    <p:sldId id="8564" r:id="rId2098"/>
    <p:sldId id="10668" r:id="rId2099"/>
    <p:sldId id="7990" r:id="rId2100"/>
    <p:sldId id="8565" r:id="rId2101"/>
    <p:sldId id="10669" r:id="rId2102"/>
    <p:sldId id="7992" r:id="rId2103"/>
    <p:sldId id="8566" r:id="rId2104"/>
    <p:sldId id="10670" r:id="rId2105"/>
    <p:sldId id="10122" r:id="rId2106"/>
    <p:sldId id="10654" r:id="rId2107"/>
    <p:sldId id="12622" r:id="rId2108"/>
    <p:sldId id="12623" r:id="rId2109"/>
    <p:sldId id="13097" r:id="rId2110"/>
    <p:sldId id="13098" r:id="rId2111"/>
    <p:sldId id="13099" r:id="rId2112"/>
    <p:sldId id="12663" r:id="rId2113"/>
    <p:sldId id="12664" r:id="rId2114"/>
    <p:sldId id="12665" r:id="rId2115"/>
    <p:sldId id="12666" r:id="rId2116"/>
    <p:sldId id="9369" r:id="rId2117"/>
    <p:sldId id="9370" r:id="rId2118"/>
    <p:sldId id="12567" r:id="rId2119"/>
    <p:sldId id="12568" r:id="rId2120"/>
    <p:sldId id="12569" r:id="rId2121"/>
    <p:sldId id="12574" r:id="rId2122"/>
    <p:sldId id="12575" r:id="rId2123"/>
    <p:sldId id="12576" r:id="rId2124"/>
    <p:sldId id="12577" r:id="rId2125"/>
    <p:sldId id="9406" r:id="rId2126"/>
    <p:sldId id="7675" r:id="rId2127"/>
    <p:sldId id="7783" r:id="rId2128"/>
    <p:sldId id="9407" r:id="rId2129"/>
    <p:sldId id="12578" r:id="rId2130"/>
    <p:sldId id="12579" r:id="rId2131"/>
    <p:sldId id="12580" r:id="rId2132"/>
    <p:sldId id="12581" r:id="rId2133"/>
    <p:sldId id="12582" r:id="rId2134"/>
    <p:sldId id="12583" r:id="rId2135"/>
    <p:sldId id="12584" r:id="rId2136"/>
    <p:sldId id="12585" r:id="rId2137"/>
    <p:sldId id="12586" r:id="rId2138"/>
    <p:sldId id="12587" r:id="rId2139"/>
    <p:sldId id="12588" r:id="rId2140"/>
    <p:sldId id="12589" r:id="rId2141"/>
    <p:sldId id="12590" r:id="rId2142"/>
    <p:sldId id="10671" r:id="rId2143"/>
    <p:sldId id="11788" r:id="rId2144"/>
    <p:sldId id="11792" r:id="rId2145"/>
    <p:sldId id="11793" r:id="rId2146"/>
    <p:sldId id="11789" r:id="rId2147"/>
    <p:sldId id="11798" r:id="rId2148"/>
    <p:sldId id="11799" r:id="rId2149"/>
    <p:sldId id="11800" r:id="rId2150"/>
    <p:sldId id="11801" r:id="rId2151"/>
    <p:sldId id="12752" r:id="rId2152"/>
    <p:sldId id="12756" r:id="rId2153"/>
    <p:sldId id="12757" r:id="rId2154"/>
    <p:sldId id="12759" r:id="rId2155"/>
    <p:sldId id="12758" r:id="rId2156"/>
    <p:sldId id="12760" r:id="rId2157"/>
    <p:sldId id="12754" r:id="rId2158"/>
    <p:sldId id="11794" r:id="rId2159"/>
    <p:sldId id="11795" r:id="rId2160"/>
    <p:sldId id="11796" r:id="rId2161"/>
    <p:sldId id="11797" r:id="rId2162"/>
    <p:sldId id="11802" r:id="rId2163"/>
    <p:sldId id="11803" r:id="rId2164"/>
    <p:sldId id="11804" r:id="rId2165"/>
    <p:sldId id="11805" r:id="rId2166"/>
    <p:sldId id="11822" r:id="rId2167"/>
    <p:sldId id="11823" r:id="rId2168"/>
    <p:sldId id="11824" r:id="rId2169"/>
    <p:sldId id="11825" r:id="rId2170"/>
    <p:sldId id="11826" r:id="rId2171"/>
    <p:sldId id="11827" r:id="rId2172"/>
    <p:sldId id="11828" r:id="rId2173"/>
    <p:sldId id="11829" r:id="rId2174"/>
    <p:sldId id="11830" r:id="rId2175"/>
    <p:sldId id="11831" r:id="rId2176"/>
    <p:sldId id="11832" r:id="rId2177"/>
    <p:sldId id="11833" r:id="rId2178"/>
    <p:sldId id="11860" r:id="rId2179"/>
    <p:sldId id="11862" r:id="rId2180"/>
    <p:sldId id="12771" r:id="rId2181"/>
    <p:sldId id="12772" r:id="rId2182"/>
    <p:sldId id="11858" r:id="rId2183"/>
    <p:sldId id="11834" r:id="rId2184"/>
    <p:sldId id="11835" r:id="rId2185"/>
    <p:sldId id="11836" r:id="rId2186"/>
    <p:sldId id="11837" r:id="rId2187"/>
    <p:sldId id="11864" r:id="rId2188"/>
    <p:sldId id="12761" r:id="rId2189"/>
    <p:sldId id="11867" r:id="rId2190"/>
    <p:sldId id="11868" r:id="rId2191"/>
    <p:sldId id="11838" r:id="rId2192"/>
    <p:sldId id="11839" r:id="rId2193"/>
    <p:sldId id="11840" r:id="rId2194"/>
    <p:sldId id="11841" r:id="rId2195"/>
    <p:sldId id="11842" r:id="rId2196"/>
    <p:sldId id="11843" r:id="rId2197"/>
    <p:sldId id="11844" r:id="rId2198"/>
    <p:sldId id="11845" r:id="rId2199"/>
    <p:sldId id="12762" r:id="rId2200"/>
    <p:sldId id="12763" r:id="rId2201"/>
    <p:sldId id="12764" r:id="rId2202"/>
    <p:sldId id="12765" r:id="rId2203"/>
    <p:sldId id="12932" r:id="rId2204"/>
    <p:sldId id="12936" r:id="rId2205"/>
    <p:sldId id="12937" r:id="rId2206"/>
    <p:sldId id="12939" r:id="rId2207"/>
    <p:sldId id="12940" r:id="rId2208"/>
    <p:sldId id="12942" r:id="rId2209"/>
    <p:sldId id="12941" r:id="rId2210"/>
    <p:sldId id="12945" r:id="rId2211"/>
    <p:sldId id="12943" r:id="rId2212"/>
    <p:sldId id="12946" r:id="rId2213"/>
    <p:sldId id="12947" r:id="rId2214"/>
    <p:sldId id="12950" r:id="rId2215"/>
    <p:sldId id="12948" r:id="rId2216"/>
    <p:sldId id="12952" r:id="rId2217"/>
    <p:sldId id="12949" r:id="rId2218"/>
    <p:sldId id="12953" r:id="rId2219"/>
    <p:sldId id="12933" r:id="rId2220"/>
    <p:sldId id="12934" r:id="rId2221"/>
    <p:sldId id="12935" r:id="rId2222"/>
    <p:sldId id="11846" r:id="rId2223"/>
    <p:sldId id="11847" r:id="rId2224"/>
    <p:sldId id="11848" r:id="rId2225"/>
    <p:sldId id="11849" r:id="rId2226"/>
    <p:sldId id="12962" r:id="rId2227"/>
    <p:sldId id="12966" r:id="rId2228"/>
    <p:sldId id="12963" r:id="rId2229"/>
    <p:sldId id="12964" r:id="rId2230"/>
    <p:sldId id="12965" r:id="rId2231"/>
    <p:sldId id="11850" r:id="rId2232"/>
    <p:sldId id="12390" r:id="rId2233"/>
    <p:sldId id="12391" r:id="rId2234"/>
    <p:sldId id="12392" r:id="rId2235"/>
    <p:sldId id="12389" r:id="rId2236"/>
    <p:sldId id="11872" r:id="rId2237"/>
    <p:sldId id="11873" r:id="rId2238"/>
    <p:sldId id="11874" r:id="rId2239"/>
    <p:sldId id="11875" r:id="rId2240"/>
    <p:sldId id="11876" r:id="rId2241"/>
    <p:sldId id="11877" r:id="rId2242"/>
    <p:sldId id="11851" r:id="rId2243"/>
    <p:sldId id="11852" r:id="rId2244"/>
    <p:sldId id="11853" r:id="rId2245"/>
    <p:sldId id="11854" r:id="rId2246"/>
    <p:sldId id="11855" r:id="rId2247"/>
    <p:sldId id="11856" r:id="rId2248"/>
    <p:sldId id="11857" r:id="rId2249"/>
    <p:sldId id="11806" r:id="rId2250"/>
    <p:sldId id="11807" r:id="rId2251"/>
    <p:sldId id="11808" r:id="rId2252"/>
    <p:sldId id="11809" r:id="rId2253"/>
    <p:sldId id="11810" r:id="rId2254"/>
    <p:sldId id="11811" r:id="rId2255"/>
    <p:sldId id="11812" r:id="rId2256"/>
    <p:sldId id="11813" r:id="rId2257"/>
    <p:sldId id="11814" r:id="rId2258"/>
    <p:sldId id="11815" r:id="rId2259"/>
    <p:sldId id="11816" r:id="rId2260"/>
    <p:sldId id="11817" r:id="rId2261"/>
    <p:sldId id="9395" r:id="rId2262"/>
    <p:sldId id="9396" r:id="rId2263"/>
    <p:sldId id="9397" r:id="rId2264"/>
    <p:sldId id="9398" r:id="rId2265"/>
    <p:sldId id="10672" r:id="rId2266"/>
    <p:sldId id="8437" r:id="rId2267"/>
    <p:sldId id="8438" r:id="rId2268"/>
    <p:sldId id="9924" r:id="rId2269"/>
    <p:sldId id="8439" r:id="rId2270"/>
    <p:sldId id="9925" r:id="rId2271"/>
    <p:sldId id="8440" r:id="rId2272"/>
    <p:sldId id="9926" r:id="rId2273"/>
    <p:sldId id="8441" r:id="rId2274"/>
    <p:sldId id="9927" r:id="rId2275"/>
    <p:sldId id="8442" r:id="rId2276"/>
    <p:sldId id="9928" r:id="rId2277"/>
    <p:sldId id="10673" r:id="rId2278"/>
    <p:sldId id="11256" r:id="rId2279"/>
    <p:sldId id="11259" r:id="rId2280"/>
    <p:sldId id="11258" r:id="rId2281"/>
    <p:sldId id="11257" r:id="rId2282"/>
    <p:sldId id="8443" r:id="rId2283"/>
    <p:sldId id="8444" r:id="rId2284"/>
    <p:sldId id="10674" r:id="rId2285"/>
    <p:sldId id="13018" r:id="rId2286"/>
    <p:sldId id="13019" r:id="rId2287"/>
    <p:sldId id="13020" r:id="rId2288"/>
    <p:sldId id="13259" r:id="rId2289"/>
    <p:sldId id="13008" r:id="rId2290"/>
    <p:sldId id="13009" r:id="rId2291"/>
    <p:sldId id="13010" r:id="rId2292"/>
    <p:sldId id="13011" r:id="rId2293"/>
    <p:sldId id="13012" r:id="rId2294"/>
    <p:sldId id="13013" r:id="rId2295"/>
    <p:sldId id="13014" r:id="rId2296"/>
    <p:sldId id="13015" r:id="rId2297"/>
    <p:sldId id="13016" r:id="rId2298"/>
    <p:sldId id="13017" r:id="rId2299"/>
    <p:sldId id="10150" r:id="rId2300"/>
    <p:sldId id="9930" r:id="rId2301"/>
    <p:sldId id="9931" r:id="rId2302"/>
    <p:sldId id="13260" r:id="rId2303"/>
    <p:sldId id="9933" r:id="rId2304"/>
    <p:sldId id="9934" r:id="rId2305"/>
    <p:sldId id="10151" r:id="rId2306"/>
    <p:sldId id="10152" r:id="rId2307"/>
    <p:sldId id="10153" r:id="rId2308"/>
    <p:sldId id="10154" r:id="rId2309"/>
    <p:sldId id="8052" r:id="rId2310"/>
    <p:sldId id="10155" r:id="rId2311"/>
    <p:sldId id="10156" r:id="rId2312"/>
    <p:sldId id="10157" r:id="rId2313"/>
    <p:sldId id="10158" r:id="rId2314"/>
    <p:sldId id="10159" r:id="rId2315"/>
    <p:sldId id="10160" r:id="rId2316"/>
    <p:sldId id="10161" r:id="rId2317"/>
    <p:sldId id="10162" r:id="rId2318"/>
    <p:sldId id="10163" r:id="rId2319"/>
    <p:sldId id="10164" r:id="rId2320"/>
    <p:sldId id="10165" r:id="rId2321"/>
    <p:sldId id="10166" r:id="rId2322"/>
    <p:sldId id="8431" r:id="rId2323"/>
    <p:sldId id="9935" r:id="rId2324"/>
    <p:sldId id="9936" r:id="rId2325"/>
    <p:sldId id="13261" r:id="rId2326"/>
    <p:sldId id="9938" r:id="rId2327"/>
    <p:sldId id="9939" r:id="rId2328"/>
    <p:sldId id="10167" r:id="rId2329"/>
    <p:sldId id="10168" r:id="rId2330"/>
    <p:sldId id="10169" r:id="rId2331"/>
    <p:sldId id="10170" r:id="rId2332"/>
    <p:sldId id="10171" r:id="rId2333"/>
    <p:sldId id="10172" r:id="rId2334"/>
    <p:sldId id="13266" r:id="rId2335"/>
    <p:sldId id="13267" r:id="rId2336"/>
    <p:sldId id="13268" r:id="rId2337"/>
    <p:sldId id="10675" r:id="rId2338"/>
    <p:sldId id="9242" r:id="rId2339"/>
    <p:sldId id="9243" r:id="rId2340"/>
    <p:sldId id="9244" r:id="rId2341"/>
    <p:sldId id="9245" r:id="rId2342"/>
    <p:sldId id="9246" r:id="rId2343"/>
    <p:sldId id="10676" r:id="rId2344"/>
    <p:sldId id="8780" r:id="rId2345"/>
    <p:sldId id="8781" r:id="rId2346"/>
    <p:sldId id="10677" r:id="rId2347"/>
    <p:sldId id="12969" r:id="rId2348"/>
    <p:sldId id="12970" r:id="rId2349"/>
    <p:sldId id="12971" r:id="rId2350"/>
    <p:sldId id="12972" r:id="rId2351"/>
    <p:sldId id="12973" r:id="rId2352"/>
    <p:sldId id="12126" r:id="rId2353"/>
    <p:sldId id="12127" r:id="rId2354"/>
    <p:sldId id="12128" r:id="rId2355"/>
    <p:sldId id="12129" r:id="rId2356"/>
    <p:sldId id="10184" r:id="rId2357"/>
    <p:sldId id="10678" r:id="rId2358"/>
    <p:sldId id="10185" r:id="rId2359"/>
    <p:sldId id="10679" r:id="rId2360"/>
    <p:sldId id="5194" r:id="rId2361"/>
    <p:sldId id="5195" r:id="rId2362"/>
    <p:sldId id="5197" r:id="rId2363"/>
    <p:sldId id="13007" r:id="rId2364"/>
    <p:sldId id="5199" r:id="rId2365"/>
    <p:sldId id="5201" r:id="rId2366"/>
    <p:sldId id="5203" r:id="rId2367"/>
    <p:sldId id="10680" r:id="rId2368"/>
    <p:sldId id="10188" r:id="rId2369"/>
    <p:sldId id="10189" r:id="rId2370"/>
    <p:sldId id="10190" r:id="rId2371"/>
    <p:sldId id="10191" r:id="rId2372"/>
    <p:sldId id="11111" r:id="rId2373"/>
    <p:sldId id="10192" r:id="rId2374"/>
    <p:sldId id="10193" r:id="rId2375"/>
    <p:sldId id="10194" r:id="rId2376"/>
    <p:sldId id="10195" r:id="rId2377"/>
    <p:sldId id="10681" r:id="rId2378"/>
    <p:sldId id="9259" r:id="rId2379"/>
    <p:sldId id="9940" r:id="rId2380"/>
    <p:sldId id="10682" r:id="rId2381"/>
    <p:sldId id="4722" r:id="rId2382"/>
    <p:sldId id="9941" r:id="rId2383"/>
    <p:sldId id="10196" r:id="rId2384"/>
    <p:sldId id="10683" r:id="rId2385"/>
    <p:sldId id="10199" r:id="rId2386"/>
    <p:sldId id="10200" r:id="rId2387"/>
    <p:sldId id="10201" r:id="rId2388"/>
    <p:sldId id="10202" r:id="rId2389"/>
    <p:sldId id="10684" r:id="rId2390"/>
    <p:sldId id="10204" r:id="rId2391"/>
    <p:sldId id="10685" r:id="rId2392"/>
    <p:sldId id="7933" r:id="rId2393"/>
    <p:sldId id="10686" r:id="rId2394"/>
    <p:sldId id="11125" r:id="rId2395"/>
    <p:sldId id="11126" r:id="rId2396"/>
    <p:sldId id="11127" r:id="rId2397"/>
    <p:sldId id="10206" r:id="rId2398"/>
    <p:sldId id="10687" r:id="rId2399"/>
    <p:sldId id="10208" r:id="rId2400"/>
    <p:sldId id="10688" r:id="rId2401"/>
    <p:sldId id="11572" r:id="rId2402"/>
    <p:sldId id="11576" r:id="rId2403"/>
    <p:sldId id="11573" r:id="rId2404"/>
    <p:sldId id="11579" r:id="rId2405"/>
    <p:sldId id="11574" r:id="rId2406"/>
    <p:sldId id="11578" r:id="rId2407"/>
    <p:sldId id="11575" r:id="rId2408"/>
    <p:sldId id="11577" r:id="rId2409"/>
    <p:sldId id="10215" r:id="rId2410"/>
    <p:sldId id="11571" r:id="rId2411"/>
    <p:sldId id="11249" r:id="rId2412"/>
    <p:sldId id="11580" r:id="rId2413"/>
    <p:sldId id="11215" r:id="rId2414"/>
    <p:sldId id="11581" r:id="rId2415"/>
    <p:sldId id="11250" r:id="rId2416"/>
    <p:sldId id="11554" r:id="rId2417"/>
    <p:sldId id="4745" r:id="rId2418"/>
    <p:sldId id="4746" r:id="rId2419"/>
    <p:sldId id="5207" r:id="rId2420"/>
    <p:sldId id="4747" r:id="rId2421"/>
    <p:sldId id="11582" r:id="rId2422"/>
    <p:sldId id="11583" r:id="rId2423"/>
    <p:sldId id="11586" r:id="rId2424"/>
    <p:sldId id="11587" r:id="rId2425"/>
    <p:sldId id="11588" r:id="rId2426"/>
    <p:sldId id="11589" r:id="rId2427"/>
    <p:sldId id="11590" r:id="rId2428"/>
    <p:sldId id="5210" r:id="rId2429"/>
    <p:sldId id="11591" r:id="rId2430"/>
    <p:sldId id="10213" r:id="rId2431"/>
    <p:sldId id="10214" r:id="rId2432"/>
    <p:sldId id="5209" r:id="rId2433"/>
    <p:sldId id="11216" r:id="rId2434"/>
    <p:sldId id="10689" r:id="rId2435"/>
    <p:sldId id="9641" r:id="rId2436"/>
    <p:sldId id="9942" r:id="rId2437"/>
    <p:sldId id="9943" r:id="rId2438"/>
    <p:sldId id="11156" r:id="rId2439"/>
    <p:sldId id="11157" r:id="rId2440"/>
    <p:sldId id="11158" r:id="rId2441"/>
    <p:sldId id="11159" r:id="rId2442"/>
    <p:sldId id="8816" r:id="rId2443"/>
    <p:sldId id="9717" r:id="rId2444"/>
    <p:sldId id="10690" r:id="rId2445"/>
    <p:sldId id="8812" r:id="rId2446"/>
    <p:sldId id="9950" r:id="rId2447"/>
    <p:sldId id="8814" r:id="rId2448"/>
    <p:sldId id="9718" r:id="rId2449"/>
    <p:sldId id="8815" r:id="rId2450"/>
    <p:sldId id="11160" r:id="rId2451"/>
    <p:sldId id="11161" r:id="rId2452"/>
    <p:sldId id="11162" r:id="rId2453"/>
    <p:sldId id="11163" r:id="rId2454"/>
    <p:sldId id="9955" r:id="rId2455"/>
    <p:sldId id="10691" r:id="rId2456"/>
    <p:sldId id="9956" r:id="rId2457"/>
    <p:sldId id="9957" r:id="rId2458"/>
    <p:sldId id="9719" r:id="rId2459"/>
    <p:sldId id="11164" r:id="rId2460"/>
    <p:sldId id="11165" r:id="rId2461"/>
    <p:sldId id="11166" r:id="rId2462"/>
    <p:sldId id="11167" r:id="rId2463"/>
    <p:sldId id="9962" r:id="rId2464"/>
    <p:sldId id="10692" r:id="rId2465"/>
    <p:sldId id="9963" r:id="rId2466"/>
    <p:sldId id="9964" r:id="rId2467"/>
    <p:sldId id="9721" r:id="rId2468"/>
    <p:sldId id="11168" r:id="rId2469"/>
    <p:sldId id="11169" r:id="rId2470"/>
    <p:sldId id="11170" r:id="rId2471"/>
    <p:sldId id="11171" r:id="rId2472"/>
    <p:sldId id="9969" r:id="rId2473"/>
    <p:sldId id="10693" r:id="rId2474"/>
    <p:sldId id="11332" r:id="rId2475"/>
    <p:sldId id="11333" r:id="rId2476"/>
    <p:sldId id="11340" r:id="rId2477"/>
    <p:sldId id="11334" r:id="rId2478"/>
    <p:sldId id="11335" r:id="rId2479"/>
    <p:sldId id="11336" r:id="rId2480"/>
    <p:sldId id="11337" r:id="rId2481"/>
    <p:sldId id="11338" r:id="rId2482"/>
    <p:sldId id="11339" r:id="rId2483"/>
    <p:sldId id="9722" r:id="rId2484"/>
    <p:sldId id="9971" r:id="rId2485"/>
    <p:sldId id="11172" r:id="rId2486"/>
    <p:sldId id="11173" r:id="rId2487"/>
    <p:sldId id="11174" r:id="rId2488"/>
    <p:sldId id="11175" r:id="rId2489"/>
    <p:sldId id="9976" r:id="rId2490"/>
    <p:sldId id="10694" r:id="rId2491"/>
    <p:sldId id="9977" r:id="rId2492"/>
    <p:sldId id="9978" r:id="rId2493"/>
    <p:sldId id="11176" r:id="rId2494"/>
    <p:sldId id="11177" r:id="rId2495"/>
    <p:sldId id="11178" r:id="rId2496"/>
    <p:sldId id="9725" r:id="rId2497"/>
    <p:sldId id="11179" r:id="rId2498"/>
    <p:sldId id="9983" r:id="rId2499"/>
    <p:sldId id="10695" r:id="rId2500"/>
    <p:sldId id="8811" r:id="rId2501"/>
    <p:sldId id="9985" r:id="rId2502"/>
    <p:sldId id="11180" r:id="rId2503"/>
    <p:sldId id="11181" r:id="rId2504"/>
    <p:sldId id="9747" r:id="rId2505"/>
    <p:sldId id="11182" r:id="rId2506"/>
    <p:sldId id="11183" r:id="rId2507"/>
    <p:sldId id="9990" r:id="rId2508"/>
    <p:sldId id="10696" r:id="rId2509"/>
    <p:sldId id="9750" r:id="rId2510"/>
    <p:sldId id="9992" r:id="rId2511"/>
    <p:sldId id="11184" r:id="rId2512"/>
    <p:sldId id="11185" r:id="rId2513"/>
    <p:sldId id="9739" r:id="rId2514"/>
    <p:sldId id="11186" r:id="rId2515"/>
    <p:sldId id="11187" r:id="rId2516"/>
    <p:sldId id="9997" r:id="rId2517"/>
    <p:sldId id="10697" r:id="rId2518"/>
    <p:sldId id="9751" r:id="rId2519"/>
    <p:sldId id="9999" r:id="rId2520"/>
    <p:sldId id="11188" r:id="rId2521"/>
    <p:sldId id="11189" r:id="rId2522"/>
    <p:sldId id="9731" r:id="rId2523"/>
    <p:sldId id="11190" r:id="rId2524"/>
    <p:sldId id="11191" r:id="rId2525"/>
    <p:sldId id="10004" r:id="rId2526"/>
    <p:sldId id="10698" r:id="rId2527"/>
    <p:sldId id="10005" r:id="rId2528"/>
    <p:sldId id="10006" r:id="rId2529"/>
    <p:sldId id="9753" r:id="rId2530"/>
    <p:sldId id="11192" r:id="rId2531"/>
    <p:sldId id="11193" r:id="rId2532"/>
    <p:sldId id="11194" r:id="rId2533"/>
    <p:sldId id="11195" r:id="rId2534"/>
    <p:sldId id="10011" r:id="rId2535"/>
    <p:sldId id="10699" r:id="rId2536"/>
    <p:sldId id="9754" r:id="rId2537"/>
    <p:sldId id="9755" r:id="rId2538"/>
    <p:sldId id="10013" r:id="rId2539"/>
    <p:sldId id="9756" r:id="rId2540"/>
    <p:sldId id="11196" r:id="rId2541"/>
    <p:sldId id="11197" r:id="rId2542"/>
    <p:sldId id="10083" r:id="rId2543"/>
    <p:sldId id="11198" r:id="rId2544"/>
    <p:sldId id="11199" r:id="rId2545"/>
    <p:sldId id="10018" r:id="rId2546"/>
    <p:sldId id="10700" r:id="rId2547"/>
    <p:sldId id="10216" r:id="rId2548"/>
    <p:sldId id="10701" r:id="rId2549"/>
    <p:sldId id="13200" r:id="rId2550"/>
    <p:sldId id="13201" r:id="rId2551"/>
    <p:sldId id="4754" r:id="rId2552"/>
    <p:sldId id="10019" r:id="rId2553"/>
    <p:sldId id="10702" r:id="rId2554"/>
    <p:sldId id="13053" r:id="rId2555"/>
    <p:sldId id="13056" r:id="rId2556"/>
    <p:sldId id="13057" r:id="rId2557"/>
    <p:sldId id="13054" r:id="rId2558"/>
    <p:sldId id="13061" r:id="rId2559"/>
    <p:sldId id="13062" r:id="rId2560"/>
    <p:sldId id="13063" r:id="rId2561"/>
    <p:sldId id="13064" r:id="rId2562"/>
    <p:sldId id="13065" r:id="rId2563"/>
    <p:sldId id="13067" r:id="rId2564"/>
    <p:sldId id="13066" r:id="rId2565"/>
    <p:sldId id="13068" r:id="rId2566"/>
    <p:sldId id="13071" r:id="rId2567"/>
    <p:sldId id="13070" r:id="rId2568"/>
    <p:sldId id="13072" r:id="rId2569"/>
    <p:sldId id="13073" r:id="rId2570"/>
    <p:sldId id="13074" r:id="rId2571"/>
    <p:sldId id="13075" r:id="rId2572"/>
    <p:sldId id="13076" r:id="rId2573"/>
    <p:sldId id="13077" r:id="rId2574"/>
    <p:sldId id="13078" r:id="rId2575"/>
    <p:sldId id="13079" r:id="rId2576"/>
    <p:sldId id="13080" r:id="rId2577"/>
    <p:sldId id="13081" r:id="rId2578"/>
    <p:sldId id="13082" r:id="rId2579"/>
    <p:sldId id="13083" r:id="rId2580"/>
    <p:sldId id="13089" r:id="rId2581"/>
    <p:sldId id="13091" r:id="rId2582"/>
    <p:sldId id="13090" r:id="rId2583"/>
    <p:sldId id="13092" r:id="rId2584"/>
    <p:sldId id="13093" r:id="rId2585"/>
    <p:sldId id="13094" r:id="rId2586"/>
    <p:sldId id="13095" r:id="rId2587"/>
    <p:sldId id="13096" r:id="rId2588"/>
    <p:sldId id="13055" r:id="rId2589"/>
    <p:sldId id="13058" r:id="rId2590"/>
    <p:sldId id="13059" r:id="rId2591"/>
    <p:sldId id="13060" r:id="rId2592"/>
    <p:sldId id="10218" r:id="rId2593"/>
    <p:sldId id="10219" r:id="rId2594"/>
    <p:sldId id="10220" r:id="rId2595"/>
    <p:sldId id="10221" r:id="rId2596"/>
    <p:sldId id="11144" r:id="rId2597"/>
    <p:sldId id="10222" r:id="rId2598"/>
    <p:sldId id="10223" r:id="rId2599"/>
    <p:sldId id="11145" r:id="rId2600"/>
    <p:sldId id="10703" r:id="rId2601"/>
    <p:sldId id="10224" r:id="rId2602"/>
    <p:sldId id="10225" r:id="rId2603"/>
    <p:sldId id="10226" r:id="rId2604"/>
    <p:sldId id="10020" r:id="rId2605"/>
    <p:sldId id="10704" r:id="rId2606"/>
    <p:sldId id="11139" r:id="rId2607"/>
    <p:sldId id="11142" r:id="rId2608"/>
    <p:sldId id="13199" r:id="rId2609"/>
    <p:sldId id="11141" r:id="rId2610"/>
    <p:sldId id="11140" r:id="rId2611"/>
    <p:sldId id="11143" r:id="rId2612"/>
    <p:sldId id="10228" r:id="rId2613"/>
    <p:sldId id="10229" r:id="rId2614"/>
    <p:sldId id="10230" r:id="rId2615"/>
    <p:sldId id="10231" r:id="rId2616"/>
    <p:sldId id="10232" r:id="rId2617"/>
    <p:sldId id="10705" r:id="rId2618"/>
    <p:sldId id="10234" r:id="rId2619"/>
    <p:sldId id="10235" r:id="rId2620"/>
    <p:sldId id="10236" r:id="rId2621"/>
    <p:sldId id="10084" r:id="rId2622"/>
    <p:sldId id="10085" r:id="rId2623"/>
    <p:sldId id="10086" r:id="rId2624"/>
    <p:sldId id="10237" r:id="rId2625"/>
    <p:sldId id="10706" r:id="rId2626"/>
    <p:sldId id="9918" r:id="rId2627"/>
    <p:sldId id="9919" r:id="rId2628"/>
    <p:sldId id="9920" r:id="rId2629"/>
    <p:sldId id="9921" r:id="rId2630"/>
    <p:sldId id="9922" r:id="rId2631"/>
    <p:sldId id="9923" r:id="rId2632"/>
    <p:sldId id="10707" r:id="rId2633"/>
    <p:sldId id="10238" r:id="rId2634"/>
    <p:sldId id="9907" r:id="rId2635"/>
    <p:sldId id="9906" r:id="rId2636"/>
    <p:sldId id="9908" r:id="rId2637"/>
    <p:sldId id="10708" r:id="rId2638"/>
    <p:sldId id="11260" r:id="rId2639"/>
    <p:sldId id="9909" r:id="rId2640"/>
    <p:sldId id="10246" r:id="rId2641"/>
    <p:sldId id="10709" r:id="rId2642"/>
    <p:sldId id="10247" r:id="rId2643"/>
    <p:sldId id="10710" r:id="rId2644"/>
    <p:sldId id="10242" r:id="rId2645"/>
    <p:sldId id="10243" r:id="rId2646"/>
    <p:sldId id="10244" r:id="rId2647"/>
    <p:sldId id="10711" r:id="rId2648"/>
    <p:sldId id="11279" r:id="rId2649"/>
    <p:sldId id="11280" r:id="rId2650"/>
    <p:sldId id="10248" r:id="rId2651"/>
    <p:sldId id="10712" r:id="rId2652"/>
    <p:sldId id="9798" r:id="rId2653"/>
    <p:sldId id="10713" r:id="rId2654"/>
    <p:sldId id="10245" r:id="rId2655"/>
    <p:sldId id="11302" r:id="rId2656"/>
    <p:sldId id="10714" r:id="rId2657"/>
    <p:sldId id="9803" r:id="rId2658"/>
    <p:sldId id="10715" r:id="rId2659"/>
    <p:sldId id="10249" r:id="rId2660"/>
    <p:sldId id="10716" r:id="rId2661"/>
    <p:sldId id="10250" r:id="rId2662"/>
    <p:sldId id="10717" r:id="rId2663"/>
    <p:sldId id="11424" r:id="rId2664"/>
    <p:sldId id="11425" r:id="rId2665"/>
    <p:sldId id="9806" r:id="rId2666"/>
    <p:sldId id="10718" r:id="rId2667"/>
    <p:sldId id="10251" r:id="rId2668"/>
    <p:sldId id="10719" r:id="rId2669"/>
    <p:sldId id="8132" r:id="rId2670"/>
    <p:sldId id="10720" r:id="rId2671"/>
    <p:sldId id="10252" r:id="rId2672"/>
    <p:sldId id="10721" r:id="rId2673"/>
    <p:sldId id="11493" r:id="rId2674"/>
    <p:sldId id="11494" r:id="rId2675"/>
    <p:sldId id="10253" r:id="rId2676"/>
    <p:sldId id="10722" r:id="rId2677"/>
    <p:sldId id="9811" r:id="rId2678"/>
    <p:sldId id="10723" r:id="rId2679"/>
    <p:sldId id="9812" r:id="rId2680"/>
    <p:sldId id="9813" r:id="rId2681"/>
    <p:sldId id="10724" r:id="rId2682"/>
    <p:sldId id="9814" r:id="rId2683"/>
    <p:sldId id="10725" r:id="rId2684"/>
    <p:sldId id="13301" r:id="rId2685"/>
    <p:sldId id="13302" r:id="rId2686"/>
    <p:sldId id="9815" r:id="rId2687"/>
    <p:sldId id="9816" r:id="rId2688"/>
    <p:sldId id="9817" r:id="rId2689"/>
    <p:sldId id="10726" r:id="rId2690"/>
    <p:sldId id="9822" r:id="rId2691"/>
    <p:sldId id="9823" r:id="rId2692"/>
    <p:sldId id="10727" r:id="rId2693"/>
    <p:sldId id="9825" r:id="rId2694"/>
    <p:sldId id="10728" r:id="rId2695"/>
    <p:sldId id="9824" r:id="rId2696"/>
    <p:sldId id="10729" r:id="rId2697"/>
    <p:sldId id="10254" r:id="rId2698"/>
    <p:sldId id="10730" r:id="rId2699"/>
    <p:sldId id="9833" r:id="rId2700"/>
    <p:sldId id="10731" r:id="rId2701"/>
    <p:sldId id="9832" r:id="rId2702"/>
    <p:sldId id="10732" r:id="rId2703"/>
    <p:sldId id="10255" r:id="rId2704"/>
    <p:sldId id="10733" r:id="rId2705"/>
    <p:sldId id="9890" r:id="rId2706"/>
    <p:sldId id="10734" r:id="rId2707"/>
    <p:sldId id="9831" r:id="rId2708"/>
    <p:sldId id="10735" r:id="rId2709"/>
    <p:sldId id="9830" r:id="rId2710"/>
    <p:sldId id="10736" r:id="rId2711"/>
    <p:sldId id="9829" r:id="rId2712"/>
    <p:sldId id="10737" r:id="rId2713"/>
    <p:sldId id="9828" r:id="rId2714"/>
    <p:sldId id="10738" r:id="rId2715"/>
    <p:sldId id="9836" r:id="rId2716"/>
    <p:sldId id="10739" r:id="rId2717"/>
    <p:sldId id="9837" r:id="rId2718"/>
    <p:sldId id="10740" r:id="rId2719"/>
    <p:sldId id="9838" r:id="rId2720"/>
    <p:sldId id="10741" r:id="rId2721"/>
    <p:sldId id="9839" r:id="rId2722"/>
    <p:sldId id="10742" r:id="rId2723"/>
    <p:sldId id="9843" r:id="rId2724"/>
    <p:sldId id="10743" r:id="rId2725"/>
    <p:sldId id="9842" r:id="rId2726"/>
    <p:sldId id="10931" r:id="rId2727"/>
    <p:sldId id="9841" r:id="rId2728"/>
    <p:sldId id="10932" r:id="rId2729"/>
    <p:sldId id="9840" r:id="rId2730"/>
    <p:sldId id="10933" r:id="rId2731"/>
    <p:sldId id="9835" r:id="rId2732"/>
    <p:sldId id="10934" r:id="rId2733"/>
    <p:sldId id="9834" r:id="rId2734"/>
    <p:sldId id="10935" r:id="rId2735"/>
    <p:sldId id="9827" r:id="rId2736"/>
    <p:sldId id="10936" r:id="rId2737"/>
    <p:sldId id="9845" r:id="rId2738"/>
    <p:sldId id="10937" r:id="rId2739"/>
    <p:sldId id="9844" r:id="rId2740"/>
    <p:sldId id="10938" r:id="rId2741"/>
    <p:sldId id="11569" r:id="rId2742"/>
    <p:sldId id="11570" r:id="rId2743"/>
    <p:sldId id="9910" r:id="rId2744"/>
    <p:sldId id="9911" r:id="rId2745"/>
    <p:sldId id="10939" r:id="rId2746"/>
    <p:sldId id="11266" r:id="rId2747"/>
    <p:sldId id="11267" r:id="rId2748"/>
    <p:sldId id="11268" r:id="rId2749"/>
    <p:sldId id="11269" r:id="rId2750"/>
    <p:sldId id="11270" r:id="rId2751"/>
    <p:sldId id="11271" r:id="rId2752"/>
    <p:sldId id="11272" r:id="rId2753"/>
    <p:sldId id="12740" r:id="rId2754"/>
    <p:sldId id="12742" r:id="rId2755"/>
    <p:sldId id="12743" r:id="rId2756"/>
    <p:sldId id="12744" r:id="rId2757"/>
    <p:sldId id="12745" r:id="rId2758"/>
    <p:sldId id="12746" r:id="rId2759"/>
    <p:sldId id="12747" r:id="rId2760"/>
    <p:sldId id="12748" r:id="rId2761"/>
    <p:sldId id="13000" r:id="rId2762"/>
    <p:sldId id="13001" r:id="rId2763"/>
    <p:sldId id="13002" r:id="rId2764"/>
    <p:sldId id="13003" r:id="rId2765"/>
    <p:sldId id="8832" r:id="rId2766"/>
    <p:sldId id="8833" r:id="rId2767"/>
    <p:sldId id="8834" r:id="rId2768"/>
    <p:sldId id="10087" r:id="rId2769"/>
    <p:sldId id="8835" r:id="rId2770"/>
    <p:sldId id="8836" r:id="rId2771"/>
    <p:sldId id="8837" r:id="rId2772"/>
    <p:sldId id="9913" r:id="rId2773"/>
    <p:sldId id="9914" r:id="rId2774"/>
    <p:sldId id="9915" r:id="rId2775"/>
    <p:sldId id="11222" r:id="rId2776"/>
    <p:sldId id="11223" r:id="rId2777"/>
    <p:sldId id="8838" r:id="rId2778"/>
    <p:sldId id="8839" r:id="rId2779"/>
    <p:sldId id="8840" r:id="rId2780"/>
    <p:sldId id="10061" r:id="rId2781"/>
    <p:sldId id="8841" r:id="rId2782"/>
    <p:sldId id="10062" r:id="rId2783"/>
    <p:sldId id="9758" r:id="rId2784"/>
    <p:sldId id="8847" r:id="rId2785"/>
    <p:sldId id="8848" r:id="rId2786"/>
    <p:sldId id="10263" r:id="rId2787"/>
    <p:sldId id="10264" r:id="rId2788"/>
    <p:sldId id="10265" r:id="rId2789"/>
    <p:sldId id="11217" r:id="rId2790"/>
    <p:sldId id="10754" r:id="rId2791"/>
    <p:sldId id="11305" r:id="rId2792"/>
    <p:sldId id="11306" r:id="rId2793"/>
    <p:sldId id="11309" r:id="rId2794"/>
    <p:sldId id="11308" r:id="rId2795"/>
    <p:sldId id="11307" r:id="rId2796"/>
    <p:sldId id="11304" r:id="rId2797"/>
    <p:sldId id="11303" r:id="rId2798"/>
    <p:sldId id="9759" r:id="rId2799"/>
    <p:sldId id="9760" r:id="rId2800"/>
    <p:sldId id="8849" r:id="rId2801"/>
    <p:sldId id="8850" r:id="rId2802"/>
    <p:sldId id="8851" r:id="rId2803"/>
    <p:sldId id="8852" r:id="rId2804"/>
    <p:sldId id="8853" r:id="rId2805"/>
    <p:sldId id="8854" r:id="rId2806"/>
    <p:sldId id="10755" r:id="rId2807"/>
    <p:sldId id="8855" r:id="rId2808"/>
    <p:sldId id="8856" r:id="rId2809"/>
    <p:sldId id="8857" r:id="rId2810"/>
    <p:sldId id="10088" r:id="rId2811"/>
    <p:sldId id="12967" r:id="rId2812"/>
    <p:sldId id="8858" r:id="rId2813"/>
    <p:sldId id="9761" r:id="rId2814"/>
    <p:sldId id="8859" r:id="rId2815"/>
    <p:sldId id="8860" r:id="rId2816"/>
    <p:sldId id="8861" r:id="rId2817"/>
    <p:sldId id="10756" r:id="rId2818"/>
    <p:sldId id="8862" r:id="rId2819"/>
    <p:sldId id="12974" r:id="rId2820"/>
    <p:sldId id="12975" r:id="rId2821"/>
    <p:sldId id="12976" r:id="rId2822"/>
    <p:sldId id="12978" r:id="rId2823"/>
    <p:sldId id="12979" r:id="rId2824"/>
    <p:sldId id="12980" r:id="rId2825"/>
    <p:sldId id="12981" r:id="rId2826"/>
    <p:sldId id="12982" r:id="rId2827"/>
    <p:sldId id="12983" r:id="rId2828"/>
    <p:sldId id="12977" r:id="rId2829"/>
    <p:sldId id="8868" r:id="rId2830"/>
    <p:sldId id="9762" r:id="rId2831"/>
    <p:sldId id="8869" r:id="rId2832"/>
    <p:sldId id="8870" r:id="rId2833"/>
    <p:sldId id="8871" r:id="rId2834"/>
    <p:sldId id="8872" r:id="rId2835"/>
    <p:sldId id="9763" r:id="rId2836"/>
    <p:sldId id="8873" r:id="rId2837"/>
    <p:sldId id="8874" r:id="rId2838"/>
    <p:sldId id="9764" r:id="rId2839"/>
    <p:sldId id="9765" r:id="rId2840"/>
    <p:sldId id="11224" r:id="rId2841"/>
    <p:sldId id="9766" r:id="rId2842"/>
    <p:sldId id="9767" r:id="rId2843"/>
    <p:sldId id="9768" r:id="rId2844"/>
    <p:sldId id="9769" r:id="rId2845"/>
    <p:sldId id="10925" r:id="rId2846"/>
    <p:sldId id="8234" r:id="rId2847"/>
    <p:sldId id="8235" r:id="rId2848"/>
    <p:sldId id="10267" r:id="rId2849"/>
    <p:sldId id="11218" r:id="rId2850"/>
    <p:sldId id="11219" r:id="rId2851"/>
    <p:sldId id="8877" r:id="rId2852"/>
    <p:sldId id="8878" r:id="rId2853"/>
    <p:sldId id="10063" r:id="rId2854"/>
    <p:sldId id="8879" r:id="rId2855"/>
    <p:sldId id="8880" r:id="rId2856"/>
    <p:sldId id="8881" r:id="rId2857"/>
    <p:sldId id="9770" r:id="rId2858"/>
    <p:sldId id="9771" r:id="rId2859"/>
    <p:sldId id="8882" r:id="rId2860"/>
    <p:sldId id="10268" r:id="rId2861"/>
    <p:sldId id="10269" r:id="rId2862"/>
    <p:sldId id="10270" r:id="rId2863"/>
    <p:sldId id="11220" r:id="rId2864"/>
    <p:sldId id="11221" r:id="rId2865"/>
    <p:sldId id="9772" r:id="rId2866"/>
    <p:sldId id="9773" r:id="rId2867"/>
    <p:sldId id="9775" r:id="rId2868"/>
    <p:sldId id="10064" r:id="rId2869"/>
    <p:sldId id="8885" r:id="rId2870"/>
    <p:sldId id="9777" r:id="rId2871"/>
    <p:sldId id="10065" r:id="rId2872"/>
    <p:sldId id="8884" r:id="rId2873"/>
    <p:sldId id="9779" r:id="rId2874"/>
    <p:sldId id="11232" r:id="rId2875"/>
    <p:sldId id="10070" r:id="rId2876"/>
    <p:sldId id="9782" r:id="rId2877"/>
    <p:sldId id="11233" r:id="rId2878"/>
    <p:sldId id="10069" r:id="rId2879"/>
    <p:sldId id="9785" r:id="rId2880"/>
    <p:sldId id="11234" r:id="rId2881"/>
    <p:sldId id="10071" r:id="rId2882"/>
    <p:sldId id="9787" r:id="rId2883"/>
    <p:sldId id="9788" r:id="rId2884"/>
    <p:sldId id="9789" r:id="rId2885"/>
    <p:sldId id="9790" r:id="rId2886"/>
    <p:sldId id="9791" r:id="rId2887"/>
    <p:sldId id="11535" r:id="rId2888"/>
    <p:sldId id="11534" r:id="rId2889"/>
    <p:sldId id="11533" r:id="rId2890"/>
    <p:sldId id="9792" r:id="rId2891"/>
    <p:sldId id="10759" r:id="rId2892"/>
    <p:sldId id="10760" r:id="rId2893"/>
    <p:sldId id="10761" r:id="rId2894"/>
    <p:sldId id="11235" r:id="rId2895"/>
    <p:sldId id="11236" r:id="rId2896"/>
    <p:sldId id="11512" r:id="rId2897"/>
    <p:sldId id="11513" r:id="rId2898"/>
    <p:sldId id="11514" r:id="rId2899"/>
    <p:sldId id="11515" r:id="rId2900"/>
    <p:sldId id="11516" r:id="rId2901"/>
    <p:sldId id="11517" r:id="rId2902"/>
    <p:sldId id="11518" r:id="rId2903"/>
    <p:sldId id="11519" r:id="rId2904"/>
    <p:sldId id="11543" r:id="rId2905"/>
    <p:sldId id="11545" r:id="rId2906"/>
    <p:sldId id="11547" r:id="rId2907"/>
    <p:sldId id="11546" r:id="rId2908"/>
    <p:sldId id="11548" r:id="rId2909"/>
    <p:sldId id="11551" r:id="rId2910"/>
    <p:sldId id="11550" r:id="rId2911"/>
    <p:sldId id="11549" r:id="rId2912"/>
    <p:sldId id="11544" r:id="rId2913"/>
    <p:sldId id="6977" r:id="rId2914"/>
    <p:sldId id="10763" r:id="rId2915"/>
    <p:sldId id="6978" r:id="rId2916"/>
    <p:sldId id="6979" r:id="rId2917"/>
    <p:sldId id="6980" r:id="rId2918"/>
    <p:sldId id="6981" r:id="rId2919"/>
    <p:sldId id="10764" r:id="rId2920"/>
    <p:sldId id="10287" r:id="rId2921"/>
    <p:sldId id="10279" r:id="rId2922"/>
    <p:sldId id="10765" r:id="rId2923"/>
    <p:sldId id="10123" r:id="rId2924"/>
    <p:sldId id="11112" r:id="rId2925"/>
    <p:sldId id="11113" r:id="rId2926"/>
    <p:sldId id="11114" r:id="rId2927"/>
    <p:sldId id="11115" r:id="rId2928"/>
    <p:sldId id="10280" r:id="rId2929"/>
    <p:sldId id="10766" r:id="rId2930"/>
    <p:sldId id="10281" r:id="rId2931"/>
    <p:sldId id="12931" r:id="rId2932"/>
    <p:sldId id="12930" r:id="rId2933"/>
    <p:sldId id="10767" r:id="rId2934"/>
    <p:sldId id="10282" r:id="rId2935"/>
    <p:sldId id="10768" r:id="rId2936"/>
    <p:sldId id="10283" r:id="rId2937"/>
    <p:sldId id="10769" r:id="rId2938"/>
    <p:sldId id="10284" r:id="rId2939"/>
    <p:sldId id="10770" r:id="rId2940"/>
    <p:sldId id="10286" r:id="rId2941"/>
    <p:sldId id="10771" r:id="rId2942"/>
    <p:sldId id="13303" r:id="rId2943"/>
    <p:sldId id="13304" r:id="rId2944"/>
    <p:sldId id="10285" r:id="rId2945"/>
    <p:sldId id="11555" r:id="rId2946"/>
    <p:sldId id="10772" r:id="rId2947"/>
    <p:sldId id="10276" r:id="rId2948"/>
    <p:sldId id="10277" r:id="rId2949"/>
    <p:sldId id="10278" r:id="rId2950"/>
    <p:sldId id="10773" r:id="rId2951"/>
    <p:sldId id="10289" r:id="rId2952"/>
    <p:sldId id="10774" r:id="rId2953"/>
    <p:sldId id="10290" r:id="rId2954"/>
    <p:sldId id="10775" r:id="rId2955"/>
    <p:sldId id="10295" r:id="rId2956"/>
    <p:sldId id="10780" r:id="rId2957"/>
    <p:sldId id="10296" r:id="rId2958"/>
    <p:sldId id="10781" r:id="rId2959"/>
    <p:sldId id="10297" r:id="rId2960"/>
    <p:sldId id="10782" r:id="rId2961"/>
    <p:sldId id="10298" r:id="rId2962"/>
    <p:sldId id="10783" r:id="rId2963"/>
    <p:sldId id="10299" r:id="rId2964"/>
    <p:sldId id="10784" r:id="rId2965"/>
    <p:sldId id="10300" r:id="rId2966"/>
    <p:sldId id="10785" r:id="rId2967"/>
    <p:sldId id="10301" r:id="rId2968"/>
    <p:sldId id="10786" r:id="rId2969"/>
    <p:sldId id="10302" r:id="rId2970"/>
    <p:sldId id="10787" r:id="rId2971"/>
    <p:sldId id="10303" r:id="rId2972"/>
    <p:sldId id="10788" r:id="rId2973"/>
    <p:sldId id="10304" r:id="rId2974"/>
    <p:sldId id="10789" r:id="rId2975"/>
    <p:sldId id="10305" r:id="rId2976"/>
    <p:sldId id="10790" r:id="rId2977"/>
    <p:sldId id="10306" r:id="rId2978"/>
    <p:sldId id="10791" r:id="rId2979"/>
    <p:sldId id="11556" r:id="rId2980"/>
    <p:sldId id="11557" r:id="rId2981"/>
    <p:sldId id="11275" r:id="rId2982"/>
    <p:sldId id="11276" r:id="rId2983"/>
    <p:sldId id="11360" r:id="rId2984"/>
    <p:sldId id="11365" r:id="rId2985"/>
    <p:sldId id="11368" r:id="rId2986"/>
    <p:sldId id="11371" r:id="rId2987"/>
    <p:sldId id="11370" r:id="rId2988"/>
    <p:sldId id="11369" r:id="rId2989"/>
    <p:sldId id="11362" r:id="rId2990"/>
    <p:sldId id="11361" r:id="rId2991"/>
    <p:sldId id="11247" r:id="rId2992"/>
    <p:sldId id="10315" r:id="rId2993"/>
    <p:sldId id="11416" r:id="rId2994"/>
    <p:sldId id="8917" r:id="rId2995"/>
    <p:sldId id="11417" r:id="rId2996"/>
    <p:sldId id="9368" r:id="rId2997"/>
    <p:sldId id="13313" r:id="rId2998"/>
    <p:sldId id="8918" r:id="rId2999"/>
    <p:sldId id="11415" r:id="rId3000"/>
    <p:sldId id="10316" r:id="rId3001"/>
    <p:sldId id="11414" r:id="rId3002"/>
    <p:sldId id="10317" r:id="rId3003"/>
    <p:sldId id="11413" r:id="rId3004"/>
    <p:sldId id="10318" r:id="rId3005"/>
    <p:sldId id="11412" r:id="rId3006"/>
    <p:sldId id="9364" r:id="rId3007"/>
    <p:sldId id="11411" r:id="rId3008"/>
    <p:sldId id="9365" r:id="rId3009"/>
    <p:sldId id="11410" r:id="rId3010"/>
    <p:sldId id="9366" r:id="rId3011"/>
    <p:sldId id="11409" r:id="rId3012"/>
    <p:sldId id="9367" r:id="rId3013"/>
    <p:sldId id="11406" r:id="rId3014"/>
    <p:sldId id="8490" r:id="rId3015"/>
    <p:sldId id="11408" r:id="rId3016"/>
    <p:sldId id="8491" r:id="rId3017"/>
    <p:sldId id="11407" r:id="rId3018"/>
    <p:sldId id="11584" r:id="rId3019"/>
    <p:sldId id="11585" r:id="rId3020"/>
    <p:sldId id="8492" r:id="rId3021"/>
    <p:sldId id="11405" r:id="rId3022"/>
    <p:sldId id="8493" r:id="rId3023"/>
    <p:sldId id="11404" r:id="rId3024"/>
    <p:sldId id="8494" r:id="rId3025"/>
    <p:sldId id="11403" r:id="rId3026"/>
    <p:sldId id="8495" r:id="rId3027"/>
    <p:sldId id="11402" r:id="rId3028"/>
    <p:sldId id="8496" r:id="rId3029"/>
    <p:sldId id="11401" r:id="rId3030"/>
    <p:sldId id="13310" r:id="rId3031"/>
    <p:sldId id="13311" r:id="rId3032"/>
    <p:sldId id="8497" r:id="rId3033"/>
    <p:sldId id="11400" r:id="rId3034"/>
    <p:sldId id="8498" r:id="rId3035"/>
    <p:sldId id="11399" r:id="rId3036"/>
    <p:sldId id="10319" r:id="rId3037"/>
    <p:sldId id="10320" r:id="rId3038"/>
    <p:sldId id="11397" r:id="rId3039"/>
    <p:sldId id="10322" r:id="rId3040"/>
    <p:sldId id="11274" r:id="rId3041"/>
    <p:sldId id="11398" r:id="rId3042"/>
    <p:sldId id="10324" r:id="rId3043"/>
    <p:sldId id="10325" r:id="rId3044"/>
    <p:sldId id="11396" r:id="rId3045"/>
    <p:sldId id="10327" r:id="rId3046"/>
    <p:sldId id="10328" r:id="rId3047"/>
    <p:sldId id="11394" r:id="rId3048"/>
    <p:sldId id="11281" r:id="rId3049"/>
    <p:sldId id="11395" r:id="rId3050"/>
    <p:sldId id="9375" r:id="rId3051"/>
    <p:sldId id="11285" r:id="rId3052"/>
    <p:sldId id="9376" r:id="rId3053"/>
    <p:sldId id="10330" r:id="rId3054"/>
    <p:sldId id="11393" r:id="rId3055"/>
    <p:sldId id="11291" r:id="rId3056"/>
    <p:sldId id="11292" r:id="rId3057"/>
    <p:sldId id="11392" r:id="rId3058"/>
    <p:sldId id="11298" r:id="rId3059"/>
    <p:sldId id="11299" r:id="rId3060"/>
    <p:sldId id="11300" r:id="rId3061"/>
    <p:sldId id="11391" r:id="rId3062"/>
    <p:sldId id="9377" r:id="rId3063"/>
    <p:sldId id="9378" r:id="rId3064"/>
    <p:sldId id="10332" r:id="rId3065"/>
    <p:sldId id="11390" r:id="rId3066"/>
    <p:sldId id="11310" r:id="rId3067"/>
    <p:sldId id="11312" r:id="rId3068"/>
    <p:sldId id="11389" r:id="rId3069"/>
    <p:sldId id="11351" r:id="rId3070"/>
    <p:sldId id="11352" r:id="rId3071"/>
    <p:sldId id="11386" r:id="rId3072"/>
    <p:sldId id="11353" r:id="rId3073"/>
    <p:sldId id="11388" r:id="rId3074"/>
    <p:sldId id="11354" r:id="rId3075"/>
    <p:sldId id="11387" r:id="rId3076"/>
    <p:sldId id="11355" r:id="rId3077"/>
    <p:sldId id="11385" r:id="rId3078"/>
    <p:sldId id="11375" r:id="rId3079"/>
    <p:sldId id="11376" r:id="rId3080"/>
    <p:sldId id="11377" r:id="rId3081"/>
    <p:sldId id="9379" r:id="rId3082"/>
    <p:sldId id="9380" r:id="rId3083"/>
    <p:sldId id="11378" r:id="rId3084"/>
    <p:sldId id="11384" r:id="rId3085"/>
    <p:sldId id="9381" r:id="rId3086"/>
    <p:sldId id="10821" r:id="rId3087"/>
    <p:sldId id="11418" r:id="rId3088"/>
    <p:sldId id="11420" r:id="rId3089"/>
    <p:sldId id="11419" r:id="rId3090"/>
    <p:sldId id="10336" r:id="rId3091"/>
    <p:sldId id="12906" r:id="rId3092"/>
    <p:sldId id="11426" r:id="rId3093"/>
    <p:sldId id="11383" r:id="rId3094"/>
    <p:sldId id="12968" r:id="rId3095"/>
    <p:sldId id="13269" r:id="rId3096"/>
    <p:sldId id="4264" r:id="rId3097"/>
    <p:sldId id="4265" r:id="rId3098"/>
    <p:sldId id="4266" r:id="rId3099"/>
    <p:sldId id="4267" r:id="rId3100"/>
    <p:sldId id="4384" r:id="rId3101"/>
    <p:sldId id="4385" r:id="rId3102"/>
    <p:sldId id="4386" r:id="rId3103"/>
    <p:sldId id="4268" r:id="rId3104"/>
    <p:sldId id="12954" r:id="rId3105"/>
    <p:sldId id="10338" r:id="rId3106"/>
    <p:sldId id="4269" r:id="rId3107"/>
    <p:sldId id="4271" r:id="rId3108"/>
    <p:sldId id="4272" r:id="rId3109"/>
    <p:sldId id="4387" r:id="rId3110"/>
    <p:sldId id="4388" r:id="rId3111"/>
    <p:sldId id="4273" r:id="rId3112"/>
    <p:sldId id="12955" r:id="rId3113"/>
    <p:sldId id="10339" r:id="rId3114"/>
    <p:sldId id="4389" r:id="rId3115"/>
    <p:sldId id="4390" r:id="rId3116"/>
    <p:sldId id="4405" r:id="rId3117"/>
    <p:sldId id="4391" r:id="rId3118"/>
    <p:sldId id="4392" r:id="rId3119"/>
    <p:sldId id="4399" r:id="rId3120"/>
    <p:sldId id="4400" r:id="rId3121"/>
    <p:sldId id="4401" r:id="rId3122"/>
    <p:sldId id="4402" r:id="rId3123"/>
    <p:sldId id="4393" r:id="rId3124"/>
    <p:sldId id="12957" r:id="rId3125"/>
    <p:sldId id="10340" r:id="rId3126"/>
    <p:sldId id="12984" r:id="rId3127"/>
    <p:sldId id="12985" r:id="rId3128"/>
    <p:sldId id="12986" r:id="rId3129"/>
    <p:sldId id="12987" r:id="rId3130"/>
    <p:sldId id="12988" r:id="rId3131"/>
    <p:sldId id="12989" r:id="rId3132"/>
    <p:sldId id="12990" r:id="rId3133"/>
    <p:sldId id="4394" r:id="rId3134"/>
    <p:sldId id="4270" r:id="rId3135"/>
    <p:sldId id="4395" r:id="rId3136"/>
    <p:sldId id="4396" r:id="rId3137"/>
    <p:sldId id="4397" r:id="rId3138"/>
    <p:sldId id="4398" r:id="rId3139"/>
    <p:sldId id="12991" r:id="rId3140"/>
    <p:sldId id="12959" r:id="rId3141"/>
    <p:sldId id="12961" r:id="rId3142"/>
    <p:sldId id="10341" r:id="rId3143"/>
    <p:sldId id="11382" r:id="rId3144"/>
    <p:sldId id="13270" r:id="rId3145"/>
    <p:sldId id="13271" r:id="rId3146"/>
    <p:sldId id="13272" r:id="rId3147"/>
    <p:sldId id="13273" r:id="rId3148"/>
    <p:sldId id="13274" r:id="rId3149"/>
    <p:sldId id="13275" r:id="rId3150"/>
    <p:sldId id="13276" r:id="rId3151"/>
    <p:sldId id="13277" r:id="rId3152"/>
    <p:sldId id="9382" r:id="rId3153"/>
    <p:sldId id="9383" r:id="rId3154"/>
    <p:sldId id="10344" r:id="rId3155"/>
    <p:sldId id="10824" r:id="rId3156"/>
    <p:sldId id="9384" r:id="rId3157"/>
    <p:sldId id="10346" r:id="rId3158"/>
    <p:sldId id="11381" r:id="rId3159"/>
    <p:sldId id="12995" r:id="rId3160"/>
    <p:sldId id="12996" r:id="rId3161"/>
    <p:sldId id="12998" r:id="rId3162"/>
    <p:sldId id="12999" r:id="rId3163"/>
    <p:sldId id="12997" r:id="rId3164"/>
    <p:sldId id="9385" r:id="rId3165"/>
    <p:sldId id="10347" r:id="rId3166"/>
    <p:sldId id="11380" r:id="rId3167"/>
    <p:sldId id="11562" r:id="rId3168"/>
    <p:sldId id="11563" r:id="rId3169"/>
    <p:sldId id="11564" r:id="rId3170"/>
    <p:sldId id="11520" r:id="rId3171"/>
    <p:sldId id="11523" r:id="rId3172"/>
    <p:sldId id="10349" r:id="rId3173"/>
    <p:sldId id="10350" r:id="rId3174"/>
    <p:sldId id="10812" r:id="rId3175"/>
    <p:sldId id="12993" r:id="rId3176"/>
    <p:sldId id="12994" r:id="rId3177"/>
    <p:sldId id="11552" r:id="rId3178"/>
    <p:sldId id="11553" r:id="rId3179"/>
    <p:sldId id="13305" r:id="rId3180"/>
    <p:sldId id="13306" r:id="rId3181"/>
    <p:sldId id="13307" r:id="rId3182"/>
    <p:sldId id="13309" r:id="rId3183"/>
    <p:sldId id="13308" r:id="rId3184"/>
    <p:sldId id="11558" r:id="rId3185"/>
    <p:sldId id="11561" r:id="rId3186"/>
    <p:sldId id="11560" r:id="rId3187"/>
    <p:sldId id="11559" r:id="rId3188"/>
    <p:sldId id="10314" r:id="rId3189"/>
    <p:sldId id="10792" r:id="rId3190"/>
    <p:sldId id="6935" r:id="rId3191"/>
    <p:sldId id="3247" r:id="rId3192"/>
    <p:sldId id="10352" r:id="rId3193"/>
    <p:sldId id="10353" r:id="rId3194"/>
    <p:sldId id="3249" r:id="rId3195"/>
    <p:sldId id="6821" r:id="rId3196"/>
    <p:sldId id="3250" r:id="rId3197"/>
    <p:sldId id="6828" r:id="rId3198"/>
    <p:sldId id="3251" r:id="rId3199"/>
    <p:sldId id="10354" r:id="rId3200"/>
    <p:sldId id="10355" r:id="rId3201"/>
    <p:sldId id="3253" r:id="rId3202"/>
    <p:sldId id="6825" r:id="rId3203"/>
    <p:sldId id="3254" r:id="rId3204"/>
    <p:sldId id="10356" r:id="rId3205"/>
    <p:sldId id="3255" r:id="rId3206"/>
    <p:sldId id="3257" r:id="rId3207"/>
    <p:sldId id="3258" r:id="rId3208"/>
    <p:sldId id="6830" r:id="rId3209"/>
    <p:sldId id="3260" r:id="rId3210"/>
    <p:sldId id="6831" r:id="rId3211"/>
    <p:sldId id="3261" r:id="rId3212"/>
    <p:sldId id="12403" r:id="rId3213"/>
    <p:sldId id="3262" r:id="rId3214"/>
    <p:sldId id="3263" r:id="rId3215"/>
    <p:sldId id="10827" r:id="rId3216"/>
    <p:sldId id="7531" r:id="rId3217"/>
    <p:sldId id="10368" r:id="rId3218"/>
    <p:sldId id="10369" r:id="rId3219"/>
    <p:sldId id="10370" r:id="rId3220"/>
    <p:sldId id="7528" r:id="rId3221"/>
    <p:sldId id="10371" r:id="rId3222"/>
    <p:sldId id="10828" r:id="rId3223"/>
    <p:sldId id="11092" r:id="rId3224"/>
    <p:sldId id="10374" r:id="rId3225"/>
    <p:sldId id="10375" r:id="rId3226"/>
    <p:sldId id="12332" r:id="rId3227"/>
    <p:sldId id="12333" r:id="rId3228"/>
    <p:sldId id="12334" r:id="rId3229"/>
    <p:sldId id="12335" r:id="rId3230"/>
    <p:sldId id="12336" r:id="rId3231"/>
    <p:sldId id="10379" r:id="rId3232"/>
    <p:sldId id="10380" r:id="rId3233"/>
    <p:sldId id="7169" r:id="rId3234"/>
    <p:sldId id="7174" r:id="rId3235"/>
    <p:sldId id="7175" r:id="rId3236"/>
    <p:sldId id="7176" r:id="rId3237"/>
    <p:sldId id="7177" r:id="rId3238"/>
    <p:sldId id="7178" r:id="rId3239"/>
    <p:sldId id="7179" r:id="rId3240"/>
    <p:sldId id="7180" r:id="rId3241"/>
    <p:sldId id="7181" r:id="rId3242"/>
    <p:sldId id="7182" r:id="rId3243"/>
    <p:sldId id="12337" r:id="rId3244"/>
    <p:sldId id="12338" r:id="rId3245"/>
    <p:sldId id="12339" r:id="rId3246"/>
    <p:sldId id="12340" r:id="rId3247"/>
    <p:sldId id="12341" r:id="rId3248"/>
    <p:sldId id="12344" r:id="rId3249"/>
    <p:sldId id="12343" r:id="rId3250"/>
    <p:sldId id="12345" r:id="rId3251"/>
    <p:sldId id="7189" r:id="rId3252"/>
    <p:sldId id="7190" r:id="rId3253"/>
    <p:sldId id="7191" r:id="rId3254"/>
    <p:sldId id="12346" r:id="rId3255"/>
    <p:sldId id="12347" r:id="rId3256"/>
    <p:sldId id="12348" r:id="rId3257"/>
    <p:sldId id="12349" r:id="rId3258"/>
    <p:sldId id="12350" r:id="rId3259"/>
    <p:sldId id="12351" r:id="rId3260"/>
    <p:sldId id="12352" r:id="rId3261"/>
    <p:sldId id="12353" r:id="rId3262"/>
    <p:sldId id="12354" r:id="rId3263"/>
    <p:sldId id="12355" r:id="rId3264"/>
    <p:sldId id="12356" r:id="rId3265"/>
    <p:sldId id="12357" r:id="rId3266"/>
    <p:sldId id="7205" r:id="rId3267"/>
    <p:sldId id="7206" r:id="rId3268"/>
    <p:sldId id="7207" r:id="rId3269"/>
    <p:sldId id="7208" r:id="rId3270"/>
    <p:sldId id="12358" r:id="rId3271"/>
    <p:sldId id="7210" r:id="rId3272"/>
    <p:sldId id="7211" r:id="rId3273"/>
    <p:sldId id="7212" r:id="rId3274"/>
    <p:sldId id="7213" r:id="rId3275"/>
    <p:sldId id="7214" r:id="rId3276"/>
    <p:sldId id="12359" r:id="rId3277"/>
    <p:sldId id="7215" r:id="rId3278"/>
    <p:sldId id="11081" r:id="rId3279"/>
    <p:sldId id="7218" r:id="rId3280"/>
    <p:sldId id="7219" r:id="rId3281"/>
    <p:sldId id="7220" r:id="rId3282"/>
    <p:sldId id="7221" r:id="rId3283"/>
    <p:sldId id="12360" r:id="rId3284"/>
    <p:sldId id="12362" r:id="rId3285"/>
    <p:sldId id="7223" r:id="rId3286"/>
    <p:sldId id="7224" r:id="rId3287"/>
    <p:sldId id="7225" r:id="rId3288"/>
    <p:sldId id="7226" r:id="rId3289"/>
    <p:sldId id="12179" r:id="rId3290"/>
    <p:sldId id="7228" r:id="rId3291"/>
    <p:sldId id="7229" r:id="rId3292"/>
    <p:sldId id="7230" r:id="rId3293"/>
    <p:sldId id="7231" r:id="rId3294"/>
    <p:sldId id="7232" r:id="rId3295"/>
    <p:sldId id="10521" r:id="rId3296"/>
    <p:sldId id="7234" r:id="rId3297"/>
    <p:sldId id="7235" r:id="rId3298"/>
    <p:sldId id="7236" r:id="rId3299"/>
    <p:sldId id="7237" r:id="rId3300"/>
    <p:sldId id="7238" r:id="rId3301"/>
    <p:sldId id="7239" r:id="rId3302"/>
    <p:sldId id="12366" r:id="rId3303"/>
    <p:sldId id="7240" r:id="rId3304"/>
    <p:sldId id="7241" r:id="rId3305"/>
    <p:sldId id="7244" r:id="rId3306"/>
    <p:sldId id="11779" r:id="rId3307"/>
    <p:sldId id="7245" r:id="rId3308"/>
    <p:sldId id="7246" r:id="rId3309"/>
    <p:sldId id="7247" r:id="rId3310"/>
    <p:sldId id="7249" r:id="rId3311"/>
    <p:sldId id="7251" r:id="rId3312"/>
    <p:sldId id="12367" r:id="rId3313"/>
    <p:sldId id="7252" r:id="rId3314"/>
    <p:sldId id="7253" r:id="rId3315"/>
    <p:sldId id="7254" r:id="rId3316"/>
    <p:sldId id="7255" r:id="rId3317"/>
    <p:sldId id="7256" r:id="rId3318"/>
    <p:sldId id="7257" r:id="rId3319"/>
    <p:sldId id="7258" r:id="rId3320"/>
    <p:sldId id="7259" r:id="rId3321"/>
    <p:sldId id="7260" r:id="rId3322"/>
    <p:sldId id="7261" r:id="rId3323"/>
    <p:sldId id="7262" r:id="rId3324"/>
    <p:sldId id="11237" r:id="rId3325"/>
    <p:sldId id="11238" r:id="rId3326"/>
    <p:sldId id="11239" r:id="rId3327"/>
    <p:sldId id="11240" r:id="rId3328"/>
    <p:sldId id="11241" r:id="rId3329"/>
    <p:sldId id="11242" r:id="rId3330"/>
    <p:sldId id="11243" r:id="rId3331"/>
    <p:sldId id="11244" r:id="rId3332"/>
    <p:sldId id="11245" r:id="rId3333"/>
    <p:sldId id="7269" r:id="rId3334"/>
    <p:sldId id="11082" r:id="rId3335"/>
    <p:sldId id="7273" r:id="rId3336"/>
    <p:sldId id="7274" r:id="rId3337"/>
    <p:sldId id="12368" r:id="rId3338"/>
    <p:sldId id="7275" r:id="rId3339"/>
    <p:sldId id="7276" r:id="rId3340"/>
    <p:sldId id="7277" r:id="rId3341"/>
    <p:sldId id="7278" r:id="rId3342"/>
    <p:sldId id="7279" r:id="rId3343"/>
    <p:sldId id="12369" r:id="rId3344"/>
    <p:sldId id="7280" r:id="rId3345"/>
    <p:sldId id="7281" r:id="rId3346"/>
    <p:sldId id="7282" r:id="rId3347"/>
    <p:sldId id="7283" r:id="rId3348"/>
    <p:sldId id="10895" r:id="rId3349"/>
    <p:sldId id="13230" r:id="rId3350"/>
    <p:sldId id="13231" r:id="rId3351"/>
    <p:sldId id="13232" r:id="rId3352"/>
    <p:sldId id="13235" r:id="rId3353"/>
    <p:sldId id="13236" r:id="rId3354"/>
    <p:sldId id="13237" r:id="rId3355"/>
    <p:sldId id="13238" r:id="rId3356"/>
    <p:sldId id="13239" r:id="rId3357"/>
    <p:sldId id="13240" r:id="rId3358"/>
    <p:sldId id="13242" r:id="rId3359"/>
    <p:sldId id="13246" r:id="rId3360"/>
    <p:sldId id="13243" r:id="rId3361"/>
    <p:sldId id="13244" r:id="rId3362"/>
    <p:sldId id="13234" r:id="rId3363"/>
    <p:sldId id="11093" r:id="rId3364"/>
    <p:sldId id="10383" r:id="rId3365"/>
    <p:sldId id="10384" r:id="rId3366"/>
    <p:sldId id="10385" r:id="rId3367"/>
    <p:sldId id="10386" r:id="rId3368"/>
    <p:sldId id="10387" r:id="rId3369"/>
    <p:sldId id="10388" r:id="rId3370"/>
    <p:sldId id="13229" r:id="rId3371"/>
    <p:sldId id="10389" r:id="rId3372"/>
    <p:sldId id="10949" r:id="rId3373"/>
    <p:sldId id="10950" r:id="rId3374"/>
    <p:sldId id="7436" r:id="rId3375"/>
    <p:sldId id="10524" r:id="rId3376"/>
    <p:sldId id="10526" r:id="rId3377"/>
    <p:sldId id="7441" r:id="rId3378"/>
    <p:sldId id="10527" r:id="rId3379"/>
    <p:sldId id="10528" r:id="rId3380"/>
    <p:sldId id="7445" r:id="rId3381"/>
    <p:sldId id="7446" r:id="rId3382"/>
    <p:sldId id="7447" r:id="rId3383"/>
    <p:sldId id="7448" r:id="rId3384"/>
    <p:sldId id="7449" r:id="rId3385"/>
    <p:sldId id="7450" r:id="rId3386"/>
    <p:sldId id="12378" r:id="rId3387"/>
    <p:sldId id="10529" r:id="rId3388"/>
    <p:sldId id="10530" r:id="rId3389"/>
    <p:sldId id="10531" r:id="rId3390"/>
    <p:sldId id="10532" r:id="rId3391"/>
    <p:sldId id="7784" r:id="rId3392"/>
    <p:sldId id="7785" r:id="rId3393"/>
    <p:sldId id="10533" r:id="rId3394"/>
    <p:sldId id="10534" r:id="rId3395"/>
    <p:sldId id="10535" r:id="rId3396"/>
    <p:sldId id="10536" r:id="rId3397"/>
    <p:sldId id="10537" r:id="rId3398"/>
    <p:sldId id="10538" r:id="rId3399"/>
    <p:sldId id="10539" r:id="rId3400"/>
    <p:sldId id="10540" r:id="rId3401"/>
    <p:sldId id="10541" r:id="rId3402"/>
    <p:sldId id="10542" r:id="rId3403"/>
    <p:sldId id="10543" r:id="rId3404"/>
    <p:sldId id="12379" r:id="rId3405"/>
    <p:sldId id="12380" r:id="rId3406"/>
    <p:sldId id="12381" r:id="rId3407"/>
    <p:sldId id="11083" r:id="rId3408"/>
    <p:sldId id="11084" r:id="rId3409"/>
    <p:sldId id="10550" r:id="rId3410"/>
    <p:sldId id="10551" r:id="rId3411"/>
    <p:sldId id="12382" r:id="rId3412"/>
    <p:sldId id="10552" r:id="rId3413"/>
    <p:sldId id="7811" r:id="rId3414"/>
    <p:sldId id="7816" r:id="rId3415"/>
    <p:sldId id="7817" r:id="rId3416"/>
    <p:sldId id="12383" r:id="rId3417"/>
    <p:sldId id="10557" r:id="rId3418"/>
    <p:sldId id="10558" r:id="rId3419"/>
    <p:sldId id="7820" r:id="rId3420"/>
    <p:sldId id="7821" r:id="rId3421"/>
    <p:sldId id="7822" r:id="rId3422"/>
    <p:sldId id="7823" r:id="rId3423"/>
    <p:sldId id="12384" r:id="rId3424"/>
    <p:sldId id="12385" r:id="rId3425"/>
    <p:sldId id="12386" r:id="rId3426"/>
    <p:sldId id="10901" r:id="rId3427"/>
    <p:sldId id="12439" r:id="rId3428"/>
    <p:sldId id="12440" r:id="rId3429"/>
    <p:sldId id="12441" r:id="rId3430"/>
    <p:sldId id="12442" r:id="rId3431"/>
    <p:sldId id="10960" r:id="rId3432"/>
    <p:sldId id="10961" r:id="rId3433"/>
    <p:sldId id="10962" r:id="rId3434"/>
    <p:sldId id="10963" r:id="rId3435"/>
    <p:sldId id="10964" r:id="rId3436"/>
    <p:sldId id="10965" r:id="rId3437"/>
    <p:sldId id="10966" r:id="rId3438"/>
    <p:sldId id="10967" r:id="rId3439"/>
    <p:sldId id="10968" r:id="rId3440"/>
    <p:sldId id="10969" r:id="rId3441"/>
    <p:sldId id="10970" r:id="rId3442"/>
    <p:sldId id="10971" r:id="rId3443"/>
    <p:sldId id="12443" r:id="rId3444"/>
    <p:sldId id="12444" r:id="rId3445"/>
    <p:sldId id="10974" r:id="rId3446"/>
    <p:sldId id="10975" r:id="rId3447"/>
    <p:sldId id="12445" r:id="rId3448"/>
    <p:sldId id="12446" r:id="rId3449"/>
    <p:sldId id="12447" r:id="rId3450"/>
    <p:sldId id="12448" r:id="rId3451"/>
    <p:sldId id="12449" r:id="rId3452"/>
    <p:sldId id="12450" r:id="rId3453"/>
    <p:sldId id="12451" r:id="rId3454"/>
    <p:sldId id="12452" r:id="rId3455"/>
    <p:sldId id="12453" r:id="rId3456"/>
    <p:sldId id="12454" r:id="rId3457"/>
    <p:sldId id="12455" r:id="rId3458"/>
    <p:sldId id="12456" r:id="rId3459"/>
    <p:sldId id="12457" r:id="rId3460"/>
    <p:sldId id="12458" r:id="rId3461"/>
    <p:sldId id="12459" r:id="rId3462"/>
    <p:sldId id="12460" r:id="rId3463"/>
    <p:sldId id="10986" r:id="rId3464"/>
    <p:sldId id="11994" r:id="rId3465"/>
    <p:sldId id="12461" r:id="rId3466"/>
    <p:sldId id="12462" r:id="rId3467"/>
    <p:sldId id="12463" r:id="rId3468"/>
    <p:sldId id="12464" r:id="rId3469"/>
    <p:sldId id="12465" r:id="rId3470"/>
    <p:sldId id="12466" r:id="rId3471"/>
    <p:sldId id="12467" r:id="rId3472"/>
    <p:sldId id="12468" r:id="rId3473"/>
    <p:sldId id="12469" r:id="rId3474"/>
    <p:sldId id="12470" r:id="rId3475"/>
    <p:sldId id="12471" r:id="rId3476"/>
    <p:sldId id="12472" r:id="rId3477"/>
    <p:sldId id="12473" r:id="rId3478"/>
    <p:sldId id="12474" r:id="rId3479"/>
    <p:sldId id="12475" r:id="rId3480"/>
    <p:sldId id="12476" r:id="rId3481"/>
    <p:sldId id="12477" r:id="rId3482"/>
    <p:sldId id="12478" r:id="rId3483"/>
    <p:sldId id="12479" r:id="rId3484"/>
    <p:sldId id="12480" r:id="rId3485"/>
    <p:sldId id="12481" r:id="rId3486"/>
    <p:sldId id="12482" r:id="rId3487"/>
    <p:sldId id="12483" r:id="rId3488"/>
    <p:sldId id="12484" r:id="rId3489"/>
    <p:sldId id="12485" r:id="rId3490"/>
    <p:sldId id="12486" r:id="rId3491"/>
    <p:sldId id="12487" r:id="rId3492"/>
    <p:sldId id="12488" r:id="rId3493"/>
    <p:sldId id="12489" r:id="rId3494"/>
    <p:sldId id="12490" r:id="rId3495"/>
    <p:sldId id="12491" r:id="rId3496"/>
    <p:sldId id="12492" r:id="rId3497"/>
    <p:sldId id="12495" r:id="rId3498"/>
    <p:sldId id="12496" r:id="rId3499"/>
    <p:sldId id="12497" r:id="rId3500"/>
    <p:sldId id="12498" r:id="rId3501"/>
    <p:sldId id="12499" r:id="rId3502"/>
    <p:sldId id="12500" r:id="rId3503"/>
    <p:sldId id="12501" r:id="rId3504"/>
    <p:sldId id="12502" r:id="rId3505"/>
    <p:sldId id="12503" r:id="rId3506"/>
    <p:sldId id="12504" r:id="rId3507"/>
    <p:sldId id="12505" r:id="rId3508"/>
    <p:sldId id="12506" r:id="rId3509"/>
    <p:sldId id="12507" r:id="rId3510"/>
    <p:sldId id="12508" r:id="rId3511"/>
    <p:sldId id="12509" r:id="rId3512"/>
    <p:sldId id="12510" r:id="rId3513"/>
    <p:sldId id="12511" r:id="rId3514"/>
    <p:sldId id="12512" r:id="rId3515"/>
    <p:sldId id="12513" r:id="rId3516"/>
    <p:sldId id="12514" r:id="rId3517"/>
    <p:sldId id="12515" r:id="rId3518"/>
    <p:sldId id="12516" r:id="rId3519"/>
    <p:sldId id="12517" r:id="rId3520"/>
    <p:sldId id="12518" r:id="rId3521"/>
    <p:sldId id="12519" r:id="rId3522"/>
    <p:sldId id="12520" r:id="rId3523"/>
    <p:sldId id="12521" r:id="rId3524"/>
    <p:sldId id="12522" r:id="rId3525"/>
    <p:sldId id="12523" r:id="rId3526"/>
    <p:sldId id="12524" r:id="rId3527"/>
    <p:sldId id="12525" r:id="rId3528"/>
    <p:sldId id="12526" r:id="rId3529"/>
    <p:sldId id="12527" r:id="rId3530"/>
    <p:sldId id="12528" r:id="rId3531"/>
    <p:sldId id="12529" r:id="rId3532"/>
    <p:sldId id="12530" r:id="rId3533"/>
    <p:sldId id="12531" r:id="rId3534"/>
    <p:sldId id="12532" r:id="rId3535"/>
    <p:sldId id="12533" r:id="rId3536"/>
    <p:sldId id="11076" r:id="rId3537"/>
    <p:sldId id="11077" r:id="rId3538"/>
    <p:sldId id="11078" r:id="rId3539"/>
    <p:sldId id="12534" r:id="rId3540"/>
    <p:sldId id="12535" r:id="rId3541"/>
    <p:sldId id="11094" r:id="rId3542"/>
    <p:sldId id="10392" r:id="rId3543"/>
    <p:sldId id="12374" r:id="rId3544"/>
    <p:sldId id="12375" r:id="rId3545"/>
    <p:sldId id="12376" r:id="rId3546"/>
    <p:sldId id="12377" r:id="rId3547"/>
    <p:sldId id="11080" r:id="rId3548"/>
    <p:sldId id="12397" r:id="rId3549"/>
    <p:sldId id="12398" r:id="rId3550"/>
    <p:sldId id="12399" r:id="rId3551"/>
    <p:sldId id="12400" r:id="rId3552"/>
    <p:sldId id="12401" r:id="rId3553"/>
    <p:sldId id="12402" r:id="rId3554"/>
    <p:sldId id="12404" r:id="rId3555"/>
    <p:sldId id="12405" r:id="rId3556"/>
    <p:sldId id="13202" r:id="rId3557"/>
    <p:sldId id="13203" r:id="rId3558"/>
    <p:sldId id="13204" r:id="rId3559"/>
    <p:sldId id="13205" r:id="rId3560"/>
    <p:sldId id="12410" r:id="rId3561"/>
    <p:sldId id="12411" r:id="rId3562"/>
    <p:sldId id="12412" r:id="rId3563"/>
    <p:sldId id="13206" r:id="rId3564"/>
    <p:sldId id="13207" r:id="rId3565"/>
    <p:sldId id="13208" r:id="rId3566"/>
    <p:sldId id="13209" r:id="rId3567"/>
    <p:sldId id="12417" r:id="rId3568"/>
    <p:sldId id="12418" r:id="rId3569"/>
    <p:sldId id="13224" r:id="rId3570"/>
    <p:sldId id="13225" r:id="rId3571"/>
    <p:sldId id="13226" r:id="rId3572"/>
    <p:sldId id="13227" r:id="rId3573"/>
    <p:sldId id="10955" r:id="rId3574"/>
    <p:sldId id="13228" r:id="rId3575"/>
    <p:sldId id="13247" r:id="rId3576"/>
    <p:sldId id="13248" r:id="rId3577"/>
    <p:sldId id="13249" r:id="rId3578"/>
    <p:sldId id="13250" r:id="rId3579"/>
    <p:sldId id="13251" r:id="rId3580"/>
    <p:sldId id="13252" r:id="rId3581"/>
    <p:sldId id="13253" r:id="rId3582"/>
    <p:sldId id="11265" r:id="rId3583"/>
    <p:sldId id="7156" r:id="rId3584"/>
    <p:sldId id="4804" r:id="rId3585"/>
    <p:sldId id="4805" r:id="rId3586"/>
    <p:sldId id="4806" r:id="rId3587"/>
    <p:sldId id="4808" r:id="rId3588"/>
    <p:sldId id="10837" r:id="rId3589"/>
    <p:sldId id="11263" r:id="rId3590"/>
    <p:sldId id="11264" r:id="rId3591"/>
    <p:sldId id="7374" r:id="rId3592"/>
    <p:sldId id="10836" r:id="rId3593"/>
    <p:sldId id="11702" r:id="rId3594"/>
    <p:sldId id="11718" r:id="rId3595"/>
    <p:sldId id="11725" r:id="rId3596"/>
    <p:sldId id="11722" r:id="rId3597"/>
    <p:sldId id="11719" r:id="rId3598"/>
    <p:sldId id="11726" r:id="rId3599"/>
    <p:sldId id="11723" r:id="rId3600"/>
    <p:sldId id="11720" r:id="rId3601"/>
    <p:sldId id="11727" r:id="rId3602"/>
    <p:sldId id="11728" r:id="rId3603"/>
    <p:sldId id="11729" r:id="rId3604"/>
    <p:sldId id="11730" r:id="rId3605"/>
    <p:sldId id="11724" r:id="rId3606"/>
    <p:sldId id="11721" r:id="rId3607"/>
    <p:sldId id="11731" r:id="rId3608"/>
    <p:sldId id="11703" r:id="rId3609"/>
    <p:sldId id="11704" r:id="rId3610"/>
    <p:sldId id="11732" r:id="rId3611"/>
    <p:sldId id="11705" r:id="rId3612"/>
    <p:sldId id="10397" r:id="rId3613"/>
    <p:sldId id="10398" r:id="rId3614"/>
    <p:sldId id="11246" r:id="rId3615"/>
    <p:sldId id="10400" r:id="rId3616"/>
    <p:sldId id="10832" r:id="rId3617"/>
    <p:sldId id="11706" r:id="rId3618"/>
    <p:sldId id="11707" r:id="rId3619"/>
    <p:sldId id="11708" r:id="rId3620"/>
    <p:sldId id="11709" r:id="rId3621"/>
    <p:sldId id="11710" r:id="rId3622"/>
    <p:sldId id="11737" r:id="rId3623"/>
    <p:sldId id="11711" r:id="rId3624"/>
    <p:sldId id="11712" r:id="rId3625"/>
    <p:sldId id="11713" r:id="rId3626"/>
    <p:sldId id="10402" r:id="rId3627"/>
    <p:sldId id="10403" r:id="rId3628"/>
    <p:sldId id="10833" r:id="rId3629"/>
    <p:sldId id="11733" r:id="rId3630"/>
    <p:sldId id="11738" r:id="rId3631"/>
    <p:sldId id="11734" r:id="rId3632"/>
    <p:sldId id="11735" r:id="rId3633"/>
    <p:sldId id="11739" r:id="rId3634"/>
    <p:sldId id="11736" r:id="rId3635"/>
    <p:sldId id="10404" r:id="rId3636"/>
    <p:sldId id="10405" r:id="rId3637"/>
    <p:sldId id="10834" r:id="rId3638"/>
    <p:sldId id="10406" r:id="rId3639"/>
    <p:sldId id="10407" r:id="rId3640"/>
    <p:sldId id="10408" r:id="rId3641"/>
    <p:sldId id="11487" r:id="rId3642"/>
    <p:sldId id="10410" r:id="rId3643"/>
    <p:sldId id="10411" r:id="rId3644"/>
    <p:sldId id="10412" r:id="rId3645"/>
    <p:sldId id="10413" r:id="rId3646"/>
    <p:sldId id="10835" r:id="rId3647"/>
    <p:sldId id="11488" r:id="rId3648"/>
    <p:sldId id="11489" r:id="rId3649"/>
    <p:sldId id="11492" r:id="rId3650"/>
    <p:sldId id="11491" r:id="rId3651"/>
    <p:sldId id="11490" r:id="rId3652"/>
    <p:sldId id="11495" r:id="rId3653"/>
    <p:sldId id="11496" r:id="rId3654"/>
    <p:sldId id="11536" r:id="rId3655"/>
    <p:sldId id="11538" r:id="rId3656"/>
    <p:sldId id="11537" r:id="rId3657"/>
    <p:sldId id="11714" r:id="rId3658"/>
    <p:sldId id="11740" r:id="rId3659"/>
    <p:sldId id="11715" r:id="rId3660"/>
    <p:sldId id="11716" r:id="rId3661"/>
    <p:sldId id="11741" r:id="rId3662"/>
    <p:sldId id="11717" r:id="rId3663"/>
    <p:sldId id="12221" r:id="rId3664"/>
    <p:sldId id="12311" r:id="rId3665"/>
    <p:sldId id="13262" r:id="rId3666"/>
    <p:sldId id="12313" r:id="rId3667"/>
    <p:sldId id="12257" r:id="rId3668"/>
    <p:sldId id="12228" r:id="rId3669"/>
    <p:sldId id="12229" r:id="rId3670"/>
    <p:sldId id="12230" r:id="rId3671"/>
    <p:sldId id="12231" r:id="rId3672"/>
    <p:sldId id="12232" r:id="rId3673"/>
    <p:sldId id="12233" r:id="rId3674"/>
    <p:sldId id="12234" r:id="rId3675"/>
    <p:sldId id="12235" r:id="rId3676"/>
    <p:sldId id="12307" r:id="rId3677"/>
    <p:sldId id="12308" r:id="rId3678"/>
    <p:sldId id="12309" r:id="rId3679"/>
    <p:sldId id="12310" r:id="rId3680"/>
    <p:sldId id="12240" r:id="rId3681"/>
    <p:sldId id="12241" r:id="rId3682"/>
    <p:sldId id="12242" r:id="rId3683"/>
    <p:sldId id="12243" r:id="rId3684"/>
    <p:sldId id="12245" r:id="rId3685"/>
    <p:sldId id="12246" r:id="rId3686"/>
    <p:sldId id="12247" r:id="rId3687"/>
    <p:sldId id="12248" r:id="rId3688"/>
    <p:sldId id="12249" r:id="rId3689"/>
    <p:sldId id="12250" r:id="rId3690"/>
    <p:sldId id="12251" r:id="rId3691"/>
    <p:sldId id="12252" r:id="rId3692"/>
    <p:sldId id="12253" r:id="rId3693"/>
    <p:sldId id="12254" r:id="rId3694"/>
    <p:sldId id="12255" r:id="rId3695"/>
    <p:sldId id="12239" r:id="rId3696"/>
    <p:sldId id="12236" r:id="rId3697"/>
    <p:sldId id="12237" r:id="rId3698"/>
    <p:sldId id="12238" r:id="rId3699"/>
    <p:sldId id="12258" r:id="rId3700"/>
    <p:sldId id="12264" r:id="rId3701"/>
    <p:sldId id="12265" r:id="rId3702"/>
    <p:sldId id="12266" r:id="rId3703"/>
    <p:sldId id="12267" r:id="rId3704"/>
    <p:sldId id="12268" r:id="rId3705"/>
    <p:sldId id="12269" r:id="rId3706"/>
    <p:sldId id="12270" r:id="rId3707"/>
    <p:sldId id="12271" r:id="rId3708"/>
    <p:sldId id="12303" r:id="rId3709"/>
    <p:sldId id="12304" r:id="rId3710"/>
    <p:sldId id="12305" r:id="rId3711"/>
    <p:sldId id="12306" r:id="rId3712"/>
    <p:sldId id="12291" r:id="rId3713"/>
    <p:sldId id="12292" r:id="rId3714"/>
    <p:sldId id="12293" r:id="rId3715"/>
    <p:sldId id="12294" r:id="rId3716"/>
    <p:sldId id="12296" r:id="rId3717"/>
    <p:sldId id="12299" r:id="rId3718"/>
    <p:sldId id="12300" r:id="rId3719"/>
    <p:sldId id="12297" r:id="rId3720"/>
    <p:sldId id="12298" r:id="rId3721"/>
    <p:sldId id="12302" r:id="rId3722"/>
    <p:sldId id="12278" r:id="rId3723"/>
    <p:sldId id="12279" r:id="rId3724"/>
    <p:sldId id="12280" r:id="rId3725"/>
    <p:sldId id="12282" r:id="rId3726"/>
    <p:sldId id="12283" r:id="rId3727"/>
    <p:sldId id="12284" r:id="rId3728"/>
    <p:sldId id="12285" r:id="rId3729"/>
    <p:sldId id="12286" r:id="rId3730"/>
    <p:sldId id="12287" r:id="rId3731"/>
    <p:sldId id="12288" r:id="rId3732"/>
    <p:sldId id="12289" r:id="rId3733"/>
    <p:sldId id="12290" r:id="rId3734"/>
    <p:sldId id="13295" r:id="rId3735"/>
    <p:sldId id="13296" r:id="rId3736"/>
    <p:sldId id="13297" r:id="rId3737"/>
    <p:sldId id="13298" r:id="rId3738"/>
    <p:sldId id="13299" r:id="rId3739"/>
    <p:sldId id="13300" r:id="rId3740"/>
    <p:sldId id="11497" r:id="rId3741"/>
    <p:sldId id="6842" r:id="rId3742"/>
    <p:sldId id="6929" r:id="rId3743"/>
    <p:sldId id="5324" r:id="rId3744"/>
    <p:sldId id="10838" r:id="rId3745"/>
    <p:sldId id="10849" r:id="rId3746"/>
    <p:sldId id="10928" r:id="rId3747"/>
    <p:sldId id="10929" r:id="rId3748"/>
    <p:sldId id="10926" r:id="rId3749"/>
    <p:sldId id="10927" r:id="rId3750"/>
    <p:sldId id="7375" r:id="rId3751"/>
    <p:sldId id="7376" r:id="rId3752"/>
    <p:sldId id="10843" r:id="rId3753"/>
    <p:sldId id="10844" r:id="rId3754"/>
    <p:sldId id="11742" r:id="rId3755"/>
    <p:sldId id="11762" r:id="rId3756"/>
    <p:sldId id="11745" r:id="rId3757"/>
    <p:sldId id="11771" r:id="rId3758"/>
    <p:sldId id="11743" r:id="rId3759"/>
    <p:sldId id="11744" r:id="rId3760"/>
    <p:sldId id="11763" r:id="rId3761"/>
    <p:sldId id="11764" r:id="rId3762"/>
    <p:sldId id="11772" r:id="rId3763"/>
    <p:sldId id="11765" r:id="rId3764"/>
    <p:sldId id="11766" r:id="rId3765"/>
    <p:sldId id="11767" r:id="rId3766"/>
    <p:sldId id="11773" r:id="rId3767"/>
    <p:sldId id="11769" r:id="rId3768"/>
    <p:sldId id="11770" r:id="rId3769"/>
    <p:sldId id="11286" r:id="rId3770"/>
    <p:sldId id="11287" r:id="rId3771"/>
    <p:sldId id="10417" r:id="rId3772"/>
    <p:sldId id="8009" r:id="rId3773"/>
    <p:sldId id="10842" r:id="rId3774"/>
    <p:sldId id="10845" r:id="rId3775"/>
    <p:sldId id="11746" r:id="rId3776"/>
    <p:sldId id="11747" r:id="rId3777"/>
    <p:sldId id="11748" r:id="rId3778"/>
    <p:sldId id="11749" r:id="rId3779"/>
    <p:sldId id="13278" r:id="rId3780"/>
    <p:sldId id="13281" r:id="rId3781"/>
    <p:sldId id="13279" r:id="rId3782"/>
    <p:sldId id="13280" r:id="rId3783"/>
    <p:sldId id="10418" r:id="rId3784"/>
    <p:sldId id="11774" r:id="rId3785"/>
    <p:sldId id="10419" r:id="rId3786"/>
    <p:sldId id="10841" r:id="rId3787"/>
    <p:sldId id="10846" r:id="rId3788"/>
    <p:sldId id="11775" r:id="rId3789"/>
    <p:sldId id="11776" r:id="rId3790"/>
    <p:sldId id="11777" r:id="rId3791"/>
    <p:sldId id="11778" r:id="rId3792"/>
    <p:sldId id="11750" r:id="rId3793"/>
    <p:sldId id="11751" r:id="rId3794"/>
    <p:sldId id="11752" r:id="rId3795"/>
    <p:sldId id="11753" r:id="rId3796"/>
    <p:sldId id="10420" r:id="rId3797"/>
    <p:sldId id="10840" r:id="rId3798"/>
    <p:sldId id="10847" r:id="rId3799"/>
    <p:sldId id="10421" r:id="rId3800"/>
    <p:sldId id="11502" r:id="rId3801"/>
    <p:sldId id="10839" r:id="rId3802"/>
    <p:sldId id="10848" r:id="rId3803"/>
    <p:sldId id="11498" r:id="rId3804"/>
    <p:sldId id="11501" r:id="rId3805"/>
    <p:sldId id="11503" r:id="rId3806"/>
    <p:sldId id="11499" r:id="rId3807"/>
    <p:sldId id="11500" r:id="rId3808"/>
    <p:sldId id="11539" r:id="rId3809"/>
    <p:sldId id="11542" r:id="rId3810"/>
    <p:sldId id="11540" r:id="rId3811"/>
    <p:sldId id="11541" r:id="rId3812"/>
    <p:sldId id="11754" r:id="rId3813"/>
    <p:sldId id="11755" r:id="rId3814"/>
    <p:sldId id="11756" r:id="rId3815"/>
    <p:sldId id="11757" r:id="rId3816"/>
    <p:sldId id="11758" r:id="rId3817"/>
    <p:sldId id="11759" r:id="rId3818"/>
    <p:sldId id="11760" r:id="rId3819"/>
    <p:sldId id="11761" r:id="rId3820"/>
    <p:sldId id="11565" r:id="rId3821"/>
    <p:sldId id="11568" r:id="rId3822"/>
    <p:sldId id="11566" r:id="rId3823"/>
    <p:sldId id="11567" r:id="rId3824"/>
    <p:sldId id="10423" r:id="rId3825"/>
    <p:sldId id="12201" r:id="rId3826"/>
    <p:sldId id="10850" r:id="rId3827"/>
    <p:sldId id="4906" r:id="rId3828"/>
    <p:sldId id="4908" r:id="rId3829"/>
    <p:sldId id="4910" r:id="rId3830"/>
    <p:sldId id="10851" r:id="rId3831"/>
    <p:sldId id="12177" r:id="rId3832"/>
    <p:sldId id="12178" r:id="rId3833"/>
    <p:sldId id="10427" r:id="rId3834"/>
    <p:sldId id="10428" r:id="rId3835"/>
    <p:sldId id="10930" r:id="rId3836"/>
    <p:sldId id="10429" r:id="rId3837"/>
    <p:sldId id="6812" r:id="rId3838"/>
    <p:sldId id="6885" r:id="rId3839"/>
    <p:sldId id="6813" r:id="rId3840"/>
    <p:sldId id="6814" r:id="rId3841"/>
    <p:sldId id="6816" r:id="rId3842"/>
    <p:sldId id="6817" r:id="rId3843"/>
    <p:sldId id="6818" r:id="rId3844"/>
    <p:sldId id="6819" r:id="rId3845"/>
    <p:sldId id="10855" r:id="rId3846"/>
    <p:sldId id="10487" r:id="rId3847"/>
    <p:sldId id="10488" r:id="rId3848"/>
    <p:sldId id="10489" r:id="rId3849"/>
    <p:sldId id="10490" r:id="rId3850"/>
    <p:sldId id="10491" r:id="rId3851"/>
    <p:sldId id="10492" r:id="rId3852"/>
    <p:sldId id="10493" r:id="rId3853"/>
    <p:sldId id="10494" r:id="rId3854"/>
    <p:sldId id="10495" r:id="rId3855"/>
    <p:sldId id="10496" r:id="rId3856"/>
    <p:sldId id="10856" r:id="rId3857"/>
    <p:sldId id="10431" r:id="rId3858"/>
    <p:sldId id="10432" r:id="rId3859"/>
    <p:sldId id="10433" r:id="rId3860"/>
    <p:sldId id="10434" r:id="rId3861"/>
    <p:sldId id="10435" r:id="rId3862"/>
    <p:sldId id="10436" r:id="rId3863"/>
    <p:sldId id="10857" r:id="rId3864"/>
    <p:sldId id="10438" r:id="rId3865"/>
    <p:sldId id="10439" r:id="rId3866"/>
    <p:sldId id="10440" r:id="rId3867"/>
    <p:sldId id="10441" r:id="rId3868"/>
    <p:sldId id="10442" r:id="rId3869"/>
    <p:sldId id="10443" r:id="rId3870"/>
    <p:sldId id="10444" r:id="rId3871"/>
    <p:sldId id="10445" r:id="rId3872"/>
    <p:sldId id="10858" r:id="rId3873"/>
    <p:sldId id="6750" r:id="rId3874"/>
    <p:sldId id="6937" r:id="rId3875"/>
    <p:sldId id="6938" r:id="rId3876"/>
    <p:sldId id="6939" r:id="rId3877"/>
    <p:sldId id="10859" r:id="rId3878"/>
    <p:sldId id="12536" r:id="rId3879"/>
    <p:sldId id="12539" r:id="rId3880"/>
    <p:sldId id="12537" r:id="rId3881"/>
    <p:sldId id="12538" r:id="rId3882"/>
    <p:sldId id="6663" r:id="rId3883"/>
    <p:sldId id="6664" r:id="rId3884"/>
    <p:sldId id="6820" r:id="rId3885"/>
    <p:sldId id="6665" r:id="rId3886"/>
    <p:sldId id="6667" r:id="rId3887"/>
    <p:sldId id="6669" r:id="rId3888"/>
    <p:sldId id="10860" r:id="rId3889"/>
    <p:sldId id="4941" r:id="rId3890"/>
    <p:sldId id="6886" r:id="rId3891"/>
    <p:sldId id="6887" r:id="rId3892"/>
    <p:sldId id="6888" r:id="rId3893"/>
    <p:sldId id="6889" r:id="rId3894"/>
    <p:sldId id="6890" r:id="rId3895"/>
    <p:sldId id="6891" r:id="rId3896"/>
    <p:sldId id="6892" r:id="rId3897"/>
    <p:sldId id="10861" r:id="rId3898"/>
    <p:sldId id="6398" r:id="rId3899"/>
    <p:sldId id="6893" r:id="rId3900"/>
    <p:sldId id="6894" r:id="rId3901"/>
    <p:sldId id="6895" r:id="rId3902"/>
    <p:sldId id="6899" r:id="rId3903"/>
    <p:sldId id="6896" r:id="rId3904"/>
    <p:sldId id="6901" r:id="rId3905"/>
    <p:sldId id="6897" r:id="rId3906"/>
    <p:sldId id="6408" r:id="rId3907"/>
    <p:sldId id="6409" r:id="rId3908"/>
    <p:sldId id="6902" r:id="rId3909"/>
    <p:sldId id="10862" r:id="rId3910"/>
    <p:sldId id="12540" r:id="rId3911"/>
    <p:sldId id="12541" r:id="rId3912"/>
    <p:sldId id="12542" r:id="rId3913"/>
    <p:sldId id="12545" r:id="rId3914"/>
    <p:sldId id="12546" r:id="rId3915"/>
    <p:sldId id="12544" r:id="rId3916"/>
    <p:sldId id="12543" r:id="rId3917"/>
    <p:sldId id="6942" r:id="rId3918"/>
    <p:sldId id="6940" r:id="rId3919"/>
    <p:sldId id="6943" r:id="rId3920"/>
    <p:sldId id="6944" r:id="rId3921"/>
    <p:sldId id="6945" r:id="rId3922"/>
    <p:sldId id="10863" r:id="rId3923"/>
    <p:sldId id="6946" r:id="rId3924"/>
    <p:sldId id="6947" r:id="rId3925"/>
    <p:sldId id="6948" r:id="rId3926"/>
    <p:sldId id="6949" r:id="rId3927"/>
    <p:sldId id="10453" r:id="rId3928"/>
    <p:sldId id="6950" r:id="rId3929"/>
    <p:sldId id="10454" r:id="rId3930"/>
    <p:sldId id="6951" r:id="rId3931"/>
    <p:sldId id="6952" r:id="rId3932"/>
    <p:sldId id="10864" r:id="rId3933"/>
    <p:sldId id="6953" r:id="rId3934"/>
    <p:sldId id="6954" r:id="rId3935"/>
    <p:sldId id="6955" r:id="rId3936"/>
    <p:sldId id="6956" r:id="rId3937"/>
    <p:sldId id="6957" r:id="rId3938"/>
    <p:sldId id="10865" r:id="rId3939"/>
    <p:sldId id="6958" r:id="rId3940"/>
    <p:sldId id="6959" r:id="rId3941"/>
    <p:sldId id="6960" r:id="rId3942"/>
    <p:sldId id="10866" r:id="rId3943"/>
    <p:sldId id="6961" r:id="rId3944"/>
    <p:sldId id="6962" r:id="rId3945"/>
    <p:sldId id="6963" r:id="rId3946"/>
    <p:sldId id="6964" r:id="rId3947"/>
    <p:sldId id="6965" r:id="rId3948"/>
    <p:sldId id="6966" r:id="rId3949"/>
    <p:sldId id="6967" r:id="rId3950"/>
    <p:sldId id="6968" r:id="rId3951"/>
    <p:sldId id="6970" r:id="rId3952"/>
    <p:sldId id="6969" r:id="rId3953"/>
    <p:sldId id="10867" r:id="rId3954"/>
    <p:sldId id="6971" r:id="rId3955"/>
    <p:sldId id="6972" r:id="rId3956"/>
    <p:sldId id="6973" r:id="rId3957"/>
    <p:sldId id="6974" r:id="rId3958"/>
    <p:sldId id="6975" r:id="rId3959"/>
    <p:sldId id="6976" r:id="rId3960"/>
    <p:sldId id="10868" r:id="rId3961"/>
    <p:sldId id="10460" r:id="rId3962"/>
    <p:sldId id="10461" r:id="rId3963"/>
    <p:sldId id="10462" r:id="rId3964"/>
    <p:sldId id="10463" r:id="rId3965"/>
    <p:sldId id="10464" r:id="rId3966"/>
    <p:sldId id="10869" r:id="rId3967"/>
    <p:sldId id="6982" r:id="rId3968"/>
    <p:sldId id="6983" r:id="rId3969"/>
    <p:sldId id="6984" r:id="rId3970"/>
    <p:sldId id="6985" r:id="rId3971"/>
    <p:sldId id="6986" r:id="rId3972"/>
    <p:sldId id="6987" r:id="rId3973"/>
    <p:sldId id="6988" r:id="rId3974"/>
    <p:sldId id="6989" r:id="rId3975"/>
    <p:sldId id="10870" r:id="rId3976"/>
    <p:sldId id="6990" r:id="rId3977"/>
    <p:sldId id="6991" r:id="rId3978"/>
    <p:sldId id="6992" r:id="rId3979"/>
    <p:sldId id="6993" r:id="rId3980"/>
    <p:sldId id="10871" r:id="rId3981"/>
    <p:sldId id="6994" r:id="rId3982"/>
    <p:sldId id="6995" r:id="rId3983"/>
    <p:sldId id="6996" r:id="rId3984"/>
    <p:sldId id="6997" r:id="rId3985"/>
    <p:sldId id="10872" r:id="rId3986"/>
    <p:sldId id="6999" r:id="rId3987"/>
    <p:sldId id="6998" r:id="rId3988"/>
    <p:sldId id="7000" r:id="rId3989"/>
    <p:sldId id="10873" r:id="rId3990"/>
    <p:sldId id="7001" r:id="rId3991"/>
    <p:sldId id="7002" r:id="rId3992"/>
    <p:sldId id="7003" r:id="rId3993"/>
    <p:sldId id="7004" r:id="rId3994"/>
    <p:sldId id="7005" r:id="rId3995"/>
    <p:sldId id="7006" r:id="rId3996"/>
    <p:sldId id="7007" r:id="rId3997"/>
    <p:sldId id="7008" r:id="rId3998"/>
    <p:sldId id="7009" r:id="rId3999"/>
    <p:sldId id="7010" r:id="rId4000"/>
    <p:sldId id="7011" r:id="rId4001"/>
    <p:sldId id="7012" r:id="rId4002"/>
    <p:sldId id="10874" r:id="rId4003"/>
    <p:sldId id="7013" r:id="rId4004"/>
    <p:sldId id="7014" r:id="rId4005"/>
    <p:sldId id="7015" r:id="rId4006"/>
    <p:sldId id="7016" r:id="rId4007"/>
    <p:sldId id="7017" r:id="rId4008"/>
    <p:sldId id="7021" r:id="rId4009"/>
    <p:sldId id="7018" r:id="rId4010"/>
    <p:sldId id="7019" r:id="rId4011"/>
    <p:sldId id="7020" r:id="rId4012"/>
    <p:sldId id="10875" r:id="rId4013"/>
    <p:sldId id="7032" r:id="rId4014"/>
    <p:sldId id="7033" r:id="rId4015"/>
    <p:sldId id="7034" r:id="rId4016"/>
    <p:sldId id="7035" r:id="rId4017"/>
    <p:sldId id="7036" r:id="rId4018"/>
    <p:sldId id="7037" r:id="rId4019"/>
    <p:sldId id="7038" r:id="rId4020"/>
    <p:sldId id="7039" r:id="rId4021"/>
    <p:sldId id="7040" r:id="rId4022"/>
    <p:sldId id="7041" r:id="rId4023"/>
    <p:sldId id="7042" r:id="rId4024"/>
    <p:sldId id="7043" r:id="rId4025"/>
    <p:sldId id="10876" r:id="rId4026"/>
    <p:sldId id="7044" r:id="rId4027"/>
    <p:sldId id="7045" r:id="rId4028"/>
    <p:sldId id="7046" r:id="rId4029"/>
    <p:sldId id="7047" r:id="rId4030"/>
    <p:sldId id="7048" r:id="rId4031"/>
    <p:sldId id="7049" r:id="rId4032"/>
    <p:sldId id="7050" r:id="rId4033"/>
    <p:sldId id="7051" r:id="rId4034"/>
    <p:sldId id="10877" r:id="rId4035"/>
    <p:sldId id="7052" r:id="rId4036"/>
    <p:sldId id="7053" r:id="rId4037"/>
    <p:sldId id="7054" r:id="rId4038"/>
    <p:sldId id="7055" r:id="rId4039"/>
    <p:sldId id="7056" r:id="rId4040"/>
    <p:sldId id="7057" r:id="rId4041"/>
    <p:sldId id="7058" r:id="rId4042"/>
    <p:sldId id="7059" r:id="rId4043"/>
    <p:sldId id="10878" r:id="rId4044"/>
    <p:sldId id="7061" r:id="rId4045"/>
    <p:sldId id="7060" r:id="rId4046"/>
    <p:sldId id="7062" r:id="rId4047"/>
    <p:sldId id="7063" r:id="rId4048"/>
    <p:sldId id="7064" r:id="rId4049"/>
    <p:sldId id="7065" r:id="rId4050"/>
    <p:sldId id="7066" r:id="rId4051"/>
    <p:sldId id="7067" r:id="rId4052"/>
    <p:sldId id="7068" r:id="rId4053"/>
    <p:sldId id="7069" r:id="rId4054"/>
    <p:sldId id="7070" r:id="rId4055"/>
    <p:sldId id="10879" r:id="rId4056"/>
    <p:sldId id="7072" r:id="rId4057"/>
    <p:sldId id="7071" r:id="rId4058"/>
    <p:sldId id="7073" r:id="rId4059"/>
    <p:sldId id="7074" r:id="rId4060"/>
    <p:sldId id="10880" r:id="rId4061"/>
    <p:sldId id="7076" r:id="rId4062"/>
    <p:sldId id="7075" r:id="rId4063"/>
    <p:sldId id="7077" r:id="rId4064"/>
    <p:sldId id="7078" r:id="rId4065"/>
    <p:sldId id="7079" r:id="rId4066"/>
    <p:sldId id="7080" r:id="rId4067"/>
    <p:sldId id="7083" r:id="rId4068"/>
    <p:sldId id="10881" r:id="rId4069"/>
    <p:sldId id="7085" r:id="rId4070"/>
    <p:sldId id="7084" r:id="rId4071"/>
    <p:sldId id="7086" r:id="rId4072"/>
    <p:sldId id="7087" r:id="rId4073"/>
    <p:sldId id="7088" r:id="rId4074"/>
    <p:sldId id="7089" r:id="rId4075"/>
    <p:sldId id="7090" r:id="rId4076"/>
    <p:sldId id="7091" r:id="rId4077"/>
    <p:sldId id="7092" r:id="rId4078"/>
    <p:sldId id="10882" r:id="rId4079"/>
    <p:sldId id="7094" r:id="rId4080"/>
    <p:sldId id="7093" r:id="rId4081"/>
    <p:sldId id="7095" r:id="rId4082"/>
    <p:sldId id="7096" r:id="rId4083"/>
    <p:sldId id="7097" r:id="rId4084"/>
    <p:sldId id="7098" r:id="rId4085"/>
    <p:sldId id="10883" r:id="rId4086"/>
    <p:sldId id="7100" r:id="rId4087"/>
    <p:sldId id="7099" r:id="rId4088"/>
    <p:sldId id="7101" r:id="rId4089"/>
    <p:sldId id="7102" r:id="rId4090"/>
    <p:sldId id="7103" r:id="rId4091"/>
    <p:sldId id="7104" r:id="rId4092"/>
    <p:sldId id="10884" r:id="rId4093"/>
    <p:sldId id="7106" r:id="rId4094"/>
    <p:sldId id="7105" r:id="rId4095"/>
    <p:sldId id="7107" r:id="rId4096"/>
    <p:sldId id="7108" r:id="rId4097"/>
    <p:sldId id="7109" r:id="rId4098"/>
    <p:sldId id="10481" r:id="rId4099"/>
    <p:sldId id="7111" r:id="rId4100"/>
    <p:sldId id="10885" r:id="rId4101"/>
    <p:sldId id="7113" r:id="rId4102"/>
    <p:sldId id="7112" r:id="rId4103"/>
    <p:sldId id="7114" r:id="rId4104"/>
    <p:sldId id="7115" r:id="rId4105"/>
    <p:sldId id="7116" r:id="rId4106"/>
    <p:sldId id="7117" r:id="rId4107"/>
    <p:sldId id="7118" r:id="rId4108"/>
    <p:sldId id="7119" r:id="rId4109"/>
    <p:sldId id="7120" r:id="rId4110"/>
    <p:sldId id="10886" r:id="rId4111"/>
    <p:sldId id="7122" r:id="rId4112"/>
    <p:sldId id="7121" r:id="rId4113"/>
    <p:sldId id="7123" r:id="rId4114"/>
    <p:sldId id="7124" r:id="rId4115"/>
    <p:sldId id="7125" r:id="rId4116"/>
    <p:sldId id="7126" r:id="rId4117"/>
    <p:sldId id="7127" r:id="rId4118"/>
    <p:sldId id="7128" r:id="rId4119"/>
    <p:sldId id="7129" r:id="rId4120"/>
    <p:sldId id="7130" r:id="rId4121"/>
    <p:sldId id="7131" r:id="rId4122"/>
    <p:sldId id="7132" r:id="rId4123"/>
    <p:sldId id="10887" r:id="rId4124"/>
    <p:sldId id="7134" r:id="rId4125"/>
    <p:sldId id="7133" r:id="rId4126"/>
    <p:sldId id="7135" r:id="rId4127"/>
    <p:sldId id="7136" r:id="rId4128"/>
    <p:sldId id="7137" r:id="rId4129"/>
    <p:sldId id="7138" r:id="rId4130"/>
    <p:sldId id="7139" r:id="rId4131"/>
    <p:sldId id="7140" r:id="rId4132"/>
    <p:sldId id="7141" r:id="rId4133"/>
    <p:sldId id="7142" r:id="rId4134"/>
    <p:sldId id="10888" r:id="rId4135"/>
    <p:sldId id="7144" r:id="rId4136"/>
    <p:sldId id="7143" r:id="rId4137"/>
    <p:sldId id="7145" r:id="rId4138"/>
    <p:sldId id="7146" r:id="rId4139"/>
    <p:sldId id="7147" r:id="rId4140"/>
    <p:sldId id="7148" r:id="rId4141"/>
    <p:sldId id="7149" r:id="rId4142"/>
    <p:sldId id="7150" r:id="rId4143"/>
    <p:sldId id="7151" r:id="rId4144"/>
    <p:sldId id="7152" r:id="rId4145"/>
    <p:sldId id="7153" r:id="rId4146"/>
    <p:sldId id="10889" r:id="rId4147"/>
    <p:sldId id="7941" r:id="rId4148"/>
    <p:sldId id="7942" r:id="rId4149"/>
    <p:sldId id="7943" r:id="rId4150"/>
    <p:sldId id="10498" r:id="rId4151"/>
    <p:sldId id="10499" r:id="rId4152"/>
    <p:sldId id="10500" r:id="rId4153"/>
    <p:sldId id="10501" r:id="rId4154"/>
    <p:sldId id="10502" r:id="rId4155"/>
    <p:sldId id="10503" r:id="rId4156"/>
    <p:sldId id="10504" r:id="rId4157"/>
    <p:sldId id="10505" r:id="rId4158"/>
    <p:sldId id="10506" r:id="rId4159"/>
    <p:sldId id="10507" r:id="rId4160"/>
    <p:sldId id="10508" r:id="rId4161"/>
    <p:sldId id="10890" r:id="rId4162"/>
    <p:sldId id="11253" r:id="rId4163"/>
    <p:sldId id="11254" r:id="rId4164"/>
    <p:sldId id="11255" r:id="rId4165"/>
    <p:sldId id="10509" r:id="rId4166"/>
    <p:sldId id="12371" r:id="rId4167"/>
    <p:sldId id="12372" r:id="rId4168"/>
    <p:sldId id="12373" r:id="rId4169"/>
    <p:sldId id="10891" r:id="rId4170"/>
    <p:sldId id="10512" r:id="rId4171"/>
    <p:sldId id="10513" r:id="rId4172"/>
    <p:sldId id="10514" r:id="rId4173"/>
    <p:sldId id="10892" r:id="rId4174"/>
    <p:sldId id="5131" r:id="rId4175"/>
    <p:sldId id="10518" r:id="rId4176"/>
    <p:sldId id="10519" r:id="rId4177"/>
    <p:sldId id="10893" r:id="rId4178"/>
    <p:sldId id="11879" r:id="rId4179"/>
    <p:sldId id="11880" r:id="rId4180"/>
    <p:sldId id="11881" r:id="rId4181"/>
    <p:sldId id="11882" r:id="rId4182"/>
    <p:sldId id="11883" r:id="rId4183"/>
    <p:sldId id="11884" r:id="rId4184"/>
    <p:sldId id="11885" r:id="rId4185"/>
    <p:sldId id="12180" r:id="rId4186"/>
    <p:sldId id="11887" r:id="rId4187"/>
    <p:sldId id="11888" r:id="rId4188"/>
    <p:sldId id="11889" r:id="rId4189"/>
    <p:sldId id="12181" r:id="rId4190"/>
    <p:sldId id="11891" r:id="rId4191"/>
    <p:sldId id="11892" r:id="rId4192"/>
    <p:sldId id="11893" r:id="rId4193"/>
    <p:sldId id="12182" r:id="rId4194"/>
    <p:sldId id="11895" r:id="rId4195"/>
    <p:sldId id="11896" r:id="rId4196"/>
    <p:sldId id="11897" r:id="rId4197"/>
    <p:sldId id="12183" r:id="rId4198"/>
    <p:sldId id="11899" r:id="rId4199"/>
    <p:sldId id="11900" r:id="rId4200"/>
    <p:sldId id="11901" r:id="rId4201"/>
    <p:sldId id="12184" r:id="rId4202"/>
    <p:sldId id="11903" r:id="rId4203"/>
    <p:sldId id="11904" r:id="rId4204"/>
    <p:sldId id="11905" r:id="rId4205"/>
    <p:sldId id="12185" r:id="rId4206"/>
    <p:sldId id="11907" r:id="rId4207"/>
    <p:sldId id="11908" r:id="rId4208"/>
    <p:sldId id="11909" r:id="rId4209"/>
    <p:sldId id="11910" r:id="rId4210"/>
    <p:sldId id="11911" r:id="rId4211"/>
    <p:sldId id="11912" r:id="rId4212"/>
    <p:sldId id="12186" r:id="rId4213"/>
    <p:sldId id="11871" r:id="rId4214"/>
    <p:sldId id="12776" r:id="rId4215"/>
    <p:sldId id="12777" r:id="rId4216"/>
    <p:sldId id="11914" r:id="rId4217"/>
    <p:sldId id="11915" r:id="rId4218"/>
    <p:sldId id="11916" r:id="rId4219"/>
    <p:sldId id="12187" r:id="rId4220"/>
    <p:sldId id="11918" r:id="rId4221"/>
    <p:sldId id="11919" r:id="rId4222"/>
    <p:sldId id="11920" r:id="rId4223"/>
    <p:sldId id="11921" r:id="rId4224"/>
    <p:sldId id="11922" r:id="rId4225"/>
    <p:sldId id="11923" r:id="rId4226"/>
    <p:sldId id="12188" r:id="rId4227"/>
    <p:sldId id="11925" r:id="rId4228"/>
    <p:sldId id="11926" r:id="rId4229"/>
    <p:sldId id="11927" r:id="rId4230"/>
    <p:sldId id="12189" r:id="rId4231"/>
    <p:sldId id="11929" r:id="rId4232"/>
    <p:sldId id="11930" r:id="rId4233"/>
    <p:sldId id="11931" r:id="rId4234"/>
    <p:sldId id="12190" r:id="rId4235"/>
    <p:sldId id="12766" r:id="rId4236"/>
    <p:sldId id="12767" r:id="rId4237"/>
    <p:sldId id="12768" r:id="rId4238"/>
    <p:sldId id="12769" r:id="rId4239"/>
    <p:sldId id="11933" r:id="rId4240"/>
    <p:sldId id="11934" r:id="rId4241"/>
    <p:sldId id="11935" r:id="rId4242"/>
    <p:sldId id="12191" r:id="rId4243"/>
    <p:sldId id="11937" r:id="rId4244"/>
    <p:sldId id="12394" r:id="rId4245"/>
    <p:sldId id="12395" r:id="rId4246"/>
    <p:sldId id="12396" r:id="rId4247"/>
    <p:sldId id="12393" r:id="rId4248"/>
    <p:sldId id="11938" r:id="rId4249"/>
    <p:sldId id="11939" r:id="rId4250"/>
    <p:sldId id="11940" r:id="rId4251"/>
    <p:sldId id="11941" r:id="rId4252"/>
    <p:sldId id="11942" r:id="rId4253"/>
    <p:sldId id="11943" r:id="rId4254"/>
    <p:sldId id="11944" r:id="rId4255"/>
    <p:sldId id="11945" r:id="rId4256"/>
    <p:sldId id="12192" r:id="rId4257"/>
    <p:sldId id="11947" r:id="rId4258"/>
    <p:sldId id="11948" r:id="rId4259"/>
    <p:sldId id="11949" r:id="rId4260"/>
    <p:sldId id="12193" r:id="rId4261"/>
    <p:sldId id="11951" r:id="rId4262"/>
    <p:sldId id="11952" r:id="rId4263"/>
    <p:sldId id="11953" r:id="rId4264"/>
    <p:sldId id="12194" r:id="rId4265"/>
    <p:sldId id="11955" r:id="rId4266"/>
    <p:sldId id="11956" r:id="rId4267"/>
    <p:sldId id="11957" r:id="rId4268"/>
    <p:sldId id="12195" r:id="rId4269"/>
    <p:sldId id="11959" r:id="rId4270"/>
    <p:sldId id="11960" r:id="rId4271"/>
    <p:sldId id="11961" r:id="rId4272"/>
    <p:sldId id="12196" r:id="rId4273"/>
    <p:sldId id="10944" r:id="rId4274"/>
    <p:sldId id="10945" r:id="rId4275"/>
    <p:sldId id="10946" r:id="rId4276"/>
    <p:sldId id="10947" r:id="rId4277"/>
    <p:sldId id="10948" r:id="rId4278"/>
    <p:sldId id="10897" r:id="rId4279"/>
    <p:sldId id="10898" r:id="rId4280"/>
    <p:sldId id="10899" r:id="rId4281"/>
    <p:sldId id="10900" r:id="rId4282"/>
    <p:sldId id="11087" r:id="rId4283"/>
    <p:sldId id="12202" r:id="rId4284"/>
    <p:sldId id="11089" r:id="rId4285"/>
    <p:sldId id="12363" r:id="rId4286"/>
    <p:sldId id="12364" r:id="rId4287"/>
    <p:sldId id="12365" r:id="rId4288"/>
  </p:sldIdLst>
  <p:sldSz cx="9144000" cy="5143500" type="screen16x9"/>
  <p:notesSz cx="9144000" cy="6858000"/>
  <p:embeddedFontLst>
    <p:embeddedFont>
      <p:font typeface="Avva_Marcos" panose="04020500000000000000" pitchFamily="82" charset="0"/>
      <p:regular r:id="rId4290"/>
    </p:embeddedFont>
    <p:embeddedFont>
      <p:font typeface="Avva_Shenouda" panose="020B0500000000000000" pitchFamily="34" charset="0"/>
      <p:regular r:id="rId4291"/>
    </p:embeddedFont>
    <p:embeddedFont>
      <p:font typeface="Book Antiqua" panose="02040602050305030304" pitchFamily="18" charset="0"/>
      <p:regular r:id="rId4292"/>
      <p:bold r:id="rId4293"/>
      <p:italic r:id="rId4294"/>
      <p:boldItalic r:id="rId4295"/>
    </p:embeddedFont>
    <p:embeddedFont>
      <p:font typeface="Calibri" panose="020F0502020204030204" pitchFamily="34" charset="0"/>
      <p:regular r:id="rId4296"/>
      <p:bold r:id="rId4297"/>
      <p:italic r:id="rId4298"/>
      <p:boldItalic r:id="rId4299"/>
    </p:embeddedFont>
    <p:embeddedFont>
      <p:font typeface="Calibri Light" panose="020F0302020204030204" pitchFamily="34" charset="0"/>
      <p:regular r:id="rId4300"/>
      <p:italic r:id="rId4301"/>
    </p:embeddedFont>
    <p:embeddedFont>
      <p:font typeface="Coptic1" pitchFamily="2" charset="0"/>
      <p:regular r:id="rId4302"/>
    </p:embeddedFont>
    <p:embeddedFont>
      <p:font typeface="CS Avva Shenouda" panose="020B7200000000000000" pitchFamily="34" charset="0"/>
      <p:regular r:id="rId4303"/>
    </p:embeddedFont>
    <p:embeddedFont>
      <p:font typeface="CS Copt" panose="020B0604020202020204"/>
      <p:regular r:id="rId4304"/>
    </p:embeddedFont>
    <p:embeddedFont>
      <p:font typeface="CS New Athanasius" panose="020B0604020202020204" charset="0"/>
      <p:regular r:id="rId4305"/>
    </p:embeddedFont>
    <p:embeddedFont>
      <p:font typeface="Microsoft JhengHei" panose="020B0604030504040204" pitchFamily="34" charset="-120"/>
      <p:regular r:id="rId4306"/>
      <p:bold r:id="rId4307"/>
    </p:embeddedFont>
    <p:embeddedFont>
      <p:font typeface="New Athanasius" panose="020B0500000000000000" pitchFamily="34" charset="0"/>
      <p:regular r:id="rId4308"/>
    </p:embeddedFont>
    <p:embeddedFont>
      <p:font typeface="Tahoma" panose="020B0604030504040204" pitchFamily="34" charset="0"/>
      <p:regular r:id="rId4309"/>
      <p:bold r:id="rId4310"/>
    </p:embeddedFont>
  </p:embeddedFontLst>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modifyVerifier cryptProviderType="rsaAES" cryptAlgorithmClass="hash" cryptAlgorithmType="typeAny" cryptAlgorithmSid="14" spinCount="100000" saltData="YfzWgf3KvTN0n7NVlx5ung==" hashData="bNS1l+aA8i7lHzELuUHH2U7kcGZ7KdukZDIPdWyZla05SC83mvbe8TlkyZ0KDTEKdoDGXgMkWk5beJ/P61OS+g=="/>
  <p:extLst>
    <p:ext uri="{521415D9-36F7-43E2-AB2F-B90AF26B5E84}">
      <p14:sectionLst xmlns:p14="http://schemas.microsoft.com/office/powerpoint/2010/main">
        <p14:section name="Accueil" id="{49B9B969-E8FD-4DC4-BFF2-CD4EC756FBD8}">
          <p14:sldIdLst>
            <p14:sldId id="8599"/>
          </p14:sldIdLst>
        </p14:section>
        <p14:section name="Office de l'encens" id="{E62362E9-67B1-45BA-949F-98C2CBED7432}">
          <p14:sldIdLst>
            <p14:sldId id="6337"/>
            <p14:sldId id="7971"/>
            <p14:sldId id="8616"/>
            <p14:sldId id="13263"/>
            <p14:sldId id="8617"/>
            <p14:sldId id="8618"/>
            <p14:sldId id="8619"/>
            <p14:sldId id="8620"/>
            <p14:sldId id="8621"/>
            <p14:sldId id="8622"/>
            <p14:sldId id="8623"/>
            <p14:sldId id="8625"/>
            <p14:sldId id="8626"/>
            <p14:sldId id="11379"/>
            <p14:sldId id="7726"/>
            <p14:sldId id="7788"/>
            <p14:sldId id="7789"/>
            <p14:sldId id="8603"/>
            <p14:sldId id="7730"/>
            <p14:sldId id="7733"/>
            <p14:sldId id="7735"/>
            <p14:sldId id="7738"/>
            <p14:sldId id="8614"/>
            <p14:sldId id="8615"/>
            <p14:sldId id="8428"/>
            <p14:sldId id="9400"/>
            <p14:sldId id="9401"/>
            <p14:sldId id="9402"/>
            <p14:sldId id="9403"/>
            <p14:sldId id="8427"/>
            <p14:sldId id="7818"/>
            <p14:sldId id="7819"/>
            <p14:sldId id="5397"/>
            <p14:sldId id="8715"/>
            <p14:sldId id="8716"/>
            <p14:sldId id="8717"/>
            <p14:sldId id="12387"/>
            <p14:sldId id="8718"/>
            <p14:sldId id="8719"/>
            <p14:sldId id="8720"/>
            <p14:sldId id="8721"/>
            <p14:sldId id="8722"/>
            <p14:sldId id="12388"/>
            <p14:sldId id="8725"/>
            <p14:sldId id="7438"/>
            <p14:sldId id="7439"/>
            <p14:sldId id="7440"/>
            <p14:sldId id="7828"/>
            <p14:sldId id="7829"/>
            <p14:sldId id="7830"/>
            <p14:sldId id="7831"/>
            <p14:sldId id="7442"/>
            <p14:sldId id="7837"/>
            <p14:sldId id="13264"/>
            <p14:sldId id="7774"/>
            <p14:sldId id="7775"/>
            <p14:sldId id="7777"/>
            <p14:sldId id="7779"/>
            <p14:sldId id="7780"/>
            <p14:sldId id="7781"/>
            <p14:sldId id="7852"/>
            <p14:sldId id="7511"/>
            <p14:sldId id="7512"/>
            <p14:sldId id="7513"/>
            <p14:sldId id="7514"/>
            <p14:sldId id="7515"/>
            <p14:sldId id="7516"/>
            <p14:sldId id="7517"/>
            <p14:sldId id="7518"/>
            <p14:sldId id="7519"/>
            <p14:sldId id="7746"/>
            <p14:sldId id="7520"/>
            <p14:sldId id="7521"/>
            <p14:sldId id="7522"/>
            <p14:sldId id="7523"/>
            <p14:sldId id="7524"/>
            <p14:sldId id="7493"/>
            <p14:sldId id="7543"/>
            <p14:sldId id="7544"/>
            <p14:sldId id="7545"/>
            <p14:sldId id="7546"/>
            <p14:sldId id="7547"/>
            <p14:sldId id="7548"/>
            <p14:sldId id="7549"/>
            <p14:sldId id="7550"/>
            <p14:sldId id="7551"/>
            <p14:sldId id="7552"/>
            <p14:sldId id="7557"/>
            <p14:sldId id="7558"/>
            <p14:sldId id="7559"/>
            <p14:sldId id="7560"/>
            <p14:sldId id="7561"/>
            <p14:sldId id="8050"/>
            <p14:sldId id="7563"/>
            <p14:sldId id="7564"/>
            <p14:sldId id="7565"/>
            <p14:sldId id="7566"/>
            <p14:sldId id="7567"/>
            <p14:sldId id="7568"/>
            <p14:sldId id="7631"/>
            <p14:sldId id="7632"/>
            <p14:sldId id="7633"/>
            <p14:sldId id="7634"/>
            <p14:sldId id="7635"/>
            <p14:sldId id="7637"/>
            <p14:sldId id="7782"/>
            <p14:sldId id="7641"/>
            <p14:sldId id="7642"/>
            <p14:sldId id="7643"/>
            <p14:sldId id="8734"/>
            <p14:sldId id="8735"/>
            <p14:sldId id="8736"/>
            <p14:sldId id="8737"/>
            <p14:sldId id="8738"/>
            <p14:sldId id="8739"/>
            <p14:sldId id="8740"/>
            <p14:sldId id="8741"/>
            <p14:sldId id="8742"/>
            <p14:sldId id="8119"/>
            <p14:sldId id="10119"/>
            <p14:sldId id="8011"/>
            <p14:sldId id="8012"/>
            <p14:sldId id="8020"/>
            <p14:sldId id="8019"/>
            <p14:sldId id="7995"/>
            <p14:sldId id="7999"/>
            <p14:sldId id="10124"/>
            <p14:sldId id="8578"/>
            <p14:sldId id="13265"/>
            <p14:sldId id="9386"/>
            <p14:sldId id="9387"/>
            <p14:sldId id="9388"/>
            <p14:sldId id="9389"/>
            <p14:sldId id="9390"/>
            <p14:sldId id="9391"/>
            <p14:sldId id="7697"/>
            <p14:sldId id="9392"/>
            <p14:sldId id="9393"/>
            <p14:sldId id="9394"/>
            <p14:sldId id="5654"/>
            <p14:sldId id="7699"/>
            <p14:sldId id="13254"/>
            <p14:sldId id="8517"/>
          </p14:sldIdLst>
        </p14:section>
        <p14:section name="Liturgie du Verbe" id="{ACB39A80-6CD3-432A-9EF9-21724B0248E1}">
          <p14:sldIdLst>
            <p14:sldId id="6706"/>
            <p14:sldId id="10144"/>
            <p14:sldId id="10145"/>
            <p14:sldId id="10146"/>
            <p14:sldId id="3112"/>
            <p14:sldId id="3113"/>
            <p14:sldId id="7901"/>
            <p14:sldId id="7940"/>
            <p14:sldId id="7902"/>
            <p14:sldId id="3117"/>
            <p14:sldId id="7905"/>
            <p14:sldId id="7906"/>
            <p14:sldId id="7907"/>
            <p14:sldId id="7908"/>
            <p14:sldId id="3122"/>
            <p14:sldId id="3123"/>
            <p14:sldId id="7909"/>
            <p14:sldId id="13255"/>
            <p14:sldId id="10147"/>
            <p14:sldId id="10148"/>
            <p14:sldId id="3130"/>
            <p14:sldId id="7912"/>
            <p14:sldId id="7913"/>
            <p14:sldId id="10149"/>
            <p14:sldId id="3134"/>
            <p14:sldId id="3135"/>
            <p14:sldId id="3136"/>
            <p14:sldId id="7919"/>
            <p14:sldId id="7920"/>
            <p14:sldId id="3139"/>
            <p14:sldId id="10178"/>
            <p14:sldId id="10179"/>
            <p14:sldId id="10180"/>
            <p14:sldId id="10181"/>
            <p14:sldId id="10182"/>
            <p14:sldId id="10183"/>
            <p14:sldId id="3147"/>
            <p14:sldId id="3148"/>
            <p14:sldId id="7922"/>
            <p14:sldId id="13256"/>
            <p14:sldId id="3151"/>
            <p14:sldId id="9247"/>
            <p14:sldId id="3154"/>
            <p14:sldId id="9249"/>
            <p14:sldId id="9250"/>
            <p14:sldId id="9251"/>
            <p14:sldId id="9252"/>
            <p14:sldId id="9253"/>
            <p14:sldId id="9254"/>
            <p14:sldId id="3160"/>
            <p14:sldId id="8085"/>
            <p14:sldId id="10186"/>
            <p14:sldId id="10187"/>
            <p14:sldId id="9256"/>
            <p14:sldId id="9257"/>
            <p14:sldId id="9258"/>
            <p14:sldId id="9260"/>
            <p14:sldId id="9261"/>
            <p14:sldId id="4721"/>
            <p14:sldId id="10197"/>
            <p14:sldId id="10198"/>
            <p14:sldId id="10203"/>
            <p14:sldId id="4729"/>
            <p14:sldId id="8087"/>
            <p14:sldId id="10205"/>
            <p14:sldId id="10207"/>
            <p14:sldId id="4742"/>
            <p14:sldId id="4743"/>
            <p14:sldId id="10211"/>
            <p14:sldId id="10212"/>
            <p14:sldId id="8048"/>
            <p14:sldId id="7938"/>
            <p14:sldId id="7935"/>
            <p14:sldId id="7934"/>
            <p14:sldId id="10217"/>
            <p14:sldId id="9905"/>
            <p14:sldId id="10240"/>
            <p14:sldId id="10241"/>
            <p14:sldId id="10256"/>
            <p14:sldId id="9793"/>
            <p14:sldId id="10259"/>
            <p14:sldId id="10260"/>
            <p14:sldId id="10261"/>
            <p14:sldId id="10262"/>
            <p14:sldId id="10266"/>
            <p14:sldId id="8086"/>
            <p14:sldId id="10271"/>
            <p14:sldId id="10272"/>
            <p14:sldId id="10273"/>
            <p14:sldId id="10274"/>
            <p14:sldId id="10275"/>
            <p14:sldId id="10288"/>
            <p14:sldId id="10307"/>
            <p14:sldId id="10308"/>
            <p14:sldId id="10309"/>
            <p14:sldId id="10310"/>
            <p14:sldId id="7110"/>
            <p14:sldId id="11427"/>
            <p14:sldId id="10313"/>
            <p14:sldId id="6716"/>
            <p14:sldId id="8469"/>
            <p14:sldId id="9399"/>
            <p14:sldId id="4711"/>
            <p14:sldId id="10357"/>
            <p14:sldId id="10358"/>
            <p14:sldId id="10359"/>
            <p14:sldId id="10360"/>
            <p14:sldId id="10361"/>
          </p14:sldIdLst>
        </p14:section>
        <p14:section name="Liturgie des Croyants" id="{E5F0ED03-45F9-4B33-B597-B2430FA0E31F}">
          <p14:sldIdLst>
            <p14:sldId id="6714"/>
            <p14:sldId id="11146"/>
            <p14:sldId id="10312"/>
            <p14:sldId id="6936"/>
            <p14:sldId id="10363"/>
            <p14:sldId id="10364"/>
            <p14:sldId id="10365"/>
            <p14:sldId id="10366"/>
            <p14:sldId id="10367"/>
            <p14:sldId id="10415"/>
            <p14:sldId id="6838"/>
            <p14:sldId id="4810"/>
            <p14:sldId id="4811"/>
            <p14:sldId id="4820"/>
            <p14:sldId id="4822"/>
            <p14:sldId id="4824"/>
            <p14:sldId id="4825"/>
            <p14:sldId id="4826"/>
            <p14:sldId id="6840"/>
            <p14:sldId id="4829"/>
            <p14:sldId id="6841"/>
            <p14:sldId id="6749"/>
            <p14:sldId id="10416"/>
            <p14:sldId id="4834"/>
            <p14:sldId id="5310"/>
            <p14:sldId id="6843"/>
            <p14:sldId id="4835"/>
            <p14:sldId id="4836"/>
            <p14:sldId id="10422"/>
            <p14:sldId id="5312"/>
            <p14:sldId id="5313"/>
            <p14:sldId id="6846"/>
            <p14:sldId id="4840"/>
            <p14:sldId id="6847"/>
            <p14:sldId id="4842"/>
            <p14:sldId id="4843"/>
            <p14:sldId id="6848"/>
            <p14:sldId id="4845"/>
            <p14:sldId id="4846"/>
            <p14:sldId id="6931"/>
            <p14:sldId id="4849"/>
            <p14:sldId id="6852"/>
            <p14:sldId id="6905"/>
            <p14:sldId id="4853"/>
            <p14:sldId id="4857"/>
            <p14:sldId id="6853"/>
            <p14:sldId id="4858"/>
            <p14:sldId id="6854"/>
            <p14:sldId id="4859"/>
            <p14:sldId id="4861"/>
            <p14:sldId id="4868"/>
            <p14:sldId id="6906"/>
            <p14:sldId id="4869"/>
            <p14:sldId id="4870"/>
            <p14:sldId id="4871"/>
            <p14:sldId id="6925"/>
            <p14:sldId id="4873"/>
            <p14:sldId id="4874"/>
            <p14:sldId id="10425"/>
            <p14:sldId id="6908"/>
            <p14:sldId id="4876"/>
            <p14:sldId id="6909"/>
            <p14:sldId id="4878"/>
            <p14:sldId id="6930"/>
            <p14:sldId id="4888"/>
            <p14:sldId id="4889"/>
            <p14:sldId id="6911"/>
            <p14:sldId id="6913"/>
            <p14:sldId id="6861"/>
            <p14:sldId id="6914"/>
            <p14:sldId id="6915"/>
            <p14:sldId id="6916"/>
            <p14:sldId id="6917"/>
            <p14:sldId id="4898"/>
            <p14:sldId id="5315"/>
            <p14:sldId id="5316"/>
            <p14:sldId id="5317"/>
            <p14:sldId id="10426"/>
            <p14:sldId id="5319"/>
            <p14:sldId id="4902"/>
            <p14:sldId id="5321"/>
            <p14:sldId id="5322"/>
            <p14:sldId id="4904"/>
            <p14:sldId id="4905"/>
            <p14:sldId id="4912"/>
            <p14:sldId id="4915"/>
            <p14:sldId id="6919"/>
            <p14:sldId id="6920"/>
            <p14:sldId id="6921"/>
            <p14:sldId id="4919"/>
            <p14:sldId id="4921"/>
            <p14:sldId id="6918"/>
            <p14:sldId id="6923"/>
            <p14:sldId id="4930"/>
            <p14:sldId id="6924"/>
            <p14:sldId id="4931"/>
            <p14:sldId id="4932"/>
            <p14:sldId id="4933"/>
            <p14:sldId id="4934"/>
            <p14:sldId id="4936"/>
            <p14:sldId id="6872"/>
            <p14:sldId id="4938"/>
            <p14:sldId id="6874"/>
            <p14:sldId id="13257"/>
            <p14:sldId id="4950"/>
            <p14:sldId id="4951"/>
            <p14:sldId id="4953"/>
            <p14:sldId id="4954"/>
            <p14:sldId id="4956"/>
            <p14:sldId id="4957"/>
            <p14:sldId id="4958"/>
            <p14:sldId id="4959"/>
            <p14:sldId id="4960"/>
            <p14:sldId id="4962"/>
            <p14:sldId id="4963"/>
            <p14:sldId id="11262"/>
            <p14:sldId id="6903"/>
            <p14:sldId id="6904"/>
            <p14:sldId id="4965"/>
            <p14:sldId id="11261"/>
            <p14:sldId id="10511"/>
            <p14:sldId id="10515"/>
            <p14:sldId id="10516"/>
            <p14:sldId id="10517"/>
            <p14:sldId id="8072"/>
            <p14:sldId id="8073"/>
            <p14:sldId id="8075"/>
            <p14:sldId id="11980"/>
            <p14:sldId id="11878"/>
            <p14:sldId id="10940"/>
            <p14:sldId id="10941"/>
            <p14:sldId id="10942"/>
            <p14:sldId id="11981"/>
            <p14:sldId id="11982"/>
            <p14:sldId id="11984"/>
            <p14:sldId id="11985"/>
            <p14:sldId id="11986"/>
            <p14:sldId id="11987"/>
            <p14:sldId id="11988"/>
            <p14:sldId id="11989"/>
            <p14:sldId id="11990"/>
            <p14:sldId id="13258"/>
            <p14:sldId id="11992"/>
            <p14:sldId id="11993"/>
            <p14:sldId id="6338"/>
            <p14:sldId id="10894"/>
            <p14:sldId id="2998"/>
            <p14:sldId id="2999"/>
            <p14:sldId id="3000"/>
            <p14:sldId id="3001"/>
            <p14:sldId id="3002"/>
            <p14:sldId id="3003"/>
            <p14:sldId id="3004"/>
            <p14:sldId id="3005"/>
            <p14:sldId id="3006"/>
            <p14:sldId id="3007"/>
            <p14:sldId id="3008"/>
            <p14:sldId id="3009"/>
            <p14:sldId id="3010"/>
            <p14:sldId id="3011"/>
            <p14:sldId id="3012"/>
            <p14:sldId id="3013"/>
            <p14:sldId id="3014"/>
            <p14:sldId id="3015"/>
            <p14:sldId id="3016"/>
            <p14:sldId id="3017"/>
            <p14:sldId id="3018"/>
            <p14:sldId id="3019"/>
            <p14:sldId id="3020"/>
            <p14:sldId id="3021"/>
            <p14:sldId id="3022"/>
            <p14:sldId id="3023"/>
            <p14:sldId id="3024"/>
            <p14:sldId id="3025"/>
            <p14:sldId id="3026"/>
            <p14:sldId id="3027"/>
            <p14:sldId id="3028"/>
            <p14:sldId id="3029"/>
            <p14:sldId id="13110"/>
            <p14:sldId id="13111"/>
            <p14:sldId id="13112"/>
            <p14:sldId id="13113"/>
            <p14:sldId id="13114"/>
            <p14:sldId id="13115"/>
            <p14:sldId id="13116"/>
            <p14:sldId id="13117"/>
            <p14:sldId id="13118"/>
            <p14:sldId id="13119"/>
            <p14:sldId id="13120"/>
            <p14:sldId id="13121"/>
            <p14:sldId id="13122"/>
            <p14:sldId id="13123"/>
            <p14:sldId id="13124"/>
            <p14:sldId id="13125"/>
            <p14:sldId id="13126"/>
            <p14:sldId id="13127"/>
            <p14:sldId id="13128"/>
            <p14:sldId id="13129"/>
            <p14:sldId id="13130"/>
            <p14:sldId id="13131"/>
            <p14:sldId id="13132"/>
            <p14:sldId id="13133"/>
            <p14:sldId id="13134"/>
            <p14:sldId id="13135"/>
            <p14:sldId id="13136"/>
            <p14:sldId id="13137"/>
            <p14:sldId id="13138"/>
            <p14:sldId id="13139"/>
            <p14:sldId id="13140"/>
            <p14:sldId id="13141"/>
            <p14:sldId id="13142"/>
            <p14:sldId id="13143"/>
            <p14:sldId id="13144"/>
            <p14:sldId id="13145"/>
            <p14:sldId id="13146"/>
            <p14:sldId id="13147"/>
            <p14:sldId id="13148"/>
            <p14:sldId id="13149"/>
            <p14:sldId id="13150"/>
            <p14:sldId id="13151"/>
            <p14:sldId id="13152"/>
            <p14:sldId id="13153"/>
            <p14:sldId id="13154"/>
            <p14:sldId id="13155"/>
            <p14:sldId id="13156"/>
            <p14:sldId id="13157"/>
            <p14:sldId id="13158"/>
            <p14:sldId id="13159"/>
            <p14:sldId id="8624"/>
            <p14:sldId id="9515"/>
            <p14:sldId id="11252"/>
            <p14:sldId id="7848"/>
            <p14:sldId id="7727"/>
            <p14:sldId id="7728"/>
            <p14:sldId id="8595"/>
            <p14:sldId id="11200"/>
            <p14:sldId id="12773"/>
            <p14:sldId id="12774"/>
            <p14:sldId id="7732"/>
            <p14:sldId id="11201"/>
            <p14:sldId id="7736"/>
            <p14:sldId id="11277"/>
            <p14:sldId id="7737"/>
            <p14:sldId id="11278"/>
            <p14:sldId id="8588"/>
            <p14:sldId id="13312"/>
            <p14:sldId id="7740"/>
            <p14:sldId id="8429"/>
            <p14:sldId id="7744"/>
            <p14:sldId id="7745"/>
            <p14:sldId id="7790"/>
            <p14:sldId id="7791"/>
            <p14:sldId id="8430"/>
            <p14:sldId id="11780"/>
            <p14:sldId id="7792"/>
            <p14:sldId id="7793"/>
            <p14:sldId id="7794"/>
            <p14:sldId id="7795"/>
            <p14:sldId id="7796"/>
            <p14:sldId id="7797"/>
            <p14:sldId id="7798"/>
            <p14:sldId id="7799"/>
            <p14:sldId id="7800"/>
            <p14:sldId id="7801"/>
            <p14:sldId id="7802"/>
            <p14:sldId id="7803"/>
            <p14:sldId id="7804"/>
            <p14:sldId id="7805"/>
            <p14:sldId id="7806"/>
            <p14:sldId id="7807"/>
            <p14:sldId id="11204"/>
            <p14:sldId id="11781"/>
            <p14:sldId id="11783"/>
            <p14:sldId id="11784"/>
            <p14:sldId id="11785"/>
            <p14:sldId id="11782"/>
            <p14:sldId id="7809"/>
            <p14:sldId id="7810"/>
            <p14:sldId id="11203"/>
            <p14:sldId id="9516"/>
            <p14:sldId id="9408"/>
            <p14:sldId id="10902"/>
            <p14:sldId id="9409"/>
            <p14:sldId id="9410"/>
            <p14:sldId id="10903"/>
            <p14:sldId id="13004"/>
            <p14:sldId id="8650"/>
            <p14:sldId id="13006"/>
            <p14:sldId id="8651"/>
            <p14:sldId id="10904"/>
            <p14:sldId id="9411"/>
            <p14:sldId id="9412"/>
            <p14:sldId id="10905"/>
            <p14:sldId id="12838"/>
            <p14:sldId id="12839"/>
            <p14:sldId id="12840"/>
            <p14:sldId id="12841"/>
            <p14:sldId id="12842"/>
            <p14:sldId id="12843"/>
            <p14:sldId id="12845"/>
            <p14:sldId id="12846"/>
            <p14:sldId id="12847"/>
            <p14:sldId id="12844"/>
            <p14:sldId id="9413"/>
            <p14:sldId id="9414"/>
            <p14:sldId id="12778"/>
            <p14:sldId id="12779"/>
            <p14:sldId id="12780"/>
            <p14:sldId id="12781"/>
            <p14:sldId id="12782"/>
            <p14:sldId id="12783"/>
            <p14:sldId id="10906"/>
            <p14:sldId id="9418"/>
            <p14:sldId id="12784"/>
            <p14:sldId id="12785"/>
            <p14:sldId id="12786"/>
            <p14:sldId id="12787"/>
            <p14:sldId id="12788"/>
            <p14:sldId id="12789"/>
            <p14:sldId id="12314"/>
            <p14:sldId id="9420"/>
            <p14:sldId id="9421"/>
            <p14:sldId id="10908"/>
            <p14:sldId id="12848"/>
            <p14:sldId id="12849"/>
            <p14:sldId id="12850"/>
            <p14:sldId id="12851"/>
            <p14:sldId id="12852"/>
            <p14:sldId id="12853"/>
            <p14:sldId id="12854"/>
            <p14:sldId id="12855"/>
            <p14:sldId id="12856"/>
            <p14:sldId id="12857"/>
            <p14:sldId id="9422"/>
            <p14:sldId id="9423"/>
            <p14:sldId id="9424"/>
            <p14:sldId id="8630"/>
            <p14:sldId id="12790"/>
            <p14:sldId id="12791"/>
            <p14:sldId id="12792"/>
            <p14:sldId id="12793"/>
            <p14:sldId id="12794"/>
            <p14:sldId id="12795"/>
            <p14:sldId id="12315"/>
            <p14:sldId id="9425"/>
            <p14:sldId id="10910"/>
            <p14:sldId id="9426"/>
            <p14:sldId id="10911"/>
            <p14:sldId id="9427"/>
            <p14:sldId id="12750"/>
            <p14:sldId id="12751"/>
            <p14:sldId id="9428"/>
            <p14:sldId id="9429"/>
            <p14:sldId id="10912"/>
            <p14:sldId id="9430"/>
            <p14:sldId id="9431"/>
            <p14:sldId id="9432"/>
            <p14:sldId id="12796"/>
            <p14:sldId id="12797"/>
            <p14:sldId id="12798"/>
            <p14:sldId id="12799"/>
            <p14:sldId id="12800"/>
            <p14:sldId id="12801"/>
            <p14:sldId id="12316"/>
            <p14:sldId id="12868"/>
            <p14:sldId id="12869"/>
            <p14:sldId id="12870"/>
            <p14:sldId id="12871"/>
            <p14:sldId id="12872"/>
            <p14:sldId id="12874"/>
            <p14:sldId id="12875"/>
            <p14:sldId id="12876"/>
            <p14:sldId id="12877"/>
            <p14:sldId id="9433"/>
            <p14:sldId id="12878"/>
            <p14:sldId id="12879"/>
            <p14:sldId id="10914"/>
            <p14:sldId id="12908"/>
            <p14:sldId id="12910"/>
            <p14:sldId id="9434"/>
            <p14:sldId id="9435"/>
            <p14:sldId id="12802"/>
            <p14:sldId id="12803"/>
            <p14:sldId id="12804"/>
            <p14:sldId id="12805"/>
            <p14:sldId id="12806"/>
            <p14:sldId id="12807"/>
            <p14:sldId id="12317"/>
            <p14:sldId id="12858"/>
            <p14:sldId id="12859"/>
            <p14:sldId id="12860"/>
            <p14:sldId id="12861"/>
            <p14:sldId id="12862"/>
            <p14:sldId id="12863"/>
            <p14:sldId id="12864"/>
            <p14:sldId id="12865"/>
            <p14:sldId id="12866"/>
            <p14:sldId id="12867"/>
            <p14:sldId id="8653"/>
            <p14:sldId id="8654"/>
            <p14:sldId id="9436"/>
            <p14:sldId id="9437"/>
            <p14:sldId id="9438"/>
            <p14:sldId id="9439"/>
            <p14:sldId id="12808"/>
            <p14:sldId id="12809"/>
            <p14:sldId id="12810"/>
            <p14:sldId id="12811"/>
            <p14:sldId id="12812"/>
            <p14:sldId id="12813"/>
            <p14:sldId id="12318"/>
            <p14:sldId id="8663"/>
            <p14:sldId id="9440"/>
            <p14:sldId id="9441"/>
            <p14:sldId id="8664"/>
            <p14:sldId id="8665"/>
            <p14:sldId id="12559"/>
            <p14:sldId id="12814"/>
            <p14:sldId id="12815"/>
            <p14:sldId id="12816"/>
            <p14:sldId id="12817"/>
            <p14:sldId id="12818"/>
            <p14:sldId id="12819"/>
            <p14:sldId id="12319"/>
            <p14:sldId id="9442"/>
            <p14:sldId id="9443"/>
            <p14:sldId id="9444"/>
            <p14:sldId id="8673"/>
            <p14:sldId id="8674"/>
            <p14:sldId id="12561"/>
            <p14:sldId id="12820"/>
            <p14:sldId id="12821"/>
            <p14:sldId id="12822"/>
            <p14:sldId id="12823"/>
            <p14:sldId id="12824"/>
            <p14:sldId id="12825"/>
            <p14:sldId id="12320"/>
            <p14:sldId id="9445"/>
            <p14:sldId id="9446"/>
            <p14:sldId id="10919"/>
            <p14:sldId id="9447"/>
            <p14:sldId id="9448"/>
            <p14:sldId id="10921"/>
            <p14:sldId id="9449"/>
            <p14:sldId id="9450"/>
            <p14:sldId id="9451"/>
            <p14:sldId id="9452"/>
            <p14:sldId id="9453"/>
            <p14:sldId id="9454"/>
            <p14:sldId id="9455"/>
            <p14:sldId id="12826"/>
            <p14:sldId id="12827"/>
            <p14:sldId id="12828"/>
            <p14:sldId id="12829"/>
            <p14:sldId id="12830"/>
            <p14:sldId id="12831"/>
            <p14:sldId id="12322"/>
            <p14:sldId id="12656"/>
            <p14:sldId id="12657"/>
            <p14:sldId id="12658"/>
            <p14:sldId id="12659"/>
            <p14:sldId id="12660"/>
            <p14:sldId id="12661"/>
            <p14:sldId id="12662"/>
            <p14:sldId id="12557"/>
            <p14:sldId id="12558"/>
            <p14:sldId id="12832"/>
            <p14:sldId id="12833"/>
            <p14:sldId id="12834"/>
            <p14:sldId id="12835"/>
            <p14:sldId id="12836"/>
            <p14:sldId id="12837"/>
            <p14:sldId id="12556"/>
            <p14:sldId id="9504"/>
            <p14:sldId id="9507"/>
            <p14:sldId id="9506"/>
            <p14:sldId id="9505"/>
            <p14:sldId id="9508"/>
            <p14:sldId id="9509"/>
            <p14:sldId id="9510"/>
            <p14:sldId id="9511"/>
            <p14:sldId id="9514"/>
            <p14:sldId id="9513"/>
            <p14:sldId id="9512"/>
            <p14:sldId id="3030"/>
            <p14:sldId id="3031"/>
            <p14:sldId id="3032"/>
            <p14:sldId id="3033"/>
            <p14:sldId id="3034"/>
            <p14:sldId id="3035"/>
            <p14:sldId id="3036"/>
            <p14:sldId id="3037"/>
            <p14:sldId id="3038"/>
            <p14:sldId id="3039"/>
            <p14:sldId id="3040"/>
            <p14:sldId id="3041"/>
            <p14:sldId id="3042"/>
            <p14:sldId id="3043"/>
            <p14:sldId id="3044"/>
            <p14:sldId id="3045"/>
            <p14:sldId id="3046"/>
            <p14:sldId id="3047"/>
            <p14:sldId id="3048"/>
            <p14:sldId id="3049"/>
            <p14:sldId id="3050"/>
            <p14:sldId id="3051"/>
            <p14:sldId id="3052"/>
            <p14:sldId id="3053"/>
            <p14:sldId id="3054"/>
            <p14:sldId id="3055"/>
            <p14:sldId id="3056"/>
            <p14:sldId id="3057"/>
            <p14:sldId id="3058"/>
            <p14:sldId id="3059"/>
            <p14:sldId id="3060"/>
            <p14:sldId id="3061"/>
            <p14:sldId id="3063"/>
            <p14:sldId id="3064"/>
            <p14:sldId id="3065"/>
            <p14:sldId id="3066"/>
            <p14:sldId id="3067"/>
            <p14:sldId id="3068"/>
            <p14:sldId id="3069"/>
            <p14:sldId id="3070"/>
            <p14:sldId id="3071"/>
            <p14:sldId id="3072"/>
            <p14:sldId id="3078"/>
            <p14:sldId id="3073"/>
            <p14:sldId id="3074"/>
            <p14:sldId id="3075"/>
            <p14:sldId id="3076"/>
            <p14:sldId id="3077"/>
            <p14:sldId id="3079"/>
            <p14:sldId id="10922"/>
            <p14:sldId id="10591"/>
            <p14:sldId id="10592"/>
            <p14:sldId id="10593"/>
            <p14:sldId id="10594"/>
            <p14:sldId id="10595"/>
            <p14:sldId id="10596"/>
            <p14:sldId id="10597"/>
            <p14:sldId id="10598"/>
            <p14:sldId id="10599"/>
            <p14:sldId id="10600"/>
            <p14:sldId id="10601"/>
            <p14:sldId id="10602"/>
            <p14:sldId id="10603"/>
            <p14:sldId id="7700"/>
            <p14:sldId id="7702"/>
            <p14:sldId id="7703"/>
            <p14:sldId id="10604"/>
            <p14:sldId id="8694"/>
            <p14:sldId id="8695"/>
            <p14:sldId id="8696"/>
            <p14:sldId id="8697"/>
            <p14:sldId id="8698"/>
            <p14:sldId id="8699"/>
            <p14:sldId id="8700"/>
            <p14:sldId id="8701"/>
            <p14:sldId id="8702"/>
            <p14:sldId id="8703"/>
            <p14:sldId id="8704"/>
            <p14:sldId id="8705"/>
            <p14:sldId id="8706"/>
            <p14:sldId id="8707"/>
            <p14:sldId id="8708"/>
            <p14:sldId id="8710"/>
            <p14:sldId id="8711"/>
            <p14:sldId id="8712"/>
            <p14:sldId id="8713"/>
            <p14:sldId id="8714"/>
            <p14:sldId id="10605"/>
            <p14:sldId id="10607"/>
            <p14:sldId id="7492"/>
            <p14:sldId id="7498"/>
            <p14:sldId id="12051"/>
            <p14:sldId id="7500"/>
            <p14:sldId id="12052"/>
            <p14:sldId id="7502"/>
            <p14:sldId id="12053"/>
            <p14:sldId id="7504"/>
            <p14:sldId id="10608"/>
            <p14:sldId id="8051"/>
            <p14:sldId id="8053"/>
            <p14:sldId id="8054"/>
            <p14:sldId id="8055"/>
            <p14:sldId id="8056"/>
            <p14:sldId id="8057"/>
            <p14:sldId id="8058"/>
            <p14:sldId id="8059"/>
            <p14:sldId id="8060"/>
            <p14:sldId id="8061"/>
            <p14:sldId id="8062"/>
            <p14:sldId id="8063"/>
            <p14:sldId id="8064"/>
            <p14:sldId id="8065"/>
            <p14:sldId id="8066"/>
            <p14:sldId id="8067"/>
            <p14:sldId id="8068"/>
            <p14:sldId id="8069"/>
            <p14:sldId id="10609"/>
            <p14:sldId id="8549"/>
            <p14:sldId id="8550"/>
            <p14:sldId id="8551"/>
            <p14:sldId id="8552"/>
            <p14:sldId id="8553"/>
            <p14:sldId id="8554"/>
            <p14:sldId id="8555"/>
            <p14:sldId id="8556"/>
            <p14:sldId id="8557"/>
            <p14:sldId id="8558"/>
            <p14:sldId id="8559"/>
            <p14:sldId id="8560"/>
            <p14:sldId id="10610"/>
            <p14:sldId id="11147"/>
            <p14:sldId id="11149"/>
            <p14:sldId id="11153"/>
            <p14:sldId id="11152"/>
            <p14:sldId id="11151"/>
            <p14:sldId id="11150"/>
            <p14:sldId id="11317"/>
            <p14:sldId id="11155"/>
            <p14:sldId id="11148"/>
            <p14:sldId id="11318"/>
            <p14:sldId id="11319"/>
            <p14:sldId id="11320"/>
            <p14:sldId id="11321"/>
            <p14:sldId id="11322"/>
            <p14:sldId id="11323"/>
            <p14:sldId id="11324"/>
            <p14:sldId id="11327"/>
            <p14:sldId id="11328"/>
            <p14:sldId id="11329"/>
            <p14:sldId id="11330"/>
            <p14:sldId id="11331"/>
            <p14:sldId id="11326"/>
            <p14:sldId id="11597"/>
            <p14:sldId id="11599"/>
            <p14:sldId id="11600"/>
            <p14:sldId id="11627"/>
            <p14:sldId id="11626"/>
            <p14:sldId id="11601"/>
            <p14:sldId id="11598"/>
            <p14:sldId id="11603"/>
            <p14:sldId id="11619"/>
            <p14:sldId id="11618"/>
            <p14:sldId id="11617"/>
            <p14:sldId id="11616"/>
            <p14:sldId id="11631"/>
            <p14:sldId id="11630"/>
            <p14:sldId id="11629"/>
            <p14:sldId id="11628"/>
            <p14:sldId id="11607"/>
            <p14:sldId id="11608"/>
            <p14:sldId id="11609"/>
            <p14:sldId id="11624"/>
            <p14:sldId id="11623"/>
            <p14:sldId id="11622"/>
            <p14:sldId id="11621"/>
            <p14:sldId id="11613"/>
            <p14:sldId id="11614"/>
            <p14:sldId id="8206"/>
            <p14:sldId id="8207"/>
            <p14:sldId id="8208"/>
            <p14:sldId id="8209"/>
            <p14:sldId id="8210"/>
            <p14:sldId id="8211"/>
            <p14:sldId id="8212"/>
            <p14:sldId id="8213"/>
            <p14:sldId id="8214"/>
            <p14:sldId id="8215"/>
            <p14:sldId id="10611"/>
            <p14:sldId id="8071"/>
            <p14:sldId id="8726"/>
            <p14:sldId id="8727"/>
            <p14:sldId id="8728"/>
            <p14:sldId id="8729"/>
            <p14:sldId id="8730"/>
            <p14:sldId id="8731"/>
            <p14:sldId id="8732"/>
            <p14:sldId id="8733"/>
            <p14:sldId id="8090"/>
            <p14:sldId id="10612"/>
            <p14:sldId id="12054"/>
            <p14:sldId id="12057"/>
            <p14:sldId id="12059"/>
            <p14:sldId id="12055"/>
            <p14:sldId id="12056"/>
            <p14:sldId id="12060"/>
            <p14:sldId id="12061"/>
            <p14:sldId id="12062"/>
            <p14:sldId id="12065"/>
            <p14:sldId id="12070"/>
            <p14:sldId id="12071"/>
            <p14:sldId id="12066"/>
            <p14:sldId id="12067"/>
            <p14:sldId id="12068"/>
            <p14:sldId id="12069"/>
            <p14:sldId id="12072"/>
            <p14:sldId id="12073"/>
            <p14:sldId id="12074"/>
            <p14:sldId id="12063"/>
            <p14:sldId id="12064"/>
            <p14:sldId id="8091"/>
            <p14:sldId id="8092"/>
            <p14:sldId id="8093"/>
            <p14:sldId id="8094"/>
            <p14:sldId id="8095"/>
            <p14:sldId id="8096"/>
            <p14:sldId id="8097"/>
            <p14:sldId id="8098"/>
            <p14:sldId id="8099"/>
            <p14:sldId id="10613"/>
            <p14:sldId id="8216"/>
            <p14:sldId id="8217"/>
            <p14:sldId id="8218"/>
            <p14:sldId id="8219"/>
            <p14:sldId id="8220"/>
            <p14:sldId id="8221"/>
            <p14:sldId id="8222"/>
            <p14:sldId id="8223"/>
            <p14:sldId id="10614"/>
            <p14:sldId id="8100"/>
            <p14:sldId id="8101"/>
            <p14:sldId id="8102"/>
            <p14:sldId id="8103"/>
            <p14:sldId id="8104"/>
            <p14:sldId id="8105"/>
            <p14:sldId id="8106"/>
            <p14:sldId id="8107"/>
            <p14:sldId id="8108"/>
            <p14:sldId id="8109"/>
            <p14:sldId id="8110"/>
            <p14:sldId id="8111"/>
            <p14:sldId id="10615"/>
            <p14:sldId id="12075"/>
            <p14:sldId id="12079"/>
            <p14:sldId id="12081"/>
            <p14:sldId id="12080"/>
            <p14:sldId id="12082"/>
            <p14:sldId id="12083"/>
            <p14:sldId id="12078"/>
            <p14:sldId id="12084"/>
            <p14:sldId id="12085"/>
            <p14:sldId id="12086"/>
            <p14:sldId id="12087"/>
            <p14:sldId id="12076"/>
            <p14:sldId id="12088"/>
            <p14:sldId id="12089"/>
            <p14:sldId id="12077"/>
            <p14:sldId id="8113"/>
            <p14:sldId id="8122"/>
            <p14:sldId id="8123"/>
            <p14:sldId id="8124"/>
            <p14:sldId id="8125"/>
            <p14:sldId id="8126"/>
            <p14:sldId id="10616"/>
            <p14:sldId id="8596"/>
            <p14:sldId id="8597"/>
            <p14:sldId id="8598"/>
            <p14:sldId id="9553"/>
            <p14:sldId id="8600"/>
            <p14:sldId id="8601"/>
            <p14:sldId id="10617"/>
            <p14:sldId id="11095"/>
            <p14:sldId id="11096"/>
            <p14:sldId id="11097"/>
            <p14:sldId id="11098"/>
            <p14:sldId id="11099"/>
            <p14:sldId id="11100"/>
            <p14:sldId id="11101"/>
            <p14:sldId id="11102"/>
            <p14:sldId id="11103"/>
            <p14:sldId id="7944"/>
            <p14:sldId id="7945"/>
            <p14:sldId id="7946"/>
            <p14:sldId id="7947"/>
            <p14:sldId id="7948"/>
            <p14:sldId id="7949"/>
            <p14:sldId id="7950"/>
            <p14:sldId id="7951"/>
            <p14:sldId id="7952"/>
            <p14:sldId id="7953"/>
            <p14:sldId id="7954"/>
            <p14:sldId id="7955"/>
            <p14:sldId id="7956"/>
            <p14:sldId id="7957"/>
            <p14:sldId id="7958"/>
            <p14:sldId id="7959"/>
            <p14:sldId id="7960"/>
            <p14:sldId id="7961"/>
            <p14:sldId id="7962"/>
            <p14:sldId id="10621"/>
            <p14:sldId id="7970"/>
            <p14:sldId id="7964"/>
            <p14:sldId id="7965"/>
            <p14:sldId id="7966"/>
            <p14:sldId id="7967"/>
            <p14:sldId id="7968"/>
            <p14:sldId id="7969"/>
            <p14:sldId id="10622"/>
            <p14:sldId id="11632"/>
            <p14:sldId id="11635"/>
            <p14:sldId id="11636"/>
            <p14:sldId id="11637"/>
            <p14:sldId id="11638"/>
            <p14:sldId id="11656"/>
            <p14:sldId id="11657"/>
            <p14:sldId id="11658"/>
            <p14:sldId id="11659"/>
            <p14:sldId id="11662"/>
            <p14:sldId id="11661"/>
            <p14:sldId id="11660"/>
            <p14:sldId id="11665"/>
            <p14:sldId id="11664"/>
            <p14:sldId id="11663"/>
            <p14:sldId id="11633"/>
            <p14:sldId id="11634"/>
            <p14:sldId id="11640"/>
            <p14:sldId id="11641"/>
            <p14:sldId id="11669"/>
            <p14:sldId id="11668"/>
            <p14:sldId id="11667"/>
            <p14:sldId id="11666"/>
            <p14:sldId id="11642"/>
            <p14:sldId id="11646"/>
            <p14:sldId id="11647"/>
            <p14:sldId id="11648"/>
            <p14:sldId id="11649"/>
            <p14:sldId id="11650"/>
            <p14:sldId id="11651"/>
            <p14:sldId id="11652"/>
            <p14:sldId id="11653"/>
            <p14:sldId id="11670"/>
            <p14:sldId id="11671"/>
            <p14:sldId id="11672"/>
            <p14:sldId id="11673"/>
            <p14:sldId id="11674"/>
            <p14:sldId id="11675"/>
            <p14:sldId id="11679"/>
            <p14:sldId id="11678"/>
            <p14:sldId id="11677"/>
            <p14:sldId id="11676"/>
            <p14:sldId id="11680"/>
            <p14:sldId id="11682"/>
            <p14:sldId id="11683"/>
            <p14:sldId id="11684"/>
            <p14:sldId id="11685"/>
            <p14:sldId id="11686"/>
            <p14:sldId id="11687"/>
            <p14:sldId id="11688"/>
            <p14:sldId id="11689"/>
            <p14:sldId id="11681"/>
            <p14:sldId id="11690"/>
            <p14:sldId id="11691"/>
            <p14:sldId id="11692"/>
            <p14:sldId id="11693"/>
            <p14:sldId id="11694"/>
            <p14:sldId id="11695"/>
            <p14:sldId id="11696"/>
            <p14:sldId id="11700"/>
            <p14:sldId id="11701"/>
            <p14:sldId id="11654"/>
            <p14:sldId id="11655"/>
            <p14:sldId id="8133"/>
            <p14:sldId id="8136"/>
            <p14:sldId id="8137"/>
            <p14:sldId id="8138"/>
            <p14:sldId id="8139"/>
            <p14:sldId id="8140"/>
            <p14:sldId id="8141"/>
            <p14:sldId id="8142"/>
            <p14:sldId id="8143"/>
            <p14:sldId id="12620"/>
            <p14:sldId id="12621"/>
            <p14:sldId id="10619"/>
            <p14:sldId id="11104"/>
            <p14:sldId id="11105"/>
            <p14:sldId id="11106"/>
            <p14:sldId id="11107"/>
            <p14:sldId id="11108"/>
            <p14:sldId id="11109"/>
            <p14:sldId id="11110"/>
            <p14:sldId id="12880"/>
            <p14:sldId id="12881"/>
            <p14:sldId id="12885"/>
            <p14:sldId id="12884"/>
            <p14:sldId id="12886"/>
            <p14:sldId id="12882"/>
            <p14:sldId id="12883"/>
            <p14:sldId id="8144"/>
            <p14:sldId id="8145"/>
            <p14:sldId id="8146"/>
            <p14:sldId id="8147"/>
            <p14:sldId id="8148"/>
            <p14:sldId id="8149"/>
            <p14:sldId id="8150"/>
            <p14:sldId id="8151"/>
            <p14:sldId id="8152"/>
            <p14:sldId id="8153"/>
            <p14:sldId id="10620"/>
            <p14:sldId id="12090"/>
            <p14:sldId id="12094"/>
            <p14:sldId id="12096"/>
            <p14:sldId id="12097"/>
            <p14:sldId id="12098"/>
            <p14:sldId id="12099"/>
            <p14:sldId id="12091"/>
            <p14:sldId id="12092"/>
            <p14:sldId id="12093"/>
            <p14:sldId id="12100"/>
            <p14:sldId id="12108"/>
            <p14:sldId id="12109"/>
            <p14:sldId id="12107"/>
            <p14:sldId id="12110"/>
            <p14:sldId id="12111"/>
            <p14:sldId id="12112"/>
            <p14:sldId id="12113"/>
            <p14:sldId id="12101"/>
            <p14:sldId id="12102"/>
            <p14:sldId id="12103"/>
            <p14:sldId id="7873"/>
            <p14:sldId id="8023"/>
            <p14:sldId id="8024"/>
            <p14:sldId id="8025"/>
            <p14:sldId id="8026"/>
            <p14:sldId id="8027"/>
            <p14:sldId id="8030"/>
            <p14:sldId id="8031"/>
            <p14:sldId id="10623"/>
            <p14:sldId id="12114"/>
            <p14:sldId id="12119"/>
            <p14:sldId id="12120"/>
            <p14:sldId id="12121"/>
            <p14:sldId id="12122"/>
            <p14:sldId id="12123"/>
            <p14:sldId id="12116"/>
            <p14:sldId id="12117"/>
            <p14:sldId id="12118"/>
            <p14:sldId id="11116"/>
            <p14:sldId id="11117"/>
            <p14:sldId id="11118"/>
            <p14:sldId id="11119"/>
            <p14:sldId id="11120"/>
            <p14:sldId id="11121"/>
            <p14:sldId id="11122"/>
            <p14:sldId id="11123"/>
            <p14:sldId id="11124"/>
            <p14:sldId id="8022"/>
            <p14:sldId id="8155"/>
            <p14:sldId id="8156"/>
            <p14:sldId id="8157"/>
            <p14:sldId id="8158"/>
            <p14:sldId id="8159"/>
            <p14:sldId id="8160"/>
            <p14:sldId id="8161"/>
            <p14:sldId id="10624"/>
            <p14:sldId id="8162"/>
            <p14:sldId id="8163"/>
            <p14:sldId id="8164"/>
            <p14:sldId id="8165"/>
            <p14:sldId id="8166"/>
            <p14:sldId id="8167"/>
            <p14:sldId id="10625"/>
            <p14:sldId id="8224"/>
            <p14:sldId id="8225"/>
            <p14:sldId id="8226"/>
            <p14:sldId id="8227"/>
            <p14:sldId id="8228"/>
            <p14:sldId id="8229"/>
            <p14:sldId id="10618"/>
            <p14:sldId id="8154"/>
            <p14:sldId id="7874"/>
            <p14:sldId id="7875"/>
            <p14:sldId id="7876"/>
            <p14:sldId id="7877"/>
            <p14:sldId id="7878"/>
            <p14:sldId id="7879"/>
            <p14:sldId id="7880"/>
            <p14:sldId id="10626"/>
            <p14:sldId id="12624"/>
            <p14:sldId id="12625"/>
            <p14:sldId id="12626"/>
            <p14:sldId id="12627"/>
            <p14:sldId id="12628"/>
            <p14:sldId id="12629"/>
            <p14:sldId id="12630"/>
            <p14:sldId id="12631"/>
            <p14:sldId id="12632"/>
            <p14:sldId id="12633"/>
            <p14:sldId id="12634"/>
            <p14:sldId id="12635"/>
            <p14:sldId id="12636"/>
            <p14:sldId id="12637"/>
            <p14:sldId id="12638"/>
            <p14:sldId id="12639"/>
            <p14:sldId id="12640"/>
            <p14:sldId id="12641"/>
            <p14:sldId id="12642"/>
            <p14:sldId id="12643"/>
            <p14:sldId id="12644"/>
            <p14:sldId id="12645"/>
            <p14:sldId id="12646"/>
            <p14:sldId id="12647"/>
            <p14:sldId id="12648"/>
            <p14:sldId id="12649"/>
            <p14:sldId id="12650"/>
            <p14:sldId id="12651"/>
            <p14:sldId id="12652"/>
            <p14:sldId id="12653"/>
            <p14:sldId id="8594"/>
            <p14:sldId id="10924"/>
            <p14:sldId id="7505"/>
            <p14:sldId id="7506"/>
            <p14:sldId id="7507"/>
            <p14:sldId id="7508"/>
            <p14:sldId id="7509"/>
            <p14:sldId id="7510"/>
            <p14:sldId id="10627"/>
            <p14:sldId id="8450"/>
            <p14:sldId id="8451"/>
            <p14:sldId id="8452"/>
            <p14:sldId id="8453"/>
            <p14:sldId id="8454"/>
            <p14:sldId id="8455"/>
            <p14:sldId id="8456"/>
            <p14:sldId id="8457"/>
            <p14:sldId id="8579"/>
            <p14:sldId id="8580"/>
            <p14:sldId id="8581"/>
            <p14:sldId id="8583"/>
            <p14:sldId id="8584"/>
            <p14:sldId id="8585"/>
            <p14:sldId id="8586"/>
            <p14:sldId id="8587"/>
            <p14:sldId id="7525"/>
            <p14:sldId id="7526"/>
            <p14:sldId id="7527"/>
            <p14:sldId id="7529"/>
            <p14:sldId id="7539"/>
            <p14:sldId id="7540"/>
            <p14:sldId id="7541"/>
            <p14:sldId id="7542"/>
            <p14:sldId id="8168"/>
            <p14:sldId id="8169"/>
            <p14:sldId id="8170"/>
            <p14:sldId id="8171"/>
            <p14:sldId id="8172"/>
            <p14:sldId id="8173"/>
            <p14:sldId id="8174"/>
            <p14:sldId id="8175"/>
            <p14:sldId id="8176"/>
            <p14:sldId id="8177"/>
            <p14:sldId id="8178"/>
            <p14:sldId id="8179"/>
            <p14:sldId id="7553"/>
            <p14:sldId id="7554"/>
            <p14:sldId id="7555"/>
            <p14:sldId id="7556"/>
            <p14:sldId id="8180"/>
            <p14:sldId id="8181"/>
            <p14:sldId id="8182"/>
            <p14:sldId id="8183"/>
            <p14:sldId id="8184"/>
            <p14:sldId id="8185"/>
            <p14:sldId id="8186"/>
            <p14:sldId id="8187"/>
            <p14:sldId id="8188"/>
            <p14:sldId id="8189"/>
            <p14:sldId id="8190"/>
            <p14:sldId id="8191"/>
            <p14:sldId id="7579"/>
            <p14:sldId id="7580"/>
            <p14:sldId id="7581"/>
            <p14:sldId id="7582"/>
            <p14:sldId id="7583"/>
            <p14:sldId id="7584"/>
            <p14:sldId id="7585"/>
            <p14:sldId id="7586"/>
            <p14:sldId id="7569"/>
            <p14:sldId id="7570"/>
            <p14:sldId id="7571"/>
            <p14:sldId id="7572"/>
            <p14:sldId id="7573"/>
            <p14:sldId id="7574"/>
            <p14:sldId id="7575"/>
            <p14:sldId id="7576"/>
            <p14:sldId id="7577"/>
            <p14:sldId id="7578"/>
            <p14:sldId id="8192"/>
            <p14:sldId id="8193"/>
            <p14:sldId id="8194"/>
            <p14:sldId id="8195"/>
            <p14:sldId id="8196"/>
            <p14:sldId id="8197"/>
            <p14:sldId id="8198"/>
            <p14:sldId id="8199"/>
            <p14:sldId id="8200"/>
            <p14:sldId id="8201"/>
            <p14:sldId id="8202"/>
            <p14:sldId id="8203"/>
            <p14:sldId id="8204"/>
            <p14:sldId id="8205"/>
            <p14:sldId id="7587"/>
            <p14:sldId id="7588"/>
            <p14:sldId id="7589"/>
            <p14:sldId id="7590"/>
            <p14:sldId id="7591"/>
            <p14:sldId id="7592"/>
            <p14:sldId id="7838"/>
            <p14:sldId id="7839"/>
            <p14:sldId id="7840"/>
            <p14:sldId id="7841"/>
            <p14:sldId id="7842"/>
            <p14:sldId id="7843"/>
            <p14:sldId id="7844"/>
            <p14:sldId id="7845"/>
            <p14:sldId id="8236"/>
            <p14:sldId id="8237"/>
            <p14:sldId id="8238"/>
            <p14:sldId id="8239"/>
            <p14:sldId id="8240"/>
            <p14:sldId id="8241"/>
            <p14:sldId id="8242"/>
            <p14:sldId id="8243"/>
            <p14:sldId id="7593"/>
            <p14:sldId id="7594"/>
            <p14:sldId id="7595"/>
            <p14:sldId id="7596"/>
            <p14:sldId id="7597"/>
            <p14:sldId id="7598"/>
            <p14:sldId id="12141"/>
            <p14:sldId id="12142"/>
            <p14:sldId id="12143"/>
            <p14:sldId id="12144"/>
            <p14:sldId id="12145"/>
            <p14:sldId id="12146"/>
            <p14:sldId id="8244"/>
            <p14:sldId id="8245"/>
            <p14:sldId id="8246"/>
            <p14:sldId id="8247"/>
            <p14:sldId id="8248"/>
            <p14:sldId id="8249"/>
            <p14:sldId id="8250"/>
            <p14:sldId id="8251"/>
            <p14:sldId id="8252"/>
            <p14:sldId id="8253"/>
            <p14:sldId id="8254"/>
            <p14:sldId id="8255"/>
            <p14:sldId id="8256"/>
            <p14:sldId id="8257"/>
            <p14:sldId id="8258"/>
            <p14:sldId id="8259"/>
            <p14:sldId id="8260"/>
            <p14:sldId id="8261"/>
            <p14:sldId id="8262"/>
            <p14:sldId id="8263"/>
            <p14:sldId id="8264"/>
            <p14:sldId id="8265"/>
            <p14:sldId id="8266"/>
            <p14:sldId id="8267"/>
            <p14:sldId id="8268"/>
            <p14:sldId id="8269"/>
            <p14:sldId id="8270"/>
            <p14:sldId id="8271"/>
            <p14:sldId id="8272"/>
            <p14:sldId id="8273"/>
            <p14:sldId id="8274"/>
            <p14:sldId id="8275"/>
            <p14:sldId id="8276"/>
            <p14:sldId id="8277"/>
            <p14:sldId id="8278"/>
            <p14:sldId id="8279"/>
            <p14:sldId id="8280"/>
            <p14:sldId id="8281"/>
            <p14:sldId id="8282"/>
            <p14:sldId id="8283"/>
            <p14:sldId id="8284"/>
            <p14:sldId id="8285"/>
            <p14:sldId id="8286"/>
            <p14:sldId id="8287"/>
            <p14:sldId id="8288"/>
            <p14:sldId id="8289"/>
            <p14:sldId id="8290"/>
            <p14:sldId id="8291"/>
            <p14:sldId id="8292"/>
            <p14:sldId id="8293"/>
            <p14:sldId id="8294"/>
            <p14:sldId id="8295"/>
            <p14:sldId id="8296"/>
            <p14:sldId id="8297"/>
            <p14:sldId id="8298"/>
            <p14:sldId id="8299"/>
            <p14:sldId id="8300"/>
            <p14:sldId id="8301"/>
            <p14:sldId id="8302"/>
            <p14:sldId id="8303"/>
            <p14:sldId id="8304"/>
            <p14:sldId id="8305"/>
            <p14:sldId id="8306"/>
            <p14:sldId id="8307"/>
            <p14:sldId id="8308"/>
            <p14:sldId id="8309"/>
            <p14:sldId id="8310"/>
            <p14:sldId id="8311"/>
            <p14:sldId id="8312"/>
            <p14:sldId id="8313"/>
            <p14:sldId id="8314"/>
            <p14:sldId id="8315"/>
            <p14:sldId id="7599"/>
            <p14:sldId id="7600"/>
            <p14:sldId id="7601"/>
            <p14:sldId id="7602"/>
            <p14:sldId id="7603"/>
            <p14:sldId id="7604"/>
            <p14:sldId id="7605"/>
            <p14:sldId id="7606"/>
            <p14:sldId id="8316"/>
            <p14:sldId id="8317"/>
            <p14:sldId id="8318"/>
            <p14:sldId id="8319"/>
            <p14:sldId id="8320"/>
            <p14:sldId id="8321"/>
            <p14:sldId id="8322"/>
            <p14:sldId id="8323"/>
            <p14:sldId id="8324"/>
            <p14:sldId id="8325"/>
            <p14:sldId id="8326"/>
            <p14:sldId id="8327"/>
            <p14:sldId id="8328"/>
            <p14:sldId id="8329"/>
            <p14:sldId id="8330"/>
            <p14:sldId id="8331"/>
            <p14:sldId id="8332"/>
            <p14:sldId id="8333"/>
            <p14:sldId id="8334"/>
            <p14:sldId id="8335"/>
            <p14:sldId id="8336"/>
            <p14:sldId id="8337"/>
            <p14:sldId id="8338"/>
            <p14:sldId id="8339"/>
            <p14:sldId id="8340"/>
            <p14:sldId id="8341"/>
            <p14:sldId id="8342"/>
            <p14:sldId id="8343"/>
            <p14:sldId id="8344"/>
            <p14:sldId id="8345"/>
            <p14:sldId id="8346"/>
            <p14:sldId id="8347"/>
            <p14:sldId id="8348"/>
            <p14:sldId id="8349"/>
            <p14:sldId id="8350"/>
            <p14:sldId id="8351"/>
            <p14:sldId id="8352"/>
            <p14:sldId id="8353"/>
            <p14:sldId id="7607"/>
            <p14:sldId id="7608"/>
            <p14:sldId id="7609"/>
            <p14:sldId id="7610"/>
            <p14:sldId id="7611"/>
            <p14:sldId id="7612"/>
            <p14:sldId id="8354"/>
            <p14:sldId id="8355"/>
            <p14:sldId id="8356"/>
            <p14:sldId id="8357"/>
            <p14:sldId id="8358"/>
            <p14:sldId id="8359"/>
            <p14:sldId id="8360"/>
            <p14:sldId id="8361"/>
            <p14:sldId id="8362"/>
            <p14:sldId id="8363"/>
            <p14:sldId id="8364"/>
            <p14:sldId id="8365"/>
            <p14:sldId id="8366"/>
            <p14:sldId id="8367"/>
            <p14:sldId id="8368"/>
            <p14:sldId id="8369"/>
            <p14:sldId id="8370"/>
            <p14:sldId id="8371"/>
            <p14:sldId id="8372"/>
            <p14:sldId id="8373"/>
            <p14:sldId id="8374"/>
            <p14:sldId id="8375"/>
            <p14:sldId id="8376"/>
            <p14:sldId id="8377"/>
            <p14:sldId id="8378"/>
            <p14:sldId id="8379"/>
            <p14:sldId id="8380"/>
            <p14:sldId id="8381"/>
            <p14:sldId id="8382"/>
            <p14:sldId id="8383"/>
            <p14:sldId id="8384"/>
            <p14:sldId id="8385"/>
            <p14:sldId id="8386"/>
            <p14:sldId id="8387"/>
            <p14:sldId id="8388"/>
            <p14:sldId id="8389"/>
            <p14:sldId id="8390"/>
            <p14:sldId id="8391"/>
            <p14:sldId id="8392"/>
            <p14:sldId id="8393"/>
            <p14:sldId id="8394"/>
            <p14:sldId id="8395"/>
            <p14:sldId id="8396"/>
            <p14:sldId id="8397"/>
            <p14:sldId id="8398"/>
            <p14:sldId id="8399"/>
            <p14:sldId id="8400"/>
            <p14:sldId id="8401"/>
            <p14:sldId id="8402"/>
            <p14:sldId id="8403"/>
            <p14:sldId id="8404"/>
            <p14:sldId id="8405"/>
            <p14:sldId id="8406"/>
            <p14:sldId id="8407"/>
            <p14:sldId id="8408"/>
            <p14:sldId id="8409"/>
            <p14:sldId id="8410"/>
            <p14:sldId id="8411"/>
            <p14:sldId id="7613"/>
            <p14:sldId id="7614"/>
            <p14:sldId id="7615"/>
            <p14:sldId id="7617"/>
            <p14:sldId id="7616"/>
            <p14:sldId id="7620"/>
            <p14:sldId id="8412"/>
            <p14:sldId id="8413"/>
            <p14:sldId id="8414"/>
            <p14:sldId id="8415"/>
            <p14:sldId id="8416"/>
            <p14:sldId id="8417"/>
            <p14:sldId id="7621"/>
            <p14:sldId id="7622"/>
            <p14:sldId id="7625"/>
            <p14:sldId id="7626"/>
            <p14:sldId id="7627"/>
            <p14:sldId id="7628"/>
            <p14:sldId id="7629"/>
            <p14:sldId id="7630"/>
            <p14:sldId id="12610"/>
            <p14:sldId id="12611"/>
            <p14:sldId id="12612"/>
            <p14:sldId id="12613"/>
            <p14:sldId id="12614"/>
            <p14:sldId id="12615"/>
            <p14:sldId id="12616"/>
            <p14:sldId id="12617"/>
            <p14:sldId id="12133"/>
            <p14:sldId id="12134"/>
            <p14:sldId id="12135"/>
            <p14:sldId id="12136"/>
            <p14:sldId id="12137"/>
            <p14:sldId id="12139"/>
            <p14:sldId id="12140"/>
            <p14:sldId id="12138"/>
            <p14:sldId id="12147"/>
            <p14:sldId id="12149"/>
            <p14:sldId id="12153"/>
            <p14:sldId id="12154"/>
            <p14:sldId id="12150"/>
            <p14:sldId id="12152"/>
            <p14:sldId id="12155"/>
            <p14:sldId id="12156"/>
            <p14:sldId id="12157"/>
            <p14:sldId id="12158"/>
            <p14:sldId id="12159"/>
            <p14:sldId id="12160"/>
            <p14:sldId id="12176"/>
            <p14:sldId id="12161"/>
            <p14:sldId id="12162"/>
            <p14:sldId id="12163"/>
            <p14:sldId id="12167"/>
            <p14:sldId id="12168"/>
            <p14:sldId id="12169"/>
            <p14:sldId id="12170"/>
            <p14:sldId id="12171"/>
            <p14:sldId id="12172"/>
            <p14:sldId id="12174"/>
            <p14:sldId id="12175"/>
            <p14:sldId id="8418"/>
            <p14:sldId id="8419"/>
            <p14:sldId id="8420"/>
            <p14:sldId id="8421"/>
            <p14:sldId id="8422"/>
            <p14:sldId id="8423"/>
            <p14:sldId id="8424"/>
            <p14:sldId id="10628"/>
            <p14:sldId id="11524"/>
            <p14:sldId id="13022"/>
            <p14:sldId id="13172"/>
            <p14:sldId id="13173"/>
            <p14:sldId id="13174"/>
            <p14:sldId id="13175"/>
            <p14:sldId id="13176"/>
            <p14:sldId id="13177"/>
            <p14:sldId id="13160"/>
            <p14:sldId id="13161"/>
            <p14:sldId id="13163"/>
            <p14:sldId id="13164"/>
            <p14:sldId id="13165"/>
            <p14:sldId id="13023"/>
            <p14:sldId id="13162"/>
            <p14:sldId id="13166"/>
            <p14:sldId id="13032"/>
            <p14:sldId id="13033"/>
            <p14:sldId id="13034"/>
            <p14:sldId id="13035"/>
            <p14:sldId id="13036"/>
            <p14:sldId id="13037"/>
            <p14:sldId id="13040"/>
            <p14:sldId id="13039"/>
            <p14:sldId id="12667"/>
            <p14:sldId id="12668"/>
            <p14:sldId id="12669"/>
            <p14:sldId id="12670"/>
            <p14:sldId id="12671"/>
            <p14:sldId id="12672"/>
            <p14:sldId id="12673"/>
            <p14:sldId id="12674"/>
            <p14:sldId id="12675"/>
            <p14:sldId id="12729"/>
            <p14:sldId id="12677"/>
            <p14:sldId id="12678"/>
            <p14:sldId id="12679"/>
            <p14:sldId id="12680"/>
            <p14:sldId id="12730"/>
            <p14:sldId id="12682"/>
            <p14:sldId id="12683"/>
            <p14:sldId id="12684"/>
            <p14:sldId id="12685"/>
            <p14:sldId id="12731"/>
            <p14:sldId id="12687"/>
            <p14:sldId id="12688"/>
            <p14:sldId id="12689"/>
            <p14:sldId id="12690"/>
            <p14:sldId id="12732"/>
            <p14:sldId id="12692"/>
            <p14:sldId id="12693"/>
            <p14:sldId id="12694"/>
            <p14:sldId id="12695"/>
            <p14:sldId id="12733"/>
            <p14:sldId id="12697"/>
            <p14:sldId id="12698"/>
            <p14:sldId id="12699"/>
            <p14:sldId id="12700"/>
            <p14:sldId id="12701"/>
            <p14:sldId id="12734"/>
            <p14:sldId id="12703"/>
            <p14:sldId id="12704"/>
            <p14:sldId id="12705"/>
            <p14:sldId id="12706"/>
            <p14:sldId id="12735"/>
            <p14:sldId id="12708"/>
            <p14:sldId id="12709"/>
            <p14:sldId id="12710"/>
            <p14:sldId id="12711"/>
            <p14:sldId id="12736"/>
            <p14:sldId id="12713"/>
            <p14:sldId id="12714"/>
            <p14:sldId id="12715"/>
            <p14:sldId id="12716"/>
            <p14:sldId id="12737"/>
            <p14:sldId id="12718"/>
            <p14:sldId id="12719"/>
            <p14:sldId id="12720"/>
            <p14:sldId id="12721"/>
            <p14:sldId id="12738"/>
            <p14:sldId id="12723"/>
            <p14:sldId id="12724"/>
            <p14:sldId id="12725"/>
            <p14:sldId id="12726"/>
            <p14:sldId id="12739"/>
            <p14:sldId id="13179"/>
            <p14:sldId id="13180"/>
            <p14:sldId id="13181"/>
            <p14:sldId id="13182"/>
            <p14:sldId id="13183"/>
            <p14:sldId id="13184"/>
            <p14:sldId id="13185"/>
            <p14:sldId id="13186"/>
            <p14:sldId id="13196"/>
            <p14:sldId id="13195"/>
            <p14:sldId id="13193"/>
            <p14:sldId id="13198"/>
            <p14:sldId id="13194"/>
            <p14:sldId id="13191"/>
            <p14:sldId id="13192"/>
            <p14:sldId id="12728"/>
            <p14:sldId id="11135"/>
            <p14:sldId id="13167"/>
            <p14:sldId id="13168"/>
            <p14:sldId id="13169"/>
            <p14:sldId id="13170"/>
            <p14:sldId id="13171"/>
            <p14:sldId id="13178"/>
            <p14:sldId id="13282"/>
            <p14:sldId id="13283"/>
            <p14:sldId id="13284"/>
            <p14:sldId id="13285"/>
            <p14:sldId id="13286"/>
            <p14:sldId id="13287"/>
            <p14:sldId id="13288"/>
            <p14:sldId id="13289"/>
            <p14:sldId id="13187"/>
            <p14:sldId id="13188"/>
            <p14:sldId id="13189"/>
            <p14:sldId id="13190"/>
            <p14:sldId id="12889"/>
            <p14:sldId id="12890"/>
            <p14:sldId id="12891"/>
            <p14:sldId id="12892"/>
            <p14:sldId id="12893"/>
            <p14:sldId id="12894"/>
            <p14:sldId id="12895"/>
            <p14:sldId id="12896"/>
            <p14:sldId id="12897"/>
            <p14:sldId id="12898"/>
            <p14:sldId id="12899"/>
            <p14:sldId id="12900"/>
            <p14:sldId id="12901"/>
            <p14:sldId id="12902"/>
            <p14:sldId id="12903"/>
            <p14:sldId id="12904"/>
            <p14:sldId id="12905"/>
            <p14:sldId id="12888"/>
            <p14:sldId id="8520"/>
            <p14:sldId id="8521"/>
            <p14:sldId id="8522"/>
            <p14:sldId id="8523"/>
            <p14:sldId id="13024"/>
            <p14:sldId id="13025"/>
            <p14:sldId id="13026"/>
            <p14:sldId id="13027"/>
            <p14:sldId id="13028"/>
            <p14:sldId id="13029"/>
            <p14:sldId id="13030"/>
            <p14:sldId id="13031"/>
            <p14:sldId id="11450"/>
            <p14:sldId id="11451"/>
            <p14:sldId id="11474"/>
            <p14:sldId id="11438"/>
            <p14:sldId id="11439"/>
            <p14:sldId id="11452"/>
            <p14:sldId id="11453"/>
            <p14:sldId id="11475"/>
            <p14:sldId id="8525"/>
            <p14:sldId id="11440"/>
            <p14:sldId id="11454"/>
            <p14:sldId id="11455"/>
            <p14:sldId id="11476"/>
            <p14:sldId id="8526"/>
            <p14:sldId id="11441"/>
            <p14:sldId id="11456"/>
            <p14:sldId id="11457"/>
            <p14:sldId id="11477"/>
            <p14:sldId id="8527"/>
            <p14:sldId id="11442"/>
            <p14:sldId id="11458"/>
            <p14:sldId id="11459"/>
            <p14:sldId id="11478"/>
            <p14:sldId id="11433"/>
            <p14:sldId id="11443"/>
            <p14:sldId id="11460"/>
            <p14:sldId id="11461"/>
            <p14:sldId id="11479"/>
            <p14:sldId id="11432"/>
            <p14:sldId id="11444"/>
            <p14:sldId id="11462"/>
            <p14:sldId id="11463"/>
            <p14:sldId id="11480"/>
            <p14:sldId id="11431"/>
            <p14:sldId id="11486"/>
            <p14:sldId id="11445"/>
            <p14:sldId id="11464"/>
            <p14:sldId id="11465"/>
            <p14:sldId id="11481"/>
            <p14:sldId id="11430"/>
            <p14:sldId id="11446"/>
            <p14:sldId id="11466"/>
            <p14:sldId id="11467"/>
            <p14:sldId id="11482"/>
            <p14:sldId id="11434"/>
            <p14:sldId id="11447"/>
            <p14:sldId id="11468"/>
            <p14:sldId id="11469"/>
            <p14:sldId id="11483"/>
            <p14:sldId id="11435"/>
            <p14:sldId id="11448"/>
            <p14:sldId id="11470"/>
            <p14:sldId id="11471"/>
            <p14:sldId id="11484"/>
            <p14:sldId id="11436"/>
            <p14:sldId id="11449"/>
            <p14:sldId id="11472"/>
            <p14:sldId id="11473"/>
            <p14:sldId id="11485"/>
            <p14:sldId id="11437"/>
            <p14:sldId id="8528"/>
            <p14:sldId id="8529"/>
            <p14:sldId id="13041"/>
            <p14:sldId id="13042"/>
            <p14:sldId id="13043"/>
            <p14:sldId id="13044"/>
            <p14:sldId id="13045"/>
            <p14:sldId id="13046"/>
            <p14:sldId id="13047"/>
            <p14:sldId id="13048"/>
            <p14:sldId id="13050"/>
            <p14:sldId id="13049"/>
            <p14:sldId id="13051"/>
            <p14:sldId id="13052"/>
            <p14:sldId id="10629"/>
            <p14:sldId id="11428"/>
            <p14:sldId id="11429"/>
            <p14:sldId id="12911"/>
            <p14:sldId id="8524"/>
            <p14:sldId id="12912"/>
            <p14:sldId id="12913"/>
            <p14:sldId id="12914"/>
            <p14:sldId id="12915"/>
            <p14:sldId id="12916"/>
            <p14:sldId id="12920"/>
            <p14:sldId id="12921"/>
            <p14:sldId id="12922"/>
            <p14:sldId id="12923"/>
            <p14:sldId id="12924"/>
            <p14:sldId id="12925"/>
            <p14:sldId id="12926"/>
            <p14:sldId id="12927"/>
            <p14:sldId id="12917"/>
            <p14:sldId id="12928"/>
            <p14:sldId id="12929"/>
            <p14:sldId id="11504"/>
            <p14:sldId id="11505"/>
            <p14:sldId id="11506"/>
            <p14:sldId id="11507"/>
            <p14:sldId id="11508"/>
            <p14:sldId id="11509"/>
            <p14:sldId id="11510"/>
            <p14:sldId id="11511"/>
            <p14:sldId id="12124"/>
            <p14:sldId id="12130"/>
            <p14:sldId id="12131"/>
            <p14:sldId id="12203"/>
            <p14:sldId id="12132"/>
            <p14:sldId id="12204"/>
            <p14:sldId id="12205"/>
            <p14:sldId id="12206"/>
            <p14:sldId id="12207"/>
            <p14:sldId id="12208"/>
            <p14:sldId id="12209"/>
            <p14:sldId id="12210"/>
            <p14:sldId id="12211"/>
            <p14:sldId id="12212"/>
            <p14:sldId id="12213"/>
            <p14:sldId id="12214"/>
            <p14:sldId id="12215"/>
            <p14:sldId id="12216"/>
            <p14:sldId id="12217"/>
            <p14:sldId id="12218"/>
            <p14:sldId id="12219"/>
            <p14:sldId id="12220"/>
            <p14:sldId id="12125"/>
            <p14:sldId id="12323"/>
            <p14:sldId id="12324"/>
            <p14:sldId id="12325"/>
            <p14:sldId id="12326"/>
            <p14:sldId id="12327"/>
            <p14:sldId id="12328"/>
            <p14:sldId id="12329"/>
            <p14:sldId id="12563"/>
            <p14:sldId id="12564"/>
            <p14:sldId id="12565"/>
            <p14:sldId id="12566"/>
            <p14:sldId id="12331"/>
            <p14:sldId id="12330"/>
            <p14:sldId id="12604"/>
            <p14:sldId id="12606"/>
            <p14:sldId id="12607"/>
            <p14:sldId id="12608"/>
            <p14:sldId id="12609"/>
            <p14:sldId id="13100"/>
            <p14:sldId id="13101"/>
            <p14:sldId id="13102"/>
            <p14:sldId id="13103"/>
            <p14:sldId id="13104"/>
            <p14:sldId id="13105"/>
            <p14:sldId id="13106"/>
            <p14:sldId id="13107"/>
            <p14:sldId id="13108"/>
            <p14:sldId id="13109"/>
            <p14:sldId id="12602"/>
            <p14:sldId id="8894"/>
            <p14:sldId id="8895"/>
            <p14:sldId id="10075"/>
            <p14:sldId id="10630"/>
            <p14:sldId id="11592"/>
            <p14:sldId id="11593"/>
            <p14:sldId id="11596"/>
            <p14:sldId id="11594"/>
            <p14:sldId id="11595"/>
            <p14:sldId id="11137"/>
            <p14:sldId id="11138"/>
            <p14:sldId id="8116"/>
            <p14:sldId id="10631"/>
            <p14:sldId id="8117"/>
            <p14:sldId id="10632"/>
            <p14:sldId id="10098"/>
            <p14:sldId id="10633"/>
            <p14:sldId id="9893"/>
            <p14:sldId id="10634"/>
            <p14:sldId id="9894"/>
            <p14:sldId id="10636"/>
            <p14:sldId id="9898"/>
            <p14:sldId id="10635"/>
            <p14:sldId id="9897"/>
            <p14:sldId id="10637"/>
            <p14:sldId id="9896"/>
            <p14:sldId id="10638"/>
            <p14:sldId id="9899"/>
            <p14:sldId id="10639"/>
            <p14:sldId id="9900"/>
            <p14:sldId id="10640"/>
            <p14:sldId id="9901"/>
            <p14:sldId id="10641"/>
            <p14:sldId id="9902"/>
            <p14:sldId id="10642"/>
            <p14:sldId id="9903"/>
            <p14:sldId id="10643"/>
            <p14:sldId id="9904"/>
            <p14:sldId id="10644"/>
            <p14:sldId id="12600"/>
            <p14:sldId id="12601"/>
            <p14:sldId id="12654"/>
            <p14:sldId id="12655"/>
            <p14:sldId id="8001"/>
            <p14:sldId id="10645"/>
            <p14:sldId id="8002"/>
            <p14:sldId id="10646"/>
            <p14:sldId id="8003"/>
            <p14:sldId id="10647"/>
            <p14:sldId id="8004"/>
            <p14:sldId id="10648"/>
            <p14:sldId id="8005"/>
            <p14:sldId id="10649"/>
            <p14:sldId id="8006"/>
            <p14:sldId id="10650"/>
            <p14:sldId id="8049"/>
            <p14:sldId id="10651"/>
            <p14:sldId id="8007"/>
            <p14:sldId id="10652"/>
            <p14:sldId id="8008"/>
            <p14:sldId id="10653"/>
            <p14:sldId id="11248"/>
            <p14:sldId id="10126"/>
            <p14:sldId id="10127"/>
            <p14:sldId id="10125"/>
            <p14:sldId id="10128"/>
            <p14:sldId id="10129"/>
            <p14:sldId id="9371"/>
            <p14:sldId id="9372"/>
            <p14:sldId id="10130"/>
            <p14:sldId id="10131"/>
            <p14:sldId id="10132"/>
            <p14:sldId id="10133"/>
            <p14:sldId id="10134"/>
            <p14:sldId id="10135"/>
            <p14:sldId id="10136"/>
            <p14:sldId id="10137"/>
            <p14:sldId id="10138"/>
            <p14:sldId id="10139"/>
            <p14:sldId id="10140"/>
            <p14:sldId id="10141"/>
            <p14:sldId id="10142"/>
            <p14:sldId id="10655"/>
            <p14:sldId id="7972"/>
            <p14:sldId id="7973"/>
            <p14:sldId id="10656"/>
            <p14:sldId id="7974"/>
            <p14:sldId id="11136"/>
            <p14:sldId id="10657"/>
            <p14:sldId id="7975"/>
            <p14:sldId id="8546"/>
            <p14:sldId id="10658"/>
            <p14:sldId id="7976"/>
            <p14:sldId id="7977"/>
            <p14:sldId id="10659"/>
            <p14:sldId id="11283"/>
            <p14:sldId id="11284"/>
            <p14:sldId id="7978"/>
            <p14:sldId id="7979"/>
            <p14:sldId id="8561"/>
            <p14:sldId id="10660"/>
            <p14:sldId id="11288"/>
            <p14:sldId id="11290"/>
            <p14:sldId id="11289"/>
            <p14:sldId id="11294"/>
            <p14:sldId id="11296"/>
            <p14:sldId id="11297"/>
            <p14:sldId id="11295"/>
            <p14:sldId id="7980"/>
            <p14:sldId id="7981"/>
            <p14:sldId id="8562"/>
            <p14:sldId id="10661"/>
            <p14:sldId id="11313"/>
            <p14:sldId id="11314"/>
            <p14:sldId id="11316"/>
            <p14:sldId id="11341"/>
            <p14:sldId id="11343"/>
            <p14:sldId id="11350"/>
            <p14:sldId id="11346"/>
            <p14:sldId id="11349"/>
            <p14:sldId id="11345"/>
            <p14:sldId id="11348"/>
            <p14:sldId id="11344"/>
            <p14:sldId id="11342"/>
            <p14:sldId id="11372"/>
            <p14:sldId id="11374"/>
            <p14:sldId id="11373"/>
            <p14:sldId id="7984"/>
            <p14:sldId id="7985"/>
            <p14:sldId id="11211"/>
            <p14:sldId id="10662"/>
            <p14:sldId id="7986"/>
            <p14:sldId id="10663"/>
            <p14:sldId id="11421"/>
            <p14:sldId id="11422"/>
            <p14:sldId id="11423"/>
            <p14:sldId id="11213"/>
            <p14:sldId id="11212"/>
            <p14:sldId id="8530"/>
            <p14:sldId id="10664"/>
            <p14:sldId id="8531"/>
            <p14:sldId id="8533"/>
            <p14:sldId id="10666"/>
            <p14:sldId id="7987"/>
            <p14:sldId id="7988"/>
            <p14:sldId id="8563"/>
            <p14:sldId id="10667"/>
            <p14:sldId id="8047"/>
            <p14:sldId id="8564"/>
            <p14:sldId id="10668"/>
            <p14:sldId id="7990"/>
            <p14:sldId id="8565"/>
            <p14:sldId id="10669"/>
            <p14:sldId id="7992"/>
            <p14:sldId id="8566"/>
            <p14:sldId id="10670"/>
            <p14:sldId id="10122"/>
            <p14:sldId id="10654"/>
            <p14:sldId id="12622"/>
            <p14:sldId id="12623"/>
            <p14:sldId id="13097"/>
            <p14:sldId id="13098"/>
            <p14:sldId id="13099"/>
            <p14:sldId id="12663"/>
            <p14:sldId id="12664"/>
            <p14:sldId id="12665"/>
            <p14:sldId id="12666"/>
            <p14:sldId id="9369"/>
            <p14:sldId id="9370"/>
            <p14:sldId id="12567"/>
            <p14:sldId id="12568"/>
            <p14:sldId id="12569"/>
            <p14:sldId id="12574"/>
            <p14:sldId id="12575"/>
            <p14:sldId id="12576"/>
            <p14:sldId id="12577"/>
            <p14:sldId id="9406"/>
            <p14:sldId id="7675"/>
            <p14:sldId id="7783"/>
            <p14:sldId id="9407"/>
            <p14:sldId id="12578"/>
            <p14:sldId id="12579"/>
            <p14:sldId id="12580"/>
            <p14:sldId id="12581"/>
            <p14:sldId id="12582"/>
            <p14:sldId id="12583"/>
            <p14:sldId id="12584"/>
            <p14:sldId id="12585"/>
            <p14:sldId id="12586"/>
            <p14:sldId id="12587"/>
            <p14:sldId id="12588"/>
            <p14:sldId id="12589"/>
            <p14:sldId id="12590"/>
            <p14:sldId id="10671"/>
            <p14:sldId id="11788"/>
            <p14:sldId id="11792"/>
            <p14:sldId id="11793"/>
            <p14:sldId id="11789"/>
            <p14:sldId id="11798"/>
            <p14:sldId id="11799"/>
            <p14:sldId id="11800"/>
            <p14:sldId id="11801"/>
            <p14:sldId id="12752"/>
            <p14:sldId id="12756"/>
            <p14:sldId id="12757"/>
            <p14:sldId id="12759"/>
            <p14:sldId id="12758"/>
            <p14:sldId id="12760"/>
            <p14:sldId id="12754"/>
            <p14:sldId id="11794"/>
            <p14:sldId id="11795"/>
            <p14:sldId id="11796"/>
            <p14:sldId id="11797"/>
            <p14:sldId id="11802"/>
            <p14:sldId id="11803"/>
            <p14:sldId id="11804"/>
            <p14:sldId id="11805"/>
            <p14:sldId id="11822"/>
            <p14:sldId id="11823"/>
            <p14:sldId id="11824"/>
            <p14:sldId id="11825"/>
            <p14:sldId id="11826"/>
            <p14:sldId id="11827"/>
            <p14:sldId id="11828"/>
            <p14:sldId id="11829"/>
            <p14:sldId id="11830"/>
            <p14:sldId id="11831"/>
            <p14:sldId id="11832"/>
            <p14:sldId id="11833"/>
            <p14:sldId id="11860"/>
            <p14:sldId id="11862"/>
            <p14:sldId id="12771"/>
            <p14:sldId id="12772"/>
            <p14:sldId id="11858"/>
            <p14:sldId id="11834"/>
            <p14:sldId id="11835"/>
            <p14:sldId id="11836"/>
            <p14:sldId id="11837"/>
            <p14:sldId id="11864"/>
            <p14:sldId id="12761"/>
            <p14:sldId id="11867"/>
            <p14:sldId id="11868"/>
            <p14:sldId id="11838"/>
            <p14:sldId id="11839"/>
            <p14:sldId id="11840"/>
            <p14:sldId id="11841"/>
            <p14:sldId id="11842"/>
            <p14:sldId id="11843"/>
            <p14:sldId id="11844"/>
            <p14:sldId id="11845"/>
            <p14:sldId id="12762"/>
            <p14:sldId id="12763"/>
            <p14:sldId id="12764"/>
            <p14:sldId id="12765"/>
            <p14:sldId id="12932"/>
            <p14:sldId id="12936"/>
            <p14:sldId id="12937"/>
            <p14:sldId id="12939"/>
            <p14:sldId id="12940"/>
            <p14:sldId id="12942"/>
            <p14:sldId id="12941"/>
            <p14:sldId id="12945"/>
            <p14:sldId id="12943"/>
            <p14:sldId id="12946"/>
            <p14:sldId id="12947"/>
            <p14:sldId id="12950"/>
            <p14:sldId id="12948"/>
            <p14:sldId id="12952"/>
            <p14:sldId id="12949"/>
            <p14:sldId id="12953"/>
            <p14:sldId id="12933"/>
            <p14:sldId id="12934"/>
            <p14:sldId id="12935"/>
            <p14:sldId id="11846"/>
            <p14:sldId id="11847"/>
            <p14:sldId id="11848"/>
            <p14:sldId id="11849"/>
            <p14:sldId id="12962"/>
            <p14:sldId id="12966"/>
            <p14:sldId id="12963"/>
            <p14:sldId id="12964"/>
            <p14:sldId id="12965"/>
            <p14:sldId id="11850"/>
            <p14:sldId id="12390"/>
            <p14:sldId id="12391"/>
            <p14:sldId id="12392"/>
            <p14:sldId id="12389"/>
            <p14:sldId id="11872"/>
            <p14:sldId id="11873"/>
            <p14:sldId id="11874"/>
            <p14:sldId id="11875"/>
            <p14:sldId id="11876"/>
            <p14:sldId id="11877"/>
            <p14:sldId id="11851"/>
            <p14:sldId id="11852"/>
            <p14:sldId id="11853"/>
            <p14:sldId id="11854"/>
            <p14:sldId id="11855"/>
            <p14:sldId id="11856"/>
            <p14:sldId id="11857"/>
            <p14:sldId id="11806"/>
            <p14:sldId id="11807"/>
            <p14:sldId id="11808"/>
            <p14:sldId id="11809"/>
            <p14:sldId id="11810"/>
            <p14:sldId id="11811"/>
            <p14:sldId id="11812"/>
            <p14:sldId id="11813"/>
            <p14:sldId id="11814"/>
            <p14:sldId id="11815"/>
            <p14:sldId id="11816"/>
            <p14:sldId id="11817"/>
            <p14:sldId id="9395"/>
            <p14:sldId id="9396"/>
            <p14:sldId id="9397"/>
            <p14:sldId id="9398"/>
            <p14:sldId id="10672"/>
            <p14:sldId id="8437"/>
            <p14:sldId id="8438"/>
            <p14:sldId id="9924"/>
            <p14:sldId id="8439"/>
            <p14:sldId id="9925"/>
            <p14:sldId id="8440"/>
            <p14:sldId id="9926"/>
            <p14:sldId id="8441"/>
            <p14:sldId id="9927"/>
            <p14:sldId id="8442"/>
            <p14:sldId id="9928"/>
            <p14:sldId id="10673"/>
            <p14:sldId id="11256"/>
            <p14:sldId id="11259"/>
            <p14:sldId id="11258"/>
            <p14:sldId id="11257"/>
            <p14:sldId id="8443"/>
            <p14:sldId id="8444"/>
            <p14:sldId id="10674"/>
            <p14:sldId id="13018"/>
            <p14:sldId id="13019"/>
            <p14:sldId id="13020"/>
            <p14:sldId id="13259"/>
            <p14:sldId id="13008"/>
            <p14:sldId id="13009"/>
            <p14:sldId id="13010"/>
            <p14:sldId id="13011"/>
            <p14:sldId id="13012"/>
            <p14:sldId id="13013"/>
            <p14:sldId id="13014"/>
            <p14:sldId id="13015"/>
            <p14:sldId id="13016"/>
            <p14:sldId id="13017"/>
            <p14:sldId id="10150"/>
            <p14:sldId id="9930"/>
            <p14:sldId id="9931"/>
            <p14:sldId id="13260"/>
            <p14:sldId id="9933"/>
            <p14:sldId id="9934"/>
            <p14:sldId id="10151"/>
            <p14:sldId id="10152"/>
            <p14:sldId id="10153"/>
            <p14:sldId id="10154"/>
            <p14:sldId id="8052"/>
            <p14:sldId id="10155"/>
            <p14:sldId id="10156"/>
            <p14:sldId id="10157"/>
            <p14:sldId id="10158"/>
            <p14:sldId id="10159"/>
            <p14:sldId id="10160"/>
            <p14:sldId id="10161"/>
            <p14:sldId id="10162"/>
            <p14:sldId id="10163"/>
            <p14:sldId id="10164"/>
            <p14:sldId id="10165"/>
            <p14:sldId id="10166"/>
            <p14:sldId id="8431"/>
            <p14:sldId id="9935"/>
            <p14:sldId id="9936"/>
            <p14:sldId id="13261"/>
            <p14:sldId id="9938"/>
            <p14:sldId id="9939"/>
            <p14:sldId id="10167"/>
            <p14:sldId id="10168"/>
            <p14:sldId id="10169"/>
            <p14:sldId id="10170"/>
            <p14:sldId id="10171"/>
            <p14:sldId id="10172"/>
            <p14:sldId id="13266"/>
            <p14:sldId id="13267"/>
            <p14:sldId id="13268"/>
            <p14:sldId id="10675"/>
            <p14:sldId id="9242"/>
            <p14:sldId id="9243"/>
            <p14:sldId id="9244"/>
            <p14:sldId id="9245"/>
            <p14:sldId id="9246"/>
            <p14:sldId id="10676"/>
            <p14:sldId id="8780"/>
            <p14:sldId id="8781"/>
            <p14:sldId id="10677"/>
            <p14:sldId id="12969"/>
            <p14:sldId id="12970"/>
            <p14:sldId id="12971"/>
            <p14:sldId id="12972"/>
            <p14:sldId id="12973"/>
            <p14:sldId id="12126"/>
            <p14:sldId id="12127"/>
            <p14:sldId id="12128"/>
            <p14:sldId id="12129"/>
            <p14:sldId id="10184"/>
            <p14:sldId id="10678"/>
            <p14:sldId id="10185"/>
            <p14:sldId id="10679"/>
            <p14:sldId id="5194"/>
            <p14:sldId id="5195"/>
            <p14:sldId id="5197"/>
            <p14:sldId id="13007"/>
            <p14:sldId id="5199"/>
            <p14:sldId id="5201"/>
            <p14:sldId id="5203"/>
            <p14:sldId id="10680"/>
            <p14:sldId id="10188"/>
            <p14:sldId id="10189"/>
            <p14:sldId id="10190"/>
            <p14:sldId id="10191"/>
            <p14:sldId id="11111"/>
            <p14:sldId id="10192"/>
            <p14:sldId id="10193"/>
            <p14:sldId id="10194"/>
            <p14:sldId id="10195"/>
            <p14:sldId id="10681"/>
            <p14:sldId id="9259"/>
            <p14:sldId id="9940"/>
            <p14:sldId id="10682"/>
            <p14:sldId id="4722"/>
            <p14:sldId id="9941"/>
            <p14:sldId id="10196"/>
            <p14:sldId id="10683"/>
            <p14:sldId id="10199"/>
            <p14:sldId id="10200"/>
            <p14:sldId id="10201"/>
            <p14:sldId id="10202"/>
            <p14:sldId id="10684"/>
            <p14:sldId id="10204"/>
            <p14:sldId id="10685"/>
            <p14:sldId id="7933"/>
            <p14:sldId id="10686"/>
            <p14:sldId id="11125"/>
            <p14:sldId id="11126"/>
            <p14:sldId id="11127"/>
            <p14:sldId id="10206"/>
            <p14:sldId id="10687"/>
            <p14:sldId id="10208"/>
            <p14:sldId id="10688"/>
            <p14:sldId id="11572"/>
            <p14:sldId id="11576"/>
            <p14:sldId id="11573"/>
            <p14:sldId id="11579"/>
            <p14:sldId id="11574"/>
            <p14:sldId id="11578"/>
            <p14:sldId id="11575"/>
            <p14:sldId id="11577"/>
            <p14:sldId id="10215"/>
            <p14:sldId id="11571"/>
            <p14:sldId id="11249"/>
            <p14:sldId id="11580"/>
            <p14:sldId id="11215"/>
            <p14:sldId id="11581"/>
            <p14:sldId id="11250"/>
            <p14:sldId id="11554"/>
            <p14:sldId id="4745"/>
            <p14:sldId id="4746"/>
            <p14:sldId id="5207"/>
            <p14:sldId id="4747"/>
            <p14:sldId id="11582"/>
            <p14:sldId id="11583"/>
            <p14:sldId id="11586"/>
            <p14:sldId id="11587"/>
            <p14:sldId id="11588"/>
            <p14:sldId id="11589"/>
            <p14:sldId id="11590"/>
            <p14:sldId id="5210"/>
            <p14:sldId id="11591"/>
            <p14:sldId id="10213"/>
            <p14:sldId id="10214"/>
            <p14:sldId id="5209"/>
            <p14:sldId id="11216"/>
            <p14:sldId id="10689"/>
            <p14:sldId id="9641"/>
            <p14:sldId id="9942"/>
            <p14:sldId id="9943"/>
            <p14:sldId id="11156"/>
            <p14:sldId id="11157"/>
            <p14:sldId id="11158"/>
            <p14:sldId id="11159"/>
            <p14:sldId id="8816"/>
            <p14:sldId id="9717"/>
            <p14:sldId id="10690"/>
            <p14:sldId id="8812"/>
            <p14:sldId id="9950"/>
            <p14:sldId id="8814"/>
            <p14:sldId id="9718"/>
            <p14:sldId id="8815"/>
            <p14:sldId id="11160"/>
            <p14:sldId id="11161"/>
            <p14:sldId id="11162"/>
            <p14:sldId id="11163"/>
            <p14:sldId id="9955"/>
            <p14:sldId id="10691"/>
            <p14:sldId id="9956"/>
            <p14:sldId id="9957"/>
            <p14:sldId id="9719"/>
            <p14:sldId id="11164"/>
            <p14:sldId id="11165"/>
            <p14:sldId id="11166"/>
            <p14:sldId id="11167"/>
            <p14:sldId id="9962"/>
            <p14:sldId id="10692"/>
            <p14:sldId id="9963"/>
            <p14:sldId id="9964"/>
            <p14:sldId id="9721"/>
            <p14:sldId id="11168"/>
            <p14:sldId id="11169"/>
            <p14:sldId id="11170"/>
            <p14:sldId id="11171"/>
            <p14:sldId id="9969"/>
            <p14:sldId id="10693"/>
            <p14:sldId id="11332"/>
            <p14:sldId id="11333"/>
            <p14:sldId id="11340"/>
            <p14:sldId id="11334"/>
            <p14:sldId id="11335"/>
            <p14:sldId id="11336"/>
            <p14:sldId id="11337"/>
            <p14:sldId id="11338"/>
            <p14:sldId id="11339"/>
            <p14:sldId id="9722"/>
            <p14:sldId id="9971"/>
            <p14:sldId id="11172"/>
            <p14:sldId id="11173"/>
            <p14:sldId id="11174"/>
            <p14:sldId id="11175"/>
            <p14:sldId id="9976"/>
            <p14:sldId id="10694"/>
            <p14:sldId id="9977"/>
            <p14:sldId id="9978"/>
            <p14:sldId id="11176"/>
            <p14:sldId id="11177"/>
            <p14:sldId id="11178"/>
            <p14:sldId id="9725"/>
            <p14:sldId id="11179"/>
            <p14:sldId id="9983"/>
            <p14:sldId id="10695"/>
            <p14:sldId id="8811"/>
            <p14:sldId id="9985"/>
            <p14:sldId id="11180"/>
            <p14:sldId id="11181"/>
            <p14:sldId id="9747"/>
            <p14:sldId id="11182"/>
            <p14:sldId id="11183"/>
            <p14:sldId id="9990"/>
            <p14:sldId id="10696"/>
            <p14:sldId id="9750"/>
            <p14:sldId id="9992"/>
            <p14:sldId id="11184"/>
            <p14:sldId id="11185"/>
            <p14:sldId id="9739"/>
            <p14:sldId id="11186"/>
            <p14:sldId id="11187"/>
            <p14:sldId id="9997"/>
            <p14:sldId id="10697"/>
            <p14:sldId id="9751"/>
            <p14:sldId id="9999"/>
            <p14:sldId id="11188"/>
            <p14:sldId id="11189"/>
            <p14:sldId id="9731"/>
            <p14:sldId id="11190"/>
            <p14:sldId id="11191"/>
            <p14:sldId id="10004"/>
            <p14:sldId id="10698"/>
            <p14:sldId id="10005"/>
            <p14:sldId id="10006"/>
            <p14:sldId id="9753"/>
            <p14:sldId id="11192"/>
            <p14:sldId id="11193"/>
            <p14:sldId id="11194"/>
            <p14:sldId id="11195"/>
            <p14:sldId id="10011"/>
            <p14:sldId id="10699"/>
            <p14:sldId id="9754"/>
            <p14:sldId id="9755"/>
            <p14:sldId id="10013"/>
            <p14:sldId id="9756"/>
            <p14:sldId id="11196"/>
            <p14:sldId id="11197"/>
            <p14:sldId id="10083"/>
            <p14:sldId id="11198"/>
            <p14:sldId id="11199"/>
            <p14:sldId id="10018"/>
            <p14:sldId id="10700"/>
            <p14:sldId id="10216"/>
            <p14:sldId id="10701"/>
            <p14:sldId id="13200"/>
            <p14:sldId id="13201"/>
            <p14:sldId id="4754"/>
            <p14:sldId id="10019"/>
            <p14:sldId id="10702"/>
            <p14:sldId id="13053"/>
            <p14:sldId id="13056"/>
            <p14:sldId id="13057"/>
            <p14:sldId id="13054"/>
            <p14:sldId id="13061"/>
            <p14:sldId id="13062"/>
            <p14:sldId id="13063"/>
            <p14:sldId id="13064"/>
            <p14:sldId id="13065"/>
            <p14:sldId id="13067"/>
            <p14:sldId id="13066"/>
            <p14:sldId id="13068"/>
            <p14:sldId id="13071"/>
            <p14:sldId id="13070"/>
            <p14:sldId id="13072"/>
            <p14:sldId id="13073"/>
            <p14:sldId id="13074"/>
            <p14:sldId id="13075"/>
            <p14:sldId id="13076"/>
            <p14:sldId id="13077"/>
            <p14:sldId id="13078"/>
            <p14:sldId id="13079"/>
            <p14:sldId id="13080"/>
            <p14:sldId id="13081"/>
            <p14:sldId id="13082"/>
            <p14:sldId id="13083"/>
            <p14:sldId id="13089"/>
            <p14:sldId id="13091"/>
            <p14:sldId id="13090"/>
            <p14:sldId id="13092"/>
            <p14:sldId id="13093"/>
            <p14:sldId id="13094"/>
            <p14:sldId id="13095"/>
            <p14:sldId id="13096"/>
            <p14:sldId id="13055"/>
            <p14:sldId id="13058"/>
            <p14:sldId id="13059"/>
            <p14:sldId id="13060"/>
            <p14:sldId id="10218"/>
            <p14:sldId id="10219"/>
            <p14:sldId id="10220"/>
            <p14:sldId id="10221"/>
            <p14:sldId id="11144"/>
            <p14:sldId id="10222"/>
            <p14:sldId id="10223"/>
            <p14:sldId id="11145"/>
            <p14:sldId id="10703"/>
            <p14:sldId id="10224"/>
            <p14:sldId id="10225"/>
            <p14:sldId id="10226"/>
            <p14:sldId id="10020"/>
            <p14:sldId id="10704"/>
            <p14:sldId id="11139"/>
            <p14:sldId id="11142"/>
            <p14:sldId id="13199"/>
            <p14:sldId id="11141"/>
            <p14:sldId id="11140"/>
            <p14:sldId id="11143"/>
            <p14:sldId id="10228"/>
            <p14:sldId id="10229"/>
            <p14:sldId id="10230"/>
            <p14:sldId id="10231"/>
            <p14:sldId id="10232"/>
            <p14:sldId id="10705"/>
            <p14:sldId id="10234"/>
            <p14:sldId id="10235"/>
            <p14:sldId id="10236"/>
            <p14:sldId id="10084"/>
            <p14:sldId id="10085"/>
            <p14:sldId id="10086"/>
            <p14:sldId id="10237"/>
            <p14:sldId id="10706"/>
            <p14:sldId id="9918"/>
            <p14:sldId id="9919"/>
            <p14:sldId id="9920"/>
            <p14:sldId id="9921"/>
            <p14:sldId id="9922"/>
            <p14:sldId id="9923"/>
            <p14:sldId id="10707"/>
            <p14:sldId id="10238"/>
            <p14:sldId id="9907"/>
            <p14:sldId id="9906"/>
            <p14:sldId id="9908"/>
            <p14:sldId id="10708"/>
            <p14:sldId id="11260"/>
            <p14:sldId id="9909"/>
            <p14:sldId id="10246"/>
            <p14:sldId id="10709"/>
            <p14:sldId id="10247"/>
            <p14:sldId id="10710"/>
            <p14:sldId id="10242"/>
            <p14:sldId id="10243"/>
            <p14:sldId id="10244"/>
            <p14:sldId id="10711"/>
            <p14:sldId id="11279"/>
            <p14:sldId id="11280"/>
            <p14:sldId id="10248"/>
            <p14:sldId id="10712"/>
            <p14:sldId id="9798"/>
            <p14:sldId id="10713"/>
            <p14:sldId id="10245"/>
            <p14:sldId id="11302"/>
            <p14:sldId id="10714"/>
            <p14:sldId id="9803"/>
            <p14:sldId id="10715"/>
            <p14:sldId id="10249"/>
            <p14:sldId id="10716"/>
            <p14:sldId id="10250"/>
            <p14:sldId id="10717"/>
            <p14:sldId id="11424"/>
            <p14:sldId id="11425"/>
            <p14:sldId id="9806"/>
            <p14:sldId id="10718"/>
            <p14:sldId id="10251"/>
            <p14:sldId id="10719"/>
            <p14:sldId id="8132"/>
            <p14:sldId id="10720"/>
            <p14:sldId id="10252"/>
            <p14:sldId id="10721"/>
            <p14:sldId id="11493"/>
            <p14:sldId id="11494"/>
            <p14:sldId id="10253"/>
            <p14:sldId id="10722"/>
            <p14:sldId id="9811"/>
            <p14:sldId id="10723"/>
            <p14:sldId id="9812"/>
            <p14:sldId id="9813"/>
            <p14:sldId id="10724"/>
            <p14:sldId id="9814"/>
            <p14:sldId id="10725"/>
            <p14:sldId id="13301"/>
            <p14:sldId id="13302"/>
            <p14:sldId id="9815"/>
            <p14:sldId id="9816"/>
            <p14:sldId id="9817"/>
            <p14:sldId id="10726"/>
            <p14:sldId id="9822"/>
            <p14:sldId id="9823"/>
            <p14:sldId id="10727"/>
            <p14:sldId id="9825"/>
            <p14:sldId id="10728"/>
            <p14:sldId id="9824"/>
            <p14:sldId id="10729"/>
            <p14:sldId id="10254"/>
            <p14:sldId id="10730"/>
            <p14:sldId id="9833"/>
            <p14:sldId id="10731"/>
            <p14:sldId id="9832"/>
            <p14:sldId id="10732"/>
            <p14:sldId id="10255"/>
            <p14:sldId id="10733"/>
            <p14:sldId id="9890"/>
            <p14:sldId id="10734"/>
            <p14:sldId id="9831"/>
            <p14:sldId id="10735"/>
            <p14:sldId id="9830"/>
            <p14:sldId id="10736"/>
            <p14:sldId id="9829"/>
            <p14:sldId id="10737"/>
            <p14:sldId id="9828"/>
            <p14:sldId id="10738"/>
            <p14:sldId id="9836"/>
            <p14:sldId id="10739"/>
            <p14:sldId id="9837"/>
            <p14:sldId id="10740"/>
            <p14:sldId id="9838"/>
            <p14:sldId id="10741"/>
            <p14:sldId id="9839"/>
            <p14:sldId id="10742"/>
            <p14:sldId id="9843"/>
            <p14:sldId id="10743"/>
            <p14:sldId id="9842"/>
            <p14:sldId id="10931"/>
            <p14:sldId id="9841"/>
            <p14:sldId id="10932"/>
            <p14:sldId id="9840"/>
            <p14:sldId id="10933"/>
            <p14:sldId id="9835"/>
            <p14:sldId id="10934"/>
            <p14:sldId id="9834"/>
            <p14:sldId id="10935"/>
            <p14:sldId id="9827"/>
            <p14:sldId id="10936"/>
            <p14:sldId id="9845"/>
            <p14:sldId id="10937"/>
            <p14:sldId id="9844"/>
            <p14:sldId id="10938"/>
            <p14:sldId id="11569"/>
            <p14:sldId id="11570"/>
            <p14:sldId id="9910"/>
            <p14:sldId id="9911"/>
            <p14:sldId id="10939"/>
            <p14:sldId id="11266"/>
            <p14:sldId id="11267"/>
            <p14:sldId id="11268"/>
            <p14:sldId id="11269"/>
            <p14:sldId id="11270"/>
            <p14:sldId id="11271"/>
            <p14:sldId id="11272"/>
            <p14:sldId id="12740"/>
            <p14:sldId id="12742"/>
            <p14:sldId id="12743"/>
            <p14:sldId id="12744"/>
            <p14:sldId id="12745"/>
            <p14:sldId id="12746"/>
            <p14:sldId id="12747"/>
            <p14:sldId id="12748"/>
            <p14:sldId id="13000"/>
            <p14:sldId id="13001"/>
            <p14:sldId id="13002"/>
            <p14:sldId id="13003"/>
            <p14:sldId id="8832"/>
            <p14:sldId id="8833"/>
            <p14:sldId id="8834"/>
            <p14:sldId id="10087"/>
            <p14:sldId id="8835"/>
            <p14:sldId id="8836"/>
            <p14:sldId id="8837"/>
            <p14:sldId id="9913"/>
            <p14:sldId id="9914"/>
            <p14:sldId id="9915"/>
            <p14:sldId id="11222"/>
            <p14:sldId id="11223"/>
            <p14:sldId id="8838"/>
            <p14:sldId id="8839"/>
            <p14:sldId id="8840"/>
            <p14:sldId id="10061"/>
            <p14:sldId id="8841"/>
            <p14:sldId id="10062"/>
            <p14:sldId id="9758"/>
            <p14:sldId id="8847"/>
            <p14:sldId id="8848"/>
            <p14:sldId id="10263"/>
            <p14:sldId id="10264"/>
            <p14:sldId id="10265"/>
            <p14:sldId id="11217"/>
            <p14:sldId id="10754"/>
            <p14:sldId id="11305"/>
            <p14:sldId id="11306"/>
            <p14:sldId id="11309"/>
            <p14:sldId id="11308"/>
            <p14:sldId id="11307"/>
            <p14:sldId id="11304"/>
            <p14:sldId id="11303"/>
            <p14:sldId id="9759"/>
            <p14:sldId id="9760"/>
            <p14:sldId id="8849"/>
            <p14:sldId id="8850"/>
            <p14:sldId id="8851"/>
            <p14:sldId id="8852"/>
            <p14:sldId id="8853"/>
            <p14:sldId id="8854"/>
            <p14:sldId id="10755"/>
            <p14:sldId id="8855"/>
            <p14:sldId id="8856"/>
            <p14:sldId id="8857"/>
            <p14:sldId id="10088"/>
            <p14:sldId id="12967"/>
            <p14:sldId id="8858"/>
            <p14:sldId id="9761"/>
            <p14:sldId id="8859"/>
            <p14:sldId id="8860"/>
            <p14:sldId id="8861"/>
            <p14:sldId id="10756"/>
            <p14:sldId id="8862"/>
            <p14:sldId id="12974"/>
            <p14:sldId id="12975"/>
            <p14:sldId id="12976"/>
            <p14:sldId id="12978"/>
            <p14:sldId id="12979"/>
            <p14:sldId id="12980"/>
            <p14:sldId id="12981"/>
            <p14:sldId id="12982"/>
            <p14:sldId id="12983"/>
            <p14:sldId id="12977"/>
            <p14:sldId id="8868"/>
            <p14:sldId id="9762"/>
            <p14:sldId id="8869"/>
            <p14:sldId id="8870"/>
            <p14:sldId id="8871"/>
            <p14:sldId id="8872"/>
            <p14:sldId id="9763"/>
            <p14:sldId id="8873"/>
            <p14:sldId id="8874"/>
            <p14:sldId id="9764"/>
            <p14:sldId id="9765"/>
            <p14:sldId id="11224"/>
            <p14:sldId id="9766"/>
            <p14:sldId id="9767"/>
            <p14:sldId id="9768"/>
            <p14:sldId id="9769"/>
            <p14:sldId id="10925"/>
            <p14:sldId id="8234"/>
            <p14:sldId id="8235"/>
            <p14:sldId id="10267"/>
            <p14:sldId id="11218"/>
            <p14:sldId id="11219"/>
            <p14:sldId id="8877"/>
            <p14:sldId id="8878"/>
            <p14:sldId id="10063"/>
            <p14:sldId id="8879"/>
            <p14:sldId id="8880"/>
            <p14:sldId id="8881"/>
            <p14:sldId id="9770"/>
            <p14:sldId id="9771"/>
            <p14:sldId id="8882"/>
            <p14:sldId id="10268"/>
            <p14:sldId id="10269"/>
            <p14:sldId id="10270"/>
            <p14:sldId id="11220"/>
            <p14:sldId id="11221"/>
            <p14:sldId id="9772"/>
            <p14:sldId id="9773"/>
            <p14:sldId id="9775"/>
            <p14:sldId id="10064"/>
            <p14:sldId id="8885"/>
            <p14:sldId id="9777"/>
            <p14:sldId id="10065"/>
            <p14:sldId id="8884"/>
            <p14:sldId id="9779"/>
            <p14:sldId id="11232"/>
            <p14:sldId id="10070"/>
            <p14:sldId id="9782"/>
            <p14:sldId id="11233"/>
            <p14:sldId id="10069"/>
            <p14:sldId id="9785"/>
            <p14:sldId id="11234"/>
            <p14:sldId id="10071"/>
            <p14:sldId id="9787"/>
            <p14:sldId id="9788"/>
            <p14:sldId id="9789"/>
            <p14:sldId id="9790"/>
            <p14:sldId id="9791"/>
            <p14:sldId id="11535"/>
            <p14:sldId id="11534"/>
            <p14:sldId id="11533"/>
            <p14:sldId id="9792"/>
            <p14:sldId id="10759"/>
            <p14:sldId id="10760"/>
            <p14:sldId id="10761"/>
            <p14:sldId id="11235"/>
            <p14:sldId id="11236"/>
            <p14:sldId id="11512"/>
            <p14:sldId id="11513"/>
            <p14:sldId id="11514"/>
            <p14:sldId id="11515"/>
            <p14:sldId id="11516"/>
            <p14:sldId id="11517"/>
            <p14:sldId id="11518"/>
            <p14:sldId id="11519"/>
            <p14:sldId id="11543"/>
            <p14:sldId id="11545"/>
            <p14:sldId id="11547"/>
            <p14:sldId id="11546"/>
            <p14:sldId id="11548"/>
            <p14:sldId id="11551"/>
            <p14:sldId id="11550"/>
            <p14:sldId id="11549"/>
            <p14:sldId id="11544"/>
            <p14:sldId id="6977"/>
            <p14:sldId id="10763"/>
            <p14:sldId id="6978"/>
            <p14:sldId id="6979"/>
            <p14:sldId id="6980"/>
            <p14:sldId id="6981"/>
            <p14:sldId id="10764"/>
            <p14:sldId id="10287"/>
            <p14:sldId id="10279"/>
            <p14:sldId id="10765"/>
            <p14:sldId id="10123"/>
            <p14:sldId id="11112"/>
            <p14:sldId id="11113"/>
            <p14:sldId id="11114"/>
            <p14:sldId id="11115"/>
            <p14:sldId id="10280"/>
            <p14:sldId id="10766"/>
            <p14:sldId id="10281"/>
            <p14:sldId id="12931"/>
            <p14:sldId id="12930"/>
            <p14:sldId id="10767"/>
            <p14:sldId id="10282"/>
            <p14:sldId id="10768"/>
            <p14:sldId id="10283"/>
            <p14:sldId id="10769"/>
            <p14:sldId id="10284"/>
            <p14:sldId id="10770"/>
            <p14:sldId id="10286"/>
            <p14:sldId id="10771"/>
            <p14:sldId id="13303"/>
            <p14:sldId id="13304"/>
            <p14:sldId id="10285"/>
            <p14:sldId id="11555"/>
            <p14:sldId id="10772"/>
            <p14:sldId id="10276"/>
            <p14:sldId id="10277"/>
            <p14:sldId id="10278"/>
            <p14:sldId id="10773"/>
            <p14:sldId id="10289"/>
            <p14:sldId id="10774"/>
            <p14:sldId id="10290"/>
            <p14:sldId id="10775"/>
            <p14:sldId id="10295"/>
            <p14:sldId id="10780"/>
            <p14:sldId id="10296"/>
            <p14:sldId id="10781"/>
            <p14:sldId id="10297"/>
            <p14:sldId id="10782"/>
            <p14:sldId id="10298"/>
            <p14:sldId id="10783"/>
            <p14:sldId id="10299"/>
            <p14:sldId id="10784"/>
            <p14:sldId id="10300"/>
            <p14:sldId id="10785"/>
            <p14:sldId id="10301"/>
            <p14:sldId id="10786"/>
            <p14:sldId id="10302"/>
            <p14:sldId id="10787"/>
            <p14:sldId id="10303"/>
            <p14:sldId id="10788"/>
            <p14:sldId id="10304"/>
            <p14:sldId id="10789"/>
            <p14:sldId id="10305"/>
            <p14:sldId id="10790"/>
            <p14:sldId id="10306"/>
            <p14:sldId id="10791"/>
            <p14:sldId id="11556"/>
            <p14:sldId id="11557"/>
            <p14:sldId id="11275"/>
            <p14:sldId id="11276"/>
            <p14:sldId id="11360"/>
            <p14:sldId id="11365"/>
            <p14:sldId id="11368"/>
            <p14:sldId id="11371"/>
            <p14:sldId id="11370"/>
            <p14:sldId id="11369"/>
            <p14:sldId id="11362"/>
            <p14:sldId id="11361"/>
            <p14:sldId id="11247"/>
            <p14:sldId id="10315"/>
            <p14:sldId id="11416"/>
            <p14:sldId id="8917"/>
            <p14:sldId id="11417"/>
            <p14:sldId id="9368"/>
            <p14:sldId id="13313"/>
            <p14:sldId id="8918"/>
            <p14:sldId id="11415"/>
            <p14:sldId id="10316"/>
            <p14:sldId id="11414"/>
            <p14:sldId id="10317"/>
            <p14:sldId id="11413"/>
            <p14:sldId id="10318"/>
            <p14:sldId id="11412"/>
            <p14:sldId id="9364"/>
            <p14:sldId id="11411"/>
            <p14:sldId id="9365"/>
            <p14:sldId id="11410"/>
            <p14:sldId id="9366"/>
            <p14:sldId id="11409"/>
            <p14:sldId id="9367"/>
            <p14:sldId id="11406"/>
            <p14:sldId id="8490"/>
            <p14:sldId id="11408"/>
            <p14:sldId id="8491"/>
            <p14:sldId id="11407"/>
            <p14:sldId id="11584"/>
            <p14:sldId id="11585"/>
            <p14:sldId id="8492"/>
            <p14:sldId id="11405"/>
            <p14:sldId id="8493"/>
            <p14:sldId id="11404"/>
            <p14:sldId id="8494"/>
            <p14:sldId id="11403"/>
            <p14:sldId id="8495"/>
            <p14:sldId id="11402"/>
            <p14:sldId id="8496"/>
            <p14:sldId id="11401"/>
            <p14:sldId id="13310"/>
            <p14:sldId id="13311"/>
            <p14:sldId id="8497"/>
            <p14:sldId id="11400"/>
            <p14:sldId id="8498"/>
            <p14:sldId id="11399"/>
            <p14:sldId id="10319"/>
            <p14:sldId id="10320"/>
            <p14:sldId id="11397"/>
            <p14:sldId id="10322"/>
            <p14:sldId id="11274"/>
            <p14:sldId id="11398"/>
            <p14:sldId id="10324"/>
            <p14:sldId id="10325"/>
            <p14:sldId id="11396"/>
            <p14:sldId id="10327"/>
            <p14:sldId id="10328"/>
            <p14:sldId id="11394"/>
            <p14:sldId id="11281"/>
            <p14:sldId id="11395"/>
            <p14:sldId id="9375"/>
            <p14:sldId id="11285"/>
            <p14:sldId id="9376"/>
            <p14:sldId id="10330"/>
            <p14:sldId id="11393"/>
            <p14:sldId id="11291"/>
            <p14:sldId id="11292"/>
            <p14:sldId id="11392"/>
            <p14:sldId id="11298"/>
            <p14:sldId id="11299"/>
            <p14:sldId id="11300"/>
            <p14:sldId id="11391"/>
            <p14:sldId id="9377"/>
            <p14:sldId id="9378"/>
            <p14:sldId id="10332"/>
            <p14:sldId id="11390"/>
            <p14:sldId id="11310"/>
            <p14:sldId id="11312"/>
            <p14:sldId id="11389"/>
            <p14:sldId id="11351"/>
            <p14:sldId id="11352"/>
            <p14:sldId id="11386"/>
            <p14:sldId id="11353"/>
            <p14:sldId id="11388"/>
            <p14:sldId id="11354"/>
            <p14:sldId id="11387"/>
            <p14:sldId id="11355"/>
            <p14:sldId id="11385"/>
            <p14:sldId id="11375"/>
            <p14:sldId id="11376"/>
            <p14:sldId id="11377"/>
            <p14:sldId id="9379"/>
            <p14:sldId id="9380"/>
            <p14:sldId id="11378"/>
            <p14:sldId id="11384"/>
            <p14:sldId id="9381"/>
            <p14:sldId id="10821"/>
            <p14:sldId id="11418"/>
            <p14:sldId id="11420"/>
            <p14:sldId id="11419"/>
            <p14:sldId id="10336"/>
            <p14:sldId id="12906"/>
            <p14:sldId id="11426"/>
            <p14:sldId id="11383"/>
            <p14:sldId id="12968"/>
            <p14:sldId id="13269"/>
            <p14:sldId id="4264"/>
            <p14:sldId id="4265"/>
            <p14:sldId id="4266"/>
            <p14:sldId id="4267"/>
            <p14:sldId id="4384"/>
            <p14:sldId id="4385"/>
            <p14:sldId id="4386"/>
            <p14:sldId id="4268"/>
            <p14:sldId id="12954"/>
            <p14:sldId id="10338"/>
            <p14:sldId id="4269"/>
            <p14:sldId id="4271"/>
            <p14:sldId id="4272"/>
            <p14:sldId id="4387"/>
            <p14:sldId id="4388"/>
            <p14:sldId id="4273"/>
            <p14:sldId id="12955"/>
            <p14:sldId id="10339"/>
            <p14:sldId id="4389"/>
            <p14:sldId id="4390"/>
            <p14:sldId id="4405"/>
            <p14:sldId id="4391"/>
            <p14:sldId id="4392"/>
            <p14:sldId id="4399"/>
            <p14:sldId id="4400"/>
            <p14:sldId id="4401"/>
            <p14:sldId id="4402"/>
            <p14:sldId id="4393"/>
            <p14:sldId id="12957"/>
            <p14:sldId id="10340"/>
            <p14:sldId id="12984"/>
            <p14:sldId id="12985"/>
            <p14:sldId id="12986"/>
            <p14:sldId id="12987"/>
            <p14:sldId id="12988"/>
            <p14:sldId id="12989"/>
            <p14:sldId id="12990"/>
            <p14:sldId id="4394"/>
            <p14:sldId id="4270"/>
            <p14:sldId id="4395"/>
            <p14:sldId id="4396"/>
            <p14:sldId id="4397"/>
            <p14:sldId id="4398"/>
            <p14:sldId id="12991"/>
            <p14:sldId id="12959"/>
            <p14:sldId id="12961"/>
            <p14:sldId id="10341"/>
            <p14:sldId id="11382"/>
            <p14:sldId id="13270"/>
            <p14:sldId id="13271"/>
            <p14:sldId id="13272"/>
            <p14:sldId id="13273"/>
            <p14:sldId id="13274"/>
            <p14:sldId id="13275"/>
            <p14:sldId id="13276"/>
            <p14:sldId id="13277"/>
            <p14:sldId id="9382"/>
            <p14:sldId id="9383"/>
            <p14:sldId id="10344"/>
            <p14:sldId id="10824"/>
            <p14:sldId id="9384"/>
            <p14:sldId id="10346"/>
            <p14:sldId id="11381"/>
            <p14:sldId id="12995"/>
            <p14:sldId id="12996"/>
            <p14:sldId id="12998"/>
            <p14:sldId id="12999"/>
            <p14:sldId id="12997"/>
            <p14:sldId id="9385"/>
            <p14:sldId id="10347"/>
            <p14:sldId id="11380"/>
            <p14:sldId id="11562"/>
            <p14:sldId id="11563"/>
            <p14:sldId id="11564"/>
            <p14:sldId id="11520"/>
            <p14:sldId id="11523"/>
            <p14:sldId id="10349"/>
            <p14:sldId id="10350"/>
            <p14:sldId id="10812"/>
            <p14:sldId id="12993"/>
            <p14:sldId id="12994"/>
            <p14:sldId id="11552"/>
            <p14:sldId id="11553"/>
            <p14:sldId id="13305"/>
            <p14:sldId id="13306"/>
            <p14:sldId id="13307"/>
            <p14:sldId id="13309"/>
            <p14:sldId id="13308"/>
            <p14:sldId id="11558"/>
            <p14:sldId id="11561"/>
            <p14:sldId id="11560"/>
            <p14:sldId id="11559"/>
            <p14:sldId id="10314"/>
            <p14:sldId id="10792"/>
            <p14:sldId id="6935"/>
            <p14:sldId id="3247"/>
            <p14:sldId id="10352"/>
            <p14:sldId id="10353"/>
            <p14:sldId id="3249"/>
            <p14:sldId id="6821"/>
            <p14:sldId id="3250"/>
            <p14:sldId id="6828"/>
            <p14:sldId id="3251"/>
            <p14:sldId id="10354"/>
            <p14:sldId id="10355"/>
            <p14:sldId id="3253"/>
            <p14:sldId id="6825"/>
            <p14:sldId id="3254"/>
            <p14:sldId id="10356"/>
            <p14:sldId id="3255"/>
            <p14:sldId id="3257"/>
            <p14:sldId id="3258"/>
            <p14:sldId id="6830"/>
            <p14:sldId id="3260"/>
            <p14:sldId id="6831"/>
            <p14:sldId id="3261"/>
            <p14:sldId id="12403"/>
            <p14:sldId id="3262"/>
            <p14:sldId id="3263"/>
            <p14:sldId id="10827"/>
            <p14:sldId id="7531"/>
            <p14:sldId id="10368"/>
            <p14:sldId id="10369"/>
            <p14:sldId id="10370"/>
            <p14:sldId id="7528"/>
            <p14:sldId id="10371"/>
            <p14:sldId id="10828"/>
            <p14:sldId id="11092"/>
            <p14:sldId id="10374"/>
            <p14:sldId id="10375"/>
            <p14:sldId id="12332"/>
            <p14:sldId id="12333"/>
            <p14:sldId id="12334"/>
            <p14:sldId id="12335"/>
            <p14:sldId id="12336"/>
            <p14:sldId id="10379"/>
            <p14:sldId id="10380"/>
            <p14:sldId id="7169"/>
            <p14:sldId id="7174"/>
            <p14:sldId id="7175"/>
            <p14:sldId id="7176"/>
            <p14:sldId id="7177"/>
            <p14:sldId id="7178"/>
            <p14:sldId id="7179"/>
            <p14:sldId id="7180"/>
            <p14:sldId id="7181"/>
            <p14:sldId id="7182"/>
            <p14:sldId id="12337"/>
            <p14:sldId id="12338"/>
            <p14:sldId id="12339"/>
            <p14:sldId id="12340"/>
            <p14:sldId id="12341"/>
            <p14:sldId id="12344"/>
            <p14:sldId id="12343"/>
            <p14:sldId id="12345"/>
            <p14:sldId id="7189"/>
            <p14:sldId id="7190"/>
            <p14:sldId id="7191"/>
            <p14:sldId id="12346"/>
            <p14:sldId id="12347"/>
            <p14:sldId id="12348"/>
            <p14:sldId id="12349"/>
            <p14:sldId id="12350"/>
            <p14:sldId id="12351"/>
            <p14:sldId id="12352"/>
            <p14:sldId id="12353"/>
            <p14:sldId id="12354"/>
            <p14:sldId id="12355"/>
            <p14:sldId id="12356"/>
            <p14:sldId id="12357"/>
            <p14:sldId id="7205"/>
            <p14:sldId id="7206"/>
            <p14:sldId id="7207"/>
            <p14:sldId id="7208"/>
            <p14:sldId id="12358"/>
            <p14:sldId id="7210"/>
            <p14:sldId id="7211"/>
            <p14:sldId id="7212"/>
            <p14:sldId id="7213"/>
            <p14:sldId id="7214"/>
            <p14:sldId id="12359"/>
            <p14:sldId id="7215"/>
            <p14:sldId id="11081"/>
            <p14:sldId id="7218"/>
            <p14:sldId id="7219"/>
            <p14:sldId id="7220"/>
            <p14:sldId id="7221"/>
            <p14:sldId id="12360"/>
            <p14:sldId id="12362"/>
            <p14:sldId id="7223"/>
            <p14:sldId id="7224"/>
            <p14:sldId id="7225"/>
            <p14:sldId id="7226"/>
            <p14:sldId id="12179"/>
            <p14:sldId id="7228"/>
            <p14:sldId id="7229"/>
            <p14:sldId id="7230"/>
            <p14:sldId id="7231"/>
            <p14:sldId id="7232"/>
            <p14:sldId id="10521"/>
            <p14:sldId id="7234"/>
            <p14:sldId id="7235"/>
            <p14:sldId id="7236"/>
            <p14:sldId id="7237"/>
            <p14:sldId id="7238"/>
            <p14:sldId id="7239"/>
            <p14:sldId id="12366"/>
            <p14:sldId id="7240"/>
            <p14:sldId id="7241"/>
            <p14:sldId id="7244"/>
            <p14:sldId id="11779"/>
            <p14:sldId id="7245"/>
            <p14:sldId id="7246"/>
            <p14:sldId id="7247"/>
            <p14:sldId id="7249"/>
            <p14:sldId id="7251"/>
            <p14:sldId id="12367"/>
            <p14:sldId id="7252"/>
            <p14:sldId id="7253"/>
            <p14:sldId id="7254"/>
            <p14:sldId id="7255"/>
            <p14:sldId id="7256"/>
            <p14:sldId id="7257"/>
            <p14:sldId id="7258"/>
            <p14:sldId id="7259"/>
            <p14:sldId id="7260"/>
            <p14:sldId id="7261"/>
            <p14:sldId id="7262"/>
            <p14:sldId id="11237"/>
            <p14:sldId id="11238"/>
            <p14:sldId id="11239"/>
            <p14:sldId id="11240"/>
            <p14:sldId id="11241"/>
            <p14:sldId id="11242"/>
            <p14:sldId id="11243"/>
            <p14:sldId id="11244"/>
            <p14:sldId id="11245"/>
            <p14:sldId id="7269"/>
            <p14:sldId id="11082"/>
            <p14:sldId id="7273"/>
            <p14:sldId id="7274"/>
            <p14:sldId id="12368"/>
            <p14:sldId id="7275"/>
            <p14:sldId id="7276"/>
            <p14:sldId id="7277"/>
            <p14:sldId id="7278"/>
            <p14:sldId id="7279"/>
            <p14:sldId id="12369"/>
            <p14:sldId id="7280"/>
            <p14:sldId id="7281"/>
            <p14:sldId id="7282"/>
            <p14:sldId id="7283"/>
            <p14:sldId id="10895"/>
            <p14:sldId id="13230"/>
            <p14:sldId id="13231"/>
            <p14:sldId id="13232"/>
            <p14:sldId id="13235"/>
            <p14:sldId id="13236"/>
            <p14:sldId id="13237"/>
            <p14:sldId id="13238"/>
            <p14:sldId id="13239"/>
            <p14:sldId id="13240"/>
            <p14:sldId id="13242"/>
            <p14:sldId id="13246"/>
            <p14:sldId id="13243"/>
            <p14:sldId id="13244"/>
            <p14:sldId id="13234"/>
            <p14:sldId id="11093"/>
            <p14:sldId id="10383"/>
            <p14:sldId id="10384"/>
            <p14:sldId id="10385"/>
            <p14:sldId id="10386"/>
            <p14:sldId id="10387"/>
            <p14:sldId id="10388"/>
            <p14:sldId id="13229"/>
            <p14:sldId id="10389"/>
            <p14:sldId id="10949"/>
            <p14:sldId id="10950"/>
            <p14:sldId id="7436"/>
            <p14:sldId id="10524"/>
            <p14:sldId id="10526"/>
            <p14:sldId id="7441"/>
            <p14:sldId id="10527"/>
            <p14:sldId id="10528"/>
            <p14:sldId id="7445"/>
            <p14:sldId id="7446"/>
            <p14:sldId id="7447"/>
            <p14:sldId id="7448"/>
            <p14:sldId id="7449"/>
            <p14:sldId id="7450"/>
            <p14:sldId id="12378"/>
            <p14:sldId id="10529"/>
            <p14:sldId id="10530"/>
            <p14:sldId id="10531"/>
            <p14:sldId id="10532"/>
            <p14:sldId id="7784"/>
            <p14:sldId id="7785"/>
            <p14:sldId id="10533"/>
            <p14:sldId id="10534"/>
            <p14:sldId id="10535"/>
            <p14:sldId id="10536"/>
            <p14:sldId id="10537"/>
            <p14:sldId id="10538"/>
            <p14:sldId id="10539"/>
            <p14:sldId id="10540"/>
            <p14:sldId id="10541"/>
            <p14:sldId id="10542"/>
            <p14:sldId id="10543"/>
            <p14:sldId id="12379"/>
            <p14:sldId id="12380"/>
            <p14:sldId id="12381"/>
            <p14:sldId id="11083"/>
            <p14:sldId id="11084"/>
            <p14:sldId id="10550"/>
            <p14:sldId id="10551"/>
            <p14:sldId id="12382"/>
            <p14:sldId id="10552"/>
            <p14:sldId id="7811"/>
            <p14:sldId id="7816"/>
            <p14:sldId id="7817"/>
            <p14:sldId id="12383"/>
            <p14:sldId id="10557"/>
            <p14:sldId id="10558"/>
            <p14:sldId id="7820"/>
            <p14:sldId id="7821"/>
            <p14:sldId id="7822"/>
            <p14:sldId id="7823"/>
            <p14:sldId id="12384"/>
            <p14:sldId id="12385"/>
            <p14:sldId id="12386"/>
            <p14:sldId id="10901"/>
            <p14:sldId id="12439"/>
            <p14:sldId id="12440"/>
            <p14:sldId id="12441"/>
            <p14:sldId id="12442"/>
            <p14:sldId id="10960"/>
            <p14:sldId id="10961"/>
            <p14:sldId id="10962"/>
            <p14:sldId id="10963"/>
            <p14:sldId id="10964"/>
            <p14:sldId id="10965"/>
            <p14:sldId id="10966"/>
            <p14:sldId id="10967"/>
            <p14:sldId id="10968"/>
            <p14:sldId id="10969"/>
            <p14:sldId id="10970"/>
            <p14:sldId id="10971"/>
            <p14:sldId id="12443"/>
            <p14:sldId id="12444"/>
            <p14:sldId id="10974"/>
            <p14:sldId id="10975"/>
            <p14:sldId id="12445"/>
            <p14:sldId id="12446"/>
            <p14:sldId id="12447"/>
            <p14:sldId id="12448"/>
            <p14:sldId id="12449"/>
            <p14:sldId id="12450"/>
            <p14:sldId id="12451"/>
            <p14:sldId id="12452"/>
            <p14:sldId id="12453"/>
            <p14:sldId id="12454"/>
            <p14:sldId id="12455"/>
            <p14:sldId id="12456"/>
            <p14:sldId id="12457"/>
            <p14:sldId id="12458"/>
            <p14:sldId id="12459"/>
            <p14:sldId id="12460"/>
            <p14:sldId id="10986"/>
            <p14:sldId id="11994"/>
            <p14:sldId id="12461"/>
            <p14:sldId id="12462"/>
            <p14:sldId id="12463"/>
            <p14:sldId id="12464"/>
            <p14:sldId id="12465"/>
            <p14:sldId id="12466"/>
            <p14:sldId id="12467"/>
            <p14:sldId id="12468"/>
            <p14:sldId id="12469"/>
            <p14:sldId id="12470"/>
            <p14:sldId id="12471"/>
            <p14:sldId id="12472"/>
            <p14:sldId id="12473"/>
            <p14:sldId id="12474"/>
            <p14:sldId id="12475"/>
            <p14:sldId id="12476"/>
            <p14:sldId id="12477"/>
            <p14:sldId id="12478"/>
            <p14:sldId id="12479"/>
            <p14:sldId id="12480"/>
            <p14:sldId id="12481"/>
            <p14:sldId id="12482"/>
            <p14:sldId id="12483"/>
            <p14:sldId id="12484"/>
            <p14:sldId id="12485"/>
            <p14:sldId id="12486"/>
            <p14:sldId id="12487"/>
            <p14:sldId id="12488"/>
            <p14:sldId id="12489"/>
            <p14:sldId id="12490"/>
            <p14:sldId id="12491"/>
            <p14:sldId id="12492"/>
            <p14:sldId id="12495"/>
            <p14:sldId id="12496"/>
            <p14:sldId id="12497"/>
            <p14:sldId id="12498"/>
            <p14:sldId id="12499"/>
            <p14:sldId id="12500"/>
            <p14:sldId id="12501"/>
            <p14:sldId id="12502"/>
            <p14:sldId id="12503"/>
            <p14:sldId id="12504"/>
            <p14:sldId id="12505"/>
            <p14:sldId id="12506"/>
            <p14:sldId id="12507"/>
            <p14:sldId id="12508"/>
            <p14:sldId id="12509"/>
            <p14:sldId id="12510"/>
            <p14:sldId id="12511"/>
            <p14:sldId id="12512"/>
            <p14:sldId id="12513"/>
            <p14:sldId id="12514"/>
            <p14:sldId id="12515"/>
            <p14:sldId id="12516"/>
            <p14:sldId id="12517"/>
            <p14:sldId id="12518"/>
            <p14:sldId id="12519"/>
            <p14:sldId id="12520"/>
            <p14:sldId id="12521"/>
            <p14:sldId id="12522"/>
            <p14:sldId id="12523"/>
            <p14:sldId id="12524"/>
            <p14:sldId id="12525"/>
            <p14:sldId id="12526"/>
            <p14:sldId id="12527"/>
            <p14:sldId id="12528"/>
            <p14:sldId id="12529"/>
            <p14:sldId id="12530"/>
            <p14:sldId id="12531"/>
            <p14:sldId id="12532"/>
            <p14:sldId id="12533"/>
            <p14:sldId id="11076"/>
            <p14:sldId id="11077"/>
            <p14:sldId id="11078"/>
            <p14:sldId id="12534"/>
            <p14:sldId id="12535"/>
            <p14:sldId id="11094"/>
            <p14:sldId id="10392"/>
            <p14:sldId id="12374"/>
            <p14:sldId id="12375"/>
            <p14:sldId id="12376"/>
            <p14:sldId id="12377"/>
            <p14:sldId id="11080"/>
            <p14:sldId id="12397"/>
            <p14:sldId id="12398"/>
            <p14:sldId id="12399"/>
            <p14:sldId id="12400"/>
            <p14:sldId id="12401"/>
            <p14:sldId id="12402"/>
            <p14:sldId id="12404"/>
            <p14:sldId id="12405"/>
            <p14:sldId id="13202"/>
            <p14:sldId id="13203"/>
            <p14:sldId id="13204"/>
            <p14:sldId id="13205"/>
            <p14:sldId id="12410"/>
            <p14:sldId id="12411"/>
            <p14:sldId id="12412"/>
            <p14:sldId id="13206"/>
            <p14:sldId id="13207"/>
            <p14:sldId id="13208"/>
            <p14:sldId id="13209"/>
            <p14:sldId id="12417"/>
            <p14:sldId id="12418"/>
            <p14:sldId id="13224"/>
            <p14:sldId id="13225"/>
            <p14:sldId id="13226"/>
            <p14:sldId id="13227"/>
            <p14:sldId id="10955"/>
            <p14:sldId id="13228"/>
            <p14:sldId id="13247"/>
            <p14:sldId id="13248"/>
            <p14:sldId id="13249"/>
            <p14:sldId id="13250"/>
            <p14:sldId id="13251"/>
            <p14:sldId id="13252"/>
            <p14:sldId id="13253"/>
            <p14:sldId id="11265"/>
            <p14:sldId id="7156"/>
            <p14:sldId id="4804"/>
            <p14:sldId id="4805"/>
            <p14:sldId id="4806"/>
            <p14:sldId id="4808"/>
            <p14:sldId id="10837"/>
            <p14:sldId id="11263"/>
            <p14:sldId id="11264"/>
            <p14:sldId id="7374"/>
            <p14:sldId id="10836"/>
            <p14:sldId id="11702"/>
            <p14:sldId id="11718"/>
            <p14:sldId id="11725"/>
            <p14:sldId id="11722"/>
            <p14:sldId id="11719"/>
            <p14:sldId id="11726"/>
            <p14:sldId id="11723"/>
            <p14:sldId id="11720"/>
            <p14:sldId id="11727"/>
            <p14:sldId id="11728"/>
            <p14:sldId id="11729"/>
            <p14:sldId id="11730"/>
            <p14:sldId id="11724"/>
            <p14:sldId id="11721"/>
            <p14:sldId id="11731"/>
            <p14:sldId id="11703"/>
            <p14:sldId id="11704"/>
            <p14:sldId id="11732"/>
            <p14:sldId id="11705"/>
            <p14:sldId id="10397"/>
            <p14:sldId id="10398"/>
            <p14:sldId id="11246"/>
            <p14:sldId id="10400"/>
            <p14:sldId id="10832"/>
            <p14:sldId id="11706"/>
            <p14:sldId id="11707"/>
            <p14:sldId id="11708"/>
            <p14:sldId id="11709"/>
            <p14:sldId id="11710"/>
            <p14:sldId id="11737"/>
            <p14:sldId id="11711"/>
            <p14:sldId id="11712"/>
            <p14:sldId id="11713"/>
            <p14:sldId id="10402"/>
            <p14:sldId id="10403"/>
            <p14:sldId id="10833"/>
            <p14:sldId id="11733"/>
            <p14:sldId id="11738"/>
            <p14:sldId id="11734"/>
            <p14:sldId id="11735"/>
            <p14:sldId id="11739"/>
            <p14:sldId id="11736"/>
            <p14:sldId id="10404"/>
            <p14:sldId id="10405"/>
            <p14:sldId id="10834"/>
            <p14:sldId id="10406"/>
            <p14:sldId id="10407"/>
            <p14:sldId id="10408"/>
            <p14:sldId id="11487"/>
            <p14:sldId id="10410"/>
            <p14:sldId id="10411"/>
            <p14:sldId id="10412"/>
            <p14:sldId id="10413"/>
            <p14:sldId id="10835"/>
            <p14:sldId id="11488"/>
            <p14:sldId id="11489"/>
            <p14:sldId id="11492"/>
            <p14:sldId id="11491"/>
            <p14:sldId id="11490"/>
            <p14:sldId id="11495"/>
            <p14:sldId id="11496"/>
            <p14:sldId id="11536"/>
            <p14:sldId id="11538"/>
            <p14:sldId id="11537"/>
            <p14:sldId id="11714"/>
            <p14:sldId id="11740"/>
            <p14:sldId id="11715"/>
            <p14:sldId id="11716"/>
            <p14:sldId id="11741"/>
            <p14:sldId id="11717"/>
            <p14:sldId id="12221"/>
            <p14:sldId id="12311"/>
            <p14:sldId id="13262"/>
            <p14:sldId id="12313"/>
            <p14:sldId id="12257"/>
            <p14:sldId id="12228"/>
            <p14:sldId id="12229"/>
            <p14:sldId id="12230"/>
            <p14:sldId id="12231"/>
            <p14:sldId id="12232"/>
            <p14:sldId id="12233"/>
            <p14:sldId id="12234"/>
            <p14:sldId id="12235"/>
            <p14:sldId id="12307"/>
            <p14:sldId id="12308"/>
            <p14:sldId id="12309"/>
            <p14:sldId id="12310"/>
            <p14:sldId id="12240"/>
            <p14:sldId id="12241"/>
            <p14:sldId id="12242"/>
            <p14:sldId id="12243"/>
            <p14:sldId id="12245"/>
            <p14:sldId id="12246"/>
            <p14:sldId id="12247"/>
            <p14:sldId id="12248"/>
            <p14:sldId id="12249"/>
            <p14:sldId id="12250"/>
            <p14:sldId id="12251"/>
            <p14:sldId id="12252"/>
            <p14:sldId id="12253"/>
            <p14:sldId id="12254"/>
            <p14:sldId id="12255"/>
            <p14:sldId id="12239"/>
            <p14:sldId id="12236"/>
            <p14:sldId id="12237"/>
            <p14:sldId id="12238"/>
            <p14:sldId id="12258"/>
            <p14:sldId id="12264"/>
            <p14:sldId id="12265"/>
            <p14:sldId id="12266"/>
            <p14:sldId id="12267"/>
            <p14:sldId id="12268"/>
            <p14:sldId id="12269"/>
            <p14:sldId id="12270"/>
            <p14:sldId id="12271"/>
            <p14:sldId id="12303"/>
            <p14:sldId id="12304"/>
            <p14:sldId id="12305"/>
            <p14:sldId id="12306"/>
            <p14:sldId id="12291"/>
            <p14:sldId id="12292"/>
            <p14:sldId id="12293"/>
            <p14:sldId id="12294"/>
            <p14:sldId id="12296"/>
            <p14:sldId id="12299"/>
            <p14:sldId id="12300"/>
            <p14:sldId id="12297"/>
            <p14:sldId id="12298"/>
            <p14:sldId id="12302"/>
            <p14:sldId id="12278"/>
            <p14:sldId id="12279"/>
            <p14:sldId id="12280"/>
            <p14:sldId id="12282"/>
            <p14:sldId id="12283"/>
            <p14:sldId id="12284"/>
            <p14:sldId id="12285"/>
            <p14:sldId id="12286"/>
            <p14:sldId id="12287"/>
            <p14:sldId id="12288"/>
            <p14:sldId id="12289"/>
            <p14:sldId id="12290"/>
            <p14:sldId id="13295"/>
            <p14:sldId id="13296"/>
            <p14:sldId id="13297"/>
            <p14:sldId id="13298"/>
            <p14:sldId id="13299"/>
            <p14:sldId id="13300"/>
            <p14:sldId id="11497"/>
            <p14:sldId id="6842"/>
            <p14:sldId id="6929"/>
            <p14:sldId id="5324"/>
            <p14:sldId id="10838"/>
            <p14:sldId id="10849"/>
            <p14:sldId id="10928"/>
            <p14:sldId id="10929"/>
            <p14:sldId id="10926"/>
            <p14:sldId id="10927"/>
            <p14:sldId id="7375"/>
            <p14:sldId id="7376"/>
            <p14:sldId id="10843"/>
            <p14:sldId id="10844"/>
            <p14:sldId id="11742"/>
            <p14:sldId id="11762"/>
            <p14:sldId id="11745"/>
            <p14:sldId id="11771"/>
            <p14:sldId id="11743"/>
            <p14:sldId id="11744"/>
            <p14:sldId id="11763"/>
            <p14:sldId id="11764"/>
            <p14:sldId id="11772"/>
            <p14:sldId id="11765"/>
            <p14:sldId id="11766"/>
            <p14:sldId id="11767"/>
            <p14:sldId id="11773"/>
            <p14:sldId id="11769"/>
            <p14:sldId id="11770"/>
            <p14:sldId id="11286"/>
            <p14:sldId id="11287"/>
            <p14:sldId id="10417"/>
            <p14:sldId id="8009"/>
            <p14:sldId id="10842"/>
            <p14:sldId id="10845"/>
            <p14:sldId id="11746"/>
            <p14:sldId id="11747"/>
            <p14:sldId id="11748"/>
            <p14:sldId id="11749"/>
            <p14:sldId id="13278"/>
            <p14:sldId id="13281"/>
            <p14:sldId id="13279"/>
            <p14:sldId id="13280"/>
            <p14:sldId id="10418"/>
            <p14:sldId id="11774"/>
            <p14:sldId id="10419"/>
            <p14:sldId id="10841"/>
            <p14:sldId id="10846"/>
            <p14:sldId id="11775"/>
            <p14:sldId id="11776"/>
            <p14:sldId id="11777"/>
            <p14:sldId id="11778"/>
            <p14:sldId id="11750"/>
            <p14:sldId id="11751"/>
            <p14:sldId id="11752"/>
            <p14:sldId id="11753"/>
            <p14:sldId id="10420"/>
            <p14:sldId id="10840"/>
            <p14:sldId id="10847"/>
            <p14:sldId id="10421"/>
            <p14:sldId id="11502"/>
            <p14:sldId id="10839"/>
            <p14:sldId id="10848"/>
            <p14:sldId id="11498"/>
            <p14:sldId id="11501"/>
            <p14:sldId id="11503"/>
            <p14:sldId id="11499"/>
            <p14:sldId id="11500"/>
            <p14:sldId id="11539"/>
            <p14:sldId id="11542"/>
            <p14:sldId id="11540"/>
            <p14:sldId id="11541"/>
            <p14:sldId id="11754"/>
            <p14:sldId id="11755"/>
            <p14:sldId id="11756"/>
            <p14:sldId id="11757"/>
            <p14:sldId id="11758"/>
            <p14:sldId id="11759"/>
            <p14:sldId id="11760"/>
            <p14:sldId id="11761"/>
            <p14:sldId id="11565"/>
            <p14:sldId id="11568"/>
            <p14:sldId id="11566"/>
            <p14:sldId id="11567"/>
            <p14:sldId id="10423"/>
            <p14:sldId id="12201"/>
            <p14:sldId id="10850"/>
            <p14:sldId id="4906"/>
            <p14:sldId id="4908"/>
            <p14:sldId id="4910"/>
            <p14:sldId id="10851"/>
            <p14:sldId id="12177"/>
            <p14:sldId id="12178"/>
            <p14:sldId id="10427"/>
            <p14:sldId id="10428"/>
            <p14:sldId id="10930"/>
            <p14:sldId id="10429"/>
            <p14:sldId id="6812"/>
            <p14:sldId id="6885"/>
            <p14:sldId id="6813"/>
            <p14:sldId id="6814"/>
            <p14:sldId id="6816"/>
            <p14:sldId id="6817"/>
            <p14:sldId id="6818"/>
            <p14:sldId id="6819"/>
            <p14:sldId id="10855"/>
            <p14:sldId id="10487"/>
            <p14:sldId id="10488"/>
            <p14:sldId id="10489"/>
            <p14:sldId id="10490"/>
            <p14:sldId id="10491"/>
            <p14:sldId id="10492"/>
            <p14:sldId id="10493"/>
            <p14:sldId id="10494"/>
            <p14:sldId id="10495"/>
            <p14:sldId id="10496"/>
            <p14:sldId id="10856"/>
            <p14:sldId id="10431"/>
            <p14:sldId id="10432"/>
            <p14:sldId id="10433"/>
            <p14:sldId id="10434"/>
            <p14:sldId id="10435"/>
            <p14:sldId id="10436"/>
            <p14:sldId id="10857"/>
            <p14:sldId id="10438"/>
            <p14:sldId id="10439"/>
            <p14:sldId id="10440"/>
            <p14:sldId id="10441"/>
            <p14:sldId id="10442"/>
            <p14:sldId id="10443"/>
            <p14:sldId id="10444"/>
            <p14:sldId id="10445"/>
            <p14:sldId id="10858"/>
            <p14:sldId id="6750"/>
            <p14:sldId id="6937"/>
            <p14:sldId id="6938"/>
            <p14:sldId id="6939"/>
            <p14:sldId id="10859"/>
            <p14:sldId id="12536"/>
            <p14:sldId id="12539"/>
            <p14:sldId id="12537"/>
            <p14:sldId id="12538"/>
            <p14:sldId id="6663"/>
            <p14:sldId id="6664"/>
            <p14:sldId id="6820"/>
            <p14:sldId id="6665"/>
            <p14:sldId id="6667"/>
            <p14:sldId id="6669"/>
            <p14:sldId id="10860"/>
            <p14:sldId id="4941"/>
            <p14:sldId id="6886"/>
            <p14:sldId id="6887"/>
            <p14:sldId id="6888"/>
            <p14:sldId id="6889"/>
            <p14:sldId id="6890"/>
            <p14:sldId id="6891"/>
            <p14:sldId id="6892"/>
            <p14:sldId id="10861"/>
            <p14:sldId id="6398"/>
            <p14:sldId id="6893"/>
            <p14:sldId id="6894"/>
            <p14:sldId id="6895"/>
            <p14:sldId id="6899"/>
            <p14:sldId id="6896"/>
            <p14:sldId id="6901"/>
            <p14:sldId id="6897"/>
            <p14:sldId id="6408"/>
            <p14:sldId id="6409"/>
            <p14:sldId id="6902"/>
            <p14:sldId id="10862"/>
            <p14:sldId id="12540"/>
            <p14:sldId id="12541"/>
            <p14:sldId id="12542"/>
            <p14:sldId id="12545"/>
            <p14:sldId id="12546"/>
            <p14:sldId id="12544"/>
            <p14:sldId id="12543"/>
            <p14:sldId id="6942"/>
            <p14:sldId id="6940"/>
            <p14:sldId id="6943"/>
            <p14:sldId id="6944"/>
            <p14:sldId id="6945"/>
            <p14:sldId id="10863"/>
            <p14:sldId id="6946"/>
            <p14:sldId id="6947"/>
            <p14:sldId id="6948"/>
            <p14:sldId id="6949"/>
            <p14:sldId id="10453"/>
            <p14:sldId id="6950"/>
            <p14:sldId id="10454"/>
            <p14:sldId id="6951"/>
            <p14:sldId id="6952"/>
            <p14:sldId id="10864"/>
            <p14:sldId id="6953"/>
            <p14:sldId id="6954"/>
            <p14:sldId id="6955"/>
            <p14:sldId id="6956"/>
            <p14:sldId id="6957"/>
            <p14:sldId id="10865"/>
            <p14:sldId id="6958"/>
            <p14:sldId id="6959"/>
            <p14:sldId id="6960"/>
            <p14:sldId id="10866"/>
            <p14:sldId id="6961"/>
            <p14:sldId id="6962"/>
            <p14:sldId id="6963"/>
            <p14:sldId id="6964"/>
            <p14:sldId id="6965"/>
            <p14:sldId id="6966"/>
            <p14:sldId id="6967"/>
            <p14:sldId id="6968"/>
            <p14:sldId id="6970"/>
            <p14:sldId id="6969"/>
            <p14:sldId id="10867"/>
            <p14:sldId id="6971"/>
            <p14:sldId id="6972"/>
            <p14:sldId id="6973"/>
            <p14:sldId id="6974"/>
            <p14:sldId id="6975"/>
            <p14:sldId id="6976"/>
            <p14:sldId id="10868"/>
            <p14:sldId id="10460"/>
            <p14:sldId id="10461"/>
            <p14:sldId id="10462"/>
            <p14:sldId id="10463"/>
            <p14:sldId id="10464"/>
            <p14:sldId id="10869"/>
            <p14:sldId id="6982"/>
            <p14:sldId id="6983"/>
            <p14:sldId id="6984"/>
            <p14:sldId id="6985"/>
            <p14:sldId id="6986"/>
            <p14:sldId id="6987"/>
            <p14:sldId id="6988"/>
            <p14:sldId id="6989"/>
            <p14:sldId id="10870"/>
            <p14:sldId id="6990"/>
            <p14:sldId id="6991"/>
            <p14:sldId id="6992"/>
            <p14:sldId id="6993"/>
            <p14:sldId id="10871"/>
            <p14:sldId id="6994"/>
            <p14:sldId id="6995"/>
            <p14:sldId id="6996"/>
            <p14:sldId id="6997"/>
            <p14:sldId id="10872"/>
            <p14:sldId id="6999"/>
            <p14:sldId id="6998"/>
            <p14:sldId id="7000"/>
            <p14:sldId id="10873"/>
            <p14:sldId id="7001"/>
            <p14:sldId id="7002"/>
            <p14:sldId id="7003"/>
            <p14:sldId id="7004"/>
            <p14:sldId id="7005"/>
            <p14:sldId id="7006"/>
            <p14:sldId id="7007"/>
            <p14:sldId id="7008"/>
            <p14:sldId id="7009"/>
            <p14:sldId id="7010"/>
            <p14:sldId id="7011"/>
            <p14:sldId id="7012"/>
            <p14:sldId id="10874"/>
            <p14:sldId id="7013"/>
            <p14:sldId id="7014"/>
            <p14:sldId id="7015"/>
            <p14:sldId id="7016"/>
            <p14:sldId id="7017"/>
            <p14:sldId id="7021"/>
            <p14:sldId id="7018"/>
            <p14:sldId id="7019"/>
            <p14:sldId id="7020"/>
            <p14:sldId id="10875"/>
            <p14:sldId id="7032"/>
            <p14:sldId id="7033"/>
            <p14:sldId id="7034"/>
            <p14:sldId id="7035"/>
            <p14:sldId id="7036"/>
            <p14:sldId id="7037"/>
            <p14:sldId id="7038"/>
            <p14:sldId id="7039"/>
            <p14:sldId id="7040"/>
            <p14:sldId id="7041"/>
            <p14:sldId id="7042"/>
            <p14:sldId id="7043"/>
            <p14:sldId id="10876"/>
            <p14:sldId id="7044"/>
            <p14:sldId id="7045"/>
            <p14:sldId id="7046"/>
            <p14:sldId id="7047"/>
            <p14:sldId id="7048"/>
            <p14:sldId id="7049"/>
            <p14:sldId id="7050"/>
            <p14:sldId id="7051"/>
            <p14:sldId id="10877"/>
            <p14:sldId id="7052"/>
            <p14:sldId id="7053"/>
            <p14:sldId id="7054"/>
            <p14:sldId id="7055"/>
            <p14:sldId id="7056"/>
            <p14:sldId id="7057"/>
            <p14:sldId id="7058"/>
            <p14:sldId id="7059"/>
            <p14:sldId id="10878"/>
            <p14:sldId id="7061"/>
            <p14:sldId id="7060"/>
            <p14:sldId id="7062"/>
            <p14:sldId id="7063"/>
            <p14:sldId id="7064"/>
            <p14:sldId id="7065"/>
            <p14:sldId id="7066"/>
            <p14:sldId id="7067"/>
            <p14:sldId id="7068"/>
            <p14:sldId id="7069"/>
            <p14:sldId id="7070"/>
            <p14:sldId id="10879"/>
            <p14:sldId id="7072"/>
            <p14:sldId id="7071"/>
            <p14:sldId id="7073"/>
            <p14:sldId id="7074"/>
            <p14:sldId id="10880"/>
            <p14:sldId id="7076"/>
            <p14:sldId id="7075"/>
            <p14:sldId id="7077"/>
            <p14:sldId id="7078"/>
            <p14:sldId id="7079"/>
            <p14:sldId id="7080"/>
            <p14:sldId id="7083"/>
            <p14:sldId id="10881"/>
            <p14:sldId id="7085"/>
            <p14:sldId id="7084"/>
            <p14:sldId id="7086"/>
            <p14:sldId id="7087"/>
            <p14:sldId id="7088"/>
            <p14:sldId id="7089"/>
            <p14:sldId id="7090"/>
            <p14:sldId id="7091"/>
            <p14:sldId id="7092"/>
            <p14:sldId id="10882"/>
            <p14:sldId id="7094"/>
            <p14:sldId id="7093"/>
            <p14:sldId id="7095"/>
            <p14:sldId id="7096"/>
            <p14:sldId id="7097"/>
            <p14:sldId id="7098"/>
            <p14:sldId id="10883"/>
            <p14:sldId id="7100"/>
            <p14:sldId id="7099"/>
            <p14:sldId id="7101"/>
            <p14:sldId id="7102"/>
            <p14:sldId id="7103"/>
            <p14:sldId id="7104"/>
            <p14:sldId id="10884"/>
            <p14:sldId id="7106"/>
            <p14:sldId id="7105"/>
            <p14:sldId id="7107"/>
            <p14:sldId id="7108"/>
            <p14:sldId id="7109"/>
            <p14:sldId id="10481"/>
            <p14:sldId id="7111"/>
            <p14:sldId id="10885"/>
            <p14:sldId id="7113"/>
            <p14:sldId id="7112"/>
            <p14:sldId id="7114"/>
            <p14:sldId id="7115"/>
            <p14:sldId id="7116"/>
            <p14:sldId id="7117"/>
            <p14:sldId id="7118"/>
            <p14:sldId id="7119"/>
            <p14:sldId id="7120"/>
            <p14:sldId id="10886"/>
            <p14:sldId id="7122"/>
            <p14:sldId id="7121"/>
            <p14:sldId id="7123"/>
            <p14:sldId id="7124"/>
            <p14:sldId id="7125"/>
            <p14:sldId id="7126"/>
            <p14:sldId id="7127"/>
            <p14:sldId id="7128"/>
            <p14:sldId id="7129"/>
            <p14:sldId id="7130"/>
            <p14:sldId id="7131"/>
            <p14:sldId id="7132"/>
            <p14:sldId id="10887"/>
            <p14:sldId id="7134"/>
            <p14:sldId id="7133"/>
            <p14:sldId id="7135"/>
            <p14:sldId id="7136"/>
            <p14:sldId id="7137"/>
            <p14:sldId id="7138"/>
            <p14:sldId id="7139"/>
            <p14:sldId id="7140"/>
            <p14:sldId id="7141"/>
            <p14:sldId id="7142"/>
            <p14:sldId id="10888"/>
            <p14:sldId id="7144"/>
            <p14:sldId id="7143"/>
            <p14:sldId id="7145"/>
            <p14:sldId id="7146"/>
            <p14:sldId id="7147"/>
            <p14:sldId id="7148"/>
            <p14:sldId id="7149"/>
            <p14:sldId id="7150"/>
            <p14:sldId id="7151"/>
            <p14:sldId id="7152"/>
            <p14:sldId id="7153"/>
            <p14:sldId id="10889"/>
            <p14:sldId id="7941"/>
            <p14:sldId id="7942"/>
            <p14:sldId id="7943"/>
            <p14:sldId id="10498"/>
            <p14:sldId id="10499"/>
            <p14:sldId id="10500"/>
            <p14:sldId id="10501"/>
            <p14:sldId id="10502"/>
            <p14:sldId id="10503"/>
            <p14:sldId id="10504"/>
            <p14:sldId id="10505"/>
            <p14:sldId id="10506"/>
            <p14:sldId id="10507"/>
            <p14:sldId id="10508"/>
            <p14:sldId id="10890"/>
            <p14:sldId id="11253"/>
            <p14:sldId id="11254"/>
            <p14:sldId id="11255"/>
            <p14:sldId id="10509"/>
            <p14:sldId id="12371"/>
            <p14:sldId id="12372"/>
            <p14:sldId id="12373"/>
            <p14:sldId id="10891"/>
            <p14:sldId id="10512"/>
            <p14:sldId id="10513"/>
            <p14:sldId id="10514"/>
            <p14:sldId id="10892"/>
            <p14:sldId id="5131"/>
            <p14:sldId id="10518"/>
            <p14:sldId id="10519"/>
            <p14:sldId id="10893"/>
            <p14:sldId id="11879"/>
            <p14:sldId id="11880"/>
            <p14:sldId id="11881"/>
            <p14:sldId id="11882"/>
            <p14:sldId id="11883"/>
            <p14:sldId id="11884"/>
            <p14:sldId id="11885"/>
            <p14:sldId id="12180"/>
            <p14:sldId id="11887"/>
            <p14:sldId id="11888"/>
            <p14:sldId id="11889"/>
            <p14:sldId id="12181"/>
            <p14:sldId id="11891"/>
            <p14:sldId id="11892"/>
            <p14:sldId id="11893"/>
            <p14:sldId id="12182"/>
            <p14:sldId id="11895"/>
            <p14:sldId id="11896"/>
            <p14:sldId id="11897"/>
            <p14:sldId id="12183"/>
            <p14:sldId id="11899"/>
            <p14:sldId id="11900"/>
            <p14:sldId id="11901"/>
            <p14:sldId id="12184"/>
            <p14:sldId id="11903"/>
            <p14:sldId id="11904"/>
            <p14:sldId id="11905"/>
            <p14:sldId id="12185"/>
            <p14:sldId id="11907"/>
            <p14:sldId id="11908"/>
            <p14:sldId id="11909"/>
            <p14:sldId id="11910"/>
            <p14:sldId id="11911"/>
            <p14:sldId id="11912"/>
            <p14:sldId id="12186"/>
            <p14:sldId id="11871"/>
            <p14:sldId id="12776"/>
            <p14:sldId id="12777"/>
            <p14:sldId id="11914"/>
            <p14:sldId id="11915"/>
            <p14:sldId id="11916"/>
            <p14:sldId id="12187"/>
            <p14:sldId id="11918"/>
            <p14:sldId id="11919"/>
            <p14:sldId id="11920"/>
            <p14:sldId id="11921"/>
            <p14:sldId id="11922"/>
            <p14:sldId id="11923"/>
            <p14:sldId id="12188"/>
            <p14:sldId id="11925"/>
            <p14:sldId id="11926"/>
            <p14:sldId id="11927"/>
            <p14:sldId id="12189"/>
            <p14:sldId id="11929"/>
            <p14:sldId id="11930"/>
            <p14:sldId id="11931"/>
            <p14:sldId id="12190"/>
            <p14:sldId id="12766"/>
            <p14:sldId id="12767"/>
            <p14:sldId id="12768"/>
            <p14:sldId id="12769"/>
            <p14:sldId id="11933"/>
            <p14:sldId id="11934"/>
            <p14:sldId id="11935"/>
            <p14:sldId id="12191"/>
            <p14:sldId id="11937"/>
            <p14:sldId id="12394"/>
            <p14:sldId id="12395"/>
            <p14:sldId id="12396"/>
            <p14:sldId id="12393"/>
            <p14:sldId id="11938"/>
            <p14:sldId id="11939"/>
            <p14:sldId id="11940"/>
            <p14:sldId id="11941"/>
            <p14:sldId id="11942"/>
            <p14:sldId id="11943"/>
            <p14:sldId id="11944"/>
            <p14:sldId id="11945"/>
            <p14:sldId id="12192"/>
            <p14:sldId id="11947"/>
            <p14:sldId id="11948"/>
            <p14:sldId id="11949"/>
            <p14:sldId id="12193"/>
            <p14:sldId id="11951"/>
            <p14:sldId id="11952"/>
            <p14:sldId id="11953"/>
            <p14:sldId id="12194"/>
            <p14:sldId id="11955"/>
            <p14:sldId id="11956"/>
            <p14:sldId id="11957"/>
            <p14:sldId id="12195"/>
            <p14:sldId id="11959"/>
            <p14:sldId id="11960"/>
            <p14:sldId id="11961"/>
            <p14:sldId id="12196"/>
            <p14:sldId id="10944"/>
            <p14:sldId id="10945"/>
            <p14:sldId id="10946"/>
            <p14:sldId id="10947"/>
            <p14:sldId id="10948"/>
            <p14:sldId id="10897"/>
            <p14:sldId id="10898"/>
            <p14:sldId id="10899"/>
            <p14:sldId id="10900"/>
            <p14:sldId id="11087"/>
            <p14:sldId id="12202"/>
            <p14:sldId id="11089"/>
            <p14:sldId id="12363"/>
            <p14:sldId id="12364"/>
            <p14:sldId id="12365"/>
          </p14:sldIdLst>
        </p14:section>
      </p14:sectionLst>
    </p:ext>
    <p:ext uri="{EFAFB233-063F-42B5-8137-9DF3F51BA10A}">
      <p15:sldGuideLst xmlns:p15="http://schemas.microsoft.com/office/powerpoint/2012/main">
        <p15:guide id="1" orient="horz" pos="2160" userDrawn="1">
          <p15:clr>
            <a:srgbClr val="A4A3A4"/>
          </p15:clr>
        </p15:guide>
        <p15:guide id="2" pos="2880" userDrawn="1">
          <p15:clr>
            <a:srgbClr val="A4A3A4"/>
          </p15:clr>
        </p15:guide>
        <p15:guide id="3" orient="horz" pos="1620">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Chris boshra" initials="Cb" lastIdx="1" clrIdx="0">
    <p:extLst>
      <p:ext uri="{19B8F6BF-5375-455C-9EA6-DF929625EA0E}">
        <p15:presenceInfo xmlns:p15="http://schemas.microsoft.com/office/powerpoint/2012/main" userId="30a99b7b99ec437b" providerId="Windows Live"/>
      </p:ext>
    </p:extLst>
  </p:cmAuthor>
  <p:cmAuthor id="2" name="yolios fr" initials="" lastIdx="0" clrIdx="1"/>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8080"/>
    <a:srgbClr val="800000"/>
    <a:srgbClr val="FF6600"/>
    <a:srgbClr val="339966"/>
    <a:srgbClr val="FF9900"/>
    <a:srgbClr val="38538E"/>
    <a:srgbClr val="FBA733"/>
    <a:srgbClr val="FFA63D"/>
    <a:srgbClr val="8A1406"/>
    <a:srgbClr val="1539A9"/>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Style moyen 2 - Accentuation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Aucun style, aucune grille">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93296810-A885-4BE3-A3E7-6D5BEEA58F35}" styleName="Style moyen 2 - Accentuation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3C2FFA5D-87B4-456A-9821-1D502468CF0F}" styleName="Style à thème 1 - Accentuation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7555" autoAdjust="0"/>
    <p:restoredTop sz="95039" autoAdjust="0"/>
  </p:normalViewPr>
  <p:slideViewPr>
    <p:cSldViewPr snapToGrid="0">
      <p:cViewPr varScale="1">
        <p:scale>
          <a:sx n="109" d="100"/>
          <a:sy n="109" d="100"/>
        </p:scale>
        <p:origin x="619" y="62"/>
      </p:cViewPr>
      <p:guideLst>
        <p:guide orient="horz" pos="2160"/>
        <p:guide pos="2880"/>
        <p:guide orient="horz" pos="1620"/>
      </p:guideLst>
    </p:cSldViewPr>
  </p:slideViewPr>
  <p:outlineViewPr>
    <p:cViewPr>
      <p:scale>
        <a:sx n="20" d="100"/>
        <a:sy n="20" d="100"/>
      </p:scale>
      <p:origin x="0" y="-11660"/>
    </p:cViewPr>
  </p:outlineViewPr>
  <p:notesTextViewPr>
    <p:cViewPr>
      <p:scale>
        <a:sx n="1" d="1"/>
        <a:sy n="1" d="1"/>
      </p:scale>
      <p:origin x="0" y="0"/>
    </p:cViewPr>
  </p:notesTextViewPr>
  <p:sorterViewPr>
    <p:cViewPr varScale="1">
      <p:scale>
        <a:sx n="1" d="1"/>
        <a:sy n="1" d="1"/>
      </p:scale>
      <p:origin x="0" y="0"/>
    </p:cViewPr>
  </p:sorterViewPr>
  <p:gridSpacing cx="72008" cy="72008"/>
</p:viewPr>
</file>

<file path=ppt/_rels/presentation.xml.rels><?xml version="1.0" encoding="UTF-8" standalone="yes"?>
<Relationships xmlns="http://schemas.openxmlformats.org/package/2006/relationships"><Relationship Id="rId1827" Type="http://schemas.openxmlformats.org/officeDocument/2006/relationships/slide" Target="slides/slide1822.xml"/><Relationship Id="rId3182" Type="http://schemas.openxmlformats.org/officeDocument/2006/relationships/slide" Target="slides/slide3177.xml"/><Relationship Id="rId4233" Type="http://schemas.openxmlformats.org/officeDocument/2006/relationships/slide" Target="slides/slide4228.xml"/><Relationship Id="rId3999" Type="http://schemas.openxmlformats.org/officeDocument/2006/relationships/slide" Target="slides/slide3994.xml"/><Relationship Id="rId4300" Type="http://schemas.openxmlformats.org/officeDocument/2006/relationships/font" Target="fonts/font11.fntdata"/><Relationship Id="rId170" Type="http://schemas.openxmlformats.org/officeDocument/2006/relationships/slide" Target="slides/slide165.xml"/><Relationship Id="rId987" Type="http://schemas.openxmlformats.org/officeDocument/2006/relationships/slide" Target="slides/slide982.xml"/><Relationship Id="rId2668" Type="http://schemas.openxmlformats.org/officeDocument/2006/relationships/slide" Target="slides/slide2663.xml"/><Relationship Id="rId3719" Type="http://schemas.openxmlformats.org/officeDocument/2006/relationships/slide" Target="slides/slide3714.xml"/><Relationship Id="rId4090" Type="http://schemas.openxmlformats.org/officeDocument/2006/relationships/slide" Target="slides/slide4085.xml"/><Relationship Id="rId1684" Type="http://schemas.openxmlformats.org/officeDocument/2006/relationships/slide" Target="slides/slide1679.xml"/><Relationship Id="rId2735" Type="http://schemas.openxmlformats.org/officeDocument/2006/relationships/slide" Target="slides/slide2730.xml"/><Relationship Id="rId707" Type="http://schemas.openxmlformats.org/officeDocument/2006/relationships/slide" Target="slides/slide702.xml"/><Relationship Id="rId1337" Type="http://schemas.openxmlformats.org/officeDocument/2006/relationships/slide" Target="slides/slide1332.xml"/><Relationship Id="rId1751" Type="http://schemas.openxmlformats.org/officeDocument/2006/relationships/slide" Target="slides/slide1746.xml"/><Relationship Id="rId2802" Type="http://schemas.openxmlformats.org/officeDocument/2006/relationships/slide" Target="slides/slide2797.xml"/><Relationship Id="rId43" Type="http://schemas.openxmlformats.org/officeDocument/2006/relationships/slide" Target="slides/slide38.xml"/><Relationship Id="rId1404" Type="http://schemas.openxmlformats.org/officeDocument/2006/relationships/slide" Target="slides/slide1399.xml"/><Relationship Id="rId3576" Type="http://schemas.openxmlformats.org/officeDocument/2006/relationships/slide" Target="slides/slide3571.xml"/><Relationship Id="rId497" Type="http://schemas.openxmlformats.org/officeDocument/2006/relationships/slide" Target="slides/slide492.xml"/><Relationship Id="rId2178" Type="http://schemas.openxmlformats.org/officeDocument/2006/relationships/slide" Target="slides/slide2173.xml"/><Relationship Id="rId3229" Type="http://schemas.openxmlformats.org/officeDocument/2006/relationships/slide" Target="slides/slide3224.xml"/><Relationship Id="rId3990" Type="http://schemas.openxmlformats.org/officeDocument/2006/relationships/slide" Target="slides/slide3985.xml"/><Relationship Id="rId1194" Type="http://schemas.openxmlformats.org/officeDocument/2006/relationships/slide" Target="slides/slide1189.xml"/><Relationship Id="rId2592" Type="http://schemas.openxmlformats.org/officeDocument/2006/relationships/slide" Target="slides/slide2587.xml"/><Relationship Id="rId3643" Type="http://schemas.openxmlformats.org/officeDocument/2006/relationships/slide" Target="slides/slide3638.xml"/><Relationship Id="rId217" Type="http://schemas.openxmlformats.org/officeDocument/2006/relationships/slide" Target="slides/slide212.xml"/><Relationship Id="rId564" Type="http://schemas.openxmlformats.org/officeDocument/2006/relationships/slide" Target="slides/slide559.xml"/><Relationship Id="rId2245" Type="http://schemas.openxmlformats.org/officeDocument/2006/relationships/slide" Target="slides/slide2240.xml"/><Relationship Id="rId3710" Type="http://schemas.openxmlformats.org/officeDocument/2006/relationships/slide" Target="slides/slide3705.xml"/><Relationship Id="rId631" Type="http://schemas.openxmlformats.org/officeDocument/2006/relationships/slide" Target="slides/slide626.xml"/><Relationship Id="rId1261" Type="http://schemas.openxmlformats.org/officeDocument/2006/relationships/slide" Target="slides/slide1256.xml"/><Relationship Id="rId2312" Type="http://schemas.openxmlformats.org/officeDocument/2006/relationships/slide" Target="slides/slide2307.xml"/><Relationship Id="rId3086" Type="http://schemas.openxmlformats.org/officeDocument/2006/relationships/slide" Target="slides/slide3081.xml"/><Relationship Id="rId4137" Type="http://schemas.openxmlformats.org/officeDocument/2006/relationships/slide" Target="slides/slide4132.xml"/><Relationship Id="rId3153" Type="http://schemas.openxmlformats.org/officeDocument/2006/relationships/slide" Target="slides/slide3148.xml"/><Relationship Id="rId4204" Type="http://schemas.openxmlformats.org/officeDocument/2006/relationships/slide" Target="slides/slide4199.xml"/><Relationship Id="rId141" Type="http://schemas.openxmlformats.org/officeDocument/2006/relationships/slide" Target="slides/slide136.xml"/><Relationship Id="rId3220" Type="http://schemas.openxmlformats.org/officeDocument/2006/relationships/slide" Target="slides/slide3215.xml"/><Relationship Id="rId7" Type="http://schemas.openxmlformats.org/officeDocument/2006/relationships/slide" Target="slides/slide2.xml"/><Relationship Id="rId2986" Type="http://schemas.openxmlformats.org/officeDocument/2006/relationships/slide" Target="slides/slide2981.xml"/><Relationship Id="rId958" Type="http://schemas.openxmlformats.org/officeDocument/2006/relationships/slide" Target="slides/slide953.xml"/><Relationship Id="rId1588" Type="http://schemas.openxmlformats.org/officeDocument/2006/relationships/slide" Target="slides/slide1583.xml"/><Relationship Id="rId2639" Type="http://schemas.openxmlformats.org/officeDocument/2006/relationships/slide" Target="slides/slide2634.xml"/><Relationship Id="rId1655" Type="http://schemas.openxmlformats.org/officeDocument/2006/relationships/slide" Target="slides/slide1650.xml"/><Relationship Id="rId2706" Type="http://schemas.openxmlformats.org/officeDocument/2006/relationships/slide" Target="slides/slide2701.xml"/><Relationship Id="rId4061" Type="http://schemas.openxmlformats.org/officeDocument/2006/relationships/slide" Target="slides/slide4056.xml"/><Relationship Id="rId1308" Type="http://schemas.openxmlformats.org/officeDocument/2006/relationships/slide" Target="slides/slide1303.xml"/><Relationship Id="rId1722" Type="http://schemas.openxmlformats.org/officeDocument/2006/relationships/slide" Target="slides/slide1717.xml"/><Relationship Id="rId14" Type="http://schemas.openxmlformats.org/officeDocument/2006/relationships/slide" Target="slides/slide9.xml"/><Relationship Id="rId3894" Type="http://schemas.openxmlformats.org/officeDocument/2006/relationships/slide" Target="slides/slide3889.xml"/><Relationship Id="rId2496" Type="http://schemas.openxmlformats.org/officeDocument/2006/relationships/slide" Target="slides/slide2491.xml"/><Relationship Id="rId3547" Type="http://schemas.openxmlformats.org/officeDocument/2006/relationships/slide" Target="slides/slide3542.xml"/><Relationship Id="rId3961" Type="http://schemas.openxmlformats.org/officeDocument/2006/relationships/slide" Target="slides/slide3956.xml"/><Relationship Id="rId468" Type="http://schemas.openxmlformats.org/officeDocument/2006/relationships/slide" Target="slides/slide463.xml"/><Relationship Id="rId882" Type="http://schemas.openxmlformats.org/officeDocument/2006/relationships/slide" Target="slides/slide877.xml"/><Relationship Id="rId1098" Type="http://schemas.openxmlformats.org/officeDocument/2006/relationships/slide" Target="slides/slide1093.xml"/><Relationship Id="rId2149" Type="http://schemas.openxmlformats.org/officeDocument/2006/relationships/slide" Target="slides/slide2144.xml"/><Relationship Id="rId2563" Type="http://schemas.openxmlformats.org/officeDocument/2006/relationships/slide" Target="slides/slide2558.xml"/><Relationship Id="rId3614" Type="http://schemas.openxmlformats.org/officeDocument/2006/relationships/slide" Target="slides/slide3609.xml"/><Relationship Id="rId535" Type="http://schemas.openxmlformats.org/officeDocument/2006/relationships/slide" Target="slides/slide530.xml"/><Relationship Id="rId1165" Type="http://schemas.openxmlformats.org/officeDocument/2006/relationships/slide" Target="slides/slide1160.xml"/><Relationship Id="rId2216" Type="http://schemas.openxmlformats.org/officeDocument/2006/relationships/slide" Target="slides/slide2211.xml"/><Relationship Id="rId2630" Type="http://schemas.openxmlformats.org/officeDocument/2006/relationships/slide" Target="slides/slide2625.xml"/><Relationship Id="rId602" Type="http://schemas.openxmlformats.org/officeDocument/2006/relationships/slide" Target="slides/slide597.xml"/><Relationship Id="rId1232" Type="http://schemas.openxmlformats.org/officeDocument/2006/relationships/slide" Target="slides/slide1227.xml"/><Relationship Id="rId3057" Type="http://schemas.openxmlformats.org/officeDocument/2006/relationships/slide" Target="slides/slide3052.xml"/><Relationship Id="rId4108" Type="http://schemas.openxmlformats.org/officeDocument/2006/relationships/slide" Target="slides/slide4103.xml"/><Relationship Id="rId3471" Type="http://schemas.openxmlformats.org/officeDocument/2006/relationships/slide" Target="slides/slide3466.xml"/><Relationship Id="rId392" Type="http://schemas.openxmlformats.org/officeDocument/2006/relationships/slide" Target="slides/slide387.xml"/><Relationship Id="rId2073" Type="http://schemas.openxmlformats.org/officeDocument/2006/relationships/slide" Target="slides/slide2068.xml"/><Relationship Id="rId3124" Type="http://schemas.openxmlformats.org/officeDocument/2006/relationships/slide" Target="slides/slide3119.xml"/><Relationship Id="rId2140" Type="http://schemas.openxmlformats.org/officeDocument/2006/relationships/slide" Target="slides/slide2135.xml"/><Relationship Id="rId112" Type="http://schemas.openxmlformats.org/officeDocument/2006/relationships/slide" Target="slides/slide107.xml"/><Relationship Id="rId2957" Type="http://schemas.openxmlformats.org/officeDocument/2006/relationships/slide" Target="slides/slide2952.xml"/><Relationship Id="rId929" Type="http://schemas.openxmlformats.org/officeDocument/2006/relationships/slide" Target="slides/slide924.xml"/><Relationship Id="rId1559" Type="http://schemas.openxmlformats.org/officeDocument/2006/relationships/slide" Target="slides/slide1554.xml"/><Relationship Id="rId1973" Type="http://schemas.openxmlformats.org/officeDocument/2006/relationships/slide" Target="slides/slide1968.xml"/><Relationship Id="rId4032" Type="http://schemas.openxmlformats.org/officeDocument/2006/relationships/slide" Target="slides/slide4027.xml"/><Relationship Id="rId1626" Type="http://schemas.openxmlformats.org/officeDocument/2006/relationships/slide" Target="slides/slide1621.xml"/><Relationship Id="rId3798" Type="http://schemas.openxmlformats.org/officeDocument/2006/relationships/slide" Target="slides/slide3793.xml"/><Relationship Id="rId3865" Type="http://schemas.openxmlformats.org/officeDocument/2006/relationships/slide" Target="slides/slide3860.xml"/><Relationship Id="rId786" Type="http://schemas.openxmlformats.org/officeDocument/2006/relationships/slide" Target="slides/slide781.xml"/><Relationship Id="rId2467" Type="http://schemas.openxmlformats.org/officeDocument/2006/relationships/slide" Target="slides/slide2462.xml"/><Relationship Id="rId3518" Type="http://schemas.openxmlformats.org/officeDocument/2006/relationships/slide" Target="slides/slide3513.xml"/><Relationship Id="rId439" Type="http://schemas.openxmlformats.org/officeDocument/2006/relationships/slide" Target="slides/slide434.xml"/><Relationship Id="rId1069" Type="http://schemas.openxmlformats.org/officeDocument/2006/relationships/slide" Target="slides/slide1064.xml"/><Relationship Id="rId1483" Type="http://schemas.openxmlformats.org/officeDocument/2006/relationships/slide" Target="slides/slide1478.xml"/><Relationship Id="rId2881" Type="http://schemas.openxmlformats.org/officeDocument/2006/relationships/slide" Target="slides/slide2876.xml"/><Relationship Id="rId3932" Type="http://schemas.openxmlformats.org/officeDocument/2006/relationships/slide" Target="slides/slide3927.xml"/><Relationship Id="rId506" Type="http://schemas.openxmlformats.org/officeDocument/2006/relationships/slide" Target="slides/slide501.xml"/><Relationship Id="rId853" Type="http://schemas.openxmlformats.org/officeDocument/2006/relationships/slide" Target="slides/slide848.xml"/><Relationship Id="rId1136" Type="http://schemas.openxmlformats.org/officeDocument/2006/relationships/slide" Target="slides/slide1131.xml"/><Relationship Id="rId2534" Type="http://schemas.openxmlformats.org/officeDocument/2006/relationships/slide" Target="slides/slide2529.xml"/><Relationship Id="rId920" Type="http://schemas.openxmlformats.org/officeDocument/2006/relationships/slide" Target="slides/slide915.xml"/><Relationship Id="rId1550" Type="http://schemas.openxmlformats.org/officeDocument/2006/relationships/slide" Target="slides/slide1545.xml"/><Relationship Id="rId2601" Type="http://schemas.openxmlformats.org/officeDocument/2006/relationships/slide" Target="slides/slide2596.xml"/><Relationship Id="rId1203" Type="http://schemas.openxmlformats.org/officeDocument/2006/relationships/slide" Target="slides/slide1198.xml"/><Relationship Id="rId3375" Type="http://schemas.openxmlformats.org/officeDocument/2006/relationships/slide" Target="slides/slide3370.xml"/><Relationship Id="rId296" Type="http://schemas.openxmlformats.org/officeDocument/2006/relationships/slide" Target="slides/slide291.xml"/><Relationship Id="rId2391" Type="http://schemas.openxmlformats.org/officeDocument/2006/relationships/slide" Target="slides/slide2386.xml"/><Relationship Id="rId3028" Type="http://schemas.openxmlformats.org/officeDocument/2006/relationships/slide" Target="slides/slide3023.xml"/><Relationship Id="rId3442" Type="http://schemas.openxmlformats.org/officeDocument/2006/relationships/slide" Target="slides/slide3437.xml"/><Relationship Id="rId363" Type="http://schemas.openxmlformats.org/officeDocument/2006/relationships/slide" Target="slides/slide358.xml"/><Relationship Id="rId2044" Type="http://schemas.openxmlformats.org/officeDocument/2006/relationships/slide" Target="slides/slide2039.xml"/><Relationship Id="rId430" Type="http://schemas.openxmlformats.org/officeDocument/2006/relationships/slide" Target="slides/slide425.xml"/><Relationship Id="rId1060" Type="http://schemas.openxmlformats.org/officeDocument/2006/relationships/slide" Target="slides/slide1055.xml"/><Relationship Id="rId2111" Type="http://schemas.openxmlformats.org/officeDocument/2006/relationships/slide" Target="slides/slide2106.xml"/><Relationship Id="rId1877" Type="http://schemas.openxmlformats.org/officeDocument/2006/relationships/slide" Target="slides/slide1872.xml"/><Relationship Id="rId2928" Type="http://schemas.openxmlformats.org/officeDocument/2006/relationships/slide" Target="slides/slide2923.xml"/><Relationship Id="rId4283" Type="http://schemas.openxmlformats.org/officeDocument/2006/relationships/slide" Target="slides/slide4278.xml"/><Relationship Id="rId1944" Type="http://schemas.openxmlformats.org/officeDocument/2006/relationships/slide" Target="slides/slide1939.xml"/><Relationship Id="rId4003" Type="http://schemas.openxmlformats.org/officeDocument/2006/relationships/slide" Target="slides/slide3998.xml"/><Relationship Id="rId3769" Type="http://schemas.openxmlformats.org/officeDocument/2006/relationships/slide" Target="slides/slide3764.xml"/><Relationship Id="rId2785" Type="http://schemas.openxmlformats.org/officeDocument/2006/relationships/slide" Target="slides/slide2780.xml"/><Relationship Id="rId3836" Type="http://schemas.openxmlformats.org/officeDocument/2006/relationships/slide" Target="slides/slide3831.xml"/><Relationship Id="rId757" Type="http://schemas.openxmlformats.org/officeDocument/2006/relationships/slide" Target="slides/slide752.xml"/><Relationship Id="rId964" Type="http://schemas.openxmlformats.org/officeDocument/2006/relationships/slide" Target="slides/slide959.xml"/><Relationship Id="rId1387" Type="http://schemas.openxmlformats.org/officeDocument/2006/relationships/slide" Target="slides/slide1382.xml"/><Relationship Id="rId1594" Type="http://schemas.openxmlformats.org/officeDocument/2006/relationships/slide" Target="slides/slide1589.xml"/><Relationship Id="rId2438" Type="http://schemas.openxmlformats.org/officeDocument/2006/relationships/slide" Target="slides/slide2433.xml"/><Relationship Id="rId2645" Type="http://schemas.openxmlformats.org/officeDocument/2006/relationships/slide" Target="slides/slide2640.xml"/><Relationship Id="rId2852" Type="http://schemas.openxmlformats.org/officeDocument/2006/relationships/slide" Target="slides/slide2847.xml"/><Relationship Id="rId3903" Type="http://schemas.openxmlformats.org/officeDocument/2006/relationships/slide" Target="slides/slide3898.xml"/><Relationship Id="rId93" Type="http://schemas.openxmlformats.org/officeDocument/2006/relationships/slide" Target="slides/slide88.xml"/><Relationship Id="rId617" Type="http://schemas.openxmlformats.org/officeDocument/2006/relationships/slide" Target="slides/slide612.xml"/><Relationship Id="rId824" Type="http://schemas.openxmlformats.org/officeDocument/2006/relationships/slide" Target="slides/slide819.xml"/><Relationship Id="rId1247" Type="http://schemas.openxmlformats.org/officeDocument/2006/relationships/slide" Target="slides/slide1242.xml"/><Relationship Id="rId1454" Type="http://schemas.openxmlformats.org/officeDocument/2006/relationships/slide" Target="slides/slide1449.xml"/><Relationship Id="rId1661" Type="http://schemas.openxmlformats.org/officeDocument/2006/relationships/slide" Target="slides/slide1656.xml"/><Relationship Id="rId2505" Type="http://schemas.openxmlformats.org/officeDocument/2006/relationships/slide" Target="slides/slide2500.xml"/><Relationship Id="rId2712" Type="http://schemas.openxmlformats.org/officeDocument/2006/relationships/slide" Target="slides/slide2707.xml"/><Relationship Id="rId1107" Type="http://schemas.openxmlformats.org/officeDocument/2006/relationships/slide" Target="slides/slide1102.xml"/><Relationship Id="rId1314" Type="http://schemas.openxmlformats.org/officeDocument/2006/relationships/slide" Target="slides/slide1309.xml"/><Relationship Id="rId1521" Type="http://schemas.openxmlformats.org/officeDocument/2006/relationships/slide" Target="slides/slide1516.xml"/><Relationship Id="rId3279" Type="http://schemas.openxmlformats.org/officeDocument/2006/relationships/slide" Target="slides/slide3274.xml"/><Relationship Id="rId3486" Type="http://schemas.openxmlformats.org/officeDocument/2006/relationships/slide" Target="slides/slide3481.xml"/><Relationship Id="rId3693" Type="http://schemas.openxmlformats.org/officeDocument/2006/relationships/slide" Target="slides/slide3688.xml"/><Relationship Id="rId20" Type="http://schemas.openxmlformats.org/officeDocument/2006/relationships/slide" Target="slides/slide15.xml"/><Relationship Id="rId2088" Type="http://schemas.openxmlformats.org/officeDocument/2006/relationships/slide" Target="slides/slide2083.xml"/><Relationship Id="rId2295" Type="http://schemas.openxmlformats.org/officeDocument/2006/relationships/slide" Target="slides/slide2290.xml"/><Relationship Id="rId3139" Type="http://schemas.openxmlformats.org/officeDocument/2006/relationships/slide" Target="slides/slide3134.xml"/><Relationship Id="rId3346" Type="http://schemas.openxmlformats.org/officeDocument/2006/relationships/slide" Target="slides/slide3341.xml"/><Relationship Id="rId267" Type="http://schemas.openxmlformats.org/officeDocument/2006/relationships/slide" Target="slides/slide262.xml"/><Relationship Id="rId474" Type="http://schemas.openxmlformats.org/officeDocument/2006/relationships/slide" Target="slides/slide469.xml"/><Relationship Id="rId2155" Type="http://schemas.openxmlformats.org/officeDocument/2006/relationships/slide" Target="slides/slide2150.xml"/><Relationship Id="rId3553" Type="http://schemas.openxmlformats.org/officeDocument/2006/relationships/slide" Target="slides/slide3548.xml"/><Relationship Id="rId3760" Type="http://schemas.openxmlformats.org/officeDocument/2006/relationships/slide" Target="slides/slide3755.xml"/><Relationship Id="rId127" Type="http://schemas.openxmlformats.org/officeDocument/2006/relationships/slide" Target="slides/slide122.xml"/><Relationship Id="rId681" Type="http://schemas.openxmlformats.org/officeDocument/2006/relationships/slide" Target="slides/slide676.xml"/><Relationship Id="rId2362" Type="http://schemas.openxmlformats.org/officeDocument/2006/relationships/slide" Target="slides/slide2357.xml"/><Relationship Id="rId3206" Type="http://schemas.openxmlformats.org/officeDocument/2006/relationships/slide" Target="slides/slide3201.xml"/><Relationship Id="rId3413" Type="http://schemas.openxmlformats.org/officeDocument/2006/relationships/slide" Target="slides/slide3408.xml"/><Relationship Id="rId3620" Type="http://schemas.openxmlformats.org/officeDocument/2006/relationships/slide" Target="slides/slide3615.xml"/><Relationship Id="rId334" Type="http://schemas.openxmlformats.org/officeDocument/2006/relationships/slide" Target="slides/slide329.xml"/><Relationship Id="rId541" Type="http://schemas.openxmlformats.org/officeDocument/2006/relationships/slide" Target="slides/slide536.xml"/><Relationship Id="rId1171" Type="http://schemas.openxmlformats.org/officeDocument/2006/relationships/slide" Target="slides/slide1166.xml"/><Relationship Id="rId2015" Type="http://schemas.openxmlformats.org/officeDocument/2006/relationships/slide" Target="slides/slide2010.xml"/><Relationship Id="rId2222" Type="http://schemas.openxmlformats.org/officeDocument/2006/relationships/slide" Target="slides/slide2217.xml"/><Relationship Id="rId401" Type="http://schemas.openxmlformats.org/officeDocument/2006/relationships/slide" Target="slides/slide396.xml"/><Relationship Id="rId1031" Type="http://schemas.openxmlformats.org/officeDocument/2006/relationships/slide" Target="slides/slide1026.xml"/><Relationship Id="rId1988" Type="http://schemas.openxmlformats.org/officeDocument/2006/relationships/slide" Target="slides/slide1983.xml"/><Relationship Id="rId4187" Type="http://schemas.openxmlformats.org/officeDocument/2006/relationships/slide" Target="slides/slide4182.xml"/><Relationship Id="rId4047" Type="http://schemas.openxmlformats.org/officeDocument/2006/relationships/slide" Target="slides/slide4042.xml"/><Relationship Id="rId4254" Type="http://schemas.openxmlformats.org/officeDocument/2006/relationships/slide" Target="slides/slide4249.xml"/><Relationship Id="rId1848" Type="http://schemas.openxmlformats.org/officeDocument/2006/relationships/slide" Target="slides/slide1843.xml"/><Relationship Id="rId3063" Type="http://schemas.openxmlformats.org/officeDocument/2006/relationships/slide" Target="slides/slide3058.xml"/><Relationship Id="rId3270" Type="http://schemas.openxmlformats.org/officeDocument/2006/relationships/slide" Target="slides/slide3265.xml"/><Relationship Id="rId4114" Type="http://schemas.openxmlformats.org/officeDocument/2006/relationships/slide" Target="slides/slide4109.xml"/><Relationship Id="rId191" Type="http://schemas.openxmlformats.org/officeDocument/2006/relationships/slide" Target="slides/slide186.xml"/><Relationship Id="rId1708" Type="http://schemas.openxmlformats.org/officeDocument/2006/relationships/slide" Target="slides/slide1703.xml"/><Relationship Id="rId1915" Type="http://schemas.openxmlformats.org/officeDocument/2006/relationships/slide" Target="slides/slide1910.xml"/><Relationship Id="rId3130" Type="http://schemas.openxmlformats.org/officeDocument/2006/relationships/slide" Target="slides/slide3125.xml"/><Relationship Id="rId2689" Type="http://schemas.openxmlformats.org/officeDocument/2006/relationships/slide" Target="slides/slide2684.xml"/><Relationship Id="rId2896" Type="http://schemas.openxmlformats.org/officeDocument/2006/relationships/slide" Target="slides/slide2891.xml"/><Relationship Id="rId3947" Type="http://schemas.openxmlformats.org/officeDocument/2006/relationships/slide" Target="slides/slide3942.xml"/><Relationship Id="rId868" Type="http://schemas.openxmlformats.org/officeDocument/2006/relationships/slide" Target="slides/slide863.xml"/><Relationship Id="rId1498" Type="http://schemas.openxmlformats.org/officeDocument/2006/relationships/slide" Target="slides/slide1493.xml"/><Relationship Id="rId2549" Type="http://schemas.openxmlformats.org/officeDocument/2006/relationships/slide" Target="slides/slide2544.xml"/><Relationship Id="rId2756" Type="http://schemas.openxmlformats.org/officeDocument/2006/relationships/slide" Target="slides/slide2751.xml"/><Relationship Id="rId2963" Type="http://schemas.openxmlformats.org/officeDocument/2006/relationships/slide" Target="slides/slide2958.xml"/><Relationship Id="rId3807" Type="http://schemas.openxmlformats.org/officeDocument/2006/relationships/slide" Target="slides/slide3802.xml"/><Relationship Id="rId728" Type="http://schemas.openxmlformats.org/officeDocument/2006/relationships/slide" Target="slides/slide723.xml"/><Relationship Id="rId935" Type="http://schemas.openxmlformats.org/officeDocument/2006/relationships/slide" Target="slides/slide930.xml"/><Relationship Id="rId1358" Type="http://schemas.openxmlformats.org/officeDocument/2006/relationships/slide" Target="slides/slide1353.xml"/><Relationship Id="rId1565" Type="http://schemas.openxmlformats.org/officeDocument/2006/relationships/slide" Target="slides/slide1560.xml"/><Relationship Id="rId1772" Type="http://schemas.openxmlformats.org/officeDocument/2006/relationships/slide" Target="slides/slide1767.xml"/><Relationship Id="rId2409" Type="http://schemas.openxmlformats.org/officeDocument/2006/relationships/slide" Target="slides/slide2404.xml"/><Relationship Id="rId2616" Type="http://schemas.openxmlformats.org/officeDocument/2006/relationships/slide" Target="slides/slide2611.xml"/><Relationship Id="rId64" Type="http://schemas.openxmlformats.org/officeDocument/2006/relationships/slide" Target="slides/slide59.xml"/><Relationship Id="rId1218" Type="http://schemas.openxmlformats.org/officeDocument/2006/relationships/slide" Target="slides/slide1213.xml"/><Relationship Id="rId1425" Type="http://schemas.openxmlformats.org/officeDocument/2006/relationships/slide" Target="slides/slide1420.xml"/><Relationship Id="rId2823" Type="http://schemas.openxmlformats.org/officeDocument/2006/relationships/slide" Target="slides/slide2818.xml"/><Relationship Id="rId1632" Type="http://schemas.openxmlformats.org/officeDocument/2006/relationships/slide" Target="slides/slide1627.xml"/><Relationship Id="rId2199" Type="http://schemas.openxmlformats.org/officeDocument/2006/relationships/slide" Target="slides/slide2194.xml"/><Relationship Id="rId3597" Type="http://schemas.openxmlformats.org/officeDocument/2006/relationships/slide" Target="slides/slide3592.xml"/><Relationship Id="rId3457" Type="http://schemas.openxmlformats.org/officeDocument/2006/relationships/slide" Target="slides/slide3452.xml"/><Relationship Id="rId3664" Type="http://schemas.openxmlformats.org/officeDocument/2006/relationships/slide" Target="slides/slide3659.xml"/><Relationship Id="rId3871" Type="http://schemas.openxmlformats.org/officeDocument/2006/relationships/slide" Target="slides/slide3866.xml"/><Relationship Id="rId378" Type="http://schemas.openxmlformats.org/officeDocument/2006/relationships/slide" Target="slides/slide373.xml"/><Relationship Id="rId585" Type="http://schemas.openxmlformats.org/officeDocument/2006/relationships/slide" Target="slides/slide580.xml"/><Relationship Id="rId792" Type="http://schemas.openxmlformats.org/officeDocument/2006/relationships/slide" Target="slides/slide787.xml"/><Relationship Id="rId2059" Type="http://schemas.openxmlformats.org/officeDocument/2006/relationships/slide" Target="slides/slide2054.xml"/><Relationship Id="rId2266" Type="http://schemas.openxmlformats.org/officeDocument/2006/relationships/slide" Target="slides/slide2261.xml"/><Relationship Id="rId2473" Type="http://schemas.openxmlformats.org/officeDocument/2006/relationships/slide" Target="slides/slide2468.xml"/><Relationship Id="rId2680" Type="http://schemas.openxmlformats.org/officeDocument/2006/relationships/slide" Target="slides/slide2675.xml"/><Relationship Id="rId3317" Type="http://schemas.openxmlformats.org/officeDocument/2006/relationships/slide" Target="slides/slide3312.xml"/><Relationship Id="rId3524" Type="http://schemas.openxmlformats.org/officeDocument/2006/relationships/slide" Target="slides/slide3519.xml"/><Relationship Id="rId3731" Type="http://schemas.openxmlformats.org/officeDocument/2006/relationships/slide" Target="slides/slide3726.xml"/><Relationship Id="rId238" Type="http://schemas.openxmlformats.org/officeDocument/2006/relationships/slide" Target="slides/slide233.xml"/><Relationship Id="rId445" Type="http://schemas.openxmlformats.org/officeDocument/2006/relationships/slide" Target="slides/slide440.xml"/><Relationship Id="rId652" Type="http://schemas.openxmlformats.org/officeDocument/2006/relationships/slide" Target="slides/slide647.xml"/><Relationship Id="rId1075" Type="http://schemas.openxmlformats.org/officeDocument/2006/relationships/slide" Target="slides/slide1070.xml"/><Relationship Id="rId1282" Type="http://schemas.openxmlformats.org/officeDocument/2006/relationships/slide" Target="slides/slide1277.xml"/><Relationship Id="rId2126" Type="http://schemas.openxmlformats.org/officeDocument/2006/relationships/slide" Target="slides/slide2121.xml"/><Relationship Id="rId2333" Type="http://schemas.openxmlformats.org/officeDocument/2006/relationships/slide" Target="slides/slide2328.xml"/><Relationship Id="rId2540" Type="http://schemas.openxmlformats.org/officeDocument/2006/relationships/slide" Target="slides/slide2535.xml"/><Relationship Id="rId305" Type="http://schemas.openxmlformats.org/officeDocument/2006/relationships/slide" Target="slides/slide300.xml"/><Relationship Id="rId512" Type="http://schemas.openxmlformats.org/officeDocument/2006/relationships/slide" Target="slides/slide507.xml"/><Relationship Id="rId1142" Type="http://schemas.openxmlformats.org/officeDocument/2006/relationships/slide" Target="slides/slide1137.xml"/><Relationship Id="rId2400" Type="http://schemas.openxmlformats.org/officeDocument/2006/relationships/slide" Target="slides/slide2395.xml"/><Relationship Id="rId4298" Type="http://schemas.openxmlformats.org/officeDocument/2006/relationships/font" Target="fonts/font9.fntdata"/><Relationship Id="rId1002" Type="http://schemas.openxmlformats.org/officeDocument/2006/relationships/slide" Target="slides/slide997.xml"/><Relationship Id="rId4158" Type="http://schemas.openxmlformats.org/officeDocument/2006/relationships/slide" Target="slides/slide4153.xml"/><Relationship Id="rId1959" Type="http://schemas.openxmlformats.org/officeDocument/2006/relationships/slide" Target="slides/slide1954.xml"/><Relationship Id="rId3174" Type="http://schemas.openxmlformats.org/officeDocument/2006/relationships/slide" Target="slides/slide3169.xml"/><Relationship Id="rId4018" Type="http://schemas.openxmlformats.org/officeDocument/2006/relationships/slide" Target="slides/slide4013.xml"/><Relationship Id="rId1819" Type="http://schemas.openxmlformats.org/officeDocument/2006/relationships/slide" Target="slides/slide1814.xml"/><Relationship Id="rId3381" Type="http://schemas.openxmlformats.org/officeDocument/2006/relationships/slide" Target="slides/slide3376.xml"/><Relationship Id="rId4225" Type="http://schemas.openxmlformats.org/officeDocument/2006/relationships/slide" Target="slides/slide4220.xml"/><Relationship Id="rId2190" Type="http://schemas.openxmlformats.org/officeDocument/2006/relationships/slide" Target="slides/slide2185.xml"/><Relationship Id="rId3034" Type="http://schemas.openxmlformats.org/officeDocument/2006/relationships/slide" Target="slides/slide3029.xml"/><Relationship Id="rId3241" Type="http://schemas.openxmlformats.org/officeDocument/2006/relationships/slide" Target="slides/slide3236.xml"/><Relationship Id="rId162" Type="http://schemas.openxmlformats.org/officeDocument/2006/relationships/slide" Target="slides/slide157.xml"/><Relationship Id="rId2050" Type="http://schemas.openxmlformats.org/officeDocument/2006/relationships/slide" Target="slides/slide2045.xml"/><Relationship Id="rId3101" Type="http://schemas.openxmlformats.org/officeDocument/2006/relationships/slide" Target="slides/slide3096.xml"/><Relationship Id="rId979" Type="http://schemas.openxmlformats.org/officeDocument/2006/relationships/slide" Target="slides/slide974.xml"/><Relationship Id="rId839" Type="http://schemas.openxmlformats.org/officeDocument/2006/relationships/slide" Target="slides/slide834.xml"/><Relationship Id="rId1469" Type="http://schemas.openxmlformats.org/officeDocument/2006/relationships/slide" Target="slides/slide1464.xml"/><Relationship Id="rId2867" Type="http://schemas.openxmlformats.org/officeDocument/2006/relationships/slide" Target="slides/slide2862.xml"/><Relationship Id="rId3918" Type="http://schemas.openxmlformats.org/officeDocument/2006/relationships/slide" Target="slides/slide3913.xml"/><Relationship Id="rId4082" Type="http://schemas.openxmlformats.org/officeDocument/2006/relationships/slide" Target="slides/slide4077.xml"/><Relationship Id="rId1676" Type="http://schemas.openxmlformats.org/officeDocument/2006/relationships/slide" Target="slides/slide1671.xml"/><Relationship Id="rId1883" Type="http://schemas.openxmlformats.org/officeDocument/2006/relationships/slide" Target="slides/slide1878.xml"/><Relationship Id="rId2727" Type="http://schemas.openxmlformats.org/officeDocument/2006/relationships/slide" Target="slides/slide2722.xml"/><Relationship Id="rId2934" Type="http://schemas.openxmlformats.org/officeDocument/2006/relationships/slide" Target="slides/slide2929.xml"/><Relationship Id="rId906" Type="http://schemas.openxmlformats.org/officeDocument/2006/relationships/slide" Target="slides/slide901.xml"/><Relationship Id="rId1329" Type="http://schemas.openxmlformats.org/officeDocument/2006/relationships/slide" Target="slides/slide1324.xml"/><Relationship Id="rId1536" Type="http://schemas.openxmlformats.org/officeDocument/2006/relationships/slide" Target="slides/slide1531.xml"/><Relationship Id="rId1743" Type="http://schemas.openxmlformats.org/officeDocument/2006/relationships/slide" Target="slides/slide1738.xml"/><Relationship Id="rId1950" Type="http://schemas.openxmlformats.org/officeDocument/2006/relationships/slide" Target="slides/slide1945.xml"/><Relationship Id="rId35" Type="http://schemas.openxmlformats.org/officeDocument/2006/relationships/slide" Target="slides/slide30.xml"/><Relationship Id="rId1603" Type="http://schemas.openxmlformats.org/officeDocument/2006/relationships/slide" Target="slides/slide1598.xml"/><Relationship Id="rId1810" Type="http://schemas.openxmlformats.org/officeDocument/2006/relationships/slide" Target="slides/slide1805.xml"/><Relationship Id="rId3568" Type="http://schemas.openxmlformats.org/officeDocument/2006/relationships/slide" Target="slides/slide3563.xml"/><Relationship Id="rId3775" Type="http://schemas.openxmlformats.org/officeDocument/2006/relationships/slide" Target="slides/slide3770.xml"/><Relationship Id="rId3982" Type="http://schemas.openxmlformats.org/officeDocument/2006/relationships/slide" Target="slides/slide3977.xml"/><Relationship Id="rId489" Type="http://schemas.openxmlformats.org/officeDocument/2006/relationships/slide" Target="slides/slide484.xml"/><Relationship Id="rId696" Type="http://schemas.openxmlformats.org/officeDocument/2006/relationships/slide" Target="slides/slide691.xml"/><Relationship Id="rId2377" Type="http://schemas.openxmlformats.org/officeDocument/2006/relationships/slide" Target="slides/slide2372.xml"/><Relationship Id="rId2584" Type="http://schemas.openxmlformats.org/officeDocument/2006/relationships/slide" Target="slides/slide2579.xml"/><Relationship Id="rId2791" Type="http://schemas.openxmlformats.org/officeDocument/2006/relationships/slide" Target="slides/slide2786.xml"/><Relationship Id="rId3428" Type="http://schemas.openxmlformats.org/officeDocument/2006/relationships/slide" Target="slides/slide3423.xml"/><Relationship Id="rId3635" Type="http://schemas.openxmlformats.org/officeDocument/2006/relationships/slide" Target="slides/slide3630.xml"/><Relationship Id="rId349" Type="http://schemas.openxmlformats.org/officeDocument/2006/relationships/slide" Target="slides/slide344.xml"/><Relationship Id="rId556" Type="http://schemas.openxmlformats.org/officeDocument/2006/relationships/slide" Target="slides/slide551.xml"/><Relationship Id="rId763" Type="http://schemas.openxmlformats.org/officeDocument/2006/relationships/slide" Target="slides/slide758.xml"/><Relationship Id="rId1186" Type="http://schemas.openxmlformats.org/officeDocument/2006/relationships/slide" Target="slides/slide1181.xml"/><Relationship Id="rId1393" Type="http://schemas.openxmlformats.org/officeDocument/2006/relationships/slide" Target="slides/slide1388.xml"/><Relationship Id="rId2237" Type="http://schemas.openxmlformats.org/officeDocument/2006/relationships/slide" Target="slides/slide2232.xml"/><Relationship Id="rId2444" Type="http://schemas.openxmlformats.org/officeDocument/2006/relationships/slide" Target="slides/slide2439.xml"/><Relationship Id="rId3842" Type="http://schemas.openxmlformats.org/officeDocument/2006/relationships/slide" Target="slides/slide3837.xml"/><Relationship Id="rId209" Type="http://schemas.openxmlformats.org/officeDocument/2006/relationships/slide" Target="slides/slide204.xml"/><Relationship Id="rId416" Type="http://schemas.openxmlformats.org/officeDocument/2006/relationships/slide" Target="slides/slide411.xml"/><Relationship Id="rId970" Type="http://schemas.openxmlformats.org/officeDocument/2006/relationships/slide" Target="slides/slide965.xml"/><Relationship Id="rId1046" Type="http://schemas.openxmlformats.org/officeDocument/2006/relationships/slide" Target="slides/slide1041.xml"/><Relationship Id="rId1253" Type="http://schemas.openxmlformats.org/officeDocument/2006/relationships/slide" Target="slides/slide1248.xml"/><Relationship Id="rId2651" Type="http://schemas.openxmlformats.org/officeDocument/2006/relationships/slide" Target="slides/slide2646.xml"/><Relationship Id="rId3702" Type="http://schemas.openxmlformats.org/officeDocument/2006/relationships/slide" Target="slides/slide3697.xml"/><Relationship Id="rId623" Type="http://schemas.openxmlformats.org/officeDocument/2006/relationships/slide" Target="slides/slide618.xml"/><Relationship Id="rId830" Type="http://schemas.openxmlformats.org/officeDocument/2006/relationships/slide" Target="slides/slide825.xml"/><Relationship Id="rId1460" Type="http://schemas.openxmlformats.org/officeDocument/2006/relationships/slide" Target="slides/slide1455.xml"/><Relationship Id="rId2304" Type="http://schemas.openxmlformats.org/officeDocument/2006/relationships/slide" Target="slides/slide2299.xml"/><Relationship Id="rId2511" Type="http://schemas.openxmlformats.org/officeDocument/2006/relationships/slide" Target="slides/slide2506.xml"/><Relationship Id="rId1113" Type="http://schemas.openxmlformats.org/officeDocument/2006/relationships/slide" Target="slides/slide1108.xml"/><Relationship Id="rId1320" Type="http://schemas.openxmlformats.org/officeDocument/2006/relationships/slide" Target="slides/slide1315.xml"/><Relationship Id="rId4269" Type="http://schemas.openxmlformats.org/officeDocument/2006/relationships/slide" Target="slides/slide4264.xml"/><Relationship Id="rId3078" Type="http://schemas.openxmlformats.org/officeDocument/2006/relationships/slide" Target="slides/slide3073.xml"/><Relationship Id="rId3285" Type="http://schemas.openxmlformats.org/officeDocument/2006/relationships/slide" Target="slides/slide3280.xml"/><Relationship Id="rId3492" Type="http://schemas.openxmlformats.org/officeDocument/2006/relationships/slide" Target="slides/slide3487.xml"/><Relationship Id="rId4129" Type="http://schemas.openxmlformats.org/officeDocument/2006/relationships/slide" Target="slides/slide4124.xml"/><Relationship Id="rId2094" Type="http://schemas.openxmlformats.org/officeDocument/2006/relationships/slide" Target="slides/slide2089.xml"/><Relationship Id="rId3145" Type="http://schemas.openxmlformats.org/officeDocument/2006/relationships/slide" Target="slides/slide3140.xml"/><Relationship Id="rId3352" Type="http://schemas.openxmlformats.org/officeDocument/2006/relationships/slide" Target="slides/slide3347.xml"/><Relationship Id="rId273" Type="http://schemas.openxmlformats.org/officeDocument/2006/relationships/slide" Target="slides/slide268.xml"/><Relationship Id="rId480" Type="http://schemas.openxmlformats.org/officeDocument/2006/relationships/slide" Target="slides/slide475.xml"/><Relationship Id="rId2161" Type="http://schemas.openxmlformats.org/officeDocument/2006/relationships/slide" Target="slides/slide2156.xml"/><Relationship Id="rId3005" Type="http://schemas.openxmlformats.org/officeDocument/2006/relationships/slide" Target="slides/slide3000.xml"/><Relationship Id="rId3212" Type="http://schemas.openxmlformats.org/officeDocument/2006/relationships/slide" Target="slides/slide3207.xml"/><Relationship Id="rId133" Type="http://schemas.openxmlformats.org/officeDocument/2006/relationships/slide" Target="slides/slide128.xml"/><Relationship Id="rId340" Type="http://schemas.openxmlformats.org/officeDocument/2006/relationships/slide" Target="slides/slide335.xml"/><Relationship Id="rId2021" Type="http://schemas.openxmlformats.org/officeDocument/2006/relationships/slide" Target="slides/slide2016.xml"/><Relationship Id="rId200" Type="http://schemas.openxmlformats.org/officeDocument/2006/relationships/slide" Target="slides/slide195.xml"/><Relationship Id="rId2978" Type="http://schemas.openxmlformats.org/officeDocument/2006/relationships/slide" Target="slides/slide2973.xml"/><Relationship Id="rId4193" Type="http://schemas.openxmlformats.org/officeDocument/2006/relationships/slide" Target="slides/slide4188.xml"/><Relationship Id="rId1787" Type="http://schemas.openxmlformats.org/officeDocument/2006/relationships/slide" Target="slides/slide1782.xml"/><Relationship Id="rId1994" Type="http://schemas.openxmlformats.org/officeDocument/2006/relationships/slide" Target="slides/slide1989.xml"/><Relationship Id="rId2838" Type="http://schemas.openxmlformats.org/officeDocument/2006/relationships/slide" Target="slides/slide2833.xml"/><Relationship Id="rId79" Type="http://schemas.openxmlformats.org/officeDocument/2006/relationships/slide" Target="slides/slide74.xml"/><Relationship Id="rId1647" Type="http://schemas.openxmlformats.org/officeDocument/2006/relationships/slide" Target="slides/slide1642.xml"/><Relationship Id="rId1854" Type="http://schemas.openxmlformats.org/officeDocument/2006/relationships/slide" Target="slides/slide1849.xml"/><Relationship Id="rId2905" Type="http://schemas.openxmlformats.org/officeDocument/2006/relationships/slide" Target="slides/slide2900.xml"/><Relationship Id="rId4053" Type="http://schemas.openxmlformats.org/officeDocument/2006/relationships/slide" Target="slides/slide4048.xml"/><Relationship Id="rId4260" Type="http://schemas.openxmlformats.org/officeDocument/2006/relationships/slide" Target="slides/slide4255.xml"/><Relationship Id="rId1507" Type="http://schemas.openxmlformats.org/officeDocument/2006/relationships/slide" Target="slides/slide1502.xml"/><Relationship Id="rId1714" Type="http://schemas.openxmlformats.org/officeDocument/2006/relationships/slide" Target="slides/slide1709.xml"/><Relationship Id="rId4120" Type="http://schemas.openxmlformats.org/officeDocument/2006/relationships/slide" Target="slides/slide4115.xml"/><Relationship Id="rId1921" Type="http://schemas.openxmlformats.org/officeDocument/2006/relationships/slide" Target="slides/slide1916.xml"/><Relationship Id="rId3679" Type="http://schemas.openxmlformats.org/officeDocument/2006/relationships/slide" Target="slides/slide3674.xml"/><Relationship Id="rId2488" Type="http://schemas.openxmlformats.org/officeDocument/2006/relationships/slide" Target="slides/slide2483.xml"/><Relationship Id="rId3886" Type="http://schemas.openxmlformats.org/officeDocument/2006/relationships/slide" Target="slides/slide3881.xml"/><Relationship Id="rId1297" Type="http://schemas.openxmlformats.org/officeDocument/2006/relationships/slide" Target="slides/slide1292.xml"/><Relationship Id="rId2695" Type="http://schemas.openxmlformats.org/officeDocument/2006/relationships/slide" Target="slides/slide2690.xml"/><Relationship Id="rId3539" Type="http://schemas.openxmlformats.org/officeDocument/2006/relationships/slide" Target="slides/slide3534.xml"/><Relationship Id="rId3746" Type="http://schemas.openxmlformats.org/officeDocument/2006/relationships/slide" Target="slides/slide3741.xml"/><Relationship Id="rId3953" Type="http://schemas.openxmlformats.org/officeDocument/2006/relationships/slide" Target="slides/slide3948.xml"/><Relationship Id="rId667" Type="http://schemas.openxmlformats.org/officeDocument/2006/relationships/slide" Target="slides/slide662.xml"/><Relationship Id="rId874" Type="http://schemas.openxmlformats.org/officeDocument/2006/relationships/slide" Target="slides/slide869.xml"/><Relationship Id="rId2348" Type="http://schemas.openxmlformats.org/officeDocument/2006/relationships/slide" Target="slides/slide2343.xml"/><Relationship Id="rId2555" Type="http://schemas.openxmlformats.org/officeDocument/2006/relationships/slide" Target="slides/slide2550.xml"/><Relationship Id="rId2762" Type="http://schemas.openxmlformats.org/officeDocument/2006/relationships/slide" Target="slides/slide2757.xml"/><Relationship Id="rId3606" Type="http://schemas.openxmlformats.org/officeDocument/2006/relationships/slide" Target="slides/slide3601.xml"/><Relationship Id="rId3813" Type="http://schemas.openxmlformats.org/officeDocument/2006/relationships/slide" Target="slides/slide3808.xml"/><Relationship Id="rId527" Type="http://schemas.openxmlformats.org/officeDocument/2006/relationships/slide" Target="slides/slide522.xml"/><Relationship Id="rId734" Type="http://schemas.openxmlformats.org/officeDocument/2006/relationships/slide" Target="slides/slide729.xml"/><Relationship Id="rId941" Type="http://schemas.openxmlformats.org/officeDocument/2006/relationships/slide" Target="slides/slide936.xml"/><Relationship Id="rId1157" Type="http://schemas.openxmlformats.org/officeDocument/2006/relationships/slide" Target="slides/slide1152.xml"/><Relationship Id="rId1364" Type="http://schemas.openxmlformats.org/officeDocument/2006/relationships/slide" Target="slides/slide1359.xml"/><Relationship Id="rId1571" Type="http://schemas.openxmlformats.org/officeDocument/2006/relationships/slide" Target="slides/slide1566.xml"/><Relationship Id="rId2208" Type="http://schemas.openxmlformats.org/officeDocument/2006/relationships/slide" Target="slides/slide2203.xml"/><Relationship Id="rId2415" Type="http://schemas.openxmlformats.org/officeDocument/2006/relationships/slide" Target="slides/slide2410.xml"/><Relationship Id="rId2622" Type="http://schemas.openxmlformats.org/officeDocument/2006/relationships/slide" Target="slides/slide2617.xml"/><Relationship Id="rId70" Type="http://schemas.openxmlformats.org/officeDocument/2006/relationships/slide" Target="slides/slide65.xml"/><Relationship Id="rId801" Type="http://schemas.openxmlformats.org/officeDocument/2006/relationships/slide" Target="slides/slide796.xml"/><Relationship Id="rId1017" Type="http://schemas.openxmlformats.org/officeDocument/2006/relationships/slide" Target="slides/slide1012.xml"/><Relationship Id="rId1224" Type="http://schemas.openxmlformats.org/officeDocument/2006/relationships/slide" Target="slides/slide1219.xml"/><Relationship Id="rId1431" Type="http://schemas.openxmlformats.org/officeDocument/2006/relationships/slide" Target="slides/slide1426.xml"/><Relationship Id="rId3189" Type="http://schemas.openxmlformats.org/officeDocument/2006/relationships/slide" Target="slides/slide3184.xml"/><Relationship Id="rId3396" Type="http://schemas.openxmlformats.org/officeDocument/2006/relationships/slide" Target="slides/slide3391.xml"/><Relationship Id="rId3049" Type="http://schemas.openxmlformats.org/officeDocument/2006/relationships/slide" Target="slides/slide3044.xml"/><Relationship Id="rId3256" Type="http://schemas.openxmlformats.org/officeDocument/2006/relationships/slide" Target="slides/slide3251.xml"/><Relationship Id="rId3463" Type="http://schemas.openxmlformats.org/officeDocument/2006/relationships/slide" Target="slides/slide3458.xml"/><Relationship Id="rId4307" Type="http://schemas.openxmlformats.org/officeDocument/2006/relationships/font" Target="fonts/font18.fntdata"/><Relationship Id="rId177" Type="http://schemas.openxmlformats.org/officeDocument/2006/relationships/slide" Target="slides/slide172.xml"/><Relationship Id="rId384" Type="http://schemas.openxmlformats.org/officeDocument/2006/relationships/slide" Target="slides/slide379.xml"/><Relationship Id="rId591" Type="http://schemas.openxmlformats.org/officeDocument/2006/relationships/slide" Target="slides/slide586.xml"/><Relationship Id="rId2065" Type="http://schemas.openxmlformats.org/officeDocument/2006/relationships/slide" Target="slides/slide2060.xml"/><Relationship Id="rId2272" Type="http://schemas.openxmlformats.org/officeDocument/2006/relationships/slide" Target="slides/slide2267.xml"/><Relationship Id="rId3116" Type="http://schemas.openxmlformats.org/officeDocument/2006/relationships/slide" Target="slides/slide3111.xml"/><Relationship Id="rId3670" Type="http://schemas.openxmlformats.org/officeDocument/2006/relationships/slide" Target="slides/slide3665.xml"/><Relationship Id="rId244" Type="http://schemas.openxmlformats.org/officeDocument/2006/relationships/slide" Target="slides/slide239.xml"/><Relationship Id="rId1081" Type="http://schemas.openxmlformats.org/officeDocument/2006/relationships/slide" Target="slides/slide1076.xml"/><Relationship Id="rId3323" Type="http://schemas.openxmlformats.org/officeDocument/2006/relationships/slide" Target="slides/slide3318.xml"/><Relationship Id="rId3530" Type="http://schemas.openxmlformats.org/officeDocument/2006/relationships/slide" Target="slides/slide3525.xml"/><Relationship Id="rId451" Type="http://schemas.openxmlformats.org/officeDocument/2006/relationships/slide" Target="slides/slide446.xml"/><Relationship Id="rId2132" Type="http://schemas.openxmlformats.org/officeDocument/2006/relationships/slide" Target="slides/slide2127.xml"/><Relationship Id="rId104" Type="http://schemas.openxmlformats.org/officeDocument/2006/relationships/slide" Target="slides/slide99.xml"/><Relationship Id="rId311" Type="http://schemas.openxmlformats.org/officeDocument/2006/relationships/slide" Target="slides/slide306.xml"/><Relationship Id="rId1898" Type="http://schemas.openxmlformats.org/officeDocument/2006/relationships/slide" Target="slides/slide1893.xml"/><Relationship Id="rId2949" Type="http://schemas.openxmlformats.org/officeDocument/2006/relationships/slide" Target="slides/slide2944.xml"/><Relationship Id="rId4097" Type="http://schemas.openxmlformats.org/officeDocument/2006/relationships/slide" Target="slides/slide4092.xml"/><Relationship Id="rId1758" Type="http://schemas.openxmlformats.org/officeDocument/2006/relationships/slide" Target="slides/slide1753.xml"/><Relationship Id="rId2809" Type="http://schemas.openxmlformats.org/officeDocument/2006/relationships/slide" Target="slides/slide2804.xml"/><Relationship Id="rId4164" Type="http://schemas.openxmlformats.org/officeDocument/2006/relationships/slide" Target="slides/slide4159.xml"/><Relationship Id="rId1965" Type="http://schemas.openxmlformats.org/officeDocument/2006/relationships/slide" Target="slides/slide1960.xml"/><Relationship Id="rId3180" Type="http://schemas.openxmlformats.org/officeDocument/2006/relationships/slide" Target="slides/slide3175.xml"/><Relationship Id="rId4024" Type="http://schemas.openxmlformats.org/officeDocument/2006/relationships/slide" Target="slides/slide4019.xml"/><Relationship Id="rId4231" Type="http://schemas.openxmlformats.org/officeDocument/2006/relationships/slide" Target="slides/slide4226.xml"/><Relationship Id="rId1618" Type="http://schemas.openxmlformats.org/officeDocument/2006/relationships/slide" Target="slides/slide1613.xml"/><Relationship Id="rId1825" Type="http://schemas.openxmlformats.org/officeDocument/2006/relationships/slide" Target="slides/slide1820.xml"/><Relationship Id="rId3040" Type="http://schemas.openxmlformats.org/officeDocument/2006/relationships/slide" Target="slides/slide3035.xml"/><Relationship Id="rId3997" Type="http://schemas.openxmlformats.org/officeDocument/2006/relationships/slide" Target="slides/slide3992.xml"/><Relationship Id="rId2599" Type="http://schemas.openxmlformats.org/officeDocument/2006/relationships/slide" Target="slides/slide2594.xml"/><Relationship Id="rId3857" Type="http://schemas.openxmlformats.org/officeDocument/2006/relationships/slide" Target="slides/slide3852.xml"/><Relationship Id="rId778" Type="http://schemas.openxmlformats.org/officeDocument/2006/relationships/slide" Target="slides/slide773.xml"/><Relationship Id="rId985" Type="http://schemas.openxmlformats.org/officeDocument/2006/relationships/slide" Target="slides/slide980.xml"/><Relationship Id="rId2459" Type="http://schemas.openxmlformats.org/officeDocument/2006/relationships/slide" Target="slides/slide2454.xml"/><Relationship Id="rId2666" Type="http://schemas.openxmlformats.org/officeDocument/2006/relationships/slide" Target="slides/slide2661.xml"/><Relationship Id="rId2873" Type="http://schemas.openxmlformats.org/officeDocument/2006/relationships/slide" Target="slides/slide2868.xml"/><Relationship Id="rId3717" Type="http://schemas.openxmlformats.org/officeDocument/2006/relationships/slide" Target="slides/slide3712.xml"/><Relationship Id="rId3924" Type="http://schemas.openxmlformats.org/officeDocument/2006/relationships/slide" Target="slides/slide3919.xml"/><Relationship Id="rId638" Type="http://schemas.openxmlformats.org/officeDocument/2006/relationships/slide" Target="slides/slide633.xml"/><Relationship Id="rId845" Type="http://schemas.openxmlformats.org/officeDocument/2006/relationships/slide" Target="slides/slide840.xml"/><Relationship Id="rId1268" Type="http://schemas.openxmlformats.org/officeDocument/2006/relationships/slide" Target="slides/slide1263.xml"/><Relationship Id="rId1475" Type="http://schemas.openxmlformats.org/officeDocument/2006/relationships/slide" Target="slides/slide1470.xml"/><Relationship Id="rId1682" Type="http://schemas.openxmlformats.org/officeDocument/2006/relationships/slide" Target="slides/slide1677.xml"/><Relationship Id="rId2319" Type="http://schemas.openxmlformats.org/officeDocument/2006/relationships/slide" Target="slides/slide2314.xml"/><Relationship Id="rId2526" Type="http://schemas.openxmlformats.org/officeDocument/2006/relationships/slide" Target="slides/slide2521.xml"/><Relationship Id="rId2733" Type="http://schemas.openxmlformats.org/officeDocument/2006/relationships/slide" Target="slides/slide2728.xml"/><Relationship Id="rId705" Type="http://schemas.openxmlformats.org/officeDocument/2006/relationships/slide" Target="slides/slide700.xml"/><Relationship Id="rId1128" Type="http://schemas.openxmlformats.org/officeDocument/2006/relationships/slide" Target="slides/slide1123.xml"/><Relationship Id="rId1335" Type="http://schemas.openxmlformats.org/officeDocument/2006/relationships/slide" Target="slides/slide1330.xml"/><Relationship Id="rId1542" Type="http://schemas.openxmlformats.org/officeDocument/2006/relationships/slide" Target="slides/slide1537.xml"/><Relationship Id="rId2940" Type="http://schemas.openxmlformats.org/officeDocument/2006/relationships/slide" Target="slides/slide2935.xml"/><Relationship Id="rId912" Type="http://schemas.openxmlformats.org/officeDocument/2006/relationships/slide" Target="slides/slide907.xml"/><Relationship Id="rId2800" Type="http://schemas.openxmlformats.org/officeDocument/2006/relationships/slide" Target="slides/slide2795.xml"/><Relationship Id="rId41" Type="http://schemas.openxmlformats.org/officeDocument/2006/relationships/slide" Target="slides/slide36.xml"/><Relationship Id="rId1402" Type="http://schemas.openxmlformats.org/officeDocument/2006/relationships/slide" Target="slides/slide1397.xml"/><Relationship Id="rId288" Type="http://schemas.openxmlformats.org/officeDocument/2006/relationships/slide" Target="slides/slide283.xml"/><Relationship Id="rId3367" Type="http://schemas.openxmlformats.org/officeDocument/2006/relationships/slide" Target="slides/slide3362.xml"/><Relationship Id="rId3574" Type="http://schemas.openxmlformats.org/officeDocument/2006/relationships/slide" Target="slides/slide3569.xml"/><Relationship Id="rId3781" Type="http://schemas.openxmlformats.org/officeDocument/2006/relationships/slide" Target="slides/slide3776.xml"/><Relationship Id="rId495" Type="http://schemas.openxmlformats.org/officeDocument/2006/relationships/slide" Target="slides/slide490.xml"/><Relationship Id="rId2176" Type="http://schemas.openxmlformats.org/officeDocument/2006/relationships/slide" Target="slides/slide2171.xml"/><Relationship Id="rId2383" Type="http://schemas.openxmlformats.org/officeDocument/2006/relationships/slide" Target="slides/slide2378.xml"/><Relationship Id="rId2590" Type="http://schemas.openxmlformats.org/officeDocument/2006/relationships/slide" Target="slides/slide2585.xml"/><Relationship Id="rId3227" Type="http://schemas.openxmlformats.org/officeDocument/2006/relationships/slide" Target="slides/slide3222.xml"/><Relationship Id="rId3434" Type="http://schemas.openxmlformats.org/officeDocument/2006/relationships/slide" Target="slides/slide3429.xml"/><Relationship Id="rId3641" Type="http://schemas.openxmlformats.org/officeDocument/2006/relationships/slide" Target="slides/slide3636.xml"/><Relationship Id="rId148" Type="http://schemas.openxmlformats.org/officeDocument/2006/relationships/slide" Target="slides/slide143.xml"/><Relationship Id="rId355" Type="http://schemas.openxmlformats.org/officeDocument/2006/relationships/slide" Target="slides/slide350.xml"/><Relationship Id="rId562" Type="http://schemas.openxmlformats.org/officeDocument/2006/relationships/slide" Target="slides/slide557.xml"/><Relationship Id="rId1192" Type="http://schemas.openxmlformats.org/officeDocument/2006/relationships/slide" Target="slides/slide1187.xml"/><Relationship Id="rId2036" Type="http://schemas.openxmlformats.org/officeDocument/2006/relationships/slide" Target="slides/slide2031.xml"/><Relationship Id="rId2243" Type="http://schemas.openxmlformats.org/officeDocument/2006/relationships/slide" Target="slides/slide2238.xml"/><Relationship Id="rId2450" Type="http://schemas.openxmlformats.org/officeDocument/2006/relationships/slide" Target="slides/slide2445.xml"/><Relationship Id="rId3501" Type="http://schemas.openxmlformats.org/officeDocument/2006/relationships/slide" Target="slides/slide3496.xml"/><Relationship Id="rId215" Type="http://schemas.openxmlformats.org/officeDocument/2006/relationships/slide" Target="slides/slide210.xml"/><Relationship Id="rId422" Type="http://schemas.openxmlformats.org/officeDocument/2006/relationships/slide" Target="slides/slide417.xml"/><Relationship Id="rId1052" Type="http://schemas.openxmlformats.org/officeDocument/2006/relationships/slide" Target="slides/slide1047.xml"/><Relationship Id="rId2103" Type="http://schemas.openxmlformats.org/officeDocument/2006/relationships/slide" Target="slides/slide2098.xml"/><Relationship Id="rId2310" Type="http://schemas.openxmlformats.org/officeDocument/2006/relationships/slide" Target="slides/slide2305.xml"/><Relationship Id="rId4068" Type="http://schemas.openxmlformats.org/officeDocument/2006/relationships/slide" Target="slides/slide4063.xml"/><Relationship Id="rId4275" Type="http://schemas.openxmlformats.org/officeDocument/2006/relationships/slide" Target="slides/slide4270.xml"/><Relationship Id="rId1869" Type="http://schemas.openxmlformats.org/officeDocument/2006/relationships/slide" Target="slides/slide1864.xml"/><Relationship Id="rId3084" Type="http://schemas.openxmlformats.org/officeDocument/2006/relationships/slide" Target="slides/slide3079.xml"/><Relationship Id="rId3291" Type="http://schemas.openxmlformats.org/officeDocument/2006/relationships/slide" Target="slides/slide3286.xml"/><Relationship Id="rId4135" Type="http://schemas.openxmlformats.org/officeDocument/2006/relationships/slide" Target="slides/slide4130.xml"/><Relationship Id="rId1729" Type="http://schemas.openxmlformats.org/officeDocument/2006/relationships/slide" Target="slides/slide1724.xml"/><Relationship Id="rId1936" Type="http://schemas.openxmlformats.org/officeDocument/2006/relationships/slide" Target="slides/slide1931.xml"/><Relationship Id="rId3151" Type="http://schemas.openxmlformats.org/officeDocument/2006/relationships/slide" Target="slides/slide3146.xml"/><Relationship Id="rId4202" Type="http://schemas.openxmlformats.org/officeDocument/2006/relationships/slide" Target="slides/slide4197.xml"/><Relationship Id="rId3011" Type="http://schemas.openxmlformats.org/officeDocument/2006/relationships/slide" Target="slides/slide3006.xml"/><Relationship Id="rId3968" Type="http://schemas.openxmlformats.org/officeDocument/2006/relationships/slide" Target="slides/slide3963.xml"/><Relationship Id="rId5" Type="http://schemas.openxmlformats.org/officeDocument/2006/relationships/slideMaster" Target="slideMasters/slideMaster5.xml"/><Relationship Id="rId889" Type="http://schemas.openxmlformats.org/officeDocument/2006/relationships/slide" Target="slides/slide884.xml"/><Relationship Id="rId2777" Type="http://schemas.openxmlformats.org/officeDocument/2006/relationships/slide" Target="slides/slide2772.xml"/><Relationship Id="rId749" Type="http://schemas.openxmlformats.org/officeDocument/2006/relationships/slide" Target="slides/slide744.xml"/><Relationship Id="rId1379" Type="http://schemas.openxmlformats.org/officeDocument/2006/relationships/slide" Target="slides/slide1374.xml"/><Relationship Id="rId1586" Type="http://schemas.openxmlformats.org/officeDocument/2006/relationships/slide" Target="slides/slide1581.xml"/><Relationship Id="rId2984" Type="http://schemas.openxmlformats.org/officeDocument/2006/relationships/slide" Target="slides/slide2979.xml"/><Relationship Id="rId3828" Type="http://schemas.openxmlformats.org/officeDocument/2006/relationships/slide" Target="slides/slide3823.xml"/><Relationship Id="rId609" Type="http://schemas.openxmlformats.org/officeDocument/2006/relationships/slide" Target="slides/slide604.xml"/><Relationship Id="rId956" Type="http://schemas.openxmlformats.org/officeDocument/2006/relationships/slide" Target="slides/slide951.xml"/><Relationship Id="rId1239" Type="http://schemas.openxmlformats.org/officeDocument/2006/relationships/slide" Target="slides/slide1234.xml"/><Relationship Id="rId1793" Type="http://schemas.openxmlformats.org/officeDocument/2006/relationships/slide" Target="slides/slide1788.xml"/><Relationship Id="rId2637" Type="http://schemas.openxmlformats.org/officeDocument/2006/relationships/slide" Target="slides/slide2632.xml"/><Relationship Id="rId2844" Type="http://schemas.openxmlformats.org/officeDocument/2006/relationships/slide" Target="slides/slide2839.xml"/><Relationship Id="rId85" Type="http://schemas.openxmlformats.org/officeDocument/2006/relationships/slide" Target="slides/slide80.xml"/><Relationship Id="rId816" Type="http://schemas.openxmlformats.org/officeDocument/2006/relationships/slide" Target="slides/slide811.xml"/><Relationship Id="rId1446" Type="http://schemas.openxmlformats.org/officeDocument/2006/relationships/slide" Target="slides/slide1441.xml"/><Relationship Id="rId1653" Type="http://schemas.openxmlformats.org/officeDocument/2006/relationships/slide" Target="slides/slide1648.xml"/><Relationship Id="rId1860" Type="http://schemas.openxmlformats.org/officeDocument/2006/relationships/slide" Target="slides/slide1855.xml"/><Relationship Id="rId2704" Type="http://schemas.openxmlformats.org/officeDocument/2006/relationships/slide" Target="slides/slide2699.xml"/><Relationship Id="rId2911" Type="http://schemas.openxmlformats.org/officeDocument/2006/relationships/slide" Target="slides/slide2906.xml"/><Relationship Id="rId1306" Type="http://schemas.openxmlformats.org/officeDocument/2006/relationships/slide" Target="slides/slide1301.xml"/><Relationship Id="rId1513" Type="http://schemas.openxmlformats.org/officeDocument/2006/relationships/slide" Target="slides/slide1508.xml"/><Relationship Id="rId1720" Type="http://schemas.openxmlformats.org/officeDocument/2006/relationships/slide" Target="slides/slide1715.xml"/><Relationship Id="rId12" Type="http://schemas.openxmlformats.org/officeDocument/2006/relationships/slide" Target="slides/slide7.xml"/><Relationship Id="rId3478" Type="http://schemas.openxmlformats.org/officeDocument/2006/relationships/slide" Target="slides/slide3473.xml"/><Relationship Id="rId3685" Type="http://schemas.openxmlformats.org/officeDocument/2006/relationships/slide" Target="slides/slide3680.xml"/><Relationship Id="rId3892" Type="http://schemas.openxmlformats.org/officeDocument/2006/relationships/slide" Target="slides/slide3887.xml"/><Relationship Id="rId399" Type="http://schemas.openxmlformats.org/officeDocument/2006/relationships/slide" Target="slides/slide394.xml"/><Relationship Id="rId2287" Type="http://schemas.openxmlformats.org/officeDocument/2006/relationships/slide" Target="slides/slide2282.xml"/><Relationship Id="rId2494" Type="http://schemas.openxmlformats.org/officeDocument/2006/relationships/slide" Target="slides/slide2489.xml"/><Relationship Id="rId3338" Type="http://schemas.openxmlformats.org/officeDocument/2006/relationships/slide" Target="slides/slide3333.xml"/><Relationship Id="rId3545" Type="http://schemas.openxmlformats.org/officeDocument/2006/relationships/slide" Target="slides/slide3540.xml"/><Relationship Id="rId3752" Type="http://schemas.openxmlformats.org/officeDocument/2006/relationships/slide" Target="slides/slide3747.xml"/><Relationship Id="rId259" Type="http://schemas.openxmlformats.org/officeDocument/2006/relationships/slide" Target="slides/slide254.xml"/><Relationship Id="rId466" Type="http://schemas.openxmlformats.org/officeDocument/2006/relationships/slide" Target="slides/slide461.xml"/><Relationship Id="rId673" Type="http://schemas.openxmlformats.org/officeDocument/2006/relationships/slide" Target="slides/slide668.xml"/><Relationship Id="rId880" Type="http://schemas.openxmlformats.org/officeDocument/2006/relationships/slide" Target="slides/slide875.xml"/><Relationship Id="rId1096" Type="http://schemas.openxmlformats.org/officeDocument/2006/relationships/slide" Target="slides/slide1091.xml"/><Relationship Id="rId2147" Type="http://schemas.openxmlformats.org/officeDocument/2006/relationships/slide" Target="slides/slide2142.xml"/><Relationship Id="rId2354" Type="http://schemas.openxmlformats.org/officeDocument/2006/relationships/slide" Target="slides/slide2349.xml"/><Relationship Id="rId2561" Type="http://schemas.openxmlformats.org/officeDocument/2006/relationships/slide" Target="slides/slide2556.xml"/><Relationship Id="rId3405" Type="http://schemas.openxmlformats.org/officeDocument/2006/relationships/slide" Target="slides/slide3400.xml"/><Relationship Id="rId119" Type="http://schemas.openxmlformats.org/officeDocument/2006/relationships/slide" Target="slides/slide114.xml"/><Relationship Id="rId326" Type="http://schemas.openxmlformats.org/officeDocument/2006/relationships/slide" Target="slides/slide321.xml"/><Relationship Id="rId533" Type="http://schemas.openxmlformats.org/officeDocument/2006/relationships/slide" Target="slides/slide528.xml"/><Relationship Id="rId1163" Type="http://schemas.openxmlformats.org/officeDocument/2006/relationships/slide" Target="slides/slide1158.xml"/><Relationship Id="rId1370" Type="http://schemas.openxmlformats.org/officeDocument/2006/relationships/slide" Target="slides/slide1365.xml"/><Relationship Id="rId2007" Type="http://schemas.openxmlformats.org/officeDocument/2006/relationships/slide" Target="slides/slide2002.xml"/><Relationship Id="rId2214" Type="http://schemas.openxmlformats.org/officeDocument/2006/relationships/slide" Target="slides/slide2209.xml"/><Relationship Id="rId3612" Type="http://schemas.openxmlformats.org/officeDocument/2006/relationships/slide" Target="slides/slide3607.xml"/><Relationship Id="rId740" Type="http://schemas.openxmlformats.org/officeDocument/2006/relationships/slide" Target="slides/slide735.xml"/><Relationship Id="rId1023" Type="http://schemas.openxmlformats.org/officeDocument/2006/relationships/slide" Target="slides/slide1018.xml"/><Relationship Id="rId2421" Type="http://schemas.openxmlformats.org/officeDocument/2006/relationships/slide" Target="slides/slide2416.xml"/><Relationship Id="rId4179" Type="http://schemas.openxmlformats.org/officeDocument/2006/relationships/slide" Target="slides/slide4174.xml"/><Relationship Id="rId600" Type="http://schemas.openxmlformats.org/officeDocument/2006/relationships/slide" Target="slides/slide595.xml"/><Relationship Id="rId1230" Type="http://schemas.openxmlformats.org/officeDocument/2006/relationships/slide" Target="slides/slide1225.xml"/><Relationship Id="rId3195" Type="http://schemas.openxmlformats.org/officeDocument/2006/relationships/slide" Target="slides/slide3190.xml"/><Relationship Id="rId4039" Type="http://schemas.openxmlformats.org/officeDocument/2006/relationships/slide" Target="slides/slide4034.xml"/><Relationship Id="rId4246" Type="http://schemas.openxmlformats.org/officeDocument/2006/relationships/slide" Target="slides/slide4241.xml"/><Relationship Id="rId3055" Type="http://schemas.openxmlformats.org/officeDocument/2006/relationships/slide" Target="slides/slide3050.xml"/><Relationship Id="rId3262" Type="http://schemas.openxmlformats.org/officeDocument/2006/relationships/slide" Target="slides/slide3257.xml"/><Relationship Id="rId4106" Type="http://schemas.openxmlformats.org/officeDocument/2006/relationships/slide" Target="slides/slide4101.xml"/><Relationship Id="rId4313" Type="http://schemas.openxmlformats.org/officeDocument/2006/relationships/viewProps" Target="viewProps.xml"/><Relationship Id="rId183" Type="http://schemas.openxmlformats.org/officeDocument/2006/relationships/slide" Target="slides/slide178.xml"/><Relationship Id="rId390" Type="http://schemas.openxmlformats.org/officeDocument/2006/relationships/slide" Target="slides/slide385.xml"/><Relationship Id="rId1907" Type="http://schemas.openxmlformats.org/officeDocument/2006/relationships/slide" Target="slides/slide1902.xml"/><Relationship Id="rId2071" Type="http://schemas.openxmlformats.org/officeDocument/2006/relationships/slide" Target="slides/slide2066.xml"/><Relationship Id="rId3122" Type="http://schemas.openxmlformats.org/officeDocument/2006/relationships/slide" Target="slides/slide3117.xml"/><Relationship Id="rId250" Type="http://schemas.openxmlformats.org/officeDocument/2006/relationships/slide" Target="slides/slide245.xml"/><Relationship Id="rId110" Type="http://schemas.openxmlformats.org/officeDocument/2006/relationships/slide" Target="slides/slide105.xml"/><Relationship Id="rId2888" Type="http://schemas.openxmlformats.org/officeDocument/2006/relationships/slide" Target="slides/slide2883.xml"/><Relationship Id="rId3939" Type="http://schemas.openxmlformats.org/officeDocument/2006/relationships/slide" Target="slides/slide3934.xml"/><Relationship Id="rId1697" Type="http://schemas.openxmlformats.org/officeDocument/2006/relationships/slide" Target="slides/slide1692.xml"/><Relationship Id="rId2748" Type="http://schemas.openxmlformats.org/officeDocument/2006/relationships/slide" Target="slides/slide2743.xml"/><Relationship Id="rId2955" Type="http://schemas.openxmlformats.org/officeDocument/2006/relationships/slide" Target="slides/slide2950.xml"/><Relationship Id="rId927" Type="http://schemas.openxmlformats.org/officeDocument/2006/relationships/slide" Target="slides/slide922.xml"/><Relationship Id="rId1557" Type="http://schemas.openxmlformats.org/officeDocument/2006/relationships/slide" Target="slides/slide1552.xml"/><Relationship Id="rId1764" Type="http://schemas.openxmlformats.org/officeDocument/2006/relationships/slide" Target="slides/slide1759.xml"/><Relationship Id="rId1971" Type="http://schemas.openxmlformats.org/officeDocument/2006/relationships/slide" Target="slides/slide1966.xml"/><Relationship Id="rId2608" Type="http://schemas.openxmlformats.org/officeDocument/2006/relationships/slide" Target="slides/slide2603.xml"/><Relationship Id="rId2815" Type="http://schemas.openxmlformats.org/officeDocument/2006/relationships/slide" Target="slides/slide2810.xml"/><Relationship Id="rId4170" Type="http://schemas.openxmlformats.org/officeDocument/2006/relationships/slide" Target="slides/slide4165.xml"/><Relationship Id="rId56" Type="http://schemas.openxmlformats.org/officeDocument/2006/relationships/slide" Target="slides/slide51.xml"/><Relationship Id="rId1417" Type="http://schemas.openxmlformats.org/officeDocument/2006/relationships/slide" Target="slides/slide1412.xml"/><Relationship Id="rId1624" Type="http://schemas.openxmlformats.org/officeDocument/2006/relationships/slide" Target="slides/slide1619.xml"/><Relationship Id="rId1831" Type="http://schemas.openxmlformats.org/officeDocument/2006/relationships/slide" Target="slides/slide1826.xml"/><Relationship Id="rId4030" Type="http://schemas.openxmlformats.org/officeDocument/2006/relationships/slide" Target="slides/slide4025.xml"/><Relationship Id="rId3589" Type="http://schemas.openxmlformats.org/officeDocument/2006/relationships/slide" Target="slides/slide3584.xml"/><Relationship Id="rId3796" Type="http://schemas.openxmlformats.org/officeDocument/2006/relationships/slide" Target="slides/slide3791.xml"/><Relationship Id="rId2398" Type="http://schemas.openxmlformats.org/officeDocument/2006/relationships/slide" Target="slides/slide2393.xml"/><Relationship Id="rId3449" Type="http://schemas.openxmlformats.org/officeDocument/2006/relationships/slide" Target="slides/slide3444.xml"/><Relationship Id="rId577" Type="http://schemas.openxmlformats.org/officeDocument/2006/relationships/slide" Target="slides/slide572.xml"/><Relationship Id="rId2258" Type="http://schemas.openxmlformats.org/officeDocument/2006/relationships/slide" Target="slides/slide2253.xml"/><Relationship Id="rId3656" Type="http://schemas.openxmlformats.org/officeDocument/2006/relationships/slide" Target="slides/slide3651.xml"/><Relationship Id="rId3863" Type="http://schemas.openxmlformats.org/officeDocument/2006/relationships/slide" Target="slides/slide3858.xml"/><Relationship Id="rId784" Type="http://schemas.openxmlformats.org/officeDocument/2006/relationships/slide" Target="slides/slide779.xml"/><Relationship Id="rId991" Type="http://schemas.openxmlformats.org/officeDocument/2006/relationships/slide" Target="slides/slide986.xml"/><Relationship Id="rId1067" Type="http://schemas.openxmlformats.org/officeDocument/2006/relationships/slide" Target="slides/slide1062.xml"/><Relationship Id="rId2465" Type="http://schemas.openxmlformats.org/officeDocument/2006/relationships/slide" Target="slides/slide2460.xml"/><Relationship Id="rId2672" Type="http://schemas.openxmlformats.org/officeDocument/2006/relationships/slide" Target="slides/slide2667.xml"/><Relationship Id="rId3309" Type="http://schemas.openxmlformats.org/officeDocument/2006/relationships/slide" Target="slides/slide3304.xml"/><Relationship Id="rId3516" Type="http://schemas.openxmlformats.org/officeDocument/2006/relationships/slide" Target="slides/slide3511.xml"/><Relationship Id="rId3723" Type="http://schemas.openxmlformats.org/officeDocument/2006/relationships/slide" Target="slides/slide3718.xml"/><Relationship Id="rId3930" Type="http://schemas.openxmlformats.org/officeDocument/2006/relationships/slide" Target="slides/slide3925.xml"/><Relationship Id="rId437" Type="http://schemas.openxmlformats.org/officeDocument/2006/relationships/slide" Target="slides/slide432.xml"/><Relationship Id="rId644" Type="http://schemas.openxmlformats.org/officeDocument/2006/relationships/slide" Target="slides/slide639.xml"/><Relationship Id="rId851" Type="http://schemas.openxmlformats.org/officeDocument/2006/relationships/slide" Target="slides/slide846.xml"/><Relationship Id="rId1274" Type="http://schemas.openxmlformats.org/officeDocument/2006/relationships/slide" Target="slides/slide1269.xml"/><Relationship Id="rId1481" Type="http://schemas.openxmlformats.org/officeDocument/2006/relationships/slide" Target="slides/slide1476.xml"/><Relationship Id="rId2118" Type="http://schemas.openxmlformats.org/officeDocument/2006/relationships/slide" Target="slides/slide2113.xml"/><Relationship Id="rId2325" Type="http://schemas.openxmlformats.org/officeDocument/2006/relationships/slide" Target="slides/slide2320.xml"/><Relationship Id="rId2532" Type="http://schemas.openxmlformats.org/officeDocument/2006/relationships/slide" Target="slides/slide2527.xml"/><Relationship Id="rId504" Type="http://schemas.openxmlformats.org/officeDocument/2006/relationships/slide" Target="slides/slide499.xml"/><Relationship Id="rId711" Type="http://schemas.openxmlformats.org/officeDocument/2006/relationships/slide" Target="slides/slide706.xml"/><Relationship Id="rId1134" Type="http://schemas.openxmlformats.org/officeDocument/2006/relationships/slide" Target="slides/slide1129.xml"/><Relationship Id="rId1341" Type="http://schemas.openxmlformats.org/officeDocument/2006/relationships/slide" Target="slides/slide1336.xml"/><Relationship Id="rId1201" Type="http://schemas.openxmlformats.org/officeDocument/2006/relationships/slide" Target="slides/slide1196.xml"/><Relationship Id="rId3099" Type="http://schemas.openxmlformats.org/officeDocument/2006/relationships/slide" Target="slides/slide3094.xml"/><Relationship Id="rId3166" Type="http://schemas.openxmlformats.org/officeDocument/2006/relationships/slide" Target="slides/slide3161.xml"/><Relationship Id="rId3373" Type="http://schemas.openxmlformats.org/officeDocument/2006/relationships/slide" Target="slides/slide3368.xml"/><Relationship Id="rId3580" Type="http://schemas.openxmlformats.org/officeDocument/2006/relationships/slide" Target="slides/slide3575.xml"/><Relationship Id="rId4217" Type="http://schemas.openxmlformats.org/officeDocument/2006/relationships/slide" Target="slides/slide4212.xml"/><Relationship Id="rId294" Type="http://schemas.openxmlformats.org/officeDocument/2006/relationships/slide" Target="slides/slide289.xml"/><Relationship Id="rId2182" Type="http://schemas.openxmlformats.org/officeDocument/2006/relationships/slide" Target="slides/slide2177.xml"/><Relationship Id="rId3026" Type="http://schemas.openxmlformats.org/officeDocument/2006/relationships/slide" Target="slides/slide3021.xml"/><Relationship Id="rId3233" Type="http://schemas.openxmlformats.org/officeDocument/2006/relationships/slide" Target="slides/slide3228.xml"/><Relationship Id="rId154" Type="http://schemas.openxmlformats.org/officeDocument/2006/relationships/slide" Target="slides/slide149.xml"/><Relationship Id="rId361" Type="http://schemas.openxmlformats.org/officeDocument/2006/relationships/slide" Target="slides/slide356.xml"/><Relationship Id="rId2042" Type="http://schemas.openxmlformats.org/officeDocument/2006/relationships/slide" Target="slides/slide2037.xml"/><Relationship Id="rId3440" Type="http://schemas.openxmlformats.org/officeDocument/2006/relationships/slide" Target="slides/slide3435.xml"/><Relationship Id="rId2999" Type="http://schemas.openxmlformats.org/officeDocument/2006/relationships/slide" Target="slides/slide2994.xml"/><Relationship Id="rId3300" Type="http://schemas.openxmlformats.org/officeDocument/2006/relationships/slide" Target="slides/slide3295.xml"/><Relationship Id="rId221" Type="http://schemas.openxmlformats.org/officeDocument/2006/relationships/slide" Target="slides/slide216.xml"/><Relationship Id="rId2859" Type="http://schemas.openxmlformats.org/officeDocument/2006/relationships/slide" Target="slides/slide2854.xml"/><Relationship Id="rId1668" Type="http://schemas.openxmlformats.org/officeDocument/2006/relationships/slide" Target="slides/slide1663.xml"/><Relationship Id="rId1875" Type="http://schemas.openxmlformats.org/officeDocument/2006/relationships/slide" Target="slides/slide1870.xml"/><Relationship Id="rId2719" Type="http://schemas.openxmlformats.org/officeDocument/2006/relationships/slide" Target="slides/slide2714.xml"/><Relationship Id="rId4074" Type="http://schemas.openxmlformats.org/officeDocument/2006/relationships/slide" Target="slides/slide4069.xml"/><Relationship Id="rId4281" Type="http://schemas.openxmlformats.org/officeDocument/2006/relationships/slide" Target="slides/slide4276.xml"/><Relationship Id="rId1528" Type="http://schemas.openxmlformats.org/officeDocument/2006/relationships/slide" Target="slides/slide1523.xml"/><Relationship Id="rId2926" Type="http://schemas.openxmlformats.org/officeDocument/2006/relationships/slide" Target="slides/slide2921.xml"/><Relationship Id="rId3090" Type="http://schemas.openxmlformats.org/officeDocument/2006/relationships/slide" Target="slides/slide3085.xml"/><Relationship Id="rId4141" Type="http://schemas.openxmlformats.org/officeDocument/2006/relationships/slide" Target="slides/slide4136.xml"/><Relationship Id="rId1735" Type="http://schemas.openxmlformats.org/officeDocument/2006/relationships/slide" Target="slides/slide1730.xml"/><Relationship Id="rId1942" Type="http://schemas.openxmlformats.org/officeDocument/2006/relationships/slide" Target="slides/slide1937.xml"/><Relationship Id="rId4001" Type="http://schemas.openxmlformats.org/officeDocument/2006/relationships/slide" Target="slides/slide3996.xml"/><Relationship Id="rId27" Type="http://schemas.openxmlformats.org/officeDocument/2006/relationships/slide" Target="slides/slide22.xml"/><Relationship Id="rId1802" Type="http://schemas.openxmlformats.org/officeDocument/2006/relationships/slide" Target="slides/slide1797.xml"/><Relationship Id="rId3767" Type="http://schemas.openxmlformats.org/officeDocument/2006/relationships/slide" Target="slides/slide3762.xml"/><Relationship Id="rId3974" Type="http://schemas.openxmlformats.org/officeDocument/2006/relationships/slide" Target="slides/slide3969.xml"/><Relationship Id="rId688" Type="http://schemas.openxmlformats.org/officeDocument/2006/relationships/slide" Target="slides/slide683.xml"/><Relationship Id="rId895" Type="http://schemas.openxmlformats.org/officeDocument/2006/relationships/slide" Target="slides/slide890.xml"/><Relationship Id="rId2369" Type="http://schemas.openxmlformats.org/officeDocument/2006/relationships/slide" Target="slides/slide2364.xml"/><Relationship Id="rId2576" Type="http://schemas.openxmlformats.org/officeDocument/2006/relationships/slide" Target="slides/slide2571.xml"/><Relationship Id="rId2783" Type="http://schemas.openxmlformats.org/officeDocument/2006/relationships/slide" Target="slides/slide2778.xml"/><Relationship Id="rId2990" Type="http://schemas.openxmlformats.org/officeDocument/2006/relationships/slide" Target="slides/slide2985.xml"/><Relationship Id="rId3627" Type="http://schemas.openxmlformats.org/officeDocument/2006/relationships/slide" Target="slides/slide3622.xml"/><Relationship Id="rId3834" Type="http://schemas.openxmlformats.org/officeDocument/2006/relationships/slide" Target="slides/slide3829.xml"/><Relationship Id="rId548" Type="http://schemas.openxmlformats.org/officeDocument/2006/relationships/slide" Target="slides/slide543.xml"/><Relationship Id="rId755" Type="http://schemas.openxmlformats.org/officeDocument/2006/relationships/slide" Target="slides/slide750.xml"/><Relationship Id="rId962" Type="http://schemas.openxmlformats.org/officeDocument/2006/relationships/slide" Target="slides/slide957.xml"/><Relationship Id="rId1178" Type="http://schemas.openxmlformats.org/officeDocument/2006/relationships/slide" Target="slides/slide1173.xml"/><Relationship Id="rId1385" Type="http://schemas.openxmlformats.org/officeDocument/2006/relationships/slide" Target="slides/slide1380.xml"/><Relationship Id="rId1592" Type="http://schemas.openxmlformats.org/officeDocument/2006/relationships/slide" Target="slides/slide1587.xml"/><Relationship Id="rId2229" Type="http://schemas.openxmlformats.org/officeDocument/2006/relationships/slide" Target="slides/slide2224.xml"/><Relationship Id="rId2436" Type="http://schemas.openxmlformats.org/officeDocument/2006/relationships/slide" Target="slides/slide2431.xml"/><Relationship Id="rId2643" Type="http://schemas.openxmlformats.org/officeDocument/2006/relationships/slide" Target="slides/slide2638.xml"/><Relationship Id="rId2850" Type="http://schemas.openxmlformats.org/officeDocument/2006/relationships/slide" Target="slides/slide2845.xml"/><Relationship Id="rId91" Type="http://schemas.openxmlformats.org/officeDocument/2006/relationships/slide" Target="slides/slide86.xml"/><Relationship Id="rId408" Type="http://schemas.openxmlformats.org/officeDocument/2006/relationships/slide" Target="slides/slide403.xml"/><Relationship Id="rId615" Type="http://schemas.openxmlformats.org/officeDocument/2006/relationships/slide" Target="slides/slide610.xml"/><Relationship Id="rId822" Type="http://schemas.openxmlformats.org/officeDocument/2006/relationships/slide" Target="slides/slide817.xml"/><Relationship Id="rId1038" Type="http://schemas.openxmlformats.org/officeDocument/2006/relationships/slide" Target="slides/slide1033.xml"/><Relationship Id="rId1245" Type="http://schemas.openxmlformats.org/officeDocument/2006/relationships/slide" Target="slides/slide1240.xml"/><Relationship Id="rId1452" Type="http://schemas.openxmlformats.org/officeDocument/2006/relationships/slide" Target="slides/slide1447.xml"/><Relationship Id="rId2503" Type="http://schemas.openxmlformats.org/officeDocument/2006/relationships/slide" Target="slides/slide2498.xml"/><Relationship Id="rId3901" Type="http://schemas.openxmlformats.org/officeDocument/2006/relationships/slide" Target="slides/slide3896.xml"/><Relationship Id="rId1105" Type="http://schemas.openxmlformats.org/officeDocument/2006/relationships/slide" Target="slides/slide1100.xml"/><Relationship Id="rId1312" Type="http://schemas.openxmlformats.org/officeDocument/2006/relationships/slide" Target="slides/slide1307.xml"/><Relationship Id="rId2710" Type="http://schemas.openxmlformats.org/officeDocument/2006/relationships/slide" Target="slides/slide2705.xml"/><Relationship Id="rId3277" Type="http://schemas.openxmlformats.org/officeDocument/2006/relationships/slide" Target="slides/slide3272.xml"/><Relationship Id="rId198" Type="http://schemas.openxmlformats.org/officeDocument/2006/relationships/slide" Target="slides/slide193.xml"/><Relationship Id="rId2086" Type="http://schemas.openxmlformats.org/officeDocument/2006/relationships/slide" Target="slides/slide2081.xml"/><Relationship Id="rId3484" Type="http://schemas.openxmlformats.org/officeDocument/2006/relationships/slide" Target="slides/slide3479.xml"/><Relationship Id="rId3691" Type="http://schemas.openxmlformats.org/officeDocument/2006/relationships/slide" Target="slides/slide3686.xml"/><Relationship Id="rId2293" Type="http://schemas.openxmlformats.org/officeDocument/2006/relationships/slide" Target="slides/slide2288.xml"/><Relationship Id="rId3137" Type="http://schemas.openxmlformats.org/officeDocument/2006/relationships/slide" Target="slides/slide3132.xml"/><Relationship Id="rId3344" Type="http://schemas.openxmlformats.org/officeDocument/2006/relationships/slide" Target="slides/slide3339.xml"/><Relationship Id="rId3551" Type="http://schemas.openxmlformats.org/officeDocument/2006/relationships/slide" Target="slides/slide3546.xml"/><Relationship Id="rId265" Type="http://schemas.openxmlformats.org/officeDocument/2006/relationships/slide" Target="slides/slide260.xml"/><Relationship Id="rId472" Type="http://schemas.openxmlformats.org/officeDocument/2006/relationships/slide" Target="slides/slide467.xml"/><Relationship Id="rId2153" Type="http://schemas.openxmlformats.org/officeDocument/2006/relationships/slide" Target="slides/slide2148.xml"/><Relationship Id="rId2360" Type="http://schemas.openxmlformats.org/officeDocument/2006/relationships/slide" Target="slides/slide2355.xml"/><Relationship Id="rId3204" Type="http://schemas.openxmlformats.org/officeDocument/2006/relationships/slide" Target="slides/slide3199.xml"/><Relationship Id="rId3411" Type="http://schemas.openxmlformats.org/officeDocument/2006/relationships/slide" Target="slides/slide3406.xml"/><Relationship Id="rId125" Type="http://schemas.openxmlformats.org/officeDocument/2006/relationships/slide" Target="slides/slide120.xml"/><Relationship Id="rId332" Type="http://schemas.openxmlformats.org/officeDocument/2006/relationships/slide" Target="slides/slide327.xml"/><Relationship Id="rId2013" Type="http://schemas.openxmlformats.org/officeDocument/2006/relationships/slide" Target="slides/slide2008.xml"/><Relationship Id="rId2220" Type="http://schemas.openxmlformats.org/officeDocument/2006/relationships/slide" Target="slides/slide2215.xml"/><Relationship Id="rId4185" Type="http://schemas.openxmlformats.org/officeDocument/2006/relationships/slide" Target="slides/slide4180.xml"/><Relationship Id="rId1779" Type="http://schemas.openxmlformats.org/officeDocument/2006/relationships/slide" Target="slides/slide1774.xml"/><Relationship Id="rId1986" Type="http://schemas.openxmlformats.org/officeDocument/2006/relationships/slide" Target="slides/slide1981.xml"/><Relationship Id="rId4045" Type="http://schemas.openxmlformats.org/officeDocument/2006/relationships/slide" Target="slides/slide4040.xml"/><Relationship Id="rId4252" Type="http://schemas.openxmlformats.org/officeDocument/2006/relationships/slide" Target="slides/slide4247.xml"/><Relationship Id="rId1639" Type="http://schemas.openxmlformats.org/officeDocument/2006/relationships/slide" Target="slides/slide1634.xml"/><Relationship Id="rId1846" Type="http://schemas.openxmlformats.org/officeDocument/2006/relationships/slide" Target="slides/slide1841.xml"/><Relationship Id="rId3061" Type="http://schemas.openxmlformats.org/officeDocument/2006/relationships/slide" Target="slides/slide3056.xml"/><Relationship Id="rId1706" Type="http://schemas.openxmlformats.org/officeDocument/2006/relationships/slide" Target="slides/slide1701.xml"/><Relationship Id="rId1913" Type="http://schemas.openxmlformats.org/officeDocument/2006/relationships/slide" Target="slides/slide1908.xml"/><Relationship Id="rId4112" Type="http://schemas.openxmlformats.org/officeDocument/2006/relationships/slide" Target="slides/slide4107.xml"/><Relationship Id="rId3878" Type="http://schemas.openxmlformats.org/officeDocument/2006/relationships/slide" Target="slides/slide3873.xml"/><Relationship Id="rId799" Type="http://schemas.openxmlformats.org/officeDocument/2006/relationships/slide" Target="slides/slide794.xml"/><Relationship Id="rId2687" Type="http://schemas.openxmlformats.org/officeDocument/2006/relationships/slide" Target="slides/slide2682.xml"/><Relationship Id="rId2894" Type="http://schemas.openxmlformats.org/officeDocument/2006/relationships/slide" Target="slides/slide2889.xml"/><Relationship Id="rId3738" Type="http://schemas.openxmlformats.org/officeDocument/2006/relationships/slide" Target="slides/slide3733.xml"/><Relationship Id="rId659" Type="http://schemas.openxmlformats.org/officeDocument/2006/relationships/slide" Target="slides/slide654.xml"/><Relationship Id="rId866" Type="http://schemas.openxmlformats.org/officeDocument/2006/relationships/slide" Target="slides/slide861.xml"/><Relationship Id="rId1289" Type="http://schemas.openxmlformats.org/officeDocument/2006/relationships/slide" Target="slides/slide1284.xml"/><Relationship Id="rId1496" Type="http://schemas.openxmlformats.org/officeDocument/2006/relationships/slide" Target="slides/slide1491.xml"/><Relationship Id="rId2547" Type="http://schemas.openxmlformats.org/officeDocument/2006/relationships/slide" Target="slides/slide2542.xml"/><Relationship Id="rId3945" Type="http://schemas.openxmlformats.org/officeDocument/2006/relationships/slide" Target="slides/slide3940.xml"/><Relationship Id="rId519" Type="http://schemas.openxmlformats.org/officeDocument/2006/relationships/slide" Target="slides/slide514.xml"/><Relationship Id="rId1149" Type="http://schemas.openxmlformats.org/officeDocument/2006/relationships/slide" Target="slides/slide1144.xml"/><Relationship Id="rId1356" Type="http://schemas.openxmlformats.org/officeDocument/2006/relationships/slide" Target="slides/slide1351.xml"/><Relationship Id="rId2754" Type="http://schemas.openxmlformats.org/officeDocument/2006/relationships/slide" Target="slides/slide2749.xml"/><Relationship Id="rId2961" Type="http://schemas.openxmlformats.org/officeDocument/2006/relationships/slide" Target="slides/slide2956.xml"/><Relationship Id="rId3805" Type="http://schemas.openxmlformats.org/officeDocument/2006/relationships/slide" Target="slides/slide3800.xml"/><Relationship Id="rId726" Type="http://schemas.openxmlformats.org/officeDocument/2006/relationships/slide" Target="slides/slide721.xml"/><Relationship Id="rId933" Type="http://schemas.openxmlformats.org/officeDocument/2006/relationships/slide" Target="slides/slide928.xml"/><Relationship Id="rId1009" Type="http://schemas.openxmlformats.org/officeDocument/2006/relationships/slide" Target="slides/slide1004.xml"/><Relationship Id="rId1563" Type="http://schemas.openxmlformats.org/officeDocument/2006/relationships/slide" Target="slides/slide1558.xml"/><Relationship Id="rId1770" Type="http://schemas.openxmlformats.org/officeDocument/2006/relationships/slide" Target="slides/slide1765.xml"/><Relationship Id="rId2407" Type="http://schemas.openxmlformats.org/officeDocument/2006/relationships/slide" Target="slides/slide2402.xml"/><Relationship Id="rId2614" Type="http://schemas.openxmlformats.org/officeDocument/2006/relationships/slide" Target="slides/slide2609.xml"/><Relationship Id="rId2821" Type="http://schemas.openxmlformats.org/officeDocument/2006/relationships/slide" Target="slides/slide2816.xml"/><Relationship Id="rId62" Type="http://schemas.openxmlformats.org/officeDocument/2006/relationships/slide" Target="slides/slide57.xml"/><Relationship Id="rId1216" Type="http://schemas.openxmlformats.org/officeDocument/2006/relationships/slide" Target="slides/slide1211.xml"/><Relationship Id="rId1423" Type="http://schemas.openxmlformats.org/officeDocument/2006/relationships/slide" Target="slides/slide1418.xml"/><Relationship Id="rId1630" Type="http://schemas.openxmlformats.org/officeDocument/2006/relationships/slide" Target="slides/slide1625.xml"/><Relationship Id="rId3388" Type="http://schemas.openxmlformats.org/officeDocument/2006/relationships/slide" Target="slides/slide3383.xml"/><Relationship Id="rId3595" Type="http://schemas.openxmlformats.org/officeDocument/2006/relationships/slide" Target="slides/slide3590.xml"/><Relationship Id="rId2197" Type="http://schemas.openxmlformats.org/officeDocument/2006/relationships/slide" Target="slides/slide2192.xml"/><Relationship Id="rId3248" Type="http://schemas.openxmlformats.org/officeDocument/2006/relationships/slide" Target="slides/slide3243.xml"/><Relationship Id="rId3455" Type="http://schemas.openxmlformats.org/officeDocument/2006/relationships/slide" Target="slides/slide3450.xml"/><Relationship Id="rId3662" Type="http://schemas.openxmlformats.org/officeDocument/2006/relationships/slide" Target="slides/slide3657.xml"/><Relationship Id="rId169" Type="http://schemas.openxmlformats.org/officeDocument/2006/relationships/slide" Target="slides/slide164.xml"/><Relationship Id="rId376" Type="http://schemas.openxmlformats.org/officeDocument/2006/relationships/slide" Target="slides/slide371.xml"/><Relationship Id="rId583" Type="http://schemas.openxmlformats.org/officeDocument/2006/relationships/slide" Target="slides/slide578.xml"/><Relationship Id="rId790" Type="http://schemas.openxmlformats.org/officeDocument/2006/relationships/slide" Target="slides/slide785.xml"/><Relationship Id="rId2057" Type="http://schemas.openxmlformats.org/officeDocument/2006/relationships/slide" Target="slides/slide2052.xml"/><Relationship Id="rId2264" Type="http://schemas.openxmlformats.org/officeDocument/2006/relationships/slide" Target="slides/slide2259.xml"/><Relationship Id="rId2471" Type="http://schemas.openxmlformats.org/officeDocument/2006/relationships/slide" Target="slides/slide2466.xml"/><Relationship Id="rId3108" Type="http://schemas.openxmlformats.org/officeDocument/2006/relationships/slide" Target="slides/slide3103.xml"/><Relationship Id="rId3315" Type="http://schemas.openxmlformats.org/officeDocument/2006/relationships/slide" Target="slides/slide3310.xml"/><Relationship Id="rId3522" Type="http://schemas.openxmlformats.org/officeDocument/2006/relationships/slide" Target="slides/slide3517.xml"/><Relationship Id="rId236" Type="http://schemas.openxmlformats.org/officeDocument/2006/relationships/slide" Target="slides/slide231.xml"/><Relationship Id="rId443" Type="http://schemas.openxmlformats.org/officeDocument/2006/relationships/slide" Target="slides/slide438.xml"/><Relationship Id="rId650" Type="http://schemas.openxmlformats.org/officeDocument/2006/relationships/slide" Target="slides/slide645.xml"/><Relationship Id="rId1073" Type="http://schemas.openxmlformats.org/officeDocument/2006/relationships/slide" Target="slides/slide1068.xml"/><Relationship Id="rId1280" Type="http://schemas.openxmlformats.org/officeDocument/2006/relationships/slide" Target="slides/slide1275.xml"/><Relationship Id="rId2124" Type="http://schemas.openxmlformats.org/officeDocument/2006/relationships/slide" Target="slides/slide2119.xml"/><Relationship Id="rId2331" Type="http://schemas.openxmlformats.org/officeDocument/2006/relationships/slide" Target="slides/slide2326.xml"/><Relationship Id="rId303" Type="http://schemas.openxmlformats.org/officeDocument/2006/relationships/slide" Target="slides/slide298.xml"/><Relationship Id="rId1140" Type="http://schemas.openxmlformats.org/officeDocument/2006/relationships/slide" Target="slides/slide1135.xml"/><Relationship Id="rId4089" Type="http://schemas.openxmlformats.org/officeDocument/2006/relationships/slide" Target="slides/slide4084.xml"/><Relationship Id="rId4296" Type="http://schemas.openxmlformats.org/officeDocument/2006/relationships/font" Target="fonts/font7.fntdata"/><Relationship Id="rId510" Type="http://schemas.openxmlformats.org/officeDocument/2006/relationships/slide" Target="slides/slide505.xml"/><Relationship Id="rId1000" Type="http://schemas.openxmlformats.org/officeDocument/2006/relationships/slide" Target="slides/slide995.xml"/><Relationship Id="rId1957" Type="http://schemas.openxmlformats.org/officeDocument/2006/relationships/slide" Target="slides/slide1952.xml"/><Relationship Id="rId4156" Type="http://schemas.openxmlformats.org/officeDocument/2006/relationships/slide" Target="slides/slide4151.xml"/><Relationship Id="rId1817" Type="http://schemas.openxmlformats.org/officeDocument/2006/relationships/slide" Target="slides/slide1812.xml"/><Relationship Id="rId3172" Type="http://schemas.openxmlformats.org/officeDocument/2006/relationships/slide" Target="slides/slide3167.xml"/><Relationship Id="rId4016" Type="http://schemas.openxmlformats.org/officeDocument/2006/relationships/slide" Target="slides/slide4011.xml"/><Relationship Id="rId4223" Type="http://schemas.openxmlformats.org/officeDocument/2006/relationships/slide" Target="slides/slide4218.xml"/><Relationship Id="rId3032" Type="http://schemas.openxmlformats.org/officeDocument/2006/relationships/slide" Target="slides/slide3027.xml"/><Relationship Id="rId160" Type="http://schemas.openxmlformats.org/officeDocument/2006/relationships/slide" Target="slides/slide155.xml"/><Relationship Id="rId3989" Type="http://schemas.openxmlformats.org/officeDocument/2006/relationships/slide" Target="slides/slide3984.xml"/><Relationship Id="rId2798" Type="http://schemas.openxmlformats.org/officeDocument/2006/relationships/slide" Target="slides/slide2793.xml"/><Relationship Id="rId3849" Type="http://schemas.openxmlformats.org/officeDocument/2006/relationships/slide" Target="slides/slide3844.xml"/><Relationship Id="rId977" Type="http://schemas.openxmlformats.org/officeDocument/2006/relationships/slide" Target="slides/slide972.xml"/><Relationship Id="rId2658" Type="http://schemas.openxmlformats.org/officeDocument/2006/relationships/slide" Target="slides/slide2653.xml"/><Relationship Id="rId2865" Type="http://schemas.openxmlformats.org/officeDocument/2006/relationships/slide" Target="slides/slide2860.xml"/><Relationship Id="rId3709" Type="http://schemas.openxmlformats.org/officeDocument/2006/relationships/slide" Target="slides/slide3704.xml"/><Relationship Id="rId3916" Type="http://schemas.openxmlformats.org/officeDocument/2006/relationships/slide" Target="slides/slide3911.xml"/><Relationship Id="rId4080" Type="http://schemas.openxmlformats.org/officeDocument/2006/relationships/slide" Target="slides/slide4075.xml"/><Relationship Id="rId837" Type="http://schemas.openxmlformats.org/officeDocument/2006/relationships/slide" Target="slides/slide832.xml"/><Relationship Id="rId1467" Type="http://schemas.openxmlformats.org/officeDocument/2006/relationships/slide" Target="slides/slide1462.xml"/><Relationship Id="rId1674" Type="http://schemas.openxmlformats.org/officeDocument/2006/relationships/slide" Target="slides/slide1669.xml"/><Relationship Id="rId1881" Type="http://schemas.openxmlformats.org/officeDocument/2006/relationships/slide" Target="slides/slide1876.xml"/><Relationship Id="rId2518" Type="http://schemas.openxmlformats.org/officeDocument/2006/relationships/slide" Target="slides/slide2513.xml"/><Relationship Id="rId2725" Type="http://schemas.openxmlformats.org/officeDocument/2006/relationships/slide" Target="slides/slide2720.xml"/><Relationship Id="rId2932" Type="http://schemas.openxmlformats.org/officeDocument/2006/relationships/slide" Target="slides/slide2927.xml"/><Relationship Id="rId904" Type="http://schemas.openxmlformats.org/officeDocument/2006/relationships/slide" Target="slides/slide899.xml"/><Relationship Id="rId1327" Type="http://schemas.openxmlformats.org/officeDocument/2006/relationships/slide" Target="slides/slide1322.xml"/><Relationship Id="rId1534" Type="http://schemas.openxmlformats.org/officeDocument/2006/relationships/slide" Target="slides/slide1529.xml"/><Relationship Id="rId1741" Type="http://schemas.openxmlformats.org/officeDocument/2006/relationships/slide" Target="slides/slide1736.xml"/><Relationship Id="rId33" Type="http://schemas.openxmlformats.org/officeDocument/2006/relationships/slide" Target="slides/slide28.xml"/><Relationship Id="rId1601" Type="http://schemas.openxmlformats.org/officeDocument/2006/relationships/slide" Target="slides/slide1596.xml"/><Relationship Id="rId3499" Type="http://schemas.openxmlformats.org/officeDocument/2006/relationships/slide" Target="slides/slide3494.xml"/><Relationship Id="rId3359" Type="http://schemas.openxmlformats.org/officeDocument/2006/relationships/slide" Target="slides/slide3354.xml"/><Relationship Id="rId3566" Type="http://schemas.openxmlformats.org/officeDocument/2006/relationships/slide" Target="slides/slide3561.xml"/><Relationship Id="rId487" Type="http://schemas.openxmlformats.org/officeDocument/2006/relationships/slide" Target="slides/slide482.xml"/><Relationship Id="rId694" Type="http://schemas.openxmlformats.org/officeDocument/2006/relationships/slide" Target="slides/slide689.xml"/><Relationship Id="rId2168" Type="http://schemas.openxmlformats.org/officeDocument/2006/relationships/slide" Target="slides/slide2163.xml"/><Relationship Id="rId2375" Type="http://schemas.openxmlformats.org/officeDocument/2006/relationships/slide" Target="slides/slide2370.xml"/><Relationship Id="rId3219" Type="http://schemas.openxmlformats.org/officeDocument/2006/relationships/slide" Target="slides/slide3214.xml"/><Relationship Id="rId3773" Type="http://schemas.openxmlformats.org/officeDocument/2006/relationships/slide" Target="slides/slide3768.xml"/><Relationship Id="rId3980" Type="http://schemas.openxmlformats.org/officeDocument/2006/relationships/slide" Target="slides/slide3975.xml"/><Relationship Id="rId347" Type="http://schemas.openxmlformats.org/officeDocument/2006/relationships/slide" Target="slides/slide342.xml"/><Relationship Id="rId1184" Type="http://schemas.openxmlformats.org/officeDocument/2006/relationships/slide" Target="slides/slide1179.xml"/><Relationship Id="rId2028" Type="http://schemas.openxmlformats.org/officeDocument/2006/relationships/slide" Target="slides/slide2023.xml"/><Relationship Id="rId2582" Type="http://schemas.openxmlformats.org/officeDocument/2006/relationships/slide" Target="slides/slide2577.xml"/><Relationship Id="rId3426" Type="http://schemas.openxmlformats.org/officeDocument/2006/relationships/slide" Target="slides/slide3421.xml"/><Relationship Id="rId3633" Type="http://schemas.openxmlformats.org/officeDocument/2006/relationships/slide" Target="slides/slide3628.xml"/><Relationship Id="rId3840" Type="http://schemas.openxmlformats.org/officeDocument/2006/relationships/slide" Target="slides/slide3835.xml"/><Relationship Id="rId554" Type="http://schemas.openxmlformats.org/officeDocument/2006/relationships/slide" Target="slides/slide549.xml"/><Relationship Id="rId761" Type="http://schemas.openxmlformats.org/officeDocument/2006/relationships/slide" Target="slides/slide756.xml"/><Relationship Id="rId1391" Type="http://schemas.openxmlformats.org/officeDocument/2006/relationships/slide" Target="slides/slide1386.xml"/><Relationship Id="rId2235" Type="http://schemas.openxmlformats.org/officeDocument/2006/relationships/slide" Target="slides/slide2230.xml"/><Relationship Id="rId2442" Type="http://schemas.openxmlformats.org/officeDocument/2006/relationships/slide" Target="slides/slide2437.xml"/><Relationship Id="rId3700" Type="http://schemas.openxmlformats.org/officeDocument/2006/relationships/slide" Target="slides/slide3695.xml"/><Relationship Id="rId207" Type="http://schemas.openxmlformats.org/officeDocument/2006/relationships/slide" Target="slides/slide202.xml"/><Relationship Id="rId414" Type="http://schemas.openxmlformats.org/officeDocument/2006/relationships/slide" Target="slides/slide409.xml"/><Relationship Id="rId621" Type="http://schemas.openxmlformats.org/officeDocument/2006/relationships/slide" Target="slides/slide616.xml"/><Relationship Id="rId1044" Type="http://schemas.openxmlformats.org/officeDocument/2006/relationships/slide" Target="slides/slide1039.xml"/><Relationship Id="rId1251" Type="http://schemas.openxmlformats.org/officeDocument/2006/relationships/slide" Target="slides/slide1246.xml"/><Relationship Id="rId2302" Type="http://schemas.openxmlformats.org/officeDocument/2006/relationships/slide" Target="slides/slide2297.xml"/><Relationship Id="rId1111" Type="http://schemas.openxmlformats.org/officeDocument/2006/relationships/slide" Target="slides/slide1106.xml"/><Relationship Id="rId4267" Type="http://schemas.openxmlformats.org/officeDocument/2006/relationships/slide" Target="slides/slide4262.xml"/><Relationship Id="rId3076" Type="http://schemas.openxmlformats.org/officeDocument/2006/relationships/slide" Target="slides/slide3071.xml"/><Relationship Id="rId3283" Type="http://schemas.openxmlformats.org/officeDocument/2006/relationships/slide" Target="slides/slide3278.xml"/><Relationship Id="rId3490" Type="http://schemas.openxmlformats.org/officeDocument/2006/relationships/slide" Target="slides/slide3485.xml"/><Relationship Id="rId4127" Type="http://schemas.openxmlformats.org/officeDocument/2006/relationships/slide" Target="slides/slide4122.xml"/><Relationship Id="rId1928" Type="http://schemas.openxmlformats.org/officeDocument/2006/relationships/slide" Target="slides/slide1923.xml"/><Relationship Id="rId2092" Type="http://schemas.openxmlformats.org/officeDocument/2006/relationships/slide" Target="slides/slide2087.xml"/><Relationship Id="rId3143" Type="http://schemas.openxmlformats.org/officeDocument/2006/relationships/slide" Target="slides/slide3138.xml"/><Relationship Id="rId3350" Type="http://schemas.openxmlformats.org/officeDocument/2006/relationships/slide" Target="slides/slide3345.xml"/><Relationship Id="rId271" Type="http://schemas.openxmlformats.org/officeDocument/2006/relationships/slide" Target="slides/slide266.xml"/><Relationship Id="rId3003" Type="http://schemas.openxmlformats.org/officeDocument/2006/relationships/slide" Target="slides/slide2998.xml"/><Relationship Id="rId131" Type="http://schemas.openxmlformats.org/officeDocument/2006/relationships/slide" Target="slides/slide126.xml"/><Relationship Id="rId3210" Type="http://schemas.openxmlformats.org/officeDocument/2006/relationships/slide" Target="slides/slide3205.xml"/><Relationship Id="rId2769" Type="http://schemas.openxmlformats.org/officeDocument/2006/relationships/slide" Target="slides/slide2764.xml"/><Relationship Id="rId2976" Type="http://schemas.openxmlformats.org/officeDocument/2006/relationships/slide" Target="slides/slide2971.xml"/><Relationship Id="rId948" Type="http://schemas.openxmlformats.org/officeDocument/2006/relationships/slide" Target="slides/slide943.xml"/><Relationship Id="rId1578" Type="http://schemas.openxmlformats.org/officeDocument/2006/relationships/slide" Target="slides/slide1573.xml"/><Relationship Id="rId1785" Type="http://schemas.openxmlformats.org/officeDocument/2006/relationships/slide" Target="slides/slide1780.xml"/><Relationship Id="rId1992" Type="http://schemas.openxmlformats.org/officeDocument/2006/relationships/slide" Target="slides/slide1987.xml"/><Relationship Id="rId2629" Type="http://schemas.openxmlformats.org/officeDocument/2006/relationships/slide" Target="slides/slide2624.xml"/><Relationship Id="rId2836" Type="http://schemas.openxmlformats.org/officeDocument/2006/relationships/slide" Target="slides/slide2831.xml"/><Relationship Id="rId4191" Type="http://schemas.openxmlformats.org/officeDocument/2006/relationships/slide" Target="slides/slide4186.xml"/><Relationship Id="rId77" Type="http://schemas.openxmlformats.org/officeDocument/2006/relationships/slide" Target="slides/slide72.xml"/><Relationship Id="rId808" Type="http://schemas.openxmlformats.org/officeDocument/2006/relationships/slide" Target="slides/slide803.xml"/><Relationship Id="rId1438" Type="http://schemas.openxmlformats.org/officeDocument/2006/relationships/slide" Target="slides/slide1433.xml"/><Relationship Id="rId1645" Type="http://schemas.openxmlformats.org/officeDocument/2006/relationships/slide" Target="slides/slide1640.xml"/><Relationship Id="rId4051" Type="http://schemas.openxmlformats.org/officeDocument/2006/relationships/slide" Target="slides/slide4046.xml"/><Relationship Id="rId1852" Type="http://schemas.openxmlformats.org/officeDocument/2006/relationships/slide" Target="slides/slide1847.xml"/><Relationship Id="rId2903" Type="http://schemas.openxmlformats.org/officeDocument/2006/relationships/slide" Target="slides/slide2898.xml"/><Relationship Id="rId1505" Type="http://schemas.openxmlformats.org/officeDocument/2006/relationships/slide" Target="slides/slide1500.xml"/><Relationship Id="rId1712" Type="http://schemas.openxmlformats.org/officeDocument/2006/relationships/slide" Target="slides/slide1707.xml"/><Relationship Id="rId3677" Type="http://schemas.openxmlformats.org/officeDocument/2006/relationships/slide" Target="slides/slide3672.xml"/><Relationship Id="rId3884" Type="http://schemas.openxmlformats.org/officeDocument/2006/relationships/slide" Target="slides/slide3879.xml"/><Relationship Id="rId598" Type="http://schemas.openxmlformats.org/officeDocument/2006/relationships/slide" Target="slides/slide593.xml"/><Relationship Id="rId2279" Type="http://schemas.openxmlformats.org/officeDocument/2006/relationships/slide" Target="slides/slide2274.xml"/><Relationship Id="rId2486" Type="http://schemas.openxmlformats.org/officeDocument/2006/relationships/slide" Target="slides/slide2481.xml"/><Relationship Id="rId2693" Type="http://schemas.openxmlformats.org/officeDocument/2006/relationships/slide" Target="slides/slide2688.xml"/><Relationship Id="rId3537" Type="http://schemas.openxmlformats.org/officeDocument/2006/relationships/slide" Target="slides/slide3532.xml"/><Relationship Id="rId3744" Type="http://schemas.openxmlformats.org/officeDocument/2006/relationships/slide" Target="slides/slide3739.xml"/><Relationship Id="rId3951" Type="http://schemas.openxmlformats.org/officeDocument/2006/relationships/slide" Target="slides/slide3946.xml"/><Relationship Id="rId458" Type="http://schemas.openxmlformats.org/officeDocument/2006/relationships/slide" Target="slides/slide453.xml"/><Relationship Id="rId665" Type="http://schemas.openxmlformats.org/officeDocument/2006/relationships/slide" Target="slides/slide660.xml"/><Relationship Id="rId872" Type="http://schemas.openxmlformats.org/officeDocument/2006/relationships/slide" Target="slides/slide867.xml"/><Relationship Id="rId1088" Type="http://schemas.openxmlformats.org/officeDocument/2006/relationships/slide" Target="slides/slide1083.xml"/><Relationship Id="rId1295" Type="http://schemas.openxmlformats.org/officeDocument/2006/relationships/slide" Target="slides/slide1290.xml"/><Relationship Id="rId2139" Type="http://schemas.openxmlformats.org/officeDocument/2006/relationships/slide" Target="slides/slide2134.xml"/><Relationship Id="rId2346" Type="http://schemas.openxmlformats.org/officeDocument/2006/relationships/slide" Target="slides/slide2341.xml"/><Relationship Id="rId2553" Type="http://schemas.openxmlformats.org/officeDocument/2006/relationships/slide" Target="slides/slide2548.xml"/><Relationship Id="rId2760" Type="http://schemas.openxmlformats.org/officeDocument/2006/relationships/slide" Target="slides/slide2755.xml"/><Relationship Id="rId3604" Type="http://schemas.openxmlformats.org/officeDocument/2006/relationships/slide" Target="slides/slide3599.xml"/><Relationship Id="rId3811" Type="http://schemas.openxmlformats.org/officeDocument/2006/relationships/slide" Target="slides/slide3806.xml"/><Relationship Id="rId318" Type="http://schemas.openxmlformats.org/officeDocument/2006/relationships/slide" Target="slides/slide313.xml"/><Relationship Id="rId525" Type="http://schemas.openxmlformats.org/officeDocument/2006/relationships/slide" Target="slides/slide520.xml"/><Relationship Id="rId732" Type="http://schemas.openxmlformats.org/officeDocument/2006/relationships/slide" Target="slides/slide727.xml"/><Relationship Id="rId1155" Type="http://schemas.openxmlformats.org/officeDocument/2006/relationships/slide" Target="slides/slide1150.xml"/><Relationship Id="rId1362" Type="http://schemas.openxmlformats.org/officeDocument/2006/relationships/slide" Target="slides/slide1357.xml"/><Relationship Id="rId2206" Type="http://schemas.openxmlformats.org/officeDocument/2006/relationships/slide" Target="slides/slide2201.xml"/><Relationship Id="rId2413" Type="http://schemas.openxmlformats.org/officeDocument/2006/relationships/slide" Target="slides/slide2408.xml"/><Relationship Id="rId2620" Type="http://schemas.openxmlformats.org/officeDocument/2006/relationships/slide" Target="slides/slide2615.xml"/><Relationship Id="rId1015" Type="http://schemas.openxmlformats.org/officeDocument/2006/relationships/slide" Target="slides/slide1010.xml"/><Relationship Id="rId1222" Type="http://schemas.openxmlformats.org/officeDocument/2006/relationships/slide" Target="slides/slide1217.xml"/><Relationship Id="rId3187" Type="http://schemas.openxmlformats.org/officeDocument/2006/relationships/slide" Target="slides/slide3182.xml"/><Relationship Id="rId3394" Type="http://schemas.openxmlformats.org/officeDocument/2006/relationships/slide" Target="slides/slide3389.xml"/><Relationship Id="rId4238" Type="http://schemas.openxmlformats.org/officeDocument/2006/relationships/slide" Target="slides/slide4233.xml"/><Relationship Id="rId3047" Type="http://schemas.openxmlformats.org/officeDocument/2006/relationships/slide" Target="slides/slide3042.xml"/><Relationship Id="rId175" Type="http://schemas.openxmlformats.org/officeDocument/2006/relationships/slide" Target="slides/slide170.xml"/><Relationship Id="rId3254" Type="http://schemas.openxmlformats.org/officeDocument/2006/relationships/slide" Target="slides/slide3249.xml"/><Relationship Id="rId3461" Type="http://schemas.openxmlformats.org/officeDocument/2006/relationships/slide" Target="slides/slide3456.xml"/><Relationship Id="rId4305" Type="http://schemas.openxmlformats.org/officeDocument/2006/relationships/font" Target="fonts/font16.fntdata"/><Relationship Id="rId382" Type="http://schemas.openxmlformats.org/officeDocument/2006/relationships/slide" Target="slides/slide377.xml"/><Relationship Id="rId2063" Type="http://schemas.openxmlformats.org/officeDocument/2006/relationships/slide" Target="slides/slide2058.xml"/><Relationship Id="rId2270" Type="http://schemas.openxmlformats.org/officeDocument/2006/relationships/slide" Target="slides/slide2265.xml"/><Relationship Id="rId3114" Type="http://schemas.openxmlformats.org/officeDocument/2006/relationships/slide" Target="slides/slide3109.xml"/><Relationship Id="rId3321" Type="http://schemas.openxmlformats.org/officeDocument/2006/relationships/slide" Target="slides/slide3316.xml"/><Relationship Id="rId242" Type="http://schemas.openxmlformats.org/officeDocument/2006/relationships/slide" Target="slides/slide237.xml"/><Relationship Id="rId2130" Type="http://schemas.openxmlformats.org/officeDocument/2006/relationships/slide" Target="slides/slide2125.xml"/><Relationship Id="rId102" Type="http://schemas.openxmlformats.org/officeDocument/2006/relationships/slide" Target="slides/slide97.xml"/><Relationship Id="rId1689" Type="http://schemas.openxmlformats.org/officeDocument/2006/relationships/slide" Target="slides/slide1684.xml"/><Relationship Id="rId4095" Type="http://schemas.openxmlformats.org/officeDocument/2006/relationships/slide" Target="slides/slide4090.xml"/><Relationship Id="rId1896" Type="http://schemas.openxmlformats.org/officeDocument/2006/relationships/slide" Target="slides/slide1891.xml"/><Relationship Id="rId2947" Type="http://schemas.openxmlformats.org/officeDocument/2006/relationships/slide" Target="slides/slide2942.xml"/><Relationship Id="rId4162" Type="http://schemas.openxmlformats.org/officeDocument/2006/relationships/slide" Target="slides/slide4157.xml"/><Relationship Id="rId919" Type="http://schemas.openxmlformats.org/officeDocument/2006/relationships/slide" Target="slides/slide914.xml"/><Relationship Id="rId1549" Type="http://schemas.openxmlformats.org/officeDocument/2006/relationships/slide" Target="slides/slide1544.xml"/><Relationship Id="rId1756" Type="http://schemas.openxmlformats.org/officeDocument/2006/relationships/slide" Target="slides/slide1751.xml"/><Relationship Id="rId1963" Type="http://schemas.openxmlformats.org/officeDocument/2006/relationships/slide" Target="slides/slide1958.xml"/><Relationship Id="rId2807" Type="http://schemas.openxmlformats.org/officeDocument/2006/relationships/slide" Target="slides/slide2802.xml"/><Relationship Id="rId4022" Type="http://schemas.openxmlformats.org/officeDocument/2006/relationships/slide" Target="slides/slide4017.xml"/><Relationship Id="rId48" Type="http://schemas.openxmlformats.org/officeDocument/2006/relationships/slide" Target="slides/slide43.xml"/><Relationship Id="rId1409" Type="http://schemas.openxmlformats.org/officeDocument/2006/relationships/slide" Target="slides/slide1404.xml"/><Relationship Id="rId1616" Type="http://schemas.openxmlformats.org/officeDocument/2006/relationships/slide" Target="slides/slide1611.xml"/><Relationship Id="rId1823" Type="http://schemas.openxmlformats.org/officeDocument/2006/relationships/slide" Target="slides/slide1818.xml"/><Relationship Id="rId3788" Type="http://schemas.openxmlformats.org/officeDocument/2006/relationships/slide" Target="slides/slide3783.xml"/><Relationship Id="rId3995" Type="http://schemas.openxmlformats.org/officeDocument/2006/relationships/slide" Target="slides/slide3990.xml"/><Relationship Id="rId2597" Type="http://schemas.openxmlformats.org/officeDocument/2006/relationships/slide" Target="slides/slide2592.xml"/><Relationship Id="rId3648" Type="http://schemas.openxmlformats.org/officeDocument/2006/relationships/slide" Target="slides/slide3643.xml"/><Relationship Id="rId3855" Type="http://schemas.openxmlformats.org/officeDocument/2006/relationships/slide" Target="slides/slide3850.xml"/><Relationship Id="rId569" Type="http://schemas.openxmlformats.org/officeDocument/2006/relationships/slide" Target="slides/slide564.xml"/><Relationship Id="rId776" Type="http://schemas.openxmlformats.org/officeDocument/2006/relationships/slide" Target="slides/slide771.xml"/><Relationship Id="rId983" Type="http://schemas.openxmlformats.org/officeDocument/2006/relationships/slide" Target="slides/slide978.xml"/><Relationship Id="rId1199" Type="http://schemas.openxmlformats.org/officeDocument/2006/relationships/slide" Target="slides/slide1194.xml"/><Relationship Id="rId2457" Type="http://schemas.openxmlformats.org/officeDocument/2006/relationships/slide" Target="slides/slide2452.xml"/><Relationship Id="rId2664" Type="http://schemas.openxmlformats.org/officeDocument/2006/relationships/slide" Target="slides/slide2659.xml"/><Relationship Id="rId3508" Type="http://schemas.openxmlformats.org/officeDocument/2006/relationships/slide" Target="slides/slide3503.xml"/><Relationship Id="rId429" Type="http://schemas.openxmlformats.org/officeDocument/2006/relationships/slide" Target="slides/slide424.xml"/><Relationship Id="rId636" Type="http://schemas.openxmlformats.org/officeDocument/2006/relationships/slide" Target="slides/slide631.xml"/><Relationship Id="rId1059" Type="http://schemas.openxmlformats.org/officeDocument/2006/relationships/slide" Target="slides/slide1054.xml"/><Relationship Id="rId1266" Type="http://schemas.openxmlformats.org/officeDocument/2006/relationships/slide" Target="slides/slide1261.xml"/><Relationship Id="rId1473" Type="http://schemas.openxmlformats.org/officeDocument/2006/relationships/slide" Target="slides/slide1468.xml"/><Relationship Id="rId2317" Type="http://schemas.openxmlformats.org/officeDocument/2006/relationships/slide" Target="slides/slide2312.xml"/><Relationship Id="rId2871" Type="http://schemas.openxmlformats.org/officeDocument/2006/relationships/slide" Target="slides/slide2866.xml"/><Relationship Id="rId3715" Type="http://schemas.openxmlformats.org/officeDocument/2006/relationships/slide" Target="slides/slide3710.xml"/><Relationship Id="rId3922" Type="http://schemas.openxmlformats.org/officeDocument/2006/relationships/slide" Target="slides/slide3917.xml"/><Relationship Id="rId843" Type="http://schemas.openxmlformats.org/officeDocument/2006/relationships/slide" Target="slides/slide838.xml"/><Relationship Id="rId1126" Type="http://schemas.openxmlformats.org/officeDocument/2006/relationships/slide" Target="slides/slide1121.xml"/><Relationship Id="rId1680" Type="http://schemas.openxmlformats.org/officeDocument/2006/relationships/slide" Target="slides/slide1675.xml"/><Relationship Id="rId2524" Type="http://schemas.openxmlformats.org/officeDocument/2006/relationships/slide" Target="slides/slide2519.xml"/><Relationship Id="rId2731" Type="http://schemas.openxmlformats.org/officeDocument/2006/relationships/slide" Target="slides/slide2726.xml"/><Relationship Id="rId703" Type="http://schemas.openxmlformats.org/officeDocument/2006/relationships/slide" Target="slides/slide698.xml"/><Relationship Id="rId910" Type="http://schemas.openxmlformats.org/officeDocument/2006/relationships/slide" Target="slides/slide905.xml"/><Relationship Id="rId1333" Type="http://schemas.openxmlformats.org/officeDocument/2006/relationships/slide" Target="slides/slide1328.xml"/><Relationship Id="rId1540" Type="http://schemas.openxmlformats.org/officeDocument/2006/relationships/slide" Target="slides/slide1535.xml"/><Relationship Id="rId1400" Type="http://schemas.openxmlformats.org/officeDocument/2006/relationships/slide" Target="slides/slide1395.xml"/><Relationship Id="rId3298" Type="http://schemas.openxmlformats.org/officeDocument/2006/relationships/slide" Target="slides/slide3293.xml"/><Relationship Id="rId3158" Type="http://schemas.openxmlformats.org/officeDocument/2006/relationships/slide" Target="slides/slide3153.xml"/><Relationship Id="rId3365" Type="http://schemas.openxmlformats.org/officeDocument/2006/relationships/slide" Target="slides/slide3360.xml"/><Relationship Id="rId3572" Type="http://schemas.openxmlformats.org/officeDocument/2006/relationships/slide" Target="slides/slide3567.xml"/><Relationship Id="rId4209" Type="http://schemas.openxmlformats.org/officeDocument/2006/relationships/slide" Target="slides/slide4204.xml"/><Relationship Id="rId286" Type="http://schemas.openxmlformats.org/officeDocument/2006/relationships/slide" Target="slides/slide281.xml"/><Relationship Id="rId493" Type="http://schemas.openxmlformats.org/officeDocument/2006/relationships/slide" Target="slides/slide488.xml"/><Relationship Id="rId2174" Type="http://schemas.openxmlformats.org/officeDocument/2006/relationships/slide" Target="slides/slide2169.xml"/><Relationship Id="rId2381" Type="http://schemas.openxmlformats.org/officeDocument/2006/relationships/slide" Target="slides/slide2376.xml"/><Relationship Id="rId3018" Type="http://schemas.openxmlformats.org/officeDocument/2006/relationships/slide" Target="slides/slide3013.xml"/><Relationship Id="rId3225" Type="http://schemas.openxmlformats.org/officeDocument/2006/relationships/slide" Target="slides/slide3220.xml"/><Relationship Id="rId3432" Type="http://schemas.openxmlformats.org/officeDocument/2006/relationships/slide" Target="slides/slide3427.xml"/><Relationship Id="rId146" Type="http://schemas.openxmlformats.org/officeDocument/2006/relationships/slide" Target="slides/slide141.xml"/><Relationship Id="rId353" Type="http://schemas.openxmlformats.org/officeDocument/2006/relationships/slide" Target="slides/slide348.xml"/><Relationship Id="rId560" Type="http://schemas.openxmlformats.org/officeDocument/2006/relationships/slide" Target="slides/slide555.xml"/><Relationship Id="rId1190" Type="http://schemas.openxmlformats.org/officeDocument/2006/relationships/slide" Target="slides/slide1185.xml"/><Relationship Id="rId2034" Type="http://schemas.openxmlformats.org/officeDocument/2006/relationships/slide" Target="slides/slide2029.xml"/><Relationship Id="rId2241" Type="http://schemas.openxmlformats.org/officeDocument/2006/relationships/slide" Target="slides/slide2236.xml"/><Relationship Id="rId213" Type="http://schemas.openxmlformats.org/officeDocument/2006/relationships/slide" Target="slides/slide208.xml"/><Relationship Id="rId420" Type="http://schemas.openxmlformats.org/officeDocument/2006/relationships/slide" Target="slides/slide415.xml"/><Relationship Id="rId1050" Type="http://schemas.openxmlformats.org/officeDocument/2006/relationships/slide" Target="slides/slide1045.xml"/><Relationship Id="rId2101" Type="http://schemas.openxmlformats.org/officeDocument/2006/relationships/slide" Target="slides/slide2096.xml"/><Relationship Id="rId4066" Type="http://schemas.openxmlformats.org/officeDocument/2006/relationships/slide" Target="slides/slide4061.xml"/><Relationship Id="rId1867" Type="http://schemas.openxmlformats.org/officeDocument/2006/relationships/slide" Target="slides/slide1862.xml"/><Relationship Id="rId2918" Type="http://schemas.openxmlformats.org/officeDocument/2006/relationships/slide" Target="slides/slide2913.xml"/><Relationship Id="rId4273" Type="http://schemas.openxmlformats.org/officeDocument/2006/relationships/slide" Target="slides/slide4268.xml"/><Relationship Id="rId1727" Type="http://schemas.openxmlformats.org/officeDocument/2006/relationships/slide" Target="slides/slide1722.xml"/><Relationship Id="rId1934" Type="http://schemas.openxmlformats.org/officeDocument/2006/relationships/slide" Target="slides/slide1929.xml"/><Relationship Id="rId3082" Type="http://schemas.openxmlformats.org/officeDocument/2006/relationships/slide" Target="slides/slide3077.xml"/><Relationship Id="rId4133" Type="http://schemas.openxmlformats.org/officeDocument/2006/relationships/slide" Target="slides/slide4128.xml"/><Relationship Id="rId19" Type="http://schemas.openxmlformats.org/officeDocument/2006/relationships/slide" Target="slides/slide14.xml"/><Relationship Id="rId3899" Type="http://schemas.openxmlformats.org/officeDocument/2006/relationships/slide" Target="slides/slide3894.xml"/><Relationship Id="rId4200" Type="http://schemas.openxmlformats.org/officeDocument/2006/relationships/slide" Target="slides/slide4195.xml"/><Relationship Id="rId3759" Type="http://schemas.openxmlformats.org/officeDocument/2006/relationships/slide" Target="slides/slide3754.xml"/><Relationship Id="rId3966" Type="http://schemas.openxmlformats.org/officeDocument/2006/relationships/slide" Target="slides/slide3961.xml"/><Relationship Id="rId3" Type="http://schemas.openxmlformats.org/officeDocument/2006/relationships/slideMaster" Target="slideMasters/slideMaster3.xml"/><Relationship Id="rId887" Type="http://schemas.openxmlformats.org/officeDocument/2006/relationships/slide" Target="slides/slide882.xml"/><Relationship Id="rId2568" Type="http://schemas.openxmlformats.org/officeDocument/2006/relationships/slide" Target="slides/slide2563.xml"/><Relationship Id="rId2775" Type="http://schemas.openxmlformats.org/officeDocument/2006/relationships/slide" Target="slides/slide2770.xml"/><Relationship Id="rId2982" Type="http://schemas.openxmlformats.org/officeDocument/2006/relationships/slide" Target="slides/slide2977.xml"/><Relationship Id="rId3619" Type="http://schemas.openxmlformats.org/officeDocument/2006/relationships/slide" Target="slides/slide3614.xml"/><Relationship Id="rId3826" Type="http://schemas.openxmlformats.org/officeDocument/2006/relationships/slide" Target="slides/slide3821.xml"/><Relationship Id="rId747" Type="http://schemas.openxmlformats.org/officeDocument/2006/relationships/slide" Target="slides/slide742.xml"/><Relationship Id="rId954" Type="http://schemas.openxmlformats.org/officeDocument/2006/relationships/slide" Target="slides/slide949.xml"/><Relationship Id="rId1377" Type="http://schemas.openxmlformats.org/officeDocument/2006/relationships/slide" Target="slides/slide1372.xml"/><Relationship Id="rId1584" Type="http://schemas.openxmlformats.org/officeDocument/2006/relationships/slide" Target="slides/slide1579.xml"/><Relationship Id="rId1791" Type="http://schemas.openxmlformats.org/officeDocument/2006/relationships/slide" Target="slides/slide1786.xml"/><Relationship Id="rId2428" Type="http://schemas.openxmlformats.org/officeDocument/2006/relationships/slide" Target="slides/slide2423.xml"/><Relationship Id="rId2635" Type="http://schemas.openxmlformats.org/officeDocument/2006/relationships/slide" Target="slides/slide2630.xml"/><Relationship Id="rId2842" Type="http://schemas.openxmlformats.org/officeDocument/2006/relationships/slide" Target="slides/slide2837.xml"/><Relationship Id="rId83" Type="http://schemas.openxmlformats.org/officeDocument/2006/relationships/slide" Target="slides/slide78.xml"/><Relationship Id="rId607" Type="http://schemas.openxmlformats.org/officeDocument/2006/relationships/slide" Target="slides/slide602.xml"/><Relationship Id="rId814" Type="http://schemas.openxmlformats.org/officeDocument/2006/relationships/slide" Target="slides/slide809.xml"/><Relationship Id="rId1237" Type="http://schemas.openxmlformats.org/officeDocument/2006/relationships/slide" Target="slides/slide1232.xml"/><Relationship Id="rId1444" Type="http://schemas.openxmlformats.org/officeDocument/2006/relationships/slide" Target="slides/slide1439.xml"/><Relationship Id="rId1651" Type="http://schemas.openxmlformats.org/officeDocument/2006/relationships/slide" Target="slides/slide1646.xml"/><Relationship Id="rId2702" Type="http://schemas.openxmlformats.org/officeDocument/2006/relationships/slide" Target="slides/slide2697.xml"/><Relationship Id="rId1304" Type="http://schemas.openxmlformats.org/officeDocument/2006/relationships/slide" Target="slides/slide1299.xml"/><Relationship Id="rId1511" Type="http://schemas.openxmlformats.org/officeDocument/2006/relationships/slide" Target="slides/slide1506.xml"/><Relationship Id="rId3269" Type="http://schemas.openxmlformats.org/officeDocument/2006/relationships/slide" Target="slides/slide3264.xml"/><Relationship Id="rId3476" Type="http://schemas.openxmlformats.org/officeDocument/2006/relationships/slide" Target="slides/slide3471.xml"/><Relationship Id="rId3683" Type="http://schemas.openxmlformats.org/officeDocument/2006/relationships/slide" Target="slides/slide3678.xml"/><Relationship Id="rId10" Type="http://schemas.openxmlformats.org/officeDocument/2006/relationships/slide" Target="slides/slide5.xml"/><Relationship Id="rId397" Type="http://schemas.openxmlformats.org/officeDocument/2006/relationships/slide" Target="slides/slide392.xml"/><Relationship Id="rId2078" Type="http://schemas.openxmlformats.org/officeDocument/2006/relationships/slide" Target="slides/slide2073.xml"/><Relationship Id="rId2285" Type="http://schemas.openxmlformats.org/officeDocument/2006/relationships/slide" Target="slides/slide2280.xml"/><Relationship Id="rId2492" Type="http://schemas.openxmlformats.org/officeDocument/2006/relationships/slide" Target="slides/slide2487.xml"/><Relationship Id="rId3129" Type="http://schemas.openxmlformats.org/officeDocument/2006/relationships/slide" Target="slides/slide3124.xml"/><Relationship Id="rId3336" Type="http://schemas.openxmlformats.org/officeDocument/2006/relationships/slide" Target="slides/slide3331.xml"/><Relationship Id="rId3890" Type="http://schemas.openxmlformats.org/officeDocument/2006/relationships/slide" Target="slides/slide3885.xml"/><Relationship Id="rId257" Type="http://schemas.openxmlformats.org/officeDocument/2006/relationships/slide" Target="slides/slide252.xml"/><Relationship Id="rId464" Type="http://schemas.openxmlformats.org/officeDocument/2006/relationships/slide" Target="slides/slide459.xml"/><Relationship Id="rId1094" Type="http://schemas.openxmlformats.org/officeDocument/2006/relationships/slide" Target="slides/slide1089.xml"/><Relationship Id="rId2145" Type="http://schemas.openxmlformats.org/officeDocument/2006/relationships/slide" Target="slides/slide2140.xml"/><Relationship Id="rId3543" Type="http://schemas.openxmlformats.org/officeDocument/2006/relationships/slide" Target="slides/slide3538.xml"/><Relationship Id="rId3750" Type="http://schemas.openxmlformats.org/officeDocument/2006/relationships/slide" Target="slides/slide3745.xml"/><Relationship Id="rId117" Type="http://schemas.openxmlformats.org/officeDocument/2006/relationships/slide" Target="slides/slide112.xml"/><Relationship Id="rId671" Type="http://schemas.openxmlformats.org/officeDocument/2006/relationships/slide" Target="slides/slide666.xml"/><Relationship Id="rId2352" Type="http://schemas.openxmlformats.org/officeDocument/2006/relationships/slide" Target="slides/slide2347.xml"/><Relationship Id="rId3403" Type="http://schemas.openxmlformats.org/officeDocument/2006/relationships/slide" Target="slides/slide3398.xml"/><Relationship Id="rId3610" Type="http://schemas.openxmlformats.org/officeDocument/2006/relationships/slide" Target="slides/slide3605.xml"/><Relationship Id="rId324" Type="http://schemas.openxmlformats.org/officeDocument/2006/relationships/slide" Target="slides/slide319.xml"/><Relationship Id="rId531" Type="http://schemas.openxmlformats.org/officeDocument/2006/relationships/slide" Target="slides/slide526.xml"/><Relationship Id="rId1161" Type="http://schemas.openxmlformats.org/officeDocument/2006/relationships/slide" Target="slides/slide1156.xml"/><Relationship Id="rId2005" Type="http://schemas.openxmlformats.org/officeDocument/2006/relationships/slide" Target="slides/slide2000.xml"/><Relationship Id="rId2212" Type="http://schemas.openxmlformats.org/officeDocument/2006/relationships/slide" Target="slides/slide2207.xml"/><Relationship Id="rId1021" Type="http://schemas.openxmlformats.org/officeDocument/2006/relationships/slide" Target="slides/slide1016.xml"/><Relationship Id="rId1978" Type="http://schemas.openxmlformats.org/officeDocument/2006/relationships/slide" Target="slides/slide1973.xml"/><Relationship Id="rId4177" Type="http://schemas.openxmlformats.org/officeDocument/2006/relationships/slide" Target="slides/slide4172.xml"/><Relationship Id="rId3193" Type="http://schemas.openxmlformats.org/officeDocument/2006/relationships/slide" Target="slides/slide3188.xml"/><Relationship Id="rId4037" Type="http://schemas.openxmlformats.org/officeDocument/2006/relationships/slide" Target="slides/slide4032.xml"/><Relationship Id="rId4244" Type="http://schemas.openxmlformats.org/officeDocument/2006/relationships/slide" Target="slides/slide4239.xml"/><Relationship Id="rId1838" Type="http://schemas.openxmlformats.org/officeDocument/2006/relationships/slide" Target="slides/slide1833.xml"/><Relationship Id="rId3053" Type="http://schemas.openxmlformats.org/officeDocument/2006/relationships/slide" Target="slides/slide3048.xml"/><Relationship Id="rId3260" Type="http://schemas.openxmlformats.org/officeDocument/2006/relationships/slide" Target="slides/slide3255.xml"/><Relationship Id="rId4104" Type="http://schemas.openxmlformats.org/officeDocument/2006/relationships/slide" Target="slides/slide4099.xml"/><Relationship Id="rId4311" Type="http://schemas.openxmlformats.org/officeDocument/2006/relationships/commentAuthors" Target="commentAuthors.xml"/><Relationship Id="rId181" Type="http://schemas.openxmlformats.org/officeDocument/2006/relationships/slide" Target="slides/slide176.xml"/><Relationship Id="rId1905" Type="http://schemas.openxmlformats.org/officeDocument/2006/relationships/slide" Target="slides/slide1900.xml"/><Relationship Id="rId3120" Type="http://schemas.openxmlformats.org/officeDocument/2006/relationships/slide" Target="slides/slide3115.xml"/><Relationship Id="rId998" Type="http://schemas.openxmlformats.org/officeDocument/2006/relationships/slide" Target="slides/slide993.xml"/><Relationship Id="rId2679" Type="http://schemas.openxmlformats.org/officeDocument/2006/relationships/slide" Target="slides/slide2674.xml"/><Relationship Id="rId2886" Type="http://schemas.openxmlformats.org/officeDocument/2006/relationships/slide" Target="slides/slide2881.xml"/><Relationship Id="rId3937" Type="http://schemas.openxmlformats.org/officeDocument/2006/relationships/slide" Target="slides/slide3932.xml"/><Relationship Id="rId858" Type="http://schemas.openxmlformats.org/officeDocument/2006/relationships/slide" Target="slides/slide853.xml"/><Relationship Id="rId1488" Type="http://schemas.openxmlformats.org/officeDocument/2006/relationships/slide" Target="slides/slide1483.xml"/><Relationship Id="rId1695" Type="http://schemas.openxmlformats.org/officeDocument/2006/relationships/slide" Target="slides/slide1690.xml"/><Relationship Id="rId2539" Type="http://schemas.openxmlformats.org/officeDocument/2006/relationships/slide" Target="slides/slide2534.xml"/><Relationship Id="rId2746" Type="http://schemas.openxmlformats.org/officeDocument/2006/relationships/slide" Target="slides/slide2741.xml"/><Relationship Id="rId2953" Type="http://schemas.openxmlformats.org/officeDocument/2006/relationships/slide" Target="slides/slide2948.xml"/><Relationship Id="rId718" Type="http://schemas.openxmlformats.org/officeDocument/2006/relationships/slide" Target="slides/slide713.xml"/><Relationship Id="rId925" Type="http://schemas.openxmlformats.org/officeDocument/2006/relationships/slide" Target="slides/slide920.xml"/><Relationship Id="rId1348" Type="http://schemas.openxmlformats.org/officeDocument/2006/relationships/slide" Target="slides/slide1343.xml"/><Relationship Id="rId1555" Type="http://schemas.openxmlformats.org/officeDocument/2006/relationships/slide" Target="slides/slide1550.xml"/><Relationship Id="rId1762" Type="http://schemas.openxmlformats.org/officeDocument/2006/relationships/slide" Target="slides/slide1757.xml"/><Relationship Id="rId2606" Type="http://schemas.openxmlformats.org/officeDocument/2006/relationships/slide" Target="slides/slide2601.xml"/><Relationship Id="rId1208" Type="http://schemas.openxmlformats.org/officeDocument/2006/relationships/slide" Target="slides/slide1203.xml"/><Relationship Id="rId1415" Type="http://schemas.openxmlformats.org/officeDocument/2006/relationships/slide" Target="slides/slide1410.xml"/><Relationship Id="rId2813" Type="http://schemas.openxmlformats.org/officeDocument/2006/relationships/slide" Target="slides/slide2808.xml"/><Relationship Id="rId54" Type="http://schemas.openxmlformats.org/officeDocument/2006/relationships/slide" Target="slides/slide49.xml"/><Relationship Id="rId1622" Type="http://schemas.openxmlformats.org/officeDocument/2006/relationships/slide" Target="slides/slide1617.xml"/><Relationship Id="rId2189" Type="http://schemas.openxmlformats.org/officeDocument/2006/relationships/slide" Target="slides/slide2184.xml"/><Relationship Id="rId3587" Type="http://schemas.openxmlformats.org/officeDocument/2006/relationships/slide" Target="slides/slide3582.xml"/><Relationship Id="rId3794" Type="http://schemas.openxmlformats.org/officeDocument/2006/relationships/slide" Target="slides/slide3789.xml"/><Relationship Id="rId2396" Type="http://schemas.openxmlformats.org/officeDocument/2006/relationships/slide" Target="slides/slide2391.xml"/><Relationship Id="rId3447" Type="http://schemas.openxmlformats.org/officeDocument/2006/relationships/slide" Target="slides/slide3442.xml"/><Relationship Id="rId3654" Type="http://schemas.openxmlformats.org/officeDocument/2006/relationships/slide" Target="slides/slide3649.xml"/><Relationship Id="rId3861" Type="http://schemas.openxmlformats.org/officeDocument/2006/relationships/slide" Target="slides/slide3856.xml"/><Relationship Id="rId368" Type="http://schemas.openxmlformats.org/officeDocument/2006/relationships/slide" Target="slides/slide363.xml"/><Relationship Id="rId575" Type="http://schemas.openxmlformats.org/officeDocument/2006/relationships/slide" Target="slides/slide570.xml"/><Relationship Id="rId782" Type="http://schemas.openxmlformats.org/officeDocument/2006/relationships/slide" Target="slides/slide777.xml"/><Relationship Id="rId2049" Type="http://schemas.openxmlformats.org/officeDocument/2006/relationships/slide" Target="slides/slide2044.xml"/><Relationship Id="rId2256" Type="http://schemas.openxmlformats.org/officeDocument/2006/relationships/slide" Target="slides/slide2251.xml"/><Relationship Id="rId2463" Type="http://schemas.openxmlformats.org/officeDocument/2006/relationships/slide" Target="slides/slide2458.xml"/><Relationship Id="rId2670" Type="http://schemas.openxmlformats.org/officeDocument/2006/relationships/slide" Target="slides/slide2665.xml"/><Relationship Id="rId3307" Type="http://schemas.openxmlformats.org/officeDocument/2006/relationships/slide" Target="slides/slide3302.xml"/><Relationship Id="rId3514" Type="http://schemas.openxmlformats.org/officeDocument/2006/relationships/slide" Target="slides/slide3509.xml"/><Relationship Id="rId3721" Type="http://schemas.openxmlformats.org/officeDocument/2006/relationships/slide" Target="slides/slide3716.xml"/><Relationship Id="rId228" Type="http://schemas.openxmlformats.org/officeDocument/2006/relationships/slide" Target="slides/slide223.xml"/><Relationship Id="rId435" Type="http://schemas.openxmlformats.org/officeDocument/2006/relationships/slide" Target="slides/slide430.xml"/><Relationship Id="rId642" Type="http://schemas.openxmlformats.org/officeDocument/2006/relationships/slide" Target="slides/slide637.xml"/><Relationship Id="rId1065" Type="http://schemas.openxmlformats.org/officeDocument/2006/relationships/slide" Target="slides/slide1060.xml"/><Relationship Id="rId1272" Type="http://schemas.openxmlformats.org/officeDocument/2006/relationships/slide" Target="slides/slide1267.xml"/><Relationship Id="rId2116" Type="http://schemas.openxmlformats.org/officeDocument/2006/relationships/slide" Target="slides/slide2111.xml"/><Relationship Id="rId2323" Type="http://schemas.openxmlformats.org/officeDocument/2006/relationships/slide" Target="slides/slide2318.xml"/><Relationship Id="rId2530" Type="http://schemas.openxmlformats.org/officeDocument/2006/relationships/slide" Target="slides/slide2525.xml"/><Relationship Id="rId502" Type="http://schemas.openxmlformats.org/officeDocument/2006/relationships/slide" Target="slides/slide497.xml"/><Relationship Id="rId1132" Type="http://schemas.openxmlformats.org/officeDocument/2006/relationships/slide" Target="slides/slide1127.xml"/><Relationship Id="rId4288" Type="http://schemas.openxmlformats.org/officeDocument/2006/relationships/slide" Target="slides/slide4283.xml"/><Relationship Id="rId3097" Type="http://schemas.openxmlformats.org/officeDocument/2006/relationships/slide" Target="slides/slide3092.xml"/><Relationship Id="rId4148" Type="http://schemas.openxmlformats.org/officeDocument/2006/relationships/slide" Target="slides/slide4143.xml"/><Relationship Id="rId1949" Type="http://schemas.openxmlformats.org/officeDocument/2006/relationships/slide" Target="slides/slide1944.xml"/><Relationship Id="rId3164" Type="http://schemas.openxmlformats.org/officeDocument/2006/relationships/slide" Target="slides/slide3159.xml"/><Relationship Id="rId4008" Type="http://schemas.openxmlformats.org/officeDocument/2006/relationships/slide" Target="slides/slide4003.xml"/><Relationship Id="rId292" Type="http://schemas.openxmlformats.org/officeDocument/2006/relationships/slide" Target="slides/slide287.xml"/><Relationship Id="rId1809" Type="http://schemas.openxmlformats.org/officeDocument/2006/relationships/slide" Target="slides/slide1804.xml"/><Relationship Id="rId3371" Type="http://schemas.openxmlformats.org/officeDocument/2006/relationships/slide" Target="slides/slide3366.xml"/><Relationship Id="rId4215" Type="http://schemas.openxmlformats.org/officeDocument/2006/relationships/slide" Target="slides/slide4210.xml"/><Relationship Id="rId2180" Type="http://schemas.openxmlformats.org/officeDocument/2006/relationships/slide" Target="slides/slide2175.xml"/><Relationship Id="rId3024" Type="http://schemas.openxmlformats.org/officeDocument/2006/relationships/slide" Target="slides/slide3019.xml"/><Relationship Id="rId3231" Type="http://schemas.openxmlformats.org/officeDocument/2006/relationships/slide" Target="slides/slide3226.xml"/><Relationship Id="rId152" Type="http://schemas.openxmlformats.org/officeDocument/2006/relationships/slide" Target="slides/slide147.xml"/><Relationship Id="rId2040" Type="http://schemas.openxmlformats.org/officeDocument/2006/relationships/slide" Target="slides/slide2035.xml"/><Relationship Id="rId2997" Type="http://schemas.openxmlformats.org/officeDocument/2006/relationships/slide" Target="slides/slide2992.xml"/><Relationship Id="rId969" Type="http://schemas.openxmlformats.org/officeDocument/2006/relationships/slide" Target="slides/slide964.xml"/><Relationship Id="rId1599" Type="http://schemas.openxmlformats.org/officeDocument/2006/relationships/slide" Target="slides/slide1594.xml"/><Relationship Id="rId1459" Type="http://schemas.openxmlformats.org/officeDocument/2006/relationships/slide" Target="slides/slide1454.xml"/><Relationship Id="rId2857" Type="http://schemas.openxmlformats.org/officeDocument/2006/relationships/slide" Target="slides/slide2852.xml"/><Relationship Id="rId3908" Type="http://schemas.openxmlformats.org/officeDocument/2006/relationships/slide" Target="slides/slide3903.xml"/><Relationship Id="rId4072" Type="http://schemas.openxmlformats.org/officeDocument/2006/relationships/slide" Target="slides/slide4067.xml"/><Relationship Id="rId98" Type="http://schemas.openxmlformats.org/officeDocument/2006/relationships/slide" Target="slides/slide93.xml"/><Relationship Id="rId829" Type="http://schemas.openxmlformats.org/officeDocument/2006/relationships/slide" Target="slides/slide824.xml"/><Relationship Id="rId1666" Type="http://schemas.openxmlformats.org/officeDocument/2006/relationships/slide" Target="slides/slide1661.xml"/><Relationship Id="rId1873" Type="http://schemas.openxmlformats.org/officeDocument/2006/relationships/slide" Target="slides/slide1868.xml"/><Relationship Id="rId2717" Type="http://schemas.openxmlformats.org/officeDocument/2006/relationships/slide" Target="slides/slide2712.xml"/><Relationship Id="rId2924" Type="http://schemas.openxmlformats.org/officeDocument/2006/relationships/slide" Target="slides/slide2919.xml"/><Relationship Id="rId1319" Type="http://schemas.openxmlformats.org/officeDocument/2006/relationships/slide" Target="slides/slide1314.xml"/><Relationship Id="rId1526" Type="http://schemas.openxmlformats.org/officeDocument/2006/relationships/slide" Target="slides/slide1521.xml"/><Relationship Id="rId1733" Type="http://schemas.openxmlformats.org/officeDocument/2006/relationships/slide" Target="slides/slide1728.xml"/><Relationship Id="rId1940" Type="http://schemas.openxmlformats.org/officeDocument/2006/relationships/slide" Target="slides/slide1935.xml"/><Relationship Id="rId25" Type="http://schemas.openxmlformats.org/officeDocument/2006/relationships/slide" Target="slides/slide20.xml"/><Relationship Id="rId1800" Type="http://schemas.openxmlformats.org/officeDocument/2006/relationships/slide" Target="slides/slide1795.xml"/><Relationship Id="rId3698" Type="http://schemas.openxmlformats.org/officeDocument/2006/relationships/slide" Target="slides/slide3693.xml"/><Relationship Id="rId3558" Type="http://schemas.openxmlformats.org/officeDocument/2006/relationships/slide" Target="slides/slide3553.xml"/><Relationship Id="rId3765" Type="http://schemas.openxmlformats.org/officeDocument/2006/relationships/slide" Target="slides/slide3760.xml"/><Relationship Id="rId3972" Type="http://schemas.openxmlformats.org/officeDocument/2006/relationships/slide" Target="slides/slide3967.xml"/><Relationship Id="rId479" Type="http://schemas.openxmlformats.org/officeDocument/2006/relationships/slide" Target="slides/slide474.xml"/><Relationship Id="rId686" Type="http://schemas.openxmlformats.org/officeDocument/2006/relationships/slide" Target="slides/slide681.xml"/><Relationship Id="rId893" Type="http://schemas.openxmlformats.org/officeDocument/2006/relationships/slide" Target="slides/slide888.xml"/><Relationship Id="rId2367" Type="http://schemas.openxmlformats.org/officeDocument/2006/relationships/slide" Target="slides/slide2362.xml"/><Relationship Id="rId2574" Type="http://schemas.openxmlformats.org/officeDocument/2006/relationships/slide" Target="slides/slide2569.xml"/><Relationship Id="rId2781" Type="http://schemas.openxmlformats.org/officeDocument/2006/relationships/slide" Target="slides/slide2776.xml"/><Relationship Id="rId3418" Type="http://schemas.openxmlformats.org/officeDocument/2006/relationships/slide" Target="slides/slide3413.xml"/><Relationship Id="rId3625" Type="http://schemas.openxmlformats.org/officeDocument/2006/relationships/slide" Target="slides/slide3620.xml"/><Relationship Id="rId339" Type="http://schemas.openxmlformats.org/officeDocument/2006/relationships/slide" Target="slides/slide334.xml"/><Relationship Id="rId546" Type="http://schemas.openxmlformats.org/officeDocument/2006/relationships/slide" Target="slides/slide541.xml"/><Relationship Id="rId753" Type="http://schemas.openxmlformats.org/officeDocument/2006/relationships/slide" Target="slides/slide748.xml"/><Relationship Id="rId1176" Type="http://schemas.openxmlformats.org/officeDocument/2006/relationships/slide" Target="slides/slide1171.xml"/><Relationship Id="rId1383" Type="http://schemas.openxmlformats.org/officeDocument/2006/relationships/slide" Target="slides/slide1378.xml"/><Relationship Id="rId2227" Type="http://schemas.openxmlformats.org/officeDocument/2006/relationships/slide" Target="slides/slide2222.xml"/><Relationship Id="rId2434" Type="http://schemas.openxmlformats.org/officeDocument/2006/relationships/slide" Target="slides/slide2429.xml"/><Relationship Id="rId3832" Type="http://schemas.openxmlformats.org/officeDocument/2006/relationships/slide" Target="slides/slide3827.xml"/><Relationship Id="rId406" Type="http://schemas.openxmlformats.org/officeDocument/2006/relationships/slide" Target="slides/slide401.xml"/><Relationship Id="rId960" Type="http://schemas.openxmlformats.org/officeDocument/2006/relationships/slide" Target="slides/slide955.xml"/><Relationship Id="rId1036" Type="http://schemas.openxmlformats.org/officeDocument/2006/relationships/slide" Target="slides/slide1031.xml"/><Relationship Id="rId1243" Type="http://schemas.openxmlformats.org/officeDocument/2006/relationships/slide" Target="slides/slide1238.xml"/><Relationship Id="rId1590" Type="http://schemas.openxmlformats.org/officeDocument/2006/relationships/slide" Target="slides/slide1585.xml"/><Relationship Id="rId2641" Type="http://schemas.openxmlformats.org/officeDocument/2006/relationships/slide" Target="slides/slide2636.xml"/><Relationship Id="rId613" Type="http://schemas.openxmlformats.org/officeDocument/2006/relationships/slide" Target="slides/slide608.xml"/><Relationship Id="rId820" Type="http://schemas.openxmlformats.org/officeDocument/2006/relationships/slide" Target="slides/slide815.xml"/><Relationship Id="rId1450" Type="http://schemas.openxmlformats.org/officeDocument/2006/relationships/slide" Target="slides/slide1445.xml"/><Relationship Id="rId2501" Type="http://schemas.openxmlformats.org/officeDocument/2006/relationships/slide" Target="slides/slide2496.xml"/><Relationship Id="rId1103" Type="http://schemas.openxmlformats.org/officeDocument/2006/relationships/slide" Target="slides/slide1098.xml"/><Relationship Id="rId1310" Type="http://schemas.openxmlformats.org/officeDocument/2006/relationships/slide" Target="slides/slide1305.xml"/><Relationship Id="rId4259" Type="http://schemas.openxmlformats.org/officeDocument/2006/relationships/slide" Target="slides/slide4254.xml"/><Relationship Id="rId3068" Type="http://schemas.openxmlformats.org/officeDocument/2006/relationships/slide" Target="slides/slide3063.xml"/><Relationship Id="rId3275" Type="http://schemas.openxmlformats.org/officeDocument/2006/relationships/slide" Target="slides/slide3270.xml"/><Relationship Id="rId3482" Type="http://schemas.openxmlformats.org/officeDocument/2006/relationships/slide" Target="slides/slide3477.xml"/><Relationship Id="rId4119" Type="http://schemas.openxmlformats.org/officeDocument/2006/relationships/slide" Target="slides/slide4114.xml"/><Relationship Id="rId196" Type="http://schemas.openxmlformats.org/officeDocument/2006/relationships/slide" Target="slides/slide191.xml"/><Relationship Id="rId2084" Type="http://schemas.openxmlformats.org/officeDocument/2006/relationships/slide" Target="slides/slide2079.xml"/><Relationship Id="rId2291" Type="http://schemas.openxmlformats.org/officeDocument/2006/relationships/slide" Target="slides/slide2286.xml"/><Relationship Id="rId3135" Type="http://schemas.openxmlformats.org/officeDocument/2006/relationships/slide" Target="slides/slide3130.xml"/><Relationship Id="rId3342" Type="http://schemas.openxmlformats.org/officeDocument/2006/relationships/slide" Target="slides/slide3337.xml"/><Relationship Id="rId263" Type="http://schemas.openxmlformats.org/officeDocument/2006/relationships/slide" Target="slides/slide258.xml"/><Relationship Id="rId470" Type="http://schemas.openxmlformats.org/officeDocument/2006/relationships/slide" Target="slides/slide465.xml"/><Relationship Id="rId2151" Type="http://schemas.openxmlformats.org/officeDocument/2006/relationships/slide" Target="slides/slide2146.xml"/><Relationship Id="rId3202" Type="http://schemas.openxmlformats.org/officeDocument/2006/relationships/slide" Target="slides/slide3197.xml"/><Relationship Id="rId123" Type="http://schemas.openxmlformats.org/officeDocument/2006/relationships/slide" Target="slides/slide118.xml"/><Relationship Id="rId330" Type="http://schemas.openxmlformats.org/officeDocument/2006/relationships/slide" Target="slides/slide325.xml"/><Relationship Id="rId2011" Type="http://schemas.openxmlformats.org/officeDocument/2006/relationships/slide" Target="slides/slide2006.xml"/><Relationship Id="rId2968" Type="http://schemas.openxmlformats.org/officeDocument/2006/relationships/slide" Target="slides/slide2963.xml"/><Relationship Id="rId4183" Type="http://schemas.openxmlformats.org/officeDocument/2006/relationships/slide" Target="slides/slide4178.xml"/><Relationship Id="rId1777" Type="http://schemas.openxmlformats.org/officeDocument/2006/relationships/slide" Target="slides/slide1772.xml"/><Relationship Id="rId1984" Type="http://schemas.openxmlformats.org/officeDocument/2006/relationships/slide" Target="slides/slide1979.xml"/><Relationship Id="rId2828" Type="http://schemas.openxmlformats.org/officeDocument/2006/relationships/slide" Target="slides/slide2823.xml"/><Relationship Id="rId69" Type="http://schemas.openxmlformats.org/officeDocument/2006/relationships/slide" Target="slides/slide64.xml"/><Relationship Id="rId1637" Type="http://schemas.openxmlformats.org/officeDocument/2006/relationships/slide" Target="slides/slide1632.xml"/><Relationship Id="rId1844" Type="http://schemas.openxmlformats.org/officeDocument/2006/relationships/slide" Target="slides/slide1839.xml"/><Relationship Id="rId4043" Type="http://schemas.openxmlformats.org/officeDocument/2006/relationships/slide" Target="slides/slide4038.xml"/><Relationship Id="rId4250" Type="http://schemas.openxmlformats.org/officeDocument/2006/relationships/slide" Target="slides/slide4245.xml"/><Relationship Id="rId1704" Type="http://schemas.openxmlformats.org/officeDocument/2006/relationships/slide" Target="slides/slide1699.xml"/><Relationship Id="rId4110" Type="http://schemas.openxmlformats.org/officeDocument/2006/relationships/slide" Target="slides/slide4105.xml"/><Relationship Id="rId1911" Type="http://schemas.openxmlformats.org/officeDocument/2006/relationships/slide" Target="slides/slide1906.xml"/><Relationship Id="rId3669" Type="http://schemas.openxmlformats.org/officeDocument/2006/relationships/slide" Target="slides/slide3664.xml"/><Relationship Id="rId797" Type="http://schemas.openxmlformats.org/officeDocument/2006/relationships/slide" Target="slides/slide792.xml"/><Relationship Id="rId2478" Type="http://schemas.openxmlformats.org/officeDocument/2006/relationships/slide" Target="slides/slide2473.xml"/><Relationship Id="rId3876" Type="http://schemas.openxmlformats.org/officeDocument/2006/relationships/slide" Target="slides/slide3871.xml"/><Relationship Id="rId1287" Type="http://schemas.openxmlformats.org/officeDocument/2006/relationships/slide" Target="slides/slide1282.xml"/><Relationship Id="rId2685" Type="http://schemas.openxmlformats.org/officeDocument/2006/relationships/slide" Target="slides/slide2680.xml"/><Relationship Id="rId2892" Type="http://schemas.openxmlformats.org/officeDocument/2006/relationships/slide" Target="slides/slide2887.xml"/><Relationship Id="rId3529" Type="http://schemas.openxmlformats.org/officeDocument/2006/relationships/slide" Target="slides/slide3524.xml"/><Relationship Id="rId3736" Type="http://schemas.openxmlformats.org/officeDocument/2006/relationships/slide" Target="slides/slide3731.xml"/><Relationship Id="rId3943" Type="http://schemas.openxmlformats.org/officeDocument/2006/relationships/slide" Target="slides/slide3938.xml"/><Relationship Id="rId657" Type="http://schemas.openxmlformats.org/officeDocument/2006/relationships/slide" Target="slides/slide652.xml"/><Relationship Id="rId864" Type="http://schemas.openxmlformats.org/officeDocument/2006/relationships/slide" Target="slides/slide859.xml"/><Relationship Id="rId1494" Type="http://schemas.openxmlformats.org/officeDocument/2006/relationships/slide" Target="slides/slide1489.xml"/><Relationship Id="rId2338" Type="http://schemas.openxmlformats.org/officeDocument/2006/relationships/slide" Target="slides/slide2333.xml"/><Relationship Id="rId2545" Type="http://schemas.openxmlformats.org/officeDocument/2006/relationships/slide" Target="slides/slide2540.xml"/><Relationship Id="rId2752" Type="http://schemas.openxmlformats.org/officeDocument/2006/relationships/slide" Target="slides/slide2747.xml"/><Relationship Id="rId3803" Type="http://schemas.openxmlformats.org/officeDocument/2006/relationships/slide" Target="slides/slide3798.xml"/><Relationship Id="rId517" Type="http://schemas.openxmlformats.org/officeDocument/2006/relationships/slide" Target="slides/slide512.xml"/><Relationship Id="rId724" Type="http://schemas.openxmlformats.org/officeDocument/2006/relationships/slide" Target="slides/slide719.xml"/><Relationship Id="rId931" Type="http://schemas.openxmlformats.org/officeDocument/2006/relationships/slide" Target="slides/slide926.xml"/><Relationship Id="rId1147" Type="http://schemas.openxmlformats.org/officeDocument/2006/relationships/slide" Target="slides/slide1142.xml"/><Relationship Id="rId1354" Type="http://schemas.openxmlformats.org/officeDocument/2006/relationships/slide" Target="slides/slide1349.xml"/><Relationship Id="rId1561" Type="http://schemas.openxmlformats.org/officeDocument/2006/relationships/slide" Target="slides/slide1556.xml"/><Relationship Id="rId2405" Type="http://schemas.openxmlformats.org/officeDocument/2006/relationships/slide" Target="slides/slide2400.xml"/><Relationship Id="rId2612" Type="http://schemas.openxmlformats.org/officeDocument/2006/relationships/slide" Target="slides/slide2607.xml"/><Relationship Id="rId60" Type="http://schemas.openxmlformats.org/officeDocument/2006/relationships/slide" Target="slides/slide55.xml"/><Relationship Id="rId1007" Type="http://schemas.openxmlformats.org/officeDocument/2006/relationships/slide" Target="slides/slide1002.xml"/><Relationship Id="rId1214" Type="http://schemas.openxmlformats.org/officeDocument/2006/relationships/slide" Target="slides/slide1209.xml"/><Relationship Id="rId1421" Type="http://schemas.openxmlformats.org/officeDocument/2006/relationships/slide" Target="slides/slide1416.xml"/><Relationship Id="rId3179" Type="http://schemas.openxmlformats.org/officeDocument/2006/relationships/slide" Target="slides/slide3174.xml"/><Relationship Id="rId3386" Type="http://schemas.openxmlformats.org/officeDocument/2006/relationships/slide" Target="slides/slide3381.xml"/><Relationship Id="rId3593" Type="http://schemas.openxmlformats.org/officeDocument/2006/relationships/slide" Target="slides/slide3588.xml"/><Relationship Id="rId2195" Type="http://schemas.openxmlformats.org/officeDocument/2006/relationships/slide" Target="slides/slide2190.xml"/><Relationship Id="rId3039" Type="http://schemas.openxmlformats.org/officeDocument/2006/relationships/slide" Target="slides/slide3034.xml"/><Relationship Id="rId3246" Type="http://schemas.openxmlformats.org/officeDocument/2006/relationships/slide" Target="slides/slide3241.xml"/><Relationship Id="rId3453" Type="http://schemas.openxmlformats.org/officeDocument/2006/relationships/slide" Target="slides/slide3448.xml"/><Relationship Id="rId167" Type="http://schemas.openxmlformats.org/officeDocument/2006/relationships/slide" Target="slides/slide162.xml"/><Relationship Id="rId374" Type="http://schemas.openxmlformats.org/officeDocument/2006/relationships/slide" Target="slides/slide369.xml"/><Relationship Id="rId581" Type="http://schemas.openxmlformats.org/officeDocument/2006/relationships/slide" Target="slides/slide576.xml"/><Relationship Id="rId2055" Type="http://schemas.openxmlformats.org/officeDocument/2006/relationships/slide" Target="slides/slide2050.xml"/><Relationship Id="rId2262" Type="http://schemas.openxmlformats.org/officeDocument/2006/relationships/slide" Target="slides/slide2257.xml"/><Relationship Id="rId3106" Type="http://schemas.openxmlformats.org/officeDocument/2006/relationships/slide" Target="slides/slide3101.xml"/><Relationship Id="rId3660" Type="http://schemas.openxmlformats.org/officeDocument/2006/relationships/slide" Target="slides/slide3655.xml"/><Relationship Id="rId234" Type="http://schemas.openxmlformats.org/officeDocument/2006/relationships/slide" Target="slides/slide229.xml"/><Relationship Id="rId3313" Type="http://schemas.openxmlformats.org/officeDocument/2006/relationships/slide" Target="slides/slide3308.xml"/><Relationship Id="rId3520" Type="http://schemas.openxmlformats.org/officeDocument/2006/relationships/slide" Target="slides/slide3515.xml"/><Relationship Id="rId441" Type="http://schemas.openxmlformats.org/officeDocument/2006/relationships/slide" Target="slides/slide436.xml"/><Relationship Id="rId1071" Type="http://schemas.openxmlformats.org/officeDocument/2006/relationships/slide" Target="slides/slide1066.xml"/><Relationship Id="rId2122" Type="http://schemas.openxmlformats.org/officeDocument/2006/relationships/slide" Target="slides/slide2117.xml"/><Relationship Id="rId301" Type="http://schemas.openxmlformats.org/officeDocument/2006/relationships/slide" Target="slides/slide296.xml"/><Relationship Id="rId1888" Type="http://schemas.openxmlformats.org/officeDocument/2006/relationships/slide" Target="slides/slide1883.xml"/><Relationship Id="rId2939" Type="http://schemas.openxmlformats.org/officeDocument/2006/relationships/slide" Target="slides/slide2934.xml"/><Relationship Id="rId4087" Type="http://schemas.openxmlformats.org/officeDocument/2006/relationships/slide" Target="slides/slide4082.xml"/><Relationship Id="rId4294" Type="http://schemas.openxmlformats.org/officeDocument/2006/relationships/font" Target="fonts/font5.fntdata"/><Relationship Id="rId1748" Type="http://schemas.openxmlformats.org/officeDocument/2006/relationships/slide" Target="slides/slide1743.xml"/><Relationship Id="rId4154" Type="http://schemas.openxmlformats.org/officeDocument/2006/relationships/slide" Target="slides/slide4149.xml"/><Relationship Id="rId1955" Type="http://schemas.openxmlformats.org/officeDocument/2006/relationships/slide" Target="slides/slide1950.xml"/><Relationship Id="rId3170" Type="http://schemas.openxmlformats.org/officeDocument/2006/relationships/slide" Target="slides/slide3165.xml"/><Relationship Id="rId4014" Type="http://schemas.openxmlformats.org/officeDocument/2006/relationships/slide" Target="slides/slide4009.xml"/><Relationship Id="rId4221" Type="http://schemas.openxmlformats.org/officeDocument/2006/relationships/slide" Target="slides/slide4216.xml"/><Relationship Id="rId1608" Type="http://schemas.openxmlformats.org/officeDocument/2006/relationships/slide" Target="slides/slide1603.xml"/><Relationship Id="rId1815" Type="http://schemas.openxmlformats.org/officeDocument/2006/relationships/slide" Target="slides/slide1810.xml"/><Relationship Id="rId3030" Type="http://schemas.openxmlformats.org/officeDocument/2006/relationships/slide" Target="slides/slide3025.xml"/><Relationship Id="rId3987" Type="http://schemas.openxmlformats.org/officeDocument/2006/relationships/slide" Target="slides/slide3982.xml"/><Relationship Id="rId2589" Type="http://schemas.openxmlformats.org/officeDocument/2006/relationships/slide" Target="slides/slide2584.xml"/><Relationship Id="rId2796" Type="http://schemas.openxmlformats.org/officeDocument/2006/relationships/slide" Target="slides/slide2791.xml"/><Relationship Id="rId3847" Type="http://schemas.openxmlformats.org/officeDocument/2006/relationships/slide" Target="slides/slide3842.xml"/><Relationship Id="rId768" Type="http://schemas.openxmlformats.org/officeDocument/2006/relationships/slide" Target="slides/slide763.xml"/><Relationship Id="rId975" Type="http://schemas.openxmlformats.org/officeDocument/2006/relationships/slide" Target="slides/slide970.xml"/><Relationship Id="rId1398" Type="http://schemas.openxmlformats.org/officeDocument/2006/relationships/slide" Target="slides/slide1393.xml"/><Relationship Id="rId2449" Type="http://schemas.openxmlformats.org/officeDocument/2006/relationships/slide" Target="slides/slide2444.xml"/><Relationship Id="rId2656" Type="http://schemas.openxmlformats.org/officeDocument/2006/relationships/slide" Target="slides/slide2651.xml"/><Relationship Id="rId2863" Type="http://schemas.openxmlformats.org/officeDocument/2006/relationships/slide" Target="slides/slide2858.xml"/><Relationship Id="rId3707" Type="http://schemas.openxmlformats.org/officeDocument/2006/relationships/slide" Target="slides/slide3702.xml"/><Relationship Id="rId3914" Type="http://schemas.openxmlformats.org/officeDocument/2006/relationships/slide" Target="slides/slide3909.xml"/><Relationship Id="rId628" Type="http://schemas.openxmlformats.org/officeDocument/2006/relationships/slide" Target="slides/slide623.xml"/><Relationship Id="rId835" Type="http://schemas.openxmlformats.org/officeDocument/2006/relationships/slide" Target="slides/slide830.xml"/><Relationship Id="rId1258" Type="http://schemas.openxmlformats.org/officeDocument/2006/relationships/slide" Target="slides/slide1253.xml"/><Relationship Id="rId1465" Type="http://schemas.openxmlformats.org/officeDocument/2006/relationships/slide" Target="slides/slide1460.xml"/><Relationship Id="rId1672" Type="http://schemas.openxmlformats.org/officeDocument/2006/relationships/slide" Target="slides/slide1667.xml"/><Relationship Id="rId2309" Type="http://schemas.openxmlformats.org/officeDocument/2006/relationships/slide" Target="slides/slide2304.xml"/><Relationship Id="rId2516" Type="http://schemas.openxmlformats.org/officeDocument/2006/relationships/slide" Target="slides/slide2511.xml"/><Relationship Id="rId2723" Type="http://schemas.openxmlformats.org/officeDocument/2006/relationships/slide" Target="slides/slide2718.xml"/><Relationship Id="rId1118" Type="http://schemas.openxmlformats.org/officeDocument/2006/relationships/slide" Target="slides/slide1113.xml"/><Relationship Id="rId1325" Type="http://schemas.openxmlformats.org/officeDocument/2006/relationships/slide" Target="slides/slide1320.xml"/><Relationship Id="rId1532" Type="http://schemas.openxmlformats.org/officeDocument/2006/relationships/slide" Target="slides/slide1527.xml"/><Relationship Id="rId2930" Type="http://schemas.openxmlformats.org/officeDocument/2006/relationships/slide" Target="slides/slide2925.xml"/><Relationship Id="rId902" Type="http://schemas.openxmlformats.org/officeDocument/2006/relationships/slide" Target="slides/slide897.xml"/><Relationship Id="rId3497" Type="http://schemas.openxmlformats.org/officeDocument/2006/relationships/slide" Target="slides/slide3492.xml"/><Relationship Id="rId31" Type="http://schemas.openxmlformats.org/officeDocument/2006/relationships/slide" Target="slides/slide26.xml"/><Relationship Id="rId2099" Type="http://schemas.openxmlformats.org/officeDocument/2006/relationships/slide" Target="slides/slide2094.xml"/><Relationship Id="rId278" Type="http://schemas.openxmlformats.org/officeDocument/2006/relationships/slide" Target="slides/slide273.xml"/><Relationship Id="rId3357" Type="http://schemas.openxmlformats.org/officeDocument/2006/relationships/slide" Target="slides/slide3352.xml"/><Relationship Id="rId3564" Type="http://schemas.openxmlformats.org/officeDocument/2006/relationships/slide" Target="slides/slide3559.xml"/><Relationship Id="rId3771" Type="http://schemas.openxmlformats.org/officeDocument/2006/relationships/slide" Target="slides/slide3766.xml"/><Relationship Id="rId485" Type="http://schemas.openxmlformats.org/officeDocument/2006/relationships/slide" Target="slides/slide480.xml"/><Relationship Id="rId692" Type="http://schemas.openxmlformats.org/officeDocument/2006/relationships/slide" Target="slides/slide687.xml"/><Relationship Id="rId2166" Type="http://schemas.openxmlformats.org/officeDocument/2006/relationships/slide" Target="slides/slide2161.xml"/><Relationship Id="rId2373" Type="http://schemas.openxmlformats.org/officeDocument/2006/relationships/slide" Target="slides/slide2368.xml"/><Relationship Id="rId2580" Type="http://schemas.openxmlformats.org/officeDocument/2006/relationships/slide" Target="slides/slide2575.xml"/><Relationship Id="rId3217" Type="http://schemas.openxmlformats.org/officeDocument/2006/relationships/slide" Target="slides/slide3212.xml"/><Relationship Id="rId3424" Type="http://schemas.openxmlformats.org/officeDocument/2006/relationships/slide" Target="slides/slide3419.xml"/><Relationship Id="rId3631" Type="http://schemas.openxmlformats.org/officeDocument/2006/relationships/slide" Target="slides/slide3626.xml"/><Relationship Id="rId138" Type="http://schemas.openxmlformats.org/officeDocument/2006/relationships/slide" Target="slides/slide133.xml"/><Relationship Id="rId345" Type="http://schemas.openxmlformats.org/officeDocument/2006/relationships/slide" Target="slides/slide340.xml"/><Relationship Id="rId552" Type="http://schemas.openxmlformats.org/officeDocument/2006/relationships/slide" Target="slides/slide547.xml"/><Relationship Id="rId1182" Type="http://schemas.openxmlformats.org/officeDocument/2006/relationships/slide" Target="slides/slide1177.xml"/><Relationship Id="rId2026" Type="http://schemas.openxmlformats.org/officeDocument/2006/relationships/slide" Target="slides/slide2021.xml"/><Relationship Id="rId2233" Type="http://schemas.openxmlformats.org/officeDocument/2006/relationships/slide" Target="slides/slide2228.xml"/><Relationship Id="rId2440" Type="http://schemas.openxmlformats.org/officeDocument/2006/relationships/slide" Target="slides/slide2435.xml"/><Relationship Id="rId205" Type="http://schemas.openxmlformats.org/officeDocument/2006/relationships/slide" Target="slides/slide200.xml"/><Relationship Id="rId412" Type="http://schemas.openxmlformats.org/officeDocument/2006/relationships/slide" Target="slides/slide407.xml"/><Relationship Id="rId1042" Type="http://schemas.openxmlformats.org/officeDocument/2006/relationships/slide" Target="slides/slide1037.xml"/><Relationship Id="rId2300" Type="http://schemas.openxmlformats.org/officeDocument/2006/relationships/slide" Target="slides/slide2295.xml"/><Relationship Id="rId4198" Type="http://schemas.openxmlformats.org/officeDocument/2006/relationships/slide" Target="slides/slide4193.xml"/><Relationship Id="rId1999" Type="http://schemas.openxmlformats.org/officeDocument/2006/relationships/slide" Target="slides/slide1994.xml"/><Relationship Id="rId4058" Type="http://schemas.openxmlformats.org/officeDocument/2006/relationships/slide" Target="slides/slide4053.xml"/><Relationship Id="rId4265" Type="http://schemas.openxmlformats.org/officeDocument/2006/relationships/slide" Target="slides/slide4260.xml"/><Relationship Id="rId1859" Type="http://schemas.openxmlformats.org/officeDocument/2006/relationships/slide" Target="slides/slide1854.xml"/><Relationship Id="rId3074" Type="http://schemas.openxmlformats.org/officeDocument/2006/relationships/slide" Target="slides/slide3069.xml"/><Relationship Id="rId4125" Type="http://schemas.openxmlformats.org/officeDocument/2006/relationships/slide" Target="slides/slide4120.xml"/><Relationship Id="rId1719" Type="http://schemas.openxmlformats.org/officeDocument/2006/relationships/slide" Target="slides/slide1714.xml"/><Relationship Id="rId1926" Type="http://schemas.openxmlformats.org/officeDocument/2006/relationships/slide" Target="slides/slide1921.xml"/><Relationship Id="rId3281" Type="http://schemas.openxmlformats.org/officeDocument/2006/relationships/slide" Target="slides/slide3276.xml"/><Relationship Id="rId2090" Type="http://schemas.openxmlformats.org/officeDocument/2006/relationships/slide" Target="slides/slide2085.xml"/><Relationship Id="rId3141" Type="http://schemas.openxmlformats.org/officeDocument/2006/relationships/slide" Target="slides/slide3136.xml"/><Relationship Id="rId3001" Type="http://schemas.openxmlformats.org/officeDocument/2006/relationships/slide" Target="slides/slide2996.xml"/><Relationship Id="rId3958" Type="http://schemas.openxmlformats.org/officeDocument/2006/relationships/slide" Target="slides/slide3953.xml"/><Relationship Id="rId879" Type="http://schemas.openxmlformats.org/officeDocument/2006/relationships/slide" Target="slides/slide874.xml"/><Relationship Id="rId2767" Type="http://schemas.openxmlformats.org/officeDocument/2006/relationships/slide" Target="slides/slide2762.xml"/><Relationship Id="rId739" Type="http://schemas.openxmlformats.org/officeDocument/2006/relationships/slide" Target="slides/slide734.xml"/><Relationship Id="rId1369" Type="http://schemas.openxmlformats.org/officeDocument/2006/relationships/slide" Target="slides/slide1364.xml"/><Relationship Id="rId1576" Type="http://schemas.openxmlformats.org/officeDocument/2006/relationships/slide" Target="slides/slide1571.xml"/><Relationship Id="rId2974" Type="http://schemas.openxmlformats.org/officeDocument/2006/relationships/slide" Target="slides/slide2969.xml"/><Relationship Id="rId3818" Type="http://schemas.openxmlformats.org/officeDocument/2006/relationships/slide" Target="slides/slide3813.xml"/><Relationship Id="rId946" Type="http://schemas.openxmlformats.org/officeDocument/2006/relationships/slide" Target="slides/slide941.xml"/><Relationship Id="rId1229" Type="http://schemas.openxmlformats.org/officeDocument/2006/relationships/slide" Target="slides/slide1224.xml"/><Relationship Id="rId1783" Type="http://schemas.openxmlformats.org/officeDocument/2006/relationships/slide" Target="slides/slide1778.xml"/><Relationship Id="rId1990" Type="http://schemas.openxmlformats.org/officeDocument/2006/relationships/slide" Target="slides/slide1985.xml"/><Relationship Id="rId2627" Type="http://schemas.openxmlformats.org/officeDocument/2006/relationships/slide" Target="slides/slide2622.xml"/><Relationship Id="rId2834" Type="http://schemas.openxmlformats.org/officeDocument/2006/relationships/slide" Target="slides/slide2829.xml"/><Relationship Id="rId75" Type="http://schemas.openxmlformats.org/officeDocument/2006/relationships/slide" Target="slides/slide70.xml"/><Relationship Id="rId806" Type="http://schemas.openxmlformats.org/officeDocument/2006/relationships/slide" Target="slides/slide801.xml"/><Relationship Id="rId1436" Type="http://schemas.openxmlformats.org/officeDocument/2006/relationships/slide" Target="slides/slide1431.xml"/><Relationship Id="rId1643" Type="http://schemas.openxmlformats.org/officeDocument/2006/relationships/slide" Target="slides/slide1638.xml"/><Relationship Id="rId1850" Type="http://schemas.openxmlformats.org/officeDocument/2006/relationships/slide" Target="slides/slide1845.xml"/><Relationship Id="rId2901" Type="http://schemas.openxmlformats.org/officeDocument/2006/relationships/slide" Target="slides/slide2896.xml"/><Relationship Id="rId1503" Type="http://schemas.openxmlformats.org/officeDocument/2006/relationships/slide" Target="slides/slide1498.xml"/><Relationship Id="rId1710" Type="http://schemas.openxmlformats.org/officeDocument/2006/relationships/slide" Target="slides/slide1705.xml"/><Relationship Id="rId3468" Type="http://schemas.openxmlformats.org/officeDocument/2006/relationships/slide" Target="slides/slide3463.xml"/><Relationship Id="rId3675" Type="http://schemas.openxmlformats.org/officeDocument/2006/relationships/slide" Target="slides/slide3670.xml"/><Relationship Id="rId3882" Type="http://schemas.openxmlformats.org/officeDocument/2006/relationships/slide" Target="slides/slide3877.xml"/><Relationship Id="rId389" Type="http://schemas.openxmlformats.org/officeDocument/2006/relationships/slide" Target="slides/slide384.xml"/><Relationship Id="rId596" Type="http://schemas.openxmlformats.org/officeDocument/2006/relationships/slide" Target="slides/slide591.xml"/><Relationship Id="rId2277" Type="http://schemas.openxmlformats.org/officeDocument/2006/relationships/slide" Target="slides/slide2272.xml"/><Relationship Id="rId2484" Type="http://schemas.openxmlformats.org/officeDocument/2006/relationships/slide" Target="slides/slide2479.xml"/><Relationship Id="rId2691" Type="http://schemas.openxmlformats.org/officeDocument/2006/relationships/slide" Target="slides/slide2686.xml"/><Relationship Id="rId3328" Type="http://schemas.openxmlformats.org/officeDocument/2006/relationships/slide" Target="slides/slide3323.xml"/><Relationship Id="rId3535" Type="http://schemas.openxmlformats.org/officeDocument/2006/relationships/slide" Target="slides/slide3530.xml"/><Relationship Id="rId3742" Type="http://schemas.openxmlformats.org/officeDocument/2006/relationships/slide" Target="slides/slide3737.xml"/><Relationship Id="rId249" Type="http://schemas.openxmlformats.org/officeDocument/2006/relationships/slide" Target="slides/slide244.xml"/><Relationship Id="rId456" Type="http://schemas.openxmlformats.org/officeDocument/2006/relationships/slide" Target="slides/slide451.xml"/><Relationship Id="rId663" Type="http://schemas.openxmlformats.org/officeDocument/2006/relationships/slide" Target="slides/slide658.xml"/><Relationship Id="rId870" Type="http://schemas.openxmlformats.org/officeDocument/2006/relationships/slide" Target="slides/slide865.xml"/><Relationship Id="rId1086" Type="http://schemas.openxmlformats.org/officeDocument/2006/relationships/slide" Target="slides/slide1081.xml"/><Relationship Id="rId1293" Type="http://schemas.openxmlformats.org/officeDocument/2006/relationships/slide" Target="slides/slide1288.xml"/><Relationship Id="rId2137" Type="http://schemas.openxmlformats.org/officeDocument/2006/relationships/slide" Target="slides/slide2132.xml"/><Relationship Id="rId2344" Type="http://schemas.openxmlformats.org/officeDocument/2006/relationships/slide" Target="slides/slide2339.xml"/><Relationship Id="rId2551" Type="http://schemas.openxmlformats.org/officeDocument/2006/relationships/slide" Target="slides/slide2546.xml"/><Relationship Id="rId109" Type="http://schemas.openxmlformats.org/officeDocument/2006/relationships/slide" Target="slides/slide104.xml"/><Relationship Id="rId316" Type="http://schemas.openxmlformats.org/officeDocument/2006/relationships/slide" Target="slides/slide311.xml"/><Relationship Id="rId523" Type="http://schemas.openxmlformats.org/officeDocument/2006/relationships/slide" Target="slides/slide518.xml"/><Relationship Id="rId1153" Type="http://schemas.openxmlformats.org/officeDocument/2006/relationships/slide" Target="slides/slide1148.xml"/><Relationship Id="rId2204" Type="http://schemas.openxmlformats.org/officeDocument/2006/relationships/slide" Target="slides/slide2199.xml"/><Relationship Id="rId3602" Type="http://schemas.openxmlformats.org/officeDocument/2006/relationships/slide" Target="slides/slide3597.xml"/><Relationship Id="rId730" Type="http://schemas.openxmlformats.org/officeDocument/2006/relationships/slide" Target="slides/slide725.xml"/><Relationship Id="rId1013" Type="http://schemas.openxmlformats.org/officeDocument/2006/relationships/slide" Target="slides/slide1008.xml"/><Relationship Id="rId1360" Type="http://schemas.openxmlformats.org/officeDocument/2006/relationships/slide" Target="slides/slide1355.xml"/><Relationship Id="rId2411" Type="http://schemas.openxmlformats.org/officeDocument/2006/relationships/slide" Target="slides/slide2406.xml"/><Relationship Id="rId4169" Type="http://schemas.openxmlformats.org/officeDocument/2006/relationships/slide" Target="slides/slide4164.xml"/><Relationship Id="rId1220" Type="http://schemas.openxmlformats.org/officeDocument/2006/relationships/slide" Target="slides/slide1215.xml"/><Relationship Id="rId3185" Type="http://schemas.openxmlformats.org/officeDocument/2006/relationships/slide" Target="slides/slide3180.xml"/><Relationship Id="rId3392" Type="http://schemas.openxmlformats.org/officeDocument/2006/relationships/slide" Target="slides/slide3387.xml"/><Relationship Id="rId4029" Type="http://schemas.openxmlformats.org/officeDocument/2006/relationships/slide" Target="slides/slide4024.xml"/><Relationship Id="rId4236" Type="http://schemas.openxmlformats.org/officeDocument/2006/relationships/slide" Target="slides/slide4231.xml"/><Relationship Id="rId3045" Type="http://schemas.openxmlformats.org/officeDocument/2006/relationships/slide" Target="slides/slide3040.xml"/><Relationship Id="rId3252" Type="http://schemas.openxmlformats.org/officeDocument/2006/relationships/slide" Target="slides/slide3247.xml"/><Relationship Id="rId4303" Type="http://schemas.openxmlformats.org/officeDocument/2006/relationships/font" Target="fonts/font14.fntdata"/><Relationship Id="rId173" Type="http://schemas.openxmlformats.org/officeDocument/2006/relationships/slide" Target="slides/slide168.xml"/><Relationship Id="rId380" Type="http://schemas.openxmlformats.org/officeDocument/2006/relationships/slide" Target="slides/slide375.xml"/><Relationship Id="rId2061" Type="http://schemas.openxmlformats.org/officeDocument/2006/relationships/slide" Target="slides/slide2056.xml"/><Relationship Id="rId3112" Type="http://schemas.openxmlformats.org/officeDocument/2006/relationships/slide" Target="slides/slide3107.xml"/><Relationship Id="rId240" Type="http://schemas.openxmlformats.org/officeDocument/2006/relationships/slide" Target="slides/slide235.xml"/><Relationship Id="rId100" Type="http://schemas.openxmlformats.org/officeDocument/2006/relationships/slide" Target="slides/slide95.xml"/><Relationship Id="rId2878" Type="http://schemas.openxmlformats.org/officeDocument/2006/relationships/slide" Target="slides/slide2873.xml"/><Relationship Id="rId3929" Type="http://schemas.openxmlformats.org/officeDocument/2006/relationships/slide" Target="slides/slide3924.xml"/><Relationship Id="rId4093" Type="http://schemas.openxmlformats.org/officeDocument/2006/relationships/slide" Target="slides/slide4088.xml"/><Relationship Id="rId1687" Type="http://schemas.openxmlformats.org/officeDocument/2006/relationships/slide" Target="slides/slide1682.xml"/><Relationship Id="rId1894" Type="http://schemas.openxmlformats.org/officeDocument/2006/relationships/slide" Target="slides/slide1889.xml"/><Relationship Id="rId2738" Type="http://schemas.openxmlformats.org/officeDocument/2006/relationships/slide" Target="slides/slide2733.xml"/><Relationship Id="rId2945" Type="http://schemas.openxmlformats.org/officeDocument/2006/relationships/slide" Target="slides/slide2940.xml"/><Relationship Id="rId917" Type="http://schemas.openxmlformats.org/officeDocument/2006/relationships/slide" Target="slides/slide912.xml"/><Relationship Id="rId1547" Type="http://schemas.openxmlformats.org/officeDocument/2006/relationships/slide" Target="slides/slide1542.xml"/><Relationship Id="rId1754" Type="http://schemas.openxmlformats.org/officeDocument/2006/relationships/slide" Target="slides/slide1749.xml"/><Relationship Id="rId1961" Type="http://schemas.openxmlformats.org/officeDocument/2006/relationships/slide" Target="slides/slide1956.xml"/><Relationship Id="rId2805" Type="http://schemas.openxmlformats.org/officeDocument/2006/relationships/slide" Target="slides/slide2800.xml"/><Relationship Id="rId4160" Type="http://schemas.openxmlformats.org/officeDocument/2006/relationships/slide" Target="slides/slide4155.xml"/><Relationship Id="rId46" Type="http://schemas.openxmlformats.org/officeDocument/2006/relationships/slide" Target="slides/slide41.xml"/><Relationship Id="rId1407" Type="http://schemas.openxmlformats.org/officeDocument/2006/relationships/slide" Target="slides/slide1402.xml"/><Relationship Id="rId1614" Type="http://schemas.openxmlformats.org/officeDocument/2006/relationships/slide" Target="slides/slide1609.xml"/><Relationship Id="rId1821" Type="http://schemas.openxmlformats.org/officeDocument/2006/relationships/slide" Target="slides/slide1816.xml"/><Relationship Id="rId4020" Type="http://schemas.openxmlformats.org/officeDocument/2006/relationships/slide" Target="slides/slide4015.xml"/><Relationship Id="rId3579" Type="http://schemas.openxmlformats.org/officeDocument/2006/relationships/slide" Target="slides/slide3574.xml"/><Relationship Id="rId3786" Type="http://schemas.openxmlformats.org/officeDocument/2006/relationships/slide" Target="slides/slide3781.xml"/><Relationship Id="rId2388" Type="http://schemas.openxmlformats.org/officeDocument/2006/relationships/slide" Target="slides/slide2383.xml"/><Relationship Id="rId2595" Type="http://schemas.openxmlformats.org/officeDocument/2006/relationships/slide" Target="slides/slide2590.xml"/><Relationship Id="rId3439" Type="http://schemas.openxmlformats.org/officeDocument/2006/relationships/slide" Target="slides/slide3434.xml"/><Relationship Id="rId3993" Type="http://schemas.openxmlformats.org/officeDocument/2006/relationships/slide" Target="slides/slide3988.xml"/><Relationship Id="rId567" Type="http://schemas.openxmlformats.org/officeDocument/2006/relationships/slide" Target="slides/slide562.xml"/><Relationship Id="rId1197" Type="http://schemas.openxmlformats.org/officeDocument/2006/relationships/slide" Target="slides/slide1192.xml"/><Relationship Id="rId2248" Type="http://schemas.openxmlformats.org/officeDocument/2006/relationships/slide" Target="slides/slide2243.xml"/><Relationship Id="rId3646" Type="http://schemas.openxmlformats.org/officeDocument/2006/relationships/slide" Target="slides/slide3641.xml"/><Relationship Id="rId3853" Type="http://schemas.openxmlformats.org/officeDocument/2006/relationships/slide" Target="slides/slide3848.xml"/><Relationship Id="rId774" Type="http://schemas.openxmlformats.org/officeDocument/2006/relationships/slide" Target="slides/slide769.xml"/><Relationship Id="rId981" Type="http://schemas.openxmlformats.org/officeDocument/2006/relationships/slide" Target="slides/slide976.xml"/><Relationship Id="rId1057" Type="http://schemas.openxmlformats.org/officeDocument/2006/relationships/slide" Target="slides/slide1052.xml"/><Relationship Id="rId2455" Type="http://schemas.openxmlformats.org/officeDocument/2006/relationships/slide" Target="slides/slide2450.xml"/><Relationship Id="rId2662" Type="http://schemas.openxmlformats.org/officeDocument/2006/relationships/slide" Target="slides/slide2657.xml"/><Relationship Id="rId3506" Type="http://schemas.openxmlformats.org/officeDocument/2006/relationships/slide" Target="slides/slide3501.xml"/><Relationship Id="rId3713" Type="http://schemas.openxmlformats.org/officeDocument/2006/relationships/slide" Target="slides/slide3708.xml"/><Relationship Id="rId3920" Type="http://schemas.openxmlformats.org/officeDocument/2006/relationships/slide" Target="slides/slide3915.xml"/><Relationship Id="rId427" Type="http://schemas.openxmlformats.org/officeDocument/2006/relationships/slide" Target="slides/slide422.xml"/><Relationship Id="rId634" Type="http://schemas.openxmlformats.org/officeDocument/2006/relationships/slide" Target="slides/slide629.xml"/><Relationship Id="rId841" Type="http://schemas.openxmlformats.org/officeDocument/2006/relationships/slide" Target="slides/slide836.xml"/><Relationship Id="rId1264" Type="http://schemas.openxmlformats.org/officeDocument/2006/relationships/slide" Target="slides/slide1259.xml"/><Relationship Id="rId1471" Type="http://schemas.openxmlformats.org/officeDocument/2006/relationships/slide" Target="slides/slide1466.xml"/><Relationship Id="rId2108" Type="http://schemas.openxmlformats.org/officeDocument/2006/relationships/slide" Target="slides/slide2103.xml"/><Relationship Id="rId2315" Type="http://schemas.openxmlformats.org/officeDocument/2006/relationships/slide" Target="slides/slide2310.xml"/><Relationship Id="rId2522" Type="http://schemas.openxmlformats.org/officeDocument/2006/relationships/slide" Target="slides/slide2517.xml"/><Relationship Id="rId701" Type="http://schemas.openxmlformats.org/officeDocument/2006/relationships/slide" Target="slides/slide696.xml"/><Relationship Id="rId1124" Type="http://schemas.openxmlformats.org/officeDocument/2006/relationships/slide" Target="slides/slide1119.xml"/><Relationship Id="rId1331" Type="http://schemas.openxmlformats.org/officeDocument/2006/relationships/slide" Target="slides/slide1326.xml"/><Relationship Id="rId3089" Type="http://schemas.openxmlformats.org/officeDocument/2006/relationships/slide" Target="slides/slide3084.xml"/><Relationship Id="rId3296" Type="http://schemas.openxmlformats.org/officeDocument/2006/relationships/slide" Target="slides/slide3291.xml"/><Relationship Id="rId3156" Type="http://schemas.openxmlformats.org/officeDocument/2006/relationships/slide" Target="slides/slide3151.xml"/><Relationship Id="rId3363" Type="http://schemas.openxmlformats.org/officeDocument/2006/relationships/slide" Target="slides/slide3358.xml"/><Relationship Id="rId4207" Type="http://schemas.openxmlformats.org/officeDocument/2006/relationships/slide" Target="slides/slide4202.xml"/><Relationship Id="rId284" Type="http://schemas.openxmlformats.org/officeDocument/2006/relationships/slide" Target="slides/slide279.xml"/><Relationship Id="rId491" Type="http://schemas.openxmlformats.org/officeDocument/2006/relationships/slide" Target="slides/slide486.xml"/><Relationship Id="rId2172" Type="http://schemas.openxmlformats.org/officeDocument/2006/relationships/slide" Target="slides/slide2167.xml"/><Relationship Id="rId3016" Type="http://schemas.openxmlformats.org/officeDocument/2006/relationships/slide" Target="slides/slide3011.xml"/><Relationship Id="rId3223" Type="http://schemas.openxmlformats.org/officeDocument/2006/relationships/slide" Target="slides/slide3218.xml"/><Relationship Id="rId3570" Type="http://schemas.openxmlformats.org/officeDocument/2006/relationships/slide" Target="slides/slide3565.xml"/><Relationship Id="rId144" Type="http://schemas.openxmlformats.org/officeDocument/2006/relationships/slide" Target="slides/slide139.xml"/><Relationship Id="rId3430" Type="http://schemas.openxmlformats.org/officeDocument/2006/relationships/slide" Target="slides/slide3425.xml"/><Relationship Id="rId351" Type="http://schemas.openxmlformats.org/officeDocument/2006/relationships/slide" Target="slides/slide346.xml"/><Relationship Id="rId2032" Type="http://schemas.openxmlformats.org/officeDocument/2006/relationships/slide" Target="slides/slide2027.xml"/><Relationship Id="rId2989" Type="http://schemas.openxmlformats.org/officeDocument/2006/relationships/slide" Target="slides/slide2984.xml"/><Relationship Id="rId211" Type="http://schemas.openxmlformats.org/officeDocument/2006/relationships/slide" Target="slides/slide206.xml"/><Relationship Id="rId1798" Type="http://schemas.openxmlformats.org/officeDocument/2006/relationships/slide" Target="slides/slide1793.xml"/><Relationship Id="rId2849" Type="http://schemas.openxmlformats.org/officeDocument/2006/relationships/slide" Target="slides/slide2844.xml"/><Relationship Id="rId1658" Type="http://schemas.openxmlformats.org/officeDocument/2006/relationships/slide" Target="slides/slide1653.xml"/><Relationship Id="rId1865" Type="http://schemas.openxmlformats.org/officeDocument/2006/relationships/slide" Target="slides/slide1860.xml"/><Relationship Id="rId2709" Type="http://schemas.openxmlformats.org/officeDocument/2006/relationships/slide" Target="slides/slide2704.xml"/><Relationship Id="rId4064" Type="http://schemas.openxmlformats.org/officeDocument/2006/relationships/slide" Target="slides/slide4059.xml"/><Relationship Id="rId4271" Type="http://schemas.openxmlformats.org/officeDocument/2006/relationships/slide" Target="slides/slide4266.xml"/><Relationship Id="rId1518" Type="http://schemas.openxmlformats.org/officeDocument/2006/relationships/slide" Target="slides/slide1513.xml"/><Relationship Id="rId2916" Type="http://schemas.openxmlformats.org/officeDocument/2006/relationships/slide" Target="slides/slide2911.xml"/><Relationship Id="rId3080" Type="http://schemas.openxmlformats.org/officeDocument/2006/relationships/slide" Target="slides/slide3075.xml"/><Relationship Id="rId4131" Type="http://schemas.openxmlformats.org/officeDocument/2006/relationships/slide" Target="slides/slide4126.xml"/><Relationship Id="rId1725" Type="http://schemas.openxmlformats.org/officeDocument/2006/relationships/slide" Target="slides/slide1720.xml"/><Relationship Id="rId1932" Type="http://schemas.openxmlformats.org/officeDocument/2006/relationships/slide" Target="slides/slide1927.xml"/><Relationship Id="rId17" Type="http://schemas.openxmlformats.org/officeDocument/2006/relationships/slide" Target="slides/slide12.xml"/><Relationship Id="rId3897" Type="http://schemas.openxmlformats.org/officeDocument/2006/relationships/slide" Target="slides/slide3892.xml"/><Relationship Id="rId2499" Type="http://schemas.openxmlformats.org/officeDocument/2006/relationships/slide" Target="slides/slide2494.xml"/><Relationship Id="rId3757" Type="http://schemas.openxmlformats.org/officeDocument/2006/relationships/slide" Target="slides/slide3752.xml"/><Relationship Id="rId3964" Type="http://schemas.openxmlformats.org/officeDocument/2006/relationships/slide" Target="slides/slide3959.xml"/><Relationship Id="rId1" Type="http://schemas.openxmlformats.org/officeDocument/2006/relationships/slideMaster" Target="slideMasters/slideMaster1.xml"/><Relationship Id="rId678" Type="http://schemas.openxmlformats.org/officeDocument/2006/relationships/slide" Target="slides/slide673.xml"/><Relationship Id="rId885" Type="http://schemas.openxmlformats.org/officeDocument/2006/relationships/slide" Target="slides/slide880.xml"/><Relationship Id="rId2359" Type="http://schemas.openxmlformats.org/officeDocument/2006/relationships/slide" Target="slides/slide2354.xml"/><Relationship Id="rId2566" Type="http://schemas.openxmlformats.org/officeDocument/2006/relationships/slide" Target="slides/slide2561.xml"/><Relationship Id="rId2773" Type="http://schemas.openxmlformats.org/officeDocument/2006/relationships/slide" Target="slides/slide2768.xml"/><Relationship Id="rId2980" Type="http://schemas.openxmlformats.org/officeDocument/2006/relationships/slide" Target="slides/slide2975.xml"/><Relationship Id="rId3617" Type="http://schemas.openxmlformats.org/officeDocument/2006/relationships/slide" Target="slides/slide3612.xml"/><Relationship Id="rId3824" Type="http://schemas.openxmlformats.org/officeDocument/2006/relationships/slide" Target="slides/slide3819.xml"/><Relationship Id="rId538" Type="http://schemas.openxmlformats.org/officeDocument/2006/relationships/slide" Target="slides/slide533.xml"/><Relationship Id="rId745" Type="http://schemas.openxmlformats.org/officeDocument/2006/relationships/slide" Target="slides/slide740.xml"/><Relationship Id="rId952" Type="http://schemas.openxmlformats.org/officeDocument/2006/relationships/slide" Target="slides/slide947.xml"/><Relationship Id="rId1168" Type="http://schemas.openxmlformats.org/officeDocument/2006/relationships/slide" Target="slides/slide1163.xml"/><Relationship Id="rId1375" Type="http://schemas.openxmlformats.org/officeDocument/2006/relationships/slide" Target="slides/slide1370.xml"/><Relationship Id="rId1582" Type="http://schemas.openxmlformats.org/officeDocument/2006/relationships/slide" Target="slides/slide1577.xml"/><Relationship Id="rId2219" Type="http://schemas.openxmlformats.org/officeDocument/2006/relationships/slide" Target="slides/slide2214.xml"/><Relationship Id="rId2426" Type="http://schemas.openxmlformats.org/officeDocument/2006/relationships/slide" Target="slides/slide2421.xml"/><Relationship Id="rId2633" Type="http://schemas.openxmlformats.org/officeDocument/2006/relationships/slide" Target="slides/slide2628.xml"/><Relationship Id="rId81" Type="http://schemas.openxmlformats.org/officeDocument/2006/relationships/slide" Target="slides/slide76.xml"/><Relationship Id="rId605" Type="http://schemas.openxmlformats.org/officeDocument/2006/relationships/slide" Target="slides/slide600.xml"/><Relationship Id="rId812" Type="http://schemas.openxmlformats.org/officeDocument/2006/relationships/slide" Target="slides/slide807.xml"/><Relationship Id="rId1028" Type="http://schemas.openxmlformats.org/officeDocument/2006/relationships/slide" Target="slides/slide1023.xml"/><Relationship Id="rId1235" Type="http://schemas.openxmlformats.org/officeDocument/2006/relationships/slide" Target="slides/slide1230.xml"/><Relationship Id="rId1442" Type="http://schemas.openxmlformats.org/officeDocument/2006/relationships/slide" Target="slides/slide1437.xml"/><Relationship Id="rId2840" Type="http://schemas.openxmlformats.org/officeDocument/2006/relationships/slide" Target="slides/slide2835.xml"/><Relationship Id="rId1302" Type="http://schemas.openxmlformats.org/officeDocument/2006/relationships/slide" Target="slides/slide1297.xml"/><Relationship Id="rId2700" Type="http://schemas.openxmlformats.org/officeDocument/2006/relationships/slide" Target="slides/slide2695.xml"/><Relationship Id="rId3267" Type="http://schemas.openxmlformats.org/officeDocument/2006/relationships/slide" Target="slides/slide3262.xml"/><Relationship Id="rId188" Type="http://schemas.openxmlformats.org/officeDocument/2006/relationships/slide" Target="slides/slide183.xml"/><Relationship Id="rId395" Type="http://schemas.openxmlformats.org/officeDocument/2006/relationships/slide" Target="slides/slide390.xml"/><Relationship Id="rId2076" Type="http://schemas.openxmlformats.org/officeDocument/2006/relationships/slide" Target="slides/slide2071.xml"/><Relationship Id="rId3474" Type="http://schemas.openxmlformats.org/officeDocument/2006/relationships/slide" Target="slides/slide3469.xml"/><Relationship Id="rId3681" Type="http://schemas.openxmlformats.org/officeDocument/2006/relationships/slide" Target="slides/slide3676.xml"/><Relationship Id="rId2283" Type="http://schemas.openxmlformats.org/officeDocument/2006/relationships/slide" Target="slides/slide2278.xml"/><Relationship Id="rId2490" Type="http://schemas.openxmlformats.org/officeDocument/2006/relationships/slide" Target="slides/slide2485.xml"/><Relationship Id="rId3127" Type="http://schemas.openxmlformats.org/officeDocument/2006/relationships/slide" Target="slides/slide3122.xml"/><Relationship Id="rId3334" Type="http://schemas.openxmlformats.org/officeDocument/2006/relationships/slide" Target="slides/slide3329.xml"/><Relationship Id="rId3541" Type="http://schemas.openxmlformats.org/officeDocument/2006/relationships/slide" Target="slides/slide3536.xml"/><Relationship Id="rId255" Type="http://schemas.openxmlformats.org/officeDocument/2006/relationships/slide" Target="slides/slide250.xml"/><Relationship Id="rId462" Type="http://schemas.openxmlformats.org/officeDocument/2006/relationships/slide" Target="slides/slide457.xml"/><Relationship Id="rId1092" Type="http://schemas.openxmlformats.org/officeDocument/2006/relationships/slide" Target="slides/slide1087.xml"/><Relationship Id="rId2143" Type="http://schemas.openxmlformats.org/officeDocument/2006/relationships/slide" Target="slides/slide2138.xml"/><Relationship Id="rId2350" Type="http://schemas.openxmlformats.org/officeDocument/2006/relationships/slide" Target="slides/slide2345.xml"/><Relationship Id="rId3401" Type="http://schemas.openxmlformats.org/officeDocument/2006/relationships/slide" Target="slides/slide3396.xml"/><Relationship Id="rId115" Type="http://schemas.openxmlformats.org/officeDocument/2006/relationships/slide" Target="slides/slide110.xml"/><Relationship Id="rId322" Type="http://schemas.openxmlformats.org/officeDocument/2006/relationships/slide" Target="slides/slide317.xml"/><Relationship Id="rId2003" Type="http://schemas.openxmlformats.org/officeDocument/2006/relationships/slide" Target="slides/slide1998.xml"/><Relationship Id="rId2210" Type="http://schemas.openxmlformats.org/officeDocument/2006/relationships/slide" Target="slides/slide2205.xml"/><Relationship Id="rId4175" Type="http://schemas.openxmlformats.org/officeDocument/2006/relationships/slide" Target="slides/slide4170.xml"/><Relationship Id="rId1769" Type="http://schemas.openxmlformats.org/officeDocument/2006/relationships/slide" Target="slides/slide1764.xml"/><Relationship Id="rId1976" Type="http://schemas.openxmlformats.org/officeDocument/2006/relationships/slide" Target="slides/slide1971.xml"/><Relationship Id="rId3191" Type="http://schemas.openxmlformats.org/officeDocument/2006/relationships/slide" Target="slides/slide3186.xml"/><Relationship Id="rId4035" Type="http://schemas.openxmlformats.org/officeDocument/2006/relationships/slide" Target="slides/slide4030.xml"/><Relationship Id="rId4242" Type="http://schemas.openxmlformats.org/officeDocument/2006/relationships/slide" Target="slides/slide4237.xml"/><Relationship Id="rId1629" Type="http://schemas.openxmlformats.org/officeDocument/2006/relationships/slide" Target="slides/slide1624.xml"/><Relationship Id="rId1836" Type="http://schemas.openxmlformats.org/officeDocument/2006/relationships/slide" Target="slides/slide1831.xml"/><Relationship Id="rId1903" Type="http://schemas.openxmlformats.org/officeDocument/2006/relationships/slide" Target="slides/slide1898.xml"/><Relationship Id="rId3051" Type="http://schemas.openxmlformats.org/officeDocument/2006/relationships/slide" Target="slides/slide3046.xml"/><Relationship Id="rId4102" Type="http://schemas.openxmlformats.org/officeDocument/2006/relationships/slide" Target="slides/slide4097.xml"/><Relationship Id="rId3868" Type="http://schemas.openxmlformats.org/officeDocument/2006/relationships/slide" Target="slides/slide3863.xml"/><Relationship Id="rId789" Type="http://schemas.openxmlformats.org/officeDocument/2006/relationships/slide" Target="slides/slide784.xml"/><Relationship Id="rId996" Type="http://schemas.openxmlformats.org/officeDocument/2006/relationships/slide" Target="slides/slide991.xml"/><Relationship Id="rId2677" Type="http://schemas.openxmlformats.org/officeDocument/2006/relationships/slide" Target="slides/slide2672.xml"/><Relationship Id="rId2884" Type="http://schemas.openxmlformats.org/officeDocument/2006/relationships/slide" Target="slides/slide2879.xml"/><Relationship Id="rId3728" Type="http://schemas.openxmlformats.org/officeDocument/2006/relationships/slide" Target="slides/slide3723.xml"/><Relationship Id="rId649" Type="http://schemas.openxmlformats.org/officeDocument/2006/relationships/slide" Target="slides/slide644.xml"/><Relationship Id="rId856" Type="http://schemas.openxmlformats.org/officeDocument/2006/relationships/slide" Target="slides/slide851.xml"/><Relationship Id="rId1279" Type="http://schemas.openxmlformats.org/officeDocument/2006/relationships/slide" Target="slides/slide1274.xml"/><Relationship Id="rId1486" Type="http://schemas.openxmlformats.org/officeDocument/2006/relationships/slide" Target="slides/slide1481.xml"/><Relationship Id="rId2537" Type="http://schemas.openxmlformats.org/officeDocument/2006/relationships/slide" Target="slides/slide2532.xml"/><Relationship Id="rId3935" Type="http://schemas.openxmlformats.org/officeDocument/2006/relationships/slide" Target="slides/slide3930.xml"/><Relationship Id="rId509" Type="http://schemas.openxmlformats.org/officeDocument/2006/relationships/slide" Target="slides/slide504.xml"/><Relationship Id="rId1139" Type="http://schemas.openxmlformats.org/officeDocument/2006/relationships/slide" Target="slides/slide1134.xml"/><Relationship Id="rId1346" Type="http://schemas.openxmlformats.org/officeDocument/2006/relationships/slide" Target="slides/slide1341.xml"/><Relationship Id="rId1693" Type="http://schemas.openxmlformats.org/officeDocument/2006/relationships/slide" Target="slides/slide1688.xml"/><Relationship Id="rId2744" Type="http://schemas.openxmlformats.org/officeDocument/2006/relationships/slide" Target="slides/slide2739.xml"/><Relationship Id="rId2951" Type="http://schemas.openxmlformats.org/officeDocument/2006/relationships/slide" Target="slides/slide2946.xml"/><Relationship Id="rId716" Type="http://schemas.openxmlformats.org/officeDocument/2006/relationships/slide" Target="slides/slide711.xml"/><Relationship Id="rId923" Type="http://schemas.openxmlformats.org/officeDocument/2006/relationships/slide" Target="slides/slide918.xml"/><Relationship Id="rId1553" Type="http://schemas.openxmlformats.org/officeDocument/2006/relationships/slide" Target="slides/slide1548.xml"/><Relationship Id="rId1760" Type="http://schemas.openxmlformats.org/officeDocument/2006/relationships/slide" Target="slides/slide1755.xml"/><Relationship Id="rId2604" Type="http://schemas.openxmlformats.org/officeDocument/2006/relationships/slide" Target="slides/slide2599.xml"/><Relationship Id="rId2811" Type="http://schemas.openxmlformats.org/officeDocument/2006/relationships/slide" Target="slides/slide2806.xml"/><Relationship Id="rId52" Type="http://schemas.openxmlformats.org/officeDocument/2006/relationships/slide" Target="slides/slide47.xml"/><Relationship Id="rId1206" Type="http://schemas.openxmlformats.org/officeDocument/2006/relationships/slide" Target="slides/slide1201.xml"/><Relationship Id="rId1413" Type="http://schemas.openxmlformats.org/officeDocument/2006/relationships/slide" Target="slides/slide1408.xml"/><Relationship Id="rId1620" Type="http://schemas.openxmlformats.org/officeDocument/2006/relationships/slide" Target="slides/slide1615.xml"/><Relationship Id="rId3378" Type="http://schemas.openxmlformats.org/officeDocument/2006/relationships/slide" Target="slides/slide3373.xml"/><Relationship Id="rId3585" Type="http://schemas.openxmlformats.org/officeDocument/2006/relationships/slide" Target="slides/slide3580.xml"/><Relationship Id="rId3792" Type="http://schemas.openxmlformats.org/officeDocument/2006/relationships/slide" Target="slides/slide3787.xml"/><Relationship Id="rId299" Type="http://schemas.openxmlformats.org/officeDocument/2006/relationships/slide" Target="slides/slide294.xml"/><Relationship Id="rId2187" Type="http://schemas.openxmlformats.org/officeDocument/2006/relationships/slide" Target="slides/slide2182.xml"/><Relationship Id="rId2394" Type="http://schemas.openxmlformats.org/officeDocument/2006/relationships/slide" Target="slides/slide2389.xml"/><Relationship Id="rId3238" Type="http://schemas.openxmlformats.org/officeDocument/2006/relationships/slide" Target="slides/slide3233.xml"/><Relationship Id="rId3445" Type="http://schemas.openxmlformats.org/officeDocument/2006/relationships/slide" Target="slides/slide3440.xml"/><Relationship Id="rId3652" Type="http://schemas.openxmlformats.org/officeDocument/2006/relationships/slide" Target="slides/slide3647.xml"/><Relationship Id="rId159" Type="http://schemas.openxmlformats.org/officeDocument/2006/relationships/slide" Target="slides/slide154.xml"/><Relationship Id="rId366" Type="http://schemas.openxmlformats.org/officeDocument/2006/relationships/slide" Target="slides/slide361.xml"/><Relationship Id="rId573" Type="http://schemas.openxmlformats.org/officeDocument/2006/relationships/slide" Target="slides/slide568.xml"/><Relationship Id="rId780" Type="http://schemas.openxmlformats.org/officeDocument/2006/relationships/slide" Target="slides/slide775.xml"/><Relationship Id="rId2047" Type="http://schemas.openxmlformats.org/officeDocument/2006/relationships/slide" Target="slides/slide2042.xml"/><Relationship Id="rId2254" Type="http://schemas.openxmlformats.org/officeDocument/2006/relationships/slide" Target="slides/slide2249.xml"/><Relationship Id="rId2461" Type="http://schemas.openxmlformats.org/officeDocument/2006/relationships/slide" Target="slides/slide2456.xml"/><Relationship Id="rId3305" Type="http://schemas.openxmlformats.org/officeDocument/2006/relationships/slide" Target="slides/slide3300.xml"/><Relationship Id="rId3512" Type="http://schemas.openxmlformats.org/officeDocument/2006/relationships/slide" Target="slides/slide3507.xml"/><Relationship Id="rId226" Type="http://schemas.openxmlformats.org/officeDocument/2006/relationships/slide" Target="slides/slide221.xml"/><Relationship Id="rId433" Type="http://schemas.openxmlformats.org/officeDocument/2006/relationships/slide" Target="slides/slide428.xml"/><Relationship Id="rId1063" Type="http://schemas.openxmlformats.org/officeDocument/2006/relationships/slide" Target="slides/slide1058.xml"/><Relationship Id="rId1270" Type="http://schemas.openxmlformats.org/officeDocument/2006/relationships/slide" Target="slides/slide1265.xml"/><Relationship Id="rId2114" Type="http://schemas.openxmlformats.org/officeDocument/2006/relationships/slide" Target="slides/slide2109.xml"/><Relationship Id="rId640" Type="http://schemas.openxmlformats.org/officeDocument/2006/relationships/slide" Target="slides/slide635.xml"/><Relationship Id="rId2321" Type="http://schemas.openxmlformats.org/officeDocument/2006/relationships/slide" Target="slides/slide2316.xml"/><Relationship Id="rId4079" Type="http://schemas.openxmlformats.org/officeDocument/2006/relationships/slide" Target="slides/slide4074.xml"/><Relationship Id="rId4286" Type="http://schemas.openxmlformats.org/officeDocument/2006/relationships/slide" Target="slides/slide4281.xml"/><Relationship Id="rId500" Type="http://schemas.openxmlformats.org/officeDocument/2006/relationships/slide" Target="slides/slide495.xml"/><Relationship Id="rId1130" Type="http://schemas.openxmlformats.org/officeDocument/2006/relationships/slide" Target="slides/slide1125.xml"/><Relationship Id="rId1947" Type="http://schemas.openxmlformats.org/officeDocument/2006/relationships/slide" Target="slides/slide1942.xml"/><Relationship Id="rId3095" Type="http://schemas.openxmlformats.org/officeDocument/2006/relationships/slide" Target="slides/slide3090.xml"/><Relationship Id="rId4146" Type="http://schemas.openxmlformats.org/officeDocument/2006/relationships/slide" Target="slides/slide4141.xml"/><Relationship Id="rId1807" Type="http://schemas.openxmlformats.org/officeDocument/2006/relationships/slide" Target="slides/slide1802.xml"/><Relationship Id="rId3162" Type="http://schemas.openxmlformats.org/officeDocument/2006/relationships/slide" Target="slides/slide3157.xml"/><Relationship Id="rId4006" Type="http://schemas.openxmlformats.org/officeDocument/2006/relationships/slide" Target="slides/slide4001.xml"/><Relationship Id="rId4213" Type="http://schemas.openxmlformats.org/officeDocument/2006/relationships/slide" Target="slides/slide4208.xml"/><Relationship Id="rId290" Type="http://schemas.openxmlformats.org/officeDocument/2006/relationships/slide" Target="slides/slide285.xml"/><Relationship Id="rId3022" Type="http://schemas.openxmlformats.org/officeDocument/2006/relationships/slide" Target="slides/slide3017.xml"/><Relationship Id="rId150" Type="http://schemas.openxmlformats.org/officeDocument/2006/relationships/slide" Target="slides/slide145.xml"/><Relationship Id="rId3979" Type="http://schemas.openxmlformats.org/officeDocument/2006/relationships/slide" Target="slides/slide3974.xml"/><Relationship Id="rId2788" Type="http://schemas.openxmlformats.org/officeDocument/2006/relationships/slide" Target="slides/slide2783.xml"/><Relationship Id="rId2995" Type="http://schemas.openxmlformats.org/officeDocument/2006/relationships/slide" Target="slides/slide2990.xml"/><Relationship Id="rId3839" Type="http://schemas.openxmlformats.org/officeDocument/2006/relationships/slide" Target="slides/slide3834.xml"/><Relationship Id="rId967" Type="http://schemas.openxmlformats.org/officeDocument/2006/relationships/slide" Target="slides/slide962.xml"/><Relationship Id="rId1597" Type="http://schemas.openxmlformats.org/officeDocument/2006/relationships/slide" Target="slides/slide1592.xml"/><Relationship Id="rId2648" Type="http://schemas.openxmlformats.org/officeDocument/2006/relationships/slide" Target="slides/slide2643.xml"/><Relationship Id="rId2855" Type="http://schemas.openxmlformats.org/officeDocument/2006/relationships/slide" Target="slides/slide2850.xml"/><Relationship Id="rId3906" Type="http://schemas.openxmlformats.org/officeDocument/2006/relationships/slide" Target="slides/slide3901.xml"/><Relationship Id="rId96" Type="http://schemas.openxmlformats.org/officeDocument/2006/relationships/slide" Target="slides/slide91.xml"/><Relationship Id="rId827" Type="http://schemas.openxmlformats.org/officeDocument/2006/relationships/slide" Target="slides/slide822.xml"/><Relationship Id="rId1457" Type="http://schemas.openxmlformats.org/officeDocument/2006/relationships/slide" Target="slides/slide1452.xml"/><Relationship Id="rId1664" Type="http://schemas.openxmlformats.org/officeDocument/2006/relationships/slide" Target="slides/slide1659.xml"/><Relationship Id="rId1871" Type="http://schemas.openxmlformats.org/officeDocument/2006/relationships/slide" Target="slides/slide1866.xml"/><Relationship Id="rId2508" Type="http://schemas.openxmlformats.org/officeDocument/2006/relationships/slide" Target="slides/slide2503.xml"/><Relationship Id="rId2715" Type="http://schemas.openxmlformats.org/officeDocument/2006/relationships/slide" Target="slides/slide2710.xml"/><Relationship Id="rId2922" Type="http://schemas.openxmlformats.org/officeDocument/2006/relationships/slide" Target="slides/slide2917.xml"/><Relationship Id="rId4070" Type="http://schemas.openxmlformats.org/officeDocument/2006/relationships/slide" Target="slides/slide4065.xml"/><Relationship Id="rId1317" Type="http://schemas.openxmlformats.org/officeDocument/2006/relationships/slide" Target="slides/slide1312.xml"/><Relationship Id="rId1524" Type="http://schemas.openxmlformats.org/officeDocument/2006/relationships/slide" Target="slides/slide1519.xml"/><Relationship Id="rId1731" Type="http://schemas.openxmlformats.org/officeDocument/2006/relationships/slide" Target="slides/slide1726.xml"/><Relationship Id="rId23" Type="http://schemas.openxmlformats.org/officeDocument/2006/relationships/slide" Target="slides/slide18.xml"/><Relationship Id="rId3489" Type="http://schemas.openxmlformats.org/officeDocument/2006/relationships/slide" Target="slides/slide3484.xml"/><Relationship Id="rId3696" Type="http://schemas.openxmlformats.org/officeDocument/2006/relationships/slide" Target="slides/slide3691.xml"/><Relationship Id="rId2298" Type="http://schemas.openxmlformats.org/officeDocument/2006/relationships/slide" Target="slides/slide2293.xml"/><Relationship Id="rId3349" Type="http://schemas.openxmlformats.org/officeDocument/2006/relationships/slide" Target="slides/slide3344.xml"/><Relationship Id="rId3556" Type="http://schemas.openxmlformats.org/officeDocument/2006/relationships/slide" Target="slides/slide3551.xml"/><Relationship Id="rId477" Type="http://schemas.openxmlformats.org/officeDocument/2006/relationships/slide" Target="slides/slide472.xml"/><Relationship Id="rId684" Type="http://schemas.openxmlformats.org/officeDocument/2006/relationships/slide" Target="slides/slide679.xml"/><Relationship Id="rId2158" Type="http://schemas.openxmlformats.org/officeDocument/2006/relationships/slide" Target="slides/slide2153.xml"/><Relationship Id="rId2365" Type="http://schemas.openxmlformats.org/officeDocument/2006/relationships/slide" Target="slides/slide2360.xml"/><Relationship Id="rId3209" Type="http://schemas.openxmlformats.org/officeDocument/2006/relationships/slide" Target="slides/slide3204.xml"/><Relationship Id="rId3763" Type="http://schemas.openxmlformats.org/officeDocument/2006/relationships/slide" Target="slides/slide3758.xml"/><Relationship Id="rId3970" Type="http://schemas.openxmlformats.org/officeDocument/2006/relationships/slide" Target="slides/slide3965.xml"/><Relationship Id="rId337" Type="http://schemas.openxmlformats.org/officeDocument/2006/relationships/slide" Target="slides/slide332.xml"/><Relationship Id="rId891" Type="http://schemas.openxmlformats.org/officeDocument/2006/relationships/slide" Target="slides/slide886.xml"/><Relationship Id="rId2018" Type="http://schemas.openxmlformats.org/officeDocument/2006/relationships/slide" Target="slides/slide2013.xml"/><Relationship Id="rId2572" Type="http://schemas.openxmlformats.org/officeDocument/2006/relationships/slide" Target="slides/slide2567.xml"/><Relationship Id="rId3416" Type="http://schemas.openxmlformats.org/officeDocument/2006/relationships/slide" Target="slides/slide3411.xml"/><Relationship Id="rId3623" Type="http://schemas.openxmlformats.org/officeDocument/2006/relationships/slide" Target="slides/slide3618.xml"/><Relationship Id="rId3830" Type="http://schemas.openxmlformats.org/officeDocument/2006/relationships/slide" Target="slides/slide3825.xml"/><Relationship Id="rId544" Type="http://schemas.openxmlformats.org/officeDocument/2006/relationships/slide" Target="slides/slide539.xml"/><Relationship Id="rId751" Type="http://schemas.openxmlformats.org/officeDocument/2006/relationships/slide" Target="slides/slide746.xml"/><Relationship Id="rId1174" Type="http://schemas.openxmlformats.org/officeDocument/2006/relationships/slide" Target="slides/slide1169.xml"/><Relationship Id="rId1381" Type="http://schemas.openxmlformats.org/officeDocument/2006/relationships/slide" Target="slides/slide1376.xml"/><Relationship Id="rId2225" Type="http://schemas.openxmlformats.org/officeDocument/2006/relationships/slide" Target="slides/slide2220.xml"/><Relationship Id="rId2432" Type="http://schemas.openxmlformats.org/officeDocument/2006/relationships/slide" Target="slides/slide2427.xml"/><Relationship Id="rId404" Type="http://schemas.openxmlformats.org/officeDocument/2006/relationships/slide" Target="slides/slide399.xml"/><Relationship Id="rId611" Type="http://schemas.openxmlformats.org/officeDocument/2006/relationships/slide" Target="slides/slide606.xml"/><Relationship Id="rId1034" Type="http://schemas.openxmlformats.org/officeDocument/2006/relationships/slide" Target="slides/slide1029.xml"/><Relationship Id="rId1241" Type="http://schemas.openxmlformats.org/officeDocument/2006/relationships/slide" Target="slides/slide1236.xml"/><Relationship Id="rId1101" Type="http://schemas.openxmlformats.org/officeDocument/2006/relationships/slide" Target="slides/slide1096.xml"/><Relationship Id="rId4257" Type="http://schemas.openxmlformats.org/officeDocument/2006/relationships/slide" Target="slides/slide4252.xml"/><Relationship Id="rId3066" Type="http://schemas.openxmlformats.org/officeDocument/2006/relationships/slide" Target="slides/slide3061.xml"/><Relationship Id="rId3273" Type="http://schemas.openxmlformats.org/officeDocument/2006/relationships/slide" Target="slides/slide3268.xml"/><Relationship Id="rId3480" Type="http://schemas.openxmlformats.org/officeDocument/2006/relationships/slide" Target="slides/slide3475.xml"/><Relationship Id="rId4117" Type="http://schemas.openxmlformats.org/officeDocument/2006/relationships/slide" Target="slides/slide4112.xml"/><Relationship Id="rId194" Type="http://schemas.openxmlformats.org/officeDocument/2006/relationships/slide" Target="slides/slide189.xml"/><Relationship Id="rId1918" Type="http://schemas.openxmlformats.org/officeDocument/2006/relationships/slide" Target="slides/slide1913.xml"/><Relationship Id="rId2082" Type="http://schemas.openxmlformats.org/officeDocument/2006/relationships/slide" Target="slides/slide2077.xml"/><Relationship Id="rId3133" Type="http://schemas.openxmlformats.org/officeDocument/2006/relationships/slide" Target="slides/slide3128.xml"/><Relationship Id="rId261" Type="http://schemas.openxmlformats.org/officeDocument/2006/relationships/slide" Target="slides/slide256.xml"/><Relationship Id="rId3340" Type="http://schemas.openxmlformats.org/officeDocument/2006/relationships/slide" Target="slides/slide3335.xml"/><Relationship Id="rId2899" Type="http://schemas.openxmlformats.org/officeDocument/2006/relationships/slide" Target="slides/slide2894.xml"/><Relationship Id="rId3200" Type="http://schemas.openxmlformats.org/officeDocument/2006/relationships/slide" Target="slides/slide3195.xml"/><Relationship Id="rId121" Type="http://schemas.openxmlformats.org/officeDocument/2006/relationships/slide" Target="slides/slide116.xml"/><Relationship Id="rId2759" Type="http://schemas.openxmlformats.org/officeDocument/2006/relationships/slide" Target="slides/slide2754.xml"/><Relationship Id="rId2966" Type="http://schemas.openxmlformats.org/officeDocument/2006/relationships/slide" Target="slides/slide2961.xml"/><Relationship Id="rId938" Type="http://schemas.openxmlformats.org/officeDocument/2006/relationships/slide" Target="slides/slide933.xml"/><Relationship Id="rId1568" Type="http://schemas.openxmlformats.org/officeDocument/2006/relationships/slide" Target="slides/slide1563.xml"/><Relationship Id="rId1775" Type="http://schemas.openxmlformats.org/officeDocument/2006/relationships/slide" Target="slides/slide1770.xml"/><Relationship Id="rId2619" Type="http://schemas.openxmlformats.org/officeDocument/2006/relationships/slide" Target="slides/slide2614.xml"/><Relationship Id="rId2826" Type="http://schemas.openxmlformats.org/officeDocument/2006/relationships/slide" Target="slides/slide2821.xml"/><Relationship Id="rId4181" Type="http://schemas.openxmlformats.org/officeDocument/2006/relationships/slide" Target="slides/slide4176.xml"/><Relationship Id="rId67" Type="http://schemas.openxmlformats.org/officeDocument/2006/relationships/slide" Target="slides/slide62.xml"/><Relationship Id="rId1428" Type="http://schemas.openxmlformats.org/officeDocument/2006/relationships/slide" Target="slides/slide1423.xml"/><Relationship Id="rId1635" Type="http://schemas.openxmlformats.org/officeDocument/2006/relationships/slide" Target="slides/slide1630.xml"/><Relationship Id="rId1982" Type="http://schemas.openxmlformats.org/officeDocument/2006/relationships/slide" Target="slides/slide1977.xml"/><Relationship Id="rId4041" Type="http://schemas.openxmlformats.org/officeDocument/2006/relationships/slide" Target="slides/slide4036.xml"/><Relationship Id="rId1842" Type="http://schemas.openxmlformats.org/officeDocument/2006/relationships/slide" Target="slides/slide1837.xml"/><Relationship Id="rId1702" Type="http://schemas.openxmlformats.org/officeDocument/2006/relationships/slide" Target="slides/slide1697.xml"/><Relationship Id="rId3667" Type="http://schemas.openxmlformats.org/officeDocument/2006/relationships/slide" Target="slides/slide3662.xml"/><Relationship Id="rId3874" Type="http://schemas.openxmlformats.org/officeDocument/2006/relationships/slide" Target="slides/slide3869.xml"/><Relationship Id="rId588" Type="http://schemas.openxmlformats.org/officeDocument/2006/relationships/slide" Target="slides/slide583.xml"/><Relationship Id="rId795" Type="http://schemas.openxmlformats.org/officeDocument/2006/relationships/slide" Target="slides/slide790.xml"/><Relationship Id="rId2269" Type="http://schemas.openxmlformats.org/officeDocument/2006/relationships/slide" Target="slides/slide2264.xml"/><Relationship Id="rId2476" Type="http://schemas.openxmlformats.org/officeDocument/2006/relationships/slide" Target="slides/slide2471.xml"/><Relationship Id="rId2683" Type="http://schemas.openxmlformats.org/officeDocument/2006/relationships/slide" Target="slides/slide2678.xml"/><Relationship Id="rId2890" Type="http://schemas.openxmlformats.org/officeDocument/2006/relationships/slide" Target="slides/slide2885.xml"/><Relationship Id="rId3527" Type="http://schemas.openxmlformats.org/officeDocument/2006/relationships/slide" Target="slides/slide3522.xml"/><Relationship Id="rId3734" Type="http://schemas.openxmlformats.org/officeDocument/2006/relationships/slide" Target="slides/slide3729.xml"/><Relationship Id="rId3941" Type="http://schemas.openxmlformats.org/officeDocument/2006/relationships/slide" Target="slides/slide3936.xml"/><Relationship Id="rId448" Type="http://schemas.openxmlformats.org/officeDocument/2006/relationships/slide" Target="slides/slide443.xml"/><Relationship Id="rId655" Type="http://schemas.openxmlformats.org/officeDocument/2006/relationships/slide" Target="slides/slide650.xml"/><Relationship Id="rId862" Type="http://schemas.openxmlformats.org/officeDocument/2006/relationships/slide" Target="slides/slide857.xml"/><Relationship Id="rId1078" Type="http://schemas.openxmlformats.org/officeDocument/2006/relationships/slide" Target="slides/slide1073.xml"/><Relationship Id="rId1285" Type="http://schemas.openxmlformats.org/officeDocument/2006/relationships/slide" Target="slides/slide1280.xml"/><Relationship Id="rId1492" Type="http://schemas.openxmlformats.org/officeDocument/2006/relationships/slide" Target="slides/slide1487.xml"/><Relationship Id="rId2129" Type="http://schemas.openxmlformats.org/officeDocument/2006/relationships/slide" Target="slides/slide2124.xml"/><Relationship Id="rId2336" Type="http://schemas.openxmlformats.org/officeDocument/2006/relationships/slide" Target="slides/slide2331.xml"/><Relationship Id="rId2543" Type="http://schemas.openxmlformats.org/officeDocument/2006/relationships/slide" Target="slides/slide2538.xml"/><Relationship Id="rId2750" Type="http://schemas.openxmlformats.org/officeDocument/2006/relationships/slide" Target="slides/slide2745.xml"/><Relationship Id="rId3801" Type="http://schemas.openxmlformats.org/officeDocument/2006/relationships/slide" Target="slides/slide3796.xml"/><Relationship Id="rId308" Type="http://schemas.openxmlformats.org/officeDocument/2006/relationships/slide" Target="slides/slide303.xml"/><Relationship Id="rId515" Type="http://schemas.openxmlformats.org/officeDocument/2006/relationships/slide" Target="slides/slide510.xml"/><Relationship Id="rId722" Type="http://schemas.openxmlformats.org/officeDocument/2006/relationships/slide" Target="slides/slide717.xml"/><Relationship Id="rId1145" Type="http://schemas.openxmlformats.org/officeDocument/2006/relationships/slide" Target="slides/slide1140.xml"/><Relationship Id="rId1352" Type="http://schemas.openxmlformats.org/officeDocument/2006/relationships/slide" Target="slides/slide1347.xml"/><Relationship Id="rId2403" Type="http://schemas.openxmlformats.org/officeDocument/2006/relationships/slide" Target="slides/slide2398.xml"/><Relationship Id="rId1005" Type="http://schemas.openxmlformats.org/officeDocument/2006/relationships/slide" Target="slides/slide1000.xml"/><Relationship Id="rId1212" Type="http://schemas.openxmlformats.org/officeDocument/2006/relationships/slide" Target="slides/slide1207.xml"/><Relationship Id="rId2610" Type="http://schemas.openxmlformats.org/officeDocument/2006/relationships/slide" Target="slides/slide2605.xml"/><Relationship Id="rId3177" Type="http://schemas.openxmlformats.org/officeDocument/2006/relationships/slide" Target="slides/slide3172.xml"/><Relationship Id="rId4228" Type="http://schemas.openxmlformats.org/officeDocument/2006/relationships/slide" Target="slides/slide4223.xml"/><Relationship Id="rId3037" Type="http://schemas.openxmlformats.org/officeDocument/2006/relationships/slide" Target="slides/slide3032.xml"/><Relationship Id="rId3384" Type="http://schemas.openxmlformats.org/officeDocument/2006/relationships/slide" Target="slides/slide3379.xml"/><Relationship Id="rId3591" Type="http://schemas.openxmlformats.org/officeDocument/2006/relationships/slide" Target="slides/slide3586.xml"/><Relationship Id="rId2193" Type="http://schemas.openxmlformats.org/officeDocument/2006/relationships/slide" Target="slides/slide2188.xml"/><Relationship Id="rId3244" Type="http://schemas.openxmlformats.org/officeDocument/2006/relationships/slide" Target="slides/slide3239.xml"/><Relationship Id="rId3451" Type="http://schemas.openxmlformats.org/officeDocument/2006/relationships/slide" Target="slides/slide3446.xml"/><Relationship Id="rId165" Type="http://schemas.openxmlformats.org/officeDocument/2006/relationships/slide" Target="slides/slide160.xml"/><Relationship Id="rId372" Type="http://schemas.openxmlformats.org/officeDocument/2006/relationships/slide" Target="slides/slide367.xml"/><Relationship Id="rId2053" Type="http://schemas.openxmlformats.org/officeDocument/2006/relationships/slide" Target="slides/slide2048.xml"/><Relationship Id="rId2260" Type="http://schemas.openxmlformats.org/officeDocument/2006/relationships/slide" Target="slides/slide2255.xml"/><Relationship Id="rId3104" Type="http://schemas.openxmlformats.org/officeDocument/2006/relationships/slide" Target="slides/slide3099.xml"/><Relationship Id="rId3311" Type="http://schemas.openxmlformats.org/officeDocument/2006/relationships/slide" Target="slides/slide3306.xml"/><Relationship Id="rId232" Type="http://schemas.openxmlformats.org/officeDocument/2006/relationships/slide" Target="slides/slide227.xml"/><Relationship Id="rId2120" Type="http://schemas.openxmlformats.org/officeDocument/2006/relationships/slide" Target="slides/slide2115.xml"/><Relationship Id="rId1679" Type="http://schemas.openxmlformats.org/officeDocument/2006/relationships/slide" Target="slides/slide1674.xml"/><Relationship Id="rId4085" Type="http://schemas.openxmlformats.org/officeDocument/2006/relationships/slide" Target="slides/slide4080.xml"/><Relationship Id="rId4292" Type="http://schemas.openxmlformats.org/officeDocument/2006/relationships/font" Target="fonts/font3.fntdata"/><Relationship Id="rId1886" Type="http://schemas.openxmlformats.org/officeDocument/2006/relationships/slide" Target="slides/slide1881.xml"/><Relationship Id="rId2937" Type="http://schemas.openxmlformats.org/officeDocument/2006/relationships/slide" Target="slides/slide2932.xml"/><Relationship Id="rId4152" Type="http://schemas.openxmlformats.org/officeDocument/2006/relationships/slide" Target="slides/slide4147.xml"/><Relationship Id="rId909" Type="http://schemas.openxmlformats.org/officeDocument/2006/relationships/slide" Target="slides/slide904.xml"/><Relationship Id="rId1539" Type="http://schemas.openxmlformats.org/officeDocument/2006/relationships/slide" Target="slides/slide1534.xml"/><Relationship Id="rId1746" Type="http://schemas.openxmlformats.org/officeDocument/2006/relationships/slide" Target="slides/slide1741.xml"/><Relationship Id="rId1953" Type="http://schemas.openxmlformats.org/officeDocument/2006/relationships/slide" Target="slides/slide1948.xml"/><Relationship Id="rId38" Type="http://schemas.openxmlformats.org/officeDocument/2006/relationships/slide" Target="slides/slide33.xml"/><Relationship Id="rId1606" Type="http://schemas.openxmlformats.org/officeDocument/2006/relationships/slide" Target="slides/slide1601.xml"/><Relationship Id="rId1813" Type="http://schemas.openxmlformats.org/officeDocument/2006/relationships/slide" Target="slides/slide1808.xml"/><Relationship Id="rId4012" Type="http://schemas.openxmlformats.org/officeDocument/2006/relationships/slide" Target="slides/slide4007.xml"/><Relationship Id="rId3778" Type="http://schemas.openxmlformats.org/officeDocument/2006/relationships/slide" Target="slides/slide3773.xml"/><Relationship Id="rId3985" Type="http://schemas.openxmlformats.org/officeDocument/2006/relationships/slide" Target="slides/slide3980.xml"/><Relationship Id="rId699" Type="http://schemas.openxmlformats.org/officeDocument/2006/relationships/slide" Target="slides/slide694.xml"/><Relationship Id="rId2587" Type="http://schemas.openxmlformats.org/officeDocument/2006/relationships/slide" Target="slides/slide2582.xml"/><Relationship Id="rId2794" Type="http://schemas.openxmlformats.org/officeDocument/2006/relationships/slide" Target="slides/slide2789.xml"/><Relationship Id="rId3638" Type="http://schemas.openxmlformats.org/officeDocument/2006/relationships/slide" Target="slides/slide3633.xml"/><Relationship Id="rId3845" Type="http://schemas.openxmlformats.org/officeDocument/2006/relationships/slide" Target="slides/slide3840.xml"/><Relationship Id="rId559" Type="http://schemas.openxmlformats.org/officeDocument/2006/relationships/slide" Target="slides/slide554.xml"/><Relationship Id="rId766" Type="http://schemas.openxmlformats.org/officeDocument/2006/relationships/slide" Target="slides/slide761.xml"/><Relationship Id="rId1189" Type="http://schemas.openxmlformats.org/officeDocument/2006/relationships/slide" Target="slides/slide1184.xml"/><Relationship Id="rId1396" Type="http://schemas.openxmlformats.org/officeDocument/2006/relationships/slide" Target="slides/slide1391.xml"/><Relationship Id="rId2447" Type="http://schemas.openxmlformats.org/officeDocument/2006/relationships/slide" Target="slides/slide2442.xml"/><Relationship Id="rId419" Type="http://schemas.openxmlformats.org/officeDocument/2006/relationships/slide" Target="slides/slide414.xml"/><Relationship Id="rId626" Type="http://schemas.openxmlformats.org/officeDocument/2006/relationships/slide" Target="slides/slide621.xml"/><Relationship Id="rId973" Type="http://schemas.openxmlformats.org/officeDocument/2006/relationships/slide" Target="slides/slide968.xml"/><Relationship Id="rId1049" Type="http://schemas.openxmlformats.org/officeDocument/2006/relationships/slide" Target="slides/slide1044.xml"/><Relationship Id="rId1256" Type="http://schemas.openxmlformats.org/officeDocument/2006/relationships/slide" Target="slides/slide1251.xml"/><Relationship Id="rId2307" Type="http://schemas.openxmlformats.org/officeDocument/2006/relationships/slide" Target="slides/slide2302.xml"/><Relationship Id="rId2654" Type="http://schemas.openxmlformats.org/officeDocument/2006/relationships/slide" Target="slides/slide2649.xml"/><Relationship Id="rId2861" Type="http://schemas.openxmlformats.org/officeDocument/2006/relationships/slide" Target="slides/slide2856.xml"/><Relationship Id="rId3705" Type="http://schemas.openxmlformats.org/officeDocument/2006/relationships/slide" Target="slides/slide3700.xml"/><Relationship Id="rId3912" Type="http://schemas.openxmlformats.org/officeDocument/2006/relationships/slide" Target="slides/slide3907.xml"/><Relationship Id="rId833" Type="http://schemas.openxmlformats.org/officeDocument/2006/relationships/slide" Target="slides/slide828.xml"/><Relationship Id="rId1116" Type="http://schemas.openxmlformats.org/officeDocument/2006/relationships/slide" Target="slides/slide1111.xml"/><Relationship Id="rId1463" Type="http://schemas.openxmlformats.org/officeDocument/2006/relationships/slide" Target="slides/slide1458.xml"/><Relationship Id="rId1670" Type="http://schemas.openxmlformats.org/officeDocument/2006/relationships/slide" Target="slides/slide1665.xml"/><Relationship Id="rId2514" Type="http://schemas.openxmlformats.org/officeDocument/2006/relationships/slide" Target="slides/slide2509.xml"/><Relationship Id="rId2721" Type="http://schemas.openxmlformats.org/officeDocument/2006/relationships/slide" Target="slides/slide2716.xml"/><Relationship Id="rId900" Type="http://schemas.openxmlformats.org/officeDocument/2006/relationships/slide" Target="slides/slide895.xml"/><Relationship Id="rId1323" Type="http://schemas.openxmlformats.org/officeDocument/2006/relationships/slide" Target="slides/slide1318.xml"/><Relationship Id="rId1530" Type="http://schemas.openxmlformats.org/officeDocument/2006/relationships/slide" Target="slides/slide1525.xml"/><Relationship Id="rId3288" Type="http://schemas.openxmlformats.org/officeDocument/2006/relationships/slide" Target="slides/slide3283.xml"/><Relationship Id="rId3495" Type="http://schemas.openxmlformats.org/officeDocument/2006/relationships/slide" Target="slides/slide3490.xml"/><Relationship Id="rId2097" Type="http://schemas.openxmlformats.org/officeDocument/2006/relationships/slide" Target="slides/slide2092.xml"/><Relationship Id="rId3148" Type="http://schemas.openxmlformats.org/officeDocument/2006/relationships/slide" Target="slides/slide3143.xml"/><Relationship Id="rId3355" Type="http://schemas.openxmlformats.org/officeDocument/2006/relationships/slide" Target="slides/slide3350.xml"/><Relationship Id="rId3562" Type="http://schemas.openxmlformats.org/officeDocument/2006/relationships/slide" Target="slides/slide3557.xml"/><Relationship Id="rId276" Type="http://schemas.openxmlformats.org/officeDocument/2006/relationships/slide" Target="slides/slide271.xml"/><Relationship Id="rId483" Type="http://schemas.openxmlformats.org/officeDocument/2006/relationships/slide" Target="slides/slide478.xml"/><Relationship Id="rId690" Type="http://schemas.openxmlformats.org/officeDocument/2006/relationships/slide" Target="slides/slide685.xml"/><Relationship Id="rId2164" Type="http://schemas.openxmlformats.org/officeDocument/2006/relationships/slide" Target="slides/slide2159.xml"/><Relationship Id="rId2371" Type="http://schemas.openxmlformats.org/officeDocument/2006/relationships/slide" Target="slides/slide2366.xml"/><Relationship Id="rId3008" Type="http://schemas.openxmlformats.org/officeDocument/2006/relationships/slide" Target="slides/slide3003.xml"/><Relationship Id="rId3215" Type="http://schemas.openxmlformats.org/officeDocument/2006/relationships/slide" Target="slides/slide3210.xml"/><Relationship Id="rId3422" Type="http://schemas.openxmlformats.org/officeDocument/2006/relationships/slide" Target="slides/slide3417.xml"/><Relationship Id="rId136" Type="http://schemas.openxmlformats.org/officeDocument/2006/relationships/slide" Target="slides/slide131.xml"/><Relationship Id="rId343" Type="http://schemas.openxmlformats.org/officeDocument/2006/relationships/slide" Target="slides/slide338.xml"/><Relationship Id="rId550" Type="http://schemas.openxmlformats.org/officeDocument/2006/relationships/slide" Target="slides/slide545.xml"/><Relationship Id="rId1180" Type="http://schemas.openxmlformats.org/officeDocument/2006/relationships/slide" Target="slides/slide1175.xml"/><Relationship Id="rId2024" Type="http://schemas.openxmlformats.org/officeDocument/2006/relationships/slide" Target="slides/slide2019.xml"/><Relationship Id="rId2231" Type="http://schemas.openxmlformats.org/officeDocument/2006/relationships/slide" Target="slides/slide2226.xml"/><Relationship Id="rId203" Type="http://schemas.openxmlformats.org/officeDocument/2006/relationships/slide" Target="slides/slide198.xml"/><Relationship Id="rId1040" Type="http://schemas.openxmlformats.org/officeDocument/2006/relationships/slide" Target="slides/slide1035.xml"/><Relationship Id="rId4196" Type="http://schemas.openxmlformats.org/officeDocument/2006/relationships/slide" Target="slides/slide4191.xml"/><Relationship Id="rId410" Type="http://schemas.openxmlformats.org/officeDocument/2006/relationships/slide" Target="slides/slide405.xml"/><Relationship Id="rId1997" Type="http://schemas.openxmlformats.org/officeDocument/2006/relationships/slide" Target="slides/slide1992.xml"/><Relationship Id="rId4056" Type="http://schemas.openxmlformats.org/officeDocument/2006/relationships/slide" Target="slides/slide4051.xml"/><Relationship Id="rId1857" Type="http://schemas.openxmlformats.org/officeDocument/2006/relationships/slide" Target="slides/slide1852.xml"/><Relationship Id="rId2908" Type="http://schemas.openxmlformats.org/officeDocument/2006/relationships/slide" Target="slides/slide2903.xml"/><Relationship Id="rId4263" Type="http://schemas.openxmlformats.org/officeDocument/2006/relationships/slide" Target="slides/slide4258.xml"/><Relationship Id="rId1717" Type="http://schemas.openxmlformats.org/officeDocument/2006/relationships/slide" Target="slides/slide1712.xml"/><Relationship Id="rId1924" Type="http://schemas.openxmlformats.org/officeDocument/2006/relationships/slide" Target="slides/slide1919.xml"/><Relationship Id="rId3072" Type="http://schemas.openxmlformats.org/officeDocument/2006/relationships/slide" Target="slides/slide3067.xml"/><Relationship Id="rId4123" Type="http://schemas.openxmlformats.org/officeDocument/2006/relationships/slide" Target="slides/slide4118.xml"/><Relationship Id="rId3889" Type="http://schemas.openxmlformats.org/officeDocument/2006/relationships/slide" Target="slides/slide3884.xml"/><Relationship Id="rId2698" Type="http://schemas.openxmlformats.org/officeDocument/2006/relationships/slide" Target="slides/slide2693.xml"/><Relationship Id="rId3749" Type="http://schemas.openxmlformats.org/officeDocument/2006/relationships/slide" Target="slides/slide3744.xml"/><Relationship Id="rId3956" Type="http://schemas.openxmlformats.org/officeDocument/2006/relationships/slide" Target="slides/slide3951.xml"/><Relationship Id="rId877" Type="http://schemas.openxmlformats.org/officeDocument/2006/relationships/slide" Target="slides/slide872.xml"/><Relationship Id="rId2558" Type="http://schemas.openxmlformats.org/officeDocument/2006/relationships/slide" Target="slides/slide2553.xml"/><Relationship Id="rId2765" Type="http://schemas.openxmlformats.org/officeDocument/2006/relationships/slide" Target="slides/slide2760.xml"/><Relationship Id="rId2972" Type="http://schemas.openxmlformats.org/officeDocument/2006/relationships/slide" Target="slides/slide2967.xml"/><Relationship Id="rId3609" Type="http://schemas.openxmlformats.org/officeDocument/2006/relationships/slide" Target="slides/slide3604.xml"/><Relationship Id="rId3816" Type="http://schemas.openxmlformats.org/officeDocument/2006/relationships/slide" Target="slides/slide3811.xml"/><Relationship Id="rId737" Type="http://schemas.openxmlformats.org/officeDocument/2006/relationships/slide" Target="slides/slide732.xml"/><Relationship Id="rId944" Type="http://schemas.openxmlformats.org/officeDocument/2006/relationships/slide" Target="slides/slide939.xml"/><Relationship Id="rId1367" Type="http://schemas.openxmlformats.org/officeDocument/2006/relationships/slide" Target="slides/slide1362.xml"/><Relationship Id="rId1574" Type="http://schemas.openxmlformats.org/officeDocument/2006/relationships/slide" Target="slides/slide1569.xml"/><Relationship Id="rId1781" Type="http://schemas.openxmlformats.org/officeDocument/2006/relationships/slide" Target="slides/slide1776.xml"/><Relationship Id="rId2418" Type="http://schemas.openxmlformats.org/officeDocument/2006/relationships/slide" Target="slides/slide2413.xml"/><Relationship Id="rId2625" Type="http://schemas.openxmlformats.org/officeDocument/2006/relationships/slide" Target="slides/slide2620.xml"/><Relationship Id="rId2832" Type="http://schemas.openxmlformats.org/officeDocument/2006/relationships/slide" Target="slides/slide2827.xml"/><Relationship Id="rId73" Type="http://schemas.openxmlformats.org/officeDocument/2006/relationships/slide" Target="slides/slide68.xml"/><Relationship Id="rId804" Type="http://schemas.openxmlformats.org/officeDocument/2006/relationships/slide" Target="slides/slide799.xml"/><Relationship Id="rId1227" Type="http://schemas.openxmlformats.org/officeDocument/2006/relationships/slide" Target="slides/slide1222.xml"/><Relationship Id="rId1434" Type="http://schemas.openxmlformats.org/officeDocument/2006/relationships/slide" Target="slides/slide1429.xml"/><Relationship Id="rId1641" Type="http://schemas.openxmlformats.org/officeDocument/2006/relationships/slide" Target="slides/slide1636.xml"/><Relationship Id="rId1501" Type="http://schemas.openxmlformats.org/officeDocument/2006/relationships/slide" Target="slides/slide1496.xml"/><Relationship Id="rId3399" Type="http://schemas.openxmlformats.org/officeDocument/2006/relationships/slide" Target="slides/slide3394.xml"/><Relationship Id="rId3259" Type="http://schemas.openxmlformats.org/officeDocument/2006/relationships/slide" Target="slides/slide3254.xml"/><Relationship Id="rId3466" Type="http://schemas.openxmlformats.org/officeDocument/2006/relationships/slide" Target="slides/slide3461.xml"/><Relationship Id="rId387" Type="http://schemas.openxmlformats.org/officeDocument/2006/relationships/slide" Target="slides/slide382.xml"/><Relationship Id="rId594" Type="http://schemas.openxmlformats.org/officeDocument/2006/relationships/slide" Target="slides/slide589.xml"/><Relationship Id="rId2068" Type="http://schemas.openxmlformats.org/officeDocument/2006/relationships/slide" Target="slides/slide2063.xml"/><Relationship Id="rId2275" Type="http://schemas.openxmlformats.org/officeDocument/2006/relationships/slide" Target="slides/slide2270.xml"/><Relationship Id="rId3119" Type="http://schemas.openxmlformats.org/officeDocument/2006/relationships/slide" Target="slides/slide3114.xml"/><Relationship Id="rId3326" Type="http://schemas.openxmlformats.org/officeDocument/2006/relationships/slide" Target="slides/slide3321.xml"/><Relationship Id="rId3673" Type="http://schemas.openxmlformats.org/officeDocument/2006/relationships/slide" Target="slides/slide3668.xml"/><Relationship Id="rId3880" Type="http://schemas.openxmlformats.org/officeDocument/2006/relationships/slide" Target="slides/slide3875.xml"/><Relationship Id="rId247" Type="http://schemas.openxmlformats.org/officeDocument/2006/relationships/slide" Target="slides/slide242.xml"/><Relationship Id="rId1084" Type="http://schemas.openxmlformats.org/officeDocument/2006/relationships/slide" Target="slides/slide1079.xml"/><Relationship Id="rId2482" Type="http://schemas.openxmlformats.org/officeDocument/2006/relationships/slide" Target="slides/slide2477.xml"/><Relationship Id="rId3533" Type="http://schemas.openxmlformats.org/officeDocument/2006/relationships/slide" Target="slides/slide3528.xml"/><Relationship Id="rId3740" Type="http://schemas.openxmlformats.org/officeDocument/2006/relationships/slide" Target="slides/slide3735.xml"/><Relationship Id="rId107" Type="http://schemas.openxmlformats.org/officeDocument/2006/relationships/slide" Target="slides/slide102.xml"/><Relationship Id="rId454" Type="http://schemas.openxmlformats.org/officeDocument/2006/relationships/slide" Target="slides/slide449.xml"/><Relationship Id="rId661" Type="http://schemas.openxmlformats.org/officeDocument/2006/relationships/slide" Target="slides/slide656.xml"/><Relationship Id="rId1291" Type="http://schemas.openxmlformats.org/officeDocument/2006/relationships/slide" Target="slides/slide1286.xml"/><Relationship Id="rId2135" Type="http://schemas.openxmlformats.org/officeDocument/2006/relationships/slide" Target="slides/slide2130.xml"/><Relationship Id="rId2342" Type="http://schemas.openxmlformats.org/officeDocument/2006/relationships/slide" Target="slides/slide2337.xml"/><Relationship Id="rId3600" Type="http://schemas.openxmlformats.org/officeDocument/2006/relationships/slide" Target="slides/slide3595.xml"/><Relationship Id="rId314" Type="http://schemas.openxmlformats.org/officeDocument/2006/relationships/slide" Target="slides/slide309.xml"/><Relationship Id="rId521" Type="http://schemas.openxmlformats.org/officeDocument/2006/relationships/slide" Target="slides/slide516.xml"/><Relationship Id="rId1151" Type="http://schemas.openxmlformats.org/officeDocument/2006/relationships/slide" Target="slides/slide1146.xml"/><Relationship Id="rId2202" Type="http://schemas.openxmlformats.org/officeDocument/2006/relationships/slide" Target="slides/slide2197.xml"/><Relationship Id="rId1011" Type="http://schemas.openxmlformats.org/officeDocument/2006/relationships/slide" Target="slides/slide1006.xml"/><Relationship Id="rId1968" Type="http://schemas.openxmlformats.org/officeDocument/2006/relationships/slide" Target="slides/slide1963.xml"/><Relationship Id="rId4167" Type="http://schemas.openxmlformats.org/officeDocument/2006/relationships/slide" Target="slides/slide4162.xml"/><Relationship Id="rId3183" Type="http://schemas.openxmlformats.org/officeDocument/2006/relationships/slide" Target="slides/slide3178.xml"/><Relationship Id="rId3390" Type="http://schemas.openxmlformats.org/officeDocument/2006/relationships/slide" Target="slides/slide3385.xml"/><Relationship Id="rId4027" Type="http://schemas.openxmlformats.org/officeDocument/2006/relationships/slide" Target="slides/slide4022.xml"/><Relationship Id="rId4234" Type="http://schemas.openxmlformats.org/officeDocument/2006/relationships/slide" Target="slides/slide4229.xml"/><Relationship Id="rId1828" Type="http://schemas.openxmlformats.org/officeDocument/2006/relationships/slide" Target="slides/slide1823.xml"/><Relationship Id="rId3043" Type="http://schemas.openxmlformats.org/officeDocument/2006/relationships/slide" Target="slides/slide3038.xml"/><Relationship Id="rId3250" Type="http://schemas.openxmlformats.org/officeDocument/2006/relationships/slide" Target="slides/slide3245.xml"/><Relationship Id="rId171" Type="http://schemas.openxmlformats.org/officeDocument/2006/relationships/slide" Target="slides/slide166.xml"/><Relationship Id="rId4301" Type="http://schemas.openxmlformats.org/officeDocument/2006/relationships/font" Target="fonts/font12.fntdata"/><Relationship Id="rId3110" Type="http://schemas.openxmlformats.org/officeDocument/2006/relationships/slide" Target="slides/slide3105.xml"/><Relationship Id="rId988" Type="http://schemas.openxmlformats.org/officeDocument/2006/relationships/slide" Target="slides/slide983.xml"/><Relationship Id="rId2669" Type="http://schemas.openxmlformats.org/officeDocument/2006/relationships/slide" Target="slides/slide2664.xml"/><Relationship Id="rId2876" Type="http://schemas.openxmlformats.org/officeDocument/2006/relationships/slide" Target="slides/slide2871.xml"/><Relationship Id="rId3927" Type="http://schemas.openxmlformats.org/officeDocument/2006/relationships/slide" Target="slides/slide3922.xml"/><Relationship Id="rId848" Type="http://schemas.openxmlformats.org/officeDocument/2006/relationships/slide" Target="slides/slide843.xml"/><Relationship Id="rId1478" Type="http://schemas.openxmlformats.org/officeDocument/2006/relationships/slide" Target="slides/slide1473.xml"/><Relationship Id="rId1685" Type="http://schemas.openxmlformats.org/officeDocument/2006/relationships/slide" Target="slides/slide1680.xml"/><Relationship Id="rId1892" Type="http://schemas.openxmlformats.org/officeDocument/2006/relationships/slide" Target="slides/slide1887.xml"/><Relationship Id="rId2529" Type="http://schemas.openxmlformats.org/officeDocument/2006/relationships/slide" Target="slides/slide2524.xml"/><Relationship Id="rId2736" Type="http://schemas.openxmlformats.org/officeDocument/2006/relationships/slide" Target="slides/slide2731.xml"/><Relationship Id="rId4091" Type="http://schemas.openxmlformats.org/officeDocument/2006/relationships/slide" Target="slides/slide4086.xml"/><Relationship Id="rId708" Type="http://schemas.openxmlformats.org/officeDocument/2006/relationships/slide" Target="slides/slide703.xml"/><Relationship Id="rId915" Type="http://schemas.openxmlformats.org/officeDocument/2006/relationships/slide" Target="slides/slide910.xml"/><Relationship Id="rId1338" Type="http://schemas.openxmlformats.org/officeDocument/2006/relationships/slide" Target="slides/slide1333.xml"/><Relationship Id="rId1545" Type="http://schemas.openxmlformats.org/officeDocument/2006/relationships/slide" Target="slides/slide1540.xml"/><Relationship Id="rId2943" Type="http://schemas.openxmlformats.org/officeDocument/2006/relationships/slide" Target="slides/slide2938.xml"/><Relationship Id="rId1405" Type="http://schemas.openxmlformats.org/officeDocument/2006/relationships/slide" Target="slides/slide1400.xml"/><Relationship Id="rId1752" Type="http://schemas.openxmlformats.org/officeDocument/2006/relationships/slide" Target="slides/slide1747.xml"/><Relationship Id="rId2803" Type="http://schemas.openxmlformats.org/officeDocument/2006/relationships/slide" Target="slides/slide2798.xml"/><Relationship Id="rId44" Type="http://schemas.openxmlformats.org/officeDocument/2006/relationships/slide" Target="slides/slide39.xml"/><Relationship Id="rId1612" Type="http://schemas.openxmlformats.org/officeDocument/2006/relationships/slide" Target="slides/slide1607.xml"/><Relationship Id="rId498" Type="http://schemas.openxmlformats.org/officeDocument/2006/relationships/slide" Target="slides/slide493.xml"/><Relationship Id="rId2179" Type="http://schemas.openxmlformats.org/officeDocument/2006/relationships/slide" Target="slides/slide2174.xml"/><Relationship Id="rId3577" Type="http://schemas.openxmlformats.org/officeDocument/2006/relationships/slide" Target="slides/slide3572.xml"/><Relationship Id="rId3784" Type="http://schemas.openxmlformats.org/officeDocument/2006/relationships/slide" Target="slides/slide3779.xml"/><Relationship Id="rId3991" Type="http://schemas.openxmlformats.org/officeDocument/2006/relationships/slide" Target="slides/slide3986.xml"/><Relationship Id="rId2386" Type="http://schemas.openxmlformats.org/officeDocument/2006/relationships/slide" Target="slides/slide2381.xml"/><Relationship Id="rId2593" Type="http://schemas.openxmlformats.org/officeDocument/2006/relationships/slide" Target="slides/slide2588.xml"/><Relationship Id="rId3437" Type="http://schemas.openxmlformats.org/officeDocument/2006/relationships/slide" Target="slides/slide3432.xml"/><Relationship Id="rId3644" Type="http://schemas.openxmlformats.org/officeDocument/2006/relationships/slide" Target="slides/slide3639.xml"/><Relationship Id="rId3851" Type="http://schemas.openxmlformats.org/officeDocument/2006/relationships/slide" Target="slides/slide3846.xml"/><Relationship Id="rId358" Type="http://schemas.openxmlformats.org/officeDocument/2006/relationships/slide" Target="slides/slide353.xml"/><Relationship Id="rId565" Type="http://schemas.openxmlformats.org/officeDocument/2006/relationships/slide" Target="slides/slide560.xml"/><Relationship Id="rId772" Type="http://schemas.openxmlformats.org/officeDocument/2006/relationships/slide" Target="slides/slide767.xml"/><Relationship Id="rId1195" Type="http://schemas.openxmlformats.org/officeDocument/2006/relationships/slide" Target="slides/slide1190.xml"/><Relationship Id="rId2039" Type="http://schemas.openxmlformats.org/officeDocument/2006/relationships/slide" Target="slides/slide2034.xml"/><Relationship Id="rId2246" Type="http://schemas.openxmlformats.org/officeDocument/2006/relationships/slide" Target="slides/slide2241.xml"/><Relationship Id="rId2453" Type="http://schemas.openxmlformats.org/officeDocument/2006/relationships/slide" Target="slides/slide2448.xml"/><Relationship Id="rId2660" Type="http://schemas.openxmlformats.org/officeDocument/2006/relationships/slide" Target="slides/slide2655.xml"/><Relationship Id="rId3504" Type="http://schemas.openxmlformats.org/officeDocument/2006/relationships/slide" Target="slides/slide3499.xml"/><Relationship Id="rId3711" Type="http://schemas.openxmlformats.org/officeDocument/2006/relationships/slide" Target="slides/slide3706.xml"/><Relationship Id="rId218" Type="http://schemas.openxmlformats.org/officeDocument/2006/relationships/slide" Target="slides/slide213.xml"/><Relationship Id="rId425" Type="http://schemas.openxmlformats.org/officeDocument/2006/relationships/slide" Target="slides/slide420.xml"/><Relationship Id="rId632" Type="http://schemas.openxmlformats.org/officeDocument/2006/relationships/slide" Target="slides/slide627.xml"/><Relationship Id="rId1055" Type="http://schemas.openxmlformats.org/officeDocument/2006/relationships/slide" Target="slides/slide1050.xml"/><Relationship Id="rId1262" Type="http://schemas.openxmlformats.org/officeDocument/2006/relationships/slide" Target="slides/slide1257.xml"/><Relationship Id="rId2106" Type="http://schemas.openxmlformats.org/officeDocument/2006/relationships/slide" Target="slides/slide2101.xml"/><Relationship Id="rId2313" Type="http://schemas.openxmlformats.org/officeDocument/2006/relationships/slide" Target="slides/slide2308.xml"/><Relationship Id="rId2520" Type="http://schemas.openxmlformats.org/officeDocument/2006/relationships/slide" Target="slides/slide2515.xml"/><Relationship Id="rId1122" Type="http://schemas.openxmlformats.org/officeDocument/2006/relationships/slide" Target="slides/slide1117.xml"/><Relationship Id="rId4278" Type="http://schemas.openxmlformats.org/officeDocument/2006/relationships/slide" Target="slides/slide4273.xml"/><Relationship Id="rId3087" Type="http://schemas.openxmlformats.org/officeDocument/2006/relationships/slide" Target="slides/slide3082.xml"/><Relationship Id="rId3294" Type="http://schemas.openxmlformats.org/officeDocument/2006/relationships/slide" Target="slides/slide3289.xml"/><Relationship Id="rId4138" Type="http://schemas.openxmlformats.org/officeDocument/2006/relationships/slide" Target="slides/slide4133.xml"/><Relationship Id="rId1939" Type="http://schemas.openxmlformats.org/officeDocument/2006/relationships/slide" Target="slides/slide1934.xml"/><Relationship Id="rId3154" Type="http://schemas.openxmlformats.org/officeDocument/2006/relationships/slide" Target="slides/slide3149.xml"/><Relationship Id="rId3361" Type="http://schemas.openxmlformats.org/officeDocument/2006/relationships/slide" Target="slides/slide3356.xml"/><Relationship Id="rId4205" Type="http://schemas.openxmlformats.org/officeDocument/2006/relationships/slide" Target="slides/slide4200.xml"/><Relationship Id="rId282" Type="http://schemas.openxmlformats.org/officeDocument/2006/relationships/slide" Target="slides/slide277.xml"/><Relationship Id="rId2170" Type="http://schemas.openxmlformats.org/officeDocument/2006/relationships/slide" Target="slides/slide2165.xml"/><Relationship Id="rId3014" Type="http://schemas.openxmlformats.org/officeDocument/2006/relationships/slide" Target="slides/slide3009.xml"/><Relationship Id="rId3221" Type="http://schemas.openxmlformats.org/officeDocument/2006/relationships/slide" Target="slides/slide3216.xml"/><Relationship Id="rId8" Type="http://schemas.openxmlformats.org/officeDocument/2006/relationships/slide" Target="slides/slide3.xml"/><Relationship Id="rId142" Type="http://schemas.openxmlformats.org/officeDocument/2006/relationships/slide" Target="slides/slide137.xml"/><Relationship Id="rId2030" Type="http://schemas.openxmlformats.org/officeDocument/2006/relationships/slide" Target="slides/slide2025.xml"/><Relationship Id="rId2987" Type="http://schemas.openxmlformats.org/officeDocument/2006/relationships/slide" Target="slides/slide2982.xml"/><Relationship Id="rId959" Type="http://schemas.openxmlformats.org/officeDocument/2006/relationships/slide" Target="slides/slide954.xml"/><Relationship Id="rId1589" Type="http://schemas.openxmlformats.org/officeDocument/2006/relationships/slide" Target="slides/slide1584.xml"/><Relationship Id="rId1449" Type="http://schemas.openxmlformats.org/officeDocument/2006/relationships/slide" Target="slides/slide1444.xml"/><Relationship Id="rId1796" Type="http://schemas.openxmlformats.org/officeDocument/2006/relationships/slide" Target="slides/slide1791.xml"/><Relationship Id="rId2847" Type="http://schemas.openxmlformats.org/officeDocument/2006/relationships/slide" Target="slides/slide2842.xml"/><Relationship Id="rId4062" Type="http://schemas.openxmlformats.org/officeDocument/2006/relationships/slide" Target="slides/slide4057.xml"/><Relationship Id="rId88" Type="http://schemas.openxmlformats.org/officeDocument/2006/relationships/slide" Target="slides/slide83.xml"/><Relationship Id="rId819" Type="http://schemas.openxmlformats.org/officeDocument/2006/relationships/slide" Target="slides/slide814.xml"/><Relationship Id="rId1656" Type="http://schemas.openxmlformats.org/officeDocument/2006/relationships/slide" Target="slides/slide1651.xml"/><Relationship Id="rId1863" Type="http://schemas.openxmlformats.org/officeDocument/2006/relationships/slide" Target="slides/slide1858.xml"/><Relationship Id="rId2707" Type="http://schemas.openxmlformats.org/officeDocument/2006/relationships/slide" Target="slides/slide2702.xml"/><Relationship Id="rId2914" Type="http://schemas.openxmlformats.org/officeDocument/2006/relationships/slide" Target="slides/slide2909.xml"/><Relationship Id="rId1309" Type="http://schemas.openxmlformats.org/officeDocument/2006/relationships/slide" Target="slides/slide1304.xml"/><Relationship Id="rId1516" Type="http://schemas.openxmlformats.org/officeDocument/2006/relationships/slide" Target="slides/slide1511.xml"/><Relationship Id="rId1723" Type="http://schemas.openxmlformats.org/officeDocument/2006/relationships/slide" Target="slides/slide1718.xml"/><Relationship Id="rId1930" Type="http://schemas.openxmlformats.org/officeDocument/2006/relationships/slide" Target="slides/slide1925.xml"/><Relationship Id="rId15" Type="http://schemas.openxmlformats.org/officeDocument/2006/relationships/slide" Target="slides/slide10.xml"/><Relationship Id="rId3688" Type="http://schemas.openxmlformats.org/officeDocument/2006/relationships/slide" Target="slides/slide3683.xml"/><Relationship Id="rId3895" Type="http://schemas.openxmlformats.org/officeDocument/2006/relationships/slide" Target="slides/slide3890.xml"/><Relationship Id="rId2497" Type="http://schemas.openxmlformats.org/officeDocument/2006/relationships/slide" Target="slides/slide2492.xml"/><Relationship Id="rId3548" Type="http://schemas.openxmlformats.org/officeDocument/2006/relationships/slide" Target="slides/slide3543.xml"/><Relationship Id="rId3755" Type="http://schemas.openxmlformats.org/officeDocument/2006/relationships/slide" Target="slides/slide3750.xml"/><Relationship Id="rId469" Type="http://schemas.openxmlformats.org/officeDocument/2006/relationships/slide" Target="slides/slide464.xml"/><Relationship Id="rId676" Type="http://schemas.openxmlformats.org/officeDocument/2006/relationships/slide" Target="slides/slide671.xml"/><Relationship Id="rId883" Type="http://schemas.openxmlformats.org/officeDocument/2006/relationships/slide" Target="slides/slide878.xml"/><Relationship Id="rId1099" Type="http://schemas.openxmlformats.org/officeDocument/2006/relationships/slide" Target="slides/slide1094.xml"/><Relationship Id="rId2357" Type="http://schemas.openxmlformats.org/officeDocument/2006/relationships/slide" Target="slides/slide2352.xml"/><Relationship Id="rId2564" Type="http://schemas.openxmlformats.org/officeDocument/2006/relationships/slide" Target="slides/slide2559.xml"/><Relationship Id="rId3408" Type="http://schemas.openxmlformats.org/officeDocument/2006/relationships/slide" Target="slides/slide3403.xml"/><Relationship Id="rId3615" Type="http://schemas.openxmlformats.org/officeDocument/2006/relationships/slide" Target="slides/slide3610.xml"/><Relationship Id="rId3962" Type="http://schemas.openxmlformats.org/officeDocument/2006/relationships/slide" Target="slides/slide3957.xml"/><Relationship Id="rId329" Type="http://schemas.openxmlformats.org/officeDocument/2006/relationships/slide" Target="slides/slide324.xml"/><Relationship Id="rId536" Type="http://schemas.openxmlformats.org/officeDocument/2006/relationships/slide" Target="slides/slide531.xml"/><Relationship Id="rId1166" Type="http://schemas.openxmlformats.org/officeDocument/2006/relationships/slide" Target="slides/slide1161.xml"/><Relationship Id="rId1373" Type="http://schemas.openxmlformats.org/officeDocument/2006/relationships/slide" Target="slides/slide1368.xml"/><Relationship Id="rId2217" Type="http://schemas.openxmlformats.org/officeDocument/2006/relationships/slide" Target="slides/slide2212.xml"/><Relationship Id="rId2771" Type="http://schemas.openxmlformats.org/officeDocument/2006/relationships/slide" Target="slides/slide2766.xml"/><Relationship Id="rId3822" Type="http://schemas.openxmlformats.org/officeDocument/2006/relationships/slide" Target="slides/slide3817.xml"/><Relationship Id="rId743" Type="http://schemas.openxmlformats.org/officeDocument/2006/relationships/slide" Target="slides/slide738.xml"/><Relationship Id="rId950" Type="http://schemas.openxmlformats.org/officeDocument/2006/relationships/slide" Target="slides/slide945.xml"/><Relationship Id="rId1026" Type="http://schemas.openxmlformats.org/officeDocument/2006/relationships/slide" Target="slides/slide1021.xml"/><Relationship Id="rId1580" Type="http://schemas.openxmlformats.org/officeDocument/2006/relationships/slide" Target="slides/slide1575.xml"/><Relationship Id="rId2424" Type="http://schemas.openxmlformats.org/officeDocument/2006/relationships/slide" Target="slides/slide2419.xml"/><Relationship Id="rId2631" Type="http://schemas.openxmlformats.org/officeDocument/2006/relationships/slide" Target="slides/slide2626.xml"/><Relationship Id="rId603" Type="http://schemas.openxmlformats.org/officeDocument/2006/relationships/slide" Target="slides/slide598.xml"/><Relationship Id="rId810" Type="http://schemas.openxmlformats.org/officeDocument/2006/relationships/slide" Target="slides/slide805.xml"/><Relationship Id="rId1233" Type="http://schemas.openxmlformats.org/officeDocument/2006/relationships/slide" Target="slides/slide1228.xml"/><Relationship Id="rId1440" Type="http://schemas.openxmlformats.org/officeDocument/2006/relationships/slide" Target="slides/slide1435.xml"/><Relationship Id="rId1300" Type="http://schemas.openxmlformats.org/officeDocument/2006/relationships/slide" Target="slides/slide1295.xml"/><Relationship Id="rId3198" Type="http://schemas.openxmlformats.org/officeDocument/2006/relationships/slide" Target="slides/slide3193.xml"/><Relationship Id="rId4249" Type="http://schemas.openxmlformats.org/officeDocument/2006/relationships/slide" Target="slides/slide4244.xml"/><Relationship Id="rId3058" Type="http://schemas.openxmlformats.org/officeDocument/2006/relationships/slide" Target="slides/slide3053.xml"/><Relationship Id="rId3265" Type="http://schemas.openxmlformats.org/officeDocument/2006/relationships/slide" Target="slides/slide3260.xml"/><Relationship Id="rId3472" Type="http://schemas.openxmlformats.org/officeDocument/2006/relationships/slide" Target="slides/slide3467.xml"/><Relationship Id="rId4109" Type="http://schemas.openxmlformats.org/officeDocument/2006/relationships/slide" Target="slides/slide4104.xml"/><Relationship Id="rId186" Type="http://schemas.openxmlformats.org/officeDocument/2006/relationships/slide" Target="slides/slide181.xml"/><Relationship Id="rId393" Type="http://schemas.openxmlformats.org/officeDocument/2006/relationships/slide" Target="slides/slide388.xml"/><Relationship Id="rId2074" Type="http://schemas.openxmlformats.org/officeDocument/2006/relationships/slide" Target="slides/slide2069.xml"/><Relationship Id="rId2281" Type="http://schemas.openxmlformats.org/officeDocument/2006/relationships/slide" Target="slides/slide2276.xml"/><Relationship Id="rId3125" Type="http://schemas.openxmlformats.org/officeDocument/2006/relationships/slide" Target="slides/slide3120.xml"/><Relationship Id="rId3332" Type="http://schemas.openxmlformats.org/officeDocument/2006/relationships/slide" Target="slides/slide3327.xml"/><Relationship Id="rId253" Type="http://schemas.openxmlformats.org/officeDocument/2006/relationships/slide" Target="slides/slide248.xml"/><Relationship Id="rId460" Type="http://schemas.openxmlformats.org/officeDocument/2006/relationships/slide" Target="slides/slide455.xml"/><Relationship Id="rId1090" Type="http://schemas.openxmlformats.org/officeDocument/2006/relationships/slide" Target="slides/slide1085.xml"/><Relationship Id="rId2141" Type="http://schemas.openxmlformats.org/officeDocument/2006/relationships/slide" Target="slides/slide2136.xml"/><Relationship Id="rId113" Type="http://schemas.openxmlformats.org/officeDocument/2006/relationships/slide" Target="slides/slide108.xml"/><Relationship Id="rId320" Type="http://schemas.openxmlformats.org/officeDocument/2006/relationships/slide" Target="slides/slide315.xml"/><Relationship Id="rId2001" Type="http://schemas.openxmlformats.org/officeDocument/2006/relationships/slide" Target="slides/slide1996.xml"/><Relationship Id="rId2958" Type="http://schemas.openxmlformats.org/officeDocument/2006/relationships/slide" Target="slides/slide2953.xml"/><Relationship Id="rId1767" Type="http://schemas.openxmlformats.org/officeDocument/2006/relationships/slide" Target="slides/slide1762.xml"/><Relationship Id="rId1974" Type="http://schemas.openxmlformats.org/officeDocument/2006/relationships/slide" Target="slides/slide1969.xml"/><Relationship Id="rId2818" Type="http://schemas.openxmlformats.org/officeDocument/2006/relationships/slide" Target="slides/slide2813.xml"/><Relationship Id="rId4173" Type="http://schemas.openxmlformats.org/officeDocument/2006/relationships/slide" Target="slides/slide4168.xml"/><Relationship Id="rId59" Type="http://schemas.openxmlformats.org/officeDocument/2006/relationships/slide" Target="slides/slide54.xml"/><Relationship Id="rId1627" Type="http://schemas.openxmlformats.org/officeDocument/2006/relationships/slide" Target="slides/slide1622.xml"/><Relationship Id="rId1834" Type="http://schemas.openxmlformats.org/officeDocument/2006/relationships/slide" Target="slides/slide1829.xml"/><Relationship Id="rId4033" Type="http://schemas.openxmlformats.org/officeDocument/2006/relationships/slide" Target="slides/slide4028.xml"/><Relationship Id="rId4240" Type="http://schemas.openxmlformats.org/officeDocument/2006/relationships/slide" Target="slides/slide4235.xml"/><Relationship Id="rId3799" Type="http://schemas.openxmlformats.org/officeDocument/2006/relationships/slide" Target="slides/slide3794.xml"/><Relationship Id="rId4100" Type="http://schemas.openxmlformats.org/officeDocument/2006/relationships/slide" Target="slides/slide4095.xml"/><Relationship Id="rId1901" Type="http://schemas.openxmlformats.org/officeDocument/2006/relationships/slide" Target="slides/slide1896.xml"/><Relationship Id="rId3659" Type="http://schemas.openxmlformats.org/officeDocument/2006/relationships/slide" Target="slides/slide3654.xml"/><Relationship Id="rId3866" Type="http://schemas.openxmlformats.org/officeDocument/2006/relationships/slide" Target="slides/slide3861.xml"/><Relationship Id="rId787" Type="http://schemas.openxmlformats.org/officeDocument/2006/relationships/slide" Target="slides/slide782.xml"/><Relationship Id="rId994" Type="http://schemas.openxmlformats.org/officeDocument/2006/relationships/slide" Target="slides/slide989.xml"/><Relationship Id="rId2468" Type="http://schemas.openxmlformats.org/officeDocument/2006/relationships/slide" Target="slides/slide2463.xml"/><Relationship Id="rId2675" Type="http://schemas.openxmlformats.org/officeDocument/2006/relationships/slide" Target="slides/slide2670.xml"/><Relationship Id="rId2882" Type="http://schemas.openxmlformats.org/officeDocument/2006/relationships/slide" Target="slides/slide2877.xml"/><Relationship Id="rId3519" Type="http://schemas.openxmlformats.org/officeDocument/2006/relationships/slide" Target="slides/slide3514.xml"/><Relationship Id="rId3726" Type="http://schemas.openxmlformats.org/officeDocument/2006/relationships/slide" Target="slides/slide3721.xml"/><Relationship Id="rId3933" Type="http://schemas.openxmlformats.org/officeDocument/2006/relationships/slide" Target="slides/slide3928.xml"/><Relationship Id="rId647" Type="http://schemas.openxmlformats.org/officeDocument/2006/relationships/slide" Target="slides/slide642.xml"/><Relationship Id="rId854" Type="http://schemas.openxmlformats.org/officeDocument/2006/relationships/slide" Target="slides/slide849.xml"/><Relationship Id="rId1277" Type="http://schemas.openxmlformats.org/officeDocument/2006/relationships/slide" Target="slides/slide1272.xml"/><Relationship Id="rId1484" Type="http://schemas.openxmlformats.org/officeDocument/2006/relationships/slide" Target="slides/slide1479.xml"/><Relationship Id="rId1691" Type="http://schemas.openxmlformats.org/officeDocument/2006/relationships/slide" Target="slides/slide1686.xml"/><Relationship Id="rId2328" Type="http://schemas.openxmlformats.org/officeDocument/2006/relationships/slide" Target="slides/slide2323.xml"/><Relationship Id="rId2535" Type="http://schemas.openxmlformats.org/officeDocument/2006/relationships/slide" Target="slides/slide2530.xml"/><Relationship Id="rId2742" Type="http://schemas.openxmlformats.org/officeDocument/2006/relationships/slide" Target="slides/slide2737.xml"/><Relationship Id="rId507" Type="http://schemas.openxmlformats.org/officeDocument/2006/relationships/slide" Target="slides/slide502.xml"/><Relationship Id="rId714" Type="http://schemas.openxmlformats.org/officeDocument/2006/relationships/slide" Target="slides/slide709.xml"/><Relationship Id="rId921" Type="http://schemas.openxmlformats.org/officeDocument/2006/relationships/slide" Target="slides/slide916.xml"/><Relationship Id="rId1137" Type="http://schemas.openxmlformats.org/officeDocument/2006/relationships/slide" Target="slides/slide1132.xml"/><Relationship Id="rId1344" Type="http://schemas.openxmlformats.org/officeDocument/2006/relationships/slide" Target="slides/slide1339.xml"/><Relationship Id="rId1551" Type="http://schemas.openxmlformats.org/officeDocument/2006/relationships/slide" Target="slides/slide1546.xml"/><Relationship Id="rId2602" Type="http://schemas.openxmlformats.org/officeDocument/2006/relationships/slide" Target="slides/slide2597.xml"/><Relationship Id="rId50" Type="http://schemas.openxmlformats.org/officeDocument/2006/relationships/slide" Target="slides/slide45.xml"/><Relationship Id="rId1204" Type="http://schemas.openxmlformats.org/officeDocument/2006/relationships/slide" Target="slides/slide1199.xml"/><Relationship Id="rId1411" Type="http://schemas.openxmlformats.org/officeDocument/2006/relationships/slide" Target="slides/slide1406.xml"/><Relationship Id="rId3169" Type="http://schemas.openxmlformats.org/officeDocument/2006/relationships/slide" Target="slides/slide3164.xml"/><Relationship Id="rId3376" Type="http://schemas.openxmlformats.org/officeDocument/2006/relationships/slide" Target="slides/slide3371.xml"/><Relationship Id="rId3583" Type="http://schemas.openxmlformats.org/officeDocument/2006/relationships/slide" Target="slides/slide3578.xml"/><Relationship Id="rId297" Type="http://schemas.openxmlformats.org/officeDocument/2006/relationships/slide" Target="slides/slide292.xml"/><Relationship Id="rId2185" Type="http://schemas.openxmlformats.org/officeDocument/2006/relationships/slide" Target="slides/slide2180.xml"/><Relationship Id="rId2392" Type="http://schemas.openxmlformats.org/officeDocument/2006/relationships/slide" Target="slides/slide2387.xml"/><Relationship Id="rId3029" Type="http://schemas.openxmlformats.org/officeDocument/2006/relationships/slide" Target="slides/slide3024.xml"/><Relationship Id="rId3236" Type="http://schemas.openxmlformats.org/officeDocument/2006/relationships/slide" Target="slides/slide3231.xml"/><Relationship Id="rId3790" Type="http://schemas.openxmlformats.org/officeDocument/2006/relationships/slide" Target="slides/slide3785.xml"/><Relationship Id="rId157" Type="http://schemas.openxmlformats.org/officeDocument/2006/relationships/slide" Target="slides/slide152.xml"/><Relationship Id="rId364" Type="http://schemas.openxmlformats.org/officeDocument/2006/relationships/slide" Target="slides/slide359.xml"/><Relationship Id="rId2045" Type="http://schemas.openxmlformats.org/officeDocument/2006/relationships/slide" Target="slides/slide2040.xml"/><Relationship Id="rId3443" Type="http://schemas.openxmlformats.org/officeDocument/2006/relationships/slide" Target="slides/slide3438.xml"/><Relationship Id="rId3650" Type="http://schemas.openxmlformats.org/officeDocument/2006/relationships/slide" Target="slides/slide3645.xml"/><Relationship Id="rId571" Type="http://schemas.openxmlformats.org/officeDocument/2006/relationships/slide" Target="slides/slide566.xml"/><Relationship Id="rId2252" Type="http://schemas.openxmlformats.org/officeDocument/2006/relationships/slide" Target="slides/slide2247.xml"/><Relationship Id="rId3303" Type="http://schemas.openxmlformats.org/officeDocument/2006/relationships/slide" Target="slides/slide3298.xml"/><Relationship Id="rId3510" Type="http://schemas.openxmlformats.org/officeDocument/2006/relationships/slide" Target="slides/slide3505.xml"/><Relationship Id="rId224" Type="http://schemas.openxmlformats.org/officeDocument/2006/relationships/slide" Target="slides/slide219.xml"/><Relationship Id="rId431" Type="http://schemas.openxmlformats.org/officeDocument/2006/relationships/slide" Target="slides/slide426.xml"/><Relationship Id="rId1061" Type="http://schemas.openxmlformats.org/officeDocument/2006/relationships/slide" Target="slides/slide1056.xml"/><Relationship Id="rId2112" Type="http://schemas.openxmlformats.org/officeDocument/2006/relationships/slide" Target="slides/slide2107.xml"/><Relationship Id="rId1878" Type="http://schemas.openxmlformats.org/officeDocument/2006/relationships/slide" Target="slides/slide1873.xml"/><Relationship Id="rId2929" Type="http://schemas.openxmlformats.org/officeDocument/2006/relationships/slide" Target="slides/slide2924.xml"/><Relationship Id="rId4077" Type="http://schemas.openxmlformats.org/officeDocument/2006/relationships/slide" Target="slides/slide4072.xml"/><Relationship Id="rId4284" Type="http://schemas.openxmlformats.org/officeDocument/2006/relationships/slide" Target="slides/slide4279.xml"/><Relationship Id="rId1738" Type="http://schemas.openxmlformats.org/officeDocument/2006/relationships/slide" Target="slides/slide1733.xml"/><Relationship Id="rId3093" Type="http://schemas.openxmlformats.org/officeDocument/2006/relationships/slide" Target="slides/slide3088.xml"/><Relationship Id="rId4144" Type="http://schemas.openxmlformats.org/officeDocument/2006/relationships/slide" Target="slides/slide4139.xml"/><Relationship Id="rId1945" Type="http://schemas.openxmlformats.org/officeDocument/2006/relationships/slide" Target="slides/slide1940.xml"/><Relationship Id="rId3160" Type="http://schemas.openxmlformats.org/officeDocument/2006/relationships/slide" Target="slides/slide3155.xml"/><Relationship Id="rId4004" Type="http://schemas.openxmlformats.org/officeDocument/2006/relationships/slide" Target="slides/slide3999.xml"/><Relationship Id="rId4211" Type="http://schemas.openxmlformats.org/officeDocument/2006/relationships/slide" Target="slides/slide4206.xml"/><Relationship Id="rId1805" Type="http://schemas.openxmlformats.org/officeDocument/2006/relationships/slide" Target="slides/slide1800.xml"/><Relationship Id="rId3020" Type="http://schemas.openxmlformats.org/officeDocument/2006/relationships/slide" Target="slides/slide3015.xml"/><Relationship Id="rId3977" Type="http://schemas.openxmlformats.org/officeDocument/2006/relationships/slide" Target="slides/slide3972.xml"/><Relationship Id="rId898" Type="http://schemas.openxmlformats.org/officeDocument/2006/relationships/slide" Target="slides/slide893.xml"/><Relationship Id="rId2579" Type="http://schemas.openxmlformats.org/officeDocument/2006/relationships/slide" Target="slides/slide2574.xml"/><Relationship Id="rId2786" Type="http://schemas.openxmlformats.org/officeDocument/2006/relationships/slide" Target="slides/slide2781.xml"/><Relationship Id="rId2993" Type="http://schemas.openxmlformats.org/officeDocument/2006/relationships/slide" Target="slides/slide2988.xml"/><Relationship Id="rId3837" Type="http://schemas.openxmlformats.org/officeDocument/2006/relationships/slide" Target="slides/slide3832.xml"/><Relationship Id="rId758" Type="http://schemas.openxmlformats.org/officeDocument/2006/relationships/slide" Target="slides/slide753.xml"/><Relationship Id="rId965" Type="http://schemas.openxmlformats.org/officeDocument/2006/relationships/slide" Target="slides/slide960.xml"/><Relationship Id="rId1388" Type="http://schemas.openxmlformats.org/officeDocument/2006/relationships/slide" Target="slides/slide1383.xml"/><Relationship Id="rId1595" Type="http://schemas.openxmlformats.org/officeDocument/2006/relationships/slide" Target="slides/slide1590.xml"/><Relationship Id="rId2439" Type="http://schemas.openxmlformats.org/officeDocument/2006/relationships/slide" Target="slides/slide2434.xml"/><Relationship Id="rId2646" Type="http://schemas.openxmlformats.org/officeDocument/2006/relationships/slide" Target="slides/slide2641.xml"/><Relationship Id="rId2853" Type="http://schemas.openxmlformats.org/officeDocument/2006/relationships/slide" Target="slides/slide2848.xml"/><Relationship Id="rId3904" Type="http://schemas.openxmlformats.org/officeDocument/2006/relationships/slide" Target="slides/slide3899.xml"/><Relationship Id="rId94" Type="http://schemas.openxmlformats.org/officeDocument/2006/relationships/slide" Target="slides/slide89.xml"/><Relationship Id="rId618" Type="http://schemas.openxmlformats.org/officeDocument/2006/relationships/slide" Target="slides/slide613.xml"/><Relationship Id="rId825" Type="http://schemas.openxmlformats.org/officeDocument/2006/relationships/slide" Target="slides/slide820.xml"/><Relationship Id="rId1248" Type="http://schemas.openxmlformats.org/officeDocument/2006/relationships/slide" Target="slides/slide1243.xml"/><Relationship Id="rId1455" Type="http://schemas.openxmlformats.org/officeDocument/2006/relationships/slide" Target="slides/slide1450.xml"/><Relationship Id="rId1662" Type="http://schemas.openxmlformats.org/officeDocument/2006/relationships/slide" Target="slides/slide1657.xml"/><Relationship Id="rId2506" Type="http://schemas.openxmlformats.org/officeDocument/2006/relationships/slide" Target="slides/slide2501.xml"/><Relationship Id="rId1108" Type="http://schemas.openxmlformats.org/officeDocument/2006/relationships/slide" Target="slides/slide1103.xml"/><Relationship Id="rId1315" Type="http://schemas.openxmlformats.org/officeDocument/2006/relationships/slide" Target="slides/slide1310.xml"/><Relationship Id="rId2713" Type="http://schemas.openxmlformats.org/officeDocument/2006/relationships/slide" Target="slides/slide2708.xml"/><Relationship Id="rId2920" Type="http://schemas.openxmlformats.org/officeDocument/2006/relationships/slide" Target="slides/slide2915.xml"/><Relationship Id="rId1522" Type="http://schemas.openxmlformats.org/officeDocument/2006/relationships/slide" Target="slides/slide1517.xml"/><Relationship Id="rId21" Type="http://schemas.openxmlformats.org/officeDocument/2006/relationships/slide" Target="slides/slide16.xml"/><Relationship Id="rId2089" Type="http://schemas.openxmlformats.org/officeDocument/2006/relationships/slide" Target="slides/slide2084.xml"/><Relationship Id="rId3487" Type="http://schemas.openxmlformats.org/officeDocument/2006/relationships/slide" Target="slides/slide3482.xml"/><Relationship Id="rId3694" Type="http://schemas.openxmlformats.org/officeDocument/2006/relationships/slide" Target="slides/slide3689.xml"/><Relationship Id="rId2296" Type="http://schemas.openxmlformats.org/officeDocument/2006/relationships/slide" Target="slides/slide2291.xml"/><Relationship Id="rId3347" Type="http://schemas.openxmlformats.org/officeDocument/2006/relationships/slide" Target="slides/slide3342.xml"/><Relationship Id="rId3554" Type="http://schemas.openxmlformats.org/officeDocument/2006/relationships/slide" Target="slides/slide3549.xml"/><Relationship Id="rId3761" Type="http://schemas.openxmlformats.org/officeDocument/2006/relationships/slide" Target="slides/slide3756.xml"/><Relationship Id="rId268" Type="http://schemas.openxmlformats.org/officeDocument/2006/relationships/slide" Target="slides/slide263.xml"/><Relationship Id="rId475" Type="http://schemas.openxmlformats.org/officeDocument/2006/relationships/slide" Target="slides/slide470.xml"/><Relationship Id="rId682" Type="http://schemas.openxmlformats.org/officeDocument/2006/relationships/slide" Target="slides/slide677.xml"/><Relationship Id="rId2156" Type="http://schemas.openxmlformats.org/officeDocument/2006/relationships/slide" Target="slides/slide2151.xml"/><Relationship Id="rId2363" Type="http://schemas.openxmlformats.org/officeDocument/2006/relationships/slide" Target="slides/slide2358.xml"/><Relationship Id="rId2570" Type="http://schemas.openxmlformats.org/officeDocument/2006/relationships/slide" Target="slides/slide2565.xml"/><Relationship Id="rId3207" Type="http://schemas.openxmlformats.org/officeDocument/2006/relationships/slide" Target="slides/slide3202.xml"/><Relationship Id="rId3414" Type="http://schemas.openxmlformats.org/officeDocument/2006/relationships/slide" Target="slides/slide3409.xml"/><Relationship Id="rId3621" Type="http://schemas.openxmlformats.org/officeDocument/2006/relationships/slide" Target="slides/slide3616.xml"/><Relationship Id="rId128" Type="http://schemas.openxmlformats.org/officeDocument/2006/relationships/slide" Target="slides/slide123.xml"/><Relationship Id="rId335" Type="http://schemas.openxmlformats.org/officeDocument/2006/relationships/slide" Target="slides/slide330.xml"/><Relationship Id="rId542" Type="http://schemas.openxmlformats.org/officeDocument/2006/relationships/slide" Target="slides/slide537.xml"/><Relationship Id="rId1172" Type="http://schemas.openxmlformats.org/officeDocument/2006/relationships/slide" Target="slides/slide1167.xml"/><Relationship Id="rId2016" Type="http://schemas.openxmlformats.org/officeDocument/2006/relationships/slide" Target="slides/slide2011.xml"/><Relationship Id="rId2223" Type="http://schemas.openxmlformats.org/officeDocument/2006/relationships/slide" Target="slides/slide2218.xml"/><Relationship Id="rId2430" Type="http://schemas.openxmlformats.org/officeDocument/2006/relationships/slide" Target="slides/slide2425.xml"/><Relationship Id="rId402" Type="http://schemas.openxmlformats.org/officeDocument/2006/relationships/slide" Target="slides/slide397.xml"/><Relationship Id="rId1032" Type="http://schemas.openxmlformats.org/officeDocument/2006/relationships/slide" Target="slides/slide1027.xml"/><Relationship Id="rId4188" Type="http://schemas.openxmlformats.org/officeDocument/2006/relationships/slide" Target="slides/slide4183.xml"/><Relationship Id="rId1989" Type="http://schemas.openxmlformats.org/officeDocument/2006/relationships/slide" Target="slides/slide1984.xml"/><Relationship Id="rId4048" Type="http://schemas.openxmlformats.org/officeDocument/2006/relationships/slide" Target="slides/slide4043.xml"/><Relationship Id="rId4255" Type="http://schemas.openxmlformats.org/officeDocument/2006/relationships/slide" Target="slides/slide4250.xml"/><Relationship Id="rId1849" Type="http://schemas.openxmlformats.org/officeDocument/2006/relationships/slide" Target="slides/slide1844.xml"/><Relationship Id="rId3064" Type="http://schemas.openxmlformats.org/officeDocument/2006/relationships/slide" Target="slides/slide3059.xml"/><Relationship Id="rId192" Type="http://schemas.openxmlformats.org/officeDocument/2006/relationships/slide" Target="slides/slide187.xml"/><Relationship Id="rId1709" Type="http://schemas.openxmlformats.org/officeDocument/2006/relationships/slide" Target="slides/slide1704.xml"/><Relationship Id="rId1916" Type="http://schemas.openxmlformats.org/officeDocument/2006/relationships/slide" Target="slides/slide1911.xml"/><Relationship Id="rId3271" Type="http://schemas.openxmlformats.org/officeDocument/2006/relationships/slide" Target="slides/slide3266.xml"/><Relationship Id="rId4115" Type="http://schemas.openxmlformats.org/officeDocument/2006/relationships/slide" Target="slides/slide4110.xml"/><Relationship Id="rId2080" Type="http://schemas.openxmlformats.org/officeDocument/2006/relationships/slide" Target="slides/slide2075.xml"/><Relationship Id="rId3131" Type="http://schemas.openxmlformats.org/officeDocument/2006/relationships/slide" Target="slides/slide3126.xml"/><Relationship Id="rId2897" Type="http://schemas.openxmlformats.org/officeDocument/2006/relationships/slide" Target="slides/slide2892.xml"/><Relationship Id="rId3948" Type="http://schemas.openxmlformats.org/officeDocument/2006/relationships/slide" Target="slides/slide3943.xml"/><Relationship Id="rId869" Type="http://schemas.openxmlformats.org/officeDocument/2006/relationships/slide" Target="slides/slide864.xml"/><Relationship Id="rId1499" Type="http://schemas.openxmlformats.org/officeDocument/2006/relationships/slide" Target="slides/slide1494.xml"/><Relationship Id="rId729" Type="http://schemas.openxmlformats.org/officeDocument/2006/relationships/slide" Target="slides/slide724.xml"/><Relationship Id="rId1359" Type="http://schemas.openxmlformats.org/officeDocument/2006/relationships/slide" Target="slides/slide1354.xml"/><Relationship Id="rId2757" Type="http://schemas.openxmlformats.org/officeDocument/2006/relationships/slide" Target="slides/slide2752.xml"/><Relationship Id="rId2964" Type="http://schemas.openxmlformats.org/officeDocument/2006/relationships/slide" Target="slides/slide2959.xml"/><Relationship Id="rId3808" Type="http://schemas.openxmlformats.org/officeDocument/2006/relationships/slide" Target="slides/slide3803.xml"/><Relationship Id="rId936" Type="http://schemas.openxmlformats.org/officeDocument/2006/relationships/slide" Target="slides/slide931.xml"/><Relationship Id="rId1219" Type="http://schemas.openxmlformats.org/officeDocument/2006/relationships/slide" Target="slides/slide1214.xml"/><Relationship Id="rId1566" Type="http://schemas.openxmlformats.org/officeDocument/2006/relationships/slide" Target="slides/slide1561.xml"/><Relationship Id="rId1773" Type="http://schemas.openxmlformats.org/officeDocument/2006/relationships/slide" Target="slides/slide1768.xml"/><Relationship Id="rId1980" Type="http://schemas.openxmlformats.org/officeDocument/2006/relationships/slide" Target="slides/slide1975.xml"/><Relationship Id="rId2617" Type="http://schemas.openxmlformats.org/officeDocument/2006/relationships/slide" Target="slides/slide2612.xml"/><Relationship Id="rId2824" Type="http://schemas.openxmlformats.org/officeDocument/2006/relationships/slide" Target="slides/slide2819.xml"/><Relationship Id="rId65" Type="http://schemas.openxmlformats.org/officeDocument/2006/relationships/slide" Target="slides/slide60.xml"/><Relationship Id="rId1426" Type="http://schemas.openxmlformats.org/officeDocument/2006/relationships/slide" Target="slides/slide1421.xml"/><Relationship Id="rId1633" Type="http://schemas.openxmlformats.org/officeDocument/2006/relationships/slide" Target="slides/slide1628.xml"/><Relationship Id="rId1840" Type="http://schemas.openxmlformats.org/officeDocument/2006/relationships/slide" Target="slides/slide1835.xml"/><Relationship Id="rId1700" Type="http://schemas.openxmlformats.org/officeDocument/2006/relationships/slide" Target="slides/slide1695.xml"/><Relationship Id="rId3598" Type="http://schemas.openxmlformats.org/officeDocument/2006/relationships/slide" Target="slides/slide3593.xml"/><Relationship Id="rId3458" Type="http://schemas.openxmlformats.org/officeDocument/2006/relationships/slide" Target="slides/slide3453.xml"/><Relationship Id="rId3665" Type="http://schemas.openxmlformats.org/officeDocument/2006/relationships/slide" Target="slides/slide3660.xml"/><Relationship Id="rId3872" Type="http://schemas.openxmlformats.org/officeDocument/2006/relationships/slide" Target="slides/slide3867.xml"/><Relationship Id="rId379" Type="http://schemas.openxmlformats.org/officeDocument/2006/relationships/slide" Target="slides/slide374.xml"/><Relationship Id="rId586" Type="http://schemas.openxmlformats.org/officeDocument/2006/relationships/slide" Target="slides/slide581.xml"/><Relationship Id="rId793" Type="http://schemas.openxmlformats.org/officeDocument/2006/relationships/slide" Target="slides/slide788.xml"/><Relationship Id="rId2267" Type="http://schemas.openxmlformats.org/officeDocument/2006/relationships/slide" Target="slides/slide2262.xml"/><Relationship Id="rId2474" Type="http://schemas.openxmlformats.org/officeDocument/2006/relationships/slide" Target="slides/slide2469.xml"/><Relationship Id="rId2681" Type="http://schemas.openxmlformats.org/officeDocument/2006/relationships/slide" Target="slides/slide2676.xml"/><Relationship Id="rId3318" Type="http://schemas.openxmlformats.org/officeDocument/2006/relationships/slide" Target="slides/slide3313.xml"/><Relationship Id="rId3525" Type="http://schemas.openxmlformats.org/officeDocument/2006/relationships/slide" Target="slides/slide3520.xml"/><Relationship Id="rId239" Type="http://schemas.openxmlformats.org/officeDocument/2006/relationships/slide" Target="slides/slide234.xml"/><Relationship Id="rId446" Type="http://schemas.openxmlformats.org/officeDocument/2006/relationships/slide" Target="slides/slide441.xml"/><Relationship Id="rId653" Type="http://schemas.openxmlformats.org/officeDocument/2006/relationships/slide" Target="slides/slide648.xml"/><Relationship Id="rId1076" Type="http://schemas.openxmlformats.org/officeDocument/2006/relationships/slide" Target="slides/slide1071.xml"/><Relationship Id="rId1283" Type="http://schemas.openxmlformats.org/officeDocument/2006/relationships/slide" Target="slides/slide1278.xml"/><Relationship Id="rId1490" Type="http://schemas.openxmlformats.org/officeDocument/2006/relationships/slide" Target="slides/slide1485.xml"/><Relationship Id="rId2127" Type="http://schemas.openxmlformats.org/officeDocument/2006/relationships/slide" Target="slides/slide2122.xml"/><Relationship Id="rId2334" Type="http://schemas.openxmlformats.org/officeDocument/2006/relationships/slide" Target="slides/slide2329.xml"/><Relationship Id="rId3732" Type="http://schemas.openxmlformats.org/officeDocument/2006/relationships/slide" Target="slides/slide3727.xml"/><Relationship Id="rId306" Type="http://schemas.openxmlformats.org/officeDocument/2006/relationships/slide" Target="slides/slide301.xml"/><Relationship Id="rId860" Type="http://schemas.openxmlformats.org/officeDocument/2006/relationships/slide" Target="slides/slide855.xml"/><Relationship Id="rId1143" Type="http://schemas.openxmlformats.org/officeDocument/2006/relationships/slide" Target="slides/slide1138.xml"/><Relationship Id="rId2541" Type="http://schemas.openxmlformats.org/officeDocument/2006/relationships/slide" Target="slides/slide2536.xml"/><Relationship Id="rId4299" Type="http://schemas.openxmlformats.org/officeDocument/2006/relationships/font" Target="fonts/font10.fntdata"/><Relationship Id="rId513" Type="http://schemas.openxmlformats.org/officeDocument/2006/relationships/slide" Target="slides/slide508.xml"/><Relationship Id="rId720" Type="http://schemas.openxmlformats.org/officeDocument/2006/relationships/slide" Target="slides/slide715.xml"/><Relationship Id="rId1350" Type="http://schemas.openxmlformats.org/officeDocument/2006/relationships/slide" Target="slides/slide1345.xml"/><Relationship Id="rId2401" Type="http://schemas.openxmlformats.org/officeDocument/2006/relationships/slide" Target="slides/slide2396.xml"/><Relationship Id="rId4159" Type="http://schemas.openxmlformats.org/officeDocument/2006/relationships/slide" Target="slides/slide4154.xml"/><Relationship Id="rId1003" Type="http://schemas.openxmlformats.org/officeDocument/2006/relationships/slide" Target="slides/slide998.xml"/><Relationship Id="rId1210" Type="http://schemas.openxmlformats.org/officeDocument/2006/relationships/slide" Target="slides/slide1205.xml"/><Relationship Id="rId3175" Type="http://schemas.openxmlformats.org/officeDocument/2006/relationships/slide" Target="slides/slide3170.xml"/><Relationship Id="rId3382" Type="http://schemas.openxmlformats.org/officeDocument/2006/relationships/slide" Target="slides/slide3377.xml"/><Relationship Id="rId4019" Type="http://schemas.openxmlformats.org/officeDocument/2006/relationships/slide" Target="slides/slide4014.xml"/><Relationship Id="rId4226" Type="http://schemas.openxmlformats.org/officeDocument/2006/relationships/slide" Target="slides/slide4221.xml"/><Relationship Id="rId2191" Type="http://schemas.openxmlformats.org/officeDocument/2006/relationships/slide" Target="slides/slide2186.xml"/><Relationship Id="rId3035" Type="http://schemas.openxmlformats.org/officeDocument/2006/relationships/slide" Target="slides/slide3030.xml"/><Relationship Id="rId3242" Type="http://schemas.openxmlformats.org/officeDocument/2006/relationships/slide" Target="slides/slide3237.xml"/><Relationship Id="rId163" Type="http://schemas.openxmlformats.org/officeDocument/2006/relationships/slide" Target="slides/slide158.xml"/><Relationship Id="rId370" Type="http://schemas.openxmlformats.org/officeDocument/2006/relationships/slide" Target="slides/slide365.xml"/><Relationship Id="rId2051" Type="http://schemas.openxmlformats.org/officeDocument/2006/relationships/slide" Target="slides/slide2046.xml"/><Relationship Id="rId3102" Type="http://schemas.openxmlformats.org/officeDocument/2006/relationships/slide" Target="slides/slide3097.xml"/><Relationship Id="rId230" Type="http://schemas.openxmlformats.org/officeDocument/2006/relationships/slide" Target="slides/slide225.xml"/><Relationship Id="rId2868" Type="http://schemas.openxmlformats.org/officeDocument/2006/relationships/slide" Target="slides/slide2863.xml"/><Relationship Id="rId3919" Type="http://schemas.openxmlformats.org/officeDocument/2006/relationships/slide" Target="slides/slide3914.xml"/><Relationship Id="rId4083" Type="http://schemas.openxmlformats.org/officeDocument/2006/relationships/slide" Target="slides/slide4078.xml"/><Relationship Id="rId1677" Type="http://schemas.openxmlformats.org/officeDocument/2006/relationships/slide" Target="slides/slide1672.xml"/><Relationship Id="rId1884" Type="http://schemas.openxmlformats.org/officeDocument/2006/relationships/slide" Target="slides/slide1879.xml"/><Relationship Id="rId2728" Type="http://schemas.openxmlformats.org/officeDocument/2006/relationships/slide" Target="slides/slide2723.xml"/><Relationship Id="rId2935" Type="http://schemas.openxmlformats.org/officeDocument/2006/relationships/slide" Target="slides/slide2930.xml"/><Relationship Id="rId4290" Type="http://schemas.openxmlformats.org/officeDocument/2006/relationships/font" Target="fonts/font1.fntdata"/><Relationship Id="rId907" Type="http://schemas.openxmlformats.org/officeDocument/2006/relationships/slide" Target="slides/slide902.xml"/><Relationship Id="rId1537" Type="http://schemas.openxmlformats.org/officeDocument/2006/relationships/slide" Target="slides/slide1532.xml"/><Relationship Id="rId1744" Type="http://schemas.openxmlformats.org/officeDocument/2006/relationships/slide" Target="slides/slide1739.xml"/><Relationship Id="rId1951" Type="http://schemas.openxmlformats.org/officeDocument/2006/relationships/slide" Target="slides/slide1946.xml"/><Relationship Id="rId4150" Type="http://schemas.openxmlformats.org/officeDocument/2006/relationships/slide" Target="slides/slide4145.xml"/><Relationship Id="rId36" Type="http://schemas.openxmlformats.org/officeDocument/2006/relationships/slide" Target="slides/slide31.xml"/><Relationship Id="rId1604" Type="http://schemas.openxmlformats.org/officeDocument/2006/relationships/slide" Target="slides/slide1599.xml"/><Relationship Id="rId4010" Type="http://schemas.openxmlformats.org/officeDocument/2006/relationships/slide" Target="slides/slide4005.xml"/><Relationship Id="rId1811" Type="http://schemas.openxmlformats.org/officeDocument/2006/relationships/slide" Target="slides/slide1806.xml"/><Relationship Id="rId3569" Type="http://schemas.openxmlformats.org/officeDocument/2006/relationships/slide" Target="slides/slide3564.xml"/><Relationship Id="rId697" Type="http://schemas.openxmlformats.org/officeDocument/2006/relationships/slide" Target="slides/slide692.xml"/><Relationship Id="rId2378" Type="http://schemas.openxmlformats.org/officeDocument/2006/relationships/slide" Target="slides/slide2373.xml"/><Relationship Id="rId3429" Type="http://schemas.openxmlformats.org/officeDocument/2006/relationships/slide" Target="slides/slide3424.xml"/><Relationship Id="rId3776" Type="http://schemas.openxmlformats.org/officeDocument/2006/relationships/slide" Target="slides/slide3771.xml"/><Relationship Id="rId3983" Type="http://schemas.openxmlformats.org/officeDocument/2006/relationships/slide" Target="slides/slide3978.xml"/><Relationship Id="rId1187" Type="http://schemas.openxmlformats.org/officeDocument/2006/relationships/slide" Target="slides/slide1182.xml"/><Relationship Id="rId2585" Type="http://schemas.openxmlformats.org/officeDocument/2006/relationships/slide" Target="slides/slide2580.xml"/><Relationship Id="rId2792" Type="http://schemas.openxmlformats.org/officeDocument/2006/relationships/slide" Target="slides/slide2787.xml"/><Relationship Id="rId3636" Type="http://schemas.openxmlformats.org/officeDocument/2006/relationships/slide" Target="slides/slide3631.xml"/><Relationship Id="rId3843" Type="http://schemas.openxmlformats.org/officeDocument/2006/relationships/slide" Target="slides/slide3838.xml"/><Relationship Id="rId557" Type="http://schemas.openxmlformats.org/officeDocument/2006/relationships/slide" Target="slides/slide552.xml"/><Relationship Id="rId764" Type="http://schemas.openxmlformats.org/officeDocument/2006/relationships/slide" Target="slides/slide759.xml"/><Relationship Id="rId971" Type="http://schemas.openxmlformats.org/officeDocument/2006/relationships/slide" Target="slides/slide966.xml"/><Relationship Id="rId1394" Type="http://schemas.openxmlformats.org/officeDocument/2006/relationships/slide" Target="slides/slide1389.xml"/><Relationship Id="rId2238" Type="http://schemas.openxmlformats.org/officeDocument/2006/relationships/slide" Target="slides/slide2233.xml"/><Relationship Id="rId2445" Type="http://schemas.openxmlformats.org/officeDocument/2006/relationships/slide" Target="slides/slide2440.xml"/><Relationship Id="rId2652" Type="http://schemas.openxmlformats.org/officeDocument/2006/relationships/slide" Target="slides/slide2647.xml"/><Relationship Id="rId3703" Type="http://schemas.openxmlformats.org/officeDocument/2006/relationships/slide" Target="slides/slide3698.xml"/><Relationship Id="rId3910" Type="http://schemas.openxmlformats.org/officeDocument/2006/relationships/slide" Target="slides/slide3905.xml"/><Relationship Id="rId417" Type="http://schemas.openxmlformats.org/officeDocument/2006/relationships/slide" Target="slides/slide412.xml"/><Relationship Id="rId624" Type="http://schemas.openxmlformats.org/officeDocument/2006/relationships/slide" Target="slides/slide619.xml"/><Relationship Id="rId831" Type="http://schemas.openxmlformats.org/officeDocument/2006/relationships/slide" Target="slides/slide826.xml"/><Relationship Id="rId1047" Type="http://schemas.openxmlformats.org/officeDocument/2006/relationships/slide" Target="slides/slide1042.xml"/><Relationship Id="rId1254" Type="http://schemas.openxmlformats.org/officeDocument/2006/relationships/slide" Target="slides/slide1249.xml"/><Relationship Id="rId1461" Type="http://schemas.openxmlformats.org/officeDocument/2006/relationships/slide" Target="slides/slide1456.xml"/><Relationship Id="rId2305" Type="http://schemas.openxmlformats.org/officeDocument/2006/relationships/slide" Target="slides/slide2300.xml"/><Relationship Id="rId2512" Type="http://schemas.openxmlformats.org/officeDocument/2006/relationships/slide" Target="slides/slide2507.xml"/><Relationship Id="rId1114" Type="http://schemas.openxmlformats.org/officeDocument/2006/relationships/slide" Target="slides/slide1109.xml"/><Relationship Id="rId1321" Type="http://schemas.openxmlformats.org/officeDocument/2006/relationships/slide" Target="slides/slide1316.xml"/><Relationship Id="rId3079" Type="http://schemas.openxmlformats.org/officeDocument/2006/relationships/slide" Target="slides/slide3074.xml"/><Relationship Id="rId3286" Type="http://schemas.openxmlformats.org/officeDocument/2006/relationships/slide" Target="slides/slide3281.xml"/><Relationship Id="rId3493" Type="http://schemas.openxmlformats.org/officeDocument/2006/relationships/slide" Target="slides/slide3488.xml"/><Relationship Id="rId2095" Type="http://schemas.openxmlformats.org/officeDocument/2006/relationships/slide" Target="slides/slide2090.xml"/><Relationship Id="rId3146" Type="http://schemas.openxmlformats.org/officeDocument/2006/relationships/slide" Target="slides/slide3141.xml"/><Relationship Id="rId3353" Type="http://schemas.openxmlformats.org/officeDocument/2006/relationships/slide" Target="slides/slide3348.xml"/><Relationship Id="rId274" Type="http://schemas.openxmlformats.org/officeDocument/2006/relationships/slide" Target="slides/slide269.xml"/><Relationship Id="rId481" Type="http://schemas.openxmlformats.org/officeDocument/2006/relationships/slide" Target="slides/slide476.xml"/><Relationship Id="rId2162" Type="http://schemas.openxmlformats.org/officeDocument/2006/relationships/slide" Target="slides/slide2157.xml"/><Relationship Id="rId3006" Type="http://schemas.openxmlformats.org/officeDocument/2006/relationships/slide" Target="slides/slide3001.xml"/><Relationship Id="rId3560" Type="http://schemas.openxmlformats.org/officeDocument/2006/relationships/slide" Target="slides/slide3555.xml"/><Relationship Id="rId134" Type="http://schemas.openxmlformats.org/officeDocument/2006/relationships/slide" Target="slides/slide129.xml"/><Relationship Id="rId3213" Type="http://schemas.openxmlformats.org/officeDocument/2006/relationships/slide" Target="slides/slide3208.xml"/><Relationship Id="rId3420" Type="http://schemas.openxmlformats.org/officeDocument/2006/relationships/slide" Target="slides/slide3415.xml"/><Relationship Id="rId341" Type="http://schemas.openxmlformats.org/officeDocument/2006/relationships/slide" Target="slides/slide336.xml"/><Relationship Id="rId2022" Type="http://schemas.openxmlformats.org/officeDocument/2006/relationships/slide" Target="slides/slide2017.xml"/><Relationship Id="rId2979" Type="http://schemas.openxmlformats.org/officeDocument/2006/relationships/slide" Target="slides/slide2974.xml"/><Relationship Id="rId201" Type="http://schemas.openxmlformats.org/officeDocument/2006/relationships/slide" Target="slides/slide196.xml"/><Relationship Id="rId1788" Type="http://schemas.openxmlformats.org/officeDocument/2006/relationships/slide" Target="slides/slide1783.xml"/><Relationship Id="rId1995" Type="http://schemas.openxmlformats.org/officeDocument/2006/relationships/slide" Target="slides/slide1990.xml"/><Relationship Id="rId2839" Type="http://schemas.openxmlformats.org/officeDocument/2006/relationships/slide" Target="slides/slide2834.xml"/><Relationship Id="rId4194" Type="http://schemas.openxmlformats.org/officeDocument/2006/relationships/slide" Target="slides/slide4189.xml"/><Relationship Id="rId1648" Type="http://schemas.openxmlformats.org/officeDocument/2006/relationships/slide" Target="slides/slide1643.xml"/><Relationship Id="rId4054" Type="http://schemas.openxmlformats.org/officeDocument/2006/relationships/slide" Target="slides/slide4049.xml"/><Relationship Id="rId4261" Type="http://schemas.openxmlformats.org/officeDocument/2006/relationships/slide" Target="slides/slide4256.xml"/><Relationship Id="rId1508" Type="http://schemas.openxmlformats.org/officeDocument/2006/relationships/slide" Target="slides/slide1503.xml"/><Relationship Id="rId1855" Type="http://schemas.openxmlformats.org/officeDocument/2006/relationships/slide" Target="slides/slide1850.xml"/><Relationship Id="rId2906" Type="http://schemas.openxmlformats.org/officeDocument/2006/relationships/slide" Target="slides/slide2901.xml"/><Relationship Id="rId3070" Type="http://schemas.openxmlformats.org/officeDocument/2006/relationships/slide" Target="slides/slide3065.xml"/><Relationship Id="rId4121" Type="http://schemas.openxmlformats.org/officeDocument/2006/relationships/slide" Target="slides/slide4116.xml"/><Relationship Id="rId1715" Type="http://schemas.openxmlformats.org/officeDocument/2006/relationships/slide" Target="slides/slide1710.xml"/><Relationship Id="rId1922" Type="http://schemas.openxmlformats.org/officeDocument/2006/relationships/slide" Target="slides/slide1917.xml"/><Relationship Id="rId3887" Type="http://schemas.openxmlformats.org/officeDocument/2006/relationships/slide" Target="slides/slide3882.xml"/><Relationship Id="rId2489" Type="http://schemas.openxmlformats.org/officeDocument/2006/relationships/slide" Target="slides/slide2484.xml"/><Relationship Id="rId2696" Type="http://schemas.openxmlformats.org/officeDocument/2006/relationships/slide" Target="slides/slide2691.xml"/><Relationship Id="rId3747" Type="http://schemas.openxmlformats.org/officeDocument/2006/relationships/slide" Target="slides/slide3742.xml"/><Relationship Id="rId3954" Type="http://schemas.openxmlformats.org/officeDocument/2006/relationships/slide" Target="slides/slide3949.xml"/><Relationship Id="rId668" Type="http://schemas.openxmlformats.org/officeDocument/2006/relationships/slide" Target="slides/slide663.xml"/><Relationship Id="rId875" Type="http://schemas.openxmlformats.org/officeDocument/2006/relationships/slide" Target="slides/slide870.xml"/><Relationship Id="rId1298" Type="http://schemas.openxmlformats.org/officeDocument/2006/relationships/slide" Target="slides/slide1293.xml"/><Relationship Id="rId2349" Type="http://schemas.openxmlformats.org/officeDocument/2006/relationships/slide" Target="slides/slide2344.xml"/><Relationship Id="rId2556" Type="http://schemas.openxmlformats.org/officeDocument/2006/relationships/slide" Target="slides/slide2551.xml"/><Relationship Id="rId2763" Type="http://schemas.openxmlformats.org/officeDocument/2006/relationships/slide" Target="slides/slide2758.xml"/><Relationship Id="rId2970" Type="http://schemas.openxmlformats.org/officeDocument/2006/relationships/slide" Target="slides/slide2965.xml"/><Relationship Id="rId3607" Type="http://schemas.openxmlformats.org/officeDocument/2006/relationships/slide" Target="slides/slide3602.xml"/><Relationship Id="rId3814" Type="http://schemas.openxmlformats.org/officeDocument/2006/relationships/slide" Target="slides/slide3809.xml"/><Relationship Id="rId528" Type="http://schemas.openxmlformats.org/officeDocument/2006/relationships/slide" Target="slides/slide523.xml"/><Relationship Id="rId735" Type="http://schemas.openxmlformats.org/officeDocument/2006/relationships/slide" Target="slides/slide730.xml"/><Relationship Id="rId942" Type="http://schemas.openxmlformats.org/officeDocument/2006/relationships/slide" Target="slides/slide937.xml"/><Relationship Id="rId1158" Type="http://schemas.openxmlformats.org/officeDocument/2006/relationships/slide" Target="slides/slide1153.xml"/><Relationship Id="rId1365" Type="http://schemas.openxmlformats.org/officeDocument/2006/relationships/slide" Target="slides/slide1360.xml"/><Relationship Id="rId1572" Type="http://schemas.openxmlformats.org/officeDocument/2006/relationships/slide" Target="slides/slide1567.xml"/><Relationship Id="rId2209" Type="http://schemas.openxmlformats.org/officeDocument/2006/relationships/slide" Target="slides/slide2204.xml"/><Relationship Id="rId2416" Type="http://schemas.openxmlformats.org/officeDocument/2006/relationships/slide" Target="slides/slide2411.xml"/><Relationship Id="rId2623" Type="http://schemas.openxmlformats.org/officeDocument/2006/relationships/slide" Target="slides/slide2618.xml"/><Relationship Id="rId1018" Type="http://schemas.openxmlformats.org/officeDocument/2006/relationships/slide" Target="slides/slide1013.xml"/><Relationship Id="rId1225" Type="http://schemas.openxmlformats.org/officeDocument/2006/relationships/slide" Target="slides/slide1220.xml"/><Relationship Id="rId1432" Type="http://schemas.openxmlformats.org/officeDocument/2006/relationships/slide" Target="slides/slide1427.xml"/><Relationship Id="rId2830" Type="http://schemas.openxmlformats.org/officeDocument/2006/relationships/slide" Target="slides/slide2825.xml"/><Relationship Id="rId71" Type="http://schemas.openxmlformats.org/officeDocument/2006/relationships/slide" Target="slides/slide66.xml"/><Relationship Id="rId802" Type="http://schemas.openxmlformats.org/officeDocument/2006/relationships/slide" Target="slides/slide797.xml"/><Relationship Id="rId3397" Type="http://schemas.openxmlformats.org/officeDocument/2006/relationships/slide" Target="slides/slide3392.xml"/><Relationship Id="rId178" Type="http://schemas.openxmlformats.org/officeDocument/2006/relationships/slide" Target="slides/slide173.xml"/><Relationship Id="rId3257" Type="http://schemas.openxmlformats.org/officeDocument/2006/relationships/slide" Target="slides/slide3252.xml"/><Relationship Id="rId3464" Type="http://schemas.openxmlformats.org/officeDocument/2006/relationships/slide" Target="slides/slide3459.xml"/><Relationship Id="rId3671" Type="http://schemas.openxmlformats.org/officeDocument/2006/relationships/slide" Target="slides/slide3666.xml"/><Relationship Id="rId4308" Type="http://schemas.openxmlformats.org/officeDocument/2006/relationships/font" Target="fonts/font19.fntdata"/><Relationship Id="rId385" Type="http://schemas.openxmlformats.org/officeDocument/2006/relationships/slide" Target="slides/slide380.xml"/><Relationship Id="rId592" Type="http://schemas.openxmlformats.org/officeDocument/2006/relationships/slide" Target="slides/slide587.xml"/><Relationship Id="rId2066" Type="http://schemas.openxmlformats.org/officeDocument/2006/relationships/slide" Target="slides/slide2061.xml"/><Relationship Id="rId2273" Type="http://schemas.openxmlformats.org/officeDocument/2006/relationships/slide" Target="slides/slide2268.xml"/><Relationship Id="rId2480" Type="http://schemas.openxmlformats.org/officeDocument/2006/relationships/slide" Target="slides/slide2475.xml"/><Relationship Id="rId3117" Type="http://schemas.openxmlformats.org/officeDocument/2006/relationships/slide" Target="slides/slide3112.xml"/><Relationship Id="rId3324" Type="http://schemas.openxmlformats.org/officeDocument/2006/relationships/slide" Target="slides/slide3319.xml"/><Relationship Id="rId3531" Type="http://schemas.openxmlformats.org/officeDocument/2006/relationships/slide" Target="slides/slide3526.xml"/><Relationship Id="rId245" Type="http://schemas.openxmlformats.org/officeDocument/2006/relationships/slide" Target="slides/slide240.xml"/><Relationship Id="rId452" Type="http://schemas.openxmlformats.org/officeDocument/2006/relationships/slide" Target="slides/slide447.xml"/><Relationship Id="rId1082" Type="http://schemas.openxmlformats.org/officeDocument/2006/relationships/slide" Target="slides/slide1077.xml"/><Relationship Id="rId2133" Type="http://schemas.openxmlformats.org/officeDocument/2006/relationships/slide" Target="slides/slide2128.xml"/><Relationship Id="rId2340" Type="http://schemas.openxmlformats.org/officeDocument/2006/relationships/slide" Target="slides/slide2335.xml"/><Relationship Id="rId105" Type="http://schemas.openxmlformats.org/officeDocument/2006/relationships/slide" Target="slides/slide100.xml"/><Relationship Id="rId312" Type="http://schemas.openxmlformats.org/officeDocument/2006/relationships/slide" Target="slides/slide307.xml"/><Relationship Id="rId2200" Type="http://schemas.openxmlformats.org/officeDocument/2006/relationships/slide" Target="slides/slide2195.xml"/><Relationship Id="rId4098" Type="http://schemas.openxmlformats.org/officeDocument/2006/relationships/slide" Target="slides/slide4093.xml"/><Relationship Id="rId1899" Type="http://schemas.openxmlformats.org/officeDocument/2006/relationships/slide" Target="slides/slide1894.xml"/><Relationship Id="rId4165" Type="http://schemas.openxmlformats.org/officeDocument/2006/relationships/slide" Target="slides/slide4160.xml"/><Relationship Id="rId1759" Type="http://schemas.openxmlformats.org/officeDocument/2006/relationships/slide" Target="slides/slide1754.xml"/><Relationship Id="rId1966" Type="http://schemas.openxmlformats.org/officeDocument/2006/relationships/slide" Target="slides/slide1961.xml"/><Relationship Id="rId3181" Type="http://schemas.openxmlformats.org/officeDocument/2006/relationships/slide" Target="slides/slide3176.xml"/><Relationship Id="rId4025" Type="http://schemas.openxmlformats.org/officeDocument/2006/relationships/slide" Target="slides/slide4020.xml"/><Relationship Id="rId1619" Type="http://schemas.openxmlformats.org/officeDocument/2006/relationships/slide" Target="slides/slide1614.xml"/><Relationship Id="rId1826" Type="http://schemas.openxmlformats.org/officeDocument/2006/relationships/slide" Target="slides/slide1821.xml"/><Relationship Id="rId4232" Type="http://schemas.openxmlformats.org/officeDocument/2006/relationships/slide" Target="slides/slide4227.xml"/><Relationship Id="rId3041" Type="http://schemas.openxmlformats.org/officeDocument/2006/relationships/slide" Target="slides/slide3036.xml"/><Relationship Id="rId3998" Type="http://schemas.openxmlformats.org/officeDocument/2006/relationships/slide" Target="slides/slide3993.xml"/><Relationship Id="rId3858" Type="http://schemas.openxmlformats.org/officeDocument/2006/relationships/slide" Target="slides/slide3853.xml"/><Relationship Id="rId779" Type="http://schemas.openxmlformats.org/officeDocument/2006/relationships/slide" Target="slides/slide774.xml"/><Relationship Id="rId986" Type="http://schemas.openxmlformats.org/officeDocument/2006/relationships/slide" Target="slides/slide981.xml"/><Relationship Id="rId2667" Type="http://schemas.openxmlformats.org/officeDocument/2006/relationships/slide" Target="slides/slide2662.xml"/><Relationship Id="rId3718" Type="http://schemas.openxmlformats.org/officeDocument/2006/relationships/slide" Target="slides/slide3713.xml"/><Relationship Id="rId639" Type="http://schemas.openxmlformats.org/officeDocument/2006/relationships/slide" Target="slides/slide634.xml"/><Relationship Id="rId1269" Type="http://schemas.openxmlformats.org/officeDocument/2006/relationships/slide" Target="slides/slide1264.xml"/><Relationship Id="rId1476" Type="http://schemas.openxmlformats.org/officeDocument/2006/relationships/slide" Target="slides/slide1471.xml"/><Relationship Id="rId2874" Type="http://schemas.openxmlformats.org/officeDocument/2006/relationships/slide" Target="slides/slide2869.xml"/><Relationship Id="rId3925" Type="http://schemas.openxmlformats.org/officeDocument/2006/relationships/slide" Target="slides/slide3920.xml"/><Relationship Id="rId846" Type="http://schemas.openxmlformats.org/officeDocument/2006/relationships/slide" Target="slides/slide841.xml"/><Relationship Id="rId1129" Type="http://schemas.openxmlformats.org/officeDocument/2006/relationships/slide" Target="slides/slide1124.xml"/><Relationship Id="rId1683" Type="http://schemas.openxmlformats.org/officeDocument/2006/relationships/slide" Target="slides/slide1678.xml"/><Relationship Id="rId1890" Type="http://schemas.openxmlformats.org/officeDocument/2006/relationships/slide" Target="slides/slide1885.xml"/><Relationship Id="rId2527" Type="http://schemas.openxmlformats.org/officeDocument/2006/relationships/slide" Target="slides/slide2522.xml"/><Relationship Id="rId2734" Type="http://schemas.openxmlformats.org/officeDocument/2006/relationships/slide" Target="slides/slide2729.xml"/><Relationship Id="rId2941" Type="http://schemas.openxmlformats.org/officeDocument/2006/relationships/slide" Target="slides/slide2936.xml"/><Relationship Id="rId706" Type="http://schemas.openxmlformats.org/officeDocument/2006/relationships/slide" Target="slides/slide701.xml"/><Relationship Id="rId913" Type="http://schemas.openxmlformats.org/officeDocument/2006/relationships/slide" Target="slides/slide908.xml"/><Relationship Id="rId1336" Type="http://schemas.openxmlformats.org/officeDocument/2006/relationships/slide" Target="slides/slide1331.xml"/><Relationship Id="rId1543" Type="http://schemas.openxmlformats.org/officeDocument/2006/relationships/slide" Target="slides/slide1538.xml"/><Relationship Id="rId1750" Type="http://schemas.openxmlformats.org/officeDocument/2006/relationships/slide" Target="slides/slide1745.xml"/><Relationship Id="rId2801" Type="http://schemas.openxmlformats.org/officeDocument/2006/relationships/slide" Target="slides/slide2796.xml"/><Relationship Id="rId42" Type="http://schemas.openxmlformats.org/officeDocument/2006/relationships/slide" Target="slides/slide37.xml"/><Relationship Id="rId1403" Type="http://schemas.openxmlformats.org/officeDocument/2006/relationships/slide" Target="slides/slide1398.xml"/><Relationship Id="rId1610" Type="http://schemas.openxmlformats.org/officeDocument/2006/relationships/slide" Target="slides/slide1605.xml"/><Relationship Id="rId3368" Type="http://schemas.openxmlformats.org/officeDocument/2006/relationships/slide" Target="slides/slide3363.xml"/><Relationship Id="rId3575" Type="http://schemas.openxmlformats.org/officeDocument/2006/relationships/slide" Target="slides/slide3570.xml"/><Relationship Id="rId3782" Type="http://schemas.openxmlformats.org/officeDocument/2006/relationships/slide" Target="slides/slide3777.xml"/><Relationship Id="rId289" Type="http://schemas.openxmlformats.org/officeDocument/2006/relationships/slide" Target="slides/slide284.xml"/><Relationship Id="rId496" Type="http://schemas.openxmlformats.org/officeDocument/2006/relationships/slide" Target="slides/slide491.xml"/><Relationship Id="rId2177" Type="http://schemas.openxmlformats.org/officeDocument/2006/relationships/slide" Target="slides/slide2172.xml"/><Relationship Id="rId2384" Type="http://schemas.openxmlformats.org/officeDocument/2006/relationships/slide" Target="slides/slide2379.xml"/><Relationship Id="rId2591" Type="http://schemas.openxmlformats.org/officeDocument/2006/relationships/slide" Target="slides/slide2586.xml"/><Relationship Id="rId3228" Type="http://schemas.openxmlformats.org/officeDocument/2006/relationships/slide" Target="slides/slide3223.xml"/><Relationship Id="rId3435" Type="http://schemas.openxmlformats.org/officeDocument/2006/relationships/slide" Target="slides/slide3430.xml"/><Relationship Id="rId3642" Type="http://schemas.openxmlformats.org/officeDocument/2006/relationships/slide" Target="slides/slide3637.xml"/><Relationship Id="rId149" Type="http://schemas.openxmlformats.org/officeDocument/2006/relationships/slide" Target="slides/slide144.xml"/><Relationship Id="rId356" Type="http://schemas.openxmlformats.org/officeDocument/2006/relationships/slide" Target="slides/slide351.xml"/><Relationship Id="rId563" Type="http://schemas.openxmlformats.org/officeDocument/2006/relationships/slide" Target="slides/slide558.xml"/><Relationship Id="rId770" Type="http://schemas.openxmlformats.org/officeDocument/2006/relationships/slide" Target="slides/slide765.xml"/><Relationship Id="rId1193" Type="http://schemas.openxmlformats.org/officeDocument/2006/relationships/slide" Target="slides/slide1188.xml"/><Relationship Id="rId2037" Type="http://schemas.openxmlformats.org/officeDocument/2006/relationships/slide" Target="slides/slide2032.xml"/><Relationship Id="rId2244" Type="http://schemas.openxmlformats.org/officeDocument/2006/relationships/slide" Target="slides/slide2239.xml"/><Relationship Id="rId2451" Type="http://schemas.openxmlformats.org/officeDocument/2006/relationships/slide" Target="slides/slide2446.xml"/><Relationship Id="rId216" Type="http://schemas.openxmlformats.org/officeDocument/2006/relationships/slide" Target="slides/slide211.xml"/><Relationship Id="rId423" Type="http://schemas.openxmlformats.org/officeDocument/2006/relationships/slide" Target="slides/slide418.xml"/><Relationship Id="rId1053" Type="http://schemas.openxmlformats.org/officeDocument/2006/relationships/slide" Target="slides/slide1048.xml"/><Relationship Id="rId1260" Type="http://schemas.openxmlformats.org/officeDocument/2006/relationships/slide" Target="slides/slide1255.xml"/><Relationship Id="rId2104" Type="http://schemas.openxmlformats.org/officeDocument/2006/relationships/slide" Target="slides/slide2099.xml"/><Relationship Id="rId3502" Type="http://schemas.openxmlformats.org/officeDocument/2006/relationships/slide" Target="slides/slide3497.xml"/><Relationship Id="rId630" Type="http://schemas.openxmlformats.org/officeDocument/2006/relationships/slide" Target="slides/slide625.xml"/><Relationship Id="rId2311" Type="http://schemas.openxmlformats.org/officeDocument/2006/relationships/slide" Target="slides/slide2306.xml"/><Relationship Id="rId4069" Type="http://schemas.openxmlformats.org/officeDocument/2006/relationships/slide" Target="slides/slide4064.xml"/><Relationship Id="rId1120" Type="http://schemas.openxmlformats.org/officeDocument/2006/relationships/slide" Target="slides/slide1115.xml"/><Relationship Id="rId4276" Type="http://schemas.openxmlformats.org/officeDocument/2006/relationships/slide" Target="slides/slide4271.xml"/><Relationship Id="rId1937" Type="http://schemas.openxmlformats.org/officeDocument/2006/relationships/slide" Target="slides/slide1932.xml"/><Relationship Id="rId3085" Type="http://schemas.openxmlformats.org/officeDocument/2006/relationships/slide" Target="slides/slide3080.xml"/><Relationship Id="rId3292" Type="http://schemas.openxmlformats.org/officeDocument/2006/relationships/slide" Target="slides/slide3287.xml"/><Relationship Id="rId4136" Type="http://schemas.openxmlformats.org/officeDocument/2006/relationships/slide" Target="slides/slide4131.xml"/><Relationship Id="rId3152" Type="http://schemas.openxmlformats.org/officeDocument/2006/relationships/slide" Target="slides/slide3147.xml"/><Relationship Id="rId4203" Type="http://schemas.openxmlformats.org/officeDocument/2006/relationships/slide" Target="slides/slide4198.xml"/><Relationship Id="rId280" Type="http://schemas.openxmlformats.org/officeDocument/2006/relationships/slide" Target="slides/slide275.xml"/><Relationship Id="rId3012" Type="http://schemas.openxmlformats.org/officeDocument/2006/relationships/slide" Target="slides/slide3007.xml"/><Relationship Id="rId140" Type="http://schemas.openxmlformats.org/officeDocument/2006/relationships/slide" Target="slides/slide135.xml"/><Relationship Id="rId3969" Type="http://schemas.openxmlformats.org/officeDocument/2006/relationships/slide" Target="slides/slide3964.xml"/><Relationship Id="rId6" Type="http://schemas.openxmlformats.org/officeDocument/2006/relationships/slide" Target="slides/slide1.xml"/><Relationship Id="rId2778" Type="http://schemas.openxmlformats.org/officeDocument/2006/relationships/slide" Target="slides/slide2773.xml"/><Relationship Id="rId2985" Type="http://schemas.openxmlformats.org/officeDocument/2006/relationships/slide" Target="slides/slide2980.xml"/><Relationship Id="rId3829" Type="http://schemas.openxmlformats.org/officeDocument/2006/relationships/slide" Target="slides/slide3824.xml"/><Relationship Id="rId957" Type="http://schemas.openxmlformats.org/officeDocument/2006/relationships/slide" Target="slides/slide952.xml"/><Relationship Id="rId1587" Type="http://schemas.openxmlformats.org/officeDocument/2006/relationships/slide" Target="slides/slide1582.xml"/><Relationship Id="rId1794" Type="http://schemas.openxmlformats.org/officeDocument/2006/relationships/slide" Target="slides/slide1789.xml"/><Relationship Id="rId2638" Type="http://schemas.openxmlformats.org/officeDocument/2006/relationships/slide" Target="slides/slide2633.xml"/><Relationship Id="rId2845" Type="http://schemas.openxmlformats.org/officeDocument/2006/relationships/slide" Target="slides/slide2840.xml"/><Relationship Id="rId86" Type="http://schemas.openxmlformats.org/officeDocument/2006/relationships/slide" Target="slides/slide81.xml"/><Relationship Id="rId817" Type="http://schemas.openxmlformats.org/officeDocument/2006/relationships/slide" Target="slides/slide812.xml"/><Relationship Id="rId1447" Type="http://schemas.openxmlformats.org/officeDocument/2006/relationships/slide" Target="slides/slide1442.xml"/><Relationship Id="rId1654" Type="http://schemas.openxmlformats.org/officeDocument/2006/relationships/slide" Target="slides/slide1649.xml"/><Relationship Id="rId1861" Type="http://schemas.openxmlformats.org/officeDocument/2006/relationships/slide" Target="slides/slide1856.xml"/><Relationship Id="rId2705" Type="http://schemas.openxmlformats.org/officeDocument/2006/relationships/slide" Target="slides/slide2700.xml"/><Relationship Id="rId2912" Type="http://schemas.openxmlformats.org/officeDocument/2006/relationships/slide" Target="slides/slide2907.xml"/><Relationship Id="rId4060" Type="http://schemas.openxmlformats.org/officeDocument/2006/relationships/slide" Target="slides/slide4055.xml"/><Relationship Id="rId1307" Type="http://schemas.openxmlformats.org/officeDocument/2006/relationships/slide" Target="slides/slide1302.xml"/><Relationship Id="rId1514" Type="http://schemas.openxmlformats.org/officeDocument/2006/relationships/slide" Target="slides/slide1509.xml"/><Relationship Id="rId1721" Type="http://schemas.openxmlformats.org/officeDocument/2006/relationships/slide" Target="slides/slide1716.xml"/><Relationship Id="rId13" Type="http://schemas.openxmlformats.org/officeDocument/2006/relationships/slide" Target="slides/slide8.xml"/><Relationship Id="rId3479" Type="http://schemas.openxmlformats.org/officeDocument/2006/relationships/slide" Target="slides/slide3474.xml"/><Relationship Id="rId3686" Type="http://schemas.openxmlformats.org/officeDocument/2006/relationships/slide" Target="slides/slide3681.xml"/><Relationship Id="rId2288" Type="http://schemas.openxmlformats.org/officeDocument/2006/relationships/slide" Target="slides/slide2283.xml"/><Relationship Id="rId2495" Type="http://schemas.openxmlformats.org/officeDocument/2006/relationships/slide" Target="slides/slide2490.xml"/><Relationship Id="rId3339" Type="http://schemas.openxmlformats.org/officeDocument/2006/relationships/slide" Target="slides/slide3334.xml"/><Relationship Id="rId3893" Type="http://schemas.openxmlformats.org/officeDocument/2006/relationships/slide" Target="slides/slide3888.xml"/><Relationship Id="rId467" Type="http://schemas.openxmlformats.org/officeDocument/2006/relationships/slide" Target="slides/slide462.xml"/><Relationship Id="rId1097" Type="http://schemas.openxmlformats.org/officeDocument/2006/relationships/slide" Target="slides/slide1092.xml"/><Relationship Id="rId2148" Type="http://schemas.openxmlformats.org/officeDocument/2006/relationships/slide" Target="slides/slide2143.xml"/><Relationship Id="rId3546" Type="http://schemas.openxmlformats.org/officeDocument/2006/relationships/slide" Target="slides/slide3541.xml"/><Relationship Id="rId3753" Type="http://schemas.openxmlformats.org/officeDocument/2006/relationships/slide" Target="slides/slide3748.xml"/><Relationship Id="rId3960" Type="http://schemas.openxmlformats.org/officeDocument/2006/relationships/slide" Target="slides/slide3955.xml"/><Relationship Id="rId674" Type="http://schemas.openxmlformats.org/officeDocument/2006/relationships/slide" Target="slides/slide669.xml"/><Relationship Id="rId881" Type="http://schemas.openxmlformats.org/officeDocument/2006/relationships/slide" Target="slides/slide876.xml"/><Relationship Id="rId2355" Type="http://schemas.openxmlformats.org/officeDocument/2006/relationships/slide" Target="slides/slide2350.xml"/><Relationship Id="rId2562" Type="http://schemas.openxmlformats.org/officeDocument/2006/relationships/slide" Target="slides/slide2557.xml"/><Relationship Id="rId3406" Type="http://schemas.openxmlformats.org/officeDocument/2006/relationships/slide" Target="slides/slide3401.xml"/><Relationship Id="rId3613" Type="http://schemas.openxmlformats.org/officeDocument/2006/relationships/slide" Target="slides/slide3608.xml"/><Relationship Id="rId3820" Type="http://schemas.openxmlformats.org/officeDocument/2006/relationships/slide" Target="slides/slide3815.xml"/><Relationship Id="rId327" Type="http://schemas.openxmlformats.org/officeDocument/2006/relationships/slide" Target="slides/slide322.xml"/><Relationship Id="rId534" Type="http://schemas.openxmlformats.org/officeDocument/2006/relationships/slide" Target="slides/slide529.xml"/><Relationship Id="rId741" Type="http://schemas.openxmlformats.org/officeDocument/2006/relationships/slide" Target="slides/slide736.xml"/><Relationship Id="rId1164" Type="http://schemas.openxmlformats.org/officeDocument/2006/relationships/slide" Target="slides/slide1159.xml"/><Relationship Id="rId1371" Type="http://schemas.openxmlformats.org/officeDocument/2006/relationships/slide" Target="slides/slide1366.xml"/><Relationship Id="rId2008" Type="http://schemas.openxmlformats.org/officeDocument/2006/relationships/slide" Target="slides/slide2003.xml"/><Relationship Id="rId2215" Type="http://schemas.openxmlformats.org/officeDocument/2006/relationships/slide" Target="slides/slide2210.xml"/><Relationship Id="rId2422" Type="http://schemas.openxmlformats.org/officeDocument/2006/relationships/slide" Target="slides/slide2417.xml"/><Relationship Id="rId601" Type="http://schemas.openxmlformats.org/officeDocument/2006/relationships/slide" Target="slides/slide596.xml"/><Relationship Id="rId1024" Type="http://schemas.openxmlformats.org/officeDocument/2006/relationships/slide" Target="slides/slide1019.xml"/><Relationship Id="rId1231" Type="http://schemas.openxmlformats.org/officeDocument/2006/relationships/slide" Target="slides/slide1226.xml"/><Relationship Id="rId3196" Type="http://schemas.openxmlformats.org/officeDocument/2006/relationships/slide" Target="slides/slide3191.xml"/><Relationship Id="rId4247" Type="http://schemas.openxmlformats.org/officeDocument/2006/relationships/slide" Target="slides/slide4242.xml"/><Relationship Id="rId3056" Type="http://schemas.openxmlformats.org/officeDocument/2006/relationships/slide" Target="slides/slide3051.xml"/><Relationship Id="rId3263" Type="http://schemas.openxmlformats.org/officeDocument/2006/relationships/slide" Target="slides/slide3258.xml"/><Relationship Id="rId3470" Type="http://schemas.openxmlformats.org/officeDocument/2006/relationships/slide" Target="slides/slide3465.xml"/><Relationship Id="rId4107" Type="http://schemas.openxmlformats.org/officeDocument/2006/relationships/slide" Target="slides/slide4102.xml"/><Relationship Id="rId4314" Type="http://schemas.openxmlformats.org/officeDocument/2006/relationships/theme" Target="theme/theme1.xml"/><Relationship Id="rId184" Type="http://schemas.openxmlformats.org/officeDocument/2006/relationships/slide" Target="slides/slide179.xml"/><Relationship Id="rId391" Type="http://schemas.openxmlformats.org/officeDocument/2006/relationships/slide" Target="slides/slide386.xml"/><Relationship Id="rId1908" Type="http://schemas.openxmlformats.org/officeDocument/2006/relationships/slide" Target="slides/slide1903.xml"/><Relationship Id="rId2072" Type="http://schemas.openxmlformats.org/officeDocument/2006/relationships/slide" Target="slides/slide2067.xml"/><Relationship Id="rId3123" Type="http://schemas.openxmlformats.org/officeDocument/2006/relationships/slide" Target="slides/slide3118.xml"/><Relationship Id="rId251" Type="http://schemas.openxmlformats.org/officeDocument/2006/relationships/slide" Target="slides/slide246.xml"/><Relationship Id="rId3330" Type="http://schemas.openxmlformats.org/officeDocument/2006/relationships/slide" Target="slides/slide3325.xml"/><Relationship Id="rId2889" Type="http://schemas.openxmlformats.org/officeDocument/2006/relationships/slide" Target="slides/slide2884.xml"/><Relationship Id="rId111" Type="http://schemas.openxmlformats.org/officeDocument/2006/relationships/slide" Target="slides/slide106.xml"/><Relationship Id="rId1698" Type="http://schemas.openxmlformats.org/officeDocument/2006/relationships/slide" Target="slides/slide1693.xml"/><Relationship Id="rId2749" Type="http://schemas.openxmlformats.org/officeDocument/2006/relationships/slide" Target="slides/slide2744.xml"/><Relationship Id="rId2956" Type="http://schemas.openxmlformats.org/officeDocument/2006/relationships/slide" Target="slides/slide2951.xml"/><Relationship Id="rId928" Type="http://schemas.openxmlformats.org/officeDocument/2006/relationships/slide" Target="slides/slide923.xml"/><Relationship Id="rId1558" Type="http://schemas.openxmlformats.org/officeDocument/2006/relationships/slide" Target="slides/slide1553.xml"/><Relationship Id="rId1765" Type="http://schemas.openxmlformats.org/officeDocument/2006/relationships/slide" Target="slides/slide1760.xml"/><Relationship Id="rId2609" Type="http://schemas.openxmlformats.org/officeDocument/2006/relationships/slide" Target="slides/slide2604.xml"/><Relationship Id="rId4171" Type="http://schemas.openxmlformats.org/officeDocument/2006/relationships/slide" Target="slides/slide4166.xml"/><Relationship Id="rId57" Type="http://schemas.openxmlformats.org/officeDocument/2006/relationships/slide" Target="slides/slide52.xml"/><Relationship Id="rId1418" Type="http://schemas.openxmlformats.org/officeDocument/2006/relationships/slide" Target="slides/slide1413.xml"/><Relationship Id="rId1972" Type="http://schemas.openxmlformats.org/officeDocument/2006/relationships/slide" Target="slides/slide1967.xml"/><Relationship Id="rId2816" Type="http://schemas.openxmlformats.org/officeDocument/2006/relationships/slide" Target="slides/slide2811.xml"/><Relationship Id="rId4031" Type="http://schemas.openxmlformats.org/officeDocument/2006/relationships/slide" Target="slides/slide4026.xml"/><Relationship Id="rId1625" Type="http://schemas.openxmlformats.org/officeDocument/2006/relationships/slide" Target="slides/slide1620.xml"/><Relationship Id="rId1832" Type="http://schemas.openxmlformats.org/officeDocument/2006/relationships/slide" Target="slides/slide1827.xml"/><Relationship Id="rId3797" Type="http://schemas.openxmlformats.org/officeDocument/2006/relationships/slide" Target="slides/slide3792.xml"/><Relationship Id="rId2399" Type="http://schemas.openxmlformats.org/officeDocument/2006/relationships/slide" Target="slides/slide2394.xml"/><Relationship Id="rId3657" Type="http://schemas.openxmlformats.org/officeDocument/2006/relationships/slide" Target="slides/slide3652.xml"/><Relationship Id="rId3864" Type="http://schemas.openxmlformats.org/officeDocument/2006/relationships/slide" Target="slides/slide3859.xml"/><Relationship Id="rId578" Type="http://schemas.openxmlformats.org/officeDocument/2006/relationships/slide" Target="slides/slide573.xml"/><Relationship Id="rId785" Type="http://schemas.openxmlformats.org/officeDocument/2006/relationships/slide" Target="slides/slide780.xml"/><Relationship Id="rId992" Type="http://schemas.openxmlformats.org/officeDocument/2006/relationships/slide" Target="slides/slide987.xml"/><Relationship Id="rId2259" Type="http://schemas.openxmlformats.org/officeDocument/2006/relationships/slide" Target="slides/slide2254.xml"/><Relationship Id="rId2466" Type="http://schemas.openxmlformats.org/officeDocument/2006/relationships/slide" Target="slides/slide2461.xml"/><Relationship Id="rId2673" Type="http://schemas.openxmlformats.org/officeDocument/2006/relationships/slide" Target="slides/slide2668.xml"/><Relationship Id="rId2880" Type="http://schemas.openxmlformats.org/officeDocument/2006/relationships/slide" Target="slides/slide2875.xml"/><Relationship Id="rId3517" Type="http://schemas.openxmlformats.org/officeDocument/2006/relationships/slide" Target="slides/slide3512.xml"/><Relationship Id="rId3724" Type="http://schemas.openxmlformats.org/officeDocument/2006/relationships/slide" Target="slides/slide3719.xml"/><Relationship Id="rId3931" Type="http://schemas.openxmlformats.org/officeDocument/2006/relationships/slide" Target="slides/slide3926.xml"/><Relationship Id="rId438" Type="http://schemas.openxmlformats.org/officeDocument/2006/relationships/slide" Target="slides/slide433.xml"/><Relationship Id="rId645" Type="http://schemas.openxmlformats.org/officeDocument/2006/relationships/slide" Target="slides/slide640.xml"/><Relationship Id="rId852" Type="http://schemas.openxmlformats.org/officeDocument/2006/relationships/slide" Target="slides/slide847.xml"/><Relationship Id="rId1068" Type="http://schemas.openxmlformats.org/officeDocument/2006/relationships/slide" Target="slides/slide1063.xml"/><Relationship Id="rId1275" Type="http://schemas.openxmlformats.org/officeDocument/2006/relationships/slide" Target="slides/slide1270.xml"/><Relationship Id="rId1482" Type="http://schemas.openxmlformats.org/officeDocument/2006/relationships/slide" Target="slides/slide1477.xml"/><Relationship Id="rId2119" Type="http://schemas.openxmlformats.org/officeDocument/2006/relationships/slide" Target="slides/slide2114.xml"/><Relationship Id="rId2326" Type="http://schemas.openxmlformats.org/officeDocument/2006/relationships/slide" Target="slides/slide2321.xml"/><Relationship Id="rId2533" Type="http://schemas.openxmlformats.org/officeDocument/2006/relationships/slide" Target="slides/slide2528.xml"/><Relationship Id="rId2740" Type="http://schemas.openxmlformats.org/officeDocument/2006/relationships/slide" Target="slides/slide2735.xml"/><Relationship Id="rId505" Type="http://schemas.openxmlformats.org/officeDocument/2006/relationships/slide" Target="slides/slide500.xml"/><Relationship Id="rId712" Type="http://schemas.openxmlformats.org/officeDocument/2006/relationships/slide" Target="slides/slide707.xml"/><Relationship Id="rId1135" Type="http://schemas.openxmlformats.org/officeDocument/2006/relationships/slide" Target="slides/slide1130.xml"/><Relationship Id="rId1342" Type="http://schemas.openxmlformats.org/officeDocument/2006/relationships/slide" Target="slides/slide1337.xml"/><Relationship Id="rId1202" Type="http://schemas.openxmlformats.org/officeDocument/2006/relationships/slide" Target="slides/slide1197.xml"/><Relationship Id="rId2600" Type="http://schemas.openxmlformats.org/officeDocument/2006/relationships/slide" Target="slides/slide2595.xml"/><Relationship Id="rId3167" Type="http://schemas.openxmlformats.org/officeDocument/2006/relationships/slide" Target="slides/slide3162.xml"/><Relationship Id="rId295" Type="http://schemas.openxmlformats.org/officeDocument/2006/relationships/slide" Target="slides/slide290.xml"/><Relationship Id="rId3374" Type="http://schemas.openxmlformats.org/officeDocument/2006/relationships/slide" Target="slides/slide3369.xml"/><Relationship Id="rId3581" Type="http://schemas.openxmlformats.org/officeDocument/2006/relationships/slide" Target="slides/slide3576.xml"/><Relationship Id="rId4218" Type="http://schemas.openxmlformats.org/officeDocument/2006/relationships/slide" Target="slides/slide4213.xml"/><Relationship Id="rId2183" Type="http://schemas.openxmlformats.org/officeDocument/2006/relationships/slide" Target="slides/slide2178.xml"/><Relationship Id="rId2390" Type="http://schemas.openxmlformats.org/officeDocument/2006/relationships/slide" Target="slides/slide2385.xml"/><Relationship Id="rId3027" Type="http://schemas.openxmlformats.org/officeDocument/2006/relationships/slide" Target="slides/slide3022.xml"/><Relationship Id="rId3234" Type="http://schemas.openxmlformats.org/officeDocument/2006/relationships/slide" Target="slides/slide3229.xml"/><Relationship Id="rId3441" Type="http://schemas.openxmlformats.org/officeDocument/2006/relationships/slide" Target="slides/slide3436.xml"/><Relationship Id="rId155" Type="http://schemas.openxmlformats.org/officeDocument/2006/relationships/slide" Target="slides/slide150.xml"/><Relationship Id="rId362" Type="http://schemas.openxmlformats.org/officeDocument/2006/relationships/slide" Target="slides/slide357.xml"/><Relationship Id="rId2043" Type="http://schemas.openxmlformats.org/officeDocument/2006/relationships/slide" Target="slides/slide2038.xml"/><Relationship Id="rId2250" Type="http://schemas.openxmlformats.org/officeDocument/2006/relationships/slide" Target="slides/slide2245.xml"/><Relationship Id="rId3301" Type="http://schemas.openxmlformats.org/officeDocument/2006/relationships/slide" Target="slides/slide3296.xml"/><Relationship Id="rId222" Type="http://schemas.openxmlformats.org/officeDocument/2006/relationships/slide" Target="slides/slide217.xml"/><Relationship Id="rId2110" Type="http://schemas.openxmlformats.org/officeDocument/2006/relationships/slide" Target="slides/slide2105.xml"/><Relationship Id="rId4075" Type="http://schemas.openxmlformats.org/officeDocument/2006/relationships/slide" Target="slides/slide4070.xml"/><Relationship Id="rId4282" Type="http://schemas.openxmlformats.org/officeDocument/2006/relationships/slide" Target="slides/slide4277.xml"/><Relationship Id="rId1669" Type="http://schemas.openxmlformats.org/officeDocument/2006/relationships/slide" Target="slides/slide1664.xml"/><Relationship Id="rId1876" Type="http://schemas.openxmlformats.org/officeDocument/2006/relationships/slide" Target="slides/slide1871.xml"/><Relationship Id="rId2927" Type="http://schemas.openxmlformats.org/officeDocument/2006/relationships/slide" Target="slides/slide2922.xml"/><Relationship Id="rId3091" Type="http://schemas.openxmlformats.org/officeDocument/2006/relationships/slide" Target="slides/slide3086.xml"/><Relationship Id="rId4142" Type="http://schemas.openxmlformats.org/officeDocument/2006/relationships/slide" Target="slides/slide4137.xml"/><Relationship Id="rId1529" Type="http://schemas.openxmlformats.org/officeDocument/2006/relationships/slide" Target="slides/slide1524.xml"/><Relationship Id="rId1736" Type="http://schemas.openxmlformats.org/officeDocument/2006/relationships/slide" Target="slides/slide1731.xml"/><Relationship Id="rId1943" Type="http://schemas.openxmlformats.org/officeDocument/2006/relationships/slide" Target="slides/slide1938.xml"/><Relationship Id="rId28" Type="http://schemas.openxmlformats.org/officeDocument/2006/relationships/slide" Target="slides/slide23.xml"/><Relationship Id="rId1803" Type="http://schemas.openxmlformats.org/officeDocument/2006/relationships/slide" Target="slides/slide1798.xml"/><Relationship Id="rId4002" Type="http://schemas.openxmlformats.org/officeDocument/2006/relationships/slide" Target="slides/slide3997.xml"/><Relationship Id="rId3768" Type="http://schemas.openxmlformats.org/officeDocument/2006/relationships/slide" Target="slides/slide3763.xml"/><Relationship Id="rId3975" Type="http://schemas.openxmlformats.org/officeDocument/2006/relationships/slide" Target="slides/slide3970.xml"/><Relationship Id="rId689" Type="http://schemas.openxmlformats.org/officeDocument/2006/relationships/slide" Target="slides/slide684.xml"/><Relationship Id="rId896" Type="http://schemas.openxmlformats.org/officeDocument/2006/relationships/slide" Target="slides/slide891.xml"/><Relationship Id="rId2577" Type="http://schemas.openxmlformats.org/officeDocument/2006/relationships/slide" Target="slides/slide2572.xml"/><Relationship Id="rId2784" Type="http://schemas.openxmlformats.org/officeDocument/2006/relationships/slide" Target="slides/slide2779.xml"/><Relationship Id="rId3628" Type="http://schemas.openxmlformats.org/officeDocument/2006/relationships/slide" Target="slides/slide3623.xml"/><Relationship Id="rId549" Type="http://schemas.openxmlformats.org/officeDocument/2006/relationships/slide" Target="slides/slide544.xml"/><Relationship Id="rId756" Type="http://schemas.openxmlformats.org/officeDocument/2006/relationships/slide" Target="slides/slide751.xml"/><Relationship Id="rId1179" Type="http://schemas.openxmlformats.org/officeDocument/2006/relationships/slide" Target="slides/slide1174.xml"/><Relationship Id="rId1386" Type="http://schemas.openxmlformats.org/officeDocument/2006/relationships/slide" Target="slides/slide1381.xml"/><Relationship Id="rId1593" Type="http://schemas.openxmlformats.org/officeDocument/2006/relationships/slide" Target="slides/slide1588.xml"/><Relationship Id="rId2437" Type="http://schemas.openxmlformats.org/officeDocument/2006/relationships/slide" Target="slides/slide2432.xml"/><Relationship Id="rId2991" Type="http://schemas.openxmlformats.org/officeDocument/2006/relationships/slide" Target="slides/slide2986.xml"/><Relationship Id="rId3835" Type="http://schemas.openxmlformats.org/officeDocument/2006/relationships/slide" Target="slides/slide3830.xml"/><Relationship Id="rId409" Type="http://schemas.openxmlformats.org/officeDocument/2006/relationships/slide" Target="slides/slide404.xml"/><Relationship Id="rId963" Type="http://schemas.openxmlformats.org/officeDocument/2006/relationships/slide" Target="slides/slide958.xml"/><Relationship Id="rId1039" Type="http://schemas.openxmlformats.org/officeDocument/2006/relationships/slide" Target="slides/slide1034.xml"/><Relationship Id="rId1246" Type="http://schemas.openxmlformats.org/officeDocument/2006/relationships/slide" Target="slides/slide1241.xml"/><Relationship Id="rId2644" Type="http://schemas.openxmlformats.org/officeDocument/2006/relationships/slide" Target="slides/slide2639.xml"/><Relationship Id="rId2851" Type="http://schemas.openxmlformats.org/officeDocument/2006/relationships/slide" Target="slides/slide2846.xml"/><Relationship Id="rId3902" Type="http://schemas.openxmlformats.org/officeDocument/2006/relationships/slide" Target="slides/slide3897.xml"/><Relationship Id="rId92" Type="http://schemas.openxmlformats.org/officeDocument/2006/relationships/slide" Target="slides/slide87.xml"/><Relationship Id="rId616" Type="http://schemas.openxmlformats.org/officeDocument/2006/relationships/slide" Target="slides/slide611.xml"/><Relationship Id="rId823" Type="http://schemas.openxmlformats.org/officeDocument/2006/relationships/slide" Target="slides/slide818.xml"/><Relationship Id="rId1453" Type="http://schemas.openxmlformats.org/officeDocument/2006/relationships/slide" Target="slides/slide1448.xml"/><Relationship Id="rId1660" Type="http://schemas.openxmlformats.org/officeDocument/2006/relationships/slide" Target="slides/slide1655.xml"/><Relationship Id="rId2504" Type="http://schemas.openxmlformats.org/officeDocument/2006/relationships/slide" Target="slides/slide2499.xml"/><Relationship Id="rId2711" Type="http://schemas.openxmlformats.org/officeDocument/2006/relationships/slide" Target="slides/slide2706.xml"/><Relationship Id="rId1106" Type="http://schemas.openxmlformats.org/officeDocument/2006/relationships/slide" Target="slides/slide1101.xml"/><Relationship Id="rId1313" Type="http://schemas.openxmlformats.org/officeDocument/2006/relationships/slide" Target="slides/slide1308.xml"/><Relationship Id="rId1520" Type="http://schemas.openxmlformats.org/officeDocument/2006/relationships/slide" Target="slides/slide1515.xml"/><Relationship Id="rId3278" Type="http://schemas.openxmlformats.org/officeDocument/2006/relationships/slide" Target="slides/slide3273.xml"/><Relationship Id="rId3485" Type="http://schemas.openxmlformats.org/officeDocument/2006/relationships/slide" Target="slides/slide3480.xml"/><Relationship Id="rId3692" Type="http://schemas.openxmlformats.org/officeDocument/2006/relationships/slide" Target="slides/slide3687.xml"/><Relationship Id="rId199" Type="http://schemas.openxmlformats.org/officeDocument/2006/relationships/slide" Target="slides/slide194.xml"/><Relationship Id="rId2087" Type="http://schemas.openxmlformats.org/officeDocument/2006/relationships/slide" Target="slides/slide2082.xml"/><Relationship Id="rId2294" Type="http://schemas.openxmlformats.org/officeDocument/2006/relationships/slide" Target="slides/slide2289.xml"/><Relationship Id="rId3138" Type="http://schemas.openxmlformats.org/officeDocument/2006/relationships/slide" Target="slides/slide3133.xml"/><Relationship Id="rId3345" Type="http://schemas.openxmlformats.org/officeDocument/2006/relationships/slide" Target="slides/slide3340.xml"/><Relationship Id="rId3552" Type="http://schemas.openxmlformats.org/officeDocument/2006/relationships/slide" Target="slides/slide3547.xml"/><Relationship Id="rId266" Type="http://schemas.openxmlformats.org/officeDocument/2006/relationships/slide" Target="slides/slide261.xml"/><Relationship Id="rId473" Type="http://schemas.openxmlformats.org/officeDocument/2006/relationships/slide" Target="slides/slide468.xml"/><Relationship Id="rId680" Type="http://schemas.openxmlformats.org/officeDocument/2006/relationships/slide" Target="slides/slide675.xml"/><Relationship Id="rId2154" Type="http://schemas.openxmlformats.org/officeDocument/2006/relationships/slide" Target="slides/slide2149.xml"/><Relationship Id="rId2361" Type="http://schemas.openxmlformats.org/officeDocument/2006/relationships/slide" Target="slides/slide2356.xml"/><Relationship Id="rId3205" Type="http://schemas.openxmlformats.org/officeDocument/2006/relationships/slide" Target="slides/slide3200.xml"/><Relationship Id="rId3412" Type="http://schemas.openxmlformats.org/officeDocument/2006/relationships/slide" Target="slides/slide3407.xml"/><Relationship Id="rId126" Type="http://schemas.openxmlformats.org/officeDocument/2006/relationships/slide" Target="slides/slide121.xml"/><Relationship Id="rId333" Type="http://schemas.openxmlformats.org/officeDocument/2006/relationships/slide" Target="slides/slide328.xml"/><Relationship Id="rId540" Type="http://schemas.openxmlformats.org/officeDocument/2006/relationships/slide" Target="slides/slide535.xml"/><Relationship Id="rId1170" Type="http://schemas.openxmlformats.org/officeDocument/2006/relationships/slide" Target="slides/slide1165.xml"/><Relationship Id="rId2014" Type="http://schemas.openxmlformats.org/officeDocument/2006/relationships/slide" Target="slides/slide2009.xml"/><Relationship Id="rId2221" Type="http://schemas.openxmlformats.org/officeDocument/2006/relationships/slide" Target="slides/slide2216.xml"/><Relationship Id="rId1030" Type="http://schemas.openxmlformats.org/officeDocument/2006/relationships/slide" Target="slides/slide1025.xml"/><Relationship Id="rId4186" Type="http://schemas.openxmlformats.org/officeDocument/2006/relationships/slide" Target="slides/slide4181.xml"/><Relationship Id="rId400" Type="http://schemas.openxmlformats.org/officeDocument/2006/relationships/slide" Target="slides/slide395.xml"/><Relationship Id="rId1987" Type="http://schemas.openxmlformats.org/officeDocument/2006/relationships/slide" Target="slides/slide1982.xml"/><Relationship Id="rId1847" Type="http://schemas.openxmlformats.org/officeDocument/2006/relationships/slide" Target="slides/slide1842.xml"/><Relationship Id="rId4046" Type="http://schemas.openxmlformats.org/officeDocument/2006/relationships/slide" Target="slides/slide4041.xml"/><Relationship Id="rId4253" Type="http://schemas.openxmlformats.org/officeDocument/2006/relationships/slide" Target="slides/slide4248.xml"/><Relationship Id="rId1707" Type="http://schemas.openxmlformats.org/officeDocument/2006/relationships/slide" Target="slides/slide1702.xml"/><Relationship Id="rId3062" Type="http://schemas.openxmlformats.org/officeDocument/2006/relationships/slide" Target="slides/slide3057.xml"/><Relationship Id="rId4113" Type="http://schemas.openxmlformats.org/officeDocument/2006/relationships/slide" Target="slides/slide4108.xml"/><Relationship Id="rId190" Type="http://schemas.openxmlformats.org/officeDocument/2006/relationships/slide" Target="slides/slide185.xml"/><Relationship Id="rId1914" Type="http://schemas.openxmlformats.org/officeDocument/2006/relationships/slide" Target="slides/slide1909.xml"/><Relationship Id="rId3879" Type="http://schemas.openxmlformats.org/officeDocument/2006/relationships/slide" Target="slides/slide3874.xml"/><Relationship Id="rId2688" Type="http://schemas.openxmlformats.org/officeDocument/2006/relationships/slide" Target="slides/slide2683.xml"/><Relationship Id="rId2895" Type="http://schemas.openxmlformats.org/officeDocument/2006/relationships/slide" Target="slides/slide2890.xml"/><Relationship Id="rId3739" Type="http://schemas.openxmlformats.org/officeDocument/2006/relationships/slide" Target="slides/slide3734.xml"/><Relationship Id="rId3946" Type="http://schemas.openxmlformats.org/officeDocument/2006/relationships/slide" Target="slides/slide3941.xml"/><Relationship Id="rId867" Type="http://schemas.openxmlformats.org/officeDocument/2006/relationships/slide" Target="slides/slide862.xml"/><Relationship Id="rId1497" Type="http://schemas.openxmlformats.org/officeDocument/2006/relationships/slide" Target="slides/slide1492.xml"/><Relationship Id="rId2548" Type="http://schemas.openxmlformats.org/officeDocument/2006/relationships/slide" Target="slides/slide2543.xml"/><Relationship Id="rId2755" Type="http://schemas.openxmlformats.org/officeDocument/2006/relationships/slide" Target="slides/slide2750.xml"/><Relationship Id="rId2962" Type="http://schemas.openxmlformats.org/officeDocument/2006/relationships/slide" Target="slides/slide2957.xml"/><Relationship Id="rId3806" Type="http://schemas.openxmlformats.org/officeDocument/2006/relationships/slide" Target="slides/slide3801.xml"/><Relationship Id="rId727" Type="http://schemas.openxmlformats.org/officeDocument/2006/relationships/slide" Target="slides/slide722.xml"/><Relationship Id="rId934" Type="http://schemas.openxmlformats.org/officeDocument/2006/relationships/slide" Target="slides/slide929.xml"/><Relationship Id="rId1357" Type="http://schemas.openxmlformats.org/officeDocument/2006/relationships/slide" Target="slides/slide1352.xml"/><Relationship Id="rId1564" Type="http://schemas.openxmlformats.org/officeDocument/2006/relationships/slide" Target="slides/slide1559.xml"/><Relationship Id="rId1771" Type="http://schemas.openxmlformats.org/officeDocument/2006/relationships/slide" Target="slides/slide1766.xml"/><Relationship Id="rId2408" Type="http://schemas.openxmlformats.org/officeDocument/2006/relationships/slide" Target="slides/slide2403.xml"/><Relationship Id="rId2615" Type="http://schemas.openxmlformats.org/officeDocument/2006/relationships/slide" Target="slides/slide2610.xml"/><Relationship Id="rId2822" Type="http://schemas.openxmlformats.org/officeDocument/2006/relationships/slide" Target="slides/slide2817.xml"/><Relationship Id="rId63" Type="http://schemas.openxmlformats.org/officeDocument/2006/relationships/slide" Target="slides/slide58.xml"/><Relationship Id="rId1217" Type="http://schemas.openxmlformats.org/officeDocument/2006/relationships/slide" Target="slides/slide1212.xml"/><Relationship Id="rId1424" Type="http://schemas.openxmlformats.org/officeDocument/2006/relationships/slide" Target="slides/slide1419.xml"/><Relationship Id="rId1631" Type="http://schemas.openxmlformats.org/officeDocument/2006/relationships/slide" Target="slides/slide1626.xml"/><Relationship Id="rId3389" Type="http://schemas.openxmlformats.org/officeDocument/2006/relationships/slide" Target="slides/slide3384.xml"/><Relationship Id="rId3596" Type="http://schemas.openxmlformats.org/officeDocument/2006/relationships/slide" Target="slides/slide3591.xml"/><Relationship Id="rId2198" Type="http://schemas.openxmlformats.org/officeDocument/2006/relationships/slide" Target="slides/slide2193.xml"/><Relationship Id="rId3249" Type="http://schemas.openxmlformats.org/officeDocument/2006/relationships/slide" Target="slides/slide3244.xml"/><Relationship Id="rId3456" Type="http://schemas.openxmlformats.org/officeDocument/2006/relationships/slide" Target="slides/slide3451.xml"/><Relationship Id="rId377" Type="http://schemas.openxmlformats.org/officeDocument/2006/relationships/slide" Target="slides/slide372.xml"/><Relationship Id="rId584" Type="http://schemas.openxmlformats.org/officeDocument/2006/relationships/slide" Target="slides/slide579.xml"/><Relationship Id="rId2058" Type="http://schemas.openxmlformats.org/officeDocument/2006/relationships/slide" Target="slides/slide2053.xml"/><Relationship Id="rId2265" Type="http://schemas.openxmlformats.org/officeDocument/2006/relationships/slide" Target="slides/slide2260.xml"/><Relationship Id="rId3109" Type="http://schemas.openxmlformats.org/officeDocument/2006/relationships/slide" Target="slides/slide3104.xml"/><Relationship Id="rId3663" Type="http://schemas.openxmlformats.org/officeDocument/2006/relationships/slide" Target="slides/slide3658.xml"/><Relationship Id="rId3870" Type="http://schemas.openxmlformats.org/officeDocument/2006/relationships/slide" Target="slides/slide3865.xml"/><Relationship Id="rId237" Type="http://schemas.openxmlformats.org/officeDocument/2006/relationships/slide" Target="slides/slide232.xml"/><Relationship Id="rId791" Type="http://schemas.openxmlformats.org/officeDocument/2006/relationships/slide" Target="slides/slide786.xml"/><Relationship Id="rId1074" Type="http://schemas.openxmlformats.org/officeDocument/2006/relationships/slide" Target="slides/slide1069.xml"/><Relationship Id="rId2472" Type="http://schemas.openxmlformats.org/officeDocument/2006/relationships/slide" Target="slides/slide2467.xml"/><Relationship Id="rId3316" Type="http://schemas.openxmlformats.org/officeDocument/2006/relationships/slide" Target="slides/slide3311.xml"/><Relationship Id="rId3523" Type="http://schemas.openxmlformats.org/officeDocument/2006/relationships/slide" Target="slides/slide3518.xml"/><Relationship Id="rId3730" Type="http://schemas.openxmlformats.org/officeDocument/2006/relationships/slide" Target="slides/slide3725.xml"/><Relationship Id="rId444" Type="http://schemas.openxmlformats.org/officeDocument/2006/relationships/slide" Target="slides/slide439.xml"/><Relationship Id="rId651" Type="http://schemas.openxmlformats.org/officeDocument/2006/relationships/slide" Target="slides/slide646.xml"/><Relationship Id="rId1281" Type="http://schemas.openxmlformats.org/officeDocument/2006/relationships/slide" Target="slides/slide1276.xml"/><Relationship Id="rId2125" Type="http://schemas.openxmlformats.org/officeDocument/2006/relationships/slide" Target="slides/slide2120.xml"/><Relationship Id="rId2332" Type="http://schemas.openxmlformats.org/officeDocument/2006/relationships/slide" Target="slides/slide2327.xml"/><Relationship Id="rId304" Type="http://schemas.openxmlformats.org/officeDocument/2006/relationships/slide" Target="slides/slide299.xml"/><Relationship Id="rId511" Type="http://schemas.openxmlformats.org/officeDocument/2006/relationships/slide" Target="slides/slide506.xml"/><Relationship Id="rId1141" Type="http://schemas.openxmlformats.org/officeDocument/2006/relationships/slide" Target="slides/slide1136.xml"/><Relationship Id="rId4297" Type="http://schemas.openxmlformats.org/officeDocument/2006/relationships/font" Target="fonts/font8.fntdata"/><Relationship Id="rId1001" Type="http://schemas.openxmlformats.org/officeDocument/2006/relationships/slide" Target="slides/slide996.xml"/><Relationship Id="rId4157" Type="http://schemas.openxmlformats.org/officeDocument/2006/relationships/slide" Target="slides/slide4152.xml"/><Relationship Id="rId1958" Type="http://schemas.openxmlformats.org/officeDocument/2006/relationships/slide" Target="slides/slide1953.xml"/><Relationship Id="rId3173" Type="http://schemas.openxmlformats.org/officeDocument/2006/relationships/slide" Target="slides/slide3168.xml"/><Relationship Id="rId3380" Type="http://schemas.openxmlformats.org/officeDocument/2006/relationships/slide" Target="slides/slide3375.xml"/><Relationship Id="rId4017" Type="http://schemas.openxmlformats.org/officeDocument/2006/relationships/slide" Target="slides/slide4012.xml"/><Relationship Id="rId4224" Type="http://schemas.openxmlformats.org/officeDocument/2006/relationships/slide" Target="slides/slide4219.xml"/><Relationship Id="rId1818" Type="http://schemas.openxmlformats.org/officeDocument/2006/relationships/slide" Target="slides/slide1813.xml"/><Relationship Id="rId3033" Type="http://schemas.openxmlformats.org/officeDocument/2006/relationships/slide" Target="slides/slide3028.xml"/><Relationship Id="rId3240" Type="http://schemas.openxmlformats.org/officeDocument/2006/relationships/slide" Target="slides/slide3235.xml"/><Relationship Id="rId161" Type="http://schemas.openxmlformats.org/officeDocument/2006/relationships/slide" Target="slides/slide156.xml"/><Relationship Id="rId2799" Type="http://schemas.openxmlformats.org/officeDocument/2006/relationships/slide" Target="slides/slide2794.xml"/><Relationship Id="rId3100" Type="http://schemas.openxmlformats.org/officeDocument/2006/relationships/slide" Target="slides/slide3095.xml"/><Relationship Id="rId978" Type="http://schemas.openxmlformats.org/officeDocument/2006/relationships/slide" Target="slides/slide973.xml"/><Relationship Id="rId2659" Type="http://schemas.openxmlformats.org/officeDocument/2006/relationships/slide" Target="slides/slide2654.xml"/><Relationship Id="rId2866" Type="http://schemas.openxmlformats.org/officeDocument/2006/relationships/slide" Target="slides/slide2861.xml"/><Relationship Id="rId3917" Type="http://schemas.openxmlformats.org/officeDocument/2006/relationships/slide" Target="slides/slide3912.xml"/><Relationship Id="rId838" Type="http://schemas.openxmlformats.org/officeDocument/2006/relationships/slide" Target="slides/slide833.xml"/><Relationship Id="rId1468" Type="http://schemas.openxmlformats.org/officeDocument/2006/relationships/slide" Target="slides/slide1463.xml"/><Relationship Id="rId1675" Type="http://schemas.openxmlformats.org/officeDocument/2006/relationships/slide" Target="slides/slide1670.xml"/><Relationship Id="rId1882" Type="http://schemas.openxmlformats.org/officeDocument/2006/relationships/slide" Target="slides/slide1877.xml"/><Relationship Id="rId2519" Type="http://schemas.openxmlformats.org/officeDocument/2006/relationships/slide" Target="slides/slide2514.xml"/><Relationship Id="rId2726" Type="http://schemas.openxmlformats.org/officeDocument/2006/relationships/slide" Target="slides/slide2721.xml"/><Relationship Id="rId4081" Type="http://schemas.openxmlformats.org/officeDocument/2006/relationships/slide" Target="slides/slide4076.xml"/><Relationship Id="rId1328" Type="http://schemas.openxmlformats.org/officeDocument/2006/relationships/slide" Target="slides/slide1323.xml"/><Relationship Id="rId1535" Type="http://schemas.openxmlformats.org/officeDocument/2006/relationships/slide" Target="slides/slide1530.xml"/><Relationship Id="rId2933" Type="http://schemas.openxmlformats.org/officeDocument/2006/relationships/slide" Target="slides/slide2928.xml"/><Relationship Id="rId905" Type="http://schemas.openxmlformats.org/officeDocument/2006/relationships/slide" Target="slides/slide900.xml"/><Relationship Id="rId1742" Type="http://schemas.openxmlformats.org/officeDocument/2006/relationships/slide" Target="slides/slide1737.xml"/><Relationship Id="rId34" Type="http://schemas.openxmlformats.org/officeDocument/2006/relationships/slide" Target="slides/slide29.xml"/><Relationship Id="rId1602" Type="http://schemas.openxmlformats.org/officeDocument/2006/relationships/slide" Target="slides/slide1597.xml"/><Relationship Id="rId3567" Type="http://schemas.openxmlformats.org/officeDocument/2006/relationships/slide" Target="slides/slide3562.xml"/><Relationship Id="rId3774" Type="http://schemas.openxmlformats.org/officeDocument/2006/relationships/slide" Target="slides/slide3769.xml"/><Relationship Id="rId3981" Type="http://schemas.openxmlformats.org/officeDocument/2006/relationships/slide" Target="slides/slide3976.xml"/><Relationship Id="rId488" Type="http://schemas.openxmlformats.org/officeDocument/2006/relationships/slide" Target="slides/slide483.xml"/><Relationship Id="rId695" Type="http://schemas.openxmlformats.org/officeDocument/2006/relationships/slide" Target="slides/slide690.xml"/><Relationship Id="rId2169" Type="http://schemas.openxmlformats.org/officeDocument/2006/relationships/slide" Target="slides/slide2164.xml"/><Relationship Id="rId2376" Type="http://schemas.openxmlformats.org/officeDocument/2006/relationships/slide" Target="slides/slide2371.xml"/><Relationship Id="rId2583" Type="http://schemas.openxmlformats.org/officeDocument/2006/relationships/slide" Target="slides/slide2578.xml"/><Relationship Id="rId2790" Type="http://schemas.openxmlformats.org/officeDocument/2006/relationships/slide" Target="slides/slide2785.xml"/><Relationship Id="rId3427" Type="http://schemas.openxmlformats.org/officeDocument/2006/relationships/slide" Target="slides/slide3422.xml"/><Relationship Id="rId3634" Type="http://schemas.openxmlformats.org/officeDocument/2006/relationships/slide" Target="slides/slide3629.xml"/><Relationship Id="rId3841" Type="http://schemas.openxmlformats.org/officeDocument/2006/relationships/slide" Target="slides/slide3836.xml"/><Relationship Id="rId348" Type="http://schemas.openxmlformats.org/officeDocument/2006/relationships/slide" Target="slides/slide343.xml"/><Relationship Id="rId555" Type="http://schemas.openxmlformats.org/officeDocument/2006/relationships/slide" Target="slides/slide550.xml"/><Relationship Id="rId762" Type="http://schemas.openxmlformats.org/officeDocument/2006/relationships/slide" Target="slides/slide757.xml"/><Relationship Id="rId1185" Type="http://schemas.openxmlformats.org/officeDocument/2006/relationships/slide" Target="slides/slide1180.xml"/><Relationship Id="rId1392" Type="http://schemas.openxmlformats.org/officeDocument/2006/relationships/slide" Target="slides/slide1387.xml"/><Relationship Id="rId2029" Type="http://schemas.openxmlformats.org/officeDocument/2006/relationships/slide" Target="slides/slide2024.xml"/><Relationship Id="rId2236" Type="http://schemas.openxmlformats.org/officeDocument/2006/relationships/slide" Target="slides/slide2231.xml"/><Relationship Id="rId2443" Type="http://schemas.openxmlformats.org/officeDocument/2006/relationships/slide" Target="slides/slide2438.xml"/><Relationship Id="rId2650" Type="http://schemas.openxmlformats.org/officeDocument/2006/relationships/slide" Target="slides/slide2645.xml"/><Relationship Id="rId3701" Type="http://schemas.openxmlformats.org/officeDocument/2006/relationships/slide" Target="slides/slide3696.xml"/><Relationship Id="rId208" Type="http://schemas.openxmlformats.org/officeDocument/2006/relationships/slide" Target="slides/slide203.xml"/><Relationship Id="rId415" Type="http://schemas.openxmlformats.org/officeDocument/2006/relationships/slide" Target="slides/slide410.xml"/><Relationship Id="rId622" Type="http://schemas.openxmlformats.org/officeDocument/2006/relationships/slide" Target="slides/slide617.xml"/><Relationship Id="rId1045" Type="http://schemas.openxmlformats.org/officeDocument/2006/relationships/slide" Target="slides/slide1040.xml"/><Relationship Id="rId1252" Type="http://schemas.openxmlformats.org/officeDocument/2006/relationships/slide" Target="slides/slide1247.xml"/><Relationship Id="rId2303" Type="http://schemas.openxmlformats.org/officeDocument/2006/relationships/slide" Target="slides/slide2298.xml"/><Relationship Id="rId2510" Type="http://schemas.openxmlformats.org/officeDocument/2006/relationships/slide" Target="slides/slide2505.xml"/><Relationship Id="rId1112" Type="http://schemas.openxmlformats.org/officeDocument/2006/relationships/slide" Target="slides/slide1107.xml"/><Relationship Id="rId4268" Type="http://schemas.openxmlformats.org/officeDocument/2006/relationships/slide" Target="slides/slide4263.xml"/><Relationship Id="rId3077" Type="http://schemas.openxmlformats.org/officeDocument/2006/relationships/slide" Target="slides/slide3072.xml"/><Relationship Id="rId3284" Type="http://schemas.openxmlformats.org/officeDocument/2006/relationships/slide" Target="slides/slide3279.xml"/><Relationship Id="rId4128" Type="http://schemas.openxmlformats.org/officeDocument/2006/relationships/slide" Target="slides/slide4123.xml"/><Relationship Id="rId1929" Type="http://schemas.openxmlformats.org/officeDocument/2006/relationships/slide" Target="slides/slide1924.xml"/><Relationship Id="rId2093" Type="http://schemas.openxmlformats.org/officeDocument/2006/relationships/slide" Target="slides/slide2088.xml"/><Relationship Id="rId3491" Type="http://schemas.openxmlformats.org/officeDocument/2006/relationships/slide" Target="slides/slide3486.xml"/><Relationship Id="rId3144" Type="http://schemas.openxmlformats.org/officeDocument/2006/relationships/slide" Target="slides/slide3139.xml"/><Relationship Id="rId3351" Type="http://schemas.openxmlformats.org/officeDocument/2006/relationships/slide" Target="slides/slide3346.xml"/><Relationship Id="rId272" Type="http://schemas.openxmlformats.org/officeDocument/2006/relationships/slide" Target="slides/slide267.xml"/><Relationship Id="rId2160" Type="http://schemas.openxmlformats.org/officeDocument/2006/relationships/slide" Target="slides/slide2155.xml"/><Relationship Id="rId3004" Type="http://schemas.openxmlformats.org/officeDocument/2006/relationships/slide" Target="slides/slide2999.xml"/><Relationship Id="rId3211" Type="http://schemas.openxmlformats.org/officeDocument/2006/relationships/slide" Target="slides/slide3206.xml"/><Relationship Id="rId132" Type="http://schemas.openxmlformats.org/officeDocument/2006/relationships/slide" Target="slides/slide127.xml"/><Relationship Id="rId2020" Type="http://schemas.openxmlformats.org/officeDocument/2006/relationships/slide" Target="slides/slide2015.xml"/><Relationship Id="rId1579" Type="http://schemas.openxmlformats.org/officeDocument/2006/relationships/slide" Target="slides/slide1574.xml"/><Relationship Id="rId2977" Type="http://schemas.openxmlformats.org/officeDocument/2006/relationships/slide" Target="slides/slide2972.xml"/><Relationship Id="rId4192" Type="http://schemas.openxmlformats.org/officeDocument/2006/relationships/slide" Target="slides/slide4187.xml"/><Relationship Id="rId949" Type="http://schemas.openxmlformats.org/officeDocument/2006/relationships/slide" Target="slides/slide944.xml"/><Relationship Id="rId1786" Type="http://schemas.openxmlformats.org/officeDocument/2006/relationships/slide" Target="slides/slide1781.xml"/><Relationship Id="rId1993" Type="http://schemas.openxmlformats.org/officeDocument/2006/relationships/slide" Target="slides/slide1988.xml"/><Relationship Id="rId2837" Type="http://schemas.openxmlformats.org/officeDocument/2006/relationships/slide" Target="slides/slide2832.xml"/><Relationship Id="rId4052" Type="http://schemas.openxmlformats.org/officeDocument/2006/relationships/slide" Target="slides/slide4047.xml"/><Relationship Id="rId78" Type="http://schemas.openxmlformats.org/officeDocument/2006/relationships/slide" Target="slides/slide73.xml"/><Relationship Id="rId809" Type="http://schemas.openxmlformats.org/officeDocument/2006/relationships/slide" Target="slides/slide804.xml"/><Relationship Id="rId1439" Type="http://schemas.openxmlformats.org/officeDocument/2006/relationships/slide" Target="slides/slide1434.xml"/><Relationship Id="rId1646" Type="http://schemas.openxmlformats.org/officeDocument/2006/relationships/slide" Target="slides/slide1641.xml"/><Relationship Id="rId1853" Type="http://schemas.openxmlformats.org/officeDocument/2006/relationships/slide" Target="slides/slide1848.xml"/><Relationship Id="rId2904" Type="http://schemas.openxmlformats.org/officeDocument/2006/relationships/slide" Target="slides/slide2899.xml"/><Relationship Id="rId1506" Type="http://schemas.openxmlformats.org/officeDocument/2006/relationships/slide" Target="slides/slide1501.xml"/><Relationship Id="rId1713" Type="http://schemas.openxmlformats.org/officeDocument/2006/relationships/slide" Target="slides/slide1708.xml"/><Relationship Id="rId1920" Type="http://schemas.openxmlformats.org/officeDocument/2006/relationships/slide" Target="slides/slide1915.xml"/><Relationship Id="rId3678" Type="http://schemas.openxmlformats.org/officeDocument/2006/relationships/slide" Target="slides/slide3673.xml"/><Relationship Id="rId3885" Type="http://schemas.openxmlformats.org/officeDocument/2006/relationships/slide" Target="slides/slide3880.xml"/><Relationship Id="rId599" Type="http://schemas.openxmlformats.org/officeDocument/2006/relationships/slide" Target="slides/slide594.xml"/><Relationship Id="rId2487" Type="http://schemas.openxmlformats.org/officeDocument/2006/relationships/slide" Target="slides/slide2482.xml"/><Relationship Id="rId2694" Type="http://schemas.openxmlformats.org/officeDocument/2006/relationships/slide" Target="slides/slide2689.xml"/><Relationship Id="rId3538" Type="http://schemas.openxmlformats.org/officeDocument/2006/relationships/slide" Target="slides/slide3533.xml"/><Relationship Id="rId3745" Type="http://schemas.openxmlformats.org/officeDocument/2006/relationships/slide" Target="slides/slide3740.xml"/><Relationship Id="rId459" Type="http://schemas.openxmlformats.org/officeDocument/2006/relationships/slide" Target="slides/slide454.xml"/><Relationship Id="rId666" Type="http://schemas.openxmlformats.org/officeDocument/2006/relationships/slide" Target="slides/slide661.xml"/><Relationship Id="rId873" Type="http://schemas.openxmlformats.org/officeDocument/2006/relationships/slide" Target="slides/slide868.xml"/><Relationship Id="rId1089" Type="http://schemas.openxmlformats.org/officeDocument/2006/relationships/slide" Target="slides/slide1084.xml"/><Relationship Id="rId1296" Type="http://schemas.openxmlformats.org/officeDocument/2006/relationships/slide" Target="slides/slide1291.xml"/><Relationship Id="rId2347" Type="http://schemas.openxmlformats.org/officeDocument/2006/relationships/slide" Target="slides/slide2342.xml"/><Relationship Id="rId2554" Type="http://schemas.openxmlformats.org/officeDocument/2006/relationships/slide" Target="slides/slide2549.xml"/><Relationship Id="rId3952" Type="http://schemas.openxmlformats.org/officeDocument/2006/relationships/slide" Target="slides/slide3947.xml"/><Relationship Id="rId319" Type="http://schemas.openxmlformats.org/officeDocument/2006/relationships/slide" Target="slides/slide314.xml"/><Relationship Id="rId526" Type="http://schemas.openxmlformats.org/officeDocument/2006/relationships/slide" Target="slides/slide521.xml"/><Relationship Id="rId1156" Type="http://schemas.openxmlformats.org/officeDocument/2006/relationships/slide" Target="slides/slide1151.xml"/><Relationship Id="rId1363" Type="http://schemas.openxmlformats.org/officeDocument/2006/relationships/slide" Target="slides/slide1358.xml"/><Relationship Id="rId2207" Type="http://schemas.openxmlformats.org/officeDocument/2006/relationships/slide" Target="slides/slide2202.xml"/><Relationship Id="rId2761" Type="http://schemas.openxmlformats.org/officeDocument/2006/relationships/slide" Target="slides/slide2756.xml"/><Relationship Id="rId3605" Type="http://schemas.openxmlformats.org/officeDocument/2006/relationships/slide" Target="slides/slide3600.xml"/><Relationship Id="rId3812" Type="http://schemas.openxmlformats.org/officeDocument/2006/relationships/slide" Target="slides/slide3807.xml"/><Relationship Id="rId733" Type="http://schemas.openxmlformats.org/officeDocument/2006/relationships/slide" Target="slides/slide728.xml"/><Relationship Id="rId940" Type="http://schemas.openxmlformats.org/officeDocument/2006/relationships/slide" Target="slides/slide935.xml"/><Relationship Id="rId1016" Type="http://schemas.openxmlformats.org/officeDocument/2006/relationships/slide" Target="slides/slide1011.xml"/><Relationship Id="rId1570" Type="http://schemas.openxmlformats.org/officeDocument/2006/relationships/slide" Target="slides/slide1565.xml"/><Relationship Id="rId2414" Type="http://schemas.openxmlformats.org/officeDocument/2006/relationships/slide" Target="slides/slide2409.xml"/><Relationship Id="rId2621" Type="http://schemas.openxmlformats.org/officeDocument/2006/relationships/slide" Target="slides/slide2616.xml"/><Relationship Id="rId800" Type="http://schemas.openxmlformats.org/officeDocument/2006/relationships/slide" Target="slides/slide795.xml"/><Relationship Id="rId1223" Type="http://schemas.openxmlformats.org/officeDocument/2006/relationships/slide" Target="slides/slide1218.xml"/><Relationship Id="rId1430" Type="http://schemas.openxmlformats.org/officeDocument/2006/relationships/slide" Target="slides/slide1425.xml"/><Relationship Id="rId3188" Type="http://schemas.openxmlformats.org/officeDocument/2006/relationships/slide" Target="slides/slide3183.xml"/><Relationship Id="rId3395" Type="http://schemas.openxmlformats.org/officeDocument/2006/relationships/slide" Target="slides/slide3390.xml"/><Relationship Id="rId4239" Type="http://schemas.openxmlformats.org/officeDocument/2006/relationships/slide" Target="slides/slide4234.xml"/><Relationship Id="rId3048" Type="http://schemas.openxmlformats.org/officeDocument/2006/relationships/slide" Target="slides/slide3043.xml"/><Relationship Id="rId3255" Type="http://schemas.openxmlformats.org/officeDocument/2006/relationships/slide" Target="slides/slide3250.xml"/><Relationship Id="rId3462" Type="http://schemas.openxmlformats.org/officeDocument/2006/relationships/slide" Target="slides/slide3457.xml"/><Relationship Id="rId4306" Type="http://schemas.openxmlformats.org/officeDocument/2006/relationships/font" Target="fonts/font17.fntdata"/><Relationship Id="rId176" Type="http://schemas.openxmlformats.org/officeDocument/2006/relationships/slide" Target="slides/slide171.xml"/><Relationship Id="rId383" Type="http://schemas.openxmlformats.org/officeDocument/2006/relationships/slide" Target="slides/slide378.xml"/><Relationship Id="rId590" Type="http://schemas.openxmlformats.org/officeDocument/2006/relationships/slide" Target="slides/slide585.xml"/><Relationship Id="rId2064" Type="http://schemas.openxmlformats.org/officeDocument/2006/relationships/slide" Target="slides/slide2059.xml"/><Relationship Id="rId2271" Type="http://schemas.openxmlformats.org/officeDocument/2006/relationships/slide" Target="slides/slide2266.xml"/><Relationship Id="rId3115" Type="http://schemas.openxmlformats.org/officeDocument/2006/relationships/slide" Target="slides/slide3110.xml"/><Relationship Id="rId3322" Type="http://schemas.openxmlformats.org/officeDocument/2006/relationships/slide" Target="slides/slide3317.xml"/><Relationship Id="rId243" Type="http://schemas.openxmlformats.org/officeDocument/2006/relationships/slide" Target="slides/slide238.xml"/><Relationship Id="rId450" Type="http://schemas.openxmlformats.org/officeDocument/2006/relationships/slide" Target="slides/slide445.xml"/><Relationship Id="rId1080" Type="http://schemas.openxmlformats.org/officeDocument/2006/relationships/slide" Target="slides/slide1075.xml"/><Relationship Id="rId2131" Type="http://schemas.openxmlformats.org/officeDocument/2006/relationships/slide" Target="slides/slide2126.xml"/><Relationship Id="rId103" Type="http://schemas.openxmlformats.org/officeDocument/2006/relationships/slide" Target="slides/slide98.xml"/><Relationship Id="rId310" Type="http://schemas.openxmlformats.org/officeDocument/2006/relationships/slide" Target="slides/slide305.xml"/><Relationship Id="rId4096" Type="http://schemas.openxmlformats.org/officeDocument/2006/relationships/slide" Target="slides/slide4091.xml"/><Relationship Id="rId1897" Type="http://schemas.openxmlformats.org/officeDocument/2006/relationships/slide" Target="slides/slide1892.xml"/><Relationship Id="rId2948" Type="http://schemas.openxmlformats.org/officeDocument/2006/relationships/slide" Target="slides/slide2943.xml"/><Relationship Id="rId1757" Type="http://schemas.openxmlformats.org/officeDocument/2006/relationships/slide" Target="slides/slide1752.xml"/><Relationship Id="rId1964" Type="http://schemas.openxmlformats.org/officeDocument/2006/relationships/slide" Target="slides/slide1959.xml"/><Relationship Id="rId2808" Type="http://schemas.openxmlformats.org/officeDocument/2006/relationships/slide" Target="slides/slide2803.xml"/><Relationship Id="rId4163" Type="http://schemas.openxmlformats.org/officeDocument/2006/relationships/slide" Target="slides/slide4158.xml"/><Relationship Id="rId49" Type="http://schemas.openxmlformats.org/officeDocument/2006/relationships/slide" Target="slides/slide44.xml"/><Relationship Id="rId1617" Type="http://schemas.openxmlformats.org/officeDocument/2006/relationships/slide" Target="slides/slide1612.xml"/><Relationship Id="rId1824" Type="http://schemas.openxmlformats.org/officeDocument/2006/relationships/slide" Target="slides/slide1819.xml"/><Relationship Id="rId4023" Type="http://schemas.openxmlformats.org/officeDocument/2006/relationships/slide" Target="slides/slide4018.xml"/><Relationship Id="rId4230" Type="http://schemas.openxmlformats.org/officeDocument/2006/relationships/slide" Target="slides/slide4225.xml"/><Relationship Id="rId3789" Type="http://schemas.openxmlformats.org/officeDocument/2006/relationships/slide" Target="slides/slide3784.xml"/><Relationship Id="rId2598" Type="http://schemas.openxmlformats.org/officeDocument/2006/relationships/slide" Target="slides/slide2593.xml"/><Relationship Id="rId3996" Type="http://schemas.openxmlformats.org/officeDocument/2006/relationships/slide" Target="slides/slide3991.xml"/><Relationship Id="rId3649" Type="http://schemas.openxmlformats.org/officeDocument/2006/relationships/slide" Target="slides/slide3644.xml"/><Relationship Id="rId3856" Type="http://schemas.openxmlformats.org/officeDocument/2006/relationships/slide" Target="slides/slide3851.xml"/><Relationship Id="rId777" Type="http://schemas.openxmlformats.org/officeDocument/2006/relationships/slide" Target="slides/slide772.xml"/><Relationship Id="rId984" Type="http://schemas.openxmlformats.org/officeDocument/2006/relationships/slide" Target="slides/slide979.xml"/><Relationship Id="rId2458" Type="http://schemas.openxmlformats.org/officeDocument/2006/relationships/slide" Target="slides/slide2453.xml"/><Relationship Id="rId2665" Type="http://schemas.openxmlformats.org/officeDocument/2006/relationships/slide" Target="slides/slide2660.xml"/><Relationship Id="rId2872" Type="http://schemas.openxmlformats.org/officeDocument/2006/relationships/slide" Target="slides/slide2867.xml"/><Relationship Id="rId3509" Type="http://schemas.openxmlformats.org/officeDocument/2006/relationships/slide" Target="slides/slide3504.xml"/><Relationship Id="rId3716" Type="http://schemas.openxmlformats.org/officeDocument/2006/relationships/slide" Target="slides/slide3711.xml"/><Relationship Id="rId3923" Type="http://schemas.openxmlformats.org/officeDocument/2006/relationships/slide" Target="slides/slide3918.xml"/><Relationship Id="rId637" Type="http://schemas.openxmlformats.org/officeDocument/2006/relationships/slide" Target="slides/slide632.xml"/><Relationship Id="rId844" Type="http://schemas.openxmlformats.org/officeDocument/2006/relationships/slide" Target="slides/slide839.xml"/><Relationship Id="rId1267" Type="http://schemas.openxmlformats.org/officeDocument/2006/relationships/slide" Target="slides/slide1262.xml"/><Relationship Id="rId1474" Type="http://schemas.openxmlformats.org/officeDocument/2006/relationships/slide" Target="slides/slide1469.xml"/><Relationship Id="rId1681" Type="http://schemas.openxmlformats.org/officeDocument/2006/relationships/slide" Target="slides/slide1676.xml"/><Relationship Id="rId2318" Type="http://schemas.openxmlformats.org/officeDocument/2006/relationships/slide" Target="slides/slide2313.xml"/><Relationship Id="rId2525" Type="http://schemas.openxmlformats.org/officeDocument/2006/relationships/slide" Target="slides/slide2520.xml"/><Relationship Id="rId2732" Type="http://schemas.openxmlformats.org/officeDocument/2006/relationships/slide" Target="slides/slide2727.xml"/><Relationship Id="rId704" Type="http://schemas.openxmlformats.org/officeDocument/2006/relationships/slide" Target="slides/slide699.xml"/><Relationship Id="rId911" Type="http://schemas.openxmlformats.org/officeDocument/2006/relationships/slide" Target="slides/slide906.xml"/><Relationship Id="rId1127" Type="http://schemas.openxmlformats.org/officeDocument/2006/relationships/slide" Target="slides/slide1122.xml"/><Relationship Id="rId1334" Type="http://schemas.openxmlformats.org/officeDocument/2006/relationships/slide" Target="slides/slide1329.xml"/><Relationship Id="rId1541" Type="http://schemas.openxmlformats.org/officeDocument/2006/relationships/slide" Target="slides/slide1536.xml"/><Relationship Id="rId40" Type="http://schemas.openxmlformats.org/officeDocument/2006/relationships/slide" Target="slides/slide35.xml"/><Relationship Id="rId1401" Type="http://schemas.openxmlformats.org/officeDocument/2006/relationships/slide" Target="slides/slide1396.xml"/><Relationship Id="rId3299" Type="http://schemas.openxmlformats.org/officeDocument/2006/relationships/slide" Target="slides/slide3294.xml"/><Relationship Id="rId3159" Type="http://schemas.openxmlformats.org/officeDocument/2006/relationships/slide" Target="slides/slide3154.xml"/><Relationship Id="rId3366" Type="http://schemas.openxmlformats.org/officeDocument/2006/relationships/slide" Target="slides/slide3361.xml"/><Relationship Id="rId3573" Type="http://schemas.openxmlformats.org/officeDocument/2006/relationships/slide" Target="slides/slide3568.xml"/><Relationship Id="rId287" Type="http://schemas.openxmlformats.org/officeDocument/2006/relationships/slide" Target="slides/slide282.xml"/><Relationship Id="rId494" Type="http://schemas.openxmlformats.org/officeDocument/2006/relationships/slide" Target="slides/slide489.xml"/><Relationship Id="rId2175" Type="http://schemas.openxmlformats.org/officeDocument/2006/relationships/slide" Target="slides/slide2170.xml"/><Relationship Id="rId2382" Type="http://schemas.openxmlformats.org/officeDocument/2006/relationships/slide" Target="slides/slide2377.xml"/><Relationship Id="rId3019" Type="http://schemas.openxmlformats.org/officeDocument/2006/relationships/slide" Target="slides/slide3014.xml"/><Relationship Id="rId3226" Type="http://schemas.openxmlformats.org/officeDocument/2006/relationships/slide" Target="slides/slide3221.xml"/><Relationship Id="rId3780" Type="http://schemas.openxmlformats.org/officeDocument/2006/relationships/slide" Target="slides/slide3775.xml"/><Relationship Id="rId147" Type="http://schemas.openxmlformats.org/officeDocument/2006/relationships/slide" Target="slides/slide142.xml"/><Relationship Id="rId354" Type="http://schemas.openxmlformats.org/officeDocument/2006/relationships/slide" Target="slides/slide349.xml"/><Relationship Id="rId1191" Type="http://schemas.openxmlformats.org/officeDocument/2006/relationships/slide" Target="slides/slide1186.xml"/><Relationship Id="rId2035" Type="http://schemas.openxmlformats.org/officeDocument/2006/relationships/slide" Target="slides/slide2030.xml"/><Relationship Id="rId3433" Type="http://schemas.openxmlformats.org/officeDocument/2006/relationships/slide" Target="slides/slide3428.xml"/><Relationship Id="rId3640" Type="http://schemas.openxmlformats.org/officeDocument/2006/relationships/slide" Target="slides/slide3635.xml"/><Relationship Id="rId561" Type="http://schemas.openxmlformats.org/officeDocument/2006/relationships/slide" Target="slides/slide556.xml"/><Relationship Id="rId2242" Type="http://schemas.openxmlformats.org/officeDocument/2006/relationships/slide" Target="slides/slide2237.xml"/><Relationship Id="rId3500" Type="http://schemas.openxmlformats.org/officeDocument/2006/relationships/slide" Target="slides/slide3495.xml"/><Relationship Id="rId214" Type="http://schemas.openxmlformats.org/officeDocument/2006/relationships/slide" Target="slides/slide209.xml"/><Relationship Id="rId421" Type="http://schemas.openxmlformats.org/officeDocument/2006/relationships/slide" Target="slides/slide416.xml"/><Relationship Id="rId1051" Type="http://schemas.openxmlformats.org/officeDocument/2006/relationships/slide" Target="slides/slide1046.xml"/><Relationship Id="rId2102" Type="http://schemas.openxmlformats.org/officeDocument/2006/relationships/slide" Target="slides/slide2097.xml"/><Relationship Id="rId1868" Type="http://schemas.openxmlformats.org/officeDocument/2006/relationships/slide" Target="slides/slide1863.xml"/><Relationship Id="rId4067" Type="http://schemas.openxmlformats.org/officeDocument/2006/relationships/slide" Target="slides/slide4062.xml"/><Relationship Id="rId4274" Type="http://schemas.openxmlformats.org/officeDocument/2006/relationships/slide" Target="slides/slide4269.xml"/><Relationship Id="rId2919" Type="http://schemas.openxmlformats.org/officeDocument/2006/relationships/slide" Target="slides/slide2914.xml"/><Relationship Id="rId3083" Type="http://schemas.openxmlformats.org/officeDocument/2006/relationships/slide" Target="slides/slide3078.xml"/><Relationship Id="rId3290" Type="http://schemas.openxmlformats.org/officeDocument/2006/relationships/slide" Target="slides/slide3285.xml"/><Relationship Id="rId4134" Type="http://schemas.openxmlformats.org/officeDocument/2006/relationships/slide" Target="slides/slide4129.xml"/><Relationship Id="rId1728" Type="http://schemas.openxmlformats.org/officeDocument/2006/relationships/slide" Target="slides/slide1723.xml"/><Relationship Id="rId1935" Type="http://schemas.openxmlformats.org/officeDocument/2006/relationships/slide" Target="slides/slide1930.xml"/><Relationship Id="rId3150" Type="http://schemas.openxmlformats.org/officeDocument/2006/relationships/slide" Target="slides/slide3145.xml"/><Relationship Id="rId4201" Type="http://schemas.openxmlformats.org/officeDocument/2006/relationships/slide" Target="slides/slide4196.xml"/><Relationship Id="rId3010" Type="http://schemas.openxmlformats.org/officeDocument/2006/relationships/slide" Target="slides/slide3005.xml"/><Relationship Id="rId3967" Type="http://schemas.openxmlformats.org/officeDocument/2006/relationships/slide" Target="slides/slide3962.xml"/><Relationship Id="rId4" Type="http://schemas.openxmlformats.org/officeDocument/2006/relationships/slideMaster" Target="slideMasters/slideMaster4.xml"/><Relationship Id="rId888" Type="http://schemas.openxmlformats.org/officeDocument/2006/relationships/slide" Target="slides/slide883.xml"/><Relationship Id="rId2569" Type="http://schemas.openxmlformats.org/officeDocument/2006/relationships/slide" Target="slides/slide2564.xml"/><Relationship Id="rId2776" Type="http://schemas.openxmlformats.org/officeDocument/2006/relationships/slide" Target="slides/slide2771.xml"/><Relationship Id="rId2983" Type="http://schemas.openxmlformats.org/officeDocument/2006/relationships/slide" Target="slides/slide2978.xml"/><Relationship Id="rId3827" Type="http://schemas.openxmlformats.org/officeDocument/2006/relationships/slide" Target="slides/slide3822.xml"/><Relationship Id="rId748" Type="http://schemas.openxmlformats.org/officeDocument/2006/relationships/slide" Target="slides/slide743.xml"/><Relationship Id="rId955" Type="http://schemas.openxmlformats.org/officeDocument/2006/relationships/slide" Target="slides/slide950.xml"/><Relationship Id="rId1378" Type="http://schemas.openxmlformats.org/officeDocument/2006/relationships/slide" Target="slides/slide1373.xml"/><Relationship Id="rId1585" Type="http://schemas.openxmlformats.org/officeDocument/2006/relationships/slide" Target="slides/slide1580.xml"/><Relationship Id="rId1792" Type="http://schemas.openxmlformats.org/officeDocument/2006/relationships/slide" Target="slides/slide1787.xml"/><Relationship Id="rId2429" Type="http://schemas.openxmlformats.org/officeDocument/2006/relationships/slide" Target="slides/slide2424.xml"/><Relationship Id="rId2636" Type="http://schemas.openxmlformats.org/officeDocument/2006/relationships/slide" Target="slides/slide2631.xml"/><Relationship Id="rId2843" Type="http://schemas.openxmlformats.org/officeDocument/2006/relationships/slide" Target="slides/slide2838.xml"/><Relationship Id="rId84" Type="http://schemas.openxmlformats.org/officeDocument/2006/relationships/slide" Target="slides/slide79.xml"/><Relationship Id="rId608" Type="http://schemas.openxmlformats.org/officeDocument/2006/relationships/slide" Target="slides/slide603.xml"/><Relationship Id="rId815" Type="http://schemas.openxmlformats.org/officeDocument/2006/relationships/slide" Target="slides/slide810.xml"/><Relationship Id="rId1238" Type="http://schemas.openxmlformats.org/officeDocument/2006/relationships/slide" Target="slides/slide1233.xml"/><Relationship Id="rId1445" Type="http://schemas.openxmlformats.org/officeDocument/2006/relationships/slide" Target="slides/slide1440.xml"/><Relationship Id="rId1652" Type="http://schemas.openxmlformats.org/officeDocument/2006/relationships/slide" Target="slides/slide1647.xml"/><Relationship Id="rId1305" Type="http://schemas.openxmlformats.org/officeDocument/2006/relationships/slide" Target="slides/slide1300.xml"/><Relationship Id="rId2703" Type="http://schemas.openxmlformats.org/officeDocument/2006/relationships/slide" Target="slides/slide2698.xml"/><Relationship Id="rId2910" Type="http://schemas.openxmlformats.org/officeDocument/2006/relationships/slide" Target="slides/slide2905.xml"/><Relationship Id="rId1512" Type="http://schemas.openxmlformats.org/officeDocument/2006/relationships/slide" Target="slides/slide1507.xml"/><Relationship Id="rId11" Type="http://schemas.openxmlformats.org/officeDocument/2006/relationships/slide" Target="slides/slide6.xml"/><Relationship Id="rId398" Type="http://schemas.openxmlformats.org/officeDocument/2006/relationships/slide" Target="slides/slide393.xml"/><Relationship Id="rId2079" Type="http://schemas.openxmlformats.org/officeDocument/2006/relationships/slide" Target="slides/slide2074.xml"/><Relationship Id="rId3477" Type="http://schemas.openxmlformats.org/officeDocument/2006/relationships/slide" Target="slides/slide3472.xml"/><Relationship Id="rId3684" Type="http://schemas.openxmlformats.org/officeDocument/2006/relationships/slide" Target="slides/slide3679.xml"/><Relationship Id="rId3891" Type="http://schemas.openxmlformats.org/officeDocument/2006/relationships/slide" Target="slides/slide3886.xml"/><Relationship Id="rId2286" Type="http://schemas.openxmlformats.org/officeDocument/2006/relationships/slide" Target="slides/slide2281.xml"/><Relationship Id="rId2493" Type="http://schemas.openxmlformats.org/officeDocument/2006/relationships/slide" Target="slides/slide2488.xml"/><Relationship Id="rId3337" Type="http://schemas.openxmlformats.org/officeDocument/2006/relationships/slide" Target="slides/slide3332.xml"/><Relationship Id="rId3544" Type="http://schemas.openxmlformats.org/officeDocument/2006/relationships/slide" Target="slides/slide3539.xml"/><Relationship Id="rId3751" Type="http://schemas.openxmlformats.org/officeDocument/2006/relationships/slide" Target="slides/slide3746.xml"/><Relationship Id="rId258" Type="http://schemas.openxmlformats.org/officeDocument/2006/relationships/slide" Target="slides/slide253.xml"/><Relationship Id="rId465" Type="http://schemas.openxmlformats.org/officeDocument/2006/relationships/slide" Target="slides/slide460.xml"/><Relationship Id="rId672" Type="http://schemas.openxmlformats.org/officeDocument/2006/relationships/slide" Target="slides/slide667.xml"/><Relationship Id="rId1095" Type="http://schemas.openxmlformats.org/officeDocument/2006/relationships/slide" Target="slides/slide1090.xml"/><Relationship Id="rId2146" Type="http://schemas.openxmlformats.org/officeDocument/2006/relationships/slide" Target="slides/slide2141.xml"/><Relationship Id="rId2353" Type="http://schemas.openxmlformats.org/officeDocument/2006/relationships/slide" Target="slides/slide2348.xml"/><Relationship Id="rId2560" Type="http://schemas.openxmlformats.org/officeDocument/2006/relationships/slide" Target="slides/slide2555.xml"/><Relationship Id="rId3404" Type="http://schemas.openxmlformats.org/officeDocument/2006/relationships/slide" Target="slides/slide3399.xml"/><Relationship Id="rId3611" Type="http://schemas.openxmlformats.org/officeDocument/2006/relationships/slide" Target="slides/slide3606.xml"/><Relationship Id="rId118" Type="http://schemas.openxmlformats.org/officeDocument/2006/relationships/slide" Target="slides/slide113.xml"/><Relationship Id="rId325" Type="http://schemas.openxmlformats.org/officeDocument/2006/relationships/slide" Target="slides/slide320.xml"/><Relationship Id="rId532" Type="http://schemas.openxmlformats.org/officeDocument/2006/relationships/slide" Target="slides/slide527.xml"/><Relationship Id="rId1162" Type="http://schemas.openxmlformats.org/officeDocument/2006/relationships/slide" Target="slides/slide1157.xml"/><Relationship Id="rId2006" Type="http://schemas.openxmlformats.org/officeDocument/2006/relationships/slide" Target="slides/slide2001.xml"/><Relationship Id="rId2213" Type="http://schemas.openxmlformats.org/officeDocument/2006/relationships/slide" Target="slides/slide2208.xml"/><Relationship Id="rId2420" Type="http://schemas.openxmlformats.org/officeDocument/2006/relationships/slide" Target="slides/slide2415.xml"/><Relationship Id="rId1022" Type="http://schemas.openxmlformats.org/officeDocument/2006/relationships/slide" Target="slides/slide1017.xml"/><Relationship Id="rId4178" Type="http://schemas.openxmlformats.org/officeDocument/2006/relationships/slide" Target="slides/slide4173.xml"/><Relationship Id="rId1979" Type="http://schemas.openxmlformats.org/officeDocument/2006/relationships/slide" Target="slides/slide1974.xml"/><Relationship Id="rId3194" Type="http://schemas.openxmlformats.org/officeDocument/2006/relationships/slide" Target="slides/slide3189.xml"/><Relationship Id="rId4038" Type="http://schemas.openxmlformats.org/officeDocument/2006/relationships/slide" Target="slides/slide4033.xml"/><Relationship Id="rId4245" Type="http://schemas.openxmlformats.org/officeDocument/2006/relationships/slide" Target="slides/slide4240.xml"/><Relationship Id="rId1839" Type="http://schemas.openxmlformats.org/officeDocument/2006/relationships/slide" Target="slides/slide1834.xml"/><Relationship Id="rId3054" Type="http://schemas.openxmlformats.org/officeDocument/2006/relationships/slide" Target="slides/slide3049.xml"/><Relationship Id="rId182" Type="http://schemas.openxmlformats.org/officeDocument/2006/relationships/slide" Target="slides/slide177.xml"/><Relationship Id="rId1906" Type="http://schemas.openxmlformats.org/officeDocument/2006/relationships/slide" Target="slides/slide1901.xml"/><Relationship Id="rId3261" Type="http://schemas.openxmlformats.org/officeDocument/2006/relationships/slide" Target="slides/slide3256.xml"/><Relationship Id="rId4105" Type="http://schemas.openxmlformats.org/officeDocument/2006/relationships/slide" Target="slides/slide4100.xml"/><Relationship Id="rId4312" Type="http://schemas.openxmlformats.org/officeDocument/2006/relationships/presProps" Target="presProps.xml"/><Relationship Id="rId2070" Type="http://schemas.openxmlformats.org/officeDocument/2006/relationships/slide" Target="slides/slide2065.xml"/><Relationship Id="rId3121" Type="http://schemas.openxmlformats.org/officeDocument/2006/relationships/slide" Target="slides/slide3116.xml"/><Relationship Id="rId999" Type="http://schemas.openxmlformats.org/officeDocument/2006/relationships/slide" Target="slides/slide994.xml"/><Relationship Id="rId2887" Type="http://schemas.openxmlformats.org/officeDocument/2006/relationships/slide" Target="slides/slide2882.xml"/><Relationship Id="rId859" Type="http://schemas.openxmlformats.org/officeDocument/2006/relationships/slide" Target="slides/slide854.xml"/><Relationship Id="rId1489" Type="http://schemas.openxmlformats.org/officeDocument/2006/relationships/slide" Target="slides/slide1484.xml"/><Relationship Id="rId1696" Type="http://schemas.openxmlformats.org/officeDocument/2006/relationships/slide" Target="slides/slide1691.xml"/><Relationship Id="rId3938" Type="http://schemas.openxmlformats.org/officeDocument/2006/relationships/slide" Target="slides/slide3933.xml"/><Relationship Id="rId1349" Type="http://schemas.openxmlformats.org/officeDocument/2006/relationships/slide" Target="slides/slide1344.xml"/><Relationship Id="rId2747" Type="http://schemas.openxmlformats.org/officeDocument/2006/relationships/slide" Target="slides/slide2742.xml"/><Relationship Id="rId2954" Type="http://schemas.openxmlformats.org/officeDocument/2006/relationships/slide" Target="slides/slide2949.xml"/><Relationship Id="rId719" Type="http://schemas.openxmlformats.org/officeDocument/2006/relationships/slide" Target="slides/slide714.xml"/><Relationship Id="rId926" Type="http://schemas.openxmlformats.org/officeDocument/2006/relationships/slide" Target="slides/slide921.xml"/><Relationship Id="rId1556" Type="http://schemas.openxmlformats.org/officeDocument/2006/relationships/slide" Target="slides/slide1551.xml"/><Relationship Id="rId1763" Type="http://schemas.openxmlformats.org/officeDocument/2006/relationships/slide" Target="slides/slide1758.xml"/><Relationship Id="rId1970" Type="http://schemas.openxmlformats.org/officeDocument/2006/relationships/slide" Target="slides/slide1965.xml"/><Relationship Id="rId2607" Type="http://schemas.openxmlformats.org/officeDocument/2006/relationships/slide" Target="slides/slide2602.xml"/><Relationship Id="rId2814" Type="http://schemas.openxmlformats.org/officeDocument/2006/relationships/slide" Target="slides/slide2809.xml"/><Relationship Id="rId55" Type="http://schemas.openxmlformats.org/officeDocument/2006/relationships/slide" Target="slides/slide50.xml"/><Relationship Id="rId1209" Type="http://schemas.openxmlformats.org/officeDocument/2006/relationships/slide" Target="slides/slide1204.xml"/><Relationship Id="rId1416" Type="http://schemas.openxmlformats.org/officeDocument/2006/relationships/slide" Target="slides/slide1411.xml"/><Relationship Id="rId1623" Type="http://schemas.openxmlformats.org/officeDocument/2006/relationships/slide" Target="slides/slide1618.xml"/><Relationship Id="rId1830" Type="http://schemas.openxmlformats.org/officeDocument/2006/relationships/slide" Target="slides/slide1825.xml"/><Relationship Id="rId3588" Type="http://schemas.openxmlformats.org/officeDocument/2006/relationships/slide" Target="slides/slide3583.xml"/><Relationship Id="rId3795" Type="http://schemas.openxmlformats.org/officeDocument/2006/relationships/slide" Target="slides/slide3790.xml"/><Relationship Id="rId2397" Type="http://schemas.openxmlformats.org/officeDocument/2006/relationships/slide" Target="slides/slide2392.xml"/><Relationship Id="rId3448" Type="http://schemas.openxmlformats.org/officeDocument/2006/relationships/slide" Target="slides/slide3443.xml"/><Relationship Id="rId3655" Type="http://schemas.openxmlformats.org/officeDocument/2006/relationships/slide" Target="slides/slide3650.xml"/><Relationship Id="rId3862" Type="http://schemas.openxmlformats.org/officeDocument/2006/relationships/slide" Target="slides/slide3857.xml"/><Relationship Id="rId369" Type="http://schemas.openxmlformats.org/officeDocument/2006/relationships/slide" Target="slides/slide364.xml"/><Relationship Id="rId576" Type="http://schemas.openxmlformats.org/officeDocument/2006/relationships/slide" Target="slides/slide571.xml"/><Relationship Id="rId783" Type="http://schemas.openxmlformats.org/officeDocument/2006/relationships/slide" Target="slides/slide778.xml"/><Relationship Id="rId990" Type="http://schemas.openxmlformats.org/officeDocument/2006/relationships/slide" Target="slides/slide985.xml"/><Relationship Id="rId2257" Type="http://schemas.openxmlformats.org/officeDocument/2006/relationships/slide" Target="slides/slide2252.xml"/><Relationship Id="rId2464" Type="http://schemas.openxmlformats.org/officeDocument/2006/relationships/slide" Target="slides/slide2459.xml"/><Relationship Id="rId2671" Type="http://schemas.openxmlformats.org/officeDocument/2006/relationships/slide" Target="slides/slide2666.xml"/><Relationship Id="rId3308" Type="http://schemas.openxmlformats.org/officeDocument/2006/relationships/slide" Target="slides/slide3303.xml"/><Relationship Id="rId3515" Type="http://schemas.openxmlformats.org/officeDocument/2006/relationships/slide" Target="slides/slide3510.xml"/><Relationship Id="rId229" Type="http://schemas.openxmlformats.org/officeDocument/2006/relationships/slide" Target="slides/slide224.xml"/><Relationship Id="rId436" Type="http://schemas.openxmlformats.org/officeDocument/2006/relationships/slide" Target="slides/slide431.xml"/><Relationship Id="rId643" Type="http://schemas.openxmlformats.org/officeDocument/2006/relationships/slide" Target="slides/slide638.xml"/><Relationship Id="rId1066" Type="http://schemas.openxmlformats.org/officeDocument/2006/relationships/slide" Target="slides/slide1061.xml"/><Relationship Id="rId1273" Type="http://schemas.openxmlformats.org/officeDocument/2006/relationships/slide" Target="slides/slide1268.xml"/><Relationship Id="rId1480" Type="http://schemas.openxmlformats.org/officeDocument/2006/relationships/slide" Target="slides/slide1475.xml"/><Relationship Id="rId2117" Type="http://schemas.openxmlformats.org/officeDocument/2006/relationships/slide" Target="slides/slide2112.xml"/><Relationship Id="rId2324" Type="http://schemas.openxmlformats.org/officeDocument/2006/relationships/slide" Target="slides/slide2319.xml"/><Relationship Id="rId3722" Type="http://schemas.openxmlformats.org/officeDocument/2006/relationships/slide" Target="slides/slide3717.xml"/><Relationship Id="rId850" Type="http://schemas.openxmlformats.org/officeDocument/2006/relationships/slide" Target="slides/slide845.xml"/><Relationship Id="rId1133" Type="http://schemas.openxmlformats.org/officeDocument/2006/relationships/slide" Target="slides/slide1128.xml"/><Relationship Id="rId2531" Type="http://schemas.openxmlformats.org/officeDocument/2006/relationships/slide" Target="slides/slide2526.xml"/><Relationship Id="rId4289" Type="http://schemas.openxmlformats.org/officeDocument/2006/relationships/notesMaster" Target="notesMasters/notesMaster1.xml"/><Relationship Id="rId503" Type="http://schemas.openxmlformats.org/officeDocument/2006/relationships/slide" Target="slides/slide498.xml"/><Relationship Id="rId710" Type="http://schemas.openxmlformats.org/officeDocument/2006/relationships/slide" Target="slides/slide705.xml"/><Relationship Id="rId1340" Type="http://schemas.openxmlformats.org/officeDocument/2006/relationships/slide" Target="slides/slide1335.xml"/><Relationship Id="rId3098" Type="http://schemas.openxmlformats.org/officeDocument/2006/relationships/slide" Target="slides/slide3093.xml"/><Relationship Id="rId1200" Type="http://schemas.openxmlformats.org/officeDocument/2006/relationships/slide" Target="slides/slide1195.xml"/><Relationship Id="rId4149" Type="http://schemas.openxmlformats.org/officeDocument/2006/relationships/slide" Target="slides/slide4144.xml"/><Relationship Id="rId3165" Type="http://schemas.openxmlformats.org/officeDocument/2006/relationships/slide" Target="slides/slide3160.xml"/><Relationship Id="rId3372" Type="http://schemas.openxmlformats.org/officeDocument/2006/relationships/slide" Target="slides/slide3367.xml"/><Relationship Id="rId4009" Type="http://schemas.openxmlformats.org/officeDocument/2006/relationships/slide" Target="slides/slide4004.xml"/><Relationship Id="rId4216" Type="http://schemas.openxmlformats.org/officeDocument/2006/relationships/slide" Target="slides/slide4211.xml"/><Relationship Id="rId293" Type="http://schemas.openxmlformats.org/officeDocument/2006/relationships/slide" Target="slides/slide288.xml"/><Relationship Id="rId2181" Type="http://schemas.openxmlformats.org/officeDocument/2006/relationships/slide" Target="slides/slide2176.xml"/><Relationship Id="rId3025" Type="http://schemas.openxmlformats.org/officeDocument/2006/relationships/slide" Target="slides/slide3020.xml"/><Relationship Id="rId3232" Type="http://schemas.openxmlformats.org/officeDocument/2006/relationships/slide" Target="slides/slide3227.xml"/><Relationship Id="rId153" Type="http://schemas.openxmlformats.org/officeDocument/2006/relationships/slide" Target="slides/slide148.xml"/><Relationship Id="rId360" Type="http://schemas.openxmlformats.org/officeDocument/2006/relationships/slide" Target="slides/slide355.xml"/><Relationship Id="rId2041" Type="http://schemas.openxmlformats.org/officeDocument/2006/relationships/slide" Target="slides/slide2036.xml"/><Relationship Id="rId220" Type="http://schemas.openxmlformats.org/officeDocument/2006/relationships/slide" Target="slides/slide215.xml"/><Relationship Id="rId2998" Type="http://schemas.openxmlformats.org/officeDocument/2006/relationships/slide" Target="slides/slide2993.xml"/><Relationship Id="rId2858" Type="http://schemas.openxmlformats.org/officeDocument/2006/relationships/slide" Target="slides/slide2853.xml"/><Relationship Id="rId3909" Type="http://schemas.openxmlformats.org/officeDocument/2006/relationships/slide" Target="slides/slide3904.xml"/><Relationship Id="rId4073" Type="http://schemas.openxmlformats.org/officeDocument/2006/relationships/slide" Target="slides/slide4068.xml"/><Relationship Id="rId99" Type="http://schemas.openxmlformats.org/officeDocument/2006/relationships/slide" Target="slides/slide94.xml"/><Relationship Id="rId1667" Type="http://schemas.openxmlformats.org/officeDocument/2006/relationships/slide" Target="slides/slide1662.xml"/><Relationship Id="rId1874" Type="http://schemas.openxmlformats.org/officeDocument/2006/relationships/slide" Target="slides/slide1869.xml"/><Relationship Id="rId2718" Type="http://schemas.openxmlformats.org/officeDocument/2006/relationships/slide" Target="slides/slide2713.xml"/><Relationship Id="rId2925" Type="http://schemas.openxmlformats.org/officeDocument/2006/relationships/slide" Target="slides/slide2920.xml"/><Relationship Id="rId4280" Type="http://schemas.openxmlformats.org/officeDocument/2006/relationships/slide" Target="slides/slide4275.xml"/><Relationship Id="rId1527" Type="http://schemas.openxmlformats.org/officeDocument/2006/relationships/slide" Target="slides/slide1522.xml"/><Relationship Id="rId1734" Type="http://schemas.openxmlformats.org/officeDocument/2006/relationships/slide" Target="slides/slide1729.xml"/><Relationship Id="rId1941" Type="http://schemas.openxmlformats.org/officeDocument/2006/relationships/slide" Target="slides/slide1936.xml"/><Relationship Id="rId4140" Type="http://schemas.openxmlformats.org/officeDocument/2006/relationships/slide" Target="slides/slide4135.xml"/><Relationship Id="rId26" Type="http://schemas.openxmlformats.org/officeDocument/2006/relationships/slide" Target="slides/slide21.xml"/><Relationship Id="rId3699" Type="http://schemas.openxmlformats.org/officeDocument/2006/relationships/slide" Target="slides/slide3694.xml"/><Relationship Id="rId4000" Type="http://schemas.openxmlformats.org/officeDocument/2006/relationships/slide" Target="slides/slide3995.xml"/><Relationship Id="rId1801" Type="http://schemas.openxmlformats.org/officeDocument/2006/relationships/slide" Target="slides/slide1796.xml"/><Relationship Id="rId3559" Type="http://schemas.openxmlformats.org/officeDocument/2006/relationships/slide" Target="slides/slide3554.xml"/><Relationship Id="rId687" Type="http://schemas.openxmlformats.org/officeDocument/2006/relationships/slide" Target="slides/slide682.xml"/><Relationship Id="rId2368" Type="http://schemas.openxmlformats.org/officeDocument/2006/relationships/slide" Target="slides/slide2363.xml"/><Relationship Id="rId3766" Type="http://schemas.openxmlformats.org/officeDocument/2006/relationships/slide" Target="slides/slide3761.xml"/><Relationship Id="rId3973" Type="http://schemas.openxmlformats.org/officeDocument/2006/relationships/slide" Target="slides/slide3968.xml"/><Relationship Id="rId894" Type="http://schemas.openxmlformats.org/officeDocument/2006/relationships/slide" Target="slides/slide889.xml"/><Relationship Id="rId1177" Type="http://schemas.openxmlformats.org/officeDocument/2006/relationships/slide" Target="slides/slide1172.xml"/><Relationship Id="rId2575" Type="http://schemas.openxmlformats.org/officeDocument/2006/relationships/slide" Target="slides/slide2570.xml"/><Relationship Id="rId2782" Type="http://schemas.openxmlformats.org/officeDocument/2006/relationships/slide" Target="slides/slide2777.xml"/><Relationship Id="rId3419" Type="http://schemas.openxmlformats.org/officeDocument/2006/relationships/slide" Target="slides/slide3414.xml"/><Relationship Id="rId3626" Type="http://schemas.openxmlformats.org/officeDocument/2006/relationships/slide" Target="slides/slide3621.xml"/><Relationship Id="rId3833" Type="http://schemas.openxmlformats.org/officeDocument/2006/relationships/slide" Target="slides/slide3828.xml"/><Relationship Id="rId547" Type="http://schemas.openxmlformats.org/officeDocument/2006/relationships/slide" Target="slides/slide542.xml"/><Relationship Id="rId754" Type="http://schemas.openxmlformats.org/officeDocument/2006/relationships/slide" Target="slides/slide749.xml"/><Relationship Id="rId961" Type="http://schemas.openxmlformats.org/officeDocument/2006/relationships/slide" Target="slides/slide956.xml"/><Relationship Id="rId1384" Type="http://schemas.openxmlformats.org/officeDocument/2006/relationships/slide" Target="slides/slide1379.xml"/><Relationship Id="rId1591" Type="http://schemas.openxmlformats.org/officeDocument/2006/relationships/slide" Target="slides/slide1586.xml"/><Relationship Id="rId2228" Type="http://schemas.openxmlformats.org/officeDocument/2006/relationships/slide" Target="slides/slide2223.xml"/><Relationship Id="rId2435" Type="http://schemas.openxmlformats.org/officeDocument/2006/relationships/slide" Target="slides/slide2430.xml"/><Relationship Id="rId2642" Type="http://schemas.openxmlformats.org/officeDocument/2006/relationships/slide" Target="slides/slide2637.xml"/><Relationship Id="rId3900" Type="http://schemas.openxmlformats.org/officeDocument/2006/relationships/slide" Target="slides/slide3895.xml"/><Relationship Id="rId90" Type="http://schemas.openxmlformats.org/officeDocument/2006/relationships/slide" Target="slides/slide85.xml"/><Relationship Id="rId407" Type="http://schemas.openxmlformats.org/officeDocument/2006/relationships/slide" Target="slides/slide402.xml"/><Relationship Id="rId614" Type="http://schemas.openxmlformats.org/officeDocument/2006/relationships/slide" Target="slides/slide609.xml"/><Relationship Id="rId821" Type="http://schemas.openxmlformats.org/officeDocument/2006/relationships/slide" Target="slides/slide816.xml"/><Relationship Id="rId1037" Type="http://schemas.openxmlformats.org/officeDocument/2006/relationships/slide" Target="slides/slide1032.xml"/><Relationship Id="rId1244" Type="http://schemas.openxmlformats.org/officeDocument/2006/relationships/slide" Target="slides/slide1239.xml"/><Relationship Id="rId1451" Type="http://schemas.openxmlformats.org/officeDocument/2006/relationships/slide" Target="slides/slide1446.xml"/><Relationship Id="rId2502" Type="http://schemas.openxmlformats.org/officeDocument/2006/relationships/slide" Target="slides/slide2497.xml"/><Relationship Id="rId1104" Type="http://schemas.openxmlformats.org/officeDocument/2006/relationships/slide" Target="slides/slide1099.xml"/><Relationship Id="rId1311" Type="http://schemas.openxmlformats.org/officeDocument/2006/relationships/slide" Target="slides/slide1306.xml"/><Relationship Id="rId3069" Type="http://schemas.openxmlformats.org/officeDocument/2006/relationships/slide" Target="slides/slide3064.xml"/><Relationship Id="rId3276" Type="http://schemas.openxmlformats.org/officeDocument/2006/relationships/slide" Target="slides/slide3271.xml"/><Relationship Id="rId3483" Type="http://schemas.openxmlformats.org/officeDocument/2006/relationships/slide" Target="slides/slide3478.xml"/><Relationship Id="rId3690" Type="http://schemas.openxmlformats.org/officeDocument/2006/relationships/slide" Target="slides/slide3685.xml"/><Relationship Id="rId197" Type="http://schemas.openxmlformats.org/officeDocument/2006/relationships/slide" Target="slides/slide192.xml"/><Relationship Id="rId2085" Type="http://schemas.openxmlformats.org/officeDocument/2006/relationships/slide" Target="slides/slide2080.xml"/><Relationship Id="rId2292" Type="http://schemas.openxmlformats.org/officeDocument/2006/relationships/slide" Target="slides/slide2287.xml"/><Relationship Id="rId3136" Type="http://schemas.openxmlformats.org/officeDocument/2006/relationships/slide" Target="slides/slide3131.xml"/><Relationship Id="rId3343" Type="http://schemas.openxmlformats.org/officeDocument/2006/relationships/slide" Target="slides/slide3338.xml"/><Relationship Id="rId264" Type="http://schemas.openxmlformats.org/officeDocument/2006/relationships/slide" Target="slides/slide259.xml"/><Relationship Id="rId471" Type="http://schemas.openxmlformats.org/officeDocument/2006/relationships/slide" Target="slides/slide466.xml"/><Relationship Id="rId2152" Type="http://schemas.openxmlformats.org/officeDocument/2006/relationships/slide" Target="slides/slide2147.xml"/><Relationship Id="rId3550" Type="http://schemas.openxmlformats.org/officeDocument/2006/relationships/slide" Target="slides/slide3545.xml"/><Relationship Id="rId124" Type="http://schemas.openxmlformats.org/officeDocument/2006/relationships/slide" Target="slides/slide119.xml"/><Relationship Id="rId3203" Type="http://schemas.openxmlformats.org/officeDocument/2006/relationships/slide" Target="slides/slide3198.xml"/><Relationship Id="rId3410" Type="http://schemas.openxmlformats.org/officeDocument/2006/relationships/slide" Target="slides/slide3405.xml"/><Relationship Id="rId331" Type="http://schemas.openxmlformats.org/officeDocument/2006/relationships/slide" Target="slides/slide326.xml"/><Relationship Id="rId2012" Type="http://schemas.openxmlformats.org/officeDocument/2006/relationships/slide" Target="slides/slide2007.xml"/><Relationship Id="rId2969" Type="http://schemas.openxmlformats.org/officeDocument/2006/relationships/slide" Target="slides/slide2964.xml"/><Relationship Id="rId1778" Type="http://schemas.openxmlformats.org/officeDocument/2006/relationships/slide" Target="slides/slide1773.xml"/><Relationship Id="rId1985" Type="http://schemas.openxmlformats.org/officeDocument/2006/relationships/slide" Target="slides/slide1980.xml"/><Relationship Id="rId2829" Type="http://schemas.openxmlformats.org/officeDocument/2006/relationships/slide" Target="slides/slide2824.xml"/><Relationship Id="rId4184" Type="http://schemas.openxmlformats.org/officeDocument/2006/relationships/slide" Target="slides/slide4179.xml"/><Relationship Id="rId1638" Type="http://schemas.openxmlformats.org/officeDocument/2006/relationships/slide" Target="slides/slide1633.xml"/><Relationship Id="rId4044" Type="http://schemas.openxmlformats.org/officeDocument/2006/relationships/slide" Target="slides/slide4039.xml"/><Relationship Id="rId4251" Type="http://schemas.openxmlformats.org/officeDocument/2006/relationships/slide" Target="slides/slide4246.xml"/><Relationship Id="rId1845" Type="http://schemas.openxmlformats.org/officeDocument/2006/relationships/slide" Target="slides/slide1840.xml"/><Relationship Id="rId3060" Type="http://schemas.openxmlformats.org/officeDocument/2006/relationships/slide" Target="slides/slide3055.xml"/><Relationship Id="rId4111" Type="http://schemas.openxmlformats.org/officeDocument/2006/relationships/slide" Target="slides/slide4106.xml"/><Relationship Id="rId1705" Type="http://schemas.openxmlformats.org/officeDocument/2006/relationships/slide" Target="slides/slide1700.xml"/><Relationship Id="rId1912" Type="http://schemas.openxmlformats.org/officeDocument/2006/relationships/slide" Target="slides/slide1907.xml"/><Relationship Id="rId3877" Type="http://schemas.openxmlformats.org/officeDocument/2006/relationships/slide" Target="slides/slide3872.xml"/><Relationship Id="rId798" Type="http://schemas.openxmlformats.org/officeDocument/2006/relationships/slide" Target="slides/slide793.xml"/><Relationship Id="rId2479" Type="http://schemas.openxmlformats.org/officeDocument/2006/relationships/slide" Target="slides/slide2474.xml"/><Relationship Id="rId2686" Type="http://schemas.openxmlformats.org/officeDocument/2006/relationships/slide" Target="slides/slide2681.xml"/><Relationship Id="rId2893" Type="http://schemas.openxmlformats.org/officeDocument/2006/relationships/slide" Target="slides/slide2888.xml"/><Relationship Id="rId3737" Type="http://schemas.openxmlformats.org/officeDocument/2006/relationships/slide" Target="slides/slide3732.xml"/><Relationship Id="rId3944" Type="http://schemas.openxmlformats.org/officeDocument/2006/relationships/slide" Target="slides/slide3939.xml"/><Relationship Id="rId658" Type="http://schemas.openxmlformats.org/officeDocument/2006/relationships/slide" Target="slides/slide653.xml"/><Relationship Id="rId865" Type="http://schemas.openxmlformats.org/officeDocument/2006/relationships/slide" Target="slides/slide860.xml"/><Relationship Id="rId1288" Type="http://schemas.openxmlformats.org/officeDocument/2006/relationships/slide" Target="slides/slide1283.xml"/><Relationship Id="rId1495" Type="http://schemas.openxmlformats.org/officeDocument/2006/relationships/slide" Target="slides/slide1490.xml"/><Relationship Id="rId2339" Type="http://schemas.openxmlformats.org/officeDocument/2006/relationships/slide" Target="slides/slide2334.xml"/><Relationship Id="rId2546" Type="http://schemas.openxmlformats.org/officeDocument/2006/relationships/slide" Target="slides/slide2541.xml"/><Relationship Id="rId2753" Type="http://schemas.openxmlformats.org/officeDocument/2006/relationships/slide" Target="slides/slide2748.xml"/><Relationship Id="rId2960" Type="http://schemas.openxmlformats.org/officeDocument/2006/relationships/slide" Target="slides/slide2955.xml"/><Relationship Id="rId3804" Type="http://schemas.openxmlformats.org/officeDocument/2006/relationships/slide" Target="slides/slide3799.xml"/><Relationship Id="rId518" Type="http://schemas.openxmlformats.org/officeDocument/2006/relationships/slide" Target="slides/slide513.xml"/><Relationship Id="rId725" Type="http://schemas.openxmlformats.org/officeDocument/2006/relationships/slide" Target="slides/slide720.xml"/><Relationship Id="rId932" Type="http://schemas.openxmlformats.org/officeDocument/2006/relationships/slide" Target="slides/slide927.xml"/><Relationship Id="rId1148" Type="http://schemas.openxmlformats.org/officeDocument/2006/relationships/slide" Target="slides/slide1143.xml"/><Relationship Id="rId1355" Type="http://schemas.openxmlformats.org/officeDocument/2006/relationships/slide" Target="slides/slide1350.xml"/><Relationship Id="rId1562" Type="http://schemas.openxmlformats.org/officeDocument/2006/relationships/slide" Target="slides/slide1557.xml"/><Relationship Id="rId2406" Type="http://schemas.openxmlformats.org/officeDocument/2006/relationships/slide" Target="slides/slide2401.xml"/><Relationship Id="rId2613" Type="http://schemas.openxmlformats.org/officeDocument/2006/relationships/slide" Target="slides/slide2608.xml"/><Relationship Id="rId1008" Type="http://schemas.openxmlformats.org/officeDocument/2006/relationships/slide" Target="slides/slide1003.xml"/><Relationship Id="rId1215" Type="http://schemas.openxmlformats.org/officeDocument/2006/relationships/slide" Target="slides/slide1210.xml"/><Relationship Id="rId1422" Type="http://schemas.openxmlformats.org/officeDocument/2006/relationships/slide" Target="slides/slide1417.xml"/><Relationship Id="rId2820" Type="http://schemas.openxmlformats.org/officeDocument/2006/relationships/slide" Target="slides/slide2815.xml"/><Relationship Id="rId61" Type="http://schemas.openxmlformats.org/officeDocument/2006/relationships/slide" Target="slides/slide56.xml"/><Relationship Id="rId3387" Type="http://schemas.openxmlformats.org/officeDocument/2006/relationships/slide" Target="slides/slide3382.xml"/><Relationship Id="rId2196" Type="http://schemas.openxmlformats.org/officeDocument/2006/relationships/slide" Target="slides/slide2191.xml"/><Relationship Id="rId3594" Type="http://schemas.openxmlformats.org/officeDocument/2006/relationships/slide" Target="slides/slide3589.xml"/><Relationship Id="rId168" Type="http://schemas.openxmlformats.org/officeDocument/2006/relationships/slide" Target="slides/slide163.xml"/><Relationship Id="rId3247" Type="http://schemas.openxmlformats.org/officeDocument/2006/relationships/slide" Target="slides/slide3242.xml"/><Relationship Id="rId3454" Type="http://schemas.openxmlformats.org/officeDocument/2006/relationships/slide" Target="slides/slide3449.xml"/><Relationship Id="rId3661" Type="http://schemas.openxmlformats.org/officeDocument/2006/relationships/slide" Target="slides/slide3656.xml"/><Relationship Id="rId375" Type="http://schemas.openxmlformats.org/officeDocument/2006/relationships/slide" Target="slides/slide370.xml"/><Relationship Id="rId582" Type="http://schemas.openxmlformats.org/officeDocument/2006/relationships/slide" Target="slides/slide577.xml"/><Relationship Id="rId2056" Type="http://schemas.openxmlformats.org/officeDocument/2006/relationships/slide" Target="slides/slide2051.xml"/><Relationship Id="rId2263" Type="http://schemas.openxmlformats.org/officeDocument/2006/relationships/slide" Target="slides/slide2258.xml"/><Relationship Id="rId2470" Type="http://schemas.openxmlformats.org/officeDocument/2006/relationships/slide" Target="slides/slide2465.xml"/><Relationship Id="rId3107" Type="http://schemas.openxmlformats.org/officeDocument/2006/relationships/slide" Target="slides/slide3102.xml"/><Relationship Id="rId3314" Type="http://schemas.openxmlformats.org/officeDocument/2006/relationships/slide" Target="slides/slide3309.xml"/><Relationship Id="rId3521" Type="http://schemas.openxmlformats.org/officeDocument/2006/relationships/slide" Target="slides/slide3516.xml"/><Relationship Id="rId235" Type="http://schemas.openxmlformats.org/officeDocument/2006/relationships/slide" Target="slides/slide230.xml"/><Relationship Id="rId442" Type="http://schemas.openxmlformats.org/officeDocument/2006/relationships/slide" Target="slides/slide437.xml"/><Relationship Id="rId1072" Type="http://schemas.openxmlformats.org/officeDocument/2006/relationships/slide" Target="slides/slide1067.xml"/><Relationship Id="rId2123" Type="http://schemas.openxmlformats.org/officeDocument/2006/relationships/slide" Target="slides/slide2118.xml"/><Relationship Id="rId2330" Type="http://schemas.openxmlformats.org/officeDocument/2006/relationships/slide" Target="slides/slide2325.xml"/><Relationship Id="rId302" Type="http://schemas.openxmlformats.org/officeDocument/2006/relationships/slide" Target="slides/slide297.xml"/><Relationship Id="rId4088" Type="http://schemas.openxmlformats.org/officeDocument/2006/relationships/slide" Target="slides/slide4083.xml"/><Relationship Id="rId4295" Type="http://schemas.openxmlformats.org/officeDocument/2006/relationships/font" Target="fonts/font6.fntdata"/><Relationship Id="rId1889" Type="http://schemas.openxmlformats.org/officeDocument/2006/relationships/slide" Target="slides/slide1884.xml"/><Relationship Id="rId4155" Type="http://schemas.openxmlformats.org/officeDocument/2006/relationships/slide" Target="slides/slide4150.xml"/><Relationship Id="rId1749" Type="http://schemas.openxmlformats.org/officeDocument/2006/relationships/slide" Target="slides/slide1744.xml"/><Relationship Id="rId1956" Type="http://schemas.openxmlformats.org/officeDocument/2006/relationships/slide" Target="slides/slide1951.xml"/><Relationship Id="rId3171" Type="http://schemas.openxmlformats.org/officeDocument/2006/relationships/slide" Target="slides/slide3166.xml"/><Relationship Id="rId4015" Type="http://schemas.openxmlformats.org/officeDocument/2006/relationships/slide" Target="slides/slide4010.xml"/><Relationship Id="rId1609" Type="http://schemas.openxmlformats.org/officeDocument/2006/relationships/slide" Target="slides/slide1604.xml"/><Relationship Id="rId1816" Type="http://schemas.openxmlformats.org/officeDocument/2006/relationships/slide" Target="slides/slide1811.xml"/><Relationship Id="rId4222" Type="http://schemas.openxmlformats.org/officeDocument/2006/relationships/slide" Target="slides/slide4217.xml"/><Relationship Id="rId3031" Type="http://schemas.openxmlformats.org/officeDocument/2006/relationships/slide" Target="slides/slide3026.xml"/><Relationship Id="rId3988" Type="http://schemas.openxmlformats.org/officeDocument/2006/relationships/slide" Target="slides/slide3983.xml"/><Relationship Id="rId2797" Type="http://schemas.openxmlformats.org/officeDocument/2006/relationships/slide" Target="slides/slide2792.xml"/><Relationship Id="rId3848" Type="http://schemas.openxmlformats.org/officeDocument/2006/relationships/slide" Target="slides/slide3843.xml"/><Relationship Id="rId769" Type="http://schemas.openxmlformats.org/officeDocument/2006/relationships/slide" Target="slides/slide764.xml"/><Relationship Id="rId976" Type="http://schemas.openxmlformats.org/officeDocument/2006/relationships/slide" Target="slides/slide971.xml"/><Relationship Id="rId1399" Type="http://schemas.openxmlformats.org/officeDocument/2006/relationships/slide" Target="slides/slide1394.xml"/><Relationship Id="rId2657" Type="http://schemas.openxmlformats.org/officeDocument/2006/relationships/slide" Target="slides/slide2652.xml"/><Relationship Id="rId629" Type="http://schemas.openxmlformats.org/officeDocument/2006/relationships/slide" Target="slides/slide624.xml"/><Relationship Id="rId1259" Type="http://schemas.openxmlformats.org/officeDocument/2006/relationships/slide" Target="slides/slide1254.xml"/><Relationship Id="rId1466" Type="http://schemas.openxmlformats.org/officeDocument/2006/relationships/slide" Target="slides/slide1461.xml"/><Relationship Id="rId2864" Type="http://schemas.openxmlformats.org/officeDocument/2006/relationships/slide" Target="slides/slide2859.xml"/><Relationship Id="rId3708" Type="http://schemas.openxmlformats.org/officeDocument/2006/relationships/slide" Target="slides/slide3703.xml"/><Relationship Id="rId3915" Type="http://schemas.openxmlformats.org/officeDocument/2006/relationships/slide" Target="slides/slide3910.xml"/><Relationship Id="rId836" Type="http://schemas.openxmlformats.org/officeDocument/2006/relationships/slide" Target="slides/slide831.xml"/><Relationship Id="rId1119" Type="http://schemas.openxmlformats.org/officeDocument/2006/relationships/slide" Target="slides/slide1114.xml"/><Relationship Id="rId1673" Type="http://schemas.openxmlformats.org/officeDocument/2006/relationships/slide" Target="slides/slide1668.xml"/><Relationship Id="rId1880" Type="http://schemas.openxmlformats.org/officeDocument/2006/relationships/slide" Target="slides/slide1875.xml"/><Relationship Id="rId2517" Type="http://schemas.openxmlformats.org/officeDocument/2006/relationships/slide" Target="slides/slide2512.xml"/><Relationship Id="rId2724" Type="http://schemas.openxmlformats.org/officeDocument/2006/relationships/slide" Target="slides/slide2719.xml"/><Relationship Id="rId2931" Type="http://schemas.openxmlformats.org/officeDocument/2006/relationships/slide" Target="slides/slide2926.xml"/><Relationship Id="rId903" Type="http://schemas.openxmlformats.org/officeDocument/2006/relationships/slide" Target="slides/slide898.xml"/><Relationship Id="rId1326" Type="http://schemas.openxmlformats.org/officeDocument/2006/relationships/slide" Target="slides/slide1321.xml"/><Relationship Id="rId1533" Type="http://schemas.openxmlformats.org/officeDocument/2006/relationships/slide" Target="slides/slide1528.xml"/><Relationship Id="rId1740" Type="http://schemas.openxmlformats.org/officeDocument/2006/relationships/slide" Target="slides/slide1735.xml"/><Relationship Id="rId32" Type="http://schemas.openxmlformats.org/officeDocument/2006/relationships/slide" Target="slides/slide27.xml"/><Relationship Id="rId1600" Type="http://schemas.openxmlformats.org/officeDocument/2006/relationships/slide" Target="slides/slide1595.xml"/><Relationship Id="rId3498" Type="http://schemas.openxmlformats.org/officeDocument/2006/relationships/slide" Target="slides/slide3493.xml"/><Relationship Id="rId3358" Type="http://schemas.openxmlformats.org/officeDocument/2006/relationships/slide" Target="slides/slide3353.xml"/><Relationship Id="rId3565" Type="http://schemas.openxmlformats.org/officeDocument/2006/relationships/slide" Target="slides/slide3560.xml"/><Relationship Id="rId3772" Type="http://schemas.openxmlformats.org/officeDocument/2006/relationships/slide" Target="slides/slide3767.xml"/><Relationship Id="rId279" Type="http://schemas.openxmlformats.org/officeDocument/2006/relationships/slide" Target="slides/slide274.xml"/><Relationship Id="rId486" Type="http://schemas.openxmlformats.org/officeDocument/2006/relationships/slide" Target="slides/slide481.xml"/><Relationship Id="rId693" Type="http://schemas.openxmlformats.org/officeDocument/2006/relationships/slide" Target="slides/slide688.xml"/><Relationship Id="rId2167" Type="http://schemas.openxmlformats.org/officeDocument/2006/relationships/slide" Target="slides/slide2162.xml"/><Relationship Id="rId2374" Type="http://schemas.openxmlformats.org/officeDocument/2006/relationships/slide" Target="slides/slide2369.xml"/><Relationship Id="rId2581" Type="http://schemas.openxmlformats.org/officeDocument/2006/relationships/slide" Target="slides/slide2576.xml"/><Relationship Id="rId3218" Type="http://schemas.openxmlformats.org/officeDocument/2006/relationships/slide" Target="slides/slide3213.xml"/><Relationship Id="rId3425" Type="http://schemas.openxmlformats.org/officeDocument/2006/relationships/slide" Target="slides/slide3420.xml"/><Relationship Id="rId3632" Type="http://schemas.openxmlformats.org/officeDocument/2006/relationships/slide" Target="slides/slide3627.xml"/><Relationship Id="rId139" Type="http://schemas.openxmlformats.org/officeDocument/2006/relationships/slide" Target="slides/slide134.xml"/><Relationship Id="rId346" Type="http://schemas.openxmlformats.org/officeDocument/2006/relationships/slide" Target="slides/slide341.xml"/><Relationship Id="rId553" Type="http://schemas.openxmlformats.org/officeDocument/2006/relationships/slide" Target="slides/slide548.xml"/><Relationship Id="rId760" Type="http://schemas.openxmlformats.org/officeDocument/2006/relationships/slide" Target="slides/slide755.xml"/><Relationship Id="rId1183" Type="http://schemas.openxmlformats.org/officeDocument/2006/relationships/slide" Target="slides/slide1178.xml"/><Relationship Id="rId1390" Type="http://schemas.openxmlformats.org/officeDocument/2006/relationships/slide" Target="slides/slide1385.xml"/><Relationship Id="rId2027" Type="http://schemas.openxmlformats.org/officeDocument/2006/relationships/slide" Target="slides/slide2022.xml"/><Relationship Id="rId2234" Type="http://schemas.openxmlformats.org/officeDocument/2006/relationships/slide" Target="slides/slide2229.xml"/><Relationship Id="rId2441" Type="http://schemas.openxmlformats.org/officeDocument/2006/relationships/slide" Target="slides/slide2436.xml"/><Relationship Id="rId206" Type="http://schemas.openxmlformats.org/officeDocument/2006/relationships/slide" Target="slides/slide201.xml"/><Relationship Id="rId413" Type="http://schemas.openxmlformats.org/officeDocument/2006/relationships/slide" Target="slides/slide408.xml"/><Relationship Id="rId1043" Type="http://schemas.openxmlformats.org/officeDocument/2006/relationships/slide" Target="slides/slide1038.xml"/><Relationship Id="rId4199" Type="http://schemas.openxmlformats.org/officeDocument/2006/relationships/slide" Target="slides/slide4194.xml"/><Relationship Id="rId620" Type="http://schemas.openxmlformats.org/officeDocument/2006/relationships/slide" Target="slides/slide615.xml"/><Relationship Id="rId1250" Type="http://schemas.openxmlformats.org/officeDocument/2006/relationships/slide" Target="slides/slide1245.xml"/><Relationship Id="rId2301" Type="http://schemas.openxmlformats.org/officeDocument/2006/relationships/slide" Target="slides/slide2296.xml"/><Relationship Id="rId4059" Type="http://schemas.openxmlformats.org/officeDocument/2006/relationships/slide" Target="slides/slide4054.xml"/><Relationship Id="rId1110" Type="http://schemas.openxmlformats.org/officeDocument/2006/relationships/slide" Target="slides/slide1105.xml"/><Relationship Id="rId4266" Type="http://schemas.openxmlformats.org/officeDocument/2006/relationships/slide" Target="slides/slide4261.xml"/><Relationship Id="rId1927" Type="http://schemas.openxmlformats.org/officeDocument/2006/relationships/slide" Target="slides/slide1922.xml"/><Relationship Id="rId3075" Type="http://schemas.openxmlformats.org/officeDocument/2006/relationships/slide" Target="slides/slide3070.xml"/><Relationship Id="rId3282" Type="http://schemas.openxmlformats.org/officeDocument/2006/relationships/slide" Target="slides/slide3277.xml"/><Relationship Id="rId4126" Type="http://schemas.openxmlformats.org/officeDocument/2006/relationships/slide" Target="slides/slide4121.xml"/><Relationship Id="rId2091" Type="http://schemas.openxmlformats.org/officeDocument/2006/relationships/slide" Target="slides/slide2086.xml"/><Relationship Id="rId3142" Type="http://schemas.openxmlformats.org/officeDocument/2006/relationships/slide" Target="slides/slide3137.xml"/><Relationship Id="rId270" Type="http://schemas.openxmlformats.org/officeDocument/2006/relationships/slide" Target="slides/slide265.xml"/><Relationship Id="rId3002" Type="http://schemas.openxmlformats.org/officeDocument/2006/relationships/slide" Target="slides/slide2997.xml"/><Relationship Id="rId130" Type="http://schemas.openxmlformats.org/officeDocument/2006/relationships/slide" Target="slides/slide125.xml"/><Relationship Id="rId3959" Type="http://schemas.openxmlformats.org/officeDocument/2006/relationships/slide" Target="slides/slide3954.xml"/><Relationship Id="rId2768" Type="http://schemas.openxmlformats.org/officeDocument/2006/relationships/slide" Target="slides/slide2763.xml"/><Relationship Id="rId2975" Type="http://schemas.openxmlformats.org/officeDocument/2006/relationships/slide" Target="slides/slide2970.xml"/><Relationship Id="rId3819" Type="http://schemas.openxmlformats.org/officeDocument/2006/relationships/slide" Target="slides/slide3814.xml"/><Relationship Id="rId947" Type="http://schemas.openxmlformats.org/officeDocument/2006/relationships/slide" Target="slides/slide942.xml"/><Relationship Id="rId1577" Type="http://schemas.openxmlformats.org/officeDocument/2006/relationships/slide" Target="slides/slide1572.xml"/><Relationship Id="rId1784" Type="http://schemas.openxmlformats.org/officeDocument/2006/relationships/slide" Target="slides/slide1779.xml"/><Relationship Id="rId1991" Type="http://schemas.openxmlformats.org/officeDocument/2006/relationships/slide" Target="slides/slide1986.xml"/><Relationship Id="rId2628" Type="http://schemas.openxmlformats.org/officeDocument/2006/relationships/slide" Target="slides/slide2623.xml"/><Relationship Id="rId2835" Type="http://schemas.openxmlformats.org/officeDocument/2006/relationships/slide" Target="slides/slide2830.xml"/><Relationship Id="rId4190" Type="http://schemas.openxmlformats.org/officeDocument/2006/relationships/slide" Target="slides/slide4185.xml"/><Relationship Id="rId76" Type="http://schemas.openxmlformats.org/officeDocument/2006/relationships/slide" Target="slides/slide71.xml"/><Relationship Id="rId807" Type="http://schemas.openxmlformats.org/officeDocument/2006/relationships/slide" Target="slides/slide802.xml"/><Relationship Id="rId1437" Type="http://schemas.openxmlformats.org/officeDocument/2006/relationships/slide" Target="slides/slide1432.xml"/><Relationship Id="rId1644" Type="http://schemas.openxmlformats.org/officeDocument/2006/relationships/slide" Target="slides/slide1639.xml"/><Relationship Id="rId1851" Type="http://schemas.openxmlformats.org/officeDocument/2006/relationships/slide" Target="slides/slide1846.xml"/><Relationship Id="rId2902" Type="http://schemas.openxmlformats.org/officeDocument/2006/relationships/slide" Target="slides/slide2897.xml"/><Relationship Id="rId4050" Type="http://schemas.openxmlformats.org/officeDocument/2006/relationships/slide" Target="slides/slide4045.xml"/><Relationship Id="rId1504" Type="http://schemas.openxmlformats.org/officeDocument/2006/relationships/slide" Target="slides/slide1499.xml"/><Relationship Id="rId1711" Type="http://schemas.openxmlformats.org/officeDocument/2006/relationships/slide" Target="slides/slide1706.xml"/><Relationship Id="rId3469" Type="http://schemas.openxmlformats.org/officeDocument/2006/relationships/slide" Target="slides/slide3464.xml"/><Relationship Id="rId3676" Type="http://schemas.openxmlformats.org/officeDocument/2006/relationships/slide" Target="slides/slide3671.xml"/><Relationship Id="rId597" Type="http://schemas.openxmlformats.org/officeDocument/2006/relationships/slide" Target="slides/slide592.xml"/><Relationship Id="rId2278" Type="http://schemas.openxmlformats.org/officeDocument/2006/relationships/slide" Target="slides/slide2273.xml"/><Relationship Id="rId2485" Type="http://schemas.openxmlformats.org/officeDocument/2006/relationships/slide" Target="slides/slide2480.xml"/><Relationship Id="rId3329" Type="http://schemas.openxmlformats.org/officeDocument/2006/relationships/slide" Target="slides/slide3324.xml"/><Relationship Id="rId3883" Type="http://schemas.openxmlformats.org/officeDocument/2006/relationships/slide" Target="slides/slide3878.xml"/><Relationship Id="rId457" Type="http://schemas.openxmlformats.org/officeDocument/2006/relationships/slide" Target="slides/slide452.xml"/><Relationship Id="rId1087" Type="http://schemas.openxmlformats.org/officeDocument/2006/relationships/slide" Target="slides/slide1082.xml"/><Relationship Id="rId1294" Type="http://schemas.openxmlformats.org/officeDocument/2006/relationships/slide" Target="slides/slide1289.xml"/><Relationship Id="rId2138" Type="http://schemas.openxmlformats.org/officeDocument/2006/relationships/slide" Target="slides/slide2133.xml"/><Relationship Id="rId2692" Type="http://schemas.openxmlformats.org/officeDocument/2006/relationships/slide" Target="slides/slide2687.xml"/><Relationship Id="rId3536" Type="http://schemas.openxmlformats.org/officeDocument/2006/relationships/slide" Target="slides/slide3531.xml"/><Relationship Id="rId3743" Type="http://schemas.openxmlformats.org/officeDocument/2006/relationships/slide" Target="slides/slide3738.xml"/><Relationship Id="rId3950" Type="http://schemas.openxmlformats.org/officeDocument/2006/relationships/slide" Target="slides/slide3945.xml"/><Relationship Id="rId664" Type="http://schemas.openxmlformats.org/officeDocument/2006/relationships/slide" Target="slides/slide659.xml"/><Relationship Id="rId871" Type="http://schemas.openxmlformats.org/officeDocument/2006/relationships/slide" Target="slides/slide866.xml"/><Relationship Id="rId2345" Type="http://schemas.openxmlformats.org/officeDocument/2006/relationships/slide" Target="slides/slide2340.xml"/><Relationship Id="rId2552" Type="http://schemas.openxmlformats.org/officeDocument/2006/relationships/slide" Target="slides/slide2547.xml"/><Relationship Id="rId3603" Type="http://schemas.openxmlformats.org/officeDocument/2006/relationships/slide" Target="slides/slide3598.xml"/><Relationship Id="rId3810" Type="http://schemas.openxmlformats.org/officeDocument/2006/relationships/slide" Target="slides/slide3805.xml"/><Relationship Id="rId317" Type="http://schemas.openxmlformats.org/officeDocument/2006/relationships/slide" Target="slides/slide312.xml"/><Relationship Id="rId524" Type="http://schemas.openxmlformats.org/officeDocument/2006/relationships/slide" Target="slides/slide519.xml"/><Relationship Id="rId731" Type="http://schemas.openxmlformats.org/officeDocument/2006/relationships/slide" Target="slides/slide726.xml"/><Relationship Id="rId1154" Type="http://schemas.openxmlformats.org/officeDocument/2006/relationships/slide" Target="slides/slide1149.xml"/><Relationship Id="rId1361" Type="http://schemas.openxmlformats.org/officeDocument/2006/relationships/slide" Target="slides/slide1356.xml"/><Relationship Id="rId2205" Type="http://schemas.openxmlformats.org/officeDocument/2006/relationships/slide" Target="slides/slide2200.xml"/><Relationship Id="rId2412" Type="http://schemas.openxmlformats.org/officeDocument/2006/relationships/slide" Target="slides/slide2407.xml"/><Relationship Id="rId1014" Type="http://schemas.openxmlformats.org/officeDocument/2006/relationships/slide" Target="slides/slide1009.xml"/><Relationship Id="rId1221" Type="http://schemas.openxmlformats.org/officeDocument/2006/relationships/slide" Target="slides/slide1216.xml"/><Relationship Id="rId3186" Type="http://schemas.openxmlformats.org/officeDocument/2006/relationships/slide" Target="slides/slide3181.xml"/><Relationship Id="rId3393" Type="http://schemas.openxmlformats.org/officeDocument/2006/relationships/slide" Target="slides/slide3388.xml"/><Relationship Id="rId4237" Type="http://schemas.openxmlformats.org/officeDocument/2006/relationships/slide" Target="slides/slide4232.xml"/><Relationship Id="rId3046" Type="http://schemas.openxmlformats.org/officeDocument/2006/relationships/slide" Target="slides/slide3041.xml"/><Relationship Id="rId3253" Type="http://schemas.openxmlformats.org/officeDocument/2006/relationships/slide" Target="slides/slide3248.xml"/><Relationship Id="rId3460" Type="http://schemas.openxmlformats.org/officeDocument/2006/relationships/slide" Target="slides/slide3455.xml"/><Relationship Id="rId4304" Type="http://schemas.openxmlformats.org/officeDocument/2006/relationships/font" Target="fonts/font15.fntdata"/><Relationship Id="rId174" Type="http://schemas.openxmlformats.org/officeDocument/2006/relationships/slide" Target="slides/slide169.xml"/><Relationship Id="rId381" Type="http://schemas.openxmlformats.org/officeDocument/2006/relationships/slide" Target="slides/slide376.xml"/><Relationship Id="rId2062" Type="http://schemas.openxmlformats.org/officeDocument/2006/relationships/slide" Target="slides/slide2057.xml"/><Relationship Id="rId3113" Type="http://schemas.openxmlformats.org/officeDocument/2006/relationships/slide" Target="slides/slide3108.xml"/><Relationship Id="rId241" Type="http://schemas.openxmlformats.org/officeDocument/2006/relationships/slide" Target="slides/slide236.xml"/><Relationship Id="rId3320" Type="http://schemas.openxmlformats.org/officeDocument/2006/relationships/slide" Target="slides/slide3315.xml"/><Relationship Id="rId2879" Type="http://schemas.openxmlformats.org/officeDocument/2006/relationships/slide" Target="slides/slide2874.xml"/><Relationship Id="rId101" Type="http://schemas.openxmlformats.org/officeDocument/2006/relationships/slide" Target="slides/slide96.xml"/><Relationship Id="rId1688" Type="http://schemas.openxmlformats.org/officeDocument/2006/relationships/slide" Target="slides/slide1683.xml"/><Relationship Id="rId1895" Type="http://schemas.openxmlformats.org/officeDocument/2006/relationships/slide" Target="slides/slide1890.xml"/><Relationship Id="rId2739" Type="http://schemas.openxmlformats.org/officeDocument/2006/relationships/slide" Target="slides/slide2734.xml"/><Relationship Id="rId2946" Type="http://schemas.openxmlformats.org/officeDocument/2006/relationships/slide" Target="slides/slide2941.xml"/><Relationship Id="rId4094" Type="http://schemas.openxmlformats.org/officeDocument/2006/relationships/slide" Target="slides/slide4089.xml"/><Relationship Id="rId918" Type="http://schemas.openxmlformats.org/officeDocument/2006/relationships/slide" Target="slides/slide913.xml"/><Relationship Id="rId1548" Type="http://schemas.openxmlformats.org/officeDocument/2006/relationships/slide" Target="slides/slide1543.xml"/><Relationship Id="rId1755" Type="http://schemas.openxmlformats.org/officeDocument/2006/relationships/slide" Target="slides/slide1750.xml"/><Relationship Id="rId4161" Type="http://schemas.openxmlformats.org/officeDocument/2006/relationships/slide" Target="slides/slide4156.xml"/><Relationship Id="rId1408" Type="http://schemas.openxmlformats.org/officeDocument/2006/relationships/slide" Target="slides/slide1403.xml"/><Relationship Id="rId1962" Type="http://schemas.openxmlformats.org/officeDocument/2006/relationships/slide" Target="slides/slide1957.xml"/><Relationship Id="rId2806" Type="http://schemas.openxmlformats.org/officeDocument/2006/relationships/slide" Target="slides/slide2801.xml"/><Relationship Id="rId4021" Type="http://schemas.openxmlformats.org/officeDocument/2006/relationships/slide" Target="slides/slide4016.xml"/><Relationship Id="rId47" Type="http://schemas.openxmlformats.org/officeDocument/2006/relationships/slide" Target="slides/slide42.xml"/><Relationship Id="rId1615" Type="http://schemas.openxmlformats.org/officeDocument/2006/relationships/slide" Target="slides/slide1610.xml"/><Relationship Id="rId1822" Type="http://schemas.openxmlformats.org/officeDocument/2006/relationships/slide" Target="slides/slide1817.xml"/><Relationship Id="rId3787" Type="http://schemas.openxmlformats.org/officeDocument/2006/relationships/slide" Target="slides/slide3782.xml"/><Relationship Id="rId3994" Type="http://schemas.openxmlformats.org/officeDocument/2006/relationships/slide" Target="slides/slide3989.xml"/><Relationship Id="rId2389" Type="http://schemas.openxmlformats.org/officeDocument/2006/relationships/slide" Target="slides/slide2384.xml"/><Relationship Id="rId2596" Type="http://schemas.openxmlformats.org/officeDocument/2006/relationships/slide" Target="slides/slide2591.xml"/><Relationship Id="rId3647" Type="http://schemas.openxmlformats.org/officeDocument/2006/relationships/slide" Target="slides/slide3642.xml"/><Relationship Id="rId3854" Type="http://schemas.openxmlformats.org/officeDocument/2006/relationships/slide" Target="slides/slide3849.xml"/><Relationship Id="rId568" Type="http://schemas.openxmlformats.org/officeDocument/2006/relationships/slide" Target="slides/slide563.xml"/><Relationship Id="rId775" Type="http://schemas.openxmlformats.org/officeDocument/2006/relationships/slide" Target="slides/slide770.xml"/><Relationship Id="rId982" Type="http://schemas.openxmlformats.org/officeDocument/2006/relationships/slide" Target="slides/slide977.xml"/><Relationship Id="rId1198" Type="http://schemas.openxmlformats.org/officeDocument/2006/relationships/slide" Target="slides/slide1193.xml"/><Relationship Id="rId2249" Type="http://schemas.openxmlformats.org/officeDocument/2006/relationships/slide" Target="slides/slide2244.xml"/><Relationship Id="rId2456" Type="http://schemas.openxmlformats.org/officeDocument/2006/relationships/slide" Target="slides/slide2451.xml"/><Relationship Id="rId2663" Type="http://schemas.openxmlformats.org/officeDocument/2006/relationships/slide" Target="slides/slide2658.xml"/><Relationship Id="rId2870" Type="http://schemas.openxmlformats.org/officeDocument/2006/relationships/slide" Target="slides/slide2865.xml"/><Relationship Id="rId3507" Type="http://schemas.openxmlformats.org/officeDocument/2006/relationships/slide" Target="slides/slide3502.xml"/><Relationship Id="rId3714" Type="http://schemas.openxmlformats.org/officeDocument/2006/relationships/slide" Target="slides/slide3709.xml"/><Relationship Id="rId3921" Type="http://schemas.openxmlformats.org/officeDocument/2006/relationships/slide" Target="slides/slide3916.xml"/><Relationship Id="rId428" Type="http://schemas.openxmlformats.org/officeDocument/2006/relationships/slide" Target="slides/slide423.xml"/><Relationship Id="rId635" Type="http://schemas.openxmlformats.org/officeDocument/2006/relationships/slide" Target="slides/slide630.xml"/><Relationship Id="rId842" Type="http://schemas.openxmlformats.org/officeDocument/2006/relationships/slide" Target="slides/slide837.xml"/><Relationship Id="rId1058" Type="http://schemas.openxmlformats.org/officeDocument/2006/relationships/slide" Target="slides/slide1053.xml"/><Relationship Id="rId1265" Type="http://schemas.openxmlformats.org/officeDocument/2006/relationships/slide" Target="slides/slide1260.xml"/><Relationship Id="rId1472" Type="http://schemas.openxmlformats.org/officeDocument/2006/relationships/slide" Target="slides/slide1467.xml"/><Relationship Id="rId2109" Type="http://schemas.openxmlformats.org/officeDocument/2006/relationships/slide" Target="slides/slide2104.xml"/><Relationship Id="rId2316" Type="http://schemas.openxmlformats.org/officeDocument/2006/relationships/slide" Target="slides/slide2311.xml"/><Relationship Id="rId2523" Type="http://schemas.openxmlformats.org/officeDocument/2006/relationships/slide" Target="slides/slide2518.xml"/><Relationship Id="rId2730" Type="http://schemas.openxmlformats.org/officeDocument/2006/relationships/slide" Target="slides/slide2725.xml"/><Relationship Id="rId702" Type="http://schemas.openxmlformats.org/officeDocument/2006/relationships/slide" Target="slides/slide697.xml"/><Relationship Id="rId1125" Type="http://schemas.openxmlformats.org/officeDocument/2006/relationships/slide" Target="slides/slide1120.xml"/><Relationship Id="rId1332" Type="http://schemas.openxmlformats.org/officeDocument/2006/relationships/slide" Target="slides/slide1327.xml"/><Relationship Id="rId3297" Type="http://schemas.openxmlformats.org/officeDocument/2006/relationships/slide" Target="slides/slide3292.xml"/><Relationship Id="rId3157" Type="http://schemas.openxmlformats.org/officeDocument/2006/relationships/slide" Target="slides/slide3152.xml"/><Relationship Id="rId285" Type="http://schemas.openxmlformats.org/officeDocument/2006/relationships/slide" Target="slides/slide280.xml"/><Relationship Id="rId3364" Type="http://schemas.openxmlformats.org/officeDocument/2006/relationships/slide" Target="slides/slide3359.xml"/><Relationship Id="rId3571" Type="http://schemas.openxmlformats.org/officeDocument/2006/relationships/slide" Target="slides/slide3566.xml"/><Relationship Id="rId4208" Type="http://schemas.openxmlformats.org/officeDocument/2006/relationships/slide" Target="slides/slide4203.xml"/><Relationship Id="rId492" Type="http://schemas.openxmlformats.org/officeDocument/2006/relationships/slide" Target="slides/slide487.xml"/><Relationship Id="rId2173" Type="http://schemas.openxmlformats.org/officeDocument/2006/relationships/slide" Target="slides/slide2168.xml"/><Relationship Id="rId2380" Type="http://schemas.openxmlformats.org/officeDocument/2006/relationships/slide" Target="slides/slide2375.xml"/><Relationship Id="rId3017" Type="http://schemas.openxmlformats.org/officeDocument/2006/relationships/slide" Target="slides/slide3012.xml"/><Relationship Id="rId3224" Type="http://schemas.openxmlformats.org/officeDocument/2006/relationships/slide" Target="slides/slide3219.xml"/><Relationship Id="rId3431" Type="http://schemas.openxmlformats.org/officeDocument/2006/relationships/slide" Target="slides/slide3426.xml"/><Relationship Id="rId145" Type="http://schemas.openxmlformats.org/officeDocument/2006/relationships/slide" Target="slides/slide140.xml"/><Relationship Id="rId352" Type="http://schemas.openxmlformats.org/officeDocument/2006/relationships/slide" Target="slides/slide347.xml"/><Relationship Id="rId2033" Type="http://schemas.openxmlformats.org/officeDocument/2006/relationships/slide" Target="slides/slide2028.xml"/><Relationship Id="rId2240" Type="http://schemas.openxmlformats.org/officeDocument/2006/relationships/slide" Target="slides/slide2235.xml"/><Relationship Id="rId212" Type="http://schemas.openxmlformats.org/officeDocument/2006/relationships/slide" Target="slides/slide207.xml"/><Relationship Id="rId1799" Type="http://schemas.openxmlformats.org/officeDocument/2006/relationships/slide" Target="slides/slide1794.xml"/><Relationship Id="rId2100" Type="http://schemas.openxmlformats.org/officeDocument/2006/relationships/slide" Target="slides/slide2095.xml"/><Relationship Id="rId4065" Type="http://schemas.openxmlformats.org/officeDocument/2006/relationships/slide" Target="slides/slide4060.xml"/><Relationship Id="rId4272" Type="http://schemas.openxmlformats.org/officeDocument/2006/relationships/slide" Target="slides/slide4267.xml"/><Relationship Id="rId1659" Type="http://schemas.openxmlformats.org/officeDocument/2006/relationships/slide" Target="slides/slide1654.xml"/><Relationship Id="rId1866" Type="http://schemas.openxmlformats.org/officeDocument/2006/relationships/slide" Target="slides/slide1861.xml"/><Relationship Id="rId2917" Type="http://schemas.openxmlformats.org/officeDocument/2006/relationships/slide" Target="slides/slide2912.xml"/><Relationship Id="rId3081" Type="http://schemas.openxmlformats.org/officeDocument/2006/relationships/slide" Target="slides/slide3076.xml"/><Relationship Id="rId4132" Type="http://schemas.openxmlformats.org/officeDocument/2006/relationships/slide" Target="slides/slide4127.xml"/><Relationship Id="rId1519" Type="http://schemas.openxmlformats.org/officeDocument/2006/relationships/slide" Target="slides/slide1514.xml"/><Relationship Id="rId1726" Type="http://schemas.openxmlformats.org/officeDocument/2006/relationships/slide" Target="slides/slide1721.xml"/><Relationship Id="rId1933" Type="http://schemas.openxmlformats.org/officeDocument/2006/relationships/slide" Target="slides/slide1928.xml"/><Relationship Id="rId18" Type="http://schemas.openxmlformats.org/officeDocument/2006/relationships/slide" Target="slides/slide13.xml"/><Relationship Id="rId3898" Type="http://schemas.openxmlformats.org/officeDocument/2006/relationships/slide" Target="slides/slide3893.xml"/><Relationship Id="rId3758" Type="http://schemas.openxmlformats.org/officeDocument/2006/relationships/slide" Target="slides/slide3753.xml"/><Relationship Id="rId3965" Type="http://schemas.openxmlformats.org/officeDocument/2006/relationships/slide" Target="slides/slide3960.xml"/><Relationship Id="rId679" Type="http://schemas.openxmlformats.org/officeDocument/2006/relationships/slide" Target="slides/slide674.xml"/><Relationship Id="rId886" Type="http://schemas.openxmlformats.org/officeDocument/2006/relationships/slide" Target="slides/slide881.xml"/><Relationship Id="rId2567" Type="http://schemas.openxmlformats.org/officeDocument/2006/relationships/slide" Target="slides/slide2562.xml"/><Relationship Id="rId2774" Type="http://schemas.openxmlformats.org/officeDocument/2006/relationships/slide" Target="slides/slide2769.xml"/><Relationship Id="rId3618" Type="http://schemas.openxmlformats.org/officeDocument/2006/relationships/slide" Target="slides/slide3613.xml"/><Relationship Id="rId2" Type="http://schemas.openxmlformats.org/officeDocument/2006/relationships/slideMaster" Target="slideMasters/slideMaster2.xml"/><Relationship Id="rId539" Type="http://schemas.openxmlformats.org/officeDocument/2006/relationships/slide" Target="slides/slide534.xml"/><Relationship Id="rId746" Type="http://schemas.openxmlformats.org/officeDocument/2006/relationships/slide" Target="slides/slide741.xml"/><Relationship Id="rId1169" Type="http://schemas.openxmlformats.org/officeDocument/2006/relationships/slide" Target="slides/slide1164.xml"/><Relationship Id="rId1376" Type="http://schemas.openxmlformats.org/officeDocument/2006/relationships/slide" Target="slides/slide1371.xml"/><Relationship Id="rId1583" Type="http://schemas.openxmlformats.org/officeDocument/2006/relationships/slide" Target="slides/slide1578.xml"/><Relationship Id="rId2427" Type="http://schemas.openxmlformats.org/officeDocument/2006/relationships/slide" Target="slides/slide2422.xml"/><Relationship Id="rId2981" Type="http://schemas.openxmlformats.org/officeDocument/2006/relationships/slide" Target="slides/slide2976.xml"/><Relationship Id="rId3825" Type="http://schemas.openxmlformats.org/officeDocument/2006/relationships/slide" Target="slides/slide3820.xml"/><Relationship Id="rId953" Type="http://schemas.openxmlformats.org/officeDocument/2006/relationships/slide" Target="slides/slide948.xml"/><Relationship Id="rId1029" Type="http://schemas.openxmlformats.org/officeDocument/2006/relationships/slide" Target="slides/slide1024.xml"/><Relationship Id="rId1236" Type="http://schemas.openxmlformats.org/officeDocument/2006/relationships/slide" Target="slides/slide1231.xml"/><Relationship Id="rId1790" Type="http://schemas.openxmlformats.org/officeDocument/2006/relationships/slide" Target="slides/slide1785.xml"/><Relationship Id="rId2634" Type="http://schemas.openxmlformats.org/officeDocument/2006/relationships/slide" Target="slides/slide2629.xml"/><Relationship Id="rId2841" Type="http://schemas.openxmlformats.org/officeDocument/2006/relationships/slide" Target="slides/slide2836.xml"/><Relationship Id="rId82" Type="http://schemas.openxmlformats.org/officeDocument/2006/relationships/slide" Target="slides/slide77.xml"/><Relationship Id="rId606" Type="http://schemas.openxmlformats.org/officeDocument/2006/relationships/slide" Target="slides/slide601.xml"/><Relationship Id="rId813" Type="http://schemas.openxmlformats.org/officeDocument/2006/relationships/slide" Target="slides/slide808.xml"/><Relationship Id="rId1443" Type="http://schemas.openxmlformats.org/officeDocument/2006/relationships/slide" Target="slides/slide1438.xml"/><Relationship Id="rId1650" Type="http://schemas.openxmlformats.org/officeDocument/2006/relationships/slide" Target="slides/slide1645.xml"/><Relationship Id="rId2701" Type="http://schemas.openxmlformats.org/officeDocument/2006/relationships/slide" Target="slides/slide2696.xml"/><Relationship Id="rId1303" Type="http://schemas.openxmlformats.org/officeDocument/2006/relationships/slide" Target="slides/slide1298.xml"/><Relationship Id="rId1510" Type="http://schemas.openxmlformats.org/officeDocument/2006/relationships/slide" Target="slides/slide1505.xml"/><Relationship Id="rId3268" Type="http://schemas.openxmlformats.org/officeDocument/2006/relationships/slide" Target="slides/slide3263.xml"/><Relationship Id="rId3475" Type="http://schemas.openxmlformats.org/officeDocument/2006/relationships/slide" Target="slides/slide3470.xml"/><Relationship Id="rId3682" Type="http://schemas.openxmlformats.org/officeDocument/2006/relationships/slide" Target="slides/slide3677.xml"/><Relationship Id="rId189" Type="http://schemas.openxmlformats.org/officeDocument/2006/relationships/slide" Target="slides/slide184.xml"/><Relationship Id="rId396" Type="http://schemas.openxmlformats.org/officeDocument/2006/relationships/slide" Target="slides/slide391.xml"/><Relationship Id="rId2077" Type="http://schemas.openxmlformats.org/officeDocument/2006/relationships/slide" Target="slides/slide2072.xml"/><Relationship Id="rId2284" Type="http://schemas.openxmlformats.org/officeDocument/2006/relationships/slide" Target="slides/slide2279.xml"/><Relationship Id="rId2491" Type="http://schemas.openxmlformats.org/officeDocument/2006/relationships/slide" Target="slides/slide2486.xml"/><Relationship Id="rId3128" Type="http://schemas.openxmlformats.org/officeDocument/2006/relationships/slide" Target="slides/slide3123.xml"/><Relationship Id="rId3335" Type="http://schemas.openxmlformats.org/officeDocument/2006/relationships/slide" Target="slides/slide3330.xml"/><Relationship Id="rId3542" Type="http://schemas.openxmlformats.org/officeDocument/2006/relationships/slide" Target="slides/slide3537.xml"/><Relationship Id="rId256" Type="http://schemas.openxmlformats.org/officeDocument/2006/relationships/slide" Target="slides/slide251.xml"/><Relationship Id="rId463" Type="http://schemas.openxmlformats.org/officeDocument/2006/relationships/slide" Target="slides/slide458.xml"/><Relationship Id="rId670" Type="http://schemas.openxmlformats.org/officeDocument/2006/relationships/slide" Target="slides/slide665.xml"/><Relationship Id="rId1093" Type="http://schemas.openxmlformats.org/officeDocument/2006/relationships/slide" Target="slides/slide1088.xml"/><Relationship Id="rId2144" Type="http://schemas.openxmlformats.org/officeDocument/2006/relationships/slide" Target="slides/slide2139.xml"/><Relationship Id="rId2351" Type="http://schemas.openxmlformats.org/officeDocument/2006/relationships/slide" Target="slides/slide2346.xml"/><Relationship Id="rId3402" Type="http://schemas.openxmlformats.org/officeDocument/2006/relationships/slide" Target="slides/slide3397.xml"/><Relationship Id="rId116" Type="http://schemas.openxmlformats.org/officeDocument/2006/relationships/slide" Target="slides/slide111.xml"/><Relationship Id="rId323" Type="http://schemas.openxmlformats.org/officeDocument/2006/relationships/slide" Target="slides/slide318.xml"/><Relationship Id="rId530" Type="http://schemas.openxmlformats.org/officeDocument/2006/relationships/slide" Target="slides/slide525.xml"/><Relationship Id="rId1160" Type="http://schemas.openxmlformats.org/officeDocument/2006/relationships/slide" Target="slides/slide1155.xml"/><Relationship Id="rId2004" Type="http://schemas.openxmlformats.org/officeDocument/2006/relationships/slide" Target="slides/slide1999.xml"/><Relationship Id="rId2211" Type="http://schemas.openxmlformats.org/officeDocument/2006/relationships/slide" Target="slides/slide2206.xml"/><Relationship Id="rId4176" Type="http://schemas.openxmlformats.org/officeDocument/2006/relationships/slide" Target="slides/slide4171.xml"/><Relationship Id="rId1020" Type="http://schemas.openxmlformats.org/officeDocument/2006/relationships/slide" Target="slides/slide1015.xml"/><Relationship Id="rId1977" Type="http://schemas.openxmlformats.org/officeDocument/2006/relationships/slide" Target="slides/slide1972.xml"/><Relationship Id="rId1837" Type="http://schemas.openxmlformats.org/officeDocument/2006/relationships/slide" Target="slides/slide1832.xml"/><Relationship Id="rId3192" Type="http://schemas.openxmlformats.org/officeDocument/2006/relationships/slide" Target="slides/slide3187.xml"/><Relationship Id="rId4036" Type="http://schemas.openxmlformats.org/officeDocument/2006/relationships/slide" Target="slides/slide4031.xml"/><Relationship Id="rId4243" Type="http://schemas.openxmlformats.org/officeDocument/2006/relationships/slide" Target="slides/slide4238.xml"/><Relationship Id="rId3052" Type="http://schemas.openxmlformats.org/officeDocument/2006/relationships/slide" Target="slides/slide3047.xml"/><Relationship Id="rId4103" Type="http://schemas.openxmlformats.org/officeDocument/2006/relationships/slide" Target="slides/slide4098.xml"/><Relationship Id="rId4310" Type="http://schemas.openxmlformats.org/officeDocument/2006/relationships/font" Target="fonts/font21.fntdata"/><Relationship Id="rId180" Type="http://schemas.openxmlformats.org/officeDocument/2006/relationships/slide" Target="slides/slide175.xml"/><Relationship Id="rId1904" Type="http://schemas.openxmlformats.org/officeDocument/2006/relationships/slide" Target="slides/slide1899.xml"/><Relationship Id="rId3869" Type="http://schemas.openxmlformats.org/officeDocument/2006/relationships/slide" Target="slides/slide3864.xml"/><Relationship Id="rId997" Type="http://schemas.openxmlformats.org/officeDocument/2006/relationships/slide" Target="slides/slide992.xml"/><Relationship Id="rId2678" Type="http://schemas.openxmlformats.org/officeDocument/2006/relationships/slide" Target="slides/slide2673.xml"/><Relationship Id="rId2885" Type="http://schemas.openxmlformats.org/officeDocument/2006/relationships/slide" Target="slides/slide2880.xml"/><Relationship Id="rId3729" Type="http://schemas.openxmlformats.org/officeDocument/2006/relationships/slide" Target="slides/slide3724.xml"/><Relationship Id="rId3936" Type="http://schemas.openxmlformats.org/officeDocument/2006/relationships/slide" Target="slides/slide3931.xml"/><Relationship Id="rId857" Type="http://schemas.openxmlformats.org/officeDocument/2006/relationships/slide" Target="slides/slide852.xml"/><Relationship Id="rId1487" Type="http://schemas.openxmlformats.org/officeDocument/2006/relationships/slide" Target="slides/slide1482.xml"/><Relationship Id="rId1694" Type="http://schemas.openxmlformats.org/officeDocument/2006/relationships/slide" Target="slides/slide1689.xml"/><Relationship Id="rId2538" Type="http://schemas.openxmlformats.org/officeDocument/2006/relationships/slide" Target="slides/slide2533.xml"/><Relationship Id="rId2745" Type="http://schemas.openxmlformats.org/officeDocument/2006/relationships/slide" Target="slides/slide2740.xml"/><Relationship Id="rId2952" Type="http://schemas.openxmlformats.org/officeDocument/2006/relationships/slide" Target="slides/slide2947.xml"/><Relationship Id="rId717" Type="http://schemas.openxmlformats.org/officeDocument/2006/relationships/slide" Target="slides/slide712.xml"/><Relationship Id="rId924" Type="http://schemas.openxmlformats.org/officeDocument/2006/relationships/slide" Target="slides/slide919.xml"/><Relationship Id="rId1347" Type="http://schemas.openxmlformats.org/officeDocument/2006/relationships/slide" Target="slides/slide1342.xml"/><Relationship Id="rId1554" Type="http://schemas.openxmlformats.org/officeDocument/2006/relationships/slide" Target="slides/slide1549.xml"/><Relationship Id="rId1761" Type="http://schemas.openxmlformats.org/officeDocument/2006/relationships/slide" Target="slides/slide1756.xml"/><Relationship Id="rId2605" Type="http://schemas.openxmlformats.org/officeDocument/2006/relationships/slide" Target="slides/slide2600.xml"/><Relationship Id="rId2812" Type="http://schemas.openxmlformats.org/officeDocument/2006/relationships/slide" Target="slides/slide2807.xml"/><Relationship Id="rId53" Type="http://schemas.openxmlformats.org/officeDocument/2006/relationships/slide" Target="slides/slide48.xml"/><Relationship Id="rId1207" Type="http://schemas.openxmlformats.org/officeDocument/2006/relationships/slide" Target="slides/slide1202.xml"/><Relationship Id="rId1414" Type="http://schemas.openxmlformats.org/officeDocument/2006/relationships/slide" Target="slides/slide1409.xml"/><Relationship Id="rId1621" Type="http://schemas.openxmlformats.org/officeDocument/2006/relationships/slide" Target="slides/slide1616.xml"/><Relationship Id="rId3379" Type="http://schemas.openxmlformats.org/officeDocument/2006/relationships/slide" Target="slides/slide3374.xml"/><Relationship Id="rId3586" Type="http://schemas.openxmlformats.org/officeDocument/2006/relationships/slide" Target="slides/slide3581.xml"/><Relationship Id="rId3793" Type="http://schemas.openxmlformats.org/officeDocument/2006/relationships/slide" Target="slides/slide3788.xml"/><Relationship Id="rId2188" Type="http://schemas.openxmlformats.org/officeDocument/2006/relationships/slide" Target="slides/slide2183.xml"/><Relationship Id="rId2395" Type="http://schemas.openxmlformats.org/officeDocument/2006/relationships/slide" Target="slides/slide2390.xml"/><Relationship Id="rId3239" Type="http://schemas.openxmlformats.org/officeDocument/2006/relationships/slide" Target="slides/slide3234.xml"/><Relationship Id="rId3446" Type="http://schemas.openxmlformats.org/officeDocument/2006/relationships/slide" Target="slides/slide3441.xml"/><Relationship Id="rId367" Type="http://schemas.openxmlformats.org/officeDocument/2006/relationships/slide" Target="slides/slide362.xml"/><Relationship Id="rId574" Type="http://schemas.openxmlformats.org/officeDocument/2006/relationships/slide" Target="slides/slide569.xml"/><Relationship Id="rId2048" Type="http://schemas.openxmlformats.org/officeDocument/2006/relationships/slide" Target="slides/slide2043.xml"/><Relationship Id="rId2255" Type="http://schemas.openxmlformats.org/officeDocument/2006/relationships/slide" Target="slides/slide2250.xml"/><Relationship Id="rId3653" Type="http://schemas.openxmlformats.org/officeDocument/2006/relationships/slide" Target="slides/slide3648.xml"/><Relationship Id="rId3860" Type="http://schemas.openxmlformats.org/officeDocument/2006/relationships/slide" Target="slides/slide3855.xml"/><Relationship Id="rId227" Type="http://schemas.openxmlformats.org/officeDocument/2006/relationships/slide" Target="slides/slide222.xml"/><Relationship Id="rId781" Type="http://schemas.openxmlformats.org/officeDocument/2006/relationships/slide" Target="slides/slide776.xml"/><Relationship Id="rId2462" Type="http://schemas.openxmlformats.org/officeDocument/2006/relationships/slide" Target="slides/slide2457.xml"/><Relationship Id="rId3306" Type="http://schemas.openxmlformats.org/officeDocument/2006/relationships/slide" Target="slides/slide3301.xml"/><Relationship Id="rId3513" Type="http://schemas.openxmlformats.org/officeDocument/2006/relationships/slide" Target="slides/slide3508.xml"/><Relationship Id="rId3720" Type="http://schemas.openxmlformats.org/officeDocument/2006/relationships/slide" Target="slides/slide3715.xml"/><Relationship Id="rId434" Type="http://schemas.openxmlformats.org/officeDocument/2006/relationships/slide" Target="slides/slide429.xml"/><Relationship Id="rId641" Type="http://schemas.openxmlformats.org/officeDocument/2006/relationships/slide" Target="slides/slide636.xml"/><Relationship Id="rId1064" Type="http://schemas.openxmlformats.org/officeDocument/2006/relationships/slide" Target="slides/slide1059.xml"/><Relationship Id="rId1271" Type="http://schemas.openxmlformats.org/officeDocument/2006/relationships/slide" Target="slides/slide1266.xml"/><Relationship Id="rId2115" Type="http://schemas.openxmlformats.org/officeDocument/2006/relationships/slide" Target="slides/slide2110.xml"/><Relationship Id="rId2322" Type="http://schemas.openxmlformats.org/officeDocument/2006/relationships/slide" Target="slides/slide2317.xml"/><Relationship Id="rId501" Type="http://schemas.openxmlformats.org/officeDocument/2006/relationships/slide" Target="slides/slide496.xml"/><Relationship Id="rId1131" Type="http://schemas.openxmlformats.org/officeDocument/2006/relationships/slide" Target="slides/slide1126.xml"/><Relationship Id="rId4287" Type="http://schemas.openxmlformats.org/officeDocument/2006/relationships/slide" Target="slides/slide4282.xml"/><Relationship Id="rId3096" Type="http://schemas.openxmlformats.org/officeDocument/2006/relationships/slide" Target="slides/slide3091.xml"/><Relationship Id="rId4147" Type="http://schemas.openxmlformats.org/officeDocument/2006/relationships/slide" Target="slides/slide4142.xml"/><Relationship Id="rId1948" Type="http://schemas.openxmlformats.org/officeDocument/2006/relationships/slide" Target="slides/slide1943.xml"/><Relationship Id="rId3163" Type="http://schemas.openxmlformats.org/officeDocument/2006/relationships/slide" Target="slides/slide3158.xml"/><Relationship Id="rId3370" Type="http://schemas.openxmlformats.org/officeDocument/2006/relationships/slide" Target="slides/slide3365.xml"/><Relationship Id="rId4007" Type="http://schemas.openxmlformats.org/officeDocument/2006/relationships/slide" Target="slides/slide4002.xml"/><Relationship Id="rId4214" Type="http://schemas.openxmlformats.org/officeDocument/2006/relationships/slide" Target="slides/slide4209.xml"/><Relationship Id="rId291" Type="http://schemas.openxmlformats.org/officeDocument/2006/relationships/slide" Target="slides/slide286.xml"/><Relationship Id="rId1808" Type="http://schemas.openxmlformats.org/officeDocument/2006/relationships/slide" Target="slides/slide1803.xml"/><Relationship Id="rId3023" Type="http://schemas.openxmlformats.org/officeDocument/2006/relationships/slide" Target="slides/slide3018.xml"/><Relationship Id="rId151" Type="http://schemas.openxmlformats.org/officeDocument/2006/relationships/slide" Target="slides/slide146.xml"/><Relationship Id="rId3230" Type="http://schemas.openxmlformats.org/officeDocument/2006/relationships/slide" Target="slides/slide3225.xml"/><Relationship Id="rId2789" Type="http://schemas.openxmlformats.org/officeDocument/2006/relationships/slide" Target="slides/slide2784.xml"/><Relationship Id="rId2996" Type="http://schemas.openxmlformats.org/officeDocument/2006/relationships/slide" Target="slides/slide2991.xml"/><Relationship Id="rId968" Type="http://schemas.openxmlformats.org/officeDocument/2006/relationships/slide" Target="slides/slide963.xml"/><Relationship Id="rId1598" Type="http://schemas.openxmlformats.org/officeDocument/2006/relationships/slide" Target="slides/slide1593.xml"/><Relationship Id="rId2649" Type="http://schemas.openxmlformats.org/officeDocument/2006/relationships/slide" Target="slides/slide2644.xml"/><Relationship Id="rId2856" Type="http://schemas.openxmlformats.org/officeDocument/2006/relationships/slide" Target="slides/slide2851.xml"/><Relationship Id="rId3907" Type="http://schemas.openxmlformats.org/officeDocument/2006/relationships/slide" Target="slides/slide3902.xml"/><Relationship Id="rId97" Type="http://schemas.openxmlformats.org/officeDocument/2006/relationships/slide" Target="slides/slide92.xml"/><Relationship Id="rId828" Type="http://schemas.openxmlformats.org/officeDocument/2006/relationships/slide" Target="slides/slide823.xml"/><Relationship Id="rId1458" Type="http://schemas.openxmlformats.org/officeDocument/2006/relationships/slide" Target="slides/slide1453.xml"/><Relationship Id="rId1665" Type="http://schemas.openxmlformats.org/officeDocument/2006/relationships/slide" Target="slides/slide1660.xml"/><Relationship Id="rId1872" Type="http://schemas.openxmlformats.org/officeDocument/2006/relationships/slide" Target="slides/slide1867.xml"/><Relationship Id="rId2509" Type="http://schemas.openxmlformats.org/officeDocument/2006/relationships/slide" Target="slides/slide2504.xml"/><Relationship Id="rId2716" Type="http://schemas.openxmlformats.org/officeDocument/2006/relationships/slide" Target="slides/slide2711.xml"/><Relationship Id="rId4071" Type="http://schemas.openxmlformats.org/officeDocument/2006/relationships/slide" Target="slides/slide4066.xml"/><Relationship Id="rId1318" Type="http://schemas.openxmlformats.org/officeDocument/2006/relationships/slide" Target="slides/slide1313.xml"/><Relationship Id="rId1525" Type="http://schemas.openxmlformats.org/officeDocument/2006/relationships/slide" Target="slides/slide1520.xml"/><Relationship Id="rId2923" Type="http://schemas.openxmlformats.org/officeDocument/2006/relationships/slide" Target="slides/slide2918.xml"/><Relationship Id="rId1732" Type="http://schemas.openxmlformats.org/officeDocument/2006/relationships/slide" Target="slides/slide1727.xml"/><Relationship Id="rId24" Type="http://schemas.openxmlformats.org/officeDocument/2006/relationships/slide" Target="slides/slide19.xml"/><Relationship Id="rId2299" Type="http://schemas.openxmlformats.org/officeDocument/2006/relationships/slide" Target="slides/slide2294.xml"/><Relationship Id="rId3697" Type="http://schemas.openxmlformats.org/officeDocument/2006/relationships/slide" Target="slides/slide3692.xml"/><Relationship Id="rId3557" Type="http://schemas.openxmlformats.org/officeDocument/2006/relationships/slide" Target="slides/slide3552.xml"/><Relationship Id="rId3764" Type="http://schemas.openxmlformats.org/officeDocument/2006/relationships/slide" Target="slides/slide3759.xml"/><Relationship Id="rId3971" Type="http://schemas.openxmlformats.org/officeDocument/2006/relationships/slide" Target="slides/slide3966.xml"/><Relationship Id="rId478" Type="http://schemas.openxmlformats.org/officeDocument/2006/relationships/slide" Target="slides/slide473.xml"/><Relationship Id="rId685" Type="http://schemas.openxmlformats.org/officeDocument/2006/relationships/slide" Target="slides/slide680.xml"/><Relationship Id="rId892" Type="http://schemas.openxmlformats.org/officeDocument/2006/relationships/slide" Target="slides/slide887.xml"/><Relationship Id="rId2159" Type="http://schemas.openxmlformats.org/officeDocument/2006/relationships/slide" Target="slides/slide2154.xml"/><Relationship Id="rId2366" Type="http://schemas.openxmlformats.org/officeDocument/2006/relationships/slide" Target="slides/slide2361.xml"/><Relationship Id="rId2573" Type="http://schemas.openxmlformats.org/officeDocument/2006/relationships/slide" Target="slides/slide2568.xml"/><Relationship Id="rId2780" Type="http://schemas.openxmlformats.org/officeDocument/2006/relationships/slide" Target="slides/slide2775.xml"/><Relationship Id="rId3417" Type="http://schemas.openxmlformats.org/officeDocument/2006/relationships/slide" Target="slides/slide3412.xml"/><Relationship Id="rId3624" Type="http://schemas.openxmlformats.org/officeDocument/2006/relationships/slide" Target="slides/slide3619.xml"/><Relationship Id="rId3831" Type="http://schemas.openxmlformats.org/officeDocument/2006/relationships/slide" Target="slides/slide3826.xml"/><Relationship Id="rId338" Type="http://schemas.openxmlformats.org/officeDocument/2006/relationships/slide" Target="slides/slide333.xml"/><Relationship Id="rId545" Type="http://schemas.openxmlformats.org/officeDocument/2006/relationships/slide" Target="slides/slide540.xml"/><Relationship Id="rId752" Type="http://schemas.openxmlformats.org/officeDocument/2006/relationships/slide" Target="slides/slide747.xml"/><Relationship Id="rId1175" Type="http://schemas.openxmlformats.org/officeDocument/2006/relationships/slide" Target="slides/slide1170.xml"/><Relationship Id="rId1382" Type="http://schemas.openxmlformats.org/officeDocument/2006/relationships/slide" Target="slides/slide1377.xml"/><Relationship Id="rId2019" Type="http://schemas.openxmlformats.org/officeDocument/2006/relationships/slide" Target="slides/slide2014.xml"/><Relationship Id="rId2226" Type="http://schemas.openxmlformats.org/officeDocument/2006/relationships/slide" Target="slides/slide2221.xml"/><Relationship Id="rId2433" Type="http://schemas.openxmlformats.org/officeDocument/2006/relationships/slide" Target="slides/slide2428.xml"/><Relationship Id="rId2640" Type="http://schemas.openxmlformats.org/officeDocument/2006/relationships/slide" Target="slides/slide2635.xml"/><Relationship Id="rId405" Type="http://schemas.openxmlformats.org/officeDocument/2006/relationships/slide" Target="slides/slide400.xml"/><Relationship Id="rId612" Type="http://schemas.openxmlformats.org/officeDocument/2006/relationships/slide" Target="slides/slide607.xml"/><Relationship Id="rId1035" Type="http://schemas.openxmlformats.org/officeDocument/2006/relationships/slide" Target="slides/slide1030.xml"/><Relationship Id="rId1242" Type="http://schemas.openxmlformats.org/officeDocument/2006/relationships/slide" Target="slides/slide1237.xml"/><Relationship Id="rId2500" Type="http://schemas.openxmlformats.org/officeDocument/2006/relationships/slide" Target="slides/slide2495.xml"/><Relationship Id="rId1102" Type="http://schemas.openxmlformats.org/officeDocument/2006/relationships/slide" Target="slides/slide1097.xml"/><Relationship Id="rId4258" Type="http://schemas.openxmlformats.org/officeDocument/2006/relationships/slide" Target="slides/slide4253.xml"/><Relationship Id="rId3067" Type="http://schemas.openxmlformats.org/officeDocument/2006/relationships/slide" Target="slides/slide3062.xml"/><Relationship Id="rId3274" Type="http://schemas.openxmlformats.org/officeDocument/2006/relationships/slide" Target="slides/slide3269.xml"/><Relationship Id="rId4118" Type="http://schemas.openxmlformats.org/officeDocument/2006/relationships/slide" Target="slides/slide4113.xml"/><Relationship Id="rId195" Type="http://schemas.openxmlformats.org/officeDocument/2006/relationships/slide" Target="slides/slide190.xml"/><Relationship Id="rId1919" Type="http://schemas.openxmlformats.org/officeDocument/2006/relationships/slide" Target="slides/slide1914.xml"/><Relationship Id="rId3481" Type="http://schemas.openxmlformats.org/officeDocument/2006/relationships/slide" Target="slides/slide3476.xml"/><Relationship Id="rId2083" Type="http://schemas.openxmlformats.org/officeDocument/2006/relationships/slide" Target="slides/slide2078.xml"/><Relationship Id="rId2290" Type="http://schemas.openxmlformats.org/officeDocument/2006/relationships/slide" Target="slides/slide2285.xml"/><Relationship Id="rId3134" Type="http://schemas.openxmlformats.org/officeDocument/2006/relationships/slide" Target="slides/slide3129.xml"/><Relationship Id="rId3341" Type="http://schemas.openxmlformats.org/officeDocument/2006/relationships/slide" Target="slides/slide3336.xml"/><Relationship Id="rId262" Type="http://schemas.openxmlformats.org/officeDocument/2006/relationships/slide" Target="slides/slide257.xml"/><Relationship Id="rId2150" Type="http://schemas.openxmlformats.org/officeDocument/2006/relationships/slide" Target="slides/slide2145.xml"/><Relationship Id="rId3201" Type="http://schemas.openxmlformats.org/officeDocument/2006/relationships/slide" Target="slides/slide3196.xml"/><Relationship Id="rId122" Type="http://schemas.openxmlformats.org/officeDocument/2006/relationships/slide" Target="slides/slide117.xml"/><Relationship Id="rId2010" Type="http://schemas.openxmlformats.org/officeDocument/2006/relationships/slide" Target="slides/slide2005.xml"/><Relationship Id="rId1569" Type="http://schemas.openxmlformats.org/officeDocument/2006/relationships/slide" Target="slides/slide1564.xml"/><Relationship Id="rId2967" Type="http://schemas.openxmlformats.org/officeDocument/2006/relationships/slide" Target="slides/slide2962.xml"/><Relationship Id="rId4182" Type="http://schemas.openxmlformats.org/officeDocument/2006/relationships/slide" Target="slides/slide4177.xml"/><Relationship Id="rId939" Type="http://schemas.openxmlformats.org/officeDocument/2006/relationships/slide" Target="slides/slide934.xml"/><Relationship Id="rId1776" Type="http://schemas.openxmlformats.org/officeDocument/2006/relationships/slide" Target="slides/slide1771.xml"/><Relationship Id="rId1983" Type="http://schemas.openxmlformats.org/officeDocument/2006/relationships/slide" Target="slides/slide1978.xml"/><Relationship Id="rId2827" Type="http://schemas.openxmlformats.org/officeDocument/2006/relationships/slide" Target="slides/slide2822.xml"/><Relationship Id="rId4042" Type="http://schemas.openxmlformats.org/officeDocument/2006/relationships/slide" Target="slides/slide4037.xml"/><Relationship Id="rId68" Type="http://schemas.openxmlformats.org/officeDocument/2006/relationships/slide" Target="slides/slide63.xml"/><Relationship Id="rId1429" Type="http://schemas.openxmlformats.org/officeDocument/2006/relationships/slide" Target="slides/slide1424.xml"/><Relationship Id="rId1636" Type="http://schemas.openxmlformats.org/officeDocument/2006/relationships/slide" Target="slides/slide1631.xml"/><Relationship Id="rId1843" Type="http://schemas.openxmlformats.org/officeDocument/2006/relationships/slide" Target="slides/slide1838.xml"/><Relationship Id="rId1703" Type="http://schemas.openxmlformats.org/officeDocument/2006/relationships/slide" Target="slides/slide1698.xml"/><Relationship Id="rId1910" Type="http://schemas.openxmlformats.org/officeDocument/2006/relationships/slide" Target="slides/slide1905.xml"/><Relationship Id="rId3668" Type="http://schemas.openxmlformats.org/officeDocument/2006/relationships/slide" Target="slides/slide3663.xml"/><Relationship Id="rId3875" Type="http://schemas.openxmlformats.org/officeDocument/2006/relationships/slide" Target="slides/slide3870.xml"/><Relationship Id="rId589" Type="http://schemas.openxmlformats.org/officeDocument/2006/relationships/slide" Target="slides/slide584.xml"/><Relationship Id="rId796" Type="http://schemas.openxmlformats.org/officeDocument/2006/relationships/slide" Target="slides/slide791.xml"/><Relationship Id="rId2477" Type="http://schemas.openxmlformats.org/officeDocument/2006/relationships/slide" Target="slides/slide2472.xml"/><Relationship Id="rId2684" Type="http://schemas.openxmlformats.org/officeDocument/2006/relationships/slide" Target="slides/slide2679.xml"/><Relationship Id="rId3528" Type="http://schemas.openxmlformats.org/officeDocument/2006/relationships/slide" Target="slides/slide3523.xml"/><Relationship Id="rId3735" Type="http://schemas.openxmlformats.org/officeDocument/2006/relationships/slide" Target="slides/slide3730.xml"/><Relationship Id="rId449" Type="http://schemas.openxmlformats.org/officeDocument/2006/relationships/slide" Target="slides/slide444.xml"/><Relationship Id="rId656" Type="http://schemas.openxmlformats.org/officeDocument/2006/relationships/slide" Target="slides/slide651.xml"/><Relationship Id="rId863" Type="http://schemas.openxmlformats.org/officeDocument/2006/relationships/slide" Target="slides/slide858.xml"/><Relationship Id="rId1079" Type="http://schemas.openxmlformats.org/officeDocument/2006/relationships/slide" Target="slides/slide1074.xml"/><Relationship Id="rId1286" Type="http://schemas.openxmlformats.org/officeDocument/2006/relationships/slide" Target="slides/slide1281.xml"/><Relationship Id="rId1493" Type="http://schemas.openxmlformats.org/officeDocument/2006/relationships/slide" Target="slides/slide1488.xml"/><Relationship Id="rId2337" Type="http://schemas.openxmlformats.org/officeDocument/2006/relationships/slide" Target="slides/slide2332.xml"/><Relationship Id="rId2544" Type="http://schemas.openxmlformats.org/officeDocument/2006/relationships/slide" Target="slides/slide2539.xml"/><Relationship Id="rId2891" Type="http://schemas.openxmlformats.org/officeDocument/2006/relationships/slide" Target="slides/slide2886.xml"/><Relationship Id="rId3942" Type="http://schemas.openxmlformats.org/officeDocument/2006/relationships/slide" Target="slides/slide3937.xml"/><Relationship Id="rId309" Type="http://schemas.openxmlformats.org/officeDocument/2006/relationships/slide" Target="slides/slide304.xml"/><Relationship Id="rId516" Type="http://schemas.openxmlformats.org/officeDocument/2006/relationships/slide" Target="slides/slide511.xml"/><Relationship Id="rId1146" Type="http://schemas.openxmlformats.org/officeDocument/2006/relationships/slide" Target="slides/slide1141.xml"/><Relationship Id="rId2751" Type="http://schemas.openxmlformats.org/officeDocument/2006/relationships/slide" Target="slides/slide2746.xml"/><Relationship Id="rId3802" Type="http://schemas.openxmlformats.org/officeDocument/2006/relationships/slide" Target="slides/slide3797.xml"/><Relationship Id="rId723" Type="http://schemas.openxmlformats.org/officeDocument/2006/relationships/slide" Target="slides/slide718.xml"/><Relationship Id="rId930" Type="http://schemas.openxmlformats.org/officeDocument/2006/relationships/slide" Target="slides/slide925.xml"/><Relationship Id="rId1006" Type="http://schemas.openxmlformats.org/officeDocument/2006/relationships/slide" Target="slides/slide1001.xml"/><Relationship Id="rId1353" Type="http://schemas.openxmlformats.org/officeDocument/2006/relationships/slide" Target="slides/slide1348.xml"/><Relationship Id="rId1560" Type="http://schemas.openxmlformats.org/officeDocument/2006/relationships/slide" Target="slides/slide1555.xml"/><Relationship Id="rId2404" Type="http://schemas.openxmlformats.org/officeDocument/2006/relationships/slide" Target="slides/slide2399.xml"/><Relationship Id="rId2611" Type="http://schemas.openxmlformats.org/officeDocument/2006/relationships/slide" Target="slides/slide2606.xml"/><Relationship Id="rId1213" Type="http://schemas.openxmlformats.org/officeDocument/2006/relationships/slide" Target="slides/slide1208.xml"/><Relationship Id="rId1420" Type="http://schemas.openxmlformats.org/officeDocument/2006/relationships/slide" Target="slides/slide1415.xml"/><Relationship Id="rId3178" Type="http://schemas.openxmlformats.org/officeDocument/2006/relationships/slide" Target="slides/slide3173.xml"/><Relationship Id="rId3385" Type="http://schemas.openxmlformats.org/officeDocument/2006/relationships/slide" Target="slides/slide3380.xml"/><Relationship Id="rId3592" Type="http://schemas.openxmlformats.org/officeDocument/2006/relationships/slide" Target="slides/slide3587.xml"/><Relationship Id="rId4229" Type="http://schemas.openxmlformats.org/officeDocument/2006/relationships/slide" Target="slides/slide4224.xml"/><Relationship Id="rId2194" Type="http://schemas.openxmlformats.org/officeDocument/2006/relationships/slide" Target="slides/slide2189.xml"/><Relationship Id="rId3038" Type="http://schemas.openxmlformats.org/officeDocument/2006/relationships/slide" Target="slides/slide3033.xml"/><Relationship Id="rId3245" Type="http://schemas.openxmlformats.org/officeDocument/2006/relationships/slide" Target="slides/slide3240.xml"/><Relationship Id="rId3452" Type="http://schemas.openxmlformats.org/officeDocument/2006/relationships/slide" Target="slides/slide3447.xml"/><Relationship Id="rId166" Type="http://schemas.openxmlformats.org/officeDocument/2006/relationships/slide" Target="slides/slide161.xml"/><Relationship Id="rId373" Type="http://schemas.openxmlformats.org/officeDocument/2006/relationships/slide" Target="slides/slide368.xml"/><Relationship Id="rId580" Type="http://schemas.openxmlformats.org/officeDocument/2006/relationships/slide" Target="slides/slide575.xml"/><Relationship Id="rId2054" Type="http://schemas.openxmlformats.org/officeDocument/2006/relationships/slide" Target="slides/slide2049.xml"/><Relationship Id="rId2261" Type="http://schemas.openxmlformats.org/officeDocument/2006/relationships/slide" Target="slides/slide2256.xml"/><Relationship Id="rId3105" Type="http://schemas.openxmlformats.org/officeDocument/2006/relationships/slide" Target="slides/slide3100.xml"/><Relationship Id="rId3312" Type="http://schemas.openxmlformats.org/officeDocument/2006/relationships/slide" Target="slides/slide3307.xml"/><Relationship Id="rId233" Type="http://schemas.openxmlformats.org/officeDocument/2006/relationships/slide" Target="slides/slide228.xml"/><Relationship Id="rId440" Type="http://schemas.openxmlformats.org/officeDocument/2006/relationships/slide" Target="slides/slide435.xml"/><Relationship Id="rId1070" Type="http://schemas.openxmlformats.org/officeDocument/2006/relationships/slide" Target="slides/slide1065.xml"/><Relationship Id="rId2121" Type="http://schemas.openxmlformats.org/officeDocument/2006/relationships/slide" Target="slides/slide2116.xml"/><Relationship Id="rId300" Type="http://schemas.openxmlformats.org/officeDocument/2006/relationships/slide" Target="slides/slide295.xml"/><Relationship Id="rId4086" Type="http://schemas.openxmlformats.org/officeDocument/2006/relationships/slide" Target="slides/slide4081.xml"/><Relationship Id="rId1887" Type="http://schemas.openxmlformats.org/officeDocument/2006/relationships/slide" Target="slides/slide1882.xml"/><Relationship Id="rId2938" Type="http://schemas.openxmlformats.org/officeDocument/2006/relationships/slide" Target="slides/slide2933.xml"/><Relationship Id="rId4293" Type="http://schemas.openxmlformats.org/officeDocument/2006/relationships/font" Target="fonts/font4.fntdata"/><Relationship Id="rId1747" Type="http://schemas.openxmlformats.org/officeDocument/2006/relationships/slide" Target="slides/slide1742.xml"/><Relationship Id="rId1954" Type="http://schemas.openxmlformats.org/officeDocument/2006/relationships/slide" Target="slides/slide1949.xml"/><Relationship Id="rId4153" Type="http://schemas.openxmlformats.org/officeDocument/2006/relationships/slide" Target="slides/slide4148.xml"/><Relationship Id="rId39" Type="http://schemas.openxmlformats.org/officeDocument/2006/relationships/slide" Target="slides/slide34.xml"/><Relationship Id="rId1607" Type="http://schemas.openxmlformats.org/officeDocument/2006/relationships/slide" Target="slides/slide1602.xml"/><Relationship Id="rId1814" Type="http://schemas.openxmlformats.org/officeDocument/2006/relationships/slide" Target="slides/slide1809.xml"/><Relationship Id="rId4013" Type="http://schemas.openxmlformats.org/officeDocument/2006/relationships/slide" Target="slides/slide4008.xml"/><Relationship Id="rId4220" Type="http://schemas.openxmlformats.org/officeDocument/2006/relationships/slide" Target="slides/slide4215.xml"/><Relationship Id="rId3779" Type="http://schemas.openxmlformats.org/officeDocument/2006/relationships/slide" Target="slides/slide3774.xml"/><Relationship Id="rId2588" Type="http://schemas.openxmlformats.org/officeDocument/2006/relationships/slide" Target="slides/slide2583.xml"/><Relationship Id="rId3986" Type="http://schemas.openxmlformats.org/officeDocument/2006/relationships/slide" Target="slides/slide3981.xml"/><Relationship Id="rId1397" Type="http://schemas.openxmlformats.org/officeDocument/2006/relationships/slide" Target="slides/slide1392.xml"/><Relationship Id="rId2795" Type="http://schemas.openxmlformats.org/officeDocument/2006/relationships/slide" Target="slides/slide2790.xml"/><Relationship Id="rId3639" Type="http://schemas.openxmlformats.org/officeDocument/2006/relationships/slide" Target="slides/slide3634.xml"/><Relationship Id="rId3846" Type="http://schemas.openxmlformats.org/officeDocument/2006/relationships/slide" Target="slides/slide3841.xml"/><Relationship Id="rId767" Type="http://schemas.openxmlformats.org/officeDocument/2006/relationships/slide" Target="slides/slide762.xml"/><Relationship Id="rId974" Type="http://schemas.openxmlformats.org/officeDocument/2006/relationships/slide" Target="slides/slide969.xml"/><Relationship Id="rId2448" Type="http://schemas.openxmlformats.org/officeDocument/2006/relationships/slide" Target="slides/slide2443.xml"/><Relationship Id="rId2655" Type="http://schemas.openxmlformats.org/officeDocument/2006/relationships/slide" Target="slides/slide2650.xml"/><Relationship Id="rId2862" Type="http://schemas.openxmlformats.org/officeDocument/2006/relationships/slide" Target="slides/slide2857.xml"/><Relationship Id="rId3706" Type="http://schemas.openxmlformats.org/officeDocument/2006/relationships/slide" Target="slides/slide3701.xml"/><Relationship Id="rId3913" Type="http://schemas.openxmlformats.org/officeDocument/2006/relationships/slide" Target="slides/slide3908.xml"/><Relationship Id="rId627" Type="http://schemas.openxmlformats.org/officeDocument/2006/relationships/slide" Target="slides/slide622.xml"/><Relationship Id="rId834" Type="http://schemas.openxmlformats.org/officeDocument/2006/relationships/slide" Target="slides/slide829.xml"/><Relationship Id="rId1257" Type="http://schemas.openxmlformats.org/officeDocument/2006/relationships/slide" Target="slides/slide1252.xml"/><Relationship Id="rId1464" Type="http://schemas.openxmlformats.org/officeDocument/2006/relationships/slide" Target="slides/slide1459.xml"/><Relationship Id="rId1671" Type="http://schemas.openxmlformats.org/officeDocument/2006/relationships/slide" Target="slides/slide1666.xml"/><Relationship Id="rId2308" Type="http://schemas.openxmlformats.org/officeDocument/2006/relationships/slide" Target="slides/slide2303.xml"/><Relationship Id="rId2515" Type="http://schemas.openxmlformats.org/officeDocument/2006/relationships/slide" Target="slides/slide2510.xml"/><Relationship Id="rId2722" Type="http://schemas.openxmlformats.org/officeDocument/2006/relationships/slide" Target="slides/slide2717.xml"/><Relationship Id="rId901" Type="http://schemas.openxmlformats.org/officeDocument/2006/relationships/slide" Target="slides/slide896.xml"/><Relationship Id="rId1117" Type="http://schemas.openxmlformats.org/officeDocument/2006/relationships/slide" Target="slides/slide1112.xml"/><Relationship Id="rId1324" Type="http://schemas.openxmlformats.org/officeDocument/2006/relationships/slide" Target="slides/slide1319.xml"/><Relationship Id="rId1531" Type="http://schemas.openxmlformats.org/officeDocument/2006/relationships/slide" Target="slides/slide1526.xml"/><Relationship Id="rId30" Type="http://schemas.openxmlformats.org/officeDocument/2006/relationships/slide" Target="slides/slide25.xml"/><Relationship Id="rId3289" Type="http://schemas.openxmlformats.org/officeDocument/2006/relationships/slide" Target="slides/slide3284.xml"/><Relationship Id="rId3496" Type="http://schemas.openxmlformats.org/officeDocument/2006/relationships/slide" Target="slides/slide3491.xml"/><Relationship Id="rId2098" Type="http://schemas.openxmlformats.org/officeDocument/2006/relationships/slide" Target="slides/slide2093.xml"/><Relationship Id="rId3149" Type="http://schemas.openxmlformats.org/officeDocument/2006/relationships/slide" Target="slides/slide3144.xml"/><Relationship Id="rId3356" Type="http://schemas.openxmlformats.org/officeDocument/2006/relationships/slide" Target="slides/slide3351.xml"/><Relationship Id="rId3563" Type="http://schemas.openxmlformats.org/officeDocument/2006/relationships/slide" Target="slides/slide3558.xml"/><Relationship Id="rId277" Type="http://schemas.openxmlformats.org/officeDocument/2006/relationships/slide" Target="slides/slide272.xml"/><Relationship Id="rId484" Type="http://schemas.openxmlformats.org/officeDocument/2006/relationships/slide" Target="slides/slide479.xml"/><Relationship Id="rId2165" Type="http://schemas.openxmlformats.org/officeDocument/2006/relationships/slide" Target="slides/slide2160.xml"/><Relationship Id="rId3009" Type="http://schemas.openxmlformats.org/officeDocument/2006/relationships/slide" Target="slides/slide3004.xml"/><Relationship Id="rId3216" Type="http://schemas.openxmlformats.org/officeDocument/2006/relationships/slide" Target="slides/slide3211.xml"/><Relationship Id="rId3770" Type="http://schemas.openxmlformats.org/officeDocument/2006/relationships/slide" Target="slides/slide3765.xml"/><Relationship Id="rId137" Type="http://schemas.openxmlformats.org/officeDocument/2006/relationships/slide" Target="slides/slide132.xml"/><Relationship Id="rId344" Type="http://schemas.openxmlformats.org/officeDocument/2006/relationships/slide" Target="slides/slide339.xml"/><Relationship Id="rId691" Type="http://schemas.openxmlformats.org/officeDocument/2006/relationships/slide" Target="slides/slide686.xml"/><Relationship Id="rId2025" Type="http://schemas.openxmlformats.org/officeDocument/2006/relationships/slide" Target="slides/slide2020.xml"/><Relationship Id="rId2372" Type="http://schemas.openxmlformats.org/officeDocument/2006/relationships/slide" Target="slides/slide2367.xml"/><Relationship Id="rId3423" Type="http://schemas.openxmlformats.org/officeDocument/2006/relationships/slide" Target="slides/slide3418.xml"/><Relationship Id="rId3630" Type="http://schemas.openxmlformats.org/officeDocument/2006/relationships/slide" Target="slides/slide3625.xml"/><Relationship Id="rId551" Type="http://schemas.openxmlformats.org/officeDocument/2006/relationships/slide" Target="slides/slide546.xml"/><Relationship Id="rId1181" Type="http://schemas.openxmlformats.org/officeDocument/2006/relationships/slide" Target="slides/slide1176.xml"/><Relationship Id="rId2232" Type="http://schemas.openxmlformats.org/officeDocument/2006/relationships/slide" Target="slides/slide2227.xml"/><Relationship Id="rId204" Type="http://schemas.openxmlformats.org/officeDocument/2006/relationships/slide" Target="slides/slide199.xml"/><Relationship Id="rId411" Type="http://schemas.openxmlformats.org/officeDocument/2006/relationships/slide" Target="slides/slide406.xml"/><Relationship Id="rId1041" Type="http://schemas.openxmlformats.org/officeDocument/2006/relationships/slide" Target="slides/slide1036.xml"/><Relationship Id="rId1998" Type="http://schemas.openxmlformats.org/officeDocument/2006/relationships/slide" Target="slides/slide1993.xml"/><Relationship Id="rId4197" Type="http://schemas.openxmlformats.org/officeDocument/2006/relationships/slide" Target="slides/slide4192.xml"/><Relationship Id="rId1858" Type="http://schemas.openxmlformats.org/officeDocument/2006/relationships/slide" Target="slides/slide1853.xml"/><Relationship Id="rId4057" Type="http://schemas.openxmlformats.org/officeDocument/2006/relationships/slide" Target="slides/slide4052.xml"/><Relationship Id="rId4264" Type="http://schemas.openxmlformats.org/officeDocument/2006/relationships/slide" Target="slides/slide4259.xml"/><Relationship Id="rId2909" Type="http://schemas.openxmlformats.org/officeDocument/2006/relationships/slide" Target="slides/slide2904.xml"/><Relationship Id="rId3073" Type="http://schemas.openxmlformats.org/officeDocument/2006/relationships/slide" Target="slides/slide3068.xml"/><Relationship Id="rId3280" Type="http://schemas.openxmlformats.org/officeDocument/2006/relationships/slide" Target="slides/slide3275.xml"/><Relationship Id="rId4124" Type="http://schemas.openxmlformats.org/officeDocument/2006/relationships/slide" Target="slides/slide4119.xml"/><Relationship Id="rId1718" Type="http://schemas.openxmlformats.org/officeDocument/2006/relationships/slide" Target="slides/slide1713.xml"/><Relationship Id="rId1925" Type="http://schemas.openxmlformats.org/officeDocument/2006/relationships/slide" Target="slides/slide1920.xml"/><Relationship Id="rId3140" Type="http://schemas.openxmlformats.org/officeDocument/2006/relationships/slide" Target="slides/slide3135.xml"/><Relationship Id="rId2699" Type="http://schemas.openxmlformats.org/officeDocument/2006/relationships/slide" Target="slides/slide2694.xml"/><Relationship Id="rId3000" Type="http://schemas.openxmlformats.org/officeDocument/2006/relationships/slide" Target="slides/slide2995.xml"/><Relationship Id="rId3957" Type="http://schemas.openxmlformats.org/officeDocument/2006/relationships/slide" Target="slides/slide3952.xml"/><Relationship Id="rId878" Type="http://schemas.openxmlformats.org/officeDocument/2006/relationships/slide" Target="slides/slide873.xml"/><Relationship Id="rId2559" Type="http://schemas.openxmlformats.org/officeDocument/2006/relationships/slide" Target="slides/slide2554.xml"/><Relationship Id="rId2766" Type="http://schemas.openxmlformats.org/officeDocument/2006/relationships/slide" Target="slides/slide2761.xml"/><Relationship Id="rId2973" Type="http://schemas.openxmlformats.org/officeDocument/2006/relationships/slide" Target="slides/slide2968.xml"/><Relationship Id="rId3817" Type="http://schemas.openxmlformats.org/officeDocument/2006/relationships/slide" Target="slides/slide3812.xml"/><Relationship Id="rId738" Type="http://schemas.openxmlformats.org/officeDocument/2006/relationships/slide" Target="slides/slide733.xml"/><Relationship Id="rId945" Type="http://schemas.openxmlformats.org/officeDocument/2006/relationships/slide" Target="slides/slide940.xml"/><Relationship Id="rId1368" Type="http://schemas.openxmlformats.org/officeDocument/2006/relationships/slide" Target="slides/slide1363.xml"/><Relationship Id="rId1575" Type="http://schemas.openxmlformats.org/officeDocument/2006/relationships/slide" Target="slides/slide1570.xml"/><Relationship Id="rId1782" Type="http://schemas.openxmlformats.org/officeDocument/2006/relationships/slide" Target="slides/slide1777.xml"/><Relationship Id="rId2419" Type="http://schemas.openxmlformats.org/officeDocument/2006/relationships/slide" Target="slides/slide2414.xml"/><Relationship Id="rId2626" Type="http://schemas.openxmlformats.org/officeDocument/2006/relationships/slide" Target="slides/slide2621.xml"/><Relationship Id="rId2833" Type="http://schemas.openxmlformats.org/officeDocument/2006/relationships/slide" Target="slides/slide2828.xml"/><Relationship Id="rId74" Type="http://schemas.openxmlformats.org/officeDocument/2006/relationships/slide" Target="slides/slide69.xml"/><Relationship Id="rId805" Type="http://schemas.openxmlformats.org/officeDocument/2006/relationships/slide" Target="slides/slide800.xml"/><Relationship Id="rId1228" Type="http://schemas.openxmlformats.org/officeDocument/2006/relationships/slide" Target="slides/slide1223.xml"/><Relationship Id="rId1435" Type="http://schemas.openxmlformats.org/officeDocument/2006/relationships/slide" Target="slides/slide1430.xml"/><Relationship Id="rId1642" Type="http://schemas.openxmlformats.org/officeDocument/2006/relationships/slide" Target="slides/slide1637.xml"/><Relationship Id="rId2900" Type="http://schemas.openxmlformats.org/officeDocument/2006/relationships/slide" Target="slides/slide2895.xml"/><Relationship Id="rId1502" Type="http://schemas.openxmlformats.org/officeDocument/2006/relationships/slide" Target="slides/slide1497.xml"/><Relationship Id="rId388" Type="http://schemas.openxmlformats.org/officeDocument/2006/relationships/slide" Target="slides/slide383.xml"/><Relationship Id="rId2069" Type="http://schemas.openxmlformats.org/officeDocument/2006/relationships/slide" Target="slides/slide2064.xml"/><Relationship Id="rId3467" Type="http://schemas.openxmlformats.org/officeDocument/2006/relationships/slide" Target="slides/slide3462.xml"/><Relationship Id="rId3674" Type="http://schemas.openxmlformats.org/officeDocument/2006/relationships/slide" Target="slides/slide3669.xml"/><Relationship Id="rId3881" Type="http://schemas.openxmlformats.org/officeDocument/2006/relationships/slide" Target="slides/slide3876.xml"/><Relationship Id="rId595" Type="http://schemas.openxmlformats.org/officeDocument/2006/relationships/slide" Target="slides/slide590.xml"/><Relationship Id="rId2276" Type="http://schemas.openxmlformats.org/officeDocument/2006/relationships/slide" Target="slides/slide2271.xml"/><Relationship Id="rId2483" Type="http://schemas.openxmlformats.org/officeDocument/2006/relationships/slide" Target="slides/slide2478.xml"/><Relationship Id="rId2690" Type="http://schemas.openxmlformats.org/officeDocument/2006/relationships/slide" Target="slides/slide2685.xml"/><Relationship Id="rId3327" Type="http://schemas.openxmlformats.org/officeDocument/2006/relationships/slide" Target="slides/slide3322.xml"/><Relationship Id="rId3534" Type="http://schemas.openxmlformats.org/officeDocument/2006/relationships/slide" Target="slides/slide3529.xml"/><Relationship Id="rId3741" Type="http://schemas.openxmlformats.org/officeDocument/2006/relationships/slide" Target="slides/slide3736.xml"/><Relationship Id="rId248" Type="http://schemas.openxmlformats.org/officeDocument/2006/relationships/slide" Target="slides/slide243.xml"/><Relationship Id="rId455" Type="http://schemas.openxmlformats.org/officeDocument/2006/relationships/slide" Target="slides/slide450.xml"/><Relationship Id="rId662" Type="http://schemas.openxmlformats.org/officeDocument/2006/relationships/slide" Target="slides/slide657.xml"/><Relationship Id="rId1085" Type="http://schemas.openxmlformats.org/officeDocument/2006/relationships/slide" Target="slides/slide1080.xml"/><Relationship Id="rId1292" Type="http://schemas.openxmlformats.org/officeDocument/2006/relationships/slide" Target="slides/slide1287.xml"/><Relationship Id="rId2136" Type="http://schemas.openxmlformats.org/officeDocument/2006/relationships/slide" Target="slides/slide2131.xml"/><Relationship Id="rId2343" Type="http://schemas.openxmlformats.org/officeDocument/2006/relationships/slide" Target="slides/slide2338.xml"/><Relationship Id="rId2550" Type="http://schemas.openxmlformats.org/officeDocument/2006/relationships/slide" Target="slides/slide2545.xml"/><Relationship Id="rId3601" Type="http://schemas.openxmlformats.org/officeDocument/2006/relationships/slide" Target="slides/slide3596.xml"/><Relationship Id="rId108" Type="http://schemas.openxmlformats.org/officeDocument/2006/relationships/slide" Target="slides/slide103.xml"/><Relationship Id="rId315" Type="http://schemas.openxmlformats.org/officeDocument/2006/relationships/slide" Target="slides/slide310.xml"/><Relationship Id="rId522" Type="http://schemas.openxmlformats.org/officeDocument/2006/relationships/slide" Target="slides/slide517.xml"/><Relationship Id="rId1152" Type="http://schemas.openxmlformats.org/officeDocument/2006/relationships/slide" Target="slides/slide1147.xml"/><Relationship Id="rId2203" Type="http://schemas.openxmlformats.org/officeDocument/2006/relationships/slide" Target="slides/slide2198.xml"/><Relationship Id="rId2410" Type="http://schemas.openxmlformats.org/officeDocument/2006/relationships/slide" Target="slides/slide2405.xml"/><Relationship Id="rId1012" Type="http://schemas.openxmlformats.org/officeDocument/2006/relationships/slide" Target="slides/slide1007.xml"/><Relationship Id="rId4168" Type="http://schemas.openxmlformats.org/officeDocument/2006/relationships/slide" Target="slides/slide4163.xml"/><Relationship Id="rId1969" Type="http://schemas.openxmlformats.org/officeDocument/2006/relationships/slide" Target="slides/slide1964.xml"/><Relationship Id="rId3184" Type="http://schemas.openxmlformats.org/officeDocument/2006/relationships/slide" Target="slides/slide3179.xml"/><Relationship Id="rId4028" Type="http://schemas.openxmlformats.org/officeDocument/2006/relationships/slide" Target="slides/slide4023.xml"/><Relationship Id="rId4235" Type="http://schemas.openxmlformats.org/officeDocument/2006/relationships/slide" Target="slides/slide4230.xml"/><Relationship Id="rId1829" Type="http://schemas.openxmlformats.org/officeDocument/2006/relationships/slide" Target="slides/slide1824.xml"/><Relationship Id="rId3391" Type="http://schemas.openxmlformats.org/officeDocument/2006/relationships/slide" Target="slides/slide3386.xml"/><Relationship Id="rId3044" Type="http://schemas.openxmlformats.org/officeDocument/2006/relationships/slide" Target="slides/slide3039.xml"/><Relationship Id="rId3251" Type="http://schemas.openxmlformats.org/officeDocument/2006/relationships/slide" Target="slides/slide3246.xml"/><Relationship Id="rId4302" Type="http://schemas.openxmlformats.org/officeDocument/2006/relationships/font" Target="fonts/font13.fntdata"/><Relationship Id="rId172" Type="http://schemas.openxmlformats.org/officeDocument/2006/relationships/slide" Target="slides/slide167.xml"/><Relationship Id="rId2060" Type="http://schemas.openxmlformats.org/officeDocument/2006/relationships/slide" Target="slides/slide2055.xml"/><Relationship Id="rId3111" Type="http://schemas.openxmlformats.org/officeDocument/2006/relationships/slide" Target="slides/slide3106.xml"/><Relationship Id="rId989" Type="http://schemas.openxmlformats.org/officeDocument/2006/relationships/slide" Target="slides/slide984.xml"/><Relationship Id="rId2877" Type="http://schemas.openxmlformats.org/officeDocument/2006/relationships/slide" Target="slides/slide2872.xml"/><Relationship Id="rId849" Type="http://schemas.openxmlformats.org/officeDocument/2006/relationships/slide" Target="slides/slide844.xml"/><Relationship Id="rId1479" Type="http://schemas.openxmlformats.org/officeDocument/2006/relationships/slide" Target="slides/slide1474.xml"/><Relationship Id="rId1686" Type="http://schemas.openxmlformats.org/officeDocument/2006/relationships/slide" Target="slides/slide1681.xml"/><Relationship Id="rId3928" Type="http://schemas.openxmlformats.org/officeDocument/2006/relationships/slide" Target="slides/slide3923.xml"/><Relationship Id="rId4092" Type="http://schemas.openxmlformats.org/officeDocument/2006/relationships/slide" Target="slides/slide4087.xml"/><Relationship Id="rId1339" Type="http://schemas.openxmlformats.org/officeDocument/2006/relationships/slide" Target="slides/slide1334.xml"/><Relationship Id="rId1893" Type="http://schemas.openxmlformats.org/officeDocument/2006/relationships/slide" Target="slides/slide1888.xml"/><Relationship Id="rId2737" Type="http://schemas.openxmlformats.org/officeDocument/2006/relationships/slide" Target="slides/slide2732.xml"/><Relationship Id="rId2944" Type="http://schemas.openxmlformats.org/officeDocument/2006/relationships/slide" Target="slides/slide2939.xml"/><Relationship Id="rId709" Type="http://schemas.openxmlformats.org/officeDocument/2006/relationships/slide" Target="slides/slide704.xml"/><Relationship Id="rId916" Type="http://schemas.openxmlformats.org/officeDocument/2006/relationships/slide" Target="slides/slide911.xml"/><Relationship Id="rId1546" Type="http://schemas.openxmlformats.org/officeDocument/2006/relationships/slide" Target="slides/slide1541.xml"/><Relationship Id="rId1753" Type="http://schemas.openxmlformats.org/officeDocument/2006/relationships/slide" Target="slides/slide1748.xml"/><Relationship Id="rId1960" Type="http://schemas.openxmlformats.org/officeDocument/2006/relationships/slide" Target="slides/slide1955.xml"/><Relationship Id="rId2804" Type="http://schemas.openxmlformats.org/officeDocument/2006/relationships/slide" Target="slides/slide2799.xml"/><Relationship Id="rId45" Type="http://schemas.openxmlformats.org/officeDocument/2006/relationships/slide" Target="slides/slide40.xml"/><Relationship Id="rId1406" Type="http://schemas.openxmlformats.org/officeDocument/2006/relationships/slide" Target="slides/slide1401.xml"/><Relationship Id="rId1613" Type="http://schemas.openxmlformats.org/officeDocument/2006/relationships/slide" Target="slides/slide1608.xml"/><Relationship Id="rId1820" Type="http://schemas.openxmlformats.org/officeDocument/2006/relationships/slide" Target="slides/slide1815.xml"/><Relationship Id="rId3578" Type="http://schemas.openxmlformats.org/officeDocument/2006/relationships/slide" Target="slides/slide3573.xml"/><Relationship Id="rId3785" Type="http://schemas.openxmlformats.org/officeDocument/2006/relationships/slide" Target="slides/slide3780.xml"/><Relationship Id="rId3992" Type="http://schemas.openxmlformats.org/officeDocument/2006/relationships/slide" Target="slides/slide3987.xml"/><Relationship Id="rId499" Type="http://schemas.openxmlformats.org/officeDocument/2006/relationships/slide" Target="slides/slide494.xml"/><Relationship Id="rId2387" Type="http://schemas.openxmlformats.org/officeDocument/2006/relationships/slide" Target="slides/slide2382.xml"/><Relationship Id="rId2594" Type="http://schemas.openxmlformats.org/officeDocument/2006/relationships/slide" Target="slides/slide2589.xml"/><Relationship Id="rId3438" Type="http://schemas.openxmlformats.org/officeDocument/2006/relationships/slide" Target="slides/slide3433.xml"/><Relationship Id="rId3645" Type="http://schemas.openxmlformats.org/officeDocument/2006/relationships/slide" Target="slides/slide3640.xml"/><Relationship Id="rId3852" Type="http://schemas.openxmlformats.org/officeDocument/2006/relationships/slide" Target="slides/slide3847.xml"/><Relationship Id="rId359" Type="http://schemas.openxmlformats.org/officeDocument/2006/relationships/slide" Target="slides/slide354.xml"/><Relationship Id="rId566" Type="http://schemas.openxmlformats.org/officeDocument/2006/relationships/slide" Target="slides/slide561.xml"/><Relationship Id="rId773" Type="http://schemas.openxmlformats.org/officeDocument/2006/relationships/slide" Target="slides/slide768.xml"/><Relationship Id="rId1196" Type="http://schemas.openxmlformats.org/officeDocument/2006/relationships/slide" Target="slides/slide1191.xml"/><Relationship Id="rId2247" Type="http://schemas.openxmlformats.org/officeDocument/2006/relationships/slide" Target="slides/slide2242.xml"/><Relationship Id="rId2454" Type="http://schemas.openxmlformats.org/officeDocument/2006/relationships/slide" Target="slides/slide2449.xml"/><Relationship Id="rId3505" Type="http://schemas.openxmlformats.org/officeDocument/2006/relationships/slide" Target="slides/slide3500.xml"/><Relationship Id="rId219" Type="http://schemas.openxmlformats.org/officeDocument/2006/relationships/slide" Target="slides/slide214.xml"/><Relationship Id="rId426" Type="http://schemas.openxmlformats.org/officeDocument/2006/relationships/slide" Target="slides/slide421.xml"/><Relationship Id="rId633" Type="http://schemas.openxmlformats.org/officeDocument/2006/relationships/slide" Target="slides/slide628.xml"/><Relationship Id="rId980" Type="http://schemas.openxmlformats.org/officeDocument/2006/relationships/slide" Target="slides/slide975.xml"/><Relationship Id="rId1056" Type="http://schemas.openxmlformats.org/officeDocument/2006/relationships/slide" Target="slides/slide1051.xml"/><Relationship Id="rId1263" Type="http://schemas.openxmlformats.org/officeDocument/2006/relationships/slide" Target="slides/slide1258.xml"/><Relationship Id="rId2107" Type="http://schemas.openxmlformats.org/officeDocument/2006/relationships/slide" Target="slides/slide2102.xml"/><Relationship Id="rId2314" Type="http://schemas.openxmlformats.org/officeDocument/2006/relationships/slide" Target="slides/slide2309.xml"/><Relationship Id="rId2661" Type="http://schemas.openxmlformats.org/officeDocument/2006/relationships/slide" Target="slides/slide2656.xml"/><Relationship Id="rId3712" Type="http://schemas.openxmlformats.org/officeDocument/2006/relationships/slide" Target="slides/slide3707.xml"/><Relationship Id="rId840" Type="http://schemas.openxmlformats.org/officeDocument/2006/relationships/slide" Target="slides/slide835.xml"/><Relationship Id="rId1470" Type="http://schemas.openxmlformats.org/officeDocument/2006/relationships/slide" Target="slides/slide1465.xml"/><Relationship Id="rId2521" Type="http://schemas.openxmlformats.org/officeDocument/2006/relationships/slide" Target="slides/slide2516.xml"/><Relationship Id="rId4279" Type="http://schemas.openxmlformats.org/officeDocument/2006/relationships/slide" Target="slides/slide4274.xml"/><Relationship Id="rId700" Type="http://schemas.openxmlformats.org/officeDocument/2006/relationships/slide" Target="slides/slide695.xml"/><Relationship Id="rId1123" Type="http://schemas.openxmlformats.org/officeDocument/2006/relationships/slide" Target="slides/slide1118.xml"/><Relationship Id="rId1330" Type="http://schemas.openxmlformats.org/officeDocument/2006/relationships/slide" Target="slides/slide1325.xml"/><Relationship Id="rId3088" Type="http://schemas.openxmlformats.org/officeDocument/2006/relationships/slide" Target="slides/slide3083.xml"/><Relationship Id="rId3295" Type="http://schemas.openxmlformats.org/officeDocument/2006/relationships/slide" Target="slides/slide3290.xml"/><Relationship Id="rId4139" Type="http://schemas.openxmlformats.org/officeDocument/2006/relationships/slide" Target="slides/slide4134.xml"/><Relationship Id="rId3155" Type="http://schemas.openxmlformats.org/officeDocument/2006/relationships/slide" Target="slides/slide3150.xml"/><Relationship Id="rId3362" Type="http://schemas.openxmlformats.org/officeDocument/2006/relationships/slide" Target="slides/slide3357.xml"/><Relationship Id="rId4206" Type="http://schemas.openxmlformats.org/officeDocument/2006/relationships/slide" Target="slides/slide4201.xml"/><Relationship Id="rId283" Type="http://schemas.openxmlformats.org/officeDocument/2006/relationships/slide" Target="slides/slide278.xml"/><Relationship Id="rId490" Type="http://schemas.openxmlformats.org/officeDocument/2006/relationships/slide" Target="slides/slide485.xml"/><Relationship Id="rId2171" Type="http://schemas.openxmlformats.org/officeDocument/2006/relationships/slide" Target="slides/slide2166.xml"/><Relationship Id="rId3015" Type="http://schemas.openxmlformats.org/officeDocument/2006/relationships/slide" Target="slides/slide3010.xml"/><Relationship Id="rId3222" Type="http://schemas.openxmlformats.org/officeDocument/2006/relationships/slide" Target="slides/slide3217.xml"/><Relationship Id="rId143" Type="http://schemas.openxmlformats.org/officeDocument/2006/relationships/slide" Target="slides/slide138.xml"/><Relationship Id="rId350" Type="http://schemas.openxmlformats.org/officeDocument/2006/relationships/slide" Target="slides/slide345.xml"/><Relationship Id="rId2031" Type="http://schemas.openxmlformats.org/officeDocument/2006/relationships/slide" Target="slides/slide2026.xml"/><Relationship Id="rId9" Type="http://schemas.openxmlformats.org/officeDocument/2006/relationships/slide" Target="slides/slide4.xml"/><Relationship Id="rId210" Type="http://schemas.openxmlformats.org/officeDocument/2006/relationships/slide" Target="slides/slide205.xml"/><Relationship Id="rId2988" Type="http://schemas.openxmlformats.org/officeDocument/2006/relationships/slide" Target="slides/slide2983.xml"/><Relationship Id="rId1797" Type="http://schemas.openxmlformats.org/officeDocument/2006/relationships/slide" Target="slides/slide1792.xml"/><Relationship Id="rId2848" Type="http://schemas.openxmlformats.org/officeDocument/2006/relationships/slide" Target="slides/slide2843.xml"/><Relationship Id="rId89" Type="http://schemas.openxmlformats.org/officeDocument/2006/relationships/slide" Target="slides/slide84.xml"/><Relationship Id="rId1657" Type="http://schemas.openxmlformats.org/officeDocument/2006/relationships/slide" Target="slides/slide1652.xml"/><Relationship Id="rId1864" Type="http://schemas.openxmlformats.org/officeDocument/2006/relationships/slide" Target="slides/slide1859.xml"/><Relationship Id="rId2708" Type="http://schemas.openxmlformats.org/officeDocument/2006/relationships/slide" Target="slides/slide2703.xml"/><Relationship Id="rId2915" Type="http://schemas.openxmlformats.org/officeDocument/2006/relationships/slide" Target="slides/slide2910.xml"/><Relationship Id="rId4063" Type="http://schemas.openxmlformats.org/officeDocument/2006/relationships/slide" Target="slides/slide4058.xml"/><Relationship Id="rId4270" Type="http://schemas.openxmlformats.org/officeDocument/2006/relationships/slide" Target="slides/slide4265.xml"/><Relationship Id="rId1517" Type="http://schemas.openxmlformats.org/officeDocument/2006/relationships/slide" Target="slides/slide1512.xml"/><Relationship Id="rId1724" Type="http://schemas.openxmlformats.org/officeDocument/2006/relationships/slide" Target="slides/slide1719.xml"/><Relationship Id="rId4130" Type="http://schemas.openxmlformats.org/officeDocument/2006/relationships/slide" Target="slides/slide4125.xml"/><Relationship Id="rId16" Type="http://schemas.openxmlformats.org/officeDocument/2006/relationships/slide" Target="slides/slide11.xml"/><Relationship Id="rId1931" Type="http://schemas.openxmlformats.org/officeDocument/2006/relationships/slide" Target="slides/slide1926.xml"/><Relationship Id="rId3689" Type="http://schemas.openxmlformats.org/officeDocument/2006/relationships/slide" Target="slides/slide3684.xml"/><Relationship Id="rId3896" Type="http://schemas.openxmlformats.org/officeDocument/2006/relationships/slide" Target="slides/slide3891.xml"/><Relationship Id="rId2498" Type="http://schemas.openxmlformats.org/officeDocument/2006/relationships/slide" Target="slides/slide2493.xml"/><Relationship Id="rId3549" Type="http://schemas.openxmlformats.org/officeDocument/2006/relationships/slide" Target="slides/slide3544.xml"/><Relationship Id="rId677" Type="http://schemas.openxmlformats.org/officeDocument/2006/relationships/slide" Target="slides/slide672.xml"/><Relationship Id="rId2358" Type="http://schemas.openxmlformats.org/officeDocument/2006/relationships/slide" Target="slides/slide2353.xml"/><Relationship Id="rId3756" Type="http://schemas.openxmlformats.org/officeDocument/2006/relationships/slide" Target="slides/slide3751.xml"/><Relationship Id="rId3963" Type="http://schemas.openxmlformats.org/officeDocument/2006/relationships/slide" Target="slides/slide3958.xml"/><Relationship Id="rId884" Type="http://schemas.openxmlformats.org/officeDocument/2006/relationships/slide" Target="slides/slide879.xml"/><Relationship Id="rId2565" Type="http://schemas.openxmlformats.org/officeDocument/2006/relationships/slide" Target="slides/slide2560.xml"/><Relationship Id="rId2772" Type="http://schemas.openxmlformats.org/officeDocument/2006/relationships/slide" Target="slides/slide2767.xml"/><Relationship Id="rId3409" Type="http://schemas.openxmlformats.org/officeDocument/2006/relationships/slide" Target="slides/slide3404.xml"/><Relationship Id="rId3616" Type="http://schemas.openxmlformats.org/officeDocument/2006/relationships/slide" Target="slides/slide3611.xml"/><Relationship Id="rId3823" Type="http://schemas.openxmlformats.org/officeDocument/2006/relationships/slide" Target="slides/slide3818.xml"/><Relationship Id="rId537" Type="http://schemas.openxmlformats.org/officeDocument/2006/relationships/slide" Target="slides/slide532.xml"/><Relationship Id="rId744" Type="http://schemas.openxmlformats.org/officeDocument/2006/relationships/slide" Target="slides/slide739.xml"/><Relationship Id="rId951" Type="http://schemas.openxmlformats.org/officeDocument/2006/relationships/slide" Target="slides/slide946.xml"/><Relationship Id="rId1167" Type="http://schemas.openxmlformats.org/officeDocument/2006/relationships/slide" Target="slides/slide1162.xml"/><Relationship Id="rId1374" Type="http://schemas.openxmlformats.org/officeDocument/2006/relationships/slide" Target="slides/slide1369.xml"/><Relationship Id="rId1581" Type="http://schemas.openxmlformats.org/officeDocument/2006/relationships/slide" Target="slides/slide1576.xml"/><Relationship Id="rId2218" Type="http://schemas.openxmlformats.org/officeDocument/2006/relationships/slide" Target="slides/slide2213.xml"/><Relationship Id="rId2425" Type="http://schemas.openxmlformats.org/officeDocument/2006/relationships/slide" Target="slides/slide2420.xml"/><Relationship Id="rId2632" Type="http://schemas.openxmlformats.org/officeDocument/2006/relationships/slide" Target="slides/slide2627.xml"/><Relationship Id="rId80" Type="http://schemas.openxmlformats.org/officeDocument/2006/relationships/slide" Target="slides/slide75.xml"/><Relationship Id="rId604" Type="http://schemas.openxmlformats.org/officeDocument/2006/relationships/slide" Target="slides/slide599.xml"/><Relationship Id="rId811" Type="http://schemas.openxmlformats.org/officeDocument/2006/relationships/slide" Target="slides/slide806.xml"/><Relationship Id="rId1027" Type="http://schemas.openxmlformats.org/officeDocument/2006/relationships/slide" Target="slides/slide1022.xml"/><Relationship Id="rId1234" Type="http://schemas.openxmlformats.org/officeDocument/2006/relationships/slide" Target="slides/slide1229.xml"/><Relationship Id="rId1441" Type="http://schemas.openxmlformats.org/officeDocument/2006/relationships/slide" Target="slides/slide1436.xml"/><Relationship Id="rId1301" Type="http://schemas.openxmlformats.org/officeDocument/2006/relationships/slide" Target="slides/slide1296.xml"/><Relationship Id="rId3199" Type="http://schemas.openxmlformats.org/officeDocument/2006/relationships/slide" Target="slides/slide3194.xml"/><Relationship Id="rId3059" Type="http://schemas.openxmlformats.org/officeDocument/2006/relationships/slide" Target="slides/slide3054.xml"/><Relationship Id="rId3266" Type="http://schemas.openxmlformats.org/officeDocument/2006/relationships/slide" Target="slides/slide3261.xml"/><Relationship Id="rId3473" Type="http://schemas.openxmlformats.org/officeDocument/2006/relationships/slide" Target="slides/slide3468.xml"/><Relationship Id="rId187" Type="http://schemas.openxmlformats.org/officeDocument/2006/relationships/slide" Target="slides/slide182.xml"/><Relationship Id="rId394" Type="http://schemas.openxmlformats.org/officeDocument/2006/relationships/slide" Target="slides/slide389.xml"/><Relationship Id="rId2075" Type="http://schemas.openxmlformats.org/officeDocument/2006/relationships/slide" Target="slides/slide2070.xml"/><Relationship Id="rId2282" Type="http://schemas.openxmlformats.org/officeDocument/2006/relationships/slide" Target="slides/slide2277.xml"/><Relationship Id="rId3126" Type="http://schemas.openxmlformats.org/officeDocument/2006/relationships/slide" Target="slides/slide3121.xml"/><Relationship Id="rId3680" Type="http://schemas.openxmlformats.org/officeDocument/2006/relationships/slide" Target="slides/slide3675.xml"/><Relationship Id="rId254" Type="http://schemas.openxmlformats.org/officeDocument/2006/relationships/slide" Target="slides/slide249.xml"/><Relationship Id="rId1091" Type="http://schemas.openxmlformats.org/officeDocument/2006/relationships/slide" Target="slides/slide1086.xml"/><Relationship Id="rId3333" Type="http://schemas.openxmlformats.org/officeDocument/2006/relationships/slide" Target="slides/slide3328.xml"/><Relationship Id="rId3540" Type="http://schemas.openxmlformats.org/officeDocument/2006/relationships/slide" Target="slides/slide3535.xml"/><Relationship Id="rId114" Type="http://schemas.openxmlformats.org/officeDocument/2006/relationships/slide" Target="slides/slide109.xml"/><Relationship Id="rId461" Type="http://schemas.openxmlformats.org/officeDocument/2006/relationships/slide" Target="slides/slide456.xml"/><Relationship Id="rId2142" Type="http://schemas.openxmlformats.org/officeDocument/2006/relationships/slide" Target="slides/slide2137.xml"/><Relationship Id="rId3400" Type="http://schemas.openxmlformats.org/officeDocument/2006/relationships/slide" Target="slides/slide3395.xml"/><Relationship Id="rId321" Type="http://schemas.openxmlformats.org/officeDocument/2006/relationships/slide" Target="slides/slide316.xml"/><Relationship Id="rId2002" Type="http://schemas.openxmlformats.org/officeDocument/2006/relationships/slide" Target="slides/slide1997.xml"/><Relationship Id="rId2959" Type="http://schemas.openxmlformats.org/officeDocument/2006/relationships/slide" Target="slides/slide2954.xml"/><Relationship Id="rId1768" Type="http://schemas.openxmlformats.org/officeDocument/2006/relationships/slide" Target="slides/slide1763.xml"/><Relationship Id="rId2819" Type="http://schemas.openxmlformats.org/officeDocument/2006/relationships/slide" Target="slides/slide2814.xml"/><Relationship Id="rId4174" Type="http://schemas.openxmlformats.org/officeDocument/2006/relationships/slide" Target="slides/slide4169.xml"/><Relationship Id="rId1628" Type="http://schemas.openxmlformats.org/officeDocument/2006/relationships/slide" Target="slides/slide1623.xml"/><Relationship Id="rId1975" Type="http://schemas.openxmlformats.org/officeDocument/2006/relationships/slide" Target="slides/slide1970.xml"/><Relationship Id="rId3190" Type="http://schemas.openxmlformats.org/officeDocument/2006/relationships/slide" Target="slides/slide3185.xml"/><Relationship Id="rId4034" Type="http://schemas.openxmlformats.org/officeDocument/2006/relationships/slide" Target="slides/slide4029.xml"/><Relationship Id="rId4241" Type="http://schemas.openxmlformats.org/officeDocument/2006/relationships/slide" Target="slides/slide4236.xml"/><Relationship Id="rId1835" Type="http://schemas.openxmlformats.org/officeDocument/2006/relationships/slide" Target="slides/slide1830.xml"/><Relationship Id="rId3050" Type="http://schemas.openxmlformats.org/officeDocument/2006/relationships/slide" Target="slides/slide3045.xml"/><Relationship Id="rId4101" Type="http://schemas.openxmlformats.org/officeDocument/2006/relationships/slide" Target="slides/slide4096.xml"/><Relationship Id="rId1902" Type="http://schemas.openxmlformats.org/officeDocument/2006/relationships/slide" Target="slides/slide1897.xml"/><Relationship Id="rId3867" Type="http://schemas.openxmlformats.org/officeDocument/2006/relationships/slide" Target="slides/slide3862.xml"/><Relationship Id="rId788" Type="http://schemas.openxmlformats.org/officeDocument/2006/relationships/slide" Target="slides/slide783.xml"/><Relationship Id="rId995" Type="http://schemas.openxmlformats.org/officeDocument/2006/relationships/slide" Target="slides/slide990.xml"/><Relationship Id="rId2469" Type="http://schemas.openxmlformats.org/officeDocument/2006/relationships/slide" Target="slides/slide2464.xml"/><Relationship Id="rId2676" Type="http://schemas.openxmlformats.org/officeDocument/2006/relationships/slide" Target="slides/slide2671.xml"/><Relationship Id="rId2883" Type="http://schemas.openxmlformats.org/officeDocument/2006/relationships/slide" Target="slides/slide2878.xml"/><Relationship Id="rId3727" Type="http://schemas.openxmlformats.org/officeDocument/2006/relationships/slide" Target="slides/slide3722.xml"/><Relationship Id="rId3934" Type="http://schemas.openxmlformats.org/officeDocument/2006/relationships/slide" Target="slides/slide3929.xml"/><Relationship Id="rId648" Type="http://schemas.openxmlformats.org/officeDocument/2006/relationships/slide" Target="slides/slide643.xml"/><Relationship Id="rId855" Type="http://schemas.openxmlformats.org/officeDocument/2006/relationships/slide" Target="slides/slide850.xml"/><Relationship Id="rId1278" Type="http://schemas.openxmlformats.org/officeDocument/2006/relationships/slide" Target="slides/slide1273.xml"/><Relationship Id="rId1485" Type="http://schemas.openxmlformats.org/officeDocument/2006/relationships/slide" Target="slides/slide1480.xml"/><Relationship Id="rId1692" Type="http://schemas.openxmlformats.org/officeDocument/2006/relationships/slide" Target="slides/slide1687.xml"/><Relationship Id="rId2329" Type="http://schemas.openxmlformats.org/officeDocument/2006/relationships/slide" Target="slides/slide2324.xml"/><Relationship Id="rId2536" Type="http://schemas.openxmlformats.org/officeDocument/2006/relationships/slide" Target="slides/slide2531.xml"/><Relationship Id="rId2743" Type="http://schemas.openxmlformats.org/officeDocument/2006/relationships/slide" Target="slides/slide2738.xml"/><Relationship Id="rId508" Type="http://schemas.openxmlformats.org/officeDocument/2006/relationships/slide" Target="slides/slide503.xml"/><Relationship Id="rId715" Type="http://schemas.openxmlformats.org/officeDocument/2006/relationships/slide" Target="slides/slide710.xml"/><Relationship Id="rId922" Type="http://schemas.openxmlformats.org/officeDocument/2006/relationships/slide" Target="slides/slide917.xml"/><Relationship Id="rId1138" Type="http://schemas.openxmlformats.org/officeDocument/2006/relationships/slide" Target="slides/slide1133.xml"/><Relationship Id="rId1345" Type="http://schemas.openxmlformats.org/officeDocument/2006/relationships/slide" Target="slides/slide1340.xml"/><Relationship Id="rId1552" Type="http://schemas.openxmlformats.org/officeDocument/2006/relationships/slide" Target="slides/slide1547.xml"/><Relationship Id="rId2603" Type="http://schemas.openxmlformats.org/officeDocument/2006/relationships/slide" Target="slides/slide2598.xml"/><Relationship Id="rId2950" Type="http://schemas.openxmlformats.org/officeDocument/2006/relationships/slide" Target="slides/slide2945.xml"/><Relationship Id="rId1205" Type="http://schemas.openxmlformats.org/officeDocument/2006/relationships/slide" Target="slides/slide1200.xml"/><Relationship Id="rId2810" Type="http://schemas.openxmlformats.org/officeDocument/2006/relationships/slide" Target="slides/slide2805.xml"/><Relationship Id="rId51" Type="http://schemas.openxmlformats.org/officeDocument/2006/relationships/slide" Target="slides/slide46.xml"/><Relationship Id="rId1412" Type="http://schemas.openxmlformats.org/officeDocument/2006/relationships/slide" Target="slides/slide1407.xml"/><Relationship Id="rId3377" Type="http://schemas.openxmlformats.org/officeDocument/2006/relationships/slide" Target="slides/slide3372.xml"/><Relationship Id="rId298" Type="http://schemas.openxmlformats.org/officeDocument/2006/relationships/slide" Target="slides/slide293.xml"/><Relationship Id="rId3584" Type="http://schemas.openxmlformats.org/officeDocument/2006/relationships/slide" Target="slides/slide3579.xml"/><Relationship Id="rId3791" Type="http://schemas.openxmlformats.org/officeDocument/2006/relationships/slide" Target="slides/slide3786.xml"/><Relationship Id="rId158" Type="http://schemas.openxmlformats.org/officeDocument/2006/relationships/slide" Target="slides/slide153.xml"/><Relationship Id="rId2186" Type="http://schemas.openxmlformats.org/officeDocument/2006/relationships/slide" Target="slides/slide2181.xml"/><Relationship Id="rId2393" Type="http://schemas.openxmlformats.org/officeDocument/2006/relationships/slide" Target="slides/slide2388.xml"/><Relationship Id="rId3237" Type="http://schemas.openxmlformats.org/officeDocument/2006/relationships/slide" Target="slides/slide3232.xml"/><Relationship Id="rId3444" Type="http://schemas.openxmlformats.org/officeDocument/2006/relationships/slide" Target="slides/slide3439.xml"/><Relationship Id="rId3651" Type="http://schemas.openxmlformats.org/officeDocument/2006/relationships/slide" Target="slides/slide3646.xml"/><Relationship Id="rId365" Type="http://schemas.openxmlformats.org/officeDocument/2006/relationships/slide" Target="slides/slide360.xml"/><Relationship Id="rId572" Type="http://schemas.openxmlformats.org/officeDocument/2006/relationships/slide" Target="slides/slide567.xml"/><Relationship Id="rId2046" Type="http://schemas.openxmlformats.org/officeDocument/2006/relationships/slide" Target="slides/slide2041.xml"/><Relationship Id="rId2253" Type="http://schemas.openxmlformats.org/officeDocument/2006/relationships/slide" Target="slides/slide2248.xml"/><Relationship Id="rId2460" Type="http://schemas.openxmlformats.org/officeDocument/2006/relationships/slide" Target="slides/slide2455.xml"/><Relationship Id="rId3304" Type="http://schemas.openxmlformats.org/officeDocument/2006/relationships/slide" Target="slides/slide3299.xml"/><Relationship Id="rId3511" Type="http://schemas.openxmlformats.org/officeDocument/2006/relationships/slide" Target="slides/slide3506.xml"/><Relationship Id="rId225" Type="http://schemas.openxmlformats.org/officeDocument/2006/relationships/slide" Target="slides/slide220.xml"/><Relationship Id="rId432" Type="http://schemas.openxmlformats.org/officeDocument/2006/relationships/slide" Target="slides/slide427.xml"/><Relationship Id="rId1062" Type="http://schemas.openxmlformats.org/officeDocument/2006/relationships/slide" Target="slides/slide1057.xml"/><Relationship Id="rId2113" Type="http://schemas.openxmlformats.org/officeDocument/2006/relationships/slide" Target="slides/slide2108.xml"/><Relationship Id="rId2320" Type="http://schemas.openxmlformats.org/officeDocument/2006/relationships/slide" Target="slides/slide2315.xml"/><Relationship Id="rId4078" Type="http://schemas.openxmlformats.org/officeDocument/2006/relationships/slide" Target="slides/slide4073.xml"/><Relationship Id="rId4285" Type="http://schemas.openxmlformats.org/officeDocument/2006/relationships/slide" Target="slides/slide4280.xml"/><Relationship Id="rId1879" Type="http://schemas.openxmlformats.org/officeDocument/2006/relationships/slide" Target="slides/slide1874.xml"/><Relationship Id="rId3094" Type="http://schemas.openxmlformats.org/officeDocument/2006/relationships/slide" Target="slides/slide3089.xml"/><Relationship Id="rId4145" Type="http://schemas.openxmlformats.org/officeDocument/2006/relationships/slide" Target="slides/slide4140.xml"/><Relationship Id="rId1739" Type="http://schemas.openxmlformats.org/officeDocument/2006/relationships/slide" Target="slides/slide1734.xml"/><Relationship Id="rId1946" Type="http://schemas.openxmlformats.org/officeDocument/2006/relationships/slide" Target="slides/slide1941.xml"/><Relationship Id="rId4005" Type="http://schemas.openxmlformats.org/officeDocument/2006/relationships/slide" Target="slides/slide4000.xml"/><Relationship Id="rId1806" Type="http://schemas.openxmlformats.org/officeDocument/2006/relationships/slide" Target="slides/slide1801.xml"/><Relationship Id="rId3161" Type="http://schemas.openxmlformats.org/officeDocument/2006/relationships/slide" Target="slides/slide3156.xml"/><Relationship Id="rId4212" Type="http://schemas.openxmlformats.org/officeDocument/2006/relationships/slide" Target="slides/slide4207.xml"/><Relationship Id="rId3021" Type="http://schemas.openxmlformats.org/officeDocument/2006/relationships/slide" Target="slides/slide3016.xml"/><Relationship Id="rId3978" Type="http://schemas.openxmlformats.org/officeDocument/2006/relationships/slide" Target="slides/slide3973.xml"/><Relationship Id="rId899" Type="http://schemas.openxmlformats.org/officeDocument/2006/relationships/slide" Target="slides/slide894.xml"/><Relationship Id="rId2787" Type="http://schemas.openxmlformats.org/officeDocument/2006/relationships/slide" Target="slides/slide2782.xml"/><Relationship Id="rId3838" Type="http://schemas.openxmlformats.org/officeDocument/2006/relationships/slide" Target="slides/slide3833.xml"/><Relationship Id="rId759" Type="http://schemas.openxmlformats.org/officeDocument/2006/relationships/slide" Target="slides/slide754.xml"/><Relationship Id="rId966" Type="http://schemas.openxmlformats.org/officeDocument/2006/relationships/slide" Target="slides/slide961.xml"/><Relationship Id="rId1389" Type="http://schemas.openxmlformats.org/officeDocument/2006/relationships/slide" Target="slides/slide1384.xml"/><Relationship Id="rId1596" Type="http://schemas.openxmlformats.org/officeDocument/2006/relationships/slide" Target="slides/slide1591.xml"/><Relationship Id="rId2647" Type="http://schemas.openxmlformats.org/officeDocument/2006/relationships/slide" Target="slides/slide2642.xml"/><Relationship Id="rId2994" Type="http://schemas.openxmlformats.org/officeDocument/2006/relationships/slide" Target="slides/slide2989.xml"/><Relationship Id="rId619" Type="http://schemas.openxmlformats.org/officeDocument/2006/relationships/slide" Target="slides/slide614.xml"/><Relationship Id="rId1249" Type="http://schemas.openxmlformats.org/officeDocument/2006/relationships/slide" Target="slides/slide1244.xml"/><Relationship Id="rId2854" Type="http://schemas.openxmlformats.org/officeDocument/2006/relationships/slide" Target="slides/slide2849.xml"/><Relationship Id="rId3905" Type="http://schemas.openxmlformats.org/officeDocument/2006/relationships/slide" Target="slides/slide3900.xml"/><Relationship Id="rId95" Type="http://schemas.openxmlformats.org/officeDocument/2006/relationships/slide" Target="slides/slide90.xml"/><Relationship Id="rId826" Type="http://schemas.openxmlformats.org/officeDocument/2006/relationships/slide" Target="slides/slide821.xml"/><Relationship Id="rId1109" Type="http://schemas.openxmlformats.org/officeDocument/2006/relationships/slide" Target="slides/slide1104.xml"/><Relationship Id="rId1456" Type="http://schemas.openxmlformats.org/officeDocument/2006/relationships/slide" Target="slides/slide1451.xml"/><Relationship Id="rId1663" Type="http://schemas.openxmlformats.org/officeDocument/2006/relationships/slide" Target="slides/slide1658.xml"/><Relationship Id="rId1870" Type="http://schemas.openxmlformats.org/officeDocument/2006/relationships/slide" Target="slides/slide1865.xml"/><Relationship Id="rId2507" Type="http://schemas.openxmlformats.org/officeDocument/2006/relationships/slide" Target="slides/slide2502.xml"/><Relationship Id="rId2714" Type="http://schemas.openxmlformats.org/officeDocument/2006/relationships/slide" Target="slides/slide2709.xml"/><Relationship Id="rId2921" Type="http://schemas.openxmlformats.org/officeDocument/2006/relationships/slide" Target="slides/slide2916.xml"/><Relationship Id="rId1316" Type="http://schemas.openxmlformats.org/officeDocument/2006/relationships/slide" Target="slides/slide1311.xml"/><Relationship Id="rId1523" Type="http://schemas.openxmlformats.org/officeDocument/2006/relationships/slide" Target="slides/slide1518.xml"/><Relationship Id="rId1730" Type="http://schemas.openxmlformats.org/officeDocument/2006/relationships/slide" Target="slides/slide1725.xml"/><Relationship Id="rId22" Type="http://schemas.openxmlformats.org/officeDocument/2006/relationships/slide" Target="slides/slide17.xml"/><Relationship Id="rId3488" Type="http://schemas.openxmlformats.org/officeDocument/2006/relationships/slide" Target="slides/slide3483.xml"/><Relationship Id="rId3695" Type="http://schemas.openxmlformats.org/officeDocument/2006/relationships/slide" Target="slides/slide3690.xml"/><Relationship Id="rId2297" Type="http://schemas.openxmlformats.org/officeDocument/2006/relationships/slide" Target="slides/slide2292.xml"/><Relationship Id="rId3348" Type="http://schemas.openxmlformats.org/officeDocument/2006/relationships/slide" Target="slides/slide3343.xml"/><Relationship Id="rId3555" Type="http://schemas.openxmlformats.org/officeDocument/2006/relationships/slide" Target="slides/slide3550.xml"/><Relationship Id="rId3762" Type="http://schemas.openxmlformats.org/officeDocument/2006/relationships/slide" Target="slides/slide3757.xml"/><Relationship Id="rId269" Type="http://schemas.openxmlformats.org/officeDocument/2006/relationships/slide" Target="slides/slide264.xml"/><Relationship Id="rId476" Type="http://schemas.openxmlformats.org/officeDocument/2006/relationships/slide" Target="slides/slide471.xml"/><Relationship Id="rId683" Type="http://schemas.openxmlformats.org/officeDocument/2006/relationships/slide" Target="slides/slide678.xml"/><Relationship Id="rId890" Type="http://schemas.openxmlformats.org/officeDocument/2006/relationships/slide" Target="slides/slide885.xml"/><Relationship Id="rId2157" Type="http://schemas.openxmlformats.org/officeDocument/2006/relationships/slide" Target="slides/slide2152.xml"/><Relationship Id="rId2364" Type="http://schemas.openxmlformats.org/officeDocument/2006/relationships/slide" Target="slides/slide2359.xml"/><Relationship Id="rId2571" Type="http://schemas.openxmlformats.org/officeDocument/2006/relationships/slide" Target="slides/slide2566.xml"/><Relationship Id="rId3208" Type="http://schemas.openxmlformats.org/officeDocument/2006/relationships/slide" Target="slides/slide3203.xml"/><Relationship Id="rId3415" Type="http://schemas.openxmlformats.org/officeDocument/2006/relationships/slide" Target="slides/slide3410.xml"/><Relationship Id="rId129" Type="http://schemas.openxmlformats.org/officeDocument/2006/relationships/slide" Target="slides/slide124.xml"/><Relationship Id="rId336" Type="http://schemas.openxmlformats.org/officeDocument/2006/relationships/slide" Target="slides/slide331.xml"/><Relationship Id="rId543" Type="http://schemas.openxmlformats.org/officeDocument/2006/relationships/slide" Target="slides/slide538.xml"/><Relationship Id="rId1173" Type="http://schemas.openxmlformats.org/officeDocument/2006/relationships/slide" Target="slides/slide1168.xml"/><Relationship Id="rId1380" Type="http://schemas.openxmlformats.org/officeDocument/2006/relationships/slide" Target="slides/slide1375.xml"/><Relationship Id="rId2017" Type="http://schemas.openxmlformats.org/officeDocument/2006/relationships/slide" Target="slides/slide2012.xml"/><Relationship Id="rId2224" Type="http://schemas.openxmlformats.org/officeDocument/2006/relationships/slide" Target="slides/slide2219.xml"/><Relationship Id="rId3622" Type="http://schemas.openxmlformats.org/officeDocument/2006/relationships/slide" Target="slides/slide3617.xml"/><Relationship Id="rId403" Type="http://schemas.openxmlformats.org/officeDocument/2006/relationships/slide" Target="slides/slide398.xml"/><Relationship Id="rId750" Type="http://schemas.openxmlformats.org/officeDocument/2006/relationships/slide" Target="slides/slide745.xml"/><Relationship Id="rId1033" Type="http://schemas.openxmlformats.org/officeDocument/2006/relationships/slide" Target="slides/slide1028.xml"/><Relationship Id="rId2431" Type="http://schemas.openxmlformats.org/officeDocument/2006/relationships/slide" Target="slides/slide2426.xml"/><Relationship Id="rId4189" Type="http://schemas.openxmlformats.org/officeDocument/2006/relationships/slide" Target="slides/slide4184.xml"/><Relationship Id="rId610" Type="http://schemas.openxmlformats.org/officeDocument/2006/relationships/slide" Target="slides/slide605.xml"/><Relationship Id="rId1240" Type="http://schemas.openxmlformats.org/officeDocument/2006/relationships/slide" Target="slides/slide1235.xml"/><Relationship Id="rId4049" Type="http://schemas.openxmlformats.org/officeDocument/2006/relationships/slide" Target="slides/slide4044.xml"/><Relationship Id="rId1100" Type="http://schemas.openxmlformats.org/officeDocument/2006/relationships/slide" Target="slides/slide1095.xml"/><Relationship Id="rId4256" Type="http://schemas.openxmlformats.org/officeDocument/2006/relationships/slide" Target="slides/slide4251.xml"/><Relationship Id="rId1917" Type="http://schemas.openxmlformats.org/officeDocument/2006/relationships/slide" Target="slides/slide1912.xml"/><Relationship Id="rId3065" Type="http://schemas.openxmlformats.org/officeDocument/2006/relationships/slide" Target="slides/slide3060.xml"/><Relationship Id="rId3272" Type="http://schemas.openxmlformats.org/officeDocument/2006/relationships/slide" Target="slides/slide3267.xml"/><Relationship Id="rId4116" Type="http://schemas.openxmlformats.org/officeDocument/2006/relationships/slide" Target="slides/slide4111.xml"/><Relationship Id="rId193" Type="http://schemas.openxmlformats.org/officeDocument/2006/relationships/slide" Target="slides/slide188.xml"/><Relationship Id="rId2081" Type="http://schemas.openxmlformats.org/officeDocument/2006/relationships/slide" Target="slides/slide2076.xml"/><Relationship Id="rId3132" Type="http://schemas.openxmlformats.org/officeDocument/2006/relationships/slide" Target="slides/slide3127.xml"/><Relationship Id="rId260" Type="http://schemas.openxmlformats.org/officeDocument/2006/relationships/slide" Target="slides/slide255.xml"/><Relationship Id="rId120" Type="http://schemas.openxmlformats.org/officeDocument/2006/relationships/slide" Target="slides/slide115.xml"/><Relationship Id="rId2898" Type="http://schemas.openxmlformats.org/officeDocument/2006/relationships/slide" Target="slides/slide2893.xml"/><Relationship Id="rId3949" Type="http://schemas.openxmlformats.org/officeDocument/2006/relationships/slide" Target="slides/slide3944.xml"/><Relationship Id="rId2758" Type="http://schemas.openxmlformats.org/officeDocument/2006/relationships/slide" Target="slides/slide2753.xml"/><Relationship Id="rId2965" Type="http://schemas.openxmlformats.org/officeDocument/2006/relationships/slide" Target="slides/slide2960.xml"/><Relationship Id="rId3809" Type="http://schemas.openxmlformats.org/officeDocument/2006/relationships/slide" Target="slides/slide3804.xml"/><Relationship Id="rId937" Type="http://schemas.openxmlformats.org/officeDocument/2006/relationships/slide" Target="slides/slide932.xml"/><Relationship Id="rId1567" Type="http://schemas.openxmlformats.org/officeDocument/2006/relationships/slide" Target="slides/slide1562.xml"/><Relationship Id="rId1774" Type="http://schemas.openxmlformats.org/officeDocument/2006/relationships/slide" Target="slides/slide1769.xml"/><Relationship Id="rId1981" Type="http://schemas.openxmlformats.org/officeDocument/2006/relationships/slide" Target="slides/slide1976.xml"/><Relationship Id="rId2618" Type="http://schemas.openxmlformats.org/officeDocument/2006/relationships/slide" Target="slides/slide2613.xml"/><Relationship Id="rId2825" Type="http://schemas.openxmlformats.org/officeDocument/2006/relationships/slide" Target="slides/slide2820.xml"/><Relationship Id="rId4180" Type="http://schemas.openxmlformats.org/officeDocument/2006/relationships/slide" Target="slides/slide4175.xml"/><Relationship Id="rId66" Type="http://schemas.openxmlformats.org/officeDocument/2006/relationships/slide" Target="slides/slide61.xml"/><Relationship Id="rId1427" Type="http://schemas.openxmlformats.org/officeDocument/2006/relationships/slide" Target="slides/slide1422.xml"/><Relationship Id="rId1634" Type="http://schemas.openxmlformats.org/officeDocument/2006/relationships/slide" Target="slides/slide1629.xml"/><Relationship Id="rId1841" Type="http://schemas.openxmlformats.org/officeDocument/2006/relationships/slide" Target="slides/slide1836.xml"/><Relationship Id="rId4040" Type="http://schemas.openxmlformats.org/officeDocument/2006/relationships/slide" Target="slides/slide4035.xml"/><Relationship Id="rId3599" Type="http://schemas.openxmlformats.org/officeDocument/2006/relationships/slide" Target="slides/slide3594.xml"/><Relationship Id="rId1701" Type="http://schemas.openxmlformats.org/officeDocument/2006/relationships/slide" Target="slides/slide1696.xml"/><Relationship Id="rId3459" Type="http://schemas.openxmlformats.org/officeDocument/2006/relationships/slide" Target="slides/slide3454.xml"/><Relationship Id="rId3666" Type="http://schemas.openxmlformats.org/officeDocument/2006/relationships/slide" Target="slides/slide3661.xml"/><Relationship Id="rId587" Type="http://schemas.openxmlformats.org/officeDocument/2006/relationships/slide" Target="slides/slide582.xml"/><Relationship Id="rId2268" Type="http://schemas.openxmlformats.org/officeDocument/2006/relationships/slide" Target="slides/slide2263.xml"/><Relationship Id="rId3319" Type="http://schemas.openxmlformats.org/officeDocument/2006/relationships/slide" Target="slides/slide3314.xml"/><Relationship Id="rId3873" Type="http://schemas.openxmlformats.org/officeDocument/2006/relationships/slide" Target="slides/slide3868.xml"/><Relationship Id="rId447" Type="http://schemas.openxmlformats.org/officeDocument/2006/relationships/slide" Target="slides/slide442.xml"/><Relationship Id="rId794" Type="http://schemas.openxmlformats.org/officeDocument/2006/relationships/slide" Target="slides/slide789.xml"/><Relationship Id="rId1077" Type="http://schemas.openxmlformats.org/officeDocument/2006/relationships/slide" Target="slides/slide1072.xml"/><Relationship Id="rId2128" Type="http://schemas.openxmlformats.org/officeDocument/2006/relationships/slide" Target="slides/slide2123.xml"/><Relationship Id="rId2475" Type="http://schemas.openxmlformats.org/officeDocument/2006/relationships/slide" Target="slides/slide2470.xml"/><Relationship Id="rId2682" Type="http://schemas.openxmlformats.org/officeDocument/2006/relationships/slide" Target="slides/slide2677.xml"/><Relationship Id="rId3526" Type="http://schemas.openxmlformats.org/officeDocument/2006/relationships/slide" Target="slides/slide3521.xml"/><Relationship Id="rId3733" Type="http://schemas.openxmlformats.org/officeDocument/2006/relationships/slide" Target="slides/slide3728.xml"/><Relationship Id="rId3940" Type="http://schemas.openxmlformats.org/officeDocument/2006/relationships/slide" Target="slides/slide3935.xml"/><Relationship Id="rId654" Type="http://schemas.openxmlformats.org/officeDocument/2006/relationships/slide" Target="slides/slide649.xml"/><Relationship Id="rId861" Type="http://schemas.openxmlformats.org/officeDocument/2006/relationships/slide" Target="slides/slide856.xml"/><Relationship Id="rId1284" Type="http://schemas.openxmlformats.org/officeDocument/2006/relationships/slide" Target="slides/slide1279.xml"/><Relationship Id="rId1491" Type="http://schemas.openxmlformats.org/officeDocument/2006/relationships/slide" Target="slides/slide1486.xml"/><Relationship Id="rId2335" Type="http://schemas.openxmlformats.org/officeDocument/2006/relationships/slide" Target="slides/slide2330.xml"/><Relationship Id="rId2542" Type="http://schemas.openxmlformats.org/officeDocument/2006/relationships/slide" Target="slides/slide2537.xml"/><Relationship Id="rId3800" Type="http://schemas.openxmlformats.org/officeDocument/2006/relationships/slide" Target="slides/slide3795.xml"/><Relationship Id="rId307" Type="http://schemas.openxmlformats.org/officeDocument/2006/relationships/slide" Target="slides/slide302.xml"/><Relationship Id="rId514" Type="http://schemas.openxmlformats.org/officeDocument/2006/relationships/slide" Target="slides/slide509.xml"/><Relationship Id="rId721" Type="http://schemas.openxmlformats.org/officeDocument/2006/relationships/slide" Target="slides/slide716.xml"/><Relationship Id="rId1144" Type="http://schemas.openxmlformats.org/officeDocument/2006/relationships/slide" Target="slides/slide1139.xml"/><Relationship Id="rId1351" Type="http://schemas.openxmlformats.org/officeDocument/2006/relationships/slide" Target="slides/slide1346.xml"/><Relationship Id="rId2402" Type="http://schemas.openxmlformats.org/officeDocument/2006/relationships/slide" Target="slides/slide2397.xml"/><Relationship Id="rId1004" Type="http://schemas.openxmlformats.org/officeDocument/2006/relationships/slide" Target="slides/slide999.xml"/><Relationship Id="rId1211" Type="http://schemas.openxmlformats.org/officeDocument/2006/relationships/slide" Target="slides/slide1206.xml"/><Relationship Id="rId3176" Type="http://schemas.openxmlformats.org/officeDocument/2006/relationships/slide" Target="slides/slide3171.xml"/><Relationship Id="rId3383" Type="http://schemas.openxmlformats.org/officeDocument/2006/relationships/slide" Target="slides/slide3378.xml"/><Relationship Id="rId3590" Type="http://schemas.openxmlformats.org/officeDocument/2006/relationships/slide" Target="slides/slide3585.xml"/><Relationship Id="rId4227" Type="http://schemas.openxmlformats.org/officeDocument/2006/relationships/slide" Target="slides/slide4222.xml"/><Relationship Id="rId2192" Type="http://schemas.openxmlformats.org/officeDocument/2006/relationships/slide" Target="slides/slide2187.xml"/><Relationship Id="rId3036" Type="http://schemas.openxmlformats.org/officeDocument/2006/relationships/slide" Target="slides/slide3031.xml"/><Relationship Id="rId3243" Type="http://schemas.openxmlformats.org/officeDocument/2006/relationships/slide" Target="slides/slide3238.xml"/><Relationship Id="rId164" Type="http://schemas.openxmlformats.org/officeDocument/2006/relationships/slide" Target="slides/slide159.xml"/><Relationship Id="rId371" Type="http://schemas.openxmlformats.org/officeDocument/2006/relationships/slide" Target="slides/slide366.xml"/><Relationship Id="rId2052" Type="http://schemas.openxmlformats.org/officeDocument/2006/relationships/slide" Target="slides/slide2047.xml"/><Relationship Id="rId3450" Type="http://schemas.openxmlformats.org/officeDocument/2006/relationships/slide" Target="slides/slide3445.xml"/><Relationship Id="rId3103" Type="http://schemas.openxmlformats.org/officeDocument/2006/relationships/slide" Target="slides/slide3098.xml"/><Relationship Id="rId3310" Type="http://schemas.openxmlformats.org/officeDocument/2006/relationships/slide" Target="slides/slide3305.xml"/><Relationship Id="rId231" Type="http://schemas.openxmlformats.org/officeDocument/2006/relationships/slide" Target="slides/slide226.xml"/><Relationship Id="rId2869" Type="http://schemas.openxmlformats.org/officeDocument/2006/relationships/slide" Target="slides/slide2864.xml"/><Relationship Id="rId1678" Type="http://schemas.openxmlformats.org/officeDocument/2006/relationships/slide" Target="slides/slide1673.xml"/><Relationship Id="rId1885" Type="http://schemas.openxmlformats.org/officeDocument/2006/relationships/slide" Target="slides/slide1880.xml"/><Relationship Id="rId2729" Type="http://schemas.openxmlformats.org/officeDocument/2006/relationships/slide" Target="slides/slide2724.xml"/><Relationship Id="rId2936" Type="http://schemas.openxmlformats.org/officeDocument/2006/relationships/slide" Target="slides/slide2931.xml"/><Relationship Id="rId4084" Type="http://schemas.openxmlformats.org/officeDocument/2006/relationships/slide" Target="slides/slide4079.xml"/><Relationship Id="rId4291" Type="http://schemas.openxmlformats.org/officeDocument/2006/relationships/font" Target="fonts/font2.fntdata"/><Relationship Id="rId908" Type="http://schemas.openxmlformats.org/officeDocument/2006/relationships/slide" Target="slides/slide903.xml"/><Relationship Id="rId1538" Type="http://schemas.openxmlformats.org/officeDocument/2006/relationships/slide" Target="slides/slide1533.xml"/><Relationship Id="rId4151" Type="http://schemas.openxmlformats.org/officeDocument/2006/relationships/slide" Target="slides/slide4146.xml"/><Relationship Id="rId1745" Type="http://schemas.openxmlformats.org/officeDocument/2006/relationships/slide" Target="slides/slide1740.xml"/><Relationship Id="rId1952" Type="http://schemas.openxmlformats.org/officeDocument/2006/relationships/slide" Target="slides/slide1947.xml"/><Relationship Id="rId4011" Type="http://schemas.openxmlformats.org/officeDocument/2006/relationships/slide" Target="slides/slide4006.xml"/><Relationship Id="rId37" Type="http://schemas.openxmlformats.org/officeDocument/2006/relationships/slide" Target="slides/slide32.xml"/><Relationship Id="rId1605" Type="http://schemas.openxmlformats.org/officeDocument/2006/relationships/slide" Target="slides/slide1600.xml"/><Relationship Id="rId1812" Type="http://schemas.openxmlformats.org/officeDocument/2006/relationships/slide" Target="slides/slide1807.xml"/><Relationship Id="rId3777" Type="http://schemas.openxmlformats.org/officeDocument/2006/relationships/slide" Target="slides/slide3772.xml"/><Relationship Id="rId3984" Type="http://schemas.openxmlformats.org/officeDocument/2006/relationships/slide" Target="slides/slide3979.xml"/><Relationship Id="rId698" Type="http://schemas.openxmlformats.org/officeDocument/2006/relationships/slide" Target="slides/slide693.xml"/><Relationship Id="rId2379" Type="http://schemas.openxmlformats.org/officeDocument/2006/relationships/slide" Target="slides/slide2374.xml"/><Relationship Id="rId2586" Type="http://schemas.openxmlformats.org/officeDocument/2006/relationships/slide" Target="slides/slide2581.xml"/><Relationship Id="rId2793" Type="http://schemas.openxmlformats.org/officeDocument/2006/relationships/slide" Target="slides/slide2788.xml"/><Relationship Id="rId3637" Type="http://schemas.openxmlformats.org/officeDocument/2006/relationships/slide" Target="slides/slide3632.xml"/><Relationship Id="rId3844" Type="http://schemas.openxmlformats.org/officeDocument/2006/relationships/slide" Target="slides/slide3839.xml"/><Relationship Id="rId558" Type="http://schemas.openxmlformats.org/officeDocument/2006/relationships/slide" Target="slides/slide553.xml"/><Relationship Id="rId765" Type="http://schemas.openxmlformats.org/officeDocument/2006/relationships/slide" Target="slides/slide760.xml"/><Relationship Id="rId972" Type="http://schemas.openxmlformats.org/officeDocument/2006/relationships/slide" Target="slides/slide967.xml"/><Relationship Id="rId1188" Type="http://schemas.openxmlformats.org/officeDocument/2006/relationships/slide" Target="slides/slide1183.xml"/><Relationship Id="rId1395" Type="http://schemas.openxmlformats.org/officeDocument/2006/relationships/slide" Target="slides/slide1390.xml"/><Relationship Id="rId2239" Type="http://schemas.openxmlformats.org/officeDocument/2006/relationships/slide" Target="slides/slide2234.xml"/><Relationship Id="rId2446" Type="http://schemas.openxmlformats.org/officeDocument/2006/relationships/slide" Target="slides/slide2441.xml"/><Relationship Id="rId2653" Type="http://schemas.openxmlformats.org/officeDocument/2006/relationships/slide" Target="slides/slide2648.xml"/><Relationship Id="rId2860" Type="http://schemas.openxmlformats.org/officeDocument/2006/relationships/slide" Target="slides/slide2855.xml"/><Relationship Id="rId3704" Type="http://schemas.openxmlformats.org/officeDocument/2006/relationships/slide" Target="slides/slide3699.xml"/><Relationship Id="rId418" Type="http://schemas.openxmlformats.org/officeDocument/2006/relationships/slide" Target="slides/slide413.xml"/><Relationship Id="rId625" Type="http://schemas.openxmlformats.org/officeDocument/2006/relationships/slide" Target="slides/slide620.xml"/><Relationship Id="rId832" Type="http://schemas.openxmlformats.org/officeDocument/2006/relationships/slide" Target="slides/slide827.xml"/><Relationship Id="rId1048" Type="http://schemas.openxmlformats.org/officeDocument/2006/relationships/slide" Target="slides/slide1043.xml"/><Relationship Id="rId1255" Type="http://schemas.openxmlformats.org/officeDocument/2006/relationships/slide" Target="slides/slide1250.xml"/><Relationship Id="rId1462" Type="http://schemas.openxmlformats.org/officeDocument/2006/relationships/slide" Target="slides/slide1457.xml"/><Relationship Id="rId2306" Type="http://schemas.openxmlformats.org/officeDocument/2006/relationships/slide" Target="slides/slide2301.xml"/><Relationship Id="rId2513" Type="http://schemas.openxmlformats.org/officeDocument/2006/relationships/slide" Target="slides/slide2508.xml"/><Relationship Id="rId3911" Type="http://schemas.openxmlformats.org/officeDocument/2006/relationships/slide" Target="slides/slide3906.xml"/><Relationship Id="rId1115" Type="http://schemas.openxmlformats.org/officeDocument/2006/relationships/slide" Target="slides/slide1110.xml"/><Relationship Id="rId1322" Type="http://schemas.openxmlformats.org/officeDocument/2006/relationships/slide" Target="slides/slide1317.xml"/><Relationship Id="rId2720" Type="http://schemas.openxmlformats.org/officeDocument/2006/relationships/slide" Target="slides/slide2715.xml"/><Relationship Id="rId3287" Type="http://schemas.openxmlformats.org/officeDocument/2006/relationships/slide" Target="slides/slide3282.xml"/><Relationship Id="rId2096" Type="http://schemas.openxmlformats.org/officeDocument/2006/relationships/slide" Target="slides/slide2091.xml"/><Relationship Id="rId3494" Type="http://schemas.openxmlformats.org/officeDocument/2006/relationships/slide" Target="slides/slide3489.xml"/><Relationship Id="rId3147" Type="http://schemas.openxmlformats.org/officeDocument/2006/relationships/slide" Target="slides/slide3142.xml"/><Relationship Id="rId3354" Type="http://schemas.openxmlformats.org/officeDocument/2006/relationships/slide" Target="slides/slide3349.xml"/><Relationship Id="rId3561" Type="http://schemas.openxmlformats.org/officeDocument/2006/relationships/slide" Target="slides/slide3556.xml"/><Relationship Id="rId275" Type="http://schemas.openxmlformats.org/officeDocument/2006/relationships/slide" Target="slides/slide270.xml"/><Relationship Id="rId482" Type="http://schemas.openxmlformats.org/officeDocument/2006/relationships/slide" Target="slides/slide477.xml"/><Relationship Id="rId2163" Type="http://schemas.openxmlformats.org/officeDocument/2006/relationships/slide" Target="slides/slide2158.xml"/><Relationship Id="rId2370" Type="http://schemas.openxmlformats.org/officeDocument/2006/relationships/slide" Target="slides/slide2365.xml"/><Relationship Id="rId3007" Type="http://schemas.openxmlformats.org/officeDocument/2006/relationships/slide" Target="slides/slide3002.xml"/><Relationship Id="rId3214" Type="http://schemas.openxmlformats.org/officeDocument/2006/relationships/slide" Target="slides/slide3209.xml"/><Relationship Id="rId3421" Type="http://schemas.openxmlformats.org/officeDocument/2006/relationships/slide" Target="slides/slide3416.xml"/><Relationship Id="rId135" Type="http://schemas.openxmlformats.org/officeDocument/2006/relationships/slide" Target="slides/slide130.xml"/><Relationship Id="rId342" Type="http://schemas.openxmlformats.org/officeDocument/2006/relationships/slide" Target="slides/slide337.xml"/><Relationship Id="rId2023" Type="http://schemas.openxmlformats.org/officeDocument/2006/relationships/slide" Target="slides/slide2018.xml"/><Relationship Id="rId2230" Type="http://schemas.openxmlformats.org/officeDocument/2006/relationships/slide" Target="slides/slide2225.xml"/><Relationship Id="rId202" Type="http://schemas.openxmlformats.org/officeDocument/2006/relationships/slide" Target="slides/slide197.xml"/><Relationship Id="rId4195" Type="http://schemas.openxmlformats.org/officeDocument/2006/relationships/slide" Target="slides/slide4190.xml"/><Relationship Id="rId1789" Type="http://schemas.openxmlformats.org/officeDocument/2006/relationships/slide" Target="slides/slide1784.xml"/><Relationship Id="rId1996" Type="http://schemas.openxmlformats.org/officeDocument/2006/relationships/slide" Target="slides/slide1991.xml"/><Relationship Id="rId4055" Type="http://schemas.openxmlformats.org/officeDocument/2006/relationships/slide" Target="slides/slide4050.xml"/><Relationship Id="rId4262" Type="http://schemas.openxmlformats.org/officeDocument/2006/relationships/slide" Target="slides/slide4257.xml"/><Relationship Id="rId1649" Type="http://schemas.openxmlformats.org/officeDocument/2006/relationships/slide" Target="slides/slide1644.xml"/><Relationship Id="rId1856" Type="http://schemas.openxmlformats.org/officeDocument/2006/relationships/slide" Target="slides/slide1851.xml"/><Relationship Id="rId2907" Type="http://schemas.openxmlformats.org/officeDocument/2006/relationships/slide" Target="slides/slide2902.xml"/><Relationship Id="rId3071" Type="http://schemas.openxmlformats.org/officeDocument/2006/relationships/slide" Target="slides/slide3066.xml"/><Relationship Id="rId1509" Type="http://schemas.openxmlformats.org/officeDocument/2006/relationships/slide" Target="slides/slide1504.xml"/><Relationship Id="rId1716" Type="http://schemas.openxmlformats.org/officeDocument/2006/relationships/slide" Target="slides/slide1711.xml"/><Relationship Id="rId1923" Type="http://schemas.openxmlformats.org/officeDocument/2006/relationships/slide" Target="slides/slide1918.xml"/><Relationship Id="rId4122" Type="http://schemas.openxmlformats.org/officeDocument/2006/relationships/slide" Target="slides/slide4117.xml"/><Relationship Id="rId3888" Type="http://schemas.openxmlformats.org/officeDocument/2006/relationships/slide" Target="slides/slide3883.xml"/><Relationship Id="rId2697" Type="http://schemas.openxmlformats.org/officeDocument/2006/relationships/slide" Target="slides/slide2692.xml"/><Relationship Id="rId3748" Type="http://schemas.openxmlformats.org/officeDocument/2006/relationships/slide" Target="slides/slide3743.xml"/><Relationship Id="rId669" Type="http://schemas.openxmlformats.org/officeDocument/2006/relationships/slide" Target="slides/slide664.xml"/><Relationship Id="rId876" Type="http://schemas.openxmlformats.org/officeDocument/2006/relationships/slide" Target="slides/slide871.xml"/><Relationship Id="rId1299" Type="http://schemas.openxmlformats.org/officeDocument/2006/relationships/slide" Target="slides/slide1294.xml"/><Relationship Id="rId2557" Type="http://schemas.openxmlformats.org/officeDocument/2006/relationships/slide" Target="slides/slide2552.xml"/><Relationship Id="rId3608" Type="http://schemas.openxmlformats.org/officeDocument/2006/relationships/slide" Target="slides/slide3603.xml"/><Relationship Id="rId3955" Type="http://schemas.openxmlformats.org/officeDocument/2006/relationships/slide" Target="slides/slide3950.xml"/><Relationship Id="rId529" Type="http://schemas.openxmlformats.org/officeDocument/2006/relationships/slide" Target="slides/slide524.xml"/><Relationship Id="rId736" Type="http://schemas.openxmlformats.org/officeDocument/2006/relationships/slide" Target="slides/slide731.xml"/><Relationship Id="rId1159" Type="http://schemas.openxmlformats.org/officeDocument/2006/relationships/slide" Target="slides/slide1154.xml"/><Relationship Id="rId1366" Type="http://schemas.openxmlformats.org/officeDocument/2006/relationships/slide" Target="slides/slide1361.xml"/><Relationship Id="rId2417" Type="http://schemas.openxmlformats.org/officeDocument/2006/relationships/slide" Target="slides/slide2412.xml"/><Relationship Id="rId2764" Type="http://schemas.openxmlformats.org/officeDocument/2006/relationships/slide" Target="slides/slide2759.xml"/><Relationship Id="rId2971" Type="http://schemas.openxmlformats.org/officeDocument/2006/relationships/slide" Target="slides/slide2966.xml"/><Relationship Id="rId3815" Type="http://schemas.openxmlformats.org/officeDocument/2006/relationships/slide" Target="slides/slide3810.xml"/><Relationship Id="rId943" Type="http://schemas.openxmlformats.org/officeDocument/2006/relationships/slide" Target="slides/slide938.xml"/><Relationship Id="rId1019" Type="http://schemas.openxmlformats.org/officeDocument/2006/relationships/slide" Target="slides/slide1014.xml"/><Relationship Id="rId1573" Type="http://schemas.openxmlformats.org/officeDocument/2006/relationships/slide" Target="slides/slide1568.xml"/><Relationship Id="rId1780" Type="http://schemas.openxmlformats.org/officeDocument/2006/relationships/slide" Target="slides/slide1775.xml"/><Relationship Id="rId2624" Type="http://schemas.openxmlformats.org/officeDocument/2006/relationships/slide" Target="slides/slide2619.xml"/><Relationship Id="rId2831" Type="http://schemas.openxmlformats.org/officeDocument/2006/relationships/slide" Target="slides/slide2826.xml"/><Relationship Id="rId72" Type="http://schemas.openxmlformats.org/officeDocument/2006/relationships/slide" Target="slides/slide67.xml"/><Relationship Id="rId803" Type="http://schemas.openxmlformats.org/officeDocument/2006/relationships/slide" Target="slides/slide798.xml"/><Relationship Id="rId1226" Type="http://schemas.openxmlformats.org/officeDocument/2006/relationships/slide" Target="slides/slide1221.xml"/><Relationship Id="rId1433" Type="http://schemas.openxmlformats.org/officeDocument/2006/relationships/slide" Target="slides/slide1428.xml"/><Relationship Id="rId1640" Type="http://schemas.openxmlformats.org/officeDocument/2006/relationships/slide" Target="slides/slide1635.xml"/><Relationship Id="rId1500" Type="http://schemas.openxmlformats.org/officeDocument/2006/relationships/slide" Target="slides/slide1495.xml"/><Relationship Id="rId3398" Type="http://schemas.openxmlformats.org/officeDocument/2006/relationships/slide" Target="slides/slide3393.xml"/><Relationship Id="rId3258" Type="http://schemas.openxmlformats.org/officeDocument/2006/relationships/slide" Target="slides/slide3253.xml"/><Relationship Id="rId3465" Type="http://schemas.openxmlformats.org/officeDocument/2006/relationships/slide" Target="slides/slide3460.xml"/><Relationship Id="rId3672" Type="http://schemas.openxmlformats.org/officeDocument/2006/relationships/slide" Target="slides/slide3667.xml"/><Relationship Id="rId4309" Type="http://schemas.openxmlformats.org/officeDocument/2006/relationships/font" Target="fonts/font20.fntdata"/><Relationship Id="rId179" Type="http://schemas.openxmlformats.org/officeDocument/2006/relationships/slide" Target="slides/slide174.xml"/><Relationship Id="rId386" Type="http://schemas.openxmlformats.org/officeDocument/2006/relationships/slide" Target="slides/slide381.xml"/><Relationship Id="rId593" Type="http://schemas.openxmlformats.org/officeDocument/2006/relationships/slide" Target="slides/slide588.xml"/><Relationship Id="rId2067" Type="http://schemas.openxmlformats.org/officeDocument/2006/relationships/slide" Target="slides/slide2062.xml"/><Relationship Id="rId2274" Type="http://schemas.openxmlformats.org/officeDocument/2006/relationships/slide" Target="slides/slide2269.xml"/><Relationship Id="rId2481" Type="http://schemas.openxmlformats.org/officeDocument/2006/relationships/slide" Target="slides/slide2476.xml"/><Relationship Id="rId3118" Type="http://schemas.openxmlformats.org/officeDocument/2006/relationships/slide" Target="slides/slide3113.xml"/><Relationship Id="rId3325" Type="http://schemas.openxmlformats.org/officeDocument/2006/relationships/slide" Target="slides/slide3320.xml"/><Relationship Id="rId3532" Type="http://schemas.openxmlformats.org/officeDocument/2006/relationships/slide" Target="slides/slide3527.xml"/><Relationship Id="rId246" Type="http://schemas.openxmlformats.org/officeDocument/2006/relationships/slide" Target="slides/slide241.xml"/><Relationship Id="rId453" Type="http://schemas.openxmlformats.org/officeDocument/2006/relationships/slide" Target="slides/slide448.xml"/><Relationship Id="rId660" Type="http://schemas.openxmlformats.org/officeDocument/2006/relationships/slide" Target="slides/slide655.xml"/><Relationship Id="rId1083" Type="http://schemas.openxmlformats.org/officeDocument/2006/relationships/slide" Target="slides/slide1078.xml"/><Relationship Id="rId1290" Type="http://schemas.openxmlformats.org/officeDocument/2006/relationships/slide" Target="slides/slide1285.xml"/><Relationship Id="rId2134" Type="http://schemas.openxmlformats.org/officeDocument/2006/relationships/slide" Target="slides/slide2129.xml"/><Relationship Id="rId2341" Type="http://schemas.openxmlformats.org/officeDocument/2006/relationships/slide" Target="slides/slide2336.xml"/><Relationship Id="rId106" Type="http://schemas.openxmlformats.org/officeDocument/2006/relationships/slide" Target="slides/slide101.xml"/><Relationship Id="rId313" Type="http://schemas.openxmlformats.org/officeDocument/2006/relationships/slide" Target="slides/slide308.xml"/><Relationship Id="rId1150" Type="http://schemas.openxmlformats.org/officeDocument/2006/relationships/slide" Target="slides/slide1145.xml"/><Relationship Id="rId4099" Type="http://schemas.openxmlformats.org/officeDocument/2006/relationships/slide" Target="slides/slide4094.xml"/><Relationship Id="rId520" Type="http://schemas.openxmlformats.org/officeDocument/2006/relationships/slide" Target="slides/slide515.xml"/><Relationship Id="rId2201" Type="http://schemas.openxmlformats.org/officeDocument/2006/relationships/slide" Target="slides/slide2196.xml"/><Relationship Id="rId1010" Type="http://schemas.openxmlformats.org/officeDocument/2006/relationships/slide" Target="slides/slide1005.xml"/><Relationship Id="rId1967" Type="http://schemas.openxmlformats.org/officeDocument/2006/relationships/slide" Target="slides/slide1962.xml"/><Relationship Id="rId4166" Type="http://schemas.openxmlformats.org/officeDocument/2006/relationships/slide" Target="slides/slide4161.xml"/><Relationship Id="rId4026" Type="http://schemas.openxmlformats.org/officeDocument/2006/relationships/slide" Target="slides/slide4021.xml"/><Relationship Id="rId3042" Type="http://schemas.openxmlformats.org/officeDocument/2006/relationships/slide" Target="slides/slide3037.xml"/><Relationship Id="rId3859" Type="http://schemas.openxmlformats.org/officeDocument/2006/relationships/slide" Target="slides/slide3854.xml"/><Relationship Id="rId2875" Type="http://schemas.openxmlformats.org/officeDocument/2006/relationships/slide" Target="slides/slide2870.xml"/><Relationship Id="rId3926" Type="http://schemas.openxmlformats.org/officeDocument/2006/relationships/slide" Target="slides/slide3921.xml"/><Relationship Id="rId847" Type="http://schemas.openxmlformats.org/officeDocument/2006/relationships/slide" Target="slides/slide842.xml"/><Relationship Id="rId1477" Type="http://schemas.openxmlformats.org/officeDocument/2006/relationships/slide" Target="slides/slide1472.xml"/><Relationship Id="rId1891" Type="http://schemas.openxmlformats.org/officeDocument/2006/relationships/slide" Target="slides/slide1886.xml"/><Relationship Id="rId2528" Type="http://schemas.openxmlformats.org/officeDocument/2006/relationships/slide" Target="slides/slide2523.xml"/><Relationship Id="rId2942" Type="http://schemas.openxmlformats.org/officeDocument/2006/relationships/slide" Target="slides/slide2937.xml"/><Relationship Id="rId914" Type="http://schemas.openxmlformats.org/officeDocument/2006/relationships/slide" Target="slides/slide909.xml"/><Relationship Id="rId1544" Type="http://schemas.openxmlformats.org/officeDocument/2006/relationships/slide" Target="slides/slide1539.xml"/><Relationship Id="rId1611" Type="http://schemas.openxmlformats.org/officeDocument/2006/relationships/slide" Target="slides/slide1606.xml"/><Relationship Id="rId3369" Type="http://schemas.openxmlformats.org/officeDocument/2006/relationships/slide" Target="slides/slide3364.xml"/><Relationship Id="rId2385" Type="http://schemas.openxmlformats.org/officeDocument/2006/relationships/slide" Target="slides/slide2380.xml"/><Relationship Id="rId3783" Type="http://schemas.openxmlformats.org/officeDocument/2006/relationships/slide" Target="slides/slide3778.xml"/><Relationship Id="rId357" Type="http://schemas.openxmlformats.org/officeDocument/2006/relationships/slide" Target="slides/slide352.xml"/><Relationship Id="rId2038" Type="http://schemas.openxmlformats.org/officeDocument/2006/relationships/slide" Target="slides/slide2033.xml"/><Relationship Id="rId3436" Type="http://schemas.openxmlformats.org/officeDocument/2006/relationships/slide" Target="slides/slide3431.xml"/><Relationship Id="rId3850" Type="http://schemas.openxmlformats.org/officeDocument/2006/relationships/slide" Target="slides/slide3845.xml"/><Relationship Id="rId771" Type="http://schemas.openxmlformats.org/officeDocument/2006/relationships/slide" Target="slides/slide766.xml"/><Relationship Id="rId2452" Type="http://schemas.openxmlformats.org/officeDocument/2006/relationships/slide" Target="slides/slide2447.xml"/><Relationship Id="rId3503" Type="http://schemas.openxmlformats.org/officeDocument/2006/relationships/slide" Target="slides/slide3498.xml"/><Relationship Id="rId424" Type="http://schemas.openxmlformats.org/officeDocument/2006/relationships/slide" Target="slides/slide419.xml"/><Relationship Id="rId1054" Type="http://schemas.openxmlformats.org/officeDocument/2006/relationships/slide" Target="slides/slide1049.xml"/><Relationship Id="rId2105" Type="http://schemas.openxmlformats.org/officeDocument/2006/relationships/slide" Target="slides/slide2100.xml"/><Relationship Id="rId1121" Type="http://schemas.openxmlformats.org/officeDocument/2006/relationships/slide" Target="slides/slide1116.xml"/><Relationship Id="rId4277" Type="http://schemas.openxmlformats.org/officeDocument/2006/relationships/slide" Target="slides/slide4272.xml"/><Relationship Id="rId3293" Type="http://schemas.openxmlformats.org/officeDocument/2006/relationships/slide" Target="slides/slide3288.xml"/><Relationship Id="rId1938" Type="http://schemas.openxmlformats.org/officeDocument/2006/relationships/slide" Target="slides/slide1933.xml"/><Relationship Id="rId3360" Type="http://schemas.openxmlformats.org/officeDocument/2006/relationships/slide" Target="slides/slide3355.xml"/><Relationship Id="rId281" Type="http://schemas.openxmlformats.org/officeDocument/2006/relationships/slide" Target="slides/slide276.xml"/><Relationship Id="rId3013" Type="http://schemas.openxmlformats.org/officeDocument/2006/relationships/slide" Target="slides/slide3008.xml"/><Relationship Id="rId2779" Type="http://schemas.openxmlformats.org/officeDocument/2006/relationships/slide" Target="slides/slide2774.xml"/><Relationship Id="rId1795" Type="http://schemas.openxmlformats.org/officeDocument/2006/relationships/slide" Target="slides/slide1790.xml"/><Relationship Id="rId2846" Type="http://schemas.openxmlformats.org/officeDocument/2006/relationships/slide" Target="slides/slide2841.xml"/><Relationship Id="rId87" Type="http://schemas.openxmlformats.org/officeDocument/2006/relationships/slide" Target="slides/slide82.xml"/><Relationship Id="rId818" Type="http://schemas.openxmlformats.org/officeDocument/2006/relationships/slide" Target="slides/slide813.xml"/><Relationship Id="rId1448" Type="http://schemas.openxmlformats.org/officeDocument/2006/relationships/slide" Target="slides/slide1443.xml"/><Relationship Id="rId1862" Type="http://schemas.openxmlformats.org/officeDocument/2006/relationships/slide" Target="slides/slide1857.xml"/><Relationship Id="rId2913" Type="http://schemas.openxmlformats.org/officeDocument/2006/relationships/slide" Target="slides/slide2908.xml"/><Relationship Id="rId1515" Type="http://schemas.openxmlformats.org/officeDocument/2006/relationships/slide" Target="slides/slide1510.xml"/><Relationship Id="rId3687" Type="http://schemas.openxmlformats.org/officeDocument/2006/relationships/slide" Target="slides/slide3682.xml"/><Relationship Id="rId2289" Type="http://schemas.openxmlformats.org/officeDocument/2006/relationships/slide" Target="slides/slide2284.xml"/><Relationship Id="rId3754" Type="http://schemas.openxmlformats.org/officeDocument/2006/relationships/slide" Target="slides/slide3749.xml"/><Relationship Id="rId675" Type="http://schemas.openxmlformats.org/officeDocument/2006/relationships/slide" Target="slides/slide670.xml"/><Relationship Id="rId2356" Type="http://schemas.openxmlformats.org/officeDocument/2006/relationships/slide" Target="slides/slide2351.xml"/><Relationship Id="rId2770" Type="http://schemas.openxmlformats.org/officeDocument/2006/relationships/slide" Target="slides/slide2765.xml"/><Relationship Id="rId3407" Type="http://schemas.openxmlformats.org/officeDocument/2006/relationships/slide" Target="slides/slide3402.xml"/><Relationship Id="rId3821" Type="http://schemas.openxmlformats.org/officeDocument/2006/relationships/slide" Target="slides/slide3816.xml"/><Relationship Id="rId328" Type="http://schemas.openxmlformats.org/officeDocument/2006/relationships/slide" Target="slides/slide323.xml"/><Relationship Id="rId742" Type="http://schemas.openxmlformats.org/officeDocument/2006/relationships/slide" Target="slides/slide737.xml"/><Relationship Id="rId1372" Type="http://schemas.openxmlformats.org/officeDocument/2006/relationships/slide" Target="slides/slide1367.xml"/><Relationship Id="rId2009" Type="http://schemas.openxmlformats.org/officeDocument/2006/relationships/slide" Target="slides/slide2004.xml"/><Relationship Id="rId2423" Type="http://schemas.openxmlformats.org/officeDocument/2006/relationships/slide" Target="slides/slide2418.xml"/><Relationship Id="rId1025" Type="http://schemas.openxmlformats.org/officeDocument/2006/relationships/slide" Target="slides/slide1020.xml"/><Relationship Id="rId3197" Type="http://schemas.openxmlformats.org/officeDocument/2006/relationships/slide" Target="slides/slide3192.xml"/><Relationship Id="rId4248" Type="http://schemas.openxmlformats.org/officeDocument/2006/relationships/slide" Target="slides/slide4243.xml"/><Relationship Id="rId185" Type="http://schemas.openxmlformats.org/officeDocument/2006/relationships/slide" Target="slides/slide180.xml"/><Relationship Id="rId1909" Type="http://schemas.openxmlformats.org/officeDocument/2006/relationships/slide" Target="slides/slide1904.xml"/><Relationship Id="rId3264" Type="http://schemas.openxmlformats.org/officeDocument/2006/relationships/slide" Target="slides/slide3259.xml"/><Relationship Id="rId4315" Type="http://schemas.openxmlformats.org/officeDocument/2006/relationships/tableStyles" Target="tableStyles.xml"/><Relationship Id="rId2280" Type="http://schemas.openxmlformats.org/officeDocument/2006/relationships/slide" Target="slides/slide2275.xml"/><Relationship Id="rId3331" Type="http://schemas.openxmlformats.org/officeDocument/2006/relationships/slide" Target="slides/slide3326.xml"/><Relationship Id="rId252" Type="http://schemas.openxmlformats.org/officeDocument/2006/relationships/slide" Target="slides/slide247.xml"/><Relationship Id="rId1699" Type="http://schemas.openxmlformats.org/officeDocument/2006/relationships/slide" Target="slides/slide1694.xml"/><Relationship Id="rId2000" Type="http://schemas.openxmlformats.org/officeDocument/2006/relationships/slide" Target="slides/slide1995.xml"/><Relationship Id="rId4172" Type="http://schemas.openxmlformats.org/officeDocument/2006/relationships/slide" Target="slides/slide4167.xml"/><Relationship Id="rId1766" Type="http://schemas.openxmlformats.org/officeDocument/2006/relationships/slide" Target="slides/slide1761.xml"/><Relationship Id="rId2817" Type="http://schemas.openxmlformats.org/officeDocument/2006/relationships/slide" Target="slides/slide2812.xml"/><Relationship Id="rId58" Type="http://schemas.openxmlformats.org/officeDocument/2006/relationships/slide" Target="slides/slide53.xml"/><Relationship Id="rId1419" Type="http://schemas.openxmlformats.org/officeDocument/2006/relationships/slide" Target="slides/slide1414.xml"/><Relationship Id="rId1833" Type="http://schemas.openxmlformats.org/officeDocument/2006/relationships/slide" Target="slides/slide1828.xml"/><Relationship Id="rId1900" Type="http://schemas.openxmlformats.org/officeDocument/2006/relationships/slide" Target="slides/slide1895.xml"/><Relationship Id="rId3658" Type="http://schemas.openxmlformats.org/officeDocument/2006/relationships/slide" Target="slides/slide3653.xml"/><Relationship Id="rId579" Type="http://schemas.openxmlformats.org/officeDocument/2006/relationships/slide" Target="slides/slide574.xml"/><Relationship Id="rId993" Type="http://schemas.openxmlformats.org/officeDocument/2006/relationships/slide" Target="slides/slide988.xml"/><Relationship Id="rId2674" Type="http://schemas.openxmlformats.org/officeDocument/2006/relationships/slide" Target="slides/slide2669.xml"/><Relationship Id="rId646" Type="http://schemas.openxmlformats.org/officeDocument/2006/relationships/slide" Target="slides/slide641.xml"/><Relationship Id="rId1276" Type="http://schemas.openxmlformats.org/officeDocument/2006/relationships/slide" Target="slides/slide1271.xml"/><Relationship Id="rId2327" Type="http://schemas.openxmlformats.org/officeDocument/2006/relationships/slide" Target="slides/slide2322.xml"/><Relationship Id="rId3725" Type="http://schemas.openxmlformats.org/officeDocument/2006/relationships/slide" Target="slides/slide3720.xml"/><Relationship Id="rId1690" Type="http://schemas.openxmlformats.org/officeDocument/2006/relationships/slide" Target="slides/slide1685.xml"/><Relationship Id="rId2741" Type="http://schemas.openxmlformats.org/officeDocument/2006/relationships/slide" Target="slides/slide2736.xml"/><Relationship Id="rId713" Type="http://schemas.openxmlformats.org/officeDocument/2006/relationships/slide" Target="slides/slide708.xml"/><Relationship Id="rId1343" Type="http://schemas.openxmlformats.org/officeDocument/2006/relationships/slide" Target="slides/slide1338.xml"/><Relationship Id="rId1410" Type="http://schemas.openxmlformats.org/officeDocument/2006/relationships/slide" Target="slides/slide1405.xml"/><Relationship Id="rId3168" Type="http://schemas.openxmlformats.org/officeDocument/2006/relationships/slide" Target="slides/slide3163.xml"/><Relationship Id="rId3582" Type="http://schemas.openxmlformats.org/officeDocument/2006/relationships/slide" Target="slides/slide3577.xml"/><Relationship Id="rId4219" Type="http://schemas.openxmlformats.org/officeDocument/2006/relationships/slide" Target="slides/slide4214.xml"/><Relationship Id="rId2184" Type="http://schemas.openxmlformats.org/officeDocument/2006/relationships/slide" Target="slides/slide2179.xml"/><Relationship Id="rId3235" Type="http://schemas.openxmlformats.org/officeDocument/2006/relationships/slide" Target="slides/slide3230.xml"/><Relationship Id="rId156" Type="http://schemas.openxmlformats.org/officeDocument/2006/relationships/slide" Target="slides/slide151.xml"/><Relationship Id="rId570" Type="http://schemas.openxmlformats.org/officeDocument/2006/relationships/slide" Target="slides/slide565.xml"/><Relationship Id="rId2251" Type="http://schemas.openxmlformats.org/officeDocument/2006/relationships/slide" Target="slides/slide2246.xml"/><Relationship Id="rId3302" Type="http://schemas.openxmlformats.org/officeDocument/2006/relationships/slide" Target="slides/slide3297.xml"/><Relationship Id="rId223" Type="http://schemas.openxmlformats.org/officeDocument/2006/relationships/slide" Target="slides/slide218.xml"/><Relationship Id="rId4076" Type="http://schemas.openxmlformats.org/officeDocument/2006/relationships/slide" Target="slides/slide4071.xml"/><Relationship Id="rId1737" Type="http://schemas.openxmlformats.org/officeDocument/2006/relationships/slide" Target="slides/slide1732.xml"/><Relationship Id="rId3092" Type="http://schemas.openxmlformats.org/officeDocument/2006/relationships/slide" Target="slides/slide3087.xml"/><Relationship Id="rId4143" Type="http://schemas.openxmlformats.org/officeDocument/2006/relationships/slide" Target="slides/slide4138.xml"/><Relationship Id="rId29" Type="http://schemas.openxmlformats.org/officeDocument/2006/relationships/slide" Target="slides/slide24.xml"/><Relationship Id="rId4210" Type="http://schemas.openxmlformats.org/officeDocument/2006/relationships/slide" Target="slides/slide4205.xml"/><Relationship Id="rId1804" Type="http://schemas.openxmlformats.org/officeDocument/2006/relationships/slide" Target="slides/slide1799.xml"/><Relationship Id="rId3976" Type="http://schemas.openxmlformats.org/officeDocument/2006/relationships/slide" Target="slides/slide3971.xml"/><Relationship Id="rId897" Type="http://schemas.openxmlformats.org/officeDocument/2006/relationships/slide" Target="slides/slide892.xml"/><Relationship Id="rId2578" Type="http://schemas.openxmlformats.org/officeDocument/2006/relationships/slide" Target="slides/slide2573.xml"/><Relationship Id="rId2992" Type="http://schemas.openxmlformats.org/officeDocument/2006/relationships/slide" Target="slides/slide2987.xml"/><Relationship Id="rId3629" Type="http://schemas.openxmlformats.org/officeDocument/2006/relationships/slide" Target="slides/slide362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3962400" cy="344091"/>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5179484" y="0"/>
            <a:ext cx="3962400" cy="344091"/>
          </a:xfrm>
          <a:prstGeom prst="rect">
            <a:avLst/>
          </a:prstGeom>
        </p:spPr>
        <p:txBody>
          <a:bodyPr vert="horz" lIns="91440" tIns="45720" rIns="91440" bIns="45720" rtlCol="0"/>
          <a:lstStyle>
            <a:lvl1pPr algn="r">
              <a:defRPr sz="1200"/>
            </a:lvl1pPr>
          </a:lstStyle>
          <a:p>
            <a:fld id="{BD805554-F1B4-409C-98CA-8C02C9FED53E}" type="datetimeFigureOut">
              <a:rPr lang="fr-FR" smtClean="0"/>
              <a:pPr/>
              <a:t>05/12/2023</a:t>
            </a:fld>
            <a:endParaRPr lang="fr-FR"/>
          </a:p>
        </p:txBody>
      </p:sp>
      <p:sp>
        <p:nvSpPr>
          <p:cNvPr id="4" name="Espace réservé de l'image des diapositives 3"/>
          <p:cNvSpPr>
            <a:spLocks noGrp="1" noRot="1" noChangeAspect="1"/>
          </p:cNvSpPr>
          <p:nvPr>
            <p:ph type="sldImg" idx="2"/>
          </p:nvPr>
        </p:nvSpPr>
        <p:spPr>
          <a:xfrm>
            <a:off x="2514600" y="857250"/>
            <a:ext cx="4114800" cy="2314575"/>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notes 4"/>
          <p:cNvSpPr>
            <a:spLocks noGrp="1"/>
          </p:cNvSpPr>
          <p:nvPr>
            <p:ph type="body" sz="quarter" idx="3"/>
          </p:nvPr>
        </p:nvSpPr>
        <p:spPr>
          <a:xfrm>
            <a:off x="914400" y="3300412"/>
            <a:ext cx="7315200" cy="2700338"/>
          </a:xfrm>
          <a:prstGeom prst="rect">
            <a:avLst/>
          </a:prstGeom>
        </p:spPr>
        <p:txBody>
          <a:bodyPr vert="horz" lIns="91440" tIns="45720" rIns="91440" bIns="45720" rtlCol="0"/>
          <a:lstStyle/>
          <a:p>
            <a:pPr lvl="0"/>
            <a:r>
              <a:rPr lang="fr-FR"/>
              <a:t>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6" name="Espace réservé du pied de page 5"/>
          <p:cNvSpPr>
            <a:spLocks noGrp="1"/>
          </p:cNvSpPr>
          <p:nvPr>
            <p:ph type="ftr" sz="quarter" idx="4"/>
          </p:nvPr>
        </p:nvSpPr>
        <p:spPr>
          <a:xfrm>
            <a:off x="0" y="6513910"/>
            <a:ext cx="3962400" cy="344090"/>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5179484" y="6513910"/>
            <a:ext cx="3962400" cy="344090"/>
          </a:xfrm>
          <a:prstGeom prst="rect">
            <a:avLst/>
          </a:prstGeom>
        </p:spPr>
        <p:txBody>
          <a:bodyPr vert="horz" lIns="91440" tIns="45720" rIns="91440" bIns="45720" rtlCol="0" anchor="b"/>
          <a:lstStyle>
            <a:lvl1pPr algn="r">
              <a:defRPr sz="1200"/>
            </a:lvl1pPr>
          </a:lstStyle>
          <a:p>
            <a:fld id="{873F5EC4-1474-4F3F-968D-0DD133120B05}" type="slidenum">
              <a:rPr lang="fr-FR" smtClean="0"/>
              <a:pPr/>
              <a:t>‹N°›</a:t>
            </a:fld>
            <a:endParaRPr lang="fr-FR"/>
          </a:p>
        </p:txBody>
      </p:sp>
    </p:spTree>
    <p:extLst>
      <p:ext uri="{BB962C8B-B14F-4D97-AF65-F5344CB8AC3E}">
        <p14:creationId xmlns:p14="http://schemas.microsoft.com/office/powerpoint/2010/main" val="247173455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000.xml.rels><?xml version="1.0" encoding="UTF-8" standalone="yes"?>
<Relationships xmlns="http://schemas.openxmlformats.org/package/2006/relationships"><Relationship Id="rId2" Type="http://schemas.openxmlformats.org/officeDocument/2006/relationships/slide" Target="../slides/slide1383.xml"/><Relationship Id="rId1" Type="http://schemas.openxmlformats.org/officeDocument/2006/relationships/notesMaster" Target="../notesMasters/notesMaster1.xml"/></Relationships>
</file>

<file path=ppt/notesSlides/_rels/notesSlide1001.xml.rels><?xml version="1.0" encoding="UTF-8" standalone="yes"?>
<Relationships xmlns="http://schemas.openxmlformats.org/package/2006/relationships"><Relationship Id="rId2" Type="http://schemas.openxmlformats.org/officeDocument/2006/relationships/slide" Target="../slides/slide1384.xml"/><Relationship Id="rId1" Type="http://schemas.openxmlformats.org/officeDocument/2006/relationships/notesMaster" Target="../notesMasters/notesMaster1.xml"/></Relationships>
</file>

<file path=ppt/notesSlides/_rels/notesSlide1002.xml.rels><?xml version="1.0" encoding="UTF-8" standalone="yes"?>
<Relationships xmlns="http://schemas.openxmlformats.org/package/2006/relationships"><Relationship Id="rId2" Type="http://schemas.openxmlformats.org/officeDocument/2006/relationships/slide" Target="../slides/slide1385.xml"/><Relationship Id="rId1" Type="http://schemas.openxmlformats.org/officeDocument/2006/relationships/notesMaster" Target="../notesMasters/notesMaster1.xml"/></Relationships>
</file>

<file path=ppt/notesSlides/_rels/notesSlide1003.xml.rels><?xml version="1.0" encoding="UTF-8" standalone="yes"?>
<Relationships xmlns="http://schemas.openxmlformats.org/package/2006/relationships"><Relationship Id="rId2" Type="http://schemas.openxmlformats.org/officeDocument/2006/relationships/slide" Target="../slides/slide1386.xml"/><Relationship Id="rId1" Type="http://schemas.openxmlformats.org/officeDocument/2006/relationships/notesMaster" Target="../notesMasters/notesMaster1.xml"/></Relationships>
</file>

<file path=ppt/notesSlides/_rels/notesSlide1004.xml.rels><?xml version="1.0" encoding="UTF-8" standalone="yes"?>
<Relationships xmlns="http://schemas.openxmlformats.org/package/2006/relationships"><Relationship Id="rId2" Type="http://schemas.openxmlformats.org/officeDocument/2006/relationships/slide" Target="../slides/slide1387.xml"/><Relationship Id="rId1" Type="http://schemas.openxmlformats.org/officeDocument/2006/relationships/notesMaster" Target="../notesMasters/notesMaster1.xml"/></Relationships>
</file>

<file path=ppt/notesSlides/_rels/notesSlide1005.xml.rels><?xml version="1.0" encoding="UTF-8" standalone="yes"?>
<Relationships xmlns="http://schemas.openxmlformats.org/package/2006/relationships"><Relationship Id="rId2" Type="http://schemas.openxmlformats.org/officeDocument/2006/relationships/slide" Target="../slides/slide1388.xml"/><Relationship Id="rId1" Type="http://schemas.openxmlformats.org/officeDocument/2006/relationships/notesMaster" Target="../notesMasters/notesMaster1.xml"/></Relationships>
</file>

<file path=ppt/notesSlides/_rels/notesSlide1006.xml.rels><?xml version="1.0" encoding="UTF-8" standalone="yes"?>
<Relationships xmlns="http://schemas.openxmlformats.org/package/2006/relationships"><Relationship Id="rId2" Type="http://schemas.openxmlformats.org/officeDocument/2006/relationships/slide" Target="../slides/slide1389.xml"/><Relationship Id="rId1" Type="http://schemas.openxmlformats.org/officeDocument/2006/relationships/notesMaster" Target="../notesMasters/notesMaster1.xml"/></Relationships>
</file>

<file path=ppt/notesSlides/_rels/notesSlide1007.xml.rels><?xml version="1.0" encoding="UTF-8" standalone="yes"?>
<Relationships xmlns="http://schemas.openxmlformats.org/package/2006/relationships"><Relationship Id="rId2" Type="http://schemas.openxmlformats.org/officeDocument/2006/relationships/slide" Target="../slides/slide1390.xml"/><Relationship Id="rId1" Type="http://schemas.openxmlformats.org/officeDocument/2006/relationships/notesMaster" Target="../notesMasters/notesMaster1.xml"/></Relationships>
</file>

<file path=ppt/notesSlides/_rels/notesSlide1008.xml.rels><?xml version="1.0" encoding="UTF-8" standalone="yes"?>
<Relationships xmlns="http://schemas.openxmlformats.org/package/2006/relationships"><Relationship Id="rId2" Type="http://schemas.openxmlformats.org/officeDocument/2006/relationships/slide" Target="../slides/slide1391.xml"/><Relationship Id="rId1" Type="http://schemas.openxmlformats.org/officeDocument/2006/relationships/notesMaster" Target="../notesMasters/notesMaster1.xml"/></Relationships>
</file>

<file path=ppt/notesSlides/_rels/notesSlide1009.xml.rels><?xml version="1.0" encoding="UTF-8" standalone="yes"?>
<Relationships xmlns="http://schemas.openxmlformats.org/package/2006/relationships"><Relationship Id="rId2" Type="http://schemas.openxmlformats.org/officeDocument/2006/relationships/slide" Target="../slides/slide1392.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010.xml.rels><?xml version="1.0" encoding="UTF-8" standalone="yes"?>
<Relationships xmlns="http://schemas.openxmlformats.org/package/2006/relationships"><Relationship Id="rId2" Type="http://schemas.openxmlformats.org/officeDocument/2006/relationships/slide" Target="../slides/slide1393.xml"/><Relationship Id="rId1" Type="http://schemas.openxmlformats.org/officeDocument/2006/relationships/notesMaster" Target="../notesMasters/notesMaster1.xml"/></Relationships>
</file>

<file path=ppt/notesSlides/_rels/notesSlide1011.xml.rels><?xml version="1.0" encoding="UTF-8" standalone="yes"?>
<Relationships xmlns="http://schemas.openxmlformats.org/package/2006/relationships"><Relationship Id="rId2" Type="http://schemas.openxmlformats.org/officeDocument/2006/relationships/slide" Target="../slides/slide1394.xml"/><Relationship Id="rId1" Type="http://schemas.openxmlformats.org/officeDocument/2006/relationships/notesMaster" Target="../notesMasters/notesMaster1.xml"/></Relationships>
</file>

<file path=ppt/notesSlides/_rels/notesSlide1012.xml.rels><?xml version="1.0" encoding="UTF-8" standalone="yes"?>
<Relationships xmlns="http://schemas.openxmlformats.org/package/2006/relationships"><Relationship Id="rId2" Type="http://schemas.openxmlformats.org/officeDocument/2006/relationships/slide" Target="../slides/slide1395.xml"/><Relationship Id="rId1" Type="http://schemas.openxmlformats.org/officeDocument/2006/relationships/notesMaster" Target="../notesMasters/notesMaster1.xml"/></Relationships>
</file>

<file path=ppt/notesSlides/_rels/notesSlide1013.xml.rels><?xml version="1.0" encoding="UTF-8" standalone="yes"?>
<Relationships xmlns="http://schemas.openxmlformats.org/package/2006/relationships"><Relationship Id="rId2" Type="http://schemas.openxmlformats.org/officeDocument/2006/relationships/slide" Target="../slides/slide1396.xml"/><Relationship Id="rId1" Type="http://schemas.openxmlformats.org/officeDocument/2006/relationships/notesMaster" Target="../notesMasters/notesMaster1.xml"/></Relationships>
</file>

<file path=ppt/notesSlides/_rels/notesSlide1014.xml.rels><?xml version="1.0" encoding="UTF-8" standalone="yes"?>
<Relationships xmlns="http://schemas.openxmlformats.org/package/2006/relationships"><Relationship Id="rId2" Type="http://schemas.openxmlformats.org/officeDocument/2006/relationships/slide" Target="../slides/slide1397.xml"/><Relationship Id="rId1" Type="http://schemas.openxmlformats.org/officeDocument/2006/relationships/notesMaster" Target="../notesMasters/notesMaster1.xml"/></Relationships>
</file>

<file path=ppt/notesSlides/_rels/notesSlide1015.xml.rels><?xml version="1.0" encoding="UTF-8" standalone="yes"?>
<Relationships xmlns="http://schemas.openxmlformats.org/package/2006/relationships"><Relationship Id="rId2" Type="http://schemas.openxmlformats.org/officeDocument/2006/relationships/slide" Target="../slides/slide1398.xml"/><Relationship Id="rId1" Type="http://schemas.openxmlformats.org/officeDocument/2006/relationships/notesMaster" Target="../notesMasters/notesMaster1.xml"/></Relationships>
</file>

<file path=ppt/notesSlides/_rels/notesSlide1016.xml.rels><?xml version="1.0" encoding="UTF-8" standalone="yes"?>
<Relationships xmlns="http://schemas.openxmlformats.org/package/2006/relationships"><Relationship Id="rId2" Type="http://schemas.openxmlformats.org/officeDocument/2006/relationships/slide" Target="../slides/slide1399.xml"/><Relationship Id="rId1" Type="http://schemas.openxmlformats.org/officeDocument/2006/relationships/notesMaster" Target="../notesMasters/notesMaster1.xml"/></Relationships>
</file>

<file path=ppt/notesSlides/_rels/notesSlide1017.xml.rels><?xml version="1.0" encoding="UTF-8" standalone="yes"?>
<Relationships xmlns="http://schemas.openxmlformats.org/package/2006/relationships"><Relationship Id="rId2" Type="http://schemas.openxmlformats.org/officeDocument/2006/relationships/slide" Target="../slides/slide1400.xml"/><Relationship Id="rId1" Type="http://schemas.openxmlformats.org/officeDocument/2006/relationships/notesMaster" Target="../notesMasters/notesMaster1.xml"/></Relationships>
</file>

<file path=ppt/notesSlides/_rels/notesSlide1018.xml.rels><?xml version="1.0" encoding="UTF-8" standalone="yes"?>
<Relationships xmlns="http://schemas.openxmlformats.org/package/2006/relationships"><Relationship Id="rId2" Type="http://schemas.openxmlformats.org/officeDocument/2006/relationships/slide" Target="../slides/slide1401.xml"/><Relationship Id="rId1" Type="http://schemas.openxmlformats.org/officeDocument/2006/relationships/notesMaster" Target="../notesMasters/notesMaster1.xml"/></Relationships>
</file>

<file path=ppt/notesSlides/_rels/notesSlide1019.xml.rels><?xml version="1.0" encoding="UTF-8" standalone="yes"?>
<Relationships xmlns="http://schemas.openxmlformats.org/package/2006/relationships"><Relationship Id="rId2" Type="http://schemas.openxmlformats.org/officeDocument/2006/relationships/slide" Target="../slides/slide1402.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020.xml.rels><?xml version="1.0" encoding="UTF-8" standalone="yes"?>
<Relationships xmlns="http://schemas.openxmlformats.org/package/2006/relationships"><Relationship Id="rId2" Type="http://schemas.openxmlformats.org/officeDocument/2006/relationships/slide" Target="../slides/slide1403.xml"/><Relationship Id="rId1" Type="http://schemas.openxmlformats.org/officeDocument/2006/relationships/notesMaster" Target="../notesMasters/notesMaster1.xml"/></Relationships>
</file>

<file path=ppt/notesSlides/_rels/notesSlide1021.xml.rels><?xml version="1.0" encoding="UTF-8" standalone="yes"?>
<Relationships xmlns="http://schemas.openxmlformats.org/package/2006/relationships"><Relationship Id="rId2" Type="http://schemas.openxmlformats.org/officeDocument/2006/relationships/slide" Target="../slides/slide1404.xml"/><Relationship Id="rId1" Type="http://schemas.openxmlformats.org/officeDocument/2006/relationships/notesMaster" Target="../notesMasters/notesMaster1.xml"/></Relationships>
</file>

<file path=ppt/notesSlides/_rels/notesSlide1022.xml.rels><?xml version="1.0" encoding="UTF-8" standalone="yes"?>
<Relationships xmlns="http://schemas.openxmlformats.org/package/2006/relationships"><Relationship Id="rId2" Type="http://schemas.openxmlformats.org/officeDocument/2006/relationships/slide" Target="../slides/slide1405.xml"/><Relationship Id="rId1" Type="http://schemas.openxmlformats.org/officeDocument/2006/relationships/notesMaster" Target="../notesMasters/notesMaster1.xml"/></Relationships>
</file>

<file path=ppt/notesSlides/_rels/notesSlide1023.xml.rels><?xml version="1.0" encoding="UTF-8" standalone="yes"?>
<Relationships xmlns="http://schemas.openxmlformats.org/package/2006/relationships"><Relationship Id="rId2" Type="http://schemas.openxmlformats.org/officeDocument/2006/relationships/slide" Target="../slides/slide1406.xml"/><Relationship Id="rId1" Type="http://schemas.openxmlformats.org/officeDocument/2006/relationships/notesMaster" Target="../notesMasters/notesMaster1.xml"/></Relationships>
</file>

<file path=ppt/notesSlides/_rels/notesSlide1024.xml.rels><?xml version="1.0" encoding="UTF-8" standalone="yes"?>
<Relationships xmlns="http://schemas.openxmlformats.org/package/2006/relationships"><Relationship Id="rId2" Type="http://schemas.openxmlformats.org/officeDocument/2006/relationships/slide" Target="../slides/slide1407.xml"/><Relationship Id="rId1" Type="http://schemas.openxmlformats.org/officeDocument/2006/relationships/notesMaster" Target="../notesMasters/notesMaster1.xml"/></Relationships>
</file>

<file path=ppt/notesSlides/_rels/notesSlide1025.xml.rels><?xml version="1.0" encoding="UTF-8" standalone="yes"?>
<Relationships xmlns="http://schemas.openxmlformats.org/package/2006/relationships"><Relationship Id="rId2" Type="http://schemas.openxmlformats.org/officeDocument/2006/relationships/slide" Target="../slides/slide1408.xml"/><Relationship Id="rId1" Type="http://schemas.openxmlformats.org/officeDocument/2006/relationships/notesMaster" Target="../notesMasters/notesMaster1.xml"/></Relationships>
</file>

<file path=ppt/notesSlides/_rels/notesSlide1026.xml.rels><?xml version="1.0" encoding="UTF-8" standalone="yes"?>
<Relationships xmlns="http://schemas.openxmlformats.org/package/2006/relationships"><Relationship Id="rId2" Type="http://schemas.openxmlformats.org/officeDocument/2006/relationships/slide" Target="../slides/slide1409.xml"/><Relationship Id="rId1" Type="http://schemas.openxmlformats.org/officeDocument/2006/relationships/notesMaster" Target="../notesMasters/notesMaster1.xml"/></Relationships>
</file>

<file path=ppt/notesSlides/_rels/notesSlide1027.xml.rels><?xml version="1.0" encoding="UTF-8" standalone="yes"?>
<Relationships xmlns="http://schemas.openxmlformats.org/package/2006/relationships"><Relationship Id="rId2" Type="http://schemas.openxmlformats.org/officeDocument/2006/relationships/slide" Target="../slides/slide1410.xml"/><Relationship Id="rId1" Type="http://schemas.openxmlformats.org/officeDocument/2006/relationships/notesMaster" Target="../notesMasters/notesMaster1.xml"/></Relationships>
</file>

<file path=ppt/notesSlides/_rels/notesSlide1028.xml.rels><?xml version="1.0" encoding="UTF-8" standalone="yes"?>
<Relationships xmlns="http://schemas.openxmlformats.org/package/2006/relationships"><Relationship Id="rId2" Type="http://schemas.openxmlformats.org/officeDocument/2006/relationships/slide" Target="../slides/slide1411.xml"/><Relationship Id="rId1" Type="http://schemas.openxmlformats.org/officeDocument/2006/relationships/notesMaster" Target="../notesMasters/notesMaster1.xml"/></Relationships>
</file>

<file path=ppt/notesSlides/_rels/notesSlide1029.xml.rels><?xml version="1.0" encoding="UTF-8" standalone="yes"?>
<Relationships xmlns="http://schemas.openxmlformats.org/package/2006/relationships"><Relationship Id="rId2" Type="http://schemas.openxmlformats.org/officeDocument/2006/relationships/slide" Target="../slides/slide141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030.xml.rels><?xml version="1.0" encoding="UTF-8" standalone="yes"?>
<Relationships xmlns="http://schemas.openxmlformats.org/package/2006/relationships"><Relationship Id="rId2" Type="http://schemas.openxmlformats.org/officeDocument/2006/relationships/slide" Target="../slides/slide1413.xml"/><Relationship Id="rId1" Type="http://schemas.openxmlformats.org/officeDocument/2006/relationships/notesMaster" Target="../notesMasters/notesMaster1.xml"/></Relationships>
</file>

<file path=ppt/notesSlides/_rels/notesSlide1031.xml.rels><?xml version="1.0" encoding="UTF-8" standalone="yes"?>
<Relationships xmlns="http://schemas.openxmlformats.org/package/2006/relationships"><Relationship Id="rId2" Type="http://schemas.openxmlformats.org/officeDocument/2006/relationships/slide" Target="../slides/slide1414.xml"/><Relationship Id="rId1" Type="http://schemas.openxmlformats.org/officeDocument/2006/relationships/notesMaster" Target="../notesMasters/notesMaster1.xml"/></Relationships>
</file>

<file path=ppt/notesSlides/_rels/notesSlide1032.xml.rels><?xml version="1.0" encoding="UTF-8" standalone="yes"?>
<Relationships xmlns="http://schemas.openxmlformats.org/package/2006/relationships"><Relationship Id="rId2" Type="http://schemas.openxmlformats.org/officeDocument/2006/relationships/slide" Target="../slides/slide1415.xml"/><Relationship Id="rId1" Type="http://schemas.openxmlformats.org/officeDocument/2006/relationships/notesMaster" Target="../notesMasters/notesMaster1.xml"/></Relationships>
</file>

<file path=ppt/notesSlides/_rels/notesSlide1033.xml.rels><?xml version="1.0" encoding="UTF-8" standalone="yes"?>
<Relationships xmlns="http://schemas.openxmlformats.org/package/2006/relationships"><Relationship Id="rId2" Type="http://schemas.openxmlformats.org/officeDocument/2006/relationships/slide" Target="../slides/slide1416.xml"/><Relationship Id="rId1" Type="http://schemas.openxmlformats.org/officeDocument/2006/relationships/notesMaster" Target="../notesMasters/notesMaster1.xml"/></Relationships>
</file>

<file path=ppt/notesSlides/_rels/notesSlide1034.xml.rels><?xml version="1.0" encoding="UTF-8" standalone="yes"?>
<Relationships xmlns="http://schemas.openxmlformats.org/package/2006/relationships"><Relationship Id="rId2" Type="http://schemas.openxmlformats.org/officeDocument/2006/relationships/slide" Target="../slides/slide1417.xml"/><Relationship Id="rId1" Type="http://schemas.openxmlformats.org/officeDocument/2006/relationships/notesMaster" Target="../notesMasters/notesMaster1.xml"/></Relationships>
</file>

<file path=ppt/notesSlides/_rels/notesSlide1035.xml.rels><?xml version="1.0" encoding="UTF-8" standalone="yes"?>
<Relationships xmlns="http://schemas.openxmlformats.org/package/2006/relationships"><Relationship Id="rId2" Type="http://schemas.openxmlformats.org/officeDocument/2006/relationships/slide" Target="../slides/slide1418.xml"/><Relationship Id="rId1" Type="http://schemas.openxmlformats.org/officeDocument/2006/relationships/notesMaster" Target="../notesMasters/notesMaster1.xml"/></Relationships>
</file>

<file path=ppt/notesSlides/_rels/notesSlide1036.xml.rels><?xml version="1.0" encoding="UTF-8" standalone="yes"?>
<Relationships xmlns="http://schemas.openxmlformats.org/package/2006/relationships"><Relationship Id="rId2" Type="http://schemas.openxmlformats.org/officeDocument/2006/relationships/slide" Target="../slides/slide1419.xml"/><Relationship Id="rId1" Type="http://schemas.openxmlformats.org/officeDocument/2006/relationships/notesMaster" Target="../notesMasters/notesMaster1.xml"/></Relationships>
</file>

<file path=ppt/notesSlides/_rels/notesSlide1037.xml.rels><?xml version="1.0" encoding="UTF-8" standalone="yes"?>
<Relationships xmlns="http://schemas.openxmlformats.org/package/2006/relationships"><Relationship Id="rId2" Type="http://schemas.openxmlformats.org/officeDocument/2006/relationships/slide" Target="../slides/slide1420.xml"/><Relationship Id="rId1" Type="http://schemas.openxmlformats.org/officeDocument/2006/relationships/notesMaster" Target="../notesMasters/notesMaster1.xml"/></Relationships>
</file>

<file path=ppt/notesSlides/_rels/notesSlide1038.xml.rels><?xml version="1.0" encoding="UTF-8" standalone="yes"?>
<Relationships xmlns="http://schemas.openxmlformats.org/package/2006/relationships"><Relationship Id="rId2" Type="http://schemas.openxmlformats.org/officeDocument/2006/relationships/slide" Target="../slides/slide1421.xml"/><Relationship Id="rId1" Type="http://schemas.openxmlformats.org/officeDocument/2006/relationships/notesMaster" Target="../notesMasters/notesMaster1.xml"/></Relationships>
</file>

<file path=ppt/notesSlides/_rels/notesSlide1039.xml.rels><?xml version="1.0" encoding="UTF-8" standalone="yes"?>
<Relationships xmlns="http://schemas.openxmlformats.org/package/2006/relationships"><Relationship Id="rId2" Type="http://schemas.openxmlformats.org/officeDocument/2006/relationships/slide" Target="../slides/slide1422.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040.xml.rels><?xml version="1.0" encoding="UTF-8" standalone="yes"?>
<Relationships xmlns="http://schemas.openxmlformats.org/package/2006/relationships"><Relationship Id="rId2" Type="http://schemas.openxmlformats.org/officeDocument/2006/relationships/slide" Target="../slides/slide1423.xml"/><Relationship Id="rId1" Type="http://schemas.openxmlformats.org/officeDocument/2006/relationships/notesMaster" Target="../notesMasters/notesMaster1.xml"/></Relationships>
</file>

<file path=ppt/notesSlides/_rels/notesSlide1041.xml.rels><?xml version="1.0" encoding="UTF-8" standalone="yes"?>
<Relationships xmlns="http://schemas.openxmlformats.org/package/2006/relationships"><Relationship Id="rId2" Type="http://schemas.openxmlformats.org/officeDocument/2006/relationships/slide" Target="../slides/slide1424.xml"/><Relationship Id="rId1" Type="http://schemas.openxmlformats.org/officeDocument/2006/relationships/notesMaster" Target="../notesMasters/notesMaster1.xml"/></Relationships>
</file>

<file path=ppt/notesSlides/_rels/notesSlide1042.xml.rels><?xml version="1.0" encoding="UTF-8" standalone="yes"?>
<Relationships xmlns="http://schemas.openxmlformats.org/package/2006/relationships"><Relationship Id="rId2" Type="http://schemas.openxmlformats.org/officeDocument/2006/relationships/slide" Target="../slides/slide1425.xml"/><Relationship Id="rId1" Type="http://schemas.openxmlformats.org/officeDocument/2006/relationships/notesMaster" Target="../notesMasters/notesMaster1.xml"/></Relationships>
</file>

<file path=ppt/notesSlides/_rels/notesSlide1043.xml.rels><?xml version="1.0" encoding="UTF-8" standalone="yes"?>
<Relationships xmlns="http://schemas.openxmlformats.org/package/2006/relationships"><Relationship Id="rId2" Type="http://schemas.openxmlformats.org/officeDocument/2006/relationships/slide" Target="../slides/slide1426.xml"/><Relationship Id="rId1" Type="http://schemas.openxmlformats.org/officeDocument/2006/relationships/notesMaster" Target="../notesMasters/notesMaster1.xml"/></Relationships>
</file>

<file path=ppt/notesSlides/_rels/notesSlide1044.xml.rels><?xml version="1.0" encoding="UTF-8" standalone="yes"?>
<Relationships xmlns="http://schemas.openxmlformats.org/package/2006/relationships"><Relationship Id="rId2" Type="http://schemas.openxmlformats.org/officeDocument/2006/relationships/slide" Target="../slides/slide1427.xml"/><Relationship Id="rId1" Type="http://schemas.openxmlformats.org/officeDocument/2006/relationships/notesMaster" Target="../notesMasters/notesMaster1.xml"/></Relationships>
</file>

<file path=ppt/notesSlides/_rels/notesSlide1045.xml.rels><?xml version="1.0" encoding="UTF-8" standalone="yes"?>
<Relationships xmlns="http://schemas.openxmlformats.org/package/2006/relationships"><Relationship Id="rId2" Type="http://schemas.openxmlformats.org/officeDocument/2006/relationships/slide" Target="../slides/slide1428.xml"/><Relationship Id="rId1" Type="http://schemas.openxmlformats.org/officeDocument/2006/relationships/notesMaster" Target="../notesMasters/notesMaster1.xml"/></Relationships>
</file>

<file path=ppt/notesSlides/_rels/notesSlide1046.xml.rels><?xml version="1.0" encoding="UTF-8" standalone="yes"?>
<Relationships xmlns="http://schemas.openxmlformats.org/package/2006/relationships"><Relationship Id="rId2" Type="http://schemas.openxmlformats.org/officeDocument/2006/relationships/slide" Target="../slides/slide1429.xml"/><Relationship Id="rId1" Type="http://schemas.openxmlformats.org/officeDocument/2006/relationships/notesMaster" Target="../notesMasters/notesMaster1.xml"/></Relationships>
</file>

<file path=ppt/notesSlides/_rels/notesSlide1047.xml.rels><?xml version="1.0" encoding="UTF-8" standalone="yes"?>
<Relationships xmlns="http://schemas.openxmlformats.org/package/2006/relationships"><Relationship Id="rId2" Type="http://schemas.openxmlformats.org/officeDocument/2006/relationships/slide" Target="../slides/slide1430.xml"/><Relationship Id="rId1" Type="http://schemas.openxmlformats.org/officeDocument/2006/relationships/notesMaster" Target="../notesMasters/notesMaster1.xml"/></Relationships>
</file>

<file path=ppt/notesSlides/_rels/notesSlide1048.xml.rels><?xml version="1.0" encoding="UTF-8" standalone="yes"?>
<Relationships xmlns="http://schemas.openxmlformats.org/package/2006/relationships"><Relationship Id="rId2" Type="http://schemas.openxmlformats.org/officeDocument/2006/relationships/slide" Target="../slides/slide1431.xml"/><Relationship Id="rId1" Type="http://schemas.openxmlformats.org/officeDocument/2006/relationships/notesMaster" Target="../notesMasters/notesMaster1.xml"/></Relationships>
</file>

<file path=ppt/notesSlides/_rels/notesSlide1049.xml.rels><?xml version="1.0" encoding="UTF-8" standalone="yes"?>
<Relationships xmlns="http://schemas.openxmlformats.org/package/2006/relationships"><Relationship Id="rId2" Type="http://schemas.openxmlformats.org/officeDocument/2006/relationships/slide" Target="../slides/slide1432.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050.xml.rels><?xml version="1.0" encoding="UTF-8" standalone="yes"?>
<Relationships xmlns="http://schemas.openxmlformats.org/package/2006/relationships"><Relationship Id="rId2" Type="http://schemas.openxmlformats.org/officeDocument/2006/relationships/slide" Target="../slides/slide1433.xml"/><Relationship Id="rId1" Type="http://schemas.openxmlformats.org/officeDocument/2006/relationships/notesMaster" Target="../notesMasters/notesMaster1.xml"/></Relationships>
</file>

<file path=ppt/notesSlides/_rels/notesSlide1051.xml.rels><?xml version="1.0" encoding="UTF-8" standalone="yes"?>
<Relationships xmlns="http://schemas.openxmlformats.org/package/2006/relationships"><Relationship Id="rId2" Type="http://schemas.openxmlformats.org/officeDocument/2006/relationships/slide" Target="../slides/slide1434.xml"/><Relationship Id="rId1" Type="http://schemas.openxmlformats.org/officeDocument/2006/relationships/notesMaster" Target="../notesMasters/notesMaster1.xml"/></Relationships>
</file>

<file path=ppt/notesSlides/_rels/notesSlide1052.xml.rels><?xml version="1.0" encoding="UTF-8" standalone="yes"?>
<Relationships xmlns="http://schemas.openxmlformats.org/package/2006/relationships"><Relationship Id="rId2" Type="http://schemas.openxmlformats.org/officeDocument/2006/relationships/slide" Target="../slides/slide1435.xml"/><Relationship Id="rId1" Type="http://schemas.openxmlformats.org/officeDocument/2006/relationships/notesMaster" Target="../notesMasters/notesMaster1.xml"/></Relationships>
</file>

<file path=ppt/notesSlides/_rels/notesSlide1053.xml.rels><?xml version="1.0" encoding="UTF-8" standalone="yes"?>
<Relationships xmlns="http://schemas.openxmlformats.org/package/2006/relationships"><Relationship Id="rId2" Type="http://schemas.openxmlformats.org/officeDocument/2006/relationships/slide" Target="../slides/slide1436.xml"/><Relationship Id="rId1" Type="http://schemas.openxmlformats.org/officeDocument/2006/relationships/notesMaster" Target="../notesMasters/notesMaster1.xml"/></Relationships>
</file>

<file path=ppt/notesSlides/_rels/notesSlide1054.xml.rels><?xml version="1.0" encoding="UTF-8" standalone="yes"?>
<Relationships xmlns="http://schemas.openxmlformats.org/package/2006/relationships"><Relationship Id="rId2" Type="http://schemas.openxmlformats.org/officeDocument/2006/relationships/slide" Target="../slides/slide1437.xml"/><Relationship Id="rId1" Type="http://schemas.openxmlformats.org/officeDocument/2006/relationships/notesMaster" Target="../notesMasters/notesMaster1.xml"/></Relationships>
</file>

<file path=ppt/notesSlides/_rels/notesSlide1055.xml.rels><?xml version="1.0" encoding="UTF-8" standalone="yes"?>
<Relationships xmlns="http://schemas.openxmlformats.org/package/2006/relationships"><Relationship Id="rId2" Type="http://schemas.openxmlformats.org/officeDocument/2006/relationships/slide" Target="../slides/slide1438.xml"/><Relationship Id="rId1" Type="http://schemas.openxmlformats.org/officeDocument/2006/relationships/notesMaster" Target="../notesMasters/notesMaster1.xml"/></Relationships>
</file>

<file path=ppt/notesSlides/_rels/notesSlide1056.xml.rels><?xml version="1.0" encoding="UTF-8" standalone="yes"?>
<Relationships xmlns="http://schemas.openxmlformats.org/package/2006/relationships"><Relationship Id="rId2" Type="http://schemas.openxmlformats.org/officeDocument/2006/relationships/slide" Target="../slides/slide1439.xml"/><Relationship Id="rId1" Type="http://schemas.openxmlformats.org/officeDocument/2006/relationships/notesMaster" Target="../notesMasters/notesMaster1.xml"/></Relationships>
</file>

<file path=ppt/notesSlides/_rels/notesSlide1057.xml.rels><?xml version="1.0" encoding="UTF-8" standalone="yes"?>
<Relationships xmlns="http://schemas.openxmlformats.org/package/2006/relationships"><Relationship Id="rId2" Type="http://schemas.openxmlformats.org/officeDocument/2006/relationships/slide" Target="../slides/slide1440.xml"/><Relationship Id="rId1" Type="http://schemas.openxmlformats.org/officeDocument/2006/relationships/notesMaster" Target="../notesMasters/notesMaster1.xml"/></Relationships>
</file>

<file path=ppt/notesSlides/_rels/notesSlide1058.xml.rels><?xml version="1.0" encoding="UTF-8" standalone="yes"?>
<Relationships xmlns="http://schemas.openxmlformats.org/package/2006/relationships"><Relationship Id="rId2" Type="http://schemas.openxmlformats.org/officeDocument/2006/relationships/slide" Target="../slides/slide1441.xml"/><Relationship Id="rId1" Type="http://schemas.openxmlformats.org/officeDocument/2006/relationships/notesMaster" Target="../notesMasters/notesMaster1.xml"/></Relationships>
</file>

<file path=ppt/notesSlides/_rels/notesSlide1059.xml.rels><?xml version="1.0" encoding="UTF-8" standalone="yes"?>
<Relationships xmlns="http://schemas.openxmlformats.org/package/2006/relationships"><Relationship Id="rId2" Type="http://schemas.openxmlformats.org/officeDocument/2006/relationships/slide" Target="../slides/slide1442.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060.xml.rels><?xml version="1.0" encoding="UTF-8" standalone="yes"?>
<Relationships xmlns="http://schemas.openxmlformats.org/package/2006/relationships"><Relationship Id="rId2" Type="http://schemas.openxmlformats.org/officeDocument/2006/relationships/slide" Target="../slides/slide1443.xml"/><Relationship Id="rId1" Type="http://schemas.openxmlformats.org/officeDocument/2006/relationships/notesMaster" Target="../notesMasters/notesMaster1.xml"/></Relationships>
</file>

<file path=ppt/notesSlides/_rels/notesSlide1061.xml.rels><?xml version="1.0" encoding="UTF-8" standalone="yes"?>
<Relationships xmlns="http://schemas.openxmlformats.org/package/2006/relationships"><Relationship Id="rId2" Type="http://schemas.openxmlformats.org/officeDocument/2006/relationships/slide" Target="../slides/slide1444.xml"/><Relationship Id="rId1" Type="http://schemas.openxmlformats.org/officeDocument/2006/relationships/notesMaster" Target="../notesMasters/notesMaster1.xml"/></Relationships>
</file>

<file path=ppt/notesSlides/_rels/notesSlide1062.xml.rels><?xml version="1.0" encoding="UTF-8" standalone="yes"?>
<Relationships xmlns="http://schemas.openxmlformats.org/package/2006/relationships"><Relationship Id="rId2" Type="http://schemas.openxmlformats.org/officeDocument/2006/relationships/slide" Target="../slides/slide1445.xml"/><Relationship Id="rId1" Type="http://schemas.openxmlformats.org/officeDocument/2006/relationships/notesMaster" Target="../notesMasters/notesMaster1.xml"/></Relationships>
</file>

<file path=ppt/notesSlides/_rels/notesSlide1063.xml.rels><?xml version="1.0" encoding="UTF-8" standalone="yes"?>
<Relationships xmlns="http://schemas.openxmlformats.org/package/2006/relationships"><Relationship Id="rId2" Type="http://schemas.openxmlformats.org/officeDocument/2006/relationships/slide" Target="../slides/slide1446.xml"/><Relationship Id="rId1" Type="http://schemas.openxmlformats.org/officeDocument/2006/relationships/notesMaster" Target="../notesMasters/notesMaster1.xml"/></Relationships>
</file>

<file path=ppt/notesSlides/_rels/notesSlide1064.xml.rels><?xml version="1.0" encoding="UTF-8" standalone="yes"?>
<Relationships xmlns="http://schemas.openxmlformats.org/package/2006/relationships"><Relationship Id="rId2" Type="http://schemas.openxmlformats.org/officeDocument/2006/relationships/slide" Target="../slides/slide1447.xml"/><Relationship Id="rId1" Type="http://schemas.openxmlformats.org/officeDocument/2006/relationships/notesMaster" Target="../notesMasters/notesMaster1.xml"/></Relationships>
</file>

<file path=ppt/notesSlides/_rels/notesSlide1065.xml.rels><?xml version="1.0" encoding="UTF-8" standalone="yes"?>
<Relationships xmlns="http://schemas.openxmlformats.org/package/2006/relationships"><Relationship Id="rId2" Type="http://schemas.openxmlformats.org/officeDocument/2006/relationships/slide" Target="../slides/slide1448.xml"/><Relationship Id="rId1" Type="http://schemas.openxmlformats.org/officeDocument/2006/relationships/notesMaster" Target="../notesMasters/notesMaster1.xml"/></Relationships>
</file>

<file path=ppt/notesSlides/_rels/notesSlide1066.xml.rels><?xml version="1.0" encoding="UTF-8" standalone="yes"?>
<Relationships xmlns="http://schemas.openxmlformats.org/package/2006/relationships"><Relationship Id="rId2" Type="http://schemas.openxmlformats.org/officeDocument/2006/relationships/slide" Target="../slides/slide1449.xml"/><Relationship Id="rId1" Type="http://schemas.openxmlformats.org/officeDocument/2006/relationships/notesMaster" Target="../notesMasters/notesMaster1.xml"/></Relationships>
</file>

<file path=ppt/notesSlides/_rels/notesSlide1067.xml.rels><?xml version="1.0" encoding="UTF-8" standalone="yes"?>
<Relationships xmlns="http://schemas.openxmlformats.org/package/2006/relationships"><Relationship Id="rId2" Type="http://schemas.openxmlformats.org/officeDocument/2006/relationships/slide" Target="../slides/slide1450.xml"/><Relationship Id="rId1" Type="http://schemas.openxmlformats.org/officeDocument/2006/relationships/notesMaster" Target="../notesMasters/notesMaster1.xml"/></Relationships>
</file>

<file path=ppt/notesSlides/_rels/notesSlide1068.xml.rels><?xml version="1.0" encoding="UTF-8" standalone="yes"?>
<Relationships xmlns="http://schemas.openxmlformats.org/package/2006/relationships"><Relationship Id="rId2" Type="http://schemas.openxmlformats.org/officeDocument/2006/relationships/slide" Target="../slides/slide1451.xml"/><Relationship Id="rId1" Type="http://schemas.openxmlformats.org/officeDocument/2006/relationships/notesMaster" Target="../notesMasters/notesMaster1.xml"/></Relationships>
</file>

<file path=ppt/notesSlides/_rels/notesSlide1069.xml.rels><?xml version="1.0" encoding="UTF-8" standalone="yes"?>
<Relationships xmlns="http://schemas.openxmlformats.org/package/2006/relationships"><Relationship Id="rId2" Type="http://schemas.openxmlformats.org/officeDocument/2006/relationships/slide" Target="../slides/slide1452.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070.xml.rels><?xml version="1.0" encoding="UTF-8" standalone="yes"?>
<Relationships xmlns="http://schemas.openxmlformats.org/package/2006/relationships"><Relationship Id="rId2" Type="http://schemas.openxmlformats.org/officeDocument/2006/relationships/slide" Target="../slides/slide1453.xml"/><Relationship Id="rId1" Type="http://schemas.openxmlformats.org/officeDocument/2006/relationships/notesMaster" Target="../notesMasters/notesMaster1.xml"/></Relationships>
</file>

<file path=ppt/notesSlides/_rels/notesSlide1071.xml.rels><?xml version="1.0" encoding="UTF-8" standalone="yes"?>
<Relationships xmlns="http://schemas.openxmlformats.org/package/2006/relationships"><Relationship Id="rId2" Type="http://schemas.openxmlformats.org/officeDocument/2006/relationships/slide" Target="../slides/slide1454.xml"/><Relationship Id="rId1" Type="http://schemas.openxmlformats.org/officeDocument/2006/relationships/notesMaster" Target="../notesMasters/notesMaster1.xml"/></Relationships>
</file>

<file path=ppt/notesSlides/_rels/notesSlide1072.xml.rels><?xml version="1.0" encoding="UTF-8" standalone="yes"?>
<Relationships xmlns="http://schemas.openxmlformats.org/package/2006/relationships"><Relationship Id="rId2" Type="http://schemas.openxmlformats.org/officeDocument/2006/relationships/slide" Target="../slides/slide1455.xml"/><Relationship Id="rId1" Type="http://schemas.openxmlformats.org/officeDocument/2006/relationships/notesMaster" Target="../notesMasters/notesMaster1.xml"/></Relationships>
</file>

<file path=ppt/notesSlides/_rels/notesSlide1073.xml.rels><?xml version="1.0" encoding="UTF-8" standalone="yes"?>
<Relationships xmlns="http://schemas.openxmlformats.org/package/2006/relationships"><Relationship Id="rId2" Type="http://schemas.openxmlformats.org/officeDocument/2006/relationships/slide" Target="../slides/slide1456.xml"/><Relationship Id="rId1" Type="http://schemas.openxmlformats.org/officeDocument/2006/relationships/notesMaster" Target="../notesMasters/notesMaster1.xml"/></Relationships>
</file>

<file path=ppt/notesSlides/_rels/notesSlide1074.xml.rels><?xml version="1.0" encoding="UTF-8" standalone="yes"?>
<Relationships xmlns="http://schemas.openxmlformats.org/package/2006/relationships"><Relationship Id="rId2" Type="http://schemas.openxmlformats.org/officeDocument/2006/relationships/slide" Target="../slides/slide1457.xml"/><Relationship Id="rId1" Type="http://schemas.openxmlformats.org/officeDocument/2006/relationships/notesMaster" Target="../notesMasters/notesMaster1.xml"/></Relationships>
</file>

<file path=ppt/notesSlides/_rels/notesSlide1075.xml.rels><?xml version="1.0" encoding="UTF-8" standalone="yes"?>
<Relationships xmlns="http://schemas.openxmlformats.org/package/2006/relationships"><Relationship Id="rId2" Type="http://schemas.openxmlformats.org/officeDocument/2006/relationships/slide" Target="../slides/slide1458.xml"/><Relationship Id="rId1" Type="http://schemas.openxmlformats.org/officeDocument/2006/relationships/notesMaster" Target="../notesMasters/notesMaster1.xml"/></Relationships>
</file>

<file path=ppt/notesSlides/_rels/notesSlide1076.xml.rels><?xml version="1.0" encoding="UTF-8" standalone="yes"?>
<Relationships xmlns="http://schemas.openxmlformats.org/package/2006/relationships"><Relationship Id="rId2" Type="http://schemas.openxmlformats.org/officeDocument/2006/relationships/slide" Target="../slides/slide1459.xml"/><Relationship Id="rId1" Type="http://schemas.openxmlformats.org/officeDocument/2006/relationships/notesMaster" Target="../notesMasters/notesMaster1.xml"/></Relationships>
</file>

<file path=ppt/notesSlides/_rels/notesSlide1077.xml.rels><?xml version="1.0" encoding="UTF-8" standalone="yes"?>
<Relationships xmlns="http://schemas.openxmlformats.org/package/2006/relationships"><Relationship Id="rId2" Type="http://schemas.openxmlformats.org/officeDocument/2006/relationships/slide" Target="../slides/slide1460.xml"/><Relationship Id="rId1" Type="http://schemas.openxmlformats.org/officeDocument/2006/relationships/notesMaster" Target="../notesMasters/notesMaster1.xml"/></Relationships>
</file>

<file path=ppt/notesSlides/_rels/notesSlide1078.xml.rels><?xml version="1.0" encoding="UTF-8" standalone="yes"?>
<Relationships xmlns="http://schemas.openxmlformats.org/package/2006/relationships"><Relationship Id="rId2" Type="http://schemas.openxmlformats.org/officeDocument/2006/relationships/slide" Target="../slides/slide1461.xml"/><Relationship Id="rId1" Type="http://schemas.openxmlformats.org/officeDocument/2006/relationships/notesMaster" Target="../notesMasters/notesMaster1.xml"/></Relationships>
</file>

<file path=ppt/notesSlides/_rels/notesSlide1079.xml.rels><?xml version="1.0" encoding="UTF-8" standalone="yes"?>
<Relationships xmlns="http://schemas.openxmlformats.org/package/2006/relationships"><Relationship Id="rId2" Type="http://schemas.openxmlformats.org/officeDocument/2006/relationships/slide" Target="../slides/slide1462.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080.xml.rels><?xml version="1.0" encoding="UTF-8" standalone="yes"?>
<Relationships xmlns="http://schemas.openxmlformats.org/package/2006/relationships"><Relationship Id="rId2" Type="http://schemas.openxmlformats.org/officeDocument/2006/relationships/slide" Target="../slides/slide1463.xml"/><Relationship Id="rId1" Type="http://schemas.openxmlformats.org/officeDocument/2006/relationships/notesMaster" Target="../notesMasters/notesMaster1.xml"/></Relationships>
</file>

<file path=ppt/notesSlides/_rels/notesSlide1081.xml.rels><?xml version="1.0" encoding="UTF-8" standalone="yes"?>
<Relationships xmlns="http://schemas.openxmlformats.org/package/2006/relationships"><Relationship Id="rId2" Type="http://schemas.openxmlformats.org/officeDocument/2006/relationships/slide" Target="../slides/slide1464.xml"/><Relationship Id="rId1" Type="http://schemas.openxmlformats.org/officeDocument/2006/relationships/notesMaster" Target="../notesMasters/notesMaster1.xml"/></Relationships>
</file>

<file path=ppt/notesSlides/_rels/notesSlide1082.xml.rels><?xml version="1.0" encoding="UTF-8" standalone="yes"?>
<Relationships xmlns="http://schemas.openxmlformats.org/package/2006/relationships"><Relationship Id="rId2" Type="http://schemas.openxmlformats.org/officeDocument/2006/relationships/slide" Target="../slides/slide1465.xml"/><Relationship Id="rId1" Type="http://schemas.openxmlformats.org/officeDocument/2006/relationships/notesMaster" Target="../notesMasters/notesMaster1.xml"/></Relationships>
</file>

<file path=ppt/notesSlides/_rels/notesSlide1083.xml.rels><?xml version="1.0" encoding="UTF-8" standalone="yes"?>
<Relationships xmlns="http://schemas.openxmlformats.org/package/2006/relationships"><Relationship Id="rId2" Type="http://schemas.openxmlformats.org/officeDocument/2006/relationships/slide" Target="../slides/slide1466.xml"/><Relationship Id="rId1" Type="http://schemas.openxmlformats.org/officeDocument/2006/relationships/notesMaster" Target="../notesMasters/notesMaster1.xml"/></Relationships>
</file>

<file path=ppt/notesSlides/_rels/notesSlide1084.xml.rels><?xml version="1.0" encoding="UTF-8" standalone="yes"?>
<Relationships xmlns="http://schemas.openxmlformats.org/package/2006/relationships"><Relationship Id="rId2" Type="http://schemas.openxmlformats.org/officeDocument/2006/relationships/slide" Target="../slides/slide1467.xml"/><Relationship Id="rId1" Type="http://schemas.openxmlformats.org/officeDocument/2006/relationships/notesMaster" Target="../notesMasters/notesMaster1.xml"/></Relationships>
</file>

<file path=ppt/notesSlides/_rels/notesSlide1085.xml.rels><?xml version="1.0" encoding="UTF-8" standalone="yes"?>
<Relationships xmlns="http://schemas.openxmlformats.org/package/2006/relationships"><Relationship Id="rId2" Type="http://schemas.openxmlformats.org/officeDocument/2006/relationships/slide" Target="../slides/slide1468.xml"/><Relationship Id="rId1" Type="http://schemas.openxmlformats.org/officeDocument/2006/relationships/notesMaster" Target="../notesMasters/notesMaster1.xml"/></Relationships>
</file>

<file path=ppt/notesSlides/_rels/notesSlide1086.xml.rels><?xml version="1.0" encoding="UTF-8" standalone="yes"?>
<Relationships xmlns="http://schemas.openxmlformats.org/package/2006/relationships"><Relationship Id="rId2" Type="http://schemas.openxmlformats.org/officeDocument/2006/relationships/slide" Target="../slides/slide1469.xml"/><Relationship Id="rId1" Type="http://schemas.openxmlformats.org/officeDocument/2006/relationships/notesMaster" Target="../notesMasters/notesMaster1.xml"/></Relationships>
</file>

<file path=ppt/notesSlides/_rels/notesSlide1087.xml.rels><?xml version="1.0" encoding="UTF-8" standalone="yes"?>
<Relationships xmlns="http://schemas.openxmlformats.org/package/2006/relationships"><Relationship Id="rId2" Type="http://schemas.openxmlformats.org/officeDocument/2006/relationships/slide" Target="../slides/slide1470.xml"/><Relationship Id="rId1" Type="http://schemas.openxmlformats.org/officeDocument/2006/relationships/notesMaster" Target="../notesMasters/notesMaster1.xml"/></Relationships>
</file>

<file path=ppt/notesSlides/_rels/notesSlide1088.xml.rels><?xml version="1.0" encoding="UTF-8" standalone="yes"?>
<Relationships xmlns="http://schemas.openxmlformats.org/package/2006/relationships"><Relationship Id="rId2" Type="http://schemas.openxmlformats.org/officeDocument/2006/relationships/slide" Target="../slides/slide1471.xml"/><Relationship Id="rId1" Type="http://schemas.openxmlformats.org/officeDocument/2006/relationships/notesMaster" Target="../notesMasters/notesMaster1.xml"/></Relationships>
</file>

<file path=ppt/notesSlides/_rels/notesSlide1089.xml.rels><?xml version="1.0" encoding="UTF-8" standalone="yes"?>
<Relationships xmlns="http://schemas.openxmlformats.org/package/2006/relationships"><Relationship Id="rId2" Type="http://schemas.openxmlformats.org/officeDocument/2006/relationships/slide" Target="../slides/slide1472.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090.xml.rels><?xml version="1.0" encoding="UTF-8" standalone="yes"?>
<Relationships xmlns="http://schemas.openxmlformats.org/package/2006/relationships"><Relationship Id="rId2" Type="http://schemas.openxmlformats.org/officeDocument/2006/relationships/slide" Target="../slides/slide1473.xml"/><Relationship Id="rId1" Type="http://schemas.openxmlformats.org/officeDocument/2006/relationships/notesMaster" Target="../notesMasters/notesMaster1.xml"/></Relationships>
</file>

<file path=ppt/notesSlides/_rels/notesSlide1091.xml.rels><?xml version="1.0" encoding="UTF-8" standalone="yes"?>
<Relationships xmlns="http://schemas.openxmlformats.org/package/2006/relationships"><Relationship Id="rId2" Type="http://schemas.openxmlformats.org/officeDocument/2006/relationships/slide" Target="../slides/slide1474.xml"/><Relationship Id="rId1" Type="http://schemas.openxmlformats.org/officeDocument/2006/relationships/notesMaster" Target="../notesMasters/notesMaster1.xml"/></Relationships>
</file>

<file path=ppt/notesSlides/_rels/notesSlide1092.xml.rels><?xml version="1.0" encoding="UTF-8" standalone="yes"?>
<Relationships xmlns="http://schemas.openxmlformats.org/package/2006/relationships"><Relationship Id="rId2" Type="http://schemas.openxmlformats.org/officeDocument/2006/relationships/slide" Target="../slides/slide1475.xml"/><Relationship Id="rId1" Type="http://schemas.openxmlformats.org/officeDocument/2006/relationships/notesMaster" Target="../notesMasters/notesMaster1.xml"/></Relationships>
</file>

<file path=ppt/notesSlides/_rels/notesSlide1093.xml.rels><?xml version="1.0" encoding="UTF-8" standalone="yes"?>
<Relationships xmlns="http://schemas.openxmlformats.org/package/2006/relationships"><Relationship Id="rId2" Type="http://schemas.openxmlformats.org/officeDocument/2006/relationships/slide" Target="../slides/slide1476.xml"/><Relationship Id="rId1" Type="http://schemas.openxmlformats.org/officeDocument/2006/relationships/notesMaster" Target="../notesMasters/notesMaster1.xml"/></Relationships>
</file>

<file path=ppt/notesSlides/_rels/notesSlide1094.xml.rels><?xml version="1.0" encoding="UTF-8" standalone="yes"?>
<Relationships xmlns="http://schemas.openxmlformats.org/package/2006/relationships"><Relationship Id="rId2" Type="http://schemas.openxmlformats.org/officeDocument/2006/relationships/slide" Target="../slides/slide1477.xml"/><Relationship Id="rId1" Type="http://schemas.openxmlformats.org/officeDocument/2006/relationships/notesMaster" Target="../notesMasters/notesMaster1.xml"/></Relationships>
</file>

<file path=ppt/notesSlides/_rels/notesSlide1095.xml.rels><?xml version="1.0" encoding="UTF-8" standalone="yes"?>
<Relationships xmlns="http://schemas.openxmlformats.org/package/2006/relationships"><Relationship Id="rId2" Type="http://schemas.openxmlformats.org/officeDocument/2006/relationships/slide" Target="../slides/slide1478.xml"/><Relationship Id="rId1" Type="http://schemas.openxmlformats.org/officeDocument/2006/relationships/notesMaster" Target="../notesMasters/notesMaster1.xml"/></Relationships>
</file>

<file path=ppt/notesSlides/_rels/notesSlide1096.xml.rels><?xml version="1.0" encoding="UTF-8" standalone="yes"?>
<Relationships xmlns="http://schemas.openxmlformats.org/package/2006/relationships"><Relationship Id="rId2" Type="http://schemas.openxmlformats.org/officeDocument/2006/relationships/slide" Target="../slides/slide1479.xml"/><Relationship Id="rId1" Type="http://schemas.openxmlformats.org/officeDocument/2006/relationships/notesMaster" Target="../notesMasters/notesMaster1.xml"/></Relationships>
</file>

<file path=ppt/notesSlides/_rels/notesSlide1097.xml.rels><?xml version="1.0" encoding="UTF-8" standalone="yes"?>
<Relationships xmlns="http://schemas.openxmlformats.org/package/2006/relationships"><Relationship Id="rId2" Type="http://schemas.openxmlformats.org/officeDocument/2006/relationships/slide" Target="../slides/slide1480.xml"/><Relationship Id="rId1" Type="http://schemas.openxmlformats.org/officeDocument/2006/relationships/notesMaster" Target="../notesMasters/notesMaster1.xml"/></Relationships>
</file>

<file path=ppt/notesSlides/_rels/notesSlide1098.xml.rels><?xml version="1.0" encoding="UTF-8" standalone="yes"?>
<Relationships xmlns="http://schemas.openxmlformats.org/package/2006/relationships"><Relationship Id="rId2" Type="http://schemas.openxmlformats.org/officeDocument/2006/relationships/slide" Target="../slides/slide1481.xml"/><Relationship Id="rId1" Type="http://schemas.openxmlformats.org/officeDocument/2006/relationships/notesMaster" Target="../notesMasters/notesMaster1.xml"/></Relationships>
</file>

<file path=ppt/notesSlides/_rels/notesSlide1099.xml.rels><?xml version="1.0" encoding="UTF-8" standalone="yes"?>
<Relationships xmlns="http://schemas.openxmlformats.org/package/2006/relationships"><Relationship Id="rId2" Type="http://schemas.openxmlformats.org/officeDocument/2006/relationships/slide" Target="../slides/slide148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100.xml.rels><?xml version="1.0" encoding="UTF-8" standalone="yes"?>
<Relationships xmlns="http://schemas.openxmlformats.org/package/2006/relationships"><Relationship Id="rId2" Type="http://schemas.openxmlformats.org/officeDocument/2006/relationships/slide" Target="../slides/slide1483.xml"/><Relationship Id="rId1" Type="http://schemas.openxmlformats.org/officeDocument/2006/relationships/notesMaster" Target="../notesMasters/notesMaster1.xml"/></Relationships>
</file>

<file path=ppt/notesSlides/_rels/notesSlide1101.xml.rels><?xml version="1.0" encoding="UTF-8" standalone="yes"?>
<Relationships xmlns="http://schemas.openxmlformats.org/package/2006/relationships"><Relationship Id="rId2" Type="http://schemas.openxmlformats.org/officeDocument/2006/relationships/slide" Target="../slides/slide1484.xml"/><Relationship Id="rId1" Type="http://schemas.openxmlformats.org/officeDocument/2006/relationships/notesMaster" Target="../notesMasters/notesMaster1.xml"/></Relationships>
</file>

<file path=ppt/notesSlides/_rels/notesSlide1102.xml.rels><?xml version="1.0" encoding="UTF-8" standalone="yes"?>
<Relationships xmlns="http://schemas.openxmlformats.org/package/2006/relationships"><Relationship Id="rId2" Type="http://schemas.openxmlformats.org/officeDocument/2006/relationships/slide" Target="../slides/slide1485.xml"/><Relationship Id="rId1" Type="http://schemas.openxmlformats.org/officeDocument/2006/relationships/notesMaster" Target="../notesMasters/notesMaster1.xml"/></Relationships>
</file>

<file path=ppt/notesSlides/_rels/notesSlide1103.xml.rels><?xml version="1.0" encoding="UTF-8" standalone="yes"?>
<Relationships xmlns="http://schemas.openxmlformats.org/package/2006/relationships"><Relationship Id="rId2" Type="http://schemas.openxmlformats.org/officeDocument/2006/relationships/slide" Target="../slides/slide1486.xml"/><Relationship Id="rId1" Type="http://schemas.openxmlformats.org/officeDocument/2006/relationships/notesMaster" Target="../notesMasters/notesMaster1.xml"/></Relationships>
</file>

<file path=ppt/notesSlides/_rels/notesSlide1104.xml.rels><?xml version="1.0" encoding="UTF-8" standalone="yes"?>
<Relationships xmlns="http://schemas.openxmlformats.org/package/2006/relationships"><Relationship Id="rId2" Type="http://schemas.openxmlformats.org/officeDocument/2006/relationships/slide" Target="../slides/slide1487.xml"/><Relationship Id="rId1" Type="http://schemas.openxmlformats.org/officeDocument/2006/relationships/notesMaster" Target="../notesMasters/notesMaster1.xml"/></Relationships>
</file>

<file path=ppt/notesSlides/_rels/notesSlide1105.xml.rels><?xml version="1.0" encoding="UTF-8" standalone="yes"?>
<Relationships xmlns="http://schemas.openxmlformats.org/package/2006/relationships"><Relationship Id="rId2" Type="http://schemas.openxmlformats.org/officeDocument/2006/relationships/slide" Target="../slides/slide1488.xml"/><Relationship Id="rId1" Type="http://schemas.openxmlformats.org/officeDocument/2006/relationships/notesMaster" Target="../notesMasters/notesMaster1.xml"/></Relationships>
</file>

<file path=ppt/notesSlides/_rels/notesSlide1106.xml.rels><?xml version="1.0" encoding="UTF-8" standalone="yes"?>
<Relationships xmlns="http://schemas.openxmlformats.org/package/2006/relationships"><Relationship Id="rId2" Type="http://schemas.openxmlformats.org/officeDocument/2006/relationships/slide" Target="../slides/slide1489.xml"/><Relationship Id="rId1" Type="http://schemas.openxmlformats.org/officeDocument/2006/relationships/notesMaster" Target="../notesMasters/notesMaster1.xml"/></Relationships>
</file>

<file path=ppt/notesSlides/_rels/notesSlide1107.xml.rels><?xml version="1.0" encoding="UTF-8" standalone="yes"?>
<Relationships xmlns="http://schemas.openxmlformats.org/package/2006/relationships"><Relationship Id="rId2" Type="http://schemas.openxmlformats.org/officeDocument/2006/relationships/slide" Target="../slides/slide1490.xml"/><Relationship Id="rId1" Type="http://schemas.openxmlformats.org/officeDocument/2006/relationships/notesMaster" Target="../notesMasters/notesMaster1.xml"/></Relationships>
</file>

<file path=ppt/notesSlides/_rels/notesSlide1108.xml.rels><?xml version="1.0" encoding="UTF-8" standalone="yes"?>
<Relationships xmlns="http://schemas.openxmlformats.org/package/2006/relationships"><Relationship Id="rId2" Type="http://schemas.openxmlformats.org/officeDocument/2006/relationships/slide" Target="../slides/slide1491.xml"/><Relationship Id="rId1" Type="http://schemas.openxmlformats.org/officeDocument/2006/relationships/notesMaster" Target="../notesMasters/notesMaster1.xml"/></Relationships>
</file>

<file path=ppt/notesSlides/_rels/notesSlide1109.xml.rels><?xml version="1.0" encoding="UTF-8" standalone="yes"?>
<Relationships xmlns="http://schemas.openxmlformats.org/package/2006/relationships"><Relationship Id="rId2" Type="http://schemas.openxmlformats.org/officeDocument/2006/relationships/slide" Target="../slides/slide1492.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110.xml.rels><?xml version="1.0" encoding="UTF-8" standalone="yes"?>
<Relationships xmlns="http://schemas.openxmlformats.org/package/2006/relationships"><Relationship Id="rId2" Type="http://schemas.openxmlformats.org/officeDocument/2006/relationships/slide" Target="../slides/slide1493.xml"/><Relationship Id="rId1" Type="http://schemas.openxmlformats.org/officeDocument/2006/relationships/notesMaster" Target="../notesMasters/notesMaster1.xml"/></Relationships>
</file>

<file path=ppt/notesSlides/_rels/notesSlide1111.xml.rels><?xml version="1.0" encoding="UTF-8" standalone="yes"?>
<Relationships xmlns="http://schemas.openxmlformats.org/package/2006/relationships"><Relationship Id="rId2" Type="http://schemas.openxmlformats.org/officeDocument/2006/relationships/slide" Target="../slides/slide1494.xml"/><Relationship Id="rId1" Type="http://schemas.openxmlformats.org/officeDocument/2006/relationships/notesMaster" Target="../notesMasters/notesMaster1.xml"/></Relationships>
</file>

<file path=ppt/notesSlides/_rels/notesSlide1112.xml.rels><?xml version="1.0" encoding="UTF-8" standalone="yes"?>
<Relationships xmlns="http://schemas.openxmlformats.org/package/2006/relationships"><Relationship Id="rId2" Type="http://schemas.openxmlformats.org/officeDocument/2006/relationships/slide" Target="../slides/slide1495.xml"/><Relationship Id="rId1" Type="http://schemas.openxmlformats.org/officeDocument/2006/relationships/notesMaster" Target="../notesMasters/notesMaster1.xml"/></Relationships>
</file>

<file path=ppt/notesSlides/_rels/notesSlide1113.xml.rels><?xml version="1.0" encoding="UTF-8" standalone="yes"?>
<Relationships xmlns="http://schemas.openxmlformats.org/package/2006/relationships"><Relationship Id="rId2" Type="http://schemas.openxmlformats.org/officeDocument/2006/relationships/slide" Target="../slides/slide1496.xml"/><Relationship Id="rId1" Type="http://schemas.openxmlformats.org/officeDocument/2006/relationships/notesMaster" Target="../notesMasters/notesMaster1.xml"/></Relationships>
</file>

<file path=ppt/notesSlides/_rels/notesSlide1114.xml.rels><?xml version="1.0" encoding="UTF-8" standalone="yes"?>
<Relationships xmlns="http://schemas.openxmlformats.org/package/2006/relationships"><Relationship Id="rId2" Type="http://schemas.openxmlformats.org/officeDocument/2006/relationships/slide" Target="../slides/slide1497.xml"/><Relationship Id="rId1" Type="http://schemas.openxmlformats.org/officeDocument/2006/relationships/notesMaster" Target="../notesMasters/notesMaster1.xml"/></Relationships>
</file>

<file path=ppt/notesSlides/_rels/notesSlide1115.xml.rels><?xml version="1.0" encoding="UTF-8" standalone="yes"?>
<Relationships xmlns="http://schemas.openxmlformats.org/package/2006/relationships"><Relationship Id="rId2" Type="http://schemas.openxmlformats.org/officeDocument/2006/relationships/slide" Target="../slides/slide1498.xml"/><Relationship Id="rId1" Type="http://schemas.openxmlformats.org/officeDocument/2006/relationships/notesMaster" Target="../notesMasters/notesMaster1.xml"/></Relationships>
</file>

<file path=ppt/notesSlides/_rels/notesSlide1116.xml.rels><?xml version="1.0" encoding="UTF-8" standalone="yes"?>
<Relationships xmlns="http://schemas.openxmlformats.org/package/2006/relationships"><Relationship Id="rId2" Type="http://schemas.openxmlformats.org/officeDocument/2006/relationships/slide" Target="../slides/slide1499.xml"/><Relationship Id="rId1" Type="http://schemas.openxmlformats.org/officeDocument/2006/relationships/notesMaster" Target="../notesMasters/notesMaster1.xml"/></Relationships>
</file>

<file path=ppt/notesSlides/_rels/notesSlide1117.xml.rels><?xml version="1.0" encoding="UTF-8" standalone="yes"?>
<Relationships xmlns="http://schemas.openxmlformats.org/package/2006/relationships"><Relationship Id="rId2" Type="http://schemas.openxmlformats.org/officeDocument/2006/relationships/slide" Target="../slides/slide1500.xml"/><Relationship Id="rId1" Type="http://schemas.openxmlformats.org/officeDocument/2006/relationships/notesMaster" Target="../notesMasters/notesMaster1.xml"/></Relationships>
</file>

<file path=ppt/notesSlides/_rels/notesSlide1118.xml.rels><?xml version="1.0" encoding="UTF-8" standalone="yes"?>
<Relationships xmlns="http://schemas.openxmlformats.org/package/2006/relationships"><Relationship Id="rId2" Type="http://schemas.openxmlformats.org/officeDocument/2006/relationships/slide" Target="../slides/slide1501.xml"/><Relationship Id="rId1" Type="http://schemas.openxmlformats.org/officeDocument/2006/relationships/notesMaster" Target="../notesMasters/notesMaster1.xml"/></Relationships>
</file>

<file path=ppt/notesSlides/_rels/notesSlide1119.xml.rels><?xml version="1.0" encoding="UTF-8" standalone="yes"?>
<Relationships xmlns="http://schemas.openxmlformats.org/package/2006/relationships"><Relationship Id="rId2" Type="http://schemas.openxmlformats.org/officeDocument/2006/relationships/slide" Target="../slides/slide1502.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120.xml.rels><?xml version="1.0" encoding="UTF-8" standalone="yes"?>
<Relationships xmlns="http://schemas.openxmlformats.org/package/2006/relationships"><Relationship Id="rId2" Type="http://schemas.openxmlformats.org/officeDocument/2006/relationships/slide" Target="../slides/slide1503.xml"/><Relationship Id="rId1" Type="http://schemas.openxmlformats.org/officeDocument/2006/relationships/notesMaster" Target="../notesMasters/notesMaster1.xml"/></Relationships>
</file>

<file path=ppt/notesSlides/_rels/notesSlide1121.xml.rels><?xml version="1.0" encoding="UTF-8" standalone="yes"?>
<Relationships xmlns="http://schemas.openxmlformats.org/package/2006/relationships"><Relationship Id="rId2" Type="http://schemas.openxmlformats.org/officeDocument/2006/relationships/slide" Target="../slides/slide1504.xml"/><Relationship Id="rId1" Type="http://schemas.openxmlformats.org/officeDocument/2006/relationships/notesMaster" Target="../notesMasters/notesMaster1.xml"/></Relationships>
</file>

<file path=ppt/notesSlides/_rels/notesSlide1122.xml.rels><?xml version="1.0" encoding="UTF-8" standalone="yes"?>
<Relationships xmlns="http://schemas.openxmlformats.org/package/2006/relationships"><Relationship Id="rId2" Type="http://schemas.openxmlformats.org/officeDocument/2006/relationships/slide" Target="../slides/slide1505.xml"/><Relationship Id="rId1" Type="http://schemas.openxmlformats.org/officeDocument/2006/relationships/notesMaster" Target="../notesMasters/notesMaster1.xml"/></Relationships>
</file>

<file path=ppt/notesSlides/_rels/notesSlide1123.xml.rels><?xml version="1.0" encoding="UTF-8" standalone="yes"?>
<Relationships xmlns="http://schemas.openxmlformats.org/package/2006/relationships"><Relationship Id="rId2" Type="http://schemas.openxmlformats.org/officeDocument/2006/relationships/slide" Target="../slides/slide1506.xml"/><Relationship Id="rId1" Type="http://schemas.openxmlformats.org/officeDocument/2006/relationships/notesMaster" Target="../notesMasters/notesMaster1.xml"/></Relationships>
</file>

<file path=ppt/notesSlides/_rels/notesSlide1124.xml.rels><?xml version="1.0" encoding="UTF-8" standalone="yes"?>
<Relationships xmlns="http://schemas.openxmlformats.org/package/2006/relationships"><Relationship Id="rId2" Type="http://schemas.openxmlformats.org/officeDocument/2006/relationships/slide" Target="../slides/slide1507.xml"/><Relationship Id="rId1" Type="http://schemas.openxmlformats.org/officeDocument/2006/relationships/notesMaster" Target="../notesMasters/notesMaster1.xml"/></Relationships>
</file>

<file path=ppt/notesSlides/_rels/notesSlide1125.xml.rels><?xml version="1.0" encoding="UTF-8" standalone="yes"?>
<Relationships xmlns="http://schemas.openxmlformats.org/package/2006/relationships"><Relationship Id="rId2" Type="http://schemas.openxmlformats.org/officeDocument/2006/relationships/slide" Target="../slides/slide1508.xml"/><Relationship Id="rId1" Type="http://schemas.openxmlformats.org/officeDocument/2006/relationships/notesMaster" Target="../notesMasters/notesMaster1.xml"/></Relationships>
</file>

<file path=ppt/notesSlides/_rels/notesSlide1126.xml.rels><?xml version="1.0" encoding="UTF-8" standalone="yes"?>
<Relationships xmlns="http://schemas.openxmlformats.org/package/2006/relationships"><Relationship Id="rId2" Type="http://schemas.openxmlformats.org/officeDocument/2006/relationships/slide" Target="../slides/slide1509.xml"/><Relationship Id="rId1" Type="http://schemas.openxmlformats.org/officeDocument/2006/relationships/notesMaster" Target="../notesMasters/notesMaster1.xml"/></Relationships>
</file>

<file path=ppt/notesSlides/_rels/notesSlide1127.xml.rels><?xml version="1.0" encoding="UTF-8" standalone="yes"?>
<Relationships xmlns="http://schemas.openxmlformats.org/package/2006/relationships"><Relationship Id="rId2" Type="http://schemas.openxmlformats.org/officeDocument/2006/relationships/slide" Target="../slides/slide1510.xml"/><Relationship Id="rId1" Type="http://schemas.openxmlformats.org/officeDocument/2006/relationships/notesMaster" Target="../notesMasters/notesMaster1.xml"/></Relationships>
</file>

<file path=ppt/notesSlides/_rels/notesSlide1128.xml.rels><?xml version="1.0" encoding="UTF-8" standalone="yes"?>
<Relationships xmlns="http://schemas.openxmlformats.org/package/2006/relationships"><Relationship Id="rId2" Type="http://schemas.openxmlformats.org/officeDocument/2006/relationships/slide" Target="../slides/slide1511.xml"/><Relationship Id="rId1" Type="http://schemas.openxmlformats.org/officeDocument/2006/relationships/notesMaster" Target="../notesMasters/notesMaster1.xml"/></Relationships>
</file>

<file path=ppt/notesSlides/_rels/notesSlide1129.xml.rels><?xml version="1.0" encoding="UTF-8" standalone="yes"?>
<Relationships xmlns="http://schemas.openxmlformats.org/package/2006/relationships"><Relationship Id="rId2" Type="http://schemas.openxmlformats.org/officeDocument/2006/relationships/slide" Target="../slides/slide15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130.xml.rels><?xml version="1.0" encoding="UTF-8" standalone="yes"?>
<Relationships xmlns="http://schemas.openxmlformats.org/package/2006/relationships"><Relationship Id="rId2" Type="http://schemas.openxmlformats.org/officeDocument/2006/relationships/slide" Target="../slides/slide1513.xml"/><Relationship Id="rId1" Type="http://schemas.openxmlformats.org/officeDocument/2006/relationships/notesMaster" Target="../notesMasters/notesMaster1.xml"/></Relationships>
</file>

<file path=ppt/notesSlides/_rels/notesSlide1131.xml.rels><?xml version="1.0" encoding="UTF-8" standalone="yes"?>
<Relationships xmlns="http://schemas.openxmlformats.org/package/2006/relationships"><Relationship Id="rId2" Type="http://schemas.openxmlformats.org/officeDocument/2006/relationships/slide" Target="../slides/slide1514.xml"/><Relationship Id="rId1" Type="http://schemas.openxmlformats.org/officeDocument/2006/relationships/notesMaster" Target="../notesMasters/notesMaster1.xml"/></Relationships>
</file>

<file path=ppt/notesSlides/_rels/notesSlide1132.xml.rels><?xml version="1.0" encoding="UTF-8" standalone="yes"?>
<Relationships xmlns="http://schemas.openxmlformats.org/package/2006/relationships"><Relationship Id="rId2" Type="http://schemas.openxmlformats.org/officeDocument/2006/relationships/slide" Target="../slides/slide1515.xml"/><Relationship Id="rId1" Type="http://schemas.openxmlformats.org/officeDocument/2006/relationships/notesMaster" Target="../notesMasters/notesMaster1.xml"/></Relationships>
</file>

<file path=ppt/notesSlides/_rels/notesSlide1133.xml.rels><?xml version="1.0" encoding="UTF-8" standalone="yes"?>
<Relationships xmlns="http://schemas.openxmlformats.org/package/2006/relationships"><Relationship Id="rId2" Type="http://schemas.openxmlformats.org/officeDocument/2006/relationships/slide" Target="../slides/slide1516.xml"/><Relationship Id="rId1" Type="http://schemas.openxmlformats.org/officeDocument/2006/relationships/notesMaster" Target="../notesMasters/notesMaster1.xml"/></Relationships>
</file>

<file path=ppt/notesSlides/_rels/notesSlide1134.xml.rels><?xml version="1.0" encoding="UTF-8" standalone="yes"?>
<Relationships xmlns="http://schemas.openxmlformats.org/package/2006/relationships"><Relationship Id="rId2" Type="http://schemas.openxmlformats.org/officeDocument/2006/relationships/slide" Target="../slides/slide1517.xml"/><Relationship Id="rId1" Type="http://schemas.openxmlformats.org/officeDocument/2006/relationships/notesMaster" Target="../notesMasters/notesMaster1.xml"/></Relationships>
</file>

<file path=ppt/notesSlides/_rels/notesSlide1135.xml.rels><?xml version="1.0" encoding="UTF-8" standalone="yes"?>
<Relationships xmlns="http://schemas.openxmlformats.org/package/2006/relationships"><Relationship Id="rId2" Type="http://schemas.openxmlformats.org/officeDocument/2006/relationships/slide" Target="../slides/slide1518.xml"/><Relationship Id="rId1" Type="http://schemas.openxmlformats.org/officeDocument/2006/relationships/notesMaster" Target="../notesMasters/notesMaster1.xml"/></Relationships>
</file>

<file path=ppt/notesSlides/_rels/notesSlide1136.xml.rels><?xml version="1.0" encoding="UTF-8" standalone="yes"?>
<Relationships xmlns="http://schemas.openxmlformats.org/package/2006/relationships"><Relationship Id="rId2" Type="http://schemas.openxmlformats.org/officeDocument/2006/relationships/slide" Target="../slides/slide1519.xml"/><Relationship Id="rId1" Type="http://schemas.openxmlformats.org/officeDocument/2006/relationships/notesMaster" Target="../notesMasters/notesMaster1.xml"/></Relationships>
</file>

<file path=ppt/notesSlides/_rels/notesSlide1137.xml.rels><?xml version="1.0" encoding="UTF-8" standalone="yes"?>
<Relationships xmlns="http://schemas.openxmlformats.org/package/2006/relationships"><Relationship Id="rId2" Type="http://schemas.openxmlformats.org/officeDocument/2006/relationships/slide" Target="../slides/slide1520.xml"/><Relationship Id="rId1" Type="http://schemas.openxmlformats.org/officeDocument/2006/relationships/notesMaster" Target="../notesMasters/notesMaster1.xml"/></Relationships>
</file>

<file path=ppt/notesSlides/_rels/notesSlide1138.xml.rels><?xml version="1.0" encoding="UTF-8" standalone="yes"?>
<Relationships xmlns="http://schemas.openxmlformats.org/package/2006/relationships"><Relationship Id="rId2" Type="http://schemas.openxmlformats.org/officeDocument/2006/relationships/slide" Target="../slides/slide1521.xml"/><Relationship Id="rId1" Type="http://schemas.openxmlformats.org/officeDocument/2006/relationships/notesMaster" Target="../notesMasters/notesMaster1.xml"/></Relationships>
</file>

<file path=ppt/notesSlides/_rels/notesSlide1139.xml.rels><?xml version="1.0" encoding="UTF-8" standalone="yes"?>
<Relationships xmlns="http://schemas.openxmlformats.org/package/2006/relationships"><Relationship Id="rId2" Type="http://schemas.openxmlformats.org/officeDocument/2006/relationships/slide" Target="../slides/slide1522.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140.xml.rels><?xml version="1.0" encoding="UTF-8" standalone="yes"?>
<Relationships xmlns="http://schemas.openxmlformats.org/package/2006/relationships"><Relationship Id="rId2" Type="http://schemas.openxmlformats.org/officeDocument/2006/relationships/slide" Target="../slides/slide1523.xml"/><Relationship Id="rId1" Type="http://schemas.openxmlformats.org/officeDocument/2006/relationships/notesMaster" Target="../notesMasters/notesMaster1.xml"/></Relationships>
</file>

<file path=ppt/notesSlides/_rels/notesSlide1141.xml.rels><?xml version="1.0" encoding="UTF-8" standalone="yes"?>
<Relationships xmlns="http://schemas.openxmlformats.org/package/2006/relationships"><Relationship Id="rId2" Type="http://schemas.openxmlformats.org/officeDocument/2006/relationships/slide" Target="../slides/slide1524.xml"/><Relationship Id="rId1" Type="http://schemas.openxmlformats.org/officeDocument/2006/relationships/notesMaster" Target="../notesMasters/notesMaster1.xml"/></Relationships>
</file>

<file path=ppt/notesSlides/_rels/notesSlide1142.xml.rels><?xml version="1.0" encoding="UTF-8" standalone="yes"?>
<Relationships xmlns="http://schemas.openxmlformats.org/package/2006/relationships"><Relationship Id="rId2" Type="http://schemas.openxmlformats.org/officeDocument/2006/relationships/slide" Target="../slides/slide1525.xml"/><Relationship Id="rId1" Type="http://schemas.openxmlformats.org/officeDocument/2006/relationships/notesMaster" Target="../notesMasters/notesMaster1.xml"/></Relationships>
</file>

<file path=ppt/notesSlides/_rels/notesSlide1143.xml.rels><?xml version="1.0" encoding="UTF-8" standalone="yes"?>
<Relationships xmlns="http://schemas.openxmlformats.org/package/2006/relationships"><Relationship Id="rId2" Type="http://schemas.openxmlformats.org/officeDocument/2006/relationships/slide" Target="../slides/slide1526.xml"/><Relationship Id="rId1" Type="http://schemas.openxmlformats.org/officeDocument/2006/relationships/notesMaster" Target="../notesMasters/notesMaster1.xml"/></Relationships>
</file>

<file path=ppt/notesSlides/_rels/notesSlide1144.xml.rels><?xml version="1.0" encoding="UTF-8" standalone="yes"?>
<Relationships xmlns="http://schemas.openxmlformats.org/package/2006/relationships"><Relationship Id="rId2" Type="http://schemas.openxmlformats.org/officeDocument/2006/relationships/slide" Target="../slides/slide1527.xml"/><Relationship Id="rId1" Type="http://schemas.openxmlformats.org/officeDocument/2006/relationships/notesMaster" Target="../notesMasters/notesMaster1.xml"/></Relationships>
</file>

<file path=ppt/notesSlides/_rels/notesSlide1145.xml.rels><?xml version="1.0" encoding="UTF-8" standalone="yes"?>
<Relationships xmlns="http://schemas.openxmlformats.org/package/2006/relationships"><Relationship Id="rId2" Type="http://schemas.openxmlformats.org/officeDocument/2006/relationships/slide" Target="../slides/slide1528.xml"/><Relationship Id="rId1" Type="http://schemas.openxmlformats.org/officeDocument/2006/relationships/notesMaster" Target="../notesMasters/notesMaster1.xml"/></Relationships>
</file>

<file path=ppt/notesSlides/_rels/notesSlide1146.xml.rels><?xml version="1.0" encoding="UTF-8" standalone="yes"?>
<Relationships xmlns="http://schemas.openxmlformats.org/package/2006/relationships"><Relationship Id="rId2" Type="http://schemas.openxmlformats.org/officeDocument/2006/relationships/slide" Target="../slides/slide1529.xml"/><Relationship Id="rId1" Type="http://schemas.openxmlformats.org/officeDocument/2006/relationships/notesMaster" Target="../notesMasters/notesMaster1.xml"/></Relationships>
</file>

<file path=ppt/notesSlides/_rels/notesSlide1147.xml.rels><?xml version="1.0" encoding="UTF-8" standalone="yes"?>
<Relationships xmlns="http://schemas.openxmlformats.org/package/2006/relationships"><Relationship Id="rId2" Type="http://schemas.openxmlformats.org/officeDocument/2006/relationships/slide" Target="../slides/slide1530.xml"/><Relationship Id="rId1" Type="http://schemas.openxmlformats.org/officeDocument/2006/relationships/notesMaster" Target="../notesMasters/notesMaster1.xml"/></Relationships>
</file>

<file path=ppt/notesSlides/_rels/notesSlide1148.xml.rels><?xml version="1.0" encoding="UTF-8" standalone="yes"?>
<Relationships xmlns="http://schemas.openxmlformats.org/package/2006/relationships"><Relationship Id="rId2" Type="http://schemas.openxmlformats.org/officeDocument/2006/relationships/slide" Target="../slides/slide1531.xml"/><Relationship Id="rId1" Type="http://schemas.openxmlformats.org/officeDocument/2006/relationships/notesMaster" Target="../notesMasters/notesMaster1.xml"/></Relationships>
</file>

<file path=ppt/notesSlides/_rels/notesSlide1149.xml.rels><?xml version="1.0" encoding="UTF-8" standalone="yes"?>
<Relationships xmlns="http://schemas.openxmlformats.org/package/2006/relationships"><Relationship Id="rId2" Type="http://schemas.openxmlformats.org/officeDocument/2006/relationships/slide" Target="../slides/slide1532.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150.xml.rels><?xml version="1.0" encoding="UTF-8" standalone="yes"?>
<Relationships xmlns="http://schemas.openxmlformats.org/package/2006/relationships"><Relationship Id="rId2" Type="http://schemas.openxmlformats.org/officeDocument/2006/relationships/slide" Target="../slides/slide1533.xml"/><Relationship Id="rId1" Type="http://schemas.openxmlformats.org/officeDocument/2006/relationships/notesMaster" Target="../notesMasters/notesMaster1.xml"/></Relationships>
</file>

<file path=ppt/notesSlides/_rels/notesSlide1151.xml.rels><?xml version="1.0" encoding="UTF-8" standalone="yes"?>
<Relationships xmlns="http://schemas.openxmlformats.org/package/2006/relationships"><Relationship Id="rId2" Type="http://schemas.openxmlformats.org/officeDocument/2006/relationships/slide" Target="../slides/slide1534.xml"/><Relationship Id="rId1" Type="http://schemas.openxmlformats.org/officeDocument/2006/relationships/notesMaster" Target="../notesMasters/notesMaster1.xml"/></Relationships>
</file>

<file path=ppt/notesSlides/_rels/notesSlide1152.xml.rels><?xml version="1.0" encoding="UTF-8" standalone="yes"?>
<Relationships xmlns="http://schemas.openxmlformats.org/package/2006/relationships"><Relationship Id="rId2" Type="http://schemas.openxmlformats.org/officeDocument/2006/relationships/slide" Target="../slides/slide1535.xml"/><Relationship Id="rId1" Type="http://schemas.openxmlformats.org/officeDocument/2006/relationships/notesMaster" Target="../notesMasters/notesMaster1.xml"/></Relationships>
</file>

<file path=ppt/notesSlides/_rels/notesSlide1153.xml.rels><?xml version="1.0" encoding="UTF-8" standalone="yes"?>
<Relationships xmlns="http://schemas.openxmlformats.org/package/2006/relationships"><Relationship Id="rId2" Type="http://schemas.openxmlformats.org/officeDocument/2006/relationships/slide" Target="../slides/slide1536.xml"/><Relationship Id="rId1" Type="http://schemas.openxmlformats.org/officeDocument/2006/relationships/notesMaster" Target="../notesMasters/notesMaster1.xml"/></Relationships>
</file>

<file path=ppt/notesSlides/_rels/notesSlide1154.xml.rels><?xml version="1.0" encoding="UTF-8" standalone="yes"?>
<Relationships xmlns="http://schemas.openxmlformats.org/package/2006/relationships"><Relationship Id="rId2" Type="http://schemas.openxmlformats.org/officeDocument/2006/relationships/slide" Target="../slides/slide1537.xml"/><Relationship Id="rId1" Type="http://schemas.openxmlformats.org/officeDocument/2006/relationships/notesMaster" Target="../notesMasters/notesMaster1.xml"/></Relationships>
</file>

<file path=ppt/notesSlides/_rels/notesSlide1155.xml.rels><?xml version="1.0" encoding="UTF-8" standalone="yes"?>
<Relationships xmlns="http://schemas.openxmlformats.org/package/2006/relationships"><Relationship Id="rId2" Type="http://schemas.openxmlformats.org/officeDocument/2006/relationships/slide" Target="../slides/slide1538.xml"/><Relationship Id="rId1" Type="http://schemas.openxmlformats.org/officeDocument/2006/relationships/notesMaster" Target="../notesMasters/notesMaster1.xml"/></Relationships>
</file>

<file path=ppt/notesSlides/_rels/notesSlide1156.xml.rels><?xml version="1.0" encoding="UTF-8" standalone="yes"?>
<Relationships xmlns="http://schemas.openxmlformats.org/package/2006/relationships"><Relationship Id="rId2" Type="http://schemas.openxmlformats.org/officeDocument/2006/relationships/slide" Target="../slides/slide1539.xml"/><Relationship Id="rId1" Type="http://schemas.openxmlformats.org/officeDocument/2006/relationships/notesMaster" Target="../notesMasters/notesMaster1.xml"/></Relationships>
</file>

<file path=ppt/notesSlides/_rels/notesSlide1157.xml.rels><?xml version="1.0" encoding="UTF-8" standalone="yes"?>
<Relationships xmlns="http://schemas.openxmlformats.org/package/2006/relationships"><Relationship Id="rId2" Type="http://schemas.openxmlformats.org/officeDocument/2006/relationships/slide" Target="../slides/slide1540.xml"/><Relationship Id="rId1" Type="http://schemas.openxmlformats.org/officeDocument/2006/relationships/notesMaster" Target="../notesMasters/notesMaster1.xml"/></Relationships>
</file>

<file path=ppt/notesSlides/_rels/notesSlide1158.xml.rels><?xml version="1.0" encoding="UTF-8" standalone="yes"?>
<Relationships xmlns="http://schemas.openxmlformats.org/package/2006/relationships"><Relationship Id="rId2" Type="http://schemas.openxmlformats.org/officeDocument/2006/relationships/slide" Target="../slides/slide1541.xml"/><Relationship Id="rId1" Type="http://schemas.openxmlformats.org/officeDocument/2006/relationships/notesMaster" Target="../notesMasters/notesMaster1.xml"/></Relationships>
</file>

<file path=ppt/notesSlides/_rels/notesSlide1159.xml.rels><?xml version="1.0" encoding="UTF-8" standalone="yes"?>
<Relationships xmlns="http://schemas.openxmlformats.org/package/2006/relationships"><Relationship Id="rId2" Type="http://schemas.openxmlformats.org/officeDocument/2006/relationships/slide" Target="../slides/slide1542.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160.xml.rels><?xml version="1.0" encoding="UTF-8" standalone="yes"?>
<Relationships xmlns="http://schemas.openxmlformats.org/package/2006/relationships"><Relationship Id="rId2" Type="http://schemas.openxmlformats.org/officeDocument/2006/relationships/slide" Target="../slides/slide1543.xml"/><Relationship Id="rId1" Type="http://schemas.openxmlformats.org/officeDocument/2006/relationships/notesMaster" Target="../notesMasters/notesMaster1.xml"/></Relationships>
</file>

<file path=ppt/notesSlides/_rels/notesSlide1161.xml.rels><?xml version="1.0" encoding="UTF-8" standalone="yes"?>
<Relationships xmlns="http://schemas.openxmlformats.org/package/2006/relationships"><Relationship Id="rId2" Type="http://schemas.openxmlformats.org/officeDocument/2006/relationships/slide" Target="../slides/slide1544.xml"/><Relationship Id="rId1" Type="http://schemas.openxmlformats.org/officeDocument/2006/relationships/notesMaster" Target="../notesMasters/notesMaster1.xml"/></Relationships>
</file>

<file path=ppt/notesSlides/_rels/notesSlide1162.xml.rels><?xml version="1.0" encoding="UTF-8" standalone="yes"?>
<Relationships xmlns="http://schemas.openxmlformats.org/package/2006/relationships"><Relationship Id="rId2" Type="http://schemas.openxmlformats.org/officeDocument/2006/relationships/slide" Target="../slides/slide1545.xml"/><Relationship Id="rId1" Type="http://schemas.openxmlformats.org/officeDocument/2006/relationships/notesMaster" Target="../notesMasters/notesMaster1.xml"/></Relationships>
</file>

<file path=ppt/notesSlides/_rels/notesSlide1163.xml.rels><?xml version="1.0" encoding="UTF-8" standalone="yes"?>
<Relationships xmlns="http://schemas.openxmlformats.org/package/2006/relationships"><Relationship Id="rId2" Type="http://schemas.openxmlformats.org/officeDocument/2006/relationships/slide" Target="../slides/slide1546.xml"/><Relationship Id="rId1" Type="http://schemas.openxmlformats.org/officeDocument/2006/relationships/notesMaster" Target="../notesMasters/notesMaster1.xml"/></Relationships>
</file>

<file path=ppt/notesSlides/_rels/notesSlide1164.xml.rels><?xml version="1.0" encoding="UTF-8" standalone="yes"?>
<Relationships xmlns="http://schemas.openxmlformats.org/package/2006/relationships"><Relationship Id="rId2" Type="http://schemas.openxmlformats.org/officeDocument/2006/relationships/slide" Target="../slides/slide1547.xml"/><Relationship Id="rId1" Type="http://schemas.openxmlformats.org/officeDocument/2006/relationships/notesMaster" Target="../notesMasters/notesMaster1.xml"/></Relationships>
</file>

<file path=ppt/notesSlides/_rels/notesSlide1165.xml.rels><?xml version="1.0" encoding="UTF-8" standalone="yes"?>
<Relationships xmlns="http://schemas.openxmlformats.org/package/2006/relationships"><Relationship Id="rId2" Type="http://schemas.openxmlformats.org/officeDocument/2006/relationships/slide" Target="../slides/slide1548.xml"/><Relationship Id="rId1" Type="http://schemas.openxmlformats.org/officeDocument/2006/relationships/notesMaster" Target="../notesMasters/notesMaster1.xml"/></Relationships>
</file>

<file path=ppt/notesSlides/_rels/notesSlide1166.xml.rels><?xml version="1.0" encoding="UTF-8" standalone="yes"?>
<Relationships xmlns="http://schemas.openxmlformats.org/package/2006/relationships"><Relationship Id="rId2" Type="http://schemas.openxmlformats.org/officeDocument/2006/relationships/slide" Target="../slides/slide1549.xml"/><Relationship Id="rId1" Type="http://schemas.openxmlformats.org/officeDocument/2006/relationships/notesMaster" Target="../notesMasters/notesMaster1.xml"/></Relationships>
</file>

<file path=ppt/notesSlides/_rels/notesSlide1167.xml.rels><?xml version="1.0" encoding="UTF-8" standalone="yes"?>
<Relationships xmlns="http://schemas.openxmlformats.org/package/2006/relationships"><Relationship Id="rId2" Type="http://schemas.openxmlformats.org/officeDocument/2006/relationships/slide" Target="../slides/slide1550.xml"/><Relationship Id="rId1" Type="http://schemas.openxmlformats.org/officeDocument/2006/relationships/notesMaster" Target="../notesMasters/notesMaster1.xml"/></Relationships>
</file>

<file path=ppt/notesSlides/_rels/notesSlide1168.xml.rels><?xml version="1.0" encoding="UTF-8" standalone="yes"?>
<Relationships xmlns="http://schemas.openxmlformats.org/package/2006/relationships"><Relationship Id="rId2" Type="http://schemas.openxmlformats.org/officeDocument/2006/relationships/slide" Target="../slides/slide1551.xml"/><Relationship Id="rId1" Type="http://schemas.openxmlformats.org/officeDocument/2006/relationships/notesMaster" Target="../notesMasters/notesMaster1.xml"/></Relationships>
</file>

<file path=ppt/notesSlides/_rels/notesSlide1169.xml.rels><?xml version="1.0" encoding="UTF-8" standalone="yes"?>
<Relationships xmlns="http://schemas.openxmlformats.org/package/2006/relationships"><Relationship Id="rId2" Type="http://schemas.openxmlformats.org/officeDocument/2006/relationships/slide" Target="../slides/slide1552.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170.xml.rels><?xml version="1.0" encoding="UTF-8" standalone="yes"?>
<Relationships xmlns="http://schemas.openxmlformats.org/package/2006/relationships"><Relationship Id="rId2" Type="http://schemas.openxmlformats.org/officeDocument/2006/relationships/slide" Target="../slides/slide1553.xml"/><Relationship Id="rId1" Type="http://schemas.openxmlformats.org/officeDocument/2006/relationships/notesMaster" Target="../notesMasters/notesMaster1.xml"/></Relationships>
</file>

<file path=ppt/notesSlides/_rels/notesSlide1171.xml.rels><?xml version="1.0" encoding="UTF-8" standalone="yes"?>
<Relationships xmlns="http://schemas.openxmlformats.org/package/2006/relationships"><Relationship Id="rId2" Type="http://schemas.openxmlformats.org/officeDocument/2006/relationships/slide" Target="../slides/slide1554.xml"/><Relationship Id="rId1" Type="http://schemas.openxmlformats.org/officeDocument/2006/relationships/notesMaster" Target="../notesMasters/notesMaster1.xml"/></Relationships>
</file>

<file path=ppt/notesSlides/_rels/notesSlide1172.xml.rels><?xml version="1.0" encoding="UTF-8" standalone="yes"?>
<Relationships xmlns="http://schemas.openxmlformats.org/package/2006/relationships"><Relationship Id="rId2" Type="http://schemas.openxmlformats.org/officeDocument/2006/relationships/slide" Target="../slides/slide1555.xml"/><Relationship Id="rId1" Type="http://schemas.openxmlformats.org/officeDocument/2006/relationships/notesMaster" Target="../notesMasters/notesMaster1.xml"/></Relationships>
</file>

<file path=ppt/notesSlides/_rels/notesSlide1173.xml.rels><?xml version="1.0" encoding="UTF-8" standalone="yes"?>
<Relationships xmlns="http://schemas.openxmlformats.org/package/2006/relationships"><Relationship Id="rId2" Type="http://schemas.openxmlformats.org/officeDocument/2006/relationships/slide" Target="../slides/slide1556.xml"/><Relationship Id="rId1" Type="http://schemas.openxmlformats.org/officeDocument/2006/relationships/notesMaster" Target="../notesMasters/notesMaster1.xml"/></Relationships>
</file>

<file path=ppt/notesSlides/_rels/notesSlide1174.xml.rels><?xml version="1.0" encoding="UTF-8" standalone="yes"?>
<Relationships xmlns="http://schemas.openxmlformats.org/package/2006/relationships"><Relationship Id="rId2" Type="http://schemas.openxmlformats.org/officeDocument/2006/relationships/slide" Target="../slides/slide1557.xml"/><Relationship Id="rId1" Type="http://schemas.openxmlformats.org/officeDocument/2006/relationships/notesMaster" Target="../notesMasters/notesMaster1.xml"/></Relationships>
</file>

<file path=ppt/notesSlides/_rels/notesSlide1175.xml.rels><?xml version="1.0" encoding="UTF-8" standalone="yes"?>
<Relationships xmlns="http://schemas.openxmlformats.org/package/2006/relationships"><Relationship Id="rId2" Type="http://schemas.openxmlformats.org/officeDocument/2006/relationships/slide" Target="../slides/slide1558.xml"/><Relationship Id="rId1" Type="http://schemas.openxmlformats.org/officeDocument/2006/relationships/notesMaster" Target="../notesMasters/notesMaster1.xml"/></Relationships>
</file>

<file path=ppt/notesSlides/_rels/notesSlide1176.xml.rels><?xml version="1.0" encoding="UTF-8" standalone="yes"?>
<Relationships xmlns="http://schemas.openxmlformats.org/package/2006/relationships"><Relationship Id="rId2" Type="http://schemas.openxmlformats.org/officeDocument/2006/relationships/slide" Target="../slides/slide1559.xml"/><Relationship Id="rId1" Type="http://schemas.openxmlformats.org/officeDocument/2006/relationships/notesMaster" Target="../notesMasters/notesMaster1.xml"/></Relationships>
</file>

<file path=ppt/notesSlides/_rels/notesSlide1177.xml.rels><?xml version="1.0" encoding="UTF-8" standalone="yes"?>
<Relationships xmlns="http://schemas.openxmlformats.org/package/2006/relationships"><Relationship Id="rId2" Type="http://schemas.openxmlformats.org/officeDocument/2006/relationships/slide" Target="../slides/slide1560.xml"/><Relationship Id="rId1" Type="http://schemas.openxmlformats.org/officeDocument/2006/relationships/notesMaster" Target="../notesMasters/notesMaster1.xml"/></Relationships>
</file>

<file path=ppt/notesSlides/_rels/notesSlide1178.xml.rels><?xml version="1.0" encoding="UTF-8" standalone="yes"?>
<Relationships xmlns="http://schemas.openxmlformats.org/package/2006/relationships"><Relationship Id="rId2" Type="http://schemas.openxmlformats.org/officeDocument/2006/relationships/slide" Target="../slides/slide1561.xml"/><Relationship Id="rId1" Type="http://schemas.openxmlformats.org/officeDocument/2006/relationships/notesMaster" Target="../notesMasters/notesMaster1.xml"/></Relationships>
</file>

<file path=ppt/notesSlides/_rels/notesSlide1179.xml.rels><?xml version="1.0" encoding="UTF-8" standalone="yes"?>
<Relationships xmlns="http://schemas.openxmlformats.org/package/2006/relationships"><Relationship Id="rId2" Type="http://schemas.openxmlformats.org/officeDocument/2006/relationships/slide" Target="../slides/slide1562.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180.xml.rels><?xml version="1.0" encoding="UTF-8" standalone="yes"?>
<Relationships xmlns="http://schemas.openxmlformats.org/package/2006/relationships"><Relationship Id="rId2" Type="http://schemas.openxmlformats.org/officeDocument/2006/relationships/slide" Target="../slides/slide1563.xml"/><Relationship Id="rId1" Type="http://schemas.openxmlformats.org/officeDocument/2006/relationships/notesMaster" Target="../notesMasters/notesMaster1.xml"/></Relationships>
</file>

<file path=ppt/notesSlides/_rels/notesSlide1181.xml.rels><?xml version="1.0" encoding="UTF-8" standalone="yes"?>
<Relationships xmlns="http://schemas.openxmlformats.org/package/2006/relationships"><Relationship Id="rId2" Type="http://schemas.openxmlformats.org/officeDocument/2006/relationships/slide" Target="../slides/slide1564.xml"/><Relationship Id="rId1" Type="http://schemas.openxmlformats.org/officeDocument/2006/relationships/notesMaster" Target="../notesMasters/notesMaster1.xml"/></Relationships>
</file>

<file path=ppt/notesSlides/_rels/notesSlide1182.xml.rels><?xml version="1.0" encoding="UTF-8" standalone="yes"?>
<Relationships xmlns="http://schemas.openxmlformats.org/package/2006/relationships"><Relationship Id="rId2" Type="http://schemas.openxmlformats.org/officeDocument/2006/relationships/slide" Target="../slides/slide1565.xml"/><Relationship Id="rId1" Type="http://schemas.openxmlformats.org/officeDocument/2006/relationships/notesMaster" Target="../notesMasters/notesMaster1.xml"/></Relationships>
</file>

<file path=ppt/notesSlides/_rels/notesSlide1183.xml.rels><?xml version="1.0" encoding="UTF-8" standalone="yes"?>
<Relationships xmlns="http://schemas.openxmlformats.org/package/2006/relationships"><Relationship Id="rId2" Type="http://schemas.openxmlformats.org/officeDocument/2006/relationships/slide" Target="../slides/slide1566.xml"/><Relationship Id="rId1" Type="http://schemas.openxmlformats.org/officeDocument/2006/relationships/notesMaster" Target="../notesMasters/notesMaster1.xml"/></Relationships>
</file>

<file path=ppt/notesSlides/_rels/notesSlide1184.xml.rels><?xml version="1.0" encoding="UTF-8" standalone="yes"?>
<Relationships xmlns="http://schemas.openxmlformats.org/package/2006/relationships"><Relationship Id="rId2" Type="http://schemas.openxmlformats.org/officeDocument/2006/relationships/slide" Target="../slides/slide1567.xml"/><Relationship Id="rId1" Type="http://schemas.openxmlformats.org/officeDocument/2006/relationships/notesMaster" Target="../notesMasters/notesMaster1.xml"/></Relationships>
</file>

<file path=ppt/notesSlides/_rels/notesSlide1185.xml.rels><?xml version="1.0" encoding="UTF-8" standalone="yes"?>
<Relationships xmlns="http://schemas.openxmlformats.org/package/2006/relationships"><Relationship Id="rId2" Type="http://schemas.openxmlformats.org/officeDocument/2006/relationships/slide" Target="../slides/slide1568.xml"/><Relationship Id="rId1" Type="http://schemas.openxmlformats.org/officeDocument/2006/relationships/notesMaster" Target="../notesMasters/notesMaster1.xml"/></Relationships>
</file>

<file path=ppt/notesSlides/_rels/notesSlide1186.xml.rels><?xml version="1.0" encoding="UTF-8" standalone="yes"?>
<Relationships xmlns="http://schemas.openxmlformats.org/package/2006/relationships"><Relationship Id="rId2" Type="http://schemas.openxmlformats.org/officeDocument/2006/relationships/slide" Target="../slides/slide1569.xml"/><Relationship Id="rId1" Type="http://schemas.openxmlformats.org/officeDocument/2006/relationships/notesMaster" Target="../notesMasters/notesMaster1.xml"/></Relationships>
</file>

<file path=ppt/notesSlides/_rels/notesSlide1187.xml.rels><?xml version="1.0" encoding="UTF-8" standalone="yes"?>
<Relationships xmlns="http://schemas.openxmlformats.org/package/2006/relationships"><Relationship Id="rId2" Type="http://schemas.openxmlformats.org/officeDocument/2006/relationships/slide" Target="../slides/slide1570.xml"/><Relationship Id="rId1" Type="http://schemas.openxmlformats.org/officeDocument/2006/relationships/notesMaster" Target="../notesMasters/notesMaster1.xml"/></Relationships>
</file>

<file path=ppt/notesSlides/_rels/notesSlide1188.xml.rels><?xml version="1.0" encoding="UTF-8" standalone="yes"?>
<Relationships xmlns="http://schemas.openxmlformats.org/package/2006/relationships"><Relationship Id="rId2" Type="http://schemas.openxmlformats.org/officeDocument/2006/relationships/slide" Target="../slides/slide1571.xml"/><Relationship Id="rId1" Type="http://schemas.openxmlformats.org/officeDocument/2006/relationships/notesMaster" Target="../notesMasters/notesMaster1.xml"/></Relationships>
</file>

<file path=ppt/notesSlides/_rels/notesSlide1189.xml.rels><?xml version="1.0" encoding="UTF-8" standalone="yes"?>
<Relationships xmlns="http://schemas.openxmlformats.org/package/2006/relationships"><Relationship Id="rId2" Type="http://schemas.openxmlformats.org/officeDocument/2006/relationships/slide" Target="../slides/slide1572.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190.xml.rels><?xml version="1.0" encoding="UTF-8" standalone="yes"?>
<Relationships xmlns="http://schemas.openxmlformats.org/package/2006/relationships"><Relationship Id="rId2" Type="http://schemas.openxmlformats.org/officeDocument/2006/relationships/slide" Target="../slides/slide1573.xml"/><Relationship Id="rId1" Type="http://schemas.openxmlformats.org/officeDocument/2006/relationships/notesMaster" Target="../notesMasters/notesMaster1.xml"/></Relationships>
</file>

<file path=ppt/notesSlides/_rels/notesSlide1191.xml.rels><?xml version="1.0" encoding="UTF-8" standalone="yes"?>
<Relationships xmlns="http://schemas.openxmlformats.org/package/2006/relationships"><Relationship Id="rId2" Type="http://schemas.openxmlformats.org/officeDocument/2006/relationships/slide" Target="../slides/slide1574.xml"/><Relationship Id="rId1" Type="http://schemas.openxmlformats.org/officeDocument/2006/relationships/notesMaster" Target="../notesMasters/notesMaster1.xml"/></Relationships>
</file>

<file path=ppt/notesSlides/_rels/notesSlide1192.xml.rels><?xml version="1.0" encoding="UTF-8" standalone="yes"?>
<Relationships xmlns="http://schemas.openxmlformats.org/package/2006/relationships"><Relationship Id="rId2" Type="http://schemas.openxmlformats.org/officeDocument/2006/relationships/slide" Target="../slides/slide1575.xml"/><Relationship Id="rId1" Type="http://schemas.openxmlformats.org/officeDocument/2006/relationships/notesMaster" Target="../notesMasters/notesMaster1.xml"/></Relationships>
</file>

<file path=ppt/notesSlides/_rels/notesSlide1193.xml.rels><?xml version="1.0" encoding="UTF-8" standalone="yes"?>
<Relationships xmlns="http://schemas.openxmlformats.org/package/2006/relationships"><Relationship Id="rId2" Type="http://schemas.openxmlformats.org/officeDocument/2006/relationships/slide" Target="../slides/slide1576.xml"/><Relationship Id="rId1" Type="http://schemas.openxmlformats.org/officeDocument/2006/relationships/notesMaster" Target="../notesMasters/notesMaster1.xml"/></Relationships>
</file>

<file path=ppt/notesSlides/_rels/notesSlide1194.xml.rels><?xml version="1.0" encoding="UTF-8" standalone="yes"?>
<Relationships xmlns="http://schemas.openxmlformats.org/package/2006/relationships"><Relationship Id="rId2" Type="http://schemas.openxmlformats.org/officeDocument/2006/relationships/slide" Target="../slides/slide1577.xml"/><Relationship Id="rId1" Type="http://schemas.openxmlformats.org/officeDocument/2006/relationships/notesMaster" Target="../notesMasters/notesMaster1.xml"/></Relationships>
</file>

<file path=ppt/notesSlides/_rels/notesSlide1195.xml.rels><?xml version="1.0" encoding="UTF-8" standalone="yes"?>
<Relationships xmlns="http://schemas.openxmlformats.org/package/2006/relationships"><Relationship Id="rId2" Type="http://schemas.openxmlformats.org/officeDocument/2006/relationships/slide" Target="../slides/slide1578.xml"/><Relationship Id="rId1" Type="http://schemas.openxmlformats.org/officeDocument/2006/relationships/notesMaster" Target="../notesMasters/notesMaster1.xml"/></Relationships>
</file>

<file path=ppt/notesSlides/_rels/notesSlide1196.xml.rels><?xml version="1.0" encoding="UTF-8" standalone="yes"?>
<Relationships xmlns="http://schemas.openxmlformats.org/package/2006/relationships"><Relationship Id="rId2" Type="http://schemas.openxmlformats.org/officeDocument/2006/relationships/slide" Target="../slides/slide1579.xml"/><Relationship Id="rId1" Type="http://schemas.openxmlformats.org/officeDocument/2006/relationships/notesMaster" Target="../notesMasters/notesMaster1.xml"/></Relationships>
</file>

<file path=ppt/notesSlides/_rels/notesSlide1197.xml.rels><?xml version="1.0" encoding="UTF-8" standalone="yes"?>
<Relationships xmlns="http://schemas.openxmlformats.org/package/2006/relationships"><Relationship Id="rId2" Type="http://schemas.openxmlformats.org/officeDocument/2006/relationships/slide" Target="../slides/slide1580.xml"/><Relationship Id="rId1" Type="http://schemas.openxmlformats.org/officeDocument/2006/relationships/notesMaster" Target="../notesMasters/notesMaster1.xml"/></Relationships>
</file>

<file path=ppt/notesSlides/_rels/notesSlide1198.xml.rels><?xml version="1.0" encoding="UTF-8" standalone="yes"?>
<Relationships xmlns="http://schemas.openxmlformats.org/package/2006/relationships"><Relationship Id="rId2" Type="http://schemas.openxmlformats.org/officeDocument/2006/relationships/slide" Target="../slides/slide1581.xml"/><Relationship Id="rId1" Type="http://schemas.openxmlformats.org/officeDocument/2006/relationships/notesMaster" Target="../notesMasters/notesMaster1.xml"/></Relationships>
</file>

<file path=ppt/notesSlides/_rels/notesSlide1199.xml.rels><?xml version="1.0" encoding="UTF-8" standalone="yes"?>
<Relationships xmlns="http://schemas.openxmlformats.org/package/2006/relationships"><Relationship Id="rId2" Type="http://schemas.openxmlformats.org/officeDocument/2006/relationships/slide" Target="../slides/slide158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200.xml.rels><?xml version="1.0" encoding="UTF-8" standalone="yes"?>
<Relationships xmlns="http://schemas.openxmlformats.org/package/2006/relationships"><Relationship Id="rId2" Type="http://schemas.openxmlformats.org/officeDocument/2006/relationships/slide" Target="../slides/slide1583.xml"/><Relationship Id="rId1" Type="http://schemas.openxmlformats.org/officeDocument/2006/relationships/notesMaster" Target="../notesMasters/notesMaster1.xml"/></Relationships>
</file>

<file path=ppt/notesSlides/_rels/notesSlide1201.xml.rels><?xml version="1.0" encoding="UTF-8" standalone="yes"?>
<Relationships xmlns="http://schemas.openxmlformats.org/package/2006/relationships"><Relationship Id="rId2" Type="http://schemas.openxmlformats.org/officeDocument/2006/relationships/slide" Target="../slides/slide1584.xml"/><Relationship Id="rId1" Type="http://schemas.openxmlformats.org/officeDocument/2006/relationships/notesMaster" Target="../notesMasters/notesMaster1.xml"/></Relationships>
</file>

<file path=ppt/notesSlides/_rels/notesSlide1202.xml.rels><?xml version="1.0" encoding="UTF-8" standalone="yes"?>
<Relationships xmlns="http://schemas.openxmlformats.org/package/2006/relationships"><Relationship Id="rId2" Type="http://schemas.openxmlformats.org/officeDocument/2006/relationships/slide" Target="../slides/slide1585.xml"/><Relationship Id="rId1" Type="http://schemas.openxmlformats.org/officeDocument/2006/relationships/notesMaster" Target="../notesMasters/notesMaster1.xml"/></Relationships>
</file>

<file path=ppt/notesSlides/_rels/notesSlide1203.xml.rels><?xml version="1.0" encoding="UTF-8" standalone="yes"?>
<Relationships xmlns="http://schemas.openxmlformats.org/package/2006/relationships"><Relationship Id="rId2" Type="http://schemas.openxmlformats.org/officeDocument/2006/relationships/slide" Target="../slides/slide1586.xml"/><Relationship Id="rId1" Type="http://schemas.openxmlformats.org/officeDocument/2006/relationships/notesMaster" Target="../notesMasters/notesMaster1.xml"/></Relationships>
</file>

<file path=ppt/notesSlides/_rels/notesSlide1204.xml.rels><?xml version="1.0" encoding="UTF-8" standalone="yes"?>
<Relationships xmlns="http://schemas.openxmlformats.org/package/2006/relationships"><Relationship Id="rId2" Type="http://schemas.openxmlformats.org/officeDocument/2006/relationships/slide" Target="../slides/slide1587.xml"/><Relationship Id="rId1" Type="http://schemas.openxmlformats.org/officeDocument/2006/relationships/notesMaster" Target="../notesMasters/notesMaster1.xml"/></Relationships>
</file>

<file path=ppt/notesSlides/_rels/notesSlide1205.xml.rels><?xml version="1.0" encoding="UTF-8" standalone="yes"?>
<Relationships xmlns="http://schemas.openxmlformats.org/package/2006/relationships"><Relationship Id="rId2" Type="http://schemas.openxmlformats.org/officeDocument/2006/relationships/slide" Target="../slides/slide1588.xml"/><Relationship Id="rId1" Type="http://schemas.openxmlformats.org/officeDocument/2006/relationships/notesMaster" Target="../notesMasters/notesMaster1.xml"/></Relationships>
</file>

<file path=ppt/notesSlides/_rels/notesSlide1206.xml.rels><?xml version="1.0" encoding="UTF-8" standalone="yes"?>
<Relationships xmlns="http://schemas.openxmlformats.org/package/2006/relationships"><Relationship Id="rId2" Type="http://schemas.openxmlformats.org/officeDocument/2006/relationships/slide" Target="../slides/slide1589.xml"/><Relationship Id="rId1" Type="http://schemas.openxmlformats.org/officeDocument/2006/relationships/notesMaster" Target="../notesMasters/notesMaster1.xml"/></Relationships>
</file>

<file path=ppt/notesSlides/_rels/notesSlide1207.xml.rels><?xml version="1.0" encoding="UTF-8" standalone="yes"?>
<Relationships xmlns="http://schemas.openxmlformats.org/package/2006/relationships"><Relationship Id="rId2" Type="http://schemas.openxmlformats.org/officeDocument/2006/relationships/slide" Target="../slides/slide1590.xml"/><Relationship Id="rId1" Type="http://schemas.openxmlformats.org/officeDocument/2006/relationships/notesMaster" Target="../notesMasters/notesMaster1.xml"/></Relationships>
</file>

<file path=ppt/notesSlides/_rels/notesSlide1208.xml.rels><?xml version="1.0" encoding="UTF-8" standalone="yes"?>
<Relationships xmlns="http://schemas.openxmlformats.org/package/2006/relationships"><Relationship Id="rId2" Type="http://schemas.openxmlformats.org/officeDocument/2006/relationships/slide" Target="../slides/slide1591.xml"/><Relationship Id="rId1" Type="http://schemas.openxmlformats.org/officeDocument/2006/relationships/notesMaster" Target="../notesMasters/notesMaster1.xml"/></Relationships>
</file>

<file path=ppt/notesSlides/_rels/notesSlide1209.xml.rels><?xml version="1.0" encoding="UTF-8" standalone="yes"?>
<Relationships xmlns="http://schemas.openxmlformats.org/package/2006/relationships"><Relationship Id="rId2" Type="http://schemas.openxmlformats.org/officeDocument/2006/relationships/slide" Target="../slides/slide1592.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210.xml.rels><?xml version="1.0" encoding="UTF-8" standalone="yes"?>
<Relationships xmlns="http://schemas.openxmlformats.org/package/2006/relationships"><Relationship Id="rId2" Type="http://schemas.openxmlformats.org/officeDocument/2006/relationships/slide" Target="../slides/slide1593.xml"/><Relationship Id="rId1" Type="http://schemas.openxmlformats.org/officeDocument/2006/relationships/notesMaster" Target="../notesMasters/notesMaster1.xml"/></Relationships>
</file>

<file path=ppt/notesSlides/_rels/notesSlide1211.xml.rels><?xml version="1.0" encoding="UTF-8" standalone="yes"?>
<Relationships xmlns="http://schemas.openxmlformats.org/package/2006/relationships"><Relationship Id="rId2" Type="http://schemas.openxmlformats.org/officeDocument/2006/relationships/slide" Target="../slides/slide1594.xml"/><Relationship Id="rId1" Type="http://schemas.openxmlformats.org/officeDocument/2006/relationships/notesMaster" Target="../notesMasters/notesMaster1.xml"/></Relationships>
</file>

<file path=ppt/notesSlides/_rels/notesSlide1212.xml.rels><?xml version="1.0" encoding="UTF-8" standalone="yes"?>
<Relationships xmlns="http://schemas.openxmlformats.org/package/2006/relationships"><Relationship Id="rId2" Type="http://schemas.openxmlformats.org/officeDocument/2006/relationships/slide" Target="../slides/slide1595.xml"/><Relationship Id="rId1" Type="http://schemas.openxmlformats.org/officeDocument/2006/relationships/notesMaster" Target="../notesMasters/notesMaster1.xml"/></Relationships>
</file>

<file path=ppt/notesSlides/_rels/notesSlide1213.xml.rels><?xml version="1.0" encoding="UTF-8" standalone="yes"?>
<Relationships xmlns="http://schemas.openxmlformats.org/package/2006/relationships"><Relationship Id="rId2" Type="http://schemas.openxmlformats.org/officeDocument/2006/relationships/slide" Target="../slides/slide1596.xml"/><Relationship Id="rId1" Type="http://schemas.openxmlformats.org/officeDocument/2006/relationships/notesMaster" Target="../notesMasters/notesMaster1.xml"/></Relationships>
</file>

<file path=ppt/notesSlides/_rels/notesSlide1214.xml.rels><?xml version="1.0" encoding="UTF-8" standalone="yes"?>
<Relationships xmlns="http://schemas.openxmlformats.org/package/2006/relationships"><Relationship Id="rId2" Type="http://schemas.openxmlformats.org/officeDocument/2006/relationships/slide" Target="../slides/slide1597.xml"/><Relationship Id="rId1" Type="http://schemas.openxmlformats.org/officeDocument/2006/relationships/notesMaster" Target="../notesMasters/notesMaster1.xml"/></Relationships>
</file>

<file path=ppt/notesSlides/_rels/notesSlide1215.xml.rels><?xml version="1.0" encoding="UTF-8" standalone="yes"?>
<Relationships xmlns="http://schemas.openxmlformats.org/package/2006/relationships"><Relationship Id="rId2" Type="http://schemas.openxmlformats.org/officeDocument/2006/relationships/slide" Target="../slides/slide1598.xml"/><Relationship Id="rId1" Type="http://schemas.openxmlformats.org/officeDocument/2006/relationships/notesMaster" Target="../notesMasters/notesMaster1.xml"/></Relationships>
</file>

<file path=ppt/notesSlides/_rels/notesSlide1216.xml.rels><?xml version="1.0" encoding="UTF-8" standalone="yes"?>
<Relationships xmlns="http://schemas.openxmlformats.org/package/2006/relationships"><Relationship Id="rId2" Type="http://schemas.openxmlformats.org/officeDocument/2006/relationships/slide" Target="../slides/slide1599.xml"/><Relationship Id="rId1" Type="http://schemas.openxmlformats.org/officeDocument/2006/relationships/notesMaster" Target="../notesMasters/notesMaster1.xml"/></Relationships>
</file>

<file path=ppt/notesSlides/_rels/notesSlide1217.xml.rels><?xml version="1.0" encoding="UTF-8" standalone="yes"?>
<Relationships xmlns="http://schemas.openxmlformats.org/package/2006/relationships"><Relationship Id="rId2" Type="http://schemas.openxmlformats.org/officeDocument/2006/relationships/slide" Target="../slides/slide1600.xml"/><Relationship Id="rId1" Type="http://schemas.openxmlformats.org/officeDocument/2006/relationships/notesMaster" Target="../notesMasters/notesMaster1.xml"/></Relationships>
</file>

<file path=ppt/notesSlides/_rels/notesSlide1218.xml.rels><?xml version="1.0" encoding="UTF-8" standalone="yes"?>
<Relationships xmlns="http://schemas.openxmlformats.org/package/2006/relationships"><Relationship Id="rId2" Type="http://schemas.openxmlformats.org/officeDocument/2006/relationships/slide" Target="../slides/slide1601.xml"/><Relationship Id="rId1" Type="http://schemas.openxmlformats.org/officeDocument/2006/relationships/notesMaster" Target="../notesMasters/notesMaster1.xml"/></Relationships>
</file>

<file path=ppt/notesSlides/_rels/notesSlide1219.xml.rels><?xml version="1.0" encoding="UTF-8" standalone="yes"?>
<Relationships xmlns="http://schemas.openxmlformats.org/package/2006/relationships"><Relationship Id="rId2" Type="http://schemas.openxmlformats.org/officeDocument/2006/relationships/slide" Target="../slides/slide1602.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220.xml.rels><?xml version="1.0" encoding="UTF-8" standalone="yes"?>
<Relationships xmlns="http://schemas.openxmlformats.org/package/2006/relationships"><Relationship Id="rId2" Type="http://schemas.openxmlformats.org/officeDocument/2006/relationships/slide" Target="../slides/slide1603.xml"/><Relationship Id="rId1" Type="http://schemas.openxmlformats.org/officeDocument/2006/relationships/notesMaster" Target="../notesMasters/notesMaster1.xml"/></Relationships>
</file>

<file path=ppt/notesSlides/_rels/notesSlide1221.xml.rels><?xml version="1.0" encoding="UTF-8" standalone="yes"?>
<Relationships xmlns="http://schemas.openxmlformats.org/package/2006/relationships"><Relationship Id="rId2" Type="http://schemas.openxmlformats.org/officeDocument/2006/relationships/slide" Target="../slides/slide1604.xml"/><Relationship Id="rId1" Type="http://schemas.openxmlformats.org/officeDocument/2006/relationships/notesMaster" Target="../notesMasters/notesMaster1.xml"/></Relationships>
</file>

<file path=ppt/notesSlides/_rels/notesSlide1222.xml.rels><?xml version="1.0" encoding="UTF-8" standalone="yes"?>
<Relationships xmlns="http://schemas.openxmlformats.org/package/2006/relationships"><Relationship Id="rId2" Type="http://schemas.openxmlformats.org/officeDocument/2006/relationships/slide" Target="../slides/slide1605.xml"/><Relationship Id="rId1" Type="http://schemas.openxmlformats.org/officeDocument/2006/relationships/notesMaster" Target="../notesMasters/notesMaster1.xml"/></Relationships>
</file>

<file path=ppt/notesSlides/_rels/notesSlide1223.xml.rels><?xml version="1.0" encoding="UTF-8" standalone="yes"?>
<Relationships xmlns="http://schemas.openxmlformats.org/package/2006/relationships"><Relationship Id="rId2" Type="http://schemas.openxmlformats.org/officeDocument/2006/relationships/slide" Target="../slides/slide1606.xml"/><Relationship Id="rId1" Type="http://schemas.openxmlformats.org/officeDocument/2006/relationships/notesMaster" Target="../notesMasters/notesMaster1.xml"/></Relationships>
</file>

<file path=ppt/notesSlides/_rels/notesSlide1224.xml.rels><?xml version="1.0" encoding="UTF-8" standalone="yes"?>
<Relationships xmlns="http://schemas.openxmlformats.org/package/2006/relationships"><Relationship Id="rId2" Type="http://schemas.openxmlformats.org/officeDocument/2006/relationships/slide" Target="../slides/slide1607.xml"/><Relationship Id="rId1" Type="http://schemas.openxmlformats.org/officeDocument/2006/relationships/notesMaster" Target="../notesMasters/notesMaster1.xml"/></Relationships>
</file>

<file path=ppt/notesSlides/_rels/notesSlide1225.xml.rels><?xml version="1.0" encoding="UTF-8" standalone="yes"?>
<Relationships xmlns="http://schemas.openxmlformats.org/package/2006/relationships"><Relationship Id="rId2" Type="http://schemas.openxmlformats.org/officeDocument/2006/relationships/slide" Target="../slides/slide1608.xml"/><Relationship Id="rId1" Type="http://schemas.openxmlformats.org/officeDocument/2006/relationships/notesMaster" Target="../notesMasters/notesMaster1.xml"/></Relationships>
</file>

<file path=ppt/notesSlides/_rels/notesSlide1226.xml.rels><?xml version="1.0" encoding="UTF-8" standalone="yes"?>
<Relationships xmlns="http://schemas.openxmlformats.org/package/2006/relationships"><Relationship Id="rId2" Type="http://schemas.openxmlformats.org/officeDocument/2006/relationships/slide" Target="../slides/slide1609.xml"/><Relationship Id="rId1" Type="http://schemas.openxmlformats.org/officeDocument/2006/relationships/notesMaster" Target="../notesMasters/notesMaster1.xml"/></Relationships>
</file>

<file path=ppt/notesSlides/_rels/notesSlide1227.xml.rels><?xml version="1.0" encoding="UTF-8" standalone="yes"?>
<Relationships xmlns="http://schemas.openxmlformats.org/package/2006/relationships"><Relationship Id="rId2" Type="http://schemas.openxmlformats.org/officeDocument/2006/relationships/slide" Target="../slides/slide1610.xml"/><Relationship Id="rId1" Type="http://schemas.openxmlformats.org/officeDocument/2006/relationships/notesMaster" Target="../notesMasters/notesMaster1.xml"/></Relationships>
</file>

<file path=ppt/notesSlides/_rels/notesSlide1228.xml.rels><?xml version="1.0" encoding="UTF-8" standalone="yes"?>
<Relationships xmlns="http://schemas.openxmlformats.org/package/2006/relationships"><Relationship Id="rId2" Type="http://schemas.openxmlformats.org/officeDocument/2006/relationships/slide" Target="../slides/slide1611.xml"/><Relationship Id="rId1" Type="http://schemas.openxmlformats.org/officeDocument/2006/relationships/notesMaster" Target="../notesMasters/notesMaster1.xml"/></Relationships>
</file>

<file path=ppt/notesSlides/_rels/notesSlide1229.xml.rels><?xml version="1.0" encoding="UTF-8" standalone="yes"?>
<Relationships xmlns="http://schemas.openxmlformats.org/package/2006/relationships"><Relationship Id="rId2" Type="http://schemas.openxmlformats.org/officeDocument/2006/relationships/slide" Target="../slides/slide161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230.xml.rels><?xml version="1.0" encoding="UTF-8" standalone="yes"?>
<Relationships xmlns="http://schemas.openxmlformats.org/package/2006/relationships"><Relationship Id="rId2" Type="http://schemas.openxmlformats.org/officeDocument/2006/relationships/slide" Target="../slides/slide1613.xml"/><Relationship Id="rId1" Type="http://schemas.openxmlformats.org/officeDocument/2006/relationships/notesMaster" Target="../notesMasters/notesMaster1.xml"/></Relationships>
</file>

<file path=ppt/notesSlides/_rels/notesSlide1231.xml.rels><?xml version="1.0" encoding="UTF-8" standalone="yes"?>
<Relationships xmlns="http://schemas.openxmlformats.org/package/2006/relationships"><Relationship Id="rId2" Type="http://schemas.openxmlformats.org/officeDocument/2006/relationships/slide" Target="../slides/slide1614.xml"/><Relationship Id="rId1" Type="http://schemas.openxmlformats.org/officeDocument/2006/relationships/notesMaster" Target="../notesMasters/notesMaster1.xml"/></Relationships>
</file>

<file path=ppt/notesSlides/_rels/notesSlide1232.xml.rels><?xml version="1.0" encoding="UTF-8" standalone="yes"?>
<Relationships xmlns="http://schemas.openxmlformats.org/package/2006/relationships"><Relationship Id="rId2" Type="http://schemas.openxmlformats.org/officeDocument/2006/relationships/slide" Target="../slides/slide1615.xml"/><Relationship Id="rId1" Type="http://schemas.openxmlformats.org/officeDocument/2006/relationships/notesMaster" Target="../notesMasters/notesMaster1.xml"/></Relationships>
</file>

<file path=ppt/notesSlides/_rels/notesSlide1233.xml.rels><?xml version="1.0" encoding="UTF-8" standalone="yes"?>
<Relationships xmlns="http://schemas.openxmlformats.org/package/2006/relationships"><Relationship Id="rId2" Type="http://schemas.openxmlformats.org/officeDocument/2006/relationships/slide" Target="../slides/slide1616.xml"/><Relationship Id="rId1" Type="http://schemas.openxmlformats.org/officeDocument/2006/relationships/notesMaster" Target="../notesMasters/notesMaster1.xml"/></Relationships>
</file>

<file path=ppt/notesSlides/_rels/notesSlide1234.xml.rels><?xml version="1.0" encoding="UTF-8" standalone="yes"?>
<Relationships xmlns="http://schemas.openxmlformats.org/package/2006/relationships"><Relationship Id="rId2" Type="http://schemas.openxmlformats.org/officeDocument/2006/relationships/slide" Target="../slides/slide1617.xml"/><Relationship Id="rId1" Type="http://schemas.openxmlformats.org/officeDocument/2006/relationships/notesMaster" Target="../notesMasters/notesMaster1.xml"/></Relationships>
</file>

<file path=ppt/notesSlides/_rels/notesSlide1235.xml.rels><?xml version="1.0" encoding="UTF-8" standalone="yes"?>
<Relationships xmlns="http://schemas.openxmlformats.org/package/2006/relationships"><Relationship Id="rId2" Type="http://schemas.openxmlformats.org/officeDocument/2006/relationships/slide" Target="../slides/slide1618.xml"/><Relationship Id="rId1" Type="http://schemas.openxmlformats.org/officeDocument/2006/relationships/notesMaster" Target="../notesMasters/notesMaster1.xml"/></Relationships>
</file>

<file path=ppt/notesSlides/_rels/notesSlide1236.xml.rels><?xml version="1.0" encoding="UTF-8" standalone="yes"?>
<Relationships xmlns="http://schemas.openxmlformats.org/package/2006/relationships"><Relationship Id="rId2" Type="http://schemas.openxmlformats.org/officeDocument/2006/relationships/slide" Target="../slides/slide1619.xml"/><Relationship Id="rId1" Type="http://schemas.openxmlformats.org/officeDocument/2006/relationships/notesMaster" Target="../notesMasters/notesMaster1.xml"/></Relationships>
</file>

<file path=ppt/notesSlides/_rels/notesSlide1237.xml.rels><?xml version="1.0" encoding="UTF-8" standalone="yes"?>
<Relationships xmlns="http://schemas.openxmlformats.org/package/2006/relationships"><Relationship Id="rId2" Type="http://schemas.openxmlformats.org/officeDocument/2006/relationships/slide" Target="../slides/slide1620.xml"/><Relationship Id="rId1" Type="http://schemas.openxmlformats.org/officeDocument/2006/relationships/notesMaster" Target="../notesMasters/notesMaster1.xml"/></Relationships>
</file>

<file path=ppt/notesSlides/_rels/notesSlide1238.xml.rels><?xml version="1.0" encoding="UTF-8" standalone="yes"?>
<Relationships xmlns="http://schemas.openxmlformats.org/package/2006/relationships"><Relationship Id="rId2" Type="http://schemas.openxmlformats.org/officeDocument/2006/relationships/slide" Target="../slides/slide1621.xml"/><Relationship Id="rId1" Type="http://schemas.openxmlformats.org/officeDocument/2006/relationships/notesMaster" Target="../notesMasters/notesMaster1.xml"/></Relationships>
</file>

<file path=ppt/notesSlides/_rels/notesSlide1239.xml.rels><?xml version="1.0" encoding="UTF-8" standalone="yes"?>
<Relationships xmlns="http://schemas.openxmlformats.org/package/2006/relationships"><Relationship Id="rId2" Type="http://schemas.openxmlformats.org/officeDocument/2006/relationships/slide" Target="../slides/slide1622.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240.xml.rels><?xml version="1.0" encoding="UTF-8" standalone="yes"?>
<Relationships xmlns="http://schemas.openxmlformats.org/package/2006/relationships"><Relationship Id="rId2" Type="http://schemas.openxmlformats.org/officeDocument/2006/relationships/slide" Target="../slides/slide1623.xml"/><Relationship Id="rId1" Type="http://schemas.openxmlformats.org/officeDocument/2006/relationships/notesMaster" Target="../notesMasters/notesMaster1.xml"/></Relationships>
</file>

<file path=ppt/notesSlides/_rels/notesSlide1241.xml.rels><?xml version="1.0" encoding="UTF-8" standalone="yes"?>
<Relationships xmlns="http://schemas.openxmlformats.org/package/2006/relationships"><Relationship Id="rId2" Type="http://schemas.openxmlformats.org/officeDocument/2006/relationships/slide" Target="../slides/slide1624.xml"/><Relationship Id="rId1" Type="http://schemas.openxmlformats.org/officeDocument/2006/relationships/notesMaster" Target="../notesMasters/notesMaster1.xml"/></Relationships>
</file>

<file path=ppt/notesSlides/_rels/notesSlide1242.xml.rels><?xml version="1.0" encoding="UTF-8" standalone="yes"?>
<Relationships xmlns="http://schemas.openxmlformats.org/package/2006/relationships"><Relationship Id="rId2" Type="http://schemas.openxmlformats.org/officeDocument/2006/relationships/slide" Target="../slides/slide1625.xml"/><Relationship Id="rId1" Type="http://schemas.openxmlformats.org/officeDocument/2006/relationships/notesMaster" Target="../notesMasters/notesMaster1.xml"/></Relationships>
</file>

<file path=ppt/notesSlides/_rels/notesSlide1243.xml.rels><?xml version="1.0" encoding="UTF-8" standalone="yes"?>
<Relationships xmlns="http://schemas.openxmlformats.org/package/2006/relationships"><Relationship Id="rId2" Type="http://schemas.openxmlformats.org/officeDocument/2006/relationships/slide" Target="../slides/slide1626.xml"/><Relationship Id="rId1" Type="http://schemas.openxmlformats.org/officeDocument/2006/relationships/notesMaster" Target="../notesMasters/notesMaster1.xml"/></Relationships>
</file>

<file path=ppt/notesSlides/_rels/notesSlide1244.xml.rels><?xml version="1.0" encoding="UTF-8" standalone="yes"?>
<Relationships xmlns="http://schemas.openxmlformats.org/package/2006/relationships"><Relationship Id="rId2" Type="http://schemas.openxmlformats.org/officeDocument/2006/relationships/slide" Target="../slides/slide1627.xml"/><Relationship Id="rId1" Type="http://schemas.openxmlformats.org/officeDocument/2006/relationships/notesMaster" Target="../notesMasters/notesMaster1.xml"/></Relationships>
</file>

<file path=ppt/notesSlides/_rels/notesSlide1245.xml.rels><?xml version="1.0" encoding="UTF-8" standalone="yes"?>
<Relationships xmlns="http://schemas.openxmlformats.org/package/2006/relationships"><Relationship Id="rId2" Type="http://schemas.openxmlformats.org/officeDocument/2006/relationships/slide" Target="../slides/slide1628.xml"/><Relationship Id="rId1" Type="http://schemas.openxmlformats.org/officeDocument/2006/relationships/notesMaster" Target="../notesMasters/notesMaster1.xml"/></Relationships>
</file>

<file path=ppt/notesSlides/_rels/notesSlide1246.xml.rels><?xml version="1.0" encoding="UTF-8" standalone="yes"?>
<Relationships xmlns="http://schemas.openxmlformats.org/package/2006/relationships"><Relationship Id="rId2" Type="http://schemas.openxmlformats.org/officeDocument/2006/relationships/slide" Target="../slides/slide1629.xml"/><Relationship Id="rId1" Type="http://schemas.openxmlformats.org/officeDocument/2006/relationships/notesMaster" Target="../notesMasters/notesMaster1.xml"/></Relationships>
</file>

<file path=ppt/notesSlides/_rels/notesSlide1247.xml.rels><?xml version="1.0" encoding="UTF-8" standalone="yes"?>
<Relationships xmlns="http://schemas.openxmlformats.org/package/2006/relationships"><Relationship Id="rId2" Type="http://schemas.openxmlformats.org/officeDocument/2006/relationships/slide" Target="../slides/slide1630.xml"/><Relationship Id="rId1" Type="http://schemas.openxmlformats.org/officeDocument/2006/relationships/notesMaster" Target="../notesMasters/notesMaster1.xml"/></Relationships>
</file>

<file path=ppt/notesSlides/_rels/notesSlide1248.xml.rels><?xml version="1.0" encoding="UTF-8" standalone="yes"?>
<Relationships xmlns="http://schemas.openxmlformats.org/package/2006/relationships"><Relationship Id="rId2" Type="http://schemas.openxmlformats.org/officeDocument/2006/relationships/slide" Target="../slides/slide1631.xml"/><Relationship Id="rId1" Type="http://schemas.openxmlformats.org/officeDocument/2006/relationships/notesMaster" Target="../notesMasters/notesMaster1.xml"/></Relationships>
</file>

<file path=ppt/notesSlides/_rels/notesSlide1249.xml.rels><?xml version="1.0" encoding="UTF-8" standalone="yes"?>
<Relationships xmlns="http://schemas.openxmlformats.org/package/2006/relationships"><Relationship Id="rId2" Type="http://schemas.openxmlformats.org/officeDocument/2006/relationships/slide" Target="../slides/slide1632.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250.xml.rels><?xml version="1.0" encoding="UTF-8" standalone="yes"?>
<Relationships xmlns="http://schemas.openxmlformats.org/package/2006/relationships"><Relationship Id="rId2" Type="http://schemas.openxmlformats.org/officeDocument/2006/relationships/slide" Target="../slides/slide1633.xml"/><Relationship Id="rId1" Type="http://schemas.openxmlformats.org/officeDocument/2006/relationships/notesMaster" Target="../notesMasters/notesMaster1.xml"/></Relationships>
</file>

<file path=ppt/notesSlides/_rels/notesSlide1251.xml.rels><?xml version="1.0" encoding="UTF-8" standalone="yes"?>
<Relationships xmlns="http://schemas.openxmlformats.org/package/2006/relationships"><Relationship Id="rId2" Type="http://schemas.openxmlformats.org/officeDocument/2006/relationships/slide" Target="../slides/slide1634.xml"/><Relationship Id="rId1" Type="http://schemas.openxmlformats.org/officeDocument/2006/relationships/notesMaster" Target="../notesMasters/notesMaster1.xml"/></Relationships>
</file>

<file path=ppt/notesSlides/_rels/notesSlide1252.xml.rels><?xml version="1.0" encoding="UTF-8" standalone="yes"?>
<Relationships xmlns="http://schemas.openxmlformats.org/package/2006/relationships"><Relationship Id="rId2" Type="http://schemas.openxmlformats.org/officeDocument/2006/relationships/slide" Target="../slides/slide1635.xml"/><Relationship Id="rId1" Type="http://schemas.openxmlformats.org/officeDocument/2006/relationships/notesMaster" Target="../notesMasters/notesMaster1.xml"/></Relationships>
</file>

<file path=ppt/notesSlides/_rels/notesSlide1253.xml.rels><?xml version="1.0" encoding="UTF-8" standalone="yes"?>
<Relationships xmlns="http://schemas.openxmlformats.org/package/2006/relationships"><Relationship Id="rId2" Type="http://schemas.openxmlformats.org/officeDocument/2006/relationships/slide" Target="../slides/slide1636.xml"/><Relationship Id="rId1" Type="http://schemas.openxmlformats.org/officeDocument/2006/relationships/notesMaster" Target="../notesMasters/notesMaster1.xml"/></Relationships>
</file>

<file path=ppt/notesSlides/_rels/notesSlide1254.xml.rels><?xml version="1.0" encoding="UTF-8" standalone="yes"?>
<Relationships xmlns="http://schemas.openxmlformats.org/package/2006/relationships"><Relationship Id="rId2" Type="http://schemas.openxmlformats.org/officeDocument/2006/relationships/slide" Target="../slides/slide1637.xml"/><Relationship Id="rId1" Type="http://schemas.openxmlformats.org/officeDocument/2006/relationships/notesMaster" Target="../notesMasters/notesMaster1.xml"/></Relationships>
</file>

<file path=ppt/notesSlides/_rels/notesSlide1255.xml.rels><?xml version="1.0" encoding="UTF-8" standalone="yes"?>
<Relationships xmlns="http://schemas.openxmlformats.org/package/2006/relationships"><Relationship Id="rId2" Type="http://schemas.openxmlformats.org/officeDocument/2006/relationships/slide" Target="../slides/slide1638.xml"/><Relationship Id="rId1" Type="http://schemas.openxmlformats.org/officeDocument/2006/relationships/notesMaster" Target="../notesMasters/notesMaster1.xml"/></Relationships>
</file>

<file path=ppt/notesSlides/_rels/notesSlide1256.xml.rels><?xml version="1.0" encoding="UTF-8" standalone="yes"?>
<Relationships xmlns="http://schemas.openxmlformats.org/package/2006/relationships"><Relationship Id="rId2" Type="http://schemas.openxmlformats.org/officeDocument/2006/relationships/slide" Target="../slides/slide1640.xml"/><Relationship Id="rId1" Type="http://schemas.openxmlformats.org/officeDocument/2006/relationships/notesMaster" Target="../notesMasters/notesMaster1.xml"/></Relationships>
</file>

<file path=ppt/notesSlides/_rels/notesSlide1257.xml.rels><?xml version="1.0" encoding="UTF-8" standalone="yes"?>
<Relationships xmlns="http://schemas.openxmlformats.org/package/2006/relationships"><Relationship Id="rId2" Type="http://schemas.openxmlformats.org/officeDocument/2006/relationships/slide" Target="../slides/slide1641.xml"/><Relationship Id="rId1" Type="http://schemas.openxmlformats.org/officeDocument/2006/relationships/notesMaster" Target="../notesMasters/notesMaster1.xml"/></Relationships>
</file>

<file path=ppt/notesSlides/_rels/notesSlide1258.xml.rels><?xml version="1.0" encoding="UTF-8" standalone="yes"?>
<Relationships xmlns="http://schemas.openxmlformats.org/package/2006/relationships"><Relationship Id="rId2" Type="http://schemas.openxmlformats.org/officeDocument/2006/relationships/slide" Target="../slides/slide1642.xml"/><Relationship Id="rId1" Type="http://schemas.openxmlformats.org/officeDocument/2006/relationships/notesMaster" Target="../notesMasters/notesMaster1.xml"/></Relationships>
</file>

<file path=ppt/notesSlides/_rels/notesSlide1259.xml.rels><?xml version="1.0" encoding="UTF-8" standalone="yes"?>
<Relationships xmlns="http://schemas.openxmlformats.org/package/2006/relationships"><Relationship Id="rId2" Type="http://schemas.openxmlformats.org/officeDocument/2006/relationships/slide" Target="../slides/slide1643.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260.xml.rels><?xml version="1.0" encoding="UTF-8" standalone="yes"?>
<Relationships xmlns="http://schemas.openxmlformats.org/package/2006/relationships"><Relationship Id="rId2" Type="http://schemas.openxmlformats.org/officeDocument/2006/relationships/slide" Target="../slides/slide1644.xml"/><Relationship Id="rId1" Type="http://schemas.openxmlformats.org/officeDocument/2006/relationships/notesMaster" Target="../notesMasters/notesMaster1.xml"/></Relationships>
</file>

<file path=ppt/notesSlides/_rels/notesSlide1261.xml.rels><?xml version="1.0" encoding="UTF-8" standalone="yes"?>
<Relationships xmlns="http://schemas.openxmlformats.org/package/2006/relationships"><Relationship Id="rId2" Type="http://schemas.openxmlformats.org/officeDocument/2006/relationships/slide" Target="../slides/slide1645.xml"/><Relationship Id="rId1" Type="http://schemas.openxmlformats.org/officeDocument/2006/relationships/notesMaster" Target="../notesMasters/notesMaster1.xml"/></Relationships>
</file>

<file path=ppt/notesSlides/_rels/notesSlide1262.xml.rels><?xml version="1.0" encoding="UTF-8" standalone="yes"?>
<Relationships xmlns="http://schemas.openxmlformats.org/package/2006/relationships"><Relationship Id="rId2" Type="http://schemas.openxmlformats.org/officeDocument/2006/relationships/slide" Target="../slides/slide1646.xml"/><Relationship Id="rId1" Type="http://schemas.openxmlformats.org/officeDocument/2006/relationships/notesMaster" Target="../notesMasters/notesMaster1.xml"/></Relationships>
</file>

<file path=ppt/notesSlides/_rels/notesSlide1263.xml.rels><?xml version="1.0" encoding="UTF-8" standalone="yes"?>
<Relationships xmlns="http://schemas.openxmlformats.org/package/2006/relationships"><Relationship Id="rId2" Type="http://schemas.openxmlformats.org/officeDocument/2006/relationships/slide" Target="../slides/slide1647.xml"/><Relationship Id="rId1" Type="http://schemas.openxmlformats.org/officeDocument/2006/relationships/notesMaster" Target="../notesMasters/notesMaster1.xml"/></Relationships>
</file>

<file path=ppt/notesSlides/_rels/notesSlide1264.xml.rels><?xml version="1.0" encoding="UTF-8" standalone="yes"?>
<Relationships xmlns="http://schemas.openxmlformats.org/package/2006/relationships"><Relationship Id="rId2" Type="http://schemas.openxmlformats.org/officeDocument/2006/relationships/slide" Target="../slides/slide1648.xml"/><Relationship Id="rId1" Type="http://schemas.openxmlformats.org/officeDocument/2006/relationships/notesMaster" Target="../notesMasters/notesMaster1.xml"/></Relationships>
</file>

<file path=ppt/notesSlides/_rels/notesSlide1265.xml.rels><?xml version="1.0" encoding="UTF-8" standalone="yes"?>
<Relationships xmlns="http://schemas.openxmlformats.org/package/2006/relationships"><Relationship Id="rId2" Type="http://schemas.openxmlformats.org/officeDocument/2006/relationships/slide" Target="../slides/slide1649.xml"/><Relationship Id="rId1" Type="http://schemas.openxmlformats.org/officeDocument/2006/relationships/notesMaster" Target="../notesMasters/notesMaster1.xml"/></Relationships>
</file>

<file path=ppt/notesSlides/_rels/notesSlide1266.xml.rels><?xml version="1.0" encoding="UTF-8" standalone="yes"?>
<Relationships xmlns="http://schemas.openxmlformats.org/package/2006/relationships"><Relationship Id="rId2" Type="http://schemas.openxmlformats.org/officeDocument/2006/relationships/slide" Target="../slides/slide1650.xml"/><Relationship Id="rId1" Type="http://schemas.openxmlformats.org/officeDocument/2006/relationships/notesMaster" Target="../notesMasters/notesMaster1.xml"/></Relationships>
</file>

<file path=ppt/notesSlides/_rels/notesSlide1267.xml.rels><?xml version="1.0" encoding="UTF-8" standalone="yes"?>
<Relationships xmlns="http://schemas.openxmlformats.org/package/2006/relationships"><Relationship Id="rId2" Type="http://schemas.openxmlformats.org/officeDocument/2006/relationships/slide" Target="../slides/slide1651.xml"/><Relationship Id="rId1" Type="http://schemas.openxmlformats.org/officeDocument/2006/relationships/notesMaster" Target="../notesMasters/notesMaster1.xml"/></Relationships>
</file>

<file path=ppt/notesSlides/_rels/notesSlide1268.xml.rels><?xml version="1.0" encoding="UTF-8" standalone="yes"?>
<Relationships xmlns="http://schemas.openxmlformats.org/package/2006/relationships"><Relationship Id="rId2" Type="http://schemas.openxmlformats.org/officeDocument/2006/relationships/slide" Target="../slides/slide1652.xml"/><Relationship Id="rId1" Type="http://schemas.openxmlformats.org/officeDocument/2006/relationships/notesMaster" Target="../notesMasters/notesMaster1.xml"/></Relationships>
</file>

<file path=ppt/notesSlides/_rels/notesSlide1269.xml.rels><?xml version="1.0" encoding="UTF-8" standalone="yes"?>
<Relationships xmlns="http://schemas.openxmlformats.org/package/2006/relationships"><Relationship Id="rId2" Type="http://schemas.openxmlformats.org/officeDocument/2006/relationships/slide" Target="../slides/slide165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270.xml.rels><?xml version="1.0" encoding="UTF-8" standalone="yes"?>
<Relationships xmlns="http://schemas.openxmlformats.org/package/2006/relationships"><Relationship Id="rId2" Type="http://schemas.openxmlformats.org/officeDocument/2006/relationships/slide" Target="../slides/slide1662.xml"/><Relationship Id="rId1" Type="http://schemas.openxmlformats.org/officeDocument/2006/relationships/notesMaster" Target="../notesMasters/notesMaster1.xml"/></Relationships>
</file>

<file path=ppt/notesSlides/_rels/notesSlide1271.xml.rels><?xml version="1.0" encoding="UTF-8" standalone="yes"?>
<Relationships xmlns="http://schemas.openxmlformats.org/package/2006/relationships"><Relationship Id="rId2" Type="http://schemas.openxmlformats.org/officeDocument/2006/relationships/slide" Target="../slides/slide1663.xml"/><Relationship Id="rId1" Type="http://schemas.openxmlformats.org/officeDocument/2006/relationships/notesMaster" Target="../notesMasters/notesMaster1.xml"/></Relationships>
</file>

<file path=ppt/notesSlides/_rels/notesSlide1272.xml.rels><?xml version="1.0" encoding="UTF-8" standalone="yes"?>
<Relationships xmlns="http://schemas.openxmlformats.org/package/2006/relationships"><Relationship Id="rId2" Type="http://schemas.openxmlformats.org/officeDocument/2006/relationships/slide" Target="../slides/slide1725.xml"/><Relationship Id="rId1" Type="http://schemas.openxmlformats.org/officeDocument/2006/relationships/notesMaster" Target="../notesMasters/notesMaster1.xml"/></Relationships>
</file>

<file path=ppt/notesSlides/_rels/notesSlide1273.xml.rels><?xml version="1.0" encoding="UTF-8" standalone="yes"?>
<Relationships xmlns="http://schemas.openxmlformats.org/package/2006/relationships"><Relationship Id="rId2" Type="http://schemas.openxmlformats.org/officeDocument/2006/relationships/slide" Target="../slides/slide1731.xml"/><Relationship Id="rId1" Type="http://schemas.openxmlformats.org/officeDocument/2006/relationships/notesMaster" Target="../notesMasters/notesMaster1.xml"/></Relationships>
</file>

<file path=ppt/notesSlides/_rels/notesSlide1274.xml.rels><?xml version="1.0" encoding="UTF-8" standalone="yes"?>
<Relationships xmlns="http://schemas.openxmlformats.org/package/2006/relationships"><Relationship Id="rId2" Type="http://schemas.openxmlformats.org/officeDocument/2006/relationships/slide" Target="../slides/slide1732.xml"/><Relationship Id="rId1" Type="http://schemas.openxmlformats.org/officeDocument/2006/relationships/notesMaster" Target="../notesMasters/notesMaster1.xml"/></Relationships>
</file>

<file path=ppt/notesSlides/_rels/notesSlide1275.xml.rels><?xml version="1.0" encoding="UTF-8" standalone="yes"?>
<Relationships xmlns="http://schemas.openxmlformats.org/package/2006/relationships"><Relationship Id="rId2" Type="http://schemas.openxmlformats.org/officeDocument/2006/relationships/slide" Target="../slides/slide1738.xml"/><Relationship Id="rId1" Type="http://schemas.openxmlformats.org/officeDocument/2006/relationships/notesMaster" Target="../notesMasters/notesMaster1.xml"/></Relationships>
</file>

<file path=ppt/notesSlides/_rels/notesSlide1276.xml.rels><?xml version="1.0" encoding="UTF-8" standalone="yes"?>
<Relationships xmlns="http://schemas.openxmlformats.org/package/2006/relationships"><Relationship Id="rId2" Type="http://schemas.openxmlformats.org/officeDocument/2006/relationships/slide" Target="../slides/slide1739.xml"/><Relationship Id="rId1" Type="http://schemas.openxmlformats.org/officeDocument/2006/relationships/notesMaster" Target="../notesMasters/notesMaster1.xml"/></Relationships>
</file>

<file path=ppt/notesSlides/_rels/notesSlide1277.xml.rels><?xml version="1.0" encoding="UTF-8" standalone="yes"?>
<Relationships xmlns="http://schemas.openxmlformats.org/package/2006/relationships"><Relationship Id="rId2" Type="http://schemas.openxmlformats.org/officeDocument/2006/relationships/slide" Target="../slides/slide1742.xml"/><Relationship Id="rId1" Type="http://schemas.openxmlformats.org/officeDocument/2006/relationships/notesMaster" Target="../notesMasters/notesMaster1.xml"/></Relationships>
</file>

<file path=ppt/notesSlides/_rels/notesSlide1278.xml.rels><?xml version="1.0" encoding="UTF-8" standalone="yes"?>
<Relationships xmlns="http://schemas.openxmlformats.org/package/2006/relationships"><Relationship Id="rId2" Type="http://schemas.openxmlformats.org/officeDocument/2006/relationships/slide" Target="../slides/slide1748.xml"/><Relationship Id="rId1" Type="http://schemas.openxmlformats.org/officeDocument/2006/relationships/notesMaster" Target="../notesMasters/notesMaster1.xml"/></Relationships>
</file>

<file path=ppt/notesSlides/_rels/notesSlide1279.xml.rels><?xml version="1.0" encoding="UTF-8" standalone="yes"?>
<Relationships xmlns="http://schemas.openxmlformats.org/package/2006/relationships"><Relationship Id="rId2" Type="http://schemas.openxmlformats.org/officeDocument/2006/relationships/slide" Target="../slides/slide1749.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280.xml.rels><?xml version="1.0" encoding="UTF-8" standalone="yes"?>
<Relationships xmlns="http://schemas.openxmlformats.org/package/2006/relationships"><Relationship Id="rId2" Type="http://schemas.openxmlformats.org/officeDocument/2006/relationships/slide" Target="../slides/slide1750.xml"/><Relationship Id="rId1" Type="http://schemas.openxmlformats.org/officeDocument/2006/relationships/notesMaster" Target="../notesMasters/notesMaster1.xml"/></Relationships>
</file>

<file path=ppt/notesSlides/_rels/notesSlide1281.xml.rels><?xml version="1.0" encoding="UTF-8" standalone="yes"?>
<Relationships xmlns="http://schemas.openxmlformats.org/package/2006/relationships"><Relationship Id="rId2" Type="http://schemas.openxmlformats.org/officeDocument/2006/relationships/slide" Target="../slides/slide1751.xml"/><Relationship Id="rId1" Type="http://schemas.openxmlformats.org/officeDocument/2006/relationships/notesMaster" Target="../notesMasters/notesMaster1.xml"/></Relationships>
</file>

<file path=ppt/notesSlides/_rels/notesSlide1282.xml.rels><?xml version="1.0" encoding="UTF-8" standalone="yes"?>
<Relationships xmlns="http://schemas.openxmlformats.org/package/2006/relationships"><Relationship Id="rId2" Type="http://schemas.openxmlformats.org/officeDocument/2006/relationships/slide" Target="../slides/slide1752.xml"/><Relationship Id="rId1" Type="http://schemas.openxmlformats.org/officeDocument/2006/relationships/notesMaster" Target="../notesMasters/notesMaster1.xml"/></Relationships>
</file>

<file path=ppt/notesSlides/_rels/notesSlide1283.xml.rels><?xml version="1.0" encoding="UTF-8" standalone="yes"?>
<Relationships xmlns="http://schemas.openxmlformats.org/package/2006/relationships"><Relationship Id="rId2" Type="http://schemas.openxmlformats.org/officeDocument/2006/relationships/slide" Target="../slides/slide1753.xml"/><Relationship Id="rId1" Type="http://schemas.openxmlformats.org/officeDocument/2006/relationships/notesMaster" Target="../notesMasters/notesMaster1.xml"/></Relationships>
</file>

<file path=ppt/notesSlides/_rels/notesSlide1284.xml.rels><?xml version="1.0" encoding="UTF-8" standalone="yes"?>
<Relationships xmlns="http://schemas.openxmlformats.org/package/2006/relationships"><Relationship Id="rId2" Type="http://schemas.openxmlformats.org/officeDocument/2006/relationships/slide" Target="../slides/slide1754.xml"/><Relationship Id="rId1" Type="http://schemas.openxmlformats.org/officeDocument/2006/relationships/notesMaster" Target="../notesMasters/notesMaster1.xml"/></Relationships>
</file>

<file path=ppt/notesSlides/_rels/notesSlide1285.xml.rels><?xml version="1.0" encoding="UTF-8" standalone="yes"?>
<Relationships xmlns="http://schemas.openxmlformats.org/package/2006/relationships"><Relationship Id="rId2" Type="http://schemas.openxmlformats.org/officeDocument/2006/relationships/slide" Target="../slides/slide1760.xml"/><Relationship Id="rId1" Type="http://schemas.openxmlformats.org/officeDocument/2006/relationships/notesMaster" Target="../notesMasters/notesMaster1.xml"/></Relationships>
</file>

<file path=ppt/notesSlides/_rels/notesSlide1286.xml.rels><?xml version="1.0" encoding="UTF-8" standalone="yes"?>
<Relationships xmlns="http://schemas.openxmlformats.org/package/2006/relationships"><Relationship Id="rId2" Type="http://schemas.openxmlformats.org/officeDocument/2006/relationships/slide" Target="../slides/slide1766.xml"/><Relationship Id="rId1" Type="http://schemas.openxmlformats.org/officeDocument/2006/relationships/notesMaster" Target="../notesMasters/notesMaster1.xml"/></Relationships>
</file>

<file path=ppt/notesSlides/_rels/notesSlide1287.xml.rels><?xml version="1.0" encoding="UTF-8" standalone="yes"?>
<Relationships xmlns="http://schemas.openxmlformats.org/package/2006/relationships"><Relationship Id="rId2" Type="http://schemas.openxmlformats.org/officeDocument/2006/relationships/slide" Target="../slides/slide1772.xml"/><Relationship Id="rId1" Type="http://schemas.openxmlformats.org/officeDocument/2006/relationships/notesMaster" Target="../notesMasters/notesMaster1.xml"/></Relationships>
</file>

<file path=ppt/notesSlides/_rels/notesSlide1288.xml.rels><?xml version="1.0" encoding="UTF-8" standalone="yes"?>
<Relationships xmlns="http://schemas.openxmlformats.org/package/2006/relationships"><Relationship Id="rId2" Type="http://schemas.openxmlformats.org/officeDocument/2006/relationships/slide" Target="../slides/slide1774.xml"/><Relationship Id="rId1" Type="http://schemas.openxmlformats.org/officeDocument/2006/relationships/notesMaster" Target="../notesMasters/notesMaster1.xml"/></Relationships>
</file>

<file path=ppt/notesSlides/_rels/notesSlide1289.xml.rels><?xml version="1.0" encoding="UTF-8" standalone="yes"?>
<Relationships xmlns="http://schemas.openxmlformats.org/package/2006/relationships"><Relationship Id="rId2" Type="http://schemas.openxmlformats.org/officeDocument/2006/relationships/slide" Target="../slides/slide177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290.xml.rels><?xml version="1.0" encoding="UTF-8" standalone="yes"?>
<Relationships xmlns="http://schemas.openxmlformats.org/package/2006/relationships"><Relationship Id="rId2" Type="http://schemas.openxmlformats.org/officeDocument/2006/relationships/slide" Target="../slides/slide1779.xml"/><Relationship Id="rId1" Type="http://schemas.openxmlformats.org/officeDocument/2006/relationships/notesMaster" Target="../notesMasters/notesMaster1.xml"/></Relationships>
</file>

<file path=ppt/notesSlides/_rels/notesSlide1291.xml.rels><?xml version="1.0" encoding="UTF-8" standalone="yes"?>
<Relationships xmlns="http://schemas.openxmlformats.org/package/2006/relationships"><Relationship Id="rId2" Type="http://schemas.openxmlformats.org/officeDocument/2006/relationships/slide" Target="../slides/slide1780.xml"/><Relationship Id="rId1" Type="http://schemas.openxmlformats.org/officeDocument/2006/relationships/notesMaster" Target="../notesMasters/notesMaster1.xml"/></Relationships>
</file>

<file path=ppt/notesSlides/_rels/notesSlide1292.xml.rels><?xml version="1.0" encoding="UTF-8" standalone="yes"?>
<Relationships xmlns="http://schemas.openxmlformats.org/package/2006/relationships"><Relationship Id="rId2" Type="http://schemas.openxmlformats.org/officeDocument/2006/relationships/slide" Target="../slides/slide1781.xml"/><Relationship Id="rId1" Type="http://schemas.openxmlformats.org/officeDocument/2006/relationships/notesMaster" Target="../notesMasters/notesMaster1.xml"/></Relationships>
</file>

<file path=ppt/notesSlides/_rels/notesSlide1293.xml.rels><?xml version="1.0" encoding="UTF-8" standalone="yes"?>
<Relationships xmlns="http://schemas.openxmlformats.org/package/2006/relationships"><Relationship Id="rId2" Type="http://schemas.openxmlformats.org/officeDocument/2006/relationships/slide" Target="../slides/slide1782.xml"/><Relationship Id="rId1" Type="http://schemas.openxmlformats.org/officeDocument/2006/relationships/notesMaster" Target="../notesMasters/notesMaster1.xml"/></Relationships>
</file>

<file path=ppt/notesSlides/_rels/notesSlide1294.xml.rels><?xml version="1.0" encoding="UTF-8" standalone="yes"?>
<Relationships xmlns="http://schemas.openxmlformats.org/package/2006/relationships"><Relationship Id="rId2" Type="http://schemas.openxmlformats.org/officeDocument/2006/relationships/slide" Target="../slides/slide1788.xml"/><Relationship Id="rId1" Type="http://schemas.openxmlformats.org/officeDocument/2006/relationships/notesMaster" Target="../notesMasters/notesMaster1.xml"/></Relationships>
</file>

<file path=ppt/notesSlides/_rels/notesSlide1295.xml.rels><?xml version="1.0" encoding="UTF-8" standalone="yes"?>
<Relationships xmlns="http://schemas.openxmlformats.org/package/2006/relationships"><Relationship Id="rId2" Type="http://schemas.openxmlformats.org/officeDocument/2006/relationships/slide" Target="../slides/slide1789.xml"/><Relationship Id="rId1" Type="http://schemas.openxmlformats.org/officeDocument/2006/relationships/notesMaster" Target="../notesMasters/notesMaster1.xml"/></Relationships>
</file>

<file path=ppt/notesSlides/_rels/notesSlide1296.xml.rels><?xml version="1.0" encoding="UTF-8" standalone="yes"?>
<Relationships xmlns="http://schemas.openxmlformats.org/package/2006/relationships"><Relationship Id="rId2" Type="http://schemas.openxmlformats.org/officeDocument/2006/relationships/slide" Target="../slides/slide1852.xml"/><Relationship Id="rId1" Type="http://schemas.openxmlformats.org/officeDocument/2006/relationships/notesMaster" Target="../notesMasters/notesMaster1.xml"/></Relationships>
</file>

<file path=ppt/notesSlides/_rels/notesSlide1297.xml.rels><?xml version="1.0" encoding="UTF-8" standalone="yes"?>
<Relationships xmlns="http://schemas.openxmlformats.org/package/2006/relationships"><Relationship Id="rId2" Type="http://schemas.openxmlformats.org/officeDocument/2006/relationships/slide" Target="../slides/slide1858.xml"/><Relationship Id="rId1" Type="http://schemas.openxmlformats.org/officeDocument/2006/relationships/notesMaster" Target="../notesMasters/notesMaster1.xml"/></Relationships>
</file>

<file path=ppt/notesSlides/_rels/notesSlide1298.xml.rels><?xml version="1.0" encoding="UTF-8" standalone="yes"?>
<Relationships xmlns="http://schemas.openxmlformats.org/package/2006/relationships"><Relationship Id="rId2" Type="http://schemas.openxmlformats.org/officeDocument/2006/relationships/slide" Target="../slides/slide1859.xml"/><Relationship Id="rId1" Type="http://schemas.openxmlformats.org/officeDocument/2006/relationships/notesMaster" Target="../notesMasters/notesMaster1.xml"/></Relationships>
</file>

<file path=ppt/notesSlides/_rels/notesSlide1299.xml.rels><?xml version="1.0" encoding="UTF-8" standalone="yes"?>
<Relationships xmlns="http://schemas.openxmlformats.org/package/2006/relationships"><Relationship Id="rId2" Type="http://schemas.openxmlformats.org/officeDocument/2006/relationships/slide" Target="../slides/slide186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300.xml.rels><?xml version="1.0" encoding="UTF-8" standalone="yes"?>
<Relationships xmlns="http://schemas.openxmlformats.org/package/2006/relationships"><Relationship Id="rId2" Type="http://schemas.openxmlformats.org/officeDocument/2006/relationships/slide" Target="../slides/slide1866.xml"/><Relationship Id="rId1" Type="http://schemas.openxmlformats.org/officeDocument/2006/relationships/notesMaster" Target="../notesMasters/notesMaster1.xml"/></Relationships>
</file>

<file path=ppt/notesSlides/_rels/notesSlide1301.xml.rels><?xml version="1.0" encoding="UTF-8" standalone="yes"?>
<Relationships xmlns="http://schemas.openxmlformats.org/package/2006/relationships"><Relationship Id="rId2" Type="http://schemas.openxmlformats.org/officeDocument/2006/relationships/slide" Target="../slides/slide1867.xml"/><Relationship Id="rId1" Type="http://schemas.openxmlformats.org/officeDocument/2006/relationships/notesMaster" Target="../notesMasters/notesMaster1.xml"/></Relationships>
</file>

<file path=ppt/notesSlides/_rels/notesSlide1302.xml.rels><?xml version="1.0" encoding="UTF-8" standalone="yes"?>
<Relationships xmlns="http://schemas.openxmlformats.org/package/2006/relationships"><Relationship Id="rId2" Type="http://schemas.openxmlformats.org/officeDocument/2006/relationships/slide" Target="../slides/slide1869.xml"/><Relationship Id="rId1" Type="http://schemas.openxmlformats.org/officeDocument/2006/relationships/notesMaster" Target="../notesMasters/notesMaster1.xml"/></Relationships>
</file>

<file path=ppt/notesSlides/_rels/notesSlide1303.xml.rels><?xml version="1.0" encoding="UTF-8" standalone="yes"?>
<Relationships xmlns="http://schemas.openxmlformats.org/package/2006/relationships"><Relationship Id="rId2" Type="http://schemas.openxmlformats.org/officeDocument/2006/relationships/slide" Target="../slides/slide1870.xml"/><Relationship Id="rId1" Type="http://schemas.openxmlformats.org/officeDocument/2006/relationships/notesMaster" Target="../notesMasters/notesMaster1.xml"/></Relationships>
</file>

<file path=ppt/notesSlides/_rels/notesSlide1304.xml.rels><?xml version="1.0" encoding="UTF-8" standalone="yes"?>
<Relationships xmlns="http://schemas.openxmlformats.org/package/2006/relationships"><Relationship Id="rId2" Type="http://schemas.openxmlformats.org/officeDocument/2006/relationships/slide" Target="../slides/slide1871.xml"/><Relationship Id="rId1" Type="http://schemas.openxmlformats.org/officeDocument/2006/relationships/notesMaster" Target="../notesMasters/notesMaster1.xml"/></Relationships>
</file>

<file path=ppt/notesSlides/_rels/notesSlide1305.xml.rels><?xml version="1.0" encoding="UTF-8" standalone="yes"?>
<Relationships xmlns="http://schemas.openxmlformats.org/package/2006/relationships"><Relationship Id="rId2" Type="http://schemas.openxmlformats.org/officeDocument/2006/relationships/slide" Target="../slides/slide1873.xml"/><Relationship Id="rId1" Type="http://schemas.openxmlformats.org/officeDocument/2006/relationships/notesMaster" Target="../notesMasters/notesMaster1.xml"/></Relationships>
</file>

<file path=ppt/notesSlides/_rels/notesSlide1306.xml.rels><?xml version="1.0" encoding="UTF-8" standalone="yes"?>
<Relationships xmlns="http://schemas.openxmlformats.org/package/2006/relationships"><Relationship Id="rId2" Type="http://schemas.openxmlformats.org/officeDocument/2006/relationships/slide" Target="../slides/slide1875.xml"/><Relationship Id="rId1" Type="http://schemas.openxmlformats.org/officeDocument/2006/relationships/notesMaster" Target="../notesMasters/notesMaster1.xml"/></Relationships>
</file>

<file path=ppt/notesSlides/_rels/notesSlide1307.xml.rels><?xml version="1.0" encoding="UTF-8" standalone="yes"?>
<Relationships xmlns="http://schemas.openxmlformats.org/package/2006/relationships"><Relationship Id="rId2" Type="http://schemas.openxmlformats.org/officeDocument/2006/relationships/slide" Target="../slides/slide1877.xml"/><Relationship Id="rId1" Type="http://schemas.openxmlformats.org/officeDocument/2006/relationships/notesMaster" Target="../notesMasters/notesMaster1.xml"/></Relationships>
</file>

<file path=ppt/notesSlides/_rels/notesSlide1308.xml.rels><?xml version="1.0" encoding="UTF-8" standalone="yes"?>
<Relationships xmlns="http://schemas.openxmlformats.org/package/2006/relationships"><Relationship Id="rId2" Type="http://schemas.openxmlformats.org/officeDocument/2006/relationships/slide" Target="../slides/slide1879.xml"/><Relationship Id="rId1" Type="http://schemas.openxmlformats.org/officeDocument/2006/relationships/notesMaster" Target="../notesMasters/notesMaster1.xml"/></Relationships>
</file>

<file path=ppt/notesSlides/_rels/notesSlide1309.xml.rels><?xml version="1.0" encoding="UTF-8" standalone="yes"?>
<Relationships xmlns="http://schemas.openxmlformats.org/package/2006/relationships"><Relationship Id="rId2" Type="http://schemas.openxmlformats.org/officeDocument/2006/relationships/slide" Target="../slides/slide1881.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310.xml.rels><?xml version="1.0" encoding="UTF-8" standalone="yes"?>
<Relationships xmlns="http://schemas.openxmlformats.org/package/2006/relationships"><Relationship Id="rId2" Type="http://schemas.openxmlformats.org/officeDocument/2006/relationships/slide" Target="../slides/slide1882.xml"/><Relationship Id="rId1" Type="http://schemas.openxmlformats.org/officeDocument/2006/relationships/notesMaster" Target="../notesMasters/notesMaster1.xml"/></Relationships>
</file>

<file path=ppt/notesSlides/_rels/notesSlide1311.xml.rels><?xml version="1.0" encoding="UTF-8" standalone="yes"?>
<Relationships xmlns="http://schemas.openxmlformats.org/package/2006/relationships"><Relationship Id="rId2" Type="http://schemas.openxmlformats.org/officeDocument/2006/relationships/slide" Target="../slides/slide1885.xml"/><Relationship Id="rId1" Type="http://schemas.openxmlformats.org/officeDocument/2006/relationships/notesMaster" Target="../notesMasters/notesMaster1.xml"/></Relationships>
</file>

<file path=ppt/notesSlides/_rels/notesSlide1312.xml.rels><?xml version="1.0" encoding="UTF-8" standalone="yes"?>
<Relationships xmlns="http://schemas.openxmlformats.org/package/2006/relationships"><Relationship Id="rId2" Type="http://schemas.openxmlformats.org/officeDocument/2006/relationships/slide" Target="../slides/slide1886.xml"/><Relationship Id="rId1" Type="http://schemas.openxmlformats.org/officeDocument/2006/relationships/notesMaster" Target="../notesMasters/notesMaster1.xml"/></Relationships>
</file>

<file path=ppt/notesSlides/_rels/notesSlide1313.xml.rels><?xml version="1.0" encoding="UTF-8" standalone="yes"?>
<Relationships xmlns="http://schemas.openxmlformats.org/package/2006/relationships"><Relationship Id="rId2" Type="http://schemas.openxmlformats.org/officeDocument/2006/relationships/slide" Target="../slides/slide1887.xml"/><Relationship Id="rId1" Type="http://schemas.openxmlformats.org/officeDocument/2006/relationships/notesMaster" Target="../notesMasters/notesMaster1.xml"/></Relationships>
</file>

<file path=ppt/notesSlides/_rels/notesSlide1314.xml.rels><?xml version="1.0" encoding="UTF-8" standalone="yes"?>
<Relationships xmlns="http://schemas.openxmlformats.org/package/2006/relationships"><Relationship Id="rId2" Type="http://schemas.openxmlformats.org/officeDocument/2006/relationships/slide" Target="../slides/slide1888.xml"/><Relationship Id="rId1" Type="http://schemas.openxmlformats.org/officeDocument/2006/relationships/notesMaster" Target="../notesMasters/notesMaster1.xml"/></Relationships>
</file>

<file path=ppt/notesSlides/_rels/notesSlide1315.xml.rels><?xml version="1.0" encoding="UTF-8" standalone="yes"?>
<Relationships xmlns="http://schemas.openxmlformats.org/package/2006/relationships"><Relationship Id="rId2" Type="http://schemas.openxmlformats.org/officeDocument/2006/relationships/slide" Target="../slides/slide1889.xml"/><Relationship Id="rId1" Type="http://schemas.openxmlformats.org/officeDocument/2006/relationships/notesMaster" Target="../notesMasters/notesMaster1.xml"/></Relationships>
</file>

<file path=ppt/notesSlides/_rels/notesSlide1316.xml.rels><?xml version="1.0" encoding="UTF-8" standalone="yes"?>
<Relationships xmlns="http://schemas.openxmlformats.org/package/2006/relationships"><Relationship Id="rId2" Type="http://schemas.openxmlformats.org/officeDocument/2006/relationships/slide" Target="../slides/slide1890.xml"/><Relationship Id="rId1" Type="http://schemas.openxmlformats.org/officeDocument/2006/relationships/notesMaster" Target="../notesMasters/notesMaster1.xml"/></Relationships>
</file>

<file path=ppt/notesSlides/_rels/notesSlide1317.xml.rels><?xml version="1.0" encoding="UTF-8" standalone="yes"?>
<Relationships xmlns="http://schemas.openxmlformats.org/package/2006/relationships"><Relationship Id="rId2" Type="http://schemas.openxmlformats.org/officeDocument/2006/relationships/slide" Target="../slides/slide1891.xml"/><Relationship Id="rId1" Type="http://schemas.openxmlformats.org/officeDocument/2006/relationships/notesMaster" Target="../notesMasters/notesMaster1.xml"/></Relationships>
</file>

<file path=ppt/notesSlides/_rels/notesSlide1318.xml.rels><?xml version="1.0" encoding="UTF-8" standalone="yes"?>
<Relationships xmlns="http://schemas.openxmlformats.org/package/2006/relationships"><Relationship Id="rId2" Type="http://schemas.openxmlformats.org/officeDocument/2006/relationships/slide" Target="../slides/slide1893.xml"/><Relationship Id="rId1" Type="http://schemas.openxmlformats.org/officeDocument/2006/relationships/notesMaster" Target="../notesMasters/notesMaster1.xml"/></Relationships>
</file>

<file path=ppt/notesSlides/_rels/notesSlide1319.xml.rels><?xml version="1.0" encoding="UTF-8" standalone="yes"?>
<Relationships xmlns="http://schemas.openxmlformats.org/package/2006/relationships"><Relationship Id="rId2" Type="http://schemas.openxmlformats.org/officeDocument/2006/relationships/slide" Target="../slides/slide1894.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320.xml.rels><?xml version="1.0" encoding="UTF-8" standalone="yes"?>
<Relationships xmlns="http://schemas.openxmlformats.org/package/2006/relationships"><Relationship Id="rId2" Type="http://schemas.openxmlformats.org/officeDocument/2006/relationships/slide" Target="../slides/slide1895.xml"/><Relationship Id="rId1" Type="http://schemas.openxmlformats.org/officeDocument/2006/relationships/notesMaster" Target="../notesMasters/notesMaster1.xml"/></Relationships>
</file>

<file path=ppt/notesSlides/_rels/notesSlide1321.xml.rels><?xml version="1.0" encoding="UTF-8" standalone="yes"?>
<Relationships xmlns="http://schemas.openxmlformats.org/package/2006/relationships"><Relationship Id="rId2" Type="http://schemas.openxmlformats.org/officeDocument/2006/relationships/slide" Target="../slides/slide1896.xml"/><Relationship Id="rId1" Type="http://schemas.openxmlformats.org/officeDocument/2006/relationships/notesMaster" Target="../notesMasters/notesMaster1.xml"/></Relationships>
</file>

<file path=ppt/notesSlides/_rels/notesSlide1322.xml.rels><?xml version="1.0" encoding="UTF-8" standalone="yes"?>
<Relationships xmlns="http://schemas.openxmlformats.org/package/2006/relationships"><Relationship Id="rId2" Type="http://schemas.openxmlformats.org/officeDocument/2006/relationships/slide" Target="../slides/slide1897.xml"/><Relationship Id="rId1" Type="http://schemas.openxmlformats.org/officeDocument/2006/relationships/notesMaster" Target="../notesMasters/notesMaster1.xml"/></Relationships>
</file>

<file path=ppt/notesSlides/_rels/notesSlide1323.xml.rels><?xml version="1.0" encoding="UTF-8" standalone="yes"?>
<Relationships xmlns="http://schemas.openxmlformats.org/package/2006/relationships"><Relationship Id="rId2" Type="http://schemas.openxmlformats.org/officeDocument/2006/relationships/slide" Target="../slides/slide1898.xml"/><Relationship Id="rId1" Type="http://schemas.openxmlformats.org/officeDocument/2006/relationships/notesMaster" Target="../notesMasters/notesMaster1.xml"/></Relationships>
</file>

<file path=ppt/notesSlides/_rels/notesSlide1324.xml.rels><?xml version="1.0" encoding="UTF-8" standalone="yes"?>
<Relationships xmlns="http://schemas.openxmlformats.org/package/2006/relationships"><Relationship Id="rId2" Type="http://schemas.openxmlformats.org/officeDocument/2006/relationships/slide" Target="../slides/slide1899.xml"/><Relationship Id="rId1" Type="http://schemas.openxmlformats.org/officeDocument/2006/relationships/notesMaster" Target="../notesMasters/notesMaster1.xml"/></Relationships>
</file>

<file path=ppt/notesSlides/_rels/notesSlide1325.xml.rels><?xml version="1.0" encoding="UTF-8" standalone="yes"?>
<Relationships xmlns="http://schemas.openxmlformats.org/package/2006/relationships"><Relationship Id="rId2" Type="http://schemas.openxmlformats.org/officeDocument/2006/relationships/slide" Target="../slides/slide1900.xml"/><Relationship Id="rId1" Type="http://schemas.openxmlformats.org/officeDocument/2006/relationships/notesMaster" Target="../notesMasters/notesMaster1.xml"/></Relationships>
</file>

<file path=ppt/notesSlides/_rels/notesSlide1326.xml.rels><?xml version="1.0" encoding="UTF-8" standalone="yes"?>
<Relationships xmlns="http://schemas.openxmlformats.org/package/2006/relationships"><Relationship Id="rId2" Type="http://schemas.openxmlformats.org/officeDocument/2006/relationships/slide" Target="../slides/slide1901.xml"/><Relationship Id="rId1" Type="http://schemas.openxmlformats.org/officeDocument/2006/relationships/notesMaster" Target="../notesMasters/notesMaster1.xml"/></Relationships>
</file>

<file path=ppt/notesSlides/_rels/notesSlide1327.xml.rels><?xml version="1.0" encoding="UTF-8" standalone="yes"?>
<Relationships xmlns="http://schemas.openxmlformats.org/package/2006/relationships"><Relationship Id="rId2" Type="http://schemas.openxmlformats.org/officeDocument/2006/relationships/slide" Target="../slides/slide1902.xml"/><Relationship Id="rId1" Type="http://schemas.openxmlformats.org/officeDocument/2006/relationships/notesMaster" Target="../notesMasters/notesMaster1.xml"/></Relationships>
</file>

<file path=ppt/notesSlides/_rels/notesSlide1328.xml.rels><?xml version="1.0" encoding="UTF-8" standalone="yes"?>
<Relationships xmlns="http://schemas.openxmlformats.org/package/2006/relationships"><Relationship Id="rId2" Type="http://schemas.openxmlformats.org/officeDocument/2006/relationships/slide" Target="../slides/slide1903.xml"/><Relationship Id="rId1" Type="http://schemas.openxmlformats.org/officeDocument/2006/relationships/notesMaster" Target="../notesMasters/notesMaster1.xml"/></Relationships>
</file>

<file path=ppt/notesSlides/_rels/notesSlide1329.xml.rels><?xml version="1.0" encoding="UTF-8" standalone="yes"?>
<Relationships xmlns="http://schemas.openxmlformats.org/package/2006/relationships"><Relationship Id="rId2" Type="http://schemas.openxmlformats.org/officeDocument/2006/relationships/slide" Target="../slides/slide190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330.xml.rels><?xml version="1.0" encoding="UTF-8" standalone="yes"?>
<Relationships xmlns="http://schemas.openxmlformats.org/package/2006/relationships"><Relationship Id="rId2" Type="http://schemas.openxmlformats.org/officeDocument/2006/relationships/slide" Target="../slides/slide1905.xml"/><Relationship Id="rId1" Type="http://schemas.openxmlformats.org/officeDocument/2006/relationships/notesMaster" Target="../notesMasters/notesMaster1.xml"/></Relationships>
</file>

<file path=ppt/notesSlides/_rels/notesSlide1331.xml.rels><?xml version="1.0" encoding="UTF-8" standalone="yes"?>
<Relationships xmlns="http://schemas.openxmlformats.org/package/2006/relationships"><Relationship Id="rId2" Type="http://schemas.openxmlformats.org/officeDocument/2006/relationships/slide" Target="../slides/slide1906.xml"/><Relationship Id="rId1" Type="http://schemas.openxmlformats.org/officeDocument/2006/relationships/notesMaster" Target="../notesMasters/notesMaster1.xml"/></Relationships>
</file>

<file path=ppt/notesSlides/_rels/notesSlide1332.xml.rels><?xml version="1.0" encoding="UTF-8" standalone="yes"?>
<Relationships xmlns="http://schemas.openxmlformats.org/package/2006/relationships"><Relationship Id="rId2" Type="http://schemas.openxmlformats.org/officeDocument/2006/relationships/slide" Target="../slides/slide1907.xml"/><Relationship Id="rId1" Type="http://schemas.openxmlformats.org/officeDocument/2006/relationships/notesMaster" Target="../notesMasters/notesMaster1.xml"/></Relationships>
</file>

<file path=ppt/notesSlides/_rels/notesSlide1333.xml.rels><?xml version="1.0" encoding="UTF-8" standalone="yes"?>
<Relationships xmlns="http://schemas.openxmlformats.org/package/2006/relationships"><Relationship Id="rId2" Type="http://schemas.openxmlformats.org/officeDocument/2006/relationships/slide" Target="../slides/slide1908.xml"/><Relationship Id="rId1" Type="http://schemas.openxmlformats.org/officeDocument/2006/relationships/notesMaster" Target="../notesMasters/notesMaster1.xml"/></Relationships>
</file>

<file path=ppt/notesSlides/_rels/notesSlide1334.xml.rels><?xml version="1.0" encoding="UTF-8" standalone="yes"?>
<Relationships xmlns="http://schemas.openxmlformats.org/package/2006/relationships"><Relationship Id="rId2" Type="http://schemas.openxmlformats.org/officeDocument/2006/relationships/slide" Target="../slides/slide1909.xml"/><Relationship Id="rId1" Type="http://schemas.openxmlformats.org/officeDocument/2006/relationships/notesMaster" Target="../notesMasters/notesMaster1.xml"/></Relationships>
</file>

<file path=ppt/notesSlides/_rels/notesSlide1335.xml.rels><?xml version="1.0" encoding="UTF-8" standalone="yes"?>
<Relationships xmlns="http://schemas.openxmlformats.org/package/2006/relationships"><Relationship Id="rId2" Type="http://schemas.openxmlformats.org/officeDocument/2006/relationships/slide" Target="../slides/slide1910.xml"/><Relationship Id="rId1" Type="http://schemas.openxmlformats.org/officeDocument/2006/relationships/notesMaster" Target="../notesMasters/notesMaster1.xml"/></Relationships>
</file>

<file path=ppt/notesSlides/_rels/notesSlide1336.xml.rels><?xml version="1.0" encoding="UTF-8" standalone="yes"?>
<Relationships xmlns="http://schemas.openxmlformats.org/package/2006/relationships"><Relationship Id="rId2" Type="http://schemas.openxmlformats.org/officeDocument/2006/relationships/slide" Target="../slides/slide1911.xml"/><Relationship Id="rId1" Type="http://schemas.openxmlformats.org/officeDocument/2006/relationships/notesMaster" Target="../notesMasters/notesMaster1.xml"/></Relationships>
</file>

<file path=ppt/notesSlides/_rels/notesSlide1337.xml.rels><?xml version="1.0" encoding="UTF-8" standalone="yes"?>
<Relationships xmlns="http://schemas.openxmlformats.org/package/2006/relationships"><Relationship Id="rId2" Type="http://schemas.openxmlformats.org/officeDocument/2006/relationships/slide" Target="../slides/slide1912.xml"/><Relationship Id="rId1" Type="http://schemas.openxmlformats.org/officeDocument/2006/relationships/notesMaster" Target="../notesMasters/notesMaster1.xml"/></Relationships>
</file>

<file path=ppt/notesSlides/_rels/notesSlide1338.xml.rels><?xml version="1.0" encoding="UTF-8" standalone="yes"?>
<Relationships xmlns="http://schemas.openxmlformats.org/package/2006/relationships"><Relationship Id="rId2" Type="http://schemas.openxmlformats.org/officeDocument/2006/relationships/slide" Target="../slides/slide1913.xml"/><Relationship Id="rId1" Type="http://schemas.openxmlformats.org/officeDocument/2006/relationships/notesMaster" Target="../notesMasters/notesMaster1.xml"/></Relationships>
</file>

<file path=ppt/notesSlides/_rels/notesSlide1339.xml.rels><?xml version="1.0" encoding="UTF-8" standalone="yes"?>
<Relationships xmlns="http://schemas.openxmlformats.org/package/2006/relationships"><Relationship Id="rId2" Type="http://schemas.openxmlformats.org/officeDocument/2006/relationships/slide" Target="../slides/slide1914.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340.xml.rels><?xml version="1.0" encoding="UTF-8" standalone="yes"?>
<Relationships xmlns="http://schemas.openxmlformats.org/package/2006/relationships"><Relationship Id="rId2" Type="http://schemas.openxmlformats.org/officeDocument/2006/relationships/slide" Target="../slides/slide1916.xml"/><Relationship Id="rId1" Type="http://schemas.openxmlformats.org/officeDocument/2006/relationships/notesMaster" Target="../notesMasters/notesMaster1.xml"/></Relationships>
</file>

<file path=ppt/notesSlides/_rels/notesSlide1341.xml.rels><?xml version="1.0" encoding="UTF-8" standalone="yes"?>
<Relationships xmlns="http://schemas.openxmlformats.org/package/2006/relationships"><Relationship Id="rId2" Type="http://schemas.openxmlformats.org/officeDocument/2006/relationships/slide" Target="../slides/slide1917.xml"/><Relationship Id="rId1" Type="http://schemas.openxmlformats.org/officeDocument/2006/relationships/notesMaster" Target="../notesMasters/notesMaster1.xml"/></Relationships>
</file>

<file path=ppt/notesSlides/_rels/notesSlide1342.xml.rels><?xml version="1.0" encoding="UTF-8" standalone="yes"?>
<Relationships xmlns="http://schemas.openxmlformats.org/package/2006/relationships"><Relationship Id="rId2" Type="http://schemas.openxmlformats.org/officeDocument/2006/relationships/slide" Target="../slides/slide1918.xml"/><Relationship Id="rId1" Type="http://schemas.openxmlformats.org/officeDocument/2006/relationships/notesMaster" Target="../notesMasters/notesMaster1.xml"/></Relationships>
</file>

<file path=ppt/notesSlides/_rels/notesSlide1343.xml.rels><?xml version="1.0" encoding="UTF-8" standalone="yes"?>
<Relationships xmlns="http://schemas.openxmlformats.org/package/2006/relationships"><Relationship Id="rId2" Type="http://schemas.openxmlformats.org/officeDocument/2006/relationships/slide" Target="../slides/slide1919.xml"/><Relationship Id="rId1" Type="http://schemas.openxmlformats.org/officeDocument/2006/relationships/notesMaster" Target="../notesMasters/notesMaster1.xml"/></Relationships>
</file>

<file path=ppt/notesSlides/_rels/notesSlide1344.xml.rels><?xml version="1.0" encoding="UTF-8" standalone="yes"?>
<Relationships xmlns="http://schemas.openxmlformats.org/package/2006/relationships"><Relationship Id="rId2" Type="http://schemas.openxmlformats.org/officeDocument/2006/relationships/slide" Target="../slides/slide1920.xml"/><Relationship Id="rId1" Type="http://schemas.openxmlformats.org/officeDocument/2006/relationships/notesMaster" Target="../notesMasters/notesMaster1.xml"/></Relationships>
</file>

<file path=ppt/notesSlides/_rels/notesSlide1345.xml.rels><?xml version="1.0" encoding="UTF-8" standalone="yes"?>
<Relationships xmlns="http://schemas.openxmlformats.org/package/2006/relationships"><Relationship Id="rId2" Type="http://schemas.openxmlformats.org/officeDocument/2006/relationships/slide" Target="../slides/slide1921.xml"/><Relationship Id="rId1" Type="http://schemas.openxmlformats.org/officeDocument/2006/relationships/notesMaster" Target="../notesMasters/notesMaster1.xml"/></Relationships>
</file>

<file path=ppt/notesSlides/_rels/notesSlide1346.xml.rels><?xml version="1.0" encoding="UTF-8" standalone="yes"?>
<Relationships xmlns="http://schemas.openxmlformats.org/package/2006/relationships"><Relationship Id="rId2" Type="http://schemas.openxmlformats.org/officeDocument/2006/relationships/slide" Target="../slides/slide1923.xml"/><Relationship Id="rId1" Type="http://schemas.openxmlformats.org/officeDocument/2006/relationships/notesMaster" Target="../notesMasters/notesMaster1.xml"/></Relationships>
</file>

<file path=ppt/notesSlides/_rels/notesSlide1347.xml.rels><?xml version="1.0" encoding="UTF-8" standalone="yes"?>
<Relationships xmlns="http://schemas.openxmlformats.org/package/2006/relationships"><Relationship Id="rId2" Type="http://schemas.openxmlformats.org/officeDocument/2006/relationships/slide" Target="../slides/slide1929.xml"/><Relationship Id="rId1" Type="http://schemas.openxmlformats.org/officeDocument/2006/relationships/notesMaster" Target="../notesMasters/notesMaster1.xml"/></Relationships>
</file>

<file path=ppt/notesSlides/_rels/notesSlide1348.xml.rels><?xml version="1.0" encoding="UTF-8" standalone="yes"?>
<Relationships xmlns="http://schemas.openxmlformats.org/package/2006/relationships"><Relationship Id="rId2" Type="http://schemas.openxmlformats.org/officeDocument/2006/relationships/slide" Target="../slides/slide1954.xml"/><Relationship Id="rId1" Type="http://schemas.openxmlformats.org/officeDocument/2006/relationships/notesMaster" Target="../notesMasters/notesMaster1.xml"/></Relationships>
</file>

<file path=ppt/notesSlides/_rels/notesSlide1349.xml.rels><?xml version="1.0" encoding="UTF-8" standalone="yes"?>
<Relationships xmlns="http://schemas.openxmlformats.org/package/2006/relationships"><Relationship Id="rId2" Type="http://schemas.openxmlformats.org/officeDocument/2006/relationships/slide" Target="../slides/slide1956.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350.xml.rels><?xml version="1.0" encoding="UTF-8" standalone="yes"?>
<Relationships xmlns="http://schemas.openxmlformats.org/package/2006/relationships"><Relationship Id="rId2" Type="http://schemas.openxmlformats.org/officeDocument/2006/relationships/slide" Target="../slides/slide1958.xml"/><Relationship Id="rId1" Type="http://schemas.openxmlformats.org/officeDocument/2006/relationships/notesMaster" Target="../notesMasters/notesMaster1.xml"/></Relationships>
</file>

<file path=ppt/notesSlides/_rels/notesSlide1351.xml.rels><?xml version="1.0" encoding="UTF-8" standalone="yes"?>
<Relationships xmlns="http://schemas.openxmlformats.org/package/2006/relationships"><Relationship Id="rId2" Type="http://schemas.openxmlformats.org/officeDocument/2006/relationships/slide" Target="../slides/slide1960.xml"/><Relationship Id="rId1" Type="http://schemas.openxmlformats.org/officeDocument/2006/relationships/notesMaster" Target="../notesMasters/notesMaster1.xml"/></Relationships>
</file>

<file path=ppt/notesSlides/_rels/notesSlide1352.xml.rels><?xml version="1.0" encoding="UTF-8" standalone="yes"?>
<Relationships xmlns="http://schemas.openxmlformats.org/package/2006/relationships"><Relationship Id="rId2" Type="http://schemas.openxmlformats.org/officeDocument/2006/relationships/slide" Target="../slides/slide1962.xml"/><Relationship Id="rId1" Type="http://schemas.openxmlformats.org/officeDocument/2006/relationships/notesMaster" Target="../notesMasters/notesMaster1.xml"/></Relationships>
</file>

<file path=ppt/notesSlides/_rels/notesSlide1353.xml.rels><?xml version="1.0" encoding="UTF-8" standalone="yes"?>
<Relationships xmlns="http://schemas.openxmlformats.org/package/2006/relationships"><Relationship Id="rId2" Type="http://schemas.openxmlformats.org/officeDocument/2006/relationships/slide" Target="../slides/slide1964.xml"/><Relationship Id="rId1" Type="http://schemas.openxmlformats.org/officeDocument/2006/relationships/notesMaster" Target="../notesMasters/notesMaster1.xml"/></Relationships>
</file>

<file path=ppt/notesSlides/_rels/notesSlide1354.xml.rels><?xml version="1.0" encoding="UTF-8" standalone="yes"?>
<Relationships xmlns="http://schemas.openxmlformats.org/package/2006/relationships"><Relationship Id="rId2" Type="http://schemas.openxmlformats.org/officeDocument/2006/relationships/slide" Target="../slides/slide1966.xml"/><Relationship Id="rId1" Type="http://schemas.openxmlformats.org/officeDocument/2006/relationships/notesMaster" Target="../notesMasters/notesMaster1.xml"/></Relationships>
</file>

<file path=ppt/notesSlides/_rels/notesSlide1355.xml.rels><?xml version="1.0" encoding="UTF-8" standalone="yes"?>
<Relationships xmlns="http://schemas.openxmlformats.org/package/2006/relationships"><Relationship Id="rId2" Type="http://schemas.openxmlformats.org/officeDocument/2006/relationships/slide" Target="../slides/slide1968.xml"/><Relationship Id="rId1" Type="http://schemas.openxmlformats.org/officeDocument/2006/relationships/notesMaster" Target="../notesMasters/notesMaster1.xml"/></Relationships>
</file>

<file path=ppt/notesSlides/_rels/notesSlide1356.xml.rels><?xml version="1.0" encoding="UTF-8" standalone="yes"?>
<Relationships xmlns="http://schemas.openxmlformats.org/package/2006/relationships"><Relationship Id="rId2" Type="http://schemas.openxmlformats.org/officeDocument/2006/relationships/slide" Target="../slides/slide1970.xml"/><Relationship Id="rId1" Type="http://schemas.openxmlformats.org/officeDocument/2006/relationships/notesMaster" Target="../notesMasters/notesMaster1.xml"/></Relationships>
</file>

<file path=ppt/notesSlides/_rels/notesSlide1357.xml.rels><?xml version="1.0" encoding="UTF-8" standalone="yes"?>
<Relationships xmlns="http://schemas.openxmlformats.org/package/2006/relationships"><Relationship Id="rId2" Type="http://schemas.openxmlformats.org/officeDocument/2006/relationships/slide" Target="../slides/slide1972.xml"/><Relationship Id="rId1" Type="http://schemas.openxmlformats.org/officeDocument/2006/relationships/notesMaster" Target="../notesMasters/notesMaster1.xml"/></Relationships>
</file>

<file path=ppt/notesSlides/_rels/notesSlide1358.xml.rels><?xml version="1.0" encoding="UTF-8" standalone="yes"?>
<Relationships xmlns="http://schemas.openxmlformats.org/package/2006/relationships"><Relationship Id="rId2" Type="http://schemas.openxmlformats.org/officeDocument/2006/relationships/slide" Target="../slides/slide1974.xml"/><Relationship Id="rId1" Type="http://schemas.openxmlformats.org/officeDocument/2006/relationships/notesMaster" Target="../notesMasters/notesMaster1.xml"/></Relationships>
</file>

<file path=ppt/notesSlides/_rels/notesSlide1359.xml.rels><?xml version="1.0" encoding="UTF-8" standalone="yes"?>
<Relationships xmlns="http://schemas.openxmlformats.org/package/2006/relationships"><Relationship Id="rId2" Type="http://schemas.openxmlformats.org/officeDocument/2006/relationships/slide" Target="../slides/slide1976.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360.xml.rels><?xml version="1.0" encoding="UTF-8" standalone="yes"?>
<Relationships xmlns="http://schemas.openxmlformats.org/package/2006/relationships"><Relationship Id="rId2" Type="http://schemas.openxmlformats.org/officeDocument/2006/relationships/slide" Target="../slides/slide1978.xml"/><Relationship Id="rId1" Type="http://schemas.openxmlformats.org/officeDocument/2006/relationships/notesMaster" Target="../notesMasters/notesMaster1.xml"/></Relationships>
</file>

<file path=ppt/notesSlides/_rels/notesSlide1361.xml.rels><?xml version="1.0" encoding="UTF-8" standalone="yes"?>
<Relationships xmlns="http://schemas.openxmlformats.org/package/2006/relationships"><Relationship Id="rId2" Type="http://schemas.openxmlformats.org/officeDocument/2006/relationships/slide" Target="../slides/slide1980.xml"/><Relationship Id="rId1" Type="http://schemas.openxmlformats.org/officeDocument/2006/relationships/notesMaster" Target="../notesMasters/notesMaster1.xml"/></Relationships>
</file>

<file path=ppt/notesSlides/_rels/notesSlide1362.xml.rels><?xml version="1.0" encoding="UTF-8" standalone="yes"?>
<Relationships xmlns="http://schemas.openxmlformats.org/package/2006/relationships"><Relationship Id="rId2" Type="http://schemas.openxmlformats.org/officeDocument/2006/relationships/slide" Target="../slides/slide1982.xml"/><Relationship Id="rId1" Type="http://schemas.openxmlformats.org/officeDocument/2006/relationships/notesMaster" Target="../notesMasters/notesMaster1.xml"/></Relationships>
</file>

<file path=ppt/notesSlides/_rels/notesSlide1363.xml.rels><?xml version="1.0" encoding="UTF-8" standalone="yes"?>
<Relationships xmlns="http://schemas.openxmlformats.org/package/2006/relationships"><Relationship Id="rId2" Type="http://schemas.openxmlformats.org/officeDocument/2006/relationships/slide" Target="../slides/slide1984.xml"/><Relationship Id="rId1" Type="http://schemas.openxmlformats.org/officeDocument/2006/relationships/notesMaster" Target="../notesMasters/notesMaster1.xml"/></Relationships>
</file>

<file path=ppt/notesSlides/_rels/notesSlide1364.xml.rels><?xml version="1.0" encoding="UTF-8" standalone="yes"?>
<Relationships xmlns="http://schemas.openxmlformats.org/package/2006/relationships"><Relationship Id="rId2" Type="http://schemas.openxmlformats.org/officeDocument/2006/relationships/slide" Target="../slides/slide1986.xml"/><Relationship Id="rId1" Type="http://schemas.openxmlformats.org/officeDocument/2006/relationships/notesMaster" Target="../notesMasters/notesMaster1.xml"/></Relationships>
</file>

<file path=ppt/notesSlides/_rels/notesSlide1365.xml.rels><?xml version="1.0" encoding="UTF-8" standalone="yes"?>
<Relationships xmlns="http://schemas.openxmlformats.org/package/2006/relationships"><Relationship Id="rId2" Type="http://schemas.openxmlformats.org/officeDocument/2006/relationships/slide" Target="../slides/slide1988.xml"/><Relationship Id="rId1" Type="http://schemas.openxmlformats.org/officeDocument/2006/relationships/notesMaster" Target="../notesMasters/notesMaster1.xml"/></Relationships>
</file>

<file path=ppt/notesSlides/_rels/notesSlide1366.xml.rels><?xml version="1.0" encoding="UTF-8" standalone="yes"?>
<Relationships xmlns="http://schemas.openxmlformats.org/package/2006/relationships"><Relationship Id="rId2" Type="http://schemas.openxmlformats.org/officeDocument/2006/relationships/slide" Target="../slides/slide1990.xml"/><Relationship Id="rId1" Type="http://schemas.openxmlformats.org/officeDocument/2006/relationships/notesMaster" Target="../notesMasters/notesMaster1.xml"/></Relationships>
</file>

<file path=ppt/notesSlides/_rels/notesSlide1367.xml.rels><?xml version="1.0" encoding="UTF-8" standalone="yes"?>
<Relationships xmlns="http://schemas.openxmlformats.org/package/2006/relationships"><Relationship Id="rId2" Type="http://schemas.openxmlformats.org/officeDocument/2006/relationships/slide" Target="../slides/slide1992.xml"/><Relationship Id="rId1" Type="http://schemas.openxmlformats.org/officeDocument/2006/relationships/notesMaster" Target="../notesMasters/notesMaster1.xml"/></Relationships>
</file>

<file path=ppt/notesSlides/_rels/notesSlide1368.xml.rels><?xml version="1.0" encoding="UTF-8" standalone="yes"?>
<Relationships xmlns="http://schemas.openxmlformats.org/package/2006/relationships"><Relationship Id="rId2" Type="http://schemas.openxmlformats.org/officeDocument/2006/relationships/slide" Target="../slides/slide1994.xml"/><Relationship Id="rId1" Type="http://schemas.openxmlformats.org/officeDocument/2006/relationships/notesMaster" Target="../notesMasters/notesMaster1.xml"/></Relationships>
</file>

<file path=ppt/notesSlides/_rels/notesSlide1369.xml.rels><?xml version="1.0" encoding="UTF-8" standalone="yes"?>
<Relationships xmlns="http://schemas.openxmlformats.org/package/2006/relationships"><Relationship Id="rId2" Type="http://schemas.openxmlformats.org/officeDocument/2006/relationships/slide" Target="../slides/slide199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370.xml.rels><?xml version="1.0" encoding="UTF-8" standalone="yes"?>
<Relationships xmlns="http://schemas.openxmlformats.org/package/2006/relationships"><Relationship Id="rId2" Type="http://schemas.openxmlformats.org/officeDocument/2006/relationships/slide" Target="../slides/slide1998.xml"/><Relationship Id="rId1" Type="http://schemas.openxmlformats.org/officeDocument/2006/relationships/notesMaster" Target="../notesMasters/notesMaster1.xml"/></Relationships>
</file>

<file path=ppt/notesSlides/_rels/notesSlide1371.xml.rels><?xml version="1.0" encoding="UTF-8" standalone="yes"?>
<Relationships xmlns="http://schemas.openxmlformats.org/package/2006/relationships"><Relationship Id="rId2" Type="http://schemas.openxmlformats.org/officeDocument/2006/relationships/slide" Target="../slides/slide2000.xml"/><Relationship Id="rId1" Type="http://schemas.openxmlformats.org/officeDocument/2006/relationships/notesMaster" Target="../notesMasters/notesMaster1.xml"/></Relationships>
</file>

<file path=ppt/notesSlides/_rels/notesSlide1372.xml.rels><?xml version="1.0" encoding="UTF-8" standalone="yes"?>
<Relationships xmlns="http://schemas.openxmlformats.org/package/2006/relationships"><Relationship Id="rId2" Type="http://schemas.openxmlformats.org/officeDocument/2006/relationships/slide" Target="../slides/slide2002.xml"/><Relationship Id="rId1" Type="http://schemas.openxmlformats.org/officeDocument/2006/relationships/notesMaster" Target="../notesMasters/notesMaster1.xml"/></Relationships>
</file>

<file path=ppt/notesSlides/_rels/notesSlide1373.xml.rels><?xml version="1.0" encoding="UTF-8" standalone="yes"?>
<Relationships xmlns="http://schemas.openxmlformats.org/package/2006/relationships"><Relationship Id="rId2" Type="http://schemas.openxmlformats.org/officeDocument/2006/relationships/slide" Target="../slides/slide2004.xml"/><Relationship Id="rId1" Type="http://schemas.openxmlformats.org/officeDocument/2006/relationships/notesMaster" Target="../notesMasters/notesMaster1.xml"/></Relationships>
</file>

<file path=ppt/notesSlides/_rels/notesSlide1374.xml.rels><?xml version="1.0" encoding="UTF-8" standalone="yes"?>
<Relationships xmlns="http://schemas.openxmlformats.org/package/2006/relationships"><Relationship Id="rId2" Type="http://schemas.openxmlformats.org/officeDocument/2006/relationships/slide" Target="../slides/slide2006.xml"/><Relationship Id="rId1" Type="http://schemas.openxmlformats.org/officeDocument/2006/relationships/notesMaster" Target="../notesMasters/notesMaster1.xml"/></Relationships>
</file>

<file path=ppt/notesSlides/_rels/notesSlide1375.xml.rels><?xml version="1.0" encoding="UTF-8" standalone="yes"?>
<Relationships xmlns="http://schemas.openxmlformats.org/package/2006/relationships"><Relationship Id="rId2" Type="http://schemas.openxmlformats.org/officeDocument/2006/relationships/slide" Target="../slides/slide2007.xml"/><Relationship Id="rId1" Type="http://schemas.openxmlformats.org/officeDocument/2006/relationships/notesMaster" Target="../notesMasters/notesMaster1.xml"/></Relationships>
</file>

<file path=ppt/notesSlides/_rels/notesSlide1376.xml.rels><?xml version="1.0" encoding="UTF-8" standalone="yes"?>
<Relationships xmlns="http://schemas.openxmlformats.org/package/2006/relationships"><Relationship Id="rId2" Type="http://schemas.openxmlformats.org/officeDocument/2006/relationships/slide" Target="../slides/slide2008.xml"/><Relationship Id="rId1" Type="http://schemas.openxmlformats.org/officeDocument/2006/relationships/notesMaster" Target="../notesMasters/notesMaster1.xml"/></Relationships>
</file>

<file path=ppt/notesSlides/_rels/notesSlide1377.xml.rels><?xml version="1.0" encoding="UTF-8" standalone="yes"?>
<Relationships xmlns="http://schemas.openxmlformats.org/package/2006/relationships"><Relationship Id="rId2" Type="http://schemas.openxmlformats.org/officeDocument/2006/relationships/slide" Target="../slides/slide2009.xml"/><Relationship Id="rId1" Type="http://schemas.openxmlformats.org/officeDocument/2006/relationships/notesMaster" Target="../notesMasters/notesMaster1.xml"/></Relationships>
</file>

<file path=ppt/notesSlides/_rels/notesSlide1378.xml.rels><?xml version="1.0" encoding="UTF-8" standalone="yes"?>
<Relationships xmlns="http://schemas.openxmlformats.org/package/2006/relationships"><Relationship Id="rId2" Type="http://schemas.openxmlformats.org/officeDocument/2006/relationships/slide" Target="../slides/slide2010.xml"/><Relationship Id="rId1" Type="http://schemas.openxmlformats.org/officeDocument/2006/relationships/notesMaster" Target="../notesMasters/notesMaster1.xml"/></Relationships>
</file>

<file path=ppt/notesSlides/_rels/notesSlide1379.xml.rels><?xml version="1.0" encoding="UTF-8" standalone="yes"?>
<Relationships xmlns="http://schemas.openxmlformats.org/package/2006/relationships"><Relationship Id="rId2" Type="http://schemas.openxmlformats.org/officeDocument/2006/relationships/slide" Target="../slides/slide2013.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380.xml.rels><?xml version="1.0" encoding="UTF-8" standalone="yes"?>
<Relationships xmlns="http://schemas.openxmlformats.org/package/2006/relationships"><Relationship Id="rId2" Type="http://schemas.openxmlformats.org/officeDocument/2006/relationships/slide" Target="../slides/slide2014.xml"/><Relationship Id="rId1" Type="http://schemas.openxmlformats.org/officeDocument/2006/relationships/notesMaster" Target="../notesMasters/notesMaster1.xml"/></Relationships>
</file>

<file path=ppt/notesSlides/_rels/notesSlide1381.xml.rels><?xml version="1.0" encoding="UTF-8" standalone="yes"?>
<Relationships xmlns="http://schemas.openxmlformats.org/package/2006/relationships"><Relationship Id="rId2" Type="http://schemas.openxmlformats.org/officeDocument/2006/relationships/slide" Target="../slides/slide2016.xml"/><Relationship Id="rId1" Type="http://schemas.openxmlformats.org/officeDocument/2006/relationships/notesMaster" Target="../notesMasters/notesMaster1.xml"/></Relationships>
</file>

<file path=ppt/notesSlides/_rels/notesSlide1382.xml.rels><?xml version="1.0" encoding="UTF-8" standalone="yes"?>
<Relationships xmlns="http://schemas.openxmlformats.org/package/2006/relationships"><Relationship Id="rId2" Type="http://schemas.openxmlformats.org/officeDocument/2006/relationships/slide" Target="../slides/slide2017.xml"/><Relationship Id="rId1" Type="http://schemas.openxmlformats.org/officeDocument/2006/relationships/notesMaster" Target="../notesMasters/notesMaster1.xml"/></Relationships>
</file>

<file path=ppt/notesSlides/_rels/notesSlide1383.xml.rels><?xml version="1.0" encoding="UTF-8" standalone="yes"?>
<Relationships xmlns="http://schemas.openxmlformats.org/package/2006/relationships"><Relationship Id="rId2" Type="http://schemas.openxmlformats.org/officeDocument/2006/relationships/slide" Target="../slides/slide2018.xml"/><Relationship Id="rId1" Type="http://schemas.openxmlformats.org/officeDocument/2006/relationships/notesMaster" Target="../notesMasters/notesMaster1.xml"/></Relationships>
</file>

<file path=ppt/notesSlides/_rels/notesSlide1384.xml.rels><?xml version="1.0" encoding="UTF-8" standalone="yes"?>
<Relationships xmlns="http://schemas.openxmlformats.org/package/2006/relationships"><Relationship Id="rId2" Type="http://schemas.openxmlformats.org/officeDocument/2006/relationships/slide" Target="../slides/slide2019.xml"/><Relationship Id="rId1" Type="http://schemas.openxmlformats.org/officeDocument/2006/relationships/notesMaster" Target="../notesMasters/notesMaster1.xml"/></Relationships>
</file>

<file path=ppt/notesSlides/_rels/notesSlide1385.xml.rels><?xml version="1.0" encoding="UTF-8" standalone="yes"?>
<Relationships xmlns="http://schemas.openxmlformats.org/package/2006/relationships"><Relationship Id="rId2" Type="http://schemas.openxmlformats.org/officeDocument/2006/relationships/slide" Target="../slides/slide2020.xml"/><Relationship Id="rId1" Type="http://schemas.openxmlformats.org/officeDocument/2006/relationships/notesMaster" Target="../notesMasters/notesMaster1.xml"/></Relationships>
</file>

<file path=ppt/notesSlides/_rels/notesSlide1386.xml.rels><?xml version="1.0" encoding="UTF-8" standalone="yes"?>
<Relationships xmlns="http://schemas.openxmlformats.org/package/2006/relationships"><Relationship Id="rId2" Type="http://schemas.openxmlformats.org/officeDocument/2006/relationships/slide" Target="../slides/slide2021.xml"/><Relationship Id="rId1" Type="http://schemas.openxmlformats.org/officeDocument/2006/relationships/notesMaster" Target="../notesMasters/notesMaster1.xml"/></Relationships>
</file>

<file path=ppt/notesSlides/_rels/notesSlide1387.xml.rels><?xml version="1.0" encoding="UTF-8" standalone="yes"?>
<Relationships xmlns="http://schemas.openxmlformats.org/package/2006/relationships"><Relationship Id="rId2" Type="http://schemas.openxmlformats.org/officeDocument/2006/relationships/slide" Target="../slides/slide2022.xml"/><Relationship Id="rId1" Type="http://schemas.openxmlformats.org/officeDocument/2006/relationships/notesMaster" Target="../notesMasters/notesMaster1.xml"/></Relationships>
</file>

<file path=ppt/notesSlides/_rels/notesSlide1388.xml.rels><?xml version="1.0" encoding="UTF-8" standalone="yes"?>
<Relationships xmlns="http://schemas.openxmlformats.org/package/2006/relationships"><Relationship Id="rId2" Type="http://schemas.openxmlformats.org/officeDocument/2006/relationships/slide" Target="../slides/slide2023.xml"/><Relationship Id="rId1" Type="http://schemas.openxmlformats.org/officeDocument/2006/relationships/notesMaster" Target="../notesMasters/notesMaster1.xml"/></Relationships>
</file>

<file path=ppt/notesSlides/_rels/notesSlide1389.xml.rels><?xml version="1.0" encoding="UTF-8" standalone="yes"?>
<Relationships xmlns="http://schemas.openxmlformats.org/package/2006/relationships"><Relationship Id="rId2" Type="http://schemas.openxmlformats.org/officeDocument/2006/relationships/slide" Target="../slides/slide2024.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390.xml.rels><?xml version="1.0" encoding="UTF-8" standalone="yes"?>
<Relationships xmlns="http://schemas.openxmlformats.org/package/2006/relationships"><Relationship Id="rId2" Type="http://schemas.openxmlformats.org/officeDocument/2006/relationships/slide" Target="../slides/slide2025.xml"/><Relationship Id="rId1" Type="http://schemas.openxmlformats.org/officeDocument/2006/relationships/notesMaster" Target="../notesMasters/notesMaster1.xml"/></Relationships>
</file>

<file path=ppt/notesSlides/_rels/notesSlide1391.xml.rels><?xml version="1.0" encoding="UTF-8" standalone="yes"?>
<Relationships xmlns="http://schemas.openxmlformats.org/package/2006/relationships"><Relationship Id="rId2" Type="http://schemas.openxmlformats.org/officeDocument/2006/relationships/slide" Target="../slides/slide2026.xml"/><Relationship Id="rId1" Type="http://schemas.openxmlformats.org/officeDocument/2006/relationships/notesMaster" Target="../notesMasters/notesMaster1.xml"/></Relationships>
</file>

<file path=ppt/notesSlides/_rels/notesSlide1392.xml.rels><?xml version="1.0" encoding="UTF-8" standalone="yes"?>
<Relationships xmlns="http://schemas.openxmlformats.org/package/2006/relationships"><Relationship Id="rId2" Type="http://schemas.openxmlformats.org/officeDocument/2006/relationships/slide" Target="../slides/slide2028.xml"/><Relationship Id="rId1" Type="http://schemas.openxmlformats.org/officeDocument/2006/relationships/notesMaster" Target="../notesMasters/notesMaster1.xml"/></Relationships>
</file>

<file path=ppt/notesSlides/_rels/notesSlide1393.xml.rels><?xml version="1.0" encoding="UTF-8" standalone="yes"?>
<Relationships xmlns="http://schemas.openxmlformats.org/package/2006/relationships"><Relationship Id="rId2" Type="http://schemas.openxmlformats.org/officeDocument/2006/relationships/slide" Target="../slides/slide2029.xml"/><Relationship Id="rId1" Type="http://schemas.openxmlformats.org/officeDocument/2006/relationships/notesMaster" Target="../notesMasters/notesMaster1.xml"/></Relationships>
</file>

<file path=ppt/notesSlides/_rels/notesSlide1394.xml.rels><?xml version="1.0" encoding="UTF-8" standalone="yes"?>
<Relationships xmlns="http://schemas.openxmlformats.org/package/2006/relationships"><Relationship Id="rId2" Type="http://schemas.openxmlformats.org/officeDocument/2006/relationships/slide" Target="../slides/slide2031.xml"/><Relationship Id="rId1" Type="http://schemas.openxmlformats.org/officeDocument/2006/relationships/notesMaster" Target="../notesMasters/notesMaster1.xml"/></Relationships>
</file>

<file path=ppt/notesSlides/_rels/notesSlide1395.xml.rels><?xml version="1.0" encoding="UTF-8" standalone="yes"?>
<Relationships xmlns="http://schemas.openxmlformats.org/package/2006/relationships"><Relationship Id="rId2" Type="http://schemas.openxmlformats.org/officeDocument/2006/relationships/slide" Target="../slides/slide2032.xml"/><Relationship Id="rId1" Type="http://schemas.openxmlformats.org/officeDocument/2006/relationships/notesMaster" Target="../notesMasters/notesMaster1.xml"/></Relationships>
</file>

<file path=ppt/notesSlides/_rels/notesSlide1396.xml.rels><?xml version="1.0" encoding="UTF-8" standalone="yes"?>
<Relationships xmlns="http://schemas.openxmlformats.org/package/2006/relationships"><Relationship Id="rId2" Type="http://schemas.openxmlformats.org/officeDocument/2006/relationships/slide" Target="../slides/slide2034.xml"/><Relationship Id="rId1" Type="http://schemas.openxmlformats.org/officeDocument/2006/relationships/notesMaster" Target="../notesMasters/notesMaster1.xml"/></Relationships>
</file>

<file path=ppt/notesSlides/_rels/notesSlide1397.xml.rels><?xml version="1.0" encoding="UTF-8" standalone="yes"?>
<Relationships xmlns="http://schemas.openxmlformats.org/package/2006/relationships"><Relationship Id="rId2" Type="http://schemas.openxmlformats.org/officeDocument/2006/relationships/slide" Target="../slides/slide2035.xml"/><Relationship Id="rId1" Type="http://schemas.openxmlformats.org/officeDocument/2006/relationships/notesMaster" Target="../notesMasters/notesMaster1.xml"/></Relationships>
</file>

<file path=ppt/notesSlides/_rels/notesSlide1398.xml.rels><?xml version="1.0" encoding="UTF-8" standalone="yes"?>
<Relationships xmlns="http://schemas.openxmlformats.org/package/2006/relationships"><Relationship Id="rId2" Type="http://schemas.openxmlformats.org/officeDocument/2006/relationships/slide" Target="../slides/slide2037.xml"/><Relationship Id="rId1" Type="http://schemas.openxmlformats.org/officeDocument/2006/relationships/notesMaster" Target="../notesMasters/notesMaster1.xml"/></Relationships>
</file>

<file path=ppt/notesSlides/_rels/notesSlide1399.xml.rels><?xml version="1.0" encoding="UTF-8" standalone="yes"?>
<Relationships xmlns="http://schemas.openxmlformats.org/package/2006/relationships"><Relationship Id="rId2" Type="http://schemas.openxmlformats.org/officeDocument/2006/relationships/slide" Target="../slides/slide203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400.xml.rels><?xml version="1.0" encoding="UTF-8" standalone="yes"?>
<Relationships xmlns="http://schemas.openxmlformats.org/package/2006/relationships"><Relationship Id="rId2" Type="http://schemas.openxmlformats.org/officeDocument/2006/relationships/slide" Target="../slides/slide2040.xml"/><Relationship Id="rId1" Type="http://schemas.openxmlformats.org/officeDocument/2006/relationships/notesMaster" Target="../notesMasters/notesMaster1.xml"/></Relationships>
</file>

<file path=ppt/notesSlides/_rels/notesSlide1401.xml.rels><?xml version="1.0" encoding="UTF-8" standalone="yes"?>
<Relationships xmlns="http://schemas.openxmlformats.org/package/2006/relationships"><Relationship Id="rId2" Type="http://schemas.openxmlformats.org/officeDocument/2006/relationships/slide" Target="../slides/slide2042.xml"/><Relationship Id="rId1" Type="http://schemas.openxmlformats.org/officeDocument/2006/relationships/notesMaster" Target="../notesMasters/notesMaster1.xml"/></Relationships>
</file>

<file path=ppt/notesSlides/_rels/notesSlide1402.xml.rels><?xml version="1.0" encoding="UTF-8" standalone="yes"?>
<Relationships xmlns="http://schemas.openxmlformats.org/package/2006/relationships"><Relationship Id="rId2" Type="http://schemas.openxmlformats.org/officeDocument/2006/relationships/slide" Target="../slides/slide2043.xml"/><Relationship Id="rId1" Type="http://schemas.openxmlformats.org/officeDocument/2006/relationships/notesMaster" Target="../notesMasters/notesMaster1.xml"/></Relationships>
</file>

<file path=ppt/notesSlides/_rels/notesSlide1403.xml.rels><?xml version="1.0" encoding="UTF-8" standalone="yes"?>
<Relationships xmlns="http://schemas.openxmlformats.org/package/2006/relationships"><Relationship Id="rId2" Type="http://schemas.openxmlformats.org/officeDocument/2006/relationships/slide" Target="../slides/slide2044.xml"/><Relationship Id="rId1" Type="http://schemas.openxmlformats.org/officeDocument/2006/relationships/notesMaster" Target="../notesMasters/notesMaster1.xml"/></Relationships>
</file>

<file path=ppt/notesSlides/_rels/notesSlide1404.xml.rels><?xml version="1.0" encoding="UTF-8" standalone="yes"?>
<Relationships xmlns="http://schemas.openxmlformats.org/package/2006/relationships"><Relationship Id="rId2" Type="http://schemas.openxmlformats.org/officeDocument/2006/relationships/slide" Target="../slides/slide2046.xml"/><Relationship Id="rId1" Type="http://schemas.openxmlformats.org/officeDocument/2006/relationships/notesMaster" Target="../notesMasters/notesMaster1.xml"/></Relationships>
</file>

<file path=ppt/notesSlides/_rels/notesSlide1405.xml.rels><?xml version="1.0" encoding="UTF-8" standalone="yes"?>
<Relationships xmlns="http://schemas.openxmlformats.org/package/2006/relationships"><Relationship Id="rId2" Type="http://schemas.openxmlformats.org/officeDocument/2006/relationships/slide" Target="../slides/slide2047.xml"/><Relationship Id="rId1" Type="http://schemas.openxmlformats.org/officeDocument/2006/relationships/notesMaster" Target="../notesMasters/notesMaster1.xml"/></Relationships>
</file>

<file path=ppt/notesSlides/_rels/notesSlide1406.xml.rels><?xml version="1.0" encoding="UTF-8" standalone="yes"?>
<Relationships xmlns="http://schemas.openxmlformats.org/package/2006/relationships"><Relationship Id="rId2" Type="http://schemas.openxmlformats.org/officeDocument/2006/relationships/slide" Target="../slides/slide2049.xml"/><Relationship Id="rId1" Type="http://schemas.openxmlformats.org/officeDocument/2006/relationships/notesMaster" Target="../notesMasters/notesMaster1.xml"/></Relationships>
</file>

<file path=ppt/notesSlides/_rels/notesSlide1407.xml.rels><?xml version="1.0" encoding="UTF-8" standalone="yes"?>
<Relationships xmlns="http://schemas.openxmlformats.org/package/2006/relationships"><Relationship Id="rId2" Type="http://schemas.openxmlformats.org/officeDocument/2006/relationships/slide" Target="../slides/slide2050.xml"/><Relationship Id="rId1" Type="http://schemas.openxmlformats.org/officeDocument/2006/relationships/notesMaster" Target="../notesMasters/notesMaster1.xml"/></Relationships>
</file>

<file path=ppt/notesSlides/_rels/notesSlide1408.xml.rels><?xml version="1.0" encoding="UTF-8" standalone="yes"?>
<Relationships xmlns="http://schemas.openxmlformats.org/package/2006/relationships"><Relationship Id="rId2" Type="http://schemas.openxmlformats.org/officeDocument/2006/relationships/slide" Target="../slides/slide2051.xml"/><Relationship Id="rId1" Type="http://schemas.openxmlformats.org/officeDocument/2006/relationships/notesMaster" Target="../notesMasters/notesMaster1.xml"/></Relationships>
</file>

<file path=ppt/notesSlides/_rels/notesSlide1409.xml.rels><?xml version="1.0" encoding="UTF-8" standalone="yes"?>
<Relationships xmlns="http://schemas.openxmlformats.org/package/2006/relationships"><Relationship Id="rId2" Type="http://schemas.openxmlformats.org/officeDocument/2006/relationships/slide" Target="../slides/slide2053.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410.xml.rels><?xml version="1.0" encoding="UTF-8" standalone="yes"?>
<Relationships xmlns="http://schemas.openxmlformats.org/package/2006/relationships"><Relationship Id="rId2" Type="http://schemas.openxmlformats.org/officeDocument/2006/relationships/slide" Target="../slides/slide2054.xml"/><Relationship Id="rId1" Type="http://schemas.openxmlformats.org/officeDocument/2006/relationships/notesMaster" Target="../notesMasters/notesMaster1.xml"/></Relationships>
</file>

<file path=ppt/notesSlides/_rels/notesSlide1411.xml.rels><?xml version="1.0" encoding="UTF-8" standalone="yes"?>
<Relationships xmlns="http://schemas.openxmlformats.org/package/2006/relationships"><Relationship Id="rId2" Type="http://schemas.openxmlformats.org/officeDocument/2006/relationships/slide" Target="../slides/slide2055.xml"/><Relationship Id="rId1" Type="http://schemas.openxmlformats.org/officeDocument/2006/relationships/notesMaster" Target="../notesMasters/notesMaster1.xml"/></Relationships>
</file>

<file path=ppt/notesSlides/_rels/notesSlide1412.xml.rels><?xml version="1.0" encoding="UTF-8" standalone="yes"?>
<Relationships xmlns="http://schemas.openxmlformats.org/package/2006/relationships"><Relationship Id="rId2" Type="http://schemas.openxmlformats.org/officeDocument/2006/relationships/slide" Target="../slides/slide2058.xml"/><Relationship Id="rId1" Type="http://schemas.openxmlformats.org/officeDocument/2006/relationships/notesMaster" Target="../notesMasters/notesMaster1.xml"/></Relationships>
</file>

<file path=ppt/notesSlides/_rels/notesSlide1413.xml.rels><?xml version="1.0" encoding="UTF-8" standalone="yes"?>
<Relationships xmlns="http://schemas.openxmlformats.org/package/2006/relationships"><Relationship Id="rId2" Type="http://schemas.openxmlformats.org/officeDocument/2006/relationships/slide" Target="../slides/slide2070.xml"/><Relationship Id="rId1" Type="http://schemas.openxmlformats.org/officeDocument/2006/relationships/notesMaster" Target="../notesMasters/notesMaster1.xml"/></Relationships>
</file>

<file path=ppt/notesSlides/_rels/notesSlide1414.xml.rels><?xml version="1.0" encoding="UTF-8" standalone="yes"?>
<Relationships xmlns="http://schemas.openxmlformats.org/package/2006/relationships"><Relationship Id="rId2" Type="http://schemas.openxmlformats.org/officeDocument/2006/relationships/slide" Target="../slides/slide2079.xml"/><Relationship Id="rId1" Type="http://schemas.openxmlformats.org/officeDocument/2006/relationships/notesMaster" Target="../notesMasters/notesMaster1.xml"/></Relationships>
</file>

<file path=ppt/notesSlides/_rels/notesSlide1415.xml.rels><?xml version="1.0" encoding="UTF-8" standalone="yes"?>
<Relationships xmlns="http://schemas.openxmlformats.org/package/2006/relationships"><Relationship Id="rId2" Type="http://schemas.openxmlformats.org/officeDocument/2006/relationships/slide" Target="../slides/slide2090.xml"/><Relationship Id="rId1" Type="http://schemas.openxmlformats.org/officeDocument/2006/relationships/notesMaster" Target="../notesMasters/notesMaster1.xml"/></Relationships>
</file>

<file path=ppt/notesSlides/_rels/notesSlide1416.xml.rels><?xml version="1.0" encoding="UTF-8" standalone="yes"?>
<Relationships xmlns="http://schemas.openxmlformats.org/package/2006/relationships"><Relationship Id="rId2" Type="http://schemas.openxmlformats.org/officeDocument/2006/relationships/slide" Target="../slides/slide2093.xml"/><Relationship Id="rId1" Type="http://schemas.openxmlformats.org/officeDocument/2006/relationships/notesMaster" Target="../notesMasters/notesMaster1.xml"/></Relationships>
</file>

<file path=ppt/notesSlides/_rels/notesSlide1417.xml.rels><?xml version="1.0" encoding="UTF-8" standalone="yes"?>
<Relationships xmlns="http://schemas.openxmlformats.org/package/2006/relationships"><Relationship Id="rId2" Type="http://schemas.openxmlformats.org/officeDocument/2006/relationships/slide" Target="../slides/slide2096.xml"/><Relationship Id="rId1" Type="http://schemas.openxmlformats.org/officeDocument/2006/relationships/notesMaster" Target="../notesMasters/notesMaster1.xml"/></Relationships>
</file>

<file path=ppt/notesSlides/_rels/notesSlide1418.xml.rels><?xml version="1.0" encoding="UTF-8" standalone="yes"?>
<Relationships xmlns="http://schemas.openxmlformats.org/package/2006/relationships"><Relationship Id="rId2" Type="http://schemas.openxmlformats.org/officeDocument/2006/relationships/slide" Target="../slides/slide2098.xml"/><Relationship Id="rId1" Type="http://schemas.openxmlformats.org/officeDocument/2006/relationships/notesMaster" Target="../notesMasters/notesMaster1.xml"/></Relationships>
</file>

<file path=ppt/notesSlides/_rels/notesSlide1419.xml.rels><?xml version="1.0" encoding="UTF-8" standalone="yes"?>
<Relationships xmlns="http://schemas.openxmlformats.org/package/2006/relationships"><Relationship Id="rId2" Type="http://schemas.openxmlformats.org/officeDocument/2006/relationships/slide" Target="../slides/slide2099.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420.xml.rels><?xml version="1.0" encoding="UTF-8" standalone="yes"?>
<Relationships xmlns="http://schemas.openxmlformats.org/package/2006/relationships"><Relationship Id="rId2" Type="http://schemas.openxmlformats.org/officeDocument/2006/relationships/slide" Target="../slides/slide2106.xml"/><Relationship Id="rId1" Type="http://schemas.openxmlformats.org/officeDocument/2006/relationships/notesMaster" Target="../notesMasters/notesMaster1.xml"/></Relationships>
</file>

<file path=ppt/notesSlides/_rels/notesSlide1421.xml.rels><?xml version="1.0" encoding="UTF-8" standalone="yes"?>
<Relationships xmlns="http://schemas.openxmlformats.org/package/2006/relationships"><Relationship Id="rId2" Type="http://schemas.openxmlformats.org/officeDocument/2006/relationships/slide" Target="../slides/slide2110.xml"/><Relationship Id="rId1" Type="http://schemas.openxmlformats.org/officeDocument/2006/relationships/notesMaster" Target="../notesMasters/notesMaster1.xml"/></Relationships>
</file>

<file path=ppt/notesSlides/_rels/notesSlide1422.xml.rels><?xml version="1.0" encoding="UTF-8" standalone="yes"?>
<Relationships xmlns="http://schemas.openxmlformats.org/package/2006/relationships"><Relationship Id="rId2" Type="http://schemas.openxmlformats.org/officeDocument/2006/relationships/slide" Target="../slides/slide2112.xml"/><Relationship Id="rId1" Type="http://schemas.openxmlformats.org/officeDocument/2006/relationships/notesMaster" Target="../notesMasters/notesMaster1.xml"/></Relationships>
</file>

<file path=ppt/notesSlides/_rels/notesSlide1423.xml.rels><?xml version="1.0" encoding="UTF-8" standalone="yes"?>
<Relationships xmlns="http://schemas.openxmlformats.org/package/2006/relationships"><Relationship Id="rId2" Type="http://schemas.openxmlformats.org/officeDocument/2006/relationships/slide" Target="../slides/slide2113.xml"/><Relationship Id="rId1" Type="http://schemas.openxmlformats.org/officeDocument/2006/relationships/notesMaster" Target="../notesMasters/notesMaster1.xml"/></Relationships>
</file>

<file path=ppt/notesSlides/_rels/notesSlide1424.xml.rels><?xml version="1.0" encoding="UTF-8" standalone="yes"?>
<Relationships xmlns="http://schemas.openxmlformats.org/package/2006/relationships"><Relationship Id="rId2" Type="http://schemas.openxmlformats.org/officeDocument/2006/relationships/slide" Target="../slides/slide2116.xml"/><Relationship Id="rId1" Type="http://schemas.openxmlformats.org/officeDocument/2006/relationships/notesMaster" Target="../notesMasters/notesMaster1.xml"/></Relationships>
</file>

<file path=ppt/notesSlides/_rels/notesSlide1425.xml.rels><?xml version="1.0" encoding="UTF-8" standalone="yes"?>
<Relationships xmlns="http://schemas.openxmlformats.org/package/2006/relationships"><Relationship Id="rId2" Type="http://schemas.openxmlformats.org/officeDocument/2006/relationships/slide" Target="../slides/slide2117.xml"/><Relationship Id="rId1" Type="http://schemas.openxmlformats.org/officeDocument/2006/relationships/notesMaster" Target="../notesMasters/notesMaster1.xml"/></Relationships>
</file>

<file path=ppt/notesSlides/_rels/notesSlide1426.xml.rels><?xml version="1.0" encoding="UTF-8" standalone="yes"?>
<Relationships xmlns="http://schemas.openxmlformats.org/package/2006/relationships"><Relationship Id="rId2" Type="http://schemas.openxmlformats.org/officeDocument/2006/relationships/slide" Target="../slides/slide2119.xml"/><Relationship Id="rId1" Type="http://schemas.openxmlformats.org/officeDocument/2006/relationships/notesMaster" Target="../notesMasters/notesMaster1.xml"/></Relationships>
</file>

<file path=ppt/notesSlides/_rels/notesSlide1427.xml.rels><?xml version="1.0" encoding="UTF-8" standalone="yes"?>
<Relationships xmlns="http://schemas.openxmlformats.org/package/2006/relationships"><Relationship Id="rId2" Type="http://schemas.openxmlformats.org/officeDocument/2006/relationships/slide" Target="../slides/slide2120.xml"/><Relationship Id="rId1" Type="http://schemas.openxmlformats.org/officeDocument/2006/relationships/notesMaster" Target="../notesMasters/notesMaster1.xml"/></Relationships>
</file>

<file path=ppt/notesSlides/_rels/notesSlide1428.xml.rels><?xml version="1.0" encoding="UTF-8" standalone="yes"?>
<Relationships xmlns="http://schemas.openxmlformats.org/package/2006/relationships"><Relationship Id="rId2" Type="http://schemas.openxmlformats.org/officeDocument/2006/relationships/slide" Target="../slides/slide2122.xml"/><Relationship Id="rId1" Type="http://schemas.openxmlformats.org/officeDocument/2006/relationships/notesMaster" Target="../notesMasters/notesMaster1.xml"/></Relationships>
</file>

<file path=ppt/notesSlides/_rels/notesSlide1429.xml.rels><?xml version="1.0" encoding="UTF-8" standalone="yes"?>
<Relationships xmlns="http://schemas.openxmlformats.org/package/2006/relationships"><Relationship Id="rId2" Type="http://schemas.openxmlformats.org/officeDocument/2006/relationships/slide" Target="../slides/slide2123.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430.xml.rels><?xml version="1.0" encoding="UTF-8" standalone="yes"?>
<Relationships xmlns="http://schemas.openxmlformats.org/package/2006/relationships"><Relationship Id="rId2" Type="http://schemas.openxmlformats.org/officeDocument/2006/relationships/slide" Target="../slides/slide2129.xml"/><Relationship Id="rId1" Type="http://schemas.openxmlformats.org/officeDocument/2006/relationships/notesMaster" Target="../notesMasters/notesMaster1.xml"/></Relationships>
</file>

<file path=ppt/notesSlides/_rels/notesSlide1431.xml.rels><?xml version="1.0" encoding="UTF-8" standalone="yes"?>
<Relationships xmlns="http://schemas.openxmlformats.org/package/2006/relationships"><Relationship Id="rId2" Type="http://schemas.openxmlformats.org/officeDocument/2006/relationships/slide" Target="../slides/slide2130.xml"/><Relationship Id="rId1" Type="http://schemas.openxmlformats.org/officeDocument/2006/relationships/notesMaster" Target="../notesMasters/notesMaster1.xml"/></Relationships>
</file>

<file path=ppt/notesSlides/_rels/notesSlide1432.xml.rels><?xml version="1.0" encoding="UTF-8" standalone="yes"?>
<Relationships xmlns="http://schemas.openxmlformats.org/package/2006/relationships"><Relationship Id="rId2" Type="http://schemas.openxmlformats.org/officeDocument/2006/relationships/slide" Target="../slides/slide2131.xml"/><Relationship Id="rId1" Type="http://schemas.openxmlformats.org/officeDocument/2006/relationships/notesMaster" Target="../notesMasters/notesMaster1.xml"/></Relationships>
</file>

<file path=ppt/notesSlides/_rels/notesSlide1433.xml.rels><?xml version="1.0" encoding="UTF-8" standalone="yes"?>
<Relationships xmlns="http://schemas.openxmlformats.org/package/2006/relationships"><Relationship Id="rId2" Type="http://schemas.openxmlformats.org/officeDocument/2006/relationships/slide" Target="../slides/slide2132.xml"/><Relationship Id="rId1" Type="http://schemas.openxmlformats.org/officeDocument/2006/relationships/notesMaster" Target="../notesMasters/notesMaster1.xml"/></Relationships>
</file>

<file path=ppt/notesSlides/_rels/notesSlide1434.xml.rels><?xml version="1.0" encoding="UTF-8" standalone="yes"?>
<Relationships xmlns="http://schemas.openxmlformats.org/package/2006/relationships"><Relationship Id="rId2" Type="http://schemas.openxmlformats.org/officeDocument/2006/relationships/slide" Target="../slides/slide2133.xml"/><Relationship Id="rId1" Type="http://schemas.openxmlformats.org/officeDocument/2006/relationships/notesMaster" Target="../notesMasters/notesMaster1.xml"/></Relationships>
</file>

<file path=ppt/notesSlides/_rels/notesSlide1435.xml.rels><?xml version="1.0" encoding="UTF-8" standalone="yes"?>
<Relationships xmlns="http://schemas.openxmlformats.org/package/2006/relationships"><Relationship Id="rId2" Type="http://schemas.openxmlformats.org/officeDocument/2006/relationships/slide" Target="../slides/slide2134.xml"/><Relationship Id="rId1" Type="http://schemas.openxmlformats.org/officeDocument/2006/relationships/notesMaster" Target="../notesMasters/notesMaster1.xml"/></Relationships>
</file>

<file path=ppt/notesSlides/_rels/notesSlide1436.xml.rels><?xml version="1.0" encoding="UTF-8" standalone="yes"?>
<Relationships xmlns="http://schemas.openxmlformats.org/package/2006/relationships"><Relationship Id="rId2" Type="http://schemas.openxmlformats.org/officeDocument/2006/relationships/slide" Target="../slides/slide2135.xml"/><Relationship Id="rId1" Type="http://schemas.openxmlformats.org/officeDocument/2006/relationships/notesMaster" Target="../notesMasters/notesMaster1.xml"/></Relationships>
</file>

<file path=ppt/notesSlides/_rels/notesSlide1437.xml.rels><?xml version="1.0" encoding="UTF-8" standalone="yes"?>
<Relationships xmlns="http://schemas.openxmlformats.org/package/2006/relationships"><Relationship Id="rId2" Type="http://schemas.openxmlformats.org/officeDocument/2006/relationships/slide" Target="../slides/slide2136.xml"/><Relationship Id="rId1" Type="http://schemas.openxmlformats.org/officeDocument/2006/relationships/notesMaster" Target="../notesMasters/notesMaster1.xml"/></Relationships>
</file>

<file path=ppt/notesSlides/_rels/notesSlide1438.xml.rels><?xml version="1.0" encoding="UTF-8" standalone="yes"?>
<Relationships xmlns="http://schemas.openxmlformats.org/package/2006/relationships"><Relationship Id="rId2" Type="http://schemas.openxmlformats.org/officeDocument/2006/relationships/slide" Target="../slides/slide2137.xml"/><Relationship Id="rId1" Type="http://schemas.openxmlformats.org/officeDocument/2006/relationships/notesMaster" Target="../notesMasters/notesMaster1.xml"/></Relationships>
</file>

<file path=ppt/notesSlides/_rels/notesSlide1439.xml.rels><?xml version="1.0" encoding="UTF-8" standalone="yes"?>
<Relationships xmlns="http://schemas.openxmlformats.org/package/2006/relationships"><Relationship Id="rId2" Type="http://schemas.openxmlformats.org/officeDocument/2006/relationships/slide" Target="../slides/slide2254.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440.xml.rels><?xml version="1.0" encoding="UTF-8" standalone="yes"?>
<Relationships xmlns="http://schemas.openxmlformats.org/package/2006/relationships"><Relationship Id="rId2" Type="http://schemas.openxmlformats.org/officeDocument/2006/relationships/slide" Target="../slides/slide2279.xml"/><Relationship Id="rId1" Type="http://schemas.openxmlformats.org/officeDocument/2006/relationships/notesMaster" Target="../notesMasters/notesMaster1.xml"/></Relationships>
</file>

<file path=ppt/notesSlides/_rels/notesSlide1441.xml.rels><?xml version="1.0" encoding="UTF-8" standalone="yes"?>
<Relationships xmlns="http://schemas.openxmlformats.org/package/2006/relationships"><Relationship Id="rId2" Type="http://schemas.openxmlformats.org/officeDocument/2006/relationships/slide" Target="../slides/slide2281.xml"/><Relationship Id="rId1" Type="http://schemas.openxmlformats.org/officeDocument/2006/relationships/notesMaster" Target="../notesMasters/notesMaster1.xml"/></Relationships>
</file>

<file path=ppt/notesSlides/_rels/notesSlide1442.xml.rels><?xml version="1.0" encoding="UTF-8" standalone="yes"?>
<Relationships xmlns="http://schemas.openxmlformats.org/package/2006/relationships"><Relationship Id="rId2" Type="http://schemas.openxmlformats.org/officeDocument/2006/relationships/slide" Target="../slides/slide2284.xml"/><Relationship Id="rId1" Type="http://schemas.openxmlformats.org/officeDocument/2006/relationships/notesMaster" Target="../notesMasters/notesMaster1.xml"/></Relationships>
</file>

<file path=ppt/notesSlides/_rels/notesSlide1443.xml.rels><?xml version="1.0" encoding="UTF-8" standalone="yes"?>
<Relationships xmlns="http://schemas.openxmlformats.org/package/2006/relationships"><Relationship Id="rId2" Type="http://schemas.openxmlformats.org/officeDocument/2006/relationships/slide" Target="../slides/slide2285.xml"/><Relationship Id="rId1" Type="http://schemas.openxmlformats.org/officeDocument/2006/relationships/notesMaster" Target="../notesMasters/notesMaster1.xml"/></Relationships>
</file>

<file path=ppt/notesSlides/_rels/notesSlide1444.xml.rels><?xml version="1.0" encoding="UTF-8" standalone="yes"?>
<Relationships xmlns="http://schemas.openxmlformats.org/package/2006/relationships"><Relationship Id="rId2" Type="http://schemas.openxmlformats.org/officeDocument/2006/relationships/slide" Target="../slides/slide2286.xml"/><Relationship Id="rId1" Type="http://schemas.openxmlformats.org/officeDocument/2006/relationships/notesMaster" Target="../notesMasters/notesMaster1.xml"/></Relationships>
</file>

<file path=ppt/notesSlides/_rels/notesSlide1445.xml.rels><?xml version="1.0" encoding="UTF-8" standalone="yes"?>
<Relationships xmlns="http://schemas.openxmlformats.org/package/2006/relationships"><Relationship Id="rId2" Type="http://schemas.openxmlformats.org/officeDocument/2006/relationships/slide" Target="../slides/slide2287.xml"/><Relationship Id="rId1" Type="http://schemas.openxmlformats.org/officeDocument/2006/relationships/notesMaster" Target="../notesMasters/notesMaster1.xml"/></Relationships>
</file>

<file path=ppt/notesSlides/_rels/notesSlide1446.xml.rels><?xml version="1.0" encoding="UTF-8" standalone="yes"?>
<Relationships xmlns="http://schemas.openxmlformats.org/package/2006/relationships"><Relationship Id="rId2" Type="http://schemas.openxmlformats.org/officeDocument/2006/relationships/slide" Target="../slides/slide2288.xml"/><Relationship Id="rId1" Type="http://schemas.openxmlformats.org/officeDocument/2006/relationships/notesMaster" Target="../notesMasters/notesMaster1.xml"/></Relationships>
</file>

<file path=ppt/notesSlides/_rels/notesSlide1447.xml.rels><?xml version="1.0" encoding="UTF-8" standalone="yes"?>
<Relationships xmlns="http://schemas.openxmlformats.org/package/2006/relationships"><Relationship Id="rId2" Type="http://schemas.openxmlformats.org/officeDocument/2006/relationships/slide" Target="../slides/slide2289.xml"/><Relationship Id="rId1" Type="http://schemas.openxmlformats.org/officeDocument/2006/relationships/notesMaster" Target="../notesMasters/notesMaster1.xml"/></Relationships>
</file>

<file path=ppt/notesSlides/_rels/notesSlide1448.xml.rels><?xml version="1.0" encoding="UTF-8" standalone="yes"?>
<Relationships xmlns="http://schemas.openxmlformats.org/package/2006/relationships"><Relationship Id="rId2" Type="http://schemas.openxmlformats.org/officeDocument/2006/relationships/slide" Target="../slides/slide2290.xml"/><Relationship Id="rId1" Type="http://schemas.openxmlformats.org/officeDocument/2006/relationships/notesMaster" Target="../notesMasters/notesMaster1.xml"/></Relationships>
</file>

<file path=ppt/notesSlides/_rels/notesSlide1449.xml.rels><?xml version="1.0" encoding="UTF-8" standalone="yes"?>
<Relationships xmlns="http://schemas.openxmlformats.org/package/2006/relationships"><Relationship Id="rId2" Type="http://schemas.openxmlformats.org/officeDocument/2006/relationships/slide" Target="../slides/slide2291.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450.xml.rels><?xml version="1.0" encoding="UTF-8" standalone="yes"?>
<Relationships xmlns="http://schemas.openxmlformats.org/package/2006/relationships"><Relationship Id="rId2" Type="http://schemas.openxmlformats.org/officeDocument/2006/relationships/slide" Target="../slides/slide2292.xml"/><Relationship Id="rId1" Type="http://schemas.openxmlformats.org/officeDocument/2006/relationships/notesMaster" Target="../notesMasters/notesMaster1.xml"/></Relationships>
</file>

<file path=ppt/notesSlides/_rels/notesSlide1451.xml.rels><?xml version="1.0" encoding="UTF-8" standalone="yes"?>
<Relationships xmlns="http://schemas.openxmlformats.org/package/2006/relationships"><Relationship Id="rId2" Type="http://schemas.openxmlformats.org/officeDocument/2006/relationships/slide" Target="../slides/slide2293.xml"/><Relationship Id="rId1" Type="http://schemas.openxmlformats.org/officeDocument/2006/relationships/notesMaster" Target="../notesMasters/notesMaster1.xml"/></Relationships>
</file>

<file path=ppt/notesSlides/_rels/notesSlide1452.xml.rels><?xml version="1.0" encoding="UTF-8" standalone="yes"?>
<Relationships xmlns="http://schemas.openxmlformats.org/package/2006/relationships"><Relationship Id="rId2" Type="http://schemas.openxmlformats.org/officeDocument/2006/relationships/slide" Target="../slides/slide2294.xml"/><Relationship Id="rId1" Type="http://schemas.openxmlformats.org/officeDocument/2006/relationships/notesMaster" Target="../notesMasters/notesMaster1.xml"/></Relationships>
</file>

<file path=ppt/notesSlides/_rels/notesSlide1453.xml.rels><?xml version="1.0" encoding="UTF-8" standalone="yes"?>
<Relationships xmlns="http://schemas.openxmlformats.org/package/2006/relationships"><Relationship Id="rId2" Type="http://schemas.openxmlformats.org/officeDocument/2006/relationships/slide" Target="../slides/slide2295.xml"/><Relationship Id="rId1" Type="http://schemas.openxmlformats.org/officeDocument/2006/relationships/notesMaster" Target="../notesMasters/notesMaster1.xml"/></Relationships>
</file>

<file path=ppt/notesSlides/_rels/notesSlide1454.xml.rels><?xml version="1.0" encoding="UTF-8" standalone="yes"?>
<Relationships xmlns="http://schemas.openxmlformats.org/package/2006/relationships"><Relationship Id="rId2" Type="http://schemas.openxmlformats.org/officeDocument/2006/relationships/slide" Target="../slides/slide2296.xml"/><Relationship Id="rId1" Type="http://schemas.openxmlformats.org/officeDocument/2006/relationships/notesMaster" Target="../notesMasters/notesMaster1.xml"/></Relationships>
</file>

<file path=ppt/notesSlides/_rels/notesSlide1455.xml.rels><?xml version="1.0" encoding="UTF-8" standalone="yes"?>
<Relationships xmlns="http://schemas.openxmlformats.org/package/2006/relationships"><Relationship Id="rId2" Type="http://schemas.openxmlformats.org/officeDocument/2006/relationships/slide" Target="../slides/slide2297.xml"/><Relationship Id="rId1" Type="http://schemas.openxmlformats.org/officeDocument/2006/relationships/notesMaster" Target="../notesMasters/notesMaster1.xml"/></Relationships>
</file>

<file path=ppt/notesSlides/_rels/notesSlide1456.xml.rels><?xml version="1.0" encoding="UTF-8" standalone="yes"?>
<Relationships xmlns="http://schemas.openxmlformats.org/package/2006/relationships"><Relationship Id="rId2" Type="http://schemas.openxmlformats.org/officeDocument/2006/relationships/slide" Target="../slides/slide2298.xml"/><Relationship Id="rId1" Type="http://schemas.openxmlformats.org/officeDocument/2006/relationships/notesMaster" Target="../notesMasters/notesMaster1.xml"/></Relationships>
</file>

<file path=ppt/notesSlides/_rels/notesSlide1457.xml.rels><?xml version="1.0" encoding="UTF-8" standalone="yes"?>
<Relationships xmlns="http://schemas.openxmlformats.org/package/2006/relationships"><Relationship Id="rId2" Type="http://schemas.openxmlformats.org/officeDocument/2006/relationships/slide" Target="../slides/slide2299.xml"/><Relationship Id="rId1" Type="http://schemas.openxmlformats.org/officeDocument/2006/relationships/notesMaster" Target="../notesMasters/notesMaster1.xml"/></Relationships>
</file>

<file path=ppt/notesSlides/_rels/notesSlide1458.xml.rels><?xml version="1.0" encoding="UTF-8" standalone="yes"?>
<Relationships xmlns="http://schemas.openxmlformats.org/package/2006/relationships"><Relationship Id="rId2" Type="http://schemas.openxmlformats.org/officeDocument/2006/relationships/slide" Target="../slides/slide2300.xml"/><Relationship Id="rId1" Type="http://schemas.openxmlformats.org/officeDocument/2006/relationships/notesMaster" Target="../notesMasters/notesMaster1.xml"/></Relationships>
</file>

<file path=ppt/notesSlides/_rels/notesSlide1459.xml.rels><?xml version="1.0" encoding="UTF-8" standalone="yes"?>
<Relationships xmlns="http://schemas.openxmlformats.org/package/2006/relationships"><Relationship Id="rId2" Type="http://schemas.openxmlformats.org/officeDocument/2006/relationships/slide" Target="../slides/slide2301.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460.xml.rels><?xml version="1.0" encoding="UTF-8" standalone="yes"?>
<Relationships xmlns="http://schemas.openxmlformats.org/package/2006/relationships"><Relationship Id="rId2" Type="http://schemas.openxmlformats.org/officeDocument/2006/relationships/slide" Target="../slides/slide2302.xml"/><Relationship Id="rId1" Type="http://schemas.openxmlformats.org/officeDocument/2006/relationships/notesMaster" Target="../notesMasters/notesMaster1.xml"/></Relationships>
</file>

<file path=ppt/notesSlides/_rels/notesSlide1461.xml.rels><?xml version="1.0" encoding="UTF-8" standalone="yes"?>
<Relationships xmlns="http://schemas.openxmlformats.org/package/2006/relationships"><Relationship Id="rId2" Type="http://schemas.openxmlformats.org/officeDocument/2006/relationships/slide" Target="../slides/slide2303.xml"/><Relationship Id="rId1" Type="http://schemas.openxmlformats.org/officeDocument/2006/relationships/notesMaster" Target="../notesMasters/notesMaster1.xml"/></Relationships>
</file>

<file path=ppt/notesSlides/_rels/notesSlide1462.xml.rels><?xml version="1.0" encoding="UTF-8" standalone="yes"?>
<Relationships xmlns="http://schemas.openxmlformats.org/package/2006/relationships"><Relationship Id="rId2" Type="http://schemas.openxmlformats.org/officeDocument/2006/relationships/slide" Target="../slides/slide2304.xml"/><Relationship Id="rId1" Type="http://schemas.openxmlformats.org/officeDocument/2006/relationships/notesMaster" Target="../notesMasters/notesMaster1.xml"/></Relationships>
</file>

<file path=ppt/notesSlides/_rels/notesSlide1463.xml.rels><?xml version="1.0" encoding="UTF-8" standalone="yes"?>
<Relationships xmlns="http://schemas.openxmlformats.org/package/2006/relationships"><Relationship Id="rId2" Type="http://schemas.openxmlformats.org/officeDocument/2006/relationships/slide" Target="../slides/slide2305.xml"/><Relationship Id="rId1" Type="http://schemas.openxmlformats.org/officeDocument/2006/relationships/notesMaster" Target="../notesMasters/notesMaster1.xml"/></Relationships>
</file>

<file path=ppt/notesSlides/_rels/notesSlide1464.xml.rels><?xml version="1.0" encoding="UTF-8" standalone="yes"?>
<Relationships xmlns="http://schemas.openxmlformats.org/package/2006/relationships"><Relationship Id="rId2" Type="http://schemas.openxmlformats.org/officeDocument/2006/relationships/slide" Target="../slides/slide2306.xml"/><Relationship Id="rId1" Type="http://schemas.openxmlformats.org/officeDocument/2006/relationships/notesMaster" Target="../notesMasters/notesMaster1.xml"/></Relationships>
</file>

<file path=ppt/notesSlides/_rels/notesSlide1465.xml.rels><?xml version="1.0" encoding="UTF-8" standalone="yes"?>
<Relationships xmlns="http://schemas.openxmlformats.org/package/2006/relationships"><Relationship Id="rId2" Type="http://schemas.openxmlformats.org/officeDocument/2006/relationships/slide" Target="../slides/slide2307.xml"/><Relationship Id="rId1" Type="http://schemas.openxmlformats.org/officeDocument/2006/relationships/notesMaster" Target="../notesMasters/notesMaster1.xml"/></Relationships>
</file>

<file path=ppt/notesSlides/_rels/notesSlide1466.xml.rels><?xml version="1.0" encoding="UTF-8" standalone="yes"?>
<Relationships xmlns="http://schemas.openxmlformats.org/package/2006/relationships"><Relationship Id="rId2" Type="http://schemas.openxmlformats.org/officeDocument/2006/relationships/slide" Target="../slides/slide2308.xml"/><Relationship Id="rId1" Type="http://schemas.openxmlformats.org/officeDocument/2006/relationships/notesMaster" Target="../notesMasters/notesMaster1.xml"/></Relationships>
</file>

<file path=ppt/notesSlides/_rels/notesSlide1467.xml.rels><?xml version="1.0" encoding="UTF-8" standalone="yes"?>
<Relationships xmlns="http://schemas.openxmlformats.org/package/2006/relationships"><Relationship Id="rId2" Type="http://schemas.openxmlformats.org/officeDocument/2006/relationships/slide" Target="../slides/slide2309.xml"/><Relationship Id="rId1" Type="http://schemas.openxmlformats.org/officeDocument/2006/relationships/notesMaster" Target="../notesMasters/notesMaster1.xml"/></Relationships>
</file>

<file path=ppt/notesSlides/_rels/notesSlide1468.xml.rels><?xml version="1.0" encoding="UTF-8" standalone="yes"?>
<Relationships xmlns="http://schemas.openxmlformats.org/package/2006/relationships"><Relationship Id="rId2" Type="http://schemas.openxmlformats.org/officeDocument/2006/relationships/slide" Target="../slides/slide2310.xml"/><Relationship Id="rId1" Type="http://schemas.openxmlformats.org/officeDocument/2006/relationships/notesMaster" Target="../notesMasters/notesMaster1.xml"/></Relationships>
</file>

<file path=ppt/notesSlides/_rels/notesSlide1469.xml.rels><?xml version="1.0" encoding="UTF-8" standalone="yes"?>
<Relationships xmlns="http://schemas.openxmlformats.org/package/2006/relationships"><Relationship Id="rId2" Type="http://schemas.openxmlformats.org/officeDocument/2006/relationships/slide" Target="../slides/slide2311.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470.xml.rels><?xml version="1.0" encoding="UTF-8" standalone="yes"?>
<Relationships xmlns="http://schemas.openxmlformats.org/package/2006/relationships"><Relationship Id="rId2" Type="http://schemas.openxmlformats.org/officeDocument/2006/relationships/slide" Target="../slides/slide2312.xml"/><Relationship Id="rId1" Type="http://schemas.openxmlformats.org/officeDocument/2006/relationships/notesMaster" Target="../notesMasters/notesMaster1.xml"/></Relationships>
</file>

<file path=ppt/notesSlides/_rels/notesSlide1471.xml.rels><?xml version="1.0" encoding="UTF-8" standalone="yes"?>
<Relationships xmlns="http://schemas.openxmlformats.org/package/2006/relationships"><Relationship Id="rId2" Type="http://schemas.openxmlformats.org/officeDocument/2006/relationships/slide" Target="../slides/slide2313.xml"/><Relationship Id="rId1" Type="http://schemas.openxmlformats.org/officeDocument/2006/relationships/notesMaster" Target="../notesMasters/notesMaster1.xml"/></Relationships>
</file>

<file path=ppt/notesSlides/_rels/notesSlide1472.xml.rels><?xml version="1.0" encoding="UTF-8" standalone="yes"?>
<Relationships xmlns="http://schemas.openxmlformats.org/package/2006/relationships"><Relationship Id="rId2" Type="http://schemas.openxmlformats.org/officeDocument/2006/relationships/slide" Target="../slides/slide2314.xml"/><Relationship Id="rId1" Type="http://schemas.openxmlformats.org/officeDocument/2006/relationships/notesMaster" Target="../notesMasters/notesMaster1.xml"/></Relationships>
</file>

<file path=ppt/notesSlides/_rels/notesSlide1473.xml.rels><?xml version="1.0" encoding="UTF-8" standalone="yes"?>
<Relationships xmlns="http://schemas.openxmlformats.org/package/2006/relationships"><Relationship Id="rId2" Type="http://schemas.openxmlformats.org/officeDocument/2006/relationships/slide" Target="../slides/slide2315.xml"/><Relationship Id="rId1" Type="http://schemas.openxmlformats.org/officeDocument/2006/relationships/notesMaster" Target="../notesMasters/notesMaster1.xml"/></Relationships>
</file>

<file path=ppt/notesSlides/_rels/notesSlide1474.xml.rels><?xml version="1.0" encoding="UTF-8" standalone="yes"?>
<Relationships xmlns="http://schemas.openxmlformats.org/package/2006/relationships"><Relationship Id="rId2" Type="http://schemas.openxmlformats.org/officeDocument/2006/relationships/slide" Target="../slides/slide2316.xml"/><Relationship Id="rId1" Type="http://schemas.openxmlformats.org/officeDocument/2006/relationships/notesMaster" Target="../notesMasters/notesMaster1.xml"/></Relationships>
</file>

<file path=ppt/notesSlides/_rels/notesSlide1475.xml.rels><?xml version="1.0" encoding="UTF-8" standalone="yes"?>
<Relationships xmlns="http://schemas.openxmlformats.org/package/2006/relationships"><Relationship Id="rId2" Type="http://schemas.openxmlformats.org/officeDocument/2006/relationships/slide" Target="../slides/slide2317.xml"/><Relationship Id="rId1" Type="http://schemas.openxmlformats.org/officeDocument/2006/relationships/notesMaster" Target="../notesMasters/notesMaster1.xml"/></Relationships>
</file>

<file path=ppt/notesSlides/_rels/notesSlide1476.xml.rels><?xml version="1.0" encoding="UTF-8" standalone="yes"?>
<Relationships xmlns="http://schemas.openxmlformats.org/package/2006/relationships"><Relationship Id="rId2" Type="http://schemas.openxmlformats.org/officeDocument/2006/relationships/slide" Target="../slides/slide2318.xml"/><Relationship Id="rId1" Type="http://schemas.openxmlformats.org/officeDocument/2006/relationships/notesMaster" Target="../notesMasters/notesMaster1.xml"/></Relationships>
</file>

<file path=ppt/notesSlides/_rels/notesSlide1477.xml.rels><?xml version="1.0" encoding="UTF-8" standalone="yes"?>
<Relationships xmlns="http://schemas.openxmlformats.org/package/2006/relationships"><Relationship Id="rId2" Type="http://schemas.openxmlformats.org/officeDocument/2006/relationships/slide" Target="../slides/slide2319.xml"/><Relationship Id="rId1" Type="http://schemas.openxmlformats.org/officeDocument/2006/relationships/notesMaster" Target="../notesMasters/notesMaster1.xml"/></Relationships>
</file>

<file path=ppt/notesSlides/_rels/notesSlide1478.xml.rels><?xml version="1.0" encoding="UTF-8" standalone="yes"?>
<Relationships xmlns="http://schemas.openxmlformats.org/package/2006/relationships"><Relationship Id="rId2" Type="http://schemas.openxmlformats.org/officeDocument/2006/relationships/slide" Target="../slides/slide2320.xml"/><Relationship Id="rId1" Type="http://schemas.openxmlformats.org/officeDocument/2006/relationships/notesMaster" Target="../notesMasters/notesMaster1.xml"/></Relationships>
</file>

<file path=ppt/notesSlides/_rels/notesSlide1479.xml.rels><?xml version="1.0" encoding="UTF-8" standalone="yes"?>
<Relationships xmlns="http://schemas.openxmlformats.org/package/2006/relationships"><Relationship Id="rId2" Type="http://schemas.openxmlformats.org/officeDocument/2006/relationships/slide" Target="../slides/slide2321.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480.xml.rels><?xml version="1.0" encoding="UTF-8" standalone="yes"?>
<Relationships xmlns="http://schemas.openxmlformats.org/package/2006/relationships"><Relationship Id="rId2" Type="http://schemas.openxmlformats.org/officeDocument/2006/relationships/slide" Target="../slides/slide2322.xml"/><Relationship Id="rId1" Type="http://schemas.openxmlformats.org/officeDocument/2006/relationships/notesMaster" Target="../notesMasters/notesMaster1.xml"/></Relationships>
</file>

<file path=ppt/notesSlides/_rels/notesSlide1481.xml.rels><?xml version="1.0" encoding="UTF-8" standalone="yes"?>
<Relationships xmlns="http://schemas.openxmlformats.org/package/2006/relationships"><Relationship Id="rId2" Type="http://schemas.openxmlformats.org/officeDocument/2006/relationships/slide" Target="../slides/slide2323.xml"/><Relationship Id="rId1" Type="http://schemas.openxmlformats.org/officeDocument/2006/relationships/notesMaster" Target="../notesMasters/notesMaster1.xml"/></Relationships>
</file>

<file path=ppt/notesSlides/_rels/notesSlide1482.xml.rels><?xml version="1.0" encoding="UTF-8" standalone="yes"?>
<Relationships xmlns="http://schemas.openxmlformats.org/package/2006/relationships"><Relationship Id="rId2" Type="http://schemas.openxmlformats.org/officeDocument/2006/relationships/slide" Target="../slides/slide2324.xml"/><Relationship Id="rId1" Type="http://schemas.openxmlformats.org/officeDocument/2006/relationships/notesMaster" Target="../notesMasters/notesMaster1.xml"/></Relationships>
</file>

<file path=ppt/notesSlides/_rels/notesSlide1483.xml.rels><?xml version="1.0" encoding="UTF-8" standalone="yes"?>
<Relationships xmlns="http://schemas.openxmlformats.org/package/2006/relationships"><Relationship Id="rId2" Type="http://schemas.openxmlformats.org/officeDocument/2006/relationships/slide" Target="../slides/slide2325.xml"/><Relationship Id="rId1" Type="http://schemas.openxmlformats.org/officeDocument/2006/relationships/notesMaster" Target="../notesMasters/notesMaster1.xml"/></Relationships>
</file>

<file path=ppt/notesSlides/_rels/notesSlide1484.xml.rels><?xml version="1.0" encoding="UTF-8" standalone="yes"?>
<Relationships xmlns="http://schemas.openxmlformats.org/package/2006/relationships"><Relationship Id="rId2" Type="http://schemas.openxmlformats.org/officeDocument/2006/relationships/slide" Target="../slides/slide2326.xml"/><Relationship Id="rId1" Type="http://schemas.openxmlformats.org/officeDocument/2006/relationships/notesMaster" Target="../notesMasters/notesMaster1.xml"/></Relationships>
</file>

<file path=ppt/notesSlides/_rels/notesSlide1485.xml.rels><?xml version="1.0" encoding="UTF-8" standalone="yes"?>
<Relationships xmlns="http://schemas.openxmlformats.org/package/2006/relationships"><Relationship Id="rId2" Type="http://schemas.openxmlformats.org/officeDocument/2006/relationships/slide" Target="../slides/slide2327.xml"/><Relationship Id="rId1" Type="http://schemas.openxmlformats.org/officeDocument/2006/relationships/notesMaster" Target="../notesMasters/notesMaster1.xml"/></Relationships>
</file>

<file path=ppt/notesSlides/_rels/notesSlide1486.xml.rels><?xml version="1.0" encoding="UTF-8" standalone="yes"?>
<Relationships xmlns="http://schemas.openxmlformats.org/package/2006/relationships"><Relationship Id="rId2" Type="http://schemas.openxmlformats.org/officeDocument/2006/relationships/slide" Target="../slides/slide2328.xml"/><Relationship Id="rId1" Type="http://schemas.openxmlformats.org/officeDocument/2006/relationships/notesMaster" Target="../notesMasters/notesMaster1.xml"/></Relationships>
</file>

<file path=ppt/notesSlides/_rels/notesSlide1487.xml.rels><?xml version="1.0" encoding="UTF-8" standalone="yes"?>
<Relationships xmlns="http://schemas.openxmlformats.org/package/2006/relationships"><Relationship Id="rId2" Type="http://schemas.openxmlformats.org/officeDocument/2006/relationships/slide" Target="../slides/slide2329.xml"/><Relationship Id="rId1" Type="http://schemas.openxmlformats.org/officeDocument/2006/relationships/notesMaster" Target="../notesMasters/notesMaster1.xml"/></Relationships>
</file>

<file path=ppt/notesSlides/_rels/notesSlide1488.xml.rels><?xml version="1.0" encoding="UTF-8" standalone="yes"?>
<Relationships xmlns="http://schemas.openxmlformats.org/package/2006/relationships"><Relationship Id="rId2" Type="http://schemas.openxmlformats.org/officeDocument/2006/relationships/slide" Target="../slides/slide2330.xml"/><Relationship Id="rId1" Type="http://schemas.openxmlformats.org/officeDocument/2006/relationships/notesMaster" Target="../notesMasters/notesMaster1.xml"/></Relationships>
</file>

<file path=ppt/notesSlides/_rels/notesSlide1489.xml.rels><?xml version="1.0" encoding="UTF-8" standalone="yes"?>
<Relationships xmlns="http://schemas.openxmlformats.org/package/2006/relationships"><Relationship Id="rId2" Type="http://schemas.openxmlformats.org/officeDocument/2006/relationships/slide" Target="../slides/slide2331.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490.xml.rels><?xml version="1.0" encoding="UTF-8" standalone="yes"?>
<Relationships xmlns="http://schemas.openxmlformats.org/package/2006/relationships"><Relationship Id="rId2" Type="http://schemas.openxmlformats.org/officeDocument/2006/relationships/slide" Target="../slides/slide2332.xml"/><Relationship Id="rId1" Type="http://schemas.openxmlformats.org/officeDocument/2006/relationships/notesMaster" Target="../notesMasters/notesMaster1.xml"/></Relationships>
</file>

<file path=ppt/notesSlides/_rels/notesSlide1491.xml.rels><?xml version="1.0" encoding="UTF-8" standalone="yes"?>
<Relationships xmlns="http://schemas.openxmlformats.org/package/2006/relationships"><Relationship Id="rId2" Type="http://schemas.openxmlformats.org/officeDocument/2006/relationships/slide" Target="../slides/slide2334.xml"/><Relationship Id="rId1" Type="http://schemas.openxmlformats.org/officeDocument/2006/relationships/notesMaster" Target="../notesMasters/notesMaster1.xml"/></Relationships>
</file>

<file path=ppt/notesSlides/_rels/notesSlide1492.xml.rels><?xml version="1.0" encoding="UTF-8" standalone="yes"?>
<Relationships xmlns="http://schemas.openxmlformats.org/package/2006/relationships"><Relationship Id="rId2" Type="http://schemas.openxmlformats.org/officeDocument/2006/relationships/slide" Target="../slides/slide2335.xml"/><Relationship Id="rId1" Type="http://schemas.openxmlformats.org/officeDocument/2006/relationships/notesMaster" Target="../notesMasters/notesMaster1.xml"/></Relationships>
</file>

<file path=ppt/notesSlides/_rels/notesSlide1493.xml.rels><?xml version="1.0" encoding="UTF-8" standalone="yes"?>
<Relationships xmlns="http://schemas.openxmlformats.org/package/2006/relationships"><Relationship Id="rId2" Type="http://schemas.openxmlformats.org/officeDocument/2006/relationships/slide" Target="../slides/slide2336.xml"/><Relationship Id="rId1" Type="http://schemas.openxmlformats.org/officeDocument/2006/relationships/notesMaster" Target="../notesMasters/notesMaster1.xml"/></Relationships>
</file>

<file path=ppt/notesSlides/_rels/notesSlide1494.xml.rels><?xml version="1.0" encoding="UTF-8" standalone="yes"?>
<Relationships xmlns="http://schemas.openxmlformats.org/package/2006/relationships"><Relationship Id="rId2" Type="http://schemas.openxmlformats.org/officeDocument/2006/relationships/slide" Target="../slides/slide2337.xml"/><Relationship Id="rId1" Type="http://schemas.openxmlformats.org/officeDocument/2006/relationships/notesMaster" Target="../notesMasters/notesMaster1.xml"/></Relationships>
</file>

<file path=ppt/notesSlides/_rels/notesSlide1495.xml.rels><?xml version="1.0" encoding="UTF-8" standalone="yes"?>
<Relationships xmlns="http://schemas.openxmlformats.org/package/2006/relationships"><Relationship Id="rId2" Type="http://schemas.openxmlformats.org/officeDocument/2006/relationships/slide" Target="../slides/slide2338.xml"/><Relationship Id="rId1" Type="http://schemas.openxmlformats.org/officeDocument/2006/relationships/notesMaster" Target="../notesMasters/notesMaster1.xml"/></Relationships>
</file>

<file path=ppt/notesSlides/_rels/notesSlide1496.xml.rels><?xml version="1.0" encoding="UTF-8" standalone="yes"?>
<Relationships xmlns="http://schemas.openxmlformats.org/package/2006/relationships"><Relationship Id="rId2" Type="http://schemas.openxmlformats.org/officeDocument/2006/relationships/slide" Target="../slides/slide2340.xml"/><Relationship Id="rId1" Type="http://schemas.openxmlformats.org/officeDocument/2006/relationships/notesMaster" Target="../notesMasters/notesMaster1.xml"/></Relationships>
</file>

<file path=ppt/notesSlides/_rels/notesSlide1497.xml.rels><?xml version="1.0" encoding="UTF-8" standalone="yes"?>
<Relationships xmlns="http://schemas.openxmlformats.org/package/2006/relationships"><Relationship Id="rId2" Type="http://schemas.openxmlformats.org/officeDocument/2006/relationships/slide" Target="../slides/slide2343.xml"/><Relationship Id="rId1" Type="http://schemas.openxmlformats.org/officeDocument/2006/relationships/notesMaster" Target="../notesMasters/notesMaster1.xml"/></Relationships>
</file>

<file path=ppt/notesSlides/_rels/notesSlide1498.xml.rels><?xml version="1.0" encoding="UTF-8" standalone="yes"?>
<Relationships xmlns="http://schemas.openxmlformats.org/package/2006/relationships"><Relationship Id="rId2" Type="http://schemas.openxmlformats.org/officeDocument/2006/relationships/slide" Target="../slides/slide2344.xml"/><Relationship Id="rId1" Type="http://schemas.openxmlformats.org/officeDocument/2006/relationships/notesMaster" Target="../notesMasters/notesMaster1.xml"/></Relationships>
</file>

<file path=ppt/notesSlides/_rels/notesSlide1499.xml.rels><?xml version="1.0" encoding="UTF-8" standalone="yes"?>
<Relationships xmlns="http://schemas.openxmlformats.org/package/2006/relationships"><Relationship Id="rId2" Type="http://schemas.openxmlformats.org/officeDocument/2006/relationships/slide" Target="../slides/slide234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500.xml.rels><?xml version="1.0" encoding="UTF-8" standalone="yes"?>
<Relationships xmlns="http://schemas.openxmlformats.org/package/2006/relationships"><Relationship Id="rId2" Type="http://schemas.openxmlformats.org/officeDocument/2006/relationships/slide" Target="../slides/slide2346.xml"/><Relationship Id="rId1" Type="http://schemas.openxmlformats.org/officeDocument/2006/relationships/notesMaster" Target="../notesMasters/notesMaster1.xml"/></Relationships>
</file>

<file path=ppt/notesSlides/_rels/notesSlide1501.xml.rels><?xml version="1.0" encoding="UTF-8" standalone="yes"?>
<Relationships xmlns="http://schemas.openxmlformats.org/package/2006/relationships"><Relationship Id="rId2" Type="http://schemas.openxmlformats.org/officeDocument/2006/relationships/slide" Target="../slides/slide2377.xml"/><Relationship Id="rId1" Type="http://schemas.openxmlformats.org/officeDocument/2006/relationships/notesMaster" Target="../notesMasters/notesMaster1.xml"/></Relationships>
</file>

<file path=ppt/notesSlides/_rels/notesSlide1502.xml.rels><?xml version="1.0" encoding="UTF-8" standalone="yes"?>
<Relationships xmlns="http://schemas.openxmlformats.org/package/2006/relationships"><Relationship Id="rId2" Type="http://schemas.openxmlformats.org/officeDocument/2006/relationships/slide" Target="../slides/slide2378.xml"/><Relationship Id="rId1" Type="http://schemas.openxmlformats.org/officeDocument/2006/relationships/notesMaster" Target="../notesMasters/notesMaster1.xml"/></Relationships>
</file>

<file path=ppt/notesSlides/_rels/notesSlide1503.xml.rels><?xml version="1.0" encoding="UTF-8" standalone="yes"?>
<Relationships xmlns="http://schemas.openxmlformats.org/package/2006/relationships"><Relationship Id="rId2" Type="http://schemas.openxmlformats.org/officeDocument/2006/relationships/slide" Target="../slides/slide2379.xml"/><Relationship Id="rId1" Type="http://schemas.openxmlformats.org/officeDocument/2006/relationships/notesMaster" Target="../notesMasters/notesMaster1.xml"/></Relationships>
</file>

<file path=ppt/notesSlides/_rels/notesSlide1504.xml.rels><?xml version="1.0" encoding="UTF-8" standalone="yes"?>
<Relationships xmlns="http://schemas.openxmlformats.org/package/2006/relationships"><Relationship Id="rId2" Type="http://schemas.openxmlformats.org/officeDocument/2006/relationships/slide" Target="../slides/slide2381.xml"/><Relationship Id="rId1" Type="http://schemas.openxmlformats.org/officeDocument/2006/relationships/notesMaster" Target="../notesMasters/notesMaster1.xml"/></Relationships>
</file>

<file path=ppt/notesSlides/_rels/notesSlide1505.xml.rels><?xml version="1.0" encoding="UTF-8" standalone="yes"?>
<Relationships xmlns="http://schemas.openxmlformats.org/package/2006/relationships"><Relationship Id="rId2" Type="http://schemas.openxmlformats.org/officeDocument/2006/relationships/slide" Target="../slides/slide2382.xml"/><Relationship Id="rId1" Type="http://schemas.openxmlformats.org/officeDocument/2006/relationships/notesMaster" Target="../notesMasters/notesMaster1.xml"/></Relationships>
</file>

<file path=ppt/notesSlides/_rels/notesSlide1506.xml.rels><?xml version="1.0" encoding="UTF-8" standalone="yes"?>
<Relationships xmlns="http://schemas.openxmlformats.org/package/2006/relationships"><Relationship Id="rId2" Type="http://schemas.openxmlformats.org/officeDocument/2006/relationships/slide" Target="../slides/slide2383.xml"/><Relationship Id="rId1" Type="http://schemas.openxmlformats.org/officeDocument/2006/relationships/notesMaster" Target="../notesMasters/notesMaster1.xml"/></Relationships>
</file>

<file path=ppt/notesSlides/_rels/notesSlide1507.xml.rels><?xml version="1.0" encoding="UTF-8" standalone="yes"?>
<Relationships xmlns="http://schemas.openxmlformats.org/package/2006/relationships"><Relationship Id="rId2" Type="http://schemas.openxmlformats.org/officeDocument/2006/relationships/slide" Target="../slides/slide2384.xml"/><Relationship Id="rId1" Type="http://schemas.openxmlformats.org/officeDocument/2006/relationships/notesMaster" Target="../notesMasters/notesMaster1.xml"/></Relationships>
</file>

<file path=ppt/notesSlides/_rels/notesSlide1508.xml.rels><?xml version="1.0" encoding="UTF-8" standalone="yes"?>
<Relationships xmlns="http://schemas.openxmlformats.org/package/2006/relationships"><Relationship Id="rId2" Type="http://schemas.openxmlformats.org/officeDocument/2006/relationships/slide" Target="../slides/slide2386.xml"/><Relationship Id="rId1" Type="http://schemas.openxmlformats.org/officeDocument/2006/relationships/notesMaster" Target="../notesMasters/notesMaster1.xml"/></Relationships>
</file>

<file path=ppt/notesSlides/_rels/notesSlide1509.xml.rels><?xml version="1.0" encoding="UTF-8" standalone="yes"?>
<Relationships xmlns="http://schemas.openxmlformats.org/package/2006/relationships"><Relationship Id="rId2" Type="http://schemas.openxmlformats.org/officeDocument/2006/relationships/slide" Target="../slides/slide2388.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510.xml.rels><?xml version="1.0" encoding="UTF-8" standalone="yes"?>
<Relationships xmlns="http://schemas.openxmlformats.org/package/2006/relationships"><Relationship Id="rId2" Type="http://schemas.openxmlformats.org/officeDocument/2006/relationships/slide" Target="../slides/slide2393.xml"/><Relationship Id="rId1" Type="http://schemas.openxmlformats.org/officeDocument/2006/relationships/notesMaster" Target="../notesMasters/notesMaster1.xml"/></Relationships>
</file>

<file path=ppt/notesSlides/_rels/notesSlide1511.xml.rels><?xml version="1.0" encoding="UTF-8" standalone="yes"?>
<Relationships xmlns="http://schemas.openxmlformats.org/package/2006/relationships"><Relationship Id="rId2" Type="http://schemas.openxmlformats.org/officeDocument/2006/relationships/slide" Target="../slides/slide2395.xml"/><Relationship Id="rId1" Type="http://schemas.openxmlformats.org/officeDocument/2006/relationships/notesMaster" Target="../notesMasters/notesMaster1.xml"/></Relationships>
</file>

<file path=ppt/notesSlides/_rels/notesSlide1512.xml.rels><?xml version="1.0" encoding="UTF-8" standalone="yes"?>
<Relationships xmlns="http://schemas.openxmlformats.org/package/2006/relationships"><Relationship Id="rId2" Type="http://schemas.openxmlformats.org/officeDocument/2006/relationships/slide" Target="../slides/slide2397.xml"/><Relationship Id="rId1" Type="http://schemas.openxmlformats.org/officeDocument/2006/relationships/notesMaster" Target="../notesMasters/notesMaster1.xml"/></Relationships>
</file>

<file path=ppt/notesSlides/_rels/notesSlide1513.xml.rels><?xml version="1.0" encoding="UTF-8" standalone="yes"?>
<Relationships xmlns="http://schemas.openxmlformats.org/package/2006/relationships"><Relationship Id="rId2" Type="http://schemas.openxmlformats.org/officeDocument/2006/relationships/slide" Target="../slides/slide2399.xml"/><Relationship Id="rId1" Type="http://schemas.openxmlformats.org/officeDocument/2006/relationships/notesMaster" Target="../notesMasters/notesMaster1.xml"/></Relationships>
</file>

<file path=ppt/notesSlides/_rels/notesSlide1514.xml.rels><?xml version="1.0" encoding="UTF-8" standalone="yes"?>
<Relationships xmlns="http://schemas.openxmlformats.org/package/2006/relationships"><Relationship Id="rId2" Type="http://schemas.openxmlformats.org/officeDocument/2006/relationships/slide" Target="../slides/slide2401.xml"/><Relationship Id="rId1" Type="http://schemas.openxmlformats.org/officeDocument/2006/relationships/notesMaster" Target="../notesMasters/notesMaster1.xml"/></Relationships>
</file>

<file path=ppt/notesSlides/_rels/notesSlide1515.xml.rels><?xml version="1.0" encoding="UTF-8" standalone="yes"?>
<Relationships xmlns="http://schemas.openxmlformats.org/package/2006/relationships"><Relationship Id="rId2" Type="http://schemas.openxmlformats.org/officeDocument/2006/relationships/slide" Target="../slides/slide2403.xml"/><Relationship Id="rId1" Type="http://schemas.openxmlformats.org/officeDocument/2006/relationships/notesMaster" Target="../notesMasters/notesMaster1.xml"/></Relationships>
</file>

<file path=ppt/notesSlides/_rels/notesSlide1516.xml.rels><?xml version="1.0" encoding="UTF-8" standalone="yes"?>
<Relationships xmlns="http://schemas.openxmlformats.org/package/2006/relationships"><Relationship Id="rId2" Type="http://schemas.openxmlformats.org/officeDocument/2006/relationships/slide" Target="../slides/slide2405.xml"/><Relationship Id="rId1" Type="http://schemas.openxmlformats.org/officeDocument/2006/relationships/notesMaster" Target="../notesMasters/notesMaster1.xml"/></Relationships>
</file>

<file path=ppt/notesSlides/_rels/notesSlide1517.xml.rels><?xml version="1.0" encoding="UTF-8" standalone="yes"?>
<Relationships xmlns="http://schemas.openxmlformats.org/package/2006/relationships"><Relationship Id="rId2" Type="http://schemas.openxmlformats.org/officeDocument/2006/relationships/slide" Target="../slides/slide2406.xml"/><Relationship Id="rId1" Type="http://schemas.openxmlformats.org/officeDocument/2006/relationships/notesMaster" Target="../notesMasters/notesMaster1.xml"/></Relationships>
</file>

<file path=ppt/notesSlides/_rels/notesSlide1518.xml.rels><?xml version="1.0" encoding="UTF-8" standalone="yes"?>
<Relationships xmlns="http://schemas.openxmlformats.org/package/2006/relationships"><Relationship Id="rId2" Type="http://schemas.openxmlformats.org/officeDocument/2006/relationships/slide" Target="../slides/slide2407.xml"/><Relationship Id="rId1" Type="http://schemas.openxmlformats.org/officeDocument/2006/relationships/notesMaster" Target="../notesMasters/notesMaster1.xml"/></Relationships>
</file>

<file path=ppt/notesSlides/_rels/notesSlide1519.xml.rels><?xml version="1.0" encoding="UTF-8" standalone="yes"?>
<Relationships xmlns="http://schemas.openxmlformats.org/package/2006/relationships"><Relationship Id="rId2" Type="http://schemas.openxmlformats.org/officeDocument/2006/relationships/slide" Target="../slides/slide2408.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520.xml.rels><?xml version="1.0" encoding="UTF-8" standalone="yes"?>
<Relationships xmlns="http://schemas.openxmlformats.org/package/2006/relationships"><Relationship Id="rId2" Type="http://schemas.openxmlformats.org/officeDocument/2006/relationships/slide" Target="../slides/slide2409.xml"/><Relationship Id="rId1" Type="http://schemas.openxmlformats.org/officeDocument/2006/relationships/notesMaster" Target="../notesMasters/notesMaster1.xml"/></Relationships>
</file>

<file path=ppt/notesSlides/_rels/notesSlide1521.xml.rels><?xml version="1.0" encoding="UTF-8" standalone="yes"?>
<Relationships xmlns="http://schemas.openxmlformats.org/package/2006/relationships"><Relationship Id="rId2" Type="http://schemas.openxmlformats.org/officeDocument/2006/relationships/slide" Target="../slides/slide2410.xml"/><Relationship Id="rId1" Type="http://schemas.openxmlformats.org/officeDocument/2006/relationships/notesMaster" Target="../notesMasters/notesMaster1.xml"/></Relationships>
</file>

<file path=ppt/notesSlides/_rels/notesSlide1522.xml.rels><?xml version="1.0" encoding="UTF-8" standalone="yes"?>
<Relationships xmlns="http://schemas.openxmlformats.org/package/2006/relationships"><Relationship Id="rId2" Type="http://schemas.openxmlformats.org/officeDocument/2006/relationships/slide" Target="../slides/slide2411.xml"/><Relationship Id="rId1" Type="http://schemas.openxmlformats.org/officeDocument/2006/relationships/notesMaster" Target="../notesMasters/notesMaster1.xml"/></Relationships>
</file>

<file path=ppt/notesSlides/_rels/notesSlide1523.xml.rels><?xml version="1.0" encoding="UTF-8" standalone="yes"?>
<Relationships xmlns="http://schemas.openxmlformats.org/package/2006/relationships"><Relationship Id="rId2" Type="http://schemas.openxmlformats.org/officeDocument/2006/relationships/slide" Target="../slides/slide2412.xml"/><Relationship Id="rId1" Type="http://schemas.openxmlformats.org/officeDocument/2006/relationships/notesMaster" Target="../notesMasters/notesMaster1.xml"/></Relationships>
</file>

<file path=ppt/notesSlides/_rels/notesSlide1524.xml.rels><?xml version="1.0" encoding="UTF-8" standalone="yes"?>
<Relationships xmlns="http://schemas.openxmlformats.org/package/2006/relationships"><Relationship Id="rId2" Type="http://schemas.openxmlformats.org/officeDocument/2006/relationships/slide" Target="../slides/slide2413.xml"/><Relationship Id="rId1" Type="http://schemas.openxmlformats.org/officeDocument/2006/relationships/notesMaster" Target="../notesMasters/notesMaster1.xml"/></Relationships>
</file>

<file path=ppt/notesSlides/_rels/notesSlide1525.xml.rels><?xml version="1.0" encoding="UTF-8" standalone="yes"?>
<Relationships xmlns="http://schemas.openxmlformats.org/package/2006/relationships"><Relationship Id="rId2" Type="http://schemas.openxmlformats.org/officeDocument/2006/relationships/slide" Target="../slides/slide2414.xml"/><Relationship Id="rId1" Type="http://schemas.openxmlformats.org/officeDocument/2006/relationships/notesMaster" Target="../notesMasters/notesMaster1.xml"/></Relationships>
</file>

<file path=ppt/notesSlides/_rels/notesSlide1526.xml.rels><?xml version="1.0" encoding="UTF-8" standalone="yes"?>
<Relationships xmlns="http://schemas.openxmlformats.org/package/2006/relationships"><Relationship Id="rId2" Type="http://schemas.openxmlformats.org/officeDocument/2006/relationships/slide" Target="../slides/slide2415.xml"/><Relationship Id="rId1" Type="http://schemas.openxmlformats.org/officeDocument/2006/relationships/notesMaster" Target="../notesMasters/notesMaster1.xml"/></Relationships>
</file>

<file path=ppt/notesSlides/_rels/notesSlide1527.xml.rels><?xml version="1.0" encoding="UTF-8" standalone="yes"?>
<Relationships xmlns="http://schemas.openxmlformats.org/package/2006/relationships"><Relationship Id="rId2" Type="http://schemas.openxmlformats.org/officeDocument/2006/relationships/slide" Target="../slides/slide2416.xml"/><Relationship Id="rId1" Type="http://schemas.openxmlformats.org/officeDocument/2006/relationships/notesMaster" Target="../notesMasters/notesMaster1.xml"/></Relationships>
</file>

<file path=ppt/notesSlides/_rels/notesSlide1528.xml.rels><?xml version="1.0" encoding="UTF-8" standalone="yes"?>
<Relationships xmlns="http://schemas.openxmlformats.org/package/2006/relationships"><Relationship Id="rId2" Type="http://schemas.openxmlformats.org/officeDocument/2006/relationships/slide" Target="../slides/slide2417.xml"/><Relationship Id="rId1" Type="http://schemas.openxmlformats.org/officeDocument/2006/relationships/notesMaster" Target="../notesMasters/notesMaster1.xml"/></Relationships>
</file>

<file path=ppt/notesSlides/_rels/notesSlide1529.xml.rels><?xml version="1.0" encoding="UTF-8" standalone="yes"?>
<Relationships xmlns="http://schemas.openxmlformats.org/package/2006/relationships"><Relationship Id="rId2" Type="http://schemas.openxmlformats.org/officeDocument/2006/relationships/slide" Target="../slides/slide2418.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530.xml.rels><?xml version="1.0" encoding="UTF-8" standalone="yes"?>
<Relationships xmlns="http://schemas.openxmlformats.org/package/2006/relationships"><Relationship Id="rId2" Type="http://schemas.openxmlformats.org/officeDocument/2006/relationships/slide" Target="../slides/slide2419.xml"/><Relationship Id="rId1" Type="http://schemas.openxmlformats.org/officeDocument/2006/relationships/notesMaster" Target="../notesMasters/notesMaster1.xml"/></Relationships>
</file>

<file path=ppt/notesSlides/_rels/notesSlide1531.xml.rels><?xml version="1.0" encoding="UTF-8" standalone="yes"?>
<Relationships xmlns="http://schemas.openxmlformats.org/package/2006/relationships"><Relationship Id="rId2" Type="http://schemas.openxmlformats.org/officeDocument/2006/relationships/slide" Target="../slides/slide2420.xml"/><Relationship Id="rId1" Type="http://schemas.openxmlformats.org/officeDocument/2006/relationships/notesMaster" Target="../notesMasters/notesMaster1.xml"/></Relationships>
</file>

<file path=ppt/notesSlides/_rels/notesSlide1532.xml.rels><?xml version="1.0" encoding="UTF-8" standalone="yes"?>
<Relationships xmlns="http://schemas.openxmlformats.org/package/2006/relationships"><Relationship Id="rId2" Type="http://schemas.openxmlformats.org/officeDocument/2006/relationships/slide" Target="../slides/slide2421.xml"/><Relationship Id="rId1" Type="http://schemas.openxmlformats.org/officeDocument/2006/relationships/notesMaster" Target="../notesMasters/notesMaster1.xml"/></Relationships>
</file>

<file path=ppt/notesSlides/_rels/notesSlide1533.xml.rels><?xml version="1.0" encoding="UTF-8" standalone="yes"?>
<Relationships xmlns="http://schemas.openxmlformats.org/package/2006/relationships"><Relationship Id="rId2" Type="http://schemas.openxmlformats.org/officeDocument/2006/relationships/slide" Target="../slides/slide2422.xml"/><Relationship Id="rId1" Type="http://schemas.openxmlformats.org/officeDocument/2006/relationships/notesMaster" Target="../notesMasters/notesMaster1.xml"/></Relationships>
</file>

<file path=ppt/notesSlides/_rels/notesSlide1534.xml.rels><?xml version="1.0" encoding="UTF-8" standalone="yes"?>
<Relationships xmlns="http://schemas.openxmlformats.org/package/2006/relationships"><Relationship Id="rId2" Type="http://schemas.openxmlformats.org/officeDocument/2006/relationships/slide" Target="../slides/slide2423.xml"/><Relationship Id="rId1" Type="http://schemas.openxmlformats.org/officeDocument/2006/relationships/notesMaster" Target="../notesMasters/notesMaster1.xml"/></Relationships>
</file>

<file path=ppt/notesSlides/_rels/notesSlide1535.xml.rels><?xml version="1.0" encoding="UTF-8" standalone="yes"?>
<Relationships xmlns="http://schemas.openxmlformats.org/package/2006/relationships"><Relationship Id="rId2" Type="http://schemas.openxmlformats.org/officeDocument/2006/relationships/slide" Target="../slides/slide2424.xml"/><Relationship Id="rId1" Type="http://schemas.openxmlformats.org/officeDocument/2006/relationships/notesMaster" Target="../notesMasters/notesMaster1.xml"/></Relationships>
</file>

<file path=ppt/notesSlides/_rels/notesSlide1536.xml.rels><?xml version="1.0" encoding="UTF-8" standalone="yes"?>
<Relationships xmlns="http://schemas.openxmlformats.org/package/2006/relationships"><Relationship Id="rId2" Type="http://schemas.openxmlformats.org/officeDocument/2006/relationships/slide" Target="../slides/slide2425.xml"/><Relationship Id="rId1" Type="http://schemas.openxmlformats.org/officeDocument/2006/relationships/notesMaster" Target="../notesMasters/notesMaster1.xml"/></Relationships>
</file>

<file path=ppt/notesSlides/_rels/notesSlide1537.xml.rels><?xml version="1.0" encoding="UTF-8" standalone="yes"?>
<Relationships xmlns="http://schemas.openxmlformats.org/package/2006/relationships"><Relationship Id="rId2" Type="http://schemas.openxmlformats.org/officeDocument/2006/relationships/slide" Target="../slides/slide2426.xml"/><Relationship Id="rId1" Type="http://schemas.openxmlformats.org/officeDocument/2006/relationships/notesMaster" Target="../notesMasters/notesMaster1.xml"/></Relationships>
</file>

<file path=ppt/notesSlides/_rels/notesSlide1538.xml.rels><?xml version="1.0" encoding="UTF-8" standalone="yes"?>
<Relationships xmlns="http://schemas.openxmlformats.org/package/2006/relationships"><Relationship Id="rId2" Type="http://schemas.openxmlformats.org/officeDocument/2006/relationships/slide" Target="../slides/slide2427.xml"/><Relationship Id="rId1" Type="http://schemas.openxmlformats.org/officeDocument/2006/relationships/notesMaster" Target="../notesMasters/notesMaster1.xml"/></Relationships>
</file>

<file path=ppt/notesSlides/_rels/notesSlide1539.xml.rels><?xml version="1.0" encoding="UTF-8" standalone="yes"?>
<Relationships xmlns="http://schemas.openxmlformats.org/package/2006/relationships"><Relationship Id="rId2" Type="http://schemas.openxmlformats.org/officeDocument/2006/relationships/slide" Target="../slides/slide2428.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540.xml.rels><?xml version="1.0" encoding="UTF-8" standalone="yes"?>
<Relationships xmlns="http://schemas.openxmlformats.org/package/2006/relationships"><Relationship Id="rId2" Type="http://schemas.openxmlformats.org/officeDocument/2006/relationships/slide" Target="../slides/slide2429.xml"/><Relationship Id="rId1" Type="http://schemas.openxmlformats.org/officeDocument/2006/relationships/notesMaster" Target="../notesMasters/notesMaster1.xml"/></Relationships>
</file>

<file path=ppt/notesSlides/_rels/notesSlide1541.xml.rels><?xml version="1.0" encoding="UTF-8" standalone="yes"?>
<Relationships xmlns="http://schemas.openxmlformats.org/package/2006/relationships"><Relationship Id="rId2" Type="http://schemas.openxmlformats.org/officeDocument/2006/relationships/slide" Target="../slides/slide2432.xml"/><Relationship Id="rId1" Type="http://schemas.openxmlformats.org/officeDocument/2006/relationships/notesMaster" Target="../notesMasters/notesMaster1.xml"/></Relationships>
</file>

<file path=ppt/notesSlides/_rels/notesSlide1542.xml.rels><?xml version="1.0" encoding="UTF-8" standalone="yes"?>
<Relationships xmlns="http://schemas.openxmlformats.org/package/2006/relationships"><Relationship Id="rId2" Type="http://schemas.openxmlformats.org/officeDocument/2006/relationships/slide" Target="../slides/slide2433.xml"/><Relationship Id="rId1" Type="http://schemas.openxmlformats.org/officeDocument/2006/relationships/notesMaster" Target="../notesMasters/notesMaster1.xml"/></Relationships>
</file>

<file path=ppt/notesSlides/_rels/notesSlide1543.xml.rels><?xml version="1.0" encoding="UTF-8" standalone="yes"?>
<Relationships xmlns="http://schemas.openxmlformats.org/package/2006/relationships"><Relationship Id="rId2" Type="http://schemas.openxmlformats.org/officeDocument/2006/relationships/slide" Target="../slides/slide2434.xml"/><Relationship Id="rId1" Type="http://schemas.openxmlformats.org/officeDocument/2006/relationships/notesMaster" Target="../notesMasters/notesMaster1.xml"/></Relationships>
</file>

<file path=ppt/notesSlides/_rels/notesSlide1544.xml.rels><?xml version="1.0" encoding="UTF-8" standalone="yes"?>
<Relationships xmlns="http://schemas.openxmlformats.org/package/2006/relationships"><Relationship Id="rId2" Type="http://schemas.openxmlformats.org/officeDocument/2006/relationships/slide" Target="../slides/slide2435.xml"/><Relationship Id="rId1" Type="http://schemas.openxmlformats.org/officeDocument/2006/relationships/notesMaster" Target="../notesMasters/notesMaster1.xml"/></Relationships>
</file>

<file path=ppt/notesSlides/_rels/notesSlide1545.xml.rels><?xml version="1.0" encoding="UTF-8" standalone="yes"?>
<Relationships xmlns="http://schemas.openxmlformats.org/package/2006/relationships"><Relationship Id="rId2" Type="http://schemas.openxmlformats.org/officeDocument/2006/relationships/slide" Target="../slides/slide2436.xml"/><Relationship Id="rId1" Type="http://schemas.openxmlformats.org/officeDocument/2006/relationships/notesMaster" Target="../notesMasters/notesMaster1.xml"/></Relationships>
</file>

<file path=ppt/notesSlides/_rels/notesSlide1546.xml.rels><?xml version="1.0" encoding="UTF-8" standalone="yes"?>
<Relationships xmlns="http://schemas.openxmlformats.org/package/2006/relationships"><Relationship Id="rId2" Type="http://schemas.openxmlformats.org/officeDocument/2006/relationships/slide" Target="../slides/slide2437.xml"/><Relationship Id="rId1" Type="http://schemas.openxmlformats.org/officeDocument/2006/relationships/notesMaster" Target="../notesMasters/notesMaster1.xml"/></Relationships>
</file>

<file path=ppt/notesSlides/_rels/notesSlide1547.xml.rels><?xml version="1.0" encoding="UTF-8" standalone="yes"?>
<Relationships xmlns="http://schemas.openxmlformats.org/package/2006/relationships"><Relationship Id="rId2" Type="http://schemas.openxmlformats.org/officeDocument/2006/relationships/slide" Target="../slides/slide2438.xml"/><Relationship Id="rId1" Type="http://schemas.openxmlformats.org/officeDocument/2006/relationships/notesMaster" Target="../notesMasters/notesMaster1.xml"/></Relationships>
</file>

<file path=ppt/notesSlides/_rels/notesSlide1548.xml.rels><?xml version="1.0" encoding="UTF-8" standalone="yes"?>
<Relationships xmlns="http://schemas.openxmlformats.org/package/2006/relationships"><Relationship Id="rId2" Type="http://schemas.openxmlformats.org/officeDocument/2006/relationships/slide" Target="../slides/slide2439.xml"/><Relationship Id="rId1" Type="http://schemas.openxmlformats.org/officeDocument/2006/relationships/notesMaster" Target="../notesMasters/notesMaster1.xml"/></Relationships>
</file>

<file path=ppt/notesSlides/_rels/notesSlide1549.xml.rels><?xml version="1.0" encoding="UTF-8" standalone="yes"?>
<Relationships xmlns="http://schemas.openxmlformats.org/package/2006/relationships"><Relationship Id="rId2" Type="http://schemas.openxmlformats.org/officeDocument/2006/relationships/slide" Target="../slides/slide2441.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550.xml.rels><?xml version="1.0" encoding="UTF-8" standalone="yes"?>
<Relationships xmlns="http://schemas.openxmlformats.org/package/2006/relationships"><Relationship Id="rId2" Type="http://schemas.openxmlformats.org/officeDocument/2006/relationships/slide" Target="../slides/slide2442.xml"/><Relationship Id="rId1" Type="http://schemas.openxmlformats.org/officeDocument/2006/relationships/notesMaster" Target="../notesMasters/notesMaster1.xml"/></Relationships>
</file>

<file path=ppt/notesSlides/_rels/notesSlide1551.xml.rels><?xml version="1.0" encoding="UTF-8" standalone="yes"?>
<Relationships xmlns="http://schemas.openxmlformats.org/package/2006/relationships"><Relationship Id="rId2" Type="http://schemas.openxmlformats.org/officeDocument/2006/relationships/slide" Target="../slides/slide2443.xml"/><Relationship Id="rId1" Type="http://schemas.openxmlformats.org/officeDocument/2006/relationships/notesMaster" Target="../notesMasters/notesMaster1.xml"/></Relationships>
</file>

<file path=ppt/notesSlides/_rels/notesSlide1552.xml.rels><?xml version="1.0" encoding="UTF-8" standalone="yes"?>
<Relationships xmlns="http://schemas.openxmlformats.org/package/2006/relationships"><Relationship Id="rId2" Type="http://schemas.openxmlformats.org/officeDocument/2006/relationships/slide" Target="../slides/slide2444.xml"/><Relationship Id="rId1" Type="http://schemas.openxmlformats.org/officeDocument/2006/relationships/notesMaster" Target="../notesMasters/notesMaster1.xml"/></Relationships>
</file>

<file path=ppt/notesSlides/_rels/notesSlide1553.xml.rels><?xml version="1.0" encoding="UTF-8" standalone="yes"?>
<Relationships xmlns="http://schemas.openxmlformats.org/package/2006/relationships"><Relationship Id="rId2" Type="http://schemas.openxmlformats.org/officeDocument/2006/relationships/slide" Target="../slides/slide2445.xml"/><Relationship Id="rId1" Type="http://schemas.openxmlformats.org/officeDocument/2006/relationships/notesMaster" Target="../notesMasters/notesMaster1.xml"/></Relationships>
</file>

<file path=ppt/notesSlides/_rels/notesSlide1554.xml.rels><?xml version="1.0" encoding="UTF-8" standalone="yes"?>
<Relationships xmlns="http://schemas.openxmlformats.org/package/2006/relationships"><Relationship Id="rId2" Type="http://schemas.openxmlformats.org/officeDocument/2006/relationships/slide" Target="../slides/slide2446.xml"/><Relationship Id="rId1" Type="http://schemas.openxmlformats.org/officeDocument/2006/relationships/notesMaster" Target="../notesMasters/notesMaster1.xml"/></Relationships>
</file>

<file path=ppt/notesSlides/_rels/notesSlide1555.xml.rels><?xml version="1.0" encoding="UTF-8" standalone="yes"?>
<Relationships xmlns="http://schemas.openxmlformats.org/package/2006/relationships"><Relationship Id="rId2" Type="http://schemas.openxmlformats.org/officeDocument/2006/relationships/slide" Target="../slides/slide2447.xml"/><Relationship Id="rId1" Type="http://schemas.openxmlformats.org/officeDocument/2006/relationships/notesMaster" Target="../notesMasters/notesMaster1.xml"/></Relationships>
</file>

<file path=ppt/notesSlides/_rels/notesSlide1556.xml.rels><?xml version="1.0" encoding="UTF-8" standalone="yes"?>
<Relationships xmlns="http://schemas.openxmlformats.org/package/2006/relationships"><Relationship Id="rId2" Type="http://schemas.openxmlformats.org/officeDocument/2006/relationships/slide" Target="../slides/slide2448.xml"/><Relationship Id="rId1" Type="http://schemas.openxmlformats.org/officeDocument/2006/relationships/notesMaster" Target="../notesMasters/notesMaster1.xml"/></Relationships>
</file>

<file path=ppt/notesSlides/_rels/notesSlide1557.xml.rels><?xml version="1.0" encoding="UTF-8" standalone="yes"?>
<Relationships xmlns="http://schemas.openxmlformats.org/package/2006/relationships"><Relationship Id="rId2" Type="http://schemas.openxmlformats.org/officeDocument/2006/relationships/slide" Target="../slides/slide2449.xml"/><Relationship Id="rId1" Type="http://schemas.openxmlformats.org/officeDocument/2006/relationships/notesMaster" Target="../notesMasters/notesMaster1.xml"/></Relationships>
</file>

<file path=ppt/notesSlides/_rels/notesSlide1558.xml.rels><?xml version="1.0" encoding="UTF-8" standalone="yes"?>
<Relationships xmlns="http://schemas.openxmlformats.org/package/2006/relationships"><Relationship Id="rId2" Type="http://schemas.openxmlformats.org/officeDocument/2006/relationships/slide" Target="../slides/slide2450.xml"/><Relationship Id="rId1" Type="http://schemas.openxmlformats.org/officeDocument/2006/relationships/notesMaster" Target="../notesMasters/notesMaster1.xml"/></Relationships>
</file>

<file path=ppt/notesSlides/_rels/notesSlide1559.xml.rels><?xml version="1.0" encoding="UTF-8" standalone="yes"?>
<Relationships xmlns="http://schemas.openxmlformats.org/package/2006/relationships"><Relationship Id="rId2" Type="http://schemas.openxmlformats.org/officeDocument/2006/relationships/slide" Target="../slides/slide2452.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560.xml.rels><?xml version="1.0" encoding="UTF-8" standalone="yes"?>
<Relationships xmlns="http://schemas.openxmlformats.org/package/2006/relationships"><Relationship Id="rId2" Type="http://schemas.openxmlformats.org/officeDocument/2006/relationships/slide" Target="../slides/slide2453.xml"/><Relationship Id="rId1" Type="http://schemas.openxmlformats.org/officeDocument/2006/relationships/notesMaster" Target="../notesMasters/notesMaster1.xml"/></Relationships>
</file>

<file path=ppt/notesSlides/_rels/notesSlide1561.xml.rels><?xml version="1.0" encoding="UTF-8" standalone="yes"?>
<Relationships xmlns="http://schemas.openxmlformats.org/package/2006/relationships"><Relationship Id="rId2" Type="http://schemas.openxmlformats.org/officeDocument/2006/relationships/slide" Target="../slides/slide2454.xml"/><Relationship Id="rId1" Type="http://schemas.openxmlformats.org/officeDocument/2006/relationships/notesMaster" Target="../notesMasters/notesMaster1.xml"/></Relationships>
</file>

<file path=ppt/notesSlides/_rels/notesSlide1562.xml.rels><?xml version="1.0" encoding="UTF-8" standalone="yes"?>
<Relationships xmlns="http://schemas.openxmlformats.org/package/2006/relationships"><Relationship Id="rId2" Type="http://schemas.openxmlformats.org/officeDocument/2006/relationships/slide" Target="../slides/slide2455.xml"/><Relationship Id="rId1" Type="http://schemas.openxmlformats.org/officeDocument/2006/relationships/notesMaster" Target="../notesMasters/notesMaster1.xml"/></Relationships>
</file>

<file path=ppt/notesSlides/_rels/notesSlide1563.xml.rels><?xml version="1.0" encoding="UTF-8" standalone="yes"?>
<Relationships xmlns="http://schemas.openxmlformats.org/package/2006/relationships"><Relationship Id="rId2" Type="http://schemas.openxmlformats.org/officeDocument/2006/relationships/slide" Target="../slides/slide2456.xml"/><Relationship Id="rId1" Type="http://schemas.openxmlformats.org/officeDocument/2006/relationships/notesMaster" Target="../notesMasters/notesMaster1.xml"/></Relationships>
</file>

<file path=ppt/notesSlides/_rels/notesSlide1564.xml.rels><?xml version="1.0" encoding="UTF-8" standalone="yes"?>
<Relationships xmlns="http://schemas.openxmlformats.org/package/2006/relationships"><Relationship Id="rId2" Type="http://schemas.openxmlformats.org/officeDocument/2006/relationships/slide" Target="../slides/slide2457.xml"/><Relationship Id="rId1" Type="http://schemas.openxmlformats.org/officeDocument/2006/relationships/notesMaster" Target="../notesMasters/notesMaster1.xml"/></Relationships>
</file>

<file path=ppt/notesSlides/_rels/notesSlide1565.xml.rels><?xml version="1.0" encoding="UTF-8" standalone="yes"?>
<Relationships xmlns="http://schemas.openxmlformats.org/package/2006/relationships"><Relationship Id="rId2" Type="http://schemas.openxmlformats.org/officeDocument/2006/relationships/slide" Target="../slides/slide2458.xml"/><Relationship Id="rId1" Type="http://schemas.openxmlformats.org/officeDocument/2006/relationships/notesMaster" Target="../notesMasters/notesMaster1.xml"/></Relationships>
</file>

<file path=ppt/notesSlides/_rels/notesSlide1566.xml.rels><?xml version="1.0" encoding="UTF-8" standalone="yes"?>
<Relationships xmlns="http://schemas.openxmlformats.org/package/2006/relationships"><Relationship Id="rId2" Type="http://schemas.openxmlformats.org/officeDocument/2006/relationships/slide" Target="../slides/slide2459.xml"/><Relationship Id="rId1" Type="http://schemas.openxmlformats.org/officeDocument/2006/relationships/notesMaster" Target="../notesMasters/notesMaster1.xml"/></Relationships>
</file>

<file path=ppt/notesSlides/_rels/notesSlide1567.xml.rels><?xml version="1.0" encoding="UTF-8" standalone="yes"?>
<Relationships xmlns="http://schemas.openxmlformats.org/package/2006/relationships"><Relationship Id="rId2" Type="http://schemas.openxmlformats.org/officeDocument/2006/relationships/slide" Target="../slides/slide2461.xml"/><Relationship Id="rId1" Type="http://schemas.openxmlformats.org/officeDocument/2006/relationships/notesMaster" Target="../notesMasters/notesMaster1.xml"/></Relationships>
</file>

<file path=ppt/notesSlides/_rels/notesSlide1568.xml.rels><?xml version="1.0" encoding="UTF-8" standalone="yes"?>
<Relationships xmlns="http://schemas.openxmlformats.org/package/2006/relationships"><Relationship Id="rId2" Type="http://schemas.openxmlformats.org/officeDocument/2006/relationships/slide" Target="../slides/slide2462.xml"/><Relationship Id="rId1" Type="http://schemas.openxmlformats.org/officeDocument/2006/relationships/notesMaster" Target="../notesMasters/notesMaster1.xml"/></Relationships>
</file>

<file path=ppt/notesSlides/_rels/notesSlide1569.xml.rels><?xml version="1.0" encoding="UTF-8" standalone="yes"?>
<Relationships xmlns="http://schemas.openxmlformats.org/package/2006/relationships"><Relationship Id="rId2" Type="http://schemas.openxmlformats.org/officeDocument/2006/relationships/slide" Target="../slides/slide2463.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570.xml.rels><?xml version="1.0" encoding="UTF-8" standalone="yes"?>
<Relationships xmlns="http://schemas.openxmlformats.org/package/2006/relationships"><Relationship Id="rId2" Type="http://schemas.openxmlformats.org/officeDocument/2006/relationships/slide" Target="../slides/slide2464.xml"/><Relationship Id="rId1" Type="http://schemas.openxmlformats.org/officeDocument/2006/relationships/notesMaster" Target="../notesMasters/notesMaster1.xml"/></Relationships>
</file>

<file path=ppt/notesSlides/_rels/notesSlide1571.xml.rels><?xml version="1.0" encoding="UTF-8" standalone="yes"?>
<Relationships xmlns="http://schemas.openxmlformats.org/package/2006/relationships"><Relationship Id="rId2" Type="http://schemas.openxmlformats.org/officeDocument/2006/relationships/slide" Target="../slides/slide2465.xml"/><Relationship Id="rId1" Type="http://schemas.openxmlformats.org/officeDocument/2006/relationships/notesMaster" Target="../notesMasters/notesMaster1.xml"/></Relationships>
</file>

<file path=ppt/notesSlides/_rels/notesSlide1572.xml.rels><?xml version="1.0" encoding="UTF-8" standalone="yes"?>
<Relationships xmlns="http://schemas.openxmlformats.org/package/2006/relationships"><Relationship Id="rId2" Type="http://schemas.openxmlformats.org/officeDocument/2006/relationships/slide" Target="../slides/slide2466.xml"/><Relationship Id="rId1" Type="http://schemas.openxmlformats.org/officeDocument/2006/relationships/notesMaster" Target="../notesMasters/notesMaster1.xml"/></Relationships>
</file>

<file path=ppt/notesSlides/_rels/notesSlide1573.xml.rels><?xml version="1.0" encoding="UTF-8" standalone="yes"?>
<Relationships xmlns="http://schemas.openxmlformats.org/package/2006/relationships"><Relationship Id="rId2" Type="http://schemas.openxmlformats.org/officeDocument/2006/relationships/slide" Target="../slides/slide2467.xml"/><Relationship Id="rId1" Type="http://schemas.openxmlformats.org/officeDocument/2006/relationships/notesMaster" Target="../notesMasters/notesMaster1.xml"/></Relationships>
</file>

<file path=ppt/notesSlides/_rels/notesSlide1574.xml.rels><?xml version="1.0" encoding="UTF-8" standalone="yes"?>
<Relationships xmlns="http://schemas.openxmlformats.org/package/2006/relationships"><Relationship Id="rId2" Type="http://schemas.openxmlformats.org/officeDocument/2006/relationships/slide" Target="../slides/slide2468.xml"/><Relationship Id="rId1" Type="http://schemas.openxmlformats.org/officeDocument/2006/relationships/notesMaster" Target="../notesMasters/notesMaster1.xml"/></Relationships>
</file>

<file path=ppt/notesSlides/_rels/notesSlide1575.xml.rels><?xml version="1.0" encoding="UTF-8" standalone="yes"?>
<Relationships xmlns="http://schemas.openxmlformats.org/package/2006/relationships"><Relationship Id="rId2" Type="http://schemas.openxmlformats.org/officeDocument/2006/relationships/slide" Target="../slides/slide2470.xml"/><Relationship Id="rId1" Type="http://schemas.openxmlformats.org/officeDocument/2006/relationships/notesMaster" Target="../notesMasters/notesMaster1.xml"/></Relationships>
</file>

<file path=ppt/notesSlides/_rels/notesSlide1576.xml.rels><?xml version="1.0" encoding="UTF-8" standalone="yes"?>
<Relationships xmlns="http://schemas.openxmlformats.org/package/2006/relationships"><Relationship Id="rId2" Type="http://schemas.openxmlformats.org/officeDocument/2006/relationships/slide" Target="../slides/slide2471.xml"/><Relationship Id="rId1" Type="http://schemas.openxmlformats.org/officeDocument/2006/relationships/notesMaster" Target="../notesMasters/notesMaster1.xml"/></Relationships>
</file>

<file path=ppt/notesSlides/_rels/notesSlide1577.xml.rels><?xml version="1.0" encoding="UTF-8" standalone="yes"?>
<Relationships xmlns="http://schemas.openxmlformats.org/package/2006/relationships"><Relationship Id="rId2" Type="http://schemas.openxmlformats.org/officeDocument/2006/relationships/slide" Target="../slides/slide2472.xml"/><Relationship Id="rId1" Type="http://schemas.openxmlformats.org/officeDocument/2006/relationships/notesMaster" Target="../notesMasters/notesMaster1.xml"/></Relationships>
</file>

<file path=ppt/notesSlides/_rels/notesSlide1578.xml.rels><?xml version="1.0" encoding="UTF-8" standalone="yes"?>
<Relationships xmlns="http://schemas.openxmlformats.org/package/2006/relationships"><Relationship Id="rId2" Type="http://schemas.openxmlformats.org/officeDocument/2006/relationships/slide" Target="../slides/slide2473.xml"/><Relationship Id="rId1" Type="http://schemas.openxmlformats.org/officeDocument/2006/relationships/notesMaster" Target="../notesMasters/notesMaster1.xml"/></Relationships>
</file>

<file path=ppt/notesSlides/_rels/notesSlide1579.xml.rels><?xml version="1.0" encoding="UTF-8" standalone="yes"?>
<Relationships xmlns="http://schemas.openxmlformats.org/package/2006/relationships"><Relationship Id="rId2" Type="http://schemas.openxmlformats.org/officeDocument/2006/relationships/slide" Target="../slides/slide2474.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580.xml.rels><?xml version="1.0" encoding="UTF-8" standalone="yes"?>
<Relationships xmlns="http://schemas.openxmlformats.org/package/2006/relationships"><Relationship Id="rId2" Type="http://schemas.openxmlformats.org/officeDocument/2006/relationships/slide" Target="../slides/slide2475.xml"/><Relationship Id="rId1" Type="http://schemas.openxmlformats.org/officeDocument/2006/relationships/notesMaster" Target="../notesMasters/notesMaster1.xml"/></Relationships>
</file>

<file path=ppt/notesSlides/_rels/notesSlide1581.xml.rels><?xml version="1.0" encoding="UTF-8" standalone="yes"?>
<Relationships xmlns="http://schemas.openxmlformats.org/package/2006/relationships"><Relationship Id="rId2" Type="http://schemas.openxmlformats.org/officeDocument/2006/relationships/slide" Target="../slides/slide2476.xml"/><Relationship Id="rId1" Type="http://schemas.openxmlformats.org/officeDocument/2006/relationships/notesMaster" Target="../notesMasters/notesMaster1.xml"/></Relationships>
</file>

<file path=ppt/notesSlides/_rels/notesSlide1582.xml.rels><?xml version="1.0" encoding="UTF-8" standalone="yes"?>
<Relationships xmlns="http://schemas.openxmlformats.org/package/2006/relationships"><Relationship Id="rId2" Type="http://schemas.openxmlformats.org/officeDocument/2006/relationships/slide" Target="../slides/slide2477.xml"/><Relationship Id="rId1" Type="http://schemas.openxmlformats.org/officeDocument/2006/relationships/notesMaster" Target="../notesMasters/notesMaster1.xml"/></Relationships>
</file>

<file path=ppt/notesSlides/_rels/notesSlide1583.xml.rels><?xml version="1.0" encoding="UTF-8" standalone="yes"?>
<Relationships xmlns="http://schemas.openxmlformats.org/package/2006/relationships"><Relationship Id="rId2" Type="http://schemas.openxmlformats.org/officeDocument/2006/relationships/slide" Target="../slides/slide2480.xml"/><Relationship Id="rId1" Type="http://schemas.openxmlformats.org/officeDocument/2006/relationships/notesMaster" Target="../notesMasters/notesMaster1.xml"/></Relationships>
</file>

<file path=ppt/notesSlides/_rels/notesSlide1584.xml.rels><?xml version="1.0" encoding="UTF-8" standalone="yes"?>
<Relationships xmlns="http://schemas.openxmlformats.org/package/2006/relationships"><Relationship Id="rId2" Type="http://schemas.openxmlformats.org/officeDocument/2006/relationships/slide" Target="../slides/slide2481.xml"/><Relationship Id="rId1" Type="http://schemas.openxmlformats.org/officeDocument/2006/relationships/notesMaster" Target="../notesMasters/notesMaster1.xml"/></Relationships>
</file>

<file path=ppt/notesSlides/_rels/notesSlide1585.xml.rels><?xml version="1.0" encoding="UTF-8" standalone="yes"?>
<Relationships xmlns="http://schemas.openxmlformats.org/package/2006/relationships"><Relationship Id="rId2" Type="http://schemas.openxmlformats.org/officeDocument/2006/relationships/slide" Target="../slides/slide2482.xml"/><Relationship Id="rId1" Type="http://schemas.openxmlformats.org/officeDocument/2006/relationships/notesMaster" Target="../notesMasters/notesMaster1.xml"/></Relationships>
</file>

<file path=ppt/notesSlides/_rels/notesSlide1586.xml.rels><?xml version="1.0" encoding="UTF-8" standalone="yes"?>
<Relationships xmlns="http://schemas.openxmlformats.org/package/2006/relationships"><Relationship Id="rId2" Type="http://schemas.openxmlformats.org/officeDocument/2006/relationships/slide" Target="../slides/slide2483.xml"/><Relationship Id="rId1" Type="http://schemas.openxmlformats.org/officeDocument/2006/relationships/notesMaster" Target="../notesMasters/notesMaster1.xml"/></Relationships>
</file>

<file path=ppt/notesSlides/_rels/notesSlide1587.xml.rels><?xml version="1.0" encoding="UTF-8" standalone="yes"?>
<Relationships xmlns="http://schemas.openxmlformats.org/package/2006/relationships"><Relationship Id="rId2" Type="http://schemas.openxmlformats.org/officeDocument/2006/relationships/slide" Target="../slides/slide2484.xml"/><Relationship Id="rId1" Type="http://schemas.openxmlformats.org/officeDocument/2006/relationships/notesMaster" Target="../notesMasters/notesMaster1.xml"/></Relationships>
</file>

<file path=ppt/notesSlides/_rels/notesSlide1588.xml.rels><?xml version="1.0" encoding="UTF-8" standalone="yes"?>
<Relationships xmlns="http://schemas.openxmlformats.org/package/2006/relationships"><Relationship Id="rId2" Type="http://schemas.openxmlformats.org/officeDocument/2006/relationships/slide" Target="../slides/slide2485.xml"/><Relationship Id="rId1" Type="http://schemas.openxmlformats.org/officeDocument/2006/relationships/notesMaster" Target="../notesMasters/notesMaster1.xml"/></Relationships>
</file>

<file path=ppt/notesSlides/_rels/notesSlide1589.xml.rels><?xml version="1.0" encoding="UTF-8" standalone="yes"?>
<Relationships xmlns="http://schemas.openxmlformats.org/package/2006/relationships"><Relationship Id="rId2" Type="http://schemas.openxmlformats.org/officeDocument/2006/relationships/slide" Target="../slides/slide2487.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590.xml.rels><?xml version="1.0" encoding="UTF-8" standalone="yes"?>
<Relationships xmlns="http://schemas.openxmlformats.org/package/2006/relationships"><Relationship Id="rId2" Type="http://schemas.openxmlformats.org/officeDocument/2006/relationships/slide" Target="../slides/slide2488.xml"/><Relationship Id="rId1" Type="http://schemas.openxmlformats.org/officeDocument/2006/relationships/notesMaster" Target="../notesMasters/notesMaster1.xml"/></Relationships>
</file>

<file path=ppt/notesSlides/_rels/notesSlide1591.xml.rels><?xml version="1.0" encoding="UTF-8" standalone="yes"?>
<Relationships xmlns="http://schemas.openxmlformats.org/package/2006/relationships"><Relationship Id="rId2" Type="http://schemas.openxmlformats.org/officeDocument/2006/relationships/slide" Target="../slides/slide2489.xml"/><Relationship Id="rId1" Type="http://schemas.openxmlformats.org/officeDocument/2006/relationships/notesMaster" Target="../notesMasters/notesMaster1.xml"/></Relationships>
</file>

<file path=ppt/notesSlides/_rels/notesSlide1592.xml.rels><?xml version="1.0" encoding="UTF-8" standalone="yes"?>
<Relationships xmlns="http://schemas.openxmlformats.org/package/2006/relationships"><Relationship Id="rId2" Type="http://schemas.openxmlformats.org/officeDocument/2006/relationships/slide" Target="../slides/slide2490.xml"/><Relationship Id="rId1" Type="http://schemas.openxmlformats.org/officeDocument/2006/relationships/notesMaster" Target="../notesMasters/notesMaster1.xml"/></Relationships>
</file>

<file path=ppt/notesSlides/_rels/notesSlide1593.xml.rels><?xml version="1.0" encoding="UTF-8" standalone="yes"?>
<Relationships xmlns="http://schemas.openxmlformats.org/package/2006/relationships"><Relationship Id="rId2" Type="http://schemas.openxmlformats.org/officeDocument/2006/relationships/slide" Target="../slides/slide2491.xml"/><Relationship Id="rId1" Type="http://schemas.openxmlformats.org/officeDocument/2006/relationships/notesMaster" Target="../notesMasters/notesMaster1.xml"/></Relationships>
</file>

<file path=ppt/notesSlides/_rels/notesSlide1594.xml.rels><?xml version="1.0" encoding="UTF-8" standalone="yes"?>
<Relationships xmlns="http://schemas.openxmlformats.org/package/2006/relationships"><Relationship Id="rId2" Type="http://schemas.openxmlformats.org/officeDocument/2006/relationships/slide" Target="../slides/slide2493.xml"/><Relationship Id="rId1" Type="http://schemas.openxmlformats.org/officeDocument/2006/relationships/notesMaster" Target="../notesMasters/notesMaster1.xml"/></Relationships>
</file>

<file path=ppt/notesSlides/_rels/notesSlide1595.xml.rels><?xml version="1.0" encoding="UTF-8" standalone="yes"?>
<Relationships xmlns="http://schemas.openxmlformats.org/package/2006/relationships"><Relationship Id="rId2" Type="http://schemas.openxmlformats.org/officeDocument/2006/relationships/slide" Target="../slides/slide2494.xml"/><Relationship Id="rId1" Type="http://schemas.openxmlformats.org/officeDocument/2006/relationships/notesMaster" Target="../notesMasters/notesMaster1.xml"/></Relationships>
</file>

<file path=ppt/notesSlides/_rels/notesSlide1596.xml.rels><?xml version="1.0" encoding="UTF-8" standalone="yes"?>
<Relationships xmlns="http://schemas.openxmlformats.org/package/2006/relationships"><Relationship Id="rId2" Type="http://schemas.openxmlformats.org/officeDocument/2006/relationships/slide" Target="../slides/slide2496.xml"/><Relationship Id="rId1" Type="http://schemas.openxmlformats.org/officeDocument/2006/relationships/notesMaster" Target="../notesMasters/notesMaster1.xml"/></Relationships>
</file>

<file path=ppt/notesSlides/_rels/notesSlide1597.xml.rels><?xml version="1.0" encoding="UTF-8" standalone="yes"?>
<Relationships xmlns="http://schemas.openxmlformats.org/package/2006/relationships"><Relationship Id="rId2" Type="http://schemas.openxmlformats.org/officeDocument/2006/relationships/slide" Target="../slides/slide2497.xml"/><Relationship Id="rId1" Type="http://schemas.openxmlformats.org/officeDocument/2006/relationships/notesMaster" Target="../notesMasters/notesMaster1.xml"/></Relationships>
</file>

<file path=ppt/notesSlides/_rels/notesSlide1598.xml.rels><?xml version="1.0" encoding="UTF-8" standalone="yes"?>
<Relationships xmlns="http://schemas.openxmlformats.org/package/2006/relationships"><Relationship Id="rId2" Type="http://schemas.openxmlformats.org/officeDocument/2006/relationships/slide" Target="../slides/slide2498.xml"/><Relationship Id="rId1" Type="http://schemas.openxmlformats.org/officeDocument/2006/relationships/notesMaster" Target="../notesMasters/notesMaster1.xml"/></Relationships>
</file>

<file path=ppt/notesSlides/_rels/notesSlide1599.xml.rels><?xml version="1.0" encoding="UTF-8" standalone="yes"?>
<Relationships xmlns="http://schemas.openxmlformats.org/package/2006/relationships"><Relationship Id="rId2" Type="http://schemas.openxmlformats.org/officeDocument/2006/relationships/slide" Target="../slides/slide249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600.xml.rels><?xml version="1.0" encoding="UTF-8" standalone="yes"?>
<Relationships xmlns="http://schemas.openxmlformats.org/package/2006/relationships"><Relationship Id="rId2" Type="http://schemas.openxmlformats.org/officeDocument/2006/relationships/slide" Target="../slides/slide2500.xml"/><Relationship Id="rId1" Type="http://schemas.openxmlformats.org/officeDocument/2006/relationships/notesMaster" Target="../notesMasters/notesMaster1.xml"/></Relationships>
</file>

<file path=ppt/notesSlides/_rels/notesSlide1601.xml.rels><?xml version="1.0" encoding="UTF-8" standalone="yes"?>
<Relationships xmlns="http://schemas.openxmlformats.org/package/2006/relationships"><Relationship Id="rId2" Type="http://schemas.openxmlformats.org/officeDocument/2006/relationships/slide" Target="../slides/slide2501.xml"/><Relationship Id="rId1" Type="http://schemas.openxmlformats.org/officeDocument/2006/relationships/notesMaster" Target="../notesMasters/notesMaster1.xml"/></Relationships>
</file>

<file path=ppt/notesSlides/_rels/notesSlide1602.xml.rels><?xml version="1.0" encoding="UTF-8" standalone="yes"?>
<Relationships xmlns="http://schemas.openxmlformats.org/package/2006/relationships"><Relationship Id="rId2" Type="http://schemas.openxmlformats.org/officeDocument/2006/relationships/slide" Target="../slides/slide2502.xml"/><Relationship Id="rId1" Type="http://schemas.openxmlformats.org/officeDocument/2006/relationships/notesMaster" Target="../notesMasters/notesMaster1.xml"/></Relationships>
</file>

<file path=ppt/notesSlides/_rels/notesSlide1603.xml.rels><?xml version="1.0" encoding="UTF-8" standalone="yes"?>
<Relationships xmlns="http://schemas.openxmlformats.org/package/2006/relationships"><Relationship Id="rId2" Type="http://schemas.openxmlformats.org/officeDocument/2006/relationships/slide" Target="../slides/slide2503.xml"/><Relationship Id="rId1" Type="http://schemas.openxmlformats.org/officeDocument/2006/relationships/notesMaster" Target="../notesMasters/notesMaster1.xml"/></Relationships>
</file>

<file path=ppt/notesSlides/_rels/notesSlide1604.xml.rels><?xml version="1.0" encoding="UTF-8" standalone="yes"?>
<Relationships xmlns="http://schemas.openxmlformats.org/package/2006/relationships"><Relationship Id="rId2" Type="http://schemas.openxmlformats.org/officeDocument/2006/relationships/slide" Target="../slides/slide2505.xml"/><Relationship Id="rId1" Type="http://schemas.openxmlformats.org/officeDocument/2006/relationships/notesMaster" Target="../notesMasters/notesMaster1.xml"/></Relationships>
</file>

<file path=ppt/notesSlides/_rels/notesSlide1605.xml.rels><?xml version="1.0" encoding="UTF-8" standalone="yes"?>
<Relationships xmlns="http://schemas.openxmlformats.org/package/2006/relationships"><Relationship Id="rId2" Type="http://schemas.openxmlformats.org/officeDocument/2006/relationships/slide" Target="../slides/slide2506.xml"/><Relationship Id="rId1" Type="http://schemas.openxmlformats.org/officeDocument/2006/relationships/notesMaster" Target="../notesMasters/notesMaster1.xml"/></Relationships>
</file>

<file path=ppt/notesSlides/_rels/notesSlide1606.xml.rels><?xml version="1.0" encoding="UTF-8" standalone="yes"?>
<Relationships xmlns="http://schemas.openxmlformats.org/package/2006/relationships"><Relationship Id="rId2" Type="http://schemas.openxmlformats.org/officeDocument/2006/relationships/slide" Target="../slides/slide2507.xml"/><Relationship Id="rId1" Type="http://schemas.openxmlformats.org/officeDocument/2006/relationships/notesMaster" Target="../notesMasters/notesMaster1.xml"/></Relationships>
</file>

<file path=ppt/notesSlides/_rels/notesSlide1607.xml.rels><?xml version="1.0" encoding="UTF-8" standalone="yes"?>
<Relationships xmlns="http://schemas.openxmlformats.org/package/2006/relationships"><Relationship Id="rId2" Type="http://schemas.openxmlformats.org/officeDocument/2006/relationships/slide" Target="../slides/slide2508.xml"/><Relationship Id="rId1" Type="http://schemas.openxmlformats.org/officeDocument/2006/relationships/notesMaster" Target="../notesMasters/notesMaster1.xml"/></Relationships>
</file>

<file path=ppt/notesSlides/_rels/notesSlide1608.xml.rels><?xml version="1.0" encoding="UTF-8" standalone="yes"?>
<Relationships xmlns="http://schemas.openxmlformats.org/package/2006/relationships"><Relationship Id="rId2" Type="http://schemas.openxmlformats.org/officeDocument/2006/relationships/slide" Target="../slides/slide2509.xml"/><Relationship Id="rId1" Type="http://schemas.openxmlformats.org/officeDocument/2006/relationships/notesMaster" Target="../notesMasters/notesMaster1.xml"/></Relationships>
</file>

<file path=ppt/notesSlides/_rels/notesSlide1609.xml.rels><?xml version="1.0" encoding="UTF-8" standalone="yes"?>
<Relationships xmlns="http://schemas.openxmlformats.org/package/2006/relationships"><Relationship Id="rId2" Type="http://schemas.openxmlformats.org/officeDocument/2006/relationships/slide" Target="../slides/slide251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610.xml.rels><?xml version="1.0" encoding="UTF-8" standalone="yes"?>
<Relationships xmlns="http://schemas.openxmlformats.org/package/2006/relationships"><Relationship Id="rId2" Type="http://schemas.openxmlformats.org/officeDocument/2006/relationships/slide" Target="../slides/slide2511.xml"/><Relationship Id="rId1" Type="http://schemas.openxmlformats.org/officeDocument/2006/relationships/notesMaster" Target="../notesMasters/notesMaster1.xml"/></Relationships>
</file>

<file path=ppt/notesSlides/_rels/notesSlide1611.xml.rels><?xml version="1.0" encoding="UTF-8" standalone="yes"?>
<Relationships xmlns="http://schemas.openxmlformats.org/package/2006/relationships"><Relationship Id="rId2" Type="http://schemas.openxmlformats.org/officeDocument/2006/relationships/slide" Target="../slides/slide2512.xml"/><Relationship Id="rId1" Type="http://schemas.openxmlformats.org/officeDocument/2006/relationships/notesMaster" Target="../notesMasters/notesMaster1.xml"/></Relationships>
</file>

<file path=ppt/notesSlides/_rels/notesSlide1612.xml.rels><?xml version="1.0" encoding="UTF-8" standalone="yes"?>
<Relationships xmlns="http://schemas.openxmlformats.org/package/2006/relationships"><Relationship Id="rId2" Type="http://schemas.openxmlformats.org/officeDocument/2006/relationships/slide" Target="../slides/slide2514.xml"/><Relationship Id="rId1" Type="http://schemas.openxmlformats.org/officeDocument/2006/relationships/notesMaster" Target="../notesMasters/notesMaster1.xml"/></Relationships>
</file>

<file path=ppt/notesSlides/_rels/notesSlide1613.xml.rels><?xml version="1.0" encoding="UTF-8" standalone="yes"?>
<Relationships xmlns="http://schemas.openxmlformats.org/package/2006/relationships"><Relationship Id="rId2" Type="http://schemas.openxmlformats.org/officeDocument/2006/relationships/slide" Target="../slides/slide2515.xml"/><Relationship Id="rId1" Type="http://schemas.openxmlformats.org/officeDocument/2006/relationships/notesMaster" Target="../notesMasters/notesMaster1.xml"/></Relationships>
</file>

<file path=ppt/notesSlides/_rels/notesSlide1614.xml.rels><?xml version="1.0" encoding="UTF-8" standalone="yes"?>
<Relationships xmlns="http://schemas.openxmlformats.org/package/2006/relationships"><Relationship Id="rId2" Type="http://schemas.openxmlformats.org/officeDocument/2006/relationships/slide" Target="../slides/slide2516.xml"/><Relationship Id="rId1" Type="http://schemas.openxmlformats.org/officeDocument/2006/relationships/notesMaster" Target="../notesMasters/notesMaster1.xml"/></Relationships>
</file>

<file path=ppt/notesSlides/_rels/notesSlide1615.xml.rels><?xml version="1.0" encoding="UTF-8" standalone="yes"?>
<Relationships xmlns="http://schemas.openxmlformats.org/package/2006/relationships"><Relationship Id="rId2" Type="http://schemas.openxmlformats.org/officeDocument/2006/relationships/slide" Target="../slides/slide2517.xml"/><Relationship Id="rId1" Type="http://schemas.openxmlformats.org/officeDocument/2006/relationships/notesMaster" Target="../notesMasters/notesMaster1.xml"/></Relationships>
</file>

<file path=ppt/notesSlides/_rels/notesSlide1616.xml.rels><?xml version="1.0" encoding="UTF-8" standalone="yes"?>
<Relationships xmlns="http://schemas.openxmlformats.org/package/2006/relationships"><Relationship Id="rId2" Type="http://schemas.openxmlformats.org/officeDocument/2006/relationships/slide" Target="../slides/slide2518.xml"/><Relationship Id="rId1" Type="http://schemas.openxmlformats.org/officeDocument/2006/relationships/notesMaster" Target="../notesMasters/notesMaster1.xml"/></Relationships>
</file>

<file path=ppt/notesSlides/_rels/notesSlide1617.xml.rels><?xml version="1.0" encoding="UTF-8" standalone="yes"?>
<Relationships xmlns="http://schemas.openxmlformats.org/package/2006/relationships"><Relationship Id="rId2" Type="http://schemas.openxmlformats.org/officeDocument/2006/relationships/slide" Target="../slides/slide2519.xml"/><Relationship Id="rId1" Type="http://schemas.openxmlformats.org/officeDocument/2006/relationships/notesMaster" Target="../notesMasters/notesMaster1.xml"/></Relationships>
</file>

<file path=ppt/notesSlides/_rels/notesSlide1618.xml.rels><?xml version="1.0" encoding="UTF-8" standalone="yes"?>
<Relationships xmlns="http://schemas.openxmlformats.org/package/2006/relationships"><Relationship Id="rId2" Type="http://schemas.openxmlformats.org/officeDocument/2006/relationships/slide" Target="../slides/slide2520.xml"/><Relationship Id="rId1" Type="http://schemas.openxmlformats.org/officeDocument/2006/relationships/notesMaster" Target="../notesMasters/notesMaster1.xml"/></Relationships>
</file>

<file path=ppt/notesSlides/_rels/notesSlide1619.xml.rels><?xml version="1.0" encoding="UTF-8" standalone="yes"?>
<Relationships xmlns="http://schemas.openxmlformats.org/package/2006/relationships"><Relationship Id="rId2" Type="http://schemas.openxmlformats.org/officeDocument/2006/relationships/slide" Target="../slides/slide2521.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620.xml.rels><?xml version="1.0" encoding="UTF-8" standalone="yes"?>
<Relationships xmlns="http://schemas.openxmlformats.org/package/2006/relationships"><Relationship Id="rId2" Type="http://schemas.openxmlformats.org/officeDocument/2006/relationships/slide" Target="../slides/slide2523.xml"/><Relationship Id="rId1" Type="http://schemas.openxmlformats.org/officeDocument/2006/relationships/notesMaster" Target="../notesMasters/notesMaster1.xml"/></Relationships>
</file>

<file path=ppt/notesSlides/_rels/notesSlide1621.xml.rels><?xml version="1.0" encoding="UTF-8" standalone="yes"?>
<Relationships xmlns="http://schemas.openxmlformats.org/package/2006/relationships"><Relationship Id="rId2" Type="http://schemas.openxmlformats.org/officeDocument/2006/relationships/slide" Target="../slides/slide2524.xml"/><Relationship Id="rId1" Type="http://schemas.openxmlformats.org/officeDocument/2006/relationships/notesMaster" Target="../notesMasters/notesMaster1.xml"/></Relationships>
</file>

<file path=ppt/notesSlides/_rels/notesSlide1622.xml.rels><?xml version="1.0" encoding="UTF-8" standalone="yes"?>
<Relationships xmlns="http://schemas.openxmlformats.org/package/2006/relationships"><Relationship Id="rId2" Type="http://schemas.openxmlformats.org/officeDocument/2006/relationships/slide" Target="../slides/slide2526.xml"/><Relationship Id="rId1" Type="http://schemas.openxmlformats.org/officeDocument/2006/relationships/notesMaster" Target="../notesMasters/notesMaster1.xml"/></Relationships>
</file>

<file path=ppt/notesSlides/_rels/notesSlide1623.xml.rels><?xml version="1.0" encoding="UTF-8" standalone="yes"?>
<Relationships xmlns="http://schemas.openxmlformats.org/package/2006/relationships"><Relationship Id="rId2" Type="http://schemas.openxmlformats.org/officeDocument/2006/relationships/slide" Target="../slides/slide2527.xml"/><Relationship Id="rId1" Type="http://schemas.openxmlformats.org/officeDocument/2006/relationships/notesMaster" Target="../notesMasters/notesMaster1.xml"/></Relationships>
</file>

<file path=ppt/notesSlides/_rels/notesSlide1624.xml.rels><?xml version="1.0" encoding="UTF-8" standalone="yes"?>
<Relationships xmlns="http://schemas.openxmlformats.org/package/2006/relationships"><Relationship Id="rId2" Type="http://schemas.openxmlformats.org/officeDocument/2006/relationships/slide" Target="../slides/slide2528.xml"/><Relationship Id="rId1" Type="http://schemas.openxmlformats.org/officeDocument/2006/relationships/notesMaster" Target="../notesMasters/notesMaster1.xml"/></Relationships>
</file>

<file path=ppt/notesSlides/_rels/notesSlide1625.xml.rels><?xml version="1.0" encoding="UTF-8" standalone="yes"?>
<Relationships xmlns="http://schemas.openxmlformats.org/package/2006/relationships"><Relationship Id="rId2" Type="http://schemas.openxmlformats.org/officeDocument/2006/relationships/slide" Target="../slides/slide2529.xml"/><Relationship Id="rId1" Type="http://schemas.openxmlformats.org/officeDocument/2006/relationships/notesMaster" Target="../notesMasters/notesMaster1.xml"/></Relationships>
</file>

<file path=ppt/notesSlides/_rels/notesSlide1626.xml.rels><?xml version="1.0" encoding="UTF-8" standalone="yes"?>
<Relationships xmlns="http://schemas.openxmlformats.org/package/2006/relationships"><Relationship Id="rId2" Type="http://schemas.openxmlformats.org/officeDocument/2006/relationships/slide" Target="../slides/slide2530.xml"/><Relationship Id="rId1" Type="http://schemas.openxmlformats.org/officeDocument/2006/relationships/notesMaster" Target="../notesMasters/notesMaster1.xml"/></Relationships>
</file>

<file path=ppt/notesSlides/_rels/notesSlide1627.xml.rels><?xml version="1.0" encoding="UTF-8" standalone="yes"?>
<Relationships xmlns="http://schemas.openxmlformats.org/package/2006/relationships"><Relationship Id="rId2" Type="http://schemas.openxmlformats.org/officeDocument/2006/relationships/slide" Target="../slides/slide2532.xml"/><Relationship Id="rId1" Type="http://schemas.openxmlformats.org/officeDocument/2006/relationships/notesMaster" Target="../notesMasters/notesMaster1.xml"/></Relationships>
</file>

<file path=ppt/notesSlides/_rels/notesSlide1628.xml.rels><?xml version="1.0" encoding="UTF-8" standalone="yes"?>
<Relationships xmlns="http://schemas.openxmlformats.org/package/2006/relationships"><Relationship Id="rId2" Type="http://schemas.openxmlformats.org/officeDocument/2006/relationships/slide" Target="../slides/slide2533.xml"/><Relationship Id="rId1" Type="http://schemas.openxmlformats.org/officeDocument/2006/relationships/notesMaster" Target="../notesMasters/notesMaster1.xml"/></Relationships>
</file>

<file path=ppt/notesSlides/_rels/notesSlide1629.xml.rels><?xml version="1.0" encoding="UTF-8" standalone="yes"?>
<Relationships xmlns="http://schemas.openxmlformats.org/package/2006/relationships"><Relationship Id="rId2" Type="http://schemas.openxmlformats.org/officeDocument/2006/relationships/slide" Target="../slides/slide2534.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630.xml.rels><?xml version="1.0" encoding="UTF-8" standalone="yes"?>
<Relationships xmlns="http://schemas.openxmlformats.org/package/2006/relationships"><Relationship Id="rId2" Type="http://schemas.openxmlformats.org/officeDocument/2006/relationships/slide" Target="../slides/slide2535.xml"/><Relationship Id="rId1" Type="http://schemas.openxmlformats.org/officeDocument/2006/relationships/notesMaster" Target="../notesMasters/notesMaster1.xml"/></Relationships>
</file>

<file path=ppt/notesSlides/_rels/notesSlide1631.xml.rels><?xml version="1.0" encoding="UTF-8" standalone="yes"?>
<Relationships xmlns="http://schemas.openxmlformats.org/package/2006/relationships"><Relationship Id="rId2" Type="http://schemas.openxmlformats.org/officeDocument/2006/relationships/slide" Target="../slides/slide2536.xml"/><Relationship Id="rId1" Type="http://schemas.openxmlformats.org/officeDocument/2006/relationships/notesMaster" Target="../notesMasters/notesMaster1.xml"/></Relationships>
</file>

<file path=ppt/notesSlides/_rels/notesSlide1632.xml.rels><?xml version="1.0" encoding="UTF-8" standalone="yes"?>
<Relationships xmlns="http://schemas.openxmlformats.org/package/2006/relationships"><Relationship Id="rId2" Type="http://schemas.openxmlformats.org/officeDocument/2006/relationships/slide" Target="../slides/slide2537.xml"/><Relationship Id="rId1" Type="http://schemas.openxmlformats.org/officeDocument/2006/relationships/notesMaster" Target="../notesMasters/notesMaster1.xml"/></Relationships>
</file>

<file path=ppt/notesSlides/_rels/notesSlide1633.xml.rels><?xml version="1.0" encoding="UTF-8" standalone="yes"?>
<Relationships xmlns="http://schemas.openxmlformats.org/package/2006/relationships"><Relationship Id="rId2" Type="http://schemas.openxmlformats.org/officeDocument/2006/relationships/slide" Target="../slides/slide2538.xml"/><Relationship Id="rId1" Type="http://schemas.openxmlformats.org/officeDocument/2006/relationships/notesMaster" Target="../notesMasters/notesMaster1.xml"/></Relationships>
</file>

<file path=ppt/notesSlides/_rels/notesSlide1634.xml.rels><?xml version="1.0" encoding="UTF-8" standalone="yes"?>
<Relationships xmlns="http://schemas.openxmlformats.org/package/2006/relationships"><Relationship Id="rId2" Type="http://schemas.openxmlformats.org/officeDocument/2006/relationships/slide" Target="../slides/slide2539.xml"/><Relationship Id="rId1" Type="http://schemas.openxmlformats.org/officeDocument/2006/relationships/notesMaster" Target="../notesMasters/notesMaster1.xml"/></Relationships>
</file>

<file path=ppt/notesSlides/_rels/notesSlide1635.xml.rels><?xml version="1.0" encoding="UTF-8" standalone="yes"?>
<Relationships xmlns="http://schemas.openxmlformats.org/package/2006/relationships"><Relationship Id="rId2" Type="http://schemas.openxmlformats.org/officeDocument/2006/relationships/slide" Target="../slides/slide2540.xml"/><Relationship Id="rId1" Type="http://schemas.openxmlformats.org/officeDocument/2006/relationships/notesMaster" Target="../notesMasters/notesMaster1.xml"/></Relationships>
</file>

<file path=ppt/notesSlides/_rels/notesSlide1636.xml.rels><?xml version="1.0" encoding="UTF-8" standalone="yes"?>
<Relationships xmlns="http://schemas.openxmlformats.org/package/2006/relationships"><Relationship Id="rId2" Type="http://schemas.openxmlformats.org/officeDocument/2006/relationships/slide" Target="../slides/slide2541.xml"/><Relationship Id="rId1" Type="http://schemas.openxmlformats.org/officeDocument/2006/relationships/notesMaster" Target="../notesMasters/notesMaster1.xml"/></Relationships>
</file>

<file path=ppt/notesSlides/_rels/notesSlide1637.xml.rels><?xml version="1.0" encoding="UTF-8" standalone="yes"?>
<Relationships xmlns="http://schemas.openxmlformats.org/package/2006/relationships"><Relationship Id="rId2" Type="http://schemas.openxmlformats.org/officeDocument/2006/relationships/slide" Target="../slides/slide2543.xml"/><Relationship Id="rId1" Type="http://schemas.openxmlformats.org/officeDocument/2006/relationships/notesMaster" Target="../notesMasters/notesMaster1.xml"/></Relationships>
</file>

<file path=ppt/notesSlides/_rels/notesSlide1638.xml.rels><?xml version="1.0" encoding="UTF-8" standalone="yes"?>
<Relationships xmlns="http://schemas.openxmlformats.org/package/2006/relationships"><Relationship Id="rId2" Type="http://schemas.openxmlformats.org/officeDocument/2006/relationships/slide" Target="../slides/slide2545.xml"/><Relationship Id="rId1" Type="http://schemas.openxmlformats.org/officeDocument/2006/relationships/notesMaster" Target="../notesMasters/notesMaster1.xml"/></Relationships>
</file>

<file path=ppt/notesSlides/_rels/notesSlide1639.xml.rels><?xml version="1.0" encoding="UTF-8" standalone="yes"?>
<Relationships xmlns="http://schemas.openxmlformats.org/package/2006/relationships"><Relationship Id="rId2" Type="http://schemas.openxmlformats.org/officeDocument/2006/relationships/slide" Target="../slides/slide2547.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640.xml.rels><?xml version="1.0" encoding="UTF-8" standalone="yes"?>
<Relationships xmlns="http://schemas.openxmlformats.org/package/2006/relationships"><Relationship Id="rId2" Type="http://schemas.openxmlformats.org/officeDocument/2006/relationships/slide" Target="../slides/slide2548.xml"/><Relationship Id="rId1" Type="http://schemas.openxmlformats.org/officeDocument/2006/relationships/notesMaster" Target="../notesMasters/notesMaster1.xml"/></Relationships>
</file>

<file path=ppt/notesSlides/_rels/notesSlide1641.xml.rels><?xml version="1.0" encoding="UTF-8" standalone="yes"?>
<Relationships xmlns="http://schemas.openxmlformats.org/package/2006/relationships"><Relationship Id="rId2" Type="http://schemas.openxmlformats.org/officeDocument/2006/relationships/slide" Target="../slides/slide2550.xml"/><Relationship Id="rId1" Type="http://schemas.openxmlformats.org/officeDocument/2006/relationships/notesMaster" Target="../notesMasters/notesMaster1.xml"/></Relationships>
</file>

<file path=ppt/notesSlides/_rels/notesSlide1642.xml.rels><?xml version="1.0" encoding="UTF-8" standalone="yes"?>
<Relationships xmlns="http://schemas.openxmlformats.org/package/2006/relationships"><Relationship Id="rId2" Type="http://schemas.openxmlformats.org/officeDocument/2006/relationships/slide" Target="../slides/slide2551.xml"/><Relationship Id="rId1" Type="http://schemas.openxmlformats.org/officeDocument/2006/relationships/notesMaster" Target="../notesMasters/notesMaster1.xml"/></Relationships>
</file>

<file path=ppt/notesSlides/_rels/notesSlide1643.xml.rels><?xml version="1.0" encoding="UTF-8" standalone="yes"?>
<Relationships xmlns="http://schemas.openxmlformats.org/package/2006/relationships"><Relationship Id="rId2" Type="http://schemas.openxmlformats.org/officeDocument/2006/relationships/slide" Target="../slides/slide2552.xml"/><Relationship Id="rId1" Type="http://schemas.openxmlformats.org/officeDocument/2006/relationships/notesMaster" Target="../notesMasters/notesMaster1.xml"/></Relationships>
</file>

<file path=ppt/notesSlides/_rels/notesSlide1644.xml.rels><?xml version="1.0" encoding="UTF-8" standalone="yes"?>
<Relationships xmlns="http://schemas.openxmlformats.org/package/2006/relationships"><Relationship Id="rId2" Type="http://schemas.openxmlformats.org/officeDocument/2006/relationships/slide" Target="../slides/slide2553.xml"/><Relationship Id="rId1" Type="http://schemas.openxmlformats.org/officeDocument/2006/relationships/notesMaster" Target="../notesMasters/notesMaster1.xml"/></Relationships>
</file>

<file path=ppt/notesSlides/_rels/notesSlide1645.xml.rels><?xml version="1.0" encoding="UTF-8" standalone="yes"?>
<Relationships xmlns="http://schemas.openxmlformats.org/package/2006/relationships"><Relationship Id="rId2" Type="http://schemas.openxmlformats.org/officeDocument/2006/relationships/slide" Target="../slides/slide2554.xml"/><Relationship Id="rId1" Type="http://schemas.openxmlformats.org/officeDocument/2006/relationships/notesMaster" Target="../notesMasters/notesMaster1.xml"/></Relationships>
</file>

<file path=ppt/notesSlides/_rels/notesSlide1646.xml.rels><?xml version="1.0" encoding="UTF-8" standalone="yes"?>
<Relationships xmlns="http://schemas.openxmlformats.org/package/2006/relationships"><Relationship Id="rId2" Type="http://schemas.openxmlformats.org/officeDocument/2006/relationships/slide" Target="../slides/slide2555.xml"/><Relationship Id="rId1" Type="http://schemas.openxmlformats.org/officeDocument/2006/relationships/notesMaster" Target="../notesMasters/notesMaster1.xml"/></Relationships>
</file>

<file path=ppt/notesSlides/_rels/notesSlide1647.xml.rels><?xml version="1.0" encoding="UTF-8" standalone="yes"?>
<Relationships xmlns="http://schemas.openxmlformats.org/package/2006/relationships"><Relationship Id="rId2" Type="http://schemas.openxmlformats.org/officeDocument/2006/relationships/slide" Target="../slides/slide2556.xml"/><Relationship Id="rId1" Type="http://schemas.openxmlformats.org/officeDocument/2006/relationships/notesMaster" Target="../notesMasters/notesMaster1.xml"/></Relationships>
</file>

<file path=ppt/notesSlides/_rels/notesSlide1648.xml.rels><?xml version="1.0" encoding="UTF-8" standalone="yes"?>
<Relationships xmlns="http://schemas.openxmlformats.org/package/2006/relationships"><Relationship Id="rId2" Type="http://schemas.openxmlformats.org/officeDocument/2006/relationships/slide" Target="../slides/slide2557.xml"/><Relationship Id="rId1" Type="http://schemas.openxmlformats.org/officeDocument/2006/relationships/notesMaster" Target="../notesMasters/notesMaster1.xml"/></Relationships>
</file>

<file path=ppt/notesSlides/_rels/notesSlide1649.xml.rels><?xml version="1.0" encoding="UTF-8" standalone="yes"?>
<Relationships xmlns="http://schemas.openxmlformats.org/package/2006/relationships"><Relationship Id="rId2" Type="http://schemas.openxmlformats.org/officeDocument/2006/relationships/slide" Target="../slides/slide2558.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650.xml.rels><?xml version="1.0" encoding="UTF-8" standalone="yes"?>
<Relationships xmlns="http://schemas.openxmlformats.org/package/2006/relationships"><Relationship Id="rId2" Type="http://schemas.openxmlformats.org/officeDocument/2006/relationships/slide" Target="../slides/slide2559.xml"/><Relationship Id="rId1" Type="http://schemas.openxmlformats.org/officeDocument/2006/relationships/notesMaster" Target="../notesMasters/notesMaster1.xml"/></Relationships>
</file>

<file path=ppt/notesSlides/_rels/notesSlide1651.xml.rels><?xml version="1.0" encoding="UTF-8" standalone="yes"?>
<Relationships xmlns="http://schemas.openxmlformats.org/package/2006/relationships"><Relationship Id="rId2" Type="http://schemas.openxmlformats.org/officeDocument/2006/relationships/slide" Target="../slides/slide2560.xml"/><Relationship Id="rId1" Type="http://schemas.openxmlformats.org/officeDocument/2006/relationships/notesMaster" Target="../notesMasters/notesMaster1.xml"/></Relationships>
</file>

<file path=ppt/notesSlides/_rels/notesSlide1652.xml.rels><?xml version="1.0" encoding="UTF-8" standalone="yes"?>
<Relationships xmlns="http://schemas.openxmlformats.org/package/2006/relationships"><Relationship Id="rId2" Type="http://schemas.openxmlformats.org/officeDocument/2006/relationships/slide" Target="../slides/slide2563.xml"/><Relationship Id="rId1" Type="http://schemas.openxmlformats.org/officeDocument/2006/relationships/notesMaster" Target="../notesMasters/notesMaster1.xml"/></Relationships>
</file>

<file path=ppt/notesSlides/_rels/notesSlide1653.xml.rels><?xml version="1.0" encoding="UTF-8" standalone="yes"?>
<Relationships xmlns="http://schemas.openxmlformats.org/package/2006/relationships"><Relationship Id="rId2" Type="http://schemas.openxmlformats.org/officeDocument/2006/relationships/slide" Target="../slides/slide2564.xml"/><Relationship Id="rId1" Type="http://schemas.openxmlformats.org/officeDocument/2006/relationships/notesMaster" Target="../notesMasters/notesMaster1.xml"/></Relationships>
</file>

<file path=ppt/notesSlides/_rels/notesSlide1654.xml.rels><?xml version="1.0" encoding="UTF-8" standalone="yes"?>
<Relationships xmlns="http://schemas.openxmlformats.org/package/2006/relationships"><Relationship Id="rId2" Type="http://schemas.openxmlformats.org/officeDocument/2006/relationships/slide" Target="../slides/slide2565.xml"/><Relationship Id="rId1" Type="http://schemas.openxmlformats.org/officeDocument/2006/relationships/notesMaster" Target="../notesMasters/notesMaster1.xml"/></Relationships>
</file>

<file path=ppt/notesSlides/_rels/notesSlide1655.xml.rels><?xml version="1.0" encoding="UTF-8" standalone="yes"?>
<Relationships xmlns="http://schemas.openxmlformats.org/package/2006/relationships"><Relationship Id="rId2" Type="http://schemas.openxmlformats.org/officeDocument/2006/relationships/slide" Target="../slides/slide2566.xml"/><Relationship Id="rId1" Type="http://schemas.openxmlformats.org/officeDocument/2006/relationships/notesMaster" Target="../notesMasters/notesMaster1.xml"/></Relationships>
</file>

<file path=ppt/notesSlides/_rels/notesSlide1656.xml.rels><?xml version="1.0" encoding="UTF-8" standalone="yes"?>
<Relationships xmlns="http://schemas.openxmlformats.org/package/2006/relationships"><Relationship Id="rId2" Type="http://schemas.openxmlformats.org/officeDocument/2006/relationships/slide" Target="../slides/slide2567.xml"/><Relationship Id="rId1" Type="http://schemas.openxmlformats.org/officeDocument/2006/relationships/notesMaster" Target="../notesMasters/notesMaster1.xml"/></Relationships>
</file>

<file path=ppt/notesSlides/_rels/notesSlide1657.xml.rels><?xml version="1.0" encoding="UTF-8" standalone="yes"?>
<Relationships xmlns="http://schemas.openxmlformats.org/package/2006/relationships"><Relationship Id="rId2" Type="http://schemas.openxmlformats.org/officeDocument/2006/relationships/slide" Target="../slides/slide2568.xml"/><Relationship Id="rId1" Type="http://schemas.openxmlformats.org/officeDocument/2006/relationships/notesMaster" Target="../notesMasters/notesMaster1.xml"/></Relationships>
</file>

<file path=ppt/notesSlides/_rels/notesSlide1658.xml.rels><?xml version="1.0" encoding="UTF-8" standalone="yes"?>
<Relationships xmlns="http://schemas.openxmlformats.org/package/2006/relationships"><Relationship Id="rId2" Type="http://schemas.openxmlformats.org/officeDocument/2006/relationships/slide" Target="../slides/slide2569.xml"/><Relationship Id="rId1" Type="http://schemas.openxmlformats.org/officeDocument/2006/relationships/notesMaster" Target="../notesMasters/notesMaster1.xml"/></Relationships>
</file>

<file path=ppt/notesSlides/_rels/notesSlide1659.xml.rels><?xml version="1.0" encoding="UTF-8" standalone="yes"?>
<Relationships xmlns="http://schemas.openxmlformats.org/package/2006/relationships"><Relationship Id="rId2" Type="http://schemas.openxmlformats.org/officeDocument/2006/relationships/slide" Target="../slides/slide2570.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660.xml.rels><?xml version="1.0" encoding="UTF-8" standalone="yes"?>
<Relationships xmlns="http://schemas.openxmlformats.org/package/2006/relationships"><Relationship Id="rId2" Type="http://schemas.openxmlformats.org/officeDocument/2006/relationships/slide" Target="../slides/slide2576.xml"/><Relationship Id="rId1" Type="http://schemas.openxmlformats.org/officeDocument/2006/relationships/notesMaster" Target="../notesMasters/notesMaster1.xml"/></Relationships>
</file>

<file path=ppt/notesSlides/_rels/notesSlide1661.xml.rels><?xml version="1.0" encoding="UTF-8" standalone="yes"?>
<Relationships xmlns="http://schemas.openxmlformats.org/package/2006/relationships"><Relationship Id="rId2" Type="http://schemas.openxmlformats.org/officeDocument/2006/relationships/slide" Target="../slides/slide2578.xml"/><Relationship Id="rId1" Type="http://schemas.openxmlformats.org/officeDocument/2006/relationships/notesMaster" Target="../notesMasters/notesMaster1.xml"/></Relationships>
</file>

<file path=ppt/notesSlides/_rels/notesSlide1662.xml.rels><?xml version="1.0" encoding="UTF-8" standalone="yes"?>
<Relationships xmlns="http://schemas.openxmlformats.org/package/2006/relationships"><Relationship Id="rId2" Type="http://schemas.openxmlformats.org/officeDocument/2006/relationships/slide" Target="../slides/slide2579.xml"/><Relationship Id="rId1" Type="http://schemas.openxmlformats.org/officeDocument/2006/relationships/notesMaster" Target="../notesMasters/notesMaster1.xml"/></Relationships>
</file>

<file path=ppt/notesSlides/_rels/notesSlide1663.xml.rels><?xml version="1.0" encoding="UTF-8" standalone="yes"?>
<Relationships xmlns="http://schemas.openxmlformats.org/package/2006/relationships"><Relationship Id="rId2" Type="http://schemas.openxmlformats.org/officeDocument/2006/relationships/slide" Target="../slides/slide2580.xml"/><Relationship Id="rId1" Type="http://schemas.openxmlformats.org/officeDocument/2006/relationships/notesMaster" Target="../notesMasters/notesMaster1.xml"/></Relationships>
</file>

<file path=ppt/notesSlides/_rels/notesSlide1664.xml.rels><?xml version="1.0" encoding="UTF-8" standalone="yes"?>
<Relationships xmlns="http://schemas.openxmlformats.org/package/2006/relationships"><Relationship Id="rId2" Type="http://schemas.openxmlformats.org/officeDocument/2006/relationships/slide" Target="../slides/slide2581.xml"/><Relationship Id="rId1" Type="http://schemas.openxmlformats.org/officeDocument/2006/relationships/notesMaster" Target="../notesMasters/notesMaster1.xml"/></Relationships>
</file>

<file path=ppt/notesSlides/_rels/notesSlide1665.xml.rels><?xml version="1.0" encoding="UTF-8" standalone="yes"?>
<Relationships xmlns="http://schemas.openxmlformats.org/package/2006/relationships"><Relationship Id="rId2" Type="http://schemas.openxmlformats.org/officeDocument/2006/relationships/slide" Target="../slides/slide2582.xml"/><Relationship Id="rId1" Type="http://schemas.openxmlformats.org/officeDocument/2006/relationships/notesMaster" Target="../notesMasters/notesMaster1.xml"/></Relationships>
</file>

<file path=ppt/notesSlides/_rels/notesSlide1666.xml.rels><?xml version="1.0" encoding="UTF-8" standalone="yes"?>
<Relationships xmlns="http://schemas.openxmlformats.org/package/2006/relationships"><Relationship Id="rId2" Type="http://schemas.openxmlformats.org/officeDocument/2006/relationships/slide" Target="../slides/slide2585.xml"/><Relationship Id="rId1" Type="http://schemas.openxmlformats.org/officeDocument/2006/relationships/notesMaster" Target="../notesMasters/notesMaster1.xml"/></Relationships>
</file>

<file path=ppt/notesSlides/_rels/notesSlide1667.xml.rels><?xml version="1.0" encoding="UTF-8" standalone="yes"?>
<Relationships xmlns="http://schemas.openxmlformats.org/package/2006/relationships"><Relationship Id="rId2" Type="http://schemas.openxmlformats.org/officeDocument/2006/relationships/slide" Target="../slides/slide2586.xml"/><Relationship Id="rId1" Type="http://schemas.openxmlformats.org/officeDocument/2006/relationships/notesMaster" Target="../notesMasters/notesMaster1.xml"/></Relationships>
</file>

<file path=ppt/notesSlides/_rels/notesSlide1668.xml.rels><?xml version="1.0" encoding="UTF-8" standalone="yes"?>
<Relationships xmlns="http://schemas.openxmlformats.org/package/2006/relationships"><Relationship Id="rId2" Type="http://schemas.openxmlformats.org/officeDocument/2006/relationships/slide" Target="../slides/slide2600.xml"/><Relationship Id="rId1" Type="http://schemas.openxmlformats.org/officeDocument/2006/relationships/notesMaster" Target="../notesMasters/notesMaster1.xml"/></Relationships>
</file>

<file path=ppt/notesSlides/_rels/notesSlide1669.xml.rels><?xml version="1.0" encoding="UTF-8" standalone="yes"?>
<Relationships xmlns="http://schemas.openxmlformats.org/package/2006/relationships"><Relationship Id="rId2" Type="http://schemas.openxmlformats.org/officeDocument/2006/relationships/slide" Target="../slides/slide2614.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670.xml.rels><?xml version="1.0" encoding="UTF-8" standalone="yes"?>
<Relationships xmlns="http://schemas.openxmlformats.org/package/2006/relationships"><Relationship Id="rId2" Type="http://schemas.openxmlformats.org/officeDocument/2006/relationships/slide" Target="../slides/slide2615.xml"/><Relationship Id="rId1" Type="http://schemas.openxmlformats.org/officeDocument/2006/relationships/notesMaster" Target="../notesMasters/notesMaster1.xml"/></Relationships>
</file>

<file path=ppt/notesSlides/_rels/notesSlide1671.xml.rels><?xml version="1.0" encoding="UTF-8" standalone="yes"?>
<Relationships xmlns="http://schemas.openxmlformats.org/package/2006/relationships"><Relationship Id="rId2" Type="http://schemas.openxmlformats.org/officeDocument/2006/relationships/slide" Target="../slides/slide2616.xml"/><Relationship Id="rId1" Type="http://schemas.openxmlformats.org/officeDocument/2006/relationships/notesMaster" Target="../notesMasters/notesMaster1.xml"/></Relationships>
</file>

<file path=ppt/notesSlides/_rels/notesSlide1672.xml.rels><?xml version="1.0" encoding="UTF-8" standalone="yes"?>
<Relationships xmlns="http://schemas.openxmlformats.org/package/2006/relationships"><Relationship Id="rId2" Type="http://schemas.openxmlformats.org/officeDocument/2006/relationships/slide" Target="../slides/slide2617.xml"/><Relationship Id="rId1" Type="http://schemas.openxmlformats.org/officeDocument/2006/relationships/notesMaster" Target="../notesMasters/notesMaster1.xml"/></Relationships>
</file>

<file path=ppt/notesSlides/_rels/notesSlide1673.xml.rels><?xml version="1.0" encoding="UTF-8" standalone="yes"?>
<Relationships xmlns="http://schemas.openxmlformats.org/package/2006/relationships"><Relationship Id="rId2" Type="http://schemas.openxmlformats.org/officeDocument/2006/relationships/slide" Target="../slides/slide2618.xml"/><Relationship Id="rId1" Type="http://schemas.openxmlformats.org/officeDocument/2006/relationships/notesMaster" Target="../notesMasters/notesMaster1.xml"/></Relationships>
</file>

<file path=ppt/notesSlides/_rels/notesSlide1674.xml.rels><?xml version="1.0" encoding="UTF-8" standalone="yes"?>
<Relationships xmlns="http://schemas.openxmlformats.org/package/2006/relationships"><Relationship Id="rId2" Type="http://schemas.openxmlformats.org/officeDocument/2006/relationships/slide" Target="../slides/slide2619.xml"/><Relationship Id="rId1" Type="http://schemas.openxmlformats.org/officeDocument/2006/relationships/notesMaster" Target="../notesMasters/notesMaster1.xml"/></Relationships>
</file>

<file path=ppt/notesSlides/_rels/notesSlide1675.xml.rels><?xml version="1.0" encoding="UTF-8" standalone="yes"?>
<Relationships xmlns="http://schemas.openxmlformats.org/package/2006/relationships"><Relationship Id="rId2" Type="http://schemas.openxmlformats.org/officeDocument/2006/relationships/slide" Target="../slides/slide2620.xml"/><Relationship Id="rId1" Type="http://schemas.openxmlformats.org/officeDocument/2006/relationships/notesMaster" Target="../notesMasters/notesMaster1.xml"/></Relationships>
</file>

<file path=ppt/notesSlides/_rels/notesSlide1676.xml.rels><?xml version="1.0" encoding="UTF-8" standalone="yes"?>
<Relationships xmlns="http://schemas.openxmlformats.org/package/2006/relationships"><Relationship Id="rId2" Type="http://schemas.openxmlformats.org/officeDocument/2006/relationships/slide" Target="../slides/slide2632.xml"/><Relationship Id="rId1" Type="http://schemas.openxmlformats.org/officeDocument/2006/relationships/notesMaster" Target="../notesMasters/notesMaster1.xml"/></Relationships>
</file>

<file path=ppt/notesSlides/_rels/notesSlide1677.xml.rels><?xml version="1.0" encoding="UTF-8" standalone="yes"?>
<Relationships xmlns="http://schemas.openxmlformats.org/package/2006/relationships"><Relationship Id="rId2" Type="http://schemas.openxmlformats.org/officeDocument/2006/relationships/slide" Target="../slides/slide2650.xml"/><Relationship Id="rId1" Type="http://schemas.openxmlformats.org/officeDocument/2006/relationships/notesMaster" Target="../notesMasters/notesMaster1.xml"/></Relationships>
</file>

<file path=ppt/notesSlides/_rels/notesSlide1678.xml.rels><?xml version="1.0" encoding="UTF-8" standalone="yes"?>
<Relationships xmlns="http://schemas.openxmlformats.org/package/2006/relationships"><Relationship Id="rId2" Type="http://schemas.openxmlformats.org/officeDocument/2006/relationships/slide" Target="../slides/slide2651.xml"/><Relationship Id="rId1" Type="http://schemas.openxmlformats.org/officeDocument/2006/relationships/notesMaster" Target="../notesMasters/notesMaster1.xml"/></Relationships>
</file>

<file path=ppt/notesSlides/_rels/notesSlide1679.xml.rels><?xml version="1.0" encoding="UTF-8" standalone="yes"?>
<Relationships xmlns="http://schemas.openxmlformats.org/package/2006/relationships"><Relationship Id="rId2" Type="http://schemas.openxmlformats.org/officeDocument/2006/relationships/slide" Target="../slides/slide2653.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680.xml.rels><?xml version="1.0" encoding="UTF-8" standalone="yes"?>
<Relationships xmlns="http://schemas.openxmlformats.org/package/2006/relationships"><Relationship Id="rId2" Type="http://schemas.openxmlformats.org/officeDocument/2006/relationships/slide" Target="../slides/slide2699.xml"/><Relationship Id="rId1" Type="http://schemas.openxmlformats.org/officeDocument/2006/relationships/notesMaster" Target="../notesMasters/notesMaster1.xml"/></Relationships>
</file>

<file path=ppt/notesSlides/_rels/notesSlide1681.xml.rels><?xml version="1.0" encoding="UTF-8" standalone="yes"?>
<Relationships xmlns="http://schemas.openxmlformats.org/package/2006/relationships"><Relationship Id="rId2" Type="http://schemas.openxmlformats.org/officeDocument/2006/relationships/slide" Target="../slides/slide2742.xml"/><Relationship Id="rId1" Type="http://schemas.openxmlformats.org/officeDocument/2006/relationships/notesMaster" Target="../notesMasters/notesMaster1.xml"/></Relationships>
</file>

<file path=ppt/notesSlides/_rels/notesSlide1682.xml.rels><?xml version="1.0" encoding="UTF-8" standalone="yes"?>
<Relationships xmlns="http://schemas.openxmlformats.org/package/2006/relationships"><Relationship Id="rId2" Type="http://schemas.openxmlformats.org/officeDocument/2006/relationships/slide" Target="../slides/slide2743.xml"/><Relationship Id="rId1" Type="http://schemas.openxmlformats.org/officeDocument/2006/relationships/notesMaster" Target="../notesMasters/notesMaster1.xml"/></Relationships>
</file>

<file path=ppt/notesSlides/_rels/notesSlide1683.xml.rels><?xml version="1.0" encoding="UTF-8" standalone="yes"?>
<Relationships xmlns="http://schemas.openxmlformats.org/package/2006/relationships"><Relationship Id="rId2" Type="http://schemas.openxmlformats.org/officeDocument/2006/relationships/slide" Target="../slides/slide2744.xml"/><Relationship Id="rId1" Type="http://schemas.openxmlformats.org/officeDocument/2006/relationships/notesMaster" Target="../notesMasters/notesMaster1.xml"/></Relationships>
</file>

<file path=ppt/notesSlides/_rels/notesSlide1684.xml.rels><?xml version="1.0" encoding="UTF-8" standalone="yes"?>
<Relationships xmlns="http://schemas.openxmlformats.org/package/2006/relationships"><Relationship Id="rId2" Type="http://schemas.openxmlformats.org/officeDocument/2006/relationships/slide" Target="../slides/slide2745.xml"/><Relationship Id="rId1" Type="http://schemas.openxmlformats.org/officeDocument/2006/relationships/notesMaster" Target="../notesMasters/notesMaster1.xml"/></Relationships>
</file>

<file path=ppt/notesSlides/_rels/notesSlide1685.xml.rels><?xml version="1.0" encoding="UTF-8" standalone="yes"?>
<Relationships xmlns="http://schemas.openxmlformats.org/package/2006/relationships"><Relationship Id="rId2" Type="http://schemas.openxmlformats.org/officeDocument/2006/relationships/slide" Target="../slides/slide2746.xml"/><Relationship Id="rId1" Type="http://schemas.openxmlformats.org/officeDocument/2006/relationships/notesMaster" Target="../notesMasters/notesMaster1.xml"/></Relationships>
</file>

<file path=ppt/notesSlides/_rels/notesSlide1686.xml.rels><?xml version="1.0" encoding="UTF-8" standalone="yes"?>
<Relationships xmlns="http://schemas.openxmlformats.org/package/2006/relationships"><Relationship Id="rId2" Type="http://schemas.openxmlformats.org/officeDocument/2006/relationships/slide" Target="../slides/slide2747.xml"/><Relationship Id="rId1" Type="http://schemas.openxmlformats.org/officeDocument/2006/relationships/notesMaster" Target="../notesMasters/notesMaster1.xml"/></Relationships>
</file>

<file path=ppt/notesSlides/_rels/notesSlide1687.xml.rels><?xml version="1.0" encoding="UTF-8" standalone="yes"?>
<Relationships xmlns="http://schemas.openxmlformats.org/package/2006/relationships"><Relationship Id="rId2" Type="http://schemas.openxmlformats.org/officeDocument/2006/relationships/slide" Target="../slides/slide2748.xml"/><Relationship Id="rId1" Type="http://schemas.openxmlformats.org/officeDocument/2006/relationships/notesMaster" Target="../notesMasters/notesMaster1.xml"/></Relationships>
</file>

<file path=ppt/notesSlides/_rels/notesSlide1688.xml.rels><?xml version="1.0" encoding="UTF-8" standalone="yes"?>
<Relationships xmlns="http://schemas.openxmlformats.org/package/2006/relationships"><Relationship Id="rId2" Type="http://schemas.openxmlformats.org/officeDocument/2006/relationships/slide" Target="../slides/slide2750.xml"/><Relationship Id="rId1" Type="http://schemas.openxmlformats.org/officeDocument/2006/relationships/notesMaster" Target="../notesMasters/notesMaster1.xml"/></Relationships>
</file>

<file path=ppt/notesSlides/_rels/notesSlide1689.xml.rels><?xml version="1.0" encoding="UTF-8" standalone="yes"?>
<Relationships xmlns="http://schemas.openxmlformats.org/package/2006/relationships"><Relationship Id="rId2" Type="http://schemas.openxmlformats.org/officeDocument/2006/relationships/slide" Target="../slides/slide2751.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690.xml.rels><?xml version="1.0" encoding="UTF-8" standalone="yes"?>
<Relationships xmlns="http://schemas.openxmlformats.org/package/2006/relationships"><Relationship Id="rId2" Type="http://schemas.openxmlformats.org/officeDocument/2006/relationships/slide" Target="../slides/slide2752.xml"/><Relationship Id="rId1" Type="http://schemas.openxmlformats.org/officeDocument/2006/relationships/notesMaster" Target="../notesMasters/notesMaster1.xml"/></Relationships>
</file>

<file path=ppt/notesSlides/_rels/notesSlide1691.xml.rels><?xml version="1.0" encoding="UTF-8" standalone="yes"?>
<Relationships xmlns="http://schemas.openxmlformats.org/package/2006/relationships"><Relationship Id="rId2" Type="http://schemas.openxmlformats.org/officeDocument/2006/relationships/slide" Target="../slides/slide2753.xml"/><Relationship Id="rId1" Type="http://schemas.openxmlformats.org/officeDocument/2006/relationships/notesMaster" Target="../notesMasters/notesMaster1.xml"/></Relationships>
</file>

<file path=ppt/notesSlides/_rels/notesSlide1692.xml.rels><?xml version="1.0" encoding="UTF-8" standalone="yes"?>
<Relationships xmlns="http://schemas.openxmlformats.org/package/2006/relationships"><Relationship Id="rId2" Type="http://schemas.openxmlformats.org/officeDocument/2006/relationships/slide" Target="../slides/slide2754.xml"/><Relationship Id="rId1" Type="http://schemas.openxmlformats.org/officeDocument/2006/relationships/notesMaster" Target="../notesMasters/notesMaster1.xml"/></Relationships>
</file>

<file path=ppt/notesSlides/_rels/notesSlide1693.xml.rels><?xml version="1.0" encoding="UTF-8" standalone="yes"?>
<Relationships xmlns="http://schemas.openxmlformats.org/package/2006/relationships"><Relationship Id="rId2" Type="http://schemas.openxmlformats.org/officeDocument/2006/relationships/slide" Target="../slides/slide2755.xml"/><Relationship Id="rId1" Type="http://schemas.openxmlformats.org/officeDocument/2006/relationships/notesMaster" Target="../notesMasters/notesMaster1.xml"/></Relationships>
</file>

<file path=ppt/notesSlides/_rels/notesSlide1694.xml.rels><?xml version="1.0" encoding="UTF-8" standalone="yes"?>
<Relationships xmlns="http://schemas.openxmlformats.org/package/2006/relationships"><Relationship Id="rId2" Type="http://schemas.openxmlformats.org/officeDocument/2006/relationships/slide" Target="../slides/slide2757.xml"/><Relationship Id="rId1" Type="http://schemas.openxmlformats.org/officeDocument/2006/relationships/notesMaster" Target="../notesMasters/notesMaster1.xml"/></Relationships>
</file>

<file path=ppt/notesSlides/_rels/notesSlide1695.xml.rels><?xml version="1.0" encoding="UTF-8" standalone="yes"?>
<Relationships xmlns="http://schemas.openxmlformats.org/package/2006/relationships"><Relationship Id="rId2" Type="http://schemas.openxmlformats.org/officeDocument/2006/relationships/slide" Target="../slides/slide2758.xml"/><Relationship Id="rId1" Type="http://schemas.openxmlformats.org/officeDocument/2006/relationships/notesMaster" Target="../notesMasters/notesMaster1.xml"/></Relationships>
</file>

<file path=ppt/notesSlides/_rels/notesSlide1696.xml.rels><?xml version="1.0" encoding="UTF-8" standalone="yes"?>
<Relationships xmlns="http://schemas.openxmlformats.org/package/2006/relationships"><Relationship Id="rId2" Type="http://schemas.openxmlformats.org/officeDocument/2006/relationships/slide" Target="../slides/slide2759.xml"/><Relationship Id="rId1" Type="http://schemas.openxmlformats.org/officeDocument/2006/relationships/notesMaster" Target="../notesMasters/notesMaster1.xml"/></Relationships>
</file>

<file path=ppt/notesSlides/_rels/notesSlide1697.xml.rels><?xml version="1.0" encoding="UTF-8" standalone="yes"?>
<Relationships xmlns="http://schemas.openxmlformats.org/package/2006/relationships"><Relationship Id="rId2" Type="http://schemas.openxmlformats.org/officeDocument/2006/relationships/slide" Target="../slides/slide2761.xml"/><Relationship Id="rId1" Type="http://schemas.openxmlformats.org/officeDocument/2006/relationships/notesMaster" Target="../notesMasters/notesMaster1.xml"/></Relationships>
</file>

<file path=ppt/notesSlides/_rels/notesSlide1698.xml.rels><?xml version="1.0" encoding="UTF-8" standalone="yes"?>
<Relationships xmlns="http://schemas.openxmlformats.org/package/2006/relationships"><Relationship Id="rId2" Type="http://schemas.openxmlformats.org/officeDocument/2006/relationships/slide" Target="../slides/slide2762.xml"/><Relationship Id="rId1" Type="http://schemas.openxmlformats.org/officeDocument/2006/relationships/notesMaster" Target="../notesMasters/notesMaster1.xml"/></Relationships>
</file>

<file path=ppt/notesSlides/_rels/notesSlide1699.xml.rels><?xml version="1.0" encoding="UTF-8" standalone="yes"?>
<Relationships xmlns="http://schemas.openxmlformats.org/package/2006/relationships"><Relationship Id="rId2" Type="http://schemas.openxmlformats.org/officeDocument/2006/relationships/slide" Target="../slides/slide276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1700.xml.rels><?xml version="1.0" encoding="UTF-8" standalone="yes"?>
<Relationships xmlns="http://schemas.openxmlformats.org/package/2006/relationships"><Relationship Id="rId2" Type="http://schemas.openxmlformats.org/officeDocument/2006/relationships/slide" Target="../slides/slide2764.xml"/><Relationship Id="rId1" Type="http://schemas.openxmlformats.org/officeDocument/2006/relationships/notesMaster" Target="../notesMasters/notesMaster1.xml"/></Relationships>
</file>

<file path=ppt/notesSlides/_rels/notesSlide1701.xml.rels><?xml version="1.0" encoding="UTF-8" standalone="yes"?>
<Relationships xmlns="http://schemas.openxmlformats.org/package/2006/relationships"><Relationship Id="rId2" Type="http://schemas.openxmlformats.org/officeDocument/2006/relationships/slide" Target="../slides/slide2765.xml"/><Relationship Id="rId1" Type="http://schemas.openxmlformats.org/officeDocument/2006/relationships/notesMaster" Target="../notesMasters/notesMaster1.xml"/></Relationships>
</file>

<file path=ppt/notesSlides/_rels/notesSlide1702.xml.rels><?xml version="1.0" encoding="UTF-8" standalone="yes"?>
<Relationships xmlns="http://schemas.openxmlformats.org/package/2006/relationships"><Relationship Id="rId2" Type="http://schemas.openxmlformats.org/officeDocument/2006/relationships/slide" Target="../slides/slide2766.xml"/><Relationship Id="rId1" Type="http://schemas.openxmlformats.org/officeDocument/2006/relationships/notesMaster" Target="../notesMasters/notesMaster1.xml"/></Relationships>
</file>

<file path=ppt/notesSlides/_rels/notesSlide1703.xml.rels><?xml version="1.0" encoding="UTF-8" standalone="yes"?>
<Relationships xmlns="http://schemas.openxmlformats.org/package/2006/relationships"><Relationship Id="rId2" Type="http://schemas.openxmlformats.org/officeDocument/2006/relationships/slide" Target="../slides/slide2767.xml"/><Relationship Id="rId1" Type="http://schemas.openxmlformats.org/officeDocument/2006/relationships/notesMaster" Target="../notesMasters/notesMaster1.xml"/></Relationships>
</file>

<file path=ppt/notesSlides/_rels/notesSlide1704.xml.rels><?xml version="1.0" encoding="UTF-8" standalone="yes"?>
<Relationships xmlns="http://schemas.openxmlformats.org/package/2006/relationships"><Relationship Id="rId2" Type="http://schemas.openxmlformats.org/officeDocument/2006/relationships/slide" Target="../slides/slide2768.xml"/><Relationship Id="rId1" Type="http://schemas.openxmlformats.org/officeDocument/2006/relationships/notesMaster" Target="../notesMasters/notesMaster1.xml"/></Relationships>
</file>

<file path=ppt/notesSlides/_rels/notesSlide1705.xml.rels><?xml version="1.0" encoding="UTF-8" standalone="yes"?>
<Relationships xmlns="http://schemas.openxmlformats.org/package/2006/relationships"><Relationship Id="rId2" Type="http://schemas.openxmlformats.org/officeDocument/2006/relationships/slide" Target="../slides/slide2769.xml"/><Relationship Id="rId1" Type="http://schemas.openxmlformats.org/officeDocument/2006/relationships/notesMaster" Target="../notesMasters/notesMaster1.xml"/></Relationships>
</file>

<file path=ppt/notesSlides/_rels/notesSlide1706.xml.rels><?xml version="1.0" encoding="UTF-8" standalone="yes"?>
<Relationships xmlns="http://schemas.openxmlformats.org/package/2006/relationships"><Relationship Id="rId2" Type="http://schemas.openxmlformats.org/officeDocument/2006/relationships/slide" Target="../slides/slide2770.xml"/><Relationship Id="rId1" Type="http://schemas.openxmlformats.org/officeDocument/2006/relationships/notesMaster" Target="../notesMasters/notesMaster1.xml"/></Relationships>
</file>

<file path=ppt/notesSlides/_rels/notesSlide1707.xml.rels><?xml version="1.0" encoding="UTF-8" standalone="yes"?>
<Relationships xmlns="http://schemas.openxmlformats.org/package/2006/relationships"><Relationship Id="rId2" Type="http://schemas.openxmlformats.org/officeDocument/2006/relationships/slide" Target="../slides/slide2771.xml"/><Relationship Id="rId1" Type="http://schemas.openxmlformats.org/officeDocument/2006/relationships/notesMaster" Target="../notesMasters/notesMaster1.xml"/></Relationships>
</file>

<file path=ppt/notesSlides/_rels/notesSlide1708.xml.rels><?xml version="1.0" encoding="UTF-8" standalone="yes"?>
<Relationships xmlns="http://schemas.openxmlformats.org/package/2006/relationships"><Relationship Id="rId2" Type="http://schemas.openxmlformats.org/officeDocument/2006/relationships/slide" Target="../slides/slide2773.xml"/><Relationship Id="rId1" Type="http://schemas.openxmlformats.org/officeDocument/2006/relationships/notesMaster" Target="../notesMasters/notesMaster1.xml"/></Relationships>
</file>

<file path=ppt/notesSlides/_rels/notesSlide1709.xml.rels><?xml version="1.0" encoding="UTF-8" standalone="yes"?>
<Relationships xmlns="http://schemas.openxmlformats.org/package/2006/relationships"><Relationship Id="rId2" Type="http://schemas.openxmlformats.org/officeDocument/2006/relationships/slide" Target="../slides/slide2774.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1710.xml.rels><?xml version="1.0" encoding="UTF-8" standalone="yes"?>
<Relationships xmlns="http://schemas.openxmlformats.org/package/2006/relationships"><Relationship Id="rId2" Type="http://schemas.openxmlformats.org/officeDocument/2006/relationships/slide" Target="../slides/slide2775.xml"/><Relationship Id="rId1" Type="http://schemas.openxmlformats.org/officeDocument/2006/relationships/notesMaster" Target="../notesMasters/notesMaster1.xml"/></Relationships>
</file>

<file path=ppt/notesSlides/_rels/notesSlide1711.xml.rels><?xml version="1.0" encoding="UTF-8" standalone="yes"?>
<Relationships xmlns="http://schemas.openxmlformats.org/package/2006/relationships"><Relationship Id="rId2" Type="http://schemas.openxmlformats.org/officeDocument/2006/relationships/slide" Target="../slides/slide2776.xml"/><Relationship Id="rId1" Type="http://schemas.openxmlformats.org/officeDocument/2006/relationships/notesMaster" Target="../notesMasters/notesMaster1.xml"/></Relationships>
</file>

<file path=ppt/notesSlides/_rels/notesSlide1712.xml.rels><?xml version="1.0" encoding="UTF-8" standalone="yes"?>
<Relationships xmlns="http://schemas.openxmlformats.org/package/2006/relationships"><Relationship Id="rId2" Type="http://schemas.openxmlformats.org/officeDocument/2006/relationships/slide" Target="../slides/slide2777.xml"/><Relationship Id="rId1" Type="http://schemas.openxmlformats.org/officeDocument/2006/relationships/notesMaster" Target="../notesMasters/notesMaster1.xml"/></Relationships>
</file>

<file path=ppt/notesSlides/_rels/notesSlide1713.xml.rels><?xml version="1.0" encoding="UTF-8" standalone="yes"?>
<Relationships xmlns="http://schemas.openxmlformats.org/package/2006/relationships"><Relationship Id="rId2" Type="http://schemas.openxmlformats.org/officeDocument/2006/relationships/slide" Target="../slides/slide2778.xml"/><Relationship Id="rId1" Type="http://schemas.openxmlformats.org/officeDocument/2006/relationships/notesMaster" Target="../notesMasters/notesMaster1.xml"/></Relationships>
</file>

<file path=ppt/notesSlides/_rels/notesSlide1714.xml.rels><?xml version="1.0" encoding="UTF-8" standalone="yes"?>
<Relationships xmlns="http://schemas.openxmlformats.org/package/2006/relationships"><Relationship Id="rId2" Type="http://schemas.openxmlformats.org/officeDocument/2006/relationships/slide" Target="../slides/slide2780.xml"/><Relationship Id="rId1" Type="http://schemas.openxmlformats.org/officeDocument/2006/relationships/notesMaster" Target="../notesMasters/notesMaster1.xml"/></Relationships>
</file>

<file path=ppt/notesSlides/_rels/notesSlide1715.xml.rels><?xml version="1.0" encoding="UTF-8" standalone="yes"?>
<Relationships xmlns="http://schemas.openxmlformats.org/package/2006/relationships"><Relationship Id="rId2" Type="http://schemas.openxmlformats.org/officeDocument/2006/relationships/slide" Target="../slides/slide2781.xml"/><Relationship Id="rId1" Type="http://schemas.openxmlformats.org/officeDocument/2006/relationships/notesMaster" Target="../notesMasters/notesMaster1.xml"/></Relationships>
</file>

<file path=ppt/notesSlides/_rels/notesSlide1716.xml.rels><?xml version="1.0" encoding="UTF-8" standalone="yes"?>
<Relationships xmlns="http://schemas.openxmlformats.org/package/2006/relationships"><Relationship Id="rId2" Type="http://schemas.openxmlformats.org/officeDocument/2006/relationships/slide" Target="../slides/slide2782.xml"/><Relationship Id="rId1" Type="http://schemas.openxmlformats.org/officeDocument/2006/relationships/notesMaster" Target="../notesMasters/notesMaster1.xml"/></Relationships>
</file>

<file path=ppt/notesSlides/_rels/notesSlide1717.xml.rels><?xml version="1.0" encoding="UTF-8" standalone="yes"?>
<Relationships xmlns="http://schemas.openxmlformats.org/package/2006/relationships"><Relationship Id="rId2" Type="http://schemas.openxmlformats.org/officeDocument/2006/relationships/slide" Target="../slides/slide2783.xml"/><Relationship Id="rId1" Type="http://schemas.openxmlformats.org/officeDocument/2006/relationships/notesMaster" Target="../notesMasters/notesMaster1.xml"/></Relationships>
</file>

<file path=ppt/notesSlides/_rels/notesSlide1718.xml.rels><?xml version="1.0" encoding="UTF-8" standalone="yes"?>
<Relationships xmlns="http://schemas.openxmlformats.org/package/2006/relationships"><Relationship Id="rId2" Type="http://schemas.openxmlformats.org/officeDocument/2006/relationships/slide" Target="../slides/slide2784.xml"/><Relationship Id="rId1" Type="http://schemas.openxmlformats.org/officeDocument/2006/relationships/notesMaster" Target="../notesMasters/notesMaster1.xml"/></Relationships>
</file>

<file path=ppt/notesSlides/_rels/notesSlide1719.xml.rels><?xml version="1.0" encoding="UTF-8" standalone="yes"?>
<Relationships xmlns="http://schemas.openxmlformats.org/package/2006/relationships"><Relationship Id="rId2" Type="http://schemas.openxmlformats.org/officeDocument/2006/relationships/slide" Target="../slides/slide2785.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1720.xml.rels><?xml version="1.0" encoding="UTF-8" standalone="yes"?>
<Relationships xmlns="http://schemas.openxmlformats.org/package/2006/relationships"><Relationship Id="rId2" Type="http://schemas.openxmlformats.org/officeDocument/2006/relationships/slide" Target="../slides/slide2788.xml"/><Relationship Id="rId1" Type="http://schemas.openxmlformats.org/officeDocument/2006/relationships/notesMaster" Target="../notesMasters/notesMaster1.xml"/></Relationships>
</file>

<file path=ppt/notesSlides/_rels/notesSlide1721.xml.rels><?xml version="1.0" encoding="UTF-8" standalone="yes"?>
<Relationships xmlns="http://schemas.openxmlformats.org/package/2006/relationships"><Relationship Id="rId2" Type="http://schemas.openxmlformats.org/officeDocument/2006/relationships/slide" Target="../slides/slide2789.xml"/><Relationship Id="rId1" Type="http://schemas.openxmlformats.org/officeDocument/2006/relationships/notesMaster" Target="../notesMasters/notesMaster1.xml"/></Relationships>
</file>

<file path=ppt/notesSlides/_rels/notesSlide1722.xml.rels><?xml version="1.0" encoding="UTF-8" standalone="yes"?>
<Relationships xmlns="http://schemas.openxmlformats.org/package/2006/relationships"><Relationship Id="rId2" Type="http://schemas.openxmlformats.org/officeDocument/2006/relationships/slide" Target="../slides/slide2790.xml"/><Relationship Id="rId1" Type="http://schemas.openxmlformats.org/officeDocument/2006/relationships/notesMaster" Target="../notesMasters/notesMaster1.xml"/></Relationships>
</file>

<file path=ppt/notesSlides/_rels/notesSlide1723.xml.rels><?xml version="1.0" encoding="UTF-8" standalone="yes"?>
<Relationships xmlns="http://schemas.openxmlformats.org/package/2006/relationships"><Relationship Id="rId2" Type="http://schemas.openxmlformats.org/officeDocument/2006/relationships/slide" Target="../slides/slide2791.xml"/><Relationship Id="rId1" Type="http://schemas.openxmlformats.org/officeDocument/2006/relationships/notesMaster" Target="../notesMasters/notesMaster1.xml"/></Relationships>
</file>

<file path=ppt/notesSlides/_rels/notesSlide1724.xml.rels><?xml version="1.0" encoding="UTF-8" standalone="yes"?>
<Relationships xmlns="http://schemas.openxmlformats.org/package/2006/relationships"><Relationship Id="rId2" Type="http://schemas.openxmlformats.org/officeDocument/2006/relationships/slide" Target="../slides/slide2792.xml"/><Relationship Id="rId1" Type="http://schemas.openxmlformats.org/officeDocument/2006/relationships/notesMaster" Target="../notesMasters/notesMaster1.xml"/></Relationships>
</file>

<file path=ppt/notesSlides/_rels/notesSlide1725.xml.rels><?xml version="1.0" encoding="UTF-8" standalone="yes"?>
<Relationships xmlns="http://schemas.openxmlformats.org/package/2006/relationships"><Relationship Id="rId2" Type="http://schemas.openxmlformats.org/officeDocument/2006/relationships/slide" Target="../slides/slide2796.xml"/><Relationship Id="rId1" Type="http://schemas.openxmlformats.org/officeDocument/2006/relationships/notesMaster" Target="../notesMasters/notesMaster1.xml"/></Relationships>
</file>

<file path=ppt/notesSlides/_rels/notesSlide1726.xml.rels><?xml version="1.0" encoding="UTF-8" standalone="yes"?>
<Relationships xmlns="http://schemas.openxmlformats.org/package/2006/relationships"><Relationship Id="rId2" Type="http://schemas.openxmlformats.org/officeDocument/2006/relationships/slide" Target="../slides/slide2797.xml"/><Relationship Id="rId1" Type="http://schemas.openxmlformats.org/officeDocument/2006/relationships/notesMaster" Target="../notesMasters/notesMaster1.xml"/></Relationships>
</file>

<file path=ppt/notesSlides/_rels/notesSlide1727.xml.rels><?xml version="1.0" encoding="UTF-8" standalone="yes"?>
<Relationships xmlns="http://schemas.openxmlformats.org/package/2006/relationships"><Relationship Id="rId2" Type="http://schemas.openxmlformats.org/officeDocument/2006/relationships/slide" Target="../slides/slide2798.xml"/><Relationship Id="rId1" Type="http://schemas.openxmlformats.org/officeDocument/2006/relationships/notesMaster" Target="../notesMasters/notesMaster1.xml"/></Relationships>
</file>

<file path=ppt/notesSlides/_rels/notesSlide1728.xml.rels><?xml version="1.0" encoding="UTF-8" standalone="yes"?>
<Relationships xmlns="http://schemas.openxmlformats.org/package/2006/relationships"><Relationship Id="rId2" Type="http://schemas.openxmlformats.org/officeDocument/2006/relationships/slide" Target="../slides/slide2799.xml"/><Relationship Id="rId1" Type="http://schemas.openxmlformats.org/officeDocument/2006/relationships/notesMaster" Target="../notesMasters/notesMaster1.xml"/></Relationships>
</file>

<file path=ppt/notesSlides/_rels/notesSlide1729.xml.rels><?xml version="1.0" encoding="UTF-8" standalone="yes"?>
<Relationships xmlns="http://schemas.openxmlformats.org/package/2006/relationships"><Relationship Id="rId2" Type="http://schemas.openxmlformats.org/officeDocument/2006/relationships/slide" Target="../slides/slide2803.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1730.xml.rels><?xml version="1.0" encoding="UTF-8" standalone="yes"?>
<Relationships xmlns="http://schemas.openxmlformats.org/package/2006/relationships"><Relationship Id="rId2" Type="http://schemas.openxmlformats.org/officeDocument/2006/relationships/slide" Target="../slides/slide2804.xml"/><Relationship Id="rId1" Type="http://schemas.openxmlformats.org/officeDocument/2006/relationships/notesMaster" Target="../notesMasters/notesMaster1.xml"/></Relationships>
</file>

<file path=ppt/notesSlides/_rels/notesSlide1731.xml.rels><?xml version="1.0" encoding="UTF-8" standalone="yes"?>
<Relationships xmlns="http://schemas.openxmlformats.org/package/2006/relationships"><Relationship Id="rId2" Type="http://schemas.openxmlformats.org/officeDocument/2006/relationships/slide" Target="../slides/slide2805.xml"/><Relationship Id="rId1" Type="http://schemas.openxmlformats.org/officeDocument/2006/relationships/notesMaster" Target="../notesMasters/notesMaster1.xml"/></Relationships>
</file>

<file path=ppt/notesSlides/_rels/notesSlide1732.xml.rels><?xml version="1.0" encoding="UTF-8" standalone="yes"?>
<Relationships xmlns="http://schemas.openxmlformats.org/package/2006/relationships"><Relationship Id="rId2" Type="http://schemas.openxmlformats.org/officeDocument/2006/relationships/slide" Target="../slides/slide2806.xml"/><Relationship Id="rId1" Type="http://schemas.openxmlformats.org/officeDocument/2006/relationships/notesMaster" Target="../notesMasters/notesMaster1.xml"/></Relationships>
</file>

<file path=ppt/notesSlides/_rels/notesSlide1733.xml.rels><?xml version="1.0" encoding="UTF-8" standalone="yes"?>
<Relationships xmlns="http://schemas.openxmlformats.org/package/2006/relationships"><Relationship Id="rId2" Type="http://schemas.openxmlformats.org/officeDocument/2006/relationships/slide" Target="../slides/slide2807.xml"/><Relationship Id="rId1" Type="http://schemas.openxmlformats.org/officeDocument/2006/relationships/notesMaster" Target="../notesMasters/notesMaster1.xml"/></Relationships>
</file>

<file path=ppt/notesSlides/_rels/notesSlide1734.xml.rels><?xml version="1.0" encoding="UTF-8" standalone="yes"?>
<Relationships xmlns="http://schemas.openxmlformats.org/package/2006/relationships"><Relationship Id="rId2" Type="http://schemas.openxmlformats.org/officeDocument/2006/relationships/slide" Target="../slides/slide2808.xml"/><Relationship Id="rId1" Type="http://schemas.openxmlformats.org/officeDocument/2006/relationships/notesMaster" Target="../notesMasters/notesMaster1.xml"/></Relationships>
</file>

<file path=ppt/notesSlides/_rels/notesSlide1735.xml.rels><?xml version="1.0" encoding="UTF-8" standalone="yes"?>
<Relationships xmlns="http://schemas.openxmlformats.org/package/2006/relationships"><Relationship Id="rId2" Type="http://schemas.openxmlformats.org/officeDocument/2006/relationships/slide" Target="../slides/slide2810.xml"/><Relationship Id="rId1" Type="http://schemas.openxmlformats.org/officeDocument/2006/relationships/notesMaster" Target="../notesMasters/notesMaster1.xml"/></Relationships>
</file>

<file path=ppt/notesSlides/_rels/notesSlide1736.xml.rels><?xml version="1.0" encoding="UTF-8" standalone="yes"?>
<Relationships xmlns="http://schemas.openxmlformats.org/package/2006/relationships"><Relationship Id="rId2" Type="http://schemas.openxmlformats.org/officeDocument/2006/relationships/slide" Target="../slides/slide2811.xml"/><Relationship Id="rId1" Type="http://schemas.openxmlformats.org/officeDocument/2006/relationships/notesMaster" Target="../notesMasters/notesMaster1.xml"/></Relationships>
</file>

<file path=ppt/notesSlides/_rels/notesSlide1737.xml.rels><?xml version="1.0" encoding="UTF-8" standalone="yes"?>
<Relationships xmlns="http://schemas.openxmlformats.org/package/2006/relationships"><Relationship Id="rId2" Type="http://schemas.openxmlformats.org/officeDocument/2006/relationships/slide" Target="../slides/slide2812.xml"/><Relationship Id="rId1" Type="http://schemas.openxmlformats.org/officeDocument/2006/relationships/notesMaster" Target="../notesMasters/notesMaster1.xml"/></Relationships>
</file>

<file path=ppt/notesSlides/_rels/notesSlide1738.xml.rels><?xml version="1.0" encoding="UTF-8" standalone="yes"?>
<Relationships xmlns="http://schemas.openxmlformats.org/package/2006/relationships"><Relationship Id="rId2" Type="http://schemas.openxmlformats.org/officeDocument/2006/relationships/slide" Target="../slides/slide2814.xml"/><Relationship Id="rId1" Type="http://schemas.openxmlformats.org/officeDocument/2006/relationships/notesMaster" Target="../notesMasters/notesMaster1.xml"/></Relationships>
</file>

<file path=ppt/notesSlides/_rels/notesSlide1739.xml.rels><?xml version="1.0" encoding="UTF-8" standalone="yes"?>
<Relationships xmlns="http://schemas.openxmlformats.org/package/2006/relationships"><Relationship Id="rId2" Type="http://schemas.openxmlformats.org/officeDocument/2006/relationships/slide" Target="../slides/slide2815.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1740.xml.rels><?xml version="1.0" encoding="UTF-8" standalone="yes"?>
<Relationships xmlns="http://schemas.openxmlformats.org/package/2006/relationships"><Relationship Id="rId2" Type="http://schemas.openxmlformats.org/officeDocument/2006/relationships/slide" Target="../slides/slide2816.xml"/><Relationship Id="rId1" Type="http://schemas.openxmlformats.org/officeDocument/2006/relationships/notesMaster" Target="../notesMasters/notesMaster1.xml"/></Relationships>
</file>

<file path=ppt/notesSlides/_rels/notesSlide1741.xml.rels><?xml version="1.0" encoding="UTF-8" standalone="yes"?>
<Relationships xmlns="http://schemas.openxmlformats.org/package/2006/relationships"><Relationship Id="rId2" Type="http://schemas.openxmlformats.org/officeDocument/2006/relationships/slide" Target="../slides/slide2817.xml"/><Relationship Id="rId1" Type="http://schemas.openxmlformats.org/officeDocument/2006/relationships/notesMaster" Target="../notesMasters/notesMaster1.xml"/></Relationships>
</file>

<file path=ppt/notesSlides/_rels/notesSlide1742.xml.rels><?xml version="1.0" encoding="UTF-8" standalone="yes"?>
<Relationships xmlns="http://schemas.openxmlformats.org/package/2006/relationships"><Relationship Id="rId2" Type="http://schemas.openxmlformats.org/officeDocument/2006/relationships/slide" Target="../slides/slide2818.xml"/><Relationship Id="rId1" Type="http://schemas.openxmlformats.org/officeDocument/2006/relationships/notesMaster" Target="../notesMasters/notesMaster1.xml"/></Relationships>
</file>

<file path=ppt/notesSlides/_rels/notesSlide1743.xml.rels><?xml version="1.0" encoding="UTF-8" standalone="yes"?>
<Relationships xmlns="http://schemas.openxmlformats.org/package/2006/relationships"><Relationship Id="rId2" Type="http://schemas.openxmlformats.org/officeDocument/2006/relationships/slide" Target="../slides/slide2819.xml"/><Relationship Id="rId1" Type="http://schemas.openxmlformats.org/officeDocument/2006/relationships/notesMaster" Target="../notesMasters/notesMaster1.xml"/></Relationships>
</file>

<file path=ppt/notesSlides/_rels/notesSlide1744.xml.rels><?xml version="1.0" encoding="UTF-8" standalone="yes"?>
<Relationships xmlns="http://schemas.openxmlformats.org/package/2006/relationships"><Relationship Id="rId2" Type="http://schemas.openxmlformats.org/officeDocument/2006/relationships/slide" Target="../slides/slide2820.xml"/><Relationship Id="rId1" Type="http://schemas.openxmlformats.org/officeDocument/2006/relationships/notesMaster" Target="../notesMasters/notesMaster1.xml"/></Relationships>
</file>

<file path=ppt/notesSlides/_rels/notesSlide1745.xml.rels><?xml version="1.0" encoding="UTF-8" standalone="yes"?>
<Relationships xmlns="http://schemas.openxmlformats.org/package/2006/relationships"><Relationship Id="rId2" Type="http://schemas.openxmlformats.org/officeDocument/2006/relationships/slide" Target="../slides/slide2821.xml"/><Relationship Id="rId1" Type="http://schemas.openxmlformats.org/officeDocument/2006/relationships/notesMaster" Target="../notesMasters/notesMaster1.xml"/></Relationships>
</file>

<file path=ppt/notesSlides/_rels/notesSlide1746.xml.rels><?xml version="1.0" encoding="UTF-8" standalone="yes"?>
<Relationships xmlns="http://schemas.openxmlformats.org/package/2006/relationships"><Relationship Id="rId2" Type="http://schemas.openxmlformats.org/officeDocument/2006/relationships/slide" Target="../slides/slide2822.xml"/><Relationship Id="rId1" Type="http://schemas.openxmlformats.org/officeDocument/2006/relationships/notesMaster" Target="../notesMasters/notesMaster1.xml"/></Relationships>
</file>

<file path=ppt/notesSlides/_rels/notesSlide1747.xml.rels><?xml version="1.0" encoding="UTF-8" standalone="yes"?>
<Relationships xmlns="http://schemas.openxmlformats.org/package/2006/relationships"><Relationship Id="rId2" Type="http://schemas.openxmlformats.org/officeDocument/2006/relationships/slide" Target="../slides/slide2823.xml"/><Relationship Id="rId1" Type="http://schemas.openxmlformats.org/officeDocument/2006/relationships/notesMaster" Target="../notesMasters/notesMaster1.xml"/></Relationships>
</file>

<file path=ppt/notesSlides/_rels/notesSlide1748.xml.rels><?xml version="1.0" encoding="UTF-8" standalone="yes"?>
<Relationships xmlns="http://schemas.openxmlformats.org/package/2006/relationships"><Relationship Id="rId2" Type="http://schemas.openxmlformats.org/officeDocument/2006/relationships/slide" Target="../slides/slide2824.xml"/><Relationship Id="rId1" Type="http://schemas.openxmlformats.org/officeDocument/2006/relationships/notesMaster" Target="../notesMasters/notesMaster1.xml"/></Relationships>
</file>

<file path=ppt/notesSlides/_rels/notesSlide1749.xml.rels><?xml version="1.0" encoding="UTF-8" standalone="yes"?>
<Relationships xmlns="http://schemas.openxmlformats.org/package/2006/relationships"><Relationship Id="rId2" Type="http://schemas.openxmlformats.org/officeDocument/2006/relationships/slide" Target="../slides/slide2825.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1750.xml.rels><?xml version="1.0" encoding="UTF-8" standalone="yes"?>
<Relationships xmlns="http://schemas.openxmlformats.org/package/2006/relationships"><Relationship Id="rId2" Type="http://schemas.openxmlformats.org/officeDocument/2006/relationships/slide" Target="../slides/slide2829.xml"/><Relationship Id="rId1" Type="http://schemas.openxmlformats.org/officeDocument/2006/relationships/notesMaster" Target="../notesMasters/notesMaster1.xml"/></Relationships>
</file>

<file path=ppt/notesSlides/_rels/notesSlide1751.xml.rels><?xml version="1.0" encoding="UTF-8" standalone="yes"?>
<Relationships xmlns="http://schemas.openxmlformats.org/package/2006/relationships"><Relationship Id="rId2" Type="http://schemas.openxmlformats.org/officeDocument/2006/relationships/slide" Target="../slides/slide2832.xml"/><Relationship Id="rId1" Type="http://schemas.openxmlformats.org/officeDocument/2006/relationships/notesMaster" Target="../notesMasters/notesMaster1.xml"/></Relationships>
</file>

<file path=ppt/notesSlides/_rels/notesSlide1752.xml.rels><?xml version="1.0" encoding="UTF-8" standalone="yes"?>
<Relationships xmlns="http://schemas.openxmlformats.org/package/2006/relationships"><Relationship Id="rId2" Type="http://schemas.openxmlformats.org/officeDocument/2006/relationships/slide" Target="../slides/slide2833.xml"/><Relationship Id="rId1" Type="http://schemas.openxmlformats.org/officeDocument/2006/relationships/notesMaster" Target="../notesMasters/notesMaster1.xml"/></Relationships>
</file>

<file path=ppt/notesSlides/_rels/notesSlide1753.xml.rels><?xml version="1.0" encoding="UTF-8" standalone="yes"?>
<Relationships xmlns="http://schemas.openxmlformats.org/package/2006/relationships"><Relationship Id="rId2" Type="http://schemas.openxmlformats.org/officeDocument/2006/relationships/slide" Target="../slides/slide2834.xml"/><Relationship Id="rId1" Type="http://schemas.openxmlformats.org/officeDocument/2006/relationships/notesMaster" Target="../notesMasters/notesMaster1.xml"/></Relationships>
</file>

<file path=ppt/notesSlides/_rels/notesSlide1754.xml.rels><?xml version="1.0" encoding="UTF-8" standalone="yes"?>
<Relationships xmlns="http://schemas.openxmlformats.org/package/2006/relationships"><Relationship Id="rId2" Type="http://schemas.openxmlformats.org/officeDocument/2006/relationships/slide" Target="../slides/slide2835.xml"/><Relationship Id="rId1" Type="http://schemas.openxmlformats.org/officeDocument/2006/relationships/notesMaster" Target="../notesMasters/notesMaster1.xml"/></Relationships>
</file>

<file path=ppt/notesSlides/_rels/notesSlide1755.xml.rels><?xml version="1.0" encoding="UTF-8" standalone="yes"?>
<Relationships xmlns="http://schemas.openxmlformats.org/package/2006/relationships"><Relationship Id="rId2" Type="http://schemas.openxmlformats.org/officeDocument/2006/relationships/slide" Target="../slides/slide2837.xml"/><Relationship Id="rId1" Type="http://schemas.openxmlformats.org/officeDocument/2006/relationships/notesMaster" Target="../notesMasters/notesMaster1.xml"/></Relationships>
</file>

<file path=ppt/notesSlides/_rels/notesSlide1756.xml.rels><?xml version="1.0" encoding="UTF-8" standalone="yes"?>
<Relationships xmlns="http://schemas.openxmlformats.org/package/2006/relationships"><Relationship Id="rId2" Type="http://schemas.openxmlformats.org/officeDocument/2006/relationships/slide" Target="../slides/slide2842.xml"/><Relationship Id="rId1" Type="http://schemas.openxmlformats.org/officeDocument/2006/relationships/notesMaster" Target="../notesMasters/notesMaster1.xml"/></Relationships>
</file>

<file path=ppt/notesSlides/_rels/notesSlide1757.xml.rels><?xml version="1.0" encoding="UTF-8" standalone="yes"?>
<Relationships xmlns="http://schemas.openxmlformats.org/package/2006/relationships"><Relationship Id="rId2" Type="http://schemas.openxmlformats.org/officeDocument/2006/relationships/slide" Target="../slides/slide2843.xml"/><Relationship Id="rId1" Type="http://schemas.openxmlformats.org/officeDocument/2006/relationships/notesMaster" Target="../notesMasters/notesMaster1.xml"/></Relationships>
</file>

<file path=ppt/notesSlides/_rels/notesSlide1758.xml.rels><?xml version="1.0" encoding="UTF-8" standalone="yes"?>
<Relationships xmlns="http://schemas.openxmlformats.org/package/2006/relationships"><Relationship Id="rId2" Type="http://schemas.openxmlformats.org/officeDocument/2006/relationships/slide" Target="../slides/slide2844.xml"/><Relationship Id="rId1" Type="http://schemas.openxmlformats.org/officeDocument/2006/relationships/notesMaster" Target="../notesMasters/notesMaster1.xml"/></Relationships>
</file>

<file path=ppt/notesSlides/_rels/notesSlide1759.xml.rels><?xml version="1.0" encoding="UTF-8" standalone="yes"?>
<Relationships xmlns="http://schemas.openxmlformats.org/package/2006/relationships"><Relationship Id="rId2" Type="http://schemas.openxmlformats.org/officeDocument/2006/relationships/slide" Target="../slides/slide2845.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1760.xml.rels><?xml version="1.0" encoding="UTF-8" standalone="yes"?>
<Relationships xmlns="http://schemas.openxmlformats.org/package/2006/relationships"><Relationship Id="rId2" Type="http://schemas.openxmlformats.org/officeDocument/2006/relationships/slide" Target="../slides/slide2856.xml"/><Relationship Id="rId1" Type="http://schemas.openxmlformats.org/officeDocument/2006/relationships/notesMaster" Target="../notesMasters/notesMaster1.xml"/></Relationships>
</file>

<file path=ppt/notesSlides/_rels/notesSlide1761.xml.rels><?xml version="1.0" encoding="UTF-8" standalone="yes"?>
<Relationships xmlns="http://schemas.openxmlformats.org/package/2006/relationships"><Relationship Id="rId2" Type="http://schemas.openxmlformats.org/officeDocument/2006/relationships/slide" Target="../slides/slide2857.xml"/><Relationship Id="rId1" Type="http://schemas.openxmlformats.org/officeDocument/2006/relationships/notesMaster" Target="../notesMasters/notesMaster1.xml"/></Relationships>
</file>

<file path=ppt/notesSlides/_rels/notesSlide1762.xml.rels><?xml version="1.0" encoding="UTF-8" standalone="yes"?>
<Relationships xmlns="http://schemas.openxmlformats.org/package/2006/relationships"><Relationship Id="rId2" Type="http://schemas.openxmlformats.org/officeDocument/2006/relationships/slide" Target="../slides/slide2858.xml"/><Relationship Id="rId1" Type="http://schemas.openxmlformats.org/officeDocument/2006/relationships/notesMaster" Target="../notesMasters/notesMaster1.xml"/></Relationships>
</file>

<file path=ppt/notesSlides/_rels/notesSlide1763.xml.rels><?xml version="1.0" encoding="UTF-8" standalone="yes"?>
<Relationships xmlns="http://schemas.openxmlformats.org/package/2006/relationships"><Relationship Id="rId2" Type="http://schemas.openxmlformats.org/officeDocument/2006/relationships/slide" Target="../slides/slide2859.xml"/><Relationship Id="rId1" Type="http://schemas.openxmlformats.org/officeDocument/2006/relationships/notesMaster" Target="../notesMasters/notesMaster1.xml"/></Relationships>
</file>

<file path=ppt/notesSlides/_rels/notesSlide1764.xml.rels><?xml version="1.0" encoding="UTF-8" standalone="yes"?>
<Relationships xmlns="http://schemas.openxmlformats.org/package/2006/relationships"><Relationship Id="rId2" Type="http://schemas.openxmlformats.org/officeDocument/2006/relationships/slide" Target="../slides/slide2862.xml"/><Relationship Id="rId1" Type="http://schemas.openxmlformats.org/officeDocument/2006/relationships/notesMaster" Target="../notesMasters/notesMaster1.xml"/></Relationships>
</file>

<file path=ppt/notesSlides/_rels/notesSlide1765.xml.rels><?xml version="1.0" encoding="UTF-8" standalone="yes"?>
<Relationships xmlns="http://schemas.openxmlformats.org/package/2006/relationships"><Relationship Id="rId2" Type="http://schemas.openxmlformats.org/officeDocument/2006/relationships/slide" Target="../slides/slide2863.xml"/><Relationship Id="rId1" Type="http://schemas.openxmlformats.org/officeDocument/2006/relationships/notesMaster" Target="../notesMasters/notesMaster1.xml"/></Relationships>
</file>

<file path=ppt/notesSlides/_rels/notesSlide1766.xml.rels><?xml version="1.0" encoding="UTF-8" standalone="yes"?>
<Relationships xmlns="http://schemas.openxmlformats.org/package/2006/relationships"><Relationship Id="rId2" Type="http://schemas.openxmlformats.org/officeDocument/2006/relationships/slide" Target="../slides/slide2864.xml"/><Relationship Id="rId1" Type="http://schemas.openxmlformats.org/officeDocument/2006/relationships/notesMaster" Target="../notesMasters/notesMaster1.xml"/></Relationships>
</file>

<file path=ppt/notesSlides/_rels/notesSlide1767.xml.rels><?xml version="1.0" encoding="UTF-8" standalone="yes"?>
<Relationships xmlns="http://schemas.openxmlformats.org/package/2006/relationships"><Relationship Id="rId2" Type="http://schemas.openxmlformats.org/officeDocument/2006/relationships/slide" Target="../slides/slide2865.xml"/><Relationship Id="rId1" Type="http://schemas.openxmlformats.org/officeDocument/2006/relationships/notesMaster" Target="../notesMasters/notesMaster1.xml"/></Relationships>
</file>

<file path=ppt/notesSlides/_rels/notesSlide1768.xml.rels><?xml version="1.0" encoding="UTF-8" standalone="yes"?>
<Relationships xmlns="http://schemas.openxmlformats.org/package/2006/relationships"><Relationship Id="rId2" Type="http://schemas.openxmlformats.org/officeDocument/2006/relationships/slide" Target="../slides/slide2866.xml"/><Relationship Id="rId1" Type="http://schemas.openxmlformats.org/officeDocument/2006/relationships/notesMaster" Target="../notesMasters/notesMaster1.xml"/></Relationships>
</file>

<file path=ppt/notesSlides/_rels/notesSlide1769.xml.rels><?xml version="1.0" encoding="UTF-8" standalone="yes"?>
<Relationships xmlns="http://schemas.openxmlformats.org/package/2006/relationships"><Relationship Id="rId2" Type="http://schemas.openxmlformats.org/officeDocument/2006/relationships/slide" Target="../slides/slide2867.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1770.xml.rels><?xml version="1.0" encoding="UTF-8" standalone="yes"?>
<Relationships xmlns="http://schemas.openxmlformats.org/package/2006/relationships"><Relationship Id="rId2" Type="http://schemas.openxmlformats.org/officeDocument/2006/relationships/slide" Target="../slides/slide2868.xml"/><Relationship Id="rId1" Type="http://schemas.openxmlformats.org/officeDocument/2006/relationships/notesMaster" Target="../notesMasters/notesMaster1.xml"/></Relationships>
</file>

<file path=ppt/notesSlides/_rels/notesSlide1771.xml.rels><?xml version="1.0" encoding="UTF-8" standalone="yes"?>
<Relationships xmlns="http://schemas.openxmlformats.org/package/2006/relationships"><Relationship Id="rId2" Type="http://schemas.openxmlformats.org/officeDocument/2006/relationships/slide" Target="../slides/slide2869.xml"/><Relationship Id="rId1" Type="http://schemas.openxmlformats.org/officeDocument/2006/relationships/notesMaster" Target="../notesMasters/notesMaster1.xml"/></Relationships>
</file>

<file path=ppt/notesSlides/_rels/notesSlide1772.xml.rels><?xml version="1.0" encoding="UTF-8" standalone="yes"?>
<Relationships xmlns="http://schemas.openxmlformats.org/package/2006/relationships"><Relationship Id="rId2" Type="http://schemas.openxmlformats.org/officeDocument/2006/relationships/slide" Target="../slides/slide2870.xml"/><Relationship Id="rId1" Type="http://schemas.openxmlformats.org/officeDocument/2006/relationships/notesMaster" Target="../notesMasters/notesMaster1.xml"/></Relationships>
</file>

<file path=ppt/notesSlides/_rels/notesSlide1773.xml.rels><?xml version="1.0" encoding="UTF-8" standalone="yes"?>
<Relationships xmlns="http://schemas.openxmlformats.org/package/2006/relationships"><Relationship Id="rId2" Type="http://schemas.openxmlformats.org/officeDocument/2006/relationships/slide" Target="../slides/slide2871.xml"/><Relationship Id="rId1" Type="http://schemas.openxmlformats.org/officeDocument/2006/relationships/notesMaster" Target="../notesMasters/notesMaster1.xml"/></Relationships>
</file>

<file path=ppt/notesSlides/_rels/notesSlide1774.xml.rels><?xml version="1.0" encoding="UTF-8" standalone="yes"?>
<Relationships xmlns="http://schemas.openxmlformats.org/package/2006/relationships"><Relationship Id="rId2" Type="http://schemas.openxmlformats.org/officeDocument/2006/relationships/slide" Target="../slides/slide2872.xml"/><Relationship Id="rId1" Type="http://schemas.openxmlformats.org/officeDocument/2006/relationships/notesMaster" Target="../notesMasters/notesMaster1.xml"/></Relationships>
</file>

<file path=ppt/notesSlides/_rels/notesSlide1775.xml.rels><?xml version="1.0" encoding="UTF-8" standalone="yes"?>
<Relationships xmlns="http://schemas.openxmlformats.org/package/2006/relationships"><Relationship Id="rId2" Type="http://schemas.openxmlformats.org/officeDocument/2006/relationships/slide" Target="../slides/slide2873.xml"/><Relationship Id="rId1" Type="http://schemas.openxmlformats.org/officeDocument/2006/relationships/notesMaster" Target="../notesMasters/notesMaster1.xml"/></Relationships>
</file>

<file path=ppt/notesSlides/_rels/notesSlide1776.xml.rels><?xml version="1.0" encoding="UTF-8" standalone="yes"?>
<Relationships xmlns="http://schemas.openxmlformats.org/package/2006/relationships"><Relationship Id="rId2" Type="http://schemas.openxmlformats.org/officeDocument/2006/relationships/slide" Target="../slides/slide2874.xml"/><Relationship Id="rId1" Type="http://schemas.openxmlformats.org/officeDocument/2006/relationships/notesMaster" Target="../notesMasters/notesMaster1.xml"/></Relationships>
</file>

<file path=ppt/notesSlides/_rels/notesSlide1777.xml.rels><?xml version="1.0" encoding="UTF-8" standalone="yes"?>
<Relationships xmlns="http://schemas.openxmlformats.org/package/2006/relationships"><Relationship Id="rId2" Type="http://schemas.openxmlformats.org/officeDocument/2006/relationships/slide" Target="../slides/slide2875.xml"/><Relationship Id="rId1" Type="http://schemas.openxmlformats.org/officeDocument/2006/relationships/notesMaster" Target="../notesMasters/notesMaster1.xml"/></Relationships>
</file>

<file path=ppt/notesSlides/_rels/notesSlide1778.xml.rels><?xml version="1.0" encoding="UTF-8" standalone="yes"?>
<Relationships xmlns="http://schemas.openxmlformats.org/package/2006/relationships"><Relationship Id="rId2" Type="http://schemas.openxmlformats.org/officeDocument/2006/relationships/slide" Target="../slides/slide2876.xml"/><Relationship Id="rId1" Type="http://schemas.openxmlformats.org/officeDocument/2006/relationships/notesMaster" Target="../notesMasters/notesMaster1.xml"/></Relationships>
</file>

<file path=ppt/notesSlides/_rels/notesSlide1779.xml.rels><?xml version="1.0" encoding="UTF-8" standalone="yes"?>
<Relationships xmlns="http://schemas.openxmlformats.org/package/2006/relationships"><Relationship Id="rId2" Type="http://schemas.openxmlformats.org/officeDocument/2006/relationships/slide" Target="../slides/slide2877.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1780.xml.rels><?xml version="1.0" encoding="UTF-8" standalone="yes"?>
<Relationships xmlns="http://schemas.openxmlformats.org/package/2006/relationships"><Relationship Id="rId2" Type="http://schemas.openxmlformats.org/officeDocument/2006/relationships/slide" Target="../slides/slide2878.xml"/><Relationship Id="rId1" Type="http://schemas.openxmlformats.org/officeDocument/2006/relationships/notesMaster" Target="../notesMasters/notesMaster1.xml"/></Relationships>
</file>

<file path=ppt/notesSlides/_rels/notesSlide1781.xml.rels><?xml version="1.0" encoding="UTF-8" standalone="yes"?>
<Relationships xmlns="http://schemas.openxmlformats.org/package/2006/relationships"><Relationship Id="rId2" Type="http://schemas.openxmlformats.org/officeDocument/2006/relationships/slide" Target="../slides/slide2887.xml"/><Relationship Id="rId1" Type="http://schemas.openxmlformats.org/officeDocument/2006/relationships/notesMaster" Target="../notesMasters/notesMaster1.xml"/></Relationships>
</file>

<file path=ppt/notesSlides/_rels/notesSlide1782.xml.rels><?xml version="1.0" encoding="UTF-8" standalone="yes"?>
<Relationships xmlns="http://schemas.openxmlformats.org/package/2006/relationships"><Relationship Id="rId2" Type="http://schemas.openxmlformats.org/officeDocument/2006/relationships/slide" Target="../slides/slide2888.xml"/><Relationship Id="rId1" Type="http://schemas.openxmlformats.org/officeDocument/2006/relationships/notesMaster" Target="../notesMasters/notesMaster1.xml"/></Relationships>
</file>

<file path=ppt/notesSlides/_rels/notesSlide1783.xml.rels><?xml version="1.0" encoding="UTF-8" standalone="yes"?>
<Relationships xmlns="http://schemas.openxmlformats.org/package/2006/relationships"><Relationship Id="rId2" Type="http://schemas.openxmlformats.org/officeDocument/2006/relationships/slide" Target="../slides/slide2889.xml"/><Relationship Id="rId1" Type="http://schemas.openxmlformats.org/officeDocument/2006/relationships/notesMaster" Target="../notesMasters/notesMaster1.xml"/></Relationships>
</file>

<file path=ppt/notesSlides/_rels/notesSlide1784.xml.rels><?xml version="1.0" encoding="UTF-8" standalone="yes"?>
<Relationships xmlns="http://schemas.openxmlformats.org/package/2006/relationships"><Relationship Id="rId2" Type="http://schemas.openxmlformats.org/officeDocument/2006/relationships/slide" Target="../slides/slide2890.xml"/><Relationship Id="rId1" Type="http://schemas.openxmlformats.org/officeDocument/2006/relationships/notesMaster" Target="../notesMasters/notesMaster1.xml"/></Relationships>
</file>

<file path=ppt/notesSlides/_rels/notesSlide1785.xml.rels><?xml version="1.0" encoding="UTF-8" standalone="yes"?>
<Relationships xmlns="http://schemas.openxmlformats.org/package/2006/relationships"><Relationship Id="rId2" Type="http://schemas.openxmlformats.org/officeDocument/2006/relationships/slide" Target="../slides/slide2892.xml"/><Relationship Id="rId1" Type="http://schemas.openxmlformats.org/officeDocument/2006/relationships/notesMaster" Target="../notesMasters/notesMaster1.xml"/></Relationships>
</file>

<file path=ppt/notesSlides/_rels/notesSlide1786.xml.rels><?xml version="1.0" encoding="UTF-8" standalone="yes"?>
<Relationships xmlns="http://schemas.openxmlformats.org/package/2006/relationships"><Relationship Id="rId2" Type="http://schemas.openxmlformats.org/officeDocument/2006/relationships/slide" Target="../slides/slide2893.xml"/><Relationship Id="rId1" Type="http://schemas.openxmlformats.org/officeDocument/2006/relationships/notesMaster" Target="../notesMasters/notesMaster1.xml"/></Relationships>
</file>

<file path=ppt/notesSlides/_rels/notesSlide1787.xml.rels><?xml version="1.0" encoding="UTF-8" standalone="yes"?>
<Relationships xmlns="http://schemas.openxmlformats.org/package/2006/relationships"><Relationship Id="rId2" Type="http://schemas.openxmlformats.org/officeDocument/2006/relationships/slide" Target="../slides/slide2894.xml"/><Relationship Id="rId1" Type="http://schemas.openxmlformats.org/officeDocument/2006/relationships/notesMaster" Target="../notesMasters/notesMaster1.xml"/></Relationships>
</file>

<file path=ppt/notesSlides/_rels/notesSlide1788.xml.rels><?xml version="1.0" encoding="UTF-8" standalone="yes"?>
<Relationships xmlns="http://schemas.openxmlformats.org/package/2006/relationships"><Relationship Id="rId2" Type="http://schemas.openxmlformats.org/officeDocument/2006/relationships/slide" Target="../slides/slide2895.xml"/><Relationship Id="rId1" Type="http://schemas.openxmlformats.org/officeDocument/2006/relationships/notesMaster" Target="../notesMasters/notesMaster1.xml"/></Relationships>
</file>

<file path=ppt/notesSlides/_rels/notesSlide1789.xml.rels><?xml version="1.0" encoding="UTF-8" standalone="yes"?>
<Relationships xmlns="http://schemas.openxmlformats.org/package/2006/relationships"><Relationship Id="rId2" Type="http://schemas.openxmlformats.org/officeDocument/2006/relationships/slide" Target="../slides/slide2896.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1790.xml.rels><?xml version="1.0" encoding="UTF-8" standalone="yes"?>
<Relationships xmlns="http://schemas.openxmlformats.org/package/2006/relationships"><Relationship Id="rId2" Type="http://schemas.openxmlformats.org/officeDocument/2006/relationships/slide" Target="../slides/slide2897.xml"/><Relationship Id="rId1" Type="http://schemas.openxmlformats.org/officeDocument/2006/relationships/notesMaster" Target="../notesMasters/notesMaster1.xml"/></Relationships>
</file>

<file path=ppt/notesSlides/_rels/notesSlide1791.xml.rels><?xml version="1.0" encoding="UTF-8" standalone="yes"?>
<Relationships xmlns="http://schemas.openxmlformats.org/package/2006/relationships"><Relationship Id="rId2" Type="http://schemas.openxmlformats.org/officeDocument/2006/relationships/slide" Target="../slides/slide2898.xml"/><Relationship Id="rId1" Type="http://schemas.openxmlformats.org/officeDocument/2006/relationships/notesMaster" Target="../notesMasters/notesMaster1.xml"/></Relationships>
</file>

<file path=ppt/notesSlides/_rels/notesSlide1792.xml.rels><?xml version="1.0" encoding="UTF-8" standalone="yes"?>
<Relationships xmlns="http://schemas.openxmlformats.org/package/2006/relationships"><Relationship Id="rId2" Type="http://schemas.openxmlformats.org/officeDocument/2006/relationships/slide" Target="../slides/slide2900.xml"/><Relationship Id="rId1" Type="http://schemas.openxmlformats.org/officeDocument/2006/relationships/notesMaster" Target="../notesMasters/notesMaster1.xml"/></Relationships>
</file>

<file path=ppt/notesSlides/_rels/notesSlide1793.xml.rels><?xml version="1.0" encoding="UTF-8" standalone="yes"?>
<Relationships xmlns="http://schemas.openxmlformats.org/package/2006/relationships"><Relationship Id="rId2" Type="http://schemas.openxmlformats.org/officeDocument/2006/relationships/slide" Target="../slides/slide2901.xml"/><Relationship Id="rId1" Type="http://schemas.openxmlformats.org/officeDocument/2006/relationships/notesMaster" Target="../notesMasters/notesMaster1.xml"/></Relationships>
</file>

<file path=ppt/notesSlides/_rels/notesSlide1794.xml.rels><?xml version="1.0" encoding="UTF-8" standalone="yes"?>
<Relationships xmlns="http://schemas.openxmlformats.org/package/2006/relationships"><Relationship Id="rId2" Type="http://schemas.openxmlformats.org/officeDocument/2006/relationships/slide" Target="../slides/slide2902.xml"/><Relationship Id="rId1" Type="http://schemas.openxmlformats.org/officeDocument/2006/relationships/notesMaster" Target="../notesMasters/notesMaster1.xml"/></Relationships>
</file>

<file path=ppt/notesSlides/_rels/notesSlide1795.xml.rels><?xml version="1.0" encoding="UTF-8" standalone="yes"?>
<Relationships xmlns="http://schemas.openxmlformats.org/package/2006/relationships"><Relationship Id="rId2" Type="http://schemas.openxmlformats.org/officeDocument/2006/relationships/slide" Target="../slides/slide2903.xml"/><Relationship Id="rId1" Type="http://schemas.openxmlformats.org/officeDocument/2006/relationships/notesMaster" Target="../notesMasters/notesMaster1.xml"/></Relationships>
</file>

<file path=ppt/notesSlides/_rels/notesSlide1796.xml.rels><?xml version="1.0" encoding="UTF-8" standalone="yes"?>
<Relationships xmlns="http://schemas.openxmlformats.org/package/2006/relationships"><Relationship Id="rId2" Type="http://schemas.openxmlformats.org/officeDocument/2006/relationships/slide" Target="../slides/slide2904.xml"/><Relationship Id="rId1" Type="http://schemas.openxmlformats.org/officeDocument/2006/relationships/notesMaster" Target="../notesMasters/notesMaster1.xml"/></Relationships>
</file>

<file path=ppt/notesSlides/_rels/notesSlide1797.xml.rels><?xml version="1.0" encoding="UTF-8" standalone="yes"?>
<Relationships xmlns="http://schemas.openxmlformats.org/package/2006/relationships"><Relationship Id="rId2" Type="http://schemas.openxmlformats.org/officeDocument/2006/relationships/slide" Target="../slides/slide2905.xml"/><Relationship Id="rId1" Type="http://schemas.openxmlformats.org/officeDocument/2006/relationships/notesMaster" Target="../notesMasters/notesMaster1.xml"/></Relationships>
</file>

<file path=ppt/notesSlides/_rels/notesSlide1798.xml.rels><?xml version="1.0" encoding="UTF-8" standalone="yes"?>
<Relationships xmlns="http://schemas.openxmlformats.org/package/2006/relationships"><Relationship Id="rId2" Type="http://schemas.openxmlformats.org/officeDocument/2006/relationships/slide" Target="../slides/slide2906.xml"/><Relationship Id="rId1" Type="http://schemas.openxmlformats.org/officeDocument/2006/relationships/notesMaster" Target="../notesMasters/notesMaster1.xml"/></Relationships>
</file>

<file path=ppt/notesSlides/_rels/notesSlide1799.xml.rels><?xml version="1.0" encoding="UTF-8" standalone="yes"?>
<Relationships xmlns="http://schemas.openxmlformats.org/package/2006/relationships"><Relationship Id="rId2" Type="http://schemas.openxmlformats.org/officeDocument/2006/relationships/slide" Target="../slides/slide290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1800.xml.rels><?xml version="1.0" encoding="UTF-8" standalone="yes"?>
<Relationships xmlns="http://schemas.openxmlformats.org/package/2006/relationships"><Relationship Id="rId2" Type="http://schemas.openxmlformats.org/officeDocument/2006/relationships/slide" Target="../slides/slide2909.xml"/><Relationship Id="rId1" Type="http://schemas.openxmlformats.org/officeDocument/2006/relationships/notesMaster" Target="../notesMasters/notesMaster1.xml"/></Relationships>
</file>

<file path=ppt/notesSlides/_rels/notesSlide1801.xml.rels><?xml version="1.0" encoding="UTF-8" standalone="yes"?>
<Relationships xmlns="http://schemas.openxmlformats.org/package/2006/relationships"><Relationship Id="rId2" Type="http://schemas.openxmlformats.org/officeDocument/2006/relationships/slide" Target="../slides/slide2911.xml"/><Relationship Id="rId1" Type="http://schemas.openxmlformats.org/officeDocument/2006/relationships/notesMaster" Target="../notesMasters/notesMaster1.xml"/></Relationships>
</file>

<file path=ppt/notesSlides/_rels/notesSlide1802.xml.rels><?xml version="1.0" encoding="UTF-8" standalone="yes"?>
<Relationships xmlns="http://schemas.openxmlformats.org/package/2006/relationships"><Relationship Id="rId2" Type="http://schemas.openxmlformats.org/officeDocument/2006/relationships/slide" Target="../slides/slide2912.xml"/><Relationship Id="rId1" Type="http://schemas.openxmlformats.org/officeDocument/2006/relationships/notesMaster" Target="../notesMasters/notesMaster1.xml"/></Relationships>
</file>

<file path=ppt/notesSlides/_rels/notesSlide1803.xml.rels><?xml version="1.0" encoding="UTF-8" standalone="yes"?>
<Relationships xmlns="http://schemas.openxmlformats.org/package/2006/relationships"><Relationship Id="rId2" Type="http://schemas.openxmlformats.org/officeDocument/2006/relationships/slide" Target="../slides/slide2913.xml"/><Relationship Id="rId1" Type="http://schemas.openxmlformats.org/officeDocument/2006/relationships/notesMaster" Target="../notesMasters/notesMaster1.xml"/></Relationships>
</file>

<file path=ppt/notesSlides/_rels/notesSlide1804.xml.rels><?xml version="1.0" encoding="UTF-8" standalone="yes"?>
<Relationships xmlns="http://schemas.openxmlformats.org/package/2006/relationships"><Relationship Id="rId2" Type="http://schemas.openxmlformats.org/officeDocument/2006/relationships/slide" Target="../slides/slide2914.xml"/><Relationship Id="rId1" Type="http://schemas.openxmlformats.org/officeDocument/2006/relationships/notesMaster" Target="../notesMasters/notesMaster1.xml"/></Relationships>
</file>

<file path=ppt/notesSlides/_rels/notesSlide1805.xml.rels><?xml version="1.0" encoding="UTF-8" standalone="yes"?>
<Relationships xmlns="http://schemas.openxmlformats.org/package/2006/relationships"><Relationship Id="rId2" Type="http://schemas.openxmlformats.org/officeDocument/2006/relationships/slide" Target="../slides/slide2934.xml"/><Relationship Id="rId1" Type="http://schemas.openxmlformats.org/officeDocument/2006/relationships/notesMaster" Target="../notesMasters/notesMaster1.xml"/></Relationships>
</file>

<file path=ppt/notesSlides/_rels/notesSlide1806.xml.rels><?xml version="1.0" encoding="UTF-8" standalone="yes"?>
<Relationships xmlns="http://schemas.openxmlformats.org/package/2006/relationships"><Relationship Id="rId2" Type="http://schemas.openxmlformats.org/officeDocument/2006/relationships/slide" Target="../slides/slide2947.xml"/><Relationship Id="rId1" Type="http://schemas.openxmlformats.org/officeDocument/2006/relationships/notesMaster" Target="../notesMasters/notesMaster1.xml"/></Relationships>
</file>

<file path=ppt/notesSlides/_rels/notesSlide1807.xml.rels><?xml version="1.0" encoding="UTF-8" standalone="yes"?>
<Relationships xmlns="http://schemas.openxmlformats.org/package/2006/relationships"><Relationship Id="rId2" Type="http://schemas.openxmlformats.org/officeDocument/2006/relationships/slide" Target="../slides/slide2949.xml"/><Relationship Id="rId1" Type="http://schemas.openxmlformats.org/officeDocument/2006/relationships/notesMaster" Target="../notesMasters/notesMaster1.xml"/></Relationships>
</file>

<file path=ppt/notesSlides/_rels/notesSlide1808.xml.rels><?xml version="1.0" encoding="UTF-8" standalone="yes"?>
<Relationships xmlns="http://schemas.openxmlformats.org/package/2006/relationships"><Relationship Id="rId2" Type="http://schemas.openxmlformats.org/officeDocument/2006/relationships/slide" Target="../slides/slide2951.xml"/><Relationship Id="rId1" Type="http://schemas.openxmlformats.org/officeDocument/2006/relationships/notesMaster" Target="../notesMasters/notesMaster1.xml"/></Relationships>
</file>

<file path=ppt/notesSlides/_rels/notesSlide1809.xml.rels><?xml version="1.0" encoding="UTF-8" standalone="yes"?>
<Relationships xmlns="http://schemas.openxmlformats.org/package/2006/relationships"><Relationship Id="rId2" Type="http://schemas.openxmlformats.org/officeDocument/2006/relationships/slide" Target="../slides/slide2953.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1810.xml.rels><?xml version="1.0" encoding="UTF-8" standalone="yes"?>
<Relationships xmlns="http://schemas.openxmlformats.org/package/2006/relationships"><Relationship Id="rId2" Type="http://schemas.openxmlformats.org/officeDocument/2006/relationships/slide" Target="../slides/slide2955.xml"/><Relationship Id="rId1" Type="http://schemas.openxmlformats.org/officeDocument/2006/relationships/notesMaster" Target="../notesMasters/notesMaster1.xml"/></Relationships>
</file>

<file path=ppt/notesSlides/_rels/notesSlide1811.xml.rels><?xml version="1.0" encoding="UTF-8" standalone="yes"?>
<Relationships xmlns="http://schemas.openxmlformats.org/package/2006/relationships"><Relationship Id="rId2" Type="http://schemas.openxmlformats.org/officeDocument/2006/relationships/slide" Target="../slides/slide2957.xml"/><Relationship Id="rId1" Type="http://schemas.openxmlformats.org/officeDocument/2006/relationships/notesMaster" Target="../notesMasters/notesMaster1.xml"/></Relationships>
</file>

<file path=ppt/notesSlides/_rels/notesSlide1812.xml.rels><?xml version="1.0" encoding="UTF-8" standalone="yes"?>
<Relationships xmlns="http://schemas.openxmlformats.org/package/2006/relationships"><Relationship Id="rId2" Type="http://schemas.openxmlformats.org/officeDocument/2006/relationships/slide" Target="../slides/slide2959.xml"/><Relationship Id="rId1" Type="http://schemas.openxmlformats.org/officeDocument/2006/relationships/notesMaster" Target="../notesMasters/notesMaster1.xml"/></Relationships>
</file>

<file path=ppt/notesSlides/_rels/notesSlide1813.xml.rels><?xml version="1.0" encoding="UTF-8" standalone="yes"?>
<Relationships xmlns="http://schemas.openxmlformats.org/package/2006/relationships"><Relationship Id="rId2" Type="http://schemas.openxmlformats.org/officeDocument/2006/relationships/slide" Target="../slides/slide2961.xml"/><Relationship Id="rId1" Type="http://schemas.openxmlformats.org/officeDocument/2006/relationships/notesMaster" Target="../notesMasters/notesMaster1.xml"/></Relationships>
</file>

<file path=ppt/notesSlides/_rels/notesSlide1814.xml.rels><?xml version="1.0" encoding="UTF-8" standalone="yes"?>
<Relationships xmlns="http://schemas.openxmlformats.org/package/2006/relationships"><Relationship Id="rId2" Type="http://schemas.openxmlformats.org/officeDocument/2006/relationships/slide" Target="../slides/slide2963.xml"/><Relationship Id="rId1" Type="http://schemas.openxmlformats.org/officeDocument/2006/relationships/notesMaster" Target="../notesMasters/notesMaster1.xml"/></Relationships>
</file>

<file path=ppt/notesSlides/_rels/notesSlide1815.xml.rels><?xml version="1.0" encoding="UTF-8" standalone="yes"?>
<Relationships xmlns="http://schemas.openxmlformats.org/package/2006/relationships"><Relationship Id="rId2" Type="http://schemas.openxmlformats.org/officeDocument/2006/relationships/slide" Target="../slides/slide2965.xml"/><Relationship Id="rId1" Type="http://schemas.openxmlformats.org/officeDocument/2006/relationships/notesMaster" Target="../notesMasters/notesMaster1.xml"/></Relationships>
</file>

<file path=ppt/notesSlides/_rels/notesSlide1816.xml.rels><?xml version="1.0" encoding="UTF-8" standalone="yes"?>
<Relationships xmlns="http://schemas.openxmlformats.org/package/2006/relationships"><Relationship Id="rId2" Type="http://schemas.openxmlformats.org/officeDocument/2006/relationships/slide" Target="../slides/slide2967.xml"/><Relationship Id="rId1" Type="http://schemas.openxmlformats.org/officeDocument/2006/relationships/notesMaster" Target="../notesMasters/notesMaster1.xml"/></Relationships>
</file>

<file path=ppt/notesSlides/_rels/notesSlide1817.xml.rels><?xml version="1.0" encoding="UTF-8" standalone="yes"?>
<Relationships xmlns="http://schemas.openxmlformats.org/package/2006/relationships"><Relationship Id="rId2" Type="http://schemas.openxmlformats.org/officeDocument/2006/relationships/slide" Target="../slides/slide2969.xml"/><Relationship Id="rId1" Type="http://schemas.openxmlformats.org/officeDocument/2006/relationships/notesMaster" Target="../notesMasters/notesMaster1.xml"/></Relationships>
</file>

<file path=ppt/notesSlides/_rels/notesSlide1818.xml.rels><?xml version="1.0" encoding="UTF-8" standalone="yes"?>
<Relationships xmlns="http://schemas.openxmlformats.org/package/2006/relationships"><Relationship Id="rId2" Type="http://schemas.openxmlformats.org/officeDocument/2006/relationships/slide" Target="../slides/slide2971.xml"/><Relationship Id="rId1" Type="http://schemas.openxmlformats.org/officeDocument/2006/relationships/notesMaster" Target="../notesMasters/notesMaster1.xml"/></Relationships>
</file>

<file path=ppt/notesSlides/_rels/notesSlide1819.xml.rels><?xml version="1.0" encoding="UTF-8" standalone="yes"?>
<Relationships xmlns="http://schemas.openxmlformats.org/package/2006/relationships"><Relationship Id="rId2" Type="http://schemas.openxmlformats.org/officeDocument/2006/relationships/slide" Target="../slides/slide2973.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1820.xml.rels><?xml version="1.0" encoding="UTF-8" standalone="yes"?>
<Relationships xmlns="http://schemas.openxmlformats.org/package/2006/relationships"><Relationship Id="rId2" Type="http://schemas.openxmlformats.org/officeDocument/2006/relationships/slide" Target="../slides/slide2975.xml"/><Relationship Id="rId1" Type="http://schemas.openxmlformats.org/officeDocument/2006/relationships/notesMaster" Target="../notesMasters/notesMaster1.xml"/></Relationships>
</file>

<file path=ppt/notesSlides/_rels/notesSlide1821.xml.rels><?xml version="1.0" encoding="UTF-8" standalone="yes"?>
<Relationships xmlns="http://schemas.openxmlformats.org/package/2006/relationships"><Relationship Id="rId2" Type="http://schemas.openxmlformats.org/officeDocument/2006/relationships/slide" Target="../slides/slide2977.xml"/><Relationship Id="rId1" Type="http://schemas.openxmlformats.org/officeDocument/2006/relationships/notesMaster" Target="../notesMasters/notesMaster1.xml"/></Relationships>
</file>

<file path=ppt/notesSlides/_rels/notesSlide1822.xml.rels><?xml version="1.0" encoding="UTF-8" standalone="yes"?>
<Relationships xmlns="http://schemas.openxmlformats.org/package/2006/relationships"><Relationship Id="rId2" Type="http://schemas.openxmlformats.org/officeDocument/2006/relationships/slide" Target="../slides/slide2979.xml"/><Relationship Id="rId1" Type="http://schemas.openxmlformats.org/officeDocument/2006/relationships/notesMaster" Target="../notesMasters/notesMaster1.xml"/></Relationships>
</file>

<file path=ppt/notesSlides/_rels/notesSlide1823.xml.rels><?xml version="1.0" encoding="UTF-8" standalone="yes"?>
<Relationships xmlns="http://schemas.openxmlformats.org/package/2006/relationships"><Relationship Id="rId2" Type="http://schemas.openxmlformats.org/officeDocument/2006/relationships/slide" Target="../slides/slide2980.xml"/><Relationship Id="rId1" Type="http://schemas.openxmlformats.org/officeDocument/2006/relationships/notesMaster" Target="../notesMasters/notesMaster1.xml"/></Relationships>
</file>

<file path=ppt/notesSlides/_rels/notesSlide1824.xml.rels><?xml version="1.0" encoding="UTF-8" standalone="yes"?>
<Relationships xmlns="http://schemas.openxmlformats.org/package/2006/relationships"><Relationship Id="rId2" Type="http://schemas.openxmlformats.org/officeDocument/2006/relationships/slide" Target="../slides/slide2981.xml"/><Relationship Id="rId1" Type="http://schemas.openxmlformats.org/officeDocument/2006/relationships/notesMaster" Target="../notesMasters/notesMaster1.xml"/></Relationships>
</file>

<file path=ppt/notesSlides/_rels/notesSlide1825.xml.rels><?xml version="1.0" encoding="UTF-8" standalone="yes"?>
<Relationships xmlns="http://schemas.openxmlformats.org/package/2006/relationships"><Relationship Id="rId2" Type="http://schemas.openxmlformats.org/officeDocument/2006/relationships/slide" Target="../slides/slide2982.xml"/><Relationship Id="rId1" Type="http://schemas.openxmlformats.org/officeDocument/2006/relationships/notesMaster" Target="../notesMasters/notesMaster1.xml"/></Relationships>
</file>

<file path=ppt/notesSlides/_rels/notesSlide1826.xml.rels><?xml version="1.0" encoding="UTF-8" standalone="yes"?>
<Relationships xmlns="http://schemas.openxmlformats.org/package/2006/relationships"><Relationship Id="rId2" Type="http://schemas.openxmlformats.org/officeDocument/2006/relationships/slide" Target="../slides/slide2983.xml"/><Relationship Id="rId1" Type="http://schemas.openxmlformats.org/officeDocument/2006/relationships/notesMaster" Target="../notesMasters/notesMaster1.xml"/></Relationships>
</file>

<file path=ppt/notesSlides/_rels/notesSlide1827.xml.rels><?xml version="1.0" encoding="UTF-8" standalone="yes"?>
<Relationships xmlns="http://schemas.openxmlformats.org/package/2006/relationships"><Relationship Id="rId2" Type="http://schemas.openxmlformats.org/officeDocument/2006/relationships/slide" Target="../slides/slide2984.xml"/><Relationship Id="rId1" Type="http://schemas.openxmlformats.org/officeDocument/2006/relationships/notesMaster" Target="../notesMasters/notesMaster1.xml"/></Relationships>
</file>

<file path=ppt/notesSlides/_rels/notesSlide1828.xml.rels><?xml version="1.0" encoding="UTF-8" standalone="yes"?>
<Relationships xmlns="http://schemas.openxmlformats.org/package/2006/relationships"><Relationship Id="rId2" Type="http://schemas.openxmlformats.org/officeDocument/2006/relationships/slide" Target="../slides/slide2985.xml"/><Relationship Id="rId1" Type="http://schemas.openxmlformats.org/officeDocument/2006/relationships/notesMaster" Target="../notesMasters/notesMaster1.xml"/></Relationships>
</file>

<file path=ppt/notesSlides/_rels/notesSlide1829.xml.rels><?xml version="1.0" encoding="UTF-8" standalone="yes"?>
<Relationships xmlns="http://schemas.openxmlformats.org/package/2006/relationships"><Relationship Id="rId2" Type="http://schemas.openxmlformats.org/officeDocument/2006/relationships/slide" Target="../slides/slide2987.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1830.xml.rels><?xml version="1.0" encoding="UTF-8" standalone="yes"?>
<Relationships xmlns="http://schemas.openxmlformats.org/package/2006/relationships"><Relationship Id="rId2" Type="http://schemas.openxmlformats.org/officeDocument/2006/relationships/slide" Target="../slides/slide2988.xml"/><Relationship Id="rId1" Type="http://schemas.openxmlformats.org/officeDocument/2006/relationships/notesMaster" Target="../notesMasters/notesMaster1.xml"/></Relationships>
</file>

<file path=ppt/notesSlides/_rels/notesSlide1831.xml.rels><?xml version="1.0" encoding="UTF-8" standalone="yes"?>
<Relationships xmlns="http://schemas.openxmlformats.org/package/2006/relationships"><Relationship Id="rId2" Type="http://schemas.openxmlformats.org/officeDocument/2006/relationships/slide" Target="../slides/slide2990.xml"/><Relationship Id="rId1" Type="http://schemas.openxmlformats.org/officeDocument/2006/relationships/notesMaster" Target="../notesMasters/notesMaster1.xml"/></Relationships>
</file>

<file path=ppt/notesSlides/_rels/notesSlide1832.xml.rels><?xml version="1.0" encoding="UTF-8" standalone="yes"?>
<Relationships xmlns="http://schemas.openxmlformats.org/package/2006/relationships"><Relationship Id="rId2" Type="http://schemas.openxmlformats.org/officeDocument/2006/relationships/slide" Target="../slides/slide2992.xml"/><Relationship Id="rId1" Type="http://schemas.openxmlformats.org/officeDocument/2006/relationships/notesMaster" Target="../notesMasters/notesMaster1.xml"/></Relationships>
</file>

<file path=ppt/notesSlides/_rels/notesSlide1833.xml.rels><?xml version="1.0" encoding="UTF-8" standalone="yes"?>
<Relationships xmlns="http://schemas.openxmlformats.org/package/2006/relationships"><Relationship Id="rId2" Type="http://schemas.openxmlformats.org/officeDocument/2006/relationships/slide" Target="../slides/slide2994.xml"/><Relationship Id="rId1" Type="http://schemas.openxmlformats.org/officeDocument/2006/relationships/notesMaster" Target="../notesMasters/notesMaster1.xml"/></Relationships>
</file>

<file path=ppt/notesSlides/_rels/notesSlide1834.xml.rels><?xml version="1.0" encoding="UTF-8" standalone="yes"?>
<Relationships xmlns="http://schemas.openxmlformats.org/package/2006/relationships"><Relationship Id="rId2" Type="http://schemas.openxmlformats.org/officeDocument/2006/relationships/slide" Target="../slides/slide3000.xml"/><Relationship Id="rId1" Type="http://schemas.openxmlformats.org/officeDocument/2006/relationships/notesMaster" Target="../notesMasters/notesMaster1.xml"/></Relationships>
</file>

<file path=ppt/notesSlides/_rels/notesSlide1835.xml.rels><?xml version="1.0" encoding="UTF-8" standalone="yes"?>
<Relationships xmlns="http://schemas.openxmlformats.org/package/2006/relationships"><Relationship Id="rId2" Type="http://schemas.openxmlformats.org/officeDocument/2006/relationships/slide" Target="../slides/slide3002.xml"/><Relationship Id="rId1" Type="http://schemas.openxmlformats.org/officeDocument/2006/relationships/notesMaster" Target="../notesMasters/notesMaster1.xml"/></Relationships>
</file>

<file path=ppt/notesSlides/_rels/notesSlide1836.xml.rels><?xml version="1.0" encoding="UTF-8" standalone="yes"?>
<Relationships xmlns="http://schemas.openxmlformats.org/package/2006/relationships"><Relationship Id="rId2" Type="http://schemas.openxmlformats.org/officeDocument/2006/relationships/slide" Target="../slides/slide3006.xml"/><Relationship Id="rId1" Type="http://schemas.openxmlformats.org/officeDocument/2006/relationships/notesMaster" Target="../notesMasters/notesMaster1.xml"/></Relationships>
</file>

<file path=ppt/notesSlides/_rels/notesSlide1837.xml.rels><?xml version="1.0" encoding="UTF-8" standalone="yes"?>
<Relationships xmlns="http://schemas.openxmlformats.org/package/2006/relationships"><Relationship Id="rId2" Type="http://schemas.openxmlformats.org/officeDocument/2006/relationships/slide" Target="../slides/slide3008.xml"/><Relationship Id="rId1" Type="http://schemas.openxmlformats.org/officeDocument/2006/relationships/notesMaster" Target="../notesMasters/notesMaster1.xml"/></Relationships>
</file>

<file path=ppt/notesSlides/_rels/notesSlide1838.xml.rels><?xml version="1.0" encoding="UTF-8" standalone="yes"?>
<Relationships xmlns="http://schemas.openxmlformats.org/package/2006/relationships"><Relationship Id="rId2" Type="http://schemas.openxmlformats.org/officeDocument/2006/relationships/slide" Target="../slides/slide3010.xml"/><Relationship Id="rId1" Type="http://schemas.openxmlformats.org/officeDocument/2006/relationships/notesMaster" Target="../notesMasters/notesMaster1.xml"/></Relationships>
</file>

<file path=ppt/notesSlides/_rels/notesSlide1839.xml.rels><?xml version="1.0" encoding="UTF-8" standalone="yes"?>
<Relationships xmlns="http://schemas.openxmlformats.org/package/2006/relationships"><Relationship Id="rId2" Type="http://schemas.openxmlformats.org/officeDocument/2006/relationships/slide" Target="../slides/slide3012.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1840.xml.rels><?xml version="1.0" encoding="UTF-8" standalone="yes"?>
<Relationships xmlns="http://schemas.openxmlformats.org/package/2006/relationships"><Relationship Id="rId2" Type="http://schemas.openxmlformats.org/officeDocument/2006/relationships/slide" Target="../slides/slide3014.xml"/><Relationship Id="rId1" Type="http://schemas.openxmlformats.org/officeDocument/2006/relationships/notesMaster" Target="../notesMasters/notesMaster1.xml"/></Relationships>
</file>

<file path=ppt/notesSlides/_rels/notesSlide1841.xml.rels><?xml version="1.0" encoding="UTF-8" standalone="yes"?>
<Relationships xmlns="http://schemas.openxmlformats.org/package/2006/relationships"><Relationship Id="rId2" Type="http://schemas.openxmlformats.org/officeDocument/2006/relationships/slide" Target="../slides/slide3016.xml"/><Relationship Id="rId1" Type="http://schemas.openxmlformats.org/officeDocument/2006/relationships/notesMaster" Target="../notesMasters/notesMaster1.xml"/></Relationships>
</file>

<file path=ppt/notesSlides/_rels/notesSlide1842.xml.rels><?xml version="1.0" encoding="UTF-8" standalone="yes"?>
<Relationships xmlns="http://schemas.openxmlformats.org/package/2006/relationships"><Relationship Id="rId2" Type="http://schemas.openxmlformats.org/officeDocument/2006/relationships/slide" Target="../slides/slide3018.xml"/><Relationship Id="rId1" Type="http://schemas.openxmlformats.org/officeDocument/2006/relationships/notesMaster" Target="../notesMasters/notesMaster1.xml"/></Relationships>
</file>

<file path=ppt/notesSlides/_rels/notesSlide1843.xml.rels><?xml version="1.0" encoding="UTF-8" standalone="yes"?>
<Relationships xmlns="http://schemas.openxmlformats.org/package/2006/relationships"><Relationship Id="rId2" Type="http://schemas.openxmlformats.org/officeDocument/2006/relationships/slide" Target="../slides/slide3020.xml"/><Relationship Id="rId1" Type="http://schemas.openxmlformats.org/officeDocument/2006/relationships/notesMaster" Target="../notesMasters/notesMaster1.xml"/></Relationships>
</file>

<file path=ppt/notesSlides/_rels/notesSlide1844.xml.rels><?xml version="1.0" encoding="UTF-8" standalone="yes"?>
<Relationships xmlns="http://schemas.openxmlformats.org/package/2006/relationships"><Relationship Id="rId2" Type="http://schemas.openxmlformats.org/officeDocument/2006/relationships/slide" Target="../slides/slide3022.xml"/><Relationship Id="rId1" Type="http://schemas.openxmlformats.org/officeDocument/2006/relationships/notesMaster" Target="../notesMasters/notesMaster1.xml"/></Relationships>
</file>

<file path=ppt/notesSlides/_rels/notesSlide1845.xml.rels><?xml version="1.0" encoding="UTF-8" standalone="yes"?>
<Relationships xmlns="http://schemas.openxmlformats.org/package/2006/relationships"><Relationship Id="rId2" Type="http://schemas.openxmlformats.org/officeDocument/2006/relationships/slide" Target="../slides/slide3024.xml"/><Relationship Id="rId1" Type="http://schemas.openxmlformats.org/officeDocument/2006/relationships/notesMaster" Target="../notesMasters/notesMaster1.xml"/></Relationships>
</file>

<file path=ppt/notesSlides/_rels/notesSlide1846.xml.rels><?xml version="1.0" encoding="UTF-8" standalone="yes"?>
<Relationships xmlns="http://schemas.openxmlformats.org/package/2006/relationships"><Relationship Id="rId2" Type="http://schemas.openxmlformats.org/officeDocument/2006/relationships/slide" Target="../slides/slide3028.xml"/><Relationship Id="rId1" Type="http://schemas.openxmlformats.org/officeDocument/2006/relationships/notesMaster" Target="../notesMasters/notesMaster1.xml"/></Relationships>
</file>

<file path=ppt/notesSlides/_rels/notesSlide1847.xml.rels><?xml version="1.0" encoding="UTF-8" standalone="yes"?>
<Relationships xmlns="http://schemas.openxmlformats.org/package/2006/relationships"><Relationship Id="rId2" Type="http://schemas.openxmlformats.org/officeDocument/2006/relationships/slide" Target="../slides/slide3030.xml"/><Relationship Id="rId1" Type="http://schemas.openxmlformats.org/officeDocument/2006/relationships/notesMaster" Target="../notesMasters/notesMaster1.xml"/></Relationships>
</file>

<file path=ppt/notesSlides/_rels/notesSlide1848.xml.rels><?xml version="1.0" encoding="UTF-8" standalone="yes"?>
<Relationships xmlns="http://schemas.openxmlformats.org/package/2006/relationships"><Relationship Id="rId2" Type="http://schemas.openxmlformats.org/officeDocument/2006/relationships/slide" Target="../slides/slide3032.xml"/><Relationship Id="rId1" Type="http://schemas.openxmlformats.org/officeDocument/2006/relationships/notesMaster" Target="../notesMasters/notesMaster1.xml"/></Relationships>
</file>

<file path=ppt/notesSlides/_rels/notesSlide1849.xml.rels><?xml version="1.0" encoding="UTF-8" standalone="yes"?>
<Relationships xmlns="http://schemas.openxmlformats.org/package/2006/relationships"><Relationship Id="rId2" Type="http://schemas.openxmlformats.org/officeDocument/2006/relationships/slide" Target="../slides/slide3033.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1850.xml.rels><?xml version="1.0" encoding="UTF-8" standalone="yes"?>
<Relationships xmlns="http://schemas.openxmlformats.org/package/2006/relationships"><Relationship Id="rId2" Type="http://schemas.openxmlformats.org/officeDocument/2006/relationships/slide" Target="../slides/slide3035.xml"/><Relationship Id="rId1" Type="http://schemas.openxmlformats.org/officeDocument/2006/relationships/notesMaster" Target="../notesMasters/notesMaster1.xml"/></Relationships>
</file>

<file path=ppt/notesSlides/_rels/notesSlide1851.xml.rels><?xml version="1.0" encoding="UTF-8" standalone="yes"?>
<Relationships xmlns="http://schemas.openxmlformats.org/package/2006/relationships"><Relationship Id="rId2" Type="http://schemas.openxmlformats.org/officeDocument/2006/relationships/slide" Target="../slides/slide3036.xml"/><Relationship Id="rId1" Type="http://schemas.openxmlformats.org/officeDocument/2006/relationships/notesMaster" Target="../notesMasters/notesMaster1.xml"/></Relationships>
</file>

<file path=ppt/notesSlides/_rels/notesSlide1852.xml.rels><?xml version="1.0" encoding="UTF-8" standalone="yes"?>
<Relationships xmlns="http://schemas.openxmlformats.org/package/2006/relationships"><Relationship Id="rId2" Type="http://schemas.openxmlformats.org/officeDocument/2006/relationships/slide" Target="../slides/slide3038.xml"/><Relationship Id="rId1" Type="http://schemas.openxmlformats.org/officeDocument/2006/relationships/notesMaster" Target="../notesMasters/notesMaster1.xml"/></Relationships>
</file>

<file path=ppt/notesSlides/_rels/notesSlide1853.xml.rels><?xml version="1.0" encoding="UTF-8" standalone="yes"?>
<Relationships xmlns="http://schemas.openxmlformats.org/package/2006/relationships"><Relationship Id="rId2" Type="http://schemas.openxmlformats.org/officeDocument/2006/relationships/slide" Target="../slides/slide3039.xml"/><Relationship Id="rId1" Type="http://schemas.openxmlformats.org/officeDocument/2006/relationships/notesMaster" Target="../notesMasters/notesMaster1.xml"/></Relationships>
</file>

<file path=ppt/notesSlides/_rels/notesSlide1854.xml.rels><?xml version="1.0" encoding="UTF-8" standalone="yes"?>
<Relationships xmlns="http://schemas.openxmlformats.org/package/2006/relationships"><Relationship Id="rId2" Type="http://schemas.openxmlformats.org/officeDocument/2006/relationships/slide" Target="../slides/slide3041.xml"/><Relationship Id="rId1" Type="http://schemas.openxmlformats.org/officeDocument/2006/relationships/notesMaster" Target="../notesMasters/notesMaster1.xml"/></Relationships>
</file>

<file path=ppt/notesSlides/_rels/notesSlide1855.xml.rels><?xml version="1.0" encoding="UTF-8" standalone="yes"?>
<Relationships xmlns="http://schemas.openxmlformats.org/package/2006/relationships"><Relationship Id="rId2" Type="http://schemas.openxmlformats.org/officeDocument/2006/relationships/slide" Target="../slides/slide3042.xml"/><Relationship Id="rId1" Type="http://schemas.openxmlformats.org/officeDocument/2006/relationships/notesMaster" Target="../notesMasters/notesMaster1.xml"/></Relationships>
</file>

<file path=ppt/notesSlides/_rels/notesSlide1856.xml.rels><?xml version="1.0" encoding="UTF-8" standalone="yes"?>
<Relationships xmlns="http://schemas.openxmlformats.org/package/2006/relationships"><Relationship Id="rId2" Type="http://schemas.openxmlformats.org/officeDocument/2006/relationships/slide" Target="../slides/slide3044.xml"/><Relationship Id="rId1" Type="http://schemas.openxmlformats.org/officeDocument/2006/relationships/notesMaster" Target="../notesMasters/notesMaster1.xml"/></Relationships>
</file>

<file path=ppt/notesSlides/_rels/notesSlide1857.xml.rels><?xml version="1.0" encoding="UTF-8" standalone="yes"?>
<Relationships xmlns="http://schemas.openxmlformats.org/package/2006/relationships"><Relationship Id="rId2" Type="http://schemas.openxmlformats.org/officeDocument/2006/relationships/slide" Target="../slides/slide3046.xml"/><Relationship Id="rId1" Type="http://schemas.openxmlformats.org/officeDocument/2006/relationships/notesMaster" Target="../notesMasters/notesMaster1.xml"/></Relationships>
</file>

<file path=ppt/notesSlides/_rels/notesSlide1858.xml.rels><?xml version="1.0" encoding="UTF-8" standalone="yes"?>
<Relationships xmlns="http://schemas.openxmlformats.org/package/2006/relationships"><Relationship Id="rId2" Type="http://schemas.openxmlformats.org/officeDocument/2006/relationships/slide" Target="../slides/slide3047.xml"/><Relationship Id="rId1" Type="http://schemas.openxmlformats.org/officeDocument/2006/relationships/notesMaster" Target="../notesMasters/notesMaster1.xml"/></Relationships>
</file>

<file path=ppt/notesSlides/_rels/notesSlide1859.xml.rels><?xml version="1.0" encoding="UTF-8" standalone="yes"?>
<Relationships xmlns="http://schemas.openxmlformats.org/package/2006/relationships"><Relationship Id="rId2" Type="http://schemas.openxmlformats.org/officeDocument/2006/relationships/slide" Target="../slides/slide3048.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1860.xml.rels><?xml version="1.0" encoding="UTF-8" standalone="yes"?>
<Relationships xmlns="http://schemas.openxmlformats.org/package/2006/relationships"><Relationship Id="rId2" Type="http://schemas.openxmlformats.org/officeDocument/2006/relationships/slide" Target="../slides/slide3049.xml"/><Relationship Id="rId1" Type="http://schemas.openxmlformats.org/officeDocument/2006/relationships/notesMaster" Target="../notesMasters/notesMaster1.xml"/></Relationships>
</file>

<file path=ppt/notesSlides/_rels/notesSlide1861.xml.rels><?xml version="1.0" encoding="UTF-8" standalone="yes"?>
<Relationships xmlns="http://schemas.openxmlformats.org/package/2006/relationships"><Relationship Id="rId2" Type="http://schemas.openxmlformats.org/officeDocument/2006/relationships/slide" Target="../slides/slide3051.xml"/><Relationship Id="rId1" Type="http://schemas.openxmlformats.org/officeDocument/2006/relationships/notesMaster" Target="../notesMasters/notesMaster1.xml"/></Relationships>
</file>

<file path=ppt/notesSlides/_rels/notesSlide1862.xml.rels><?xml version="1.0" encoding="UTF-8" standalone="yes"?>
<Relationships xmlns="http://schemas.openxmlformats.org/package/2006/relationships"><Relationship Id="rId2" Type="http://schemas.openxmlformats.org/officeDocument/2006/relationships/slide" Target="../slides/slide3052.xml"/><Relationship Id="rId1" Type="http://schemas.openxmlformats.org/officeDocument/2006/relationships/notesMaster" Target="../notesMasters/notesMaster1.xml"/></Relationships>
</file>

<file path=ppt/notesSlides/_rels/notesSlide1863.xml.rels><?xml version="1.0" encoding="UTF-8" standalone="yes"?>
<Relationships xmlns="http://schemas.openxmlformats.org/package/2006/relationships"><Relationship Id="rId2" Type="http://schemas.openxmlformats.org/officeDocument/2006/relationships/slide" Target="../slides/slide3054.xml"/><Relationship Id="rId1" Type="http://schemas.openxmlformats.org/officeDocument/2006/relationships/notesMaster" Target="../notesMasters/notesMaster1.xml"/></Relationships>
</file>

<file path=ppt/notesSlides/_rels/notesSlide1864.xml.rels><?xml version="1.0" encoding="UTF-8" standalone="yes"?>
<Relationships xmlns="http://schemas.openxmlformats.org/package/2006/relationships"><Relationship Id="rId2" Type="http://schemas.openxmlformats.org/officeDocument/2006/relationships/slide" Target="../slides/slide3055.xml"/><Relationship Id="rId1" Type="http://schemas.openxmlformats.org/officeDocument/2006/relationships/notesMaster" Target="../notesMasters/notesMaster1.xml"/></Relationships>
</file>

<file path=ppt/notesSlides/_rels/notesSlide1865.xml.rels><?xml version="1.0" encoding="UTF-8" standalone="yes"?>
<Relationships xmlns="http://schemas.openxmlformats.org/package/2006/relationships"><Relationship Id="rId2" Type="http://schemas.openxmlformats.org/officeDocument/2006/relationships/slide" Target="../slides/slide3056.xml"/><Relationship Id="rId1" Type="http://schemas.openxmlformats.org/officeDocument/2006/relationships/notesMaster" Target="../notesMasters/notesMaster1.xml"/></Relationships>
</file>

<file path=ppt/notesSlides/_rels/notesSlide1866.xml.rels><?xml version="1.0" encoding="UTF-8" standalone="yes"?>
<Relationships xmlns="http://schemas.openxmlformats.org/package/2006/relationships"><Relationship Id="rId2" Type="http://schemas.openxmlformats.org/officeDocument/2006/relationships/slide" Target="../slides/slide3058.xml"/><Relationship Id="rId1" Type="http://schemas.openxmlformats.org/officeDocument/2006/relationships/notesMaster" Target="../notesMasters/notesMaster1.xml"/></Relationships>
</file>

<file path=ppt/notesSlides/_rels/notesSlide1867.xml.rels><?xml version="1.0" encoding="UTF-8" standalone="yes"?>
<Relationships xmlns="http://schemas.openxmlformats.org/package/2006/relationships"><Relationship Id="rId2" Type="http://schemas.openxmlformats.org/officeDocument/2006/relationships/slide" Target="../slides/slide3059.xml"/><Relationship Id="rId1" Type="http://schemas.openxmlformats.org/officeDocument/2006/relationships/notesMaster" Target="../notesMasters/notesMaster1.xml"/></Relationships>
</file>

<file path=ppt/notesSlides/_rels/notesSlide1868.xml.rels><?xml version="1.0" encoding="UTF-8" standalone="yes"?>
<Relationships xmlns="http://schemas.openxmlformats.org/package/2006/relationships"><Relationship Id="rId2" Type="http://schemas.openxmlformats.org/officeDocument/2006/relationships/slide" Target="../slides/slide3060.xml"/><Relationship Id="rId1" Type="http://schemas.openxmlformats.org/officeDocument/2006/relationships/notesMaster" Target="../notesMasters/notesMaster1.xml"/></Relationships>
</file>

<file path=ppt/notesSlides/_rels/notesSlide1869.xml.rels><?xml version="1.0" encoding="UTF-8" standalone="yes"?>
<Relationships xmlns="http://schemas.openxmlformats.org/package/2006/relationships"><Relationship Id="rId2" Type="http://schemas.openxmlformats.org/officeDocument/2006/relationships/slide" Target="../slides/slide3063.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1870.xml.rels><?xml version="1.0" encoding="UTF-8" standalone="yes"?>
<Relationships xmlns="http://schemas.openxmlformats.org/package/2006/relationships"><Relationship Id="rId2" Type="http://schemas.openxmlformats.org/officeDocument/2006/relationships/slide" Target="../slides/slide3075.xml"/><Relationship Id="rId1" Type="http://schemas.openxmlformats.org/officeDocument/2006/relationships/notesMaster" Target="../notesMasters/notesMaster1.xml"/></Relationships>
</file>

<file path=ppt/notesSlides/_rels/notesSlide1871.xml.rels><?xml version="1.0" encoding="UTF-8" standalone="yes"?>
<Relationships xmlns="http://schemas.openxmlformats.org/package/2006/relationships"><Relationship Id="rId2" Type="http://schemas.openxmlformats.org/officeDocument/2006/relationships/slide" Target="../slides/slide3084.xml"/><Relationship Id="rId1" Type="http://schemas.openxmlformats.org/officeDocument/2006/relationships/notesMaster" Target="../notesMasters/notesMaster1.xml"/></Relationships>
</file>

<file path=ppt/notesSlides/_rels/notesSlide1872.xml.rels><?xml version="1.0" encoding="UTF-8" standalone="yes"?>
<Relationships xmlns="http://schemas.openxmlformats.org/package/2006/relationships"><Relationship Id="rId2" Type="http://schemas.openxmlformats.org/officeDocument/2006/relationships/slide" Target="../slides/slide3087.xml"/><Relationship Id="rId1" Type="http://schemas.openxmlformats.org/officeDocument/2006/relationships/notesMaster" Target="../notesMasters/notesMaster1.xml"/></Relationships>
</file>

<file path=ppt/notesSlides/_rels/notesSlide1873.xml.rels><?xml version="1.0" encoding="UTF-8" standalone="yes"?>
<Relationships xmlns="http://schemas.openxmlformats.org/package/2006/relationships"><Relationship Id="rId2" Type="http://schemas.openxmlformats.org/officeDocument/2006/relationships/slide" Target="../slides/slide3122.xml"/><Relationship Id="rId1" Type="http://schemas.openxmlformats.org/officeDocument/2006/relationships/notesMaster" Target="../notesMasters/notesMaster1.xml"/></Relationships>
</file>

<file path=ppt/notesSlides/_rels/notesSlide1874.xml.rels><?xml version="1.0" encoding="UTF-8" standalone="yes"?>
<Relationships xmlns="http://schemas.openxmlformats.org/package/2006/relationships"><Relationship Id="rId2" Type="http://schemas.openxmlformats.org/officeDocument/2006/relationships/slide" Target="../slides/slide3128.xml"/><Relationship Id="rId1" Type="http://schemas.openxmlformats.org/officeDocument/2006/relationships/notesMaster" Target="../notesMasters/notesMaster1.xml"/></Relationships>
</file>

<file path=ppt/notesSlides/_rels/notesSlide1875.xml.rels><?xml version="1.0" encoding="UTF-8" standalone="yes"?>
<Relationships xmlns="http://schemas.openxmlformats.org/package/2006/relationships"><Relationship Id="rId2" Type="http://schemas.openxmlformats.org/officeDocument/2006/relationships/slide" Target="../slides/slide3150.xml"/><Relationship Id="rId1" Type="http://schemas.openxmlformats.org/officeDocument/2006/relationships/notesMaster" Target="../notesMasters/notesMaster1.xml"/></Relationships>
</file>

<file path=ppt/notesSlides/_rels/notesSlide1876.xml.rels><?xml version="1.0" encoding="UTF-8" standalone="yes"?>
<Relationships xmlns="http://schemas.openxmlformats.org/package/2006/relationships"><Relationship Id="rId2" Type="http://schemas.openxmlformats.org/officeDocument/2006/relationships/slide" Target="../slides/slide3153.xml"/><Relationship Id="rId1" Type="http://schemas.openxmlformats.org/officeDocument/2006/relationships/notesMaster" Target="../notesMasters/notesMaster1.xml"/></Relationships>
</file>

<file path=ppt/notesSlides/_rels/notesSlide1877.xml.rels><?xml version="1.0" encoding="UTF-8" standalone="yes"?>
<Relationships xmlns="http://schemas.openxmlformats.org/package/2006/relationships"><Relationship Id="rId2" Type="http://schemas.openxmlformats.org/officeDocument/2006/relationships/slide" Target="../slides/slide3156.xml"/><Relationship Id="rId1" Type="http://schemas.openxmlformats.org/officeDocument/2006/relationships/notesMaster" Target="../notesMasters/notesMaster1.xml"/></Relationships>
</file>

<file path=ppt/notesSlides/_rels/notesSlide1878.xml.rels><?xml version="1.0" encoding="UTF-8" standalone="yes"?>
<Relationships xmlns="http://schemas.openxmlformats.org/package/2006/relationships"><Relationship Id="rId2" Type="http://schemas.openxmlformats.org/officeDocument/2006/relationships/slide" Target="../slides/slide3158.xml"/><Relationship Id="rId1" Type="http://schemas.openxmlformats.org/officeDocument/2006/relationships/notesMaster" Target="../notesMasters/notesMaster1.xml"/></Relationships>
</file>

<file path=ppt/notesSlides/_rels/notesSlide1879.xml.rels><?xml version="1.0" encoding="UTF-8" standalone="yes"?>
<Relationships xmlns="http://schemas.openxmlformats.org/package/2006/relationships"><Relationship Id="rId2" Type="http://schemas.openxmlformats.org/officeDocument/2006/relationships/slide" Target="../slides/slide3161.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1880.xml.rels><?xml version="1.0" encoding="UTF-8" standalone="yes"?>
<Relationships xmlns="http://schemas.openxmlformats.org/package/2006/relationships"><Relationship Id="rId2" Type="http://schemas.openxmlformats.org/officeDocument/2006/relationships/slide" Target="../slides/slide3164.xml"/><Relationship Id="rId1" Type="http://schemas.openxmlformats.org/officeDocument/2006/relationships/notesMaster" Target="../notesMasters/notesMaster1.xml"/></Relationships>
</file>

<file path=ppt/notesSlides/_rels/notesSlide1881.xml.rels><?xml version="1.0" encoding="UTF-8" standalone="yes"?>
<Relationships xmlns="http://schemas.openxmlformats.org/package/2006/relationships"><Relationship Id="rId2" Type="http://schemas.openxmlformats.org/officeDocument/2006/relationships/slide" Target="../slides/slide3166.xml"/><Relationship Id="rId1" Type="http://schemas.openxmlformats.org/officeDocument/2006/relationships/notesMaster" Target="../notesMasters/notesMaster1.xml"/></Relationships>
</file>

<file path=ppt/notesSlides/_rels/notesSlide1882.xml.rels><?xml version="1.0" encoding="UTF-8" standalone="yes"?>
<Relationships xmlns="http://schemas.openxmlformats.org/package/2006/relationships"><Relationship Id="rId2" Type="http://schemas.openxmlformats.org/officeDocument/2006/relationships/slide" Target="../slides/slide3167.xml"/><Relationship Id="rId1" Type="http://schemas.openxmlformats.org/officeDocument/2006/relationships/notesMaster" Target="../notesMasters/notesMaster1.xml"/></Relationships>
</file>

<file path=ppt/notesSlides/_rels/notesSlide1883.xml.rels><?xml version="1.0" encoding="UTF-8" standalone="yes"?>
<Relationships xmlns="http://schemas.openxmlformats.org/package/2006/relationships"><Relationship Id="rId2" Type="http://schemas.openxmlformats.org/officeDocument/2006/relationships/slide" Target="../slides/slide3168.xml"/><Relationship Id="rId1" Type="http://schemas.openxmlformats.org/officeDocument/2006/relationships/notesMaster" Target="../notesMasters/notesMaster1.xml"/></Relationships>
</file>

<file path=ppt/notesSlides/_rels/notesSlide1884.xml.rels><?xml version="1.0" encoding="UTF-8" standalone="yes"?>
<Relationships xmlns="http://schemas.openxmlformats.org/package/2006/relationships"><Relationship Id="rId2" Type="http://schemas.openxmlformats.org/officeDocument/2006/relationships/slide" Target="../slides/slide3169.xml"/><Relationship Id="rId1" Type="http://schemas.openxmlformats.org/officeDocument/2006/relationships/notesMaster" Target="../notesMasters/notesMaster1.xml"/></Relationships>
</file>

<file path=ppt/notesSlides/_rels/notesSlide1885.xml.rels><?xml version="1.0" encoding="UTF-8" standalone="yes"?>
<Relationships xmlns="http://schemas.openxmlformats.org/package/2006/relationships"><Relationship Id="rId2" Type="http://schemas.openxmlformats.org/officeDocument/2006/relationships/slide" Target="../slides/slide3171.xml"/><Relationship Id="rId1" Type="http://schemas.openxmlformats.org/officeDocument/2006/relationships/notesMaster" Target="../notesMasters/notesMaster1.xml"/></Relationships>
</file>

<file path=ppt/notesSlides/_rels/notesSlide1886.xml.rels><?xml version="1.0" encoding="UTF-8" standalone="yes"?>
<Relationships xmlns="http://schemas.openxmlformats.org/package/2006/relationships"><Relationship Id="rId2" Type="http://schemas.openxmlformats.org/officeDocument/2006/relationships/slide" Target="../slides/slide3172.xml"/><Relationship Id="rId1" Type="http://schemas.openxmlformats.org/officeDocument/2006/relationships/notesMaster" Target="../notesMasters/notesMaster1.xml"/></Relationships>
</file>

<file path=ppt/notesSlides/_rels/notesSlide1887.xml.rels><?xml version="1.0" encoding="UTF-8" standalone="yes"?>
<Relationships xmlns="http://schemas.openxmlformats.org/package/2006/relationships"><Relationship Id="rId2" Type="http://schemas.openxmlformats.org/officeDocument/2006/relationships/slide" Target="../slides/slide3175.xml"/><Relationship Id="rId1" Type="http://schemas.openxmlformats.org/officeDocument/2006/relationships/notesMaster" Target="../notesMasters/notesMaster1.xml"/></Relationships>
</file>

<file path=ppt/notesSlides/_rels/notesSlide1888.xml.rels><?xml version="1.0" encoding="UTF-8" standalone="yes"?>
<Relationships xmlns="http://schemas.openxmlformats.org/package/2006/relationships"><Relationship Id="rId2" Type="http://schemas.openxmlformats.org/officeDocument/2006/relationships/slide" Target="../slides/slide3176.xml"/><Relationship Id="rId1" Type="http://schemas.openxmlformats.org/officeDocument/2006/relationships/notesMaster" Target="../notesMasters/notesMaster1.xml"/></Relationships>
</file>

<file path=ppt/notesSlides/_rels/notesSlide1889.xml.rels><?xml version="1.0" encoding="UTF-8" standalone="yes"?>
<Relationships xmlns="http://schemas.openxmlformats.org/package/2006/relationships"><Relationship Id="rId2" Type="http://schemas.openxmlformats.org/officeDocument/2006/relationships/slide" Target="../slides/slide3182.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1890.xml.rels><?xml version="1.0" encoding="UTF-8" standalone="yes"?>
<Relationships xmlns="http://schemas.openxmlformats.org/package/2006/relationships"><Relationship Id="rId2" Type="http://schemas.openxmlformats.org/officeDocument/2006/relationships/slide" Target="../slides/slide3186.xml"/><Relationship Id="rId1" Type="http://schemas.openxmlformats.org/officeDocument/2006/relationships/notesMaster" Target="../notesMasters/notesMaster1.xml"/></Relationships>
</file>

<file path=ppt/notesSlides/_rels/notesSlide1891.xml.rels><?xml version="1.0" encoding="UTF-8" standalone="yes"?>
<Relationships xmlns="http://schemas.openxmlformats.org/package/2006/relationships"><Relationship Id="rId2" Type="http://schemas.openxmlformats.org/officeDocument/2006/relationships/slide" Target="../slides/slide3187.xml"/><Relationship Id="rId1" Type="http://schemas.openxmlformats.org/officeDocument/2006/relationships/notesMaster" Target="../notesMasters/notesMaster1.xml"/></Relationships>
</file>

<file path=ppt/notesSlides/_rels/notesSlide1892.xml.rels><?xml version="1.0" encoding="UTF-8" standalone="yes"?>
<Relationships xmlns="http://schemas.openxmlformats.org/package/2006/relationships"><Relationship Id="rId2" Type="http://schemas.openxmlformats.org/officeDocument/2006/relationships/slide" Target="../slides/slide3190.xml"/><Relationship Id="rId1" Type="http://schemas.openxmlformats.org/officeDocument/2006/relationships/notesMaster" Target="../notesMasters/notesMaster1.xml"/></Relationships>
</file>

<file path=ppt/notesSlides/_rels/notesSlide1893.xml.rels><?xml version="1.0" encoding="UTF-8" standalone="yes"?>
<Relationships xmlns="http://schemas.openxmlformats.org/package/2006/relationships"><Relationship Id="rId2" Type="http://schemas.openxmlformats.org/officeDocument/2006/relationships/slide" Target="../slides/slide3192.xml"/><Relationship Id="rId1" Type="http://schemas.openxmlformats.org/officeDocument/2006/relationships/notesMaster" Target="../notesMasters/notesMaster1.xml"/></Relationships>
</file>

<file path=ppt/notesSlides/_rels/notesSlide1894.xml.rels><?xml version="1.0" encoding="UTF-8" standalone="yes"?>
<Relationships xmlns="http://schemas.openxmlformats.org/package/2006/relationships"><Relationship Id="rId2" Type="http://schemas.openxmlformats.org/officeDocument/2006/relationships/slide" Target="../slides/slide3193.xml"/><Relationship Id="rId1" Type="http://schemas.openxmlformats.org/officeDocument/2006/relationships/notesMaster" Target="../notesMasters/notesMaster1.xml"/></Relationships>
</file>

<file path=ppt/notesSlides/_rels/notesSlide1895.xml.rels><?xml version="1.0" encoding="UTF-8" standalone="yes"?>
<Relationships xmlns="http://schemas.openxmlformats.org/package/2006/relationships"><Relationship Id="rId2" Type="http://schemas.openxmlformats.org/officeDocument/2006/relationships/slide" Target="../slides/slide3194.xml"/><Relationship Id="rId1" Type="http://schemas.openxmlformats.org/officeDocument/2006/relationships/notesMaster" Target="../notesMasters/notesMaster1.xml"/></Relationships>
</file>

<file path=ppt/notesSlides/_rels/notesSlide1896.xml.rels><?xml version="1.0" encoding="UTF-8" standalone="yes"?>
<Relationships xmlns="http://schemas.openxmlformats.org/package/2006/relationships"><Relationship Id="rId2" Type="http://schemas.openxmlformats.org/officeDocument/2006/relationships/slide" Target="../slides/slide3195.xml"/><Relationship Id="rId1" Type="http://schemas.openxmlformats.org/officeDocument/2006/relationships/notesMaster" Target="../notesMasters/notesMaster1.xml"/></Relationships>
</file>

<file path=ppt/notesSlides/_rels/notesSlide1897.xml.rels><?xml version="1.0" encoding="UTF-8" standalone="yes"?>
<Relationships xmlns="http://schemas.openxmlformats.org/package/2006/relationships"><Relationship Id="rId2" Type="http://schemas.openxmlformats.org/officeDocument/2006/relationships/slide" Target="../slides/slide3197.xml"/><Relationship Id="rId1" Type="http://schemas.openxmlformats.org/officeDocument/2006/relationships/notesMaster" Target="../notesMasters/notesMaster1.xml"/></Relationships>
</file>

<file path=ppt/notesSlides/_rels/notesSlide1898.xml.rels><?xml version="1.0" encoding="UTF-8" standalone="yes"?>
<Relationships xmlns="http://schemas.openxmlformats.org/package/2006/relationships"><Relationship Id="rId2" Type="http://schemas.openxmlformats.org/officeDocument/2006/relationships/slide" Target="../slides/slide3199.xml"/><Relationship Id="rId1" Type="http://schemas.openxmlformats.org/officeDocument/2006/relationships/notesMaster" Target="../notesMasters/notesMaster1.xml"/></Relationships>
</file>

<file path=ppt/notesSlides/_rels/notesSlide1899.xml.rels><?xml version="1.0" encoding="UTF-8" standalone="yes"?>
<Relationships xmlns="http://schemas.openxmlformats.org/package/2006/relationships"><Relationship Id="rId2" Type="http://schemas.openxmlformats.org/officeDocument/2006/relationships/slide" Target="../slides/slide320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1900.xml.rels><?xml version="1.0" encoding="UTF-8" standalone="yes"?>
<Relationships xmlns="http://schemas.openxmlformats.org/package/2006/relationships"><Relationship Id="rId2" Type="http://schemas.openxmlformats.org/officeDocument/2006/relationships/slide" Target="../slides/slide3201.xml"/><Relationship Id="rId1" Type="http://schemas.openxmlformats.org/officeDocument/2006/relationships/notesMaster" Target="../notesMasters/notesMaster1.xml"/></Relationships>
</file>

<file path=ppt/notesSlides/_rels/notesSlide1901.xml.rels><?xml version="1.0" encoding="UTF-8" standalone="yes"?>
<Relationships xmlns="http://schemas.openxmlformats.org/package/2006/relationships"><Relationship Id="rId2" Type="http://schemas.openxmlformats.org/officeDocument/2006/relationships/slide" Target="../slides/slide3202.xml"/><Relationship Id="rId1" Type="http://schemas.openxmlformats.org/officeDocument/2006/relationships/notesMaster" Target="../notesMasters/notesMaster1.xml"/></Relationships>
</file>

<file path=ppt/notesSlides/_rels/notesSlide1902.xml.rels><?xml version="1.0" encoding="UTF-8" standalone="yes"?>
<Relationships xmlns="http://schemas.openxmlformats.org/package/2006/relationships"><Relationship Id="rId2" Type="http://schemas.openxmlformats.org/officeDocument/2006/relationships/slide" Target="../slides/slide3203.xml"/><Relationship Id="rId1" Type="http://schemas.openxmlformats.org/officeDocument/2006/relationships/notesMaster" Target="../notesMasters/notesMaster1.xml"/></Relationships>
</file>

<file path=ppt/notesSlides/_rels/notesSlide1903.xml.rels><?xml version="1.0" encoding="UTF-8" standalone="yes"?>
<Relationships xmlns="http://schemas.openxmlformats.org/package/2006/relationships"><Relationship Id="rId2" Type="http://schemas.openxmlformats.org/officeDocument/2006/relationships/slide" Target="../slides/slide3204.xml"/><Relationship Id="rId1" Type="http://schemas.openxmlformats.org/officeDocument/2006/relationships/notesMaster" Target="../notesMasters/notesMaster1.xml"/></Relationships>
</file>

<file path=ppt/notesSlides/_rels/notesSlide1904.xml.rels><?xml version="1.0" encoding="UTF-8" standalone="yes"?>
<Relationships xmlns="http://schemas.openxmlformats.org/package/2006/relationships"><Relationship Id="rId2" Type="http://schemas.openxmlformats.org/officeDocument/2006/relationships/slide" Target="../slides/slide3205.xml"/><Relationship Id="rId1" Type="http://schemas.openxmlformats.org/officeDocument/2006/relationships/notesMaster" Target="../notesMasters/notesMaster1.xml"/></Relationships>
</file>

<file path=ppt/notesSlides/_rels/notesSlide1905.xml.rels><?xml version="1.0" encoding="UTF-8" standalone="yes"?>
<Relationships xmlns="http://schemas.openxmlformats.org/package/2006/relationships"><Relationship Id="rId2" Type="http://schemas.openxmlformats.org/officeDocument/2006/relationships/slide" Target="../slides/slide3206.xml"/><Relationship Id="rId1" Type="http://schemas.openxmlformats.org/officeDocument/2006/relationships/notesMaster" Target="../notesMasters/notesMaster1.xml"/></Relationships>
</file>

<file path=ppt/notesSlides/_rels/notesSlide1906.xml.rels><?xml version="1.0" encoding="UTF-8" standalone="yes"?>
<Relationships xmlns="http://schemas.openxmlformats.org/package/2006/relationships"><Relationship Id="rId2" Type="http://schemas.openxmlformats.org/officeDocument/2006/relationships/slide" Target="../slides/slide3207.xml"/><Relationship Id="rId1" Type="http://schemas.openxmlformats.org/officeDocument/2006/relationships/notesMaster" Target="../notesMasters/notesMaster1.xml"/></Relationships>
</file>

<file path=ppt/notesSlides/_rels/notesSlide1907.xml.rels><?xml version="1.0" encoding="UTF-8" standalone="yes"?>
<Relationships xmlns="http://schemas.openxmlformats.org/package/2006/relationships"><Relationship Id="rId2" Type="http://schemas.openxmlformats.org/officeDocument/2006/relationships/slide" Target="../slides/slide3208.xml"/><Relationship Id="rId1" Type="http://schemas.openxmlformats.org/officeDocument/2006/relationships/notesMaster" Target="../notesMasters/notesMaster1.xml"/></Relationships>
</file>

<file path=ppt/notesSlides/_rels/notesSlide1908.xml.rels><?xml version="1.0" encoding="UTF-8" standalone="yes"?>
<Relationships xmlns="http://schemas.openxmlformats.org/package/2006/relationships"><Relationship Id="rId2" Type="http://schemas.openxmlformats.org/officeDocument/2006/relationships/slide" Target="../slides/slide3209.xml"/><Relationship Id="rId1" Type="http://schemas.openxmlformats.org/officeDocument/2006/relationships/notesMaster" Target="../notesMasters/notesMaster1.xml"/></Relationships>
</file>

<file path=ppt/notesSlides/_rels/notesSlide1909.xml.rels><?xml version="1.0" encoding="UTF-8" standalone="yes"?>
<Relationships xmlns="http://schemas.openxmlformats.org/package/2006/relationships"><Relationship Id="rId2" Type="http://schemas.openxmlformats.org/officeDocument/2006/relationships/slide" Target="../slides/slide3210.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1910.xml.rels><?xml version="1.0" encoding="UTF-8" standalone="yes"?>
<Relationships xmlns="http://schemas.openxmlformats.org/package/2006/relationships"><Relationship Id="rId2" Type="http://schemas.openxmlformats.org/officeDocument/2006/relationships/slide" Target="../slides/slide3216.xml"/><Relationship Id="rId1" Type="http://schemas.openxmlformats.org/officeDocument/2006/relationships/notesMaster" Target="../notesMasters/notesMaster1.xml"/></Relationships>
</file>

<file path=ppt/notesSlides/_rels/notesSlide1911.xml.rels><?xml version="1.0" encoding="UTF-8" standalone="yes"?>
<Relationships xmlns="http://schemas.openxmlformats.org/package/2006/relationships"><Relationship Id="rId2" Type="http://schemas.openxmlformats.org/officeDocument/2006/relationships/slide" Target="../slides/slide3220.xml"/><Relationship Id="rId1" Type="http://schemas.openxmlformats.org/officeDocument/2006/relationships/notesMaster" Target="../notesMasters/notesMaster1.xml"/></Relationships>
</file>

<file path=ppt/notesSlides/_rels/notesSlide1912.xml.rels><?xml version="1.0" encoding="UTF-8" standalone="yes"?>
<Relationships xmlns="http://schemas.openxmlformats.org/package/2006/relationships"><Relationship Id="rId2" Type="http://schemas.openxmlformats.org/officeDocument/2006/relationships/slide" Target="../slides/slide3221.xml"/><Relationship Id="rId1" Type="http://schemas.openxmlformats.org/officeDocument/2006/relationships/notesMaster" Target="../notesMasters/notesMaster1.xml"/></Relationships>
</file>

<file path=ppt/notesSlides/_rels/notesSlide1913.xml.rels><?xml version="1.0" encoding="UTF-8" standalone="yes"?>
<Relationships xmlns="http://schemas.openxmlformats.org/package/2006/relationships"><Relationship Id="rId2" Type="http://schemas.openxmlformats.org/officeDocument/2006/relationships/slide" Target="../slides/slide3222.xml"/><Relationship Id="rId1" Type="http://schemas.openxmlformats.org/officeDocument/2006/relationships/notesMaster" Target="../notesMasters/notesMaster1.xml"/></Relationships>
</file>

<file path=ppt/notesSlides/_rels/notesSlide1914.xml.rels><?xml version="1.0" encoding="UTF-8" standalone="yes"?>
<Relationships xmlns="http://schemas.openxmlformats.org/package/2006/relationships"><Relationship Id="rId2" Type="http://schemas.openxmlformats.org/officeDocument/2006/relationships/slide" Target="../slides/slide3223.xml"/><Relationship Id="rId1" Type="http://schemas.openxmlformats.org/officeDocument/2006/relationships/notesMaster" Target="../notesMasters/notesMaster1.xml"/></Relationships>
</file>

<file path=ppt/notesSlides/_rels/notesSlide1915.xml.rels><?xml version="1.0" encoding="UTF-8" standalone="yes"?>
<Relationships xmlns="http://schemas.openxmlformats.org/package/2006/relationships"><Relationship Id="rId2" Type="http://schemas.openxmlformats.org/officeDocument/2006/relationships/slide" Target="../slides/slide3224.xml"/><Relationship Id="rId1" Type="http://schemas.openxmlformats.org/officeDocument/2006/relationships/notesMaster" Target="../notesMasters/notesMaster1.xml"/></Relationships>
</file>

<file path=ppt/notesSlides/_rels/notesSlide1916.xml.rels><?xml version="1.0" encoding="UTF-8" standalone="yes"?>
<Relationships xmlns="http://schemas.openxmlformats.org/package/2006/relationships"><Relationship Id="rId2" Type="http://schemas.openxmlformats.org/officeDocument/2006/relationships/slide" Target="../slides/slide3225.xml"/><Relationship Id="rId1" Type="http://schemas.openxmlformats.org/officeDocument/2006/relationships/notesMaster" Target="../notesMasters/notesMaster1.xml"/></Relationships>
</file>

<file path=ppt/notesSlides/_rels/notesSlide1917.xml.rels><?xml version="1.0" encoding="UTF-8" standalone="yes"?>
<Relationships xmlns="http://schemas.openxmlformats.org/package/2006/relationships"><Relationship Id="rId2" Type="http://schemas.openxmlformats.org/officeDocument/2006/relationships/slide" Target="../slides/slide3226.xml"/><Relationship Id="rId1" Type="http://schemas.openxmlformats.org/officeDocument/2006/relationships/notesMaster" Target="../notesMasters/notesMaster1.xml"/></Relationships>
</file>

<file path=ppt/notesSlides/_rels/notesSlide1918.xml.rels><?xml version="1.0" encoding="UTF-8" standalone="yes"?>
<Relationships xmlns="http://schemas.openxmlformats.org/package/2006/relationships"><Relationship Id="rId2" Type="http://schemas.openxmlformats.org/officeDocument/2006/relationships/slide" Target="../slides/slide3227.xml"/><Relationship Id="rId1" Type="http://schemas.openxmlformats.org/officeDocument/2006/relationships/notesMaster" Target="../notesMasters/notesMaster1.xml"/></Relationships>
</file>

<file path=ppt/notesSlides/_rels/notesSlide1919.xml.rels><?xml version="1.0" encoding="UTF-8" standalone="yes"?>
<Relationships xmlns="http://schemas.openxmlformats.org/package/2006/relationships"><Relationship Id="rId2" Type="http://schemas.openxmlformats.org/officeDocument/2006/relationships/slide" Target="../slides/slide3228.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1920.xml.rels><?xml version="1.0" encoding="UTF-8" standalone="yes"?>
<Relationships xmlns="http://schemas.openxmlformats.org/package/2006/relationships"><Relationship Id="rId2" Type="http://schemas.openxmlformats.org/officeDocument/2006/relationships/slide" Target="../slides/slide3229.xml"/><Relationship Id="rId1" Type="http://schemas.openxmlformats.org/officeDocument/2006/relationships/notesMaster" Target="../notesMasters/notesMaster1.xml"/></Relationships>
</file>

<file path=ppt/notesSlides/_rels/notesSlide1921.xml.rels><?xml version="1.0" encoding="UTF-8" standalone="yes"?>
<Relationships xmlns="http://schemas.openxmlformats.org/package/2006/relationships"><Relationship Id="rId2" Type="http://schemas.openxmlformats.org/officeDocument/2006/relationships/slide" Target="../slides/slide3230.xml"/><Relationship Id="rId1" Type="http://schemas.openxmlformats.org/officeDocument/2006/relationships/notesMaster" Target="../notesMasters/notesMaster1.xml"/></Relationships>
</file>

<file path=ppt/notesSlides/_rels/notesSlide1922.xml.rels><?xml version="1.0" encoding="UTF-8" standalone="yes"?>
<Relationships xmlns="http://schemas.openxmlformats.org/package/2006/relationships"><Relationship Id="rId2" Type="http://schemas.openxmlformats.org/officeDocument/2006/relationships/slide" Target="../slides/slide3234.xml"/><Relationship Id="rId1" Type="http://schemas.openxmlformats.org/officeDocument/2006/relationships/notesMaster" Target="../notesMasters/notesMaster1.xml"/></Relationships>
</file>

<file path=ppt/notesSlides/_rels/notesSlide1923.xml.rels><?xml version="1.0" encoding="UTF-8" standalone="yes"?>
<Relationships xmlns="http://schemas.openxmlformats.org/package/2006/relationships"><Relationship Id="rId2" Type="http://schemas.openxmlformats.org/officeDocument/2006/relationships/slide" Target="../slides/slide3237.xml"/><Relationship Id="rId1" Type="http://schemas.openxmlformats.org/officeDocument/2006/relationships/notesMaster" Target="../notesMasters/notesMaster1.xml"/></Relationships>
</file>

<file path=ppt/notesSlides/_rels/notesSlide1924.xml.rels><?xml version="1.0" encoding="UTF-8" standalone="yes"?>
<Relationships xmlns="http://schemas.openxmlformats.org/package/2006/relationships"><Relationship Id="rId2" Type="http://schemas.openxmlformats.org/officeDocument/2006/relationships/slide" Target="../slides/slide3238.xml"/><Relationship Id="rId1" Type="http://schemas.openxmlformats.org/officeDocument/2006/relationships/notesMaster" Target="../notesMasters/notesMaster1.xml"/></Relationships>
</file>

<file path=ppt/notesSlides/_rels/notesSlide1925.xml.rels><?xml version="1.0" encoding="UTF-8" standalone="yes"?>
<Relationships xmlns="http://schemas.openxmlformats.org/package/2006/relationships"><Relationship Id="rId2" Type="http://schemas.openxmlformats.org/officeDocument/2006/relationships/slide" Target="../slides/slide3239.xml"/><Relationship Id="rId1" Type="http://schemas.openxmlformats.org/officeDocument/2006/relationships/notesMaster" Target="../notesMasters/notesMaster1.xml"/></Relationships>
</file>

<file path=ppt/notesSlides/_rels/notesSlide1926.xml.rels><?xml version="1.0" encoding="UTF-8" standalone="yes"?>
<Relationships xmlns="http://schemas.openxmlformats.org/package/2006/relationships"><Relationship Id="rId2" Type="http://schemas.openxmlformats.org/officeDocument/2006/relationships/slide" Target="../slides/slide3240.xml"/><Relationship Id="rId1" Type="http://schemas.openxmlformats.org/officeDocument/2006/relationships/notesMaster" Target="../notesMasters/notesMaster1.xml"/></Relationships>
</file>

<file path=ppt/notesSlides/_rels/notesSlide1927.xml.rels><?xml version="1.0" encoding="UTF-8" standalone="yes"?>
<Relationships xmlns="http://schemas.openxmlformats.org/package/2006/relationships"><Relationship Id="rId2" Type="http://schemas.openxmlformats.org/officeDocument/2006/relationships/slide" Target="../slides/slide3241.xml"/><Relationship Id="rId1" Type="http://schemas.openxmlformats.org/officeDocument/2006/relationships/notesMaster" Target="../notesMasters/notesMaster1.xml"/></Relationships>
</file>

<file path=ppt/notesSlides/_rels/notesSlide1928.xml.rels><?xml version="1.0" encoding="UTF-8" standalone="yes"?>
<Relationships xmlns="http://schemas.openxmlformats.org/package/2006/relationships"><Relationship Id="rId2" Type="http://schemas.openxmlformats.org/officeDocument/2006/relationships/slide" Target="../slides/slide3242.xml"/><Relationship Id="rId1" Type="http://schemas.openxmlformats.org/officeDocument/2006/relationships/notesMaster" Target="../notesMasters/notesMaster1.xml"/></Relationships>
</file>

<file path=ppt/notesSlides/_rels/notesSlide1929.xml.rels><?xml version="1.0" encoding="UTF-8" standalone="yes"?>
<Relationships xmlns="http://schemas.openxmlformats.org/package/2006/relationships"><Relationship Id="rId2" Type="http://schemas.openxmlformats.org/officeDocument/2006/relationships/slide" Target="../slides/slide3243.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1930.xml.rels><?xml version="1.0" encoding="UTF-8" standalone="yes"?>
<Relationships xmlns="http://schemas.openxmlformats.org/package/2006/relationships"><Relationship Id="rId2" Type="http://schemas.openxmlformats.org/officeDocument/2006/relationships/slide" Target="../slides/slide3244.xml"/><Relationship Id="rId1" Type="http://schemas.openxmlformats.org/officeDocument/2006/relationships/notesMaster" Target="../notesMasters/notesMaster1.xml"/></Relationships>
</file>

<file path=ppt/notesSlides/_rels/notesSlide1931.xml.rels><?xml version="1.0" encoding="UTF-8" standalone="yes"?>
<Relationships xmlns="http://schemas.openxmlformats.org/package/2006/relationships"><Relationship Id="rId2" Type="http://schemas.openxmlformats.org/officeDocument/2006/relationships/slide" Target="../slides/slide3245.xml"/><Relationship Id="rId1" Type="http://schemas.openxmlformats.org/officeDocument/2006/relationships/notesMaster" Target="../notesMasters/notesMaster1.xml"/></Relationships>
</file>

<file path=ppt/notesSlides/_rels/notesSlide1932.xml.rels><?xml version="1.0" encoding="UTF-8" standalone="yes"?>
<Relationships xmlns="http://schemas.openxmlformats.org/package/2006/relationships"><Relationship Id="rId2" Type="http://schemas.openxmlformats.org/officeDocument/2006/relationships/slide" Target="../slides/slide3246.xml"/><Relationship Id="rId1" Type="http://schemas.openxmlformats.org/officeDocument/2006/relationships/notesMaster" Target="../notesMasters/notesMaster1.xml"/></Relationships>
</file>

<file path=ppt/notesSlides/_rels/notesSlide1933.xml.rels><?xml version="1.0" encoding="UTF-8" standalone="yes"?>
<Relationships xmlns="http://schemas.openxmlformats.org/package/2006/relationships"><Relationship Id="rId2" Type="http://schemas.openxmlformats.org/officeDocument/2006/relationships/slide" Target="../slides/slide3247.xml"/><Relationship Id="rId1" Type="http://schemas.openxmlformats.org/officeDocument/2006/relationships/notesMaster" Target="../notesMasters/notesMaster1.xml"/></Relationships>
</file>

<file path=ppt/notesSlides/_rels/notesSlide1934.xml.rels><?xml version="1.0" encoding="UTF-8" standalone="yes"?>
<Relationships xmlns="http://schemas.openxmlformats.org/package/2006/relationships"><Relationship Id="rId2" Type="http://schemas.openxmlformats.org/officeDocument/2006/relationships/slide" Target="../slides/slide3250.xml"/><Relationship Id="rId1" Type="http://schemas.openxmlformats.org/officeDocument/2006/relationships/notesMaster" Target="../notesMasters/notesMaster1.xml"/></Relationships>
</file>

<file path=ppt/notesSlides/_rels/notesSlide1935.xml.rels><?xml version="1.0" encoding="UTF-8" standalone="yes"?>
<Relationships xmlns="http://schemas.openxmlformats.org/package/2006/relationships"><Relationship Id="rId2" Type="http://schemas.openxmlformats.org/officeDocument/2006/relationships/slide" Target="../slides/slide3251.xml"/><Relationship Id="rId1" Type="http://schemas.openxmlformats.org/officeDocument/2006/relationships/notesMaster" Target="../notesMasters/notesMaster1.xml"/></Relationships>
</file>

<file path=ppt/notesSlides/_rels/notesSlide1936.xml.rels><?xml version="1.0" encoding="UTF-8" standalone="yes"?>
<Relationships xmlns="http://schemas.openxmlformats.org/package/2006/relationships"><Relationship Id="rId2" Type="http://schemas.openxmlformats.org/officeDocument/2006/relationships/slide" Target="../slides/slide3252.xml"/><Relationship Id="rId1" Type="http://schemas.openxmlformats.org/officeDocument/2006/relationships/notesMaster" Target="../notesMasters/notesMaster1.xml"/></Relationships>
</file>

<file path=ppt/notesSlides/_rels/notesSlide1937.xml.rels><?xml version="1.0" encoding="UTF-8" standalone="yes"?>
<Relationships xmlns="http://schemas.openxmlformats.org/package/2006/relationships"><Relationship Id="rId2" Type="http://schemas.openxmlformats.org/officeDocument/2006/relationships/slide" Target="../slides/slide3253.xml"/><Relationship Id="rId1" Type="http://schemas.openxmlformats.org/officeDocument/2006/relationships/notesMaster" Target="../notesMasters/notesMaster1.xml"/></Relationships>
</file>

<file path=ppt/notesSlides/_rels/notesSlide1938.xml.rels><?xml version="1.0" encoding="UTF-8" standalone="yes"?>
<Relationships xmlns="http://schemas.openxmlformats.org/package/2006/relationships"><Relationship Id="rId2" Type="http://schemas.openxmlformats.org/officeDocument/2006/relationships/slide" Target="../slides/slide3254.xml"/><Relationship Id="rId1" Type="http://schemas.openxmlformats.org/officeDocument/2006/relationships/notesMaster" Target="../notesMasters/notesMaster1.xml"/></Relationships>
</file>

<file path=ppt/notesSlides/_rels/notesSlide1939.xml.rels><?xml version="1.0" encoding="UTF-8" standalone="yes"?>
<Relationships xmlns="http://schemas.openxmlformats.org/package/2006/relationships"><Relationship Id="rId2" Type="http://schemas.openxmlformats.org/officeDocument/2006/relationships/slide" Target="../slides/slide3255.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1940.xml.rels><?xml version="1.0" encoding="UTF-8" standalone="yes"?>
<Relationships xmlns="http://schemas.openxmlformats.org/package/2006/relationships"><Relationship Id="rId2" Type="http://schemas.openxmlformats.org/officeDocument/2006/relationships/slide" Target="../slides/slide3256.xml"/><Relationship Id="rId1" Type="http://schemas.openxmlformats.org/officeDocument/2006/relationships/notesMaster" Target="../notesMasters/notesMaster1.xml"/></Relationships>
</file>

<file path=ppt/notesSlides/_rels/notesSlide1941.xml.rels><?xml version="1.0" encoding="UTF-8" standalone="yes"?>
<Relationships xmlns="http://schemas.openxmlformats.org/package/2006/relationships"><Relationship Id="rId2" Type="http://schemas.openxmlformats.org/officeDocument/2006/relationships/slide" Target="../slides/slide3257.xml"/><Relationship Id="rId1" Type="http://schemas.openxmlformats.org/officeDocument/2006/relationships/notesMaster" Target="../notesMasters/notesMaster1.xml"/></Relationships>
</file>

<file path=ppt/notesSlides/_rels/notesSlide1942.xml.rels><?xml version="1.0" encoding="UTF-8" standalone="yes"?>
<Relationships xmlns="http://schemas.openxmlformats.org/package/2006/relationships"><Relationship Id="rId2" Type="http://schemas.openxmlformats.org/officeDocument/2006/relationships/slide" Target="../slides/slide3258.xml"/><Relationship Id="rId1" Type="http://schemas.openxmlformats.org/officeDocument/2006/relationships/notesMaster" Target="../notesMasters/notesMaster1.xml"/></Relationships>
</file>

<file path=ppt/notesSlides/_rels/notesSlide1943.xml.rels><?xml version="1.0" encoding="UTF-8" standalone="yes"?>
<Relationships xmlns="http://schemas.openxmlformats.org/package/2006/relationships"><Relationship Id="rId2" Type="http://schemas.openxmlformats.org/officeDocument/2006/relationships/slide" Target="../slides/slide3259.xml"/><Relationship Id="rId1" Type="http://schemas.openxmlformats.org/officeDocument/2006/relationships/notesMaster" Target="../notesMasters/notesMaster1.xml"/></Relationships>
</file>

<file path=ppt/notesSlides/_rels/notesSlide1944.xml.rels><?xml version="1.0" encoding="UTF-8" standalone="yes"?>
<Relationships xmlns="http://schemas.openxmlformats.org/package/2006/relationships"><Relationship Id="rId2" Type="http://schemas.openxmlformats.org/officeDocument/2006/relationships/slide" Target="../slides/slide3260.xml"/><Relationship Id="rId1" Type="http://schemas.openxmlformats.org/officeDocument/2006/relationships/notesMaster" Target="../notesMasters/notesMaster1.xml"/></Relationships>
</file>

<file path=ppt/notesSlides/_rels/notesSlide1945.xml.rels><?xml version="1.0" encoding="UTF-8" standalone="yes"?>
<Relationships xmlns="http://schemas.openxmlformats.org/package/2006/relationships"><Relationship Id="rId2" Type="http://schemas.openxmlformats.org/officeDocument/2006/relationships/slide" Target="../slides/slide3261.xml"/><Relationship Id="rId1" Type="http://schemas.openxmlformats.org/officeDocument/2006/relationships/notesMaster" Target="../notesMasters/notesMaster1.xml"/></Relationships>
</file>

<file path=ppt/notesSlides/_rels/notesSlide1946.xml.rels><?xml version="1.0" encoding="UTF-8" standalone="yes"?>
<Relationships xmlns="http://schemas.openxmlformats.org/package/2006/relationships"><Relationship Id="rId2" Type="http://schemas.openxmlformats.org/officeDocument/2006/relationships/slide" Target="../slides/slide3267.xml"/><Relationship Id="rId1" Type="http://schemas.openxmlformats.org/officeDocument/2006/relationships/notesMaster" Target="../notesMasters/notesMaster1.xml"/></Relationships>
</file>

<file path=ppt/notesSlides/_rels/notesSlide1947.xml.rels><?xml version="1.0" encoding="UTF-8" standalone="yes"?>
<Relationships xmlns="http://schemas.openxmlformats.org/package/2006/relationships"><Relationship Id="rId2" Type="http://schemas.openxmlformats.org/officeDocument/2006/relationships/slide" Target="../slides/slide3268.xml"/><Relationship Id="rId1" Type="http://schemas.openxmlformats.org/officeDocument/2006/relationships/notesMaster" Target="../notesMasters/notesMaster1.xml"/></Relationships>
</file>

<file path=ppt/notesSlides/_rels/notesSlide1948.xml.rels><?xml version="1.0" encoding="UTF-8" standalone="yes"?>
<Relationships xmlns="http://schemas.openxmlformats.org/package/2006/relationships"><Relationship Id="rId2" Type="http://schemas.openxmlformats.org/officeDocument/2006/relationships/slide" Target="../slides/slide3270.xml"/><Relationship Id="rId1" Type="http://schemas.openxmlformats.org/officeDocument/2006/relationships/notesMaster" Target="../notesMasters/notesMaster1.xml"/></Relationships>
</file>

<file path=ppt/notesSlides/_rels/notesSlide1949.xml.rels><?xml version="1.0" encoding="UTF-8" standalone="yes"?>
<Relationships xmlns="http://schemas.openxmlformats.org/package/2006/relationships"><Relationship Id="rId2" Type="http://schemas.openxmlformats.org/officeDocument/2006/relationships/slide" Target="../slides/slide3271.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1950.xml.rels><?xml version="1.0" encoding="UTF-8" standalone="yes"?>
<Relationships xmlns="http://schemas.openxmlformats.org/package/2006/relationships"><Relationship Id="rId2" Type="http://schemas.openxmlformats.org/officeDocument/2006/relationships/slide" Target="../slides/slide3272.xml"/><Relationship Id="rId1" Type="http://schemas.openxmlformats.org/officeDocument/2006/relationships/notesMaster" Target="../notesMasters/notesMaster1.xml"/></Relationships>
</file>

<file path=ppt/notesSlides/_rels/notesSlide1951.xml.rels><?xml version="1.0" encoding="UTF-8" standalone="yes"?>
<Relationships xmlns="http://schemas.openxmlformats.org/package/2006/relationships"><Relationship Id="rId2" Type="http://schemas.openxmlformats.org/officeDocument/2006/relationships/slide" Target="../slides/slide3273.xml"/><Relationship Id="rId1" Type="http://schemas.openxmlformats.org/officeDocument/2006/relationships/notesMaster" Target="../notesMasters/notesMaster1.xml"/></Relationships>
</file>

<file path=ppt/notesSlides/_rels/notesSlide1952.xml.rels><?xml version="1.0" encoding="UTF-8" standalone="yes"?>
<Relationships xmlns="http://schemas.openxmlformats.org/package/2006/relationships"><Relationship Id="rId2" Type="http://schemas.openxmlformats.org/officeDocument/2006/relationships/slide" Target="../slides/slide3319.xml"/><Relationship Id="rId1" Type="http://schemas.openxmlformats.org/officeDocument/2006/relationships/notesMaster" Target="../notesMasters/notesMaster1.xml"/></Relationships>
</file>

<file path=ppt/notesSlides/_rels/notesSlide1953.xml.rels><?xml version="1.0" encoding="UTF-8" standalone="yes"?>
<Relationships xmlns="http://schemas.openxmlformats.org/package/2006/relationships"><Relationship Id="rId2" Type="http://schemas.openxmlformats.org/officeDocument/2006/relationships/slide" Target="../slides/slide3320.xml"/><Relationship Id="rId1" Type="http://schemas.openxmlformats.org/officeDocument/2006/relationships/notesMaster" Target="../notesMasters/notesMaster1.xml"/></Relationships>
</file>

<file path=ppt/notesSlides/_rels/notesSlide1954.xml.rels><?xml version="1.0" encoding="UTF-8" standalone="yes"?>
<Relationships xmlns="http://schemas.openxmlformats.org/package/2006/relationships"><Relationship Id="rId2" Type="http://schemas.openxmlformats.org/officeDocument/2006/relationships/slide" Target="../slides/slide3321.xml"/><Relationship Id="rId1" Type="http://schemas.openxmlformats.org/officeDocument/2006/relationships/notesMaster" Target="../notesMasters/notesMaster1.xml"/></Relationships>
</file>

<file path=ppt/notesSlides/_rels/notesSlide1955.xml.rels><?xml version="1.0" encoding="UTF-8" standalone="yes"?>
<Relationships xmlns="http://schemas.openxmlformats.org/package/2006/relationships"><Relationship Id="rId2" Type="http://schemas.openxmlformats.org/officeDocument/2006/relationships/slide" Target="../slides/slide3322.xml"/><Relationship Id="rId1" Type="http://schemas.openxmlformats.org/officeDocument/2006/relationships/notesMaster" Target="../notesMasters/notesMaster1.xml"/></Relationships>
</file>

<file path=ppt/notesSlides/_rels/notesSlide1956.xml.rels><?xml version="1.0" encoding="UTF-8" standalone="yes"?>
<Relationships xmlns="http://schemas.openxmlformats.org/package/2006/relationships"><Relationship Id="rId2" Type="http://schemas.openxmlformats.org/officeDocument/2006/relationships/slide" Target="../slides/slide3323.xml"/><Relationship Id="rId1" Type="http://schemas.openxmlformats.org/officeDocument/2006/relationships/notesMaster" Target="../notesMasters/notesMaster1.xml"/></Relationships>
</file>

<file path=ppt/notesSlides/_rels/notesSlide1957.xml.rels><?xml version="1.0" encoding="UTF-8" standalone="yes"?>
<Relationships xmlns="http://schemas.openxmlformats.org/package/2006/relationships"><Relationship Id="rId2" Type="http://schemas.openxmlformats.org/officeDocument/2006/relationships/slide" Target="../slides/slide3324.xml"/><Relationship Id="rId1" Type="http://schemas.openxmlformats.org/officeDocument/2006/relationships/notesMaster" Target="../notesMasters/notesMaster1.xml"/></Relationships>
</file>

<file path=ppt/notesSlides/_rels/notesSlide1958.xml.rels><?xml version="1.0" encoding="UTF-8" standalone="yes"?>
<Relationships xmlns="http://schemas.openxmlformats.org/package/2006/relationships"><Relationship Id="rId2" Type="http://schemas.openxmlformats.org/officeDocument/2006/relationships/slide" Target="../slides/slide3325.xml"/><Relationship Id="rId1" Type="http://schemas.openxmlformats.org/officeDocument/2006/relationships/notesMaster" Target="../notesMasters/notesMaster1.xml"/></Relationships>
</file>

<file path=ppt/notesSlides/_rels/notesSlide1959.xml.rels><?xml version="1.0" encoding="UTF-8" standalone="yes"?>
<Relationships xmlns="http://schemas.openxmlformats.org/package/2006/relationships"><Relationship Id="rId2" Type="http://schemas.openxmlformats.org/officeDocument/2006/relationships/slide" Target="../slides/slide3326.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1960.xml.rels><?xml version="1.0" encoding="UTF-8" standalone="yes"?>
<Relationships xmlns="http://schemas.openxmlformats.org/package/2006/relationships"><Relationship Id="rId2" Type="http://schemas.openxmlformats.org/officeDocument/2006/relationships/slide" Target="../slides/slide3327.xml"/><Relationship Id="rId1" Type="http://schemas.openxmlformats.org/officeDocument/2006/relationships/notesMaster" Target="../notesMasters/notesMaster1.xml"/></Relationships>
</file>

<file path=ppt/notesSlides/_rels/notesSlide1961.xml.rels><?xml version="1.0" encoding="UTF-8" standalone="yes"?>
<Relationships xmlns="http://schemas.openxmlformats.org/package/2006/relationships"><Relationship Id="rId2" Type="http://schemas.openxmlformats.org/officeDocument/2006/relationships/slide" Target="../slides/slide3328.xml"/><Relationship Id="rId1" Type="http://schemas.openxmlformats.org/officeDocument/2006/relationships/notesMaster" Target="../notesMasters/notesMaster1.xml"/></Relationships>
</file>

<file path=ppt/notesSlides/_rels/notesSlide1962.xml.rels><?xml version="1.0" encoding="UTF-8" standalone="yes"?>
<Relationships xmlns="http://schemas.openxmlformats.org/package/2006/relationships"><Relationship Id="rId2" Type="http://schemas.openxmlformats.org/officeDocument/2006/relationships/slide" Target="../slides/slide3329.xml"/><Relationship Id="rId1" Type="http://schemas.openxmlformats.org/officeDocument/2006/relationships/notesMaster" Target="../notesMasters/notesMaster1.xml"/></Relationships>
</file>

<file path=ppt/notesSlides/_rels/notesSlide1963.xml.rels><?xml version="1.0" encoding="UTF-8" standalone="yes"?>
<Relationships xmlns="http://schemas.openxmlformats.org/package/2006/relationships"><Relationship Id="rId2" Type="http://schemas.openxmlformats.org/officeDocument/2006/relationships/slide" Target="../slides/slide3331.xml"/><Relationship Id="rId1" Type="http://schemas.openxmlformats.org/officeDocument/2006/relationships/notesMaster" Target="../notesMasters/notesMaster1.xml"/></Relationships>
</file>

<file path=ppt/notesSlides/_rels/notesSlide1964.xml.rels><?xml version="1.0" encoding="UTF-8" standalone="yes"?>
<Relationships xmlns="http://schemas.openxmlformats.org/package/2006/relationships"><Relationship Id="rId2" Type="http://schemas.openxmlformats.org/officeDocument/2006/relationships/slide" Target="../slides/slide3332.xml"/><Relationship Id="rId1" Type="http://schemas.openxmlformats.org/officeDocument/2006/relationships/notesMaster" Target="../notesMasters/notesMaster1.xml"/></Relationships>
</file>

<file path=ppt/notesSlides/_rels/notesSlide1965.xml.rels><?xml version="1.0" encoding="UTF-8" standalone="yes"?>
<Relationships xmlns="http://schemas.openxmlformats.org/package/2006/relationships"><Relationship Id="rId2" Type="http://schemas.openxmlformats.org/officeDocument/2006/relationships/slide" Target="../slides/slide3333.xml"/><Relationship Id="rId1" Type="http://schemas.openxmlformats.org/officeDocument/2006/relationships/notesMaster" Target="../notesMasters/notesMaster1.xml"/></Relationships>
</file>

<file path=ppt/notesSlides/_rels/notesSlide1966.xml.rels><?xml version="1.0" encoding="UTF-8" standalone="yes"?>
<Relationships xmlns="http://schemas.openxmlformats.org/package/2006/relationships"><Relationship Id="rId2" Type="http://schemas.openxmlformats.org/officeDocument/2006/relationships/slide" Target="../slides/slide3334.xml"/><Relationship Id="rId1" Type="http://schemas.openxmlformats.org/officeDocument/2006/relationships/notesMaster" Target="../notesMasters/notesMaster1.xml"/></Relationships>
</file>

<file path=ppt/notesSlides/_rels/notesSlide1967.xml.rels><?xml version="1.0" encoding="UTF-8" standalone="yes"?>
<Relationships xmlns="http://schemas.openxmlformats.org/package/2006/relationships"><Relationship Id="rId2" Type="http://schemas.openxmlformats.org/officeDocument/2006/relationships/slide" Target="../slides/slide3336.xml"/><Relationship Id="rId1" Type="http://schemas.openxmlformats.org/officeDocument/2006/relationships/notesMaster" Target="../notesMasters/notesMaster1.xml"/></Relationships>
</file>

<file path=ppt/notesSlides/_rels/notesSlide1968.xml.rels><?xml version="1.0" encoding="UTF-8" standalone="yes"?>
<Relationships xmlns="http://schemas.openxmlformats.org/package/2006/relationships"><Relationship Id="rId2" Type="http://schemas.openxmlformats.org/officeDocument/2006/relationships/slide" Target="../slides/slide3338.xml"/><Relationship Id="rId1" Type="http://schemas.openxmlformats.org/officeDocument/2006/relationships/notesMaster" Target="../notesMasters/notesMaster1.xml"/></Relationships>
</file>

<file path=ppt/notesSlides/_rels/notesSlide1969.xml.rels><?xml version="1.0" encoding="UTF-8" standalone="yes"?>
<Relationships xmlns="http://schemas.openxmlformats.org/package/2006/relationships"><Relationship Id="rId2" Type="http://schemas.openxmlformats.org/officeDocument/2006/relationships/slide" Target="../slides/slide3339.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1970.xml.rels><?xml version="1.0" encoding="UTF-8" standalone="yes"?>
<Relationships xmlns="http://schemas.openxmlformats.org/package/2006/relationships"><Relationship Id="rId2" Type="http://schemas.openxmlformats.org/officeDocument/2006/relationships/slide" Target="../slides/slide3340.xml"/><Relationship Id="rId1" Type="http://schemas.openxmlformats.org/officeDocument/2006/relationships/notesMaster" Target="../notesMasters/notesMaster1.xml"/></Relationships>
</file>

<file path=ppt/notesSlides/_rels/notesSlide1971.xml.rels><?xml version="1.0" encoding="UTF-8" standalone="yes"?>
<Relationships xmlns="http://schemas.openxmlformats.org/package/2006/relationships"><Relationship Id="rId2" Type="http://schemas.openxmlformats.org/officeDocument/2006/relationships/slide" Target="../slides/slide3341.xml"/><Relationship Id="rId1" Type="http://schemas.openxmlformats.org/officeDocument/2006/relationships/notesMaster" Target="../notesMasters/notesMaster1.xml"/></Relationships>
</file>

<file path=ppt/notesSlides/_rels/notesSlide1972.xml.rels><?xml version="1.0" encoding="UTF-8" standalone="yes"?>
<Relationships xmlns="http://schemas.openxmlformats.org/package/2006/relationships"><Relationship Id="rId2" Type="http://schemas.openxmlformats.org/officeDocument/2006/relationships/slide" Target="../slides/slide3342.xml"/><Relationship Id="rId1" Type="http://schemas.openxmlformats.org/officeDocument/2006/relationships/notesMaster" Target="../notesMasters/notesMaster1.xml"/></Relationships>
</file>

<file path=ppt/notesSlides/_rels/notesSlide1973.xml.rels><?xml version="1.0" encoding="UTF-8" standalone="yes"?>
<Relationships xmlns="http://schemas.openxmlformats.org/package/2006/relationships"><Relationship Id="rId2" Type="http://schemas.openxmlformats.org/officeDocument/2006/relationships/slide" Target="../slides/slide3346.xml"/><Relationship Id="rId1" Type="http://schemas.openxmlformats.org/officeDocument/2006/relationships/notesMaster" Target="../notesMasters/notesMaster1.xml"/></Relationships>
</file>

<file path=ppt/notesSlides/_rels/notesSlide1974.xml.rels><?xml version="1.0" encoding="UTF-8" standalone="yes"?>
<Relationships xmlns="http://schemas.openxmlformats.org/package/2006/relationships"><Relationship Id="rId2" Type="http://schemas.openxmlformats.org/officeDocument/2006/relationships/slide" Target="../slides/slide3347.xml"/><Relationship Id="rId1" Type="http://schemas.openxmlformats.org/officeDocument/2006/relationships/notesMaster" Target="../notesMasters/notesMaster1.xml"/></Relationships>
</file>

<file path=ppt/notesSlides/_rels/notesSlide1975.xml.rels><?xml version="1.0" encoding="UTF-8" standalone="yes"?>
<Relationships xmlns="http://schemas.openxmlformats.org/package/2006/relationships"><Relationship Id="rId2" Type="http://schemas.openxmlformats.org/officeDocument/2006/relationships/slide" Target="../slides/slide3354.xml"/><Relationship Id="rId1" Type="http://schemas.openxmlformats.org/officeDocument/2006/relationships/notesMaster" Target="../notesMasters/notesMaster1.xml"/></Relationships>
</file>

<file path=ppt/notesSlides/_rels/notesSlide1976.xml.rels><?xml version="1.0" encoding="UTF-8" standalone="yes"?>
<Relationships xmlns="http://schemas.openxmlformats.org/package/2006/relationships"><Relationship Id="rId2" Type="http://schemas.openxmlformats.org/officeDocument/2006/relationships/slide" Target="../slides/slide3355.xml"/><Relationship Id="rId1" Type="http://schemas.openxmlformats.org/officeDocument/2006/relationships/notesMaster" Target="../notesMasters/notesMaster1.xml"/></Relationships>
</file>

<file path=ppt/notesSlides/_rels/notesSlide1977.xml.rels><?xml version="1.0" encoding="UTF-8" standalone="yes"?>
<Relationships xmlns="http://schemas.openxmlformats.org/package/2006/relationships"><Relationship Id="rId2" Type="http://schemas.openxmlformats.org/officeDocument/2006/relationships/slide" Target="../slides/slide3363.xml"/><Relationship Id="rId1" Type="http://schemas.openxmlformats.org/officeDocument/2006/relationships/notesMaster" Target="../notesMasters/notesMaster1.xml"/></Relationships>
</file>

<file path=ppt/notesSlides/_rels/notesSlide1978.xml.rels><?xml version="1.0" encoding="UTF-8" standalone="yes"?>
<Relationships xmlns="http://schemas.openxmlformats.org/package/2006/relationships"><Relationship Id="rId2" Type="http://schemas.openxmlformats.org/officeDocument/2006/relationships/slide" Target="../slides/slide3368.xml"/><Relationship Id="rId1" Type="http://schemas.openxmlformats.org/officeDocument/2006/relationships/notesMaster" Target="../notesMasters/notesMaster1.xml"/></Relationships>
</file>

<file path=ppt/notesSlides/_rels/notesSlide1979.xml.rels><?xml version="1.0" encoding="UTF-8" standalone="yes"?>
<Relationships xmlns="http://schemas.openxmlformats.org/package/2006/relationships"><Relationship Id="rId2" Type="http://schemas.openxmlformats.org/officeDocument/2006/relationships/slide" Target="../slides/slide3369.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1980.xml.rels><?xml version="1.0" encoding="UTF-8" standalone="yes"?>
<Relationships xmlns="http://schemas.openxmlformats.org/package/2006/relationships"><Relationship Id="rId2" Type="http://schemas.openxmlformats.org/officeDocument/2006/relationships/slide" Target="../slides/slide3370.xml"/><Relationship Id="rId1" Type="http://schemas.openxmlformats.org/officeDocument/2006/relationships/notesMaster" Target="../notesMasters/notesMaster1.xml"/></Relationships>
</file>

<file path=ppt/notesSlides/_rels/notesSlide1981.xml.rels><?xml version="1.0" encoding="UTF-8" standalone="yes"?>
<Relationships xmlns="http://schemas.openxmlformats.org/package/2006/relationships"><Relationship Id="rId2" Type="http://schemas.openxmlformats.org/officeDocument/2006/relationships/slide" Target="../slides/slide3383.xml"/><Relationship Id="rId1" Type="http://schemas.openxmlformats.org/officeDocument/2006/relationships/notesMaster" Target="../notesMasters/notesMaster1.xml"/></Relationships>
</file>

<file path=ppt/notesSlides/_rels/notesSlide1982.xml.rels><?xml version="1.0" encoding="UTF-8" standalone="yes"?>
<Relationships xmlns="http://schemas.openxmlformats.org/package/2006/relationships"><Relationship Id="rId2" Type="http://schemas.openxmlformats.org/officeDocument/2006/relationships/slide" Target="../slides/slide3395.xml"/><Relationship Id="rId1" Type="http://schemas.openxmlformats.org/officeDocument/2006/relationships/notesMaster" Target="../notesMasters/notesMaster1.xml"/></Relationships>
</file>

<file path=ppt/notesSlides/_rels/notesSlide1983.xml.rels><?xml version="1.0" encoding="UTF-8" standalone="yes"?>
<Relationships xmlns="http://schemas.openxmlformats.org/package/2006/relationships"><Relationship Id="rId2" Type="http://schemas.openxmlformats.org/officeDocument/2006/relationships/slide" Target="../slides/slide3396.xml"/><Relationship Id="rId1" Type="http://schemas.openxmlformats.org/officeDocument/2006/relationships/notesMaster" Target="../notesMasters/notesMaster1.xml"/></Relationships>
</file>

<file path=ppt/notesSlides/_rels/notesSlide1984.xml.rels><?xml version="1.0" encoding="UTF-8" standalone="yes"?>
<Relationships xmlns="http://schemas.openxmlformats.org/package/2006/relationships"><Relationship Id="rId2" Type="http://schemas.openxmlformats.org/officeDocument/2006/relationships/slide" Target="../slides/slide3397.xml"/><Relationship Id="rId1" Type="http://schemas.openxmlformats.org/officeDocument/2006/relationships/notesMaster" Target="../notesMasters/notesMaster1.xml"/></Relationships>
</file>

<file path=ppt/notesSlides/_rels/notesSlide1985.xml.rels><?xml version="1.0" encoding="UTF-8" standalone="yes"?>
<Relationships xmlns="http://schemas.openxmlformats.org/package/2006/relationships"><Relationship Id="rId2" Type="http://schemas.openxmlformats.org/officeDocument/2006/relationships/slide" Target="../slides/slide3398.xml"/><Relationship Id="rId1" Type="http://schemas.openxmlformats.org/officeDocument/2006/relationships/notesMaster" Target="../notesMasters/notesMaster1.xml"/></Relationships>
</file>

<file path=ppt/notesSlides/_rels/notesSlide1986.xml.rels><?xml version="1.0" encoding="UTF-8" standalone="yes"?>
<Relationships xmlns="http://schemas.openxmlformats.org/package/2006/relationships"><Relationship Id="rId2" Type="http://schemas.openxmlformats.org/officeDocument/2006/relationships/slide" Target="../slides/slide3400.xml"/><Relationship Id="rId1" Type="http://schemas.openxmlformats.org/officeDocument/2006/relationships/notesMaster" Target="../notesMasters/notesMaster1.xml"/></Relationships>
</file>

<file path=ppt/notesSlides/_rels/notesSlide1987.xml.rels><?xml version="1.0" encoding="UTF-8" standalone="yes"?>
<Relationships xmlns="http://schemas.openxmlformats.org/package/2006/relationships"><Relationship Id="rId2" Type="http://schemas.openxmlformats.org/officeDocument/2006/relationships/slide" Target="../slides/slide3401.xml"/><Relationship Id="rId1" Type="http://schemas.openxmlformats.org/officeDocument/2006/relationships/notesMaster" Target="../notesMasters/notesMaster1.xml"/></Relationships>
</file>

<file path=ppt/notesSlides/_rels/notesSlide1988.xml.rels><?xml version="1.0" encoding="UTF-8" standalone="yes"?>
<Relationships xmlns="http://schemas.openxmlformats.org/package/2006/relationships"><Relationship Id="rId2" Type="http://schemas.openxmlformats.org/officeDocument/2006/relationships/slide" Target="../slides/slide3402.xml"/><Relationship Id="rId1" Type="http://schemas.openxmlformats.org/officeDocument/2006/relationships/notesMaster" Target="../notesMasters/notesMaster1.xml"/></Relationships>
</file>

<file path=ppt/notesSlides/_rels/notesSlide1989.xml.rels><?xml version="1.0" encoding="UTF-8" standalone="yes"?>
<Relationships xmlns="http://schemas.openxmlformats.org/package/2006/relationships"><Relationship Id="rId2" Type="http://schemas.openxmlformats.org/officeDocument/2006/relationships/slide" Target="../slides/slide3403.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1990.xml.rels><?xml version="1.0" encoding="UTF-8" standalone="yes"?>
<Relationships xmlns="http://schemas.openxmlformats.org/package/2006/relationships"><Relationship Id="rId2" Type="http://schemas.openxmlformats.org/officeDocument/2006/relationships/slide" Target="../slides/slide3413.xml"/><Relationship Id="rId1" Type="http://schemas.openxmlformats.org/officeDocument/2006/relationships/notesMaster" Target="../notesMasters/notesMaster1.xml"/></Relationships>
</file>

<file path=ppt/notesSlides/_rels/notesSlide1991.xml.rels><?xml version="1.0" encoding="UTF-8" standalone="yes"?>
<Relationships xmlns="http://schemas.openxmlformats.org/package/2006/relationships"><Relationship Id="rId2" Type="http://schemas.openxmlformats.org/officeDocument/2006/relationships/slide" Target="../slides/slide3414.xml"/><Relationship Id="rId1" Type="http://schemas.openxmlformats.org/officeDocument/2006/relationships/notesMaster" Target="../notesMasters/notesMaster1.xml"/></Relationships>
</file>

<file path=ppt/notesSlides/_rels/notesSlide1992.xml.rels><?xml version="1.0" encoding="UTF-8" standalone="yes"?>
<Relationships xmlns="http://schemas.openxmlformats.org/package/2006/relationships"><Relationship Id="rId2" Type="http://schemas.openxmlformats.org/officeDocument/2006/relationships/slide" Target="../slides/slide3415.xml"/><Relationship Id="rId1" Type="http://schemas.openxmlformats.org/officeDocument/2006/relationships/notesMaster" Target="../notesMasters/notesMaster1.xml"/></Relationships>
</file>

<file path=ppt/notesSlides/_rels/notesSlide1993.xml.rels><?xml version="1.0" encoding="UTF-8" standalone="yes"?>
<Relationships xmlns="http://schemas.openxmlformats.org/package/2006/relationships"><Relationship Id="rId2" Type="http://schemas.openxmlformats.org/officeDocument/2006/relationships/slide" Target="../slides/slide3416.xml"/><Relationship Id="rId1" Type="http://schemas.openxmlformats.org/officeDocument/2006/relationships/notesMaster" Target="../notesMasters/notesMaster1.xml"/></Relationships>
</file>

<file path=ppt/notesSlides/_rels/notesSlide1994.xml.rels><?xml version="1.0" encoding="UTF-8" standalone="yes"?>
<Relationships xmlns="http://schemas.openxmlformats.org/package/2006/relationships"><Relationship Id="rId2" Type="http://schemas.openxmlformats.org/officeDocument/2006/relationships/slide" Target="../slides/slide3433.xml"/><Relationship Id="rId1" Type="http://schemas.openxmlformats.org/officeDocument/2006/relationships/notesMaster" Target="../notesMasters/notesMaster1.xml"/></Relationships>
</file>

<file path=ppt/notesSlides/_rels/notesSlide1995.xml.rels><?xml version="1.0" encoding="UTF-8" standalone="yes"?>
<Relationships xmlns="http://schemas.openxmlformats.org/package/2006/relationships"><Relationship Id="rId2" Type="http://schemas.openxmlformats.org/officeDocument/2006/relationships/slide" Target="../slides/slide3445.xml"/><Relationship Id="rId1" Type="http://schemas.openxmlformats.org/officeDocument/2006/relationships/notesMaster" Target="../notesMasters/notesMaster1.xml"/></Relationships>
</file>

<file path=ppt/notesSlides/_rels/notesSlide1996.xml.rels><?xml version="1.0" encoding="UTF-8" standalone="yes"?>
<Relationships xmlns="http://schemas.openxmlformats.org/package/2006/relationships"><Relationship Id="rId2" Type="http://schemas.openxmlformats.org/officeDocument/2006/relationships/slide" Target="../slides/slide3446.xml"/><Relationship Id="rId1" Type="http://schemas.openxmlformats.org/officeDocument/2006/relationships/notesMaster" Target="../notesMasters/notesMaster1.xml"/></Relationships>
</file>

<file path=ppt/notesSlides/_rels/notesSlide1997.xml.rels><?xml version="1.0" encoding="UTF-8" standalone="yes"?>
<Relationships xmlns="http://schemas.openxmlformats.org/package/2006/relationships"><Relationship Id="rId2" Type="http://schemas.openxmlformats.org/officeDocument/2006/relationships/slide" Target="../slides/slide3447.xml"/><Relationship Id="rId1" Type="http://schemas.openxmlformats.org/officeDocument/2006/relationships/notesMaster" Target="../notesMasters/notesMaster1.xml"/></Relationships>
</file>

<file path=ppt/notesSlides/_rels/notesSlide1998.xml.rels><?xml version="1.0" encoding="UTF-8" standalone="yes"?>
<Relationships xmlns="http://schemas.openxmlformats.org/package/2006/relationships"><Relationship Id="rId2" Type="http://schemas.openxmlformats.org/officeDocument/2006/relationships/slide" Target="../slides/slide3448.xml"/><Relationship Id="rId1" Type="http://schemas.openxmlformats.org/officeDocument/2006/relationships/notesMaster" Target="../notesMasters/notesMaster1.xml"/></Relationships>
</file>

<file path=ppt/notesSlides/_rels/notesSlide1999.xml.rels><?xml version="1.0" encoding="UTF-8" standalone="yes"?>
<Relationships xmlns="http://schemas.openxmlformats.org/package/2006/relationships"><Relationship Id="rId2" Type="http://schemas.openxmlformats.org/officeDocument/2006/relationships/slide" Target="../slides/slide345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000.xml.rels><?xml version="1.0" encoding="UTF-8" standalone="yes"?>
<Relationships xmlns="http://schemas.openxmlformats.org/package/2006/relationships"><Relationship Id="rId2" Type="http://schemas.openxmlformats.org/officeDocument/2006/relationships/slide" Target="../slides/slide3451.xml"/><Relationship Id="rId1" Type="http://schemas.openxmlformats.org/officeDocument/2006/relationships/notesMaster" Target="../notesMasters/notesMaster1.xml"/></Relationships>
</file>

<file path=ppt/notesSlides/_rels/notesSlide2001.xml.rels><?xml version="1.0" encoding="UTF-8" standalone="yes"?>
<Relationships xmlns="http://schemas.openxmlformats.org/package/2006/relationships"><Relationship Id="rId2" Type="http://schemas.openxmlformats.org/officeDocument/2006/relationships/slide" Target="../slides/slide3452.xml"/><Relationship Id="rId1" Type="http://schemas.openxmlformats.org/officeDocument/2006/relationships/notesMaster" Target="../notesMasters/notesMaster1.xml"/></Relationships>
</file>

<file path=ppt/notesSlides/_rels/notesSlide2002.xml.rels><?xml version="1.0" encoding="UTF-8" standalone="yes"?>
<Relationships xmlns="http://schemas.openxmlformats.org/package/2006/relationships"><Relationship Id="rId2" Type="http://schemas.openxmlformats.org/officeDocument/2006/relationships/slide" Target="../slides/slide3459.xml"/><Relationship Id="rId1" Type="http://schemas.openxmlformats.org/officeDocument/2006/relationships/notesMaster" Target="../notesMasters/notesMaster1.xml"/></Relationships>
</file>

<file path=ppt/notesSlides/_rels/notesSlide2003.xml.rels><?xml version="1.0" encoding="UTF-8" standalone="yes"?>
<Relationships xmlns="http://schemas.openxmlformats.org/package/2006/relationships"><Relationship Id="rId2" Type="http://schemas.openxmlformats.org/officeDocument/2006/relationships/slide" Target="../slides/slide3461.xml"/><Relationship Id="rId1" Type="http://schemas.openxmlformats.org/officeDocument/2006/relationships/notesMaster" Target="../notesMasters/notesMaster1.xml"/></Relationships>
</file>

<file path=ppt/notesSlides/_rels/notesSlide2004.xml.rels><?xml version="1.0" encoding="UTF-8" standalone="yes"?>
<Relationships xmlns="http://schemas.openxmlformats.org/package/2006/relationships"><Relationship Id="rId2" Type="http://schemas.openxmlformats.org/officeDocument/2006/relationships/slide" Target="../slides/slide3462.xml"/><Relationship Id="rId1" Type="http://schemas.openxmlformats.org/officeDocument/2006/relationships/notesMaster" Target="../notesMasters/notesMaster1.xml"/></Relationships>
</file>

<file path=ppt/notesSlides/_rels/notesSlide2005.xml.rels><?xml version="1.0" encoding="UTF-8" standalone="yes"?>
<Relationships xmlns="http://schemas.openxmlformats.org/package/2006/relationships"><Relationship Id="rId2" Type="http://schemas.openxmlformats.org/officeDocument/2006/relationships/slide" Target="../slides/slide3463.xml"/><Relationship Id="rId1" Type="http://schemas.openxmlformats.org/officeDocument/2006/relationships/notesMaster" Target="../notesMasters/notesMaster1.xml"/></Relationships>
</file>

<file path=ppt/notesSlides/_rels/notesSlide2006.xml.rels><?xml version="1.0" encoding="UTF-8" standalone="yes"?>
<Relationships xmlns="http://schemas.openxmlformats.org/package/2006/relationships"><Relationship Id="rId2" Type="http://schemas.openxmlformats.org/officeDocument/2006/relationships/slide" Target="../slides/slide3464.xml"/><Relationship Id="rId1" Type="http://schemas.openxmlformats.org/officeDocument/2006/relationships/notesMaster" Target="../notesMasters/notesMaster1.xml"/></Relationships>
</file>

<file path=ppt/notesSlides/_rels/notesSlide2007.xml.rels><?xml version="1.0" encoding="UTF-8" standalone="yes"?>
<Relationships xmlns="http://schemas.openxmlformats.org/package/2006/relationships"><Relationship Id="rId2" Type="http://schemas.openxmlformats.org/officeDocument/2006/relationships/slide" Target="../slides/slide3503.xml"/><Relationship Id="rId1" Type="http://schemas.openxmlformats.org/officeDocument/2006/relationships/notesMaster" Target="../notesMasters/notesMaster1.xml"/></Relationships>
</file>

<file path=ppt/notesSlides/_rels/notesSlide2008.xml.rels><?xml version="1.0" encoding="UTF-8" standalone="yes"?>
<Relationships xmlns="http://schemas.openxmlformats.org/package/2006/relationships"><Relationship Id="rId2" Type="http://schemas.openxmlformats.org/officeDocument/2006/relationships/slide" Target="../slides/slide3504.xml"/><Relationship Id="rId1" Type="http://schemas.openxmlformats.org/officeDocument/2006/relationships/notesMaster" Target="../notesMasters/notesMaster1.xml"/></Relationships>
</file>

<file path=ppt/notesSlides/_rels/notesSlide2009.xml.rels><?xml version="1.0" encoding="UTF-8" standalone="yes"?>
<Relationships xmlns="http://schemas.openxmlformats.org/package/2006/relationships"><Relationship Id="rId2" Type="http://schemas.openxmlformats.org/officeDocument/2006/relationships/slide" Target="../slides/slide3505.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010.xml.rels><?xml version="1.0" encoding="UTF-8" standalone="yes"?>
<Relationships xmlns="http://schemas.openxmlformats.org/package/2006/relationships"><Relationship Id="rId2" Type="http://schemas.openxmlformats.org/officeDocument/2006/relationships/slide" Target="../slides/slide3506.xml"/><Relationship Id="rId1" Type="http://schemas.openxmlformats.org/officeDocument/2006/relationships/notesMaster" Target="../notesMasters/notesMaster1.xml"/></Relationships>
</file>

<file path=ppt/notesSlides/_rels/notesSlide2011.xml.rels><?xml version="1.0" encoding="UTF-8" standalone="yes"?>
<Relationships xmlns="http://schemas.openxmlformats.org/package/2006/relationships"><Relationship Id="rId2" Type="http://schemas.openxmlformats.org/officeDocument/2006/relationships/slide" Target="../slides/slide3507.xml"/><Relationship Id="rId1" Type="http://schemas.openxmlformats.org/officeDocument/2006/relationships/notesMaster" Target="../notesMasters/notesMaster1.xml"/></Relationships>
</file>

<file path=ppt/notesSlides/_rels/notesSlide2012.xml.rels><?xml version="1.0" encoding="UTF-8" standalone="yes"?>
<Relationships xmlns="http://schemas.openxmlformats.org/package/2006/relationships"><Relationship Id="rId2" Type="http://schemas.openxmlformats.org/officeDocument/2006/relationships/slide" Target="../slides/slide3508.xml"/><Relationship Id="rId1" Type="http://schemas.openxmlformats.org/officeDocument/2006/relationships/notesMaster" Target="../notesMasters/notesMaster1.xml"/></Relationships>
</file>

<file path=ppt/notesSlides/_rels/notesSlide2013.xml.rels><?xml version="1.0" encoding="UTF-8" standalone="yes"?>
<Relationships xmlns="http://schemas.openxmlformats.org/package/2006/relationships"><Relationship Id="rId2" Type="http://schemas.openxmlformats.org/officeDocument/2006/relationships/slide" Target="../slides/slide3511.xml"/><Relationship Id="rId1" Type="http://schemas.openxmlformats.org/officeDocument/2006/relationships/notesMaster" Target="../notesMasters/notesMaster1.xml"/></Relationships>
</file>

<file path=ppt/notesSlides/_rels/notesSlide2014.xml.rels><?xml version="1.0" encoding="UTF-8" standalone="yes"?>
<Relationships xmlns="http://schemas.openxmlformats.org/package/2006/relationships"><Relationship Id="rId2" Type="http://schemas.openxmlformats.org/officeDocument/2006/relationships/slide" Target="../slides/slide3512.xml"/><Relationship Id="rId1" Type="http://schemas.openxmlformats.org/officeDocument/2006/relationships/notesMaster" Target="../notesMasters/notesMaster1.xml"/></Relationships>
</file>

<file path=ppt/notesSlides/_rels/notesSlide2015.xml.rels><?xml version="1.0" encoding="UTF-8" standalone="yes"?>
<Relationships xmlns="http://schemas.openxmlformats.org/package/2006/relationships"><Relationship Id="rId2" Type="http://schemas.openxmlformats.org/officeDocument/2006/relationships/slide" Target="../slides/slide3513.xml"/><Relationship Id="rId1" Type="http://schemas.openxmlformats.org/officeDocument/2006/relationships/notesMaster" Target="../notesMasters/notesMaster1.xml"/></Relationships>
</file>

<file path=ppt/notesSlides/_rels/notesSlide2016.xml.rels><?xml version="1.0" encoding="UTF-8" standalone="yes"?>
<Relationships xmlns="http://schemas.openxmlformats.org/package/2006/relationships"><Relationship Id="rId2" Type="http://schemas.openxmlformats.org/officeDocument/2006/relationships/slide" Target="../slides/slide3514.xml"/><Relationship Id="rId1" Type="http://schemas.openxmlformats.org/officeDocument/2006/relationships/notesMaster" Target="../notesMasters/notesMaster1.xml"/></Relationships>
</file>

<file path=ppt/notesSlides/_rels/notesSlide2017.xml.rels><?xml version="1.0" encoding="UTF-8" standalone="yes"?>
<Relationships xmlns="http://schemas.openxmlformats.org/package/2006/relationships"><Relationship Id="rId2" Type="http://schemas.openxmlformats.org/officeDocument/2006/relationships/slide" Target="../slides/slide3515.xml"/><Relationship Id="rId1" Type="http://schemas.openxmlformats.org/officeDocument/2006/relationships/notesMaster" Target="../notesMasters/notesMaster1.xml"/></Relationships>
</file>

<file path=ppt/notesSlides/_rels/notesSlide2018.xml.rels><?xml version="1.0" encoding="UTF-8" standalone="yes"?>
<Relationships xmlns="http://schemas.openxmlformats.org/package/2006/relationships"><Relationship Id="rId2" Type="http://schemas.openxmlformats.org/officeDocument/2006/relationships/slide" Target="../slides/slide3518.xml"/><Relationship Id="rId1" Type="http://schemas.openxmlformats.org/officeDocument/2006/relationships/notesMaster" Target="../notesMasters/notesMaster1.xml"/></Relationships>
</file>

<file path=ppt/notesSlides/_rels/notesSlide2019.xml.rels><?xml version="1.0" encoding="UTF-8" standalone="yes"?>
<Relationships xmlns="http://schemas.openxmlformats.org/package/2006/relationships"><Relationship Id="rId2" Type="http://schemas.openxmlformats.org/officeDocument/2006/relationships/slide" Target="../slides/slide3519.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020.xml.rels><?xml version="1.0" encoding="UTF-8" standalone="yes"?>
<Relationships xmlns="http://schemas.openxmlformats.org/package/2006/relationships"><Relationship Id="rId2" Type="http://schemas.openxmlformats.org/officeDocument/2006/relationships/slide" Target="../slides/slide3520.xml"/><Relationship Id="rId1" Type="http://schemas.openxmlformats.org/officeDocument/2006/relationships/notesMaster" Target="../notesMasters/notesMaster1.xml"/></Relationships>
</file>

<file path=ppt/notesSlides/_rels/notesSlide2021.xml.rels><?xml version="1.0" encoding="UTF-8" standalone="yes"?>
<Relationships xmlns="http://schemas.openxmlformats.org/package/2006/relationships"><Relationship Id="rId2" Type="http://schemas.openxmlformats.org/officeDocument/2006/relationships/slide" Target="../slides/slide3521.xml"/><Relationship Id="rId1" Type="http://schemas.openxmlformats.org/officeDocument/2006/relationships/notesMaster" Target="../notesMasters/notesMaster1.xml"/></Relationships>
</file>

<file path=ppt/notesSlides/_rels/notesSlide2022.xml.rels><?xml version="1.0" encoding="UTF-8" standalone="yes"?>
<Relationships xmlns="http://schemas.openxmlformats.org/package/2006/relationships"><Relationship Id="rId2" Type="http://schemas.openxmlformats.org/officeDocument/2006/relationships/slide" Target="../slides/slide3522.xml"/><Relationship Id="rId1" Type="http://schemas.openxmlformats.org/officeDocument/2006/relationships/notesMaster" Target="../notesMasters/notesMaster1.xml"/></Relationships>
</file>

<file path=ppt/notesSlides/_rels/notesSlide2023.xml.rels><?xml version="1.0" encoding="UTF-8" standalone="yes"?>
<Relationships xmlns="http://schemas.openxmlformats.org/package/2006/relationships"><Relationship Id="rId2" Type="http://schemas.openxmlformats.org/officeDocument/2006/relationships/slide" Target="../slides/slide3523.xml"/><Relationship Id="rId1" Type="http://schemas.openxmlformats.org/officeDocument/2006/relationships/notesMaster" Target="../notesMasters/notesMaster1.xml"/></Relationships>
</file>

<file path=ppt/notesSlides/_rels/notesSlide2024.xml.rels><?xml version="1.0" encoding="UTF-8" standalone="yes"?>
<Relationships xmlns="http://schemas.openxmlformats.org/package/2006/relationships"><Relationship Id="rId2" Type="http://schemas.openxmlformats.org/officeDocument/2006/relationships/slide" Target="../slides/slide3524.xml"/><Relationship Id="rId1" Type="http://schemas.openxmlformats.org/officeDocument/2006/relationships/notesMaster" Target="../notesMasters/notesMaster1.xml"/></Relationships>
</file>

<file path=ppt/notesSlides/_rels/notesSlide2025.xml.rels><?xml version="1.0" encoding="UTF-8" standalone="yes"?>
<Relationships xmlns="http://schemas.openxmlformats.org/package/2006/relationships"><Relationship Id="rId2" Type="http://schemas.openxmlformats.org/officeDocument/2006/relationships/slide" Target="../slides/slide3525.xml"/><Relationship Id="rId1" Type="http://schemas.openxmlformats.org/officeDocument/2006/relationships/notesMaster" Target="../notesMasters/notesMaster1.xml"/></Relationships>
</file>

<file path=ppt/notesSlides/_rels/notesSlide2026.xml.rels><?xml version="1.0" encoding="UTF-8" standalone="yes"?>
<Relationships xmlns="http://schemas.openxmlformats.org/package/2006/relationships"><Relationship Id="rId2" Type="http://schemas.openxmlformats.org/officeDocument/2006/relationships/slide" Target="../slides/slide3526.xml"/><Relationship Id="rId1" Type="http://schemas.openxmlformats.org/officeDocument/2006/relationships/notesMaster" Target="../notesMasters/notesMaster1.xml"/></Relationships>
</file>

<file path=ppt/notesSlides/_rels/notesSlide2027.xml.rels><?xml version="1.0" encoding="UTF-8" standalone="yes"?>
<Relationships xmlns="http://schemas.openxmlformats.org/package/2006/relationships"><Relationship Id="rId2" Type="http://schemas.openxmlformats.org/officeDocument/2006/relationships/slide" Target="../slides/slide3527.xml"/><Relationship Id="rId1" Type="http://schemas.openxmlformats.org/officeDocument/2006/relationships/notesMaster" Target="../notesMasters/notesMaster1.xml"/></Relationships>
</file>

<file path=ppt/notesSlides/_rels/notesSlide2028.xml.rels><?xml version="1.0" encoding="UTF-8" standalone="yes"?>
<Relationships xmlns="http://schemas.openxmlformats.org/package/2006/relationships"><Relationship Id="rId2" Type="http://schemas.openxmlformats.org/officeDocument/2006/relationships/slide" Target="../slides/slide3528.xml"/><Relationship Id="rId1" Type="http://schemas.openxmlformats.org/officeDocument/2006/relationships/notesMaster" Target="../notesMasters/notesMaster1.xml"/></Relationships>
</file>

<file path=ppt/notesSlides/_rels/notesSlide2029.xml.rels><?xml version="1.0" encoding="UTF-8" standalone="yes"?>
<Relationships xmlns="http://schemas.openxmlformats.org/package/2006/relationships"><Relationship Id="rId2" Type="http://schemas.openxmlformats.org/officeDocument/2006/relationships/slide" Target="../slides/slide3529.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030.xml.rels><?xml version="1.0" encoding="UTF-8" standalone="yes"?>
<Relationships xmlns="http://schemas.openxmlformats.org/package/2006/relationships"><Relationship Id="rId2" Type="http://schemas.openxmlformats.org/officeDocument/2006/relationships/slide" Target="../slides/slide3530.xml"/><Relationship Id="rId1" Type="http://schemas.openxmlformats.org/officeDocument/2006/relationships/notesMaster" Target="../notesMasters/notesMaster1.xml"/></Relationships>
</file>

<file path=ppt/notesSlides/_rels/notesSlide2031.xml.rels><?xml version="1.0" encoding="UTF-8" standalone="yes"?>
<Relationships xmlns="http://schemas.openxmlformats.org/package/2006/relationships"><Relationship Id="rId2" Type="http://schemas.openxmlformats.org/officeDocument/2006/relationships/slide" Target="../slides/slide3531.xml"/><Relationship Id="rId1" Type="http://schemas.openxmlformats.org/officeDocument/2006/relationships/notesMaster" Target="../notesMasters/notesMaster1.xml"/></Relationships>
</file>

<file path=ppt/notesSlides/_rels/notesSlide2032.xml.rels><?xml version="1.0" encoding="UTF-8" standalone="yes"?>
<Relationships xmlns="http://schemas.openxmlformats.org/package/2006/relationships"><Relationship Id="rId2" Type="http://schemas.openxmlformats.org/officeDocument/2006/relationships/slide" Target="../slides/slide3532.xml"/><Relationship Id="rId1" Type="http://schemas.openxmlformats.org/officeDocument/2006/relationships/notesMaster" Target="../notesMasters/notesMaster1.xml"/></Relationships>
</file>

<file path=ppt/notesSlides/_rels/notesSlide2033.xml.rels><?xml version="1.0" encoding="UTF-8" standalone="yes"?>
<Relationships xmlns="http://schemas.openxmlformats.org/package/2006/relationships"><Relationship Id="rId2" Type="http://schemas.openxmlformats.org/officeDocument/2006/relationships/slide" Target="../slides/slide3533.xml"/><Relationship Id="rId1" Type="http://schemas.openxmlformats.org/officeDocument/2006/relationships/notesMaster" Target="../notesMasters/notesMaster1.xml"/></Relationships>
</file>

<file path=ppt/notesSlides/_rels/notesSlide2034.xml.rels><?xml version="1.0" encoding="UTF-8" standalone="yes"?>
<Relationships xmlns="http://schemas.openxmlformats.org/package/2006/relationships"><Relationship Id="rId2" Type="http://schemas.openxmlformats.org/officeDocument/2006/relationships/slide" Target="../slides/slide3534.xml"/><Relationship Id="rId1" Type="http://schemas.openxmlformats.org/officeDocument/2006/relationships/notesMaster" Target="../notesMasters/notesMaster1.xml"/></Relationships>
</file>

<file path=ppt/notesSlides/_rels/notesSlide2035.xml.rels><?xml version="1.0" encoding="UTF-8" standalone="yes"?>
<Relationships xmlns="http://schemas.openxmlformats.org/package/2006/relationships"><Relationship Id="rId2" Type="http://schemas.openxmlformats.org/officeDocument/2006/relationships/slide" Target="../slides/slide3535.xml"/><Relationship Id="rId1" Type="http://schemas.openxmlformats.org/officeDocument/2006/relationships/notesMaster" Target="../notesMasters/notesMaster1.xml"/></Relationships>
</file>

<file path=ppt/notesSlides/_rels/notesSlide2036.xml.rels><?xml version="1.0" encoding="UTF-8" standalone="yes"?>
<Relationships xmlns="http://schemas.openxmlformats.org/package/2006/relationships"><Relationship Id="rId2" Type="http://schemas.openxmlformats.org/officeDocument/2006/relationships/slide" Target="../slides/slide3544.xml"/><Relationship Id="rId1" Type="http://schemas.openxmlformats.org/officeDocument/2006/relationships/notesMaster" Target="../notesMasters/notesMaster1.xml"/></Relationships>
</file>

<file path=ppt/notesSlides/_rels/notesSlide2037.xml.rels><?xml version="1.0" encoding="UTF-8" standalone="yes"?>
<Relationships xmlns="http://schemas.openxmlformats.org/package/2006/relationships"><Relationship Id="rId2" Type="http://schemas.openxmlformats.org/officeDocument/2006/relationships/slide" Target="../slides/slide3545.xml"/><Relationship Id="rId1" Type="http://schemas.openxmlformats.org/officeDocument/2006/relationships/notesMaster" Target="../notesMasters/notesMaster1.xml"/></Relationships>
</file>

<file path=ppt/notesSlides/_rels/notesSlide2038.xml.rels><?xml version="1.0" encoding="UTF-8" standalone="yes"?>
<Relationships xmlns="http://schemas.openxmlformats.org/package/2006/relationships"><Relationship Id="rId2" Type="http://schemas.openxmlformats.org/officeDocument/2006/relationships/slide" Target="../slides/slide3546.xml"/><Relationship Id="rId1" Type="http://schemas.openxmlformats.org/officeDocument/2006/relationships/notesMaster" Target="../notesMasters/notesMaster1.xml"/></Relationships>
</file>

<file path=ppt/notesSlides/_rels/notesSlide2039.xml.rels><?xml version="1.0" encoding="UTF-8" standalone="yes"?>
<Relationships xmlns="http://schemas.openxmlformats.org/package/2006/relationships"><Relationship Id="rId2" Type="http://schemas.openxmlformats.org/officeDocument/2006/relationships/slide" Target="../slides/slide3547.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040.xml.rels><?xml version="1.0" encoding="UTF-8" standalone="yes"?>
<Relationships xmlns="http://schemas.openxmlformats.org/package/2006/relationships"><Relationship Id="rId2" Type="http://schemas.openxmlformats.org/officeDocument/2006/relationships/slide" Target="../slides/slide3548.xml"/><Relationship Id="rId1" Type="http://schemas.openxmlformats.org/officeDocument/2006/relationships/notesMaster" Target="../notesMasters/notesMaster1.xml"/></Relationships>
</file>

<file path=ppt/notesSlides/_rels/notesSlide2041.xml.rels><?xml version="1.0" encoding="UTF-8" standalone="yes"?>
<Relationships xmlns="http://schemas.openxmlformats.org/package/2006/relationships"><Relationship Id="rId2" Type="http://schemas.openxmlformats.org/officeDocument/2006/relationships/slide" Target="../slides/slide3549.xml"/><Relationship Id="rId1" Type="http://schemas.openxmlformats.org/officeDocument/2006/relationships/notesMaster" Target="../notesMasters/notesMaster1.xml"/></Relationships>
</file>

<file path=ppt/notesSlides/_rels/notesSlide2042.xml.rels><?xml version="1.0" encoding="UTF-8" standalone="yes"?>
<Relationships xmlns="http://schemas.openxmlformats.org/package/2006/relationships"><Relationship Id="rId2" Type="http://schemas.openxmlformats.org/officeDocument/2006/relationships/slide" Target="../slides/slide3551.xml"/><Relationship Id="rId1" Type="http://schemas.openxmlformats.org/officeDocument/2006/relationships/notesMaster" Target="../notesMasters/notesMaster1.xml"/></Relationships>
</file>

<file path=ppt/notesSlides/_rels/notesSlide2043.xml.rels><?xml version="1.0" encoding="UTF-8" standalone="yes"?>
<Relationships xmlns="http://schemas.openxmlformats.org/package/2006/relationships"><Relationship Id="rId2" Type="http://schemas.openxmlformats.org/officeDocument/2006/relationships/slide" Target="../slides/slide3552.xml"/><Relationship Id="rId1" Type="http://schemas.openxmlformats.org/officeDocument/2006/relationships/notesMaster" Target="../notesMasters/notesMaster1.xml"/></Relationships>
</file>

<file path=ppt/notesSlides/_rels/notesSlide2044.xml.rels><?xml version="1.0" encoding="UTF-8" standalone="yes"?>
<Relationships xmlns="http://schemas.openxmlformats.org/package/2006/relationships"><Relationship Id="rId2" Type="http://schemas.openxmlformats.org/officeDocument/2006/relationships/slide" Target="../slides/slide3553.xml"/><Relationship Id="rId1" Type="http://schemas.openxmlformats.org/officeDocument/2006/relationships/notesMaster" Target="../notesMasters/notesMaster1.xml"/></Relationships>
</file>

<file path=ppt/notesSlides/_rels/notesSlide2045.xml.rels><?xml version="1.0" encoding="UTF-8" standalone="yes"?>
<Relationships xmlns="http://schemas.openxmlformats.org/package/2006/relationships"><Relationship Id="rId2" Type="http://schemas.openxmlformats.org/officeDocument/2006/relationships/slide" Target="../slides/slide3554.xml"/><Relationship Id="rId1" Type="http://schemas.openxmlformats.org/officeDocument/2006/relationships/notesMaster" Target="../notesMasters/notesMaster1.xml"/></Relationships>
</file>

<file path=ppt/notesSlides/_rels/notesSlide2046.xml.rels><?xml version="1.0" encoding="UTF-8" standalone="yes"?>
<Relationships xmlns="http://schemas.openxmlformats.org/package/2006/relationships"><Relationship Id="rId2" Type="http://schemas.openxmlformats.org/officeDocument/2006/relationships/slide" Target="../slides/slide3555.xml"/><Relationship Id="rId1" Type="http://schemas.openxmlformats.org/officeDocument/2006/relationships/notesMaster" Target="../notesMasters/notesMaster1.xml"/></Relationships>
</file>

<file path=ppt/notesSlides/_rels/notesSlide2047.xml.rels><?xml version="1.0" encoding="UTF-8" standalone="yes"?>
<Relationships xmlns="http://schemas.openxmlformats.org/package/2006/relationships"><Relationship Id="rId2" Type="http://schemas.openxmlformats.org/officeDocument/2006/relationships/slide" Target="../slides/slide3556.xml"/><Relationship Id="rId1" Type="http://schemas.openxmlformats.org/officeDocument/2006/relationships/notesMaster" Target="../notesMasters/notesMaster1.xml"/></Relationships>
</file>

<file path=ppt/notesSlides/_rels/notesSlide2048.xml.rels><?xml version="1.0" encoding="UTF-8" standalone="yes"?>
<Relationships xmlns="http://schemas.openxmlformats.org/package/2006/relationships"><Relationship Id="rId2" Type="http://schemas.openxmlformats.org/officeDocument/2006/relationships/slide" Target="../slides/slide3558.xml"/><Relationship Id="rId1" Type="http://schemas.openxmlformats.org/officeDocument/2006/relationships/notesMaster" Target="../notesMasters/notesMaster1.xml"/></Relationships>
</file>

<file path=ppt/notesSlides/_rels/notesSlide2049.xml.rels><?xml version="1.0" encoding="UTF-8" standalone="yes"?>
<Relationships xmlns="http://schemas.openxmlformats.org/package/2006/relationships"><Relationship Id="rId2" Type="http://schemas.openxmlformats.org/officeDocument/2006/relationships/slide" Target="../slides/slide3559.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050.xml.rels><?xml version="1.0" encoding="UTF-8" standalone="yes"?>
<Relationships xmlns="http://schemas.openxmlformats.org/package/2006/relationships"><Relationship Id="rId2" Type="http://schemas.openxmlformats.org/officeDocument/2006/relationships/slide" Target="../slides/slide3560.xml"/><Relationship Id="rId1" Type="http://schemas.openxmlformats.org/officeDocument/2006/relationships/notesMaster" Target="../notesMasters/notesMaster1.xml"/></Relationships>
</file>

<file path=ppt/notesSlides/_rels/notesSlide2051.xml.rels><?xml version="1.0" encoding="UTF-8" standalone="yes"?>
<Relationships xmlns="http://schemas.openxmlformats.org/package/2006/relationships"><Relationship Id="rId2" Type="http://schemas.openxmlformats.org/officeDocument/2006/relationships/slide" Target="../slides/slide3561.xml"/><Relationship Id="rId1" Type="http://schemas.openxmlformats.org/officeDocument/2006/relationships/notesMaster" Target="../notesMasters/notesMaster1.xml"/></Relationships>
</file>

<file path=ppt/notesSlides/_rels/notesSlide2052.xml.rels><?xml version="1.0" encoding="UTF-8" standalone="yes"?>
<Relationships xmlns="http://schemas.openxmlformats.org/package/2006/relationships"><Relationship Id="rId2" Type="http://schemas.openxmlformats.org/officeDocument/2006/relationships/slide" Target="../slides/slide3562.xml"/><Relationship Id="rId1" Type="http://schemas.openxmlformats.org/officeDocument/2006/relationships/notesMaster" Target="../notesMasters/notesMaster1.xml"/></Relationships>
</file>

<file path=ppt/notesSlides/_rels/notesSlide2053.xml.rels><?xml version="1.0" encoding="UTF-8" standalone="yes"?>
<Relationships xmlns="http://schemas.openxmlformats.org/package/2006/relationships"><Relationship Id="rId2" Type="http://schemas.openxmlformats.org/officeDocument/2006/relationships/slide" Target="../slides/slide3563.xml"/><Relationship Id="rId1" Type="http://schemas.openxmlformats.org/officeDocument/2006/relationships/notesMaster" Target="../notesMasters/notesMaster1.xml"/></Relationships>
</file>

<file path=ppt/notesSlides/_rels/notesSlide2054.xml.rels><?xml version="1.0" encoding="UTF-8" standalone="yes"?>
<Relationships xmlns="http://schemas.openxmlformats.org/package/2006/relationships"><Relationship Id="rId2" Type="http://schemas.openxmlformats.org/officeDocument/2006/relationships/slide" Target="../slides/slide3565.xml"/><Relationship Id="rId1" Type="http://schemas.openxmlformats.org/officeDocument/2006/relationships/notesMaster" Target="../notesMasters/notesMaster1.xml"/></Relationships>
</file>

<file path=ppt/notesSlides/_rels/notesSlide2055.xml.rels><?xml version="1.0" encoding="UTF-8" standalone="yes"?>
<Relationships xmlns="http://schemas.openxmlformats.org/package/2006/relationships"><Relationship Id="rId2" Type="http://schemas.openxmlformats.org/officeDocument/2006/relationships/slide" Target="../slides/slide3567.xml"/><Relationship Id="rId1" Type="http://schemas.openxmlformats.org/officeDocument/2006/relationships/notesMaster" Target="../notesMasters/notesMaster1.xml"/></Relationships>
</file>

<file path=ppt/notesSlides/_rels/notesSlide2056.xml.rels><?xml version="1.0" encoding="UTF-8" standalone="yes"?>
<Relationships xmlns="http://schemas.openxmlformats.org/package/2006/relationships"><Relationship Id="rId2" Type="http://schemas.openxmlformats.org/officeDocument/2006/relationships/slide" Target="../slides/slide3568.xml"/><Relationship Id="rId1" Type="http://schemas.openxmlformats.org/officeDocument/2006/relationships/notesMaster" Target="../notesMasters/notesMaster1.xml"/></Relationships>
</file>

<file path=ppt/notesSlides/_rels/notesSlide2057.xml.rels><?xml version="1.0" encoding="UTF-8" standalone="yes"?>
<Relationships xmlns="http://schemas.openxmlformats.org/package/2006/relationships"><Relationship Id="rId2" Type="http://schemas.openxmlformats.org/officeDocument/2006/relationships/slide" Target="../slides/slide3569.xml"/><Relationship Id="rId1" Type="http://schemas.openxmlformats.org/officeDocument/2006/relationships/notesMaster" Target="../notesMasters/notesMaster1.xml"/></Relationships>
</file>

<file path=ppt/notesSlides/_rels/notesSlide2058.xml.rels><?xml version="1.0" encoding="UTF-8" standalone="yes"?>
<Relationships xmlns="http://schemas.openxmlformats.org/package/2006/relationships"><Relationship Id="rId2" Type="http://schemas.openxmlformats.org/officeDocument/2006/relationships/slide" Target="../slides/slide3571.xml"/><Relationship Id="rId1" Type="http://schemas.openxmlformats.org/officeDocument/2006/relationships/notesMaster" Target="../notesMasters/notesMaster1.xml"/></Relationships>
</file>

<file path=ppt/notesSlides/_rels/notesSlide2059.xml.rels><?xml version="1.0" encoding="UTF-8" standalone="yes"?>
<Relationships xmlns="http://schemas.openxmlformats.org/package/2006/relationships"><Relationship Id="rId2" Type="http://schemas.openxmlformats.org/officeDocument/2006/relationships/slide" Target="../slides/slide3572.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060.xml.rels><?xml version="1.0" encoding="UTF-8" standalone="yes"?>
<Relationships xmlns="http://schemas.openxmlformats.org/package/2006/relationships"><Relationship Id="rId2" Type="http://schemas.openxmlformats.org/officeDocument/2006/relationships/slide" Target="../slides/slide3573.xml"/><Relationship Id="rId1" Type="http://schemas.openxmlformats.org/officeDocument/2006/relationships/notesMaster" Target="../notesMasters/notesMaster1.xml"/></Relationships>
</file>

<file path=ppt/notesSlides/_rels/notesSlide2061.xml.rels><?xml version="1.0" encoding="UTF-8" standalone="yes"?>
<Relationships xmlns="http://schemas.openxmlformats.org/package/2006/relationships"><Relationship Id="rId2" Type="http://schemas.openxmlformats.org/officeDocument/2006/relationships/slide" Target="../slides/slide3574.xml"/><Relationship Id="rId1" Type="http://schemas.openxmlformats.org/officeDocument/2006/relationships/notesMaster" Target="../notesMasters/notesMaster1.xml"/></Relationships>
</file>

<file path=ppt/notesSlides/_rels/notesSlide2062.xml.rels><?xml version="1.0" encoding="UTF-8" standalone="yes"?>
<Relationships xmlns="http://schemas.openxmlformats.org/package/2006/relationships"><Relationship Id="rId2" Type="http://schemas.openxmlformats.org/officeDocument/2006/relationships/slide" Target="../slides/slide3575.xml"/><Relationship Id="rId1" Type="http://schemas.openxmlformats.org/officeDocument/2006/relationships/notesMaster" Target="../notesMasters/notesMaster1.xml"/></Relationships>
</file>

<file path=ppt/notesSlides/_rels/notesSlide2063.xml.rels><?xml version="1.0" encoding="UTF-8" standalone="yes"?>
<Relationships xmlns="http://schemas.openxmlformats.org/package/2006/relationships"><Relationship Id="rId2" Type="http://schemas.openxmlformats.org/officeDocument/2006/relationships/slide" Target="../slides/slide3576.xml"/><Relationship Id="rId1" Type="http://schemas.openxmlformats.org/officeDocument/2006/relationships/notesMaster" Target="../notesMasters/notesMaster1.xml"/></Relationships>
</file>

<file path=ppt/notesSlides/_rels/notesSlide2064.xml.rels><?xml version="1.0" encoding="UTF-8" standalone="yes"?>
<Relationships xmlns="http://schemas.openxmlformats.org/package/2006/relationships"><Relationship Id="rId2" Type="http://schemas.openxmlformats.org/officeDocument/2006/relationships/slide" Target="../slides/slide3608.xml"/><Relationship Id="rId1" Type="http://schemas.openxmlformats.org/officeDocument/2006/relationships/notesMaster" Target="../notesMasters/notesMaster1.xml"/></Relationships>
</file>

<file path=ppt/notesSlides/_rels/notesSlide2065.xml.rels><?xml version="1.0" encoding="UTF-8" standalone="yes"?>
<Relationships xmlns="http://schemas.openxmlformats.org/package/2006/relationships"><Relationship Id="rId2" Type="http://schemas.openxmlformats.org/officeDocument/2006/relationships/slide" Target="../slides/slide3609.xml"/><Relationship Id="rId1" Type="http://schemas.openxmlformats.org/officeDocument/2006/relationships/notesMaster" Target="../notesMasters/notesMaster1.xml"/></Relationships>
</file>

<file path=ppt/notesSlides/_rels/notesSlide2066.xml.rels><?xml version="1.0" encoding="UTF-8" standalone="yes"?>
<Relationships xmlns="http://schemas.openxmlformats.org/package/2006/relationships"><Relationship Id="rId2" Type="http://schemas.openxmlformats.org/officeDocument/2006/relationships/slide" Target="../slides/slide3611.xml"/><Relationship Id="rId1" Type="http://schemas.openxmlformats.org/officeDocument/2006/relationships/notesMaster" Target="../notesMasters/notesMaster1.xml"/></Relationships>
</file>

<file path=ppt/notesSlides/_rels/notesSlide2067.xml.rels><?xml version="1.0" encoding="UTF-8" standalone="yes"?>
<Relationships xmlns="http://schemas.openxmlformats.org/package/2006/relationships"><Relationship Id="rId2" Type="http://schemas.openxmlformats.org/officeDocument/2006/relationships/slide" Target="../slides/slide3622.xml"/><Relationship Id="rId1" Type="http://schemas.openxmlformats.org/officeDocument/2006/relationships/notesMaster" Target="../notesMasters/notesMaster1.xml"/></Relationships>
</file>

<file path=ppt/notesSlides/_rels/notesSlide2068.xml.rels><?xml version="1.0" encoding="UTF-8" standalone="yes"?>
<Relationships xmlns="http://schemas.openxmlformats.org/package/2006/relationships"><Relationship Id="rId2" Type="http://schemas.openxmlformats.org/officeDocument/2006/relationships/slide" Target="../slides/slide3623.xml"/><Relationship Id="rId1" Type="http://schemas.openxmlformats.org/officeDocument/2006/relationships/notesMaster" Target="../notesMasters/notesMaster1.xml"/></Relationships>
</file>

<file path=ppt/notesSlides/_rels/notesSlide2069.xml.rels><?xml version="1.0" encoding="UTF-8" standalone="yes"?>
<Relationships xmlns="http://schemas.openxmlformats.org/package/2006/relationships"><Relationship Id="rId2" Type="http://schemas.openxmlformats.org/officeDocument/2006/relationships/slide" Target="../slides/slide3635.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070.xml.rels><?xml version="1.0" encoding="UTF-8" standalone="yes"?>
<Relationships xmlns="http://schemas.openxmlformats.org/package/2006/relationships"><Relationship Id="rId2" Type="http://schemas.openxmlformats.org/officeDocument/2006/relationships/slide" Target="../slides/slide3636.xml"/><Relationship Id="rId1" Type="http://schemas.openxmlformats.org/officeDocument/2006/relationships/notesMaster" Target="../notesMasters/notesMaster1.xml"/></Relationships>
</file>

<file path=ppt/notesSlides/_rels/notesSlide2071.xml.rels><?xml version="1.0" encoding="UTF-8" standalone="yes"?>
<Relationships xmlns="http://schemas.openxmlformats.org/package/2006/relationships"><Relationship Id="rId2" Type="http://schemas.openxmlformats.org/officeDocument/2006/relationships/slide" Target="../slides/slide3648.xml"/><Relationship Id="rId1" Type="http://schemas.openxmlformats.org/officeDocument/2006/relationships/notesMaster" Target="../notesMasters/notesMaster1.xml"/></Relationships>
</file>

<file path=ppt/notesSlides/_rels/notesSlide2072.xml.rels><?xml version="1.0" encoding="UTF-8" standalone="yes"?>
<Relationships xmlns="http://schemas.openxmlformats.org/package/2006/relationships"><Relationship Id="rId2" Type="http://schemas.openxmlformats.org/officeDocument/2006/relationships/slide" Target="../slides/slide3650.xml"/><Relationship Id="rId1" Type="http://schemas.openxmlformats.org/officeDocument/2006/relationships/notesMaster" Target="../notesMasters/notesMaster1.xml"/></Relationships>
</file>

<file path=ppt/notesSlides/_rels/notesSlide2073.xml.rels><?xml version="1.0" encoding="UTF-8" standalone="yes"?>
<Relationships xmlns="http://schemas.openxmlformats.org/package/2006/relationships"><Relationship Id="rId2" Type="http://schemas.openxmlformats.org/officeDocument/2006/relationships/slide" Target="../slides/slide3651.xml"/><Relationship Id="rId1" Type="http://schemas.openxmlformats.org/officeDocument/2006/relationships/notesMaster" Target="../notesMasters/notesMaster1.xml"/></Relationships>
</file>

<file path=ppt/notesSlides/_rels/notesSlide2074.xml.rels><?xml version="1.0" encoding="UTF-8" standalone="yes"?>
<Relationships xmlns="http://schemas.openxmlformats.org/package/2006/relationships"><Relationship Id="rId2" Type="http://schemas.openxmlformats.org/officeDocument/2006/relationships/slide" Target="../slides/slide3660.xml"/><Relationship Id="rId1" Type="http://schemas.openxmlformats.org/officeDocument/2006/relationships/notesMaster" Target="../notesMasters/notesMaster1.xml"/></Relationships>
</file>

<file path=ppt/notesSlides/_rels/notesSlide2075.xml.rels><?xml version="1.0" encoding="UTF-8" standalone="yes"?>
<Relationships xmlns="http://schemas.openxmlformats.org/package/2006/relationships"><Relationship Id="rId2" Type="http://schemas.openxmlformats.org/officeDocument/2006/relationships/slide" Target="../slides/slide3661.xml"/><Relationship Id="rId1" Type="http://schemas.openxmlformats.org/officeDocument/2006/relationships/notesMaster" Target="../notesMasters/notesMaster1.xml"/></Relationships>
</file>

<file path=ppt/notesSlides/_rels/notesSlide2076.xml.rels><?xml version="1.0" encoding="UTF-8" standalone="yes"?>
<Relationships xmlns="http://schemas.openxmlformats.org/package/2006/relationships"><Relationship Id="rId2" Type="http://schemas.openxmlformats.org/officeDocument/2006/relationships/slide" Target="../slides/slide3666.xml"/><Relationship Id="rId1" Type="http://schemas.openxmlformats.org/officeDocument/2006/relationships/notesMaster" Target="../notesMasters/notesMaster1.xml"/></Relationships>
</file>

<file path=ppt/notesSlides/_rels/notesSlide2077.xml.rels><?xml version="1.0" encoding="UTF-8" standalone="yes"?>
<Relationships xmlns="http://schemas.openxmlformats.org/package/2006/relationships"><Relationship Id="rId2" Type="http://schemas.openxmlformats.org/officeDocument/2006/relationships/slide" Target="../slides/slide3669.xml"/><Relationship Id="rId1" Type="http://schemas.openxmlformats.org/officeDocument/2006/relationships/notesMaster" Target="../notesMasters/notesMaster1.xml"/></Relationships>
</file>

<file path=ppt/notesSlides/_rels/notesSlide2078.xml.rels><?xml version="1.0" encoding="UTF-8" standalone="yes"?>
<Relationships xmlns="http://schemas.openxmlformats.org/package/2006/relationships"><Relationship Id="rId2" Type="http://schemas.openxmlformats.org/officeDocument/2006/relationships/slide" Target="../slides/slide3672.xml"/><Relationship Id="rId1" Type="http://schemas.openxmlformats.org/officeDocument/2006/relationships/notesMaster" Target="../notesMasters/notesMaster1.xml"/></Relationships>
</file>

<file path=ppt/notesSlides/_rels/notesSlide2079.xml.rels><?xml version="1.0" encoding="UTF-8" standalone="yes"?>
<Relationships xmlns="http://schemas.openxmlformats.org/package/2006/relationships"><Relationship Id="rId2" Type="http://schemas.openxmlformats.org/officeDocument/2006/relationships/slide" Target="../slides/slide3673.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080.xml.rels><?xml version="1.0" encoding="UTF-8" standalone="yes"?>
<Relationships xmlns="http://schemas.openxmlformats.org/package/2006/relationships"><Relationship Id="rId2" Type="http://schemas.openxmlformats.org/officeDocument/2006/relationships/slide" Target="../slides/slide3674.xml"/><Relationship Id="rId1" Type="http://schemas.openxmlformats.org/officeDocument/2006/relationships/notesMaster" Target="../notesMasters/notesMaster1.xml"/></Relationships>
</file>

<file path=ppt/notesSlides/_rels/notesSlide2081.xml.rels><?xml version="1.0" encoding="UTF-8" standalone="yes"?>
<Relationships xmlns="http://schemas.openxmlformats.org/package/2006/relationships"><Relationship Id="rId2" Type="http://schemas.openxmlformats.org/officeDocument/2006/relationships/slide" Target="../slides/slide3675.xml"/><Relationship Id="rId1" Type="http://schemas.openxmlformats.org/officeDocument/2006/relationships/notesMaster" Target="../notesMasters/notesMaster1.xml"/></Relationships>
</file>

<file path=ppt/notesSlides/_rels/notesSlide2082.xml.rels><?xml version="1.0" encoding="UTF-8" standalone="yes"?>
<Relationships xmlns="http://schemas.openxmlformats.org/package/2006/relationships"><Relationship Id="rId2" Type="http://schemas.openxmlformats.org/officeDocument/2006/relationships/slide" Target="../slides/slide3698.xml"/><Relationship Id="rId1" Type="http://schemas.openxmlformats.org/officeDocument/2006/relationships/notesMaster" Target="../notesMasters/notesMaster1.xml"/></Relationships>
</file>

<file path=ppt/notesSlides/_rels/notesSlide2083.xml.rels><?xml version="1.0" encoding="UTF-8" standalone="yes"?>
<Relationships xmlns="http://schemas.openxmlformats.org/package/2006/relationships"><Relationship Id="rId2" Type="http://schemas.openxmlformats.org/officeDocument/2006/relationships/slide" Target="../slides/slide3701.xml"/><Relationship Id="rId1" Type="http://schemas.openxmlformats.org/officeDocument/2006/relationships/notesMaster" Target="../notesMasters/notesMaster1.xml"/></Relationships>
</file>

<file path=ppt/notesSlides/_rels/notesSlide2084.xml.rels><?xml version="1.0" encoding="UTF-8" standalone="yes"?>
<Relationships xmlns="http://schemas.openxmlformats.org/package/2006/relationships"><Relationship Id="rId2" Type="http://schemas.openxmlformats.org/officeDocument/2006/relationships/slide" Target="../slides/slide3704.xml"/><Relationship Id="rId1" Type="http://schemas.openxmlformats.org/officeDocument/2006/relationships/notesMaster" Target="../notesMasters/notesMaster1.xml"/></Relationships>
</file>

<file path=ppt/notesSlides/_rels/notesSlide2085.xml.rels><?xml version="1.0" encoding="UTF-8" standalone="yes"?>
<Relationships xmlns="http://schemas.openxmlformats.org/package/2006/relationships"><Relationship Id="rId2" Type="http://schemas.openxmlformats.org/officeDocument/2006/relationships/slide" Target="../slides/slide3705.xml"/><Relationship Id="rId1" Type="http://schemas.openxmlformats.org/officeDocument/2006/relationships/notesMaster" Target="../notesMasters/notesMaster1.xml"/></Relationships>
</file>

<file path=ppt/notesSlides/_rels/notesSlide2086.xml.rels><?xml version="1.0" encoding="UTF-8" standalone="yes"?>
<Relationships xmlns="http://schemas.openxmlformats.org/package/2006/relationships"><Relationship Id="rId2" Type="http://schemas.openxmlformats.org/officeDocument/2006/relationships/slide" Target="../slides/slide3706.xml"/><Relationship Id="rId1" Type="http://schemas.openxmlformats.org/officeDocument/2006/relationships/notesMaster" Target="../notesMasters/notesMaster1.xml"/></Relationships>
</file>

<file path=ppt/notesSlides/_rels/notesSlide2087.xml.rels><?xml version="1.0" encoding="UTF-8" standalone="yes"?>
<Relationships xmlns="http://schemas.openxmlformats.org/package/2006/relationships"><Relationship Id="rId2" Type="http://schemas.openxmlformats.org/officeDocument/2006/relationships/slide" Target="../slides/slide3707.xml"/><Relationship Id="rId1" Type="http://schemas.openxmlformats.org/officeDocument/2006/relationships/notesMaster" Target="../notesMasters/notesMaster1.xml"/></Relationships>
</file>

<file path=ppt/notesSlides/_rels/notesSlide2088.xml.rels><?xml version="1.0" encoding="UTF-8" standalone="yes"?>
<Relationships xmlns="http://schemas.openxmlformats.org/package/2006/relationships"><Relationship Id="rId2" Type="http://schemas.openxmlformats.org/officeDocument/2006/relationships/slide" Target="../slides/slide3737.xml"/><Relationship Id="rId1" Type="http://schemas.openxmlformats.org/officeDocument/2006/relationships/notesMaster" Target="../notesMasters/notesMaster1.xml"/></Relationships>
</file>

<file path=ppt/notesSlides/_rels/notesSlide2089.xml.rels><?xml version="1.0" encoding="UTF-8" standalone="yes"?>
<Relationships xmlns="http://schemas.openxmlformats.org/package/2006/relationships"><Relationship Id="rId2" Type="http://schemas.openxmlformats.org/officeDocument/2006/relationships/slide" Target="../slides/slide3738.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090.xml.rels><?xml version="1.0" encoding="UTF-8" standalone="yes"?>
<Relationships xmlns="http://schemas.openxmlformats.org/package/2006/relationships"><Relationship Id="rId2" Type="http://schemas.openxmlformats.org/officeDocument/2006/relationships/slide" Target="../slides/slide3765.xml"/><Relationship Id="rId1" Type="http://schemas.openxmlformats.org/officeDocument/2006/relationships/notesMaster" Target="../notesMasters/notesMaster1.xml"/></Relationships>
</file>

<file path=ppt/notesSlides/_rels/notesSlide2091.xml.rels><?xml version="1.0" encoding="UTF-8" standalone="yes"?>
<Relationships xmlns="http://schemas.openxmlformats.org/package/2006/relationships"><Relationship Id="rId2" Type="http://schemas.openxmlformats.org/officeDocument/2006/relationships/slide" Target="../slides/slide3766.xml"/><Relationship Id="rId1" Type="http://schemas.openxmlformats.org/officeDocument/2006/relationships/notesMaster" Target="../notesMasters/notesMaster1.xml"/></Relationships>
</file>

<file path=ppt/notesSlides/_rels/notesSlide2092.xml.rels><?xml version="1.0" encoding="UTF-8" standalone="yes"?>
<Relationships xmlns="http://schemas.openxmlformats.org/package/2006/relationships"><Relationship Id="rId2" Type="http://schemas.openxmlformats.org/officeDocument/2006/relationships/slide" Target="../slides/slide3767.xml"/><Relationship Id="rId1" Type="http://schemas.openxmlformats.org/officeDocument/2006/relationships/notesMaster" Target="../notesMasters/notesMaster1.xml"/></Relationships>
</file>

<file path=ppt/notesSlides/_rels/notesSlide2093.xml.rels><?xml version="1.0" encoding="UTF-8" standalone="yes"?>
<Relationships xmlns="http://schemas.openxmlformats.org/package/2006/relationships"><Relationship Id="rId2" Type="http://schemas.openxmlformats.org/officeDocument/2006/relationships/slide" Target="../slides/slide3768.xml"/><Relationship Id="rId1" Type="http://schemas.openxmlformats.org/officeDocument/2006/relationships/notesMaster" Target="../notesMasters/notesMaster1.xml"/></Relationships>
</file>

<file path=ppt/notesSlides/_rels/notesSlide2094.xml.rels><?xml version="1.0" encoding="UTF-8" standalone="yes"?>
<Relationships xmlns="http://schemas.openxmlformats.org/package/2006/relationships"><Relationship Id="rId2" Type="http://schemas.openxmlformats.org/officeDocument/2006/relationships/slide" Target="../slides/slide3779.xml"/><Relationship Id="rId1" Type="http://schemas.openxmlformats.org/officeDocument/2006/relationships/notesMaster" Target="../notesMasters/notesMaster1.xml"/></Relationships>
</file>

<file path=ppt/notesSlides/_rels/notesSlide2095.xml.rels><?xml version="1.0" encoding="UTF-8" standalone="yes"?>
<Relationships xmlns="http://schemas.openxmlformats.org/package/2006/relationships"><Relationship Id="rId2" Type="http://schemas.openxmlformats.org/officeDocument/2006/relationships/slide" Target="../slides/slide3780.xml"/><Relationship Id="rId1" Type="http://schemas.openxmlformats.org/officeDocument/2006/relationships/notesMaster" Target="../notesMasters/notesMaster1.xml"/></Relationships>
</file>

<file path=ppt/notesSlides/_rels/notesSlide2096.xml.rels><?xml version="1.0" encoding="UTF-8" standalone="yes"?>
<Relationships xmlns="http://schemas.openxmlformats.org/package/2006/relationships"><Relationship Id="rId2" Type="http://schemas.openxmlformats.org/officeDocument/2006/relationships/slide" Target="../slides/slide3781.xml"/><Relationship Id="rId1" Type="http://schemas.openxmlformats.org/officeDocument/2006/relationships/notesMaster" Target="../notesMasters/notesMaster1.xml"/></Relationships>
</file>

<file path=ppt/notesSlides/_rels/notesSlide2097.xml.rels><?xml version="1.0" encoding="UTF-8" standalone="yes"?>
<Relationships xmlns="http://schemas.openxmlformats.org/package/2006/relationships"><Relationship Id="rId2" Type="http://schemas.openxmlformats.org/officeDocument/2006/relationships/slide" Target="../slides/slide3784.xml"/><Relationship Id="rId1" Type="http://schemas.openxmlformats.org/officeDocument/2006/relationships/notesMaster" Target="../notesMasters/notesMaster1.xml"/></Relationships>
</file>

<file path=ppt/notesSlides/_rels/notesSlide2098.xml.rels><?xml version="1.0" encoding="UTF-8" standalone="yes"?>
<Relationships xmlns="http://schemas.openxmlformats.org/package/2006/relationships"><Relationship Id="rId2" Type="http://schemas.openxmlformats.org/officeDocument/2006/relationships/slide" Target="../slides/slide3785.xml"/><Relationship Id="rId1" Type="http://schemas.openxmlformats.org/officeDocument/2006/relationships/notesMaster" Target="../notesMasters/notesMaster1.xml"/></Relationships>
</file>

<file path=ppt/notesSlides/_rels/notesSlide2099.xml.rels><?xml version="1.0" encoding="UTF-8" standalone="yes"?>
<Relationships xmlns="http://schemas.openxmlformats.org/package/2006/relationships"><Relationship Id="rId2" Type="http://schemas.openxmlformats.org/officeDocument/2006/relationships/slide" Target="../slides/slide379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2100.xml.rels><?xml version="1.0" encoding="UTF-8" standalone="yes"?>
<Relationships xmlns="http://schemas.openxmlformats.org/package/2006/relationships"><Relationship Id="rId2" Type="http://schemas.openxmlformats.org/officeDocument/2006/relationships/slide" Target="../slides/slide3795.xml"/><Relationship Id="rId1" Type="http://schemas.openxmlformats.org/officeDocument/2006/relationships/notesMaster" Target="../notesMasters/notesMaster1.xml"/></Relationships>
</file>

<file path=ppt/notesSlides/_rels/notesSlide2101.xml.rels><?xml version="1.0" encoding="UTF-8" standalone="yes"?>
<Relationships xmlns="http://schemas.openxmlformats.org/package/2006/relationships"><Relationship Id="rId2" Type="http://schemas.openxmlformats.org/officeDocument/2006/relationships/slide" Target="../slides/slide3796.xml"/><Relationship Id="rId1" Type="http://schemas.openxmlformats.org/officeDocument/2006/relationships/notesMaster" Target="../notesMasters/notesMaster1.xml"/></Relationships>
</file>

<file path=ppt/notesSlides/_rels/notesSlide2102.xml.rels><?xml version="1.0" encoding="UTF-8" standalone="yes"?>
<Relationships xmlns="http://schemas.openxmlformats.org/package/2006/relationships"><Relationship Id="rId2" Type="http://schemas.openxmlformats.org/officeDocument/2006/relationships/slide" Target="../slides/slide3799.xml"/><Relationship Id="rId1" Type="http://schemas.openxmlformats.org/officeDocument/2006/relationships/notesMaster" Target="../notesMasters/notesMaster1.xml"/></Relationships>
</file>

<file path=ppt/notesSlides/_rels/notesSlide2103.xml.rels><?xml version="1.0" encoding="UTF-8" standalone="yes"?>
<Relationships xmlns="http://schemas.openxmlformats.org/package/2006/relationships"><Relationship Id="rId2" Type="http://schemas.openxmlformats.org/officeDocument/2006/relationships/slide" Target="../slides/slide3800.xml"/><Relationship Id="rId1" Type="http://schemas.openxmlformats.org/officeDocument/2006/relationships/notesMaster" Target="../notesMasters/notesMaster1.xml"/></Relationships>
</file>

<file path=ppt/notesSlides/_rels/notesSlide2104.xml.rels><?xml version="1.0" encoding="UTF-8" standalone="yes"?>
<Relationships xmlns="http://schemas.openxmlformats.org/package/2006/relationships"><Relationship Id="rId2" Type="http://schemas.openxmlformats.org/officeDocument/2006/relationships/slide" Target="../slides/slide3801.xml"/><Relationship Id="rId1" Type="http://schemas.openxmlformats.org/officeDocument/2006/relationships/notesMaster" Target="../notesMasters/notesMaster1.xml"/></Relationships>
</file>

<file path=ppt/notesSlides/_rels/notesSlide2105.xml.rels><?xml version="1.0" encoding="UTF-8" standalone="yes"?>
<Relationships xmlns="http://schemas.openxmlformats.org/package/2006/relationships"><Relationship Id="rId2" Type="http://schemas.openxmlformats.org/officeDocument/2006/relationships/slide" Target="../slides/slide3804.xml"/><Relationship Id="rId1" Type="http://schemas.openxmlformats.org/officeDocument/2006/relationships/notesMaster" Target="../notesMasters/notesMaster1.xml"/></Relationships>
</file>

<file path=ppt/notesSlides/_rels/notesSlide2106.xml.rels><?xml version="1.0" encoding="UTF-8" standalone="yes"?>
<Relationships xmlns="http://schemas.openxmlformats.org/package/2006/relationships"><Relationship Id="rId2" Type="http://schemas.openxmlformats.org/officeDocument/2006/relationships/slide" Target="../slides/slide3805.xml"/><Relationship Id="rId1" Type="http://schemas.openxmlformats.org/officeDocument/2006/relationships/notesMaster" Target="../notesMasters/notesMaster1.xml"/></Relationships>
</file>

<file path=ppt/notesSlides/_rels/notesSlide2107.xml.rels><?xml version="1.0" encoding="UTF-8" standalone="yes"?>
<Relationships xmlns="http://schemas.openxmlformats.org/package/2006/relationships"><Relationship Id="rId2" Type="http://schemas.openxmlformats.org/officeDocument/2006/relationships/slide" Target="../slides/slide3816.xml"/><Relationship Id="rId1" Type="http://schemas.openxmlformats.org/officeDocument/2006/relationships/notesMaster" Target="../notesMasters/notesMaster1.xml"/></Relationships>
</file>

<file path=ppt/notesSlides/_rels/notesSlide2108.xml.rels><?xml version="1.0" encoding="UTF-8" standalone="yes"?>
<Relationships xmlns="http://schemas.openxmlformats.org/package/2006/relationships"><Relationship Id="rId2" Type="http://schemas.openxmlformats.org/officeDocument/2006/relationships/slide" Target="../slides/slide3817.xml"/><Relationship Id="rId1" Type="http://schemas.openxmlformats.org/officeDocument/2006/relationships/notesMaster" Target="../notesMasters/notesMaster1.xml"/></Relationships>
</file>

<file path=ppt/notesSlides/_rels/notesSlide2109.xml.rels><?xml version="1.0" encoding="UTF-8" standalone="yes"?>
<Relationships xmlns="http://schemas.openxmlformats.org/package/2006/relationships"><Relationship Id="rId2" Type="http://schemas.openxmlformats.org/officeDocument/2006/relationships/slide" Target="../slides/slide3823.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2110.xml.rels><?xml version="1.0" encoding="UTF-8" standalone="yes"?>
<Relationships xmlns="http://schemas.openxmlformats.org/package/2006/relationships"><Relationship Id="rId2" Type="http://schemas.openxmlformats.org/officeDocument/2006/relationships/slide" Target="../slides/slide3824.xml"/><Relationship Id="rId1" Type="http://schemas.openxmlformats.org/officeDocument/2006/relationships/notesMaster" Target="../notesMasters/notesMaster1.xml"/></Relationships>
</file>

<file path=ppt/notesSlides/_rels/notesSlide2111.xml.rels><?xml version="1.0" encoding="UTF-8" standalone="yes"?>
<Relationships xmlns="http://schemas.openxmlformats.org/package/2006/relationships"><Relationship Id="rId2" Type="http://schemas.openxmlformats.org/officeDocument/2006/relationships/slide" Target="../slides/slide3825.xml"/><Relationship Id="rId1" Type="http://schemas.openxmlformats.org/officeDocument/2006/relationships/notesMaster" Target="../notesMasters/notesMaster1.xml"/></Relationships>
</file>

<file path=ppt/notesSlides/_rels/notesSlide2112.xml.rels><?xml version="1.0" encoding="UTF-8" standalone="yes"?>
<Relationships xmlns="http://schemas.openxmlformats.org/package/2006/relationships"><Relationship Id="rId2" Type="http://schemas.openxmlformats.org/officeDocument/2006/relationships/slide" Target="../slides/slide3853.xml"/><Relationship Id="rId1" Type="http://schemas.openxmlformats.org/officeDocument/2006/relationships/notesMaster" Target="../notesMasters/notesMaster1.xml"/></Relationships>
</file>

<file path=ppt/notesSlides/_rels/notesSlide2113.xml.rels><?xml version="1.0" encoding="UTF-8" standalone="yes"?>
<Relationships xmlns="http://schemas.openxmlformats.org/package/2006/relationships"><Relationship Id="rId2" Type="http://schemas.openxmlformats.org/officeDocument/2006/relationships/slide" Target="../slides/slide3854.xml"/><Relationship Id="rId1" Type="http://schemas.openxmlformats.org/officeDocument/2006/relationships/notesMaster" Target="../notesMasters/notesMaster1.xml"/></Relationships>
</file>

<file path=ppt/notesSlides/_rels/notesSlide2114.xml.rels><?xml version="1.0" encoding="UTF-8" standalone="yes"?>
<Relationships xmlns="http://schemas.openxmlformats.org/package/2006/relationships"><Relationship Id="rId2" Type="http://schemas.openxmlformats.org/officeDocument/2006/relationships/slide" Target="../slides/slide3855.xml"/><Relationship Id="rId1" Type="http://schemas.openxmlformats.org/officeDocument/2006/relationships/notesMaster" Target="../notesMasters/notesMaster1.xml"/></Relationships>
</file>

<file path=ppt/notesSlides/_rels/notesSlide2115.xml.rels><?xml version="1.0" encoding="UTF-8" standalone="yes"?>
<Relationships xmlns="http://schemas.openxmlformats.org/package/2006/relationships"><Relationship Id="rId2" Type="http://schemas.openxmlformats.org/officeDocument/2006/relationships/slide" Target="../slides/slide3856.xml"/><Relationship Id="rId1" Type="http://schemas.openxmlformats.org/officeDocument/2006/relationships/notesMaster" Target="../notesMasters/notesMaster1.xml"/></Relationships>
</file>

<file path=ppt/notesSlides/_rels/notesSlide2116.xml.rels><?xml version="1.0" encoding="UTF-8" standalone="yes"?>
<Relationships xmlns="http://schemas.openxmlformats.org/package/2006/relationships"><Relationship Id="rId2" Type="http://schemas.openxmlformats.org/officeDocument/2006/relationships/slide" Target="../slides/slide3857.xml"/><Relationship Id="rId1" Type="http://schemas.openxmlformats.org/officeDocument/2006/relationships/notesMaster" Target="../notesMasters/notesMaster1.xml"/></Relationships>
</file>

<file path=ppt/notesSlides/_rels/notesSlide2117.xml.rels><?xml version="1.0" encoding="UTF-8" standalone="yes"?>
<Relationships xmlns="http://schemas.openxmlformats.org/package/2006/relationships"><Relationship Id="rId2" Type="http://schemas.openxmlformats.org/officeDocument/2006/relationships/slide" Target="../slides/slide3858.xml"/><Relationship Id="rId1" Type="http://schemas.openxmlformats.org/officeDocument/2006/relationships/notesMaster" Target="../notesMasters/notesMaster1.xml"/></Relationships>
</file>

<file path=ppt/notesSlides/_rels/notesSlide2118.xml.rels><?xml version="1.0" encoding="UTF-8" standalone="yes"?>
<Relationships xmlns="http://schemas.openxmlformats.org/package/2006/relationships"><Relationship Id="rId2" Type="http://schemas.openxmlformats.org/officeDocument/2006/relationships/slide" Target="../slides/slide4158.xml"/><Relationship Id="rId1" Type="http://schemas.openxmlformats.org/officeDocument/2006/relationships/notesMaster" Target="../notesMasters/notesMaster1.xml"/></Relationships>
</file>

<file path=ppt/notesSlides/_rels/notesSlide2119.xml.rels><?xml version="1.0" encoding="UTF-8" standalone="yes"?>
<Relationships xmlns="http://schemas.openxmlformats.org/package/2006/relationships"><Relationship Id="rId2" Type="http://schemas.openxmlformats.org/officeDocument/2006/relationships/slide" Target="../slides/slide4159.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2120.xml.rels><?xml version="1.0" encoding="UTF-8" standalone="yes"?>
<Relationships xmlns="http://schemas.openxmlformats.org/package/2006/relationships"><Relationship Id="rId2" Type="http://schemas.openxmlformats.org/officeDocument/2006/relationships/slide" Target="../slides/slide4161.xml"/><Relationship Id="rId1" Type="http://schemas.openxmlformats.org/officeDocument/2006/relationships/notesMaster" Target="../notesMasters/notesMaster1.xml"/></Relationships>
</file>

<file path=ppt/notesSlides/_rels/notesSlide2121.xml.rels><?xml version="1.0" encoding="UTF-8" standalone="yes"?>
<Relationships xmlns="http://schemas.openxmlformats.org/package/2006/relationships"><Relationship Id="rId2" Type="http://schemas.openxmlformats.org/officeDocument/2006/relationships/slide" Target="../slides/slide4162.xml"/><Relationship Id="rId1" Type="http://schemas.openxmlformats.org/officeDocument/2006/relationships/notesMaster" Target="../notesMasters/notesMaster1.xml"/></Relationships>
</file>

<file path=ppt/notesSlides/_rels/notesSlide2122.xml.rels><?xml version="1.0" encoding="UTF-8" standalone="yes"?>
<Relationships xmlns="http://schemas.openxmlformats.org/package/2006/relationships"><Relationship Id="rId2" Type="http://schemas.openxmlformats.org/officeDocument/2006/relationships/slide" Target="../slides/slide4163.xml"/><Relationship Id="rId1" Type="http://schemas.openxmlformats.org/officeDocument/2006/relationships/notesMaster" Target="../notesMasters/notesMaster1.xml"/></Relationships>
</file>

<file path=ppt/notesSlides/_rels/notesSlide2123.xml.rels><?xml version="1.0" encoding="UTF-8" standalone="yes"?>
<Relationships xmlns="http://schemas.openxmlformats.org/package/2006/relationships"><Relationship Id="rId2" Type="http://schemas.openxmlformats.org/officeDocument/2006/relationships/slide" Target="../slides/slide4164.xml"/><Relationship Id="rId1" Type="http://schemas.openxmlformats.org/officeDocument/2006/relationships/notesMaster" Target="../notesMasters/notesMaster1.xml"/></Relationships>
</file>

<file path=ppt/notesSlides/_rels/notesSlide2124.xml.rels><?xml version="1.0" encoding="UTF-8" standalone="yes"?>
<Relationships xmlns="http://schemas.openxmlformats.org/package/2006/relationships"><Relationship Id="rId2" Type="http://schemas.openxmlformats.org/officeDocument/2006/relationships/slide" Target="../slides/slide4166.xml"/><Relationship Id="rId1" Type="http://schemas.openxmlformats.org/officeDocument/2006/relationships/notesMaster" Target="../notesMasters/notesMaster1.xml"/></Relationships>
</file>

<file path=ppt/notesSlides/_rels/notesSlide2125.xml.rels><?xml version="1.0" encoding="UTF-8" standalone="yes"?>
<Relationships xmlns="http://schemas.openxmlformats.org/package/2006/relationships"><Relationship Id="rId2" Type="http://schemas.openxmlformats.org/officeDocument/2006/relationships/slide" Target="../slides/slide4170.xml"/><Relationship Id="rId1" Type="http://schemas.openxmlformats.org/officeDocument/2006/relationships/notesMaster" Target="../notesMasters/notesMaster1.xml"/></Relationships>
</file>

<file path=ppt/notesSlides/_rels/notesSlide2126.xml.rels><?xml version="1.0" encoding="UTF-8" standalone="yes"?>
<Relationships xmlns="http://schemas.openxmlformats.org/package/2006/relationships"><Relationship Id="rId2" Type="http://schemas.openxmlformats.org/officeDocument/2006/relationships/slide" Target="../slides/slide4274.xml"/><Relationship Id="rId1" Type="http://schemas.openxmlformats.org/officeDocument/2006/relationships/notesMaster" Target="../notesMasters/notesMaster1.xml"/></Relationships>
</file>

<file path=ppt/notesSlides/_rels/notesSlide2127.xml.rels><?xml version="1.0" encoding="UTF-8" standalone="yes"?>
<Relationships xmlns="http://schemas.openxmlformats.org/package/2006/relationships"><Relationship Id="rId2" Type="http://schemas.openxmlformats.org/officeDocument/2006/relationships/slide" Target="../slides/slide4275.xml"/><Relationship Id="rId1" Type="http://schemas.openxmlformats.org/officeDocument/2006/relationships/notesMaster" Target="../notesMasters/notesMaster1.xml"/></Relationships>
</file>

<file path=ppt/notesSlides/_rels/notesSlide2128.xml.rels><?xml version="1.0" encoding="UTF-8" standalone="yes"?>
<Relationships xmlns="http://schemas.openxmlformats.org/package/2006/relationships"><Relationship Id="rId2" Type="http://schemas.openxmlformats.org/officeDocument/2006/relationships/slide" Target="../slides/slide4276.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484.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485.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486.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48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491.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493.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495.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497.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499.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500.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501.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502.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503.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50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507.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508.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509.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510.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511.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512.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513.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514.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515.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516.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517.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518.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519.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520.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521.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522.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524.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525.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526.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527.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529.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530.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533.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535.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536.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538.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539.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540.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541.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54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544.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546.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547.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548.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549.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550.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551.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552.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553.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55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555.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556.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557.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558.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559.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560.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561.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562.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563.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56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566.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567.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568.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569.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570.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571.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573.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574.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576.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57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578.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579.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580.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581.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582.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583.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584.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585.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586.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58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588.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589.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590.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591.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592.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593.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594.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595.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597.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59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601.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602.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603.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604.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605.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607.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608.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609.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610.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61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612.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613.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614.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615.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617.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618.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619.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620.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621.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622.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623.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624.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625.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626.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627.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628.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630.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631.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632.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63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634.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635.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636.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637.xml"/><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2" Type="http://schemas.openxmlformats.org/officeDocument/2006/relationships/slide" Target="../slides/slide638.xml"/><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2" Type="http://schemas.openxmlformats.org/officeDocument/2006/relationships/slide" Target="../slides/slide639.xml"/><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2" Type="http://schemas.openxmlformats.org/officeDocument/2006/relationships/slide" Target="../slides/slide641.xml"/><Relationship Id="rId1" Type="http://schemas.openxmlformats.org/officeDocument/2006/relationships/notesMaster" Target="../notesMasters/notesMaster1.xml"/></Relationships>
</file>

<file path=ppt/notesSlides/_rels/notesSlide387.xml.rels><?xml version="1.0" encoding="UTF-8" standalone="yes"?>
<Relationships xmlns="http://schemas.openxmlformats.org/package/2006/relationships"><Relationship Id="rId2" Type="http://schemas.openxmlformats.org/officeDocument/2006/relationships/slide" Target="../slides/slide642.xml"/><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2" Type="http://schemas.openxmlformats.org/officeDocument/2006/relationships/slide" Target="../slides/slide643.xml"/><Relationship Id="rId1" Type="http://schemas.openxmlformats.org/officeDocument/2006/relationships/notesMaster" Target="../notesMasters/notesMaster1.xml"/></Relationships>
</file>

<file path=ppt/notesSlides/_rels/notesSlide389.xml.rels><?xml version="1.0" encoding="UTF-8" standalone="yes"?>
<Relationships xmlns="http://schemas.openxmlformats.org/package/2006/relationships"><Relationship Id="rId2" Type="http://schemas.openxmlformats.org/officeDocument/2006/relationships/slide" Target="../slides/slide644.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2" Type="http://schemas.openxmlformats.org/officeDocument/2006/relationships/slide" Target="../slides/slide645.xml"/><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2" Type="http://schemas.openxmlformats.org/officeDocument/2006/relationships/slide" Target="../slides/slide646.xml"/><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2" Type="http://schemas.openxmlformats.org/officeDocument/2006/relationships/slide" Target="../slides/slide647.xml"/><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2" Type="http://schemas.openxmlformats.org/officeDocument/2006/relationships/slide" Target="../slides/slide648.xml"/><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2" Type="http://schemas.openxmlformats.org/officeDocument/2006/relationships/slide" Target="../slides/slide649.xml"/><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2" Type="http://schemas.openxmlformats.org/officeDocument/2006/relationships/slide" Target="../slides/slide650.xml"/><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2" Type="http://schemas.openxmlformats.org/officeDocument/2006/relationships/slide" Target="../slides/slide651.xml"/><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2" Type="http://schemas.openxmlformats.org/officeDocument/2006/relationships/slide" Target="../slides/slide652.xml"/><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2" Type="http://schemas.openxmlformats.org/officeDocument/2006/relationships/slide" Target="../slides/slide653.xml"/><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2" Type="http://schemas.openxmlformats.org/officeDocument/2006/relationships/slide" Target="../slides/slide65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2" Type="http://schemas.openxmlformats.org/officeDocument/2006/relationships/slide" Target="../slides/slide655.xml"/><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2" Type="http://schemas.openxmlformats.org/officeDocument/2006/relationships/slide" Target="../slides/slide656.xml"/><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2" Type="http://schemas.openxmlformats.org/officeDocument/2006/relationships/slide" Target="../slides/slide657.xml"/><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2" Type="http://schemas.openxmlformats.org/officeDocument/2006/relationships/slide" Target="../slides/slide658.xml"/><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2" Type="http://schemas.openxmlformats.org/officeDocument/2006/relationships/slide" Target="../slides/slide659.xml"/><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2" Type="http://schemas.openxmlformats.org/officeDocument/2006/relationships/slide" Target="../slides/slide660.xml"/><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2" Type="http://schemas.openxmlformats.org/officeDocument/2006/relationships/slide" Target="../slides/slide661.xml"/><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2" Type="http://schemas.openxmlformats.org/officeDocument/2006/relationships/slide" Target="../slides/slide662.xml"/><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2" Type="http://schemas.openxmlformats.org/officeDocument/2006/relationships/slide" Target="../slides/slide664.xml"/><Relationship Id="rId1" Type="http://schemas.openxmlformats.org/officeDocument/2006/relationships/notesMaster" Target="../notesMasters/notesMaster1.xml"/></Relationships>
</file>

<file path=ppt/notesSlides/_rels/notesSlide409.xml.rels><?xml version="1.0" encoding="UTF-8" standalone="yes"?>
<Relationships xmlns="http://schemas.openxmlformats.org/package/2006/relationships"><Relationship Id="rId2" Type="http://schemas.openxmlformats.org/officeDocument/2006/relationships/slide" Target="../slides/slide66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2" Type="http://schemas.openxmlformats.org/officeDocument/2006/relationships/slide" Target="../slides/slide666.xml"/><Relationship Id="rId1" Type="http://schemas.openxmlformats.org/officeDocument/2006/relationships/notesMaster" Target="../notesMasters/notesMaster1.xml"/></Relationships>
</file>

<file path=ppt/notesSlides/_rels/notesSlide411.xml.rels><?xml version="1.0" encoding="UTF-8" standalone="yes"?>
<Relationships xmlns="http://schemas.openxmlformats.org/package/2006/relationships"><Relationship Id="rId2" Type="http://schemas.openxmlformats.org/officeDocument/2006/relationships/slide" Target="../slides/slide667.xml"/><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2" Type="http://schemas.openxmlformats.org/officeDocument/2006/relationships/slide" Target="../slides/slide668.xml"/><Relationship Id="rId1" Type="http://schemas.openxmlformats.org/officeDocument/2006/relationships/notesMaster" Target="../notesMasters/notesMaster1.xml"/></Relationships>
</file>

<file path=ppt/notesSlides/_rels/notesSlide413.xml.rels><?xml version="1.0" encoding="UTF-8" standalone="yes"?>
<Relationships xmlns="http://schemas.openxmlformats.org/package/2006/relationships"><Relationship Id="rId2" Type="http://schemas.openxmlformats.org/officeDocument/2006/relationships/slide" Target="../slides/slide669.xml"/><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2" Type="http://schemas.openxmlformats.org/officeDocument/2006/relationships/slide" Target="../slides/slide670.xml"/><Relationship Id="rId1" Type="http://schemas.openxmlformats.org/officeDocument/2006/relationships/notesMaster" Target="../notesMasters/notesMaster1.xml"/></Relationships>
</file>

<file path=ppt/notesSlides/_rels/notesSlide415.xml.rels><?xml version="1.0" encoding="UTF-8" standalone="yes"?>
<Relationships xmlns="http://schemas.openxmlformats.org/package/2006/relationships"><Relationship Id="rId2" Type="http://schemas.openxmlformats.org/officeDocument/2006/relationships/slide" Target="../slides/slide671.xml"/><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2" Type="http://schemas.openxmlformats.org/officeDocument/2006/relationships/slide" Target="../slides/slide672.xml"/><Relationship Id="rId1" Type="http://schemas.openxmlformats.org/officeDocument/2006/relationships/notesMaster" Target="../notesMasters/notesMaster1.xml"/></Relationships>
</file>

<file path=ppt/notesSlides/_rels/notesSlide417.xml.rels><?xml version="1.0" encoding="UTF-8" standalone="yes"?>
<Relationships xmlns="http://schemas.openxmlformats.org/package/2006/relationships"><Relationship Id="rId2" Type="http://schemas.openxmlformats.org/officeDocument/2006/relationships/slide" Target="../slides/slide673.xml"/><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2" Type="http://schemas.openxmlformats.org/officeDocument/2006/relationships/slide" Target="../slides/slide674.xml"/><Relationship Id="rId1" Type="http://schemas.openxmlformats.org/officeDocument/2006/relationships/notesMaster" Target="../notesMasters/notesMaster1.xml"/></Relationships>
</file>

<file path=ppt/notesSlides/_rels/notesSlide419.xml.rels><?xml version="1.0" encoding="UTF-8" standalone="yes"?>
<Relationships xmlns="http://schemas.openxmlformats.org/package/2006/relationships"><Relationship Id="rId2" Type="http://schemas.openxmlformats.org/officeDocument/2006/relationships/slide" Target="../slides/slide67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2" Type="http://schemas.openxmlformats.org/officeDocument/2006/relationships/slide" Target="../slides/slide677.xml"/><Relationship Id="rId1" Type="http://schemas.openxmlformats.org/officeDocument/2006/relationships/notesMaster" Target="../notesMasters/notesMaster1.xml"/></Relationships>
</file>

<file path=ppt/notesSlides/_rels/notesSlide421.xml.rels><?xml version="1.0" encoding="UTF-8" standalone="yes"?>
<Relationships xmlns="http://schemas.openxmlformats.org/package/2006/relationships"><Relationship Id="rId2" Type="http://schemas.openxmlformats.org/officeDocument/2006/relationships/slide" Target="../slides/slide678.xml"/><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2" Type="http://schemas.openxmlformats.org/officeDocument/2006/relationships/slide" Target="../slides/slide679.xml"/><Relationship Id="rId1" Type="http://schemas.openxmlformats.org/officeDocument/2006/relationships/notesMaster" Target="../notesMasters/notesMaster1.xml"/></Relationships>
</file>

<file path=ppt/notesSlides/_rels/notesSlide423.xml.rels><?xml version="1.0" encoding="UTF-8" standalone="yes"?>
<Relationships xmlns="http://schemas.openxmlformats.org/package/2006/relationships"><Relationship Id="rId2" Type="http://schemas.openxmlformats.org/officeDocument/2006/relationships/slide" Target="../slides/slide680.xml"/><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2" Type="http://schemas.openxmlformats.org/officeDocument/2006/relationships/slide" Target="../slides/slide681.xml"/><Relationship Id="rId1" Type="http://schemas.openxmlformats.org/officeDocument/2006/relationships/notesMaster" Target="../notesMasters/notesMaster1.xml"/></Relationships>
</file>

<file path=ppt/notesSlides/_rels/notesSlide425.xml.rels><?xml version="1.0" encoding="UTF-8" standalone="yes"?>
<Relationships xmlns="http://schemas.openxmlformats.org/package/2006/relationships"><Relationship Id="rId2" Type="http://schemas.openxmlformats.org/officeDocument/2006/relationships/slide" Target="../slides/slide682.xml"/><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2" Type="http://schemas.openxmlformats.org/officeDocument/2006/relationships/slide" Target="../slides/slide683.xml"/><Relationship Id="rId1" Type="http://schemas.openxmlformats.org/officeDocument/2006/relationships/notesMaster" Target="../notesMasters/notesMaster1.xml"/></Relationships>
</file>

<file path=ppt/notesSlides/_rels/notesSlide427.xml.rels><?xml version="1.0" encoding="UTF-8" standalone="yes"?>
<Relationships xmlns="http://schemas.openxmlformats.org/package/2006/relationships"><Relationship Id="rId2" Type="http://schemas.openxmlformats.org/officeDocument/2006/relationships/slide" Target="../slides/slide684.xml"/><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2" Type="http://schemas.openxmlformats.org/officeDocument/2006/relationships/slide" Target="../slides/slide685.xml"/><Relationship Id="rId1" Type="http://schemas.openxmlformats.org/officeDocument/2006/relationships/notesMaster" Target="../notesMasters/notesMaster1.xml"/></Relationships>
</file>

<file path=ppt/notesSlides/_rels/notesSlide429.xml.rels><?xml version="1.0" encoding="UTF-8" standalone="yes"?>
<Relationships xmlns="http://schemas.openxmlformats.org/package/2006/relationships"><Relationship Id="rId2" Type="http://schemas.openxmlformats.org/officeDocument/2006/relationships/slide" Target="../slides/slide68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2" Type="http://schemas.openxmlformats.org/officeDocument/2006/relationships/slide" Target="../slides/slide687.xml"/><Relationship Id="rId1" Type="http://schemas.openxmlformats.org/officeDocument/2006/relationships/notesMaster" Target="../notesMasters/notesMaster1.xml"/></Relationships>
</file>

<file path=ppt/notesSlides/_rels/notesSlide431.xml.rels><?xml version="1.0" encoding="UTF-8" standalone="yes"?>
<Relationships xmlns="http://schemas.openxmlformats.org/package/2006/relationships"><Relationship Id="rId2" Type="http://schemas.openxmlformats.org/officeDocument/2006/relationships/slide" Target="../slides/slide688.xml"/><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2" Type="http://schemas.openxmlformats.org/officeDocument/2006/relationships/slide" Target="../slides/slide690.xml"/><Relationship Id="rId1" Type="http://schemas.openxmlformats.org/officeDocument/2006/relationships/notesMaster" Target="../notesMasters/notesMaster1.xml"/></Relationships>
</file>

<file path=ppt/notesSlides/_rels/notesSlide433.xml.rels><?xml version="1.0" encoding="UTF-8" standalone="yes"?>
<Relationships xmlns="http://schemas.openxmlformats.org/package/2006/relationships"><Relationship Id="rId2" Type="http://schemas.openxmlformats.org/officeDocument/2006/relationships/slide" Target="../slides/slide691.xml"/><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2" Type="http://schemas.openxmlformats.org/officeDocument/2006/relationships/slide" Target="../slides/slide693.xml"/><Relationship Id="rId1" Type="http://schemas.openxmlformats.org/officeDocument/2006/relationships/notesMaster" Target="../notesMasters/notesMaster1.xml"/></Relationships>
</file>

<file path=ppt/notesSlides/_rels/notesSlide435.xml.rels><?xml version="1.0" encoding="UTF-8" standalone="yes"?>
<Relationships xmlns="http://schemas.openxmlformats.org/package/2006/relationships"><Relationship Id="rId2" Type="http://schemas.openxmlformats.org/officeDocument/2006/relationships/slide" Target="../slides/slide694.xml"/><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2" Type="http://schemas.openxmlformats.org/officeDocument/2006/relationships/slide" Target="../slides/slide696.xml"/><Relationship Id="rId1" Type="http://schemas.openxmlformats.org/officeDocument/2006/relationships/notesMaster" Target="../notesMasters/notesMaster1.xml"/></Relationships>
</file>

<file path=ppt/notesSlides/_rels/notesSlide437.xml.rels><?xml version="1.0" encoding="UTF-8" standalone="yes"?>
<Relationships xmlns="http://schemas.openxmlformats.org/package/2006/relationships"><Relationship Id="rId2" Type="http://schemas.openxmlformats.org/officeDocument/2006/relationships/slide" Target="../slides/slide697.xml"/><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2" Type="http://schemas.openxmlformats.org/officeDocument/2006/relationships/slide" Target="../slides/slide698.xml"/><Relationship Id="rId1" Type="http://schemas.openxmlformats.org/officeDocument/2006/relationships/notesMaster" Target="../notesMasters/notesMaster1.xml"/></Relationships>
</file>

<file path=ppt/notesSlides/_rels/notesSlide439.xml.rels><?xml version="1.0" encoding="UTF-8" standalone="yes"?>
<Relationships xmlns="http://schemas.openxmlformats.org/package/2006/relationships"><Relationship Id="rId2" Type="http://schemas.openxmlformats.org/officeDocument/2006/relationships/slide" Target="../slides/slide699.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2" Type="http://schemas.openxmlformats.org/officeDocument/2006/relationships/slide" Target="../slides/slide700.xml"/><Relationship Id="rId1" Type="http://schemas.openxmlformats.org/officeDocument/2006/relationships/notesMaster" Target="../notesMasters/notesMaster1.xml"/></Relationships>
</file>

<file path=ppt/notesSlides/_rels/notesSlide441.xml.rels><?xml version="1.0" encoding="UTF-8" standalone="yes"?>
<Relationships xmlns="http://schemas.openxmlformats.org/package/2006/relationships"><Relationship Id="rId2" Type="http://schemas.openxmlformats.org/officeDocument/2006/relationships/slide" Target="../slides/slide701.xml"/><Relationship Id="rId1" Type="http://schemas.openxmlformats.org/officeDocument/2006/relationships/notesMaster" Target="../notesMasters/notesMaster1.xml"/></Relationships>
</file>

<file path=ppt/notesSlides/_rels/notesSlide442.xml.rels><?xml version="1.0" encoding="UTF-8" standalone="yes"?>
<Relationships xmlns="http://schemas.openxmlformats.org/package/2006/relationships"><Relationship Id="rId2" Type="http://schemas.openxmlformats.org/officeDocument/2006/relationships/slide" Target="../slides/slide702.xml"/><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2" Type="http://schemas.openxmlformats.org/officeDocument/2006/relationships/slide" Target="../slides/slide703.xml"/><Relationship Id="rId1" Type="http://schemas.openxmlformats.org/officeDocument/2006/relationships/notesMaster" Target="../notesMasters/notesMaster1.xml"/></Relationships>
</file>

<file path=ppt/notesSlides/_rels/notesSlide444.xml.rels><?xml version="1.0" encoding="UTF-8" standalone="yes"?>
<Relationships xmlns="http://schemas.openxmlformats.org/package/2006/relationships"><Relationship Id="rId2" Type="http://schemas.openxmlformats.org/officeDocument/2006/relationships/slide" Target="../slides/slide704.xml"/><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2" Type="http://schemas.openxmlformats.org/officeDocument/2006/relationships/slide" Target="../slides/slide705.xml"/><Relationship Id="rId1" Type="http://schemas.openxmlformats.org/officeDocument/2006/relationships/notesMaster" Target="../notesMasters/notesMaster1.xml"/></Relationships>
</file>

<file path=ppt/notesSlides/_rels/notesSlide446.xml.rels><?xml version="1.0" encoding="UTF-8" standalone="yes"?>
<Relationships xmlns="http://schemas.openxmlformats.org/package/2006/relationships"><Relationship Id="rId2" Type="http://schemas.openxmlformats.org/officeDocument/2006/relationships/slide" Target="../slides/slide706.xml"/><Relationship Id="rId1" Type="http://schemas.openxmlformats.org/officeDocument/2006/relationships/notesMaster" Target="../notesMasters/notesMaster1.xml"/></Relationships>
</file>

<file path=ppt/notesSlides/_rels/notesSlide447.xml.rels><?xml version="1.0" encoding="UTF-8" standalone="yes"?>
<Relationships xmlns="http://schemas.openxmlformats.org/package/2006/relationships"><Relationship Id="rId2" Type="http://schemas.openxmlformats.org/officeDocument/2006/relationships/slide" Target="../slides/slide707.xml"/><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2" Type="http://schemas.openxmlformats.org/officeDocument/2006/relationships/slide" Target="../slides/slide708.xml"/><Relationship Id="rId1" Type="http://schemas.openxmlformats.org/officeDocument/2006/relationships/notesMaster" Target="../notesMasters/notesMaster1.xml"/></Relationships>
</file>

<file path=ppt/notesSlides/_rels/notesSlide449.xml.rels><?xml version="1.0" encoding="UTF-8" standalone="yes"?>
<Relationships xmlns="http://schemas.openxmlformats.org/package/2006/relationships"><Relationship Id="rId2" Type="http://schemas.openxmlformats.org/officeDocument/2006/relationships/slide" Target="../slides/slide710.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50.xml.rels><?xml version="1.0" encoding="UTF-8" standalone="yes"?>
<Relationships xmlns="http://schemas.openxmlformats.org/package/2006/relationships"><Relationship Id="rId2" Type="http://schemas.openxmlformats.org/officeDocument/2006/relationships/slide" Target="../slides/slide711.xml"/><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2" Type="http://schemas.openxmlformats.org/officeDocument/2006/relationships/slide" Target="../slides/slide712.xml"/><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2" Type="http://schemas.openxmlformats.org/officeDocument/2006/relationships/slide" Target="../slides/slide713.xml"/><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2" Type="http://schemas.openxmlformats.org/officeDocument/2006/relationships/slide" Target="../slides/slide714.xml"/><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2" Type="http://schemas.openxmlformats.org/officeDocument/2006/relationships/slide" Target="../slides/slide715.xml"/><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2" Type="http://schemas.openxmlformats.org/officeDocument/2006/relationships/slide" Target="../slides/slide717.xml"/><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2" Type="http://schemas.openxmlformats.org/officeDocument/2006/relationships/slide" Target="../slides/slide718.xml"/><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2" Type="http://schemas.openxmlformats.org/officeDocument/2006/relationships/slide" Target="../slides/slide719.xml"/><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2" Type="http://schemas.openxmlformats.org/officeDocument/2006/relationships/slide" Target="../slides/slide720.xml"/><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2" Type="http://schemas.openxmlformats.org/officeDocument/2006/relationships/slide" Target="../slides/slide721.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2" Type="http://schemas.openxmlformats.org/officeDocument/2006/relationships/slide" Target="../slides/slide722.xml"/><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2" Type="http://schemas.openxmlformats.org/officeDocument/2006/relationships/slide" Target="../slides/slide723.xml"/><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2" Type="http://schemas.openxmlformats.org/officeDocument/2006/relationships/slide" Target="../slides/slide724.xml"/><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2" Type="http://schemas.openxmlformats.org/officeDocument/2006/relationships/slide" Target="../slides/slide787.xml"/><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2" Type="http://schemas.openxmlformats.org/officeDocument/2006/relationships/slide" Target="../slides/slide788.xml"/><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2" Type="http://schemas.openxmlformats.org/officeDocument/2006/relationships/slide" Target="../slides/slide789.xml"/><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2" Type="http://schemas.openxmlformats.org/officeDocument/2006/relationships/slide" Target="../slides/slide790.xml"/><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2" Type="http://schemas.openxmlformats.org/officeDocument/2006/relationships/slide" Target="../slides/slide791.xml"/><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2" Type="http://schemas.openxmlformats.org/officeDocument/2006/relationships/slide" Target="../slides/slide792.xml"/><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2" Type="http://schemas.openxmlformats.org/officeDocument/2006/relationships/slide" Target="../slides/slide793.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2" Type="http://schemas.openxmlformats.org/officeDocument/2006/relationships/slide" Target="../slides/slide794.xml"/><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2" Type="http://schemas.openxmlformats.org/officeDocument/2006/relationships/slide" Target="../slides/slide795.xml"/><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2" Type="http://schemas.openxmlformats.org/officeDocument/2006/relationships/slide" Target="../slides/slide796.xml"/><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2" Type="http://schemas.openxmlformats.org/officeDocument/2006/relationships/slide" Target="../slides/slide797.xml"/><Relationship Id="rId1" Type="http://schemas.openxmlformats.org/officeDocument/2006/relationships/notesMaster" Target="../notesMasters/notesMaster1.xml"/></Relationships>
</file>

<file path=ppt/notesSlides/_rels/notesSlide474.xml.rels><?xml version="1.0" encoding="UTF-8" standalone="yes"?>
<Relationships xmlns="http://schemas.openxmlformats.org/package/2006/relationships"><Relationship Id="rId2" Type="http://schemas.openxmlformats.org/officeDocument/2006/relationships/slide" Target="../slides/slide798.xml"/><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2" Type="http://schemas.openxmlformats.org/officeDocument/2006/relationships/slide" Target="../slides/slide799.xml"/><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2" Type="http://schemas.openxmlformats.org/officeDocument/2006/relationships/slide" Target="../slides/slide800.xml"/><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2" Type="http://schemas.openxmlformats.org/officeDocument/2006/relationships/slide" Target="../slides/slide801.xml"/><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2" Type="http://schemas.openxmlformats.org/officeDocument/2006/relationships/slide" Target="../slides/slide802.xml"/><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2" Type="http://schemas.openxmlformats.org/officeDocument/2006/relationships/slide" Target="../slides/slide804.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2" Type="http://schemas.openxmlformats.org/officeDocument/2006/relationships/slide" Target="../slides/slide805.xml"/><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2" Type="http://schemas.openxmlformats.org/officeDocument/2006/relationships/slide" Target="../slides/slide806.xml"/><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2" Type="http://schemas.openxmlformats.org/officeDocument/2006/relationships/slide" Target="../slides/slide807.xml"/><Relationship Id="rId1" Type="http://schemas.openxmlformats.org/officeDocument/2006/relationships/notesMaster" Target="../notesMasters/notesMaster1.xml"/></Relationships>
</file>

<file path=ppt/notesSlides/_rels/notesSlide483.xml.rels><?xml version="1.0" encoding="UTF-8" standalone="yes"?>
<Relationships xmlns="http://schemas.openxmlformats.org/package/2006/relationships"><Relationship Id="rId2" Type="http://schemas.openxmlformats.org/officeDocument/2006/relationships/slide" Target="../slides/slide808.xml"/><Relationship Id="rId1" Type="http://schemas.openxmlformats.org/officeDocument/2006/relationships/notesMaster" Target="../notesMasters/notesMaster1.xml"/></Relationships>
</file>

<file path=ppt/notesSlides/_rels/notesSlide484.xml.rels><?xml version="1.0" encoding="UTF-8" standalone="yes"?>
<Relationships xmlns="http://schemas.openxmlformats.org/package/2006/relationships"><Relationship Id="rId2" Type="http://schemas.openxmlformats.org/officeDocument/2006/relationships/slide" Target="../slides/slide809.xml"/><Relationship Id="rId1" Type="http://schemas.openxmlformats.org/officeDocument/2006/relationships/notesMaster" Target="../notesMasters/notesMaster1.xml"/></Relationships>
</file>

<file path=ppt/notesSlides/_rels/notesSlide485.xml.rels><?xml version="1.0" encoding="UTF-8" standalone="yes"?>
<Relationships xmlns="http://schemas.openxmlformats.org/package/2006/relationships"><Relationship Id="rId2" Type="http://schemas.openxmlformats.org/officeDocument/2006/relationships/slide" Target="../slides/slide810.xml"/><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2" Type="http://schemas.openxmlformats.org/officeDocument/2006/relationships/slide" Target="../slides/slide811.xml"/><Relationship Id="rId1" Type="http://schemas.openxmlformats.org/officeDocument/2006/relationships/notesMaster" Target="../notesMasters/notesMaster1.xml"/></Relationships>
</file>

<file path=ppt/notesSlides/_rels/notesSlide487.xml.rels><?xml version="1.0" encoding="UTF-8" standalone="yes"?>
<Relationships xmlns="http://schemas.openxmlformats.org/package/2006/relationships"><Relationship Id="rId2" Type="http://schemas.openxmlformats.org/officeDocument/2006/relationships/slide" Target="../slides/slide812.xml"/><Relationship Id="rId1" Type="http://schemas.openxmlformats.org/officeDocument/2006/relationships/notesMaster" Target="../notesMasters/notesMaster1.xml"/></Relationships>
</file>

<file path=ppt/notesSlides/_rels/notesSlide488.xml.rels><?xml version="1.0" encoding="UTF-8" standalone="yes"?>
<Relationships xmlns="http://schemas.openxmlformats.org/package/2006/relationships"><Relationship Id="rId2" Type="http://schemas.openxmlformats.org/officeDocument/2006/relationships/slide" Target="../slides/slide813.xml"/><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2" Type="http://schemas.openxmlformats.org/officeDocument/2006/relationships/slide" Target="../slides/slide81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90.xml.rels><?xml version="1.0" encoding="UTF-8" standalone="yes"?>
<Relationships xmlns="http://schemas.openxmlformats.org/package/2006/relationships"><Relationship Id="rId2" Type="http://schemas.openxmlformats.org/officeDocument/2006/relationships/slide" Target="../slides/slide815.xml"/><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2" Type="http://schemas.openxmlformats.org/officeDocument/2006/relationships/slide" Target="../slides/slide816.xml"/><Relationship Id="rId1" Type="http://schemas.openxmlformats.org/officeDocument/2006/relationships/notesMaster" Target="../notesMasters/notesMaster1.xml"/></Relationships>
</file>

<file path=ppt/notesSlides/_rels/notesSlide492.xml.rels><?xml version="1.0" encoding="UTF-8" standalone="yes"?>
<Relationships xmlns="http://schemas.openxmlformats.org/package/2006/relationships"><Relationship Id="rId2" Type="http://schemas.openxmlformats.org/officeDocument/2006/relationships/slide" Target="../slides/slide817.xml"/><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2" Type="http://schemas.openxmlformats.org/officeDocument/2006/relationships/slide" Target="../slides/slide818.xml"/><Relationship Id="rId1" Type="http://schemas.openxmlformats.org/officeDocument/2006/relationships/notesMaster" Target="../notesMasters/notesMaster1.xml"/></Relationships>
</file>

<file path=ppt/notesSlides/_rels/notesSlide494.xml.rels><?xml version="1.0" encoding="UTF-8" standalone="yes"?>
<Relationships xmlns="http://schemas.openxmlformats.org/package/2006/relationships"><Relationship Id="rId2" Type="http://schemas.openxmlformats.org/officeDocument/2006/relationships/slide" Target="../slides/slide819.xml"/><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2" Type="http://schemas.openxmlformats.org/officeDocument/2006/relationships/slide" Target="../slides/slide820.xml"/><Relationship Id="rId1" Type="http://schemas.openxmlformats.org/officeDocument/2006/relationships/notesMaster" Target="../notesMasters/notesMaster1.xml"/></Relationships>
</file>

<file path=ppt/notesSlides/_rels/notesSlide496.xml.rels><?xml version="1.0" encoding="UTF-8" standalone="yes"?>
<Relationships xmlns="http://schemas.openxmlformats.org/package/2006/relationships"><Relationship Id="rId2" Type="http://schemas.openxmlformats.org/officeDocument/2006/relationships/slide" Target="../slides/slide821.xml"/><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2" Type="http://schemas.openxmlformats.org/officeDocument/2006/relationships/slide" Target="../slides/slide822.xml"/><Relationship Id="rId1" Type="http://schemas.openxmlformats.org/officeDocument/2006/relationships/notesMaster" Target="../notesMasters/notesMaster1.xml"/></Relationships>
</file>

<file path=ppt/notesSlides/_rels/notesSlide498.xml.rels><?xml version="1.0" encoding="UTF-8" standalone="yes"?>
<Relationships xmlns="http://schemas.openxmlformats.org/package/2006/relationships"><Relationship Id="rId2" Type="http://schemas.openxmlformats.org/officeDocument/2006/relationships/slide" Target="../slides/slide823.xml"/><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2" Type="http://schemas.openxmlformats.org/officeDocument/2006/relationships/slide" Target="../slides/slide82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00.xml.rels><?xml version="1.0" encoding="UTF-8" standalone="yes"?>
<Relationships xmlns="http://schemas.openxmlformats.org/package/2006/relationships"><Relationship Id="rId2" Type="http://schemas.openxmlformats.org/officeDocument/2006/relationships/slide" Target="../slides/slide826.xml"/><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2" Type="http://schemas.openxmlformats.org/officeDocument/2006/relationships/slide" Target="../slides/slide827.xml"/><Relationship Id="rId1" Type="http://schemas.openxmlformats.org/officeDocument/2006/relationships/notesMaster" Target="../notesMasters/notesMaster1.xml"/></Relationships>
</file>

<file path=ppt/notesSlides/_rels/notesSlide502.xml.rels><?xml version="1.0" encoding="UTF-8" standalone="yes"?>
<Relationships xmlns="http://schemas.openxmlformats.org/package/2006/relationships"><Relationship Id="rId2" Type="http://schemas.openxmlformats.org/officeDocument/2006/relationships/slide" Target="../slides/slide828.xml"/><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2" Type="http://schemas.openxmlformats.org/officeDocument/2006/relationships/slide" Target="../slides/slide829.xml"/><Relationship Id="rId1" Type="http://schemas.openxmlformats.org/officeDocument/2006/relationships/notesMaster" Target="../notesMasters/notesMaster1.xml"/></Relationships>
</file>

<file path=ppt/notesSlides/_rels/notesSlide504.xml.rels><?xml version="1.0" encoding="UTF-8" standalone="yes"?>
<Relationships xmlns="http://schemas.openxmlformats.org/package/2006/relationships"><Relationship Id="rId2" Type="http://schemas.openxmlformats.org/officeDocument/2006/relationships/slide" Target="../slides/slide830.xml"/><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2" Type="http://schemas.openxmlformats.org/officeDocument/2006/relationships/slide" Target="../slides/slide831.xml"/><Relationship Id="rId1" Type="http://schemas.openxmlformats.org/officeDocument/2006/relationships/notesMaster" Target="../notesMasters/notesMaster1.xml"/></Relationships>
</file>

<file path=ppt/notesSlides/_rels/notesSlide506.xml.rels><?xml version="1.0" encoding="UTF-8" standalone="yes"?>
<Relationships xmlns="http://schemas.openxmlformats.org/package/2006/relationships"><Relationship Id="rId2" Type="http://schemas.openxmlformats.org/officeDocument/2006/relationships/slide" Target="../slides/slide832.xml"/><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2" Type="http://schemas.openxmlformats.org/officeDocument/2006/relationships/slide" Target="../slides/slide833.xml"/><Relationship Id="rId1" Type="http://schemas.openxmlformats.org/officeDocument/2006/relationships/notesMaster" Target="../notesMasters/notesMaster1.xml"/></Relationships>
</file>

<file path=ppt/notesSlides/_rels/notesSlide508.xml.rels><?xml version="1.0" encoding="UTF-8" standalone="yes"?>
<Relationships xmlns="http://schemas.openxmlformats.org/package/2006/relationships"><Relationship Id="rId2" Type="http://schemas.openxmlformats.org/officeDocument/2006/relationships/slide" Target="../slides/slide835.xml"/><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2" Type="http://schemas.openxmlformats.org/officeDocument/2006/relationships/slide" Target="../slides/slide83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10.xml.rels><?xml version="1.0" encoding="UTF-8" standalone="yes"?>
<Relationships xmlns="http://schemas.openxmlformats.org/package/2006/relationships"><Relationship Id="rId2" Type="http://schemas.openxmlformats.org/officeDocument/2006/relationships/slide" Target="../slides/slide837.xml"/><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2" Type="http://schemas.openxmlformats.org/officeDocument/2006/relationships/slide" Target="../slides/slide838.xml"/><Relationship Id="rId1" Type="http://schemas.openxmlformats.org/officeDocument/2006/relationships/notesMaster" Target="../notesMasters/notesMaster1.xml"/></Relationships>
</file>

<file path=ppt/notesSlides/_rels/notesSlide512.xml.rels><?xml version="1.0" encoding="UTF-8" standalone="yes"?>
<Relationships xmlns="http://schemas.openxmlformats.org/package/2006/relationships"><Relationship Id="rId2" Type="http://schemas.openxmlformats.org/officeDocument/2006/relationships/slide" Target="../slides/slide839.xml"/><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2" Type="http://schemas.openxmlformats.org/officeDocument/2006/relationships/slide" Target="../slides/slide840.xml"/><Relationship Id="rId1" Type="http://schemas.openxmlformats.org/officeDocument/2006/relationships/notesMaster" Target="../notesMasters/notesMaster1.xml"/></Relationships>
</file>

<file path=ppt/notesSlides/_rels/notesSlide514.xml.rels><?xml version="1.0" encoding="UTF-8" standalone="yes"?>
<Relationships xmlns="http://schemas.openxmlformats.org/package/2006/relationships"><Relationship Id="rId2" Type="http://schemas.openxmlformats.org/officeDocument/2006/relationships/slide" Target="../slides/slide841.xml"/><Relationship Id="rId1" Type="http://schemas.openxmlformats.org/officeDocument/2006/relationships/notesMaster" Target="../notesMasters/notesMaster1.xml"/></Relationships>
</file>

<file path=ppt/notesSlides/_rels/notesSlide515.xml.rels><?xml version="1.0" encoding="UTF-8" standalone="yes"?>
<Relationships xmlns="http://schemas.openxmlformats.org/package/2006/relationships"><Relationship Id="rId2" Type="http://schemas.openxmlformats.org/officeDocument/2006/relationships/slide" Target="../slides/slide842.xml"/><Relationship Id="rId1" Type="http://schemas.openxmlformats.org/officeDocument/2006/relationships/notesMaster" Target="../notesMasters/notesMaster1.xml"/></Relationships>
</file>

<file path=ppt/notesSlides/_rels/notesSlide516.xml.rels><?xml version="1.0" encoding="UTF-8" standalone="yes"?>
<Relationships xmlns="http://schemas.openxmlformats.org/package/2006/relationships"><Relationship Id="rId2" Type="http://schemas.openxmlformats.org/officeDocument/2006/relationships/slide" Target="../slides/slide843.xml"/><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2" Type="http://schemas.openxmlformats.org/officeDocument/2006/relationships/slide" Target="../slides/slide844.xml"/><Relationship Id="rId1" Type="http://schemas.openxmlformats.org/officeDocument/2006/relationships/notesMaster" Target="../notesMasters/notesMaster1.xml"/></Relationships>
</file>

<file path=ppt/notesSlides/_rels/notesSlide518.xml.rels><?xml version="1.0" encoding="UTF-8" standalone="yes"?>
<Relationships xmlns="http://schemas.openxmlformats.org/package/2006/relationships"><Relationship Id="rId2" Type="http://schemas.openxmlformats.org/officeDocument/2006/relationships/slide" Target="../slides/slide845.xml"/><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2" Type="http://schemas.openxmlformats.org/officeDocument/2006/relationships/slide" Target="../slides/slide84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20.xml.rels><?xml version="1.0" encoding="UTF-8" standalone="yes"?>
<Relationships xmlns="http://schemas.openxmlformats.org/package/2006/relationships"><Relationship Id="rId2" Type="http://schemas.openxmlformats.org/officeDocument/2006/relationships/slide" Target="../slides/slide847.xml"/><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2" Type="http://schemas.openxmlformats.org/officeDocument/2006/relationships/slide" Target="../slides/slide848.xml"/><Relationship Id="rId1" Type="http://schemas.openxmlformats.org/officeDocument/2006/relationships/notesMaster" Target="../notesMasters/notesMaster1.xml"/></Relationships>
</file>

<file path=ppt/notesSlides/_rels/notesSlide522.xml.rels><?xml version="1.0" encoding="UTF-8" standalone="yes"?>
<Relationships xmlns="http://schemas.openxmlformats.org/package/2006/relationships"><Relationship Id="rId2" Type="http://schemas.openxmlformats.org/officeDocument/2006/relationships/slide" Target="../slides/slide849.xml"/><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2" Type="http://schemas.openxmlformats.org/officeDocument/2006/relationships/slide" Target="../slides/slide850.xml"/><Relationship Id="rId1" Type="http://schemas.openxmlformats.org/officeDocument/2006/relationships/notesMaster" Target="../notesMasters/notesMaster1.xml"/></Relationships>
</file>

<file path=ppt/notesSlides/_rels/notesSlide524.xml.rels><?xml version="1.0" encoding="UTF-8" standalone="yes"?>
<Relationships xmlns="http://schemas.openxmlformats.org/package/2006/relationships"><Relationship Id="rId2" Type="http://schemas.openxmlformats.org/officeDocument/2006/relationships/slide" Target="../slides/slide851.xml"/><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2" Type="http://schemas.openxmlformats.org/officeDocument/2006/relationships/slide" Target="../slides/slide852.xml"/><Relationship Id="rId1" Type="http://schemas.openxmlformats.org/officeDocument/2006/relationships/notesMaster" Target="../notesMasters/notesMaster1.xml"/></Relationships>
</file>

<file path=ppt/notesSlides/_rels/notesSlide526.xml.rels><?xml version="1.0" encoding="UTF-8" standalone="yes"?>
<Relationships xmlns="http://schemas.openxmlformats.org/package/2006/relationships"><Relationship Id="rId2" Type="http://schemas.openxmlformats.org/officeDocument/2006/relationships/slide" Target="../slides/slide854.xml"/><Relationship Id="rId1" Type="http://schemas.openxmlformats.org/officeDocument/2006/relationships/notesMaster" Target="../notesMasters/notesMaster1.xml"/></Relationships>
</file>

<file path=ppt/notesSlides/_rels/notesSlide527.xml.rels><?xml version="1.0" encoding="UTF-8" standalone="yes"?>
<Relationships xmlns="http://schemas.openxmlformats.org/package/2006/relationships"><Relationship Id="rId2" Type="http://schemas.openxmlformats.org/officeDocument/2006/relationships/slide" Target="../slides/slide855.xml"/><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2" Type="http://schemas.openxmlformats.org/officeDocument/2006/relationships/slide" Target="../slides/slide856.xml"/><Relationship Id="rId1" Type="http://schemas.openxmlformats.org/officeDocument/2006/relationships/notesMaster" Target="../notesMasters/notesMaster1.xml"/></Relationships>
</file>

<file path=ppt/notesSlides/_rels/notesSlide529.xml.rels><?xml version="1.0" encoding="UTF-8" standalone="yes"?>
<Relationships xmlns="http://schemas.openxmlformats.org/package/2006/relationships"><Relationship Id="rId2" Type="http://schemas.openxmlformats.org/officeDocument/2006/relationships/slide" Target="../slides/slide85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2" Type="http://schemas.openxmlformats.org/officeDocument/2006/relationships/slide" Target="../slides/slide858.xml"/><Relationship Id="rId1" Type="http://schemas.openxmlformats.org/officeDocument/2006/relationships/notesMaster" Target="../notesMasters/notesMaster1.xml"/></Relationships>
</file>

<file path=ppt/notesSlides/_rels/notesSlide531.xml.rels><?xml version="1.0" encoding="UTF-8" standalone="yes"?>
<Relationships xmlns="http://schemas.openxmlformats.org/package/2006/relationships"><Relationship Id="rId2" Type="http://schemas.openxmlformats.org/officeDocument/2006/relationships/slide" Target="../slides/slide859.xml"/><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2" Type="http://schemas.openxmlformats.org/officeDocument/2006/relationships/slide" Target="../slides/slide860.xml"/><Relationship Id="rId1" Type="http://schemas.openxmlformats.org/officeDocument/2006/relationships/notesMaster" Target="../notesMasters/notesMaster1.xml"/></Relationships>
</file>

<file path=ppt/notesSlides/_rels/notesSlide533.xml.rels><?xml version="1.0" encoding="UTF-8" standalone="yes"?>
<Relationships xmlns="http://schemas.openxmlformats.org/package/2006/relationships"><Relationship Id="rId2" Type="http://schemas.openxmlformats.org/officeDocument/2006/relationships/slide" Target="../slides/slide861.xml"/><Relationship Id="rId1" Type="http://schemas.openxmlformats.org/officeDocument/2006/relationships/notesMaster" Target="../notesMasters/notesMaster1.xml"/></Relationships>
</file>

<file path=ppt/notesSlides/_rels/notesSlide534.xml.rels><?xml version="1.0" encoding="UTF-8" standalone="yes"?>
<Relationships xmlns="http://schemas.openxmlformats.org/package/2006/relationships"><Relationship Id="rId2" Type="http://schemas.openxmlformats.org/officeDocument/2006/relationships/slide" Target="../slides/slide862.xml"/><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2" Type="http://schemas.openxmlformats.org/officeDocument/2006/relationships/slide" Target="../slides/slide863.xml"/><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2" Type="http://schemas.openxmlformats.org/officeDocument/2006/relationships/slide" Target="../slides/slide864.xml"/><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2" Type="http://schemas.openxmlformats.org/officeDocument/2006/relationships/slide" Target="../slides/slide865.xml"/><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2" Type="http://schemas.openxmlformats.org/officeDocument/2006/relationships/slide" Target="../slides/slide867.xml"/><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2" Type="http://schemas.openxmlformats.org/officeDocument/2006/relationships/slide" Target="../slides/slide86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2" Type="http://schemas.openxmlformats.org/officeDocument/2006/relationships/slide" Target="../slides/slide869.xml"/><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2" Type="http://schemas.openxmlformats.org/officeDocument/2006/relationships/slide" Target="../slides/slide870.xml"/><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2" Type="http://schemas.openxmlformats.org/officeDocument/2006/relationships/slide" Target="../slides/slide871.xml"/><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2" Type="http://schemas.openxmlformats.org/officeDocument/2006/relationships/slide" Target="../slides/slide872.xml"/><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2" Type="http://schemas.openxmlformats.org/officeDocument/2006/relationships/slide" Target="../slides/slide873.xml"/><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2" Type="http://schemas.openxmlformats.org/officeDocument/2006/relationships/slide" Target="../slides/slide874.xml"/><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2" Type="http://schemas.openxmlformats.org/officeDocument/2006/relationships/slide" Target="../slides/slide876.xml"/><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2" Type="http://schemas.openxmlformats.org/officeDocument/2006/relationships/slide" Target="../slides/slide877.xml"/><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2" Type="http://schemas.openxmlformats.org/officeDocument/2006/relationships/slide" Target="../slides/slide878.xml"/><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2" Type="http://schemas.openxmlformats.org/officeDocument/2006/relationships/slide" Target="../slides/slide87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2" Type="http://schemas.openxmlformats.org/officeDocument/2006/relationships/slide" Target="../slides/slide880.xml"/><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2" Type="http://schemas.openxmlformats.org/officeDocument/2006/relationships/slide" Target="../slides/slide881.xml"/><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2" Type="http://schemas.openxmlformats.org/officeDocument/2006/relationships/slide" Target="../slides/slide882.xml"/><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2" Type="http://schemas.openxmlformats.org/officeDocument/2006/relationships/slide" Target="../slides/slide883.xml"/><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2" Type="http://schemas.openxmlformats.org/officeDocument/2006/relationships/slide" Target="../slides/slide884.xml"/><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2" Type="http://schemas.openxmlformats.org/officeDocument/2006/relationships/slide" Target="../slides/slide885.xml"/><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2" Type="http://schemas.openxmlformats.org/officeDocument/2006/relationships/slide" Target="../slides/slide886.xml"/><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2" Type="http://schemas.openxmlformats.org/officeDocument/2006/relationships/slide" Target="../slides/slide887.xml"/><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2" Type="http://schemas.openxmlformats.org/officeDocument/2006/relationships/slide" Target="../slides/slide889.xml"/><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2" Type="http://schemas.openxmlformats.org/officeDocument/2006/relationships/slide" Target="../slides/slide89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2" Type="http://schemas.openxmlformats.org/officeDocument/2006/relationships/slide" Target="../slides/slide891.xml"/><Relationship Id="rId1" Type="http://schemas.openxmlformats.org/officeDocument/2006/relationships/notesMaster" Target="../notesMasters/notesMaster1.xml"/></Relationships>
</file>

<file path=ppt/notesSlides/_rels/notesSlide561.xml.rels><?xml version="1.0" encoding="UTF-8" standalone="yes"?>
<Relationships xmlns="http://schemas.openxmlformats.org/package/2006/relationships"><Relationship Id="rId2" Type="http://schemas.openxmlformats.org/officeDocument/2006/relationships/slide" Target="../slides/slide892.xml"/><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2" Type="http://schemas.openxmlformats.org/officeDocument/2006/relationships/slide" Target="../slides/slide893.xml"/><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2" Type="http://schemas.openxmlformats.org/officeDocument/2006/relationships/slide" Target="../slides/slide894.xml"/><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2" Type="http://schemas.openxmlformats.org/officeDocument/2006/relationships/slide" Target="../slides/slide896.xml"/><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2" Type="http://schemas.openxmlformats.org/officeDocument/2006/relationships/slide" Target="../slides/slide897.xml"/><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2" Type="http://schemas.openxmlformats.org/officeDocument/2006/relationships/slide" Target="../slides/slide898.xml"/><Relationship Id="rId1" Type="http://schemas.openxmlformats.org/officeDocument/2006/relationships/notesMaster" Target="../notesMasters/notesMaster1.xml"/></Relationships>
</file>

<file path=ppt/notesSlides/_rels/notesSlide567.xml.rels><?xml version="1.0" encoding="UTF-8" standalone="yes"?>
<Relationships xmlns="http://schemas.openxmlformats.org/package/2006/relationships"><Relationship Id="rId2" Type="http://schemas.openxmlformats.org/officeDocument/2006/relationships/slide" Target="../slides/slide899.xml"/><Relationship Id="rId1" Type="http://schemas.openxmlformats.org/officeDocument/2006/relationships/notesMaster" Target="../notesMasters/notesMaster1.xml"/></Relationships>
</file>

<file path=ppt/notesSlides/_rels/notesSlide568.xml.rels><?xml version="1.0" encoding="UTF-8" standalone="yes"?>
<Relationships xmlns="http://schemas.openxmlformats.org/package/2006/relationships"><Relationship Id="rId2" Type="http://schemas.openxmlformats.org/officeDocument/2006/relationships/slide" Target="../slides/slide900.xml"/><Relationship Id="rId1" Type="http://schemas.openxmlformats.org/officeDocument/2006/relationships/notesMaster" Target="../notesMasters/notesMaster1.xml"/></Relationships>
</file>

<file path=ppt/notesSlides/_rels/notesSlide569.xml.rels><?xml version="1.0" encoding="UTF-8" standalone="yes"?>
<Relationships xmlns="http://schemas.openxmlformats.org/package/2006/relationships"><Relationship Id="rId2" Type="http://schemas.openxmlformats.org/officeDocument/2006/relationships/slide" Target="../slides/slide90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2" Type="http://schemas.openxmlformats.org/officeDocument/2006/relationships/slide" Target="../slides/slide902.xml"/><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2" Type="http://schemas.openxmlformats.org/officeDocument/2006/relationships/slide" Target="../slides/slide903.xml"/><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2" Type="http://schemas.openxmlformats.org/officeDocument/2006/relationships/slide" Target="../slides/slide904.xml"/><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2" Type="http://schemas.openxmlformats.org/officeDocument/2006/relationships/slide" Target="../slides/slide905.xml"/><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2" Type="http://schemas.openxmlformats.org/officeDocument/2006/relationships/slide" Target="../slides/slide907.xml"/><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2" Type="http://schemas.openxmlformats.org/officeDocument/2006/relationships/slide" Target="../slides/slide908.xml"/><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2" Type="http://schemas.openxmlformats.org/officeDocument/2006/relationships/slide" Target="../slides/slide909.xml"/><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2" Type="http://schemas.openxmlformats.org/officeDocument/2006/relationships/slide" Target="../slides/slide910.xml"/><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2" Type="http://schemas.openxmlformats.org/officeDocument/2006/relationships/slide" Target="../slides/slide911.xml"/><Relationship Id="rId1" Type="http://schemas.openxmlformats.org/officeDocument/2006/relationships/notesMaster" Target="../notesMasters/notesMaster1.xml"/></Relationships>
</file>

<file path=ppt/notesSlides/_rels/notesSlide579.xml.rels><?xml version="1.0" encoding="UTF-8" standalone="yes"?>
<Relationships xmlns="http://schemas.openxmlformats.org/package/2006/relationships"><Relationship Id="rId2" Type="http://schemas.openxmlformats.org/officeDocument/2006/relationships/slide" Target="../slides/slide91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80.xml.rels><?xml version="1.0" encoding="UTF-8" standalone="yes"?>
<Relationships xmlns="http://schemas.openxmlformats.org/package/2006/relationships"><Relationship Id="rId2" Type="http://schemas.openxmlformats.org/officeDocument/2006/relationships/slide" Target="../slides/slide914.xml"/><Relationship Id="rId1" Type="http://schemas.openxmlformats.org/officeDocument/2006/relationships/notesMaster" Target="../notesMasters/notesMaster1.xml"/></Relationships>
</file>

<file path=ppt/notesSlides/_rels/notesSlide581.xml.rels><?xml version="1.0" encoding="UTF-8" standalone="yes"?>
<Relationships xmlns="http://schemas.openxmlformats.org/package/2006/relationships"><Relationship Id="rId2" Type="http://schemas.openxmlformats.org/officeDocument/2006/relationships/slide" Target="../slides/slide915.xml"/><Relationship Id="rId1" Type="http://schemas.openxmlformats.org/officeDocument/2006/relationships/notesMaster" Target="../notesMasters/notesMaster1.xml"/></Relationships>
</file>

<file path=ppt/notesSlides/_rels/notesSlide582.xml.rels><?xml version="1.0" encoding="UTF-8" standalone="yes"?>
<Relationships xmlns="http://schemas.openxmlformats.org/package/2006/relationships"><Relationship Id="rId2" Type="http://schemas.openxmlformats.org/officeDocument/2006/relationships/slide" Target="../slides/slide916.xml"/><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2" Type="http://schemas.openxmlformats.org/officeDocument/2006/relationships/slide" Target="../slides/slide917.xml"/><Relationship Id="rId1" Type="http://schemas.openxmlformats.org/officeDocument/2006/relationships/notesMaster" Target="../notesMasters/notesMaster1.xml"/></Relationships>
</file>

<file path=ppt/notesSlides/_rels/notesSlide584.xml.rels><?xml version="1.0" encoding="UTF-8" standalone="yes"?>
<Relationships xmlns="http://schemas.openxmlformats.org/package/2006/relationships"><Relationship Id="rId2" Type="http://schemas.openxmlformats.org/officeDocument/2006/relationships/slide" Target="../slides/slide918.xml"/><Relationship Id="rId1" Type="http://schemas.openxmlformats.org/officeDocument/2006/relationships/notesMaster" Target="../notesMasters/notesMaster1.xml"/></Relationships>
</file>

<file path=ppt/notesSlides/_rels/notesSlide585.xml.rels><?xml version="1.0" encoding="UTF-8" standalone="yes"?>
<Relationships xmlns="http://schemas.openxmlformats.org/package/2006/relationships"><Relationship Id="rId2" Type="http://schemas.openxmlformats.org/officeDocument/2006/relationships/slide" Target="../slides/slide919.xml"/><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2" Type="http://schemas.openxmlformats.org/officeDocument/2006/relationships/slide" Target="../slides/slide920.xml"/><Relationship Id="rId1" Type="http://schemas.openxmlformats.org/officeDocument/2006/relationships/notesMaster" Target="../notesMasters/notesMaster1.xml"/></Relationships>
</file>

<file path=ppt/notesSlides/_rels/notesSlide587.xml.rels><?xml version="1.0" encoding="UTF-8" standalone="yes"?>
<Relationships xmlns="http://schemas.openxmlformats.org/package/2006/relationships"><Relationship Id="rId2" Type="http://schemas.openxmlformats.org/officeDocument/2006/relationships/slide" Target="../slides/slide921.xml"/><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2" Type="http://schemas.openxmlformats.org/officeDocument/2006/relationships/slide" Target="../slides/slide922.xml"/><Relationship Id="rId1" Type="http://schemas.openxmlformats.org/officeDocument/2006/relationships/notesMaster" Target="../notesMasters/notesMaster1.xml"/></Relationships>
</file>

<file path=ppt/notesSlides/_rels/notesSlide589.xml.rels><?xml version="1.0" encoding="UTF-8" standalone="yes"?>
<Relationships xmlns="http://schemas.openxmlformats.org/package/2006/relationships"><Relationship Id="rId2" Type="http://schemas.openxmlformats.org/officeDocument/2006/relationships/slide" Target="../slides/slide92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2" Type="http://schemas.openxmlformats.org/officeDocument/2006/relationships/slide" Target="../slides/slide925.xml"/><Relationship Id="rId1" Type="http://schemas.openxmlformats.org/officeDocument/2006/relationships/notesMaster" Target="../notesMasters/notesMaster1.xml"/></Relationships>
</file>

<file path=ppt/notesSlides/_rels/notesSlide591.xml.rels><?xml version="1.0" encoding="UTF-8" standalone="yes"?>
<Relationships xmlns="http://schemas.openxmlformats.org/package/2006/relationships"><Relationship Id="rId2" Type="http://schemas.openxmlformats.org/officeDocument/2006/relationships/slide" Target="../slides/slide926.xml"/><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2" Type="http://schemas.openxmlformats.org/officeDocument/2006/relationships/slide" Target="../slides/slide927.xml"/><Relationship Id="rId1" Type="http://schemas.openxmlformats.org/officeDocument/2006/relationships/notesMaster" Target="../notesMasters/notesMaster1.xml"/></Relationships>
</file>

<file path=ppt/notesSlides/_rels/notesSlide593.xml.rels><?xml version="1.0" encoding="UTF-8" standalone="yes"?>
<Relationships xmlns="http://schemas.openxmlformats.org/package/2006/relationships"><Relationship Id="rId2" Type="http://schemas.openxmlformats.org/officeDocument/2006/relationships/slide" Target="../slides/slide928.xml"/><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2" Type="http://schemas.openxmlformats.org/officeDocument/2006/relationships/slide" Target="../slides/slide929.xml"/><Relationship Id="rId1" Type="http://schemas.openxmlformats.org/officeDocument/2006/relationships/notesMaster" Target="../notesMasters/notesMaster1.xml"/></Relationships>
</file>

<file path=ppt/notesSlides/_rels/notesSlide595.xml.rels><?xml version="1.0" encoding="UTF-8" standalone="yes"?>
<Relationships xmlns="http://schemas.openxmlformats.org/package/2006/relationships"><Relationship Id="rId2" Type="http://schemas.openxmlformats.org/officeDocument/2006/relationships/slide" Target="../slides/slide930.xml"/><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2" Type="http://schemas.openxmlformats.org/officeDocument/2006/relationships/slide" Target="../slides/slide931.xml"/><Relationship Id="rId1" Type="http://schemas.openxmlformats.org/officeDocument/2006/relationships/notesMaster" Target="../notesMasters/notesMaster1.xml"/></Relationships>
</file>

<file path=ppt/notesSlides/_rels/notesSlide597.xml.rels><?xml version="1.0" encoding="UTF-8" standalone="yes"?>
<Relationships xmlns="http://schemas.openxmlformats.org/package/2006/relationships"><Relationship Id="rId2" Type="http://schemas.openxmlformats.org/officeDocument/2006/relationships/slide" Target="../slides/slide932.xml"/><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2" Type="http://schemas.openxmlformats.org/officeDocument/2006/relationships/slide" Target="../slides/slide933.xml"/><Relationship Id="rId1" Type="http://schemas.openxmlformats.org/officeDocument/2006/relationships/notesMaster" Target="../notesMasters/notesMaster1.xml"/></Relationships>
</file>

<file path=ppt/notesSlides/_rels/notesSlide599.xml.rels><?xml version="1.0" encoding="UTF-8" standalone="yes"?>
<Relationships xmlns="http://schemas.openxmlformats.org/package/2006/relationships"><Relationship Id="rId2" Type="http://schemas.openxmlformats.org/officeDocument/2006/relationships/slide" Target="../slides/slide93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2" Type="http://schemas.openxmlformats.org/officeDocument/2006/relationships/slide" Target="../slides/slide936.xml"/><Relationship Id="rId1" Type="http://schemas.openxmlformats.org/officeDocument/2006/relationships/notesMaster" Target="../notesMasters/notesMaster1.xml"/></Relationships>
</file>

<file path=ppt/notesSlides/_rels/notesSlide601.xml.rels><?xml version="1.0" encoding="UTF-8" standalone="yes"?>
<Relationships xmlns="http://schemas.openxmlformats.org/package/2006/relationships"><Relationship Id="rId2" Type="http://schemas.openxmlformats.org/officeDocument/2006/relationships/slide" Target="../slides/slide937.xml"/><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2" Type="http://schemas.openxmlformats.org/officeDocument/2006/relationships/slide" Target="../slides/slide938.xml"/><Relationship Id="rId1" Type="http://schemas.openxmlformats.org/officeDocument/2006/relationships/notesMaster" Target="../notesMasters/notesMaster1.xml"/></Relationships>
</file>

<file path=ppt/notesSlides/_rels/notesSlide603.xml.rels><?xml version="1.0" encoding="UTF-8" standalone="yes"?>
<Relationships xmlns="http://schemas.openxmlformats.org/package/2006/relationships"><Relationship Id="rId2" Type="http://schemas.openxmlformats.org/officeDocument/2006/relationships/slide" Target="../slides/slide939.xml"/><Relationship Id="rId1" Type="http://schemas.openxmlformats.org/officeDocument/2006/relationships/notesMaster" Target="../notesMasters/notesMaster1.xml"/></Relationships>
</file>

<file path=ppt/notesSlides/_rels/notesSlide604.xml.rels><?xml version="1.0" encoding="UTF-8" standalone="yes"?>
<Relationships xmlns="http://schemas.openxmlformats.org/package/2006/relationships"><Relationship Id="rId2" Type="http://schemas.openxmlformats.org/officeDocument/2006/relationships/slide" Target="../slides/slide941.xml"/><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2" Type="http://schemas.openxmlformats.org/officeDocument/2006/relationships/slide" Target="../slides/slide942.xml"/><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2" Type="http://schemas.openxmlformats.org/officeDocument/2006/relationships/slide" Target="../slides/slide943.xml"/><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2" Type="http://schemas.openxmlformats.org/officeDocument/2006/relationships/slide" Target="../slides/slide944.xml"/><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2" Type="http://schemas.openxmlformats.org/officeDocument/2006/relationships/slide" Target="../slides/slide945.xml"/><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2" Type="http://schemas.openxmlformats.org/officeDocument/2006/relationships/slide" Target="../slides/slide946.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2" Type="http://schemas.openxmlformats.org/officeDocument/2006/relationships/slide" Target="../slides/slide947.xml"/><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2" Type="http://schemas.openxmlformats.org/officeDocument/2006/relationships/slide" Target="../slides/slide948.xml"/><Relationship Id="rId1" Type="http://schemas.openxmlformats.org/officeDocument/2006/relationships/notesMaster" Target="../notesMasters/notesMaster1.xml"/></Relationships>
</file>

<file path=ppt/notesSlides/_rels/notesSlide612.xml.rels><?xml version="1.0" encoding="UTF-8" standalone="yes"?>
<Relationships xmlns="http://schemas.openxmlformats.org/package/2006/relationships"><Relationship Id="rId2" Type="http://schemas.openxmlformats.org/officeDocument/2006/relationships/slide" Target="../slides/slide949.xml"/><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2" Type="http://schemas.openxmlformats.org/officeDocument/2006/relationships/slide" Target="../slides/slide950.xml"/><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2" Type="http://schemas.openxmlformats.org/officeDocument/2006/relationships/slide" Target="../slides/slide951.xml"/><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2" Type="http://schemas.openxmlformats.org/officeDocument/2006/relationships/slide" Target="../slides/slide952.xml"/><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2" Type="http://schemas.openxmlformats.org/officeDocument/2006/relationships/slide" Target="../slides/slide953.xml"/><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2" Type="http://schemas.openxmlformats.org/officeDocument/2006/relationships/slide" Target="../slides/slide954.xml"/><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2" Type="http://schemas.openxmlformats.org/officeDocument/2006/relationships/slide" Target="../slides/slide956.xml"/><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2" Type="http://schemas.openxmlformats.org/officeDocument/2006/relationships/slide" Target="../slides/slide957.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20.xml.rels><?xml version="1.0" encoding="UTF-8" standalone="yes"?>
<Relationships xmlns="http://schemas.openxmlformats.org/package/2006/relationships"><Relationship Id="rId2" Type="http://schemas.openxmlformats.org/officeDocument/2006/relationships/slide" Target="../slides/slide958.xml"/><Relationship Id="rId1" Type="http://schemas.openxmlformats.org/officeDocument/2006/relationships/notesMaster" Target="../notesMasters/notesMaster1.xml"/></Relationships>
</file>

<file path=ppt/notesSlides/_rels/notesSlide621.xml.rels><?xml version="1.0" encoding="UTF-8" standalone="yes"?>
<Relationships xmlns="http://schemas.openxmlformats.org/package/2006/relationships"><Relationship Id="rId2" Type="http://schemas.openxmlformats.org/officeDocument/2006/relationships/slide" Target="../slides/slide959.xml"/><Relationship Id="rId1" Type="http://schemas.openxmlformats.org/officeDocument/2006/relationships/notesMaster" Target="../notesMasters/notesMaster1.xml"/></Relationships>
</file>

<file path=ppt/notesSlides/_rels/notesSlide622.xml.rels><?xml version="1.0" encoding="UTF-8" standalone="yes"?>
<Relationships xmlns="http://schemas.openxmlformats.org/package/2006/relationships"><Relationship Id="rId2" Type="http://schemas.openxmlformats.org/officeDocument/2006/relationships/slide" Target="../slides/slide960.xml"/><Relationship Id="rId1" Type="http://schemas.openxmlformats.org/officeDocument/2006/relationships/notesMaster" Target="../notesMasters/notesMaster1.xml"/></Relationships>
</file>

<file path=ppt/notesSlides/_rels/notesSlide623.xml.rels><?xml version="1.0" encoding="UTF-8" standalone="yes"?>
<Relationships xmlns="http://schemas.openxmlformats.org/package/2006/relationships"><Relationship Id="rId2" Type="http://schemas.openxmlformats.org/officeDocument/2006/relationships/slide" Target="../slides/slide961.xml"/><Relationship Id="rId1" Type="http://schemas.openxmlformats.org/officeDocument/2006/relationships/notesMaster" Target="../notesMasters/notesMaster1.xml"/></Relationships>
</file>

<file path=ppt/notesSlides/_rels/notesSlide624.xml.rels><?xml version="1.0" encoding="UTF-8" standalone="yes"?>
<Relationships xmlns="http://schemas.openxmlformats.org/package/2006/relationships"><Relationship Id="rId2" Type="http://schemas.openxmlformats.org/officeDocument/2006/relationships/slide" Target="../slides/slide962.xml"/><Relationship Id="rId1" Type="http://schemas.openxmlformats.org/officeDocument/2006/relationships/notesMaster" Target="../notesMasters/notesMaster1.xml"/></Relationships>
</file>

<file path=ppt/notesSlides/_rels/notesSlide625.xml.rels><?xml version="1.0" encoding="UTF-8" standalone="yes"?>
<Relationships xmlns="http://schemas.openxmlformats.org/package/2006/relationships"><Relationship Id="rId2" Type="http://schemas.openxmlformats.org/officeDocument/2006/relationships/slide" Target="../slides/slide963.xml"/><Relationship Id="rId1" Type="http://schemas.openxmlformats.org/officeDocument/2006/relationships/notesMaster" Target="../notesMasters/notesMaster1.xml"/></Relationships>
</file>

<file path=ppt/notesSlides/_rels/notesSlide626.xml.rels><?xml version="1.0" encoding="UTF-8" standalone="yes"?>
<Relationships xmlns="http://schemas.openxmlformats.org/package/2006/relationships"><Relationship Id="rId2" Type="http://schemas.openxmlformats.org/officeDocument/2006/relationships/slide" Target="../slides/slide964.xml"/><Relationship Id="rId1" Type="http://schemas.openxmlformats.org/officeDocument/2006/relationships/notesMaster" Target="../notesMasters/notesMaster1.xml"/></Relationships>
</file>

<file path=ppt/notesSlides/_rels/notesSlide627.xml.rels><?xml version="1.0" encoding="UTF-8" standalone="yes"?>
<Relationships xmlns="http://schemas.openxmlformats.org/package/2006/relationships"><Relationship Id="rId2" Type="http://schemas.openxmlformats.org/officeDocument/2006/relationships/slide" Target="../slides/slide966.xml"/><Relationship Id="rId1" Type="http://schemas.openxmlformats.org/officeDocument/2006/relationships/notesMaster" Target="../notesMasters/notesMaster1.xml"/></Relationships>
</file>

<file path=ppt/notesSlides/_rels/notesSlide628.xml.rels><?xml version="1.0" encoding="UTF-8" standalone="yes"?>
<Relationships xmlns="http://schemas.openxmlformats.org/package/2006/relationships"><Relationship Id="rId2" Type="http://schemas.openxmlformats.org/officeDocument/2006/relationships/slide" Target="../slides/slide967.xml"/><Relationship Id="rId1" Type="http://schemas.openxmlformats.org/officeDocument/2006/relationships/notesMaster" Target="../notesMasters/notesMaster1.xml"/></Relationships>
</file>

<file path=ppt/notesSlides/_rels/notesSlide629.xml.rels><?xml version="1.0" encoding="UTF-8" standalone="yes"?>
<Relationships xmlns="http://schemas.openxmlformats.org/package/2006/relationships"><Relationship Id="rId2" Type="http://schemas.openxmlformats.org/officeDocument/2006/relationships/slide" Target="../slides/slide968.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30.xml.rels><?xml version="1.0" encoding="UTF-8" standalone="yes"?>
<Relationships xmlns="http://schemas.openxmlformats.org/package/2006/relationships"><Relationship Id="rId2" Type="http://schemas.openxmlformats.org/officeDocument/2006/relationships/slide" Target="../slides/slide969.xml"/><Relationship Id="rId1" Type="http://schemas.openxmlformats.org/officeDocument/2006/relationships/notesMaster" Target="../notesMasters/notesMaster1.xml"/></Relationships>
</file>

<file path=ppt/notesSlides/_rels/notesSlide631.xml.rels><?xml version="1.0" encoding="UTF-8" standalone="yes"?>
<Relationships xmlns="http://schemas.openxmlformats.org/package/2006/relationships"><Relationship Id="rId2" Type="http://schemas.openxmlformats.org/officeDocument/2006/relationships/slide" Target="../slides/slide970.xml"/><Relationship Id="rId1" Type="http://schemas.openxmlformats.org/officeDocument/2006/relationships/notesMaster" Target="../notesMasters/notesMaster1.xml"/></Relationships>
</file>

<file path=ppt/notesSlides/_rels/notesSlide632.xml.rels><?xml version="1.0" encoding="UTF-8" standalone="yes"?>
<Relationships xmlns="http://schemas.openxmlformats.org/package/2006/relationships"><Relationship Id="rId2" Type="http://schemas.openxmlformats.org/officeDocument/2006/relationships/slide" Target="../slides/slide971.xml"/><Relationship Id="rId1" Type="http://schemas.openxmlformats.org/officeDocument/2006/relationships/notesMaster" Target="../notesMasters/notesMaster1.xml"/></Relationships>
</file>

<file path=ppt/notesSlides/_rels/notesSlide633.xml.rels><?xml version="1.0" encoding="UTF-8" standalone="yes"?>
<Relationships xmlns="http://schemas.openxmlformats.org/package/2006/relationships"><Relationship Id="rId2" Type="http://schemas.openxmlformats.org/officeDocument/2006/relationships/slide" Target="../slides/slide972.xml"/><Relationship Id="rId1" Type="http://schemas.openxmlformats.org/officeDocument/2006/relationships/notesMaster" Target="../notesMasters/notesMaster1.xml"/></Relationships>
</file>

<file path=ppt/notesSlides/_rels/notesSlide634.xml.rels><?xml version="1.0" encoding="UTF-8" standalone="yes"?>
<Relationships xmlns="http://schemas.openxmlformats.org/package/2006/relationships"><Relationship Id="rId2" Type="http://schemas.openxmlformats.org/officeDocument/2006/relationships/slide" Target="../slides/slide973.xml"/><Relationship Id="rId1" Type="http://schemas.openxmlformats.org/officeDocument/2006/relationships/notesMaster" Target="../notesMasters/notesMaster1.xml"/></Relationships>
</file>

<file path=ppt/notesSlides/_rels/notesSlide635.xml.rels><?xml version="1.0" encoding="UTF-8" standalone="yes"?>
<Relationships xmlns="http://schemas.openxmlformats.org/package/2006/relationships"><Relationship Id="rId2" Type="http://schemas.openxmlformats.org/officeDocument/2006/relationships/slide" Target="../slides/slide975.xml"/><Relationship Id="rId1" Type="http://schemas.openxmlformats.org/officeDocument/2006/relationships/notesMaster" Target="../notesMasters/notesMaster1.xml"/></Relationships>
</file>

<file path=ppt/notesSlides/_rels/notesSlide636.xml.rels><?xml version="1.0" encoding="UTF-8" standalone="yes"?>
<Relationships xmlns="http://schemas.openxmlformats.org/package/2006/relationships"><Relationship Id="rId2" Type="http://schemas.openxmlformats.org/officeDocument/2006/relationships/slide" Target="../slides/slide976.xml"/><Relationship Id="rId1" Type="http://schemas.openxmlformats.org/officeDocument/2006/relationships/notesMaster" Target="../notesMasters/notesMaster1.xml"/></Relationships>
</file>

<file path=ppt/notesSlides/_rels/notesSlide637.xml.rels><?xml version="1.0" encoding="UTF-8" standalone="yes"?>
<Relationships xmlns="http://schemas.openxmlformats.org/package/2006/relationships"><Relationship Id="rId2" Type="http://schemas.openxmlformats.org/officeDocument/2006/relationships/slide" Target="../slides/slide977.xml"/><Relationship Id="rId1" Type="http://schemas.openxmlformats.org/officeDocument/2006/relationships/notesMaster" Target="../notesMasters/notesMaster1.xml"/></Relationships>
</file>

<file path=ppt/notesSlides/_rels/notesSlide638.xml.rels><?xml version="1.0" encoding="UTF-8" standalone="yes"?>
<Relationships xmlns="http://schemas.openxmlformats.org/package/2006/relationships"><Relationship Id="rId2" Type="http://schemas.openxmlformats.org/officeDocument/2006/relationships/slide" Target="../slides/slide978.xml"/><Relationship Id="rId1" Type="http://schemas.openxmlformats.org/officeDocument/2006/relationships/notesMaster" Target="../notesMasters/notesMaster1.xml"/></Relationships>
</file>

<file path=ppt/notesSlides/_rels/notesSlide639.xml.rels><?xml version="1.0" encoding="UTF-8" standalone="yes"?>
<Relationships xmlns="http://schemas.openxmlformats.org/package/2006/relationships"><Relationship Id="rId2" Type="http://schemas.openxmlformats.org/officeDocument/2006/relationships/slide" Target="../slides/slide97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40.xml.rels><?xml version="1.0" encoding="UTF-8" standalone="yes"?>
<Relationships xmlns="http://schemas.openxmlformats.org/package/2006/relationships"><Relationship Id="rId2" Type="http://schemas.openxmlformats.org/officeDocument/2006/relationships/slide" Target="../slides/slide980.xml"/><Relationship Id="rId1" Type="http://schemas.openxmlformats.org/officeDocument/2006/relationships/notesMaster" Target="../notesMasters/notesMaster1.xml"/></Relationships>
</file>

<file path=ppt/notesSlides/_rels/notesSlide641.xml.rels><?xml version="1.0" encoding="UTF-8" standalone="yes"?>
<Relationships xmlns="http://schemas.openxmlformats.org/package/2006/relationships"><Relationship Id="rId2" Type="http://schemas.openxmlformats.org/officeDocument/2006/relationships/slide" Target="../slides/slide981.xml"/><Relationship Id="rId1" Type="http://schemas.openxmlformats.org/officeDocument/2006/relationships/notesMaster" Target="../notesMasters/notesMaster1.xml"/></Relationships>
</file>

<file path=ppt/notesSlides/_rels/notesSlide642.xml.rels><?xml version="1.0" encoding="UTF-8" standalone="yes"?>
<Relationships xmlns="http://schemas.openxmlformats.org/package/2006/relationships"><Relationship Id="rId2" Type="http://schemas.openxmlformats.org/officeDocument/2006/relationships/slide" Target="../slides/slide982.xml"/><Relationship Id="rId1" Type="http://schemas.openxmlformats.org/officeDocument/2006/relationships/notesMaster" Target="../notesMasters/notesMaster1.xml"/></Relationships>
</file>

<file path=ppt/notesSlides/_rels/notesSlide643.xml.rels><?xml version="1.0" encoding="UTF-8" standalone="yes"?>
<Relationships xmlns="http://schemas.openxmlformats.org/package/2006/relationships"><Relationship Id="rId2" Type="http://schemas.openxmlformats.org/officeDocument/2006/relationships/slide" Target="../slides/slide983.xml"/><Relationship Id="rId1" Type="http://schemas.openxmlformats.org/officeDocument/2006/relationships/notesMaster" Target="../notesMasters/notesMaster1.xml"/></Relationships>
</file>

<file path=ppt/notesSlides/_rels/notesSlide644.xml.rels><?xml version="1.0" encoding="UTF-8" standalone="yes"?>
<Relationships xmlns="http://schemas.openxmlformats.org/package/2006/relationships"><Relationship Id="rId2" Type="http://schemas.openxmlformats.org/officeDocument/2006/relationships/slide" Target="../slides/slide984.xml"/><Relationship Id="rId1" Type="http://schemas.openxmlformats.org/officeDocument/2006/relationships/notesMaster" Target="../notesMasters/notesMaster1.xml"/></Relationships>
</file>

<file path=ppt/notesSlides/_rels/notesSlide645.xml.rels><?xml version="1.0" encoding="UTF-8" standalone="yes"?>
<Relationships xmlns="http://schemas.openxmlformats.org/package/2006/relationships"><Relationship Id="rId2" Type="http://schemas.openxmlformats.org/officeDocument/2006/relationships/slide" Target="../slides/slide985.xml"/><Relationship Id="rId1" Type="http://schemas.openxmlformats.org/officeDocument/2006/relationships/notesMaster" Target="../notesMasters/notesMaster1.xml"/></Relationships>
</file>

<file path=ppt/notesSlides/_rels/notesSlide646.xml.rels><?xml version="1.0" encoding="UTF-8" standalone="yes"?>
<Relationships xmlns="http://schemas.openxmlformats.org/package/2006/relationships"><Relationship Id="rId2" Type="http://schemas.openxmlformats.org/officeDocument/2006/relationships/slide" Target="../slides/slide986.xml"/><Relationship Id="rId1" Type="http://schemas.openxmlformats.org/officeDocument/2006/relationships/notesMaster" Target="../notesMasters/notesMaster1.xml"/></Relationships>
</file>

<file path=ppt/notesSlides/_rels/notesSlide647.xml.rels><?xml version="1.0" encoding="UTF-8" standalone="yes"?>
<Relationships xmlns="http://schemas.openxmlformats.org/package/2006/relationships"><Relationship Id="rId2" Type="http://schemas.openxmlformats.org/officeDocument/2006/relationships/slide" Target="../slides/slide988.xml"/><Relationship Id="rId1" Type="http://schemas.openxmlformats.org/officeDocument/2006/relationships/notesMaster" Target="../notesMasters/notesMaster1.xml"/></Relationships>
</file>

<file path=ppt/notesSlides/_rels/notesSlide648.xml.rels><?xml version="1.0" encoding="UTF-8" standalone="yes"?>
<Relationships xmlns="http://schemas.openxmlformats.org/package/2006/relationships"><Relationship Id="rId2" Type="http://schemas.openxmlformats.org/officeDocument/2006/relationships/slide" Target="../slides/slide989.xml"/><Relationship Id="rId1" Type="http://schemas.openxmlformats.org/officeDocument/2006/relationships/notesMaster" Target="../notesMasters/notesMaster1.xml"/></Relationships>
</file>

<file path=ppt/notesSlides/_rels/notesSlide649.xml.rels><?xml version="1.0" encoding="UTF-8" standalone="yes"?>
<Relationships xmlns="http://schemas.openxmlformats.org/package/2006/relationships"><Relationship Id="rId2" Type="http://schemas.openxmlformats.org/officeDocument/2006/relationships/slide" Target="../slides/slide990.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50.xml.rels><?xml version="1.0" encoding="UTF-8" standalone="yes"?>
<Relationships xmlns="http://schemas.openxmlformats.org/package/2006/relationships"><Relationship Id="rId2" Type="http://schemas.openxmlformats.org/officeDocument/2006/relationships/slide" Target="../slides/slide991.xml"/><Relationship Id="rId1" Type="http://schemas.openxmlformats.org/officeDocument/2006/relationships/notesMaster" Target="../notesMasters/notesMaster1.xml"/></Relationships>
</file>

<file path=ppt/notesSlides/_rels/notesSlide651.xml.rels><?xml version="1.0" encoding="UTF-8" standalone="yes"?>
<Relationships xmlns="http://schemas.openxmlformats.org/package/2006/relationships"><Relationship Id="rId2" Type="http://schemas.openxmlformats.org/officeDocument/2006/relationships/slide" Target="../slides/slide992.xml"/><Relationship Id="rId1" Type="http://schemas.openxmlformats.org/officeDocument/2006/relationships/notesMaster" Target="../notesMasters/notesMaster1.xml"/></Relationships>
</file>

<file path=ppt/notesSlides/_rels/notesSlide652.xml.rels><?xml version="1.0" encoding="UTF-8" standalone="yes"?>
<Relationships xmlns="http://schemas.openxmlformats.org/package/2006/relationships"><Relationship Id="rId2" Type="http://schemas.openxmlformats.org/officeDocument/2006/relationships/slide" Target="../slides/slide993.xml"/><Relationship Id="rId1" Type="http://schemas.openxmlformats.org/officeDocument/2006/relationships/notesMaster" Target="../notesMasters/notesMaster1.xml"/></Relationships>
</file>

<file path=ppt/notesSlides/_rels/notesSlide653.xml.rels><?xml version="1.0" encoding="UTF-8" standalone="yes"?>
<Relationships xmlns="http://schemas.openxmlformats.org/package/2006/relationships"><Relationship Id="rId2" Type="http://schemas.openxmlformats.org/officeDocument/2006/relationships/slide" Target="../slides/slide994.xml"/><Relationship Id="rId1" Type="http://schemas.openxmlformats.org/officeDocument/2006/relationships/notesMaster" Target="../notesMasters/notesMaster1.xml"/></Relationships>
</file>

<file path=ppt/notesSlides/_rels/notesSlide654.xml.rels><?xml version="1.0" encoding="UTF-8" standalone="yes"?>
<Relationships xmlns="http://schemas.openxmlformats.org/package/2006/relationships"><Relationship Id="rId2" Type="http://schemas.openxmlformats.org/officeDocument/2006/relationships/slide" Target="../slides/slide995.xml"/><Relationship Id="rId1" Type="http://schemas.openxmlformats.org/officeDocument/2006/relationships/notesMaster" Target="../notesMasters/notesMaster1.xml"/></Relationships>
</file>

<file path=ppt/notesSlides/_rels/notesSlide655.xml.rels><?xml version="1.0" encoding="UTF-8" standalone="yes"?>
<Relationships xmlns="http://schemas.openxmlformats.org/package/2006/relationships"><Relationship Id="rId2" Type="http://schemas.openxmlformats.org/officeDocument/2006/relationships/slide" Target="../slides/slide996.xml"/><Relationship Id="rId1" Type="http://schemas.openxmlformats.org/officeDocument/2006/relationships/notesMaster" Target="../notesMasters/notesMaster1.xml"/></Relationships>
</file>

<file path=ppt/notesSlides/_rels/notesSlide656.xml.rels><?xml version="1.0" encoding="UTF-8" standalone="yes"?>
<Relationships xmlns="http://schemas.openxmlformats.org/package/2006/relationships"><Relationship Id="rId2" Type="http://schemas.openxmlformats.org/officeDocument/2006/relationships/slide" Target="../slides/slide997.xml"/><Relationship Id="rId1" Type="http://schemas.openxmlformats.org/officeDocument/2006/relationships/notesMaster" Target="../notesMasters/notesMaster1.xml"/></Relationships>
</file>

<file path=ppt/notesSlides/_rels/notesSlide657.xml.rels><?xml version="1.0" encoding="UTF-8" standalone="yes"?>
<Relationships xmlns="http://schemas.openxmlformats.org/package/2006/relationships"><Relationship Id="rId2" Type="http://schemas.openxmlformats.org/officeDocument/2006/relationships/slide" Target="../slides/slide998.xml"/><Relationship Id="rId1" Type="http://schemas.openxmlformats.org/officeDocument/2006/relationships/notesMaster" Target="../notesMasters/notesMaster1.xml"/></Relationships>
</file>

<file path=ppt/notesSlides/_rels/notesSlide658.xml.rels><?xml version="1.0" encoding="UTF-8" standalone="yes"?>
<Relationships xmlns="http://schemas.openxmlformats.org/package/2006/relationships"><Relationship Id="rId2" Type="http://schemas.openxmlformats.org/officeDocument/2006/relationships/slide" Target="../slides/slide999.xml"/><Relationship Id="rId1" Type="http://schemas.openxmlformats.org/officeDocument/2006/relationships/notesMaster" Target="../notesMasters/notesMaster1.xml"/></Relationships>
</file>

<file path=ppt/notesSlides/_rels/notesSlide659.xml.rels><?xml version="1.0" encoding="UTF-8" standalone="yes"?>
<Relationships xmlns="http://schemas.openxmlformats.org/package/2006/relationships"><Relationship Id="rId2" Type="http://schemas.openxmlformats.org/officeDocument/2006/relationships/slide" Target="../slides/slide1000.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60.xml.rels><?xml version="1.0" encoding="UTF-8" standalone="yes"?>
<Relationships xmlns="http://schemas.openxmlformats.org/package/2006/relationships"><Relationship Id="rId2" Type="http://schemas.openxmlformats.org/officeDocument/2006/relationships/slide" Target="../slides/slide1001.xml"/><Relationship Id="rId1" Type="http://schemas.openxmlformats.org/officeDocument/2006/relationships/notesMaster" Target="../notesMasters/notesMaster1.xml"/></Relationships>
</file>

<file path=ppt/notesSlides/_rels/notesSlide661.xml.rels><?xml version="1.0" encoding="UTF-8" standalone="yes"?>
<Relationships xmlns="http://schemas.openxmlformats.org/package/2006/relationships"><Relationship Id="rId2" Type="http://schemas.openxmlformats.org/officeDocument/2006/relationships/slide" Target="../slides/slide1003.xml"/><Relationship Id="rId1" Type="http://schemas.openxmlformats.org/officeDocument/2006/relationships/notesMaster" Target="../notesMasters/notesMaster1.xml"/></Relationships>
</file>

<file path=ppt/notesSlides/_rels/notesSlide662.xml.rels><?xml version="1.0" encoding="UTF-8" standalone="yes"?>
<Relationships xmlns="http://schemas.openxmlformats.org/package/2006/relationships"><Relationship Id="rId2" Type="http://schemas.openxmlformats.org/officeDocument/2006/relationships/slide" Target="../slides/slide1004.xml"/><Relationship Id="rId1" Type="http://schemas.openxmlformats.org/officeDocument/2006/relationships/notesMaster" Target="../notesMasters/notesMaster1.xml"/></Relationships>
</file>

<file path=ppt/notesSlides/_rels/notesSlide663.xml.rels><?xml version="1.0" encoding="UTF-8" standalone="yes"?>
<Relationships xmlns="http://schemas.openxmlformats.org/package/2006/relationships"><Relationship Id="rId2" Type="http://schemas.openxmlformats.org/officeDocument/2006/relationships/slide" Target="../slides/slide1005.xml"/><Relationship Id="rId1" Type="http://schemas.openxmlformats.org/officeDocument/2006/relationships/notesMaster" Target="../notesMasters/notesMaster1.xml"/></Relationships>
</file>

<file path=ppt/notesSlides/_rels/notesSlide664.xml.rels><?xml version="1.0" encoding="UTF-8" standalone="yes"?>
<Relationships xmlns="http://schemas.openxmlformats.org/package/2006/relationships"><Relationship Id="rId2" Type="http://schemas.openxmlformats.org/officeDocument/2006/relationships/slide" Target="../slides/slide1006.xml"/><Relationship Id="rId1" Type="http://schemas.openxmlformats.org/officeDocument/2006/relationships/notesMaster" Target="../notesMasters/notesMaster1.xml"/></Relationships>
</file>

<file path=ppt/notesSlides/_rels/notesSlide665.xml.rels><?xml version="1.0" encoding="UTF-8" standalone="yes"?>
<Relationships xmlns="http://schemas.openxmlformats.org/package/2006/relationships"><Relationship Id="rId2" Type="http://schemas.openxmlformats.org/officeDocument/2006/relationships/slide" Target="../slides/slide1007.xml"/><Relationship Id="rId1" Type="http://schemas.openxmlformats.org/officeDocument/2006/relationships/notesMaster" Target="../notesMasters/notesMaster1.xml"/></Relationships>
</file>

<file path=ppt/notesSlides/_rels/notesSlide666.xml.rels><?xml version="1.0" encoding="UTF-8" standalone="yes"?>
<Relationships xmlns="http://schemas.openxmlformats.org/package/2006/relationships"><Relationship Id="rId2" Type="http://schemas.openxmlformats.org/officeDocument/2006/relationships/slide" Target="../slides/slide1008.xml"/><Relationship Id="rId1" Type="http://schemas.openxmlformats.org/officeDocument/2006/relationships/notesMaster" Target="../notesMasters/notesMaster1.xml"/></Relationships>
</file>

<file path=ppt/notesSlides/_rels/notesSlide667.xml.rels><?xml version="1.0" encoding="UTF-8" standalone="yes"?>
<Relationships xmlns="http://schemas.openxmlformats.org/package/2006/relationships"><Relationship Id="rId2" Type="http://schemas.openxmlformats.org/officeDocument/2006/relationships/slide" Target="../slides/slide1024.xml"/><Relationship Id="rId1" Type="http://schemas.openxmlformats.org/officeDocument/2006/relationships/notesMaster" Target="../notesMasters/notesMaster1.xml"/></Relationships>
</file>

<file path=ppt/notesSlides/_rels/notesSlide668.xml.rels><?xml version="1.0" encoding="UTF-8" standalone="yes"?>
<Relationships xmlns="http://schemas.openxmlformats.org/package/2006/relationships"><Relationship Id="rId2" Type="http://schemas.openxmlformats.org/officeDocument/2006/relationships/slide" Target="../slides/slide1026.xml"/><Relationship Id="rId1" Type="http://schemas.openxmlformats.org/officeDocument/2006/relationships/notesMaster" Target="../notesMasters/notesMaster1.xml"/></Relationships>
</file>

<file path=ppt/notesSlides/_rels/notesSlide669.xml.rels><?xml version="1.0" encoding="UTF-8" standalone="yes"?>
<Relationships xmlns="http://schemas.openxmlformats.org/package/2006/relationships"><Relationship Id="rId2" Type="http://schemas.openxmlformats.org/officeDocument/2006/relationships/slide" Target="../slides/slide102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70.xml.rels><?xml version="1.0" encoding="UTF-8" standalone="yes"?>
<Relationships xmlns="http://schemas.openxmlformats.org/package/2006/relationships"><Relationship Id="rId2" Type="http://schemas.openxmlformats.org/officeDocument/2006/relationships/slide" Target="../slides/slide1028.xml"/><Relationship Id="rId1" Type="http://schemas.openxmlformats.org/officeDocument/2006/relationships/notesMaster" Target="../notesMasters/notesMaster1.xml"/></Relationships>
</file>

<file path=ppt/notesSlides/_rels/notesSlide671.xml.rels><?xml version="1.0" encoding="UTF-8" standalone="yes"?>
<Relationships xmlns="http://schemas.openxmlformats.org/package/2006/relationships"><Relationship Id="rId2" Type="http://schemas.openxmlformats.org/officeDocument/2006/relationships/slide" Target="../slides/slide1029.xml"/><Relationship Id="rId1" Type="http://schemas.openxmlformats.org/officeDocument/2006/relationships/notesMaster" Target="../notesMasters/notesMaster1.xml"/></Relationships>
</file>

<file path=ppt/notesSlides/_rels/notesSlide672.xml.rels><?xml version="1.0" encoding="UTF-8" standalone="yes"?>
<Relationships xmlns="http://schemas.openxmlformats.org/package/2006/relationships"><Relationship Id="rId2" Type="http://schemas.openxmlformats.org/officeDocument/2006/relationships/slide" Target="../slides/slide1030.xml"/><Relationship Id="rId1" Type="http://schemas.openxmlformats.org/officeDocument/2006/relationships/notesMaster" Target="../notesMasters/notesMaster1.xml"/></Relationships>
</file>

<file path=ppt/notesSlides/_rels/notesSlide673.xml.rels><?xml version="1.0" encoding="UTF-8" standalone="yes"?>
<Relationships xmlns="http://schemas.openxmlformats.org/package/2006/relationships"><Relationship Id="rId2" Type="http://schemas.openxmlformats.org/officeDocument/2006/relationships/slide" Target="../slides/slide1031.xml"/><Relationship Id="rId1" Type="http://schemas.openxmlformats.org/officeDocument/2006/relationships/notesMaster" Target="../notesMasters/notesMaster1.xml"/></Relationships>
</file>

<file path=ppt/notesSlides/_rels/notesSlide674.xml.rels><?xml version="1.0" encoding="UTF-8" standalone="yes"?>
<Relationships xmlns="http://schemas.openxmlformats.org/package/2006/relationships"><Relationship Id="rId2" Type="http://schemas.openxmlformats.org/officeDocument/2006/relationships/slide" Target="../slides/slide1032.xml"/><Relationship Id="rId1" Type="http://schemas.openxmlformats.org/officeDocument/2006/relationships/notesMaster" Target="../notesMasters/notesMaster1.xml"/></Relationships>
</file>

<file path=ppt/notesSlides/_rels/notesSlide675.xml.rels><?xml version="1.0" encoding="UTF-8" standalone="yes"?>
<Relationships xmlns="http://schemas.openxmlformats.org/package/2006/relationships"><Relationship Id="rId2" Type="http://schemas.openxmlformats.org/officeDocument/2006/relationships/slide" Target="../slides/slide1033.xml"/><Relationship Id="rId1" Type="http://schemas.openxmlformats.org/officeDocument/2006/relationships/notesMaster" Target="../notesMasters/notesMaster1.xml"/></Relationships>
</file>

<file path=ppt/notesSlides/_rels/notesSlide676.xml.rels><?xml version="1.0" encoding="UTF-8" standalone="yes"?>
<Relationships xmlns="http://schemas.openxmlformats.org/package/2006/relationships"><Relationship Id="rId2" Type="http://schemas.openxmlformats.org/officeDocument/2006/relationships/slide" Target="../slides/slide1034.xml"/><Relationship Id="rId1" Type="http://schemas.openxmlformats.org/officeDocument/2006/relationships/notesMaster" Target="../notesMasters/notesMaster1.xml"/></Relationships>
</file>

<file path=ppt/notesSlides/_rels/notesSlide677.xml.rels><?xml version="1.0" encoding="UTF-8" standalone="yes"?>
<Relationships xmlns="http://schemas.openxmlformats.org/package/2006/relationships"><Relationship Id="rId2" Type="http://schemas.openxmlformats.org/officeDocument/2006/relationships/slide" Target="../slides/slide1035.xml"/><Relationship Id="rId1" Type="http://schemas.openxmlformats.org/officeDocument/2006/relationships/notesMaster" Target="../notesMasters/notesMaster1.xml"/></Relationships>
</file>

<file path=ppt/notesSlides/_rels/notesSlide678.xml.rels><?xml version="1.0" encoding="UTF-8" standalone="yes"?>
<Relationships xmlns="http://schemas.openxmlformats.org/package/2006/relationships"><Relationship Id="rId2" Type="http://schemas.openxmlformats.org/officeDocument/2006/relationships/slide" Target="../slides/slide1036.xml"/><Relationship Id="rId1" Type="http://schemas.openxmlformats.org/officeDocument/2006/relationships/notesMaster" Target="../notesMasters/notesMaster1.xml"/></Relationships>
</file>

<file path=ppt/notesSlides/_rels/notesSlide679.xml.rels><?xml version="1.0" encoding="UTF-8" standalone="yes"?>
<Relationships xmlns="http://schemas.openxmlformats.org/package/2006/relationships"><Relationship Id="rId2" Type="http://schemas.openxmlformats.org/officeDocument/2006/relationships/slide" Target="../slides/slide103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680.xml.rels><?xml version="1.0" encoding="UTF-8" standalone="yes"?>
<Relationships xmlns="http://schemas.openxmlformats.org/package/2006/relationships"><Relationship Id="rId2" Type="http://schemas.openxmlformats.org/officeDocument/2006/relationships/slide" Target="../slides/slide1038.xml"/><Relationship Id="rId1" Type="http://schemas.openxmlformats.org/officeDocument/2006/relationships/notesMaster" Target="../notesMasters/notesMaster1.xml"/></Relationships>
</file>

<file path=ppt/notesSlides/_rels/notesSlide681.xml.rels><?xml version="1.0" encoding="UTF-8" standalone="yes"?>
<Relationships xmlns="http://schemas.openxmlformats.org/package/2006/relationships"><Relationship Id="rId2" Type="http://schemas.openxmlformats.org/officeDocument/2006/relationships/slide" Target="../slides/slide1039.xml"/><Relationship Id="rId1" Type="http://schemas.openxmlformats.org/officeDocument/2006/relationships/notesMaster" Target="../notesMasters/notesMaster1.xml"/></Relationships>
</file>

<file path=ppt/notesSlides/_rels/notesSlide682.xml.rels><?xml version="1.0" encoding="UTF-8" standalone="yes"?>
<Relationships xmlns="http://schemas.openxmlformats.org/package/2006/relationships"><Relationship Id="rId2" Type="http://schemas.openxmlformats.org/officeDocument/2006/relationships/slide" Target="../slides/slide1040.xml"/><Relationship Id="rId1" Type="http://schemas.openxmlformats.org/officeDocument/2006/relationships/notesMaster" Target="../notesMasters/notesMaster1.xml"/></Relationships>
</file>

<file path=ppt/notesSlides/_rels/notesSlide683.xml.rels><?xml version="1.0" encoding="UTF-8" standalone="yes"?>
<Relationships xmlns="http://schemas.openxmlformats.org/package/2006/relationships"><Relationship Id="rId2" Type="http://schemas.openxmlformats.org/officeDocument/2006/relationships/slide" Target="../slides/slide1041.xml"/><Relationship Id="rId1" Type="http://schemas.openxmlformats.org/officeDocument/2006/relationships/notesMaster" Target="../notesMasters/notesMaster1.xml"/></Relationships>
</file>

<file path=ppt/notesSlides/_rels/notesSlide684.xml.rels><?xml version="1.0" encoding="UTF-8" standalone="yes"?>
<Relationships xmlns="http://schemas.openxmlformats.org/package/2006/relationships"><Relationship Id="rId2" Type="http://schemas.openxmlformats.org/officeDocument/2006/relationships/slide" Target="../slides/slide1042.xml"/><Relationship Id="rId1" Type="http://schemas.openxmlformats.org/officeDocument/2006/relationships/notesMaster" Target="../notesMasters/notesMaster1.xml"/></Relationships>
</file>

<file path=ppt/notesSlides/_rels/notesSlide685.xml.rels><?xml version="1.0" encoding="UTF-8" standalone="yes"?>
<Relationships xmlns="http://schemas.openxmlformats.org/package/2006/relationships"><Relationship Id="rId2" Type="http://schemas.openxmlformats.org/officeDocument/2006/relationships/slide" Target="../slides/slide1043.xml"/><Relationship Id="rId1" Type="http://schemas.openxmlformats.org/officeDocument/2006/relationships/notesMaster" Target="../notesMasters/notesMaster1.xml"/></Relationships>
</file>

<file path=ppt/notesSlides/_rels/notesSlide686.xml.rels><?xml version="1.0" encoding="UTF-8" standalone="yes"?>
<Relationships xmlns="http://schemas.openxmlformats.org/package/2006/relationships"><Relationship Id="rId2" Type="http://schemas.openxmlformats.org/officeDocument/2006/relationships/slide" Target="../slides/slide1044.xml"/><Relationship Id="rId1" Type="http://schemas.openxmlformats.org/officeDocument/2006/relationships/notesMaster" Target="../notesMasters/notesMaster1.xml"/></Relationships>
</file>

<file path=ppt/notesSlides/_rels/notesSlide687.xml.rels><?xml version="1.0" encoding="UTF-8" standalone="yes"?>
<Relationships xmlns="http://schemas.openxmlformats.org/package/2006/relationships"><Relationship Id="rId2" Type="http://schemas.openxmlformats.org/officeDocument/2006/relationships/slide" Target="../slides/slide1046.xml"/><Relationship Id="rId1" Type="http://schemas.openxmlformats.org/officeDocument/2006/relationships/notesMaster" Target="../notesMasters/notesMaster1.xml"/></Relationships>
</file>

<file path=ppt/notesSlides/_rels/notesSlide688.xml.rels><?xml version="1.0" encoding="UTF-8" standalone="yes"?>
<Relationships xmlns="http://schemas.openxmlformats.org/package/2006/relationships"><Relationship Id="rId2" Type="http://schemas.openxmlformats.org/officeDocument/2006/relationships/slide" Target="../slides/slide1047.xml"/><Relationship Id="rId1" Type="http://schemas.openxmlformats.org/officeDocument/2006/relationships/notesMaster" Target="../notesMasters/notesMaster1.xml"/></Relationships>
</file>

<file path=ppt/notesSlides/_rels/notesSlide689.xml.rels><?xml version="1.0" encoding="UTF-8" standalone="yes"?>
<Relationships xmlns="http://schemas.openxmlformats.org/package/2006/relationships"><Relationship Id="rId2" Type="http://schemas.openxmlformats.org/officeDocument/2006/relationships/slide" Target="../slides/slide104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690.xml.rels><?xml version="1.0" encoding="UTF-8" standalone="yes"?>
<Relationships xmlns="http://schemas.openxmlformats.org/package/2006/relationships"><Relationship Id="rId2" Type="http://schemas.openxmlformats.org/officeDocument/2006/relationships/slide" Target="../slides/slide1049.xml"/><Relationship Id="rId1" Type="http://schemas.openxmlformats.org/officeDocument/2006/relationships/notesMaster" Target="../notesMasters/notesMaster1.xml"/></Relationships>
</file>

<file path=ppt/notesSlides/_rels/notesSlide691.xml.rels><?xml version="1.0" encoding="UTF-8" standalone="yes"?>
<Relationships xmlns="http://schemas.openxmlformats.org/package/2006/relationships"><Relationship Id="rId2" Type="http://schemas.openxmlformats.org/officeDocument/2006/relationships/slide" Target="../slides/slide1050.xml"/><Relationship Id="rId1" Type="http://schemas.openxmlformats.org/officeDocument/2006/relationships/notesMaster" Target="../notesMasters/notesMaster1.xml"/></Relationships>
</file>

<file path=ppt/notesSlides/_rels/notesSlide692.xml.rels><?xml version="1.0" encoding="UTF-8" standalone="yes"?>
<Relationships xmlns="http://schemas.openxmlformats.org/package/2006/relationships"><Relationship Id="rId2" Type="http://schemas.openxmlformats.org/officeDocument/2006/relationships/slide" Target="../slides/slide1051.xml"/><Relationship Id="rId1" Type="http://schemas.openxmlformats.org/officeDocument/2006/relationships/notesMaster" Target="../notesMasters/notesMaster1.xml"/></Relationships>
</file>

<file path=ppt/notesSlides/_rels/notesSlide693.xml.rels><?xml version="1.0" encoding="UTF-8" standalone="yes"?>
<Relationships xmlns="http://schemas.openxmlformats.org/package/2006/relationships"><Relationship Id="rId2" Type="http://schemas.openxmlformats.org/officeDocument/2006/relationships/slide" Target="../slides/slide1052.xml"/><Relationship Id="rId1" Type="http://schemas.openxmlformats.org/officeDocument/2006/relationships/notesMaster" Target="../notesMasters/notesMaster1.xml"/></Relationships>
</file>

<file path=ppt/notesSlides/_rels/notesSlide694.xml.rels><?xml version="1.0" encoding="UTF-8" standalone="yes"?>
<Relationships xmlns="http://schemas.openxmlformats.org/package/2006/relationships"><Relationship Id="rId2" Type="http://schemas.openxmlformats.org/officeDocument/2006/relationships/slide" Target="../slides/slide1054.xml"/><Relationship Id="rId1" Type="http://schemas.openxmlformats.org/officeDocument/2006/relationships/notesMaster" Target="../notesMasters/notesMaster1.xml"/></Relationships>
</file>

<file path=ppt/notesSlides/_rels/notesSlide695.xml.rels><?xml version="1.0" encoding="UTF-8" standalone="yes"?>
<Relationships xmlns="http://schemas.openxmlformats.org/package/2006/relationships"><Relationship Id="rId2" Type="http://schemas.openxmlformats.org/officeDocument/2006/relationships/slide" Target="../slides/slide1055.xml"/><Relationship Id="rId1" Type="http://schemas.openxmlformats.org/officeDocument/2006/relationships/notesMaster" Target="../notesMasters/notesMaster1.xml"/></Relationships>
</file>

<file path=ppt/notesSlides/_rels/notesSlide696.xml.rels><?xml version="1.0" encoding="UTF-8" standalone="yes"?>
<Relationships xmlns="http://schemas.openxmlformats.org/package/2006/relationships"><Relationship Id="rId2" Type="http://schemas.openxmlformats.org/officeDocument/2006/relationships/slide" Target="../slides/slide1056.xml"/><Relationship Id="rId1" Type="http://schemas.openxmlformats.org/officeDocument/2006/relationships/notesMaster" Target="../notesMasters/notesMaster1.xml"/></Relationships>
</file>

<file path=ppt/notesSlides/_rels/notesSlide697.xml.rels><?xml version="1.0" encoding="UTF-8" standalone="yes"?>
<Relationships xmlns="http://schemas.openxmlformats.org/package/2006/relationships"><Relationship Id="rId2" Type="http://schemas.openxmlformats.org/officeDocument/2006/relationships/slide" Target="../slides/slide1057.xml"/><Relationship Id="rId1" Type="http://schemas.openxmlformats.org/officeDocument/2006/relationships/notesMaster" Target="../notesMasters/notesMaster1.xml"/></Relationships>
</file>

<file path=ppt/notesSlides/_rels/notesSlide698.xml.rels><?xml version="1.0" encoding="UTF-8" standalone="yes"?>
<Relationships xmlns="http://schemas.openxmlformats.org/package/2006/relationships"><Relationship Id="rId2" Type="http://schemas.openxmlformats.org/officeDocument/2006/relationships/slide" Target="../slides/slide1058.xml"/><Relationship Id="rId1" Type="http://schemas.openxmlformats.org/officeDocument/2006/relationships/notesMaster" Target="../notesMasters/notesMaster1.xml"/></Relationships>
</file>

<file path=ppt/notesSlides/_rels/notesSlide699.xml.rels><?xml version="1.0" encoding="UTF-8" standalone="yes"?>
<Relationships xmlns="http://schemas.openxmlformats.org/package/2006/relationships"><Relationship Id="rId2" Type="http://schemas.openxmlformats.org/officeDocument/2006/relationships/slide" Target="../slides/slide105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00.xml.rels><?xml version="1.0" encoding="UTF-8" standalone="yes"?>
<Relationships xmlns="http://schemas.openxmlformats.org/package/2006/relationships"><Relationship Id="rId2" Type="http://schemas.openxmlformats.org/officeDocument/2006/relationships/slide" Target="../slides/slide1060.xml"/><Relationship Id="rId1" Type="http://schemas.openxmlformats.org/officeDocument/2006/relationships/notesMaster" Target="../notesMasters/notesMaster1.xml"/></Relationships>
</file>

<file path=ppt/notesSlides/_rels/notesSlide701.xml.rels><?xml version="1.0" encoding="UTF-8" standalone="yes"?>
<Relationships xmlns="http://schemas.openxmlformats.org/package/2006/relationships"><Relationship Id="rId2" Type="http://schemas.openxmlformats.org/officeDocument/2006/relationships/slide" Target="../slides/slide1061.xml"/><Relationship Id="rId1" Type="http://schemas.openxmlformats.org/officeDocument/2006/relationships/notesMaster" Target="../notesMasters/notesMaster1.xml"/></Relationships>
</file>

<file path=ppt/notesSlides/_rels/notesSlide702.xml.rels><?xml version="1.0" encoding="UTF-8" standalone="yes"?>
<Relationships xmlns="http://schemas.openxmlformats.org/package/2006/relationships"><Relationship Id="rId2" Type="http://schemas.openxmlformats.org/officeDocument/2006/relationships/slide" Target="../slides/slide1062.xml"/><Relationship Id="rId1" Type="http://schemas.openxmlformats.org/officeDocument/2006/relationships/notesMaster" Target="../notesMasters/notesMaster1.xml"/></Relationships>
</file>

<file path=ppt/notesSlides/_rels/notesSlide703.xml.rels><?xml version="1.0" encoding="UTF-8" standalone="yes"?>
<Relationships xmlns="http://schemas.openxmlformats.org/package/2006/relationships"><Relationship Id="rId2" Type="http://schemas.openxmlformats.org/officeDocument/2006/relationships/slide" Target="../slides/slide1063.xml"/><Relationship Id="rId1" Type="http://schemas.openxmlformats.org/officeDocument/2006/relationships/notesMaster" Target="../notesMasters/notesMaster1.xml"/></Relationships>
</file>

<file path=ppt/notesSlides/_rels/notesSlide704.xml.rels><?xml version="1.0" encoding="UTF-8" standalone="yes"?>
<Relationships xmlns="http://schemas.openxmlformats.org/package/2006/relationships"><Relationship Id="rId2" Type="http://schemas.openxmlformats.org/officeDocument/2006/relationships/slide" Target="../slides/slide1064.xml"/><Relationship Id="rId1" Type="http://schemas.openxmlformats.org/officeDocument/2006/relationships/notesMaster" Target="../notesMasters/notesMaster1.xml"/></Relationships>
</file>

<file path=ppt/notesSlides/_rels/notesSlide705.xml.rels><?xml version="1.0" encoding="UTF-8" standalone="yes"?>
<Relationships xmlns="http://schemas.openxmlformats.org/package/2006/relationships"><Relationship Id="rId2" Type="http://schemas.openxmlformats.org/officeDocument/2006/relationships/slide" Target="../slides/slide1065.xml"/><Relationship Id="rId1" Type="http://schemas.openxmlformats.org/officeDocument/2006/relationships/notesMaster" Target="../notesMasters/notesMaster1.xml"/></Relationships>
</file>

<file path=ppt/notesSlides/_rels/notesSlide706.xml.rels><?xml version="1.0" encoding="UTF-8" standalone="yes"?>
<Relationships xmlns="http://schemas.openxmlformats.org/package/2006/relationships"><Relationship Id="rId2" Type="http://schemas.openxmlformats.org/officeDocument/2006/relationships/slide" Target="../slides/slide1066.xml"/><Relationship Id="rId1" Type="http://schemas.openxmlformats.org/officeDocument/2006/relationships/notesMaster" Target="../notesMasters/notesMaster1.xml"/></Relationships>
</file>

<file path=ppt/notesSlides/_rels/notesSlide707.xml.rels><?xml version="1.0" encoding="UTF-8" standalone="yes"?>
<Relationships xmlns="http://schemas.openxmlformats.org/package/2006/relationships"><Relationship Id="rId2" Type="http://schemas.openxmlformats.org/officeDocument/2006/relationships/slide" Target="../slides/slide1067.xml"/><Relationship Id="rId1" Type="http://schemas.openxmlformats.org/officeDocument/2006/relationships/notesMaster" Target="../notesMasters/notesMaster1.xml"/></Relationships>
</file>

<file path=ppt/notesSlides/_rels/notesSlide708.xml.rels><?xml version="1.0" encoding="UTF-8" standalone="yes"?>
<Relationships xmlns="http://schemas.openxmlformats.org/package/2006/relationships"><Relationship Id="rId2" Type="http://schemas.openxmlformats.org/officeDocument/2006/relationships/slide" Target="../slides/slide1068.xml"/><Relationship Id="rId1" Type="http://schemas.openxmlformats.org/officeDocument/2006/relationships/notesMaster" Target="../notesMasters/notesMaster1.xml"/></Relationships>
</file>

<file path=ppt/notesSlides/_rels/notesSlide709.xml.rels><?xml version="1.0" encoding="UTF-8" standalone="yes"?>
<Relationships xmlns="http://schemas.openxmlformats.org/package/2006/relationships"><Relationship Id="rId2" Type="http://schemas.openxmlformats.org/officeDocument/2006/relationships/slide" Target="../slides/slide1069.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10.xml.rels><?xml version="1.0" encoding="UTF-8" standalone="yes"?>
<Relationships xmlns="http://schemas.openxmlformats.org/package/2006/relationships"><Relationship Id="rId2" Type="http://schemas.openxmlformats.org/officeDocument/2006/relationships/slide" Target="../slides/slide1071.xml"/><Relationship Id="rId1" Type="http://schemas.openxmlformats.org/officeDocument/2006/relationships/notesMaster" Target="../notesMasters/notesMaster1.xml"/></Relationships>
</file>

<file path=ppt/notesSlides/_rels/notesSlide711.xml.rels><?xml version="1.0" encoding="UTF-8" standalone="yes"?>
<Relationships xmlns="http://schemas.openxmlformats.org/package/2006/relationships"><Relationship Id="rId2" Type="http://schemas.openxmlformats.org/officeDocument/2006/relationships/slide" Target="../slides/slide1072.xml"/><Relationship Id="rId1" Type="http://schemas.openxmlformats.org/officeDocument/2006/relationships/notesMaster" Target="../notesMasters/notesMaster1.xml"/></Relationships>
</file>

<file path=ppt/notesSlides/_rels/notesSlide712.xml.rels><?xml version="1.0" encoding="UTF-8" standalone="yes"?>
<Relationships xmlns="http://schemas.openxmlformats.org/package/2006/relationships"><Relationship Id="rId2" Type="http://schemas.openxmlformats.org/officeDocument/2006/relationships/slide" Target="../slides/slide1073.xml"/><Relationship Id="rId1" Type="http://schemas.openxmlformats.org/officeDocument/2006/relationships/notesMaster" Target="../notesMasters/notesMaster1.xml"/></Relationships>
</file>

<file path=ppt/notesSlides/_rels/notesSlide713.xml.rels><?xml version="1.0" encoding="UTF-8" standalone="yes"?>
<Relationships xmlns="http://schemas.openxmlformats.org/package/2006/relationships"><Relationship Id="rId2" Type="http://schemas.openxmlformats.org/officeDocument/2006/relationships/slide" Target="../slides/slide1074.xml"/><Relationship Id="rId1" Type="http://schemas.openxmlformats.org/officeDocument/2006/relationships/notesMaster" Target="../notesMasters/notesMaster1.xml"/></Relationships>
</file>

<file path=ppt/notesSlides/_rels/notesSlide714.xml.rels><?xml version="1.0" encoding="UTF-8" standalone="yes"?>
<Relationships xmlns="http://schemas.openxmlformats.org/package/2006/relationships"><Relationship Id="rId2" Type="http://schemas.openxmlformats.org/officeDocument/2006/relationships/slide" Target="../slides/slide1075.xml"/><Relationship Id="rId1" Type="http://schemas.openxmlformats.org/officeDocument/2006/relationships/notesMaster" Target="../notesMasters/notesMaster1.xml"/></Relationships>
</file>

<file path=ppt/notesSlides/_rels/notesSlide715.xml.rels><?xml version="1.0" encoding="UTF-8" standalone="yes"?>
<Relationships xmlns="http://schemas.openxmlformats.org/package/2006/relationships"><Relationship Id="rId2" Type="http://schemas.openxmlformats.org/officeDocument/2006/relationships/slide" Target="../slides/slide1076.xml"/><Relationship Id="rId1" Type="http://schemas.openxmlformats.org/officeDocument/2006/relationships/notesMaster" Target="../notesMasters/notesMaster1.xml"/></Relationships>
</file>

<file path=ppt/notesSlides/_rels/notesSlide716.xml.rels><?xml version="1.0" encoding="UTF-8" standalone="yes"?>
<Relationships xmlns="http://schemas.openxmlformats.org/package/2006/relationships"><Relationship Id="rId2" Type="http://schemas.openxmlformats.org/officeDocument/2006/relationships/slide" Target="../slides/slide1077.xml"/><Relationship Id="rId1" Type="http://schemas.openxmlformats.org/officeDocument/2006/relationships/notesMaster" Target="../notesMasters/notesMaster1.xml"/></Relationships>
</file>

<file path=ppt/notesSlides/_rels/notesSlide717.xml.rels><?xml version="1.0" encoding="UTF-8" standalone="yes"?>
<Relationships xmlns="http://schemas.openxmlformats.org/package/2006/relationships"><Relationship Id="rId2" Type="http://schemas.openxmlformats.org/officeDocument/2006/relationships/slide" Target="../slides/slide1078.xml"/><Relationship Id="rId1" Type="http://schemas.openxmlformats.org/officeDocument/2006/relationships/notesMaster" Target="../notesMasters/notesMaster1.xml"/></Relationships>
</file>

<file path=ppt/notesSlides/_rels/notesSlide718.xml.rels><?xml version="1.0" encoding="UTF-8" standalone="yes"?>
<Relationships xmlns="http://schemas.openxmlformats.org/package/2006/relationships"><Relationship Id="rId2" Type="http://schemas.openxmlformats.org/officeDocument/2006/relationships/slide" Target="../slides/slide1080.xml"/><Relationship Id="rId1" Type="http://schemas.openxmlformats.org/officeDocument/2006/relationships/notesMaster" Target="../notesMasters/notesMaster1.xml"/></Relationships>
</file>

<file path=ppt/notesSlides/_rels/notesSlide719.xml.rels><?xml version="1.0" encoding="UTF-8" standalone="yes"?>
<Relationships xmlns="http://schemas.openxmlformats.org/package/2006/relationships"><Relationship Id="rId2" Type="http://schemas.openxmlformats.org/officeDocument/2006/relationships/slide" Target="../slides/slide108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20.xml.rels><?xml version="1.0" encoding="UTF-8" standalone="yes"?>
<Relationships xmlns="http://schemas.openxmlformats.org/package/2006/relationships"><Relationship Id="rId2" Type="http://schemas.openxmlformats.org/officeDocument/2006/relationships/slide" Target="../slides/slide1082.xml"/><Relationship Id="rId1" Type="http://schemas.openxmlformats.org/officeDocument/2006/relationships/notesMaster" Target="../notesMasters/notesMaster1.xml"/></Relationships>
</file>

<file path=ppt/notesSlides/_rels/notesSlide721.xml.rels><?xml version="1.0" encoding="UTF-8" standalone="yes"?>
<Relationships xmlns="http://schemas.openxmlformats.org/package/2006/relationships"><Relationship Id="rId2" Type="http://schemas.openxmlformats.org/officeDocument/2006/relationships/slide" Target="../slides/slide1083.xml"/><Relationship Id="rId1" Type="http://schemas.openxmlformats.org/officeDocument/2006/relationships/notesMaster" Target="../notesMasters/notesMaster1.xml"/></Relationships>
</file>

<file path=ppt/notesSlides/_rels/notesSlide722.xml.rels><?xml version="1.0" encoding="UTF-8" standalone="yes"?>
<Relationships xmlns="http://schemas.openxmlformats.org/package/2006/relationships"><Relationship Id="rId2" Type="http://schemas.openxmlformats.org/officeDocument/2006/relationships/slide" Target="../slides/slide1084.xml"/><Relationship Id="rId1" Type="http://schemas.openxmlformats.org/officeDocument/2006/relationships/notesMaster" Target="../notesMasters/notesMaster1.xml"/></Relationships>
</file>

<file path=ppt/notesSlides/_rels/notesSlide723.xml.rels><?xml version="1.0" encoding="UTF-8" standalone="yes"?>
<Relationships xmlns="http://schemas.openxmlformats.org/package/2006/relationships"><Relationship Id="rId2" Type="http://schemas.openxmlformats.org/officeDocument/2006/relationships/slide" Target="../slides/slide1085.xml"/><Relationship Id="rId1" Type="http://schemas.openxmlformats.org/officeDocument/2006/relationships/notesMaster" Target="../notesMasters/notesMaster1.xml"/></Relationships>
</file>

<file path=ppt/notesSlides/_rels/notesSlide724.xml.rels><?xml version="1.0" encoding="UTF-8" standalone="yes"?>
<Relationships xmlns="http://schemas.openxmlformats.org/package/2006/relationships"><Relationship Id="rId2" Type="http://schemas.openxmlformats.org/officeDocument/2006/relationships/slide" Target="../slides/slide1086.xml"/><Relationship Id="rId1" Type="http://schemas.openxmlformats.org/officeDocument/2006/relationships/notesMaster" Target="../notesMasters/notesMaster1.xml"/></Relationships>
</file>

<file path=ppt/notesSlides/_rels/notesSlide725.xml.rels><?xml version="1.0" encoding="UTF-8" standalone="yes"?>
<Relationships xmlns="http://schemas.openxmlformats.org/package/2006/relationships"><Relationship Id="rId2" Type="http://schemas.openxmlformats.org/officeDocument/2006/relationships/slide" Target="../slides/slide1087.xml"/><Relationship Id="rId1" Type="http://schemas.openxmlformats.org/officeDocument/2006/relationships/notesMaster" Target="../notesMasters/notesMaster1.xml"/></Relationships>
</file>

<file path=ppt/notesSlides/_rels/notesSlide726.xml.rels><?xml version="1.0" encoding="UTF-8" standalone="yes"?>
<Relationships xmlns="http://schemas.openxmlformats.org/package/2006/relationships"><Relationship Id="rId2" Type="http://schemas.openxmlformats.org/officeDocument/2006/relationships/slide" Target="../slides/slide1088.xml"/><Relationship Id="rId1" Type="http://schemas.openxmlformats.org/officeDocument/2006/relationships/notesMaster" Target="../notesMasters/notesMaster1.xml"/></Relationships>
</file>

<file path=ppt/notesSlides/_rels/notesSlide727.xml.rels><?xml version="1.0" encoding="UTF-8" standalone="yes"?>
<Relationships xmlns="http://schemas.openxmlformats.org/package/2006/relationships"><Relationship Id="rId2" Type="http://schemas.openxmlformats.org/officeDocument/2006/relationships/slide" Target="../slides/slide1089.xml"/><Relationship Id="rId1" Type="http://schemas.openxmlformats.org/officeDocument/2006/relationships/notesMaster" Target="../notesMasters/notesMaster1.xml"/></Relationships>
</file>

<file path=ppt/notesSlides/_rels/notesSlide728.xml.rels><?xml version="1.0" encoding="UTF-8" standalone="yes"?>
<Relationships xmlns="http://schemas.openxmlformats.org/package/2006/relationships"><Relationship Id="rId2" Type="http://schemas.openxmlformats.org/officeDocument/2006/relationships/slide" Target="../slides/slide1090.xml"/><Relationship Id="rId1" Type="http://schemas.openxmlformats.org/officeDocument/2006/relationships/notesMaster" Target="../notesMasters/notesMaster1.xml"/></Relationships>
</file>

<file path=ppt/notesSlides/_rels/notesSlide729.xml.rels><?xml version="1.0" encoding="UTF-8" standalone="yes"?>
<Relationships xmlns="http://schemas.openxmlformats.org/package/2006/relationships"><Relationship Id="rId2" Type="http://schemas.openxmlformats.org/officeDocument/2006/relationships/slide" Target="../slides/slide1091.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30.xml.rels><?xml version="1.0" encoding="UTF-8" standalone="yes"?>
<Relationships xmlns="http://schemas.openxmlformats.org/package/2006/relationships"><Relationship Id="rId2" Type="http://schemas.openxmlformats.org/officeDocument/2006/relationships/slide" Target="../slides/slide1092.xml"/><Relationship Id="rId1" Type="http://schemas.openxmlformats.org/officeDocument/2006/relationships/notesMaster" Target="../notesMasters/notesMaster1.xml"/></Relationships>
</file>

<file path=ppt/notesSlides/_rels/notesSlide731.xml.rels><?xml version="1.0" encoding="UTF-8" standalone="yes"?>
<Relationships xmlns="http://schemas.openxmlformats.org/package/2006/relationships"><Relationship Id="rId2" Type="http://schemas.openxmlformats.org/officeDocument/2006/relationships/slide" Target="../slides/slide1093.xml"/><Relationship Id="rId1" Type="http://schemas.openxmlformats.org/officeDocument/2006/relationships/notesMaster" Target="../notesMasters/notesMaster1.xml"/></Relationships>
</file>

<file path=ppt/notesSlides/_rels/notesSlide732.xml.rels><?xml version="1.0" encoding="UTF-8" standalone="yes"?>
<Relationships xmlns="http://schemas.openxmlformats.org/package/2006/relationships"><Relationship Id="rId2" Type="http://schemas.openxmlformats.org/officeDocument/2006/relationships/slide" Target="../slides/slide1094.xml"/><Relationship Id="rId1" Type="http://schemas.openxmlformats.org/officeDocument/2006/relationships/notesMaster" Target="../notesMasters/notesMaster1.xml"/></Relationships>
</file>

<file path=ppt/notesSlides/_rels/notesSlide733.xml.rels><?xml version="1.0" encoding="UTF-8" standalone="yes"?>
<Relationships xmlns="http://schemas.openxmlformats.org/package/2006/relationships"><Relationship Id="rId2" Type="http://schemas.openxmlformats.org/officeDocument/2006/relationships/slide" Target="../slides/slide1095.xml"/><Relationship Id="rId1" Type="http://schemas.openxmlformats.org/officeDocument/2006/relationships/notesMaster" Target="../notesMasters/notesMaster1.xml"/></Relationships>
</file>

<file path=ppt/notesSlides/_rels/notesSlide734.xml.rels><?xml version="1.0" encoding="UTF-8" standalone="yes"?>
<Relationships xmlns="http://schemas.openxmlformats.org/package/2006/relationships"><Relationship Id="rId2" Type="http://schemas.openxmlformats.org/officeDocument/2006/relationships/slide" Target="../slides/slide1096.xml"/><Relationship Id="rId1" Type="http://schemas.openxmlformats.org/officeDocument/2006/relationships/notesMaster" Target="../notesMasters/notesMaster1.xml"/></Relationships>
</file>

<file path=ppt/notesSlides/_rels/notesSlide735.xml.rels><?xml version="1.0" encoding="UTF-8" standalone="yes"?>
<Relationships xmlns="http://schemas.openxmlformats.org/package/2006/relationships"><Relationship Id="rId2" Type="http://schemas.openxmlformats.org/officeDocument/2006/relationships/slide" Target="../slides/slide1097.xml"/><Relationship Id="rId1" Type="http://schemas.openxmlformats.org/officeDocument/2006/relationships/notesMaster" Target="../notesMasters/notesMaster1.xml"/></Relationships>
</file>

<file path=ppt/notesSlides/_rels/notesSlide736.xml.rels><?xml version="1.0" encoding="UTF-8" standalone="yes"?>
<Relationships xmlns="http://schemas.openxmlformats.org/package/2006/relationships"><Relationship Id="rId2" Type="http://schemas.openxmlformats.org/officeDocument/2006/relationships/slide" Target="../slides/slide1098.xml"/><Relationship Id="rId1" Type="http://schemas.openxmlformats.org/officeDocument/2006/relationships/notesMaster" Target="../notesMasters/notesMaster1.xml"/></Relationships>
</file>

<file path=ppt/notesSlides/_rels/notesSlide737.xml.rels><?xml version="1.0" encoding="UTF-8" standalone="yes"?>
<Relationships xmlns="http://schemas.openxmlformats.org/package/2006/relationships"><Relationship Id="rId2" Type="http://schemas.openxmlformats.org/officeDocument/2006/relationships/slide" Target="../slides/slide1099.xml"/><Relationship Id="rId1" Type="http://schemas.openxmlformats.org/officeDocument/2006/relationships/notesMaster" Target="../notesMasters/notesMaster1.xml"/></Relationships>
</file>

<file path=ppt/notesSlides/_rels/notesSlide738.xml.rels><?xml version="1.0" encoding="UTF-8" standalone="yes"?>
<Relationships xmlns="http://schemas.openxmlformats.org/package/2006/relationships"><Relationship Id="rId2" Type="http://schemas.openxmlformats.org/officeDocument/2006/relationships/slide" Target="../slides/slide1100.xml"/><Relationship Id="rId1" Type="http://schemas.openxmlformats.org/officeDocument/2006/relationships/notesMaster" Target="../notesMasters/notesMaster1.xml"/></Relationships>
</file>

<file path=ppt/notesSlides/_rels/notesSlide739.xml.rels><?xml version="1.0" encoding="UTF-8" standalone="yes"?>
<Relationships xmlns="http://schemas.openxmlformats.org/package/2006/relationships"><Relationship Id="rId2" Type="http://schemas.openxmlformats.org/officeDocument/2006/relationships/slide" Target="../slides/slide1101.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740.xml.rels><?xml version="1.0" encoding="UTF-8" standalone="yes"?>
<Relationships xmlns="http://schemas.openxmlformats.org/package/2006/relationships"><Relationship Id="rId2" Type="http://schemas.openxmlformats.org/officeDocument/2006/relationships/slide" Target="../slides/slide1102.xml"/><Relationship Id="rId1" Type="http://schemas.openxmlformats.org/officeDocument/2006/relationships/notesMaster" Target="../notesMasters/notesMaster1.xml"/></Relationships>
</file>

<file path=ppt/notesSlides/_rels/notesSlide741.xml.rels><?xml version="1.0" encoding="UTF-8" standalone="yes"?>
<Relationships xmlns="http://schemas.openxmlformats.org/package/2006/relationships"><Relationship Id="rId2" Type="http://schemas.openxmlformats.org/officeDocument/2006/relationships/slide" Target="../slides/slide1103.xml"/><Relationship Id="rId1" Type="http://schemas.openxmlformats.org/officeDocument/2006/relationships/notesMaster" Target="../notesMasters/notesMaster1.xml"/></Relationships>
</file>

<file path=ppt/notesSlides/_rels/notesSlide742.xml.rels><?xml version="1.0" encoding="UTF-8" standalone="yes"?>
<Relationships xmlns="http://schemas.openxmlformats.org/package/2006/relationships"><Relationship Id="rId2" Type="http://schemas.openxmlformats.org/officeDocument/2006/relationships/slide" Target="../slides/slide1104.xml"/><Relationship Id="rId1" Type="http://schemas.openxmlformats.org/officeDocument/2006/relationships/notesMaster" Target="../notesMasters/notesMaster1.xml"/></Relationships>
</file>

<file path=ppt/notesSlides/_rels/notesSlide743.xml.rels><?xml version="1.0" encoding="UTF-8" standalone="yes"?>
<Relationships xmlns="http://schemas.openxmlformats.org/package/2006/relationships"><Relationship Id="rId2" Type="http://schemas.openxmlformats.org/officeDocument/2006/relationships/slide" Target="../slides/slide1105.xml"/><Relationship Id="rId1" Type="http://schemas.openxmlformats.org/officeDocument/2006/relationships/notesMaster" Target="../notesMasters/notesMaster1.xml"/></Relationships>
</file>

<file path=ppt/notesSlides/_rels/notesSlide744.xml.rels><?xml version="1.0" encoding="UTF-8" standalone="yes"?>
<Relationships xmlns="http://schemas.openxmlformats.org/package/2006/relationships"><Relationship Id="rId2" Type="http://schemas.openxmlformats.org/officeDocument/2006/relationships/slide" Target="../slides/slide1106.xml"/><Relationship Id="rId1" Type="http://schemas.openxmlformats.org/officeDocument/2006/relationships/notesMaster" Target="../notesMasters/notesMaster1.xml"/></Relationships>
</file>

<file path=ppt/notesSlides/_rels/notesSlide745.xml.rels><?xml version="1.0" encoding="UTF-8" standalone="yes"?>
<Relationships xmlns="http://schemas.openxmlformats.org/package/2006/relationships"><Relationship Id="rId2" Type="http://schemas.openxmlformats.org/officeDocument/2006/relationships/slide" Target="../slides/slide1107.xml"/><Relationship Id="rId1" Type="http://schemas.openxmlformats.org/officeDocument/2006/relationships/notesMaster" Target="../notesMasters/notesMaster1.xml"/></Relationships>
</file>

<file path=ppt/notesSlides/_rels/notesSlide746.xml.rels><?xml version="1.0" encoding="UTF-8" standalone="yes"?>
<Relationships xmlns="http://schemas.openxmlformats.org/package/2006/relationships"><Relationship Id="rId2" Type="http://schemas.openxmlformats.org/officeDocument/2006/relationships/slide" Target="../slides/slide1108.xml"/><Relationship Id="rId1" Type="http://schemas.openxmlformats.org/officeDocument/2006/relationships/notesMaster" Target="../notesMasters/notesMaster1.xml"/></Relationships>
</file>

<file path=ppt/notesSlides/_rels/notesSlide747.xml.rels><?xml version="1.0" encoding="UTF-8" standalone="yes"?>
<Relationships xmlns="http://schemas.openxmlformats.org/package/2006/relationships"><Relationship Id="rId2" Type="http://schemas.openxmlformats.org/officeDocument/2006/relationships/slide" Target="../slides/slide1109.xml"/><Relationship Id="rId1" Type="http://schemas.openxmlformats.org/officeDocument/2006/relationships/notesMaster" Target="../notesMasters/notesMaster1.xml"/></Relationships>
</file>

<file path=ppt/notesSlides/_rels/notesSlide748.xml.rels><?xml version="1.0" encoding="UTF-8" standalone="yes"?>
<Relationships xmlns="http://schemas.openxmlformats.org/package/2006/relationships"><Relationship Id="rId2" Type="http://schemas.openxmlformats.org/officeDocument/2006/relationships/slide" Target="../slides/slide1110.xml"/><Relationship Id="rId1" Type="http://schemas.openxmlformats.org/officeDocument/2006/relationships/notesMaster" Target="../notesMasters/notesMaster1.xml"/></Relationships>
</file>

<file path=ppt/notesSlides/_rels/notesSlide749.xml.rels><?xml version="1.0" encoding="UTF-8" standalone="yes"?>
<Relationships xmlns="http://schemas.openxmlformats.org/package/2006/relationships"><Relationship Id="rId2" Type="http://schemas.openxmlformats.org/officeDocument/2006/relationships/slide" Target="../slides/slide1111.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750.xml.rels><?xml version="1.0" encoding="UTF-8" standalone="yes"?>
<Relationships xmlns="http://schemas.openxmlformats.org/package/2006/relationships"><Relationship Id="rId2" Type="http://schemas.openxmlformats.org/officeDocument/2006/relationships/slide" Target="../slides/slide1112.xml"/><Relationship Id="rId1" Type="http://schemas.openxmlformats.org/officeDocument/2006/relationships/notesMaster" Target="../notesMasters/notesMaster1.xml"/></Relationships>
</file>

<file path=ppt/notesSlides/_rels/notesSlide751.xml.rels><?xml version="1.0" encoding="UTF-8" standalone="yes"?>
<Relationships xmlns="http://schemas.openxmlformats.org/package/2006/relationships"><Relationship Id="rId2" Type="http://schemas.openxmlformats.org/officeDocument/2006/relationships/slide" Target="../slides/slide1113.xml"/><Relationship Id="rId1" Type="http://schemas.openxmlformats.org/officeDocument/2006/relationships/notesMaster" Target="../notesMasters/notesMaster1.xml"/></Relationships>
</file>

<file path=ppt/notesSlides/_rels/notesSlide752.xml.rels><?xml version="1.0" encoding="UTF-8" standalone="yes"?>
<Relationships xmlns="http://schemas.openxmlformats.org/package/2006/relationships"><Relationship Id="rId2" Type="http://schemas.openxmlformats.org/officeDocument/2006/relationships/slide" Target="../slides/slide1114.xml"/><Relationship Id="rId1" Type="http://schemas.openxmlformats.org/officeDocument/2006/relationships/notesMaster" Target="../notesMasters/notesMaster1.xml"/></Relationships>
</file>

<file path=ppt/notesSlides/_rels/notesSlide753.xml.rels><?xml version="1.0" encoding="UTF-8" standalone="yes"?>
<Relationships xmlns="http://schemas.openxmlformats.org/package/2006/relationships"><Relationship Id="rId2" Type="http://schemas.openxmlformats.org/officeDocument/2006/relationships/slide" Target="../slides/slide1115.xml"/><Relationship Id="rId1" Type="http://schemas.openxmlformats.org/officeDocument/2006/relationships/notesMaster" Target="../notesMasters/notesMaster1.xml"/></Relationships>
</file>

<file path=ppt/notesSlides/_rels/notesSlide754.xml.rels><?xml version="1.0" encoding="UTF-8" standalone="yes"?>
<Relationships xmlns="http://schemas.openxmlformats.org/package/2006/relationships"><Relationship Id="rId2" Type="http://schemas.openxmlformats.org/officeDocument/2006/relationships/slide" Target="../slides/slide1117.xml"/><Relationship Id="rId1" Type="http://schemas.openxmlformats.org/officeDocument/2006/relationships/notesMaster" Target="../notesMasters/notesMaster1.xml"/></Relationships>
</file>

<file path=ppt/notesSlides/_rels/notesSlide755.xml.rels><?xml version="1.0" encoding="UTF-8" standalone="yes"?>
<Relationships xmlns="http://schemas.openxmlformats.org/package/2006/relationships"><Relationship Id="rId2" Type="http://schemas.openxmlformats.org/officeDocument/2006/relationships/slide" Target="../slides/slide1118.xml"/><Relationship Id="rId1" Type="http://schemas.openxmlformats.org/officeDocument/2006/relationships/notesMaster" Target="../notesMasters/notesMaster1.xml"/></Relationships>
</file>

<file path=ppt/notesSlides/_rels/notesSlide756.xml.rels><?xml version="1.0" encoding="UTF-8" standalone="yes"?>
<Relationships xmlns="http://schemas.openxmlformats.org/package/2006/relationships"><Relationship Id="rId2" Type="http://schemas.openxmlformats.org/officeDocument/2006/relationships/slide" Target="../slides/slide1119.xml"/><Relationship Id="rId1" Type="http://schemas.openxmlformats.org/officeDocument/2006/relationships/notesMaster" Target="../notesMasters/notesMaster1.xml"/></Relationships>
</file>

<file path=ppt/notesSlides/_rels/notesSlide757.xml.rels><?xml version="1.0" encoding="UTF-8" standalone="yes"?>
<Relationships xmlns="http://schemas.openxmlformats.org/package/2006/relationships"><Relationship Id="rId2" Type="http://schemas.openxmlformats.org/officeDocument/2006/relationships/slide" Target="../slides/slide1120.xml"/><Relationship Id="rId1" Type="http://schemas.openxmlformats.org/officeDocument/2006/relationships/notesMaster" Target="../notesMasters/notesMaster1.xml"/></Relationships>
</file>

<file path=ppt/notesSlides/_rels/notesSlide758.xml.rels><?xml version="1.0" encoding="UTF-8" standalone="yes"?>
<Relationships xmlns="http://schemas.openxmlformats.org/package/2006/relationships"><Relationship Id="rId2" Type="http://schemas.openxmlformats.org/officeDocument/2006/relationships/slide" Target="../slides/slide1121.xml"/><Relationship Id="rId1" Type="http://schemas.openxmlformats.org/officeDocument/2006/relationships/notesMaster" Target="../notesMasters/notesMaster1.xml"/></Relationships>
</file>

<file path=ppt/notesSlides/_rels/notesSlide759.xml.rels><?xml version="1.0" encoding="UTF-8" standalone="yes"?>
<Relationships xmlns="http://schemas.openxmlformats.org/package/2006/relationships"><Relationship Id="rId2" Type="http://schemas.openxmlformats.org/officeDocument/2006/relationships/slide" Target="../slides/slide1122.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760.xml.rels><?xml version="1.0" encoding="UTF-8" standalone="yes"?>
<Relationships xmlns="http://schemas.openxmlformats.org/package/2006/relationships"><Relationship Id="rId2" Type="http://schemas.openxmlformats.org/officeDocument/2006/relationships/slide" Target="../slides/slide1123.xml"/><Relationship Id="rId1" Type="http://schemas.openxmlformats.org/officeDocument/2006/relationships/notesMaster" Target="../notesMasters/notesMaster1.xml"/></Relationships>
</file>

<file path=ppt/notesSlides/_rels/notesSlide761.xml.rels><?xml version="1.0" encoding="UTF-8" standalone="yes"?>
<Relationships xmlns="http://schemas.openxmlformats.org/package/2006/relationships"><Relationship Id="rId2" Type="http://schemas.openxmlformats.org/officeDocument/2006/relationships/slide" Target="../slides/slide1124.xml"/><Relationship Id="rId1" Type="http://schemas.openxmlformats.org/officeDocument/2006/relationships/notesMaster" Target="../notesMasters/notesMaster1.xml"/></Relationships>
</file>

<file path=ppt/notesSlides/_rels/notesSlide762.xml.rels><?xml version="1.0" encoding="UTF-8" standalone="yes"?>
<Relationships xmlns="http://schemas.openxmlformats.org/package/2006/relationships"><Relationship Id="rId2" Type="http://schemas.openxmlformats.org/officeDocument/2006/relationships/slide" Target="../slides/slide1125.xml"/><Relationship Id="rId1" Type="http://schemas.openxmlformats.org/officeDocument/2006/relationships/notesMaster" Target="../notesMasters/notesMaster1.xml"/></Relationships>
</file>

<file path=ppt/notesSlides/_rels/notesSlide763.xml.rels><?xml version="1.0" encoding="UTF-8" standalone="yes"?>
<Relationships xmlns="http://schemas.openxmlformats.org/package/2006/relationships"><Relationship Id="rId2" Type="http://schemas.openxmlformats.org/officeDocument/2006/relationships/slide" Target="../slides/slide1126.xml"/><Relationship Id="rId1" Type="http://schemas.openxmlformats.org/officeDocument/2006/relationships/notesMaster" Target="../notesMasters/notesMaster1.xml"/></Relationships>
</file>

<file path=ppt/notesSlides/_rels/notesSlide764.xml.rels><?xml version="1.0" encoding="UTF-8" standalone="yes"?>
<Relationships xmlns="http://schemas.openxmlformats.org/package/2006/relationships"><Relationship Id="rId2" Type="http://schemas.openxmlformats.org/officeDocument/2006/relationships/slide" Target="../slides/slide1127.xml"/><Relationship Id="rId1" Type="http://schemas.openxmlformats.org/officeDocument/2006/relationships/notesMaster" Target="../notesMasters/notesMaster1.xml"/></Relationships>
</file>

<file path=ppt/notesSlides/_rels/notesSlide765.xml.rels><?xml version="1.0" encoding="UTF-8" standalone="yes"?>
<Relationships xmlns="http://schemas.openxmlformats.org/package/2006/relationships"><Relationship Id="rId2" Type="http://schemas.openxmlformats.org/officeDocument/2006/relationships/slide" Target="../slides/slide1129.xml"/><Relationship Id="rId1" Type="http://schemas.openxmlformats.org/officeDocument/2006/relationships/notesMaster" Target="../notesMasters/notesMaster1.xml"/></Relationships>
</file>

<file path=ppt/notesSlides/_rels/notesSlide766.xml.rels><?xml version="1.0" encoding="UTF-8" standalone="yes"?>
<Relationships xmlns="http://schemas.openxmlformats.org/package/2006/relationships"><Relationship Id="rId2" Type="http://schemas.openxmlformats.org/officeDocument/2006/relationships/slide" Target="../slides/slide1130.xml"/><Relationship Id="rId1" Type="http://schemas.openxmlformats.org/officeDocument/2006/relationships/notesMaster" Target="../notesMasters/notesMaster1.xml"/></Relationships>
</file>

<file path=ppt/notesSlides/_rels/notesSlide767.xml.rels><?xml version="1.0" encoding="UTF-8" standalone="yes"?>
<Relationships xmlns="http://schemas.openxmlformats.org/package/2006/relationships"><Relationship Id="rId2" Type="http://schemas.openxmlformats.org/officeDocument/2006/relationships/slide" Target="../slides/slide1131.xml"/><Relationship Id="rId1" Type="http://schemas.openxmlformats.org/officeDocument/2006/relationships/notesMaster" Target="../notesMasters/notesMaster1.xml"/></Relationships>
</file>

<file path=ppt/notesSlides/_rels/notesSlide768.xml.rels><?xml version="1.0" encoding="UTF-8" standalone="yes"?>
<Relationships xmlns="http://schemas.openxmlformats.org/package/2006/relationships"><Relationship Id="rId2" Type="http://schemas.openxmlformats.org/officeDocument/2006/relationships/slide" Target="../slides/slide1132.xml"/><Relationship Id="rId1" Type="http://schemas.openxmlformats.org/officeDocument/2006/relationships/notesMaster" Target="../notesMasters/notesMaster1.xml"/></Relationships>
</file>

<file path=ppt/notesSlides/_rels/notesSlide769.xml.rels><?xml version="1.0" encoding="UTF-8" standalone="yes"?>
<Relationships xmlns="http://schemas.openxmlformats.org/package/2006/relationships"><Relationship Id="rId2" Type="http://schemas.openxmlformats.org/officeDocument/2006/relationships/slide" Target="../slides/slide1133.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770.xml.rels><?xml version="1.0" encoding="UTF-8" standalone="yes"?>
<Relationships xmlns="http://schemas.openxmlformats.org/package/2006/relationships"><Relationship Id="rId2" Type="http://schemas.openxmlformats.org/officeDocument/2006/relationships/slide" Target="../slides/slide1134.xml"/><Relationship Id="rId1" Type="http://schemas.openxmlformats.org/officeDocument/2006/relationships/notesMaster" Target="../notesMasters/notesMaster1.xml"/></Relationships>
</file>

<file path=ppt/notesSlides/_rels/notesSlide771.xml.rels><?xml version="1.0" encoding="UTF-8" standalone="yes"?>
<Relationships xmlns="http://schemas.openxmlformats.org/package/2006/relationships"><Relationship Id="rId2" Type="http://schemas.openxmlformats.org/officeDocument/2006/relationships/slide" Target="../slides/slide1136.xml"/><Relationship Id="rId1" Type="http://schemas.openxmlformats.org/officeDocument/2006/relationships/notesMaster" Target="../notesMasters/notesMaster1.xml"/></Relationships>
</file>

<file path=ppt/notesSlides/_rels/notesSlide772.xml.rels><?xml version="1.0" encoding="UTF-8" standalone="yes"?>
<Relationships xmlns="http://schemas.openxmlformats.org/package/2006/relationships"><Relationship Id="rId2" Type="http://schemas.openxmlformats.org/officeDocument/2006/relationships/slide" Target="../slides/slide1137.xml"/><Relationship Id="rId1" Type="http://schemas.openxmlformats.org/officeDocument/2006/relationships/notesMaster" Target="../notesMasters/notesMaster1.xml"/></Relationships>
</file>

<file path=ppt/notesSlides/_rels/notesSlide773.xml.rels><?xml version="1.0" encoding="UTF-8" standalone="yes"?>
<Relationships xmlns="http://schemas.openxmlformats.org/package/2006/relationships"><Relationship Id="rId2" Type="http://schemas.openxmlformats.org/officeDocument/2006/relationships/slide" Target="../slides/slide1138.xml"/><Relationship Id="rId1" Type="http://schemas.openxmlformats.org/officeDocument/2006/relationships/notesMaster" Target="../notesMasters/notesMaster1.xml"/></Relationships>
</file>

<file path=ppt/notesSlides/_rels/notesSlide774.xml.rels><?xml version="1.0" encoding="UTF-8" standalone="yes"?>
<Relationships xmlns="http://schemas.openxmlformats.org/package/2006/relationships"><Relationship Id="rId2" Type="http://schemas.openxmlformats.org/officeDocument/2006/relationships/slide" Target="../slides/slide1139.xml"/><Relationship Id="rId1" Type="http://schemas.openxmlformats.org/officeDocument/2006/relationships/notesMaster" Target="../notesMasters/notesMaster1.xml"/></Relationships>
</file>

<file path=ppt/notesSlides/_rels/notesSlide775.xml.rels><?xml version="1.0" encoding="UTF-8" standalone="yes"?>
<Relationships xmlns="http://schemas.openxmlformats.org/package/2006/relationships"><Relationship Id="rId2" Type="http://schemas.openxmlformats.org/officeDocument/2006/relationships/slide" Target="../slides/slide1140.xml"/><Relationship Id="rId1" Type="http://schemas.openxmlformats.org/officeDocument/2006/relationships/notesMaster" Target="../notesMasters/notesMaster1.xml"/></Relationships>
</file>

<file path=ppt/notesSlides/_rels/notesSlide776.xml.rels><?xml version="1.0" encoding="UTF-8" standalone="yes"?>
<Relationships xmlns="http://schemas.openxmlformats.org/package/2006/relationships"><Relationship Id="rId2" Type="http://schemas.openxmlformats.org/officeDocument/2006/relationships/slide" Target="../slides/slide1141.xml"/><Relationship Id="rId1" Type="http://schemas.openxmlformats.org/officeDocument/2006/relationships/notesMaster" Target="../notesMasters/notesMaster1.xml"/></Relationships>
</file>

<file path=ppt/notesSlides/_rels/notesSlide777.xml.rels><?xml version="1.0" encoding="UTF-8" standalone="yes"?>
<Relationships xmlns="http://schemas.openxmlformats.org/package/2006/relationships"><Relationship Id="rId2" Type="http://schemas.openxmlformats.org/officeDocument/2006/relationships/slide" Target="../slides/slide1143.xml"/><Relationship Id="rId1" Type="http://schemas.openxmlformats.org/officeDocument/2006/relationships/notesMaster" Target="../notesMasters/notesMaster1.xml"/></Relationships>
</file>

<file path=ppt/notesSlides/_rels/notesSlide778.xml.rels><?xml version="1.0" encoding="UTF-8" standalone="yes"?>
<Relationships xmlns="http://schemas.openxmlformats.org/package/2006/relationships"><Relationship Id="rId2" Type="http://schemas.openxmlformats.org/officeDocument/2006/relationships/slide" Target="../slides/slide1144.xml"/><Relationship Id="rId1" Type="http://schemas.openxmlformats.org/officeDocument/2006/relationships/notesMaster" Target="../notesMasters/notesMaster1.xml"/></Relationships>
</file>

<file path=ppt/notesSlides/_rels/notesSlide779.xml.rels><?xml version="1.0" encoding="UTF-8" standalone="yes"?>
<Relationships xmlns="http://schemas.openxmlformats.org/package/2006/relationships"><Relationship Id="rId2" Type="http://schemas.openxmlformats.org/officeDocument/2006/relationships/slide" Target="../slides/slide1145.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780.xml.rels><?xml version="1.0" encoding="UTF-8" standalone="yes"?>
<Relationships xmlns="http://schemas.openxmlformats.org/package/2006/relationships"><Relationship Id="rId2" Type="http://schemas.openxmlformats.org/officeDocument/2006/relationships/slide" Target="../slides/slide1146.xml"/><Relationship Id="rId1" Type="http://schemas.openxmlformats.org/officeDocument/2006/relationships/notesMaster" Target="../notesMasters/notesMaster1.xml"/></Relationships>
</file>

<file path=ppt/notesSlides/_rels/notesSlide781.xml.rels><?xml version="1.0" encoding="UTF-8" standalone="yes"?>
<Relationships xmlns="http://schemas.openxmlformats.org/package/2006/relationships"><Relationship Id="rId2" Type="http://schemas.openxmlformats.org/officeDocument/2006/relationships/slide" Target="../slides/slide1147.xml"/><Relationship Id="rId1" Type="http://schemas.openxmlformats.org/officeDocument/2006/relationships/notesMaster" Target="../notesMasters/notesMaster1.xml"/></Relationships>
</file>

<file path=ppt/notesSlides/_rels/notesSlide782.xml.rels><?xml version="1.0" encoding="UTF-8" standalone="yes"?>
<Relationships xmlns="http://schemas.openxmlformats.org/package/2006/relationships"><Relationship Id="rId2" Type="http://schemas.openxmlformats.org/officeDocument/2006/relationships/slide" Target="../slides/slide1148.xml"/><Relationship Id="rId1" Type="http://schemas.openxmlformats.org/officeDocument/2006/relationships/notesMaster" Target="../notesMasters/notesMaster1.xml"/></Relationships>
</file>

<file path=ppt/notesSlides/_rels/notesSlide783.xml.rels><?xml version="1.0" encoding="UTF-8" standalone="yes"?>
<Relationships xmlns="http://schemas.openxmlformats.org/package/2006/relationships"><Relationship Id="rId2" Type="http://schemas.openxmlformats.org/officeDocument/2006/relationships/slide" Target="../slides/slide1149.xml"/><Relationship Id="rId1" Type="http://schemas.openxmlformats.org/officeDocument/2006/relationships/notesMaster" Target="../notesMasters/notesMaster1.xml"/></Relationships>
</file>

<file path=ppt/notesSlides/_rels/notesSlide784.xml.rels><?xml version="1.0" encoding="UTF-8" standalone="yes"?>
<Relationships xmlns="http://schemas.openxmlformats.org/package/2006/relationships"><Relationship Id="rId2" Type="http://schemas.openxmlformats.org/officeDocument/2006/relationships/slide" Target="../slides/slide1150.xml"/><Relationship Id="rId1" Type="http://schemas.openxmlformats.org/officeDocument/2006/relationships/notesMaster" Target="../notesMasters/notesMaster1.xml"/></Relationships>
</file>

<file path=ppt/notesSlides/_rels/notesSlide785.xml.rels><?xml version="1.0" encoding="UTF-8" standalone="yes"?>
<Relationships xmlns="http://schemas.openxmlformats.org/package/2006/relationships"><Relationship Id="rId2" Type="http://schemas.openxmlformats.org/officeDocument/2006/relationships/slide" Target="../slides/slide1151.xml"/><Relationship Id="rId1" Type="http://schemas.openxmlformats.org/officeDocument/2006/relationships/notesMaster" Target="../notesMasters/notesMaster1.xml"/></Relationships>
</file>

<file path=ppt/notesSlides/_rels/notesSlide786.xml.rels><?xml version="1.0" encoding="UTF-8" standalone="yes"?>
<Relationships xmlns="http://schemas.openxmlformats.org/package/2006/relationships"><Relationship Id="rId2" Type="http://schemas.openxmlformats.org/officeDocument/2006/relationships/slide" Target="../slides/slide1152.xml"/><Relationship Id="rId1" Type="http://schemas.openxmlformats.org/officeDocument/2006/relationships/notesMaster" Target="../notesMasters/notesMaster1.xml"/></Relationships>
</file>

<file path=ppt/notesSlides/_rels/notesSlide787.xml.rels><?xml version="1.0" encoding="UTF-8" standalone="yes"?>
<Relationships xmlns="http://schemas.openxmlformats.org/package/2006/relationships"><Relationship Id="rId2" Type="http://schemas.openxmlformats.org/officeDocument/2006/relationships/slide" Target="../slides/slide1154.xml"/><Relationship Id="rId1" Type="http://schemas.openxmlformats.org/officeDocument/2006/relationships/notesMaster" Target="../notesMasters/notesMaster1.xml"/></Relationships>
</file>

<file path=ppt/notesSlides/_rels/notesSlide788.xml.rels><?xml version="1.0" encoding="UTF-8" standalone="yes"?>
<Relationships xmlns="http://schemas.openxmlformats.org/package/2006/relationships"><Relationship Id="rId2" Type="http://schemas.openxmlformats.org/officeDocument/2006/relationships/slide" Target="../slides/slide1155.xml"/><Relationship Id="rId1" Type="http://schemas.openxmlformats.org/officeDocument/2006/relationships/notesMaster" Target="../notesMasters/notesMaster1.xml"/></Relationships>
</file>

<file path=ppt/notesSlides/_rels/notesSlide789.xml.rels><?xml version="1.0" encoding="UTF-8" standalone="yes"?>
<Relationships xmlns="http://schemas.openxmlformats.org/package/2006/relationships"><Relationship Id="rId2" Type="http://schemas.openxmlformats.org/officeDocument/2006/relationships/slide" Target="../slides/slide1156.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90.xml.rels><?xml version="1.0" encoding="UTF-8" standalone="yes"?>
<Relationships xmlns="http://schemas.openxmlformats.org/package/2006/relationships"><Relationship Id="rId2" Type="http://schemas.openxmlformats.org/officeDocument/2006/relationships/slide" Target="../slides/slide1157.xml"/><Relationship Id="rId1" Type="http://schemas.openxmlformats.org/officeDocument/2006/relationships/notesMaster" Target="../notesMasters/notesMaster1.xml"/></Relationships>
</file>

<file path=ppt/notesSlides/_rels/notesSlide791.xml.rels><?xml version="1.0" encoding="UTF-8" standalone="yes"?>
<Relationships xmlns="http://schemas.openxmlformats.org/package/2006/relationships"><Relationship Id="rId2" Type="http://schemas.openxmlformats.org/officeDocument/2006/relationships/slide" Target="../slides/slide1158.xml"/><Relationship Id="rId1" Type="http://schemas.openxmlformats.org/officeDocument/2006/relationships/notesMaster" Target="../notesMasters/notesMaster1.xml"/></Relationships>
</file>

<file path=ppt/notesSlides/_rels/notesSlide792.xml.rels><?xml version="1.0" encoding="UTF-8" standalone="yes"?>
<Relationships xmlns="http://schemas.openxmlformats.org/package/2006/relationships"><Relationship Id="rId2" Type="http://schemas.openxmlformats.org/officeDocument/2006/relationships/slide" Target="../slides/slide1159.xml"/><Relationship Id="rId1" Type="http://schemas.openxmlformats.org/officeDocument/2006/relationships/notesMaster" Target="../notesMasters/notesMaster1.xml"/></Relationships>
</file>

<file path=ppt/notesSlides/_rels/notesSlide793.xml.rels><?xml version="1.0" encoding="UTF-8" standalone="yes"?>
<Relationships xmlns="http://schemas.openxmlformats.org/package/2006/relationships"><Relationship Id="rId2" Type="http://schemas.openxmlformats.org/officeDocument/2006/relationships/slide" Target="../slides/slide1160.xml"/><Relationship Id="rId1" Type="http://schemas.openxmlformats.org/officeDocument/2006/relationships/notesMaster" Target="../notesMasters/notesMaster1.xml"/></Relationships>
</file>

<file path=ppt/notesSlides/_rels/notesSlide794.xml.rels><?xml version="1.0" encoding="UTF-8" standalone="yes"?>
<Relationships xmlns="http://schemas.openxmlformats.org/package/2006/relationships"><Relationship Id="rId2" Type="http://schemas.openxmlformats.org/officeDocument/2006/relationships/slide" Target="../slides/slide1161.xml"/><Relationship Id="rId1" Type="http://schemas.openxmlformats.org/officeDocument/2006/relationships/notesMaster" Target="../notesMasters/notesMaster1.xml"/></Relationships>
</file>

<file path=ppt/notesSlides/_rels/notesSlide795.xml.rels><?xml version="1.0" encoding="UTF-8" standalone="yes"?>
<Relationships xmlns="http://schemas.openxmlformats.org/package/2006/relationships"><Relationship Id="rId2" Type="http://schemas.openxmlformats.org/officeDocument/2006/relationships/slide" Target="../slides/slide1163.xml"/><Relationship Id="rId1" Type="http://schemas.openxmlformats.org/officeDocument/2006/relationships/notesMaster" Target="../notesMasters/notesMaster1.xml"/></Relationships>
</file>

<file path=ppt/notesSlides/_rels/notesSlide796.xml.rels><?xml version="1.0" encoding="UTF-8" standalone="yes"?>
<Relationships xmlns="http://schemas.openxmlformats.org/package/2006/relationships"><Relationship Id="rId2" Type="http://schemas.openxmlformats.org/officeDocument/2006/relationships/slide" Target="../slides/slide1164.xml"/><Relationship Id="rId1" Type="http://schemas.openxmlformats.org/officeDocument/2006/relationships/notesMaster" Target="../notesMasters/notesMaster1.xml"/></Relationships>
</file>

<file path=ppt/notesSlides/_rels/notesSlide797.xml.rels><?xml version="1.0" encoding="UTF-8" standalone="yes"?>
<Relationships xmlns="http://schemas.openxmlformats.org/package/2006/relationships"><Relationship Id="rId2" Type="http://schemas.openxmlformats.org/officeDocument/2006/relationships/slide" Target="../slides/slide1165.xml"/><Relationship Id="rId1" Type="http://schemas.openxmlformats.org/officeDocument/2006/relationships/notesMaster" Target="../notesMasters/notesMaster1.xml"/></Relationships>
</file>

<file path=ppt/notesSlides/_rels/notesSlide798.xml.rels><?xml version="1.0" encoding="UTF-8" standalone="yes"?>
<Relationships xmlns="http://schemas.openxmlformats.org/package/2006/relationships"><Relationship Id="rId2" Type="http://schemas.openxmlformats.org/officeDocument/2006/relationships/slide" Target="../slides/slide1166.xml"/><Relationship Id="rId1" Type="http://schemas.openxmlformats.org/officeDocument/2006/relationships/notesMaster" Target="../notesMasters/notesMaster1.xml"/></Relationships>
</file>

<file path=ppt/notesSlides/_rels/notesSlide799.xml.rels><?xml version="1.0" encoding="UTF-8" standalone="yes"?>
<Relationships xmlns="http://schemas.openxmlformats.org/package/2006/relationships"><Relationship Id="rId2" Type="http://schemas.openxmlformats.org/officeDocument/2006/relationships/slide" Target="../slides/slide116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00.xml.rels><?xml version="1.0" encoding="UTF-8" standalone="yes"?>
<Relationships xmlns="http://schemas.openxmlformats.org/package/2006/relationships"><Relationship Id="rId2" Type="http://schemas.openxmlformats.org/officeDocument/2006/relationships/slide" Target="../slides/slide1168.xml"/><Relationship Id="rId1" Type="http://schemas.openxmlformats.org/officeDocument/2006/relationships/notesMaster" Target="../notesMasters/notesMaster1.xml"/></Relationships>
</file>

<file path=ppt/notesSlides/_rels/notesSlide801.xml.rels><?xml version="1.0" encoding="UTF-8" standalone="yes"?>
<Relationships xmlns="http://schemas.openxmlformats.org/package/2006/relationships"><Relationship Id="rId2" Type="http://schemas.openxmlformats.org/officeDocument/2006/relationships/slide" Target="../slides/slide1169.xml"/><Relationship Id="rId1" Type="http://schemas.openxmlformats.org/officeDocument/2006/relationships/notesMaster" Target="../notesMasters/notesMaster1.xml"/></Relationships>
</file>

<file path=ppt/notesSlides/_rels/notesSlide802.xml.rels><?xml version="1.0" encoding="UTF-8" standalone="yes"?>
<Relationships xmlns="http://schemas.openxmlformats.org/package/2006/relationships"><Relationship Id="rId2" Type="http://schemas.openxmlformats.org/officeDocument/2006/relationships/slide" Target="../slides/slide1170.xml"/><Relationship Id="rId1" Type="http://schemas.openxmlformats.org/officeDocument/2006/relationships/notesMaster" Target="../notesMasters/notesMaster1.xml"/></Relationships>
</file>

<file path=ppt/notesSlides/_rels/notesSlide803.xml.rels><?xml version="1.0" encoding="UTF-8" standalone="yes"?>
<Relationships xmlns="http://schemas.openxmlformats.org/package/2006/relationships"><Relationship Id="rId2" Type="http://schemas.openxmlformats.org/officeDocument/2006/relationships/slide" Target="../slides/slide1171.xml"/><Relationship Id="rId1" Type="http://schemas.openxmlformats.org/officeDocument/2006/relationships/notesMaster" Target="../notesMasters/notesMaster1.xml"/></Relationships>
</file>

<file path=ppt/notesSlides/_rels/notesSlide804.xml.rels><?xml version="1.0" encoding="UTF-8" standalone="yes"?>
<Relationships xmlns="http://schemas.openxmlformats.org/package/2006/relationships"><Relationship Id="rId2" Type="http://schemas.openxmlformats.org/officeDocument/2006/relationships/slide" Target="../slides/slide1172.xml"/><Relationship Id="rId1" Type="http://schemas.openxmlformats.org/officeDocument/2006/relationships/notesMaster" Target="../notesMasters/notesMaster1.xml"/></Relationships>
</file>

<file path=ppt/notesSlides/_rels/notesSlide805.xml.rels><?xml version="1.0" encoding="UTF-8" standalone="yes"?>
<Relationships xmlns="http://schemas.openxmlformats.org/package/2006/relationships"><Relationship Id="rId2" Type="http://schemas.openxmlformats.org/officeDocument/2006/relationships/slide" Target="../slides/slide1174.xml"/><Relationship Id="rId1" Type="http://schemas.openxmlformats.org/officeDocument/2006/relationships/notesMaster" Target="../notesMasters/notesMaster1.xml"/></Relationships>
</file>

<file path=ppt/notesSlides/_rels/notesSlide806.xml.rels><?xml version="1.0" encoding="UTF-8" standalone="yes"?>
<Relationships xmlns="http://schemas.openxmlformats.org/package/2006/relationships"><Relationship Id="rId2" Type="http://schemas.openxmlformats.org/officeDocument/2006/relationships/slide" Target="../slides/slide1175.xml"/><Relationship Id="rId1" Type="http://schemas.openxmlformats.org/officeDocument/2006/relationships/notesMaster" Target="../notesMasters/notesMaster1.xml"/></Relationships>
</file>

<file path=ppt/notesSlides/_rels/notesSlide807.xml.rels><?xml version="1.0" encoding="UTF-8" standalone="yes"?>
<Relationships xmlns="http://schemas.openxmlformats.org/package/2006/relationships"><Relationship Id="rId2" Type="http://schemas.openxmlformats.org/officeDocument/2006/relationships/slide" Target="../slides/slide1176.xml"/><Relationship Id="rId1" Type="http://schemas.openxmlformats.org/officeDocument/2006/relationships/notesMaster" Target="../notesMasters/notesMaster1.xml"/></Relationships>
</file>

<file path=ppt/notesSlides/_rels/notesSlide808.xml.rels><?xml version="1.0" encoding="UTF-8" standalone="yes"?>
<Relationships xmlns="http://schemas.openxmlformats.org/package/2006/relationships"><Relationship Id="rId2" Type="http://schemas.openxmlformats.org/officeDocument/2006/relationships/slide" Target="../slides/slide1177.xml"/><Relationship Id="rId1" Type="http://schemas.openxmlformats.org/officeDocument/2006/relationships/notesMaster" Target="../notesMasters/notesMaster1.xml"/></Relationships>
</file>

<file path=ppt/notesSlides/_rels/notesSlide809.xml.rels><?xml version="1.0" encoding="UTF-8" standalone="yes"?>
<Relationships xmlns="http://schemas.openxmlformats.org/package/2006/relationships"><Relationship Id="rId2" Type="http://schemas.openxmlformats.org/officeDocument/2006/relationships/slide" Target="../slides/slide1178.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10.xml.rels><?xml version="1.0" encoding="UTF-8" standalone="yes"?>
<Relationships xmlns="http://schemas.openxmlformats.org/package/2006/relationships"><Relationship Id="rId2" Type="http://schemas.openxmlformats.org/officeDocument/2006/relationships/slide" Target="../slides/slide1179.xml"/><Relationship Id="rId1" Type="http://schemas.openxmlformats.org/officeDocument/2006/relationships/notesMaster" Target="../notesMasters/notesMaster1.xml"/></Relationships>
</file>

<file path=ppt/notesSlides/_rels/notesSlide811.xml.rels><?xml version="1.0" encoding="UTF-8" standalone="yes"?>
<Relationships xmlns="http://schemas.openxmlformats.org/package/2006/relationships"><Relationship Id="rId2" Type="http://schemas.openxmlformats.org/officeDocument/2006/relationships/slide" Target="../slides/slide1180.xml"/><Relationship Id="rId1" Type="http://schemas.openxmlformats.org/officeDocument/2006/relationships/notesMaster" Target="../notesMasters/notesMaster1.xml"/></Relationships>
</file>

<file path=ppt/notesSlides/_rels/notesSlide812.xml.rels><?xml version="1.0" encoding="UTF-8" standalone="yes"?>
<Relationships xmlns="http://schemas.openxmlformats.org/package/2006/relationships"><Relationship Id="rId2" Type="http://schemas.openxmlformats.org/officeDocument/2006/relationships/slide" Target="../slides/slide1181.xml"/><Relationship Id="rId1" Type="http://schemas.openxmlformats.org/officeDocument/2006/relationships/notesMaster" Target="../notesMasters/notesMaster1.xml"/></Relationships>
</file>

<file path=ppt/notesSlides/_rels/notesSlide813.xml.rels><?xml version="1.0" encoding="UTF-8" standalone="yes"?>
<Relationships xmlns="http://schemas.openxmlformats.org/package/2006/relationships"><Relationship Id="rId2" Type="http://schemas.openxmlformats.org/officeDocument/2006/relationships/slide" Target="../slides/slide1183.xml"/><Relationship Id="rId1" Type="http://schemas.openxmlformats.org/officeDocument/2006/relationships/notesMaster" Target="../notesMasters/notesMaster1.xml"/></Relationships>
</file>

<file path=ppt/notesSlides/_rels/notesSlide814.xml.rels><?xml version="1.0" encoding="UTF-8" standalone="yes"?>
<Relationships xmlns="http://schemas.openxmlformats.org/package/2006/relationships"><Relationship Id="rId2" Type="http://schemas.openxmlformats.org/officeDocument/2006/relationships/slide" Target="../slides/slide1184.xml"/><Relationship Id="rId1" Type="http://schemas.openxmlformats.org/officeDocument/2006/relationships/notesMaster" Target="../notesMasters/notesMaster1.xml"/></Relationships>
</file>

<file path=ppt/notesSlides/_rels/notesSlide815.xml.rels><?xml version="1.0" encoding="UTF-8" standalone="yes"?>
<Relationships xmlns="http://schemas.openxmlformats.org/package/2006/relationships"><Relationship Id="rId2" Type="http://schemas.openxmlformats.org/officeDocument/2006/relationships/slide" Target="../slides/slide1185.xml"/><Relationship Id="rId1" Type="http://schemas.openxmlformats.org/officeDocument/2006/relationships/notesMaster" Target="../notesMasters/notesMaster1.xml"/></Relationships>
</file>

<file path=ppt/notesSlides/_rels/notesSlide816.xml.rels><?xml version="1.0" encoding="UTF-8" standalone="yes"?>
<Relationships xmlns="http://schemas.openxmlformats.org/package/2006/relationships"><Relationship Id="rId2" Type="http://schemas.openxmlformats.org/officeDocument/2006/relationships/slide" Target="../slides/slide1186.xml"/><Relationship Id="rId1" Type="http://schemas.openxmlformats.org/officeDocument/2006/relationships/notesMaster" Target="../notesMasters/notesMaster1.xml"/></Relationships>
</file>

<file path=ppt/notesSlides/_rels/notesSlide817.xml.rels><?xml version="1.0" encoding="UTF-8" standalone="yes"?>
<Relationships xmlns="http://schemas.openxmlformats.org/package/2006/relationships"><Relationship Id="rId2" Type="http://schemas.openxmlformats.org/officeDocument/2006/relationships/slide" Target="../slides/slide1187.xml"/><Relationship Id="rId1" Type="http://schemas.openxmlformats.org/officeDocument/2006/relationships/notesMaster" Target="../notesMasters/notesMaster1.xml"/></Relationships>
</file>

<file path=ppt/notesSlides/_rels/notesSlide818.xml.rels><?xml version="1.0" encoding="UTF-8" standalone="yes"?>
<Relationships xmlns="http://schemas.openxmlformats.org/package/2006/relationships"><Relationship Id="rId2" Type="http://schemas.openxmlformats.org/officeDocument/2006/relationships/slide" Target="../slides/slide1188.xml"/><Relationship Id="rId1" Type="http://schemas.openxmlformats.org/officeDocument/2006/relationships/notesMaster" Target="../notesMasters/notesMaster1.xml"/></Relationships>
</file>

<file path=ppt/notesSlides/_rels/notesSlide819.xml.rels><?xml version="1.0" encoding="UTF-8" standalone="yes"?>
<Relationships xmlns="http://schemas.openxmlformats.org/package/2006/relationships"><Relationship Id="rId2" Type="http://schemas.openxmlformats.org/officeDocument/2006/relationships/slide" Target="../slides/slide1189.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20.xml.rels><?xml version="1.0" encoding="UTF-8" standalone="yes"?>
<Relationships xmlns="http://schemas.openxmlformats.org/package/2006/relationships"><Relationship Id="rId2" Type="http://schemas.openxmlformats.org/officeDocument/2006/relationships/slide" Target="../slides/slide1190.xml"/><Relationship Id="rId1" Type="http://schemas.openxmlformats.org/officeDocument/2006/relationships/notesMaster" Target="../notesMasters/notesMaster1.xml"/></Relationships>
</file>

<file path=ppt/notesSlides/_rels/notesSlide821.xml.rels><?xml version="1.0" encoding="UTF-8" standalone="yes"?>
<Relationships xmlns="http://schemas.openxmlformats.org/package/2006/relationships"><Relationship Id="rId2" Type="http://schemas.openxmlformats.org/officeDocument/2006/relationships/slide" Target="../slides/slide1197.xml"/><Relationship Id="rId1" Type="http://schemas.openxmlformats.org/officeDocument/2006/relationships/notesMaster" Target="../notesMasters/notesMaster1.xml"/></Relationships>
</file>

<file path=ppt/notesSlides/_rels/notesSlide822.xml.rels><?xml version="1.0" encoding="UTF-8" standalone="yes"?>
<Relationships xmlns="http://schemas.openxmlformats.org/package/2006/relationships"><Relationship Id="rId2" Type="http://schemas.openxmlformats.org/officeDocument/2006/relationships/slide" Target="../slides/slide1198.xml"/><Relationship Id="rId1" Type="http://schemas.openxmlformats.org/officeDocument/2006/relationships/notesMaster" Target="../notesMasters/notesMaster1.xml"/></Relationships>
</file>

<file path=ppt/notesSlides/_rels/notesSlide823.xml.rels><?xml version="1.0" encoding="UTF-8" standalone="yes"?>
<Relationships xmlns="http://schemas.openxmlformats.org/package/2006/relationships"><Relationship Id="rId2" Type="http://schemas.openxmlformats.org/officeDocument/2006/relationships/slide" Target="../slides/slide1199.xml"/><Relationship Id="rId1" Type="http://schemas.openxmlformats.org/officeDocument/2006/relationships/notesMaster" Target="../notesMasters/notesMaster1.xml"/></Relationships>
</file>

<file path=ppt/notesSlides/_rels/notesSlide824.xml.rels><?xml version="1.0" encoding="UTF-8" standalone="yes"?>
<Relationships xmlns="http://schemas.openxmlformats.org/package/2006/relationships"><Relationship Id="rId2" Type="http://schemas.openxmlformats.org/officeDocument/2006/relationships/slide" Target="../slides/slide1201.xml"/><Relationship Id="rId1" Type="http://schemas.openxmlformats.org/officeDocument/2006/relationships/notesMaster" Target="../notesMasters/notesMaster1.xml"/></Relationships>
</file>

<file path=ppt/notesSlides/_rels/notesSlide825.xml.rels><?xml version="1.0" encoding="UTF-8" standalone="yes"?>
<Relationships xmlns="http://schemas.openxmlformats.org/package/2006/relationships"><Relationship Id="rId2" Type="http://schemas.openxmlformats.org/officeDocument/2006/relationships/slide" Target="../slides/slide1202.xml"/><Relationship Id="rId1" Type="http://schemas.openxmlformats.org/officeDocument/2006/relationships/notesMaster" Target="../notesMasters/notesMaster1.xml"/></Relationships>
</file>

<file path=ppt/notesSlides/_rels/notesSlide826.xml.rels><?xml version="1.0" encoding="UTF-8" standalone="yes"?>
<Relationships xmlns="http://schemas.openxmlformats.org/package/2006/relationships"><Relationship Id="rId2" Type="http://schemas.openxmlformats.org/officeDocument/2006/relationships/slide" Target="../slides/slide1203.xml"/><Relationship Id="rId1" Type="http://schemas.openxmlformats.org/officeDocument/2006/relationships/notesMaster" Target="../notesMasters/notesMaster1.xml"/></Relationships>
</file>

<file path=ppt/notesSlides/_rels/notesSlide827.xml.rels><?xml version="1.0" encoding="UTF-8" standalone="yes"?>
<Relationships xmlns="http://schemas.openxmlformats.org/package/2006/relationships"><Relationship Id="rId2" Type="http://schemas.openxmlformats.org/officeDocument/2006/relationships/slide" Target="../slides/slide1204.xml"/><Relationship Id="rId1" Type="http://schemas.openxmlformats.org/officeDocument/2006/relationships/notesMaster" Target="../notesMasters/notesMaster1.xml"/></Relationships>
</file>

<file path=ppt/notesSlides/_rels/notesSlide828.xml.rels><?xml version="1.0" encoding="UTF-8" standalone="yes"?>
<Relationships xmlns="http://schemas.openxmlformats.org/package/2006/relationships"><Relationship Id="rId2" Type="http://schemas.openxmlformats.org/officeDocument/2006/relationships/slide" Target="../slides/slide1205.xml"/><Relationship Id="rId1" Type="http://schemas.openxmlformats.org/officeDocument/2006/relationships/notesMaster" Target="../notesMasters/notesMaster1.xml"/></Relationships>
</file>

<file path=ppt/notesSlides/_rels/notesSlide829.xml.rels><?xml version="1.0" encoding="UTF-8" standalone="yes"?>
<Relationships xmlns="http://schemas.openxmlformats.org/package/2006/relationships"><Relationship Id="rId2" Type="http://schemas.openxmlformats.org/officeDocument/2006/relationships/slide" Target="../slides/slide120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30.xml.rels><?xml version="1.0" encoding="UTF-8" standalone="yes"?>
<Relationships xmlns="http://schemas.openxmlformats.org/package/2006/relationships"><Relationship Id="rId2" Type="http://schemas.openxmlformats.org/officeDocument/2006/relationships/slide" Target="../slides/slide1207.xml"/><Relationship Id="rId1" Type="http://schemas.openxmlformats.org/officeDocument/2006/relationships/notesMaster" Target="../notesMasters/notesMaster1.xml"/></Relationships>
</file>

<file path=ppt/notesSlides/_rels/notesSlide831.xml.rels><?xml version="1.0" encoding="UTF-8" standalone="yes"?>
<Relationships xmlns="http://schemas.openxmlformats.org/package/2006/relationships"><Relationship Id="rId2" Type="http://schemas.openxmlformats.org/officeDocument/2006/relationships/slide" Target="../slides/slide1208.xml"/><Relationship Id="rId1" Type="http://schemas.openxmlformats.org/officeDocument/2006/relationships/notesMaster" Target="../notesMasters/notesMaster1.xml"/></Relationships>
</file>

<file path=ppt/notesSlides/_rels/notesSlide832.xml.rels><?xml version="1.0" encoding="UTF-8" standalone="yes"?>
<Relationships xmlns="http://schemas.openxmlformats.org/package/2006/relationships"><Relationship Id="rId2" Type="http://schemas.openxmlformats.org/officeDocument/2006/relationships/slide" Target="../slides/slide1210.xml"/><Relationship Id="rId1" Type="http://schemas.openxmlformats.org/officeDocument/2006/relationships/notesMaster" Target="../notesMasters/notesMaster1.xml"/></Relationships>
</file>

<file path=ppt/notesSlides/_rels/notesSlide833.xml.rels><?xml version="1.0" encoding="UTF-8" standalone="yes"?>
<Relationships xmlns="http://schemas.openxmlformats.org/package/2006/relationships"><Relationship Id="rId2" Type="http://schemas.openxmlformats.org/officeDocument/2006/relationships/slide" Target="../slides/slide1211.xml"/><Relationship Id="rId1" Type="http://schemas.openxmlformats.org/officeDocument/2006/relationships/notesMaster" Target="../notesMasters/notesMaster1.xml"/></Relationships>
</file>

<file path=ppt/notesSlides/_rels/notesSlide834.xml.rels><?xml version="1.0" encoding="UTF-8" standalone="yes"?>
<Relationships xmlns="http://schemas.openxmlformats.org/package/2006/relationships"><Relationship Id="rId2" Type="http://schemas.openxmlformats.org/officeDocument/2006/relationships/slide" Target="../slides/slide1212.xml"/><Relationship Id="rId1" Type="http://schemas.openxmlformats.org/officeDocument/2006/relationships/notesMaster" Target="../notesMasters/notesMaster1.xml"/></Relationships>
</file>

<file path=ppt/notesSlides/_rels/notesSlide835.xml.rels><?xml version="1.0" encoding="UTF-8" standalone="yes"?>
<Relationships xmlns="http://schemas.openxmlformats.org/package/2006/relationships"><Relationship Id="rId2" Type="http://schemas.openxmlformats.org/officeDocument/2006/relationships/slide" Target="../slides/slide1213.xml"/><Relationship Id="rId1" Type="http://schemas.openxmlformats.org/officeDocument/2006/relationships/notesMaster" Target="../notesMasters/notesMaster1.xml"/></Relationships>
</file>

<file path=ppt/notesSlides/_rels/notesSlide836.xml.rels><?xml version="1.0" encoding="UTF-8" standalone="yes"?>
<Relationships xmlns="http://schemas.openxmlformats.org/package/2006/relationships"><Relationship Id="rId2" Type="http://schemas.openxmlformats.org/officeDocument/2006/relationships/slide" Target="../slides/slide1214.xml"/><Relationship Id="rId1" Type="http://schemas.openxmlformats.org/officeDocument/2006/relationships/notesMaster" Target="../notesMasters/notesMaster1.xml"/></Relationships>
</file>

<file path=ppt/notesSlides/_rels/notesSlide837.xml.rels><?xml version="1.0" encoding="UTF-8" standalone="yes"?>
<Relationships xmlns="http://schemas.openxmlformats.org/package/2006/relationships"><Relationship Id="rId2" Type="http://schemas.openxmlformats.org/officeDocument/2006/relationships/slide" Target="../slides/slide1215.xml"/><Relationship Id="rId1" Type="http://schemas.openxmlformats.org/officeDocument/2006/relationships/notesMaster" Target="../notesMasters/notesMaster1.xml"/></Relationships>
</file>

<file path=ppt/notesSlides/_rels/notesSlide838.xml.rels><?xml version="1.0" encoding="UTF-8" standalone="yes"?>
<Relationships xmlns="http://schemas.openxmlformats.org/package/2006/relationships"><Relationship Id="rId2" Type="http://schemas.openxmlformats.org/officeDocument/2006/relationships/slide" Target="../slides/slide1217.xml"/><Relationship Id="rId1" Type="http://schemas.openxmlformats.org/officeDocument/2006/relationships/notesMaster" Target="../notesMasters/notesMaster1.xml"/></Relationships>
</file>

<file path=ppt/notesSlides/_rels/notesSlide839.xml.rels><?xml version="1.0" encoding="UTF-8" standalone="yes"?>
<Relationships xmlns="http://schemas.openxmlformats.org/package/2006/relationships"><Relationship Id="rId2" Type="http://schemas.openxmlformats.org/officeDocument/2006/relationships/slide" Target="../slides/slide1218.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840.xml.rels><?xml version="1.0" encoding="UTF-8" standalone="yes"?>
<Relationships xmlns="http://schemas.openxmlformats.org/package/2006/relationships"><Relationship Id="rId2" Type="http://schemas.openxmlformats.org/officeDocument/2006/relationships/slide" Target="../slides/slide1219.xml"/><Relationship Id="rId1" Type="http://schemas.openxmlformats.org/officeDocument/2006/relationships/notesMaster" Target="../notesMasters/notesMaster1.xml"/></Relationships>
</file>

<file path=ppt/notesSlides/_rels/notesSlide841.xml.rels><?xml version="1.0" encoding="UTF-8" standalone="yes"?>
<Relationships xmlns="http://schemas.openxmlformats.org/package/2006/relationships"><Relationship Id="rId2" Type="http://schemas.openxmlformats.org/officeDocument/2006/relationships/slide" Target="../slides/slide1220.xml"/><Relationship Id="rId1" Type="http://schemas.openxmlformats.org/officeDocument/2006/relationships/notesMaster" Target="../notesMasters/notesMaster1.xml"/></Relationships>
</file>

<file path=ppt/notesSlides/_rels/notesSlide842.xml.rels><?xml version="1.0" encoding="UTF-8" standalone="yes"?>
<Relationships xmlns="http://schemas.openxmlformats.org/package/2006/relationships"><Relationship Id="rId2" Type="http://schemas.openxmlformats.org/officeDocument/2006/relationships/slide" Target="../slides/slide1221.xml"/><Relationship Id="rId1" Type="http://schemas.openxmlformats.org/officeDocument/2006/relationships/notesMaster" Target="../notesMasters/notesMaster1.xml"/></Relationships>
</file>

<file path=ppt/notesSlides/_rels/notesSlide843.xml.rels><?xml version="1.0" encoding="UTF-8" standalone="yes"?>
<Relationships xmlns="http://schemas.openxmlformats.org/package/2006/relationships"><Relationship Id="rId2" Type="http://schemas.openxmlformats.org/officeDocument/2006/relationships/slide" Target="../slides/slide1222.xml"/><Relationship Id="rId1" Type="http://schemas.openxmlformats.org/officeDocument/2006/relationships/notesMaster" Target="../notesMasters/notesMaster1.xml"/></Relationships>
</file>

<file path=ppt/notesSlides/_rels/notesSlide844.xml.rels><?xml version="1.0" encoding="UTF-8" standalone="yes"?>
<Relationships xmlns="http://schemas.openxmlformats.org/package/2006/relationships"><Relationship Id="rId2" Type="http://schemas.openxmlformats.org/officeDocument/2006/relationships/slide" Target="../slides/slide1224.xml"/><Relationship Id="rId1" Type="http://schemas.openxmlformats.org/officeDocument/2006/relationships/notesMaster" Target="../notesMasters/notesMaster1.xml"/></Relationships>
</file>

<file path=ppt/notesSlides/_rels/notesSlide845.xml.rels><?xml version="1.0" encoding="UTF-8" standalone="yes"?>
<Relationships xmlns="http://schemas.openxmlformats.org/package/2006/relationships"><Relationship Id="rId2" Type="http://schemas.openxmlformats.org/officeDocument/2006/relationships/slide" Target="../slides/slide1225.xml"/><Relationship Id="rId1" Type="http://schemas.openxmlformats.org/officeDocument/2006/relationships/notesMaster" Target="../notesMasters/notesMaster1.xml"/></Relationships>
</file>

<file path=ppt/notesSlides/_rels/notesSlide846.xml.rels><?xml version="1.0" encoding="UTF-8" standalone="yes"?>
<Relationships xmlns="http://schemas.openxmlformats.org/package/2006/relationships"><Relationship Id="rId2" Type="http://schemas.openxmlformats.org/officeDocument/2006/relationships/slide" Target="../slides/slide1226.xml"/><Relationship Id="rId1" Type="http://schemas.openxmlformats.org/officeDocument/2006/relationships/notesMaster" Target="../notesMasters/notesMaster1.xml"/></Relationships>
</file>

<file path=ppt/notesSlides/_rels/notesSlide847.xml.rels><?xml version="1.0" encoding="UTF-8" standalone="yes"?>
<Relationships xmlns="http://schemas.openxmlformats.org/package/2006/relationships"><Relationship Id="rId2" Type="http://schemas.openxmlformats.org/officeDocument/2006/relationships/slide" Target="../slides/slide1227.xml"/><Relationship Id="rId1" Type="http://schemas.openxmlformats.org/officeDocument/2006/relationships/notesMaster" Target="../notesMasters/notesMaster1.xml"/></Relationships>
</file>

<file path=ppt/notesSlides/_rels/notesSlide848.xml.rels><?xml version="1.0" encoding="UTF-8" standalone="yes"?>
<Relationships xmlns="http://schemas.openxmlformats.org/package/2006/relationships"><Relationship Id="rId2" Type="http://schemas.openxmlformats.org/officeDocument/2006/relationships/slide" Target="../slides/slide1228.xml"/><Relationship Id="rId1" Type="http://schemas.openxmlformats.org/officeDocument/2006/relationships/notesMaster" Target="../notesMasters/notesMaster1.xml"/></Relationships>
</file>

<file path=ppt/notesSlides/_rels/notesSlide849.xml.rels><?xml version="1.0" encoding="UTF-8" standalone="yes"?>
<Relationships xmlns="http://schemas.openxmlformats.org/package/2006/relationships"><Relationship Id="rId2" Type="http://schemas.openxmlformats.org/officeDocument/2006/relationships/slide" Target="../slides/slide1229.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850.xml.rels><?xml version="1.0" encoding="UTF-8" standalone="yes"?>
<Relationships xmlns="http://schemas.openxmlformats.org/package/2006/relationships"><Relationship Id="rId2" Type="http://schemas.openxmlformats.org/officeDocument/2006/relationships/slide" Target="../slides/slide1230.xml"/><Relationship Id="rId1" Type="http://schemas.openxmlformats.org/officeDocument/2006/relationships/notesMaster" Target="../notesMasters/notesMaster1.xml"/></Relationships>
</file>

<file path=ppt/notesSlides/_rels/notesSlide851.xml.rels><?xml version="1.0" encoding="UTF-8" standalone="yes"?>
<Relationships xmlns="http://schemas.openxmlformats.org/package/2006/relationships"><Relationship Id="rId2" Type="http://schemas.openxmlformats.org/officeDocument/2006/relationships/slide" Target="../slides/slide1231.xml"/><Relationship Id="rId1" Type="http://schemas.openxmlformats.org/officeDocument/2006/relationships/notesMaster" Target="../notesMasters/notesMaster1.xml"/></Relationships>
</file>

<file path=ppt/notesSlides/_rels/notesSlide852.xml.rels><?xml version="1.0" encoding="UTF-8" standalone="yes"?>
<Relationships xmlns="http://schemas.openxmlformats.org/package/2006/relationships"><Relationship Id="rId2" Type="http://schemas.openxmlformats.org/officeDocument/2006/relationships/slide" Target="../slides/slide1233.xml"/><Relationship Id="rId1" Type="http://schemas.openxmlformats.org/officeDocument/2006/relationships/notesMaster" Target="../notesMasters/notesMaster1.xml"/></Relationships>
</file>

<file path=ppt/notesSlides/_rels/notesSlide853.xml.rels><?xml version="1.0" encoding="UTF-8" standalone="yes"?>
<Relationships xmlns="http://schemas.openxmlformats.org/package/2006/relationships"><Relationship Id="rId2" Type="http://schemas.openxmlformats.org/officeDocument/2006/relationships/slide" Target="../slides/slide1234.xml"/><Relationship Id="rId1" Type="http://schemas.openxmlformats.org/officeDocument/2006/relationships/notesMaster" Target="../notesMasters/notesMaster1.xml"/></Relationships>
</file>

<file path=ppt/notesSlides/_rels/notesSlide854.xml.rels><?xml version="1.0" encoding="UTF-8" standalone="yes"?>
<Relationships xmlns="http://schemas.openxmlformats.org/package/2006/relationships"><Relationship Id="rId2" Type="http://schemas.openxmlformats.org/officeDocument/2006/relationships/slide" Target="../slides/slide1235.xml"/><Relationship Id="rId1" Type="http://schemas.openxmlformats.org/officeDocument/2006/relationships/notesMaster" Target="../notesMasters/notesMaster1.xml"/></Relationships>
</file>

<file path=ppt/notesSlides/_rels/notesSlide855.xml.rels><?xml version="1.0" encoding="UTF-8" standalone="yes"?>
<Relationships xmlns="http://schemas.openxmlformats.org/package/2006/relationships"><Relationship Id="rId2" Type="http://schemas.openxmlformats.org/officeDocument/2006/relationships/slide" Target="../slides/slide1236.xml"/><Relationship Id="rId1" Type="http://schemas.openxmlformats.org/officeDocument/2006/relationships/notesMaster" Target="../notesMasters/notesMaster1.xml"/></Relationships>
</file>

<file path=ppt/notesSlides/_rels/notesSlide856.xml.rels><?xml version="1.0" encoding="UTF-8" standalone="yes"?>
<Relationships xmlns="http://schemas.openxmlformats.org/package/2006/relationships"><Relationship Id="rId2" Type="http://schemas.openxmlformats.org/officeDocument/2006/relationships/slide" Target="../slides/slide1237.xml"/><Relationship Id="rId1" Type="http://schemas.openxmlformats.org/officeDocument/2006/relationships/notesMaster" Target="../notesMasters/notesMaster1.xml"/></Relationships>
</file>

<file path=ppt/notesSlides/_rels/notesSlide857.xml.rels><?xml version="1.0" encoding="UTF-8" standalone="yes"?>
<Relationships xmlns="http://schemas.openxmlformats.org/package/2006/relationships"><Relationship Id="rId2" Type="http://schemas.openxmlformats.org/officeDocument/2006/relationships/slide" Target="../slides/slide1238.xml"/><Relationship Id="rId1" Type="http://schemas.openxmlformats.org/officeDocument/2006/relationships/notesMaster" Target="../notesMasters/notesMaster1.xml"/></Relationships>
</file>

<file path=ppt/notesSlides/_rels/notesSlide858.xml.rels><?xml version="1.0" encoding="UTF-8" standalone="yes"?>
<Relationships xmlns="http://schemas.openxmlformats.org/package/2006/relationships"><Relationship Id="rId2" Type="http://schemas.openxmlformats.org/officeDocument/2006/relationships/slide" Target="../slides/slide1239.xml"/><Relationship Id="rId1" Type="http://schemas.openxmlformats.org/officeDocument/2006/relationships/notesMaster" Target="../notesMasters/notesMaster1.xml"/></Relationships>
</file>

<file path=ppt/notesSlides/_rels/notesSlide859.xml.rels><?xml version="1.0" encoding="UTF-8" standalone="yes"?>
<Relationships xmlns="http://schemas.openxmlformats.org/package/2006/relationships"><Relationship Id="rId2" Type="http://schemas.openxmlformats.org/officeDocument/2006/relationships/slide" Target="../slides/slide1240.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860.xml.rels><?xml version="1.0" encoding="UTF-8" standalone="yes"?>
<Relationships xmlns="http://schemas.openxmlformats.org/package/2006/relationships"><Relationship Id="rId2" Type="http://schemas.openxmlformats.org/officeDocument/2006/relationships/slide" Target="../slides/slide1241.xml"/><Relationship Id="rId1" Type="http://schemas.openxmlformats.org/officeDocument/2006/relationships/notesMaster" Target="../notesMasters/notesMaster1.xml"/></Relationships>
</file>

<file path=ppt/notesSlides/_rels/notesSlide861.xml.rels><?xml version="1.0" encoding="UTF-8" standalone="yes"?>
<Relationships xmlns="http://schemas.openxmlformats.org/package/2006/relationships"><Relationship Id="rId2" Type="http://schemas.openxmlformats.org/officeDocument/2006/relationships/slide" Target="../slides/slide1242.xml"/><Relationship Id="rId1" Type="http://schemas.openxmlformats.org/officeDocument/2006/relationships/notesMaster" Target="../notesMasters/notesMaster1.xml"/></Relationships>
</file>

<file path=ppt/notesSlides/_rels/notesSlide862.xml.rels><?xml version="1.0" encoding="UTF-8" standalone="yes"?>
<Relationships xmlns="http://schemas.openxmlformats.org/package/2006/relationships"><Relationship Id="rId2" Type="http://schemas.openxmlformats.org/officeDocument/2006/relationships/slide" Target="../slides/slide1243.xml"/><Relationship Id="rId1" Type="http://schemas.openxmlformats.org/officeDocument/2006/relationships/notesMaster" Target="../notesMasters/notesMaster1.xml"/></Relationships>
</file>

<file path=ppt/notesSlides/_rels/notesSlide863.xml.rels><?xml version="1.0" encoding="UTF-8" standalone="yes"?>
<Relationships xmlns="http://schemas.openxmlformats.org/package/2006/relationships"><Relationship Id="rId2" Type="http://schemas.openxmlformats.org/officeDocument/2006/relationships/slide" Target="../slides/slide1244.xml"/><Relationship Id="rId1" Type="http://schemas.openxmlformats.org/officeDocument/2006/relationships/notesMaster" Target="../notesMasters/notesMaster1.xml"/></Relationships>
</file>

<file path=ppt/notesSlides/_rels/notesSlide864.xml.rels><?xml version="1.0" encoding="UTF-8" standalone="yes"?>
<Relationships xmlns="http://schemas.openxmlformats.org/package/2006/relationships"><Relationship Id="rId2" Type="http://schemas.openxmlformats.org/officeDocument/2006/relationships/slide" Target="../slides/slide1245.xml"/><Relationship Id="rId1" Type="http://schemas.openxmlformats.org/officeDocument/2006/relationships/notesMaster" Target="../notesMasters/notesMaster1.xml"/></Relationships>
</file>

<file path=ppt/notesSlides/_rels/notesSlide865.xml.rels><?xml version="1.0" encoding="UTF-8" standalone="yes"?>
<Relationships xmlns="http://schemas.openxmlformats.org/package/2006/relationships"><Relationship Id="rId2" Type="http://schemas.openxmlformats.org/officeDocument/2006/relationships/slide" Target="../slides/slide1246.xml"/><Relationship Id="rId1" Type="http://schemas.openxmlformats.org/officeDocument/2006/relationships/notesMaster" Target="../notesMasters/notesMaster1.xml"/></Relationships>
</file>

<file path=ppt/notesSlides/_rels/notesSlide866.xml.rels><?xml version="1.0" encoding="UTF-8" standalone="yes"?>
<Relationships xmlns="http://schemas.openxmlformats.org/package/2006/relationships"><Relationship Id="rId2" Type="http://schemas.openxmlformats.org/officeDocument/2006/relationships/slide" Target="../slides/slide1247.xml"/><Relationship Id="rId1" Type="http://schemas.openxmlformats.org/officeDocument/2006/relationships/notesMaster" Target="../notesMasters/notesMaster1.xml"/></Relationships>
</file>

<file path=ppt/notesSlides/_rels/notesSlide867.xml.rels><?xml version="1.0" encoding="UTF-8" standalone="yes"?>
<Relationships xmlns="http://schemas.openxmlformats.org/package/2006/relationships"><Relationship Id="rId2" Type="http://schemas.openxmlformats.org/officeDocument/2006/relationships/slide" Target="../slides/slide1248.xml"/><Relationship Id="rId1" Type="http://schemas.openxmlformats.org/officeDocument/2006/relationships/notesMaster" Target="../notesMasters/notesMaster1.xml"/></Relationships>
</file>

<file path=ppt/notesSlides/_rels/notesSlide868.xml.rels><?xml version="1.0" encoding="UTF-8" standalone="yes"?>
<Relationships xmlns="http://schemas.openxmlformats.org/package/2006/relationships"><Relationship Id="rId2" Type="http://schemas.openxmlformats.org/officeDocument/2006/relationships/slide" Target="../slides/slide1249.xml"/><Relationship Id="rId1" Type="http://schemas.openxmlformats.org/officeDocument/2006/relationships/notesMaster" Target="../notesMasters/notesMaster1.xml"/></Relationships>
</file>

<file path=ppt/notesSlides/_rels/notesSlide869.xml.rels><?xml version="1.0" encoding="UTF-8" standalone="yes"?>
<Relationships xmlns="http://schemas.openxmlformats.org/package/2006/relationships"><Relationship Id="rId2" Type="http://schemas.openxmlformats.org/officeDocument/2006/relationships/slide" Target="../slides/slide125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70.xml.rels><?xml version="1.0" encoding="UTF-8" standalone="yes"?>
<Relationships xmlns="http://schemas.openxmlformats.org/package/2006/relationships"><Relationship Id="rId2" Type="http://schemas.openxmlformats.org/officeDocument/2006/relationships/slide" Target="../slides/slide1251.xml"/><Relationship Id="rId1" Type="http://schemas.openxmlformats.org/officeDocument/2006/relationships/notesMaster" Target="../notesMasters/notesMaster1.xml"/></Relationships>
</file>

<file path=ppt/notesSlides/_rels/notesSlide871.xml.rels><?xml version="1.0" encoding="UTF-8" standalone="yes"?>
<Relationships xmlns="http://schemas.openxmlformats.org/package/2006/relationships"><Relationship Id="rId2" Type="http://schemas.openxmlformats.org/officeDocument/2006/relationships/slide" Target="../slides/slide1252.xml"/><Relationship Id="rId1" Type="http://schemas.openxmlformats.org/officeDocument/2006/relationships/notesMaster" Target="../notesMasters/notesMaster1.xml"/></Relationships>
</file>

<file path=ppt/notesSlides/_rels/notesSlide872.xml.rels><?xml version="1.0" encoding="UTF-8" standalone="yes"?>
<Relationships xmlns="http://schemas.openxmlformats.org/package/2006/relationships"><Relationship Id="rId2" Type="http://schemas.openxmlformats.org/officeDocument/2006/relationships/slide" Target="../slides/slide1253.xml"/><Relationship Id="rId1" Type="http://schemas.openxmlformats.org/officeDocument/2006/relationships/notesMaster" Target="../notesMasters/notesMaster1.xml"/></Relationships>
</file>

<file path=ppt/notesSlides/_rels/notesSlide873.xml.rels><?xml version="1.0" encoding="UTF-8" standalone="yes"?>
<Relationships xmlns="http://schemas.openxmlformats.org/package/2006/relationships"><Relationship Id="rId2" Type="http://schemas.openxmlformats.org/officeDocument/2006/relationships/slide" Target="../slides/slide1254.xml"/><Relationship Id="rId1" Type="http://schemas.openxmlformats.org/officeDocument/2006/relationships/notesMaster" Target="../notesMasters/notesMaster1.xml"/></Relationships>
</file>

<file path=ppt/notesSlides/_rels/notesSlide874.xml.rels><?xml version="1.0" encoding="UTF-8" standalone="yes"?>
<Relationships xmlns="http://schemas.openxmlformats.org/package/2006/relationships"><Relationship Id="rId2" Type="http://schemas.openxmlformats.org/officeDocument/2006/relationships/slide" Target="../slides/slide1255.xml"/><Relationship Id="rId1" Type="http://schemas.openxmlformats.org/officeDocument/2006/relationships/notesMaster" Target="../notesMasters/notesMaster1.xml"/></Relationships>
</file>

<file path=ppt/notesSlides/_rels/notesSlide875.xml.rels><?xml version="1.0" encoding="UTF-8" standalone="yes"?>
<Relationships xmlns="http://schemas.openxmlformats.org/package/2006/relationships"><Relationship Id="rId2" Type="http://schemas.openxmlformats.org/officeDocument/2006/relationships/slide" Target="../slides/slide1256.xml"/><Relationship Id="rId1" Type="http://schemas.openxmlformats.org/officeDocument/2006/relationships/notesMaster" Target="../notesMasters/notesMaster1.xml"/></Relationships>
</file>

<file path=ppt/notesSlides/_rels/notesSlide876.xml.rels><?xml version="1.0" encoding="UTF-8" standalone="yes"?>
<Relationships xmlns="http://schemas.openxmlformats.org/package/2006/relationships"><Relationship Id="rId2" Type="http://schemas.openxmlformats.org/officeDocument/2006/relationships/slide" Target="../slides/slide1257.xml"/><Relationship Id="rId1" Type="http://schemas.openxmlformats.org/officeDocument/2006/relationships/notesMaster" Target="../notesMasters/notesMaster1.xml"/></Relationships>
</file>

<file path=ppt/notesSlides/_rels/notesSlide877.xml.rels><?xml version="1.0" encoding="UTF-8" standalone="yes"?>
<Relationships xmlns="http://schemas.openxmlformats.org/package/2006/relationships"><Relationship Id="rId2" Type="http://schemas.openxmlformats.org/officeDocument/2006/relationships/slide" Target="../slides/slide1258.xml"/><Relationship Id="rId1" Type="http://schemas.openxmlformats.org/officeDocument/2006/relationships/notesMaster" Target="../notesMasters/notesMaster1.xml"/></Relationships>
</file>

<file path=ppt/notesSlides/_rels/notesSlide878.xml.rels><?xml version="1.0" encoding="UTF-8" standalone="yes"?>
<Relationships xmlns="http://schemas.openxmlformats.org/package/2006/relationships"><Relationship Id="rId2" Type="http://schemas.openxmlformats.org/officeDocument/2006/relationships/slide" Target="../slides/slide1259.xml"/><Relationship Id="rId1" Type="http://schemas.openxmlformats.org/officeDocument/2006/relationships/notesMaster" Target="../notesMasters/notesMaster1.xml"/></Relationships>
</file>

<file path=ppt/notesSlides/_rels/notesSlide879.xml.rels><?xml version="1.0" encoding="UTF-8" standalone="yes"?>
<Relationships xmlns="http://schemas.openxmlformats.org/package/2006/relationships"><Relationship Id="rId2" Type="http://schemas.openxmlformats.org/officeDocument/2006/relationships/slide" Target="../slides/slide1260.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880.xml.rels><?xml version="1.0" encoding="UTF-8" standalone="yes"?>
<Relationships xmlns="http://schemas.openxmlformats.org/package/2006/relationships"><Relationship Id="rId2" Type="http://schemas.openxmlformats.org/officeDocument/2006/relationships/slide" Target="../slides/slide1261.xml"/><Relationship Id="rId1" Type="http://schemas.openxmlformats.org/officeDocument/2006/relationships/notesMaster" Target="../notesMasters/notesMaster1.xml"/></Relationships>
</file>

<file path=ppt/notesSlides/_rels/notesSlide881.xml.rels><?xml version="1.0" encoding="UTF-8" standalone="yes"?>
<Relationships xmlns="http://schemas.openxmlformats.org/package/2006/relationships"><Relationship Id="rId2" Type="http://schemas.openxmlformats.org/officeDocument/2006/relationships/slide" Target="../slides/slide1263.xml"/><Relationship Id="rId1" Type="http://schemas.openxmlformats.org/officeDocument/2006/relationships/notesMaster" Target="../notesMasters/notesMaster1.xml"/></Relationships>
</file>

<file path=ppt/notesSlides/_rels/notesSlide882.xml.rels><?xml version="1.0" encoding="UTF-8" standalone="yes"?>
<Relationships xmlns="http://schemas.openxmlformats.org/package/2006/relationships"><Relationship Id="rId2" Type="http://schemas.openxmlformats.org/officeDocument/2006/relationships/slide" Target="../slides/slide1264.xml"/><Relationship Id="rId1" Type="http://schemas.openxmlformats.org/officeDocument/2006/relationships/notesMaster" Target="../notesMasters/notesMaster1.xml"/></Relationships>
</file>

<file path=ppt/notesSlides/_rels/notesSlide883.xml.rels><?xml version="1.0" encoding="UTF-8" standalone="yes"?>
<Relationships xmlns="http://schemas.openxmlformats.org/package/2006/relationships"><Relationship Id="rId2" Type="http://schemas.openxmlformats.org/officeDocument/2006/relationships/slide" Target="../slides/slide1265.xml"/><Relationship Id="rId1" Type="http://schemas.openxmlformats.org/officeDocument/2006/relationships/notesMaster" Target="../notesMasters/notesMaster1.xml"/></Relationships>
</file>

<file path=ppt/notesSlides/_rels/notesSlide884.xml.rels><?xml version="1.0" encoding="UTF-8" standalone="yes"?>
<Relationships xmlns="http://schemas.openxmlformats.org/package/2006/relationships"><Relationship Id="rId2" Type="http://schemas.openxmlformats.org/officeDocument/2006/relationships/slide" Target="../slides/slide1266.xml"/><Relationship Id="rId1" Type="http://schemas.openxmlformats.org/officeDocument/2006/relationships/notesMaster" Target="../notesMasters/notesMaster1.xml"/></Relationships>
</file>

<file path=ppt/notesSlides/_rels/notesSlide885.xml.rels><?xml version="1.0" encoding="UTF-8" standalone="yes"?>
<Relationships xmlns="http://schemas.openxmlformats.org/package/2006/relationships"><Relationship Id="rId2" Type="http://schemas.openxmlformats.org/officeDocument/2006/relationships/slide" Target="../slides/slide1267.xml"/><Relationship Id="rId1" Type="http://schemas.openxmlformats.org/officeDocument/2006/relationships/notesMaster" Target="../notesMasters/notesMaster1.xml"/></Relationships>
</file>

<file path=ppt/notesSlides/_rels/notesSlide886.xml.rels><?xml version="1.0" encoding="UTF-8" standalone="yes"?>
<Relationships xmlns="http://schemas.openxmlformats.org/package/2006/relationships"><Relationship Id="rId2" Type="http://schemas.openxmlformats.org/officeDocument/2006/relationships/slide" Target="../slides/slide1268.xml"/><Relationship Id="rId1" Type="http://schemas.openxmlformats.org/officeDocument/2006/relationships/notesMaster" Target="../notesMasters/notesMaster1.xml"/></Relationships>
</file>

<file path=ppt/notesSlides/_rels/notesSlide887.xml.rels><?xml version="1.0" encoding="UTF-8" standalone="yes"?>
<Relationships xmlns="http://schemas.openxmlformats.org/package/2006/relationships"><Relationship Id="rId2" Type="http://schemas.openxmlformats.org/officeDocument/2006/relationships/slide" Target="../slides/slide1269.xml"/><Relationship Id="rId1" Type="http://schemas.openxmlformats.org/officeDocument/2006/relationships/notesMaster" Target="../notesMasters/notesMaster1.xml"/></Relationships>
</file>

<file path=ppt/notesSlides/_rels/notesSlide888.xml.rels><?xml version="1.0" encoding="UTF-8" standalone="yes"?>
<Relationships xmlns="http://schemas.openxmlformats.org/package/2006/relationships"><Relationship Id="rId2" Type="http://schemas.openxmlformats.org/officeDocument/2006/relationships/slide" Target="../slides/slide1270.xml"/><Relationship Id="rId1" Type="http://schemas.openxmlformats.org/officeDocument/2006/relationships/notesMaster" Target="../notesMasters/notesMaster1.xml"/></Relationships>
</file>

<file path=ppt/notesSlides/_rels/notesSlide889.xml.rels><?xml version="1.0" encoding="UTF-8" standalone="yes"?>
<Relationships xmlns="http://schemas.openxmlformats.org/package/2006/relationships"><Relationship Id="rId2" Type="http://schemas.openxmlformats.org/officeDocument/2006/relationships/slide" Target="../slides/slide127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890.xml.rels><?xml version="1.0" encoding="UTF-8" standalone="yes"?>
<Relationships xmlns="http://schemas.openxmlformats.org/package/2006/relationships"><Relationship Id="rId2" Type="http://schemas.openxmlformats.org/officeDocument/2006/relationships/slide" Target="../slides/slide1273.xml"/><Relationship Id="rId1" Type="http://schemas.openxmlformats.org/officeDocument/2006/relationships/notesMaster" Target="../notesMasters/notesMaster1.xml"/></Relationships>
</file>

<file path=ppt/notesSlides/_rels/notesSlide891.xml.rels><?xml version="1.0" encoding="UTF-8" standalone="yes"?>
<Relationships xmlns="http://schemas.openxmlformats.org/package/2006/relationships"><Relationship Id="rId2" Type="http://schemas.openxmlformats.org/officeDocument/2006/relationships/slide" Target="../slides/slide1274.xml"/><Relationship Id="rId1" Type="http://schemas.openxmlformats.org/officeDocument/2006/relationships/notesMaster" Target="../notesMasters/notesMaster1.xml"/></Relationships>
</file>

<file path=ppt/notesSlides/_rels/notesSlide892.xml.rels><?xml version="1.0" encoding="UTF-8" standalone="yes"?>
<Relationships xmlns="http://schemas.openxmlformats.org/package/2006/relationships"><Relationship Id="rId2" Type="http://schemas.openxmlformats.org/officeDocument/2006/relationships/slide" Target="../slides/slide1275.xml"/><Relationship Id="rId1" Type="http://schemas.openxmlformats.org/officeDocument/2006/relationships/notesMaster" Target="../notesMasters/notesMaster1.xml"/></Relationships>
</file>

<file path=ppt/notesSlides/_rels/notesSlide893.xml.rels><?xml version="1.0" encoding="UTF-8" standalone="yes"?>
<Relationships xmlns="http://schemas.openxmlformats.org/package/2006/relationships"><Relationship Id="rId2" Type="http://schemas.openxmlformats.org/officeDocument/2006/relationships/slide" Target="../slides/slide1276.xml"/><Relationship Id="rId1" Type="http://schemas.openxmlformats.org/officeDocument/2006/relationships/notesMaster" Target="../notesMasters/notesMaster1.xml"/></Relationships>
</file>

<file path=ppt/notesSlides/_rels/notesSlide894.xml.rels><?xml version="1.0" encoding="UTF-8" standalone="yes"?>
<Relationships xmlns="http://schemas.openxmlformats.org/package/2006/relationships"><Relationship Id="rId2" Type="http://schemas.openxmlformats.org/officeDocument/2006/relationships/slide" Target="../slides/slide1277.xml"/><Relationship Id="rId1" Type="http://schemas.openxmlformats.org/officeDocument/2006/relationships/notesMaster" Target="../notesMasters/notesMaster1.xml"/></Relationships>
</file>

<file path=ppt/notesSlides/_rels/notesSlide895.xml.rels><?xml version="1.0" encoding="UTF-8" standalone="yes"?>
<Relationships xmlns="http://schemas.openxmlformats.org/package/2006/relationships"><Relationship Id="rId2" Type="http://schemas.openxmlformats.org/officeDocument/2006/relationships/slide" Target="../slides/slide1278.xml"/><Relationship Id="rId1" Type="http://schemas.openxmlformats.org/officeDocument/2006/relationships/notesMaster" Target="../notesMasters/notesMaster1.xml"/></Relationships>
</file>

<file path=ppt/notesSlides/_rels/notesSlide896.xml.rels><?xml version="1.0" encoding="UTF-8" standalone="yes"?>
<Relationships xmlns="http://schemas.openxmlformats.org/package/2006/relationships"><Relationship Id="rId2" Type="http://schemas.openxmlformats.org/officeDocument/2006/relationships/slide" Target="../slides/slide1279.xml"/><Relationship Id="rId1" Type="http://schemas.openxmlformats.org/officeDocument/2006/relationships/notesMaster" Target="../notesMasters/notesMaster1.xml"/></Relationships>
</file>

<file path=ppt/notesSlides/_rels/notesSlide897.xml.rels><?xml version="1.0" encoding="UTF-8" standalone="yes"?>
<Relationships xmlns="http://schemas.openxmlformats.org/package/2006/relationships"><Relationship Id="rId2" Type="http://schemas.openxmlformats.org/officeDocument/2006/relationships/slide" Target="../slides/slide1280.xml"/><Relationship Id="rId1" Type="http://schemas.openxmlformats.org/officeDocument/2006/relationships/notesMaster" Target="../notesMasters/notesMaster1.xml"/></Relationships>
</file>

<file path=ppt/notesSlides/_rels/notesSlide898.xml.rels><?xml version="1.0" encoding="UTF-8" standalone="yes"?>
<Relationships xmlns="http://schemas.openxmlformats.org/package/2006/relationships"><Relationship Id="rId2" Type="http://schemas.openxmlformats.org/officeDocument/2006/relationships/slide" Target="../slides/slide1281.xml"/><Relationship Id="rId1" Type="http://schemas.openxmlformats.org/officeDocument/2006/relationships/notesMaster" Target="../notesMasters/notesMaster1.xml"/></Relationships>
</file>

<file path=ppt/notesSlides/_rels/notesSlide899.xml.rels><?xml version="1.0" encoding="UTF-8" standalone="yes"?>
<Relationships xmlns="http://schemas.openxmlformats.org/package/2006/relationships"><Relationship Id="rId2" Type="http://schemas.openxmlformats.org/officeDocument/2006/relationships/slide" Target="../slides/slide128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00.xml.rels><?xml version="1.0" encoding="UTF-8" standalone="yes"?>
<Relationships xmlns="http://schemas.openxmlformats.org/package/2006/relationships"><Relationship Id="rId2" Type="http://schemas.openxmlformats.org/officeDocument/2006/relationships/slide" Target="../slides/slide1283.xml"/><Relationship Id="rId1" Type="http://schemas.openxmlformats.org/officeDocument/2006/relationships/notesMaster" Target="../notesMasters/notesMaster1.xml"/></Relationships>
</file>

<file path=ppt/notesSlides/_rels/notesSlide901.xml.rels><?xml version="1.0" encoding="UTF-8" standalone="yes"?>
<Relationships xmlns="http://schemas.openxmlformats.org/package/2006/relationships"><Relationship Id="rId2" Type="http://schemas.openxmlformats.org/officeDocument/2006/relationships/slide" Target="../slides/slide1284.xml"/><Relationship Id="rId1" Type="http://schemas.openxmlformats.org/officeDocument/2006/relationships/notesMaster" Target="../notesMasters/notesMaster1.xml"/></Relationships>
</file>

<file path=ppt/notesSlides/_rels/notesSlide902.xml.rels><?xml version="1.0" encoding="UTF-8" standalone="yes"?>
<Relationships xmlns="http://schemas.openxmlformats.org/package/2006/relationships"><Relationship Id="rId2" Type="http://schemas.openxmlformats.org/officeDocument/2006/relationships/slide" Target="../slides/slide1285.xml"/><Relationship Id="rId1" Type="http://schemas.openxmlformats.org/officeDocument/2006/relationships/notesMaster" Target="../notesMasters/notesMaster1.xml"/></Relationships>
</file>

<file path=ppt/notesSlides/_rels/notesSlide903.xml.rels><?xml version="1.0" encoding="UTF-8" standalone="yes"?>
<Relationships xmlns="http://schemas.openxmlformats.org/package/2006/relationships"><Relationship Id="rId2" Type="http://schemas.openxmlformats.org/officeDocument/2006/relationships/slide" Target="../slides/slide1286.xml"/><Relationship Id="rId1" Type="http://schemas.openxmlformats.org/officeDocument/2006/relationships/notesMaster" Target="../notesMasters/notesMaster1.xml"/></Relationships>
</file>

<file path=ppt/notesSlides/_rels/notesSlide904.xml.rels><?xml version="1.0" encoding="UTF-8" standalone="yes"?>
<Relationships xmlns="http://schemas.openxmlformats.org/package/2006/relationships"><Relationship Id="rId2" Type="http://schemas.openxmlformats.org/officeDocument/2006/relationships/slide" Target="../slides/slide1287.xml"/><Relationship Id="rId1" Type="http://schemas.openxmlformats.org/officeDocument/2006/relationships/notesMaster" Target="../notesMasters/notesMaster1.xml"/></Relationships>
</file>

<file path=ppt/notesSlides/_rels/notesSlide905.xml.rels><?xml version="1.0" encoding="UTF-8" standalone="yes"?>
<Relationships xmlns="http://schemas.openxmlformats.org/package/2006/relationships"><Relationship Id="rId2" Type="http://schemas.openxmlformats.org/officeDocument/2006/relationships/slide" Target="../slides/slide1288.xml"/><Relationship Id="rId1" Type="http://schemas.openxmlformats.org/officeDocument/2006/relationships/notesMaster" Target="../notesMasters/notesMaster1.xml"/></Relationships>
</file>

<file path=ppt/notesSlides/_rels/notesSlide906.xml.rels><?xml version="1.0" encoding="UTF-8" standalone="yes"?>
<Relationships xmlns="http://schemas.openxmlformats.org/package/2006/relationships"><Relationship Id="rId2" Type="http://schemas.openxmlformats.org/officeDocument/2006/relationships/slide" Target="../slides/slide1289.xml"/><Relationship Id="rId1" Type="http://schemas.openxmlformats.org/officeDocument/2006/relationships/notesMaster" Target="../notesMasters/notesMaster1.xml"/></Relationships>
</file>

<file path=ppt/notesSlides/_rels/notesSlide907.xml.rels><?xml version="1.0" encoding="UTF-8" standalone="yes"?>
<Relationships xmlns="http://schemas.openxmlformats.org/package/2006/relationships"><Relationship Id="rId2" Type="http://schemas.openxmlformats.org/officeDocument/2006/relationships/slide" Target="../slides/slide1290.xml"/><Relationship Id="rId1" Type="http://schemas.openxmlformats.org/officeDocument/2006/relationships/notesMaster" Target="../notesMasters/notesMaster1.xml"/></Relationships>
</file>

<file path=ppt/notesSlides/_rels/notesSlide908.xml.rels><?xml version="1.0" encoding="UTF-8" standalone="yes"?>
<Relationships xmlns="http://schemas.openxmlformats.org/package/2006/relationships"><Relationship Id="rId2" Type="http://schemas.openxmlformats.org/officeDocument/2006/relationships/slide" Target="../slides/slide1291.xml"/><Relationship Id="rId1" Type="http://schemas.openxmlformats.org/officeDocument/2006/relationships/notesMaster" Target="../notesMasters/notesMaster1.xml"/></Relationships>
</file>

<file path=ppt/notesSlides/_rels/notesSlide909.xml.rels><?xml version="1.0" encoding="UTF-8" standalone="yes"?>
<Relationships xmlns="http://schemas.openxmlformats.org/package/2006/relationships"><Relationship Id="rId2" Type="http://schemas.openxmlformats.org/officeDocument/2006/relationships/slide" Target="../slides/slide129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10.xml.rels><?xml version="1.0" encoding="UTF-8" standalone="yes"?>
<Relationships xmlns="http://schemas.openxmlformats.org/package/2006/relationships"><Relationship Id="rId2" Type="http://schemas.openxmlformats.org/officeDocument/2006/relationships/slide" Target="../slides/slide1293.xml"/><Relationship Id="rId1" Type="http://schemas.openxmlformats.org/officeDocument/2006/relationships/notesMaster" Target="../notesMasters/notesMaster1.xml"/></Relationships>
</file>

<file path=ppt/notesSlides/_rels/notesSlide911.xml.rels><?xml version="1.0" encoding="UTF-8" standalone="yes"?>
<Relationships xmlns="http://schemas.openxmlformats.org/package/2006/relationships"><Relationship Id="rId2" Type="http://schemas.openxmlformats.org/officeDocument/2006/relationships/slide" Target="../slides/slide1294.xml"/><Relationship Id="rId1" Type="http://schemas.openxmlformats.org/officeDocument/2006/relationships/notesMaster" Target="../notesMasters/notesMaster1.xml"/></Relationships>
</file>

<file path=ppt/notesSlides/_rels/notesSlide912.xml.rels><?xml version="1.0" encoding="UTF-8" standalone="yes"?>
<Relationships xmlns="http://schemas.openxmlformats.org/package/2006/relationships"><Relationship Id="rId2" Type="http://schemas.openxmlformats.org/officeDocument/2006/relationships/slide" Target="../slides/slide1295.xml"/><Relationship Id="rId1" Type="http://schemas.openxmlformats.org/officeDocument/2006/relationships/notesMaster" Target="../notesMasters/notesMaster1.xml"/></Relationships>
</file>

<file path=ppt/notesSlides/_rels/notesSlide913.xml.rels><?xml version="1.0" encoding="UTF-8" standalone="yes"?>
<Relationships xmlns="http://schemas.openxmlformats.org/package/2006/relationships"><Relationship Id="rId2" Type="http://schemas.openxmlformats.org/officeDocument/2006/relationships/slide" Target="../slides/slide1296.xml"/><Relationship Id="rId1" Type="http://schemas.openxmlformats.org/officeDocument/2006/relationships/notesMaster" Target="../notesMasters/notesMaster1.xml"/></Relationships>
</file>

<file path=ppt/notesSlides/_rels/notesSlide914.xml.rels><?xml version="1.0" encoding="UTF-8" standalone="yes"?>
<Relationships xmlns="http://schemas.openxmlformats.org/package/2006/relationships"><Relationship Id="rId2" Type="http://schemas.openxmlformats.org/officeDocument/2006/relationships/slide" Target="../slides/slide1297.xml"/><Relationship Id="rId1" Type="http://schemas.openxmlformats.org/officeDocument/2006/relationships/notesMaster" Target="../notesMasters/notesMaster1.xml"/></Relationships>
</file>

<file path=ppt/notesSlides/_rels/notesSlide915.xml.rels><?xml version="1.0" encoding="UTF-8" standalone="yes"?>
<Relationships xmlns="http://schemas.openxmlformats.org/package/2006/relationships"><Relationship Id="rId2" Type="http://schemas.openxmlformats.org/officeDocument/2006/relationships/slide" Target="../slides/slide1298.xml"/><Relationship Id="rId1" Type="http://schemas.openxmlformats.org/officeDocument/2006/relationships/notesMaster" Target="../notesMasters/notesMaster1.xml"/></Relationships>
</file>

<file path=ppt/notesSlides/_rels/notesSlide916.xml.rels><?xml version="1.0" encoding="UTF-8" standalone="yes"?>
<Relationships xmlns="http://schemas.openxmlformats.org/package/2006/relationships"><Relationship Id="rId2" Type="http://schemas.openxmlformats.org/officeDocument/2006/relationships/slide" Target="../slides/slide1299.xml"/><Relationship Id="rId1" Type="http://schemas.openxmlformats.org/officeDocument/2006/relationships/notesMaster" Target="../notesMasters/notesMaster1.xml"/></Relationships>
</file>

<file path=ppt/notesSlides/_rels/notesSlide917.xml.rels><?xml version="1.0" encoding="UTF-8" standalone="yes"?>
<Relationships xmlns="http://schemas.openxmlformats.org/package/2006/relationships"><Relationship Id="rId2" Type="http://schemas.openxmlformats.org/officeDocument/2006/relationships/slide" Target="../slides/slide1300.xml"/><Relationship Id="rId1" Type="http://schemas.openxmlformats.org/officeDocument/2006/relationships/notesMaster" Target="../notesMasters/notesMaster1.xml"/></Relationships>
</file>

<file path=ppt/notesSlides/_rels/notesSlide918.xml.rels><?xml version="1.0" encoding="UTF-8" standalone="yes"?>
<Relationships xmlns="http://schemas.openxmlformats.org/package/2006/relationships"><Relationship Id="rId2" Type="http://schemas.openxmlformats.org/officeDocument/2006/relationships/slide" Target="../slides/slide1301.xml"/><Relationship Id="rId1" Type="http://schemas.openxmlformats.org/officeDocument/2006/relationships/notesMaster" Target="../notesMasters/notesMaster1.xml"/></Relationships>
</file>

<file path=ppt/notesSlides/_rels/notesSlide919.xml.rels><?xml version="1.0" encoding="UTF-8" standalone="yes"?>
<Relationships xmlns="http://schemas.openxmlformats.org/package/2006/relationships"><Relationship Id="rId2" Type="http://schemas.openxmlformats.org/officeDocument/2006/relationships/slide" Target="../slides/slide130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20.xml.rels><?xml version="1.0" encoding="UTF-8" standalone="yes"?>
<Relationships xmlns="http://schemas.openxmlformats.org/package/2006/relationships"><Relationship Id="rId2" Type="http://schemas.openxmlformats.org/officeDocument/2006/relationships/slide" Target="../slides/slide1303.xml"/><Relationship Id="rId1" Type="http://schemas.openxmlformats.org/officeDocument/2006/relationships/notesMaster" Target="../notesMasters/notesMaster1.xml"/></Relationships>
</file>

<file path=ppt/notesSlides/_rels/notesSlide921.xml.rels><?xml version="1.0" encoding="UTF-8" standalone="yes"?>
<Relationships xmlns="http://schemas.openxmlformats.org/package/2006/relationships"><Relationship Id="rId2" Type="http://schemas.openxmlformats.org/officeDocument/2006/relationships/slide" Target="../slides/slide1304.xml"/><Relationship Id="rId1" Type="http://schemas.openxmlformats.org/officeDocument/2006/relationships/notesMaster" Target="../notesMasters/notesMaster1.xml"/></Relationships>
</file>

<file path=ppt/notesSlides/_rels/notesSlide922.xml.rels><?xml version="1.0" encoding="UTF-8" standalone="yes"?>
<Relationships xmlns="http://schemas.openxmlformats.org/package/2006/relationships"><Relationship Id="rId2" Type="http://schemas.openxmlformats.org/officeDocument/2006/relationships/slide" Target="../slides/slide1305.xml"/><Relationship Id="rId1" Type="http://schemas.openxmlformats.org/officeDocument/2006/relationships/notesMaster" Target="../notesMasters/notesMaster1.xml"/></Relationships>
</file>

<file path=ppt/notesSlides/_rels/notesSlide923.xml.rels><?xml version="1.0" encoding="UTF-8" standalone="yes"?>
<Relationships xmlns="http://schemas.openxmlformats.org/package/2006/relationships"><Relationship Id="rId2" Type="http://schemas.openxmlformats.org/officeDocument/2006/relationships/slide" Target="../slides/slide1306.xml"/><Relationship Id="rId1" Type="http://schemas.openxmlformats.org/officeDocument/2006/relationships/notesMaster" Target="../notesMasters/notesMaster1.xml"/></Relationships>
</file>

<file path=ppt/notesSlides/_rels/notesSlide924.xml.rels><?xml version="1.0" encoding="UTF-8" standalone="yes"?>
<Relationships xmlns="http://schemas.openxmlformats.org/package/2006/relationships"><Relationship Id="rId2" Type="http://schemas.openxmlformats.org/officeDocument/2006/relationships/slide" Target="../slides/slide1307.xml"/><Relationship Id="rId1" Type="http://schemas.openxmlformats.org/officeDocument/2006/relationships/notesMaster" Target="../notesMasters/notesMaster1.xml"/></Relationships>
</file>

<file path=ppt/notesSlides/_rels/notesSlide925.xml.rels><?xml version="1.0" encoding="UTF-8" standalone="yes"?>
<Relationships xmlns="http://schemas.openxmlformats.org/package/2006/relationships"><Relationship Id="rId2" Type="http://schemas.openxmlformats.org/officeDocument/2006/relationships/slide" Target="../slides/slide1308.xml"/><Relationship Id="rId1" Type="http://schemas.openxmlformats.org/officeDocument/2006/relationships/notesMaster" Target="../notesMasters/notesMaster1.xml"/></Relationships>
</file>

<file path=ppt/notesSlides/_rels/notesSlide926.xml.rels><?xml version="1.0" encoding="UTF-8" standalone="yes"?>
<Relationships xmlns="http://schemas.openxmlformats.org/package/2006/relationships"><Relationship Id="rId2" Type="http://schemas.openxmlformats.org/officeDocument/2006/relationships/slide" Target="../slides/slide1309.xml"/><Relationship Id="rId1" Type="http://schemas.openxmlformats.org/officeDocument/2006/relationships/notesMaster" Target="../notesMasters/notesMaster1.xml"/></Relationships>
</file>

<file path=ppt/notesSlides/_rels/notesSlide927.xml.rels><?xml version="1.0" encoding="UTF-8" standalone="yes"?>
<Relationships xmlns="http://schemas.openxmlformats.org/package/2006/relationships"><Relationship Id="rId2" Type="http://schemas.openxmlformats.org/officeDocument/2006/relationships/slide" Target="../slides/slide1310.xml"/><Relationship Id="rId1" Type="http://schemas.openxmlformats.org/officeDocument/2006/relationships/notesMaster" Target="../notesMasters/notesMaster1.xml"/></Relationships>
</file>

<file path=ppt/notesSlides/_rels/notesSlide928.xml.rels><?xml version="1.0" encoding="UTF-8" standalone="yes"?>
<Relationships xmlns="http://schemas.openxmlformats.org/package/2006/relationships"><Relationship Id="rId2" Type="http://schemas.openxmlformats.org/officeDocument/2006/relationships/slide" Target="../slides/slide1311.xml"/><Relationship Id="rId1" Type="http://schemas.openxmlformats.org/officeDocument/2006/relationships/notesMaster" Target="../notesMasters/notesMaster1.xml"/></Relationships>
</file>

<file path=ppt/notesSlides/_rels/notesSlide929.xml.rels><?xml version="1.0" encoding="UTF-8" standalone="yes"?>
<Relationships xmlns="http://schemas.openxmlformats.org/package/2006/relationships"><Relationship Id="rId2" Type="http://schemas.openxmlformats.org/officeDocument/2006/relationships/slide" Target="../slides/slide131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930.xml.rels><?xml version="1.0" encoding="UTF-8" standalone="yes"?>
<Relationships xmlns="http://schemas.openxmlformats.org/package/2006/relationships"><Relationship Id="rId2" Type="http://schemas.openxmlformats.org/officeDocument/2006/relationships/slide" Target="../slides/slide1313.xml"/><Relationship Id="rId1" Type="http://schemas.openxmlformats.org/officeDocument/2006/relationships/notesMaster" Target="../notesMasters/notesMaster1.xml"/></Relationships>
</file>

<file path=ppt/notesSlides/_rels/notesSlide931.xml.rels><?xml version="1.0" encoding="UTF-8" standalone="yes"?>
<Relationships xmlns="http://schemas.openxmlformats.org/package/2006/relationships"><Relationship Id="rId2" Type="http://schemas.openxmlformats.org/officeDocument/2006/relationships/slide" Target="../slides/slide1314.xml"/><Relationship Id="rId1" Type="http://schemas.openxmlformats.org/officeDocument/2006/relationships/notesMaster" Target="../notesMasters/notesMaster1.xml"/></Relationships>
</file>

<file path=ppt/notesSlides/_rels/notesSlide932.xml.rels><?xml version="1.0" encoding="UTF-8" standalone="yes"?>
<Relationships xmlns="http://schemas.openxmlformats.org/package/2006/relationships"><Relationship Id="rId2" Type="http://schemas.openxmlformats.org/officeDocument/2006/relationships/slide" Target="../slides/slide1315.xml"/><Relationship Id="rId1" Type="http://schemas.openxmlformats.org/officeDocument/2006/relationships/notesMaster" Target="../notesMasters/notesMaster1.xml"/></Relationships>
</file>

<file path=ppt/notesSlides/_rels/notesSlide933.xml.rels><?xml version="1.0" encoding="UTF-8" standalone="yes"?>
<Relationships xmlns="http://schemas.openxmlformats.org/package/2006/relationships"><Relationship Id="rId2" Type="http://schemas.openxmlformats.org/officeDocument/2006/relationships/slide" Target="../slides/slide1316.xml"/><Relationship Id="rId1" Type="http://schemas.openxmlformats.org/officeDocument/2006/relationships/notesMaster" Target="../notesMasters/notesMaster1.xml"/></Relationships>
</file>

<file path=ppt/notesSlides/_rels/notesSlide934.xml.rels><?xml version="1.0" encoding="UTF-8" standalone="yes"?>
<Relationships xmlns="http://schemas.openxmlformats.org/package/2006/relationships"><Relationship Id="rId2" Type="http://schemas.openxmlformats.org/officeDocument/2006/relationships/slide" Target="../slides/slide1317.xml"/><Relationship Id="rId1" Type="http://schemas.openxmlformats.org/officeDocument/2006/relationships/notesMaster" Target="../notesMasters/notesMaster1.xml"/></Relationships>
</file>

<file path=ppt/notesSlides/_rels/notesSlide935.xml.rels><?xml version="1.0" encoding="UTF-8" standalone="yes"?>
<Relationships xmlns="http://schemas.openxmlformats.org/package/2006/relationships"><Relationship Id="rId2" Type="http://schemas.openxmlformats.org/officeDocument/2006/relationships/slide" Target="../slides/slide1318.xml"/><Relationship Id="rId1" Type="http://schemas.openxmlformats.org/officeDocument/2006/relationships/notesMaster" Target="../notesMasters/notesMaster1.xml"/></Relationships>
</file>

<file path=ppt/notesSlides/_rels/notesSlide936.xml.rels><?xml version="1.0" encoding="UTF-8" standalone="yes"?>
<Relationships xmlns="http://schemas.openxmlformats.org/package/2006/relationships"><Relationship Id="rId2" Type="http://schemas.openxmlformats.org/officeDocument/2006/relationships/slide" Target="../slides/slide1319.xml"/><Relationship Id="rId1" Type="http://schemas.openxmlformats.org/officeDocument/2006/relationships/notesMaster" Target="../notesMasters/notesMaster1.xml"/></Relationships>
</file>

<file path=ppt/notesSlides/_rels/notesSlide937.xml.rels><?xml version="1.0" encoding="UTF-8" standalone="yes"?>
<Relationships xmlns="http://schemas.openxmlformats.org/package/2006/relationships"><Relationship Id="rId2" Type="http://schemas.openxmlformats.org/officeDocument/2006/relationships/slide" Target="../slides/slide1320.xml"/><Relationship Id="rId1" Type="http://schemas.openxmlformats.org/officeDocument/2006/relationships/notesMaster" Target="../notesMasters/notesMaster1.xml"/></Relationships>
</file>

<file path=ppt/notesSlides/_rels/notesSlide938.xml.rels><?xml version="1.0" encoding="UTF-8" standalone="yes"?>
<Relationships xmlns="http://schemas.openxmlformats.org/package/2006/relationships"><Relationship Id="rId2" Type="http://schemas.openxmlformats.org/officeDocument/2006/relationships/slide" Target="../slides/slide1321.xml"/><Relationship Id="rId1" Type="http://schemas.openxmlformats.org/officeDocument/2006/relationships/notesMaster" Target="../notesMasters/notesMaster1.xml"/></Relationships>
</file>

<file path=ppt/notesSlides/_rels/notesSlide939.xml.rels><?xml version="1.0" encoding="UTF-8" standalone="yes"?>
<Relationships xmlns="http://schemas.openxmlformats.org/package/2006/relationships"><Relationship Id="rId2" Type="http://schemas.openxmlformats.org/officeDocument/2006/relationships/slide" Target="../slides/slide1322.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940.xml.rels><?xml version="1.0" encoding="UTF-8" standalone="yes"?>
<Relationships xmlns="http://schemas.openxmlformats.org/package/2006/relationships"><Relationship Id="rId2" Type="http://schemas.openxmlformats.org/officeDocument/2006/relationships/slide" Target="../slides/slide1323.xml"/><Relationship Id="rId1" Type="http://schemas.openxmlformats.org/officeDocument/2006/relationships/notesMaster" Target="../notesMasters/notesMaster1.xml"/></Relationships>
</file>

<file path=ppt/notesSlides/_rels/notesSlide941.xml.rels><?xml version="1.0" encoding="UTF-8" standalone="yes"?>
<Relationships xmlns="http://schemas.openxmlformats.org/package/2006/relationships"><Relationship Id="rId2" Type="http://schemas.openxmlformats.org/officeDocument/2006/relationships/slide" Target="../slides/slide1324.xml"/><Relationship Id="rId1" Type="http://schemas.openxmlformats.org/officeDocument/2006/relationships/notesMaster" Target="../notesMasters/notesMaster1.xml"/></Relationships>
</file>

<file path=ppt/notesSlides/_rels/notesSlide942.xml.rels><?xml version="1.0" encoding="UTF-8" standalone="yes"?>
<Relationships xmlns="http://schemas.openxmlformats.org/package/2006/relationships"><Relationship Id="rId2" Type="http://schemas.openxmlformats.org/officeDocument/2006/relationships/slide" Target="../slides/slide1325.xml"/><Relationship Id="rId1" Type="http://schemas.openxmlformats.org/officeDocument/2006/relationships/notesMaster" Target="../notesMasters/notesMaster1.xml"/></Relationships>
</file>

<file path=ppt/notesSlides/_rels/notesSlide943.xml.rels><?xml version="1.0" encoding="UTF-8" standalone="yes"?>
<Relationships xmlns="http://schemas.openxmlformats.org/package/2006/relationships"><Relationship Id="rId2" Type="http://schemas.openxmlformats.org/officeDocument/2006/relationships/slide" Target="../slides/slide1326.xml"/><Relationship Id="rId1" Type="http://schemas.openxmlformats.org/officeDocument/2006/relationships/notesMaster" Target="../notesMasters/notesMaster1.xml"/></Relationships>
</file>

<file path=ppt/notesSlides/_rels/notesSlide944.xml.rels><?xml version="1.0" encoding="UTF-8" standalone="yes"?>
<Relationships xmlns="http://schemas.openxmlformats.org/package/2006/relationships"><Relationship Id="rId2" Type="http://schemas.openxmlformats.org/officeDocument/2006/relationships/slide" Target="../slides/slide1327.xml"/><Relationship Id="rId1" Type="http://schemas.openxmlformats.org/officeDocument/2006/relationships/notesMaster" Target="../notesMasters/notesMaster1.xml"/></Relationships>
</file>

<file path=ppt/notesSlides/_rels/notesSlide945.xml.rels><?xml version="1.0" encoding="UTF-8" standalone="yes"?>
<Relationships xmlns="http://schemas.openxmlformats.org/package/2006/relationships"><Relationship Id="rId2" Type="http://schemas.openxmlformats.org/officeDocument/2006/relationships/slide" Target="../slides/slide1328.xml"/><Relationship Id="rId1" Type="http://schemas.openxmlformats.org/officeDocument/2006/relationships/notesMaster" Target="../notesMasters/notesMaster1.xml"/></Relationships>
</file>

<file path=ppt/notesSlides/_rels/notesSlide946.xml.rels><?xml version="1.0" encoding="UTF-8" standalone="yes"?>
<Relationships xmlns="http://schemas.openxmlformats.org/package/2006/relationships"><Relationship Id="rId2" Type="http://schemas.openxmlformats.org/officeDocument/2006/relationships/slide" Target="../slides/slide1329.xml"/><Relationship Id="rId1" Type="http://schemas.openxmlformats.org/officeDocument/2006/relationships/notesMaster" Target="../notesMasters/notesMaster1.xml"/></Relationships>
</file>

<file path=ppt/notesSlides/_rels/notesSlide947.xml.rels><?xml version="1.0" encoding="UTF-8" standalone="yes"?>
<Relationships xmlns="http://schemas.openxmlformats.org/package/2006/relationships"><Relationship Id="rId2" Type="http://schemas.openxmlformats.org/officeDocument/2006/relationships/slide" Target="../slides/slide1330.xml"/><Relationship Id="rId1" Type="http://schemas.openxmlformats.org/officeDocument/2006/relationships/notesMaster" Target="../notesMasters/notesMaster1.xml"/></Relationships>
</file>

<file path=ppt/notesSlides/_rels/notesSlide948.xml.rels><?xml version="1.0" encoding="UTF-8" standalone="yes"?>
<Relationships xmlns="http://schemas.openxmlformats.org/package/2006/relationships"><Relationship Id="rId2" Type="http://schemas.openxmlformats.org/officeDocument/2006/relationships/slide" Target="../slides/slide1331.xml"/><Relationship Id="rId1" Type="http://schemas.openxmlformats.org/officeDocument/2006/relationships/notesMaster" Target="../notesMasters/notesMaster1.xml"/></Relationships>
</file>

<file path=ppt/notesSlides/_rels/notesSlide949.xml.rels><?xml version="1.0" encoding="UTF-8" standalone="yes"?>
<Relationships xmlns="http://schemas.openxmlformats.org/package/2006/relationships"><Relationship Id="rId2" Type="http://schemas.openxmlformats.org/officeDocument/2006/relationships/slide" Target="../slides/slide1332.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950.xml.rels><?xml version="1.0" encoding="UTF-8" standalone="yes"?>
<Relationships xmlns="http://schemas.openxmlformats.org/package/2006/relationships"><Relationship Id="rId2" Type="http://schemas.openxmlformats.org/officeDocument/2006/relationships/slide" Target="../slides/slide1333.xml"/><Relationship Id="rId1" Type="http://schemas.openxmlformats.org/officeDocument/2006/relationships/notesMaster" Target="../notesMasters/notesMaster1.xml"/></Relationships>
</file>

<file path=ppt/notesSlides/_rels/notesSlide951.xml.rels><?xml version="1.0" encoding="UTF-8" standalone="yes"?>
<Relationships xmlns="http://schemas.openxmlformats.org/package/2006/relationships"><Relationship Id="rId2" Type="http://schemas.openxmlformats.org/officeDocument/2006/relationships/slide" Target="../slides/slide1334.xml"/><Relationship Id="rId1" Type="http://schemas.openxmlformats.org/officeDocument/2006/relationships/notesMaster" Target="../notesMasters/notesMaster1.xml"/></Relationships>
</file>

<file path=ppt/notesSlides/_rels/notesSlide952.xml.rels><?xml version="1.0" encoding="UTF-8" standalone="yes"?>
<Relationships xmlns="http://schemas.openxmlformats.org/package/2006/relationships"><Relationship Id="rId2" Type="http://schemas.openxmlformats.org/officeDocument/2006/relationships/slide" Target="../slides/slide1335.xml"/><Relationship Id="rId1" Type="http://schemas.openxmlformats.org/officeDocument/2006/relationships/notesMaster" Target="../notesMasters/notesMaster1.xml"/></Relationships>
</file>

<file path=ppt/notesSlides/_rels/notesSlide953.xml.rels><?xml version="1.0" encoding="UTF-8" standalone="yes"?>
<Relationships xmlns="http://schemas.openxmlformats.org/package/2006/relationships"><Relationship Id="rId2" Type="http://schemas.openxmlformats.org/officeDocument/2006/relationships/slide" Target="../slides/slide1336.xml"/><Relationship Id="rId1" Type="http://schemas.openxmlformats.org/officeDocument/2006/relationships/notesMaster" Target="../notesMasters/notesMaster1.xml"/></Relationships>
</file>

<file path=ppt/notesSlides/_rels/notesSlide954.xml.rels><?xml version="1.0" encoding="UTF-8" standalone="yes"?>
<Relationships xmlns="http://schemas.openxmlformats.org/package/2006/relationships"><Relationship Id="rId2" Type="http://schemas.openxmlformats.org/officeDocument/2006/relationships/slide" Target="../slides/slide1337.xml"/><Relationship Id="rId1" Type="http://schemas.openxmlformats.org/officeDocument/2006/relationships/notesMaster" Target="../notesMasters/notesMaster1.xml"/></Relationships>
</file>

<file path=ppt/notesSlides/_rels/notesSlide955.xml.rels><?xml version="1.0" encoding="UTF-8" standalone="yes"?>
<Relationships xmlns="http://schemas.openxmlformats.org/package/2006/relationships"><Relationship Id="rId2" Type="http://schemas.openxmlformats.org/officeDocument/2006/relationships/slide" Target="../slides/slide1338.xml"/><Relationship Id="rId1" Type="http://schemas.openxmlformats.org/officeDocument/2006/relationships/notesMaster" Target="../notesMasters/notesMaster1.xml"/></Relationships>
</file>

<file path=ppt/notesSlides/_rels/notesSlide956.xml.rels><?xml version="1.0" encoding="UTF-8" standalone="yes"?>
<Relationships xmlns="http://schemas.openxmlformats.org/package/2006/relationships"><Relationship Id="rId2" Type="http://schemas.openxmlformats.org/officeDocument/2006/relationships/slide" Target="../slides/slide1339.xml"/><Relationship Id="rId1" Type="http://schemas.openxmlformats.org/officeDocument/2006/relationships/notesMaster" Target="../notesMasters/notesMaster1.xml"/></Relationships>
</file>

<file path=ppt/notesSlides/_rels/notesSlide957.xml.rels><?xml version="1.0" encoding="UTF-8" standalone="yes"?>
<Relationships xmlns="http://schemas.openxmlformats.org/package/2006/relationships"><Relationship Id="rId2" Type="http://schemas.openxmlformats.org/officeDocument/2006/relationships/slide" Target="../slides/slide1340.xml"/><Relationship Id="rId1" Type="http://schemas.openxmlformats.org/officeDocument/2006/relationships/notesMaster" Target="../notesMasters/notesMaster1.xml"/></Relationships>
</file>

<file path=ppt/notesSlides/_rels/notesSlide958.xml.rels><?xml version="1.0" encoding="UTF-8" standalone="yes"?>
<Relationships xmlns="http://schemas.openxmlformats.org/package/2006/relationships"><Relationship Id="rId2" Type="http://schemas.openxmlformats.org/officeDocument/2006/relationships/slide" Target="../slides/slide1341.xml"/><Relationship Id="rId1" Type="http://schemas.openxmlformats.org/officeDocument/2006/relationships/notesMaster" Target="../notesMasters/notesMaster1.xml"/></Relationships>
</file>

<file path=ppt/notesSlides/_rels/notesSlide959.xml.rels><?xml version="1.0" encoding="UTF-8" standalone="yes"?>
<Relationships xmlns="http://schemas.openxmlformats.org/package/2006/relationships"><Relationship Id="rId2" Type="http://schemas.openxmlformats.org/officeDocument/2006/relationships/slide" Target="../slides/slide1342.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960.xml.rels><?xml version="1.0" encoding="UTF-8" standalone="yes"?>
<Relationships xmlns="http://schemas.openxmlformats.org/package/2006/relationships"><Relationship Id="rId2" Type="http://schemas.openxmlformats.org/officeDocument/2006/relationships/slide" Target="../slides/slide1343.xml"/><Relationship Id="rId1" Type="http://schemas.openxmlformats.org/officeDocument/2006/relationships/notesMaster" Target="../notesMasters/notesMaster1.xml"/></Relationships>
</file>

<file path=ppt/notesSlides/_rels/notesSlide961.xml.rels><?xml version="1.0" encoding="UTF-8" standalone="yes"?>
<Relationships xmlns="http://schemas.openxmlformats.org/package/2006/relationships"><Relationship Id="rId2" Type="http://schemas.openxmlformats.org/officeDocument/2006/relationships/slide" Target="../slides/slide1344.xml"/><Relationship Id="rId1" Type="http://schemas.openxmlformats.org/officeDocument/2006/relationships/notesMaster" Target="../notesMasters/notesMaster1.xml"/></Relationships>
</file>

<file path=ppt/notesSlides/_rels/notesSlide962.xml.rels><?xml version="1.0" encoding="UTF-8" standalone="yes"?>
<Relationships xmlns="http://schemas.openxmlformats.org/package/2006/relationships"><Relationship Id="rId2" Type="http://schemas.openxmlformats.org/officeDocument/2006/relationships/slide" Target="../slides/slide1345.xml"/><Relationship Id="rId1" Type="http://schemas.openxmlformats.org/officeDocument/2006/relationships/notesMaster" Target="../notesMasters/notesMaster1.xml"/></Relationships>
</file>

<file path=ppt/notesSlides/_rels/notesSlide963.xml.rels><?xml version="1.0" encoding="UTF-8" standalone="yes"?>
<Relationships xmlns="http://schemas.openxmlformats.org/package/2006/relationships"><Relationship Id="rId2" Type="http://schemas.openxmlformats.org/officeDocument/2006/relationships/slide" Target="../slides/slide1346.xml"/><Relationship Id="rId1" Type="http://schemas.openxmlformats.org/officeDocument/2006/relationships/notesMaster" Target="../notesMasters/notesMaster1.xml"/></Relationships>
</file>

<file path=ppt/notesSlides/_rels/notesSlide964.xml.rels><?xml version="1.0" encoding="UTF-8" standalone="yes"?>
<Relationships xmlns="http://schemas.openxmlformats.org/package/2006/relationships"><Relationship Id="rId2" Type="http://schemas.openxmlformats.org/officeDocument/2006/relationships/slide" Target="../slides/slide1347.xml"/><Relationship Id="rId1" Type="http://schemas.openxmlformats.org/officeDocument/2006/relationships/notesMaster" Target="../notesMasters/notesMaster1.xml"/></Relationships>
</file>

<file path=ppt/notesSlides/_rels/notesSlide965.xml.rels><?xml version="1.0" encoding="UTF-8" standalone="yes"?>
<Relationships xmlns="http://schemas.openxmlformats.org/package/2006/relationships"><Relationship Id="rId2" Type="http://schemas.openxmlformats.org/officeDocument/2006/relationships/slide" Target="../slides/slide1348.xml"/><Relationship Id="rId1" Type="http://schemas.openxmlformats.org/officeDocument/2006/relationships/notesMaster" Target="../notesMasters/notesMaster1.xml"/></Relationships>
</file>

<file path=ppt/notesSlides/_rels/notesSlide966.xml.rels><?xml version="1.0" encoding="UTF-8" standalone="yes"?>
<Relationships xmlns="http://schemas.openxmlformats.org/package/2006/relationships"><Relationship Id="rId2" Type="http://schemas.openxmlformats.org/officeDocument/2006/relationships/slide" Target="../slides/slide1349.xml"/><Relationship Id="rId1" Type="http://schemas.openxmlformats.org/officeDocument/2006/relationships/notesMaster" Target="../notesMasters/notesMaster1.xml"/></Relationships>
</file>

<file path=ppt/notesSlides/_rels/notesSlide967.xml.rels><?xml version="1.0" encoding="UTF-8" standalone="yes"?>
<Relationships xmlns="http://schemas.openxmlformats.org/package/2006/relationships"><Relationship Id="rId2" Type="http://schemas.openxmlformats.org/officeDocument/2006/relationships/slide" Target="../slides/slide1350.xml"/><Relationship Id="rId1" Type="http://schemas.openxmlformats.org/officeDocument/2006/relationships/notesMaster" Target="../notesMasters/notesMaster1.xml"/></Relationships>
</file>

<file path=ppt/notesSlides/_rels/notesSlide968.xml.rels><?xml version="1.0" encoding="UTF-8" standalone="yes"?>
<Relationships xmlns="http://schemas.openxmlformats.org/package/2006/relationships"><Relationship Id="rId2" Type="http://schemas.openxmlformats.org/officeDocument/2006/relationships/slide" Target="../slides/slide1351.xml"/><Relationship Id="rId1" Type="http://schemas.openxmlformats.org/officeDocument/2006/relationships/notesMaster" Target="../notesMasters/notesMaster1.xml"/></Relationships>
</file>

<file path=ppt/notesSlides/_rels/notesSlide969.xml.rels><?xml version="1.0" encoding="UTF-8" standalone="yes"?>
<Relationships xmlns="http://schemas.openxmlformats.org/package/2006/relationships"><Relationship Id="rId2" Type="http://schemas.openxmlformats.org/officeDocument/2006/relationships/slide" Target="../slides/slide1352.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970.xml.rels><?xml version="1.0" encoding="UTF-8" standalone="yes"?>
<Relationships xmlns="http://schemas.openxmlformats.org/package/2006/relationships"><Relationship Id="rId2" Type="http://schemas.openxmlformats.org/officeDocument/2006/relationships/slide" Target="../slides/slide1353.xml"/><Relationship Id="rId1" Type="http://schemas.openxmlformats.org/officeDocument/2006/relationships/notesMaster" Target="../notesMasters/notesMaster1.xml"/></Relationships>
</file>

<file path=ppt/notesSlides/_rels/notesSlide971.xml.rels><?xml version="1.0" encoding="UTF-8" standalone="yes"?>
<Relationships xmlns="http://schemas.openxmlformats.org/package/2006/relationships"><Relationship Id="rId2" Type="http://schemas.openxmlformats.org/officeDocument/2006/relationships/slide" Target="../slides/slide1354.xml"/><Relationship Id="rId1" Type="http://schemas.openxmlformats.org/officeDocument/2006/relationships/notesMaster" Target="../notesMasters/notesMaster1.xml"/></Relationships>
</file>

<file path=ppt/notesSlides/_rels/notesSlide972.xml.rels><?xml version="1.0" encoding="UTF-8" standalone="yes"?>
<Relationships xmlns="http://schemas.openxmlformats.org/package/2006/relationships"><Relationship Id="rId2" Type="http://schemas.openxmlformats.org/officeDocument/2006/relationships/slide" Target="../slides/slide1355.xml"/><Relationship Id="rId1" Type="http://schemas.openxmlformats.org/officeDocument/2006/relationships/notesMaster" Target="../notesMasters/notesMaster1.xml"/></Relationships>
</file>

<file path=ppt/notesSlides/_rels/notesSlide973.xml.rels><?xml version="1.0" encoding="UTF-8" standalone="yes"?>
<Relationships xmlns="http://schemas.openxmlformats.org/package/2006/relationships"><Relationship Id="rId2" Type="http://schemas.openxmlformats.org/officeDocument/2006/relationships/slide" Target="../slides/slide1356.xml"/><Relationship Id="rId1" Type="http://schemas.openxmlformats.org/officeDocument/2006/relationships/notesMaster" Target="../notesMasters/notesMaster1.xml"/></Relationships>
</file>

<file path=ppt/notesSlides/_rels/notesSlide974.xml.rels><?xml version="1.0" encoding="UTF-8" standalone="yes"?>
<Relationships xmlns="http://schemas.openxmlformats.org/package/2006/relationships"><Relationship Id="rId2" Type="http://schemas.openxmlformats.org/officeDocument/2006/relationships/slide" Target="../slides/slide1357.xml"/><Relationship Id="rId1" Type="http://schemas.openxmlformats.org/officeDocument/2006/relationships/notesMaster" Target="../notesMasters/notesMaster1.xml"/></Relationships>
</file>

<file path=ppt/notesSlides/_rels/notesSlide975.xml.rels><?xml version="1.0" encoding="UTF-8" standalone="yes"?>
<Relationships xmlns="http://schemas.openxmlformats.org/package/2006/relationships"><Relationship Id="rId2" Type="http://schemas.openxmlformats.org/officeDocument/2006/relationships/slide" Target="../slides/slide1358.xml"/><Relationship Id="rId1" Type="http://schemas.openxmlformats.org/officeDocument/2006/relationships/notesMaster" Target="../notesMasters/notesMaster1.xml"/></Relationships>
</file>

<file path=ppt/notesSlides/_rels/notesSlide976.xml.rels><?xml version="1.0" encoding="UTF-8" standalone="yes"?>
<Relationships xmlns="http://schemas.openxmlformats.org/package/2006/relationships"><Relationship Id="rId2" Type="http://schemas.openxmlformats.org/officeDocument/2006/relationships/slide" Target="../slides/slide1359.xml"/><Relationship Id="rId1" Type="http://schemas.openxmlformats.org/officeDocument/2006/relationships/notesMaster" Target="../notesMasters/notesMaster1.xml"/></Relationships>
</file>

<file path=ppt/notesSlides/_rels/notesSlide977.xml.rels><?xml version="1.0" encoding="UTF-8" standalone="yes"?>
<Relationships xmlns="http://schemas.openxmlformats.org/package/2006/relationships"><Relationship Id="rId2" Type="http://schemas.openxmlformats.org/officeDocument/2006/relationships/slide" Target="../slides/slide1360.xml"/><Relationship Id="rId1" Type="http://schemas.openxmlformats.org/officeDocument/2006/relationships/notesMaster" Target="../notesMasters/notesMaster1.xml"/></Relationships>
</file>

<file path=ppt/notesSlides/_rels/notesSlide978.xml.rels><?xml version="1.0" encoding="UTF-8" standalone="yes"?>
<Relationships xmlns="http://schemas.openxmlformats.org/package/2006/relationships"><Relationship Id="rId2" Type="http://schemas.openxmlformats.org/officeDocument/2006/relationships/slide" Target="../slides/slide1361.xml"/><Relationship Id="rId1" Type="http://schemas.openxmlformats.org/officeDocument/2006/relationships/notesMaster" Target="../notesMasters/notesMaster1.xml"/></Relationships>
</file>

<file path=ppt/notesSlides/_rels/notesSlide979.xml.rels><?xml version="1.0" encoding="UTF-8" standalone="yes"?>
<Relationships xmlns="http://schemas.openxmlformats.org/package/2006/relationships"><Relationship Id="rId2" Type="http://schemas.openxmlformats.org/officeDocument/2006/relationships/slide" Target="../slides/slide1362.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980.xml.rels><?xml version="1.0" encoding="UTF-8" standalone="yes"?>
<Relationships xmlns="http://schemas.openxmlformats.org/package/2006/relationships"><Relationship Id="rId2" Type="http://schemas.openxmlformats.org/officeDocument/2006/relationships/slide" Target="../slides/slide1363.xml"/><Relationship Id="rId1" Type="http://schemas.openxmlformats.org/officeDocument/2006/relationships/notesMaster" Target="../notesMasters/notesMaster1.xml"/></Relationships>
</file>

<file path=ppt/notesSlides/_rels/notesSlide981.xml.rels><?xml version="1.0" encoding="UTF-8" standalone="yes"?>
<Relationships xmlns="http://schemas.openxmlformats.org/package/2006/relationships"><Relationship Id="rId2" Type="http://schemas.openxmlformats.org/officeDocument/2006/relationships/slide" Target="../slides/slide1364.xml"/><Relationship Id="rId1" Type="http://schemas.openxmlformats.org/officeDocument/2006/relationships/notesMaster" Target="../notesMasters/notesMaster1.xml"/></Relationships>
</file>

<file path=ppt/notesSlides/_rels/notesSlide982.xml.rels><?xml version="1.0" encoding="UTF-8" standalone="yes"?>
<Relationships xmlns="http://schemas.openxmlformats.org/package/2006/relationships"><Relationship Id="rId2" Type="http://schemas.openxmlformats.org/officeDocument/2006/relationships/slide" Target="../slides/slide1365.xml"/><Relationship Id="rId1" Type="http://schemas.openxmlformats.org/officeDocument/2006/relationships/notesMaster" Target="../notesMasters/notesMaster1.xml"/></Relationships>
</file>

<file path=ppt/notesSlides/_rels/notesSlide983.xml.rels><?xml version="1.0" encoding="UTF-8" standalone="yes"?>
<Relationships xmlns="http://schemas.openxmlformats.org/package/2006/relationships"><Relationship Id="rId2" Type="http://schemas.openxmlformats.org/officeDocument/2006/relationships/slide" Target="../slides/slide1366.xml"/><Relationship Id="rId1" Type="http://schemas.openxmlformats.org/officeDocument/2006/relationships/notesMaster" Target="../notesMasters/notesMaster1.xml"/></Relationships>
</file>

<file path=ppt/notesSlides/_rels/notesSlide984.xml.rels><?xml version="1.0" encoding="UTF-8" standalone="yes"?>
<Relationships xmlns="http://schemas.openxmlformats.org/package/2006/relationships"><Relationship Id="rId2" Type="http://schemas.openxmlformats.org/officeDocument/2006/relationships/slide" Target="../slides/slide1367.xml"/><Relationship Id="rId1" Type="http://schemas.openxmlformats.org/officeDocument/2006/relationships/notesMaster" Target="../notesMasters/notesMaster1.xml"/></Relationships>
</file>

<file path=ppt/notesSlides/_rels/notesSlide985.xml.rels><?xml version="1.0" encoding="UTF-8" standalone="yes"?>
<Relationships xmlns="http://schemas.openxmlformats.org/package/2006/relationships"><Relationship Id="rId2" Type="http://schemas.openxmlformats.org/officeDocument/2006/relationships/slide" Target="../slides/slide1368.xml"/><Relationship Id="rId1" Type="http://schemas.openxmlformats.org/officeDocument/2006/relationships/notesMaster" Target="../notesMasters/notesMaster1.xml"/></Relationships>
</file>

<file path=ppt/notesSlides/_rels/notesSlide986.xml.rels><?xml version="1.0" encoding="UTF-8" standalone="yes"?>
<Relationships xmlns="http://schemas.openxmlformats.org/package/2006/relationships"><Relationship Id="rId2" Type="http://schemas.openxmlformats.org/officeDocument/2006/relationships/slide" Target="../slides/slide1369.xml"/><Relationship Id="rId1" Type="http://schemas.openxmlformats.org/officeDocument/2006/relationships/notesMaster" Target="../notesMasters/notesMaster1.xml"/></Relationships>
</file>

<file path=ppt/notesSlides/_rels/notesSlide987.xml.rels><?xml version="1.0" encoding="UTF-8" standalone="yes"?>
<Relationships xmlns="http://schemas.openxmlformats.org/package/2006/relationships"><Relationship Id="rId2" Type="http://schemas.openxmlformats.org/officeDocument/2006/relationships/slide" Target="../slides/slide1370.xml"/><Relationship Id="rId1" Type="http://schemas.openxmlformats.org/officeDocument/2006/relationships/notesMaster" Target="../notesMasters/notesMaster1.xml"/></Relationships>
</file>

<file path=ppt/notesSlides/_rels/notesSlide988.xml.rels><?xml version="1.0" encoding="UTF-8" standalone="yes"?>
<Relationships xmlns="http://schemas.openxmlformats.org/package/2006/relationships"><Relationship Id="rId2" Type="http://schemas.openxmlformats.org/officeDocument/2006/relationships/slide" Target="../slides/slide1371.xml"/><Relationship Id="rId1" Type="http://schemas.openxmlformats.org/officeDocument/2006/relationships/notesMaster" Target="../notesMasters/notesMaster1.xml"/></Relationships>
</file>

<file path=ppt/notesSlides/_rels/notesSlide989.xml.rels><?xml version="1.0" encoding="UTF-8" standalone="yes"?>
<Relationships xmlns="http://schemas.openxmlformats.org/package/2006/relationships"><Relationship Id="rId2" Type="http://schemas.openxmlformats.org/officeDocument/2006/relationships/slide" Target="../slides/slide137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990.xml.rels><?xml version="1.0" encoding="UTF-8" standalone="yes"?>
<Relationships xmlns="http://schemas.openxmlformats.org/package/2006/relationships"><Relationship Id="rId2" Type="http://schemas.openxmlformats.org/officeDocument/2006/relationships/slide" Target="../slides/slide1373.xml"/><Relationship Id="rId1" Type="http://schemas.openxmlformats.org/officeDocument/2006/relationships/notesMaster" Target="../notesMasters/notesMaster1.xml"/></Relationships>
</file>

<file path=ppt/notesSlides/_rels/notesSlide991.xml.rels><?xml version="1.0" encoding="UTF-8" standalone="yes"?>
<Relationships xmlns="http://schemas.openxmlformats.org/package/2006/relationships"><Relationship Id="rId2" Type="http://schemas.openxmlformats.org/officeDocument/2006/relationships/slide" Target="../slides/slide1374.xml"/><Relationship Id="rId1" Type="http://schemas.openxmlformats.org/officeDocument/2006/relationships/notesMaster" Target="../notesMasters/notesMaster1.xml"/></Relationships>
</file>

<file path=ppt/notesSlides/_rels/notesSlide992.xml.rels><?xml version="1.0" encoding="UTF-8" standalone="yes"?>
<Relationships xmlns="http://schemas.openxmlformats.org/package/2006/relationships"><Relationship Id="rId2" Type="http://schemas.openxmlformats.org/officeDocument/2006/relationships/slide" Target="../slides/slide1375.xml"/><Relationship Id="rId1" Type="http://schemas.openxmlformats.org/officeDocument/2006/relationships/notesMaster" Target="../notesMasters/notesMaster1.xml"/></Relationships>
</file>

<file path=ppt/notesSlides/_rels/notesSlide993.xml.rels><?xml version="1.0" encoding="UTF-8" standalone="yes"?>
<Relationships xmlns="http://schemas.openxmlformats.org/package/2006/relationships"><Relationship Id="rId2" Type="http://schemas.openxmlformats.org/officeDocument/2006/relationships/slide" Target="../slides/slide1376.xml"/><Relationship Id="rId1" Type="http://schemas.openxmlformats.org/officeDocument/2006/relationships/notesMaster" Target="../notesMasters/notesMaster1.xml"/></Relationships>
</file>

<file path=ppt/notesSlides/_rels/notesSlide994.xml.rels><?xml version="1.0" encoding="UTF-8" standalone="yes"?>
<Relationships xmlns="http://schemas.openxmlformats.org/package/2006/relationships"><Relationship Id="rId2" Type="http://schemas.openxmlformats.org/officeDocument/2006/relationships/slide" Target="../slides/slide1377.xml"/><Relationship Id="rId1" Type="http://schemas.openxmlformats.org/officeDocument/2006/relationships/notesMaster" Target="../notesMasters/notesMaster1.xml"/></Relationships>
</file>

<file path=ppt/notesSlides/_rels/notesSlide995.xml.rels><?xml version="1.0" encoding="UTF-8" standalone="yes"?>
<Relationships xmlns="http://schemas.openxmlformats.org/package/2006/relationships"><Relationship Id="rId2" Type="http://schemas.openxmlformats.org/officeDocument/2006/relationships/slide" Target="../slides/slide1378.xml"/><Relationship Id="rId1" Type="http://schemas.openxmlformats.org/officeDocument/2006/relationships/notesMaster" Target="../notesMasters/notesMaster1.xml"/></Relationships>
</file>

<file path=ppt/notesSlides/_rels/notesSlide996.xml.rels><?xml version="1.0" encoding="UTF-8" standalone="yes"?>
<Relationships xmlns="http://schemas.openxmlformats.org/package/2006/relationships"><Relationship Id="rId2" Type="http://schemas.openxmlformats.org/officeDocument/2006/relationships/slide" Target="../slides/slide1379.xml"/><Relationship Id="rId1" Type="http://schemas.openxmlformats.org/officeDocument/2006/relationships/notesMaster" Target="../notesMasters/notesMaster1.xml"/></Relationships>
</file>

<file path=ppt/notesSlides/_rels/notesSlide997.xml.rels><?xml version="1.0" encoding="UTF-8" standalone="yes"?>
<Relationships xmlns="http://schemas.openxmlformats.org/package/2006/relationships"><Relationship Id="rId2" Type="http://schemas.openxmlformats.org/officeDocument/2006/relationships/slide" Target="../slides/slide1380.xml"/><Relationship Id="rId1" Type="http://schemas.openxmlformats.org/officeDocument/2006/relationships/notesMaster" Target="../notesMasters/notesMaster1.xml"/></Relationships>
</file>

<file path=ppt/notesSlides/_rels/notesSlide998.xml.rels><?xml version="1.0" encoding="UTF-8" standalone="yes"?>
<Relationships xmlns="http://schemas.openxmlformats.org/package/2006/relationships"><Relationship Id="rId2" Type="http://schemas.openxmlformats.org/officeDocument/2006/relationships/slide" Target="../slides/slide1381.xml"/><Relationship Id="rId1" Type="http://schemas.openxmlformats.org/officeDocument/2006/relationships/notesMaster" Target="../notesMasters/notesMaster1.xml"/></Relationships>
</file>

<file path=ppt/notesSlides/_rels/notesSlide999.xml.rels><?xml version="1.0" encoding="UTF-8" standalone="yes"?>
<Relationships xmlns="http://schemas.openxmlformats.org/package/2006/relationships"><Relationship Id="rId2" Type="http://schemas.openxmlformats.org/officeDocument/2006/relationships/slide" Target="../slides/slide138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E9FC2A5-9E34-4DE8-B62F-EC6C5AB1850D}" type="slidenum">
              <a:rPr kumimoji="0" lang="ar-EG"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291373912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88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2C468EE-F5EB-4AE9-84D5-33AE401C6A1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8835" name="Rectangle 2"/>
          <p:cNvSpPr>
            <a:spLocks noGrp="1" noRot="1" noChangeAspect="1" noChangeArrowheads="1" noTextEdit="1"/>
          </p:cNvSpPr>
          <p:nvPr>
            <p:ph type="sldImg"/>
          </p:nvPr>
        </p:nvSpPr>
        <p:spPr>
          <a:xfrm>
            <a:off x="2309813" y="522288"/>
            <a:ext cx="4643437" cy="2611437"/>
          </a:xfrm>
          <a:ln/>
        </p:spPr>
      </p:sp>
      <p:sp>
        <p:nvSpPr>
          <p:cNvPr id="8888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96027383"/>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1843191-69B5-44D6-9B23-4A8CC1B4713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26115" name="Rectangle 2"/>
          <p:cNvSpPr>
            <a:spLocks noGrp="1" noRot="1" noChangeAspect="1" noChangeArrowheads="1" noTextEdit="1"/>
          </p:cNvSpPr>
          <p:nvPr>
            <p:ph type="sldImg"/>
          </p:nvPr>
        </p:nvSpPr>
        <p:spPr>
          <a:xfrm>
            <a:off x="2309813" y="522288"/>
            <a:ext cx="4643437" cy="2611437"/>
          </a:xfrm>
          <a:ln/>
        </p:spPr>
      </p:sp>
      <p:sp>
        <p:nvSpPr>
          <p:cNvPr id="162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25074148"/>
      </p:ext>
    </p:extLst>
  </p:cSld>
  <p:clrMapOvr>
    <a:masterClrMapping/>
  </p:clrMapOvr>
</p:notes>
</file>

<file path=ppt/notesSlides/notesSlide10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9193689-815B-48B0-AD59-FE3FFC2B63F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2403" name="Rectangle 2"/>
          <p:cNvSpPr>
            <a:spLocks noGrp="1" noRot="1" noChangeAspect="1" noChangeArrowheads="1" noTextEdit="1"/>
          </p:cNvSpPr>
          <p:nvPr>
            <p:ph type="sldImg"/>
          </p:nvPr>
        </p:nvSpPr>
        <p:spPr>
          <a:xfrm>
            <a:off x="2309813" y="522288"/>
            <a:ext cx="4643437" cy="2611437"/>
          </a:xfrm>
          <a:ln/>
        </p:spPr>
      </p:sp>
      <p:sp>
        <p:nvSpPr>
          <p:cNvPr id="1382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62500894"/>
      </p:ext>
    </p:extLst>
  </p:cSld>
  <p:clrMapOvr>
    <a:masterClrMapping/>
  </p:clrMapOvr>
</p:notes>
</file>

<file path=ppt/notesSlides/notesSlide10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3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65BE436-88F5-488B-B7AF-70E5F854397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3427" name="Rectangle 2"/>
          <p:cNvSpPr>
            <a:spLocks noGrp="1" noRot="1" noChangeAspect="1" noChangeArrowheads="1" noTextEdit="1"/>
          </p:cNvSpPr>
          <p:nvPr>
            <p:ph type="sldImg"/>
          </p:nvPr>
        </p:nvSpPr>
        <p:spPr>
          <a:xfrm>
            <a:off x="2309813" y="522288"/>
            <a:ext cx="4643437" cy="2611437"/>
          </a:xfrm>
          <a:ln/>
        </p:spPr>
      </p:sp>
      <p:sp>
        <p:nvSpPr>
          <p:cNvPr id="1383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62450857"/>
      </p:ext>
    </p:extLst>
  </p:cSld>
  <p:clrMapOvr>
    <a:masterClrMapping/>
  </p:clrMapOvr>
</p:notes>
</file>

<file path=ppt/notesSlides/notesSlide10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3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65BE436-88F5-488B-B7AF-70E5F854397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3427" name="Rectangle 2"/>
          <p:cNvSpPr>
            <a:spLocks noGrp="1" noRot="1" noChangeAspect="1" noChangeArrowheads="1" noTextEdit="1"/>
          </p:cNvSpPr>
          <p:nvPr>
            <p:ph type="sldImg"/>
          </p:nvPr>
        </p:nvSpPr>
        <p:spPr>
          <a:xfrm>
            <a:off x="2309813" y="522288"/>
            <a:ext cx="4643437" cy="2611437"/>
          </a:xfrm>
          <a:ln/>
        </p:spPr>
      </p:sp>
      <p:sp>
        <p:nvSpPr>
          <p:cNvPr id="1383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69553405"/>
      </p:ext>
    </p:extLst>
  </p:cSld>
  <p:clrMapOvr>
    <a:masterClrMapping/>
  </p:clrMapOvr>
</p:notes>
</file>

<file path=ppt/notesSlides/notesSlide10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3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65BE436-88F5-488B-B7AF-70E5F854397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3427" name="Rectangle 2"/>
          <p:cNvSpPr>
            <a:spLocks noGrp="1" noRot="1" noChangeAspect="1" noChangeArrowheads="1" noTextEdit="1"/>
          </p:cNvSpPr>
          <p:nvPr>
            <p:ph type="sldImg"/>
          </p:nvPr>
        </p:nvSpPr>
        <p:spPr>
          <a:xfrm>
            <a:off x="2309813" y="522288"/>
            <a:ext cx="4643437" cy="2611437"/>
          </a:xfrm>
          <a:ln/>
        </p:spPr>
      </p:sp>
      <p:sp>
        <p:nvSpPr>
          <p:cNvPr id="1383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0478117"/>
      </p:ext>
    </p:extLst>
  </p:cSld>
  <p:clrMapOvr>
    <a:masterClrMapping/>
  </p:clrMapOvr>
</p:notes>
</file>

<file path=ppt/notesSlides/notesSlide10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3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65BE436-88F5-488B-B7AF-70E5F854397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3427" name="Rectangle 2"/>
          <p:cNvSpPr>
            <a:spLocks noGrp="1" noRot="1" noChangeAspect="1" noChangeArrowheads="1" noTextEdit="1"/>
          </p:cNvSpPr>
          <p:nvPr>
            <p:ph type="sldImg"/>
          </p:nvPr>
        </p:nvSpPr>
        <p:spPr>
          <a:xfrm>
            <a:off x="2309813" y="522288"/>
            <a:ext cx="4643437" cy="2611437"/>
          </a:xfrm>
          <a:ln/>
        </p:spPr>
      </p:sp>
      <p:sp>
        <p:nvSpPr>
          <p:cNvPr id="1383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46589519"/>
      </p:ext>
    </p:extLst>
  </p:cSld>
  <p:clrMapOvr>
    <a:masterClrMapping/>
  </p:clrMapOvr>
</p:notes>
</file>

<file path=ppt/notesSlides/notesSlide10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3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65BE436-88F5-488B-B7AF-70E5F854397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3427" name="Rectangle 2"/>
          <p:cNvSpPr>
            <a:spLocks noGrp="1" noRot="1" noChangeAspect="1" noChangeArrowheads="1" noTextEdit="1"/>
          </p:cNvSpPr>
          <p:nvPr>
            <p:ph type="sldImg"/>
          </p:nvPr>
        </p:nvSpPr>
        <p:spPr>
          <a:xfrm>
            <a:off x="2309813" y="522288"/>
            <a:ext cx="4643437" cy="2611437"/>
          </a:xfrm>
          <a:ln/>
        </p:spPr>
      </p:sp>
      <p:sp>
        <p:nvSpPr>
          <p:cNvPr id="1383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12231577"/>
      </p:ext>
    </p:extLst>
  </p:cSld>
  <p:clrMapOvr>
    <a:masterClrMapping/>
  </p:clrMapOvr>
</p:notes>
</file>

<file path=ppt/notesSlides/notesSlide10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3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65BE436-88F5-488B-B7AF-70E5F854397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3427" name="Rectangle 2"/>
          <p:cNvSpPr>
            <a:spLocks noGrp="1" noRot="1" noChangeAspect="1" noChangeArrowheads="1" noTextEdit="1"/>
          </p:cNvSpPr>
          <p:nvPr>
            <p:ph type="sldImg"/>
          </p:nvPr>
        </p:nvSpPr>
        <p:spPr>
          <a:xfrm>
            <a:off x="2309813" y="522288"/>
            <a:ext cx="4643437" cy="2611437"/>
          </a:xfrm>
          <a:ln/>
        </p:spPr>
      </p:sp>
      <p:sp>
        <p:nvSpPr>
          <p:cNvPr id="1383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90816427"/>
      </p:ext>
    </p:extLst>
  </p:cSld>
  <p:clrMapOvr>
    <a:masterClrMapping/>
  </p:clrMapOvr>
</p:notes>
</file>

<file path=ppt/notesSlides/notesSlide10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3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65BE436-88F5-488B-B7AF-70E5F854397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3427" name="Rectangle 2"/>
          <p:cNvSpPr>
            <a:spLocks noGrp="1" noRot="1" noChangeAspect="1" noChangeArrowheads="1" noTextEdit="1"/>
          </p:cNvSpPr>
          <p:nvPr>
            <p:ph type="sldImg"/>
          </p:nvPr>
        </p:nvSpPr>
        <p:spPr>
          <a:xfrm>
            <a:off x="2309813" y="522288"/>
            <a:ext cx="4643437" cy="2611437"/>
          </a:xfrm>
          <a:ln/>
        </p:spPr>
      </p:sp>
      <p:sp>
        <p:nvSpPr>
          <p:cNvPr id="1383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26360567"/>
      </p:ext>
    </p:extLst>
  </p:cSld>
  <p:clrMapOvr>
    <a:masterClrMapping/>
  </p:clrMapOvr>
</p:notes>
</file>

<file path=ppt/notesSlides/notesSlide10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44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F7B86FF-A6F5-4489-86AB-66AF10A168B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4451" name="Rectangle 2"/>
          <p:cNvSpPr>
            <a:spLocks noGrp="1" noRot="1" noChangeAspect="1" noChangeArrowheads="1" noTextEdit="1"/>
          </p:cNvSpPr>
          <p:nvPr>
            <p:ph type="sldImg"/>
          </p:nvPr>
        </p:nvSpPr>
        <p:spPr>
          <a:xfrm>
            <a:off x="2309813" y="522288"/>
            <a:ext cx="4643437" cy="2611437"/>
          </a:xfrm>
          <a:ln/>
        </p:spPr>
      </p:sp>
      <p:sp>
        <p:nvSpPr>
          <p:cNvPr id="13844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63031270"/>
      </p:ext>
    </p:extLst>
  </p:cSld>
  <p:clrMapOvr>
    <a:masterClrMapping/>
  </p:clrMapOvr>
</p:notes>
</file>

<file path=ppt/notesSlides/notesSlide10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54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090FC1D-5F36-4465-973D-A6F7F4AD3EF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5475" name="Rectangle 2"/>
          <p:cNvSpPr>
            <a:spLocks noGrp="1" noRot="1" noChangeAspect="1" noChangeArrowheads="1" noTextEdit="1"/>
          </p:cNvSpPr>
          <p:nvPr>
            <p:ph type="sldImg"/>
          </p:nvPr>
        </p:nvSpPr>
        <p:spPr>
          <a:xfrm>
            <a:off x="2309813" y="522288"/>
            <a:ext cx="4643437" cy="2611437"/>
          </a:xfrm>
          <a:ln/>
        </p:spPr>
      </p:sp>
      <p:sp>
        <p:nvSpPr>
          <p:cNvPr id="13854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77081971"/>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2A148CB-DE2C-4733-AA02-10E5E61E98A4}"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57186" name="Rectangle 2"/>
          <p:cNvSpPr>
            <a:spLocks noGrp="1" noRot="1" noChangeAspect="1" noChangeArrowheads="1" noTextEdit="1"/>
          </p:cNvSpPr>
          <p:nvPr>
            <p:ph type="sldImg"/>
          </p:nvPr>
        </p:nvSpPr>
        <p:spPr>
          <a:xfrm>
            <a:off x="2309813" y="522288"/>
            <a:ext cx="4643437" cy="2611437"/>
          </a:xfrm>
          <a:ln/>
        </p:spPr>
      </p:sp>
      <p:sp>
        <p:nvSpPr>
          <p:cNvPr id="113571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31031343"/>
      </p:ext>
    </p:extLst>
  </p:cSld>
  <p:clrMapOvr>
    <a:masterClrMapping/>
  </p:clrMapOvr>
</p:notes>
</file>

<file path=ppt/notesSlides/notesSlide10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64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3916782-96C6-48BA-ABBD-BA2E0460F67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6499" name="Rectangle 2"/>
          <p:cNvSpPr>
            <a:spLocks noGrp="1" noRot="1" noChangeAspect="1" noChangeArrowheads="1" noTextEdit="1"/>
          </p:cNvSpPr>
          <p:nvPr>
            <p:ph type="sldImg"/>
          </p:nvPr>
        </p:nvSpPr>
        <p:spPr>
          <a:xfrm>
            <a:off x="2309813" y="522288"/>
            <a:ext cx="4643437" cy="2611437"/>
          </a:xfrm>
          <a:ln/>
        </p:spPr>
      </p:sp>
      <p:sp>
        <p:nvSpPr>
          <p:cNvPr id="13865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62985965"/>
      </p:ext>
    </p:extLst>
  </p:cSld>
  <p:clrMapOvr>
    <a:masterClrMapping/>
  </p:clrMapOvr>
</p:notes>
</file>

<file path=ppt/notesSlides/notesSlide10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75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9C38462-25D7-4F43-B462-FAAB267B8FE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7523" name="Rectangle 2"/>
          <p:cNvSpPr>
            <a:spLocks noGrp="1" noRot="1" noChangeAspect="1" noChangeArrowheads="1" noTextEdit="1"/>
          </p:cNvSpPr>
          <p:nvPr>
            <p:ph type="sldImg"/>
          </p:nvPr>
        </p:nvSpPr>
        <p:spPr>
          <a:xfrm>
            <a:off x="2309813" y="522288"/>
            <a:ext cx="4643437" cy="2611437"/>
          </a:xfrm>
          <a:ln/>
        </p:spPr>
      </p:sp>
      <p:sp>
        <p:nvSpPr>
          <p:cNvPr id="13875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85580198"/>
      </p:ext>
    </p:extLst>
  </p:cSld>
  <p:clrMapOvr>
    <a:masterClrMapping/>
  </p:clrMapOvr>
</p:notes>
</file>

<file path=ppt/notesSlides/notesSlide10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85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FFD5EB6-9FAE-477E-96A2-12F282E6154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8547" name="Rectangle 2"/>
          <p:cNvSpPr>
            <a:spLocks noGrp="1" noRot="1" noChangeAspect="1" noChangeArrowheads="1" noTextEdit="1"/>
          </p:cNvSpPr>
          <p:nvPr>
            <p:ph type="sldImg"/>
          </p:nvPr>
        </p:nvSpPr>
        <p:spPr>
          <a:xfrm>
            <a:off x="2309813" y="522288"/>
            <a:ext cx="4643437" cy="2611437"/>
          </a:xfrm>
          <a:ln/>
        </p:spPr>
      </p:sp>
      <p:sp>
        <p:nvSpPr>
          <p:cNvPr id="13885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58105212"/>
      </p:ext>
    </p:extLst>
  </p:cSld>
  <p:clrMapOvr>
    <a:masterClrMapping/>
  </p:clrMapOvr>
</p:notes>
</file>

<file path=ppt/notesSlides/notesSlide10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95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F5F6D16-EF2F-4331-8443-320EFAF698F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9571" name="Rectangle 2"/>
          <p:cNvSpPr>
            <a:spLocks noGrp="1" noRot="1" noChangeAspect="1" noChangeArrowheads="1" noTextEdit="1"/>
          </p:cNvSpPr>
          <p:nvPr>
            <p:ph type="sldImg"/>
          </p:nvPr>
        </p:nvSpPr>
        <p:spPr>
          <a:xfrm>
            <a:off x="2309813" y="522288"/>
            <a:ext cx="4643437" cy="2611437"/>
          </a:xfrm>
          <a:ln/>
        </p:spPr>
      </p:sp>
      <p:sp>
        <p:nvSpPr>
          <p:cNvPr id="13895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46958527"/>
      </p:ext>
    </p:extLst>
  </p:cSld>
  <p:clrMapOvr>
    <a:masterClrMapping/>
  </p:clrMapOvr>
</p:notes>
</file>

<file path=ppt/notesSlides/notesSlide10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05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57CD95D-077E-439F-A79B-5E3834E606F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90595" name="Rectangle 2"/>
          <p:cNvSpPr>
            <a:spLocks noGrp="1" noRot="1" noChangeAspect="1" noChangeArrowheads="1" noTextEdit="1"/>
          </p:cNvSpPr>
          <p:nvPr>
            <p:ph type="sldImg"/>
          </p:nvPr>
        </p:nvSpPr>
        <p:spPr>
          <a:xfrm>
            <a:off x="2309813" y="522288"/>
            <a:ext cx="4643437" cy="2611437"/>
          </a:xfrm>
          <a:ln/>
        </p:spPr>
      </p:sp>
      <p:sp>
        <p:nvSpPr>
          <p:cNvPr id="13905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06360485"/>
      </p:ext>
    </p:extLst>
  </p:cSld>
  <p:clrMapOvr>
    <a:masterClrMapping/>
  </p:clrMapOvr>
</p:notes>
</file>

<file path=ppt/notesSlides/notesSlide10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16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8822F84-8FF3-4459-A9AD-CA96E80CA16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91619" name="Rectangle 2"/>
          <p:cNvSpPr>
            <a:spLocks noGrp="1" noRot="1" noChangeAspect="1" noChangeArrowheads="1" noTextEdit="1"/>
          </p:cNvSpPr>
          <p:nvPr>
            <p:ph type="sldImg"/>
          </p:nvPr>
        </p:nvSpPr>
        <p:spPr>
          <a:xfrm>
            <a:off x="2309813" y="522288"/>
            <a:ext cx="4643437" cy="2611437"/>
          </a:xfrm>
          <a:ln/>
        </p:spPr>
      </p:sp>
      <p:sp>
        <p:nvSpPr>
          <p:cNvPr id="13916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12977779"/>
      </p:ext>
    </p:extLst>
  </p:cSld>
  <p:clrMapOvr>
    <a:masterClrMapping/>
  </p:clrMapOvr>
</p:notes>
</file>

<file path=ppt/notesSlides/notesSlide10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30F432-055F-4A9A-B3D0-FBD3B97349A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92643" name="Rectangle 2"/>
          <p:cNvSpPr>
            <a:spLocks noGrp="1" noRot="1" noChangeAspect="1" noChangeArrowheads="1" noTextEdit="1"/>
          </p:cNvSpPr>
          <p:nvPr>
            <p:ph type="sldImg"/>
          </p:nvPr>
        </p:nvSpPr>
        <p:spPr>
          <a:xfrm>
            <a:off x="2309813" y="522288"/>
            <a:ext cx="4643437" cy="2611437"/>
          </a:xfrm>
          <a:ln/>
        </p:spPr>
      </p:sp>
      <p:sp>
        <p:nvSpPr>
          <p:cNvPr id="13926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26800266"/>
      </p:ext>
    </p:extLst>
  </p:cSld>
  <p:clrMapOvr>
    <a:masterClrMapping/>
  </p:clrMapOvr>
</p:notes>
</file>

<file path=ppt/notesSlides/notesSlide10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36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B6CFD1B-4599-457D-BCDA-4A954230BBA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93667" name="Rectangle 2"/>
          <p:cNvSpPr>
            <a:spLocks noGrp="1" noRot="1" noChangeAspect="1" noChangeArrowheads="1" noTextEdit="1"/>
          </p:cNvSpPr>
          <p:nvPr>
            <p:ph type="sldImg"/>
          </p:nvPr>
        </p:nvSpPr>
        <p:spPr>
          <a:xfrm>
            <a:off x="2309813" y="522288"/>
            <a:ext cx="4643437" cy="2611437"/>
          </a:xfrm>
          <a:ln/>
        </p:spPr>
      </p:sp>
      <p:sp>
        <p:nvSpPr>
          <p:cNvPr id="1393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56507864"/>
      </p:ext>
    </p:extLst>
  </p:cSld>
  <p:clrMapOvr>
    <a:masterClrMapping/>
  </p:clrMapOvr>
</p:notes>
</file>

<file path=ppt/notesSlides/notesSlide10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46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669D7DB-6465-48C2-B4B4-0C2CCAC77A7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94691" name="Rectangle 2"/>
          <p:cNvSpPr>
            <a:spLocks noGrp="1" noRot="1" noChangeAspect="1" noChangeArrowheads="1" noTextEdit="1"/>
          </p:cNvSpPr>
          <p:nvPr>
            <p:ph type="sldImg"/>
          </p:nvPr>
        </p:nvSpPr>
        <p:spPr>
          <a:xfrm>
            <a:off x="2309813" y="522288"/>
            <a:ext cx="4643437" cy="2611437"/>
          </a:xfrm>
          <a:ln/>
        </p:spPr>
      </p:sp>
      <p:sp>
        <p:nvSpPr>
          <p:cNvPr id="13946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68360549"/>
      </p:ext>
    </p:extLst>
  </p:cSld>
  <p:clrMapOvr>
    <a:masterClrMapping/>
  </p:clrMapOvr>
</p:notes>
</file>

<file path=ppt/notesSlides/notesSlide10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5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5C2F55D-F29E-4C67-AB86-FF938783551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95715" name="Rectangle 2"/>
          <p:cNvSpPr>
            <a:spLocks noGrp="1" noRot="1" noChangeAspect="1" noChangeArrowheads="1" noTextEdit="1"/>
          </p:cNvSpPr>
          <p:nvPr>
            <p:ph type="sldImg"/>
          </p:nvPr>
        </p:nvSpPr>
        <p:spPr>
          <a:xfrm>
            <a:off x="2309813" y="522288"/>
            <a:ext cx="4643437" cy="2611437"/>
          </a:xfrm>
          <a:ln/>
        </p:spPr>
      </p:sp>
      <p:sp>
        <p:nvSpPr>
          <p:cNvPr id="1395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03462973"/>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130</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1668319405"/>
      </p:ext>
    </p:extLst>
  </p:cSld>
  <p:clrMapOvr>
    <a:masterClrMapping/>
  </p:clrMapOvr>
</p:notes>
</file>

<file path=ppt/notesSlides/notesSlide10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6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1430E5D-F690-45A6-B1F2-9E9343D29F2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96739" name="Rectangle 2"/>
          <p:cNvSpPr>
            <a:spLocks noGrp="1" noRot="1" noChangeAspect="1" noChangeArrowheads="1" noTextEdit="1"/>
          </p:cNvSpPr>
          <p:nvPr>
            <p:ph type="sldImg"/>
          </p:nvPr>
        </p:nvSpPr>
        <p:spPr>
          <a:xfrm>
            <a:off x="2309813" y="522288"/>
            <a:ext cx="4643437" cy="2611437"/>
          </a:xfrm>
          <a:ln/>
        </p:spPr>
      </p:sp>
      <p:sp>
        <p:nvSpPr>
          <p:cNvPr id="1396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23418764"/>
      </p:ext>
    </p:extLst>
  </p:cSld>
  <p:clrMapOvr>
    <a:masterClrMapping/>
  </p:clrMapOvr>
</p:notes>
</file>

<file path=ppt/notesSlides/notesSlide10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77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267B578-98FF-4C07-BA5A-5EC153D65D4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97763" name="Rectangle 2"/>
          <p:cNvSpPr>
            <a:spLocks noGrp="1" noRot="1" noChangeAspect="1" noChangeArrowheads="1" noTextEdit="1"/>
          </p:cNvSpPr>
          <p:nvPr>
            <p:ph type="sldImg"/>
          </p:nvPr>
        </p:nvSpPr>
        <p:spPr>
          <a:xfrm>
            <a:off x="2309813" y="522288"/>
            <a:ext cx="4643437" cy="2611437"/>
          </a:xfrm>
          <a:ln/>
        </p:spPr>
      </p:sp>
      <p:sp>
        <p:nvSpPr>
          <p:cNvPr id="13977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85260437"/>
      </p:ext>
    </p:extLst>
  </p:cSld>
  <p:clrMapOvr>
    <a:masterClrMapping/>
  </p:clrMapOvr>
</p:notes>
</file>

<file path=ppt/notesSlides/notesSlide10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87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77899D5-50EF-4A05-9273-10D7A8D4F2F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98787" name="Rectangle 2"/>
          <p:cNvSpPr>
            <a:spLocks noGrp="1" noRot="1" noChangeAspect="1" noChangeArrowheads="1" noTextEdit="1"/>
          </p:cNvSpPr>
          <p:nvPr>
            <p:ph type="sldImg"/>
          </p:nvPr>
        </p:nvSpPr>
        <p:spPr>
          <a:xfrm>
            <a:off x="2309813" y="522288"/>
            <a:ext cx="4643437" cy="2611437"/>
          </a:xfrm>
          <a:ln/>
        </p:spPr>
      </p:sp>
      <p:sp>
        <p:nvSpPr>
          <p:cNvPr id="13987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98925896"/>
      </p:ext>
    </p:extLst>
  </p:cSld>
  <p:clrMapOvr>
    <a:masterClrMapping/>
  </p:clrMapOvr>
</p:notes>
</file>

<file path=ppt/notesSlides/notesSlide10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98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750B2F-4BD7-4CA7-A117-3DD91CFEA9D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99811" name="Rectangle 2"/>
          <p:cNvSpPr>
            <a:spLocks noGrp="1" noRot="1" noChangeAspect="1" noChangeArrowheads="1" noTextEdit="1"/>
          </p:cNvSpPr>
          <p:nvPr>
            <p:ph type="sldImg"/>
          </p:nvPr>
        </p:nvSpPr>
        <p:spPr>
          <a:xfrm>
            <a:off x="2309813" y="522288"/>
            <a:ext cx="4643437" cy="2611437"/>
          </a:xfrm>
          <a:ln/>
        </p:spPr>
      </p:sp>
      <p:sp>
        <p:nvSpPr>
          <p:cNvPr id="13998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80788833"/>
      </p:ext>
    </p:extLst>
  </p:cSld>
  <p:clrMapOvr>
    <a:masterClrMapping/>
  </p:clrMapOvr>
</p:notes>
</file>

<file path=ppt/notesSlides/notesSlide10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08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60340F5-B98E-46E2-B640-C4FD899D2ED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00835" name="Rectangle 2"/>
          <p:cNvSpPr>
            <a:spLocks noGrp="1" noRot="1" noChangeAspect="1" noChangeArrowheads="1" noTextEdit="1"/>
          </p:cNvSpPr>
          <p:nvPr>
            <p:ph type="sldImg"/>
          </p:nvPr>
        </p:nvSpPr>
        <p:spPr>
          <a:xfrm>
            <a:off x="2309813" y="522288"/>
            <a:ext cx="4643437" cy="2611437"/>
          </a:xfrm>
          <a:ln/>
        </p:spPr>
      </p:sp>
      <p:sp>
        <p:nvSpPr>
          <p:cNvPr id="14008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22534712"/>
      </p:ext>
    </p:extLst>
  </p:cSld>
  <p:clrMapOvr>
    <a:masterClrMapping/>
  </p:clrMapOvr>
</p:notes>
</file>

<file path=ppt/notesSlides/notesSlide10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1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8F7DA81-6868-43A0-847D-BC5860C505D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01859" name="Rectangle 2"/>
          <p:cNvSpPr>
            <a:spLocks noGrp="1" noRot="1" noChangeAspect="1" noChangeArrowheads="1" noTextEdit="1"/>
          </p:cNvSpPr>
          <p:nvPr>
            <p:ph type="sldImg"/>
          </p:nvPr>
        </p:nvSpPr>
        <p:spPr>
          <a:xfrm>
            <a:off x="2309813" y="522288"/>
            <a:ext cx="4643437" cy="2611437"/>
          </a:xfrm>
          <a:ln/>
        </p:spPr>
      </p:sp>
      <p:sp>
        <p:nvSpPr>
          <p:cNvPr id="1401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91530329"/>
      </p:ext>
    </p:extLst>
  </p:cSld>
  <p:clrMapOvr>
    <a:masterClrMapping/>
  </p:clrMapOvr>
</p:notes>
</file>

<file path=ppt/notesSlides/notesSlide10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540B55F-4D44-40A0-8893-44FC3BEC1FF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02883" name="Rectangle 2"/>
          <p:cNvSpPr>
            <a:spLocks noGrp="1" noRot="1" noChangeAspect="1" noChangeArrowheads="1" noTextEdit="1"/>
          </p:cNvSpPr>
          <p:nvPr>
            <p:ph type="sldImg"/>
          </p:nvPr>
        </p:nvSpPr>
        <p:spPr>
          <a:xfrm>
            <a:off x="2309813" y="522288"/>
            <a:ext cx="4643437" cy="2611437"/>
          </a:xfrm>
          <a:ln/>
        </p:spPr>
      </p:sp>
      <p:sp>
        <p:nvSpPr>
          <p:cNvPr id="1402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6175829"/>
      </p:ext>
    </p:extLst>
  </p:cSld>
  <p:clrMapOvr>
    <a:masterClrMapping/>
  </p:clrMapOvr>
</p:notes>
</file>

<file path=ppt/notesSlides/notesSlide10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39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1DE1525-F14B-491F-8ACD-FA7FC5C5397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03907" name="Rectangle 2"/>
          <p:cNvSpPr>
            <a:spLocks noGrp="1" noRot="1" noChangeAspect="1" noChangeArrowheads="1" noTextEdit="1"/>
          </p:cNvSpPr>
          <p:nvPr>
            <p:ph type="sldImg"/>
          </p:nvPr>
        </p:nvSpPr>
        <p:spPr>
          <a:xfrm>
            <a:off x="2309813" y="522288"/>
            <a:ext cx="4643437" cy="2611437"/>
          </a:xfrm>
          <a:ln/>
        </p:spPr>
      </p:sp>
      <p:sp>
        <p:nvSpPr>
          <p:cNvPr id="14039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39972376"/>
      </p:ext>
    </p:extLst>
  </p:cSld>
  <p:clrMapOvr>
    <a:masterClrMapping/>
  </p:clrMapOvr>
</p:notes>
</file>

<file path=ppt/notesSlides/notesSlide10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49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ACE439C-6571-4A48-BBEF-7C0763992CB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04931" name="Rectangle 2"/>
          <p:cNvSpPr>
            <a:spLocks noGrp="1" noRot="1" noChangeAspect="1" noChangeArrowheads="1" noTextEdit="1"/>
          </p:cNvSpPr>
          <p:nvPr>
            <p:ph type="sldImg"/>
          </p:nvPr>
        </p:nvSpPr>
        <p:spPr>
          <a:xfrm>
            <a:off x="2309813" y="522288"/>
            <a:ext cx="4643437" cy="2611437"/>
          </a:xfrm>
          <a:ln/>
        </p:spPr>
      </p:sp>
      <p:sp>
        <p:nvSpPr>
          <p:cNvPr id="14049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2132005"/>
      </p:ext>
    </p:extLst>
  </p:cSld>
  <p:clrMapOvr>
    <a:masterClrMapping/>
  </p:clrMapOvr>
</p:notes>
</file>

<file path=ppt/notesSlides/notesSlide10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59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4A4FDE-B61E-4F13-8CFE-04F5E264579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05955" name="Rectangle 2"/>
          <p:cNvSpPr>
            <a:spLocks noGrp="1" noRot="1" noChangeAspect="1" noChangeArrowheads="1" noTextEdit="1"/>
          </p:cNvSpPr>
          <p:nvPr>
            <p:ph type="sldImg"/>
          </p:nvPr>
        </p:nvSpPr>
        <p:spPr>
          <a:xfrm>
            <a:off x="2309813" y="522288"/>
            <a:ext cx="4643437" cy="2611437"/>
          </a:xfrm>
          <a:ln/>
        </p:spPr>
      </p:sp>
      <p:sp>
        <p:nvSpPr>
          <p:cNvPr id="14059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68930380"/>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3196BE5-48BC-47C6-8CCD-5209A93095DD}"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7821314" name="Rectangle 2"/>
          <p:cNvSpPr>
            <a:spLocks noGrp="1" noRot="1" noChangeAspect="1" noChangeArrowheads="1" noTextEdit="1"/>
          </p:cNvSpPr>
          <p:nvPr>
            <p:ph type="sldImg"/>
          </p:nvPr>
        </p:nvSpPr>
        <p:spPr>
          <a:xfrm>
            <a:off x="2309813" y="522288"/>
            <a:ext cx="4643437" cy="2611437"/>
          </a:xfrm>
          <a:ln/>
        </p:spPr>
      </p:sp>
      <p:sp>
        <p:nvSpPr>
          <p:cNvPr id="78213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46083679"/>
      </p:ext>
    </p:extLst>
  </p:cSld>
  <p:clrMapOvr>
    <a:masterClrMapping/>
  </p:clrMapOvr>
</p:notes>
</file>

<file path=ppt/notesSlides/notesSlide10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6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BF03A4E-1D8C-4074-B455-9ACCC398EE3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06979" name="Rectangle 2"/>
          <p:cNvSpPr>
            <a:spLocks noGrp="1" noRot="1" noChangeAspect="1" noChangeArrowheads="1" noTextEdit="1"/>
          </p:cNvSpPr>
          <p:nvPr>
            <p:ph type="sldImg"/>
          </p:nvPr>
        </p:nvSpPr>
        <p:spPr>
          <a:xfrm>
            <a:off x="2309813" y="522288"/>
            <a:ext cx="4643437" cy="2611437"/>
          </a:xfrm>
          <a:ln/>
        </p:spPr>
      </p:sp>
      <p:sp>
        <p:nvSpPr>
          <p:cNvPr id="1406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55384915"/>
      </p:ext>
    </p:extLst>
  </p:cSld>
  <p:clrMapOvr>
    <a:masterClrMapping/>
  </p:clrMapOvr>
</p:notes>
</file>

<file path=ppt/notesSlides/notesSlide10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8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A5B9034-55B9-458D-849E-9CBA667C0B3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08003" name="Rectangle 2"/>
          <p:cNvSpPr>
            <a:spLocks noGrp="1" noRot="1" noChangeAspect="1" noChangeArrowheads="1" noTextEdit="1"/>
          </p:cNvSpPr>
          <p:nvPr>
            <p:ph type="sldImg"/>
          </p:nvPr>
        </p:nvSpPr>
        <p:spPr>
          <a:xfrm>
            <a:off x="2309813" y="522288"/>
            <a:ext cx="4643437" cy="2611437"/>
          </a:xfrm>
          <a:ln/>
        </p:spPr>
      </p:sp>
      <p:sp>
        <p:nvSpPr>
          <p:cNvPr id="1408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58584361"/>
      </p:ext>
    </p:extLst>
  </p:cSld>
  <p:clrMapOvr>
    <a:masterClrMapping/>
  </p:clrMapOvr>
</p:notes>
</file>

<file path=ppt/notesSlides/notesSlide10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9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11B9B87-3324-4F61-B78F-516A0DE8977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09027" name="Rectangle 2"/>
          <p:cNvSpPr>
            <a:spLocks noGrp="1" noRot="1" noChangeAspect="1" noChangeArrowheads="1" noTextEdit="1"/>
          </p:cNvSpPr>
          <p:nvPr>
            <p:ph type="sldImg"/>
          </p:nvPr>
        </p:nvSpPr>
        <p:spPr>
          <a:xfrm>
            <a:off x="2309813" y="522288"/>
            <a:ext cx="4643437" cy="2611437"/>
          </a:xfrm>
          <a:ln/>
        </p:spPr>
      </p:sp>
      <p:sp>
        <p:nvSpPr>
          <p:cNvPr id="1409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36257163"/>
      </p:ext>
    </p:extLst>
  </p:cSld>
  <p:clrMapOvr>
    <a:masterClrMapping/>
  </p:clrMapOvr>
</p:notes>
</file>

<file path=ppt/notesSlides/notesSlide10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00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865CEA0-2DE2-4040-BECE-6498CC9137E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10051" name="Rectangle 2"/>
          <p:cNvSpPr>
            <a:spLocks noGrp="1" noRot="1" noChangeAspect="1" noChangeArrowheads="1" noTextEdit="1"/>
          </p:cNvSpPr>
          <p:nvPr>
            <p:ph type="sldImg"/>
          </p:nvPr>
        </p:nvSpPr>
        <p:spPr>
          <a:xfrm>
            <a:off x="2309813" y="522288"/>
            <a:ext cx="4643437" cy="2611437"/>
          </a:xfrm>
          <a:ln/>
        </p:spPr>
      </p:sp>
      <p:sp>
        <p:nvSpPr>
          <p:cNvPr id="14100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9725866"/>
      </p:ext>
    </p:extLst>
  </p:cSld>
  <p:clrMapOvr>
    <a:masterClrMapping/>
  </p:clrMapOvr>
</p:notes>
</file>

<file path=ppt/notesSlides/notesSlide10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10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1166280-4978-401F-9C82-8024E5405A7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11075" name="Rectangle 2"/>
          <p:cNvSpPr>
            <a:spLocks noGrp="1" noRot="1" noChangeAspect="1" noChangeArrowheads="1" noTextEdit="1"/>
          </p:cNvSpPr>
          <p:nvPr>
            <p:ph type="sldImg"/>
          </p:nvPr>
        </p:nvSpPr>
        <p:spPr>
          <a:xfrm>
            <a:off x="2309813" y="522288"/>
            <a:ext cx="4643437" cy="2611437"/>
          </a:xfrm>
          <a:ln/>
        </p:spPr>
      </p:sp>
      <p:sp>
        <p:nvSpPr>
          <p:cNvPr id="14110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16368688"/>
      </p:ext>
    </p:extLst>
  </p:cSld>
  <p:clrMapOvr>
    <a:masterClrMapping/>
  </p:clrMapOvr>
</p:notes>
</file>

<file path=ppt/notesSlides/notesSlide10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2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466DE66-0668-44C8-A9B1-A03185091E6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12099" name="Rectangle 2"/>
          <p:cNvSpPr>
            <a:spLocks noGrp="1" noRot="1" noChangeAspect="1" noChangeArrowheads="1" noTextEdit="1"/>
          </p:cNvSpPr>
          <p:nvPr>
            <p:ph type="sldImg"/>
          </p:nvPr>
        </p:nvSpPr>
        <p:spPr>
          <a:xfrm>
            <a:off x="2309813" y="522288"/>
            <a:ext cx="4643437" cy="2611437"/>
          </a:xfrm>
          <a:ln/>
        </p:spPr>
      </p:sp>
      <p:sp>
        <p:nvSpPr>
          <p:cNvPr id="1412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9193516"/>
      </p:ext>
    </p:extLst>
  </p:cSld>
  <p:clrMapOvr>
    <a:masterClrMapping/>
  </p:clrMapOvr>
</p:notes>
</file>

<file path=ppt/notesSlides/notesSlide10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7AA1B62-AC8B-41E2-AE0C-0C3617CD4BD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13123" name="Rectangle 2"/>
          <p:cNvSpPr>
            <a:spLocks noGrp="1" noRot="1" noChangeAspect="1" noChangeArrowheads="1" noTextEdit="1"/>
          </p:cNvSpPr>
          <p:nvPr>
            <p:ph type="sldImg"/>
          </p:nvPr>
        </p:nvSpPr>
        <p:spPr>
          <a:xfrm>
            <a:off x="2309813" y="522288"/>
            <a:ext cx="4643437" cy="2611437"/>
          </a:xfrm>
          <a:ln/>
        </p:spPr>
      </p:sp>
      <p:sp>
        <p:nvSpPr>
          <p:cNvPr id="1413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48930826"/>
      </p:ext>
    </p:extLst>
  </p:cSld>
  <p:clrMapOvr>
    <a:masterClrMapping/>
  </p:clrMapOvr>
</p:notes>
</file>

<file path=ppt/notesSlides/notesSlide10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41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2278C6E-A80D-4E57-BC14-E781E0E2776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14147" name="Rectangle 2"/>
          <p:cNvSpPr>
            <a:spLocks noGrp="1" noRot="1" noChangeAspect="1" noChangeArrowheads="1" noTextEdit="1"/>
          </p:cNvSpPr>
          <p:nvPr>
            <p:ph type="sldImg"/>
          </p:nvPr>
        </p:nvSpPr>
        <p:spPr>
          <a:xfrm>
            <a:off x="2309813" y="522288"/>
            <a:ext cx="4643437" cy="2611437"/>
          </a:xfrm>
          <a:ln/>
        </p:spPr>
      </p:sp>
      <p:sp>
        <p:nvSpPr>
          <p:cNvPr id="14141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5523685"/>
      </p:ext>
    </p:extLst>
  </p:cSld>
  <p:clrMapOvr>
    <a:masterClrMapping/>
  </p:clrMapOvr>
</p:notes>
</file>

<file path=ppt/notesSlides/notesSlide10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5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A46A857-407E-438C-B76B-8DC22AD4575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15171" name="Rectangle 2"/>
          <p:cNvSpPr>
            <a:spLocks noGrp="1" noRot="1" noChangeAspect="1" noChangeArrowheads="1" noTextEdit="1"/>
          </p:cNvSpPr>
          <p:nvPr>
            <p:ph type="sldImg"/>
          </p:nvPr>
        </p:nvSpPr>
        <p:spPr>
          <a:xfrm>
            <a:off x="2309813" y="522288"/>
            <a:ext cx="4643437" cy="2611437"/>
          </a:xfrm>
          <a:ln/>
        </p:spPr>
      </p:sp>
      <p:sp>
        <p:nvSpPr>
          <p:cNvPr id="1415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90797130"/>
      </p:ext>
    </p:extLst>
  </p:cSld>
  <p:clrMapOvr>
    <a:masterClrMapping/>
  </p:clrMapOvr>
</p:notes>
</file>

<file path=ppt/notesSlides/notesSlide10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6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6DB9B5-9744-4E11-8490-10D7D590893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16195" name="Rectangle 2"/>
          <p:cNvSpPr>
            <a:spLocks noGrp="1" noRot="1" noChangeAspect="1" noChangeArrowheads="1" noTextEdit="1"/>
          </p:cNvSpPr>
          <p:nvPr>
            <p:ph type="sldImg"/>
          </p:nvPr>
        </p:nvSpPr>
        <p:spPr>
          <a:xfrm>
            <a:off x="2309813" y="522288"/>
            <a:ext cx="4643437" cy="2611437"/>
          </a:xfrm>
          <a:ln/>
        </p:spPr>
      </p:sp>
      <p:sp>
        <p:nvSpPr>
          <p:cNvPr id="1416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16474119"/>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0E799D7-1BF7-4039-A76F-A2CB345CE5C0}"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7823362" name="Rectangle 2"/>
          <p:cNvSpPr>
            <a:spLocks noGrp="1" noRot="1" noChangeAspect="1" noChangeArrowheads="1" noTextEdit="1"/>
          </p:cNvSpPr>
          <p:nvPr>
            <p:ph type="sldImg"/>
          </p:nvPr>
        </p:nvSpPr>
        <p:spPr>
          <a:xfrm>
            <a:off x="2309813" y="522288"/>
            <a:ext cx="4643437" cy="2611437"/>
          </a:xfrm>
          <a:ln/>
        </p:spPr>
      </p:sp>
      <p:sp>
        <p:nvSpPr>
          <p:cNvPr id="78233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352251639"/>
      </p:ext>
    </p:extLst>
  </p:cSld>
  <p:clrMapOvr>
    <a:masterClrMapping/>
  </p:clrMapOvr>
</p:notes>
</file>

<file path=ppt/notesSlides/notesSlide10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72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8A4104B-0E50-41BB-BA4E-AFEB6BA739F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17219" name="Rectangle 2"/>
          <p:cNvSpPr>
            <a:spLocks noGrp="1" noRot="1" noChangeAspect="1" noChangeArrowheads="1" noTextEdit="1"/>
          </p:cNvSpPr>
          <p:nvPr>
            <p:ph type="sldImg"/>
          </p:nvPr>
        </p:nvSpPr>
        <p:spPr>
          <a:xfrm>
            <a:off x="2309813" y="522288"/>
            <a:ext cx="4643437" cy="2611437"/>
          </a:xfrm>
          <a:ln/>
        </p:spPr>
      </p:sp>
      <p:sp>
        <p:nvSpPr>
          <p:cNvPr id="14172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57549429"/>
      </p:ext>
    </p:extLst>
  </p:cSld>
  <p:clrMapOvr>
    <a:masterClrMapping/>
  </p:clrMapOvr>
</p:notes>
</file>

<file path=ppt/notesSlides/notesSlide10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8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8627BA5-3030-4188-B079-721703ABE95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18243" name="Rectangle 2"/>
          <p:cNvSpPr>
            <a:spLocks noGrp="1" noRot="1" noChangeAspect="1" noChangeArrowheads="1" noTextEdit="1"/>
          </p:cNvSpPr>
          <p:nvPr>
            <p:ph type="sldImg"/>
          </p:nvPr>
        </p:nvSpPr>
        <p:spPr>
          <a:xfrm>
            <a:off x="2309813" y="522288"/>
            <a:ext cx="4643437" cy="2611437"/>
          </a:xfrm>
          <a:ln/>
        </p:spPr>
      </p:sp>
      <p:sp>
        <p:nvSpPr>
          <p:cNvPr id="1418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83642477"/>
      </p:ext>
    </p:extLst>
  </p:cSld>
  <p:clrMapOvr>
    <a:masterClrMapping/>
  </p:clrMapOvr>
</p:notes>
</file>

<file path=ppt/notesSlides/notesSlide10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92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B8C2FBE-9996-4E5E-8ABB-0E5876F2148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19267" name="Rectangle 2"/>
          <p:cNvSpPr>
            <a:spLocks noGrp="1" noRot="1" noChangeAspect="1" noChangeArrowheads="1" noTextEdit="1"/>
          </p:cNvSpPr>
          <p:nvPr>
            <p:ph type="sldImg"/>
          </p:nvPr>
        </p:nvSpPr>
        <p:spPr>
          <a:xfrm>
            <a:off x="2309813" y="522288"/>
            <a:ext cx="4643437" cy="2611437"/>
          </a:xfrm>
          <a:ln/>
        </p:spPr>
      </p:sp>
      <p:sp>
        <p:nvSpPr>
          <p:cNvPr id="14192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51243629"/>
      </p:ext>
    </p:extLst>
  </p:cSld>
  <p:clrMapOvr>
    <a:masterClrMapping/>
  </p:clrMapOvr>
</p:notes>
</file>

<file path=ppt/notesSlides/notesSlide10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0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A137DD4-CBED-4C51-A37D-6F9E9771697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20291" name="Rectangle 2"/>
          <p:cNvSpPr>
            <a:spLocks noGrp="1" noRot="1" noChangeAspect="1" noChangeArrowheads="1" noTextEdit="1"/>
          </p:cNvSpPr>
          <p:nvPr>
            <p:ph type="sldImg"/>
          </p:nvPr>
        </p:nvSpPr>
        <p:spPr>
          <a:xfrm>
            <a:off x="2309813" y="522288"/>
            <a:ext cx="4643437" cy="2611437"/>
          </a:xfrm>
          <a:ln/>
        </p:spPr>
      </p:sp>
      <p:sp>
        <p:nvSpPr>
          <p:cNvPr id="1420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57798590"/>
      </p:ext>
    </p:extLst>
  </p:cSld>
  <p:clrMapOvr>
    <a:masterClrMapping/>
  </p:clrMapOvr>
</p:notes>
</file>

<file path=ppt/notesSlides/notesSlide10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13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CA4DD2B-8BD4-42C8-B05B-E3FA547B1A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21315" name="Rectangle 2"/>
          <p:cNvSpPr>
            <a:spLocks noGrp="1" noRot="1" noChangeAspect="1" noChangeArrowheads="1" noTextEdit="1"/>
          </p:cNvSpPr>
          <p:nvPr>
            <p:ph type="sldImg"/>
          </p:nvPr>
        </p:nvSpPr>
        <p:spPr>
          <a:xfrm>
            <a:off x="2309813" y="522288"/>
            <a:ext cx="4643437" cy="2611437"/>
          </a:xfrm>
          <a:ln/>
        </p:spPr>
      </p:sp>
      <p:sp>
        <p:nvSpPr>
          <p:cNvPr id="14213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589451"/>
      </p:ext>
    </p:extLst>
  </p:cSld>
  <p:clrMapOvr>
    <a:masterClrMapping/>
  </p:clrMapOvr>
</p:notes>
</file>

<file path=ppt/notesSlides/notesSlide10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2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E713422-105A-4FB7-90FF-28FB7ADEE0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22339" name="Rectangle 2"/>
          <p:cNvSpPr>
            <a:spLocks noGrp="1" noRot="1" noChangeAspect="1" noChangeArrowheads="1" noTextEdit="1"/>
          </p:cNvSpPr>
          <p:nvPr>
            <p:ph type="sldImg"/>
          </p:nvPr>
        </p:nvSpPr>
        <p:spPr>
          <a:xfrm>
            <a:off x="2309813" y="522288"/>
            <a:ext cx="4643437" cy="2611437"/>
          </a:xfrm>
          <a:ln/>
        </p:spPr>
      </p:sp>
      <p:sp>
        <p:nvSpPr>
          <p:cNvPr id="1422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75768333"/>
      </p:ext>
    </p:extLst>
  </p:cSld>
  <p:clrMapOvr>
    <a:masterClrMapping/>
  </p:clrMapOvr>
</p:notes>
</file>

<file path=ppt/notesSlides/notesSlide10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13AEB2-B017-4B82-A3D7-180BE5DAE70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23363" name="Rectangle 2"/>
          <p:cNvSpPr>
            <a:spLocks noGrp="1" noRot="1" noChangeAspect="1" noChangeArrowheads="1" noTextEdit="1"/>
          </p:cNvSpPr>
          <p:nvPr>
            <p:ph type="sldImg"/>
          </p:nvPr>
        </p:nvSpPr>
        <p:spPr>
          <a:xfrm>
            <a:off x="2309813" y="522288"/>
            <a:ext cx="4643437" cy="2611437"/>
          </a:xfrm>
          <a:ln/>
        </p:spPr>
      </p:sp>
      <p:sp>
        <p:nvSpPr>
          <p:cNvPr id="14233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59728973"/>
      </p:ext>
    </p:extLst>
  </p:cSld>
  <p:clrMapOvr>
    <a:masterClrMapping/>
  </p:clrMapOvr>
</p:notes>
</file>

<file path=ppt/notesSlides/notesSlide10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43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25F2586-ACB8-4CCF-A6F3-DA57B21C867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24387" name="Rectangle 2"/>
          <p:cNvSpPr>
            <a:spLocks noGrp="1" noRot="1" noChangeAspect="1" noChangeArrowheads="1" noTextEdit="1"/>
          </p:cNvSpPr>
          <p:nvPr>
            <p:ph type="sldImg"/>
          </p:nvPr>
        </p:nvSpPr>
        <p:spPr>
          <a:xfrm>
            <a:off x="2309813" y="522288"/>
            <a:ext cx="4643437" cy="2611437"/>
          </a:xfrm>
          <a:ln/>
        </p:spPr>
      </p:sp>
      <p:sp>
        <p:nvSpPr>
          <p:cNvPr id="14243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52544157"/>
      </p:ext>
    </p:extLst>
  </p:cSld>
  <p:clrMapOvr>
    <a:masterClrMapping/>
  </p:clrMapOvr>
</p:notes>
</file>

<file path=ppt/notesSlides/notesSlide10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54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3D7BA3B-51A8-4AB8-846B-48C156D6419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25411" name="Rectangle 2"/>
          <p:cNvSpPr>
            <a:spLocks noGrp="1" noRot="1" noChangeAspect="1" noChangeArrowheads="1" noTextEdit="1"/>
          </p:cNvSpPr>
          <p:nvPr>
            <p:ph type="sldImg"/>
          </p:nvPr>
        </p:nvSpPr>
        <p:spPr>
          <a:xfrm>
            <a:off x="2309813" y="522288"/>
            <a:ext cx="4643437" cy="2611437"/>
          </a:xfrm>
          <a:ln/>
        </p:spPr>
      </p:sp>
      <p:sp>
        <p:nvSpPr>
          <p:cNvPr id="14254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92255739"/>
      </p:ext>
    </p:extLst>
  </p:cSld>
  <p:clrMapOvr>
    <a:masterClrMapping/>
  </p:clrMapOvr>
</p:notes>
</file>

<file path=ppt/notesSlides/notesSlide10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64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72116D-7F66-4933-A104-BEF27549E0C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26435" name="Rectangle 2"/>
          <p:cNvSpPr>
            <a:spLocks noGrp="1" noRot="1" noChangeAspect="1" noChangeArrowheads="1" noTextEdit="1"/>
          </p:cNvSpPr>
          <p:nvPr>
            <p:ph type="sldImg"/>
          </p:nvPr>
        </p:nvSpPr>
        <p:spPr>
          <a:xfrm>
            <a:off x="2309813" y="522288"/>
            <a:ext cx="4643437" cy="2611437"/>
          </a:xfrm>
          <a:ln/>
        </p:spPr>
      </p:sp>
      <p:sp>
        <p:nvSpPr>
          <p:cNvPr id="14264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89274618"/>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33C20B4-5EE0-4DFD-8704-D5261EE04AA0}"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7825410" name="Rectangle 2"/>
          <p:cNvSpPr>
            <a:spLocks noGrp="1" noRot="1" noChangeAspect="1" noChangeArrowheads="1" noTextEdit="1"/>
          </p:cNvSpPr>
          <p:nvPr>
            <p:ph type="sldImg"/>
          </p:nvPr>
        </p:nvSpPr>
        <p:spPr>
          <a:xfrm>
            <a:off x="2309813" y="522288"/>
            <a:ext cx="4643437" cy="2611437"/>
          </a:xfrm>
          <a:ln/>
        </p:spPr>
      </p:sp>
      <p:sp>
        <p:nvSpPr>
          <p:cNvPr id="78254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935293236"/>
      </p:ext>
    </p:extLst>
  </p:cSld>
  <p:clrMapOvr>
    <a:masterClrMapping/>
  </p:clrMapOvr>
</p:notes>
</file>

<file path=ppt/notesSlides/notesSlide10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7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211E90F-E8BA-4B8B-A752-7D69C2368EA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27459" name="Rectangle 2"/>
          <p:cNvSpPr>
            <a:spLocks noGrp="1" noRot="1" noChangeAspect="1" noChangeArrowheads="1" noTextEdit="1"/>
          </p:cNvSpPr>
          <p:nvPr>
            <p:ph type="sldImg"/>
          </p:nvPr>
        </p:nvSpPr>
        <p:spPr>
          <a:xfrm>
            <a:off x="2309813" y="522288"/>
            <a:ext cx="4643437" cy="2611437"/>
          </a:xfrm>
          <a:ln/>
        </p:spPr>
      </p:sp>
      <p:sp>
        <p:nvSpPr>
          <p:cNvPr id="1427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89231894"/>
      </p:ext>
    </p:extLst>
  </p:cSld>
  <p:clrMapOvr>
    <a:masterClrMapping/>
  </p:clrMapOvr>
</p:notes>
</file>

<file path=ppt/notesSlides/notesSlide10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8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24B6401-5C80-40AC-982C-5519AFB2104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28483" name="Rectangle 2"/>
          <p:cNvSpPr>
            <a:spLocks noGrp="1" noRot="1" noChangeAspect="1" noChangeArrowheads="1" noTextEdit="1"/>
          </p:cNvSpPr>
          <p:nvPr>
            <p:ph type="sldImg"/>
          </p:nvPr>
        </p:nvSpPr>
        <p:spPr>
          <a:xfrm>
            <a:off x="2309813" y="522288"/>
            <a:ext cx="4643437" cy="2611437"/>
          </a:xfrm>
          <a:ln/>
        </p:spPr>
      </p:sp>
      <p:sp>
        <p:nvSpPr>
          <p:cNvPr id="1428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15185515"/>
      </p:ext>
    </p:extLst>
  </p:cSld>
  <p:clrMapOvr>
    <a:masterClrMapping/>
  </p:clrMapOvr>
</p:notes>
</file>

<file path=ppt/notesSlides/notesSlide10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95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56138D1-D3C2-4933-826D-C91A2183667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29507" name="Rectangle 2"/>
          <p:cNvSpPr>
            <a:spLocks noGrp="1" noRot="1" noChangeAspect="1" noChangeArrowheads="1" noTextEdit="1"/>
          </p:cNvSpPr>
          <p:nvPr>
            <p:ph type="sldImg"/>
          </p:nvPr>
        </p:nvSpPr>
        <p:spPr>
          <a:xfrm>
            <a:off x="2309813" y="522288"/>
            <a:ext cx="4643437" cy="2611437"/>
          </a:xfrm>
          <a:ln/>
        </p:spPr>
      </p:sp>
      <p:sp>
        <p:nvSpPr>
          <p:cNvPr id="14295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08852709"/>
      </p:ext>
    </p:extLst>
  </p:cSld>
  <p:clrMapOvr>
    <a:masterClrMapping/>
  </p:clrMapOvr>
</p:notes>
</file>

<file path=ppt/notesSlides/notesSlide10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05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2B3CEAB-9ED1-4B79-9247-28910BB0A80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30531" name="Rectangle 2"/>
          <p:cNvSpPr>
            <a:spLocks noGrp="1" noRot="1" noChangeAspect="1" noChangeArrowheads="1" noTextEdit="1"/>
          </p:cNvSpPr>
          <p:nvPr>
            <p:ph type="sldImg"/>
          </p:nvPr>
        </p:nvSpPr>
        <p:spPr>
          <a:xfrm>
            <a:off x="2309813" y="522288"/>
            <a:ext cx="4643437" cy="2611437"/>
          </a:xfrm>
          <a:ln/>
        </p:spPr>
      </p:sp>
      <p:sp>
        <p:nvSpPr>
          <p:cNvPr id="14305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12175983"/>
      </p:ext>
    </p:extLst>
  </p:cSld>
  <p:clrMapOvr>
    <a:masterClrMapping/>
  </p:clrMapOvr>
</p:notes>
</file>

<file path=ppt/notesSlides/notesSlide10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1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D63DF40-08C7-4443-8A5F-A54BAE8E61D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31555" name="Rectangle 2"/>
          <p:cNvSpPr>
            <a:spLocks noGrp="1" noRot="1" noChangeAspect="1" noChangeArrowheads="1" noTextEdit="1"/>
          </p:cNvSpPr>
          <p:nvPr>
            <p:ph type="sldImg"/>
          </p:nvPr>
        </p:nvSpPr>
        <p:spPr>
          <a:xfrm>
            <a:off x="2309813" y="522288"/>
            <a:ext cx="4643437" cy="2611437"/>
          </a:xfrm>
          <a:ln/>
        </p:spPr>
      </p:sp>
      <p:sp>
        <p:nvSpPr>
          <p:cNvPr id="1431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89970253"/>
      </p:ext>
    </p:extLst>
  </p:cSld>
  <p:clrMapOvr>
    <a:masterClrMapping/>
  </p:clrMapOvr>
</p:notes>
</file>

<file path=ppt/notesSlides/notesSlide10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2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B45C300-ED5A-47EE-8740-65C634D5445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32579" name="Rectangle 2"/>
          <p:cNvSpPr>
            <a:spLocks noGrp="1" noRot="1" noChangeAspect="1" noChangeArrowheads="1" noTextEdit="1"/>
          </p:cNvSpPr>
          <p:nvPr>
            <p:ph type="sldImg"/>
          </p:nvPr>
        </p:nvSpPr>
        <p:spPr>
          <a:xfrm>
            <a:off x="2309813" y="522288"/>
            <a:ext cx="4643437" cy="2611437"/>
          </a:xfrm>
          <a:ln/>
        </p:spPr>
      </p:sp>
      <p:sp>
        <p:nvSpPr>
          <p:cNvPr id="14325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65645965"/>
      </p:ext>
    </p:extLst>
  </p:cSld>
  <p:clrMapOvr>
    <a:masterClrMapping/>
  </p:clrMapOvr>
</p:notes>
</file>

<file path=ppt/notesSlides/notesSlide10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7D566F7-8D96-400B-9A79-6DA04CDE133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33603" name="Rectangle 2"/>
          <p:cNvSpPr>
            <a:spLocks noGrp="1" noRot="1" noChangeAspect="1" noChangeArrowheads="1" noTextEdit="1"/>
          </p:cNvSpPr>
          <p:nvPr>
            <p:ph type="sldImg"/>
          </p:nvPr>
        </p:nvSpPr>
        <p:spPr>
          <a:xfrm>
            <a:off x="2309813" y="522288"/>
            <a:ext cx="4643437" cy="2611437"/>
          </a:xfrm>
          <a:ln/>
        </p:spPr>
      </p:sp>
      <p:sp>
        <p:nvSpPr>
          <p:cNvPr id="14336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61776341"/>
      </p:ext>
    </p:extLst>
  </p:cSld>
  <p:clrMapOvr>
    <a:masterClrMapping/>
  </p:clrMapOvr>
</p:notes>
</file>

<file path=ppt/notesSlides/notesSlide10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A71404-8A97-4ACD-99CC-1F8C2A72E91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1440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34627" name="Rectangle 2"/>
          <p:cNvSpPr>
            <a:spLocks noGrp="1" noRot="1" noChangeAspect="1" noChangeArrowheads="1" noTextEdit="1"/>
          </p:cNvSpPr>
          <p:nvPr>
            <p:ph type="sldImg"/>
          </p:nvPr>
        </p:nvSpPr>
        <p:spPr>
          <a:xfrm>
            <a:off x="2309813" y="522288"/>
            <a:ext cx="4643437" cy="2611437"/>
          </a:xfrm>
          <a:ln/>
        </p:spPr>
      </p:sp>
      <p:sp>
        <p:nvSpPr>
          <p:cNvPr id="1434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26240137"/>
      </p:ext>
    </p:extLst>
  </p:cSld>
  <p:clrMapOvr>
    <a:masterClrMapping/>
  </p:clrMapOvr>
</p:notes>
</file>

<file path=ppt/notesSlides/notesSlide10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5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2D843FD-F4F8-4939-9C36-01A65E07E29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35651" name="Rectangle 2"/>
          <p:cNvSpPr>
            <a:spLocks noGrp="1" noRot="1" noChangeAspect="1" noChangeArrowheads="1" noTextEdit="1"/>
          </p:cNvSpPr>
          <p:nvPr>
            <p:ph type="sldImg"/>
          </p:nvPr>
        </p:nvSpPr>
        <p:spPr>
          <a:xfrm>
            <a:off x="2309813" y="522288"/>
            <a:ext cx="4643437" cy="2611437"/>
          </a:xfrm>
          <a:ln/>
        </p:spPr>
      </p:sp>
      <p:sp>
        <p:nvSpPr>
          <p:cNvPr id="14356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51712920"/>
      </p:ext>
    </p:extLst>
  </p:cSld>
  <p:clrMapOvr>
    <a:masterClrMapping/>
  </p:clrMapOvr>
</p:notes>
</file>

<file path=ppt/notesSlides/notesSlide10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6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5E27E34-92A9-4825-95C2-5BFEAC5AC50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36675" name="Rectangle 2"/>
          <p:cNvSpPr>
            <a:spLocks noGrp="1" noRot="1" noChangeAspect="1" noChangeArrowheads="1" noTextEdit="1"/>
          </p:cNvSpPr>
          <p:nvPr>
            <p:ph type="sldImg"/>
          </p:nvPr>
        </p:nvSpPr>
        <p:spPr>
          <a:xfrm>
            <a:off x="2309813" y="522288"/>
            <a:ext cx="4643437" cy="2611437"/>
          </a:xfrm>
          <a:ln/>
        </p:spPr>
      </p:sp>
      <p:sp>
        <p:nvSpPr>
          <p:cNvPr id="14366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26978116"/>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2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1D941A1-29CD-4630-AD66-5B61E252379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72195" name="Rectangle 2"/>
          <p:cNvSpPr>
            <a:spLocks noGrp="1" noRot="1" noChangeAspect="1" noChangeArrowheads="1" noTextEdit="1"/>
          </p:cNvSpPr>
          <p:nvPr>
            <p:ph type="sldImg"/>
          </p:nvPr>
        </p:nvSpPr>
        <p:spPr>
          <a:xfrm>
            <a:off x="2309813" y="522288"/>
            <a:ext cx="4643437" cy="2611437"/>
          </a:xfrm>
          <a:ln/>
        </p:spPr>
      </p:sp>
      <p:sp>
        <p:nvSpPr>
          <p:cNvPr id="1672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87077436"/>
      </p:ext>
    </p:extLst>
  </p:cSld>
  <p:clrMapOvr>
    <a:masterClrMapping/>
  </p:clrMapOvr>
</p:notes>
</file>

<file path=ppt/notesSlides/notesSlide10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7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97BB5A-19B9-4B87-B0DA-75873A435C1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37699" name="Rectangle 2"/>
          <p:cNvSpPr>
            <a:spLocks noGrp="1" noRot="1" noChangeAspect="1" noChangeArrowheads="1" noTextEdit="1"/>
          </p:cNvSpPr>
          <p:nvPr>
            <p:ph type="sldImg"/>
          </p:nvPr>
        </p:nvSpPr>
        <p:spPr>
          <a:xfrm>
            <a:off x="2309813" y="522288"/>
            <a:ext cx="4643437" cy="2611437"/>
          </a:xfrm>
          <a:ln/>
        </p:spPr>
      </p:sp>
      <p:sp>
        <p:nvSpPr>
          <p:cNvPr id="14377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67266593"/>
      </p:ext>
    </p:extLst>
  </p:cSld>
  <p:clrMapOvr>
    <a:masterClrMapping/>
  </p:clrMapOvr>
</p:notes>
</file>

<file path=ppt/notesSlides/notesSlide10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8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96FE78E-17BB-42B1-AA9F-7E66A8565C8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38723" name="Rectangle 2"/>
          <p:cNvSpPr>
            <a:spLocks noGrp="1" noRot="1" noChangeAspect="1" noChangeArrowheads="1" noTextEdit="1"/>
          </p:cNvSpPr>
          <p:nvPr>
            <p:ph type="sldImg"/>
          </p:nvPr>
        </p:nvSpPr>
        <p:spPr>
          <a:xfrm>
            <a:off x="2309813" y="522288"/>
            <a:ext cx="4643437" cy="2611437"/>
          </a:xfrm>
          <a:ln/>
        </p:spPr>
      </p:sp>
      <p:sp>
        <p:nvSpPr>
          <p:cNvPr id="14387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92628359"/>
      </p:ext>
    </p:extLst>
  </p:cSld>
  <p:clrMapOvr>
    <a:masterClrMapping/>
  </p:clrMapOvr>
</p:notes>
</file>

<file path=ppt/notesSlides/notesSlide10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9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6654BD-C277-40C9-A9AA-C992B795A0A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39747" name="Rectangle 2"/>
          <p:cNvSpPr>
            <a:spLocks noGrp="1" noRot="1" noChangeAspect="1" noChangeArrowheads="1" noTextEdit="1"/>
          </p:cNvSpPr>
          <p:nvPr>
            <p:ph type="sldImg"/>
          </p:nvPr>
        </p:nvSpPr>
        <p:spPr>
          <a:xfrm>
            <a:off x="2309813" y="522288"/>
            <a:ext cx="4643437" cy="2611437"/>
          </a:xfrm>
          <a:ln/>
        </p:spPr>
      </p:sp>
      <p:sp>
        <p:nvSpPr>
          <p:cNvPr id="14397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93706845"/>
      </p:ext>
    </p:extLst>
  </p:cSld>
  <p:clrMapOvr>
    <a:masterClrMapping/>
  </p:clrMapOvr>
</p:notes>
</file>

<file path=ppt/notesSlides/notesSlide10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07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D479D13-B4D2-448C-B4D9-111C3DB744A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40771" name="Rectangle 2"/>
          <p:cNvSpPr>
            <a:spLocks noGrp="1" noRot="1" noChangeAspect="1" noChangeArrowheads="1" noTextEdit="1"/>
          </p:cNvSpPr>
          <p:nvPr>
            <p:ph type="sldImg"/>
          </p:nvPr>
        </p:nvSpPr>
        <p:spPr>
          <a:xfrm>
            <a:off x="2309813" y="522288"/>
            <a:ext cx="4643437" cy="2611437"/>
          </a:xfrm>
          <a:ln/>
        </p:spPr>
      </p:sp>
      <p:sp>
        <p:nvSpPr>
          <p:cNvPr id="14407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03768941"/>
      </p:ext>
    </p:extLst>
  </p:cSld>
  <p:clrMapOvr>
    <a:masterClrMapping/>
  </p:clrMapOvr>
</p:notes>
</file>

<file path=ppt/notesSlides/notesSlide10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1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8746864-6301-4513-8FAF-1FF925B319B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41795" name="Rectangle 2"/>
          <p:cNvSpPr>
            <a:spLocks noGrp="1" noRot="1" noChangeAspect="1" noChangeArrowheads="1" noTextEdit="1"/>
          </p:cNvSpPr>
          <p:nvPr>
            <p:ph type="sldImg"/>
          </p:nvPr>
        </p:nvSpPr>
        <p:spPr>
          <a:xfrm>
            <a:off x="2309813" y="522288"/>
            <a:ext cx="4643437" cy="2611437"/>
          </a:xfrm>
          <a:ln/>
        </p:spPr>
      </p:sp>
      <p:sp>
        <p:nvSpPr>
          <p:cNvPr id="1441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78748377"/>
      </p:ext>
    </p:extLst>
  </p:cSld>
  <p:clrMapOvr>
    <a:masterClrMapping/>
  </p:clrMapOvr>
</p:notes>
</file>

<file path=ppt/notesSlides/notesSlide10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2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E112DFA-8589-4EC1-8887-81FF8884F2F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42819" name="Rectangle 2"/>
          <p:cNvSpPr>
            <a:spLocks noGrp="1" noRot="1" noChangeAspect="1" noChangeArrowheads="1" noTextEdit="1"/>
          </p:cNvSpPr>
          <p:nvPr>
            <p:ph type="sldImg"/>
          </p:nvPr>
        </p:nvSpPr>
        <p:spPr>
          <a:xfrm>
            <a:off x="2309813" y="522288"/>
            <a:ext cx="4643437" cy="2611437"/>
          </a:xfrm>
          <a:ln/>
        </p:spPr>
      </p:sp>
      <p:sp>
        <p:nvSpPr>
          <p:cNvPr id="1442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53524906"/>
      </p:ext>
    </p:extLst>
  </p:cSld>
  <p:clrMapOvr>
    <a:masterClrMapping/>
  </p:clrMapOvr>
</p:notes>
</file>

<file path=ppt/notesSlides/notesSlide10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3F9A012-F1C7-41D2-B3AD-B5B10C8F666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43843" name="Rectangle 2"/>
          <p:cNvSpPr>
            <a:spLocks noGrp="1" noRot="1" noChangeAspect="1" noChangeArrowheads="1" noTextEdit="1"/>
          </p:cNvSpPr>
          <p:nvPr>
            <p:ph type="sldImg"/>
          </p:nvPr>
        </p:nvSpPr>
        <p:spPr>
          <a:xfrm>
            <a:off x="2309813" y="522288"/>
            <a:ext cx="4643437" cy="2611437"/>
          </a:xfrm>
          <a:ln/>
        </p:spPr>
      </p:sp>
      <p:sp>
        <p:nvSpPr>
          <p:cNvPr id="1443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49120461"/>
      </p:ext>
    </p:extLst>
  </p:cSld>
  <p:clrMapOvr>
    <a:masterClrMapping/>
  </p:clrMapOvr>
</p:notes>
</file>

<file path=ppt/notesSlides/notesSlide10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4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AE603E4-5CDB-4848-9B56-43C33A3EF55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44867" name="Rectangle 2"/>
          <p:cNvSpPr>
            <a:spLocks noGrp="1" noRot="1" noChangeAspect="1" noChangeArrowheads="1" noTextEdit="1"/>
          </p:cNvSpPr>
          <p:nvPr>
            <p:ph type="sldImg"/>
          </p:nvPr>
        </p:nvSpPr>
        <p:spPr>
          <a:xfrm>
            <a:off x="2309813" y="522288"/>
            <a:ext cx="4643437" cy="2611437"/>
          </a:xfrm>
          <a:ln/>
        </p:spPr>
      </p:sp>
      <p:sp>
        <p:nvSpPr>
          <p:cNvPr id="1444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6418840"/>
      </p:ext>
    </p:extLst>
  </p:cSld>
  <p:clrMapOvr>
    <a:masterClrMapping/>
  </p:clrMapOvr>
</p:notes>
</file>

<file path=ppt/notesSlides/notesSlide10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5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E8405D3-50FB-4340-B3C6-A0CD1CE3D2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45891" name="Rectangle 2"/>
          <p:cNvSpPr>
            <a:spLocks noGrp="1" noRot="1" noChangeAspect="1" noChangeArrowheads="1" noTextEdit="1"/>
          </p:cNvSpPr>
          <p:nvPr>
            <p:ph type="sldImg"/>
          </p:nvPr>
        </p:nvSpPr>
        <p:spPr>
          <a:xfrm>
            <a:off x="2309813" y="522288"/>
            <a:ext cx="4643437" cy="2611437"/>
          </a:xfrm>
          <a:ln/>
        </p:spPr>
      </p:sp>
      <p:sp>
        <p:nvSpPr>
          <p:cNvPr id="1445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84506827"/>
      </p:ext>
    </p:extLst>
  </p:cSld>
  <p:clrMapOvr>
    <a:masterClrMapping/>
  </p:clrMapOvr>
</p:notes>
</file>

<file path=ppt/notesSlides/notesSlide10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6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CA4A5BF-0F14-4F70-84F7-25EE49706DA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46915" name="Rectangle 2"/>
          <p:cNvSpPr>
            <a:spLocks noGrp="1" noRot="1" noChangeAspect="1" noChangeArrowheads="1" noTextEdit="1"/>
          </p:cNvSpPr>
          <p:nvPr>
            <p:ph type="sldImg"/>
          </p:nvPr>
        </p:nvSpPr>
        <p:spPr>
          <a:xfrm>
            <a:off x="2309813" y="522288"/>
            <a:ext cx="4643437" cy="2611437"/>
          </a:xfrm>
          <a:ln/>
        </p:spPr>
      </p:sp>
      <p:sp>
        <p:nvSpPr>
          <p:cNvPr id="1446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55042657"/>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4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1FA871B-D80F-48BE-8D31-5A6AB36CD22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74243" name="Rectangle 2"/>
          <p:cNvSpPr>
            <a:spLocks noGrp="1" noRot="1" noChangeAspect="1" noChangeArrowheads="1" noTextEdit="1"/>
          </p:cNvSpPr>
          <p:nvPr>
            <p:ph type="sldImg"/>
          </p:nvPr>
        </p:nvSpPr>
        <p:spPr>
          <a:xfrm>
            <a:off x="2309813" y="522288"/>
            <a:ext cx="4643437" cy="2611437"/>
          </a:xfrm>
          <a:ln/>
        </p:spPr>
      </p:sp>
      <p:sp>
        <p:nvSpPr>
          <p:cNvPr id="1674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59189141"/>
      </p:ext>
    </p:extLst>
  </p:cSld>
  <p:clrMapOvr>
    <a:masterClrMapping/>
  </p:clrMapOvr>
</p:notes>
</file>

<file path=ppt/notesSlides/notesSlide10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79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82FA079-8910-402C-A3F5-F3112E852EE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47939" name="Rectangle 2"/>
          <p:cNvSpPr>
            <a:spLocks noGrp="1" noRot="1" noChangeAspect="1" noChangeArrowheads="1" noTextEdit="1"/>
          </p:cNvSpPr>
          <p:nvPr>
            <p:ph type="sldImg"/>
          </p:nvPr>
        </p:nvSpPr>
        <p:spPr>
          <a:xfrm>
            <a:off x="2309813" y="522288"/>
            <a:ext cx="4643437" cy="2611437"/>
          </a:xfrm>
          <a:ln/>
        </p:spPr>
      </p:sp>
      <p:sp>
        <p:nvSpPr>
          <p:cNvPr id="14479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61791936"/>
      </p:ext>
    </p:extLst>
  </p:cSld>
  <p:clrMapOvr>
    <a:masterClrMapping/>
  </p:clrMapOvr>
</p:notes>
</file>

<file path=ppt/notesSlides/notesSlide10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89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B2351F4-A475-43A5-A77D-C82442D6DE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48963" name="Rectangle 2"/>
          <p:cNvSpPr>
            <a:spLocks noGrp="1" noRot="1" noChangeAspect="1" noChangeArrowheads="1" noTextEdit="1"/>
          </p:cNvSpPr>
          <p:nvPr>
            <p:ph type="sldImg"/>
          </p:nvPr>
        </p:nvSpPr>
        <p:spPr>
          <a:xfrm>
            <a:off x="2309813" y="522288"/>
            <a:ext cx="4643437" cy="2611437"/>
          </a:xfrm>
          <a:ln/>
        </p:spPr>
      </p:sp>
      <p:sp>
        <p:nvSpPr>
          <p:cNvPr id="14489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17962017"/>
      </p:ext>
    </p:extLst>
  </p:cSld>
  <p:clrMapOvr>
    <a:masterClrMapping/>
  </p:clrMapOvr>
</p:notes>
</file>

<file path=ppt/notesSlides/notesSlide10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99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834513-694A-4965-AC6B-95E307B946E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49987" name="Rectangle 2"/>
          <p:cNvSpPr>
            <a:spLocks noGrp="1" noRot="1" noChangeAspect="1" noChangeArrowheads="1" noTextEdit="1"/>
          </p:cNvSpPr>
          <p:nvPr>
            <p:ph type="sldImg"/>
          </p:nvPr>
        </p:nvSpPr>
        <p:spPr>
          <a:xfrm>
            <a:off x="2309813" y="522288"/>
            <a:ext cx="4643437" cy="2611437"/>
          </a:xfrm>
          <a:ln/>
        </p:spPr>
      </p:sp>
      <p:sp>
        <p:nvSpPr>
          <p:cNvPr id="14499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10507588"/>
      </p:ext>
    </p:extLst>
  </p:cSld>
  <p:clrMapOvr>
    <a:masterClrMapping/>
  </p:clrMapOvr>
</p:notes>
</file>

<file path=ppt/notesSlides/notesSlide10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1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6A8183D-4FE6-4C9C-B984-1F34798D8F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51011" name="Rectangle 2"/>
          <p:cNvSpPr>
            <a:spLocks noGrp="1" noRot="1" noChangeAspect="1" noChangeArrowheads="1" noTextEdit="1"/>
          </p:cNvSpPr>
          <p:nvPr>
            <p:ph type="sldImg"/>
          </p:nvPr>
        </p:nvSpPr>
        <p:spPr>
          <a:xfrm>
            <a:off x="2309813" y="522288"/>
            <a:ext cx="4643437" cy="2611437"/>
          </a:xfrm>
          <a:ln/>
        </p:spPr>
      </p:sp>
      <p:sp>
        <p:nvSpPr>
          <p:cNvPr id="1451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58600549"/>
      </p:ext>
    </p:extLst>
  </p:cSld>
  <p:clrMapOvr>
    <a:masterClrMapping/>
  </p:clrMapOvr>
</p:notes>
</file>

<file path=ppt/notesSlides/notesSlide10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2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5E42304-D43D-4911-9E85-622F7440115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52035" name="Rectangle 2"/>
          <p:cNvSpPr>
            <a:spLocks noGrp="1" noRot="1" noChangeAspect="1" noChangeArrowheads="1" noTextEdit="1"/>
          </p:cNvSpPr>
          <p:nvPr>
            <p:ph type="sldImg"/>
          </p:nvPr>
        </p:nvSpPr>
        <p:spPr>
          <a:xfrm>
            <a:off x="2309813" y="522288"/>
            <a:ext cx="4643437" cy="2611437"/>
          </a:xfrm>
          <a:ln/>
        </p:spPr>
      </p:sp>
      <p:sp>
        <p:nvSpPr>
          <p:cNvPr id="1452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35314053"/>
      </p:ext>
    </p:extLst>
  </p:cSld>
  <p:clrMapOvr>
    <a:masterClrMapping/>
  </p:clrMapOvr>
</p:notes>
</file>

<file path=ppt/notesSlides/notesSlide10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30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0265019-588D-4101-A710-94F0DC2CBF9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53059" name="Rectangle 2"/>
          <p:cNvSpPr>
            <a:spLocks noGrp="1" noRot="1" noChangeAspect="1" noChangeArrowheads="1" noTextEdit="1"/>
          </p:cNvSpPr>
          <p:nvPr>
            <p:ph type="sldImg"/>
          </p:nvPr>
        </p:nvSpPr>
        <p:spPr>
          <a:xfrm>
            <a:off x="2309813" y="522288"/>
            <a:ext cx="4643437" cy="2611437"/>
          </a:xfrm>
          <a:ln/>
        </p:spPr>
      </p:sp>
      <p:sp>
        <p:nvSpPr>
          <p:cNvPr id="14530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41565510"/>
      </p:ext>
    </p:extLst>
  </p:cSld>
  <p:clrMapOvr>
    <a:masterClrMapping/>
  </p:clrMapOvr>
</p:notes>
</file>

<file path=ppt/notesSlides/notesSlide10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0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1713584-CD53-4EDB-8B7E-464579B76B2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54083" name="Rectangle 2"/>
          <p:cNvSpPr>
            <a:spLocks noGrp="1" noRot="1" noChangeAspect="1" noChangeArrowheads="1" noTextEdit="1"/>
          </p:cNvSpPr>
          <p:nvPr>
            <p:ph type="sldImg"/>
          </p:nvPr>
        </p:nvSpPr>
        <p:spPr>
          <a:xfrm>
            <a:off x="2309813" y="522288"/>
            <a:ext cx="4643437" cy="2611437"/>
          </a:xfrm>
          <a:ln/>
        </p:spPr>
      </p:sp>
      <p:sp>
        <p:nvSpPr>
          <p:cNvPr id="14540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93523261"/>
      </p:ext>
    </p:extLst>
  </p:cSld>
  <p:clrMapOvr>
    <a:masterClrMapping/>
  </p:clrMapOvr>
</p:notes>
</file>

<file path=ppt/notesSlides/notesSlide10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5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42FE07A-418E-4445-841C-180222F2E4C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55107" name="Rectangle 2"/>
          <p:cNvSpPr>
            <a:spLocks noGrp="1" noRot="1" noChangeAspect="1" noChangeArrowheads="1" noTextEdit="1"/>
          </p:cNvSpPr>
          <p:nvPr>
            <p:ph type="sldImg"/>
          </p:nvPr>
        </p:nvSpPr>
        <p:spPr>
          <a:xfrm>
            <a:off x="2309813" y="522288"/>
            <a:ext cx="4643437" cy="2611437"/>
          </a:xfrm>
          <a:ln/>
        </p:spPr>
      </p:sp>
      <p:sp>
        <p:nvSpPr>
          <p:cNvPr id="1455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90327454"/>
      </p:ext>
    </p:extLst>
  </p:cSld>
  <p:clrMapOvr>
    <a:masterClrMapping/>
  </p:clrMapOvr>
</p:notes>
</file>

<file path=ppt/notesSlides/notesSlide10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61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5433241-6D18-4255-B324-E3250B09695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56131" name="Rectangle 2"/>
          <p:cNvSpPr>
            <a:spLocks noGrp="1" noRot="1" noChangeAspect="1" noChangeArrowheads="1" noTextEdit="1"/>
          </p:cNvSpPr>
          <p:nvPr>
            <p:ph type="sldImg"/>
          </p:nvPr>
        </p:nvSpPr>
        <p:spPr>
          <a:xfrm>
            <a:off x="2309813" y="522288"/>
            <a:ext cx="4643437" cy="2611437"/>
          </a:xfrm>
          <a:ln/>
        </p:spPr>
      </p:sp>
      <p:sp>
        <p:nvSpPr>
          <p:cNvPr id="14561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59061915"/>
      </p:ext>
    </p:extLst>
  </p:cSld>
  <p:clrMapOvr>
    <a:masterClrMapping/>
  </p:clrMapOvr>
</p:notes>
</file>

<file path=ppt/notesSlides/notesSlide10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7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B46081-AB80-4248-9113-7C358FE0CA2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57155" name="Rectangle 2"/>
          <p:cNvSpPr>
            <a:spLocks noGrp="1" noRot="1" noChangeAspect="1" noChangeArrowheads="1" noTextEdit="1"/>
          </p:cNvSpPr>
          <p:nvPr>
            <p:ph type="sldImg"/>
          </p:nvPr>
        </p:nvSpPr>
        <p:spPr>
          <a:xfrm>
            <a:off x="2309813" y="522288"/>
            <a:ext cx="4643437" cy="2611437"/>
          </a:xfrm>
          <a:ln/>
        </p:spPr>
      </p:sp>
      <p:sp>
        <p:nvSpPr>
          <p:cNvPr id="1457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25600715"/>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52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8953E1-11ED-4D5E-B7B6-E1593FDD624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75267" name="Rectangle 2"/>
          <p:cNvSpPr>
            <a:spLocks noGrp="1" noRot="1" noChangeAspect="1" noChangeArrowheads="1" noTextEdit="1"/>
          </p:cNvSpPr>
          <p:nvPr>
            <p:ph type="sldImg"/>
          </p:nvPr>
        </p:nvSpPr>
        <p:spPr>
          <a:xfrm>
            <a:off x="2309813" y="522288"/>
            <a:ext cx="4643437" cy="2611437"/>
          </a:xfrm>
          <a:ln/>
        </p:spPr>
      </p:sp>
      <p:sp>
        <p:nvSpPr>
          <p:cNvPr id="16752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8291993"/>
      </p:ext>
    </p:extLst>
  </p:cSld>
  <p:clrMapOvr>
    <a:masterClrMapping/>
  </p:clrMapOvr>
</p:notes>
</file>

<file path=ppt/notesSlides/notesSlide10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81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D513644-D936-42C0-AEEF-C030800AC28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58179" name="Rectangle 2"/>
          <p:cNvSpPr>
            <a:spLocks noGrp="1" noRot="1" noChangeAspect="1" noChangeArrowheads="1" noTextEdit="1"/>
          </p:cNvSpPr>
          <p:nvPr>
            <p:ph type="sldImg"/>
          </p:nvPr>
        </p:nvSpPr>
        <p:spPr>
          <a:xfrm>
            <a:off x="2309813" y="522288"/>
            <a:ext cx="4643437" cy="2611437"/>
          </a:xfrm>
          <a:ln/>
        </p:spPr>
      </p:sp>
      <p:sp>
        <p:nvSpPr>
          <p:cNvPr id="14581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06212919"/>
      </p:ext>
    </p:extLst>
  </p:cSld>
  <p:clrMapOvr>
    <a:masterClrMapping/>
  </p:clrMapOvr>
</p:notes>
</file>

<file path=ppt/notesSlides/notesSlide10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92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C72516E-AB5F-4CCE-9AEF-6EAE2314DD2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59203" name="Rectangle 2"/>
          <p:cNvSpPr>
            <a:spLocks noGrp="1" noRot="1" noChangeAspect="1" noChangeArrowheads="1" noTextEdit="1"/>
          </p:cNvSpPr>
          <p:nvPr>
            <p:ph type="sldImg"/>
          </p:nvPr>
        </p:nvSpPr>
        <p:spPr>
          <a:xfrm>
            <a:off x="2309813" y="522288"/>
            <a:ext cx="4643437" cy="2611437"/>
          </a:xfrm>
          <a:ln/>
        </p:spPr>
      </p:sp>
      <p:sp>
        <p:nvSpPr>
          <p:cNvPr id="14592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1322946"/>
      </p:ext>
    </p:extLst>
  </p:cSld>
  <p:clrMapOvr>
    <a:masterClrMapping/>
  </p:clrMapOvr>
</p:notes>
</file>

<file path=ppt/notesSlides/notesSlide10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0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569988A-B6C2-47C0-8EA4-36C70408052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60227" name="Rectangle 2"/>
          <p:cNvSpPr>
            <a:spLocks noGrp="1" noRot="1" noChangeAspect="1" noChangeArrowheads="1" noTextEdit="1"/>
          </p:cNvSpPr>
          <p:nvPr>
            <p:ph type="sldImg"/>
          </p:nvPr>
        </p:nvSpPr>
        <p:spPr>
          <a:xfrm>
            <a:off x="2309813" y="522288"/>
            <a:ext cx="4643437" cy="2611437"/>
          </a:xfrm>
          <a:ln/>
        </p:spPr>
      </p:sp>
      <p:sp>
        <p:nvSpPr>
          <p:cNvPr id="1460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85188301"/>
      </p:ext>
    </p:extLst>
  </p:cSld>
  <p:clrMapOvr>
    <a:masterClrMapping/>
  </p:clrMapOvr>
</p:notes>
</file>

<file path=ppt/notesSlides/notesSlide10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12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8D6ABF1-1A33-470B-9119-C30AC60308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61251" name="Rectangle 2"/>
          <p:cNvSpPr>
            <a:spLocks noGrp="1" noRot="1" noChangeAspect="1" noChangeArrowheads="1" noTextEdit="1"/>
          </p:cNvSpPr>
          <p:nvPr>
            <p:ph type="sldImg"/>
          </p:nvPr>
        </p:nvSpPr>
        <p:spPr>
          <a:xfrm>
            <a:off x="2309813" y="522288"/>
            <a:ext cx="4643437" cy="2611437"/>
          </a:xfrm>
          <a:ln/>
        </p:spPr>
      </p:sp>
      <p:sp>
        <p:nvSpPr>
          <p:cNvPr id="14612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7489562"/>
      </p:ext>
    </p:extLst>
  </p:cSld>
  <p:clrMapOvr>
    <a:masterClrMapping/>
  </p:clrMapOvr>
</p:notes>
</file>

<file path=ppt/notesSlides/notesSlide10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22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2ADC8E2-5A7B-4E47-9582-3E1DE1A630C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62275" name="Rectangle 2"/>
          <p:cNvSpPr>
            <a:spLocks noGrp="1" noRot="1" noChangeAspect="1" noChangeArrowheads="1" noTextEdit="1"/>
          </p:cNvSpPr>
          <p:nvPr>
            <p:ph type="sldImg"/>
          </p:nvPr>
        </p:nvSpPr>
        <p:spPr>
          <a:xfrm>
            <a:off x="2309813" y="522288"/>
            <a:ext cx="4643437" cy="2611437"/>
          </a:xfrm>
          <a:ln/>
        </p:spPr>
      </p:sp>
      <p:sp>
        <p:nvSpPr>
          <p:cNvPr id="14622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16560028"/>
      </p:ext>
    </p:extLst>
  </p:cSld>
  <p:clrMapOvr>
    <a:masterClrMapping/>
  </p:clrMapOvr>
</p:notes>
</file>

<file path=ppt/notesSlides/notesSlide10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32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06B1487-1030-46A4-8622-4D27A47499E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63299" name="Rectangle 2"/>
          <p:cNvSpPr>
            <a:spLocks noGrp="1" noRot="1" noChangeAspect="1" noChangeArrowheads="1" noTextEdit="1"/>
          </p:cNvSpPr>
          <p:nvPr>
            <p:ph type="sldImg"/>
          </p:nvPr>
        </p:nvSpPr>
        <p:spPr>
          <a:xfrm>
            <a:off x="2309813" y="522288"/>
            <a:ext cx="4643437" cy="2611437"/>
          </a:xfrm>
          <a:ln/>
        </p:spPr>
      </p:sp>
      <p:sp>
        <p:nvSpPr>
          <p:cNvPr id="14633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33092014"/>
      </p:ext>
    </p:extLst>
  </p:cSld>
  <p:clrMapOvr>
    <a:masterClrMapping/>
  </p:clrMapOvr>
</p:notes>
</file>

<file path=ppt/notesSlides/notesSlide10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56597A-43F8-416B-983E-DF06DDF23CD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64323" name="Rectangle 2"/>
          <p:cNvSpPr>
            <a:spLocks noGrp="1" noRot="1" noChangeAspect="1" noChangeArrowheads="1" noTextEdit="1"/>
          </p:cNvSpPr>
          <p:nvPr>
            <p:ph type="sldImg"/>
          </p:nvPr>
        </p:nvSpPr>
        <p:spPr>
          <a:xfrm>
            <a:off x="2309813" y="522288"/>
            <a:ext cx="4643437" cy="2611437"/>
          </a:xfrm>
          <a:ln/>
        </p:spPr>
      </p:sp>
      <p:sp>
        <p:nvSpPr>
          <p:cNvPr id="14643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80362255"/>
      </p:ext>
    </p:extLst>
  </p:cSld>
  <p:clrMapOvr>
    <a:masterClrMapping/>
  </p:clrMapOvr>
</p:notes>
</file>

<file path=ppt/notesSlides/notesSlide10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53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917A700-79FC-45B4-9CA8-76E8E96652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65347" name="Rectangle 2"/>
          <p:cNvSpPr>
            <a:spLocks noGrp="1" noRot="1" noChangeAspect="1" noChangeArrowheads="1" noTextEdit="1"/>
          </p:cNvSpPr>
          <p:nvPr>
            <p:ph type="sldImg"/>
          </p:nvPr>
        </p:nvSpPr>
        <p:spPr>
          <a:xfrm>
            <a:off x="2309813" y="522288"/>
            <a:ext cx="4643437" cy="2611437"/>
          </a:xfrm>
          <a:ln/>
        </p:spPr>
      </p:sp>
      <p:sp>
        <p:nvSpPr>
          <p:cNvPr id="14653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50627539"/>
      </p:ext>
    </p:extLst>
  </p:cSld>
  <p:clrMapOvr>
    <a:masterClrMapping/>
  </p:clrMapOvr>
</p:notes>
</file>

<file path=ppt/notesSlides/notesSlide10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63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9290386-0C3D-49A4-A47C-A0458ACA1E5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66371" name="Rectangle 2"/>
          <p:cNvSpPr>
            <a:spLocks noGrp="1" noRot="1" noChangeAspect="1" noChangeArrowheads="1" noTextEdit="1"/>
          </p:cNvSpPr>
          <p:nvPr>
            <p:ph type="sldImg"/>
          </p:nvPr>
        </p:nvSpPr>
        <p:spPr>
          <a:xfrm>
            <a:off x="2309813" y="522288"/>
            <a:ext cx="4643437" cy="2611437"/>
          </a:xfrm>
          <a:ln/>
        </p:spPr>
      </p:sp>
      <p:sp>
        <p:nvSpPr>
          <p:cNvPr id="14663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27721629"/>
      </p:ext>
    </p:extLst>
  </p:cSld>
  <p:clrMapOvr>
    <a:masterClrMapping/>
  </p:clrMapOvr>
</p:notes>
</file>

<file path=ppt/notesSlides/notesSlide10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73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4C51981-D330-4AB8-A9D7-3499C0ACD1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67395" name="Rectangle 2"/>
          <p:cNvSpPr>
            <a:spLocks noGrp="1" noRot="1" noChangeAspect="1" noChangeArrowheads="1" noTextEdit="1"/>
          </p:cNvSpPr>
          <p:nvPr>
            <p:ph type="sldImg"/>
          </p:nvPr>
        </p:nvSpPr>
        <p:spPr>
          <a:xfrm>
            <a:off x="2309813" y="522288"/>
            <a:ext cx="4643437" cy="2611437"/>
          </a:xfrm>
          <a:ln/>
        </p:spPr>
      </p:sp>
      <p:sp>
        <p:nvSpPr>
          <p:cNvPr id="14673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41989291"/>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6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BF81734-2469-4070-B170-0791F76B523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76291" name="Rectangle 2"/>
          <p:cNvSpPr>
            <a:spLocks noGrp="1" noRot="1" noChangeAspect="1" noChangeArrowheads="1" noTextEdit="1"/>
          </p:cNvSpPr>
          <p:nvPr>
            <p:ph type="sldImg"/>
          </p:nvPr>
        </p:nvSpPr>
        <p:spPr>
          <a:xfrm>
            <a:off x="2309813" y="522288"/>
            <a:ext cx="4643437" cy="2611437"/>
          </a:xfrm>
          <a:ln/>
        </p:spPr>
      </p:sp>
      <p:sp>
        <p:nvSpPr>
          <p:cNvPr id="1676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20649574"/>
      </p:ext>
    </p:extLst>
  </p:cSld>
  <p:clrMapOvr>
    <a:masterClrMapping/>
  </p:clrMapOvr>
</p:notes>
</file>

<file path=ppt/notesSlides/notesSlide10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84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DBED215-30F2-47C0-A10C-6C13F75DA98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68419" name="Rectangle 2"/>
          <p:cNvSpPr>
            <a:spLocks noGrp="1" noRot="1" noChangeAspect="1" noChangeArrowheads="1" noTextEdit="1"/>
          </p:cNvSpPr>
          <p:nvPr>
            <p:ph type="sldImg"/>
          </p:nvPr>
        </p:nvSpPr>
        <p:spPr>
          <a:xfrm>
            <a:off x="2309813" y="522288"/>
            <a:ext cx="4643437" cy="2611437"/>
          </a:xfrm>
          <a:ln/>
        </p:spPr>
      </p:sp>
      <p:sp>
        <p:nvSpPr>
          <p:cNvPr id="14684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86526728"/>
      </p:ext>
    </p:extLst>
  </p:cSld>
  <p:clrMapOvr>
    <a:masterClrMapping/>
  </p:clrMapOvr>
</p:notes>
</file>

<file path=ppt/notesSlides/notesSlide10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94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754B469-9C10-4BC7-B4AF-070E09C56B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69443" name="Rectangle 2"/>
          <p:cNvSpPr>
            <a:spLocks noGrp="1" noRot="1" noChangeAspect="1" noChangeArrowheads="1" noTextEdit="1"/>
          </p:cNvSpPr>
          <p:nvPr>
            <p:ph type="sldImg"/>
          </p:nvPr>
        </p:nvSpPr>
        <p:spPr>
          <a:xfrm>
            <a:off x="2309813" y="522288"/>
            <a:ext cx="4643437" cy="2611437"/>
          </a:xfrm>
          <a:ln/>
        </p:spPr>
      </p:sp>
      <p:sp>
        <p:nvSpPr>
          <p:cNvPr id="14694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49672864"/>
      </p:ext>
    </p:extLst>
  </p:cSld>
  <p:clrMapOvr>
    <a:masterClrMapping/>
  </p:clrMapOvr>
</p:notes>
</file>

<file path=ppt/notesSlides/notesSlide10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04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B042-0E67-46C8-B5C0-C223854D0DB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70467" name="Rectangle 2"/>
          <p:cNvSpPr>
            <a:spLocks noGrp="1" noRot="1" noChangeAspect="1" noChangeArrowheads="1" noTextEdit="1"/>
          </p:cNvSpPr>
          <p:nvPr>
            <p:ph type="sldImg"/>
          </p:nvPr>
        </p:nvSpPr>
        <p:spPr>
          <a:xfrm>
            <a:off x="2309813" y="522288"/>
            <a:ext cx="4643437" cy="2611437"/>
          </a:xfrm>
          <a:ln/>
        </p:spPr>
      </p:sp>
      <p:sp>
        <p:nvSpPr>
          <p:cNvPr id="14704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06234290"/>
      </p:ext>
    </p:extLst>
  </p:cSld>
  <p:clrMapOvr>
    <a:masterClrMapping/>
  </p:clrMapOvr>
</p:notes>
</file>

<file path=ppt/notesSlides/notesSlide10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14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A313177-8FD8-4D6B-AE96-DDD1E25A4C9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71491" name="Rectangle 2"/>
          <p:cNvSpPr>
            <a:spLocks noGrp="1" noRot="1" noChangeAspect="1" noChangeArrowheads="1" noTextEdit="1"/>
          </p:cNvSpPr>
          <p:nvPr>
            <p:ph type="sldImg"/>
          </p:nvPr>
        </p:nvSpPr>
        <p:spPr>
          <a:xfrm>
            <a:off x="2309813" y="522288"/>
            <a:ext cx="4643437" cy="2611437"/>
          </a:xfrm>
          <a:ln/>
        </p:spPr>
      </p:sp>
      <p:sp>
        <p:nvSpPr>
          <p:cNvPr id="14714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35784036"/>
      </p:ext>
    </p:extLst>
  </p:cSld>
  <p:clrMapOvr>
    <a:masterClrMapping/>
  </p:clrMapOvr>
</p:notes>
</file>

<file path=ppt/notesSlides/notesSlide10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25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1675CB7-3D9B-4ED5-BDFB-9EC60DAACA3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72515" name="Rectangle 2"/>
          <p:cNvSpPr>
            <a:spLocks noGrp="1" noRot="1" noChangeAspect="1" noChangeArrowheads="1" noTextEdit="1"/>
          </p:cNvSpPr>
          <p:nvPr>
            <p:ph type="sldImg"/>
          </p:nvPr>
        </p:nvSpPr>
        <p:spPr>
          <a:xfrm>
            <a:off x="2309813" y="522288"/>
            <a:ext cx="4643437" cy="2611437"/>
          </a:xfrm>
          <a:ln/>
        </p:spPr>
      </p:sp>
      <p:sp>
        <p:nvSpPr>
          <p:cNvPr id="14725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35654685"/>
      </p:ext>
    </p:extLst>
  </p:cSld>
  <p:clrMapOvr>
    <a:masterClrMapping/>
  </p:clrMapOvr>
</p:notes>
</file>

<file path=ppt/notesSlides/notesSlide10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35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C127BE1-6CC6-4D1A-95C8-C8E1D72C469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73539" name="Rectangle 2"/>
          <p:cNvSpPr>
            <a:spLocks noGrp="1" noRot="1" noChangeAspect="1" noChangeArrowheads="1" noTextEdit="1"/>
          </p:cNvSpPr>
          <p:nvPr>
            <p:ph type="sldImg"/>
          </p:nvPr>
        </p:nvSpPr>
        <p:spPr>
          <a:xfrm>
            <a:off x="2309813" y="522288"/>
            <a:ext cx="4643437" cy="2611437"/>
          </a:xfrm>
          <a:ln/>
        </p:spPr>
      </p:sp>
      <p:sp>
        <p:nvSpPr>
          <p:cNvPr id="14735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28365414"/>
      </p:ext>
    </p:extLst>
  </p:cSld>
  <p:clrMapOvr>
    <a:masterClrMapping/>
  </p:clrMapOvr>
</p:notes>
</file>

<file path=ppt/notesSlides/notesSlide10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6D4D9B-90B0-47B2-9E7B-52D70834332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74563" name="Rectangle 2"/>
          <p:cNvSpPr>
            <a:spLocks noGrp="1" noRot="1" noChangeAspect="1" noChangeArrowheads="1" noTextEdit="1"/>
          </p:cNvSpPr>
          <p:nvPr>
            <p:ph type="sldImg"/>
          </p:nvPr>
        </p:nvSpPr>
        <p:spPr>
          <a:xfrm>
            <a:off x="2309813" y="522288"/>
            <a:ext cx="4643437" cy="2611437"/>
          </a:xfrm>
          <a:ln/>
        </p:spPr>
      </p:sp>
      <p:sp>
        <p:nvSpPr>
          <p:cNvPr id="1474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50469091"/>
      </p:ext>
    </p:extLst>
  </p:cSld>
  <p:clrMapOvr>
    <a:masterClrMapping/>
  </p:clrMapOvr>
</p:notes>
</file>

<file path=ppt/notesSlides/notesSlide10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5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6ED9C1-3918-4325-BBD7-E97111FD0DA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75587" name="Rectangle 2"/>
          <p:cNvSpPr>
            <a:spLocks noGrp="1" noRot="1" noChangeAspect="1" noChangeArrowheads="1" noTextEdit="1"/>
          </p:cNvSpPr>
          <p:nvPr>
            <p:ph type="sldImg"/>
          </p:nvPr>
        </p:nvSpPr>
        <p:spPr>
          <a:xfrm>
            <a:off x="2309813" y="522288"/>
            <a:ext cx="4643437" cy="2611437"/>
          </a:xfrm>
          <a:ln/>
        </p:spPr>
      </p:sp>
      <p:sp>
        <p:nvSpPr>
          <p:cNvPr id="1475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92009694"/>
      </p:ext>
    </p:extLst>
  </p:cSld>
  <p:clrMapOvr>
    <a:masterClrMapping/>
  </p:clrMapOvr>
</p:notes>
</file>

<file path=ppt/notesSlides/notesSlide10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6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7EEE960-4E9D-4E5D-A7E3-0F1FFC81A11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76611" name="Rectangle 2"/>
          <p:cNvSpPr>
            <a:spLocks noGrp="1" noRot="1" noChangeAspect="1" noChangeArrowheads="1" noTextEdit="1"/>
          </p:cNvSpPr>
          <p:nvPr>
            <p:ph type="sldImg"/>
          </p:nvPr>
        </p:nvSpPr>
        <p:spPr>
          <a:xfrm>
            <a:off x="2309813" y="522288"/>
            <a:ext cx="4643437" cy="2611437"/>
          </a:xfrm>
          <a:ln/>
        </p:spPr>
      </p:sp>
      <p:sp>
        <p:nvSpPr>
          <p:cNvPr id="1476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05434582"/>
      </p:ext>
    </p:extLst>
  </p:cSld>
  <p:clrMapOvr>
    <a:masterClrMapping/>
  </p:clrMapOvr>
</p:notes>
</file>

<file path=ppt/notesSlides/notesSlide10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7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9F409D9-4A08-4605-96BC-A4E333C132C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77635" name="Rectangle 2"/>
          <p:cNvSpPr>
            <a:spLocks noGrp="1" noRot="1" noChangeAspect="1" noChangeArrowheads="1" noTextEdit="1"/>
          </p:cNvSpPr>
          <p:nvPr>
            <p:ph type="sldImg"/>
          </p:nvPr>
        </p:nvSpPr>
        <p:spPr>
          <a:xfrm>
            <a:off x="2309813" y="522288"/>
            <a:ext cx="4643437" cy="2611437"/>
          </a:xfrm>
          <a:ln/>
        </p:spPr>
      </p:sp>
      <p:sp>
        <p:nvSpPr>
          <p:cNvPr id="1477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6052384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29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B50683D-FA1A-4165-80CD-1885BF7D3B2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2931" name="Rectangle 2"/>
          <p:cNvSpPr>
            <a:spLocks noGrp="1" noRot="1" noChangeAspect="1" noChangeArrowheads="1" noTextEdit="1"/>
          </p:cNvSpPr>
          <p:nvPr>
            <p:ph type="sldImg"/>
          </p:nvPr>
        </p:nvSpPr>
        <p:spPr>
          <a:xfrm>
            <a:off x="2309813" y="522288"/>
            <a:ext cx="4643437" cy="2611437"/>
          </a:xfrm>
          <a:ln/>
        </p:spPr>
      </p:sp>
      <p:sp>
        <p:nvSpPr>
          <p:cNvPr id="8929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07152169"/>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8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3688EB5-04B7-488A-8B9C-F975D60DD38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78339" name="Rectangle 2"/>
          <p:cNvSpPr>
            <a:spLocks noGrp="1" noRot="1" noChangeAspect="1" noChangeArrowheads="1" noTextEdit="1"/>
          </p:cNvSpPr>
          <p:nvPr>
            <p:ph type="sldImg"/>
          </p:nvPr>
        </p:nvSpPr>
        <p:spPr>
          <a:xfrm>
            <a:off x="2309813" y="522288"/>
            <a:ext cx="4643437" cy="2611437"/>
          </a:xfrm>
          <a:ln/>
        </p:spPr>
      </p:sp>
      <p:sp>
        <p:nvSpPr>
          <p:cNvPr id="1678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71012915"/>
      </p:ext>
    </p:extLst>
  </p:cSld>
  <p:clrMapOvr>
    <a:masterClrMapping/>
  </p:clrMapOvr>
</p:notes>
</file>

<file path=ppt/notesSlides/notesSlide1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86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7E2A39-AF4D-417F-AC5F-FA8E92BB924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78659" name="Rectangle 2"/>
          <p:cNvSpPr>
            <a:spLocks noGrp="1" noRot="1" noChangeAspect="1" noChangeArrowheads="1" noTextEdit="1"/>
          </p:cNvSpPr>
          <p:nvPr>
            <p:ph type="sldImg"/>
          </p:nvPr>
        </p:nvSpPr>
        <p:spPr>
          <a:xfrm>
            <a:off x="2309813" y="522288"/>
            <a:ext cx="4643437" cy="2611437"/>
          </a:xfrm>
          <a:ln/>
        </p:spPr>
      </p:sp>
      <p:sp>
        <p:nvSpPr>
          <p:cNvPr id="14786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90054903"/>
      </p:ext>
    </p:extLst>
  </p:cSld>
  <p:clrMapOvr>
    <a:masterClrMapping/>
  </p:clrMapOvr>
</p:notes>
</file>

<file path=ppt/notesSlides/notesSlide1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9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ACA6889-3340-49EC-8512-25277B213D4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79683" name="Rectangle 2"/>
          <p:cNvSpPr>
            <a:spLocks noGrp="1" noRot="1" noChangeAspect="1" noChangeArrowheads="1" noTextEdit="1"/>
          </p:cNvSpPr>
          <p:nvPr>
            <p:ph type="sldImg"/>
          </p:nvPr>
        </p:nvSpPr>
        <p:spPr>
          <a:xfrm>
            <a:off x="2309813" y="522288"/>
            <a:ext cx="4643437" cy="2611437"/>
          </a:xfrm>
          <a:ln/>
        </p:spPr>
      </p:sp>
      <p:sp>
        <p:nvSpPr>
          <p:cNvPr id="1479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15341237"/>
      </p:ext>
    </p:extLst>
  </p:cSld>
  <p:clrMapOvr>
    <a:masterClrMapping/>
  </p:clrMapOvr>
</p:notes>
</file>

<file path=ppt/notesSlides/notesSlide1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07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A68BF9C-03D7-48B3-9363-A90307C6C6F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80707" name="Rectangle 2"/>
          <p:cNvSpPr>
            <a:spLocks noGrp="1" noRot="1" noChangeAspect="1" noChangeArrowheads="1" noTextEdit="1"/>
          </p:cNvSpPr>
          <p:nvPr>
            <p:ph type="sldImg"/>
          </p:nvPr>
        </p:nvSpPr>
        <p:spPr>
          <a:xfrm>
            <a:off x="2309813" y="522288"/>
            <a:ext cx="4643437" cy="2611437"/>
          </a:xfrm>
          <a:ln/>
        </p:spPr>
      </p:sp>
      <p:sp>
        <p:nvSpPr>
          <p:cNvPr id="14807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98427229"/>
      </p:ext>
    </p:extLst>
  </p:cSld>
  <p:clrMapOvr>
    <a:masterClrMapping/>
  </p:clrMapOvr>
</p:notes>
</file>

<file path=ppt/notesSlides/notesSlide1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1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973AB8C-A19F-47C2-8AA1-455346A2D9A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81731" name="Rectangle 2"/>
          <p:cNvSpPr>
            <a:spLocks noGrp="1" noRot="1" noChangeAspect="1" noChangeArrowheads="1" noTextEdit="1"/>
          </p:cNvSpPr>
          <p:nvPr>
            <p:ph type="sldImg"/>
          </p:nvPr>
        </p:nvSpPr>
        <p:spPr>
          <a:xfrm>
            <a:off x="2309813" y="522288"/>
            <a:ext cx="4643437" cy="2611437"/>
          </a:xfrm>
          <a:ln/>
        </p:spPr>
      </p:sp>
      <p:sp>
        <p:nvSpPr>
          <p:cNvPr id="14817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33339439"/>
      </p:ext>
    </p:extLst>
  </p:cSld>
  <p:clrMapOvr>
    <a:masterClrMapping/>
  </p:clrMapOvr>
</p:notes>
</file>

<file path=ppt/notesSlides/notesSlide1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27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89F528E-B4E1-42B5-8D15-F1BCD0E189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82755" name="Rectangle 2"/>
          <p:cNvSpPr>
            <a:spLocks noGrp="1" noRot="1" noChangeAspect="1" noChangeArrowheads="1" noTextEdit="1"/>
          </p:cNvSpPr>
          <p:nvPr>
            <p:ph type="sldImg"/>
          </p:nvPr>
        </p:nvSpPr>
        <p:spPr>
          <a:xfrm>
            <a:off x="2309813" y="522288"/>
            <a:ext cx="4643437" cy="2611437"/>
          </a:xfrm>
          <a:ln/>
        </p:spPr>
      </p:sp>
      <p:sp>
        <p:nvSpPr>
          <p:cNvPr id="14827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02303380"/>
      </p:ext>
    </p:extLst>
  </p:cSld>
  <p:clrMapOvr>
    <a:masterClrMapping/>
  </p:clrMapOvr>
</p:notes>
</file>

<file path=ppt/notesSlides/notesSlide1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37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2B36AF2-7D00-40D6-B2D1-A12013C72C8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83779" name="Rectangle 2"/>
          <p:cNvSpPr>
            <a:spLocks noGrp="1" noRot="1" noChangeAspect="1" noChangeArrowheads="1" noTextEdit="1"/>
          </p:cNvSpPr>
          <p:nvPr>
            <p:ph type="sldImg"/>
          </p:nvPr>
        </p:nvSpPr>
        <p:spPr>
          <a:xfrm>
            <a:off x="2309813" y="522288"/>
            <a:ext cx="4643437" cy="2611437"/>
          </a:xfrm>
          <a:ln/>
        </p:spPr>
      </p:sp>
      <p:sp>
        <p:nvSpPr>
          <p:cNvPr id="14837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82059223"/>
      </p:ext>
    </p:extLst>
  </p:cSld>
  <p:clrMapOvr>
    <a:masterClrMapping/>
  </p:clrMapOvr>
</p:notes>
</file>

<file path=ppt/notesSlides/notesSlide1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FD0076A-5349-4681-8A42-AC7A5C92B65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84803" name="Rectangle 2"/>
          <p:cNvSpPr>
            <a:spLocks noGrp="1" noRot="1" noChangeAspect="1" noChangeArrowheads="1" noTextEdit="1"/>
          </p:cNvSpPr>
          <p:nvPr>
            <p:ph type="sldImg"/>
          </p:nvPr>
        </p:nvSpPr>
        <p:spPr>
          <a:xfrm>
            <a:off x="2309813" y="522288"/>
            <a:ext cx="4643437" cy="2611437"/>
          </a:xfrm>
          <a:ln/>
        </p:spPr>
      </p:sp>
      <p:sp>
        <p:nvSpPr>
          <p:cNvPr id="14848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22075958"/>
      </p:ext>
    </p:extLst>
  </p:cSld>
  <p:clrMapOvr>
    <a:masterClrMapping/>
  </p:clrMapOvr>
</p:notes>
</file>

<file path=ppt/notesSlides/notesSlide1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58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ECFDBFE-2517-4EEC-9F20-AD17AE1730E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85827" name="Rectangle 2"/>
          <p:cNvSpPr>
            <a:spLocks noGrp="1" noRot="1" noChangeAspect="1" noChangeArrowheads="1" noTextEdit="1"/>
          </p:cNvSpPr>
          <p:nvPr>
            <p:ph type="sldImg"/>
          </p:nvPr>
        </p:nvSpPr>
        <p:spPr>
          <a:xfrm>
            <a:off x="2309813" y="522288"/>
            <a:ext cx="4643437" cy="2611437"/>
          </a:xfrm>
          <a:ln/>
        </p:spPr>
      </p:sp>
      <p:sp>
        <p:nvSpPr>
          <p:cNvPr id="14858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43091169"/>
      </p:ext>
    </p:extLst>
  </p:cSld>
  <p:clrMapOvr>
    <a:masterClrMapping/>
  </p:clrMapOvr>
</p:notes>
</file>

<file path=ppt/notesSlides/notesSlide1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68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74735C1-D7BB-4FC6-B12D-92F83FF7527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86851" name="Rectangle 2"/>
          <p:cNvSpPr>
            <a:spLocks noGrp="1" noRot="1" noChangeAspect="1" noChangeArrowheads="1" noTextEdit="1"/>
          </p:cNvSpPr>
          <p:nvPr>
            <p:ph type="sldImg"/>
          </p:nvPr>
        </p:nvSpPr>
        <p:spPr>
          <a:xfrm>
            <a:off x="2309813" y="522288"/>
            <a:ext cx="4643437" cy="2611437"/>
          </a:xfrm>
          <a:ln/>
        </p:spPr>
      </p:sp>
      <p:sp>
        <p:nvSpPr>
          <p:cNvPr id="14868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53606181"/>
      </p:ext>
    </p:extLst>
  </p:cSld>
  <p:clrMapOvr>
    <a:masterClrMapping/>
  </p:clrMapOvr>
</p:notes>
</file>

<file path=ppt/notesSlides/notesSlide1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7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FA19E07-D52D-4F71-89D6-EBE37581C0B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87875" name="Rectangle 2"/>
          <p:cNvSpPr>
            <a:spLocks noGrp="1" noRot="1" noChangeAspect="1" noChangeArrowheads="1" noTextEdit="1"/>
          </p:cNvSpPr>
          <p:nvPr>
            <p:ph type="sldImg"/>
          </p:nvPr>
        </p:nvSpPr>
        <p:spPr>
          <a:xfrm>
            <a:off x="2309813" y="522288"/>
            <a:ext cx="4643437" cy="2611437"/>
          </a:xfrm>
          <a:ln/>
        </p:spPr>
      </p:sp>
      <p:sp>
        <p:nvSpPr>
          <p:cNvPr id="1487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07688441"/>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1B0B784-F073-455F-8DBE-09D555BD8CA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79363" name="Rectangle 2"/>
          <p:cNvSpPr>
            <a:spLocks noGrp="1" noRot="1" noChangeAspect="1" noChangeArrowheads="1" noTextEdit="1"/>
          </p:cNvSpPr>
          <p:nvPr>
            <p:ph type="sldImg"/>
          </p:nvPr>
        </p:nvSpPr>
        <p:spPr>
          <a:xfrm>
            <a:off x="2309813" y="522288"/>
            <a:ext cx="4643437" cy="2611437"/>
          </a:xfrm>
          <a:ln/>
        </p:spPr>
      </p:sp>
      <p:sp>
        <p:nvSpPr>
          <p:cNvPr id="16793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86496962"/>
      </p:ext>
    </p:extLst>
  </p:cSld>
  <p:clrMapOvr>
    <a:masterClrMapping/>
  </p:clrMapOvr>
</p:notes>
</file>

<file path=ppt/notesSlides/notesSlide1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88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5699B16-0778-4C88-8A95-D945336B703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88899" name="Rectangle 2"/>
          <p:cNvSpPr>
            <a:spLocks noGrp="1" noRot="1" noChangeAspect="1" noChangeArrowheads="1" noTextEdit="1"/>
          </p:cNvSpPr>
          <p:nvPr>
            <p:ph type="sldImg"/>
          </p:nvPr>
        </p:nvSpPr>
        <p:spPr>
          <a:xfrm>
            <a:off x="2309813" y="522288"/>
            <a:ext cx="4643437" cy="2611437"/>
          </a:xfrm>
          <a:ln/>
        </p:spPr>
      </p:sp>
      <p:sp>
        <p:nvSpPr>
          <p:cNvPr id="14889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14011278"/>
      </p:ext>
    </p:extLst>
  </p:cSld>
  <p:clrMapOvr>
    <a:masterClrMapping/>
  </p:clrMapOvr>
</p:notes>
</file>

<file path=ppt/notesSlides/notesSlide1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99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23B883D-0303-4167-B5D4-BA5F9BB0F92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89923" name="Rectangle 2"/>
          <p:cNvSpPr>
            <a:spLocks noGrp="1" noRot="1" noChangeAspect="1" noChangeArrowheads="1" noTextEdit="1"/>
          </p:cNvSpPr>
          <p:nvPr>
            <p:ph type="sldImg"/>
          </p:nvPr>
        </p:nvSpPr>
        <p:spPr>
          <a:xfrm>
            <a:off x="2309813" y="522288"/>
            <a:ext cx="4643437" cy="2611437"/>
          </a:xfrm>
          <a:ln/>
        </p:spPr>
      </p:sp>
      <p:sp>
        <p:nvSpPr>
          <p:cNvPr id="14899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31459167"/>
      </p:ext>
    </p:extLst>
  </p:cSld>
  <p:clrMapOvr>
    <a:masterClrMapping/>
  </p:clrMapOvr>
</p:notes>
</file>

<file path=ppt/notesSlides/notesSlide1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09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82DEBEF-8750-41E3-A999-9E2777A3FEB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90947" name="Rectangle 2"/>
          <p:cNvSpPr>
            <a:spLocks noGrp="1" noRot="1" noChangeAspect="1" noChangeArrowheads="1" noTextEdit="1"/>
          </p:cNvSpPr>
          <p:nvPr>
            <p:ph type="sldImg"/>
          </p:nvPr>
        </p:nvSpPr>
        <p:spPr>
          <a:xfrm>
            <a:off x="2309813" y="522288"/>
            <a:ext cx="4643437" cy="2611437"/>
          </a:xfrm>
          <a:ln/>
        </p:spPr>
      </p:sp>
      <p:sp>
        <p:nvSpPr>
          <p:cNvPr id="14909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83705098"/>
      </p:ext>
    </p:extLst>
  </p:cSld>
  <p:clrMapOvr>
    <a:masterClrMapping/>
  </p:clrMapOvr>
</p:notes>
</file>

<file path=ppt/notesSlides/notesSlide1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19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6C1C24-7B69-4242-A2E0-25574EC9D1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91971" name="Rectangle 2"/>
          <p:cNvSpPr>
            <a:spLocks noGrp="1" noRot="1" noChangeAspect="1" noChangeArrowheads="1" noTextEdit="1"/>
          </p:cNvSpPr>
          <p:nvPr>
            <p:ph type="sldImg"/>
          </p:nvPr>
        </p:nvSpPr>
        <p:spPr>
          <a:xfrm>
            <a:off x="2309813" y="522288"/>
            <a:ext cx="4643437" cy="2611437"/>
          </a:xfrm>
          <a:ln/>
        </p:spPr>
      </p:sp>
      <p:sp>
        <p:nvSpPr>
          <p:cNvPr id="14919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37739584"/>
      </p:ext>
    </p:extLst>
  </p:cSld>
  <p:clrMapOvr>
    <a:masterClrMapping/>
  </p:clrMapOvr>
</p:notes>
</file>

<file path=ppt/notesSlides/notesSlide1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29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2CBB9CF-026F-4148-A28F-4077707C88E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92995" name="Rectangle 2"/>
          <p:cNvSpPr>
            <a:spLocks noGrp="1" noRot="1" noChangeAspect="1" noChangeArrowheads="1" noTextEdit="1"/>
          </p:cNvSpPr>
          <p:nvPr>
            <p:ph type="sldImg"/>
          </p:nvPr>
        </p:nvSpPr>
        <p:spPr>
          <a:xfrm>
            <a:off x="2309813" y="522288"/>
            <a:ext cx="4643437" cy="2611437"/>
          </a:xfrm>
          <a:ln/>
        </p:spPr>
      </p:sp>
      <p:sp>
        <p:nvSpPr>
          <p:cNvPr id="1492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59831177"/>
      </p:ext>
    </p:extLst>
  </p:cSld>
  <p:clrMapOvr>
    <a:masterClrMapping/>
  </p:clrMapOvr>
</p:notes>
</file>

<file path=ppt/notesSlides/notesSlide1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40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6603332-40BE-4DD2-882B-D9CC7850EF2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94019" name="Rectangle 2"/>
          <p:cNvSpPr>
            <a:spLocks noGrp="1" noRot="1" noChangeAspect="1" noChangeArrowheads="1" noTextEdit="1"/>
          </p:cNvSpPr>
          <p:nvPr>
            <p:ph type="sldImg"/>
          </p:nvPr>
        </p:nvSpPr>
        <p:spPr>
          <a:xfrm>
            <a:off x="2309813" y="522288"/>
            <a:ext cx="4643437" cy="2611437"/>
          </a:xfrm>
          <a:ln/>
        </p:spPr>
      </p:sp>
      <p:sp>
        <p:nvSpPr>
          <p:cNvPr id="14940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07645944"/>
      </p:ext>
    </p:extLst>
  </p:cSld>
  <p:clrMapOvr>
    <a:masterClrMapping/>
  </p:clrMapOvr>
</p:notes>
</file>

<file path=ppt/notesSlides/notesSlide1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258AF54-99BC-4C5F-9BA7-BFF64484969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95043" name="Rectangle 2"/>
          <p:cNvSpPr>
            <a:spLocks noGrp="1" noRot="1" noChangeAspect="1" noChangeArrowheads="1" noTextEdit="1"/>
          </p:cNvSpPr>
          <p:nvPr>
            <p:ph type="sldImg"/>
          </p:nvPr>
        </p:nvSpPr>
        <p:spPr>
          <a:xfrm>
            <a:off x="2309813" y="522288"/>
            <a:ext cx="4643437" cy="2611437"/>
          </a:xfrm>
          <a:ln/>
        </p:spPr>
      </p:sp>
      <p:sp>
        <p:nvSpPr>
          <p:cNvPr id="14950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79737739"/>
      </p:ext>
    </p:extLst>
  </p:cSld>
  <p:clrMapOvr>
    <a:masterClrMapping/>
  </p:clrMapOvr>
</p:notes>
</file>

<file path=ppt/notesSlides/notesSlide1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6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7CC907B-A485-481D-9175-048E22C36A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96067" name="Rectangle 2"/>
          <p:cNvSpPr>
            <a:spLocks noGrp="1" noRot="1" noChangeAspect="1" noChangeArrowheads="1" noTextEdit="1"/>
          </p:cNvSpPr>
          <p:nvPr>
            <p:ph type="sldImg"/>
          </p:nvPr>
        </p:nvSpPr>
        <p:spPr>
          <a:xfrm>
            <a:off x="2309813" y="522288"/>
            <a:ext cx="4643437" cy="2611437"/>
          </a:xfrm>
          <a:ln/>
        </p:spPr>
      </p:sp>
      <p:sp>
        <p:nvSpPr>
          <p:cNvPr id="1496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09495432"/>
      </p:ext>
    </p:extLst>
  </p:cSld>
  <p:clrMapOvr>
    <a:masterClrMapping/>
  </p:clrMapOvr>
</p:notes>
</file>

<file path=ppt/notesSlides/notesSlide1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7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A563109-3047-4BB2-926E-29F0EA42DDA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97091" name="Rectangle 2"/>
          <p:cNvSpPr>
            <a:spLocks noGrp="1" noRot="1" noChangeAspect="1" noChangeArrowheads="1" noTextEdit="1"/>
          </p:cNvSpPr>
          <p:nvPr>
            <p:ph type="sldImg"/>
          </p:nvPr>
        </p:nvSpPr>
        <p:spPr>
          <a:xfrm>
            <a:off x="2309813" y="522288"/>
            <a:ext cx="4643437" cy="2611437"/>
          </a:xfrm>
          <a:ln/>
        </p:spPr>
      </p:sp>
      <p:sp>
        <p:nvSpPr>
          <p:cNvPr id="1497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83910595"/>
      </p:ext>
    </p:extLst>
  </p:cSld>
  <p:clrMapOvr>
    <a:masterClrMapping/>
  </p:clrMapOvr>
</p:notes>
</file>

<file path=ppt/notesSlides/notesSlide1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8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3C39E96-94F2-4AE4-8111-666BCE8AF20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98115" name="Rectangle 2"/>
          <p:cNvSpPr>
            <a:spLocks noGrp="1" noRot="1" noChangeAspect="1" noChangeArrowheads="1" noTextEdit="1"/>
          </p:cNvSpPr>
          <p:nvPr>
            <p:ph type="sldImg"/>
          </p:nvPr>
        </p:nvSpPr>
        <p:spPr>
          <a:xfrm>
            <a:off x="2309813" y="522288"/>
            <a:ext cx="4643437" cy="2611437"/>
          </a:xfrm>
          <a:ln/>
        </p:spPr>
      </p:sp>
      <p:sp>
        <p:nvSpPr>
          <p:cNvPr id="1498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66987729"/>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143</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1064330762"/>
      </p:ext>
    </p:extLst>
  </p:cSld>
  <p:clrMapOvr>
    <a:masterClrMapping/>
  </p:clrMapOvr>
</p:notes>
</file>

<file path=ppt/notesSlides/notesSlide1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9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E336E23-E097-485D-8BC7-470562F9D53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99139" name="Rectangle 2"/>
          <p:cNvSpPr>
            <a:spLocks noGrp="1" noRot="1" noChangeAspect="1" noChangeArrowheads="1" noTextEdit="1"/>
          </p:cNvSpPr>
          <p:nvPr>
            <p:ph type="sldImg"/>
          </p:nvPr>
        </p:nvSpPr>
        <p:spPr>
          <a:xfrm>
            <a:off x="2309813" y="522288"/>
            <a:ext cx="4643437" cy="2611437"/>
          </a:xfrm>
          <a:ln/>
        </p:spPr>
      </p:sp>
      <p:sp>
        <p:nvSpPr>
          <p:cNvPr id="1499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12089383"/>
      </p:ext>
    </p:extLst>
  </p:cSld>
  <p:clrMapOvr>
    <a:masterClrMapping/>
  </p:clrMapOvr>
</p:notes>
</file>

<file path=ppt/notesSlides/notesSlide1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0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4999062-1246-464A-AA87-CD970A71A4C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00163" name="Rectangle 2"/>
          <p:cNvSpPr>
            <a:spLocks noGrp="1" noRot="1" noChangeAspect="1" noChangeArrowheads="1" noTextEdit="1"/>
          </p:cNvSpPr>
          <p:nvPr>
            <p:ph type="sldImg"/>
          </p:nvPr>
        </p:nvSpPr>
        <p:spPr>
          <a:xfrm>
            <a:off x="2309813" y="522288"/>
            <a:ext cx="4643437" cy="2611437"/>
          </a:xfrm>
          <a:ln/>
        </p:spPr>
      </p:sp>
      <p:sp>
        <p:nvSpPr>
          <p:cNvPr id="1500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34678667"/>
      </p:ext>
    </p:extLst>
  </p:cSld>
  <p:clrMapOvr>
    <a:masterClrMapping/>
  </p:clrMapOvr>
</p:notes>
</file>

<file path=ppt/notesSlides/notesSlide1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1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BA5C8F9-F404-456C-9ECC-C457799B411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01187" name="Rectangle 2"/>
          <p:cNvSpPr>
            <a:spLocks noGrp="1" noRot="1" noChangeAspect="1" noChangeArrowheads="1" noTextEdit="1"/>
          </p:cNvSpPr>
          <p:nvPr>
            <p:ph type="sldImg"/>
          </p:nvPr>
        </p:nvSpPr>
        <p:spPr>
          <a:xfrm>
            <a:off x="2309813" y="522288"/>
            <a:ext cx="4643437" cy="2611437"/>
          </a:xfrm>
          <a:ln/>
        </p:spPr>
      </p:sp>
      <p:sp>
        <p:nvSpPr>
          <p:cNvPr id="1501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36262887"/>
      </p:ext>
    </p:extLst>
  </p:cSld>
  <p:clrMapOvr>
    <a:masterClrMapping/>
  </p:clrMapOvr>
</p:notes>
</file>

<file path=ppt/notesSlides/notesSlide1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2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FEF8569-6D3B-437A-8E87-1107023C4B2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02211" name="Rectangle 2"/>
          <p:cNvSpPr>
            <a:spLocks noGrp="1" noRot="1" noChangeAspect="1" noChangeArrowheads="1" noTextEdit="1"/>
          </p:cNvSpPr>
          <p:nvPr>
            <p:ph type="sldImg"/>
          </p:nvPr>
        </p:nvSpPr>
        <p:spPr>
          <a:xfrm>
            <a:off x="2309813" y="522288"/>
            <a:ext cx="4643437" cy="2611437"/>
          </a:xfrm>
          <a:ln/>
        </p:spPr>
      </p:sp>
      <p:sp>
        <p:nvSpPr>
          <p:cNvPr id="1502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9560393"/>
      </p:ext>
    </p:extLst>
  </p:cSld>
  <p:clrMapOvr>
    <a:masterClrMapping/>
  </p:clrMapOvr>
</p:notes>
</file>

<file path=ppt/notesSlides/notesSlide1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32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A02074-DAE1-4800-B8F5-8845669B2A6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03235" name="Rectangle 2"/>
          <p:cNvSpPr>
            <a:spLocks noGrp="1" noRot="1" noChangeAspect="1" noChangeArrowheads="1" noTextEdit="1"/>
          </p:cNvSpPr>
          <p:nvPr>
            <p:ph type="sldImg"/>
          </p:nvPr>
        </p:nvSpPr>
        <p:spPr>
          <a:xfrm>
            <a:off x="2309813" y="522288"/>
            <a:ext cx="4643437" cy="2611437"/>
          </a:xfrm>
          <a:ln/>
        </p:spPr>
      </p:sp>
      <p:sp>
        <p:nvSpPr>
          <p:cNvPr id="15032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21359269"/>
      </p:ext>
    </p:extLst>
  </p:cSld>
  <p:clrMapOvr>
    <a:masterClrMapping/>
  </p:clrMapOvr>
</p:notes>
</file>

<file path=ppt/notesSlides/notesSlide1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42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0AFBA43-737A-4AF8-AF96-CCD2B0BA98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04259" name="Rectangle 2"/>
          <p:cNvSpPr>
            <a:spLocks noGrp="1" noRot="1" noChangeAspect="1" noChangeArrowheads="1" noTextEdit="1"/>
          </p:cNvSpPr>
          <p:nvPr>
            <p:ph type="sldImg"/>
          </p:nvPr>
        </p:nvSpPr>
        <p:spPr>
          <a:xfrm>
            <a:off x="2309813" y="522288"/>
            <a:ext cx="4643437" cy="2611437"/>
          </a:xfrm>
          <a:ln/>
        </p:spPr>
      </p:sp>
      <p:sp>
        <p:nvSpPr>
          <p:cNvPr id="15042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9933568"/>
      </p:ext>
    </p:extLst>
  </p:cSld>
  <p:clrMapOvr>
    <a:masterClrMapping/>
  </p:clrMapOvr>
</p:notes>
</file>

<file path=ppt/notesSlides/notesSlide1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6B466A7-F0AE-468E-B404-65093487C69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05283" name="Rectangle 2"/>
          <p:cNvSpPr>
            <a:spLocks noGrp="1" noRot="1" noChangeAspect="1" noChangeArrowheads="1" noTextEdit="1"/>
          </p:cNvSpPr>
          <p:nvPr>
            <p:ph type="sldImg"/>
          </p:nvPr>
        </p:nvSpPr>
        <p:spPr>
          <a:xfrm>
            <a:off x="2309813" y="522288"/>
            <a:ext cx="4643437" cy="2611437"/>
          </a:xfrm>
          <a:ln/>
        </p:spPr>
      </p:sp>
      <p:sp>
        <p:nvSpPr>
          <p:cNvPr id="15052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9692021"/>
      </p:ext>
    </p:extLst>
  </p:cSld>
  <p:clrMapOvr>
    <a:masterClrMapping/>
  </p:clrMapOvr>
</p:notes>
</file>

<file path=ppt/notesSlides/notesSlide1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6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1F9EE97-8AF7-44BE-BFCD-83354CDC8CF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06307" name="Rectangle 2"/>
          <p:cNvSpPr>
            <a:spLocks noGrp="1" noRot="1" noChangeAspect="1" noChangeArrowheads="1" noTextEdit="1"/>
          </p:cNvSpPr>
          <p:nvPr>
            <p:ph type="sldImg"/>
          </p:nvPr>
        </p:nvSpPr>
        <p:spPr>
          <a:xfrm>
            <a:off x="2309813" y="522288"/>
            <a:ext cx="4643437" cy="2611437"/>
          </a:xfrm>
          <a:ln/>
        </p:spPr>
      </p:sp>
      <p:sp>
        <p:nvSpPr>
          <p:cNvPr id="1506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81815706"/>
      </p:ext>
    </p:extLst>
  </p:cSld>
  <p:clrMapOvr>
    <a:masterClrMapping/>
  </p:clrMapOvr>
</p:notes>
</file>

<file path=ppt/notesSlides/notesSlide1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73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8AD77D0-2285-4085-9704-658A27A2019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07331" name="Rectangle 2"/>
          <p:cNvSpPr>
            <a:spLocks noGrp="1" noRot="1" noChangeAspect="1" noChangeArrowheads="1" noTextEdit="1"/>
          </p:cNvSpPr>
          <p:nvPr>
            <p:ph type="sldImg"/>
          </p:nvPr>
        </p:nvSpPr>
        <p:spPr>
          <a:xfrm>
            <a:off x="2309813" y="522288"/>
            <a:ext cx="4643437" cy="2611437"/>
          </a:xfrm>
          <a:ln/>
        </p:spPr>
      </p:sp>
      <p:sp>
        <p:nvSpPr>
          <p:cNvPr id="15073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3135294"/>
      </p:ext>
    </p:extLst>
  </p:cSld>
  <p:clrMapOvr>
    <a:masterClrMapping/>
  </p:clrMapOvr>
</p:notes>
</file>

<file path=ppt/notesSlides/notesSlide1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8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7D235AE-C7D9-4DF7-B01D-1DA34E42A9F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08355" name="Rectangle 2"/>
          <p:cNvSpPr>
            <a:spLocks noGrp="1" noRot="1" noChangeAspect="1" noChangeArrowheads="1" noTextEdit="1"/>
          </p:cNvSpPr>
          <p:nvPr>
            <p:ph type="sldImg"/>
          </p:nvPr>
        </p:nvSpPr>
        <p:spPr>
          <a:xfrm>
            <a:off x="2309813" y="522288"/>
            <a:ext cx="4643437" cy="2611437"/>
          </a:xfrm>
          <a:ln/>
        </p:spPr>
      </p:sp>
      <p:sp>
        <p:nvSpPr>
          <p:cNvPr id="1508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37847012"/>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3FC5-77F6-4D50-9337-F5BFD29908C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145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3462898634"/>
      </p:ext>
    </p:extLst>
  </p:cSld>
  <p:clrMapOvr>
    <a:masterClrMapping/>
  </p:clrMapOvr>
</p:notes>
</file>

<file path=ppt/notesSlides/notesSlide1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9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6C31C70-F6FE-4072-9405-096A0BBBF7F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09379" name="Rectangle 2"/>
          <p:cNvSpPr>
            <a:spLocks noGrp="1" noRot="1" noChangeAspect="1" noChangeArrowheads="1" noTextEdit="1"/>
          </p:cNvSpPr>
          <p:nvPr>
            <p:ph type="sldImg"/>
          </p:nvPr>
        </p:nvSpPr>
        <p:spPr>
          <a:xfrm>
            <a:off x="2309813" y="522288"/>
            <a:ext cx="4643437" cy="2611437"/>
          </a:xfrm>
          <a:ln/>
        </p:spPr>
      </p:sp>
      <p:sp>
        <p:nvSpPr>
          <p:cNvPr id="1509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94813095"/>
      </p:ext>
    </p:extLst>
  </p:cSld>
  <p:clrMapOvr>
    <a:masterClrMapping/>
  </p:clrMapOvr>
</p:notes>
</file>

<file path=ppt/notesSlides/notesSlide1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0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B949ECE-AFE8-4939-8531-7A73FFA659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10403" name="Rectangle 2"/>
          <p:cNvSpPr>
            <a:spLocks noGrp="1" noRot="1" noChangeAspect="1" noChangeArrowheads="1" noTextEdit="1"/>
          </p:cNvSpPr>
          <p:nvPr>
            <p:ph type="sldImg"/>
          </p:nvPr>
        </p:nvSpPr>
        <p:spPr>
          <a:xfrm>
            <a:off x="2309813" y="522288"/>
            <a:ext cx="4643437" cy="2611437"/>
          </a:xfrm>
          <a:ln/>
        </p:spPr>
      </p:sp>
      <p:sp>
        <p:nvSpPr>
          <p:cNvPr id="1510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4114976"/>
      </p:ext>
    </p:extLst>
  </p:cSld>
  <p:clrMapOvr>
    <a:masterClrMapping/>
  </p:clrMapOvr>
</p:notes>
</file>

<file path=ppt/notesSlides/notesSlide1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1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76D32CA-F0BE-43BE-86BB-7F6987BFAFA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11427" name="Rectangle 2"/>
          <p:cNvSpPr>
            <a:spLocks noGrp="1" noRot="1" noChangeAspect="1" noChangeArrowheads="1" noTextEdit="1"/>
          </p:cNvSpPr>
          <p:nvPr>
            <p:ph type="sldImg"/>
          </p:nvPr>
        </p:nvSpPr>
        <p:spPr>
          <a:xfrm>
            <a:off x="2309813" y="522288"/>
            <a:ext cx="4643437" cy="2611437"/>
          </a:xfrm>
          <a:ln/>
        </p:spPr>
      </p:sp>
      <p:sp>
        <p:nvSpPr>
          <p:cNvPr id="1511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7958646"/>
      </p:ext>
    </p:extLst>
  </p:cSld>
  <p:clrMapOvr>
    <a:masterClrMapping/>
  </p:clrMapOvr>
</p:notes>
</file>

<file path=ppt/notesSlides/notesSlide1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24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2F82961-68AD-462E-9EE2-576D4538368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12451" name="Rectangle 2"/>
          <p:cNvSpPr>
            <a:spLocks noGrp="1" noRot="1" noChangeAspect="1" noChangeArrowheads="1" noTextEdit="1"/>
          </p:cNvSpPr>
          <p:nvPr>
            <p:ph type="sldImg"/>
          </p:nvPr>
        </p:nvSpPr>
        <p:spPr>
          <a:xfrm>
            <a:off x="2309813" y="522288"/>
            <a:ext cx="4643437" cy="2611437"/>
          </a:xfrm>
          <a:ln/>
        </p:spPr>
      </p:sp>
      <p:sp>
        <p:nvSpPr>
          <p:cNvPr id="15124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19025594"/>
      </p:ext>
    </p:extLst>
  </p:cSld>
  <p:clrMapOvr>
    <a:masterClrMapping/>
  </p:clrMapOvr>
</p:notes>
</file>

<file path=ppt/notesSlides/notesSlide1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34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5667808-A62A-448B-AD07-BFB44901AF8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13475" name="Rectangle 2"/>
          <p:cNvSpPr>
            <a:spLocks noGrp="1" noRot="1" noChangeAspect="1" noChangeArrowheads="1" noTextEdit="1"/>
          </p:cNvSpPr>
          <p:nvPr>
            <p:ph type="sldImg"/>
          </p:nvPr>
        </p:nvSpPr>
        <p:spPr>
          <a:xfrm>
            <a:off x="2309813" y="522288"/>
            <a:ext cx="4643437" cy="2611437"/>
          </a:xfrm>
          <a:ln/>
        </p:spPr>
      </p:sp>
      <p:sp>
        <p:nvSpPr>
          <p:cNvPr id="15134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54664525"/>
      </p:ext>
    </p:extLst>
  </p:cSld>
  <p:clrMapOvr>
    <a:masterClrMapping/>
  </p:clrMapOvr>
</p:notes>
</file>

<file path=ppt/notesSlides/notesSlide1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44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5894EBB-6239-49C5-B13C-47287EC68E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14499" name="Rectangle 2"/>
          <p:cNvSpPr>
            <a:spLocks noGrp="1" noRot="1" noChangeAspect="1" noChangeArrowheads="1" noTextEdit="1"/>
          </p:cNvSpPr>
          <p:nvPr>
            <p:ph type="sldImg"/>
          </p:nvPr>
        </p:nvSpPr>
        <p:spPr>
          <a:xfrm>
            <a:off x="2309813" y="522288"/>
            <a:ext cx="4643437" cy="2611437"/>
          </a:xfrm>
          <a:ln/>
        </p:spPr>
      </p:sp>
      <p:sp>
        <p:nvSpPr>
          <p:cNvPr id="15145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77848907"/>
      </p:ext>
    </p:extLst>
  </p:cSld>
  <p:clrMapOvr>
    <a:masterClrMapping/>
  </p:clrMapOvr>
</p:notes>
</file>

<file path=ppt/notesSlides/notesSlide1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F5CF640-9316-44A8-BAF0-09DDD555F84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15523" name="Rectangle 2"/>
          <p:cNvSpPr>
            <a:spLocks noGrp="1" noRot="1" noChangeAspect="1" noChangeArrowheads="1" noTextEdit="1"/>
          </p:cNvSpPr>
          <p:nvPr>
            <p:ph type="sldImg"/>
          </p:nvPr>
        </p:nvSpPr>
        <p:spPr>
          <a:xfrm>
            <a:off x="2309813" y="522288"/>
            <a:ext cx="4643437" cy="2611437"/>
          </a:xfrm>
          <a:ln/>
        </p:spPr>
      </p:sp>
      <p:sp>
        <p:nvSpPr>
          <p:cNvPr id="15155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19834978"/>
      </p:ext>
    </p:extLst>
  </p:cSld>
  <p:clrMapOvr>
    <a:masterClrMapping/>
  </p:clrMapOvr>
</p:notes>
</file>

<file path=ppt/notesSlides/notesSlide1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65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77FBCB-D129-4E84-9F0B-DC683744FBE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16547" name="Rectangle 2"/>
          <p:cNvSpPr>
            <a:spLocks noGrp="1" noRot="1" noChangeAspect="1" noChangeArrowheads="1" noTextEdit="1"/>
          </p:cNvSpPr>
          <p:nvPr>
            <p:ph type="sldImg"/>
          </p:nvPr>
        </p:nvSpPr>
        <p:spPr>
          <a:xfrm>
            <a:off x="2309813" y="522288"/>
            <a:ext cx="4643437" cy="2611437"/>
          </a:xfrm>
          <a:ln/>
        </p:spPr>
      </p:sp>
      <p:sp>
        <p:nvSpPr>
          <p:cNvPr id="15165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94163607"/>
      </p:ext>
    </p:extLst>
  </p:cSld>
  <p:clrMapOvr>
    <a:masterClrMapping/>
  </p:clrMapOvr>
</p:notes>
</file>

<file path=ppt/notesSlides/notesSlide1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75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C082B6F-354F-47B0-A808-FEDC60C9BB7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17571" name="Rectangle 2"/>
          <p:cNvSpPr>
            <a:spLocks noGrp="1" noRot="1" noChangeAspect="1" noChangeArrowheads="1" noTextEdit="1"/>
          </p:cNvSpPr>
          <p:nvPr>
            <p:ph type="sldImg"/>
          </p:nvPr>
        </p:nvSpPr>
        <p:spPr>
          <a:xfrm>
            <a:off x="2309813" y="522288"/>
            <a:ext cx="4643437" cy="2611437"/>
          </a:xfrm>
          <a:ln/>
        </p:spPr>
      </p:sp>
      <p:sp>
        <p:nvSpPr>
          <p:cNvPr id="15175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04971091"/>
      </p:ext>
    </p:extLst>
  </p:cSld>
  <p:clrMapOvr>
    <a:masterClrMapping/>
  </p:clrMapOvr>
</p:notes>
</file>

<file path=ppt/notesSlides/notesSlide1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85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FEB5A65-0BA0-4405-9400-1B36EA36C1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18595" name="Rectangle 2"/>
          <p:cNvSpPr>
            <a:spLocks noGrp="1" noRot="1" noChangeAspect="1" noChangeArrowheads="1" noTextEdit="1"/>
          </p:cNvSpPr>
          <p:nvPr>
            <p:ph type="sldImg"/>
          </p:nvPr>
        </p:nvSpPr>
        <p:spPr>
          <a:xfrm>
            <a:off x="2309813" y="522288"/>
            <a:ext cx="4643437" cy="2611437"/>
          </a:xfrm>
          <a:ln/>
        </p:spPr>
      </p:sp>
      <p:sp>
        <p:nvSpPr>
          <p:cNvPr id="15185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8381092"/>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65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BC74699-1C0F-4092-BCB2-901D8CF7E32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149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06531" name="Rectangle 2"/>
          <p:cNvSpPr>
            <a:spLocks noGrp="1" noRot="1" noChangeAspect="1" noChangeArrowheads="1" noTextEdit="1"/>
          </p:cNvSpPr>
          <p:nvPr>
            <p:ph type="sldImg"/>
          </p:nvPr>
        </p:nvSpPr>
        <p:spPr>
          <a:xfrm>
            <a:off x="2309813" y="522288"/>
            <a:ext cx="4643437" cy="2611437"/>
          </a:xfrm>
          <a:ln/>
        </p:spPr>
      </p:sp>
      <p:sp>
        <p:nvSpPr>
          <p:cNvPr id="4065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11728656"/>
      </p:ext>
    </p:extLst>
  </p:cSld>
  <p:clrMapOvr>
    <a:masterClrMapping/>
  </p:clrMapOvr>
</p:notes>
</file>

<file path=ppt/notesSlides/notesSlide1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96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0A57C56-3299-49F3-B833-CD33E244857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19619" name="Rectangle 2"/>
          <p:cNvSpPr>
            <a:spLocks noGrp="1" noRot="1" noChangeAspect="1" noChangeArrowheads="1" noTextEdit="1"/>
          </p:cNvSpPr>
          <p:nvPr>
            <p:ph type="sldImg"/>
          </p:nvPr>
        </p:nvSpPr>
        <p:spPr>
          <a:xfrm>
            <a:off x="2309813" y="522288"/>
            <a:ext cx="4643437" cy="2611437"/>
          </a:xfrm>
          <a:ln/>
        </p:spPr>
      </p:sp>
      <p:sp>
        <p:nvSpPr>
          <p:cNvPr id="15196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68911533"/>
      </p:ext>
    </p:extLst>
  </p:cSld>
  <p:clrMapOvr>
    <a:masterClrMapping/>
  </p:clrMapOvr>
</p:notes>
</file>

<file path=ppt/notesSlides/notesSlide1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06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6A309B1-361F-4BF8-A5D7-4518B19BA37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20643" name="Rectangle 2"/>
          <p:cNvSpPr>
            <a:spLocks noGrp="1" noRot="1" noChangeAspect="1" noChangeArrowheads="1" noTextEdit="1"/>
          </p:cNvSpPr>
          <p:nvPr>
            <p:ph type="sldImg"/>
          </p:nvPr>
        </p:nvSpPr>
        <p:spPr>
          <a:xfrm>
            <a:off x="2309813" y="522288"/>
            <a:ext cx="4643437" cy="2611437"/>
          </a:xfrm>
          <a:ln/>
        </p:spPr>
      </p:sp>
      <p:sp>
        <p:nvSpPr>
          <p:cNvPr id="15206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75861430"/>
      </p:ext>
    </p:extLst>
  </p:cSld>
  <p:clrMapOvr>
    <a:masterClrMapping/>
  </p:clrMapOvr>
</p:notes>
</file>

<file path=ppt/notesSlides/notesSlide1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16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BE2B5D7-4151-4A30-81A5-CFE0731AAE5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21667" name="Rectangle 2"/>
          <p:cNvSpPr>
            <a:spLocks noGrp="1" noRot="1" noChangeAspect="1" noChangeArrowheads="1" noTextEdit="1"/>
          </p:cNvSpPr>
          <p:nvPr>
            <p:ph type="sldImg"/>
          </p:nvPr>
        </p:nvSpPr>
        <p:spPr>
          <a:xfrm>
            <a:off x="2309813" y="522288"/>
            <a:ext cx="4643437" cy="2611437"/>
          </a:xfrm>
          <a:ln/>
        </p:spPr>
      </p:sp>
      <p:sp>
        <p:nvSpPr>
          <p:cNvPr id="1521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8290471"/>
      </p:ext>
    </p:extLst>
  </p:cSld>
  <p:clrMapOvr>
    <a:masterClrMapping/>
  </p:clrMapOvr>
</p:notes>
</file>

<file path=ppt/notesSlides/notesSlide1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26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3C54FBB-CAFD-4E21-8A47-53524C67182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22691" name="Rectangle 2"/>
          <p:cNvSpPr>
            <a:spLocks noGrp="1" noRot="1" noChangeAspect="1" noChangeArrowheads="1" noTextEdit="1"/>
          </p:cNvSpPr>
          <p:nvPr>
            <p:ph type="sldImg"/>
          </p:nvPr>
        </p:nvSpPr>
        <p:spPr>
          <a:xfrm>
            <a:off x="2309813" y="522288"/>
            <a:ext cx="4643437" cy="2611437"/>
          </a:xfrm>
          <a:ln/>
        </p:spPr>
      </p:sp>
      <p:sp>
        <p:nvSpPr>
          <p:cNvPr id="15226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19234043"/>
      </p:ext>
    </p:extLst>
  </p:cSld>
  <p:clrMapOvr>
    <a:masterClrMapping/>
  </p:clrMapOvr>
</p:notes>
</file>

<file path=ppt/notesSlides/notesSlide1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3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97A03BD-830A-4BB6-A9A3-450977480D3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23715" name="Rectangle 2"/>
          <p:cNvSpPr>
            <a:spLocks noGrp="1" noRot="1" noChangeAspect="1" noChangeArrowheads="1" noTextEdit="1"/>
          </p:cNvSpPr>
          <p:nvPr>
            <p:ph type="sldImg"/>
          </p:nvPr>
        </p:nvSpPr>
        <p:spPr>
          <a:xfrm>
            <a:off x="2309813" y="522288"/>
            <a:ext cx="4643437" cy="2611437"/>
          </a:xfrm>
          <a:ln/>
        </p:spPr>
      </p:sp>
      <p:sp>
        <p:nvSpPr>
          <p:cNvPr id="1523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68397390"/>
      </p:ext>
    </p:extLst>
  </p:cSld>
  <p:clrMapOvr>
    <a:masterClrMapping/>
  </p:clrMapOvr>
</p:notes>
</file>

<file path=ppt/notesSlides/notesSlide1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4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7471A79-9168-4A0F-8030-52B677EF812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24739" name="Rectangle 2"/>
          <p:cNvSpPr>
            <a:spLocks noGrp="1" noRot="1" noChangeAspect="1" noChangeArrowheads="1" noTextEdit="1"/>
          </p:cNvSpPr>
          <p:nvPr>
            <p:ph type="sldImg"/>
          </p:nvPr>
        </p:nvSpPr>
        <p:spPr>
          <a:xfrm>
            <a:off x="2309813" y="522288"/>
            <a:ext cx="4643437" cy="2611437"/>
          </a:xfrm>
          <a:ln/>
        </p:spPr>
      </p:sp>
      <p:sp>
        <p:nvSpPr>
          <p:cNvPr id="1524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08243093"/>
      </p:ext>
    </p:extLst>
  </p:cSld>
  <p:clrMapOvr>
    <a:masterClrMapping/>
  </p:clrMapOvr>
</p:notes>
</file>

<file path=ppt/notesSlides/notesSlide1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E419781-64C6-4BF6-A954-0F526837884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25763" name="Rectangle 2"/>
          <p:cNvSpPr>
            <a:spLocks noGrp="1" noRot="1" noChangeAspect="1" noChangeArrowheads="1" noTextEdit="1"/>
          </p:cNvSpPr>
          <p:nvPr>
            <p:ph type="sldImg"/>
          </p:nvPr>
        </p:nvSpPr>
        <p:spPr>
          <a:xfrm>
            <a:off x="2309813" y="522288"/>
            <a:ext cx="4643437" cy="2611437"/>
          </a:xfrm>
          <a:ln/>
        </p:spPr>
      </p:sp>
      <p:sp>
        <p:nvSpPr>
          <p:cNvPr id="15257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24792383"/>
      </p:ext>
    </p:extLst>
  </p:cSld>
  <p:clrMapOvr>
    <a:masterClrMapping/>
  </p:clrMapOvr>
</p:notes>
</file>

<file path=ppt/notesSlides/notesSlide1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67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CEA3DF1-CCC0-4FB9-BEA0-9049B043AC2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26787" name="Rectangle 2"/>
          <p:cNvSpPr>
            <a:spLocks noGrp="1" noRot="1" noChangeAspect="1" noChangeArrowheads="1" noTextEdit="1"/>
          </p:cNvSpPr>
          <p:nvPr>
            <p:ph type="sldImg"/>
          </p:nvPr>
        </p:nvSpPr>
        <p:spPr>
          <a:xfrm>
            <a:off x="2309813" y="522288"/>
            <a:ext cx="4643437" cy="2611437"/>
          </a:xfrm>
          <a:ln/>
        </p:spPr>
      </p:sp>
      <p:sp>
        <p:nvSpPr>
          <p:cNvPr id="15267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70164555"/>
      </p:ext>
    </p:extLst>
  </p:cSld>
  <p:clrMapOvr>
    <a:masterClrMapping/>
  </p:clrMapOvr>
</p:notes>
</file>

<file path=ppt/notesSlides/notesSlide1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78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BC2DB22-96A9-48C6-9E22-36FDD279963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27811" name="Rectangle 2"/>
          <p:cNvSpPr>
            <a:spLocks noGrp="1" noRot="1" noChangeAspect="1" noChangeArrowheads="1" noTextEdit="1"/>
          </p:cNvSpPr>
          <p:nvPr>
            <p:ph type="sldImg"/>
          </p:nvPr>
        </p:nvSpPr>
        <p:spPr>
          <a:xfrm>
            <a:off x="2309813" y="522288"/>
            <a:ext cx="4643437" cy="2611437"/>
          </a:xfrm>
          <a:ln/>
        </p:spPr>
      </p:sp>
      <p:sp>
        <p:nvSpPr>
          <p:cNvPr id="15278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98956025"/>
      </p:ext>
    </p:extLst>
  </p:cSld>
  <p:clrMapOvr>
    <a:masterClrMapping/>
  </p:clrMapOvr>
</p:notes>
</file>

<file path=ppt/notesSlides/notesSlide1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88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E81565F-CB64-4403-808F-F7346789647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28835" name="Rectangle 2"/>
          <p:cNvSpPr>
            <a:spLocks noGrp="1" noRot="1" noChangeAspect="1" noChangeArrowheads="1" noTextEdit="1"/>
          </p:cNvSpPr>
          <p:nvPr>
            <p:ph type="sldImg"/>
          </p:nvPr>
        </p:nvSpPr>
        <p:spPr>
          <a:xfrm>
            <a:off x="2309813" y="522288"/>
            <a:ext cx="4643437" cy="2611437"/>
          </a:xfrm>
          <a:ln/>
        </p:spPr>
      </p:sp>
      <p:sp>
        <p:nvSpPr>
          <p:cNvPr id="15288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6002711"/>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3C456C7-D8C1-4FD2-B3CC-CDA3110C4BC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150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07555" name="Rectangle 2"/>
          <p:cNvSpPr>
            <a:spLocks noGrp="1" noRot="1" noChangeAspect="1" noChangeArrowheads="1" noTextEdit="1"/>
          </p:cNvSpPr>
          <p:nvPr>
            <p:ph type="sldImg"/>
          </p:nvPr>
        </p:nvSpPr>
        <p:spPr>
          <a:xfrm>
            <a:off x="2309813" y="522288"/>
            <a:ext cx="4643437" cy="2611437"/>
          </a:xfrm>
          <a:ln/>
        </p:spPr>
      </p:sp>
      <p:sp>
        <p:nvSpPr>
          <p:cNvPr id="407556"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131996172"/>
      </p:ext>
    </p:extLst>
  </p:cSld>
  <p:clrMapOvr>
    <a:masterClrMapping/>
  </p:clrMapOvr>
</p:notes>
</file>

<file path=ppt/notesSlides/notesSlide1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9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73EA12F-0EC9-4E44-AFFC-13143CADE34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29859" name="Rectangle 2"/>
          <p:cNvSpPr>
            <a:spLocks noGrp="1" noRot="1" noChangeAspect="1" noChangeArrowheads="1" noTextEdit="1"/>
          </p:cNvSpPr>
          <p:nvPr>
            <p:ph type="sldImg"/>
          </p:nvPr>
        </p:nvSpPr>
        <p:spPr>
          <a:xfrm>
            <a:off x="2309813" y="522288"/>
            <a:ext cx="4643437" cy="2611437"/>
          </a:xfrm>
          <a:ln/>
        </p:spPr>
      </p:sp>
      <p:sp>
        <p:nvSpPr>
          <p:cNvPr id="1529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52373992"/>
      </p:ext>
    </p:extLst>
  </p:cSld>
  <p:clrMapOvr>
    <a:masterClrMapping/>
  </p:clrMapOvr>
</p:notes>
</file>

<file path=ppt/notesSlides/notesSlide1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0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7D50D96-EEE4-4214-8E37-19494FB04AF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30883" name="Rectangle 2"/>
          <p:cNvSpPr>
            <a:spLocks noGrp="1" noRot="1" noChangeAspect="1" noChangeArrowheads="1" noTextEdit="1"/>
          </p:cNvSpPr>
          <p:nvPr>
            <p:ph type="sldImg"/>
          </p:nvPr>
        </p:nvSpPr>
        <p:spPr>
          <a:xfrm>
            <a:off x="2309813" y="522288"/>
            <a:ext cx="4643437" cy="2611437"/>
          </a:xfrm>
          <a:ln/>
        </p:spPr>
      </p:sp>
      <p:sp>
        <p:nvSpPr>
          <p:cNvPr id="1530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60594784"/>
      </p:ext>
    </p:extLst>
  </p:cSld>
  <p:clrMapOvr>
    <a:masterClrMapping/>
  </p:clrMapOvr>
</p:notes>
</file>

<file path=ppt/notesSlides/notesSlide1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19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4F20474-63F4-4765-97BA-393078A3DD0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31907" name="Rectangle 2"/>
          <p:cNvSpPr>
            <a:spLocks noGrp="1" noRot="1" noChangeAspect="1" noChangeArrowheads="1" noTextEdit="1"/>
          </p:cNvSpPr>
          <p:nvPr>
            <p:ph type="sldImg"/>
          </p:nvPr>
        </p:nvSpPr>
        <p:spPr>
          <a:xfrm>
            <a:off x="2309813" y="522288"/>
            <a:ext cx="4643437" cy="2611437"/>
          </a:xfrm>
          <a:ln/>
        </p:spPr>
      </p:sp>
      <p:sp>
        <p:nvSpPr>
          <p:cNvPr id="15319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82789021"/>
      </p:ext>
    </p:extLst>
  </p:cSld>
  <p:clrMapOvr>
    <a:masterClrMapping/>
  </p:clrMapOvr>
</p:notes>
</file>

<file path=ppt/notesSlides/notesSlide1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29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064A906-4488-44C6-9E6B-AC732BF66BE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32931" name="Rectangle 2"/>
          <p:cNvSpPr>
            <a:spLocks noGrp="1" noRot="1" noChangeAspect="1" noChangeArrowheads="1" noTextEdit="1"/>
          </p:cNvSpPr>
          <p:nvPr>
            <p:ph type="sldImg"/>
          </p:nvPr>
        </p:nvSpPr>
        <p:spPr>
          <a:xfrm>
            <a:off x="2309813" y="522288"/>
            <a:ext cx="4643437" cy="2611437"/>
          </a:xfrm>
          <a:ln/>
        </p:spPr>
      </p:sp>
      <p:sp>
        <p:nvSpPr>
          <p:cNvPr id="15329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90772246"/>
      </p:ext>
    </p:extLst>
  </p:cSld>
  <p:clrMapOvr>
    <a:masterClrMapping/>
  </p:clrMapOvr>
</p:notes>
</file>

<file path=ppt/notesSlides/notesSlide1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39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1EAAD03-492D-4A30-8F19-75CD8D84D03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33955" name="Rectangle 2"/>
          <p:cNvSpPr>
            <a:spLocks noGrp="1" noRot="1" noChangeAspect="1" noChangeArrowheads="1" noTextEdit="1"/>
          </p:cNvSpPr>
          <p:nvPr>
            <p:ph type="sldImg"/>
          </p:nvPr>
        </p:nvSpPr>
        <p:spPr>
          <a:xfrm>
            <a:off x="2309813" y="522288"/>
            <a:ext cx="4643437" cy="2611437"/>
          </a:xfrm>
          <a:ln/>
        </p:spPr>
      </p:sp>
      <p:sp>
        <p:nvSpPr>
          <p:cNvPr id="15339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24643407"/>
      </p:ext>
    </p:extLst>
  </p:cSld>
  <p:clrMapOvr>
    <a:masterClrMapping/>
  </p:clrMapOvr>
</p:notes>
</file>

<file path=ppt/notesSlides/notesSlide1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4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6461EB4-B8B9-496D-A67E-9BF0F28C00A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34979" name="Rectangle 2"/>
          <p:cNvSpPr>
            <a:spLocks noGrp="1" noRot="1" noChangeAspect="1" noChangeArrowheads="1" noTextEdit="1"/>
          </p:cNvSpPr>
          <p:nvPr>
            <p:ph type="sldImg"/>
          </p:nvPr>
        </p:nvSpPr>
        <p:spPr>
          <a:xfrm>
            <a:off x="2309813" y="522288"/>
            <a:ext cx="4643437" cy="2611437"/>
          </a:xfrm>
          <a:ln/>
        </p:spPr>
      </p:sp>
      <p:sp>
        <p:nvSpPr>
          <p:cNvPr id="1534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02218116"/>
      </p:ext>
    </p:extLst>
  </p:cSld>
  <p:clrMapOvr>
    <a:masterClrMapping/>
  </p:clrMapOvr>
</p:notes>
</file>

<file path=ppt/notesSlides/notesSlide1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1B7A92D-55ED-4E69-9C2B-35F6E7EBA83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36003" name="Rectangle 2"/>
          <p:cNvSpPr>
            <a:spLocks noGrp="1" noRot="1" noChangeAspect="1" noChangeArrowheads="1" noTextEdit="1"/>
          </p:cNvSpPr>
          <p:nvPr>
            <p:ph type="sldImg"/>
          </p:nvPr>
        </p:nvSpPr>
        <p:spPr>
          <a:xfrm>
            <a:off x="2309813" y="522288"/>
            <a:ext cx="4643437" cy="2611437"/>
          </a:xfrm>
          <a:ln/>
        </p:spPr>
      </p:sp>
      <p:sp>
        <p:nvSpPr>
          <p:cNvPr id="1536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67710239"/>
      </p:ext>
    </p:extLst>
  </p:cSld>
  <p:clrMapOvr>
    <a:masterClrMapping/>
  </p:clrMapOvr>
</p:notes>
</file>

<file path=ppt/notesSlides/notesSlide1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7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3A1621-79F5-4F55-9EB1-86F2CA7C619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1540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37027" name="Rectangle 2"/>
          <p:cNvSpPr>
            <a:spLocks noGrp="1" noRot="1" noChangeAspect="1" noChangeArrowheads="1" noTextEdit="1"/>
          </p:cNvSpPr>
          <p:nvPr>
            <p:ph type="sldImg"/>
          </p:nvPr>
        </p:nvSpPr>
        <p:spPr>
          <a:xfrm>
            <a:off x="2309813" y="522288"/>
            <a:ext cx="4643437" cy="2611437"/>
          </a:xfrm>
          <a:ln/>
        </p:spPr>
      </p:sp>
      <p:sp>
        <p:nvSpPr>
          <p:cNvPr id="1537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01990077"/>
      </p:ext>
    </p:extLst>
  </p:cSld>
  <p:clrMapOvr>
    <a:masterClrMapping/>
  </p:clrMapOvr>
</p:notes>
</file>

<file path=ppt/notesSlides/notesSlide1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80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A044384-B036-47E1-B73D-281438B6767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38051" name="Rectangle 2"/>
          <p:cNvSpPr>
            <a:spLocks noGrp="1" noRot="1" noChangeAspect="1" noChangeArrowheads="1" noTextEdit="1"/>
          </p:cNvSpPr>
          <p:nvPr>
            <p:ph type="sldImg"/>
          </p:nvPr>
        </p:nvSpPr>
        <p:spPr>
          <a:xfrm>
            <a:off x="2309813" y="522288"/>
            <a:ext cx="4643437" cy="2611437"/>
          </a:xfrm>
          <a:ln/>
        </p:spPr>
      </p:sp>
      <p:sp>
        <p:nvSpPr>
          <p:cNvPr id="15380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66153542"/>
      </p:ext>
    </p:extLst>
  </p:cSld>
  <p:clrMapOvr>
    <a:masterClrMapping/>
  </p:clrMapOvr>
</p:notes>
</file>

<file path=ppt/notesSlides/notesSlide1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90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9250BF-3FD3-4418-93F2-5F5FDBE124B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39075" name="Rectangle 2"/>
          <p:cNvSpPr>
            <a:spLocks noGrp="1" noRot="1" noChangeAspect="1" noChangeArrowheads="1" noTextEdit="1"/>
          </p:cNvSpPr>
          <p:nvPr>
            <p:ph type="sldImg"/>
          </p:nvPr>
        </p:nvSpPr>
        <p:spPr>
          <a:xfrm>
            <a:off x="2309813" y="522288"/>
            <a:ext cx="4643437" cy="2611437"/>
          </a:xfrm>
          <a:ln/>
        </p:spPr>
      </p:sp>
      <p:sp>
        <p:nvSpPr>
          <p:cNvPr id="15390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46194041"/>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A5485DC-0B8D-433B-8D08-FEA20BD74F4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151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09603" name="Rectangle 2"/>
          <p:cNvSpPr>
            <a:spLocks noGrp="1" noRot="1" noChangeAspect="1" noChangeArrowheads="1" noTextEdit="1"/>
          </p:cNvSpPr>
          <p:nvPr>
            <p:ph type="sldImg"/>
          </p:nvPr>
        </p:nvSpPr>
        <p:spPr>
          <a:xfrm>
            <a:off x="2309813" y="522288"/>
            <a:ext cx="4643437" cy="2611437"/>
          </a:xfrm>
          <a:ln/>
        </p:spPr>
      </p:sp>
      <p:sp>
        <p:nvSpPr>
          <p:cNvPr id="4096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28885799"/>
      </p:ext>
    </p:extLst>
  </p:cSld>
  <p:clrMapOvr>
    <a:masterClrMapping/>
  </p:clrMapOvr>
</p:notes>
</file>

<file path=ppt/notesSlides/notesSlide1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0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C1ED39D-8507-4DB3-9A07-588EA5F18D2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40099" name="Rectangle 2"/>
          <p:cNvSpPr>
            <a:spLocks noGrp="1" noRot="1" noChangeAspect="1" noChangeArrowheads="1" noTextEdit="1"/>
          </p:cNvSpPr>
          <p:nvPr>
            <p:ph type="sldImg"/>
          </p:nvPr>
        </p:nvSpPr>
        <p:spPr>
          <a:xfrm>
            <a:off x="2309813" y="522288"/>
            <a:ext cx="4643437" cy="2611437"/>
          </a:xfrm>
          <a:ln/>
        </p:spPr>
      </p:sp>
      <p:sp>
        <p:nvSpPr>
          <p:cNvPr id="1540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03360511"/>
      </p:ext>
    </p:extLst>
  </p:cSld>
  <p:clrMapOvr>
    <a:masterClrMapping/>
  </p:clrMapOvr>
</p:notes>
</file>

<file path=ppt/notesSlides/notesSlide1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1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3F904F1-DDBA-454D-B38A-0A003742FAC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41123" name="Rectangle 2"/>
          <p:cNvSpPr>
            <a:spLocks noGrp="1" noRot="1" noChangeAspect="1" noChangeArrowheads="1" noTextEdit="1"/>
          </p:cNvSpPr>
          <p:nvPr>
            <p:ph type="sldImg"/>
          </p:nvPr>
        </p:nvSpPr>
        <p:spPr>
          <a:xfrm>
            <a:off x="2309813" y="522288"/>
            <a:ext cx="4643437" cy="2611437"/>
          </a:xfrm>
          <a:ln/>
        </p:spPr>
      </p:sp>
      <p:sp>
        <p:nvSpPr>
          <p:cNvPr id="1541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5803959"/>
      </p:ext>
    </p:extLst>
  </p:cSld>
  <p:clrMapOvr>
    <a:masterClrMapping/>
  </p:clrMapOvr>
</p:notes>
</file>

<file path=ppt/notesSlides/notesSlide1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21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5A1CB0B-EC94-4B3F-8009-7D5E0CAD0A2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42147" name="Rectangle 2"/>
          <p:cNvSpPr>
            <a:spLocks noGrp="1" noRot="1" noChangeAspect="1" noChangeArrowheads="1" noTextEdit="1"/>
          </p:cNvSpPr>
          <p:nvPr>
            <p:ph type="sldImg"/>
          </p:nvPr>
        </p:nvSpPr>
        <p:spPr>
          <a:xfrm>
            <a:off x="2309813" y="522288"/>
            <a:ext cx="4643437" cy="2611437"/>
          </a:xfrm>
          <a:ln/>
        </p:spPr>
      </p:sp>
      <p:sp>
        <p:nvSpPr>
          <p:cNvPr id="15421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56770592"/>
      </p:ext>
    </p:extLst>
  </p:cSld>
  <p:clrMapOvr>
    <a:masterClrMapping/>
  </p:clrMapOvr>
</p:notes>
</file>

<file path=ppt/notesSlides/notesSlide1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3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DC78553-02F0-4076-BDDA-D1CF1E98AD8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43171" name="Rectangle 2"/>
          <p:cNvSpPr>
            <a:spLocks noGrp="1" noRot="1" noChangeAspect="1" noChangeArrowheads="1" noTextEdit="1"/>
          </p:cNvSpPr>
          <p:nvPr>
            <p:ph type="sldImg"/>
          </p:nvPr>
        </p:nvSpPr>
        <p:spPr>
          <a:xfrm>
            <a:off x="2309813" y="522288"/>
            <a:ext cx="4643437" cy="2611437"/>
          </a:xfrm>
          <a:ln/>
        </p:spPr>
      </p:sp>
      <p:sp>
        <p:nvSpPr>
          <p:cNvPr id="1543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11597622"/>
      </p:ext>
    </p:extLst>
  </p:cSld>
  <p:clrMapOvr>
    <a:masterClrMapping/>
  </p:clrMapOvr>
</p:notes>
</file>

<file path=ppt/notesSlides/notesSlide1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4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D2F73B4-9268-4C06-91FB-6F156E127EF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44195" name="Rectangle 2"/>
          <p:cNvSpPr>
            <a:spLocks noGrp="1" noRot="1" noChangeAspect="1" noChangeArrowheads="1" noTextEdit="1"/>
          </p:cNvSpPr>
          <p:nvPr>
            <p:ph type="sldImg"/>
          </p:nvPr>
        </p:nvSpPr>
        <p:spPr>
          <a:xfrm>
            <a:off x="2309813" y="522288"/>
            <a:ext cx="4643437" cy="2611437"/>
          </a:xfrm>
          <a:ln/>
        </p:spPr>
      </p:sp>
      <p:sp>
        <p:nvSpPr>
          <p:cNvPr id="1544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68684328"/>
      </p:ext>
    </p:extLst>
  </p:cSld>
  <p:clrMapOvr>
    <a:masterClrMapping/>
  </p:clrMapOvr>
</p:notes>
</file>

<file path=ppt/notesSlides/notesSlide1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52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BBF4289-2556-40A8-ADDB-46B991D52E8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45219" name="Rectangle 2"/>
          <p:cNvSpPr>
            <a:spLocks noGrp="1" noRot="1" noChangeAspect="1" noChangeArrowheads="1" noTextEdit="1"/>
          </p:cNvSpPr>
          <p:nvPr>
            <p:ph type="sldImg"/>
          </p:nvPr>
        </p:nvSpPr>
        <p:spPr>
          <a:xfrm>
            <a:off x="2309813" y="522288"/>
            <a:ext cx="4643437" cy="2611437"/>
          </a:xfrm>
          <a:ln/>
        </p:spPr>
      </p:sp>
      <p:sp>
        <p:nvSpPr>
          <p:cNvPr id="15452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3198292"/>
      </p:ext>
    </p:extLst>
  </p:cSld>
  <p:clrMapOvr>
    <a:masterClrMapping/>
  </p:clrMapOvr>
</p:notes>
</file>

<file path=ppt/notesSlides/notesSlide1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2132746-7C07-4BC2-8B99-2221E9DBF0C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46243" name="Rectangle 2"/>
          <p:cNvSpPr>
            <a:spLocks noGrp="1" noRot="1" noChangeAspect="1" noChangeArrowheads="1" noTextEdit="1"/>
          </p:cNvSpPr>
          <p:nvPr>
            <p:ph type="sldImg"/>
          </p:nvPr>
        </p:nvSpPr>
        <p:spPr>
          <a:xfrm>
            <a:off x="2309813" y="522288"/>
            <a:ext cx="4643437" cy="2611437"/>
          </a:xfrm>
          <a:ln/>
        </p:spPr>
      </p:sp>
      <p:sp>
        <p:nvSpPr>
          <p:cNvPr id="1546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15792569"/>
      </p:ext>
    </p:extLst>
  </p:cSld>
  <p:clrMapOvr>
    <a:masterClrMapping/>
  </p:clrMapOvr>
</p:notes>
</file>

<file path=ppt/notesSlides/notesSlide1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72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DC553C5-D916-407F-BA1A-D19F76BB3E0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47267" name="Rectangle 2"/>
          <p:cNvSpPr>
            <a:spLocks noGrp="1" noRot="1" noChangeAspect="1" noChangeArrowheads="1" noTextEdit="1"/>
          </p:cNvSpPr>
          <p:nvPr>
            <p:ph type="sldImg"/>
          </p:nvPr>
        </p:nvSpPr>
        <p:spPr>
          <a:xfrm>
            <a:off x="2309813" y="522288"/>
            <a:ext cx="4643437" cy="2611437"/>
          </a:xfrm>
          <a:ln/>
        </p:spPr>
      </p:sp>
      <p:sp>
        <p:nvSpPr>
          <p:cNvPr id="15472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22169650"/>
      </p:ext>
    </p:extLst>
  </p:cSld>
  <p:clrMapOvr>
    <a:masterClrMapping/>
  </p:clrMapOvr>
</p:notes>
</file>

<file path=ppt/notesSlides/notesSlide1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8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4F5B7F7-6AEC-458B-8F9E-A7E8C4C3BDF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48291" name="Rectangle 2"/>
          <p:cNvSpPr>
            <a:spLocks noGrp="1" noRot="1" noChangeAspect="1" noChangeArrowheads="1" noTextEdit="1"/>
          </p:cNvSpPr>
          <p:nvPr>
            <p:ph type="sldImg"/>
          </p:nvPr>
        </p:nvSpPr>
        <p:spPr>
          <a:xfrm>
            <a:off x="2309813" y="522288"/>
            <a:ext cx="4643437" cy="2611437"/>
          </a:xfrm>
          <a:ln/>
        </p:spPr>
      </p:sp>
      <p:sp>
        <p:nvSpPr>
          <p:cNvPr id="1548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11106097"/>
      </p:ext>
    </p:extLst>
  </p:cSld>
  <p:clrMapOvr>
    <a:masterClrMapping/>
  </p:clrMapOvr>
</p:notes>
</file>

<file path=ppt/notesSlides/notesSlide1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93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E6712AE-442B-4D46-A79A-7A706C8810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49315" name="Rectangle 2"/>
          <p:cNvSpPr>
            <a:spLocks noGrp="1" noRot="1" noChangeAspect="1" noChangeArrowheads="1" noTextEdit="1"/>
          </p:cNvSpPr>
          <p:nvPr>
            <p:ph type="sldImg"/>
          </p:nvPr>
        </p:nvSpPr>
        <p:spPr>
          <a:xfrm>
            <a:off x="2309813" y="522288"/>
            <a:ext cx="4643437" cy="2611437"/>
          </a:xfrm>
          <a:ln/>
        </p:spPr>
      </p:sp>
      <p:sp>
        <p:nvSpPr>
          <p:cNvPr id="15493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86157769"/>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1D036B9-F338-4287-A347-2C65769043F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152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10627" name="Rectangle 2"/>
          <p:cNvSpPr>
            <a:spLocks noGrp="1" noRot="1" noChangeAspect="1" noChangeArrowheads="1" noTextEdit="1"/>
          </p:cNvSpPr>
          <p:nvPr>
            <p:ph type="sldImg"/>
          </p:nvPr>
        </p:nvSpPr>
        <p:spPr>
          <a:xfrm>
            <a:off x="2309813" y="522288"/>
            <a:ext cx="4643437" cy="2611437"/>
          </a:xfrm>
          <a:ln/>
        </p:spPr>
      </p:sp>
      <p:sp>
        <p:nvSpPr>
          <p:cNvPr id="410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75183302"/>
      </p:ext>
    </p:extLst>
  </p:cSld>
  <p:clrMapOvr>
    <a:masterClrMapping/>
  </p:clrMapOvr>
</p:notes>
</file>

<file path=ppt/notesSlides/notesSlide1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0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72976D0-93FD-4CE8-9A51-B9A770C86E2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50339" name="Rectangle 2"/>
          <p:cNvSpPr>
            <a:spLocks noGrp="1" noRot="1" noChangeAspect="1" noChangeArrowheads="1" noTextEdit="1"/>
          </p:cNvSpPr>
          <p:nvPr>
            <p:ph type="sldImg"/>
          </p:nvPr>
        </p:nvSpPr>
        <p:spPr>
          <a:xfrm>
            <a:off x="2309813" y="522288"/>
            <a:ext cx="4643437" cy="2611437"/>
          </a:xfrm>
          <a:ln/>
        </p:spPr>
      </p:sp>
      <p:sp>
        <p:nvSpPr>
          <p:cNvPr id="1550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16274785"/>
      </p:ext>
    </p:extLst>
  </p:cSld>
  <p:clrMapOvr>
    <a:masterClrMapping/>
  </p:clrMapOvr>
</p:notes>
</file>

<file path=ppt/notesSlides/notesSlide1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13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3AA49A-8686-4F4F-ACB1-3C38DA2CC84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51363" name="Rectangle 2"/>
          <p:cNvSpPr>
            <a:spLocks noGrp="1" noRot="1" noChangeAspect="1" noChangeArrowheads="1" noTextEdit="1"/>
          </p:cNvSpPr>
          <p:nvPr>
            <p:ph type="sldImg"/>
          </p:nvPr>
        </p:nvSpPr>
        <p:spPr>
          <a:xfrm>
            <a:off x="2309813" y="522288"/>
            <a:ext cx="4643437" cy="2611437"/>
          </a:xfrm>
          <a:ln/>
        </p:spPr>
      </p:sp>
      <p:sp>
        <p:nvSpPr>
          <p:cNvPr id="15513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25237240"/>
      </p:ext>
    </p:extLst>
  </p:cSld>
  <p:clrMapOvr>
    <a:masterClrMapping/>
  </p:clrMapOvr>
</p:notes>
</file>

<file path=ppt/notesSlides/notesSlide1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23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CFCB639-5E09-46AE-9CA8-3F9EF3558AB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52387" name="Rectangle 2"/>
          <p:cNvSpPr>
            <a:spLocks noGrp="1" noRot="1" noChangeAspect="1" noChangeArrowheads="1" noTextEdit="1"/>
          </p:cNvSpPr>
          <p:nvPr>
            <p:ph type="sldImg"/>
          </p:nvPr>
        </p:nvSpPr>
        <p:spPr>
          <a:xfrm>
            <a:off x="2309813" y="522288"/>
            <a:ext cx="4643437" cy="2611437"/>
          </a:xfrm>
          <a:ln/>
        </p:spPr>
      </p:sp>
      <p:sp>
        <p:nvSpPr>
          <p:cNvPr id="15523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99765857"/>
      </p:ext>
    </p:extLst>
  </p:cSld>
  <p:clrMapOvr>
    <a:masterClrMapping/>
  </p:clrMapOvr>
</p:notes>
</file>

<file path=ppt/notesSlides/notesSlide1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34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E5C596C-FD3C-45F7-9A17-D12C46F572C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53411" name="Rectangle 2"/>
          <p:cNvSpPr>
            <a:spLocks noGrp="1" noRot="1" noChangeAspect="1" noChangeArrowheads="1" noTextEdit="1"/>
          </p:cNvSpPr>
          <p:nvPr>
            <p:ph type="sldImg"/>
          </p:nvPr>
        </p:nvSpPr>
        <p:spPr>
          <a:xfrm>
            <a:off x="2309813" y="522288"/>
            <a:ext cx="4643437" cy="2611437"/>
          </a:xfrm>
          <a:ln/>
        </p:spPr>
      </p:sp>
      <p:sp>
        <p:nvSpPr>
          <p:cNvPr id="15534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37741202"/>
      </p:ext>
    </p:extLst>
  </p:cSld>
  <p:clrMapOvr>
    <a:masterClrMapping/>
  </p:clrMapOvr>
</p:notes>
</file>

<file path=ppt/notesSlides/notesSlide1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44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366B597-C7E0-4DAE-9A40-F4E235DE1FF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54435" name="Rectangle 2"/>
          <p:cNvSpPr>
            <a:spLocks noGrp="1" noRot="1" noChangeAspect="1" noChangeArrowheads="1" noTextEdit="1"/>
          </p:cNvSpPr>
          <p:nvPr>
            <p:ph type="sldImg"/>
          </p:nvPr>
        </p:nvSpPr>
        <p:spPr>
          <a:xfrm>
            <a:off x="2309813" y="522288"/>
            <a:ext cx="4643437" cy="2611437"/>
          </a:xfrm>
          <a:ln/>
        </p:spPr>
      </p:sp>
      <p:sp>
        <p:nvSpPr>
          <p:cNvPr id="15544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74100593"/>
      </p:ext>
    </p:extLst>
  </p:cSld>
  <p:clrMapOvr>
    <a:masterClrMapping/>
  </p:clrMapOvr>
</p:notes>
</file>

<file path=ppt/notesSlides/notesSlide1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5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33FBF86-AB29-4FC3-B511-FE9C0A639E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55459" name="Rectangle 2"/>
          <p:cNvSpPr>
            <a:spLocks noGrp="1" noRot="1" noChangeAspect="1" noChangeArrowheads="1" noTextEdit="1"/>
          </p:cNvSpPr>
          <p:nvPr>
            <p:ph type="sldImg"/>
          </p:nvPr>
        </p:nvSpPr>
        <p:spPr>
          <a:xfrm>
            <a:off x="2309813" y="522288"/>
            <a:ext cx="4643437" cy="2611437"/>
          </a:xfrm>
          <a:ln/>
        </p:spPr>
      </p:sp>
      <p:sp>
        <p:nvSpPr>
          <p:cNvPr id="1555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82632036"/>
      </p:ext>
    </p:extLst>
  </p:cSld>
  <p:clrMapOvr>
    <a:masterClrMapping/>
  </p:clrMapOvr>
</p:notes>
</file>

<file path=ppt/notesSlides/notesSlide1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9C8043B-0443-4AFF-A12C-DD63F41BAB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56483" name="Rectangle 2"/>
          <p:cNvSpPr>
            <a:spLocks noGrp="1" noRot="1" noChangeAspect="1" noChangeArrowheads="1" noTextEdit="1"/>
          </p:cNvSpPr>
          <p:nvPr>
            <p:ph type="sldImg"/>
          </p:nvPr>
        </p:nvSpPr>
        <p:spPr>
          <a:xfrm>
            <a:off x="2309813" y="522288"/>
            <a:ext cx="4643437" cy="2611437"/>
          </a:xfrm>
          <a:ln/>
        </p:spPr>
      </p:sp>
      <p:sp>
        <p:nvSpPr>
          <p:cNvPr id="1556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19867123"/>
      </p:ext>
    </p:extLst>
  </p:cSld>
  <p:clrMapOvr>
    <a:masterClrMapping/>
  </p:clrMapOvr>
</p:notes>
</file>

<file path=ppt/notesSlides/notesSlide1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75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C5F1C62-3726-4819-8274-7921B2DD7DA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57507" name="Rectangle 2"/>
          <p:cNvSpPr>
            <a:spLocks noGrp="1" noRot="1" noChangeAspect="1" noChangeArrowheads="1" noTextEdit="1"/>
          </p:cNvSpPr>
          <p:nvPr>
            <p:ph type="sldImg"/>
          </p:nvPr>
        </p:nvSpPr>
        <p:spPr>
          <a:xfrm>
            <a:off x="2309813" y="522288"/>
            <a:ext cx="4643437" cy="2611437"/>
          </a:xfrm>
          <a:ln/>
        </p:spPr>
      </p:sp>
      <p:sp>
        <p:nvSpPr>
          <p:cNvPr id="15575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81007855"/>
      </p:ext>
    </p:extLst>
  </p:cSld>
  <p:clrMapOvr>
    <a:masterClrMapping/>
  </p:clrMapOvr>
</p:notes>
</file>

<file path=ppt/notesSlides/notesSlide1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85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AD5AEBE-C1B5-4614-B8E4-EB3589F8746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58531" name="Rectangle 2"/>
          <p:cNvSpPr>
            <a:spLocks noGrp="1" noRot="1" noChangeAspect="1" noChangeArrowheads="1" noTextEdit="1"/>
          </p:cNvSpPr>
          <p:nvPr>
            <p:ph type="sldImg"/>
          </p:nvPr>
        </p:nvSpPr>
        <p:spPr>
          <a:xfrm>
            <a:off x="2309813" y="522288"/>
            <a:ext cx="4643437" cy="2611437"/>
          </a:xfrm>
          <a:ln/>
        </p:spPr>
      </p:sp>
      <p:sp>
        <p:nvSpPr>
          <p:cNvPr id="15585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30287535"/>
      </p:ext>
    </p:extLst>
  </p:cSld>
  <p:clrMapOvr>
    <a:masterClrMapping/>
  </p:clrMapOvr>
</p:notes>
</file>

<file path=ppt/notesSlides/notesSlide1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9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699FF38-C187-497E-B8A6-72048F936BA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59555" name="Rectangle 2"/>
          <p:cNvSpPr>
            <a:spLocks noGrp="1" noRot="1" noChangeAspect="1" noChangeArrowheads="1" noTextEdit="1"/>
          </p:cNvSpPr>
          <p:nvPr>
            <p:ph type="sldImg"/>
          </p:nvPr>
        </p:nvSpPr>
        <p:spPr>
          <a:xfrm>
            <a:off x="2309813" y="522288"/>
            <a:ext cx="4643437" cy="2611437"/>
          </a:xfrm>
          <a:ln/>
        </p:spPr>
      </p:sp>
      <p:sp>
        <p:nvSpPr>
          <p:cNvPr id="1559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23596234"/>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0BD177C-4017-43FB-B9FB-516C8FE3F97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153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11651" name="Rectangle 2"/>
          <p:cNvSpPr>
            <a:spLocks noGrp="1" noRot="1" noChangeAspect="1" noChangeArrowheads="1" noTextEdit="1"/>
          </p:cNvSpPr>
          <p:nvPr>
            <p:ph type="sldImg"/>
          </p:nvPr>
        </p:nvSpPr>
        <p:spPr>
          <a:xfrm>
            <a:off x="2309813" y="522288"/>
            <a:ext cx="4643437" cy="2611437"/>
          </a:xfrm>
          <a:ln/>
        </p:spPr>
      </p:sp>
      <p:sp>
        <p:nvSpPr>
          <p:cNvPr id="4116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63144051"/>
      </p:ext>
    </p:extLst>
  </p:cSld>
  <p:clrMapOvr>
    <a:masterClrMapping/>
  </p:clrMapOvr>
</p:notes>
</file>

<file path=ppt/notesSlides/notesSlide1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0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03C3D31-54E6-486D-B3B3-2551070CBE4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60579" name="Rectangle 2"/>
          <p:cNvSpPr>
            <a:spLocks noGrp="1" noRot="1" noChangeAspect="1" noChangeArrowheads="1" noTextEdit="1"/>
          </p:cNvSpPr>
          <p:nvPr>
            <p:ph type="sldImg"/>
          </p:nvPr>
        </p:nvSpPr>
        <p:spPr>
          <a:xfrm>
            <a:off x="2309813" y="522288"/>
            <a:ext cx="4643437" cy="2611437"/>
          </a:xfrm>
          <a:ln/>
        </p:spPr>
      </p:sp>
      <p:sp>
        <p:nvSpPr>
          <p:cNvPr id="15605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45497776"/>
      </p:ext>
    </p:extLst>
  </p:cSld>
  <p:clrMapOvr>
    <a:masterClrMapping/>
  </p:clrMapOvr>
</p:notes>
</file>

<file path=ppt/notesSlides/notesSlide1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16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6E52582-6FCE-41C3-AF0F-2E64309E8FC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61603" name="Rectangle 2"/>
          <p:cNvSpPr>
            <a:spLocks noGrp="1" noRot="1" noChangeAspect="1" noChangeArrowheads="1" noTextEdit="1"/>
          </p:cNvSpPr>
          <p:nvPr>
            <p:ph type="sldImg"/>
          </p:nvPr>
        </p:nvSpPr>
        <p:spPr>
          <a:xfrm>
            <a:off x="2309813" y="522288"/>
            <a:ext cx="4643437" cy="2611437"/>
          </a:xfrm>
          <a:ln/>
        </p:spPr>
      </p:sp>
      <p:sp>
        <p:nvSpPr>
          <p:cNvPr id="15616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89595192"/>
      </p:ext>
    </p:extLst>
  </p:cSld>
  <p:clrMapOvr>
    <a:masterClrMapping/>
  </p:clrMapOvr>
</p:notes>
</file>

<file path=ppt/notesSlides/notesSlide1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2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2775E96-8C64-4E6C-BDFF-EE3419F012A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62627" name="Rectangle 2"/>
          <p:cNvSpPr>
            <a:spLocks noGrp="1" noRot="1" noChangeAspect="1" noChangeArrowheads="1" noTextEdit="1"/>
          </p:cNvSpPr>
          <p:nvPr>
            <p:ph type="sldImg"/>
          </p:nvPr>
        </p:nvSpPr>
        <p:spPr>
          <a:xfrm>
            <a:off x="2309813" y="522288"/>
            <a:ext cx="4643437" cy="2611437"/>
          </a:xfrm>
          <a:ln/>
        </p:spPr>
      </p:sp>
      <p:sp>
        <p:nvSpPr>
          <p:cNvPr id="1562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32996285"/>
      </p:ext>
    </p:extLst>
  </p:cSld>
  <p:clrMapOvr>
    <a:masterClrMapping/>
  </p:clrMapOvr>
</p:notes>
</file>

<file path=ppt/notesSlides/notesSlide1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3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114EED3-AB9A-4B51-83C0-239FDC84E53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63651" name="Rectangle 2"/>
          <p:cNvSpPr>
            <a:spLocks noGrp="1" noRot="1" noChangeAspect="1" noChangeArrowheads="1" noTextEdit="1"/>
          </p:cNvSpPr>
          <p:nvPr>
            <p:ph type="sldImg"/>
          </p:nvPr>
        </p:nvSpPr>
        <p:spPr>
          <a:xfrm>
            <a:off x="2309813" y="522288"/>
            <a:ext cx="4643437" cy="2611437"/>
          </a:xfrm>
          <a:ln/>
        </p:spPr>
      </p:sp>
      <p:sp>
        <p:nvSpPr>
          <p:cNvPr id="15636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73137198"/>
      </p:ext>
    </p:extLst>
  </p:cSld>
  <p:clrMapOvr>
    <a:masterClrMapping/>
  </p:clrMapOvr>
</p:notes>
</file>

<file path=ppt/notesSlides/notesSlide1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4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327E491-8E48-411F-8C4F-F77CAB415B4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64675" name="Rectangle 2"/>
          <p:cNvSpPr>
            <a:spLocks noGrp="1" noRot="1" noChangeAspect="1" noChangeArrowheads="1" noTextEdit="1"/>
          </p:cNvSpPr>
          <p:nvPr>
            <p:ph type="sldImg"/>
          </p:nvPr>
        </p:nvSpPr>
        <p:spPr>
          <a:xfrm>
            <a:off x="2309813" y="522288"/>
            <a:ext cx="4643437" cy="2611437"/>
          </a:xfrm>
          <a:ln/>
        </p:spPr>
      </p:sp>
      <p:sp>
        <p:nvSpPr>
          <p:cNvPr id="15646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51082460"/>
      </p:ext>
    </p:extLst>
  </p:cSld>
  <p:clrMapOvr>
    <a:masterClrMapping/>
  </p:clrMapOvr>
</p:notes>
</file>

<file path=ppt/notesSlides/notesSlide1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5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00C0E44-63EA-4476-9473-5604A203B62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65699" name="Rectangle 2"/>
          <p:cNvSpPr>
            <a:spLocks noGrp="1" noRot="1" noChangeAspect="1" noChangeArrowheads="1" noTextEdit="1"/>
          </p:cNvSpPr>
          <p:nvPr>
            <p:ph type="sldImg"/>
          </p:nvPr>
        </p:nvSpPr>
        <p:spPr>
          <a:xfrm>
            <a:off x="2309813" y="522288"/>
            <a:ext cx="4643437" cy="2611437"/>
          </a:xfrm>
          <a:ln/>
        </p:spPr>
      </p:sp>
      <p:sp>
        <p:nvSpPr>
          <p:cNvPr id="15657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48666177"/>
      </p:ext>
    </p:extLst>
  </p:cSld>
  <p:clrMapOvr>
    <a:masterClrMapping/>
  </p:clrMapOvr>
</p:notes>
</file>

<file path=ppt/notesSlides/notesSlide1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6A8A721-34EB-49D5-9C30-6EACF751707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66723" name="Rectangle 2"/>
          <p:cNvSpPr>
            <a:spLocks noGrp="1" noRot="1" noChangeAspect="1" noChangeArrowheads="1" noTextEdit="1"/>
          </p:cNvSpPr>
          <p:nvPr>
            <p:ph type="sldImg"/>
          </p:nvPr>
        </p:nvSpPr>
        <p:spPr>
          <a:xfrm>
            <a:off x="2309813" y="522288"/>
            <a:ext cx="4643437" cy="2611437"/>
          </a:xfrm>
          <a:ln/>
        </p:spPr>
      </p:sp>
      <p:sp>
        <p:nvSpPr>
          <p:cNvPr id="15667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33697351"/>
      </p:ext>
    </p:extLst>
  </p:cSld>
  <p:clrMapOvr>
    <a:masterClrMapping/>
  </p:clrMapOvr>
</p:notes>
</file>

<file path=ppt/notesSlides/notesSlide1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7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D7FFE2-6542-4627-81D3-05D94C27331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67747" name="Rectangle 2"/>
          <p:cNvSpPr>
            <a:spLocks noGrp="1" noRot="1" noChangeAspect="1" noChangeArrowheads="1" noTextEdit="1"/>
          </p:cNvSpPr>
          <p:nvPr>
            <p:ph type="sldImg"/>
          </p:nvPr>
        </p:nvSpPr>
        <p:spPr>
          <a:xfrm>
            <a:off x="2309813" y="522288"/>
            <a:ext cx="4643437" cy="2611437"/>
          </a:xfrm>
          <a:ln/>
        </p:spPr>
      </p:sp>
      <p:sp>
        <p:nvSpPr>
          <p:cNvPr id="15677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30042625"/>
      </p:ext>
    </p:extLst>
  </p:cSld>
  <p:clrMapOvr>
    <a:masterClrMapping/>
  </p:clrMapOvr>
</p:notes>
</file>

<file path=ppt/notesSlides/notesSlide1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87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54F55C7-6468-4655-BDE4-D7F0EDEB2F3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68771" name="Rectangle 2"/>
          <p:cNvSpPr>
            <a:spLocks noGrp="1" noRot="1" noChangeAspect="1" noChangeArrowheads="1" noTextEdit="1"/>
          </p:cNvSpPr>
          <p:nvPr>
            <p:ph type="sldImg"/>
          </p:nvPr>
        </p:nvSpPr>
        <p:spPr>
          <a:xfrm>
            <a:off x="2309813" y="522288"/>
            <a:ext cx="4643437" cy="2611437"/>
          </a:xfrm>
          <a:ln/>
        </p:spPr>
      </p:sp>
      <p:sp>
        <p:nvSpPr>
          <p:cNvPr id="15687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4678981"/>
      </p:ext>
    </p:extLst>
  </p:cSld>
  <p:clrMapOvr>
    <a:masterClrMapping/>
  </p:clrMapOvr>
</p:notes>
</file>

<file path=ppt/notesSlides/notesSlide1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9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F5EE450-BC80-4899-892E-5E5B71C424E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69795" name="Rectangle 2"/>
          <p:cNvSpPr>
            <a:spLocks noGrp="1" noRot="1" noChangeAspect="1" noChangeArrowheads="1" noTextEdit="1"/>
          </p:cNvSpPr>
          <p:nvPr>
            <p:ph type="sldImg"/>
          </p:nvPr>
        </p:nvSpPr>
        <p:spPr>
          <a:xfrm>
            <a:off x="2309813" y="522288"/>
            <a:ext cx="4643437" cy="2611437"/>
          </a:xfrm>
          <a:ln/>
        </p:spPr>
      </p:sp>
      <p:sp>
        <p:nvSpPr>
          <p:cNvPr id="1569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52766934"/>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16D7FD3-ECFE-4D9B-93CD-5326CF9F82A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154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13699" name="Rectangle 2"/>
          <p:cNvSpPr>
            <a:spLocks noGrp="1" noRot="1" noChangeAspect="1" noChangeArrowheads="1" noTextEdit="1"/>
          </p:cNvSpPr>
          <p:nvPr>
            <p:ph type="sldImg"/>
          </p:nvPr>
        </p:nvSpPr>
        <p:spPr>
          <a:xfrm>
            <a:off x="2309813" y="522288"/>
            <a:ext cx="4643437" cy="2611437"/>
          </a:xfrm>
          <a:ln/>
        </p:spPr>
      </p:sp>
      <p:sp>
        <p:nvSpPr>
          <p:cNvPr id="4137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76990680"/>
      </p:ext>
    </p:extLst>
  </p:cSld>
  <p:clrMapOvr>
    <a:masterClrMapping/>
  </p:clrMapOvr>
</p:notes>
</file>

<file path=ppt/notesSlides/notesSlide1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0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E9AB2EE-59ED-4A13-8779-5A5FFBB84C4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70819" name="Rectangle 2"/>
          <p:cNvSpPr>
            <a:spLocks noGrp="1" noRot="1" noChangeAspect="1" noChangeArrowheads="1" noTextEdit="1"/>
          </p:cNvSpPr>
          <p:nvPr>
            <p:ph type="sldImg"/>
          </p:nvPr>
        </p:nvSpPr>
        <p:spPr>
          <a:xfrm>
            <a:off x="2309813" y="522288"/>
            <a:ext cx="4643437" cy="2611437"/>
          </a:xfrm>
          <a:ln/>
        </p:spPr>
      </p:sp>
      <p:sp>
        <p:nvSpPr>
          <p:cNvPr id="1570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68013274"/>
      </p:ext>
    </p:extLst>
  </p:cSld>
  <p:clrMapOvr>
    <a:masterClrMapping/>
  </p:clrMapOvr>
</p:notes>
</file>

<file path=ppt/notesSlides/notesSlide1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1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B37A6D9-EC9E-42B1-AEAA-3D7E029080F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71843" name="Rectangle 2"/>
          <p:cNvSpPr>
            <a:spLocks noGrp="1" noRot="1" noChangeAspect="1" noChangeArrowheads="1" noTextEdit="1"/>
          </p:cNvSpPr>
          <p:nvPr>
            <p:ph type="sldImg"/>
          </p:nvPr>
        </p:nvSpPr>
        <p:spPr>
          <a:xfrm>
            <a:off x="2309813" y="522288"/>
            <a:ext cx="4643437" cy="2611437"/>
          </a:xfrm>
          <a:ln/>
        </p:spPr>
      </p:sp>
      <p:sp>
        <p:nvSpPr>
          <p:cNvPr id="1571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16844345"/>
      </p:ext>
    </p:extLst>
  </p:cSld>
  <p:clrMapOvr>
    <a:masterClrMapping/>
  </p:clrMapOvr>
</p:notes>
</file>

<file path=ppt/notesSlides/notesSlide1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3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6917B03-1A97-430A-9BD4-CB712E37E11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73891" name="Rectangle 2"/>
          <p:cNvSpPr>
            <a:spLocks noGrp="1" noRot="1" noChangeAspect="1" noChangeArrowheads="1" noTextEdit="1"/>
          </p:cNvSpPr>
          <p:nvPr>
            <p:ph type="sldImg"/>
          </p:nvPr>
        </p:nvSpPr>
        <p:spPr>
          <a:xfrm>
            <a:off x="2309813" y="522288"/>
            <a:ext cx="4643437" cy="2611437"/>
          </a:xfrm>
          <a:ln/>
        </p:spPr>
      </p:sp>
      <p:sp>
        <p:nvSpPr>
          <p:cNvPr id="1573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09524977"/>
      </p:ext>
    </p:extLst>
  </p:cSld>
  <p:clrMapOvr>
    <a:masterClrMapping/>
  </p:clrMapOvr>
</p:notes>
</file>

<file path=ppt/notesSlides/notesSlide1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2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43A267C-3837-4E03-894B-DEF39EC1082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72867" name="Rectangle 2"/>
          <p:cNvSpPr>
            <a:spLocks noGrp="1" noRot="1" noChangeAspect="1" noChangeArrowheads="1" noTextEdit="1"/>
          </p:cNvSpPr>
          <p:nvPr>
            <p:ph type="sldImg"/>
          </p:nvPr>
        </p:nvSpPr>
        <p:spPr>
          <a:xfrm>
            <a:off x="2309813" y="522288"/>
            <a:ext cx="4643437" cy="2611437"/>
          </a:xfrm>
          <a:ln/>
        </p:spPr>
      </p:sp>
      <p:sp>
        <p:nvSpPr>
          <p:cNvPr id="1572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23407277"/>
      </p:ext>
    </p:extLst>
  </p:cSld>
  <p:clrMapOvr>
    <a:masterClrMapping/>
  </p:clrMapOvr>
</p:notes>
</file>

<file path=ppt/notesSlides/notesSlide1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8A66085-990B-4475-9236-614A7A6F6AF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76963" name="Rectangle 2"/>
          <p:cNvSpPr>
            <a:spLocks noGrp="1" noRot="1" noChangeAspect="1" noChangeArrowheads="1" noTextEdit="1"/>
          </p:cNvSpPr>
          <p:nvPr>
            <p:ph type="sldImg"/>
          </p:nvPr>
        </p:nvSpPr>
        <p:spPr>
          <a:xfrm>
            <a:off x="2309813" y="522288"/>
            <a:ext cx="4643437" cy="2611437"/>
          </a:xfrm>
          <a:ln/>
        </p:spPr>
      </p:sp>
      <p:sp>
        <p:nvSpPr>
          <p:cNvPr id="15769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71242366"/>
      </p:ext>
    </p:extLst>
  </p:cSld>
  <p:clrMapOvr>
    <a:masterClrMapping/>
  </p:clrMapOvr>
</p:notes>
</file>

<file path=ppt/notesSlides/notesSlide1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79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0B7C117-9447-455A-B788-74E9F7E88AB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77987" name="Rectangle 2"/>
          <p:cNvSpPr>
            <a:spLocks noGrp="1" noRot="1" noChangeAspect="1" noChangeArrowheads="1" noTextEdit="1"/>
          </p:cNvSpPr>
          <p:nvPr>
            <p:ph type="sldImg"/>
          </p:nvPr>
        </p:nvSpPr>
        <p:spPr>
          <a:xfrm>
            <a:off x="2309813" y="522288"/>
            <a:ext cx="4643437" cy="2611437"/>
          </a:xfrm>
          <a:ln/>
        </p:spPr>
      </p:sp>
      <p:sp>
        <p:nvSpPr>
          <p:cNvPr id="15779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77983791"/>
      </p:ext>
    </p:extLst>
  </p:cSld>
  <p:clrMapOvr>
    <a:masterClrMapping/>
  </p:clrMapOvr>
</p:notes>
</file>

<file path=ppt/notesSlides/notesSlide1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9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7053671-3D7E-49B7-9458-79F8C4612E1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79011" name="Rectangle 2"/>
          <p:cNvSpPr>
            <a:spLocks noGrp="1" noRot="1" noChangeAspect="1" noChangeArrowheads="1" noTextEdit="1"/>
          </p:cNvSpPr>
          <p:nvPr>
            <p:ph type="sldImg"/>
          </p:nvPr>
        </p:nvSpPr>
        <p:spPr>
          <a:xfrm>
            <a:off x="2309813" y="522288"/>
            <a:ext cx="4643437" cy="2611437"/>
          </a:xfrm>
          <a:ln/>
        </p:spPr>
      </p:sp>
      <p:sp>
        <p:nvSpPr>
          <p:cNvPr id="1579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81861429"/>
      </p:ext>
    </p:extLst>
  </p:cSld>
  <p:clrMapOvr>
    <a:masterClrMapping/>
  </p:clrMapOvr>
</p:notes>
</file>

<file path=ppt/notesSlides/notesSlide1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B02B77-4E81-446C-BF81-F2B267A6AD6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0035" name="Rectangle 2"/>
          <p:cNvSpPr>
            <a:spLocks noGrp="1" noRot="1" noChangeAspect="1" noChangeArrowheads="1" noTextEdit="1"/>
          </p:cNvSpPr>
          <p:nvPr>
            <p:ph type="sldImg"/>
          </p:nvPr>
        </p:nvSpPr>
        <p:spPr>
          <a:xfrm>
            <a:off x="2309813" y="522288"/>
            <a:ext cx="4643437" cy="2611437"/>
          </a:xfrm>
          <a:ln/>
        </p:spPr>
      </p:sp>
      <p:sp>
        <p:nvSpPr>
          <p:cNvPr id="158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15615429"/>
      </p:ext>
    </p:extLst>
  </p:cSld>
  <p:clrMapOvr>
    <a:masterClrMapping/>
  </p:clrMapOvr>
</p:notes>
</file>

<file path=ppt/notesSlides/notesSlide1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10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EDD5D2B-8B07-4612-BBD2-A2EEAF48251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1059" name="Rectangle 2"/>
          <p:cNvSpPr>
            <a:spLocks noGrp="1" noRot="1" noChangeAspect="1" noChangeArrowheads="1" noTextEdit="1"/>
          </p:cNvSpPr>
          <p:nvPr>
            <p:ph type="sldImg"/>
          </p:nvPr>
        </p:nvSpPr>
        <p:spPr>
          <a:xfrm>
            <a:off x="2309813" y="522288"/>
            <a:ext cx="4643437" cy="2611437"/>
          </a:xfrm>
          <a:ln/>
        </p:spPr>
      </p:sp>
      <p:sp>
        <p:nvSpPr>
          <p:cNvPr id="15810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97282830"/>
      </p:ext>
    </p:extLst>
  </p:cSld>
  <p:clrMapOvr>
    <a:masterClrMapping/>
  </p:clrMapOvr>
</p:notes>
</file>

<file path=ppt/notesSlides/notesSlide1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20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80FA0D3-3A53-4DC9-9226-88C736200C9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2083" name="Rectangle 2"/>
          <p:cNvSpPr>
            <a:spLocks noGrp="1" noRot="1" noChangeAspect="1" noChangeArrowheads="1" noTextEdit="1"/>
          </p:cNvSpPr>
          <p:nvPr>
            <p:ph type="sldImg"/>
          </p:nvPr>
        </p:nvSpPr>
        <p:spPr>
          <a:xfrm>
            <a:off x="2309813" y="522288"/>
            <a:ext cx="4643437" cy="2611437"/>
          </a:xfrm>
          <a:ln/>
        </p:spPr>
      </p:sp>
      <p:sp>
        <p:nvSpPr>
          <p:cNvPr id="15820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4713739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6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C82E68A-2A54-4A92-89BB-1BDACB8192A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6003" name="Rectangle 2"/>
          <p:cNvSpPr>
            <a:spLocks noGrp="1" noRot="1" noChangeAspect="1" noChangeArrowheads="1" noTextEdit="1"/>
          </p:cNvSpPr>
          <p:nvPr>
            <p:ph type="sldImg"/>
          </p:nvPr>
        </p:nvSpPr>
        <p:spPr>
          <a:xfrm>
            <a:off x="2309813" y="522288"/>
            <a:ext cx="4643437" cy="2611437"/>
          </a:xfrm>
          <a:ln/>
        </p:spPr>
      </p:sp>
      <p:sp>
        <p:nvSpPr>
          <p:cNvPr id="896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79670616"/>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5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750B177-6D50-4A1B-A698-90DC1FF6B6C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155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15747" name="Rectangle 2"/>
          <p:cNvSpPr>
            <a:spLocks noGrp="1" noRot="1" noChangeAspect="1" noChangeArrowheads="1" noTextEdit="1"/>
          </p:cNvSpPr>
          <p:nvPr>
            <p:ph type="sldImg"/>
          </p:nvPr>
        </p:nvSpPr>
        <p:spPr>
          <a:xfrm>
            <a:off x="2309813" y="522288"/>
            <a:ext cx="4643437" cy="2611437"/>
          </a:xfrm>
          <a:ln/>
        </p:spPr>
      </p:sp>
      <p:sp>
        <p:nvSpPr>
          <p:cNvPr id="4157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46195987"/>
      </p:ext>
    </p:extLst>
  </p:cSld>
  <p:clrMapOvr>
    <a:masterClrMapping/>
  </p:clrMapOvr>
</p:notes>
</file>

<file path=ppt/notesSlides/notesSlide1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3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91740E7-064B-44EC-B716-8BFE0D30612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3107" name="Rectangle 2"/>
          <p:cNvSpPr>
            <a:spLocks noGrp="1" noRot="1" noChangeAspect="1" noChangeArrowheads="1" noTextEdit="1"/>
          </p:cNvSpPr>
          <p:nvPr>
            <p:ph type="sldImg"/>
          </p:nvPr>
        </p:nvSpPr>
        <p:spPr>
          <a:xfrm>
            <a:off x="2309813" y="522288"/>
            <a:ext cx="4643437" cy="2611437"/>
          </a:xfrm>
          <a:ln/>
        </p:spPr>
      </p:sp>
      <p:sp>
        <p:nvSpPr>
          <p:cNvPr id="1583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84142462"/>
      </p:ext>
    </p:extLst>
  </p:cSld>
  <p:clrMapOvr>
    <a:masterClrMapping/>
  </p:clrMapOvr>
</p:notes>
</file>

<file path=ppt/notesSlides/notesSlide1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41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4544590-655D-41CD-8FC9-F91E6AC1DA4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4131" name="Rectangle 2"/>
          <p:cNvSpPr>
            <a:spLocks noGrp="1" noRot="1" noChangeAspect="1" noChangeArrowheads="1" noTextEdit="1"/>
          </p:cNvSpPr>
          <p:nvPr>
            <p:ph type="sldImg"/>
          </p:nvPr>
        </p:nvSpPr>
        <p:spPr>
          <a:xfrm>
            <a:off x="2309813" y="522288"/>
            <a:ext cx="4643437" cy="2611437"/>
          </a:xfrm>
          <a:ln/>
        </p:spPr>
      </p:sp>
      <p:sp>
        <p:nvSpPr>
          <p:cNvPr id="15841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11189337"/>
      </p:ext>
    </p:extLst>
  </p:cSld>
  <p:clrMapOvr>
    <a:masterClrMapping/>
  </p:clrMapOvr>
</p:notes>
</file>

<file path=ppt/notesSlides/notesSlide1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5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70B80B-6A47-48AB-BE30-402B325F40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5155" name="Rectangle 2"/>
          <p:cNvSpPr>
            <a:spLocks noGrp="1" noRot="1" noChangeAspect="1" noChangeArrowheads="1" noTextEdit="1"/>
          </p:cNvSpPr>
          <p:nvPr>
            <p:ph type="sldImg"/>
          </p:nvPr>
        </p:nvSpPr>
        <p:spPr>
          <a:xfrm>
            <a:off x="2309813" y="522288"/>
            <a:ext cx="4643437" cy="2611437"/>
          </a:xfrm>
          <a:ln/>
        </p:spPr>
      </p:sp>
      <p:sp>
        <p:nvSpPr>
          <p:cNvPr id="1585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2385279"/>
      </p:ext>
    </p:extLst>
  </p:cSld>
  <p:clrMapOvr>
    <a:masterClrMapping/>
  </p:clrMapOvr>
</p:notes>
</file>

<file path=ppt/notesSlides/notesSlide1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8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CBDBD7A-69FD-4C84-81D0-651D5CDFA35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8227" name="Rectangle 2"/>
          <p:cNvSpPr>
            <a:spLocks noGrp="1" noRot="1" noChangeAspect="1" noChangeArrowheads="1" noTextEdit="1"/>
          </p:cNvSpPr>
          <p:nvPr>
            <p:ph type="sldImg"/>
          </p:nvPr>
        </p:nvSpPr>
        <p:spPr>
          <a:xfrm>
            <a:off x="2309813" y="522288"/>
            <a:ext cx="4643437" cy="2611437"/>
          </a:xfrm>
          <a:ln/>
        </p:spPr>
      </p:sp>
      <p:sp>
        <p:nvSpPr>
          <p:cNvPr id="1588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71312021"/>
      </p:ext>
    </p:extLst>
  </p:cSld>
  <p:clrMapOvr>
    <a:masterClrMapping/>
  </p:clrMapOvr>
</p:notes>
</file>

<file path=ppt/notesSlides/notesSlide1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92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3753C7B-C78C-4AD5-892E-797CDB34DD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9251" name="Rectangle 2"/>
          <p:cNvSpPr>
            <a:spLocks noGrp="1" noRot="1" noChangeAspect="1" noChangeArrowheads="1" noTextEdit="1"/>
          </p:cNvSpPr>
          <p:nvPr>
            <p:ph type="sldImg"/>
          </p:nvPr>
        </p:nvSpPr>
        <p:spPr>
          <a:xfrm>
            <a:off x="2309813" y="522288"/>
            <a:ext cx="4643437" cy="2611437"/>
          </a:xfrm>
          <a:ln/>
        </p:spPr>
      </p:sp>
      <p:sp>
        <p:nvSpPr>
          <p:cNvPr id="15892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52013374"/>
      </p:ext>
    </p:extLst>
  </p:cSld>
  <p:clrMapOvr>
    <a:masterClrMapping/>
  </p:clrMapOvr>
</p:notes>
</file>

<file path=ppt/notesSlides/notesSlide1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02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1779AAC-6060-4F26-84A1-BED9F876D52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90275" name="Rectangle 2"/>
          <p:cNvSpPr>
            <a:spLocks noGrp="1" noRot="1" noChangeAspect="1" noChangeArrowheads="1" noTextEdit="1"/>
          </p:cNvSpPr>
          <p:nvPr>
            <p:ph type="sldImg"/>
          </p:nvPr>
        </p:nvSpPr>
        <p:spPr>
          <a:xfrm>
            <a:off x="2309813" y="522288"/>
            <a:ext cx="4643437" cy="2611437"/>
          </a:xfrm>
          <a:ln/>
        </p:spPr>
      </p:sp>
      <p:sp>
        <p:nvSpPr>
          <p:cNvPr id="15902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01512378"/>
      </p:ext>
    </p:extLst>
  </p:cSld>
  <p:clrMapOvr>
    <a:masterClrMapping/>
  </p:clrMapOvr>
</p:notes>
</file>

<file path=ppt/notesSlides/notesSlide1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12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5A27E71-7B8B-4990-91B2-5ABCE96B653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91299" name="Rectangle 2"/>
          <p:cNvSpPr>
            <a:spLocks noGrp="1" noRot="1" noChangeAspect="1" noChangeArrowheads="1" noTextEdit="1"/>
          </p:cNvSpPr>
          <p:nvPr>
            <p:ph type="sldImg"/>
          </p:nvPr>
        </p:nvSpPr>
        <p:spPr>
          <a:xfrm>
            <a:off x="2309813" y="522288"/>
            <a:ext cx="4643437" cy="2611437"/>
          </a:xfrm>
          <a:ln/>
        </p:spPr>
      </p:sp>
      <p:sp>
        <p:nvSpPr>
          <p:cNvPr id="15913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78965384"/>
      </p:ext>
    </p:extLst>
  </p:cSld>
  <p:clrMapOvr>
    <a:masterClrMapping/>
  </p:clrMapOvr>
</p:notes>
</file>

<file path=ppt/notesSlides/notesSlide1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23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5B044D2-B176-437F-8D45-00A92A27C77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92323" name="Rectangle 2"/>
          <p:cNvSpPr>
            <a:spLocks noGrp="1" noRot="1" noChangeAspect="1" noChangeArrowheads="1" noTextEdit="1"/>
          </p:cNvSpPr>
          <p:nvPr>
            <p:ph type="sldImg"/>
          </p:nvPr>
        </p:nvSpPr>
        <p:spPr>
          <a:xfrm>
            <a:off x="2309813" y="522288"/>
            <a:ext cx="4643437" cy="2611437"/>
          </a:xfrm>
          <a:ln/>
        </p:spPr>
      </p:sp>
      <p:sp>
        <p:nvSpPr>
          <p:cNvPr id="15923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67268370"/>
      </p:ext>
    </p:extLst>
  </p:cSld>
  <p:clrMapOvr>
    <a:masterClrMapping/>
  </p:clrMapOvr>
</p:notes>
</file>

<file path=ppt/notesSlides/notesSlide1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33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B8CA95-C462-4388-A613-5371A2DC6E1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93347" name="Rectangle 2"/>
          <p:cNvSpPr>
            <a:spLocks noGrp="1" noRot="1" noChangeAspect="1" noChangeArrowheads="1" noTextEdit="1"/>
          </p:cNvSpPr>
          <p:nvPr>
            <p:ph type="sldImg"/>
          </p:nvPr>
        </p:nvSpPr>
        <p:spPr>
          <a:xfrm>
            <a:off x="2309813" y="522288"/>
            <a:ext cx="4643437" cy="2611437"/>
          </a:xfrm>
          <a:ln/>
        </p:spPr>
      </p:sp>
      <p:sp>
        <p:nvSpPr>
          <p:cNvPr id="15933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87204460"/>
      </p:ext>
    </p:extLst>
  </p:cSld>
  <p:clrMapOvr>
    <a:masterClrMapping/>
  </p:clrMapOvr>
</p:notes>
</file>

<file path=ppt/notesSlides/notesSlide1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41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4544590-655D-41CD-8FC9-F91E6AC1DA4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4131" name="Rectangle 2"/>
          <p:cNvSpPr>
            <a:spLocks noGrp="1" noRot="1" noChangeAspect="1" noChangeArrowheads="1" noTextEdit="1"/>
          </p:cNvSpPr>
          <p:nvPr>
            <p:ph type="sldImg"/>
          </p:nvPr>
        </p:nvSpPr>
        <p:spPr>
          <a:xfrm>
            <a:off x="2309813" y="522288"/>
            <a:ext cx="4643437" cy="2611437"/>
          </a:xfrm>
          <a:ln/>
        </p:spPr>
      </p:sp>
      <p:sp>
        <p:nvSpPr>
          <p:cNvPr id="15841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02516069"/>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0ED7CCD-6B0E-4D48-B598-6B4D2D999E6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156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16771" name="Rectangle 2"/>
          <p:cNvSpPr>
            <a:spLocks noGrp="1" noRot="1" noChangeAspect="1" noChangeArrowheads="1" noTextEdit="1"/>
          </p:cNvSpPr>
          <p:nvPr>
            <p:ph type="sldImg"/>
          </p:nvPr>
        </p:nvSpPr>
        <p:spPr>
          <a:xfrm>
            <a:off x="2309813" y="522288"/>
            <a:ext cx="4643437" cy="2611437"/>
          </a:xfrm>
          <a:ln/>
        </p:spPr>
      </p:sp>
      <p:sp>
        <p:nvSpPr>
          <p:cNvPr id="4167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67881774"/>
      </p:ext>
    </p:extLst>
  </p:cSld>
  <p:clrMapOvr>
    <a:masterClrMapping/>
  </p:clrMapOvr>
</p:notes>
</file>

<file path=ppt/notesSlides/notesSlide1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5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70B80B-6A47-48AB-BE30-402B325F40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5155" name="Rectangle 2"/>
          <p:cNvSpPr>
            <a:spLocks noGrp="1" noRot="1" noChangeAspect="1" noChangeArrowheads="1" noTextEdit="1"/>
          </p:cNvSpPr>
          <p:nvPr>
            <p:ph type="sldImg"/>
          </p:nvPr>
        </p:nvSpPr>
        <p:spPr>
          <a:xfrm>
            <a:off x="2309813" y="522288"/>
            <a:ext cx="4643437" cy="2611437"/>
          </a:xfrm>
          <a:ln/>
        </p:spPr>
      </p:sp>
      <p:sp>
        <p:nvSpPr>
          <p:cNvPr id="1585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10700274"/>
      </p:ext>
    </p:extLst>
  </p:cSld>
  <p:clrMapOvr>
    <a:masterClrMapping/>
  </p:clrMapOvr>
</p:notes>
</file>

<file path=ppt/notesSlides/notesSlide1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5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70B80B-6A47-48AB-BE30-402B325F40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5155" name="Rectangle 2"/>
          <p:cNvSpPr>
            <a:spLocks noGrp="1" noRot="1" noChangeAspect="1" noChangeArrowheads="1" noTextEdit="1"/>
          </p:cNvSpPr>
          <p:nvPr>
            <p:ph type="sldImg"/>
          </p:nvPr>
        </p:nvSpPr>
        <p:spPr>
          <a:xfrm>
            <a:off x="2309813" y="522288"/>
            <a:ext cx="4643437" cy="2611437"/>
          </a:xfrm>
          <a:ln/>
        </p:spPr>
      </p:sp>
      <p:sp>
        <p:nvSpPr>
          <p:cNvPr id="1585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43456809"/>
      </p:ext>
    </p:extLst>
  </p:cSld>
  <p:clrMapOvr>
    <a:masterClrMapping/>
  </p:clrMapOvr>
</p:notes>
</file>

<file path=ppt/notesSlides/notesSlide1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5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70B80B-6A47-48AB-BE30-402B325F40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5155" name="Rectangle 2"/>
          <p:cNvSpPr>
            <a:spLocks noGrp="1" noRot="1" noChangeAspect="1" noChangeArrowheads="1" noTextEdit="1"/>
          </p:cNvSpPr>
          <p:nvPr>
            <p:ph type="sldImg"/>
          </p:nvPr>
        </p:nvSpPr>
        <p:spPr>
          <a:xfrm>
            <a:off x="2309813" y="522288"/>
            <a:ext cx="4643437" cy="2611437"/>
          </a:xfrm>
          <a:ln/>
        </p:spPr>
      </p:sp>
      <p:sp>
        <p:nvSpPr>
          <p:cNvPr id="1585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95069711"/>
      </p:ext>
    </p:extLst>
  </p:cSld>
  <p:clrMapOvr>
    <a:masterClrMapping/>
  </p:clrMapOvr>
</p:notes>
</file>

<file path=ppt/notesSlides/notesSlide1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5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70B80B-6A47-48AB-BE30-402B325F40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5155" name="Rectangle 2"/>
          <p:cNvSpPr>
            <a:spLocks noGrp="1" noRot="1" noChangeAspect="1" noChangeArrowheads="1" noTextEdit="1"/>
          </p:cNvSpPr>
          <p:nvPr>
            <p:ph type="sldImg"/>
          </p:nvPr>
        </p:nvSpPr>
        <p:spPr>
          <a:xfrm>
            <a:off x="2309813" y="522288"/>
            <a:ext cx="4643437" cy="2611437"/>
          </a:xfrm>
          <a:ln/>
        </p:spPr>
      </p:sp>
      <p:sp>
        <p:nvSpPr>
          <p:cNvPr id="1585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93874545"/>
      </p:ext>
    </p:extLst>
  </p:cSld>
  <p:clrMapOvr>
    <a:masterClrMapping/>
  </p:clrMapOvr>
</p:notes>
</file>

<file path=ppt/notesSlides/notesSlide1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5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70B80B-6A47-48AB-BE30-402B325F40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5155" name="Rectangle 2"/>
          <p:cNvSpPr>
            <a:spLocks noGrp="1" noRot="1" noChangeAspect="1" noChangeArrowheads="1" noTextEdit="1"/>
          </p:cNvSpPr>
          <p:nvPr>
            <p:ph type="sldImg"/>
          </p:nvPr>
        </p:nvSpPr>
        <p:spPr>
          <a:xfrm>
            <a:off x="2309813" y="522288"/>
            <a:ext cx="4643437" cy="2611437"/>
          </a:xfrm>
          <a:ln/>
        </p:spPr>
      </p:sp>
      <p:sp>
        <p:nvSpPr>
          <p:cNvPr id="1585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2768566"/>
      </p:ext>
    </p:extLst>
  </p:cSld>
  <p:clrMapOvr>
    <a:masterClrMapping/>
  </p:clrMapOvr>
</p:notes>
</file>

<file path=ppt/notesSlides/notesSlide1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5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70B80B-6A47-48AB-BE30-402B325F40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5155" name="Rectangle 2"/>
          <p:cNvSpPr>
            <a:spLocks noGrp="1" noRot="1" noChangeAspect="1" noChangeArrowheads="1" noTextEdit="1"/>
          </p:cNvSpPr>
          <p:nvPr>
            <p:ph type="sldImg"/>
          </p:nvPr>
        </p:nvSpPr>
        <p:spPr>
          <a:xfrm>
            <a:off x="2309813" y="522288"/>
            <a:ext cx="4643437" cy="2611437"/>
          </a:xfrm>
          <a:ln/>
        </p:spPr>
      </p:sp>
      <p:sp>
        <p:nvSpPr>
          <p:cNvPr id="1585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64032635"/>
      </p:ext>
    </p:extLst>
  </p:cSld>
  <p:clrMapOvr>
    <a:masterClrMapping/>
  </p:clrMapOvr>
</p:notes>
</file>

<file path=ppt/notesSlides/notesSlide1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5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70B80B-6A47-48AB-BE30-402B325F40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5155" name="Rectangle 2"/>
          <p:cNvSpPr>
            <a:spLocks noGrp="1" noRot="1" noChangeAspect="1" noChangeArrowheads="1" noTextEdit="1"/>
          </p:cNvSpPr>
          <p:nvPr>
            <p:ph type="sldImg"/>
          </p:nvPr>
        </p:nvSpPr>
        <p:spPr>
          <a:xfrm>
            <a:off x="2309813" y="522288"/>
            <a:ext cx="4643437" cy="2611437"/>
          </a:xfrm>
          <a:ln/>
        </p:spPr>
      </p:sp>
      <p:sp>
        <p:nvSpPr>
          <p:cNvPr id="1585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88125231"/>
      </p:ext>
    </p:extLst>
  </p:cSld>
  <p:clrMapOvr>
    <a:masterClrMapping/>
  </p:clrMapOvr>
</p:notes>
</file>

<file path=ppt/notesSlides/notesSlide1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7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3492002-CFF8-4849-9B73-F2EBDFEA1DE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7171" name="Rectangle 2"/>
          <p:cNvSpPr>
            <a:spLocks noGrp="1" noRot="1" noChangeAspect="1" noChangeArrowheads="1" noTextEdit="1"/>
          </p:cNvSpPr>
          <p:nvPr>
            <p:ph type="sldImg"/>
          </p:nvPr>
        </p:nvSpPr>
        <p:spPr>
          <a:xfrm>
            <a:off x="2309813" y="522288"/>
            <a:ext cx="4643437" cy="2611437"/>
          </a:xfrm>
          <a:ln/>
        </p:spPr>
      </p:sp>
      <p:sp>
        <p:nvSpPr>
          <p:cNvPr id="1287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89746154"/>
      </p:ext>
    </p:extLst>
  </p:cSld>
  <p:clrMapOvr>
    <a:masterClrMapping/>
  </p:clrMapOvr>
</p:notes>
</file>

<file path=ppt/notesSlides/notesSlide1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8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C54B4B9-25E6-4F35-9E75-EA02CD23ABF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8195" name="Rectangle 2"/>
          <p:cNvSpPr>
            <a:spLocks noGrp="1" noRot="1" noChangeAspect="1" noChangeArrowheads="1" noTextEdit="1"/>
          </p:cNvSpPr>
          <p:nvPr>
            <p:ph type="sldImg"/>
          </p:nvPr>
        </p:nvSpPr>
        <p:spPr>
          <a:xfrm>
            <a:off x="2309813" y="522288"/>
            <a:ext cx="4643437" cy="2611437"/>
          </a:xfrm>
          <a:ln/>
        </p:spPr>
      </p:sp>
      <p:sp>
        <p:nvSpPr>
          <p:cNvPr id="1288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22293629"/>
      </p:ext>
    </p:extLst>
  </p:cSld>
  <p:clrMapOvr>
    <a:masterClrMapping/>
  </p:clrMapOvr>
</p:notes>
</file>

<file path=ppt/notesSlides/notesSlide1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92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9387DA3-324E-4673-8D30-8FE9ACE74AE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9219" name="Rectangle 2"/>
          <p:cNvSpPr>
            <a:spLocks noGrp="1" noRot="1" noChangeAspect="1" noChangeArrowheads="1" noTextEdit="1"/>
          </p:cNvSpPr>
          <p:nvPr>
            <p:ph type="sldImg"/>
          </p:nvPr>
        </p:nvSpPr>
        <p:spPr>
          <a:xfrm>
            <a:off x="2309813" y="522288"/>
            <a:ext cx="4643437" cy="2611437"/>
          </a:xfrm>
          <a:ln/>
        </p:spPr>
      </p:sp>
      <p:sp>
        <p:nvSpPr>
          <p:cNvPr id="12892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01968435"/>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7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8BD73E5-E696-46C5-B49B-02C1E735639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157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17795" name="Rectangle 2"/>
          <p:cNvSpPr>
            <a:spLocks noGrp="1" noRot="1" noChangeAspect="1" noChangeArrowheads="1" noTextEdit="1"/>
          </p:cNvSpPr>
          <p:nvPr>
            <p:ph type="sldImg"/>
          </p:nvPr>
        </p:nvSpPr>
        <p:spPr>
          <a:xfrm>
            <a:off x="2309813" y="522288"/>
            <a:ext cx="4643437" cy="2611437"/>
          </a:xfrm>
          <a:ln/>
        </p:spPr>
      </p:sp>
      <p:sp>
        <p:nvSpPr>
          <p:cNvPr id="417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94576115"/>
      </p:ext>
    </p:extLst>
  </p:cSld>
  <p:clrMapOvr>
    <a:masterClrMapping/>
  </p:clrMapOvr>
</p:notes>
</file>

<file path=ppt/notesSlides/notesSlide1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CBA098E-3AC3-4349-A129-F499C5DB27A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0243" name="Rectangle 2"/>
          <p:cNvSpPr>
            <a:spLocks noGrp="1" noRot="1" noChangeAspect="1" noChangeArrowheads="1" noTextEdit="1"/>
          </p:cNvSpPr>
          <p:nvPr>
            <p:ph type="sldImg"/>
          </p:nvPr>
        </p:nvSpPr>
        <p:spPr>
          <a:xfrm>
            <a:off x="2309813" y="522288"/>
            <a:ext cx="4643437" cy="2611437"/>
          </a:xfrm>
          <a:ln/>
        </p:spPr>
      </p:sp>
      <p:sp>
        <p:nvSpPr>
          <p:cNvPr id="1290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83147058"/>
      </p:ext>
    </p:extLst>
  </p:cSld>
  <p:clrMapOvr>
    <a:masterClrMapping/>
  </p:clrMapOvr>
</p:notes>
</file>

<file path=ppt/notesSlides/notesSlide1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1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7322BCF-3A59-4135-B850-4844692FC35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1747" name="Rectangle 2"/>
          <p:cNvSpPr>
            <a:spLocks noGrp="1" noRot="1" noChangeAspect="1" noChangeArrowheads="1" noTextEdit="1"/>
          </p:cNvSpPr>
          <p:nvPr>
            <p:ph type="sldImg"/>
          </p:nvPr>
        </p:nvSpPr>
        <p:spPr>
          <a:xfrm>
            <a:off x="2309813" y="522288"/>
            <a:ext cx="4643437" cy="2611437"/>
          </a:xfrm>
          <a:ln/>
        </p:spPr>
      </p:sp>
      <p:sp>
        <p:nvSpPr>
          <p:cNvPr id="13117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3542391"/>
      </p:ext>
    </p:extLst>
  </p:cSld>
  <p:clrMapOvr>
    <a:masterClrMapping/>
  </p:clrMapOvr>
</p:notes>
</file>

<file path=ppt/notesSlides/notesSlide1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9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33EACE-B871-4A41-A676-BA11D6FCEF1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9699" name="Rectangle 2"/>
          <p:cNvSpPr>
            <a:spLocks noGrp="1" noRot="1" noChangeAspect="1" noChangeArrowheads="1" noTextEdit="1"/>
          </p:cNvSpPr>
          <p:nvPr>
            <p:ph type="sldImg"/>
          </p:nvPr>
        </p:nvSpPr>
        <p:spPr>
          <a:xfrm>
            <a:off x="2309813" y="522288"/>
            <a:ext cx="4643437" cy="2611437"/>
          </a:xfrm>
          <a:ln/>
        </p:spPr>
      </p:sp>
      <p:sp>
        <p:nvSpPr>
          <p:cNvPr id="13097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64357697"/>
      </p:ext>
    </p:extLst>
  </p:cSld>
  <p:clrMapOvr>
    <a:masterClrMapping/>
  </p:clrMapOvr>
</p:notes>
</file>

<file path=ppt/notesSlides/notesSlide1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9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33EACE-B871-4A41-A676-BA11D6FCEF1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9699" name="Rectangle 2"/>
          <p:cNvSpPr>
            <a:spLocks noGrp="1" noRot="1" noChangeAspect="1" noChangeArrowheads="1" noTextEdit="1"/>
          </p:cNvSpPr>
          <p:nvPr>
            <p:ph type="sldImg"/>
          </p:nvPr>
        </p:nvSpPr>
        <p:spPr>
          <a:xfrm>
            <a:off x="2309813" y="522288"/>
            <a:ext cx="4643437" cy="2611437"/>
          </a:xfrm>
          <a:ln/>
        </p:spPr>
      </p:sp>
      <p:sp>
        <p:nvSpPr>
          <p:cNvPr id="13097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77404121"/>
      </p:ext>
    </p:extLst>
  </p:cSld>
  <p:clrMapOvr>
    <a:masterClrMapping/>
  </p:clrMapOvr>
</p:notes>
</file>

<file path=ppt/notesSlides/notesSlide1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6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B2E2FC6-D7AE-4BB4-AC20-6784B9B50FC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6867" name="Rectangle 2"/>
          <p:cNvSpPr>
            <a:spLocks noGrp="1" noRot="1" noChangeAspect="1" noChangeArrowheads="1" noTextEdit="1"/>
          </p:cNvSpPr>
          <p:nvPr>
            <p:ph type="sldImg"/>
          </p:nvPr>
        </p:nvSpPr>
        <p:spPr>
          <a:xfrm>
            <a:off x="2309813" y="522288"/>
            <a:ext cx="4643437" cy="2611437"/>
          </a:xfrm>
          <a:ln/>
        </p:spPr>
      </p:sp>
      <p:sp>
        <p:nvSpPr>
          <p:cNvPr id="1316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77674262"/>
      </p:ext>
    </p:extLst>
  </p:cSld>
  <p:clrMapOvr>
    <a:masterClrMapping/>
  </p:clrMapOvr>
</p:notes>
</file>

<file path=ppt/notesSlides/notesSlide1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16107338"/>
      </p:ext>
    </p:extLst>
  </p:cSld>
  <p:clrMapOvr>
    <a:masterClrMapping/>
  </p:clrMapOvr>
</p:notes>
</file>

<file path=ppt/notesSlides/notesSlide1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73153430"/>
      </p:ext>
    </p:extLst>
  </p:cSld>
  <p:clrMapOvr>
    <a:masterClrMapping/>
  </p:clrMapOvr>
</p:notes>
</file>

<file path=ppt/notesSlides/notesSlide1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44666449"/>
      </p:ext>
    </p:extLst>
  </p:cSld>
  <p:clrMapOvr>
    <a:masterClrMapping/>
  </p:clrMapOvr>
</p:notes>
</file>

<file path=ppt/notesSlides/notesSlide1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07434358"/>
      </p:ext>
    </p:extLst>
  </p:cSld>
  <p:clrMapOvr>
    <a:masterClrMapping/>
  </p:clrMapOvr>
</p:notes>
</file>

<file path=ppt/notesSlides/notesSlide1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9671084"/>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8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E721B13-0A39-4D90-98A5-5156A99A4BA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158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18819" name="Rectangle 2"/>
          <p:cNvSpPr>
            <a:spLocks noGrp="1" noRot="1" noChangeAspect="1" noChangeArrowheads="1" noTextEdit="1"/>
          </p:cNvSpPr>
          <p:nvPr>
            <p:ph type="sldImg"/>
          </p:nvPr>
        </p:nvSpPr>
        <p:spPr>
          <a:xfrm>
            <a:off x="2309813" y="522288"/>
            <a:ext cx="4643437" cy="2611437"/>
          </a:xfrm>
          <a:ln/>
        </p:spPr>
      </p:sp>
      <p:sp>
        <p:nvSpPr>
          <p:cNvPr id="418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86764530"/>
      </p:ext>
    </p:extLst>
  </p:cSld>
  <p:clrMapOvr>
    <a:masterClrMapping/>
  </p:clrMapOvr>
</p:notes>
</file>

<file path=ppt/notesSlides/notesSlide1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44625324"/>
      </p:ext>
    </p:extLst>
  </p:cSld>
  <p:clrMapOvr>
    <a:masterClrMapping/>
  </p:clrMapOvr>
</p:notes>
</file>

<file path=ppt/notesSlides/notesSlide1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97364409"/>
      </p:ext>
    </p:extLst>
  </p:cSld>
  <p:clrMapOvr>
    <a:masterClrMapping/>
  </p:clrMapOvr>
</p:notes>
</file>

<file path=ppt/notesSlides/notesSlide1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62736084"/>
      </p:ext>
    </p:extLst>
  </p:cSld>
  <p:clrMapOvr>
    <a:masterClrMapping/>
  </p:clrMapOvr>
</p:notes>
</file>

<file path=ppt/notesSlides/notesSlide1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9001371"/>
      </p:ext>
    </p:extLst>
  </p:cSld>
  <p:clrMapOvr>
    <a:masterClrMapping/>
  </p:clrMapOvr>
</p:notes>
</file>

<file path=ppt/notesSlides/notesSlide1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73015081"/>
      </p:ext>
    </p:extLst>
  </p:cSld>
  <p:clrMapOvr>
    <a:masterClrMapping/>
  </p:clrMapOvr>
</p:notes>
</file>

<file path=ppt/notesSlides/notesSlide1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44063503"/>
      </p:ext>
    </p:extLst>
  </p:cSld>
  <p:clrMapOvr>
    <a:masterClrMapping/>
  </p:clrMapOvr>
</p:notes>
</file>

<file path=ppt/notesSlides/notesSlide1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90938349"/>
      </p:ext>
    </p:extLst>
  </p:cSld>
  <p:clrMapOvr>
    <a:masterClrMapping/>
  </p:clrMapOvr>
</p:notes>
</file>

<file path=ppt/notesSlides/notesSlide1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8041696"/>
      </p:ext>
    </p:extLst>
  </p:cSld>
  <p:clrMapOvr>
    <a:masterClrMapping/>
  </p:clrMapOvr>
</p:notes>
</file>

<file path=ppt/notesSlides/notesSlide1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76719894"/>
      </p:ext>
    </p:extLst>
  </p:cSld>
  <p:clrMapOvr>
    <a:masterClrMapping/>
  </p:clrMapOvr>
</p:notes>
</file>

<file path=ppt/notesSlides/notesSlide1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50486782"/>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6A5CBEE-C0CA-4185-AF39-17E48E8414D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159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19843" name="Rectangle 2"/>
          <p:cNvSpPr>
            <a:spLocks noGrp="1" noRot="1" noChangeAspect="1" noChangeArrowheads="1" noTextEdit="1"/>
          </p:cNvSpPr>
          <p:nvPr>
            <p:ph type="sldImg"/>
          </p:nvPr>
        </p:nvSpPr>
        <p:spPr>
          <a:xfrm>
            <a:off x="2309813" y="522288"/>
            <a:ext cx="4643437" cy="2611437"/>
          </a:xfrm>
          <a:ln/>
        </p:spPr>
      </p:sp>
      <p:sp>
        <p:nvSpPr>
          <p:cNvPr id="419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96542067"/>
      </p:ext>
    </p:extLst>
  </p:cSld>
  <p:clrMapOvr>
    <a:masterClrMapping/>
  </p:clrMapOvr>
</p:notes>
</file>

<file path=ppt/notesSlides/notesSlide1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554198"/>
      </p:ext>
    </p:extLst>
  </p:cSld>
  <p:clrMapOvr>
    <a:masterClrMapping/>
  </p:clrMapOvr>
</p:notes>
</file>

<file path=ppt/notesSlides/notesSlide1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85056834"/>
      </p:ext>
    </p:extLst>
  </p:cSld>
  <p:clrMapOvr>
    <a:masterClrMapping/>
  </p:clrMapOvr>
</p:notes>
</file>

<file path=ppt/notesSlides/notesSlide1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85968826"/>
      </p:ext>
    </p:extLst>
  </p:cSld>
  <p:clrMapOvr>
    <a:masterClrMapping/>
  </p:clrMapOvr>
</p:notes>
</file>

<file path=ppt/notesSlides/notesSlide1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28318813"/>
      </p:ext>
    </p:extLst>
  </p:cSld>
  <p:clrMapOvr>
    <a:masterClrMapping/>
  </p:clrMapOvr>
</p:notes>
</file>

<file path=ppt/notesSlides/notesSlide1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37826338"/>
      </p:ext>
    </p:extLst>
  </p:cSld>
  <p:clrMapOvr>
    <a:masterClrMapping/>
  </p:clrMapOvr>
</p:notes>
</file>

<file path=ppt/notesSlides/notesSlide1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74221102"/>
      </p:ext>
    </p:extLst>
  </p:cSld>
  <p:clrMapOvr>
    <a:masterClrMapping/>
  </p:clrMapOvr>
</p:notes>
</file>

<file path=ppt/notesSlides/notesSlide1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50150676"/>
      </p:ext>
    </p:extLst>
  </p:cSld>
  <p:clrMapOvr>
    <a:masterClrMapping/>
  </p:clrMapOvr>
</p:notes>
</file>

<file path=ppt/notesSlides/notesSlide1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19047087"/>
      </p:ext>
    </p:extLst>
  </p:cSld>
  <p:clrMapOvr>
    <a:masterClrMapping/>
  </p:clrMapOvr>
</p:notes>
</file>

<file path=ppt/notesSlides/notesSlide1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21225416"/>
      </p:ext>
    </p:extLst>
  </p:cSld>
  <p:clrMapOvr>
    <a:masterClrMapping/>
  </p:clrMapOvr>
</p:notes>
</file>

<file path=ppt/notesSlides/notesSlide1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43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2ABA53E-2C02-4A2A-9447-DDA4097E00A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94371" name="Rectangle 2"/>
          <p:cNvSpPr>
            <a:spLocks noGrp="1" noRot="1" noChangeAspect="1" noChangeArrowheads="1" noTextEdit="1"/>
          </p:cNvSpPr>
          <p:nvPr>
            <p:ph type="sldImg"/>
          </p:nvPr>
        </p:nvSpPr>
        <p:spPr>
          <a:xfrm>
            <a:off x="2309813" y="522288"/>
            <a:ext cx="4643437" cy="2611437"/>
          </a:xfrm>
          <a:ln/>
        </p:spPr>
      </p:sp>
      <p:sp>
        <p:nvSpPr>
          <p:cNvPr id="15943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25576420"/>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D5B0E5-AFCF-4C7B-A6BF-DFE490BC246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160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0867" name="Rectangle 2"/>
          <p:cNvSpPr>
            <a:spLocks noGrp="1" noRot="1" noChangeAspect="1" noChangeArrowheads="1" noTextEdit="1"/>
          </p:cNvSpPr>
          <p:nvPr>
            <p:ph type="sldImg"/>
          </p:nvPr>
        </p:nvSpPr>
        <p:spPr>
          <a:xfrm>
            <a:off x="2309813" y="522288"/>
            <a:ext cx="4643437" cy="2611437"/>
          </a:xfrm>
          <a:ln/>
        </p:spPr>
      </p:sp>
      <p:sp>
        <p:nvSpPr>
          <p:cNvPr id="420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04297745"/>
      </p:ext>
    </p:extLst>
  </p:cSld>
  <p:clrMapOvr>
    <a:masterClrMapping/>
  </p:clrMapOvr>
</p:notes>
</file>

<file path=ppt/notesSlides/notesSlide1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53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DF2DBB5-4354-4EF7-8A89-7C4403BE3A1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95395" name="Rectangle 2"/>
          <p:cNvSpPr>
            <a:spLocks noGrp="1" noRot="1" noChangeAspect="1" noChangeArrowheads="1" noTextEdit="1"/>
          </p:cNvSpPr>
          <p:nvPr>
            <p:ph type="sldImg"/>
          </p:nvPr>
        </p:nvSpPr>
        <p:spPr>
          <a:xfrm>
            <a:off x="2309813" y="522288"/>
            <a:ext cx="4643437" cy="2611437"/>
          </a:xfrm>
          <a:ln/>
        </p:spPr>
      </p:sp>
      <p:sp>
        <p:nvSpPr>
          <p:cNvPr id="15953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46377913"/>
      </p:ext>
    </p:extLst>
  </p:cSld>
  <p:clrMapOvr>
    <a:masterClrMapping/>
  </p:clrMapOvr>
</p:notes>
</file>

<file path=ppt/notesSlides/notesSlide1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64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408D40-E304-4143-BF57-B9990F78F73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96419" name="Rectangle 2"/>
          <p:cNvSpPr>
            <a:spLocks noGrp="1" noRot="1" noChangeAspect="1" noChangeArrowheads="1" noTextEdit="1"/>
          </p:cNvSpPr>
          <p:nvPr>
            <p:ph type="sldImg"/>
          </p:nvPr>
        </p:nvSpPr>
        <p:spPr>
          <a:xfrm>
            <a:off x="2309813" y="522288"/>
            <a:ext cx="4643437" cy="2611437"/>
          </a:xfrm>
          <a:ln/>
        </p:spPr>
      </p:sp>
      <p:sp>
        <p:nvSpPr>
          <p:cNvPr id="15964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00958194"/>
      </p:ext>
    </p:extLst>
  </p:cSld>
  <p:clrMapOvr>
    <a:masterClrMapping/>
  </p:clrMapOvr>
</p:notes>
</file>

<file path=ppt/notesSlides/notesSlide1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7FE0E91-1FA4-4E33-88F3-D4DE1C9CCCF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97443" name="Rectangle 2"/>
          <p:cNvSpPr>
            <a:spLocks noGrp="1" noRot="1" noChangeAspect="1" noChangeArrowheads="1" noTextEdit="1"/>
          </p:cNvSpPr>
          <p:nvPr>
            <p:ph type="sldImg"/>
          </p:nvPr>
        </p:nvSpPr>
        <p:spPr>
          <a:xfrm>
            <a:off x="2309813" y="522288"/>
            <a:ext cx="4643437" cy="2611437"/>
          </a:xfrm>
          <a:ln/>
        </p:spPr>
      </p:sp>
      <p:sp>
        <p:nvSpPr>
          <p:cNvPr id="15974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22856223"/>
      </p:ext>
    </p:extLst>
  </p:cSld>
  <p:clrMapOvr>
    <a:masterClrMapping/>
  </p:clrMapOvr>
</p:notes>
</file>

<file path=ppt/notesSlides/notesSlide1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84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307AB32-8950-4787-A079-CE536147B6B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98467" name="Rectangle 2"/>
          <p:cNvSpPr>
            <a:spLocks noGrp="1" noRot="1" noChangeAspect="1" noChangeArrowheads="1" noTextEdit="1"/>
          </p:cNvSpPr>
          <p:nvPr>
            <p:ph type="sldImg"/>
          </p:nvPr>
        </p:nvSpPr>
        <p:spPr>
          <a:xfrm>
            <a:off x="2309813" y="522288"/>
            <a:ext cx="4643437" cy="2611437"/>
          </a:xfrm>
          <a:ln/>
        </p:spPr>
      </p:sp>
      <p:sp>
        <p:nvSpPr>
          <p:cNvPr id="15984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54253343"/>
      </p:ext>
    </p:extLst>
  </p:cSld>
  <p:clrMapOvr>
    <a:masterClrMapping/>
  </p:clrMapOvr>
</p:notes>
</file>

<file path=ppt/notesSlides/notesSlide1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94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6974047-F887-4CB2-AFF8-5761A6A0BC3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99491" name="Rectangle 2"/>
          <p:cNvSpPr>
            <a:spLocks noGrp="1" noRot="1" noChangeAspect="1" noChangeArrowheads="1" noTextEdit="1"/>
          </p:cNvSpPr>
          <p:nvPr>
            <p:ph type="sldImg"/>
          </p:nvPr>
        </p:nvSpPr>
        <p:spPr>
          <a:xfrm>
            <a:off x="2309813" y="522288"/>
            <a:ext cx="4643437" cy="2611437"/>
          </a:xfrm>
          <a:ln/>
        </p:spPr>
      </p:sp>
      <p:sp>
        <p:nvSpPr>
          <p:cNvPr id="15994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46367160"/>
      </p:ext>
    </p:extLst>
  </p:cSld>
  <p:clrMapOvr>
    <a:masterClrMapping/>
  </p:clrMapOvr>
</p:notes>
</file>

<file path=ppt/notesSlides/notesSlide1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05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E4E472-EF66-4A73-9247-114FDB32DF5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0515" name="Rectangle 2"/>
          <p:cNvSpPr>
            <a:spLocks noGrp="1" noRot="1" noChangeAspect="1" noChangeArrowheads="1" noTextEdit="1"/>
          </p:cNvSpPr>
          <p:nvPr>
            <p:ph type="sldImg"/>
          </p:nvPr>
        </p:nvSpPr>
        <p:spPr>
          <a:xfrm>
            <a:off x="2309813" y="522288"/>
            <a:ext cx="4643437" cy="2611437"/>
          </a:xfrm>
          <a:ln/>
        </p:spPr>
      </p:sp>
      <p:sp>
        <p:nvSpPr>
          <p:cNvPr id="16005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28075854"/>
      </p:ext>
    </p:extLst>
  </p:cSld>
  <p:clrMapOvr>
    <a:masterClrMapping/>
  </p:clrMapOvr>
</p:notes>
</file>

<file path=ppt/notesSlides/notesSlide1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1640</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733621547"/>
      </p:ext>
    </p:extLst>
  </p:cSld>
  <p:clrMapOvr>
    <a:masterClrMapping/>
  </p:clrMapOvr>
</p:notes>
</file>

<file path=ppt/notesSlides/notesSlide1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1641</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39017760"/>
      </p:ext>
    </p:extLst>
  </p:cSld>
  <p:clrMapOvr>
    <a:masterClrMapping/>
  </p:clrMapOvr>
</p:notes>
</file>

<file path=ppt/notesSlides/notesSlide1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1642</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72617514"/>
      </p:ext>
    </p:extLst>
  </p:cSld>
  <p:clrMapOvr>
    <a:masterClrMapping/>
  </p:clrMapOvr>
</p:notes>
</file>

<file path=ppt/notesSlides/notesSlide1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1643</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60635646"/>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1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726920-3848-4CEC-B17C-600F32D454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161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1891" name="Rectangle 2"/>
          <p:cNvSpPr>
            <a:spLocks noGrp="1" noRot="1" noChangeAspect="1" noChangeArrowheads="1" noTextEdit="1"/>
          </p:cNvSpPr>
          <p:nvPr>
            <p:ph type="sldImg"/>
          </p:nvPr>
        </p:nvSpPr>
        <p:spPr>
          <a:xfrm>
            <a:off x="2309813" y="522288"/>
            <a:ext cx="4643437" cy="2611437"/>
          </a:xfrm>
          <a:ln/>
        </p:spPr>
      </p:sp>
      <p:sp>
        <p:nvSpPr>
          <p:cNvPr id="421892"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223135372"/>
      </p:ext>
    </p:extLst>
  </p:cSld>
  <p:clrMapOvr>
    <a:masterClrMapping/>
  </p:clrMapOvr>
</p:notes>
</file>

<file path=ppt/notesSlides/notesSlide1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1644</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74588365"/>
      </p:ext>
    </p:extLst>
  </p:cSld>
  <p:clrMapOvr>
    <a:masterClrMapping/>
  </p:clrMapOvr>
</p:notes>
</file>

<file path=ppt/notesSlides/notesSlide1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1645</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48072827"/>
      </p:ext>
    </p:extLst>
  </p:cSld>
  <p:clrMapOvr>
    <a:masterClrMapping/>
  </p:clrMapOvr>
</p:notes>
</file>

<file path=ppt/notesSlides/notesSlide1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1646</a:t>
            </a:fld>
            <a:endParaRPr lang="en-US" dirty="0"/>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346442142"/>
      </p:ext>
    </p:extLst>
  </p:cSld>
  <p:clrMapOvr>
    <a:masterClrMapping/>
  </p:clrMapOvr>
</p:notes>
</file>

<file path=ppt/notesSlides/notesSlide1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1647</a:t>
            </a:fld>
            <a:endParaRPr lang="en-US" dirty="0"/>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552621573"/>
      </p:ext>
    </p:extLst>
  </p:cSld>
  <p:clrMapOvr>
    <a:masterClrMapping/>
  </p:clrMapOvr>
</p:notes>
</file>

<file path=ppt/notesSlides/notesSlide1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1648</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432519224"/>
      </p:ext>
    </p:extLst>
  </p:cSld>
  <p:clrMapOvr>
    <a:masterClrMapping/>
  </p:clrMapOvr>
</p:notes>
</file>

<file path=ppt/notesSlides/notesSlide1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1649</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121421007"/>
      </p:ext>
    </p:extLst>
  </p:cSld>
  <p:clrMapOvr>
    <a:masterClrMapping/>
  </p:clrMapOvr>
</p:notes>
</file>

<file path=ppt/notesSlides/notesSlide1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1650</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606591719"/>
      </p:ext>
    </p:extLst>
  </p:cSld>
  <p:clrMapOvr>
    <a:masterClrMapping/>
  </p:clrMapOvr>
</p:notes>
</file>

<file path=ppt/notesSlides/notesSlide1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1651</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417760210"/>
      </p:ext>
    </p:extLst>
  </p:cSld>
  <p:clrMapOvr>
    <a:masterClrMapping/>
  </p:clrMapOvr>
</p:notes>
</file>

<file path=ppt/notesSlides/notesSlide1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1652</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1998826350"/>
      </p:ext>
    </p:extLst>
  </p:cSld>
  <p:clrMapOvr>
    <a:masterClrMapping/>
  </p:clrMapOvr>
</p:notes>
</file>

<file path=ppt/notesSlides/notesSlide1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5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47D021E-C4BC-4695-A169-6FFF332225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5635" name="Rectangle 2"/>
          <p:cNvSpPr>
            <a:spLocks noGrp="1" noRot="1" noChangeAspect="1" noChangeArrowheads="1" noTextEdit="1"/>
          </p:cNvSpPr>
          <p:nvPr>
            <p:ph type="sldImg"/>
          </p:nvPr>
        </p:nvSpPr>
        <p:spPr>
          <a:xfrm>
            <a:off x="2309813" y="522288"/>
            <a:ext cx="4643437" cy="2611437"/>
          </a:xfrm>
          <a:ln/>
        </p:spPr>
      </p:sp>
      <p:sp>
        <p:nvSpPr>
          <p:cNvPr id="1605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10306798"/>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162</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554072935"/>
      </p:ext>
    </p:extLst>
  </p:cSld>
  <p:clrMapOvr>
    <a:masterClrMapping/>
  </p:clrMapOvr>
</p:notes>
</file>

<file path=ppt/notesSlides/notesSlide1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4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1785CFD-6EDD-4E5A-BFC6-82DBCBC7A348}"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4579" name="Rectangle 2"/>
          <p:cNvSpPr>
            <a:spLocks noGrp="1" noRot="1" noChangeAspect="1" noChangeArrowheads="1" noTextEdit="1"/>
          </p:cNvSpPr>
          <p:nvPr>
            <p:ph type="sldImg"/>
          </p:nvPr>
        </p:nvSpPr>
        <p:spPr>
          <a:xfrm>
            <a:off x="2311400" y="522288"/>
            <a:ext cx="4643438" cy="2611437"/>
          </a:xfrm>
          <a:ln/>
        </p:spPr>
      </p:sp>
      <p:sp>
        <p:nvSpPr>
          <p:cNvPr id="664580"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573819905"/>
      </p:ext>
    </p:extLst>
  </p:cSld>
  <p:clrMapOvr>
    <a:masterClrMapping/>
  </p:clrMapOvr>
</p:notes>
</file>

<file path=ppt/notesSlides/notesSlide1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5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AE4ED4-1E1A-4B66-9BB0-5DD7240476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5875" name="Rectangle 2"/>
          <p:cNvSpPr>
            <a:spLocks noGrp="1" noRot="1" noChangeAspect="1" noChangeArrowheads="1" noTextEdit="1"/>
          </p:cNvSpPr>
          <p:nvPr>
            <p:ph type="sldImg"/>
          </p:nvPr>
        </p:nvSpPr>
        <p:spPr>
          <a:xfrm>
            <a:off x="2309813" y="522288"/>
            <a:ext cx="4643437" cy="2611437"/>
          </a:xfrm>
          <a:ln/>
        </p:spPr>
      </p:sp>
      <p:sp>
        <p:nvSpPr>
          <p:cNvPr id="1615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33587623"/>
      </p:ext>
    </p:extLst>
  </p:cSld>
  <p:clrMapOvr>
    <a:masterClrMapping/>
  </p:clrMapOvr>
</p:notes>
</file>

<file path=ppt/notesSlides/notesSlide1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5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47D021E-C4BC-4695-A169-6FFF332225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5635" name="Rectangle 2"/>
          <p:cNvSpPr>
            <a:spLocks noGrp="1" noRot="1" noChangeAspect="1" noChangeArrowheads="1" noTextEdit="1"/>
          </p:cNvSpPr>
          <p:nvPr>
            <p:ph type="sldImg"/>
          </p:nvPr>
        </p:nvSpPr>
        <p:spPr>
          <a:xfrm>
            <a:off x="2309813" y="522288"/>
            <a:ext cx="4643437" cy="2611437"/>
          </a:xfrm>
          <a:ln/>
        </p:spPr>
      </p:sp>
      <p:sp>
        <p:nvSpPr>
          <p:cNvPr id="1605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77157305"/>
      </p:ext>
    </p:extLst>
  </p:cSld>
  <p:clrMapOvr>
    <a:masterClrMapping/>
  </p:clrMapOvr>
</p:notes>
</file>

<file path=ppt/notesSlides/notesSlide1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4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1785CFD-6EDD-4E5A-BFC6-82DBCBC7A348}"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4579" name="Rectangle 2"/>
          <p:cNvSpPr>
            <a:spLocks noGrp="1" noRot="1" noChangeAspect="1" noChangeArrowheads="1" noTextEdit="1"/>
          </p:cNvSpPr>
          <p:nvPr>
            <p:ph type="sldImg"/>
          </p:nvPr>
        </p:nvSpPr>
        <p:spPr>
          <a:xfrm>
            <a:off x="2311400" y="522288"/>
            <a:ext cx="4643438" cy="2611437"/>
          </a:xfrm>
          <a:ln/>
        </p:spPr>
      </p:sp>
      <p:sp>
        <p:nvSpPr>
          <p:cNvPr id="664580"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846520538"/>
      </p:ext>
    </p:extLst>
  </p:cSld>
  <p:clrMapOvr>
    <a:masterClrMapping/>
  </p:clrMapOvr>
</p:notes>
</file>

<file path=ppt/notesSlides/notesSlide1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5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AE4ED4-1E1A-4B66-9BB0-5DD7240476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5875" name="Rectangle 2"/>
          <p:cNvSpPr>
            <a:spLocks noGrp="1" noRot="1" noChangeAspect="1" noChangeArrowheads="1" noTextEdit="1"/>
          </p:cNvSpPr>
          <p:nvPr>
            <p:ph type="sldImg"/>
          </p:nvPr>
        </p:nvSpPr>
        <p:spPr>
          <a:xfrm>
            <a:off x="2309813" y="522288"/>
            <a:ext cx="4643437" cy="2611437"/>
          </a:xfrm>
          <a:ln/>
        </p:spPr>
      </p:sp>
      <p:sp>
        <p:nvSpPr>
          <p:cNvPr id="1615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4237829"/>
      </p:ext>
    </p:extLst>
  </p:cSld>
  <p:clrMapOvr>
    <a:masterClrMapping/>
  </p:clrMapOvr>
</p:notes>
</file>

<file path=ppt/notesSlides/notesSlide1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12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61DA5B9-7C6B-473C-9C47-949E00B0D32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1235" name="Rectangle 2"/>
          <p:cNvSpPr>
            <a:spLocks noGrp="1" noRot="1" noChangeAspect="1" noChangeArrowheads="1" noTextEdit="1"/>
          </p:cNvSpPr>
          <p:nvPr>
            <p:ph type="sldImg"/>
          </p:nvPr>
        </p:nvSpPr>
        <p:spPr>
          <a:xfrm>
            <a:off x="2309813" y="522288"/>
            <a:ext cx="4643437" cy="2611437"/>
          </a:xfrm>
          <a:ln/>
        </p:spPr>
      </p:sp>
      <p:sp>
        <p:nvSpPr>
          <p:cNvPr id="16312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06365164"/>
      </p:ext>
    </p:extLst>
  </p:cSld>
  <p:clrMapOvr>
    <a:masterClrMapping/>
  </p:clrMapOvr>
</p:notes>
</file>

<file path=ppt/notesSlides/notesSlide1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4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AE1D11D-B34E-4B14-8B81-66AFF64B53D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4307" name="Rectangle 2"/>
          <p:cNvSpPr>
            <a:spLocks noGrp="1" noRot="1" noChangeAspect="1" noChangeArrowheads="1" noTextEdit="1"/>
          </p:cNvSpPr>
          <p:nvPr>
            <p:ph type="sldImg"/>
          </p:nvPr>
        </p:nvSpPr>
        <p:spPr>
          <a:xfrm>
            <a:off x="2309813" y="522288"/>
            <a:ext cx="4643437" cy="2611437"/>
          </a:xfrm>
          <a:ln/>
        </p:spPr>
      </p:sp>
      <p:sp>
        <p:nvSpPr>
          <p:cNvPr id="1634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25661559"/>
      </p:ext>
    </p:extLst>
  </p:cSld>
  <p:clrMapOvr>
    <a:masterClrMapping/>
  </p:clrMapOvr>
</p:notes>
</file>

<file path=ppt/notesSlides/notesSlide1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1742</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803947452"/>
      </p:ext>
    </p:extLst>
  </p:cSld>
  <p:clrMapOvr>
    <a:masterClrMapping/>
  </p:clrMapOvr>
</p:notes>
</file>

<file path=ppt/notesSlides/notesSlide1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1748</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610119145"/>
      </p:ext>
    </p:extLst>
  </p:cSld>
  <p:clrMapOvr>
    <a:masterClrMapping/>
  </p:clrMapOvr>
</p:notes>
</file>

<file path=ppt/notesSlides/notesSlide1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1749</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55297586"/>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7346"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251F1EB2-D691-4BAD-B2C1-0796BAA3E2B2}"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163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97347" name="Rectangle 2"/>
          <p:cNvSpPr>
            <a:spLocks noGrp="1" noRot="1" noChangeAspect="1" noChangeArrowheads="1" noTextEdit="1"/>
          </p:cNvSpPr>
          <p:nvPr>
            <p:ph type="sldImg"/>
          </p:nvPr>
        </p:nvSpPr>
        <p:spPr>
          <a:xfrm>
            <a:off x="2309813" y="522288"/>
            <a:ext cx="4643437" cy="2611437"/>
          </a:xfrm>
          <a:ln/>
        </p:spPr>
      </p:sp>
      <p:sp>
        <p:nvSpPr>
          <p:cNvPr id="6973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37249605"/>
      </p:ext>
    </p:extLst>
  </p:cSld>
  <p:clrMapOvr>
    <a:masterClrMapping/>
  </p:clrMapOvr>
</p:notes>
</file>

<file path=ppt/notesSlides/notesSlide1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1750</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01956976"/>
      </p:ext>
    </p:extLst>
  </p:cSld>
  <p:clrMapOvr>
    <a:masterClrMapping/>
  </p:clrMapOvr>
</p:notes>
</file>

<file path=ppt/notesSlides/notesSlide1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1751</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1724696"/>
      </p:ext>
    </p:extLst>
  </p:cSld>
  <p:clrMapOvr>
    <a:masterClrMapping/>
  </p:clrMapOvr>
</p:notes>
</file>

<file path=ppt/notesSlides/notesSlide1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1752</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71161848"/>
      </p:ext>
    </p:extLst>
  </p:cSld>
  <p:clrMapOvr>
    <a:masterClrMapping/>
  </p:clrMapOvr>
</p:notes>
</file>

<file path=ppt/notesSlides/notesSlide1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1753</a:t>
            </a:fld>
            <a:endParaRPr lang="en-US" dirty="0"/>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1890143737"/>
      </p:ext>
    </p:extLst>
  </p:cSld>
  <p:clrMapOvr>
    <a:masterClrMapping/>
  </p:clrMapOvr>
</p:notes>
</file>

<file path=ppt/notesSlides/notesSlide1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1754</a:t>
            </a:fld>
            <a:endParaRPr lang="en-US" dirty="0"/>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90432017"/>
      </p:ext>
    </p:extLst>
  </p:cSld>
  <p:clrMapOvr>
    <a:masterClrMapping/>
  </p:clrMapOvr>
</p:notes>
</file>

<file path=ppt/notesSlides/notesSlide1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4394FD-6036-4656-8019-92C1812001AF}"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20459833"/>
      </p:ext>
    </p:extLst>
  </p:cSld>
  <p:clrMapOvr>
    <a:masterClrMapping/>
  </p:clrMapOvr>
</p:notes>
</file>

<file path=ppt/notesSlides/notesSlide1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4394FD-6036-4656-8019-92C1812001AF}"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30045598"/>
      </p:ext>
    </p:extLst>
  </p:cSld>
  <p:clrMapOvr>
    <a:masterClrMapping/>
  </p:clrMapOvr>
</p:notes>
</file>

<file path=ppt/notesSlides/notesSlide1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4394FD-6036-4656-8019-92C1812001AF}"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01093404"/>
      </p:ext>
    </p:extLst>
  </p:cSld>
  <p:clrMapOvr>
    <a:masterClrMapping/>
  </p:clrMapOvr>
</p:notes>
</file>

<file path=ppt/notesSlides/notesSlide1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4394FD-6036-4656-8019-92C1812001AF}"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78484465"/>
      </p:ext>
    </p:extLst>
  </p:cSld>
  <p:clrMapOvr>
    <a:masterClrMapping/>
  </p:clrMapOvr>
</p:notes>
</file>

<file path=ppt/notesSlides/notesSlide1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4394FD-6036-4656-8019-92C1812001AF}"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97333467"/>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1442"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7EB261E4-61B1-482B-8224-F206232A10F6}"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164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01443" name="Rectangle 2"/>
          <p:cNvSpPr>
            <a:spLocks noGrp="1" noRot="1" noChangeAspect="1" noChangeArrowheads="1" noTextEdit="1"/>
          </p:cNvSpPr>
          <p:nvPr>
            <p:ph type="sldImg"/>
          </p:nvPr>
        </p:nvSpPr>
        <p:spPr>
          <a:xfrm>
            <a:off x="2309813" y="522288"/>
            <a:ext cx="4643437" cy="2611437"/>
          </a:xfrm>
          <a:ln/>
        </p:spPr>
      </p:sp>
      <p:sp>
        <p:nvSpPr>
          <p:cNvPr id="7014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68764593"/>
      </p:ext>
    </p:extLst>
  </p:cSld>
  <p:clrMapOvr>
    <a:masterClrMapping/>
  </p:clrMapOvr>
</p:notes>
</file>

<file path=ppt/notesSlides/notesSlide1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26125F-81A7-47B5-9C4D-00A691E8A609}"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79587" name="Rectangle 2"/>
          <p:cNvSpPr>
            <a:spLocks noGrp="1" noRot="1" noChangeAspect="1" noChangeArrowheads="1" noTextEdit="1"/>
          </p:cNvSpPr>
          <p:nvPr>
            <p:ph type="sldImg"/>
          </p:nvPr>
        </p:nvSpPr>
        <p:spPr>
          <a:xfrm>
            <a:off x="2309813" y="522288"/>
            <a:ext cx="4643437" cy="2611437"/>
          </a:xfrm>
          <a:ln/>
        </p:spPr>
      </p:sp>
      <p:sp>
        <p:nvSpPr>
          <p:cNvPr id="579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796251"/>
      </p:ext>
    </p:extLst>
  </p:cSld>
  <p:clrMapOvr>
    <a:masterClrMapping/>
  </p:clrMapOvr>
</p:notes>
</file>

<file path=ppt/notesSlides/notesSlide1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20193B0-2C40-458B-B3B4-219F5A37891E}"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0611" name="Rectangle 2"/>
          <p:cNvSpPr>
            <a:spLocks noGrp="1" noRot="1" noChangeAspect="1" noChangeArrowheads="1" noTextEdit="1"/>
          </p:cNvSpPr>
          <p:nvPr>
            <p:ph type="sldImg"/>
          </p:nvPr>
        </p:nvSpPr>
        <p:spPr>
          <a:xfrm>
            <a:off x="2309813" y="522288"/>
            <a:ext cx="4643437" cy="2611437"/>
          </a:xfrm>
          <a:ln/>
        </p:spPr>
      </p:sp>
      <p:sp>
        <p:nvSpPr>
          <p:cNvPr id="580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04997975"/>
      </p:ext>
    </p:extLst>
  </p:cSld>
  <p:clrMapOvr>
    <a:masterClrMapping/>
  </p:clrMapOvr>
</p:notes>
</file>

<file path=ppt/notesSlides/notesSlide1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5570808"/>
      </p:ext>
    </p:extLst>
  </p:cSld>
  <p:clrMapOvr>
    <a:masterClrMapping/>
  </p:clrMapOvr>
</p:notes>
</file>

<file path=ppt/notesSlides/notesSlide1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5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47D021E-C4BC-4695-A169-6FFF332225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5635" name="Rectangle 2"/>
          <p:cNvSpPr>
            <a:spLocks noGrp="1" noRot="1" noChangeAspect="1" noChangeArrowheads="1" noTextEdit="1"/>
          </p:cNvSpPr>
          <p:nvPr>
            <p:ph type="sldImg"/>
          </p:nvPr>
        </p:nvSpPr>
        <p:spPr>
          <a:xfrm>
            <a:off x="2309813" y="522288"/>
            <a:ext cx="4643437" cy="2611437"/>
          </a:xfrm>
          <a:ln/>
        </p:spPr>
      </p:sp>
      <p:sp>
        <p:nvSpPr>
          <p:cNvPr id="1605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78950024"/>
      </p:ext>
    </p:extLst>
  </p:cSld>
  <p:clrMapOvr>
    <a:masterClrMapping/>
  </p:clrMapOvr>
</p:notes>
</file>

<file path=ppt/notesSlides/notesSlide1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7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A09923-CC04-42C4-9B4B-D893A4D6F5E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7651" name="Rectangle 2"/>
          <p:cNvSpPr>
            <a:spLocks noGrp="1" noRot="1" noChangeAspect="1" noChangeArrowheads="1" noTextEdit="1"/>
          </p:cNvSpPr>
          <p:nvPr>
            <p:ph type="sldImg"/>
          </p:nvPr>
        </p:nvSpPr>
        <p:spPr>
          <a:xfrm>
            <a:off x="2311400" y="522288"/>
            <a:ext cx="4643438" cy="2611437"/>
          </a:xfrm>
          <a:ln/>
        </p:spPr>
      </p:sp>
      <p:sp>
        <p:nvSpPr>
          <p:cNvPr id="667652"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244970114"/>
      </p:ext>
    </p:extLst>
  </p:cSld>
  <p:clrMapOvr>
    <a:masterClrMapping/>
  </p:clrMapOvr>
</p:notes>
</file>

<file path=ppt/notesSlides/notesSlide1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5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AE4ED4-1E1A-4B66-9BB0-5DD7240476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5875" name="Rectangle 2"/>
          <p:cNvSpPr>
            <a:spLocks noGrp="1" noRot="1" noChangeAspect="1" noChangeArrowheads="1" noTextEdit="1"/>
          </p:cNvSpPr>
          <p:nvPr>
            <p:ph type="sldImg"/>
          </p:nvPr>
        </p:nvSpPr>
        <p:spPr>
          <a:xfrm>
            <a:off x="2309813" y="522288"/>
            <a:ext cx="4643437" cy="2611437"/>
          </a:xfrm>
          <a:ln/>
        </p:spPr>
      </p:sp>
      <p:sp>
        <p:nvSpPr>
          <p:cNvPr id="1615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61968087"/>
      </p:ext>
    </p:extLst>
  </p:cSld>
  <p:clrMapOvr>
    <a:masterClrMapping/>
  </p:clrMapOvr>
</p:notes>
</file>

<file path=ppt/notesSlides/notesSlide1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5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47D021E-C4BC-4695-A169-6FFF332225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5635" name="Rectangle 2"/>
          <p:cNvSpPr>
            <a:spLocks noGrp="1" noRot="1" noChangeAspect="1" noChangeArrowheads="1" noTextEdit="1"/>
          </p:cNvSpPr>
          <p:nvPr>
            <p:ph type="sldImg"/>
          </p:nvPr>
        </p:nvSpPr>
        <p:spPr>
          <a:xfrm>
            <a:off x="2309813" y="522288"/>
            <a:ext cx="4643437" cy="2611437"/>
          </a:xfrm>
          <a:ln/>
        </p:spPr>
      </p:sp>
      <p:sp>
        <p:nvSpPr>
          <p:cNvPr id="1605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1060711"/>
      </p:ext>
    </p:extLst>
  </p:cSld>
  <p:clrMapOvr>
    <a:masterClrMapping/>
  </p:clrMapOvr>
</p:notes>
</file>

<file path=ppt/notesSlides/notesSlide1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7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A09923-CC04-42C4-9B4B-D893A4D6F5E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7651" name="Rectangle 2"/>
          <p:cNvSpPr>
            <a:spLocks noGrp="1" noRot="1" noChangeAspect="1" noChangeArrowheads="1" noTextEdit="1"/>
          </p:cNvSpPr>
          <p:nvPr>
            <p:ph type="sldImg"/>
          </p:nvPr>
        </p:nvSpPr>
        <p:spPr>
          <a:xfrm>
            <a:off x="2311400" y="522288"/>
            <a:ext cx="4643438" cy="2611437"/>
          </a:xfrm>
          <a:ln/>
        </p:spPr>
      </p:sp>
      <p:sp>
        <p:nvSpPr>
          <p:cNvPr id="667652"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262307481"/>
      </p:ext>
    </p:extLst>
  </p:cSld>
  <p:clrMapOvr>
    <a:masterClrMapping/>
  </p:clrMapOvr>
</p:notes>
</file>

<file path=ppt/notesSlides/notesSlide1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5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AE4ED4-1E1A-4B66-9BB0-5DD7240476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5875" name="Rectangle 2"/>
          <p:cNvSpPr>
            <a:spLocks noGrp="1" noRot="1" noChangeAspect="1" noChangeArrowheads="1" noTextEdit="1"/>
          </p:cNvSpPr>
          <p:nvPr>
            <p:ph type="sldImg"/>
          </p:nvPr>
        </p:nvSpPr>
        <p:spPr>
          <a:xfrm>
            <a:off x="2309813" y="522288"/>
            <a:ext cx="4643437" cy="2611437"/>
          </a:xfrm>
          <a:ln/>
        </p:spPr>
      </p:sp>
      <p:sp>
        <p:nvSpPr>
          <p:cNvPr id="1615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22705910"/>
      </p:ext>
    </p:extLst>
  </p:cSld>
  <p:clrMapOvr>
    <a:masterClrMapping/>
  </p:clrMapOvr>
</p:notes>
</file>

<file path=ppt/notesSlides/notesSlide1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8062644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80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C80FADF-A26F-4C1E-92EC-9AB9E46467C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8051" name="Rectangle 2"/>
          <p:cNvSpPr>
            <a:spLocks noGrp="1" noRot="1" noChangeAspect="1" noChangeArrowheads="1" noTextEdit="1"/>
          </p:cNvSpPr>
          <p:nvPr>
            <p:ph type="sldImg"/>
          </p:nvPr>
        </p:nvSpPr>
        <p:spPr>
          <a:xfrm>
            <a:off x="2309813" y="522288"/>
            <a:ext cx="4643437" cy="2611437"/>
          </a:xfrm>
          <a:ln/>
        </p:spPr>
      </p:sp>
      <p:sp>
        <p:nvSpPr>
          <p:cNvPr id="8980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68648716"/>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040ED0-8FC7-424E-981E-6F9D20C3601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165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7011" name="Rectangle 2"/>
          <p:cNvSpPr>
            <a:spLocks noGrp="1" noRot="1" noChangeAspect="1" noChangeArrowheads="1" noTextEdit="1"/>
          </p:cNvSpPr>
          <p:nvPr>
            <p:ph type="sldImg"/>
          </p:nvPr>
        </p:nvSpPr>
        <p:spPr>
          <a:xfrm>
            <a:off x="2309813" y="522288"/>
            <a:ext cx="4643437" cy="2611437"/>
          </a:xfrm>
          <a:ln/>
        </p:spPr>
      </p:sp>
      <p:sp>
        <p:nvSpPr>
          <p:cNvPr id="427012"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1732313835"/>
      </p:ext>
    </p:extLst>
  </p:cSld>
  <p:clrMapOvr>
    <a:masterClrMapping/>
  </p:clrMapOvr>
</p:notes>
</file>

<file path=ppt/notesSlides/notesSlide1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31959081"/>
      </p:ext>
    </p:extLst>
  </p:cSld>
  <p:clrMapOvr>
    <a:masterClrMapping/>
  </p:clrMapOvr>
</p:notes>
</file>

<file path=ppt/notesSlides/notesSlide1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14828112"/>
      </p:ext>
    </p:extLst>
  </p:cSld>
  <p:clrMapOvr>
    <a:masterClrMapping/>
  </p:clrMapOvr>
</p:notes>
</file>

<file path=ppt/notesSlides/notesSlide1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75365462"/>
      </p:ext>
    </p:extLst>
  </p:cSld>
  <p:clrMapOvr>
    <a:masterClrMapping/>
  </p:clrMapOvr>
</p:notes>
</file>

<file path=ppt/notesSlides/notesSlide1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61137720"/>
      </p:ext>
    </p:extLst>
  </p:cSld>
  <p:clrMapOvr>
    <a:masterClrMapping/>
  </p:clrMapOvr>
</p:notes>
</file>

<file path=ppt/notesSlides/notesSlide1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62166891"/>
      </p:ext>
    </p:extLst>
  </p:cSld>
  <p:clrMapOvr>
    <a:masterClrMapping/>
  </p:clrMapOvr>
</p:notes>
</file>

<file path=ppt/notesSlides/notesSlide1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01249162"/>
      </p:ext>
    </p:extLst>
  </p:cSld>
  <p:clrMapOvr>
    <a:masterClrMapping/>
  </p:clrMapOvr>
</p:notes>
</file>

<file path=ppt/notesSlides/notesSlide1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8997989"/>
      </p:ext>
    </p:extLst>
  </p:cSld>
  <p:clrMapOvr>
    <a:masterClrMapping/>
  </p:clrMapOvr>
</p:notes>
</file>

<file path=ppt/notesSlides/notesSlide1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18977082"/>
      </p:ext>
    </p:extLst>
  </p:cSld>
  <p:clrMapOvr>
    <a:masterClrMapping/>
  </p:clrMapOvr>
</p:notes>
</file>

<file path=ppt/notesSlides/notesSlide1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27334729"/>
      </p:ext>
    </p:extLst>
  </p:cSld>
  <p:clrMapOvr>
    <a:masterClrMapping/>
  </p:clrMapOvr>
</p:notes>
</file>

<file path=ppt/notesSlides/notesSlide1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36852966"/>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0908B24-8613-47AB-A444-9633AB7A0BA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166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8035" name="Rectangle 2"/>
          <p:cNvSpPr>
            <a:spLocks noGrp="1" noRot="1" noChangeAspect="1" noChangeArrowheads="1" noTextEdit="1"/>
          </p:cNvSpPr>
          <p:nvPr>
            <p:ph type="sldImg"/>
          </p:nvPr>
        </p:nvSpPr>
        <p:spPr>
          <a:xfrm>
            <a:off x="2309813" y="522288"/>
            <a:ext cx="4643437" cy="2611437"/>
          </a:xfrm>
          <a:ln/>
        </p:spPr>
      </p:sp>
      <p:sp>
        <p:nvSpPr>
          <p:cNvPr id="428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93745730"/>
      </p:ext>
    </p:extLst>
  </p:cSld>
  <p:clrMapOvr>
    <a:masterClrMapping/>
  </p:clrMapOvr>
</p:notes>
</file>

<file path=ppt/notesSlides/notesSlide1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51227261"/>
      </p:ext>
    </p:extLst>
  </p:cSld>
  <p:clrMapOvr>
    <a:masterClrMapping/>
  </p:clrMapOvr>
</p:notes>
</file>

<file path=ppt/notesSlides/notesSlide1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1885</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449957878"/>
      </p:ext>
    </p:extLst>
  </p:cSld>
  <p:clrMapOvr>
    <a:masterClrMapping/>
  </p:clrMapOvr>
</p:notes>
</file>

<file path=ppt/notesSlides/notesSlide1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1886</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981817491"/>
      </p:ext>
    </p:extLst>
  </p:cSld>
  <p:clrMapOvr>
    <a:masterClrMapping/>
  </p:clrMapOvr>
</p:notes>
</file>

<file path=ppt/notesSlides/notesSlide1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1887</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396089952"/>
      </p:ext>
    </p:extLst>
  </p:cSld>
  <p:clrMapOvr>
    <a:masterClrMapping/>
  </p:clrMapOvr>
</p:notes>
</file>

<file path=ppt/notesSlides/notesSlide1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1888</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168107371"/>
      </p:ext>
    </p:extLst>
  </p:cSld>
  <p:clrMapOvr>
    <a:masterClrMapping/>
  </p:clrMapOvr>
</p:notes>
</file>

<file path=ppt/notesSlides/notesSlide1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1889</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990919072"/>
      </p:ext>
    </p:extLst>
  </p:cSld>
  <p:clrMapOvr>
    <a:masterClrMapping/>
  </p:clrMapOvr>
</p:notes>
</file>

<file path=ppt/notesSlides/notesSlide1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1890</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014467000"/>
      </p:ext>
    </p:extLst>
  </p:cSld>
  <p:clrMapOvr>
    <a:masterClrMapping/>
  </p:clrMapOvr>
</p:notes>
</file>

<file path=ppt/notesSlides/notesSlide1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1891</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426496451"/>
      </p:ext>
    </p:extLst>
  </p:cSld>
  <p:clrMapOvr>
    <a:masterClrMapping/>
  </p:clrMapOvr>
</p:notes>
</file>

<file path=ppt/notesSlides/notesSlide1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3FC5-77F6-4D50-9337-F5BFD29908C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1893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2646923369"/>
      </p:ext>
    </p:extLst>
  </p:cSld>
  <p:clrMapOvr>
    <a:masterClrMapping/>
  </p:clrMapOvr>
</p:notes>
</file>

<file path=ppt/notesSlides/notesSlide1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1894</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90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A7C8B5E-6582-47EB-8C85-C49F4CD754E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167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9059" name="Rectangle 2"/>
          <p:cNvSpPr>
            <a:spLocks noGrp="1" noRot="1" noChangeAspect="1" noChangeArrowheads="1" noTextEdit="1"/>
          </p:cNvSpPr>
          <p:nvPr>
            <p:ph type="sldImg"/>
          </p:nvPr>
        </p:nvSpPr>
        <p:spPr>
          <a:xfrm>
            <a:off x="2309813" y="522288"/>
            <a:ext cx="4643437" cy="2611437"/>
          </a:xfrm>
          <a:ln/>
        </p:spPr>
      </p:sp>
      <p:sp>
        <p:nvSpPr>
          <p:cNvPr id="4290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10755989"/>
      </p:ext>
    </p:extLst>
  </p:cSld>
  <p:clrMapOvr>
    <a:masterClrMapping/>
  </p:clrMapOvr>
</p:notes>
</file>

<file path=ppt/notesSlides/notesSlide1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1895</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349782684"/>
      </p:ext>
    </p:extLst>
  </p:cSld>
  <p:clrMapOvr>
    <a:masterClrMapping/>
  </p:clrMapOvr>
</p:notes>
</file>

<file path=ppt/notesSlides/notesSlide1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1896</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352068294"/>
      </p:ext>
    </p:extLst>
  </p:cSld>
  <p:clrMapOvr>
    <a:masterClrMapping/>
  </p:clrMapOvr>
</p:notes>
</file>

<file path=ppt/notesSlides/notesSlide1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1897</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967550972"/>
      </p:ext>
    </p:extLst>
  </p:cSld>
  <p:clrMapOvr>
    <a:masterClrMapping/>
  </p:clrMapOvr>
</p:notes>
</file>

<file path=ppt/notesSlides/notesSlide1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3FC5-77F6-4D50-9337-F5BFD29908C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1898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3011703161"/>
      </p:ext>
    </p:extLst>
  </p:cSld>
  <p:clrMapOvr>
    <a:masterClrMapping/>
  </p:clrMapOvr>
</p:notes>
</file>

<file path=ppt/notesSlides/notesSlide1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1899</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78190724"/>
      </p:ext>
    </p:extLst>
  </p:cSld>
  <p:clrMapOvr>
    <a:masterClrMapping/>
  </p:clrMapOvr>
</p:notes>
</file>

<file path=ppt/notesSlides/notesSlide1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1900</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78900929"/>
      </p:ext>
    </p:extLst>
  </p:cSld>
  <p:clrMapOvr>
    <a:masterClrMapping/>
  </p:clrMapOvr>
</p:notes>
</file>

<file path=ppt/notesSlides/notesSlide1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1901</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24200753"/>
      </p:ext>
    </p:extLst>
  </p:cSld>
  <p:clrMapOvr>
    <a:masterClrMapping/>
  </p:clrMapOvr>
</p:notes>
</file>

<file path=ppt/notesSlides/notesSlide1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3FC5-77F6-4D50-9337-F5BFD29908C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1902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1678784669"/>
      </p:ext>
    </p:extLst>
  </p:cSld>
  <p:clrMapOvr>
    <a:masterClrMapping/>
  </p:clrMapOvr>
</p:notes>
</file>

<file path=ppt/notesSlides/notesSlide1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1903</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409131853"/>
      </p:ext>
    </p:extLst>
  </p:cSld>
  <p:clrMapOvr>
    <a:masterClrMapping/>
  </p:clrMapOvr>
</p:notes>
</file>

<file path=ppt/notesSlides/notesSlide1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1904</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35183808"/>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1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1AA27EB-470A-40D1-818C-78E1BF8D47D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168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1107" name="Rectangle 2"/>
          <p:cNvSpPr>
            <a:spLocks noGrp="1" noRot="1" noChangeAspect="1" noChangeArrowheads="1" noTextEdit="1"/>
          </p:cNvSpPr>
          <p:nvPr>
            <p:ph type="sldImg"/>
          </p:nvPr>
        </p:nvSpPr>
        <p:spPr>
          <a:xfrm>
            <a:off x="2309813" y="522288"/>
            <a:ext cx="4643437" cy="2611437"/>
          </a:xfrm>
          <a:ln/>
        </p:spPr>
      </p:sp>
      <p:sp>
        <p:nvSpPr>
          <p:cNvPr id="431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3118718"/>
      </p:ext>
    </p:extLst>
  </p:cSld>
  <p:clrMapOvr>
    <a:masterClrMapping/>
  </p:clrMapOvr>
</p:notes>
</file>

<file path=ppt/notesSlides/notesSlide1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1905</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858776330"/>
      </p:ext>
    </p:extLst>
  </p:cSld>
  <p:clrMapOvr>
    <a:masterClrMapping/>
  </p:clrMapOvr>
</p:notes>
</file>

<file path=ppt/notesSlides/notesSlide1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3FC5-77F6-4D50-9337-F5BFD29908C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1906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3760978506"/>
      </p:ext>
    </p:extLst>
  </p:cSld>
  <p:clrMapOvr>
    <a:masterClrMapping/>
  </p:clrMapOvr>
</p:notes>
</file>

<file path=ppt/notesSlides/notesSlide1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1907</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91872295"/>
      </p:ext>
    </p:extLst>
  </p:cSld>
  <p:clrMapOvr>
    <a:masterClrMapping/>
  </p:clrMapOvr>
</p:notes>
</file>

<file path=ppt/notesSlides/notesSlide1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1908</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571118379"/>
      </p:ext>
    </p:extLst>
  </p:cSld>
  <p:clrMapOvr>
    <a:masterClrMapping/>
  </p:clrMapOvr>
</p:notes>
</file>

<file path=ppt/notesSlides/notesSlide1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1909</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78075230"/>
      </p:ext>
    </p:extLst>
  </p:cSld>
  <p:clrMapOvr>
    <a:masterClrMapping/>
  </p:clrMapOvr>
</p:notes>
</file>

<file path=ppt/notesSlides/notesSlide1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3FC5-77F6-4D50-9337-F5BFD29908C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1910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2663120414"/>
      </p:ext>
    </p:extLst>
  </p:cSld>
  <p:clrMapOvr>
    <a:masterClrMapping/>
  </p:clrMapOvr>
</p:notes>
</file>

<file path=ppt/notesSlides/notesSlide1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1911</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53655830"/>
      </p:ext>
    </p:extLst>
  </p:cSld>
  <p:clrMapOvr>
    <a:masterClrMapping/>
  </p:clrMapOvr>
</p:notes>
</file>

<file path=ppt/notesSlides/notesSlide1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1912</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56424180"/>
      </p:ext>
    </p:extLst>
  </p:cSld>
  <p:clrMapOvr>
    <a:masterClrMapping/>
  </p:clrMapOvr>
</p:notes>
</file>

<file path=ppt/notesSlides/notesSlide1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1913</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460368373"/>
      </p:ext>
    </p:extLst>
  </p:cSld>
  <p:clrMapOvr>
    <a:masterClrMapping/>
  </p:clrMapOvr>
</p:notes>
</file>

<file path=ppt/notesSlides/notesSlide1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1914</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44485281"/>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1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D7EF3DE-5E0A-4075-8F57-570FA4EA3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169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2131" name="Rectangle 2"/>
          <p:cNvSpPr>
            <a:spLocks noGrp="1" noRot="1" noChangeAspect="1" noChangeArrowheads="1" noTextEdit="1"/>
          </p:cNvSpPr>
          <p:nvPr>
            <p:ph type="sldImg"/>
          </p:nvPr>
        </p:nvSpPr>
        <p:spPr>
          <a:xfrm>
            <a:off x="2309813" y="522288"/>
            <a:ext cx="4643437" cy="2611437"/>
          </a:xfrm>
          <a:ln/>
        </p:spPr>
      </p:sp>
      <p:sp>
        <p:nvSpPr>
          <p:cNvPr id="4321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49483199"/>
      </p:ext>
    </p:extLst>
  </p:cSld>
  <p:clrMapOvr>
    <a:masterClrMapping/>
  </p:clrMapOvr>
</p:notes>
</file>

<file path=ppt/notesSlides/notesSlide1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26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2C51166-BB6C-413F-87E9-A1CCC45807A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1916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2659" name="Rectangle 2"/>
          <p:cNvSpPr>
            <a:spLocks noGrp="1" noRot="1" noChangeAspect="1" noChangeArrowheads="1" noTextEdit="1"/>
          </p:cNvSpPr>
          <p:nvPr>
            <p:ph type="sldImg"/>
          </p:nvPr>
        </p:nvSpPr>
        <p:spPr>
          <a:xfrm>
            <a:off x="2309813" y="522288"/>
            <a:ext cx="4643437" cy="2611437"/>
          </a:xfrm>
          <a:ln/>
        </p:spPr>
      </p:sp>
      <p:sp>
        <p:nvSpPr>
          <p:cNvPr id="5826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50098515"/>
      </p:ext>
    </p:extLst>
  </p:cSld>
  <p:clrMapOvr>
    <a:masterClrMapping/>
  </p:clrMapOvr>
</p:notes>
</file>

<file path=ppt/notesSlides/notesSlide1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1917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49934905"/>
      </p:ext>
    </p:extLst>
  </p:cSld>
  <p:clrMapOvr>
    <a:masterClrMapping/>
  </p:clrMapOvr>
</p:notes>
</file>

<file path=ppt/notesSlides/notesSlide1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47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7399005-77E1-48D6-9306-6E2E4D824AA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1918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4707" name="Rectangle 2"/>
          <p:cNvSpPr>
            <a:spLocks noGrp="1" noRot="1" noChangeAspect="1" noChangeArrowheads="1" noTextEdit="1"/>
          </p:cNvSpPr>
          <p:nvPr>
            <p:ph type="sldImg"/>
          </p:nvPr>
        </p:nvSpPr>
        <p:spPr>
          <a:xfrm>
            <a:off x="2309813" y="522288"/>
            <a:ext cx="4643437" cy="2611437"/>
          </a:xfrm>
          <a:ln/>
        </p:spPr>
      </p:sp>
      <p:sp>
        <p:nvSpPr>
          <p:cNvPr id="5847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73259419"/>
      </p:ext>
    </p:extLst>
  </p:cSld>
  <p:clrMapOvr>
    <a:masterClrMapping/>
  </p:clrMapOvr>
</p:notes>
</file>

<file path=ppt/notesSlides/notesSlide1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5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530A20F-F449-4AA0-8B6D-8ABF725C3BA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1919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5731" name="Rectangle 2"/>
          <p:cNvSpPr>
            <a:spLocks noGrp="1" noRot="1" noChangeAspect="1" noChangeArrowheads="1" noTextEdit="1"/>
          </p:cNvSpPr>
          <p:nvPr>
            <p:ph type="sldImg"/>
          </p:nvPr>
        </p:nvSpPr>
        <p:spPr>
          <a:xfrm>
            <a:off x="2309813" y="522288"/>
            <a:ext cx="4643437" cy="2611437"/>
          </a:xfrm>
          <a:ln/>
        </p:spPr>
      </p:sp>
      <p:sp>
        <p:nvSpPr>
          <p:cNvPr id="5857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5653087"/>
      </p:ext>
    </p:extLst>
  </p:cSld>
  <p:clrMapOvr>
    <a:masterClrMapping/>
  </p:clrMapOvr>
</p:notes>
</file>

<file path=ppt/notesSlides/notesSlide1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67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67DEE55-054D-42EA-AF31-BA245717668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1920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6755" name="Rectangle 2"/>
          <p:cNvSpPr>
            <a:spLocks noGrp="1" noRot="1" noChangeAspect="1" noChangeArrowheads="1" noTextEdit="1"/>
          </p:cNvSpPr>
          <p:nvPr>
            <p:ph type="sldImg"/>
          </p:nvPr>
        </p:nvSpPr>
        <p:spPr>
          <a:xfrm>
            <a:off x="2309813" y="522288"/>
            <a:ext cx="4643437" cy="2611437"/>
          </a:xfrm>
          <a:ln/>
        </p:spPr>
      </p:sp>
      <p:sp>
        <p:nvSpPr>
          <p:cNvPr id="5867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79616979"/>
      </p:ext>
    </p:extLst>
  </p:cSld>
  <p:clrMapOvr>
    <a:masterClrMapping/>
  </p:clrMapOvr>
</p:notes>
</file>

<file path=ppt/notesSlides/notesSlide1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77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A12780E-AE77-48C9-B8E1-4F7FAF548DF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1921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7779" name="Rectangle 2"/>
          <p:cNvSpPr>
            <a:spLocks noGrp="1" noRot="1" noChangeAspect="1" noChangeArrowheads="1" noTextEdit="1"/>
          </p:cNvSpPr>
          <p:nvPr>
            <p:ph type="sldImg"/>
          </p:nvPr>
        </p:nvSpPr>
        <p:spPr>
          <a:xfrm>
            <a:off x="2309813" y="522288"/>
            <a:ext cx="4643437" cy="2611437"/>
          </a:xfrm>
          <a:ln/>
        </p:spPr>
      </p:sp>
      <p:sp>
        <p:nvSpPr>
          <p:cNvPr id="5877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54285715"/>
      </p:ext>
    </p:extLst>
  </p:cSld>
  <p:clrMapOvr>
    <a:masterClrMapping/>
  </p:clrMapOvr>
</p:notes>
</file>

<file path=ppt/notesSlides/notesSlide1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88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3017191-EF92-412E-A8AE-10E6ECD6EA7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1923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8803" name="Rectangle 2"/>
          <p:cNvSpPr>
            <a:spLocks noGrp="1" noRot="1" noChangeAspect="1" noChangeArrowheads="1" noTextEdit="1"/>
          </p:cNvSpPr>
          <p:nvPr>
            <p:ph type="sldImg"/>
          </p:nvPr>
        </p:nvSpPr>
        <p:spPr>
          <a:xfrm>
            <a:off x="2309813" y="522288"/>
            <a:ext cx="4643437" cy="2611437"/>
          </a:xfrm>
          <a:ln/>
        </p:spPr>
      </p:sp>
      <p:sp>
        <p:nvSpPr>
          <p:cNvPr id="5888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34174708"/>
      </p:ext>
    </p:extLst>
  </p:cSld>
  <p:clrMapOvr>
    <a:masterClrMapping/>
  </p:clrMapOvr>
</p:notes>
</file>

<file path=ppt/notesSlides/notesSlide1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26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2C51166-BB6C-413F-87E9-A1CCC45807A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1929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2659" name="Rectangle 2"/>
          <p:cNvSpPr>
            <a:spLocks noGrp="1" noRot="1" noChangeAspect="1" noChangeArrowheads="1" noTextEdit="1"/>
          </p:cNvSpPr>
          <p:nvPr>
            <p:ph type="sldImg"/>
          </p:nvPr>
        </p:nvSpPr>
        <p:spPr>
          <a:xfrm>
            <a:off x="2309813" y="522288"/>
            <a:ext cx="4643437" cy="2611437"/>
          </a:xfrm>
          <a:ln/>
        </p:spPr>
      </p:sp>
      <p:sp>
        <p:nvSpPr>
          <p:cNvPr id="5826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56955943"/>
      </p:ext>
    </p:extLst>
  </p:cSld>
  <p:clrMapOvr>
    <a:masterClrMapping/>
  </p:clrMapOvr>
</p:notes>
</file>

<file path=ppt/notesSlides/notesSlide1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1954</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dirty="0"/>
          </a:p>
        </p:txBody>
      </p:sp>
    </p:spTree>
    <p:extLst>
      <p:ext uri="{BB962C8B-B14F-4D97-AF65-F5344CB8AC3E}">
        <p14:creationId xmlns:p14="http://schemas.microsoft.com/office/powerpoint/2010/main" val="2560689706"/>
      </p:ext>
    </p:extLst>
  </p:cSld>
  <p:clrMapOvr>
    <a:masterClrMapping/>
  </p:clrMapOvr>
</p:notes>
</file>

<file path=ppt/notesSlides/notesSlide1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449213796"/>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40F70E-31BF-4793-A628-035E94548C3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170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4179" name="Rectangle 2"/>
          <p:cNvSpPr>
            <a:spLocks noGrp="1" noRot="1" noChangeAspect="1" noChangeArrowheads="1" noTextEdit="1"/>
          </p:cNvSpPr>
          <p:nvPr>
            <p:ph type="sldImg"/>
          </p:nvPr>
        </p:nvSpPr>
        <p:spPr>
          <a:xfrm>
            <a:off x="2309813" y="522288"/>
            <a:ext cx="4643437" cy="2611437"/>
          </a:xfrm>
          <a:ln/>
        </p:spPr>
      </p:sp>
      <p:sp>
        <p:nvSpPr>
          <p:cNvPr id="4341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54844322"/>
      </p:ext>
    </p:extLst>
  </p:cSld>
  <p:clrMapOvr>
    <a:masterClrMapping/>
  </p:clrMapOvr>
</p:notes>
</file>

<file path=ppt/notesSlides/notesSlide1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4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1785CFD-6EDD-4E5A-BFC6-82DBCBC7A348}"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4579" name="Rectangle 2"/>
          <p:cNvSpPr>
            <a:spLocks noGrp="1" noRot="1" noChangeAspect="1" noChangeArrowheads="1" noTextEdit="1"/>
          </p:cNvSpPr>
          <p:nvPr>
            <p:ph type="sldImg"/>
          </p:nvPr>
        </p:nvSpPr>
        <p:spPr>
          <a:xfrm>
            <a:off x="2311400" y="522288"/>
            <a:ext cx="4643438" cy="2611437"/>
          </a:xfrm>
          <a:ln/>
        </p:spPr>
      </p:sp>
      <p:sp>
        <p:nvSpPr>
          <p:cNvPr id="664580"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573819905"/>
      </p:ext>
    </p:extLst>
  </p:cSld>
  <p:clrMapOvr>
    <a:masterClrMapping/>
  </p:clrMapOvr>
</p:notes>
</file>

<file path=ppt/notesSlides/notesSlide1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C280FF0-A0B5-4D34-82C1-B6D1F645EDFD}"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5603" name="Rectangle 2"/>
          <p:cNvSpPr>
            <a:spLocks noGrp="1" noRot="1" noChangeAspect="1" noChangeArrowheads="1" noTextEdit="1"/>
          </p:cNvSpPr>
          <p:nvPr>
            <p:ph type="sldImg"/>
          </p:nvPr>
        </p:nvSpPr>
        <p:spPr>
          <a:xfrm>
            <a:off x="2311400" y="522288"/>
            <a:ext cx="4643438" cy="2611437"/>
          </a:xfrm>
          <a:ln/>
        </p:spPr>
      </p:sp>
      <p:sp>
        <p:nvSpPr>
          <p:cNvPr id="665604"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266792721"/>
      </p:ext>
    </p:extLst>
  </p:cSld>
  <p:clrMapOvr>
    <a:masterClrMapping/>
  </p:clrMapOvr>
</p:notes>
</file>

<file path=ppt/notesSlides/notesSlide1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521526629"/>
      </p:ext>
    </p:extLst>
  </p:cSld>
  <p:clrMapOvr>
    <a:masterClrMapping/>
  </p:clrMapOvr>
</p:notes>
</file>

<file path=ppt/notesSlides/notesSlide1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6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F96861F-426B-495A-8518-91889C10CFE3}"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6627" name="Rectangle 2"/>
          <p:cNvSpPr>
            <a:spLocks noGrp="1" noRot="1" noChangeAspect="1" noChangeArrowheads="1" noTextEdit="1"/>
          </p:cNvSpPr>
          <p:nvPr>
            <p:ph type="sldImg"/>
          </p:nvPr>
        </p:nvSpPr>
        <p:spPr>
          <a:xfrm>
            <a:off x="2311400" y="522288"/>
            <a:ext cx="4643438" cy="2611437"/>
          </a:xfrm>
          <a:ln/>
        </p:spPr>
      </p:sp>
      <p:sp>
        <p:nvSpPr>
          <p:cNvPr id="666628"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17363111"/>
      </p:ext>
    </p:extLst>
  </p:cSld>
  <p:clrMapOvr>
    <a:masterClrMapping/>
  </p:clrMapOvr>
</p:notes>
</file>

<file path=ppt/notesSlides/notesSlide1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746938110"/>
      </p:ext>
    </p:extLst>
  </p:cSld>
  <p:clrMapOvr>
    <a:masterClrMapping/>
  </p:clrMapOvr>
</p:notes>
</file>

<file path=ppt/notesSlides/notesSlide1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307097536"/>
      </p:ext>
    </p:extLst>
  </p:cSld>
  <p:clrMapOvr>
    <a:masterClrMapping/>
  </p:clrMapOvr>
</p:notes>
</file>

<file path=ppt/notesSlides/notesSlide1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118961962"/>
      </p:ext>
    </p:extLst>
  </p:cSld>
  <p:clrMapOvr>
    <a:masterClrMapping/>
  </p:clrMapOvr>
</p:notes>
</file>

<file path=ppt/notesSlides/notesSlide1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7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A09923-CC04-42C4-9B4B-D893A4D6F5E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7651" name="Rectangle 2"/>
          <p:cNvSpPr>
            <a:spLocks noGrp="1" noRot="1" noChangeAspect="1" noChangeArrowheads="1" noTextEdit="1"/>
          </p:cNvSpPr>
          <p:nvPr>
            <p:ph type="sldImg"/>
          </p:nvPr>
        </p:nvSpPr>
        <p:spPr>
          <a:xfrm>
            <a:off x="2311400" y="522288"/>
            <a:ext cx="4643438" cy="2611437"/>
          </a:xfrm>
          <a:ln/>
        </p:spPr>
      </p:sp>
      <p:sp>
        <p:nvSpPr>
          <p:cNvPr id="667652"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244970114"/>
      </p:ext>
    </p:extLst>
  </p:cSld>
  <p:clrMapOvr>
    <a:masterClrMapping/>
  </p:clrMapOvr>
</p:notes>
</file>

<file path=ppt/notesSlides/notesSlide1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8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3809B51-7725-425C-9BC7-25D4FA2C4053}"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8675" name="Rectangle 2"/>
          <p:cNvSpPr>
            <a:spLocks noGrp="1" noRot="1" noChangeAspect="1" noChangeArrowheads="1" noTextEdit="1"/>
          </p:cNvSpPr>
          <p:nvPr>
            <p:ph type="sldImg"/>
          </p:nvPr>
        </p:nvSpPr>
        <p:spPr>
          <a:xfrm>
            <a:off x="2311400" y="522288"/>
            <a:ext cx="4643438" cy="2611437"/>
          </a:xfrm>
          <a:ln/>
        </p:spPr>
      </p:sp>
      <p:sp>
        <p:nvSpPr>
          <p:cNvPr id="66867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647264940"/>
      </p:ext>
    </p:extLst>
  </p:cSld>
  <p:clrMapOvr>
    <a:masterClrMapping/>
  </p:clrMapOvr>
</p:notes>
</file>

<file path=ppt/notesSlides/notesSlide1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9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36B4108-8DAB-45DD-9F6E-1F516F3EAE74}"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9699" name="Rectangle 2"/>
          <p:cNvSpPr>
            <a:spLocks noGrp="1" noRot="1" noChangeAspect="1" noChangeArrowheads="1" noTextEdit="1"/>
          </p:cNvSpPr>
          <p:nvPr>
            <p:ph type="sldImg"/>
          </p:nvPr>
        </p:nvSpPr>
        <p:spPr>
          <a:xfrm>
            <a:off x="2311400" y="522288"/>
            <a:ext cx="4643438" cy="2611437"/>
          </a:xfrm>
          <a:ln/>
        </p:spPr>
      </p:sp>
      <p:sp>
        <p:nvSpPr>
          <p:cNvPr id="669700"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192916150"/>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A1EBCA-1CC9-47D5-8F37-F0AFDA386DDD}"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171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6227" name="Rectangle 2"/>
          <p:cNvSpPr>
            <a:spLocks noGrp="1" noRot="1" noChangeAspect="1" noChangeArrowheads="1" noTextEdit="1"/>
          </p:cNvSpPr>
          <p:nvPr>
            <p:ph type="sldImg"/>
          </p:nvPr>
        </p:nvSpPr>
        <p:spPr>
          <a:xfrm>
            <a:off x="2309813" y="522288"/>
            <a:ext cx="4643437" cy="2611437"/>
          </a:xfrm>
          <a:ln/>
        </p:spPr>
      </p:sp>
      <p:sp>
        <p:nvSpPr>
          <p:cNvPr id="43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36356569"/>
      </p:ext>
    </p:extLst>
  </p:cSld>
  <p:clrMapOvr>
    <a:masterClrMapping/>
  </p:clrMapOvr>
</p:notes>
</file>

<file path=ppt/notesSlides/notesSlide1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0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41FBC06-6C64-485F-B6F1-9D34A85A5566}"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70723" name="Rectangle 2"/>
          <p:cNvSpPr>
            <a:spLocks noGrp="1" noRot="1" noChangeAspect="1" noChangeArrowheads="1" noTextEdit="1"/>
          </p:cNvSpPr>
          <p:nvPr>
            <p:ph type="sldImg"/>
          </p:nvPr>
        </p:nvSpPr>
        <p:spPr>
          <a:xfrm>
            <a:off x="2311400" y="522288"/>
            <a:ext cx="4643438" cy="2611437"/>
          </a:xfrm>
          <a:ln/>
        </p:spPr>
      </p:sp>
      <p:sp>
        <p:nvSpPr>
          <p:cNvPr id="670724"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377120298"/>
      </p:ext>
    </p:extLst>
  </p:cSld>
  <p:clrMapOvr>
    <a:masterClrMapping/>
  </p:clrMapOvr>
</p:notes>
</file>

<file path=ppt/notesSlides/notesSlide1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1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3E6538B-79F2-4C0F-A6E7-34D2B83AD132}"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71747" name="Rectangle 2"/>
          <p:cNvSpPr>
            <a:spLocks noGrp="1" noRot="1" noChangeAspect="1" noChangeArrowheads="1" noTextEdit="1"/>
          </p:cNvSpPr>
          <p:nvPr>
            <p:ph type="sldImg"/>
          </p:nvPr>
        </p:nvSpPr>
        <p:spPr>
          <a:xfrm>
            <a:off x="2311400" y="522288"/>
            <a:ext cx="4643438" cy="2611437"/>
          </a:xfrm>
          <a:ln/>
        </p:spPr>
      </p:sp>
      <p:sp>
        <p:nvSpPr>
          <p:cNvPr id="671748"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260052416"/>
      </p:ext>
    </p:extLst>
  </p:cSld>
  <p:clrMapOvr>
    <a:masterClrMapping/>
  </p:clrMapOvr>
</p:notes>
</file>

<file path=ppt/notesSlides/notesSlide1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372200580"/>
      </p:ext>
    </p:extLst>
  </p:cSld>
  <p:clrMapOvr>
    <a:masterClrMapping/>
  </p:clrMapOvr>
</p:notes>
</file>

<file path=ppt/notesSlides/notesSlide1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1984</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572335239"/>
      </p:ext>
    </p:extLst>
  </p:cSld>
  <p:clrMapOvr>
    <a:masterClrMapping/>
  </p:clrMapOvr>
</p:notes>
</file>

<file path=ppt/notesSlides/notesSlide1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1986</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913996125"/>
      </p:ext>
    </p:extLst>
  </p:cSld>
  <p:clrMapOvr>
    <a:masterClrMapping/>
  </p:clrMapOvr>
</p:notes>
</file>

<file path=ppt/notesSlides/notesSlide1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66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D158492-7955-400D-BFB9-BCE25AD246D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6659" name="Rectangle 2"/>
          <p:cNvSpPr>
            <a:spLocks noGrp="1" noRot="1" noChangeAspect="1" noChangeArrowheads="1" noTextEdit="1"/>
          </p:cNvSpPr>
          <p:nvPr>
            <p:ph type="sldImg"/>
          </p:nvPr>
        </p:nvSpPr>
        <p:spPr>
          <a:xfrm>
            <a:off x="2311400" y="522288"/>
            <a:ext cx="4643438" cy="2611437"/>
          </a:xfrm>
          <a:ln/>
        </p:spPr>
      </p:sp>
      <p:sp>
        <p:nvSpPr>
          <p:cNvPr id="1606660"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11437252"/>
      </p:ext>
    </p:extLst>
  </p:cSld>
  <p:clrMapOvr>
    <a:masterClrMapping/>
  </p:clrMapOvr>
</p:notes>
</file>

<file path=ppt/notesSlides/notesSlide1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B1A67E2-A006-48EA-A5E4-2A564BF85B3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7683" name="Rectangle 2"/>
          <p:cNvSpPr>
            <a:spLocks noGrp="1" noRot="1" noChangeAspect="1" noChangeArrowheads="1" noTextEdit="1"/>
          </p:cNvSpPr>
          <p:nvPr>
            <p:ph type="sldImg"/>
          </p:nvPr>
        </p:nvSpPr>
        <p:spPr>
          <a:xfrm>
            <a:off x="2311400" y="522288"/>
            <a:ext cx="4643438" cy="2611437"/>
          </a:xfrm>
          <a:ln/>
        </p:spPr>
      </p:sp>
      <p:sp>
        <p:nvSpPr>
          <p:cNvPr id="1607684"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40055118"/>
      </p:ext>
    </p:extLst>
  </p:cSld>
  <p:clrMapOvr>
    <a:masterClrMapping/>
  </p:clrMapOvr>
</p:notes>
</file>

<file path=ppt/notesSlides/notesSlide1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87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A26605F-A6E3-490A-A0B5-AD38359AA2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8707" name="Rectangle 2"/>
          <p:cNvSpPr>
            <a:spLocks noGrp="1" noRot="1" noChangeAspect="1" noChangeArrowheads="1" noTextEdit="1"/>
          </p:cNvSpPr>
          <p:nvPr>
            <p:ph type="sldImg"/>
          </p:nvPr>
        </p:nvSpPr>
        <p:spPr>
          <a:xfrm>
            <a:off x="2311400" y="522288"/>
            <a:ext cx="4643438" cy="2611437"/>
          </a:xfrm>
          <a:ln/>
        </p:spPr>
      </p:sp>
      <p:sp>
        <p:nvSpPr>
          <p:cNvPr id="1608708"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897895436"/>
      </p:ext>
    </p:extLst>
  </p:cSld>
  <p:clrMapOvr>
    <a:masterClrMapping/>
  </p:clrMapOvr>
</p:notes>
</file>

<file path=ppt/notesSlides/notesSlide1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9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2AD4787-7449-4420-B6B7-99C793A48E9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9731" name="Rectangle 2"/>
          <p:cNvSpPr>
            <a:spLocks noGrp="1" noRot="1" noChangeAspect="1" noChangeArrowheads="1" noTextEdit="1"/>
          </p:cNvSpPr>
          <p:nvPr>
            <p:ph type="sldImg"/>
          </p:nvPr>
        </p:nvSpPr>
        <p:spPr>
          <a:xfrm>
            <a:off x="2311400" y="522288"/>
            <a:ext cx="4643438" cy="2611437"/>
          </a:xfrm>
          <a:ln/>
        </p:spPr>
      </p:sp>
      <p:sp>
        <p:nvSpPr>
          <p:cNvPr id="1609732"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97711777"/>
      </p:ext>
    </p:extLst>
  </p:cSld>
  <p:clrMapOvr>
    <a:masterClrMapping/>
  </p:clrMapOvr>
</p:notes>
</file>

<file path=ppt/notesSlides/notesSlide1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07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FB831B2-B986-4B6B-AA0D-00753AAB9D8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0755" name="Rectangle 2"/>
          <p:cNvSpPr>
            <a:spLocks noGrp="1" noRot="1" noChangeAspect="1" noChangeArrowheads="1" noTextEdit="1"/>
          </p:cNvSpPr>
          <p:nvPr>
            <p:ph type="sldImg"/>
          </p:nvPr>
        </p:nvSpPr>
        <p:spPr>
          <a:xfrm>
            <a:off x="2311400" y="522288"/>
            <a:ext cx="4643438" cy="2611437"/>
          </a:xfrm>
          <a:ln/>
        </p:spPr>
      </p:sp>
      <p:sp>
        <p:nvSpPr>
          <p:cNvPr id="16107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42873463"/>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82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F32F74C-34D0-4130-930D-60074C25776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172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8275" name="Rectangle 2"/>
          <p:cNvSpPr>
            <a:spLocks noGrp="1" noRot="1" noChangeAspect="1" noChangeArrowheads="1" noTextEdit="1"/>
          </p:cNvSpPr>
          <p:nvPr>
            <p:ph type="sldImg"/>
          </p:nvPr>
        </p:nvSpPr>
        <p:spPr>
          <a:xfrm>
            <a:off x="2309813" y="522288"/>
            <a:ext cx="4643437" cy="2611437"/>
          </a:xfrm>
          <a:ln/>
        </p:spPr>
      </p:sp>
      <p:sp>
        <p:nvSpPr>
          <p:cNvPr id="4382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35093550"/>
      </p:ext>
    </p:extLst>
  </p:cSld>
  <p:clrMapOvr>
    <a:masterClrMapping/>
  </p:clrMapOvr>
</p:notes>
</file>

<file path=ppt/notesSlides/notesSlide1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17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BC96C9-B2F3-49D1-A75E-CEEA841F670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1779" name="Rectangle 2"/>
          <p:cNvSpPr>
            <a:spLocks noGrp="1" noRot="1" noChangeAspect="1" noChangeArrowheads="1" noTextEdit="1"/>
          </p:cNvSpPr>
          <p:nvPr>
            <p:ph type="sldImg"/>
          </p:nvPr>
        </p:nvSpPr>
        <p:spPr>
          <a:xfrm>
            <a:off x="2311400" y="522288"/>
            <a:ext cx="4643438" cy="2611437"/>
          </a:xfrm>
          <a:ln/>
        </p:spPr>
      </p:sp>
      <p:sp>
        <p:nvSpPr>
          <p:cNvPr id="1611780"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618404631"/>
      </p:ext>
    </p:extLst>
  </p:cSld>
  <p:clrMapOvr>
    <a:masterClrMapping/>
  </p:clrMapOvr>
</p:notes>
</file>

<file path=ppt/notesSlides/notesSlide1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28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C8F669A-275E-48F5-9895-45D31224829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2803" name="Rectangle 2"/>
          <p:cNvSpPr>
            <a:spLocks noGrp="1" noRot="1" noChangeAspect="1" noChangeArrowheads="1" noTextEdit="1"/>
          </p:cNvSpPr>
          <p:nvPr>
            <p:ph type="sldImg"/>
          </p:nvPr>
        </p:nvSpPr>
        <p:spPr>
          <a:xfrm>
            <a:off x="2311400" y="522288"/>
            <a:ext cx="4643438" cy="2611437"/>
          </a:xfrm>
          <a:ln/>
        </p:spPr>
      </p:sp>
      <p:sp>
        <p:nvSpPr>
          <p:cNvPr id="1612804"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126332124"/>
      </p:ext>
    </p:extLst>
  </p:cSld>
  <p:clrMapOvr>
    <a:masterClrMapping/>
  </p:clrMapOvr>
</p:notes>
</file>

<file path=ppt/notesSlides/notesSlide1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38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6BE9012-13E1-4FE8-B1FD-A189A3E2744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3827" name="Rectangle 2"/>
          <p:cNvSpPr>
            <a:spLocks noGrp="1" noRot="1" noChangeAspect="1" noChangeArrowheads="1" noTextEdit="1"/>
          </p:cNvSpPr>
          <p:nvPr>
            <p:ph type="sldImg"/>
          </p:nvPr>
        </p:nvSpPr>
        <p:spPr>
          <a:xfrm>
            <a:off x="2311400" y="522288"/>
            <a:ext cx="4643438" cy="2611437"/>
          </a:xfrm>
          <a:ln/>
        </p:spPr>
      </p:sp>
      <p:sp>
        <p:nvSpPr>
          <p:cNvPr id="1613828"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764841170"/>
      </p:ext>
    </p:extLst>
  </p:cSld>
  <p:clrMapOvr>
    <a:masterClrMapping/>
  </p:clrMapOvr>
</p:notes>
</file>

<file path=ppt/notesSlides/notesSlide1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48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5F7C76D-EDB5-40D6-95AA-2AE5575E0E5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4851" name="Rectangle 2"/>
          <p:cNvSpPr>
            <a:spLocks noGrp="1" noRot="1" noChangeAspect="1" noChangeArrowheads="1" noTextEdit="1"/>
          </p:cNvSpPr>
          <p:nvPr>
            <p:ph type="sldImg"/>
          </p:nvPr>
        </p:nvSpPr>
        <p:spPr>
          <a:xfrm>
            <a:off x="2311400" y="522288"/>
            <a:ext cx="4643438" cy="2611437"/>
          </a:xfrm>
          <a:ln/>
        </p:spPr>
      </p:sp>
      <p:sp>
        <p:nvSpPr>
          <p:cNvPr id="1614852"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030666165"/>
      </p:ext>
    </p:extLst>
  </p:cSld>
  <p:clrMapOvr>
    <a:masterClrMapping/>
  </p:clrMapOvr>
</p:notes>
</file>

<file path=ppt/notesSlides/notesSlide1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4634419-3B4E-4667-99D1-79528D9F43E6}"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97410" name="Rectangle 2"/>
          <p:cNvSpPr>
            <a:spLocks noGrp="1" noRot="1" noChangeAspect="1" noChangeArrowheads="1" noTextEdit="1"/>
          </p:cNvSpPr>
          <p:nvPr>
            <p:ph type="sldImg"/>
          </p:nvPr>
        </p:nvSpPr>
        <p:spPr>
          <a:xfrm>
            <a:off x="2309813" y="522288"/>
            <a:ext cx="4643437" cy="2611437"/>
          </a:xfrm>
          <a:ln/>
        </p:spPr>
      </p:sp>
      <p:sp>
        <p:nvSpPr>
          <p:cNvPr id="108974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387830322"/>
      </p:ext>
    </p:extLst>
  </p:cSld>
  <p:clrMapOvr>
    <a:masterClrMapping/>
  </p:clrMapOvr>
</p:notes>
</file>

<file path=ppt/notesSlides/notesSlide1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4634419-3B4E-4667-99D1-79528D9F43E6}"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97410" name="Rectangle 2"/>
          <p:cNvSpPr>
            <a:spLocks noGrp="1" noRot="1" noChangeAspect="1" noChangeArrowheads="1" noTextEdit="1"/>
          </p:cNvSpPr>
          <p:nvPr>
            <p:ph type="sldImg"/>
          </p:nvPr>
        </p:nvSpPr>
        <p:spPr>
          <a:xfrm>
            <a:off x="2309813" y="522288"/>
            <a:ext cx="4643437" cy="2611437"/>
          </a:xfrm>
          <a:ln/>
        </p:spPr>
      </p:sp>
      <p:sp>
        <p:nvSpPr>
          <p:cNvPr id="108974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036648640"/>
      </p:ext>
    </p:extLst>
  </p:cSld>
  <p:clrMapOvr>
    <a:masterClrMapping/>
  </p:clrMapOvr>
</p:notes>
</file>

<file path=ppt/notesSlides/notesSlide1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96E94BD-FAD5-47FA-93E2-4264B3FCC62A}"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92834" name="Rectangle 2"/>
          <p:cNvSpPr>
            <a:spLocks noGrp="1" noRot="1" noChangeAspect="1" noChangeArrowheads="1" noTextEdit="1"/>
          </p:cNvSpPr>
          <p:nvPr>
            <p:ph type="sldImg"/>
          </p:nvPr>
        </p:nvSpPr>
        <p:spPr>
          <a:xfrm>
            <a:off x="2309813" y="522288"/>
            <a:ext cx="4643437" cy="2611437"/>
          </a:xfrm>
          <a:ln/>
        </p:spPr>
      </p:sp>
      <p:sp>
        <p:nvSpPr>
          <p:cNvPr id="127928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901743842"/>
      </p:ext>
    </p:extLst>
  </p:cSld>
  <p:clrMapOvr>
    <a:masterClrMapping/>
  </p:clrMapOvr>
</p:notes>
</file>

<file path=ppt/notesSlides/notesSlide1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3396FD6-A205-4AC1-8DD8-6DB87928EBEF}"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94882" name="Rectangle 2"/>
          <p:cNvSpPr>
            <a:spLocks noGrp="1" noRot="1" noChangeAspect="1" noChangeArrowheads="1" noTextEdit="1"/>
          </p:cNvSpPr>
          <p:nvPr>
            <p:ph type="sldImg"/>
          </p:nvPr>
        </p:nvSpPr>
        <p:spPr>
          <a:xfrm>
            <a:off x="2309813" y="522288"/>
            <a:ext cx="4643437" cy="2611437"/>
          </a:xfrm>
          <a:ln/>
        </p:spPr>
      </p:sp>
      <p:sp>
        <p:nvSpPr>
          <p:cNvPr id="1279488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411963344"/>
      </p:ext>
    </p:extLst>
  </p:cSld>
  <p:clrMapOvr>
    <a:masterClrMapping/>
  </p:clrMapOvr>
</p:notes>
</file>

<file path=ppt/notesSlides/notesSlide1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15544E8-3DF4-4EBE-9137-F2D61140512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0243" name="Rectangle 2"/>
          <p:cNvSpPr>
            <a:spLocks noGrp="1" noRot="1" noChangeAspect="1" noChangeArrowheads="1" noTextEdit="1"/>
          </p:cNvSpPr>
          <p:nvPr>
            <p:ph type="sldImg"/>
          </p:nvPr>
        </p:nvSpPr>
        <p:spPr>
          <a:xfrm>
            <a:off x="2309813" y="522288"/>
            <a:ext cx="4643437" cy="2611437"/>
          </a:xfrm>
          <a:ln/>
        </p:spPr>
      </p:sp>
      <p:sp>
        <p:nvSpPr>
          <p:cNvPr id="1290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05499643"/>
      </p:ext>
    </p:extLst>
  </p:cSld>
  <p:clrMapOvr>
    <a:masterClrMapping/>
  </p:clrMapOvr>
</p:notes>
</file>

<file path=ppt/notesSlides/notesSlide1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D8603BF-DB18-4435-8706-D7C05CAAFB13}"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21986" name="Rectangle 2"/>
          <p:cNvSpPr>
            <a:spLocks noGrp="1" noRot="1" noChangeAspect="1" noChangeArrowheads="1" noTextEdit="1"/>
          </p:cNvSpPr>
          <p:nvPr>
            <p:ph type="sldImg"/>
          </p:nvPr>
        </p:nvSpPr>
        <p:spPr>
          <a:xfrm>
            <a:off x="2309813" y="522288"/>
            <a:ext cx="4643437" cy="2611437"/>
          </a:xfrm>
          <a:ln/>
        </p:spPr>
      </p:sp>
      <p:sp>
        <p:nvSpPr>
          <p:cNvPr id="109219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51997603"/>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92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7C309E7-7FAB-456F-8BAF-2C8A1DA0137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173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9299" name="Rectangle 2"/>
          <p:cNvSpPr>
            <a:spLocks noGrp="1" noRot="1" noChangeAspect="1" noChangeArrowheads="1" noTextEdit="1"/>
          </p:cNvSpPr>
          <p:nvPr>
            <p:ph type="sldImg"/>
          </p:nvPr>
        </p:nvSpPr>
        <p:spPr>
          <a:xfrm>
            <a:off x="2309813" y="522288"/>
            <a:ext cx="4643437" cy="2611437"/>
          </a:xfrm>
          <a:ln/>
        </p:spPr>
      </p:sp>
      <p:sp>
        <p:nvSpPr>
          <p:cNvPr id="4393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44078189"/>
      </p:ext>
    </p:extLst>
  </p:cSld>
  <p:clrMapOvr>
    <a:masterClrMapping/>
  </p:clrMapOvr>
</p:notes>
</file>

<file path=ppt/notesSlides/notesSlide1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5690FAF-671F-4FED-A9EB-9F4FC0CEC3C7}"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24034" name="Rectangle 2"/>
          <p:cNvSpPr>
            <a:spLocks noGrp="1" noRot="1" noChangeAspect="1" noChangeArrowheads="1" noTextEdit="1"/>
          </p:cNvSpPr>
          <p:nvPr>
            <p:ph type="sldImg"/>
          </p:nvPr>
        </p:nvSpPr>
        <p:spPr>
          <a:xfrm>
            <a:off x="2309813" y="522288"/>
            <a:ext cx="4643437" cy="2611437"/>
          </a:xfrm>
          <a:ln/>
        </p:spPr>
      </p:sp>
      <p:sp>
        <p:nvSpPr>
          <p:cNvPr id="109240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758691833"/>
      </p:ext>
    </p:extLst>
  </p:cSld>
  <p:clrMapOvr>
    <a:masterClrMapping/>
  </p:clrMapOvr>
</p:notes>
</file>

<file path=ppt/notesSlides/notesSlide1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57F6646-F7C7-4203-BF5B-AE7704CC5FF9}"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28130" name="Rectangle 2"/>
          <p:cNvSpPr>
            <a:spLocks noGrp="1" noRot="1" noChangeAspect="1" noChangeArrowheads="1" noTextEdit="1"/>
          </p:cNvSpPr>
          <p:nvPr>
            <p:ph type="sldImg"/>
          </p:nvPr>
        </p:nvSpPr>
        <p:spPr>
          <a:xfrm>
            <a:off x="2309813" y="522288"/>
            <a:ext cx="4643437" cy="2611437"/>
          </a:xfrm>
          <a:ln/>
        </p:spPr>
      </p:sp>
      <p:sp>
        <p:nvSpPr>
          <p:cNvPr id="1092813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040522801"/>
      </p:ext>
    </p:extLst>
  </p:cSld>
  <p:clrMapOvr>
    <a:masterClrMapping/>
  </p:clrMapOvr>
</p:notes>
</file>

<file path=ppt/notesSlides/notesSlide1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E4DA674-F249-427C-AA21-9026386ACFFB}"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0178" name="Rectangle 2"/>
          <p:cNvSpPr>
            <a:spLocks noGrp="1" noRot="1" noChangeAspect="1" noChangeArrowheads="1" noTextEdit="1"/>
          </p:cNvSpPr>
          <p:nvPr>
            <p:ph type="sldImg"/>
          </p:nvPr>
        </p:nvSpPr>
        <p:spPr>
          <a:xfrm>
            <a:off x="2309813" y="522288"/>
            <a:ext cx="4643437" cy="2611437"/>
          </a:xfrm>
          <a:ln/>
        </p:spPr>
      </p:sp>
      <p:sp>
        <p:nvSpPr>
          <p:cNvPr id="1093017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064680376"/>
      </p:ext>
    </p:extLst>
  </p:cSld>
  <p:clrMapOvr>
    <a:masterClrMapping/>
  </p:clrMapOvr>
</p:notes>
</file>

<file path=ppt/notesSlides/notesSlide1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D15A9EC-8721-4FBD-A31E-7A0C734F9E08}"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2226" name="Rectangle 2"/>
          <p:cNvSpPr>
            <a:spLocks noGrp="1" noRot="1" noChangeAspect="1" noChangeArrowheads="1" noTextEdit="1"/>
          </p:cNvSpPr>
          <p:nvPr>
            <p:ph type="sldImg"/>
          </p:nvPr>
        </p:nvSpPr>
        <p:spPr>
          <a:xfrm>
            <a:off x="2309813" y="522288"/>
            <a:ext cx="4643437" cy="2611437"/>
          </a:xfrm>
          <a:ln/>
        </p:spPr>
      </p:sp>
      <p:sp>
        <p:nvSpPr>
          <p:cNvPr id="1093222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174742461"/>
      </p:ext>
    </p:extLst>
  </p:cSld>
  <p:clrMapOvr>
    <a:masterClrMapping/>
  </p:clrMapOvr>
</p:notes>
</file>

<file path=ppt/notesSlides/notesSlide1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77AD257-1686-4D04-8982-2EC61D992798}"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4274" name="Rectangle 2"/>
          <p:cNvSpPr>
            <a:spLocks noGrp="1" noRot="1" noChangeAspect="1" noChangeArrowheads="1" noTextEdit="1"/>
          </p:cNvSpPr>
          <p:nvPr>
            <p:ph type="sldImg"/>
          </p:nvPr>
        </p:nvSpPr>
        <p:spPr>
          <a:xfrm>
            <a:off x="2309813" y="522288"/>
            <a:ext cx="4643437" cy="2611437"/>
          </a:xfrm>
          <a:ln/>
        </p:spPr>
      </p:sp>
      <p:sp>
        <p:nvSpPr>
          <p:cNvPr id="10934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84291066"/>
      </p:ext>
    </p:extLst>
  </p:cSld>
  <p:clrMapOvr>
    <a:masterClrMapping/>
  </p:clrMapOvr>
</p:notes>
</file>

<file path=ppt/notesSlides/notesSlide1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432C3FB-B9F5-4CA2-9A29-D9BF46EB756B}"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22" name="Rectangle 2"/>
          <p:cNvSpPr>
            <a:spLocks noGrp="1" noRot="1" noChangeAspect="1" noChangeArrowheads="1" noTextEdit="1"/>
          </p:cNvSpPr>
          <p:nvPr>
            <p:ph type="sldImg"/>
          </p:nvPr>
        </p:nvSpPr>
        <p:spPr>
          <a:xfrm>
            <a:off x="2309813" y="522288"/>
            <a:ext cx="4643437" cy="2611437"/>
          </a:xfrm>
          <a:ln/>
        </p:spPr>
      </p:sp>
      <p:sp>
        <p:nvSpPr>
          <p:cNvPr id="109363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604287864"/>
      </p:ext>
    </p:extLst>
  </p:cSld>
  <p:clrMapOvr>
    <a:masterClrMapping/>
  </p:clrMapOvr>
</p:notes>
</file>

<file path=ppt/notesSlides/notesSlide1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42D6C14-0156-4191-87C7-75C2EFE335E1}"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8370" name="Rectangle 2"/>
          <p:cNvSpPr>
            <a:spLocks noGrp="1" noRot="1" noChangeAspect="1" noChangeArrowheads="1" noTextEdit="1"/>
          </p:cNvSpPr>
          <p:nvPr>
            <p:ph type="sldImg"/>
          </p:nvPr>
        </p:nvSpPr>
        <p:spPr>
          <a:xfrm>
            <a:off x="2309813" y="522288"/>
            <a:ext cx="4643437" cy="2611437"/>
          </a:xfrm>
          <a:ln/>
        </p:spPr>
      </p:sp>
      <p:sp>
        <p:nvSpPr>
          <p:cNvPr id="1093837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31625363"/>
      </p:ext>
    </p:extLst>
  </p:cSld>
  <p:clrMapOvr>
    <a:masterClrMapping/>
  </p:clrMapOvr>
</p:notes>
</file>

<file path=ppt/notesSlides/notesSlide1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4654DFA-8F9B-41CF-B063-0A39D302B849}"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0418" name="Rectangle 2"/>
          <p:cNvSpPr>
            <a:spLocks noGrp="1" noRot="1" noChangeAspect="1" noChangeArrowheads="1" noTextEdit="1"/>
          </p:cNvSpPr>
          <p:nvPr>
            <p:ph type="sldImg"/>
          </p:nvPr>
        </p:nvSpPr>
        <p:spPr>
          <a:xfrm>
            <a:off x="2309813" y="522288"/>
            <a:ext cx="4643437" cy="2611437"/>
          </a:xfrm>
          <a:ln/>
        </p:spPr>
      </p:sp>
      <p:sp>
        <p:nvSpPr>
          <p:cNvPr id="109404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64947729"/>
      </p:ext>
    </p:extLst>
  </p:cSld>
  <p:clrMapOvr>
    <a:masterClrMapping/>
  </p:clrMapOvr>
</p:notes>
</file>

<file path=ppt/notesSlides/notesSlide1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F01790-3096-4D79-8FF6-514D110C0A12}"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2466" name="Rectangle 2"/>
          <p:cNvSpPr>
            <a:spLocks noGrp="1" noRot="1" noChangeAspect="1" noChangeArrowheads="1" noTextEdit="1"/>
          </p:cNvSpPr>
          <p:nvPr>
            <p:ph type="sldImg"/>
          </p:nvPr>
        </p:nvSpPr>
        <p:spPr>
          <a:xfrm>
            <a:off x="2309813" y="522288"/>
            <a:ext cx="4643437" cy="2611437"/>
          </a:xfrm>
          <a:ln/>
        </p:spPr>
      </p:sp>
      <p:sp>
        <p:nvSpPr>
          <p:cNvPr id="109424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774706705"/>
      </p:ext>
    </p:extLst>
  </p:cSld>
  <p:clrMapOvr>
    <a:masterClrMapping/>
  </p:clrMapOvr>
</p:notes>
</file>

<file path=ppt/notesSlides/notesSlide1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222E170-569A-4703-A54A-B8B63F04CF13}"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4514" name="Rectangle 2"/>
          <p:cNvSpPr>
            <a:spLocks noGrp="1" noRot="1" noChangeAspect="1" noChangeArrowheads="1" noTextEdit="1"/>
          </p:cNvSpPr>
          <p:nvPr>
            <p:ph type="sldImg"/>
          </p:nvPr>
        </p:nvSpPr>
        <p:spPr>
          <a:xfrm>
            <a:off x="2309813" y="522288"/>
            <a:ext cx="4643437" cy="2611437"/>
          </a:xfrm>
          <a:ln/>
        </p:spPr>
      </p:sp>
      <p:sp>
        <p:nvSpPr>
          <p:cNvPr id="109445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6896140"/>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13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40B84A-86C1-48AA-9823-1B9A59EFAE1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174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41347" name="Rectangle 2"/>
          <p:cNvSpPr>
            <a:spLocks noGrp="1" noRot="1" noChangeAspect="1" noChangeArrowheads="1" noTextEdit="1"/>
          </p:cNvSpPr>
          <p:nvPr>
            <p:ph type="sldImg"/>
          </p:nvPr>
        </p:nvSpPr>
        <p:spPr>
          <a:xfrm>
            <a:off x="2309813" y="522288"/>
            <a:ext cx="4643437" cy="2611437"/>
          </a:xfrm>
          <a:ln/>
        </p:spPr>
      </p:sp>
      <p:sp>
        <p:nvSpPr>
          <p:cNvPr id="44134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4231788594"/>
      </p:ext>
    </p:extLst>
  </p:cSld>
  <p:clrMapOvr>
    <a:masterClrMapping/>
  </p:clrMapOvr>
</p:notes>
</file>

<file path=ppt/notesSlides/notesSlide1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5D3D0C-8CC5-4D5A-A83C-E91CB64F39AF}"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6562" name="Rectangle 2"/>
          <p:cNvSpPr>
            <a:spLocks noGrp="1" noRot="1" noChangeAspect="1" noChangeArrowheads="1" noTextEdit="1"/>
          </p:cNvSpPr>
          <p:nvPr>
            <p:ph type="sldImg"/>
          </p:nvPr>
        </p:nvSpPr>
        <p:spPr>
          <a:xfrm>
            <a:off x="2309813" y="522288"/>
            <a:ext cx="4643437" cy="2611437"/>
          </a:xfrm>
          <a:ln/>
        </p:spPr>
      </p:sp>
      <p:sp>
        <p:nvSpPr>
          <p:cNvPr id="109465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273322"/>
      </p:ext>
    </p:extLst>
  </p:cSld>
  <p:clrMapOvr>
    <a:masterClrMapping/>
  </p:clrMapOvr>
</p:notes>
</file>

<file path=ppt/notesSlides/notesSlide1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12F6F25-2CAF-40A4-A251-636A9251B5B7}"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8610" name="Rectangle 2"/>
          <p:cNvSpPr>
            <a:spLocks noGrp="1" noRot="1" noChangeAspect="1" noChangeArrowheads="1" noTextEdit="1"/>
          </p:cNvSpPr>
          <p:nvPr>
            <p:ph type="sldImg"/>
          </p:nvPr>
        </p:nvSpPr>
        <p:spPr>
          <a:xfrm>
            <a:off x="2309813" y="522288"/>
            <a:ext cx="4643437" cy="2611437"/>
          </a:xfrm>
          <a:ln/>
        </p:spPr>
      </p:sp>
      <p:sp>
        <p:nvSpPr>
          <p:cNvPr id="109486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5638342"/>
      </p:ext>
    </p:extLst>
  </p:cSld>
  <p:clrMapOvr>
    <a:masterClrMapping/>
  </p:clrMapOvr>
</p:notes>
</file>

<file path=ppt/notesSlides/notesSlide1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1F05DE7-B2D5-4B9D-B89B-2DBFDCA8A83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29187" name="Rectangle 2"/>
          <p:cNvSpPr>
            <a:spLocks noGrp="1" noRot="1" noChangeAspect="1" noChangeArrowheads="1" noTextEdit="1"/>
          </p:cNvSpPr>
          <p:nvPr>
            <p:ph type="sldImg"/>
          </p:nvPr>
        </p:nvSpPr>
        <p:spPr>
          <a:xfrm>
            <a:off x="2309813" y="522288"/>
            <a:ext cx="4643437" cy="2611437"/>
          </a:xfrm>
          <a:ln/>
        </p:spPr>
      </p:sp>
      <p:sp>
        <p:nvSpPr>
          <p:cNvPr id="162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02710658"/>
      </p:ext>
    </p:extLst>
  </p:cSld>
  <p:clrMapOvr>
    <a:masterClrMapping/>
  </p:clrMapOvr>
</p:notes>
</file>

<file path=ppt/notesSlides/notesSlide1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966453"/>
      </p:ext>
    </p:extLst>
  </p:cSld>
  <p:clrMapOvr>
    <a:masterClrMapping/>
  </p:clrMapOvr>
</p:notes>
</file>

<file path=ppt/notesSlides/notesSlide1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12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61DA5B9-7C6B-473C-9C47-949E00B0D32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1235" name="Rectangle 2"/>
          <p:cNvSpPr>
            <a:spLocks noGrp="1" noRot="1" noChangeAspect="1" noChangeArrowheads="1" noTextEdit="1"/>
          </p:cNvSpPr>
          <p:nvPr>
            <p:ph type="sldImg"/>
          </p:nvPr>
        </p:nvSpPr>
        <p:spPr>
          <a:xfrm>
            <a:off x="2309813" y="522288"/>
            <a:ext cx="4643437" cy="2611437"/>
          </a:xfrm>
          <a:ln/>
        </p:spPr>
      </p:sp>
      <p:sp>
        <p:nvSpPr>
          <p:cNvPr id="16312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06365164"/>
      </p:ext>
    </p:extLst>
  </p:cSld>
  <p:clrMapOvr>
    <a:masterClrMapping/>
  </p:clrMapOvr>
</p:notes>
</file>

<file path=ppt/notesSlides/notesSlide1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4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AE1D11D-B34E-4B14-8B81-66AFF64B53D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4307" name="Rectangle 2"/>
          <p:cNvSpPr>
            <a:spLocks noGrp="1" noRot="1" noChangeAspect="1" noChangeArrowheads="1" noTextEdit="1"/>
          </p:cNvSpPr>
          <p:nvPr>
            <p:ph type="sldImg"/>
          </p:nvPr>
        </p:nvSpPr>
        <p:spPr>
          <a:xfrm>
            <a:off x="2309813" y="522288"/>
            <a:ext cx="4643437" cy="2611437"/>
          </a:xfrm>
          <a:ln/>
        </p:spPr>
      </p:sp>
      <p:sp>
        <p:nvSpPr>
          <p:cNvPr id="1634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25661559"/>
      </p:ext>
    </p:extLst>
  </p:cSld>
  <p:clrMapOvr>
    <a:masterClrMapping/>
  </p:clrMapOvr>
</p:notes>
</file>

<file path=ppt/notesSlides/notesSlide1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22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7E91C5D-1FB3-4813-A0FE-CFC574FA29C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2259" name="Rectangle 2"/>
          <p:cNvSpPr>
            <a:spLocks noGrp="1" noRot="1" noChangeAspect="1" noChangeArrowheads="1" noTextEdit="1"/>
          </p:cNvSpPr>
          <p:nvPr>
            <p:ph type="sldImg"/>
          </p:nvPr>
        </p:nvSpPr>
        <p:spPr>
          <a:xfrm>
            <a:off x="2309813" y="522288"/>
            <a:ext cx="4643437" cy="2611437"/>
          </a:xfrm>
          <a:ln/>
        </p:spPr>
      </p:sp>
      <p:sp>
        <p:nvSpPr>
          <p:cNvPr id="16322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00241820"/>
      </p:ext>
    </p:extLst>
  </p:cSld>
  <p:clrMapOvr>
    <a:masterClrMapping/>
  </p:clrMapOvr>
</p:notes>
</file>

<file path=ppt/notesSlides/notesSlide1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4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AE1D11D-B34E-4B14-8B81-66AFF64B53D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4307" name="Rectangle 2"/>
          <p:cNvSpPr>
            <a:spLocks noGrp="1" noRot="1" noChangeAspect="1" noChangeArrowheads="1" noTextEdit="1"/>
          </p:cNvSpPr>
          <p:nvPr>
            <p:ph type="sldImg"/>
          </p:nvPr>
        </p:nvSpPr>
        <p:spPr>
          <a:xfrm>
            <a:off x="2309813" y="522288"/>
            <a:ext cx="4643437" cy="2611437"/>
          </a:xfrm>
          <a:ln/>
        </p:spPr>
      </p:sp>
      <p:sp>
        <p:nvSpPr>
          <p:cNvPr id="1634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78302373"/>
      </p:ext>
    </p:extLst>
  </p:cSld>
  <p:clrMapOvr>
    <a:masterClrMapping/>
  </p:clrMapOvr>
</p:notes>
</file>

<file path=ppt/notesSlides/notesSlide1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32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301C314-7556-4C09-A58D-B056484221D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3283" name="Rectangle 2"/>
          <p:cNvSpPr>
            <a:spLocks noGrp="1" noRot="1" noChangeAspect="1" noChangeArrowheads="1" noTextEdit="1"/>
          </p:cNvSpPr>
          <p:nvPr>
            <p:ph type="sldImg"/>
          </p:nvPr>
        </p:nvSpPr>
        <p:spPr>
          <a:xfrm>
            <a:off x="2309813" y="522288"/>
            <a:ext cx="4643437" cy="2611437"/>
          </a:xfrm>
          <a:ln/>
        </p:spPr>
      </p:sp>
      <p:sp>
        <p:nvSpPr>
          <p:cNvPr id="16332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65182698"/>
      </p:ext>
    </p:extLst>
  </p:cSld>
  <p:clrMapOvr>
    <a:masterClrMapping/>
  </p:clrMapOvr>
</p:notes>
</file>

<file path=ppt/notesSlides/notesSlide1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4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AE1D11D-B34E-4B14-8B81-66AFF64B53D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4307" name="Rectangle 2"/>
          <p:cNvSpPr>
            <a:spLocks noGrp="1" noRot="1" noChangeAspect="1" noChangeArrowheads="1" noTextEdit="1"/>
          </p:cNvSpPr>
          <p:nvPr>
            <p:ph type="sldImg"/>
          </p:nvPr>
        </p:nvSpPr>
        <p:spPr>
          <a:xfrm>
            <a:off x="2309813" y="522288"/>
            <a:ext cx="4643437" cy="2611437"/>
          </a:xfrm>
          <a:ln/>
        </p:spPr>
      </p:sp>
      <p:sp>
        <p:nvSpPr>
          <p:cNvPr id="1634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9314627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5BF6E40-81BA-4C53-B558-BC7C8164EE8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1123" name="Rectangle 2"/>
          <p:cNvSpPr>
            <a:spLocks noGrp="1" noRot="1" noChangeAspect="1" noChangeArrowheads="1" noTextEdit="1"/>
          </p:cNvSpPr>
          <p:nvPr>
            <p:ph type="sldImg"/>
          </p:nvPr>
        </p:nvSpPr>
        <p:spPr>
          <a:xfrm>
            <a:off x="2309813" y="522288"/>
            <a:ext cx="4643437" cy="2611437"/>
          </a:xfrm>
          <a:ln/>
        </p:spPr>
      </p:sp>
      <p:sp>
        <p:nvSpPr>
          <p:cNvPr id="901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11446718"/>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184</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596843327"/>
      </p:ext>
    </p:extLst>
  </p:cSld>
  <p:clrMapOvr>
    <a:masterClrMapping/>
  </p:clrMapOvr>
</p:notes>
</file>

<file path=ppt/notesSlides/notesSlide1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53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5FFFDDF-5E53-4397-A985-5122825DFF4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2040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5331" name="Rectangle 2"/>
          <p:cNvSpPr>
            <a:spLocks noGrp="1" noRot="1" noChangeAspect="1" noChangeArrowheads="1" noTextEdit="1"/>
          </p:cNvSpPr>
          <p:nvPr>
            <p:ph type="sldImg"/>
          </p:nvPr>
        </p:nvSpPr>
        <p:spPr>
          <a:xfrm>
            <a:off x="2309813" y="522288"/>
            <a:ext cx="4643437" cy="2611437"/>
          </a:xfrm>
          <a:ln/>
        </p:spPr>
      </p:sp>
      <p:sp>
        <p:nvSpPr>
          <p:cNvPr id="16353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37208534"/>
      </p:ext>
    </p:extLst>
  </p:cSld>
  <p:clrMapOvr>
    <a:masterClrMapping/>
  </p:clrMapOvr>
</p:notes>
</file>

<file path=ppt/notesSlides/notesSlide1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53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5FFFDDF-5E53-4397-A985-5122825DFF4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5331" name="Rectangle 2"/>
          <p:cNvSpPr>
            <a:spLocks noGrp="1" noRot="1" noChangeAspect="1" noChangeArrowheads="1" noTextEdit="1"/>
          </p:cNvSpPr>
          <p:nvPr>
            <p:ph type="sldImg"/>
          </p:nvPr>
        </p:nvSpPr>
        <p:spPr>
          <a:xfrm>
            <a:off x="2309813" y="522288"/>
            <a:ext cx="4643437" cy="2611437"/>
          </a:xfrm>
          <a:ln/>
        </p:spPr>
      </p:sp>
      <p:sp>
        <p:nvSpPr>
          <p:cNvPr id="1635332"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398337699"/>
      </p:ext>
    </p:extLst>
  </p:cSld>
  <p:clrMapOvr>
    <a:masterClrMapping/>
  </p:clrMapOvr>
</p:notes>
</file>

<file path=ppt/notesSlides/notesSlide1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6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D75B6AF-6AF6-4F7A-9267-A04FA1D0E7F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6355" name="Rectangle 2"/>
          <p:cNvSpPr>
            <a:spLocks noGrp="1" noRot="1" noChangeAspect="1" noChangeArrowheads="1" noTextEdit="1"/>
          </p:cNvSpPr>
          <p:nvPr>
            <p:ph type="sldImg"/>
          </p:nvPr>
        </p:nvSpPr>
        <p:spPr>
          <a:xfrm>
            <a:off x="2309813" y="522288"/>
            <a:ext cx="4643437" cy="2611437"/>
          </a:xfrm>
          <a:ln/>
        </p:spPr>
      </p:sp>
      <p:sp>
        <p:nvSpPr>
          <p:cNvPr id="1636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75155081"/>
      </p:ext>
    </p:extLst>
  </p:cSld>
  <p:clrMapOvr>
    <a:masterClrMapping/>
  </p:clrMapOvr>
</p:notes>
</file>

<file path=ppt/notesSlides/notesSlide1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53958025"/>
      </p:ext>
    </p:extLst>
  </p:cSld>
  <p:clrMapOvr>
    <a:masterClrMapping/>
  </p:clrMapOvr>
</p:notes>
</file>

<file path=ppt/notesSlides/notesSlide1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7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DBAD349-B89F-4F94-BA5E-809DA6F180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7379" name="Rectangle 2"/>
          <p:cNvSpPr>
            <a:spLocks noGrp="1" noRot="1" noChangeAspect="1" noChangeArrowheads="1" noTextEdit="1"/>
          </p:cNvSpPr>
          <p:nvPr>
            <p:ph type="sldImg"/>
          </p:nvPr>
        </p:nvSpPr>
        <p:spPr>
          <a:xfrm>
            <a:off x="2309813" y="522288"/>
            <a:ext cx="4643437" cy="2611437"/>
          </a:xfrm>
          <a:ln/>
        </p:spPr>
      </p:sp>
      <p:sp>
        <p:nvSpPr>
          <p:cNvPr id="1637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54258400"/>
      </p:ext>
    </p:extLst>
  </p:cSld>
  <p:clrMapOvr>
    <a:masterClrMapping/>
  </p:clrMapOvr>
</p:notes>
</file>

<file path=ppt/notesSlides/notesSlide1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04717068"/>
      </p:ext>
    </p:extLst>
  </p:cSld>
  <p:clrMapOvr>
    <a:masterClrMapping/>
  </p:clrMapOvr>
</p:notes>
</file>

<file path=ppt/notesSlides/notesSlide1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7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DBAD349-B89F-4F94-BA5E-809DA6F180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7379" name="Rectangle 2"/>
          <p:cNvSpPr>
            <a:spLocks noGrp="1" noRot="1" noChangeAspect="1" noChangeArrowheads="1" noTextEdit="1"/>
          </p:cNvSpPr>
          <p:nvPr>
            <p:ph type="sldImg"/>
          </p:nvPr>
        </p:nvSpPr>
        <p:spPr>
          <a:xfrm>
            <a:off x="2309813" y="522288"/>
            <a:ext cx="4643437" cy="2611437"/>
          </a:xfrm>
          <a:ln/>
        </p:spPr>
      </p:sp>
      <p:sp>
        <p:nvSpPr>
          <p:cNvPr id="1637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82514449"/>
      </p:ext>
    </p:extLst>
  </p:cSld>
  <p:clrMapOvr>
    <a:masterClrMapping/>
  </p:clrMapOvr>
</p:notes>
</file>

<file path=ppt/notesSlides/notesSlide1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77FDD86-4F88-48A7-8578-B666EB5968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8403" name="Rectangle 2"/>
          <p:cNvSpPr>
            <a:spLocks noGrp="1" noRot="1" noChangeAspect="1" noChangeArrowheads="1" noTextEdit="1"/>
          </p:cNvSpPr>
          <p:nvPr>
            <p:ph type="sldImg"/>
          </p:nvPr>
        </p:nvSpPr>
        <p:spPr>
          <a:xfrm>
            <a:off x="2309813" y="522288"/>
            <a:ext cx="4643437" cy="2611437"/>
          </a:xfrm>
          <a:ln/>
        </p:spPr>
      </p:sp>
      <p:sp>
        <p:nvSpPr>
          <p:cNvPr id="1638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99208359"/>
      </p:ext>
    </p:extLst>
  </p:cSld>
  <p:clrMapOvr>
    <a:masterClrMapping/>
  </p:clrMapOvr>
</p:notes>
</file>

<file path=ppt/notesSlides/notesSlide1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77FDD86-4F88-48A7-8578-B666EB5968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8403" name="Rectangle 2"/>
          <p:cNvSpPr>
            <a:spLocks noGrp="1" noRot="1" noChangeAspect="1" noChangeArrowheads="1" noTextEdit="1"/>
          </p:cNvSpPr>
          <p:nvPr>
            <p:ph type="sldImg"/>
          </p:nvPr>
        </p:nvSpPr>
        <p:spPr>
          <a:xfrm>
            <a:off x="2309813" y="522288"/>
            <a:ext cx="4643437" cy="2611437"/>
          </a:xfrm>
          <a:ln/>
        </p:spPr>
      </p:sp>
      <p:sp>
        <p:nvSpPr>
          <p:cNvPr id="1638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27413961"/>
      </p:ext>
    </p:extLst>
  </p:cSld>
  <p:clrMapOvr>
    <a:masterClrMapping/>
  </p:clrMapOvr>
</p:notes>
</file>

<file path=ppt/notesSlides/notesSlide1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7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DBAD349-B89F-4F94-BA5E-809DA6F180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7379" name="Rectangle 2"/>
          <p:cNvSpPr>
            <a:spLocks noGrp="1" noRot="1" noChangeAspect="1" noChangeArrowheads="1" noTextEdit="1"/>
          </p:cNvSpPr>
          <p:nvPr>
            <p:ph type="sldImg"/>
          </p:nvPr>
        </p:nvSpPr>
        <p:spPr>
          <a:xfrm>
            <a:off x="2309813" y="522288"/>
            <a:ext cx="4643437" cy="2611437"/>
          </a:xfrm>
          <a:ln/>
        </p:spPr>
      </p:sp>
      <p:sp>
        <p:nvSpPr>
          <p:cNvPr id="1637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66521242"/>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9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8FB6190-043F-4EF0-83AD-1E4D5DCEA9B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185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99715" name="Rectangle 2"/>
          <p:cNvSpPr>
            <a:spLocks noGrp="1" noRot="1" noChangeAspect="1" noChangeArrowheads="1" noTextEdit="1"/>
          </p:cNvSpPr>
          <p:nvPr>
            <p:ph type="sldImg"/>
          </p:nvPr>
        </p:nvSpPr>
        <p:spPr>
          <a:xfrm>
            <a:off x="2309813" y="522288"/>
            <a:ext cx="4643437" cy="2611437"/>
          </a:xfrm>
          <a:ln/>
        </p:spPr>
      </p:sp>
      <p:sp>
        <p:nvSpPr>
          <p:cNvPr id="499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65787487"/>
      </p:ext>
    </p:extLst>
  </p:cSld>
  <p:clrMapOvr>
    <a:masterClrMapping/>
  </p:clrMapOvr>
</p:notes>
</file>

<file path=ppt/notesSlides/notesSlide1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77FDD86-4F88-48A7-8578-B666EB5968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8403" name="Rectangle 2"/>
          <p:cNvSpPr>
            <a:spLocks noGrp="1" noRot="1" noChangeAspect="1" noChangeArrowheads="1" noTextEdit="1"/>
          </p:cNvSpPr>
          <p:nvPr>
            <p:ph type="sldImg"/>
          </p:nvPr>
        </p:nvSpPr>
        <p:spPr>
          <a:xfrm>
            <a:off x="2309813" y="522288"/>
            <a:ext cx="4643437" cy="2611437"/>
          </a:xfrm>
          <a:ln/>
        </p:spPr>
      </p:sp>
      <p:sp>
        <p:nvSpPr>
          <p:cNvPr id="1638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56283974"/>
      </p:ext>
    </p:extLst>
  </p:cSld>
  <p:clrMapOvr>
    <a:masterClrMapping/>
  </p:clrMapOvr>
</p:notes>
</file>

<file path=ppt/notesSlides/notesSlide1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27910757"/>
      </p:ext>
    </p:extLst>
  </p:cSld>
  <p:clrMapOvr>
    <a:masterClrMapping/>
  </p:clrMapOvr>
</p:notes>
</file>

<file path=ppt/notesSlides/notesSlide1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75093980"/>
      </p:ext>
    </p:extLst>
  </p:cSld>
  <p:clrMapOvr>
    <a:masterClrMapping/>
  </p:clrMapOvr>
</p:notes>
</file>

<file path=ppt/notesSlides/notesSlide1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59749035"/>
      </p:ext>
    </p:extLst>
  </p:cSld>
  <p:clrMapOvr>
    <a:masterClrMapping/>
  </p:clrMapOvr>
</p:notes>
</file>

<file path=ppt/notesSlides/notesSlide1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9703722"/>
      </p:ext>
    </p:extLst>
  </p:cSld>
  <p:clrMapOvr>
    <a:masterClrMapping/>
  </p:clrMapOvr>
</p:notes>
</file>

<file path=ppt/notesSlides/notesSlide1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70699496"/>
      </p:ext>
    </p:extLst>
  </p:cSld>
  <p:clrMapOvr>
    <a:masterClrMapping/>
  </p:clrMapOvr>
</p:notes>
</file>

<file path=ppt/notesSlides/notesSlide1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05686857"/>
      </p:ext>
    </p:extLst>
  </p:cSld>
  <p:clrMapOvr>
    <a:masterClrMapping/>
  </p:clrMapOvr>
</p:notes>
</file>

<file path=ppt/notesSlides/notesSlide1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29649895"/>
      </p:ext>
    </p:extLst>
  </p:cSld>
  <p:clrMapOvr>
    <a:masterClrMapping/>
  </p:clrMapOvr>
</p:notes>
</file>

<file path=ppt/notesSlides/notesSlide1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35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BA5CFB-67E9-4BBC-959B-5219BB1B588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43523" name="Rectangle 2"/>
          <p:cNvSpPr>
            <a:spLocks noGrp="1" noRot="1" noChangeAspect="1" noChangeArrowheads="1" noTextEdit="1"/>
          </p:cNvSpPr>
          <p:nvPr>
            <p:ph type="sldImg"/>
          </p:nvPr>
        </p:nvSpPr>
        <p:spPr>
          <a:xfrm>
            <a:off x="2311400" y="522288"/>
            <a:ext cx="4643438" cy="2611437"/>
          </a:xfrm>
          <a:ln/>
        </p:spPr>
      </p:sp>
      <p:sp>
        <p:nvSpPr>
          <p:cNvPr id="1643524"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173911955"/>
      </p:ext>
    </p:extLst>
  </p:cSld>
  <p:clrMapOvr>
    <a:masterClrMapping/>
  </p:clrMapOvr>
</p:notes>
</file>

<file path=ppt/notesSlides/notesSlide1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04773301"/>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A4DCA59-0348-41D8-8D17-FED4F3739EC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186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0739" name="Rectangle 2"/>
          <p:cNvSpPr>
            <a:spLocks noGrp="1" noRot="1" noChangeAspect="1" noChangeArrowheads="1" noTextEdit="1"/>
          </p:cNvSpPr>
          <p:nvPr>
            <p:ph type="sldImg"/>
          </p:nvPr>
        </p:nvSpPr>
        <p:spPr>
          <a:xfrm>
            <a:off x="2309813" y="522288"/>
            <a:ext cx="4643437" cy="2611437"/>
          </a:xfrm>
          <a:ln/>
        </p:spPr>
      </p:sp>
      <p:sp>
        <p:nvSpPr>
          <p:cNvPr id="500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18741098"/>
      </p:ext>
    </p:extLst>
  </p:cSld>
  <p:clrMapOvr>
    <a:masterClrMapping/>
  </p:clrMapOvr>
</p:notes>
</file>

<file path=ppt/notesSlides/notesSlide1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2106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41415057"/>
      </p:ext>
    </p:extLst>
  </p:cSld>
  <p:clrMapOvr>
    <a:masterClrMapping/>
  </p:clrMapOvr>
</p:notes>
</file>

<file path=ppt/notesSlides/notesSlide1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2110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21323145"/>
      </p:ext>
    </p:extLst>
  </p:cSld>
  <p:clrMapOvr>
    <a:masterClrMapping/>
  </p:clrMapOvr>
</p:notes>
</file>

<file path=ppt/notesSlides/notesSlide14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55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4BDC620-0A2B-4954-A796-266FEEAA421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2112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45571" name="Rectangle 2"/>
          <p:cNvSpPr>
            <a:spLocks noGrp="1" noRot="1" noChangeAspect="1" noChangeArrowheads="1" noTextEdit="1"/>
          </p:cNvSpPr>
          <p:nvPr>
            <p:ph type="sldImg"/>
          </p:nvPr>
        </p:nvSpPr>
        <p:spPr>
          <a:xfrm>
            <a:off x="2309813" y="522288"/>
            <a:ext cx="4643437" cy="2611437"/>
          </a:xfrm>
          <a:ln/>
        </p:spPr>
      </p:sp>
      <p:sp>
        <p:nvSpPr>
          <p:cNvPr id="16455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75556318"/>
      </p:ext>
    </p:extLst>
  </p:cSld>
  <p:clrMapOvr>
    <a:masterClrMapping/>
  </p:clrMapOvr>
</p:notes>
</file>

<file path=ppt/notesSlides/notesSlide14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65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6AE904-6763-4DEE-9B5F-5FFD0AAF383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2113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46595" name="Rectangle 2"/>
          <p:cNvSpPr>
            <a:spLocks noGrp="1" noRot="1" noChangeAspect="1" noChangeArrowheads="1" noTextEdit="1"/>
          </p:cNvSpPr>
          <p:nvPr>
            <p:ph type="sldImg"/>
          </p:nvPr>
        </p:nvSpPr>
        <p:spPr>
          <a:xfrm>
            <a:off x="2309813" y="522288"/>
            <a:ext cx="4643437" cy="2611437"/>
          </a:xfrm>
          <a:ln/>
        </p:spPr>
      </p:sp>
      <p:sp>
        <p:nvSpPr>
          <p:cNvPr id="16465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52881396"/>
      </p:ext>
    </p:extLst>
  </p:cSld>
  <p:clrMapOvr>
    <a:masterClrMapping/>
  </p:clrMapOvr>
</p:notes>
</file>

<file path=ppt/notesSlides/notesSlide14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69B36B5-A150-49B7-8DA9-D0DC666000C2}" type="slidenum">
              <a:rPr lang="ar-SA"/>
              <a:pPr/>
              <a:t>2116</a:t>
            </a:fld>
            <a:endParaRPr lang="en-US"/>
          </a:p>
        </p:txBody>
      </p:sp>
      <p:sp>
        <p:nvSpPr>
          <p:cNvPr id="4965378" name="Rectangle 2"/>
          <p:cNvSpPr>
            <a:spLocks noGrp="1" noRot="1" noChangeAspect="1" noChangeArrowheads="1" noTextEdit="1"/>
          </p:cNvSpPr>
          <p:nvPr>
            <p:ph type="sldImg"/>
          </p:nvPr>
        </p:nvSpPr>
        <p:spPr>
          <a:xfrm>
            <a:off x="2309813" y="522288"/>
            <a:ext cx="4643437" cy="2611437"/>
          </a:xfrm>
          <a:ln/>
        </p:spPr>
      </p:sp>
      <p:sp>
        <p:nvSpPr>
          <p:cNvPr id="496537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50234445"/>
      </p:ext>
    </p:extLst>
  </p:cSld>
  <p:clrMapOvr>
    <a:masterClrMapping/>
  </p:clrMapOvr>
</p:notes>
</file>

<file path=ppt/notesSlides/notesSlide14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2309813" y="522288"/>
            <a:ext cx="4643437" cy="2611437"/>
          </a:xfrm>
        </p:spPr>
      </p:sp>
      <p:sp>
        <p:nvSpPr>
          <p:cNvPr id="3" name="Espace réservé des commentaires 2"/>
          <p:cNvSpPr>
            <a:spLocks noGrp="1"/>
          </p:cNvSpPr>
          <p:nvPr>
            <p:ph type="body" idx="1"/>
          </p:nvPr>
        </p:nvSpPr>
        <p:spPr/>
        <p:txBody>
          <a:bodyPr>
            <a:normAutofit/>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AF124DB-1AD8-4079-AFDD-7FE1F9F80A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2117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3688680581"/>
      </p:ext>
    </p:extLst>
  </p:cSld>
  <p:clrMapOvr>
    <a:masterClrMapping/>
  </p:clrMapOvr>
</p:notes>
</file>

<file path=ppt/notesSlides/notesSlide14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676BE8D-E95B-4B36-8BA6-BDFD0233C22B}" type="slidenum">
              <a:rPr lang="ar-SA"/>
              <a:pPr/>
              <a:t>2119</a:t>
            </a:fld>
            <a:endParaRPr lang="en-US"/>
          </a:p>
        </p:txBody>
      </p:sp>
      <p:sp>
        <p:nvSpPr>
          <p:cNvPr id="4973570" name="Rectangle 2"/>
          <p:cNvSpPr>
            <a:spLocks noGrp="1" noRot="1" noChangeAspect="1" noChangeArrowheads="1" noTextEdit="1"/>
          </p:cNvSpPr>
          <p:nvPr>
            <p:ph type="sldImg"/>
          </p:nvPr>
        </p:nvSpPr>
        <p:spPr>
          <a:xfrm>
            <a:off x="2309813" y="522288"/>
            <a:ext cx="4643437" cy="2611437"/>
          </a:xfrm>
          <a:ln/>
        </p:spPr>
      </p:sp>
      <p:sp>
        <p:nvSpPr>
          <p:cNvPr id="497357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730528974"/>
      </p:ext>
    </p:extLst>
  </p:cSld>
  <p:clrMapOvr>
    <a:masterClrMapping/>
  </p:clrMapOvr>
</p:notes>
</file>

<file path=ppt/notesSlides/notesSlide14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2309813" y="522288"/>
            <a:ext cx="4643437" cy="2611437"/>
          </a:xfrm>
        </p:spPr>
      </p:sp>
      <p:sp>
        <p:nvSpPr>
          <p:cNvPr id="3" name="Espace réservé des commentaires 2"/>
          <p:cNvSpPr>
            <a:spLocks noGrp="1"/>
          </p:cNvSpPr>
          <p:nvPr>
            <p:ph type="body" idx="1"/>
          </p:nvPr>
        </p:nvSpPr>
        <p:spPr/>
        <p:txBody>
          <a:bodyPr>
            <a:normAutofit/>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AF124DB-1AD8-4079-AFDD-7FE1F9F80A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2120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1124455853"/>
      </p:ext>
    </p:extLst>
  </p:cSld>
  <p:clrMapOvr>
    <a:masterClrMapping/>
  </p:clrMapOvr>
</p:notes>
</file>

<file path=ppt/notesSlides/notesSlide14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2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35DF48F-DB75-450F-BFBD-D17ADB40928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2122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52739" name="Rectangle 2"/>
          <p:cNvSpPr>
            <a:spLocks noGrp="1" noRot="1" noChangeAspect="1" noChangeArrowheads="1" noTextEdit="1"/>
          </p:cNvSpPr>
          <p:nvPr>
            <p:ph type="sldImg"/>
          </p:nvPr>
        </p:nvSpPr>
        <p:spPr>
          <a:xfrm>
            <a:off x="2309813" y="522288"/>
            <a:ext cx="4643437" cy="2611437"/>
          </a:xfrm>
          <a:ln/>
        </p:spPr>
      </p:sp>
      <p:sp>
        <p:nvSpPr>
          <p:cNvPr id="1652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21610586"/>
      </p:ext>
    </p:extLst>
  </p:cSld>
  <p:clrMapOvr>
    <a:masterClrMapping/>
  </p:clrMapOvr>
</p:notes>
</file>

<file path=ppt/notesSlides/notesSlide1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37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3436CC7-C4B9-4C0B-BAB5-13347435B85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2123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53763" name="Rectangle 2"/>
          <p:cNvSpPr>
            <a:spLocks noGrp="1" noRot="1" noChangeAspect="1" noChangeArrowheads="1" noTextEdit="1"/>
          </p:cNvSpPr>
          <p:nvPr>
            <p:ph type="sldImg"/>
          </p:nvPr>
        </p:nvSpPr>
        <p:spPr>
          <a:xfrm>
            <a:off x="2309813" y="522288"/>
            <a:ext cx="4643437" cy="2611437"/>
          </a:xfrm>
          <a:ln/>
        </p:spPr>
      </p:sp>
      <p:sp>
        <p:nvSpPr>
          <p:cNvPr id="16537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15259316"/>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E712D27-2EBA-41C4-B069-9B7DC55BA0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187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1763" name="Rectangle 2"/>
          <p:cNvSpPr>
            <a:spLocks noGrp="1" noRot="1" noChangeAspect="1" noChangeArrowheads="1" noTextEdit="1"/>
          </p:cNvSpPr>
          <p:nvPr>
            <p:ph type="sldImg"/>
          </p:nvPr>
        </p:nvSpPr>
        <p:spPr>
          <a:xfrm>
            <a:off x="2309813" y="522288"/>
            <a:ext cx="4643437" cy="2611437"/>
          </a:xfrm>
          <a:ln/>
        </p:spPr>
      </p:sp>
      <p:sp>
        <p:nvSpPr>
          <p:cNvPr id="5017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41753320"/>
      </p:ext>
    </p:extLst>
  </p:cSld>
  <p:clrMapOvr>
    <a:masterClrMapping/>
  </p:clrMapOvr>
</p:notes>
</file>

<file path=ppt/notesSlides/notesSlide14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81DEDD8-126F-489B-973E-4F0CC81C1C38}" type="slidenum">
              <a:rPr lang="ar-SA"/>
              <a:pPr/>
              <a:t>2129</a:t>
            </a:fld>
            <a:endParaRPr lang="en-US"/>
          </a:p>
        </p:txBody>
      </p:sp>
      <p:sp>
        <p:nvSpPr>
          <p:cNvPr id="4981762" name="Rectangle 2"/>
          <p:cNvSpPr>
            <a:spLocks noGrp="1" noRot="1" noChangeAspect="1" noChangeArrowheads="1" noTextEdit="1"/>
          </p:cNvSpPr>
          <p:nvPr>
            <p:ph type="sldImg"/>
          </p:nvPr>
        </p:nvSpPr>
        <p:spPr>
          <a:xfrm>
            <a:off x="2309813" y="522288"/>
            <a:ext cx="4643437" cy="2611437"/>
          </a:xfrm>
          <a:ln/>
        </p:spPr>
      </p:sp>
      <p:sp>
        <p:nvSpPr>
          <p:cNvPr id="49817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495877749"/>
      </p:ext>
    </p:extLst>
  </p:cSld>
  <p:clrMapOvr>
    <a:masterClrMapping/>
  </p:clrMapOvr>
</p:notes>
</file>

<file path=ppt/notesSlides/notesSlide14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BC8D7FD-3700-42B2-A81C-196DA890D641}" type="slidenum">
              <a:rPr lang="ar-SA"/>
              <a:pPr/>
              <a:t>2130</a:t>
            </a:fld>
            <a:endParaRPr lang="en-US"/>
          </a:p>
        </p:txBody>
      </p:sp>
      <p:sp>
        <p:nvSpPr>
          <p:cNvPr id="4983810" name="Rectangle 2"/>
          <p:cNvSpPr>
            <a:spLocks noGrp="1" noRot="1" noChangeAspect="1" noChangeArrowheads="1" noTextEdit="1"/>
          </p:cNvSpPr>
          <p:nvPr>
            <p:ph type="sldImg"/>
          </p:nvPr>
        </p:nvSpPr>
        <p:spPr>
          <a:xfrm>
            <a:off x="2309813" y="522288"/>
            <a:ext cx="4643437" cy="2611437"/>
          </a:xfrm>
          <a:ln/>
        </p:spPr>
      </p:sp>
      <p:sp>
        <p:nvSpPr>
          <p:cNvPr id="49838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64807115"/>
      </p:ext>
    </p:extLst>
  </p:cSld>
  <p:clrMapOvr>
    <a:masterClrMapping/>
  </p:clrMapOvr>
</p:notes>
</file>

<file path=ppt/notesSlides/notesSlide14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F32DDF0-84BF-451A-BE92-FA69DA835DB8}" type="slidenum">
              <a:rPr lang="ar-SA"/>
              <a:pPr/>
              <a:t>2131</a:t>
            </a:fld>
            <a:endParaRPr lang="en-US"/>
          </a:p>
        </p:txBody>
      </p:sp>
      <p:sp>
        <p:nvSpPr>
          <p:cNvPr id="11242498" name="Rectangle 2"/>
          <p:cNvSpPr>
            <a:spLocks noGrp="1" noRot="1" noChangeAspect="1" noChangeArrowheads="1" noTextEdit="1"/>
          </p:cNvSpPr>
          <p:nvPr>
            <p:ph type="sldImg"/>
          </p:nvPr>
        </p:nvSpPr>
        <p:spPr>
          <a:xfrm>
            <a:off x="2309813" y="522288"/>
            <a:ext cx="4643437" cy="2611437"/>
          </a:xfrm>
          <a:ln/>
        </p:spPr>
      </p:sp>
      <p:sp>
        <p:nvSpPr>
          <p:cNvPr id="1124249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885609556"/>
      </p:ext>
    </p:extLst>
  </p:cSld>
  <p:clrMapOvr>
    <a:masterClrMapping/>
  </p:clrMapOvr>
</p:notes>
</file>

<file path=ppt/notesSlides/notesSlide14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0A8C01A-AAB3-4FAC-A1D2-0FA8C0EA8F2D}" type="slidenum">
              <a:rPr lang="ar-SA"/>
              <a:pPr/>
              <a:t>2132</a:t>
            </a:fld>
            <a:endParaRPr lang="en-US"/>
          </a:p>
        </p:txBody>
      </p:sp>
      <p:sp>
        <p:nvSpPr>
          <p:cNvPr id="4987906" name="Rectangle 2"/>
          <p:cNvSpPr>
            <a:spLocks noGrp="1" noRot="1" noChangeAspect="1" noChangeArrowheads="1" noTextEdit="1"/>
          </p:cNvSpPr>
          <p:nvPr>
            <p:ph type="sldImg"/>
          </p:nvPr>
        </p:nvSpPr>
        <p:spPr>
          <a:xfrm>
            <a:off x="2309813" y="522288"/>
            <a:ext cx="4643437" cy="2611437"/>
          </a:xfrm>
          <a:ln/>
        </p:spPr>
      </p:sp>
      <p:sp>
        <p:nvSpPr>
          <p:cNvPr id="49879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40154863"/>
      </p:ext>
    </p:extLst>
  </p:cSld>
  <p:clrMapOvr>
    <a:masterClrMapping/>
  </p:clrMapOvr>
</p:notes>
</file>

<file path=ppt/notesSlides/notesSlide14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1EA631E-A6E9-4CC1-A01C-77FF00342FD1}" type="slidenum">
              <a:rPr lang="ar-SA"/>
              <a:pPr/>
              <a:t>2133</a:t>
            </a:fld>
            <a:endParaRPr lang="en-US"/>
          </a:p>
        </p:txBody>
      </p:sp>
      <p:sp>
        <p:nvSpPr>
          <p:cNvPr id="11246594" name="Rectangle 2"/>
          <p:cNvSpPr>
            <a:spLocks noGrp="1" noRot="1" noChangeAspect="1" noChangeArrowheads="1" noTextEdit="1"/>
          </p:cNvSpPr>
          <p:nvPr>
            <p:ph type="sldImg"/>
          </p:nvPr>
        </p:nvSpPr>
        <p:spPr>
          <a:xfrm>
            <a:off x="2309813" y="522288"/>
            <a:ext cx="4643437" cy="2611437"/>
          </a:xfrm>
          <a:ln/>
        </p:spPr>
      </p:sp>
      <p:sp>
        <p:nvSpPr>
          <p:cNvPr id="1124659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841319552"/>
      </p:ext>
    </p:extLst>
  </p:cSld>
  <p:clrMapOvr>
    <a:masterClrMapping/>
  </p:clrMapOvr>
</p:notes>
</file>

<file path=ppt/notesSlides/notesSlide14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8182BA8-8CBF-473F-B932-E2C068D79CBD}" type="slidenum">
              <a:rPr lang="ar-SA"/>
              <a:pPr/>
              <a:t>2134</a:t>
            </a:fld>
            <a:endParaRPr lang="en-US"/>
          </a:p>
        </p:txBody>
      </p:sp>
      <p:sp>
        <p:nvSpPr>
          <p:cNvPr id="4989954" name="Rectangle 2"/>
          <p:cNvSpPr>
            <a:spLocks noGrp="1" noRot="1" noChangeAspect="1" noChangeArrowheads="1" noTextEdit="1"/>
          </p:cNvSpPr>
          <p:nvPr>
            <p:ph type="sldImg"/>
          </p:nvPr>
        </p:nvSpPr>
        <p:spPr>
          <a:xfrm>
            <a:off x="2309813" y="522288"/>
            <a:ext cx="4643437" cy="2611437"/>
          </a:xfrm>
          <a:ln/>
        </p:spPr>
      </p:sp>
      <p:sp>
        <p:nvSpPr>
          <p:cNvPr id="498995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935276444"/>
      </p:ext>
    </p:extLst>
  </p:cSld>
  <p:clrMapOvr>
    <a:masterClrMapping/>
  </p:clrMapOvr>
</p:notes>
</file>

<file path=ppt/notesSlides/notesSlide14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8182BA8-8CBF-473F-B932-E2C068D79CBD}" type="slidenum">
              <a:rPr lang="ar-SA"/>
              <a:pPr/>
              <a:t>2135</a:t>
            </a:fld>
            <a:endParaRPr lang="en-US"/>
          </a:p>
        </p:txBody>
      </p:sp>
      <p:sp>
        <p:nvSpPr>
          <p:cNvPr id="4989954" name="Rectangle 2"/>
          <p:cNvSpPr>
            <a:spLocks noGrp="1" noRot="1" noChangeAspect="1" noChangeArrowheads="1" noTextEdit="1"/>
          </p:cNvSpPr>
          <p:nvPr>
            <p:ph type="sldImg"/>
          </p:nvPr>
        </p:nvSpPr>
        <p:spPr>
          <a:xfrm>
            <a:off x="2309813" y="522288"/>
            <a:ext cx="4643437" cy="2611437"/>
          </a:xfrm>
          <a:ln/>
        </p:spPr>
      </p:sp>
      <p:sp>
        <p:nvSpPr>
          <p:cNvPr id="498995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225434677"/>
      </p:ext>
    </p:extLst>
  </p:cSld>
  <p:clrMapOvr>
    <a:masterClrMapping/>
  </p:clrMapOvr>
</p:notes>
</file>

<file path=ppt/notesSlides/notesSlide14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BF298D4-7056-4EC1-859A-00056EECCAF1}" type="slidenum">
              <a:rPr lang="ar-SA"/>
              <a:pPr/>
              <a:t>2136</a:t>
            </a:fld>
            <a:endParaRPr lang="en-US"/>
          </a:p>
        </p:txBody>
      </p:sp>
      <p:sp>
        <p:nvSpPr>
          <p:cNvPr id="4992002" name="Rectangle 2"/>
          <p:cNvSpPr>
            <a:spLocks noGrp="1" noRot="1" noChangeAspect="1" noChangeArrowheads="1" noTextEdit="1"/>
          </p:cNvSpPr>
          <p:nvPr>
            <p:ph type="sldImg"/>
          </p:nvPr>
        </p:nvSpPr>
        <p:spPr>
          <a:xfrm>
            <a:off x="2309813" y="522288"/>
            <a:ext cx="4643437" cy="2611437"/>
          </a:xfrm>
          <a:ln/>
        </p:spPr>
      </p:sp>
      <p:sp>
        <p:nvSpPr>
          <p:cNvPr id="49920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070891"/>
      </p:ext>
    </p:extLst>
  </p:cSld>
  <p:clrMapOvr>
    <a:masterClrMapping/>
  </p:clrMapOvr>
</p:notes>
</file>

<file path=ppt/notesSlides/notesSlide14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1E06CE-0954-4B3A-91D5-0160E575D8E7}" type="slidenum">
              <a:rPr lang="ar-SA"/>
              <a:pPr/>
              <a:t>2137</a:t>
            </a:fld>
            <a:endParaRPr lang="en-US"/>
          </a:p>
        </p:txBody>
      </p:sp>
      <p:sp>
        <p:nvSpPr>
          <p:cNvPr id="4994050" name="Rectangle 2"/>
          <p:cNvSpPr>
            <a:spLocks noGrp="1" noRot="1" noChangeAspect="1" noChangeArrowheads="1" noTextEdit="1"/>
          </p:cNvSpPr>
          <p:nvPr>
            <p:ph type="sldImg"/>
          </p:nvPr>
        </p:nvSpPr>
        <p:spPr>
          <a:xfrm>
            <a:off x="2309813" y="522288"/>
            <a:ext cx="4643437" cy="2611437"/>
          </a:xfrm>
          <a:ln/>
        </p:spPr>
      </p:sp>
      <p:sp>
        <p:nvSpPr>
          <p:cNvPr id="499405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57969265"/>
      </p:ext>
    </p:extLst>
  </p:cSld>
  <p:clrMapOvr>
    <a:masterClrMapping/>
  </p:clrMapOvr>
</p:notes>
</file>

<file path=ppt/notesSlides/notesSlide14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873F5EC4-1474-4F3F-968D-0DD133120B05}" type="slidenum">
              <a:rPr lang="fr-FR" smtClean="0"/>
              <a:pPr/>
              <a:t>2254</a:t>
            </a:fld>
            <a:endParaRPr lang="fr-FR"/>
          </a:p>
        </p:txBody>
      </p:sp>
    </p:spTree>
    <p:extLst>
      <p:ext uri="{BB962C8B-B14F-4D97-AF65-F5344CB8AC3E}">
        <p14:creationId xmlns:p14="http://schemas.microsoft.com/office/powerpoint/2010/main" val="3136428032"/>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0CE56B-B2BC-4E56-A26A-D592B9FE08E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189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2787" name="Rectangle 2"/>
          <p:cNvSpPr>
            <a:spLocks noGrp="1" noRot="1" noChangeAspect="1" noChangeArrowheads="1" noTextEdit="1"/>
          </p:cNvSpPr>
          <p:nvPr>
            <p:ph type="sldImg"/>
          </p:nvPr>
        </p:nvSpPr>
        <p:spPr>
          <a:xfrm>
            <a:off x="2309813" y="522288"/>
            <a:ext cx="4643437" cy="2611437"/>
          </a:xfrm>
          <a:ln/>
        </p:spPr>
      </p:sp>
      <p:sp>
        <p:nvSpPr>
          <p:cNvPr id="5027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91571775"/>
      </p:ext>
    </p:extLst>
  </p:cSld>
  <p:clrMapOvr>
    <a:masterClrMapping/>
  </p:clrMapOvr>
</p:notes>
</file>

<file path=ppt/notesSlides/notesSlide14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55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88A6AA-1E15-4633-B9B0-82C0A104EB0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2279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05507" name="Rectangle 2"/>
          <p:cNvSpPr>
            <a:spLocks noGrp="1" noRot="1" noChangeAspect="1" noChangeArrowheads="1" noTextEdit="1"/>
          </p:cNvSpPr>
          <p:nvPr>
            <p:ph type="sldImg"/>
          </p:nvPr>
        </p:nvSpPr>
        <p:spPr>
          <a:xfrm>
            <a:off x="2309813" y="522288"/>
            <a:ext cx="4643437" cy="2611437"/>
          </a:xfrm>
          <a:ln/>
        </p:spPr>
      </p:sp>
      <p:sp>
        <p:nvSpPr>
          <p:cNvPr id="4055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41505474"/>
      </p:ext>
    </p:extLst>
  </p:cSld>
  <p:clrMapOvr>
    <a:masterClrMapping/>
  </p:clrMapOvr>
</p:notes>
</file>

<file path=ppt/notesSlides/notesSlide1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040ED0-8FC7-424E-981E-6F9D20C3601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2281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7011" name="Rectangle 2"/>
          <p:cNvSpPr>
            <a:spLocks noGrp="1" noRot="1" noChangeAspect="1" noChangeArrowheads="1" noTextEdit="1"/>
          </p:cNvSpPr>
          <p:nvPr>
            <p:ph type="sldImg"/>
          </p:nvPr>
        </p:nvSpPr>
        <p:spPr>
          <a:xfrm>
            <a:off x="2309813" y="522288"/>
            <a:ext cx="4643437" cy="2611437"/>
          </a:xfrm>
          <a:ln/>
        </p:spPr>
      </p:sp>
      <p:sp>
        <p:nvSpPr>
          <p:cNvPr id="427012"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430280806"/>
      </p:ext>
    </p:extLst>
  </p:cSld>
  <p:clrMapOvr>
    <a:masterClrMapping/>
  </p:clrMapOvr>
</p:notes>
</file>

<file path=ppt/notesSlides/notesSlide14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2284</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756407197"/>
      </p:ext>
    </p:extLst>
  </p:cSld>
  <p:clrMapOvr>
    <a:masterClrMapping/>
  </p:clrMapOvr>
</p:notes>
</file>

<file path=ppt/notesSlides/notesSlide14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040ED0-8FC7-424E-981E-6F9D20C3601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2285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7011" name="Rectangle 2"/>
          <p:cNvSpPr>
            <a:spLocks noGrp="1" noRot="1" noChangeAspect="1" noChangeArrowheads="1" noTextEdit="1"/>
          </p:cNvSpPr>
          <p:nvPr>
            <p:ph type="sldImg"/>
          </p:nvPr>
        </p:nvSpPr>
        <p:spPr>
          <a:xfrm>
            <a:off x="2309813" y="522288"/>
            <a:ext cx="4643437" cy="2611437"/>
          </a:xfrm>
          <a:ln/>
        </p:spPr>
      </p:sp>
      <p:sp>
        <p:nvSpPr>
          <p:cNvPr id="427012"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475243079"/>
      </p:ext>
    </p:extLst>
  </p:cSld>
  <p:clrMapOvr>
    <a:masterClrMapping/>
  </p:clrMapOvr>
</p:notes>
</file>

<file path=ppt/notesSlides/notesSlide14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0908B24-8613-47AB-A444-9633AB7A0BA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2286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8035" name="Rectangle 2"/>
          <p:cNvSpPr>
            <a:spLocks noGrp="1" noRot="1" noChangeAspect="1" noChangeArrowheads="1" noTextEdit="1"/>
          </p:cNvSpPr>
          <p:nvPr>
            <p:ph type="sldImg"/>
          </p:nvPr>
        </p:nvSpPr>
        <p:spPr>
          <a:xfrm>
            <a:off x="2309813" y="522288"/>
            <a:ext cx="4643437" cy="2611437"/>
          </a:xfrm>
          <a:ln/>
        </p:spPr>
      </p:sp>
      <p:sp>
        <p:nvSpPr>
          <p:cNvPr id="428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7045486"/>
      </p:ext>
    </p:extLst>
  </p:cSld>
  <p:clrMapOvr>
    <a:masterClrMapping/>
  </p:clrMapOvr>
</p:notes>
</file>

<file path=ppt/notesSlides/notesSlide14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90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A7C8B5E-6582-47EB-8C85-C49F4CD754E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2287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9059" name="Rectangle 2"/>
          <p:cNvSpPr>
            <a:spLocks noGrp="1" noRot="1" noChangeAspect="1" noChangeArrowheads="1" noTextEdit="1"/>
          </p:cNvSpPr>
          <p:nvPr>
            <p:ph type="sldImg"/>
          </p:nvPr>
        </p:nvSpPr>
        <p:spPr>
          <a:xfrm>
            <a:off x="2309813" y="522288"/>
            <a:ext cx="4643437" cy="2611437"/>
          </a:xfrm>
          <a:ln/>
        </p:spPr>
      </p:sp>
      <p:sp>
        <p:nvSpPr>
          <p:cNvPr id="4290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33547969"/>
      </p:ext>
    </p:extLst>
  </p:cSld>
  <p:clrMapOvr>
    <a:masterClrMapping/>
  </p:clrMapOvr>
</p:notes>
</file>

<file path=ppt/notesSlides/notesSlide14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1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1AA27EB-470A-40D1-818C-78E1BF8D47D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2288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1107" name="Rectangle 2"/>
          <p:cNvSpPr>
            <a:spLocks noGrp="1" noRot="1" noChangeAspect="1" noChangeArrowheads="1" noTextEdit="1"/>
          </p:cNvSpPr>
          <p:nvPr>
            <p:ph type="sldImg"/>
          </p:nvPr>
        </p:nvSpPr>
        <p:spPr>
          <a:xfrm>
            <a:off x="2309813" y="522288"/>
            <a:ext cx="4643437" cy="2611437"/>
          </a:xfrm>
          <a:ln/>
        </p:spPr>
      </p:sp>
      <p:sp>
        <p:nvSpPr>
          <p:cNvPr id="431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04973035"/>
      </p:ext>
    </p:extLst>
  </p:cSld>
  <p:clrMapOvr>
    <a:masterClrMapping/>
  </p:clrMapOvr>
</p:notes>
</file>

<file path=ppt/notesSlides/notesSlide14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1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D7EF3DE-5E0A-4075-8F57-570FA4EA3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2289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2131" name="Rectangle 2"/>
          <p:cNvSpPr>
            <a:spLocks noGrp="1" noRot="1" noChangeAspect="1" noChangeArrowheads="1" noTextEdit="1"/>
          </p:cNvSpPr>
          <p:nvPr>
            <p:ph type="sldImg"/>
          </p:nvPr>
        </p:nvSpPr>
        <p:spPr>
          <a:xfrm>
            <a:off x="2309813" y="522288"/>
            <a:ext cx="4643437" cy="2611437"/>
          </a:xfrm>
          <a:ln/>
        </p:spPr>
      </p:sp>
      <p:sp>
        <p:nvSpPr>
          <p:cNvPr id="4321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24611738"/>
      </p:ext>
    </p:extLst>
  </p:cSld>
  <p:clrMapOvr>
    <a:masterClrMapping/>
  </p:clrMapOvr>
</p:notes>
</file>

<file path=ppt/notesSlides/notesSlide14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40F70E-31BF-4793-A628-035E94548C3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2290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4179" name="Rectangle 2"/>
          <p:cNvSpPr>
            <a:spLocks noGrp="1" noRot="1" noChangeAspect="1" noChangeArrowheads="1" noTextEdit="1"/>
          </p:cNvSpPr>
          <p:nvPr>
            <p:ph type="sldImg"/>
          </p:nvPr>
        </p:nvSpPr>
        <p:spPr>
          <a:xfrm>
            <a:off x="2309813" y="522288"/>
            <a:ext cx="4643437" cy="2611437"/>
          </a:xfrm>
          <a:ln/>
        </p:spPr>
      </p:sp>
      <p:sp>
        <p:nvSpPr>
          <p:cNvPr id="4341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9907618"/>
      </p:ext>
    </p:extLst>
  </p:cSld>
  <p:clrMapOvr>
    <a:masterClrMapping/>
  </p:clrMapOvr>
</p:notes>
</file>

<file path=ppt/notesSlides/notesSlide1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A1EBCA-1CC9-47D5-8F37-F0AFDA386DDD}"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2291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6227" name="Rectangle 2"/>
          <p:cNvSpPr>
            <a:spLocks noGrp="1" noRot="1" noChangeAspect="1" noChangeArrowheads="1" noTextEdit="1"/>
          </p:cNvSpPr>
          <p:nvPr>
            <p:ph type="sldImg"/>
          </p:nvPr>
        </p:nvSpPr>
        <p:spPr>
          <a:xfrm>
            <a:off x="2309813" y="522288"/>
            <a:ext cx="4643437" cy="2611437"/>
          </a:xfrm>
          <a:ln/>
        </p:spPr>
      </p:sp>
      <p:sp>
        <p:nvSpPr>
          <p:cNvPr id="43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7706505"/>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38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CF3F031-2B6B-4984-AB6C-88F2BA9992D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3811" name="Rectangle 2"/>
          <p:cNvSpPr>
            <a:spLocks noGrp="1" noRot="1" noChangeAspect="1" noChangeArrowheads="1" noTextEdit="1"/>
          </p:cNvSpPr>
          <p:nvPr>
            <p:ph type="sldImg"/>
          </p:nvPr>
        </p:nvSpPr>
        <p:spPr>
          <a:xfrm>
            <a:off x="2309813" y="522288"/>
            <a:ext cx="4643437" cy="2611437"/>
          </a:xfrm>
          <a:ln/>
        </p:spPr>
      </p:sp>
      <p:sp>
        <p:nvSpPr>
          <p:cNvPr id="5038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57664112"/>
      </p:ext>
    </p:extLst>
  </p:cSld>
  <p:clrMapOvr>
    <a:masterClrMapping/>
  </p:clrMapOvr>
</p:notes>
</file>

<file path=ppt/notesSlides/notesSlide14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82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F32F74C-34D0-4130-930D-60074C25776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2292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8275" name="Rectangle 2"/>
          <p:cNvSpPr>
            <a:spLocks noGrp="1" noRot="1" noChangeAspect="1" noChangeArrowheads="1" noTextEdit="1"/>
          </p:cNvSpPr>
          <p:nvPr>
            <p:ph type="sldImg"/>
          </p:nvPr>
        </p:nvSpPr>
        <p:spPr>
          <a:xfrm>
            <a:off x="2309813" y="522288"/>
            <a:ext cx="4643437" cy="2611437"/>
          </a:xfrm>
          <a:ln/>
        </p:spPr>
      </p:sp>
      <p:sp>
        <p:nvSpPr>
          <p:cNvPr id="4382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93908166"/>
      </p:ext>
    </p:extLst>
  </p:cSld>
  <p:clrMapOvr>
    <a:masterClrMapping/>
  </p:clrMapOvr>
</p:notes>
</file>

<file path=ppt/notesSlides/notesSlide14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92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7C309E7-7FAB-456F-8BAF-2C8A1DA0137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2293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9299" name="Rectangle 2"/>
          <p:cNvSpPr>
            <a:spLocks noGrp="1" noRot="1" noChangeAspect="1" noChangeArrowheads="1" noTextEdit="1"/>
          </p:cNvSpPr>
          <p:nvPr>
            <p:ph type="sldImg"/>
          </p:nvPr>
        </p:nvSpPr>
        <p:spPr>
          <a:xfrm>
            <a:off x="2309813" y="522288"/>
            <a:ext cx="4643437" cy="2611437"/>
          </a:xfrm>
          <a:ln/>
        </p:spPr>
      </p:sp>
      <p:sp>
        <p:nvSpPr>
          <p:cNvPr id="4393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98221058"/>
      </p:ext>
    </p:extLst>
  </p:cSld>
  <p:clrMapOvr>
    <a:masterClrMapping/>
  </p:clrMapOvr>
</p:notes>
</file>

<file path=ppt/notesSlides/notesSlide14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13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40B84A-86C1-48AA-9823-1B9A59EFAE1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2294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41347" name="Rectangle 2"/>
          <p:cNvSpPr>
            <a:spLocks noGrp="1" noRot="1" noChangeAspect="1" noChangeArrowheads="1" noTextEdit="1"/>
          </p:cNvSpPr>
          <p:nvPr>
            <p:ph type="sldImg"/>
          </p:nvPr>
        </p:nvSpPr>
        <p:spPr>
          <a:xfrm>
            <a:off x="2309813" y="522288"/>
            <a:ext cx="4643437" cy="2611437"/>
          </a:xfrm>
          <a:ln/>
        </p:spPr>
      </p:sp>
      <p:sp>
        <p:nvSpPr>
          <p:cNvPr id="44134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1409047467"/>
      </p:ext>
    </p:extLst>
  </p:cSld>
  <p:clrMapOvr>
    <a:masterClrMapping/>
  </p:clrMapOvr>
</p:notes>
</file>

<file path=ppt/notesSlides/notesSlide14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6A5CBEE-C0CA-4185-AF39-17E48E8414D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2295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19843" name="Rectangle 2"/>
          <p:cNvSpPr>
            <a:spLocks noGrp="1" noRot="1" noChangeAspect="1" noChangeArrowheads="1" noTextEdit="1"/>
          </p:cNvSpPr>
          <p:nvPr>
            <p:ph type="sldImg"/>
          </p:nvPr>
        </p:nvSpPr>
        <p:spPr>
          <a:xfrm>
            <a:off x="2309813" y="522288"/>
            <a:ext cx="4643437" cy="2611437"/>
          </a:xfrm>
          <a:ln/>
        </p:spPr>
      </p:sp>
      <p:sp>
        <p:nvSpPr>
          <p:cNvPr id="419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63121614"/>
      </p:ext>
    </p:extLst>
  </p:cSld>
  <p:clrMapOvr>
    <a:masterClrMapping/>
  </p:clrMapOvr>
</p:notes>
</file>

<file path=ppt/notesSlides/notesSlide14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D5B0E5-AFCF-4C7B-A6BF-DFE490BC246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2296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0867" name="Rectangle 2"/>
          <p:cNvSpPr>
            <a:spLocks noGrp="1" noRot="1" noChangeAspect="1" noChangeArrowheads="1" noTextEdit="1"/>
          </p:cNvSpPr>
          <p:nvPr>
            <p:ph type="sldImg"/>
          </p:nvPr>
        </p:nvSpPr>
        <p:spPr>
          <a:xfrm>
            <a:off x="2309813" y="522288"/>
            <a:ext cx="4643437" cy="2611437"/>
          </a:xfrm>
          <a:ln/>
        </p:spPr>
      </p:sp>
      <p:sp>
        <p:nvSpPr>
          <p:cNvPr id="420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33677478"/>
      </p:ext>
    </p:extLst>
  </p:cSld>
  <p:clrMapOvr>
    <a:masterClrMapping/>
  </p:clrMapOvr>
</p:notes>
</file>

<file path=ppt/notesSlides/notesSlide14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1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726920-3848-4CEC-B17C-600F32D454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2297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1891" name="Rectangle 2"/>
          <p:cNvSpPr>
            <a:spLocks noGrp="1" noRot="1" noChangeAspect="1" noChangeArrowheads="1" noTextEdit="1"/>
          </p:cNvSpPr>
          <p:nvPr>
            <p:ph type="sldImg"/>
          </p:nvPr>
        </p:nvSpPr>
        <p:spPr>
          <a:xfrm>
            <a:off x="2309813" y="522288"/>
            <a:ext cx="4643437" cy="2611437"/>
          </a:xfrm>
          <a:ln/>
        </p:spPr>
      </p:sp>
      <p:sp>
        <p:nvSpPr>
          <p:cNvPr id="421892"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527048872"/>
      </p:ext>
    </p:extLst>
  </p:cSld>
  <p:clrMapOvr>
    <a:masterClrMapping/>
  </p:clrMapOvr>
</p:notes>
</file>

<file path=ppt/notesSlides/notesSlide14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2298</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634266373"/>
      </p:ext>
    </p:extLst>
  </p:cSld>
  <p:clrMapOvr>
    <a:masterClrMapping/>
  </p:clrMapOvr>
</p:notes>
</file>

<file path=ppt/notesSlides/notesSlide14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7346"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251F1EB2-D691-4BAD-B2C1-0796BAA3E2B2}"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2299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97347" name="Rectangle 2"/>
          <p:cNvSpPr>
            <a:spLocks noGrp="1" noRot="1" noChangeAspect="1" noChangeArrowheads="1" noTextEdit="1"/>
          </p:cNvSpPr>
          <p:nvPr>
            <p:ph type="sldImg"/>
          </p:nvPr>
        </p:nvSpPr>
        <p:spPr>
          <a:xfrm>
            <a:off x="2309813" y="522288"/>
            <a:ext cx="4643437" cy="2611437"/>
          </a:xfrm>
          <a:ln/>
        </p:spPr>
      </p:sp>
      <p:sp>
        <p:nvSpPr>
          <p:cNvPr id="6973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94212939"/>
      </p:ext>
    </p:extLst>
  </p:cSld>
  <p:clrMapOvr>
    <a:masterClrMapping/>
  </p:clrMapOvr>
</p:notes>
</file>

<file path=ppt/notesSlides/notesSlide14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1442"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7EB261E4-61B1-482B-8224-F206232A10F6}"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01443" name="Rectangle 2"/>
          <p:cNvSpPr>
            <a:spLocks noGrp="1" noRot="1" noChangeAspect="1" noChangeArrowheads="1" noTextEdit="1"/>
          </p:cNvSpPr>
          <p:nvPr>
            <p:ph type="sldImg"/>
          </p:nvPr>
        </p:nvSpPr>
        <p:spPr>
          <a:xfrm>
            <a:off x="2309813" y="522288"/>
            <a:ext cx="4643437" cy="2611437"/>
          </a:xfrm>
          <a:ln/>
        </p:spPr>
      </p:sp>
      <p:sp>
        <p:nvSpPr>
          <p:cNvPr id="7014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84195406"/>
      </p:ext>
    </p:extLst>
  </p:cSld>
  <p:clrMapOvr>
    <a:masterClrMapping/>
  </p:clrMapOvr>
</p:notes>
</file>

<file path=ppt/notesSlides/notesSlide14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5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7762F61-D9BC-4EFD-AA06-10112C83803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49539" name="Rectangle 2"/>
          <p:cNvSpPr>
            <a:spLocks noGrp="1" noRot="1" noChangeAspect="1" noChangeArrowheads="1" noTextEdit="1"/>
          </p:cNvSpPr>
          <p:nvPr>
            <p:ph type="sldImg"/>
          </p:nvPr>
        </p:nvSpPr>
        <p:spPr>
          <a:xfrm>
            <a:off x="2309813" y="522288"/>
            <a:ext cx="4643437" cy="2611437"/>
          </a:xfrm>
          <a:ln/>
        </p:spPr>
      </p:sp>
      <p:sp>
        <p:nvSpPr>
          <p:cNvPr id="4495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73852288"/>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48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7180A1-BCF8-4970-872C-D6D3FB67A72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4835" name="Rectangle 2"/>
          <p:cNvSpPr>
            <a:spLocks noGrp="1" noRot="1" noChangeAspect="1" noChangeArrowheads="1" noTextEdit="1"/>
          </p:cNvSpPr>
          <p:nvPr>
            <p:ph type="sldImg"/>
          </p:nvPr>
        </p:nvSpPr>
        <p:spPr>
          <a:xfrm>
            <a:off x="2309813" y="522288"/>
            <a:ext cx="4643437" cy="2611437"/>
          </a:xfrm>
          <a:ln/>
        </p:spPr>
      </p:sp>
      <p:sp>
        <p:nvSpPr>
          <p:cNvPr id="5048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85043092"/>
      </p:ext>
    </p:extLst>
  </p:cSld>
  <p:clrMapOvr>
    <a:masterClrMapping/>
  </p:clrMapOvr>
</p:notes>
</file>

<file path=ppt/notesSlides/notesSlide14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F6C7509-061F-4432-87DC-58F136236B8D}"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50563" name="Rectangle 2"/>
          <p:cNvSpPr>
            <a:spLocks noGrp="1" noRot="1" noChangeAspect="1" noChangeArrowheads="1" noTextEdit="1"/>
          </p:cNvSpPr>
          <p:nvPr>
            <p:ph type="sldImg"/>
          </p:nvPr>
        </p:nvSpPr>
        <p:spPr>
          <a:xfrm>
            <a:off x="2309813" y="522288"/>
            <a:ext cx="4643437" cy="2611437"/>
          </a:xfrm>
          <a:ln/>
        </p:spPr>
      </p:sp>
      <p:sp>
        <p:nvSpPr>
          <p:cNvPr id="450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93800250"/>
      </p:ext>
    </p:extLst>
  </p:cSld>
  <p:clrMapOvr>
    <a:masterClrMapping/>
  </p:clrMapOvr>
</p:notes>
</file>

<file path=ppt/notesSlides/notesSlide14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1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EE3829B-B92A-4708-A97C-10FDBD307FC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51587" name="Rectangle 2"/>
          <p:cNvSpPr>
            <a:spLocks noGrp="1" noRot="1" noChangeAspect="1" noChangeArrowheads="1" noTextEdit="1"/>
          </p:cNvSpPr>
          <p:nvPr>
            <p:ph type="sldImg"/>
          </p:nvPr>
        </p:nvSpPr>
        <p:spPr>
          <a:xfrm>
            <a:off x="2309813" y="522288"/>
            <a:ext cx="4643437" cy="2611437"/>
          </a:xfrm>
          <a:ln/>
        </p:spPr>
      </p:sp>
      <p:sp>
        <p:nvSpPr>
          <p:cNvPr id="451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52934426"/>
      </p:ext>
    </p:extLst>
  </p:cSld>
  <p:clrMapOvr>
    <a:masterClrMapping/>
  </p:clrMapOvr>
</p:notes>
</file>

<file path=ppt/notesSlides/notesSlide14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2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4C4AEF3-D240-4222-9311-59D0C61EE4E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52611" name="Rectangle 2"/>
          <p:cNvSpPr>
            <a:spLocks noGrp="1" noRot="1" noChangeAspect="1" noChangeArrowheads="1" noTextEdit="1"/>
          </p:cNvSpPr>
          <p:nvPr>
            <p:ph type="sldImg"/>
          </p:nvPr>
        </p:nvSpPr>
        <p:spPr>
          <a:xfrm>
            <a:off x="2309813" y="522288"/>
            <a:ext cx="4643437" cy="2611437"/>
          </a:xfrm>
          <a:ln/>
        </p:spPr>
      </p:sp>
      <p:sp>
        <p:nvSpPr>
          <p:cNvPr id="452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46870301"/>
      </p:ext>
    </p:extLst>
  </p:cSld>
  <p:clrMapOvr>
    <a:masterClrMapping/>
  </p:clrMapOvr>
</p:notes>
</file>

<file path=ppt/notesSlides/notesSlide14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72098EC-D657-4211-93F4-B888D892EEA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53635" name="Rectangle 2"/>
          <p:cNvSpPr>
            <a:spLocks noGrp="1" noRot="1" noChangeAspect="1" noChangeArrowheads="1" noTextEdit="1"/>
          </p:cNvSpPr>
          <p:nvPr>
            <p:ph type="sldImg"/>
          </p:nvPr>
        </p:nvSpPr>
        <p:spPr>
          <a:xfrm>
            <a:off x="2309813" y="522288"/>
            <a:ext cx="4643437" cy="2611437"/>
          </a:xfrm>
          <a:ln/>
        </p:spPr>
      </p:sp>
      <p:sp>
        <p:nvSpPr>
          <p:cNvPr id="45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39923329"/>
      </p:ext>
    </p:extLst>
  </p:cSld>
  <p:clrMapOvr>
    <a:masterClrMapping/>
  </p:clrMapOvr>
</p:notes>
</file>

<file path=ppt/notesSlides/notesSlide14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5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250230E-5934-40A0-BB6A-5624FAC55A2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55683" name="Rectangle 2"/>
          <p:cNvSpPr>
            <a:spLocks noGrp="1" noRot="1" noChangeAspect="1" noChangeArrowheads="1" noTextEdit="1"/>
          </p:cNvSpPr>
          <p:nvPr>
            <p:ph type="sldImg"/>
          </p:nvPr>
        </p:nvSpPr>
        <p:spPr>
          <a:xfrm>
            <a:off x="2309813" y="522288"/>
            <a:ext cx="4643437" cy="2611437"/>
          </a:xfrm>
          <a:ln/>
        </p:spPr>
      </p:sp>
      <p:sp>
        <p:nvSpPr>
          <p:cNvPr id="45568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873731926"/>
      </p:ext>
    </p:extLst>
  </p:cSld>
  <p:clrMapOvr>
    <a:masterClrMapping/>
  </p:clrMapOvr>
</p:notes>
</file>

<file path=ppt/notesSlides/notesSlide14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7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1BE7ECE-6632-44FB-8FE5-486F681D6BC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57731" name="Rectangle 2"/>
          <p:cNvSpPr>
            <a:spLocks noGrp="1" noRot="1" noChangeAspect="1" noChangeArrowheads="1" noTextEdit="1"/>
          </p:cNvSpPr>
          <p:nvPr>
            <p:ph type="sldImg"/>
          </p:nvPr>
        </p:nvSpPr>
        <p:spPr>
          <a:xfrm>
            <a:off x="2309813" y="522288"/>
            <a:ext cx="4643437" cy="2611437"/>
          </a:xfrm>
          <a:ln/>
        </p:spPr>
      </p:sp>
      <p:sp>
        <p:nvSpPr>
          <p:cNvPr id="4577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88020323"/>
      </p:ext>
    </p:extLst>
  </p:cSld>
  <p:clrMapOvr>
    <a:masterClrMapping/>
  </p:clrMapOvr>
</p:notes>
</file>

<file path=ppt/notesSlides/notesSlide14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213AA57-2B4C-4215-B216-00050FFA159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60803" name="Rectangle 2"/>
          <p:cNvSpPr>
            <a:spLocks noGrp="1" noRot="1" noChangeAspect="1" noChangeArrowheads="1" noTextEdit="1"/>
          </p:cNvSpPr>
          <p:nvPr>
            <p:ph type="sldImg"/>
          </p:nvPr>
        </p:nvSpPr>
        <p:spPr>
          <a:xfrm>
            <a:off x="2309813" y="522288"/>
            <a:ext cx="4643437" cy="2611437"/>
          </a:xfrm>
          <a:ln/>
        </p:spPr>
      </p:sp>
      <p:sp>
        <p:nvSpPr>
          <p:cNvPr id="4608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3739133"/>
      </p:ext>
    </p:extLst>
  </p:cSld>
  <p:clrMapOvr>
    <a:masterClrMapping/>
  </p:clrMapOvr>
</p:notes>
</file>

<file path=ppt/notesSlides/notesSlide14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F8010C5-132F-4B31-B071-72E63C6DC44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62851" name="Rectangle 2"/>
          <p:cNvSpPr>
            <a:spLocks noGrp="1" noRot="1" noChangeAspect="1" noChangeArrowheads="1" noTextEdit="1"/>
          </p:cNvSpPr>
          <p:nvPr>
            <p:ph type="sldImg"/>
          </p:nvPr>
        </p:nvSpPr>
        <p:spPr>
          <a:xfrm>
            <a:off x="2309813" y="522288"/>
            <a:ext cx="4643437" cy="2611437"/>
          </a:xfrm>
          <a:ln/>
        </p:spPr>
      </p:sp>
      <p:sp>
        <p:nvSpPr>
          <p:cNvPr id="4628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49516861"/>
      </p:ext>
    </p:extLst>
  </p:cSld>
  <p:clrMapOvr>
    <a:masterClrMapping/>
  </p:clrMapOvr>
</p:notes>
</file>

<file path=ppt/notesSlides/notesSlide14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48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8480731-AAA6-4D36-B33E-F8951BAFE4B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64899" name="Rectangle 2"/>
          <p:cNvSpPr>
            <a:spLocks noGrp="1" noRot="1" noChangeAspect="1" noChangeArrowheads="1" noTextEdit="1"/>
          </p:cNvSpPr>
          <p:nvPr>
            <p:ph type="sldImg"/>
          </p:nvPr>
        </p:nvSpPr>
        <p:spPr>
          <a:xfrm>
            <a:off x="2309813" y="522288"/>
            <a:ext cx="4643437" cy="2611437"/>
          </a:xfrm>
          <a:ln/>
        </p:spPr>
      </p:sp>
      <p:sp>
        <p:nvSpPr>
          <p:cNvPr id="4649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80703634"/>
      </p:ext>
    </p:extLst>
  </p:cSld>
  <p:clrMapOvr>
    <a:masterClrMapping/>
  </p:clrMapOvr>
</p:notes>
</file>

<file path=ppt/notesSlides/notesSlide14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59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5C8F21-58AF-4DA2-A6A8-534A9CC3E04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65923" name="Rectangle 2"/>
          <p:cNvSpPr>
            <a:spLocks noGrp="1" noRot="1" noChangeAspect="1" noChangeArrowheads="1" noTextEdit="1"/>
          </p:cNvSpPr>
          <p:nvPr>
            <p:ph type="sldImg"/>
          </p:nvPr>
        </p:nvSpPr>
        <p:spPr>
          <a:xfrm>
            <a:off x="2309813" y="522288"/>
            <a:ext cx="4643437" cy="2611437"/>
          </a:xfrm>
          <a:ln/>
        </p:spPr>
      </p:sp>
      <p:sp>
        <p:nvSpPr>
          <p:cNvPr id="4659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47063116"/>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5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798E197-5002-427C-A9A1-86383EAA10A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5859" name="Rectangle 2"/>
          <p:cNvSpPr>
            <a:spLocks noGrp="1" noRot="1" noChangeAspect="1" noChangeArrowheads="1" noTextEdit="1"/>
          </p:cNvSpPr>
          <p:nvPr>
            <p:ph type="sldImg"/>
          </p:nvPr>
        </p:nvSpPr>
        <p:spPr>
          <a:xfrm>
            <a:off x="2309813" y="522288"/>
            <a:ext cx="4643437" cy="2611437"/>
          </a:xfrm>
          <a:ln/>
        </p:spPr>
      </p:sp>
      <p:sp>
        <p:nvSpPr>
          <p:cNvPr id="505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03712429"/>
      </p:ext>
    </p:extLst>
  </p:cSld>
  <p:clrMapOvr>
    <a:masterClrMapping/>
  </p:clrMapOvr>
</p:notes>
</file>

<file path=ppt/notesSlides/notesSlide14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692B349-6C7D-42BF-8BA8-1CA746B2CBB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66947" name="Rectangle 2"/>
          <p:cNvSpPr>
            <a:spLocks noGrp="1" noRot="1" noChangeAspect="1" noChangeArrowheads="1" noTextEdit="1"/>
          </p:cNvSpPr>
          <p:nvPr>
            <p:ph type="sldImg"/>
          </p:nvPr>
        </p:nvSpPr>
        <p:spPr>
          <a:xfrm>
            <a:off x="2309813" y="522288"/>
            <a:ext cx="4643437" cy="2611437"/>
          </a:xfrm>
          <a:ln/>
        </p:spPr>
      </p:sp>
      <p:sp>
        <p:nvSpPr>
          <p:cNvPr id="4669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8094666"/>
      </p:ext>
    </p:extLst>
  </p:cSld>
  <p:clrMapOvr>
    <a:masterClrMapping/>
  </p:clrMapOvr>
</p:notes>
</file>

<file path=ppt/notesSlides/notesSlide14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89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2E014C0-B397-4D95-A7A3-1FB5D7C02B8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68995" name="Rectangle 2"/>
          <p:cNvSpPr>
            <a:spLocks noGrp="1" noRot="1" noChangeAspect="1" noChangeArrowheads="1" noTextEdit="1"/>
          </p:cNvSpPr>
          <p:nvPr>
            <p:ph type="sldImg"/>
          </p:nvPr>
        </p:nvSpPr>
        <p:spPr>
          <a:xfrm>
            <a:off x="2309813" y="522288"/>
            <a:ext cx="4643437" cy="2611437"/>
          </a:xfrm>
          <a:ln/>
        </p:spPr>
      </p:sp>
      <p:sp>
        <p:nvSpPr>
          <p:cNvPr id="468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99366621"/>
      </p:ext>
    </p:extLst>
  </p:cSld>
  <p:clrMapOvr>
    <a:masterClrMapping/>
  </p:clrMapOvr>
</p:notes>
</file>

<file path=ppt/notesSlides/notesSlide14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0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C1F1AD-7727-42E7-9111-D4EC09D9281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70019" name="Rectangle 2"/>
          <p:cNvSpPr>
            <a:spLocks noGrp="1" noRot="1" noChangeAspect="1" noChangeArrowheads="1" noTextEdit="1"/>
          </p:cNvSpPr>
          <p:nvPr>
            <p:ph type="sldImg"/>
          </p:nvPr>
        </p:nvSpPr>
        <p:spPr>
          <a:xfrm>
            <a:off x="2309813" y="522288"/>
            <a:ext cx="4643437" cy="2611437"/>
          </a:xfrm>
          <a:ln/>
        </p:spPr>
      </p:sp>
      <p:sp>
        <p:nvSpPr>
          <p:cNvPr id="4700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01011852"/>
      </p:ext>
    </p:extLst>
  </p:cSld>
  <p:clrMapOvr>
    <a:masterClrMapping/>
  </p:clrMapOvr>
</p:notes>
</file>

<file path=ppt/notesSlides/notesSlide14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EE84D17-F8D1-4524-922B-0FF26C3EB07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71043" name="Rectangle 2"/>
          <p:cNvSpPr>
            <a:spLocks noGrp="1" noRot="1" noChangeAspect="1" noChangeArrowheads="1" noTextEdit="1"/>
          </p:cNvSpPr>
          <p:nvPr>
            <p:ph type="sldImg"/>
          </p:nvPr>
        </p:nvSpPr>
        <p:spPr>
          <a:xfrm>
            <a:off x="2309813" y="522288"/>
            <a:ext cx="4643437" cy="2611437"/>
          </a:xfrm>
          <a:ln/>
        </p:spPr>
      </p:sp>
      <p:sp>
        <p:nvSpPr>
          <p:cNvPr id="4710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59988247"/>
      </p:ext>
    </p:extLst>
  </p:cSld>
  <p:clrMapOvr>
    <a:masterClrMapping/>
  </p:clrMapOvr>
</p:notes>
</file>

<file path=ppt/notesSlides/notesSlide14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3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F29CC67-C3BA-4EF4-B657-DEC769C8BA2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73091" name="Rectangle 2"/>
          <p:cNvSpPr>
            <a:spLocks noGrp="1" noRot="1" noChangeAspect="1" noChangeArrowheads="1" noTextEdit="1"/>
          </p:cNvSpPr>
          <p:nvPr>
            <p:ph type="sldImg"/>
          </p:nvPr>
        </p:nvSpPr>
        <p:spPr>
          <a:xfrm>
            <a:off x="2309813" y="522288"/>
            <a:ext cx="4643437" cy="2611437"/>
          </a:xfrm>
          <a:ln/>
        </p:spPr>
      </p:sp>
      <p:sp>
        <p:nvSpPr>
          <p:cNvPr id="473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395494"/>
      </p:ext>
    </p:extLst>
  </p:cSld>
  <p:clrMapOvr>
    <a:masterClrMapping/>
  </p:clrMapOvr>
</p:notes>
</file>

<file path=ppt/notesSlides/notesSlide14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D133B5A-186F-4C89-BA8E-D3373BDEA6D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75139" name="Rectangle 2"/>
          <p:cNvSpPr>
            <a:spLocks noGrp="1" noRot="1" noChangeAspect="1" noChangeArrowheads="1" noTextEdit="1"/>
          </p:cNvSpPr>
          <p:nvPr>
            <p:ph type="sldImg"/>
          </p:nvPr>
        </p:nvSpPr>
        <p:spPr>
          <a:xfrm>
            <a:off x="2309813" y="522288"/>
            <a:ext cx="4643437" cy="2611437"/>
          </a:xfrm>
          <a:ln/>
        </p:spPr>
      </p:sp>
      <p:sp>
        <p:nvSpPr>
          <p:cNvPr id="475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97871267"/>
      </p:ext>
    </p:extLst>
  </p:cSld>
  <p:clrMapOvr>
    <a:masterClrMapping/>
  </p:clrMapOvr>
</p:notes>
</file>

<file path=ppt/notesSlides/notesSlide14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6A5CBEE-C0CA-4185-AF39-17E48E8414D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19843" name="Rectangle 2"/>
          <p:cNvSpPr>
            <a:spLocks noGrp="1" noRot="1" noChangeAspect="1" noChangeArrowheads="1" noTextEdit="1"/>
          </p:cNvSpPr>
          <p:nvPr>
            <p:ph type="sldImg"/>
          </p:nvPr>
        </p:nvSpPr>
        <p:spPr>
          <a:xfrm>
            <a:off x="2309813" y="522288"/>
            <a:ext cx="4643437" cy="2611437"/>
          </a:xfrm>
          <a:ln/>
        </p:spPr>
      </p:sp>
      <p:sp>
        <p:nvSpPr>
          <p:cNvPr id="419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71257724"/>
      </p:ext>
    </p:extLst>
  </p:cSld>
  <p:clrMapOvr>
    <a:masterClrMapping/>
  </p:clrMapOvr>
</p:notes>
</file>

<file path=ppt/notesSlides/notesSlide14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D5B0E5-AFCF-4C7B-A6BF-DFE490BC246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0867" name="Rectangle 2"/>
          <p:cNvSpPr>
            <a:spLocks noGrp="1" noRot="1" noChangeAspect="1" noChangeArrowheads="1" noTextEdit="1"/>
          </p:cNvSpPr>
          <p:nvPr>
            <p:ph type="sldImg"/>
          </p:nvPr>
        </p:nvSpPr>
        <p:spPr>
          <a:xfrm>
            <a:off x="2309813" y="522288"/>
            <a:ext cx="4643437" cy="2611437"/>
          </a:xfrm>
          <a:ln/>
        </p:spPr>
      </p:sp>
      <p:sp>
        <p:nvSpPr>
          <p:cNvPr id="420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95338139"/>
      </p:ext>
    </p:extLst>
  </p:cSld>
  <p:clrMapOvr>
    <a:masterClrMapping/>
  </p:clrMapOvr>
</p:notes>
</file>

<file path=ppt/notesSlides/notesSlide14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1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726920-3848-4CEC-B17C-600F32D454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2320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1891" name="Rectangle 2"/>
          <p:cNvSpPr>
            <a:spLocks noGrp="1" noRot="1" noChangeAspect="1" noChangeArrowheads="1" noTextEdit="1"/>
          </p:cNvSpPr>
          <p:nvPr>
            <p:ph type="sldImg"/>
          </p:nvPr>
        </p:nvSpPr>
        <p:spPr>
          <a:xfrm>
            <a:off x="2309813" y="522288"/>
            <a:ext cx="4643437" cy="2611437"/>
          </a:xfrm>
          <a:ln/>
        </p:spPr>
      </p:sp>
      <p:sp>
        <p:nvSpPr>
          <p:cNvPr id="421892"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1209926455"/>
      </p:ext>
    </p:extLst>
  </p:cSld>
  <p:clrMapOvr>
    <a:masterClrMapping/>
  </p:clrMapOvr>
</p:notes>
</file>

<file path=ppt/notesSlides/notesSlide14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2321</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221294591"/>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2A4242A-0D93-4A18-8740-AD3BA707DA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6883" name="Rectangle 2"/>
          <p:cNvSpPr>
            <a:spLocks noGrp="1" noRot="1" noChangeAspect="1" noChangeArrowheads="1" noTextEdit="1"/>
          </p:cNvSpPr>
          <p:nvPr>
            <p:ph type="sldImg"/>
          </p:nvPr>
        </p:nvSpPr>
        <p:spPr>
          <a:xfrm>
            <a:off x="2309813" y="522288"/>
            <a:ext cx="4643437" cy="2611437"/>
          </a:xfrm>
          <a:ln/>
        </p:spPr>
      </p:sp>
      <p:sp>
        <p:nvSpPr>
          <p:cNvPr id="506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81607699"/>
      </p:ext>
    </p:extLst>
  </p:cSld>
  <p:clrMapOvr>
    <a:masterClrMapping/>
  </p:clrMapOvr>
</p:notes>
</file>

<file path=ppt/notesSlides/notesSlide14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7346"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251F1EB2-D691-4BAD-B2C1-0796BAA3E2B2}"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2322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97347" name="Rectangle 2"/>
          <p:cNvSpPr>
            <a:spLocks noGrp="1" noRot="1" noChangeAspect="1" noChangeArrowheads="1" noTextEdit="1"/>
          </p:cNvSpPr>
          <p:nvPr>
            <p:ph type="sldImg"/>
          </p:nvPr>
        </p:nvSpPr>
        <p:spPr>
          <a:xfrm>
            <a:off x="2309813" y="522288"/>
            <a:ext cx="4643437" cy="2611437"/>
          </a:xfrm>
          <a:ln/>
        </p:spPr>
      </p:sp>
      <p:sp>
        <p:nvSpPr>
          <p:cNvPr id="6973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64136862"/>
      </p:ext>
    </p:extLst>
  </p:cSld>
  <p:clrMapOvr>
    <a:masterClrMapping/>
  </p:clrMapOvr>
</p:notes>
</file>

<file path=ppt/notesSlides/notesSlide14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1442"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7EB261E4-61B1-482B-8224-F206232A10F6}"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2323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01443" name="Rectangle 2"/>
          <p:cNvSpPr>
            <a:spLocks noGrp="1" noRot="1" noChangeAspect="1" noChangeArrowheads="1" noTextEdit="1"/>
          </p:cNvSpPr>
          <p:nvPr>
            <p:ph type="sldImg"/>
          </p:nvPr>
        </p:nvSpPr>
        <p:spPr>
          <a:xfrm>
            <a:off x="2309813" y="522288"/>
            <a:ext cx="4643437" cy="2611437"/>
          </a:xfrm>
          <a:ln/>
        </p:spPr>
      </p:sp>
      <p:sp>
        <p:nvSpPr>
          <p:cNvPr id="7014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21392319"/>
      </p:ext>
    </p:extLst>
  </p:cSld>
  <p:clrMapOvr>
    <a:masterClrMapping/>
  </p:clrMapOvr>
</p:notes>
</file>

<file path=ppt/notesSlides/notesSlide14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02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2B4D4CF-E0CF-4510-8389-6FBAB38815A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2324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80259" name="Rectangle 2"/>
          <p:cNvSpPr>
            <a:spLocks noGrp="1" noRot="1" noChangeAspect="1" noChangeArrowheads="1" noTextEdit="1"/>
          </p:cNvSpPr>
          <p:nvPr>
            <p:ph type="sldImg"/>
          </p:nvPr>
        </p:nvSpPr>
        <p:spPr>
          <a:xfrm>
            <a:off x="2309813" y="522288"/>
            <a:ext cx="4643437" cy="2611437"/>
          </a:xfrm>
          <a:ln/>
        </p:spPr>
      </p:sp>
      <p:sp>
        <p:nvSpPr>
          <p:cNvPr id="4802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81051931"/>
      </p:ext>
    </p:extLst>
  </p:cSld>
  <p:clrMapOvr>
    <a:masterClrMapping/>
  </p:clrMapOvr>
</p:notes>
</file>

<file path=ppt/notesSlides/notesSlide14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2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93A0E78-A348-4FDA-8B33-1C9F4807B18D}"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2325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82307" name="Rectangle 2"/>
          <p:cNvSpPr>
            <a:spLocks noGrp="1" noRot="1" noChangeAspect="1" noChangeArrowheads="1" noTextEdit="1"/>
          </p:cNvSpPr>
          <p:nvPr>
            <p:ph type="sldImg"/>
          </p:nvPr>
        </p:nvSpPr>
        <p:spPr>
          <a:xfrm>
            <a:off x="2309813" y="522288"/>
            <a:ext cx="4643437" cy="2611437"/>
          </a:xfrm>
          <a:ln/>
        </p:spPr>
      </p:sp>
      <p:sp>
        <p:nvSpPr>
          <p:cNvPr id="482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56302072"/>
      </p:ext>
    </p:extLst>
  </p:cSld>
  <p:clrMapOvr>
    <a:masterClrMapping/>
  </p:clrMapOvr>
</p:notes>
</file>

<file path=ppt/notesSlides/notesSlide14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33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6AF968-409F-4469-B9C8-D06684364EFD}"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2326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83331" name="Rectangle 2"/>
          <p:cNvSpPr>
            <a:spLocks noGrp="1" noRot="1" noChangeAspect="1" noChangeArrowheads="1" noTextEdit="1"/>
          </p:cNvSpPr>
          <p:nvPr>
            <p:ph type="sldImg"/>
          </p:nvPr>
        </p:nvSpPr>
        <p:spPr>
          <a:xfrm>
            <a:off x="2309813" y="522288"/>
            <a:ext cx="4643437" cy="2611437"/>
          </a:xfrm>
          <a:ln/>
        </p:spPr>
      </p:sp>
      <p:sp>
        <p:nvSpPr>
          <p:cNvPr id="4833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10939838"/>
      </p:ext>
    </p:extLst>
  </p:cSld>
  <p:clrMapOvr>
    <a:masterClrMapping/>
  </p:clrMapOvr>
</p:notes>
</file>

<file path=ppt/notesSlides/notesSlide14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6A41F90-DE49-4998-8963-F513BE1A250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2327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85379" name="Rectangle 2"/>
          <p:cNvSpPr>
            <a:spLocks noGrp="1" noRot="1" noChangeAspect="1" noChangeArrowheads="1" noTextEdit="1"/>
          </p:cNvSpPr>
          <p:nvPr>
            <p:ph type="sldImg"/>
          </p:nvPr>
        </p:nvSpPr>
        <p:spPr>
          <a:xfrm>
            <a:off x="2309813" y="522288"/>
            <a:ext cx="4643437" cy="2611437"/>
          </a:xfrm>
          <a:ln/>
        </p:spPr>
      </p:sp>
      <p:sp>
        <p:nvSpPr>
          <p:cNvPr id="48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61424244"/>
      </p:ext>
    </p:extLst>
  </p:cSld>
  <p:clrMapOvr>
    <a:masterClrMapping/>
  </p:clrMapOvr>
</p:notes>
</file>

<file path=ppt/notesSlides/notesSlide14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21F43D5-A2FA-4EDF-AF97-A74CBB54FFE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2328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86403" name="Rectangle 2"/>
          <p:cNvSpPr>
            <a:spLocks noGrp="1" noRot="1" noChangeAspect="1" noChangeArrowheads="1" noTextEdit="1"/>
          </p:cNvSpPr>
          <p:nvPr>
            <p:ph type="sldImg"/>
          </p:nvPr>
        </p:nvSpPr>
        <p:spPr>
          <a:xfrm>
            <a:off x="2309813" y="522288"/>
            <a:ext cx="4643437" cy="2611437"/>
          </a:xfrm>
          <a:ln/>
        </p:spPr>
      </p:sp>
      <p:sp>
        <p:nvSpPr>
          <p:cNvPr id="486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64324899"/>
      </p:ext>
    </p:extLst>
  </p:cSld>
  <p:clrMapOvr>
    <a:masterClrMapping/>
  </p:clrMapOvr>
</p:notes>
</file>

<file path=ppt/notesSlides/notesSlide14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7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BB06B34-A32D-4C9F-82DB-06F88BA115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2329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87427" name="Rectangle 2"/>
          <p:cNvSpPr>
            <a:spLocks noGrp="1" noRot="1" noChangeAspect="1" noChangeArrowheads="1" noTextEdit="1"/>
          </p:cNvSpPr>
          <p:nvPr>
            <p:ph type="sldImg"/>
          </p:nvPr>
        </p:nvSpPr>
        <p:spPr>
          <a:xfrm>
            <a:off x="2309813" y="522288"/>
            <a:ext cx="4643437" cy="2611437"/>
          </a:xfrm>
          <a:ln/>
        </p:spPr>
      </p:sp>
      <p:sp>
        <p:nvSpPr>
          <p:cNvPr id="487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09318263"/>
      </p:ext>
    </p:extLst>
  </p:cSld>
  <p:clrMapOvr>
    <a:masterClrMapping/>
  </p:clrMapOvr>
</p:notes>
</file>

<file path=ppt/notesSlides/notesSlide14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5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94EBAD5-8464-4E07-B66E-460390EB8E6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2330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25027" name="Rectangle 2"/>
          <p:cNvSpPr>
            <a:spLocks noGrp="1" noRot="1" noChangeAspect="1" noChangeArrowheads="1" noTextEdit="1"/>
          </p:cNvSpPr>
          <p:nvPr>
            <p:ph type="sldImg"/>
          </p:nvPr>
        </p:nvSpPr>
        <p:spPr>
          <a:xfrm>
            <a:off x="2309813" y="522288"/>
            <a:ext cx="4643437" cy="2611437"/>
          </a:xfrm>
          <a:ln/>
        </p:spPr>
      </p:sp>
      <p:sp>
        <p:nvSpPr>
          <p:cNvPr id="1025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57706345"/>
      </p:ext>
    </p:extLst>
  </p:cSld>
  <p:clrMapOvr>
    <a:masterClrMapping/>
  </p:clrMapOvr>
</p:notes>
</file>

<file path=ppt/notesSlides/notesSlide14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70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422E5F-BB75-4C89-9CDB-872FB49BB3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2331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27075" name="Rectangle 2"/>
          <p:cNvSpPr>
            <a:spLocks noGrp="1" noRot="1" noChangeAspect="1" noChangeArrowheads="1" noTextEdit="1"/>
          </p:cNvSpPr>
          <p:nvPr>
            <p:ph type="sldImg"/>
          </p:nvPr>
        </p:nvSpPr>
        <p:spPr>
          <a:xfrm>
            <a:off x="2309813" y="522288"/>
            <a:ext cx="4643437" cy="2611437"/>
          </a:xfrm>
          <a:ln/>
        </p:spPr>
      </p:sp>
      <p:sp>
        <p:nvSpPr>
          <p:cNvPr id="10270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36343497"/>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D731139-44D7-4E1B-AEC5-C5BCD108297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7907" name="Rectangle 2"/>
          <p:cNvSpPr>
            <a:spLocks noGrp="1" noRot="1" noChangeAspect="1" noChangeArrowheads="1" noTextEdit="1"/>
          </p:cNvSpPr>
          <p:nvPr>
            <p:ph type="sldImg"/>
          </p:nvPr>
        </p:nvSpPr>
        <p:spPr>
          <a:xfrm>
            <a:off x="2309813" y="522288"/>
            <a:ext cx="4643437" cy="2611437"/>
          </a:xfrm>
          <a:ln/>
        </p:spPr>
      </p:sp>
      <p:sp>
        <p:nvSpPr>
          <p:cNvPr id="5079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68024626"/>
      </p:ext>
    </p:extLst>
  </p:cSld>
  <p:clrMapOvr>
    <a:masterClrMapping/>
  </p:clrMapOvr>
</p:notes>
</file>

<file path=ppt/notesSlides/notesSlide14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8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9B8B937-DA2A-47B2-8EFD-A27AAA9E68A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2332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28099" name="Rectangle 2"/>
          <p:cNvSpPr>
            <a:spLocks noGrp="1" noRot="1" noChangeAspect="1" noChangeArrowheads="1" noTextEdit="1"/>
          </p:cNvSpPr>
          <p:nvPr>
            <p:ph type="sldImg"/>
          </p:nvPr>
        </p:nvSpPr>
        <p:spPr>
          <a:xfrm>
            <a:off x="2309813" y="522288"/>
            <a:ext cx="4643437" cy="2611437"/>
          </a:xfrm>
          <a:ln/>
        </p:spPr>
      </p:sp>
      <p:sp>
        <p:nvSpPr>
          <p:cNvPr id="1028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01795520"/>
      </p:ext>
    </p:extLst>
  </p:cSld>
  <p:clrMapOvr>
    <a:masterClrMapping/>
  </p:clrMapOvr>
</p:notes>
</file>

<file path=ppt/notesSlides/notesSlide14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35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3E7975-33D7-4F8E-961F-C24DE9E8CED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2334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93571" name="Rectangle 2"/>
          <p:cNvSpPr>
            <a:spLocks noGrp="1" noRot="1" noChangeAspect="1" noChangeArrowheads="1" noTextEdit="1"/>
          </p:cNvSpPr>
          <p:nvPr>
            <p:ph type="sldImg"/>
          </p:nvPr>
        </p:nvSpPr>
        <p:spPr>
          <a:xfrm>
            <a:off x="2309813" y="522288"/>
            <a:ext cx="4643437" cy="2611437"/>
          </a:xfrm>
          <a:ln/>
        </p:spPr>
      </p:sp>
      <p:sp>
        <p:nvSpPr>
          <p:cNvPr id="4935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35625323"/>
      </p:ext>
    </p:extLst>
  </p:cSld>
  <p:clrMapOvr>
    <a:masterClrMapping/>
  </p:clrMapOvr>
</p:notes>
</file>

<file path=ppt/notesSlides/notesSlide14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45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6236BDC-8FC2-44A7-8539-CABD74A6FCB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2335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94595" name="Rectangle 2"/>
          <p:cNvSpPr>
            <a:spLocks noGrp="1" noRot="1" noChangeAspect="1" noChangeArrowheads="1" noTextEdit="1"/>
          </p:cNvSpPr>
          <p:nvPr>
            <p:ph type="sldImg"/>
          </p:nvPr>
        </p:nvSpPr>
        <p:spPr>
          <a:xfrm>
            <a:off x="2309813" y="522288"/>
            <a:ext cx="4643437" cy="2611437"/>
          </a:xfrm>
          <a:ln/>
        </p:spPr>
      </p:sp>
      <p:sp>
        <p:nvSpPr>
          <p:cNvPr id="4945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96473317"/>
      </p:ext>
    </p:extLst>
  </p:cSld>
  <p:clrMapOvr>
    <a:masterClrMapping/>
  </p:clrMapOvr>
</p:notes>
</file>

<file path=ppt/notesSlides/notesSlide14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6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D6E1798-9B5C-44FF-B064-503C4C63D30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2336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95619" name="Rectangle 2"/>
          <p:cNvSpPr>
            <a:spLocks noGrp="1" noRot="1" noChangeAspect="1" noChangeArrowheads="1" noTextEdit="1"/>
          </p:cNvSpPr>
          <p:nvPr>
            <p:ph type="sldImg"/>
          </p:nvPr>
        </p:nvSpPr>
        <p:spPr>
          <a:xfrm>
            <a:off x="2309813" y="522288"/>
            <a:ext cx="4643437" cy="2611437"/>
          </a:xfrm>
          <a:ln/>
        </p:spPr>
      </p:sp>
      <p:sp>
        <p:nvSpPr>
          <p:cNvPr id="4956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95460623"/>
      </p:ext>
    </p:extLst>
  </p:cSld>
  <p:clrMapOvr>
    <a:masterClrMapping/>
  </p:clrMapOvr>
</p:notes>
</file>

<file path=ppt/notesSlides/notesSlide14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66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8184891-D19A-4644-8E64-B41E6CB9D58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2337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96643" name="Rectangle 2"/>
          <p:cNvSpPr>
            <a:spLocks noGrp="1" noRot="1" noChangeAspect="1" noChangeArrowheads="1" noTextEdit="1"/>
          </p:cNvSpPr>
          <p:nvPr>
            <p:ph type="sldImg"/>
          </p:nvPr>
        </p:nvSpPr>
        <p:spPr>
          <a:xfrm>
            <a:off x="2309813" y="522288"/>
            <a:ext cx="4643437" cy="2611437"/>
          </a:xfrm>
          <a:ln/>
        </p:spPr>
      </p:sp>
      <p:sp>
        <p:nvSpPr>
          <p:cNvPr id="4966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0693398"/>
      </p:ext>
    </p:extLst>
  </p:cSld>
  <p:clrMapOvr>
    <a:masterClrMapping/>
  </p:clrMapOvr>
</p:notes>
</file>

<file path=ppt/notesSlides/notesSlide14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AD46256-8C61-4E03-BAF4-A5C1271043F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2338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97667" name="Rectangle 2"/>
          <p:cNvSpPr>
            <a:spLocks noGrp="1" noRot="1" noChangeAspect="1" noChangeArrowheads="1" noTextEdit="1"/>
          </p:cNvSpPr>
          <p:nvPr>
            <p:ph type="sldImg"/>
          </p:nvPr>
        </p:nvSpPr>
        <p:spPr>
          <a:xfrm>
            <a:off x="2309813" y="522288"/>
            <a:ext cx="4643437" cy="2611437"/>
          </a:xfrm>
          <a:ln/>
        </p:spPr>
      </p:sp>
      <p:sp>
        <p:nvSpPr>
          <p:cNvPr id="49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09314268"/>
      </p:ext>
    </p:extLst>
  </p:cSld>
  <p:clrMapOvr>
    <a:masterClrMapping/>
  </p:clrMapOvr>
</p:notes>
</file>

<file path=ppt/notesSlides/notesSlide14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86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2B77C39-13F0-415E-89C2-4EBB59CCAB1D}"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2340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98691" name="Rectangle 2"/>
          <p:cNvSpPr>
            <a:spLocks noGrp="1" noRot="1" noChangeAspect="1" noChangeArrowheads="1" noTextEdit="1"/>
          </p:cNvSpPr>
          <p:nvPr>
            <p:ph type="sldImg"/>
          </p:nvPr>
        </p:nvSpPr>
        <p:spPr>
          <a:xfrm>
            <a:off x="2309813" y="522288"/>
            <a:ext cx="4643437" cy="2611437"/>
          </a:xfrm>
          <a:ln/>
        </p:spPr>
      </p:sp>
      <p:sp>
        <p:nvSpPr>
          <p:cNvPr id="4986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14534875"/>
      </p:ext>
    </p:extLst>
  </p:cSld>
  <p:clrMapOvr>
    <a:masterClrMapping/>
  </p:clrMapOvr>
</p:notes>
</file>

<file path=ppt/notesSlides/notesSlide14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4394FD-6036-4656-8019-92C1812001A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2343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12286727"/>
      </p:ext>
    </p:extLst>
  </p:cSld>
  <p:clrMapOvr>
    <a:masterClrMapping/>
  </p:clrMapOvr>
</p:notes>
</file>

<file path=ppt/notesSlides/notesSlide14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26125F-81A7-47B5-9C4D-00A691E8A6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2344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79587" name="Rectangle 2"/>
          <p:cNvSpPr>
            <a:spLocks noGrp="1" noRot="1" noChangeAspect="1" noChangeArrowheads="1" noTextEdit="1"/>
          </p:cNvSpPr>
          <p:nvPr>
            <p:ph type="sldImg"/>
          </p:nvPr>
        </p:nvSpPr>
        <p:spPr>
          <a:xfrm>
            <a:off x="2309813" y="522288"/>
            <a:ext cx="4643437" cy="2611437"/>
          </a:xfrm>
          <a:ln/>
        </p:spPr>
      </p:sp>
      <p:sp>
        <p:nvSpPr>
          <p:cNvPr id="579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25118630"/>
      </p:ext>
    </p:extLst>
  </p:cSld>
  <p:clrMapOvr>
    <a:masterClrMapping/>
  </p:clrMapOvr>
</p:notes>
</file>

<file path=ppt/notesSlides/notesSlide14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20193B0-2C40-458B-B3B4-219F5A37891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2345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0611" name="Rectangle 2"/>
          <p:cNvSpPr>
            <a:spLocks noGrp="1" noRot="1" noChangeAspect="1" noChangeArrowheads="1" noTextEdit="1"/>
          </p:cNvSpPr>
          <p:nvPr>
            <p:ph type="sldImg"/>
          </p:nvPr>
        </p:nvSpPr>
        <p:spPr>
          <a:xfrm>
            <a:off x="2309813" y="522288"/>
            <a:ext cx="4643437" cy="2611437"/>
          </a:xfrm>
          <a:ln/>
        </p:spPr>
      </p:sp>
      <p:sp>
        <p:nvSpPr>
          <p:cNvPr id="580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052638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21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274C836-F96B-41C7-8C16-A8E99E0EF2C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2147" name="Rectangle 2"/>
          <p:cNvSpPr>
            <a:spLocks noGrp="1" noRot="1" noChangeAspect="1" noChangeArrowheads="1" noTextEdit="1"/>
          </p:cNvSpPr>
          <p:nvPr>
            <p:ph type="sldImg"/>
          </p:nvPr>
        </p:nvSpPr>
        <p:spPr>
          <a:xfrm>
            <a:off x="2309813" y="522288"/>
            <a:ext cx="4643437" cy="2611437"/>
          </a:xfrm>
          <a:ln/>
        </p:spPr>
      </p:sp>
      <p:sp>
        <p:nvSpPr>
          <p:cNvPr id="9021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79731648"/>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AE8AB98-21D7-41E8-BF3D-E73FBE42877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8931" name="Rectangle 2"/>
          <p:cNvSpPr>
            <a:spLocks noGrp="1" noRot="1" noChangeAspect="1" noChangeArrowheads="1" noTextEdit="1"/>
          </p:cNvSpPr>
          <p:nvPr>
            <p:ph type="sldImg"/>
          </p:nvPr>
        </p:nvSpPr>
        <p:spPr>
          <a:xfrm>
            <a:off x="2309813" y="522288"/>
            <a:ext cx="4643437" cy="2611437"/>
          </a:xfrm>
          <a:ln/>
        </p:spPr>
      </p:sp>
      <p:sp>
        <p:nvSpPr>
          <p:cNvPr id="5089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39100654"/>
      </p:ext>
    </p:extLst>
  </p:cSld>
  <p:clrMapOvr>
    <a:masterClrMapping/>
  </p:clrMapOvr>
</p:notes>
</file>

<file path=ppt/notesSlides/notesSlide15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26125F-81A7-47B5-9C4D-00A691E8A6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2346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79587" name="Rectangle 2"/>
          <p:cNvSpPr>
            <a:spLocks noGrp="1" noRot="1" noChangeAspect="1" noChangeArrowheads="1" noTextEdit="1"/>
          </p:cNvSpPr>
          <p:nvPr>
            <p:ph type="sldImg"/>
          </p:nvPr>
        </p:nvSpPr>
        <p:spPr>
          <a:xfrm>
            <a:off x="2309813" y="522288"/>
            <a:ext cx="4643437" cy="2611437"/>
          </a:xfrm>
          <a:ln/>
        </p:spPr>
      </p:sp>
      <p:sp>
        <p:nvSpPr>
          <p:cNvPr id="579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61982761"/>
      </p:ext>
    </p:extLst>
  </p:cSld>
  <p:clrMapOvr>
    <a:masterClrMapping/>
  </p:clrMapOvr>
</p:notes>
</file>

<file path=ppt/notesSlides/notesSlide15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99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2DD78DE-6B0E-48BD-BC6D-E5CCE014A79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2377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9955" name="Rectangle 2"/>
          <p:cNvSpPr>
            <a:spLocks noGrp="1" noRot="1" noChangeAspect="1" noChangeArrowheads="1" noTextEdit="1"/>
          </p:cNvSpPr>
          <p:nvPr>
            <p:ph type="sldImg"/>
          </p:nvPr>
        </p:nvSpPr>
        <p:spPr>
          <a:xfrm>
            <a:off x="2309813" y="522288"/>
            <a:ext cx="4643437" cy="2611437"/>
          </a:xfrm>
          <a:ln/>
        </p:spPr>
      </p:sp>
      <p:sp>
        <p:nvSpPr>
          <p:cNvPr id="5099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21659724"/>
      </p:ext>
    </p:extLst>
  </p:cSld>
  <p:clrMapOvr>
    <a:masterClrMapping/>
  </p:clrMapOvr>
</p:notes>
</file>

<file path=ppt/notesSlides/notesSlide15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99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2DD78DE-6B0E-48BD-BC6D-E5CCE014A79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2378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9955" name="Rectangle 2"/>
          <p:cNvSpPr>
            <a:spLocks noGrp="1" noRot="1" noChangeAspect="1" noChangeArrowheads="1" noTextEdit="1"/>
          </p:cNvSpPr>
          <p:nvPr>
            <p:ph type="sldImg"/>
          </p:nvPr>
        </p:nvSpPr>
        <p:spPr>
          <a:xfrm>
            <a:off x="2309813" y="522288"/>
            <a:ext cx="4643437" cy="2611437"/>
          </a:xfrm>
          <a:ln/>
        </p:spPr>
      </p:sp>
      <p:sp>
        <p:nvSpPr>
          <p:cNvPr id="5099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14325354"/>
      </p:ext>
    </p:extLst>
  </p:cSld>
  <p:clrMapOvr>
    <a:masterClrMapping/>
  </p:clrMapOvr>
</p:notes>
</file>

<file path=ppt/notesSlides/notesSlide15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3FC5-77F6-4D50-9337-F5BFD29908C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2379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2646923369"/>
      </p:ext>
    </p:extLst>
  </p:cSld>
  <p:clrMapOvr>
    <a:masterClrMapping/>
  </p:clrMapOvr>
</p:notes>
</file>

<file path=ppt/notesSlides/notesSlide15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0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24A4B11-5C2B-4113-A119-1A1E934726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2381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0979" name="Rectangle 2"/>
          <p:cNvSpPr>
            <a:spLocks noGrp="1" noRot="1" noChangeAspect="1" noChangeArrowheads="1" noTextEdit="1"/>
          </p:cNvSpPr>
          <p:nvPr>
            <p:ph type="sldImg"/>
          </p:nvPr>
        </p:nvSpPr>
        <p:spPr>
          <a:xfrm>
            <a:off x="2309813" y="522288"/>
            <a:ext cx="4643437" cy="2611437"/>
          </a:xfrm>
          <a:ln/>
        </p:spPr>
      </p:sp>
      <p:sp>
        <p:nvSpPr>
          <p:cNvPr id="510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17171711"/>
      </p:ext>
    </p:extLst>
  </p:cSld>
  <p:clrMapOvr>
    <a:masterClrMapping/>
  </p:clrMapOvr>
</p:notes>
</file>

<file path=ppt/notesSlides/notesSlide15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5B04F1F-8404-4167-83AF-3642E83329F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2382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2003" name="Rectangle 2"/>
          <p:cNvSpPr>
            <a:spLocks noGrp="1" noRot="1" noChangeAspect="1" noChangeArrowheads="1" noTextEdit="1"/>
          </p:cNvSpPr>
          <p:nvPr>
            <p:ph type="sldImg"/>
          </p:nvPr>
        </p:nvSpPr>
        <p:spPr>
          <a:xfrm>
            <a:off x="2309813" y="522288"/>
            <a:ext cx="4643437" cy="2611437"/>
          </a:xfrm>
          <a:ln/>
        </p:spPr>
      </p:sp>
      <p:sp>
        <p:nvSpPr>
          <p:cNvPr id="512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18138600"/>
      </p:ext>
    </p:extLst>
  </p:cSld>
  <p:clrMapOvr>
    <a:masterClrMapping/>
  </p:clrMapOvr>
</p:notes>
</file>

<file path=ppt/notesSlides/notesSlide15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3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F39AE5D-9986-40AD-A73C-D905DDD07DA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2383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3027" name="Rectangle 2"/>
          <p:cNvSpPr>
            <a:spLocks noGrp="1" noRot="1" noChangeAspect="1" noChangeArrowheads="1" noTextEdit="1"/>
          </p:cNvSpPr>
          <p:nvPr>
            <p:ph type="sldImg"/>
          </p:nvPr>
        </p:nvSpPr>
        <p:spPr>
          <a:xfrm>
            <a:off x="2309813" y="522288"/>
            <a:ext cx="4643437" cy="2611437"/>
          </a:xfrm>
          <a:ln/>
        </p:spPr>
      </p:sp>
      <p:sp>
        <p:nvSpPr>
          <p:cNvPr id="513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61311015"/>
      </p:ext>
    </p:extLst>
  </p:cSld>
  <p:clrMapOvr>
    <a:masterClrMapping/>
  </p:clrMapOvr>
</p:notes>
</file>

<file path=ppt/notesSlides/notesSlide15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0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24A4B11-5C2B-4113-A119-1A1E934726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2384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0979" name="Rectangle 2"/>
          <p:cNvSpPr>
            <a:spLocks noGrp="1" noRot="1" noChangeAspect="1" noChangeArrowheads="1" noTextEdit="1"/>
          </p:cNvSpPr>
          <p:nvPr>
            <p:ph type="sldImg"/>
          </p:nvPr>
        </p:nvSpPr>
        <p:spPr>
          <a:xfrm>
            <a:off x="2309813" y="522288"/>
            <a:ext cx="4643437" cy="2611437"/>
          </a:xfrm>
          <a:ln/>
        </p:spPr>
      </p:sp>
      <p:sp>
        <p:nvSpPr>
          <p:cNvPr id="510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76949601"/>
      </p:ext>
    </p:extLst>
  </p:cSld>
  <p:clrMapOvr>
    <a:masterClrMapping/>
  </p:clrMapOvr>
</p:notes>
</file>

<file path=ppt/notesSlides/notesSlide15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50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D9CED9D-A2E8-4C74-92DB-847A543687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2386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5075" name="Rectangle 2"/>
          <p:cNvSpPr>
            <a:spLocks noGrp="1" noRot="1" noChangeAspect="1" noChangeArrowheads="1" noTextEdit="1"/>
          </p:cNvSpPr>
          <p:nvPr>
            <p:ph type="sldImg"/>
          </p:nvPr>
        </p:nvSpPr>
        <p:spPr>
          <a:xfrm>
            <a:off x="2309813" y="522288"/>
            <a:ext cx="4643437" cy="2611437"/>
          </a:xfrm>
          <a:ln/>
        </p:spPr>
      </p:sp>
      <p:sp>
        <p:nvSpPr>
          <p:cNvPr id="5150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18695418"/>
      </p:ext>
    </p:extLst>
  </p:cSld>
  <p:clrMapOvr>
    <a:masterClrMapping/>
  </p:clrMapOvr>
</p:notes>
</file>

<file path=ppt/notesSlides/notesSlide15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7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DC8C65-693F-49ED-88AB-AF445EC1955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2388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7123" name="Rectangle 2"/>
          <p:cNvSpPr>
            <a:spLocks noGrp="1" noRot="1" noChangeAspect="1" noChangeArrowheads="1" noTextEdit="1"/>
          </p:cNvSpPr>
          <p:nvPr>
            <p:ph type="sldImg"/>
          </p:nvPr>
        </p:nvSpPr>
        <p:spPr>
          <a:xfrm>
            <a:off x="2309813" y="522288"/>
            <a:ext cx="4643437" cy="2611437"/>
          </a:xfrm>
          <a:ln/>
        </p:spPr>
      </p:sp>
      <p:sp>
        <p:nvSpPr>
          <p:cNvPr id="517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88154158"/>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5B04F1F-8404-4167-83AF-3642E83329F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204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2003" name="Rectangle 2"/>
          <p:cNvSpPr>
            <a:spLocks noGrp="1" noRot="1" noChangeAspect="1" noChangeArrowheads="1" noTextEdit="1"/>
          </p:cNvSpPr>
          <p:nvPr>
            <p:ph type="sldImg"/>
          </p:nvPr>
        </p:nvSpPr>
        <p:spPr>
          <a:xfrm>
            <a:off x="2309813" y="522288"/>
            <a:ext cx="4643437" cy="2611437"/>
          </a:xfrm>
          <a:ln/>
        </p:spPr>
      </p:sp>
      <p:sp>
        <p:nvSpPr>
          <p:cNvPr id="512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16616493"/>
      </p:ext>
    </p:extLst>
  </p:cSld>
  <p:clrMapOvr>
    <a:masterClrMapping/>
  </p:clrMapOvr>
</p:notes>
</file>

<file path=ppt/notesSlides/notesSlide15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2393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94138339"/>
      </p:ext>
    </p:extLst>
  </p:cSld>
  <p:clrMapOvr>
    <a:masterClrMapping/>
  </p:clrMapOvr>
</p:notes>
</file>

<file path=ppt/notesSlides/notesSlide15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12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5CF8750-8CFB-4072-96EE-B628E36E87D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2395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1219" name="Rectangle 2"/>
          <p:cNvSpPr>
            <a:spLocks noGrp="1" noRot="1" noChangeAspect="1" noChangeArrowheads="1" noTextEdit="1"/>
          </p:cNvSpPr>
          <p:nvPr>
            <p:ph type="sldImg"/>
          </p:nvPr>
        </p:nvSpPr>
        <p:spPr>
          <a:xfrm>
            <a:off x="2309813" y="522288"/>
            <a:ext cx="4643437" cy="2611437"/>
          </a:xfrm>
          <a:ln/>
        </p:spPr>
      </p:sp>
      <p:sp>
        <p:nvSpPr>
          <p:cNvPr id="5212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67332490"/>
      </p:ext>
    </p:extLst>
  </p:cSld>
  <p:clrMapOvr>
    <a:masterClrMapping/>
  </p:clrMapOvr>
</p:notes>
</file>

<file path=ppt/notesSlides/notesSlide15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9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56FB0E0-CBD3-4762-BC9F-7F17938F107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2397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9651" name="Rectangle 2"/>
          <p:cNvSpPr>
            <a:spLocks noGrp="1" noRot="1" noChangeAspect="1" noChangeArrowheads="1" noTextEdit="1"/>
          </p:cNvSpPr>
          <p:nvPr>
            <p:ph type="sldImg"/>
          </p:nvPr>
        </p:nvSpPr>
        <p:spPr>
          <a:xfrm>
            <a:off x="2309813" y="522288"/>
            <a:ext cx="4643437" cy="2611437"/>
          </a:xfrm>
          <a:ln/>
        </p:spPr>
      </p:sp>
      <p:sp>
        <p:nvSpPr>
          <p:cNvPr id="5396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64949921"/>
      </p:ext>
    </p:extLst>
  </p:cSld>
  <p:clrMapOvr>
    <a:masterClrMapping/>
  </p:clrMapOvr>
</p:notes>
</file>

<file path=ppt/notesSlides/notesSlide15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0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FB85785-B4AC-4F06-905B-2EE8E1AF0EB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2399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40675" name="Rectangle 2"/>
          <p:cNvSpPr>
            <a:spLocks noGrp="1" noRot="1" noChangeAspect="1" noChangeArrowheads="1" noTextEdit="1"/>
          </p:cNvSpPr>
          <p:nvPr>
            <p:ph type="sldImg"/>
          </p:nvPr>
        </p:nvSpPr>
        <p:spPr>
          <a:xfrm>
            <a:off x="2309813" y="522288"/>
            <a:ext cx="4643437" cy="2611437"/>
          </a:xfrm>
          <a:ln/>
        </p:spPr>
      </p:sp>
      <p:sp>
        <p:nvSpPr>
          <p:cNvPr id="5406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81917535"/>
      </p:ext>
    </p:extLst>
  </p:cSld>
  <p:clrMapOvr>
    <a:masterClrMapping/>
  </p:clrMapOvr>
</p:notes>
</file>

<file path=ppt/notesSlides/notesSlide15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E77889E-1BF5-492E-A6DA-40AB957C5ECD}"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2401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41699" name="Rectangle 2"/>
          <p:cNvSpPr>
            <a:spLocks noGrp="1" noRot="1" noChangeAspect="1" noChangeArrowheads="1" noTextEdit="1"/>
          </p:cNvSpPr>
          <p:nvPr>
            <p:ph type="sldImg"/>
          </p:nvPr>
        </p:nvSpPr>
        <p:spPr>
          <a:xfrm>
            <a:off x="2309813" y="522288"/>
            <a:ext cx="4643437" cy="2611437"/>
          </a:xfrm>
          <a:ln/>
        </p:spPr>
      </p:sp>
      <p:sp>
        <p:nvSpPr>
          <p:cNvPr id="5417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73031007"/>
      </p:ext>
    </p:extLst>
  </p:cSld>
  <p:clrMapOvr>
    <a:masterClrMapping/>
  </p:clrMapOvr>
</p:notes>
</file>

<file path=ppt/notesSlides/notesSlide15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5384691-22B3-441E-BBA6-254FF1C48E2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2403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42723" name="Rectangle 2"/>
          <p:cNvSpPr>
            <a:spLocks noGrp="1" noRot="1" noChangeAspect="1" noChangeArrowheads="1" noTextEdit="1"/>
          </p:cNvSpPr>
          <p:nvPr>
            <p:ph type="sldImg"/>
          </p:nvPr>
        </p:nvSpPr>
        <p:spPr>
          <a:xfrm>
            <a:off x="2309813" y="522288"/>
            <a:ext cx="4643437" cy="2611437"/>
          </a:xfrm>
          <a:ln/>
        </p:spPr>
      </p:sp>
      <p:sp>
        <p:nvSpPr>
          <p:cNvPr id="5427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12144568"/>
      </p:ext>
    </p:extLst>
  </p:cSld>
  <p:clrMapOvr>
    <a:masterClrMapping/>
  </p:clrMapOvr>
</p:notes>
</file>

<file path=ppt/notesSlides/notesSlide15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3FC5-77F6-4D50-9337-F5BFD29908C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2405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2915362586"/>
      </p:ext>
    </p:extLst>
  </p:cSld>
  <p:clrMapOvr>
    <a:masterClrMapping/>
  </p:clrMapOvr>
</p:notes>
</file>

<file path=ppt/notesSlides/notesSlide15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86AB014-D051-4040-8D19-1A17A13F0EF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2406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6339" name="Rectangle 2"/>
          <p:cNvSpPr>
            <a:spLocks noGrp="1" noRot="1" noChangeAspect="1" noChangeArrowheads="1" noTextEdit="1"/>
          </p:cNvSpPr>
          <p:nvPr>
            <p:ph type="sldImg"/>
          </p:nvPr>
        </p:nvSpPr>
        <p:spPr>
          <a:xfrm>
            <a:off x="2309813" y="522288"/>
            <a:ext cx="4643437" cy="2611437"/>
          </a:xfrm>
          <a:ln/>
        </p:spPr>
      </p:sp>
      <p:sp>
        <p:nvSpPr>
          <p:cNvPr id="526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6237887"/>
      </p:ext>
    </p:extLst>
  </p:cSld>
  <p:clrMapOvr>
    <a:masterClrMapping/>
  </p:clrMapOvr>
</p:notes>
</file>

<file path=ppt/notesSlides/notesSlide15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2407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36918640"/>
      </p:ext>
    </p:extLst>
  </p:cSld>
  <p:clrMapOvr>
    <a:masterClrMapping/>
  </p:clrMapOvr>
</p:notes>
</file>

<file path=ppt/notesSlides/notesSlide15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86AB014-D051-4040-8D19-1A17A13F0EF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2408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6339" name="Rectangle 2"/>
          <p:cNvSpPr>
            <a:spLocks noGrp="1" noRot="1" noChangeAspect="1" noChangeArrowheads="1" noTextEdit="1"/>
          </p:cNvSpPr>
          <p:nvPr>
            <p:ph type="sldImg"/>
          </p:nvPr>
        </p:nvSpPr>
        <p:spPr>
          <a:xfrm>
            <a:off x="2309813" y="522288"/>
            <a:ext cx="4643437" cy="2611437"/>
          </a:xfrm>
          <a:ln/>
        </p:spPr>
      </p:sp>
      <p:sp>
        <p:nvSpPr>
          <p:cNvPr id="526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16319889"/>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3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F39AE5D-9986-40AD-A73C-D905DDD07DA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205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3027" name="Rectangle 2"/>
          <p:cNvSpPr>
            <a:spLocks noGrp="1" noRot="1" noChangeAspect="1" noChangeArrowheads="1" noTextEdit="1"/>
          </p:cNvSpPr>
          <p:nvPr>
            <p:ph type="sldImg"/>
          </p:nvPr>
        </p:nvSpPr>
        <p:spPr>
          <a:xfrm>
            <a:off x="2309813" y="522288"/>
            <a:ext cx="4643437" cy="2611437"/>
          </a:xfrm>
          <a:ln/>
        </p:spPr>
      </p:sp>
      <p:sp>
        <p:nvSpPr>
          <p:cNvPr id="513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1183702"/>
      </p:ext>
    </p:extLst>
  </p:cSld>
  <p:clrMapOvr>
    <a:masterClrMapping/>
  </p:clrMapOvr>
</p:notes>
</file>

<file path=ppt/notesSlides/notesSlide15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86AB014-D051-4040-8D19-1A17A13F0EF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2409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6339" name="Rectangle 2"/>
          <p:cNvSpPr>
            <a:spLocks noGrp="1" noRot="1" noChangeAspect="1" noChangeArrowheads="1" noTextEdit="1"/>
          </p:cNvSpPr>
          <p:nvPr>
            <p:ph type="sldImg"/>
          </p:nvPr>
        </p:nvSpPr>
        <p:spPr>
          <a:xfrm>
            <a:off x="2309813" y="522288"/>
            <a:ext cx="4643437" cy="2611437"/>
          </a:xfrm>
          <a:ln/>
        </p:spPr>
      </p:sp>
      <p:sp>
        <p:nvSpPr>
          <p:cNvPr id="526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79311605"/>
      </p:ext>
    </p:extLst>
  </p:cSld>
  <p:clrMapOvr>
    <a:masterClrMapping/>
  </p:clrMapOvr>
</p:notes>
</file>

<file path=ppt/notesSlides/notesSlide15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86AB014-D051-4040-8D19-1A17A13F0EF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6339" name="Rectangle 2"/>
          <p:cNvSpPr>
            <a:spLocks noGrp="1" noRot="1" noChangeAspect="1" noChangeArrowheads="1" noTextEdit="1"/>
          </p:cNvSpPr>
          <p:nvPr>
            <p:ph type="sldImg"/>
          </p:nvPr>
        </p:nvSpPr>
        <p:spPr>
          <a:xfrm>
            <a:off x="2309813" y="522288"/>
            <a:ext cx="4643437" cy="2611437"/>
          </a:xfrm>
          <a:ln/>
        </p:spPr>
      </p:sp>
      <p:sp>
        <p:nvSpPr>
          <p:cNvPr id="526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17799860"/>
      </p:ext>
    </p:extLst>
  </p:cSld>
  <p:clrMapOvr>
    <a:masterClrMapping/>
  </p:clrMapOvr>
</p:notes>
</file>

<file path=ppt/notesSlides/notesSlide15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12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5CF8750-8CFB-4072-96EE-B628E36E87D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1219" name="Rectangle 2"/>
          <p:cNvSpPr>
            <a:spLocks noGrp="1" noRot="1" noChangeAspect="1" noChangeArrowheads="1" noTextEdit="1"/>
          </p:cNvSpPr>
          <p:nvPr>
            <p:ph type="sldImg"/>
          </p:nvPr>
        </p:nvSpPr>
        <p:spPr>
          <a:xfrm>
            <a:off x="2309813" y="522288"/>
            <a:ext cx="4643437" cy="2611437"/>
          </a:xfrm>
          <a:ln/>
        </p:spPr>
      </p:sp>
      <p:sp>
        <p:nvSpPr>
          <p:cNvPr id="5212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15620492"/>
      </p:ext>
    </p:extLst>
  </p:cSld>
  <p:clrMapOvr>
    <a:masterClrMapping/>
  </p:clrMapOvr>
</p:notes>
</file>

<file path=ppt/notesSlides/notesSlide15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6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D26917B-D82F-458A-AC41-58250705F9C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46819" name="Rectangle 2"/>
          <p:cNvSpPr>
            <a:spLocks noGrp="1" noRot="1" noChangeAspect="1" noChangeArrowheads="1" noTextEdit="1"/>
          </p:cNvSpPr>
          <p:nvPr>
            <p:ph type="sldImg"/>
          </p:nvPr>
        </p:nvSpPr>
        <p:spPr>
          <a:xfrm>
            <a:off x="2309813" y="522288"/>
            <a:ext cx="4643437" cy="2611437"/>
          </a:xfrm>
          <a:ln/>
        </p:spPr>
      </p:sp>
      <p:sp>
        <p:nvSpPr>
          <p:cNvPr id="546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21243261"/>
      </p:ext>
    </p:extLst>
  </p:cSld>
  <p:clrMapOvr>
    <a:masterClrMapping/>
  </p:clrMapOvr>
</p:notes>
</file>

<file path=ppt/notesSlides/notesSlide15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9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56FB0E0-CBD3-4762-BC9F-7F17938F107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9651" name="Rectangle 2"/>
          <p:cNvSpPr>
            <a:spLocks noGrp="1" noRot="1" noChangeAspect="1" noChangeArrowheads="1" noTextEdit="1"/>
          </p:cNvSpPr>
          <p:nvPr>
            <p:ph type="sldImg"/>
          </p:nvPr>
        </p:nvSpPr>
        <p:spPr>
          <a:xfrm>
            <a:off x="2309813" y="522288"/>
            <a:ext cx="4643437" cy="2611437"/>
          </a:xfrm>
          <a:ln/>
        </p:spPr>
      </p:sp>
      <p:sp>
        <p:nvSpPr>
          <p:cNvPr id="5396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81581449"/>
      </p:ext>
    </p:extLst>
  </p:cSld>
  <p:clrMapOvr>
    <a:masterClrMapping/>
  </p:clrMapOvr>
</p:notes>
</file>

<file path=ppt/notesSlides/notesSlide15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0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FB85785-B4AC-4F06-905B-2EE8E1AF0EB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40675" name="Rectangle 2"/>
          <p:cNvSpPr>
            <a:spLocks noGrp="1" noRot="1" noChangeAspect="1" noChangeArrowheads="1" noTextEdit="1"/>
          </p:cNvSpPr>
          <p:nvPr>
            <p:ph type="sldImg"/>
          </p:nvPr>
        </p:nvSpPr>
        <p:spPr>
          <a:xfrm>
            <a:off x="2309813" y="522288"/>
            <a:ext cx="4643437" cy="2611437"/>
          </a:xfrm>
          <a:ln/>
        </p:spPr>
      </p:sp>
      <p:sp>
        <p:nvSpPr>
          <p:cNvPr id="5406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51529398"/>
      </p:ext>
    </p:extLst>
  </p:cSld>
  <p:clrMapOvr>
    <a:masterClrMapping/>
  </p:clrMapOvr>
</p:notes>
</file>

<file path=ppt/notesSlides/notesSlide15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E77889E-1BF5-492E-A6DA-40AB957C5ECD}"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41699" name="Rectangle 2"/>
          <p:cNvSpPr>
            <a:spLocks noGrp="1" noRot="1" noChangeAspect="1" noChangeArrowheads="1" noTextEdit="1"/>
          </p:cNvSpPr>
          <p:nvPr>
            <p:ph type="sldImg"/>
          </p:nvPr>
        </p:nvSpPr>
        <p:spPr>
          <a:xfrm>
            <a:off x="2309813" y="522288"/>
            <a:ext cx="4643437" cy="2611437"/>
          </a:xfrm>
          <a:ln/>
        </p:spPr>
      </p:sp>
      <p:sp>
        <p:nvSpPr>
          <p:cNvPr id="5417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6421294"/>
      </p:ext>
    </p:extLst>
  </p:cSld>
  <p:clrMapOvr>
    <a:masterClrMapping/>
  </p:clrMapOvr>
</p:notes>
</file>

<file path=ppt/notesSlides/notesSlide15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5384691-22B3-441E-BBA6-254FF1C48E2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42723" name="Rectangle 2"/>
          <p:cNvSpPr>
            <a:spLocks noGrp="1" noRot="1" noChangeAspect="1" noChangeArrowheads="1" noTextEdit="1"/>
          </p:cNvSpPr>
          <p:nvPr>
            <p:ph type="sldImg"/>
          </p:nvPr>
        </p:nvSpPr>
        <p:spPr>
          <a:xfrm>
            <a:off x="2309813" y="522288"/>
            <a:ext cx="4643437" cy="2611437"/>
          </a:xfrm>
          <a:ln/>
        </p:spPr>
      </p:sp>
      <p:sp>
        <p:nvSpPr>
          <p:cNvPr id="5427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29736774"/>
      </p:ext>
    </p:extLst>
  </p:cSld>
  <p:clrMapOvr>
    <a:masterClrMapping/>
  </p:clrMapOvr>
</p:notes>
</file>

<file path=ppt/notesSlides/notesSlide15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46683635"/>
      </p:ext>
    </p:extLst>
  </p:cSld>
  <p:clrMapOvr>
    <a:masterClrMapping/>
  </p:clrMapOvr>
</p:notes>
</file>

<file path=ppt/notesSlides/notesSlide15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91795710"/>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51B7ABD-0F97-4165-B45A-6D11122BC21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207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6099" name="Rectangle 2"/>
          <p:cNvSpPr>
            <a:spLocks noGrp="1" noRot="1" noChangeAspect="1" noChangeArrowheads="1" noTextEdit="1"/>
          </p:cNvSpPr>
          <p:nvPr>
            <p:ph type="sldImg"/>
          </p:nvPr>
        </p:nvSpPr>
        <p:spPr>
          <a:xfrm>
            <a:off x="2309813" y="522288"/>
            <a:ext cx="4643437" cy="2611437"/>
          </a:xfrm>
          <a:ln/>
        </p:spPr>
      </p:sp>
      <p:sp>
        <p:nvSpPr>
          <p:cNvPr id="51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36955995"/>
      </p:ext>
    </p:extLst>
  </p:cSld>
  <p:clrMapOvr>
    <a:masterClrMapping/>
  </p:clrMapOvr>
</p:notes>
</file>

<file path=ppt/notesSlides/notesSlide15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39467814"/>
      </p:ext>
    </p:extLst>
  </p:cSld>
  <p:clrMapOvr>
    <a:masterClrMapping/>
  </p:clrMapOvr>
</p:notes>
</file>

<file path=ppt/notesSlides/notesSlide15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05384063"/>
      </p:ext>
    </p:extLst>
  </p:cSld>
  <p:clrMapOvr>
    <a:masterClrMapping/>
  </p:clrMapOvr>
</p:notes>
</file>

<file path=ppt/notesSlides/notesSlide15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45281990"/>
      </p:ext>
    </p:extLst>
  </p:cSld>
  <p:clrMapOvr>
    <a:masterClrMapping/>
  </p:clrMapOvr>
</p:notes>
</file>

<file path=ppt/notesSlides/notesSlide15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28612874"/>
      </p:ext>
    </p:extLst>
  </p:cSld>
  <p:clrMapOvr>
    <a:masterClrMapping/>
  </p:clrMapOvr>
</p:notes>
</file>

<file path=ppt/notesSlides/notesSlide15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06215757"/>
      </p:ext>
    </p:extLst>
  </p:cSld>
  <p:clrMapOvr>
    <a:masterClrMapping/>
  </p:clrMapOvr>
</p:notes>
</file>

<file path=ppt/notesSlides/notesSlide15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C6AC79-88DD-4F2E-8618-645DCBA963A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47843" name="Rectangle 2"/>
          <p:cNvSpPr>
            <a:spLocks noGrp="1" noRot="1" noChangeAspect="1" noChangeArrowheads="1" noTextEdit="1"/>
          </p:cNvSpPr>
          <p:nvPr>
            <p:ph type="sldImg"/>
          </p:nvPr>
        </p:nvSpPr>
        <p:spPr>
          <a:xfrm>
            <a:off x="2309813" y="522288"/>
            <a:ext cx="4643437" cy="2611437"/>
          </a:xfrm>
          <a:ln/>
        </p:spPr>
      </p:sp>
      <p:sp>
        <p:nvSpPr>
          <p:cNvPr id="547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39745636"/>
      </p:ext>
    </p:extLst>
  </p:cSld>
  <p:clrMapOvr>
    <a:masterClrMapping/>
  </p:clrMapOvr>
</p:notes>
</file>

<file path=ppt/notesSlides/notesSlide15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07694910"/>
      </p:ext>
    </p:extLst>
  </p:cSld>
  <p:clrMapOvr>
    <a:masterClrMapping/>
  </p:clrMapOvr>
</p:notes>
</file>

<file path=ppt/notesSlides/notesSlide15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13199812"/>
      </p:ext>
    </p:extLst>
  </p:cSld>
  <p:clrMapOvr>
    <a:masterClrMapping/>
  </p:clrMapOvr>
</p:notes>
</file>

<file path=ppt/notesSlides/notesSlide15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20583118"/>
      </p:ext>
    </p:extLst>
  </p:cSld>
  <p:clrMapOvr>
    <a:masterClrMapping/>
  </p:clrMapOvr>
</p:notes>
</file>

<file path=ppt/notesSlides/notesSlide15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6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D26917B-D82F-458A-AC41-58250705F9C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46819" name="Rectangle 2"/>
          <p:cNvSpPr>
            <a:spLocks noGrp="1" noRot="1" noChangeAspect="1" noChangeArrowheads="1" noTextEdit="1"/>
          </p:cNvSpPr>
          <p:nvPr>
            <p:ph type="sldImg"/>
          </p:nvPr>
        </p:nvSpPr>
        <p:spPr>
          <a:xfrm>
            <a:off x="2309813" y="522288"/>
            <a:ext cx="4643437" cy="2611437"/>
          </a:xfrm>
          <a:ln/>
        </p:spPr>
      </p:sp>
      <p:sp>
        <p:nvSpPr>
          <p:cNvPr id="546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99647773"/>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81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FFB4316-FF11-46C5-AB60-0C1A8EDD29F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208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8147" name="Rectangle 2"/>
          <p:cNvSpPr>
            <a:spLocks noGrp="1" noRot="1" noChangeAspect="1" noChangeArrowheads="1" noTextEdit="1"/>
          </p:cNvSpPr>
          <p:nvPr>
            <p:ph type="sldImg"/>
          </p:nvPr>
        </p:nvSpPr>
        <p:spPr>
          <a:xfrm>
            <a:off x="2309813" y="522288"/>
            <a:ext cx="4643437" cy="2611437"/>
          </a:xfrm>
          <a:ln/>
        </p:spPr>
      </p:sp>
      <p:sp>
        <p:nvSpPr>
          <p:cNvPr id="5181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3955463"/>
      </p:ext>
    </p:extLst>
  </p:cSld>
  <p:clrMapOvr>
    <a:masterClrMapping/>
  </p:clrMapOvr>
</p:notes>
</file>

<file path=ppt/notesSlides/notesSlide15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53666142"/>
      </p:ext>
    </p:extLst>
  </p:cSld>
  <p:clrMapOvr>
    <a:masterClrMapping/>
  </p:clrMapOvr>
</p:notes>
</file>

<file path=ppt/notesSlides/notesSlide15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2432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14925781"/>
      </p:ext>
    </p:extLst>
  </p:cSld>
  <p:clrMapOvr>
    <a:masterClrMapping/>
  </p:clrMapOvr>
</p:notes>
</file>

<file path=ppt/notesSlides/notesSlide15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2433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56232162"/>
      </p:ext>
    </p:extLst>
  </p:cSld>
  <p:clrMapOvr>
    <a:masterClrMapping/>
  </p:clrMapOvr>
</p:notes>
</file>

<file path=ppt/notesSlides/notesSlide15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2434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20993370"/>
      </p:ext>
    </p:extLst>
  </p:cSld>
  <p:clrMapOvr>
    <a:masterClrMapping/>
  </p:clrMapOvr>
</p:notes>
</file>

<file path=ppt/notesSlides/notesSlide15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2435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13184399"/>
      </p:ext>
    </p:extLst>
  </p:cSld>
  <p:clrMapOvr>
    <a:masterClrMapping/>
  </p:clrMapOvr>
</p:notes>
</file>

<file path=ppt/notesSlides/notesSlide15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2436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78492419"/>
      </p:ext>
    </p:extLst>
  </p:cSld>
  <p:clrMapOvr>
    <a:masterClrMapping/>
  </p:clrMapOvr>
</p:notes>
</file>

<file path=ppt/notesSlides/notesSlide15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2437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91391898"/>
      </p:ext>
    </p:extLst>
  </p:cSld>
  <p:clrMapOvr>
    <a:masterClrMapping/>
  </p:clrMapOvr>
</p:notes>
</file>

<file path=ppt/notesSlides/notesSlide15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8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95C111D-1F96-4BC3-AC8F-3751CC47BFC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2438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48867" name="Rectangle 2"/>
          <p:cNvSpPr>
            <a:spLocks noGrp="1" noRot="1" noChangeAspect="1" noChangeArrowheads="1" noTextEdit="1"/>
          </p:cNvSpPr>
          <p:nvPr>
            <p:ph type="sldImg"/>
          </p:nvPr>
        </p:nvSpPr>
        <p:spPr>
          <a:xfrm>
            <a:off x="2309813" y="522288"/>
            <a:ext cx="4643437" cy="2611437"/>
          </a:xfrm>
          <a:ln/>
        </p:spPr>
      </p:sp>
      <p:sp>
        <p:nvSpPr>
          <p:cNvPr id="548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79567575"/>
      </p:ext>
    </p:extLst>
  </p:cSld>
  <p:clrMapOvr>
    <a:masterClrMapping/>
  </p:clrMapOvr>
</p:notes>
</file>

<file path=ppt/notesSlides/notesSlide15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2439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33628501"/>
      </p:ext>
    </p:extLst>
  </p:cSld>
  <p:clrMapOvr>
    <a:masterClrMapping/>
  </p:clrMapOvr>
</p:notes>
</file>

<file path=ppt/notesSlides/notesSlide15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86AB014-D051-4040-8D19-1A17A13F0EF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2441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6339" name="Rectangle 2"/>
          <p:cNvSpPr>
            <a:spLocks noGrp="1" noRot="1" noChangeAspect="1" noChangeArrowheads="1" noTextEdit="1"/>
          </p:cNvSpPr>
          <p:nvPr>
            <p:ph type="sldImg"/>
          </p:nvPr>
        </p:nvSpPr>
        <p:spPr>
          <a:xfrm>
            <a:off x="2309813" y="522288"/>
            <a:ext cx="4643437" cy="2611437"/>
          </a:xfrm>
          <a:ln/>
        </p:spPr>
      </p:sp>
      <p:sp>
        <p:nvSpPr>
          <p:cNvPr id="526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5787346"/>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209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67807490"/>
      </p:ext>
    </p:extLst>
  </p:cSld>
  <p:clrMapOvr>
    <a:masterClrMapping/>
  </p:clrMapOvr>
</p:notes>
</file>

<file path=ppt/notesSlides/notesSlide15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2442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89339803"/>
      </p:ext>
    </p:extLst>
  </p:cSld>
  <p:clrMapOvr>
    <a:masterClrMapping/>
  </p:clrMapOvr>
</p:notes>
</file>

<file path=ppt/notesSlides/notesSlide15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83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B735A2-3AFA-4250-BE80-C46E5EBD93C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2443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8387" name="Rectangle 2"/>
          <p:cNvSpPr>
            <a:spLocks noGrp="1" noRot="1" noChangeAspect="1" noChangeArrowheads="1" noTextEdit="1"/>
          </p:cNvSpPr>
          <p:nvPr>
            <p:ph type="sldImg"/>
          </p:nvPr>
        </p:nvSpPr>
        <p:spPr>
          <a:xfrm>
            <a:off x="2309813" y="522288"/>
            <a:ext cx="4643437" cy="2611437"/>
          </a:xfrm>
          <a:ln/>
        </p:spPr>
      </p:sp>
      <p:sp>
        <p:nvSpPr>
          <p:cNvPr id="5283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20633388"/>
      </p:ext>
    </p:extLst>
  </p:cSld>
  <p:clrMapOvr>
    <a:masterClrMapping/>
  </p:clrMapOvr>
</p:notes>
</file>

<file path=ppt/notesSlides/notesSlide15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4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09EA7DC-9FFE-4AFA-BDEC-70B97472EB4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2444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9411" name="Rectangle 2"/>
          <p:cNvSpPr>
            <a:spLocks noGrp="1" noRot="1" noChangeAspect="1" noChangeArrowheads="1" noTextEdit="1"/>
          </p:cNvSpPr>
          <p:nvPr>
            <p:ph type="sldImg"/>
          </p:nvPr>
        </p:nvSpPr>
        <p:spPr>
          <a:xfrm>
            <a:off x="2309813" y="522288"/>
            <a:ext cx="4643437" cy="2611437"/>
          </a:xfrm>
          <a:ln/>
        </p:spPr>
      </p:sp>
      <p:sp>
        <p:nvSpPr>
          <p:cNvPr id="5294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79176719"/>
      </p:ext>
    </p:extLst>
  </p:cSld>
  <p:clrMapOvr>
    <a:masterClrMapping/>
  </p:clrMapOvr>
</p:notes>
</file>

<file path=ppt/notesSlides/notesSlide15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04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13C4D1B-FA1B-41FA-B167-74D66DAC4A6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2445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0435" name="Rectangle 2"/>
          <p:cNvSpPr>
            <a:spLocks noGrp="1" noRot="1" noChangeAspect="1" noChangeArrowheads="1" noTextEdit="1"/>
          </p:cNvSpPr>
          <p:nvPr>
            <p:ph type="sldImg"/>
          </p:nvPr>
        </p:nvSpPr>
        <p:spPr>
          <a:xfrm>
            <a:off x="2309813" y="522288"/>
            <a:ext cx="4643437" cy="2611437"/>
          </a:xfrm>
          <a:ln/>
        </p:spPr>
      </p:sp>
      <p:sp>
        <p:nvSpPr>
          <p:cNvPr id="5304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04379072"/>
      </p:ext>
    </p:extLst>
  </p:cSld>
  <p:clrMapOvr>
    <a:masterClrMapping/>
  </p:clrMapOvr>
</p:notes>
</file>

<file path=ppt/notesSlides/notesSlide15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2446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02731054"/>
      </p:ext>
    </p:extLst>
  </p:cSld>
  <p:clrMapOvr>
    <a:masterClrMapping/>
  </p:clrMapOvr>
</p:notes>
</file>

<file path=ppt/notesSlides/notesSlide15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2447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8972135"/>
      </p:ext>
    </p:extLst>
  </p:cSld>
  <p:clrMapOvr>
    <a:masterClrMapping/>
  </p:clrMapOvr>
</p:notes>
</file>

<file path=ppt/notesSlides/notesSlide15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2448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48912357"/>
      </p:ext>
    </p:extLst>
  </p:cSld>
  <p:clrMapOvr>
    <a:masterClrMapping/>
  </p:clrMapOvr>
</p:notes>
</file>

<file path=ppt/notesSlides/notesSlide15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2449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36599589"/>
      </p:ext>
    </p:extLst>
  </p:cSld>
  <p:clrMapOvr>
    <a:masterClrMapping/>
  </p:clrMapOvr>
</p:notes>
</file>

<file path=ppt/notesSlides/notesSlide15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2450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22607726"/>
      </p:ext>
    </p:extLst>
  </p:cSld>
  <p:clrMapOvr>
    <a:masterClrMapping/>
  </p:clrMapOvr>
</p:notes>
</file>

<file path=ppt/notesSlides/notesSlide15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2452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7580919"/>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26923178"/>
      </p:ext>
    </p:extLst>
  </p:cSld>
  <p:clrMapOvr>
    <a:masterClrMapping/>
  </p:clrMapOvr>
</p:notes>
</file>

<file path=ppt/notesSlides/notesSlide15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2453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07137700"/>
      </p:ext>
    </p:extLst>
  </p:cSld>
  <p:clrMapOvr>
    <a:masterClrMapping/>
  </p:clrMapOvr>
</p:notes>
</file>

<file path=ppt/notesSlides/notesSlide15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2454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32196143"/>
      </p:ext>
    </p:extLst>
  </p:cSld>
  <p:clrMapOvr>
    <a:masterClrMapping/>
  </p:clrMapOvr>
</p:notes>
</file>

<file path=ppt/notesSlides/notesSlide15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2455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80473232"/>
      </p:ext>
    </p:extLst>
  </p:cSld>
  <p:clrMapOvr>
    <a:masterClrMapping/>
  </p:clrMapOvr>
</p:notes>
</file>

<file path=ppt/notesSlides/notesSlide15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2456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80652186"/>
      </p:ext>
    </p:extLst>
  </p:cSld>
  <p:clrMapOvr>
    <a:masterClrMapping/>
  </p:clrMapOvr>
</p:notes>
</file>

<file path=ppt/notesSlides/notesSlide15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2457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14486364"/>
      </p:ext>
    </p:extLst>
  </p:cSld>
  <p:clrMapOvr>
    <a:masterClrMapping/>
  </p:clrMapOvr>
</p:notes>
</file>

<file path=ppt/notesSlides/notesSlide15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2458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57401962"/>
      </p:ext>
    </p:extLst>
  </p:cSld>
  <p:clrMapOvr>
    <a:masterClrMapping/>
  </p:clrMapOvr>
</p:notes>
</file>

<file path=ppt/notesSlides/notesSlide15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2459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75058465"/>
      </p:ext>
    </p:extLst>
  </p:cSld>
  <p:clrMapOvr>
    <a:masterClrMapping/>
  </p:clrMapOvr>
</p:notes>
</file>

<file path=ppt/notesSlides/notesSlide15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2461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35753597"/>
      </p:ext>
    </p:extLst>
  </p:cSld>
  <p:clrMapOvr>
    <a:masterClrMapping/>
  </p:clrMapOvr>
</p:notes>
</file>

<file path=ppt/notesSlides/notesSlide15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2462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45112926"/>
      </p:ext>
    </p:extLst>
  </p:cSld>
  <p:clrMapOvr>
    <a:masterClrMapping/>
  </p:clrMapOvr>
</p:notes>
</file>

<file path=ppt/notesSlides/notesSlide15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83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B735A2-3AFA-4250-BE80-C46E5EBD93C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2463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8387" name="Rectangle 2"/>
          <p:cNvSpPr>
            <a:spLocks noGrp="1" noRot="1" noChangeAspect="1" noChangeArrowheads="1" noTextEdit="1"/>
          </p:cNvSpPr>
          <p:nvPr>
            <p:ph type="sldImg"/>
          </p:nvPr>
        </p:nvSpPr>
        <p:spPr>
          <a:xfrm>
            <a:off x="2309813" y="522288"/>
            <a:ext cx="4643437" cy="2611437"/>
          </a:xfrm>
          <a:ln/>
        </p:spPr>
      </p:sp>
      <p:sp>
        <p:nvSpPr>
          <p:cNvPr id="5283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03979361"/>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99106388"/>
      </p:ext>
    </p:extLst>
  </p:cSld>
  <p:clrMapOvr>
    <a:masterClrMapping/>
  </p:clrMapOvr>
</p:notes>
</file>

<file path=ppt/notesSlides/notesSlide15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2464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5176389"/>
      </p:ext>
    </p:extLst>
  </p:cSld>
  <p:clrMapOvr>
    <a:masterClrMapping/>
  </p:clrMapOvr>
</p:notes>
</file>

<file path=ppt/notesSlides/notesSlide15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2465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11259356"/>
      </p:ext>
    </p:extLst>
  </p:cSld>
  <p:clrMapOvr>
    <a:masterClrMapping/>
  </p:clrMapOvr>
</p:notes>
</file>

<file path=ppt/notesSlides/notesSlide15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2466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60020747"/>
      </p:ext>
    </p:extLst>
  </p:cSld>
  <p:clrMapOvr>
    <a:masterClrMapping/>
  </p:clrMapOvr>
</p:notes>
</file>

<file path=ppt/notesSlides/notesSlide15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2467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8467961"/>
      </p:ext>
    </p:extLst>
  </p:cSld>
  <p:clrMapOvr>
    <a:masterClrMapping/>
  </p:clrMapOvr>
</p:notes>
</file>

<file path=ppt/notesSlides/notesSlide15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2468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41530840"/>
      </p:ext>
    </p:extLst>
  </p:cSld>
  <p:clrMapOvr>
    <a:masterClrMapping/>
  </p:clrMapOvr>
</p:notes>
</file>

<file path=ppt/notesSlides/notesSlide15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2470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74117154"/>
      </p:ext>
    </p:extLst>
  </p:cSld>
  <p:clrMapOvr>
    <a:masterClrMapping/>
  </p:clrMapOvr>
</p:notes>
</file>

<file path=ppt/notesSlides/notesSlide15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2471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93534243"/>
      </p:ext>
    </p:extLst>
  </p:cSld>
  <p:clrMapOvr>
    <a:masterClrMapping/>
  </p:clrMapOvr>
</p:notes>
</file>

<file path=ppt/notesSlides/notesSlide15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2472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57867680"/>
      </p:ext>
    </p:extLst>
  </p:cSld>
  <p:clrMapOvr>
    <a:masterClrMapping/>
  </p:clrMapOvr>
</p:notes>
</file>

<file path=ppt/notesSlides/notesSlide15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2473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79435080"/>
      </p:ext>
    </p:extLst>
  </p:cSld>
  <p:clrMapOvr>
    <a:masterClrMapping/>
  </p:clrMapOvr>
</p:notes>
</file>

<file path=ppt/notesSlides/notesSlide15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2474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38460388"/>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46044365"/>
      </p:ext>
    </p:extLst>
  </p:cSld>
  <p:clrMapOvr>
    <a:masterClrMapping/>
  </p:clrMapOvr>
</p:notes>
</file>

<file path=ppt/notesSlides/notesSlide15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2475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09913536"/>
      </p:ext>
    </p:extLst>
  </p:cSld>
  <p:clrMapOvr>
    <a:masterClrMapping/>
  </p:clrMapOvr>
</p:notes>
</file>

<file path=ppt/notesSlides/notesSlide15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2476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30231367"/>
      </p:ext>
    </p:extLst>
  </p:cSld>
  <p:clrMapOvr>
    <a:masterClrMapping/>
  </p:clrMapOvr>
</p:notes>
</file>

<file path=ppt/notesSlides/notesSlide15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2477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46355413"/>
      </p:ext>
    </p:extLst>
  </p:cSld>
  <p:clrMapOvr>
    <a:masterClrMapping/>
  </p:clrMapOvr>
</p:notes>
</file>

<file path=ppt/notesSlides/notesSlide15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2480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89006141"/>
      </p:ext>
    </p:extLst>
  </p:cSld>
  <p:clrMapOvr>
    <a:masterClrMapping/>
  </p:clrMapOvr>
</p:notes>
</file>

<file path=ppt/notesSlides/notesSlide15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2481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43711135"/>
      </p:ext>
    </p:extLst>
  </p:cSld>
  <p:clrMapOvr>
    <a:masterClrMapping/>
  </p:clrMapOvr>
</p:notes>
</file>

<file path=ppt/notesSlides/notesSlide15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2482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93396721"/>
      </p:ext>
    </p:extLst>
  </p:cSld>
  <p:clrMapOvr>
    <a:masterClrMapping/>
  </p:clrMapOvr>
</p:notes>
</file>

<file path=ppt/notesSlides/notesSlide15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2483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2235318"/>
      </p:ext>
    </p:extLst>
  </p:cSld>
  <p:clrMapOvr>
    <a:masterClrMapping/>
  </p:clrMapOvr>
</p:notes>
</file>

<file path=ppt/notesSlides/notesSlide15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2484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58747018"/>
      </p:ext>
    </p:extLst>
  </p:cSld>
  <p:clrMapOvr>
    <a:masterClrMapping/>
  </p:clrMapOvr>
</p:notes>
</file>

<file path=ppt/notesSlides/notesSlide15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2485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99953983"/>
      </p:ext>
    </p:extLst>
  </p:cSld>
  <p:clrMapOvr>
    <a:masterClrMapping/>
  </p:clrMapOvr>
</p:notes>
</file>

<file path=ppt/notesSlides/notesSlide15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2487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80874663"/>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75960923"/>
      </p:ext>
    </p:extLst>
  </p:cSld>
  <p:clrMapOvr>
    <a:masterClrMapping/>
  </p:clrMapOvr>
</p:notes>
</file>

<file path=ppt/notesSlides/notesSlide15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2488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89126873"/>
      </p:ext>
    </p:extLst>
  </p:cSld>
  <p:clrMapOvr>
    <a:masterClrMapping/>
  </p:clrMapOvr>
</p:notes>
</file>

<file path=ppt/notesSlides/notesSlide15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2489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5051929"/>
      </p:ext>
    </p:extLst>
  </p:cSld>
  <p:clrMapOvr>
    <a:masterClrMapping/>
  </p:clrMapOvr>
</p:notes>
</file>

<file path=ppt/notesSlides/notesSlide15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2490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34577172"/>
      </p:ext>
    </p:extLst>
  </p:cSld>
  <p:clrMapOvr>
    <a:masterClrMapping/>
  </p:clrMapOvr>
</p:notes>
</file>

<file path=ppt/notesSlides/notesSlide15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2491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95940464"/>
      </p:ext>
    </p:extLst>
  </p:cSld>
  <p:clrMapOvr>
    <a:masterClrMapping/>
  </p:clrMapOvr>
</p:notes>
</file>

<file path=ppt/notesSlides/notesSlide15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2493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07995406"/>
      </p:ext>
    </p:extLst>
  </p:cSld>
  <p:clrMapOvr>
    <a:masterClrMapping/>
  </p:clrMapOvr>
</p:notes>
</file>

<file path=ppt/notesSlides/notesSlide15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2494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60882468"/>
      </p:ext>
    </p:extLst>
  </p:cSld>
  <p:clrMapOvr>
    <a:masterClrMapping/>
  </p:clrMapOvr>
</p:notes>
</file>

<file path=ppt/notesSlides/notesSlide15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4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5DA7ACB-5A36-4EBE-B95E-0A0BCCF550C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2496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4291" name="Rectangle 2"/>
          <p:cNvSpPr>
            <a:spLocks noGrp="1" noRot="1" noChangeAspect="1" noChangeArrowheads="1" noTextEdit="1"/>
          </p:cNvSpPr>
          <p:nvPr>
            <p:ph type="sldImg"/>
          </p:nvPr>
        </p:nvSpPr>
        <p:spPr>
          <a:xfrm>
            <a:off x="2309813" y="522288"/>
            <a:ext cx="4643437" cy="2611437"/>
          </a:xfrm>
          <a:ln/>
        </p:spPr>
      </p:sp>
      <p:sp>
        <p:nvSpPr>
          <p:cNvPr id="524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88871483"/>
      </p:ext>
    </p:extLst>
  </p:cSld>
  <p:clrMapOvr>
    <a:masterClrMapping/>
  </p:clrMapOvr>
</p:notes>
</file>

<file path=ppt/notesSlides/notesSlide15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2497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65359838"/>
      </p:ext>
    </p:extLst>
  </p:cSld>
  <p:clrMapOvr>
    <a:masterClrMapping/>
  </p:clrMapOvr>
</p:notes>
</file>

<file path=ppt/notesSlides/notesSlide15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2498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01404809"/>
      </p:ext>
    </p:extLst>
  </p:cSld>
  <p:clrMapOvr>
    <a:masterClrMapping/>
  </p:clrMapOvr>
</p:notes>
</file>

<file path=ppt/notesSlides/notesSlide15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2499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5865198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4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814EA23-B864-4966-9BE7-BE4866076BF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4195" name="Rectangle 2"/>
          <p:cNvSpPr>
            <a:spLocks noGrp="1" noRot="1" noChangeAspect="1" noChangeArrowheads="1" noTextEdit="1"/>
          </p:cNvSpPr>
          <p:nvPr>
            <p:ph type="sldImg"/>
          </p:nvPr>
        </p:nvSpPr>
        <p:spPr>
          <a:xfrm>
            <a:off x="2309813" y="522288"/>
            <a:ext cx="4643437" cy="2611437"/>
          </a:xfrm>
          <a:ln/>
        </p:spPr>
      </p:sp>
      <p:sp>
        <p:nvSpPr>
          <p:cNvPr id="904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64972034"/>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01337007"/>
      </p:ext>
    </p:extLst>
  </p:cSld>
  <p:clrMapOvr>
    <a:masterClrMapping/>
  </p:clrMapOvr>
</p:notes>
</file>

<file path=ppt/notesSlides/notesSlide16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35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66B37A-F488-4368-9611-7EC8E621957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2500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3507" name="Rectangle 2"/>
          <p:cNvSpPr>
            <a:spLocks noGrp="1" noRot="1" noChangeAspect="1" noChangeArrowheads="1" noTextEdit="1"/>
          </p:cNvSpPr>
          <p:nvPr>
            <p:ph type="sldImg"/>
          </p:nvPr>
        </p:nvSpPr>
        <p:spPr>
          <a:xfrm>
            <a:off x="2309813" y="522288"/>
            <a:ext cx="4643437" cy="2611437"/>
          </a:xfrm>
          <a:ln/>
        </p:spPr>
      </p:sp>
      <p:sp>
        <p:nvSpPr>
          <p:cNvPr id="5335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70265734"/>
      </p:ext>
    </p:extLst>
  </p:cSld>
  <p:clrMapOvr>
    <a:masterClrMapping/>
  </p:clrMapOvr>
</p:notes>
</file>

<file path=ppt/notesSlides/notesSlide16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2501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48517243"/>
      </p:ext>
    </p:extLst>
  </p:cSld>
  <p:clrMapOvr>
    <a:masterClrMapping/>
  </p:clrMapOvr>
</p:notes>
</file>

<file path=ppt/notesSlides/notesSlide16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2502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59476216"/>
      </p:ext>
    </p:extLst>
  </p:cSld>
  <p:clrMapOvr>
    <a:masterClrMapping/>
  </p:clrMapOvr>
</p:notes>
</file>

<file path=ppt/notesSlides/notesSlide16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2503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42020570"/>
      </p:ext>
    </p:extLst>
  </p:cSld>
  <p:clrMapOvr>
    <a:masterClrMapping/>
  </p:clrMapOvr>
</p:notes>
</file>

<file path=ppt/notesSlides/notesSlide16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4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5DA7ACB-5A36-4EBE-B95E-0A0BCCF550C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2505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4291" name="Rectangle 2"/>
          <p:cNvSpPr>
            <a:spLocks noGrp="1" noRot="1" noChangeAspect="1" noChangeArrowheads="1" noTextEdit="1"/>
          </p:cNvSpPr>
          <p:nvPr>
            <p:ph type="sldImg"/>
          </p:nvPr>
        </p:nvSpPr>
        <p:spPr>
          <a:xfrm>
            <a:off x="2309813" y="522288"/>
            <a:ext cx="4643437" cy="2611437"/>
          </a:xfrm>
          <a:ln/>
        </p:spPr>
      </p:sp>
      <p:sp>
        <p:nvSpPr>
          <p:cNvPr id="524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52667136"/>
      </p:ext>
    </p:extLst>
  </p:cSld>
  <p:clrMapOvr>
    <a:masterClrMapping/>
  </p:clrMapOvr>
</p:notes>
</file>

<file path=ppt/notesSlides/notesSlide16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2506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09397234"/>
      </p:ext>
    </p:extLst>
  </p:cSld>
  <p:clrMapOvr>
    <a:masterClrMapping/>
  </p:clrMapOvr>
</p:notes>
</file>

<file path=ppt/notesSlides/notesSlide16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2507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3304550"/>
      </p:ext>
    </p:extLst>
  </p:cSld>
  <p:clrMapOvr>
    <a:masterClrMapping/>
  </p:clrMapOvr>
</p:notes>
</file>

<file path=ppt/notesSlides/notesSlide16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2508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62566708"/>
      </p:ext>
    </p:extLst>
  </p:cSld>
  <p:clrMapOvr>
    <a:masterClrMapping/>
  </p:clrMapOvr>
</p:notes>
</file>

<file path=ppt/notesSlides/notesSlide16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35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66B37A-F488-4368-9611-7EC8E621957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2509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3507" name="Rectangle 2"/>
          <p:cNvSpPr>
            <a:spLocks noGrp="1" noRot="1" noChangeAspect="1" noChangeArrowheads="1" noTextEdit="1"/>
          </p:cNvSpPr>
          <p:nvPr>
            <p:ph type="sldImg"/>
          </p:nvPr>
        </p:nvSpPr>
        <p:spPr>
          <a:xfrm>
            <a:off x="2309813" y="522288"/>
            <a:ext cx="4643437" cy="2611437"/>
          </a:xfrm>
          <a:ln/>
        </p:spPr>
      </p:sp>
      <p:sp>
        <p:nvSpPr>
          <p:cNvPr id="5335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28567827"/>
      </p:ext>
    </p:extLst>
  </p:cSld>
  <p:clrMapOvr>
    <a:masterClrMapping/>
  </p:clrMapOvr>
</p:notes>
</file>

<file path=ppt/notesSlides/notesSlide16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2510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73597318"/>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8669973"/>
      </p:ext>
    </p:extLst>
  </p:cSld>
  <p:clrMapOvr>
    <a:masterClrMapping/>
  </p:clrMapOvr>
</p:notes>
</file>

<file path=ppt/notesSlides/notesSlide16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2511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33830660"/>
      </p:ext>
    </p:extLst>
  </p:cSld>
  <p:clrMapOvr>
    <a:masterClrMapping/>
  </p:clrMapOvr>
</p:notes>
</file>

<file path=ppt/notesSlides/notesSlide16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2512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31674700"/>
      </p:ext>
    </p:extLst>
  </p:cSld>
  <p:clrMapOvr>
    <a:masterClrMapping/>
  </p:clrMapOvr>
</p:notes>
</file>

<file path=ppt/notesSlides/notesSlide16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4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5DA7ACB-5A36-4EBE-B95E-0A0BCCF550C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2514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4291" name="Rectangle 2"/>
          <p:cNvSpPr>
            <a:spLocks noGrp="1" noRot="1" noChangeAspect="1" noChangeArrowheads="1" noTextEdit="1"/>
          </p:cNvSpPr>
          <p:nvPr>
            <p:ph type="sldImg"/>
          </p:nvPr>
        </p:nvSpPr>
        <p:spPr>
          <a:xfrm>
            <a:off x="2309813" y="522288"/>
            <a:ext cx="4643437" cy="2611437"/>
          </a:xfrm>
          <a:ln/>
        </p:spPr>
      </p:sp>
      <p:sp>
        <p:nvSpPr>
          <p:cNvPr id="524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31185373"/>
      </p:ext>
    </p:extLst>
  </p:cSld>
  <p:clrMapOvr>
    <a:masterClrMapping/>
  </p:clrMapOvr>
</p:notes>
</file>

<file path=ppt/notesSlides/notesSlide16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2515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21226435"/>
      </p:ext>
    </p:extLst>
  </p:cSld>
  <p:clrMapOvr>
    <a:masterClrMapping/>
  </p:clrMapOvr>
</p:notes>
</file>

<file path=ppt/notesSlides/notesSlide16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2516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36680102"/>
      </p:ext>
    </p:extLst>
  </p:cSld>
  <p:clrMapOvr>
    <a:masterClrMapping/>
  </p:clrMapOvr>
</p:notes>
</file>

<file path=ppt/notesSlides/notesSlide16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2517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61400190"/>
      </p:ext>
    </p:extLst>
  </p:cSld>
  <p:clrMapOvr>
    <a:masterClrMapping/>
  </p:clrMapOvr>
</p:notes>
</file>

<file path=ppt/notesSlides/notesSlide16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35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66B37A-F488-4368-9611-7EC8E621957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2518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3507" name="Rectangle 2"/>
          <p:cNvSpPr>
            <a:spLocks noGrp="1" noRot="1" noChangeAspect="1" noChangeArrowheads="1" noTextEdit="1"/>
          </p:cNvSpPr>
          <p:nvPr>
            <p:ph type="sldImg"/>
          </p:nvPr>
        </p:nvSpPr>
        <p:spPr>
          <a:xfrm>
            <a:off x="2309813" y="522288"/>
            <a:ext cx="4643437" cy="2611437"/>
          </a:xfrm>
          <a:ln/>
        </p:spPr>
      </p:sp>
      <p:sp>
        <p:nvSpPr>
          <p:cNvPr id="5335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01794081"/>
      </p:ext>
    </p:extLst>
  </p:cSld>
  <p:clrMapOvr>
    <a:masterClrMapping/>
  </p:clrMapOvr>
</p:notes>
</file>

<file path=ppt/notesSlides/notesSlide16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2519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22751384"/>
      </p:ext>
    </p:extLst>
  </p:cSld>
  <p:clrMapOvr>
    <a:masterClrMapping/>
  </p:clrMapOvr>
</p:notes>
</file>

<file path=ppt/notesSlides/notesSlide16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2520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55670709"/>
      </p:ext>
    </p:extLst>
  </p:cSld>
  <p:clrMapOvr>
    <a:masterClrMapping/>
  </p:clrMapOvr>
</p:notes>
</file>

<file path=ppt/notesSlides/notesSlide16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2521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28973693"/>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19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B38A3C4-37C5-4CA5-BCE5-7EB8A3678BE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216</a:t>
            </a:fld>
            <a:endParaRPr kumimoji="0" lang="en-US" sz="1200" b="0" i="0" u="none" strike="noStrike" kern="1200" cap="none" spc="0" normalizeH="0" baseline="0" noProof="0" dirty="0">
              <a:ln>
                <a:noFill/>
              </a:ln>
              <a:solidFill>
                <a:srgbClr val="000000"/>
              </a:solidFill>
              <a:effectLst/>
              <a:uLnTx/>
              <a:uFillTx/>
              <a:latin typeface="Times New Roman" pitchFamily="18" charset="0"/>
              <a:ea typeface="+mn-ea"/>
              <a:cs typeface="Times New Roman" pitchFamily="18" charset="0"/>
            </a:endParaRPr>
          </a:p>
        </p:txBody>
      </p:sp>
      <p:sp>
        <p:nvSpPr>
          <p:cNvPr id="551939" name="Rectangle 2"/>
          <p:cNvSpPr>
            <a:spLocks noGrp="1" noRot="1" noChangeAspect="1" noChangeArrowheads="1" noTextEdit="1"/>
          </p:cNvSpPr>
          <p:nvPr>
            <p:ph type="sldImg"/>
          </p:nvPr>
        </p:nvSpPr>
        <p:spPr>
          <a:xfrm>
            <a:off x="2309813" y="522288"/>
            <a:ext cx="4643437" cy="2611437"/>
          </a:xfrm>
          <a:ln/>
        </p:spPr>
      </p:sp>
      <p:sp>
        <p:nvSpPr>
          <p:cNvPr id="551940"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196597740"/>
      </p:ext>
    </p:extLst>
  </p:cSld>
  <p:clrMapOvr>
    <a:masterClrMapping/>
  </p:clrMapOvr>
</p:notes>
</file>

<file path=ppt/notesSlides/notesSlide16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2523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6718231"/>
      </p:ext>
    </p:extLst>
  </p:cSld>
  <p:clrMapOvr>
    <a:masterClrMapping/>
  </p:clrMapOvr>
</p:notes>
</file>

<file path=ppt/notesSlides/notesSlide16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2524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54513475"/>
      </p:ext>
    </p:extLst>
  </p:cSld>
  <p:clrMapOvr>
    <a:masterClrMapping/>
  </p:clrMapOvr>
</p:notes>
</file>

<file path=ppt/notesSlides/notesSlide16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2526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69083768"/>
      </p:ext>
    </p:extLst>
  </p:cSld>
  <p:clrMapOvr>
    <a:masterClrMapping/>
  </p:clrMapOvr>
</p:notes>
</file>

<file path=ppt/notesSlides/notesSlide16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2527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33678688"/>
      </p:ext>
    </p:extLst>
  </p:cSld>
  <p:clrMapOvr>
    <a:masterClrMapping/>
  </p:clrMapOvr>
</p:notes>
</file>

<file path=ppt/notesSlides/notesSlide16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2528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2072661"/>
      </p:ext>
    </p:extLst>
  </p:cSld>
  <p:clrMapOvr>
    <a:masterClrMapping/>
  </p:clrMapOvr>
</p:notes>
</file>

<file path=ppt/notesSlides/notesSlide16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2529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45405657"/>
      </p:ext>
    </p:extLst>
  </p:cSld>
  <p:clrMapOvr>
    <a:masterClrMapping/>
  </p:clrMapOvr>
</p:notes>
</file>

<file path=ppt/notesSlides/notesSlide16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2530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30128285"/>
      </p:ext>
    </p:extLst>
  </p:cSld>
  <p:clrMapOvr>
    <a:masterClrMapping/>
  </p:clrMapOvr>
</p:notes>
</file>

<file path=ppt/notesSlides/notesSlide16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4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5DA7ACB-5A36-4EBE-B95E-0A0BCCF550C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2532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4291" name="Rectangle 2"/>
          <p:cNvSpPr>
            <a:spLocks noGrp="1" noRot="1" noChangeAspect="1" noChangeArrowheads="1" noTextEdit="1"/>
          </p:cNvSpPr>
          <p:nvPr>
            <p:ph type="sldImg"/>
          </p:nvPr>
        </p:nvSpPr>
        <p:spPr>
          <a:xfrm>
            <a:off x="2309813" y="522288"/>
            <a:ext cx="4643437" cy="2611437"/>
          </a:xfrm>
          <a:ln/>
        </p:spPr>
      </p:sp>
      <p:sp>
        <p:nvSpPr>
          <p:cNvPr id="524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07931680"/>
      </p:ext>
    </p:extLst>
  </p:cSld>
  <p:clrMapOvr>
    <a:masterClrMapping/>
  </p:clrMapOvr>
</p:notes>
</file>

<file path=ppt/notesSlides/notesSlide16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86AB014-D051-4040-8D19-1A17A13F0EF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2533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6339" name="Rectangle 2"/>
          <p:cNvSpPr>
            <a:spLocks noGrp="1" noRot="1" noChangeAspect="1" noChangeArrowheads="1" noTextEdit="1"/>
          </p:cNvSpPr>
          <p:nvPr>
            <p:ph type="sldImg"/>
          </p:nvPr>
        </p:nvSpPr>
        <p:spPr>
          <a:xfrm>
            <a:off x="2309813" y="522288"/>
            <a:ext cx="4643437" cy="2611437"/>
          </a:xfrm>
          <a:ln/>
        </p:spPr>
      </p:sp>
      <p:sp>
        <p:nvSpPr>
          <p:cNvPr id="526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30866924"/>
      </p:ext>
    </p:extLst>
  </p:cSld>
  <p:clrMapOvr>
    <a:masterClrMapping/>
  </p:clrMapOvr>
</p:notes>
</file>

<file path=ppt/notesSlides/notesSlide16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2534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90138344"/>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1EFBD9-2DC2-41CA-A17F-B681A70000D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2963" name="Rectangle 2"/>
          <p:cNvSpPr>
            <a:spLocks noGrp="1" noRot="1" noChangeAspect="1" noChangeArrowheads="1" noTextEdit="1"/>
          </p:cNvSpPr>
          <p:nvPr>
            <p:ph type="sldImg"/>
          </p:nvPr>
        </p:nvSpPr>
        <p:spPr>
          <a:xfrm>
            <a:off x="2309813" y="522288"/>
            <a:ext cx="4643437" cy="2611437"/>
          </a:xfrm>
          <a:ln/>
        </p:spPr>
      </p:sp>
      <p:sp>
        <p:nvSpPr>
          <p:cNvPr id="5529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16495152"/>
      </p:ext>
    </p:extLst>
  </p:cSld>
  <p:clrMapOvr>
    <a:masterClrMapping/>
  </p:clrMapOvr>
</p:notes>
</file>

<file path=ppt/notesSlides/notesSlide16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2535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17815305"/>
      </p:ext>
    </p:extLst>
  </p:cSld>
  <p:clrMapOvr>
    <a:masterClrMapping/>
  </p:clrMapOvr>
</p:notes>
</file>

<file path=ppt/notesSlides/notesSlide16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2536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13620402"/>
      </p:ext>
    </p:extLst>
  </p:cSld>
  <p:clrMapOvr>
    <a:masterClrMapping/>
  </p:clrMapOvr>
</p:notes>
</file>

<file path=ppt/notesSlides/notesSlide16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2537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37915428"/>
      </p:ext>
    </p:extLst>
  </p:cSld>
  <p:clrMapOvr>
    <a:masterClrMapping/>
  </p:clrMapOvr>
</p:notes>
</file>

<file path=ppt/notesSlides/notesSlide16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35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66B37A-F488-4368-9611-7EC8E621957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2538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3507" name="Rectangle 2"/>
          <p:cNvSpPr>
            <a:spLocks noGrp="1" noRot="1" noChangeAspect="1" noChangeArrowheads="1" noTextEdit="1"/>
          </p:cNvSpPr>
          <p:nvPr>
            <p:ph type="sldImg"/>
          </p:nvPr>
        </p:nvSpPr>
        <p:spPr>
          <a:xfrm>
            <a:off x="2309813" y="522288"/>
            <a:ext cx="4643437" cy="2611437"/>
          </a:xfrm>
          <a:ln/>
        </p:spPr>
      </p:sp>
      <p:sp>
        <p:nvSpPr>
          <p:cNvPr id="5335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66769941"/>
      </p:ext>
    </p:extLst>
  </p:cSld>
  <p:clrMapOvr>
    <a:masterClrMapping/>
  </p:clrMapOvr>
</p:notes>
</file>

<file path=ppt/notesSlides/notesSlide16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2539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3083846"/>
      </p:ext>
    </p:extLst>
  </p:cSld>
  <p:clrMapOvr>
    <a:masterClrMapping/>
  </p:clrMapOvr>
</p:notes>
</file>

<file path=ppt/notesSlides/notesSlide16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2540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54108740"/>
      </p:ext>
    </p:extLst>
  </p:cSld>
  <p:clrMapOvr>
    <a:masterClrMapping/>
  </p:clrMapOvr>
</p:notes>
</file>

<file path=ppt/notesSlides/notesSlide16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2541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57943922"/>
      </p:ext>
    </p:extLst>
  </p:cSld>
  <p:clrMapOvr>
    <a:masterClrMapping/>
  </p:clrMapOvr>
</p:notes>
</file>

<file path=ppt/notesSlides/notesSlide16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1EFBD9-2DC2-41CA-A17F-B681A70000D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2543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2963" name="Rectangle 2"/>
          <p:cNvSpPr>
            <a:spLocks noGrp="1" noRot="1" noChangeAspect="1" noChangeArrowheads="1" noTextEdit="1"/>
          </p:cNvSpPr>
          <p:nvPr>
            <p:ph type="sldImg"/>
          </p:nvPr>
        </p:nvSpPr>
        <p:spPr>
          <a:xfrm>
            <a:off x="2309813" y="522288"/>
            <a:ext cx="4643437" cy="2611437"/>
          </a:xfrm>
          <a:ln/>
        </p:spPr>
      </p:sp>
      <p:sp>
        <p:nvSpPr>
          <p:cNvPr id="5529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41195904"/>
      </p:ext>
    </p:extLst>
  </p:cSld>
  <p:clrMapOvr>
    <a:masterClrMapping/>
  </p:clrMapOvr>
</p:notes>
</file>

<file path=ppt/notesSlides/notesSlide16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19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B38A3C4-37C5-4CA5-BCE5-7EB8A3678BE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2545</a:t>
            </a:fld>
            <a:endParaRPr kumimoji="0" lang="en-US" sz="1200" b="0" i="0" u="none" strike="noStrike" kern="1200" cap="none" spc="0" normalizeH="0" baseline="0" noProof="0" dirty="0">
              <a:ln>
                <a:noFill/>
              </a:ln>
              <a:solidFill>
                <a:srgbClr val="000000"/>
              </a:solidFill>
              <a:effectLst/>
              <a:uLnTx/>
              <a:uFillTx/>
              <a:latin typeface="Times New Roman" pitchFamily="18" charset="0"/>
              <a:ea typeface="+mn-ea"/>
              <a:cs typeface="Times New Roman" pitchFamily="18" charset="0"/>
            </a:endParaRPr>
          </a:p>
        </p:txBody>
      </p:sp>
      <p:sp>
        <p:nvSpPr>
          <p:cNvPr id="551939" name="Rectangle 2"/>
          <p:cNvSpPr>
            <a:spLocks noGrp="1" noRot="1" noChangeAspect="1" noChangeArrowheads="1" noTextEdit="1"/>
          </p:cNvSpPr>
          <p:nvPr>
            <p:ph type="sldImg"/>
          </p:nvPr>
        </p:nvSpPr>
        <p:spPr>
          <a:xfrm>
            <a:off x="2309813" y="522288"/>
            <a:ext cx="4643437" cy="2611437"/>
          </a:xfrm>
          <a:ln/>
        </p:spPr>
      </p:sp>
      <p:sp>
        <p:nvSpPr>
          <p:cNvPr id="551940"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208786576"/>
      </p:ext>
    </p:extLst>
  </p:cSld>
  <p:clrMapOvr>
    <a:masterClrMapping/>
  </p:clrMapOvr>
</p:notes>
</file>

<file path=ppt/notesSlides/notesSlide16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2547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6505378"/>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24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C9361B4-7217-4734-B160-C4B33EE78D5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72419" name="Rectangle 2"/>
          <p:cNvSpPr>
            <a:spLocks noGrp="1" noRot="1" noChangeAspect="1" noChangeArrowheads="1" noTextEdit="1"/>
          </p:cNvSpPr>
          <p:nvPr>
            <p:ph type="sldImg"/>
          </p:nvPr>
        </p:nvSpPr>
        <p:spPr>
          <a:xfrm>
            <a:off x="2309813" y="522288"/>
            <a:ext cx="4643437" cy="2611437"/>
          </a:xfrm>
          <a:ln/>
        </p:spPr>
      </p:sp>
      <p:sp>
        <p:nvSpPr>
          <p:cNvPr id="5724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8011459"/>
      </p:ext>
    </p:extLst>
  </p:cSld>
  <p:clrMapOvr>
    <a:masterClrMapping/>
  </p:clrMapOvr>
</p:notes>
</file>

<file path=ppt/notesSlides/notesSlide16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2548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32342549"/>
      </p:ext>
    </p:extLst>
  </p:cSld>
  <p:clrMapOvr>
    <a:masterClrMapping/>
  </p:clrMapOvr>
</p:notes>
</file>

<file path=ppt/notesSlides/notesSlide16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2550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30955146"/>
      </p:ext>
    </p:extLst>
  </p:cSld>
  <p:clrMapOvr>
    <a:masterClrMapping/>
  </p:clrMapOvr>
</p:notes>
</file>

<file path=ppt/notesSlides/notesSlide16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2551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9492296"/>
      </p:ext>
    </p:extLst>
  </p:cSld>
  <p:clrMapOvr>
    <a:masterClrMapping/>
  </p:clrMapOvr>
</p:notes>
</file>

<file path=ppt/notesSlides/notesSlide16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2552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33476328"/>
      </p:ext>
    </p:extLst>
  </p:cSld>
  <p:clrMapOvr>
    <a:masterClrMapping/>
  </p:clrMapOvr>
</p:notes>
</file>

<file path=ppt/notesSlides/notesSlide16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2553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58687777"/>
      </p:ext>
    </p:extLst>
  </p:cSld>
  <p:clrMapOvr>
    <a:masterClrMapping/>
  </p:clrMapOvr>
</p:notes>
</file>

<file path=ppt/notesSlides/notesSlide16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2554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83327180"/>
      </p:ext>
    </p:extLst>
  </p:cSld>
  <p:clrMapOvr>
    <a:masterClrMapping/>
  </p:clrMapOvr>
</p:notes>
</file>

<file path=ppt/notesSlides/notesSlide16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2555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52670546"/>
      </p:ext>
    </p:extLst>
  </p:cSld>
  <p:clrMapOvr>
    <a:masterClrMapping/>
  </p:clrMapOvr>
</p:notes>
</file>

<file path=ppt/notesSlides/notesSlide16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2556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44208989"/>
      </p:ext>
    </p:extLst>
  </p:cSld>
  <p:clrMapOvr>
    <a:masterClrMapping/>
  </p:clrMapOvr>
</p:notes>
</file>

<file path=ppt/notesSlides/notesSlide16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2557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01688889"/>
      </p:ext>
    </p:extLst>
  </p:cSld>
  <p:clrMapOvr>
    <a:masterClrMapping/>
  </p:clrMapOvr>
</p:notes>
</file>

<file path=ppt/notesSlides/notesSlide16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2558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15237614"/>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75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8490D0-6725-423B-BC75-1BF47496F66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77539" name="Rectangle 2"/>
          <p:cNvSpPr>
            <a:spLocks noGrp="1" noRot="1" noChangeAspect="1" noChangeArrowheads="1" noTextEdit="1"/>
          </p:cNvSpPr>
          <p:nvPr>
            <p:ph type="sldImg"/>
          </p:nvPr>
        </p:nvSpPr>
        <p:spPr>
          <a:xfrm>
            <a:off x="2309813" y="522288"/>
            <a:ext cx="4643437" cy="2611437"/>
          </a:xfrm>
          <a:ln/>
        </p:spPr>
      </p:sp>
      <p:sp>
        <p:nvSpPr>
          <p:cNvPr id="5775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8578505"/>
      </p:ext>
    </p:extLst>
  </p:cSld>
  <p:clrMapOvr>
    <a:masterClrMapping/>
  </p:clrMapOvr>
</p:notes>
</file>

<file path=ppt/notesSlides/notesSlide16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2559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10152321"/>
      </p:ext>
    </p:extLst>
  </p:cSld>
  <p:clrMapOvr>
    <a:masterClrMapping/>
  </p:clrMapOvr>
</p:notes>
</file>

<file path=ppt/notesSlides/notesSlide16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2560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05156404"/>
      </p:ext>
    </p:extLst>
  </p:cSld>
  <p:clrMapOvr>
    <a:masterClrMapping/>
  </p:clrMapOvr>
</p:notes>
</file>

<file path=ppt/notesSlides/notesSlide16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2563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80954189"/>
      </p:ext>
    </p:extLst>
  </p:cSld>
  <p:clrMapOvr>
    <a:masterClrMapping/>
  </p:clrMapOvr>
</p:notes>
</file>

<file path=ppt/notesSlides/notesSlide16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2564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1954274"/>
      </p:ext>
    </p:extLst>
  </p:cSld>
  <p:clrMapOvr>
    <a:masterClrMapping/>
  </p:clrMapOvr>
</p:notes>
</file>

<file path=ppt/notesSlides/notesSlide16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2565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04933788"/>
      </p:ext>
    </p:extLst>
  </p:cSld>
  <p:clrMapOvr>
    <a:masterClrMapping/>
  </p:clrMapOvr>
</p:notes>
</file>

<file path=ppt/notesSlides/notesSlide16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8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1F29B4-E7E5-4C8B-8E17-DD96E481622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2566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8979" name="Rectangle 2"/>
          <p:cNvSpPr>
            <a:spLocks noGrp="1" noRot="1" noChangeAspect="1" noChangeArrowheads="1" noTextEdit="1"/>
          </p:cNvSpPr>
          <p:nvPr>
            <p:ph type="sldImg"/>
          </p:nvPr>
        </p:nvSpPr>
        <p:spPr>
          <a:xfrm>
            <a:off x="2309813" y="522288"/>
            <a:ext cx="4643437" cy="2611437"/>
          </a:xfrm>
          <a:ln/>
        </p:spPr>
      </p:sp>
      <p:sp>
        <p:nvSpPr>
          <p:cNvPr id="638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29956405"/>
      </p:ext>
    </p:extLst>
  </p:cSld>
  <p:clrMapOvr>
    <a:masterClrMapping/>
  </p:clrMapOvr>
</p:notes>
</file>

<file path=ppt/notesSlides/notesSlide16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0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7547400-19EF-4C64-AED6-9A9928326D5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2567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0003" name="Rectangle 2"/>
          <p:cNvSpPr>
            <a:spLocks noGrp="1" noRot="1" noChangeAspect="1" noChangeArrowheads="1" noTextEdit="1"/>
          </p:cNvSpPr>
          <p:nvPr>
            <p:ph type="sldImg"/>
          </p:nvPr>
        </p:nvSpPr>
        <p:spPr>
          <a:xfrm>
            <a:off x="2309813" y="522288"/>
            <a:ext cx="4643437" cy="2611437"/>
          </a:xfrm>
          <a:ln/>
        </p:spPr>
      </p:sp>
      <p:sp>
        <p:nvSpPr>
          <p:cNvPr id="640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5138559"/>
      </p:ext>
    </p:extLst>
  </p:cSld>
  <p:clrMapOvr>
    <a:masterClrMapping/>
  </p:clrMapOvr>
</p:notes>
</file>

<file path=ppt/notesSlides/notesSlide16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0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7547400-19EF-4C64-AED6-9A9928326D5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2568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0003" name="Rectangle 2"/>
          <p:cNvSpPr>
            <a:spLocks noGrp="1" noRot="1" noChangeAspect="1" noChangeArrowheads="1" noTextEdit="1"/>
          </p:cNvSpPr>
          <p:nvPr>
            <p:ph type="sldImg"/>
          </p:nvPr>
        </p:nvSpPr>
        <p:spPr>
          <a:xfrm>
            <a:off x="2309813" y="522288"/>
            <a:ext cx="4643437" cy="2611437"/>
          </a:xfrm>
          <a:ln/>
        </p:spPr>
      </p:sp>
      <p:sp>
        <p:nvSpPr>
          <p:cNvPr id="640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50380366"/>
      </p:ext>
    </p:extLst>
  </p:cSld>
  <p:clrMapOvr>
    <a:masterClrMapping/>
  </p:clrMapOvr>
</p:notes>
</file>

<file path=ppt/notesSlides/notesSlide16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5E93A9-478D-44E4-A36E-AD8B6BDB896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2569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5123" name="Rectangle 2"/>
          <p:cNvSpPr>
            <a:spLocks noGrp="1" noRot="1" noChangeAspect="1" noChangeArrowheads="1" noTextEdit="1"/>
          </p:cNvSpPr>
          <p:nvPr>
            <p:ph type="sldImg"/>
          </p:nvPr>
        </p:nvSpPr>
        <p:spPr>
          <a:xfrm>
            <a:off x="2309813" y="522288"/>
            <a:ext cx="4643437" cy="2611437"/>
          </a:xfrm>
          <a:ln/>
        </p:spPr>
      </p:sp>
      <p:sp>
        <p:nvSpPr>
          <p:cNvPr id="64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95048141"/>
      </p:ext>
    </p:extLst>
  </p:cSld>
  <p:clrMapOvr>
    <a:masterClrMapping/>
  </p:clrMapOvr>
</p:notes>
</file>

<file path=ppt/notesSlides/notesSlide16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25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53ED6E3-081A-4799-9668-69010567DD4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2570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2531" name="Rectangle 2"/>
          <p:cNvSpPr>
            <a:spLocks noGrp="1" noRot="1" noChangeAspect="1" noChangeArrowheads="1" noTextEdit="1"/>
          </p:cNvSpPr>
          <p:nvPr>
            <p:ph type="sldImg"/>
          </p:nvPr>
        </p:nvSpPr>
        <p:spPr>
          <a:xfrm>
            <a:off x="2309813" y="522288"/>
            <a:ext cx="4643437" cy="2611437"/>
          </a:xfrm>
          <a:ln/>
        </p:spPr>
      </p:sp>
      <p:sp>
        <p:nvSpPr>
          <p:cNvPr id="6625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78315625"/>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8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1F29B4-E7E5-4C8B-8E17-DD96E481622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8979" name="Rectangle 2"/>
          <p:cNvSpPr>
            <a:spLocks noGrp="1" noRot="1" noChangeAspect="1" noChangeArrowheads="1" noTextEdit="1"/>
          </p:cNvSpPr>
          <p:nvPr>
            <p:ph type="sldImg"/>
          </p:nvPr>
        </p:nvSpPr>
        <p:spPr>
          <a:xfrm>
            <a:off x="2309813" y="522288"/>
            <a:ext cx="4643437" cy="2611437"/>
          </a:xfrm>
          <a:ln/>
        </p:spPr>
      </p:sp>
      <p:sp>
        <p:nvSpPr>
          <p:cNvPr id="638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32803295"/>
      </p:ext>
    </p:extLst>
  </p:cSld>
  <p:clrMapOvr>
    <a:masterClrMapping/>
  </p:clrMapOvr>
</p:notes>
</file>

<file path=ppt/notesSlides/notesSlide16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2576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009196"/>
      </p:ext>
    </p:extLst>
  </p:cSld>
  <p:clrMapOvr>
    <a:masterClrMapping/>
  </p:clrMapOvr>
</p:notes>
</file>

<file path=ppt/notesSlides/notesSlide16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2578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50599778"/>
      </p:ext>
    </p:extLst>
  </p:cSld>
  <p:clrMapOvr>
    <a:masterClrMapping/>
  </p:clrMapOvr>
</p:notes>
</file>

<file path=ppt/notesSlides/notesSlide16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2579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7333974"/>
      </p:ext>
    </p:extLst>
  </p:cSld>
  <p:clrMapOvr>
    <a:masterClrMapping/>
  </p:clrMapOvr>
</p:notes>
</file>

<file path=ppt/notesSlides/notesSlide16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2580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14041292"/>
      </p:ext>
    </p:extLst>
  </p:cSld>
  <p:clrMapOvr>
    <a:masterClrMapping/>
  </p:clrMapOvr>
</p:notes>
</file>

<file path=ppt/notesSlides/notesSlide16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2581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68183705"/>
      </p:ext>
    </p:extLst>
  </p:cSld>
  <p:clrMapOvr>
    <a:masterClrMapping/>
  </p:clrMapOvr>
</p:notes>
</file>

<file path=ppt/notesSlides/notesSlide16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2582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41527667"/>
      </p:ext>
    </p:extLst>
  </p:cSld>
  <p:clrMapOvr>
    <a:masterClrMapping/>
  </p:clrMapOvr>
</p:notes>
</file>

<file path=ppt/notesSlides/notesSlide16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2585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43136050"/>
      </p:ext>
    </p:extLst>
  </p:cSld>
  <p:clrMapOvr>
    <a:masterClrMapping/>
  </p:clrMapOvr>
</p:notes>
</file>

<file path=ppt/notesSlides/notesSlide16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2586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83104282"/>
      </p:ext>
    </p:extLst>
  </p:cSld>
  <p:clrMapOvr>
    <a:masterClrMapping/>
  </p:clrMapOvr>
</p:notes>
</file>

<file path=ppt/notesSlides/notesSlide16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2600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65171887"/>
      </p:ext>
    </p:extLst>
  </p:cSld>
  <p:clrMapOvr>
    <a:masterClrMapping/>
  </p:clrMapOvr>
</p:notes>
</file>

<file path=ppt/notesSlides/notesSlide16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6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F6A494B-BF0C-4738-ACCC-167502D5F6D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2614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6035" name="Rectangle 2"/>
          <p:cNvSpPr>
            <a:spLocks noGrp="1" noRot="1" noChangeAspect="1" noChangeArrowheads="1" noTextEdit="1"/>
          </p:cNvSpPr>
          <p:nvPr>
            <p:ph type="sldImg"/>
          </p:nvPr>
        </p:nvSpPr>
        <p:spPr>
          <a:xfrm>
            <a:off x="2309813" y="522288"/>
            <a:ext cx="4643437" cy="2611437"/>
          </a:xfrm>
          <a:ln/>
        </p:spPr>
      </p:sp>
      <p:sp>
        <p:nvSpPr>
          <p:cNvPr id="556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02140357"/>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0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7547400-19EF-4C64-AED6-9A9928326D5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0003" name="Rectangle 2"/>
          <p:cNvSpPr>
            <a:spLocks noGrp="1" noRot="1" noChangeAspect="1" noChangeArrowheads="1" noTextEdit="1"/>
          </p:cNvSpPr>
          <p:nvPr>
            <p:ph type="sldImg"/>
          </p:nvPr>
        </p:nvSpPr>
        <p:spPr>
          <a:xfrm>
            <a:off x="2309813" y="522288"/>
            <a:ext cx="4643437" cy="2611437"/>
          </a:xfrm>
          <a:ln/>
        </p:spPr>
      </p:sp>
      <p:sp>
        <p:nvSpPr>
          <p:cNvPr id="640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4357807"/>
      </p:ext>
    </p:extLst>
  </p:cSld>
  <p:clrMapOvr>
    <a:masterClrMapping/>
  </p:clrMapOvr>
</p:notes>
</file>

<file path=ppt/notesSlides/notesSlide16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70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18FD080-7685-4D9C-9426-4578F68CEBD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2615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7059" name="Rectangle 2"/>
          <p:cNvSpPr>
            <a:spLocks noGrp="1" noRot="1" noChangeAspect="1" noChangeArrowheads="1" noTextEdit="1"/>
          </p:cNvSpPr>
          <p:nvPr>
            <p:ph type="sldImg"/>
          </p:nvPr>
        </p:nvSpPr>
        <p:spPr>
          <a:xfrm>
            <a:off x="2309813" y="522288"/>
            <a:ext cx="4643437" cy="2611437"/>
          </a:xfrm>
          <a:ln/>
        </p:spPr>
      </p:sp>
      <p:sp>
        <p:nvSpPr>
          <p:cNvPr id="5570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92937473"/>
      </p:ext>
    </p:extLst>
  </p:cSld>
  <p:clrMapOvr>
    <a:masterClrMapping/>
  </p:clrMapOvr>
</p:notes>
</file>

<file path=ppt/notesSlides/notesSlide16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58A2D84-5426-478C-98CD-EE75CAE73E6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2616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9107" name="Rectangle 2"/>
          <p:cNvSpPr>
            <a:spLocks noGrp="1" noRot="1" noChangeAspect="1" noChangeArrowheads="1" noTextEdit="1"/>
          </p:cNvSpPr>
          <p:nvPr>
            <p:ph type="sldImg"/>
          </p:nvPr>
        </p:nvSpPr>
        <p:spPr>
          <a:xfrm>
            <a:off x="2309813" y="522288"/>
            <a:ext cx="4643437" cy="2611437"/>
          </a:xfrm>
          <a:ln/>
        </p:spPr>
      </p:sp>
      <p:sp>
        <p:nvSpPr>
          <p:cNvPr id="559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38741615"/>
      </p:ext>
    </p:extLst>
  </p:cSld>
  <p:clrMapOvr>
    <a:masterClrMapping/>
  </p:clrMapOvr>
</p:notes>
</file>

<file path=ppt/notesSlides/notesSlide16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58A2D84-5426-478C-98CD-EE75CAE73E6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2617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9107" name="Rectangle 2"/>
          <p:cNvSpPr>
            <a:spLocks noGrp="1" noRot="1" noChangeAspect="1" noChangeArrowheads="1" noTextEdit="1"/>
          </p:cNvSpPr>
          <p:nvPr>
            <p:ph type="sldImg"/>
          </p:nvPr>
        </p:nvSpPr>
        <p:spPr>
          <a:xfrm>
            <a:off x="2309813" y="522288"/>
            <a:ext cx="4643437" cy="2611437"/>
          </a:xfrm>
          <a:ln/>
        </p:spPr>
      </p:sp>
      <p:sp>
        <p:nvSpPr>
          <p:cNvPr id="559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06503133"/>
      </p:ext>
    </p:extLst>
  </p:cSld>
  <p:clrMapOvr>
    <a:masterClrMapping/>
  </p:clrMapOvr>
</p:notes>
</file>

<file path=ppt/notesSlides/notesSlide16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58A2D84-5426-478C-98CD-EE75CAE73E6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2618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9107" name="Rectangle 2"/>
          <p:cNvSpPr>
            <a:spLocks noGrp="1" noRot="1" noChangeAspect="1" noChangeArrowheads="1" noTextEdit="1"/>
          </p:cNvSpPr>
          <p:nvPr>
            <p:ph type="sldImg"/>
          </p:nvPr>
        </p:nvSpPr>
        <p:spPr>
          <a:xfrm>
            <a:off x="2309813" y="522288"/>
            <a:ext cx="4643437" cy="2611437"/>
          </a:xfrm>
          <a:ln/>
        </p:spPr>
      </p:sp>
      <p:sp>
        <p:nvSpPr>
          <p:cNvPr id="559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35891773"/>
      </p:ext>
    </p:extLst>
  </p:cSld>
  <p:clrMapOvr>
    <a:masterClrMapping/>
  </p:clrMapOvr>
</p:notes>
</file>

<file path=ppt/notesSlides/notesSlide16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58A2D84-5426-478C-98CD-EE75CAE73E6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2619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9107" name="Rectangle 2"/>
          <p:cNvSpPr>
            <a:spLocks noGrp="1" noRot="1" noChangeAspect="1" noChangeArrowheads="1" noTextEdit="1"/>
          </p:cNvSpPr>
          <p:nvPr>
            <p:ph type="sldImg"/>
          </p:nvPr>
        </p:nvSpPr>
        <p:spPr>
          <a:xfrm>
            <a:off x="2309813" y="522288"/>
            <a:ext cx="4643437" cy="2611437"/>
          </a:xfrm>
          <a:ln/>
        </p:spPr>
      </p:sp>
      <p:sp>
        <p:nvSpPr>
          <p:cNvPr id="559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92052821"/>
      </p:ext>
    </p:extLst>
  </p:cSld>
  <p:clrMapOvr>
    <a:masterClrMapping/>
  </p:clrMapOvr>
</p:notes>
</file>

<file path=ppt/notesSlides/notesSlide16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1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B614A2-FDE5-4173-8F51-E4ADCBB8AF9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2620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61155" name="Rectangle 2"/>
          <p:cNvSpPr>
            <a:spLocks noGrp="1" noRot="1" noChangeAspect="1" noChangeArrowheads="1" noTextEdit="1"/>
          </p:cNvSpPr>
          <p:nvPr>
            <p:ph type="sldImg"/>
          </p:nvPr>
        </p:nvSpPr>
        <p:spPr>
          <a:xfrm>
            <a:off x="2309813" y="522288"/>
            <a:ext cx="4643437" cy="2611437"/>
          </a:xfrm>
          <a:ln/>
        </p:spPr>
      </p:sp>
      <p:sp>
        <p:nvSpPr>
          <p:cNvPr id="561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24676675"/>
      </p:ext>
    </p:extLst>
  </p:cSld>
  <p:clrMapOvr>
    <a:masterClrMapping/>
  </p:clrMapOvr>
</p:notes>
</file>

<file path=ppt/notesSlides/notesSlide16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873F5EC4-1474-4F3F-968D-0DD133120B05}" type="slidenum">
              <a:rPr lang="fr-FR" smtClean="0"/>
              <a:pPr/>
              <a:t>2632</a:t>
            </a:fld>
            <a:endParaRPr lang="fr-FR"/>
          </a:p>
        </p:txBody>
      </p:sp>
    </p:spTree>
    <p:extLst>
      <p:ext uri="{BB962C8B-B14F-4D97-AF65-F5344CB8AC3E}">
        <p14:creationId xmlns:p14="http://schemas.microsoft.com/office/powerpoint/2010/main" val="167028284"/>
      </p:ext>
    </p:extLst>
  </p:cSld>
  <p:clrMapOvr>
    <a:masterClrMapping/>
  </p:clrMapOvr>
</p:notes>
</file>

<file path=ppt/notesSlides/notesSlide16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52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F458D4F-4FEB-4422-8AB1-4BF3CA39A6F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2650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65251" name="Rectangle 2"/>
          <p:cNvSpPr>
            <a:spLocks noGrp="1" noRot="1" noChangeAspect="1" noChangeArrowheads="1" noTextEdit="1"/>
          </p:cNvSpPr>
          <p:nvPr>
            <p:ph type="sldImg"/>
          </p:nvPr>
        </p:nvSpPr>
        <p:spPr>
          <a:xfrm>
            <a:off x="2309813" y="522288"/>
            <a:ext cx="4643437" cy="2611437"/>
          </a:xfrm>
          <a:ln/>
        </p:spPr>
      </p:sp>
      <p:sp>
        <p:nvSpPr>
          <p:cNvPr id="5652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11855570"/>
      </p:ext>
    </p:extLst>
  </p:cSld>
  <p:clrMapOvr>
    <a:masterClrMapping/>
  </p:clrMapOvr>
</p:notes>
</file>

<file path=ppt/notesSlides/notesSlide16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52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F458D4F-4FEB-4422-8AB1-4BF3CA39A6F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2651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65251" name="Rectangle 2"/>
          <p:cNvSpPr>
            <a:spLocks noGrp="1" noRot="1" noChangeAspect="1" noChangeArrowheads="1" noTextEdit="1"/>
          </p:cNvSpPr>
          <p:nvPr>
            <p:ph type="sldImg"/>
          </p:nvPr>
        </p:nvSpPr>
        <p:spPr>
          <a:xfrm>
            <a:off x="2309813" y="522288"/>
            <a:ext cx="4643437" cy="2611437"/>
          </a:xfrm>
          <a:ln/>
        </p:spPr>
      </p:sp>
      <p:sp>
        <p:nvSpPr>
          <p:cNvPr id="5652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57792106"/>
      </p:ext>
    </p:extLst>
  </p:cSld>
  <p:clrMapOvr>
    <a:masterClrMapping/>
  </p:clrMapOvr>
</p:notes>
</file>

<file path=ppt/notesSlides/notesSlide16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52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F458D4F-4FEB-4422-8AB1-4BF3CA39A6F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2653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65251" name="Rectangle 2"/>
          <p:cNvSpPr>
            <a:spLocks noGrp="1" noRot="1" noChangeAspect="1" noChangeArrowheads="1" noTextEdit="1"/>
          </p:cNvSpPr>
          <p:nvPr>
            <p:ph type="sldImg"/>
          </p:nvPr>
        </p:nvSpPr>
        <p:spPr>
          <a:xfrm>
            <a:off x="2309813" y="522288"/>
            <a:ext cx="4643437" cy="2611437"/>
          </a:xfrm>
          <a:ln/>
        </p:spPr>
      </p:sp>
      <p:sp>
        <p:nvSpPr>
          <p:cNvPr id="5652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22612945"/>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1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23A1FB-8969-4624-8382-0FFA06A6E28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1027" name="Rectangle 2"/>
          <p:cNvSpPr>
            <a:spLocks noGrp="1" noRot="1" noChangeAspect="1" noChangeArrowheads="1" noTextEdit="1"/>
          </p:cNvSpPr>
          <p:nvPr>
            <p:ph type="sldImg"/>
          </p:nvPr>
        </p:nvSpPr>
        <p:spPr>
          <a:xfrm>
            <a:off x="2309813" y="522288"/>
            <a:ext cx="4643437" cy="2611437"/>
          </a:xfrm>
          <a:ln/>
        </p:spPr>
      </p:sp>
      <p:sp>
        <p:nvSpPr>
          <p:cNvPr id="641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01312577"/>
      </p:ext>
    </p:extLst>
  </p:cSld>
  <p:clrMapOvr>
    <a:masterClrMapping/>
  </p:clrMapOvr>
</p:notes>
</file>

<file path=ppt/notesSlides/notesSlide16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E3FFD34-6083-4C9A-B8A6-49B0BD8FE27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2699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73443" name="Rectangle 2"/>
          <p:cNvSpPr>
            <a:spLocks noGrp="1" noRot="1" noChangeAspect="1" noChangeArrowheads="1" noTextEdit="1"/>
          </p:cNvSpPr>
          <p:nvPr>
            <p:ph type="sldImg"/>
          </p:nvPr>
        </p:nvSpPr>
        <p:spPr>
          <a:xfrm>
            <a:off x="2309813" y="522288"/>
            <a:ext cx="4643437" cy="2611437"/>
          </a:xfrm>
          <a:ln/>
        </p:spPr>
      </p:sp>
      <p:sp>
        <p:nvSpPr>
          <p:cNvPr id="5734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59442652"/>
      </p:ext>
    </p:extLst>
  </p:cSld>
  <p:clrMapOvr>
    <a:masterClrMapping/>
  </p:clrMapOvr>
</p:notes>
</file>

<file path=ppt/notesSlides/notesSlide16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2742</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4248958994"/>
      </p:ext>
    </p:extLst>
  </p:cSld>
  <p:clrMapOvr>
    <a:masterClrMapping/>
  </p:clrMapOvr>
</p:notes>
</file>

<file path=ppt/notesSlides/notesSlide16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2743</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9875493"/>
      </p:ext>
    </p:extLst>
  </p:cSld>
  <p:clrMapOvr>
    <a:masterClrMapping/>
  </p:clrMapOvr>
</p:notes>
</file>

<file path=ppt/notesSlides/notesSlide16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2744</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77278997"/>
      </p:ext>
    </p:extLst>
  </p:cSld>
  <p:clrMapOvr>
    <a:masterClrMapping/>
  </p:clrMapOvr>
</p:notes>
</file>

<file path=ppt/notesSlides/notesSlide16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2745</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55345101"/>
      </p:ext>
    </p:extLst>
  </p:cSld>
  <p:clrMapOvr>
    <a:masterClrMapping/>
  </p:clrMapOvr>
</p:notes>
</file>

<file path=ppt/notesSlides/notesSlide16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2746</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85700369"/>
      </p:ext>
    </p:extLst>
  </p:cSld>
  <p:clrMapOvr>
    <a:masterClrMapping/>
  </p:clrMapOvr>
</p:notes>
</file>

<file path=ppt/notesSlides/notesSlide16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2747</a:t>
            </a:fld>
            <a:endParaRPr lang="en-US" dirty="0"/>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492198035"/>
      </p:ext>
    </p:extLst>
  </p:cSld>
  <p:clrMapOvr>
    <a:masterClrMapping/>
  </p:clrMapOvr>
</p:notes>
</file>

<file path=ppt/notesSlides/notesSlide16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2748</a:t>
            </a:fld>
            <a:endParaRPr lang="en-US" dirty="0"/>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321123682"/>
      </p:ext>
    </p:extLst>
  </p:cSld>
  <p:clrMapOvr>
    <a:masterClrMapping/>
  </p:clrMapOvr>
</p:notes>
</file>

<file path=ppt/notesSlides/notesSlide16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7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CCBCD75-638B-46BB-9279-93936921CF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2750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7715" name="Rectangle 2"/>
          <p:cNvSpPr>
            <a:spLocks noGrp="1" noRot="1" noChangeAspect="1" noChangeArrowheads="1" noTextEdit="1"/>
          </p:cNvSpPr>
          <p:nvPr>
            <p:ph type="sldImg"/>
          </p:nvPr>
        </p:nvSpPr>
        <p:spPr>
          <a:xfrm>
            <a:off x="2309813" y="522288"/>
            <a:ext cx="4643437" cy="2611437"/>
          </a:xfrm>
          <a:ln/>
        </p:spPr>
      </p:sp>
      <p:sp>
        <p:nvSpPr>
          <p:cNvPr id="627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84268750"/>
      </p:ext>
    </p:extLst>
  </p:cSld>
  <p:clrMapOvr>
    <a:masterClrMapping/>
  </p:clrMapOvr>
</p:notes>
</file>

<file path=ppt/notesSlides/notesSlide16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1A80FD-4BFE-412D-80BE-D8E10AFF94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2751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8739" name="Rectangle 2"/>
          <p:cNvSpPr>
            <a:spLocks noGrp="1" noRot="1" noChangeAspect="1" noChangeArrowheads="1" noTextEdit="1"/>
          </p:cNvSpPr>
          <p:nvPr>
            <p:ph type="sldImg"/>
          </p:nvPr>
        </p:nvSpPr>
        <p:spPr>
          <a:xfrm>
            <a:off x="2309813" y="522288"/>
            <a:ext cx="4643437" cy="2611437"/>
          </a:xfrm>
          <a:ln/>
        </p:spPr>
      </p:sp>
      <p:sp>
        <p:nvSpPr>
          <p:cNvPr id="628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51764269"/>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5E93A9-478D-44E4-A36E-AD8B6BDB896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5123" name="Rectangle 2"/>
          <p:cNvSpPr>
            <a:spLocks noGrp="1" noRot="1" noChangeAspect="1" noChangeArrowheads="1" noTextEdit="1"/>
          </p:cNvSpPr>
          <p:nvPr>
            <p:ph type="sldImg"/>
          </p:nvPr>
        </p:nvSpPr>
        <p:spPr>
          <a:xfrm>
            <a:off x="2309813" y="522288"/>
            <a:ext cx="4643437" cy="2611437"/>
          </a:xfrm>
          <a:ln/>
        </p:spPr>
      </p:sp>
      <p:sp>
        <p:nvSpPr>
          <p:cNvPr id="64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28498480"/>
      </p:ext>
    </p:extLst>
  </p:cSld>
  <p:clrMapOvr>
    <a:masterClrMapping/>
  </p:clrMapOvr>
</p:notes>
</file>

<file path=ppt/notesSlides/notesSlide16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8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1F29B4-E7E5-4C8B-8E17-DD96E481622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2752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8979" name="Rectangle 2"/>
          <p:cNvSpPr>
            <a:spLocks noGrp="1" noRot="1" noChangeAspect="1" noChangeArrowheads="1" noTextEdit="1"/>
          </p:cNvSpPr>
          <p:nvPr>
            <p:ph type="sldImg"/>
          </p:nvPr>
        </p:nvSpPr>
        <p:spPr>
          <a:xfrm>
            <a:off x="2309813" y="522288"/>
            <a:ext cx="4643437" cy="2611437"/>
          </a:xfrm>
          <a:ln/>
        </p:spPr>
      </p:sp>
      <p:sp>
        <p:nvSpPr>
          <p:cNvPr id="638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41437233"/>
      </p:ext>
    </p:extLst>
  </p:cSld>
  <p:clrMapOvr>
    <a:masterClrMapping/>
  </p:clrMapOvr>
</p:notes>
</file>

<file path=ppt/notesSlides/notesSlide16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0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7547400-19EF-4C64-AED6-9A9928326D5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2753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0003" name="Rectangle 2"/>
          <p:cNvSpPr>
            <a:spLocks noGrp="1" noRot="1" noChangeAspect="1" noChangeArrowheads="1" noTextEdit="1"/>
          </p:cNvSpPr>
          <p:nvPr>
            <p:ph type="sldImg"/>
          </p:nvPr>
        </p:nvSpPr>
        <p:spPr>
          <a:xfrm>
            <a:off x="2309813" y="522288"/>
            <a:ext cx="4643437" cy="2611437"/>
          </a:xfrm>
          <a:ln/>
        </p:spPr>
      </p:sp>
      <p:sp>
        <p:nvSpPr>
          <p:cNvPr id="640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58117648"/>
      </p:ext>
    </p:extLst>
  </p:cSld>
  <p:clrMapOvr>
    <a:masterClrMapping/>
  </p:clrMapOvr>
</p:notes>
</file>

<file path=ppt/notesSlides/notesSlide16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0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7547400-19EF-4C64-AED6-9A9928326D5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2754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0003" name="Rectangle 2"/>
          <p:cNvSpPr>
            <a:spLocks noGrp="1" noRot="1" noChangeAspect="1" noChangeArrowheads="1" noTextEdit="1"/>
          </p:cNvSpPr>
          <p:nvPr>
            <p:ph type="sldImg"/>
          </p:nvPr>
        </p:nvSpPr>
        <p:spPr>
          <a:xfrm>
            <a:off x="2309813" y="522288"/>
            <a:ext cx="4643437" cy="2611437"/>
          </a:xfrm>
          <a:ln/>
        </p:spPr>
      </p:sp>
      <p:sp>
        <p:nvSpPr>
          <p:cNvPr id="640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31140086"/>
      </p:ext>
    </p:extLst>
  </p:cSld>
  <p:clrMapOvr>
    <a:masterClrMapping/>
  </p:clrMapOvr>
</p:notes>
</file>

<file path=ppt/notesSlides/notesSlide16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5E93A9-478D-44E4-A36E-AD8B6BDB896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2755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5123" name="Rectangle 2"/>
          <p:cNvSpPr>
            <a:spLocks noGrp="1" noRot="1" noChangeAspect="1" noChangeArrowheads="1" noTextEdit="1"/>
          </p:cNvSpPr>
          <p:nvPr>
            <p:ph type="sldImg"/>
          </p:nvPr>
        </p:nvSpPr>
        <p:spPr>
          <a:xfrm>
            <a:off x="2309813" y="522288"/>
            <a:ext cx="4643437" cy="2611437"/>
          </a:xfrm>
          <a:ln/>
        </p:spPr>
      </p:sp>
      <p:sp>
        <p:nvSpPr>
          <p:cNvPr id="64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24897518"/>
      </p:ext>
    </p:extLst>
  </p:cSld>
  <p:clrMapOvr>
    <a:masterClrMapping/>
  </p:clrMapOvr>
</p:notes>
</file>

<file path=ppt/notesSlides/notesSlide16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15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679CC5F-3C50-4B16-B5B4-32099197E9B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2757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1571" name="Rectangle 2"/>
          <p:cNvSpPr>
            <a:spLocks noGrp="1" noRot="1" noChangeAspect="1" noChangeArrowheads="1" noTextEdit="1"/>
          </p:cNvSpPr>
          <p:nvPr>
            <p:ph type="sldImg"/>
          </p:nvPr>
        </p:nvSpPr>
        <p:spPr>
          <a:xfrm>
            <a:off x="2309813" y="522288"/>
            <a:ext cx="4643437" cy="2611437"/>
          </a:xfrm>
          <a:ln/>
        </p:spPr>
      </p:sp>
      <p:sp>
        <p:nvSpPr>
          <p:cNvPr id="6215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10074641"/>
      </p:ext>
    </p:extLst>
  </p:cSld>
  <p:clrMapOvr>
    <a:masterClrMapping/>
  </p:clrMapOvr>
</p:notes>
</file>

<file path=ppt/notesSlides/notesSlide16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36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650E824-AA0F-48C2-A4F8-7078CF9C56A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2758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3619" name="Rectangle 2"/>
          <p:cNvSpPr>
            <a:spLocks noGrp="1" noRot="1" noChangeAspect="1" noChangeArrowheads="1" noTextEdit="1"/>
          </p:cNvSpPr>
          <p:nvPr>
            <p:ph type="sldImg"/>
          </p:nvPr>
        </p:nvSpPr>
        <p:spPr>
          <a:xfrm>
            <a:off x="2309813" y="522288"/>
            <a:ext cx="4643437" cy="2611437"/>
          </a:xfrm>
          <a:ln/>
        </p:spPr>
      </p:sp>
      <p:sp>
        <p:nvSpPr>
          <p:cNvPr id="6236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80861823"/>
      </p:ext>
    </p:extLst>
  </p:cSld>
  <p:clrMapOvr>
    <a:masterClrMapping/>
  </p:clrMapOvr>
</p:notes>
</file>

<file path=ppt/notesSlides/notesSlide16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5E93A9-478D-44E4-A36E-AD8B6BDB896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2759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5123" name="Rectangle 2"/>
          <p:cNvSpPr>
            <a:spLocks noGrp="1" noRot="1" noChangeAspect="1" noChangeArrowheads="1" noTextEdit="1"/>
          </p:cNvSpPr>
          <p:nvPr>
            <p:ph type="sldImg"/>
          </p:nvPr>
        </p:nvSpPr>
        <p:spPr>
          <a:xfrm>
            <a:off x="2309813" y="522288"/>
            <a:ext cx="4643437" cy="2611437"/>
          </a:xfrm>
          <a:ln/>
        </p:spPr>
      </p:sp>
      <p:sp>
        <p:nvSpPr>
          <p:cNvPr id="64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24938022"/>
      </p:ext>
    </p:extLst>
  </p:cSld>
  <p:clrMapOvr>
    <a:masterClrMapping/>
  </p:clrMapOvr>
</p:notes>
</file>

<file path=ppt/notesSlides/notesSlide16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15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679CC5F-3C50-4B16-B5B4-32099197E9B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2761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1571" name="Rectangle 2"/>
          <p:cNvSpPr>
            <a:spLocks noGrp="1" noRot="1" noChangeAspect="1" noChangeArrowheads="1" noTextEdit="1"/>
          </p:cNvSpPr>
          <p:nvPr>
            <p:ph type="sldImg"/>
          </p:nvPr>
        </p:nvSpPr>
        <p:spPr>
          <a:xfrm>
            <a:off x="2309813" y="522288"/>
            <a:ext cx="4643437" cy="2611437"/>
          </a:xfrm>
          <a:ln/>
        </p:spPr>
      </p:sp>
      <p:sp>
        <p:nvSpPr>
          <p:cNvPr id="6215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17639096"/>
      </p:ext>
    </p:extLst>
  </p:cSld>
  <p:clrMapOvr>
    <a:masterClrMapping/>
  </p:clrMapOvr>
</p:notes>
</file>

<file path=ppt/notesSlides/notesSlide16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36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650E824-AA0F-48C2-A4F8-7078CF9C56A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2762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3619" name="Rectangle 2"/>
          <p:cNvSpPr>
            <a:spLocks noGrp="1" noRot="1" noChangeAspect="1" noChangeArrowheads="1" noTextEdit="1"/>
          </p:cNvSpPr>
          <p:nvPr>
            <p:ph type="sldImg"/>
          </p:nvPr>
        </p:nvSpPr>
        <p:spPr>
          <a:xfrm>
            <a:off x="2309813" y="522288"/>
            <a:ext cx="4643437" cy="2611437"/>
          </a:xfrm>
          <a:ln/>
        </p:spPr>
      </p:sp>
      <p:sp>
        <p:nvSpPr>
          <p:cNvPr id="6236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29765296"/>
      </p:ext>
    </p:extLst>
  </p:cSld>
  <p:clrMapOvr>
    <a:masterClrMapping/>
  </p:clrMapOvr>
</p:notes>
</file>

<file path=ppt/notesSlides/notesSlide16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56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4A371DE-1FE7-4011-BEBD-DECD52A5440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2763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5667" name="Rectangle 2"/>
          <p:cNvSpPr>
            <a:spLocks noGrp="1" noRot="1" noChangeAspect="1" noChangeArrowheads="1" noTextEdit="1"/>
          </p:cNvSpPr>
          <p:nvPr>
            <p:ph type="sldImg"/>
          </p:nvPr>
        </p:nvSpPr>
        <p:spPr>
          <a:xfrm>
            <a:off x="2309813" y="522288"/>
            <a:ext cx="4643437" cy="2611437"/>
          </a:xfrm>
          <a:ln/>
        </p:spPr>
      </p:sp>
      <p:sp>
        <p:nvSpPr>
          <p:cNvPr id="625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0336524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6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AB6D170-7E1B-46AF-8FE1-CF5ADE47144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6243" name="Rectangle 2"/>
          <p:cNvSpPr>
            <a:spLocks noGrp="1" noRot="1" noChangeAspect="1" noChangeArrowheads="1" noTextEdit="1"/>
          </p:cNvSpPr>
          <p:nvPr>
            <p:ph type="sldImg"/>
          </p:nvPr>
        </p:nvSpPr>
        <p:spPr>
          <a:xfrm>
            <a:off x="2309813" y="522288"/>
            <a:ext cx="4643437" cy="2611437"/>
          </a:xfrm>
          <a:ln/>
        </p:spPr>
      </p:sp>
      <p:sp>
        <p:nvSpPr>
          <p:cNvPr id="906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17361880"/>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25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53ED6E3-081A-4799-9668-69010567DD4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2531" name="Rectangle 2"/>
          <p:cNvSpPr>
            <a:spLocks noGrp="1" noRot="1" noChangeAspect="1" noChangeArrowheads="1" noTextEdit="1"/>
          </p:cNvSpPr>
          <p:nvPr>
            <p:ph type="sldImg"/>
          </p:nvPr>
        </p:nvSpPr>
        <p:spPr>
          <a:xfrm>
            <a:off x="2309813" y="522288"/>
            <a:ext cx="4643437" cy="2611437"/>
          </a:xfrm>
          <a:ln/>
        </p:spPr>
      </p:sp>
      <p:sp>
        <p:nvSpPr>
          <p:cNvPr id="6625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69363516"/>
      </p:ext>
    </p:extLst>
  </p:cSld>
  <p:clrMapOvr>
    <a:masterClrMapping/>
  </p:clrMapOvr>
</p:notes>
</file>

<file path=ppt/notesSlides/notesSlide17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56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4A371DE-1FE7-4011-BEBD-DECD52A5440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2764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5667" name="Rectangle 2"/>
          <p:cNvSpPr>
            <a:spLocks noGrp="1" noRot="1" noChangeAspect="1" noChangeArrowheads="1" noTextEdit="1"/>
          </p:cNvSpPr>
          <p:nvPr>
            <p:ph type="sldImg"/>
          </p:nvPr>
        </p:nvSpPr>
        <p:spPr>
          <a:xfrm>
            <a:off x="2309813" y="522288"/>
            <a:ext cx="4643437" cy="2611437"/>
          </a:xfrm>
          <a:ln/>
        </p:spPr>
      </p:sp>
      <p:sp>
        <p:nvSpPr>
          <p:cNvPr id="625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63015044"/>
      </p:ext>
    </p:extLst>
  </p:cSld>
  <p:clrMapOvr>
    <a:masterClrMapping/>
  </p:clrMapOvr>
</p:notes>
</file>

<file path=ppt/notesSlides/notesSlide17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66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DFC207F-61ED-4DAA-8D7C-E5E19216F28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2765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6691" name="Rectangle 2"/>
          <p:cNvSpPr>
            <a:spLocks noGrp="1" noRot="1" noChangeAspect="1" noChangeArrowheads="1" noTextEdit="1"/>
          </p:cNvSpPr>
          <p:nvPr>
            <p:ph type="sldImg"/>
          </p:nvPr>
        </p:nvSpPr>
        <p:spPr>
          <a:xfrm>
            <a:off x="2309813" y="522288"/>
            <a:ext cx="4643437" cy="2611437"/>
          </a:xfrm>
          <a:ln/>
        </p:spPr>
      </p:sp>
      <p:sp>
        <p:nvSpPr>
          <p:cNvPr id="6266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22328247"/>
      </p:ext>
    </p:extLst>
  </p:cSld>
  <p:clrMapOvr>
    <a:masterClrMapping/>
  </p:clrMapOvr>
</p:notes>
</file>

<file path=ppt/notesSlides/notesSlide17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7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CCBCD75-638B-46BB-9279-93936921CF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2766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7715" name="Rectangle 2"/>
          <p:cNvSpPr>
            <a:spLocks noGrp="1" noRot="1" noChangeAspect="1" noChangeArrowheads="1" noTextEdit="1"/>
          </p:cNvSpPr>
          <p:nvPr>
            <p:ph type="sldImg"/>
          </p:nvPr>
        </p:nvSpPr>
        <p:spPr>
          <a:xfrm>
            <a:off x="2309813" y="522288"/>
            <a:ext cx="4643437" cy="2611437"/>
          </a:xfrm>
          <a:ln/>
        </p:spPr>
      </p:sp>
      <p:sp>
        <p:nvSpPr>
          <p:cNvPr id="627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72759822"/>
      </p:ext>
    </p:extLst>
  </p:cSld>
  <p:clrMapOvr>
    <a:masterClrMapping/>
  </p:clrMapOvr>
</p:notes>
</file>

<file path=ppt/notesSlides/notesSlide17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1A80FD-4BFE-412D-80BE-D8E10AFF94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2767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8739" name="Rectangle 2"/>
          <p:cNvSpPr>
            <a:spLocks noGrp="1" noRot="1" noChangeAspect="1" noChangeArrowheads="1" noTextEdit="1"/>
          </p:cNvSpPr>
          <p:nvPr>
            <p:ph type="sldImg"/>
          </p:nvPr>
        </p:nvSpPr>
        <p:spPr>
          <a:xfrm>
            <a:off x="2309813" y="522288"/>
            <a:ext cx="4643437" cy="2611437"/>
          </a:xfrm>
          <a:ln/>
        </p:spPr>
      </p:sp>
      <p:sp>
        <p:nvSpPr>
          <p:cNvPr id="628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78919937"/>
      </p:ext>
    </p:extLst>
  </p:cSld>
  <p:clrMapOvr>
    <a:masterClrMapping/>
  </p:clrMapOvr>
</p:notes>
</file>

<file path=ppt/notesSlides/notesSlide17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20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BE039CD-5EF7-464A-913A-5F321E9F98D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2768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2051" name="Rectangle 2"/>
          <p:cNvSpPr>
            <a:spLocks noGrp="1" noRot="1" noChangeAspect="1" noChangeArrowheads="1" noTextEdit="1"/>
          </p:cNvSpPr>
          <p:nvPr>
            <p:ph type="sldImg"/>
          </p:nvPr>
        </p:nvSpPr>
        <p:spPr>
          <a:xfrm>
            <a:off x="2309813" y="522288"/>
            <a:ext cx="4643437" cy="2611437"/>
          </a:xfrm>
          <a:ln/>
        </p:spPr>
      </p:sp>
      <p:sp>
        <p:nvSpPr>
          <p:cNvPr id="6420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06522328"/>
      </p:ext>
    </p:extLst>
  </p:cSld>
  <p:clrMapOvr>
    <a:masterClrMapping/>
  </p:clrMapOvr>
</p:notes>
</file>

<file path=ppt/notesSlides/notesSlide17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30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A3781AD-3FEF-4288-AB08-BFFB7D1910B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2769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3075" name="Rectangle 2"/>
          <p:cNvSpPr>
            <a:spLocks noGrp="1" noRot="1" noChangeAspect="1" noChangeArrowheads="1" noTextEdit="1"/>
          </p:cNvSpPr>
          <p:nvPr>
            <p:ph type="sldImg"/>
          </p:nvPr>
        </p:nvSpPr>
        <p:spPr>
          <a:xfrm>
            <a:off x="2309813" y="522288"/>
            <a:ext cx="4643437" cy="2611437"/>
          </a:xfrm>
          <a:ln/>
        </p:spPr>
      </p:sp>
      <p:sp>
        <p:nvSpPr>
          <p:cNvPr id="6430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41276761"/>
      </p:ext>
    </p:extLst>
  </p:cSld>
  <p:clrMapOvr>
    <a:masterClrMapping/>
  </p:clrMapOvr>
</p:notes>
</file>

<file path=ppt/notesSlides/notesSlide17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4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4380D2E-CFD0-4C8F-B1EE-3EE77D8195B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2770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4099" name="Rectangle 2"/>
          <p:cNvSpPr>
            <a:spLocks noGrp="1" noRot="1" noChangeAspect="1" noChangeArrowheads="1" noTextEdit="1"/>
          </p:cNvSpPr>
          <p:nvPr>
            <p:ph type="sldImg"/>
          </p:nvPr>
        </p:nvSpPr>
        <p:spPr>
          <a:xfrm>
            <a:off x="2309813" y="522288"/>
            <a:ext cx="4643437" cy="2611437"/>
          </a:xfrm>
          <a:ln/>
        </p:spPr>
      </p:sp>
      <p:sp>
        <p:nvSpPr>
          <p:cNvPr id="644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19064726"/>
      </p:ext>
    </p:extLst>
  </p:cSld>
  <p:clrMapOvr>
    <a:masterClrMapping/>
  </p:clrMapOvr>
</p:notes>
</file>

<file path=ppt/notesSlides/notesSlide17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5E93A9-478D-44E4-A36E-AD8B6BDB896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2771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5123" name="Rectangle 2"/>
          <p:cNvSpPr>
            <a:spLocks noGrp="1" noRot="1" noChangeAspect="1" noChangeArrowheads="1" noTextEdit="1"/>
          </p:cNvSpPr>
          <p:nvPr>
            <p:ph type="sldImg"/>
          </p:nvPr>
        </p:nvSpPr>
        <p:spPr>
          <a:xfrm>
            <a:off x="2309813" y="522288"/>
            <a:ext cx="4643437" cy="2611437"/>
          </a:xfrm>
          <a:ln/>
        </p:spPr>
      </p:sp>
      <p:sp>
        <p:nvSpPr>
          <p:cNvPr id="64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09493361"/>
      </p:ext>
    </p:extLst>
  </p:cSld>
  <p:clrMapOvr>
    <a:masterClrMapping/>
  </p:clrMapOvr>
</p:notes>
</file>

<file path=ppt/notesSlides/notesSlide17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97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919FE1B-5364-42B5-8C1A-E1AF60E3CB8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2773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9763" name="Rectangle 2"/>
          <p:cNvSpPr>
            <a:spLocks noGrp="1" noRot="1" noChangeAspect="1" noChangeArrowheads="1" noTextEdit="1"/>
          </p:cNvSpPr>
          <p:nvPr>
            <p:ph type="sldImg"/>
          </p:nvPr>
        </p:nvSpPr>
        <p:spPr>
          <a:xfrm>
            <a:off x="2309813" y="522288"/>
            <a:ext cx="4643437" cy="2611437"/>
          </a:xfrm>
          <a:ln/>
        </p:spPr>
      </p:sp>
      <p:sp>
        <p:nvSpPr>
          <p:cNvPr id="6297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15861929"/>
      </p:ext>
    </p:extLst>
  </p:cSld>
  <p:clrMapOvr>
    <a:masterClrMapping/>
  </p:clrMapOvr>
</p:notes>
</file>

<file path=ppt/notesSlides/notesSlide17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7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0207A1C-C7F4-41D4-B01E-B4C03786A1F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2774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0787" name="Rectangle 2"/>
          <p:cNvSpPr>
            <a:spLocks noGrp="1" noRot="1" noChangeAspect="1" noChangeArrowheads="1" noTextEdit="1"/>
          </p:cNvSpPr>
          <p:nvPr>
            <p:ph type="sldImg"/>
          </p:nvPr>
        </p:nvSpPr>
        <p:spPr>
          <a:xfrm>
            <a:off x="2309813" y="522288"/>
            <a:ext cx="4643437" cy="2611437"/>
          </a:xfrm>
          <a:ln/>
        </p:spPr>
      </p:sp>
      <p:sp>
        <p:nvSpPr>
          <p:cNvPr id="6307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36265480"/>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27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935001-F192-44B7-9C75-E00C904B1E2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72771" name="Rectangle 2"/>
          <p:cNvSpPr>
            <a:spLocks noGrp="1" noRot="1" noChangeAspect="1" noChangeArrowheads="1" noTextEdit="1"/>
          </p:cNvSpPr>
          <p:nvPr>
            <p:ph type="sldImg"/>
          </p:nvPr>
        </p:nvSpPr>
        <p:spPr>
          <a:xfrm>
            <a:off x="2309813" y="522288"/>
            <a:ext cx="4643437" cy="2611437"/>
          </a:xfrm>
          <a:ln/>
        </p:spPr>
      </p:sp>
      <p:sp>
        <p:nvSpPr>
          <p:cNvPr id="6727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58471801"/>
      </p:ext>
    </p:extLst>
  </p:cSld>
  <p:clrMapOvr>
    <a:masterClrMapping/>
  </p:clrMapOvr>
</p:notes>
</file>

<file path=ppt/notesSlides/notesSlide17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18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9E383CE-08E0-4417-A177-8EBAFE47E69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2775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1811" name="Rectangle 2"/>
          <p:cNvSpPr>
            <a:spLocks noGrp="1" noRot="1" noChangeAspect="1" noChangeArrowheads="1" noTextEdit="1"/>
          </p:cNvSpPr>
          <p:nvPr>
            <p:ph type="sldImg"/>
          </p:nvPr>
        </p:nvSpPr>
        <p:spPr>
          <a:xfrm>
            <a:off x="2309813" y="522288"/>
            <a:ext cx="4643437" cy="2611437"/>
          </a:xfrm>
          <a:ln/>
        </p:spPr>
      </p:sp>
      <p:sp>
        <p:nvSpPr>
          <p:cNvPr id="6318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09951351"/>
      </p:ext>
    </p:extLst>
  </p:cSld>
  <p:clrMapOvr>
    <a:masterClrMapping/>
  </p:clrMapOvr>
</p:notes>
</file>

<file path=ppt/notesSlides/notesSlide17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18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9E383CE-08E0-4417-A177-8EBAFE47E69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2776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1811" name="Rectangle 2"/>
          <p:cNvSpPr>
            <a:spLocks noGrp="1" noRot="1" noChangeAspect="1" noChangeArrowheads="1" noTextEdit="1"/>
          </p:cNvSpPr>
          <p:nvPr>
            <p:ph type="sldImg"/>
          </p:nvPr>
        </p:nvSpPr>
        <p:spPr>
          <a:xfrm>
            <a:off x="2309813" y="522288"/>
            <a:ext cx="4643437" cy="2611437"/>
          </a:xfrm>
          <a:ln/>
        </p:spPr>
      </p:sp>
      <p:sp>
        <p:nvSpPr>
          <p:cNvPr id="6318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16282786"/>
      </p:ext>
    </p:extLst>
  </p:cSld>
  <p:clrMapOvr>
    <a:masterClrMapping/>
  </p:clrMapOvr>
</p:notes>
</file>

<file path=ppt/notesSlides/notesSlide17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4E492B8-CE2E-42F2-BB25-AEEC83B48B9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2777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4883" name="Rectangle 2"/>
          <p:cNvSpPr>
            <a:spLocks noGrp="1" noRot="1" noChangeAspect="1" noChangeArrowheads="1" noTextEdit="1"/>
          </p:cNvSpPr>
          <p:nvPr>
            <p:ph type="sldImg"/>
          </p:nvPr>
        </p:nvSpPr>
        <p:spPr>
          <a:xfrm>
            <a:off x="2309813" y="522288"/>
            <a:ext cx="4643437" cy="2611437"/>
          </a:xfrm>
          <a:ln/>
        </p:spPr>
      </p:sp>
      <p:sp>
        <p:nvSpPr>
          <p:cNvPr id="634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19929544"/>
      </p:ext>
    </p:extLst>
  </p:cSld>
  <p:clrMapOvr>
    <a:masterClrMapping/>
  </p:clrMapOvr>
</p:notes>
</file>

<file path=ppt/notesSlides/notesSlide17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4E492B8-CE2E-42F2-BB25-AEEC83B48B9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2778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4883" name="Rectangle 2"/>
          <p:cNvSpPr>
            <a:spLocks noGrp="1" noRot="1" noChangeAspect="1" noChangeArrowheads="1" noTextEdit="1"/>
          </p:cNvSpPr>
          <p:nvPr>
            <p:ph type="sldImg"/>
          </p:nvPr>
        </p:nvSpPr>
        <p:spPr>
          <a:xfrm>
            <a:off x="2309813" y="522288"/>
            <a:ext cx="4643437" cy="2611437"/>
          </a:xfrm>
          <a:ln/>
        </p:spPr>
      </p:sp>
      <p:sp>
        <p:nvSpPr>
          <p:cNvPr id="634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25544838"/>
      </p:ext>
    </p:extLst>
  </p:cSld>
  <p:clrMapOvr>
    <a:masterClrMapping/>
  </p:clrMapOvr>
</p:notes>
</file>

<file path=ppt/notesSlides/notesSlide17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7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CCBCD75-638B-46BB-9279-93936921CF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2780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7715" name="Rectangle 2"/>
          <p:cNvSpPr>
            <a:spLocks noGrp="1" noRot="1" noChangeAspect="1" noChangeArrowheads="1" noTextEdit="1"/>
          </p:cNvSpPr>
          <p:nvPr>
            <p:ph type="sldImg"/>
          </p:nvPr>
        </p:nvSpPr>
        <p:spPr>
          <a:xfrm>
            <a:off x="2309813" y="522288"/>
            <a:ext cx="4643437" cy="2611437"/>
          </a:xfrm>
          <a:ln/>
        </p:spPr>
      </p:sp>
      <p:sp>
        <p:nvSpPr>
          <p:cNvPr id="627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92076728"/>
      </p:ext>
    </p:extLst>
  </p:cSld>
  <p:clrMapOvr>
    <a:masterClrMapping/>
  </p:clrMapOvr>
</p:notes>
</file>

<file path=ppt/notesSlides/notesSlide17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1A80FD-4BFE-412D-80BE-D8E10AFF94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2781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8739" name="Rectangle 2"/>
          <p:cNvSpPr>
            <a:spLocks noGrp="1" noRot="1" noChangeAspect="1" noChangeArrowheads="1" noTextEdit="1"/>
          </p:cNvSpPr>
          <p:nvPr>
            <p:ph type="sldImg"/>
          </p:nvPr>
        </p:nvSpPr>
        <p:spPr>
          <a:xfrm>
            <a:off x="2309813" y="522288"/>
            <a:ext cx="4643437" cy="2611437"/>
          </a:xfrm>
          <a:ln/>
        </p:spPr>
      </p:sp>
      <p:sp>
        <p:nvSpPr>
          <p:cNvPr id="628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79763016"/>
      </p:ext>
    </p:extLst>
  </p:cSld>
  <p:clrMapOvr>
    <a:masterClrMapping/>
  </p:clrMapOvr>
</p:notes>
</file>

<file path=ppt/notesSlides/notesSlide17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20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BE039CD-5EF7-464A-913A-5F321E9F98D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2782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2051" name="Rectangle 2"/>
          <p:cNvSpPr>
            <a:spLocks noGrp="1" noRot="1" noChangeAspect="1" noChangeArrowheads="1" noTextEdit="1"/>
          </p:cNvSpPr>
          <p:nvPr>
            <p:ph type="sldImg"/>
          </p:nvPr>
        </p:nvSpPr>
        <p:spPr>
          <a:xfrm>
            <a:off x="2309813" y="522288"/>
            <a:ext cx="4643437" cy="2611437"/>
          </a:xfrm>
          <a:ln/>
        </p:spPr>
      </p:sp>
      <p:sp>
        <p:nvSpPr>
          <p:cNvPr id="6420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55473947"/>
      </p:ext>
    </p:extLst>
  </p:cSld>
  <p:clrMapOvr>
    <a:masterClrMapping/>
  </p:clrMapOvr>
</p:notes>
</file>

<file path=ppt/notesSlides/notesSlide17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30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A3781AD-3FEF-4288-AB08-BFFB7D1910B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2783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3075" name="Rectangle 2"/>
          <p:cNvSpPr>
            <a:spLocks noGrp="1" noRot="1" noChangeAspect="1" noChangeArrowheads="1" noTextEdit="1"/>
          </p:cNvSpPr>
          <p:nvPr>
            <p:ph type="sldImg"/>
          </p:nvPr>
        </p:nvSpPr>
        <p:spPr>
          <a:xfrm>
            <a:off x="2309813" y="522288"/>
            <a:ext cx="4643437" cy="2611437"/>
          </a:xfrm>
          <a:ln/>
        </p:spPr>
      </p:sp>
      <p:sp>
        <p:nvSpPr>
          <p:cNvPr id="6430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15695222"/>
      </p:ext>
    </p:extLst>
  </p:cSld>
  <p:clrMapOvr>
    <a:masterClrMapping/>
  </p:clrMapOvr>
</p:notes>
</file>

<file path=ppt/notesSlides/notesSlide17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4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4380D2E-CFD0-4C8F-B1EE-3EE77D8195B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2784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4099" name="Rectangle 2"/>
          <p:cNvSpPr>
            <a:spLocks noGrp="1" noRot="1" noChangeAspect="1" noChangeArrowheads="1" noTextEdit="1"/>
          </p:cNvSpPr>
          <p:nvPr>
            <p:ph type="sldImg"/>
          </p:nvPr>
        </p:nvSpPr>
        <p:spPr>
          <a:xfrm>
            <a:off x="2309813" y="522288"/>
            <a:ext cx="4643437" cy="2611437"/>
          </a:xfrm>
          <a:ln/>
        </p:spPr>
      </p:sp>
      <p:sp>
        <p:nvSpPr>
          <p:cNvPr id="644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21087788"/>
      </p:ext>
    </p:extLst>
  </p:cSld>
  <p:clrMapOvr>
    <a:masterClrMapping/>
  </p:clrMapOvr>
</p:notes>
</file>

<file path=ppt/notesSlides/notesSlide17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5E93A9-478D-44E4-A36E-AD8B6BDB896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2785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5123" name="Rectangle 2"/>
          <p:cNvSpPr>
            <a:spLocks noGrp="1" noRot="1" noChangeAspect="1" noChangeArrowheads="1" noTextEdit="1"/>
          </p:cNvSpPr>
          <p:nvPr>
            <p:ph type="sldImg"/>
          </p:nvPr>
        </p:nvSpPr>
        <p:spPr>
          <a:xfrm>
            <a:off x="2309813" y="522288"/>
            <a:ext cx="4643437" cy="2611437"/>
          </a:xfrm>
          <a:ln/>
        </p:spPr>
      </p:sp>
      <p:sp>
        <p:nvSpPr>
          <p:cNvPr id="64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42717513"/>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68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A980502-6739-407E-BC04-86BB17903FA9}" type="slidenum">
              <a:rPr kumimoji="0" lang="ar-EG"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1616899" name="Rectangle 2"/>
          <p:cNvSpPr>
            <a:spLocks noGrp="1" noRot="1" noChangeAspect="1" noChangeArrowheads="1" noTextEdit="1"/>
          </p:cNvSpPr>
          <p:nvPr>
            <p:ph type="sldImg"/>
          </p:nvPr>
        </p:nvSpPr>
        <p:spPr>
          <a:xfrm>
            <a:off x="2309813" y="522288"/>
            <a:ext cx="4643437" cy="2611437"/>
          </a:xfrm>
          <a:ln/>
        </p:spPr>
      </p:sp>
      <p:sp>
        <p:nvSpPr>
          <p:cNvPr id="1616900"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830683623"/>
      </p:ext>
    </p:extLst>
  </p:cSld>
  <p:clrMapOvr>
    <a:masterClrMapping/>
  </p:clrMapOvr>
</p:notes>
</file>

<file path=ppt/notesSlides/notesSlide17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1A80FD-4BFE-412D-80BE-D8E10AFF94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2788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8739" name="Rectangle 2"/>
          <p:cNvSpPr>
            <a:spLocks noGrp="1" noRot="1" noChangeAspect="1" noChangeArrowheads="1" noTextEdit="1"/>
          </p:cNvSpPr>
          <p:nvPr>
            <p:ph type="sldImg"/>
          </p:nvPr>
        </p:nvSpPr>
        <p:spPr>
          <a:xfrm>
            <a:off x="2309813" y="522288"/>
            <a:ext cx="4643437" cy="2611437"/>
          </a:xfrm>
          <a:ln/>
        </p:spPr>
      </p:sp>
      <p:sp>
        <p:nvSpPr>
          <p:cNvPr id="628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40482912"/>
      </p:ext>
    </p:extLst>
  </p:cSld>
  <p:clrMapOvr>
    <a:masterClrMapping/>
  </p:clrMapOvr>
</p:notes>
</file>

<file path=ppt/notesSlides/notesSlide17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1A80FD-4BFE-412D-80BE-D8E10AFF94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2789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8739" name="Rectangle 2"/>
          <p:cNvSpPr>
            <a:spLocks noGrp="1" noRot="1" noChangeAspect="1" noChangeArrowheads="1" noTextEdit="1"/>
          </p:cNvSpPr>
          <p:nvPr>
            <p:ph type="sldImg"/>
          </p:nvPr>
        </p:nvSpPr>
        <p:spPr>
          <a:xfrm>
            <a:off x="2309813" y="522288"/>
            <a:ext cx="4643437" cy="2611437"/>
          </a:xfrm>
          <a:ln/>
        </p:spPr>
      </p:sp>
      <p:sp>
        <p:nvSpPr>
          <p:cNvPr id="628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4200315"/>
      </p:ext>
    </p:extLst>
  </p:cSld>
  <p:clrMapOvr>
    <a:masterClrMapping/>
  </p:clrMapOvr>
</p:notes>
</file>

<file path=ppt/notesSlides/notesSlide17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1A80FD-4BFE-412D-80BE-D8E10AFF94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2790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8739" name="Rectangle 2"/>
          <p:cNvSpPr>
            <a:spLocks noGrp="1" noRot="1" noChangeAspect="1" noChangeArrowheads="1" noTextEdit="1"/>
          </p:cNvSpPr>
          <p:nvPr>
            <p:ph type="sldImg"/>
          </p:nvPr>
        </p:nvSpPr>
        <p:spPr>
          <a:xfrm>
            <a:off x="2309813" y="522288"/>
            <a:ext cx="4643437" cy="2611437"/>
          </a:xfrm>
          <a:ln/>
        </p:spPr>
      </p:sp>
      <p:sp>
        <p:nvSpPr>
          <p:cNvPr id="628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51444219"/>
      </p:ext>
    </p:extLst>
  </p:cSld>
  <p:clrMapOvr>
    <a:masterClrMapping/>
  </p:clrMapOvr>
</p:notes>
</file>

<file path=ppt/notesSlides/notesSlide17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1A80FD-4BFE-412D-80BE-D8E10AFF94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2791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8739" name="Rectangle 2"/>
          <p:cNvSpPr>
            <a:spLocks noGrp="1" noRot="1" noChangeAspect="1" noChangeArrowheads="1" noTextEdit="1"/>
          </p:cNvSpPr>
          <p:nvPr>
            <p:ph type="sldImg"/>
          </p:nvPr>
        </p:nvSpPr>
        <p:spPr>
          <a:xfrm>
            <a:off x="2309813" y="522288"/>
            <a:ext cx="4643437" cy="2611437"/>
          </a:xfrm>
          <a:ln/>
        </p:spPr>
      </p:sp>
      <p:sp>
        <p:nvSpPr>
          <p:cNvPr id="628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86965779"/>
      </p:ext>
    </p:extLst>
  </p:cSld>
  <p:clrMapOvr>
    <a:masterClrMapping/>
  </p:clrMapOvr>
</p:notes>
</file>

<file path=ppt/notesSlides/notesSlide17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1A80FD-4BFE-412D-80BE-D8E10AFF94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2792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8739" name="Rectangle 2"/>
          <p:cNvSpPr>
            <a:spLocks noGrp="1" noRot="1" noChangeAspect="1" noChangeArrowheads="1" noTextEdit="1"/>
          </p:cNvSpPr>
          <p:nvPr>
            <p:ph type="sldImg"/>
          </p:nvPr>
        </p:nvSpPr>
        <p:spPr>
          <a:xfrm>
            <a:off x="2309813" y="522288"/>
            <a:ext cx="4643437" cy="2611437"/>
          </a:xfrm>
          <a:ln/>
        </p:spPr>
      </p:sp>
      <p:sp>
        <p:nvSpPr>
          <p:cNvPr id="628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58465526"/>
      </p:ext>
    </p:extLst>
  </p:cSld>
  <p:clrMapOvr>
    <a:masterClrMapping/>
  </p:clrMapOvr>
</p:notes>
</file>

<file path=ppt/notesSlides/notesSlide17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90E49EB-CA25-4CB8-A066-0498C25076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2796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54339" name="Rectangle 2"/>
          <p:cNvSpPr>
            <a:spLocks noGrp="1" noRot="1" noChangeAspect="1" noChangeArrowheads="1" noTextEdit="1"/>
          </p:cNvSpPr>
          <p:nvPr>
            <p:ph type="sldImg"/>
          </p:nvPr>
        </p:nvSpPr>
        <p:spPr>
          <a:xfrm>
            <a:off x="2309813" y="522288"/>
            <a:ext cx="4643437" cy="2611437"/>
          </a:xfrm>
          <a:ln/>
        </p:spPr>
      </p:sp>
      <p:sp>
        <p:nvSpPr>
          <p:cNvPr id="654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57222680"/>
      </p:ext>
    </p:extLst>
  </p:cSld>
  <p:clrMapOvr>
    <a:masterClrMapping/>
  </p:clrMapOvr>
</p:notes>
</file>

<file path=ppt/notesSlides/notesSlide17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F8555DD-3D0A-4BAF-9B04-1D671431B1B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2797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55363" name="Rectangle 2"/>
          <p:cNvSpPr>
            <a:spLocks noGrp="1" noRot="1" noChangeAspect="1" noChangeArrowheads="1" noTextEdit="1"/>
          </p:cNvSpPr>
          <p:nvPr>
            <p:ph type="sldImg"/>
          </p:nvPr>
        </p:nvSpPr>
        <p:spPr>
          <a:xfrm>
            <a:off x="2309813" y="522288"/>
            <a:ext cx="4643437" cy="2611437"/>
          </a:xfrm>
          <a:ln/>
        </p:spPr>
      </p:sp>
      <p:sp>
        <p:nvSpPr>
          <p:cNvPr id="6553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66346319"/>
      </p:ext>
    </p:extLst>
  </p:cSld>
  <p:clrMapOvr>
    <a:masterClrMapping/>
  </p:clrMapOvr>
</p:notes>
</file>

<file path=ppt/notesSlides/notesSlide17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63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F711709-BB8E-4BE9-B720-DB270B0E402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2798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56387" name="Rectangle 2"/>
          <p:cNvSpPr>
            <a:spLocks noGrp="1" noRot="1" noChangeAspect="1" noChangeArrowheads="1" noTextEdit="1"/>
          </p:cNvSpPr>
          <p:nvPr>
            <p:ph type="sldImg"/>
          </p:nvPr>
        </p:nvSpPr>
        <p:spPr>
          <a:xfrm>
            <a:off x="2309813" y="522288"/>
            <a:ext cx="4643437" cy="2611437"/>
          </a:xfrm>
          <a:ln/>
        </p:spPr>
      </p:sp>
      <p:sp>
        <p:nvSpPr>
          <p:cNvPr id="6563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52915689"/>
      </p:ext>
    </p:extLst>
  </p:cSld>
  <p:clrMapOvr>
    <a:masterClrMapping/>
  </p:clrMapOvr>
</p:notes>
</file>

<file path=ppt/notesSlides/notesSlide17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74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EE8E6D4-B4B1-4AF8-A876-B315A9015FF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2799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57411" name="Rectangle 2"/>
          <p:cNvSpPr>
            <a:spLocks noGrp="1" noRot="1" noChangeAspect="1" noChangeArrowheads="1" noTextEdit="1"/>
          </p:cNvSpPr>
          <p:nvPr>
            <p:ph type="sldImg"/>
          </p:nvPr>
        </p:nvSpPr>
        <p:spPr>
          <a:xfrm>
            <a:off x="2309813" y="522288"/>
            <a:ext cx="4643437" cy="2611437"/>
          </a:xfrm>
          <a:ln/>
        </p:spPr>
      </p:sp>
      <p:sp>
        <p:nvSpPr>
          <p:cNvPr id="6574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21836587"/>
      </p:ext>
    </p:extLst>
  </p:cSld>
  <p:clrMapOvr>
    <a:masterClrMapping/>
  </p:clrMapOvr>
</p:notes>
</file>

<file path=ppt/notesSlides/notesSlide17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4394FD-6036-4656-8019-92C1812001A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2803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62111228"/>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6769B54-D4F4-4E1F-A996-C5F051C665C6}" type="slidenum">
              <a:rPr kumimoji="0" lang="ar-EG"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1617923" name="Rectangle 2"/>
          <p:cNvSpPr>
            <a:spLocks noGrp="1" noRot="1" noChangeAspect="1" noChangeArrowheads="1" noTextEdit="1"/>
          </p:cNvSpPr>
          <p:nvPr>
            <p:ph type="sldImg"/>
          </p:nvPr>
        </p:nvSpPr>
        <p:spPr>
          <a:xfrm>
            <a:off x="2309813" y="522288"/>
            <a:ext cx="4643437" cy="2611437"/>
          </a:xfrm>
          <a:ln/>
        </p:spPr>
      </p:sp>
      <p:sp>
        <p:nvSpPr>
          <p:cNvPr id="16179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77955721"/>
      </p:ext>
    </p:extLst>
  </p:cSld>
  <p:clrMapOvr>
    <a:masterClrMapping/>
  </p:clrMapOvr>
</p:notes>
</file>

<file path=ppt/notesSlides/notesSlide17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26125F-81A7-47B5-9C4D-00A691E8A6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2804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79587" name="Rectangle 2"/>
          <p:cNvSpPr>
            <a:spLocks noGrp="1" noRot="1" noChangeAspect="1" noChangeArrowheads="1" noTextEdit="1"/>
          </p:cNvSpPr>
          <p:nvPr>
            <p:ph type="sldImg"/>
          </p:nvPr>
        </p:nvSpPr>
        <p:spPr>
          <a:xfrm>
            <a:off x="2309813" y="522288"/>
            <a:ext cx="4643437" cy="2611437"/>
          </a:xfrm>
          <a:ln/>
        </p:spPr>
      </p:sp>
      <p:sp>
        <p:nvSpPr>
          <p:cNvPr id="579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02945261"/>
      </p:ext>
    </p:extLst>
  </p:cSld>
  <p:clrMapOvr>
    <a:masterClrMapping/>
  </p:clrMapOvr>
</p:notes>
</file>

<file path=ppt/notesSlides/notesSlide17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20193B0-2C40-458B-B3B4-219F5A37891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2805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0611" name="Rectangle 2"/>
          <p:cNvSpPr>
            <a:spLocks noGrp="1" noRot="1" noChangeAspect="1" noChangeArrowheads="1" noTextEdit="1"/>
          </p:cNvSpPr>
          <p:nvPr>
            <p:ph type="sldImg"/>
          </p:nvPr>
        </p:nvSpPr>
        <p:spPr>
          <a:xfrm>
            <a:off x="2309813" y="522288"/>
            <a:ext cx="4643437" cy="2611437"/>
          </a:xfrm>
          <a:ln/>
        </p:spPr>
      </p:sp>
      <p:sp>
        <p:nvSpPr>
          <p:cNvPr id="580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37741734"/>
      </p:ext>
    </p:extLst>
  </p:cSld>
  <p:clrMapOvr>
    <a:masterClrMapping/>
  </p:clrMapOvr>
</p:notes>
</file>

<file path=ppt/notesSlides/notesSlide17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26125F-81A7-47B5-9C4D-00A691E8A6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2806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79587" name="Rectangle 2"/>
          <p:cNvSpPr>
            <a:spLocks noGrp="1" noRot="1" noChangeAspect="1" noChangeArrowheads="1" noTextEdit="1"/>
          </p:cNvSpPr>
          <p:nvPr>
            <p:ph type="sldImg"/>
          </p:nvPr>
        </p:nvSpPr>
        <p:spPr>
          <a:xfrm>
            <a:off x="2309813" y="522288"/>
            <a:ext cx="4643437" cy="2611437"/>
          </a:xfrm>
          <a:ln/>
        </p:spPr>
      </p:sp>
      <p:sp>
        <p:nvSpPr>
          <p:cNvPr id="579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33797136"/>
      </p:ext>
    </p:extLst>
  </p:cSld>
  <p:clrMapOvr>
    <a:masterClrMapping/>
  </p:clrMapOvr>
</p:notes>
</file>

<file path=ppt/notesSlides/notesSlide17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59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0A2B936-B9D2-4883-A930-46879061ACF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2807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5907" name="Rectangle 2"/>
          <p:cNvSpPr>
            <a:spLocks noGrp="1" noRot="1" noChangeAspect="1" noChangeArrowheads="1" noTextEdit="1"/>
          </p:cNvSpPr>
          <p:nvPr>
            <p:ph type="sldImg"/>
          </p:nvPr>
        </p:nvSpPr>
        <p:spPr>
          <a:xfrm>
            <a:off x="2309813" y="522288"/>
            <a:ext cx="4643437" cy="2611437"/>
          </a:xfrm>
          <a:ln/>
        </p:spPr>
      </p:sp>
      <p:sp>
        <p:nvSpPr>
          <p:cNvPr id="6359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45773871"/>
      </p:ext>
    </p:extLst>
  </p:cSld>
  <p:clrMapOvr>
    <a:masterClrMapping/>
  </p:clrMapOvr>
</p:notes>
</file>

<file path=ppt/notesSlides/notesSlide17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59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0A2B936-B9D2-4883-A930-46879061ACF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2808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5907" name="Rectangle 2"/>
          <p:cNvSpPr>
            <a:spLocks noGrp="1" noRot="1" noChangeAspect="1" noChangeArrowheads="1" noTextEdit="1"/>
          </p:cNvSpPr>
          <p:nvPr>
            <p:ph type="sldImg"/>
          </p:nvPr>
        </p:nvSpPr>
        <p:spPr>
          <a:xfrm>
            <a:off x="2309813" y="522288"/>
            <a:ext cx="4643437" cy="2611437"/>
          </a:xfrm>
          <a:ln/>
        </p:spPr>
      </p:sp>
      <p:sp>
        <p:nvSpPr>
          <p:cNvPr id="6359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22967277"/>
      </p:ext>
    </p:extLst>
  </p:cSld>
  <p:clrMapOvr>
    <a:masterClrMapping/>
  </p:clrMapOvr>
</p:notes>
</file>

<file path=ppt/notesSlides/notesSlide17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79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04ED099-BC80-4A80-949D-8C048885B62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2810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7955" name="Rectangle 2"/>
          <p:cNvSpPr>
            <a:spLocks noGrp="1" noRot="1" noChangeAspect="1" noChangeArrowheads="1" noTextEdit="1"/>
          </p:cNvSpPr>
          <p:nvPr>
            <p:ph type="sldImg"/>
          </p:nvPr>
        </p:nvSpPr>
        <p:spPr>
          <a:xfrm>
            <a:off x="2309813" y="522288"/>
            <a:ext cx="4643437" cy="2611437"/>
          </a:xfrm>
          <a:ln/>
        </p:spPr>
      </p:sp>
      <p:sp>
        <p:nvSpPr>
          <p:cNvPr id="6379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69714674"/>
      </p:ext>
    </p:extLst>
  </p:cSld>
  <p:clrMapOvr>
    <a:masterClrMapping/>
  </p:clrMapOvr>
</p:notes>
</file>

<file path=ppt/notesSlides/notesSlide17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7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CCBCD75-638B-46BB-9279-93936921CF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2811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7715" name="Rectangle 2"/>
          <p:cNvSpPr>
            <a:spLocks noGrp="1" noRot="1" noChangeAspect="1" noChangeArrowheads="1" noTextEdit="1"/>
          </p:cNvSpPr>
          <p:nvPr>
            <p:ph type="sldImg"/>
          </p:nvPr>
        </p:nvSpPr>
        <p:spPr>
          <a:xfrm>
            <a:off x="2309813" y="522288"/>
            <a:ext cx="4643437" cy="2611437"/>
          </a:xfrm>
          <a:ln/>
        </p:spPr>
      </p:sp>
      <p:sp>
        <p:nvSpPr>
          <p:cNvPr id="627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315495"/>
      </p:ext>
    </p:extLst>
  </p:cSld>
  <p:clrMapOvr>
    <a:masterClrMapping/>
  </p:clrMapOvr>
</p:notes>
</file>

<file path=ppt/notesSlides/notesSlide17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1A80FD-4BFE-412D-80BE-D8E10AFF94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2812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8739" name="Rectangle 2"/>
          <p:cNvSpPr>
            <a:spLocks noGrp="1" noRot="1" noChangeAspect="1" noChangeArrowheads="1" noTextEdit="1"/>
          </p:cNvSpPr>
          <p:nvPr>
            <p:ph type="sldImg"/>
          </p:nvPr>
        </p:nvSpPr>
        <p:spPr>
          <a:xfrm>
            <a:off x="2309813" y="522288"/>
            <a:ext cx="4643437" cy="2611437"/>
          </a:xfrm>
          <a:ln/>
        </p:spPr>
      </p:sp>
      <p:sp>
        <p:nvSpPr>
          <p:cNvPr id="628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8711965"/>
      </p:ext>
    </p:extLst>
  </p:cSld>
  <p:clrMapOvr>
    <a:masterClrMapping/>
  </p:clrMapOvr>
</p:notes>
</file>

<file path=ppt/notesSlides/notesSlide17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26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2C51166-BB6C-413F-87E9-A1CCC45807A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2814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2659" name="Rectangle 2"/>
          <p:cNvSpPr>
            <a:spLocks noGrp="1" noRot="1" noChangeAspect="1" noChangeArrowheads="1" noTextEdit="1"/>
          </p:cNvSpPr>
          <p:nvPr>
            <p:ph type="sldImg"/>
          </p:nvPr>
        </p:nvSpPr>
        <p:spPr>
          <a:xfrm>
            <a:off x="2309813" y="522288"/>
            <a:ext cx="4643437" cy="2611437"/>
          </a:xfrm>
          <a:ln/>
        </p:spPr>
      </p:sp>
      <p:sp>
        <p:nvSpPr>
          <p:cNvPr id="5826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9011730"/>
      </p:ext>
    </p:extLst>
  </p:cSld>
  <p:clrMapOvr>
    <a:masterClrMapping/>
  </p:clrMapOvr>
</p:notes>
</file>

<file path=ppt/notesSlides/notesSlide17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2815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46157340"/>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E9FC2A5-9E34-4DE8-B62F-EC6C5AB1850D}" type="slidenum">
              <a:rPr kumimoji="0" lang="ar-EG"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2067839630"/>
      </p:ext>
    </p:extLst>
  </p:cSld>
  <p:clrMapOvr>
    <a:masterClrMapping/>
  </p:clrMapOvr>
</p:notes>
</file>

<file path=ppt/notesSlides/notesSlide17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2816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83045024"/>
      </p:ext>
    </p:extLst>
  </p:cSld>
  <p:clrMapOvr>
    <a:masterClrMapping/>
  </p:clrMapOvr>
</p:notes>
</file>

<file path=ppt/notesSlides/notesSlide17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2817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55366053"/>
      </p:ext>
    </p:extLst>
  </p:cSld>
  <p:clrMapOvr>
    <a:masterClrMapping/>
  </p:clrMapOvr>
</p:notes>
</file>

<file path=ppt/notesSlides/notesSlide17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2818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43110464"/>
      </p:ext>
    </p:extLst>
  </p:cSld>
  <p:clrMapOvr>
    <a:masterClrMapping/>
  </p:clrMapOvr>
</p:notes>
</file>

<file path=ppt/notesSlides/notesSlide17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2819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13620240"/>
      </p:ext>
    </p:extLst>
  </p:cSld>
  <p:clrMapOvr>
    <a:masterClrMapping/>
  </p:clrMapOvr>
</p:notes>
</file>

<file path=ppt/notesSlides/notesSlide17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2820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15110094"/>
      </p:ext>
    </p:extLst>
  </p:cSld>
  <p:clrMapOvr>
    <a:masterClrMapping/>
  </p:clrMapOvr>
</p:notes>
</file>

<file path=ppt/notesSlides/notesSlide17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2821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33063560"/>
      </p:ext>
    </p:extLst>
  </p:cSld>
  <p:clrMapOvr>
    <a:masterClrMapping/>
  </p:clrMapOvr>
</p:notes>
</file>

<file path=ppt/notesSlides/notesSlide17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2822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90914149"/>
      </p:ext>
    </p:extLst>
  </p:cSld>
  <p:clrMapOvr>
    <a:masterClrMapping/>
  </p:clrMapOvr>
</p:notes>
</file>

<file path=ppt/notesSlides/notesSlide17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2823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55596449"/>
      </p:ext>
    </p:extLst>
  </p:cSld>
  <p:clrMapOvr>
    <a:masterClrMapping/>
  </p:clrMapOvr>
</p:notes>
</file>

<file path=ppt/notesSlides/notesSlide17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2824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63451736"/>
      </p:ext>
    </p:extLst>
  </p:cSld>
  <p:clrMapOvr>
    <a:masterClrMapping/>
  </p:clrMapOvr>
</p:notes>
</file>

<file path=ppt/notesSlides/notesSlide17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88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3017191-EF92-412E-A8AE-10E6ECD6EA7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2825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8803" name="Rectangle 2"/>
          <p:cNvSpPr>
            <a:spLocks noGrp="1" noRot="1" noChangeAspect="1" noChangeArrowheads="1" noTextEdit="1"/>
          </p:cNvSpPr>
          <p:nvPr>
            <p:ph type="sldImg"/>
          </p:nvPr>
        </p:nvSpPr>
        <p:spPr>
          <a:xfrm>
            <a:off x="2309813" y="522288"/>
            <a:ext cx="4643437" cy="2611437"/>
          </a:xfrm>
          <a:ln/>
        </p:spPr>
      </p:sp>
      <p:sp>
        <p:nvSpPr>
          <p:cNvPr id="5888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34174708"/>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B708D9-4F6C-4019-9BE4-7B5880B907E4}" type="slidenum">
              <a:rPr lang="ar-SA"/>
              <a:pPr/>
              <a:t>244</a:t>
            </a:fld>
            <a:endParaRPr lang="en-US"/>
          </a:p>
        </p:txBody>
      </p:sp>
      <p:sp>
        <p:nvSpPr>
          <p:cNvPr id="10893314" name="Rectangle 2"/>
          <p:cNvSpPr>
            <a:spLocks noGrp="1" noRot="1" noChangeAspect="1" noChangeArrowheads="1" noTextEdit="1"/>
          </p:cNvSpPr>
          <p:nvPr>
            <p:ph type="sldImg"/>
          </p:nvPr>
        </p:nvSpPr>
        <p:spPr>
          <a:xfrm>
            <a:off x="2309813" y="522288"/>
            <a:ext cx="4643437" cy="2611437"/>
          </a:xfrm>
          <a:ln/>
        </p:spPr>
      </p:sp>
      <p:sp>
        <p:nvSpPr>
          <p:cNvPr id="1089331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7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98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1AEB868-5BAA-4458-8282-F5AD2A1B4F4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2829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9827" name="Rectangle 2"/>
          <p:cNvSpPr>
            <a:spLocks noGrp="1" noRot="1" noChangeAspect="1" noChangeArrowheads="1" noTextEdit="1"/>
          </p:cNvSpPr>
          <p:nvPr>
            <p:ph type="sldImg"/>
          </p:nvPr>
        </p:nvSpPr>
        <p:spPr>
          <a:xfrm>
            <a:off x="2309813" y="522288"/>
            <a:ext cx="4643437" cy="2611437"/>
          </a:xfrm>
          <a:ln/>
        </p:spPr>
      </p:sp>
      <p:sp>
        <p:nvSpPr>
          <p:cNvPr id="5898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42827362"/>
      </p:ext>
    </p:extLst>
  </p:cSld>
  <p:clrMapOvr>
    <a:masterClrMapping/>
  </p:clrMapOvr>
</p:notes>
</file>

<file path=ppt/notesSlides/notesSlide17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08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5153C59-4945-426E-8F21-905346B5FEC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2832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0851" name="Rectangle 2"/>
          <p:cNvSpPr>
            <a:spLocks noGrp="1" noRot="1" noChangeAspect="1" noChangeArrowheads="1" noTextEdit="1"/>
          </p:cNvSpPr>
          <p:nvPr>
            <p:ph type="sldImg"/>
          </p:nvPr>
        </p:nvSpPr>
        <p:spPr>
          <a:xfrm>
            <a:off x="2309813" y="522288"/>
            <a:ext cx="4643437" cy="2611437"/>
          </a:xfrm>
          <a:ln/>
        </p:spPr>
      </p:sp>
      <p:sp>
        <p:nvSpPr>
          <p:cNvPr id="5908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46170002"/>
      </p:ext>
    </p:extLst>
  </p:cSld>
  <p:clrMapOvr>
    <a:masterClrMapping/>
  </p:clrMapOvr>
</p:notes>
</file>

<file path=ppt/notesSlides/notesSlide17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1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AAF89E0-1255-4DF0-8695-0AF153F9AFA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2833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1875" name="Rectangle 2"/>
          <p:cNvSpPr>
            <a:spLocks noGrp="1" noRot="1" noChangeAspect="1" noChangeArrowheads="1" noTextEdit="1"/>
          </p:cNvSpPr>
          <p:nvPr>
            <p:ph type="sldImg"/>
          </p:nvPr>
        </p:nvSpPr>
        <p:spPr>
          <a:xfrm>
            <a:off x="2309813" y="522288"/>
            <a:ext cx="4643437" cy="2611437"/>
          </a:xfrm>
          <a:ln/>
        </p:spPr>
      </p:sp>
      <p:sp>
        <p:nvSpPr>
          <p:cNvPr id="591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98344636"/>
      </p:ext>
    </p:extLst>
  </p:cSld>
  <p:clrMapOvr>
    <a:masterClrMapping/>
  </p:clrMapOvr>
</p:notes>
</file>

<file path=ppt/notesSlides/notesSlide17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28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CFEF6A1-DA29-42E4-84C7-273D6D70428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2834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2899" name="Rectangle 2"/>
          <p:cNvSpPr>
            <a:spLocks noGrp="1" noRot="1" noChangeAspect="1" noChangeArrowheads="1" noTextEdit="1"/>
          </p:cNvSpPr>
          <p:nvPr>
            <p:ph type="sldImg"/>
          </p:nvPr>
        </p:nvSpPr>
        <p:spPr>
          <a:xfrm>
            <a:off x="2309813" y="522288"/>
            <a:ext cx="4643437" cy="2611437"/>
          </a:xfrm>
          <a:ln/>
        </p:spPr>
      </p:sp>
      <p:sp>
        <p:nvSpPr>
          <p:cNvPr id="5929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07696526"/>
      </p:ext>
    </p:extLst>
  </p:cSld>
  <p:clrMapOvr>
    <a:masterClrMapping/>
  </p:clrMapOvr>
</p:notes>
</file>

<file path=ppt/notesSlides/notesSlide17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B4EA1E0-0CC8-4D2F-9C2F-00C5DC8990F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2835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3923" name="Rectangle 2"/>
          <p:cNvSpPr>
            <a:spLocks noGrp="1" noRot="1" noChangeAspect="1" noChangeArrowheads="1" noTextEdit="1"/>
          </p:cNvSpPr>
          <p:nvPr>
            <p:ph type="sldImg"/>
          </p:nvPr>
        </p:nvSpPr>
        <p:spPr>
          <a:xfrm>
            <a:off x="2309813" y="522288"/>
            <a:ext cx="4643437" cy="2611437"/>
          </a:xfrm>
          <a:ln/>
        </p:spPr>
      </p:sp>
      <p:sp>
        <p:nvSpPr>
          <p:cNvPr id="5939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60560099"/>
      </p:ext>
    </p:extLst>
  </p:cSld>
  <p:clrMapOvr>
    <a:masterClrMapping/>
  </p:clrMapOvr>
</p:notes>
</file>

<file path=ppt/notesSlides/notesSlide17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49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28E1642-5082-478D-A645-9E22584048A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2837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4947" name="Rectangle 2"/>
          <p:cNvSpPr>
            <a:spLocks noGrp="1" noRot="1" noChangeAspect="1" noChangeArrowheads="1" noTextEdit="1"/>
          </p:cNvSpPr>
          <p:nvPr>
            <p:ph type="sldImg"/>
          </p:nvPr>
        </p:nvSpPr>
        <p:spPr>
          <a:xfrm>
            <a:off x="2309813" y="522288"/>
            <a:ext cx="4643437" cy="2611437"/>
          </a:xfrm>
          <a:ln/>
        </p:spPr>
      </p:sp>
      <p:sp>
        <p:nvSpPr>
          <p:cNvPr id="5949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69213853"/>
      </p:ext>
    </p:extLst>
  </p:cSld>
  <p:clrMapOvr>
    <a:masterClrMapping/>
  </p:clrMapOvr>
</p:notes>
</file>

<file path=ppt/notesSlides/notesSlide17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61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1FDA4F-AEA4-4A34-B6BE-8C746A4E961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2842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6147" name="Rectangle 2"/>
          <p:cNvSpPr>
            <a:spLocks noGrp="1" noRot="1" noChangeAspect="1" noChangeArrowheads="1" noTextEdit="1"/>
          </p:cNvSpPr>
          <p:nvPr>
            <p:ph type="sldImg"/>
          </p:nvPr>
        </p:nvSpPr>
        <p:spPr>
          <a:xfrm>
            <a:off x="2309813" y="522288"/>
            <a:ext cx="4643437" cy="2611437"/>
          </a:xfrm>
          <a:ln/>
        </p:spPr>
      </p:sp>
      <p:sp>
        <p:nvSpPr>
          <p:cNvPr id="6461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2456355"/>
      </p:ext>
    </p:extLst>
  </p:cSld>
  <p:clrMapOvr>
    <a:masterClrMapping/>
  </p:clrMapOvr>
</p:notes>
</file>

<file path=ppt/notesSlides/notesSlide17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7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2486273-1B48-4E3B-A463-FF3D5A03316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2843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7171" name="Rectangle 2"/>
          <p:cNvSpPr>
            <a:spLocks noGrp="1" noRot="1" noChangeAspect="1" noChangeArrowheads="1" noTextEdit="1"/>
          </p:cNvSpPr>
          <p:nvPr>
            <p:ph type="sldImg"/>
          </p:nvPr>
        </p:nvSpPr>
        <p:spPr>
          <a:xfrm>
            <a:off x="2309813" y="522288"/>
            <a:ext cx="4643437" cy="2611437"/>
          </a:xfrm>
          <a:ln/>
        </p:spPr>
      </p:sp>
      <p:sp>
        <p:nvSpPr>
          <p:cNvPr id="647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90675264"/>
      </p:ext>
    </p:extLst>
  </p:cSld>
  <p:clrMapOvr>
    <a:masterClrMapping/>
  </p:clrMapOvr>
</p:notes>
</file>

<file path=ppt/notesSlides/notesSlide17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8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37353C-A0BD-4F88-A3D3-4E8B6FB7D48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2844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8195" name="Rectangle 2"/>
          <p:cNvSpPr>
            <a:spLocks noGrp="1" noRot="1" noChangeAspect="1" noChangeArrowheads="1" noTextEdit="1"/>
          </p:cNvSpPr>
          <p:nvPr>
            <p:ph type="sldImg"/>
          </p:nvPr>
        </p:nvSpPr>
        <p:spPr>
          <a:xfrm>
            <a:off x="2309813" y="522288"/>
            <a:ext cx="4643437" cy="2611437"/>
          </a:xfrm>
          <a:ln/>
        </p:spPr>
      </p:sp>
      <p:sp>
        <p:nvSpPr>
          <p:cNvPr id="648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31430925"/>
      </p:ext>
    </p:extLst>
  </p:cSld>
  <p:clrMapOvr>
    <a:masterClrMapping/>
  </p:clrMapOvr>
</p:notes>
</file>

<file path=ppt/notesSlides/notesSlide17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5E93A9-478D-44E4-A36E-AD8B6BDB896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2845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5123" name="Rectangle 2"/>
          <p:cNvSpPr>
            <a:spLocks noGrp="1" noRot="1" noChangeAspect="1" noChangeArrowheads="1" noTextEdit="1"/>
          </p:cNvSpPr>
          <p:nvPr>
            <p:ph type="sldImg"/>
          </p:nvPr>
        </p:nvSpPr>
        <p:spPr>
          <a:xfrm>
            <a:off x="2309813" y="522288"/>
            <a:ext cx="4643437" cy="2611437"/>
          </a:xfrm>
          <a:ln/>
        </p:spPr>
      </p:sp>
      <p:sp>
        <p:nvSpPr>
          <p:cNvPr id="64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67784058"/>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2A148CB-DE2C-4733-AA02-10E5E61E98A4}"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57186" name="Rectangle 2"/>
          <p:cNvSpPr>
            <a:spLocks noGrp="1" noRot="1" noChangeAspect="1" noChangeArrowheads="1" noTextEdit="1"/>
          </p:cNvSpPr>
          <p:nvPr>
            <p:ph type="sldImg"/>
          </p:nvPr>
        </p:nvSpPr>
        <p:spPr>
          <a:xfrm>
            <a:off x="2309813" y="522288"/>
            <a:ext cx="4643437" cy="2611437"/>
          </a:xfrm>
          <a:ln/>
        </p:spPr>
      </p:sp>
      <p:sp>
        <p:nvSpPr>
          <p:cNvPr id="113571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31031343"/>
      </p:ext>
    </p:extLst>
  </p:cSld>
  <p:clrMapOvr>
    <a:masterClrMapping/>
  </p:clrMapOvr>
</p:notes>
</file>

<file path=ppt/notesSlides/notesSlide17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0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02ED438-7C72-49F4-8697-E49AD55E284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2856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50243" name="Rectangle 2"/>
          <p:cNvSpPr>
            <a:spLocks noGrp="1" noRot="1" noChangeAspect="1" noChangeArrowheads="1" noTextEdit="1"/>
          </p:cNvSpPr>
          <p:nvPr>
            <p:ph type="sldImg"/>
          </p:nvPr>
        </p:nvSpPr>
        <p:spPr>
          <a:xfrm>
            <a:off x="2309813" y="522288"/>
            <a:ext cx="4643437" cy="2611437"/>
          </a:xfrm>
          <a:ln/>
        </p:spPr>
      </p:sp>
      <p:sp>
        <p:nvSpPr>
          <p:cNvPr id="650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00561103"/>
      </p:ext>
    </p:extLst>
  </p:cSld>
  <p:clrMapOvr>
    <a:masterClrMapping/>
  </p:clrMapOvr>
</p:notes>
</file>

<file path=ppt/notesSlides/notesSlide17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12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F4023D5-D63E-4315-B1CE-0A06414ECF6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2857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51267" name="Rectangle 2"/>
          <p:cNvSpPr>
            <a:spLocks noGrp="1" noRot="1" noChangeAspect="1" noChangeArrowheads="1" noTextEdit="1"/>
          </p:cNvSpPr>
          <p:nvPr>
            <p:ph type="sldImg"/>
          </p:nvPr>
        </p:nvSpPr>
        <p:spPr>
          <a:xfrm>
            <a:off x="2309813" y="522288"/>
            <a:ext cx="4643437" cy="2611437"/>
          </a:xfrm>
          <a:ln/>
        </p:spPr>
      </p:sp>
      <p:sp>
        <p:nvSpPr>
          <p:cNvPr id="6512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2339140"/>
      </p:ext>
    </p:extLst>
  </p:cSld>
  <p:clrMapOvr>
    <a:masterClrMapping/>
  </p:clrMapOvr>
</p:notes>
</file>

<file path=ppt/notesSlides/notesSlide17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2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6187104-DAD9-4221-8FC5-FFD31FA1449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2858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52291" name="Rectangle 2"/>
          <p:cNvSpPr>
            <a:spLocks noGrp="1" noRot="1" noChangeAspect="1" noChangeArrowheads="1" noTextEdit="1"/>
          </p:cNvSpPr>
          <p:nvPr>
            <p:ph type="sldImg"/>
          </p:nvPr>
        </p:nvSpPr>
        <p:spPr>
          <a:xfrm>
            <a:off x="2309813" y="522288"/>
            <a:ext cx="4643437" cy="2611437"/>
          </a:xfrm>
          <a:ln/>
        </p:spPr>
      </p:sp>
      <p:sp>
        <p:nvSpPr>
          <p:cNvPr id="652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51181531"/>
      </p:ext>
    </p:extLst>
  </p:cSld>
  <p:clrMapOvr>
    <a:masterClrMapping/>
  </p:clrMapOvr>
</p:notes>
</file>

<file path=ppt/notesSlides/notesSlide17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5E93A9-478D-44E4-A36E-AD8B6BDB896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2859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5123" name="Rectangle 2"/>
          <p:cNvSpPr>
            <a:spLocks noGrp="1" noRot="1" noChangeAspect="1" noChangeArrowheads="1" noTextEdit="1"/>
          </p:cNvSpPr>
          <p:nvPr>
            <p:ph type="sldImg"/>
          </p:nvPr>
        </p:nvSpPr>
        <p:spPr>
          <a:xfrm>
            <a:off x="2309813" y="522288"/>
            <a:ext cx="4643437" cy="2611437"/>
          </a:xfrm>
          <a:ln/>
        </p:spPr>
      </p:sp>
      <p:sp>
        <p:nvSpPr>
          <p:cNvPr id="64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42470011"/>
      </p:ext>
    </p:extLst>
  </p:cSld>
  <p:clrMapOvr>
    <a:masterClrMapping/>
  </p:clrMapOvr>
</p:notes>
</file>

<file path=ppt/notesSlides/notesSlide17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59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6F92B39-9EB1-4785-A4DB-E313D26B20B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2862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5971" name="Rectangle 2"/>
          <p:cNvSpPr>
            <a:spLocks noGrp="1" noRot="1" noChangeAspect="1" noChangeArrowheads="1" noTextEdit="1"/>
          </p:cNvSpPr>
          <p:nvPr>
            <p:ph type="sldImg"/>
          </p:nvPr>
        </p:nvSpPr>
        <p:spPr>
          <a:xfrm>
            <a:off x="2309813" y="522288"/>
            <a:ext cx="4643437" cy="2611437"/>
          </a:xfrm>
          <a:ln/>
        </p:spPr>
      </p:sp>
      <p:sp>
        <p:nvSpPr>
          <p:cNvPr id="5959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54321278"/>
      </p:ext>
    </p:extLst>
  </p:cSld>
  <p:clrMapOvr>
    <a:masterClrMapping/>
  </p:clrMapOvr>
</p:notes>
</file>

<file path=ppt/notesSlides/notesSlide17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80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9AD93A0-B419-4A1E-BCEB-B536E18AC09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2863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8019" name="Rectangle 2"/>
          <p:cNvSpPr>
            <a:spLocks noGrp="1" noRot="1" noChangeAspect="1" noChangeArrowheads="1" noTextEdit="1"/>
          </p:cNvSpPr>
          <p:nvPr>
            <p:ph type="sldImg"/>
          </p:nvPr>
        </p:nvSpPr>
        <p:spPr>
          <a:xfrm>
            <a:off x="2309813" y="522288"/>
            <a:ext cx="4643437" cy="2611437"/>
          </a:xfrm>
          <a:ln/>
        </p:spPr>
      </p:sp>
      <p:sp>
        <p:nvSpPr>
          <p:cNvPr id="5980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49679154"/>
      </p:ext>
    </p:extLst>
  </p:cSld>
  <p:clrMapOvr>
    <a:masterClrMapping/>
  </p:clrMapOvr>
</p:notes>
</file>

<file path=ppt/notesSlides/notesSlide17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59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6F92B39-9EB1-4785-A4DB-E313D26B20B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2864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5971" name="Rectangle 2"/>
          <p:cNvSpPr>
            <a:spLocks noGrp="1" noRot="1" noChangeAspect="1" noChangeArrowheads="1" noTextEdit="1"/>
          </p:cNvSpPr>
          <p:nvPr>
            <p:ph type="sldImg"/>
          </p:nvPr>
        </p:nvSpPr>
        <p:spPr>
          <a:xfrm>
            <a:off x="2309813" y="522288"/>
            <a:ext cx="4643437" cy="2611437"/>
          </a:xfrm>
          <a:ln/>
        </p:spPr>
      </p:sp>
      <p:sp>
        <p:nvSpPr>
          <p:cNvPr id="5959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54548544"/>
      </p:ext>
    </p:extLst>
  </p:cSld>
  <p:clrMapOvr>
    <a:masterClrMapping/>
  </p:clrMapOvr>
</p:notes>
</file>

<file path=ppt/notesSlides/notesSlide17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92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B39D35E-8C82-440A-8C45-B232236D07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2865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09283" name="Rectangle 2"/>
          <p:cNvSpPr>
            <a:spLocks noGrp="1" noRot="1" noChangeAspect="1" noChangeArrowheads="1" noTextEdit="1"/>
          </p:cNvSpPr>
          <p:nvPr>
            <p:ph type="sldImg"/>
          </p:nvPr>
        </p:nvSpPr>
        <p:spPr>
          <a:xfrm>
            <a:off x="2309813" y="522288"/>
            <a:ext cx="4643437" cy="2611437"/>
          </a:xfrm>
          <a:ln/>
        </p:spPr>
      </p:sp>
      <p:sp>
        <p:nvSpPr>
          <p:cNvPr id="6092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44884616"/>
      </p:ext>
    </p:extLst>
  </p:cSld>
  <p:clrMapOvr>
    <a:masterClrMapping/>
  </p:clrMapOvr>
</p:notes>
</file>

<file path=ppt/notesSlides/notesSlide17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1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A1C0D76-89C1-4E25-8AB5-5EA17C1B346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2866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01091" name="Rectangle 2"/>
          <p:cNvSpPr>
            <a:spLocks noGrp="1" noRot="1" noChangeAspect="1" noChangeArrowheads="1" noTextEdit="1"/>
          </p:cNvSpPr>
          <p:nvPr>
            <p:ph type="sldImg"/>
          </p:nvPr>
        </p:nvSpPr>
        <p:spPr>
          <a:xfrm>
            <a:off x="2309813" y="522288"/>
            <a:ext cx="4643437" cy="2611437"/>
          </a:xfrm>
          <a:ln/>
        </p:spPr>
      </p:sp>
      <p:sp>
        <p:nvSpPr>
          <p:cNvPr id="601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27982644"/>
      </p:ext>
    </p:extLst>
  </p:cSld>
  <p:clrMapOvr>
    <a:masterClrMapping/>
  </p:clrMapOvr>
</p:notes>
</file>

<file path=ppt/notesSlides/notesSlide17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59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6F92B39-9EB1-4785-A4DB-E313D26B20B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2867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5971" name="Rectangle 2"/>
          <p:cNvSpPr>
            <a:spLocks noGrp="1" noRot="1" noChangeAspect="1" noChangeArrowheads="1" noTextEdit="1"/>
          </p:cNvSpPr>
          <p:nvPr>
            <p:ph type="sldImg"/>
          </p:nvPr>
        </p:nvSpPr>
        <p:spPr>
          <a:xfrm>
            <a:off x="2309813" y="522288"/>
            <a:ext cx="4643437" cy="2611437"/>
          </a:xfrm>
          <a:ln/>
        </p:spPr>
      </p:sp>
      <p:sp>
        <p:nvSpPr>
          <p:cNvPr id="5959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24945539"/>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5E903BC-9E9D-4FA5-9FDE-98B3B34A7675}" type="slidenum">
              <a:rPr lang="ar-SA"/>
              <a:pPr/>
              <a:t>247</a:t>
            </a:fld>
            <a:endParaRPr lang="en-US"/>
          </a:p>
        </p:txBody>
      </p:sp>
      <p:sp>
        <p:nvSpPr>
          <p:cNvPr id="7436290" name="Rectangle 2"/>
          <p:cNvSpPr>
            <a:spLocks noGrp="1" noRot="1" noChangeAspect="1" noChangeArrowheads="1" noTextEdit="1"/>
          </p:cNvSpPr>
          <p:nvPr>
            <p:ph type="sldImg"/>
          </p:nvPr>
        </p:nvSpPr>
        <p:spPr bwMode="auto">
          <a:xfrm>
            <a:off x="2309813" y="522288"/>
            <a:ext cx="4643437" cy="2611437"/>
          </a:xfrm>
          <a:prstGeom prst="rect">
            <a:avLst/>
          </a:prstGeom>
          <a:solidFill>
            <a:srgbClr val="FFFFFF"/>
          </a:solidFill>
          <a:ln>
            <a:solidFill>
              <a:srgbClr val="000000"/>
            </a:solidFill>
            <a:miter lim="800000"/>
            <a:headEnd/>
            <a:tailEnd/>
          </a:ln>
        </p:spPr>
      </p:sp>
      <p:sp>
        <p:nvSpPr>
          <p:cNvPr id="7436291" name="Rectangle 3"/>
          <p:cNvSpPr>
            <a:spLocks noGrp="1" noChangeArrowheads="1"/>
          </p:cNvSpPr>
          <p:nvPr>
            <p:ph type="body" idx="1"/>
          </p:nvPr>
        </p:nvSpPr>
        <p:spPr bwMode="auto">
          <a:xfrm>
            <a:off x="1234018" y="3307557"/>
            <a:ext cx="6794500" cy="3132535"/>
          </a:xfrm>
          <a:prstGeom prst="rect">
            <a:avLst/>
          </a:prstGeom>
          <a:solidFill>
            <a:srgbClr val="FFFFFF"/>
          </a:solidFill>
          <a:ln>
            <a:solidFill>
              <a:srgbClr val="000000"/>
            </a:solidFill>
            <a:miter lim="800000"/>
            <a:headEnd/>
            <a:tailEnd/>
          </a:ln>
        </p:spPr>
        <p:txBody>
          <a:bodyPr lIns="87728" tIns="43864" rIns="87728" bIns="43864"/>
          <a:lstStyle/>
          <a:p>
            <a:endParaRPr lang="en-CA"/>
          </a:p>
        </p:txBody>
      </p:sp>
    </p:spTree>
  </p:cSld>
  <p:clrMapOvr>
    <a:masterClrMapping/>
  </p:clrMapOvr>
</p:notes>
</file>

<file path=ppt/notesSlides/notesSlide17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2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A11F2C0-2749-4D13-97D4-8AC35639821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2868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12355" name="Rectangle 2"/>
          <p:cNvSpPr>
            <a:spLocks noGrp="1" noRot="1" noChangeAspect="1" noChangeArrowheads="1" noTextEdit="1"/>
          </p:cNvSpPr>
          <p:nvPr>
            <p:ph type="sldImg"/>
          </p:nvPr>
        </p:nvSpPr>
        <p:spPr>
          <a:xfrm>
            <a:off x="2309813" y="522288"/>
            <a:ext cx="4643437" cy="2611437"/>
          </a:xfrm>
          <a:ln/>
        </p:spPr>
      </p:sp>
      <p:sp>
        <p:nvSpPr>
          <p:cNvPr id="612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85355485"/>
      </p:ext>
    </p:extLst>
  </p:cSld>
  <p:clrMapOvr>
    <a:masterClrMapping/>
  </p:clrMapOvr>
</p:notes>
</file>

<file path=ppt/notesSlides/notesSlide17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51E077A-7A29-4EF2-BB8E-FFC8895AD63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2869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04163" name="Rectangle 2"/>
          <p:cNvSpPr>
            <a:spLocks noGrp="1" noRot="1" noChangeAspect="1" noChangeArrowheads="1" noTextEdit="1"/>
          </p:cNvSpPr>
          <p:nvPr>
            <p:ph type="sldImg"/>
          </p:nvPr>
        </p:nvSpPr>
        <p:spPr>
          <a:xfrm>
            <a:off x="2309813" y="522288"/>
            <a:ext cx="4643437" cy="2611437"/>
          </a:xfrm>
          <a:ln/>
        </p:spPr>
      </p:sp>
      <p:sp>
        <p:nvSpPr>
          <p:cNvPr id="604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60692436"/>
      </p:ext>
    </p:extLst>
  </p:cSld>
  <p:clrMapOvr>
    <a:masterClrMapping/>
  </p:clrMapOvr>
</p:notes>
</file>

<file path=ppt/notesSlides/notesSlide17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59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6F92B39-9EB1-4785-A4DB-E313D26B20B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2870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5971" name="Rectangle 2"/>
          <p:cNvSpPr>
            <a:spLocks noGrp="1" noRot="1" noChangeAspect="1" noChangeArrowheads="1" noTextEdit="1"/>
          </p:cNvSpPr>
          <p:nvPr>
            <p:ph type="sldImg"/>
          </p:nvPr>
        </p:nvSpPr>
        <p:spPr>
          <a:xfrm>
            <a:off x="2309813" y="522288"/>
            <a:ext cx="4643437" cy="2611437"/>
          </a:xfrm>
          <a:ln/>
        </p:spPr>
      </p:sp>
      <p:sp>
        <p:nvSpPr>
          <p:cNvPr id="5959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35660966"/>
      </p:ext>
    </p:extLst>
  </p:cSld>
  <p:clrMapOvr>
    <a:masterClrMapping/>
  </p:clrMapOvr>
</p:notes>
</file>

<file path=ppt/notesSlides/notesSlide17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2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A11F2C0-2749-4D13-97D4-8AC35639821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2871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12355" name="Rectangle 2"/>
          <p:cNvSpPr>
            <a:spLocks noGrp="1" noRot="1" noChangeAspect="1" noChangeArrowheads="1" noTextEdit="1"/>
          </p:cNvSpPr>
          <p:nvPr>
            <p:ph type="sldImg"/>
          </p:nvPr>
        </p:nvSpPr>
        <p:spPr>
          <a:xfrm>
            <a:off x="2309813" y="522288"/>
            <a:ext cx="4643437" cy="2611437"/>
          </a:xfrm>
          <a:ln/>
        </p:spPr>
      </p:sp>
      <p:sp>
        <p:nvSpPr>
          <p:cNvPr id="612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80097733"/>
      </p:ext>
    </p:extLst>
  </p:cSld>
  <p:clrMapOvr>
    <a:masterClrMapping/>
  </p:clrMapOvr>
</p:notes>
</file>

<file path=ppt/notesSlides/notesSlide17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72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B89B069-BD82-4D9F-B646-210D5DA7D19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2872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07235" name="Rectangle 2"/>
          <p:cNvSpPr>
            <a:spLocks noGrp="1" noRot="1" noChangeAspect="1" noChangeArrowheads="1" noTextEdit="1"/>
          </p:cNvSpPr>
          <p:nvPr>
            <p:ph type="sldImg"/>
          </p:nvPr>
        </p:nvSpPr>
        <p:spPr>
          <a:xfrm>
            <a:off x="2309813" y="522288"/>
            <a:ext cx="4643437" cy="2611437"/>
          </a:xfrm>
          <a:ln/>
        </p:spPr>
      </p:sp>
      <p:sp>
        <p:nvSpPr>
          <p:cNvPr id="6072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23054421"/>
      </p:ext>
    </p:extLst>
  </p:cSld>
  <p:clrMapOvr>
    <a:masterClrMapping/>
  </p:clrMapOvr>
</p:notes>
</file>

<file path=ppt/notesSlides/notesSlide17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59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6F92B39-9EB1-4785-A4DB-E313D26B20B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2873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5971" name="Rectangle 2"/>
          <p:cNvSpPr>
            <a:spLocks noGrp="1" noRot="1" noChangeAspect="1" noChangeArrowheads="1" noTextEdit="1"/>
          </p:cNvSpPr>
          <p:nvPr>
            <p:ph type="sldImg"/>
          </p:nvPr>
        </p:nvSpPr>
        <p:spPr>
          <a:xfrm>
            <a:off x="2309813" y="522288"/>
            <a:ext cx="4643437" cy="2611437"/>
          </a:xfrm>
          <a:ln/>
        </p:spPr>
      </p:sp>
      <p:sp>
        <p:nvSpPr>
          <p:cNvPr id="5959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70698597"/>
      </p:ext>
    </p:extLst>
  </p:cSld>
  <p:clrMapOvr>
    <a:masterClrMapping/>
  </p:clrMapOvr>
</p:notes>
</file>

<file path=ppt/notesSlides/notesSlide17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92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B39D35E-8C82-440A-8C45-B232236D07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2874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09283" name="Rectangle 2"/>
          <p:cNvSpPr>
            <a:spLocks noGrp="1" noRot="1" noChangeAspect="1" noChangeArrowheads="1" noTextEdit="1"/>
          </p:cNvSpPr>
          <p:nvPr>
            <p:ph type="sldImg"/>
          </p:nvPr>
        </p:nvSpPr>
        <p:spPr>
          <a:xfrm>
            <a:off x="2309813" y="522288"/>
            <a:ext cx="4643437" cy="2611437"/>
          </a:xfrm>
          <a:ln/>
        </p:spPr>
      </p:sp>
      <p:sp>
        <p:nvSpPr>
          <p:cNvPr id="6092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04109803"/>
      </p:ext>
    </p:extLst>
  </p:cSld>
  <p:clrMapOvr>
    <a:masterClrMapping/>
  </p:clrMapOvr>
</p:notes>
</file>

<file path=ppt/notesSlides/notesSlide17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0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986AEF0-8467-4C0B-B3ED-A0271CF45FD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2875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10307" name="Rectangle 2"/>
          <p:cNvSpPr>
            <a:spLocks noGrp="1" noRot="1" noChangeAspect="1" noChangeArrowheads="1" noTextEdit="1"/>
          </p:cNvSpPr>
          <p:nvPr>
            <p:ph type="sldImg"/>
          </p:nvPr>
        </p:nvSpPr>
        <p:spPr>
          <a:xfrm>
            <a:off x="2309813" y="522288"/>
            <a:ext cx="4643437" cy="2611437"/>
          </a:xfrm>
          <a:ln/>
        </p:spPr>
      </p:sp>
      <p:sp>
        <p:nvSpPr>
          <p:cNvPr id="610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31857078"/>
      </p:ext>
    </p:extLst>
  </p:cSld>
  <p:clrMapOvr>
    <a:masterClrMapping/>
  </p:clrMapOvr>
</p:notes>
</file>

<file path=ppt/notesSlides/notesSlide17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59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6F92B39-9EB1-4785-A4DB-E313D26B20B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2876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5971" name="Rectangle 2"/>
          <p:cNvSpPr>
            <a:spLocks noGrp="1" noRot="1" noChangeAspect="1" noChangeArrowheads="1" noTextEdit="1"/>
          </p:cNvSpPr>
          <p:nvPr>
            <p:ph type="sldImg"/>
          </p:nvPr>
        </p:nvSpPr>
        <p:spPr>
          <a:xfrm>
            <a:off x="2309813" y="522288"/>
            <a:ext cx="4643437" cy="2611437"/>
          </a:xfrm>
          <a:ln/>
        </p:spPr>
      </p:sp>
      <p:sp>
        <p:nvSpPr>
          <p:cNvPr id="5959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23630079"/>
      </p:ext>
    </p:extLst>
  </p:cSld>
  <p:clrMapOvr>
    <a:masterClrMapping/>
  </p:clrMapOvr>
</p:notes>
</file>

<file path=ppt/notesSlides/notesSlide17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2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A11F2C0-2749-4D13-97D4-8AC35639821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2877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12355" name="Rectangle 2"/>
          <p:cNvSpPr>
            <a:spLocks noGrp="1" noRot="1" noChangeAspect="1" noChangeArrowheads="1" noTextEdit="1"/>
          </p:cNvSpPr>
          <p:nvPr>
            <p:ph type="sldImg"/>
          </p:nvPr>
        </p:nvSpPr>
        <p:spPr>
          <a:xfrm>
            <a:off x="2309813" y="522288"/>
            <a:ext cx="4643437" cy="2611437"/>
          </a:xfrm>
          <a:ln/>
        </p:spPr>
      </p:sp>
      <p:sp>
        <p:nvSpPr>
          <p:cNvPr id="612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90956135"/>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CEF2D65-0CB4-4F74-89A6-01600061696F}" type="slidenum">
              <a:rPr lang="ar-SA"/>
              <a:pPr/>
              <a:t>253</a:t>
            </a:fld>
            <a:endParaRPr lang="en-US" dirty="0"/>
          </a:p>
        </p:txBody>
      </p:sp>
      <p:sp>
        <p:nvSpPr>
          <p:cNvPr id="10889218" name="Rectangle 2"/>
          <p:cNvSpPr>
            <a:spLocks noGrp="1" noRot="1" noChangeAspect="1" noChangeArrowheads="1" noTextEdit="1"/>
          </p:cNvSpPr>
          <p:nvPr>
            <p:ph type="sldImg"/>
          </p:nvPr>
        </p:nvSpPr>
        <p:spPr>
          <a:xfrm>
            <a:off x="2309813" y="522288"/>
            <a:ext cx="4643437" cy="2611437"/>
          </a:xfrm>
          <a:ln/>
        </p:spPr>
      </p:sp>
      <p:sp>
        <p:nvSpPr>
          <p:cNvPr id="10889219" name="Rectangle 3"/>
          <p:cNvSpPr>
            <a:spLocks noGrp="1" noChangeArrowheads="1"/>
          </p:cNvSpPr>
          <p:nvPr>
            <p:ph type="body" idx="1"/>
          </p:nvPr>
        </p:nvSpPr>
        <p:spPr/>
        <p:txBody>
          <a:bodyPr/>
          <a:lstStyle/>
          <a:p>
            <a:endParaRPr lang="en-CA" dirty="0"/>
          </a:p>
        </p:txBody>
      </p:sp>
    </p:spTree>
  </p:cSld>
  <p:clrMapOvr>
    <a:masterClrMapping/>
  </p:clrMapOvr>
</p:notes>
</file>

<file path=ppt/notesSlides/notesSlide17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3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30C2DA6-FA06-4224-A551-8EF47B81ACA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2878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13379" name="Rectangle 2"/>
          <p:cNvSpPr>
            <a:spLocks noGrp="1" noRot="1" noChangeAspect="1" noChangeArrowheads="1" noTextEdit="1"/>
          </p:cNvSpPr>
          <p:nvPr>
            <p:ph type="sldImg"/>
          </p:nvPr>
        </p:nvSpPr>
        <p:spPr>
          <a:xfrm>
            <a:off x="2309813" y="522288"/>
            <a:ext cx="4643437" cy="2611437"/>
          </a:xfrm>
          <a:ln/>
        </p:spPr>
      </p:sp>
      <p:sp>
        <p:nvSpPr>
          <p:cNvPr id="613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6571354"/>
      </p:ext>
    </p:extLst>
  </p:cSld>
  <p:clrMapOvr>
    <a:masterClrMapping/>
  </p:clrMapOvr>
</p:notes>
</file>

<file path=ppt/notesSlides/notesSlide17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0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02ED438-7C72-49F4-8697-E49AD55E284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2887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50243" name="Rectangle 2"/>
          <p:cNvSpPr>
            <a:spLocks noGrp="1" noRot="1" noChangeAspect="1" noChangeArrowheads="1" noTextEdit="1"/>
          </p:cNvSpPr>
          <p:nvPr>
            <p:ph type="sldImg"/>
          </p:nvPr>
        </p:nvSpPr>
        <p:spPr>
          <a:xfrm>
            <a:off x="2309813" y="522288"/>
            <a:ext cx="4643437" cy="2611437"/>
          </a:xfrm>
          <a:ln/>
        </p:spPr>
      </p:sp>
      <p:sp>
        <p:nvSpPr>
          <p:cNvPr id="650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9905619"/>
      </p:ext>
    </p:extLst>
  </p:cSld>
  <p:clrMapOvr>
    <a:masterClrMapping/>
  </p:clrMapOvr>
</p:notes>
</file>

<file path=ppt/notesSlides/notesSlide17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12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F4023D5-D63E-4315-B1CE-0A06414ECF6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2888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51267" name="Rectangle 2"/>
          <p:cNvSpPr>
            <a:spLocks noGrp="1" noRot="1" noChangeAspect="1" noChangeArrowheads="1" noTextEdit="1"/>
          </p:cNvSpPr>
          <p:nvPr>
            <p:ph type="sldImg"/>
          </p:nvPr>
        </p:nvSpPr>
        <p:spPr>
          <a:xfrm>
            <a:off x="2309813" y="522288"/>
            <a:ext cx="4643437" cy="2611437"/>
          </a:xfrm>
          <a:ln/>
        </p:spPr>
      </p:sp>
      <p:sp>
        <p:nvSpPr>
          <p:cNvPr id="6512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23592966"/>
      </p:ext>
    </p:extLst>
  </p:cSld>
  <p:clrMapOvr>
    <a:masterClrMapping/>
  </p:clrMapOvr>
</p:notes>
</file>

<file path=ppt/notesSlides/notesSlide17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2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6187104-DAD9-4221-8FC5-FFD31FA1449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2889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52291" name="Rectangle 2"/>
          <p:cNvSpPr>
            <a:spLocks noGrp="1" noRot="1" noChangeAspect="1" noChangeArrowheads="1" noTextEdit="1"/>
          </p:cNvSpPr>
          <p:nvPr>
            <p:ph type="sldImg"/>
          </p:nvPr>
        </p:nvSpPr>
        <p:spPr>
          <a:xfrm>
            <a:off x="2309813" y="522288"/>
            <a:ext cx="4643437" cy="2611437"/>
          </a:xfrm>
          <a:ln/>
        </p:spPr>
      </p:sp>
      <p:sp>
        <p:nvSpPr>
          <p:cNvPr id="652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37032636"/>
      </p:ext>
    </p:extLst>
  </p:cSld>
  <p:clrMapOvr>
    <a:masterClrMapping/>
  </p:clrMapOvr>
</p:notes>
</file>

<file path=ppt/notesSlides/notesSlide17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5E93A9-478D-44E4-A36E-AD8B6BDB896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2890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5123" name="Rectangle 2"/>
          <p:cNvSpPr>
            <a:spLocks noGrp="1" noRot="1" noChangeAspect="1" noChangeArrowheads="1" noTextEdit="1"/>
          </p:cNvSpPr>
          <p:nvPr>
            <p:ph type="sldImg"/>
          </p:nvPr>
        </p:nvSpPr>
        <p:spPr>
          <a:xfrm>
            <a:off x="2309813" y="522288"/>
            <a:ext cx="4643437" cy="2611437"/>
          </a:xfrm>
          <a:ln/>
        </p:spPr>
      </p:sp>
      <p:sp>
        <p:nvSpPr>
          <p:cNvPr id="64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25675570"/>
      </p:ext>
    </p:extLst>
  </p:cSld>
  <p:clrMapOvr>
    <a:masterClrMapping/>
  </p:clrMapOvr>
</p:notes>
</file>

<file path=ppt/notesSlides/notesSlide17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2892</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132895223"/>
      </p:ext>
    </p:extLst>
  </p:cSld>
  <p:clrMapOvr>
    <a:masterClrMapping/>
  </p:clrMapOvr>
</p:notes>
</file>

<file path=ppt/notesSlides/notesSlide17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2893</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900022869"/>
      </p:ext>
    </p:extLst>
  </p:cSld>
  <p:clrMapOvr>
    <a:masterClrMapping/>
  </p:clrMapOvr>
</p:notes>
</file>

<file path=ppt/notesSlides/notesSlide17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2894</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713505035"/>
      </p:ext>
    </p:extLst>
  </p:cSld>
  <p:clrMapOvr>
    <a:masterClrMapping/>
  </p:clrMapOvr>
</p:notes>
</file>

<file path=ppt/notesSlides/notesSlide17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2895</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123534560"/>
      </p:ext>
    </p:extLst>
  </p:cSld>
  <p:clrMapOvr>
    <a:masterClrMapping/>
  </p:clrMapOvr>
</p:notes>
</file>

<file path=ppt/notesSlides/notesSlide17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2896</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703152359"/>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C466303-6026-4104-AAF6-166D801B887A}" type="slidenum">
              <a:rPr lang="ar-SA"/>
              <a:pPr/>
              <a:t>256</a:t>
            </a:fld>
            <a:endParaRPr lang="en-US"/>
          </a:p>
        </p:txBody>
      </p:sp>
      <p:sp>
        <p:nvSpPr>
          <p:cNvPr id="11461634" name="Rectangle 2"/>
          <p:cNvSpPr>
            <a:spLocks noGrp="1" noRot="1" noChangeAspect="1" noChangeArrowheads="1" noTextEdit="1"/>
          </p:cNvSpPr>
          <p:nvPr>
            <p:ph type="sldImg"/>
          </p:nvPr>
        </p:nvSpPr>
        <p:spPr>
          <a:xfrm>
            <a:off x="2309813" y="522288"/>
            <a:ext cx="4643437" cy="2611437"/>
          </a:xfrm>
          <a:ln/>
        </p:spPr>
      </p:sp>
      <p:sp>
        <p:nvSpPr>
          <p:cNvPr id="1146163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7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2897</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341913210"/>
      </p:ext>
    </p:extLst>
  </p:cSld>
  <p:clrMapOvr>
    <a:masterClrMapping/>
  </p:clrMapOvr>
</p:notes>
</file>

<file path=ppt/notesSlides/notesSlide17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2898</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060140271"/>
      </p:ext>
    </p:extLst>
  </p:cSld>
  <p:clrMapOvr>
    <a:masterClrMapping/>
  </p:clrMapOvr>
</p:notes>
</file>

<file path=ppt/notesSlides/notesSlide17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2900</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077483150"/>
      </p:ext>
    </p:extLst>
  </p:cSld>
  <p:clrMapOvr>
    <a:masterClrMapping/>
  </p:clrMapOvr>
</p:notes>
</file>

<file path=ppt/notesSlides/notesSlide17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2901</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389741809"/>
      </p:ext>
    </p:extLst>
  </p:cSld>
  <p:clrMapOvr>
    <a:masterClrMapping/>
  </p:clrMapOvr>
</p:notes>
</file>

<file path=ppt/notesSlides/notesSlide17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2902</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638078406"/>
      </p:ext>
    </p:extLst>
  </p:cSld>
  <p:clrMapOvr>
    <a:masterClrMapping/>
  </p:clrMapOvr>
</p:notes>
</file>

<file path=ppt/notesSlides/notesSlide17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2903</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383967235"/>
      </p:ext>
    </p:extLst>
  </p:cSld>
  <p:clrMapOvr>
    <a:masterClrMapping/>
  </p:clrMapOvr>
</p:notes>
</file>

<file path=ppt/notesSlides/notesSlide17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2904</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949492846"/>
      </p:ext>
    </p:extLst>
  </p:cSld>
  <p:clrMapOvr>
    <a:masterClrMapping/>
  </p:clrMapOvr>
</p:notes>
</file>

<file path=ppt/notesSlides/notesSlide17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2905</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6307540"/>
      </p:ext>
    </p:extLst>
  </p:cSld>
  <p:clrMapOvr>
    <a:masterClrMapping/>
  </p:clrMapOvr>
</p:notes>
</file>

<file path=ppt/notesSlides/notesSlide17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2906</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673099351"/>
      </p:ext>
    </p:extLst>
  </p:cSld>
  <p:clrMapOvr>
    <a:masterClrMapping/>
  </p:clrMapOvr>
</p:notes>
</file>

<file path=ppt/notesSlides/notesSlide17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2907</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96784610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72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A6DA92A-A374-49F9-92AC-04F7FA39388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7267" name="Rectangle 2"/>
          <p:cNvSpPr>
            <a:spLocks noGrp="1" noRot="1" noChangeAspect="1" noChangeArrowheads="1" noTextEdit="1"/>
          </p:cNvSpPr>
          <p:nvPr>
            <p:ph type="sldImg"/>
          </p:nvPr>
        </p:nvSpPr>
        <p:spPr>
          <a:xfrm>
            <a:off x="2309813" y="522288"/>
            <a:ext cx="4643437" cy="2611437"/>
          </a:xfrm>
          <a:ln/>
        </p:spPr>
      </p:sp>
      <p:sp>
        <p:nvSpPr>
          <p:cNvPr id="9072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06304216"/>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FB68C6D-0BF7-4AD0-8A66-A0BAD429C522}" type="slidenum">
              <a:rPr lang="ar-SA"/>
              <a:pPr/>
              <a:t>257</a:t>
            </a:fld>
            <a:endParaRPr lang="en-US"/>
          </a:p>
        </p:txBody>
      </p:sp>
      <p:sp>
        <p:nvSpPr>
          <p:cNvPr id="7599106" name="Rectangle 2"/>
          <p:cNvSpPr>
            <a:spLocks noGrp="1" noRot="1" noChangeAspect="1" noChangeArrowheads="1" noTextEdit="1"/>
          </p:cNvSpPr>
          <p:nvPr>
            <p:ph type="sldImg"/>
          </p:nvPr>
        </p:nvSpPr>
        <p:spPr>
          <a:xfrm>
            <a:off x="2309813" y="522288"/>
            <a:ext cx="4643437" cy="2611437"/>
          </a:xfrm>
          <a:ln/>
        </p:spPr>
      </p:sp>
      <p:sp>
        <p:nvSpPr>
          <p:cNvPr id="759910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8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17ED1C2-68E0-4070-B6E5-CC880519343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2909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15427" name="Rectangle 2"/>
          <p:cNvSpPr>
            <a:spLocks noGrp="1" noRot="1" noChangeAspect="1" noChangeArrowheads="1" noTextEdit="1"/>
          </p:cNvSpPr>
          <p:nvPr>
            <p:ph type="sldImg"/>
          </p:nvPr>
        </p:nvSpPr>
        <p:spPr>
          <a:xfrm>
            <a:off x="2309813" y="522288"/>
            <a:ext cx="4643437" cy="2611437"/>
          </a:xfrm>
          <a:ln/>
        </p:spPr>
      </p:sp>
      <p:sp>
        <p:nvSpPr>
          <p:cNvPr id="615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62739895"/>
      </p:ext>
    </p:extLst>
  </p:cSld>
  <p:clrMapOvr>
    <a:masterClrMapping/>
  </p:clrMapOvr>
</p:notes>
</file>

<file path=ppt/notesSlides/notesSlide18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64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3C653B5-04EA-4439-A874-009558534A9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2911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16451" name="Rectangle 2"/>
          <p:cNvSpPr>
            <a:spLocks noGrp="1" noRot="1" noChangeAspect="1" noChangeArrowheads="1" noTextEdit="1"/>
          </p:cNvSpPr>
          <p:nvPr>
            <p:ph type="sldImg"/>
          </p:nvPr>
        </p:nvSpPr>
        <p:spPr>
          <a:xfrm>
            <a:off x="2309813" y="522288"/>
            <a:ext cx="4643437" cy="2611437"/>
          </a:xfrm>
          <a:ln/>
        </p:spPr>
      </p:sp>
      <p:sp>
        <p:nvSpPr>
          <p:cNvPr id="6164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42636031"/>
      </p:ext>
    </p:extLst>
  </p:cSld>
  <p:clrMapOvr>
    <a:masterClrMapping/>
  </p:clrMapOvr>
</p:notes>
</file>

<file path=ppt/notesSlides/notesSlide18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74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E04DAE3-DEFC-48C8-89AA-FBA23337A08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2912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17475" name="Rectangle 2"/>
          <p:cNvSpPr>
            <a:spLocks noGrp="1" noRot="1" noChangeAspect="1" noChangeArrowheads="1" noTextEdit="1"/>
          </p:cNvSpPr>
          <p:nvPr>
            <p:ph type="sldImg"/>
          </p:nvPr>
        </p:nvSpPr>
        <p:spPr>
          <a:xfrm>
            <a:off x="2309813" y="522288"/>
            <a:ext cx="4643437" cy="2611437"/>
          </a:xfrm>
          <a:ln/>
        </p:spPr>
      </p:sp>
      <p:sp>
        <p:nvSpPr>
          <p:cNvPr id="6174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89417123"/>
      </p:ext>
    </p:extLst>
  </p:cSld>
  <p:clrMapOvr>
    <a:masterClrMapping/>
  </p:clrMapOvr>
</p:notes>
</file>

<file path=ppt/notesSlides/notesSlide18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84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D8F868D-EA23-478E-954E-E4386B079C6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2913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18499" name="Rectangle 2"/>
          <p:cNvSpPr>
            <a:spLocks noGrp="1" noRot="1" noChangeAspect="1" noChangeArrowheads="1" noTextEdit="1"/>
          </p:cNvSpPr>
          <p:nvPr>
            <p:ph type="sldImg"/>
          </p:nvPr>
        </p:nvSpPr>
        <p:spPr>
          <a:xfrm>
            <a:off x="2309813" y="522288"/>
            <a:ext cx="4643437" cy="2611437"/>
          </a:xfrm>
          <a:ln/>
        </p:spPr>
      </p:sp>
      <p:sp>
        <p:nvSpPr>
          <p:cNvPr id="6185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47406465"/>
      </p:ext>
    </p:extLst>
  </p:cSld>
  <p:clrMapOvr>
    <a:masterClrMapping/>
  </p:clrMapOvr>
</p:notes>
</file>

<file path=ppt/notesSlides/notesSlide18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95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C87E311-D383-469B-8DF7-152ABDDC732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2914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19523" name="Rectangle 2"/>
          <p:cNvSpPr>
            <a:spLocks noGrp="1" noRot="1" noChangeAspect="1" noChangeArrowheads="1" noTextEdit="1"/>
          </p:cNvSpPr>
          <p:nvPr>
            <p:ph type="sldImg"/>
          </p:nvPr>
        </p:nvSpPr>
        <p:spPr>
          <a:xfrm>
            <a:off x="2309813" y="522288"/>
            <a:ext cx="4643437" cy="2611437"/>
          </a:xfrm>
          <a:ln/>
        </p:spPr>
      </p:sp>
      <p:sp>
        <p:nvSpPr>
          <p:cNvPr id="6195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56601011"/>
      </p:ext>
    </p:extLst>
  </p:cSld>
  <p:clrMapOvr>
    <a:masterClrMapping/>
  </p:clrMapOvr>
</p:notes>
</file>

<file path=ppt/notesSlides/notesSlide18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873F5EC4-1474-4F3F-968D-0DD133120B05}" type="slidenum">
              <a:rPr lang="fr-FR" smtClean="0"/>
              <a:pPr/>
              <a:t>2934</a:t>
            </a:fld>
            <a:endParaRPr lang="fr-FR"/>
          </a:p>
        </p:txBody>
      </p:sp>
    </p:spTree>
    <p:extLst>
      <p:ext uri="{BB962C8B-B14F-4D97-AF65-F5344CB8AC3E}">
        <p14:creationId xmlns:p14="http://schemas.microsoft.com/office/powerpoint/2010/main" val="2585088145"/>
      </p:ext>
    </p:extLst>
  </p:cSld>
  <p:clrMapOvr>
    <a:masterClrMapping/>
  </p:clrMapOvr>
</p:notes>
</file>

<file path=ppt/notesSlides/notesSlide18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2947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540475868"/>
      </p:ext>
    </p:extLst>
  </p:cSld>
  <p:clrMapOvr>
    <a:masterClrMapping/>
  </p:clrMapOvr>
</p:notes>
</file>

<file path=ppt/notesSlides/notesSlide18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4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1785CFD-6EDD-4E5A-BFC6-82DBCBC7A34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2949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4579" name="Rectangle 2"/>
          <p:cNvSpPr>
            <a:spLocks noGrp="1" noRot="1" noChangeAspect="1" noChangeArrowheads="1" noTextEdit="1"/>
          </p:cNvSpPr>
          <p:nvPr>
            <p:ph type="sldImg"/>
          </p:nvPr>
        </p:nvSpPr>
        <p:spPr>
          <a:xfrm>
            <a:off x="2311400" y="522288"/>
            <a:ext cx="4643438" cy="2611437"/>
          </a:xfrm>
          <a:ln/>
        </p:spPr>
      </p:sp>
      <p:sp>
        <p:nvSpPr>
          <p:cNvPr id="664580"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299931866"/>
      </p:ext>
    </p:extLst>
  </p:cSld>
  <p:clrMapOvr>
    <a:masterClrMapping/>
  </p:clrMapOvr>
</p:notes>
</file>

<file path=ppt/notesSlides/notesSlide18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C280FF0-A0B5-4D34-82C1-B6D1F645EDFD}"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2951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5603" name="Rectangle 2"/>
          <p:cNvSpPr>
            <a:spLocks noGrp="1" noRot="1" noChangeAspect="1" noChangeArrowheads="1" noTextEdit="1"/>
          </p:cNvSpPr>
          <p:nvPr>
            <p:ph type="sldImg"/>
          </p:nvPr>
        </p:nvSpPr>
        <p:spPr>
          <a:xfrm>
            <a:off x="2311400" y="522288"/>
            <a:ext cx="4643438" cy="2611437"/>
          </a:xfrm>
          <a:ln/>
        </p:spPr>
      </p:sp>
      <p:sp>
        <p:nvSpPr>
          <p:cNvPr id="665604"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110992273"/>
      </p:ext>
    </p:extLst>
  </p:cSld>
  <p:clrMapOvr>
    <a:masterClrMapping/>
  </p:clrMapOvr>
</p:notes>
</file>

<file path=ppt/notesSlides/notesSlide18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2953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004179916"/>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A44C2FC-56B4-4D6C-B94F-593DEF568F69}" type="slidenum">
              <a:rPr lang="ar-SA"/>
              <a:pPr/>
              <a:t>258</a:t>
            </a:fld>
            <a:endParaRPr lang="en-US"/>
          </a:p>
        </p:txBody>
      </p:sp>
      <p:sp>
        <p:nvSpPr>
          <p:cNvPr id="11260930" name="Rectangle 2"/>
          <p:cNvSpPr>
            <a:spLocks noGrp="1" noRot="1" noChangeAspect="1" noChangeArrowheads="1" noTextEdit="1"/>
          </p:cNvSpPr>
          <p:nvPr>
            <p:ph type="sldImg"/>
          </p:nvPr>
        </p:nvSpPr>
        <p:spPr>
          <a:xfrm>
            <a:off x="2309813" y="522288"/>
            <a:ext cx="4643437" cy="2611437"/>
          </a:xfrm>
          <a:ln/>
        </p:spPr>
      </p:sp>
      <p:sp>
        <p:nvSpPr>
          <p:cNvPr id="1126093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8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6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F96861F-426B-495A-8518-91889C10CFE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2955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6627" name="Rectangle 2"/>
          <p:cNvSpPr>
            <a:spLocks noGrp="1" noRot="1" noChangeAspect="1" noChangeArrowheads="1" noTextEdit="1"/>
          </p:cNvSpPr>
          <p:nvPr>
            <p:ph type="sldImg"/>
          </p:nvPr>
        </p:nvSpPr>
        <p:spPr>
          <a:xfrm>
            <a:off x="2311400" y="522288"/>
            <a:ext cx="4643438" cy="2611437"/>
          </a:xfrm>
          <a:ln/>
        </p:spPr>
      </p:sp>
      <p:sp>
        <p:nvSpPr>
          <p:cNvPr id="666628"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853226866"/>
      </p:ext>
    </p:extLst>
  </p:cSld>
  <p:clrMapOvr>
    <a:masterClrMapping/>
  </p:clrMapOvr>
</p:notes>
</file>

<file path=ppt/notesSlides/notesSlide18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2957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947229037"/>
      </p:ext>
    </p:extLst>
  </p:cSld>
  <p:clrMapOvr>
    <a:masterClrMapping/>
  </p:clrMapOvr>
</p:notes>
</file>

<file path=ppt/notesSlides/notesSlide18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2959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228971860"/>
      </p:ext>
    </p:extLst>
  </p:cSld>
  <p:clrMapOvr>
    <a:masterClrMapping/>
  </p:clrMapOvr>
</p:notes>
</file>

<file path=ppt/notesSlides/notesSlide18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2961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585834262"/>
      </p:ext>
    </p:extLst>
  </p:cSld>
  <p:clrMapOvr>
    <a:masterClrMapping/>
  </p:clrMapOvr>
</p:notes>
</file>

<file path=ppt/notesSlides/notesSlide18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7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A09923-CC04-42C4-9B4B-D893A4D6F5E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2963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7651" name="Rectangle 2"/>
          <p:cNvSpPr>
            <a:spLocks noGrp="1" noRot="1" noChangeAspect="1" noChangeArrowheads="1" noTextEdit="1"/>
          </p:cNvSpPr>
          <p:nvPr>
            <p:ph type="sldImg"/>
          </p:nvPr>
        </p:nvSpPr>
        <p:spPr>
          <a:xfrm>
            <a:off x="2311400" y="522288"/>
            <a:ext cx="4643438" cy="2611437"/>
          </a:xfrm>
          <a:ln/>
        </p:spPr>
      </p:sp>
      <p:sp>
        <p:nvSpPr>
          <p:cNvPr id="667652"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327489771"/>
      </p:ext>
    </p:extLst>
  </p:cSld>
  <p:clrMapOvr>
    <a:masterClrMapping/>
  </p:clrMapOvr>
</p:notes>
</file>

<file path=ppt/notesSlides/notesSlide18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8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3809B51-7725-425C-9BC7-25D4FA2C405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2965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8675" name="Rectangle 2"/>
          <p:cNvSpPr>
            <a:spLocks noGrp="1" noRot="1" noChangeAspect="1" noChangeArrowheads="1" noTextEdit="1"/>
          </p:cNvSpPr>
          <p:nvPr>
            <p:ph type="sldImg"/>
          </p:nvPr>
        </p:nvSpPr>
        <p:spPr>
          <a:xfrm>
            <a:off x="2311400" y="522288"/>
            <a:ext cx="4643438" cy="2611437"/>
          </a:xfrm>
          <a:ln/>
        </p:spPr>
      </p:sp>
      <p:sp>
        <p:nvSpPr>
          <p:cNvPr id="66867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886151789"/>
      </p:ext>
    </p:extLst>
  </p:cSld>
  <p:clrMapOvr>
    <a:masterClrMapping/>
  </p:clrMapOvr>
</p:notes>
</file>

<file path=ppt/notesSlides/notesSlide18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9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36B4108-8DAB-45DD-9F6E-1F516F3EAE7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2967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9699" name="Rectangle 2"/>
          <p:cNvSpPr>
            <a:spLocks noGrp="1" noRot="1" noChangeAspect="1" noChangeArrowheads="1" noTextEdit="1"/>
          </p:cNvSpPr>
          <p:nvPr>
            <p:ph type="sldImg"/>
          </p:nvPr>
        </p:nvSpPr>
        <p:spPr>
          <a:xfrm>
            <a:off x="2311400" y="522288"/>
            <a:ext cx="4643438" cy="2611437"/>
          </a:xfrm>
          <a:ln/>
        </p:spPr>
      </p:sp>
      <p:sp>
        <p:nvSpPr>
          <p:cNvPr id="669700"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236438937"/>
      </p:ext>
    </p:extLst>
  </p:cSld>
  <p:clrMapOvr>
    <a:masterClrMapping/>
  </p:clrMapOvr>
</p:notes>
</file>

<file path=ppt/notesSlides/notesSlide18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0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41FBC06-6C64-485F-B6F1-9D34A85A556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2969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70723" name="Rectangle 2"/>
          <p:cNvSpPr>
            <a:spLocks noGrp="1" noRot="1" noChangeAspect="1" noChangeArrowheads="1" noTextEdit="1"/>
          </p:cNvSpPr>
          <p:nvPr>
            <p:ph type="sldImg"/>
          </p:nvPr>
        </p:nvSpPr>
        <p:spPr>
          <a:xfrm>
            <a:off x="2311400" y="522288"/>
            <a:ext cx="4643438" cy="2611437"/>
          </a:xfrm>
          <a:ln/>
        </p:spPr>
      </p:sp>
      <p:sp>
        <p:nvSpPr>
          <p:cNvPr id="670724"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918368905"/>
      </p:ext>
    </p:extLst>
  </p:cSld>
  <p:clrMapOvr>
    <a:masterClrMapping/>
  </p:clrMapOvr>
</p:notes>
</file>

<file path=ppt/notesSlides/notesSlide18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1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3E6538B-79F2-4C0F-A6E7-34D2B83AD13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2971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71747" name="Rectangle 2"/>
          <p:cNvSpPr>
            <a:spLocks noGrp="1" noRot="1" noChangeAspect="1" noChangeArrowheads="1" noTextEdit="1"/>
          </p:cNvSpPr>
          <p:nvPr>
            <p:ph type="sldImg"/>
          </p:nvPr>
        </p:nvSpPr>
        <p:spPr>
          <a:xfrm>
            <a:off x="2311400" y="522288"/>
            <a:ext cx="4643438" cy="2611437"/>
          </a:xfrm>
          <a:ln/>
        </p:spPr>
      </p:sp>
      <p:sp>
        <p:nvSpPr>
          <p:cNvPr id="671748"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583826711"/>
      </p:ext>
    </p:extLst>
  </p:cSld>
  <p:clrMapOvr>
    <a:masterClrMapping/>
  </p:clrMapOvr>
</p:notes>
</file>

<file path=ppt/notesSlides/notesSlide18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2973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777744806"/>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989E8E8-1ADF-4E73-A2D1-D0A686AF4C3C}" type="slidenum">
              <a:rPr lang="ar-SA"/>
              <a:pPr/>
              <a:t>259</a:t>
            </a:fld>
            <a:endParaRPr lang="en-US"/>
          </a:p>
        </p:txBody>
      </p:sp>
      <p:sp>
        <p:nvSpPr>
          <p:cNvPr id="11257858" name="Rectangle 2"/>
          <p:cNvSpPr>
            <a:spLocks noGrp="1" noRot="1" noChangeAspect="1" noChangeArrowheads="1" noTextEdit="1"/>
          </p:cNvSpPr>
          <p:nvPr>
            <p:ph type="sldImg"/>
          </p:nvPr>
        </p:nvSpPr>
        <p:spPr>
          <a:xfrm>
            <a:off x="2309813" y="522288"/>
            <a:ext cx="4643437" cy="2611437"/>
          </a:xfrm>
          <a:ln/>
        </p:spPr>
      </p:sp>
      <p:sp>
        <p:nvSpPr>
          <p:cNvPr id="112578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8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2975</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717163055"/>
      </p:ext>
    </p:extLst>
  </p:cSld>
  <p:clrMapOvr>
    <a:masterClrMapping/>
  </p:clrMapOvr>
</p:notes>
</file>

<file path=ppt/notesSlides/notesSlide18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2977</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194637007"/>
      </p:ext>
    </p:extLst>
  </p:cSld>
  <p:clrMapOvr>
    <a:masterClrMapping/>
  </p:clrMapOvr>
</p:notes>
</file>

<file path=ppt/notesSlides/notesSlide18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2979</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547051162"/>
      </p:ext>
    </p:extLst>
  </p:cSld>
  <p:clrMapOvr>
    <a:masterClrMapping/>
  </p:clrMapOvr>
</p:notes>
</file>

<file path=ppt/notesSlides/notesSlide18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2980</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116024218"/>
      </p:ext>
    </p:extLst>
  </p:cSld>
  <p:clrMapOvr>
    <a:masterClrMapping/>
  </p:clrMapOvr>
</p:notes>
</file>

<file path=ppt/notesSlides/notesSlide18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2981</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169562731"/>
      </p:ext>
    </p:extLst>
  </p:cSld>
  <p:clrMapOvr>
    <a:masterClrMapping/>
  </p:clrMapOvr>
</p:notes>
</file>

<file path=ppt/notesSlides/notesSlide18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2982</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205094476"/>
      </p:ext>
    </p:extLst>
  </p:cSld>
  <p:clrMapOvr>
    <a:masterClrMapping/>
  </p:clrMapOvr>
</p:notes>
</file>

<file path=ppt/notesSlides/notesSlide18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2983</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932824924"/>
      </p:ext>
    </p:extLst>
  </p:cSld>
  <p:clrMapOvr>
    <a:masterClrMapping/>
  </p:clrMapOvr>
</p:notes>
</file>

<file path=ppt/notesSlides/notesSlide18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2984</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380444626"/>
      </p:ext>
    </p:extLst>
  </p:cSld>
  <p:clrMapOvr>
    <a:masterClrMapping/>
  </p:clrMapOvr>
</p:notes>
</file>

<file path=ppt/notesSlides/notesSlide18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2985</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538686388"/>
      </p:ext>
    </p:extLst>
  </p:cSld>
  <p:clrMapOvr>
    <a:masterClrMapping/>
  </p:clrMapOvr>
</p:notes>
</file>

<file path=ppt/notesSlides/notesSlide18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4634419-3B4E-4667-99D1-79528D9F43E6}"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2987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97410" name="Rectangle 2"/>
          <p:cNvSpPr>
            <a:spLocks noGrp="1" noRot="1" noChangeAspect="1" noChangeArrowheads="1" noTextEdit="1"/>
          </p:cNvSpPr>
          <p:nvPr>
            <p:ph type="sldImg"/>
          </p:nvPr>
        </p:nvSpPr>
        <p:spPr>
          <a:xfrm>
            <a:off x="2309813" y="522288"/>
            <a:ext cx="4643437" cy="2611437"/>
          </a:xfrm>
          <a:ln/>
        </p:spPr>
      </p:sp>
      <p:sp>
        <p:nvSpPr>
          <p:cNvPr id="108974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677908952"/>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260</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8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4634419-3B4E-4667-99D1-79528D9F43E6}"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2988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97410" name="Rectangle 2"/>
          <p:cNvSpPr>
            <a:spLocks noGrp="1" noRot="1" noChangeAspect="1" noChangeArrowheads="1" noTextEdit="1"/>
          </p:cNvSpPr>
          <p:nvPr>
            <p:ph type="sldImg"/>
          </p:nvPr>
        </p:nvSpPr>
        <p:spPr>
          <a:xfrm>
            <a:off x="2309813" y="522288"/>
            <a:ext cx="4643437" cy="2611437"/>
          </a:xfrm>
          <a:ln/>
        </p:spPr>
      </p:sp>
      <p:sp>
        <p:nvSpPr>
          <p:cNvPr id="108974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24439460"/>
      </p:ext>
    </p:extLst>
  </p:cSld>
  <p:clrMapOvr>
    <a:masterClrMapping/>
  </p:clrMapOvr>
</p:notes>
</file>

<file path=ppt/notesSlides/notesSlide18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96E94BD-FAD5-47FA-93E2-4264B3FCC62A}"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2990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92834" name="Rectangle 2"/>
          <p:cNvSpPr>
            <a:spLocks noGrp="1" noRot="1" noChangeAspect="1" noChangeArrowheads="1" noTextEdit="1"/>
          </p:cNvSpPr>
          <p:nvPr>
            <p:ph type="sldImg"/>
          </p:nvPr>
        </p:nvSpPr>
        <p:spPr>
          <a:xfrm>
            <a:off x="2309813" y="522288"/>
            <a:ext cx="4643437" cy="2611437"/>
          </a:xfrm>
          <a:ln/>
        </p:spPr>
      </p:sp>
      <p:sp>
        <p:nvSpPr>
          <p:cNvPr id="127928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06369071"/>
      </p:ext>
    </p:extLst>
  </p:cSld>
  <p:clrMapOvr>
    <a:masterClrMapping/>
  </p:clrMapOvr>
</p:notes>
</file>

<file path=ppt/notesSlides/notesSlide18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3396FD6-A205-4AC1-8DD8-6DB87928EBEF}"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2992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94882" name="Rectangle 2"/>
          <p:cNvSpPr>
            <a:spLocks noGrp="1" noRot="1" noChangeAspect="1" noChangeArrowheads="1" noTextEdit="1"/>
          </p:cNvSpPr>
          <p:nvPr>
            <p:ph type="sldImg"/>
          </p:nvPr>
        </p:nvSpPr>
        <p:spPr>
          <a:xfrm>
            <a:off x="2309813" y="522288"/>
            <a:ext cx="4643437" cy="2611437"/>
          </a:xfrm>
          <a:ln/>
        </p:spPr>
      </p:sp>
      <p:sp>
        <p:nvSpPr>
          <p:cNvPr id="1279488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596465110"/>
      </p:ext>
    </p:extLst>
  </p:cSld>
  <p:clrMapOvr>
    <a:masterClrMapping/>
  </p:clrMapOvr>
</p:notes>
</file>

<file path=ppt/notesSlides/notesSlide18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15544E8-3DF4-4EBE-9137-F2D61140512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2994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0243" name="Rectangle 2"/>
          <p:cNvSpPr>
            <a:spLocks noGrp="1" noRot="1" noChangeAspect="1" noChangeArrowheads="1" noTextEdit="1"/>
          </p:cNvSpPr>
          <p:nvPr>
            <p:ph type="sldImg"/>
          </p:nvPr>
        </p:nvSpPr>
        <p:spPr>
          <a:xfrm>
            <a:off x="2309813" y="522288"/>
            <a:ext cx="4643437" cy="2611437"/>
          </a:xfrm>
          <a:ln/>
        </p:spPr>
      </p:sp>
      <p:sp>
        <p:nvSpPr>
          <p:cNvPr id="1290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05401880"/>
      </p:ext>
    </p:extLst>
  </p:cSld>
  <p:clrMapOvr>
    <a:masterClrMapping/>
  </p:clrMapOvr>
</p:notes>
</file>

<file path=ppt/notesSlides/notesSlide18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D8603BF-DB18-4435-8706-D7C05CAAFB13}"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21986" name="Rectangle 2"/>
          <p:cNvSpPr>
            <a:spLocks noGrp="1" noRot="1" noChangeAspect="1" noChangeArrowheads="1" noTextEdit="1"/>
          </p:cNvSpPr>
          <p:nvPr>
            <p:ph type="sldImg"/>
          </p:nvPr>
        </p:nvSpPr>
        <p:spPr>
          <a:xfrm>
            <a:off x="2309813" y="522288"/>
            <a:ext cx="4643437" cy="2611437"/>
          </a:xfrm>
          <a:ln/>
        </p:spPr>
      </p:sp>
      <p:sp>
        <p:nvSpPr>
          <p:cNvPr id="109219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416668078"/>
      </p:ext>
    </p:extLst>
  </p:cSld>
  <p:clrMapOvr>
    <a:masterClrMapping/>
  </p:clrMapOvr>
</p:notes>
</file>

<file path=ppt/notesSlides/notesSlide18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5690FAF-671F-4FED-A9EB-9F4FC0CEC3C7}"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24034" name="Rectangle 2"/>
          <p:cNvSpPr>
            <a:spLocks noGrp="1" noRot="1" noChangeAspect="1" noChangeArrowheads="1" noTextEdit="1"/>
          </p:cNvSpPr>
          <p:nvPr>
            <p:ph type="sldImg"/>
          </p:nvPr>
        </p:nvSpPr>
        <p:spPr>
          <a:xfrm>
            <a:off x="2309813" y="522288"/>
            <a:ext cx="4643437" cy="2611437"/>
          </a:xfrm>
          <a:ln/>
        </p:spPr>
      </p:sp>
      <p:sp>
        <p:nvSpPr>
          <p:cNvPr id="109240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822576593"/>
      </p:ext>
    </p:extLst>
  </p:cSld>
  <p:clrMapOvr>
    <a:masterClrMapping/>
  </p:clrMapOvr>
</p:notes>
</file>

<file path=ppt/notesSlides/notesSlide18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57F6646-F7C7-4203-BF5B-AE7704CC5FF9}"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28130" name="Rectangle 2"/>
          <p:cNvSpPr>
            <a:spLocks noGrp="1" noRot="1" noChangeAspect="1" noChangeArrowheads="1" noTextEdit="1"/>
          </p:cNvSpPr>
          <p:nvPr>
            <p:ph type="sldImg"/>
          </p:nvPr>
        </p:nvSpPr>
        <p:spPr>
          <a:xfrm>
            <a:off x="2309813" y="522288"/>
            <a:ext cx="4643437" cy="2611437"/>
          </a:xfrm>
          <a:ln/>
        </p:spPr>
      </p:sp>
      <p:sp>
        <p:nvSpPr>
          <p:cNvPr id="1092813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48296284"/>
      </p:ext>
    </p:extLst>
  </p:cSld>
  <p:clrMapOvr>
    <a:masterClrMapping/>
  </p:clrMapOvr>
</p:notes>
</file>

<file path=ppt/notesSlides/notesSlide18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E4DA674-F249-427C-AA21-9026386ACFFB}"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0178" name="Rectangle 2"/>
          <p:cNvSpPr>
            <a:spLocks noGrp="1" noRot="1" noChangeAspect="1" noChangeArrowheads="1" noTextEdit="1"/>
          </p:cNvSpPr>
          <p:nvPr>
            <p:ph type="sldImg"/>
          </p:nvPr>
        </p:nvSpPr>
        <p:spPr>
          <a:xfrm>
            <a:off x="2309813" y="522288"/>
            <a:ext cx="4643437" cy="2611437"/>
          </a:xfrm>
          <a:ln/>
        </p:spPr>
      </p:sp>
      <p:sp>
        <p:nvSpPr>
          <p:cNvPr id="1093017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215482922"/>
      </p:ext>
    </p:extLst>
  </p:cSld>
  <p:clrMapOvr>
    <a:masterClrMapping/>
  </p:clrMapOvr>
</p:notes>
</file>

<file path=ppt/notesSlides/notesSlide18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D15A9EC-8721-4FBD-A31E-7A0C734F9E08}"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2226" name="Rectangle 2"/>
          <p:cNvSpPr>
            <a:spLocks noGrp="1" noRot="1" noChangeAspect="1" noChangeArrowheads="1" noTextEdit="1"/>
          </p:cNvSpPr>
          <p:nvPr>
            <p:ph type="sldImg"/>
          </p:nvPr>
        </p:nvSpPr>
        <p:spPr>
          <a:xfrm>
            <a:off x="2309813" y="522288"/>
            <a:ext cx="4643437" cy="2611437"/>
          </a:xfrm>
          <a:ln/>
        </p:spPr>
      </p:sp>
      <p:sp>
        <p:nvSpPr>
          <p:cNvPr id="1093222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673639759"/>
      </p:ext>
    </p:extLst>
  </p:cSld>
  <p:clrMapOvr>
    <a:masterClrMapping/>
  </p:clrMapOvr>
</p:notes>
</file>

<file path=ppt/notesSlides/notesSlide18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77AD257-1686-4D04-8982-2EC61D992798}"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4274" name="Rectangle 2"/>
          <p:cNvSpPr>
            <a:spLocks noGrp="1" noRot="1" noChangeAspect="1" noChangeArrowheads="1" noTextEdit="1"/>
          </p:cNvSpPr>
          <p:nvPr>
            <p:ph type="sldImg"/>
          </p:nvPr>
        </p:nvSpPr>
        <p:spPr>
          <a:xfrm>
            <a:off x="2309813" y="522288"/>
            <a:ext cx="4643437" cy="2611437"/>
          </a:xfrm>
          <a:ln/>
        </p:spPr>
      </p:sp>
      <p:sp>
        <p:nvSpPr>
          <p:cNvPr id="10934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363425515"/>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DBB9FE-CE75-4946-999D-B9BCD2E7AD44}" type="slidenum">
              <a:rPr lang="ar-SA"/>
              <a:pPr/>
              <a:t>261</a:t>
            </a:fld>
            <a:endParaRPr lang="en-US"/>
          </a:p>
        </p:txBody>
      </p:sp>
      <p:sp>
        <p:nvSpPr>
          <p:cNvPr id="11265026" name="Rectangle 2"/>
          <p:cNvSpPr>
            <a:spLocks noGrp="1" noRot="1" noChangeAspect="1" noChangeArrowheads="1" noTextEdit="1"/>
          </p:cNvSpPr>
          <p:nvPr>
            <p:ph type="sldImg"/>
          </p:nvPr>
        </p:nvSpPr>
        <p:spPr>
          <a:xfrm>
            <a:off x="2309813" y="522288"/>
            <a:ext cx="4643437" cy="2611437"/>
          </a:xfrm>
          <a:ln/>
        </p:spPr>
      </p:sp>
      <p:sp>
        <p:nvSpPr>
          <p:cNvPr id="1126502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8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77AD257-1686-4D04-8982-2EC61D992798}"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4274" name="Rectangle 2"/>
          <p:cNvSpPr>
            <a:spLocks noGrp="1" noRot="1" noChangeAspect="1" noChangeArrowheads="1" noTextEdit="1"/>
          </p:cNvSpPr>
          <p:nvPr>
            <p:ph type="sldImg"/>
          </p:nvPr>
        </p:nvSpPr>
        <p:spPr>
          <a:xfrm>
            <a:off x="2309813" y="522288"/>
            <a:ext cx="4643437" cy="2611437"/>
          </a:xfrm>
          <a:ln/>
        </p:spPr>
      </p:sp>
      <p:sp>
        <p:nvSpPr>
          <p:cNvPr id="10934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82346014"/>
      </p:ext>
    </p:extLst>
  </p:cSld>
  <p:clrMapOvr>
    <a:masterClrMapping/>
  </p:clrMapOvr>
</p:notes>
</file>

<file path=ppt/notesSlides/notesSlide18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432C3FB-B9F5-4CA2-9A29-D9BF46EB756B}"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22" name="Rectangle 2"/>
          <p:cNvSpPr>
            <a:spLocks noGrp="1" noRot="1" noChangeAspect="1" noChangeArrowheads="1" noTextEdit="1"/>
          </p:cNvSpPr>
          <p:nvPr>
            <p:ph type="sldImg"/>
          </p:nvPr>
        </p:nvSpPr>
        <p:spPr>
          <a:xfrm>
            <a:off x="2309813" y="522288"/>
            <a:ext cx="4643437" cy="2611437"/>
          </a:xfrm>
          <a:ln/>
        </p:spPr>
      </p:sp>
      <p:sp>
        <p:nvSpPr>
          <p:cNvPr id="109363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85999397"/>
      </p:ext>
    </p:extLst>
  </p:cSld>
  <p:clrMapOvr>
    <a:masterClrMapping/>
  </p:clrMapOvr>
</p:notes>
</file>

<file path=ppt/notesSlides/notesSlide18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42D6C14-0156-4191-87C7-75C2EFE335E1}"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8370" name="Rectangle 2"/>
          <p:cNvSpPr>
            <a:spLocks noGrp="1" noRot="1" noChangeAspect="1" noChangeArrowheads="1" noTextEdit="1"/>
          </p:cNvSpPr>
          <p:nvPr>
            <p:ph type="sldImg"/>
          </p:nvPr>
        </p:nvSpPr>
        <p:spPr>
          <a:xfrm>
            <a:off x="2309813" y="522288"/>
            <a:ext cx="4643437" cy="2611437"/>
          </a:xfrm>
          <a:ln/>
        </p:spPr>
      </p:sp>
      <p:sp>
        <p:nvSpPr>
          <p:cNvPr id="1093837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741783095"/>
      </p:ext>
    </p:extLst>
  </p:cSld>
  <p:clrMapOvr>
    <a:masterClrMapping/>
  </p:clrMapOvr>
</p:notes>
</file>

<file path=ppt/notesSlides/notesSlide18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4654DFA-8F9B-41CF-B063-0A39D302B849}"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0418" name="Rectangle 2"/>
          <p:cNvSpPr>
            <a:spLocks noGrp="1" noRot="1" noChangeAspect="1" noChangeArrowheads="1" noTextEdit="1"/>
          </p:cNvSpPr>
          <p:nvPr>
            <p:ph type="sldImg"/>
          </p:nvPr>
        </p:nvSpPr>
        <p:spPr>
          <a:xfrm>
            <a:off x="2309813" y="522288"/>
            <a:ext cx="4643437" cy="2611437"/>
          </a:xfrm>
          <a:ln/>
        </p:spPr>
      </p:sp>
      <p:sp>
        <p:nvSpPr>
          <p:cNvPr id="109404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074850048"/>
      </p:ext>
    </p:extLst>
  </p:cSld>
  <p:clrMapOvr>
    <a:masterClrMapping/>
  </p:clrMapOvr>
</p:notes>
</file>

<file path=ppt/notesSlides/notesSlide18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F01790-3096-4D79-8FF6-514D110C0A12}"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2466" name="Rectangle 2"/>
          <p:cNvSpPr>
            <a:spLocks noGrp="1" noRot="1" noChangeAspect="1" noChangeArrowheads="1" noTextEdit="1"/>
          </p:cNvSpPr>
          <p:nvPr>
            <p:ph type="sldImg"/>
          </p:nvPr>
        </p:nvSpPr>
        <p:spPr>
          <a:xfrm>
            <a:off x="2309813" y="522288"/>
            <a:ext cx="4643437" cy="2611437"/>
          </a:xfrm>
          <a:ln/>
        </p:spPr>
      </p:sp>
      <p:sp>
        <p:nvSpPr>
          <p:cNvPr id="109424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037164592"/>
      </p:ext>
    </p:extLst>
  </p:cSld>
  <p:clrMapOvr>
    <a:masterClrMapping/>
  </p:clrMapOvr>
</p:notes>
</file>

<file path=ppt/notesSlides/notesSlide18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222E170-569A-4703-A54A-B8B63F04CF13}"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4514" name="Rectangle 2"/>
          <p:cNvSpPr>
            <a:spLocks noGrp="1" noRot="1" noChangeAspect="1" noChangeArrowheads="1" noTextEdit="1"/>
          </p:cNvSpPr>
          <p:nvPr>
            <p:ph type="sldImg"/>
          </p:nvPr>
        </p:nvSpPr>
        <p:spPr>
          <a:xfrm>
            <a:off x="2309813" y="522288"/>
            <a:ext cx="4643437" cy="2611437"/>
          </a:xfrm>
          <a:ln/>
        </p:spPr>
      </p:sp>
      <p:sp>
        <p:nvSpPr>
          <p:cNvPr id="109445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14940334"/>
      </p:ext>
    </p:extLst>
  </p:cSld>
  <p:clrMapOvr>
    <a:masterClrMapping/>
  </p:clrMapOvr>
</p:notes>
</file>

<file path=ppt/notesSlides/notesSlide18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5D3D0C-8CC5-4D5A-A83C-E91CB64F39AF}"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6562" name="Rectangle 2"/>
          <p:cNvSpPr>
            <a:spLocks noGrp="1" noRot="1" noChangeAspect="1" noChangeArrowheads="1" noTextEdit="1"/>
          </p:cNvSpPr>
          <p:nvPr>
            <p:ph type="sldImg"/>
          </p:nvPr>
        </p:nvSpPr>
        <p:spPr>
          <a:xfrm>
            <a:off x="2309813" y="522288"/>
            <a:ext cx="4643437" cy="2611437"/>
          </a:xfrm>
          <a:ln/>
        </p:spPr>
      </p:sp>
      <p:sp>
        <p:nvSpPr>
          <p:cNvPr id="109465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382227583"/>
      </p:ext>
    </p:extLst>
  </p:cSld>
  <p:clrMapOvr>
    <a:masterClrMapping/>
  </p:clrMapOvr>
</p:notes>
</file>

<file path=ppt/notesSlides/notesSlide18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12F6F25-2CAF-40A4-A251-636A9251B5B7}"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8610" name="Rectangle 2"/>
          <p:cNvSpPr>
            <a:spLocks noGrp="1" noRot="1" noChangeAspect="1" noChangeArrowheads="1" noTextEdit="1"/>
          </p:cNvSpPr>
          <p:nvPr>
            <p:ph type="sldImg"/>
          </p:nvPr>
        </p:nvSpPr>
        <p:spPr>
          <a:xfrm>
            <a:off x="2309813" y="522288"/>
            <a:ext cx="4643437" cy="2611437"/>
          </a:xfrm>
          <a:ln/>
        </p:spPr>
      </p:sp>
      <p:sp>
        <p:nvSpPr>
          <p:cNvPr id="109486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555081012"/>
      </p:ext>
    </p:extLst>
  </p:cSld>
  <p:clrMapOvr>
    <a:masterClrMapping/>
  </p:clrMapOvr>
</p:notes>
</file>

<file path=ppt/notesSlides/notesSlide18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1F05DE7-B2D5-4B9D-B89B-2DBFDCA8A83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29187" name="Rectangle 2"/>
          <p:cNvSpPr>
            <a:spLocks noGrp="1" noRot="1" noChangeAspect="1" noChangeArrowheads="1" noTextEdit="1"/>
          </p:cNvSpPr>
          <p:nvPr>
            <p:ph type="sldImg"/>
          </p:nvPr>
        </p:nvSpPr>
        <p:spPr>
          <a:xfrm>
            <a:off x="2309813" y="522288"/>
            <a:ext cx="4643437" cy="2611437"/>
          </a:xfrm>
          <a:ln/>
        </p:spPr>
      </p:sp>
      <p:sp>
        <p:nvSpPr>
          <p:cNvPr id="162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84625799"/>
      </p:ext>
    </p:extLst>
  </p:cSld>
  <p:clrMapOvr>
    <a:masterClrMapping/>
  </p:clrMapOvr>
</p:notes>
</file>

<file path=ppt/notesSlides/notesSlide18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19010923"/>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5B6DD73-34D0-4022-A975-2461FF36346B}"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611394" name="Rectangle 2"/>
          <p:cNvSpPr>
            <a:spLocks noGrp="1" noRot="1" noChangeAspect="1" noChangeArrowheads="1" noTextEdit="1"/>
          </p:cNvSpPr>
          <p:nvPr>
            <p:ph type="sldImg"/>
          </p:nvPr>
        </p:nvSpPr>
        <p:spPr>
          <a:xfrm>
            <a:off x="2309813" y="522288"/>
            <a:ext cx="4643437" cy="2611437"/>
          </a:xfrm>
          <a:ln/>
        </p:spPr>
      </p:sp>
      <p:sp>
        <p:nvSpPr>
          <p:cNvPr id="761139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8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12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61DA5B9-7C6B-473C-9C47-949E00B0D32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1235" name="Rectangle 2"/>
          <p:cNvSpPr>
            <a:spLocks noGrp="1" noRot="1" noChangeAspect="1" noChangeArrowheads="1" noTextEdit="1"/>
          </p:cNvSpPr>
          <p:nvPr>
            <p:ph type="sldImg"/>
          </p:nvPr>
        </p:nvSpPr>
        <p:spPr>
          <a:xfrm>
            <a:off x="2309813" y="522288"/>
            <a:ext cx="4643437" cy="2611437"/>
          </a:xfrm>
          <a:ln/>
        </p:spPr>
      </p:sp>
      <p:sp>
        <p:nvSpPr>
          <p:cNvPr id="16312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93871825"/>
      </p:ext>
    </p:extLst>
  </p:cSld>
  <p:clrMapOvr>
    <a:masterClrMapping/>
  </p:clrMapOvr>
</p:notes>
</file>

<file path=ppt/notesSlides/notesSlide18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12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61DA5B9-7C6B-473C-9C47-949E00B0D32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1235" name="Rectangle 2"/>
          <p:cNvSpPr>
            <a:spLocks noGrp="1" noRot="1" noChangeAspect="1" noChangeArrowheads="1" noTextEdit="1"/>
          </p:cNvSpPr>
          <p:nvPr>
            <p:ph type="sldImg"/>
          </p:nvPr>
        </p:nvSpPr>
        <p:spPr>
          <a:xfrm>
            <a:off x="2309813" y="522288"/>
            <a:ext cx="4643437" cy="2611437"/>
          </a:xfrm>
          <a:ln/>
        </p:spPr>
      </p:sp>
      <p:sp>
        <p:nvSpPr>
          <p:cNvPr id="16312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15300360"/>
      </p:ext>
    </p:extLst>
  </p:cSld>
  <p:clrMapOvr>
    <a:masterClrMapping/>
  </p:clrMapOvr>
</p:notes>
</file>

<file path=ppt/notesSlides/notesSlide18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22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7E91C5D-1FB3-4813-A0FE-CFC574FA29C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2259" name="Rectangle 2"/>
          <p:cNvSpPr>
            <a:spLocks noGrp="1" noRot="1" noChangeAspect="1" noChangeArrowheads="1" noTextEdit="1"/>
          </p:cNvSpPr>
          <p:nvPr>
            <p:ph type="sldImg"/>
          </p:nvPr>
        </p:nvSpPr>
        <p:spPr>
          <a:xfrm>
            <a:off x="2309813" y="522288"/>
            <a:ext cx="4643437" cy="2611437"/>
          </a:xfrm>
          <a:ln/>
        </p:spPr>
      </p:sp>
      <p:sp>
        <p:nvSpPr>
          <p:cNvPr id="16322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64373205"/>
      </p:ext>
    </p:extLst>
  </p:cSld>
  <p:clrMapOvr>
    <a:masterClrMapping/>
  </p:clrMapOvr>
</p:notes>
</file>

<file path=ppt/notesSlides/notesSlide18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4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AE1D11D-B34E-4B14-8B81-66AFF64B53D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4307" name="Rectangle 2"/>
          <p:cNvSpPr>
            <a:spLocks noGrp="1" noRot="1" noChangeAspect="1" noChangeArrowheads="1" noTextEdit="1"/>
          </p:cNvSpPr>
          <p:nvPr>
            <p:ph type="sldImg"/>
          </p:nvPr>
        </p:nvSpPr>
        <p:spPr>
          <a:xfrm>
            <a:off x="2309813" y="522288"/>
            <a:ext cx="4643437" cy="2611437"/>
          </a:xfrm>
          <a:ln/>
        </p:spPr>
      </p:sp>
      <p:sp>
        <p:nvSpPr>
          <p:cNvPr id="1634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99831844"/>
      </p:ext>
    </p:extLst>
  </p:cSld>
  <p:clrMapOvr>
    <a:masterClrMapping/>
  </p:clrMapOvr>
</p:notes>
</file>

<file path=ppt/notesSlides/notesSlide18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32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301C314-7556-4C09-A58D-B056484221D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3283" name="Rectangle 2"/>
          <p:cNvSpPr>
            <a:spLocks noGrp="1" noRot="1" noChangeAspect="1" noChangeArrowheads="1" noTextEdit="1"/>
          </p:cNvSpPr>
          <p:nvPr>
            <p:ph type="sldImg"/>
          </p:nvPr>
        </p:nvSpPr>
        <p:spPr>
          <a:xfrm>
            <a:off x="2309813" y="522288"/>
            <a:ext cx="4643437" cy="2611437"/>
          </a:xfrm>
          <a:ln/>
        </p:spPr>
      </p:sp>
      <p:sp>
        <p:nvSpPr>
          <p:cNvPr id="16332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64428003"/>
      </p:ext>
    </p:extLst>
  </p:cSld>
  <p:clrMapOvr>
    <a:masterClrMapping/>
  </p:clrMapOvr>
</p:notes>
</file>

<file path=ppt/notesSlides/notesSlide18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4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AE1D11D-B34E-4B14-8B81-66AFF64B53D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4307" name="Rectangle 2"/>
          <p:cNvSpPr>
            <a:spLocks noGrp="1" noRot="1" noChangeAspect="1" noChangeArrowheads="1" noTextEdit="1"/>
          </p:cNvSpPr>
          <p:nvPr>
            <p:ph type="sldImg"/>
          </p:nvPr>
        </p:nvSpPr>
        <p:spPr>
          <a:xfrm>
            <a:off x="2309813" y="522288"/>
            <a:ext cx="4643437" cy="2611437"/>
          </a:xfrm>
          <a:ln/>
        </p:spPr>
      </p:sp>
      <p:sp>
        <p:nvSpPr>
          <p:cNvPr id="1634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12290563"/>
      </p:ext>
    </p:extLst>
  </p:cSld>
  <p:clrMapOvr>
    <a:masterClrMapping/>
  </p:clrMapOvr>
</p:notes>
</file>

<file path=ppt/notesSlides/notesSlide18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53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5FFFDDF-5E53-4397-A985-5122825DFF4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5331" name="Rectangle 2"/>
          <p:cNvSpPr>
            <a:spLocks noGrp="1" noRot="1" noChangeAspect="1" noChangeArrowheads="1" noTextEdit="1"/>
          </p:cNvSpPr>
          <p:nvPr>
            <p:ph type="sldImg"/>
          </p:nvPr>
        </p:nvSpPr>
        <p:spPr>
          <a:xfrm>
            <a:off x="2309813" y="522288"/>
            <a:ext cx="4643437" cy="2611437"/>
          </a:xfrm>
          <a:ln/>
        </p:spPr>
      </p:sp>
      <p:sp>
        <p:nvSpPr>
          <p:cNvPr id="16353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14514962"/>
      </p:ext>
    </p:extLst>
  </p:cSld>
  <p:clrMapOvr>
    <a:masterClrMapping/>
  </p:clrMapOvr>
</p:notes>
</file>

<file path=ppt/notesSlides/notesSlide18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53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5FFFDDF-5E53-4397-A985-5122825DFF4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5331" name="Rectangle 2"/>
          <p:cNvSpPr>
            <a:spLocks noGrp="1" noRot="1" noChangeAspect="1" noChangeArrowheads="1" noTextEdit="1"/>
          </p:cNvSpPr>
          <p:nvPr>
            <p:ph type="sldImg"/>
          </p:nvPr>
        </p:nvSpPr>
        <p:spPr>
          <a:xfrm>
            <a:off x="2309813" y="522288"/>
            <a:ext cx="4643437" cy="2611437"/>
          </a:xfrm>
          <a:ln/>
        </p:spPr>
      </p:sp>
      <p:sp>
        <p:nvSpPr>
          <p:cNvPr id="16353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42595323"/>
      </p:ext>
    </p:extLst>
  </p:cSld>
  <p:clrMapOvr>
    <a:masterClrMapping/>
  </p:clrMapOvr>
</p:notes>
</file>

<file path=ppt/notesSlides/notesSlide18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6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D75B6AF-6AF6-4F7A-9267-A04FA1D0E7F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6355" name="Rectangle 2"/>
          <p:cNvSpPr>
            <a:spLocks noGrp="1" noRot="1" noChangeAspect="1" noChangeArrowheads="1" noTextEdit="1"/>
          </p:cNvSpPr>
          <p:nvPr>
            <p:ph type="sldImg"/>
          </p:nvPr>
        </p:nvSpPr>
        <p:spPr>
          <a:xfrm>
            <a:off x="2309813" y="522288"/>
            <a:ext cx="4643437" cy="2611437"/>
          </a:xfrm>
          <a:ln/>
        </p:spPr>
      </p:sp>
      <p:sp>
        <p:nvSpPr>
          <p:cNvPr id="1636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31425624"/>
      </p:ext>
    </p:extLst>
  </p:cSld>
  <p:clrMapOvr>
    <a:masterClrMapping/>
  </p:clrMapOvr>
</p:notes>
</file>

<file path=ppt/notesSlides/notesSlide18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6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D75B6AF-6AF6-4F7A-9267-A04FA1D0E7F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6355" name="Rectangle 2"/>
          <p:cNvSpPr>
            <a:spLocks noGrp="1" noRot="1" noChangeAspect="1" noChangeArrowheads="1" noTextEdit="1"/>
          </p:cNvSpPr>
          <p:nvPr>
            <p:ph type="sldImg"/>
          </p:nvPr>
        </p:nvSpPr>
        <p:spPr>
          <a:xfrm>
            <a:off x="2309813" y="522288"/>
            <a:ext cx="4643437" cy="2611437"/>
          </a:xfrm>
          <a:ln/>
        </p:spPr>
      </p:sp>
      <p:sp>
        <p:nvSpPr>
          <p:cNvPr id="1636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43478442"/>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CF29423-D74A-4C00-9DCA-DAE140AA2A36}" type="slidenum">
              <a:rPr lang="ar-SA"/>
              <a:pPr/>
              <a:t>263</a:t>
            </a:fld>
            <a:endParaRPr lang="en-US"/>
          </a:p>
        </p:txBody>
      </p:sp>
      <p:sp>
        <p:nvSpPr>
          <p:cNvPr id="11269122" name="Rectangle 2"/>
          <p:cNvSpPr>
            <a:spLocks noGrp="1" noRot="1" noChangeAspect="1" noChangeArrowheads="1" noTextEdit="1"/>
          </p:cNvSpPr>
          <p:nvPr>
            <p:ph type="sldImg"/>
          </p:nvPr>
        </p:nvSpPr>
        <p:spPr>
          <a:xfrm>
            <a:off x="2309813" y="522288"/>
            <a:ext cx="4643437" cy="2611437"/>
          </a:xfrm>
          <a:ln/>
        </p:spPr>
      </p:sp>
      <p:sp>
        <p:nvSpPr>
          <p:cNvPr id="1126912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8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84782323"/>
      </p:ext>
    </p:extLst>
  </p:cSld>
  <p:clrMapOvr>
    <a:masterClrMapping/>
  </p:clrMapOvr>
</p:notes>
</file>

<file path=ppt/notesSlides/notesSlide18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7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DBAD349-B89F-4F94-BA5E-809DA6F180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7379" name="Rectangle 2"/>
          <p:cNvSpPr>
            <a:spLocks noGrp="1" noRot="1" noChangeAspect="1" noChangeArrowheads="1" noTextEdit="1"/>
          </p:cNvSpPr>
          <p:nvPr>
            <p:ph type="sldImg"/>
          </p:nvPr>
        </p:nvSpPr>
        <p:spPr>
          <a:xfrm>
            <a:off x="2309813" y="522288"/>
            <a:ext cx="4643437" cy="2611437"/>
          </a:xfrm>
          <a:ln/>
        </p:spPr>
      </p:sp>
      <p:sp>
        <p:nvSpPr>
          <p:cNvPr id="1637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54258400"/>
      </p:ext>
    </p:extLst>
  </p:cSld>
  <p:clrMapOvr>
    <a:masterClrMapping/>
  </p:clrMapOvr>
</p:notes>
</file>

<file path=ppt/notesSlides/notesSlide18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04717068"/>
      </p:ext>
    </p:extLst>
  </p:cSld>
  <p:clrMapOvr>
    <a:masterClrMapping/>
  </p:clrMapOvr>
</p:notes>
</file>

<file path=ppt/notesSlides/notesSlide18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7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DBAD349-B89F-4F94-BA5E-809DA6F180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7379" name="Rectangle 2"/>
          <p:cNvSpPr>
            <a:spLocks noGrp="1" noRot="1" noChangeAspect="1" noChangeArrowheads="1" noTextEdit="1"/>
          </p:cNvSpPr>
          <p:nvPr>
            <p:ph type="sldImg"/>
          </p:nvPr>
        </p:nvSpPr>
        <p:spPr>
          <a:xfrm>
            <a:off x="2309813" y="522288"/>
            <a:ext cx="4643437" cy="2611437"/>
          </a:xfrm>
          <a:ln/>
        </p:spPr>
      </p:sp>
      <p:sp>
        <p:nvSpPr>
          <p:cNvPr id="1637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37172486"/>
      </p:ext>
    </p:extLst>
  </p:cSld>
  <p:clrMapOvr>
    <a:masterClrMapping/>
  </p:clrMapOvr>
</p:notes>
</file>

<file path=ppt/notesSlides/notesSlide18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77FDD86-4F88-48A7-8578-B666EB5968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8403" name="Rectangle 2"/>
          <p:cNvSpPr>
            <a:spLocks noGrp="1" noRot="1" noChangeAspect="1" noChangeArrowheads="1" noTextEdit="1"/>
          </p:cNvSpPr>
          <p:nvPr>
            <p:ph type="sldImg"/>
          </p:nvPr>
        </p:nvSpPr>
        <p:spPr>
          <a:xfrm>
            <a:off x="2309813" y="522288"/>
            <a:ext cx="4643437" cy="2611437"/>
          </a:xfrm>
          <a:ln/>
        </p:spPr>
      </p:sp>
      <p:sp>
        <p:nvSpPr>
          <p:cNvPr id="1638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08207475"/>
      </p:ext>
    </p:extLst>
  </p:cSld>
  <p:clrMapOvr>
    <a:masterClrMapping/>
  </p:clrMapOvr>
</p:notes>
</file>

<file path=ppt/notesSlides/notesSlide18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77FDD86-4F88-48A7-8578-B666EB5968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8403" name="Rectangle 2"/>
          <p:cNvSpPr>
            <a:spLocks noGrp="1" noRot="1" noChangeAspect="1" noChangeArrowheads="1" noTextEdit="1"/>
          </p:cNvSpPr>
          <p:nvPr>
            <p:ph type="sldImg"/>
          </p:nvPr>
        </p:nvSpPr>
        <p:spPr>
          <a:xfrm>
            <a:off x="2309813" y="522288"/>
            <a:ext cx="4643437" cy="2611437"/>
          </a:xfrm>
          <a:ln/>
        </p:spPr>
      </p:sp>
      <p:sp>
        <p:nvSpPr>
          <p:cNvPr id="1638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93879202"/>
      </p:ext>
    </p:extLst>
  </p:cSld>
  <p:clrMapOvr>
    <a:masterClrMapping/>
  </p:clrMapOvr>
</p:notes>
</file>

<file path=ppt/notesSlides/notesSlide18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7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DBAD349-B89F-4F94-BA5E-809DA6F180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7379" name="Rectangle 2"/>
          <p:cNvSpPr>
            <a:spLocks noGrp="1" noRot="1" noChangeAspect="1" noChangeArrowheads="1" noTextEdit="1"/>
          </p:cNvSpPr>
          <p:nvPr>
            <p:ph type="sldImg"/>
          </p:nvPr>
        </p:nvSpPr>
        <p:spPr>
          <a:xfrm>
            <a:off x="2309813" y="522288"/>
            <a:ext cx="4643437" cy="2611437"/>
          </a:xfrm>
          <a:ln/>
        </p:spPr>
      </p:sp>
      <p:sp>
        <p:nvSpPr>
          <p:cNvPr id="1637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80292155"/>
      </p:ext>
    </p:extLst>
  </p:cSld>
  <p:clrMapOvr>
    <a:masterClrMapping/>
  </p:clrMapOvr>
</p:notes>
</file>

<file path=ppt/notesSlides/notesSlide18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77FDD86-4F88-48A7-8578-B666EB5968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8403" name="Rectangle 2"/>
          <p:cNvSpPr>
            <a:spLocks noGrp="1" noRot="1" noChangeAspect="1" noChangeArrowheads="1" noTextEdit="1"/>
          </p:cNvSpPr>
          <p:nvPr>
            <p:ph type="sldImg"/>
          </p:nvPr>
        </p:nvSpPr>
        <p:spPr>
          <a:xfrm>
            <a:off x="2309813" y="522288"/>
            <a:ext cx="4643437" cy="2611437"/>
          </a:xfrm>
          <a:ln/>
        </p:spPr>
      </p:sp>
      <p:sp>
        <p:nvSpPr>
          <p:cNvPr id="1638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7441685"/>
      </p:ext>
    </p:extLst>
  </p:cSld>
  <p:clrMapOvr>
    <a:masterClrMapping/>
  </p:clrMapOvr>
</p:notes>
</file>

<file path=ppt/notesSlides/notesSlide18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77448072"/>
      </p:ext>
    </p:extLst>
  </p:cSld>
  <p:clrMapOvr>
    <a:masterClrMapping/>
  </p:clrMapOvr>
</p:notes>
</file>

<file path=ppt/notesSlides/notesSlide18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55707989"/>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9D8A862-3FA9-4F46-A6C1-F3143954AC67}" type="slidenum">
              <a:rPr lang="ar-SA"/>
              <a:pPr/>
              <a:t>271</a:t>
            </a:fld>
            <a:endParaRPr lang="en-US"/>
          </a:p>
        </p:txBody>
      </p:sp>
      <p:sp>
        <p:nvSpPr>
          <p:cNvPr id="11274242" name="Rectangle 2"/>
          <p:cNvSpPr>
            <a:spLocks noGrp="1" noRot="1" noChangeAspect="1" noChangeArrowheads="1" noTextEdit="1"/>
          </p:cNvSpPr>
          <p:nvPr>
            <p:ph type="sldImg"/>
          </p:nvPr>
        </p:nvSpPr>
        <p:spPr>
          <a:xfrm>
            <a:off x="2309813" y="522288"/>
            <a:ext cx="4643437" cy="2611437"/>
          </a:xfrm>
          <a:ln/>
        </p:spPr>
      </p:sp>
      <p:sp>
        <p:nvSpPr>
          <p:cNvPr id="1127424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8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48028033"/>
      </p:ext>
    </p:extLst>
  </p:cSld>
  <p:clrMapOvr>
    <a:masterClrMapping/>
  </p:clrMapOvr>
</p:notes>
</file>

<file path=ppt/notesSlides/notesSlide18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86521331"/>
      </p:ext>
    </p:extLst>
  </p:cSld>
  <p:clrMapOvr>
    <a:masterClrMapping/>
  </p:clrMapOvr>
</p:notes>
</file>

<file path=ppt/notesSlides/notesSlide18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2A148CB-DE2C-4733-AA02-10E5E61E98A4}"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57186" name="Rectangle 2"/>
          <p:cNvSpPr>
            <a:spLocks noGrp="1" noRot="1" noChangeAspect="1" noChangeArrowheads="1" noTextEdit="1"/>
          </p:cNvSpPr>
          <p:nvPr>
            <p:ph type="sldImg"/>
          </p:nvPr>
        </p:nvSpPr>
        <p:spPr>
          <a:xfrm>
            <a:off x="2309813" y="522288"/>
            <a:ext cx="4643437" cy="2611437"/>
          </a:xfrm>
          <a:ln/>
        </p:spPr>
      </p:sp>
      <p:sp>
        <p:nvSpPr>
          <p:cNvPr id="113571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637156013"/>
      </p:ext>
    </p:extLst>
  </p:cSld>
  <p:clrMapOvr>
    <a:masterClrMapping/>
  </p:clrMapOvr>
</p:notes>
</file>

<file path=ppt/notesSlides/notesSlide18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25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53ED6E3-081A-4799-9668-69010567DD4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3122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2531" name="Rectangle 2"/>
          <p:cNvSpPr>
            <a:spLocks noGrp="1" noRot="1" noChangeAspect="1" noChangeArrowheads="1" noTextEdit="1"/>
          </p:cNvSpPr>
          <p:nvPr>
            <p:ph type="sldImg"/>
          </p:nvPr>
        </p:nvSpPr>
        <p:spPr>
          <a:xfrm>
            <a:off x="2309813" y="522288"/>
            <a:ext cx="4643437" cy="2611437"/>
          </a:xfrm>
          <a:ln/>
        </p:spPr>
      </p:sp>
      <p:sp>
        <p:nvSpPr>
          <p:cNvPr id="6625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28332836"/>
      </p:ext>
    </p:extLst>
  </p:cSld>
  <p:clrMapOvr>
    <a:masterClrMapping/>
  </p:clrMapOvr>
</p:notes>
</file>

<file path=ppt/notesSlides/notesSlide18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7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A09923-CC04-42C4-9B4B-D893A4D6F5E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3128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7651" name="Rectangle 2"/>
          <p:cNvSpPr>
            <a:spLocks noGrp="1" noRot="1" noChangeAspect="1" noChangeArrowheads="1" noTextEdit="1"/>
          </p:cNvSpPr>
          <p:nvPr>
            <p:ph type="sldImg"/>
          </p:nvPr>
        </p:nvSpPr>
        <p:spPr>
          <a:xfrm>
            <a:off x="2311400" y="522288"/>
            <a:ext cx="4643438" cy="2611437"/>
          </a:xfrm>
          <a:ln/>
        </p:spPr>
      </p:sp>
      <p:sp>
        <p:nvSpPr>
          <p:cNvPr id="667652"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842529086"/>
      </p:ext>
    </p:extLst>
  </p:cSld>
  <p:clrMapOvr>
    <a:masterClrMapping/>
  </p:clrMapOvr>
</p:notes>
</file>

<file path=ppt/notesSlides/notesSlide18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376215"/>
      </p:ext>
    </p:extLst>
  </p:cSld>
  <p:clrMapOvr>
    <a:masterClrMapping/>
  </p:clrMapOvr>
</p:notes>
</file>

<file path=ppt/notesSlides/notesSlide18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4966814"/>
      </p:ext>
    </p:extLst>
  </p:cSld>
  <p:clrMapOvr>
    <a:masterClrMapping/>
  </p:clrMapOvr>
</p:notes>
</file>

<file path=ppt/notesSlides/notesSlide18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12854865"/>
      </p:ext>
    </p:extLst>
  </p:cSld>
  <p:clrMapOvr>
    <a:masterClrMapping/>
  </p:clrMapOvr>
</p:notes>
</file>

<file path=ppt/notesSlides/notesSlide18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01340994"/>
      </p:ext>
    </p:extLst>
  </p:cSld>
  <p:clrMapOvr>
    <a:masterClrMapping/>
  </p:clrMapOvr>
</p:notes>
</file>

<file path=ppt/notesSlides/notesSlide18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64939397"/>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0477BEC-758D-4816-B87E-DE49B5FCE83F}" type="slidenum">
              <a:rPr lang="ar-SA"/>
              <a:pPr/>
              <a:t>272</a:t>
            </a:fld>
            <a:endParaRPr lang="en-US"/>
          </a:p>
        </p:txBody>
      </p:sp>
      <p:sp>
        <p:nvSpPr>
          <p:cNvPr id="7633922" name="Rectangle 2"/>
          <p:cNvSpPr>
            <a:spLocks noGrp="1" noRot="1" noChangeAspect="1" noChangeArrowheads="1" noTextEdit="1"/>
          </p:cNvSpPr>
          <p:nvPr>
            <p:ph type="sldImg"/>
          </p:nvPr>
        </p:nvSpPr>
        <p:spPr>
          <a:xfrm>
            <a:off x="2309813" y="522288"/>
            <a:ext cx="4643437" cy="2611437"/>
          </a:xfrm>
          <a:ln/>
        </p:spPr>
      </p:sp>
      <p:sp>
        <p:nvSpPr>
          <p:cNvPr id="763392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8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30719971"/>
      </p:ext>
    </p:extLst>
  </p:cSld>
  <p:clrMapOvr>
    <a:masterClrMapping/>
  </p:clrMapOvr>
</p:notes>
</file>

<file path=ppt/notesSlides/notesSlide18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35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BA5CFB-67E9-4BBC-959B-5219BB1B588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43523" name="Rectangle 2"/>
          <p:cNvSpPr>
            <a:spLocks noGrp="1" noRot="1" noChangeAspect="1" noChangeArrowheads="1" noTextEdit="1"/>
          </p:cNvSpPr>
          <p:nvPr>
            <p:ph type="sldImg"/>
          </p:nvPr>
        </p:nvSpPr>
        <p:spPr>
          <a:xfrm>
            <a:off x="2311400" y="522288"/>
            <a:ext cx="4643438" cy="2611437"/>
          </a:xfrm>
          <a:ln/>
        </p:spPr>
      </p:sp>
      <p:sp>
        <p:nvSpPr>
          <p:cNvPr id="1643524"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511038131"/>
      </p:ext>
    </p:extLst>
  </p:cSld>
  <p:clrMapOvr>
    <a:masterClrMapping/>
  </p:clrMapOvr>
</p:notes>
</file>

<file path=ppt/notesSlides/notesSlide18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35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BA5CFB-67E9-4BBC-959B-5219BB1B588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43523" name="Rectangle 2"/>
          <p:cNvSpPr>
            <a:spLocks noGrp="1" noRot="1" noChangeAspect="1" noChangeArrowheads="1" noTextEdit="1"/>
          </p:cNvSpPr>
          <p:nvPr>
            <p:ph type="sldImg"/>
          </p:nvPr>
        </p:nvSpPr>
        <p:spPr>
          <a:xfrm>
            <a:off x="2311400" y="522288"/>
            <a:ext cx="4643438" cy="2611437"/>
          </a:xfrm>
          <a:ln/>
        </p:spPr>
      </p:sp>
      <p:sp>
        <p:nvSpPr>
          <p:cNvPr id="1643524"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178312231"/>
      </p:ext>
    </p:extLst>
  </p:cSld>
  <p:clrMapOvr>
    <a:masterClrMapping/>
  </p:clrMapOvr>
</p:notes>
</file>

<file path=ppt/notesSlides/notesSlide18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35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BA5CFB-67E9-4BBC-959B-5219BB1B588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43523" name="Rectangle 2"/>
          <p:cNvSpPr>
            <a:spLocks noGrp="1" noRot="1" noChangeAspect="1" noChangeArrowheads="1" noTextEdit="1"/>
          </p:cNvSpPr>
          <p:nvPr>
            <p:ph type="sldImg"/>
          </p:nvPr>
        </p:nvSpPr>
        <p:spPr>
          <a:xfrm>
            <a:off x="2311400" y="522288"/>
            <a:ext cx="4643438" cy="2611437"/>
          </a:xfrm>
          <a:ln/>
        </p:spPr>
      </p:sp>
      <p:sp>
        <p:nvSpPr>
          <p:cNvPr id="1643524"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741075959"/>
      </p:ext>
    </p:extLst>
  </p:cSld>
  <p:clrMapOvr>
    <a:masterClrMapping/>
  </p:clrMapOvr>
</p:notes>
</file>

<file path=ppt/notesSlides/notesSlide18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3424254"/>
      </p:ext>
    </p:extLst>
  </p:cSld>
  <p:clrMapOvr>
    <a:masterClrMapping/>
  </p:clrMapOvr>
</p:notes>
</file>

<file path=ppt/notesSlides/notesSlide18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B708D9-4F6C-4019-9BE4-7B5880B907E4}" type="slidenum">
              <a:rPr lang="ar-SA"/>
              <a:pPr/>
              <a:t>3171</a:t>
            </a:fld>
            <a:endParaRPr lang="en-US"/>
          </a:p>
        </p:txBody>
      </p:sp>
      <p:sp>
        <p:nvSpPr>
          <p:cNvPr id="10893314" name="Rectangle 2"/>
          <p:cNvSpPr>
            <a:spLocks noGrp="1" noRot="1" noChangeAspect="1" noChangeArrowheads="1" noTextEdit="1"/>
          </p:cNvSpPr>
          <p:nvPr>
            <p:ph type="sldImg"/>
          </p:nvPr>
        </p:nvSpPr>
        <p:spPr>
          <a:xfrm>
            <a:off x="2309813" y="522288"/>
            <a:ext cx="4643437" cy="2611437"/>
          </a:xfrm>
          <a:ln/>
        </p:spPr>
      </p:sp>
      <p:sp>
        <p:nvSpPr>
          <p:cNvPr id="108933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14515588"/>
      </p:ext>
    </p:extLst>
  </p:cSld>
  <p:clrMapOvr>
    <a:masterClrMapping/>
  </p:clrMapOvr>
</p:notes>
</file>

<file path=ppt/notesSlides/notesSlide18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2A148CB-DE2C-4733-AA02-10E5E61E98A4}"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57186" name="Rectangle 2"/>
          <p:cNvSpPr>
            <a:spLocks noGrp="1" noRot="1" noChangeAspect="1" noChangeArrowheads="1" noTextEdit="1"/>
          </p:cNvSpPr>
          <p:nvPr>
            <p:ph type="sldImg"/>
          </p:nvPr>
        </p:nvSpPr>
        <p:spPr>
          <a:xfrm>
            <a:off x="2309813" y="522288"/>
            <a:ext cx="4643437" cy="2611437"/>
          </a:xfrm>
          <a:ln/>
        </p:spPr>
      </p:sp>
      <p:sp>
        <p:nvSpPr>
          <p:cNvPr id="113571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092567585"/>
      </p:ext>
    </p:extLst>
  </p:cSld>
  <p:clrMapOvr>
    <a:masterClrMapping/>
  </p:clrMapOvr>
</p:notes>
</file>

<file path=ppt/notesSlides/notesSlide18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B708D9-4F6C-4019-9BE4-7B5880B907E4}" type="slidenum">
              <a:rPr lang="ar-SA"/>
              <a:pPr/>
              <a:t>3175</a:t>
            </a:fld>
            <a:endParaRPr lang="en-US"/>
          </a:p>
        </p:txBody>
      </p:sp>
      <p:sp>
        <p:nvSpPr>
          <p:cNvPr id="10893314" name="Rectangle 2"/>
          <p:cNvSpPr>
            <a:spLocks noGrp="1" noRot="1" noChangeAspect="1" noChangeArrowheads="1" noTextEdit="1"/>
          </p:cNvSpPr>
          <p:nvPr>
            <p:ph type="sldImg"/>
          </p:nvPr>
        </p:nvSpPr>
        <p:spPr>
          <a:xfrm>
            <a:off x="2309813" y="522288"/>
            <a:ext cx="4643437" cy="2611437"/>
          </a:xfrm>
          <a:ln/>
        </p:spPr>
      </p:sp>
      <p:sp>
        <p:nvSpPr>
          <p:cNvPr id="108933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711703084"/>
      </p:ext>
    </p:extLst>
  </p:cSld>
  <p:clrMapOvr>
    <a:masterClrMapping/>
  </p:clrMapOvr>
</p:notes>
</file>

<file path=ppt/notesSlides/notesSlide18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2A148CB-DE2C-4733-AA02-10E5E61E98A4}"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57186" name="Rectangle 2"/>
          <p:cNvSpPr>
            <a:spLocks noGrp="1" noRot="1" noChangeAspect="1" noChangeArrowheads="1" noTextEdit="1"/>
          </p:cNvSpPr>
          <p:nvPr>
            <p:ph type="sldImg"/>
          </p:nvPr>
        </p:nvSpPr>
        <p:spPr>
          <a:xfrm>
            <a:off x="2309813" y="522288"/>
            <a:ext cx="4643437" cy="2611437"/>
          </a:xfrm>
          <a:ln/>
        </p:spPr>
      </p:sp>
      <p:sp>
        <p:nvSpPr>
          <p:cNvPr id="113571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315898805"/>
      </p:ext>
    </p:extLst>
  </p:cSld>
  <p:clrMapOvr>
    <a:masterClrMapping/>
  </p:clrMapOvr>
</p:notes>
</file>

<file path=ppt/notesSlides/notesSlide18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6114705"/>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875F557-3E1C-4E43-B4A6-684CA65D8956}" type="slidenum">
              <a:rPr lang="ar-SA"/>
              <a:pPr/>
              <a:t>273</a:t>
            </a:fld>
            <a:endParaRPr lang="en-US"/>
          </a:p>
        </p:txBody>
      </p:sp>
      <p:sp>
        <p:nvSpPr>
          <p:cNvPr id="11276290" name="Rectangle 2"/>
          <p:cNvSpPr>
            <a:spLocks noGrp="1" noRot="1" noChangeAspect="1" noChangeArrowheads="1" noTextEdit="1"/>
          </p:cNvSpPr>
          <p:nvPr>
            <p:ph type="sldImg"/>
          </p:nvPr>
        </p:nvSpPr>
        <p:spPr>
          <a:xfrm>
            <a:off x="2309813" y="522288"/>
            <a:ext cx="4643437" cy="2611437"/>
          </a:xfrm>
          <a:ln/>
        </p:spPr>
      </p:sp>
      <p:sp>
        <p:nvSpPr>
          <p:cNvPr id="1127629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8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0FDDD6F-DC5C-4F0E-AF77-1D216BC44958}" type="slidenum">
              <a:rPr lang="ar-SA"/>
              <a:pPr/>
              <a:t>3186</a:t>
            </a:fld>
            <a:endParaRPr lang="en-US"/>
          </a:p>
        </p:txBody>
      </p:sp>
      <p:sp>
        <p:nvSpPr>
          <p:cNvPr id="11459586" name="Rectangle 2"/>
          <p:cNvSpPr>
            <a:spLocks noGrp="1" noRot="1" noChangeAspect="1" noChangeArrowheads="1" noTextEdit="1"/>
          </p:cNvSpPr>
          <p:nvPr>
            <p:ph type="sldImg"/>
          </p:nvPr>
        </p:nvSpPr>
        <p:spPr>
          <a:xfrm>
            <a:off x="2309813" y="522288"/>
            <a:ext cx="4643437" cy="2611437"/>
          </a:xfrm>
          <a:ln/>
        </p:spPr>
      </p:sp>
      <p:sp>
        <p:nvSpPr>
          <p:cNvPr id="114595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815940890"/>
      </p:ext>
    </p:extLst>
  </p:cSld>
  <p:clrMapOvr>
    <a:masterClrMapping/>
  </p:clrMapOvr>
</p:notes>
</file>

<file path=ppt/notesSlides/notesSlide18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C1DDD0B-3D00-44C1-896B-FEDDEBAC81EF}" type="slidenum">
              <a:rPr lang="ar-SA"/>
              <a:pPr/>
              <a:t>3187</a:t>
            </a:fld>
            <a:endParaRPr lang="en-US"/>
          </a:p>
        </p:txBody>
      </p:sp>
      <p:sp>
        <p:nvSpPr>
          <p:cNvPr id="4961282" name="Rectangle 2"/>
          <p:cNvSpPr>
            <a:spLocks noGrp="1" noRot="1" noChangeAspect="1" noChangeArrowheads="1" noTextEdit="1"/>
          </p:cNvSpPr>
          <p:nvPr>
            <p:ph type="sldImg"/>
          </p:nvPr>
        </p:nvSpPr>
        <p:spPr>
          <a:xfrm>
            <a:off x="2309813" y="522288"/>
            <a:ext cx="4643437" cy="2611437"/>
          </a:xfrm>
          <a:ln/>
        </p:spPr>
      </p:sp>
      <p:sp>
        <p:nvSpPr>
          <p:cNvPr id="496128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41146000"/>
      </p:ext>
    </p:extLst>
  </p:cSld>
  <p:clrMapOvr>
    <a:masterClrMapping/>
  </p:clrMapOvr>
</p:notes>
</file>

<file path=ppt/notesSlides/notesSlide18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69B36B5-A150-49B7-8DA9-D0DC666000C2}" type="slidenum">
              <a:rPr lang="ar-SA"/>
              <a:pPr/>
              <a:t>3190</a:t>
            </a:fld>
            <a:endParaRPr lang="en-US"/>
          </a:p>
        </p:txBody>
      </p:sp>
      <p:sp>
        <p:nvSpPr>
          <p:cNvPr id="4965378" name="Rectangle 2"/>
          <p:cNvSpPr>
            <a:spLocks noGrp="1" noRot="1" noChangeAspect="1" noChangeArrowheads="1" noTextEdit="1"/>
          </p:cNvSpPr>
          <p:nvPr>
            <p:ph type="sldImg"/>
          </p:nvPr>
        </p:nvSpPr>
        <p:spPr>
          <a:xfrm>
            <a:off x="2309813" y="522288"/>
            <a:ext cx="4643437" cy="2611437"/>
          </a:xfrm>
          <a:ln/>
        </p:spPr>
      </p:sp>
      <p:sp>
        <p:nvSpPr>
          <p:cNvPr id="496537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50234445"/>
      </p:ext>
    </p:extLst>
  </p:cSld>
  <p:clrMapOvr>
    <a:masterClrMapping/>
  </p:clrMapOvr>
</p:notes>
</file>

<file path=ppt/notesSlides/notesSlide18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BD7F8D6-725D-4D40-86F6-7E82B9B84D15}" type="slidenum">
              <a:rPr lang="ar-SA"/>
              <a:pPr/>
              <a:t>3192</a:t>
            </a:fld>
            <a:endParaRPr lang="en-US"/>
          </a:p>
        </p:txBody>
      </p:sp>
      <p:sp>
        <p:nvSpPr>
          <p:cNvPr id="4967426" name="Rectangle 2"/>
          <p:cNvSpPr>
            <a:spLocks noGrp="1" noRot="1" noChangeAspect="1" noChangeArrowheads="1" noTextEdit="1"/>
          </p:cNvSpPr>
          <p:nvPr>
            <p:ph type="sldImg"/>
          </p:nvPr>
        </p:nvSpPr>
        <p:spPr>
          <a:xfrm>
            <a:off x="2309813" y="522288"/>
            <a:ext cx="4643437" cy="2611437"/>
          </a:xfrm>
          <a:ln/>
        </p:spPr>
      </p:sp>
      <p:sp>
        <p:nvSpPr>
          <p:cNvPr id="496742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566753379"/>
      </p:ext>
    </p:extLst>
  </p:cSld>
  <p:clrMapOvr>
    <a:masterClrMapping/>
  </p:clrMapOvr>
</p:notes>
</file>

<file path=ppt/notesSlides/notesSlide18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34BD7E3-8C14-4954-9002-C90CE786C9BD}" type="slidenum">
              <a:rPr lang="ar-SA"/>
              <a:pPr/>
              <a:t>3193</a:t>
            </a:fld>
            <a:endParaRPr lang="en-US"/>
          </a:p>
        </p:txBody>
      </p:sp>
      <p:sp>
        <p:nvSpPr>
          <p:cNvPr id="11231234" name="Rectangle 2"/>
          <p:cNvSpPr>
            <a:spLocks noGrp="1" noRot="1" noChangeAspect="1" noChangeArrowheads="1" noTextEdit="1"/>
          </p:cNvSpPr>
          <p:nvPr>
            <p:ph type="sldImg"/>
          </p:nvPr>
        </p:nvSpPr>
        <p:spPr>
          <a:xfrm>
            <a:off x="2309813" y="522288"/>
            <a:ext cx="4643437" cy="2611437"/>
          </a:xfrm>
          <a:ln/>
        </p:spPr>
      </p:sp>
      <p:sp>
        <p:nvSpPr>
          <p:cNvPr id="112312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861819608"/>
      </p:ext>
    </p:extLst>
  </p:cSld>
  <p:clrMapOvr>
    <a:masterClrMapping/>
  </p:clrMapOvr>
</p:notes>
</file>

<file path=ppt/notesSlides/notesSlide18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A3810F4-FEAF-4709-BBC3-BE4A42A1AE43}" type="slidenum">
              <a:rPr lang="ar-SA"/>
              <a:pPr/>
              <a:t>3194</a:t>
            </a:fld>
            <a:endParaRPr lang="en-US"/>
          </a:p>
        </p:txBody>
      </p:sp>
      <p:sp>
        <p:nvSpPr>
          <p:cNvPr id="4969474" name="Rectangle 2"/>
          <p:cNvSpPr>
            <a:spLocks noGrp="1" noRot="1" noChangeAspect="1" noChangeArrowheads="1" noTextEdit="1"/>
          </p:cNvSpPr>
          <p:nvPr>
            <p:ph type="sldImg"/>
          </p:nvPr>
        </p:nvSpPr>
        <p:spPr>
          <a:xfrm>
            <a:off x="2309813" y="522288"/>
            <a:ext cx="4643437" cy="2611437"/>
          </a:xfrm>
          <a:ln/>
        </p:spPr>
      </p:sp>
      <p:sp>
        <p:nvSpPr>
          <p:cNvPr id="49694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46838501"/>
      </p:ext>
    </p:extLst>
  </p:cSld>
  <p:clrMapOvr>
    <a:masterClrMapping/>
  </p:clrMapOvr>
</p:notes>
</file>

<file path=ppt/notesSlides/notesSlide18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2309813" y="522288"/>
            <a:ext cx="4643437" cy="2611437"/>
          </a:xfrm>
        </p:spPr>
      </p:sp>
      <p:sp>
        <p:nvSpPr>
          <p:cNvPr id="3" name="Espace réservé des commentaires 2"/>
          <p:cNvSpPr>
            <a:spLocks noGrp="1"/>
          </p:cNvSpPr>
          <p:nvPr>
            <p:ph type="body" idx="1"/>
          </p:nvPr>
        </p:nvSpPr>
        <p:spPr/>
        <p:txBody>
          <a:bodyPr>
            <a:normAutofit/>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AF124DB-1AD8-4079-AFDD-7FE1F9F80A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3195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3688680581"/>
      </p:ext>
    </p:extLst>
  </p:cSld>
  <p:clrMapOvr>
    <a:masterClrMapping/>
  </p:clrMapOvr>
</p:notes>
</file>

<file path=ppt/notesSlides/notesSlide18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676BE8D-E95B-4B36-8BA6-BDFD0233C22B}" type="slidenum">
              <a:rPr lang="ar-SA"/>
              <a:pPr/>
              <a:t>3197</a:t>
            </a:fld>
            <a:endParaRPr lang="en-US"/>
          </a:p>
        </p:txBody>
      </p:sp>
      <p:sp>
        <p:nvSpPr>
          <p:cNvPr id="4973570" name="Rectangle 2"/>
          <p:cNvSpPr>
            <a:spLocks noGrp="1" noRot="1" noChangeAspect="1" noChangeArrowheads="1" noTextEdit="1"/>
          </p:cNvSpPr>
          <p:nvPr>
            <p:ph type="sldImg"/>
          </p:nvPr>
        </p:nvSpPr>
        <p:spPr>
          <a:xfrm>
            <a:off x="2309813" y="522288"/>
            <a:ext cx="4643437" cy="2611437"/>
          </a:xfrm>
          <a:ln/>
        </p:spPr>
      </p:sp>
      <p:sp>
        <p:nvSpPr>
          <p:cNvPr id="497357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730528974"/>
      </p:ext>
    </p:extLst>
  </p:cSld>
  <p:clrMapOvr>
    <a:masterClrMapping/>
  </p:clrMapOvr>
</p:notes>
</file>

<file path=ppt/notesSlides/notesSlide18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2BB7A57-A3B6-43D9-9831-F3B8CEEC7939}" type="slidenum">
              <a:rPr lang="ar-SA"/>
              <a:pPr/>
              <a:t>3199</a:t>
            </a:fld>
            <a:endParaRPr lang="en-US"/>
          </a:p>
        </p:txBody>
      </p:sp>
      <p:sp>
        <p:nvSpPr>
          <p:cNvPr id="4975618" name="Rectangle 2"/>
          <p:cNvSpPr>
            <a:spLocks noGrp="1" noRot="1" noChangeAspect="1" noChangeArrowheads="1" noTextEdit="1"/>
          </p:cNvSpPr>
          <p:nvPr>
            <p:ph type="sldImg"/>
          </p:nvPr>
        </p:nvSpPr>
        <p:spPr>
          <a:xfrm>
            <a:off x="2309813" y="522288"/>
            <a:ext cx="4643437" cy="2611437"/>
          </a:xfrm>
          <a:ln/>
        </p:spPr>
      </p:sp>
      <p:sp>
        <p:nvSpPr>
          <p:cNvPr id="49756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77575422"/>
      </p:ext>
    </p:extLst>
  </p:cSld>
  <p:clrMapOvr>
    <a:masterClrMapping/>
  </p:clrMapOvr>
</p:notes>
</file>

<file path=ppt/notesSlides/notesSlide18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2BB7A57-A3B6-43D9-9831-F3B8CEEC7939}" type="slidenum">
              <a:rPr lang="ar-SA"/>
              <a:pPr/>
              <a:t>3200</a:t>
            </a:fld>
            <a:endParaRPr lang="en-US"/>
          </a:p>
        </p:txBody>
      </p:sp>
      <p:sp>
        <p:nvSpPr>
          <p:cNvPr id="4975618" name="Rectangle 2"/>
          <p:cNvSpPr>
            <a:spLocks noGrp="1" noRot="1" noChangeAspect="1" noChangeArrowheads="1" noTextEdit="1"/>
          </p:cNvSpPr>
          <p:nvPr>
            <p:ph type="sldImg"/>
          </p:nvPr>
        </p:nvSpPr>
        <p:spPr>
          <a:xfrm>
            <a:off x="2309813" y="522288"/>
            <a:ext cx="4643437" cy="2611437"/>
          </a:xfrm>
          <a:ln/>
        </p:spPr>
      </p:sp>
      <p:sp>
        <p:nvSpPr>
          <p:cNvPr id="49756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3600135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8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741730-5B2B-4549-A62E-AAFF176AC06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8291" name="Rectangle 2"/>
          <p:cNvSpPr>
            <a:spLocks noGrp="1" noRot="1" noChangeAspect="1" noChangeArrowheads="1" noTextEdit="1"/>
          </p:cNvSpPr>
          <p:nvPr>
            <p:ph type="sldImg"/>
          </p:nvPr>
        </p:nvSpPr>
        <p:spPr>
          <a:xfrm>
            <a:off x="2309813" y="522288"/>
            <a:ext cx="4643437" cy="2611437"/>
          </a:xfrm>
          <a:ln/>
        </p:spPr>
      </p:sp>
      <p:sp>
        <p:nvSpPr>
          <p:cNvPr id="908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52072860"/>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55D46A6-DB5D-4D8E-85DE-7D1B27617F6B}" type="slidenum">
              <a:rPr lang="ar-SA"/>
              <a:pPr/>
              <a:t>274</a:t>
            </a:fld>
            <a:endParaRPr lang="en-US"/>
          </a:p>
        </p:txBody>
      </p:sp>
      <p:sp>
        <p:nvSpPr>
          <p:cNvPr id="10960898" name="Rectangle 2"/>
          <p:cNvSpPr>
            <a:spLocks noGrp="1" noRot="1" noChangeAspect="1" noChangeArrowheads="1" noTextEdit="1"/>
          </p:cNvSpPr>
          <p:nvPr>
            <p:ph type="sldImg"/>
          </p:nvPr>
        </p:nvSpPr>
        <p:spPr>
          <a:xfrm>
            <a:off x="2309813" y="522288"/>
            <a:ext cx="4643437" cy="2611437"/>
          </a:xfrm>
          <a:ln/>
        </p:spPr>
      </p:sp>
      <p:sp>
        <p:nvSpPr>
          <p:cNvPr id="1096089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8675E0E-9306-49B2-B632-ECEE7C57463B}" type="slidenum">
              <a:rPr lang="ar-SA"/>
              <a:pPr/>
              <a:t>3201</a:t>
            </a:fld>
            <a:endParaRPr lang="en-US"/>
          </a:p>
        </p:txBody>
      </p:sp>
      <p:sp>
        <p:nvSpPr>
          <p:cNvPr id="4977666" name="Rectangle 2"/>
          <p:cNvSpPr>
            <a:spLocks noGrp="1" noRot="1" noChangeAspect="1" noChangeArrowheads="1" noTextEdit="1"/>
          </p:cNvSpPr>
          <p:nvPr>
            <p:ph type="sldImg"/>
          </p:nvPr>
        </p:nvSpPr>
        <p:spPr>
          <a:xfrm>
            <a:off x="2309813" y="522288"/>
            <a:ext cx="4643437" cy="2611437"/>
          </a:xfrm>
          <a:ln/>
        </p:spPr>
      </p:sp>
      <p:sp>
        <p:nvSpPr>
          <p:cNvPr id="49776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585106812"/>
      </p:ext>
    </p:extLst>
  </p:cSld>
  <p:clrMapOvr>
    <a:masterClrMapping/>
  </p:clrMapOvr>
</p:notes>
</file>

<file path=ppt/notesSlides/notesSlide19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81DEDD8-126F-489B-973E-4F0CC81C1C38}" type="slidenum">
              <a:rPr lang="ar-SA"/>
              <a:pPr/>
              <a:t>3202</a:t>
            </a:fld>
            <a:endParaRPr lang="en-US"/>
          </a:p>
        </p:txBody>
      </p:sp>
      <p:sp>
        <p:nvSpPr>
          <p:cNvPr id="4981762" name="Rectangle 2"/>
          <p:cNvSpPr>
            <a:spLocks noGrp="1" noRot="1" noChangeAspect="1" noChangeArrowheads="1" noTextEdit="1"/>
          </p:cNvSpPr>
          <p:nvPr>
            <p:ph type="sldImg"/>
          </p:nvPr>
        </p:nvSpPr>
        <p:spPr>
          <a:xfrm>
            <a:off x="2309813" y="522288"/>
            <a:ext cx="4643437" cy="2611437"/>
          </a:xfrm>
          <a:ln/>
        </p:spPr>
      </p:sp>
      <p:sp>
        <p:nvSpPr>
          <p:cNvPr id="49817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495877749"/>
      </p:ext>
    </p:extLst>
  </p:cSld>
  <p:clrMapOvr>
    <a:masterClrMapping/>
  </p:clrMapOvr>
</p:notes>
</file>

<file path=ppt/notesSlides/notesSlide19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BC8D7FD-3700-42B2-A81C-196DA890D641}" type="slidenum">
              <a:rPr lang="ar-SA"/>
              <a:pPr/>
              <a:t>3203</a:t>
            </a:fld>
            <a:endParaRPr lang="en-US"/>
          </a:p>
        </p:txBody>
      </p:sp>
      <p:sp>
        <p:nvSpPr>
          <p:cNvPr id="4983810" name="Rectangle 2"/>
          <p:cNvSpPr>
            <a:spLocks noGrp="1" noRot="1" noChangeAspect="1" noChangeArrowheads="1" noTextEdit="1"/>
          </p:cNvSpPr>
          <p:nvPr>
            <p:ph type="sldImg"/>
          </p:nvPr>
        </p:nvSpPr>
        <p:spPr>
          <a:xfrm>
            <a:off x="2309813" y="522288"/>
            <a:ext cx="4643437" cy="2611437"/>
          </a:xfrm>
          <a:ln/>
        </p:spPr>
      </p:sp>
      <p:sp>
        <p:nvSpPr>
          <p:cNvPr id="49838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64807115"/>
      </p:ext>
    </p:extLst>
  </p:cSld>
  <p:clrMapOvr>
    <a:masterClrMapping/>
  </p:clrMapOvr>
</p:notes>
</file>

<file path=ppt/notesSlides/notesSlide19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F32DDF0-84BF-451A-BE92-FA69DA835DB8}" type="slidenum">
              <a:rPr lang="ar-SA"/>
              <a:pPr/>
              <a:t>3204</a:t>
            </a:fld>
            <a:endParaRPr lang="en-US"/>
          </a:p>
        </p:txBody>
      </p:sp>
      <p:sp>
        <p:nvSpPr>
          <p:cNvPr id="11242498" name="Rectangle 2"/>
          <p:cNvSpPr>
            <a:spLocks noGrp="1" noRot="1" noChangeAspect="1" noChangeArrowheads="1" noTextEdit="1"/>
          </p:cNvSpPr>
          <p:nvPr>
            <p:ph type="sldImg"/>
          </p:nvPr>
        </p:nvSpPr>
        <p:spPr>
          <a:xfrm>
            <a:off x="2309813" y="522288"/>
            <a:ext cx="4643437" cy="2611437"/>
          </a:xfrm>
          <a:ln/>
        </p:spPr>
      </p:sp>
      <p:sp>
        <p:nvSpPr>
          <p:cNvPr id="1124249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885609556"/>
      </p:ext>
    </p:extLst>
  </p:cSld>
  <p:clrMapOvr>
    <a:masterClrMapping/>
  </p:clrMapOvr>
</p:notes>
</file>

<file path=ppt/notesSlides/notesSlide19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0A8C01A-AAB3-4FAC-A1D2-0FA8C0EA8F2D}" type="slidenum">
              <a:rPr lang="ar-SA"/>
              <a:pPr/>
              <a:t>3205</a:t>
            </a:fld>
            <a:endParaRPr lang="en-US"/>
          </a:p>
        </p:txBody>
      </p:sp>
      <p:sp>
        <p:nvSpPr>
          <p:cNvPr id="4987906" name="Rectangle 2"/>
          <p:cNvSpPr>
            <a:spLocks noGrp="1" noRot="1" noChangeAspect="1" noChangeArrowheads="1" noTextEdit="1"/>
          </p:cNvSpPr>
          <p:nvPr>
            <p:ph type="sldImg"/>
          </p:nvPr>
        </p:nvSpPr>
        <p:spPr>
          <a:xfrm>
            <a:off x="2309813" y="522288"/>
            <a:ext cx="4643437" cy="2611437"/>
          </a:xfrm>
          <a:ln/>
        </p:spPr>
      </p:sp>
      <p:sp>
        <p:nvSpPr>
          <p:cNvPr id="49879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40154863"/>
      </p:ext>
    </p:extLst>
  </p:cSld>
  <p:clrMapOvr>
    <a:masterClrMapping/>
  </p:clrMapOvr>
</p:notes>
</file>

<file path=ppt/notesSlides/notesSlide19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1EA631E-A6E9-4CC1-A01C-77FF00342FD1}" type="slidenum">
              <a:rPr lang="ar-SA"/>
              <a:pPr/>
              <a:t>3206</a:t>
            </a:fld>
            <a:endParaRPr lang="en-US"/>
          </a:p>
        </p:txBody>
      </p:sp>
      <p:sp>
        <p:nvSpPr>
          <p:cNvPr id="11246594" name="Rectangle 2"/>
          <p:cNvSpPr>
            <a:spLocks noGrp="1" noRot="1" noChangeAspect="1" noChangeArrowheads="1" noTextEdit="1"/>
          </p:cNvSpPr>
          <p:nvPr>
            <p:ph type="sldImg"/>
          </p:nvPr>
        </p:nvSpPr>
        <p:spPr>
          <a:xfrm>
            <a:off x="2309813" y="522288"/>
            <a:ext cx="4643437" cy="2611437"/>
          </a:xfrm>
          <a:ln/>
        </p:spPr>
      </p:sp>
      <p:sp>
        <p:nvSpPr>
          <p:cNvPr id="1124659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841319552"/>
      </p:ext>
    </p:extLst>
  </p:cSld>
  <p:clrMapOvr>
    <a:masterClrMapping/>
  </p:clrMapOvr>
</p:notes>
</file>

<file path=ppt/notesSlides/notesSlide19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8182BA8-8CBF-473F-B932-E2C068D79CBD}" type="slidenum">
              <a:rPr lang="ar-SA"/>
              <a:pPr/>
              <a:t>3207</a:t>
            </a:fld>
            <a:endParaRPr lang="en-US"/>
          </a:p>
        </p:txBody>
      </p:sp>
      <p:sp>
        <p:nvSpPr>
          <p:cNvPr id="4989954" name="Rectangle 2"/>
          <p:cNvSpPr>
            <a:spLocks noGrp="1" noRot="1" noChangeAspect="1" noChangeArrowheads="1" noTextEdit="1"/>
          </p:cNvSpPr>
          <p:nvPr>
            <p:ph type="sldImg"/>
          </p:nvPr>
        </p:nvSpPr>
        <p:spPr>
          <a:xfrm>
            <a:off x="2309813" y="522288"/>
            <a:ext cx="4643437" cy="2611437"/>
          </a:xfrm>
          <a:ln/>
        </p:spPr>
      </p:sp>
      <p:sp>
        <p:nvSpPr>
          <p:cNvPr id="498995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935276444"/>
      </p:ext>
    </p:extLst>
  </p:cSld>
  <p:clrMapOvr>
    <a:masterClrMapping/>
  </p:clrMapOvr>
</p:notes>
</file>

<file path=ppt/notesSlides/notesSlide19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8182BA8-8CBF-473F-B932-E2C068D79CBD}" type="slidenum">
              <a:rPr lang="ar-SA"/>
              <a:pPr/>
              <a:t>3208</a:t>
            </a:fld>
            <a:endParaRPr lang="en-US"/>
          </a:p>
        </p:txBody>
      </p:sp>
      <p:sp>
        <p:nvSpPr>
          <p:cNvPr id="4989954" name="Rectangle 2"/>
          <p:cNvSpPr>
            <a:spLocks noGrp="1" noRot="1" noChangeAspect="1" noChangeArrowheads="1" noTextEdit="1"/>
          </p:cNvSpPr>
          <p:nvPr>
            <p:ph type="sldImg"/>
          </p:nvPr>
        </p:nvSpPr>
        <p:spPr>
          <a:xfrm>
            <a:off x="2309813" y="522288"/>
            <a:ext cx="4643437" cy="2611437"/>
          </a:xfrm>
          <a:ln/>
        </p:spPr>
      </p:sp>
      <p:sp>
        <p:nvSpPr>
          <p:cNvPr id="498995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225434677"/>
      </p:ext>
    </p:extLst>
  </p:cSld>
  <p:clrMapOvr>
    <a:masterClrMapping/>
  </p:clrMapOvr>
</p:notes>
</file>

<file path=ppt/notesSlides/notesSlide19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BF298D4-7056-4EC1-859A-00056EECCAF1}" type="slidenum">
              <a:rPr lang="ar-SA"/>
              <a:pPr/>
              <a:t>3209</a:t>
            </a:fld>
            <a:endParaRPr lang="en-US"/>
          </a:p>
        </p:txBody>
      </p:sp>
      <p:sp>
        <p:nvSpPr>
          <p:cNvPr id="4992002" name="Rectangle 2"/>
          <p:cNvSpPr>
            <a:spLocks noGrp="1" noRot="1" noChangeAspect="1" noChangeArrowheads="1" noTextEdit="1"/>
          </p:cNvSpPr>
          <p:nvPr>
            <p:ph type="sldImg"/>
          </p:nvPr>
        </p:nvSpPr>
        <p:spPr>
          <a:xfrm>
            <a:off x="2309813" y="522288"/>
            <a:ext cx="4643437" cy="2611437"/>
          </a:xfrm>
          <a:ln/>
        </p:spPr>
      </p:sp>
      <p:sp>
        <p:nvSpPr>
          <p:cNvPr id="49920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070891"/>
      </p:ext>
    </p:extLst>
  </p:cSld>
  <p:clrMapOvr>
    <a:masterClrMapping/>
  </p:clrMapOvr>
</p:notes>
</file>

<file path=ppt/notesSlides/notesSlide19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1E06CE-0954-4B3A-91D5-0160E575D8E7}" type="slidenum">
              <a:rPr lang="ar-SA"/>
              <a:pPr/>
              <a:t>3210</a:t>
            </a:fld>
            <a:endParaRPr lang="en-US"/>
          </a:p>
        </p:txBody>
      </p:sp>
      <p:sp>
        <p:nvSpPr>
          <p:cNvPr id="4994050" name="Rectangle 2"/>
          <p:cNvSpPr>
            <a:spLocks noGrp="1" noRot="1" noChangeAspect="1" noChangeArrowheads="1" noTextEdit="1"/>
          </p:cNvSpPr>
          <p:nvPr>
            <p:ph type="sldImg"/>
          </p:nvPr>
        </p:nvSpPr>
        <p:spPr>
          <a:xfrm>
            <a:off x="2309813" y="522288"/>
            <a:ext cx="4643437" cy="2611437"/>
          </a:xfrm>
          <a:ln/>
        </p:spPr>
      </p:sp>
      <p:sp>
        <p:nvSpPr>
          <p:cNvPr id="499405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57969265"/>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79456FB-C520-47FD-8B5D-064ECBDA3AC9}" type="slidenum">
              <a:rPr lang="ar-SA"/>
              <a:pPr/>
              <a:t>276</a:t>
            </a:fld>
            <a:endParaRPr lang="en-US"/>
          </a:p>
        </p:txBody>
      </p:sp>
      <p:sp>
        <p:nvSpPr>
          <p:cNvPr id="7641090" name="Rectangle 2"/>
          <p:cNvSpPr>
            <a:spLocks noGrp="1" noRot="1" noChangeAspect="1" noChangeArrowheads="1" noTextEdit="1"/>
          </p:cNvSpPr>
          <p:nvPr>
            <p:ph type="sldImg"/>
          </p:nvPr>
        </p:nvSpPr>
        <p:spPr>
          <a:xfrm>
            <a:off x="2309813" y="522288"/>
            <a:ext cx="4643437" cy="2611437"/>
          </a:xfrm>
          <a:ln/>
        </p:spPr>
      </p:sp>
      <p:sp>
        <p:nvSpPr>
          <p:cNvPr id="764109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F0C664F-5CF4-485B-AB72-912809F0BD35}" type="slidenum">
              <a:rPr lang="ar-SA"/>
              <a:pPr/>
              <a:t>3216</a:t>
            </a:fld>
            <a:endParaRPr lang="en-US"/>
          </a:p>
        </p:txBody>
      </p:sp>
      <p:sp>
        <p:nvSpPr>
          <p:cNvPr id="12253186" name="Rectangle 2"/>
          <p:cNvSpPr>
            <a:spLocks noGrp="1" noRot="1" noChangeAspect="1" noChangeArrowheads="1" noTextEdit="1"/>
          </p:cNvSpPr>
          <p:nvPr>
            <p:ph type="sldImg"/>
          </p:nvPr>
        </p:nvSpPr>
        <p:spPr>
          <a:xfrm>
            <a:off x="2309813" y="522288"/>
            <a:ext cx="4643437" cy="2611437"/>
          </a:xfrm>
          <a:ln/>
        </p:spPr>
      </p:sp>
      <p:sp>
        <p:nvSpPr>
          <p:cNvPr id="122531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503778127"/>
      </p:ext>
    </p:extLst>
  </p:cSld>
  <p:clrMapOvr>
    <a:masterClrMapping/>
  </p:clrMapOvr>
</p:notes>
</file>

<file path=ppt/notesSlides/notesSlide19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7F8734C-AA55-4DDB-A32E-0EAB5568F9EF}" type="slidenum">
              <a:rPr lang="ar-SA"/>
              <a:pPr/>
              <a:t>3220</a:t>
            </a:fld>
            <a:endParaRPr lang="en-US"/>
          </a:p>
        </p:txBody>
      </p:sp>
      <p:sp>
        <p:nvSpPr>
          <p:cNvPr id="11700226" name="Rectangle 2"/>
          <p:cNvSpPr>
            <a:spLocks noGrp="1" noRot="1" noChangeAspect="1" noChangeArrowheads="1" noTextEdit="1"/>
          </p:cNvSpPr>
          <p:nvPr>
            <p:ph type="sldImg"/>
          </p:nvPr>
        </p:nvSpPr>
        <p:spPr>
          <a:xfrm>
            <a:off x="2309813" y="522288"/>
            <a:ext cx="4643437" cy="2611437"/>
          </a:xfrm>
          <a:ln/>
        </p:spPr>
      </p:sp>
      <p:sp>
        <p:nvSpPr>
          <p:cNvPr id="1170022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157436892"/>
      </p:ext>
    </p:extLst>
  </p:cSld>
  <p:clrMapOvr>
    <a:masterClrMapping/>
  </p:clrMapOvr>
</p:notes>
</file>

<file path=ppt/notesSlides/notesSlide19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E683C6B-1423-4ABC-9A0C-29F2DFB802BB}" type="slidenum">
              <a:rPr lang="ar-SA"/>
              <a:pPr/>
              <a:t>3221</a:t>
            </a:fld>
            <a:endParaRPr lang="en-US"/>
          </a:p>
        </p:txBody>
      </p:sp>
      <p:sp>
        <p:nvSpPr>
          <p:cNvPr id="11702274" name="Rectangle 2"/>
          <p:cNvSpPr>
            <a:spLocks noGrp="1" noRot="1" noChangeAspect="1" noChangeArrowheads="1" noTextEdit="1"/>
          </p:cNvSpPr>
          <p:nvPr>
            <p:ph type="sldImg"/>
          </p:nvPr>
        </p:nvSpPr>
        <p:spPr>
          <a:xfrm>
            <a:off x="2309813" y="522288"/>
            <a:ext cx="4643437" cy="2611437"/>
          </a:xfrm>
          <a:ln/>
        </p:spPr>
      </p:sp>
      <p:sp>
        <p:nvSpPr>
          <p:cNvPr id="1170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950030712"/>
      </p:ext>
    </p:extLst>
  </p:cSld>
  <p:clrMapOvr>
    <a:masterClrMapping/>
  </p:clrMapOvr>
</p:notes>
</file>

<file path=ppt/notesSlides/notesSlide19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E683C6B-1423-4ABC-9A0C-29F2DFB802BB}" type="slidenum">
              <a:rPr lang="ar-SA"/>
              <a:pPr/>
              <a:t>3222</a:t>
            </a:fld>
            <a:endParaRPr lang="en-US"/>
          </a:p>
        </p:txBody>
      </p:sp>
      <p:sp>
        <p:nvSpPr>
          <p:cNvPr id="11702274" name="Rectangle 2"/>
          <p:cNvSpPr>
            <a:spLocks noGrp="1" noRot="1" noChangeAspect="1" noChangeArrowheads="1" noTextEdit="1"/>
          </p:cNvSpPr>
          <p:nvPr>
            <p:ph type="sldImg"/>
          </p:nvPr>
        </p:nvSpPr>
        <p:spPr>
          <a:xfrm>
            <a:off x="2309813" y="522288"/>
            <a:ext cx="4643437" cy="2611437"/>
          </a:xfrm>
          <a:ln/>
        </p:spPr>
      </p:sp>
      <p:sp>
        <p:nvSpPr>
          <p:cNvPr id="1170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176041282"/>
      </p:ext>
    </p:extLst>
  </p:cSld>
  <p:clrMapOvr>
    <a:masterClrMapping/>
  </p:clrMapOvr>
</p:notes>
</file>

<file path=ppt/notesSlides/notesSlide19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E683C6B-1423-4ABC-9A0C-29F2DFB802BB}" type="slidenum">
              <a:rPr lang="ar-SA"/>
              <a:pPr/>
              <a:t>3223</a:t>
            </a:fld>
            <a:endParaRPr lang="en-US"/>
          </a:p>
        </p:txBody>
      </p:sp>
      <p:sp>
        <p:nvSpPr>
          <p:cNvPr id="11702274" name="Rectangle 2"/>
          <p:cNvSpPr>
            <a:spLocks noGrp="1" noRot="1" noChangeAspect="1" noChangeArrowheads="1" noTextEdit="1"/>
          </p:cNvSpPr>
          <p:nvPr>
            <p:ph type="sldImg"/>
          </p:nvPr>
        </p:nvSpPr>
        <p:spPr>
          <a:xfrm>
            <a:off x="2309813" y="522288"/>
            <a:ext cx="4643437" cy="2611437"/>
          </a:xfrm>
          <a:ln/>
        </p:spPr>
      </p:sp>
      <p:sp>
        <p:nvSpPr>
          <p:cNvPr id="1170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117739087"/>
      </p:ext>
    </p:extLst>
  </p:cSld>
  <p:clrMapOvr>
    <a:masterClrMapping/>
  </p:clrMapOvr>
</p:notes>
</file>

<file path=ppt/notesSlides/notesSlide19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E683C6B-1423-4ABC-9A0C-29F2DFB802BB}" type="slidenum">
              <a:rPr lang="ar-SA"/>
              <a:pPr/>
              <a:t>3224</a:t>
            </a:fld>
            <a:endParaRPr lang="en-US"/>
          </a:p>
        </p:txBody>
      </p:sp>
      <p:sp>
        <p:nvSpPr>
          <p:cNvPr id="11702274" name="Rectangle 2"/>
          <p:cNvSpPr>
            <a:spLocks noGrp="1" noRot="1" noChangeAspect="1" noChangeArrowheads="1" noTextEdit="1"/>
          </p:cNvSpPr>
          <p:nvPr>
            <p:ph type="sldImg"/>
          </p:nvPr>
        </p:nvSpPr>
        <p:spPr>
          <a:xfrm>
            <a:off x="2309813" y="522288"/>
            <a:ext cx="4643437" cy="2611437"/>
          </a:xfrm>
          <a:ln/>
        </p:spPr>
      </p:sp>
      <p:sp>
        <p:nvSpPr>
          <p:cNvPr id="1170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865155268"/>
      </p:ext>
    </p:extLst>
  </p:cSld>
  <p:clrMapOvr>
    <a:masterClrMapping/>
  </p:clrMapOvr>
</p:notes>
</file>

<file path=ppt/notesSlides/notesSlide19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E683C6B-1423-4ABC-9A0C-29F2DFB802BB}" type="slidenum">
              <a:rPr lang="ar-SA"/>
              <a:pPr/>
              <a:t>3225</a:t>
            </a:fld>
            <a:endParaRPr lang="en-US"/>
          </a:p>
        </p:txBody>
      </p:sp>
      <p:sp>
        <p:nvSpPr>
          <p:cNvPr id="11702274" name="Rectangle 2"/>
          <p:cNvSpPr>
            <a:spLocks noGrp="1" noRot="1" noChangeAspect="1" noChangeArrowheads="1" noTextEdit="1"/>
          </p:cNvSpPr>
          <p:nvPr>
            <p:ph type="sldImg"/>
          </p:nvPr>
        </p:nvSpPr>
        <p:spPr>
          <a:xfrm>
            <a:off x="2309813" y="522288"/>
            <a:ext cx="4643437" cy="2611437"/>
          </a:xfrm>
          <a:ln/>
        </p:spPr>
      </p:sp>
      <p:sp>
        <p:nvSpPr>
          <p:cNvPr id="1170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14165655"/>
      </p:ext>
    </p:extLst>
  </p:cSld>
  <p:clrMapOvr>
    <a:masterClrMapping/>
  </p:clrMapOvr>
</p:notes>
</file>

<file path=ppt/notesSlides/notesSlide19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E683C6B-1423-4ABC-9A0C-29F2DFB802BB}" type="slidenum">
              <a:rPr lang="ar-SA"/>
              <a:pPr/>
              <a:t>3226</a:t>
            </a:fld>
            <a:endParaRPr lang="en-US"/>
          </a:p>
        </p:txBody>
      </p:sp>
      <p:sp>
        <p:nvSpPr>
          <p:cNvPr id="11702274" name="Rectangle 2"/>
          <p:cNvSpPr>
            <a:spLocks noGrp="1" noRot="1" noChangeAspect="1" noChangeArrowheads="1" noTextEdit="1"/>
          </p:cNvSpPr>
          <p:nvPr>
            <p:ph type="sldImg"/>
          </p:nvPr>
        </p:nvSpPr>
        <p:spPr>
          <a:xfrm>
            <a:off x="2309813" y="522288"/>
            <a:ext cx="4643437" cy="2611437"/>
          </a:xfrm>
          <a:ln/>
        </p:spPr>
      </p:sp>
      <p:sp>
        <p:nvSpPr>
          <p:cNvPr id="1170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651144224"/>
      </p:ext>
    </p:extLst>
  </p:cSld>
  <p:clrMapOvr>
    <a:masterClrMapping/>
  </p:clrMapOvr>
</p:notes>
</file>

<file path=ppt/notesSlides/notesSlide19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99C875E-9F51-4F06-A224-98D2BF52007F}" type="slidenum">
              <a:rPr lang="ar-SA"/>
              <a:pPr/>
              <a:t>3227</a:t>
            </a:fld>
            <a:endParaRPr lang="en-US"/>
          </a:p>
        </p:txBody>
      </p:sp>
      <p:sp>
        <p:nvSpPr>
          <p:cNvPr id="11714562" name="Rectangle 2"/>
          <p:cNvSpPr>
            <a:spLocks noGrp="1" noRot="1" noChangeAspect="1" noChangeArrowheads="1" noTextEdit="1"/>
          </p:cNvSpPr>
          <p:nvPr>
            <p:ph type="sldImg"/>
          </p:nvPr>
        </p:nvSpPr>
        <p:spPr>
          <a:xfrm>
            <a:off x="2309813" y="522288"/>
            <a:ext cx="4643437" cy="2611437"/>
          </a:xfrm>
          <a:ln/>
        </p:spPr>
      </p:sp>
      <p:sp>
        <p:nvSpPr>
          <p:cNvPr id="117145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29379252"/>
      </p:ext>
    </p:extLst>
  </p:cSld>
  <p:clrMapOvr>
    <a:masterClrMapping/>
  </p:clrMapOvr>
</p:notes>
</file>

<file path=ppt/notesSlides/notesSlide19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7015F5D-6BD9-4D43-98F6-53FA177400B2}" type="slidenum">
              <a:rPr lang="ar-SA"/>
              <a:pPr/>
              <a:t>3228</a:t>
            </a:fld>
            <a:endParaRPr lang="en-US"/>
          </a:p>
        </p:txBody>
      </p:sp>
      <p:sp>
        <p:nvSpPr>
          <p:cNvPr id="11716610" name="Rectangle 2"/>
          <p:cNvSpPr>
            <a:spLocks noGrp="1" noRot="1" noChangeAspect="1" noChangeArrowheads="1" noTextEdit="1"/>
          </p:cNvSpPr>
          <p:nvPr>
            <p:ph type="sldImg"/>
          </p:nvPr>
        </p:nvSpPr>
        <p:spPr>
          <a:xfrm>
            <a:off x="2309813" y="522288"/>
            <a:ext cx="4643437" cy="2611437"/>
          </a:xfrm>
          <a:ln/>
        </p:spPr>
      </p:sp>
      <p:sp>
        <p:nvSpPr>
          <p:cNvPr id="117166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042558389"/>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C10F132-265D-42B4-A2F8-ADD27FFEE31F}" type="slidenum">
              <a:rPr lang="ar-SA"/>
              <a:pPr/>
              <a:t>277</a:t>
            </a:fld>
            <a:endParaRPr lang="en-US"/>
          </a:p>
        </p:txBody>
      </p:sp>
      <p:sp>
        <p:nvSpPr>
          <p:cNvPr id="8547330" name="Rectangle 2"/>
          <p:cNvSpPr>
            <a:spLocks noGrp="1" noRot="1" noChangeAspect="1" noChangeArrowheads="1" noTextEdit="1"/>
          </p:cNvSpPr>
          <p:nvPr>
            <p:ph type="sldImg"/>
          </p:nvPr>
        </p:nvSpPr>
        <p:spPr>
          <a:xfrm>
            <a:off x="2309813" y="522288"/>
            <a:ext cx="4643437" cy="2611437"/>
          </a:xfrm>
          <a:ln/>
        </p:spPr>
      </p:sp>
      <p:sp>
        <p:nvSpPr>
          <p:cNvPr id="854733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D9B5375-52D5-46C2-B724-906152226B98}" type="slidenum">
              <a:rPr lang="ar-SA"/>
              <a:pPr/>
              <a:t>3229</a:t>
            </a:fld>
            <a:endParaRPr lang="en-US"/>
          </a:p>
        </p:txBody>
      </p:sp>
      <p:sp>
        <p:nvSpPr>
          <p:cNvPr id="11720706" name="Rectangle 2"/>
          <p:cNvSpPr>
            <a:spLocks noGrp="1" noRot="1" noChangeAspect="1" noChangeArrowheads="1" noTextEdit="1"/>
          </p:cNvSpPr>
          <p:nvPr>
            <p:ph type="sldImg"/>
          </p:nvPr>
        </p:nvSpPr>
        <p:spPr>
          <a:xfrm>
            <a:off x="2309813" y="522288"/>
            <a:ext cx="4643437" cy="2611437"/>
          </a:xfrm>
          <a:ln/>
        </p:spPr>
      </p:sp>
      <p:sp>
        <p:nvSpPr>
          <p:cNvPr id="117207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7622165"/>
      </p:ext>
    </p:extLst>
  </p:cSld>
  <p:clrMapOvr>
    <a:masterClrMapping/>
  </p:clrMapOvr>
</p:notes>
</file>

<file path=ppt/notesSlides/notesSlide19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F6CA98A-88DE-47A2-8DDC-38EAC66C57CF}" type="slidenum">
              <a:rPr lang="ar-SA"/>
              <a:pPr/>
              <a:t>3230</a:t>
            </a:fld>
            <a:endParaRPr lang="en-US"/>
          </a:p>
        </p:txBody>
      </p:sp>
      <p:sp>
        <p:nvSpPr>
          <p:cNvPr id="11730946" name="Rectangle 2"/>
          <p:cNvSpPr>
            <a:spLocks noGrp="1" noRot="1" noChangeAspect="1" noChangeArrowheads="1" noTextEdit="1"/>
          </p:cNvSpPr>
          <p:nvPr>
            <p:ph type="sldImg"/>
          </p:nvPr>
        </p:nvSpPr>
        <p:spPr>
          <a:xfrm>
            <a:off x="2309813" y="522288"/>
            <a:ext cx="4643437" cy="2611437"/>
          </a:xfrm>
          <a:ln/>
        </p:spPr>
      </p:sp>
      <p:sp>
        <p:nvSpPr>
          <p:cNvPr id="1173094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079594308"/>
      </p:ext>
    </p:extLst>
  </p:cSld>
  <p:clrMapOvr>
    <a:masterClrMapping/>
  </p:clrMapOvr>
</p:notes>
</file>

<file path=ppt/notesSlides/notesSlide19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0C9EA62-98A4-41E4-AC3D-81920D1B2372}" type="slidenum">
              <a:rPr lang="ar-SA"/>
              <a:pPr/>
              <a:t>3234</a:t>
            </a:fld>
            <a:endParaRPr lang="en-US"/>
          </a:p>
        </p:txBody>
      </p:sp>
      <p:sp>
        <p:nvSpPr>
          <p:cNvPr id="11736066" name="Rectangle 2"/>
          <p:cNvSpPr>
            <a:spLocks noGrp="1" noRot="1" noChangeAspect="1" noChangeArrowheads="1" noTextEdit="1"/>
          </p:cNvSpPr>
          <p:nvPr>
            <p:ph type="sldImg"/>
          </p:nvPr>
        </p:nvSpPr>
        <p:spPr>
          <a:xfrm>
            <a:off x="2309813" y="522288"/>
            <a:ext cx="4643437" cy="2611437"/>
          </a:xfrm>
          <a:ln/>
        </p:spPr>
      </p:sp>
      <p:sp>
        <p:nvSpPr>
          <p:cNvPr id="117360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963183585"/>
      </p:ext>
    </p:extLst>
  </p:cSld>
  <p:clrMapOvr>
    <a:masterClrMapping/>
  </p:clrMapOvr>
</p:notes>
</file>

<file path=ppt/notesSlides/notesSlide19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568602-CC6E-46DF-A7CF-CA90C13B3328}" type="slidenum">
              <a:rPr lang="ar-SA"/>
              <a:pPr/>
              <a:t>3237</a:t>
            </a:fld>
            <a:endParaRPr lang="en-US"/>
          </a:p>
        </p:txBody>
      </p:sp>
      <p:sp>
        <p:nvSpPr>
          <p:cNvPr id="11740162" name="Rectangle 2"/>
          <p:cNvSpPr>
            <a:spLocks noGrp="1" noRot="1" noChangeAspect="1" noChangeArrowheads="1" noTextEdit="1"/>
          </p:cNvSpPr>
          <p:nvPr>
            <p:ph type="sldImg"/>
          </p:nvPr>
        </p:nvSpPr>
        <p:spPr>
          <a:xfrm>
            <a:off x="2309813" y="522288"/>
            <a:ext cx="4643437" cy="2611437"/>
          </a:xfrm>
          <a:ln/>
        </p:spPr>
      </p:sp>
      <p:sp>
        <p:nvSpPr>
          <p:cNvPr id="117401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021568167"/>
      </p:ext>
    </p:extLst>
  </p:cSld>
  <p:clrMapOvr>
    <a:masterClrMapping/>
  </p:clrMapOvr>
</p:notes>
</file>

<file path=ppt/notesSlides/notesSlide19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3238</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704372479"/>
      </p:ext>
    </p:extLst>
  </p:cSld>
  <p:clrMapOvr>
    <a:masterClrMapping/>
  </p:clrMapOvr>
</p:notes>
</file>

<file path=ppt/notesSlides/notesSlide19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3239</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027054695"/>
      </p:ext>
    </p:extLst>
  </p:cSld>
  <p:clrMapOvr>
    <a:masterClrMapping/>
  </p:clrMapOvr>
</p:notes>
</file>

<file path=ppt/notesSlides/notesSlide19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3240</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160559397"/>
      </p:ext>
    </p:extLst>
  </p:cSld>
  <p:clrMapOvr>
    <a:masterClrMapping/>
  </p:clrMapOvr>
</p:notes>
</file>

<file path=ppt/notesSlides/notesSlide19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3241</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045897869"/>
      </p:ext>
    </p:extLst>
  </p:cSld>
  <p:clrMapOvr>
    <a:masterClrMapping/>
  </p:clrMapOvr>
</p:notes>
</file>

<file path=ppt/notesSlides/notesSlide19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568602-CC6E-46DF-A7CF-CA90C13B3328}" type="slidenum">
              <a:rPr lang="ar-SA"/>
              <a:pPr/>
              <a:t>3242</a:t>
            </a:fld>
            <a:endParaRPr lang="en-US"/>
          </a:p>
        </p:txBody>
      </p:sp>
      <p:sp>
        <p:nvSpPr>
          <p:cNvPr id="11740162" name="Rectangle 2"/>
          <p:cNvSpPr>
            <a:spLocks noGrp="1" noRot="1" noChangeAspect="1" noChangeArrowheads="1" noTextEdit="1"/>
          </p:cNvSpPr>
          <p:nvPr>
            <p:ph type="sldImg"/>
          </p:nvPr>
        </p:nvSpPr>
        <p:spPr>
          <a:xfrm>
            <a:off x="2309813" y="522288"/>
            <a:ext cx="4643437" cy="2611437"/>
          </a:xfrm>
          <a:ln/>
        </p:spPr>
      </p:sp>
      <p:sp>
        <p:nvSpPr>
          <p:cNvPr id="117401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851773579"/>
      </p:ext>
    </p:extLst>
  </p:cSld>
  <p:clrMapOvr>
    <a:masterClrMapping/>
  </p:clrMapOvr>
</p:notes>
</file>

<file path=ppt/notesSlides/notesSlide19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3243</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821398762"/>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D99947-338A-4DFD-A9AB-C9A3F786DDC4}" type="slidenum">
              <a:rPr lang="ar-SA"/>
              <a:pPr/>
              <a:t>278</a:t>
            </a:fld>
            <a:endParaRPr lang="en-US"/>
          </a:p>
        </p:txBody>
      </p:sp>
      <p:sp>
        <p:nvSpPr>
          <p:cNvPr id="11283458" name="Rectangle 2"/>
          <p:cNvSpPr>
            <a:spLocks noGrp="1" noRot="1" noChangeAspect="1" noChangeArrowheads="1" noTextEdit="1"/>
          </p:cNvSpPr>
          <p:nvPr>
            <p:ph type="sldImg"/>
          </p:nvPr>
        </p:nvSpPr>
        <p:spPr>
          <a:xfrm>
            <a:off x="2309813" y="522288"/>
            <a:ext cx="4643437" cy="2611437"/>
          </a:xfrm>
          <a:ln/>
        </p:spPr>
      </p:sp>
      <p:sp>
        <p:nvSpPr>
          <p:cNvPr id="112834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3244</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577268797"/>
      </p:ext>
    </p:extLst>
  </p:cSld>
  <p:clrMapOvr>
    <a:masterClrMapping/>
  </p:clrMapOvr>
</p:notes>
</file>

<file path=ppt/notesSlides/notesSlide19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3245</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984315300"/>
      </p:ext>
    </p:extLst>
  </p:cSld>
  <p:clrMapOvr>
    <a:masterClrMapping/>
  </p:clrMapOvr>
</p:notes>
</file>

<file path=ppt/notesSlides/notesSlide19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568602-CC6E-46DF-A7CF-CA90C13B3328}" type="slidenum">
              <a:rPr lang="ar-SA"/>
              <a:pPr/>
              <a:t>3246</a:t>
            </a:fld>
            <a:endParaRPr lang="en-US"/>
          </a:p>
        </p:txBody>
      </p:sp>
      <p:sp>
        <p:nvSpPr>
          <p:cNvPr id="11740162" name="Rectangle 2"/>
          <p:cNvSpPr>
            <a:spLocks noGrp="1" noRot="1" noChangeAspect="1" noChangeArrowheads="1" noTextEdit="1"/>
          </p:cNvSpPr>
          <p:nvPr>
            <p:ph type="sldImg"/>
          </p:nvPr>
        </p:nvSpPr>
        <p:spPr>
          <a:xfrm>
            <a:off x="2309813" y="522288"/>
            <a:ext cx="4643437" cy="2611437"/>
          </a:xfrm>
          <a:ln/>
        </p:spPr>
      </p:sp>
      <p:sp>
        <p:nvSpPr>
          <p:cNvPr id="117401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321107950"/>
      </p:ext>
    </p:extLst>
  </p:cSld>
  <p:clrMapOvr>
    <a:masterClrMapping/>
  </p:clrMapOvr>
</p:notes>
</file>

<file path=ppt/notesSlides/notesSlide19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56ADA6F-58EA-4B11-A1E1-05A7500D7964}" type="slidenum">
              <a:rPr lang="ar-SA"/>
              <a:pPr/>
              <a:t>3247</a:t>
            </a:fld>
            <a:endParaRPr lang="en-US"/>
          </a:p>
        </p:txBody>
      </p:sp>
      <p:sp>
        <p:nvSpPr>
          <p:cNvPr id="11756546" name="Rectangle 2"/>
          <p:cNvSpPr>
            <a:spLocks noGrp="1" noRot="1" noChangeAspect="1" noChangeArrowheads="1" noTextEdit="1"/>
          </p:cNvSpPr>
          <p:nvPr>
            <p:ph type="sldImg"/>
          </p:nvPr>
        </p:nvSpPr>
        <p:spPr>
          <a:xfrm>
            <a:off x="2309813" y="522288"/>
            <a:ext cx="4643437" cy="2611437"/>
          </a:xfrm>
          <a:ln/>
        </p:spPr>
      </p:sp>
      <p:sp>
        <p:nvSpPr>
          <p:cNvPr id="1175654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639256549"/>
      </p:ext>
    </p:extLst>
  </p:cSld>
  <p:clrMapOvr>
    <a:masterClrMapping/>
  </p:clrMapOvr>
</p:notes>
</file>

<file path=ppt/notesSlides/notesSlide19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3250</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753425380"/>
      </p:ext>
    </p:extLst>
  </p:cSld>
  <p:clrMapOvr>
    <a:masterClrMapping/>
  </p:clrMapOvr>
</p:notes>
</file>

<file path=ppt/notesSlides/notesSlide19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3251</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68954755"/>
      </p:ext>
    </p:extLst>
  </p:cSld>
  <p:clrMapOvr>
    <a:masterClrMapping/>
  </p:clrMapOvr>
</p:notes>
</file>

<file path=ppt/notesSlides/notesSlide19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3252</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64279509"/>
      </p:ext>
    </p:extLst>
  </p:cSld>
  <p:clrMapOvr>
    <a:masterClrMapping/>
  </p:clrMapOvr>
</p:notes>
</file>

<file path=ppt/notesSlides/notesSlide19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3253</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31274676"/>
      </p:ext>
    </p:extLst>
  </p:cSld>
  <p:clrMapOvr>
    <a:masterClrMapping/>
  </p:clrMapOvr>
</p:notes>
</file>

<file path=ppt/notesSlides/notesSlide19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3254</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254310024"/>
      </p:ext>
    </p:extLst>
  </p:cSld>
  <p:clrMapOvr>
    <a:masterClrMapping/>
  </p:clrMapOvr>
</p:notes>
</file>

<file path=ppt/notesSlides/notesSlide19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568602-CC6E-46DF-A7CF-CA90C13B3328}" type="slidenum">
              <a:rPr lang="ar-SA"/>
              <a:pPr/>
              <a:t>3255</a:t>
            </a:fld>
            <a:endParaRPr lang="en-US"/>
          </a:p>
        </p:txBody>
      </p:sp>
      <p:sp>
        <p:nvSpPr>
          <p:cNvPr id="11740162" name="Rectangle 2"/>
          <p:cNvSpPr>
            <a:spLocks noGrp="1" noRot="1" noChangeAspect="1" noChangeArrowheads="1" noTextEdit="1"/>
          </p:cNvSpPr>
          <p:nvPr>
            <p:ph type="sldImg"/>
          </p:nvPr>
        </p:nvSpPr>
        <p:spPr>
          <a:xfrm>
            <a:off x="2309813" y="522288"/>
            <a:ext cx="4643437" cy="2611437"/>
          </a:xfrm>
          <a:ln/>
        </p:spPr>
      </p:sp>
      <p:sp>
        <p:nvSpPr>
          <p:cNvPr id="117401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198888044"/>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5F81B0E-F291-4319-93BD-00754DD68ED3}" type="slidenum">
              <a:rPr lang="ar-SA"/>
              <a:pPr/>
              <a:t>279</a:t>
            </a:fld>
            <a:endParaRPr lang="en-US"/>
          </a:p>
        </p:txBody>
      </p:sp>
      <p:sp>
        <p:nvSpPr>
          <p:cNvPr id="7643138" name="Rectangle 2"/>
          <p:cNvSpPr>
            <a:spLocks noGrp="1" noRot="1" noChangeAspect="1" noChangeArrowheads="1" noTextEdit="1"/>
          </p:cNvSpPr>
          <p:nvPr>
            <p:ph type="sldImg"/>
          </p:nvPr>
        </p:nvSpPr>
        <p:spPr>
          <a:xfrm>
            <a:off x="2309813" y="522288"/>
            <a:ext cx="4643437" cy="2611437"/>
          </a:xfrm>
          <a:ln/>
        </p:spPr>
      </p:sp>
      <p:sp>
        <p:nvSpPr>
          <p:cNvPr id="764313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3256</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336991208"/>
      </p:ext>
    </p:extLst>
  </p:cSld>
  <p:clrMapOvr>
    <a:masterClrMapping/>
  </p:clrMapOvr>
</p:notes>
</file>

<file path=ppt/notesSlides/notesSlide19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568602-CC6E-46DF-A7CF-CA90C13B3328}" type="slidenum">
              <a:rPr lang="ar-SA"/>
              <a:pPr/>
              <a:t>3257</a:t>
            </a:fld>
            <a:endParaRPr lang="en-US"/>
          </a:p>
        </p:txBody>
      </p:sp>
      <p:sp>
        <p:nvSpPr>
          <p:cNvPr id="11740162" name="Rectangle 2"/>
          <p:cNvSpPr>
            <a:spLocks noGrp="1" noRot="1" noChangeAspect="1" noChangeArrowheads="1" noTextEdit="1"/>
          </p:cNvSpPr>
          <p:nvPr>
            <p:ph type="sldImg"/>
          </p:nvPr>
        </p:nvSpPr>
        <p:spPr>
          <a:xfrm>
            <a:off x="2309813" y="522288"/>
            <a:ext cx="4643437" cy="2611437"/>
          </a:xfrm>
          <a:ln/>
        </p:spPr>
      </p:sp>
      <p:sp>
        <p:nvSpPr>
          <p:cNvPr id="117401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973121424"/>
      </p:ext>
    </p:extLst>
  </p:cSld>
  <p:clrMapOvr>
    <a:masterClrMapping/>
  </p:clrMapOvr>
</p:notes>
</file>

<file path=ppt/notesSlides/notesSlide19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3258</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738965867"/>
      </p:ext>
    </p:extLst>
  </p:cSld>
  <p:clrMapOvr>
    <a:masterClrMapping/>
  </p:clrMapOvr>
</p:notes>
</file>

<file path=ppt/notesSlides/notesSlide19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3259</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13929826"/>
      </p:ext>
    </p:extLst>
  </p:cSld>
  <p:clrMapOvr>
    <a:masterClrMapping/>
  </p:clrMapOvr>
</p:notes>
</file>

<file path=ppt/notesSlides/notesSlide19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3260</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531487234"/>
      </p:ext>
    </p:extLst>
  </p:cSld>
  <p:clrMapOvr>
    <a:masterClrMapping/>
  </p:clrMapOvr>
</p:notes>
</file>

<file path=ppt/notesSlides/notesSlide19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568602-CC6E-46DF-A7CF-CA90C13B3328}" type="slidenum">
              <a:rPr lang="ar-SA"/>
              <a:pPr/>
              <a:t>3261</a:t>
            </a:fld>
            <a:endParaRPr lang="en-US"/>
          </a:p>
        </p:txBody>
      </p:sp>
      <p:sp>
        <p:nvSpPr>
          <p:cNvPr id="11740162" name="Rectangle 2"/>
          <p:cNvSpPr>
            <a:spLocks noGrp="1" noRot="1" noChangeAspect="1" noChangeArrowheads="1" noTextEdit="1"/>
          </p:cNvSpPr>
          <p:nvPr>
            <p:ph type="sldImg"/>
          </p:nvPr>
        </p:nvSpPr>
        <p:spPr>
          <a:xfrm>
            <a:off x="2309813" y="522288"/>
            <a:ext cx="4643437" cy="2611437"/>
          </a:xfrm>
          <a:ln/>
        </p:spPr>
      </p:sp>
      <p:sp>
        <p:nvSpPr>
          <p:cNvPr id="117401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205957670"/>
      </p:ext>
    </p:extLst>
  </p:cSld>
  <p:clrMapOvr>
    <a:masterClrMapping/>
  </p:clrMapOvr>
</p:notes>
</file>

<file path=ppt/notesSlides/notesSlide19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A76D21C-A13E-44B4-B902-B9C39337BB83}" type="slidenum">
              <a:rPr lang="ar-SA"/>
              <a:pPr/>
              <a:t>3267</a:t>
            </a:fld>
            <a:endParaRPr lang="en-US"/>
          </a:p>
        </p:txBody>
      </p:sp>
      <p:sp>
        <p:nvSpPr>
          <p:cNvPr id="11780098" name="Rectangle 2"/>
          <p:cNvSpPr>
            <a:spLocks noGrp="1" noRot="1" noChangeAspect="1" noChangeArrowheads="1" noTextEdit="1"/>
          </p:cNvSpPr>
          <p:nvPr>
            <p:ph type="sldImg"/>
          </p:nvPr>
        </p:nvSpPr>
        <p:spPr>
          <a:xfrm>
            <a:off x="2309813" y="522288"/>
            <a:ext cx="4643437" cy="2611437"/>
          </a:xfrm>
          <a:ln/>
        </p:spPr>
      </p:sp>
      <p:sp>
        <p:nvSpPr>
          <p:cNvPr id="1178009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7628880"/>
      </p:ext>
    </p:extLst>
  </p:cSld>
  <p:clrMapOvr>
    <a:masterClrMapping/>
  </p:clrMapOvr>
</p:notes>
</file>

<file path=ppt/notesSlides/notesSlide19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3E23488-2383-42BD-9738-2DECECE7AC68}" type="slidenum">
              <a:rPr lang="ar-SA"/>
              <a:pPr/>
              <a:t>3268</a:t>
            </a:fld>
            <a:endParaRPr lang="en-US"/>
          </a:p>
        </p:txBody>
      </p:sp>
      <p:sp>
        <p:nvSpPr>
          <p:cNvPr id="11782146" name="Rectangle 2"/>
          <p:cNvSpPr>
            <a:spLocks noGrp="1" noRot="1" noChangeAspect="1" noChangeArrowheads="1" noTextEdit="1"/>
          </p:cNvSpPr>
          <p:nvPr>
            <p:ph type="sldImg"/>
          </p:nvPr>
        </p:nvSpPr>
        <p:spPr>
          <a:xfrm>
            <a:off x="2309813" y="522288"/>
            <a:ext cx="4643437" cy="2611437"/>
          </a:xfrm>
          <a:ln/>
        </p:spPr>
      </p:sp>
      <p:sp>
        <p:nvSpPr>
          <p:cNvPr id="1178214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081016302"/>
      </p:ext>
    </p:extLst>
  </p:cSld>
  <p:clrMapOvr>
    <a:masterClrMapping/>
  </p:clrMapOvr>
</p:notes>
</file>

<file path=ppt/notesSlides/notesSlide19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BEBA400-19E3-4294-86F0-B07F27530F33}" type="slidenum">
              <a:rPr lang="ar-SA"/>
              <a:pPr/>
              <a:t>3270</a:t>
            </a:fld>
            <a:endParaRPr lang="en-US"/>
          </a:p>
        </p:txBody>
      </p:sp>
      <p:sp>
        <p:nvSpPr>
          <p:cNvPr id="11785218" name="Rectangle 2"/>
          <p:cNvSpPr>
            <a:spLocks noGrp="1" noRot="1" noChangeAspect="1" noChangeArrowheads="1" noTextEdit="1"/>
          </p:cNvSpPr>
          <p:nvPr>
            <p:ph type="sldImg"/>
          </p:nvPr>
        </p:nvSpPr>
        <p:spPr>
          <a:xfrm>
            <a:off x="2309813" y="522288"/>
            <a:ext cx="4643437" cy="2611437"/>
          </a:xfrm>
          <a:ln/>
        </p:spPr>
      </p:sp>
      <p:sp>
        <p:nvSpPr>
          <p:cNvPr id="117852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606040887"/>
      </p:ext>
    </p:extLst>
  </p:cSld>
  <p:clrMapOvr>
    <a:masterClrMapping/>
  </p:clrMapOvr>
</p:notes>
</file>

<file path=ppt/notesSlides/notesSlide19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1CE0C92-08F9-40D7-8675-69F0956C510B}" type="slidenum">
              <a:rPr lang="ar-SA"/>
              <a:pPr/>
              <a:t>3271</a:t>
            </a:fld>
            <a:endParaRPr lang="en-US"/>
          </a:p>
        </p:txBody>
      </p:sp>
      <p:sp>
        <p:nvSpPr>
          <p:cNvPr id="11787266" name="Rectangle 2"/>
          <p:cNvSpPr>
            <a:spLocks noGrp="1" noRot="1" noChangeAspect="1" noChangeArrowheads="1" noTextEdit="1"/>
          </p:cNvSpPr>
          <p:nvPr>
            <p:ph type="sldImg"/>
          </p:nvPr>
        </p:nvSpPr>
        <p:spPr>
          <a:xfrm>
            <a:off x="2309813" y="522288"/>
            <a:ext cx="4643437" cy="2611437"/>
          </a:xfrm>
          <a:ln/>
        </p:spPr>
      </p:sp>
      <p:sp>
        <p:nvSpPr>
          <p:cNvPr id="117872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189624846"/>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5975389-2A99-4D83-94C4-6E67DA40F25F}" type="slidenum">
              <a:rPr lang="ar-SA"/>
              <a:pPr/>
              <a:t>280</a:t>
            </a:fld>
            <a:endParaRPr lang="en-US"/>
          </a:p>
        </p:txBody>
      </p:sp>
      <p:sp>
        <p:nvSpPr>
          <p:cNvPr id="7645186" name="Rectangle 2"/>
          <p:cNvSpPr>
            <a:spLocks noGrp="1" noRot="1" noChangeAspect="1" noChangeArrowheads="1" noTextEdit="1"/>
          </p:cNvSpPr>
          <p:nvPr>
            <p:ph type="sldImg"/>
          </p:nvPr>
        </p:nvSpPr>
        <p:spPr>
          <a:xfrm>
            <a:off x="2309813" y="522288"/>
            <a:ext cx="4643437" cy="2611437"/>
          </a:xfrm>
          <a:ln/>
        </p:spPr>
      </p:sp>
      <p:sp>
        <p:nvSpPr>
          <p:cNvPr id="764518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1CE0C92-08F9-40D7-8675-69F0956C510B}" type="slidenum">
              <a:rPr lang="ar-SA"/>
              <a:pPr/>
              <a:t>3272</a:t>
            </a:fld>
            <a:endParaRPr lang="en-US"/>
          </a:p>
        </p:txBody>
      </p:sp>
      <p:sp>
        <p:nvSpPr>
          <p:cNvPr id="11787266" name="Rectangle 2"/>
          <p:cNvSpPr>
            <a:spLocks noGrp="1" noRot="1" noChangeAspect="1" noChangeArrowheads="1" noTextEdit="1"/>
          </p:cNvSpPr>
          <p:nvPr>
            <p:ph type="sldImg"/>
          </p:nvPr>
        </p:nvSpPr>
        <p:spPr>
          <a:xfrm>
            <a:off x="2309813" y="522288"/>
            <a:ext cx="4643437" cy="2611437"/>
          </a:xfrm>
          <a:ln/>
        </p:spPr>
      </p:sp>
      <p:sp>
        <p:nvSpPr>
          <p:cNvPr id="117872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757850826"/>
      </p:ext>
    </p:extLst>
  </p:cSld>
  <p:clrMapOvr>
    <a:masterClrMapping/>
  </p:clrMapOvr>
</p:notes>
</file>

<file path=ppt/notesSlides/notesSlide19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64F2B7D-0AB1-4BE1-9398-CFD3AF231E84}" type="slidenum">
              <a:rPr lang="ar-SA"/>
              <a:pPr/>
              <a:t>3273</a:t>
            </a:fld>
            <a:endParaRPr lang="en-US"/>
          </a:p>
        </p:txBody>
      </p:sp>
      <p:sp>
        <p:nvSpPr>
          <p:cNvPr id="11789314" name="Rectangle 2"/>
          <p:cNvSpPr>
            <a:spLocks noGrp="1" noRot="1" noChangeAspect="1" noChangeArrowheads="1" noTextEdit="1"/>
          </p:cNvSpPr>
          <p:nvPr>
            <p:ph type="sldImg"/>
          </p:nvPr>
        </p:nvSpPr>
        <p:spPr>
          <a:xfrm>
            <a:off x="2309813" y="522288"/>
            <a:ext cx="4643437" cy="2611437"/>
          </a:xfrm>
          <a:ln/>
        </p:spPr>
      </p:sp>
      <p:sp>
        <p:nvSpPr>
          <p:cNvPr id="117893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425700546"/>
      </p:ext>
    </p:extLst>
  </p:cSld>
  <p:clrMapOvr>
    <a:masterClrMapping/>
  </p:clrMapOvr>
</p:notes>
</file>

<file path=ppt/notesSlides/notesSlide19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1DE874B-FDA8-4BEB-87CA-7745235434CE}" type="slidenum">
              <a:rPr lang="ar-SA"/>
              <a:pPr/>
              <a:t>3319</a:t>
            </a:fld>
            <a:endParaRPr lang="en-US"/>
          </a:p>
        </p:txBody>
      </p:sp>
      <p:sp>
        <p:nvSpPr>
          <p:cNvPr id="11838466" name="Rectangle 2"/>
          <p:cNvSpPr>
            <a:spLocks noGrp="1" noRot="1" noChangeAspect="1" noChangeArrowheads="1" noTextEdit="1"/>
          </p:cNvSpPr>
          <p:nvPr>
            <p:ph type="sldImg"/>
          </p:nvPr>
        </p:nvSpPr>
        <p:spPr>
          <a:xfrm>
            <a:off x="2309813" y="522288"/>
            <a:ext cx="4643437" cy="2611437"/>
          </a:xfrm>
          <a:ln/>
        </p:spPr>
      </p:sp>
      <p:sp>
        <p:nvSpPr>
          <p:cNvPr id="118384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094425782"/>
      </p:ext>
    </p:extLst>
  </p:cSld>
  <p:clrMapOvr>
    <a:masterClrMapping/>
  </p:clrMapOvr>
</p:notes>
</file>

<file path=ppt/notesSlides/notesSlide19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583C024-6F40-42CA-8650-7B91578FB46E}" type="slidenum">
              <a:rPr lang="ar-SA"/>
              <a:pPr/>
              <a:t>3320</a:t>
            </a:fld>
            <a:endParaRPr lang="en-US"/>
          </a:p>
        </p:txBody>
      </p:sp>
      <p:sp>
        <p:nvSpPr>
          <p:cNvPr id="8557570" name="Rectangle 2"/>
          <p:cNvSpPr>
            <a:spLocks noGrp="1" noRot="1" noChangeAspect="1" noChangeArrowheads="1" noTextEdit="1"/>
          </p:cNvSpPr>
          <p:nvPr>
            <p:ph type="sldImg"/>
          </p:nvPr>
        </p:nvSpPr>
        <p:spPr>
          <a:xfrm>
            <a:off x="2309813" y="522288"/>
            <a:ext cx="4643437" cy="2611437"/>
          </a:xfrm>
          <a:ln/>
        </p:spPr>
      </p:sp>
      <p:sp>
        <p:nvSpPr>
          <p:cNvPr id="855757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063068360"/>
      </p:ext>
    </p:extLst>
  </p:cSld>
  <p:clrMapOvr>
    <a:masterClrMapping/>
  </p:clrMapOvr>
</p:notes>
</file>

<file path=ppt/notesSlides/notesSlide19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B2308D7-756F-4854-AD14-958FD7BD0107}" type="slidenum">
              <a:rPr lang="ar-SA"/>
              <a:pPr/>
              <a:t>3321</a:t>
            </a:fld>
            <a:endParaRPr lang="en-US"/>
          </a:p>
        </p:txBody>
      </p:sp>
      <p:sp>
        <p:nvSpPr>
          <p:cNvPr id="8559618" name="Rectangle 2"/>
          <p:cNvSpPr>
            <a:spLocks noGrp="1" noRot="1" noChangeAspect="1" noChangeArrowheads="1" noTextEdit="1"/>
          </p:cNvSpPr>
          <p:nvPr>
            <p:ph type="sldImg"/>
          </p:nvPr>
        </p:nvSpPr>
        <p:spPr>
          <a:xfrm>
            <a:off x="2309813" y="522288"/>
            <a:ext cx="4643437" cy="2611437"/>
          </a:xfrm>
          <a:ln/>
        </p:spPr>
      </p:sp>
      <p:sp>
        <p:nvSpPr>
          <p:cNvPr id="85596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38567914"/>
      </p:ext>
    </p:extLst>
  </p:cSld>
  <p:clrMapOvr>
    <a:masterClrMapping/>
  </p:clrMapOvr>
</p:notes>
</file>

<file path=ppt/notesSlides/notesSlide19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D060F06-6C70-498A-8040-879DA926415D}" type="slidenum">
              <a:rPr lang="ar-SA"/>
              <a:pPr/>
              <a:t>3322</a:t>
            </a:fld>
            <a:endParaRPr lang="en-US"/>
          </a:p>
        </p:txBody>
      </p:sp>
      <p:sp>
        <p:nvSpPr>
          <p:cNvPr id="8561666" name="Rectangle 2"/>
          <p:cNvSpPr>
            <a:spLocks noGrp="1" noRot="1" noChangeAspect="1" noChangeArrowheads="1" noTextEdit="1"/>
          </p:cNvSpPr>
          <p:nvPr>
            <p:ph type="sldImg"/>
          </p:nvPr>
        </p:nvSpPr>
        <p:spPr>
          <a:xfrm>
            <a:off x="2309813" y="522288"/>
            <a:ext cx="4643437" cy="2611437"/>
          </a:xfrm>
          <a:ln/>
        </p:spPr>
      </p:sp>
      <p:sp>
        <p:nvSpPr>
          <p:cNvPr id="85616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682866291"/>
      </p:ext>
    </p:extLst>
  </p:cSld>
  <p:clrMapOvr>
    <a:masterClrMapping/>
  </p:clrMapOvr>
</p:notes>
</file>

<file path=ppt/notesSlides/notesSlide19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072FDBF-031A-4A16-B3F6-32AF196EB9D8}" type="slidenum">
              <a:rPr lang="ar-SA"/>
              <a:pPr/>
              <a:t>3323</a:t>
            </a:fld>
            <a:endParaRPr lang="en-US"/>
          </a:p>
        </p:txBody>
      </p:sp>
      <p:sp>
        <p:nvSpPr>
          <p:cNvPr id="12926978" name="Rectangle 2"/>
          <p:cNvSpPr>
            <a:spLocks noGrp="1" noRot="1" noChangeAspect="1" noChangeArrowheads="1" noTextEdit="1"/>
          </p:cNvSpPr>
          <p:nvPr>
            <p:ph type="sldImg"/>
          </p:nvPr>
        </p:nvSpPr>
        <p:spPr>
          <a:xfrm>
            <a:off x="2309813" y="522288"/>
            <a:ext cx="4643437" cy="2611437"/>
          </a:xfrm>
          <a:ln/>
        </p:spPr>
      </p:sp>
      <p:sp>
        <p:nvSpPr>
          <p:cNvPr id="1292697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18896679"/>
      </p:ext>
    </p:extLst>
  </p:cSld>
  <p:clrMapOvr>
    <a:masterClrMapping/>
  </p:clrMapOvr>
</p:notes>
</file>

<file path=ppt/notesSlides/notesSlide19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40A3A3B-A808-4104-A8DD-3833AD400DF2}" type="slidenum">
              <a:rPr lang="ar-SA"/>
              <a:pPr/>
              <a:t>3324</a:t>
            </a:fld>
            <a:endParaRPr lang="en-US"/>
          </a:p>
        </p:txBody>
      </p:sp>
      <p:sp>
        <p:nvSpPr>
          <p:cNvPr id="8565762" name="Rectangle 2"/>
          <p:cNvSpPr>
            <a:spLocks noGrp="1" noRot="1" noChangeAspect="1" noChangeArrowheads="1" noTextEdit="1"/>
          </p:cNvSpPr>
          <p:nvPr>
            <p:ph type="sldImg"/>
          </p:nvPr>
        </p:nvSpPr>
        <p:spPr>
          <a:xfrm>
            <a:off x="2309813" y="522288"/>
            <a:ext cx="4643437" cy="2611437"/>
          </a:xfrm>
          <a:ln/>
        </p:spPr>
      </p:sp>
      <p:sp>
        <p:nvSpPr>
          <p:cNvPr id="85657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25239792"/>
      </p:ext>
    </p:extLst>
  </p:cSld>
  <p:clrMapOvr>
    <a:masterClrMapping/>
  </p:clrMapOvr>
</p:notes>
</file>

<file path=ppt/notesSlides/notesSlide19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DEFE68-81BA-4CD7-96AE-F132935A5B6F}" type="slidenum">
              <a:rPr lang="ar-SA"/>
              <a:pPr/>
              <a:t>3325</a:t>
            </a:fld>
            <a:endParaRPr lang="en-US"/>
          </a:p>
        </p:txBody>
      </p:sp>
      <p:sp>
        <p:nvSpPr>
          <p:cNvPr id="7744514" name="Rectangle 2"/>
          <p:cNvSpPr>
            <a:spLocks noGrp="1" noRot="1" noChangeAspect="1" noChangeArrowheads="1" noTextEdit="1"/>
          </p:cNvSpPr>
          <p:nvPr>
            <p:ph type="sldImg"/>
          </p:nvPr>
        </p:nvSpPr>
        <p:spPr>
          <a:xfrm>
            <a:off x="2309813" y="522288"/>
            <a:ext cx="4643437" cy="2611437"/>
          </a:xfrm>
          <a:ln/>
        </p:spPr>
      </p:sp>
      <p:sp>
        <p:nvSpPr>
          <p:cNvPr id="77445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0668659"/>
      </p:ext>
    </p:extLst>
  </p:cSld>
  <p:clrMapOvr>
    <a:masterClrMapping/>
  </p:clrMapOvr>
</p:notes>
</file>

<file path=ppt/notesSlides/notesSlide19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4C21A43-A05E-46CF-8B39-9A92C4575B1F}" type="slidenum">
              <a:rPr lang="ar-SA"/>
              <a:pPr/>
              <a:t>3326</a:t>
            </a:fld>
            <a:endParaRPr lang="en-US"/>
          </a:p>
        </p:txBody>
      </p:sp>
      <p:sp>
        <p:nvSpPr>
          <p:cNvPr id="8569858" name="Rectangle 2"/>
          <p:cNvSpPr>
            <a:spLocks noGrp="1" noRot="1" noChangeAspect="1" noChangeArrowheads="1" noTextEdit="1"/>
          </p:cNvSpPr>
          <p:nvPr>
            <p:ph type="sldImg"/>
          </p:nvPr>
        </p:nvSpPr>
        <p:spPr>
          <a:xfrm>
            <a:off x="2309813" y="522288"/>
            <a:ext cx="4643437" cy="2611437"/>
          </a:xfrm>
          <a:ln/>
        </p:spPr>
      </p:sp>
      <p:sp>
        <p:nvSpPr>
          <p:cNvPr id="856985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93966341"/>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76F0905-FED5-4EC3-A105-1135A18311BF}" type="slidenum">
              <a:rPr lang="ar-SA"/>
              <a:pPr/>
              <a:t>282</a:t>
            </a:fld>
            <a:endParaRPr lang="en-US"/>
          </a:p>
        </p:txBody>
      </p:sp>
      <p:sp>
        <p:nvSpPr>
          <p:cNvPr id="8551426" name="Rectangle 2"/>
          <p:cNvSpPr>
            <a:spLocks noGrp="1" noRot="1" noChangeAspect="1" noChangeArrowheads="1" noTextEdit="1"/>
          </p:cNvSpPr>
          <p:nvPr>
            <p:ph type="sldImg"/>
          </p:nvPr>
        </p:nvSpPr>
        <p:spPr>
          <a:xfrm>
            <a:off x="2309813" y="522288"/>
            <a:ext cx="4643437" cy="2611437"/>
          </a:xfrm>
          <a:ln/>
        </p:spPr>
      </p:sp>
      <p:sp>
        <p:nvSpPr>
          <p:cNvPr id="855142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F81304E-4559-492B-9C3D-73BC9D5E0C58}" type="slidenum">
              <a:rPr lang="ar-SA"/>
              <a:pPr/>
              <a:t>3327</a:t>
            </a:fld>
            <a:endParaRPr lang="en-US"/>
          </a:p>
        </p:txBody>
      </p:sp>
      <p:sp>
        <p:nvSpPr>
          <p:cNvPr id="8571906" name="Rectangle 2"/>
          <p:cNvSpPr>
            <a:spLocks noGrp="1" noRot="1" noChangeAspect="1" noChangeArrowheads="1" noTextEdit="1"/>
          </p:cNvSpPr>
          <p:nvPr>
            <p:ph type="sldImg"/>
          </p:nvPr>
        </p:nvSpPr>
        <p:spPr>
          <a:xfrm>
            <a:off x="2309813" y="522288"/>
            <a:ext cx="4643437" cy="2611437"/>
          </a:xfrm>
          <a:ln/>
        </p:spPr>
      </p:sp>
      <p:sp>
        <p:nvSpPr>
          <p:cNvPr id="85719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634390832"/>
      </p:ext>
    </p:extLst>
  </p:cSld>
  <p:clrMapOvr>
    <a:masterClrMapping/>
  </p:clrMapOvr>
</p:notes>
</file>

<file path=ppt/notesSlides/notesSlide19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1353D5B-44D0-446A-9282-AD715E260F5D}" type="slidenum">
              <a:rPr lang="ar-SA"/>
              <a:pPr/>
              <a:t>3328</a:t>
            </a:fld>
            <a:endParaRPr lang="en-US"/>
          </a:p>
        </p:txBody>
      </p:sp>
      <p:sp>
        <p:nvSpPr>
          <p:cNvPr id="7748610" name="Rectangle 2"/>
          <p:cNvSpPr>
            <a:spLocks noGrp="1" noRot="1" noChangeAspect="1" noChangeArrowheads="1" noTextEdit="1"/>
          </p:cNvSpPr>
          <p:nvPr>
            <p:ph type="sldImg"/>
          </p:nvPr>
        </p:nvSpPr>
        <p:spPr>
          <a:xfrm>
            <a:off x="2309813" y="522288"/>
            <a:ext cx="4643437" cy="2611437"/>
          </a:xfrm>
          <a:ln/>
        </p:spPr>
      </p:sp>
      <p:sp>
        <p:nvSpPr>
          <p:cNvPr id="77486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601114698"/>
      </p:ext>
    </p:extLst>
  </p:cSld>
  <p:clrMapOvr>
    <a:masterClrMapping/>
  </p:clrMapOvr>
</p:notes>
</file>

<file path=ppt/notesSlides/notesSlide19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835A33B-AA42-47F5-A433-EBF2256CE69E}" type="slidenum">
              <a:rPr lang="ar-SA"/>
              <a:pPr/>
              <a:t>3329</a:t>
            </a:fld>
            <a:endParaRPr lang="en-US"/>
          </a:p>
        </p:txBody>
      </p:sp>
      <p:sp>
        <p:nvSpPr>
          <p:cNvPr id="11852802" name="Rectangle 2"/>
          <p:cNvSpPr>
            <a:spLocks noGrp="1" noRot="1" noChangeAspect="1" noChangeArrowheads="1" noTextEdit="1"/>
          </p:cNvSpPr>
          <p:nvPr>
            <p:ph type="sldImg"/>
          </p:nvPr>
        </p:nvSpPr>
        <p:spPr>
          <a:xfrm>
            <a:off x="2309813" y="522288"/>
            <a:ext cx="4643437" cy="2611437"/>
          </a:xfrm>
          <a:ln/>
        </p:spPr>
      </p:sp>
      <p:sp>
        <p:nvSpPr>
          <p:cNvPr id="118528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276915967"/>
      </p:ext>
    </p:extLst>
  </p:cSld>
  <p:clrMapOvr>
    <a:masterClrMapping/>
  </p:clrMapOvr>
</p:notes>
</file>

<file path=ppt/notesSlides/notesSlide19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646D084-B9B9-4AC2-BF81-173998572C59}" type="slidenum">
              <a:rPr lang="ar-SA"/>
              <a:pPr/>
              <a:t>3331</a:t>
            </a:fld>
            <a:endParaRPr lang="en-US"/>
          </a:p>
        </p:txBody>
      </p:sp>
      <p:sp>
        <p:nvSpPr>
          <p:cNvPr id="11859970" name="Rectangle 2"/>
          <p:cNvSpPr>
            <a:spLocks noGrp="1" noRot="1" noChangeAspect="1" noChangeArrowheads="1" noTextEdit="1"/>
          </p:cNvSpPr>
          <p:nvPr>
            <p:ph type="sldImg"/>
          </p:nvPr>
        </p:nvSpPr>
        <p:spPr>
          <a:xfrm>
            <a:off x="2309813" y="522288"/>
            <a:ext cx="4643437" cy="2611437"/>
          </a:xfrm>
          <a:ln/>
        </p:spPr>
      </p:sp>
      <p:sp>
        <p:nvSpPr>
          <p:cNvPr id="1185997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598129709"/>
      </p:ext>
    </p:extLst>
  </p:cSld>
  <p:clrMapOvr>
    <a:masterClrMapping/>
  </p:clrMapOvr>
</p:notes>
</file>

<file path=ppt/notesSlides/notesSlide19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C276351-54A9-496F-B6D4-86B87C1FA361}" type="slidenum">
              <a:rPr lang="ar-SA"/>
              <a:pPr/>
              <a:t>3332</a:t>
            </a:fld>
            <a:endParaRPr lang="en-US"/>
          </a:p>
        </p:txBody>
      </p:sp>
      <p:sp>
        <p:nvSpPr>
          <p:cNvPr id="11862018" name="Rectangle 2"/>
          <p:cNvSpPr>
            <a:spLocks noGrp="1" noRot="1" noChangeAspect="1" noChangeArrowheads="1" noTextEdit="1"/>
          </p:cNvSpPr>
          <p:nvPr>
            <p:ph type="sldImg"/>
          </p:nvPr>
        </p:nvSpPr>
        <p:spPr>
          <a:xfrm>
            <a:off x="2309813" y="522288"/>
            <a:ext cx="4643437" cy="2611437"/>
          </a:xfrm>
          <a:ln/>
        </p:spPr>
      </p:sp>
      <p:sp>
        <p:nvSpPr>
          <p:cNvPr id="118620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32853449"/>
      </p:ext>
    </p:extLst>
  </p:cSld>
  <p:clrMapOvr>
    <a:masterClrMapping/>
  </p:clrMapOvr>
</p:notes>
</file>

<file path=ppt/notesSlides/notesSlide19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C276351-54A9-496F-B6D4-86B87C1FA361}" type="slidenum">
              <a:rPr lang="ar-SA"/>
              <a:pPr/>
              <a:t>3333</a:t>
            </a:fld>
            <a:endParaRPr lang="en-US"/>
          </a:p>
        </p:txBody>
      </p:sp>
      <p:sp>
        <p:nvSpPr>
          <p:cNvPr id="11862018" name="Rectangle 2"/>
          <p:cNvSpPr>
            <a:spLocks noGrp="1" noRot="1" noChangeAspect="1" noChangeArrowheads="1" noTextEdit="1"/>
          </p:cNvSpPr>
          <p:nvPr>
            <p:ph type="sldImg"/>
          </p:nvPr>
        </p:nvSpPr>
        <p:spPr>
          <a:xfrm>
            <a:off x="2309813" y="522288"/>
            <a:ext cx="4643437" cy="2611437"/>
          </a:xfrm>
          <a:ln/>
        </p:spPr>
      </p:sp>
      <p:sp>
        <p:nvSpPr>
          <p:cNvPr id="118620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247058356"/>
      </p:ext>
    </p:extLst>
  </p:cSld>
  <p:clrMapOvr>
    <a:masterClrMapping/>
  </p:clrMapOvr>
</p:notes>
</file>

<file path=ppt/notesSlides/notesSlide19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C2E901A-C151-4E0E-8A8F-F39C478AB05D}" type="slidenum">
              <a:rPr lang="ar-SA"/>
              <a:pPr/>
              <a:t>3334</a:t>
            </a:fld>
            <a:endParaRPr lang="en-US"/>
          </a:p>
        </p:txBody>
      </p:sp>
      <p:sp>
        <p:nvSpPr>
          <p:cNvPr id="11864066" name="Rectangle 2"/>
          <p:cNvSpPr>
            <a:spLocks noGrp="1" noRot="1" noChangeAspect="1" noChangeArrowheads="1" noTextEdit="1"/>
          </p:cNvSpPr>
          <p:nvPr>
            <p:ph type="sldImg"/>
          </p:nvPr>
        </p:nvSpPr>
        <p:spPr>
          <a:xfrm>
            <a:off x="2309813" y="522288"/>
            <a:ext cx="4643437" cy="2611437"/>
          </a:xfrm>
          <a:ln/>
        </p:spPr>
      </p:sp>
      <p:sp>
        <p:nvSpPr>
          <p:cNvPr id="118640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319771770"/>
      </p:ext>
    </p:extLst>
  </p:cSld>
  <p:clrMapOvr>
    <a:masterClrMapping/>
  </p:clrMapOvr>
</p:notes>
</file>

<file path=ppt/notesSlides/notesSlide19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C91AC94-6869-4C0E-AA65-391BD9D98B3C}" type="slidenum">
              <a:rPr lang="ar-SA"/>
              <a:pPr/>
              <a:t>3336</a:t>
            </a:fld>
            <a:endParaRPr lang="en-US"/>
          </a:p>
        </p:txBody>
      </p:sp>
      <p:sp>
        <p:nvSpPr>
          <p:cNvPr id="11867138" name="Rectangle 2"/>
          <p:cNvSpPr>
            <a:spLocks noGrp="1" noRot="1" noChangeAspect="1" noChangeArrowheads="1" noTextEdit="1"/>
          </p:cNvSpPr>
          <p:nvPr>
            <p:ph type="sldImg"/>
          </p:nvPr>
        </p:nvSpPr>
        <p:spPr>
          <a:xfrm>
            <a:off x="2309813" y="522288"/>
            <a:ext cx="4643437" cy="2611437"/>
          </a:xfrm>
          <a:ln/>
        </p:spPr>
      </p:sp>
      <p:sp>
        <p:nvSpPr>
          <p:cNvPr id="1186713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99645224"/>
      </p:ext>
    </p:extLst>
  </p:cSld>
  <p:clrMapOvr>
    <a:masterClrMapping/>
  </p:clrMapOvr>
</p:notes>
</file>

<file path=ppt/notesSlides/notesSlide19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41B361D-8F5E-4EA4-87C7-F131C220C785}" type="slidenum">
              <a:rPr lang="ar-SA"/>
              <a:pPr/>
              <a:t>3338</a:t>
            </a:fld>
            <a:endParaRPr lang="en-US"/>
          </a:p>
        </p:txBody>
      </p:sp>
      <p:sp>
        <p:nvSpPr>
          <p:cNvPr id="11870210" name="Rectangle 2"/>
          <p:cNvSpPr>
            <a:spLocks noGrp="1" noRot="1" noChangeAspect="1" noChangeArrowheads="1" noTextEdit="1"/>
          </p:cNvSpPr>
          <p:nvPr>
            <p:ph type="sldImg"/>
          </p:nvPr>
        </p:nvSpPr>
        <p:spPr>
          <a:xfrm>
            <a:off x="2309813" y="522288"/>
            <a:ext cx="4643437" cy="2611437"/>
          </a:xfrm>
          <a:ln/>
        </p:spPr>
      </p:sp>
      <p:sp>
        <p:nvSpPr>
          <p:cNvPr id="11870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330531471"/>
      </p:ext>
    </p:extLst>
  </p:cSld>
  <p:clrMapOvr>
    <a:masterClrMapping/>
  </p:clrMapOvr>
</p:notes>
</file>

<file path=ppt/notesSlides/notesSlide19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41B361D-8F5E-4EA4-87C7-F131C220C785}" type="slidenum">
              <a:rPr lang="ar-SA"/>
              <a:pPr/>
              <a:t>3339</a:t>
            </a:fld>
            <a:endParaRPr lang="en-US"/>
          </a:p>
        </p:txBody>
      </p:sp>
      <p:sp>
        <p:nvSpPr>
          <p:cNvPr id="11870210" name="Rectangle 2"/>
          <p:cNvSpPr>
            <a:spLocks noGrp="1" noRot="1" noChangeAspect="1" noChangeArrowheads="1" noTextEdit="1"/>
          </p:cNvSpPr>
          <p:nvPr>
            <p:ph type="sldImg"/>
          </p:nvPr>
        </p:nvSpPr>
        <p:spPr>
          <a:xfrm>
            <a:off x="2309813" y="522288"/>
            <a:ext cx="4643437" cy="2611437"/>
          </a:xfrm>
          <a:ln/>
        </p:spPr>
      </p:sp>
      <p:sp>
        <p:nvSpPr>
          <p:cNvPr id="11870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21451361"/>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46EBB82-6975-47E9-B3A0-6AAFA54B99C6}" type="slidenum">
              <a:rPr lang="ar-SA"/>
              <a:pPr/>
              <a:t>283</a:t>
            </a:fld>
            <a:endParaRPr lang="en-US"/>
          </a:p>
        </p:txBody>
      </p:sp>
      <p:sp>
        <p:nvSpPr>
          <p:cNvPr id="8553474" name="Rectangle 2"/>
          <p:cNvSpPr>
            <a:spLocks noGrp="1" noRot="1" noChangeAspect="1" noChangeArrowheads="1" noTextEdit="1"/>
          </p:cNvSpPr>
          <p:nvPr>
            <p:ph type="sldImg"/>
          </p:nvPr>
        </p:nvSpPr>
        <p:spPr>
          <a:xfrm>
            <a:off x="2309813" y="522288"/>
            <a:ext cx="4643437" cy="2611437"/>
          </a:xfrm>
          <a:ln/>
        </p:spPr>
      </p:sp>
      <p:sp>
        <p:nvSpPr>
          <p:cNvPr id="855347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F411D7D-8CE2-47F4-894B-0098D9134893}" type="slidenum">
              <a:rPr lang="ar-SA"/>
              <a:pPr/>
              <a:t>3340</a:t>
            </a:fld>
            <a:endParaRPr lang="en-US"/>
          </a:p>
        </p:txBody>
      </p:sp>
      <p:sp>
        <p:nvSpPr>
          <p:cNvPr id="11872258" name="Rectangle 2"/>
          <p:cNvSpPr>
            <a:spLocks noGrp="1" noRot="1" noChangeAspect="1" noChangeArrowheads="1" noTextEdit="1"/>
          </p:cNvSpPr>
          <p:nvPr>
            <p:ph type="sldImg"/>
          </p:nvPr>
        </p:nvSpPr>
        <p:spPr>
          <a:xfrm>
            <a:off x="2309813" y="522288"/>
            <a:ext cx="4643437" cy="2611437"/>
          </a:xfrm>
          <a:ln/>
        </p:spPr>
      </p:sp>
      <p:sp>
        <p:nvSpPr>
          <p:cNvPr id="1187225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44601710"/>
      </p:ext>
    </p:extLst>
  </p:cSld>
  <p:clrMapOvr>
    <a:masterClrMapping/>
  </p:clrMapOvr>
</p:notes>
</file>

<file path=ppt/notesSlides/notesSlide19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945195-D397-4377-938D-E9AFE9B4D460}" type="slidenum">
              <a:rPr lang="ar-SA"/>
              <a:pPr/>
              <a:t>3341</a:t>
            </a:fld>
            <a:endParaRPr lang="en-US"/>
          </a:p>
        </p:txBody>
      </p:sp>
      <p:sp>
        <p:nvSpPr>
          <p:cNvPr id="11874306" name="Rectangle 2"/>
          <p:cNvSpPr>
            <a:spLocks noGrp="1" noRot="1" noChangeAspect="1" noChangeArrowheads="1" noTextEdit="1"/>
          </p:cNvSpPr>
          <p:nvPr>
            <p:ph type="sldImg"/>
          </p:nvPr>
        </p:nvSpPr>
        <p:spPr>
          <a:xfrm>
            <a:off x="2309813" y="522288"/>
            <a:ext cx="4643437" cy="2611437"/>
          </a:xfrm>
          <a:ln/>
        </p:spPr>
      </p:sp>
      <p:sp>
        <p:nvSpPr>
          <p:cNvPr id="118743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163299102"/>
      </p:ext>
    </p:extLst>
  </p:cSld>
  <p:clrMapOvr>
    <a:masterClrMapping/>
  </p:clrMapOvr>
</p:notes>
</file>

<file path=ppt/notesSlides/notesSlide19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1302BE2-53CF-482D-9242-C592939FE59F}" type="slidenum">
              <a:rPr lang="ar-SA"/>
              <a:pPr/>
              <a:t>3342</a:t>
            </a:fld>
            <a:endParaRPr lang="en-US"/>
          </a:p>
        </p:txBody>
      </p:sp>
      <p:sp>
        <p:nvSpPr>
          <p:cNvPr id="11876354" name="Rectangle 2"/>
          <p:cNvSpPr>
            <a:spLocks noGrp="1" noRot="1" noChangeAspect="1" noChangeArrowheads="1" noTextEdit="1"/>
          </p:cNvSpPr>
          <p:nvPr>
            <p:ph type="sldImg"/>
          </p:nvPr>
        </p:nvSpPr>
        <p:spPr>
          <a:xfrm>
            <a:off x="2309813" y="522288"/>
            <a:ext cx="4643437" cy="2611437"/>
          </a:xfrm>
          <a:ln/>
        </p:spPr>
      </p:sp>
      <p:sp>
        <p:nvSpPr>
          <p:cNvPr id="1187635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885311774"/>
      </p:ext>
    </p:extLst>
  </p:cSld>
  <p:clrMapOvr>
    <a:masterClrMapping/>
  </p:clrMapOvr>
</p:notes>
</file>

<file path=ppt/notesSlides/notesSlide19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7F8734C-AA55-4DDB-A32E-0EAB5568F9EF}" type="slidenum">
              <a:rPr lang="ar-SA"/>
              <a:pPr/>
              <a:t>3346</a:t>
            </a:fld>
            <a:endParaRPr lang="en-US"/>
          </a:p>
        </p:txBody>
      </p:sp>
      <p:sp>
        <p:nvSpPr>
          <p:cNvPr id="11700226" name="Rectangle 2"/>
          <p:cNvSpPr>
            <a:spLocks noGrp="1" noRot="1" noChangeAspect="1" noChangeArrowheads="1" noTextEdit="1"/>
          </p:cNvSpPr>
          <p:nvPr>
            <p:ph type="sldImg"/>
          </p:nvPr>
        </p:nvSpPr>
        <p:spPr>
          <a:xfrm>
            <a:off x="2309813" y="522288"/>
            <a:ext cx="4643437" cy="2611437"/>
          </a:xfrm>
          <a:ln/>
        </p:spPr>
      </p:sp>
      <p:sp>
        <p:nvSpPr>
          <p:cNvPr id="1170022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195377955"/>
      </p:ext>
    </p:extLst>
  </p:cSld>
  <p:clrMapOvr>
    <a:masterClrMapping/>
  </p:clrMapOvr>
</p:notes>
</file>

<file path=ppt/notesSlides/notesSlide19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E683C6B-1423-4ABC-9A0C-29F2DFB802BB}" type="slidenum">
              <a:rPr lang="ar-SA"/>
              <a:pPr/>
              <a:t>3347</a:t>
            </a:fld>
            <a:endParaRPr lang="en-US"/>
          </a:p>
        </p:txBody>
      </p:sp>
      <p:sp>
        <p:nvSpPr>
          <p:cNvPr id="11702274" name="Rectangle 2"/>
          <p:cNvSpPr>
            <a:spLocks noGrp="1" noRot="1" noChangeAspect="1" noChangeArrowheads="1" noTextEdit="1"/>
          </p:cNvSpPr>
          <p:nvPr>
            <p:ph type="sldImg"/>
          </p:nvPr>
        </p:nvSpPr>
        <p:spPr>
          <a:xfrm>
            <a:off x="2309813" y="522288"/>
            <a:ext cx="4643437" cy="2611437"/>
          </a:xfrm>
          <a:ln/>
        </p:spPr>
      </p:sp>
      <p:sp>
        <p:nvSpPr>
          <p:cNvPr id="1170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97301620"/>
      </p:ext>
    </p:extLst>
  </p:cSld>
  <p:clrMapOvr>
    <a:masterClrMapping/>
  </p:clrMapOvr>
</p:notes>
</file>

<file path=ppt/notesSlides/notesSlide19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989E8E8-1ADF-4E73-A2D1-D0A686AF4C3C}" type="slidenum">
              <a:rPr lang="ar-SA"/>
              <a:pPr/>
              <a:t>3354</a:t>
            </a:fld>
            <a:endParaRPr lang="en-US"/>
          </a:p>
        </p:txBody>
      </p:sp>
      <p:sp>
        <p:nvSpPr>
          <p:cNvPr id="11257858" name="Rectangle 2"/>
          <p:cNvSpPr>
            <a:spLocks noGrp="1" noRot="1" noChangeAspect="1" noChangeArrowheads="1" noTextEdit="1"/>
          </p:cNvSpPr>
          <p:nvPr>
            <p:ph type="sldImg"/>
          </p:nvPr>
        </p:nvSpPr>
        <p:spPr>
          <a:xfrm>
            <a:off x="2309813" y="522288"/>
            <a:ext cx="4643437" cy="2611437"/>
          </a:xfrm>
          <a:ln/>
        </p:spPr>
      </p:sp>
      <p:sp>
        <p:nvSpPr>
          <p:cNvPr id="112578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E683C6B-1423-4ABC-9A0C-29F2DFB802BB}" type="slidenum">
              <a:rPr lang="ar-SA"/>
              <a:pPr/>
              <a:t>3355</a:t>
            </a:fld>
            <a:endParaRPr lang="en-US"/>
          </a:p>
        </p:txBody>
      </p:sp>
      <p:sp>
        <p:nvSpPr>
          <p:cNvPr id="11702274" name="Rectangle 2"/>
          <p:cNvSpPr>
            <a:spLocks noGrp="1" noRot="1" noChangeAspect="1" noChangeArrowheads="1" noTextEdit="1"/>
          </p:cNvSpPr>
          <p:nvPr>
            <p:ph type="sldImg"/>
          </p:nvPr>
        </p:nvSpPr>
        <p:spPr>
          <a:xfrm>
            <a:off x="2309813" y="522288"/>
            <a:ext cx="4643437" cy="2611437"/>
          </a:xfrm>
          <a:ln/>
        </p:spPr>
      </p:sp>
      <p:sp>
        <p:nvSpPr>
          <p:cNvPr id="1170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5994539"/>
      </p:ext>
    </p:extLst>
  </p:cSld>
  <p:clrMapOvr>
    <a:masterClrMapping/>
  </p:clrMapOvr>
</p:notes>
</file>

<file path=ppt/notesSlides/notesSlide19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AB5C6B1-2B4E-4731-A27C-A3F0B47F14EE}" type="slidenum">
              <a:rPr lang="ar-SA"/>
              <a:pPr/>
              <a:t>3363</a:t>
            </a:fld>
            <a:endParaRPr lang="en-US"/>
          </a:p>
        </p:txBody>
      </p:sp>
      <p:sp>
        <p:nvSpPr>
          <p:cNvPr id="12100610" name="Rectangle 2"/>
          <p:cNvSpPr>
            <a:spLocks noGrp="1" noRot="1" noChangeAspect="1" noChangeArrowheads="1" noTextEdit="1"/>
          </p:cNvSpPr>
          <p:nvPr>
            <p:ph type="sldImg"/>
          </p:nvPr>
        </p:nvSpPr>
        <p:spPr>
          <a:xfrm>
            <a:off x="2309813" y="522288"/>
            <a:ext cx="4643437" cy="2611437"/>
          </a:xfrm>
          <a:ln/>
        </p:spPr>
      </p:sp>
      <p:sp>
        <p:nvSpPr>
          <p:cNvPr id="121006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995310297"/>
      </p:ext>
    </p:extLst>
  </p:cSld>
  <p:clrMapOvr>
    <a:masterClrMapping/>
  </p:clrMapOvr>
</p:notes>
</file>

<file path=ppt/notesSlides/notesSlide19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5B6DD73-34D0-4022-A975-2461FF36346B}"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3368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611394" name="Rectangle 2"/>
          <p:cNvSpPr>
            <a:spLocks noGrp="1" noRot="1" noChangeAspect="1" noChangeArrowheads="1" noTextEdit="1"/>
          </p:cNvSpPr>
          <p:nvPr>
            <p:ph type="sldImg"/>
          </p:nvPr>
        </p:nvSpPr>
        <p:spPr>
          <a:xfrm>
            <a:off x="2309813" y="522288"/>
            <a:ext cx="4643437" cy="2611437"/>
          </a:xfrm>
          <a:ln/>
        </p:spPr>
      </p:sp>
      <p:sp>
        <p:nvSpPr>
          <p:cNvPr id="761139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039667316"/>
      </p:ext>
    </p:extLst>
  </p:cSld>
  <p:clrMapOvr>
    <a:masterClrMapping/>
  </p:clrMapOvr>
</p:notes>
</file>

<file path=ppt/notesSlides/notesSlide19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CF29423-D74A-4C00-9DCA-DAE140AA2A36}" type="slidenum">
              <a:rPr lang="ar-SA"/>
              <a:pPr/>
              <a:t>3369</a:t>
            </a:fld>
            <a:endParaRPr lang="en-US"/>
          </a:p>
        </p:txBody>
      </p:sp>
      <p:sp>
        <p:nvSpPr>
          <p:cNvPr id="11269122" name="Rectangle 2"/>
          <p:cNvSpPr>
            <a:spLocks noGrp="1" noRot="1" noChangeAspect="1" noChangeArrowheads="1" noTextEdit="1"/>
          </p:cNvSpPr>
          <p:nvPr>
            <p:ph type="sldImg"/>
          </p:nvPr>
        </p:nvSpPr>
        <p:spPr>
          <a:xfrm>
            <a:off x="2309813" y="522288"/>
            <a:ext cx="4643437" cy="2611437"/>
          </a:xfrm>
          <a:ln/>
        </p:spPr>
      </p:sp>
      <p:sp>
        <p:nvSpPr>
          <p:cNvPr id="112691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055187354"/>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9148EA0-BCFF-4ED0-8CCA-153C9B52DE3A}" type="slidenum">
              <a:rPr lang="ar-SA"/>
              <a:pPr/>
              <a:t>284</a:t>
            </a:fld>
            <a:endParaRPr lang="en-US"/>
          </a:p>
        </p:txBody>
      </p:sp>
      <p:sp>
        <p:nvSpPr>
          <p:cNvPr id="11297794" name="Rectangle 2"/>
          <p:cNvSpPr>
            <a:spLocks noGrp="1" noRot="1" noChangeAspect="1" noChangeArrowheads="1" noTextEdit="1"/>
          </p:cNvSpPr>
          <p:nvPr>
            <p:ph type="sldImg"/>
          </p:nvPr>
        </p:nvSpPr>
        <p:spPr>
          <a:xfrm>
            <a:off x="2309813" y="522288"/>
            <a:ext cx="4643437" cy="2611437"/>
          </a:xfrm>
          <a:ln/>
        </p:spPr>
      </p:sp>
      <p:sp>
        <p:nvSpPr>
          <p:cNvPr id="1129779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BEBBC2F-4ED5-43A8-812E-9EE27609FBFC}" type="slidenum">
              <a:rPr lang="ar-SA"/>
              <a:pPr/>
              <a:t>3370</a:t>
            </a:fld>
            <a:endParaRPr lang="en-US"/>
          </a:p>
        </p:txBody>
      </p:sp>
      <p:sp>
        <p:nvSpPr>
          <p:cNvPr id="12116994" name="Rectangle 2"/>
          <p:cNvSpPr>
            <a:spLocks noGrp="1" noRot="1" noChangeAspect="1" noChangeArrowheads="1" noTextEdit="1"/>
          </p:cNvSpPr>
          <p:nvPr>
            <p:ph type="sldImg"/>
          </p:nvPr>
        </p:nvSpPr>
        <p:spPr>
          <a:xfrm>
            <a:off x="2309813" y="522288"/>
            <a:ext cx="4643437" cy="2611437"/>
          </a:xfrm>
          <a:ln/>
        </p:spPr>
      </p:sp>
      <p:sp>
        <p:nvSpPr>
          <p:cNvPr id="1211699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207734061"/>
      </p:ext>
    </p:extLst>
  </p:cSld>
  <p:clrMapOvr>
    <a:masterClrMapping/>
  </p:clrMapOvr>
</p:notes>
</file>

<file path=ppt/notesSlides/notesSlide19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E038C6-A363-4722-939E-4143415F1941}" type="slidenum">
              <a:rPr lang="ar-SA"/>
              <a:pPr/>
              <a:t>3383</a:t>
            </a:fld>
            <a:endParaRPr lang="en-US"/>
          </a:p>
        </p:txBody>
      </p:sp>
      <p:sp>
        <p:nvSpPr>
          <p:cNvPr id="12585986" name="Rectangle 2"/>
          <p:cNvSpPr>
            <a:spLocks noGrp="1" noRot="1" noChangeAspect="1" noChangeArrowheads="1" noTextEdit="1"/>
          </p:cNvSpPr>
          <p:nvPr>
            <p:ph type="sldImg"/>
          </p:nvPr>
        </p:nvSpPr>
        <p:spPr>
          <a:xfrm>
            <a:off x="2309813" y="522288"/>
            <a:ext cx="4643437" cy="2611437"/>
          </a:xfrm>
          <a:ln/>
        </p:spPr>
      </p:sp>
      <p:sp>
        <p:nvSpPr>
          <p:cNvPr id="125859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1189500"/>
      </p:ext>
    </p:extLst>
  </p:cSld>
  <p:clrMapOvr>
    <a:masterClrMapping/>
  </p:clrMapOvr>
</p:notes>
</file>

<file path=ppt/notesSlides/notesSlide19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01CAD15-57E2-4C3E-8080-FEEAF9BE26E5}" type="slidenum">
              <a:rPr lang="ar-SA"/>
              <a:pPr/>
              <a:t>3395</a:t>
            </a:fld>
            <a:endParaRPr lang="en-US"/>
          </a:p>
        </p:txBody>
      </p:sp>
      <p:sp>
        <p:nvSpPr>
          <p:cNvPr id="12600322" name="Rectangle 2"/>
          <p:cNvSpPr>
            <a:spLocks noGrp="1" noRot="1" noChangeAspect="1" noChangeArrowheads="1" noTextEdit="1"/>
          </p:cNvSpPr>
          <p:nvPr>
            <p:ph type="sldImg"/>
          </p:nvPr>
        </p:nvSpPr>
        <p:spPr>
          <a:xfrm>
            <a:off x="2309813" y="522288"/>
            <a:ext cx="4643437" cy="2611437"/>
          </a:xfrm>
          <a:ln/>
        </p:spPr>
      </p:sp>
      <p:sp>
        <p:nvSpPr>
          <p:cNvPr id="126003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298820891"/>
      </p:ext>
    </p:extLst>
  </p:cSld>
  <p:clrMapOvr>
    <a:masterClrMapping/>
  </p:clrMapOvr>
</p:notes>
</file>

<file path=ppt/notesSlides/notesSlide19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24B0547-CB8D-4995-A543-D3EF069E91EC}" type="slidenum">
              <a:rPr lang="ar-SA"/>
              <a:pPr/>
              <a:t>3396</a:t>
            </a:fld>
            <a:endParaRPr lang="en-US"/>
          </a:p>
        </p:txBody>
      </p:sp>
      <p:sp>
        <p:nvSpPr>
          <p:cNvPr id="12602370" name="Rectangle 2"/>
          <p:cNvSpPr>
            <a:spLocks noGrp="1" noRot="1" noChangeAspect="1" noChangeArrowheads="1" noTextEdit="1"/>
          </p:cNvSpPr>
          <p:nvPr>
            <p:ph type="sldImg"/>
          </p:nvPr>
        </p:nvSpPr>
        <p:spPr>
          <a:xfrm>
            <a:off x="2309813" y="522288"/>
            <a:ext cx="4643437" cy="2611437"/>
          </a:xfrm>
          <a:ln/>
        </p:spPr>
      </p:sp>
      <p:sp>
        <p:nvSpPr>
          <p:cNvPr id="1260237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204157017"/>
      </p:ext>
    </p:extLst>
  </p:cSld>
  <p:clrMapOvr>
    <a:masterClrMapping/>
  </p:clrMapOvr>
</p:notes>
</file>

<file path=ppt/notesSlides/notesSlide19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C8B51B-4605-4BB0-AAA4-AA995B12059A}" type="slidenum">
              <a:rPr lang="ar-SA"/>
              <a:pPr/>
              <a:t>3397</a:t>
            </a:fld>
            <a:endParaRPr lang="en-US"/>
          </a:p>
        </p:txBody>
      </p:sp>
      <p:sp>
        <p:nvSpPr>
          <p:cNvPr id="12604418" name="Rectangle 2"/>
          <p:cNvSpPr>
            <a:spLocks noGrp="1" noRot="1" noChangeAspect="1" noChangeArrowheads="1" noTextEdit="1"/>
          </p:cNvSpPr>
          <p:nvPr>
            <p:ph type="sldImg"/>
          </p:nvPr>
        </p:nvSpPr>
        <p:spPr>
          <a:xfrm>
            <a:off x="2309813" y="522288"/>
            <a:ext cx="4643437" cy="2611437"/>
          </a:xfrm>
          <a:ln/>
        </p:spPr>
      </p:sp>
      <p:sp>
        <p:nvSpPr>
          <p:cNvPr id="126044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649365623"/>
      </p:ext>
    </p:extLst>
  </p:cSld>
  <p:clrMapOvr>
    <a:masterClrMapping/>
  </p:clrMapOvr>
</p:notes>
</file>

<file path=ppt/notesSlides/notesSlide19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269FD8A-4BEB-444B-A162-EADAD97660AB}" type="slidenum">
              <a:rPr lang="ar-SA"/>
              <a:pPr/>
              <a:t>3398</a:t>
            </a:fld>
            <a:endParaRPr lang="en-US"/>
          </a:p>
        </p:txBody>
      </p:sp>
      <p:sp>
        <p:nvSpPr>
          <p:cNvPr id="12606466" name="Rectangle 2"/>
          <p:cNvSpPr>
            <a:spLocks noGrp="1" noRot="1" noChangeAspect="1" noChangeArrowheads="1" noTextEdit="1"/>
          </p:cNvSpPr>
          <p:nvPr>
            <p:ph type="sldImg"/>
          </p:nvPr>
        </p:nvSpPr>
        <p:spPr>
          <a:xfrm>
            <a:off x="2309813" y="522288"/>
            <a:ext cx="4643437" cy="2611437"/>
          </a:xfrm>
          <a:ln/>
        </p:spPr>
      </p:sp>
      <p:sp>
        <p:nvSpPr>
          <p:cNvPr id="126064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77639379"/>
      </p:ext>
    </p:extLst>
  </p:cSld>
  <p:clrMapOvr>
    <a:masterClrMapping/>
  </p:clrMapOvr>
</p:notes>
</file>

<file path=ppt/notesSlides/notesSlide19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7F68BA4-FD2F-4C1C-B1AE-848F312EF9FA}" type="slidenum">
              <a:rPr lang="ar-SA"/>
              <a:pPr/>
              <a:t>3400</a:t>
            </a:fld>
            <a:endParaRPr lang="en-US"/>
          </a:p>
        </p:txBody>
      </p:sp>
      <p:sp>
        <p:nvSpPr>
          <p:cNvPr id="11435010" name="Rectangle 2"/>
          <p:cNvSpPr>
            <a:spLocks noGrp="1" noRot="1" noChangeAspect="1" noChangeArrowheads="1" noTextEdit="1"/>
          </p:cNvSpPr>
          <p:nvPr>
            <p:ph type="sldImg"/>
          </p:nvPr>
        </p:nvSpPr>
        <p:spPr>
          <a:xfrm>
            <a:off x="2309813" y="522288"/>
            <a:ext cx="4643437" cy="2611437"/>
          </a:xfrm>
          <a:ln/>
        </p:spPr>
      </p:sp>
      <p:sp>
        <p:nvSpPr>
          <p:cNvPr id="1143501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0DA8176-5703-42FA-A00A-0E1F22086C4E}" type="slidenum">
              <a:rPr lang="ar-SA"/>
              <a:pPr/>
              <a:t>3401</a:t>
            </a:fld>
            <a:endParaRPr lang="en-US"/>
          </a:p>
        </p:txBody>
      </p:sp>
      <p:sp>
        <p:nvSpPr>
          <p:cNvPr id="7670786" name="Rectangle 2"/>
          <p:cNvSpPr>
            <a:spLocks noGrp="1" noRot="1" noChangeAspect="1" noChangeArrowheads="1" noTextEdit="1"/>
          </p:cNvSpPr>
          <p:nvPr>
            <p:ph type="sldImg"/>
          </p:nvPr>
        </p:nvSpPr>
        <p:spPr>
          <a:xfrm>
            <a:off x="2309813" y="522288"/>
            <a:ext cx="4643437" cy="2611437"/>
          </a:xfrm>
          <a:ln/>
        </p:spPr>
      </p:sp>
      <p:sp>
        <p:nvSpPr>
          <p:cNvPr id="767078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3F0AF05-CC69-4C73-ACC6-A2119DC04FF8}" type="slidenum">
              <a:rPr lang="ar-SA"/>
              <a:pPr/>
              <a:t>3402</a:t>
            </a:fld>
            <a:endParaRPr lang="en-US"/>
          </a:p>
        </p:txBody>
      </p:sp>
      <p:sp>
        <p:nvSpPr>
          <p:cNvPr id="11311106" name="Rectangle 2"/>
          <p:cNvSpPr>
            <a:spLocks noGrp="1" noRot="1" noChangeAspect="1" noChangeArrowheads="1" noTextEdit="1"/>
          </p:cNvSpPr>
          <p:nvPr>
            <p:ph type="sldImg"/>
          </p:nvPr>
        </p:nvSpPr>
        <p:spPr>
          <a:xfrm>
            <a:off x="2309813" y="522288"/>
            <a:ext cx="4643437" cy="2611437"/>
          </a:xfrm>
          <a:ln/>
        </p:spPr>
      </p:sp>
      <p:sp>
        <p:nvSpPr>
          <p:cNvPr id="1131110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64F2B7D-0AB1-4BE1-9398-CFD3AF231E84}" type="slidenum">
              <a:rPr lang="ar-SA"/>
              <a:pPr/>
              <a:t>3403</a:t>
            </a:fld>
            <a:endParaRPr lang="en-US"/>
          </a:p>
        </p:txBody>
      </p:sp>
      <p:sp>
        <p:nvSpPr>
          <p:cNvPr id="11789314" name="Rectangle 2"/>
          <p:cNvSpPr>
            <a:spLocks noGrp="1" noRot="1" noChangeAspect="1" noChangeArrowheads="1" noTextEdit="1"/>
          </p:cNvSpPr>
          <p:nvPr>
            <p:ph type="sldImg"/>
          </p:nvPr>
        </p:nvSpPr>
        <p:spPr>
          <a:xfrm>
            <a:off x="2309813" y="522288"/>
            <a:ext cx="4643437" cy="2611437"/>
          </a:xfrm>
          <a:ln/>
        </p:spPr>
      </p:sp>
      <p:sp>
        <p:nvSpPr>
          <p:cNvPr id="117893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09192399"/>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4578416-2EBF-47F4-80FF-CE2D2B1985AF}" type="slidenum">
              <a:rPr lang="ar-SA"/>
              <a:pPr/>
              <a:t>285</a:t>
            </a:fld>
            <a:endParaRPr lang="en-US"/>
          </a:p>
        </p:txBody>
      </p:sp>
      <p:sp>
        <p:nvSpPr>
          <p:cNvPr id="7653378" name="Rectangle 2"/>
          <p:cNvSpPr>
            <a:spLocks noGrp="1" noRot="1" noChangeAspect="1" noChangeArrowheads="1" noTextEdit="1"/>
          </p:cNvSpPr>
          <p:nvPr>
            <p:ph type="sldImg"/>
          </p:nvPr>
        </p:nvSpPr>
        <p:spPr>
          <a:xfrm>
            <a:off x="2309813" y="522288"/>
            <a:ext cx="4643437" cy="2611437"/>
          </a:xfrm>
          <a:ln/>
        </p:spPr>
      </p:sp>
      <p:sp>
        <p:nvSpPr>
          <p:cNvPr id="765337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8403670-9442-40C1-8924-2C12420E48A0}" type="slidenum">
              <a:rPr lang="ar-SA"/>
              <a:pPr/>
              <a:t>3413</a:t>
            </a:fld>
            <a:endParaRPr lang="en-US"/>
          </a:p>
        </p:txBody>
      </p:sp>
      <p:sp>
        <p:nvSpPr>
          <p:cNvPr id="12635138" name="Rectangle 2"/>
          <p:cNvSpPr>
            <a:spLocks noGrp="1" noRot="1" noChangeAspect="1" noChangeArrowheads="1" noTextEdit="1"/>
          </p:cNvSpPr>
          <p:nvPr>
            <p:ph type="sldImg"/>
          </p:nvPr>
        </p:nvSpPr>
        <p:spPr>
          <a:xfrm>
            <a:off x="2309813" y="522288"/>
            <a:ext cx="4643437" cy="2611437"/>
          </a:xfrm>
          <a:ln/>
        </p:spPr>
      </p:sp>
      <p:sp>
        <p:nvSpPr>
          <p:cNvPr id="1263513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35089953"/>
      </p:ext>
    </p:extLst>
  </p:cSld>
  <p:clrMapOvr>
    <a:masterClrMapping/>
  </p:clrMapOvr>
</p:notes>
</file>

<file path=ppt/notesSlides/notesSlide19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F4E8D01-A5F5-466D-901A-01E8F0602F4B}" type="slidenum">
              <a:rPr lang="ar-SA"/>
              <a:pPr/>
              <a:t>3414</a:t>
            </a:fld>
            <a:endParaRPr lang="en-US"/>
          </a:p>
        </p:txBody>
      </p:sp>
      <p:sp>
        <p:nvSpPr>
          <p:cNvPr id="12637186" name="Rectangle 2"/>
          <p:cNvSpPr>
            <a:spLocks noGrp="1" noRot="1" noChangeAspect="1" noChangeArrowheads="1" noTextEdit="1"/>
          </p:cNvSpPr>
          <p:nvPr>
            <p:ph type="sldImg"/>
          </p:nvPr>
        </p:nvSpPr>
        <p:spPr>
          <a:xfrm>
            <a:off x="2309813" y="522288"/>
            <a:ext cx="4643437" cy="2611437"/>
          </a:xfrm>
          <a:ln/>
        </p:spPr>
      </p:sp>
      <p:sp>
        <p:nvSpPr>
          <p:cNvPr id="126371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848950330"/>
      </p:ext>
    </p:extLst>
  </p:cSld>
  <p:clrMapOvr>
    <a:masterClrMapping/>
  </p:clrMapOvr>
</p:notes>
</file>

<file path=ppt/notesSlides/notesSlide19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14918E2-CE7E-49DA-A2D1-5480B88125F2}" type="slidenum">
              <a:rPr lang="ar-SA"/>
              <a:pPr/>
              <a:t>3415</a:t>
            </a:fld>
            <a:endParaRPr lang="en-US"/>
          </a:p>
        </p:txBody>
      </p:sp>
      <p:sp>
        <p:nvSpPr>
          <p:cNvPr id="12639234" name="Rectangle 2"/>
          <p:cNvSpPr>
            <a:spLocks noGrp="1" noRot="1" noChangeAspect="1" noChangeArrowheads="1" noTextEdit="1"/>
          </p:cNvSpPr>
          <p:nvPr>
            <p:ph type="sldImg"/>
          </p:nvPr>
        </p:nvSpPr>
        <p:spPr>
          <a:xfrm>
            <a:off x="2309813" y="522288"/>
            <a:ext cx="4643437" cy="2611437"/>
          </a:xfrm>
          <a:ln/>
        </p:spPr>
      </p:sp>
      <p:sp>
        <p:nvSpPr>
          <p:cNvPr id="126392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14620434"/>
      </p:ext>
    </p:extLst>
  </p:cSld>
  <p:clrMapOvr>
    <a:masterClrMapping/>
  </p:clrMapOvr>
</p:notes>
</file>

<file path=ppt/notesSlides/notesSlide19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FC300CA-907F-46B6-A57F-E4CABACACCFA}" type="slidenum">
              <a:rPr lang="ar-SA"/>
              <a:pPr/>
              <a:t>3416</a:t>
            </a:fld>
            <a:endParaRPr lang="en-US"/>
          </a:p>
        </p:txBody>
      </p:sp>
      <p:sp>
        <p:nvSpPr>
          <p:cNvPr id="12641282" name="Rectangle 2"/>
          <p:cNvSpPr>
            <a:spLocks noGrp="1" noRot="1" noChangeAspect="1" noChangeArrowheads="1" noTextEdit="1"/>
          </p:cNvSpPr>
          <p:nvPr>
            <p:ph type="sldImg"/>
          </p:nvPr>
        </p:nvSpPr>
        <p:spPr>
          <a:xfrm>
            <a:off x="2309813" y="522288"/>
            <a:ext cx="4643437" cy="2611437"/>
          </a:xfrm>
          <a:ln/>
        </p:spPr>
      </p:sp>
      <p:sp>
        <p:nvSpPr>
          <p:cNvPr id="1264128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592087849"/>
      </p:ext>
    </p:extLst>
  </p:cSld>
  <p:clrMapOvr>
    <a:masterClrMapping/>
  </p:clrMapOvr>
</p:notes>
</file>

<file path=ppt/notesSlides/notesSlide19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E038C6-A363-4722-939E-4143415F1941}" type="slidenum">
              <a:rPr lang="ar-SA"/>
              <a:pPr/>
              <a:t>3433</a:t>
            </a:fld>
            <a:endParaRPr lang="en-US"/>
          </a:p>
        </p:txBody>
      </p:sp>
      <p:sp>
        <p:nvSpPr>
          <p:cNvPr id="12585986" name="Rectangle 2"/>
          <p:cNvSpPr>
            <a:spLocks noGrp="1" noRot="1" noChangeAspect="1" noChangeArrowheads="1" noTextEdit="1"/>
          </p:cNvSpPr>
          <p:nvPr>
            <p:ph type="sldImg"/>
          </p:nvPr>
        </p:nvSpPr>
        <p:spPr>
          <a:xfrm>
            <a:off x="2309813" y="522288"/>
            <a:ext cx="4643437" cy="2611437"/>
          </a:xfrm>
          <a:ln/>
        </p:spPr>
      </p:sp>
      <p:sp>
        <p:nvSpPr>
          <p:cNvPr id="125859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3768609"/>
      </p:ext>
    </p:extLst>
  </p:cSld>
  <p:clrMapOvr>
    <a:masterClrMapping/>
  </p:clrMapOvr>
</p:notes>
</file>

<file path=ppt/notesSlides/notesSlide19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01CAD15-57E2-4C3E-8080-FEEAF9BE26E5}" type="slidenum">
              <a:rPr lang="ar-SA"/>
              <a:pPr/>
              <a:t>3445</a:t>
            </a:fld>
            <a:endParaRPr lang="en-US"/>
          </a:p>
        </p:txBody>
      </p:sp>
      <p:sp>
        <p:nvSpPr>
          <p:cNvPr id="12600322" name="Rectangle 2"/>
          <p:cNvSpPr>
            <a:spLocks noGrp="1" noRot="1" noChangeAspect="1" noChangeArrowheads="1" noTextEdit="1"/>
          </p:cNvSpPr>
          <p:nvPr>
            <p:ph type="sldImg"/>
          </p:nvPr>
        </p:nvSpPr>
        <p:spPr>
          <a:xfrm>
            <a:off x="2309813" y="522288"/>
            <a:ext cx="4643437" cy="2611437"/>
          </a:xfrm>
          <a:ln/>
        </p:spPr>
      </p:sp>
      <p:sp>
        <p:nvSpPr>
          <p:cNvPr id="126003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243569429"/>
      </p:ext>
    </p:extLst>
  </p:cSld>
  <p:clrMapOvr>
    <a:masterClrMapping/>
  </p:clrMapOvr>
</p:notes>
</file>

<file path=ppt/notesSlides/notesSlide19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24B0547-CB8D-4995-A543-D3EF069E91EC}" type="slidenum">
              <a:rPr lang="ar-SA"/>
              <a:pPr/>
              <a:t>3446</a:t>
            </a:fld>
            <a:endParaRPr lang="en-US"/>
          </a:p>
        </p:txBody>
      </p:sp>
      <p:sp>
        <p:nvSpPr>
          <p:cNvPr id="12602370" name="Rectangle 2"/>
          <p:cNvSpPr>
            <a:spLocks noGrp="1" noRot="1" noChangeAspect="1" noChangeArrowheads="1" noTextEdit="1"/>
          </p:cNvSpPr>
          <p:nvPr>
            <p:ph type="sldImg"/>
          </p:nvPr>
        </p:nvSpPr>
        <p:spPr>
          <a:xfrm>
            <a:off x="2309813" y="522288"/>
            <a:ext cx="4643437" cy="2611437"/>
          </a:xfrm>
          <a:ln/>
        </p:spPr>
      </p:sp>
      <p:sp>
        <p:nvSpPr>
          <p:cNvPr id="1260237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773302779"/>
      </p:ext>
    </p:extLst>
  </p:cSld>
  <p:clrMapOvr>
    <a:masterClrMapping/>
  </p:clrMapOvr>
</p:notes>
</file>

<file path=ppt/notesSlides/notesSlide19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C8B51B-4605-4BB0-AAA4-AA995B12059A}" type="slidenum">
              <a:rPr lang="ar-SA"/>
              <a:pPr/>
              <a:t>3447</a:t>
            </a:fld>
            <a:endParaRPr lang="en-US"/>
          </a:p>
        </p:txBody>
      </p:sp>
      <p:sp>
        <p:nvSpPr>
          <p:cNvPr id="12604418" name="Rectangle 2"/>
          <p:cNvSpPr>
            <a:spLocks noGrp="1" noRot="1" noChangeAspect="1" noChangeArrowheads="1" noTextEdit="1"/>
          </p:cNvSpPr>
          <p:nvPr>
            <p:ph type="sldImg"/>
          </p:nvPr>
        </p:nvSpPr>
        <p:spPr>
          <a:xfrm>
            <a:off x="2309813" y="522288"/>
            <a:ext cx="4643437" cy="2611437"/>
          </a:xfrm>
          <a:ln/>
        </p:spPr>
      </p:sp>
      <p:sp>
        <p:nvSpPr>
          <p:cNvPr id="126044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02223900"/>
      </p:ext>
    </p:extLst>
  </p:cSld>
  <p:clrMapOvr>
    <a:masterClrMapping/>
  </p:clrMapOvr>
</p:notes>
</file>

<file path=ppt/notesSlides/notesSlide19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269FD8A-4BEB-444B-A162-EADAD97660AB}" type="slidenum">
              <a:rPr lang="ar-SA"/>
              <a:pPr/>
              <a:t>3448</a:t>
            </a:fld>
            <a:endParaRPr lang="en-US"/>
          </a:p>
        </p:txBody>
      </p:sp>
      <p:sp>
        <p:nvSpPr>
          <p:cNvPr id="12606466" name="Rectangle 2"/>
          <p:cNvSpPr>
            <a:spLocks noGrp="1" noRot="1" noChangeAspect="1" noChangeArrowheads="1" noTextEdit="1"/>
          </p:cNvSpPr>
          <p:nvPr>
            <p:ph type="sldImg"/>
          </p:nvPr>
        </p:nvSpPr>
        <p:spPr>
          <a:xfrm>
            <a:off x="2309813" y="522288"/>
            <a:ext cx="4643437" cy="2611437"/>
          </a:xfrm>
          <a:ln/>
        </p:spPr>
      </p:sp>
      <p:sp>
        <p:nvSpPr>
          <p:cNvPr id="126064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665544237"/>
      </p:ext>
    </p:extLst>
  </p:cSld>
  <p:clrMapOvr>
    <a:masterClrMapping/>
  </p:clrMapOvr>
</p:notes>
</file>

<file path=ppt/notesSlides/notesSlide19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AF7FF21-0864-4751-B416-227A0A86731C}" type="slidenum">
              <a:rPr lang="ar-SA"/>
              <a:pPr/>
              <a:t>3450</a:t>
            </a:fld>
            <a:endParaRPr lang="en-US"/>
          </a:p>
        </p:txBody>
      </p:sp>
      <p:sp>
        <p:nvSpPr>
          <p:cNvPr id="12609538" name="Rectangle 2"/>
          <p:cNvSpPr>
            <a:spLocks noGrp="1" noRot="1" noChangeAspect="1" noChangeArrowheads="1" noTextEdit="1"/>
          </p:cNvSpPr>
          <p:nvPr>
            <p:ph type="sldImg"/>
          </p:nvPr>
        </p:nvSpPr>
        <p:spPr>
          <a:xfrm>
            <a:off x="2309813" y="522288"/>
            <a:ext cx="4643437" cy="2611437"/>
          </a:xfrm>
          <a:ln/>
        </p:spPr>
      </p:sp>
      <p:sp>
        <p:nvSpPr>
          <p:cNvPr id="1260953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82286081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7B24C8D-B065-4636-977B-DFC9AC673AA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0643" name="Rectangle 2"/>
          <p:cNvSpPr>
            <a:spLocks noGrp="1" noRot="1" noChangeAspect="1" noChangeArrowheads="1" noTextEdit="1"/>
          </p:cNvSpPr>
          <p:nvPr>
            <p:ph type="sldImg"/>
          </p:nvPr>
        </p:nvSpPr>
        <p:spPr>
          <a:xfrm>
            <a:off x="2309813" y="522288"/>
            <a:ext cx="4643437" cy="2611437"/>
          </a:xfrm>
          <a:ln/>
        </p:spPr>
      </p:sp>
      <p:sp>
        <p:nvSpPr>
          <p:cNvPr id="8806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6730294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93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31AFCE-486C-4DB0-BB70-93D05303010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9315" name="Rectangle 2"/>
          <p:cNvSpPr>
            <a:spLocks noGrp="1" noRot="1" noChangeAspect="1" noChangeArrowheads="1" noTextEdit="1"/>
          </p:cNvSpPr>
          <p:nvPr>
            <p:ph type="sldImg"/>
          </p:nvPr>
        </p:nvSpPr>
        <p:spPr>
          <a:xfrm>
            <a:off x="2309813" y="522288"/>
            <a:ext cx="4643437" cy="2611437"/>
          </a:xfrm>
          <a:ln/>
        </p:spPr>
      </p:sp>
      <p:sp>
        <p:nvSpPr>
          <p:cNvPr id="9093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06585048"/>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572D85A-CF2E-457D-9723-0A1CA0BE26BE}" type="slidenum">
              <a:rPr lang="ar-SA"/>
              <a:pPr/>
              <a:t>286</a:t>
            </a:fld>
            <a:endParaRPr lang="en-US"/>
          </a:p>
        </p:txBody>
      </p:sp>
      <p:sp>
        <p:nvSpPr>
          <p:cNvPr id="11299842" name="Rectangle 2"/>
          <p:cNvSpPr>
            <a:spLocks noGrp="1" noRot="1" noChangeAspect="1" noChangeArrowheads="1" noTextEdit="1"/>
          </p:cNvSpPr>
          <p:nvPr>
            <p:ph type="sldImg"/>
          </p:nvPr>
        </p:nvSpPr>
        <p:spPr>
          <a:xfrm>
            <a:off x="2309813" y="522288"/>
            <a:ext cx="4643437" cy="2611437"/>
          </a:xfrm>
          <a:ln/>
        </p:spPr>
      </p:sp>
      <p:sp>
        <p:nvSpPr>
          <p:cNvPr id="1129984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0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23568EB-F61C-451B-B2D9-8D9F8538B3FE}" type="slidenum">
              <a:rPr lang="ar-SA"/>
              <a:pPr/>
              <a:t>3451</a:t>
            </a:fld>
            <a:endParaRPr lang="en-US"/>
          </a:p>
        </p:txBody>
      </p:sp>
      <p:sp>
        <p:nvSpPr>
          <p:cNvPr id="12611586" name="Rectangle 2"/>
          <p:cNvSpPr>
            <a:spLocks noGrp="1" noRot="1" noChangeAspect="1" noChangeArrowheads="1" noTextEdit="1"/>
          </p:cNvSpPr>
          <p:nvPr>
            <p:ph type="sldImg"/>
          </p:nvPr>
        </p:nvSpPr>
        <p:spPr>
          <a:xfrm>
            <a:off x="2309813" y="522288"/>
            <a:ext cx="4643437" cy="2611437"/>
          </a:xfrm>
          <a:ln/>
        </p:spPr>
      </p:sp>
      <p:sp>
        <p:nvSpPr>
          <p:cNvPr id="126115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26140130"/>
      </p:ext>
    </p:extLst>
  </p:cSld>
  <p:clrMapOvr>
    <a:masterClrMapping/>
  </p:clrMapOvr>
</p:notes>
</file>

<file path=ppt/notesSlides/notesSlide20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359B2A3-534E-4812-BEC1-0363F0E1B08A}" type="slidenum">
              <a:rPr lang="ar-SA"/>
              <a:pPr/>
              <a:t>3452</a:t>
            </a:fld>
            <a:endParaRPr lang="en-US"/>
          </a:p>
        </p:txBody>
      </p:sp>
      <p:sp>
        <p:nvSpPr>
          <p:cNvPr id="12613634" name="Rectangle 2"/>
          <p:cNvSpPr>
            <a:spLocks noGrp="1" noRot="1" noChangeAspect="1" noChangeArrowheads="1" noTextEdit="1"/>
          </p:cNvSpPr>
          <p:nvPr>
            <p:ph type="sldImg"/>
          </p:nvPr>
        </p:nvSpPr>
        <p:spPr>
          <a:xfrm>
            <a:off x="2309813" y="522288"/>
            <a:ext cx="4643437" cy="2611437"/>
          </a:xfrm>
          <a:ln/>
        </p:spPr>
      </p:sp>
      <p:sp>
        <p:nvSpPr>
          <p:cNvPr id="126136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70281102"/>
      </p:ext>
    </p:extLst>
  </p:cSld>
  <p:clrMapOvr>
    <a:masterClrMapping/>
  </p:clrMapOvr>
</p:notes>
</file>

<file path=ppt/notesSlides/notesSlide20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DA61DD4-A34E-41A2-A160-8C021A312C7C}" type="slidenum">
              <a:rPr lang="ar-SA"/>
              <a:pPr/>
              <a:t>3459</a:t>
            </a:fld>
            <a:endParaRPr lang="en-US"/>
          </a:p>
        </p:txBody>
      </p:sp>
      <p:sp>
        <p:nvSpPr>
          <p:cNvPr id="12615682" name="Rectangle 2"/>
          <p:cNvSpPr>
            <a:spLocks noGrp="1" noRot="1" noChangeAspect="1" noChangeArrowheads="1" noTextEdit="1"/>
          </p:cNvSpPr>
          <p:nvPr>
            <p:ph type="sldImg"/>
          </p:nvPr>
        </p:nvSpPr>
        <p:spPr>
          <a:xfrm>
            <a:off x="2309813" y="522288"/>
            <a:ext cx="4643437" cy="2611437"/>
          </a:xfrm>
          <a:ln/>
        </p:spPr>
      </p:sp>
      <p:sp>
        <p:nvSpPr>
          <p:cNvPr id="1261568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04503723"/>
      </p:ext>
    </p:extLst>
  </p:cSld>
  <p:clrMapOvr>
    <a:masterClrMapping/>
  </p:clrMapOvr>
</p:notes>
</file>

<file path=ppt/notesSlides/notesSlide20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8403670-9442-40C1-8924-2C12420E48A0}" type="slidenum">
              <a:rPr lang="ar-SA"/>
              <a:pPr/>
              <a:t>3461</a:t>
            </a:fld>
            <a:endParaRPr lang="en-US"/>
          </a:p>
        </p:txBody>
      </p:sp>
      <p:sp>
        <p:nvSpPr>
          <p:cNvPr id="12635138" name="Rectangle 2"/>
          <p:cNvSpPr>
            <a:spLocks noGrp="1" noRot="1" noChangeAspect="1" noChangeArrowheads="1" noTextEdit="1"/>
          </p:cNvSpPr>
          <p:nvPr>
            <p:ph type="sldImg"/>
          </p:nvPr>
        </p:nvSpPr>
        <p:spPr>
          <a:xfrm>
            <a:off x="2309813" y="522288"/>
            <a:ext cx="4643437" cy="2611437"/>
          </a:xfrm>
          <a:ln/>
        </p:spPr>
      </p:sp>
      <p:sp>
        <p:nvSpPr>
          <p:cNvPr id="1263513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713686204"/>
      </p:ext>
    </p:extLst>
  </p:cSld>
  <p:clrMapOvr>
    <a:masterClrMapping/>
  </p:clrMapOvr>
</p:notes>
</file>

<file path=ppt/notesSlides/notesSlide20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F4E8D01-A5F5-466D-901A-01E8F0602F4B}" type="slidenum">
              <a:rPr lang="ar-SA"/>
              <a:pPr/>
              <a:t>3462</a:t>
            </a:fld>
            <a:endParaRPr lang="en-US"/>
          </a:p>
        </p:txBody>
      </p:sp>
      <p:sp>
        <p:nvSpPr>
          <p:cNvPr id="12637186" name="Rectangle 2"/>
          <p:cNvSpPr>
            <a:spLocks noGrp="1" noRot="1" noChangeAspect="1" noChangeArrowheads="1" noTextEdit="1"/>
          </p:cNvSpPr>
          <p:nvPr>
            <p:ph type="sldImg"/>
          </p:nvPr>
        </p:nvSpPr>
        <p:spPr>
          <a:xfrm>
            <a:off x="2309813" y="522288"/>
            <a:ext cx="4643437" cy="2611437"/>
          </a:xfrm>
          <a:ln/>
        </p:spPr>
      </p:sp>
      <p:sp>
        <p:nvSpPr>
          <p:cNvPr id="126371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722852210"/>
      </p:ext>
    </p:extLst>
  </p:cSld>
  <p:clrMapOvr>
    <a:masterClrMapping/>
  </p:clrMapOvr>
</p:notes>
</file>

<file path=ppt/notesSlides/notesSlide20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14918E2-CE7E-49DA-A2D1-5480B88125F2}" type="slidenum">
              <a:rPr lang="ar-SA"/>
              <a:pPr/>
              <a:t>3463</a:t>
            </a:fld>
            <a:endParaRPr lang="en-US"/>
          </a:p>
        </p:txBody>
      </p:sp>
      <p:sp>
        <p:nvSpPr>
          <p:cNvPr id="12639234" name="Rectangle 2"/>
          <p:cNvSpPr>
            <a:spLocks noGrp="1" noRot="1" noChangeAspect="1" noChangeArrowheads="1" noTextEdit="1"/>
          </p:cNvSpPr>
          <p:nvPr>
            <p:ph type="sldImg"/>
          </p:nvPr>
        </p:nvSpPr>
        <p:spPr>
          <a:xfrm>
            <a:off x="2309813" y="522288"/>
            <a:ext cx="4643437" cy="2611437"/>
          </a:xfrm>
          <a:ln/>
        </p:spPr>
      </p:sp>
      <p:sp>
        <p:nvSpPr>
          <p:cNvPr id="126392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065341592"/>
      </p:ext>
    </p:extLst>
  </p:cSld>
  <p:clrMapOvr>
    <a:masterClrMapping/>
  </p:clrMapOvr>
</p:notes>
</file>

<file path=ppt/notesSlides/notesSlide20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FC300CA-907F-46B6-A57F-E4CABACACCFA}" type="slidenum">
              <a:rPr lang="ar-SA"/>
              <a:pPr/>
              <a:t>3464</a:t>
            </a:fld>
            <a:endParaRPr lang="en-US"/>
          </a:p>
        </p:txBody>
      </p:sp>
      <p:sp>
        <p:nvSpPr>
          <p:cNvPr id="12641282" name="Rectangle 2"/>
          <p:cNvSpPr>
            <a:spLocks noGrp="1" noRot="1" noChangeAspect="1" noChangeArrowheads="1" noTextEdit="1"/>
          </p:cNvSpPr>
          <p:nvPr>
            <p:ph type="sldImg"/>
          </p:nvPr>
        </p:nvSpPr>
        <p:spPr>
          <a:xfrm>
            <a:off x="2309813" y="522288"/>
            <a:ext cx="4643437" cy="2611437"/>
          </a:xfrm>
          <a:ln/>
        </p:spPr>
      </p:sp>
      <p:sp>
        <p:nvSpPr>
          <p:cNvPr id="1264128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40645323"/>
      </p:ext>
    </p:extLst>
  </p:cSld>
  <p:clrMapOvr>
    <a:masterClrMapping/>
  </p:clrMapOvr>
</p:notes>
</file>

<file path=ppt/notesSlides/notesSlide20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0BFDBAB-FF62-4DAD-AD66-67FBF28D645B}" type="slidenum">
              <a:rPr lang="ar-SA"/>
              <a:pPr/>
              <a:t>3503</a:t>
            </a:fld>
            <a:endParaRPr lang="en-US"/>
          </a:p>
        </p:txBody>
      </p:sp>
      <p:sp>
        <p:nvSpPr>
          <p:cNvPr id="12959746" name="Rectangle 2"/>
          <p:cNvSpPr>
            <a:spLocks noGrp="1" noRot="1" noChangeAspect="1" noChangeArrowheads="1" noTextEdit="1"/>
          </p:cNvSpPr>
          <p:nvPr>
            <p:ph type="sldImg"/>
          </p:nvPr>
        </p:nvSpPr>
        <p:spPr>
          <a:xfrm>
            <a:off x="2309813" y="522288"/>
            <a:ext cx="4643437" cy="2611437"/>
          </a:xfrm>
          <a:ln/>
        </p:spPr>
      </p:sp>
      <p:sp>
        <p:nvSpPr>
          <p:cNvPr id="1295974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843407734"/>
      </p:ext>
    </p:extLst>
  </p:cSld>
  <p:clrMapOvr>
    <a:masterClrMapping/>
  </p:clrMapOvr>
</p:notes>
</file>

<file path=ppt/notesSlides/notesSlide20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990C894-FA82-4B10-9CCD-845EB8776D7A}" type="slidenum">
              <a:rPr lang="ar-SA"/>
              <a:pPr/>
              <a:t>3504</a:t>
            </a:fld>
            <a:endParaRPr lang="en-US"/>
          </a:p>
        </p:txBody>
      </p:sp>
      <p:sp>
        <p:nvSpPr>
          <p:cNvPr id="12963842" name="Rectangle 2"/>
          <p:cNvSpPr>
            <a:spLocks noGrp="1" noRot="1" noChangeAspect="1" noChangeArrowheads="1" noTextEdit="1"/>
          </p:cNvSpPr>
          <p:nvPr>
            <p:ph type="sldImg"/>
          </p:nvPr>
        </p:nvSpPr>
        <p:spPr>
          <a:xfrm>
            <a:off x="2309813" y="522288"/>
            <a:ext cx="4643437" cy="2611437"/>
          </a:xfrm>
          <a:ln/>
        </p:spPr>
      </p:sp>
      <p:sp>
        <p:nvSpPr>
          <p:cNvPr id="1296384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412804815"/>
      </p:ext>
    </p:extLst>
  </p:cSld>
  <p:clrMapOvr>
    <a:masterClrMapping/>
  </p:clrMapOvr>
</p:notes>
</file>

<file path=ppt/notesSlides/notesSlide20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74F90D6-D1A0-42A1-B3E3-4675E31E322E}" type="slidenum">
              <a:rPr lang="ar-SA"/>
              <a:pPr/>
              <a:t>3505</a:t>
            </a:fld>
            <a:endParaRPr lang="en-US"/>
          </a:p>
        </p:txBody>
      </p:sp>
      <p:sp>
        <p:nvSpPr>
          <p:cNvPr id="12965890" name="Rectangle 2"/>
          <p:cNvSpPr>
            <a:spLocks noGrp="1" noRot="1" noChangeAspect="1" noChangeArrowheads="1" noTextEdit="1"/>
          </p:cNvSpPr>
          <p:nvPr>
            <p:ph type="sldImg"/>
          </p:nvPr>
        </p:nvSpPr>
        <p:spPr>
          <a:xfrm>
            <a:off x="2309813" y="522288"/>
            <a:ext cx="4643437" cy="2611437"/>
          </a:xfrm>
          <a:ln/>
        </p:spPr>
      </p:sp>
      <p:sp>
        <p:nvSpPr>
          <p:cNvPr id="1296589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01896545"/>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7D7EE6E-0C87-4401-B229-C2B32585F198}" type="slidenum">
              <a:rPr lang="ar-SA"/>
              <a:pPr/>
              <a:t>287</a:t>
            </a:fld>
            <a:endParaRPr lang="en-US" dirty="0"/>
          </a:p>
        </p:txBody>
      </p:sp>
      <p:sp>
        <p:nvSpPr>
          <p:cNvPr id="7657474" name="Rectangle 2"/>
          <p:cNvSpPr>
            <a:spLocks noGrp="1" noRot="1" noChangeAspect="1" noChangeArrowheads="1" noTextEdit="1"/>
          </p:cNvSpPr>
          <p:nvPr>
            <p:ph type="sldImg"/>
          </p:nvPr>
        </p:nvSpPr>
        <p:spPr>
          <a:xfrm>
            <a:off x="2309813" y="522288"/>
            <a:ext cx="4643437" cy="2611437"/>
          </a:xfrm>
          <a:ln/>
        </p:spPr>
      </p:sp>
      <p:sp>
        <p:nvSpPr>
          <p:cNvPr id="7657475" name="Rectangle 3"/>
          <p:cNvSpPr>
            <a:spLocks noGrp="1" noChangeArrowheads="1"/>
          </p:cNvSpPr>
          <p:nvPr>
            <p:ph type="body" idx="1"/>
          </p:nvPr>
        </p:nvSpPr>
        <p:spPr/>
        <p:txBody>
          <a:bodyPr/>
          <a:lstStyle/>
          <a:p>
            <a:endParaRPr lang="en-CA" dirty="0"/>
          </a:p>
        </p:txBody>
      </p:sp>
    </p:spTree>
  </p:cSld>
  <p:clrMapOvr>
    <a:masterClrMapping/>
  </p:clrMapOvr>
</p:notes>
</file>

<file path=ppt/notesSlides/notesSlide20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D733FC1-9CDE-4A2A-ADF8-5BFFA2A9A097}" type="slidenum">
              <a:rPr lang="ar-SA"/>
              <a:pPr/>
              <a:t>3506</a:t>
            </a:fld>
            <a:endParaRPr lang="en-US"/>
          </a:p>
        </p:txBody>
      </p:sp>
      <p:sp>
        <p:nvSpPr>
          <p:cNvPr id="12967938" name="Rectangle 2"/>
          <p:cNvSpPr>
            <a:spLocks noGrp="1" noRot="1" noChangeAspect="1" noChangeArrowheads="1" noTextEdit="1"/>
          </p:cNvSpPr>
          <p:nvPr>
            <p:ph type="sldImg"/>
          </p:nvPr>
        </p:nvSpPr>
        <p:spPr>
          <a:xfrm>
            <a:off x="2309813" y="522288"/>
            <a:ext cx="4643437" cy="2611437"/>
          </a:xfrm>
          <a:ln/>
        </p:spPr>
      </p:sp>
      <p:sp>
        <p:nvSpPr>
          <p:cNvPr id="1296793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29604982"/>
      </p:ext>
    </p:extLst>
  </p:cSld>
  <p:clrMapOvr>
    <a:masterClrMapping/>
  </p:clrMapOvr>
</p:notes>
</file>

<file path=ppt/notesSlides/notesSlide20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05EBE1C-16CD-4381-96F6-4D3161F77459}" type="slidenum">
              <a:rPr lang="ar-SA"/>
              <a:pPr/>
              <a:t>3507</a:t>
            </a:fld>
            <a:endParaRPr lang="en-US"/>
          </a:p>
        </p:txBody>
      </p:sp>
      <p:sp>
        <p:nvSpPr>
          <p:cNvPr id="12969986" name="Rectangle 2"/>
          <p:cNvSpPr>
            <a:spLocks noGrp="1" noRot="1" noChangeAspect="1" noChangeArrowheads="1" noTextEdit="1"/>
          </p:cNvSpPr>
          <p:nvPr>
            <p:ph type="sldImg"/>
          </p:nvPr>
        </p:nvSpPr>
        <p:spPr>
          <a:xfrm>
            <a:off x="2309813" y="522288"/>
            <a:ext cx="4643437" cy="2611437"/>
          </a:xfrm>
          <a:ln/>
        </p:spPr>
      </p:sp>
      <p:sp>
        <p:nvSpPr>
          <p:cNvPr id="129699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524324782"/>
      </p:ext>
    </p:extLst>
  </p:cSld>
  <p:clrMapOvr>
    <a:masterClrMapping/>
  </p:clrMapOvr>
</p:notes>
</file>

<file path=ppt/notesSlides/notesSlide20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670EC7-FD6A-481A-A0FA-44BA0303271A}" type="slidenum">
              <a:rPr lang="ar-SA"/>
              <a:pPr/>
              <a:t>3508</a:t>
            </a:fld>
            <a:endParaRPr lang="en-US"/>
          </a:p>
        </p:txBody>
      </p:sp>
      <p:sp>
        <p:nvSpPr>
          <p:cNvPr id="12972034" name="Rectangle 2"/>
          <p:cNvSpPr>
            <a:spLocks noGrp="1" noRot="1" noChangeAspect="1" noChangeArrowheads="1" noTextEdit="1"/>
          </p:cNvSpPr>
          <p:nvPr>
            <p:ph type="sldImg"/>
          </p:nvPr>
        </p:nvSpPr>
        <p:spPr>
          <a:xfrm>
            <a:off x="2309813" y="522288"/>
            <a:ext cx="4643437" cy="2611437"/>
          </a:xfrm>
          <a:ln/>
        </p:spPr>
      </p:sp>
      <p:sp>
        <p:nvSpPr>
          <p:cNvPr id="129720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69078561"/>
      </p:ext>
    </p:extLst>
  </p:cSld>
  <p:clrMapOvr>
    <a:masterClrMapping/>
  </p:clrMapOvr>
</p:notes>
</file>

<file path=ppt/notesSlides/notesSlide20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7FBE453-E3FC-4F28-B8F4-D2E426B96876}" type="slidenum">
              <a:rPr lang="ar-SA"/>
              <a:pPr/>
              <a:t>3511</a:t>
            </a:fld>
            <a:endParaRPr lang="en-US"/>
          </a:p>
        </p:txBody>
      </p:sp>
      <p:sp>
        <p:nvSpPr>
          <p:cNvPr id="12690434" name="Rectangle 2"/>
          <p:cNvSpPr>
            <a:spLocks noGrp="1" noRot="1" noChangeAspect="1" noChangeArrowheads="1" noTextEdit="1"/>
          </p:cNvSpPr>
          <p:nvPr>
            <p:ph type="sldImg"/>
          </p:nvPr>
        </p:nvSpPr>
        <p:spPr>
          <a:xfrm>
            <a:off x="2309813" y="522288"/>
            <a:ext cx="4643437" cy="2611437"/>
          </a:xfrm>
          <a:ln/>
        </p:spPr>
      </p:sp>
      <p:sp>
        <p:nvSpPr>
          <p:cNvPr id="126904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076987748"/>
      </p:ext>
    </p:extLst>
  </p:cSld>
  <p:clrMapOvr>
    <a:masterClrMapping/>
  </p:clrMapOvr>
</p:notes>
</file>

<file path=ppt/notesSlides/notesSlide20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FBD1FC6-BB4E-4F5C-992B-9842C33A98C1}" type="slidenum">
              <a:rPr lang="ar-SA"/>
              <a:pPr/>
              <a:t>3512</a:t>
            </a:fld>
            <a:endParaRPr lang="en-US"/>
          </a:p>
        </p:txBody>
      </p:sp>
      <p:sp>
        <p:nvSpPr>
          <p:cNvPr id="12692482" name="Rectangle 2"/>
          <p:cNvSpPr>
            <a:spLocks noGrp="1" noRot="1" noChangeAspect="1" noChangeArrowheads="1" noTextEdit="1"/>
          </p:cNvSpPr>
          <p:nvPr>
            <p:ph type="sldImg"/>
          </p:nvPr>
        </p:nvSpPr>
        <p:spPr>
          <a:xfrm>
            <a:off x="2309813" y="522288"/>
            <a:ext cx="4643437" cy="2611437"/>
          </a:xfrm>
          <a:ln/>
        </p:spPr>
      </p:sp>
      <p:sp>
        <p:nvSpPr>
          <p:cNvPr id="1269248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967735612"/>
      </p:ext>
    </p:extLst>
  </p:cSld>
  <p:clrMapOvr>
    <a:masterClrMapping/>
  </p:clrMapOvr>
</p:notes>
</file>

<file path=ppt/notesSlides/notesSlide20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AA0E615-A4BF-42E7-9AF2-C3041C817913}" type="slidenum">
              <a:rPr lang="ar-SA"/>
              <a:pPr/>
              <a:t>3513</a:t>
            </a:fld>
            <a:endParaRPr lang="en-US"/>
          </a:p>
        </p:txBody>
      </p:sp>
      <p:sp>
        <p:nvSpPr>
          <p:cNvPr id="12694530" name="Rectangle 2"/>
          <p:cNvSpPr>
            <a:spLocks noGrp="1" noRot="1" noChangeAspect="1" noChangeArrowheads="1" noTextEdit="1"/>
          </p:cNvSpPr>
          <p:nvPr>
            <p:ph type="sldImg"/>
          </p:nvPr>
        </p:nvSpPr>
        <p:spPr>
          <a:xfrm>
            <a:off x="2309813" y="522288"/>
            <a:ext cx="4643437" cy="2611437"/>
          </a:xfrm>
          <a:ln/>
        </p:spPr>
      </p:sp>
      <p:sp>
        <p:nvSpPr>
          <p:cNvPr id="1269453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861838713"/>
      </p:ext>
    </p:extLst>
  </p:cSld>
  <p:clrMapOvr>
    <a:masterClrMapping/>
  </p:clrMapOvr>
</p:notes>
</file>

<file path=ppt/notesSlides/notesSlide20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43CAF62-B4D9-40B4-BB02-F4C4BF283435}" type="slidenum">
              <a:rPr lang="ar-SA"/>
              <a:pPr/>
              <a:t>3514</a:t>
            </a:fld>
            <a:endParaRPr lang="en-US"/>
          </a:p>
        </p:txBody>
      </p:sp>
      <p:sp>
        <p:nvSpPr>
          <p:cNvPr id="12698626" name="Rectangle 2"/>
          <p:cNvSpPr>
            <a:spLocks noGrp="1" noRot="1" noChangeAspect="1" noChangeArrowheads="1" noTextEdit="1"/>
          </p:cNvSpPr>
          <p:nvPr>
            <p:ph type="sldImg"/>
          </p:nvPr>
        </p:nvSpPr>
        <p:spPr>
          <a:xfrm>
            <a:off x="2309813" y="522288"/>
            <a:ext cx="4643437" cy="2611437"/>
          </a:xfrm>
          <a:ln/>
        </p:spPr>
      </p:sp>
      <p:sp>
        <p:nvSpPr>
          <p:cNvPr id="1269862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020175210"/>
      </p:ext>
    </p:extLst>
  </p:cSld>
  <p:clrMapOvr>
    <a:masterClrMapping/>
  </p:clrMapOvr>
</p:notes>
</file>

<file path=ppt/notesSlides/notesSlide20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77D3FBC-2F9D-4F48-AFAB-DCF876D3B2A9}" type="slidenum">
              <a:rPr lang="ar-SA"/>
              <a:pPr/>
              <a:t>3515</a:t>
            </a:fld>
            <a:endParaRPr lang="en-US"/>
          </a:p>
        </p:txBody>
      </p:sp>
      <p:sp>
        <p:nvSpPr>
          <p:cNvPr id="12702722" name="Rectangle 2"/>
          <p:cNvSpPr>
            <a:spLocks noGrp="1" noRot="1" noChangeAspect="1" noChangeArrowheads="1" noTextEdit="1"/>
          </p:cNvSpPr>
          <p:nvPr>
            <p:ph type="sldImg"/>
          </p:nvPr>
        </p:nvSpPr>
        <p:spPr>
          <a:xfrm>
            <a:off x="2309813" y="522288"/>
            <a:ext cx="4643437" cy="2611437"/>
          </a:xfrm>
          <a:ln/>
        </p:spPr>
      </p:sp>
      <p:sp>
        <p:nvSpPr>
          <p:cNvPr id="127027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778196148"/>
      </p:ext>
    </p:extLst>
  </p:cSld>
  <p:clrMapOvr>
    <a:masterClrMapping/>
  </p:clrMapOvr>
</p:notes>
</file>

<file path=ppt/notesSlides/notesSlide20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80EFC94-8CF3-413A-8046-819EEFEC8E23}" type="slidenum">
              <a:rPr lang="ar-SA"/>
              <a:pPr/>
              <a:t>3518</a:t>
            </a:fld>
            <a:endParaRPr lang="en-US"/>
          </a:p>
        </p:txBody>
      </p:sp>
      <p:sp>
        <p:nvSpPr>
          <p:cNvPr id="12706818" name="Rectangle 2"/>
          <p:cNvSpPr>
            <a:spLocks noGrp="1" noRot="1" noChangeAspect="1" noChangeArrowheads="1" noTextEdit="1"/>
          </p:cNvSpPr>
          <p:nvPr>
            <p:ph type="sldImg"/>
          </p:nvPr>
        </p:nvSpPr>
        <p:spPr>
          <a:xfrm>
            <a:off x="2309813" y="522288"/>
            <a:ext cx="4643437" cy="2611437"/>
          </a:xfrm>
          <a:ln/>
        </p:spPr>
      </p:sp>
      <p:sp>
        <p:nvSpPr>
          <p:cNvPr id="127068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665972743"/>
      </p:ext>
    </p:extLst>
  </p:cSld>
  <p:clrMapOvr>
    <a:masterClrMapping/>
  </p:clrMapOvr>
</p:notes>
</file>

<file path=ppt/notesSlides/notesSlide20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958A481-A601-44E3-B42C-0257C69F75EB}" type="slidenum">
              <a:rPr lang="ar-SA"/>
              <a:pPr/>
              <a:t>3519</a:t>
            </a:fld>
            <a:endParaRPr lang="en-US"/>
          </a:p>
        </p:txBody>
      </p:sp>
      <p:sp>
        <p:nvSpPr>
          <p:cNvPr id="12709890" name="Rectangle 2"/>
          <p:cNvSpPr>
            <a:spLocks noGrp="1" noRot="1" noChangeAspect="1" noChangeArrowheads="1" noTextEdit="1"/>
          </p:cNvSpPr>
          <p:nvPr>
            <p:ph type="sldImg"/>
          </p:nvPr>
        </p:nvSpPr>
        <p:spPr>
          <a:xfrm>
            <a:off x="2309813" y="522288"/>
            <a:ext cx="4643437" cy="2611437"/>
          </a:xfrm>
          <a:ln/>
        </p:spPr>
      </p:sp>
      <p:sp>
        <p:nvSpPr>
          <p:cNvPr id="1270989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594646723"/>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7EE0567-99A0-487C-8EEF-6DB2A39A6A1A}" type="slidenum">
              <a:rPr lang="ar-SA"/>
              <a:pPr/>
              <a:t>288</a:t>
            </a:fld>
            <a:endParaRPr lang="en-US"/>
          </a:p>
        </p:txBody>
      </p:sp>
      <p:sp>
        <p:nvSpPr>
          <p:cNvPr id="7659522" name="Rectangle 2"/>
          <p:cNvSpPr>
            <a:spLocks noGrp="1" noRot="1" noChangeAspect="1" noChangeArrowheads="1" noTextEdit="1"/>
          </p:cNvSpPr>
          <p:nvPr>
            <p:ph type="sldImg"/>
          </p:nvPr>
        </p:nvSpPr>
        <p:spPr>
          <a:xfrm>
            <a:off x="2309813" y="522288"/>
            <a:ext cx="4643437" cy="2611437"/>
          </a:xfrm>
          <a:ln/>
        </p:spPr>
      </p:sp>
      <p:sp>
        <p:nvSpPr>
          <p:cNvPr id="765952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0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FDDAA1A-B49D-421B-AF3B-9E949E2F711F}" type="slidenum">
              <a:rPr lang="ar-SA"/>
              <a:pPr/>
              <a:t>3520</a:t>
            </a:fld>
            <a:endParaRPr lang="en-US"/>
          </a:p>
        </p:txBody>
      </p:sp>
      <p:sp>
        <p:nvSpPr>
          <p:cNvPr id="12718082" name="Rectangle 2"/>
          <p:cNvSpPr>
            <a:spLocks noGrp="1" noRot="1" noChangeAspect="1" noChangeArrowheads="1" noTextEdit="1"/>
          </p:cNvSpPr>
          <p:nvPr>
            <p:ph type="sldImg"/>
          </p:nvPr>
        </p:nvSpPr>
        <p:spPr>
          <a:xfrm>
            <a:off x="2309813" y="522288"/>
            <a:ext cx="4643437" cy="2611437"/>
          </a:xfrm>
          <a:ln/>
        </p:spPr>
      </p:sp>
      <p:sp>
        <p:nvSpPr>
          <p:cNvPr id="1271808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67110181"/>
      </p:ext>
    </p:extLst>
  </p:cSld>
  <p:clrMapOvr>
    <a:masterClrMapping/>
  </p:clrMapOvr>
</p:notes>
</file>

<file path=ppt/notesSlides/notesSlide20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1FBFB71-6AC1-489F-9329-E617AEEEB462}" type="slidenum">
              <a:rPr lang="ar-SA"/>
              <a:pPr/>
              <a:t>3521</a:t>
            </a:fld>
            <a:endParaRPr lang="en-US"/>
          </a:p>
        </p:txBody>
      </p:sp>
      <p:sp>
        <p:nvSpPr>
          <p:cNvPr id="12720130" name="Rectangle 2"/>
          <p:cNvSpPr>
            <a:spLocks noGrp="1" noRot="1" noChangeAspect="1" noChangeArrowheads="1" noTextEdit="1"/>
          </p:cNvSpPr>
          <p:nvPr>
            <p:ph type="sldImg"/>
          </p:nvPr>
        </p:nvSpPr>
        <p:spPr>
          <a:xfrm>
            <a:off x="2309813" y="522288"/>
            <a:ext cx="4643437" cy="2611437"/>
          </a:xfrm>
          <a:ln/>
        </p:spPr>
      </p:sp>
      <p:sp>
        <p:nvSpPr>
          <p:cNvPr id="1272013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164874102"/>
      </p:ext>
    </p:extLst>
  </p:cSld>
  <p:clrMapOvr>
    <a:masterClrMapping/>
  </p:clrMapOvr>
</p:notes>
</file>

<file path=ppt/notesSlides/notesSlide20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957959B-212A-4EB9-BEB5-F26CAD5A5F24}" type="slidenum">
              <a:rPr lang="ar-SA"/>
              <a:pPr/>
              <a:t>3522</a:t>
            </a:fld>
            <a:endParaRPr lang="en-US"/>
          </a:p>
        </p:txBody>
      </p:sp>
      <p:sp>
        <p:nvSpPr>
          <p:cNvPr id="12722178" name="Rectangle 2"/>
          <p:cNvSpPr>
            <a:spLocks noGrp="1" noRot="1" noChangeAspect="1" noChangeArrowheads="1" noTextEdit="1"/>
          </p:cNvSpPr>
          <p:nvPr>
            <p:ph type="sldImg"/>
          </p:nvPr>
        </p:nvSpPr>
        <p:spPr>
          <a:xfrm>
            <a:off x="2309813" y="522288"/>
            <a:ext cx="4643437" cy="2611437"/>
          </a:xfrm>
          <a:ln/>
        </p:spPr>
      </p:sp>
      <p:sp>
        <p:nvSpPr>
          <p:cNvPr id="1272217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852779043"/>
      </p:ext>
    </p:extLst>
  </p:cSld>
  <p:clrMapOvr>
    <a:masterClrMapping/>
  </p:clrMapOvr>
</p:notes>
</file>

<file path=ppt/notesSlides/notesSlide20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9165D2D-2504-4EB7-83C6-B5C1229F0E40}" type="slidenum">
              <a:rPr lang="ar-SA"/>
              <a:pPr/>
              <a:t>3523</a:t>
            </a:fld>
            <a:endParaRPr lang="en-US"/>
          </a:p>
        </p:txBody>
      </p:sp>
      <p:sp>
        <p:nvSpPr>
          <p:cNvPr id="12724226" name="Rectangle 2"/>
          <p:cNvSpPr>
            <a:spLocks noGrp="1" noRot="1" noChangeAspect="1" noChangeArrowheads="1" noTextEdit="1"/>
          </p:cNvSpPr>
          <p:nvPr>
            <p:ph type="sldImg"/>
          </p:nvPr>
        </p:nvSpPr>
        <p:spPr>
          <a:xfrm>
            <a:off x="2309813" y="522288"/>
            <a:ext cx="4643437" cy="2611437"/>
          </a:xfrm>
          <a:ln/>
        </p:spPr>
      </p:sp>
      <p:sp>
        <p:nvSpPr>
          <p:cNvPr id="1272422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793376132"/>
      </p:ext>
    </p:extLst>
  </p:cSld>
  <p:clrMapOvr>
    <a:masterClrMapping/>
  </p:clrMapOvr>
</p:notes>
</file>

<file path=ppt/notesSlides/notesSlide20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DD5E7D2-D899-4117-9C2A-DB4C0AD68E6E}" type="slidenum">
              <a:rPr lang="ar-SA"/>
              <a:pPr/>
              <a:t>3524</a:t>
            </a:fld>
            <a:endParaRPr lang="en-US"/>
          </a:p>
        </p:txBody>
      </p:sp>
      <p:sp>
        <p:nvSpPr>
          <p:cNvPr id="12726274" name="Rectangle 2"/>
          <p:cNvSpPr>
            <a:spLocks noGrp="1" noRot="1" noChangeAspect="1" noChangeArrowheads="1" noTextEdit="1"/>
          </p:cNvSpPr>
          <p:nvPr>
            <p:ph type="sldImg"/>
          </p:nvPr>
        </p:nvSpPr>
        <p:spPr>
          <a:xfrm>
            <a:off x="2309813" y="522288"/>
            <a:ext cx="4643437" cy="2611437"/>
          </a:xfrm>
          <a:ln/>
        </p:spPr>
      </p:sp>
      <p:sp>
        <p:nvSpPr>
          <p:cNvPr id="12726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975048426"/>
      </p:ext>
    </p:extLst>
  </p:cSld>
  <p:clrMapOvr>
    <a:masterClrMapping/>
  </p:clrMapOvr>
</p:notes>
</file>

<file path=ppt/notesSlides/notesSlide20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2AA75EB-2E8E-45A3-8038-32DF5AFB4644}" type="slidenum">
              <a:rPr lang="ar-SA"/>
              <a:pPr/>
              <a:t>3525</a:t>
            </a:fld>
            <a:endParaRPr lang="en-US"/>
          </a:p>
        </p:txBody>
      </p:sp>
      <p:sp>
        <p:nvSpPr>
          <p:cNvPr id="12728322" name="Rectangle 2"/>
          <p:cNvSpPr>
            <a:spLocks noGrp="1" noRot="1" noChangeAspect="1" noChangeArrowheads="1" noTextEdit="1"/>
          </p:cNvSpPr>
          <p:nvPr>
            <p:ph type="sldImg"/>
          </p:nvPr>
        </p:nvSpPr>
        <p:spPr>
          <a:xfrm>
            <a:off x="2309813" y="522288"/>
            <a:ext cx="4643437" cy="2611437"/>
          </a:xfrm>
          <a:ln/>
        </p:spPr>
      </p:sp>
      <p:sp>
        <p:nvSpPr>
          <p:cNvPr id="127283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50360828"/>
      </p:ext>
    </p:extLst>
  </p:cSld>
  <p:clrMapOvr>
    <a:masterClrMapping/>
  </p:clrMapOvr>
</p:notes>
</file>

<file path=ppt/notesSlides/notesSlide20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D07F4C8-92DB-426B-BEB5-353D1165A156}" type="slidenum">
              <a:rPr lang="ar-SA"/>
              <a:pPr/>
              <a:t>3526</a:t>
            </a:fld>
            <a:endParaRPr lang="en-US"/>
          </a:p>
        </p:txBody>
      </p:sp>
      <p:sp>
        <p:nvSpPr>
          <p:cNvPr id="12730370" name="Rectangle 2"/>
          <p:cNvSpPr>
            <a:spLocks noGrp="1" noRot="1" noChangeAspect="1" noChangeArrowheads="1" noTextEdit="1"/>
          </p:cNvSpPr>
          <p:nvPr>
            <p:ph type="sldImg"/>
          </p:nvPr>
        </p:nvSpPr>
        <p:spPr>
          <a:xfrm>
            <a:off x="2309813" y="522288"/>
            <a:ext cx="4643437" cy="2611437"/>
          </a:xfrm>
          <a:ln/>
        </p:spPr>
      </p:sp>
      <p:sp>
        <p:nvSpPr>
          <p:cNvPr id="1273037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385938180"/>
      </p:ext>
    </p:extLst>
  </p:cSld>
  <p:clrMapOvr>
    <a:masterClrMapping/>
  </p:clrMapOvr>
</p:notes>
</file>

<file path=ppt/notesSlides/notesSlide20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072CFC2-6938-492C-B885-189F5E427019}" type="slidenum">
              <a:rPr lang="ar-SA"/>
              <a:pPr/>
              <a:t>3527</a:t>
            </a:fld>
            <a:endParaRPr lang="en-US"/>
          </a:p>
        </p:txBody>
      </p:sp>
      <p:sp>
        <p:nvSpPr>
          <p:cNvPr id="12732418" name="Rectangle 2"/>
          <p:cNvSpPr>
            <a:spLocks noGrp="1" noRot="1" noChangeAspect="1" noChangeArrowheads="1" noTextEdit="1"/>
          </p:cNvSpPr>
          <p:nvPr>
            <p:ph type="sldImg"/>
          </p:nvPr>
        </p:nvSpPr>
        <p:spPr>
          <a:xfrm>
            <a:off x="2309813" y="522288"/>
            <a:ext cx="4643437" cy="2611437"/>
          </a:xfrm>
          <a:ln/>
        </p:spPr>
      </p:sp>
      <p:sp>
        <p:nvSpPr>
          <p:cNvPr id="127324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631464006"/>
      </p:ext>
    </p:extLst>
  </p:cSld>
  <p:clrMapOvr>
    <a:masterClrMapping/>
  </p:clrMapOvr>
</p:notes>
</file>

<file path=ppt/notesSlides/notesSlide20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B0BD6D0-5FDE-4D99-B308-6A2B67D7C581}" type="slidenum">
              <a:rPr lang="ar-SA"/>
              <a:pPr/>
              <a:t>3528</a:t>
            </a:fld>
            <a:endParaRPr lang="en-US"/>
          </a:p>
        </p:txBody>
      </p:sp>
      <p:sp>
        <p:nvSpPr>
          <p:cNvPr id="12713986" name="Rectangle 2"/>
          <p:cNvSpPr>
            <a:spLocks noGrp="1" noRot="1" noChangeAspect="1" noChangeArrowheads="1" noTextEdit="1"/>
          </p:cNvSpPr>
          <p:nvPr>
            <p:ph type="sldImg"/>
          </p:nvPr>
        </p:nvSpPr>
        <p:spPr>
          <a:xfrm>
            <a:off x="2309813" y="522288"/>
            <a:ext cx="4643437" cy="2611437"/>
          </a:xfrm>
          <a:ln/>
        </p:spPr>
      </p:sp>
      <p:sp>
        <p:nvSpPr>
          <p:cNvPr id="127139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34997114"/>
      </p:ext>
    </p:extLst>
  </p:cSld>
  <p:clrMapOvr>
    <a:masterClrMapping/>
  </p:clrMapOvr>
</p:notes>
</file>

<file path=ppt/notesSlides/notesSlide20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2CE1CF9-63A8-4B9B-BBF3-97099830C7DC}" type="slidenum">
              <a:rPr lang="ar-SA"/>
              <a:pPr/>
              <a:t>3529</a:t>
            </a:fld>
            <a:endParaRPr lang="en-US"/>
          </a:p>
        </p:txBody>
      </p:sp>
      <p:sp>
        <p:nvSpPr>
          <p:cNvPr id="12716034" name="Rectangle 2"/>
          <p:cNvSpPr>
            <a:spLocks noGrp="1" noRot="1" noChangeAspect="1" noChangeArrowheads="1" noTextEdit="1"/>
          </p:cNvSpPr>
          <p:nvPr>
            <p:ph type="sldImg"/>
          </p:nvPr>
        </p:nvSpPr>
        <p:spPr>
          <a:xfrm>
            <a:off x="2309813" y="522288"/>
            <a:ext cx="4643437" cy="2611437"/>
          </a:xfrm>
          <a:ln/>
        </p:spPr>
      </p:sp>
      <p:sp>
        <p:nvSpPr>
          <p:cNvPr id="127160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87851637"/>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4C5053F-15ED-49F7-A9F9-FCC1B54CE0B0}" type="slidenum">
              <a:rPr lang="ar-SA"/>
              <a:pPr/>
              <a:t>289</a:t>
            </a:fld>
            <a:endParaRPr lang="en-US"/>
          </a:p>
        </p:txBody>
      </p:sp>
      <p:sp>
        <p:nvSpPr>
          <p:cNvPr id="11302914" name="Rectangle 2"/>
          <p:cNvSpPr>
            <a:spLocks noGrp="1" noRot="1" noChangeAspect="1" noChangeArrowheads="1" noTextEdit="1"/>
          </p:cNvSpPr>
          <p:nvPr>
            <p:ph type="sldImg"/>
          </p:nvPr>
        </p:nvSpPr>
        <p:spPr>
          <a:xfrm>
            <a:off x="2309813" y="522288"/>
            <a:ext cx="4643437" cy="2611437"/>
          </a:xfrm>
          <a:ln/>
        </p:spPr>
      </p:sp>
      <p:sp>
        <p:nvSpPr>
          <p:cNvPr id="1130291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0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4D3E09-A725-4A59-8EB1-7230ED90E775}" type="slidenum">
              <a:rPr lang="ar-SA"/>
              <a:pPr/>
              <a:t>3530</a:t>
            </a:fld>
            <a:endParaRPr lang="en-US"/>
          </a:p>
        </p:txBody>
      </p:sp>
      <p:sp>
        <p:nvSpPr>
          <p:cNvPr id="12734466" name="Rectangle 2"/>
          <p:cNvSpPr>
            <a:spLocks noGrp="1" noRot="1" noChangeAspect="1" noChangeArrowheads="1" noTextEdit="1"/>
          </p:cNvSpPr>
          <p:nvPr>
            <p:ph type="sldImg"/>
          </p:nvPr>
        </p:nvSpPr>
        <p:spPr>
          <a:xfrm>
            <a:off x="2309813" y="522288"/>
            <a:ext cx="4643437" cy="2611437"/>
          </a:xfrm>
          <a:ln/>
        </p:spPr>
      </p:sp>
      <p:sp>
        <p:nvSpPr>
          <p:cNvPr id="127344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641322312"/>
      </p:ext>
    </p:extLst>
  </p:cSld>
  <p:clrMapOvr>
    <a:masterClrMapping/>
  </p:clrMapOvr>
</p:notes>
</file>

<file path=ppt/notesSlides/notesSlide20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A5A14FA-8699-4091-9D6B-DD459964216E}" type="slidenum">
              <a:rPr lang="ar-SA"/>
              <a:pPr/>
              <a:t>3531</a:t>
            </a:fld>
            <a:endParaRPr lang="en-US"/>
          </a:p>
        </p:txBody>
      </p:sp>
      <p:sp>
        <p:nvSpPr>
          <p:cNvPr id="12736514" name="Rectangle 2"/>
          <p:cNvSpPr>
            <a:spLocks noGrp="1" noRot="1" noChangeAspect="1" noChangeArrowheads="1" noTextEdit="1"/>
          </p:cNvSpPr>
          <p:nvPr>
            <p:ph type="sldImg"/>
          </p:nvPr>
        </p:nvSpPr>
        <p:spPr>
          <a:xfrm>
            <a:off x="2309813" y="522288"/>
            <a:ext cx="4643437" cy="2611437"/>
          </a:xfrm>
          <a:ln/>
        </p:spPr>
      </p:sp>
      <p:sp>
        <p:nvSpPr>
          <p:cNvPr id="127365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233413413"/>
      </p:ext>
    </p:extLst>
  </p:cSld>
  <p:clrMapOvr>
    <a:masterClrMapping/>
  </p:clrMapOvr>
</p:notes>
</file>

<file path=ppt/notesSlides/notesSlide20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250A76D-B070-47EC-8E1F-8A2347F9C723}" type="slidenum">
              <a:rPr lang="ar-SA"/>
              <a:pPr/>
              <a:t>3532</a:t>
            </a:fld>
            <a:endParaRPr lang="en-US"/>
          </a:p>
        </p:txBody>
      </p:sp>
      <p:sp>
        <p:nvSpPr>
          <p:cNvPr id="12738562" name="Rectangle 2"/>
          <p:cNvSpPr>
            <a:spLocks noGrp="1" noRot="1" noChangeAspect="1" noChangeArrowheads="1" noTextEdit="1"/>
          </p:cNvSpPr>
          <p:nvPr>
            <p:ph type="sldImg"/>
          </p:nvPr>
        </p:nvSpPr>
        <p:spPr>
          <a:xfrm>
            <a:off x="2309813" y="522288"/>
            <a:ext cx="4643437" cy="2611437"/>
          </a:xfrm>
          <a:ln/>
        </p:spPr>
      </p:sp>
      <p:sp>
        <p:nvSpPr>
          <p:cNvPr id="127385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993805914"/>
      </p:ext>
    </p:extLst>
  </p:cSld>
  <p:clrMapOvr>
    <a:masterClrMapping/>
  </p:clrMapOvr>
</p:notes>
</file>

<file path=ppt/notesSlides/notesSlide20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425863E-AC9A-44A5-B49F-8863A7ABE03A}" type="slidenum">
              <a:rPr lang="ar-SA"/>
              <a:pPr/>
              <a:t>3533</a:t>
            </a:fld>
            <a:endParaRPr lang="en-US"/>
          </a:p>
        </p:txBody>
      </p:sp>
      <p:sp>
        <p:nvSpPr>
          <p:cNvPr id="12740610" name="Rectangle 2"/>
          <p:cNvSpPr>
            <a:spLocks noGrp="1" noRot="1" noChangeAspect="1" noChangeArrowheads="1" noTextEdit="1"/>
          </p:cNvSpPr>
          <p:nvPr>
            <p:ph type="sldImg"/>
          </p:nvPr>
        </p:nvSpPr>
        <p:spPr>
          <a:xfrm>
            <a:off x="2309813" y="522288"/>
            <a:ext cx="4643437" cy="2611437"/>
          </a:xfrm>
          <a:ln/>
        </p:spPr>
      </p:sp>
      <p:sp>
        <p:nvSpPr>
          <p:cNvPr id="127406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09524483"/>
      </p:ext>
    </p:extLst>
  </p:cSld>
  <p:clrMapOvr>
    <a:masterClrMapping/>
  </p:clrMapOvr>
</p:notes>
</file>

<file path=ppt/notesSlides/notesSlide20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A2860B4-AEC0-4B12-983F-7149F440A7FC}" type="slidenum">
              <a:rPr lang="ar-SA"/>
              <a:pPr/>
              <a:t>3534</a:t>
            </a:fld>
            <a:endParaRPr lang="en-US"/>
          </a:p>
        </p:txBody>
      </p:sp>
      <p:sp>
        <p:nvSpPr>
          <p:cNvPr id="12742658" name="Rectangle 2"/>
          <p:cNvSpPr>
            <a:spLocks noGrp="1" noRot="1" noChangeAspect="1" noChangeArrowheads="1" noTextEdit="1"/>
          </p:cNvSpPr>
          <p:nvPr>
            <p:ph type="sldImg"/>
          </p:nvPr>
        </p:nvSpPr>
        <p:spPr>
          <a:xfrm>
            <a:off x="2309813" y="522288"/>
            <a:ext cx="4643437" cy="2611437"/>
          </a:xfrm>
          <a:ln/>
        </p:spPr>
      </p:sp>
      <p:sp>
        <p:nvSpPr>
          <p:cNvPr id="1274265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289661143"/>
      </p:ext>
    </p:extLst>
  </p:cSld>
  <p:clrMapOvr>
    <a:masterClrMapping/>
  </p:clrMapOvr>
</p:notes>
</file>

<file path=ppt/notesSlides/notesSlide20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476CCA6-BF92-4EDC-89B1-2DD403AA4287}" type="slidenum">
              <a:rPr lang="ar-SA"/>
              <a:pPr/>
              <a:t>3535</a:t>
            </a:fld>
            <a:endParaRPr lang="en-US"/>
          </a:p>
        </p:txBody>
      </p:sp>
      <p:sp>
        <p:nvSpPr>
          <p:cNvPr id="12744706" name="Rectangle 2"/>
          <p:cNvSpPr>
            <a:spLocks noGrp="1" noRot="1" noChangeAspect="1" noChangeArrowheads="1" noTextEdit="1"/>
          </p:cNvSpPr>
          <p:nvPr>
            <p:ph type="sldImg"/>
          </p:nvPr>
        </p:nvSpPr>
        <p:spPr>
          <a:xfrm>
            <a:off x="2309813" y="522288"/>
            <a:ext cx="4643437" cy="2611437"/>
          </a:xfrm>
          <a:ln/>
        </p:spPr>
      </p:sp>
      <p:sp>
        <p:nvSpPr>
          <p:cNvPr id="127447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662750319"/>
      </p:ext>
    </p:extLst>
  </p:cSld>
  <p:clrMapOvr>
    <a:masterClrMapping/>
  </p:clrMapOvr>
</p:notes>
</file>

<file path=ppt/notesSlides/notesSlide20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D9B5375-52D5-46C2-B724-906152226B98}" type="slidenum">
              <a:rPr lang="ar-SA"/>
              <a:pPr/>
              <a:t>3544</a:t>
            </a:fld>
            <a:endParaRPr lang="en-US"/>
          </a:p>
        </p:txBody>
      </p:sp>
      <p:sp>
        <p:nvSpPr>
          <p:cNvPr id="11720706" name="Rectangle 2"/>
          <p:cNvSpPr>
            <a:spLocks noGrp="1" noRot="1" noChangeAspect="1" noChangeArrowheads="1" noTextEdit="1"/>
          </p:cNvSpPr>
          <p:nvPr>
            <p:ph type="sldImg"/>
          </p:nvPr>
        </p:nvSpPr>
        <p:spPr>
          <a:xfrm>
            <a:off x="2309813" y="522288"/>
            <a:ext cx="4643437" cy="2611437"/>
          </a:xfrm>
          <a:ln/>
        </p:spPr>
      </p:sp>
      <p:sp>
        <p:nvSpPr>
          <p:cNvPr id="117207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130922707"/>
      </p:ext>
    </p:extLst>
  </p:cSld>
  <p:clrMapOvr>
    <a:masterClrMapping/>
  </p:clrMapOvr>
</p:notes>
</file>

<file path=ppt/notesSlides/notesSlide20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92EE56-F7C7-4075-8DD7-5B41CAB8BC10}" type="slidenum">
              <a:rPr lang="ar-SA"/>
              <a:pPr/>
              <a:t>3545</a:t>
            </a:fld>
            <a:endParaRPr lang="en-US"/>
          </a:p>
        </p:txBody>
      </p:sp>
      <p:sp>
        <p:nvSpPr>
          <p:cNvPr id="11722754" name="Rectangle 2"/>
          <p:cNvSpPr>
            <a:spLocks noGrp="1" noRot="1" noChangeAspect="1" noChangeArrowheads="1" noTextEdit="1"/>
          </p:cNvSpPr>
          <p:nvPr>
            <p:ph type="sldImg"/>
          </p:nvPr>
        </p:nvSpPr>
        <p:spPr>
          <a:xfrm>
            <a:off x="2309813" y="522288"/>
            <a:ext cx="4643437" cy="2611437"/>
          </a:xfrm>
          <a:ln/>
        </p:spPr>
      </p:sp>
      <p:sp>
        <p:nvSpPr>
          <p:cNvPr id="1172275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865271785"/>
      </p:ext>
    </p:extLst>
  </p:cSld>
  <p:clrMapOvr>
    <a:masterClrMapping/>
  </p:clrMapOvr>
</p:notes>
</file>

<file path=ppt/notesSlides/notesSlide20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E7233E1-ECE4-40EF-84E0-605FF9AC67F1}" type="slidenum">
              <a:rPr lang="ar-SA"/>
              <a:pPr/>
              <a:t>3546</a:t>
            </a:fld>
            <a:endParaRPr lang="en-US"/>
          </a:p>
        </p:txBody>
      </p:sp>
      <p:sp>
        <p:nvSpPr>
          <p:cNvPr id="11724802" name="Rectangle 2"/>
          <p:cNvSpPr>
            <a:spLocks noGrp="1" noRot="1" noChangeAspect="1" noChangeArrowheads="1" noTextEdit="1"/>
          </p:cNvSpPr>
          <p:nvPr>
            <p:ph type="sldImg"/>
          </p:nvPr>
        </p:nvSpPr>
        <p:spPr>
          <a:xfrm>
            <a:off x="2309813" y="522288"/>
            <a:ext cx="4643437" cy="2611437"/>
          </a:xfrm>
          <a:ln/>
        </p:spPr>
      </p:sp>
      <p:sp>
        <p:nvSpPr>
          <p:cNvPr id="117248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944954452"/>
      </p:ext>
    </p:extLst>
  </p:cSld>
  <p:clrMapOvr>
    <a:masterClrMapping/>
  </p:clrMapOvr>
</p:notes>
</file>

<file path=ppt/notesSlides/notesSlide20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FA207B8-B212-401F-B1B1-85BE35FABBD3}" type="slidenum">
              <a:rPr lang="ar-SA"/>
              <a:pPr/>
              <a:t>3547</a:t>
            </a:fld>
            <a:endParaRPr lang="en-US"/>
          </a:p>
        </p:txBody>
      </p:sp>
      <p:sp>
        <p:nvSpPr>
          <p:cNvPr id="11726850" name="Rectangle 2"/>
          <p:cNvSpPr>
            <a:spLocks noGrp="1" noRot="1" noChangeAspect="1" noChangeArrowheads="1" noTextEdit="1"/>
          </p:cNvSpPr>
          <p:nvPr>
            <p:ph type="sldImg"/>
          </p:nvPr>
        </p:nvSpPr>
        <p:spPr>
          <a:xfrm>
            <a:off x="2309813" y="522288"/>
            <a:ext cx="4643437" cy="2611437"/>
          </a:xfrm>
          <a:ln/>
        </p:spPr>
      </p:sp>
      <p:sp>
        <p:nvSpPr>
          <p:cNvPr id="1172685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50856242"/>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8019F36-D80D-4162-8E5A-45E04313D061}" type="slidenum">
              <a:rPr lang="ar-SA"/>
              <a:pPr/>
              <a:t>290</a:t>
            </a:fld>
            <a:endParaRPr lang="en-US"/>
          </a:p>
        </p:txBody>
      </p:sp>
      <p:sp>
        <p:nvSpPr>
          <p:cNvPr id="7663618" name="Rectangle 2"/>
          <p:cNvSpPr>
            <a:spLocks noGrp="1" noRot="1" noChangeAspect="1" noChangeArrowheads="1" noTextEdit="1"/>
          </p:cNvSpPr>
          <p:nvPr>
            <p:ph type="sldImg"/>
          </p:nvPr>
        </p:nvSpPr>
        <p:spPr>
          <a:xfrm>
            <a:off x="2309813" y="522288"/>
            <a:ext cx="4643437" cy="2611437"/>
          </a:xfrm>
          <a:ln/>
        </p:spPr>
      </p:sp>
      <p:sp>
        <p:nvSpPr>
          <p:cNvPr id="766361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0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B9FD8D2-7459-4698-91AA-AFED21EC6D02}" type="slidenum">
              <a:rPr lang="ar-SA"/>
              <a:pPr/>
              <a:t>3548</a:t>
            </a:fld>
            <a:endParaRPr lang="en-US"/>
          </a:p>
        </p:txBody>
      </p:sp>
      <p:sp>
        <p:nvSpPr>
          <p:cNvPr id="11728898" name="Rectangle 2"/>
          <p:cNvSpPr>
            <a:spLocks noGrp="1" noRot="1" noChangeAspect="1" noChangeArrowheads="1" noTextEdit="1"/>
          </p:cNvSpPr>
          <p:nvPr>
            <p:ph type="sldImg"/>
          </p:nvPr>
        </p:nvSpPr>
        <p:spPr>
          <a:xfrm>
            <a:off x="2309813" y="522288"/>
            <a:ext cx="4643437" cy="2611437"/>
          </a:xfrm>
          <a:ln/>
        </p:spPr>
      </p:sp>
      <p:sp>
        <p:nvSpPr>
          <p:cNvPr id="1172889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856699776"/>
      </p:ext>
    </p:extLst>
  </p:cSld>
  <p:clrMapOvr>
    <a:masterClrMapping/>
  </p:clrMapOvr>
</p:notes>
</file>

<file path=ppt/notesSlides/notesSlide20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F6CA98A-88DE-47A2-8DDC-38EAC66C57CF}" type="slidenum">
              <a:rPr lang="ar-SA"/>
              <a:pPr/>
              <a:t>3549</a:t>
            </a:fld>
            <a:endParaRPr lang="en-US"/>
          </a:p>
        </p:txBody>
      </p:sp>
      <p:sp>
        <p:nvSpPr>
          <p:cNvPr id="11730946" name="Rectangle 2"/>
          <p:cNvSpPr>
            <a:spLocks noGrp="1" noRot="1" noChangeAspect="1" noChangeArrowheads="1" noTextEdit="1"/>
          </p:cNvSpPr>
          <p:nvPr>
            <p:ph type="sldImg"/>
          </p:nvPr>
        </p:nvSpPr>
        <p:spPr>
          <a:xfrm>
            <a:off x="2309813" y="522288"/>
            <a:ext cx="4643437" cy="2611437"/>
          </a:xfrm>
          <a:ln/>
        </p:spPr>
      </p:sp>
      <p:sp>
        <p:nvSpPr>
          <p:cNvPr id="1173094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07972104"/>
      </p:ext>
    </p:extLst>
  </p:cSld>
  <p:clrMapOvr>
    <a:masterClrMapping/>
  </p:clrMapOvr>
</p:notes>
</file>

<file path=ppt/notesSlides/notesSlide20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D9B5375-52D5-46C2-B724-906152226B98}" type="slidenum">
              <a:rPr lang="ar-SA"/>
              <a:pPr/>
              <a:t>3551</a:t>
            </a:fld>
            <a:endParaRPr lang="en-US"/>
          </a:p>
        </p:txBody>
      </p:sp>
      <p:sp>
        <p:nvSpPr>
          <p:cNvPr id="11720706" name="Rectangle 2"/>
          <p:cNvSpPr>
            <a:spLocks noGrp="1" noRot="1" noChangeAspect="1" noChangeArrowheads="1" noTextEdit="1"/>
          </p:cNvSpPr>
          <p:nvPr>
            <p:ph type="sldImg"/>
          </p:nvPr>
        </p:nvSpPr>
        <p:spPr>
          <a:xfrm>
            <a:off x="2309813" y="522288"/>
            <a:ext cx="4643437" cy="2611437"/>
          </a:xfrm>
          <a:ln/>
        </p:spPr>
      </p:sp>
      <p:sp>
        <p:nvSpPr>
          <p:cNvPr id="117207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672434897"/>
      </p:ext>
    </p:extLst>
  </p:cSld>
  <p:clrMapOvr>
    <a:masterClrMapping/>
  </p:clrMapOvr>
</p:notes>
</file>

<file path=ppt/notesSlides/notesSlide20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92EE56-F7C7-4075-8DD7-5B41CAB8BC10}" type="slidenum">
              <a:rPr lang="ar-SA"/>
              <a:pPr/>
              <a:t>3552</a:t>
            </a:fld>
            <a:endParaRPr lang="en-US"/>
          </a:p>
        </p:txBody>
      </p:sp>
      <p:sp>
        <p:nvSpPr>
          <p:cNvPr id="11722754" name="Rectangle 2"/>
          <p:cNvSpPr>
            <a:spLocks noGrp="1" noRot="1" noChangeAspect="1" noChangeArrowheads="1" noTextEdit="1"/>
          </p:cNvSpPr>
          <p:nvPr>
            <p:ph type="sldImg"/>
          </p:nvPr>
        </p:nvSpPr>
        <p:spPr>
          <a:xfrm>
            <a:off x="2309813" y="522288"/>
            <a:ext cx="4643437" cy="2611437"/>
          </a:xfrm>
          <a:ln/>
        </p:spPr>
      </p:sp>
      <p:sp>
        <p:nvSpPr>
          <p:cNvPr id="1172275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938228327"/>
      </p:ext>
    </p:extLst>
  </p:cSld>
  <p:clrMapOvr>
    <a:masterClrMapping/>
  </p:clrMapOvr>
</p:notes>
</file>

<file path=ppt/notesSlides/notesSlide20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E7233E1-ECE4-40EF-84E0-605FF9AC67F1}" type="slidenum">
              <a:rPr lang="ar-SA"/>
              <a:pPr/>
              <a:t>3553</a:t>
            </a:fld>
            <a:endParaRPr lang="en-US"/>
          </a:p>
        </p:txBody>
      </p:sp>
      <p:sp>
        <p:nvSpPr>
          <p:cNvPr id="11724802" name="Rectangle 2"/>
          <p:cNvSpPr>
            <a:spLocks noGrp="1" noRot="1" noChangeAspect="1" noChangeArrowheads="1" noTextEdit="1"/>
          </p:cNvSpPr>
          <p:nvPr>
            <p:ph type="sldImg"/>
          </p:nvPr>
        </p:nvSpPr>
        <p:spPr>
          <a:xfrm>
            <a:off x="2309813" y="522288"/>
            <a:ext cx="4643437" cy="2611437"/>
          </a:xfrm>
          <a:ln/>
        </p:spPr>
      </p:sp>
      <p:sp>
        <p:nvSpPr>
          <p:cNvPr id="117248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503161817"/>
      </p:ext>
    </p:extLst>
  </p:cSld>
  <p:clrMapOvr>
    <a:masterClrMapping/>
  </p:clrMapOvr>
</p:notes>
</file>

<file path=ppt/notesSlides/notesSlide20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FA207B8-B212-401F-B1B1-85BE35FABBD3}" type="slidenum">
              <a:rPr lang="ar-SA"/>
              <a:pPr/>
              <a:t>3554</a:t>
            </a:fld>
            <a:endParaRPr lang="en-US"/>
          </a:p>
        </p:txBody>
      </p:sp>
      <p:sp>
        <p:nvSpPr>
          <p:cNvPr id="11726850" name="Rectangle 2"/>
          <p:cNvSpPr>
            <a:spLocks noGrp="1" noRot="1" noChangeAspect="1" noChangeArrowheads="1" noTextEdit="1"/>
          </p:cNvSpPr>
          <p:nvPr>
            <p:ph type="sldImg"/>
          </p:nvPr>
        </p:nvSpPr>
        <p:spPr>
          <a:xfrm>
            <a:off x="2309813" y="522288"/>
            <a:ext cx="4643437" cy="2611437"/>
          </a:xfrm>
          <a:ln/>
        </p:spPr>
      </p:sp>
      <p:sp>
        <p:nvSpPr>
          <p:cNvPr id="1172685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204828230"/>
      </p:ext>
    </p:extLst>
  </p:cSld>
  <p:clrMapOvr>
    <a:masterClrMapping/>
  </p:clrMapOvr>
</p:notes>
</file>

<file path=ppt/notesSlides/notesSlide20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B9FD8D2-7459-4698-91AA-AFED21EC6D02}" type="slidenum">
              <a:rPr lang="ar-SA"/>
              <a:pPr/>
              <a:t>3555</a:t>
            </a:fld>
            <a:endParaRPr lang="en-US"/>
          </a:p>
        </p:txBody>
      </p:sp>
      <p:sp>
        <p:nvSpPr>
          <p:cNvPr id="11728898" name="Rectangle 2"/>
          <p:cNvSpPr>
            <a:spLocks noGrp="1" noRot="1" noChangeAspect="1" noChangeArrowheads="1" noTextEdit="1"/>
          </p:cNvSpPr>
          <p:nvPr>
            <p:ph type="sldImg"/>
          </p:nvPr>
        </p:nvSpPr>
        <p:spPr>
          <a:xfrm>
            <a:off x="2309813" y="522288"/>
            <a:ext cx="4643437" cy="2611437"/>
          </a:xfrm>
          <a:ln/>
        </p:spPr>
      </p:sp>
      <p:sp>
        <p:nvSpPr>
          <p:cNvPr id="1172889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127970439"/>
      </p:ext>
    </p:extLst>
  </p:cSld>
  <p:clrMapOvr>
    <a:masterClrMapping/>
  </p:clrMapOvr>
</p:notes>
</file>

<file path=ppt/notesSlides/notesSlide20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F6CA98A-88DE-47A2-8DDC-38EAC66C57CF}" type="slidenum">
              <a:rPr lang="ar-SA"/>
              <a:pPr/>
              <a:t>3556</a:t>
            </a:fld>
            <a:endParaRPr lang="en-US"/>
          </a:p>
        </p:txBody>
      </p:sp>
      <p:sp>
        <p:nvSpPr>
          <p:cNvPr id="11730946" name="Rectangle 2"/>
          <p:cNvSpPr>
            <a:spLocks noGrp="1" noRot="1" noChangeAspect="1" noChangeArrowheads="1" noTextEdit="1"/>
          </p:cNvSpPr>
          <p:nvPr>
            <p:ph type="sldImg"/>
          </p:nvPr>
        </p:nvSpPr>
        <p:spPr>
          <a:xfrm>
            <a:off x="2309813" y="522288"/>
            <a:ext cx="4643437" cy="2611437"/>
          </a:xfrm>
          <a:ln/>
        </p:spPr>
      </p:sp>
      <p:sp>
        <p:nvSpPr>
          <p:cNvPr id="1173094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588463419"/>
      </p:ext>
    </p:extLst>
  </p:cSld>
  <p:clrMapOvr>
    <a:masterClrMapping/>
  </p:clrMapOvr>
</p:notes>
</file>

<file path=ppt/notesSlides/notesSlide20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D9B5375-52D5-46C2-B724-906152226B98}" type="slidenum">
              <a:rPr lang="ar-SA"/>
              <a:pPr/>
              <a:t>3558</a:t>
            </a:fld>
            <a:endParaRPr lang="en-US"/>
          </a:p>
        </p:txBody>
      </p:sp>
      <p:sp>
        <p:nvSpPr>
          <p:cNvPr id="11720706" name="Rectangle 2"/>
          <p:cNvSpPr>
            <a:spLocks noGrp="1" noRot="1" noChangeAspect="1" noChangeArrowheads="1" noTextEdit="1"/>
          </p:cNvSpPr>
          <p:nvPr>
            <p:ph type="sldImg"/>
          </p:nvPr>
        </p:nvSpPr>
        <p:spPr>
          <a:xfrm>
            <a:off x="2309813" y="522288"/>
            <a:ext cx="4643437" cy="2611437"/>
          </a:xfrm>
          <a:ln/>
        </p:spPr>
      </p:sp>
      <p:sp>
        <p:nvSpPr>
          <p:cNvPr id="117207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62456848"/>
      </p:ext>
    </p:extLst>
  </p:cSld>
  <p:clrMapOvr>
    <a:masterClrMapping/>
  </p:clrMapOvr>
</p:notes>
</file>

<file path=ppt/notesSlides/notesSlide20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92EE56-F7C7-4075-8DD7-5B41CAB8BC10}" type="slidenum">
              <a:rPr lang="ar-SA"/>
              <a:pPr/>
              <a:t>3559</a:t>
            </a:fld>
            <a:endParaRPr lang="en-US"/>
          </a:p>
        </p:txBody>
      </p:sp>
      <p:sp>
        <p:nvSpPr>
          <p:cNvPr id="11722754" name="Rectangle 2"/>
          <p:cNvSpPr>
            <a:spLocks noGrp="1" noRot="1" noChangeAspect="1" noChangeArrowheads="1" noTextEdit="1"/>
          </p:cNvSpPr>
          <p:nvPr>
            <p:ph type="sldImg"/>
          </p:nvPr>
        </p:nvSpPr>
        <p:spPr>
          <a:xfrm>
            <a:off x="2309813" y="522288"/>
            <a:ext cx="4643437" cy="2611437"/>
          </a:xfrm>
          <a:ln/>
        </p:spPr>
      </p:sp>
      <p:sp>
        <p:nvSpPr>
          <p:cNvPr id="1172275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002189433"/>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7F68BA4-FD2F-4C1C-B1AE-848F312EF9FA}" type="slidenum">
              <a:rPr lang="ar-SA"/>
              <a:pPr/>
              <a:t>292</a:t>
            </a:fld>
            <a:endParaRPr lang="en-US"/>
          </a:p>
        </p:txBody>
      </p:sp>
      <p:sp>
        <p:nvSpPr>
          <p:cNvPr id="11435010" name="Rectangle 2"/>
          <p:cNvSpPr>
            <a:spLocks noGrp="1" noRot="1" noChangeAspect="1" noChangeArrowheads="1" noTextEdit="1"/>
          </p:cNvSpPr>
          <p:nvPr>
            <p:ph type="sldImg"/>
          </p:nvPr>
        </p:nvSpPr>
        <p:spPr>
          <a:xfrm>
            <a:off x="2309813" y="522288"/>
            <a:ext cx="4643437" cy="2611437"/>
          </a:xfrm>
          <a:ln/>
        </p:spPr>
      </p:sp>
      <p:sp>
        <p:nvSpPr>
          <p:cNvPr id="1143501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0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E7233E1-ECE4-40EF-84E0-605FF9AC67F1}" type="slidenum">
              <a:rPr lang="ar-SA"/>
              <a:pPr/>
              <a:t>3560</a:t>
            </a:fld>
            <a:endParaRPr lang="en-US"/>
          </a:p>
        </p:txBody>
      </p:sp>
      <p:sp>
        <p:nvSpPr>
          <p:cNvPr id="11724802" name="Rectangle 2"/>
          <p:cNvSpPr>
            <a:spLocks noGrp="1" noRot="1" noChangeAspect="1" noChangeArrowheads="1" noTextEdit="1"/>
          </p:cNvSpPr>
          <p:nvPr>
            <p:ph type="sldImg"/>
          </p:nvPr>
        </p:nvSpPr>
        <p:spPr>
          <a:xfrm>
            <a:off x="2309813" y="522288"/>
            <a:ext cx="4643437" cy="2611437"/>
          </a:xfrm>
          <a:ln/>
        </p:spPr>
      </p:sp>
      <p:sp>
        <p:nvSpPr>
          <p:cNvPr id="117248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59580154"/>
      </p:ext>
    </p:extLst>
  </p:cSld>
  <p:clrMapOvr>
    <a:masterClrMapping/>
  </p:clrMapOvr>
</p:notes>
</file>

<file path=ppt/notesSlides/notesSlide20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FA207B8-B212-401F-B1B1-85BE35FABBD3}" type="slidenum">
              <a:rPr lang="ar-SA"/>
              <a:pPr/>
              <a:t>3561</a:t>
            </a:fld>
            <a:endParaRPr lang="en-US"/>
          </a:p>
        </p:txBody>
      </p:sp>
      <p:sp>
        <p:nvSpPr>
          <p:cNvPr id="11726850" name="Rectangle 2"/>
          <p:cNvSpPr>
            <a:spLocks noGrp="1" noRot="1" noChangeAspect="1" noChangeArrowheads="1" noTextEdit="1"/>
          </p:cNvSpPr>
          <p:nvPr>
            <p:ph type="sldImg"/>
          </p:nvPr>
        </p:nvSpPr>
        <p:spPr>
          <a:xfrm>
            <a:off x="2309813" y="522288"/>
            <a:ext cx="4643437" cy="2611437"/>
          </a:xfrm>
          <a:ln/>
        </p:spPr>
      </p:sp>
      <p:sp>
        <p:nvSpPr>
          <p:cNvPr id="1172685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01788337"/>
      </p:ext>
    </p:extLst>
  </p:cSld>
  <p:clrMapOvr>
    <a:masterClrMapping/>
  </p:clrMapOvr>
</p:notes>
</file>

<file path=ppt/notesSlides/notesSlide20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B9FD8D2-7459-4698-91AA-AFED21EC6D02}" type="slidenum">
              <a:rPr lang="ar-SA"/>
              <a:pPr/>
              <a:t>3562</a:t>
            </a:fld>
            <a:endParaRPr lang="en-US"/>
          </a:p>
        </p:txBody>
      </p:sp>
      <p:sp>
        <p:nvSpPr>
          <p:cNvPr id="11728898" name="Rectangle 2"/>
          <p:cNvSpPr>
            <a:spLocks noGrp="1" noRot="1" noChangeAspect="1" noChangeArrowheads="1" noTextEdit="1"/>
          </p:cNvSpPr>
          <p:nvPr>
            <p:ph type="sldImg"/>
          </p:nvPr>
        </p:nvSpPr>
        <p:spPr>
          <a:xfrm>
            <a:off x="2309813" y="522288"/>
            <a:ext cx="4643437" cy="2611437"/>
          </a:xfrm>
          <a:ln/>
        </p:spPr>
      </p:sp>
      <p:sp>
        <p:nvSpPr>
          <p:cNvPr id="1172889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847870936"/>
      </p:ext>
    </p:extLst>
  </p:cSld>
  <p:clrMapOvr>
    <a:masterClrMapping/>
  </p:clrMapOvr>
</p:notes>
</file>

<file path=ppt/notesSlides/notesSlide20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F6CA98A-88DE-47A2-8DDC-38EAC66C57CF}" type="slidenum">
              <a:rPr lang="ar-SA"/>
              <a:pPr/>
              <a:t>3563</a:t>
            </a:fld>
            <a:endParaRPr lang="en-US"/>
          </a:p>
        </p:txBody>
      </p:sp>
      <p:sp>
        <p:nvSpPr>
          <p:cNvPr id="11730946" name="Rectangle 2"/>
          <p:cNvSpPr>
            <a:spLocks noGrp="1" noRot="1" noChangeAspect="1" noChangeArrowheads="1" noTextEdit="1"/>
          </p:cNvSpPr>
          <p:nvPr>
            <p:ph type="sldImg"/>
          </p:nvPr>
        </p:nvSpPr>
        <p:spPr>
          <a:xfrm>
            <a:off x="2309813" y="522288"/>
            <a:ext cx="4643437" cy="2611437"/>
          </a:xfrm>
          <a:ln/>
        </p:spPr>
      </p:sp>
      <p:sp>
        <p:nvSpPr>
          <p:cNvPr id="1173094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326373868"/>
      </p:ext>
    </p:extLst>
  </p:cSld>
  <p:clrMapOvr>
    <a:masterClrMapping/>
  </p:clrMapOvr>
</p:notes>
</file>

<file path=ppt/notesSlides/notesSlide20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BEBBC2F-4ED5-43A8-812E-9EE27609FBFC}" type="slidenum">
              <a:rPr lang="ar-SA"/>
              <a:pPr/>
              <a:t>3565</a:t>
            </a:fld>
            <a:endParaRPr lang="en-US"/>
          </a:p>
        </p:txBody>
      </p:sp>
      <p:sp>
        <p:nvSpPr>
          <p:cNvPr id="12116994" name="Rectangle 2"/>
          <p:cNvSpPr>
            <a:spLocks noGrp="1" noRot="1" noChangeAspect="1" noChangeArrowheads="1" noTextEdit="1"/>
          </p:cNvSpPr>
          <p:nvPr>
            <p:ph type="sldImg"/>
          </p:nvPr>
        </p:nvSpPr>
        <p:spPr>
          <a:xfrm>
            <a:off x="2309813" y="522288"/>
            <a:ext cx="4643437" cy="2611437"/>
          </a:xfrm>
          <a:ln/>
        </p:spPr>
      </p:sp>
      <p:sp>
        <p:nvSpPr>
          <p:cNvPr id="1211699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081915895"/>
      </p:ext>
    </p:extLst>
  </p:cSld>
  <p:clrMapOvr>
    <a:masterClrMapping/>
  </p:clrMapOvr>
</p:notes>
</file>

<file path=ppt/notesSlides/notesSlide20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5B6DD73-34D0-4022-A975-2461FF36346B}"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3567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611394" name="Rectangle 2"/>
          <p:cNvSpPr>
            <a:spLocks noGrp="1" noRot="1" noChangeAspect="1" noChangeArrowheads="1" noTextEdit="1"/>
          </p:cNvSpPr>
          <p:nvPr>
            <p:ph type="sldImg"/>
          </p:nvPr>
        </p:nvSpPr>
        <p:spPr>
          <a:xfrm>
            <a:off x="2309813" y="522288"/>
            <a:ext cx="4643437" cy="2611437"/>
          </a:xfrm>
          <a:ln/>
        </p:spPr>
      </p:sp>
      <p:sp>
        <p:nvSpPr>
          <p:cNvPr id="761139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326767"/>
      </p:ext>
    </p:extLst>
  </p:cSld>
  <p:clrMapOvr>
    <a:masterClrMapping/>
  </p:clrMapOvr>
</p:notes>
</file>

<file path=ppt/notesSlides/notesSlide20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CF29423-D74A-4C00-9DCA-DAE140AA2A36}" type="slidenum">
              <a:rPr lang="ar-SA"/>
              <a:pPr/>
              <a:t>3568</a:t>
            </a:fld>
            <a:endParaRPr lang="en-US"/>
          </a:p>
        </p:txBody>
      </p:sp>
      <p:sp>
        <p:nvSpPr>
          <p:cNvPr id="11269122" name="Rectangle 2"/>
          <p:cNvSpPr>
            <a:spLocks noGrp="1" noRot="1" noChangeAspect="1" noChangeArrowheads="1" noTextEdit="1"/>
          </p:cNvSpPr>
          <p:nvPr>
            <p:ph type="sldImg"/>
          </p:nvPr>
        </p:nvSpPr>
        <p:spPr>
          <a:xfrm>
            <a:off x="2309813" y="522288"/>
            <a:ext cx="4643437" cy="2611437"/>
          </a:xfrm>
          <a:ln/>
        </p:spPr>
      </p:sp>
      <p:sp>
        <p:nvSpPr>
          <p:cNvPr id="112691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227072049"/>
      </p:ext>
    </p:extLst>
  </p:cSld>
  <p:clrMapOvr>
    <a:masterClrMapping/>
  </p:clrMapOvr>
</p:notes>
</file>

<file path=ppt/notesSlides/notesSlide20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4E14270-668F-494B-8A1D-93B1EFB00C7F}" type="slidenum">
              <a:rPr lang="ar-SA"/>
              <a:pPr/>
              <a:t>3569</a:t>
            </a:fld>
            <a:endParaRPr lang="en-US"/>
          </a:p>
        </p:txBody>
      </p:sp>
      <p:sp>
        <p:nvSpPr>
          <p:cNvPr id="12583938" name="Rectangle 2"/>
          <p:cNvSpPr>
            <a:spLocks noGrp="1" noRot="1" noChangeAspect="1" noChangeArrowheads="1" noTextEdit="1"/>
          </p:cNvSpPr>
          <p:nvPr>
            <p:ph type="sldImg"/>
          </p:nvPr>
        </p:nvSpPr>
        <p:spPr>
          <a:xfrm>
            <a:off x="2309813" y="522288"/>
            <a:ext cx="4643437" cy="2611437"/>
          </a:xfrm>
          <a:ln/>
        </p:spPr>
      </p:sp>
      <p:sp>
        <p:nvSpPr>
          <p:cNvPr id="1258393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651370992"/>
      </p:ext>
    </p:extLst>
  </p:cSld>
  <p:clrMapOvr>
    <a:masterClrMapping/>
  </p:clrMapOvr>
</p:notes>
</file>

<file path=ppt/notesSlides/notesSlide20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D9B5375-52D5-46C2-B724-906152226B98}" type="slidenum">
              <a:rPr lang="ar-SA"/>
              <a:pPr/>
              <a:t>3571</a:t>
            </a:fld>
            <a:endParaRPr lang="en-US"/>
          </a:p>
        </p:txBody>
      </p:sp>
      <p:sp>
        <p:nvSpPr>
          <p:cNvPr id="11720706" name="Rectangle 2"/>
          <p:cNvSpPr>
            <a:spLocks noGrp="1" noRot="1" noChangeAspect="1" noChangeArrowheads="1" noTextEdit="1"/>
          </p:cNvSpPr>
          <p:nvPr>
            <p:ph type="sldImg"/>
          </p:nvPr>
        </p:nvSpPr>
        <p:spPr>
          <a:xfrm>
            <a:off x="2309813" y="522288"/>
            <a:ext cx="4643437" cy="2611437"/>
          </a:xfrm>
          <a:ln/>
        </p:spPr>
      </p:sp>
      <p:sp>
        <p:nvSpPr>
          <p:cNvPr id="117207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074292833"/>
      </p:ext>
    </p:extLst>
  </p:cSld>
  <p:clrMapOvr>
    <a:masterClrMapping/>
  </p:clrMapOvr>
</p:notes>
</file>

<file path=ppt/notesSlides/notesSlide20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92EE56-F7C7-4075-8DD7-5B41CAB8BC10}" type="slidenum">
              <a:rPr lang="ar-SA"/>
              <a:pPr/>
              <a:t>3572</a:t>
            </a:fld>
            <a:endParaRPr lang="en-US"/>
          </a:p>
        </p:txBody>
      </p:sp>
      <p:sp>
        <p:nvSpPr>
          <p:cNvPr id="11722754" name="Rectangle 2"/>
          <p:cNvSpPr>
            <a:spLocks noGrp="1" noRot="1" noChangeAspect="1" noChangeArrowheads="1" noTextEdit="1"/>
          </p:cNvSpPr>
          <p:nvPr>
            <p:ph type="sldImg"/>
          </p:nvPr>
        </p:nvSpPr>
        <p:spPr>
          <a:xfrm>
            <a:off x="2309813" y="522288"/>
            <a:ext cx="4643437" cy="2611437"/>
          </a:xfrm>
          <a:ln/>
        </p:spPr>
      </p:sp>
      <p:sp>
        <p:nvSpPr>
          <p:cNvPr id="1172275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24218613"/>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0DA8176-5703-42FA-A00A-0E1F22086C4E}" type="slidenum">
              <a:rPr lang="ar-SA"/>
              <a:pPr/>
              <a:t>293</a:t>
            </a:fld>
            <a:endParaRPr lang="en-US"/>
          </a:p>
        </p:txBody>
      </p:sp>
      <p:sp>
        <p:nvSpPr>
          <p:cNvPr id="7670786" name="Rectangle 2"/>
          <p:cNvSpPr>
            <a:spLocks noGrp="1" noRot="1" noChangeAspect="1" noChangeArrowheads="1" noTextEdit="1"/>
          </p:cNvSpPr>
          <p:nvPr>
            <p:ph type="sldImg"/>
          </p:nvPr>
        </p:nvSpPr>
        <p:spPr>
          <a:xfrm>
            <a:off x="2309813" y="522288"/>
            <a:ext cx="4643437" cy="2611437"/>
          </a:xfrm>
          <a:ln/>
        </p:spPr>
      </p:sp>
      <p:sp>
        <p:nvSpPr>
          <p:cNvPr id="767078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0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E7233E1-ECE4-40EF-84E0-605FF9AC67F1}" type="slidenum">
              <a:rPr lang="ar-SA"/>
              <a:pPr/>
              <a:t>3573</a:t>
            </a:fld>
            <a:endParaRPr lang="en-US"/>
          </a:p>
        </p:txBody>
      </p:sp>
      <p:sp>
        <p:nvSpPr>
          <p:cNvPr id="11724802" name="Rectangle 2"/>
          <p:cNvSpPr>
            <a:spLocks noGrp="1" noRot="1" noChangeAspect="1" noChangeArrowheads="1" noTextEdit="1"/>
          </p:cNvSpPr>
          <p:nvPr>
            <p:ph type="sldImg"/>
          </p:nvPr>
        </p:nvSpPr>
        <p:spPr>
          <a:xfrm>
            <a:off x="2309813" y="522288"/>
            <a:ext cx="4643437" cy="2611437"/>
          </a:xfrm>
          <a:ln/>
        </p:spPr>
      </p:sp>
      <p:sp>
        <p:nvSpPr>
          <p:cNvPr id="117248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980014296"/>
      </p:ext>
    </p:extLst>
  </p:cSld>
  <p:clrMapOvr>
    <a:masterClrMapping/>
  </p:clrMapOvr>
</p:notes>
</file>

<file path=ppt/notesSlides/notesSlide20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FA207B8-B212-401F-B1B1-85BE35FABBD3}" type="slidenum">
              <a:rPr lang="ar-SA"/>
              <a:pPr/>
              <a:t>3574</a:t>
            </a:fld>
            <a:endParaRPr lang="en-US"/>
          </a:p>
        </p:txBody>
      </p:sp>
      <p:sp>
        <p:nvSpPr>
          <p:cNvPr id="11726850" name="Rectangle 2"/>
          <p:cNvSpPr>
            <a:spLocks noGrp="1" noRot="1" noChangeAspect="1" noChangeArrowheads="1" noTextEdit="1"/>
          </p:cNvSpPr>
          <p:nvPr>
            <p:ph type="sldImg"/>
          </p:nvPr>
        </p:nvSpPr>
        <p:spPr>
          <a:xfrm>
            <a:off x="2309813" y="522288"/>
            <a:ext cx="4643437" cy="2611437"/>
          </a:xfrm>
          <a:ln/>
        </p:spPr>
      </p:sp>
      <p:sp>
        <p:nvSpPr>
          <p:cNvPr id="1172685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509732814"/>
      </p:ext>
    </p:extLst>
  </p:cSld>
  <p:clrMapOvr>
    <a:masterClrMapping/>
  </p:clrMapOvr>
</p:notes>
</file>

<file path=ppt/notesSlides/notesSlide20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B9FD8D2-7459-4698-91AA-AFED21EC6D02}" type="slidenum">
              <a:rPr lang="ar-SA"/>
              <a:pPr/>
              <a:t>3575</a:t>
            </a:fld>
            <a:endParaRPr lang="en-US"/>
          </a:p>
        </p:txBody>
      </p:sp>
      <p:sp>
        <p:nvSpPr>
          <p:cNvPr id="11728898" name="Rectangle 2"/>
          <p:cNvSpPr>
            <a:spLocks noGrp="1" noRot="1" noChangeAspect="1" noChangeArrowheads="1" noTextEdit="1"/>
          </p:cNvSpPr>
          <p:nvPr>
            <p:ph type="sldImg"/>
          </p:nvPr>
        </p:nvSpPr>
        <p:spPr>
          <a:xfrm>
            <a:off x="2309813" y="522288"/>
            <a:ext cx="4643437" cy="2611437"/>
          </a:xfrm>
          <a:ln/>
        </p:spPr>
      </p:sp>
      <p:sp>
        <p:nvSpPr>
          <p:cNvPr id="1172889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445866502"/>
      </p:ext>
    </p:extLst>
  </p:cSld>
  <p:clrMapOvr>
    <a:masterClrMapping/>
  </p:clrMapOvr>
</p:notes>
</file>

<file path=ppt/notesSlides/notesSlide20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F6CA98A-88DE-47A2-8DDC-38EAC66C57CF}" type="slidenum">
              <a:rPr lang="ar-SA"/>
              <a:pPr/>
              <a:t>3576</a:t>
            </a:fld>
            <a:endParaRPr lang="en-US"/>
          </a:p>
        </p:txBody>
      </p:sp>
      <p:sp>
        <p:nvSpPr>
          <p:cNvPr id="11730946" name="Rectangle 2"/>
          <p:cNvSpPr>
            <a:spLocks noGrp="1" noRot="1" noChangeAspect="1" noChangeArrowheads="1" noTextEdit="1"/>
          </p:cNvSpPr>
          <p:nvPr>
            <p:ph type="sldImg"/>
          </p:nvPr>
        </p:nvSpPr>
        <p:spPr>
          <a:xfrm>
            <a:off x="2309813" y="522288"/>
            <a:ext cx="4643437" cy="2611437"/>
          </a:xfrm>
          <a:ln/>
        </p:spPr>
      </p:sp>
      <p:sp>
        <p:nvSpPr>
          <p:cNvPr id="1173094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023391609"/>
      </p:ext>
    </p:extLst>
  </p:cSld>
  <p:clrMapOvr>
    <a:masterClrMapping/>
  </p:clrMapOvr>
</p:notes>
</file>

<file path=ppt/notesSlides/notesSlide20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7C96CD3-20A1-4DE0-998F-7ADC8FA78B7C}" type="slidenum">
              <a:rPr lang="en-US"/>
              <a:pPr/>
              <a:t>3608</a:t>
            </a:fld>
            <a:endParaRPr lang="en-US"/>
          </a:p>
        </p:txBody>
      </p:sp>
      <p:sp>
        <p:nvSpPr>
          <p:cNvPr id="11061250" name="Rectangle 2"/>
          <p:cNvSpPr>
            <a:spLocks noGrp="1" noRot="1" noChangeAspect="1" noChangeArrowheads="1" noTextEdit="1"/>
          </p:cNvSpPr>
          <p:nvPr>
            <p:ph type="sldImg"/>
          </p:nvPr>
        </p:nvSpPr>
        <p:spPr>
          <a:xfrm>
            <a:off x="2309813" y="522288"/>
            <a:ext cx="4643437" cy="2611437"/>
          </a:xfrm>
          <a:ln/>
        </p:spPr>
      </p:sp>
      <p:sp>
        <p:nvSpPr>
          <p:cNvPr id="11061251"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3925156977"/>
      </p:ext>
    </p:extLst>
  </p:cSld>
  <p:clrMapOvr>
    <a:masterClrMapping/>
  </p:clrMapOvr>
</p:notes>
</file>

<file path=ppt/notesSlides/notesSlide20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7C96CD3-20A1-4DE0-998F-7ADC8FA78B7C}" type="slidenum">
              <a:rPr lang="en-US"/>
              <a:pPr/>
              <a:t>3609</a:t>
            </a:fld>
            <a:endParaRPr lang="en-US"/>
          </a:p>
        </p:txBody>
      </p:sp>
      <p:sp>
        <p:nvSpPr>
          <p:cNvPr id="11061250" name="Rectangle 2"/>
          <p:cNvSpPr>
            <a:spLocks noGrp="1" noRot="1" noChangeAspect="1" noChangeArrowheads="1" noTextEdit="1"/>
          </p:cNvSpPr>
          <p:nvPr>
            <p:ph type="sldImg"/>
          </p:nvPr>
        </p:nvSpPr>
        <p:spPr>
          <a:xfrm>
            <a:off x="2309813" y="522288"/>
            <a:ext cx="4643437" cy="2611437"/>
          </a:xfrm>
          <a:ln/>
        </p:spPr>
      </p:sp>
      <p:sp>
        <p:nvSpPr>
          <p:cNvPr id="11061251"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2143988158"/>
      </p:ext>
    </p:extLst>
  </p:cSld>
  <p:clrMapOvr>
    <a:masterClrMapping/>
  </p:clrMapOvr>
</p:notes>
</file>

<file path=ppt/notesSlides/notesSlide20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7C96CD3-20A1-4DE0-998F-7ADC8FA78B7C}" type="slidenum">
              <a:rPr lang="en-US"/>
              <a:pPr/>
              <a:t>3611</a:t>
            </a:fld>
            <a:endParaRPr lang="en-US"/>
          </a:p>
        </p:txBody>
      </p:sp>
      <p:sp>
        <p:nvSpPr>
          <p:cNvPr id="11061250" name="Rectangle 2"/>
          <p:cNvSpPr>
            <a:spLocks noGrp="1" noRot="1" noChangeAspect="1" noChangeArrowheads="1" noTextEdit="1"/>
          </p:cNvSpPr>
          <p:nvPr>
            <p:ph type="sldImg"/>
          </p:nvPr>
        </p:nvSpPr>
        <p:spPr>
          <a:xfrm>
            <a:off x="2309813" y="522288"/>
            <a:ext cx="4643437" cy="2611437"/>
          </a:xfrm>
          <a:ln/>
        </p:spPr>
      </p:sp>
      <p:sp>
        <p:nvSpPr>
          <p:cNvPr id="11061251"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473294411"/>
      </p:ext>
    </p:extLst>
  </p:cSld>
  <p:clrMapOvr>
    <a:masterClrMapping/>
  </p:clrMapOvr>
</p:notes>
</file>

<file path=ppt/notesSlides/notesSlide20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7C96CD3-20A1-4DE0-998F-7ADC8FA78B7C}" type="slidenum">
              <a:rPr lang="en-US"/>
              <a:pPr/>
              <a:t>3622</a:t>
            </a:fld>
            <a:endParaRPr lang="en-US"/>
          </a:p>
        </p:txBody>
      </p:sp>
      <p:sp>
        <p:nvSpPr>
          <p:cNvPr id="11061250" name="Rectangle 2"/>
          <p:cNvSpPr>
            <a:spLocks noGrp="1" noRot="1" noChangeAspect="1" noChangeArrowheads="1" noTextEdit="1"/>
          </p:cNvSpPr>
          <p:nvPr>
            <p:ph type="sldImg"/>
          </p:nvPr>
        </p:nvSpPr>
        <p:spPr>
          <a:xfrm>
            <a:off x="2309813" y="522288"/>
            <a:ext cx="4643437" cy="2611437"/>
          </a:xfrm>
          <a:ln/>
        </p:spPr>
      </p:sp>
      <p:sp>
        <p:nvSpPr>
          <p:cNvPr id="11061251"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826448394"/>
      </p:ext>
    </p:extLst>
  </p:cSld>
  <p:clrMapOvr>
    <a:masterClrMapping/>
  </p:clrMapOvr>
</p:notes>
</file>

<file path=ppt/notesSlides/notesSlide20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1CA2342-312D-4630-A07E-7B1DC0DFEE83}" type="slidenum">
              <a:rPr lang="en-US"/>
              <a:pPr/>
              <a:t>3623</a:t>
            </a:fld>
            <a:endParaRPr lang="en-US"/>
          </a:p>
        </p:txBody>
      </p:sp>
      <p:sp>
        <p:nvSpPr>
          <p:cNvPr id="11063298" name="Rectangle 2"/>
          <p:cNvSpPr>
            <a:spLocks noGrp="1" noRot="1" noChangeAspect="1" noChangeArrowheads="1" noTextEdit="1"/>
          </p:cNvSpPr>
          <p:nvPr>
            <p:ph type="sldImg"/>
          </p:nvPr>
        </p:nvSpPr>
        <p:spPr>
          <a:xfrm>
            <a:off x="2309813" y="522288"/>
            <a:ext cx="4643437" cy="2611437"/>
          </a:xfrm>
          <a:ln/>
        </p:spPr>
      </p:sp>
      <p:sp>
        <p:nvSpPr>
          <p:cNvPr id="11063299"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1688183835"/>
      </p:ext>
    </p:extLst>
  </p:cSld>
  <p:clrMapOvr>
    <a:masterClrMapping/>
  </p:clrMapOvr>
</p:notes>
</file>

<file path=ppt/notesSlides/notesSlide20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8BD08F9-B1F0-46F4-BAD8-C225687DF17D}" type="slidenum">
              <a:rPr lang="en-US"/>
              <a:pPr/>
              <a:t>3635</a:t>
            </a:fld>
            <a:endParaRPr lang="en-US"/>
          </a:p>
        </p:txBody>
      </p:sp>
      <p:sp>
        <p:nvSpPr>
          <p:cNvPr id="7202818" name="Rectangle 2"/>
          <p:cNvSpPr>
            <a:spLocks noGrp="1" noRot="1" noChangeAspect="1" noChangeArrowheads="1" noTextEdit="1"/>
          </p:cNvSpPr>
          <p:nvPr>
            <p:ph type="sldImg"/>
          </p:nvPr>
        </p:nvSpPr>
        <p:spPr>
          <a:xfrm>
            <a:off x="2309813" y="522288"/>
            <a:ext cx="4643437" cy="2611437"/>
          </a:xfrm>
          <a:ln/>
        </p:spPr>
      </p:sp>
      <p:sp>
        <p:nvSpPr>
          <p:cNvPr id="7202819"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408377520"/>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3F0AF05-CC69-4C73-ACC6-A2119DC04FF8}" type="slidenum">
              <a:rPr lang="ar-SA"/>
              <a:pPr/>
              <a:t>294</a:t>
            </a:fld>
            <a:endParaRPr lang="en-US"/>
          </a:p>
        </p:txBody>
      </p:sp>
      <p:sp>
        <p:nvSpPr>
          <p:cNvPr id="11311106" name="Rectangle 2"/>
          <p:cNvSpPr>
            <a:spLocks noGrp="1" noRot="1" noChangeAspect="1" noChangeArrowheads="1" noTextEdit="1"/>
          </p:cNvSpPr>
          <p:nvPr>
            <p:ph type="sldImg"/>
          </p:nvPr>
        </p:nvSpPr>
        <p:spPr>
          <a:xfrm>
            <a:off x="2309813" y="522288"/>
            <a:ext cx="4643437" cy="2611437"/>
          </a:xfrm>
          <a:ln/>
        </p:spPr>
      </p:sp>
      <p:sp>
        <p:nvSpPr>
          <p:cNvPr id="1131110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0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77C9A70-35DD-4A59-B3D7-43913692BC42}" type="slidenum">
              <a:rPr lang="en-US"/>
              <a:pPr/>
              <a:t>3636</a:t>
            </a:fld>
            <a:endParaRPr lang="en-US"/>
          </a:p>
        </p:txBody>
      </p:sp>
      <p:sp>
        <p:nvSpPr>
          <p:cNvPr id="7204866" name="Rectangle 2"/>
          <p:cNvSpPr>
            <a:spLocks noGrp="1" noRot="1" noChangeAspect="1" noChangeArrowheads="1" noTextEdit="1"/>
          </p:cNvSpPr>
          <p:nvPr>
            <p:ph type="sldImg"/>
          </p:nvPr>
        </p:nvSpPr>
        <p:spPr>
          <a:xfrm>
            <a:off x="2309813" y="522288"/>
            <a:ext cx="4643437" cy="2611437"/>
          </a:xfrm>
          <a:ln/>
        </p:spPr>
      </p:sp>
      <p:sp>
        <p:nvSpPr>
          <p:cNvPr id="7204867"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3290087506"/>
      </p:ext>
    </p:extLst>
  </p:cSld>
  <p:clrMapOvr>
    <a:masterClrMapping/>
  </p:clrMapOvr>
</p:notes>
</file>

<file path=ppt/notesSlides/notesSlide20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8BD08F9-B1F0-46F4-BAD8-C225687DF17D}" type="slidenum">
              <a:rPr lang="en-US"/>
              <a:pPr/>
              <a:t>3648</a:t>
            </a:fld>
            <a:endParaRPr lang="en-US"/>
          </a:p>
        </p:txBody>
      </p:sp>
      <p:sp>
        <p:nvSpPr>
          <p:cNvPr id="7202818" name="Rectangle 2"/>
          <p:cNvSpPr>
            <a:spLocks noGrp="1" noRot="1" noChangeAspect="1" noChangeArrowheads="1" noTextEdit="1"/>
          </p:cNvSpPr>
          <p:nvPr>
            <p:ph type="sldImg"/>
          </p:nvPr>
        </p:nvSpPr>
        <p:spPr>
          <a:xfrm>
            <a:off x="2309813" y="522288"/>
            <a:ext cx="4643437" cy="2611437"/>
          </a:xfrm>
          <a:ln/>
        </p:spPr>
      </p:sp>
      <p:sp>
        <p:nvSpPr>
          <p:cNvPr id="7202819"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3516430938"/>
      </p:ext>
    </p:extLst>
  </p:cSld>
  <p:clrMapOvr>
    <a:masterClrMapping/>
  </p:clrMapOvr>
</p:notes>
</file>

<file path=ppt/notesSlides/notesSlide20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8BD08F9-B1F0-46F4-BAD8-C225687DF17D}" type="slidenum">
              <a:rPr lang="en-US"/>
              <a:pPr/>
              <a:t>3650</a:t>
            </a:fld>
            <a:endParaRPr lang="en-US"/>
          </a:p>
        </p:txBody>
      </p:sp>
      <p:sp>
        <p:nvSpPr>
          <p:cNvPr id="7202818" name="Rectangle 2"/>
          <p:cNvSpPr>
            <a:spLocks noGrp="1" noRot="1" noChangeAspect="1" noChangeArrowheads="1" noTextEdit="1"/>
          </p:cNvSpPr>
          <p:nvPr>
            <p:ph type="sldImg"/>
          </p:nvPr>
        </p:nvSpPr>
        <p:spPr>
          <a:xfrm>
            <a:off x="2309813" y="522288"/>
            <a:ext cx="4643437" cy="2611437"/>
          </a:xfrm>
          <a:ln/>
        </p:spPr>
      </p:sp>
      <p:sp>
        <p:nvSpPr>
          <p:cNvPr id="7202819"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827640459"/>
      </p:ext>
    </p:extLst>
  </p:cSld>
  <p:clrMapOvr>
    <a:masterClrMapping/>
  </p:clrMapOvr>
</p:notes>
</file>

<file path=ppt/notesSlides/notesSlide20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8BD08F9-B1F0-46F4-BAD8-C225687DF17D}" type="slidenum">
              <a:rPr lang="en-US"/>
              <a:pPr/>
              <a:t>3651</a:t>
            </a:fld>
            <a:endParaRPr lang="en-US"/>
          </a:p>
        </p:txBody>
      </p:sp>
      <p:sp>
        <p:nvSpPr>
          <p:cNvPr id="7202818" name="Rectangle 2"/>
          <p:cNvSpPr>
            <a:spLocks noGrp="1" noRot="1" noChangeAspect="1" noChangeArrowheads="1" noTextEdit="1"/>
          </p:cNvSpPr>
          <p:nvPr>
            <p:ph type="sldImg"/>
          </p:nvPr>
        </p:nvSpPr>
        <p:spPr>
          <a:xfrm>
            <a:off x="2309813" y="522288"/>
            <a:ext cx="4643437" cy="2611437"/>
          </a:xfrm>
          <a:ln/>
        </p:spPr>
      </p:sp>
      <p:sp>
        <p:nvSpPr>
          <p:cNvPr id="7202819"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2562050029"/>
      </p:ext>
    </p:extLst>
  </p:cSld>
  <p:clrMapOvr>
    <a:masterClrMapping/>
  </p:clrMapOvr>
</p:notes>
</file>

<file path=ppt/notesSlides/notesSlide20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7B24C8D-B065-4636-977B-DFC9AC673AA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3660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0643" name="Rectangle 2"/>
          <p:cNvSpPr>
            <a:spLocks noGrp="1" noRot="1" noChangeAspect="1" noChangeArrowheads="1" noTextEdit="1"/>
          </p:cNvSpPr>
          <p:nvPr>
            <p:ph type="sldImg"/>
          </p:nvPr>
        </p:nvSpPr>
        <p:spPr>
          <a:xfrm>
            <a:off x="2309813" y="522288"/>
            <a:ext cx="4643437" cy="2611437"/>
          </a:xfrm>
          <a:ln/>
        </p:spPr>
      </p:sp>
      <p:sp>
        <p:nvSpPr>
          <p:cNvPr id="88064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267302946"/>
      </p:ext>
    </p:extLst>
  </p:cSld>
  <p:clrMapOvr>
    <a:masterClrMapping/>
  </p:clrMapOvr>
</p:notes>
</file>

<file path=ppt/notesSlides/notesSlide20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3661</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224376168"/>
      </p:ext>
    </p:extLst>
  </p:cSld>
  <p:clrMapOvr>
    <a:masterClrMapping/>
  </p:clrMapOvr>
</p:notes>
</file>

<file path=ppt/notesSlides/notesSlide20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3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EA806D2-6D2C-44E0-ACD7-C2E83F6C6A0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3666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3715" name="Rectangle 2"/>
          <p:cNvSpPr>
            <a:spLocks noGrp="1" noRot="1" noChangeAspect="1" noChangeArrowheads="1" noTextEdit="1"/>
          </p:cNvSpPr>
          <p:nvPr>
            <p:ph type="sldImg"/>
          </p:nvPr>
        </p:nvSpPr>
        <p:spPr>
          <a:xfrm>
            <a:off x="2309813" y="522288"/>
            <a:ext cx="4643437" cy="2611437"/>
          </a:xfrm>
          <a:ln/>
        </p:spPr>
      </p:sp>
      <p:sp>
        <p:nvSpPr>
          <p:cNvPr id="883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4494991"/>
      </p:ext>
    </p:extLst>
  </p:cSld>
  <p:clrMapOvr>
    <a:masterClrMapping/>
  </p:clrMapOvr>
</p:notes>
</file>

<file path=ppt/notesSlides/notesSlide20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2309813" y="522288"/>
            <a:ext cx="4643437" cy="2611437"/>
          </a:xfrm>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E9FC2A5-9E34-4DE8-B62F-EC6C5AB1850D}" type="slidenum">
              <a:rPr kumimoji="0" lang="ar-EG"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3669</a:t>
            </a:fld>
            <a:endParaRPr kumimoji="0" lang="en-US" sz="1200" b="0" i="0" u="none" strike="noStrike" kern="1200" cap="none" spc="0" normalizeH="0" baseline="0" noProof="0" dirty="0">
              <a:ln>
                <a:noFill/>
              </a:ln>
              <a:solidFill>
                <a:srgbClr val="000000"/>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1215246825"/>
      </p:ext>
    </p:extLst>
  </p:cSld>
  <p:clrMapOvr>
    <a:masterClrMapping/>
  </p:clrMapOvr>
</p:notes>
</file>

<file path=ppt/notesSlides/notesSlide20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9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929BFE2-C152-40AA-962F-6E40A3803A6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3672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9795" name="Rectangle 2"/>
          <p:cNvSpPr>
            <a:spLocks noGrp="1" noRot="1" noChangeAspect="1" noChangeArrowheads="1" noTextEdit="1"/>
          </p:cNvSpPr>
          <p:nvPr>
            <p:ph type="sldImg"/>
          </p:nvPr>
        </p:nvSpPr>
        <p:spPr>
          <a:xfrm>
            <a:off x="2309813" y="522288"/>
            <a:ext cx="4643437" cy="2611437"/>
          </a:xfrm>
          <a:ln/>
        </p:spPr>
      </p:sp>
      <p:sp>
        <p:nvSpPr>
          <p:cNvPr id="929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25569782"/>
      </p:ext>
    </p:extLst>
  </p:cSld>
  <p:clrMapOvr>
    <a:masterClrMapping/>
  </p:clrMapOvr>
</p:notes>
</file>

<file path=ppt/notesSlides/notesSlide20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0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AEB715-B779-4DFC-9B75-204F50664D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3673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0819" name="Rectangle 2"/>
          <p:cNvSpPr>
            <a:spLocks noGrp="1" noRot="1" noChangeAspect="1" noChangeArrowheads="1" noTextEdit="1"/>
          </p:cNvSpPr>
          <p:nvPr>
            <p:ph type="sldImg"/>
          </p:nvPr>
        </p:nvSpPr>
        <p:spPr>
          <a:xfrm>
            <a:off x="2309813" y="522288"/>
            <a:ext cx="4643437" cy="2611437"/>
          </a:xfrm>
          <a:ln/>
        </p:spPr>
      </p:sp>
      <p:sp>
        <p:nvSpPr>
          <p:cNvPr id="930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65592114"/>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7125EFE-F22F-4DDF-A4DE-2F8887B6B661}" type="slidenum">
              <a:rPr lang="ar-SA"/>
              <a:pPr/>
              <a:t>295</a:t>
            </a:fld>
            <a:endParaRPr lang="en-US"/>
          </a:p>
        </p:txBody>
      </p:sp>
      <p:sp>
        <p:nvSpPr>
          <p:cNvPr id="11393026" name="Rectangle 2"/>
          <p:cNvSpPr>
            <a:spLocks noGrp="1" noRot="1" noChangeAspect="1" noChangeArrowheads="1" noTextEdit="1"/>
          </p:cNvSpPr>
          <p:nvPr>
            <p:ph type="sldImg"/>
          </p:nvPr>
        </p:nvSpPr>
        <p:spPr>
          <a:xfrm>
            <a:off x="2309813" y="522288"/>
            <a:ext cx="4643437" cy="2611437"/>
          </a:xfrm>
          <a:ln/>
        </p:spPr>
      </p:sp>
      <p:sp>
        <p:nvSpPr>
          <p:cNvPr id="1139302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0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3EB91C7-6C5D-47FE-B08E-76F211147EE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3674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1843" name="Rectangle 2"/>
          <p:cNvSpPr>
            <a:spLocks noGrp="1" noRot="1" noChangeAspect="1" noChangeArrowheads="1" noTextEdit="1"/>
          </p:cNvSpPr>
          <p:nvPr>
            <p:ph type="sldImg"/>
          </p:nvPr>
        </p:nvSpPr>
        <p:spPr>
          <a:xfrm>
            <a:off x="2309813" y="522288"/>
            <a:ext cx="4643437" cy="2611437"/>
          </a:xfrm>
          <a:ln/>
        </p:spPr>
      </p:sp>
      <p:sp>
        <p:nvSpPr>
          <p:cNvPr id="931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2716132"/>
      </p:ext>
    </p:extLst>
  </p:cSld>
  <p:clrMapOvr>
    <a:masterClrMapping/>
  </p:clrMapOvr>
</p:notes>
</file>

<file path=ppt/notesSlides/notesSlide20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2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34523E1-D570-4584-97CC-1A59D505BED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3675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2867" name="Rectangle 2"/>
          <p:cNvSpPr>
            <a:spLocks noGrp="1" noRot="1" noChangeAspect="1" noChangeArrowheads="1" noTextEdit="1"/>
          </p:cNvSpPr>
          <p:nvPr>
            <p:ph type="sldImg"/>
          </p:nvPr>
        </p:nvSpPr>
        <p:spPr>
          <a:xfrm>
            <a:off x="2309813" y="522288"/>
            <a:ext cx="4643437" cy="2611437"/>
          </a:xfrm>
          <a:ln/>
        </p:spPr>
      </p:sp>
      <p:sp>
        <p:nvSpPr>
          <p:cNvPr id="932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10459683"/>
      </p:ext>
    </p:extLst>
  </p:cSld>
  <p:clrMapOvr>
    <a:masterClrMapping/>
  </p:clrMapOvr>
</p:notes>
</file>

<file path=ppt/notesSlides/notesSlide20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3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EA806D2-6D2C-44E0-ACD7-C2E83F6C6A0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3698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3715" name="Rectangle 2"/>
          <p:cNvSpPr>
            <a:spLocks noGrp="1" noRot="1" noChangeAspect="1" noChangeArrowheads="1" noTextEdit="1"/>
          </p:cNvSpPr>
          <p:nvPr>
            <p:ph type="sldImg"/>
          </p:nvPr>
        </p:nvSpPr>
        <p:spPr>
          <a:xfrm>
            <a:off x="2309813" y="522288"/>
            <a:ext cx="4643437" cy="2611437"/>
          </a:xfrm>
          <a:ln/>
        </p:spPr>
      </p:sp>
      <p:sp>
        <p:nvSpPr>
          <p:cNvPr id="883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07585163"/>
      </p:ext>
    </p:extLst>
  </p:cSld>
  <p:clrMapOvr>
    <a:masterClrMapping/>
  </p:clrMapOvr>
</p:notes>
</file>

<file path=ppt/notesSlides/notesSlide20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2309813" y="522288"/>
            <a:ext cx="4643437" cy="2611437"/>
          </a:xfrm>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E9FC2A5-9E34-4DE8-B62F-EC6C5AB1850D}" type="slidenum">
              <a:rPr kumimoji="0" lang="ar-EG"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3701</a:t>
            </a:fld>
            <a:endParaRPr kumimoji="0" lang="en-US" sz="1200" b="0" i="0" u="none" strike="noStrike" kern="1200" cap="none" spc="0" normalizeH="0" baseline="0" noProof="0" dirty="0">
              <a:ln>
                <a:noFill/>
              </a:ln>
              <a:solidFill>
                <a:srgbClr val="000000"/>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4128135817"/>
      </p:ext>
    </p:extLst>
  </p:cSld>
  <p:clrMapOvr>
    <a:masterClrMapping/>
  </p:clrMapOvr>
</p:notes>
</file>

<file path=ppt/notesSlides/notesSlide20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9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929BFE2-C152-40AA-962F-6E40A3803A6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3704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9795" name="Rectangle 2"/>
          <p:cNvSpPr>
            <a:spLocks noGrp="1" noRot="1" noChangeAspect="1" noChangeArrowheads="1" noTextEdit="1"/>
          </p:cNvSpPr>
          <p:nvPr>
            <p:ph type="sldImg"/>
          </p:nvPr>
        </p:nvSpPr>
        <p:spPr>
          <a:xfrm>
            <a:off x="2309813" y="522288"/>
            <a:ext cx="4643437" cy="2611437"/>
          </a:xfrm>
          <a:ln/>
        </p:spPr>
      </p:sp>
      <p:sp>
        <p:nvSpPr>
          <p:cNvPr id="929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92477424"/>
      </p:ext>
    </p:extLst>
  </p:cSld>
  <p:clrMapOvr>
    <a:masterClrMapping/>
  </p:clrMapOvr>
</p:notes>
</file>

<file path=ppt/notesSlides/notesSlide20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0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AEB715-B779-4DFC-9B75-204F50664D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3705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0819" name="Rectangle 2"/>
          <p:cNvSpPr>
            <a:spLocks noGrp="1" noRot="1" noChangeAspect="1" noChangeArrowheads="1" noTextEdit="1"/>
          </p:cNvSpPr>
          <p:nvPr>
            <p:ph type="sldImg"/>
          </p:nvPr>
        </p:nvSpPr>
        <p:spPr>
          <a:xfrm>
            <a:off x="2309813" y="522288"/>
            <a:ext cx="4643437" cy="2611437"/>
          </a:xfrm>
          <a:ln/>
        </p:spPr>
      </p:sp>
      <p:sp>
        <p:nvSpPr>
          <p:cNvPr id="930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12479864"/>
      </p:ext>
    </p:extLst>
  </p:cSld>
  <p:clrMapOvr>
    <a:masterClrMapping/>
  </p:clrMapOvr>
</p:notes>
</file>

<file path=ppt/notesSlides/notesSlide20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3EB91C7-6C5D-47FE-B08E-76F211147EE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3706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1843" name="Rectangle 2"/>
          <p:cNvSpPr>
            <a:spLocks noGrp="1" noRot="1" noChangeAspect="1" noChangeArrowheads="1" noTextEdit="1"/>
          </p:cNvSpPr>
          <p:nvPr>
            <p:ph type="sldImg"/>
          </p:nvPr>
        </p:nvSpPr>
        <p:spPr>
          <a:xfrm>
            <a:off x="2309813" y="522288"/>
            <a:ext cx="4643437" cy="2611437"/>
          </a:xfrm>
          <a:ln/>
        </p:spPr>
      </p:sp>
      <p:sp>
        <p:nvSpPr>
          <p:cNvPr id="931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40474785"/>
      </p:ext>
    </p:extLst>
  </p:cSld>
  <p:clrMapOvr>
    <a:masterClrMapping/>
  </p:clrMapOvr>
</p:notes>
</file>

<file path=ppt/notesSlides/notesSlide20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2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34523E1-D570-4584-97CC-1A59D505BED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3707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2867" name="Rectangle 2"/>
          <p:cNvSpPr>
            <a:spLocks noGrp="1" noRot="1" noChangeAspect="1" noChangeArrowheads="1" noTextEdit="1"/>
          </p:cNvSpPr>
          <p:nvPr>
            <p:ph type="sldImg"/>
          </p:nvPr>
        </p:nvSpPr>
        <p:spPr>
          <a:xfrm>
            <a:off x="2309813" y="522288"/>
            <a:ext cx="4643437" cy="2611437"/>
          </a:xfrm>
          <a:ln/>
        </p:spPr>
      </p:sp>
      <p:sp>
        <p:nvSpPr>
          <p:cNvPr id="932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47872053"/>
      </p:ext>
    </p:extLst>
  </p:cSld>
  <p:clrMapOvr>
    <a:masterClrMapping/>
  </p:clrMapOvr>
</p:notes>
</file>

<file path=ppt/notesSlides/notesSlide20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272564A-E8CF-4E7C-AC1B-93C8F57CFED8}" type="slidenum">
              <a:rPr lang="ar-SA"/>
              <a:pPr/>
              <a:t>3737</a:t>
            </a:fld>
            <a:endParaRPr lang="en-US"/>
          </a:p>
        </p:txBody>
      </p:sp>
      <p:sp>
        <p:nvSpPr>
          <p:cNvPr id="11278338" name="Rectangle 2"/>
          <p:cNvSpPr>
            <a:spLocks noGrp="1" noRot="1" noChangeAspect="1" noChangeArrowheads="1" noTextEdit="1"/>
          </p:cNvSpPr>
          <p:nvPr>
            <p:ph type="sldImg"/>
          </p:nvPr>
        </p:nvSpPr>
        <p:spPr>
          <a:xfrm>
            <a:off x="2309813" y="522288"/>
            <a:ext cx="4643437" cy="2611437"/>
          </a:xfrm>
          <a:ln/>
        </p:spPr>
      </p:sp>
      <p:sp>
        <p:nvSpPr>
          <p:cNvPr id="1127833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535571438"/>
      </p:ext>
    </p:extLst>
  </p:cSld>
  <p:clrMapOvr>
    <a:masterClrMapping/>
  </p:clrMapOvr>
</p:notes>
</file>

<file path=ppt/notesSlides/notesSlide20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2AE1809-9106-4564-A114-9273CC590E8B}" type="slidenum">
              <a:rPr lang="ar-SA"/>
              <a:pPr/>
              <a:t>3738</a:t>
            </a:fld>
            <a:endParaRPr lang="en-US"/>
          </a:p>
        </p:txBody>
      </p:sp>
      <p:sp>
        <p:nvSpPr>
          <p:cNvPr id="11429890" name="Rectangle 2"/>
          <p:cNvSpPr>
            <a:spLocks noGrp="1" noRot="1" noChangeAspect="1" noChangeArrowheads="1" noTextEdit="1"/>
          </p:cNvSpPr>
          <p:nvPr>
            <p:ph type="sldImg"/>
          </p:nvPr>
        </p:nvSpPr>
        <p:spPr>
          <a:xfrm>
            <a:off x="2309813" y="522288"/>
            <a:ext cx="4643437" cy="2611437"/>
          </a:xfrm>
          <a:ln/>
        </p:spPr>
      </p:sp>
      <p:sp>
        <p:nvSpPr>
          <p:cNvPr id="1142989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055474560"/>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D50BEF6-EDE2-4858-BCE6-6BCE7CBA2939}" type="slidenum">
              <a:rPr lang="ar-SA"/>
              <a:pPr/>
              <a:t>302</a:t>
            </a:fld>
            <a:endParaRPr lang="en-US"/>
          </a:p>
        </p:txBody>
      </p:sp>
      <p:sp>
        <p:nvSpPr>
          <p:cNvPr id="7685122" name="Rectangle 2"/>
          <p:cNvSpPr>
            <a:spLocks noGrp="1" noRot="1" noChangeAspect="1" noChangeArrowheads="1" noTextEdit="1"/>
          </p:cNvSpPr>
          <p:nvPr>
            <p:ph type="sldImg"/>
          </p:nvPr>
        </p:nvSpPr>
        <p:spPr>
          <a:xfrm>
            <a:off x="2309813" y="522288"/>
            <a:ext cx="4643437" cy="2611437"/>
          </a:xfrm>
          <a:ln/>
        </p:spPr>
      </p:sp>
      <p:sp>
        <p:nvSpPr>
          <p:cNvPr id="768512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0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3765</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144031099"/>
      </p:ext>
    </p:extLst>
  </p:cSld>
  <p:clrMapOvr>
    <a:masterClrMapping/>
  </p:clrMapOvr>
</p:notes>
</file>

<file path=ppt/notesSlides/notesSlide20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BF1093E-96FD-465C-A4CB-6D7918C5429D}" type="slidenum">
              <a:rPr lang="ar-SA"/>
              <a:pPr/>
              <a:t>3766</a:t>
            </a:fld>
            <a:endParaRPr lang="en-US"/>
          </a:p>
        </p:txBody>
      </p:sp>
      <p:sp>
        <p:nvSpPr>
          <p:cNvPr id="12984322" name="Rectangle 2"/>
          <p:cNvSpPr>
            <a:spLocks noGrp="1" noRot="1" noChangeAspect="1" noChangeArrowheads="1" noTextEdit="1"/>
          </p:cNvSpPr>
          <p:nvPr>
            <p:ph type="sldImg"/>
          </p:nvPr>
        </p:nvSpPr>
        <p:spPr>
          <a:xfrm>
            <a:off x="2309813" y="522288"/>
            <a:ext cx="4643437" cy="2611437"/>
          </a:xfrm>
          <a:ln/>
        </p:spPr>
      </p:sp>
      <p:sp>
        <p:nvSpPr>
          <p:cNvPr id="129843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034928724"/>
      </p:ext>
    </p:extLst>
  </p:cSld>
  <p:clrMapOvr>
    <a:masterClrMapping/>
  </p:clrMapOvr>
</p:notes>
</file>

<file path=ppt/notesSlides/notesSlide20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3767</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210987532"/>
      </p:ext>
    </p:extLst>
  </p:cSld>
  <p:clrMapOvr>
    <a:masterClrMapping/>
  </p:clrMapOvr>
</p:notes>
</file>

<file path=ppt/notesSlides/notesSlide20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BF1093E-96FD-465C-A4CB-6D7918C5429D}" type="slidenum">
              <a:rPr lang="ar-SA"/>
              <a:pPr/>
              <a:t>3768</a:t>
            </a:fld>
            <a:endParaRPr lang="en-US"/>
          </a:p>
        </p:txBody>
      </p:sp>
      <p:sp>
        <p:nvSpPr>
          <p:cNvPr id="12984322" name="Rectangle 2"/>
          <p:cNvSpPr>
            <a:spLocks noGrp="1" noRot="1" noChangeAspect="1" noChangeArrowheads="1" noTextEdit="1"/>
          </p:cNvSpPr>
          <p:nvPr>
            <p:ph type="sldImg"/>
          </p:nvPr>
        </p:nvSpPr>
        <p:spPr>
          <a:xfrm>
            <a:off x="2309813" y="522288"/>
            <a:ext cx="4643437" cy="2611437"/>
          </a:xfrm>
          <a:ln/>
        </p:spPr>
      </p:sp>
      <p:sp>
        <p:nvSpPr>
          <p:cNvPr id="129843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058907445"/>
      </p:ext>
    </p:extLst>
  </p:cSld>
  <p:clrMapOvr>
    <a:masterClrMapping/>
  </p:clrMapOvr>
</p:notes>
</file>

<file path=ppt/notesSlides/notesSlide20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3779</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638863954"/>
      </p:ext>
    </p:extLst>
  </p:cSld>
  <p:clrMapOvr>
    <a:masterClrMapping/>
  </p:clrMapOvr>
</p:notes>
</file>

<file path=ppt/notesSlides/notesSlide20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3780</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435816306"/>
      </p:ext>
    </p:extLst>
  </p:cSld>
  <p:clrMapOvr>
    <a:masterClrMapping/>
  </p:clrMapOvr>
</p:notes>
</file>

<file path=ppt/notesSlides/notesSlide20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BF1093E-96FD-465C-A4CB-6D7918C5429D}" type="slidenum">
              <a:rPr lang="ar-SA"/>
              <a:pPr/>
              <a:t>3781</a:t>
            </a:fld>
            <a:endParaRPr lang="en-US"/>
          </a:p>
        </p:txBody>
      </p:sp>
      <p:sp>
        <p:nvSpPr>
          <p:cNvPr id="12984322" name="Rectangle 2"/>
          <p:cNvSpPr>
            <a:spLocks noGrp="1" noRot="1" noChangeAspect="1" noChangeArrowheads="1" noTextEdit="1"/>
          </p:cNvSpPr>
          <p:nvPr>
            <p:ph type="sldImg"/>
          </p:nvPr>
        </p:nvSpPr>
        <p:spPr>
          <a:xfrm>
            <a:off x="2309813" y="522288"/>
            <a:ext cx="4643437" cy="2611437"/>
          </a:xfrm>
          <a:ln/>
        </p:spPr>
      </p:sp>
      <p:sp>
        <p:nvSpPr>
          <p:cNvPr id="129843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084444844"/>
      </p:ext>
    </p:extLst>
  </p:cSld>
  <p:clrMapOvr>
    <a:masterClrMapping/>
  </p:clrMapOvr>
</p:notes>
</file>

<file path=ppt/notesSlides/notesSlide20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3784</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032780919"/>
      </p:ext>
    </p:extLst>
  </p:cSld>
  <p:clrMapOvr>
    <a:masterClrMapping/>
  </p:clrMapOvr>
</p:notes>
</file>

<file path=ppt/notesSlides/notesSlide20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BF1093E-96FD-465C-A4CB-6D7918C5429D}" type="slidenum">
              <a:rPr lang="ar-SA"/>
              <a:pPr/>
              <a:t>3785</a:t>
            </a:fld>
            <a:endParaRPr lang="en-US"/>
          </a:p>
        </p:txBody>
      </p:sp>
      <p:sp>
        <p:nvSpPr>
          <p:cNvPr id="12984322" name="Rectangle 2"/>
          <p:cNvSpPr>
            <a:spLocks noGrp="1" noRot="1" noChangeAspect="1" noChangeArrowheads="1" noTextEdit="1"/>
          </p:cNvSpPr>
          <p:nvPr>
            <p:ph type="sldImg"/>
          </p:nvPr>
        </p:nvSpPr>
        <p:spPr>
          <a:xfrm>
            <a:off x="2309813" y="522288"/>
            <a:ext cx="4643437" cy="2611437"/>
          </a:xfrm>
          <a:ln/>
        </p:spPr>
      </p:sp>
      <p:sp>
        <p:nvSpPr>
          <p:cNvPr id="129843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439870674"/>
      </p:ext>
    </p:extLst>
  </p:cSld>
  <p:clrMapOvr>
    <a:masterClrMapping/>
  </p:clrMapOvr>
</p:notes>
</file>

<file path=ppt/notesSlides/notesSlide20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3792</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43857213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0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34BA947-48E7-4DAB-BBF3-77F5154BBD2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0339" name="Rectangle 2"/>
          <p:cNvSpPr>
            <a:spLocks noGrp="1" noRot="1" noChangeAspect="1" noChangeArrowheads="1" noTextEdit="1"/>
          </p:cNvSpPr>
          <p:nvPr>
            <p:ph type="sldImg"/>
          </p:nvPr>
        </p:nvSpPr>
        <p:spPr>
          <a:xfrm>
            <a:off x="2309813" y="522288"/>
            <a:ext cx="4643437" cy="2611437"/>
          </a:xfrm>
          <a:ln/>
        </p:spPr>
      </p:sp>
      <p:sp>
        <p:nvSpPr>
          <p:cNvPr id="910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8940059"/>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2309813" y="522288"/>
            <a:ext cx="4643437" cy="2611437"/>
          </a:xfrm>
        </p:spPr>
      </p:sp>
      <p:sp>
        <p:nvSpPr>
          <p:cNvPr id="3" name="Espace réservé des commentaires 2"/>
          <p:cNvSpPr>
            <a:spLocks noGrp="1"/>
          </p:cNvSpPr>
          <p:nvPr>
            <p:ph type="body" idx="1"/>
          </p:nvPr>
        </p:nvSpPr>
        <p:spPr/>
        <p:txBody>
          <a:bodyPr>
            <a:normAutofit/>
          </a:bodyPr>
          <a:lstStyle/>
          <a:p>
            <a:endParaRPr lang="fr-FR" dirty="0"/>
          </a:p>
        </p:txBody>
      </p:sp>
      <p:sp>
        <p:nvSpPr>
          <p:cNvPr id="4" name="Espace réservé du numéro de diapositive 3"/>
          <p:cNvSpPr>
            <a:spLocks noGrp="1"/>
          </p:cNvSpPr>
          <p:nvPr>
            <p:ph type="sldNum" sz="quarter" idx="10"/>
          </p:nvPr>
        </p:nvSpPr>
        <p:spPr/>
        <p:txBody>
          <a:bodyPr/>
          <a:lstStyle/>
          <a:p>
            <a:fld id="{3AF124DB-1AD8-4079-AFDD-7FE1F9F80A72}" type="slidenum">
              <a:rPr lang="ar-SA" smtClean="0"/>
              <a:pPr/>
              <a:t>308</a:t>
            </a:fld>
            <a:endParaRPr lang="en-US"/>
          </a:p>
        </p:txBody>
      </p:sp>
    </p:spTree>
  </p:cSld>
  <p:clrMapOvr>
    <a:masterClrMapping/>
  </p:clrMapOvr>
</p:notes>
</file>

<file path=ppt/notesSlides/notesSlide2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3795</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268350670"/>
      </p:ext>
    </p:extLst>
  </p:cSld>
  <p:clrMapOvr>
    <a:masterClrMapping/>
  </p:clrMapOvr>
</p:notes>
</file>

<file path=ppt/notesSlides/notesSlide2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3796</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06541473"/>
      </p:ext>
    </p:extLst>
  </p:cSld>
  <p:clrMapOvr>
    <a:masterClrMapping/>
  </p:clrMapOvr>
</p:notes>
</file>

<file path=ppt/notesSlides/notesSlide2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3799</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853766472"/>
      </p:ext>
    </p:extLst>
  </p:cSld>
  <p:clrMapOvr>
    <a:masterClrMapping/>
  </p:clrMapOvr>
</p:notes>
</file>

<file path=ppt/notesSlides/notesSlide2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3800</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23919995"/>
      </p:ext>
    </p:extLst>
  </p:cSld>
  <p:clrMapOvr>
    <a:masterClrMapping/>
  </p:clrMapOvr>
</p:notes>
</file>

<file path=ppt/notesSlides/notesSlide2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3801</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685027592"/>
      </p:ext>
    </p:extLst>
  </p:cSld>
  <p:clrMapOvr>
    <a:masterClrMapping/>
  </p:clrMapOvr>
</p:notes>
</file>

<file path=ppt/notesSlides/notesSlide2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3804</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394873930"/>
      </p:ext>
    </p:extLst>
  </p:cSld>
  <p:clrMapOvr>
    <a:masterClrMapping/>
  </p:clrMapOvr>
</p:notes>
</file>

<file path=ppt/notesSlides/notesSlide2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3805</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378043380"/>
      </p:ext>
    </p:extLst>
  </p:cSld>
  <p:clrMapOvr>
    <a:masterClrMapping/>
  </p:clrMapOvr>
</p:notes>
</file>

<file path=ppt/notesSlides/notesSlide2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3816</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67522232"/>
      </p:ext>
    </p:extLst>
  </p:cSld>
  <p:clrMapOvr>
    <a:masterClrMapping/>
  </p:clrMapOvr>
</p:notes>
</file>

<file path=ppt/notesSlides/notesSlide2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3817</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733523981"/>
      </p:ext>
    </p:extLst>
  </p:cSld>
  <p:clrMapOvr>
    <a:masterClrMapping/>
  </p:clrMapOvr>
</p:notes>
</file>

<file path=ppt/notesSlides/notesSlide2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AC366B3-A83D-4613-95D4-269494922FFF}" type="slidenum">
              <a:rPr lang="ar-SA"/>
              <a:pPr/>
              <a:t>3823</a:t>
            </a:fld>
            <a:endParaRPr lang="en-US"/>
          </a:p>
        </p:txBody>
      </p:sp>
      <p:sp>
        <p:nvSpPr>
          <p:cNvPr id="7752706" name="Rectangle 2"/>
          <p:cNvSpPr>
            <a:spLocks noGrp="1" noRot="1" noChangeAspect="1" noChangeArrowheads="1" noTextEdit="1"/>
          </p:cNvSpPr>
          <p:nvPr>
            <p:ph type="sldImg"/>
          </p:nvPr>
        </p:nvSpPr>
        <p:spPr>
          <a:xfrm>
            <a:off x="2309813" y="522288"/>
            <a:ext cx="4643437" cy="2611437"/>
          </a:xfrm>
          <a:ln/>
        </p:spPr>
      </p:sp>
      <p:sp>
        <p:nvSpPr>
          <p:cNvPr id="77527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019270828"/>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D7A4D9A-92CF-4CC2-9411-8ED6595CCC8F}" type="slidenum">
              <a:rPr lang="ar-SA"/>
              <a:pPr/>
              <a:t>326</a:t>
            </a:fld>
            <a:endParaRPr lang="en-US"/>
          </a:p>
        </p:txBody>
      </p:sp>
      <p:sp>
        <p:nvSpPr>
          <p:cNvPr id="7736322" name="Rectangle 2"/>
          <p:cNvSpPr>
            <a:spLocks noGrp="1" noRot="1" noChangeAspect="1" noChangeArrowheads="1" noTextEdit="1"/>
          </p:cNvSpPr>
          <p:nvPr>
            <p:ph type="sldImg"/>
          </p:nvPr>
        </p:nvSpPr>
        <p:spPr>
          <a:xfrm>
            <a:off x="2309813" y="522288"/>
            <a:ext cx="4643437" cy="2611437"/>
          </a:xfrm>
          <a:ln/>
        </p:spPr>
      </p:sp>
      <p:sp>
        <p:nvSpPr>
          <p:cNvPr id="773632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5ED8D18-784A-4E93-B1C1-14211CBA4E75}" type="slidenum">
              <a:rPr lang="ar-SA"/>
              <a:pPr/>
              <a:t>3824</a:t>
            </a:fld>
            <a:endParaRPr lang="en-US"/>
          </a:p>
        </p:txBody>
      </p:sp>
      <p:sp>
        <p:nvSpPr>
          <p:cNvPr id="7756802" name="Rectangle 2"/>
          <p:cNvSpPr>
            <a:spLocks noGrp="1" noRot="1" noChangeAspect="1" noChangeArrowheads="1" noTextEdit="1"/>
          </p:cNvSpPr>
          <p:nvPr>
            <p:ph type="sldImg"/>
          </p:nvPr>
        </p:nvSpPr>
        <p:spPr>
          <a:xfrm>
            <a:off x="2309813" y="522288"/>
            <a:ext cx="4643437" cy="2611437"/>
          </a:xfrm>
          <a:ln/>
        </p:spPr>
      </p:sp>
      <p:sp>
        <p:nvSpPr>
          <p:cNvPr id="77568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37898626"/>
      </p:ext>
    </p:extLst>
  </p:cSld>
  <p:clrMapOvr>
    <a:masterClrMapping/>
  </p:clrMapOvr>
</p:notes>
</file>

<file path=ppt/notesSlides/notesSlide2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44A2EF9-9C61-47CE-A8B2-40D4B392AA57}" type="slidenum">
              <a:rPr lang="ar-SA"/>
              <a:pPr/>
              <a:t>3825</a:t>
            </a:fld>
            <a:endParaRPr lang="en-US"/>
          </a:p>
        </p:txBody>
      </p:sp>
      <p:sp>
        <p:nvSpPr>
          <p:cNvPr id="7760898" name="Rectangle 2"/>
          <p:cNvSpPr>
            <a:spLocks noGrp="1" noRot="1" noChangeAspect="1" noChangeArrowheads="1" noTextEdit="1"/>
          </p:cNvSpPr>
          <p:nvPr>
            <p:ph type="sldImg"/>
          </p:nvPr>
        </p:nvSpPr>
        <p:spPr>
          <a:xfrm>
            <a:off x="2309813" y="522288"/>
            <a:ext cx="4643437" cy="2611437"/>
          </a:xfrm>
          <a:ln/>
        </p:spPr>
      </p:sp>
      <p:sp>
        <p:nvSpPr>
          <p:cNvPr id="776089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504327663"/>
      </p:ext>
    </p:extLst>
  </p:cSld>
  <p:clrMapOvr>
    <a:masterClrMapping/>
  </p:clrMapOvr>
</p:notes>
</file>

<file path=ppt/notesSlides/notesSlide2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7458835-A7AC-42DC-945A-AE975BD176B0}" type="slidenum">
              <a:rPr lang="ar-SA"/>
              <a:pPr/>
              <a:t>3853</a:t>
            </a:fld>
            <a:endParaRPr lang="en-US"/>
          </a:p>
        </p:txBody>
      </p:sp>
      <p:sp>
        <p:nvSpPr>
          <p:cNvPr id="13428738" name="Rectangle 2"/>
          <p:cNvSpPr>
            <a:spLocks noGrp="1" noRot="1" noChangeAspect="1" noChangeArrowheads="1" noTextEdit="1"/>
          </p:cNvSpPr>
          <p:nvPr>
            <p:ph type="sldImg"/>
          </p:nvPr>
        </p:nvSpPr>
        <p:spPr>
          <a:xfrm>
            <a:off x="2309813" y="522288"/>
            <a:ext cx="4643437" cy="2611437"/>
          </a:xfrm>
          <a:ln/>
        </p:spPr>
      </p:sp>
      <p:sp>
        <p:nvSpPr>
          <p:cNvPr id="1342873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97609943"/>
      </p:ext>
    </p:extLst>
  </p:cSld>
  <p:clrMapOvr>
    <a:masterClrMapping/>
  </p:clrMapOvr>
</p:notes>
</file>

<file path=ppt/notesSlides/notesSlide2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A7F9981-807D-4FC8-B3F5-B52B62639503}" type="slidenum">
              <a:rPr lang="ar-SA"/>
              <a:pPr/>
              <a:t>3854</a:t>
            </a:fld>
            <a:endParaRPr lang="en-US"/>
          </a:p>
        </p:txBody>
      </p:sp>
      <p:sp>
        <p:nvSpPr>
          <p:cNvPr id="13430786" name="Rectangle 2"/>
          <p:cNvSpPr>
            <a:spLocks noGrp="1" noRot="1" noChangeAspect="1" noChangeArrowheads="1" noTextEdit="1"/>
          </p:cNvSpPr>
          <p:nvPr>
            <p:ph type="sldImg"/>
          </p:nvPr>
        </p:nvSpPr>
        <p:spPr>
          <a:xfrm>
            <a:off x="2309813" y="522288"/>
            <a:ext cx="4643437" cy="2611437"/>
          </a:xfrm>
          <a:ln/>
        </p:spPr>
      </p:sp>
      <p:sp>
        <p:nvSpPr>
          <p:cNvPr id="134307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024526803"/>
      </p:ext>
    </p:extLst>
  </p:cSld>
  <p:clrMapOvr>
    <a:masterClrMapping/>
  </p:clrMapOvr>
</p:notes>
</file>

<file path=ppt/notesSlides/notesSlide2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5621D50-5D94-48F9-BB4D-BFC64EF543F1}" type="slidenum">
              <a:rPr lang="ar-SA"/>
              <a:pPr/>
              <a:t>3855</a:t>
            </a:fld>
            <a:endParaRPr lang="en-US"/>
          </a:p>
        </p:txBody>
      </p:sp>
      <p:sp>
        <p:nvSpPr>
          <p:cNvPr id="13432834" name="Rectangle 2"/>
          <p:cNvSpPr>
            <a:spLocks noGrp="1" noRot="1" noChangeAspect="1" noChangeArrowheads="1" noTextEdit="1"/>
          </p:cNvSpPr>
          <p:nvPr>
            <p:ph type="sldImg"/>
          </p:nvPr>
        </p:nvSpPr>
        <p:spPr>
          <a:xfrm>
            <a:off x="2309813" y="522288"/>
            <a:ext cx="4643437" cy="2611437"/>
          </a:xfrm>
          <a:ln/>
        </p:spPr>
      </p:sp>
      <p:sp>
        <p:nvSpPr>
          <p:cNvPr id="134328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568012835"/>
      </p:ext>
    </p:extLst>
  </p:cSld>
  <p:clrMapOvr>
    <a:masterClrMapping/>
  </p:clrMapOvr>
</p:notes>
</file>

<file path=ppt/notesSlides/notesSlide2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6F56B09-76DA-47F4-8EDE-F5EE6C1CCBE0}" type="slidenum">
              <a:rPr lang="ar-SA"/>
              <a:pPr/>
              <a:t>3856</a:t>
            </a:fld>
            <a:endParaRPr lang="en-US"/>
          </a:p>
        </p:txBody>
      </p:sp>
      <p:sp>
        <p:nvSpPr>
          <p:cNvPr id="13434882" name="Rectangle 2"/>
          <p:cNvSpPr>
            <a:spLocks noGrp="1" noRot="1" noChangeAspect="1" noChangeArrowheads="1" noTextEdit="1"/>
          </p:cNvSpPr>
          <p:nvPr>
            <p:ph type="sldImg"/>
          </p:nvPr>
        </p:nvSpPr>
        <p:spPr>
          <a:xfrm>
            <a:off x="2309813" y="522288"/>
            <a:ext cx="4643437" cy="2611437"/>
          </a:xfrm>
          <a:ln/>
        </p:spPr>
      </p:sp>
      <p:sp>
        <p:nvSpPr>
          <p:cNvPr id="1343488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788884019"/>
      </p:ext>
    </p:extLst>
  </p:cSld>
  <p:clrMapOvr>
    <a:masterClrMapping/>
  </p:clrMapOvr>
</p:notes>
</file>

<file path=ppt/notesSlides/notesSlide2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B5A1157-8C33-4020-B164-26B5180F45DA}" type="slidenum">
              <a:rPr lang="ar-SA"/>
              <a:pPr/>
              <a:t>3857</a:t>
            </a:fld>
            <a:endParaRPr lang="en-US"/>
          </a:p>
        </p:txBody>
      </p:sp>
      <p:sp>
        <p:nvSpPr>
          <p:cNvPr id="13436930" name="Rectangle 2"/>
          <p:cNvSpPr>
            <a:spLocks noGrp="1" noRot="1" noChangeAspect="1" noChangeArrowheads="1" noTextEdit="1"/>
          </p:cNvSpPr>
          <p:nvPr>
            <p:ph type="sldImg"/>
          </p:nvPr>
        </p:nvSpPr>
        <p:spPr>
          <a:xfrm>
            <a:off x="2309813" y="522288"/>
            <a:ext cx="4643437" cy="2611437"/>
          </a:xfrm>
          <a:ln/>
        </p:spPr>
      </p:sp>
      <p:sp>
        <p:nvSpPr>
          <p:cNvPr id="1343693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688221267"/>
      </p:ext>
    </p:extLst>
  </p:cSld>
  <p:clrMapOvr>
    <a:masterClrMapping/>
  </p:clrMapOvr>
</p:notes>
</file>

<file path=ppt/notesSlides/notesSlide2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FEFAC85-73F1-48BD-9549-C875DCFF000B}" type="slidenum">
              <a:rPr lang="ar-SA"/>
              <a:pPr/>
              <a:t>3858</a:t>
            </a:fld>
            <a:endParaRPr lang="en-US"/>
          </a:p>
        </p:txBody>
      </p:sp>
      <p:sp>
        <p:nvSpPr>
          <p:cNvPr id="13438978" name="Rectangle 2"/>
          <p:cNvSpPr>
            <a:spLocks noGrp="1" noRot="1" noChangeAspect="1" noChangeArrowheads="1" noTextEdit="1"/>
          </p:cNvSpPr>
          <p:nvPr>
            <p:ph type="sldImg"/>
          </p:nvPr>
        </p:nvSpPr>
        <p:spPr>
          <a:xfrm>
            <a:off x="2309813" y="522288"/>
            <a:ext cx="4643437" cy="2611437"/>
          </a:xfrm>
          <a:ln/>
        </p:spPr>
      </p:sp>
      <p:sp>
        <p:nvSpPr>
          <p:cNvPr id="1343897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86657837"/>
      </p:ext>
    </p:extLst>
  </p:cSld>
  <p:clrMapOvr>
    <a:masterClrMapping/>
  </p:clrMapOvr>
</p:notes>
</file>

<file path=ppt/notesSlides/notesSlide2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1D25AD5-CF71-413F-8E0D-D0C1C5C1368B}" type="slidenum">
              <a:rPr lang="ar-SA"/>
              <a:pPr/>
              <a:t>4158</a:t>
            </a:fld>
            <a:endParaRPr lang="en-US"/>
          </a:p>
        </p:txBody>
      </p:sp>
      <p:sp>
        <p:nvSpPr>
          <p:cNvPr id="11855874" name="Rectangle 2"/>
          <p:cNvSpPr>
            <a:spLocks noGrp="1" noRot="1" noChangeAspect="1" noChangeArrowheads="1" noTextEdit="1"/>
          </p:cNvSpPr>
          <p:nvPr>
            <p:ph type="sldImg"/>
          </p:nvPr>
        </p:nvSpPr>
        <p:spPr>
          <a:xfrm>
            <a:off x="2309813" y="522288"/>
            <a:ext cx="4643437" cy="2611437"/>
          </a:xfrm>
          <a:ln/>
        </p:spPr>
      </p:sp>
      <p:sp>
        <p:nvSpPr>
          <p:cNvPr id="1185587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C79CDDE-CFC0-48B1-89BE-2DE61F6338F8}" type="slidenum">
              <a:rPr lang="ar-SA"/>
              <a:pPr/>
              <a:t>4159</a:t>
            </a:fld>
            <a:endParaRPr lang="en-US"/>
          </a:p>
        </p:txBody>
      </p:sp>
      <p:sp>
        <p:nvSpPr>
          <p:cNvPr id="11857922" name="Rectangle 2"/>
          <p:cNvSpPr>
            <a:spLocks noGrp="1" noRot="1" noChangeAspect="1" noChangeArrowheads="1" noTextEdit="1"/>
          </p:cNvSpPr>
          <p:nvPr>
            <p:ph type="sldImg"/>
          </p:nvPr>
        </p:nvSpPr>
        <p:spPr>
          <a:xfrm>
            <a:off x="2309813" y="522288"/>
            <a:ext cx="4643437" cy="2611437"/>
          </a:xfrm>
          <a:ln/>
        </p:spPr>
      </p:sp>
      <p:sp>
        <p:nvSpPr>
          <p:cNvPr id="1185792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583C024-6F40-42CA-8650-7B91578FB46E}" type="slidenum">
              <a:rPr lang="ar-SA"/>
              <a:pPr/>
              <a:t>327</a:t>
            </a:fld>
            <a:endParaRPr lang="en-US"/>
          </a:p>
        </p:txBody>
      </p:sp>
      <p:sp>
        <p:nvSpPr>
          <p:cNvPr id="8557570" name="Rectangle 2"/>
          <p:cNvSpPr>
            <a:spLocks noGrp="1" noRot="1" noChangeAspect="1" noChangeArrowheads="1" noTextEdit="1"/>
          </p:cNvSpPr>
          <p:nvPr>
            <p:ph type="sldImg"/>
          </p:nvPr>
        </p:nvSpPr>
        <p:spPr>
          <a:xfrm>
            <a:off x="2309813" y="522288"/>
            <a:ext cx="4643437" cy="2611437"/>
          </a:xfrm>
          <a:ln/>
        </p:spPr>
      </p:sp>
      <p:sp>
        <p:nvSpPr>
          <p:cNvPr id="855757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67A5AF0-90F8-48B1-ADCC-9D3BE1A2D158}" type="slidenum">
              <a:rPr lang="ar-SA"/>
              <a:pPr/>
              <a:t>4161</a:t>
            </a:fld>
            <a:endParaRPr lang="en-US"/>
          </a:p>
        </p:txBody>
      </p:sp>
      <p:sp>
        <p:nvSpPr>
          <p:cNvPr id="13441026" name="Rectangle 2"/>
          <p:cNvSpPr>
            <a:spLocks noGrp="1" noRot="1" noChangeAspect="1" noChangeArrowheads="1" noTextEdit="1"/>
          </p:cNvSpPr>
          <p:nvPr>
            <p:ph type="sldImg"/>
          </p:nvPr>
        </p:nvSpPr>
        <p:spPr>
          <a:xfrm>
            <a:off x="2309813" y="522288"/>
            <a:ext cx="4643437" cy="2611437"/>
          </a:xfrm>
          <a:ln/>
        </p:spPr>
      </p:sp>
      <p:sp>
        <p:nvSpPr>
          <p:cNvPr id="1344102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888722836"/>
      </p:ext>
    </p:extLst>
  </p:cSld>
  <p:clrMapOvr>
    <a:masterClrMapping/>
  </p:clrMapOvr>
</p:notes>
</file>

<file path=ppt/notesSlides/notesSlide2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BDD369A-FA6E-4630-BE0A-096D9AA9B597}" type="slidenum">
              <a:rPr lang="ar-SA"/>
              <a:pPr/>
              <a:t>4162</a:t>
            </a:fld>
            <a:endParaRPr lang="en-US"/>
          </a:p>
        </p:txBody>
      </p:sp>
      <p:sp>
        <p:nvSpPr>
          <p:cNvPr id="7846914" name="Rectangle 2"/>
          <p:cNvSpPr>
            <a:spLocks noGrp="1" noRot="1" noChangeAspect="1" noChangeArrowheads="1" noTextEdit="1"/>
          </p:cNvSpPr>
          <p:nvPr>
            <p:ph type="sldImg"/>
          </p:nvPr>
        </p:nvSpPr>
        <p:spPr>
          <a:xfrm>
            <a:off x="2309813" y="522288"/>
            <a:ext cx="4643437" cy="2611437"/>
          </a:xfrm>
          <a:ln/>
        </p:spPr>
      </p:sp>
      <p:sp>
        <p:nvSpPr>
          <p:cNvPr id="78469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046817027"/>
      </p:ext>
    </p:extLst>
  </p:cSld>
  <p:clrMapOvr>
    <a:masterClrMapping/>
  </p:clrMapOvr>
</p:notes>
</file>

<file path=ppt/notesSlides/notesSlide2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E0A8069-3374-4A76-B9EE-C6AB648E03A0}" type="slidenum">
              <a:rPr lang="ar-SA"/>
              <a:pPr/>
              <a:t>4163</a:t>
            </a:fld>
            <a:endParaRPr lang="en-US"/>
          </a:p>
        </p:txBody>
      </p:sp>
      <p:sp>
        <p:nvSpPr>
          <p:cNvPr id="11383810" name="Rectangle 2"/>
          <p:cNvSpPr>
            <a:spLocks noGrp="1" noRot="1" noChangeAspect="1" noChangeArrowheads="1" noTextEdit="1"/>
          </p:cNvSpPr>
          <p:nvPr>
            <p:ph type="sldImg"/>
          </p:nvPr>
        </p:nvSpPr>
        <p:spPr>
          <a:xfrm>
            <a:off x="2309813" y="522288"/>
            <a:ext cx="4643437" cy="2611437"/>
          </a:xfrm>
          <a:ln/>
        </p:spPr>
      </p:sp>
      <p:sp>
        <p:nvSpPr>
          <p:cNvPr id="113838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253409245"/>
      </p:ext>
    </p:extLst>
  </p:cSld>
  <p:clrMapOvr>
    <a:masterClrMapping/>
  </p:clrMapOvr>
</p:notes>
</file>

<file path=ppt/notesSlides/notesSlide2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2FA8632-7355-40FC-9110-BE5947082FDB}" type="slidenum">
              <a:rPr lang="ar-SA"/>
              <a:pPr/>
              <a:t>4164</a:t>
            </a:fld>
            <a:endParaRPr lang="en-US"/>
          </a:p>
        </p:txBody>
      </p:sp>
      <p:sp>
        <p:nvSpPr>
          <p:cNvPr id="11385858" name="Rectangle 2"/>
          <p:cNvSpPr>
            <a:spLocks noGrp="1" noRot="1" noChangeAspect="1" noChangeArrowheads="1" noTextEdit="1"/>
          </p:cNvSpPr>
          <p:nvPr>
            <p:ph type="sldImg"/>
          </p:nvPr>
        </p:nvSpPr>
        <p:spPr>
          <a:xfrm>
            <a:off x="2309813" y="522288"/>
            <a:ext cx="4643437" cy="2611437"/>
          </a:xfrm>
          <a:ln/>
        </p:spPr>
      </p:sp>
      <p:sp>
        <p:nvSpPr>
          <p:cNvPr id="1138585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232633571"/>
      </p:ext>
    </p:extLst>
  </p:cSld>
  <p:clrMapOvr>
    <a:masterClrMapping/>
  </p:clrMapOvr>
</p:notes>
</file>

<file path=ppt/notesSlides/notesSlide2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7EE21EE-5779-4D09-AB84-5BAFAF1E84C2}" type="slidenum">
              <a:rPr lang="ar-SA"/>
              <a:pPr/>
              <a:t>4166</a:t>
            </a:fld>
            <a:endParaRPr lang="en-US"/>
          </a:p>
        </p:txBody>
      </p:sp>
      <p:sp>
        <p:nvSpPr>
          <p:cNvPr id="13396994" name="Rectangle 2"/>
          <p:cNvSpPr>
            <a:spLocks noGrp="1" noRot="1" noChangeAspect="1" noChangeArrowheads="1" noTextEdit="1"/>
          </p:cNvSpPr>
          <p:nvPr>
            <p:ph type="sldImg"/>
          </p:nvPr>
        </p:nvSpPr>
        <p:spPr>
          <a:xfrm>
            <a:off x="2311400" y="522288"/>
            <a:ext cx="4643438" cy="2611437"/>
          </a:xfrm>
          <a:ln/>
        </p:spPr>
      </p:sp>
      <p:sp>
        <p:nvSpPr>
          <p:cNvPr id="1339699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922789866"/>
      </p:ext>
    </p:extLst>
  </p:cSld>
  <p:clrMapOvr>
    <a:masterClrMapping/>
  </p:clrMapOvr>
</p:notes>
</file>

<file path=ppt/notesSlides/notesSlide2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A78017-9FBD-49BC-A04D-03A5D0D059EE}" type="slidenum">
              <a:rPr lang="ar-SA"/>
              <a:pPr/>
              <a:t>4170</a:t>
            </a:fld>
            <a:endParaRPr lang="en-US"/>
          </a:p>
        </p:txBody>
      </p:sp>
      <p:sp>
        <p:nvSpPr>
          <p:cNvPr id="8112130" name="Rectangle 2"/>
          <p:cNvSpPr>
            <a:spLocks noGrp="1" noRot="1" noChangeAspect="1" noChangeArrowheads="1" noTextEdit="1"/>
          </p:cNvSpPr>
          <p:nvPr>
            <p:ph type="sldImg"/>
          </p:nvPr>
        </p:nvSpPr>
        <p:spPr>
          <a:xfrm>
            <a:off x="2309813" y="522288"/>
            <a:ext cx="4643437" cy="2611437"/>
          </a:xfrm>
          <a:ln/>
        </p:spPr>
      </p:sp>
      <p:sp>
        <p:nvSpPr>
          <p:cNvPr id="811213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069868018"/>
      </p:ext>
    </p:extLst>
  </p:cSld>
  <p:clrMapOvr>
    <a:masterClrMapping/>
  </p:clrMapOvr>
</p:notes>
</file>

<file path=ppt/notesSlides/notesSlide2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AC366B3-A83D-4613-95D4-269494922FFF}" type="slidenum">
              <a:rPr lang="ar-SA"/>
              <a:pPr/>
              <a:t>4274</a:t>
            </a:fld>
            <a:endParaRPr lang="en-US"/>
          </a:p>
        </p:txBody>
      </p:sp>
      <p:sp>
        <p:nvSpPr>
          <p:cNvPr id="7752706" name="Rectangle 2"/>
          <p:cNvSpPr>
            <a:spLocks noGrp="1" noRot="1" noChangeAspect="1" noChangeArrowheads="1" noTextEdit="1"/>
          </p:cNvSpPr>
          <p:nvPr>
            <p:ph type="sldImg"/>
          </p:nvPr>
        </p:nvSpPr>
        <p:spPr>
          <a:xfrm>
            <a:off x="2309813" y="522288"/>
            <a:ext cx="4643437" cy="2611437"/>
          </a:xfrm>
          <a:ln/>
        </p:spPr>
      </p:sp>
      <p:sp>
        <p:nvSpPr>
          <p:cNvPr id="77527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997319969"/>
      </p:ext>
    </p:extLst>
  </p:cSld>
  <p:clrMapOvr>
    <a:masterClrMapping/>
  </p:clrMapOvr>
</p:notes>
</file>

<file path=ppt/notesSlides/notesSlide2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5ED8D18-784A-4E93-B1C1-14211CBA4E75}" type="slidenum">
              <a:rPr lang="ar-SA"/>
              <a:pPr/>
              <a:t>4275</a:t>
            </a:fld>
            <a:endParaRPr lang="en-US"/>
          </a:p>
        </p:txBody>
      </p:sp>
      <p:sp>
        <p:nvSpPr>
          <p:cNvPr id="7756802" name="Rectangle 2"/>
          <p:cNvSpPr>
            <a:spLocks noGrp="1" noRot="1" noChangeAspect="1" noChangeArrowheads="1" noTextEdit="1"/>
          </p:cNvSpPr>
          <p:nvPr>
            <p:ph type="sldImg"/>
          </p:nvPr>
        </p:nvSpPr>
        <p:spPr>
          <a:xfrm>
            <a:off x="2309813" y="522288"/>
            <a:ext cx="4643437" cy="2611437"/>
          </a:xfrm>
          <a:ln/>
        </p:spPr>
      </p:sp>
      <p:sp>
        <p:nvSpPr>
          <p:cNvPr id="77568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83575724"/>
      </p:ext>
    </p:extLst>
  </p:cSld>
  <p:clrMapOvr>
    <a:masterClrMapping/>
  </p:clrMapOvr>
</p:notes>
</file>

<file path=ppt/notesSlides/notesSlide2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44A2EF9-9C61-47CE-A8B2-40D4B392AA57}" type="slidenum">
              <a:rPr lang="ar-SA"/>
              <a:pPr/>
              <a:t>4276</a:t>
            </a:fld>
            <a:endParaRPr lang="en-US"/>
          </a:p>
        </p:txBody>
      </p:sp>
      <p:sp>
        <p:nvSpPr>
          <p:cNvPr id="7760898" name="Rectangle 2"/>
          <p:cNvSpPr>
            <a:spLocks noGrp="1" noRot="1" noChangeAspect="1" noChangeArrowheads="1" noTextEdit="1"/>
          </p:cNvSpPr>
          <p:nvPr>
            <p:ph type="sldImg"/>
          </p:nvPr>
        </p:nvSpPr>
        <p:spPr>
          <a:xfrm>
            <a:off x="2309813" y="522288"/>
            <a:ext cx="4643437" cy="2611437"/>
          </a:xfrm>
          <a:ln/>
        </p:spPr>
      </p:sp>
      <p:sp>
        <p:nvSpPr>
          <p:cNvPr id="776089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308236849"/>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B2308D7-756F-4854-AD14-958FD7BD0107}" type="slidenum">
              <a:rPr lang="ar-SA"/>
              <a:pPr/>
              <a:t>328</a:t>
            </a:fld>
            <a:endParaRPr lang="en-US"/>
          </a:p>
        </p:txBody>
      </p:sp>
      <p:sp>
        <p:nvSpPr>
          <p:cNvPr id="8559618" name="Rectangle 2"/>
          <p:cNvSpPr>
            <a:spLocks noGrp="1" noRot="1" noChangeAspect="1" noChangeArrowheads="1" noTextEdit="1"/>
          </p:cNvSpPr>
          <p:nvPr>
            <p:ph type="sldImg"/>
          </p:nvPr>
        </p:nvSpPr>
        <p:spPr>
          <a:xfrm>
            <a:off x="2309813" y="522288"/>
            <a:ext cx="4643437" cy="2611437"/>
          </a:xfrm>
          <a:ln/>
        </p:spPr>
      </p:sp>
      <p:sp>
        <p:nvSpPr>
          <p:cNvPr id="855961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D060F06-6C70-498A-8040-879DA926415D}" type="slidenum">
              <a:rPr lang="ar-SA"/>
              <a:pPr/>
              <a:t>329</a:t>
            </a:fld>
            <a:endParaRPr lang="en-US"/>
          </a:p>
        </p:txBody>
      </p:sp>
      <p:sp>
        <p:nvSpPr>
          <p:cNvPr id="8561666" name="Rectangle 2"/>
          <p:cNvSpPr>
            <a:spLocks noGrp="1" noRot="1" noChangeAspect="1" noChangeArrowheads="1" noTextEdit="1"/>
          </p:cNvSpPr>
          <p:nvPr>
            <p:ph type="sldImg"/>
          </p:nvPr>
        </p:nvSpPr>
        <p:spPr>
          <a:xfrm>
            <a:off x="2309813" y="522288"/>
            <a:ext cx="4643437" cy="2611437"/>
          </a:xfrm>
          <a:ln/>
        </p:spPr>
      </p:sp>
      <p:sp>
        <p:nvSpPr>
          <p:cNvPr id="856166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072FDBF-031A-4A16-B3F6-32AF196EB9D8}" type="slidenum">
              <a:rPr lang="ar-SA"/>
              <a:pPr/>
              <a:t>330</a:t>
            </a:fld>
            <a:endParaRPr lang="en-US"/>
          </a:p>
        </p:txBody>
      </p:sp>
      <p:sp>
        <p:nvSpPr>
          <p:cNvPr id="12926978" name="Rectangle 2"/>
          <p:cNvSpPr>
            <a:spLocks noGrp="1" noRot="1" noChangeAspect="1" noChangeArrowheads="1" noTextEdit="1"/>
          </p:cNvSpPr>
          <p:nvPr>
            <p:ph type="sldImg"/>
          </p:nvPr>
        </p:nvSpPr>
        <p:spPr>
          <a:xfrm>
            <a:off x="2309813" y="522288"/>
            <a:ext cx="4643437" cy="2611437"/>
          </a:xfrm>
          <a:ln/>
        </p:spPr>
      </p:sp>
      <p:sp>
        <p:nvSpPr>
          <p:cNvPr id="1292697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40A3A3B-A808-4104-A8DD-3833AD400DF2}" type="slidenum">
              <a:rPr lang="ar-SA"/>
              <a:pPr/>
              <a:t>331</a:t>
            </a:fld>
            <a:endParaRPr lang="en-US"/>
          </a:p>
        </p:txBody>
      </p:sp>
      <p:sp>
        <p:nvSpPr>
          <p:cNvPr id="8565762" name="Rectangle 2"/>
          <p:cNvSpPr>
            <a:spLocks noGrp="1" noRot="1" noChangeAspect="1" noChangeArrowheads="1" noTextEdit="1"/>
          </p:cNvSpPr>
          <p:nvPr>
            <p:ph type="sldImg"/>
          </p:nvPr>
        </p:nvSpPr>
        <p:spPr>
          <a:xfrm>
            <a:off x="2309813" y="522288"/>
            <a:ext cx="4643437" cy="2611437"/>
          </a:xfrm>
          <a:ln/>
        </p:spPr>
      </p:sp>
      <p:sp>
        <p:nvSpPr>
          <p:cNvPr id="856576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DEFE68-81BA-4CD7-96AE-F132935A5B6F}" type="slidenum">
              <a:rPr lang="ar-SA"/>
              <a:pPr/>
              <a:t>332</a:t>
            </a:fld>
            <a:endParaRPr lang="en-US"/>
          </a:p>
        </p:txBody>
      </p:sp>
      <p:sp>
        <p:nvSpPr>
          <p:cNvPr id="7744514" name="Rectangle 2"/>
          <p:cNvSpPr>
            <a:spLocks noGrp="1" noRot="1" noChangeAspect="1" noChangeArrowheads="1" noTextEdit="1"/>
          </p:cNvSpPr>
          <p:nvPr>
            <p:ph type="sldImg"/>
          </p:nvPr>
        </p:nvSpPr>
        <p:spPr>
          <a:xfrm>
            <a:off x="2309813" y="522288"/>
            <a:ext cx="4643437" cy="2611437"/>
          </a:xfrm>
          <a:ln/>
        </p:spPr>
      </p:sp>
      <p:sp>
        <p:nvSpPr>
          <p:cNvPr id="774451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4C21A43-A05E-46CF-8B39-9A92C4575B1F}" type="slidenum">
              <a:rPr lang="ar-SA"/>
              <a:pPr/>
              <a:t>333</a:t>
            </a:fld>
            <a:endParaRPr lang="en-US"/>
          </a:p>
        </p:txBody>
      </p:sp>
      <p:sp>
        <p:nvSpPr>
          <p:cNvPr id="8569858" name="Rectangle 2"/>
          <p:cNvSpPr>
            <a:spLocks noGrp="1" noRot="1" noChangeAspect="1" noChangeArrowheads="1" noTextEdit="1"/>
          </p:cNvSpPr>
          <p:nvPr>
            <p:ph type="sldImg"/>
          </p:nvPr>
        </p:nvSpPr>
        <p:spPr>
          <a:xfrm>
            <a:off x="2309813" y="522288"/>
            <a:ext cx="4643437" cy="2611437"/>
          </a:xfrm>
          <a:ln/>
        </p:spPr>
      </p:sp>
      <p:sp>
        <p:nvSpPr>
          <p:cNvPr id="85698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F81304E-4559-492B-9C3D-73BC9D5E0C58}" type="slidenum">
              <a:rPr lang="ar-SA"/>
              <a:pPr/>
              <a:t>334</a:t>
            </a:fld>
            <a:endParaRPr lang="en-US"/>
          </a:p>
        </p:txBody>
      </p:sp>
      <p:sp>
        <p:nvSpPr>
          <p:cNvPr id="8571906" name="Rectangle 2"/>
          <p:cNvSpPr>
            <a:spLocks noGrp="1" noRot="1" noChangeAspect="1" noChangeArrowheads="1" noTextEdit="1"/>
          </p:cNvSpPr>
          <p:nvPr>
            <p:ph type="sldImg"/>
          </p:nvPr>
        </p:nvSpPr>
        <p:spPr>
          <a:xfrm>
            <a:off x="2309813" y="522288"/>
            <a:ext cx="4643437" cy="2611437"/>
          </a:xfrm>
          <a:ln/>
        </p:spPr>
      </p:sp>
      <p:sp>
        <p:nvSpPr>
          <p:cNvPr id="857190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942941-6171-4A84-B45D-FC7C306ABD3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1363" name="Rectangle 2"/>
          <p:cNvSpPr>
            <a:spLocks noGrp="1" noRot="1" noChangeAspect="1" noChangeArrowheads="1" noTextEdit="1"/>
          </p:cNvSpPr>
          <p:nvPr>
            <p:ph type="sldImg"/>
          </p:nvPr>
        </p:nvSpPr>
        <p:spPr>
          <a:xfrm>
            <a:off x="2309813" y="522288"/>
            <a:ext cx="4643437" cy="2611437"/>
          </a:xfrm>
          <a:ln/>
        </p:spPr>
      </p:sp>
      <p:sp>
        <p:nvSpPr>
          <p:cNvPr id="9113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46002307"/>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1353D5B-44D0-446A-9282-AD715E260F5D}" type="slidenum">
              <a:rPr lang="ar-SA"/>
              <a:pPr/>
              <a:t>335</a:t>
            </a:fld>
            <a:endParaRPr lang="en-US"/>
          </a:p>
        </p:txBody>
      </p:sp>
      <p:sp>
        <p:nvSpPr>
          <p:cNvPr id="7748610" name="Rectangle 2"/>
          <p:cNvSpPr>
            <a:spLocks noGrp="1" noRot="1" noChangeAspect="1" noChangeArrowheads="1" noTextEdit="1"/>
          </p:cNvSpPr>
          <p:nvPr>
            <p:ph type="sldImg"/>
          </p:nvPr>
        </p:nvSpPr>
        <p:spPr>
          <a:xfrm>
            <a:off x="2309813" y="522288"/>
            <a:ext cx="4643437" cy="2611437"/>
          </a:xfrm>
          <a:ln/>
        </p:spPr>
      </p:sp>
      <p:sp>
        <p:nvSpPr>
          <p:cNvPr id="774861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708672D-EFD1-4A56-A94F-6150B3504F2F}" type="slidenum">
              <a:rPr lang="ar-SA"/>
              <a:pPr/>
              <a:t>336</a:t>
            </a:fld>
            <a:endParaRPr lang="en-US"/>
          </a:p>
        </p:txBody>
      </p:sp>
      <p:sp>
        <p:nvSpPr>
          <p:cNvPr id="7750658" name="Rectangle 2"/>
          <p:cNvSpPr>
            <a:spLocks noGrp="1" noRot="1" noChangeAspect="1" noChangeArrowheads="1" noTextEdit="1"/>
          </p:cNvSpPr>
          <p:nvPr>
            <p:ph type="sldImg"/>
          </p:nvPr>
        </p:nvSpPr>
        <p:spPr>
          <a:xfrm>
            <a:off x="2309813" y="522288"/>
            <a:ext cx="4643437" cy="2611437"/>
          </a:xfrm>
          <a:ln/>
        </p:spPr>
      </p:sp>
      <p:sp>
        <p:nvSpPr>
          <p:cNvPr id="77506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288768-74CB-472F-B78D-C9AB9E4C3685}" type="slidenum">
              <a:rPr lang="ar-SA"/>
              <a:pPr/>
              <a:t>338</a:t>
            </a:fld>
            <a:endParaRPr lang="en-US"/>
          </a:p>
        </p:txBody>
      </p:sp>
      <p:sp>
        <p:nvSpPr>
          <p:cNvPr id="7770114" name="Rectangle 2"/>
          <p:cNvSpPr>
            <a:spLocks noGrp="1" noRot="1" noChangeAspect="1" noChangeArrowheads="1" noTextEdit="1"/>
          </p:cNvSpPr>
          <p:nvPr>
            <p:ph type="sldImg"/>
          </p:nvPr>
        </p:nvSpPr>
        <p:spPr>
          <a:xfrm>
            <a:off x="2309813" y="522288"/>
            <a:ext cx="4643437" cy="2611437"/>
          </a:xfrm>
          <a:ln/>
        </p:spPr>
      </p:sp>
      <p:sp>
        <p:nvSpPr>
          <p:cNvPr id="777011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4EB0215-30DA-47FF-B18F-D4B7992072D8}" type="slidenum">
              <a:rPr lang="ar-SA"/>
              <a:pPr/>
              <a:t>339</a:t>
            </a:fld>
            <a:endParaRPr lang="en-US"/>
          </a:p>
        </p:txBody>
      </p:sp>
      <p:sp>
        <p:nvSpPr>
          <p:cNvPr id="11411458" name="Rectangle 2"/>
          <p:cNvSpPr>
            <a:spLocks noGrp="1" noRot="1" noChangeAspect="1" noChangeArrowheads="1" noTextEdit="1"/>
          </p:cNvSpPr>
          <p:nvPr>
            <p:ph type="sldImg"/>
          </p:nvPr>
        </p:nvSpPr>
        <p:spPr>
          <a:xfrm>
            <a:off x="2309813" y="522288"/>
            <a:ext cx="4643437" cy="2611437"/>
          </a:xfrm>
          <a:ln/>
        </p:spPr>
      </p:sp>
      <p:sp>
        <p:nvSpPr>
          <p:cNvPr id="114114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68D5851-CB4B-42F5-B4DF-41046C4FB102}" type="slidenum">
              <a:rPr lang="ar-SA"/>
              <a:pPr/>
              <a:t>340</a:t>
            </a:fld>
            <a:endParaRPr lang="en-US"/>
          </a:p>
        </p:txBody>
      </p:sp>
      <p:sp>
        <p:nvSpPr>
          <p:cNvPr id="11413506" name="Rectangle 2"/>
          <p:cNvSpPr>
            <a:spLocks noGrp="1" noRot="1" noChangeAspect="1" noChangeArrowheads="1" noTextEdit="1"/>
          </p:cNvSpPr>
          <p:nvPr>
            <p:ph type="sldImg"/>
          </p:nvPr>
        </p:nvSpPr>
        <p:spPr>
          <a:xfrm>
            <a:off x="2309813" y="522288"/>
            <a:ext cx="4643437" cy="2611437"/>
          </a:xfrm>
          <a:ln/>
        </p:spPr>
      </p:sp>
      <p:sp>
        <p:nvSpPr>
          <p:cNvPr id="1141350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CE11E2C-CCFC-4855-A79E-D56229702B1E}" type="slidenum">
              <a:rPr lang="ar-SA"/>
              <a:pPr/>
              <a:t>341</a:t>
            </a:fld>
            <a:endParaRPr lang="en-US"/>
          </a:p>
        </p:txBody>
      </p:sp>
      <p:sp>
        <p:nvSpPr>
          <p:cNvPr id="11415554" name="Rectangle 2"/>
          <p:cNvSpPr>
            <a:spLocks noGrp="1" noRot="1" noChangeAspect="1" noChangeArrowheads="1" noTextEdit="1"/>
          </p:cNvSpPr>
          <p:nvPr>
            <p:ph type="sldImg"/>
          </p:nvPr>
        </p:nvSpPr>
        <p:spPr>
          <a:xfrm>
            <a:off x="2309813" y="522288"/>
            <a:ext cx="4643437" cy="2611437"/>
          </a:xfrm>
          <a:ln/>
        </p:spPr>
      </p:sp>
      <p:sp>
        <p:nvSpPr>
          <p:cNvPr id="1141555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8D0C384-0D01-4060-AC62-D63487AD9DBD}" type="slidenum">
              <a:rPr lang="ar-SA"/>
              <a:pPr/>
              <a:t>342</a:t>
            </a:fld>
            <a:endParaRPr lang="en-US"/>
          </a:p>
        </p:txBody>
      </p:sp>
      <p:sp>
        <p:nvSpPr>
          <p:cNvPr id="7777282" name="Rectangle 2"/>
          <p:cNvSpPr>
            <a:spLocks noGrp="1" noRot="1" noChangeAspect="1" noChangeArrowheads="1" noTextEdit="1"/>
          </p:cNvSpPr>
          <p:nvPr>
            <p:ph type="sldImg"/>
          </p:nvPr>
        </p:nvSpPr>
        <p:spPr>
          <a:xfrm>
            <a:off x="2309813" y="522288"/>
            <a:ext cx="4643437" cy="2611437"/>
          </a:xfrm>
          <a:ln/>
        </p:spPr>
      </p:sp>
      <p:sp>
        <p:nvSpPr>
          <p:cNvPr id="777728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8F34675-EF2B-46F0-99F0-D50ED69F9770}" type="slidenum">
              <a:rPr lang="ar-SA"/>
              <a:pPr/>
              <a:t>346</a:t>
            </a:fld>
            <a:endParaRPr lang="en-US"/>
          </a:p>
        </p:txBody>
      </p:sp>
      <p:sp>
        <p:nvSpPr>
          <p:cNvPr id="7797762" name="Rectangle 2"/>
          <p:cNvSpPr>
            <a:spLocks noGrp="1" noRot="1" noChangeAspect="1" noChangeArrowheads="1" noTextEdit="1"/>
          </p:cNvSpPr>
          <p:nvPr>
            <p:ph type="sldImg"/>
          </p:nvPr>
        </p:nvSpPr>
        <p:spPr>
          <a:xfrm>
            <a:off x="2309813" y="522288"/>
            <a:ext cx="4643437" cy="2611437"/>
          </a:xfrm>
          <a:ln/>
        </p:spPr>
      </p:sp>
      <p:sp>
        <p:nvSpPr>
          <p:cNvPr id="779776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C97EE95-409A-480F-8946-CF24C75E8041}" type="slidenum">
              <a:rPr lang="ar-SA"/>
              <a:pPr/>
              <a:t>347</a:t>
            </a:fld>
            <a:endParaRPr lang="en-US"/>
          </a:p>
        </p:txBody>
      </p:sp>
      <p:sp>
        <p:nvSpPr>
          <p:cNvPr id="11420674" name="Rectangle 2"/>
          <p:cNvSpPr>
            <a:spLocks noGrp="1" noRot="1" noChangeAspect="1" noChangeArrowheads="1" noTextEdit="1"/>
          </p:cNvSpPr>
          <p:nvPr>
            <p:ph type="sldImg"/>
          </p:nvPr>
        </p:nvSpPr>
        <p:spPr>
          <a:xfrm>
            <a:off x="2309813" y="522288"/>
            <a:ext cx="4643437" cy="2611437"/>
          </a:xfrm>
          <a:ln/>
        </p:spPr>
      </p:sp>
      <p:sp>
        <p:nvSpPr>
          <p:cNvPr id="1142067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356</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89752643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3EB91C7-6C5D-47FE-B08E-76F211147EE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1843" name="Rectangle 2"/>
          <p:cNvSpPr>
            <a:spLocks noGrp="1" noRot="1" noChangeAspect="1" noChangeArrowheads="1" noTextEdit="1"/>
          </p:cNvSpPr>
          <p:nvPr>
            <p:ph type="sldImg"/>
          </p:nvPr>
        </p:nvSpPr>
        <p:spPr>
          <a:xfrm>
            <a:off x="2309813" y="522288"/>
            <a:ext cx="4643437" cy="2611437"/>
          </a:xfrm>
          <a:ln/>
        </p:spPr>
      </p:sp>
      <p:sp>
        <p:nvSpPr>
          <p:cNvPr id="931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40474785"/>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3196BE5-48BC-47C6-8CCD-5209A93095DD}" type="slidenum">
              <a:rPr lang="ar-SA"/>
              <a:pPr/>
              <a:t>357</a:t>
            </a:fld>
            <a:endParaRPr lang="en-US"/>
          </a:p>
        </p:txBody>
      </p:sp>
      <p:sp>
        <p:nvSpPr>
          <p:cNvPr id="7821314" name="Rectangle 2"/>
          <p:cNvSpPr>
            <a:spLocks noGrp="1" noRot="1" noChangeAspect="1" noChangeArrowheads="1" noTextEdit="1"/>
          </p:cNvSpPr>
          <p:nvPr>
            <p:ph type="sldImg"/>
          </p:nvPr>
        </p:nvSpPr>
        <p:spPr>
          <a:xfrm>
            <a:off x="2309813" y="522288"/>
            <a:ext cx="4643437" cy="2611437"/>
          </a:xfrm>
          <a:ln/>
        </p:spPr>
      </p:sp>
      <p:sp>
        <p:nvSpPr>
          <p:cNvPr id="782131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0E799D7-1BF7-4039-A76F-A2CB345CE5C0}" type="slidenum">
              <a:rPr lang="ar-SA"/>
              <a:pPr/>
              <a:t>358</a:t>
            </a:fld>
            <a:endParaRPr lang="en-US"/>
          </a:p>
        </p:txBody>
      </p:sp>
      <p:sp>
        <p:nvSpPr>
          <p:cNvPr id="7823362" name="Rectangle 2"/>
          <p:cNvSpPr>
            <a:spLocks noGrp="1" noRot="1" noChangeAspect="1" noChangeArrowheads="1" noTextEdit="1"/>
          </p:cNvSpPr>
          <p:nvPr>
            <p:ph type="sldImg"/>
          </p:nvPr>
        </p:nvSpPr>
        <p:spPr>
          <a:xfrm>
            <a:off x="2309813" y="522288"/>
            <a:ext cx="4643437" cy="2611437"/>
          </a:xfrm>
          <a:ln/>
        </p:spPr>
      </p:sp>
      <p:sp>
        <p:nvSpPr>
          <p:cNvPr id="782336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73478DC-DB9C-42A0-900E-4E3F0D3BCEBE}" type="slidenum">
              <a:rPr lang="ar-SA"/>
              <a:pPr/>
              <a:t>359</a:t>
            </a:fld>
            <a:endParaRPr lang="en-US"/>
          </a:p>
        </p:txBody>
      </p:sp>
      <p:sp>
        <p:nvSpPr>
          <p:cNvPr id="7827458" name="Rectangle 2"/>
          <p:cNvSpPr>
            <a:spLocks noGrp="1" noRot="1" noChangeAspect="1" noChangeArrowheads="1" noTextEdit="1"/>
          </p:cNvSpPr>
          <p:nvPr>
            <p:ph type="sldImg"/>
          </p:nvPr>
        </p:nvSpPr>
        <p:spPr>
          <a:xfrm>
            <a:off x="2309813" y="522288"/>
            <a:ext cx="4643437" cy="2611437"/>
          </a:xfrm>
          <a:ln/>
        </p:spPr>
      </p:sp>
      <p:sp>
        <p:nvSpPr>
          <p:cNvPr id="78274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2CFFD81-FAAC-4978-B525-B9AFF6E8DB71}" type="slidenum">
              <a:rPr lang="ar-SA"/>
              <a:pPr/>
              <a:t>360</a:t>
            </a:fld>
            <a:endParaRPr lang="en-US"/>
          </a:p>
        </p:txBody>
      </p:sp>
      <p:sp>
        <p:nvSpPr>
          <p:cNvPr id="7829506" name="Rectangle 2"/>
          <p:cNvSpPr>
            <a:spLocks noGrp="1" noRot="1" noChangeAspect="1" noChangeArrowheads="1" noTextEdit="1"/>
          </p:cNvSpPr>
          <p:nvPr>
            <p:ph type="sldImg"/>
          </p:nvPr>
        </p:nvSpPr>
        <p:spPr>
          <a:xfrm>
            <a:off x="2309813" y="522288"/>
            <a:ext cx="4643437" cy="2611437"/>
          </a:xfrm>
          <a:ln/>
        </p:spPr>
      </p:sp>
      <p:sp>
        <p:nvSpPr>
          <p:cNvPr id="782950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EC795E-91A2-49C3-9D71-D7C4CBF4DF27}" type="slidenum">
              <a:rPr lang="ar-SA"/>
              <a:pPr/>
              <a:t>361</a:t>
            </a:fld>
            <a:endParaRPr lang="en-US"/>
          </a:p>
        </p:txBody>
      </p:sp>
      <p:sp>
        <p:nvSpPr>
          <p:cNvPr id="7832578" name="Rectangle 2"/>
          <p:cNvSpPr>
            <a:spLocks noGrp="1" noRot="1" noChangeAspect="1" noChangeArrowheads="1" noTextEdit="1"/>
          </p:cNvSpPr>
          <p:nvPr>
            <p:ph type="sldImg"/>
          </p:nvPr>
        </p:nvSpPr>
        <p:spPr>
          <a:xfrm>
            <a:off x="2309813" y="522288"/>
            <a:ext cx="4643437" cy="2611437"/>
          </a:xfrm>
          <a:ln/>
        </p:spPr>
      </p:sp>
      <p:sp>
        <p:nvSpPr>
          <p:cNvPr id="783257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D67BADC-DFAE-496A-B546-7F56D31C9CF9}" type="slidenum">
              <a:rPr lang="ar-SA"/>
              <a:pPr/>
              <a:t>362</a:t>
            </a:fld>
            <a:endParaRPr lang="en-US"/>
          </a:p>
        </p:txBody>
      </p:sp>
      <p:sp>
        <p:nvSpPr>
          <p:cNvPr id="7834626" name="Rectangle 2"/>
          <p:cNvSpPr>
            <a:spLocks noGrp="1" noRot="1" noChangeAspect="1" noChangeArrowheads="1" noTextEdit="1"/>
          </p:cNvSpPr>
          <p:nvPr>
            <p:ph type="sldImg"/>
          </p:nvPr>
        </p:nvSpPr>
        <p:spPr>
          <a:xfrm>
            <a:off x="2309813" y="522288"/>
            <a:ext cx="4643437" cy="2611437"/>
          </a:xfrm>
          <a:ln/>
        </p:spPr>
      </p:sp>
      <p:sp>
        <p:nvSpPr>
          <p:cNvPr id="783462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8F7AE78-9155-49C9-9AF7-5886BBC0C479}" type="slidenum">
              <a:rPr lang="ar-SA"/>
              <a:pPr/>
              <a:t>363</a:t>
            </a:fld>
            <a:endParaRPr lang="en-US"/>
          </a:p>
        </p:txBody>
      </p:sp>
      <p:sp>
        <p:nvSpPr>
          <p:cNvPr id="7836674" name="Rectangle 2"/>
          <p:cNvSpPr>
            <a:spLocks noGrp="1" noRot="1" noChangeAspect="1" noChangeArrowheads="1" noTextEdit="1"/>
          </p:cNvSpPr>
          <p:nvPr>
            <p:ph type="sldImg"/>
          </p:nvPr>
        </p:nvSpPr>
        <p:spPr>
          <a:xfrm>
            <a:off x="2309813" y="522288"/>
            <a:ext cx="4643437" cy="2611437"/>
          </a:xfrm>
          <a:ln/>
        </p:spPr>
      </p:sp>
      <p:sp>
        <p:nvSpPr>
          <p:cNvPr id="783667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88221BA-1ABA-43E4-B3DF-BCEE20604F17}" type="slidenum">
              <a:rPr lang="ar-SA"/>
              <a:pPr/>
              <a:t>364</a:t>
            </a:fld>
            <a:endParaRPr lang="en-US"/>
          </a:p>
        </p:txBody>
      </p:sp>
      <p:sp>
        <p:nvSpPr>
          <p:cNvPr id="7838722" name="Rectangle 2"/>
          <p:cNvSpPr>
            <a:spLocks noGrp="1" noRot="1" noChangeAspect="1" noChangeArrowheads="1" noTextEdit="1"/>
          </p:cNvSpPr>
          <p:nvPr>
            <p:ph type="sldImg"/>
          </p:nvPr>
        </p:nvSpPr>
        <p:spPr>
          <a:xfrm>
            <a:off x="2309813" y="522288"/>
            <a:ext cx="4643437" cy="2611437"/>
          </a:xfrm>
          <a:ln/>
        </p:spPr>
      </p:sp>
      <p:sp>
        <p:nvSpPr>
          <p:cNvPr id="783872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D64B882-476F-48F2-825B-13654A5B7D92}" type="slidenum">
              <a:rPr lang="ar-SA"/>
              <a:pPr/>
              <a:t>365</a:t>
            </a:fld>
            <a:endParaRPr lang="en-US"/>
          </a:p>
        </p:txBody>
      </p:sp>
      <p:sp>
        <p:nvSpPr>
          <p:cNvPr id="7840770" name="Rectangle 2"/>
          <p:cNvSpPr>
            <a:spLocks noGrp="1" noRot="1" noChangeAspect="1" noChangeArrowheads="1" noTextEdit="1"/>
          </p:cNvSpPr>
          <p:nvPr>
            <p:ph type="sldImg"/>
          </p:nvPr>
        </p:nvSpPr>
        <p:spPr>
          <a:xfrm>
            <a:off x="2309813" y="522288"/>
            <a:ext cx="4643437" cy="2611437"/>
          </a:xfrm>
          <a:ln/>
        </p:spPr>
      </p:sp>
      <p:sp>
        <p:nvSpPr>
          <p:cNvPr id="784077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976FA37-8063-4ACC-B231-357592727E40}" type="slidenum">
              <a:rPr lang="ar-SA"/>
              <a:pPr/>
              <a:t>366</a:t>
            </a:fld>
            <a:endParaRPr lang="en-US"/>
          </a:p>
        </p:txBody>
      </p:sp>
      <p:sp>
        <p:nvSpPr>
          <p:cNvPr id="7844866" name="Rectangle 2"/>
          <p:cNvSpPr>
            <a:spLocks noGrp="1" noRot="1" noChangeAspect="1" noChangeArrowheads="1" noTextEdit="1"/>
          </p:cNvSpPr>
          <p:nvPr>
            <p:ph type="sldImg"/>
          </p:nvPr>
        </p:nvSpPr>
        <p:spPr>
          <a:xfrm>
            <a:off x="2309813" y="522288"/>
            <a:ext cx="4643437" cy="2611437"/>
          </a:xfrm>
          <a:ln/>
        </p:spPr>
      </p:sp>
      <p:sp>
        <p:nvSpPr>
          <p:cNvPr id="784486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2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34523E1-D570-4584-97CC-1A59D505BED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2867" name="Rectangle 2"/>
          <p:cNvSpPr>
            <a:spLocks noGrp="1" noRot="1" noChangeAspect="1" noChangeArrowheads="1" noTextEdit="1"/>
          </p:cNvSpPr>
          <p:nvPr>
            <p:ph type="sldImg"/>
          </p:nvPr>
        </p:nvSpPr>
        <p:spPr>
          <a:xfrm>
            <a:off x="2309813" y="522288"/>
            <a:ext cx="4643437" cy="2611437"/>
          </a:xfrm>
          <a:ln/>
        </p:spPr>
      </p:sp>
      <p:sp>
        <p:nvSpPr>
          <p:cNvPr id="932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47872053"/>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BDD369A-FA6E-4630-BE0A-096D9AA9B597}" type="slidenum">
              <a:rPr lang="ar-SA"/>
              <a:pPr/>
              <a:t>367</a:t>
            </a:fld>
            <a:endParaRPr lang="en-US"/>
          </a:p>
        </p:txBody>
      </p:sp>
      <p:sp>
        <p:nvSpPr>
          <p:cNvPr id="7846914" name="Rectangle 2"/>
          <p:cNvSpPr>
            <a:spLocks noGrp="1" noRot="1" noChangeAspect="1" noChangeArrowheads="1" noTextEdit="1"/>
          </p:cNvSpPr>
          <p:nvPr>
            <p:ph type="sldImg"/>
          </p:nvPr>
        </p:nvSpPr>
        <p:spPr>
          <a:xfrm>
            <a:off x="2309813" y="522288"/>
            <a:ext cx="4643437" cy="2611437"/>
          </a:xfrm>
          <a:ln/>
        </p:spPr>
      </p:sp>
      <p:sp>
        <p:nvSpPr>
          <p:cNvPr id="784691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BDD369A-FA6E-4630-BE0A-096D9AA9B597}" type="slidenum">
              <a:rPr lang="ar-SA"/>
              <a:pPr/>
              <a:t>368</a:t>
            </a:fld>
            <a:endParaRPr lang="en-US"/>
          </a:p>
        </p:txBody>
      </p:sp>
      <p:sp>
        <p:nvSpPr>
          <p:cNvPr id="7846914" name="Rectangle 2"/>
          <p:cNvSpPr>
            <a:spLocks noGrp="1" noRot="1" noChangeAspect="1" noChangeArrowheads="1" noTextEdit="1"/>
          </p:cNvSpPr>
          <p:nvPr>
            <p:ph type="sldImg"/>
          </p:nvPr>
        </p:nvSpPr>
        <p:spPr>
          <a:xfrm>
            <a:off x="2309813" y="522288"/>
            <a:ext cx="4643437" cy="2611437"/>
          </a:xfrm>
          <a:ln/>
        </p:spPr>
      </p:sp>
      <p:sp>
        <p:nvSpPr>
          <p:cNvPr id="78469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46791142"/>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E0A8069-3374-4A76-B9EE-C6AB648E03A0}" type="slidenum">
              <a:rPr lang="ar-SA"/>
              <a:pPr/>
              <a:t>369</a:t>
            </a:fld>
            <a:endParaRPr lang="en-US"/>
          </a:p>
        </p:txBody>
      </p:sp>
      <p:sp>
        <p:nvSpPr>
          <p:cNvPr id="11383810" name="Rectangle 2"/>
          <p:cNvSpPr>
            <a:spLocks noGrp="1" noRot="1" noChangeAspect="1" noChangeArrowheads="1" noTextEdit="1"/>
          </p:cNvSpPr>
          <p:nvPr>
            <p:ph type="sldImg"/>
          </p:nvPr>
        </p:nvSpPr>
        <p:spPr>
          <a:xfrm>
            <a:off x="2309813" y="522288"/>
            <a:ext cx="4643437" cy="2611437"/>
          </a:xfrm>
          <a:ln/>
        </p:spPr>
      </p:sp>
      <p:sp>
        <p:nvSpPr>
          <p:cNvPr id="1138381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2FA8632-7355-40FC-9110-BE5947082FDB}" type="slidenum">
              <a:rPr lang="ar-SA"/>
              <a:pPr/>
              <a:t>370</a:t>
            </a:fld>
            <a:endParaRPr lang="en-US"/>
          </a:p>
        </p:txBody>
      </p:sp>
      <p:sp>
        <p:nvSpPr>
          <p:cNvPr id="11385858" name="Rectangle 2"/>
          <p:cNvSpPr>
            <a:spLocks noGrp="1" noRot="1" noChangeAspect="1" noChangeArrowheads="1" noTextEdit="1"/>
          </p:cNvSpPr>
          <p:nvPr>
            <p:ph type="sldImg"/>
          </p:nvPr>
        </p:nvSpPr>
        <p:spPr>
          <a:xfrm>
            <a:off x="2309813" y="522288"/>
            <a:ext cx="4643437" cy="2611437"/>
          </a:xfrm>
          <a:ln/>
        </p:spPr>
      </p:sp>
      <p:sp>
        <p:nvSpPr>
          <p:cNvPr id="113858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610FB8-CD19-470F-A96B-9C5C90674CD5}" type="slidenum">
              <a:rPr lang="ar-SA"/>
              <a:pPr/>
              <a:t>371</a:t>
            </a:fld>
            <a:endParaRPr lang="en-US"/>
          </a:p>
        </p:txBody>
      </p:sp>
      <p:sp>
        <p:nvSpPr>
          <p:cNvPr id="7851010" name="Rectangle 2"/>
          <p:cNvSpPr>
            <a:spLocks noGrp="1" noRot="1" noChangeAspect="1" noChangeArrowheads="1" noTextEdit="1"/>
          </p:cNvSpPr>
          <p:nvPr>
            <p:ph type="sldImg"/>
          </p:nvPr>
        </p:nvSpPr>
        <p:spPr>
          <a:xfrm>
            <a:off x="2309813" y="522288"/>
            <a:ext cx="4643437" cy="2611437"/>
          </a:xfrm>
          <a:ln/>
        </p:spPr>
      </p:sp>
      <p:sp>
        <p:nvSpPr>
          <p:cNvPr id="785101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610FB8-CD19-470F-A96B-9C5C90674CD5}" type="slidenum">
              <a:rPr lang="ar-SA"/>
              <a:pPr/>
              <a:t>372</a:t>
            </a:fld>
            <a:endParaRPr lang="en-US"/>
          </a:p>
        </p:txBody>
      </p:sp>
      <p:sp>
        <p:nvSpPr>
          <p:cNvPr id="7851010" name="Rectangle 2"/>
          <p:cNvSpPr>
            <a:spLocks noGrp="1" noRot="1" noChangeAspect="1" noChangeArrowheads="1" noTextEdit="1"/>
          </p:cNvSpPr>
          <p:nvPr>
            <p:ph type="sldImg"/>
          </p:nvPr>
        </p:nvSpPr>
        <p:spPr>
          <a:xfrm>
            <a:off x="2309813" y="522288"/>
            <a:ext cx="4643437" cy="2611437"/>
          </a:xfrm>
          <a:ln/>
        </p:spPr>
      </p:sp>
      <p:sp>
        <p:nvSpPr>
          <p:cNvPr id="78510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331302195"/>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BE06BC3-1051-4655-8763-28897997042B}" type="slidenum">
              <a:rPr lang="ar-SA"/>
              <a:pPr/>
              <a:t>373</a:t>
            </a:fld>
            <a:endParaRPr lang="en-US"/>
          </a:p>
        </p:txBody>
      </p:sp>
      <p:sp>
        <p:nvSpPr>
          <p:cNvPr id="12849154" name="Rectangle 2"/>
          <p:cNvSpPr>
            <a:spLocks noGrp="1" noRot="1" noChangeAspect="1" noChangeArrowheads="1" noTextEdit="1"/>
          </p:cNvSpPr>
          <p:nvPr>
            <p:ph type="sldImg"/>
          </p:nvPr>
        </p:nvSpPr>
        <p:spPr>
          <a:xfrm>
            <a:off x="2309813" y="522288"/>
            <a:ext cx="4643437" cy="2611437"/>
          </a:xfrm>
          <a:ln/>
        </p:spPr>
      </p:sp>
      <p:sp>
        <p:nvSpPr>
          <p:cNvPr id="1284915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216D3FA-CA20-4174-8B84-26A136A664A8}" type="slidenum">
              <a:rPr lang="ar-SA"/>
              <a:pPr/>
              <a:t>374</a:t>
            </a:fld>
            <a:endParaRPr lang="en-US"/>
          </a:p>
        </p:txBody>
      </p:sp>
      <p:sp>
        <p:nvSpPr>
          <p:cNvPr id="12889090" name="Rectangle 2"/>
          <p:cNvSpPr>
            <a:spLocks noGrp="1" noRot="1" noChangeAspect="1" noChangeArrowheads="1" noTextEdit="1"/>
          </p:cNvSpPr>
          <p:nvPr>
            <p:ph type="sldImg"/>
          </p:nvPr>
        </p:nvSpPr>
        <p:spPr>
          <a:xfrm>
            <a:off x="2309813" y="522288"/>
            <a:ext cx="4643437" cy="2611437"/>
          </a:xfrm>
          <a:ln/>
        </p:spPr>
      </p:sp>
      <p:sp>
        <p:nvSpPr>
          <p:cNvPr id="1288909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F4A0B9B-51AC-4C63-BFDC-076B7B7B1721}" type="slidenum">
              <a:rPr lang="ar-SA"/>
              <a:pPr/>
              <a:t>375</a:t>
            </a:fld>
            <a:endParaRPr lang="en-US"/>
          </a:p>
        </p:txBody>
      </p:sp>
      <p:sp>
        <p:nvSpPr>
          <p:cNvPr id="13092866" name="Rectangle 2"/>
          <p:cNvSpPr>
            <a:spLocks noGrp="1" noRot="1" noChangeAspect="1" noChangeArrowheads="1" noTextEdit="1"/>
          </p:cNvSpPr>
          <p:nvPr>
            <p:ph type="sldImg"/>
          </p:nvPr>
        </p:nvSpPr>
        <p:spPr>
          <a:xfrm>
            <a:off x="2309813" y="522288"/>
            <a:ext cx="4643437" cy="2611437"/>
          </a:xfrm>
          <a:ln/>
        </p:spPr>
      </p:sp>
      <p:sp>
        <p:nvSpPr>
          <p:cNvPr id="1309286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7A79843-EE0B-4A9F-8480-D90AE2EBCC24}" type="slidenum">
              <a:rPr lang="ar-SA"/>
              <a:pPr/>
              <a:t>376</a:t>
            </a:fld>
            <a:endParaRPr lang="en-US"/>
          </a:p>
        </p:txBody>
      </p:sp>
      <p:sp>
        <p:nvSpPr>
          <p:cNvPr id="13096962" name="Rectangle 2"/>
          <p:cNvSpPr>
            <a:spLocks noGrp="1" noRot="1" noChangeAspect="1" noChangeArrowheads="1" noTextEdit="1"/>
          </p:cNvSpPr>
          <p:nvPr>
            <p:ph type="sldImg"/>
          </p:nvPr>
        </p:nvSpPr>
        <p:spPr>
          <a:xfrm>
            <a:off x="2309813" y="522288"/>
            <a:ext cx="4643437" cy="2611437"/>
          </a:xfrm>
          <a:ln/>
        </p:spPr>
      </p:sp>
      <p:sp>
        <p:nvSpPr>
          <p:cNvPr id="1309696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4A2BE96-2B86-4FEB-8B24-1CA702BD04C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90211" name="Rectangle 2"/>
          <p:cNvSpPr>
            <a:spLocks noGrp="1" noRot="1" noChangeAspect="1" noChangeArrowheads="1" noTextEdit="1"/>
          </p:cNvSpPr>
          <p:nvPr>
            <p:ph type="sldImg"/>
          </p:nvPr>
        </p:nvSpPr>
        <p:spPr>
          <a:xfrm>
            <a:off x="2309813" y="522288"/>
            <a:ext cx="4643437" cy="2611437"/>
          </a:xfrm>
          <a:ln/>
        </p:spPr>
      </p:sp>
      <p:sp>
        <p:nvSpPr>
          <p:cNvPr id="99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00658608"/>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D496878-3B73-4957-87EC-20AE3C4A5E89}" type="slidenum">
              <a:rPr lang="ar-SA"/>
              <a:pPr/>
              <a:t>377</a:t>
            </a:fld>
            <a:endParaRPr lang="en-US"/>
          </a:p>
        </p:txBody>
      </p:sp>
      <p:sp>
        <p:nvSpPr>
          <p:cNvPr id="13099010" name="Rectangle 2"/>
          <p:cNvSpPr>
            <a:spLocks noGrp="1" noRot="1" noChangeAspect="1" noChangeArrowheads="1" noTextEdit="1"/>
          </p:cNvSpPr>
          <p:nvPr>
            <p:ph type="sldImg"/>
          </p:nvPr>
        </p:nvSpPr>
        <p:spPr>
          <a:xfrm>
            <a:off x="2309813" y="522288"/>
            <a:ext cx="4643437" cy="2611437"/>
          </a:xfrm>
          <a:ln/>
        </p:spPr>
      </p:sp>
      <p:sp>
        <p:nvSpPr>
          <p:cNvPr id="1309901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570CAC2-5A82-4072-9941-35F597102260}" type="slidenum">
              <a:rPr lang="ar-SA"/>
              <a:pPr/>
              <a:t>378</a:t>
            </a:fld>
            <a:endParaRPr lang="en-US"/>
          </a:p>
        </p:txBody>
      </p:sp>
      <p:sp>
        <p:nvSpPr>
          <p:cNvPr id="13101058" name="Rectangle 2"/>
          <p:cNvSpPr>
            <a:spLocks noGrp="1" noRot="1" noChangeAspect="1" noChangeArrowheads="1" noTextEdit="1"/>
          </p:cNvSpPr>
          <p:nvPr>
            <p:ph type="sldImg"/>
          </p:nvPr>
        </p:nvSpPr>
        <p:spPr>
          <a:xfrm>
            <a:off x="2309813" y="522288"/>
            <a:ext cx="4643437" cy="2611437"/>
          </a:xfrm>
          <a:ln/>
        </p:spPr>
      </p:sp>
      <p:sp>
        <p:nvSpPr>
          <p:cNvPr id="131010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15B4E1F-7B16-465F-863E-4D1AE1B251B9}" type="slidenum">
              <a:rPr lang="ar-SA"/>
              <a:pPr/>
              <a:t>379</a:t>
            </a:fld>
            <a:endParaRPr lang="en-US"/>
          </a:p>
        </p:txBody>
      </p:sp>
      <p:sp>
        <p:nvSpPr>
          <p:cNvPr id="13105154" name="Rectangle 2"/>
          <p:cNvSpPr>
            <a:spLocks noGrp="1" noRot="1" noChangeAspect="1" noChangeArrowheads="1" noTextEdit="1"/>
          </p:cNvSpPr>
          <p:nvPr>
            <p:ph type="sldImg"/>
          </p:nvPr>
        </p:nvSpPr>
        <p:spPr>
          <a:xfrm>
            <a:off x="2309813" y="522288"/>
            <a:ext cx="4643437" cy="2611437"/>
          </a:xfrm>
          <a:ln/>
        </p:spPr>
      </p:sp>
      <p:sp>
        <p:nvSpPr>
          <p:cNvPr id="1310515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6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BF81734-2469-4070-B170-0791F76B523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76291" name="Rectangle 2"/>
          <p:cNvSpPr>
            <a:spLocks noGrp="1" noRot="1" noChangeAspect="1" noChangeArrowheads="1" noTextEdit="1"/>
          </p:cNvSpPr>
          <p:nvPr>
            <p:ph type="sldImg"/>
          </p:nvPr>
        </p:nvSpPr>
        <p:spPr>
          <a:xfrm>
            <a:off x="2309813" y="522288"/>
            <a:ext cx="4643437" cy="2611437"/>
          </a:xfrm>
          <a:ln/>
        </p:spPr>
      </p:sp>
      <p:sp>
        <p:nvSpPr>
          <p:cNvPr id="1676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07811420"/>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6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BF81734-2469-4070-B170-0791F76B523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76291" name="Rectangle 2"/>
          <p:cNvSpPr>
            <a:spLocks noGrp="1" noRot="1" noChangeAspect="1" noChangeArrowheads="1" noTextEdit="1"/>
          </p:cNvSpPr>
          <p:nvPr>
            <p:ph type="sldImg"/>
          </p:nvPr>
        </p:nvSpPr>
        <p:spPr>
          <a:xfrm>
            <a:off x="2309813" y="522288"/>
            <a:ext cx="4643437" cy="2611437"/>
          </a:xfrm>
          <a:ln/>
        </p:spPr>
      </p:sp>
      <p:sp>
        <p:nvSpPr>
          <p:cNvPr id="1676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20649574"/>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394</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178070360"/>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57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5A707E4-EAFB-458C-B92A-EC9B73C7A38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5763" name="Rectangle 2"/>
          <p:cNvSpPr>
            <a:spLocks noGrp="1" noRot="1" noChangeAspect="1" noChangeArrowheads="1" noTextEdit="1"/>
          </p:cNvSpPr>
          <p:nvPr>
            <p:ph type="sldImg"/>
          </p:nvPr>
        </p:nvSpPr>
        <p:spPr>
          <a:xfrm>
            <a:off x="2309813" y="522288"/>
            <a:ext cx="4643437" cy="2611437"/>
          </a:xfrm>
          <a:ln/>
        </p:spPr>
      </p:sp>
      <p:sp>
        <p:nvSpPr>
          <p:cNvPr id="8857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69496428"/>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67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901C13B-B6F1-4934-87C3-918775F26A2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6787" name="Rectangle 2"/>
          <p:cNvSpPr>
            <a:spLocks noGrp="1" noRot="1" noChangeAspect="1" noChangeArrowheads="1" noTextEdit="1"/>
          </p:cNvSpPr>
          <p:nvPr>
            <p:ph type="sldImg"/>
          </p:nvPr>
        </p:nvSpPr>
        <p:spPr>
          <a:xfrm>
            <a:off x="2309813" y="522288"/>
            <a:ext cx="4643437" cy="2611437"/>
          </a:xfrm>
          <a:ln/>
        </p:spPr>
      </p:sp>
      <p:sp>
        <p:nvSpPr>
          <p:cNvPr id="8867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02243001"/>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78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91A93B-7C64-4213-BF4E-207C0E3B65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7811" name="Rectangle 2"/>
          <p:cNvSpPr>
            <a:spLocks noGrp="1" noRot="1" noChangeAspect="1" noChangeArrowheads="1" noTextEdit="1"/>
          </p:cNvSpPr>
          <p:nvPr>
            <p:ph type="sldImg"/>
          </p:nvPr>
        </p:nvSpPr>
        <p:spPr>
          <a:xfrm>
            <a:off x="2309813" y="522288"/>
            <a:ext cx="4643437" cy="2611437"/>
          </a:xfrm>
          <a:ln/>
        </p:spPr>
      </p:sp>
      <p:sp>
        <p:nvSpPr>
          <p:cNvPr id="8878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65699030"/>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29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B50683D-FA1A-4165-80CD-1885BF7D3B2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2931" name="Rectangle 2"/>
          <p:cNvSpPr>
            <a:spLocks noGrp="1" noRot="1" noChangeAspect="1" noChangeArrowheads="1" noTextEdit="1"/>
          </p:cNvSpPr>
          <p:nvPr>
            <p:ph type="sldImg"/>
          </p:nvPr>
        </p:nvSpPr>
        <p:spPr>
          <a:xfrm>
            <a:off x="2309813" y="522288"/>
            <a:ext cx="4643437" cy="2611437"/>
          </a:xfrm>
          <a:ln/>
        </p:spPr>
      </p:sp>
      <p:sp>
        <p:nvSpPr>
          <p:cNvPr id="8929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9923906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4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A98528D-1B20-410C-A169-8FCCAF177BC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4979" name="Rectangle 2"/>
          <p:cNvSpPr>
            <a:spLocks noGrp="1" noRot="1" noChangeAspect="1" noChangeArrowheads="1" noTextEdit="1"/>
          </p:cNvSpPr>
          <p:nvPr>
            <p:ph type="sldImg"/>
          </p:nvPr>
        </p:nvSpPr>
        <p:spPr>
          <a:xfrm>
            <a:off x="2309813" y="522288"/>
            <a:ext cx="4643437" cy="2611437"/>
          </a:xfrm>
          <a:ln/>
        </p:spPr>
      </p:sp>
      <p:sp>
        <p:nvSpPr>
          <p:cNvPr id="894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18423042"/>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90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A8A68A1-33CA-4DA9-BA5C-D6163E009AA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9075" name="Rectangle 2"/>
          <p:cNvSpPr>
            <a:spLocks noGrp="1" noRot="1" noChangeAspect="1" noChangeArrowheads="1" noTextEdit="1"/>
          </p:cNvSpPr>
          <p:nvPr>
            <p:ph type="sldImg"/>
          </p:nvPr>
        </p:nvSpPr>
        <p:spPr>
          <a:xfrm>
            <a:off x="2309813" y="522288"/>
            <a:ext cx="4643437" cy="2611437"/>
          </a:xfrm>
          <a:ln/>
        </p:spPr>
      </p:sp>
      <p:sp>
        <p:nvSpPr>
          <p:cNvPr id="8990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10576109"/>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FF894E1-30A0-47CE-9B9B-B39A7905A12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0099" name="Rectangle 2"/>
          <p:cNvSpPr>
            <a:spLocks noGrp="1" noRot="1" noChangeAspect="1" noChangeArrowheads="1" noTextEdit="1"/>
          </p:cNvSpPr>
          <p:nvPr>
            <p:ph type="sldImg"/>
          </p:nvPr>
        </p:nvSpPr>
        <p:spPr>
          <a:xfrm>
            <a:off x="2309813" y="522288"/>
            <a:ext cx="4643437" cy="2611437"/>
          </a:xfrm>
          <a:ln/>
        </p:spPr>
      </p:sp>
      <p:sp>
        <p:nvSpPr>
          <p:cNvPr id="900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72173210"/>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7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EBC01D9-2FC4-4400-9F19-34EB8E96E48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7027" name="Rectangle 2"/>
          <p:cNvSpPr>
            <a:spLocks noGrp="1" noRot="1" noChangeAspect="1" noChangeArrowheads="1" noTextEdit="1"/>
          </p:cNvSpPr>
          <p:nvPr>
            <p:ph type="sldImg"/>
          </p:nvPr>
        </p:nvSpPr>
        <p:spPr>
          <a:xfrm>
            <a:off x="2309813" y="522288"/>
            <a:ext cx="4643437" cy="2611437"/>
          </a:xfrm>
          <a:ln/>
        </p:spPr>
      </p:sp>
      <p:sp>
        <p:nvSpPr>
          <p:cNvPr id="897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56161323"/>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3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7577329-E25B-4FB0-8E71-F3C719F979F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3171" name="Rectangle 2"/>
          <p:cNvSpPr>
            <a:spLocks noGrp="1" noRot="1" noChangeAspect="1" noChangeArrowheads="1" noTextEdit="1"/>
          </p:cNvSpPr>
          <p:nvPr>
            <p:ph type="sldImg"/>
          </p:nvPr>
        </p:nvSpPr>
        <p:spPr>
          <a:xfrm>
            <a:off x="2309813" y="522288"/>
            <a:ext cx="4643437" cy="2611437"/>
          </a:xfrm>
          <a:ln/>
        </p:spPr>
      </p:sp>
      <p:sp>
        <p:nvSpPr>
          <p:cNvPr id="903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82649345"/>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52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AF11722-9262-44F5-91F7-A509B3E5387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5219" name="Rectangle 2"/>
          <p:cNvSpPr>
            <a:spLocks noGrp="1" noRot="1" noChangeAspect="1" noChangeArrowheads="1" noTextEdit="1"/>
          </p:cNvSpPr>
          <p:nvPr>
            <p:ph type="sldImg"/>
          </p:nvPr>
        </p:nvSpPr>
        <p:spPr>
          <a:xfrm>
            <a:off x="2309813" y="522288"/>
            <a:ext cx="4643437" cy="2611437"/>
          </a:xfrm>
          <a:ln/>
        </p:spPr>
      </p:sp>
      <p:sp>
        <p:nvSpPr>
          <p:cNvPr id="9052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8131303"/>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72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A6DA92A-A374-49F9-92AC-04F7FA39388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7267" name="Rectangle 2"/>
          <p:cNvSpPr>
            <a:spLocks noGrp="1" noRot="1" noChangeAspect="1" noChangeArrowheads="1" noTextEdit="1"/>
          </p:cNvSpPr>
          <p:nvPr>
            <p:ph type="sldImg"/>
          </p:nvPr>
        </p:nvSpPr>
        <p:spPr>
          <a:xfrm>
            <a:off x="2309813" y="522288"/>
            <a:ext cx="4643437" cy="2611437"/>
          </a:xfrm>
          <a:ln/>
        </p:spPr>
      </p:sp>
      <p:sp>
        <p:nvSpPr>
          <p:cNvPr id="9072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36826941"/>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8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741730-5B2B-4549-A62E-AAFF176AC06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8291" name="Rectangle 2"/>
          <p:cNvSpPr>
            <a:spLocks noGrp="1" noRot="1" noChangeAspect="1" noChangeArrowheads="1" noTextEdit="1"/>
          </p:cNvSpPr>
          <p:nvPr>
            <p:ph type="sldImg"/>
          </p:nvPr>
        </p:nvSpPr>
        <p:spPr>
          <a:xfrm>
            <a:off x="2309813" y="522288"/>
            <a:ext cx="4643437" cy="2611437"/>
          </a:xfrm>
          <a:ln/>
        </p:spPr>
      </p:sp>
      <p:sp>
        <p:nvSpPr>
          <p:cNvPr id="908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33024547"/>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93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31AFCE-486C-4DB0-BB70-93D05303010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9315" name="Rectangle 2"/>
          <p:cNvSpPr>
            <a:spLocks noGrp="1" noRot="1" noChangeAspect="1" noChangeArrowheads="1" noTextEdit="1"/>
          </p:cNvSpPr>
          <p:nvPr>
            <p:ph type="sldImg"/>
          </p:nvPr>
        </p:nvSpPr>
        <p:spPr>
          <a:xfrm>
            <a:off x="2309813" y="522288"/>
            <a:ext cx="4643437" cy="2611437"/>
          </a:xfrm>
          <a:ln/>
        </p:spPr>
      </p:sp>
      <p:sp>
        <p:nvSpPr>
          <p:cNvPr id="9093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34690809"/>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0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34BA947-48E7-4DAB-BBF3-77F5154BBD2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0339" name="Rectangle 2"/>
          <p:cNvSpPr>
            <a:spLocks noGrp="1" noRot="1" noChangeAspect="1" noChangeArrowheads="1" noTextEdit="1"/>
          </p:cNvSpPr>
          <p:nvPr>
            <p:ph type="sldImg"/>
          </p:nvPr>
        </p:nvSpPr>
        <p:spPr>
          <a:xfrm>
            <a:off x="2309813" y="522288"/>
            <a:ext cx="4643437" cy="2611437"/>
          </a:xfrm>
          <a:ln/>
        </p:spPr>
      </p:sp>
      <p:sp>
        <p:nvSpPr>
          <p:cNvPr id="910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4097462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942941-6171-4A84-B45D-FC7C306ABD3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1363" name="Rectangle 2"/>
          <p:cNvSpPr>
            <a:spLocks noGrp="1" noRot="1" noChangeAspect="1" noChangeArrowheads="1" noTextEdit="1"/>
          </p:cNvSpPr>
          <p:nvPr>
            <p:ph type="sldImg"/>
          </p:nvPr>
        </p:nvSpPr>
        <p:spPr>
          <a:xfrm>
            <a:off x="2309813" y="522288"/>
            <a:ext cx="4643437" cy="2611437"/>
          </a:xfrm>
          <a:ln/>
        </p:spPr>
      </p:sp>
      <p:sp>
        <p:nvSpPr>
          <p:cNvPr id="9113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24587615"/>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23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892EE8-5E02-4874-BDD9-636AACAE08C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2387" name="Rectangle 2"/>
          <p:cNvSpPr>
            <a:spLocks noGrp="1" noRot="1" noChangeAspect="1" noChangeArrowheads="1" noTextEdit="1"/>
          </p:cNvSpPr>
          <p:nvPr>
            <p:ph type="sldImg"/>
          </p:nvPr>
        </p:nvSpPr>
        <p:spPr>
          <a:xfrm>
            <a:off x="2309813" y="522288"/>
            <a:ext cx="4643437" cy="2611437"/>
          </a:xfrm>
          <a:ln/>
        </p:spPr>
      </p:sp>
      <p:sp>
        <p:nvSpPr>
          <p:cNvPr id="9123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20467959"/>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34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6687ED8-CC1D-4C26-9E86-1465B6C6414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3411" name="Rectangle 2"/>
          <p:cNvSpPr>
            <a:spLocks noGrp="1" noRot="1" noChangeAspect="1" noChangeArrowheads="1" noTextEdit="1"/>
          </p:cNvSpPr>
          <p:nvPr>
            <p:ph type="sldImg"/>
          </p:nvPr>
        </p:nvSpPr>
        <p:spPr>
          <a:xfrm>
            <a:off x="2309813" y="522288"/>
            <a:ext cx="4643437" cy="2611437"/>
          </a:xfrm>
          <a:ln/>
        </p:spPr>
      </p:sp>
      <p:sp>
        <p:nvSpPr>
          <p:cNvPr id="9134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76964739"/>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44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0F2669-82C2-4984-8497-831315CEB16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4435" name="Rectangle 2"/>
          <p:cNvSpPr>
            <a:spLocks noGrp="1" noRot="1" noChangeAspect="1" noChangeArrowheads="1" noTextEdit="1"/>
          </p:cNvSpPr>
          <p:nvPr>
            <p:ph type="sldImg"/>
          </p:nvPr>
        </p:nvSpPr>
        <p:spPr>
          <a:xfrm>
            <a:off x="2309813" y="522288"/>
            <a:ext cx="4643437" cy="2611437"/>
          </a:xfrm>
          <a:ln/>
        </p:spPr>
      </p:sp>
      <p:sp>
        <p:nvSpPr>
          <p:cNvPr id="9144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66197556"/>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5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97298A4-6291-47F1-9452-BD64D1D184A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5459" name="Rectangle 2"/>
          <p:cNvSpPr>
            <a:spLocks noGrp="1" noRot="1" noChangeAspect="1" noChangeArrowheads="1" noTextEdit="1"/>
          </p:cNvSpPr>
          <p:nvPr>
            <p:ph type="sldImg"/>
          </p:nvPr>
        </p:nvSpPr>
        <p:spPr>
          <a:xfrm>
            <a:off x="2309813" y="522288"/>
            <a:ext cx="4643437" cy="2611437"/>
          </a:xfrm>
          <a:ln/>
        </p:spPr>
      </p:sp>
      <p:sp>
        <p:nvSpPr>
          <p:cNvPr id="915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79243602"/>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6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7DC2BA2-6CBA-4603-8E69-171F7FD68E3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6483" name="Rectangle 2"/>
          <p:cNvSpPr>
            <a:spLocks noGrp="1" noRot="1" noChangeAspect="1" noChangeArrowheads="1" noTextEdit="1"/>
          </p:cNvSpPr>
          <p:nvPr>
            <p:ph type="sldImg"/>
          </p:nvPr>
        </p:nvSpPr>
        <p:spPr>
          <a:xfrm>
            <a:off x="2309813" y="522288"/>
            <a:ext cx="4643437" cy="2611437"/>
          </a:xfrm>
          <a:ln/>
        </p:spPr>
      </p:sp>
      <p:sp>
        <p:nvSpPr>
          <p:cNvPr id="916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87337627"/>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75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5F85470-9688-42EF-92ED-8DE3D11D768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7507" name="Rectangle 2"/>
          <p:cNvSpPr>
            <a:spLocks noGrp="1" noRot="1" noChangeAspect="1" noChangeArrowheads="1" noTextEdit="1"/>
          </p:cNvSpPr>
          <p:nvPr>
            <p:ph type="sldImg"/>
          </p:nvPr>
        </p:nvSpPr>
        <p:spPr>
          <a:xfrm>
            <a:off x="2309813" y="522288"/>
            <a:ext cx="4643437" cy="2611437"/>
          </a:xfrm>
          <a:ln/>
        </p:spPr>
      </p:sp>
      <p:sp>
        <p:nvSpPr>
          <p:cNvPr id="9175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3649086"/>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85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3442412-00CA-4B0A-AC82-BE308E5ADDB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8531" name="Rectangle 2"/>
          <p:cNvSpPr>
            <a:spLocks noGrp="1" noRot="1" noChangeAspect="1" noChangeArrowheads="1" noTextEdit="1"/>
          </p:cNvSpPr>
          <p:nvPr>
            <p:ph type="sldImg"/>
          </p:nvPr>
        </p:nvSpPr>
        <p:spPr>
          <a:xfrm>
            <a:off x="2309813" y="522288"/>
            <a:ext cx="4643437" cy="2611437"/>
          </a:xfrm>
          <a:ln/>
        </p:spPr>
      </p:sp>
      <p:sp>
        <p:nvSpPr>
          <p:cNvPr id="9185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6346051"/>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9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9C27053-F473-4988-8B3A-E3EA4DD592A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9555" name="Rectangle 2"/>
          <p:cNvSpPr>
            <a:spLocks noGrp="1" noRot="1" noChangeAspect="1" noChangeArrowheads="1" noTextEdit="1"/>
          </p:cNvSpPr>
          <p:nvPr>
            <p:ph type="sldImg"/>
          </p:nvPr>
        </p:nvSpPr>
        <p:spPr>
          <a:xfrm>
            <a:off x="2309813" y="522288"/>
            <a:ext cx="4643437" cy="2611437"/>
          </a:xfrm>
          <a:ln/>
        </p:spPr>
      </p:sp>
      <p:sp>
        <p:nvSpPr>
          <p:cNvPr id="919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26436536"/>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0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C62DEA6-4F7D-4EBA-9213-7EF3A32260D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0579" name="Rectangle 2"/>
          <p:cNvSpPr>
            <a:spLocks noGrp="1" noRot="1" noChangeAspect="1" noChangeArrowheads="1" noTextEdit="1"/>
          </p:cNvSpPr>
          <p:nvPr>
            <p:ph type="sldImg"/>
          </p:nvPr>
        </p:nvSpPr>
        <p:spPr>
          <a:xfrm>
            <a:off x="2309813" y="522288"/>
            <a:ext cx="4643437" cy="2611437"/>
          </a:xfrm>
          <a:ln/>
        </p:spPr>
      </p:sp>
      <p:sp>
        <p:nvSpPr>
          <p:cNvPr id="9205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5864499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8D23A07-8043-428E-889A-710FC985474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1603" name="Rectangle 2"/>
          <p:cNvSpPr>
            <a:spLocks noGrp="1" noRot="1" noChangeAspect="1" noChangeArrowheads="1" noTextEdit="1"/>
          </p:cNvSpPr>
          <p:nvPr>
            <p:ph type="sldImg"/>
          </p:nvPr>
        </p:nvSpPr>
        <p:spPr>
          <a:xfrm>
            <a:off x="2309813" y="522288"/>
            <a:ext cx="4643437" cy="2611437"/>
          </a:xfrm>
          <a:ln/>
        </p:spPr>
      </p:sp>
      <p:sp>
        <p:nvSpPr>
          <p:cNvPr id="9216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21293117"/>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4B16A6F-0CA0-40EB-B926-71CC0395C5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2627" name="Rectangle 2"/>
          <p:cNvSpPr>
            <a:spLocks noGrp="1" noRot="1" noChangeAspect="1" noChangeArrowheads="1" noTextEdit="1"/>
          </p:cNvSpPr>
          <p:nvPr>
            <p:ph type="sldImg"/>
          </p:nvPr>
        </p:nvSpPr>
        <p:spPr>
          <a:xfrm>
            <a:off x="2309813" y="522288"/>
            <a:ext cx="4643437" cy="2611437"/>
          </a:xfrm>
          <a:ln/>
        </p:spPr>
      </p:sp>
      <p:sp>
        <p:nvSpPr>
          <p:cNvPr id="922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32028289"/>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3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ACCFD1F-E0D7-42AE-B73D-9891779714F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3651" name="Rectangle 2"/>
          <p:cNvSpPr>
            <a:spLocks noGrp="1" noRot="1" noChangeAspect="1" noChangeArrowheads="1" noTextEdit="1"/>
          </p:cNvSpPr>
          <p:nvPr>
            <p:ph type="sldImg"/>
          </p:nvPr>
        </p:nvSpPr>
        <p:spPr>
          <a:xfrm>
            <a:off x="2309813" y="522288"/>
            <a:ext cx="4643437" cy="2611437"/>
          </a:xfrm>
          <a:ln/>
        </p:spPr>
      </p:sp>
      <p:sp>
        <p:nvSpPr>
          <p:cNvPr id="9236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99997785"/>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4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047DA91-F39C-4428-856B-68ED06A7464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4675" name="Rectangle 2"/>
          <p:cNvSpPr>
            <a:spLocks noGrp="1" noRot="1" noChangeAspect="1" noChangeArrowheads="1" noTextEdit="1"/>
          </p:cNvSpPr>
          <p:nvPr>
            <p:ph type="sldImg"/>
          </p:nvPr>
        </p:nvSpPr>
        <p:spPr>
          <a:xfrm>
            <a:off x="2309813" y="522288"/>
            <a:ext cx="4643437" cy="2611437"/>
          </a:xfrm>
          <a:ln/>
        </p:spPr>
      </p:sp>
      <p:sp>
        <p:nvSpPr>
          <p:cNvPr id="9246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20157975"/>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5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F2E8EC6-6EA7-4BA3-BD94-A72CC8FAB28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5699" name="Rectangle 2"/>
          <p:cNvSpPr>
            <a:spLocks noGrp="1" noRot="1" noChangeAspect="1" noChangeArrowheads="1" noTextEdit="1"/>
          </p:cNvSpPr>
          <p:nvPr>
            <p:ph type="sldImg"/>
          </p:nvPr>
        </p:nvSpPr>
        <p:spPr>
          <a:xfrm>
            <a:off x="2309813" y="522288"/>
            <a:ext cx="4643437" cy="2611437"/>
          </a:xfrm>
          <a:ln/>
        </p:spPr>
      </p:sp>
      <p:sp>
        <p:nvSpPr>
          <p:cNvPr id="9257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01489566"/>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6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7E51CF-2141-4DF2-9633-EA2CB6D899E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6723" name="Rectangle 2"/>
          <p:cNvSpPr>
            <a:spLocks noGrp="1" noRot="1" noChangeAspect="1" noChangeArrowheads="1" noTextEdit="1"/>
          </p:cNvSpPr>
          <p:nvPr>
            <p:ph type="sldImg"/>
          </p:nvPr>
        </p:nvSpPr>
        <p:spPr>
          <a:xfrm>
            <a:off x="2309813" y="522288"/>
            <a:ext cx="4643437" cy="2611437"/>
          </a:xfrm>
          <a:ln/>
        </p:spPr>
      </p:sp>
      <p:sp>
        <p:nvSpPr>
          <p:cNvPr id="9267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6992269"/>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44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0F2669-82C2-4984-8497-831315CEB16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4435" name="Rectangle 2"/>
          <p:cNvSpPr>
            <a:spLocks noGrp="1" noRot="1" noChangeAspect="1" noChangeArrowheads="1" noTextEdit="1"/>
          </p:cNvSpPr>
          <p:nvPr>
            <p:ph type="sldImg"/>
          </p:nvPr>
        </p:nvSpPr>
        <p:spPr>
          <a:xfrm>
            <a:off x="2309813" y="522288"/>
            <a:ext cx="4643437" cy="2611437"/>
          </a:xfrm>
          <a:ln/>
        </p:spPr>
      </p:sp>
      <p:sp>
        <p:nvSpPr>
          <p:cNvPr id="9144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10728541"/>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9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9C27053-F473-4988-8B3A-E3EA4DD592A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9555" name="Rectangle 2"/>
          <p:cNvSpPr>
            <a:spLocks noGrp="1" noRot="1" noChangeAspect="1" noChangeArrowheads="1" noTextEdit="1"/>
          </p:cNvSpPr>
          <p:nvPr>
            <p:ph type="sldImg"/>
          </p:nvPr>
        </p:nvSpPr>
        <p:spPr>
          <a:xfrm>
            <a:off x="2309813" y="522288"/>
            <a:ext cx="4643437" cy="2611437"/>
          </a:xfrm>
          <a:ln/>
        </p:spPr>
      </p:sp>
      <p:sp>
        <p:nvSpPr>
          <p:cNvPr id="919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52086566"/>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0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C62DEA6-4F7D-4EBA-9213-7EF3A32260D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0579" name="Rectangle 2"/>
          <p:cNvSpPr>
            <a:spLocks noGrp="1" noRot="1" noChangeAspect="1" noChangeArrowheads="1" noTextEdit="1"/>
          </p:cNvSpPr>
          <p:nvPr>
            <p:ph type="sldImg"/>
          </p:nvPr>
        </p:nvSpPr>
        <p:spPr>
          <a:xfrm>
            <a:off x="2309813" y="522288"/>
            <a:ext cx="4643437" cy="2611437"/>
          </a:xfrm>
          <a:ln/>
        </p:spPr>
      </p:sp>
      <p:sp>
        <p:nvSpPr>
          <p:cNvPr id="9205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23001503"/>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8D23A07-8043-428E-889A-710FC985474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1603" name="Rectangle 2"/>
          <p:cNvSpPr>
            <a:spLocks noGrp="1" noRot="1" noChangeAspect="1" noChangeArrowheads="1" noTextEdit="1"/>
          </p:cNvSpPr>
          <p:nvPr>
            <p:ph type="sldImg"/>
          </p:nvPr>
        </p:nvSpPr>
        <p:spPr>
          <a:xfrm>
            <a:off x="2309813" y="522288"/>
            <a:ext cx="4643437" cy="2611437"/>
          </a:xfrm>
          <a:ln/>
        </p:spPr>
      </p:sp>
      <p:sp>
        <p:nvSpPr>
          <p:cNvPr id="9216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356629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79120426"/>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9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929BFE2-C152-40AA-962F-6E40A3803A6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9795" name="Rectangle 2"/>
          <p:cNvSpPr>
            <a:spLocks noGrp="1" noRot="1" noChangeAspect="1" noChangeArrowheads="1" noTextEdit="1"/>
          </p:cNvSpPr>
          <p:nvPr>
            <p:ph type="sldImg"/>
          </p:nvPr>
        </p:nvSpPr>
        <p:spPr>
          <a:xfrm>
            <a:off x="2309813" y="522288"/>
            <a:ext cx="4643437" cy="2611437"/>
          </a:xfrm>
          <a:ln/>
        </p:spPr>
      </p:sp>
      <p:sp>
        <p:nvSpPr>
          <p:cNvPr id="929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92477424"/>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0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AEB715-B779-4DFC-9B75-204F50664D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0819" name="Rectangle 2"/>
          <p:cNvSpPr>
            <a:spLocks noGrp="1" noRot="1" noChangeAspect="1" noChangeArrowheads="1" noTextEdit="1"/>
          </p:cNvSpPr>
          <p:nvPr>
            <p:ph type="sldImg"/>
          </p:nvPr>
        </p:nvSpPr>
        <p:spPr>
          <a:xfrm>
            <a:off x="2309813" y="522288"/>
            <a:ext cx="4643437" cy="2611437"/>
          </a:xfrm>
          <a:ln/>
        </p:spPr>
      </p:sp>
      <p:sp>
        <p:nvSpPr>
          <p:cNvPr id="930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12479864"/>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3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6193507-F617-459C-B044-EA9B2388BF3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3891" name="Rectangle 2"/>
          <p:cNvSpPr>
            <a:spLocks noGrp="1" noRot="1" noChangeAspect="1" noChangeArrowheads="1" noTextEdit="1"/>
          </p:cNvSpPr>
          <p:nvPr>
            <p:ph type="sldImg"/>
          </p:nvPr>
        </p:nvSpPr>
        <p:spPr>
          <a:xfrm>
            <a:off x="2309813" y="522288"/>
            <a:ext cx="4643437" cy="2611437"/>
          </a:xfrm>
          <a:ln/>
        </p:spPr>
      </p:sp>
      <p:sp>
        <p:nvSpPr>
          <p:cNvPr id="933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6284321"/>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4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EFD2EF-49D4-489E-8374-86DA7F993BB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4915" name="Rectangle 2"/>
          <p:cNvSpPr>
            <a:spLocks noGrp="1" noRot="1" noChangeAspect="1" noChangeArrowheads="1" noTextEdit="1"/>
          </p:cNvSpPr>
          <p:nvPr>
            <p:ph type="sldImg"/>
          </p:nvPr>
        </p:nvSpPr>
        <p:spPr>
          <a:xfrm>
            <a:off x="2309813" y="522288"/>
            <a:ext cx="4643437" cy="2611437"/>
          </a:xfrm>
          <a:ln/>
        </p:spPr>
      </p:sp>
      <p:sp>
        <p:nvSpPr>
          <p:cNvPr id="934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83721037"/>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59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CA6802D-55D7-4500-980A-B0150141361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5939" name="Rectangle 2"/>
          <p:cNvSpPr>
            <a:spLocks noGrp="1" noRot="1" noChangeAspect="1" noChangeArrowheads="1" noTextEdit="1"/>
          </p:cNvSpPr>
          <p:nvPr>
            <p:ph type="sldImg"/>
          </p:nvPr>
        </p:nvSpPr>
        <p:spPr>
          <a:xfrm>
            <a:off x="2309813" y="522288"/>
            <a:ext cx="4643437" cy="2611437"/>
          </a:xfrm>
          <a:ln/>
        </p:spPr>
      </p:sp>
      <p:sp>
        <p:nvSpPr>
          <p:cNvPr id="9359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02655967"/>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6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C82E68A-2A54-4A92-89BB-1BDACB8192A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6003" name="Rectangle 2"/>
          <p:cNvSpPr>
            <a:spLocks noGrp="1" noRot="1" noChangeAspect="1" noChangeArrowheads="1" noTextEdit="1"/>
          </p:cNvSpPr>
          <p:nvPr>
            <p:ph type="sldImg"/>
          </p:nvPr>
        </p:nvSpPr>
        <p:spPr>
          <a:xfrm>
            <a:off x="2309813" y="522288"/>
            <a:ext cx="4643437" cy="2611437"/>
          </a:xfrm>
          <a:ln/>
        </p:spPr>
      </p:sp>
      <p:sp>
        <p:nvSpPr>
          <p:cNvPr id="896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26930254"/>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69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B52DDDE-BEE7-466D-91D3-C0259D3C8B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6963" name="Rectangle 2"/>
          <p:cNvSpPr>
            <a:spLocks noGrp="1" noRot="1" noChangeAspect="1" noChangeArrowheads="1" noTextEdit="1"/>
          </p:cNvSpPr>
          <p:nvPr>
            <p:ph type="sldImg"/>
          </p:nvPr>
        </p:nvSpPr>
        <p:spPr>
          <a:xfrm>
            <a:off x="2309813" y="522288"/>
            <a:ext cx="4643437" cy="2611437"/>
          </a:xfrm>
          <a:ln/>
        </p:spPr>
      </p:sp>
      <p:sp>
        <p:nvSpPr>
          <p:cNvPr id="9369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9634220"/>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80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C80FADF-A26F-4C1E-92EC-9AB9E46467C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540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8051" name="Rectangle 2"/>
          <p:cNvSpPr>
            <a:spLocks noGrp="1" noRot="1" noChangeAspect="1" noChangeArrowheads="1" noTextEdit="1"/>
          </p:cNvSpPr>
          <p:nvPr>
            <p:ph type="sldImg"/>
          </p:nvPr>
        </p:nvSpPr>
        <p:spPr>
          <a:xfrm>
            <a:off x="2309813" y="522288"/>
            <a:ext cx="4643437" cy="2611437"/>
          </a:xfrm>
          <a:ln/>
        </p:spPr>
      </p:sp>
      <p:sp>
        <p:nvSpPr>
          <p:cNvPr id="8980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87370114"/>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72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BEAEF71-6044-41C5-9075-189FC830879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7203" name="Rectangle 2"/>
          <p:cNvSpPr>
            <a:spLocks noGrp="1" noRot="1" noChangeAspect="1" noChangeArrowheads="1" noTextEdit="1"/>
          </p:cNvSpPr>
          <p:nvPr>
            <p:ph type="sldImg"/>
          </p:nvPr>
        </p:nvSpPr>
        <p:spPr>
          <a:xfrm>
            <a:off x="2309813" y="522288"/>
            <a:ext cx="4643437" cy="2611437"/>
          </a:xfrm>
          <a:ln/>
        </p:spPr>
      </p:sp>
      <p:sp>
        <p:nvSpPr>
          <p:cNvPr id="9472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13901442"/>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69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B52DDDE-BEE7-466D-91D3-C0259D3C8B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6963" name="Rectangle 2"/>
          <p:cNvSpPr>
            <a:spLocks noGrp="1" noRot="1" noChangeAspect="1" noChangeArrowheads="1" noTextEdit="1"/>
          </p:cNvSpPr>
          <p:nvPr>
            <p:ph type="sldImg"/>
          </p:nvPr>
        </p:nvSpPr>
        <p:spPr>
          <a:xfrm>
            <a:off x="2309813" y="522288"/>
            <a:ext cx="4643437" cy="2611437"/>
          </a:xfrm>
          <a:ln/>
        </p:spPr>
      </p:sp>
      <p:sp>
        <p:nvSpPr>
          <p:cNvPr id="9369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8765853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5</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91919539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79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EE26497-9258-4316-8A37-CAB5B6BD3C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7987" name="Rectangle 2"/>
          <p:cNvSpPr>
            <a:spLocks noGrp="1" noRot="1" noChangeAspect="1" noChangeArrowheads="1" noTextEdit="1"/>
          </p:cNvSpPr>
          <p:nvPr>
            <p:ph type="sldImg"/>
          </p:nvPr>
        </p:nvSpPr>
        <p:spPr>
          <a:xfrm>
            <a:off x="2309813" y="522288"/>
            <a:ext cx="4643437" cy="2611437"/>
          </a:xfrm>
          <a:ln/>
        </p:spPr>
      </p:sp>
      <p:sp>
        <p:nvSpPr>
          <p:cNvPr id="9379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2311285"/>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9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42F0B71-613D-4AFC-A93B-0CF4E5D9D2E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9859" name="Rectangle 2"/>
          <p:cNvSpPr>
            <a:spLocks noGrp="1" noRot="1" noChangeAspect="1" noChangeArrowheads="1" noTextEdit="1"/>
          </p:cNvSpPr>
          <p:nvPr>
            <p:ph type="sldImg"/>
          </p:nvPr>
        </p:nvSpPr>
        <p:spPr>
          <a:xfrm>
            <a:off x="2309813" y="522288"/>
            <a:ext cx="4643437" cy="2611437"/>
          </a:xfrm>
          <a:ln/>
        </p:spPr>
      </p:sp>
      <p:sp>
        <p:nvSpPr>
          <p:cNvPr id="889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55321866"/>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57290756"/>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16382163"/>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94225863"/>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04899796"/>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08803460"/>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66027523"/>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22882751"/>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7630210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39086249"/>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9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336AE74-6697-4A3B-A78B-00194E1BFA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9011" name="Rectangle 2"/>
          <p:cNvSpPr>
            <a:spLocks noGrp="1" noRot="1" noChangeAspect="1" noChangeArrowheads="1" noTextEdit="1"/>
          </p:cNvSpPr>
          <p:nvPr>
            <p:ph type="sldImg"/>
          </p:nvPr>
        </p:nvSpPr>
        <p:spPr>
          <a:xfrm>
            <a:off x="2309813" y="522288"/>
            <a:ext cx="4643437" cy="2611437"/>
          </a:xfrm>
          <a:ln/>
        </p:spPr>
      </p:sp>
      <p:sp>
        <p:nvSpPr>
          <p:cNvPr id="939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45042174"/>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41703653"/>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04391853"/>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57978763"/>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28618018"/>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07520215"/>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91538893"/>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5862108"/>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10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0C949B7-02EC-4D76-B3DC-186C9E6AD44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1059" name="Rectangle 2"/>
          <p:cNvSpPr>
            <a:spLocks noGrp="1" noRot="1" noChangeAspect="1" noChangeArrowheads="1" noTextEdit="1"/>
          </p:cNvSpPr>
          <p:nvPr>
            <p:ph type="sldImg"/>
          </p:nvPr>
        </p:nvSpPr>
        <p:spPr>
          <a:xfrm>
            <a:off x="2309813" y="522288"/>
            <a:ext cx="4643437" cy="2611437"/>
          </a:xfrm>
          <a:ln/>
        </p:spPr>
      </p:sp>
      <p:sp>
        <p:nvSpPr>
          <p:cNvPr id="9410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5839558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19685169"/>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4196096"/>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70373936"/>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73425309"/>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29876781"/>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72710484"/>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0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208E22D-2816-4F36-B875-9B231096E70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2083" name="Rectangle 2"/>
          <p:cNvSpPr>
            <a:spLocks noGrp="1" noRot="1" noChangeAspect="1" noChangeArrowheads="1" noTextEdit="1"/>
          </p:cNvSpPr>
          <p:nvPr>
            <p:ph type="sldImg"/>
          </p:nvPr>
        </p:nvSpPr>
        <p:spPr>
          <a:xfrm>
            <a:off x="2309813" y="522288"/>
            <a:ext cx="4643437" cy="2611437"/>
          </a:xfrm>
          <a:ln/>
        </p:spPr>
      </p:sp>
      <p:sp>
        <p:nvSpPr>
          <p:cNvPr id="9420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73327635"/>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3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25828D1-B4E7-4831-9CE0-5256BE09295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3107" name="Rectangle 2"/>
          <p:cNvSpPr>
            <a:spLocks noGrp="1" noRot="1" noChangeAspect="1" noChangeArrowheads="1" noTextEdit="1"/>
          </p:cNvSpPr>
          <p:nvPr>
            <p:ph type="sldImg"/>
          </p:nvPr>
        </p:nvSpPr>
        <p:spPr>
          <a:xfrm>
            <a:off x="2309813" y="522288"/>
            <a:ext cx="4643437" cy="2611437"/>
          </a:xfrm>
          <a:ln/>
        </p:spPr>
      </p:sp>
      <p:sp>
        <p:nvSpPr>
          <p:cNvPr id="943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4738961"/>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9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42F0B71-613D-4AFC-A93B-0CF4E5D9D2E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9859" name="Rectangle 2"/>
          <p:cNvSpPr>
            <a:spLocks noGrp="1" noRot="1" noChangeAspect="1" noChangeArrowheads="1" noTextEdit="1"/>
          </p:cNvSpPr>
          <p:nvPr>
            <p:ph type="sldImg"/>
          </p:nvPr>
        </p:nvSpPr>
        <p:spPr>
          <a:xfrm>
            <a:off x="2309813" y="522288"/>
            <a:ext cx="4643437" cy="2611437"/>
          </a:xfrm>
          <a:ln/>
        </p:spPr>
      </p:sp>
      <p:sp>
        <p:nvSpPr>
          <p:cNvPr id="889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94783034"/>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2068764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18010387"/>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55688603"/>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59919202"/>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08647331"/>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77546257"/>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82165915"/>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90692799"/>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66920592"/>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41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2E53939-F773-4B42-B37F-491B32C7AE4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4131" name="Rectangle 2"/>
          <p:cNvSpPr>
            <a:spLocks noGrp="1" noRot="1" noChangeAspect="1" noChangeArrowheads="1" noTextEdit="1"/>
          </p:cNvSpPr>
          <p:nvPr>
            <p:ph type="sldImg"/>
          </p:nvPr>
        </p:nvSpPr>
        <p:spPr>
          <a:xfrm>
            <a:off x="2309813" y="522288"/>
            <a:ext cx="4643437" cy="2611437"/>
          </a:xfrm>
          <a:ln/>
        </p:spPr>
      </p:sp>
      <p:sp>
        <p:nvSpPr>
          <p:cNvPr id="9441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87453093"/>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5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2BFD84F-7890-4AEB-B8E2-B54431C77D3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5155" name="Rectangle 2"/>
          <p:cNvSpPr>
            <a:spLocks noGrp="1" noRot="1" noChangeAspect="1" noChangeArrowheads="1" noTextEdit="1"/>
          </p:cNvSpPr>
          <p:nvPr>
            <p:ph type="sldImg"/>
          </p:nvPr>
        </p:nvSpPr>
        <p:spPr>
          <a:xfrm>
            <a:off x="2309813" y="522288"/>
            <a:ext cx="4643437" cy="2611437"/>
          </a:xfrm>
          <a:ln/>
        </p:spPr>
      </p:sp>
      <p:sp>
        <p:nvSpPr>
          <p:cNvPr id="945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0031943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61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FA08F80-254A-423B-BD2B-A8A0D5B06DE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6179" name="Rectangle 2"/>
          <p:cNvSpPr>
            <a:spLocks noGrp="1" noRot="1" noChangeAspect="1" noChangeArrowheads="1" noTextEdit="1"/>
          </p:cNvSpPr>
          <p:nvPr>
            <p:ph type="sldImg"/>
          </p:nvPr>
        </p:nvSpPr>
        <p:spPr>
          <a:xfrm>
            <a:off x="2309813" y="522288"/>
            <a:ext cx="4643437" cy="2611437"/>
          </a:xfrm>
          <a:ln/>
        </p:spPr>
      </p:sp>
      <p:sp>
        <p:nvSpPr>
          <p:cNvPr id="9461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91589016"/>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72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BEAEF71-6044-41C5-9075-189FC830879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7203" name="Rectangle 2"/>
          <p:cNvSpPr>
            <a:spLocks noGrp="1" noRot="1" noChangeAspect="1" noChangeArrowheads="1" noTextEdit="1"/>
          </p:cNvSpPr>
          <p:nvPr>
            <p:ph type="sldImg"/>
          </p:nvPr>
        </p:nvSpPr>
        <p:spPr>
          <a:xfrm>
            <a:off x="2309813" y="522288"/>
            <a:ext cx="4643437" cy="2611437"/>
          </a:xfrm>
          <a:ln/>
        </p:spPr>
      </p:sp>
      <p:sp>
        <p:nvSpPr>
          <p:cNvPr id="9472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41084047"/>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1332051"/>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30110555"/>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98768911"/>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69024697"/>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1026970"/>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09843203"/>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8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61EFD7E-1B68-4A3F-813B-C0B5309BA1C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8227" name="Rectangle 2"/>
          <p:cNvSpPr>
            <a:spLocks noGrp="1" noRot="1" noChangeAspect="1" noChangeArrowheads="1" noTextEdit="1"/>
          </p:cNvSpPr>
          <p:nvPr>
            <p:ph type="sldImg"/>
          </p:nvPr>
        </p:nvSpPr>
        <p:spPr>
          <a:xfrm>
            <a:off x="2309813" y="522288"/>
            <a:ext cx="4643437" cy="2611437"/>
          </a:xfrm>
          <a:ln/>
        </p:spPr>
      </p:sp>
      <p:sp>
        <p:nvSpPr>
          <p:cNvPr id="948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6785076"/>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92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3F37AD2-97C1-4FE0-BB65-A4D24F6419E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9251" name="Rectangle 2"/>
          <p:cNvSpPr>
            <a:spLocks noGrp="1" noRot="1" noChangeAspect="1" noChangeArrowheads="1" noTextEdit="1"/>
          </p:cNvSpPr>
          <p:nvPr>
            <p:ph type="sldImg"/>
          </p:nvPr>
        </p:nvSpPr>
        <p:spPr>
          <a:xfrm>
            <a:off x="2309813" y="522288"/>
            <a:ext cx="4643437" cy="2611437"/>
          </a:xfrm>
          <a:ln/>
        </p:spPr>
      </p:sp>
      <p:sp>
        <p:nvSpPr>
          <p:cNvPr id="9492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5906351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628167"/>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02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337A53-88AA-4EB5-8524-FE137631F65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50275" name="Rectangle 2"/>
          <p:cNvSpPr>
            <a:spLocks noGrp="1" noRot="1" noChangeAspect="1" noChangeArrowheads="1" noTextEdit="1"/>
          </p:cNvSpPr>
          <p:nvPr>
            <p:ph type="sldImg"/>
          </p:nvPr>
        </p:nvSpPr>
        <p:spPr>
          <a:xfrm>
            <a:off x="2309813" y="522288"/>
            <a:ext cx="4643437" cy="2611437"/>
          </a:xfrm>
          <a:ln/>
        </p:spPr>
      </p:sp>
      <p:sp>
        <p:nvSpPr>
          <p:cNvPr id="9502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09311099"/>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29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B50683D-FA1A-4165-80CD-1885BF7D3B2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2931" name="Rectangle 2"/>
          <p:cNvSpPr>
            <a:spLocks noGrp="1" noRot="1" noChangeAspect="1" noChangeArrowheads="1" noTextEdit="1"/>
          </p:cNvSpPr>
          <p:nvPr>
            <p:ph type="sldImg"/>
          </p:nvPr>
        </p:nvSpPr>
        <p:spPr>
          <a:xfrm>
            <a:off x="2309813" y="522288"/>
            <a:ext cx="4643437" cy="2611437"/>
          </a:xfrm>
          <a:ln/>
        </p:spPr>
      </p:sp>
      <p:sp>
        <p:nvSpPr>
          <p:cNvPr id="8929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11505012"/>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02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337A53-88AA-4EB5-8524-FE137631F65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50275" name="Rectangle 2"/>
          <p:cNvSpPr>
            <a:spLocks noGrp="1" noRot="1" noChangeAspect="1" noChangeArrowheads="1" noTextEdit="1"/>
          </p:cNvSpPr>
          <p:nvPr>
            <p:ph type="sldImg"/>
          </p:nvPr>
        </p:nvSpPr>
        <p:spPr>
          <a:xfrm>
            <a:off x="2309813" y="522288"/>
            <a:ext cx="4643437" cy="2611437"/>
          </a:xfrm>
          <a:ln/>
        </p:spPr>
      </p:sp>
      <p:sp>
        <p:nvSpPr>
          <p:cNvPr id="9502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2096903"/>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12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31658F4-3BDD-4A87-B50B-2B70494673E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51299" name="Rectangle 2"/>
          <p:cNvSpPr>
            <a:spLocks noGrp="1" noRot="1" noChangeAspect="1" noChangeArrowheads="1" noTextEdit="1"/>
          </p:cNvSpPr>
          <p:nvPr>
            <p:ph type="sldImg"/>
          </p:nvPr>
        </p:nvSpPr>
        <p:spPr>
          <a:xfrm>
            <a:off x="2309813" y="522288"/>
            <a:ext cx="4643437" cy="2611437"/>
          </a:xfrm>
          <a:ln/>
        </p:spPr>
      </p:sp>
      <p:sp>
        <p:nvSpPr>
          <p:cNvPr id="9513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03623098"/>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2815CE-E1D1-485C-83D9-7B3EC07D652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52323" name="Rectangle 2"/>
          <p:cNvSpPr>
            <a:spLocks noGrp="1" noRot="1" noChangeAspect="1" noChangeArrowheads="1" noTextEdit="1"/>
          </p:cNvSpPr>
          <p:nvPr>
            <p:ph type="sldImg"/>
          </p:nvPr>
        </p:nvSpPr>
        <p:spPr>
          <a:xfrm>
            <a:off x="2309813" y="522288"/>
            <a:ext cx="4643437" cy="2611437"/>
          </a:xfrm>
          <a:ln/>
        </p:spPr>
      </p:sp>
      <p:sp>
        <p:nvSpPr>
          <p:cNvPr id="9523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47075963"/>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43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127FFF5-036A-41A9-9A3D-F4CDF69EE31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54371" name="Rectangle 2"/>
          <p:cNvSpPr>
            <a:spLocks noGrp="1" noRot="1" noChangeAspect="1" noChangeArrowheads="1" noTextEdit="1"/>
          </p:cNvSpPr>
          <p:nvPr>
            <p:ph type="sldImg"/>
          </p:nvPr>
        </p:nvSpPr>
        <p:spPr>
          <a:xfrm>
            <a:off x="2309813" y="522288"/>
            <a:ext cx="4643437" cy="2611437"/>
          </a:xfrm>
          <a:ln/>
        </p:spPr>
      </p:sp>
      <p:sp>
        <p:nvSpPr>
          <p:cNvPr id="9543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75417338"/>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53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EC9868D-4C96-437D-AE2F-6198D1AB7EF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55395" name="Rectangle 2"/>
          <p:cNvSpPr>
            <a:spLocks noGrp="1" noRot="1" noChangeAspect="1" noChangeArrowheads="1" noTextEdit="1"/>
          </p:cNvSpPr>
          <p:nvPr>
            <p:ph type="sldImg"/>
          </p:nvPr>
        </p:nvSpPr>
        <p:spPr>
          <a:xfrm>
            <a:off x="2309813" y="522288"/>
            <a:ext cx="4643437" cy="2611437"/>
          </a:xfrm>
          <a:ln/>
        </p:spPr>
      </p:sp>
      <p:sp>
        <p:nvSpPr>
          <p:cNvPr id="9553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34109393"/>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64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4CC52C2-1196-4F02-A1BF-EDD2C0E32B6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56419" name="Rectangle 2"/>
          <p:cNvSpPr>
            <a:spLocks noGrp="1" noRot="1" noChangeAspect="1" noChangeArrowheads="1" noTextEdit="1"/>
          </p:cNvSpPr>
          <p:nvPr>
            <p:ph type="sldImg"/>
          </p:nvPr>
        </p:nvSpPr>
        <p:spPr>
          <a:xfrm>
            <a:off x="2309813" y="522288"/>
            <a:ext cx="4643437" cy="2611437"/>
          </a:xfrm>
          <a:ln/>
        </p:spPr>
      </p:sp>
      <p:sp>
        <p:nvSpPr>
          <p:cNvPr id="9564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6798844"/>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39705292"/>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7486777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30033036"/>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58468016"/>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84014414"/>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81691423"/>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9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42F0B71-613D-4AFC-A93B-0CF4E5D9D2E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9859" name="Rectangle 2"/>
          <p:cNvSpPr>
            <a:spLocks noGrp="1" noRot="1" noChangeAspect="1" noChangeArrowheads="1" noTextEdit="1"/>
          </p:cNvSpPr>
          <p:nvPr>
            <p:ph type="sldImg"/>
          </p:nvPr>
        </p:nvSpPr>
        <p:spPr>
          <a:xfrm>
            <a:off x="2309813" y="522288"/>
            <a:ext cx="4643437" cy="2611437"/>
          </a:xfrm>
          <a:ln/>
        </p:spPr>
      </p:sp>
      <p:sp>
        <p:nvSpPr>
          <p:cNvPr id="889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12115808"/>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709E3B5-E524-4957-B426-CDF55EA2F3D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0883" name="Rectangle 2"/>
          <p:cNvSpPr>
            <a:spLocks noGrp="1" noRot="1" noChangeAspect="1" noChangeArrowheads="1" noTextEdit="1"/>
          </p:cNvSpPr>
          <p:nvPr>
            <p:ph type="sldImg"/>
          </p:nvPr>
        </p:nvSpPr>
        <p:spPr>
          <a:xfrm>
            <a:off x="2309813" y="522288"/>
            <a:ext cx="4643437" cy="2611437"/>
          </a:xfrm>
          <a:ln/>
        </p:spPr>
      </p:sp>
      <p:sp>
        <p:nvSpPr>
          <p:cNvPr id="890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58008253"/>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88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2C468EE-F5EB-4AE9-84D5-33AE401C6A1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8835" name="Rectangle 2"/>
          <p:cNvSpPr>
            <a:spLocks noGrp="1" noRot="1" noChangeAspect="1" noChangeArrowheads="1" noTextEdit="1"/>
          </p:cNvSpPr>
          <p:nvPr>
            <p:ph type="sldImg"/>
          </p:nvPr>
        </p:nvSpPr>
        <p:spPr>
          <a:xfrm>
            <a:off x="2309813" y="522288"/>
            <a:ext cx="4643437" cy="2611437"/>
          </a:xfrm>
          <a:ln/>
        </p:spPr>
      </p:sp>
      <p:sp>
        <p:nvSpPr>
          <p:cNvPr id="8888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87245448"/>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29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B50683D-FA1A-4165-80CD-1885BF7D3B2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2931" name="Rectangle 2"/>
          <p:cNvSpPr>
            <a:spLocks noGrp="1" noRot="1" noChangeAspect="1" noChangeArrowheads="1" noTextEdit="1"/>
          </p:cNvSpPr>
          <p:nvPr>
            <p:ph type="sldImg"/>
          </p:nvPr>
        </p:nvSpPr>
        <p:spPr>
          <a:xfrm>
            <a:off x="2309813" y="522288"/>
            <a:ext cx="4643437" cy="2611437"/>
          </a:xfrm>
          <a:ln/>
        </p:spPr>
      </p:sp>
      <p:sp>
        <p:nvSpPr>
          <p:cNvPr id="8929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94083576"/>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6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C82E68A-2A54-4A92-89BB-1BDACB8192A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6003" name="Rectangle 2"/>
          <p:cNvSpPr>
            <a:spLocks noGrp="1" noRot="1" noChangeAspect="1" noChangeArrowheads="1" noTextEdit="1"/>
          </p:cNvSpPr>
          <p:nvPr>
            <p:ph type="sldImg"/>
          </p:nvPr>
        </p:nvSpPr>
        <p:spPr>
          <a:xfrm>
            <a:off x="2309813" y="522288"/>
            <a:ext cx="4643437" cy="2611437"/>
          </a:xfrm>
          <a:ln/>
        </p:spPr>
      </p:sp>
      <p:sp>
        <p:nvSpPr>
          <p:cNvPr id="896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4359131"/>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80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C80FADF-A26F-4C1E-92EC-9AB9E46467C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8051" name="Rectangle 2"/>
          <p:cNvSpPr>
            <a:spLocks noGrp="1" noRot="1" noChangeAspect="1" noChangeArrowheads="1" noTextEdit="1"/>
          </p:cNvSpPr>
          <p:nvPr>
            <p:ph type="sldImg"/>
          </p:nvPr>
        </p:nvSpPr>
        <p:spPr>
          <a:xfrm>
            <a:off x="2309813" y="522288"/>
            <a:ext cx="4643437" cy="2611437"/>
          </a:xfrm>
          <a:ln/>
        </p:spPr>
      </p:sp>
      <p:sp>
        <p:nvSpPr>
          <p:cNvPr id="8980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4057459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01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5D5C130-5C99-44CA-91F0-5D86360B764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30147" name="Rectangle 2"/>
          <p:cNvSpPr>
            <a:spLocks noGrp="1" noRot="1" noChangeAspect="1" noChangeArrowheads="1" noTextEdit="1"/>
          </p:cNvSpPr>
          <p:nvPr>
            <p:ph type="sldImg"/>
          </p:nvPr>
        </p:nvSpPr>
        <p:spPr>
          <a:xfrm>
            <a:off x="2309813" y="522288"/>
            <a:ext cx="4643437" cy="2611437"/>
          </a:xfrm>
          <a:ln/>
        </p:spPr>
      </p:sp>
      <p:sp>
        <p:nvSpPr>
          <p:cNvPr id="10301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22203415"/>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5BF6E40-81BA-4C53-B558-BC7C8164EE8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1123" name="Rectangle 2"/>
          <p:cNvSpPr>
            <a:spLocks noGrp="1" noRot="1" noChangeAspect="1" noChangeArrowheads="1" noTextEdit="1"/>
          </p:cNvSpPr>
          <p:nvPr>
            <p:ph type="sldImg"/>
          </p:nvPr>
        </p:nvSpPr>
        <p:spPr>
          <a:xfrm>
            <a:off x="2309813" y="522288"/>
            <a:ext cx="4643437" cy="2611437"/>
          </a:xfrm>
          <a:ln/>
        </p:spPr>
      </p:sp>
      <p:sp>
        <p:nvSpPr>
          <p:cNvPr id="901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08239091"/>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21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274C836-F96B-41C7-8C16-A8E99E0EF2C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2147" name="Rectangle 2"/>
          <p:cNvSpPr>
            <a:spLocks noGrp="1" noRot="1" noChangeAspect="1" noChangeArrowheads="1" noTextEdit="1"/>
          </p:cNvSpPr>
          <p:nvPr>
            <p:ph type="sldImg"/>
          </p:nvPr>
        </p:nvSpPr>
        <p:spPr>
          <a:xfrm>
            <a:off x="2309813" y="522288"/>
            <a:ext cx="4643437" cy="2611437"/>
          </a:xfrm>
          <a:ln/>
        </p:spPr>
      </p:sp>
      <p:sp>
        <p:nvSpPr>
          <p:cNvPr id="9021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36202044"/>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4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814EA23-B864-4966-9BE7-BE4866076BF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4195" name="Rectangle 2"/>
          <p:cNvSpPr>
            <a:spLocks noGrp="1" noRot="1" noChangeAspect="1" noChangeArrowheads="1" noTextEdit="1"/>
          </p:cNvSpPr>
          <p:nvPr>
            <p:ph type="sldImg"/>
          </p:nvPr>
        </p:nvSpPr>
        <p:spPr>
          <a:xfrm>
            <a:off x="2309813" y="522288"/>
            <a:ext cx="4643437" cy="2611437"/>
          </a:xfrm>
          <a:ln/>
        </p:spPr>
      </p:sp>
      <p:sp>
        <p:nvSpPr>
          <p:cNvPr id="904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66127067"/>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94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8C142EA-B3EF-4DC1-A6BE-FFDF5620D6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59491" name="Rectangle 2"/>
          <p:cNvSpPr>
            <a:spLocks noGrp="1" noRot="1" noChangeAspect="1" noChangeArrowheads="1" noTextEdit="1"/>
          </p:cNvSpPr>
          <p:nvPr>
            <p:ph type="sldImg"/>
          </p:nvPr>
        </p:nvSpPr>
        <p:spPr>
          <a:xfrm>
            <a:off x="2309813" y="522288"/>
            <a:ext cx="4643437" cy="2611437"/>
          </a:xfrm>
          <a:ln/>
        </p:spPr>
      </p:sp>
      <p:sp>
        <p:nvSpPr>
          <p:cNvPr id="9594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23155144"/>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6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AB6D170-7E1B-46AF-8FE1-CF5ADE47144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6243" name="Rectangle 2"/>
          <p:cNvSpPr>
            <a:spLocks noGrp="1" noRot="1" noChangeAspect="1" noChangeArrowheads="1" noTextEdit="1"/>
          </p:cNvSpPr>
          <p:nvPr>
            <p:ph type="sldImg"/>
          </p:nvPr>
        </p:nvSpPr>
        <p:spPr>
          <a:xfrm>
            <a:off x="2309813" y="522288"/>
            <a:ext cx="4643437" cy="2611437"/>
          </a:xfrm>
          <a:ln/>
        </p:spPr>
      </p:sp>
      <p:sp>
        <p:nvSpPr>
          <p:cNvPr id="906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325023"/>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942941-6171-4A84-B45D-FC7C306ABD3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1363" name="Rectangle 2"/>
          <p:cNvSpPr>
            <a:spLocks noGrp="1" noRot="1" noChangeAspect="1" noChangeArrowheads="1" noTextEdit="1"/>
          </p:cNvSpPr>
          <p:nvPr>
            <p:ph type="sldImg"/>
          </p:nvPr>
        </p:nvSpPr>
        <p:spPr>
          <a:xfrm>
            <a:off x="2309813" y="522288"/>
            <a:ext cx="4643437" cy="2611437"/>
          </a:xfrm>
          <a:ln/>
        </p:spPr>
      </p:sp>
      <p:sp>
        <p:nvSpPr>
          <p:cNvPr id="9113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1653531"/>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9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42F0B71-613D-4AFC-A93B-0CF4E5D9D2E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9859" name="Rectangle 2"/>
          <p:cNvSpPr>
            <a:spLocks noGrp="1" noRot="1" noChangeAspect="1" noChangeArrowheads="1" noTextEdit="1"/>
          </p:cNvSpPr>
          <p:nvPr>
            <p:ph type="sldImg"/>
          </p:nvPr>
        </p:nvSpPr>
        <p:spPr>
          <a:xfrm>
            <a:off x="2309813" y="522288"/>
            <a:ext cx="4643437" cy="2611437"/>
          </a:xfrm>
          <a:ln/>
        </p:spPr>
      </p:sp>
      <p:sp>
        <p:nvSpPr>
          <p:cNvPr id="889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31450244"/>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709E3B5-E524-4957-B426-CDF55EA2F3D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0883" name="Rectangle 2"/>
          <p:cNvSpPr>
            <a:spLocks noGrp="1" noRot="1" noChangeAspect="1" noChangeArrowheads="1" noTextEdit="1"/>
          </p:cNvSpPr>
          <p:nvPr>
            <p:ph type="sldImg"/>
          </p:nvPr>
        </p:nvSpPr>
        <p:spPr>
          <a:xfrm>
            <a:off x="2309813" y="522288"/>
            <a:ext cx="4643437" cy="2611437"/>
          </a:xfrm>
          <a:ln/>
        </p:spPr>
      </p:sp>
      <p:sp>
        <p:nvSpPr>
          <p:cNvPr id="890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07437360"/>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05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C40C09E-E486-46FA-B8B3-44340FA026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0515" name="Rectangle 2"/>
          <p:cNvSpPr>
            <a:spLocks noGrp="1" noRot="1" noChangeAspect="1" noChangeArrowheads="1" noTextEdit="1"/>
          </p:cNvSpPr>
          <p:nvPr>
            <p:ph type="sldImg"/>
          </p:nvPr>
        </p:nvSpPr>
        <p:spPr>
          <a:xfrm>
            <a:off x="2309813" y="522288"/>
            <a:ext cx="4643437" cy="2611437"/>
          </a:xfrm>
          <a:ln/>
        </p:spPr>
      </p:sp>
      <p:sp>
        <p:nvSpPr>
          <p:cNvPr id="9605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4037932"/>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15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E056824-525A-42BE-8BC5-8218BADCFD6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1539" name="Rectangle 2"/>
          <p:cNvSpPr>
            <a:spLocks noGrp="1" noRot="1" noChangeAspect="1" noChangeArrowheads="1" noTextEdit="1"/>
          </p:cNvSpPr>
          <p:nvPr>
            <p:ph type="sldImg"/>
          </p:nvPr>
        </p:nvSpPr>
        <p:spPr>
          <a:xfrm>
            <a:off x="2309813" y="522288"/>
            <a:ext cx="4643437" cy="2611437"/>
          </a:xfrm>
          <a:ln/>
        </p:spPr>
      </p:sp>
      <p:sp>
        <p:nvSpPr>
          <p:cNvPr id="9615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5409262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1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B1022E5-53AF-430E-A5A8-19828F8741C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31171" name="Rectangle 2"/>
          <p:cNvSpPr>
            <a:spLocks noGrp="1" noRot="1" noChangeAspect="1" noChangeArrowheads="1" noTextEdit="1"/>
          </p:cNvSpPr>
          <p:nvPr>
            <p:ph type="sldImg"/>
          </p:nvPr>
        </p:nvSpPr>
        <p:spPr>
          <a:xfrm>
            <a:off x="2309813" y="522288"/>
            <a:ext cx="4643437" cy="2611437"/>
          </a:xfrm>
          <a:ln/>
        </p:spPr>
      </p:sp>
      <p:sp>
        <p:nvSpPr>
          <p:cNvPr id="1031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72276964"/>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66081115"/>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59340378"/>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86241596"/>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42915530"/>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18583106"/>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29116126"/>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9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42F0B71-613D-4AFC-A93B-0CF4E5D9D2E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9859" name="Rectangle 2"/>
          <p:cNvSpPr>
            <a:spLocks noGrp="1" noRot="1" noChangeAspect="1" noChangeArrowheads="1" noTextEdit="1"/>
          </p:cNvSpPr>
          <p:nvPr>
            <p:ph type="sldImg"/>
          </p:nvPr>
        </p:nvSpPr>
        <p:spPr>
          <a:xfrm>
            <a:off x="2309813" y="522288"/>
            <a:ext cx="4643437" cy="2611437"/>
          </a:xfrm>
          <a:ln/>
        </p:spPr>
      </p:sp>
      <p:sp>
        <p:nvSpPr>
          <p:cNvPr id="889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63987296"/>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4847550"/>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54825201"/>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1085403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2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14CB19C-0C71-43FC-8A67-E2B8DB646F1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32195" name="Rectangle 2"/>
          <p:cNvSpPr>
            <a:spLocks noGrp="1" noRot="1" noChangeAspect="1" noChangeArrowheads="1" noTextEdit="1"/>
          </p:cNvSpPr>
          <p:nvPr>
            <p:ph type="sldImg"/>
          </p:nvPr>
        </p:nvSpPr>
        <p:spPr>
          <a:xfrm>
            <a:off x="2309813" y="522288"/>
            <a:ext cx="4643437" cy="2611437"/>
          </a:xfrm>
          <a:ln/>
        </p:spPr>
      </p:sp>
      <p:sp>
        <p:nvSpPr>
          <p:cNvPr id="1032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19920147"/>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20389062"/>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51972504"/>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44964878"/>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52800834"/>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99098507"/>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46094817"/>
      </p:ext>
    </p:extLst>
  </p:cSld>
  <p:clrMapOvr>
    <a:masterClrMapping/>
  </p:clrMapOvr>
</p:notes>
</file>

<file path=ppt/notesSlides/notesSlide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4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7673394-2BA9-436E-B392-992CAEDF0D1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4611" name="Rectangle 2"/>
          <p:cNvSpPr>
            <a:spLocks noGrp="1" noRot="1" noChangeAspect="1" noChangeArrowheads="1" noTextEdit="1"/>
          </p:cNvSpPr>
          <p:nvPr>
            <p:ph type="sldImg"/>
          </p:nvPr>
        </p:nvSpPr>
        <p:spPr>
          <a:xfrm>
            <a:off x="2309813" y="522288"/>
            <a:ext cx="4643437" cy="2611437"/>
          </a:xfrm>
          <a:ln/>
        </p:spPr>
      </p:sp>
      <p:sp>
        <p:nvSpPr>
          <p:cNvPr id="964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24015117"/>
      </p:ext>
    </p:extLst>
  </p:cSld>
  <p:clrMapOvr>
    <a:masterClrMapping/>
  </p:clrMapOvr>
</p:notes>
</file>

<file path=ppt/notesSlides/notesSlide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5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1521C40-E66E-4E95-8D02-95EDBA2220C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5635" name="Rectangle 2"/>
          <p:cNvSpPr>
            <a:spLocks noGrp="1" noRot="1" noChangeAspect="1" noChangeArrowheads="1" noTextEdit="1"/>
          </p:cNvSpPr>
          <p:nvPr>
            <p:ph type="sldImg"/>
          </p:nvPr>
        </p:nvSpPr>
        <p:spPr>
          <a:xfrm>
            <a:off x="2309813" y="522288"/>
            <a:ext cx="4643437" cy="2611437"/>
          </a:xfrm>
          <a:ln/>
        </p:spPr>
      </p:sp>
      <p:sp>
        <p:nvSpPr>
          <p:cNvPr id="965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95126049"/>
      </p:ext>
    </p:extLst>
  </p:cSld>
  <p:clrMapOvr>
    <a:masterClrMapping/>
  </p:clrMapOvr>
</p:notes>
</file>

<file path=ppt/notesSlides/notesSlide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66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6594324-7B53-43D4-9FA3-42249F901C8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6659" name="Rectangle 2"/>
          <p:cNvSpPr>
            <a:spLocks noGrp="1" noRot="1" noChangeAspect="1" noChangeArrowheads="1" noTextEdit="1"/>
          </p:cNvSpPr>
          <p:nvPr>
            <p:ph type="sldImg"/>
          </p:nvPr>
        </p:nvSpPr>
        <p:spPr>
          <a:xfrm>
            <a:off x="2309813" y="522288"/>
            <a:ext cx="4643437" cy="2611437"/>
          </a:xfrm>
          <a:ln/>
        </p:spPr>
      </p:sp>
      <p:sp>
        <p:nvSpPr>
          <p:cNvPr id="9666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62735660"/>
      </p:ext>
    </p:extLst>
  </p:cSld>
  <p:clrMapOvr>
    <a:masterClrMapping/>
  </p:clrMapOvr>
</p:notes>
</file>

<file path=ppt/notesSlides/notesSlide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7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C35C6B-4FCD-4614-877B-A753C9BF78C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7683" name="Rectangle 2"/>
          <p:cNvSpPr>
            <a:spLocks noGrp="1" noRot="1" noChangeAspect="1" noChangeArrowheads="1" noTextEdit="1"/>
          </p:cNvSpPr>
          <p:nvPr>
            <p:ph type="sldImg"/>
          </p:nvPr>
        </p:nvSpPr>
        <p:spPr>
          <a:xfrm>
            <a:off x="2309813" y="522288"/>
            <a:ext cx="4643437" cy="2611437"/>
          </a:xfrm>
          <a:ln/>
        </p:spPr>
      </p:sp>
      <p:sp>
        <p:nvSpPr>
          <p:cNvPr id="967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2673628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26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9A6EF68-F304-4458-B5D2-9A5C80210FC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2691" name="Rectangle 2"/>
          <p:cNvSpPr>
            <a:spLocks noGrp="1" noRot="1" noChangeAspect="1" noChangeArrowheads="1" noTextEdit="1"/>
          </p:cNvSpPr>
          <p:nvPr>
            <p:ph type="sldImg"/>
          </p:nvPr>
        </p:nvSpPr>
        <p:spPr>
          <a:xfrm>
            <a:off x="2309813" y="522288"/>
            <a:ext cx="4643437" cy="2611437"/>
          </a:xfrm>
          <a:ln/>
        </p:spPr>
      </p:sp>
      <p:sp>
        <p:nvSpPr>
          <p:cNvPr id="8826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7052117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32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470A7F9-DF4C-4ADF-8D1E-544AC3AFC4A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33219" name="Rectangle 2"/>
          <p:cNvSpPr>
            <a:spLocks noGrp="1" noRot="1" noChangeAspect="1" noChangeArrowheads="1" noTextEdit="1"/>
          </p:cNvSpPr>
          <p:nvPr>
            <p:ph type="sldImg"/>
          </p:nvPr>
        </p:nvSpPr>
        <p:spPr>
          <a:xfrm>
            <a:off x="2309813" y="522288"/>
            <a:ext cx="4643437" cy="2611437"/>
          </a:xfrm>
          <a:ln/>
        </p:spPr>
      </p:sp>
      <p:sp>
        <p:nvSpPr>
          <p:cNvPr id="10332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10535128"/>
      </p:ext>
    </p:extLst>
  </p:cSld>
  <p:clrMapOvr>
    <a:masterClrMapping/>
  </p:clrMapOvr>
</p:notes>
</file>

<file path=ppt/notesSlides/notesSlide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87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86253-A223-4009-83F1-8C9B5488711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8707" name="Rectangle 2"/>
          <p:cNvSpPr>
            <a:spLocks noGrp="1" noRot="1" noChangeAspect="1" noChangeArrowheads="1" noTextEdit="1"/>
          </p:cNvSpPr>
          <p:nvPr>
            <p:ph type="sldImg"/>
          </p:nvPr>
        </p:nvSpPr>
        <p:spPr>
          <a:xfrm>
            <a:off x="2309813" y="522288"/>
            <a:ext cx="4643437" cy="2611437"/>
          </a:xfrm>
          <a:ln/>
        </p:spPr>
      </p:sp>
      <p:sp>
        <p:nvSpPr>
          <p:cNvPr id="9687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86660741"/>
      </p:ext>
    </p:extLst>
  </p:cSld>
  <p:clrMapOvr>
    <a:masterClrMapping/>
  </p:clrMapOvr>
</p:notes>
</file>

<file path=ppt/notesSlides/notesSlide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9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16B9438-62ED-4CD1-AE17-663860A77C1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9731" name="Rectangle 2"/>
          <p:cNvSpPr>
            <a:spLocks noGrp="1" noRot="1" noChangeAspect="1" noChangeArrowheads="1" noTextEdit="1"/>
          </p:cNvSpPr>
          <p:nvPr>
            <p:ph type="sldImg"/>
          </p:nvPr>
        </p:nvSpPr>
        <p:spPr>
          <a:xfrm>
            <a:off x="2309813" y="522288"/>
            <a:ext cx="4643437" cy="2611437"/>
          </a:xfrm>
          <a:ln/>
        </p:spPr>
      </p:sp>
      <p:sp>
        <p:nvSpPr>
          <p:cNvPr id="9697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0259651"/>
      </p:ext>
    </p:extLst>
  </p:cSld>
  <p:clrMapOvr>
    <a:masterClrMapping/>
  </p:clrMapOvr>
</p:notes>
</file>

<file path=ppt/notesSlides/notesSlide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50159507"/>
      </p:ext>
    </p:extLst>
  </p:cSld>
  <p:clrMapOvr>
    <a:masterClrMapping/>
  </p:clrMapOvr>
</p:notes>
</file>

<file path=ppt/notesSlides/notesSlide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9773004"/>
      </p:ext>
    </p:extLst>
  </p:cSld>
  <p:clrMapOvr>
    <a:masterClrMapping/>
  </p:clrMapOvr>
</p:notes>
</file>

<file path=ppt/notesSlides/notesSlide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26184207"/>
      </p:ext>
    </p:extLst>
  </p:cSld>
  <p:clrMapOvr>
    <a:masterClrMapping/>
  </p:clrMapOvr>
</p:notes>
</file>

<file path=ppt/notesSlides/notesSlide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93597673"/>
      </p:ext>
    </p:extLst>
  </p:cSld>
  <p:clrMapOvr>
    <a:masterClrMapping/>
  </p:clrMapOvr>
</p:notes>
</file>

<file path=ppt/notesSlides/notesSlide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16283075"/>
      </p:ext>
    </p:extLst>
  </p:cSld>
  <p:clrMapOvr>
    <a:masterClrMapping/>
  </p:clrMapOvr>
</p:notes>
</file>

<file path=ppt/notesSlides/notesSlide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62696325"/>
      </p:ext>
    </p:extLst>
  </p:cSld>
  <p:clrMapOvr>
    <a:masterClrMapping/>
  </p:clrMapOvr>
</p:notes>
</file>

<file path=ppt/notesSlides/notesSlide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07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2A24B83-B769-4B83-8A04-9C5FF7FBD00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70755" name="Rectangle 2"/>
          <p:cNvSpPr>
            <a:spLocks noGrp="1" noRot="1" noChangeAspect="1" noChangeArrowheads="1" noTextEdit="1"/>
          </p:cNvSpPr>
          <p:nvPr>
            <p:ph type="sldImg"/>
          </p:nvPr>
        </p:nvSpPr>
        <p:spPr>
          <a:xfrm>
            <a:off x="2309813" y="522288"/>
            <a:ext cx="4643437" cy="2611437"/>
          </a:xfrm>
          <a:ln/>
        </p:spPr>
      </p:sp>
      <p:sp>
        <p:nvSpPr>
          <p:cNvPr id="9707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04178398"/>
      </p:ext>
    </p:extLst>
  </p:cSld>
  <p:clrMapOvr>
    <a:masterClrMapping/>
  </p:clrMapOvr>
</p:notes>
</file>

<file path=ppt/notesSlides/notesSlide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17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4AA8C13-408A-4B99-AC5C-2AD3B9DE97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71779" name="Rectangle 2"/>
          <p:cNvSpPr>
            <a:spLocks noGrp="1" noRot="1" noChangeAspect="1" noChangeArrowheads="1" noTextEdit="1"/>
          </p:cNvSpPr>
          <p:nvPr>
            <p:ph type="sldImg"/>
          </p:nvPr>
        </p:nvSpPr>
        <p:spPr>
          <a:xfrm>
            <a:off x="2309813" y="522288"/>
            <a:ext cx="4643437" cy="2611437"/>
          </a:xfrm>
          <a:ln/>
        </p:spPr>
      </p:sp>
      <p:sp>
        <p:nvSpPr>
          <p:cNvPr id="9717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1379868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5C67C96-D26E-4047-8D51-8EBF6FCF36C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34243" name="Rectangle 2"/>
          <p:cNvSpPr>
            <a:spLocks noGrp="1" noRot="1" noChangeAspect="1" noChangeArrowheads="1" noTextEdit="1"/>
          </p:cNvSpPr>
          <p:nvPr>
            <p:ph type="sldImg"/>
          </p:nvPr>
        </p:nvSpPr>
        <p:spPr>
          <a:xfrm>
            <a:off x="2309813" y="522288"/>
            <a:ext cx="4643437" cy="2611437"/>
          </a:xfrm>
          <a:ln/>
        </p:spPr>
      </p:sp>
      <p:sp>
        <p:nvSpPr>
          <p:cNvPr id="1034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88874571"/>
      </p:ext>
    </p:extLst>
  </p:cSld>
  <p:clrMapOvr>
    <a:masterClrMapping/>
  </p:clrMapOvr>
</p:notes>
</file>

<file path=ppt/notesSlides/notesSlide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EABED7-630E-4FA9-8869-DDCA163D3B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72803" name="Rectangle 2"/>
          <p:cNvSpPr>
            <a:spLocks noGrp="1" noRot="1" noChangeAspect="1" noChangeArrowheads="1" noTextEdit="1"/>
          </p:cNvSpPr>
          <p:nvPr>
            <p:ph type="sldImg"/>
          </p:nvPr>
        </p:nvSpPr>
        <p:spPr>
          <a:xfrm>
            <a:off x="2309813" y="522288"/>
            <a:ext cx="4643437" cy="2611437"/>
          </a:xfrm>
          <a:ln/>
        </p:spPr>
      </p:sp>
      <p:sp>
        <p:nvSpPr>
          <p:cNvPr id="9728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76970385"/>
      </p:ext>
    </p:extLst>
  </p:cSld>
  <p:clrMapOvr>
    <a:masterClrMapping/>
  </p:clrMapOvr>
</p:notes>
</file>

<file path=ppt/notesSlides/notesSlide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7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C35C6B-4FCD-4614-877B-A753C9BF78C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7683" name="Rectangle 2"/>
          <p:cNvSpPr>
            <a:spLocks noGrp="1" noRot="1" noChangeAspect="1" noChangeArrowheads="1" noTextEdit="1"/>
          </p:cNvSpPr>
          <p:nvPr>
            <p:ph type="sldImg"/>
          </p:nvPr>
        </p:nvSpPr>
        <p:spPr>
          <a:xfrm>
            <a:off x="2309813" y="522288"/>
            <a:ext cx="4643437" cy="2611437"/>
          </a:xfrm>
          <a:ln/>
        </p:spPr>
      </p:sp>
      <p:sp>
        <p:nvSpPr>
          <p:cNvPr id="967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51968650"/>
      </p:ext>
    </p:extLst>
  </p:cSld>
  <p:clrMapOvr>
    <a:masterClrMapping/>
  </p:clrMapOvr>
</p:notes>
</file>

<file path=ppt/notesSlides/notesSlide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87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86253-A223-4009-83F1-8C9B5488711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8707" name="Rectangle 2"/>
          <p:cNvSpPr>
            <a:spLocks noGrp="1" noRot="1" noChangeAspect="1" noChangeArrowheads="1" noTextEdit="1"/>
          </p:cNvSpPr>
          <p:nvPr>
            <p:ph type="sldImg"/>
          </p:nvPr>
        </p:nvSpPr>
        <p:spPr>
          <a:xfrm>
            <a:off x="2309813" y="522288"/>
            <a:ext cx="4643437" cy="2611437"/>
          </a:xfrm>
          <a:ln/>
        </p:spPr>
      </p:sp>
      <p:sp>
        <p:nvSpPr>
          <p:cNvPr id="9687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87198521"/>
      </p:ext>
    </p:extLst>
  </p:cSld>
  <p:clrMapOvr>
    <a:masterClrMapping/>
  </p:clrMapOvr>
</p:notes>
</file>

<file path=ppt/notesSlides/notesSlide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9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16B9438-62ED-4CD1-AE17-663860A77C1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9731" name="Rectangle 2"/>
          <p:cNvSpPr>
            <a:spLocks noGrp="1" noRot="1" noChangeAspect="1" noChangeArrowheads="1" noTextEdit="1"/>
          </p:cNvSpPr>
          <p:nvPr>
            <p:ph type="sldImg"/>
          </p:nvPr>
        </p:nvSpPr>
        <p:spPr>
          <a:xfrm>
            <a:off x="2309813" y="522288"/>
            <a:ext cx="4643437" cy="2611437"/>
          </a:xfrm>
          <a:ln/>
        </p:spPr>
      </p:sp>
      <p:sp>
        <p:nvSpPr>
          <p:cNvPr id="9697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46816295"/>
      </p:ext>
    </p:extLst>
  </p:cSld>
  <p:clrMapOvr>
    <a:masterClrMapping/>
  </p:clrMapOvr>
</p:notes>
</file>

<file path=ppt/notesSlides/notesSlide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61314376"/>
      </p:ext>
    </p:extLst>
  </p:cSld>
  <p:clrMapOvr>
    <a:masterClrMapping/>
  </p:clrMapOvr>
</p:notes>
</file>

<file path=ppt/notesSlides/notesSlide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57028596"/>
      </p:ext>
    </p:extLst>
  </p:cSld>
  <p:clrMapOvr>
    <a:masterClrMapping/>
  </p:clrMapOvr>
</p:notes>
</file>

<file path=ppt/notesSlides/notesSlide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31949850"/>
      </p:ext>
    </p:extLst>
  </p:cSld>
  <p:clrMapOvr>
    <a:masterClrMapping/>
  </p:clrMapOvr>
</p:notes>
</file>

<file path=ppt/notesSlides/notesSlide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34282614"/>
      </p:ext>
    </p:extLst>
  </p:cSld>
  <p:clrMapOvr>
    <a:masterClrMapping/>
  </p:clrMapOvr>
</p:notes>
</file>

<file path=ppt/notesSlides/notesSlide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7079951"/>
      </p:ext>
    </p:extLst>
  </p:cSld>
  <p:clrMapOvr>
    <a:masterClrMapping/>
  </p:clrMapOvr>
</p:notes>
</file>

<file path=ppt/notesSlides/notesSlide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6521245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52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2F8418D-FE60-4845-ABBD-F21BFC3CFF7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35267" name="Rectangle 2"/>
          <p:cNvSpPr>
            <a:spLocks noGrp="1" noRot="1" noChangeAspect="1" noChangeArrowheads="1" noTextEdit="1"/>
          </p:cNvSpPr>
          <p:nvPr>
            <p:ph type="sldImg"/>
          </p:nvPr>
        </p:nvSpPr>
        <p:spPr>
          <a:xfrm>
            <a:off x="2309813" y="522288"/>
            <a:ext cx="4643437" cy="2611437"/>
          </a:xfrm>
          <a:ln/>
        </p:spPr>
      </p:sp>
      <p:sp>
        <p:nvSpPr>
          <p:cNvPr id="10352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68539237"/>
      </p:ext>
    </p:extLst>
  </p:cSld>
  <p:clrMapOvr>
    <a:masterClrMapping/>
  </p:clrMapOvr>
</p:notes>
</file>

<file path=ppt/notesSlides/notesSlide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5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5A604B0-3478-4569-BDA3-E980B93E166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75875" name="Rectangle 2"/>
          <p:cNvSpPr>
            <a:spLocks noGrp="1" noRot="1" noChangeAspect="1" noChangeArrowheads="1" noTextEdit="1"/>
          </p:cNvSpPr>
          <p:nvPr>
            <p:ph type="sldImg"/>
          </p:nvPr>
        </p:nvSpPr>
        <p:spPr>
          <a:xfrm>
            <a:off x="2309813" y="522288"/>
            <a:ext cx="4643437" cy="2611437"/>
          </a:xfrm>
          <a:ln/>
        </p:spPr>
      </p:sp>
      <p:sp>
        <p:nvSpPr>
          <p:cNvPr id="975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66862239"/>
      </p:ext>
    </p:extLst>
  </p:cSld>
  <p:clrMapOvr>
    <a:masterClrMapping/>
  </p:clrMapOvr>
</p:notes>
</file>

<file path=ppt/notesSlides/notesSlide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68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A8125AE-6B31-49CF-9E37-EAFBB187BCC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76899" name="Rectangle 2"/>
          <p:cNvSpPr>
            <a:spLocks noGrp="1" noRot="1" noChangeAspect="1" noChangeArrowheads="1" noTextEdit="1"/>
          </p:cNvSpPr>
          <p:nvPr>
            <p:ph type="sldImg"/>
          </p:nvPr>
        </p:nvSpPr>
        <p:spPr>
          <a:xfrm>
            <a:off x="2309813" y="522288"/>
            <a:ext cx="4643437" cy="2611437"/>
          </a:xfrm>
          <a:ln/>
        </p:spPr>
      </p:sp>
      <p:sp>
        <p:nvSpPr>
          <p:cNvPr id="9769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60782483"/>
      </p:ext>
    </p:extLst>
  </p:cSld>
  <p:clrMapOvr>
    <a:masterClrMapping/>
  </p:clrMapOvr>
</p:notes>
</file>

<file path=ppt/notesSlides/notesSlide4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79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B9DBDEF-4234-45B9-893E-F913305B633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77923" name="Rectangle 2"/>
          <p:cNvSpPr>
            <a:spLocks noGrp="1" noRot="1" noChangeAspect="1" noChangeArrowheads="1" noTextEdit="1"/>
          </p:cNvSpPr>
          <p:nvPr>
            <p:ph type="sldImg"/>
          </p:nvPr>
        </p:nvSpPr>
        <p:spPr>
          <a:xfrm>
            <a:off x="2309813" y="522288"/>
            <a:ext cx="4643437" cy="2611437"/>
          </a:xfrm>
          <a:ln/>
        </p:spPr>
      </p:sp>
      <p:sp>
        <p:nvSpPr>
          <p:cNvPr id="9779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35418465"/>
      </p:ext>
    </p:extLst>
  </p:cSld>
  <p:clrMapOvr>
    <a:masterClrMapping/>
  </p:clrMapOvr>
</p:notes>
</file>

<file path=ppt/notesSlides/notesSlide4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7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C35C6B-4FCD-4614-877B-A753C9BF78C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7683" name="Rectangle 2"/>
          <p:cNvSpPr>
            <a:spLocks noGrp="1" noRot="1" noChangeAspect="1" noChangeArrowheads="1" noTextEdit="1"/>
          </p:cNvSpPr>
          <p:nvPr>
            <p:ph type="sldImg"/>
          </p:nvPr>
        </p:nvSpPr>
        <p:spPr>
          <a:xfrm>
            <a:off x="2309813" y="522288"/>
            <a:ext cx="4643437" cy="2611437"/>
          </a:xfrm>
          <a:ln/>
        </p:spPr>
      </p:sp>
      <p:sp>
        <p:nvSpPr>
          <p:cNvPr id="967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57329894"/>
      </p:ext>
    </p:extLst>
  </p:cSld>
  <p:clrMapOvr>
    <a:masterClrMapping/>
  </p:clrMapOvr>
</p:notes>
</file>

<file path=ppt/notesSlides/notesSlide4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87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86253-A223-4009-83F1-8C9B5488711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8707" name="Rectangle 2"/>
          <p:cNvSpPr>
            <a:spLocks noGrp="1" noRot="1" noChangeAspect="1" noChangeArrowheads="1" noTextEdit="1"/>
          </p:cNvSpPr>
          <p:nvPr>
            <p:ph type="sldImg"/>
          </p:nvPr>
        </p:nvSpPr>
        <p:spPr>
          <a:xfrm>
            <a:off x="2309813" y="522288"/>
            <a:ext cx="4643437" cy="2611437"/>
          </a:xfrm>
          <a:ln/>
        </p:spPr>
      </p:sp>
      <p:sp>
        <p:nvSpPr>
          <p:cNvPr id="9687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30182281"/>
      </p:ext>
    </p:extLst>
  </p:cSld>
  <p:clrMapOvr>
    <a:masterClrMapping/>
  </p:clrMapOvr>
</p:notes>
</file>

<file path=ppt/notesSlides/notesSlide4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9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16B9438-62ED-4CD1-AE17-663860A77C1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9731" name="Rectangle 2"/>
          <p:cNvSpPr>
            <a:spLocks noGrp="1" noRot="1" noChangeAspect="1" noChangeArrowheads="1" noTextEdit="1"/>
          </p:cNvSpPr>
          <p:nvPr>
            <p:ph type="sldImg"/>
          </p:nvPr>
        </p:nvSpPr>
        <p:spPr>
          <a:xfrm>
            <a:off x="2309813" y="522288"/>
            <a:ext cx="4643437" cy="2611437"/>
          </a:xfrm>
          <a:ln/>
        </p:spPr>
      </p:sp>
      <p:sp>
        <p:nvSpPr>
          <p:cNvPr id="9697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9150776"/>
      </p:ext>
    </p:extLst>
  </p:cSld>
  <p:clrMapOvr>
    <a:masterClrMapping/>
  </p:clrMapOvr>
</p:notes>
</file>

<file path=ppt/notesSlides/notesSlide4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62047530"/>
      </p:ext>
    </p:extLst>
  </p:cSld>
  <p:clrMapOvr>
    <a:masterClrMapping/>
  </p:clrMapOvr>
</p:notes>
</file>

<file path=ppt/notesSlides/notesSlide4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3575711"/>
      </p:ext>
    </p:extLst>
  </p:cSld>
  <p:clrMapOvr>
    <a:masterClrMapping/>
  </p:clrMapOvr>
</p:notes>
</file>

<file path=ppt/notesSlides/notesSlide4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46639245"/>
      </p:ext>
    </p:extLst>
  </p:cSld>
  <p:clrMapOvr>
    <a:masterClrMapping/>
  </p:clrMapOvr>
</p:notes>
</file>

<file path=ppt/notesSlides/notesSlide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8654522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6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C4E8A4-587A-499E-9EA2-5CCDB433D06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36291" name="Rectangle 2"/>
          <p:cNvSpPr>
            <a:spLocks noGrp="1" noRot="1" noChangeAspect="1" noChangeArrowheads="1" noTextEdit="1"/>
          </p:cNvSpPr>
          <p:nvPr>
            <p:ph type="sldImg"/>
          </p:nvPr>
        </p:nvSpPr>
        <p:spPr>
          <a:xfrm>
            <a:off x="2309813" y="522288"/>
            <a:ext cx="4643437" cy="2611437"/>
          </a:xfrm>
          <a:ln/>
        </p:spPr>
      </p:sp>
      <p:sp>
        <p:nvSpPr>
          <p:cNvPr id="1036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30098789"/>
      </p:ext>
    </p:extLst>
  </p:cSld>
  <p:clrMapOvr>
    <a:masterClrMapping/>
  </p:clrMapOvr>
</p:notes>
</file>

<file path=ppt/notesSlides/notesSlide4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39454710"/>
      </p:ext>
    </p:extLst>
  </p:cSld>
  <p:clrMapOvr>
    <a:masterClrMapping/>
  </p:clrMapOvr>
</p:notes>
</file>

<file path=ppt/notesSlides/notesSlide4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44167806"/>
      </p:ext>
    </p:extLst>
  </p:cSld>
  <p:clrMapOvr>
    <a:masterClrMapping/>
  </p:clrMapOvr>
</p:notes>
</file>

<file path=ppt/notesSlides/notesSlide4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09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6677F2-02B7-437F-8F59-5B6A3EB59EC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0995" name="Rectangle 2"/>
          <p:cNvSpPr>
            <a:spLocks noGrp="1" noRot="1" noChangeAspect="1" noChangeArrowheads="1" noTextEdit="1"/>
          </p:cNvSpPr>
          <p:nvPr>
            <p:ph type="sldImg"/>
          </p:nvPr>
        </p:nvSpPr>
        <p:spPr>
          <a:xfrm>
            <a:off x="2309813" y="522288"/>
            <a:ext cx="4643437" cy="2611437"/>
          </a:xfrm>
          <a:ln/>
        </p:spPr>
      </p:sp>
      <p:sp>
        <p:nvSpPr>
          <p:cNvPr id="980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74795714"/>
      </p:ext>
    </p:extLst>
  </p:cSld>
  <p:clrMapOvr>
    <a:masterClrMapping/>
  </p:clrMapOvr>
</p:notes>
</file>

<file path=ppt/notesSlides/notesSlide4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09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6677F2-02B7-437F-8F59-5B6A3EB59EC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0995" name="Rectangle 2"/>
          <p:cNvSpPr>
            <a:spLocks noGrp="1" noRot="1" noChangeAspect="1" noChangeArrowheads="1" noTextEdit="1"/>
          </p:cNvSpPr>
          <p:nvPr>
            <p:ph type="sldImg"/>
          </p:nvPr>
        </p:nvSpPr>
        <p:spPr>
          <a:xfrm>
            <a:off x="2309813" y="522288"/>
            <a:ext cx="4643437" cy="2611437"/>
          </a:xfrm>
          <a:ln/>
        </p:spPr>
      </p:sp>
      <p:sp>
        <p:nvSpPr>
          <p:cNvPr id="980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78151779"/>
      </p:ext>
    </p:extLst>
  </p:cSld>
  <p:clrMapOvr>
    <a:masterClrMapping/>
  </p:clrMapOvr>
</p:notes>
</file>

<file path=ppt/notesSlides/notesSlide4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20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4FBEFA9-1CEE-42C4-9838-E75AFA0CFFA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2019" name="Rectangle 2"/>
          <p:cNvSpPr>
            <a:spLocks noGrp="1" noRot="1" noChangeAspect="1" noChangeArrowheads="1" noTextEdit="1"/>
          </p:cNvSpPr>
          <p:nvPr>
            <p:ph type="sldImg"/>
          </p:nvPr>
        </p:nvSpPr>
        <p:spPr>
          <a:xfrm>
            <a:off x="2309813" y="522288"/>
            <a:ext cx="4643437" cy="2611437"/>
          </a:xfrm>
          <a:ln/>
        </p:spPr>
      </p:sp>
      <p:sp>
        <p:nvSpPr>
          <p:cNvPr id="9820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4953454"/>
      </p:ext>
    </p:extLst>
  </p:cSld>
  <p:clrMapOvr>
    <a:masterClrMapping/>
  </p:clrMapOvr>
</p:notes>
</file>

<file path=ppt/notesSlides/notesSlide4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5E764EC-44E7-48E6-9C6A-0977690A3A9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3043" name="Rectangle 2"/>
          <p:cNvSpPr>
            <a:spLocks noGrp="1" noRot="1" noChangeAspect="1" noChangeArrowheads="1" noTextEdit="1"/>
          </p:cNvSpPr>
          <p:nvPr>
            <p:ph type="sldImg"/>
          </p:nvPr>
        </p:nvSpPr>
        <p:spPr>
          <a:xfrm>
            <a:off x="2309813" y="522288"/>
            <a:ext cx="4643437" cy="2611437"/>
          </a:xfrm>
          <a:ln/>
        </p:spPr>
      </p:sp>
      <p:sp>
        <p:nvSpPr>
          <p:cNvPr id="9830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62611240"/>
      </p:ext>
    </p:extLst>
  </p:cSld>
  <p:clrMapOvr>
    <a:masterClrMapping/>
  </p:clrMapOvr>
</p:notes>
</file>

<file path=ppt/notesSlides/notesSlide4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53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EC9868D-4C96-437D-AE2F-6198D1AB7EF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55395" name="Rectangle 2"/>
          <p:cNvSpPr>
            <a:spLocks noGrp="1" noRot="1" noChangeAspect="1" noChangeArrowheads="1" noTextEdit="1"/>
          </p:cNvSpPr>
          <p:nvPr>
            <p:ph type="sldImg"/>
          </p:nvPr>
        </p:nvSpPr>
        <p:spPr>
          <a:xfrm>
            <a:off x="2309813" y="522288"/>
            <a:ext cx="4643437" cy="2611437"/>
          </a:xfrm>
          <a:ln/>
        </p:spPr>
      </p:sp>
      <p:sp>
        <p:nvSpPr>
          <p:cNvPr id="9553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56890131"/>
      </p:ext>
    </p:extLst>
  </p:cSld>
  <p:clrMapOvr>
    <a:masterClrMapping/>
  </p:clrMapOvr>
</p:notes>
</file>

<file path=ppt/notesSlides/notesSlide4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9266591"/>
      </p:ext>
    </p:extLst>
  </p:cSld>
  <p:clrMapOvr>
    <a:masterClrMapping/>
  </p:clrMapOvr>
</p:notes>
</file>

<file path=ppt/notesSlides/notesSlide4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5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1521C40-E66E-4E95-8D02-95EDBA2220C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5635" name="Rectangle 2"/>
          <p:cNvSpPr>
            <a:spLocks noGrp="1" noRot="1" noChangeAspect="1" noChangeArrowheads="1" noTextEdit="1"/>
          </p:cNvSpPr>
          <p:nvPr>
            <p:ph type="sldImg"/>
          </p:nvPr>
        </p:nvSpPr>
        <p:spPr>
          <a:xfrm>
            <a:off x="2309813" y="522288"/>
            <a:ext cx="4643437" cy="2611437"/>
          </a:xfrm>
          <a:ln/>
        </p:spPr>
      </p:sp>
      <p:sp>
        <p:nvSpPr>
          <p:cNvPr id="965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5256819"/>
      </p:ext>
    </p:extLst>
  </p:cSld>
  <p:clrMapOvr>
    <a:masterClrMapping/>
  </p:clrMapOvr>
</p:notes>
</file>

<file path=ppt/notesSlides/notesSlide4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7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C35C6B-4FCD-4614-877B-A753C9BF78C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7683" name="Rectangle 2"/>
          <p:cNvSpPr>
            <a:spLocks noGrp="1" noRot="1" noChangeAspect="1" noChangeArrowheads="1" noTextEdit="1"/>
          </p:cNvSpPr>
          <p:nvPr>
            <p:ph type="sldImg"/>
          </p:nvPr>
        </p:nvSpPr>
        <p:spPr>
          <a:xfrm>
            <a:off x="2309813" y="522288"/>
            <a:ext cx="4643437" cy="2611437"/>
          </a:xfrm>
          <a:ln/>
        </p:spPr>
      </p:sp>
      <p:sp>
        <p:nvSpPr>
          <p:cNvPr id="967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26871315"/>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73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80E6C-67BE-4565-A801-7A1344C7976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37315" name="Rectangle 2"/>
          <p:cNvSpPr>
            <a:spLocks noGrp="1" noRot="1" noChangeAspect="1" noChangeArrowheads="1" noTextEdit="1"/>
          </p:cNvSpPr>
          <p:nvPr>
            <p:ph type="sldImg"/>
          </p:nvPr>
        </p:nvSpPr>
        <p:spPr>
          <a:xfrm>
            <a:off x="2309813" y="522288"/>
            <a:ext cx="4643437" cy="2611437"/>
          </a:xfrm>
          <a:ln/>
        </p:spPr>
      </p:sp>
      <p:sp>
        <p:nvSpPr>
          <p:cNvPr id="10373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42100621"/>
      </p:ext>
    </p:extLst>
  </p:cSld>
  <p:clrMapOvr>
    <a:masterClrMapping/>
  </p:clrMapOvr>
</p:notes>
</file>

<file path=ppt/notesSlides/notesSlide4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87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86253-A223-4009-83F1-8C9B5488711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8707" name="Rectangle 2"/>
          <p:cNvSpPr>
            <a:spLocks noGrp="1" noRot="1" noChangeAspect="1" noChangeArrowheads="1" noTextEdit="1"/>
          </p:cNvSpPr>
          <p:nvPr>
            <p:ph type="sldImg"/>
          </p:nvPr>
        </p:nvSpPr>
        <p:spPr>
          <a:xfrm>
            <a:off x="2309813" y="522288"/>
            <a:ext cx="4643437" cy="2611437"/>
          </a:xfrm>
          <a:ln/>
        </p:spPr>
      </p:sp>
      <p:sp>
        <p:nvSpPr>
          <p:cNvPr id="9687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02068224"/>
      </p:ext>
    </p:extLst>
  </p:cSld>
  <p:clrMapOvr>
    <a:masterClrMapping/>
  </p:clrMapOvr>
</p:notes>
</file>

<file path=ppt/notesSlides/notesSlide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9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16B9438-62ED-4CD1-AE17-663860A77C1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9731" name="Rectangle 2"/>
          <p:cNvSpPr>
            <a:spLocks noGrp="1" noRot="1" noChangeAspect="1" noChangeArrowheads="1" noTextEdit="1"/>
          </p:cNvSpPr>
          <p:nvPr>
            <p:ph type="sldImg"/>
          </p:nvPr>
        </p:nvSpPr>
        <p:spPr>
          <a:xfrm>
            <a:off x="2309813" y="522288"/>
            <a:ext cx="4643437" cy="2611437"/>
          </a:xfrm>
          <a:ln/>
        </p:spPr>
      </p:sp>
      <p:sp>
        <p:nvSpPr>
          <p:cNvPr id="9697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85387241"/>
      </p:ext>
    </p:extLst>
  </p:cSld>
  <p:clrMapOvr>
    <a:masterClrMapping/>
  </p:clrMapOvr>
</p:notes>
</file>

<file path=ppt/notesSlides/notesSlide4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69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B52DDDE-BEE7-466D-91D3-C0259D3C8B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6963" name="Rectangle 2"/>
          <p:cNvSpPr>
            <a:spLocks noGrp="1" noRot="1" noChangeAspect="1" noChangeArrowheads="1" noTextEdit="1"/>
          </p:cNvSpPr>
          <p:nvPr>
            <p:ph type="sldImg"/>
          </p:nvPr>
        </p:nvSpPr>
        <p:spPr>
          <a:xfrm>
            <a:off x="2309813" y="522288"/>
            <a:ext cx="4643437" cy="2611437"/>
          </a:xfrm>
          <a:ln/>
        </p:spPr>
      </p:sp>
      <p:sp>
        <p:nvSpPr>
          <p:cNvPr id="9369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87235775"/>
      </p:ext>
    </p:extLst>
  </p:cSld>
  <p:clrMapOvr>
    <a:masterClrMapping/>
  </p:clrMapOvr>
</p:notes>
</file>

<file path=ppt/notesSlides/notesSlide4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01666057"/>
      </p:ext>
    </p:extLst>
  </p:cSld>
  <p:clrMapOvr>
    <a:masterClrMapping/>
  </p:clrMapOvr>
</p:notes>
</file>

<file path=ppt/notesSlides/notesSlide4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26649094"/>
      </p:ext>
    </p:extLst>
  </p:cSld>
  <p:clrMapOvr>
    <a:masterClrMapping/>
  </p:clrMapOvr>
</p:notes>
</file>

<file path=ppt/notesSlides/notesSlide4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48310733"/>
      </p:ext>
    </p:extLst>
  </p:cSld>
  <p:clrMapOvr>
    <a:masterClrMapping/>
  </p:clrMapOvr>
</p:notes>
</file>

<file path=ppt/notesSlides/notesSlide4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41973819"/>
      </p:ext>
    </p:extLst>
  </p:cSld>
  <p:clrMapOvr>
    <a:masterClrMapping/>
  </p:clrMapOvr>
</p:notes>
</file>

<file path=ppt/notesSlides/notesSlide4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36352452"/>
      </p:ext>
    </p:extLst>
  </p:cSld>
  <p:clrMapOvr>
    <a:masterClrMapping/>
  </p:clrMapOvr>
</p:notes>
</file>

<file path=ppt/notesSlides/notesSlide4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39316591"/>
      </p:ext>
    </p:extLst>
  </p:cSld>
  <p:clrMapOvr>
    <a:masterClrMapping/>
  </p:clrMapOvr>
</p:notes>
</file>

<file path=ppt/notesSlides/notesSlide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8241530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8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C0440AE-BA39-4D96-BDC2-7B46D596AB0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38339" name="Rectangle 2"/>
          <p:cNvSpPr>
            <a:spLocks noGrp="1" noRot="1" noChangeAspect="1" noChangeArrowheads="1" noTextEdit="1"/>
          </p:cNvSpPr>
          <p:nvPr>
            <p:ph type="sldImg"/>
          </p:nvPr>
        </p:nvSpPr>
        <p:spPr>
          <a:xfrm>
            <a:off x="2309813" y="522288"/>
            <a:ext cx="4643437" cy="2611437"/>
          </a:xfrm>
          <a:ln/>
        </p:spPr>
      </p:sp>
      <p:sp>
        <p:nvSpPr>
          <p:cNvPr id="1038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32454345"/>
      </p:ext>
    </p:extLst>
  </p:cSld>
  <p:clrMapOvr>
    <a:masterClrMapping/>
  </p:clrMapOvr>
</p:notes>
</file>

<file path=ppt/notesSlides/notesSlide4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94282900"/>
      </p:ext>
    </p:extLst>
  </p:cSld>
  <p:clrMapOvr>
    <a:masterClrMapping/>
  </p:clrMapOvr>
</p:notes>
</file>

<file path=ppt/notesSlides/notesSlide4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14060073"/>
      </p:ext>
    </p:extLst>
  </p:cSld>
  <p:clrMapOvr>
    <a:masterClrMapping/>
  </p:clrMapOvr>
</p:notes>
</file>

<file path=ppt/notesSlides/notesSlide4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25586389"/>
      </p:ext>
    </p:extLst>
  </p:cSld>
  <p:clrMapOvr>
    <a:masterClrMapping/>
  </p:clrMapOvr>
</p:notes>
</file>

<file path=ppt/notesSlides/notesSlide4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01041350"/>
      </p:ext>
    </p:extLst>
  </p:cSld>
  <p:clrMapOvr>
    <a:masterClrMapping/>
  </p:clrMapOvr>
</p:notes>
</file>

<file path=ppt/notesSlides/notesSlide4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58768851"/>
      </p:ext>
    </p:extLst>
  </p:cSld>
  <p:clrMapOvr>
    <a:masterClrMapping/>
  </p:clrMapOvr>
</p:notes>
</file>

<file path=ppt/notesSlides/notesSlide4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9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929BFE2-C152-40AA-962F-6E40A3803A6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9795" name="Rectangle 2"/>
          <p:cNvSpPr>
            <a:spLocks noGrp="1" noRot="1" noChangeAspect="1" noChangeArrowheads="1" noTextEdit="1"/>
          </p:cNvSpPr>
          <p:nvPr>
            <p:ph type="sldImg"/>
          </p:nvPr>
        </p:nvSpPr>
        <p:spPr>
          <a:xfrm>
            <a:off x="2309813" y="522288"/>
            <a:ext cx="4643437" cy="2611437"/>
          </a:xfrm>
          <a:ln/>
        </p:spPr>
      </p:sp>
      <p:sp>
        <p:nvSpPr>
          <p:cNvPr id="929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92477424"/>
      </p:ext>
    </p:extLst>
  </p:cSld>
  <p:clrMapOvr>
    <a:masterClrMapping/>
  </p:clrMapOvr>
</p:notes>
</file>

<file path=ppt/notesSlides/notesSlide4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0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AEB715-B779-4DFC-9B75-204F50664D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0819" name="Rectangle 2"/>
          <p:cNvSpPr>
            <a:spLocks noGrp="1" noRot="1" noChangeAspect="1" noChangeArrowheads="1" noTextEdit="1"/>
          </p:cNvSpPr>
          <p:nvPr>
            <p:ph type="sldImg"/>
          </p:nvPr>
        </p:nvSpPr>
        <p:spPr>
          <a:xfrm>
            <a:off x="2309813" y="522288"/>
            <a:ext cx="4643437" cy="2611437"/>
          </a:xfrm>
          <a:ln/>
        </p:spPr>
      </p:sp>
      <p:sp>
        <p:nvSpPr>
          <p:cNvPr id="930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12479864"/>
      </p:ext>
    </p:extLst>
  </p:cSld>
  <p:clrMapOvr>
    <a:masterClrMapping/>
  </p:clrMapOvr>
</p:notes>
</file>

<file path=ppt/notesSlides/notesSlide4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12541705"/>
      </p:ext>
    </p:extLst>
  </p:cSld>
  <p:clrMapOvr>
    <a:masterClrMapping/>
  </p:clrMapOvr>
</p:notes>
</file>

<file path=ppt/notesSlides/notesSlide4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56422219"/>
      </p:ext>
    </p:extLst>
  </p:cSld>
  <p:clrMapOvr>
    <a:masterClrMapping/>
  </p:clrMapOvr>
</p:notes>
</file>

<file path=ppt/notesSlides/notesSlide4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0374668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55</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860534832"/>
      </p:ext>
    </p:extLst>
  </p:cSld>
  <p:clrMapOvr>
    <a:masterClrMapping/>
  </p:clrMapOvr>
</p:notes>
</file>

<file path=ppt/notesSlides/notesSlide4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58553700"/>
      </p:ext>
    </p:extLst>
  </p:cSld>
  <p:clrMapOvr>
    <a:masterClrMapping/>
  </p:clrMapOvr>
</p:notes>
</file>

<file path=ppt/notesSlides/notesSlide4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92074750"/>
      </p:ext>
    </p:extLst>
  </p:cSld>
  <p:clrMapOvr>
    <a:masterClrMapping/>
  </p:clrMapOvr>
</p:notes>
</file>

<file path=ppt/notesSlides/notesSlide4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65889233"/>
      </p:ext>
    </p:extLst>
  </p:cSld>
  <p:clrMapOvr>
    <a:masterClrMapping/>
  </p:clrMapOvr>
</p:notes>
</file>

<file path=ppt/notesSlides/notesSlide4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461404125"/>
      </p:ext>
    </p:extLst>
  </p:cSld>
  <p:clrMapOvr>
    <a:masterClrMapping/>
  </p:clrMapOvr>
</p:notes>
</file>

<file path=ppt/notesSlides/notesSlide4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136238793"/>
      </p:ext>
    </p:extLst>
  </p:cSld>
  <p:clrMapOvr>
    <a:masterClrMapping/>
  </p:clrMapOvr>
</p:notes>
</file>

<file path=ppt/notesSlides/notesSlide4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00787752"/>
      </p:ext>
    </p:extLst>
  </p:cSld>
  <p:clrMapOvr>
    <a:masterClrMapping/>
  </p:clrMapOvr>
</p:notes>
</file>

<file path=ppt/notesSlides/notesSlide4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2454407"/>
      </p:ext>
    </p:extLst>
  </p:cSld>
  <p:clrMapOvr>
    <a:masterClrMapping/>
  </p:clrMapOvr>
</p:notes>
</file>

<file path=ppt/notesSlides/notesSlide4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243831768"/>
      </p:ext>
    </p:extLst>
  </p:cSld>
  <p:clrMapOvr>
    <a:masterClrMapping/>
  </p:clrMapOvr>
</p:notes>
</file>

<file path=ppt/notesSlides/notesSlide4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826445019"/>
      </p:ext>
    </p:extLst>
  </p:cSld>
  <p:clrMapOvr>
    <a:masterClrMapping/>
  </p:clrMapOvr>
</p:notes>
</file>

<file path=ppt/notesSlides/notesSlide4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80002005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14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C351DE2-89CF-49EE-93DF-6597263A816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41411" name="Rectangle 2"/>
          <p:cNvSpPr>
            <a:spLocks noGrp="1" noRot="1" noChangeAspect="1" noChangeArrowheads="1" noTextEdit="1"/>
          </p:cNvSpPr>
          <p:nvPr>
            <p:ph type="sldImg"/>
          </p:nvPr>
        </p:nvSpPr>
        <p:spPr>
          <a:xfrm>
            <a:off x="2309813" y="522288"/>
            <a:ext cx="4643437" cy="2611437"/>
          </a:xfrm>
          <a:ln/>
        </p:spPr>
      </p:sp>
      <p:sp>
        <p:nvSpPr>
          <p:cNvPr id="10414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13444029"/>
      </p:ext>
    </p:extLst>
  </p:cSld>
  <p:clrMapOvr>
    <a:masterClrMapping/>
  </p:clrMapOvr>
</p:notes>
</file>

<file path=ppt/notesSlides/notesSlide4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221813283"/>
      </p:ext>
    </p:extLst>
  </p:cSld>
  <p:clrMapOvr>
    <a:masterClrMapping/>
  </p:clrMapOvr>
</p:notes>
</file>

<file path=ppt/notesSlides/notesSlide4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698762112"/>
      </p:ext>
    </p:extLst>
  </p:cSld>
  <p:clrMapOvr>
    <a:masterClrMapping/>
  </p:clrMapOvr>
</p:notes>
</file>

<file path=ppt/notesSlides/notesSlide4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756023994"/>
      </p:ext>
    </p:extLst>
  </p:cSld>
  <p:clrMapOvr>
    <a:masterClrMapping/>
  </p:clrMapOvr>
</p:notes>
</file>

<file path=ppt/notesSlides/notesSlide4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404298230"/>
      </p:ext>
    </p:extLst>
  </p:cSld>
  <p:clrMapOvr>
    <a:masterClrMapping/>
  </p:clrMapOvr>
</p:notes>
</file>

<file path=ppt/notesSlides/notesSlide4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403116056"/>
      </p:ext>
    </p:extLst>
  </p:cSld>
  <p:clrMapOvr>
    <a:masterClrMapping/>
  </p:clrMapOvr>
</p:notes>
</file>

<file path=ppt/notesSlides/notesSlide4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959912673"/>
      </p:ext>
    </p:extLst>
  </p:cSld>
  <p:clrMapOvr>
    <a:masterClrMapping/>
  </p:clrMapOvr>
</p:notes>
</file>

<file path=ppt/notesSlides/notesSlide4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5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94EBAD5-8464-4E07-B66E-460390EB8E6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25027" name="Rectangle 2"/>
          <p:cNvSpPr>
            <a:spLocks noGrp="1" noRot="1" noChangeAspect="1" noChangeArrowheads="1" noTextEdit="1"/>
          </p:cNvSpPr>
          <p:nvPr>
            <p:ph type="sldImg"/>
          </p:nvPr>
        </p:nvSpPr>
        <p:spPr>
          <a:xfrm>
            <a:off x="2309813" y="522288"/>
            <a:ext cx="4643437" cy="2611437"/>
          </a:xfrm>
          <a:ln/>
        </p:spPr>
      </p:sp>
      <p:sp>
        <p:nvSpPr>
          <p:cNvPr id="1025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90039100"/>
      </p:ext>
    </p:extLst>
  </p:cSld>
  <p:clrMapOvr>
    <a:masterClrMapping/>
  </p:clrMapOvr>
</p:notes>
</file>

<file path=ppt/notesSlides/notesSlide4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70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422E5F-BB75-4C89-9CDB-872FB49BB3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27075" name="Rectangle 2"/>
          <p:cNvSpPr>
            <a:spLocks noGrp="1" noRot="1" noChangeAspect="1" noChangeArrowheads="1" noTextEdit="1"/>
          </p:cNvSpPr>
          <p:nvPr>
            <p:ph type="sldImg"/>
          </p:nvPr>
        </p:nvSpPr>
        <p:spPr>
          <a:xfrm>
            <a:off x="2309813" y="522288"/>
            <a:ext cx="4643437" cy="2611437"/>
          </a:xfrm>
          <a:ln/>
        </p:spPr>
      </p:sp>
      <p:sp>
        <p:nvSpPr>
          <p:cNvPr id="10270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39878009"/>
      </p:ext>
    </p:extLst>
  </p:cSld>
  <p:clrMapOvr>
    <a:masterClrMapping/>
  </p:clrMapOvr>
</p:notes>
</file>

<file path=ppt/notesSlides/notesSlide4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8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9B8B937-DA2A-47B2-8EFD-A27AAA9E68A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28099" name="Rectangle 2"/>
          <p:cNvSpPr>
            <a:spLocks noGrp="1" noRot="1" noChangeAspect="1" noChangeArrowheads="1" noTextEdit="1"/>
          </p:cNvSpPr>
          <p:nvPr>
            <p:ph type="sldImg"/>
          </p:nvPr>
        </p:nvSpPr>
        <p:spPr>
          <a:xfrm>
            <a:off x="2309813" y="522288"/>
            <a:ext cx="4643437" cy="2611437"/>
          </a:xfrm>
          <a:ln/>
        </p:spPr>
      </p:sp>
      <p:sp>
        <p:nvSpPr>
          <p:cNvPr id="1028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60477517"/>
      </p:ext>
    </p:extLst>
  </p:cSld>
  <p:clrMapOvr>
    <a:masterClrMapping/>
  </p:clrMapOvr>
</p:notes>
</file>

<file path=ppt/notesSlides/notesSlide4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93108538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24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44BAF32-974E-4A6E-8B90-C170E2839FD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42435" name="Rectangle 2"/>
          <p:cNvSpPr>
            <a:spLocks noGrp="1" noRot="1" noChangeAspect="1" noChangeArrowheads="1" noTextEdit="1"/>
          </p:cNvSpPr>
          <p:nvPr>
            <p:ph type="sldImg"/>
          </p:nvPr>
        </p:nvSpPr>
        <p:spPr>
          <a:xfrm>
            <a:off x="2309813" y="522288"/>
            <a:ext cx="4643437" cy="2611437"/>
          </a:xfrm>
          <a:ln/>
        </p:spPr>
      </p:sp>
      <p:sp>
        <p:nvSpPr>
          <p:cNvPr id="10424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9973058"/>
      </p:ext>
    </p:extLst>
  </p:cSld>
  <p:clrMapOvr>
    <a:masterClrMapping/>
  </p:clrMapOvr>
</p:notes>
</file>

<file path=ppt/notesSlides/notesSlide4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006916401"/>
      </p:ext>
    </p:extLst>
  </p:cSld>
  <p:clrMapOvr>
    <a:masterClrMapping/>
  </p:clrMapOvr>
</p:notes>
</file>

<file path=ppt/notesSlides/notesSlide4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623289280"/>
      </p:ext>
    </p:extLst>
  </p:cSld>
  <p:clrMapOvr>
    <a:masterClrMapping/>
  </p:clrMapOvr>
</p:notes>
</file>

<file path=ppt/notesSlides/notesSlide4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856692322"/>
      </p:ext>
    </p:extLst>
  </p:cSld>
  <p:clrMapOvr>
    <a:masterClrMapping/>
  </p:clrMapOvr>
</p:notes>
</file>

<file path=ppt/notesSlides/notesSlide4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364552990"/>
      </p:ext>
    </p:extLst>
  </p:cSld>
  <p:clrMapOvr>
    <a:masterClrMapping/>
  </p:clrMapOvr>
</p:notes>
</file>

<file path=ppt/notesSlides/notesSlide4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969270630"/>
      </p:ext>
    </p:extLst>
  </p:cSld>
  <p:clrMapOvr>
    <a:masterClrMapping/>
  </p:clrMapOvr>
</p:notes>
</file>

<file path=ppt/notesSlides/notesSlide4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387813218"/>
      </p:ext>
    </p:extLst>
  </p:cSld>
  <p:clrMapOvr>
    <a:masterClrMapping/>
  </p:clrMapOvr>
</p:notes>
</file>

<file path=ppt/notesSlides/notesSlide4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11234505"/>
      </p:ext>
    </p:extLst>
  </p:cSld>
  <p:clrMapOvr>
    <a:masterClrMapping/>
  </p:clrMapOvr>
</p:notes>
</file>

<file path=ppt/notesSlides/notesSlide4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490763550"/>
      </p:ext>
    </p:extLst>
  </p:cSld>
  <p:clrMapOvr>
    <a:masterClrMapping/>
  </p:clrMapOvr>
</p:notes>
</file>

<file path=ppt/notesSlides/notesSlide4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101665763"/>
      </p:ext>
    </p:extLst>
  </p:cSld>
  <p:clrMapOvr>
    <a:masterClrMapping/>
  </p:clrMapOvr>
</p:notes>
</file>

<file path=ppt/notesSlides/notesSlide4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90805303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9DC1767-38AF-4C99-A6BA-522B32A4942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44483" name="Rectangle 2"/>
          <p:cNvSpPr>
            <a:spLocks noGrp="1" noRot="1" noChangeAspect="1" noChangeArrowheads="1" noTextEdit="1"/>
          </p:cNvSpPr>
          <p:nvPr>
            <p:ph type="sldImg"/>
          </p:nvPr>
        </p:nvSpPr>
        <p:spPr>
          <a:xfrm>
            <a:off x="2309813" y="522288"/>
            <a:ext cx="4643437" cy="2611437"/>
          </a:xfrm>
          <a:ln/>
        </p:spPr>
      </p:sp>
      <p:sp>
        <p:nvSpPr>
          <p:cNvPr id="1044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38326232"/>
      </p:ext>
    </p:extLst>
  </p:cSld>
  <p:clrMapOvr>
    <a:masterClrMapping/>
  </p:clrMapOvr>
</p:notes>
</file>

<file path=ppt/notesSlides/notesSlide4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407907548"/>
      </p:ext>
    </p:extLst>
  </p:cSld>
  <p:clrMapOvr>
    <a:masterClrMapping/>
  </p:clrMapOvr>
</p:notes>
</file>

<file path=ppt/notesSlides/notesSlide4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927798199"/>
      </p:ext>
    </p:extLst>
  </p:cSld>
  <p:clrMapOvr>
    <a:masterClrMapping/>
  </p:clrMapOvr>
</p:notes>
</file>

<file path=ppt/notesSlides/notesSlide4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655378313"/>
      </p:ext>
    </p:extLst>
  </p:cSld>
  <p:clrMapOvr>
    <a:masterClrMapping/>
  </p:clrMapOvr>
</p:notes>
</file>

<file path=ppt/notesSlides/notesSlide4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643901466"/>
      </p:ext>
    </p:extLst>
  </p:cSld>
  <p:clrMapOvr>
    <a:masterClrMapping/>
  </p:clrMapOvr>
</p:notes>
</file>

<file path=ppt/notesSlides/notesSlide4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102068463"/>
      </p:ext>
    </p:extLst>
  </p:cSld>
  <p:clrMapOvr>
    <a:masterClrMapping/>
  </p:clrMapOvr>
</p:notes>
</file>

<file path=ppt/notesSlides/notesSlide4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240698282"/>
      </p:ext>
    </p:extLst>
  </p:cSld>
  <p:clrMapOvr>
    <a:masterClrMapping/>
  </p:clrMapOvr>
</p:notes>
</file>

<file path=ppt/notesSlides/notesSlide4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310283747"/>
      </p:ext>
    </p:extLst>
  </p:cSld>
  <p:clrMapOvr>
    <a:masterClrMapping/>
  </p:clrMapOvr>
</p:notes>
</file>

<file path=ppt/notesSlides/notesSlide4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514515397"/>
      </p:ext>
    </p:extLst>
  </p:cSld>
  <p:clrMapOvr>
    <a:masterClrMapping/>
  </p:clrMapOvr>
</p:notes>
</file>

<file path=ppt/notesSlides/notesSlide4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505405339"/>
      </p:ext>
    </p:extLst>
  </p:cSld>
  <p:clrMapOvr>
    <a:masterClrMapping/>
  </p:clrMapOvr>
</p:notes>
</file>

<file path=ppt/notesSlides/notesSlide4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01D272E-0D0D-44CF-BD1C-539755DD88D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48579" name="Rectangle 2"/>
          <p:cNvSpPr>
            <a:spLocks noGrp="1" noRot="1" noChangeAspect="1" noChangeArrowheads="1" noTextEdit="1"/>
          </p:cNvSpPr>
          <p:nvPr>
            <p:ph type="sldImg"/>
          </p:nvPr>
        </p:nvSpPr>
        <p:spPr>
          <a:xfrm>
            <a:off x="2309813" y="522288"/>
            <a:ext cx="4643437" cy="2611437"/>
          </a:xfrm>
          <a:ln/>
        </p:spPr>
      </p:sp>
      <p:sp>
        <p:nvSpPr>
          <p:cNvPr id="10485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6114798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3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EA806D2-6D2C-44E0-ACD7-C2E83F6C6A0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3715" name="Rectangle 2"/>
          <p:cNvSpPr>
            <a:spLocks noGrp="1" noRot="1" noChangeAspect="1" noChangeArrowheads="1" noTextEdit="1"/>
          </p:cNvSpPr>
          <p:nvPr>
            <p:ph type="sldImg"/>
          </p:nvPr>
        </p:nvSpPr>
        <p:spPr>
          <a:xfrm>
            <a:off x="2309813" y="522288"/>
            <a:ext cx="4643437" cy="2611437"/>
          </a:xfrm>
          <a:ln/>
        </p:spPr>
      </p:sp>
      <p:sp>
        <p:nvSpPr>
          <p:cNvPr id="883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449499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65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839BDFD-BC39-4F72-979D-4BFB1109415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46531" name="Rectangle 2"/>
          <p:cNvSpPr>
            <a:spLocks noGrp="1" noRot="1" noChangeAspect="1" noChangeArrowheads="1" noTextEdit="1"/>
          </p:cNvSpPr>
          <p:nvPr>
            <p:ph type="sldImg"/>
          </p:nvPr>
        </p:nvSpPr>
        <p:spPr>
          <a:xfrm>
            <a:off x="2309813" y="522288"/>
            <a:ext cx="4643437" cy="2611437"/>
          </a:xfrm>
          <a:ln/>
        </p:spPr>
      </p:sp>
      <p:sp>
        <p:nvSpPr>
          <p:cNvPr id="10465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10241297"/>
      </p:ext>
    </p:extLst>
  </p:cSld>
  <p:clrMapOvr>
    <a:masterClrMapping/>
  </p:clrMapOvr>
</p:notes>
</file>

<file path=ppt/notesSlides/notesSlide5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6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D10DC9D-413D-4905-8565-6DF34BD9C7F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49603" name="Rectangle 2"/>
          <p:cNvSpPr>
            <a:spLocks noGrp="1" noRot="1" noChangeAspect="1" noChangeArrowheads="1" noTextEdit="1"/>
          </p:cNvSpPr>
          <p:nvPr>
            <p:ph type="sldImg"/>
          </p:nvPr>
        </p:nvSpPr>
        <p:spPr>
          <a:xfrm>
            <a:off x="2309813" y="522288"/>
            <a:ext cx="4643437" cy="2611437"/>
          </a:xfrm>
          <a:ln/>
        </p:spPr>
      </p:sp>
      <p:sp>
        <p:nvSpPr>
          <p:cNvPr id="10496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16303442"/>
      </p:ext>
    </p:extLst>
  </p:cSld>
  <p:clrMapOvr>
    <a:masterClrMapping/>
  </p:clrMapOvr>
</p:notes>
</file>

<file path=ppt/notesSlides/notesSlide5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2048833-EBC4-4CEA-BB70-57894572E6E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50627" name="Rectangle 2"/>
          <p:cNvSpPr>
            <a:spLocks noGrp="1" noRot="1" noChangeAspect="1" noChangeArrowheads="1" noTextEdit="1"/>
          </p:cNvSpPr>
          <p:nvPr>
            <p:ph type="sldImg"/>
          </p:nvPr>
        </p:nvSpPr>
        <p:spPr>
          <a:xfrm>
            <a:off x="2309813" y="522288"/>
            <a:ext cx="4643437" cy="2611437"/>
          </a:xfrm>
          <a:ln/>
        </p:spPr>
      </p:sp>
      <p:sp>
        <p:nvSpPr>
          <p:cNvPr id="1050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90561032"/>
      </p:ext>
    </p:extLst>
  </p:cSld>
  <p:clrMapOvr>
    <a:masterClrMapping/>
  </p:clrMapOvr>
</p:notes>
</file>

<file path=ppt/notesSlides/notesSlide5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2048833-EBC4-4CEA-BB70-57894572E6E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50627" name="Rectangle 2"/>
          <p:cNvSpPr>
            <a:spLocks noGrp="1" noRot="1" noChangeAspect="1" noChangeArrowheads="1" noTextEdit="1"/>
          </p:cNvSpPr>
          <p:nvPr>
            <p:ph type="sldImg"/>
          </p:nvPr>
        </p:nvSpPr>
        <p:spPr>
          <a:xfrm>
            <a:off x="2309813" y="522288"/>
            <a:ext cx="4643437" cy="2611437"/>
          </a:xfrm>
          <a:ln/>
        </p:spPr>
      </p:sp>
      <p:sp>
        <p:nvSpPr>
          <p:cNvPr id="1050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23447459"/>
      </p:ext>
    </p:extLst>
  </p:cSld>
  <p:clrMapOvr>
    <a:masterClrMapping/>
  </p:clrMapOvr>
</p:notes>
</file>

<file path=ppt/notesSlides/notesSlide5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D7EEC8C-EAE3-4686-854B-C817D06F1A1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52675" name="Rectangle 2"/>
          <p:cNvSpPr>
            <a:spLocks noGrp="1" noRot="1" noChangeAspect="1" noChangeArrowheads="1" noTextEdit="1"/>
          </p:cNvSpPr>
          <p:nvPr>
            <p:ph type="sldImg"/>
          </p:nvPr>
        </p:nvSpPr>
        <p:spPr>
          <a:xfrm>
            <a:off x="2309813" y="522288"/>
            <a:ext cx="4643437" cy="2611437"/>
          </a:xfrm>
          <a:ln/>
        </p:spPr>
      </p:sp>
      <p:sp>
        <p:nvSpPr>
          <p:cNvPr id="10526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131396"/>
      </p:ext>
    </p:extLst>
  </p:cSld>
  <p:clrMapOvr>
    <a:masterClrMapping/>
  </p:clrMapOvr>
</p:notes>
</file>

<file path=ppt/notesSlides/notesSlide5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D7EEC8C-EAE3-4686-854B-C817D06F1A1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52675" name="Rectangle 2"/>
          <p:cNvSpPr>
            <a:spLocks noGrp="1" noRot="1" noChangeAspect="1" noChangeArrowheads="1" noTextEdit="1"/>
          </p:cNvSpPr>
          <p:nvPr>
            <p:ph type="sldImg"/>
          </p:nvPr>
        </p:nvSpPr>
        <p:spPr>
          <a:xfrm>
            <a:off x="2309813" y="522288"/>
            <a:ext cx="4643437" cy="2611437"/>
          </a:xfrm>
          <a:ln/>
        </p:spPr>
      </p:sp>
      <p:sp>
        <p:nvSpPr>
          <p:cNvPr id="10526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65416407"/>
      </p:ext>
    </p:extLst>
  </p:cSld>
  <p:clrMapOvr>
    <a:masterClrMapping/>
  </p:clrMapOvr>
</p:notes>
</file>

<file path=ppt/notesSlides/notesSlide5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B12E16-5B7A-4D96-B78D-9B48B3A8AD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54723" name="Rectangle 2"/>
          <p:cNvSpPr>
            <a:spLocks noGrp="1" noRot="1" noChangeAspect="1" noChangeArrowheads="1" noTextEdit="1"/>
          </p:cNvSpPr>
          <p:nvPr>
            <p:ph type="sldImg"/>
          </p:nvPr>
        </p:nvSpPr>
        <p:spPr>
          <a:xfrm>
            <a:off x="2309813" y="522288"/>
            <a:ext cx="4643437" cy="2611437"/>
          </a:xfrm>
          <a:ln/>
        </p:spPr>
      </p:sp>
      <p:sp>
        <p:nvSpPr>
          <p:cNvPr id="10547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63813686"/>
      </p:ext>
    </p:extLst>
  </p:cSld>
  <p:clrMapOvr>
    <a:masterClrMapping/>
  </p:clrMapOvr>
</p:notes>
</file>

<file path=ppt/notesSlides/notesSlide5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B12E16-5B7A-4D96-B78D-9B48B3A8AD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54723" name="Rectangle 2"/>
          <p:cNvSpPr>
            <a:spLocks noGrp="1" noRot="1" noChangeAspect="1" noChangeArrowheads="1" noTextEdit="1"/>
          </p:cNvSpPr>
          <p:nvPr>
            <p:ph type="sldImg"/>
          </p:nvPr>
        </p:nvSpPr>
        <p:spPr>
          <a:xfrm>
            <a:off x="2309813" y="522288"/>
            <a:ext cx="4643437" cy="2611437"/>
          </a:xfrm>
          <a:ln/>
        </p:spPr>
      </p:sp>
      <p:sp>
        <p:nvSpPr>
          <p:cNvPr id="10547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87920766"/>
      </p:ext>
    </p:extLst>
  </p:cSld>
  <p:clrMapOvr>
    <a:masterClrMapping/>
  </p:clrMapOvr>
</p:notes>
</file>

<file path=ppt/notesSlides/notesSlide5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67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EE94CE5-980C-4EB6-B863-E3A96EEE3CC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56771" name="Rectangle 2"/>
          <p:cNvSpPr>
            <a:spLocks noGrp="1" noRot="1" noChangeAspect="1" noChangeArrowheads="1" noTextEdit="1"/>
          </p:cNvSpPr>
          <p:nvPr>
            <p:ph type="sldImg"/>
          </p:nvPr>
        </p:nvSpPr>
        <p:spPr>
          <a:xfrm>
            <a:off x="2309813" y="522288"/>
            <a:ext cx="4643437" cy="2611437"/>
          </a:xfrm>
          <a:ln/>
        </p:spPr>
      </p:sp>
      <p:sp>
        <p:nvSpPr>
          <p:cNvPr id="10567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05899847"/>
      </p:ext>
    </p:extLst>
  </p:cSld>
  <p:clrMapOvr>
    <a:masterClrMapping/>
  </p:clrMapOvr>
</p:notes>
</file>

<file path=ppt/notesSlides/notesSlide5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7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C3E70D-8027-44C7-9CC1-22A1698229D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57795" name="Rectangle 2"/>
          <p:cNvSpPr>
            <a:spLocks noGrp="1" noRot="1" noChangeAspect="1" noChangeArrowheads="1" noTextEdit="1"/>
          </p:cNvSpPr>
          <p:nvPr>
            <p:ph type="sldImg"/>
          </p:nvPr>
        </p:nvSpPr>
        <p:spPr>
          <a:xfrm>
            <a:off x="2309813" y="522288"/>
            <a:ext cx="4643437" cy="2611437"/>
          </a:xfrm>
          <a:ln/>
        </p:spPr>
      </p:sp>
      <p:sp>
        <p:nvSpPr>
          <p:cNvPr id="1057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86551387"/>
      </p:ext>
    </p:extLst>
  </p:cSld>
  <p:clrMapOvr>
    <a:masterClrMapping/>
  </p:clrMapOvr>
</p:notes>
</file>

<file path=ppt/notesSlides/notesSlide5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8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2DDA12E-C271-4D75-B6B9-CA37C10AE6D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58819" name="Rectangle 2"/>
          <p:cNvSpPr>
            <a:spLocks noGrp="1" noRot="1" noChangeAspect="1" noChangeArrowheads="1" noTextEdit="1"/>
          </p:cNvSpPr>
          <p:nvPr>
            <p:ph type="sldImg"/>
          </p:nvPr>
        </p:nvSpPr>
        <p:spPr>
          <a:xfrm>
            <a:off x="2309813" y="522288"/>
            <a:ext cx="4643437" cy="2611437"/>
          </a:xfrm>
          <a:ln/>
        </p:spPr>
      </p:sp>
      <p:sp>
        <p:nvSpPr>
          <p:cNvPr id="1058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671643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7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21A690D-9758-480C-BBF2-E8E696E3FF8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47555" name="Rectangle 2"/>
          <p:cNvSpPr>
            <a:spLocks noGrp="1" noRot="1" noChangeAspect="1" noChangeArrowheads="1" noTextEdit="1"/>
          </p:cNvSpPr>
          <p:nvPr>
            <p:ph type="sldImg"/>
          </p:nvPr>
        </p:nvSpPr>
        <p:spPr>
          <a:xfrm>
            <a:off x="2309813" y="522288"/>
            <a:ext cx="4643437" cy="2611437"/>
          </a:xfrm>
          <a:ln/>
        </p:spPr>
      </p:sp>
      <p:sp>
        <p:nvSpPr>
          <p:cNvPr id="1047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85115464"/>
      </p:ext>
    </p:extLst>
  </p:cSld>
  <p:clrMapOvr>
    <a:masterClrMapping/>
  </p:clrMapOvr>
</p:notes>
</file>

<file path=ppt/notesSlides/notesSlide5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9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D9F4DD-CC6B-47E3-83A8-7C7897116D4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59843" name="Rectangle 2"/>
          <p:cNvSpPr>
            <a:spLocks noGrp="1" noRot="1" noChangeAspect="1" noChangeArrowheads="1" noTextEdit="1"/>
          </p:cNvSpPr>
          <p:nvPr>
            <p:ph type="sldImg"/>
          </p:nvPr>
        </p:nvSpPr>
        <p:spPr>
          <a:xfrm>
            <a:off x="2309813" y="522288"/>
            <a:ext cx="4643437" cy="2611437"/>
          </a:xfrm>
          <a:ln/>
        </p:spPr>
      </p:sp>
      <p:sp>
        <p:nvSpPr>
          <p:cNvPr id="1059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57893224"/>
      </p:ext>
    </p:extLst>
  </p:cSld>
  <p:clrMapOvr>
    <a:masterClrMapping/>
  </p:clrMapOvr>
</p:notes>
</file>

<file path=ppt/notesSlides/notesSlide5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0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CF2CD4-C87C-4A95-B130-1A50F34E252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60867" name="Rectangle 2"/>
          <p:cNvSpPr>
            <a:spLocks noGrp="1" noRot="1" noChangeAspect="1" noChangeArrowheads="1" noTextEdit="1"/>
          </p:cNvSpPr>
          <p:nvPr>
            <p:ph type="sldImg"/>
          </p:nvPr>
        </p:nvSpPr>
        <p:spPr>
          <a:xfrm>
            <a:off x="2309813" y="522288"/>
            <a:ext cx="4643437" cy="2611437"/>
          </a:xfrm>
          <a:ln/>
        </p:spPr>
      </p:sp>
      <p:sp>
        <p:nvSpPr>
          <p:cNvPr id="1060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579167"/>
      </p:ext>
    </p:extLst>
  </p:cSld>
  <p:clrMapOvr>
    <a:masterClrMapping/>
  </p:clrMapOvr>
</p:notes>
</file>

<file path=ppt/notesSlides/notesSlide5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1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18EFDB3-AD18-493F-9C37-31905CF91C0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61891" name="Rectangle 2"/>
          <p:cNvSpPr>
            <a:spLocks noGrp="1" noRot="1" noChangeAspect="1" noChangeArrowheads="1" noTextEdit="1"/>
          </p:cNvSpPr>
          <p:nvPr>
            <p:ph type="sldImg"/>
          </p:nvPr>
        </p:nvSpPr>
        <p:spPr>
          <a:xfrm>
            <a:off x="2309813" y="522288"/>
            <a:ext cx="4643437" cy="2611437"/>
          </a:xfrm>
          <a:ln/>
        </p:spPr>
      </p:sp>
      <p:sp>
        <p:nvSpPr>
          <p:cNvPr id="1061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44711135"/>
      </p:ext>
    </p:extLst>
  </p:cSld>
  <p:clrMapOvr>
    <a:masterClrMapping/>
  </p:clrMapOvr>
</p:notes>
</file>

<file path=ppt/notesSlides/notesSlide5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2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1D9530F-ADE7-4A8B-A7C3-C5B997854E0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62915" name="Rectangle 2"/>
          <p:cNvSpPr>
            <a:spLocks noGrp="1" noRot="1" noChangeAspect="1" noChangeArrowheads="1" noTextEdit="1"/>
          </p:cNvSpPr>
          <p:nvPr>
            <p:ph type="sldImg"/>
          </p:nvPr>
        </p:nvSpPr>
        <p:spPr>
          <a:xfrm>
            <a:off x="2309813" y="522288"/>
            <a:ext cx="4643437" cy="2611437"/>
          </a:xfrm>
          <a:ln/>
        </p:spPr>
      </p:sp>
      <p:sp>
        <p:nvSpPr>
          <p:cNvPr id="1062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09678674"/>
      </p:ext>
    </p:extLst>
  </p:cSld>
  <p:clrMapOvr>
    <a:masterClrMapping/>
  </p:clrMapOvr>
</p:notes>
</file>

<file path=ppt/notesSlides/notesSlide5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39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8584F13-C8C2-48DB-924C-ED8B527230E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63939" name="Rectangle 2"/>
          <p:cNvSpPr>
            <a:spLocks noGrp="1" noRot="1" noChangeAspect="1" noChangeArrowheads="1" noTextEdit="1"/>
          </p:cNvSpPr>
          <p:nvPr>
            <p:ph type="sldImg"/>
          </p:nvPr>
        </p:nvSpPr>
        <p:spPr>
          <a:xfrm>
            <a:off x="2309813" y="522288"/>
            <a:ext cx="4643437" cy="2611437"/>
          </a:xfrm>
          <a:ln/>
        </p:spPr>
      </p:sp>
      <p:sp>
        <p:nvSpPr>
          <p:cNvPr id="10639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06171678"/>
      </p:ext>
    </p:extLst>
  </p:cSld>
  <p:clrMapOvr>
    <a:masterClrMapping/>
  </p:clrMapOvr>
</p:notes>
</file>

<file path=ppt/notesSlides/notesSlide5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66F7DA-AEB1-45FF-81CB-3FD27406E53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64963" name="Rectangle 2"/>
          <p:cNvSpPr>
            <a:spLocks noGrp="1" noRot="1" noChangeAspect="1" noChangeArrowheads="1" noTextEdit="1"/>
          </p:cNvSpPr>
          <p:nvPr>
            <p:ph type="sldImg"/>
          </p:nvPr>
        </p:nvSpPr>
        <p:spPr>
          <a:xfrm>
            <a:off x="2309813" y="522288"/>
            <a:ext cx="4643437" cy="2611437"/>
          </a:xfrm>
          <a:ln/>
        </p:spPr>
      </p:sp>
      <p:sp>
        <p:nvSpPr>
          <p:cNvPr id="10649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14517611"/>
      </p:ext>
    </p:extLst>
  </p:cSld>
  <p:clrMapOvr>
    <a:masterClrMapping/>
  </p:clrMapOvr>
</p:notes>
</file>

<file path=ppt/notesSlides/notesSlide5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59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A44EA58-40C8-40E7-819E-926F91BA378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65987" name="Rectangle 2"/>
          <p:cNvSpPr>
            <a:spLocks noGrp="1" noRot="1" noChangeAspect="1" noChangeArrowheads="1" noTextEdit="1"/>
          </p:cNvSpPr>
          <p:nvPr>
            <p:ph type="sldImg"/>
          </p:nvPr>
        </p:nvSpPr>
        <p:spPr>
          <a:xfrm>
            <a:off x="2309813" y="522288"/>
            <a:ext cx="4643437" cy="2611437"/>
          </a:xfrm>
          <a:ln/>
        </p:spPr>
      </p:sp>
      <p:sp>
        <p:nvSpPr>
          <p:cNvPr id="10659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45133164"/>
      </p:ext>
    </p:extLst>
  </p:cSld>
  <p:clrMapOvr>
    <a:masterClrMapping/>
  </p:clrMapOvr>
</p:notes>
</file>

<file path=ppt/notesSlides/notesSlide5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7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3EB70CA-361E-46B7-8CCD-BFBCE9D0268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67011" name="Rectangle 2"/>
          <p:cNvSpPr>
            <a:spLocks noGrp="1" noRot="1" noChangeAspect="1" noChangeArrowheads="1" noTextEdit="1"/>
          </p:cNvSpPr>
          <p:nvPr>
            <p:ph type="sldImg"/>
          </p:nvPr>
        </p:nvSpPr>
        <p:spPr>
          <a:xfrm>
            <a:off x="2309813" y="522288"/>
            <a:ext cx="4643437" cy="2611437"/>
          </a:xfrm>
          <a:ln/>
        </p:spPr>
      </p:sp>
      <p:sp>
        <p:nvSpPr>
          <p:cNvPr id="1067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00884069"/>
      </p:ext>
    </p:extLst>
  </p:cSld>
  <p:clrMapOvr>
    <a:masterClrMapping/>
  </p:clrMapOvr>
</p:notes>
</file>

<file path=ppt/notesSlides/notesSlide5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8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C42FAC7-3FE2-4715-86FA-54611652784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68035" name="Rectangle 2"/>
          <p:cNvSpPr>
            <a:spLocks noGrp="1" noRot="1" noChangeAspect="1" noChangeArrowheads="1" noTextEdit="1"/>
          </p:cNvSpPr>
          <p:nvPr>
            <p:ph type="sldImg"/>
          </p:nvPr>
        </p:nvSpPr>
        <p:spPr>
          <a:xfrm>
            <a:off x="2309813" y="522288"/>
            <a:ext cx="4643437" cy="2611437"/>
          </a:xfrm>
          <a:ln/>
        </p:spPr>
      </p:sp>
      <p:sp>
        <p:nvSpPr>
          <p:cNvPr id="1068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20457421"/>
      </p:ext>
    </p:extLst>
  </p:cSld>
  <p:clrMapOvr>
    <a:masterClrMapping/>
  </p:clrMapOvr>
</p:notes>
</file>

<file path=ppt/notesSlides/notesSlide5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90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9FA1F3B-1345-43A8-96ED-CDBE092A56F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69059" name="Rectangle 2"/>
          <p:cNvSpPr>
            <a:spLocks noGrp="1" noRot="1" noChangeAspect="1" noChangeArrowheads="1" noTextEdit="1"/>
          </p:cNvSpPr>
          <p:nvPr>
            <p:ph type="sldImg"/>
          </p:nvPr>
        </p:nvSpPr>
        <p:spPr>
          <a:xfrm>
            <a:off x="2309813" y="522288"/>
            <a:ext cx="4643437" cy="2611437"/>
          </a:xfrm>
          <a:ln/>
        </p:spPr>
      </p:sp>
      <p:sp>
        <p:nvSpPr>
          <p:cNvPr id="10690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2682596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01D272E-0D0D-44CF-BD1C-539755DD88D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48579" name="Rectangle 2"/>
          <p:cNvSpPr>
            <a:spLocks noGrp="1" noRot="1" noChangeAspect="1" noChangeArrowheads="1" noTextEdit="1"/>
          </p:cNvSpPr>
          <p:nvPr>
            <p:ph type="sldImg"/>
          </p:nvPr>
        </p:nvSpPr>
        <p:spPr>
          <a:xfrm>
            <a:off x="2309813" y="522288"/>
            <a:ext cx="4643437" cy="2611437"/>
          </a:xfrm>
          <a:ln/>
        </p:spPr>
      </p:sp>
      <p:sp>
        <p:nvSpPr>
          <p:cNvPr id="10485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76027250"/>
      </p:ext>
    </p:extLst>
  </p:cSld>
  <p:clrMapOvr>
    <a:masterClrMapping/>
  </p:clrMapOvr>
</p:notes>
</file>

<file path=ppt/notesSlides/notesSlide5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00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0B4150A-5A5E-44D5-A95A-83B935CAAB1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0083" name="Rectangle 2"/>
          <p:cNvSpPr>
            <a:spLocks noGrp="1" noRot="1" noChangeAspect="1" noChangeArrowheads="1" noTextEdit="1"/>
          </p:cNvSpPr>
          <p:nvPr>
            <p:ph type="sldImg"/>
          </p:nvPr>
        </p:nvSpPr>
        <p:spPr>
          <a:xfrm>
            <a:off x="2309813" y="522288"/>
            <a:ext cx="4643437" cy="2611437"/>
          </a:xfrm>
          <a:ln/>
        </p:spPr>
      </p:sp>
      <p:sp>
        <p:nvSpPr>
          <p:cNvPr id="10700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0821875"/>
      </p:ext>
    </p:extLst>
  </p:cSld>
  <p:clrMapOvr>
    <a:masterClrMapping/>
  </p:clrMapOvr>
</p:notes>
</file>

<file path=ppt/notesSlides/notesSlide5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1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845853E-B344-4925-A1C5-85FFA3D345F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1107" name="Rectangle 2"/>
          <p:cNvSpPr>
            <a:spLocks noGrp="1" noRot="1" noChangeAspect="1" noChangeArrowheads="1" noTextEdit="1"/>
          </p:cNvSpPr>
          <p:nvPr>
            <p:ph type="sldImg"/>
          </p:nvPr>
        </p:nvSpPr>
        <p:spPr>
          <a:xfrm>
            <a:off x="2309813" y="522288"/>
            <a:ext cx="4643437" cy="2611437"/>
          </a:xfrm>
          <a:ln/>
        </p:spPr>
      </p:sp>
      <p:sp>
        <p:nvSpPr>
          <p:cNvPr id="1071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85842862"/>
      </p:ext>
    </p:extLst>
  </p:cSld>
  <p:clrMapOvr>
    <a:masterClrMapping/>
  </p:clrMapOvr>
</p:notes>
</file>

<file path=ppt/notesSlides/notesSlide5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21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4F89A38-115E-48E8-A3D7-D1AA5BC1776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2131" name="Rectangle 2"/>
          <p:cNvSpPr>
            <a:spLocks noGrp="1" noRot="1" noChangeAspect="1" noChangeArrowheads="1" noTextEdit="1"/>
          </p:cNvSpPr>
          <p:nvPr>
            <p:ph type="sldImg"/>
          </p:nvPr>
        </p:nvSpPr>
        <p:spPr>
          <a:xfrm>
            <a:off x="2309813" y="522288"/>
            <a:ext cx="4643437" cy="2611437"/>
          </a:xfrm>
          <a:ln/>
        </p:spPr>
      </p:sp>
      <p:sp>
        <p:nvSpPr>
          <p:cNvPr id="10721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10836404"/>
      </p:ext>
    </p:extLst>
  </p:cSld>
  <p:clrMapOvr>
    <a:masterClrMapping/>
  </p:clrMapOvr>
</p:notes>
</file>

<file path=ppt/notesSlides/notesSlide5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3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DD13AD8-8DE9-451E-BF5D-923356EE23F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3155" name="Rectangle 2"/>
          <p:cNvSpPr>
            <a:spLocks noGrp="1" noRot="1" noChangeAspect="1" noChangeArrowheads="1" noTextEdit="1"/>
          </p:cNvSpPr>
          <p:nvPr>
            <p:ph type="sldImg"/>
          </p:nvPr>
        </p:nvSpPr>
        <p:spPr>
          <a:xfrm>
            <a:off x="2309813" y="522288"/>
            <a:ext cx="4643437" cy="2611437"/>
          </a:xfrm>
          <a:ln/>
        </p:spPr>
      </p:sp>
      <p:sp>
        <p:nvSpPr>
          <p:cNvPr id="1073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91697773"/>
      </p:ext>
    </p:extLst>
  </p:cSld>
  <p:clrMapOvr>
    <a:masterClrMapping/>
  </p:clrMapOvr>
</p:notes>
</file>

<file path=ppt/notesSlides/notesSlide5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41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CDAD9BD-FAC2-48AF-AE6D-EC73A631660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4179" name="Rectangle 2"/>
          <p:cNvSpPr>
            <a:spLocks noGrp="1" noRot="1" noChangeAspect="1" noChangeArrowheads="1" noTextEdit="1"/>
          </p:cNvSpPr>
          <p:nvPr>
            <p:ph type="sldImg"/>
          </p:nvPr>
        </p:nvSpPr>
        <p:spPr>
          <a:xfrm>
            <a:off x="2309813" y="522288"/>
            <a:ext cx="4643437" cy="2611437"/>
          </a:xfrm>
          <a:ln/>
        </p:spPr>
      </p:sp>
      <p:sp>
        <p:nvSpPr>
          <p:cNvPr id="10741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83312378"/>
      </p:ext>
    </p:extLst>
  </p:cSld>
  <p:clrMapOvr>
    <a:masterClrMapping/>
  </p:clrMapOvr>
</p:notes>
</file>

<file path=ppt/notesSlides/notesSlide5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D7D4AA-3092-4C29-8701-9602CB19B26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5203" name="Rectangle 2"/>
          <p:cNvSpPr>
            <a:spLocks noGrp="1" noRot="1" noChangeAspect="1" noChangeArrowheads="1" noTextEdit="1"/>
          </p:cNvSpPr>
          <p:nvPr>
            <p:ph type="sldImg"/>
          </p:nvPr>
        </p:nvSpPr>
        <p:spPr>
          <a:xfrm>
            <a:off x="2309813" y="522288"/>
            <a:ext cx="4643437" cy="2611437"/>
          </a:xfrm>
          <a:ln/>
        </p:spPr>
      </p:sp>
      <p:sp>
        <p:nvSpPr>
          <p:cNvPr id="10752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79151130"/>
      </p:ext>
    </p:extLst>
  </p:cSld>
  <p:clrMapOvr>
    <a:masterClrMapping/>
  </p:clrMapOvr>
</p:notes>
</file>

<file path=ppt/notesSlides/notesSlide5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87749599"/>
      </p:ext>
    </p:extLst>
  </p:cSld>
  <p:clrMapOvr>
    <a:masterClrMapping/>
  </p:clrMapOvr>
</p:notes>
</file>

<file path=ppt/notesSlides/notesSlide5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96135678"/>
      </p:ext>
    </p:extLst>
  </p:cSld>
  <p:clrMapOvr>
    <a:masterClrMapping/>
  </p:clrMapOvr>
</p:notes>
</file>

<file path=ppt/notesSlides/notesSlide5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49468014"/>
      </p:ext>
    </p:extLst>
  </p:cSld>
  <p:clrMapOvr>
    <a:masterClrMapping/>
  </p:clrMapOvr>
</p:notes>
</file>

<file path=ppt/notesSlides/notesSlide5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70542792"/>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BF57E6E-9E6D-4CA2-983C-7A9653F66D8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1635" name="Rectangle 2"/>
          <p:cNvSpPr>
            <a:spLocks noGrp="1" noRot="1" noChangeAspect="1" noChangeArrowheads="1" noTextEdit="1"/>
          </p:cNvSpPr>
          <p:nvPr>
            <p:ph type="sldImg"/>
          </p:nvPr>
        </p:nvSpPr>
        <p:spPr>
          <a:xfrm>
            <a:off x="2309813" y="522288"/>
            <a:ext cx="4643437" cy="2611437"/>
          </a:xfrm>
          <a:ln/>
        </p:spPr>
      </p:sp>
      <p:sp>
        <p:nvSpPr>
          <p:cNvPr id="122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26777874"/>
      </p:ext>
    </p:extLst>
  </p:cSld>
  <p:clrMapOvr>
    <a:masterClrMapping/>
  </p:clrMapOvr>
</p:notes>
</file>

<file path=ppt/notesSlides/notesSlide5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35546566"/>
      </p:ext>
    </p:extLst>
  </p:cSld>
  <p:clrMapOvr>
    <a:masterClrMapping/>
  </p:clrMapOvr>
</p:notes>
</file>

<file path=ppt/notesSlides/notesSlide5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68481551"/>
      </p:ext>
    </p:extLst>
  </p:cSld>
  <p:clrMapOvr>
    <a:masterClrMapping/>
  </p:clrMapOvr>
</p:notes>
</file>

<file path=ppt/notesSlides/notesSlide5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77745732"/>
      </p:ext>
    </p:extLst>
  </p:cSld>
  <p:clrMapOvr>
    <a:masterClrMapping/>
  </p:clrMapOvr>
</p:notes>
</file>

<file path=ppt/notesSlides/notesSlide5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80909445"/>
      </p:ext>
    </p:extLst>
  </p:cSld>
  <p:clrMapOvr>
    <a:masterClrMapping/>
  </p:clrMapOvr>
</p:notes>
</file>

<file path=ppt/notesSlides/notesSlide5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44232702"/>
      </p:ext>
    </p:extLst>
  </p:cSld>
  <p:clrMapOvr>
    <a:masterClrMapping/>
  </p:clrMapOvr>
</p:notes>
</file>

<file path=ppt/notesSlides/notesSlide5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52894728"/>
      </p:ext>
    </p:extLst>
  </p:cSld>
  <p:clrMapOvr>
    <a:masterClrMapping/>
  </p:clrMapOvr>
</p:notes>
</file>

<file path=ppt/notesSlides/notesSlide5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9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50F1B56-1322-42F7-83E7-DA621245606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9587" name="Rectangle 2"/>
          <p:cNvSpPr>
            <a:spLocks noGrp="1" noRot="1" noChangeAspect="1" noChangeArrowheads="1" noTextEdit="1"/>
          </p:cNvSpPr>
          <p:nvPr>
            <p:ph type="sldImg"/>
          </p:nvPr>
        </p:nvSpPr>
        <p:spPr>
          <a:xfrm>
            <a:off x="2309813" y="522288"/>
            <a:ext cx="4643437" cy="2611437"/>
          </a:xfrm>
          <a:ln/>
        </p:spPr>
      </p:sp>
      <p:sp>
        <p:nvSpPr>
          <p:cNvPr id="1219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32787876"/>
      </p:ext>
    </p:extLst>
  </p:cSld>
  <p:clrMapOvr>
    <a:masterClrMapping/>
  </p:clrMapOvr>
</p:notes>
</file>

<file path=ppt/notesSlides/notesSlide5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0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6902AE7-46A1-4667-AD33-3C9F350AF31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0611" name="Rectangle 2"/>
          <p:cNvSpPr>
            <a:spLocks noGrp="1" noRot="1" noChangeAspect="1" noChangeArrowheads="1" noTextEdit="1"/>
          </p:cNvSpPr>
          <p:nvPr>
            <p:ph type="sldImg"/>
          </p:nvPr>
        </p:nvSpPr>
        <p:spPr>
          <a:xfrm>
            <a:off x="2309813" y="522288"/>
            <a:ext cx="4643437" cy="2611437"/>
          </a:xfrm>
          <a:ln/>
        </p:spPr>
      </p:sp>
      <p:sp>
        <p:nvSpPr>
          <p:cNvPr id="1220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00331555"/>
      </p:ext>
    </p:extLst>
  </p:cSld>
  <p:clrMapOvr>
    <a:masterClrMapping/>
  </p:clrMapOvr>
</p:notes>
</file>

<file path=ppt/notesSlides/notesSlide5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27747115"/>
      </p:ext>
    </p:extLst>
  </p:cSld>
  <p:clrMapOvr>
    <a:masterClrMapping/>
  </p:clrMapOvr>
</p:notes>
</file>

<file path=ppt/notesSlides/notesSlide5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7276006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26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6A49C7B-FC6A-4143-8A08-B05B69EA445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2659" name="Rectangle 2"/>
          <p:cNvSpPr>
            <a:spLocks noGrp="1" noRot="1" noChangeAspect="1" noChangeArrowheads="1" noTextEdit="1"/>
          </p:cNvSpPr>
          <p:nvPr>
            <p:ph type="sldImg"/>
          </p:nvPr>
        </p:nvSpPr>
        <p:spPr>
          <a:xfrm>
            <a:off x="2309813" y="522288"/>
            <a:ext cx="4643437" cy="2611437"/>
          </a:xfrm>
          <a:ln/>
        </p:spPr>
      </p:sp>
      <p:sp>
        <p:nvSpPr>
          <p:cNvPr id="12226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9298106"/>
      </p:ext>
    </p:extLst>
  </p:cSld>
  <p:clrMapOvr>
    <a:masterClrMapping/>
  </p:clrMapOvr>
</p:notes>
</file>

<file path=ppt/notesSlides/notesSlide5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53748795"/>
      </p:ext>
    </p:extLst>
  </p:cSld>
  <p:clrMapOvr>
    <a:masterClrMapping/>
  </p:clrMapOvr>
</p:notes>
</file>

<file path=ppt/notesSlides/notesSlide5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34256799"/>
      </p:ext>
    </p:extLst>
  </p:cSld>
  <p:clrMapOvr>
    <a:masterClrMapping/>
  </p:clrMapOvr>
</p:notes>
</file>

<file path=ppt/notesSlides/notesSlide5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23209879"/>
      </p:ext>
    </p:extLst>
  </p:cSld>
  <p:clrMapOvr>
    <a:masterClrMapping/>
  </p:clrMapOvr>
</p:notes>
</file>

<file path=ppt/notesSlides/notesSlide5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95078134"/>
      </p:ext>
    </p:extLst>
  </p:cSld>
  <p:clrMapOvr>
    <a:masterClrMapping/>
  </p:clrMapOvr>
</p:notes>
</file>

<file path=ppt/notesSlides/notesSlide5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9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50F1B56-1322-42F7-83E7-DA621245606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9587" name="Rectangle 2"/>
          <p:cNvSpPr>
            <a:spLocks noGrp="1" noRot="1" noChangeAspect="1" noChangeArrowheads="1" noTextEdit="1"/>
          </p:cNvSpPr>
          <p:nvPr>
            <p:ph type="sldImg"/>
          </p:nvPr>
        </p:nvSpPr>
        <p:spPr>
          <a:xfrm>
            <a:off x="2309813" y="522288"/>
            <a:ext cx="4643437" cy="2611437"/>
          </a:xfrm>
          <a:ln/>
        </p:spPr>
      </p:sp>
      <p:sp>
        <p:nvSpPr>
          <p:cNvPr id="1219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58500106"/>
      </p:ext>
    </p:extLst>
  </p:cSld>
  <p:clrMapOvr>
    <a:masterClrMapping/>
  </p:clrMapOvr>
</p:notes>
</file>

<file path=ppt/notesSlides/notesSlide5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0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6902AE7-46A1-4667-AD33-3C9F350AF31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0611" name="Rectangle 2"/>
          <p:cNvSpPr>
            <a:spLocks noGrp="1" noRot="1" noChangeAspect="1" noChangeArrowheads="1" noTextEdit="1"/>
          </p:cNvSpPr>
          <p:nvPr>
            <p:ph type="sldImg"/>
          </p:nvPr>
        </p:nvSpPr>
        <p:spPr>
          <a:xfrm>
            <a:off x="2309813" y="522288"/>
            <a:ext cx="4643437" cy="2611437"/>
          </a:xfrm>
          <a:ln/>
        </p:spPr>
      </p:sp>
      <p:sp>
        <p:nvSpPr>
          <p:cNvPr id="1220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57995204"/>
      </p:ext>
    </p:extLst>
  </p:cSld>
  <p:clrMapOvr>
    <a:masterClrMapping/>
  </p:clrMapOvr>
</p:notes>
</file>

<file path=ppt/notesSlides/notesSlide5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07258119"/>
      </p:ext>
    </p:extLst>
  </p:cSld>
  <p:clrMapOvr>
    <a:masterClrMapping/>
  </p:clrMapOvr>
</p:notes>
</file>

<file path=ppt/notesSlides/notesSlide5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07243080"/>
      </p:ext>
    </p:extLst>
  </p:cSld>
  <p:clrMapOvr>
    <a:masterClrMapping/>
  </p:clrMapOvr>
</p:notes>
</file>

<file path=ppt/notesSlides/notesSlide5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04051809"/>
      </p:ext>
    </p:extLst>
  </p:cSld>
  <p:clrMapOvr>
    <a:masterClrMapping/>
  </p:clrMapOvr>
</p:notes>
</file>

<file path=ppt/notesSlides/notesSlide5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500524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56C244D-FB46-4DE0-B5AA-5528EA596EA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3683" name="Rectangle 2"/>
          <p:cNvSpPr>
            <a:spLocks noGrp="1" noRot="1" noChangeAspect="1" noChangeArrowheads="1" noTextEdit="1"/>
          </p:cNvSpPr>
          <p:nvPr>
            <p:ph type="sldImg"/>
          </p:nvPr>
        </p:nvSpPr>
        <p:spPr>
          <a:xfrm>
            <a:off x="2309813" y="522288"/>
            <a:ext cx="4643437" cy="2611437"/>
          </a:xfrm>
          <a:ln/>
        </p:spPr>
      </p:sp>
      <p:sp>
        <p:nvSpPr>
          <p:cNvPr id="122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24775114"/>
      </p:ext>
    </p:extLst>
  </p:cSld>
  <p:clrMapOvr>
    <a:masterClrMapping/>
  </p:clrMapOvr>
</p:notes>
</file>

<file path=ppt/notesSlides/notesSlide5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06160220"/>
      </p:ext>
    </p:extLst>
  </p:cSld>
  <p:clrMapOvr>
    <a:masterClrMapping/>
  </p:clrMapOvr>
</p:notes>
</file>

<file path=ppt/notesSlides/notesSlide5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96247471"/>
      </p:ext>
    </p:extLst>
  </p:cSld>
  <p:clrMapOvr>
    <a:masterClrMapping/>
  </p:clrMapOvr>
</p:notes>
</file>

<file path=ppt/notesSlides/notesSlide5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9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50F1B56-1322-42F7-83E7-DA621245606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9587" name="Rectangle 2"/>
          <p:cNvSpPr>
            <a:spLocks noGrp="1" noRot="1" noChangeAspect="1" noChangeArrowheads="1" noTextEdit="1"/>
          </p:cNvSpPr>
          <p:nvPr>
            <p:ph type="sldImg"/>
          </p:nvPr>
        </p:nvSpPr>
        <p:spPr>
          <a:xfrm>
            <a:off x="2309813" y="522288"/>
            <a:ext cx="4643437" cy="2611437"/>
          </a:xfrm>
          <a:ln/>
        </p:spPr>
      </p:sp>
      <p:sp>
        <p:nvSpPr>
          <p:cNvPr id="1219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18970225"/>
      </p:ext>
    </p:extLst>
  </p:cSld>
  <p:clrMapOvr>
    <a:masterClrMapping/>
  </p:clrMapOvr>
</p:notes>
</file>

<file path=ppt/notesSlides/notesSlide5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54711996"/>
      </p:ext>
    </p:extLst>
  </p:cSld>
  <p:clrMapOvr>
    <a:masterClrMapping/>
  </p:clrMapOvr>
</p:notes>
</file>

<file path=ppt/notesSlides/notesSlide5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23695872"/>
      </p:ext>
    </p:extLst>
  </p:cSld>
  <p:clrMapOvr>
    <a:masterClrMapping/>
  </p:clrMapOvr>
</p:notes>
</file>

<file path=ppt/notesSlides/notesSlide5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37698790"/>
      </p:ext>
    </p:extLst>
  </p:cSld>
  <p:clrMapOvr>
    <a:masterClrMapping/>
  </p:clrMapOvr>
</p:notes>
</file>

<file path=ppt/notesSlides/notesSlide5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9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50F1B56-1322-42F7-83E7-DA621245606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9587" name="Rectangle 2"/>
          <p:cNvSpPr>
            <a:spLocks noGrp="1" noRot="1" noChangeAspect="1" noChangeArrowheads="1" noTextEdit="1"/>
          </p:cNvSpPr>
          <p:nvPr>
            <p:ph type="sldImg"/>
          </p:nvPr>
        </p:nvSpPr>
        <p:spPr>
          <a:xfrm>
            <a:off x="2309813" y="522288"/>
            <a:ext cx="4643437" cy="2611437"/>
          </a:xfrm>
          <a:ln/>
        </p:spPr>
      </p:sp>
      <p:sp>
        <p:nvSpPr>
          <p:cNvPr id="1219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27176917"/>
      </p:ext>
    </p:extLst>
  </p:cSld>
  <p:clrMapOvr>
    <a:masterClrMapping/>
  </p:clrMapOvr>
</p:notes>
</file>

<file path=ppt/notesSlides/notesSlide5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0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6902AE7-46A1-4667-AD33-3C9F350AF31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0611" name="Rectangle 2"/>
          <p:cNvSpPr>
            <a:spLocks noGrp="1" noRot="1" noChangeAspect="1" noChangeArrowheads="1" noTextEdit="1"/>
          </p:cNvSpPr>
          <p:nvPr>
            <p:ph type="sldImg"/>
          </p:nvPr>
        </p:nvSpPr>
        <p:spPr>
          <a:xfrm>
            <a:off x="2309813" y="522288"/>
            <a:ext cx="4643437" cy="2611437"/>
          </a:xfrm>
          <a:ln/>
        </p:spPr>
      </p:sp>
      <p:sp>
        <p:nvSpPr>
          <p:cNvPr id="1220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01978811"/>
      </p:ext>
    </p:extLst>
  </p:cSld>
  <p:clrMapOvr>
    <a:masterClrMapping/>
  </p:clrMapOvr>
</p:notes>
</file>

<file path=ppt/notesSlides/notesSlide5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04375256"/>
      </p:ext>
    </p:extLst>
  </p:cSld>
  <p:clrMapOvr>
    <a:masterClrMapping/>
  </p:clrMapOvr>
</p:notes>
</file>

<file path=ppt/notesSlides/notesSlide5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1470926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47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F87D61-036F-4915-940A-7E63D9127F2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4707" name="Rectangle 2"/>
          <p:cNvSpPr>
            <a:spLocks noGrp="1" noRot="1" noChangeAspect="1" noChangeArrowheads="1" noTextEdit="1"/>
          </p:cNvSpPr>
          <p:nvPr>
            <p:ph type="sldImg"/>
          </p:nvPr>
        </p:nvSpPr>
        <p:spPr>
          <a:xfrm>
            <a:off x="2309813" y="522288"/>
            <a:ext cx="4643437" cy="2611437"/>
          </a:xfrm>
          <a:ln/>
        </p:spPr>
      </p:sp>
      <p:sp>
        <p:nvSpPr>
          <p:cNvPr id="12247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99517297"/>
      </p:ext>
    </p:extLst>
  </p:cSld>
  <p:clrMapOvr>
    <a:masterClrMapping/>
  </p:clrMapOvr>
</p:notes>
</file>

<file path=ppt/notesSlides/notesSlide5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36279998"/>
      </p:ext>
    </p:extLst>
  </p:cSld>
  <p:clrMapOvr>
    <a:masterClrMapping/>
  </p:clrMapOvr>
</p:notes>
</file>

<file path=ppt/notesSlides/notesSlide5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15149672"/>
      </p:ext>
    </p:extLst>
  </p:cSld>
  <p:clrMapOvr>
    <a:masterClrMapping/>
  </p:clrMapOvr>
</p:notes>
</file>

<file path=ppt/notesSlides/notesSlide5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97579646"/>
      </p:ext>
    </p:extLst>
  </p:cSld>
  <p:clrMapOvr>
    <a:masterClrMapping/>
  </p:clrMapOvr>
</p:notes>
</file>

<file path=ppt/notesSlides/notesSlide5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41977351"/>
      </p:ext>
    </p:extLst>
  </p:cSld>
  <p:clrMapOvr>
    <a:masterClrMapping/>
  </p:clrMapOvr>
</p:notes>
</file>

<file path=ppt/notesSlides/notesSlide5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03837867"/>
      </p:ext>
    </p:extLst>
  </p:cSld>
  <p:clrMapOvr>
    <a:masterClrMapping/>
  </p:clrMapOvr>
</p:notes>
</file>

<file path=ppt/notesSlides/notesSlide5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86574506"/>
      </p:ext>
    </p:extLst>
  </p:cSld>
  <p:clrMapOvr>
    <a:masterClrMapping/>
  </p:clrMapOvr>
</p:notes>
</file>

<file path=ppt/notesSlides/notesSlide5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11472031"/>
      </p:ext>
    </p:extLst>
  </p:cSld>
  <p:clrMapOvr>
    <a:masterClrMapping/>
  </p:clrMapOvr>
</p:notes>
</file>

<file path=ppt/notesSlides/notesSlide5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40303348"/>
      </p:ext>
    </p:extLst>
  </p:cSld>
  <p:clrMapOvr>
    <a:masterClrMapping/>
  </p:clrMapOvr>
</p:notes>
</file>

<file path=ppt/notesSlides/notesSlide5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80445850"/>
      </p:ext>
    </p:extLst>
  </p:cSld>
  <p:clrMapOvr>
    <a:masterClrMapping/>
  </p:clrMapOvr>
</p:notes>
</file>

<file path=ppt/notesSlides/notesSlide5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14890956"/>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5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F486566-630F-4255-B67C-B8B71778604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5731" name="Rectangle 2"/>
          <p:cNvSpPr>
            <a:spLocks noGrp="1" noRot="1" noChangeAspect="1" noChangeArrowheads="1" noTextEdit="1"/>
          </p:cNvSpPr>
          <p:nvPr>
            <p:ph type="sldImg"/>
          </p:nvPr>
        </p:nvSpPr>
        <p:spPr>
          <a:xfrm>
            <a:off x="2309813" y="522288"/>
            <a:ext cx="4643437" cy="2611437"/>
          </a:xfrm>
          <a:ln/>
        </p:spPr>
      </p:sp>
      <p:sp>
        <p:nvSpPr>
          <p:cNvPr id="12257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23734332"/>
      </p:ext>
    </p:extLst>
  </p:cSld>
  <p:clrMapOvr>
    <a:masterClrMapping/>
  </p:clrMapOvr>
</p:notes>
</file>

<file path=ppt/notesSlides/notesSlide5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00512763"/>
      </p:ext>
    </p:extLst>
  </p:cSld>
  <p:clrMapOvr>
    <a:masterClrMapping/>
  </p:clrMapOvr>
</p:notes>
</file>

<file path=ppt/notesSlides/notesSlide5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37380955"/>
      </p:ext>
    </p:extLst>
  </p:cSld>
  <p:clrMapOvr>
    <a:masterClrMapping/>
  </p:clrMapOvr>
</p:notes>
</file>

<file path=ppt/notesSlides/notesSlide5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57830331"/>
      </p:ext>
    </p:extLst>
  </p:cSld>
  <p:clrMapOvr>
    <a:masterClrMapping/>
  </p:clrMapOvr>
</p:notes>
</file>

<file path=ppt/notesSlides/notesSlide5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69396086"/>
      </p:ext>
    </p:extLst>
  </p:cSld>
  <p:clrMapOvr>
    <a:masterClrMapping/>
  </p:clrMapOvr>
</p:notes>
</file>

<file path=ppt/notesSlides/notesSlide5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79596431"/>
      </p:ext>
    </p:extLst>
  </p:cSld>
  <p:clrMapOvr>
    <a:masterClrMapping/>
  </p:clrMapOvr>
</p:notes>
</file>

<file path=ppt/notesSlides/notesSlide5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76399873"/>
      </p:ext>
    </p:extLst>
  </p:cSld>
  <p:clrMapOvr>
    <a:masterClrMapping/>
  </p:clrMapOvr>
</p:notes>
</file>

<file path=ppt/notesSlides/notesSlide5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23585705"/>
      </p:ext>
    </p:extLst>
  </p:cSld>
  <p:clrMapOvr>
    <a:masterClrMapping/>
  </p:clrMapOvr>
</p:notes>
</file>

<file path=ppt/notesSlides/notesSlide5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49985180"/>
      </p:ext>
    </p:extLst>
  </p:cSld>
  <p:clrMapOvr>
    <a:masterClrMapping/>
  </p:clrMapOvr>
</p:notes>
</file>

<file path=ppt/notesSlides/notesSlide5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23056754"/>
      </p:ext>
    </p:extLst>
  </p:cSld>
  <p:clrMapOvr>
    <a:masterClrMapping/>
  </p:clrMapOvr>
</p:notes>
</file>

<file path=ppt/notesSlides/notesSlide5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20398976"/>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67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F693E5A-D15D-4543-B1DD-6B9B46E8ACE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6755" name="Rectangle 2"/>
          <p:cNvSpPr>
            <a:spLocks noGrp="1" noRot="1" noChangeAspect="1" noChangeArrowheads="1" noTextEdit="1"/>
          </p:cNvSpPr>
          <p:nvPr>
            <p:ph type="sldImg"/>
          </p:nvPr>
        </p:nvSpPr>
        <p:spPr>
          <a:xfrm>
            <a:off x="2309813" y="522288"/>
            <a:ext cx="4643437" cy="2611437"/>
          </a:xfrm>
          <a:ln/>
        </p:spPr>
      </p:sp>
      <p:sp>
        <p:nvSpPr>
          <p:cNvPr id="12267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52411235"/>
      </p:ext>
    </p:extLst>
  </p:cSld>
  <p:clrMapOvr>
    <a:masterClrMapping/>
  </p:clrMapOvr>
</p:notes>
</file>

<file path=ppt/notesSlides/notesSlide5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74500921"/>
      </p:ext>
    </p:extLst>
  </p:cSld>
  <p:clrMapOvr>
    <a:masterClrMapping/>
  </p:clrMapOvr>
</p:notes>
</file>

<file path=ppt/notesSlides/notesSlide5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72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C6F0F38-7A8A-4590-B70B-8AA948A1EBB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7251" name="Rectangle 2"/>
          <p:cNvSpPr>
            <a:spLocks noGrp="1" noRot="1" noChangeAspect="1" noChangeArrowheads="1" noTextEdit="1"/>
          </p:cNvSpPr>
          <p:nvPr>
            <p:ph type="sldImg"/>
          </p:nvPr>
        </p:nvSpPr>
        <p:spPr>
          <a:xfrm>
            <a:off x="2309813" y="522288"/>
            <a:ext cx="4643437" cy="2611437"/>
          </a:xfrm>
          <a:ln/>
        </p:spPr>
      </p:sp>
      <p:sp>
        <p:nvSpPr>
          <p:cNvPr id="10772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44971325"/>
      </p:ext>
    </p:extLst>
  </p:cSld>
  <p:clrMapOvr>
    <a:masterClrMapping/>
  </p:clrMapOvr>
</p:notes>
</file>

<file path=ppt/notesSlides/notesSlide5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82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EB50ECA-3DB6-4280-80D7-AF7B5565CC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8275" name="Rectangle 2"/>
          <p:cNvSpPr>
            <a:spLocks noGrp="1" noRot="1" noChangeAspect="1" noChangeArrowheads="1" noTextEdit="1"/>
          </p:cNvSpPr>
          <p:nvPr>
            <p:ph type="sldImg"/>
          </p:nvPr>
        </p:nvSpPr>
        <p:spPr>
          <a:xfrm>
            <a:off x="2309813" y="522288"/>
            <a:ext cx="4643437" cy="2611437"/>
          </a:xfrm>
          <a:ln/>
        </p:spPr>
      </p:sp>
      <p:sp>
        <p:nvSpPr>
          <p:cNvPr id="10782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92600403"/>
      </p:ext>
    </p:extLst>
  </p:cSld>
  <p:clrMapOvr>
    <a:masterClrMapping/>
  </p:clrMapOvr>
</p:notes>
</file>

<file path=ppt/notesSlides/notesSlide5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92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203E4C-A39E-4DC0-8D08-C51303977D1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9299" name="Rectangle 2"/>
          <p:cNvSpPr>
            <a:spLocks noGrp="1" noRot="1" noChangeAspect="1" noChangeArrowheads="1" noTextEdit="1"/>
          </p:cNvSpPr>
          <p:nvPr>
            <p:ph type="sldImg"/>
          </p:nvPr>
        </p:nvSpPr>
        <p:spPr>
          <a:xfrm>
            <a:off x="2309813" y="522288"/>
            <a:ext cx="4643437" cy="2611437"/>
          </a:xfrm>
          <a:ln/>
        </p:spPr>
      </p:sp>
      <p:sp>
        <p:nvSpPr>
          <p:cNvPr id="10793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3188504"/>
      </p:ext>
    </p:extLst>
  </p:cSld>
  <p:clrMapOvr>
    <a:masterClrMapping/>
  </p:clrMapOvr>
</p:notes>
</file>

<file path=ppt/notesSlides/notesSlide5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03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C6C89EC-5F57-4104-93C2-798907D623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0323" name="Rectangle 2"/>
          <p:cNvSpPr>
            <a:spLocks noGrp="1" noRot="1" noChangeAspect="1" noChangeArrowheads="1" noTextEdit="1"/>
          </p:cNvSpPr>
          <p:nvPr>
            <p:ph type="sldImg"/>
          </p:nvPr>
        </p:nvSpPr>
        <p:spPr>
          <a:xfrm>
            <a:off x="2309813" y="522288"/>
            <a:ext cx="4643437" cy="2611437"/>
          </a:xfrm>
          <a:ln/>
        </p:spPr>
      </p:sp>
      <p:sp>
        <p:nvSpPr>
          <p:cNvPr id="10803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40729622"/>
      </p:ext>
    </p:extLst>
  </p:cSld>
  <p:clrMapOvr>
    <a:masterClrMapping/>
  </p:clrMapOvr>
</p:notes>
</file>

<file path=ppt/notesSlides/notesSlide5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13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76B8BF4-C94C-4F75-A819-676D231D2EC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1347" name="Rectangle 2"/>
          <p:cNvSpPr>
            <a:spLocks noGrp="1" noRot="1" noChangeAspect="1" noChangeArrowheads="1" noTextEdit="1"/>
          </p:cNvSpPr>
          <p:nvPr>
            <p:ph type="sldImg"/>
          </p:nvPr>
        </p:nvSpPr>
        <p:spPr>
          <a:xfrm>
            <a:off x="2309813" y="522288"/>
            <a:ext cx="4643437" cy="2611437"/>
          </a:xfrm>
          <a:ln/>
        </p:spPr>
      </p:sp>
      <p:sp>
        <p:nvSpPr>
          <p:cNvPr id="10813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27856409"/>
      </p:ext>
    </p:extLst>
  </p:cSld>
  <p:clrMapOvr>
    <a:masterClrMapping/>
  </p:clrMapOvr>
</p:notes>
</file>

<file path=ppt/notesSlides/notesSlide5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23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BDA106F-90B9-443A-82B0-ABA30528242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2371" name="Rectangle 2"/>
          <p:cNvSpPr>
            <a:spLocks noGrp="1" noRot="1" noChangeAspect="1" noChangeArrowheads="1" noTextEdit="1"/>
          </p:cNvSpPr>
          <p:nvPr>
            <p:ph type="sldImg"/>
          </p:nvPr>
        </p:nvSpPr>
        <p:spPr>
          <a:xfrm>
            <a:off x="2309813" y="522288"/>
            <a:ext cx="4643437" cy="2611437"/>
          </a:xfrm>
          <a:ln/>
        </p:spPr>
      </p:sp>
      <p:sp>
        <p:nvSpPr>
          <p:cNvPr id="10823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83020678"/>
      </p:ext>
    </p:extLst>
  </p:cSld>
  <p:clrMapOvr>
    <a:masterClrMapping/>
  </p:clrMapOvr>
</p:notes>
</file>

<file path=ppt/notesSlides/notesSlide5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33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0AAEC09-0E5B-4CF1-B876-593743236B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3395" name="Rectangle 2"/>
          <p:cNvSpPr>
            <a:spLocks noGrp="1" noRot="1" noChangeAspect="1" noChangeArrowheads="1" noTextEdit="1"/>
          </p:cNvSpPr>
          <p:nvPr>
            <p:ph type="sldImg"/>
          </p:nvPr>
        </p:nvSpPr>
        <p:spPr>
          <a:xfrm>
            <a:off x="2309813" y="522288"/>
            <a:ext cx="4643437" cy="2611437"/>
          </a:xfrm>
          <a:ln/>
        </p:spPr>
      </p:sp>
      <p:sp>
        <p:nvSpPr>
          <p:cNvPr id="10833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29345661"/>
      </p:ext>
    </p:extLst>
  </p:cSld>
  <p:clrMapOvr>
    <a:masterClrMapping/>
  </p:clrMapOvr>
</p:notes>
</file>

<file path=ppt/notesSlides/notesSlide5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44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9E18E71-1851-4004-BC0A-BE4157364FD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4419" name="Rectangle 2"/>
          <p:cNvSpPr>
            <a:spLocks noGrp="1" noRot="1" noChangeAspect="1" noChangeArrowheads="1" noTextEdit="1"/>
          </p:cNvSpPr>
          <p:nvPr>
            <p:ph type="sldImg"/>
          </p:nvPr>
        </p:nvSpPr>
        <p:spPr>
          <a:xfrm>
            <a:off x="2309813" y="522288"/>
            <a:ext cx="4643437" cy="2611437"/>
          </a:xfrm>
          <a:ln/>
        </p:spPr>
      </p:sp>
      <p:sp>
        <p:nvSpPr>
          <p:cNvPr id="10844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58332595"/>
      </p:ext>
    </p:extLst>
  </p:cSld>
  <p:clrMapOvr>
    <a:masterClrMapping/>
  </p:clrMapOvr>
</p:notes>
</file>

<file path=ppt/notesSlides/notesSlide5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D17FBD5-EDEB-481E-84E7-23DAC2477C0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5443" name="Rectangle 2"/>
          <p:cNvSpPr>
            <a:spLocks noGrp="1" noRot="1" noChangeAspect="1" noChangeArrowheads="1" noTextEdit="1"/>
          </p:cNvSpPr>
          <p:nvPr>
            <p:ph type="sldImg"/>
          </p:nvPr>
        </p:nvSpPr>
        <p:spPr>
          <a:xfrm>
            <a:off x="2309813" y="522288"/>
            <a:ext cx="4643437" cy="2611437"/>
          </a:xfrm>
          <a:ln/>
        </p:spPr>
      </p:sp>
      <p:sp>
        <p:nvSpPr>
          <p:cNvPr id="10854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4325686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77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B45E9E9-FA9F-4318-A2D1-1FC913064A6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7779" name="Rectangle 2"/>
          <p:cNvSpPr>
            <a:spLocks noGrp="1" noRot="1" noChangeAspect="1" noChangeArrowheads="1" noTextEdit="1"/>
          </p:cNvSpPr>
          <p:nvPr>
            <p:ph type="sldImg"/>
          </p:nvPr>
        </p:nvSpPr>
        <p:spPr>
          <a:xfrm>
            <a:off x="2309813" y="522288"/>
            <a:ext cx="4643437" cy="2611437"/>
          </a:xfrm>
          <a:ln/>
        </p:spPr>
      </p:sp>
      <p:sp>
        <p:nvSpPr>
          <p:cNvPr id="12277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89030834"/>
      </p:ext>
    </p:extLst>
  </p:cSld>
  <p:clrMapOvr>
    <a:masterClrMapping/>
  </p:clrMapOvr>
</p:notes>
</file>

<file path=ppt/notesSlides/notesSlide5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64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E9A3493-85D0-431F-9EB4-DFC0AFE2706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6467" name="Rectangle 2"/>
          <p:cNvSpPr>
            <a:spLocks noGrp="1" noRot="1" noChangeAspect="1" noChangeArrowheads="1" noTextEdit="1"/>
          </p:cNvSpPr>
          <p:nvPr>
            <p:ph type="sldImg"/>
          </p:nvPr>
        </p:nvSpPr>
        <p:spPr>
          <a:xfrm>
            <a:off x="2309813" y="522288"/>
            <a:ext cx="4643437" cy="2611437"/>
          </a:xfrm>
          <a:ln/>
        </p:spPr>
      </p:sp>
      <p:sp>
        <p:nvSpPr>
          <p:cNvPr id="10864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52784308"/>
      </p:ext>
    </p:extLst>
  </p:cSld>
  <p:clrMapOvr>
    <a:masterClrMapping/>
  </p:clrMapOvr>
</p:notes>
</file>

<file path=ppt/notesSlides/notesSlide5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74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2CD0494-D075-49A0-B3F5-EE2CEC7286B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7491" name="Rectangle 2"/>
          <p:cNvSpPr>
            <a:spLocks noGrp="1" noRot="1" noChangeAspect="1" noChangeArrowheads="1" noTextEdit="1"/>
          </p:cNvSpPr>
          <p:nvPr>
            <p:ph type="sldImg"/>
          </p:nvPr>
        </p:nvSpPr>
        <p:spPr>
          <a:xfrm>
            <a:off x="2309813" y="522288"/>
            <a:ext cx="4643437" cy="2611437"/>
          </a:xfrm>
          <a:ln/>
        </p:spPr>
      </p:sp>
      <p:sp>
        <p:nvSpPr>
          <p:cNvPr id="10874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66256966"/>
      </p:ext>
    </p:extLst>
  </p:cSld>
  <p:clrMapOvr>
    <a:masterClrMapping/>
  </p:clrMapOvr>
</p:notes>
</file>

<file path=ppt/notesSlides/notesSlide5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85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DD1A701-4E41-4B5B-ABA9-80B363B929A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8515" name="Rectangle 2"/>
          <p:cNvSpPr>
            <a:spLocks noGrp="1" noRot="1" noChangeAspect="1" noChangeArrowheads="1" noTextEdit="1"/>
          </p:cNvSpPr>
          <p:nvPr>
            <p:ph type="sldImg"/>
          </p:nvPr>
        </p:nvSpPr>
        <p:spPr>
          <a:xfrm>
            <a:off x="2309813" y="522288"/>
            <a:ext cx="4643437" cy="2611437"/>
          </a:xfrm>
          <a:ln/>
        </p:spPr>
      </p:sp>
      <p:sp>
        <p:nvSpPr>
          <p:cNvPr id="10885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52206349"/>
      </p:ext>
    </p:extLst>
  </p:cSld>
  <p:clrMapOvr>
    <a:masterClrMapping/>
  </p:clrMapOvr>
</p:notes>
</file>

<file path=ppt/notesSlides/notesSlide5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95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326E435-F916-4969-AD92-0FB457C3E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9539" name="Rectangle 2"/>
          <p:cNvSpPr>
            <a:spLocks noGrp="1" noRot="1" noChangeAspect="1" noChangeArrowheads="1" noTextEdit="1"/>
          </p:cNvSpPr>
          <p:nvPr>
            <p:ph type="sldImg"/>
          </p:nvPr>
        </p:nvSpPr>
        <p:spPr>
          <a:xfrm>
            <a:off x="2309813" y="522288"/>
            <a:ext cx="4643437" cy="2611437"/>
          </a:xfrm>
          <a:ln/>
        </p:spPr>
      </p:sp>
      <p:sp>
        <p:nvSpPr>
          <p:cNvPr id="10895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86277407"/>
      </p:ext>
    </p:extLst>
  </p:cSld>
  <p:clrMapOvr>
    <a:masterClrMapping/>
  </p:clrMapOvr>
</p:notes>
</file>

<file path=ppt/notesSlides/notesSlide5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0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188C472-D9C2-49DB-8176-C16C8C61163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0563" name="Rectangle 2"/>
          <p:cNvSpPr>
            <a:spLocks noGrp="1" noRot="1" noChangeAspect="1" noChangeArrowheads="1" noTextEdit="1"/>
          </p:cNvSpPr>
          <p:nvPr>
            <p:ph type="sldImg"/>
          </p:nvPr>
        </p:nvSpPr>
        <p:spPr>
          <a:xfrm>
            <a:off x="2309813" y="522288"/>
            <a:ext cx="4643437" cy="2611437"/>
          </a:xfrm>
          <a:ln/>
        </p:spPr>
      </p:sp>
      <p:sp>
        <p:nvSpPr>
          <p:cNvPr id="1090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93428460"/>
      </p:ext>
    </p:extLst>
  </p:cSld>
  <p:clrMapOvr>
    <a:masterClrMapping/>
  </p:clrMapOvr>
</p:notes>
</file>

<file path=ppt/notesSlides/notesSlide5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1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2CA56E5-1996-4D0B-ADE2-B94FB33EA03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1587" name="Rectangle 2"/>
          <p:cNvSpPr>
            <a:spLocks noGrp="1" noRot="1" noChangeAspect="1" noChangeArrowheads="1" noTextEdit="1"/>
          </p:cNvSpPr>
          <p:nvPr>
            <p:ph type="sldImg"/>
          </p:nvPr>
        </p:nvSpPr>
        <p:spPr>
          <a:xfrm>
            <a:off x="2309813" y="522288"/>
            <a:ext cx="4643437" cy="2611437"/>
          </a:xfrm>
          <a:ln/>
        </p:spPr>
      </p:sp>
      <p:sp>
        <p:nvSpPr>
          <p:cNvPr id="1091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40632960"/>
      </p:ext>
    </p:extLst>
  </p:cSld>
  <p:clrMapOvr>
    <a:masterClrMapping/>
  </p:clrMapOvr>
</p:notes>
</file>

<file path=ppt/notesSlides/notesSlide5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2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2E3D3F-FED6-42FE-9485-EEAAEA27FEF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2611" name="Rectangle 2"/>
          <p:cNvSpPr>
            <a:spLocks noGrp="1" noRot="1" noChangeAspect="1" noChangeArrowheads="1" noTextEdit="1"/>
          </p:cNvSpPr>
          <p:nvPr>
            <p:ph type="sldImg"/>
          </p:nvPr>
        </p:nvSpPr>
        <p:spPr>
          <a:xfrm>
            <a:off x="2309813" y="522288"/>
            <a:ext cx="4643437" cy="2611437"/>
          </a:xfrm>
          <a:ln/>
        </p:spPr>
      </p:sp>
      <p:sp>
        <p:nvSpPr>
          <p:cNvPr id="1092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74224501"/>
      </p:ext>
    </p:extLst>
  </p:cSld>
  <p:clrMapOvr>
    <a:masterClrMapping/>
  </p:clrMapOvr>
</p:notes>
</file>

<file path=ppt/notesSlides/notesSlide5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68534750"/>
      </p:ext>
    </p:extLst>
  </p:cSld>
  <p:clrMapOvr>
    <a:masterClrMapping/>
  </p:clrMapOvr>
</p:notes>
</file>

<file path=ppt/notesSlides/notesSlide5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46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8619951-5881-4CAE-A14C-26CE6CFBE05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659" name="Rectangle 2"/>
          <p:cNvSpPr>
            <a:spLocks noGrp="1" noRot="1" noChangeAspect="1" noChangeArrowheads="1" noTextEdit="1"/>
          </p:cNvSpPr>
          <p:nvPr>
            <p:ph type="sldImg"/>
          </p:nvPr>
        </p:nvSpPr>
        <p:spPr>
          <a:xfrm>
            <a:off x="2309813" y="522288"/>
            <a:ext cx="4643437" cy="2611437"/>
          </a:xfrm>
          <a:ln/>
        </p:spPr>
      </p:sp>
      <p:sp>
        <p:nvSpPr>
          <p:cNvPr id="10946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66011839"/>
      </p:ext>
    </p:extLst>
  </p:cSld>
  <p:clrMapOvr>
    <a:masterClrMapping/>
  </p:clrMapOvr>
</p:notes>
</file>

<file path=ppt/notesSlides/notesSlide5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421D1F9-2CF0-45A2-8456-58599BC0459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5683" name="Rectangle 2"/>
          <p:cNvSpPr>
            <a:spLocks noGrp="1" noRot="1" noChangeAspect="1" noChangeArrowheads="1" noTextEdit="1"/>
          </p:cNvSpPr>
          <p:nvPr>
            <p:ph type="sldImg"/>
          </p:nvPr>
        </p:nvSpPr>
        <p:spPr>
          <a:xfrm>
            <a:off x="2309813" y="522288"/>
            <a:ext cx="4643437" cy="2611437"/>
          </a:xfrm>
          <a:ln/>
        </p:spPr>
      </p:sp>
      <p:sp>
        <p:nvSpPr>
          <p:cNvPr id="1095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854224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2309813" y="522288"/>
            <a:ext cx="4643437" cy="2611437"/>
          </a:xfrm>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E9FC2A5-9E34-4DE8-B62F-EC6C5AB1850D}" type="slidenum">
              <a:rPr kumimoji="0" lang="ar-EG"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a:t>
            </a:fld>
            <a:endParaRPr kumimoji="0" lang="en-US" sz="1200" b="0" i="0" u="none" strike="noStrike" kern="1200" cap="none" spc="0" normalizeH="0" baseline="0" noProof="0" dirty="0">
              <a:ln>
                <a:noFill/>
              </a:ln>
              <a:solidFill>
                <a:srgbClr val="000000"/>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1215246825"/>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030ECF8-0D5E-4C08-AB46-A4F3D9215B5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8803" name="Rectangle 2"/>
          <p:cNvSpPr>
            <a:spLocks noGrp="1" noRot="1" noChangeAspect="1" noChangeArrowheads="1" noTextEdit="1"/>
          </p:cNvSpPr>
          <p:nvPr>
            <p:ph type="sldImg"/>
          </p:nvPr>
        </p:nvSpPr>
        <p:spPr>
          <a:xfrm>
            <a:off x="2309813" y="522288"/>
            <a:ext cx="4643437" cy="2611437"/>
          </a:xfrm>
          <a:ln/>
        </p:spPr>
      </p:sp>
      <p:sp>
        <p:nvSpPr>
          <p:cNvPr id="12288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30294986"/>
      </p:ext>
    </p:extLst>
  </p:cSld>
  <p:clrMapOvr>
    <a:masterClrMapping/>
  </p:clrMapOvr>
</p:notes>
</file>

<file path=ppt/notesSlides/notesSlide6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64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E9A3493-85D0-431F-9EB4-DFC0AFE2706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6467" name="Rectangle 2"/>
          <p:cNvSpPr>
            <a:spLocks noGrp="1" noRot="1" noChangeAspect="1" noChangeArrowheads="1" noTextEdit="1"/>
          </p:cNvSpPr>
          <p:nvPr>
            <p:ph type="sldImg"/>
          </p:nvPr>
        </p:nvSpPr>
        <p:spPr>
          <a:xfrm>
            <a:off x="2309813" y="522288"/>
            <a:ext cx="4643437" cy="2611437"/>
          </a:xfrm>
          <a:ln/>
        </p:spPr>
      </p:sp>
      <p:sp>
        <p:nvSpPr>
          <p:cNvPr id="10864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52679018"/>
      </p:ext>
    </p:extLst>
  </p:cSld>
  <p:clrMapOvr>
    <a:masterClrMapping/>
  </p:clrMapOvr>
</p:notes>
</file>

<file path=ppt/notesSlides/notesSlide6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3262916"/>
      </p:ext>
    </p:extLst>
  </p:cSld>
  <p:clrMapOvr>
    <a:masterClrMapping/>
  </p:clrMapOvr>
</p:notes>
</file>

<file path=ppt/notesSlides/notesSlide6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19789401"/>
      </p:ext>
    </p:extLst>
  </p:cSld>
  <p:clrMapOvr>
    <a:masterClrMapping/>
  </p:clrMapOvr>
</p:notes>
</file>

<file path=ppt/notesSlides/notesSlide6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421D1F9-2CF0-45A2-8456-58599BC0459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5683" name="Rectangle 2"/>
          <p:cNvSpPr>
            <a:spLocks noGrp="1" noRot="1" noChangeAspect="1" noChangeArrowheads="1" noTextEdit="1"/>
          </p:cNvSpPr>
          <p:nvPr>
            <p:ph type="sldImg"/>
          </p:nvPr>
        </p:nvSpPr>
        <p:spPr>
          <a:xfrm>
            <a:off x="2309813" y="522288"/>
            <a:ext cx="4643437" cy="2611437"/>
          </a:xfrm>
          <a:ln/>
        </p:spPr>
      </p:sp>
      <p:sp>
        <p:nvSpPr>
          <p:cNvPr id="1095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89064818"/>
      </p:ext>
    </p:extLst>
  </p:cSld>
  <p:clrMapOvr>
    <a:masterClrMapping/>
  </p:clrMapOvr>
</p:notes>
</file>

<file path=ppt/notesSlides/notesSlide6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64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E9A3493-85D0-431F-9EB4-DFC0AFE2706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6467" name="Rectangle 2"/>
          <p:cNvSpPr>
            <a:spLocks noGrp="1" noRot="1" noChangeAspect="1" noChangeArrowheads="1" noTextEdit="1"/>
          </p:cNvSpPr>
          <p:nvPr>
            <p:ph type="sldImg"/>
          </p:nvPr>
        </p:nvSpPr>
        <p:spPr>
          <a:xfrm>
            <a:off x="2309813" y="522288"/>
            <a:ext cx="4643437" cy="2611437"/>
          </a:xfrm>
          <a:ln/>
        </p:spPr>
      </p:sp>
      <p:sp>
        <p:nvSpPr>
          <p:cNvPr id="10864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00748580"/>
      </p:ext>
    </p:extLst>
  </p:cSld>
  <p:clrMapOvr>
    <a:masterClrMapping/>
  </p:clrMapOvr>
</p:notes>
</file>

<file path=ppt/notesSlides/notesSlide6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56225131"/>
      </p:ext>
    </p:extLst>
  </p:cSld>
  <p:clrMapOvr>
    <a:masterClrMapping/>
  </p:clrMapOvr>
</p:notes>
</file>

<file path=ppt/notesSlides/notesSlide6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30420896"/>
      </p:ext>
    </p:extLst>
  </p:cSld>
  <p:clrMapOvr>
    <a:masterClrMapping/>
  </p:clrMapOvr>
</p:notes>
</file>

<file path=ppt/notesSlides/notesSlide6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30931034"/>
      </p:ext>
    </p:extLst>
  </p:cSld>
  <p:clrMapOvr>
    <a:masterClrMapping/>
  </p:clrMapOvr>
</p:notes>
</file>

<file path=ppt/notesSlides/notesSlide6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80617724"/>
      </p:ext>
    </p:extLst>
  </p:cSld>
  <p:clrMapOvr>
    <a:masterClrMapping/>
  </p:clrMapOvr>
</p:notes>
</file>

<file path=ppt/notesSlides/notesSlide6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75063050"/>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8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FCD119E-CF92-4571-849A-FEA5815F9F2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9827" name="Rectangle 2"/>
          <p:cNvSpPr>
            <a:spLocks noGrp="1" noRot="1" noChangeAspect="1" noChangeArrowheads="1" noTextEdit="1"/>
          </p:cNvSpPr>
          <p:nvPr>
            <p:ph type="sldImg"/>
          </p:nvPr>
        </p:nvSpPr>
        <p:spPr>
          <a:xfrm>
            <a:off x="2309813" y="522288"/>
            <a:ext cx="4643437" cy="2611437"/>
          </a:xfrm>
          <a:ln/>
        </p:spPr>
      </p:sp>
      <p:sp>
        <p:nvSpPr>
          <p:cNvPr id="12298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51480930"/>
      </p:ext>
    </p:extLst>
  </p:cSld>
  <p:clrMapOvr>
    <a:masterClrMapping/>
  </p:clrMapOvr>
</p:notes>
</file>

<file path=ppt/notesSlides/notesSlide6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89730613"/>
      </p:ext>
    </p:extLst>
  </p:cSld>
  <p:clrMapOvr>
    <a:masterClrMapping/>
  </p:clrMapOvr>
</p:notes>
</file>

<file path=ppt/notesSlides/notesSlide6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67119569"/>
      </p:ext>
    </p:extLst>
  </p:cSld>
  <p:clrMapOvr>
    <a:masterClrMapping/>
  </p:clrMapOvr>
</p:notes>
</file>

<file path=ppt/notesSlides/notesSlide6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94271568"/>
      </p:ext>
    </p:extLst>
  </p:cSld>
  <p:clrMapOvr>
    <a:masterClrMapping/>
  </p:clrMapOvr>
</p:notes>
</file>

<file path=ppt/notesSlides/notesSlide6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43511345"/>
      </p:ext>
    </p:extLst>
  </p:cSld>
  <p:clrMapOvr>
    <a:masterClrMapping/>
  </p:clrMapOvr>
</p:notes>
</file>

<file path=ppt/notesSlides/notesSlide6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91181840"/>
      </p:ext>
    </p:extLst>
  </p:cSld>
  <p:clrMapOvr>
    <a:masterClrMapping/>
  </p:clrMapOvr>
</p:notes>
</file>

<file path=ppt/notesSlides/notesSlide6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61421638"/>
      </p:ext>
    </p:extLst>
  </p:cSld>
  <p:clrMapOvr>
    <a:masterClrMapping/>
  </p:clrMapOvr>
</p:notes>
</file>

<file path=ppt/notesSlides/notesSlide6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64848461"/>
      </p:ext>
    </p:extLst>
  </p:cSld>
  <p:clrMapOvr>
    <a:masterClrMapping/>
  </p:clrMapOvr>
</p:notes>
</file>

<file path=ppt/notesSlides/notesSlide6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421D1F9-2CF0-45A2-8456-58599BC0459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5683" name="Rectangle 2"/>
          <p:cNvSpPr>
            <a:spLocks noGrp="1" noRot="1" noChangeAspect="1" noChangeArrowheads="1" noTextEdit="1"/>
          </p:cNvSpPr>
          <p:nvPr>
            <p:ph type="sldImg"/>
          </p:nvPr>
        </p:nvSpPr>
        <p:spPr>
          <a:xfrm>
            <a:off x="2309813" y="522288"/>
            <a:ext cx="4643437" cy="2611437"/>
          </a:xfrm>
          <a:ln/>
        </p:spPr>
      </p:sp>
      <p:sp>
        <p:nvSpPr>
          <p:cNvPr id="1095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74979648"/>
      </p:ext>
    </p:extLst>
  </p:cSld>
  <p:clrMapOvr>
    <a:masterClrMapping/>
  </p:clrMapOvr>
</p:notes>
</file>

<file path=ppt/notesSlides/notesSlide6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67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7EEFE8A-1E5C-4A63-A592-D5F92A556D5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6707" name="Rectangle 2"/>
          <p:cNvSpPr>
            <a:spLocks noGrp="1" noRot="1" noChangeAspect="1" noChangeArrowheads="1" noTextEdit="1"/>
          </p:cNvSpPr>
          <p:nvPr>
            <p:ph type="sldImg"/>
          </p:nvPr>
        </p:nvSpPr>
        <p:spPr>
          <a:xfrm>
            <a:off x="2309813" y="522288"/>
            <a:ext cx="4643437" cy="2611437"/>
          </a:xfrm>
          <a:ln/>
        </p:spPr>
      </p:sp>
      <p:sp>
        <p:nvSpPr>
          <p:cNvPr id="10967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93935344"/>
      </p:ext>
    </p:extLst>
  </p:cSld>
  <p:clrMapOvr>
    <a:masterClrMapping/>
  </p:clrMapOvr>
</p:notes>
</file>

<file path=ppt/notesSlides/notesSlide6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7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FA3F317-D140-4192-BEED-1DA1087CF6F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7731" name="Rectangle 2"/>
          <p:cNvSpPr>
            <a:spLocks noGrp="1" noRot="1" noChangeAspect="1" noChangeArrowheads="1" noTextEdit="1"/>
          </p:cNvSpPr>
          <p:nvPr>
            <p:ph type="sldImg"/>
          </p:nvPr>
        </p:nvSpPr>
        <p:spPr>
          <a:xfrm>
            <a:off x="2309813" y="522288"/>
            <a:ext cx="4643437" cy="2611437"/>
          </a:xfrm>
          <a:ln/>
        </p:spPr>
      </p:sp>
      <p:sp>
        <p:nvSpPr>
          <p:cNvPr id="10977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003094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08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10E3BDA-A128-4BF9-96A0-977BC326F80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30851" name="Rectangle 2"/>
          <p:cNvSpPr>
            <a:spLocks noGrp="1" noRot="1" noChangeAspect="1" noChangeArrowheads="1" noTextEdit="1"/>
          </p:cNvSpPr>
          <p:nvPr>
            <p:ph type="sldImg"/>
          </p:nvPr>
        </p:nvSpPr>
        <p:spPr>
          <a:xfrm>
            <a:off x="2309813" y="522288"/>
            <a:ext cx="4643437" cy="2611437"/>
          </a:xfrm>
          <a:ln/>
        </p:spPr>
      </p:sp>
      <p:sp>
        <p:nvSpPr>
          <p:cNvPr id="12308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73471831"/>
      </p:ext>
    </p:extLst>
  </p:cSld>
  <p:clrMapOvr>
    <a:masterClrMapping/>
  </p:clrMapOvr>
</p:notes>
</file>

<file path=ppt/notesSlides/notesSlide6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87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A9D6A2E-22B7-4ACB-95F8-574F0A65856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8755" name="Rectangle 2"/>
          <p:cNvSpPr>
            <a:spLocks noGrp="1" noRot="1" noChangeAspect="1" noChangeArrowheads="1" noTextEdit="1"/>
          </p:cNvSpPr>
          <p:nvPr>
            <p:ph type="sldImg"/>
          </p:nvPr>
        </p:nvSpPr>
        <p:spPr>
          <a:xfrm>
            <a:off x="2309813" y="522288"/>
            <a:ext cx="4643437" cy="2611437"/>
          </a:xfrm>
          <a:ln/>
        </p:spPr>
      </p:sp>
      <p:sp>
        <p:nvSpPr>
          <p:cNvPr id="10987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83072189"/>
      </p:ext>
    </p:extLst>
  </p:cSld>
  <p:clrMapOvr>
    <a:masterClrMapping/>
  </p:clrMapOvr>
</p:notes>
</file>

<file path=ppt/notesSlides/notesSlide6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97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305AB8-6339-4807-88D8-A3EFD4DAF6A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9779" name="Rectangle 2"/>
          <p:cNvSpPr>
            <a:spLocks noGrp="1" noRot="1" noChangeAspect="1" noChangeArrowheads="1" noTextEdit="1"/>
          </p:cNvSpPr>
          <p:nvPr>
            <p:ph type="sldImg"/>
          </p:nvPr>
        </p:nvSpPr>
        <p:spPr>
          <a:xfrm>
            <a:off x="2309813" y="522288"/>
            <a:ext cx="4643437" cy="2611437"/>
          </a:xfrm>
          <a:ln/>
        </p:spPr>
      </p:sp>
      <p:sp>
        <p:nvSpPr>
          <p:cNvPr id="10997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88788851"/>
      </p:ext>
    </p:extLst>
  </p:cSld>
  <p:clrMapOvr>
    <a:masterClrMapping/>
  </p:clrMapOvr>
</p:notes>
</file>

<file path=ppt/notesSlides/notesSlide6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08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B26BD0A-FBB1-46AD-9521-787DC1321CC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00803" name="Rectangle 2"/>
          <p:cNvSpPr>
            <a:spLocks noGrp="1" noRot="1" noChangeAspect="1" noChangeArrowheads="1" noTextEdit="1"/>
          </p:cNvSpPr>
          <p:nvPr>
            <p:ph type="sldImg"/>
          </p:nvPr>
        </p:nvSpPr>
        <p:spPr>
          <a:xfrm>
            <a:off x="2309813" y="522288"/>
            <a:ext cx="4643437" cy="2611437"/>
          </a:xfrm>
          <a:ln/>
        </p:spPr>
      </p:sp>
      <p:sp>
        <p:nvSpPr>
          <p:cNvPr id="11008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8864131"/>
      </p:ext>
    </p:extLst>
  </p:cSld>
  <p:clrMapOvr>
    <a:masterClrMapping/>
  </p:clrMapOvr>
</p:notes>
</file>

<file path=ppt/notesSlides/notesSlide6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18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D86BA8-F096-4178-A61C-B9938435731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01827" name="Rectangle 2"/>
          <p:cNvSpPr>
            <a:spLocks noGrp="1" noRot="1" noChangeAspect="1" noChangeArrowheads="1" noTextEdit="1"/>
          </p:cNvSpPr>
          <p:nvPr>
            <p:ph type="sldImg"/>
          </p:nvPr>
        </p:nvSpPr>
        <p:spPr>
          <a:xfrm>
            <a:off x="2309813" y="522288"/>
            <a:ext cx="4643437" cy="2611437"/>
          </a:xfrm>
          <a:ln/>
        </p:spPr>
      </p:sp>
      <p:sp>
        <p:nvSpPr>
          <p:cNvPr id="11018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78717193"/>
      </p:ext>
    </p:extLst>
  </p:cSld>
  <p:clrMapOvr>
    <a:masterClrMapping/>
  </p:clrMapOvr>
</p:notes>
</file>

<file path=ppt/notesSlides/notesSlide6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28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9221B80-0A4F-4258-93C3-67351A31244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02851" name="Rectangle 2"/>
          <p:cNvSpPr>
            <a:spLocks noGrp="1" noRot="1" noChangeAspect="1" noChangeArrowheads="1" noTextEdit="1"/>
          </p:cNvSpPr>
          <p:nvPr>
            <p:ph type="sldImg"/>
          </p:nvPr>
        </p:nvSpPr>
        <p:spPr>
          <a:xfrm>
            <a:off x="2309813" y="522288"/>
            <a:ext cx="4643437" cy="2611437"/>
          </a:xfrm>
          <a:ln/>
        </p:spPr>
      </p:sp>
      <p:sp>
        <p:nvSpPr>
          <p:cNvPr id="11028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34150562"/>
      </p:ext>
    </p:extLst>
  </p:cSld>
  <p:clrMapOvr>
    <a:masterClrMapping/>
  </p:clrMapOvr>
</p:notes>
</file>

<file path=ppt/notesSlides/notesSlide6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3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834F15-3D1F-4B1C-B15B-2DFBD54FC72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03875" name="Rectangle 2"/>
          <p:cNvSpPr>
            <a:spLocks noGrp="1" noRot="1" noChangeAspect="1" noChangeArrowheads="1" noTextEdit="1"/>
          </p:cNvSpPr>
          <p:nvPr>
            <p:ph type="sldImg"/>
          </p:nvPr>
        </p:nvSpPr>
        <p:spPr>
          <a:xfrm>
            <a:off x="2309813" y="522288"/>
            <a:ext cx="4643437" cy="2611437"/>
          </a:xfrm>
          <a:ln/>
        </p:spPr>
      </p:sp>
      <p:sp>
        <p:nvSpPr>
          <p:cNvPr id="1103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56196086"/>
      </p:ext>
    </p:extLst>
  </p:cSld>
  <p:clrMapOvr>
    <a:masterClrMapping/>
  </p:clrMapOvr>
</p:notes>
</file>

<file path=ppt/notesSlides/notesSlide6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48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FA08932-321D-4DEF-8B8A-67C4E2CAAF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04899" name="Rectangle 2"/>
          <p:cNvSpPr>
            <a:spLocks noGrp="1" noRot="1" noChangeAspect="1" noChangeArrowheads="1" noTextEdit="1"/>
          </p:cNvSpPr>
          <p:nvPr>
            <p:ph type="sldImg"/>
          </p:nvPr>
        </p:nvSpPr>
        <p:spPr>
          <a:xfrm>
            <a:off x="2309813" y="522288"/>
            <a:ext cx="4643437" cy="2611437"/>
          </a:xfrm>
          <a:ln/>
        </p:spPr>
      </p:sp>
      <p:sp>
        <p:nvSpPr>
          <p:cNvPr id="11049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47400681"/>
      </p:ext>
    </p:extLst>
  </p:cSld>
  <p:clrMapOvr>
    <a:masterClrMapping/>
  </p:clrMapOvr>
</p:notes>
</file>

<file path=ppt/notesSlides/notesSlide6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E86CA5-C11A-4724-8C58-37132D6073D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05923" name="Rectangle 2"/>
          <p:cNvSpPr>
            <a:spLocks noGrp="1" noRot="1" noChangeAspect="1" noChangeArrowheads="1" noTextEdit="1"/>
          </p:cNvSpPr>
          <p:nvPr>
            <p:ph type="sldImg"/>
          </p:nvPr>
        </p:nvSpPr>
        <p:spPr>
          <a:xfrm>
            <a:off x="2309813" y="522288"/>
            <a:ext cx="4643437" cy="2611437"/>
          </a:xfrm>
          <a:ln/>
        </p:spPr>
      </p:sp>
      <p:sp>
        <p:nvSpPr>
          <p:cNvPr id="11059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91426439"/>
      </p:ext>
    </p:extLst>
  </p:cSld>
  <p:clrMapOvr>
    <a:masterClrMapping/>
  </p:clrMapOvr>
</p:notes>
</file>

<file path=ppt/notesSlides/notesSlide6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69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4802E7-EDCA-4C5B-A4B3-0C6C5D000F0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06947" name="Rectangle 2"/>
          <p:cNvSpPr>
            <a:spLocks noGrp="1" noRot="1" noChangeAspect="1" noChangeArrowheads="1" noTextEdit="1"/>
          </p:cNvSpPr>
          <p:nvPr>
            <p:ph type="sldImg"/>
          </p:nvPr>
        </p:nvSpPr>
        <p:spPr>
          <a:xfrm>
            <a:off x="2309813" y="522288"/>
            <a:ext cx="4643437" cy="2611437"/>
          </a:xfrm>
          <a:ln/>
        </p:spPr>
      </p:sp>
      <p:sp>
        <p:nvSpPr>
          <p:cNvPr id="11069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04388476"/>
      </p:ext>
    </p:extLst>
  </p:cSld>
  <p:clrMapOvr>
    <a:masterClrMapping/>
  </p:clrMapOvr>
</p:notes>
</file>

<file path=ppt/notesSlides/notesSlide6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79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47E3AED-01D6-4EB1-ABC9-BE038303E44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07971" name="Rectangle 2"/>
          <p:cNvSpPr>
            <a:spLocks noGrp="1" noRot="1" noChangeAspect="1" noChangeArrowheads="1" noTextEdit="1"/>
          </p:cNvSpPr>
          <p:nvPr>
            <p:ph type="sldImg"/>
          </p:nvPr>
        </p:nvSpPr>
        <p:spPr>
          <a:xfrm>
            <a:off x="2309813" y="522288"/>
            <a:ext cx="4643437" cy="2611437"/>
          </a:xfrm>
          <a:ln/>
        </p:spPr>
      </p:sp>
      <p:sp>
        <p:nvSpPr>
          <p:cNvPr id="11079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45853390"/>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1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FA4D98B-0401-4EBC-8064-8477E3A5A33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31875" name="Rectangle 2"/>
          <p:cNvSpPr>
            <a:spLocks noGrp="1" noRot="1" noChangeAspect="1" noChangeArrowheads="1" noTextEdit="1"/>
          </p:cNvSpPr>
          <p:nvPr>
            <p:ph type="sldImg"/>
          </p:nvPr>
        </p:nvSpPr>
        <p:spPr>
          <a:xfrm>
            <a:off x="2309813" y="522288"/>
            <a:ext cx="4643437" cy="2611437"/>
          </a:xfrm>
          <a:ln/>
        </p:spPr>
      </p:sp>
      <p:sp>
        <p:nvSpPr>
          <p:cNvPr id="1231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19634396"/>
      </p:ext>
    </p:extLst>
  </p:cSld>
  <p:clrMapOvr>
    <a:masterClrMapping/>
  </p:clrMapOvr>
</p:notes>
</file>

<file path=ppt/notesSlides/notesSlide6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89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75B7796-676B-433B-AB70-E65CD22F253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08995" name="Rectangle 2"/>
          <p:cNvSpPr>
            <a:spLocks noGrp="1" noRot="1" noChangeAspect="1" noChangeArrowheads="1" noTextEdit="1"/>
          </p:cNvSpPr>
          <p:nvPr>
            <p:ph type="sldImg"/>
          </p:nvPr>
        </p:nvSpPr>
        <p:spPr>
          <a:xfrm>
            <a:off x="2309813" y="522288"/>
            <a:ext cx="4643437" cy="2611437"/>
          </a:xfrm>
          <a:ln/>
        </p:spPr>
      </p:sp>
      <p:sp>
        <p:nvSpPr>
          <p:cNvPr id="1108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06833459"/>
      </p:ext>
    </p:extLst>
  </p:cSld>
  <p:clrMapOvr>
    <a:masterClrMapping/>
  </p:clrMapOvr>
</p:notes>
</file>

<file path=ppt/notesSlides/notesSlide6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00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48C1262-3346-42E3-AD9F-6CEF78481E9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0019" name="Rectangle 2"/>
          <p:cNvSpPr>
            <a:spLocks noGrp="1" noRot="1" noChangeAspect="1" noChangeArrowheads="1" noTextEdit="1"/>
          </p:cNvSpPr>
          <p:nvPr>
            <p:ph type="sldImg"/>
          </p:nvPr>
        </p:nvSpPr>
        <p:spPr>
          <a:xfrm>
            <a:off x="2309813" y="522288"/>
            <a:ext cx="4643437" cy="2611437"/>
          </a:xfrm>
          <a:ln/>
        </p:spPr>
      </p:sp>
      <p:sp>
        <p:nvSpPr>
          <p:cNvPr id="11100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84285591"/>
      </p:ext>
    </p:extLst>
  </p:cSld>
  <p:clrMapOvr>
    <a:masterClrMapping/>
  </p:clrMapOvr>
</p:notes>
</file>

<file path=ppt/notesSlides/notesSlide6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10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E898D61-2D28-4EBA-87F2-EFEE3F105C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1043" name="Rectangle 2"/>
          <p:cNvSpPr>
            <a:spLocks noGrp="1" noRot="1" noChangeAspect="1" noChangeArrowheads="1" noTextEdit="1"/>
          </p:cNvSpPr>
          <p:nvPr>
            <p:ph type="sldImg"/>
          </p:nvPr>
        </p:nvSpPr>
        <p:spPr>
          <a:xfrm>
            <a:off x="2309813" y="522288"/>
            <a:ext cx="4643437" cy="2611437"/>
          </a:xfrm>
          <a:ln/>
        </p:spPr>
      </p:sp>
      <p:sp>
        <p:nvSpPr>
          <p:cNvPr id="11110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30225640"/>
      </p:ext>
    </p:extLst>
  </p:cSld>
  <p:clrMapOvr>
    <a:masterClrMapping/>
  </p:clrMapOvr>
</p:notes>
</file>

<file path=ppt/notesSlides/notesSlide6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2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DCA3E09-2B99-4A34-AE29-09EABA2E4E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2067" name="Rectangle 2"/>
          <p:cNvSpPr>
            <a:spLocks noGrp="1" noRot="1" noChangeAspect="1" noChangeArrowheads="1" noTextEdit="1"/>
          </p:cNvSpPr>
          <p:nvPr>
            <p:ph type="sldImg"/>
          </p:nvPr>
        </p:nvSpPr>
        <p:spPr>
          <a:xfrm>
            <a:off x="2309813" y="522288"/>
            <a:ext cx="4643437" cy="2611437"/>
          </a:xfrm>
          <a:ln/>
        </p:spPr>
      </p:sp>
      <p:sp>
        <p:nvSpPr>
          <p:cNvPr id="1112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09037131"/>
      </p:ext>
    </p:extLst>
  </p:cSld>
  <p:clrMapOvr>
    <a:masterClrMapping/>
  </p:clrMapOvr>
</p:notes>
</file>

<file path=ppt/notesSlides/notesSlide6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3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20AB3F2-E441-40C7-9F83-05FA1A1E0DE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3091" name="Rectangle 2"/>
          <p:cNvSpPr>
            <a:spLocks noGrp="1" noRot="1" noChangeAspect="1" noChangeArrowheads="1" noTextEdit="1"/>
          </p:cNvSpPr>
          <p:nvPr>
            <p:ph type="sldImg"/>
          </p:nvPr>
        </p:nvSpPr>
        <p:spPr>
          <a:xfrm>
            <a:off x="2309813" y="522288"/>
            <a:ext cx="4643437" cy="2611437"/>
          </a:xfrm>
          <a:ln/>
        </p:spPr>
      </p:sp>
      <p:sp>
        <p:nvSpPr>
          <p:cNvPr id="1113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0532913"/>
      </p:ext>
    </p:extLst>
  </p:cSld>
  <p:clrMapOvr>
    <a:masterClrMapping/>
  </p:clrMapOvr>
</p:notes>
</file>

<file path=ppt/notesSlides/notesSlide6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4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C5BA3B5-A5DD-4676-B997-D55D1993EC7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4115" name="Rectangle 2"/>
          <p:cNvSpPr>
            <a:spLocks noGrp="1" noRot="1" noChangeAspect="1" noChangeArrowheads="1" noTextEdit="1"/>
          </p:cNvSpPr>
          <p:nvPr>
            <p:ph type="sldImg"/>
          </p:nvPr>
        </p:nvSpPr>
        <p:spPr>
          <a:xfrm>
            <a:off x="2309813" y="522288"/>
            <a:ext cx="4643437" cy="2611437"/>
          </a:xfrm>
          <a:ln/>
        </p:spPr>
      </p:sp>
      <p:sp>
        <p:nvSpPr>
          <p:cNvPr id="1114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71747654"/>
      </p:ext>
    </p:extLst>
  </p:cSld>
  <p:clrMapOvr>
    <a:masterClrMapping/>
  </p:clrMapOvr>
</p:notes>
</file>

<file path=ppt/notesSlides/notesSlide6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5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EA53448-1E6A-4498-972E-8B8A2BA9354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5139" name="Rectangle 2"/>
          <p:cNvSpPr>
            <a:spLocks noGrp="1" noRot="1" noChangeAspect="1" noChangeArrowheads="1" noTextEdit="1"/>
          </p:cNvSpPr>
          <p:nvPr>
            <p:ph type="sldImg"/>
          </p:nvPr>
        </p:nvSpPr>
        <p:spPr>
          <a:xfrm>
            <a:off x="2309813" y="522288"/>
            <a:ext cx="4643437" cy="2611437"/>
          </a:xfrm>
          <a:ln/>
        </p:spPr>
      </p:sp>
      <p:sp>
        <p:nvSpPr>
          <p:cNvPr id="1115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40881737"/>
      </p:ext>
    </p:extLst>
  </p:cSld>
  <p:clrMapOvr>
    <a:masterClrMapping/>
  </p:clrMapOvr>
</p:notes>
</file>

<file path=ppt/notesSlides/notesSlide6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49E2D1A-BD2E-4FBA-AD7E-0D14E528AED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6163" name="Rectangle 2"/>
          <p:cNvSpPr>
            <a:spLocks noGrp="1" noRot="1" noChangeAspect="1" noChangeArrowheads="1" noTextEdit="1"/>
          </p:cNvSpPr>
          <p:nvPr>
            <p:ph type="sldImg"/>
          </p:nvPr>
        </p:nvSpPr>
        <p:spPr>
          <a:xfrm>
            <a:off x="2309813" y="522288"/>
            <a:ext cx="4643437" cy="2611437"/>
          </a:xfrm>
          <a:ln/>
        </p:spPr>
      </p:sp>
      <p:sp>
        <p:nvSpPr>
          <p:cNvPr id="1116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76761456"/>
      </p:ext>
    </p:extLst>
  </p:cSld>
  <p:clrMapOvr>
    <a:masterClrMapping/>
  </p:clrMapOvr>
</p:notes>
</file>

<file path=ppt/notesSlides/notesSlide6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7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7B1045F-4D26-4A95-A35D-62630AB928C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7187" name="Rectangle 2"/>
          <p:cNvSpPr>
            <a:spLocks noGrp="1" noRot="1" noChangeAspect="1" noChangeArrowheads="1" noTextEdit="1"/>
          </p:cNvSpPr>
          <p:nvPr>
            <p:ph type="sldImg"/>
          </p:nvPr>
        </p:nvSpPr>
        <p:spPr>
          <a:xfrm>
            <a:off x="2309813" y="522288"/>
            <a:ext cx="4643437" cy="2611437"/>
          </a:xfrm>
          <a:ln/>
        </p:spPr>
      </p:sp>
      <p:sp>
        <p:nvSpPr>
          <p:cNvPr id="1117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21282880"/>
      </p:ext>
    </p:extLst>
  </p:cSld>
  <p:clrMapOvr>
    <a:masterClrMapping/>
  </p:clrMapOvr>
</p:notes>
</file>

<file path=ppt/notesSlides/notesSlide6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8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1008318-D9FF-4D79-9910-B6017434E9B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8211" name="Rectangle 2"/>
          <p:cNvSpPr>
            <a:spLocks noGrp="1" noRot="1" noChangeAspect="1" noChangeArrowheads="1" noTextEdit="1"/>
          </p:cNvSpPr>
          <p:nvPr>
            <p:ph type="sldImg"/>
          </p:nvPr>
        </p:nvSpPr>
        <p:spPr>
          <a:xfrm>
            <a:off x="2309813" y="522288"/>
            <a:ext cx="4643437" cy="2611437"/>
          </a:xfrm>
          <a:ln/>
        </p:spPr>
      </p:sp>
      <p:sp>
        <p:nvSpPr>
          <p:cNvPr id="1118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42676368"/>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28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50F53DD-62E7-455D-B300-EB4155E4B20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32899" name="Rectangle 2"/>
          <p:cNvSpPr>
            <a:spLocks noGrp="1" noRot="1" noChangeAspect="1" noChangeArrowheads="1" noTextEdit="1"/>
          </p:cNvSpPr>
          <p:nvPr>
            <p:ph type="sldImg"/>
          </p:nvPr>
        </p:nvSpPr>
        <p:spPr>
          <a:xfrm>
            <a:off x="2309813" y="522288"/>
            <a:ext cx="4643437" cy="2611437"/>
          </a:xfrm>
          <a:ln/>
        </p:spPr>
      </p:sp>
      <p:sp>
        <p:nvSpPr>
          <p:cNvPr id="12329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60133325"/>
      </p:ext>
    </p:extLst>
  </p:cSld>
  <p:clrMapOvr>
    <a:masterClrMapping/>
  </p:clrMapOvr>
</p:notes>
</file>

<file path=ppt/notesSlides/notesSlide6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92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800E553-F9CE-4D44-B3F9-73FE8957704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9235" name="Rectangle 2"/>
          <p:cNvSpPr>
            <a:spLocks noGrp="1" noRot="1" noChangeAspect="1" noChangeArrowheads="1" noTextEdit="1"/>
          </p:cNvSpPr>
          <p:nvPr>
            <p:ph type="sldImg"/>
          </p:nvPr>
        </p:nvSpPr>
        <p:spPr>
          <a:xfrm>
            <a:off x="2309813" y="522288"/>
            <a:ext cx="4643437" cy="2611437"/>
          </a:xfrm>
          <a:ln/>
        </p:spPr>
      </p:sp>
      <p:sp>
        <p:nvSpPr>
          <p:cNvPr id="11192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73788617"/>
      </p:ext>
    </p:extLst>
  </p:cSld>
  <p:clrMapOvr>
    <a:masterClrMapping/>
  </p:clrMapOvr>
</p:notes>
</file>

<file path=ppt/notesSlides/notesSlide6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02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A762E8A-D7B7-45A1-814A-9CB0479AF13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0259" name="Rectangle 2"/>
          <p:cNvSpPr>
            <a:spLocks noGrp="1" noRot="1" noChangeAspect="1" noChangeArrowheads="1" noTextEdit="1"/>
          </p:cNvSpPr>
          <p:nvPr>
            <p:ph type="sldImg"/>
          </p:nvPr>
        </p:nvSpPr>
        <p:spPr>
          <a:xfrm>
            <a:off x="2309813" y="522288"/>
            <a:ext cx="4643437" cy="2611437"/>
          </a:xfrm>
          <a:ln/>
        </p:spPr>
      </p:sp>
      <p:sp>
        <p:nvSpPr>
          <p:cNvPr id="11202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40252878"/>
      </p:ext>
    </p:extLst>
  </p:cSld>
  <p:clrMapOvr>
    <a:masterClrMapping/>
  </p:clrMapOvr>
</p:notes>
</file>

<file path=ppt/notesSlides/notesSlide6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12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4E5F50C-C1F5-432B-9E0F-84B4451F236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1283" name="Rectangle 2"/>
          <p:cNvSpPr>
            <a:spLocks noGrp="1" noRot="1" noChangeAspect="1" noChangeArrowheads="1" noTextEdit="1"/>
          </p:cNvSpPr>
          <p:nvPr>
            <p:ph type="sldImg"/>
          </p:nvPr>
        </p:nvSpPr>
        <p:spPr>
          <a:xfrm>
            <a:off x="2309813" y="522288"/>
            <a:ext cx="4643437" cy="2611437"/>
          </a:xfrm>
          <a:ln/>
        </p:spPr>
      </p:sp>
      <p:sp>
        <p:nvSpPr>
          <p:cNvPr id="11212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91897392"/>
      </p:ext>
    </p:extLst>
  </p:cSld>
  <p:clrMapOvr>
    <a:masterClrMapping/>
  </p:clrMapOvr>
</p:notes>
</file>

<file path=ppt/notesSlides/notesSlide6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2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3CFA677-7AA9-4478-8492-D9CB24DB0FF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2307" name="Rectangle 2"/>
          <p:cNvSpPr>
            <a:spLocks noGrp="1" noRot="1" noChangeAspect="1" noChangeArrowheads="1" noTextEdit="1"/>
          </p:cNvSpPr>
          <p:nvPr>
            <p:ph type="sldImg"/>
          </p:nvPr>
        </p:nvSpPr>
        <p:spPr>
          <a:xfrm>
            <a:off x="2309813" y="522288"/>
            <a:ext cx="4643437" cy="2611437"/>
          </a:xfrm>
          <a:ln/>
        </p:spPr>
      </p:sp>
      <p:sp>
        <p:nvSpPr>
          <p:cNvPr id="1122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69813244"/>
      </p:ext>
    </p:extLst>
  </p:cSld>
  <p:clrMapOvr>
    <a:masterClrMapping/>
  </p:clrMapOvr>
</p:notes>
</file>

<file path=ppt/notesSlides/notesSlide6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33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F1A6D37-4EAD-4D45-AF05-BEDB91D2758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3331" name="Rectangle 2"/>
          <p:cNvSpPr>
            <a:spLocks noGrp="1" noRot="1" noChangeAspect="1" noChangeArrowheads="1" noTextEdit="1"/>
          </p:cNvSpPr>
          <p:nvPr>
            <p:ph type="sldImg"/>
          </p:nvPr>
        </p:nvSpPr>
        <p:spPr>
          <a:xfrm>
            <a:off x="2309813" y="522288"/>
            <a:ext cx="4643437" cy="2611437"/>
          </a:xfrm>
          <a:ln/>
        </p:spPr>
      </p:sp>
      <p:sp>
        <p:nvSpPr>
          <p:cNvPr id="11233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75362727"/>
      </p:ext>
    </p:extLst>
  </p:cSld>
  <p:clrMapOvr>
    <a:masterClrMapping/>
  </p:clrMapOvr>
</p:notes>
</file>

<file path=ppt/notesSlides/notesSlide6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4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F369F20-DF03-4635-9CF9-4680537142B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4355" name="Rectangle 2"/>
          <p:cNvSpPr>
            <a:spLocks noGrp="1" noRot="1" noChangeAspect="1" noChangeArrowheads="1" noTextEdit="1"/>
          </p:cNvSpPr>
          <p:nvPr>
            <p:ph type="sldImg"/>
          </p:nvPr>
        </p:nvSpPr>
        <p:spPr>
          <a:xfrm>
            <a:off x="2309813" y="522288"/>
            <a:ext cx="4643437" cy="2611437"/>
          </a:xfrm>
          <a:ln/>
        </p:spPr>
      </p:sp>
      <p:sp>
        <p:nvSpPr>
          <p:cNvPr id="1124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49877670"/>
      </p:ext>
    </p:extLst>
  </p:cSld>
  <p:clrMapOvr>
    <a:masterClrMapping/>
  </p:clrMapOvr>
</p:notes>
</file>

<file path=ppt/notesSlides/notesSlide6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63559443"/>
      </p:ext>
    </p:extLst>
  </p:cSld>
  <p:clrMapOvr>
    <a:masterClrMapping/>
  </p:clrMapOvr>
</p:notes>
</file>

<file path=ppt/notesSlides/notesSlide6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4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C5BA3B5-A5DD-4676-B997-D55D1993EC7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4115" name="Rectangle 2"/>
          <p:cNvSpPr>
            <a:spLocks noGrp="1" noRot="1" noChangeAspect="1" noChangeArrowheads="1" noTextEdit="1"/>
          </p:cNvSpPr>
          <p:nvPr>
            <p:ph type="sldImg"/>
          </p:nvPr>
        </p:nvSpPr>
        <p:spPr>
          <a:xfrm>
            <a:off x="2309813" y="522288"/>
            <a:ext cx="4643437" cy="2611437"/>
          </a:xfrm>
          <a:ln/>
        </p:spPr>
      </p:sp>
      <p:sp>
        <p:nvSpPr>
          <p:cNvPr id="1114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30911645"/>
      </p:ext>
    </p:extLst>
  </p:cSld>
  <p:clrMapOvr>
    <a:masterClrMapping/>
  </p:clrMapOvr>
</p:notes>
</file>

<file path=ppt/notesSlides/notesSlide6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85232119"/>
      </p:ext>
    </p:extLst>
  </p:cSld>
  <p:clrMapOvr>
    <a:masterClrMapping/>
  </p:clrMapOvr>
</p:notes>
</file>

<file path=ppt/notesSlides/notesSlide6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58379170"/>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39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CFD612C-D88F-4F12-8E73-1AEF69FD7D6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33923" name="Rectangle 2"/>
          <p:cNvSpPr>
            <a:spLocks noGrp="1" noRot="1" noChangeAspect="1" noChangeArrowheads="1" noTextEdit="1"/>
          </p:cNvSpPr>
          <p:nvPr>
            <p:ph type="sldImg"/>
          </p:nvPr>
        </p:nvSpPr>
        <p:spPr>
          <a:xfrm>
            <a:off x="2309813" y="522288"/>
            <a:ext cx="4643437" cy="2611437"/>
          </a:xfrm>
          <a:ln/>
        </p:spPr>
      </p:sp>
      <p:sp>
        <p:nvSpPr>
          <p:cNvPr id="12339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2788894"/>
      </p:ext>
    </p:extLst>
  </p:cSld>
  <p:clrMapOvr>
    <a:masterClrMapping/>
  </p:clrMapOvr>
</p:notes>
</file>

<file path=ppt/notesSlides/notesSlide6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87120632"/>
      </p:ext>
    </p:extLst>
  </p:cSld>
  <p:clrMapOvr>
    <a:masterClrMapping/>
  </p:clrMapOvr>
</p:notes>
</file>

<file path=ppt/notesSlides/notesSlide6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65967426"/>
      </p:ext>
    </p:extLst>
  </p:cSld>
  <p:clrMapOvr>
    <a:masterClrMapping/>
  </p:clrMapOvr>
</p:notes>
</file>

<file path=ppt/notesSlides/notesSlide6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1465851"/>
      </p:ext>
    </p:extLst>
  </p:cSld>
  <p:clrMapOvr>
    <a:masterClrMapping/>
  </p:clrMapOvr>
</p:notes>
</file>

<file path=ppt/notesSlides/notesSlide6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52043228"/>
      </p:ext>
    </p:extLst>
  </p:cSld>
  <p:clrMapOvr>
    <a:masterClrMapping/>
  </p:clrMapOvr>
</p:notes>
</file>

<file path=ppt/notesSlides/notesSlide6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50494631"/>
      </p:ext>
    </p:extLst>
  </p:cSld>
  <p:clrMapOvr>
    <a:masterClrMapping/>
  </p:clrMapOvr>
</p:notes>
</file>

<file path=ppt/notesSlides/notesSlide6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253621"/>
      </p:ext>
    </p:extLst>
  </p:cSld>
  <p:clrMapOvr>
    <a:masterClrMapping/>
  </p:clrMapOvr>
</p:notes>
</file>

<file path=ppt/notesSlides/notesSlide6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28518079"/>
      </p:ext>
    </p:extLst>
  </p:cSld>
  <p:clrMapOvr>
    <a:masterClrMapping/>
  </p:clrMapOvr>
</p:notes>
</file>

<file path=ppt/notesSlides/notesSlide6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54297226"/>
      </p:ext>
    </p:extLst>
  </p:cSld>
  <p:clrMapOvr>
    <a:masterClrMapping/>
  </p:clrMapOvr>
</p:notes>
</file>

<file path=ppt/notesSlides/notesSlide6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56590724"/>
      </p:ext>
    </p:extLst>
  </p:cSld>
  <p:clrMapOvr>
    <a:masterClrMapping/>
  </p:clrMapOvr>
</p:notes>
</file>

<file path=ppt/notesSlides/notesSlide6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4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F369F20-DF03-4635-9CF9-4680537142B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4355" name="Rectangle 2"/>
          <p:cNvSpPr>
            <a:spLocks noGrp="1" noRot="1" noChangeAspect="1" noChangeArrowheads="1" noTextEdit="1"/>
          </p:cNvSpPr>
          <p:nvPr>
            <p:ph type="sldImg"/>
          </p:nvPr>
        </p:nvSpPr>
        <p:spPr>
          <a:xfrm>
            <a:off x="2309813" y="522288"/>
            <a:ext cx="4643437" cy="2611437"/>
          </a:xfrm>
          <a:ln/>
        </p:spPr>
      </p:sp>
      <p:sp>
        <p:nvSpPr>
          <p:cNvPr id="1124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4395481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49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455EB98-03D3-4ED7-A387-3D723FD12E4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34947" name="Rectangle 2"/>
          <p:cNvSpPr>
            <a:spLocks noGrp="1" noRot="1" noChangeAspect="1" noChangeArrowheads="1" noTextEdit="1"/>
          </p:cNvSpPr>
          <p:nvPr>
            <p:ph type="sldImg"/>
          </p:nvPr>
        </p:nvSpPr>
        <p:spPr>
          <a:xfrm>
            <a:off x="2309813" y="522288"/>
            <a:ext cx="4643437" cy="2611437"/>
          </a:xfrm>
          <a:ln/>
        </p:spPr>
      </p:sp>
      <p:sp>
        <p:nvSpPr>
          <p:cNvPr id="12349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39999973"/>
      </p:ext>
    </p:extLst>
  </p:cSld>
  <p:clrMapOvr>
    <a:masterClrMapping/>
  </p:clrMapOvr>
</p:notes>
</file>

<file path=ppt/notesSlides/notesSlide6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92387210"/>
      </p:ext>
    </p:extLst>
  </p:cSld>
  <p:clrMapOvr>
    <a:masterClrMapping/>
  </p:clrMapOvr>
</p:notes>
</file>

<file path=ppt/notesSlides/notesSlide6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CCEC7F7-46C8-4B9D-9F6E-7CBBF5A2D1B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6403" name="Rectangle 2"/>
          <p:cNvSpPr>
            <a:spLocks noGrp="1" noRot="1" noChangeAspect="1" noChangeArrowheads="1" noTextEdit="1"/>
          </p:cNvSpPr>
          <p:nvPr>
            <p:ph type="sldImg"/>
          </p:nvPr>
        </p:nvSpPr>
        <p:spPr>
          <a:xfrm>
            <a:off x="2309813" y="522288"/>
            <a:ext cx="4643437" cy="2611437"/>
          </a:xfrm>
          <a:ln/>
        </p:spPr>
      </p:sp>
      <p:sp>
        <p:nvSpPr>
          <p:cNvPr id="1126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98217192"/>
      </p:ext>
    </p:extLst>
  </p:cSld>
  <p:clrMapOvr>
    <a:masterClrMapping/>
  </p:clrMapOvr>
</p:notes>
</file>

<file path=ppt/notesSlides/notesSlide6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7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B7B01E1-93F8-4870-BA49-5222C5CB9C9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7427" name="Rectangle 2"/>
          <p:cNvSpPr>
            <a:spLocks noGrp="1" noRot="1" noChangeAspect="1" noChangeArrowheads="1" noTextEdit="1"/>
          </p:cNvSpPr>
          <p:nvPr>
            <p:ph type="sldImg"/>
          </p:nvPr>
        </p:nvSpPr>
        <p:spPr>
          <a:xfrm>
            <a:off x="2309813" y="522288"/>
            <a:ext cx="4643437" cy="2611437"/>
          </a:xfrm>
          <a:ln/>
        </p:spPr>
      </p:sp>
      <p:sp>
        <p:nvSpPr>
          <p:cNvPr id="1127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48937197"/>
      </p:ext>
    </p:extLst>
  </p:cSld>
  <p:clrMapOvr>
    <a:masterClrMapping/>
  </p:clrMapOvr>
</p:notes>
</file>

<file path=ppt/notesSlides/notesSlide6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84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4EA0F4D-D648-4D2A-8E6F-B5805A25A5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8451" name="Rectangle 2"/>
          <p:cNvSpPr>
            <a:spLocks noGrp="1" noRot="1" noChangeAspect="1" noChangeArrowheads="1" noTextEdit="1"/>
          </p:cNvSpPr>
          <p:nvPr>
            <p:ph type="sldImg"/>
          </p:nvPr>
        </p:nvSpPr>
        <p:spPr>
          <a:xfrm>
            <a:off x="2309813" y="522288"/>
            <a:ext cx="4643437" cy="2611437"/>
          </a:xfrm>
          <a:ln/>
        </p:spPr>
      </p:sp>
      <p:sp>
        <p:nvSpPr>
          <p:cNvPr id="11284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03425576"/>
      </p:ext>
    </p:extLst>
  </p:cSld>
  <p:clrMapOvr>
    <a:masterClrMapping/>
  </p:clrMapOvr>
</p:notes>
</file>

<file path=ppt/notesSlides/notesSlide6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94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F2EED7C-FEF5-4DE3-A485-2F53E80344A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9475" name="Rectangle 2"/>
          <p:cNvSpPr>
            <a:spLocks noGrp="1" noRot="1" noChangeAspect="1" noChangeArrowheads="1" noTextEdit="1"/>
          </p:cNvSpPr>
          <p:nvPr>
            <p:ph type="sldImg"/>
          </p:nvPr>
        </p:nvSpPr>
        <p:spPr>
          <a:xfrm>
            <a:off x="2309813" y="522288"/>
            <a:ext cx="4643437" cy="2611437"/>
          </a:xfrm>
          <a:ln/>
        </p:spPr>
      </p:sp>
      <p:sp>
        <p:nvSpPr>
          <p:cNvPr id="11294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17397901"/>
      </p:ext>
    </p:extLst>
  </p:cSld>
  <p:clrMapOvr>
    <a:masterClrMapping/>
  </p:clrMapOvr>
</p:notes>
</file>

<file path=ppt/notesSlides/notesSlide6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04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F50E075-10AA-4FE2-801E-A160A503473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0499" name="Rectangle 2"/>
          <p:cNvSpPr>
            <a:spLocks noGrp="1" noRot="1" noChangeAspect="1" noChangeArrowheads="1" noTextEdit="1"/>
          </p:cNvSpPr>
          <p:nvPr>
            <p:ph type="sldImg"/>
          </p:nvPr>
        </p:nvSpPr>
        <p:spPr>
          <a:xfrm>
            <a:off x="2309813" y="522288"/>
            <a:ext cx="4643437" cy="2611437"/>
          </a:xfrm>
          <a:ln/>
        </p:spPr>
      </p:sp>
      <p:sp>
        <p:nvSpPr>
          <p:cNvPr id="11305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26203423"/>
      </p:ext>
    </p:extLst>
  </p:cSld>
  <p:clrMapOvr>
    <a:masterClrMapping/>
  </p:clrMapOvr>
</p:notes>
</file>

<file path=ppt/notesSlides/notesSlide6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15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DC74EAC-1381-4B98-BCD7-462E3D0D83C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1523" name="Rectangle 2"/>
          <p:cNvSpPr>
            <a:spLocks noGrp="1" noRot="1" noChangeAspect="1" noChangeArrowheads="1" noTextEdit="1"/>
          </p:cNvSpPr>
          <p:nvPr>
            <p:ph type="sldImg"/>
          </p:nvPr>
        </p:nvSpPr>
        <p:spPr>
          <a:xfrm>
            <a:off x="2309813" y="522288"/>
            <a:ext cx="4643437" cy="2611437"/>
          </a:xfrm>
          <a:ln/>
        </p:spPr>
      </p:sp>
      <p:sp>
        <p:nvSpPr>
          <p:cNvPr id="11315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26440211"/>
      </p:ext>
    </p:extLst>
  </p:cSld>
  <p:clrMapOvr>
    <a:masterClrMapping/>
  </p:clrMapOvr>
</p:notes>
</file>

<file path=ppt/notesSlides/notesSlide6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1024</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02572841"/>
      </p:ext>
    </p:extLst>
  </p:cSld>
  <p:clrMapOvr>
    <a:masterClrMapping/>
  </p:clrMapOvr>
</p:notes>
</file>

<file path=ppt/notesSlides/notesSlide6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81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9F2F015-1655-476A-92D3-3DA3849FB2D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8147" name="Rectangle 2"/>
          <p:cNvSpPr>
            <a:spLocks noGrp="1" noRot="1" noChangeAspect="1" noChangeArrowheads="1" noTextEdit="1"/>
          </p:cNvSpPr>
          <p:nvPr>
            <p:ph type="sldImg"/>
          </p:nvPr>
        </p:nvSpPr>
        <p:spPr>
          <a:xfrm>
            <a:off x="2309813" y="522288"/>
            <a:ext cx="4643437" cy="2611437"/>
          </a:xfrm>
          <a:ln/>
        </p:spPr>
      </p:sp>
      <p:sp>
        <p:nvSpPr>
          <p:cNvPr id="11581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45454478"/>
      </p:ext>
    </p:extLst>
  </p:cSld>
  <p:clrMapOvr>
    <a:masterClrMapping/>
  </p:clrMapOvr>
</p:notes>
</file>

<file path=ppt/notesSlides/notesSlide6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F44F6AF-8A62-4687-98A3-8CFDB14F975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9171" name="Rectangle 2"/>
          <p:cNvSpPr>
            <a:spLocks noGrp="1" noRot="1" noChangeAspect="1" noChangeArrowheads="1" noTextEdit="1"/>
          </p:cNvSpPr>
          <p:nvPr>
            <p:ph type="sldImg"/>
          </p:nvPr>
        </p:nvSpPr>
        <p:spPr>
          <a:xfrm>
            <a:off x="2309813" y="522288"/>
            <a:ext cx="4643437" cy="2611437"/>
          </a:xfrm>
          <a:ln/>
        </p:spPr>
      </p:sp>
      <p:sp>
        <p:nvSpPr>
          <p:cNvPr id="115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37917192"/>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59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CA7958-6A4B-4D84-9991-463B3C66662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35971" name="Rectangle 2"/>
          <p:cNvSpPr>
            <a:spLocks noGrp="1" noRot="1" noChangeAspect="1" noChangeArrowheads="1" noTextEdit="1"/>
          </p:cNvSpPr>
          <p:nvPr>
            <p:ph type="sldImg"/>
          </p:nvPr>
        </p:nvSpPr>
        <p:spPr>
          <a:xfrm>
            <a:off x="2309813" y="522288"/>
            <a:ext cx="4643437" cy="2611437"/>
          </a:xfrm>
          <a:ln/>
        </p:spPr>
      </p:sp>
      <p:sp>
        <p:nvSpPr>
          <p:cNvPr id="12359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06514034"/>
      </p:ext>
    </p:extLst>
  </p:cSld>
  <p:clrMapOvr>
    <a:masterClrMapping/>
  </p:clrMapOvr>
</p:notes>
</file>

<file path=ppt/notesSlides/notesSlide6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4C518B-8C84-4ED9-992F-EAF18D40AC3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60195" name="Rectangle 2"/>
          <p:cNvSpPr>
            <a:spLocks noGrp="1" noRot="1" noChangeAspect="1" noChangeArrowheads="1" noTextEdit="1"/>
          </p:cNvSpPr>
          <p:nvPr>
            <p:ph type="sldImg"/>
          </p:nvPr>
        </p:nvSpPr>
        <p:spPr>
          <a:xfrm>
            <a:off x="2309813" y="522288"/>
            <a:ext cx="4643437" cy="2611437"/>
          </a:xfrm>
          <a:ln/>
        </p:spPr>
      </p:sp>
      <p:sp>
        <p:nvSpPr>
          <p:cNvPr id="116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40108680"/>
      </p:ext>
    </p:extLst>
  </p:cSld>
  <p:clrMapOvr>
    <a:masterClrMapping/>
  </p:clrMapOvr>
</p:notes>
</file>

<file path=ppt/notesSlides/notesSlide6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12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DA489C5-574B-4038-A710-48E8856F1F1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61219" name="Rectangle 2"/>
          <p:cNvSpPr>
            <a:spLocks noGrp="1" noRot="1" noChangeAspect="1" noChangeArrowheads="1" noTextEdit="1"/>
          </p:cNvSpPr>
          <p:nvPr>
            <p:ph type="sldImg"/>
          </p:nvPr>
        </p:nvSpPr>
        <p:spPr>
          <a:xfrm>
            <a:off x="2309813" y="522288"/>
            <a:ext cx="4643437" cy="2611437"/>
          </a:xfrm>
          <a:ln/>
        </p:spPr>
      </p:sp>
      <p:sp>
        <p:nvSpPr>
          <p:cNvPr id="11612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95920692"/>
      </p:ext>
    </p:extLst>
  </p:cSld>
  <p:clrMapOvr>
    <a:masterClrMapping/>
  </p:clrMapOvr>
</p:notes>
</file>

<file path=ppt/notesSlides/notesSlide6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C7C4267-1A40-4DED-A0E2-9FDD9C07208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62243" name="Rectangle 2"/>
          <p:cNvSpPr>
            <a:spLocks noGrp="1" noRot="1" noChangeAspect="1" noChangeArrowheads="1" noTextEdit="1"/>
          </p:cNvSpPr>
          <p:nvPr>
            <p:ph type="sldImg"/>
          </p:nvPr>
        </p:nvSpPr>
        <p:spPr>
          <a:xfrm>
            <a:off x="2309813" y="522288"/>
            <a:ext cx="4643437" cy="2611437"/>
          </a:xfrm>
          <a:ln/>
        </p:spPr>
      </p:sp>
      <p:sp>
        <p:nvSpPr>
          <p:cNvPr id="116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33913266"/>
      </p:ext>
    </p:extLst>
  </p:cSld>
  <p:clrMapOvr>
    <a:masterClrMapping/>
  </p:clrMapOvr>
</p:notes>
</file>

<file path=ppt/notesSlides/notesSlide6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32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3888B8-6A8A-470D-8D7E-95B75566459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63267" name="Rectangle 2"/>
          <p:cNvSpPr>
            <a:spLocks noGrp="1" noRot="1" noChangeAspect="1" noChangeArrowheads="1" noTextEdit="1"/>
          </p:cNvSpPr>
          <p:nvPr>
            <p:ph type="sldImg"/>
          </p:nvPr>
        </p:nvSpPr>
        <p:spPr>
          <a:xfrm>
            <a:off x="2309813" y="522288"/>
            <a:ext cx="4643437" cy="2611437"/>
          </a:xfrm>
          <a:ln/>
        </p:spPr>
      </p:sp>
      <p:sp>
        <p:nvSpPr>
          <p:cNvPr id="11632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39273055"/>
      </p:ext>
    </p:extLst>
  </p:cSld>
  <p:clrMapOvr>
    <a:masterClrMapping/>
  </p:clrMapOvr>
</p:notes>
</file>

<file path=ppt/notesSlides/notesSlide6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4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E6B3C86-A213-4E64-93DA-B6B634A1E29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64291" name="Rectangle 2"/>
          <p:cNvSpPr>
            <a:spLocks noGrp="1" noRot="1" noChangeAspect="1" noChangeArrowheads="1" noTextEdit="1"/>
          </p:cNvSpPr>
          <p:nvPr>
            <p:ph type="sldImg"/>
          </p:nvPr>
        </p:nvSpPr>
        <p:spPr>
          <a:xfrm>
            <a:off x="2309813" y="522288"/>
            <a:ext cx="4643437" cy="2611437"/>
          </a:xfrm>
          <a:ln/>
        </p:spPr>
      </p:sp>
      <p:sp>
        <p:nvSpPr>
          <p:cNvPr id="1164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37150452"/>
      </p:ext>
    </p:extLst>
  </p:cSld>
  <p:clrMapOvr>
    <a:masterClrMapping/>
  </p:clrMapOvr>
</p:notes>
</file>

<file path=ppt/notesSlides/notesSlide6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53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57A0F20-DF91-4826-B262-4F64EB0C205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65315" name="Rectangle 2"/>
          <p:cNvSpPr>
            <a:spLocks noGrp="1" noRot="1" noChangeAspect="1" noChangeArrowheads="1" noTextEdit="1"/>
          </p:cNvSpPr>
          <p:nvPr>
            <p:ph type="sldImg"/>
          </p:nvPr>
        </p:nvSpPr>
        <p:spPr>
          <a:xfrm>
            <a:off x="2309813" y="522288"/>
            <a:ext cx="4643437" cy="2611437"/>
          </a:xfrm>
          <a:ln/>
        </p:spPr>
      </p:sp>
      <p:sp>
        <p:nvSpPr>
          <p:cNvPr id="11653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88040667"/>
      </p:ext>
    </p:extLst>
  </p:cSld>
  <p:clrMapOvr>
    <a:masterClrMapping/>
  </p:clrMapOvr>
</p:notes>
</file>

<file path=ppt/notesSlides/notesSlide6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6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7384B02-E351-49CF-B381-B6418062584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66339" name="Rectangle 2"/>
          <p:cNvSpPr>
            <a:spLocks noGrp="1" noRot="1" noChangeAspect="1" noChangeArrowheads="1" noTextEdit="1"/>
          </p:cNvSpPr>
          <p:nvPr>
            <p:ph type="sldImg"/>
          </p:nvPr>
        </p:nvSpPr>
        <p:spPr>
          <a:xfrm>
            <a:off x="2309813" y="522288"/>
            <a:ext cx="4643437" cy="2611437"/>
          </a:xfrm>
          <a:ln/>
        </p:spPr>
      </p:sp>
      <p:sp>
        <p:nvSpPr>
          <p:cNvPr id="1166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74017322"/>
      </p:ext>
    </p:extLst>
  </p:cSld>
  <p:clrMapOvr>
    <a:masterClrMapping/>
  </p:clrMapOvr>
</p:notes>
</file>

<file path=ppt/notesSlides/notesSlide6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69DD894-F5B7-4FEA-B4A1-B698D986AAD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67363" name="Rectangle 2"/>
          <p:cNvSpPr>
            <a:spLocks noGrp="1" noRot="1" noChangeAspect="1" noChangeArrowheads="1" noTextEdit="1"/>
          </p:cNvSpPr>
          <p:nvPr>
            <p:ph type="sldImg"/>
          </p:nvPr>
        </p:nvSpPr>
        <p:spPr>
          <a:xfrm>
            <a:off x="2309813" y="522288"/>
            <a:ext cx="4643437" cy="2611437"/>
          </a:xfrm>
          <a:ln/>
        </p:spPr>
      </p:sp>
      <p:sp>
        <p:nvSpPr>
          <p:cNvPr id="11673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67100995"/>
      </p:ext>
    </p:extLst>
  </p:cSld>
  <p:clrMapOvr>
    <a:masterClrMapping/>
  </p:clrMapOvr>
</p:notes>
</file>

<file path=ppt/notesSlides/notesSlide6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83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3484B00-562A-4B09-881A-2B277F9213A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68387" name="Rectangle 2"/>
          <p:cNvSpPr>
            <a:spLocks noGrp="1" noRot="1" noChangeAspect="1" noChangeArrowheads="1" noTextEdit="1"/>
          </p:cNvSpPr>
          <p:nvPr>
            <p:ph type="sldImg"/>
          </p:nvPr>
        </p:nvSpPr>
        <p:spPr>
          <a:xfrm>
            <a:off x="2309813" y="522288"/>
            <a:ext cx="4643437" cy="2611437"/>
          </a:xfrm>
          <a:ln/>
        </p:spPr>
      </p:sp>
      <p:sp>
        <p:nvSpPr>
          <p:cNvPr id="11683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14627965"/>
      </p:ext>
    </p:extLst>
  </p:cSld>
  <p:clrMapOvr>
    <a:masterClrMapping/>
  </p:clrMapOvr>
</p:notes>
</file>

<file path=ppt/notesSlides/notesSlide6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94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D32EE48-BDCE-46DC-A3F7-F5D84D558A7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69411" name="Rectangle 2"/>
          <p:cNvSpPr>
            <a:spLocks noGrp="1" noRot="1" noChangeAspect="1" noChangeArrowheads="1" noTextEdit="1"/>
          </p:cNvSpPr>
          <p:nvPr>
            <p:ph type="sldImg"/>
          </p:nvPr>
        </p:nvSpPr>
        <p:spPr>
          <a:xfrm>
            <a:off x="2309813" y="522288"/>
            <a:ext cx="4643437" cy="2611437"/>
          </a:xfrm>
          <a:ln/>
        </p:spPr>
      </p:sp>
      <p:sp>
        <p:nvSpPr>
          <p:cNvPr id="11694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45422342"/>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69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64A1893-3E95-44D0-AC2A-9A608A858F2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36995" name="Rectangle 2"/>
          <p:cNvSpPr>
            <a:spLocks noGrp="1" noRot="1" noChangeAspect="1" noChangeArrowheads="1" noTextEdit="1"/>
          </p:cNvSpPr>
          <p:nvPr>
            <p:ph type="sldImg"/>
          </p:nvPr>
        </p:nvSpPr>
        <p:spPr>
          <a:xfrm>
            <a:off x="2309813" y="522288"/>
            <a:ext cx="4643437" cy="2611437"/>
          </a:xfrm>
          <a:ln/>
        </p:spPr>
      </p:sp>
      <p:sp>
        <p:nvSpPr>
          <p:cNvPr id="1236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59783376"/>
      </p:ext>
    </p:extLst>
  </p:cSld>
  <p:clrMapOvr>
    <a:masterClrMapping/>
  </p:clrMapOvr>
</p:notes>
</file>

<file path=ppt/notesSlides/notesSlide6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04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FA190E8-F94C-4244-B63E-5F6CE98F758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0435" name="Rectangle 2"/>
          <p:cNvSpPr>
            <a:spLocks noGrp="1" noRot="1" noChangeAspect="1" noChangeArrowheads="1" noTextEdit="1"/>
          </p:cNvSpPr>
          <p:nvPr>
            <p:ph type="sldImg"/>
          </p:nvPr>
        </p:nvSpPr>
        <p:spPr>
          <a:xfrm>
            <a:off x="2309813" y="522288"/>
            <a:ext cx="4643437" cy="2611437"/>
          </a:xfrm>
          <a:ln/>
        </p:spPr>
      </p:sp>
      <p:sp>
        <p:nvSpPr>
          <p:cNvPr id="11704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52397220"/>
      </p:ext>
    </p:extLst>
  </p:cSld>
  <p:clrMapOvr>
    <a:masterClrMapping/>
  </p:clrMapOvr>
</p:notes>
</file>

<file path=ppt/notesSlides/notesSlide6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617366-02B4-48D9-9BFF-193EABA7DD4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1459" name="Rectangle 2"/>
          <p:cNvSpPr>
            <a:spLocks noGrp="1" noRot="1" noChangeAspect="1" noChangeArrowheads="1" noTextEdit="1"/>
          </p:cNvSpPr>
          <p:nvPr>
            <p:ph type="sldImg"/>
          </p:nvPr>
        </p:nvSpPr>
        <p:spPr>
          <a:xfrm>
            <a:off x="2309813" y="522288"/>
            <a:ext cx="4643437" cy="2611437"/>
          </a:xfrm>
          <a:ln/>
        </p:spPr>
      </p:sp>
      <p:sp>
        <p:nvSpPr>
          <p:cNvPr id="117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48801771"/>
      </p:ext>
    </p:extLst>
  </p:cSld>
  <p:clrMapOvr>
    <a:masterClrMapping/>
  </p:clrMapOvr>
</p:notes>
</file>

<file path=ppt/notesSlides/notesSlide6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D460C5A-E471-43CE-BCD8-1F2A923164E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2483" name="Rectangle 2"/>
          <p:cNvSpPr>
            <a:spLocks noGrp="1" noRot="1" noChangeAspect="1" noChangeArrowheads="1" noTextEdit="1"/>
          </p:cNvSpPr>
          <p:nvPr>
            <p:ph type="sldImg"/>
          </p:nvPr>
        </p:nvSpPr>
        <p:spPr>
          <a:xfrm>
            <a:off x="2309813" y="522288"/>
            <a:ext cx="4643437" cy="2611437"/>
          </a:xfrm>
          <a:ln/>
        </p:spPr>
      </p:sp>
      <p:sp>
        <p:nvSpPr>
          <p:cNvPr id="117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77380572"/>
      </p:ext>
    </p:extLst>
  </p:cSld>
  <p:clrMapOvr>
    <a:masterClrMapping/>
  </p:clrMapOvr>
</p:notes>
</file>

<file path=ppt/notesSlides/notesSlide6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35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C13283E-80FC-4701-B80D-46DEA22995E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3507" name="Rectangle 2"/>
          <p:cNvSpPr>
            <a:spLocks noGrp="1" noRot="1" noChangeAspect="1" noChangeArrowheads="1" noTextEdit="1"/>
          </p:cNvSpPr>
          <p:nvPr>
            <p:ph type="sldImg"/>
          </p:nvPr>
        </p:nvSpPr>
        <p:spPr>
          <a:xfrm>
            <a:off x="2309813" y="522288"/>
            <a:ext cx="4643437" cy="2611437"/>
          </a:xfrm>
          <a:ln/>
        </p:spPr>
      </p:sp>
      <p:sp>
        <p:nvSpPr>
          <p:cNvPr id="11735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48496621"/>
      </p:ext>
    </p:extLst>
  </p:cSld>
  <p:clrMapOvr>
    <a:masterClrMapping/>
  </p:clrMapOvr>
</p:notes>
</file>

<file path=ppt/notesSlides/notesSlide6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45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726D3D9-23E7-4709-9F4B-6245004CFDE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4531" name="Rectangle 2"/>
          <p:cNvSpPr>
            <a:spLocks noGrp="1" noRot="1" noChangeAspect="1" noChangeArrowheads="1" noTextEdit="1"/>
          </p:cNvSpPr>
          <p:nvPr>
            <p:ph type="sldImg"/>
          </p:nvPr>
        </p:nvSpPr>
        <p:spPr>
          <a:xfrm>
            <a:off x="2309813" y="522288"/>
            <a:ext cx="4643437" cy="2611437"/>
          </a:xfrm>
          <a:ln/>
        </p:spPr>
      </p:sp>
      <p:sp>
        <p:nvSpPr>
          <p:cNvPr id="11745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39739884"/>
      </p:ext>
    </p:extLst>
  </p:cSld>
  <p:clrMapOvr>
    <a:masterClrMapping/>
  </p:clrMapOvr>
</p:notes>
</file>

<file path=ppt/notesSlides/notesSlide6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F1CE55-74FD-4548-AD28-9D241E0BE12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5555" name="Rectangle 2"/>
          <p:cNvSpPr>
            <a:spLocks noGrp="1" noRot="1" noChangeAspect="1" noChangeArrowheads="1" noTextEdit="1"/>
          </p:cNvSpPr>
          <p:nvPr>
            <p:ph type="sldImg"/>
          </p:nvPr>
        </p:nvSpPr>
        <p:spPr>
          <a:xfrm>
            <a:off x="2309813" y="522288"/>
            <a:ext cx="4643437" cy="2611437"/>
          </a:xfrm>
          <a:ln/>
        </p:spPr>
      </p:sp>
      <p:sp>
        <p:nvSpPr>
          <p:cNvPr id="117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63233484"/>
      </p:ext>
    </p:extLst>
  </p:cSld>
  <p:clrMapOvr>
    <a:masterClrMapping/>
  </p:clrMapOvr>
</p:notes>
</file>

<file path=ppt/notesSlides/notesSlide6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6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B89EDC3-DAF2-4003-8DC8-04F222A3C95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6579" name="Rectangle 2"/>
          <p:cNvSpPr>
            <a:spLocks noGrp="1" noRot="1" noChangeAspect="1" noChangeArrowheads="1" noTextEdit="1"/>
          </p:cNvSpPr>
          <p:nvPr>
            <p:ph type="sldImg"/>
          </p:nvPr>
        </p:nvSpPr>
        <p:spPr>
          <a:xfrm>
            <a:off x="2309813" y="522288"/>
            <a:ext cx="4643437" cy="2611437"/>
          </a:xfrm>
          <a:ln/>
        </p:spPr>
      </p:sp>
      <p:sp>
        <p:nvSpPr>
          <p:cNvPr id="11765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66809185"/>
      </p:ext>
    </p:extLst>
  </p:cSld>
  <p:clrMapOvr>
    <a:masterClrMapping/>
  </p:clrMapOvr>
</p:notes>
</file>

<file path=ppt/notesSlides/notesSlide6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D7FA41F-2F68-4B94-A22F-D69C8C21CBC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7603" name="Rectangle 2"/>
          <p:cNvSpPr>
            <a:spLocks noGrp="1" noRot="1" noChangeAspect="1" noChangeArrowheads="1" noTextEdit="1"/>
          </p:cNvSpPr>
          <p:nvPr>
            <p:ph type="sldImg"/>
          </p:nvPr>
        </p:nvSpPr>
        <p:spPr>
          <a:xfrm>
            <a:off x="2309813" y="522288"/>
            <a:ext cx="4643437" cy="2611437"/>
          </a:xfrm>
          <a:ln/>
        </p:spPr>
      </p:sp>
      <p:sp>
        <p:nvSpPr>
          <p:cNvPr id="11776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47687350"/>
      </p:ext>
    </p:extLst>
  </p:cSld>
  <p:clrMapOvr>
    <a:masterClrMapping/>
  </p:clrMapOvr>
</p:notes>
</file>

<file path=ppt/notesSlides/notesSlide6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60536828"/>
      </p:ext>
    </p:extLst>
  </p:cSld>
  <p:clrMapOvr>
    <a:masterClrMapping/>
  </p:clrMapOvr>
</p:notes>
</file>

<file path=ppt/notesSlides/notesSlide6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9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7DC90E-85B5-4174-979A-F5E74A43EDA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9651" name="Rectangle 2"/>
          <p:cNvSpPr>
            <a:spLocks noGrp="1" noRot="1" noChangeAspect="1" noChangeArrowheads="1" noTextEdit="1"/>
          </p:cNvSpPr>
          <p:nvPr>
            <p:ph type="sldImg"/>
          </p:nvPr>
        </p:nvSpPr>
        <p:spPr>
          <a:xfrm>
            <a:off x="2309813" y="522288"/>
            <a:ext cx="4643437" cy="2611437"/>
          </a:xfrm>
          <a:ln/>
        </p:spPr>
      </p:sp>
      <p:sp>
        <p:nvSpPr>
          <p:cNvPr id="11796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57802818"/>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69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B26DCDA-EC5B-4040-A335-18F523A2C1B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6931" name="Rectangle 2"/>
          <p:cNvSpPr>
            <a:spLocks noGrp="1" noRot="1" noChangeAspect="1" noChangeArrowheads="1" noTextEdit="1"/>
          </p:cNvSpPr>
          <p:nvPr>
            <p:ph type="sldImg"/>
          </p:nvPr>
        </p:nvSpPr>
        <p:spPr>
          <a:xfrm>
            <a:off x="2309813" y="522288"/>
            <a:ext cx="4643437" cy="2611437"/>
          </a:xfrm>
          <a:ln/>
        </p:spPr>
      </p:sp>
      <p:sp>
        <p:nvSpPr>
          <p:cNvPr id="12769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3935723"/>
      </p:ext>
    </p:extLst>
  </p:cSld>
  <p:clrMapOvr>
    <a:masterClrMapping/>
  </p:clrMapOvr>
</p:notes>
</file>

<file path=ppt/notesSlides/notesSlide6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0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83FEEB2-BF22-48F3-9A5E-8E6909F827F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0675" name="Rectangle 2"/>
          <p:cNvSpPr>
            <a:spLocks noGrp="1" noRot="1" noChangeAspect="1" noChangeArrowheads="1" noTextEdit="1"/>
          </p:cNvSpPr>
          <p:nvPr>
            <p:ph type="sldImg"/>
          </p:nvPr>
        </p:nvSpPr>
        <p:spPr>
          <a:xfrm>
            <a:off x="2309813" y="522288"/>
            <a:ext cx="4643437" cy="2611437"/>
          </a:xfrm>
          <a:ln/>
        </p:spPr>
      </p:sp>
      <p:sp>
        <p:nvSpPr>
          <p:cNvPr id="11806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58868580"/>
      </p:ext>
    </p:extLst>
  </p:cSld>
  <p:clrMapOvr>
    <a:masterClrMapping/>
  </p:clrMapOvr>
</p:notes>
</file>

<file path=ppt/notesSlides/notesSlide6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1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BF22033-F55A-4C46-A195-40DFFB248BD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1699" name="Rectangle 2"/>
          <p:cNvSpPr>
            <a:spLocks noGrp="1" noRot="1" noChangeAspect="1" noChangeArrowheads="1" noTextEdit="1"/>
          </p:cNvSpPr>
          <p:nvPr>
            <p:ph type="sldImg"/>
          </p:nvPr>
        </p:nvSpPr>
        <p:spPr>
          <a:xfrm>
            <a:off x="2309813" y="522288"/>
            <a:ext cx="4643437" cy="2611437"/>
          </a:xfrm>
          <a:ln/>
        </p:spPr>
      </p:sp>
      <p:sp>
        <p:nvSpPr>
          <p:cNvPr id="11817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04088366"/>
      </p:ext>
    </p:extLst>
  </p:cSld>
  <p:clrMapOvr>
    <a:masterClrMapping/>
  </p:clrMapOvr>
</p:notes>
</file>

<file path=ppt/notesSlides/notesSlide6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2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55DC646-34FB-44E3-A875-C0C32F69B5E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2723" name="Rectangle 2"/>
          <p:cNvSpPr>
            <a:spLocks noGrp="1" noRot="1" noChangeAspect="1" noChangeArrowheads="1" noTextEdit="1"/>
          </p:cNvSpPr>
          <p:nvPr>
            <p:ph type="sldImg"/>
          </p:nvPr>
        </p:nvSpPr>
        <p:spPr>
          <a:xfrm>
            <a:off x="2309813" y="522288"/>
            <a:ext cx="4643437" cy="2611437"/>
          </a:xfrm>
          <a:ln/>
        </p:spPr>
      </p:sp>
      <p:sp>
        <p:nvSpPr>
          <p:cNvPr id="11827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63914218"/>
      </p:ext>
    </p:extLst>
  </p:cSld>
  <p:clrMapOvr>
    <a:masterClrMapping/>
  </p:clrMapOvr>
</p:notes>
</file>

<file path=ppt/notesSlides/notesSlide6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3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1E52A8-EF6F-4A14-956B-D1ED357AE0A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3747" name="Rectangle 2"/>
          <p:cNvSpPr>
            <a:spLocks noGrp="1" noRot="1" noChangeAspect="1" noChangeArrowheads="1" noTextEdit="1"/>
          </p:cNvSpPr>
          <p:nvPr>
            <p:ph type="sldImg"/>
          </p:nvPr>
        </p:nvSpPr>
        <p:spPr>
          <a:xfrm>
            <a:off x="2309813" y="522288"/>
            <a:ext cx="4643437" cy="2611437"/>
          </a:xfrm>
          <a:ln/>
        </p:spPr>
      </p:sp>
      <p:sp>
        <p:nvSpPr>
          <p:cNvPr id="11837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50246458"/>
      </p:ext>
    </p:extLst>
  </p:cSld>
  <p:clrMapOvr>
    <a:masterClrMapping/>
  </p:clrMapOvr>
</p:notes>
</file>

<file path=ppt/notesSlides/notesSlide6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17477896"/>
      </p:ext>
    </p:extLst>
  </p:cSld>
  <p:clrMapOvr>
    <a:masterClrMapping/>
  </p:clrMapOvr>
</p:notes>
</file>

<file path=ppt/notesSlides/notesSlide6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7937799"/>
      </p:ext>
    </p:extLst>
  </p:cSld>
  <p:clrMapOvr>
    <a:masterClrMapping/>
  </p:clrMapOvr>
</p:notes>
</file>

<file path=ppt/notesSlides/notesSlide6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5856347"/>
      </p:ext>
    </p:extLst>
  </p:cSld>
  <p:clrMapOvr>
    <a:masterClrMapping/>
  </p:clrMapOvr>
</p:notes>
</file>

<file path=ppt/notesSlides/notesSlide6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08903687"/>
      </p:ext>
    </p:extLst>
  </p:cSld>
  <p:clrMapOvr>
    <a:masterClrMapping/>
  </p:clrMapOvr>
</p:notes>
</file>

<file path=ppt/notesSlides/notesSlide6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95783341"/>
      </p:ext>
    </p:extLst>
  </p:cSld>
  <p:clrMapOvr>
    <a:masterClrMapping/>
  </p:clrMapOvr>
</p:notes>
</file>

<file path=ppt/notesSlides/notesSlide6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4980964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4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DDB749-2AF5-4511-9962-2DA6C5486CA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4739" name="Rectangle 2"/>
          <p:cNvSpPr>
            <a:spLocks noGrp="1" noRot="1" noChangeAspect="1" noChangeArrowheads="1" noTextEdit="1"/>
          </p:cNvSpPr>
          <p:nvPr>
            <p:ph type="sldImg"/>
          </p:nvPr>
        </p:nvSpPr>
        <p:spPr>
          <a:xfrm>
            <a:off x="2309813" y="522288"/>
            <a:ext cx="4643437" cy="2611437"/>
          </a:xfrm>
          <a:ln/>
        </p:spPr>
      </p:sp>
      <p:sp>
        <p:nvSpPr>
          <p:cNvPr id="884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52770207"/>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79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A2891FD-FFD2-48A0-B73F-BFD247D75EE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7955" name="Rectangle 2"/>
          <p:cNvSpPr>
            <a:spLocks noGrp="1" noRot="1" noChangeAspect="1" noChangeArrowheads="1" noTextEdit="1"/>
          </p:cNvSpPr>
          <p:nvPr>
            <p:ph type="sldImg"/>
          </p:nvPr>
        </p:nvSpPr>
        <p:spPr>
          <a:xfrm>
            <a:off x="2309813" y="522288"/>
            <a:ext cx="4643437" cy="2611437"/>
          </a:xfrm>
          <a:ln/>
        </p:spPr>
      </p:sp>
      <p:sp>
        <p:nvSpPr>
          <p:cNvPr id="12779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68100590"/>
      </p:ext>
    </p:extLst>
  </p:cSld>
  <p:clrMapOvr>
    <a:masterClrMapping/>
  </p:clrMapOvr>
</p:notes>
</file>

<file path=ppt/notesSlides/notesSlide7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63548861"/>
      </p:ext>
    </p:extLst>
  </p:cSld>
  <p:clrMapOvr>
    <a:masterClrMapping/>
  </p:clrMapOvr>
</p:notes>
</file>

<file path=ppt/notesSlides/notesSlide7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14975292"/>
      </p:ext>
    </p:extLst>
  </p:cSld>
  <p:clrMapOvr>
    <a:masterClrMapping/>
  </p:clrMapOvr>
</p:notes>
</file>

<file path=ppt/notesSlides/notesSlide7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17552080"/>
      </p:ext>
    </p:extLst>
  </p:cSld>
  <p:clrMapOvr>
    <a:masterClrMapping/>
  </p:clrMapOvr>
</p:notes>
</file>

<file path=ppt/notesSlides/notesSlide7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14162723"/>
      </p:ext>
    </p:extLst>
  </p:cSld>
  <p:clrMapOvr>
    <a:masterClrMapping/>
  </p:clrMapOvr>
</p:notes>
</file>

<file path=ppt/notesSlides/notesSlide7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66472765"/>
      </p:ext>
    </p:extLst>
  </p:cSld>
  <p:clrMapOvr>
    <a:masterClrMapping/>
  </p:clrMapOvr>
</p:notes>
</file>

<file path=ppt/notesSlides/notesSlide7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65245485"/>
      </p:ext>
    </p:extLst>
  </p:cSld>
  <p:clrMapOvr>
    <a:masterClrMapping/>
  </p:clrMapOvr>
</p:notes>
</file>

<file path=ppt/notesSlides/notesSlide7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05705194"/>
      </p:ext>
    </p:extLst>
  </p:cSld>
  <p:clrMapOvr>
    <a:masterClrMapping/>
  </p:clrMapOvr>
</p:notes>
</file>

<file path=ppt/notesSlides/notesSlide7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97340685"/>
      </p:ext>
    </p:extLst>
  </p:cSld>
  <p:clrMapOvr>
    <a:masterClrMapping/>
  </p:clrMapOvr>
</p:notes>
</file>

<file path=ppt/notesSlides/notesSlide7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65520853"/>
      </p:ext>
    </p:extLst>
  </p:cSld>
  <p:clrMapOvr>
    <a:masterClrMapping/>
  </p:clrMapOvr>
</p:notes>
</file>

<file path=ppt/notesSlides/notesSlide7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3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1E52A8-EF6F-4A14-956B-D1ED357AE0A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3747" name="Rectangle 2"/>
          <p:cNvSpPr>
            <a:spLocks noGrp="1" noRot="1" noChangeAspect="1" noChangeArrowheads="1" noTextEdit="1"/>
          </p:cNvSpPr>
          <p:nvPr>
            <p:ph type="sldImg"/>
          </p:nvPr>
        </p:nvSpPr>
        <p:spPr>
          <a:xfrm>
            <a:off x="2309813" y="522288"/>
            <a:ext cx="4643437" cy="2611437"/>
          </a:xfrm>
          <a:ln/>
        </p:spPr>
      </p:sp>
      <p:sp>
        <p:nvSpPr>
          <p:cNvPr id="11837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9458200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8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DA74C72-70F8-4F10-8F0D-C66DAC9FDEB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8979" name="Rectangle 2"/>
          <p:cNvSpPr>
            <a:spLocks noGrp="1" noRot="1" noChangeAspect="1" noChangeArrowheads="1" noTextEdit="1"/>
          </p:cNvSpPr>
          <p:nvPr>
            <p:ph type="sldImg"/>
          </p:nvPr>
        </p:nvSpPr>
        <p:spPr>
          <a:xfrm>
            <a:off x="2309813" y="522288"/>
            <a:ext cx="4643437" cy="2611437"/>
          </a:xfrm>
          <a:ln/>
        </p:spPr>
      </p:sp>
      <p:sp>
        <p:nvSpPr>
          <p:cNvPr id="1278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17584522"/>
      </p:ext>
    </p:extLst>
  </p:cSld>
  <p:clrMapOvr>
    <a:masterClrMapping/>
  </p:clrMapOvr>
</p:notes>
</file>

<file path=ppt/notesSlides/notesSlide7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02155387"/>
      </p:ext>
    </p:extLst>
  </p:cSld>
  <p:clrMapOvr>
    <a:masterClrMapping/>
  </p:clrMapOvr>
</p:notes>
</file>

<file path=ppt/notesSlides/notesSlide7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48556412"/>
      </p:ext>
    </p:extLst>
  </p:cSld>
  <p:clrMapOvr>
    <a:masterClrMapping/>
  </p:clrMapOvr>
</p:notes>
</file>

<file path=ppt/notesSlides/notesSlide7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25461048"/>
      </p:ext>
    </p:extLst>
  </p:cSld>
  <p:clrMapOvr>
    <a:masterClrMapping/>
  </p:clrMapOvr>
</p:notes>
</file>

<file path=ppt/notesSlides/notesSlide7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13486395"/>
      </p:ext>
    </p:extLst>
  </p:cSld>
  <p:clrMapOvr>
    <a:masterClrMapping/>
  </p:clrMapOvr>
</p:notes>
</file>

<file path=ppt/notesSlides/notesSlide7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84844328"/>
      </p:ext>
    </p:extLst>
  </p:cSld>
  <p:clrMapOvr>
    <a:masterClrMapping/>
  </p:clrMapOvr>
</p:notes>
</file>

<file path=ppt/notesSlides/notesSlide7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56080926"/>
      </p:ext>
    </p:extLst>
  </p:cSld>
  <p:clrMapOvr>
    <a:masterClrMapping/>
  </p:clrMapOvr>
</p:notes>
</file>

<file path=ppt/notesSlides/notesSlide7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83421848"/>
      </p:ext>
    </p:extLst>
  </p:cSld>
  <p:clrMapOvr>
    <a:masterClrMapping/>
  </p:clrMapOvr>
</p:notes>
</file>

<file path=ppt/notesSlides/notesSlide7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3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1E52A8-EF6F-4A14-956B-D1ED357AE0A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3747" name="Rectangle 2"/>
          <p:cNvSpPr>
            <a:spLocks noGrp="1" noRot="1" noChangeAspect="1" noChangeArrowheads="1" noTextEdit="1"/>
          </p:cNvSpPr>
          <p:nvPr>
            <p:ph type="sldImg"/>
          </p:nvPr>
        </p:nvSpPr>
        <p:spPr>
          <a:xfrm>
            <a:off x="2309813" y="522288"/>
            <a:ext cx="4643437" cy="2611437"/>
          </a:xfrm>
          <a:ln/>
        </p:spPr>
      </p:sp>
      <p:sp>
        <p:nvSpPr>
          <p:cNvPr id="11837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09677877"/>
      </p:ext>
    </p:extLst>
  </p:cSld>
  <p:clrMapOvr>
    <a:masterClrMapping/>
  </p:clrMapOvr>
</p:notes>
</file>

<file path=ppt/notesSlides/notesSlide7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35024294"/>
      </p:ext>
    </p:extLst>
  </p:cSld>
  <p:clrMapOvr>
    <a:masterClrMapping/>
  </p:clrMapOvr>
</p:notes>
</file>

<file path=ppt/notesSlides/notesSlide7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95507448"/>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16ACCAD-5B1A-4BBE-8CEA-6584F281550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0003" name="Rectangle 2"/>
          <p:cNvSpPr>
            <a:spLocks noGrp="1" noRot="1" noChangeAspect="1" noChangeArrowheads="1" noTextEdit="1"/>
          </p:cNvSpPr>
          <p:nvPr>
            <p:ph type="sldImg"/>
          </p:nvPr>
        </p:nvSpPr>
        <p:spPr>
          <a:xfrm>
            <a:off x="2309813" y="522288"/>
            <a:ext cx="4643437" cy="2611437"/>
          </a:xfrm>
          <a:ln/>
        </p:spPr>
      </p:sp>
      <p:sp>
        <p:nvSpPr>
          <p:cNvPr id="1280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31446123"/>
      </p:ext>
    </p:extLst>
  </p:cSld>
  <p:clrMapOvr>
    <a:masterClrMapping/>
  </p:clrMapOvr>
</p:notes>
</file>

<file path=ppt/notesSlides/notesSlide7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14134673"/>
      </p:ext>
    </p:extLst>
  </p:cSld>
  <p:clrMapOvr>
    <a:masterClrMapping/>
  </p:clrMapOvr>
</p:notes>
</file>

<file path=ppt/notesSlides/notesSlide7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80649775"/>
      </p:ext>
    </p:extLst>
  </p:cSld>
  <p:clrMapOvr>
    <a:masterClrMapping/>
  </p:clrMapOvr>
</p:notes>
</file>

<file path=ppt/notesSlides/notesSlide7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4130289"/>
      </p:ext>
    </p:extLst>
  </p:cSld>
  <p:clrMapOvr>
    <a:masterClrMapping/>
  </p:clrMapOvr>
</p:notes>
</file>

<file path=ppt/notesSlides/notesSlide7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77081363"/>
      </p:ext>
    </p:extLst>
  </p:cSld>
  <p:clrMapOvr>
    <a:masterClrMapping/>
  </p:clrMapOvr>
</p:notes>
</file>

<file path=ppt/notesSlides/notesSlide7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02184189"/>
      </p:ext>
    </p:extLst>
  </p:cSld>
  <p:clrMapOvr>
    <a:masterClrMapping/>
  </p:clrMapOvr>
</p:notes>
</file>

<file path=ppt/notesSlides/notesSlide7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63644456"/>
      </p:ext>
    </p:extLst>
  </p:cSld>
  <p:clrMapOvr>
    <a:masterClrMapping/>
  </p:clrMapOvr>
</p:notes>
</file>

<file path=ppt/notesSlides/notesSlide7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65532583"/>
      </p:ext>
    </p:extLst>
  </p:cSld>
  <p:clrMapOvr>
    <a:masterClrMapping/>
  </p:clrMapOvr>
</p:notes>
</file>

<file path=ppt/notesSlides/notesSlide7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73734775"/>
      </p:ext>
    </p:extLst>
  </p:cSld>
  <p:clrMapOvr>
    <a:masterClrMapping/>
  </p:clrMapOvr>
</p:notes>
</file>

<file path=ppt/notesSlides/notesSlide7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27643929"/>
      </p:ext>
    </p:extLst>
  </p:cSld>
  <p:clrMapOvr>
    <a:masterClrMapping/>
  </p:clrMapOvr>
</p:notes>
</file>

<file path=ppt/notesSlides/notesSlide7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11111432"/>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1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1CA7707-4AD7-40BA-8A44-424D7A357B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1027" name="Rectangle 2"/>
          <p:cNvSpPr>
            <a:spLocks noGrp="1" noRot="1" noChangeAspect="1" noChangeArrowheads="1" noTextEdit="1"/>
          </p:cNvSpPr>
          <p:nvPr>
            <p:ph type="sldImg"/>
          </p:nvPr>
        </p:nvSpPr>
        <p:spPr>
          <a:xfrm>
            <a:off x="2309813" y="522288"/>
            <a:ext cx="4643437" cy="2611437"/>
          </a:xfrm>
          <a:ln/>
        </p:spPr>
      </p:sp>
      <p:sp>
        <p:nvSpPr>
          <p:cNvPr id="1281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65898394"/>
      </p:ext>
    </p:extLst>
  </p:cSld>
  <p:clrMapOvr>
    <a:masterClrMapping/>
  </p:clrMapOvr>
</p:notes>
</file>

<file path=ppt/notesSlides/notesSlide7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65874722"/>
      </p:ext>
    </p:extLst>
  </p:cSld>
  <p:clrMapOvr>
    <a:masterClrMapping/>
  </p:clrMapOvr>
</p:notes>
</file>

<file path=ppt/notesSlides/notesSlide7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74393839"/>
      </p:ext>
    </p:extLst>
  </p:cSld>
  <p:clrMapOvr>
    <a:masterClrMapping/>
  </p:clrMapOvr>
</p:notes>
</file>

<file path=ppt/notesSlides/notesSlide7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8835169"/>
      </p:ext>
    </p:extLst>
  </p:cSld>
  <p:clrMapOvr>
    <a:masterClrMapping/>
  </p:clrMapOvr>
</p:notes>
</file>

<file path=ppt/notesSlides/notesSlide7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74704248"/>
      </p:ext>
    </p:extLst>
  </p:cSld>
  <p:clrMapOvr>
    <a:masterClrMapping/>
  </p:clrMapOvr>
</p:notes>
</file>

<file path=ppt/notesSlides/notesSlide7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33615037"/>
      </p:ext>
    </p:extLst>
  </p:cSld>
  <p:clrMapOvr>
    <a:masterClrMapping/>
  </p:clrMapOvr>
</p:notes>
</file>

<file path=ppt/notesSlides/notesSlide7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55117566"/>
      </p:ext>
    </p:extLst>
  </p:cSld>
  <p:clrMapOvr>
    <a:masterClrMapping/>
  </p:clrMapOvr>
</p:notes>
</file>

<file path=ppt/notesSlides/notesSlide7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84846157"/>
      </p:ext>
    </p:extLst>
  </p:cSld>
  <p:clrMapOvr>
    <a:masterClrMapping/>
  </p:clrMapOvr>
</p:notes>
</file>

<file path=ppt/notesSlides/notesSlide7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69344837"/>
      </p:ext>
    </p:extLst>
  </p:cSld>
  <p:clrMapOvr>
    <a:masterClrMapping/>
  </p:clrMapOvr>
</p:notes>
</file>

<file path=ppt/notesSlides/notesSlide7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68772265"/>
      </p:ext>
    </p:extLst>
  </p:cSld>
  <p:clrMapOvr>
    <a:masterClrMapping/>
  </p:clrMapOvr>
</p:notes>
</file>

<file path=ppt/notesSlides/notesSlide7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0145533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20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7F30003-3C4E-4DC0-9896-1A6CD6DDB9A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2051" name="Rectangle 2"/>
          <p:cNvSpPr>
            <a:spLocks noGrp="1" noRot="1" noChangeAspect="1" noChangeArrowheads="1" noTextEdit="1"/>
          </p:cNvSpPr>
          <p:nvPr>
            <p:ph type="sldImg"/>
          </p:nvPr>
        </p:nvSpPr>
        <p:spPr>
          <a:xfrm>
            <a:off x="2309813" y="522288"/>
            <a:ext cx="4643437" cy="2611437"/>
          </a:xfrm>
          <a:ln/>
        </p:spPr>
      </p:sp>
      <p:sp>
        <p:nvSpPr>
          <p:cNvPr id="12820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44952083"/>
      </p:ext>
    </p:extLst>
  </p:cSld>
  <p:clrMapOvr>
    <a:masterClrMapping/>
  </p:clrMapOvr>
</p:notes>
</file>

<file path=ppt/notesSlides/notesSlide7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35887012"/>
      </p:ext>
    </p:extLst>
  </p:cSld>
  <p:clrMapOvr>
    <a:masterClrMapping/>
  </p:clrMapOvr>
</p:notes>
</file>

<file path=ppt/notesSlides/notesSlide7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26604363"/>
      </p:ext>
    </p:extLst>
  </p:cSld>
  <p:clrMapOvr>
    <a:masterClrMapping/>
  </p:clrMapOvr>
</p:notes>
</file>

<file path=ppt/notesSlides/notesSlide7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468793"/>
      </p:ext>
    </p:extLst>
  </p:cSld>
  <p:clrMapOvr>
    <a:masterClrMapping/>
  </p:clrMapOvr>
</p:notes>
</file>

<file path=ppt/notesSlides/notesSlide7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91602631"/>
      </p:ext>
    </p:extLst>
  </p:cSld>
  <p:clrMapOvr>
    <a:masterClrMapping/>
  </p:clrMapOvr>
</p:notes>
</file>

<file path=ppt/notesSlides/notesSlide7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50192495"/>
      </p:ext>
    </p:extLst>
  </p:cSld>
  <p:clrMapOvr>
    <a:masterClrMapping/>
  </p:clrMapOvr>
</p:notes>
</file>

<file path=ppt/notesSlides/notesSlide7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01929224"/>
      </p:ext>
    </p:extLst>
  </p:cSld>
  <p:clrMapOvr>
    <a:masterClrMapping/>
  </p:clrMapOvr>
</p:notes>
</file>

<file path=ppt/notesSlides/notesSlide7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4075360"/>
      </p:ext>
    </p:extLst>
  </p:cSld>
  <p:clrMapOvr>
    <a:masterClrMapping/>
  </p:clrMapOvr>
</p:notes>
</file>

<file path=ppt/notesSlides/notesSlide7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31771508"/>
      </p:ext>
    </p:extLst>
  </p:cSld>
  <p:clrMapOvr>
    <a:masterClrMapping/>
  </p:clrMapOvr>
</p:notes>
</file>

<file path=ppt/notesSlides/notesSlide7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3345681"/>
      </p:ext>
    </p:extLst>
  </p:cSld>
  <p:clrMapOvr>
    <a:masterClrMapping/>
  </p:clrMapOvr>
</p:notes>
</file>

<file path=ppt/notesSlides/notesSlide7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46034574"/>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30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BAB269C-BC98-4DC4-A50C-30D27388216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3075" name="Rectangle 2"/>
          <p:cNvSpPr>
            <a:spLocks noGrp="1" noRot="1" noChangeAspect="1" noChangeArrowheads="1" noTextEdit="1"/>
          </p:cNvSpPr>
          <p:nvPr>
            <p:ph type="sldImg"/>
          </p:nvPr>
        </p:nvSpPr>
        <p:spPr>
          <a:xfrm>
            <a:off x="2309813" y="522288"/>
            <a:ext cx="4643437" cy="2611437"/>
          </a:xfrm>
          <a:ln/>
        </p:spPr>
      </p:sp>
      <p:sp>
        <p:nvSpPr>
          <p:cNvPr id="12830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69787621"/>
      </p:ext>
    </p:extLst>
  </p:cSld>
  <p:clrMapOvr>
    <a:masterClrMapping/>
  </p:clrMapOvr>
</p:notes>
</file>

<file path=ppt/notesSlides/notesSlide7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69813700"/>
      </p:ext>
    </p:extLst>
  </p:cSld>
  <p:clrMapOvr>
    <a:masterClrMapping/>
  </p:clrMapOvr>
</p:notes>
</file>

<file path=ppt/notesSlides/notesSlide7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29803770"/>
      </p:ext>
    </p:extLst>
  </p:cSld>
  <p:clrMapOvr>
    <a:masterClrMapping/>
  </p:clrMapOvr>
</p:notes>
</file>

<file path=ppt/notesSlides/notesSlide7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54181644"/>
      </p:ext>
    </p:extLst>
  </p:cSld>
  <p:clrMapOvr>
    <a:masterClrMapping/>
  </p:clrMapOvr>
</p:notes>
</file>

<file path=ppt/notesSlides/notesSlide7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3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1E52A8-EF6F-4A14-956B-D1ED357AE0A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3747" name="Rectangle 2"/>
          <p:cNvSpPr>
            <a:spLocks noGrp="1" noRot="1" noChangeAspect="1" noChangeArrowheads="1" noTextEdit="1"/>
          </p:cNvSpPr>
          <p:nvPr>
            <p:ph type="sldImg"/>
          </p:nvPr>
        </p:nvSpPr>
        <p:spPr>
          <a:xfrm>
            <a:off x="2309813" y="522288"/>
            <a:ext cx="4643437" cy="2611437"/>
          </a:xfrm>
          <a:ln/>
        </p:spPr>
      </p:sp>
      <p:sp>
        <p:nvSpPr>
          <p:cNvPr id="11837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31979510"/>
      </p:ext>
    </p:extLst>
  </p:cSld>
  <p:clrMapOvr>
    <a:masterClrMapping/>
  </p:clrMapOvr>
</p:notes>
</file>

<file path=ppt/notesSlides/notesSlide7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86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2711013-90EC-469F-97DA-D21575761FA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8691" name="Rectangle 2"/>
          <p:cNvSpPr>
            <a:spLocks noGrp="1" noRot="1" noChangeAspect="1" noChangeArrowheads="1" noTextEdit="1"/>
          </p:cNvSpPr>
          <p:nvPr>
            <p:ph type="sldImg"/>
          </p:nvPr>
        </p:nvSpPr>
        <p:spPr>
          <a:xfrm>
            <a:off x="2309813" y="522288"/>
            <a:ext cx="4643437" cy="2611437"/>
          </a:xfrm>
          <a:ln/>
        </p:spPr>
      </p:sp>
      <p:sp>
        <p:nvSpPr>
          <p:cNvPr id="11386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94867195"/>
      </p:ext>
    </p:extLst>
  </p:cSld>
  <p:clrMapOvr>
    <a:masterClrMapping/>
  </p:clrMapOvr>
</p:notes>
</file>

<file path=ppt/notesSlides/notesSlide7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9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BB8CFBA-3EB6-43B4-931C-D0D301AA0C1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9715" name="Rectangle 2"/>
          <p:cNvSpPr>
            <a:spLocks noGrp="1" noRot="1" noChangeAspect="1" noChangeArrowheads="1" noTextEdit="1"/>
          </p:cNvSpPr>
          <p:nvPr>
            <p:ph type="sldImg"/>
          </p:nvPr>
        </p:nvSpPr>
        <p:spPr>
          <a:xfrm>
            <a:off x="2309813" y="522288"/>
            <a:ext cx="4643437" cy="2611437"/>
          </a:xfrm>
          <a:ln/>
        </p:spPr>
      </p:sp>
      <p:sp>
        <p:nvSpPr>
          <p:cNvPr id="1139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6397766"/>
      </p:ext>
    </p:extLst>
  </p:cSld>
  <p:clrMapOvr>
    <a:masterClrMapping/>
  </p:clrMapOvr>
</p:notes>
</file>

<file path=ppt/notesSlides/notesSlide7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0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1B8A267-FB9A-4BE9-A949-09DCB007DBC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0739" name="Rectangle 2"/>
          <p:cNvSpPr>
            <a:spLocks noGrp="1" noRot="1" noChangeAspect="1" noChangeArrowheads="1" noTextEdit="1"/>
          </p:cNvSpPr>
          <p:nvPr>
            <p:ph type="sldImg"/>
          </p:nvPr>
        </p:nvSpPr>
        <p:spPr>
          <a:xfrm>
            <a:off x="2309813" y="522288"/>
            <a:ext cx="4643437" cy="2611437"/>
          </a:xfrm>
          <a:ln/>
        </p:spPr>
      </p:sp>
      <p:sp>
        <p:nvSpPr>
          <p:cNvPr id="1140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89661866"/>
      </p:ext>
    </p:extLst>
  </p:cSld>
  <p:clrMapOvr>
    <a:masterClrMapping/>
  </p:clrMapOvr>
</p:notes>
</file>

<file path=ppt/notesSlides/notesSlide7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17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2FF5FED-5F7B-4046-AC96-3F648835378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1763" name="Rectangle 2"/>
          <p:cNvSpPr>
            <a:spLocks noGrp="1" noRot="1" noChangeAspect="1" noChangeArrowheads="1" noTextEdit="1"/>
          </p:cNvSpPr>
          <p:nvPr>
            <p:ph type="sldImg"/>
          </p:nvPr>
        </p:nvSpPr>
        <p:spPr>
          <a:xfrm>
            <a:off x="2309813" y="522288"/>
            <a:ext cx="4643437" cy="2611437"/>
          </a:xfrm>
          <a:ln/>
        </p:spPr>
      </p:sp>
      <p:sp>
        <p:nvSpPr>
          <p:cNvPr id="11417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17125993"/>
      </p:ext>
    </p:extLst>
  </p:cSld>
  <p:clrMapOvr>
    <a:masterClrMapping/>
  </p:clrMapOvr>
</p:notes>
</file>

<file path=ppt/notesSlides/notesSlide7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27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9565C76-B07C-4DA0-A43C-AA565E8AA6E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2787" name="Rectangle 2"/>
          <p:cNvSpPr>
            <a:spLocks noGrp="1" noRot="1" noChangeAspect="1" noChangeArrowheads="1" noTextEdit="1"/>
          </p:cNvSpPr>
          <p:nvPr>
            <p:ph type="sldImg"/>
          </p:nvPr>
        </p:nvSpPr>
        <p:spPr>
          <a:xfrm>
            <a:off x="2309813" y="522288"/>
            <a:ext cx="4643437" cy="2611437"/>
          </a:xfrm>
          <a:ln/>
        </p:spPr>
      </p:sp>
      <p:sp>
        <p:nvSpPr>
          <p:cNvPr id="11427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12453132"/>
      </p:ext>
    </p:extLst>
  </p:cSld>
  <p:clrMapOvr>
    <a:masterClrMapping/>
  </p:clrMapOvr>
</p:notes>
</file>

<file path=ppt/notesSlides/notesSlide7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38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6E4EF6C-A4C3-4980-9A24-FC5287575F2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3811" name="Rectangle 2"/>
          <p:cNvSpPr>
            <a:spLocks noGrp="1" noRot="1" noChangeAspect="1" noChangeArrowheads="1" noTextEdit="1"/>
          </p:cNvSpPr>
          <p:nvPr>
            <p:ph type="sldImg"/>
          </p:nvPr>
        </p:nvSpPr>
        <p:spPr>
          <a:xfrm>
            <a:off x="2309813" y="522288"/>
            <a:ext cx="4643437" cy="2611437"/>
          </a:xfrm>
          <a:ln/>
        </p:spPr>
      </p:sp>
      <p:sp>
        <p:nvSpPr>
          <p:cNvPr id="11438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0170218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4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9CABCCD-A1A7-49B6-989D-27638EFD5AD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4099" name="Rectangle 2"/>
          <p:cNvSpPr>
            <a:spLocks noGrp="1" noRot="1" noChangeAspect="1" noChangeArrowheads="1" noTextEdit="1"/>
          </p:cNvSpPr>
          <p:nvPr>
            <p:ph type="sldImg"/>
          </p:nvPr>
        </p:nvSpPr>
        <p:spPr>
          <a:xfrm>
            <a:off x="2309813" y="522288"/>
            <a:ext cx="4643437" cy="2611437"/>
          </a:xfrm>
          <a:ln/>
        </p:spPr>
      </p:sp>
      <p:sp>
        <p:nvSpPr>
          <p:cNvPr id="1284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66026714"/>
      </p:ext>
    </p:extLst>
  </p:cSld>
  <p:clrMapOvr>
    <a:masterClrMapping/>
  </p:clrMapOvr>
</p:notes>
</file>

<file path=ppt/notesSlides/notesSlide7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48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A4F0024-54E8-4D0E-8AB0-406C9F1DC5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4835" name="Rectangle 2"/>
          <p:cNvSpPr>
            <a:spLocks noGrp="1" noRot="1" noChangeAspect="1" noChangeArrowheads="1" noTextEdit="1"/>
          </p:cNvSpPr>
          <p:nvPr>
            <p:ph type="sldImg"/>
          </p:nvPr>
        </p:nvSpPr>
        <p:spPr>
          <a:xfrm>
            <a:off x="2309813" y="522288"/>
            <a:ext cx="4643437" cy="2611437"/>
          </a:xfrm>
          <a:ln/>
        </p:spPr>
      </p:sp>
      <p:sp>
        <p:nvSpPr>
          <p:cNvPr id="11448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93768029"/>
      </p:ext>
    </p:extLst>
  </p:cSld>
  <p:clrMapOvr>
    <a:masterClrMapping/>
  </p:clrMapOvr>
</p:notes>
</file>

<file path=ppt/notesSlides/notesSlide7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5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EA9CF85-7A4C-4C42-AF3B-5ED8369DD15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5859" name="Rectangle 2"/>
          <p:cNvSpPr>
            <a:spLocks noGrp="1" noRot="1" noChangeAspect="1" noChangeArrowheads="1" noTextEdit="1"/>
          </p:cNvSpPr>
          <p:nvPr>
            <p:ph type="sldImg"/>
          </p:nvPr>
        </p:nvSpPr>
        <p:spPr>
          <a:xfrm>
            <a:off x="2309813" y="522288"/>
            <a:ext cx="4643437" cy="2611437"/>
          </a:xfrm>
          <a:ln/>
        </p:spPr>
      </p:sp>
      <p:sp>
        <p:nvSpPr>
          <p:cNvPr id="1145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52568718"/>
      </p:ext>
    </p:extLst>
  </p:cSld>
  <p:clrMapOvr>
    <a:masterClrMapping/>
  </p:clrMapOvr>
</p:notes>
</file>

<file path=ppt/notesSlides/notesSlide7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B0503B6-838C-4F41-AC07-02088FD3FDF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6883" name="Rectangle 2"/>
          <p:cNvSpPr>
            <a:spLocks noGrp="1" noRot="1" noChangeAspect="1" noChangeArrowheads="1" noTextEdit="1"/>
          </p:cNvSpPr>
          <p:nvPr>
            <p:ph type="sldImg"/>
          </p:nvPr>
        </p:nvSpPr>
        <p:spPr>
          <a:xfrm>
            <a:off x="2309813" y="522288"/>
            <a:ext cx="4643437" cy="2611437"/>
          </a:xfrm>
          <a:ln/>
        </p:spPr>
      </p:sp>
      <p:sp>
        <p:nvSpPr>
          <p:cNvPr id="1146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42605347"/>
      </p:ext>
    </p:extLst>
  </p:cSld>
  <p:clrMapOvr>
    <a:masterClrMapping/>
  </p:clrMapOvr>
</p:notes>
</file>

<file path=ppt/notesSlides/notesSlide7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B0503B6-838C-4F41-AC07-02088FD3FDF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6883" name="Rectangle 2"/>
          <p:cNvSpPr>
            <a:spLocks noGrp="1" noRot="1" noChangeAspect="1" noChangeArrowheads="1" noTextEdit="1"/>
          </p:cNvSpPr>
          <p:nvPr>
            <p:ph type="sldImg"/>
          </p:nvPr>
        </p:nvSpPr>
        <p:spPr>
          <a:xfrm>
            <a:off x="2309813" y="522288"/>
            <a:ext cx="4643437" cy="2611437"/>
          </a:xfrm>
          <a:ln/>
        </p:spPr>
      </p:sp>
      <p:sp>
        <p:nvSpPr>
          <p:cNvPr id="1146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37035094"/>
      </p:ext>
    </p:extLst>
  </p:cSld>
  <p:clrMapOvr>
    <a:masterClrMapping/>
  </p:clrMapOvr>
</p:notes>
</file>

<file path=ppt/notesSlides/notesSlide7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B0503B6-838C-4F41-AC07-02088FD3FDF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6883" name="Rectangle 2"/>
          <p:cNvSpPr>
            <a:spLocks noGrp="1" noRot="1" noChangeAspect="1" noChangeArrowheads="1" noTextEdit="1"/>
          </p:cNvSpPr>
          <p:nvPr>
            <p:ph type="sldImg"/>
          </p:nvPr>
        </p:nvSpPr>
        <p:spPr>
          <a:xfrm>
            <a:off x="2309813" y="522288"/>
            <a:ext cx="4643437" cy="2611437"/>
          </a:xfrm>
          <a:ln/>
        </p:spPr>
      </p:sp>
      <p:sp>
        <p:nvSpPr>
          <p:cNvPr id="1146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3060987"/>
      </p:ext>
    </p:extLst>
  </p:cSld>
  <p:clrMapOvr>
    <a:masterClrMapping/>
  </p:clrMapOvr>
</p:notes>
</file>

<file path=ppt/notesSlides/notesSlide7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1129</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26179706"/>
      </p:ext>
    </p:extLst>
  </p:cSld>
  <p:clrMapOvr>
    <a:masterClrMapping/>
  </p:clrMapOvr>
</p:notes>
</file>

<file path=ppt/notesSlides/notesSlide7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1130</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40394605"/>
      </p:ext>
    </p:extLst>
  </p:cSld>
  <p:clrMapOvr>
    <a:masterClrMapping/>
  </p:clrMapOvr>
</p:notes>
</file>

<file path=ppt/notesSlides/notesSlide7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1131</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83651993"/>
      </p:ext>
    </p:extLst>
  </p:cSld>
  <p:clrMapOvr>
    <a:masterClrMapping/>
  </p:clrMapOvr>
</p:notes>
</file>

<file path=ppt/notesSlides/notesSlide7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1132</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15465050"/>
      </p:ext>
    </p:extLst>
  </p:cSld>
  <p:clrMapOvr>
    <a:masterClrMapping/>
  </p:clrMapOvr>
</p:notes>
</file>

<file path=ppt/notesSlides/notesSlide7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1133</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25567530"/>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AA303D1-FAB0-4A54-85B6-15C742D6011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5123" name="Rectangle 2"/>
          <p:cNvSpPr>
            <a:spLocks noGrp="1" noRot="1" noChangeAspect="1" noChangeArrowheads="1" noTextEdit="1"/>
          </p:cNvSpPr>
          <p:nvPr>
            <p:ph type="sldImg"/>
          </p:nvPr>
        </p:nvSpPr>
        <p:spPr>
          <a:xfrm>
            <a:off x="2309813" y="522288"/>
            <a:ext cx="4643437" cy="2611437"/>
          </a:xfrm>
          <a:ln/>
        </p:spPr>
      </p:sp>
      <p:sp>
        <p:nvSpPr>
          <p:cNvPr id="128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14190938"/>
      </p:ext>
    </p:extLst>
  </p:cSld>
  <p:clrMapOvr>
    <a:masterClrMapping/>
  </p:clrMapOvr>
</p:notes>
</file>

<file path=ppt/notesSlides/notesSlide7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1134</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51206023"/>
      </p:ext>
    </p:extLst>
  </p:cSld>
  <p:clrMapOvr>
    <a:masterClrMapping/>
  </p:clrMapOvr>
</p:notes>
</file>

<file path=ppt/notesSlides/notesSlide7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1136</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17308574"/>
      </p:ext>
    </p:extLst>
  </p:cSld>
  <p:clrMapOvr>
    <a:masterClrMapping/>
  </p:clrMapOvr>
</p:notes>
</file>

<file path=ppt/notesSlides/notesSlide7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1137</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7617158"/>
      </p:ext>
    </p:extLst>
  </p:cSld>
  <p:clrMapOvr>
    <a:masterClrMapping/>
  </p:clrMapOvr>
</p:notes>
</file>

<file path=ppt/notesSlides/notesSlide7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1138</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38873658"/>
      </p:ext>
    </p:extLst>
  </p:cSld>
  <p:clrMapOvr>
    <a:masterClrMapping/>
  </p:clrMapOvr>
</p:notes>
</file>

<file path=ppt/notesSlides/notesSlide7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1139</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62173115"/>
      </p:ext>
    </p:extLst>
  </p:cSld>
  <p:clrMapOvr>
    <a:masterClrMapping/>
  </p:clrMapOvr>
</p:notes>
</file>

<file path=ppt/notesSlides/notesSlide7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1140</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28679643"/>
      </p:ext>
    </p:extLst>
  </p:cSld>
  <p:clrMapOvr>
    <a:masterClrMapping/>
  </p:clrMapOvr>
</p:notes>
</file>

<file path=ppt/notesSlides/notesSlide7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1141</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8625174"/>
      </p:ext>
    </p:extLst>
  </p:cSld>
  <p:clrMapOvr>
    <a:masterClrMapping/>
  </p:clrMapOvr>
</p:notes>
</file>

<file path=ppt/notesSlides/notesSlide7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0A1125F-B44A-43B2-BB10-79DAEC42A99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7907" name="Rectangle 2"/>
          <p:cNvSpPr>
            <a:spLocks noGrp="1" noRot="1" noChangeAspect="1" noChangeArrowheads="1" noTextEdit="1"/>
          </p:cNvSpPr>
          <p:nvPr>
            <p:ph type="sldImg"/>
          </p:nvPr>
        </p:nvSpPr>
        <p:spPr>
          <a:xfrm>
            <a:off x="2309813" y="522288"/>
            <a:ext cx="4643437" cy="2611437"/>
          </a:xfrm>
          <a:ln/>
        </p:spPr>
      </p:sp>
      <p:sp>
        <p:nvSpPr>
          <p:cNvPr id="11479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87279455"/>
      </p:ext>
    </p:extLst>
  </p:cSld>
  <p:clrMapOvr>
    <a:masterClrMapping/>
  </p:clrMapOvr>
</p:notes>
</file>

<file path=ppt/notesSlides/notesSlide7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89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859980-72A8-4EA0-9778-4495BCDDA90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8931" name="Rectangle 2"/>
          <p:cNvSpPr>
            <a:spLocks noGrp="1" noRot="1" noChangeAspect="1" noChangeArrowheads="1" noTextEdit="1"/>
          </p:cNvSpPr>
          <p:nvPr>
            <p:ph type="sldImg"/>
          </p:nvPr>
        </p:nvSpPr>
        <p:spPr>
          <a:xfrm>
            <a:off x="2309813" y="522288"/>
            <a:ext cx="4643437" cy="2611437"/>
          </a:xfrm>
          <a:ln/>
        </p:spPr>
      </p:sp>
      <p:sp>
        <p:nvSpPr>
          <p:cNvPr id="11489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50012016"/>
      </p:ext>
    </p:extLst>
  </p:cSld>
  <p:clrMapOvr>
    <a:masterClrMapping/>
  </p:clrMapOvr>
</p:notes>
</file>

<file path=ppt/notesSlides/notesSlide7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99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97AD6C-B0BD-4039-847B-5440F3F29CE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9955" name="Rectangle 2"/>
          <p:cNvSpPr>
            <a:spLocks noGrp="1" noRot="1" noChangeAspect="1" noChangeArrowheads="1" noTextEdit="1"/>
          </p:cNvSpPr>
          <p:nvPr>
            <p:ph type="sldImg"/>
          </p:nvPr>
        </p:nvSpPr>
        <p:spPr>
          <a:xfrm>
            <a:off x="2309813" y="522288"/>
            <a:ext cx="4643437" cy="2611437"/>
          </a:xfrm>
          <a:ln/>
        </p:spPr>
      </p:sp>
      <p:sp>
        <p:nvSpPr>
          <p:cNvPr id="11499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45292539"/>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61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13F1B5C-8D72-48F5-834B-6756B60B125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6147" name="Rectangle 2"/>
          <p:cNvSpPr>
            <a:spLocks noGrp="1" noRot="1" noChangeAspect="1" noChangeArrowheads="1" noTextEdit="1"/>
          </p:cNvSpPr>
          <p:nvPr>
            <p:ph type="sldImg"/>
          </p:nvPr>
        </p:nvSpPr>
        <p:spPr>
          <a:xfrm>
            <a:off x="2309813" y="522288"/>
            <a:ext cx="4643437" cy="2611437"/>
          </a:xfrm>
          <a:ln/>
        </p:spPr>
      </p:sp>
      <p:sp>
        <p:nvSpPr>
          <p:cNvPr id="12861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27600838"/>
      </p:ext>
    </p:extLst>
  </p:cSld>
  <p:clrMapOvr>
    <a:masterClrMapping/>
  </p:clrMapOvr>
</p:notes>
</file>

<file path=ppt/notesSlides/notesSlide7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0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5FDAD56-CA31-488F-8AB4-8DF26821C34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0979" name="Rectangle 2"/>
          <p:cNvSpPr>
            <a:spLocks noGrp="1" noRot="1" noChangeAspect="1" noChangeArrowheads="1" noTextEdit="1"/>
          </p:cNvSpPr>
          <p:nvPr>
            <p:ph type="sldImg"/>
          </p:nvPr>
        </p:nvSpPr>
        <p:spPr>
          <a:xfrm>
            <a:off x="2309813" y="522288"/>
            <a:ext cx="4643437" cy="2611437"/>
          </a:xfrm>
          <a:ln/>
        </p:spPr>
      </p:sp>
      <p:sp>
        <p:nvSpPr>
          <p:cNvPr id="1150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35178021"/>
      </p:ext>
    </p:extLst>
  </p:cSld>
  <p:clrMapOvr>
    <a:masterClrMapping/>
  </p:clrMapOvr>
</p:notes>
</file>

<file path=ppt/notesSlides/notesSlide7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2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5F50FCD-B00B-480E-835C-F37192218DB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2003" name="Rectangle 2"/>
          <p:cNvSpPr>
            <a:spLocks noGrp="1" noRot="1" noChangeAspect="1" noChangeArrowheads="1" noTextEdit="1"/>
          </p:cNvSpPr>
          <p:nvPr>
            <p:ph type="sldImg"/>
          </p:nvPr>
        </p:nvSpPr>
        <p:spPr>
          <a:xfrm>
            <a:off x="2309813" y="522288"/>
            <a:ext cx="4643437" cy="2611437"/>
          </a:xfrm>
          <a:ln/>
        </p:spPr>
      </p:sp>
      <p:sp>
        <p:nvSpPr>
          <p:cNvPr id="1152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67398025"/>
      </p:ext>
    </p:extLst>
  </p:cSld>
  <p:clrMapOvr>
    <a:masterClrMapping/>
  </p:clrMapOvr>
</p:notes>
</file>

<file path=ppt/notesSlides/notesSlide7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3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A524D2-FEDA-40A4-B7FF-1ACAB85CF90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3027" name="Rectangle 2"/>
          <p:cNvSpPr>
            <a:spLocks noGrp="1" noRot="1" noChangeAspect="1" noChangeArrowheads="1" noTextEdit="1"/>
          </p:cNvSpPr>
          <p:nvPr>
            <p:ph type="sldImg"/>
          </p:nvPr>
        </p:nvSpPr>
        <p:spPr>
          <a:xfrm>
            <a:off x="2309813" y="522288"/>
            <a:ext cx="4643437" cy="2611437"/>
          </a:xfrm>
          <a:ln/>
        </p:spPr>
      </p:sp>
      <p:sp>
        <p:nvSpPr>
          <p:cNvPr id="1153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18619943"/>
      </p:ext>
    </p:extLst>
  </p:cSld>
  <p:clrMapOvr>
    <a:masterClrMapping/>
  </p:clrMapOvr>
</p:notes>
</file>

<file path=ppt/notesSlides/notesSlide7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40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F5ABC2F-A7F7-40A0-8532-6979C787AC3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4051" name="Rectangle 2"/>
          <p:cNvSpPr>
            <a:spLocks noGrp="1" noRot="1" noChangeAspect="1" noChangeArrowheads="1" noTextEdit="1"/>
          </p:cNvSpPr>
          <p:nvPr>
            <p:ph type="sldImg"/>
          </p:nvPr>
        </p:nvSpPr>
        <p:spPr>
          <a:xfrm>
            <a:off x="2309813" y="522288"/>
            <a:ext cx="4643437" cy="2611437"/>
          </a:xfrm>
          <a:ln/>
        </p:spPr>
      </p:sp>
      <p:sp>
        <p:nvSpPr>
          <p:cNvPr id="11540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6228562"/>
      </p:ext>
    </p:extLst>
  </p:cSld>
  <p:clrMapOvr>
    <a:masterClrMapping/>
  </p:clrMapOvr>
</p:notes>
</file>

<file path=ppt/notesSlides/notesSlide7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76873F7-BA2D-40DA-9CDA-3884F3B2BCA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5075" name="Rectangle 2"/>
          <p:cNvSpPr>
            <a:spLocks noGrp="1" noRot="1" noChangeAspect="1" noChangeArrowheads="1" noTextEdit="1"/>
          </p:cNvSpPr>
          <p:nvPr>
            <p:ph type="sldImg"/>
          </p:nvPr>
        </p:nvSpPr>
        <p:spPr>
          <a:xfrm>
            <a:off x="2309813" y="522288"/>
            <a:ext cx="4643437" cy="2611437"/>
          </a:xfrm>
          <a:ln/>
        </p:spPr>
      </p:sp>
      <p:sp>
        <p:nvSpPr>
          <p:cNvPr id="11550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84415010"/>
      </p:ext>
    </p:extLst>
  </p:cSld>
  <p:clrMapOvr>
    <a:masterClrMapping/>
  </p:clrMapOvr>
</p:notes>
</file>

<file path=ppt/notesSlides/notesSlide7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8897626"/>
      </p:ext>
    </p:extLst>
  </p:cSld>
  <p:clrMapOvr>
    <a:masterClrMapping/>
  </p:clrMapOvr>
</p:notes>
</file>

<file path=ppt/notesSlides/notesSlide7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30D47E1-5B85-4D43-AFC9-3F155997794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7123" name="Rectangle 2"/>
          <p:cNvSpPr>
            <a:spLocks noGrp="1" noRot="1" noChangeAspect="1" noChangeArrowheads="1" noTextEdit="1"/>
          </p:cNvSpPr>
          <p:nvPr>
            <p:ph type="sldImg"/>
          </p:nvPr>
        </p:nvSpPr>
        <p:spPr>
          <a:xfrm>
            <a:off x="2309813" y="522288"/>
            <a:ext cx="4643437" cy="2611437"/>
          </a:xfrm>
          <a:ln/>
        </p:spPr>
      </p:sp>
      <p:sp>
        <p:nvSpPr>
          <p:cNvPr id="1157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05166185"/>
      </p:ext>
    </p:extLst>
  </p:cSld>
  <p:clrMapOvr>
    <a:masterClrMapping/>
  </p:clrMapOvr>
</p:notes>
</file>

<file path=ppt/notesSlides/notesSlide7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0A1125F-B44A-43B2-BB10-79DAEC42A99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7907" name="Rectangle 2"/>
          <p:cNvSpPr>
            <a:spLocks noGrp="1" noRot="1" noChangeAspect="1" noChangeArrowheads="1" noTextEdit="1"/>
          </p:cNvSpPr>
          <p:nvPr>
            <p:ph type="sldImg"/>
          </p:nvPr>
        </p:nvSpPr>
        <p:spPr>
          <a:xfrm>
            <a:off x="2309813" y="522288"/>
            <a:ext cx="4643437" cy="2611437"/>
          </a:xfrm>
          <a:ln/>
        </p:spPr>
      </p:sp>
      <p:sp>
        <p:nvSpPr>
          <p:cNvPr id="11479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77108581"/>
      </p:ext>
    </p:extLst>
  </p:cSld>
  <p:clrMapOvr>
    <a:masterClrMapping/>
  </p:clrMapOvr>
</p:notes>
</file>

<file path=ppt/notesSlides/notesSlide7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33537780"/>
      </p:ext>
    </p:extLst>
  </p:cSld>
  <p:clrMapOvr>
    <a:masterClrMapping/>
  </p:clrMapOvr>
</p:notes>
</file>

<file path=ppt/notesSlides/notesSlide7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817475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1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7322BCF-3A59-4135-B850-4844692FC35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1747" name="Rectangle 2"/>
          <p:cNvSpPr>
            <a:spLocks noGrp="1" noRot="1" noChangeAspect="1" noChangeArrowheads="1" noTextEdit="1"/>
          </p:cNvSpPr>
          <p:nvPr>
            <p:ph type="sldImg"/>
          </p:nvPr>
        </p:nvSpPr>
        <p:spPr>
          <a:xfrm>
            <a:off x="2309813" y="522288"/>
            <a:ext cx="4643437" cy="2611437"/>
          </a:xfrm>
          <a:ln/>
        </p:spPr>
      </p:sp>
      <p:sp>
        <p:nvSpPr>
          <p:cNvPr id="13117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29416301"/>
      </p:ext>
    </p:extLst>
  </p:cSld>
  <p:clrMapOvr>
    <a:masterClrMapping/>
  </p:clrMapOvr>
</p:notes>
</file>

<file path=ppt/notesSlides/notesSlide7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18431458"/>
      </p:ext>
    </p:extLst>
  </p:cSld>
  <p:clrMapOvr>
    <a:masterClrMapping/>
  </p:clrMapOvr>
</p:notes>
</file>

<file path=ppt/notesSlides/notesSlide7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47264393"/>
      </p:ext>
    </p:extLst>
  </p:cSld>
  <p:clrMapOvr>
    <a:masterClrMapping/>
  </p:clrMapOvr>
</p:notes>
</file>

<file path=ppt/notesSlides/notesSlide7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29310215"/>
      </p:ext>
    </p:extLst>
  </p:cSld>
  <p:clrMapOvr>
    <a:masterClrMapping/>
  </p:clrMapOvr>
</p:notes>
</file>

<file path=ppt/notesSlides/notesSlide7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88075819"/>
      </p:ext>
    </p:extLst>
  </p:cSld>
  <p:clrMapOvr>
    <a:masterClrMapping/>
  </p:clrMapOvr>
</p:notes>
</file>

<file path=ppt/notesSlides/notesSlide7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30D47E1-5B85-4D43-AFC9-3F155997794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7123" name="Rectangle 2"/>
          <p:cNvSpPr>
            <a:spLocks noGrp="1" noRot="1" noChangeAspect="1" noChangeArrowheads="1" noTextEdit="1"/>
          </p:cNvSpPr>
          <p:nvPr>
            <p:ph type="sldImg"/>
          </p:nvPr>
        </p:nvSpPr>
        <p:spPr>
          <a:xfrm>
            <a:off x="2309813" y="522288"/>
            <a:ext cx="4643437" cy="2611437"/>
          </a:xfrm>
          <a:ln/>
        </p:spPr>
      </p:sp>
      <p:sp>
        <p:nvSpPr>
          <p:cNvPr id="1157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5303878"/>
      </p:ext>
    </p:extLst>
  </p:cSld>
  <p:clrMapOvr>
    <a:masterClrMapping/>
  </p:clrMapOvr>
</p:notes>
</file>

<file path=ppt/notesSlides/notesSlide7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0A1125F-B44A-43B2-BB10-79DAEC42A99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7907" name="Rectangle 2"/>
          <p:cNvSpPr>
            <a:spLocks noGrp="1" noRot="1" noChangeAspect="1" noChangeArrowheads="1" noTextEdit="1"/>
          </p:cNvSpPr>
          <p:nvPr>
            <p:ph type="sldImg"/>
          </p:nvPr>
        </p:nvSpPr>
        <p:spPr>
          <a:xfrm>
            <a:off x="2309813" y="522288"/>
            <a:ext cx="4643437" cy="2611437"/>
          </a:xfrm>
          <a:ln/>
        </p:spPr>
      </p:sp>
      <p:sp>
        <p:nvSpPr>
          <p:cNvPr id="11479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22772361"/>
      </p:ext>
    </p:extLst>
  </p:cSld>
  <p:clrMapOvr>
    <a:masterClrMapping/>
  </p:clrMapOvr>
</p:notes>
</file>

<file path=ppt/notesSlides/notesSlide7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20821380"/>
      </p:ext>
    </p:extLst>
  </p:cSld>
  <p:clrMapOvr>
    <a:masterClrMapping/>
  </p:clrMapOvr>
</p:notes>
</file>

<file path=ppt/notesSlides/notesSlide7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44250212"/>
      </p:ext>
    </p:extLst>
  </p:cSld>
  <p:clrMapOvr>
    <a:masterClrMapping/>
  </p:clrMapOvr>
</p:notes>
</file>

<file path=ppt/notesSlides/notesSlide7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42435005"/>
      </p:ext>
    </p:extLst>
  </p:cSld>
  <p:clrMapOvr>
    <a:masterClrMapping/>
  </p:clrMapOvr>
</p:notes>
</file>

<file path=ppt/notesSlides/notesSlide7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6331646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9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42F0B71-613D-4AFC-A93B-0CF4E5D9D2E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9859" name="Rectangle 2"/>
          <p:cNvSpPr>
            <a:spLocks noGrp="1" noRot="1" noChangeAspect="1" noChangeArrowheads="1" noTextEdit="1"/>
          </p:cNvSpPr>
          <p:nvPr>
            <p:ph type="sldImg"/>
          </p:nvPr>
        </p:nvSpPr>
        <p:spPr>
          <a:xfrm>
            <a:off x="2309813" y="522288"/>
            <a:ext cx="4643437" cy="2611437"/>
          </a:xfrm>
          <a:ln/>
        </p:spPr>
      </p:sp>
      <p:sp>
        <p:nvSpPr>
          <p:cNvPr id="889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0547352"/>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27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6FBDF30-78D5-40D4-8F30-2F219366135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2771" name="Rectangle 2"/>
          <p:cNvSpPr>
            <a:spLocks noGrp="1" noRot="1" noChangeAspect="1" noChangeArrowheads="1" noTextEdit="1"/>
          </p:cNvSpPr>
          <p:nvPr>
            <p:ph type="sldImg"/>
          </p:nvPr>
        </p:nvSpPr>
        <p:spPr>
          <a:xfrm>
            <a:off x="2309813" y="522288"/>
            <a:ext cx="4643437" cy="2611437"/>
          </a:xfrm>
          <a:ln/>
        </p:spPr>
      </p:sp>
      <p:sp>
        <p:nvSpPr>
          <p:cNvPr id="13127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90424701"/>
      </p:ext>
    </p:extLst>
  </p:cSld>
  <p:clrMapOvr>
    <a:masterClrMapping/>
  </p:clrMapOvr>
</p:notes>
</file>

<file path=ppt/notesSlides/notesSlide8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58803608"/>
      </p:ext>
    </p:extLst>
  </p:cSld>
  <p:clrMapOvr>
    <a:masterClrMapping/>
  </p:clrMapOvr>
</p:notes>
</file>

<file path=ppt/notesSlides/notesSlide8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91111235"/>
      </p:ext>
    </p:extLst>
  </p:cSld>
  <p:clrMapOvr>
    <a:masterClrMapping/>
  </p:clrMapOvr>
</p:notes>
</file>

<file path=ppt/notesSlides/notesSlide8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08413376"/>
      </p:ext>
    </p:extLst>
  </p:cSld>
  <p:clrMapOvr>
    <a:masterClrMapping/>
  </p:clrMapOvr>
</p:notes>
</file>

<file path=ppt/notesSlides/notesSlide8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73859694"/>
      </p:ext>
    </p:extLst>
  </p:cSld>
  <p:clrMapOvr>
    <a:masterClrMapping/>
  </p:clrMapOvr>
</p:notes>
</file>

<file path=ppt/notesSlides/notesSlide8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30D47E1-5B85-4D43-AFC9-3F155997794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7123" name="Rectangle 2"/>
          <p:cNvSpPr>
            <a:spLocks noGrp="1" noRot="1" noChangeAspect="1" noChangeArrowheads="1" noTextEdit="1"/>
          </p:cNvSpPr>
          <p:nvPr>
            <p:ph type="sldImg"/>
          </p:nvPr>
        </p:nvSpPr>
        <p:spPr>
          <a:xfrm>
            <a:off x="2309813" y="522288"/>
            <a:ext cx="4643437" cy="2611437"/>
          </a:xfrm>
          <a:ln/>
        </p:spPr>
      </p:sp>
      <p:sp>
        <p:nvSpPr>
          <p:cNvPr id="1157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27661625"/>
      </p:ext>
    </p:extLst>
  </p:cSld>
  <p:clrMapOvr>
    <a:masterClrMapping/>
  </p:clrMapOvr>
</p:notes>
</file>

<file path=ppt/notesSlides/notesSlide8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47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04AA24-3C0A-49ED-917C-715165DB18A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4771" name="Rectangle 2"/>
          <p:cNvSpPr>
            <a:spLocks noGrp="1" noRot="1" noChangeAspect="1" noChangeArrowheads="1" noTextEdit="1"/>
          </p:cNvSpPr>
          <p:nvPr>
            <p:ph type="sldImg"/>
          </p:nvPr>
        </p:nvSpPr>
        <p:spPr>
          <a:xfrm>
            <a:off x="2309813" y="522288"/>
            <a:ext cx="4643437" cy="2611437"/>
          </a:xfrm>
          <a:ln/>
        </p:spPr>
      </p:sp>
      <p:sp>
        <p:nvSpPr>
          <p:cNvPr id="11847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61893825"/>
      </p:ext>
    </p:extLst>
  </p:cSld>
  <p:clrMapOvr>
    <a:masterClrMapping/>
  </p:clrMapOvr>
</p:notes>
</file>

<file path=ppt/notesSlides/notesSlide8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5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8DD4C96-7FFE-4ED3-97B9-26A43FE8782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5795" name="Rectangle 2"/>
          <p:cNvSpPr>
            <a:spLocks noGrp="1" noRot="1" noChangeAspect="1" noChangeArrowheads="1" noTextEdit="1"/>
          </p:cNvSpPr>
          <p:nvPr>
            <p:ph type="sldImg"/>
          </p:nvPr>
        </p:nvSpPr>
        <p:spPr>
          <a:xfrm>
            <a:off x="2309813" y="522288"/>
            <a:ext cx="4643437" cy="2611437"/>
          </a:xfrm>
          <a:ln/>
        </p:spPr>
      </p:sp>
      <p:sp>
        <p:nvSpPr>
          <p:cNvPr id="1185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05828854"/>
      </p:ext>
    </p:extLst>
  </p:cSld>
  <p:clrMapOvr>
    <a:masterClrMapping/>
  </p:clrMapOvr>
</p:notes>
</file>

<file path=ppt/notesSlides/notesSlide8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6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DB1E07-6BDE-4540-8D6F-D1CB954AB61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6819" name="Rectangle 2"/>
          <p:cNvSpPr>
            <a:spLocks noGrp="1" noRot="1" noChangeAspect="1" noChangeArrowheads="1" noTextEdit="1"/>
          </p:cNvSpPr>
          <p:nvPr>
            <p:ph type="sldImg"/>
          </p:nvPr>
        </p:nvSpPr>
        <p:spPr>
          <a:xfrm>
            <a:off x="2309813" y="522288"/>
            <a:ext cx="4643437" cy="2611437"/>
          </a:xfrm>
          <a:ln/>
        </p:spPr>
      </p:sp>
      <p:sp>
        <p:nvSpPr>
          <p:cNvPr id="1186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27877186"/>
      </p:ext>
    </p:extLst>
  </p:cSld>
  <p:clrMapOvr>
    <a:masterClrMapping/>
  </p:clrMapOvr>
</p:notes>
</file>

<file path=ppt/notesSlides/notesSlide8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8A8EC9F-2E01-4046-B37C-733669DCDD6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7843" name="Rectangle 2"/>
          <p:cNvSpPr>
            <a:spLocks noGrp="1" noRot="1" noChangeAspect="1" noChangeArrowheads="1" noTextEdit="1"/>
          </p:cNvSpPr>
          <p:nvPr>
            <p:ph type="sldImg"/>
          </p:nvPr>
        </p:nvSpPr>
        <p:spPr>
          <a:xfrm>
            <a:off x="2309813" y="522288"/>
            <a:ext cx="4643437" cy="2611437"/>
          </a:xfrm>
          <a:ln/>
        </p:spPr>
      </p:sp>
      <p:sp>
        <p:nvSpPr>
          <p:cNvPr id="1187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36446552"/>
      </p:ext>
    </p:extLst>
  </p:cSld>
  <p:clrMapOvr>
    <a:masterClrMapping/>
  </p:clrMapOvr>
</p:notes>
</file>

<file path=ppt/notesSlides/notesSlide8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8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592A9B-A667-4D76-90AC-07320B4F4DC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8867" name="Rectangle 2"/>
          <p:cNvSpPr>
            <a:spLocks noGrp="1" noRot="1" noChangeAspect="1" noChangeArrowheads="1" noTextEdit="1"/>
          </p:cNvSpPr>
          <p:nvPr>
            <p:ph type="sldImg"/>
          </p:nvPr>
        </p:nvSpPr>
        <p:spPr>
          <a:xfrm>
            <a:off x="2309813" y="522288"/>
            <a:ext cx="4643437" cy="2611437"/>
          </a:xfrm>
          <a:ln/>
        </p:spPr>
      </p:sp>
      <p:sp>
        <p:nvSpPr>
          <p:cNvPr id="1188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7570985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3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04A455D-96D9-404D-B08D-4CADA29B265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3795" name="Rectangle 2"/>
          <p:cNvSpPr>
            <a:spLocks noGrp="1" noRot="1" noChangeAspect="1" noChangeArrowheads="1" noTextEdit="1"/>
          </p:cNvSpPr>
          <p:nvPr>
            <p:ph type="sldImg"/>
          </p:nvPr>
        </p:nvSpPr>
        <p:spPr>
          <a:xfrm>
            <a:off x="2309813" y="522288"/>
            <a:ext cx="4643437" cy="2611437"/>
          </a:xfrm>
          <a:ln/>
        </p:spPr>
      </p:sp>
      <p:sp>
        <p:nvSpPr>
          <p:cNvPr id="1313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06578067"/>
      </p:ext>
    </p:extLst>
  </p:cSld>
  <p:clrMapOvr>
    <a:masterClrMapping/>
  </p:clrMapOvr>
</p:notes>
</file>

<file path=ppt/notesSlides/notesSlide8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9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91995A0-BA2F-4945-8184-0FF1A1A11D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9891" name="Rectangle 2"/>
          <p:cNvSpPr>
            <a:spLocks noGrp="1" noRot="1" noChangeAspect="1" noChangeArrowheads="1" noTextEdit="1"/>
          </p:cNvSpPr>
          <p:nvPr>
            <p:ph type="sldImg"/>
          </p:nvPr>
        </p:nvSpPr>
        <p:spPr>
          <a:xfrm>
            <a:off x="2309813" y="522288"/>
            <a:ext cx="4643437" cy="2611437"/>
          </a:xfrm>
          <a:ln/>
        </p:spPr>
      </p:sp>
      <p:sp>
        <p:nvSpPr>
          <p:cNvPr id="1189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46036344"/>
      </p:ext>
    </p:extLst>
  </p:cSld>
  <p:clrMapOvr>
    <a:masterClrMapping/>
  </p:clrMapOvr>
</p:notes>
</file>

<file path=ppt/notesSlides/notesSlide8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20DCF6-1B86-46DF-ADC8-09E44ABD5CF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0915" name="Rectangle 2"/>
          <p:cNvSpPr>
            <a:spLocks noGrp="1" noRot="1" noChangeAspect="1" noChangeArrowheads="1" noTextEdit="1"/>
          </p:cNvSpPr>
          <p:nvPr>
            <p:ph type="sldImg"/>
          </p:nvPr>
        </p:nvSpPr>
        <p:spPr>
          <a:xfrm>
            <a:off x="2309813" y="522288"/>
            <a:ext cx="4643437" cy="2611437"/>
          </a:xfrm>
          <a:ln/>
        </p:spPr>
      </p:sp>
      <p:sp>
        <p:nvSpPr>
          <p:cNvPr id="119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23409534"/>
      </p:ext>
    </p:extLst>
  </p:cSld>
  <p:clrMapOvr>
    <a:masterClrMapping/>
  </p:clrMapOvr>
</p:notes>
</file>

<file path=ppt/notesSlides/notesSlide8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19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692827D-1E70-4D6A-881A-FCA79BA2A12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1939" name="Rectangle 2"/>
          <p:cNvSpPr>
            <a:spLocks noGrp="1" noRot="1" noChangeAspect="1" noChangeArrowheads="1" noTextEdit="1"/>
          </p:cNvSpPr>
          <p:nvPr>
            <p:ph type="sldImg"/>
          </p:nvPr>
        </p:nvSpPr>
        <p:spPr>
          <a:xfrm>
            <a:off x="2309813" y="522288"/>
            <a:ext cx="4643437" cy="2611437"/>
          </a:xfrm>
          <a:ln/>
        </p:spPr>
      </p:sp>
      <p:sp>
        <p:nvSpPr>
          <p:cNvPr id="11919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72647767"/>
      </p:ext>
    </p:extLst>
  </p:cSld>
  <p:clrMapOvr>
    <a:masterClrMapping/>
  </p:clrMapOvr>
</p:notes>
</file>

<file path=ppt/notesSlides/notesSlide8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47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04AA24-3C0A-49ED-917C-715165DB18A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4771" name="Rectangle 2"/>
          <p:cNvSpPr>
            <a:spLocks noGrp="1" noRot="1" noChangeAspect="1" noChangeArrowheads="1" noTextEdit="1"/>
          </p:cNvSpPr>
          <p:nvPr>
            <p:ph type="sldImg"/>
          </p:nvPr>
        </p:nvSpPr>
        <p:spPr>
          <a:xfrm>
            <a:off x="2309813" y="522288"/>
            <a:ext cx="4643437" cy="2611437"/>
          </a:xfrm>
          <a:ln/>
        </p:spPr>
      </p:sp>
      <p:sp>
        <p:nvSpPr>
          <p:cNvPr id="11847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91344324"/>
      </p:ext>
    </p:extLst>
  </p:cSld>
  <p:clrMapOvr>
    <a:masterClrMapping/>
  </p:clrMapOvr>
</p:notes>
</file>

<file path=ppt/notesSlides/notesSlide8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9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91995A0-BA2F-4945-8184-0FF1A1A11D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9891" name="Rectangle 2"/>
          <p:cNvSpPr>
            <a:spLocks noGrp="1" noRot="1" noChangeAspect="1" noChangeArrowheads="1" noTextEdit="1"/>
          </p:cNvSpPr>
          <p:nvPr>
            <p:ph type="sldImg"/>
          </p:nvPr>
        </p:nvSpPr>
        <p:spPr>
          <a:xfrm>
            <a:off x="2309813" y="522288"/>
            <a:ext cx="4643437" cy="2611437"/>
          </a:xfrm>
          <a:ln/>
        </p:spPr>
      </p:sp>
      <p:sp>
        <p:nvSpPr>
          <p:cNvPr id="1189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32489232"/>
      </p:ext>
    </p:extLst>
  </p:cSld>
  <p:clrMapOvr>
    <a:masterClrMapping/>
  </p:clrMapOvr>
</p:notes>
</file>

<file path=ppt/notesSlides/notesSlide8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9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91995A0-BA2F-4945-8184-0FF1A1A11D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9891" name="Rectangle 2"/>
          <p:cNvSpPr>
            <a:spLocks noGrp="1" noRot="1" noChangeAspect="1" noChangeArrowheads="1" noTextEdit="1"/>
          </p:cNvSpPr>
          <p:nvPr>
            <p:ph type="sldImg"/>
          </p:nvPr>
        </p:nvSpPr>
        <p:spPr>
          <a:xfrm>
            <a:off x="2309813" y="522288"/>
            <a:ext cx="4643437" cy="2611437"/>
          </a:xfrm>
          <a:ln/>
        </p:spPr>
      </p:sp>
      <p:sp>
        <p:nvSpPr>
          <p:cNvPr id="1189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70940637"/>
      </p:ext>
    </p:extLst>
  </p:cSld>
  <p:clrMapOvr>
    <a:masterClrMapping/>
  </p:clrMapOvr>
</p:notes>
</file>

<file path=ppt/notesSlides/notesSlide8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9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91995A0-BA2F-4945-8184-0FF1A1A11D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9891" name="Rectangle 2"/>
          <p:cNvSpPr>
            <a:spLocks noGrp="1" noRot="1" noChangeAspect="1" noChangeArrowheads="1" noTextEdit="1"/>
          </p:cNvSpPr>
          <p:nvPr>
            <p:ph type="sldImg"/>
          </p:nvPr>
        </p:nvSpPr>
        <p:spPr>
          <a:xfrm>
            <a:off x="2309813" y="522288"/>
            <a:ext cx="4643437" cy="2611437"/>
          </a:xfrm>
          <a:ln/>
        </p:spPr>
      </p:sp>
      <p:sp>
        <p:nvSpPr>
          <p:cNvPr id="1189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17678658"/>
      </p:ext>
    </p:extLst>
  </p:cSld>
  <p:clrMapOvr>
    <a:masterClrMapping/>
  </p:clrMapOvr>
</p:notes>
</file>

<file path=ppt/notesSlides/notesSlide8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9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91995A0-BA2F-4945-8184-0FF1A1A11D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9891" name="Rectangle 2"/>
          <p:cNvSpPr>
            <a:spLocks noGrp="1" noRot="1" noChangeAspect="1" noChangeArrowheads="1" noTextEdit="1"/>
          </p:cNvSpPr>
          <p:nvPr>
            <p:ph type="sldImg"/>
          </p:nvPr>
        </p:nvSpPr>
        <p:spPr>
          <a:xfrm>
            <a:off x="2309813" y="522288"/>
            <a:ext cx="4643437" cy="2611437"/>
          </a:xfrm>
          <a:ln/>
        </p:spPr>
      </p:sp>
      <p:sp>
        <p:nvSpPr>
          <p:cNvPr id="1189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92392028"/>
      </p:ext>
    </p:extLst>
  </p:cSld>
  <p:clrMapOvr>
    <a:masterClrMapping/>
  </p:clrMapOvr>
</p:notes>
</file>

<file path=ppt/notesSlides/notesSlide8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9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91995A0-BA2F-4945-8184-0FF1A1A11D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9891" name="Rectangle 2"/>
          <p:cNvSpPr>
            <a:spLocks noGrp="1" noRot="1" noChangeAspect="1" noChangeArrowheads="1" noTextEdit="1"/>
          </p:cNvSpPr>
          <p:nvPr>
            <p:ph type="sldImg"/>
          </p:nvPr>
        </p:nvSpPr>
        <p:spPr>
          <a:xfrm>
            <a:off x="2309813" y="522288"/>
            <a:ext cx="4643437" cy="2611437"/>
          </a:xfrm>
          <a:ln/>
        </p:spPr>
      </p:sp>
      <p:sp>
        <p:nvSpPr>
          <p:cNvPr id="1189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3122173"/>
      </p:ext>
    </p:extLst>
  </p:cSld>
  <p:clrMapOvr>
    <a:masterClrMapping/>
  </p:clrMapOvr>
</p:notes>
</file>

<file path=ppt/notesSlides/notesSlide8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20DCF6-1B86-46DF-ADC8-09E44ABD5CF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0915" name="Rectangle 2"/>
          <p:cNvSpPr>
            <a:spLocks noGrp="1" noRot="1" noChangeAspect="1" noChangeArrowheads="1" noTextEdit="1"/>
          </p:cNvSpPr>
          <p:nvPr>
            <p:ph type="sldImg"/>
          </p:nvPr>
        </p:nvSpPr>
        <p:spPr>
          <a:xfrm>
            <a:off x="2309813" y="522288"/>
            <a:ext cx="4643437" cy="2611437"/>
          </a:xfrm>
          <a:ln/>
        </p:spPr>
      </p:sp>
      <p:sp>
        <p:nvSpPr>
          <p:cNvPr id="119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77674022"/>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4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5F26F3A-229C-4197-98E4-98C7205812C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4819" name="Rectangle 2"/>
          <p:cNvSpPr>
            <a:spLocks noGrp="1" noRot="1" noChangeAspect="1" noChangeArrowheads="1" noTextEdit="1"/>
          </p:cNvSpPr>
          <p:nvPr>
            <p:ph type="sldImg"/>
          </p:nvPr>
        </p:nvSpPr>
        <p:spPr>
          <a:xfrm>
            <a:off x="2309813" y="522288"/>
            <a:ext cx="4643437" cy="2611437"/>
          </a:xfrm>
          <a:ln/>
        </p:spPr>
      </p:sp>
      <p:sp>
        <p:nvSpPr>
          <p:cNvPr id="1314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35947996"/>
      </p:ext>
    </p:extLst>
  </p:cSld>
  <p:clrMapOvr>
    <a:masterClrMapping/>
  </p:clrMapOvr>
</p:notes>
</file>

<file path=ppt/notesSlides/notesSlide8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19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692827D-1E70-4D6A-881A-FCA79BA2A12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1939" name="Rectangle 2"/>
          <p:cNvSpPr>
            <a:spLocks noGrp="1" noRot="1" noChangeAspect="1" noChangeArrowheads="1" noTextEdit="1"/>
          </p:cNvSpPr>
          <p:nvPr>
            <p:ph type="sldImg"/>
          </p:nvPr>
        </p:nvSpPr>
        <p:spPr>
          <a:xfrm>
            <a:off x="2309813" y="522288"/>
            <a:ext cx="4643437" cy="2611437"/>
          </a:xfrm>
          <a:ln/>
        </p:spPr>
      </p:sp>
      <p:sp>
        <p:nvSpPr>
          <p:cNvPr id="11919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82086118"/>
      </p:ext>
    </p:extLst>
  </p:cSld>
  <p:clrMapOvr>
    <a:masterClrMapping/>
  </p:clrMapOvr>
</p:notes>
</file>

<file path=ppt/notesSlides/notesSlide8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9890" name="Rectangle 7"/>
          <p:cNvSpPr>
            <a:spLocks noGrp="1" noChangeArrowheads="1"/>
          </p:cNvSpPr>
          <p:nvPr>
            <p:ph type="sldNum" sz="quarter" idx="5"/>
          </p:nvPr>
        </p:nvSpPr>
        <p:spPr>
          <a:noFill/>
        </p:spPr>
        <p:txBody>
          <a:bodyPr/>
          <a:lstStyle/>
          <a:p>
            <a:fld id="{091995A0-BA2F-4945-8184-0FF1A1A11D94}" type="slidenum">
              <a:rPr lang="ar-EG"/>
              <a:pPr/>
              <a:t>1197</a:t>
            </a:fld>
            <a:endParaRPr lang="en-US"/>
          </a:p>
        </p:txBody>
      </p:sp>
      <p:sp>
        <p:nvSpPr>
          <p:cNvPr id="1189891" name="Rectangle 2"/>
          <p:cNvSpPr>
            <a:spLocks noGrp="1" noRot="1" noChangeAspect="1" noChangeArrowheads="1" noTextEdit="1"/>
          </p:cNvSpPr>
          <p:nvPr>
            <p:ph type="sldImg"/>
          </p:nvPr>
        </p:nvSpPr>
        <p:spPr>
          <a:xfrm>
            <a:off x="2309813" y="522288"/>
            <a:ext cx="4643437" cy="2611437"/>
          </a:xfrm>
          <a:ln/>
        </p:spPr>
      </p:sp>
      <p:sp>
        <p:nvSpPr>
          <p:cNvPr id="1189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91372153"/>
      </p:ext>
    </p:extLst>
  </p:cSld>
  <p:clrMapOvr>
    <a:masterClrMapping/>
  </p:clrMapOvr>
</p:notes>
</file>

<file path=ppt/notesSlides/notesSlide8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0914" name="Rectangle 7"/>
          <p:cNvSpPr>
            <a:spLocks noGrp="1" noChangeArrowheads="1"/>
          </p:cNvSpPr>
          <p:nvPr>
            <p:ph type="sldNum" sz="quarter" idx="5"/>
          </p:nvPr>
        </p:nvSpPr>
        <p:spPr>
          <a:noFill/>
        </p:spPr>
        <p:txBody>
          <a:bodyPr/>
          <a:lstStyle/>
          <a:p>
            <a:fld id="{0620DCF6-1B86-46DF-ADC8-09E44ABD5CFA}" type="slidenum">
              <a:rPr lang="ar-EG"/>
              <a:pPr/>
              <a:t>1198</a:t>
            </a:fld>
            <a:endParaRPr lang="en-US"/>
          </a:p>
        </p:txBody>
      </p:sp>
      <p:sp>
        <p:nvSpPr>
          <p:cNvPr id="1190915" name="Rectangle 2"/>
          <p:cNvSpPr>
            <a:spLocks noGrp="1" noRot="1" noChangeAspect="1" noChangeArrowheads="1" noTextEdit="1"/>
          </p:cNvSpPr>
          <p:nvPr>
            <p:ph type="sldImg"/>
          </p:nvPr>
        </p:nvSpPr>
        <p:spPr>
          <a:xfrm>
            <a:off x="2309813" y="522288"/>
            <a:ext cx="4643437" cy="2611437"/>
          </a:xfrm>
          <a:ln/>
        </p:spPr>
      </p:sp>
      <p:sp>
        <p:nvSpPr>
          <p:cNvPr id="119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13707111"/>
      </p:ext>
    </p:extLst>
  </p:cSld>
  <p:clrMapOvr>
    <a:masterClrMapping/>
  </p:clrMapOvr>
</p:notes>
</file>

<file path=ppt/notesSlides/notesSlide8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1938" name="Rectangle 7"/>
          <p:cNvSpPr>
            <a:spLocks noGrp="1" noChangeArrowheads="1"/>
          </p:cNvSpPr>
          <p:nvPr>
            <p:ph type="sldNum" sz="quarter" idx="5"/>
          </p:nvPr>
        </p:nvSpPr>
        <p:spPr>
          <a:noFill/>
        </p:spPr>
        <p:txBody>
          <a:bodyPr/>
          <a:lstStyle/>
          <a:p>
            <a:fld id="{6692827D-1E70-4D6A-881A-FCA79BA2A126}" type="slidenum">
              <a:rPr lang="ar-EG"/>
              <a:pPr/>
              <a:t>1199</a:t>
            </a:fld>
            <a:endParaRPr lang="en-US"/>
          </a:p>
        </p:txBody>
      </p:sp>
      <p:sp>
        <p:nvSpPr>
          <p:cNvPr id="1191939" name="Rectangle 2"/>
          <p:cNvSpPr>
            <a:spLocks noGrp="1" noRot="1" noChangeAspect="1" noChangeArrowheads="1" noTextEdit="1"/>
          </p:cNvSpPr>
          <p:nvPr>
            <p:ph type="sldImg"/>
          </p:nvPr>
        </p:nvSpPr>
        <p:spPr>
          <a:xfrm>
            <a:off x="2309813" y="522288"/>
            <a:ext cx="4643437" cy="2611437"/>
          </a:xfrm>
          <a:ln/>
        </p:spPr>
      </p:sp>
      <p:sp>
        <p:nvSpPr>
          <p:cNvPr id="11919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68417180"/>
      </p:ext>
    </p:extLst>
  </p:cSld>
  <p:clrMapOvr>
    <a:masterClrMapping/>
  </p:clrMapOvr>
</p:notes>
</file>

<file path=ppt/notesSlides/notesSlide8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29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327D8D4-5697-41CF-A8F8-AE630F398B9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2963" name="Rectangle 2"/>
          <p:cNvSpPr>
            <a:spLocks noGrp="1" noRot="1" noChangeAspect="1" noChangeArrowheads="1" noTextEdit="1"/>
          </p:cNvSpPr>
          <p:nvPr>
            <p:ph type="sldImg"/>
          </p:nvPr>
        </p:nvSpPr>
        <p:spPr>
          <a:xfrm>
            <a:off x="2309813" y="522288"/>
            <a:ext cx="4643437" cy="2611437"/>
          </a:xfrm>
          <a:ln/>
        </p:spPr>
      </p:sp>
      <p:sp>
        <p:nvSpPr>
          <p:cNvPr id="11929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57978404"/>
      </p:ext>
    </p:extLst>
  </p:cSld>
  <p:clrMapOvr>
    <a:masterClrMapping/>
  </p:clrMapOvr>
</p:notes>
</file>

<file path=ppt/notesSlides/notesSlide8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39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0688579-DC48-4688-B07C-3AD988A295F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3987" name="Rectangle 2"/>
          <p:cNvSpPr>
            <a:spLocks noGrp="1" noRot="1" noChangeAspect="1" noChangeArrowheads="1" noTextEdit="1"/>
          </p:cNvSpPr>
          <p:nvPr>
            <p:ph type="sldImg"/>
          </p:nvPr>
        </p:nvSpPr>
        <p:spPr>
          <a:xfrm>
            <a:off x="2309813" y="522288"/>
            <a:ext cx="4643437" cy="2611437"/>
          </a:xfrm>
          <a:ln/>
        </p:spPr>
      </p:sp>
      <p:sp>
        <p:nvSpPr>
          <p:cNvPr id="11939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60325548"/>
      </p:ext>
    </p:extLst>
  </p:cSld>
  <p:clrMapOvr>
    <a:masterClrMapping/>
  </p:clrMapOvr>
</p:notes>
</file>

<file path=ppt/notesSlides/notesSlide8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8E57E33-6DBA-4E54-9C81-A507C7038C5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5011" name="Rectangle 2"/>
          <p:cNvSpPr>
            <a:spLocks noGrp="1" noRot="1" noChangeAspect="1" noChangeArrowheads="1" noTextEdit="1"/>
          </p:cNvSpPr>
          <p:nvPr>
            <p:ph type="sldImg"/>
          </p:nvPr>
        </p:nvSpPr>
        <p:spPr>
          <a:xfrm>
            <a:off x="2309813" y="522288"/>
            <a:ext cx="4643437" cy="2611437"/>
          </a:xfrm>
          <a:ln/>
        </p:spPr>
      </p:sp>
      <p:sp>
        <p:nvSpPr>
          <p:cNvPr id="119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09111809"/>
      </p:ext>
    </p:extLst>
  </p:cSld>
  <p:clrMapOvr>
    <a:masterClrMapping/>
  </p:clrMapOvr>
</p:notes>
</file>

<file path=ppt/notesSlides/notesSlide8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6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D24E42-4DF9-4F7D-ADF2-2D60D093F85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6035" name="Rectangle 2"/>
          <p:cNvSpPr>
            <a:spLocks noGrp="1" noRot="1" noChangeAspect="1" noChangeArrowheads="1" noTextEdit="1"/>
          </p:cNvSpPr>
          <p:nvPr>
            <p:ph type="sldImg"/>
          </p:nvPr>
        </p:nvSpPr>
        <p:spPr>
          <a:xfrm>
            <a:off x="2309813" y="522288"/>
            <a:ext cx="4643437" cy="2611437"/>
          </a:xfrm>
          <a:ln/>
        </p:spPr>
      </p:sp>
      <p:sp>
        <p:nvSpPr>
          <p:cNvPr id="1196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13912406"/>
      </p:ext>
    </p:extLst>
  </p:cSld>
  <p:clrMapOvr>
    <a:masterClrMapping/>
  </p:clrMapOvr>
</p:notes>
</file>

<file path=ppt/notesSlides/notesSlide8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70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C92E563-AEDE-4280-9365-77E5D267003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7059" name="Rectangle 2"/>
          <p:cNvSpPr>
            <a:spLocks noGrp="1" noRot="1" noChangeAspect="1" noChangeArrowheads="1" noTextEdit="1"/>
          </p:cNvSpPr>
          <p:nvPr>
            <p:ph type="sldImg"/>
          </p:nvPr>
        </p:nvSpPr>
        <p:spPr>
          <a:xfrm>
            <a:off x="2309813" y="522288"/>
            <a:ext cx="4643437" cy="2611437"/>
          </a:xfrm>
          <a:ln/>
        </p:spPr>
      </p:sp>
      <p:sp>
        <p:nvSpPr>
          <p:cNvPr id="11970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43966404"/>
      </p:ext>
    </p:extLst>
  </p:cSld>
  <p:clrMapOvr>
    <a:masterClrMapping/>
  </p:clrMapOvr>
</p:notes>
</file>

<file path=ppt/notesSlides/notesSlide8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0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D8F3A2D-1BFB-48A1-9E3D-423955625CA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8083" name="Rectangle 2"/>
          <p:cNvSpPr>
            <a:spLocks noGrp="1" noRot="1" noChangeAspect="1" noChangeArrowheads="1" noTextEdit="1"/>
          </p:cNvSpPr>
          <p:nvPr>
            <p:ph type="sldImg"/>
          </p:nvPr>
        </p:nvSpPr>
        <p:spPr>
          <a:xfrm>
            <a:off x="2309813" y="522288"/>
            <a:ext cx="4643437" cy="2611437"/>
          </a:xfrm>
          <a:ln/>
        </p:spPr>
      </p:sp>
      <p:sp>
        <p:nvSpPr>
          <p:cNvPr id="11980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67658315"/>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5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A1A1B4A-2E28-46B2-934D-F371765AFC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5843" name="Rectangle 2"/>
          <p:cNvSpPr>
            <a:spLocks noGrp="1" noRot="1" noChangeAspect="1" noChangeArrowheads="1" noTextEdit="1"/>
          </p:cNvSpPr>
          <p:nvPr>
            <p:ph type="sldImg"/>
          </p:nvPr>
        </p:nvSpPr>
        <p:spPr>
          <a:xfrm>
            <a:off x="2309813" y="522288"/>
            <a:ext cx="4643437" cy="2611437"/>
          </a:xfrm>
          <a:ln/>
        </p:spPr>
      </p:sp>
      <p:sp>
        <p:nvSpPr>
          <p:cNvPr id="1315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11378080"/>
      </p:ext>
    </p:extLst>
  </p:cSld>
  <p:clrMapOvr>
    <a:masterClrMapping/>
  </p:clrMapOvr>
</p:notes>
</file>

<file path=ppt/notesSlides/notesSlide8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9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C4617BE-C7C1-469E-97EB-09F0DC26CA6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9107" name="Rectangle 2"/>
          <p:cNvSpPr>
            <a:spLocks noGrp="1" noRot="1" noChangeAspect="1" noChangeArrowheads="1" noTextEdit="1"/>
          </p:cNvSpPr>
          <p:nvPr>
            <p:ph type="sldImg"/>
          </p:nvPr>
        </p:nvSpPr>
        <p:spPr>
          <a:xfrm>
            <a:off x="2309813" y="522288"/>
            <a:ext cx="4643437" cy="2611437"/>
          </a:xfrm>
          <a:ln/>
        </p:spPr>
      </p:sp>
      <p:sp>
        <p:nvSpPr>
          <p:cNvPr id="1199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36835907"/>
      </p:ext>
    </p:extLst>
  </p:cSld>
  <p:clrMapOvr>
    <a:masterClrMapping/>
  </p:clrMapOvr>
</p:notes>
</file>

<file path=ppt/notesSlides/notesSlide8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01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4AC90D1-7527-4385-BD47-C2FA68D090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00131" name="Rectangle 2"/>
          <p:cNvSpPr>
            <a:spLocks noGrp="1" noRot="1" noChangeAspect="1" noChangeArrowheads="1" noTextEdit="1"/>
          </p:cNvSpPr>
          <p:nvPr>
            <p:ph type="sldImg"/>
          </p:nvPr>
        </p:nvSpPr>
        <p:spPr>
          <a:xfrm>
            <a:off x="2309813" y="522288"/>
            <a:ext cx="4643437" cy="2611437"/>
          </a:xfrm>
          <a:ln/>
        </p:spPr>
      </p:sp>
      <p:sp>
        <p:nvSpPr>
          <p:cNvPr id="12001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96836482"/>
      </p:ext>
    </p:extLst>
  </p:cSld>
  <p:clrMapOvr>
    <a:masterClrMapping/>
  </p:clrMapOvr>
</p:notes>
</file>

<file path=ppt/notesSlides/notesSlide8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1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B33153A-1BA6-4F6D-8EEF-33EDF941EAB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01155" name="Rectangle 2"/>
          <p:cNvSpPr>
            <a:spLocks noGrp="1" noRot="1" noChangeAspect="1" noChangeArrowheads="1" noTextEdit="1"/>
          </p:cNvSpPr>
          <p:nvPr>
            <p:ph type="sldImg"/>
          </p:nvPr>
        </p:nvSpPr>
        <p:spPr>
          <a:xfrm>
            <a:off x="2309813" y="522288"/>
            <a:ext cx="4643437" cy="2611437"/>
          </a:xfrm>
          <a:ln/>
        </p:spPr>
      </p:sp>
      <p:sp>
        <p:nvSpPr>
          <p:cNvPr id="1201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51759216"/>
      </p:ext>
    </p:extLst>
  </p:cSld>
  <p:clrMapOvr>
    <a:masterClrMapping/>
  </p:clrMapOvr>
</p:notes>
</file>

<file path=ppt/notesSlides/notesSlide8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21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C0FB39-F1BB-4E0E-A7EA-D5F7CB5A156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02179" name="Rectangle 2"/>
          <p:cNvSpPr>
            <a:spLocks noGrp="1" noRot="1" noChangeAspect="1" noChangeArrowheads="1" noTextEdit="1"/>
          </p:cNvSpPr>
          <p:nvPr>
            <p:ph type="sldImg"/>
          </p:nvPr>
        </p:nvSpPr>
        <p:spPr>
          <a:xfrm>
            <a:off x="2309813" y="522288"/>
            <a:ext cx="4643437" cy="2611437"/>
          </a:xfrm>
          <a:ln/>
        </p:spPr>
      </p:sp>
      <p:sp>
        <p:nvSpPr>
          <p:cNvPr id="12021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62368598"/>
      </p:ext>
    </p:extLst>
  </p:cSld>
  <p:clrMapOvr>
    <a:masterClrMapping/>
  </p:clrMapOvr>
</p:notes>
</file>

<file path=ppt/notesSlides/notesSlide8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32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654BD4-22E8-4CB3-9160-104B2623925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03203" name="Rectangle 2"/>
          <p:cNvSpPr>
            <a:spLocks noGrp="1" noRot="1" noChangeAspect="1" noChangeArrowheads="1" noTextEdit="1"/>
          </p:cNvSpPr>
          <p:nvPr>
            <p:ph type="sldImg"/>
          </p:nvPr>
        </p:nvSpPr>
        <p:spPr>
          <a:xfrm>
            <a:off x="2309813" y="522288"/>
            <a:ext cx="4643437" cy="2611437"/>
          </a:xfrm>
          <a:ln/>
        </p:spPr>
      </p:sp>
      <p:sp>
        <p:nvSpPr>
          <p:cNvPr id="12032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17112983"/>
      </p:ext>
    </p:extLst>
  </p:cSld>
  <p:clrMapOvr>
    <a:masterClrMapping/>
  </p:clrMapOvr>
</p:notes>
</file>

<file path=ppt/notesSlides/notesSlide8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4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14512C7-D0F3-4A2E-8CF9-C1198864C87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04227" name="Rectangle 2"/>
          <p:cNvSpPr>
            <a:spLocks noGrp="1" noRot="1" noChangeAspect="1" noChangeArrowheads="1" noTextEdit="1"/>
          </p:cNvSpPr>
          <p:nvPr>
            <p:ph type="sldImg"/>
          </p:nvPr>
        </p:nvSpPr>
        <p:spPr>
          <a:xfrm>
            <a:off x="2309813" y="522288"/>
            <a:ext cx="4643437" cy="2611437"/>
          </a:xfrm>
          <a:ln/>
        </p:spPr>
      </p:sp>
      <p:sp>
        <p:nvSpPr>
          <p:cNvPr id="1204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51206041"/>
      </p:ext>
    </p:extLst>
  </p:cSld>
  <p:clrMapOvr>
    <a:masterClrMapping/>
  </p:clrMapOvr>
</p:notes>
</file>

<file path=ppt/notesSlides/notesSlide8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52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0CCB5BB-06A5-463C-A810-1E1FBA8E5BE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05251" name="Rectangle 2"/>
          <p:cNvSpPr>
            <a:spLocks noGrp="1" noRot="1" noChangeAspect="1" noChangeArrowheads="1" noTextEdit="1"/>
          </p:cNvSpPr>
          <p:nvPr>
            <p:ph type="sldImg"/>
          </p:nvPr>
        </p:nvSpPr>
        <p:spPr>
          <a:xfrm>
            <a:off x="2309813" y="522288"/>
            <a:ext cx="4643437" cy="2611437"/>
          </a:xfrm>
          <a:ln/>
        </p:spPr>
      </p:sp>
      <p:sp>
        <p:nvSpPr>
          <p:cNvPr id="12052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50190406"/>
      </p:ext>
    </p:extLst>
  </p:cSld>
  <p:clrMapOvr>
    <a:masterClrMapping/>
  </p:clrMapOvr>
</p:notes>
</file>

<file path=ppt/notesSlides/notesSlide8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62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B61465C-7308-4348-AA4D-89CB0367B0D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06275" name="Rectangle 2"/>
          <p:cNvSpPr>
            <a:spLocks noGrp="1" noRot="1" noChangeAspect="1" noChangeArrowheads="1" noTextEdit="1"/>
          </p:cNvSpPr>
          <p:nvPr>
            <p:ph type="sldImg"/>
          </p:nvPr>
        </p:nvSpPr>
        <p:spPr>
          <a:xfrm>
            <a:off x="2309813" y="522288"/>
            <a:ext cx="4643437" cy="2611437"/>
          </a:xfrm>
          <a:ln/>
        </p:spPr>
      </p:sp>
      <p:sp>
        <p:nvSpPr>
          <p:cNvPr id="12062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97722954"/>
      </p:ext>
    </p:extLst>
  </p:cSld>
  <p:clrMapOvr>
    <a:masterClrMapping/>
  </p:clrMapOvr>
</p:notes>
</file>

<file path=ppt/notesSlides/notesSlide8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25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2FE8732-FC51-43D5-B3AB-65248A3E66A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2547" name="Rectangle 2"/>
          <p:cNvSpPr>
            <a:spLocks noGrp="1" noRot="1" noChangeAspect="1" noChangeArrowheads="1" noTextEdit="1"/>
          </p:cNvSpPr>
          <p:nvPr>
            <p:ph type="sldImg"/>
          </p:nvPr>
        </p:nvSpPr>
        <p:spPr>
          <a:xfrm>
            <a:off x="2309813" y="522288"/>
            <a:ext cx="4643437" cy="2611437"/>
          </a:xfrm>
          <a:ln/>
        </p:spPr>
      </p:sp>
      <p:sp>
        <p:nvSpPr>
          <p:cNvPr id="11325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60111189"/>
      </p:ext>
    </p:extLst>
  </p:cSld>
  <p:clrMapOvr>
    <a:masterClrMapping/>
  </p:clrMapOvr>
</p:notes>
</file>

<file path=ppt/notesSlides/notesSlide8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35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496532F-45A0-4CF1-9DD7-A6007F2DFC0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3571" name="Rectangle 2"/>
          <p:cNvSpPr>
            <a:spLocks noGrp="1" noRot="1" noChangeAspect="1" noChangeArrowheads="1" noTextEdit="1"/>
          </p:cNvSpPr>
          <p:nvPr>
            <p:ph type="sldImg"/>
          </p:nvPr>
        </p:nvSpPr>
        <p:spPr>
          <a:xfrm>
            <a:off x="2309813" y="522288"/>
            <a:ext cx="4643437" cy="2611437"/>
          </a:xfrm>
          <a:ln/>
        </p:spPr>
      </p:sp>
      <p:sp>
        <p:nvSpPr>
          <p:cNvPr id="11335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1542363"/>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6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B2E2FC6-D7AE-4BB4-AC20-6784B9B50FC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6867" name="Rectangle 2"/>
          <p:cNvSpPr>
            <a:spLocks noGrp="1" noRot="1" noChangeAspect="1" noChangeArrowheads="1" noTextEdit="1"/>
          </p:cNvSpPr>
          <p:nvPr>
            <p:ph type="sldImg"/>
          </p:nvPr>
        </p:nvSpPr>
        <p:spPr>
          <a:xfrm>
            <a:off x="2309813" y="522288"/>
            <a:ext cx="4643437" cy="2611437"/>
          </a:xfrm>
          <a:ln/>
        </p:spPr>
      </p:sp>
      <p:sp>
        <p:nvSpPr>
          <p:cNvPr id="1316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10703741"/>
      </p:ext>
    </p:extLst>
  </p:cSld>
  <p:clrMapOvr>
    <a:masterClrMapping/>
  </p:clrMapOvr>
</p:notes>
</file>

<file path=ppt/notesSlides/notesSlide8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45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CCEC6AF-9DCB-43EC-8749-4AD3EDCC67C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4595" name="Rectangle 2"/>
          <p:cNvSpPr>
            <a:spLocks noGrp="1" noRot="1" noChangeAspect="1" noChangeArrowheads="1" noTextEdit="1"/>
          </p:cNvSpPr>
          <p:nvPr>
            <p:ph type="sldImg"/>
          </p:nvPr>
        </p:nvSpPr>
        <p:spPr>
          <a:xfrm>
            <a:off x="2309813" y="522288"/>
            <a:ext cx="4643437" cy="2611437"/>
          </a:xfrm>
          <a:ln/>
        </p:spPr>
      </p:sp>
      <p:sp>
        <p:nvSpPr>
          <p:cNvPr id="11345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19414076"/>
      </p:ext>
    </p:extLst>
  </p:cSld>
  <p:clrMapOvr>
    <a:masterClrMapping/>
  </p:clrMapOvr>
</p:notes>
</file>

<file path=ppt/notesSlides/notesSlide8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56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59B8B59-2732-42B3-9A3C-31719B1FD09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5619" name="Rectangle 2"/>
          <p:cNvSpPr>
            <a:spLocks noGrp="1" noRot="1" noChangeAspect="1" noChangeArrowheads="1" noTextEdit="1"/>
          </p:cNvSpPr>
          <p:nvPr>
            <p:ph type="sldImg"/>
          </p:nvPr>
        </p:nvSpPr>
        <p:spPr>
          <a:xfrm>
            <a:off x="2309813" y="522288"/>
            <a:ext cx="4643437" cy="2611437"/>
          </a:xfrm>
          <a:ln/>
        </p:spPr>
      </p:sp>
      <p:sp>
        <p:nvSpPr>
          <p:cNvPr id="11356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85695631"/>
      </p:ext>
    </p:extLst>
  </p:cSld>
  <p:clrMapOvr>
    <a:masterClrMapping/>
  </p:clrMapOvr>
</p:notes>
</file>

<file path=ppt/notesSlides/notesSlide8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0485C6A-336C-4D0D-81B4-23E4D698D14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6643" name="Rectangle 2"/>
          <p:cNvSpPr>
            <a:spLocks noGrp="1" noRot="1" noChangeAspect="1" noChangeArrowheads="1" noTextEdit="1"/>
          </p:cNvSpPr>
          <p:nvPr>
            <p:ph type="sldImg"/>
          </p:nvPr>
        </p:nvSpPr>
        <p:spPr>
          <a:xfrm>
            <a:off x="2309813" y="522288"/>
            <a:ext cx="4643437" cy="2611437"/>
          </a:xfrm>
          <a:ln/>
        </p:spPr>
      </p:sp>
      <p:sp>
        <p:nvSpPr>
          <p:cNvPr id="11366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72047575"/>
      </p:ext>
    </p:extLst>
  </p:cSld>
  <p:clrMapOvr>
    <a:masterClrMapping/>
  </p:clrMapOvr>
</p:notes>
</file>

<file path=ppt/notesSlides/notesSlide8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F1CB617-6A32-4C24-B724-9121578C7AF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55349981"/>
      </p:ext>
    </p:extLst>
  </p:cSld>
  <p:clrMapOvr>
    <a:masterClrMapping/>
  </p:clrMapOvr>
</p:notes>
</file>

<file path=ppt/notesSlides/notesSlide8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72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EBE09E2-C4EE-42FF-B343-5D0742B0C9E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07299" name="Rectangle 2"/>
          <p:cNvSpPr>
            <a:spLocks noGrp="1" noRot="1" noChangeAspect="1" noChangeArrowheads="1" noTextEdit="1"/>
          </p:cNvSpPr>
          <p:nvPr>
            <p:ph type="sldImg"/>
          </p:nvPr>
        </p:nvSpPr>
        <p:spPr>
          <a:xfrm>
            <a:off x="2309813" y="522288"/>
            <a:ext cx="4643437" cy="2611437"/>
          </a:xfrm>
          <a:ln/>
        </p:spPr>
      </p:sp>
      <p:sp>
        <p:nvSpPr>
          <p:cNvPr id="12073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35533182"/>
      </p:ext>
    </p:extLst>
  </p:cSld>
  <p:clrMapOvr>
    <a:masterClrMapping/>
  </p:clrMapOvr>
</p:notes>
</file>

<file path=ppt/notesSlides/notesSlide8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3274C5D-725B-46CC-BA98-D04DB3AEAB9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08323" name="Rectangle 2"/>
          <p:cNvSpPr>
            <a:spLocks noGrp="1" noRot="1" noChangeAspect="1" noChangeArrowheads="1" noTextEdit="1"/>
          </p:cNvSpPr>
          <p:nvPr>
            <p:ph type="sldImg"/>
          </p:nvPr>
        </p:nvSpPr>
        <p:spPr>
          <a:xfrm>
            <a:off x="2309813" y="522288"/>
            <a:ext cx="4643437" cy="2611437"/>
          </a:xfrm>
          <a:ln/>
        </p:spPr>
      </p:sp>
      <p:sp>
        <p:nvSpPr>
          <p:cNvPr id="12083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67262760"/>
      </p:ext>
    </p:extLst>
  </p:cSld>
  <p:clrMapOvr>
    <a:masterClrMapping/>
  </p:clrMapOvr>
</p:notes>
</file>

<file path=ppt/notesSlides/notesSlide8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93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39E7350-D6B6-4AD8-A239-40BE3DFFC09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09347" name="Rectangle 2"/>
          <p:cNvSpPr>
            <a:spLocks noGrp="1" noRot="1" noChangeAspect="1" noChangeArrowheads="1" noTextEdit="1"/>
          </p:cNvSpPr>
          <p:nvPr>
            <p:ph type="sldImg"/>
          </p:nvPr>
        </p:nvSpPr>
        <p:spPr>
          <a:xfrm>
            <a:off x="2309813" y="522288"/>
            <a:ext cx="4643437" cy="2611437"/>
          </a:xfrm>
          <a:ln/>
        </p:spPr>
      </p:sp>
      <p:sp>
        <p:nvSpPr>
          <p:cNvPr id="12093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82155773"/>
      </p:ext>
    </p:extLst>
  </p:cSld>
  <p:clrMapOvr>
    <a:masterClrMapping/>
  </p:clrMapOvr>
</p:notes>
</file>

<file path=ppt/notesSlides/notesSlide8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03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BBC048F-104E-412F-9DDA-C172E7A601D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0371" name="Rectangle 2"/>
          <p:cNvSpPr>
            <a:spLocks noGrp="1" noRot="1" noChangeAspect="1" noChangeArrowheads="1" noTextEdit="1"/>
          </p:cNvSpPr>
          <p:nvPr>
            <p:ph type="sldImg"/>
          </p:nvPr>
        </p:nvSpPr>
        <p:spPr>
          <a:xfrm>
            <a:off x="2309813" y="522288"/>
            <a:ext cx="4643437" cy="2611437"/>
          </a:xfrm>
          <a:ln/>
        </p:spPr>
      </p:sp>
      <p:sp>
        <p:nvSpPr>
          <p:cNvPr id="12103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78136890"/>
      </p:ext>
    </p:extLst>
  </p:cSld>
  <p:clrMapOvr>
    <a:masterClrMapping/>
  </p:clrMapOvr>
</p:notes>
</file>

<file path=ppt/notesSlides/notesSlide8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13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FDE0E1F-7781-44F8-811E-FFFF722833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1395" name="Rectangle 2"/>
          <p:cNvSpPr>
            <a:spLocks noGrp="1" noRot="1" noChangeAspect="1" noChangeArrowheads="1" noTextEdit="1"/>
          </p:cNvSpPr>
          <p:nvPr>
            <p:ph type="sldImg"/>
          </p:nvPr>
        </p:nvSpPr>
        <p:spPr>
          <a:xfrm>
            <a:off x="2309813" y="522288"/>
            <a:ext cx="4643437" cy="2611437"/>
          </a:xfrm>
          <a:ln/>
        </p:spPr>
      </p:sp>
      <p:sp>
        <p:nvSpPr>
          <p:cNvPr id="12113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97756455"/>
      </p:ext>
    </p:extLst>
  </p:cSld>
  <p:clrMapOvr>
    <a:masterClrMapping/>
  </p:clrMapOvr>
</p:notes>
</file>

<file path=ppt/notesSlides/notesSlide8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24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FB02A9B-23C8-4F15-BC92-51CC280D09D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2419" name="Rectangle 2"/>
          <p:cNvSpPr>
            <a:spLocks noGrp="1" noRot="1" noChangeAspect="1" noChangeArrowheads="1" noTextEdit="1"/>
          </p:cNvSpPr>
          <p:nvPr>
            <p:ph type="sldImg"/>
          </p:nvPr>
        </p:nvSpPr>
        <p:spPr>
          <a:xfrm>
            <a:off x="2309813" y="522288"/>
            <a:ext cx="4643437" cy="2611437"/>
          </a:xfrm>
          <a:ln/>
        </p:spPr>
      </p:sp>
      <p:sp>
        <p:nvSpPr>
          <p:cNvPr id="12124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2572041"/>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81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21308FC-1799-41CB-8BAD-F7C2A6CE7BD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28131" name="Rectangle 2"/>
          <p:cNvSpPr>
            <a:spLocks noGrp="1" noRot="1" noChangeAspect="1" noChangeArrowheads="1" noTextEdit="1"/>
          </p:cNvSpPr>
          <p:nvPr>
            <p:ph type="sldImg"/>
          </p:nvPr>
        </p:nvSpPr>
        <p:spPr>
          <a:xfrm>
            <a:off x="2309813" y="522288"/>
            <a:ext cx="4643437" cy="2611437"/>
          </a:xfrm>
          <a:ln/>
        </p:spPr>
      </p:sp>
      <p:sp>
        <p:nvSpPr>
          <p:cNvPr id="13281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94136822"/>
      </p:ext>
    </p:extLst>
  </p:cSld>
  <p:clrMapOvr>
    <a:masterClrMapping/>
  </p:clrMapOvr>
</p:notes>
</file>

<file path=ppt/notesSlides/notesSlide8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34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1003534-2143-4084-81B7-F02F8DEB5BE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3443" name="Rectangle 2"/>
          <p:cNvSpPr>
            <a:spLocks noGrp="1" noRot="1" noChangeAspect="1" noChangeArrowheads="1" noTextEdit="1"/>
          </p:cNvSpPr>
          <p:nvPr>
            <p:ph type="sldImg"/>
          </p:nvPr>
        </p:nvSpPr>
        <p:spPr>
          <a:xfrm>
            <a:off x="2309813" y="522288"/>
            <a:ext cx="4643437" cy="2611437"/>
          </a:xfrm>
          <a:ln/>
        </p:spPr>
      </p:sp>
      <p:sp>
        <p:nvSpPr>
          <p:cNvPr id="12134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18277259"/>
      </p:ext>
    </p:extLst>
  </p:cSld>
  <p:clrMapOvr>
    <a:masterClrMapping/>
  </p:clrMapOvr>
</p:notes>
</file>

<file path=ppt/notesSlides/notesSlide8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44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AC8091F-7A0C-4C98-B1F8-D7F644F30CF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4467" name="Rectangle 2"/>
          <p:cNvSpPr>
            <a:spLocks noGrp="1" noRot="1" noChangeAspect="1" noChangeArrowheads="1" noTextEdit="1"/>
          </p:cNvSpPr>
          <p:nvPr>
            <p:ph type="sldImg"/>
          </p:nvPr>
        </p:nvSpPr>
        <p:spPr>
          <a:xfrm>
            <a:off x="2309813" y="522288"/>
            <a:ext cx="4643437" cy="2611437"/>
          </a:xfrm>
          <a:ln/>
        </p:spPr>
      </p:sp>
      <p:sp>
        <p:nvSpPr>
          <p:cNvPr id="12144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96374171"/>
      </p:ext>
    </p:extLst>
  </p:cSld>
  <p:clrMapOvr>
    <a:masterClrMapping/>
  </p:clrMapOvr>
</p:notes>
</file>

<file path=ppt/notesSlides/notesSlide8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86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2711013-90EC-469F-97DA-D21575761FA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8691" name="Rectangle 2"/>
          <p:cNvSpPr>
            <a:spLocks noGrp="1" noRot="1" noChangeAspect="1" noChangeArrowheads="1" noTextEdit="1"/>
          </p:cNvSpPr>
          <p:nvPr>
            <p:ph type="sldImg"/>
          </p:nvPr>
        </p:nvSpPr>
        <p:spPr>
          <a:xfrm>
            <a:off x="2309813" y="522288"/>
            <a:ext cx="4643437" cy="2611437"/>
          </a:xfrm>
          <a:ln/>
        </p:spPr>
      </p:sp>
      <p:sp>
        <p:nvSpPr>
          <p:cNvPr id="11386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09927671"/>
      </p:ext>
    </p:extLst>
  </p:cSld>
  <p:clrMapOvr>
    <a:masterClrMapping/>
  </p:clrMapOvr>
</p:notes>
</file>

<file path=ppt/notesSlides/notesSlide8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9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BB8CFBA-3EB6-43B4-931C-D0D301AA0C1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9715" name="Rectangle 2"/>
          <p:cNvSpPr>
            <a:spLocks noGrp="1" noRot="1" noChangeAspect="1" noChangeArrowheads="1" noTextEdit="1"/>
          </p:cNvSpPr>
          <p:nvPr>
            <p:ph type="sldImg"/>
          </p:nvPr>
        </p:nvSpPr>
        <p:spPr>
          <a:xfrm>
            <a:off x="2309813" y="522288"/>
            <a:ext cx="4643437" cy="2611437"/>
          </a:xfrm>
          <a:ln/>
        </p:spPr>
      </p:sp>
      <p:sp>
        <p:nvSpPr>
          <p:cNvPr id="1139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98554127"/>
      </p:ext>
    </p:extLst>
  </p:cSld>
  <p:clrMapOvr>
    <a:masterClrMapping/>
  </p:clrMapOvr>
</p:notes>
</file>

<file path=ppt/notesSlides/notesSlide8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0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1B8A267-FB9A-4BE9-A949-09DCB007DBC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0739" name="Rectangle 2"/>
          <p:cNvSpPr>
            <a:spLocks noGrp="1" noRot="1" noChangeAspect="1" noChangeArrowheads="1" noTextEdit="1"/>
          </p:cNvSpPr>
          <p:nvPr>
            <p:ph type="sldImg"/>
          </p:nvPr>
        </p:nvSpPr>
        <p:spPr>
          <a:xfrm>
            <a:off x="2309813" y="522288"/>
            <a:ext cx="4643437" cy="2611437"/>
          </a:xfrm>
          <a:ln/>
        </p:spPr>
      </p:sp>
      <p:sp>
        <p:nvSpPr>
          <p:cNvPr id="1140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13770089"/>
      </p:ext>
    </p:extLst>
  </p:cSld>
  <p:clrMapOvr>
    <a:masterClrMapping/>
  </p:clrMapOvr>
</p:notes>
</file>

<file path=ppt/notesSlides/notesSlide8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17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2FF5FED-5F7B-4046-AC96-3F648835378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1763" name="Rectangle 2"/>
          <p:cNvSpPr>
            <a:spLocks noGrp="1" noRot="1" noChangeAspect="1" noChangeArrowheads="1" noTextEdit="1"/>
          </p:cNvSpPr>
          <p:nvPr>
            <p:ph type="sldImg"/>
          </p:nvPr>
        </p:nvSpPr>
        <p:spPr>
          <a:xfrm>
            <a:off x="2309813" y="522288"/>
            <a:ext cx="4643437" cy="2611437"/>
          </a:xfrm>
          <a:ln/>
        </p:spPr>
      </p:sp>
      <p:sp>
        <p:nvSpPr>
          <p:cNvPr id="11417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993630"/>
      </p:ext>
    </p:extLst>
  </p:cSld>
  <p:clrMapOvr>
    <a:masterClrMapping/>
  </p:clrMapOvr>
</p:notes>
</file>

<file path=ppt/notesSlides/notesSlide8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27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9565C76-B07C-4DA0-A43C-AA565E8AA6E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2787" name="Rectangle 2"/>
          <p:cNvSpPr>
            <a:spLocks noGrp="1" noRot="1" noChangeAspect="1" noChangeArrowheads="1" noTextEdit="1"/>
          </p:cNvSpPr>
          <p:nvPr>
            <p:ph type="sldImg"/>
          </p:nvPr>
        </p:nvSpPr>
        <p:spPr>
          <a:xfrm>
            <a:off x="2309813" y="522288"/>
            <a:ext cx="4643437" cy="2611437"/>
          </a:xfrm>
          <a:ln/>
        </p:spPr>
      </p:sp>
      <p:sp>
        <p:nvSpPr>
          <p:cNvPr id="11427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77101768"/>
      </p:ext>
    </p:extLst>
  </p:cSld>
  <p:clrMapOvr>
    <a:masterClrMapping/>
  </p:clrMapOvr>
</p:notes>
</file>

<file path=ppt/notesSlides/notesSlide8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38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6E4EF6C-A4C3-4980-9A24-FC5287575F2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3811" name="Rectangle 2"/>
          <p:cNvSpPr>
            <a:spLocks noGrp="1" noRot="1" noChangeAspect="1" noChangeArrowheads="1" noTextEdit="1"/>
          </p:cNvSpPr>
          <p:nvPr>
            <p:ph type="sldImg"/>
          </p:nvPr>
        </p:nvSpPr>
        <p:spPr>
          <a:xfrm>
            <a:off x="2309813" y="522288"/>
            <a:ext cx="4643437" cy="2611437"/>
          </a:xfrm>
          <a:ln/>
        </p:spPr>
      </p:sp>
      <p:sp>
        <p:nvSpPr>
          <p:cNvPr id="11438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77181172"/>
      </p:ext>
    </p:extLst>
  </p:cSld>
  <p:clrMapOvr>
    <a:masterClrMapping/>
  </p:clrMapOvr>
</p:notes>
</file>

<file path=ppt/notesSlides/notesSlide8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48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A4F0024-54E8-4D0E-8AB0-406C9F1DC5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4835" name="Rectangle 2"/>
          <p:cNvSpPr>
            <a:spLocks noGrp="1" noRot="1" noChangeAspect="1" noChangeArrowheads="1" noTextEdit="1"/>
          </p:cNvSpPr>
          <p:nvPr>
            <p:ph type="sldImg"/>
          </p:nvPr>
        </p:nvSpPr>
        <p:spPr>
          <a:xfrm>
            <a:off x="2309813" y="522288"/>
            <a:ext cx="4643437" cy="2611437"/>
          </a:xfrm>
          <a:ln/>
        </p:spPr>
      </p:sp>
      <p:sp>
        <p:nvSpPr>
          <p:cNvPr id="11448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80168930"/>
      </p:ext>
    </p:extLst>
  </p:cSld>
  <p:clrMapOvr>
    <a:masterClrMapping/>
  </p:clrMapOvr>
</p:notes>
</file>

<file path=ppt/notesSlides/notesSlide8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5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EA9CF85-7A4C-4C42-AF3B-5ED8369DD15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5859" name="Rectangle 2"/>
          <p:cNvSpPr>
            <a:spLocks noGrp="1" noRot="1" noChangeAspect="1" noChangeArrowheads="1" noTextEdit="1"/>
          </p:cNvSpPr>
          <p:nvPr>
            <p:ph type="sldImg"/>
          </p:nvPr>
        </p:nvSpPr>
        <p:spPr>
          <a:xfrm>
            <a:off x="2309813" y="522288"/>
            <a:ext cx="4643437" cy="2611437"/>
          </a:xfrm>
          <a:ln/>
        </p:spPr>
      </p:sp>
      <p:sp>
        <p:nvSpPr>
          <p:cNvPr id="1145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89099880"/>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9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E5B646A-9DA7-4347-A59E-4CF195F2B22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29155" name="Rectangle 2"/>
          <p:cNvSpPr>
            <a:spLocks noGrp="1" noRot="1" noChangeAspect="1" noChangeArrowheads="1" noTextEdit="1"/>
          </p:cNvSpPr>
          <p:nvPr>
            <p:ph type="sldImg"/>
          </p:nvPr>
        </p:nvSpPr>
        <p:spPr>
          <a:xfrm>
            <a:off x="2309813" y="522288"/>
            <a:ext cx="4643437" cy="2611437"/>
          </a:xfrm>
          <a:ln/>
        </p:spPr>
      </p:sp>
      <p:sp>
        <p:nvSpPr>
          <p:cNvPr id="1329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7721392"/>
      </p:ext>
    </p:extLst>
  </p:cSld>
  <p:clrMapOvr>
    <a:masterClrMapping/>
  </p:clrMapOvr>
</p:notes>
</file>

<file path=ppt/notesSlides/notesSlide8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B0503B6-838C-4F41-AC07-02088FD3FDF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6883" name="Rectangle 2"/>
          <p:cNvSpPr>
            <a:spLocks noGrp="1" noRot="1" noChangeAspect="1" noChangeArrowheads="1" noTextEdit="1"/>
          </p:cNvSpPr>
          <p:nvPr>
            <p:ph type="sldImg"/>
          </p:nvPr>
        </p:nvSpPr>
        <p:spPr>
          <a:xfrm>
            <a:off x="2309813" y="522288"/>
            <a:ext cx="4643437" cy="2611437"/>
          </a:xfrm>
          <a:ln/>
        </p:spPr>
      </p:sp>
      <p:sp>
        <p:nvSpPr>
          <p:cNvPr id="1146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90421732"/>
      </p:ext>
    </p:extLst>
  </p:cSld>
  <p:clrMapOvr>
    <a:masterClrMapping/>
  </p:clrMapOvr>
</p:notes>
</file>

<file path=ppt/notesSlides/notesSlide8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B0503B6-838C-4F41-AC07-02088FD3FDF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6883" name="Rectangle 2"/>
          <p:cNvSpPr>
            <a:spLocks noGrp="1" noRot="1" noChangeAspect="1" noChangeArrowheads="1" noTextEdit="1"/>
          </p:cNvSpPr>
          <p:nvPr>
            <p:ph type="sldImg"/>
          </p:nvPr>
        </p:nvSpPr>
        <p:spPr>
          <a:xfrm>
            <a:off x="2309813" y="522288"/>
            <a:ext cx="4643437" cy="2611437"/>
          </a:xfrm>
          <a:ln/>
        </p:spPr>
      </p:sp>
      <p:sp>
        <p:nvSpPr>
          <p:cNvPr id="1146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90808047"/>
      </p:ext>
    </p:extLst>
  </p:cSld>
  <p:clrMapOvr>
    <a:masterClrMapping/>
  </p:clrMapOvr>
</p:notes>
</file>

<file path=ppt/notesSlides/notesSlide8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B0503B6-838C-4F41-AC07-02088FD3FDF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6883" name="Rectangle 2"/>
          <p:cNvSpPr>
            <a:spLocks noGrp="1" noRot="1" noChangeAspect="1" noChangeArrowheads="1" noTextEdit="1"/>
          </p:cNvSpPr>
          <p:nvPr>
            <p:ph type="sldImg"/>
          </p:nvPr>
        </p:nvSpPr>
        <p:spPr>
          <a:xfrm>
            <a:off x="2309813" y="522288"/>
            <a:ext cx="4643437" cy="2611437"/>
          </a:xfrm>
          <a:ln/>
        </p:spPr>
      </p:sp>
      <p:sp>
        <p:nvSpPr>
          <p:cNvPr id="1146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86776777"/>
      </p:ext>
    </p:extLst>
  </p:cSld>
  <p:clrMapOvr>
    <a:masterClrMapping/>
  </p:clrMapOvr>
</p:notes>
</file>

<file path=ppt/notesSlides/notesSlide8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64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E9A3493-85D0-431F-9EB4-DFC0AFE2706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6467" name="Rectangle 2"/>
          <p:cNvSpPr>
            <a:spLocks noGrp="1" noRot="1" noChangeAspect="1" noChangeArrowheads="1" noTextEdit="1"/>
          </p:cNvSpPr>
          <p:nvPr>
            <p:ph type="sldImg"/>
          </p:nvPr>
        </p:nvSpPr>
        <p:spPr>
          <a:xfrm>
            <a:off x="2309813" y="522288"/>
            <a:ext cx="4643437" cy="2611437"/>
          </a:xfrm>
          <a:ln/>
        </p:spPr>
      </p:sp>
      <p:sp>
        <p:nvSpPr>
          <p:cNvPr id="10864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06193530"/>
      </p:ext>
    </p:extLst>
  </p:cSld>
  <p:clrMapOvr>
    <a:masterClrMapping/>
  </p:clrMapOvr>
</p:notes>
</file>

<file path=ppt/notesSlides/notesSlide8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74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2CD0494-D075-49A0-B3F5-EE2CEC7286B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7491" name="Rectangle 2"/>
          <p:cNvSpPr>
            <a:spLocks noGrp="1" noRot="1" noChangeAspect="1" noChangeArrowheads="1" noTextEdit="1"/>
          </p:cNvSpPr>
          <p:nvPr>
            <p:ph type="sldImg"/>
          </p:nvPr>
        </p:nvSpPr>
        <p:spPr>
          <a:xfrm>
            <a:off x="2309813" y="522288"/>
            <a:ext cx="4643437" cy="2611437"/>
          </a:xfrm>
          <a:ln/>
        </p:spPr>
      </p:sp>
      <p:sp>
        <p:nvSpPr>
          <p:cNvPr id="10874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73284757"/>
      </p:ext>
    </p:extLst>
  </p:cSld>
  <p:clrMapOvr>
    <a:masterClrMapping/>
  </p:clrMapOvr>
</p:notes>
</file>

<file path=ppt/notesSlides/notesSlide8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85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DD1A701-4E41-4B5B-ABA9-80B363B929A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8515" name="Rectangle 2"/>
          <p:cNvSpPr>
            <a:spLocks noGrp="1" noRot="1" noChangeAspect="1" noChangeArrowheads="1" noTextEdit="1"/>
          </p:cNvSpPr>
          <p:nvPr>
            <p:ph type="sldImg"/>
          </p:nvPr>
        </p:nvSpPr>
        <p:spPr>
          <a:xfrm>
            <a:off x="2309813" y="522288"/>
            <a:ext cx="4643437" cy="2611437"/>
          </a:xfrm>
          <a:ln/>
        </p:spPr>
      </p:sp>
      <p:sp>
        <p:nvSpPr>
          <p:cNvPr id="10885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95582220"/>
      </p:ext>
    </p:extLst>
  </p:cSld>
  <p:clrMapOvr>
    <a:masterClrMapping/>
  </p:clrMapOvr>
</p:notes>
</file>

<file path=ppt/notesSlides/notesSlide8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95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326E435-F916-4969-AD92-0FB457C3E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9539" name="Rectangle 2"/>
          <p:cNvSpPr>
            <a:spLocks noGrp="1" noRot="1" noChangeAspect="1" noChangeArrowheads="1" noTextEdit="1"/>
          </p:cNvSpPr>
          <p:nvPr>
            <p:ph type="sldImg"/>
          </p:nvPr>
        </p:nvSpPr>
        <p:spPr>
          <a:xfrm>
            <a:off x="2309813" y="522288"/>
            <a:ext cx="4643437" cy="2611437"/>
          </a:xfrm>
          <a:ln/>
        </p:spPr>
      </p:sp>
      <p:sp>
        <p:nvSpPr>
          <p:cNvPr id="10895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49285296"/>
      </p:ext>
    </p:extLst>
  </p:cSld>
  <p:clrMapOvr>
    <a:masterClrMapping/>
  </p:clrMapOvr>
</p:notes>
</file>

<file path=ppt/notesSlides/notesSlide8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0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188C472-D9C2-49DB-8176-C16C8C61163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0563" name="Rectangle 2"/>
          <p:cNvSpPr>
            <a:spLocks noGrp="1" noRot="1" noChangeAspect="1" noChangeArrowheads="1" noTextEdit="1"/>
          </p:cNvSpPr>
          <p:nvPr>
            <p:ph type="sldImg"/>
          </p:nvPr>
        </p:nvSpPr>
        <p:spPr>
          <a:xfrm>
            <a:off x="2309813" y="522288"/>
            <a:ext cx="4643437" cy="2611437"/>
          </a:xfrm>
          <a:ln/>
        </p:spPr>
      </p:sp>
      <p:sp>
        <p:nvSpPr>
          <p:cNvPr id="1090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43280264"/>
      </p:ext>
    </p:extLst>
  </p:cSld>
  <p:clrMapOvr>
    <a:masterClrMapping/>
  </p:clrMapOvr>
</p:notes>
</file>

<file path=ppt/notesSlides/notesSlide8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1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2CA56E5-1996-4D0B-ADE2-B94FB33EA03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1587" name="Rectangle 2"/>
          <p:cNvSpPr>
            <a:spLocks noGrp="1" noRot="1" noChangeAspect="1" noChangeArrowheads="1" noTextEdit="1"/>
          </p:cNvSpPr>
          <p:nvPr>
            <p:ph type="sldImg"/>
          </p:nvPr>
        </p:nvSpPr>
        <p:spPr>
          <a:xfrm>
            <a:off x="2309813" y="522288"/>
            <a:ext cx="4643437" cy="2611437"/>
          </a:xfrm>
          <a:ln/>
        </p:spPr>
      </p:sp>
      <p:sp>
        <p:nvSpPr>
          <p:cNvPr id="1091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55008036"/>
      </p:ext>
    </p:extLst>
  </p:cSld>
  <p:clrMapOvr>
    <a:masterClrMapping/>
  </p:clrMapOvr>
</p:notes>
</file>

<file path=ppt/notesSlides/notesSlide8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2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2E3D3F-FED6-42FE-9485-EEAAEA27FEF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2611" name="Rectangle 2"/>
          <p:cNvSpPr>
            <a:spLocks noGrp="1" noRot="1" noChangeAspect="1" noChangeArrowheads="1" noTextEdit="1"/>
          </p:cNvSpPr>
          <p:nvPr>
            <p:ph type="sldImg"/>
          </p:nvPr>
        </p:nvSpPr>
        <p:spPr>
          <a:xfrm>
            <a:off x="2309813" y="522288"/>
            <a:ext cx="4643437" cy="2611437"/>
          </a:xfrm>
          <a:ln/>
        </p:spPr>
      </p:sp>
      <p:sp>
        <p:nvSpPr>
          <p:cNvPr id="1092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64942273"/>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01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367B52C-A2D5-4A30-B5E0-E8EE9B0500C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30179" name="Rectangle 2"/>
          <p:cNvSpPr>
            <a:spLocks noGrp="1" noRot="1" noChangeAspect="1" noChangeArrowheads="1" noTextEdit="1"/>
          </p:cNvSpPr>
          <p:nvPr>
            <p:ph type="sldImg"/>
          </p:nvPr>
        </p:nvSpPr>
        <p:spPr>
          <a:xfrm>
            <a:off x="2309813" y="522288"/>
            <a:ext cx="4643437" cy="2611437"/>
          </a:xfrm>
          <a:ln/>
        </p:spPr>
      </p:sp>
      <p:sp>
        <p:nvSpPr>
          <p:cNvPr id="13301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78760799"/>
      </p:ext>
    </p:extLst>
  </p:cSld>
  <p:clrMapOvr>
    <a:masterClrMapping/>
  </p:clrMapOvr>
</p:notes>
</file>

<file path=ppt/notesSlides/notesSlide8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91576721"/>
      </p:ext>
    </p:extLst>
  </p:cSld>
  <p:clrMapOvr>
    <a:masterClrMapping/>
  </p:clrMapOvr>
</p:notes>
</file>

<file path=ppt/notesSlides/notesSlide8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46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8619951-5881-4CAE-A14C-26CE6CFBE05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659" name="Rectangle 2"/>
          <p:cNvSpPr>
            <a:spLocks noGrp="1" noRot="1" noChangeAspect="1" noChangeArrowheads="1" noTextEdit="1"/>
          </p:cNvSpPr>
          <p:nvPr>
            <p:ph type="sldImg"/>
          </p:nvPr>
        </p:nvSpPr>
        <p:spPr>
          <a:xfrm>
            <a:off x="2309813" y="522288"/>
            <a:ext cx="4643437" cy="2611437"/>
          </a:xfrm>
          <a:ln/>
        </p:spPr>
      </p:sp>
      <p:sp>
        <p:nvSpPr>
          <p:cNvPr id="10946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37622528"/>
      </p:ext>
    </p:extLst>
  </p:cSld>
  <p:clrMapOvr>
    <a:masterClrMapping/>
  </p:clrMapOvr>
</p:notes>
</file>

<file path=ppt/notesSlides/notesSlide8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421D1F9-2CF0-45A2-8456-58599BC0459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5683" name="Rectangle 2"/>
          <p:cNvSpPr>
            <a:spLocks noGrp="1" noRot="1" noChangeAspect="1" noChangeArrowheads="1" noTextEdit="1"/>
          </p:cNvSpPr>
          <p:nvPr>
            <p:ph type="sldImg"/>
          </p:nvPr>
        </p:nvSpPr>
        <p:spPr>
          <a:xfrm>
            <a:off x="2309813" y="522288"/>
            <a:ext cx="4643437" cy="2611437"/>
          </a:xfrm>
          <a:ln/>
        </p:spPr>
      </p:sp>
      <p:sp>
        <p:nvSpPr>
          <p:cNvPr id="1095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03686778"/>
      </p:ext>
    </p:extLst>
  </p:cSld>
  <p:clrMapOvr>
    <a:masterClrMapping/>
  </p:clrMapOvr>
</p:notes>
</file>

<file path=ppt/notesSlides/notesSlide8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47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04AA24-3C0A-49ED-917C-715165DB18A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4771" name="Rectangle 2"/>
          <p:cNvSpPr>
            <a:spLocks noGrp="1" noRot="1" noChangeAspect="1" noChangeArrowheads="1" noTextEdit="1"/>
          </p:cNvSpPr>
          <p:nvPr>
            <p:ph type="sldImg"/>
          </p:nvPr>
        </p:nvSpPr>
        <p:spPr>
          <a:xfrm>
            <a:off x="2309813" y="522288"/>
            <a:ext cx="4643437" cy="2611437"/>
          </a:xfrm>
          <a:ln/>
        </p:spPr>
      </p:sp>
      <p:sp>
        <p:nvSpPr>
          <p:cNvPr id="11847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29511548"/>
      </p:ext>
    </p:extLst>
  </p:cSld>
  <p:clrMapOvr>
    <a:masterClrMapping/>
  </p:clrMapOvr>
</p:notes>
</file>

<file path=ppt/notesSlides/notesSlide8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5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8DD4C96-7FFE-4ED3-97B9-26A43FE8782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5795" name="Rectangle 2"/>
          <p:cNvSpPr>
            <a:spLocks noGrp="1" noRot="1" noChangeAspect="1" noChangeArrowheads="1" noTextEdit="1"/>
          </p:cNvSpPr>
          <p:nvPr>
            <p:ph type="sldImg"/>
          </p:nvPr>
        </p:nvSpPr>
        <p:spPr>
          <a:xfrm>
            <a:off x="2309813" y="522288"/>
            <a:ext cx="4643437" cy="2611437"/>
          </a:xfrm>
          <a:ln/>
        </p:spPr>
      </p:sp>
      <p:sp>
        <p:nvSpPr>
          <p:cNvPr id="1185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24871430"/>
      </p:ext>
    </p:extLst>
  </p:cSld>
  <p:clrMapOvr>
    <a:masterClrMapping/>
  </p:clrMapOvr>
</p:notes>
</file>

<file path=ppt/notesSlides/notesSlide8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6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DB1E07-6BDE-4540-8D6F-D1CB954AB61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6819" name="Rectangle 2"/>
          <p:cNvSpPr>
            <a:spLocks noGrp="1" noRot="1" noChangeAspect="1" noChangeArrowheads="1" noTextEdit="1"/>
          </p:cNvSpPr>
          <p:nvPr>
            <p:ph type="sldImg"/>
          </p:nvPr>
        </p:nvSpPr>
        <p:spPr>
          <a:xfrm>
            <a:off x="2309813" y="522288"/>
            <a:ext cx="4643437" cy="2611437"/>
          </a:xfrm>
          <a:ln/>
        </p:spPr>
      </p:sp>
      <p:sp>
        <p:nvSpPr>
          <p:cNvPr id="1186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94543996"/>
      </p:ext>
    </p:extLst>
  </p:cSld>
  <p:clrMapOvr>
    <a:masterClrMapping/>
  </p:clrMapOvr>
</p:notes>
</file>

<file path=ppt/notesSlides/notesSlide8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8A8EC9F-2E01-4046-B37C-733669DCDD6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7843" name="Rectangle 2"/>
          <p:cNvSpPr>
            <a:spLocks noGrp="1" noRot="1" noChangeAspect="1" noChangeArrowheads="1" noTextEdit="1"/>
          </p:cNvSpPr>
          <p:nvPr>
            <p:ph type="sldImg"/>
          </p:nvPr>
        </p:nvSpPr>
        <p:spPr>
          <a:xfrm>
            <a:off x="2309813" y="522288"/>
            <a:ext cx="4643437" cy="2611437"/>
          </a:xfrm>
          <a:ln/>
        </p:spPr>
      </p:sp>
      <p:sp>
        <p:nvSpPr>
          <p:cNvPr id="1187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09206214"/>
      </p:ext>
    </p:extLst>
  </p:cSld>
  <p:clrMapOvr>
    <a:masterClrMapping/>
  </p:clrMapOvr>
</p:notes>
</file>

<file path=ppt/notesSlides/notesSlide8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8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592A9B-A667-4D76-90AC-07320B4F4DC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8867" name="Rectangle 2"/>
          <p:cNvSpPr>
            <a:spLocks noGrp="1" noRot="1" noChangeAspect="1" noChangeArrowheads="1" noTextEdit="1"/>
          </p:cNvSpPr>
          <p:nvPr>
            <p:ph type="sldImg"/>
          </p:nvPr>
        </p:nvSpPr>
        <p:spPr>
          <a:xfrm>
            <a:off x="2309813" y="522288"/>
            <a:ext cx="4643437" cy="2611437"/>
          </a:xfrm>
          <a:ln/>
        </p:spPr>
      </p:sp>
      <p:sp>
        <p:nvSpPr>
          <p:cNvPr id="1188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81942533"/>
      </p:ext>
    </p:extLst>
  </p:cSld>
  <p:clrMapOvr>
    <a:masterClrMapping/>
  </p:clrMapOvr>
</p:notes>
</file>

<file path=ppt/notesSlides/notesSlide8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9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91995A0-BA2F-4945-8184-0FF1A1A11D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9891" name="Rectangle 2"/>
          <p:cNvSpPr>
            <a:spLocks noGrp="1" noRot="1" noChangeAspect="1" noChangeArrowheads="1" noTextEdit="1"/>
          </p:cNvSpPr>
          <p:nvPr>
            <p:ph type="sldImg"/>
          </p:nvPr>
        </p:nvSpPr>
        <p:spPr>
          <a:xfrm>
            <a:off x="2309813" y="522288"/>
            <a:ext cx="4643437" cy="2611437"/>
          </a:xfrm>
          <a:ln/>
        </p:spPr>
      </p:sp>
      <p:sp>
        <p:nvSpPr>
          <p:cNvPr id="1189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40778223"/>
      </p:ext>
    </p:extLst>
  </p:cSld>
  <p:clrMapOvr>
    <a:masterClrMapping/>
  </p:clrMapOvr>
</p:notes>
</file>

<file path=ppt/notesSlides/notesSlide8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20DCF6-1B86-46DF-ADC8-09E44ABD5CF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0915" name="Rectangle 2"/>
          <p:cNvSpPr>
            <a:spLocks noGrp="1" noRot="1" noChangeAspect="1" noChangeArrowheads="1" noTextEdit="1"/>
          </p:cNvSpPr>
          <p:nvPr>
            <p:ph type="sldImg"/>
          </p:nvPr>
        </p:nvSpPr>
        <p:spPr>
          <a:xfrm>
            <a:off x="2309813" y="522288"/>
            <a:ext cx="4643437" cy="2611437"/>
          </a:xfrm>
          <a:ln/>
        </p:spPr>
      </p:sp>
      <p:sp>
        <p:nvSpPr>
          <p:cNvPr id="119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10263700"/>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593950F-2C3A-4788-A677-4F991EFFED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31203" name="Rectangle 2"/>
          <p:cNvSpPr>
            <a:spLocks noGrp="1" noRot="1" noChangeAspect="1" noChangeArrowheads="1" noTextEdit="1"/>
          </p:cNvSpPr>
          <p:nvPr>
            <p:ph type="sldImg"/>
          </p:nvPr>
        </p:nvSpPr>
        <p:spPr>
          <a:xfrm>
            <a:off x="2309813" y="522288"/>
            <a:ext cx="4643437" cy="2611437"/>
          </a:xfrm>
          <a:ln/>
        </p:spPr>
      </p:sp>
      <p:sp>
        <p:nvSpPr>
          <p:cNvPr id="13312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85590843"/>
      </p:ext>
    </p:extLst>
  </p:cSld>
  <p:clrMapOvr>
    <a:masterClrMapping/>
  </p:clrMapOvr>
</p:notes>
</file>

<file path=ppt/notesSlides/notesSlide8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19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692827D-1E70-4D6A-881A-FCA79BA2A12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1939" name="Rectangle 2"/>
          <p:cNvSpPr>
            <a:spLocks noGrp="1" noRot="1" noChangeAspect="1" noChangeArrowheads="1" noTextEdit="1"/>
          </p:cNvSpPr>
          <p:nvPr>
            <p:ph type="sldImg"/>
          </p:nvPr>
        </p:nvSpPr>
        <p:spPr>
          <a:xfrm>
            <a:off x="2309813" y="522288"/>
            <a:ext cx="4643437" cy="2611437"/>
          </a:xfrm>
          <a:ln/>
        </p:spPr>
      </p:sp>
      <p:sp>
        <p:nvSpPr>
          <p:cNvPr id="11919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99423228"/>
      </p:ext>
    </p:extLst>
  </p:cSld>
  <p:clrMapOvr>
    <a:masterClrMapping/>
  </p:clrMapOvr>
</p:notes>
</file>

<file path=ppt/notesSlides/notesSlide8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3FC5-77F6-4D50-9337-F5BFD29908C6}"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3728606476"/>
      </p:ext>
    </p:extLst>
  </p:cSld>
  <p:clrMapOvr>
    <a:masterClrMapping/>
  </p:clrMapOvr>
</p:notes>
</file>

<file path=ppt/notesSlides/notesSlide8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3FC5-77F6-4D50-9337-F5BFD29908C6}"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391922643"/>
      </p:ext>
    </p:extLst>
  </p:cSld>
  <p:clrMapOvr>
    <a:masterClrMapping/>
  </p:clrMapOvr>
</p:notes>
</file>

<file path=ppt/notesSlides/notesSlide8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54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0E6D3F-72DA-432F-8089-DC3FA21C27A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5491" name="Rectangle 2"/>
          <p:cNvSpPr>
            <a:spLocks noGrp="1" noRot="1" noChangeAspect="1" noChangeArrowheads="1" noTextEdit="1"/>
          </p:cNvSpPr>
          <p:nvPr>
            <p:ph type="sldImg"/>
          </p:nvPr>
        </p:nvSpPr>
        <p:spPr>
          <a:xfrm>
            <a:off x="2309813" y="522288"/>
            <a:ext cx="4643437" cy="2611437"/>
          </a:xfrm>
          <a:ln/>
        </p:spPr>
      </p:sp>
      <p:sp>
        <p:nvSpPr>
          <p:cNvPr id="12154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4754201"/>
      </p:ext>
    </p:extLst>
  </p:cSld>
  <p:clrMapOvr>
    <a:masterClrMapping/>
  </p:clrMapOvr>
</p:notes>
</file>

<file path=ppt/notesSlides/notesSlide8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65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5C9166-64E4-414A-9D70-43C41045F51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6515" name="Rectangle 2"/>
          <p:cNvSpPr>
            <a:spLocks noGrp="1" noRot="1" noChangeAspect="1" noChangeArrowheads="1" noTextEdit="1"/>
          </p:cNvSpPr>
          <p:nvPr>
            <p:ph type="sldImg"/>
          </p:nvPr>
        </p:nvSpPr>
        <p:spPr>
          <a:xfrm>
            <a:off x="2309813" y="522288"/>
            <a:ext cx="4643437" cy="2611437"/>
          </a:xfrm>
          <a:ln/>
        </p:spPr>
      </p:sp>
      <p:sp>
        <p:nvSpPr>
          <p:cNvPr id="12165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07542126"/>
      </p:ext>
    </p:extLst>
  </p:cSld>
  <p:clrMapOvr>
    <a:masterClrMapping/>
  </p:clrMapOvr>
</p:notes>
</file>

<file path=ppt/notesSlides/notesSlide8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75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B975CAF-F791-473A-9467-0D5427B4354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7539" name="Rectangle 2"/>
          <p:cNvSpPr>
            <a:spLocks noGrp="1" noRot="1" noChangeAspect="1" noChangeArrowheads="1" noTextEdit="1"/>
          </p:cNvSpPr>
          <p:nvPr>
            <p:ph type="sldImg"/>
          </p:nvPr>
        </p:nvSpPr>
        <p:spPr>
          <a:xfrm>
            <a:off x="2309813" y="522288"/>
            <a:ext cx="4643437" cy="2611437"/>
          </a:xfrm>
          <a:ln/>
        </p:spPr>
      </p:sp>
      <p:sp>
        <p:nvSpPr>
          <p:cNvPr id="12175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72283511"/>
      </p:ext>
    </p:extLst>
  </p:cSld>
  <p:clrMapOvr>
    <a:masterClrMapping/>
  </p:clrMapOvr>
</p:notes>
</file>

<file path=ppt/notesSlides/notesSlide8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F1A3C0-AA4E-491E-91A4-8A41D2BAC1A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8563" name="Rectangle 2"/>
          <p:cNvSpPr>
            <a:spLocks noGrp="1" noRot="1" noChangeAspect="1" noChangeArrowheads="1" noTextEdit="1"/>
          </p:cNvSpPr>
          <p:nvPr>
            <p:ph type="sldImg"/>
          </p:nvPr>
        </p:nvSpPr>
        <p:spPr>
          <a:xfrm>
            <a:off x="2309813" y="522288"/>
            <a:ext cx="4643437" cy="2611437"/>
          </a:xfrm>
          <a:ln/>
        </p:spPr>
      </p:sp>
      <p:sp>
        <p:nvSpPr>
          <p:cNvPr id="121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80016267"/>
      </p:ext>
    </p:extLst>
  </p:cSld>
  <p:clrMapOvr>
    <a:masterClrMapping/>
  </p:clrMapOvr>
</p:notes>
</file>

<file path=ppt/notesSlides/notesSlide8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9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50F1B56-1322-42F7-83E7-DA621245606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9587" name="Rectangle 2"/>
          <p:cNvSpPr>
            <a:spLocks noGrp="1" noRot="1" noChangeAspect="1" noChangeArrowheads="1" noTextEdit="1"/>
          </p:cNvSpPr>
          <p:nvPr>
            <p:ph type="sldImg"/>
          </p:nvPr>
        </p:nvSpPr>
        <p:spPr>
          <a:xfrm>
            <a:off x="2309813" y="522288"/>
            <a:ext cx="4643437" cy="2611437"/>
          </a:xfrm>
          <a:ln/>
        </p:spPr>
      </p:sp>
      <p:sp>
        <p:nvSpPr>
          <p:cNvPr id="1219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41234744"/>
      </p:ext>
    </p:extLst>
  </p:cSld>
  <p:clrMapOvr>
    <a:masterClrMapping/>
  </p:clrMapOvr>
</p:notes>
</file>

<file path=ppt/notesSlides/notesSlide8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0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6902AE7-46A1-4667-AD33-3C9F350AF31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0611" name="Rectangle 2"/>
          <p:cNvSpPr>
            <a:spLocks noGrp="1" noRot="1" noChangeAspect="1" noChangeArrowheads="1" noTextEdit="1"/>
          </p:cNvSpPr>
          <p:nvPr>
            <p:ph type="sldImg"/>
          </p:nvPr>
        </p:nvSpPr>
        <p:spPr>
          <a:xfrm>
            <a:off x="2309813" y="522288"/>
            <a:ext cx="4643437" cy="2611437"/>
          </a:xfrm>
          <a:ln/>
        </p:spPr>
      </p:sp>
      <p:sp>
        <p:nvSpPr>
          <p:cNvPr id="1220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57721266"/>
      </p:ext>
    </p:extLst>
  </p:cSld>
  <p:clrMapOvr>
    <a:masterClrMapping/>
  </p:clrMapOvr>
</p:notes>
</file>

<file path=ppt/notesSlides/notesSlide8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80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C83877E-1934-4A24-A982-CBE42AAFB24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38019" name="Rectangle 2"/>
          <p:cNvSpPr>
            <a:spLocks noGrp="1" noRot="1" noChangeAspect="1" noChangeArrowheads="1" noTextEdit="1"/>
          </p:cNvSpPr>
          <p:nvPr>
            <p:ph type="sldImg"/>
          </p:nvPr>
        </p:nvSpPr>
        <p:spPr>
          <a:xfrm>
            <a:off x="2309813" y="522288"/>
            <a:ext cx="4643437" cy="2611437"/>
          </a:xfrm>
          <a:ln/>
        </p:spPr>
      </p:sp>
      <p:sp>
        <p:nvSpPr>
          <p:cNvPr id="12380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03519037"/>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2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9D0FF52-C485-4A93-9E40-783F7161E26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32227" name="Rectangle 2"/>
          <p:cNvSpPr>
            <a:spLocks noGrp="1" noRot="1" noChangeAspect="1" noChangeArrowheads="1" noTextEdit="1"/>
          </p:cNvSpPr>
          <p:nvPr>
            <p:ph type="sldImg"/>
          </p:nvPr>
        </p:nvSpPr>
        <p:spPr>
          <a:xfrm>
            <a:off x="2309813" y="522288"/>
            <a:ext cx="4643437" cy="2611437"/>
          </a:xfrm>
          <a:ln/>
        </p:spPr>
      </p:sp>
      <p:sp>
        <p:nvSpPr>
          <p:cNvPr id="1332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69482064"/>
      </p:ext>
    </p:extLst>
  </p:cSld>
  <p:clrMapOvr>
    <a:masterClrMapping/>
  </p:clrMapOvr>
</p:notes>
</file>

<file path=ppt/notesSlides/notesSlide8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A7CF9CA-BCDB-432F-91C5-7AC4A476989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39043" name="Rectangle 2"/>
          <p:cNvSpPr>
            <a:spLocks noGrp="1" noRot="1" noChangeAspect="1" noChangeArrowheads="1" noTextEdit="1"/>
          </p:cNvSpPr>
          <p:nvPr>
            <p:ph type="sldImg"/>
          </p:nvPr>
        </p:nvSpPr>
        <p:spPr>
          <a:xfrm>
            <a:off x="2309813" y="522288"/>
            <a:ext cx="4643437" cy="2611437"/>
          </a:xfrm>
          <a:ln/>
        </p:spPr>
      </p:sp>
      <p:sp>
        <p:nvSpPr>
          <p:cNvPr id="12390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71160146"/>
      </p:ext>
    </p:extLst>
  </p:cSld>
  <p:clrMapOvr>
    <a:masterClrMapping/>
  </p:clrMapOvr>
</p:notes>
</file>

<file path=ppt/notesSlides/notesSlide8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0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92FB85D-8989-41CE-A3FE-9FB7DDC500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40067" name="Rectangle 2"/>
          <p:cNvSpPr>
            <a:spLocks noGrp="1" noRot="1" noChangeAspect="1" noChangeArrowheads="1" noTextEdit="1"/>
          </p:cNvSpPr>
          <p:nvPr>
            <p:ph type="sldImg"/>
          </p:nvPr>
        </p:nvSpPr>
        <p:spPr>
          <a:xfrm>
            <a:off x="2309813" y="522288"/>
            <a:ext cx="4643437" cy="2611437"/>
          </a:xfrm>
          <a:ln/>
        </p:spPr>
      </p:sp>
      <p:sp>
        <p:nvSpPr>
          <p:cNvPr id="1240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59950864"/>
      </p:ext>
    </p:extLst>
  </p:cSld>
  <p:clrMapOvr>
    <a:masterClrMapping/>
  </p:clrMapOvr>
</p:notes>
</file>

<file path=ppt/notesSlides/notesSlide8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1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E562773-70F0-45BD-8D37-AB0603C9465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41091" name="Rectangle 2"/>
          <p:cNvSpPr>
            <a:spLocks noGrp="1" noRot="1" noChangeAspect="1" noChangeArrowheads="1" noTextEdit="1"/>
          </p:cNvSpPr>
          <p:nvPr>
            <p:ph type="sldImg"/>
          </p:nvPr>
        </p:nvSpPr>
        <p:spPr>
          <a:xfrm>
            <a:off x="2309813" y="522288"/>
            <a:ext cx="4643437" cy="2611437"/>
          </a:xfrm>
          <a:ln/>
        </p:spPr>
      </p:sp>
      <p:sp>
        <p:nvSpPr>
          <p:cNvPr id="1241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21829674"/>
      </p:ext>
    </p:extLst>
  </p:cSld>
  <p:clrMapOvr>
    <a:masterClrMapping/>
  </p:clrMapOvr>
</p:notes>
</file>

<file path=ppt/notesSlides/notesSlide8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2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8C9A4DF-332A-4E69-8A17-061EAD05A1B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42115" name="Rectangle 2"/>
          <p:cNvSpPr>
            <a:spLocks noGrp="1" noRot="1" noChangeAspect="1" noChangeArrowheads="1" noTextEdit="1"/>
          </p:cNvSpPr>
          <p:nvPr>
            <p:ph type="sldImg"/>
          </p:nvPr>
        </p:nvSpPr>
        <p:spPr>
          <a:xfrm>
            <a:off x="2309813" y="522288"/>
            <a:ext cx="4643437" cy="2611437"/>
          </a:xfrm>
          <a:ln/>
        </p:spPr>
      </p:sp>
      <p:sp>
        <p:nvSpPr>
          <p:cNvPr id="1242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09896691"/>
      </p:ext>
    </p:extLst>
  </p:cSld>
  <p:clrMapOvr>
    <a:masterClrMapping/>
  </p:clrMapOvr>
</p:notes>
</file>

<file path=ppt/notesSlides/notesSlide8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3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86280F-ACAB-4245-8673-2E0061BB1A6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43139" name="Rectangle 2"/>
          <p:cNvSpPr>
            <a:spLocks noGrp="1" noRot="1" noChangeAspect="1" noChangeArrowheads="1" noTextEdit="1"/>
          </p:cNvSpPr>
          <p:nvPr>
            <p:ph type="sldImg"/>
          </p:nvPr>
        </p:nvSpPr>
        <p:spPr>
          <a:xfrm>
            <a:off x="2309813" y="522288"/>
            <a:ext cx="4643437" cy="2611437"/>
          </a:xfrm>
          <a:ln/>
        </p:spPr>
      </p:sp>
      <p:sp>
        <p:nvSpPr>
          <p:cNvPr id="1243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61932444"/>
      </p:ext>
    </p:extLst>
  </p:cSld>
  <p:clrMapOvr>
    <a:masterClrMapping/>
  </p:clrMapOvr>
</p:notes>
</file>

<file path=ppt/notesSlides/notesSlide8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4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81E8371-92B9-4EC7-9EEE-45A670C319B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44163" name="Rectangle 2"/>
          <p:cNvSpPr>
            <a:spLocks noGrp="1" noRot="1" noChangeAspect="1" noChangeArrowheads="1" noTextEdit="1"/>
          </p:cNvSpPr>
          <p:nvPr>
            <p:ph type="sldImg"/>
          </p:nvPr>
        </p:nvSpPr>
        <p:spPr>
          <a:xfrm>
            <a:off x="2309813" y="522288"/>
            <a:ext cx="4643437" cy="2611437"/>
          </a:xfrm>
          <a:ln/>
        </p:spPr>
      </p:sp>
      <p:sp>
        <p:nvSpPr>
          <p:cNvPr id="1244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84231715"/>
      </p:ext>
    </p:extLst>
  </p:cSld>
  <p:clrMapOvr>
    <a:masterClrMapping/>
  </p:clrMapOvr>
</p:notes>
</file>

<file path=ppt/notesSlides/notesSlide8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5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4B267C0-C51D-4F54-A673-9D73C936518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45187" name="Rectangle 2"/>
          <p:cNvSpPr>
            <a:spLocks noGrp="1" noRot="1" noChangeAspect="1" noChangeArrowheads="1" noTextEdit="1"/>
          </p:cNvSpPr>
          <p:nvPr>
            <p:ph type="sldImg"/>
          </p:nvPr>
        </p:nvSpPr>
        <p:spPr>
          <a:xfrm>
            <a:off x="2309813" y="522288"/>
            <a:ext cx="4643437" cy="2611437"/>
          </a:xfrm>
          <a:ln/>
        </p:spPr>
      </p:sp>
      <p:sp>
        <p:nvSpPr>
          <p:cNvPr id="1245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5370130"/>
      </p:ext>
    </p:extLst>
  </p:cSld>
  <p:clrMapOvr>
    <a:masterClrMapping/>
  </p:clrMapOvr>
</p:notes>
</file>

<file path=ppt/notesSlides/notesSlide8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13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5EF2EF5-9847-4BED-9975-09BF35A385B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51331" name="Rectangle 2"/>
          <p:cNvSpPr>
            <a:spLocks noGrp="1" noRot="1" noChangeAspect="1" noChangeArrowheads="1" noTextEdit="1"/>
          </p:cNvSpPr>
          <p:nvPr>
            <p:ph type="sldImg"/>
          </p:nvPr>
        </p:nvSpPr>
        <p:spPr>
          <a:xfrm>
            <a:off x="2309813" y="522288"/>
            <a:ext cx="4643437" cy="2611437"/>
          </a:xfrm>
          <a:ln/>
        </p:spPr>
      </p:sp>
      <p:sp>
        <p:nvSpPr>
          <p:cNvPr id="12513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33140862"/>
      </p:ext>
    </p:extLst>
  </p:cSld>
  <p:clrMapOvr>
    <a:masterClrMapping/>
  </p:clrMapOvr>
</p:notes>
</file>

<file path=ppt/notesSlides/notesSlide8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2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A9BF50C-F35E-4E12-AC90-C25D39F8556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52355" name="Rectangle 2"/>
          <p:cNvSpPr>
            <a:spLocks noGrp="1" noRot="1" noChangeAspect="1" noChangeArrowheads="1" noTextEdit="1"/>
          </p:cNvSpPr>
          <p:nvPr>
            <p:ph type="sldImg"/>
          </p:nvPr>
        </p:nvSpPr>
        <p:spPr>
          <a:xfrm>
            <a:off x="2309813" y="522288"/>
            <a:ext cx="4643437" cy="2611437"/>
          </a:xfrm>
          <a:ln/>
        </p:spPr>
      </p:sp>
      <p:sp>
        <p:nvSpPr>
          <p:cNvPr id="1252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14918320"/>
      </p:ext>
    </p:extLst>
  </p:cSld>
  <p:clrMapOvr>
    <a:masterClrMapping/>
  </p:clrMapOvr>
</p:notes>
</file>

<file path=ppt/notesSlides/notesSlide8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3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9DE3300-25BC-4F94-B7D8-1FA89F5D0CC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53379" name="Rectangle 2"/>
          <p:cNvSpPr>
            <a:spLocks noGrp="1" noRot="1" noChangeAspect="1" noChangeArrowheads="1" noTextEdit="1"/>
          </p:cNvSpPr>
          <p:nvPr>
            <p:ph type="sldImg"/>
          </p:nvPr>
        </p:nvSpPr>
        <p:spPr>
          <a:xfrm>
            <a:off x="2309813" y="522288"/>
            <a:ext cx="4643437" cy="2611437"/>
          </a:xfrm>
          <a:ln/>
        </p:spPr>
      </p:sp>
      <p:sp>
        <p:nvSpPr>
          <p:cNvPr id="1253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6606341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709E3B5-E524-4957-B426-CDF55EA2F3D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0883" name="Rectangle 2"/>
          <p:cNvSpPr>
            <a:spLocks noGrp="1" noRot="1" noChangeAspect="1" noChangeArrowheads="1" noTextEdit="1"/>
          </p:cNvSpPr>
          <p:nvPr>
            <p:ph type="sldImg"/>
          </p:nvPr>
        </p:nvSpPr>
        <p:spPr>
          <a:xfrm>
            <a:off x="2309813" y="522288"/>
            <a:ext cx="4643437" cy="2611437"/>
          </a:xfrm>
          <a:ln/>
        </p:spPr>
      </p:sp>
      <p:sp>
        <p:nvSpPr>
          <p:cNvPr id="890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37082352"/>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32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87C55B9-F57F-4B73-A28B-8BC9B6460E0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33251" name="Rectangle 2"/>
          <p:cNvSpPr>
            <a:spLocks noGrp="1" noRot="1" noChangeAspect="1" noChangeArrowheads="1" noTextEdit="1"/>
          </p:cNvSpPr>
          <p:nvPr>
            <p:ph type="sldImg"/>
          </p:nvPr>
        </p:nvSpPr>
        <p:spPr>
          <a:xfrm>
            <a:off x="2309813" y="522288"/>
            <a:ext cx="4643437" cy="2611437"/>
          </a:xfrm>
          <a:ln/>
        </p:spPr>
      </p:sp>
      <p:sp>
        <p:nvSpPr>
          <p:cNvPr id="13332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95416847"/>
      </p:ext>
    </p:extLst>
  </p:cSld>
  <p:clrMapOvr>
    <a:masterClrMapping/>
  </p:clrMapOvr>
</p:notes>
</file>

<file path=ppt/notesSlides/notesSlide9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4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E02E4B5-B4AF-44A0-A760-AC658B8EBC6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54403" name="Rectangle 2"/>
          <p:cNvSpPr>
            <a:spLocks noGrp="1" noRot="1" noChangeAspect="1" noChangeArrowheads="1" noTextEdit="1"/>
          </p:cNvSpPr>
          <p:nvPr>
            <p:ph type="sldImg"/>
          </p:nvPr>
        </p:nvSpPr>
        <p:spPr>
          <a:xfrm>
            <a:off x="2309813" y="522288"/>
            <a:ext cx="4643437" cy="2611437"/>
          </a:xfrm>
          <a:ln/>
        </p:spPr>
      </p:sp>
      <p:sp>
        <p:nvSpPr>
          <p:cNvPr id="1254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01120225"/>
      </p:ext>
    </p:extLst>
  </p:cSld>
  <p:clrMapOvr>
    <a:masterClrMapping/>
  </p:clrMapOvr>
</p:notes>
</file>

<file path=ppt/notesSlides/notesSlide9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5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CD9DB9F-0929-4440-A370-A621EB51948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55427" name="Rectangle 2"/>
          <p:cNvSpPr>
            <a:spLocks noGrp="1" noRot="1" noChangeAspect="1" noChangeArrowheads="1" noTextEdit="1"/>
          </p:cNvSpPr>
          <p:nvPr>
            <p:ph type="sldImg"/>
          </p:nvPr>
        </p:nvSpPr>
        <p:spPr>
          <a:xfrm>
            <a:off x="2309813" y="522288"/>
            <a:ext cx="4643437" cy="2611437"/>
          </a:xfrm>
          <a:ln/>
        </p:spPr>
      </p:sp>
      <p:sp>
        <p:nvSpPr>
          <p:cNvPr id="1255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88664633"/>
      </p:ext>
    </p:extLst>
  </p:cSld>
  <p:clrMapOvr>
    <a:masterClrMapping/>
  </p:clrMapOvr>
</p:notes>
</file>

<file path=ppt/notesSlides/notesSlide9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64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A4F6AB2-64B3-40C8-BA94-988EF5FDCE5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56451" name="Rectangle 2"/>
          <p:cNvSpPr>
            <a:spLocks noGrp="1" noRot="1" noChangeAspect="1" noChangeArrowheads="1" noTextEdit="1"/>
          </p:cNvSpPr>
          <p:nvPr>
            <p:ph type="sldImg"/>
          </p:nvPr>
        </p:nvSpPr>
        <p:spPr>
          <a:xfrm>
            <a:off x="2309813" y="522288"/>
            <a:ext cx="4643437" cy="2611437"/>
          </a:xfrm>
          <a:ln/>
        </p:spPr>
      </p:sp>
      <p:sp>
        <p:nvSpPr>
          <p:cNvPr id="12564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09045148"/>
      </p:ext>
    </p:extLst>
  </p:cSld>
  <p:clrMapOvr>
    <a:masterClrMapping/>
  </p:clrMapOvr>
</p:notes>
</file>

<file path=ppt/notesSlides/notesSlide9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74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892054-171B-494F-9E88-86F06BA5264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57475" name="Rectangle 2"/>
          <p:cNvSpPr>
            <a:spLocks noGrp="1" noRot="1" noChangeAspect="1" noChangeArrowheads="1" noTextEdit="1"/>
          </p:cNvSpPr>
          <p:nvPr>
            <p:ph type="sldImg"/>
          </p:nvPr>
        </p:nvSpPr>
        <p:spPr>
          <a:xfrm>
            <a:off x="2309813" y="522288"/>
            <a:ext cx="4643437" cy="2611437"/>
          </a:xfrm>
          <a:ln/>
        </p:spPr>
      </p:sp>
      <p:sp>
        <p:nvSpPr>
          <p:cNvPr id="12574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47592302"/>
      </p:ext>
    </p:extLst>
  </p:cSld>
  <p:clrMapOvr>
    <a:masterClrMapping/>
  </p:clrMapOvr>
</p:notes>
</file>

<file path=ppt/notesSlides/notesSlide9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A11BBA1-6566-4DE9-BE5E-7BF8DE95C4D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59523" name="Rectangle 2"/>
          <p:cNvSpPr>
            <a:spLocks noGrp="1" noRot="1" noChangeAspect="1" noChangeArrowheads="1" noTextEdit="1"/>
          </p:cNvSpPr>
          <p:nvPr>
            <p:ph type="sldImg"/>
          </p:nvPr>
        </p:nvSpPr>
        <p:spPr>
          <a:xfrm>
            <a:off x="2309813" y="522288"/>
            <a:ext cx="4643437" cy="2611437"/>
          </a:xfrm>
          <a:ln/>
        </p:spPr>
      </p:sp>
      <p:sp>
        <p:nvSpPr>
          <p:cNvPr id="12595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84154507"/>
      </p:ext>
    </p:extLst>
  </p:cSld>
  <p:clrMapOvr>
    <a:masterClrMapping/>
  </p:clrMapOvr>
</p:notes>
</file>

<file path=ppt/notesSlides/notesSlide9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6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8D3C015-FDAF-4628-91D9-1E07A045255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46211" name="Rectangle 2"/>
          <p:cNvSpPr>
            <a:spLocks noGrp="1" noRot="1" noChangeAspect="1" noChangeArrowheads="1" noTextEdit="1"/>
          </p:cNvSpPr>
          <p:nvPr>
            <p:ph type="sldImg"/>
          </p:nvPr>
        </p:nvSpPr>
        <p:spPr>
          <a:xfrm>
            <a:off x="2309813" y="522288"/>
            <a:ext cx="4643437" cy="2611437"/>
          </a:xfrm>
          <a:ln/>
        </p:spPr>
      </p:sp>
      <p:sp>
        <p:nvSpPr>
          <p:cNvPr id="1246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54147479"/>
      </p:ext>
    </p:extLst>
  </p:cSld>
  <p:clrMapOvr>
    <a:masterClrMapping/>
  </p:clrMapOvr>
</p:notes>
</file>

<file path=ppt/notesSlides/notesSlide9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72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E3EE266-A474-4426-B131-80517E189B4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47235" name="Rectangle 2"/>
          <p:cNvSpPr>
            <a:spLocks noGrp="1" noRot="1" noChangeAspect="1" noChangeArrowheads="1" noTextEdit="1"/>
          </p:cNvSpPr>
          <p:nvPr>
            <p:ph type="sldImg"/>
          </p:nvPr>
        </p:nvSpPr>
        <p:spPr>
          <a:xfrm>
            <a:off x="2309813" y="522288"/>
            <a:ext cx="4643437" cy="2611437"/>
          </a:xfrm>
          <a:ln/>
        </p:spPr>
      </p:sp>
      <p:sp>
        <p:nvSpPr>
          <p:cNvPr id="12472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28804350"/>
      </p:ext>
    </p:extLst>
  </p:cSld>
  <p:clrMapOvr>
    <a:masterClrMapping/>
  </p:clrMapOvr>
</p:notes>
</file>

<file path=ppt/notesSlides/notesSlide9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82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81AE538-C73A-45D5-B8AB-1A51F9BFE6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48259" name="Rectangle 2"/>
          <p:cNvSpPr>
            <a:spLocks noGrp="1" noRot="1" noChangeAspect="1" noChangeArrowheads="1" noTextEdit="1"/>
          </p:cNvSpPr>
          <p:nvPr>
            <p:ph type="sldImg"/>
          </p:nvPr>
        </p:nvSpPr>
        <p:spPr>
          <a:xfrm>
            <a:off x="2309813" y="522288"/>
            <a:ext cx="4643437" cy="2611437"/>
          </a:xfrm>
          <a:ln/>
        </p:spPr>
      </p:sp>
      <p:sp>
        <p:nvSpPr>
          <p:cNvPr id="12482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74202372"/>
      </p:ext>
    </p:extLst>
  </p:cSld>
  <p:clrMapOvr>
    <a:masterClrMapping/>
  </p:clrMapOvr>
</p:notes>
</file>

<file path=ppt/notesSlides/notesSlide9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0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56CD1C3-267C-4E4A-9CA5-576AA8FDB28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50307" name="Rectangle 2"/>
          <p:cNvSpPr>
            <a:spLocks noGrp="1" noRot="1" noChangeAspect="1" noChangeArrowheads="1" noTextEdit="1"/>
          </p:cNvSpPr>
          <p:nvPr>
            <p:ph type="sldImg"/>
          </p:nvPr>
        </p:nvSpPr>
        <p:spPr>
          <a:xfrm>
            <a:off x="2309813" y="522288"/>
            <a:ext cx="4643437" cy="2611437"/>
          </a:xfrm>
          <a:ln/>
        </p:spPr>
      </p:sp>
      <p:sp>
        <p:nvSpPr>
          <p:cNvPr id="1250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25746897"/>
      </p:ext>
    </p:extLst>
  </p:cSld>
  <p:clrMapOvr>
    <a:masterClrMapping/>
  </p:clrMapOvr>
</p:notes>
</file>

<file path=ppt/notesSlides/notesSlide9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05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79844F3-4AFF-4AEE-AF36-D4B1BBA1B3E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60547" name="Rectangle 2"/>
          <p:cNvSpPr>
            <a:spLocks noGrp="1" noRot="1" noChangeAspect="1" noChangeArrowheads="1" noTextEdit="1"/>
          </p:cNvSpPr>
          <p:nvPr>
            <p:ph type="sldImg"/>
          </p:nvPr>
        </p:nvSpPr>
        <p:spPr>
          <a:xfrm>
            <a:off x="2309813" y="522288"/>
            <a:ext cx="4643437" cy="2611437"/>
          </a:xfrm>
          <a:ln/>
        </p:spPr>
      </p:sp>
      <p:sp>
        <p:nvSpPr>
          <p:cNvPr id="12605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53633585"/>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15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B60B867-AD7D-41C4-8ECC-2E8288ACD30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1539" name="Rectangle 2"/>
          <p:cNvSpPr>
            <a:spLocks noGrp="1" noRot="1" noChangeAspect="1" noChangeArrowheads="1" noTextEdit="1"/>
          </p:cNvSpPr>
          <p:nvPr>
            <p:ph type="sldImg"/>
          </p:nvPr>
        </p:nvSpPr>
        <p:spPr>
          <a:xfrm>
            <a:off x="2309813" y="522288"/>
            <a:ext cx="4643437" cy="2611437"/>
          </a:xfrm>
          <a:ln/>
        </p:spPr>
      </p:sp>
      <p:sp>
        <p:nvSpPr>
          <p:cNvPr id="16015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00169901"/>
      </p:ext>
    </p:extLst>
  </p:cSld>
  <p:clrMapOvr>
    <a:masterClrMapping/>
  </p:clrMapOvr>
</p:notes>
</file>

<file path=ppt/notesSlides/notesSlide9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15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88BE39E-2F48-4269-A43F-128DADF9072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61571" name="Rectangle 2"/>
          <p:cNvSpPr>
            <a:spLocks noGrp="1" noRot="1" noChangeAspect="1" noChangeArrowheads="1" noTextEdit="1"/>
          </p:cNvSpPr>
          <p:nvPr>
            <p:ph type="sldImg"/>
          </p:nvPr>
        </p:nvSpPr>
        <p:spPr>
          <a:xfrm>
            <a:off x="2309813" y="522288"/>
            <a:ext cx="4643437" cy="2611437"/>
          </a:xfrm>
          <a:ln/>
        </p:spPr>
      </p:sp>
      <p:sp>
        <p:nvSpPr>
          <p:cNvPr id="12615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52096941"/>
      </p:ext>
    </p:extLst>
  </p:cSld>
  <p:clrMapOvr>
    <a:masterClrMapping/>
  </p:clrMapOvr>
</p:notes>
</file>

<file path=ppt/notesSlides/notesSlide9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25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B45877F-2769-4919-8B22-70DE9D75D85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62595" name="Rectangle 2"/>
          <p:cNvSpPr>
            <a:spLocks noGrp="1" noRot="1" noChangeAspect="1" noChangeArrowheads="1" noTextEdit="1"/>
          </p:cNvSpPr>
          <p:nvPr>
            <p:ph type="sldImg"/>
          </p:nvPr>
        </p:nvSpPr>
        <p:spPr>
          <a:xfrm>
            <a:off x="2309813" y="522288"/>
            <a:ext cx="4643437" cy="2611437"/>
          </a:xfrm>
          <a:ln/>
        </p:spPr>
      </p:sp>
      <p:sp>
        <p:nvSpPr>
          <p:cNvPr id="12625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07524044"/>
      </p:ext>
    </p:extLst>
  </p:cSld>
  <p:clrMapOvr>
    <a:masterClrMapping/>
  </p:clrMapOvr>
</p:notes>
</file>

<file path=ppt/notesSlides/notesSlide9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36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51897C9-1E26-4BA9-B511-73A12A1A727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63619" name="Rectangle 2"/>
          <p:cNvSpPr>
            <a:spLocks noGrp="1" noRot="1" noChangeAspect="1" noChangeArrowheads="1" noTextEdit="1"/>
          </p:cNvSpPr>
          <p:nvPr>
            <p:ph type="sldImg"/>
          </p:nvPr>
        </p:nvSpPr>
        <p:spPr>
          <a:xfrm>
            <a:off x="2309813" y="522288"/>
            <a:ext cx="4643437" cy="2611437"/>
          </a:xfrm>
          <a:ln/>
        </p:spPr>
      </p:sp>
      <p:sp>
        <p:nvSpPr>
          <p:cNvPr id="12636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88450321"/>
      </p:ext>
    </p:extLst>
  </p:cSld>
  <p:clrMapOvr>
    <a:masterClrMapping/>
  </p:clrMapOvr>
</p:notes>
</file>

<file path=ppt/notesSlides/notesSlide9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46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A0C7459-CD29-4027-9CC7-687B586225D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64643" name="Rectangle 2"/>
          <p:cNvSpPr>
            <a:spLocks noGrp="1" noRot="1" noChangeAspect="1" noChangeArrowheads="1" noTextEdit="1"/>
          </p:cNvSpPr>
          <p:nvPr>
            <p:ph type="sldImg"/>
          </p:nvPr>
        </p:nvSpPr>
        <p:spPr>
          <a:xfrm>
            <a:off x="2309813" y="522288"/>
            <a:ext cx="4643437" cy="2611437"/>
          </a:xfrm>
          <a:ln/>
        </p:spPr>
      </p:sp>
      <p:sp>
        <p:nvSpPr>
          <p:cNvPr id="12646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43322768"/>
      </p:ext>
    </p:extLst>
  </p:cSld>
  <p:clrMapOvr>
    <a:masterClrMapping/>
  </p:clrMapOvr>
</p:notes>
</file>

<file path=ppt/notesSlides/notesSlide9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56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911C2E-FB5F-4024-822C-BD6D3A72169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65667" name="Rectangle 2"/>
          <p:cNvSpPr>
            <a:spLocks noGrp="1" noRot="1" noChangeAspect="1" noChangeArrowheads="1" noTextEdit="1"/>
          </p:cNvSpPr>
          <p:nvPr>
            <p:ph type="sldImg"/>
          </p:nvPr>
        </p:nvSpPr>
        <p:spPr>
          <a:xfrm>
            <a:off x="2309813" y="522288"/>
            <a:ext cx="4643437" cy="2611437"/>
          </a:xfrm>
          <a:ln/>
        </p:spPr>
      </p:sp>
      <p:sp>
        <p:nvSpPr>
          <p:cNvPr id="1265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8579455"/>
      </p:ext>
    </p:extLst>
  </p:cSld>
  <p:clrMapOvr>
    <a:masterClrMapping/>
  </p:clrMapOvr>
</p:notes>
</file>

<file path=ppt/notesSlides/notesSlide9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66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DB0AABE-975C-4A88-A217-824E9E9B356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66691" name="Rectangle 2"/>
          <p:cNvSpPr>
            <a:spLocks noGrp="1" noRot="1" noChangeAspect="1" noChangeArrowheads="1" noTextEdit="1"/>
          </p:cNvSpPr>
          <p:nvPr>
            <p:ph type="sldImg"/>
          </p:nvPr>
        </p:nvSpPr>
        <p:spPr>
          <a:xfrm>
            <a:off x="2309813" y="522288"/>
            <a:ext cx="4643437" cy="2611437"/>
          </a:xfrm>
          <a:ln/>
        </p:spPr>
      </p:sp>
      <p:sp>
        <p:nvSpPr>
          <p:cNvPr id="12666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16039928"/>
      </p:ext>
    </p:extLst>
  </p:cSld>
  <p:clrMapOvr>
    <a:masterClrMapping/>
  </p:clrMapOvr>
</p:notes>
</file>

<file path=ppt/notesSlides/notesSlide9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7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12DB339-D662-45A4-8FB4-1E509CA5AC6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67715" name="Rectangle 2"/>
          <p:cNvSpPr>
            <a:spLocks noGrp="1" noRot="1" noChangeAspect="1" noChangeArrowheads="1" noTextEdit="1"/>
          </p:cNvSpPr>
          <p:nvPr>
            <p:ph type="sldImg"/>
          </p:nvPr>
        </p:nvSpPr>
        <p:spPr>
          <a:xfrm>
            <a:off x="2309813" y="522288"/>
            <a:ext cx="4643437" cy="2611437"/>
          </a:xfrm>
          <a:ln/>
        </p:spPr>
      </p:sp>
      <p:sp>
        <p:nvSpPr>
          <p:cNvPr id="1267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8520838"/>
      </p:ext>
    </p:extLst>
  </p:cSld>
  <p:clrMapOvr>
    <a:masterClrMapping/>
  </p:clrMapOvr>
</p:notes>
</file>

<file path=ppt/notesSlides/notesSlide9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8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065CAE4-5AB2-44A9-A982-3147D7EA677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68739" name="Rectangle 2"/>
          <p:cNvSpPr>
            <a:spLocks noGrp="1" noRot="1" noChangeAspect="1" noChangeArrowheads="1" noTextEdit="1"/>
          </p:cNvSpPr>
          <p:nvPr>
            <p:ph type="sldImg"/>
          </p:nvPr>
        </p:nvSpPr>
        <p:spPr>
          <a:xfrm>
            <a:off x="2309813" y="522288"/>
            <a:ext cx="4643437" cy="2611437"/>
          </a:xfrm>
          <a:ln/>
        </p:spPr>
      </p:sp>
      <p:sp>
        <p:nvSpPr>
          <p:cNvPr id="1268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5690691"/>
      </p:ext>
    </p:extLst>
  </p:cSld>
  <p:clrMapOvr>
    <a:masterClrMapping/>
  </p:clrMapOvr>
</p:notes>
</file>

<file path=ppt/notesSlides/notesSlide9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E392B1E-BC52-4994-BB33-7A8C6690613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69763" name="Rectangle 2"/>
          <p:cNvSpPr>
            <a:spLocks noGrp="1" noRot="1" noChangeAspect="1" noChangeArrowheads="1" noTextEdit="1"/>
          </p:cNvSpPr>
          <p:nvPr>
            <p:ph type="sldImg"/>
          </p:nvPr>
        </p:nvSpPr>
        <p:spPr>
          <a:xfrm>
            <a:off x="2309813" y="522288"/>
            <a:ext cx="4643437" cy="2611437"/>
          </a:xfrm>
          <a:ln/>
        </p:spPr>
      </p:sp>
      <p:sp>
        <p:nvSpPr>
          <p:cNvPr id="12697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16677227"/>
      </p:ext>
    </p:extLst>
  </p:cSld>
  <p:clrMapOvr>
    <a:masterClrMapping/>
  </p:clrMapOvr>
</p:notes>
</file>

<file path=ppt/notesSlides/notesSlide9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07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3784CED-84FC-4475-A5C2-B10E2E7D0BE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0787" name="Rectangle 2"/>
          <p:cNvSpPr>
            <a:spLocks noGrp="1" noRot="1" noChangeAspect="1" noChangeArrowheads="1" noTextEdit="1"/>
          </p:cNvSpPr>
          <p:nvPr>
            <p:ph type="sldImg"/>
          </p:nvPr>
        </p:nvSpPr>
        <p:spPr>
          <a:xfrm>
            <a:off x="2309813" y="522288"/>
            <a:ext cx="4643437" cy="2611437"/>
          </a:xfrm>
          <a:ln/>
        </p:spPr>
      </p:sp>
      <p:sp>
        <p:nvSpPr>
          <p:cNvPr id="12707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66987410"/>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2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FDAAEBB-4B4F-4A8F-A20E-310853C77A3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2563" name="Rectangle 2"/>
          <p:cNvSpPr>
            <a:spLocks noGrp="1" noRot="1" noChangeAspect="1" noChangeArrowheads="1" noTextEdit="1"/>
          </p:cNvSpPr>
          <p:nvPr>
            <p:ph type="sldImg"/>
          </p:nvPr>
        </p:nvSpPr>
        <p:spPr>
          <a:xfrm>
            <a:off x="2309813" y="522288"/>
            <a:ext cx="4643437" cy="2611437"/>
          </a:xfrm>
          <a:ln/>
        </p:spPr>
      </p:sp>
      <p:sp>
        <p:nvSpPr>
          <p:cNvPr id="1602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70292328"/>
      </p:ext>
    </p:extLst>
  </p:cSld>
  <p:clrMapOvr>
    <a:masterClrMapping/>
  </p:clrMapOvr>
</p:notes>
</file>

<file path=ppt/notesSlides/notesSlide9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18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8DEA1AE-3DC7-434A-8D36-8CF2D24F806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1811" name="Rectangle 2"/>
          <p:cNvSpPr>
            <a:spLocks noGrp="1" noRot="1" noChangeAspect="1" noChangeArrowheads="1" noTextEdit="1"/>
          </p:cNvSpPr>
          <p:nvPr>
            <p:ph type="sldImg"/>
          </p:nvPr>
        </p:nvSpPr>
        <p:spPr>
          <a:xfrm>
            <a:off x="2309813" y="522288"/>
            <a:ext cx="4643437" cy="2611437"/>
          </a:xfrm>
          <a:ln/>
        </p:spPr>
      </p:sp>
      <p:sp>
        <p:nvSpPr>
          <p:cNvPr id="12718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87277165"/>
      </p:ext>
    </p:extLst>
  </p:cSld>
  <p:clrMapOvr>
    <a:masterClrMapping/>
  </p:clrMapOvr>
</p:notes>
</file>

<file path=ppt/notesSlides/notesSlide9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28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835B579-5A43-4503-B1D3-FB67B95EA9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2835" name="Rectangle 2"/>
          <p:cNvSpPr>
            <a:spLocks noGrp="1" noRot="1" noChangeAspect="1" noChangeArrowheads="1" noTextEdit="1"/>
          </p:cNvSpPr>
          <p:nvPr>
            <p:ph type="sldImg"/>
          </p:nvPr>
        </p:nvSpPr>
        <p:spPr>
          <a:xfrm>
            <a:off x="2309813" y="522288"/>
            <a:ext cx="4643437" cy="2611437"/>
          </a:xfrm>
          <a:ln/>
        </p:spPr>
      </p:sp>
      <p:sp>
        <p:nvSpPr>
          <p:cNvPr id="12728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49056173"/>
      </p:ext>
    </p:extLst>
  </p:cSld>
  <p:clrMapOvr>
    <a:masterClrMapping/>
  </p:clrMapOvr>
</p:notes>
</file>

<file path=ppt/notesSlides/notesSlide9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3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30CEDDE-4696-4F44-824B-1FCD1A45AC5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3859" name="Rectangle 2"/>
          <p:cNvSpPr>
            <a:spLocks noGrp="1" noRot="1" noChangeAspect="1" noChangeArrowheads="1" noTextEdit="1"/>
          </p:cNvSpPr>
          <p:nvPr>
            <p:ph type="sldImg"/>
          </p:nvPr>
        </p:nvSpPr>
        <p:spPr>
          <a:xfrm>
            <a:off x="2309813" y="522288"/>
            <a:ext cx="4643437" cy="2611437"/>
          </a:xfrm>
          <a:ln/>
        </p:spPr>
      </p:sp>
      <p:sp>
        <p:nvSpPr>
          <p:cNvPr id="1273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36247428"/>
      </p:ext>
    </p:extLst>
  </p:cSld>
  <p:clrMapOvr>
    <a:masterClrMapping/>
  </p:clrMapOvr>
</p:notes>
</file>

<file path=ppt/notesSlides/notesSlide9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4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CBCD88-F7C9-4B50-BEC1-E035821700B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4883" name="Rectangle 2"/>
          <p:cNvSpPr>
            <a:spLocks noGrp="1" noRot="1" noChangeAspect="1" noChangeArrowheads="1" noTextEdit="1"/>
          </p:cNvSpPr>
          <p:nvPr>
            <p:ph type="sldImg"/>
          </p:nvPr>
        </p:nvSpPr>
        <p:spPr>
          <a:xfrm>
            <a:off x="2309813" y="522288"/>
            <a:ext cx="4643437" cy="2611437"/>
          </a:xfrm>
          <a:ln/>
        </p:spPr>
      </p:sp>
      <p:sp>
        <p:nvSpPr>
          <p:cNvPr id="1274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3306030"/>
      </p:ext>
    </p:extLst>
  </p:cSld>
  <p:clrMapOvr>
    <a:masterClrMapping/>
  </p:clrMapOvr>
</p:notes>
</file>

<file path=ppt/notesSlides/notesSlide9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59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4D10FA-081C-4037-9B7C-40790A79C65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5907" name="Rectangle 2"/>
          <p:cNvSpPr>
            <a:spLocks noGrp="1" noRot="1" noChangeAspect="1" noChangeArrowheads="1" noTextEdit="1"/>
          </p:cNvSpPr>
          <p:nvPr>
            <p:ph type="sldImg"/>
          </p:nvPr>
        </p:nvSpPr>
        <p:spPr>
          <a:xfrm>
            <a:off x="2309813" y="522288"/>
            <a:ext cx="4643437" cy="2611437"/>
          </a:xfrm>
          <a:ln/>
        </p:spPr>
      </p:sp>
      <p:sp>
        <p:nvSpPr>
          <p:cNvPr id="12759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72885205"/>
      </p:ext>
    </p:extLst>
  </p:cSld>
  <p:clrMapOvr>
    <a:masterClrMapping/>
  </p:clrMapOvr>
</p:notes>
</file>

<file path=ppt/notesSlides/notesSlide9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7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3492002-CFF8-4849-9B73-F2EBDFEA1DE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7171" name="Rectangle 2"/>
          <p:cNvSpPr>
            <a:spLocks noGrp="1" noRot="1" noChangeAspect="1" noChangeArrowheads="1" noTextEdit="1"/>
          </p:cNvSpPr>
          <p:nvPr>
            <p:ph type="sldImg"/>
          </p:nvPr>
        </p:nvSpPr>
        <p:spPr>
          <a:xfrm>
            <a:off x="2309813" y="522288"/>
            <a:ext cx="4643437" cy="2611437"/>
          </a:xfrm>
          <a:ln/>
        </p:spPr>
      </p:sp>
      <p:sp>
        <p:nvSpPr>
          <p:cNvPr id="1287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737865"/>
      </p:ext>
    </p:extLst>
  </p:cSld>
  <p:clrMapOvr>
    <a:masterClrMapping/>
  </p:clrMapOvr>
</p:notes>
</file>

<file path=ppt/notesSlides/notesSlide9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8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C54B4B9-25E6-4F35-9E75-EA02CD23ABF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8195" name="Rectangle 2"/>
          <p:cNvSpPr>
            <a:spLocks noGrp="1" noRot="1" noChangeAspect="1" noChangeArrowheads="1" noTextEdit="1"/>
          </p:cNvSpPr>
          <p:nvPr>
            <p:ph type="sldImg"/>
          </p:nvPr>
        </p:nvSpPr>
        <p:spPr>
          <a:xfrm>
            <a:off x="2309813" y="522288"/>
            <a:ext cx="4643437" cy="2611437"/>
          </a:xfrm>
          <a:ln/>
        </p:spPr>
      </p:sp>
      <p:sp>
        <p:nvSpPr>
          <p:cNvPr id="1288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54863754"/>
      </p:ext>
    </p:extLst>
  </p:cSld>
  <p:clrMapOvr>
    <a:masterClrMapping/>
  </p:clrMapOvr>
</p:notes>
</file>

<file path=ppt/notesSlides/notesSlide9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92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9387DA3-324E-4673-8D30-8FE9ACE74AE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9219" name="Rectangle 2"/>
          <p:cNvSpPr>
            <a:spLocks noGrp="1" noRot="1" noChangeAspect="1" noChangeArrowheads="1" noTextEdit="1"/>
          </p:cNvSpPr>
          <p:nvPr>
            <p:ph type="sldImg"/>
          </p:nvPr>
        </p:nvSpPr>
        <p:spPr>
          <a:xfrm>
            <a:off x="2309813" y="522288"/>
            <a:ext cx="4643437" cy="2611437"/>
          </a:xfrm>
          <a:ln/>
        </p:spPr>
      </p:sp>
      <p:sp>
        <p:nvSpPr>
          <p:cNvPr id="12892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92066011"/>
      </p:ext>
    </p:extLst>
  </p:cSld>
  <p:clrMapOvr>
    <a:masterClrMapping/>
  </p:clrMapOvr>
</p:notes>
</file>

<file path=ppt/notesSlides/notesSlide9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CBA098E-3AC3-4349-A129-F499C5DB27A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0243" name="Rectangle 2"/>
          <p:cNvSpPr>
            <a:spLocks noGrp="1" noRot="1" noChangeAspect="1" noChangeArrowheads="1" noTextEdit="1"/>
          </p:cNvSpPr>
          <p:nvPr>
            <p:ph type="sldImg"/>
          </p:nvPr>
        </p:nvSpPr>
        <p:spPr>
          <a:xfrm>
            <a:off x="2309813" y="522288"/>
            <a:ext cx="4643437" cy="2611437"/>
          </a:xfrm>
          <a:ln/>
        </p:spPr>
      </p:sp>
      <p:sp>
        <p:nvSpPr>
          <p:cNvPr id="1290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5460132"/>
      </p:ext>
    </p:extLst>
  </p:cSld>
  <p:clrMapOvr>
    <a:masterClrMapping/>
  </p:clrMapOvr>
</p:notes>
</file>

<file path=ppt/notesSlides/notesSlide9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12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9AAF711-CC47-4F3A-A636-941645C440A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1267" name="Rectangle 2"/>
          <p:cNvSpPr>
            <a:spLocks noGrp="1" noRot="1" noChangeAspect="1" noChangeArrowheads="1" noTextEdit="1"/>
          </p:cNvSpPr>
          <p:nvPr>
            <p:ph type="sldImg"/>
          </p:nvPr>
        </p:nvSpPr>
        <p:spPr>
          <a:xfrm>
            <a:off x="2309813" y="522288"/>
            <a:ext cx="4643437" cy="2611437"/>
          </a:xfrm>
          <a:ln/>
        </p:spPr>
      </p:sp>
      <p:sp>
        <p:nvSpPr>
          <p:cNvPr id="12912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10303114"/>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3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E5D3328-CCB0-4749-855D-5A729268A5D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3587" name="Rectangle 2"/>
          <p:cNvSpPr>
            <a:spLocks noGrp="1" noRot="1" noChangeAspect="1" noChangeArrowheads="1" noTextEdit="1"/>
          </p:cNvSpPr>
          <p:nvPr>
            <p:ph type="sldImg"/>
          </p:nvPr>
        </p:nvSpPr>
        <p:spPr>
          <a:xfrm>
            <a:off x="2309813" y="522288"/>
            <a:ext cx="4643437" cy="2611437"/>
          </a:xfrm>
          <a:ln/>
        </p:spPr>
      </p:sp>
      <p:sp>
        <p:nvSpPr>
          <p:cNvPr id="1603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92064421"/>
      </p:ext>
    </p:extLst>
  </p:cSld>
  <p:clrMapOvr>
    <a:masterClrMapping/>
  </p:clrMapOvr>
</p:notes>
</file>

<file path=ppt/notesSlides/notesSlide9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2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59A708-B2F7-4368-AB73-F75E357B7AF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2291" name="Rectangle 2"/>
          <p:cNvSpPr>
            <a:spLocks noGrp="1" noRot="1" noChangeAspect="1" noChangeArrowheads="1" noTextEdit="1"/>
          </p:cNvSpPr>
          <p:nvPr>
            <p:ph type="sldImg"/>
          </p:nvPr>
        </p:nvSpPr>
        <p:spPr>
          <a:xfrm>
            <a:off x="2309813" y="522288"/>
            <a:ext cx="4643437" cy="2611437"/>
          </a:xfrm>
          <a:ln/>
        </p:spPr>
      </p:sp>
      <p:sp>
        <p:nvSpPr>
          <p:cNvPr id="1292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52094046"/>
      </p:ext>
    </p:extLst>
  </p:cSld>
  <p:clrMapOvr>
    <a:masterClrMapping/>
  </p:clrMapOvr>
</p:notes>
</file>

<file path=ppt/notesSlides/notesSlide9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33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603E915-BC6E-4E8B-821B-0FA290D92F4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3315" name="Rectangle 2"/>
          <p:cNvSpPr>
            <a:spLocks noGrp="1" noRot="1" noChangeAspect="1" noChangeArrowheads="1" noTextEdit="1"/>
          </p:cNvSpPr>
          <p:nvPr>
            <p:ph type="sldImg"/>
          </p:nvPr>
        </p:nvSpPr>
        <p:spPr>
          <a:xfrm>
            <a:off x="2309813" y="522288"/>
            <a:ext cx="4643437" cy="2611437"/>
          </a:xfrm>
          <a:ln/>
        </p:spPr>
      </p:sp>
      <p:sp>
        <p:nvSpPr>
          <p:cNvPr id="12933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45346655"/>
      </p:ext>
    </p:extLst>
  </p:cSld>
  <p:clrMapOvr>
    <a:masterClrMapping/>
  </p:clrMapOvr>
</p:notes>
</file>

<file path=ppt/notesSlides/notesSlide9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4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A81160-BAF3-4540-9B1C-BCFD9E730EE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4339" name="Rectangle 2"/>
          <p:cNvSpPr>
            <a:spLocks noGrp="1" noRot="1" noChangeAspect="1" noChangeArrowheads="1" noTextEdit="1"/>
          </p:cNvSpPr>
          <p:nvPr>
            <p:ph type="sldImg"/>
          </p:nvPr>
        </p:nvSpPr>
        <p:spPr>
          <a:xfrm>
            <a:off x="2309813" y="522288"/>
            <a:ext cx="4643437" cy="2611437"/>
          </a:xfrm>
          <a:ln/>
        </p:spPr>
      </p:sp>
      <p:sp>
        <p:nvSpPr>
          <p:cNvPr id="1294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93837953"/>
      </p:ext>
    </p:extLst>
  </p:cSld>
  <p:clrMapOvr>
    <a:masterClrMapping/>
  </p:clrMapOvr>
</p:notes>
</file>

<file path=ppt/notesSlides/notesSlide9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53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33C1D46-7C12-4A88-8621-9543671237A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5363" name="Rectangle 2"/>
          <p:cNvSpPr>
            <a:spLocks noGrp="1" noRot="1" noChangeAspect="1" noChangeArrowheads="1" noTextEdit="1"/>
          </p:cNvSpPr>
          <p:nvPr>
            <p:ph type="sldImg"/>
          </p:nvPr>
        </p:nvSpPr>
        <p:spPr>
          <a:xfrm>
            <a:off x="2309813" y="522288"/>
            <a:ext cx="4643437" cy="2611437"/>
          </a:xfrm>
          <a:ln/>
        </p:spPr>
      </p:sp>
      <p:sp>
        <p:nvSpPr>
          <p:cNvPr id="12953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04843424"/>
      </p:ext>
    </p:extLst>
  </p:cSld>
  <p:clrMapOvr>
    <a:masterClrMapping/>
  </p:clrMapOvr>
</p:notes>
</file>

<file path=ppt/notesSlides/notesSlide9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63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4C7A890-69D3-4713-BD1B-48033C58C4A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6387" name="Rectangle 2"/>
          <p:cNvSpPr>
            <a:spLocks noGrp="1" noRot="1" noChangeAspect="1" noChangeArrowheads="1" noTextEdit="1"/>
          </p:cNvSpPr>
          <p:nvPr>
            <p:ph type="sldImg"/>
          </p:nvPr>
        </p:nvSpPr>
        <p:spPr>
          <a:xfrm>
            <a:off x="2309813" y="522288"/>
            <a:ext cx="4643437" cy="2611437"/>
          </a:xfrm>
          <a:ln/>
        </p:spPr>
      </p:sp>
      <p:sp>
        <p:nvSpPr>
          <p:cNvPr id="12963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22431645"/>
      </p:ext>
    </p:extLst>
  </p:cSld>
  <p:clrMapOvr>
    <a:masterClrMapping/>
  </p:clrMapOvr>
</p:notes>
</file>

<file path=ppt/notesSlides/notesSlide9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74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06D4554-88F5-495C-B30F-7AB6A3023C6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7411" name="Rectangle 2"/>
          <p:cNvSpPr>
            <a:spLocks noGrp="1" noRot="1" noChangeAspect="1" noChangeArrowheads="1" noTextEdit="1"/>
          </p:cNvSpPr>
          <p:nvPr>
            <p:ph type="sldImg"/>
          </p:nvPr>
        </p:nvSpPr>
        <p:spPr>
          <a:xfrm>
            <a:off x="2309813" y="522288"/>
            <a:ext cx="4643437" cy="2611437"/>
          </a:xfrm>
          <a:ln/>
        </p:spPr>
      </p:sp>
      <p:sp>
        <p:nvSpPr>
          <p:cNvPr id="12974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49614821"/>
      </p:ext>
    </p:extLst>
  </p:cSld>
  <p:clrMapOvr>
    <a:masterClrMapping/>
  </p:clrMapOvr>
</p:notes>
</file>

<file path=ppt/notesSlides/notesSlide9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84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B4901FE-0559-4211-BCB7-1198CE4F228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8435" name="Rectangle 2"/>
          <p:cNvSpPr>
            <a:spLocks noGrp="1" noRot="1" noChangeAspect="1" noChangeArrowheads="1" noTextEdit="1"/>
          </p:cNvSpPr>
          <p:nvPr>
            <p:ph type="sldImg"/>
          </p:nvPr>
        </p:nvSpPr>
        <p:spPr>
          <a:xfrm>
            <a:off x="2309813" y="522288"/>
            <a:ext cx="4643437" cy="2611437"/>
          </a:xfrm>
          <a:ln/>
        </p:spPr>
      </p:sp>
      <p:sp>
        <p:nvSpPr>
          <p:cNvPr id="12984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24324393"/>
      </p:ext>
    </p:extLst>
  </p:cSld>
  <p:clrMapOvr>
    <a:masterClrMapping/>
  </p:clrMapOvr>
</p:notes>
</file>

<file path=ppt/notesSlides/notesSlide9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9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0D2C779-7747-4C8C-819E-A809B8ABD3B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9459" name="Rectangle 2"/>
          <p:cNvSpPr>
            <a:spLocks noGrp="1" noRot="1" noChangeAspect="1" noChangeArrowheads="1" noTextEdit="1"/>
          </p:cNvSpPr>
          <p:nvPr>
            <p:ph type="sldImg"/>
          </p:nvPr>
        </p:nvSpPr>
        <p:spPr>
          <a:xfrm>
            <a:off x="2309813" y="522288"/>
            <a:ext cx="4643437" cy="2611437"/>
          </a:xfrm>
          <a:ln/>
        </p:spPr>
      </p:sp>
      <p:sp>
        <p:nvSpPr>
          <p:cNvPr id="1299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78785786"/>
      </p:ext>
    </p:extLst>
  </p:cSld>
  <p:clrMapOvr>
    <a:masterClrMapping/>
  </p:clrMapOvr>
</p:notes>
</file>

<file path=ppt/notesSlides/notesSlide9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2AEFE4B-43DA-4DD1-8662-03355D302D3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0483" name="Rectangle 2"/>
          <p:cNvSpPr>
            <a:spLocks noGrp="1" noRot="1" noChangeAspect="1" noChangeArrowheads="1" noTextEdit="1"/>
          </p:cNvSpPr>
          <p:nvPr>
            <p:ph type="sldImg"/>
          </p:nvPr>
        </p:nvSpPr>
        <p:spPr>
          <a:xfrm>
            <a:off x="2309813" y="522288"/>
            <a:ext cx="4643437" cy="2611437"/>
          </a:xfrm>
          <a:ln/>
        </p:spPr>
      </p:sp>
      <p:sp>
        <p:nvSpPr>
          <p:cNvPr id="1300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22249761"/>
      </p:ext>
    </p:extLst>
  </p:cSld>
  <p:clrMapOvr>
    <a:masterClrMapping/>
  </p:clrMapOvr>
</p:notes>
</file>

<file path=ppt/notesSlides/notesSlide9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15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F2B6ACF-EBAA-414E-980E-1426858381A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1507" name="Rectangle 2"/>
          <p:cNvSpPr>
            <a:spLocks noGrp="1" noRot="1" noChangeAspect="1" noChangeArrowheads="1" noTextEdit="1"/>
          </p:cNvSpPr>
          <p:nvPr>
            <p:ph type="sldImg"/>
          </p:nvPr>
        </p:nvSpPr>
        <p:spPr>
          <a:xfrm>
            <a:off x="2309813" y="522288"/>
            <a:ext cx="4643437" cy="2611437"/>
          </a:xfrm>
          <a:ln/>
        </p:spPr>
      </p:sp>
      <p:sp>
        <p:nvSpPr>
          <p:cNvPr id="13015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41762660"/>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4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694C5A8-5F6E-4090-A943-42ECFAD9666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4611" name="Rectangle 2"/>
          <p:cNvSpPr>
            <a:spLocks noGrp="1" noRot="1" noChangeAspect="1" noChangeArrowheads="1" noTextEdit="1"/>
          </p:cNvSpPr>
          <p:nvPr>
            <p:ph type="sldImg"/>
          </p:nvPr>
        </p:nvSpPr>
        <p:spPr>
          <a:xfrm>
            <a:off x="2309813" y="522288"/>
            <a:ext cx="4643437" cy="2611437"/>
          </a:xfrm>
          <a:ln/>
        </p:spPr>
      </p:sp>
      <p:sp>
        <p:nvSpPr>
          <p:cNvPr id="1604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88870144"/>
      </p:ext>
    </p:extLst>
  </p:cSld>
  <p:clrMapOvr>
    <a:masterClrMapping/>
  </p:clrMapOvr>
</p:notes>
</file>

<file path=ppt/notesSlides/notesSlide9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25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8885CC5-E3BE-4888-B73C-5F0BF23F027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2531" name="Rectangle 2"/>
          <p:cNvSpPr>
            <a:spLocks noGrp="1" noRot="1" noChangeAspect="1" noChangeArrowheads="1" noTextEdit="1"/>
          </p:cNvSpPr>
          <p:nvPr>
            <p:ph type="sldImg"/>
          </p:nvPr>
        </p:nvSpPr>
        <p:spPr>
          <a:xfrm>
            <a:off x="2309813" y="522288"/>
            <a:ext cx="4643437" cy="2611437"/>
          </a:xfrm>
          <a:ln/>
        </p:spPr>
      </p:sp>
      <p:sp>
        <p:nvSpPr>
          <p:cNvPr id="13025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53818768"/>
      </p:ext>
    </p:extLst>
  </p:cSld>
  <p:clrMapOvr>
    <a:masterClrMapping/>
  </p:clrMapOvr>
</p:notes>
</file>

<file path=ppt/notesSlides/notesSlide9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091FD74-93E2-4527-9F46-37FB229EE49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3555" name="Rectangle 2"/>
          <p:cNvSpPr>
            <a:spLocks noGrp="1" noRot="1" noChangeAspect="1" noChangeArrowheads="1" noTextEdit="1"/>
          </p:cNvSpPr>
          <p:nvPr>
            <p:ph type="sldImg"/>
          </p:nvPr>
        </p:nvSpPr>
        <p:spPr>
          <a:xfrm>
            <a:off x="2309813" y="522288"/>
            <a:ext cx="4643437" cy="2611437"/>
          </a:xfrm>
          <a:ln/>
        </p:spPr>
      </p:sp>
      <p:sp>
        <p:nvSpPr>
          <p:cNvPr id="1303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50989208"/>
      </p:ext>
    </p:extLst>
  </p:cSld>
  <p:clrMapOvr>
    <a:masterClrMapping/>
  </p:clrMapOvr>
</p:notes>
</file>

<file path=ppt/notesSlides/notesSlide9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4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00E4735-795C-4B60-B6FC-B29254F1E54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4579" name="Rectangle 2"/>
          <p:cNvSpPr>
            <a:spLocks noGrp="1" noRot="1" noChangeAspect="1" noChangeArrowheads="1" noTextEdit="1"/>
          </p:cNvSpPr>
          <p:nvPr>
            <p:ph type="sldImg"/>
          </p:nvPr>
        </p:nvSpPr>
        <p:spPr>
          <a:xfrm>
            <a:off x="2309813" y="522288"/>
            <a:ext cx="4643437" cy="2611437"/>
          </a:xfrm>
          <a:ln/>
        </p:spPr>
      </p:sp>
      <p:sp>
        <p:nvSpPr>
          <p:cNvPr id="13045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39225763"/>
      </p:ext>
    </p:extLst>
  </p:cSld>
  <p:clrMapOvr>
    <a:masterClrMapping/>
  </p:clrMapOvr>
</p:notes>
</file>

<file path=ppt/notesSlides/notesSlide9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56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49103B7-011A-43E0-A6D5-7E552A7045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5603" name="Rectangle 2"/>
          <p:cNvSpPr>
            <a:spLocks noGrp="1" noRot="1" noChangeAspect="1" noChangeArrowheads="1" noTextEdit="1"/>
          </p:cNvSpPr>
          <p:nvPr>
            <p:ph type="sldImg"/>
          </p:nvPr>
        </p:nvSpPr>
        <p:spPr>
          <a:xfrm>
            <a:off x="2309813" y="522288"/>
            <a:ext cx="4643437" cy="2611437"/>
          </a:xfrm>
          <a:ln/>
        </p:spPr>
      </p:sp>
      <p:sp>
        <p:nvSpPr>
          <p:cNvPr id="13056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89730991"/>
      </p:ext>
    </p:extLst>
  </p:cSld>
  <p:clrMapOvr>
    <a:masterClrMapping/>
  </p:clrMapOvr>
</p:notes>
</file>

<file path=ppt/notesSlides/notesSlide9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6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AC8E746-DF94-4AE0-AACF-F53D91D0551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6627" name="Rectangle 2"/>
          <p:cNvSpPr>
            <a:spLocks noGrp="1" noRot="1" noChangeAspect="1" noChangeArrowheads="1" noTextEdit="1"/>
          </p:cNvSpPr>
          <p:nvPr>
            <p:ph type="sldImg"/>
          </p:nvPr>
        </p:nvSpPr>
        <p:spPr>
          <a:xfrm>
            <a:off x="2309813" y="522288"/>
            <a:ext cx="4643437" cy="2611437"/>
          </a:xfrm>
          <a:ln/>
        </p:spPr>
      </p:sp>
      <p:sp>
        <p:nvSpPr>
          <p:cNvPr id="1306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07456995"/>
      </p:ext>
    </p:extLst>
  </p:cSld>
  <p:clrMapOvr>
    <a:masterClrMapping/>
  </p:clrMapOvr>
</p:notes>
</file>

<file path=ppt/notesSlides/notesSlide9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7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49164B-8C77-480E-8CB5-82EAC45A178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7651" name="Rectangle 2"/>
          <p:cNvSpPr>
            <a:spLocks noGrp="1" noRot="1" noChangeAspect="1" noChangeArrowheads="1" noTextEdit="1"/>
          </p:cNvSpPr>
          <p:nvPr>
            <p:ph type="sldImg"/>
          </p:nvPr>
        </p:nvSpPr>
        <p:spPr>
          <a:xfrm>
            <a:off x="2309813" y="522288"/>
            <a:ext cx="4643437" cy="2611437"/>
          </a:xfrm>
          <a:ln/>
        </p:spPr>
      </p:sp>
      <p:sp>
        <p:nvSpPr>
          <p:cNvPr id="13076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33459176"/>
      </p:ext>
    </p:extLst>
  </p:cSld>
  <p:clrMapOvr>
    <a:masterClrMapping/>
  </p:clrMapOvr>
</p:notes>
</file>

<file path=ppt/notesSlides/notesSlide9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8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CFC657D-AF17-48FE-80A4-09B77C4E344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8675" name="Rectangle 2"/>
          <p:cNvSpPr>
            <a:spLocks noGrp="1" noRot="1" noChangeAspect="1" noChangeArrowheads="1" noTextEdit="1"/>
          </p:cNvSpPr>
          <p:nvPr>
            <p:ph type="sldImg"/>
          </p:nvPr>
        </p:nvSpPr>
        <p:spPr>
          <a:xfrm>
            <a:off x="2309813" y="522288"/>
            <a:ext cx="4643437" cy="2611437"/>
          </a:xfrm>
          <a:ln/>
        </p:spPr>
      </p:sp>
      <p:sp>
        <p:nvSpPr>
          <p:cNvPr id="13086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47967007"/>
      </p:ext>
    </p:extLst>
  </p:cSld>
  <p:clrMapOvr>
    <a:masterClrMapping/>
  </p:clrMapOvr>
</p:notes>
</file>

<file path=ppt/notesSlides/notesSlide9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9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33EACE-B871-4A41-A676-BA11D6FCEF1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9699" name="Rectangle 2"/>
          <p:cNvSpPr>
            <a:spLocks noGrp="1" noRot="1" noChangeAspect="1" noChangeArrowheads="1" noTextEdit="1"/>
          </p:cNvSpPr>
          <p:nvPr>
            <p:ph type="sldImg"/>
          </p:nvPr>
        </p:nvSpPr>
        <p:spPr>
          <a:xfrm>
            <a:off x="2309813" y="522288"/>
            <a:ext cx="4643437" cy="2611437"/>
          </a:xfrm>
          <a:ln/>
        </p:spPr>
      </p:sp>
      <p:sp>
        <p:nvSpPr>
          <p:cNvPr id="13097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53486541"/>
      </p:ext>
    </p:extLst>
  </p:cSld>
  <p:clrMapOvr>
    <a:masterClrMapping/>
  </p:clrMapOvr>
</p:notes>
</file>

<file path=ppt/notesSlides/notesSlide9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76A91AA-E402-426A-A327-F8AB2E99E68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0723" name="Rectangle 2"/>
          <p:cNvSpPr>
            <a:spLocks noGrp="1" noRot="1" noChangeAspect="1" noChangeArrowheads="1" noTextEdit="1"/>
          </p:cNvSpPr>
          <p:nvPr>
            <p:ph type="sldImg"/>
          </p:nvPr>
        </p:nvSpPr>
        <p:spPr>
          <a:xfrm>
            <a:off x="2309813" y="522288"/>
            <a:ext cx="4643437" cy="2611437"/>
          </a:xfrm>
          <a:ln/>
        </p:spPr>
      </p:sp>
      <p:sp>
        <p:nvSpPr>
          <p:cNvPr id="13107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55937653"/>
      </p:ext>
    </p:extLst>
  </p:cSld>
  <p:clrMapOvr>
    <a:masterClrMapping/>
  </p:clrMapOvr>
</p:notes>
</file>

<file path=ppt/notesSlides/notesSlide9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33662189"/>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5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47D021E-C4BC-4695-A169-6FFF332225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5635" name="Rectangle 2"/>
          <p:cNvSpPr>
            <a:spLocks noGrp="1" noRot="1" noChangeAspect="1" noChangeArrowheads="1" noTextEdit="1"/>
          </p:cNvSpPr>
          <p:nvPr>
            <p:ph type="sldImg"/>
          </p:nvPr>
        </p:nvSpPr>
        <p:spPr>
          <a:xfrm>
            <a:off x="2309813" y="522288"/>
            <a:ext cx="4643437" cy="2611437"/>
          </a:xfrm>
          <a:ln/>
        </p:spPr>
      </p:sp>
      <p:sp>
        <p:nvSpPr>
          <p:cNvPr id="1605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35477649"/>
      </p:ext>
    </p:extLst>
  </p:cSld>
  <p:clrMapOvr>
    <a:masterClrMapping/>
  </p:clrMapOvr>
</p:notes>
</file>

<file path=ppt/notesSlides/notesSlide9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8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A119DB3-2EB2-4AE5-A9C9-132705413C1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8915" name="Rectangle 2"/>
          <p:cNvSpPr>
            <a:spLocks noGrp="1" noRot="1" noChangeAspect="1" noChangeArrowheads="1" noTextEdit="1"/>
          </p:cNvSpPr>
          <p:nvPr>
            <p:ph type="sldImg"/>
          </p:nvPr>
        </p:nvSpPr>
        <p:spPr>
          <a:xfrm>
            <a:off x="2309813" y="522288"/>
            <a:ext cx="4643437" cy="2611437"/>
          </a:xfrm>
          <a:ln/>
        </p:spPr>
      </p:sp>
      <p:sp>
        <p:nvSpPr>
          <p:cNvPr id="1318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71983006"/>
      </p:ext>
    </p:extLst>
  </p:cSld>
  <p:clrMapOvr>
    <a:masterClrMapping/>
  </p:clrMapOvr>
</p:notes>
</file>

<file path=ppt/notesSlides/notesSlide9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99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BBF5722-BFB9-4946-A9C5-E4906A3B44E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9939" name="Rectangle 2"/>
          <p:cNvSpPr>
            <a:spLocks noGrp="1" noRot="1" noChangeAspect="1" noChangeArrowheads="1" noTextEdit="1"/>
          </p:cNvSpPr>
          <p:nvPr>
            <p:ph type="sldImg"/>
          </p:nvPr>
        </p:nvSpPr>
        <p:spPr>
          <a:xfrm>
            <a:off x="2309813" y="522288"/>
            <a:ext cx="4643437" cy="2611437"/>
          </a:xfrm>
          <a:ln/>
        </p:spPr>
      </p:sp>
      <p:sp>
        <p:nvSpPr>
          <p:cNvPr id="13199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98289171"/>
      </p:ext>
    </p:extLst>
  </p:cSld>
  <p:clrMapOvr>
    <a:masterClrMapping/>
  </p:clrMapOvr>
</p:notes>
</file>

<file path=ppt/notesSlides/notesSlide9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D153428-9AFC-444C-B30A-5692E26978E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20963" name="Rectangle 2"/>
          <p:cNvSpPr>
            <a:spLocks noGrp="1" noRot="1" noChangeAspect="1" noChangeArrowheads="1" noTextEdit="1"/>
          </p:cNvSpPr>
          <p:nvPr>
            <p:ph type="sldImg"/>
          </p:nvPr>
        </p:nvSpPr>
        <p:spPr>
          <a:xfrm>
            <a:off x="2309813" y="522288"/>
            <a:ext cx="4643437" cy="2611437"/>
          </a:xfrm>
          <a:ln/>
        </p:spPr>
      </p:sp>
      <p:sp>
        <p:nvSpPr>
          <p:cNvPr id="13209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95615982"/>
      </p:ext>
    </p:extLst>
  </p:cSld>
  <p:clrMapOvr>
    <a:masterClrMapping/>
  </p:clrMapOvr>
</p:notes>
</file>

<file path=ppt/notesSlides/notesSlide9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19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A2052B3-C0BC-41A2-B424-23DAD9B857B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21987" name="Rectangle 2"/>
          <p:cNvSpPr>
            <a:spLocks noGrp="1" noRot="1" noChangeAspect="1" noChangeArrowheads="1" noTextEdit="1"/>
          </p:cNvSpPr>
          <p:nvPr>
            <p:ph type="sldImg"/>
          </p:nvPr>
        </p:nvSpPr>
        <p:spPr>
          <a:xfrm>
            <a:off x="2309813" y="522288"/>
            <a:ext cx="4643437" cy="2611437"/>
          </a:xfrm>
          <a:ln/>
        </p:spPr>
      </p:sp>
      <p:sp>
        <p:nvSpPr>
          <p:cNvPr id="13219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16667473"/>
      </p:ext>
    </p:extLst>
  </p:cSld>
  <p:clrMapOvr>
    <a:masterClrMapping/>
  </p:clrMapOvr>
</p:notes>
</file>

<file path=ppt/notesSlides/notesSlide9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3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D1B5E1E-705D-46DF-B72C-13E6359B000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23011" name="Rectangle 2"/>
          <p:cNvSpPr>
            <a:spLocks noGrp="1" noRot="1" noChangeAspect="1" noChangeArrowheads="1" noTextEdit="1"/>
          </p:cNvSpPr>
          <p:nvPr>
            <p:ph type="sldImg"/>
          </p:nvPr>
        </p:nvSpPr>
        <p:spPr>
          <a:xfrm>
            <a:off x="2309813" y="522288"/>
            <a:ext cx="4643437" cy="2611437"/>
          </a:xfrm>
          <a:ln/>
        </p:spPr>
      </p:sp>
      <p:sp>
        <p:nvSpPr>
          <p:cNvPr id="1323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09199614"/>
      </p:ext>
    </p:extLst>
  </p:cSld>
  <p:clrMapOvr>
    <a:masterClrMapping/>
  </p:clrMapOvr>
</p:notes>
</file>

<file path=ppt/notesSlides/notesSlide9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4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5875A5F-2111-4E71-9035-C8A4C70A858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24035" name="Rectangle 2"/>
          <p:cNvSpPr>
            <a:spLocks noGrp="1" noRot="1" noChangeAspect="1" noChangeArrowheads="1" noTextEdit="1"/>
          </p:cNvSpPr>
          <p:nvPr>
            <p:ph type="sldImg"/>
          </p:nvPr>
        </p:nvSpPr>
        <p:spPr>
          <a:xfrm>
            <a:off x="2309813" y="522288"/>
            <a:ext cx="4643437" cy="2611437"/>
          </a:xfrm>
          <a:ln/>
        </p:spPr>
      </p:sp>
      <p:sp>
        <p:nvSpPr>
          <p:cNvPr id="1324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17756949"/>
      </p:ext>
    </p:extLst>
  </p:cSld>
  <p:clrMapOvr>
    <a:masterClrMapping/>
  </p:clrMapOvr>
</p:notes>
</file>

<file path=ppt/notesSlides/notesSlide9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50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818EF10-3862-4F1C-989C-2958BB8851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25059" name="Rectangle 2"/>
          <p:cNvSpPr>
            <a:spLocks noGrp="1" noRot="1" noChangeAspect="1" noChangeArrowheads="1" noTextEdit="1"/>
          </p:cNvSpPr>
          <p:nvPr>
            <p:ph type="sldImg"/>
          </p:nvPr>
        </p:nvSpPr>
        <p:spPr>
          <a:xfrm>
            <a:off x="2309813" y="522288"/>
            <a:ext cx="4643437" cy="2611437"/>
          </a:xfrm>
          <a:ln/>
        </p:spPr>
      </p:sp>
      <p:sp>
        <p:nvSpPr>
          <p:cNvPr id="13250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32864885"/>
      </p:ext>
    </p:extLst>
  </p:cSld>
  <p:clrMapOvr>
    <a:masterClrMapping/>
  </p:clrMapOvr>
</p:notes>
</file>

<file path=ppt/notesSlides/notesSlide9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60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02F5722-589B-4D75-82C9-C6EDB8DAD9A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26083" name="Rectangle 2"/>
          <p:cNvSpPr>
            <a:spLocks noGrp="1" noRot="1" noChangeAspect="1" noChangeArrowheads="1" noTextEdit="1"/>
          </p:cNvSpPr>
          <p:nvPr>
            <p:ph type="sldImg"/>
          </p:nvPr>
        </p:nvSpPr>
        <p:spPr>
          <a:xfrm>
            <a:off x="2309813" y="522288"/>
            <a:ext cx="4643437" cy="2611437"/>
          </a:xfrm>
          <a:ln/>
        </p:spPr>
      </p:sp>
      <p:sp>
        <p:nvSpPr>
          <p:cNvPr id="13260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37713312"/>
      </p:ext>
    </p:extLst>
  </p:cSld>
  <p:clrMapOvr>
    <a:masterClrMapping/>
  </p:clrMapOvr>
</p:notes>
</file>

<file path=ppt/notesSlides/notesSlide9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7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E182895-CA85-45CF-BE65-49F32CF9558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27107" name="Rectangle 2"/>
          <p:cNvSpPr>
            <a:spLocks noGrp="1" noRot="1" noChangeAspect="1" noChangeArrowheads="1" noTextEdit="1"/>
          </p:cNvSpPr>
          <p:nvPr>
            <p:ph type="sldImg"/>
          </p:nvPr>
        </p:nvSpPr>
        <p:spPr>
          <a:xfrm>
            <a:off x="2309813" y="522288"/>
            <a:ext cx="4643437" cy="2611437"/>
          </a:xfrm>
          <a:ln/>
        </p:spPr>
      </p:sp>
      <p:sp>
        <p:nvSpPr>
          <p:cNvPr id="1327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92217685"/>
      </p:ext>
    </p:extLst>
  </p:cSld>
  <p:clrMapOvr>
    <a:masterClrMapping/>
  </p:clrMapOvr>
</p:notes>
</file>

<file path=ppt/notesSlides/notesSlide9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42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AE7CE25-6FF2-47F9-9BFE-F9081277626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34275" name="Rectangle 2"/>
          <p:cNvSpPr>
            <a:spLocks noGrp="1" noRot="1" noChangeAspect="1" noChangeArrowheads="1" noTextEdit="1"/>
          </p:cNvSpPr>
          <p:nvPr>
            <p:ph type="sldImg"/>
          </p:nvPr>
        </p:nvSpPr>
        <p:spPr>
          <a:xfrm>
            <a:off x="2309813" y="522288"/>
            <a:ext cx="4643437" cy="2611437"/>
          </a:xfrm>
          <a:ln/>
        </p:spPr>
      </p:sp>
      <p:sp>
        <p:nvSpPr>
          <p:cNvPr id="13342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56577639"/>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5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AE4ED4-1E1A-4B66-9BB0-5DD7240476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5875" name="Rectangle 2"/>
          <p:cNvSpPr>
            <a:spLocks noGrp="1" noRot="1" noChangeAspect="1" noChangeArrowheads="1" noTextEdit="1"/>
          </p:cNvSpPr>
          <p:nvPr>
            <p:ph type="sldImg"/>
          </p:nvPr>
        </p:nvSpPr>
        <p:spPr>
          <a:xfrm>
            <a:off x="2309813" y="522288"/>
            <a:ext cx="4643437" cy="2611437"/>
          </a:xfrm>
          <a:ln/>
        </p:spPr>
      </p:sp>
      <p:sp>
        <p:nvSpPr>
          <p:cNvPr id="1615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61968087"/>
      </p:ext>
    </p:extLst>
  </p:cSld>
  <p:clrMapOvr>
    <a:masterClrMapping/>
  </p:clrMapOvr>
</p:notes>
</file>

<file path=ppt/notesSlides/notesSlide9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52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9147ADB-759E-41BB-AF62-85CF7FC8665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35299" name="Rectangle 2"/>
          <p:cNvSpPr>
            <a:spLocks noGrp="1" noRot="1" noChangeAspect="1" noChangeArrowheads="1" noTextEdit="1"/>
          </p:cNvSpPr>
          <p:nvPr>
            <p:ph type="sldImg"/>
          </p:nvPr>
        </p:nvSpPr>
        <p:spPr>
          <a:xfrm>
            <a:off x="2309813" y="522288"/>
            <a:ext cx="4643437" cy="2611437"/>
          </a:xfrm>
          <a:ln/>
        </p:spPr>
      </p:sp>
      <p:sp>
        <p:nvSpPr>
          <p:cNvPr id="13353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05482794"/>
      </p:ext>
    </p:extLst>
  </p:cSld>
  <p:clrMapOvr>
    <a:masterClrMapping/>
  </p:clrMapOvr>
</p:notes>
</file>

<file path=ppt/notesSlides/notesSlide9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63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91981CC-ED23-43C9-85E8-2271A5ADBD5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36323" name="Rectangle 2"/>
          <p:cNvSpPr>
            <a:spLocks noGrp="1" noRot="1" noChangeAspect="1" noChangeArrowheads="1" noTextEdit="1"/>
          </p:cNvSpPr>
          <p:nvPr>
            <p:ph type="sldImg"/>
          </p:nvPr>
        </p:nvSpPr>
        <p:spPr>
          <a:xfrm>
            <a:off x="2309813" y="522288"/>
            <a:ext cx="4643437" cy="2611437"/>
          </a:xfrm>
          <a:ln/>
        </p:spPr>
      </p:sp>
      <p:sp>
        <p:nvSpPr>
          <p:cNvPr id="13363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11503165"/>
      </p:ext>
    </p:extLst>
  </p:cSld>
  <p:clrMapOvr>
    <a:masterClrMapping/>
  </p:clrMapOvr>
</p:notes>
</file>

<file path=ppt/notesSlides/notesSlide9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73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D762838-4EE3-4449-A13B-9AC8E7A59C4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37347" name="Rectangle 2"/>
          <p:cNvSpPr>
            <a:spLocks noGrp="1" noRot="1" noChangeAspect="1" noChangeArrowheads="1" noTextEdit="1"/>
          </p:cNvSpPr>
          <p:nvPr>
            <p:ph type="sldImg"/>
          </p:nvPr>
        </p:nvSpPr>
        <p:spPr>
          <a:xfrm>
            <a:off x="2309813" y="522288"/>
            <a:ext cx="4643437" cy="2611437"/>
          </a:xfrm>
          <a:ln/>
        </p:spPr>
      </p:sp>
      <p:sp>
        <p:nvSpPr>
          <p:cNvPr id="13373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37906197"/>
      </p:ext>
    </p:extLst>
  </p:cSld>
  <p:clrMapOvr>
    <a:masterClrMapping/>
  </p:clrMapOvr>
</p:notes>
</file>

<file path=ppt/notesSlides/notesSlide9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83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15C5A29-3573-462F-986A-BC36F709031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38371" name="Rectangle 2"/>
          <p:cNvSpPr>
            <a:spLocks noGrp="1" noRot="1" noChangeAspect="1" noChangeArrowheads="1" noTextEdit="1"/>
          </p:cNvSpPr>
          <p:nvPr>
            <p:ph type="sldImg"/>
          </p:nvPr>
        </p:nvSpPr>
        <p:spPr>
          <a:xfrm>
            <a:off x="2309813" y="522288"/>
            <a:ext cx="4643437" cy="2611437"/>
          </a:xfrm>
          <a:ln/>
        </p:spPr>
      </p:sp>
      <p:sp>
        <p:nvSpPr>
          <p:cNvPr id="13383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99600097"/>
      </p:ext>
    </p:extLst>
  </p:cSld>
  <p:clrMapOvr>
    <a:masterClrMapping/>
  </p:clrMapOvr>
</p:notes>
</file>

<file path=ppt/notesSlides/notesSlide9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93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FA06742-94F5-4646-AA06-58EB0F71D5C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39395" name="Rectangle 2"/>
          <p:cNvSpPr>
            <a:spLocks noGrp="1" noRot="1" noChangeAspect="1" noChangeArrowheads="1" noTextEdit="1"/>
          </p:cNvSpPr>
          <p:nvPr>
            <p:ph type="sldImg"/>
          </p:nvPr>
        </p:nvSpPr>
        <p:spPr>
          <a:xfrm>
            <a:off x="2309813" y="522288"/>
            <a:ext cx="4643437" cy="2611437"/>
          </a:xfrm>
          <a:ln/>
        </p:spPr>
      </p:sp>
      <p:sp>
        <p:nvSpPr>
          <p:cNvPr id="13393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35126111"/>
      </p:ext>
    </p:extLst>
  </p:cSld>
  <p:clrMapOvr>
    <a:masterClrMapping/>
  </p:clrMapOvr>
</p:notes>
</file>

<file path=ppt/notesSlides/notesSlide9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04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4AB5A5D-C766-4C91-971E-C8E9083F4CE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40419" name="Rectangle 2"/>
          <p:cNvSpPr>
            <a:spLocks noGrp="1" noRot="1" noChangeAspect="1" noChangeArrowheads="1" noTextEdit="1"/>
          </p:cNvSpPr>
          <p:nvPr>
            <p:ph type="sldImg"/>
          </p:nvPr>
        </p:nvSpPr>
        <p:spPr>
          <a:xfrm>
            <a:off x="2309813" y="522288"/>
            <a:ext cx="4643437" cy="2611437"/>
          </a:xfrm>
          <a:ln/>
        </p:spPr>
      </p:sp>
      <p:sp>
        <p:nvSpPr>
          <p:cNvPr id="13404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17252767"/>
      </p:ext>
    </p:extLst>
  </p:cSld>
  <p:clrMapOvr>
    <a:masterClrMapping/>
  </p:clrMapOvr>
</p:notes>
</file>

<file path=ppt/notesSlides/notesSlide9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3274494-A4B3-41D5-83E2-7B0B91C50E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41443" name="Rectangle 2"/>
          <p:cNvSpPr>
            <a:spLocks noGrp="1" noRot="1" noChangeAspect="1" noChangeArrowheads="1" noTextEdit="1"/>
          </p:cNvSpPr>
          <p:nvPr>
            <p:ph type="sldImg"/>
          </p:nvPr>
        </p:nvSpPr>
        <p:spPr>
          <a:xfrm>
            <a:off x="2309813" y="522288"/>
            <a:ext cx="4643437" cy="2611437"/>
          </a:xfrm>
          <a:ln/>
        </p:spPr>
      </p:sp>
      <p:sp>
        <p:nvSpPr>
          <p:cNvPr id="13414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31862328"/>
      </p:ext>
    </p:extLst>
  </p:cSld>
  <p:clrMapOvr>
    <a:masterClrMapping/>
  </p:clrMapOvr>
</p:notes>
</file>

<file path=ppt/notesSlides/notesSlide9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24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CA154E-933E-4149-9A0D-BF0893DB8FC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42467" name="Rectangle 2"/>
          <p:cNvSpPr>
            <a:spLocks noGrp="1" noRot="1" noChangeAspect="1" noChangeArrowheads="1" noTextEdit="1"/>
          </p:cNvSpPr>
          <p:nvPr>
            <p:ph type="sldImg"/>
          </p:nvPr>
        </p:nvSpPr>
        <p:spPr>
          <a:xfrm>
            <a:off x="2309813" y="522288"/>
            <a:ext cx="4643437" cy="2611437"/>
          </a:xfrm>
          <a:ln/>
        </p:spPr>
      </p:sp>
      <p:sp>
        <p:nvSpPr>
          <p:cNvPr id="13424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2980817"/>
      </p:ext>
    </p:extLst>
  </p:cSld>
  <p:clrMapOvr>
    <a:masterClrMapping/>
  </p:clrMapOvr>
</p:notes>
</file>

<file path=ppt/notesSlides/notesSlide9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34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094AE4B-21FA-482F-BEFC-71C127C9538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43491" name="Rectangle 2"/>
          <p:cNvSpPr>
            <a:spLocks noGrp="1" noRot="1" noChangeAspect="1" noChangeArrowheads="1" noTextEdit="1"/>
          </p:cNvSpPr>
          <p:nvPr>
            <p:ph type="sldImg"/>
          </p:nvPr>
        </p:nvSpPr>
        <p:spPr>
          <a:xfrm>
            <a:off x="2309813" y="522288"/>
            <a:ext cx="4643437" cy="2611437"/>
          </a:xfrm>
          <a:ln/>
        </p:spPr>
      </p:sp>
      <p:sp>
        <p:nvSpPr>
          <p:cNvPr id="13434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00762544"/>
      </p:ext>
    </p:extLst>
  </p:cSld>
  <p:clrMapOvr>
    <a:masterClrMapping/>
  </p:clrMapOvr>
</p:notes>
</file>

<file path=ppt/notesSlides/notesSlide9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45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529F53C-1C21-41AE-8A62-0941A0E2E0D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44515" name="Rectangle 2"/>
          <p:cNvSpPr>
            <a:spLocks noGrp="1" noRot="1" noChangeAspect="1" noChangeArrowheads="1" noTextEdit="1"/>
          </p:cNvSpPr>
          <p:nvPr>
            <p:ph type="sldImg"/>
          </p:nvPr>
        </p:nvSpPr>
        <p:spPr>
          <a:xfrm>
            <a:off x="2309813" y="522288"/>
            <a:ext cx="4643437" cy="2611437"/>
          </a:xfrm>
          <a:ln/>
        </p:spPr>
      </p:sp>
      <p:sp>
        <p:nvSpPr>
          <p:cNvPr id="13445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6814910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68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A980502-6739-407E-BC04-86BB17903FA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6899" name="Rectangle 2"/>
          <p:cNvSpPr>
            <a:spLocks noGrp="1" noRot="1" noChangeAspect="1" noChangeArrowheads="1" noTextEdit="1"/>
          </p:cNvSpPr>
          <p:nvPr>
            <p:ph type="sldImg"/>
          </p:nvPr>
        </p:nvSpPr>
        <p:spPr>
          <a:xfrm>
            <a:off x="2309813" y="522288"/>
            <a:ext cx="4643437" cy="2611437"/>
          </a:xfrm>
          <a:ln/>
        </p:spPr>
      </p:sp>
      <p:sp>
        <p:nvSpPr>
          <p:cNvPr id="16169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30107794"/>
      </p:ext>
    </p:extLst>
  </p:cSld>
  <p:clrMapOvr>
    <a:masterClrMapping/>
  </p:clrMapOvr>
</p:notes>
</file>

<file path=ppt/notesSlides/notesSlide9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55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93133FE-0173-427A-8A1D-6DC632D0778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45539" name="Rectangle 2"/>
          <p:cNvSpPr>
            <a:spLocks noGrp="1" noRot="1" noChangeAspect="1" noChangeArrowheads="1" noTextEdit="1"/>
          </p:cNvSpPr>
          <p:nvPr>
            <p:ph type="sldImg"/>
          </p:nvPr>
        </p:nvSpPr>
        <p:spPr>
          <a:xfrm>
            <a:off x="2309813" y="522288"/>
            <a:ext cx="4643437" cy="2611437"/>
          </a:xfrm>
          <a:ln/>
        </p:spPr>
      </p:sp>
      <p:sp>
        <p:nvSpPr>
          <p:cNvPr id="13455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17627556"/>
      </p:ext>
    </p:extLst>
  </p:cSld>
  <p:clrMapOvr>
    <a:masterClrMapping/>
  </p:clrMapOvr>
</p:notes>
</file>

<file path=ppt/notesSlides/notesSlide9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6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B07F5C3-BE7D-4709-A45A-0FD2DA39D72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46563" name="Rectangle 2"/>
          <p:cNvSpPr>
            <a:spLocks noGrp="1" noRot="1" noChangeAspect="1" noChangeArrowheads="1" noTextEdit="1"/>
          </p:cNvSpPr>
          <p:nvPr>
            <p:ph type="sldImg"/>
          </p:nvPr>
        </p:nvSpPr>
        <p:spPr>
          <a:xfrm>
            <a:off x="2309813" y="522288"/>
            <a:ext cx="4643437" cy="2611437"/>
          </a:xfrm>
          <a:ln/>
        </p:spPr>
      </p:sp>
      <p:sp>
        <p:nvSpPr>
          <p:cNvPr id="1346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34927514"/>
      </p:ext>
    </p:extLst>
  </p:cSld>
  <p:clrMapOvr>
    <a:masterClrMapping/>
  </p:clrMapOvr>
</p:notes>
</file>

<file path=ppt/notesSlides/notesSlide9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7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E0D0D9F-915D-4A90-A578-AC23C056E0A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47587" name="Rectangle 2"/>
          <p:cNvSpPr>
            <a:spLocks noGrp="1" noRot="1" noChangeAspect="1" noChangeArrowheads="1" noTextEdit="1"/>
          </p:cNvSpPr>
          <p:nvPr>
            <p:ph type="sldImg"/>
          </p:nvPr>
        </p:nvSpPr>
        <p:spPr>
          <a:xfrm>
            <a:off x="2309813" y="522288"/>
            <a:ext cx="4643437" cy="2611437"/>
          </a:xfrm>
          <a:ln/>
        </p:spPr>
      </p:sp>
      <p:sp>
        <p:nvSpPr>
          <p:cNvPr id="1347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56811445"/>
      </p:ext>
    </p:extLst>
  </p:cSld>
  <p:clrMapOvr>
    <a:masterClrMapping/>
  </p:clrMapOvr>
</p:notes>
</file>

<file path=ppt/notesSlides/notesSlide9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8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176F89B-0D12-432C-BF28-A279D2F8A05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48611" name="Rectangle 2"/>
          <p:cNvSpPr>
            <a:spLocks noGrp="1" noRot="1" noChangeAspect="1" noChangeArrowheads="1" noTextEdit="1"/>
          </p:cNvSpPr>
          <p:nvPr>
            <p:ph type="sldImg"/>
          </p:nvPr>
        </p:nvSpPr>
        <p:spPr>
          <a:xfrm>
            <a:off x="2309813" y="522288"/>
            <a:ext cx="4643437" cy="2611437"/>
          </a:xfrm>
          <a:ln/>
        </p:spPr>
      </p:sp>
      <p:sp>
        <p:nvSpPr>
          <p:cNvPr id="1348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2367081"/>
      </p:ext>
    </p:extLst>
  </p:cSld>
  <p:clrMapOvr>
    <a:masterClrMapping/>
  </p:clrMapOvr>
</p:notes>
</file>

<file path=ppt/notesSlides/notesSlide9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9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C8C534B-FE5A-41A6-9E19-BD725B8539D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49635" name="Rectangle 2"/>
          <p:cNvSpPr>
            <a:spLocks noGrp="1" noRot="1" noChangeAspect="1" noChangeArrowheads="1" noTextEdit="1"/>
          </p:cNvSpPr>
          <p:nvPr>
            <p:ph type="sldImg"/>
          </p:nvPr>
        </p:nvSpPr>
        <p:spPr>
          <a:xfrm>
            <a:off x="2309813" y="522288"/>
            <a:ext cx="4643437" cy="2611437"/>
          </a:xfrm>
          <a:ln/>
        </p:spPr>
      </p:sp>
      <p:sp>
        <p:nvSpPr>
          <p:cNvPr id="1349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82417595"/>
      </p:ext>
    </p:extLst>
  </p:cSld>
  <p:clrMapOvr>
    <a:masterClrMapping/>
  </p:clrMapOvr>
</p:notes>
</file>

<file path=ppt/notesSlides/notesSlide9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06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F8CC2DD-0E09-44BC-885F-33FE2FC6455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50659" name="Rectangle 2"/>
          <p:cNvSpPr>
            <a:spLocks noGrp="1" noRot="1" noChangeAspect="1" noChangeArrowheads="1" noTextEdit="1"/>
          </p:cNvSpPr>
          <p:nvPr>
            <p:ph type="sldImg"/>
          </p:nvPr>
        </p:nvSpPr>
        <p:spPr>
          <a:xfrm>
            <a:off x="2309813" y="522288"/>
            <a:ext cx="4643437" cy="2611437"/>
          </a:xfrm>
          <a:ln/>
        </p:spPr>
      </p:sp>
      <p:sp>
        <p:nvSpPr>
          <p:cNvPr id="13506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89389275"/>
      </p:ext>
    </p:extLst>
  </p:cSld>
  <p:clrMapOvr>
    <a:masterClrMapping/>
  </p:clrMapOvr>
</p:notes>
</file>

<file path=ppt/notesSlides/notesSlide9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976D1CC-B116-410E-8DCB-0B6E6325ACC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51683" name="Rectangle 2"/>
          <p:cNvSpPr>
            <a:spLocks noGrp="1" noRot="1" noChangeAspect="1" noChangeArrowheads="1" noTextEdit="1"/>
          </p:cNvSpPr>
          <p:nvPr>
            <p:ph type="sldImg"/>
          </p:nvPr>
        </p:nvSpPr>
        <p:spPr>
          <a:xfrm>
            <a:off x="2309813" y="522288"/>
            <a:ext cx="4643437" cy="2611437"/>
          </a:xfrm>
          <a:ln/>
        </p:spPr>
      </p:sp>
      <p:sp>
        <p:nvSpPr>
          <p:cNvPr id="1351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23116797"/>
      </p:ext>
    </p:extLst>
  </p:cSld>
  <p:clrMapOvr>
    <a:masterClrMapping/>
  </p:clrMapOvr>
</p:notes>
</file>

<file path=ppt/notesSlides/notesSlide9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27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5060950-3F19-4F2B-A0B1-6D93BBE6890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52707" name="Rectangle 2"/>
          <p:cNvSpPr>
            <a:spLocks noGrp="1" noRot="1" noChangeAspect="1" noChangeArrowheads="1" noTextEdit="1"/>
          </p:cNvSpPr>
          <p:nvPr>
            <p:ph type="sldImg"/>
          </p:nvPr>
        </p:nvSpPr>
        <p:spPr>
          <a:xfrm>
            <a:off x="2309813" y="522288"/>
            <a:ext cx="4643437" cy="2611437"/>
          </a:xfrm>
          <a:ln/>
        </p:spPr>
      </p:sp>
      <p:sp>
        <p:nvSpPr>
          <p:cNvPr id="13527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20327965"/>
      </p:ext>
    </p:extLst>
  </p:cSld>
  <p:clrMapOvr>
    <a:masterClrMapping/>
  </p:clrMapOvr>
</p:notes>
</file>

<file path=ppt/notesSlides/notesSlide9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3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78DCFFB-363D-4252-B964-4D6CFDC162B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53731" name="Rectangle 2"/>
          <p:cNvSpPr>
            <a:spLocks noGrp="1" noRot="1" noChangeAspect="1" noChangeArrowheads="1" noTextEdit="1"/>
          </p:cNvSpPr>
          <p:nvPr>
            <p:ph type="sldImg"/>
          </p:nvPr>
        </p:nvSpPr>
        <p:spPr>
          <a:xfrm>
            <a:off x="2309813" y="522288"/>
            <a:ext cx="4643437" cy="2611437"/>
          </a:xfrm>
          <a:ln/>
        </p:spPr>
      </p:sp>
      <p:sp>
        <p:nvSpPr>
          <p:cNvPr id="13537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59869932"/>
      </p:ext>
    </p:extLst>
  </p:cSld>
  <p:clrMapOvr>
    <a:masterClrMapping/>
  </p:clrMapOvr>
</p:notes>
</file>

<file path=ppt/notesSlides/notesSlide9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47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9356F4-BE70-4D2E-9B1D-ECEFD944C14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54755" name="Rectangle 2"/>
          <p:cNvSpPr>
            <a:spLocks noGrp="1" noRot="1" noChangeAspect="1" noChangeArrowheads="1" noTextEdit="1"/>
          </p:cNvSpPr>
          <p:nvPr>
            <p:ph type="sldImg"/>
          </p:nvPr>
        </p:nvSpPr>
        <p:spPr>
          <a:xfrm>
            <a:off x="2309813" y="522288"/>
            <a:ext cx="4643437" cy="2611437"/>
          </a:xfrm>
          <a:ln/>
        </p:spPr>
      </p:sp>
      <p:sp>
        <p:nvSpPr>
          <p:cNvPr id="13547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98377911"/>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6769B54-D4F4-4E1F-A996-C5F051C665C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7923" name="Rectangle 2"/>
          <p:cNvSpPr>
            <a:spLocks noGrp="1" noRot="1" noChangeAspect="1" noChangeArrowheads="1" noTextEdit="1"/>
          </p:cNvSpPr>
          <p:nvPr>
            <p:ph type="sldImg"/>
          </p:nvPr>
        </p:nvSpPr>
        <p:spPr>
          <a:xfrm>
            <a:off x="2309813" y="522288"/>
            <a:ext cx="4643437" cy="2611437"/>
          </a:xfrm>
          <a:ln/>
        </p:spPr>
      </p:sp>
      <p:sp>
        <p:nvSpPr>
          <p:cNvPr id="16179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93679745"/>
      </p:ext>
    </p:extLst>
  </p:cSld>
  <p:clrMapOvr>
    <a:masterClrMapping/>
  </p:clrMapOvr>
</p:notes>
</file>

<file path=ppt/notesSlides/notesSlide9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57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68B178F-8C6B-4807-99F6-DA7A39DFB0A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55779" name="Rectangle 2"/>
          <p:cNvSpPr>
            <a:spLocks noGrp="1" noRot="1" noChangeAspect="1" noChangeArrowheads="1" noTextEdit="1"/>
          </p:cNvSpPr>
          <p:nvPr>
            <p:ph type="sldImg"/>
          </p:nvPr>
        </p:nvSpPr>
        <p:spPr>
          <a:xfrm>
            <a:off x="2309813" y="522288"/>
            <a:ext cx="4643437" cy="2611437"/>
          </a:xfrm>
          <a:ln/>
        </p:spPr>
      </p:sp>
      <p:sp>
        <p:nvSpPr>
          <p:cNvPr id="13557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29640361"/>
      </p:ext>
    </p:extLst>
  </p:cSld>
  <p:clrMapOvr>
    <a:masterClrMapping/>
  </p:clrMapOvr>
</p:notes>
</file>

<file path=ppt/notesSlides/notesSlide9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68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22D6EBF-F773-424B-9928-087F2F392E9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56803" name="Rectangle 2"/>
          <p:cNvSpPr>
            <a:spLocks noGrp="1" noRot="1" noChangeAspect="1" noChangeArrowheads="1" noTextEdit="1"/>
          </p:cNvSpPr>
          <p:nvPr>
            <p:ph type="sldImg"/>
          </p:nvPr>
        </p:nvSpPr>
        <p:spPr>
          <a:xfrm>
            <a:off x="2309813" y="522288"/>
            <a:ext cx="4643437" cy="2611437"/>
          </a:xfrm>
          <a:ln/>
        </p:spPr>
      </p:sp>
      <p:sp>
        <p:nvSpPr>
          <p:cNvPr id="13568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73409646"/>
      </p:ext>
    </p:extLst>
  </p:cSld>
  <p:clrMapOvr>
    <a:masterClrMapping/>
  </p:clrMapOvr>
</p:notes>
</file>

<file path=ppt/notesSlides/notesSlide9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78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4B33FE1-CA71-4284-8351-EC3412C7D8C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57827" name="Rectangle 2"/>
          <p:cNvSpPr>
            <a:spLocks noGrp="1" noRot="1" noChangeAspect="1" noChangeArrowheads="1" noTextEdit="1"/>
          </p:cNvSpPr>
          <p:nvPr>
            <p:ph type="sldImg"/>
          </p:nvPr>
        </p:nvSpPr>
        <p:spPr>
          <a:xfrm>
            <a:off x="2309813" y="522288"/>
            <a:ext cx="4643437" cy="2611437"/>
          </a:xfrm>
          <a:ln/>
        </p:spPr>
      </p:sp>
      <p:sp>
        <p:nvSpPr>
          <p:cNvPr id="13578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1988406"/>
      </p:ext>
    </p:extLst>
  </p:cSld>
  <p:clrMapOvr>
    <a:masterClrMapping/>
  </p:clrMapOvr>
</p:notes>
</file>

<file path=ppt/notesSlides/notesSlide9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88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8BD4FA1-2D33-4EA5-92F1-D0D9EA104BE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58851" name="Rectangle 2"/>
          <p:cNvSpPr>
            <a:spLocks noGrp="1" noRot="1" noChangeAspect="1" noChangeArrowheads="1" noTextEdit="1"/>
          </p:cNvSpPr>
          <p:nvPr>
            <p:ph type="sldImg"/>
          </p:nvPr>
        </p:nvSpPr>
        <p:spPr>
          <a:xfrm>
            <a:off x="2309813" y="522288"/>
            <a:ext cx="4643437" cy="2611437"/>
          </a:xfrm>
          <a:ln/>
        </p:spPr>
      </p:sp>
      <p:sp>
        <p:nvSpPr>
          <p:cNvPr id="13588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13310992"/>
      </p:ext>
    </p:extLst>
  </p:cSld>
  <p:clrMapOvr>
    <a:masterClrMapping/>
  </p:clrMapOvr>
</p:notes>
</file>

<file path=ppt/notesSlides/notesSlide9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9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FBFD612-B586-4EBB-8B9C-76CA14B4A4C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59875" name="Rectangle 2"/>
          <p:cNvSpPr>
            <a:spLocks noGrp="1" noRot="1" noChangeAspect="1" noChangeArrowheads="1" noTextEdit="1"/>
          </p:cNvSpPr>
          <p:nvPr>
            <p:ph type="sldImg"/>
          </p:nvPr>
        </p:nvSpPr>
        <p:spPr>
          <a:xfrm>
            <a:off x="2309813" y="522288"/>
            <a:ext cx="4643437" cy="2611437"/>
          </a:xfrm>
          <a:ln/>
        </p:spPr>
      </p:sp>
      <p:sp>
        <p:nvSpPr>
          <p:cNvPr id="1359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63780686"/>
      </p:ext>
    </p:extLst>
  </p:cSld>
  <p:clrMapOvr>
    <a:masterClrMapping/>
  </p:clrMapOvr>
</p:notes>
</file>

<file path=ppt/notesSlides/notesSlide9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08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46AD545-50BA-4F1A-A849-1FF174053E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60899" name="Rectangle 2"/>
          <p:cNvSpPr>
            <a:spLocks noGrp="1" noRot="1" noChangeAspect="1" noChangeArrowheads="1" noTextEdit="1"/>
          </p:cNvSpPr>
          <p:nvPr>
            <p:ph type="sldImg"/>
          </p:nvPr>
        </p:nvSpPr>
        <p:spPr>
          <a:xfrm>
            <a:off x="2309813" y="522288"/>
            <a:ext cx="4643437" cy="2611437"/>
          </a:xfrm>
          <a:ln/>
        </p:spPr>
      </p:sp>
      <p:sp>
        <p:nvSpPr>
          <p:cNvPr id="13609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09865993"/>
      </p:ext>
    </p:extLst>
  </p:cSld>
  <p:clrMapOvr>
    <a:masterClrMapping/>
  </p:clrMapOvr>
</p:notes>
</file>

<file path=ppt/notesSlides/notesSlide9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D754ED3-4DA8-4B68-87D9-426D0DEC31C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61923" name="Rectangle 2"/>
          <p:cNvSpPr>
            <a:spLocks noGrp="1" noRot="1" noChangeAspect="1" noChangeArrowheads="1" noTextEdit="1"/>
          </p:cNvSpPr>
          <p:nvPr>
            <p:ph type="sldImg"/>
          </p:nvPr>
        </p:nvSpPr>
        <p:spPr>
          <a:xfrm>
            <a:off x="2309813" y="522288"/>
            <a:ext cx="4643437" cy="2611437"/>
          </a:xfrm>
          <a:ln/>
        </p:spPr>
      </p:sp>
      <p:sp>
        <p:nvSpPr>
          <p:cNvPr id="13619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84717062"/>
      </p:ext>
    </p:extLst>
  </p:cSld>
  <p:clrMapOvr>
    <a:masterClrMapping/>
  </p:clrMapOvr>
</p:notes>
</file>

<file path=ppt/notesSlides/notesSlide9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9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368AFBD-7AC3-4357-B80E-CB00F89A0FA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69091" name="Rectangle 2"/>
          <p:cNvSpPr>
            <a:spLocks noGrp="1" noRot="1" noChangeAspect="1" noChangeArrowheads="1" noTextEdit="1"/>
          </p:cNvSpPr>
          <p:nvPr>
            <p:ph type="sldImg"/>
          </p:nvPr>
        </p:nvSpPr>
        <p:spPr>
          <a:xfrm>
            <a:off x="2309813" y="522288"/>
            <a:ext cx="4643437" cy="2611437"/>
          </a:xfrm>
          <a:ln/>
        </p:spPr>
      </p:sp>
      <p:sp>
        <p:nvSpPr>
          <p:cNvPr id="1369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13050994"/>
      </p:ext>
    </p:extLst>
  </p:cSld>
  <p:clrMapOvr>
    <a:masterClrMapping/>
  </p:clrMapOvr>
</p:notes>
</file>

<file path=ppt/notesSlides/notesSlide9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0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9AA39C6-33C5-4A6F-9FEC-73AC9B8F512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70115" name="Rectangle 2"/>
          <p:cNvSpPr>
            <a:spLocks noGrp="1" noRot="1" noChangeAspect="1" noChangeArrowheads="1" noTextEdit="1"/>
          </p:cNvSpPr>
          <p:nvPr>
            <p:ph type="sldImg"/>
          </p:nvPr>
        </p:nvSpPr>
        <p:spPr>
          <a:xfrm>
            <a:off x="2309813" y="522288"/>
            <a:ext cx="4643437" cy="2611437"/>
          </a:xfrm>
          <a:ln/>
        </p:spPr>
      </p:sp>
      <p:sp>
        <p:nvSpPr>
          <p:cNvPr id="1370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21063232"/>
      </p:ext>
    </p:extLst>
  </p:cSld>
  <p:clrMapOvr>
    <a:masterClrMapping/>
  </p:clrMapOvr>
</p:notes>
</file>

<file path=ppt/notesSlides/notesSlide9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1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9A147B2-DC80-411B-A85B-4AD87508F95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71139" name="Rectangle 2"/>
          <p:cNvSpPr>
            <a:spLocks noGrp="1" noRot="1" noChangeAspect="1" noChangeArrowheads="1" noTextEdit="1"/>
          </p:cNvSpPr>
          <p:nvPr>
            <p:ph type="sldImg"/>
          </p:nvPr>
        </p:nvSpPr>
        <p:spPr>
          <a:xfrm>
            <a:off x="2309813" y="522288"/>
            <a:ext cx="4643437" cy="2611437"/>
          </a:xfrm>
          <a:ln/>
        </p:spPr>
      </p:sp>
      <p:sp>
        <p:nvSpPr>
          <p:cNvPr id="1371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23625642"/>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E9FC2A5-9E34-4DE8-B62F-EC6C5AB1850D}" type="slidenum">
              <a:rPr kumimoji="0" lang="ar-EG"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2067839630"/>
      </p:ext>
    </p:extLst>
  </p:cSld>
  <p:clrMapOvr>
    <a:masterClrMapping/>
  </p:clrMapOvr>
</p:notes>
</file>

<file path=ppt/notesSlides/notesSlide9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78C089-C626-4DEE-B540-56E5D772A64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72163" name="Rectangle 2"/>
          <p:cNvSpPr>
            <a:spLocks noGrp="1" noRot="1" noChangeAspect="1" noChangeArrowheads="1" noTextEdit="1"/>
          </p:cNvSpPr>
          <p:nvPr>
            <p:ph type="sldImg"/>
          </p:nvPr>
        </p:nvSpPr>
        <p:spPr>
          <a:xfrm>
            <a:off x="2309813" y="522288"/>
            <a:ext cx="4643437" cy="2611437"/>
          </a:xfrm>
          <a:ln/>
        </p:spPr>
      </p:sp>
      <p:sp>
        <p:nvSpPr>
          <p:cNvPr id="1372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36672695"/>
      </p:ext>
    </p:extLst>
  </p:cSld>
  <p:clrMapOvr>
    <a:masterClrMapping/>
  </p:clrMapOvr>
</p:notes>
</file>

<file path=ppt/notesSlides/notesSlide9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3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6CB5552-4E41-4DBA-9B3F-1E95546B926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73187" name="Rectangle 2"/>
          <p:cNvSpPr>
            <a:spLocks noGrp="1" noRot="1" noChangeAspect="1" noChangeArrowheads="1" noTextEdit="1"/>
          </p:cNvSpPr>
          <p:nvPr>
            <p:ph type="sldImg"/>
          </p:nvPr>
        </p:nvSpPr>
        <p:spPr>
          <a:xfrm>
            <a:off x="2309813" y="522288"/>
            <a:ext cx="4643437" cy="2611437"/>
          </a:xfrm>
          <a:ln/>
        </p:spPr>
      </p:sp>
      <p:sp>
        <p:nvSpPr>
          <p:cNvPr id="1373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7898400"/>
      </p:ext>
    </p:extLst>
  </p:cSld>
  <p:clrMapOvr>
    <a:masterClrMapping/>
  </p:clrMapOvr>
</p:notes>
</file>

<file path=ppt/notesSlides/notesSlide9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4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489BCA-F23E-44BB-A4B0-DCA9E87975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74211" name="Rectangle 2"/>
          <p:cNvSpPr>
            <a:spLocks noGrp="1" noRot="1" noChangeAspect="1" noChangeArrowheads="1" noTextEdit="1"/>
          </p:cNvSpPr>
          <p:nvPr>
            <p:ph type="sldImg"/>
          </p:nvPr>
        </p:nvSpPr>
        <p:spPr>
          <a:xfrm>
            <a:off x="2309813" y="522288"/>
            <a:ext cx="4643437" cy="2611437"/>
          </a:xfrm>
          <a:ln/>
        </p:spPr>
      </p:sp>
      <p:sp>
        <p:nvSpPr>
          <p:cNvPr id="1374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79894315"/>
      </p:ext>
    </p:extLst>
  </p:cSld>
  <p:clrMapOvr>
    <a:masterClrMapping/>
  </p:clrMapOvr>
</p:notes>
</file>

<file path=ppt/notesSlides/notesSlide9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52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C7A93FD-4C02-434F-A825-070052C4FEC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75235" name="Rectangle 2"/>
          <p:cNvSpPr>
            <a:spLocks noGrp="1" noRot="1" noChangeAspect="1" noChangeArrowheads="1" noTextEdit="1"/>
          </p:cNvSpPr>
          <p:nvPr>
            <p:ph type="sldImg"/>
          </p:nvPr>
        </p:nvSpPr>
        <p:spPr>
          <a:xfrm>
            <a:off x="2309813" y="522288"/>
            <a:ext cx="4643437" cy="2611437"/>
          </a:xfrm>
          <a:ln/>
        </p:spPr>
      </p:sp>
      <p:sp>
        <p:nvSpPr>
          <p:cNvPr id="13752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95079054"/>
      </p:ext>
    </p:extLst>
  </p:cSld>
  <p:clrMapOvr>
    <a:masterClrMapping/>
  </p:clrMapOvr>
</p:notes>
</file>

<file path=ppt/notesSlides/notesSlide9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62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0B76A6-BD24-4104-90F3-5DB6DA9399E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76259" name="Rectangle 2"/>
          <p:cNvSpPr>
            <a:spLocks noGrp="1" noRot="1" noChangeAspect="1" noChangeArrowheads="1" noTextEdit="1"/>
          </p:cNvSpPr>
          <p:nvPr>
            <p:ph type="sldImg"/>
          </p:nvPr>
        </p:nvSpPr>
        <p:spPr>
          <a:xfrm>
            <a:off x="2309813" y="522288"/>
            <a:ext cx="4643437" cy="2611437"/>
          </a:xfrm>
          <a:ln/>
        </p:spPr>
      </p:sp>
      <p:sp>
        <p:nvSpPr>
          <p:cNvPr id="13762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39669231"/>
      </p:ext>
    </p:extLst>
  </p:cSld>
  <p:clrMapOvr>
    <a:masterClrMapping/>
  </p:clrMapOvr>
</p:notes>
</file>

<file path=ppt/notesSlides/notesSlide9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72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C609D39-4FEE-4AD5-BF67-CB581052249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77283" name="Rectangle 2"/>
          <p:cNvSpPr>
            <a:spLocks noGrp="1" noRot="1" noChangeAspect="1" noChangeArrowheads="1" noTextEdit="1"/>
          </p:cNvSpPr>
          <p:nvPr>
            <p:ph type="sldImg"/>
          </p:nvPr>
        </p:nvSpPr>
        <p:spPr>
          <a:xfrm>
            <a:off x="2309813" y="522288"/>
            <a:ext cx="4643437" cy="2611437"/>
          </a:xfrm>
          <a:ln/>
        </p:spPr>
      </p:sp>
      <p:sp>
        <p:nvSpPr>
          <p:cNvPr id="13772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4689035"/>
      </p:ext>
    </p:extLst>
  </p:cSld>
  <p:clrMapOvr>
    <a:masterClrMapping/>
  </p:clrMapOvr>
</p:notes>
</file>

<file path=ppt/notesSlides/notesSlide9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8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ECE6C1F-CC01-44BB-B792-373517F91F5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78307" name="Rectangle 2"/>
          <p:cNvSpPr>
            <a:spLocks noGrp="1" noRot="1" noChangeAspect="1" noChangeArrowheads="1" noTextEdit="1"/>
          </p:cNvSpPr>
          <p:nvPr>
            <p:ph type="sldImg"/>
          </p:nvPr>
        </p:nvSpPr>
        <p:spPr>
          <a:xfrm>
            <a:off x="2309813" y="522288"/>
            <a:ext cx="4643437" cy="2611437"/>
          </a:xfrm>
          <a:ln/>
        </p:spPr>
      </p:sp>
      <p:sp>
        <p:nvSpPr>
          <p:cNvPr id="1378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81330612"/>
      </p:ext>
    </p:extLst>
  </p:cSld>
  <p:clrMapOvr>
    <a:masterClrMapping/>
  </p:clrMapOvr>
</p:notes>
</file>

<file path=ppt/notesSlides/notesSlide9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93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84AAFB3-71C0-4487-8A19-A2EAA6E22C9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79331" name="Rectangle 2"/>
          <p:cNvSpPr>
            <a:spLocks noGrp="1" noRot="1" noChangeAspect="1" noChangeArrowheads="1" noTextEdit="1"/>
          </p:cNvSpPr>
          <p:nvPr>
            <p:ph type="sldImg"/>
          </p:nvPr>
        </p:nvSpPr>
        <p:spPr>
          <a:xfrm>
            <a:off x="2309813" y="522288"/>
            <a:ext cx="4643437" cy="2611437"/>
          </a:xfrm>
          <a:ln/>
        </p:spPr>
      </p:sp>
      <p:sp>
        <p:nvSpPr>
          <p:cNvPr id="13793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23107491"/>
      </p:ext>
    </p:extLst>
  </p:cSld>
  <p:clrMapOvr>
    <a:masterClrMapping/>
  </p:clrMapOvr>
</p:notes>
</file>

<file path=ppt/notesSlides/notesSlide9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0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663983A-9852-4D9D-9ADC-D6DD5E53900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0355" name="Rectangle 2"/>
          <p:cNvSpPr>
            <a:spLocks noGrp="1" noRot="1" noChangeAspect="1" noChangeArrowheads="1" noTextEdit="1"/>
          </p:cNvSpPr>
          <p:nvPr>
            <p:ph type="sldImg"/>
          </p:nvPr>
        </p:nvSpPr>
        <p:spPr>
          <a:xfrm>
            <a:off x="2309813" y="522288"/>
            <a:ext cx="4643437" cy="2611437"/>
          </a:xfrm>
          <a:ln/>
        </p:spPr>
      </p:sp>
      <p:sp>
        <p:nvSpPr>
          <p:cNvPr id="1380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76113563"/>
      </p:ext>
    </p:extLst>
  </p:cSld>
  <p:clrMapOvr>
    <a:masterClrMapping/>
  </p:clrMapOvr>
</p:notes>
</file>

<file path=ppt/notesSlides/notesSlide9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1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B157C8D-3CBB-4FA5-9678-A709FFB842B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1379" name="Rectangle 2"/>
          <p:cNvSpPr>
            <a:spLocks noGrp="1" noRot="1" noChangeAspect="1" noChangeArrowheads="1" noTextEdit="1"/>
          </p:cNvSpPr>
          <p:nvPr>
            <p:ph type="sldImg"/>
          </p:nvPr>
        </p:nvSpPr>
        <p:spPr>
          <a:xfrm>
            <a:off x="2309813" y="522288"/>
            <a:ext cx="4643437" cy="2611437"/>
          </a:xfrm>
          <a:ln/>
        </p:spPr>
      </p:sp>
      <p:sp>
        <p:nvSpPr>
          <p:cNvPr id="1381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4304379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fr-FR"/>
              <a:t>Modifiez le style du titre</a:t>
            </a:r>
            <a:endParaRPr lang="en-US" dirty="0"/>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fr-FR"/>
              <a:t>Modifiez le style des sous-titres du masque</a:t>
            </a:r>
            <a:endParaRPr lang="en-US" dirty="0"/>
          </a:p>
        </p:txBody>
      </p:sp>
      <p:sp>
        <p:nvSpPr>
          <p:cNvPr id="4" name="Date Placeholder 3"/>
          <p:cNvSpPr>
            <a:spLocks noGrp="1"/>
          </p:cNvSpPr>
          <p:nvPr>
            <p:ph type="dt" sz="half" idx="10"/>
          </p:nvPr>
        </p:nvSpPr>
        <p:spPr/>
        <p:txBody>
          <a:bodyPr/>
          <a:lstStyle/>
          <a:p>
            <a:fld id="{A33CD45F-F4E4-490C-A97B-B2C751DE8CCC}" type="datetimeFigureOut">
              <a:rPr lang="fr-FR" smtClean="0"/>
              <a:pPr/>
              <a:t>05/12/2023</a:t>
            </a:fld>
            <a:endParaRPr lang="fr-FR"/>
          </a:p>
        </p:txBody>
      </p:sp>
      <p:sp>
        <p:nvSpPr>
          <p:cNvPr id="5" name="Footer Placeholder 4"/>
          <p:cNvSpPr>
            <a:spLocks noGrp="1"/>
          </p:cNvSpPr>
          <p:nvPr>
            <p:ph type="ftr" sz="quarter" idx="11"/>
          </p:nvPr>
        </p:nvSpPr>
        <p:spPr/>
        <p:txBody>
          <a:bodyPr/>
          <a:lstStyle/>
          <a:p>
            <a:endParaRPr lang="fr-FR"/>
          </a:p>
        </p:txBody>
      </p:sp>
      <p:sp>
        <p:nvSpPr>
          <p:cNvPr id="6" name="Slide Number Placeholder 5"/>
          <p:cNvSpPr>
            <a:spLocks noGrp="1"/>
          </p:cNvSpPr>
          <p:nvPr>
            <p:ph type="sldNum" sz="quarter" idx="12"/>
          </p:nvPr>
        </p:nvSpPr>
        <p:spPr/>
        <p:txBody>
          <a:bodyPr/>
          <a:lstStyle/>
          <a:p>
            <a:fld id="{E0E03FA8-14A2-40A1-97B3-7BCA52DF763C}" type="slidenum">
              <a:rPr lang="fr-FR" smtClean="0"/>
              <a:pPr/>
              <a:t>‹N°›</a:t>
            </a:fld>
            <a:endParaRPr lang="fr-FR"/>
          </a:p>
        </p:txBody>
      </p:sp>
    </p:spTree>
    <p:extLst>
      <p:ext uri="{BB962C8B-B14F-4D97-AF65-F5344CB8AC3E}">
        <p14:creationId xmlns:p14="http://schemas.microsoft.com/office/powerpoint/2010/main" val="387020047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fr-FR"/>
              <a:t>Modifiez le style du titre</a:t>
            </a:r>
            <a:endParaRPr lang="en-US" dirty="0"/>
          </a:p>
        </p:txBody>
      </p:sp>
      <p:sp>
        <p:nvSpPr>
          <p:cNvPr id="3" name="Vertical Text Placeholder 2"/>
          <p:cNvSpPr>
            <a:spLocks noGrp="1"/>
          </p:cNvSpPr>
          <p:nvPr>
            <p:ph type="body" orient="vert" idx="1"/>
          </p:nvPr>
        </p:nvSpPr>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Date Placeholder 3"/>
          <p:cNvSpPr>
            <a:spLocks noGrp="1"/>
          </p:cNvSpPr>
          <p:nvPr>
            <p:ph type="dt" sz="half" idx="10"/>
          </p:nvPr>
        </p:nvSpPr>
        <p:spPr/>
        <p:txBody>
          <a:bodyPr/>
          <a:lstStyle/>
          <a:p>
            <a:fld id="{A33CD45F-F4E4-490C-A97B-B2C751DE8CCC}" type="datetimeFigureOut">
              <a:rPr lang="fr-FR" smtClean="0"/>
              <a:pPr/>
              <a:t>05/12/2023</a:t>
            </a:fld>
            <a:endParaRPr lang="fr-FR"/>
          </a:p>
        </p:txBody>
      </p:sp>
      <p:sp>
        <p:nvSpPr>
          <p:cNvPr id="5" name="Footer Placeholder 4"/>
          <p:cNvSpPr>
            <a:spLocks noGrp="1"/>
          </p:cNvSpPr>
          <p:nvPr>
            <p:ph type="ftr" sz="quarter" idx="11"/>
          </p:nvPr>
        </p:nvSpPr>
        <p:spPr/>
        <p:txBody>
          <a:bodyPr/>
          <a:lstStyle/>
          <a:p>
            <a:endParaRPr lang="fr-FR"/>
          </a:p>
        </p:txBody>
      </p:sp>
      <p:sp>
        <p:nvSpPr>
          <p:cNvPr id="6" name="Slide Number Placeholder 5"/>
          <p:cNvSpPr>
            <a:spLocks noGrp="1"/>
          </p:cNvSpPr>
          <p:nvPr>
            <p:ph type="sldNum" sz="quarter" idx="12"/>
          </p:nvPr>
        </p:nvSpPr>
        <p:spPr/>
        <p:txBody>
          <a:bodyPr/>
          <a:lstStyle/>
          <a:p>
            <a:fld id="{E0E03FA8-14A2-40A1-97B3-7BCA52DF763C}" type="slidenum">
              <a:rPr lang="fr-FR" smtClean="0"/>
              <a:pPr/>
              <a:t>‹N°›</a:t>
            </a:fld>
            <a:endParaRPr lang="fr-FR"/>
          </a:p>
        </p:txBody>
      </p:sp>
    </p:spTree>
    <p:extLst>
      <p:ext uri="{BB962C8B-B14F-4D97-AF65-F5344CB8AC3E}">
        <p14:creationId xmlns:p14="http://schemas.microsoft.com/office/powerpoint/2010/main" val="6149278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273844"/>
            <a:ext cx="1971675" cy="4358879"/>
          </a:xfrm>
        </p:spPr>
        <p:txBody>
          <a:bodyPr vert="eaVert"/>
          <a:lstStyle/>
          <a:p>
            <a:r>
              <a:rPr lang="fr-FR"/>
              <a:t>Modifiez le style du titre</a:t>
            </a:r>
            <a:endParaRPr lang="en-US" dirty="0"/>
          </a:p>
        </p:txBody>
      </p:sp>
      <p:sp>
        <p:nvSpPr>
          <p:cNvPr id="3" name="Vertical Text Placeholder 2"/>
          <p:cNvSpPr>
            <a:spLocks noGrp="1"/>
          </p:cNvSpPr>
          <p:nvPr>
            <p:ph type="body" orient="vert" idx="1"/>
          </p:nvPr>
        </p:nvSpPr>
        <p:spPr>
          <a:xfrm>
            <a:off x="628650" y="273844"/>
            <a:ext cx="5800725" cy="4358879"/>
          </a:xfrm>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Date Placeholder 3"/>
          <p:cNvSpPr>
            <a:spLocks noGrp="1"/>
          </p:cNvSpPr>
          <p:nvPr>
            <p:ph type="dt" sz="half" idx="10"/>
          </p:nvPr>
        </p:nvSpPr>
        <p:spPr/>
        <p:txBody>
          <a:bodyPr/>
          <a:lstStyle/>
          <a:p>
            <a:fld id="{A33CD45F-F4E4-490C-A97B-B2C751DE8CCC}" type="datetimeFigureOut">
              <a:rPr lang="fr-FR" smtClean="0"/>
              <a:pPr/>
              <a:t>05/12/2023</a:t>
            </a:fld>
            <a:endParaRPr lang="fr-FR"/>
          </a:p>
        </p:txBody>
      </p:sp>
      <p:sp>
        <p:nvSpPr>
          <p:cNvPr id="5" name="Footer Placeholder 4"/>
          <p:cNvSpPr>
            <a:spLocks noGrp="1"/>
          </p:cNvSpPr>
          <p:nvPr>
            <p:ph type="ftr" sz="quarter" idx="11"/>
          </p:nvPr>
        </p:nvSpPr>
        <p:spPr/>
        <p:txBody>
          <a:bodyPr/>
          <a:lstStyle/>
          <a:p>
            <a:endParaRPr lang="fr-FR"/>
          </a:p>
        </p:txBody>
      </p:sp>
      <p:sp>
        <p:nvSpPr>
          <p:cNvPr id="6" name="Slide Number Placeholder 5"/>
          <p:cNvSpPr>
            <a:spLocks noGrp="1"/>
          </p:cNvSpPr>
          <p:nvPr>
            <p:ph type="sldNum" sz="quarter" idx="12"/>
          </p:nvPr>
        </p:nvSpPr>
        <p:spPr/>
        <p:txBody>
          <a:bodyPr/>
          <a:lstStyle/>
          <a:p>
            <a:fld id="{E0E03FA8-14A2-40A1-97B3-7BCA52DF763C}" type="slidenum">
              <a:rPr lang="fr-FR" smtClean="0"/>
              <a:pPr/>
              <a:t>‹N°›</a:t>
            </a:fld>
            <a:endParaRPr lang="fr-FR"/>
          </a:p>
        </p:txBody>
      </p:sp>
    </p:spTree>
    <p:extLst>
      <p:ext uri="{BB962C8B-B14F-4D97-AF65-F5344CB8AC3E}">
        <p14:creationId xmlns:p14="http://schemas.microsoft.com/office/powerpoint/2010/main" val="305982807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97819"/>
            <a:ext cx="7772400" cy="1102519"/>
          </a:xfrm>
        </p:spPr>
        <p:txBody>
          <a:bodyPr/>
          <a:lstStyle/>
          <a:p>
            <a:r>
              <a:rPr lang="en-US"/>
              <a:t>Click to edit Master title style</a:t>
            </a:r>
            <a:endParaRPr lang="en-CA"/>
          </a:p>
        </p:txBody>
      </p:sp>
      <p:sp>
        <p:nvSpPr>
          <p:cNvPr id="3" name="Subtitle 2"/>
          <p:cNvSpPr>
            <a:spLocks noGrp="1"/>
          </p:cNvSpPr>
          <p:nvPr>
            <p:ph type="subTitle" idx="1"/>
          </p:nvPr>
        </p:nvSpPr>
        <p:spPr>
          <a:xfrm>
            <a:off x="1371600" y="2914650"/>
            <a:ext cx="6400800" cy="131445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CA"/>
          </a:p>
        </p:txBody>
      </p:sp>
    </p:spTree>
    <p:extLst>
      <p:ext uri="{BB962C8B-B14F-4D97-AF65-F5344CB8AC3E}">
        <p14:creationId xmlns:p14="http://schemas.microsoft.com/office/powerpoint/2010/main" val="1258082292"/>
      </p:ext>
    </p:extLst>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idx="1"/>
          </p:nvPr>
        </p:nvSpPr>
        <p:spPr/>
        <p:txBody>
          <a:bodyPr/>
          <a:lstStyle>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Tree>
    <p:extLst>
      <p:ext uri="{BB962C8B-B14F-4D97-AF65-F5344CB8AC3E}">
        <p14:creationId xmlns:p14="http://schemas.microsoft.com/office/powerpoint/2010/main" val="1578047843"/>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3305176"/>
            <a:ext cx="7772400" cy="1021556"/>
          </a:xfrm>
        </p:spPr>
        <p:txBody>
          <a:bodyPr anchor="t"/>
          <a:lstStyle>
            <a:lvl1pPr algn="l">
              <a:defRPr sz="4000" b="1" cap="all"/>
            </a:lvl1pPr>
          </a:lstStyle>
          <a:p>
            <a:r>
              <a:rPr lang="en-US"/>
              <a:t>Click to edit Master title style</a:t>
            </a:r>
            <a:endParaRPr lang="en-CA"/>
          </a:p>
        </p:txBody>
      </p:sp>
      <p:sp>
        <p:nvSpPr>
          <p:cNvPr id="3" name="Text Placeholder 2"/>
          <p:cNvSpPr>
            <a:spLocks noGrp="1"/>
          </p:cNvSpPr>
          <p:nvPr>
            <p:ph type="body" idx="1"/>
          </p:nvPr>
        </p:nvSpPr>
        <p:spPr>
          <a:xfrm>
            <a:off x="722313" y="2180035"/>
            <a:ext cx="7772400" cy="1125140"/>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Tree>
    <p:extLst>
      <p:ext uri="{BB962C8B-B14F-4D97-AF65-F5344CB8AC3E}">
        <p14:creationId xmlns:p14="http://schemas.microsoft.com/office/powerpoint/2010/main" val="1331105189"/>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sz="half" idx="1"/>
          </p:nvPr>
        </p:nvSpPr>
        <p:spPr>
          <a:xfrm>
            <a:off x="304800" y="1028700"/>
            <a:ext cx="3810000" cy="3086100"/>
          </a:xfrm>
        </p:spPr>
        <p:txBody>
          <a:bodyPr/>
          <a:lstStyle>
            <a:lvl1pPr>
              <a:defRPr sz="2800"/>
            </a:lvl1pPr>
            <a:lvl2pPr>
              <a:defRPr sz="2400">
                <a:latin typeface="Arial" pitchFamily="34" charset="0"/>
              </a:defRPr>
            </a:lvl2pPr>
            <a:lvl3pPr>
              <a:defRPr sz="2000">
                <a:latin typeface="Arial" pitchFamily="34" charset="0"/>
              </a:defRPr>
            </a:lvl3pPr>
            <a:lvl4pPr>
              <a:defRPr sz="1800">
                <a:latin typeface="Arial" pitchFamily="34" charset="0"/>
              </a:defRPr>
            </a:lvl4pPr>
            <a:lvl5pPr>
              <a:defRPr sz="1800">
                <a:latin typeface="Arial"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4" name="Content Placeholder 3"/>
          <p:cNvSpPr>
            <a:spLocks noGrp="1"/>
          </p:cNvSpPr>
          <p:nvPr>
            <p:ph sz="half" idx="2"/>
          </p:nvPr>
        </p:nvSpPr>
        <p:spPr>
          <a:xfrm>
            <a:off x="4267200" y="1028700"/>
            <a:ext cx="3810000" cy="3086100"/>
          </a:xfrm>
        </p:spPr>
        <p:txBody>
          <a:bodyPr/>
          <a:lstStyle>
            <a:lvl1pPr>
              <a:defRPr sz="2800"/>
            </a:lvl1pPr>
            <a:lvl2pPr>
              <a:defRPr sz="2400">
                <a:latin typeface="Arial" pitchFamily="34" charset="0"/>
              </a:defRPr>
            </a:lvl2pPr>
            <a:lvl3pPr>
              <a:defRPr sz="2000">
                <a:latin typeface="Arial" pitchFamily="34" charset="0"/>
              </a:defRPr>
            </a:lvl3pPr>
            <a:lvl4pPr>
              <a:defRPr sz="1800">
                <a:latin typeface="Arial" pitchFamily="34" charset="0"/>
              </a:defRPr>
            </a:lvl4pPr>
            <a:lvl5pPr>
              <a:defRPr sz="1800">
                <a:latin typeface="Arial"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Tree>
    <p:extLst>
      <p:ext uri="{BB962C8B-B14F-4D97-AF65-F5344CB8AC3E}">
        <p14:creationId xmlns:p14="http://schemas.microsoft.com/office/powerpoint/2010/main" val="1414521834"/>
      </p:ext>
    </p:extLst>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05979"/>
            <a:ext cx="8229600" cy="857250"/>
          </a:xfrm>
        </p:spPr>
        <p:txBody>
          <a:bodyPr/>
          <a:lstStyle>
            <a:lvl1pPr>
              <a:defRPr/>
            </a:lvl1pPr>
          </a:lstStyle>
          <a:p>
            <a:r>
              <a:rPr lang="en-US"/>
              <a:t>Click to edit Master title style</a:t>
            </a:r>
            <a:endParaRPr lang="en-CA"/>
          </a:p>
        </p:txBody>
      </p:sp>
      <p:sp>
        <p:nvSpPr>
          <p:cNvPr id="3" name="Text Placeholder 2"/>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1631156"/>
            <a:ext cx="4040188" cy="2963466"/>
          </a:xfrm>
        </p:spPr>
        <p:txBody>
          <a:bodyPr/>
          <a:lstStyle>
            <a:lvl1pPr>
              <a:defRPr sz="2400"/>
            </a:lvl1pPr>
            <a:lvl2pPr>
              <a:defRPr sz="2000">
                <a:latin typeface="Arial" pitchFamily="34" charset="0"/>
              </a:defRPr>
            </a:lvl2pPr>
            <a:lvl3pPr>
              <a:defRPr sz="1800">
                <a:latin typeface="Arial" pitchFamily="34" charset="0"/>
              </a:defRPr>
            </a:lvl3pPr>
            <a:lvl4pPr>
              <a:defRPr sz="1600">
                <a:latin typeface="Arial" pitchFamily="34" charset="0"/>
              </a:defRPr>
            </a:lvl4pPr>
            <a:lvl5pPr>
              <a:defRPr sz="1600">
                <a:latin typeface="Arial"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5" name="Text Placeholder 4"/>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1631156"/>
            <a:ext cx="4041775" cy="2963466"/>
          </a:xfrm>
        </p:spPr>
        <p:txBody>
          <a:bodyPr/>
          <a:lstStyle>
            <a:lvl1pPr>
              <a:defRPr sz="2400"/>
            </a:lvl1pPr>
            <a:lvl2pPr>
              <a:defRPr sz="2000">
                <a:latin typeface="Arial" pitchFamily="34" charset="0"/>
              </a:defRPr>
            </a:lvl2pPr>
            <a:lvl3pPr>
              <a:defRPr sz="1800">
                <a:latin typeface="Arial" pitchFamily="34" charset="0"/>
              </a:defRPr>
            </a:lvl3pPr>
            <a:lvl4pPr>
              <a:defRPr sz="1600">
                <a:latin typeface="Arial" pitchFamily="34" charset="0"/>
              </a:defRPr>
            </a:lvl4pPr>
            <a:lvl5pPr>
              <a:defRPr sz="1600">
                <a:latin typeface="Arial"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Tree>
    <p:extLst>
      <p:ext uri="{BB962C8B-B14F-4D97-AF65-F5344CB8AC3E}">
        <p14:creationId xmlns:p14="http://schemas.microsoft.com/office/powerpoint/2010/main" val="1653199689"/>
      </p:ext>
    </p:extLst>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Tree>
    <p:extLst>
      <p:ext uri="{BB962C8B-B14F-4D97-AF65-F5344CB8AC3E}">
        <p14:creationId xmlns:p14="http://schemas.microsoft.com/office/powerpoint/2010/main" val="2641378348"/>
      </p:ext>
    </p:extLst>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441898101"/>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04787"/>
            <a:ext cx="3008313" cy="871538"/>
          </a:xfrm>
        </p:spPr>
        <p:txBody>
          <a:bodyPr anchor="b"/>
          <a:lstStyle>
            <a:lvl1pPr algn="l">
              <a:defRPr sz="2000" b="1"/>
            </a:lvl1pPr>
          </a:lstStyle>
          <a:p>
            <a:r>
              <a:rPr lang="en-US"/>
              <a:t>Click to edit Master title style</a:t>
            </a:r>
            <a:endParaRPr lang="en-CA"/>
          </a:p>
        </p:txBody>
      </p:sp>
      <p:sp>
        <p:nvSpPr>
          <p:cNvPr id="3" name="Content Placeholder 2"/>
          <p:cNvSpPr>
            <a:spLocks noGrp="1"/>
          </p:cNvSpPr>
          <p:nvPr>
            <p:ph idx="1"/>
          </p:nvPr>
        </p:nvSpPr>
        <p:spPr>
          <a:xfrm>
            <a:off x="3575050" y="204788"/>
            <a:ext cx="5111750" cy="4389835"/>
          </a:xfrm>
        </p:spPr>
        <p:txBody>
          <a:bodyPr/>
          <a:lstStyle>
            <a:lvl1pPr>
              <a:defRPr sz="3200"/>
            </a:lvl1pPr>
            <a:lvl2pPr>
              <a:defRPr sz="2800">
                <a:latin typeface="Arial" pitchFamily="34" charset="0"/>
              </a:defRPr>
            </a:lvl2pPr>
            <a:lvl3pPr>
              <a:defRPr sz="2400">
                <a:latin typeface="Arial" pitchFamily="34" charset="0"/>
              </a:defRPr>
            </a:lvl3pPr>
            <a:lvl4pPr>
              <a:defRPr sz="2000">
                <a:latin typeface="Arial" pitchFamily="34" charset="0"/>
              </a:defRPr>
            </a:lvl4pPr>
            <a:lvl5pPr>
              <a:defRPr sz="2000">
                <a:latin typeface="Arial"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4" name="Text Placeholder 3"/>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560931664"/>
      </p:ext>
    </p:extLst>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fr-FR"/>
              <a:t>Modifiez le style du titre</a:t>
            </a:r>
            <a:endParaRPr lang="en-US" dirty="0"/>
          </a:p>
        </p:txBody>
      </p:sp>
      <p:sp>
        <p:nvSpPr>
          <p:cNvPr id="3" name="Content Placeholder 2"/>
          <p:cNvSpPr>
            <a:spLocks noGrp="1"/>
          </p:cNvSpPr>
          <p:nvPr>
            <p:ph idx="1"/>
          </p:nvPr>
        </p:nvSpPr>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Date Placeholder 3"/>
          <p:cNvSpPr>
            <a:spLocks noGrp="1"/>
          </p:cNvSpPr>
          <p:nvPr>
            <p:ph type="dt" sz="half" idx="10"/>
          </p:nvPr>
        </p:nvSpPr>
        <p:spPr/>
        <p:txBody>
          <a:bodyPr/>
          <a:lstStyle/>
          <a:p>
            <a:fld id="{A33CD45F-F4E4-490C-A97B-B2C751DE8CCC}" type="datetimeFigureOut">
              <a:rPr lang="fr-FR" smtClean="0"/>
              <a:pPr/>
              <a:t>05/12/2023</a:t>
            </a:fld>
            <a:endParaRPr lang="fr-FR"/>
          </a:p>
        </p:txBody>
      </p:sp>
      <p:sp>
        <p:nvSpPr>
          <p:cNvPr id="5" name="Footer Placeholder 4"/>
          <p:cNvSpPr>
            <a:spLocks noGrp="1"/>
          </p:cNvSpPr>
          <p:nvPr>
            <p:ph type="ftr" sz="quarter" idx="11"/>
          </p:nvPr>
        </p:nvSpPr>
        <p:spPr/>
        <p:txBody>
          <a:bodyPr/>
          <a:lstStyle/>
          <a:p>
            <a:endParaRPr lang="fr-FR"/>
          </a:p>
        </p:txBody>
      </p:sp>
      <p:sp>
        <p:nvSpPr>
          <p:cNvPr id="6" name="Slide Number Placeholder 5"/>
          <p:cNvSpPr>
            <a:spLocks noGrp="1"/>
          </p:cNvSpPr>
          <p:nvPr>
            <p:ph type="sldNum" sz="quarter" idx="12"/>
          </p:nvPr>
        </p:nvSpPr>
        <p:spPr/>
        <p:txBody>
          <a:bodyPr/>
          <a:lstStyle/>
          <a:p>
            <a:fld id="{E0E03FA8-14A2-40A1-97B3-7BCA52DF763C}" type="slidenum">
              <a:rPr lang="fr-FR" smtClean="0"/>
              <a:pPr/>
              <a:t>‹N°›</a:t>
            </a:fld>
            <a:endParaRPr lang="fr-FR"/>
          </a:p>
        </p:txBody>
      </p:sp>
    </p:spTree>
    <p:extLst>
      <p:ext uri="{BB962C8B-B14F-4D97-AF65-F5344CB8AC3E}">
        <p14:creationId xmlns:p14="http://schemas.microsoft.com/office/powerpoint/2010/main" val="382799018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3600450"/>
            <a:ext cx="5486400" cy="425054"/>
          </a:xfrm>
        </p:spPr>
        <p:txBody>
          <a:bodyPr anchor="b"/>
          <a:lstStyle>
            <a:lvl1pPr algn="l">
              <a:defRPr sz="2000" b="1"/>
            </a:lvl1pPr>
          </a:lstStyle>
          <a:p>
            <a:r>
              <a:rPr lang="en-US"/>
              <a:t>Click to edit Master title style</a:t>
            </a:r>
            <a:endParaRPr lang="en-CA"/>
          </a:p>
        </p:txBody>
      </p:sp>
      <p:sp>
        <p:nvSpPr>
          <p:cNvPr id="3" name="Picture Placeholder 2"/>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CA" noProof="0"/>
          </a:p>
        </p:txBody>
      </p:sp>
      <p:sp>
        <p:nvSpPr>
          <p:cNvPr id="4" name="Text Placeholder 3"/>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652202643"/>
      </p:ext>
    </p:extLst>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Vertical Text Placeholder 2"/>
          <p:cNvSpPr>
            <a:spLocks noGrp="1"/>
          </p:cNvSpPr>
          <p:nvPr>
            <p:ph type="body" orient="vert" idx="1"/>
          </p:nvPr>
        </p:nvSpPr>
        <p:spPr/>
        <p:txBody>
          <a:bodyPr vert="eaVert"/>
          <a:lstStyle>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Tree>
    <p:extLst>
      <p:ext uri="{BB962C8B-B14F-4D97-AF65-F5344CB8AC3E}">
        <p14:creationId xmlns:p14="http://schemas.microsoft.com/office/powerpoint/2010/main" val="2342505750"/>
      </p:ext>
    </p:extLst>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134100" y="0"/>
            <a:ext cx="1943100" cy="4114800"/>
          </a:xfrm>
        </p:spPr>
        <p:txBody>
          <a:bodyPr vert="eaVert"/>
          <a:lstStyle/>
          <a:p>
            <a:r>
              <a:rPr lang="en-US"/>
              <a:t>Click to edit Master title style</a:t>
            </a:r>
            <a:endParaRPr lang="en-CA"/>
          </a:p>
        </p:txBody>
      </p:sp>
      <p:sp>
        <p:nvSpPr>
          <p:cNvPr id="3" name="Vertical Text Placeholder 2"/>
          <p:cNvSpPr>
            <a:spLocks noGrp="1"/>
          </p:cNvSpPr>
          <p:nvPr>
            <p:ph type="body" orient="vert" idx="1"/>
          </p:nvPr>
        </p:nvSpPr>
        <p:spPr>
          <a:xfrm>
            <a:off x="304800" y="0"/>
            <a:ext cx="5676900" cy="4114800"/>
          </a:xfrm>
        </p:spPr>
        <p:txBody>
          <a:bodyPr vert="eaVert"/>
          <a:lstStyle>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Tree>
    <p:extLst>
      <p:ext uri="{BB962C8B-B14F-4D97-AF65-F5344CB8AC3E}">
        <p14:creationId xmlns:p14="http://schemas.microsoft.com/office/powerpoint/2010/main" val="815765047"/>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0"/>
            <a:ext cx="7772400" cy="857250"/>
          </a:xfrm>
        </p:spPr>
        <p:txBody>
          <a:bodyPr/>
          <a:lstStyle/>
          <a:p>
            <a:r>
              <a:rPr lang="en-US"/>
              <a:t>Click to edit Master title style</a:t>
            </a:r>
            <a:endParaRPr lang="en-CA"/>
          </a:p>
        </p:txBody>
      </p:sp>
      <p:sp>
        <p:nvSpPr>
          <p:cNvPr id="3" name="Text Placeholder 2"/>
          <p:cNvSpPr>
            <a:spLocks noGrp="1"/>
          </p:cNvSpPr>
          <p:nvPr>
            <p:ph type="body" sz="half" idx="1"/>
          </p:nvPr>
        </p:nvSpPr>
        <p:spPr>
          <a:xfrm>
            <a:off x="304800" y="1028700"/>
            <a:ext cx="3810000" cy="3086100"/>
          </a:xfrm>
        </p:spPr>
        <p:txBody>
          <a:bodyPr/>
          <a:lstStyle>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4" name="Content Placeholder 3"/>
          <p:cNvSpPr>
            <a:spLocks noGrp="1"/>
          </p:cNvSpPr>
          <p:nvPr>
            <p:ph sz="half" idx="2"/>
          </p:nvPr>
        </p:nvSpPr>
        <p:spPr>
          <a:xfrm>
            <a:off x="4267200" y="1028700"/>
            <a:ext cx="3810000" cy="3086100"/>
          </a:xfrm>
        </p:spPr>
        <p:txBody>
          <a:bodyPr/>
          <a:lstStyle>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Tree>
    <p:extLst>
      <p:ext uri="{BB962C8B-B14F-4D97-AF65-F5344CB8AC3E}">
        <p14:creationId xmlns:p14="http://schemas.microsoft.com/office/powerpoint/2010/main" val="2715877019"/>
      </p:ext>
    </p:extLst>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304800" y="0"/>
            <a:ext cx="7772400" cy="4114800"/>
          </a:xfrm>
        </p:spPr>
        <p:txBody>
          <a:bodyPr/>
          <a:lstStyle>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Tree>
    <p:extLst>
      <p:ext uri="{BB962C8B-B14F-4D97-AF65-F5344CB8AC3E}">
        <p14:creationId xmlns:p14="http://schemas.microsoft.com/office/powerpoint/2010/main" val="2745675878"/>
      </p:ext>
    </p:extLst>
  </p:cSld>
  <p:clrMapOvr>
    <a:masterClrMapping/>
  </p:clrMapOvr>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304800" y="0"/>
            <a:ext cx="7772400" cy="857250"/>
          </a:xfrm>
        </p:spPr>
        <p:txBody>
          <a:bodyPr/>
          <a:lstStyle/>
          <a:p>
            <a:r>
              <a:rPr lang="en-US"/>
              <a:t>Click to edit Master title style</a:t>
            </a:r>
            <a:endParaRPr lang="en-CA"/>
          </a:p>
        </p:txBody>
      </p:sp>
      <p:sp>
        <p:nvSpPr>
          <p:cNvPr id="3" name="Table Placeholder 2"/>
          <p:cNvSpPr>
            <a:spLocks noGrp="1"/>
          </p:cNvSpPr>
          <p:nvPr>
            <p:ph type="tbl" idx="1"/>
          </p:nvPr>
        </p:nvSpPr>
        <p:spPr>
          <a:xfrm>
            <a:off x="304800" y="1028700"/>
            <a:ext cx="7772400" cy="3086100"/>
          </a:xfrm>
        </p:spPr>
        <p:txBody>
          <a:bodyPr/>
          <a:lstStyle/>
          <a:p>
            <a:pPr lvl="0"/>
            <a:endParaRPr lang="en-CA" noProof="0"/>
          </a:p>
        </p:txBody>
      </p:sp>
    </p:spTree>
    <p:extLst>
      <p:ext uri="{BB962C8B-B14F-4D97-AF65-F5344CB8AC3E}">
        <p14:creationId xmlns:p14="http://schemas.microsoft.com/office/powerpoint/2010/main" val="3780659783"/>
      </p:ext>
    </p:extLst>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97819"/>
            <a:ext cx="7772400" cy="1102519"/>
          </a:xfrm>
        </p:spPr>
        <p:txBody>
          <a:bodyPr/>
          <a:lstStyle/>
          <a:p>
            <a:r>
              <a:rPr lang="en-US"/>
              <a:t>Click to edit Master title style</a:t>
            </a:r>
          </a:p>
        </p:txBody>
      </p:sp>
      <p:sp>
        <p:nvSpPr>
          <p:cNvPr id="3" name="Subtitle 2"/>
          <p:cNvSpPr>
            <a:spLocks noGrp="1"/>
          </p:cNvSpPr>
          <p:nvPr>
            <p:ph type="subTitle" idx="1"/>
          </p:nvPr>
        </p:nvSpPr>
        <p:spPr>
          <a:xfrm>
            <a:off x="1371600" y="2914650"/>
            <a:ext cx="6400800" cy="131445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Tree>
    <p:extLst>
      <p:ext uri="{BB962C8B-B14F-4D97-AF65-F5344CB8AC3E}">
        <p14:creationId xmlns:p14="http://schemas.microsoft.com/office/powerpoint/2010/main" val="3169486009"/>
      </p:ext>
    </p:extLst>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077213039"/>
      </p:ext>
    </p:extLst>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3305176"/>
            <a:ext cx="7772400" cy="1021556"/>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180035"/>
            <a:ext cx="7772400" cy="1125140"/>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Tree>
    <p:extLst>
      <p:ext uri="{BB962C8B-B14F-4D97-AF65-F5344CB8AC3E}">
        <p14:creationId xmlns:p14="http://schemas.microsoft.com/office/powerpoint/2010/main" val="4206985586"/>
      </p:ext>
    </p:extLst>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304800" y="1028700"/>
            <a:ext cx="3810000" cy="30861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267200" y="1028700"/>
            <a:ext cx="3810000" cy="30861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008287423"/>
      </p:ext>
    </p:extLst>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le 1"/>
          <p:cNvSpPr>
            <a:spLocks noGrp="1"/>
          </p:cNvSpPr>
          <p:nvPr>
            <p:ph type="title"/>
          </p:nvPr>
        </p:nvSpPr>
        <p:spPr>
          <a:xfrm>
            <a:off x="623888" y="1282304"/>
            <a:ext cx="7886700" cy="2139553"/>
          </a:xfrm>
        </p:spPr>
        <p:txBody>
          <a:bodyPr anchor="b"/>
          <a:lstStyle>
            <a:lvl1pPr>
              <a:defRPr sz="4500"/>
            </a:lvl1pPr>
          </a:lstStyle>
          <a:p>
            <a:r>
              <a:rPr lang="fr-FR"/>
              <a:t>Modifiez le style du titre</a:t>
            </a:r>
            <a:endParaRPr lang="en-US" dirty="0"/>
          </a:p>
        </p:txBody>
      </p:sp>
      <p:sp>
        <p:nvSpPr>
          <p:cNvPr id="3" name="Text Placeholder 2"/>
          <p:cNvSpPr>
            <a:spLocks noGrp="1"/>
          </p:cNvSpPr>
          <p:nvPr>
            <p:ph type="body" idx="1"/>
          </p:nvPr>
        </p:nvSpPr>
        <p:spPr>
          <a:xfrm>
            <a:off x="623888" y="3442098"/>
            <a:ext cx="7886700" cy="1125140"/>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fr-FR"/>
              <a:t>Cliquez pour modifier les styles du texte du masque</a:t>
            </a:r>
          </a:p>
        </p:txBody>
      </p:sp>
      <p:sp>
        <p:nvSpPr>
          <p:cNvPr id="4" name="Date Placeholder 3"/>
          <p:cNvSpPr>
            <a:spLocks noGrp="1"/>
          </p:cNvSpPr>
          <p:nvPr>
            <p:ph type="dt" sz="half" idx="10"/>
          </p:nvPr>
        </p:nvSpPr>
        <p:spPr/>
        <p:txBody>
          <a:bodyPr/>
          <a:lstStyle/>
          <a:p>
            <a:fld id="{A33CD45F-F4E4-490C-A97B-B2C751DE8CCC}" type="datetimeFigureOut">
              <a:rPr lang="fr-FR" smtClean="0"/>
              <a:pPr/>
              <a:t>05/12/2023</a:t>
            </a:fld>
            <a:endParaRPr lang="fr-FR"/>
          </a:p>
        </p:txBody>
      </p:sp>
      <p:sp>
        <p:nvSpPr>
          <p:cNvPr id="5" name="Footer Placeholder 4"/>
          <p:cNvSpPr>
            <a:spLocks noGrp="1"/>
          </p:cNvSpPr>
          <p:nvPr>
            <p:ph type="ftr" sz="quarter" idx="11"/>
          </p:nvPr>
        </p:nvSpPr>
        <p:spPr/>
        <p:txBody>
          <a:bodyPr/>
          <a:lstStyle/>
          <a:p>
            <a:endParaRPr lang="fr-FR"/>
          </a:p>
        </p:txBody>
      </p:sp>
      <p:sp>
        <p:nvSpPr>
          <p:cNvPr id="6" name="Slide Number Placeholder 5"/>
          <p:cNvSpPr>
            <a:spLocks noGrp="1"/>
          </p:cNvSpPr>
          <p:nvPr>
            <p:ph type="sldNum" sz="quarter" idx="12"/>
          </p:nvPr>
        </p:nvSpPr>
        <p:spPr/>
        <p:txBody>
          <a:bodyPr/>
          <a:lstStyle/>
          <a:p>
            <a:fld id="{E0E03FA8-14A2-40A1-97B3-7BCA52DF763C}" type="slidenum">
              <a:rPr lang="fr-FR" smtClean="0"/>
              <a:pPr/>
              <a:t>‹N°›</a:t>
            </a:fld>
            <a:endParaRPr lang="fr-FR"/>
          </a:p>
        </p:txBody>
      </p:sp>
    </p:spTree>
    <p:extLst>
      <p:ext uri="{BB962C8B-B14F-4D97-AF65-F5344CB8AC3E}">
        <p14:creationId xmlns:p14="http://schemas.microsoft.com/office/powerpoint/2010/main" val="3638532490"/>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05979"/>
            <a:ext cx="8229600" cy="85725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232882814"/>
      </p:ext>
    </p:extLst>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208895139"/>
      </p:ext>
    </p:extLst>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958094513"/>
      </p:ext>
    </p:extLst>
  </p:cSld>
  <p:clrMapOvr>
    <a:masterClrMapping/>
  </p:clrMapOvr>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04787"/>
            <a:ext cx="3008313" cy="871538"/>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1144360280"/>
      </p:ext>
    </p:extLst>
  </p:cSld>
  <p:clrMapOvr>
    <a:masterClrMapping/>
  </p:clrMapOvr>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3600450"/>
            <a:ext cx="5486400" cy="425054"/>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866609232"/>
      </p:ext>
    </p:extLst>
  </p:cSld>
  <p:clrMapOvr>
    <a:masterClrMapping/>
  </p:clrMapOvr>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068557341"/>
      </p:ext>
    </p:extLst>
  </p:cSld>
  <p:clrMapOvr>
    <a:masterClrMapping/>
  </p:clrMapOvr>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134100" y="0"/>
            <a:ext cx="1943100" cy="4114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304800" y="0"/>
            <a:ext cx="5676900" cy="4114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91723333"/>
      </p:ext>
    </p:extLst>
  </p:cSld>
  <p:clrMapOvr>
    <a:masterClrMapping/>
  </p:clrMapOvr>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0"/>
            <a:ext cx="7772400" cy="857250"/>
          </a:xfrm>
        </p:spPr>
        <p:txBody>
          <a:bodyPr/>
          <a:lstStyle/>
          <a:p>
            <a:r>
              <a:rPr lang="en-US"/>
              <a:t>Click to edit Master title style</a:t>
            </a:r>
          </a:p>
        </p:txBody>
      </p:sp>
      <p:sp>
        <p:nvSpPr>
          <p:cNvPr id="3" name="Text Placeholder 2"/>
          <p:cNvSpPr>
            <a:spLocks noGrp="1"/>
          </p:cNvSpPr>
          <p:nvPr>
            <p:ph type="body" sz="half" idx="1"/>
          </p:nvPr>
        </p:nvSpPr>
        <p:spPr>
          <a:xfrm>
            <a:off x="304800" y="1028700"/>
            <a:ext cx="3810000" cy="30861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267200" y="1028700"/>
            <a:ext cx="3810000" cy="30861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76640325"/>
      </p:ext>
    </p:extLst>
  </p:cSld>
  <p:clrMapOvr>
    <a:masterClrMapping/>
  </p:clrMapOvr>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304800" y="0"/>
            <a:ext cx="7772400" cy="857250"/>
          </a:xfrm>
        </p:spPr>
        <p:txBody>
          <a:bodyPr/>
          <a:lstStyle/>
          <a:p>
            <a:r>
              <a:rPr lang="en-US"/>
              <a:t>Click to edit Master title style</a:t>
            </a:r>
          </a:p>
        </p:txBody>
      </p:sp>
      <p:sp>
        <p:nvSpPr>
          <p:cNvPr id="3" name="Table Placeholder 2"/>
          <p:cNvSpPr>
            <a:spLocks noGrp="1"/>
          </p:cNvSpPr>
          <p:nvPr>
            <p:ph type="tbl" idx="1"/>
          </p:nvPr>
        </p:nvSpPr>
        <p:spPr>
          <a:xfrm>
            <a:off x="304800" y="1028700"/>
            <a:ext cx="7772400" cy="3086100"/>
          </a:xfrm>
        </p:spPr>
        <p:txBody>
          <a:bodyPr/>
          <a:lstStyle/>
          <a:p>
            <a:pPr lvl="0"/>
            <a:endParaRPr lang="en-US" noProof="0"/>
          </a:p>
        </p:txBody>
      </p:sp>
    </p:spTree>
    <p:extLst>
      <p:ext uri="{BB962C8B-B14F-4D97-AF65-F5344CB8AC3E}">
        <p14:creationId xmlns:p14="http://schemas.microsoft.com/office/powerpoint/2010/main" val="244697884"/>
      </p:ext>
    </p:extLst>
  </p:cSld>
  <p:clrMapOvr>
    <a:masterClrMapping/>
  </p:clrMapOvr>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304800" y="0"/>
            <a:ext cx="77724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44504708"/>
      </p:ext>
    </p:extLst>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fr-FR"/>
              <a:t>Modifiez le style du titre</a:t>
            </a:r>
            <a:endParaRPr lang="en-US" dirty="0"/>
          </a:p>
        </p:txBody>
      </p:sp>
      <p:sp>
        <p:nvSpPr>
          <p:cNvPr id="3" name="Content Placeholder 2"/>
          <p:cNvSpPr>
            <a:spLocks noGrp="1"/>
          </p:cNvSpPr>
          <p:nvPr>
            <p:ph sz="half" idx="1"/>
          </p:nvPr>
        </p:nvSpPr>
        <p:spPr>
          <a:xfrm>
            <a:off x="628650" y="1369219"/>
            <a:ext cx="3886200" cy="3263504"/>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Content Placeholder 3"/>
          <p:cNvSpPr>
            <a:spLocks noGrp="1"/>
          </p:cNvSpPr>
          <p:nvPr>
            <p:ph sz="half" idx="2"/>
          </p:nvPr>
        </p:nvSpPr>
        <p:spPr>
          <a:xfrm>
            <a:off x="4629150" y="1369219"/>
            <a:ext cx="3886200" cy="3263504"/>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5" name="Date Placeholder 4"/>
          <p:cNvSpPr>
            <a:spLocks noGrp="1"/>
          </p:cNvSpPr>
          <p:nvPr>
            <p:ph type="dt" sz="half" idx="10"/>
          </p:nvPr>
        </p:nvSpPr>
        <p:spPr/>
        <p:txBody>
          <a:bodyPr/>
          <a:lstStyle/>
          <a:p>
            <a:fld id="{A33CD45F-F4E4-490C-A97B-B2C751DE8CCC}" type="datetimeFigureOut">
              <a:rPr lang="fr-FR" smtClean="0"/>
              <a:pPr/>
              <a:t>05/12/2023</a:t>
            </a:fld>
            <a:endParaRPr lang="fr-FR"/>
          </a:p>
        </p:txBody>
      </p:sp>
      <p:sp>
        <p:nvSpPr>
          <p:cNvPr id="6" name="Footer Placeholder 5"/>
          <p:cNvSpPr>
            <a:spLocks noGrp="1"/>
          </p:cNvSpPr>
          <p:nvPr>
            <p:ph type="ftr" sz="quarter" idx="11"/>
          </p:nvPr>
        </p:nvSpPr>
        <p:spPr/>
        <p:txBody>
          <a:bodyPr/>
          <a:lstStyle/>
          <a:p>
            <a:endParaRPr lang="fr-FR"/>
          </a:p>
        </p:txBody>
      </p:sp>
      <p:sp>
        <p:nvSpPr>
          <p:cNvPr id="7" name="Slide Number Placeholder 6"/>
          <p:cNvSpPr>
            <a:spLocks noGrp="1"/>
          </p:cNvSpPr>
          <p:nvPr>
            <p:ph type="sldNum" sz="quarter" idx="12"/>
          </p:nvPr>
        </p:nvSpPr>
        <p:spPr/>
        <p:txBody>
          <a:bodyPr/>
          <a:lstStyle/>
          <a:p>
            <a:fld id="{E0E03FA8-14A2-40A1-97B3-7BCA52DF763C}" type="slidenum">
              <a:rPr lang="fr-FR" smtClean="0"/>
              <a:pPr/>
              <a:t>‹N°›</a:t>
            </a:fld>
            <a:endParaRPr lang="fr-FR"/>
          </a:p>
        </p:txBody>
      </p:sp>
    </p:spTree>
    <p:extLst>
      <p:ext uri="{BB962C8B-B14F-4D97-AF65-F5344CB8AC3E}">
        <p14:creationId xmlns:p14="http://schemas.microsoft.com/office/powerpoint/2010/main" val="283144107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twoObjOverTx" preserve="1">
  <p:cSld name="Title and 2 Content over Text">
    <p:spTree>
      <p:nvGrpSpPr>
        <p:cNvPr id="1" name=""/>
        <p:cNvGrpSpPr/>
        <p:nvPr/>
      </p:nvGrpSpPr>
      <p:grpSpPr>
        <a:xfrm>
          <a:off x="0" y="0"/>
          <a:ext cx="0" cy="0"/>
          <a:chOff x="0" y="0"/>
          <a:chExt cx="0" cy="0"/>
        </a:xfrm>
      </p:grpSpPr>
      <p:sp>
        <p:nvSpPr>
          <p:cNvPr id="2" name="Title 1"/>
          <p:cNvSpPr>
            <a:spLocks noGrp="1"/>
          </p:cNvSpPr>
          <p:nvPr>
            <p:ph type="title"/>
          </p:nvPr>
        </p:nvSpPr>
        <p:spPr>
          <a:xfrm>
            <a:off x="304800" y="0"/>
            <a:ext cx="7772400" cy="857250"/>
          </a:xfrm>
        </p:spPr>
        <p:txBody>
          <a:bodyPr/>
          <a:lstStyle/>
          <a:p>
            <a:r>
              <a:rPr lang="en-US"/>
              <a:t>Click to edit Master title style</a:t>
            </a:r>
          </a:p>
        </p:txBody>
      </p:sp>
      <p:sp>
        <p:nvSpPr>
          <p:cNvPr id="3" name="Content Placeholder 2"/>
          <p:cNvSpPr>
            <a:spLocks noGrp="1"/>
          </p:cNvSpPr>
          <p:nvPr>
            <p:ph sz="quarter" idx="1"/>
          </p:nvPr>
        </p:nvSpPr>
        <p:spPr>
          <a:xfrm>
            <a:off x="304800" y="1028700"/>
            <a:ext cx="3810000" cy="14859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267200" y="1028700"/>
            <a:ext cx="3810000" cy="14859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half" idx="3"/>
          </p:nvPr>
        </p:nvSpPr>
        <p:spPr>
          <a:xfrm>
            <a:off x="304800" y="2628900"/>
            <a:ext cx="7772400" cy="14859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088377732"/>
      </p:ext>
    </p:extLst>
  </p:cSld>
  <p:clrMapOvr>
    <a:masterClrMapping/>
  </p:clrMapOvr>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tx">
  <p:cSld name="Title an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Text Placeholder 2"/>
          <p:cNvSpPr>
            <a:spLocks noGrp="1"/>
          </p:cNvSpPr>
          <p:nvPr>
            <p:ph type="body"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p>
            <a:r>
              <a:rPr lang="en-US" sz="1400"/>
              <a:t>			</a:t>
            </a:r>
            <a:endParaRPr lang="en-US" sz="1400" dirty="0"/>
          </a:p>
        </p:txBody>
      </p:sp>
    </p:spTree>
    <p:extLst>
      <p:ext uri="{BB962C8B-B14F-4D97-AF65-F5344CB8AC3E}">
        <p14:creationId xmlns:p14="http://schemas.microsoft.com/office/powerpoint/2010/main" val="3071947939"/>
      </p:ext>
    </p:extLst>
  </p:cSld>
  <p:clrMapOvr>
    <a:masterClrMapping/>
  </p:clrMapOvr>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0" y="0"/>
            <a:ext cx="500034" cy="214296"/>
          </a:xfrm>
        </p:spPr>
        <p:txBody>
          <a:bodyPr/>
          <a:lstStyle>
            <a:lvl1pPr>
              <a:defRPr sz="450"/>
            </a:lvl1pPr>
          </a:lstStyle>
          <a:p>
            <a:r>
              <a:rPr lang="en-US" dirty="0"/>
              <a:t>Click to edit Master title style</a:t>
            </a:r>
            <a:endParaRPr lang="en-CA" dirty="0"/>
          </a:p>
        </p:txBody>
      </p:sp>
      <p:sp>
        <p:nvSpPr>
          <p:cNvPr id="3" name="Subtitle 2"/>
          <p:cNvSpPr>
            <a:spLocks noGrp="1"/>
          </p:cNvSpPr>
          <p:nvPr>
            <p:ph type="subTitle" idx="1"/>
          </p:nvPr>
        </p:nvSpPr>
        <p:spPr>
          <a:xfrm>
            <a:off x="1371601" y="2914650"/>
            <a:ext cx="6400800" cy="1314450"/>
          </a:xfrm>
        </p:spPr>
        <p:txBody>
          <a:bodyPr/>
          <a:lstStyle>
            <a:lvl1pPr marL="0" indent="0" algn="ctr">
              <a:buNone/>
              <a:defRPr/>
            </a:lvl1pPr>
            <a:lvl2pPr marL="342900" indent="0" algn="ctr">
              <a:buNone/>
              <a:defRPr/>
            </a:lvl2pPr>
            <a:lvl3pPr marL="685800" indent="0" algn="ctr">
              <a:buNone/>
              <a:defRPr/>
            </a:lvl3pPr>
            <a:lvl4pPr marL="1028700" indent="0" algn="ctr">
              <a:buNone/>
              <a:defRPr/>
            </a:lvl4pPr>
            <a:lvl5pPr marL="1371600" indent="0" algn="ctr">
              <a:buNone/>
              <a:defRPr/>
            </a:lvl5pPr>
            <a:lvl6pPr marL="1714500" indent="0" algn="ctr">
              <a:buNone/>
              <a:defRPr/>
            </a:lvl6pPr>
            <a:lvl7pPr marL="2057400" indent="0" algn="ctr">
              <a:buNone/>
              <a:defRPr/>
            </a:lvl7pPr>
            <a:lvl8pPr marL="2400300" indent="0" algn="ctr">
              <a:buNone/>
              <a:defRPr/>
            </a:lvl8pPr>
            <a:lvl9pPr marL="2743200" indent="0" algn="ctr">
              <a:buNone/>
              <a:defRPr/>
            </a:lvl9pPr>
          </a:lstStyle>
          <a:p>
            <a:r>
              <a:rPr lang="en-US"/>
              <a:t>Click to edit Master subtitle style</a:t>
            </a:r>
            <a:endParaRPr lang="en-CA"/>
          </a:p>
        </p:txBody>
      </p:sp>
      <p:sp>
        <p:nvSpPr>
          <p:cNvPr id="4" name="Date Placeholder 3"/>
          <p:cNvSpPr>
            <a:spLocks noGrp="1"/>
          </p:cNvSpPr>
          <p:nvPr>
            <p:ph type="dt" sz="half" idx="10"/>
          </p:nvPr>
        </p:nvSpPr>
        <p:spPr/>
        <p:txBody>
          <a:bodyPr/>
          <a:lstStyle>
            <a:lvl1pPr>
              <a:defRPr/>
            </a:lvl1pPr>
          </a:lstStyle>
          <a:p>
            <a:endParaRPr lang="en-CA"/>
          </a:p>
        </p:txBody>
      </p:sp>
      <p:sp>
        <p:nvSpPr>
          <p:cNvPr id="5" name="Footer Placeholder 4"/>
          <p:cNvSpPr>
            <a:spLocks noGrp="1"/>
          </p:cNvSpPr>
          <p:nvPr>
            <p:ph type="ftr" sz="quarter" idx="11"/>
          </p:nvPr>
        </p:nvSpPr>
        <p:spPr/>
        <p:txBody>
          <a:bodyPr/>
          <a:lstStyle>
            <a:lvl1pPr>
              <a:defRPr/>
            </a:lvl1pPr>
          </a:lstStyle>
          <a:p>
            <a:endParaRPr lang="en-CA"/>
          </a:p>
        </p:txBody>
      </p:sp>
      <p:sp>
        <p:nvSpPr>
          <p:cNvPr id="6" name="Slide Number Placeholder 5"/>
          <p:cNvSpPr>
            <a:spLocks noGrp="1"/>
          </p:cNvSpPr>
          <p:nvPr>
            <p:ph type="sldNum" sz="quarter" idx="12"/>
          </p:nvPr>
        </p:nvSpPr>
        <p:spPr/>
        <p:txBody>
          <a:bodyPr/>
          <a:lstStyle>
            <a:lvl1pPr>
              <a:defRPr/>
            </a:lvl1pPr>
          </a:lstStyle>
          <a:p>
            <a:fld id="{7385ED28-50AC-49D5-89AF-BFF2E78D2A77}" type="slidenum">
              <a:rPr lang="ar-SA"/>
              <a:pPr/>
              <a:t>‹N°›</a:t>
            </a:fld>
            <a:endParaRPr lang="en-CA"/>
          </a:p>
        </p:txBody>
      </p:sp>
    </p:spTree>
    <p:extLst>
      <p:ext uri="{BB962C8B-B14F-4D97-AF65-F5344CB8AC3E}">
        <p14:creationId xmlns:p14="http://schemas.microsoft.com/office/powerpoint/2010/main" val="255841623"/>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p:cNvSpPr>
            <a:spLocks noGrp="1"/>
          </p:cNvSpPr>
          <p:nvPr>
            <p:ph type="dt" sz="half" idx="10"/>
          </p:nvPr>
        </p:nvSpPr>
        <p:spPr/>
        <p:txBody>
          <a:bodyPr/>
          <a:lstStyle>
            <a:lvl1pPr>
              <a:defRPr/>
            </a:lvl1pPr>
          </a:lstStyle>
          <a:p>
            <a:endParaRPr lang="en-CA"/>
          </a:p>
        </p:txBody>
      </p:sp>
      <p:sp>
        <p:nvSpPr>
          <p:cNvPr id="5" name="Footer Placeholder 4"/>
          <p:cNvSpPr>
            <a:spLocks noGrp="1"/>
          </p:cNvSpPr>
          <p:nvPr>
            <p:ph type="ftr" sz="quarter" idx="11"/>
          </p:nvPr>
        </p:nvSpPr>
        <p:spPr/>
        <p:txBody>
          <a:bodyPr/>
          <a:lstStyle>
            <a:lvl1pPr>
              <a:defRPr/>
            </a:lvl1pPr>
          </a:lstStyle>
          <a:p>
            <a:endParaRPr lang="en-CA"/>
          </a:p>
        </p:txBody>
      </p:sp>
      <p:sp>
        <p:nvSpPr>
          <p:cNvPr id="6" name="Slide Number Placeholder 5"/>
          <p:cNvSpPr>
            <a:spLocks noGrp="1"/>
          </p:cNvSpPr>
          <p:nvPr>
            <p:ph type="sldNum" sz="quarter" idx="12"/>
          </p:nvPr>
        </p:nvSpPr>
        <p:spPr/>
        <p:txBody>
          <a:bodyPr/>
          <a:lstStyle>
            <a:lvl1pPr>
              <a:defRPr/>
            </a:lvl1pPr>
          </a:lstStyle>
          <a:p>
            <a:fld id="{18C65554-B63E-47E9-A390-5802C61646CB}" type="slidenum">
              <a:rPr lang="ar-SA"/>
              <a:pPr/>
              <a:t>‹N°›</a:t>
            </a:fld>
            <a:endParaRPr lang="en-CA"/>
          </a:p>
        </p:txBody>
      </p:sp>
    </p:spTree>
    <p:extLst>
      <p:ext uri="{BB962C8B-B14F-4D97-AF65-F5344CB8AC3E}">
        <p14:creationId xmlns:p14="http://schemas.microsoft.com/office/powerpoint/2010/main" val="345169858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4" y="3305177"/>
            <a:ext cx="7772400" cy="1021556"/>
          </a:xfrm>
        </p:spPr>
        <p:txBody>
          <a:bodyPr anchor="t"/>
          <a:lstStyle>
            <a:lvl1pPr algn="l">
              <a:defRPr sz="3000" b="1" cap="all"/>
            </a:lvl1pPr>
          </a:lstStyle>
          <a:p>
            <a:r>
              <a:rPr lang="en-US"/>
              <a:t>Click to edit Master title style</a:t>
            </a:r>
            <a:endParaRPr lang="en-CA"/>
          </a:p>
        </p:txBody>
      </p:sp>
      <p:sp>
        <p:nvSpPr>
          <p:cNvPr id="3" name="Text Placeholder 2"/>
          <p:cNvSpPr>
            <a:spLocks noGrp="1"/>
          </p:cNvSpPr>
          <p:nvPr>
            <p:ph type="body" idx="1"/>
          </p:nvPr>
        </p:nvSpPr>
        <p:spPr>
          <a:xfrm>
            <a:off x="722314" y="2180035"/>
            <a:ext cx="7772400" cy="1125140"/>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CA"/>
          </a:p>
        </p:txBody>
      </p:sp>
      <p:sp>
        <p:nvSpPr>
          <p:cNvPr id="5" name="Footer Placeholder 4"/>
          <p:cNvSpPr>
            <a:spLocks noGrp="1"/>
          </p:cNvSpPr>
          <p:nvPr>
            <p:ph type="ftr" sz="quarter" idx="11"/>
          </p:nvPr>
        </p:nvSpPr>
        <p:spPr/>
        <p:txBody>
          <a:bodyPr/>
          <a:lstStyle>
            <a:lvl1pPr>
              <a:defRPr/>
            </a:lvl1pPr>
          </a:lstStyle>
          <a:p>
            <a:endParaRPr lang="en-CA"/>
          </a:p>
        </p:txBody>
      </p:sp>
      <p:sp>
        <p:nvSpPr>
          <p:cNvPr id="6" name="Slide Number Placeholder 5"/>
          <p:cNvSpPr>
            <a:spLocks noGrp="1"/>
          </p:cNvSpPr>
          <p:nvPr>
            <p:ph type="sldNum" sz="quarter" idx="12"/>
          </p:nvPr>
        </p:nvSpPr>
        <p:spPr/>
        <p:txBody>
          <a:bodyPr/>
          <a:lstStyle>
            <a:lvl1pPr>
              <a:defRPr/>
            </a:lvl1pPr>
          </a:lstStyle>
          <a:p>
            <a:fld id="{9EDCEFAE-B8F0-447F-8450-19EB8372C8C2}" type="slidenum">
              <a:rPr lang="ar-SA"/>
              <a:pPr/>
              <a:t>‹N°›</a:t>
            </a:fld>
            <a:endParaRPr lang="en-CA"/>
          </a:p>
        </p:txBody>
      </p:sp>
    </p:spTree>
    <p:extLst>
      <p:ext uri="{BB962C8B-B14F-4D97-AF65-F5344CB8AC3E}">
        <p14:creationId xmlns:p14="http://schemas.microsoft.com/office/powerpoint/2010/main" val="2002406220"/>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sz="half" idx="1"/>
          </p:nvPr>
        </p:nvSpPr>
        <p:spPr>
          <a:xfrm>
            <a:off x="457201" y="1200152"/>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200152"/>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Date Placeholder 4"/>
          <p:cNvSpPr>
            <a:spLocks noGrp="1"/>
          </p:cNvSpPr>
          <p:nvPr>
            <p:ph type="dt" sz="half" idx="10"/>
          </p:nvPr>
        </p:nvSpPr>
        <p:spPr/>
        <p:txBody>
          <a:bodyPr/>
          <a:lstStyle>
            <a:lvl1pPr>
              <a:defRPr/>
            </a:lvl1pPr>
          </a:lstStyle>
          <a:p>
            <a:endParaRPr lang="en-CA"/>
          </a:p>
        </p:txBody>
      </p:sp>
      <p:sp>
        <p:nvSpPr>
          <p:cNvPr id="6" name="Footer Placeholder 5"/>
          <p:cNvSpPr>
            <a:spLocks noGrp="1"/>
          </p:cNvSpPr>
          <p:nvPr>
            <p:ph type="ftr" sz="quarter" idx="11"/>
          </p:nvPr>
        </p:nvSpPr>
        <p:spPr/>
        <p:txBody>
          <a:bodyPr/>
          <a:lstStyle>
            <a:lvl1pPr>
              <a:defRPr/>
            </a:lvl1pPr>
          </a:lstStyle>
          <a:p>
            <a:endParaRPr lang="en-CA"/>
          </a:p>
        </p:txBody>
      </p:sp>
      <p:sp>
        <p:nvSpPr>
          <p:cNvPr id="7" name="Slide Number Placeholder 6"/>
          <p:cNvSpPr>
            <a:spLocks noGrp="1"/>
          </p:cNvSpPr>
          <p:nvPr>
            <p:ph type="sldNum" sz="quarter" idx="12"/>
          </p:nvPr>
        </p:nvSpPr>
        <p:spPr/>
        <p:txBody>
          <a:bodyPr/>
          <a:lstStyle>
            <a:lvl1pPr>
              <a:defRPr/>
            </a:lvl1pPr>
          </a:lstStyle>
          <a:p>
            <a:fld id="{B5D741CA-8013-45DB-AF31-2B16494E0EEE}" type="slidenum">
              <a:rPr lang="ar-SA"/>
              <a:pPr/>
              <a:t>‹N°›</a:t>
            </a:fld>
            <a:endParaRPr lang="en-CA"/>
          </a:p>
        </p:txBody>
      </p:sp>
    </p:spTree>
    <p:extLst>
      <p:ext uri="{BB962C8B-B14F-4D97-AF65-F5344CB8AC3E}">
        <p14:creationId xmlns:p14="http://schemas.microsoft.com/office/powerpoint/2010/main" val="354129714"/>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CA"/>
          </a:p>
        </p:txBody>
      </p:sp>
      <p:sp>
        <p:nvSpPr>
          <p:cNvPr id="3" name="Text Placeholder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Text Placeholder 4"/>
          <p:cNvSpPr>
            <a:spLocks noGrp="1"/>
          </p:cNvSpPr>
          <p:nvPr>
            <p:ph type="body" sz="quarter" idx="3"/>
          </p:nvPr>
        </p:nvSpPr>
        <p:spPr>
          <a:xfrm>
            <a:off x="4645027"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4645027"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7" name="Date Placeholder 6"/>
          <p:cNvSpPr>
            <a:spLocks noGrp="1"/>
          </p:cNvSpPr>
          <p:nvPr>
            <p:ph type="dt" sz="half" idx="10"/>
          </p:nvPr>
        </p:nvSpPr>
        <p:spPr/>
        <p:txBody>
          <a:bodyPr/>
          <a:lstStyle>
            <a:lvl1pPr>
              <a:defRPr/>
            </a:lvl1pPr>
          </a:lstStyle>
          <a:p>
            <a:endParaRPr lang="en-CA"/>
          </a:p>
        </p:txBody>
      </p:sp>
      <p:sp>
        <p:nvSpPr>
          <p:cNvPr id="8" name="Footer Placeholder 7"/>
          <p:cNvSpPr>
            <a:spLocks noGrp="1"/>
          </p:cNvSpPr>
          <p:nvPr>
            <p:ph type="ftr" sz="quarter" idx="11"/>
          </p:nvPr>
        </p:nvSpPr>
        <p:spPr/>
        <p:txBody>
          <a:bodyPr/>
          <a:lstStyle>
            <a:lvl1pPr>
              <a:defRPr/>
            </a:lvl1pPr>
          </a:lstStyle>
          <a:p>
            <a:endParaRPr lang="en-CA"/>
          </a:p>
        </p:txBody>
      </p:sp>
      <p:sp>
        <p:nvSpPr>
          <p:cNvPr id="9" name="Slide Number Placeholder 8"/>
          <p:cNvSpPr>
            <a:spLocks noGrp="1"/>
          </p:cNvSpPr>
          <p:nvPr>
            <p:ph type="sldNum" sz="quarter" idx="12"/>
          </p:nvPr>
        </p:nvSpPr>
        <p:spPr/>
        <p:txBody>
          <a:bodyPr/>
          <a:lstStyle>
            <a:lvl1pPr>
              <a:defRPr/>
            </a:lvl1pPr>
          </a:lstStyle>
          <a:p>
            <a:fld id="{64272FBC-61B0-409E-87B2-77280ACE139D}" type="slidenum">
              <a:rPr lang="ar-SA"/>
              <a:pPr/>
              <a:t>‹N°›</a:t>
            </a:fld>
            <a:endParaRPr lang="en-CA"/>
          </a:p>
        </p:txBody>
      </p:sp>
    </p:spTree>
    <p:extLst>
      <p:ext uri="{BB962C8B-B14F-4D97-AF65-F5344CB8AC3E}">
        <p14:creationId xmlns:p14="http://schemas.microsoft.com/office/powerpoint/2010/main" val="2812619601"/>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Date Placeholder 2"/>
          <p:cNvSpPr>
            <a:spLocks noGrp="1"/>
          </p:cNvSpPr>
          <p:nvPr>
            <p:ph type="dt" sz="half" idx="10"/>
          </p:nvPr>
        </p:nvSpPr>
        <p:spPr/>
        <p:txBody>
          <a:bodyPr/>
          <a:lstStyle>
            <a:lvl1pPr>
              <a:defRPr/>
            </a:lvl1pPr>
          </a:lstStyle>
          <a:p>
            <a:endParaRPr lang="en-CA"/>
          </a:p>
        </p:txBody>
      </p:sp>
      <p:sp>
        <p:nvSpPr>
          <p:cNvPr id="4" name="Footer Placeholder 3"/>
          <p:cNvSpPr>
            <a:spLocks noGrp="1"/>
          </p:cNvSpPr>
          <p:nvPr>
            <p:ph type="ftr" sz="quarter" idx="11"/>
          </p:nvPr>
        </p:nvSpPr>
        <p:spPr/>
        <p:txBody>
          <a:bodyPr/>
          <a:lstStyle>
            <a:lvl1pPr>
              <a:defRPr/>
            </a:lvl1pPr>
          </a:lstStyle>
          <a:p>
            <a:endParaRPr lang="en-CA"/>
          </a:p>
        </p:txBody>
      </p:sp>
      <p:sp>
        <p:nvSpPr>
          <p:cNvPr id="5" name="Slide Number Placeholder 4"/>
          <p:cNvSpPr>
            <a:spLocks noGrp="1"/>
          </p:cNvSpPr>
          <p:nvPr>
            <p:ph type="sldNum" sz="quarter" idx="12"/>
          </p:nvPr>
        </p:nvSpPr>
        <p:spPr/>
        <p:txBody>
          <a:bodyPr/>
          <a:lstStyle>
            <a:lvl1pPr>
              <a:defRPr/>
            </a:lvl1pPr>
          </a:lstStyle>
          <a:p>
            <a:fld id="{2C7DC95B-2A2B-40C3-A144-90D2072A4E37}" type="slidenum">
              <a:rPr lang="ar-SA"/>
              <a:pPr/>
              <a:t>‹N°›</a:t>
            </a:fld>
            <a:endParaRPr lang="en-CA"/>
          </a:p>
        </p:txBody>
      </p:sp>
    </p:spTree>
    <p:extLst>
      <p:ext uri="{BB962C8B-B14F-4D97-AF65-F5344CB8AC3E}">
        <p14:creationId xmlns:p14="http://schemas.microsoft.com/office/powerpoint/2010/main" val="411792004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CA"/>
          </a:p>
        </p:txBody>
      </p:sp>
      <p:sp>
        <p:nvSpPr>
          <p:cNvPr id="3" name="Footer Placeholder 2"/>
          <p:cNvSpPr>
            <a:spLocks noGrp="1"/>
          </p:cNvSpPr>
          <p:nvPr>
            <p:ph type="ftr" sz="quarter" idx="11"/>
          </p:nvPr>
        </p:nvSpPr>
        <p:spPr/>
        <p:txBody>
          <a:bodyPr/>
          <a:lstStyle>
            <a:lvl1pPr>
              <a:defRPr/>
            </a:lvl1pPr>
          </a:lstStyle>
          <a:p>
            <a:endParaRPr lang="en-CA"/>
          </a:p>
        </p:txBody>
      </p:sp>
      <p:sp>
        <p:nvSpPr>
          <p:cNvPr id="4" name="Slide Number Placeholder 3"/>
          <p:cNvSpPr>
            <a:spLocks noGrp="1"/>
          </p:cNvSpPr>
          <p:nvPr>
            <p:ph type="sldNum" sz="quarter" idx="12"/>
          </p:nvPr>
        </p:nvSpPr>
        <p:spPr/>
        <p:txBody>
          <a:bodyPr/>
          <a:lstStyle>
            <a:lvl1pPr>
              <a:defRPr/>
            </a:lvl1pPr>
          </a:lstStyle>
          <a:p>
            <a:fld id="{AB7FA455-65E4-4820-A084-37ADC81C4320}" type="slidenum">
              <a:rPr lang="ar-SA"/>
              <a:pPr/>
              <a:t>‹N°›</a:t>
            </a:fld>
            <a:endParaRPr lang="en-CA"/>
          </a:p>
        </p:txBody>
      </p:sp>
    </p:spTree>
    <p:extLst>
      <p:ext uri="{BB962C8B-B14F-4D97-AF65-F5344CB8AC3E}">
        <p14:creationId xmlns:p14="http://schemas.microsoft.com/office/powerpoint/2010/main" val="102252747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04787"/>
            <a:ext cx="3008313" cy="871538"/>
          </a:xfrm>
        </p:spPr>
        <p:txBody>
          <a:bodyPr anchor="b"/>
          <a:lstStyle>
            <a:lvl1pPr algn="l">
              <a:defRPr sz="1500" b="1"/>
            </a:lvl1pPr>
          </a:lstStyle>
          <a:p>
            <a:r>
              <a:rPr lang="en-US"/>
              <a:t>Click to edit Master title style</a:t>
            </a:r>
            <a:endParaRPr lang="en-CA"/>
          </a:p>
        </p:txBody>
      </p:sp>
      <p:sp>
        <p:nvSpPr>
          <p:cNvPr id="3" name="Content Placeholder 2"/>
          <p:cNvSpPr>
            <a:spLocks noGrp="1"/>
          </p:cNvSpPr>
          <p:nvPr>
            <p:ph idx="1"/>
          </p:nvPr>
        </p:nvSpPr>
        <p:spPr>
          <a:xfrm>
            <a:off x="3575051" y="204789"/>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Text Placeholder 3"/>
          <p:cNvSpPr>
            <a:spLocks noGrp="1"/>
          </p:cNvSpPr>
          <p:nvPr>
            <p:ph type="body" sz="half" idx="2"/>
          </p:nvPr>
        </p:nvSpPr>
        <p:spPr>
          <a:xfrm>
            <a:off x="457201" y="1076327"/>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CA"/>
          </a:p>
        </p:txBody>
      </p:sp>
      <p:sp>
        <p:nvSpPr>
          <p:cNvPr id="6" name="Footer Placeholder 5"/>
          <p:cNvSpPr>
            <a:spLocks noGrp="1"/>
          </p:cNvSpPr>
          <p:nvPr>
            <p:ph type="ftr" sz="quarter" idx="11"/>
          </p:nvPr>
        </p:nvSpPr>
        <p:spPr/>
        <p:txBody>
          <a:bodyPr/>
          <a:lstStyle>
            <a:lvl1pPr>
              <a:defRPr/>
            </a:lvl1pPr>
          </a:lstStyle>
          <a:p>
            <a:endParaRPr lang="en-CA"/>
          </a:p>
        </p:txBody>
      </p:sp>
      <p:sp>
        <p:nvSpPr>
          <p:cNvPr id="7" name="Slide Number Placeholder 6"/>
          <p:cNvSpPr>
            <a:spLocks noGrp="1"/>
          </p:cNvSpPr>
          <p:nvPr>
            <p:ph type="sldNum" sz="quarter" idx="12"/>
          </p:nvPr>
        </p:nvSpPr>
        <p:spPr/>
        <p:txBody>
          <a:bodyPr/>
          <a:lstStyle>
            <a:lvl1pPr>
              <a:defRPr/>
            </a:lvl1pPr>
          </a:lstStyle>
          <a:p>
            <a:fld id="{24D771FA-13D6-4FFE-8EC8-69795A9057F6}" type="slidenum">
              <a:rPr lang="ar-SA"/>
              <a:pPr/>
              <a:t>‹N°›</a:t>
            </a:fld>
            <a:endParaRPr lang="en-CA"/>
          </a:p>
        </p:txBody>
      </p:sp>
    </p:spTree>
    <p:extLst>
      <p:ext uri="{BB962C8B-B14F-4D97-AF65-F5344CB8AC3E}">
        <p14:creationId xmlns:p14="http://schemas.microsoft.com/office/powerpoint/2010/main" val="122415502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273844"/>
            <a:ext cx="7886700" cy="994172"/>
          </a:xfrm>
        </p:spPr>
        <p:txBody>
          <a:bodyPr/>
          <a:lstStyle/>
          <a:p>
            <a:r>
              <a:rPr lang="fr-FR"/>
              <a:t>Modifiez le style du titre</a:t>
            </a:r>
            <a:endParaRPr lang="en-US" dirty="0"/>
          </a:p>
        </p:txBody>
      </p:sp>
      <p:sp>
        <p:nvSpPr>
          <p:cNvPr id="3" name="Text Placeholder 2"/>
          <p:cNvSpPr>
            <a:spLocks noGrp="1"/>
          </p:cNvSpPr>
          <p:nvPr>
            <p:ph type="body" idx="1"/>
          </p:nvPr>
        </p:nvSpPr>
        <p:spPr>
          <a:xfrm>
            <a:off x="629842" y="1260872"/>
            <a:ext cx="3868340"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Cliquez pour modifier les styles du texte du masque</a:t>
            </a:r>
          </a:p>
        </p:txBody>
      </p:sp>
      <p:sp>
        <p:nvSpPr>
          <p:cNvPr id="4" name="Content Placeholder 3"/>
          <p:cNvSpPr>
            <a:spLocks noGrp="1"/>
          </p:cNvSpPr>
          <p:nvPr>
            <p:ph sz="half" idx="2"/>
          </p:nvPr>
        </p:nvSpPr>
        <p:spPr>
          <a:xfrm>
            <a:off x="629842" y="1878806"/>
            <a:ext cx="3868340" cy="2763441"/>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5" name="Text Placeholder 4"/>
          <p:cNvSpPr>
            <a:spLocks noGrp="1"/>
          </p:cNvSpPr>
          <p:nvPr>
            <p:ph type="body" sz="quarter" idx="3"/>
          </p:nvPr>
        </p:nvSpPr>
        <p:spPr>
          <a:xfrm>
            <a:off x="4629150" y="1260872"/>
            <a:ext cx="3887391"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Cliquez pour modifier les styles du texte du masque</a:t>
            </a:r>
          </a:p>
        </p:txBody>
      </p:sp>
      <p:sp>
        <p:nvSpPr>
          <p:cNvPr id="6" name="Content Placeholder 5"/>
          <p:cNvSpPr>
            <a:spLocks noGrp="1"/>
          </p:cNvSpPr>
          <p:nvPr>
            <p:ph sz="quarter" idx="4"/>
          </p:nvPr>
        </p:nvSpPr>
        <p:spPr>
          <a:xfrm>
            <a:off x="4629150" y="1878806"/>
            <a:ext cx="3887391" cy="2763441"/>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7" name="Date Placeholder 6"/>
          <p:cNvSpPr>
            <a:spLocks noGrp="1"/>
          </p:cNvSpPr>
          <p:nvPr>
            <p:ph type="dt" sz="half" idx="10"/>
          </p:nvPr>
        </p:nvSpPr>
        <p:spPr/>
        <p:txBody>
          <a:bodyPr/>
          <a:lstStyle/>
          <a:p>
            <a:fld id="{A33CD45F-F4E4-490C-A97B-B2C751DE8CCC}" type="datetimeFigureOut">
              <a:rPr lang="fr-FR" smtClean="0"/>
              <a:pPr/>
              <a:t>05/12/2023</a:t>
            </a:fld>
            <a:endParaRPr lang="fr-FR"/>
          </a:p>
        </p:txBody>
      </p:sp>
      <p:sp>
        <p:nvSpPr>
          <p:cNvPr id="8" name="Footer Placeholder 7"/>
          <p:cNvSpPr>
            <a:spLocks noGrp="1"/>
          </p:cNvSpPr>
          <p:nvPr>
            <p:ph type="ftr" sz="quarter" idx="11"/>
          </p:nvPr>
        </p:nvSpPr>
        <p:spPr/>
        <p:txBody>
          <a:bodyPr/>
          <a:lstStyle/>
          <a:p>
            <a:endParaRPr lang="fr-FR"/>
          </a:p>
        </p:txBody>
      </p:sp>
      <p:sp>
        <p:nvSpPr>
          <p:cNvPr id="9" name="Slide Number Placeholder 8"/>
          <p:cNvSpPr>
            <a:spLocks noGrp="1"/>
          </p:cNvSpPr>
          <p:nvPr>
            <p:ph type="sldNum" sz="quarter" idx="12"/>
          </p:nvPr>
        </p:nvSpPr>
        <p:spPr/>
        <p:txBody>
          <a:bodyPr/>
          <a:lstStyle/>
          <a:p>
            <a:fld id="{E0E03FA8-14A2-40A1-97B3-7BCA52DF763C}" type="slidenum">
              <a:rPr lang="fr-FR" smtClean="0"/>
              <a:pPr/>
              <a:t>‹N°›</a:t>
            </a:fld>
            <a:endParaRPr lang="fr-FR"/>
          </a:p>
        </p:txBody>
      </p:sp>
    </p:spTree>
    <p:extLst>
      <p:ext uri="{BB962C8B-B14F-4D97-AF65-F5344CB8AC3E}">
        <p14:creationId xmlns:p14="http://schemas.microsoft.com/office/powerpoint/2010/main" val="3123698238"/>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3600450"/>
            <a:ext cx="5486400" cy="425054"/>
          </a:xfrm>
        </p:spPr>
        <p:txBody>
          <a:bodyPr anchor="b"/>
          <a:lstStyle>
            <a:lvl1pPr algn="l">
              <a:defRPr sz="1500" b="1"/>
            </a:lvl1pPr>
          </a:lstStyle>
          <a:p>
            <a:r>
              <a:rPr lang="en-US"/>
              <a:t>Click to edit Master title style</a:t>
            </a:r>
            <a:endParaRPr lang="en-CA"/>
          </a:p>
        </p:txBody>
      </p:sp>
      <p:sp>
        <p:nvSpPr>
          <p:cNvPr id="3" name="Picture Placeholder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en-CA"/>
          </a:p>
        </p:txBody>
      </p:sp>
      <p:sp>
        <p:nvSpPr>
          <p:cNvPr id="4" name="Text Placeholder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CA"/>
          </a:p>
        </p:txBody>
      </p:sp>
      <p:sp>
        <p:nvSpPr>
          <p:cNvPr id="6" name="Footer Placeholder 5"/>
          <p:cNvSpPr>
            <a:spLocks noGrp="1"/>
          </p:cNvSpPr>
          <p:nvPr>
            <p:ph type="ftr" sz="quarter" idx="11"/>
          </p:nvPr>
        </p:nvSpPr>
        <p:spPr/>
        <p:txBody>
          <a:bodyPr/>
          <a:lstStyle>
            <a:lvl1pPr>
              <a:defRPr/>
            </a:lvl1pPr>
          </a:lstStyle>
          <a:p>
            <a:endParaRPr lang="en-CA"/>
          </a:p>
        </p:txBody>
      </p:sp>
      <p:sp>
        <p:nvSpPr>
          <p:cNvPr id="7" name="Slide Number Placeholder 6"/>
          <p:cNvSpPr>
            <a:spLocks noGrp="1"/>
          </p:cNvSpPr>
          <p:nvPr>
            <p:ph type="sldNum" sz="quarter" idx="12"/>
          </p:nvPr>
        </p:nvSpPr>
        <p:spPr/>
        <p:txBody>
          <a:bodyPr/>
          <a:lstStyle>
            <a:lvl1pPr>
              <a:defRPr/>
            </a:lvl1pPr>
          </a:lstStyle>
          <a:p>
            <a:fld id="{3A1C76BF-1379-49FD-B3E1-A69E84187604}" type="slidenum">
              <a:rPr lang="ar-SA"/>
              <a:pPr/>
              <a:t>‹N°›</a:t>
            </a:fld>
            <a:endParaRPr lang="en-CA"/>
          </a:p>
        </p:txBody>
      </p:sp>
    </p:spTree>
    <p:extLst>
      <p:ext uri="{BB962C8B-B14F-4D97-AF65-F5344CB8AC3E}">
        <p14:creationId xmlns:p14="http://schemas.microsoft.com/office/powerpoint/2010/main" val="3870497604"/>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p:cNvSpPr>
            <a:spLocks noGrp="1"/>
          </p:cNvSpPr>
          <p:nvPr>
            <p:ph type="dt" sz="half" idx="10"/>
          </p:nvPr>
        </p:nvSpPr>
        <p:spPr/>
        <p:txBody>
          <a:bodyPr/>
          <a:lstStyle>
            <a:lvl1pPr>
              <a:defRPr/>
            </a:lvl1pPr>
          </a:lstStyle>
          <a:p>
            <a:endParaRPr lang="en-CA"/>
          </a:p>
        </p:txBody>
      </p:sp>
      <p:sp>
        <p:nvSpPr>
          <p:cNvPr id="5" name="Footer Placeholder 4"/>
          <p:cNvSpPr>
            <a:spLocks noGrp="1"/>
          </p:cNvSpPr>
          <p:nvPr>
            <p:ph type="ftr" sz="quarter" idx="11"/>
          </p:nvPr>
        </p:nvSpPr>
        <p:spPr/>
        <p:txBody>
          <a:bodyPr/>
          <a:lstStyle>
            <a:lvl1pPr>
              <a:defRPr/>
            </a:lvl1pPr>
          </a:lstStyle>
          <a:p>
            <a:endParaRPr lang="en-CA"/>
          </a:p>
        </p:txBody>
      </p:sp>
      <p:sp>
        <p:nvSpPr>
          <p:cNvPr id="6" name="Slide Number Placeholder 5"/>
          <p:cNvSpPr>
            <a:spLocks noGrp="1"/>
          </p:cNvSpPr>
          <p:nvPr>
            <p:ph type="sldNum" sz="quarter" idx="12"/>
          </p:nvPr>
        </p:nvSpPr>
        <p:spPr/>
        <p:txBody>
          <a:bodyPr/>
          <a:lstStyle>
            <a:lvl1pPr>
              <a:defRPr/>
            </a:lvl1pPr>
          </a:lstStyle>
          <a:p>
            <a:fld id="{E7B0D375-89A4-4B0E-B3C5-DAC837153C92}" type="slidenum">
              <a:rPr lang="ar-SA"/>
              <a:pPr/>
              <a:t>‹N°›</a:t>
            </a:fld>
            <a:endParaRPr lang="en-CA"/>
          </a:p>
        </p:txBody>
      </p:sp>
    </p:spTree>
    <p:extLst>
      <p:ext uri="{BB962C8B-B14F-4D97-AF65-F5344CB8AC3E}">
        <p14:creationId xmlns:p14="http://schemas.microsoft.com/office/powerpoint/2010/main" val="2171204869"/>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05980"/>
            <a:ext cx="2057400" cy="4388644"/>
          </a:xfrm>
        </p:spPr>
        <p:txBody>
          <a:bodyPr vert="eaVert"/>
          <a:lstStyle/>
          <a:p>
            <a:r>
              <a:rPr lang="en-US"/>
              <a:t>Click to edit Master title style</a:t>
            </a:r>
            <a:endParaRPr lang="en-CA"/>
          </a:p>
        </p:txBody>
      </p:sp>
      <p:sp>
        <p:nvSpPr>
          <p:cNvPr id="3" name="Vertical Text Placeholder 2"/>
          <p:cNvSpPr>
            <a:spLocks noGrp="1"/>
          </p:cNvSpPr>
          <p:nvPr>
            <p:ph type="body" orient="vert" idx="1"/>
          </p:nvPr>
        </p:nvSpPr>
        <p:spPr>
          <a:xfrm>
            <a:off x="457200" y="205980"/>
            <a:ext cx="6019800" cy="4388644"/>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p:cNvSpPr>
            <a:spLocks noGrp="1"/>
          </p:cNvSpPr>
          <p:nvPr>
            <p:ph type="dt" sz="half" idx="10"/>
          </p:nvPr>
        </p:nvSpPr>
        <p:spPr/>
        <p:txBody>
          <a:bodyPr/>
          <a:lstStyle>
            <a:lvl1pPr>
              <a:defRPr/>
            </a:lvl1pPr>
          </a:lstStyle>
          <a:p>
            <a:endParaRPr lang="en-CA"/>
          </a:p>
        </p:txBody>
      </p:sp>
      <p:sp>
        <p:nvSpPr>
          <p:cNvPr id="5" name="Footer Placeholder 4"/>
          <p:cNvSpPr>
            <a:spLocks noGrp="1"/>
          </p:cNvSpPr>
          <p:nvPr>
            <p:ph type="ftr" sz="quarter" idx="11"/>
          </p:nvPr>
        </p:nvSpPr>
        <p:spPr/>
        <p:txBody>
          <a:bodyPr/>
          <a:lstStyle>
            <a:lvl1pPr>
              <a:defRPr/>
            </a:lvl1pPr>
          </a:lstStyle>
          <a:p>
            <a:endParaRPr lang="en-CA"/>
          </a:p>
        </p:txBody>
      </p:sp>
      <p:sp>
        <p:nvSpPr>
          <p:cNvPr id="6" name="Slide Number Placeholder 5"/>
          <p:cNvSpPr>
            <a:spLocks noGrp="1"/>
          </p:cNvSpPr>
          <p:nvPr>
            <p:ph type="sldNum" sz="quarter" idx="12"/>
          </p:nvPr>
        </p:nvSpPr>
        <p:spPr/>
        <p:txBody>
          <a:bodyPr/>
          <a:lstStyle>
            <a:lvl1pPr>
              <a:defRPr/>
            </a:lvl1pPr>
          </a:lstStyle>
          <a:p>
            <a:fld id="{758FBA1D-460E-4ACC-8F2D-D0666FDF0CE8}" type="slidenum">
              <a:rPr lang="ar-SA"/>
              <a:pPr/>
              <a:t>‹N°›</a:t>
            </a:fld>
            <a:endParaRPr lang="en-CA"/>
          </a:p>
        </p:txBody>
      </p:sp>
    </p:spTree>
    <p:extLst>
      <p:ext uri="{BB962C8B-B14F-4D97-AF65-F5344CB8AC3E}">
        <p14:creationId xmlns:p14="http://schemas.microsoft.com/office/powerpoint/2010/main" val="408822882"/>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6224898" name="Rectangle 2"/>
          <p:cNvSpPr>
            <a:spLocks noGrp="1" noChangeArrowheads="1"/>
          </p:cNvSpPr>
          <p:nvPr>
            <p:ph type="ctrTitle"/>
          </p:nvPr>
        </p:nvSpPr>
        <p:spPr>
          <a:xfrm>
            <a:off x="0" y="0"/>
            <a:ext cx="395288" cy="195263"/>
          </a:xfrm>
        </p:spPr>
        <p:txBody>
          <a:bodyPr/>
          <a:lstStyle>
            <a:lvl1pPr>
              <a:defRPr sz="750"/>
            </a:lvl1pPr>
          </a:lstStyle>
          <a:p>
            <a:r>
              <a:rPr lang="en-CA"/>
              <a:t>Click to edit Master title style</a:t>
            </a:r>
          </a:p>
        </p:txBody>
      </p:sp>
      <p:sp>
        <p:nvSpPr>
          <p:cNvPr id="6224899" name="Rectangle 3"/>
          <p:cNvSpPr>
            <a:spLocks noGrp="1" noChangeArrowheads="1"/>
          </p:cNvSpPr>
          <p:nvPr>
            <p:ph type="subTitle" idx="1"/>
          </p:nvPr>
        </p:nvSpPr>
        <p:spPr>
          <a:xfrm>
            <a:off x="1371600" y="2914650"/>
            <a:ext cx="6400800" cy="1314450"/>
          </a:xfrm>
        </p:spPr>
        <p:txBody>
          <a:bodyPr/>
          <a:lstStyle>
            <a:lvl1pPr marL="0" indent="0" algn="ctr">
              <a:buFontTx/>
              <a:buNone/>
              <a:defRPr/>
            </a:lvl1pPr>
          </a:lstStyle>
          <a:p>
            <a:r>
              <a:rPr lang="en-CA"/>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905C07E1-479D-4D10-8F21-8530C2A82348}" type="slidenum">
              <a:rPr lang="ar-SA"/>
              <a:pPr>
                <a:defRPr/>
              </a:pPr>
              <a:t>‹N°›</a:t>
            </a:fld>
            <a:endParaRPr lang="en-CA"/>
          </a:p>
        </p:txBody>
      </p:sp>
    </p:spTree>
    <p:extLst>
      <p:ext uri="{BB962C8B-B14F-4D97-AF65-F5344CB8AC3E}">
        <p14:creationId xmlns:p14="http://schemas.microsoft.com/office/powerpoint/2010/main" val="190721472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F8256797-BE7C-436A-8833-B9E9AD68339B}" type="slidenum">
              <a:rPr lang="ar-SA"/>
              <a:pPr>
                <a:defRPr/>
              </a:pPr>
              <a:t>‹N°›</a:t>
            </a:fld>
            <a:endParaRPr lang="en-CA"/>
          </a:p>
        </p:txBody>
      </p:sp>
    </p:spTree>
    <p:extLst>
      <p:ext uri="{BB962C8B-B14F-4D97-AF65-F5344CB8AC3E}">
        <p14:creationId xmlns:p14="http://schemas.microsoft.com/office/powerpoint/2010/main" val="1521036539"/>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3305176"/>
            <a:ext cx="7772400" cy="1021556"/>
          </a:xfrm>
        </p:spPr>
        <p:txBody>
          <a:bodyPr anchor="t"/>
          <a:lstStyle>
            <a:lvl1pPr algn="l">
              <a:defRPr sz="3000" b="1" cap="all"/>
            </a:lvl1pPr>
          </a:lstStyle>
          <a:p>
            <a:r>
              <a:rPr lang="en-US"/>
              <a:t>Click to edit Master title style</a:t>
            </a:r>
            <a:endParaRPr lang="en-CA"/>
          </a:p>
        </p:txBody>
      </p:sp>
      <p:sp>
        <p:nvSpPr>
          <p:cNvPr id="3" name="Text Placeholder 2"/>
          <p:cNvSpPr>
            <a:spLocks noGrp="1"/>
          </p:cNvSpPr>
          <p:nvPr>
            <p:ph type="body" idx="1"/>
          </p:nvPr>
        </p:nvSpPr>
        <p:spPr>
          <a:xfrm>
            <a:off x="722313" y="2180035"/>
            <a:ext cx="7772400" cy="1125140"/>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0B513FEF-A4DA-4DC0-BD4C-32D85CD34132}" type="slidenum">
              <a:rPr lang="ar-SA"/>
              <a:pPr>
                <a:defRPr/>
              </a:pPr>
              <a:t>‹N°›</a:t>
            </a:fld>
            <a:endParaRPr lang="en-CA"/>
          </a:p>
        </p:txBody>
      </p:sp>
    </p:spTree>
    <p:extLst>
      <p:ext uri="{BB962C8B-B14F-4D97-AF65-F5344CB8AC3E}">
        <p14:creationId xmlns:p14="http://schemas.microsoft.com/office/powerpoint/2010/main" val="2469938756"/>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16AAFFBB-5461-4C26-99A6-EF168D2958DD}" type="slidenum">
              <a:rPr lang="ar-SA"/>
              <a:pPr>
                <a:defRPr/>
              </a:pPr>
              <a:t>‹N°›</a:t>
            </a:fld>
            <a:endParaRPr lang="en-CA"/>
          </a:p>
        </p:txBody>
      </p:sp>
    </p:spTree>
    <p:extLst>
      <p:ext uri="{BB962C8B-B14F-4D97-AF65-F5344CB8AC3E}">
        <p14:creationId xmlns:p14="http://schemas.microsoft.com/office/powerpoint/2010/main" val="4106448897"/>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CA"/>
          </a:p>
        </p:txBody>
      </p:sp>
      <p:sp>
        <p:nvSpPr>
          <p:cNvPr id="3" name="Text Placeholder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Text Placeholder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7" name="Rectangle 4"/>
          <p:cNvSpPr>
            <a:spLocks noGrp="1" noChangeArrowheads="1"/>
          </p:cNvSpPr>
          <p:nvPr>
            <p:ph type="dt" sz="half" idx="10"/>
          </p:nvPr>
        </p:nvSpPr>
        <p:spPr>
          <a:ln/>
        </p:spPr>
        <p:txBody>
          <a:bodyPr/>
          <a:lstStyle>
            <a:lvl1pPr>
              <a:defRPr/>
            </a:lvl1pPr>
          </a:lstStyle>
          <a:p>
            <a:pPr>
              <a:defRPr/>
            </a:pPr>
            <a:endParaRPr lang="en-CA"/>
          </a:p>
        </p:txBody>
      </p:sp>
      <p:sp>
        <p:nvSpPr>
          <p:cNvPr id="8" name="Rectangle 5"/>
          <p:cNvSpPr>
            <a:spLocks noGrp="1" noChangeArrowheads="1"/>
          </p:cNvSpPr>
          <p:nvPr>
            <p:ph type="ftr" sz="quarter" idx="11"/>
          </p:nvPr>
        </p:nvSpPr>
        <p:spPr>
          <a:ln/>
        </p:spPr>
        <p:txBody>
          <a:bodyPr/>
          <a:lstStyle>
            <a:lvl1pPr>
              <a:defRPr/>
            </a:lvl1pPr>
          </a:lstStyle>
          <a:p>
            <a:pPr>
              <a:defRPr/>
            </a:pPr>
            <a:endParaRPr lang="en-CA"/>
          </a:p>
        </p:txBody>
      </p:sp>
      <p:sp>
        <p:nvSpPr>
          <p:cNvPr id="9" name="Rectangle 6"/>
          <p:cNvSpPr>
            <a:spLocks noGrp="1" noChangeArrowheads="1"/>
          </p:cNvSpPr>
          <p:nvPr>
            <p:ph type="sldNum" sz="quarter" idx="12"/>
          </p:nvPr>
        </p:nvSpPr>
        <p:spPr>
          <a:ln/>
        </p:spPr>
        <p:txBody>
          <a:bodyPr/>
          <a:lstStyle>
            <a:lvl1pPr>
              <a:defRPr/>
            </a:lvl1pPr>
          </a:lstStyle>
          <a:p>
            <a:pPr>
              <a:defRPr/>
            </a:pPr>
            <a:fld id="{D36704B7-0F09-4364-A3C0-A827A695846D}" type="slidenum">
              <a:rPr lang="ar-SA"/>
              <a:pPr>
                <a:defRPr/>
              </a:pPr>
              <a:t>‹N°›</a:t>
            </a:fld>
            <a:endParaRPr lang="en-CA"/>
          </a:p>
        </p:txBody>
      </p:sp>
    </p:spTree>
    <p:extLst>
      <p:ext uri="{BB962C8B-B14F-4D97-AF65-F5344CB8AC3E}">
        <p14:creationId xmlns:p14="http://schemas.microsoft.com/office/powerpoint/2010/main" val="815121656"/>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Rectangle 4"/>
          <p:cNvSpPr>
            <a:spLocks noGrp="1" noChangeArrowheads="1"/>
          </p:cNvSpPr>
          <p:nvPr>
            <p:ph type="dt" sz="half" idx="10"/>
          </p:nvPr>
        </p:nvSpPr>
        <p:spPr>
          <a:ln/>
        </p:spPr>
        <p:txBody>
          <a:bodyPr/>
          <a:lstStyle>
            <a:lvl1pPr>
              <a:defRPr/>
            </a:lvl1pPr>
          </a:lstStyle>
          <a:p>
            <a:pPr>
              <a:defRPr/>
            </a:pPr>
            <a:endParaRPr lang="en-CA"/>
          </a:p>
        </p:txBody>
      </p:sp>
      <p:sp>
        <p:nvSpPr>
          <p:cNvPr id="4" name="Rectangle 5"/>
          <p:cNvSpPr>
            <a:spLocks noGrp="1" noChangeArrowheads="1"/>
          </p:cNvSpPr>
          <p:nvPr>
            <p:ph type="ftr" sz="quarter" idx="11"/>
          </p:nvPr>
        </p:nvSpPr>
        <p:spPr>
          <a:ln/>
        </p:spPr>
        <p:txBody>
          <a:bodyPr/>
          <a:lstStyle>
            <a:lvl1pPr>
              <a:defRPr/>
            </a:lvl1pPr>
          </a:lstStyle>
          <a:p>
            <a:pPr>
              <a:defRPr/>
            </a:pPr>
            <a:endParaRPr lang="en-CA"/>
          </a:p>
        </p:txBody>
      </p:sp>
      <p:sp>
        <p:nvSpPr>
          <p:cNvPr id="5" name="Rectangle 6"/>
          <p:cNvSpPr>
            <a:spLocks noGrp="1" noChangeArrowheads="1"/>
          </p:cNvSpPr>
          <p:nvPr>
            <p:ph type="sldNum" sz="quarter" idx="12"/>
          </p:nvPr>
        </p:nvSpPr>
        <p:spPr>
          <a:ln/>
        </p:spPr>
        <p:txBody>
          <a:bodyPr/>
          <a:lstStyle>
            <a:lvl1pPr>
              <a:defRPr/>
            </a:lvl1pPr>
          </a:lstStyle>
          <a:p>
            <a:pPr>
              <a:defRPr/>
            </a:pPr>
            <a:fld id="{7B076639-A9A1-4F3D-BFBF-6F643DCBA03A}" type="slidenum">
              <a:rPr lang="ar-SA"/>
              <a:pPr>
                <a:defRPr/>
              </a:pPr>
              <a:t>‹N°›</a:t>
            </a:fld>
            <a:endParaRPr lang="en-CA"/>
          </a:p>
        </p:txBody>
      </p:sp>
    </p:spTree>
    <p:extLst>
      <p:ext uri="{BB962C8B-B14F-4D97-AF65-F5344CB8AC3E}">
        <p14:creationId xmlns:p14="http://schemas.microsoft.com/office/powerpoint/2010/main" val="1782403549"/>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CA"/>
          </a:p>
        </p:txBody>
      </p:sp>
      <p:sp>
        <p:nvSpPr>
          <p:cNvPr id="3" name="Rectangle 5"/>
          <p:cNvSpPr>
            <a:spLocks noGrp="1" noChangeArrowheads="1"/>
          </p:cNvSpPr>
          <p:nvPr>
            <p:ph type="ftr" sz="quarter" idx="11"/>
          </p:nvPr>
        </p:nvSpPr>
        <p:spPr>
          <a:ln/>
        </p:spPr>
        <p:txBody>
          <a:bodyPr/>
          <a:lstStyle>
            <a:lvl1pPr>
              <a:defRPr/>
            </a:lvl1pPr>
          </a:lstStyle>
          <a:p>
            <a:pPr>
              <a:defRPr/>
            </a:pPr>
            <a:endParaRPr lang="en-CA"/>
          </a:p>
        </p:txBody>
      </p:sp>
      <p:sp>
        <p:nvSpPr>
          <p:cNvPr id="4" name="Rectangle 6"/>
          <p:cNvSpPr>
            <a:spLocks noGrp="1" noChangeArrowheads="1"/>
          </p:cNvSpPr>
          <p:nvPr>
            <p:ph type="sldNum" sz="quarter" idx="12"/>
          </p:nvPr>
        </p:nvSpPr>
        <p:spPr>
          <a:ln/>
        </p:spPr>
        <p:txBody>
          <a:bodyPr/>
          <a:lstStyle>
            <a:lvl1pPr>
              <a:defRPr/>
            </a:lvl1pPr>
          </a:lstStyle>
          <a:p>
            <a:pPr>
              <a:defRPr/>
            </a:pPr>
            <a:fld id="{F97DAABD-B0E3-4850-A08D-D366D7864060}" type="slidenum">
              <a:rPr lang="ar-SA"/>
              <a:pPr>
                <a:defRPr/>
              </a:pPr>
              <a:t>‹N°›</a:t>
            </a:fld>
            <a:endParaRPr lang="en-CA"/>
          </a:p>
        </p:txBody>
      </p:sp>
    </p:spTree>
    <p:extLst>
      <p:ext uri="{BB962C8B-B14F-4D97-AF65-F5344CB8AC3E}">
        <p14:creationId xmlns:p14="http://schemas.microsoft.com/office/powerpoint/2010/main" val="348969214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fr-FR"/>
              <a:t>Modifiez le style du titre</a:t>
            </a:r>
            <a:endParaRPr lang="en-US" dirty="0"/>
          </a:p>
        </p:txBody>
      </p:sp>
      <p:sp>
        <p:nvSpPr>
          <p:cNvPr id="3" name="Date Placeholder 2"/>
          <p:cNvSpPr>
            <a:spLocks noGrp="1"/>
          </p:cNvSpPr>
          <p:nvPr>
            <p:ph type="dt" sz="half" idx="10"/>
          </p:nvPr>
        </p:nvSpPr>
        <p:spPr/>
        <p:txBody>
          <a:bodyPr/>
          <a:lstStyle/>
          <a:p>
            <a:fld id="{A33CD45F-F4E4-490C-A97B-B2C751DE8CCC}" type="datetimeFigureOut">
              <a:rPr lang="fr-FR" smtClean="0"/>
              <a:pPr/>
              <a:t>05/12/2023</a:t>
            </a:fld>
            <a:endParaRPr lang="fr-FR"/>
          </a:p>
        </p:txBody>
      </p:sp>
      <p:sp>
        <p:nvSpPr>
          <p:cNvPr id="4" name="Footer Placeholder 3"/>
          <p:cNvSpPr>
            <a:spLocks noGrp="1"/>
          </p:cNvSpPr>
          <p:nvPr>
            <p:ph type="ftr" sz="quarter" idx="11"/>
          </p:nvPr>
        </p:nvSpPr>
        <p:spPr/>
        <p:txBody>
          <a:bodyPr/>
          <a:lstStyle/>
          <a:p>
            <a:endParaRPr lang="fr-FR"/>
          </a:p>
        </p:txBody>
      </p:sp>
      <p:sp>
        <p:nvSpPr>
          <p:cNvPr id="5" name="Slide Number Placeholder 4"/>
          <p:cNvSpPr>
            <a:spLocks noGrp="1"/>
          </p:cNvSpPr>
          <p:nvPr>
            <p:ph type="sldNum" sz="quarter" idx="12"/>
          </p:nvPr>
        </p:nvSpPr>
        <p:spPr/>
        <p:txBody>
          <a:bodyPr/>
          <a:lstStyle/>
          <a:p>
            <a:fld id="{E0E03FA8-14A2-40A1-97B3-7BCA52DF763C}" type="slidenum">
              <a:rPr lang="fr-FR" smtClean="0"/>
              <a:pPr/>
              <a:t>‹N°›</a:t>
            </a:fld>
            <a:endParaRPr lang="fr-FR"/>
          </a:p>
        </p:txBody>
      </p:sp>
    </p:spTree>
    <p:extLst>
      <p:ext uri="{BB962C8B-B14F-4D97-AF65-F5344CB8AC3E}">
        <p14:creationId xmlns:p14="http://schemas.microsoft.com/office/powerpoint/2010/main" val="1993443899"/>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04787"/>
            <a:ext cx="3008313" cy="871538"/>
          </a:xfrm>
        </p:spPr>
        <p:txBody>
          <a:bodyPr anchor="b"/>
          <a:lstStyle>
            <a:lvl1pPr algn="l">
              <a:defRPr sz="1500" b="1"/>
            </a:lvl1pPr>
          </a:lstStyle>
          <a:p>
            <a:r>
              <a:rPr lang="en-US"/>
              <a:t>Click to edit Master title style</a:t>
            </a:r>
            <a:endParaRPr lang="en-CA"/>
          </a:p>
        </p:txBody>
      </p:sp>
      <p:sp>
        <p:nvSpPr>
          <p:cNvPr id="3" name="Content Placeholder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Text Placeholder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05419EA1-08C2-4FB1-94B7-DC3950BB0D9D}" type="slidenum">
              <a:rPr lang="ar-SA"/>
              <a:pPr>
                <a:defRPr/>
              </a:pPr>
              <a:t>‹N°›</a:t>
            </a:fld>
            <a:endParaRPr lang="en-CA"/>
          </a:p>
        </p:txBody>
      </p:sp>
    </p:spTree>
    <p:extLst>
      <p:ext uri="{BB962C8B-B14F-4D97-AF65-F5344CB8AC3E}">
        <p14:creationId xmlns:p14="http://schemas.microsoft.com/office/powerpoint/2010/main" val="543909777"/>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3600450"/>
            <a:ext cx="5486400" cy="425054"/>
          </a:xfrm>
        </p:spPr>
        <p:txBody>
          <a:bodyPr anchor="b"/>
          <a:lstStyle>
            <a:lvl1pPr algn="l">
              <a:defRPr sz="1500" b="1"/>
            </a:lvl1pPr>
          </a:lstStyle>
          <a:p>
            <a:r>
              <a:rPr lang="en-US"/>
              <a:t>Click to edit Master title style</a:t>
            </a:r>
            <a:endParaRPr lang="en-CA"/>
          </a:p>
        </p:txBody>
      </p:sp>
      <p:sp>
        <p:nvSpPr>
          <p:cNvPr id="3" name="Picture Placeholder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endParaRPr lang="en-CA" noProof="0"/>
          </a:p>
        </p:txBody>
      </p:sp>
      <p:sp>
        <p:nvSpPr>
          <p:cNvPr id="4" name="Text Placeholder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62445762-C088-40D9-BC9D-6D40BE1F1659}" type="slidenum">
              <a:rPr lang="ar-SA"/>
              <a:pPr>
                <a:defRPr/>
              </a:pPr>
              <a:t>‹N°›</a:t>
            </a:fld>
            <a:endParaRPr lang="en-CA"/>
          </a:p>
        </p:txBody>
      </p:sp>
    </p:spTree>
    <p:extLst>
      <p:ext uri="{BB962C8B-B14F-4D97-AF65-F5344CB8AC3E}">
        <p14:creationId xmlns:p14="http://schemas.microsoft.com/office/powerpoint/2010/main" val="1444285313"/>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8515E324-E08F-4BCF-9B2F-9CB4C060F221}" type="slidenum">
              <a:rPr lang="ar-SA"/>
              <a:pPr>
                <a:defRPr/>
              </a:pPr>
              <a:t>‹N°›</a:t>
            </a:fld>
            <a:endParaRPr lang="en-CA"/>
          </a:p>
        </p:txBody>
      </p:sp>
    </p:spTree>
    <p:extLst>
      <p:ext uri="{BB962C8B-B14F-4D97-AF65-F5344CB8AC3E}">
        <p14:creationId xmlns:p14="http://schemas.microsoft.com/office/powerpoint/2010/main" val="369994983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05979"/>
            <a:ext cx="2057400" cy="4388644"/>
          </a:xfrm>
        </p:spPr>
        <p:txBody>
          <a:bodyPr vert="eaVert"/>
          <a:lstStyle/>
          <a:p>
            <a:r>
              <a:rPr lang="en-US"/>
              <a:t>Click to edit Master title style</a:t>
            </a:r>
            <a:endParaRPr lang="en-CA"/>
          </a:p>
        </p:txBody>
      </p:sp>
      <p:sp>
        <p:nvSpPr>
          <p:cNvPr id="3" name="Vertical Text Placeholder 2"/>
          <p:cNvSpPr>
            <a:spLocks noGrp="1"/>
          </p:cNvSpPr>
          <p:nvPr>
            <p:ph type="body" orient="vert" idx="1"/>
          </p:nvPr>
        </p:nvSpPr>
        <p:spPr>
          <a:xfrm>
            <a:off x="457200" y="205979"/>
            <a:ext cx="6019800" cy="4388644"/>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9C5077C0-4131-4F58-9D70-07D9CCBB53C7}" type="slidenum">
              <a:rPr lang="ar-SA"/>
              <a:pPr>
                <a:defRPr/>
              </a:pPr>
              <a:t>‹N°›</a:t>
            </a:fld>
            <a:endParaRPr lang="en-CA"/>
          </a:p>
        </p:txBody>
      </p:sp>
    </p:spTree>
    <p:extLst>
      <p:ext uri="{BB962C8B-B14F-4D97-AF65-F5344CB8AC3E}">
        <p14:creationId xmlns:p14="http://schemas.microsoft.com/office/powerpoint/2010/main" val="2898602308"/>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205979"/>
            <a:ext cx="8229600" cy="857250"/>
          </a:xfrm>
        </p:spPr>
        <p:txBody>
          <a:bodyPr/>
          <a:lstStyle/>
          <a:p>
            <a:r>
              <a:rPr lang="en-US"/>
              <a:t>Click to edit Master title style</a:t>
            </a:r>
            <a:endParaRPr lang="en-CA"/>
          </a:p>
        </p:txBody>
      </p:sp>
      <p:sp>
        <p:nvSpPr>
          <p:cNvPr id="3" name="Table Placeholder 2"/>
          <p:cNvSpPr>
            <a:spLocks noGrp="1"/>
          </p:cNvSpPr>
          <p:nvPr>
            <p:ph type="tbl" idx="1"/>
          </p:nvPr>
        </p:nvSpPr>
        <p:spPr>
          <a:xfrm>
            <a:off x="457200" y="1200151"/>
            <a:ext cx="8229600" cy="3394472"/>
          </a:xfrm>
        </p:spPr>
        <p:txBody>
          <a:bodyPr/>
          <a:lstStyle/>
          <a:p>
            <a:pPr lvl="0"/>
            <a:endParaRPr lang="en-CA" noProof="0"/>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71CC5424-3177-4086-99BE-939F56301662}" type="slidenum">
              <a:rPr lang="ar-SA"/>
              <a:pPr>
                <a:defRPr/>
              </a:pPr>
              <a:t>‹N°›</a:t>
            </a:fld>
            <a:endParaRPr lang="en-CA"/>
          </a:p>
        </p:txBody>
      </p:sp>
    </p:spTree>
    <p:extLst>
      <p:ext uri="{BB962C8B-B14F-4D97-AF65-F5344CB8AC3E}">
        <p14:creationId xmlns:p14="http://schemas.microsoft.com/office/powerpoint/2010/main" val="156930967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33CD45F-F4E4-490C-A97B-B2C751DE8CCC}" type="datetimeFigureOut">
              <a:rPr lang="fr-FR" smtClean="0"/>
              <a:pPr/>
              <a:t>05/12/2023</a:t>
            </a:fld>
            <a:endParaRPr lang="fr-FR"/>
          </a:p>
        </p:txBody>
      </p:sp>
      <p:sp>
        <p:nvSpPr>
          <p:cNvPr id="3" name="Footer Placeholder 2"/>
          <p:cNvSpPr>
            <a:spLocks noGrp="1"/>
          </p:cNvSpPr>
          <p:nvPr>
            <p:ph type="ftr" sz="quarter" idx="11"/>
          </p:nvPr>
        </p:nvSpPr>
        <p:spPr/>
        <p:txBody>
          <a:bodyPr/>
          <a:lstStyle/>
          <a:p>
            <a:endParaRPr lang="fr-FR"/>
          </a:p>
        </p:txBody>
      </p:sp>
      <p:sp>
        <p:nvSpPr>
          <p:cNvPr id="4" name="Slide Number Placeholder 3"/>
          <p:cNvSpPr>
            <a:spLocks noGrp="1"/>
          </p:cNvSpPr>
          <p:nvPr>
            <p:ph type="sldNum" sz="quarter" idx="12"/>
          </p:nvPr>
        </p:nvSpPr>
        <p:spPr/>
        <p:txBody>
          <a:bodyPr/>
          <a:lstStyle/>
          <a:p>
            <a:fld id="{E0E03FA8-14A2-40A1-97B3-7BCA52DF763C}" type="slidenum">
              <a:rPr lang="fr-FR" smtClean="0"/>
              <a:pPr/>
              <a:t>‹N°›</a:t>
            </a:fld>
            <a:endParaRPr lang="fr-FR"/>
          </a:p>
        </p:txBody>
      </p:sp>
    </p:spTree>
    <p:extLst>
      <p:ext uri="{BB962C8B-B14F-4D97-AF65-F5344CB8AC3E}">
        <p14:creationId xmlns:p14="http://schemas.microsoft.com/office/powerpoint/2010/main" val="363594010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fr-FR"/>
              <a:t>Modifiez le style du titre</a:t>
            </a:r>
            <a:endParaRPr lang="en-US" dirty="0"/>
          </a:p>
        </p:txBody>
      </p:sp>
      <p:sp>
        <p:nvSpPr>
          <p:cNvPr id="3" name="Content Placeholder 2"/>
          <p:cNvSpPr>
            <a:spLocks noGrp="1"/>
          </p:cNvSpPr>
          <p:nvPr>
            <p:ph idx="1"/>
          </p:nvPr>
        </p:nvSpPr>
        <p:spPr>
          <a:xfrm>
            <a:off x="3887391" y="740569"/>
            <a:ext cx="4629150" cy="3655219"/>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fr-FR"/>
              <a:t>Cliquez pour modifier les styles du texte du masque</a:t>
            </a:r>
          </a:p>
        </p:txBody>
      </p:sp>
      <p:sp>
        <p:nvSpPr>
          <p:cNvPr id="5" name="Date Placeholder 4"/>
          <p:cNvSpPr>
            <a:spLocks noGrp="1"/>
          </p:cNvSpPr>
          <p:nvPr>
            <p:ph type="dt" sz="half" idx="10"/>
          </p:nvPr>
        </p:nvSpPr>
        <p:spPr/>
        <p:txBody>
          <a:bodyPr/>
          <a:lstStyle/>
          <a:p>
            <a:fld id="{C764DE79-268F-4C1A-8933-263129D2AF90}" type="datetimeFigureOut">
              <a:rPr lang="en-US" dirty="0"/>
              <a:t>12/5/2023</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48F63A3B-78C7-47BE-AE5E-E10140E04643}" type="slidenum">
              <a:rPr lang="en-US" dirty="0"/>
              <a:t>‹N°›</a:t>
            </a:fld>
            <a:endParaRPr lang="en-US" dirty="0"/>
          </a:p>
        </p:txBody>
      </p:sp>
    </p:spTree>
    <p:extLst>
      <p:ext uri="{BB962C8B-B14F-4D97-AF65-F5344CB8AC3E}">
        <p14:creationId xmlns:p14="http://schemas.microsoft.com/office/powerpoint/2010/main" val="415290635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fr-FR"/>
              <a:t>Modifiez le style du titre</a:t>
            </a:r>
            <a:endParaRPr lang="en-US" dirty="0"/>
          </a:p>
        </p:txBody>
      </p:sp>
      <p:sp>
        <p:nvSpPr>
          <p:cNvPr id="3" name="Picture Placeholder 2"/>
          <p:cNvSpPr>
            <a:spLocks noGrp="1" noChangeAspect="1"/>
          </p:cNvSpPr>
          <p:nvPr>
            <p:ph type="pic" idx="1"/>
          </p:nvPr>
        </p:nvSpPr>
        <p:spPr>
          <a:xfrm>
            <a:off x="3887391" y="740569"/>
            <a:ext cx="4629150" cy="3655219"/>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fr-FR"/>
              <a:t>Cliquez sur l'icône pour ajouter une image</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fr-FR"/>
              <a:t>Cliquez pour modifier les styles du texte du masque</a:t>
            </a:r>
          </a:p>
        </p:txBody>
      </p:sp>
      <p:sp>
        <p:nvSpPr>
          <p:cNvPr id="5" name="Date Placeholder 4"/>
          <p:cNvSpPr>
            <a:spLocks noGrp="1"/>
          </p:cNvSpPr>
          <p:nvPr>
            <p:ph type="dt" sz="half" idx="10"/>
          </p:nvPr>
        </p:nvSpPr>
        <p:spPr/>
        <p:txBody>
          <a:bodyPr/>
          <a:lstStyle/>
          <a:p>
            <a:fld id="{A33CD45F-F4E4-490C-A97B-B2C751DE8CCC}" type="datetimeFigureOut">
              <a:rPr lang="fr-FR" smtClean="0"/>
              <a:pPr/>
              <a:t>05/12/2023</a:t>
            </a:fld>
            <a:endParaRPr lang="fr-FR"/>
          </a:p>
        </p:txBody>
      </p:sp>
      <p:sp>
        <p:nvSpPr>
          <p:cNvPr id="6" name="Footer Placeholder 5"/>
          <p:cNvSpPr>
            <a:spLocks noGrp="1"/>
          </p:cNvSpPr>
          <p:nvPr>
            <p:ph type="ftr" sz="quarter" idx="11"/>
          </p:nvPr>
        </p:nvSpPr>
        <p:spPr/>
        <p:txBody>
          <a:bodyPr/>
          <a:lstStyle/>
          <a:p>
            <a:endParaRPr lang="fr-FR"/>
          </a:p>
        </p:txBody>
      </p:sp>
      <p:sp>
        <p:nvSpPr>
          <p:cNvPr id="7" name="Slide Number Placeholder 6"/>
          <p:cNvSpPr>
            <a:spLocks noGrp="1"/>
          </p:cNvSpPr>
          <p:nvPr>
            <p:ph type="sldNum" sz="quarter" idx="12"/>
          </p:nvPr>
        </p:nvSpPr>
        <p:spPr/>
        <p:txBody>
          <a:bodyPr/>
          <a:lstStyle/>
          <a:p>
            <a:fld id="{E0E03FA8-14A2-40A1-97B3-7BCA52DF763C}" type="slidenum">
              <a:rPr lang="fr-FR" smtClean="0"/>
              <a:pPr/>
              <a:t>‹N°›</a:t>
            </a:fld>
            <a:endParaRPr lang="fr-FR"/>
          </a:p>
        </p:txBody>
      </p:sp>
    </p:spTree>
    <p:extLst>
      <p:ext uri="{BB962C8B-B14F-4D97-AF65-F5344CB8AC3E}">
        <p14:creationId xmlns:p14="http://schemas.microsoft.com/office/powerpoint/2010/main" val="54421264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 Target="../slides/slid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slideLayout" Target="../slideLayouts/slideLayout24.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2" Type="http://schemas.openxmlformats.org/officeDocument/2006/relationships/slideLayout" Target="../slideLayouts/slideLayout13.xml"/><Relationship Id="rId16" Type="http://schemas.openxmlformats.org/officeDocument/2006/relationships/slide" Target="../slides/slide1.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5" Type="http://schemas.openxmlformats.org/officeDocument/2006/relationships/theme" Target="../theme/theme2.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slideLayout" Target="../slideLayouts/slideLayout25.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3.xml"/><Relationship Id="rId13" Type="http://schemas.openxmlformats.org/officeDocument/2006/relationships/slideLayout" Target="../slideLayouts/slideLayout38.xml"/><Relationship Id="rId18" Type="http://schemas.openxmlformats.org/officeDocument/2006/relationships/slide" Target="../slides/slide1.xml"/><Relationship Id="rId3" Type="http://schemas.openxmlformats.org/officeDocument/2006/relationships/slideLayout" Target="../slideLayouts/slideLayout28.xml"/><Relationship Id="rId7" Type="http://schemas.openxmlformats.org/officeDocument/2006/relationships/slideLayout" Target="../slideLayouts/slideLayout32.xml"/><Relationship Id="rId12" Type="http://schemas.openxmlformats.org/officeDocument/2006/relationships/slideLayout" Target="../slideLayouts/slideLayout37.xml"/><Relationship Id="rId17" Type="http://schemas.openxmlformats.org/officeDocument/2006/relationships/theme" Target="../theme/theme3.xml"/><Relationship Id="rId2" Type="http://schemas.openxmlformats.org/officeDocument/2006/relationships/slideLayout" Target="../slideLayouts/slideLayout27.xml"/><Relationship Id="rId16" Type="http://schemas.openxmlformats.org/officeDocument/2006/relationships/slideLayout" Target="../slideLayouts/slideLayout41.xml"/><Relationship Id="rId1" Type="http://schemas.openxmlformats.org/officeDocument/2006/relationships/slideLayout" Target="../slideLayouts/slideLayout26.xml"/><Relationship Id="rId6" Type="http://schemas.openxmlformats.org/officeDocument/2006/relationships/slideLayout" Target="../slideLayouts/slideLayout31.xml"/><Relationship Id="rId11" Type="http://schemas.openxmlformats.org/officeDocument/2006/relationships/slideLayout" Target="../slideLayouts/slideLayout36.xml"/><Relationship Id="rId5" Type="http://schemas.openxmlformats.org/officeDocument/2006/relationships/slideLayout" Target="../slideLayouts/slideLayout30.xml"/><Relationship Id="rId15" Type="http://schemas.openxmlformats.org/officeDocument/2006/relationships/slideLayout" Target="../slideLayouts/slideLayout40.xml"/><Relationship Id="rId10" Type="http://schemas.openxmlformats.org/officeDocument/2006/relationships/slideLayout" Target="../slideLayouts/slideLayout35.xml"/><Relationship Id="rId4" Type="http://schemas.openxmlformats.org/officeDocument/2006/relationships/slideLayout" Target="../slideLayouts/slideLayout29.xml"/><Relationship Id="rId9" Type="http://schemas.openxmlformats.org/officeDocument/2006/relationships/slideLayout" Target="../slideLayouts/slideLayout34.xml"/><Relationship Id="rId14" Type="http://schemas.openxmlformats.org/officeDocument/2006/relationships/slideLayout" Target="../slideLayouts/slideLayout39.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9.xml"/><Relationship Id="rId13" Type="http://schemas.openxmlformats.org/officeDocument/2006/relationships/slide" Target="../slides/slide1.xml"/><Relationship Id="rId3" Type="http://schemas.openxmlformats.org/officeDocument/2006/relationships/slideLayout" Target="../slideLayouts/slideLayout44.xml"/><Relationship Id="rId7" Type="http://schemas.openxmlformats.org/officeDocument/2006/relationships/slideLayout" Target="../slideLayouts/slideLayout48.xml"/><Relationship Id="rId12" Type="http://schemas.openxmlformats.org/officeDocument/2006/relationships/theme" Target="../theme/theme4.xml"/><Relationship Id="rId2" Type="http://schemas.openxmlformats.org/officeDocument/2006/relationships/slideLayout" Target="../slideLayouts/slideLayout43.xml"/><Relationship Id="rId1" Type="http://schemas.openxmlformats.org/officeDocument/2006/relationships/slideLayout" Target="../slideLayouts/slideLayout42.xml"/><Relationship Id="rId6" Type="http://schemas.openxmlformats.org/officeDocument/2006/relationships/slideLayout" Target="../slideLayouts/slideLayout47.xml"/><Relationship Id="rId11" Type="http://schemas.openxmlformats.org/officeDocument/2006/relationships/slideLayout" Target="../slideLayouts/slideLayout52.xml"/><Relationship Id="rId5" Type="http://schemas.openxmlformats.org/officeDocument/2006/relationships/slideLayout" Target="../slideLayouts/slideLayout46.xml"/><Relationship Id="rId10" Type="http://schemas.openxmlformats.org/officeDocument/2006/relationships/slideLayout" Target="../slideLayouts/slideLayout51.xml"/><Relationship Id="rId4" Type="http://schemas.openxmlformats.org/officeDocument/2006/relationships/slideLayout" Target="../slideLayouts/slideLayout45.xml"/><Relationship Id="rId9" Type="http://schemas.openxmlformats.org/officeDocument/2006/relationships/slideLayout" Target="../slideLayouts/slideLayout50.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60.xml"/><Relationship Id="rId13" Type="http://schemas.openxmlformats.org/officeDocument/2006/relationships/theme" Target="../theme/theme5.xml"/><Relationship Id="rId3" Type="http://schemas.openxmlformats.org/officeDocument/2006/relationships/slideLayout" Target="../slideLayouts/slideLayout55.xml"/><Relationship Id="rId7" Type="http://schemas.openxmlformats.org/officeDocument/2006/relationships/slideLayout" Target="../slideLayouts/slideLayout59.xml"/><Relationship Id="rId12" Type="http://schemas.openxmlformats.org/officeDocument/2006/relationships/slideLayout" Target="../slideLayouts/slideLayout64.xml"/><Relationship Id="rId2" Type="http://schemas.openxmlformats.org/officeDocument/2006/relationships/slideLayout" Target="../slideLayouts/slideLayout54.xml"/><Relationship Id="rId1" Type="http://schemas.openxmlformats.org/officeDocument/2006/relationships/slideLayout" Target="../slideLayouts/slideLayout53.xml"/><Relationship Id="rId6" Type="http://schemas.openxmlformats.org/officeDocument/2006/relationships/slideLayout" Target="../slideLayouts/slideLayout58.xml"/><Relationship Id="rId11" Type="http://schemas.openxmlformats.org/officeDocument/2006/relationships/slideLayout" Target="../slideLayouts/slideLayout63.xml"/><Relationship Id="rId5" Type="http://schemas.openxmlformats.org/officeDocument/2006/relationships/slideLayout" Target="../slideLayouts/slideLayout57.xml"/><Relationship Id="rId10" Type="http://schemas.openxmlformats.org/officeDocument/2006/relationships/slideLayout" Target="../slideLayouts/slideLayout62.xml"/><Relationship Id="rId4" Type="http://schemas.openxmlformats.org/officeDocument/2006/relationships/slideLayout" Target="../slideLayouts/slideLayout56.xml"/><Relationship Id="rId9" Type="http://schemas.openxmlformats.org/officeDocument/2006/relationships/slideLayout" Target="../slideLayouts/slideLayout6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fr-FR"/>
              <a:t>Modifiez le style du titre</a:t>
            </a:r>
            <a:endParaRPr lang="en-US" dirty="0"/>
          </a:p>
        </p:txBody>
      </p:sp>
      <p:sp>
        <p:nvSpPr>
          <p:cNvPr id="3" name="Text Placeholder 2"/>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Date Placeholder 3"/>
          <p:cNvSpPr>
            <a:spLocks noGrp="1"/>
          </p:cNvSpPr>
          <p:nvPr>
            <p:ph type="dt" sz="half" idx="2"/>
          </p:nvPr>
        </p:nvSpPr>
        <p:spPr>
          <a:xfrm>
            <a:off x="628650" y="4767263"/>
            <a:ext cx="20574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C764DE79-268F-4C1A-8933-263129D2AF90}" type="datetimeFigureOut">
              <a:rPr lang="en-US" dirty="0"/>
              <a:t>12/5/2023</a:t>
            </a:fld>
            <a:endParaRPr lang="en-US" dirty="0"/>
          </a:p>
        </p:txBody>
      </p:sp>
      <p:sp>
        <p:nvSpPr>
          <p:cNvPr id="5" name="Footer Placeholder 4"/>
          <p:cNvSpPr>
            <a:spLocks noGrp="1"/>
          </p:cNvSpPr>
          <p:nvPr>
            <p:ph type="ftr" sz="quarter" idx="3"/>
          </p:nvPr>
        </p:nvSpPr>
        <p:spPr>
          <a:xfrm>
            <a:off x="3028950" y="4767263"/>
            <a:ext cx="30861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en-US" dirty="0"/>
          </a:p>
        </p:txBody>
      </p:sp>
      <p:sp>
        <p:nvSpPr>
          <p:cNvPr id="6" name="Slide Number Placeholder 5"/>
          <p:cNvSpPr>
            <a:spLocks noGrp="1"/>
          </p:cNvSpPr>
          <p:nvPr>
            <p:ph type="sldNum" sz="quarter" idx="4"/>
          </p:nvPr>
        </p:nvSpPr>
        <p:spPr>
          <a:xfrm>
            <a:off x="6457950" y="4767263"/>
            <a:ext cx="20574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48F63A3B-78C7-47BE-AE5E-E10140E04643}" type="slidenum">
              <a:rPr lang="en-US" dirty="0"/>
              <a:t>‹N°›</a:t>
            </a:fld>
            <a:endParaRPr lang="en-US" dirty="0"/>
          </a:p>
        </p:txBody>
      </p:sp>
      <p:sp>
        <p:nvSpPr>
          <p:cNvPr id="8" name="Action Button: Custom 5">
            <a:hlinkClick r:id="rId13" action="ppaction://hlinksldjump" highlightClick="1"/>
            <a:extLst>
              <a:ext uri="{FF2B5EF4-FFF2-40B4-BE49-F238E27FC236}">
                <a16:creationId xmlns:a16="http://schemas.microsoft.com/office/drawing/2014/main" id="{D2E2D112-EC34-477E-9C50-DA5B8A139826}"/>
              </a:ext>
            </a:extLst>
          </p:cNvPr>
          <p:cNvSpPr/>
          <p:nvPr userDrawn="1"/>
        </p:nvSpPr>
        <p:spPr bwMode="auto">
          <a:xfrm>
            <a:off x="2641600" y="4972050"/>
            <a:ext cx="64135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err="1">
                <a:ln>
                  <a:noFill/>
                </a:ln>
                <a:solidFill>
                  <a:srgbClr val="C00000"/>
                </a:solidFill>
                <a:effectLst/>
                <a:uLnTx/>
                <a:uFillTx/>
                <a:latin typeface="Arial" charset="0"/>
                <a:cs typeface="Arial" charset="0"/>
              </a:rPr>
              <a:t>Accueil</a:t>
            </a:r>
            <a:endParaRPr kumimoji="0" lang="en-CA" sz="1100" b="1" i="0" u="none" strike="noStrike" kern="0" cap="none" spc="0" normalizeH="0" baseline="0" noProof="0" dirty="0">
              <a:ln>
                <a:noFill/>
              </a:ln>
              <a:solidFill>
                <a:srgbClr val="C00000"/>
              </a:solidFill>
              <a:effectLst/>
              <a:uLnTx/>
              <a:uFillTx/>
              <a:latin typeface="Arial" charset="0"/>
              <a:cs typeface="Arial" charset="0"/>
            </a:endParaRPr>
          </a:p>
        </p:txBody>
      </p:sp>
    </p:spTree>
    <p:extLst>
      <p:ext uri="{BB962C8B-B14F-4D97-AF65-F5344CB8AC3E}">
        <p14:creationId xmlns:p14="http://schemas.microsoft.com/office/powerpoint/2010/main" val="3073870778"/>
      </p:ext>
    </p:extLst>
  </p:cSld>
  <p:clrMap bg1="dk1" tx1="lt1" bg2="dk2" tx2="lt2" accent1="accent1" accent2="accent2" accent3="accent3" accent4="accent4" accent5="accent5" accent6="accent6" hlink="hlink" folHlink="folHlink"/>
  <p:sldLayoutIdLst>
    <p:sldLayoutId id="2147483675" r:id="rId1"/>
    <p:sldLayoutId id="2147483676" r:id="rId2"/>
    <p:sldLayoutId id="2147483677" r:id="rId3"/>
    <p:sldLayoutId id="2147483678" r:id="rId4"/>
    <p:sldLayoutId id="2147483679" r:id="rId5"/>
    <p:sldLayoutId id="2147483680" r:id="rId6"/>
    <p:sldLayoutId id="2147483681" r:id="rId7"/>
    <p:sldLayoutId id="2147483682" r:id="rId8"/>
    <p:sldLayoutId id="2147483683" r:id="rId9"/>
    <p:sldLayoutId id="2147483684" r:id="rId10"/>
    <p:sldLayoutId id="2147483685" r:id="rId11"/>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31" name="Text Box 7"/>
          <p:cNvSpPr txBox="1">
            <a:spLocks noChangeArrowheads="1"/>
          </p:cNvSpPr>
          <p:nvPr/>
        </p:nvSpPr>
        <p:spPr bwMode="auto">
          <a:xfrm>
            <a:off x="0" y="5372100"/>
            <a:ext cx="184731" cy="461665"/>
          </a:xfrm>
          <a:prstGeom prst="rect">
            <a:avLst/>
          </a:prstGeom>
          <a:noFill/>
          <a:ln w="9525">
            <a:noFill/>
            <a:miter lim="800000"/>
            <a:headEnd/>
            <a:tailEnd/>
          </a:ln>
          <a:effectLst/>
        </p:spPr>
        <p:txBody>
          <a:bodyPr wrap="none">
            <a:spAutoFit/>
          </a:bodyPr>
          <a:lstStyle/>
          <a:p>
            <a:pPr>
              <a:spcBef>
                <a:spcPct val="0"/>
              </a:spcBef>
              <a:defRPr/>
            </a:pPr>
            <a:endParaRPr lang="en-CA" sz="2400" dirty="0">
              <a:latin typeface="Arial" pitchFamily="34" charset="0"/>
            </a:endParaRPr>
          </a:p>
        </p:txBody>
      </p:sp>
      <p:sp>
        <p:nvSpPr>
          <p:cNvPr id="1033" name="Text Box 9"/>
          <p:cNvSpPr txBox="1">
            <a:spLocks noChangeArrowheads="1"/>
          </p:cNvSpPr>
          <p:nvPr/>
        </p:nvSpPr>
        <p:spPr bwMode="auto">
          <a:xfrm>
            <a:off x="457200" y="914400"/>
            <a:ext cx="8153400" cy="646331"/>
          </a:xfrm>
          <a:prstGeom prst="rect">
            <a:avLst/>
          </a:prstGeom>
          <a:noFill/>
          <a:ln w="9525">
            <a:noFill/>
            <a:miter lim="800000"/>
            <a:headEnd/>
            <a:tailEnd/>
          </a:ln>
          <a:effectLst/>
        </p:spPr>
        <p:txBody>
          <a:bodyPr>
            <a:spAutoFit/>
          </a:bodyPr>
          <a:lstStyle/>
          <a:p>
            <a:pPr>
              <a:spcBef>
                <a:spcPct val="50000"/>
              </a:spcBef>
              <a:defRPr/>
            </a:pPr>
            <a:endParaRPr lang="en-CA"/>
          </a:p>
        </p:txBody>
      </p:sp>
      <p:sp>
        <p:nvSpPr>
          <p:cNvPr id="1028" name="Rectangle 10"/>
          <p:cNvSpPr>
            <a:spLocks noGrp="1" noChangeArrowheads="1"/>
          </p:cNvSpPr>
          <p:nvPr>
            <p:ph type="title"/>
          </p:nvPr>
        </p:nvSpPr>
        <p:spPr bwMode="auto">
          <a:xfrm>
            <a:off x="304800" y="0"/>
            <a:ext cx="7772400" cy="85725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9" name="Rectangle 11"/>
          <p:cNvSpPr>
            <a:spLocks noGrp="1" noChangeArrowheads="1"/>
          </p:cNvSpPr>
          <p:nvPr>
            <p:ph type="body" idx="1"/>
          </p:nvPr>
        </p:nvSpPr>
        <p:spPr bwMode="auto">
          <a:xfrm>
            <a:off x="304800" y="1028700"/>
            <a:ext cx="7772400" cy="30861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0"/>
            <a:r>
              <a:rPr lang="en-US"/>
              <a:t>Second level</a:t>
            </a:r>
          </a:p>
          <a:p>
            <a:pPr lvl="0"/>
            <a:r>
              <a:rPr lang="en-US"/>
              <a:t>Third level</a:t>
            </a:r>
          </a:p>
          <a:p>
            <a:pPr lvl="0"/>
            <a:r>
              <a:rPr lang="en-US"/>
              <a:t>Fourth level</a:t>
            </a:r>
          </a:p>
          <a:p>
            <a:pPr lvl="0"/>
            <a:r>
              <a:rPr lang="en-US"/>
              <a:t>Fifth level</a:t>
            </a:r>
          </a:p>
        </p:txBody>
      </p:sp>
      <p:sp>
        <p:nvSpPr>
          <p:cNvPr id="7" name="Action Button: Custom 5">
            <a:hlinkClick r:id="rId16" action="ppaction://hlinksldjump" highlightClick="1"/>
            <a:extLst>
              <a:ext uri="{FF2B5EF4-FFF2-40B4-BE49-F238E27FC236}">
                <a16:creationId xmlns:a16="http://schemas.microsoft.com/office/drawing/2014/main" id="{BA582AF0-B90A-4ECF-853E-DD3B8B78E05B}"/>
              </a:ext>
            </a:extLst>
          </p:cNvPr>
          <p:cNvSpPr/>
          <p:nvPr userDrawn="1"/>
        </p:nvSpPr>
        <p:spPr bwMode="auto">
          <a:xfrm>
            <a:off x="2643982" y="4972050"/>
            <a:ext cx="64135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err="1">
                <a:ln>
                  <a:noFill/>
                </a:ln>
                <a:solidFill>
                  <a:srgbClr val="C00000"/>
                </a:solidFill>
                <a:effectLst/>
                <a:uLnTx/>
                <a:uFillTx/>
                <a:latin typeface="Arial" charset="0"/>
                <a:ea typeface="+mn-ea"/>
                <a:cs typeface="Arial" charset="0"/>
              </a:rPr>
              <a:t>Accueil</a:t>
            </a:r>
            <a:endParaRPr kumimoji="0" lang="en-CA" sz="1100" b="1" i="0" u="none" strike="noStrike" kern="1200" cap="none" spc="0" normalizeH="0" baseline="0" noProof="0" dirty="0">
              <a:ln>
                <a:noFill/>
              </a:ln>
              <a:solidFill>
                <a:srgbClr val="C00000"/>
              </a:solidFill>
              <a:effectLst/>
              <a:uLnTx/>
              <a:uFillTx/>
              <a:latin typeface="Arial" charset="0"/>
              <a:ea typeface="+mn-ea"/>
              <a:cs typeface="Arial" charset="0"/>
            </a:endParaRPr>
          </a:p>
        </p:txBody>
      </p:sp>
    </p:spTree>
    <p:extLst>
      <p:ext uri="{BB962C8B-B14F-4D97-AF65-F5344CB8AC3E}">
        <p14:creationId xmlns:p14="http://schemas.microsoft.com/office/powerpoint/2010/main" val="1786997569"/>
      </p:ext>
    </p:extLst>
  </p:cSld>
  <p:clrMap bg1="dk2" tx1="lt1" bg2="dk1" tx2="lt2" accent1="accent1" accent2="accent2" accent3="accent3" accent4="accent4" accent5="accent5" accent6="accent6" hlink="hlink" folHlink="folHlink"/>
  <p:sldLayoutIdLst>
    <p:sldLayoutId id="2147483687" r:id="rId1"/>
    <p:sldLayoutId id="2147483688" r:id="rId2"/>
    <p:sldLayoutId id="2147483689" r:id="rId3"/>
    <p:sldLayoutId id="2147483690" r:id="rId4"/>
    <p:sldLayoutId id="2147483691" r:id="rId5"/>
    <p:sldLayoutId id="2147483692" r:id="rId6"/>
    <p:sldLayoutId id="2147483693" r:id="rId7"/>
    <p:sldLayoutId id="2147483694" r:id="rId8"/>
    <p:sldLayoutId id="2147483695" r:id="rId9"/>
    <p:sldLayoutId id="2147483696" r:id="rId10"/>
    <p:sldLayoutId id="2147483697" r:id="rId11"/>
    <p:sldLayoutId id="2147483698" r:id="rId12"/>
    <p:sldLayoutId id="2147483699" r:id="rId13"/>
    <p:sldLayoutId id="2147483700" r:id="rId14"/>
  </p:sldLayoutIdLst>
  <p:transition/>
  <p:hf sldNum="0" hdr="0" ftr="0" dt="0"/>
  <p:txStyles>
    <p:titleStyle>
      <a:lvl1pPr algn="ctr" rtl="0" eaLnBrk="0" fontAlgn="base" hangingPunct="0">
        <a:spcBef>
          <a:spcPct val="0"/>
        </a:spcBef>
        <a:spcAft>
          <a:spcPct val="0"/>
        </a:spcAft>
        <a:defRPr sz="4400">
          <a:solidFill>
            <a:schemeClr val="tx2"/>
          </a:solidFill>
          <a:latin typeface="Arial" pitchFamily="34" charset="0"/>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defRPr sz="36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j-lt"/>
          <a:cs typeface="+mn-cs"/>
        </a:defRPr>
      </a:lvl2pPr>
      <a:lvl3pPr marL="1143000" indent="-228600" algn="l" rtl="0" eaLnBrk="0" fontAlgn="base" hangingPunct="0">
        <a:spcBef>
          <a:spcPct val="20000"/>
        </a:spcBef>
        <a:spcAft>
          <a:spcPct val="0"/>
        </a:spcAft>
        <a:buChar char="•"/>
        <a:defRPr sz="2400">
          <a:solidFill>
            <a:schemeClr val="tx1"/>
          </a:solidFill>
          <a:latin typeface="+mj-lt"/>
          <a:cs typeface="+mn-cs"/>
        </a:defRPr>
      </a:lvl3pPr>
      <a:lvl4pPr marL="1600200" indent="-228600" algn="l" rtl="0" eaLnBrk="0" fontAlgn="base" hangingPunct="0">
        <a:spcBef>
          <a:spcPct val="20000"/>
        </a:spcBef>
        <a:spcAft>
          <a:spcPct val="0"/>
        </a:spcAft>
        <a:buChar char="–"/>
        <a:defRPr sz="2000">
          <a:solidFill>
            <a:schemeClr val="tx1"/>
          </a:solidFill>
          <a:latin typeface="+mj-lt"/>
          <a:cs typeface="+mn-cs"/>
        </a:defRPr>
      </a:lvl4pPr>
      <a:lvl5pPr marL="2057400" indent="-228600" algn="l" rtl="0" eaLnBrk="0" fontAlgn="base" hangingPunct="0">
        <a:spcBef>
          <a:spcPct val="20000"/>
        </a:spcBef>
        <a:spcAft>
          <a:spcPct val="0"/>
        </a:spcAft>
        <a:buChar char="»"/>
        <a:defRPr sz="2000">
          <a:solidFill>
            <a:schemeClr val="tx1"/>
          </a:solidFill>
          <a:latin typeface="+mj-lt"/>
          <a:cs typeface="+mn-cs"/>
        </a:defRPr>
      </a:lvl5pPr>
      <a:lvl6pPr marL="2514600" indent="-228600" algn="l" rtl="0" fontAlgn="base">
        <a:spcBef>
          <a:spcPct val="20000"/>
        </a:spcBef>
        <a:spcAft>
          <a:spcPct val="0"/>
        </a:spcAft>
        <a:buChar char="»"/>
        <a:defRPr sz="2000">
          <a:solidFill>
            <a:schemeClr val="tx1"/>
          </a:solidFill>
          <a:latin typeface="+mj-lt"/>
          <a:cs typeface="+mn-cs"/>
        </a:defRPr>
      </a:lvl6pPr>
      <a:lvl7pPr marL="2971800" indent="-228600" algn="l" rtl="0" fontAlgn="base">
        <a:spcBef>
          <a:spcPct val="20000"/>
        </a:spcBef>
        <a:spcAft>
          <a:spcPct val="0"/>
        </a:spcAft>
        <a:buChar char="»"/>
        <a:defRPr sz="2000">
          <a:solidFill>
            <a:schemeClr val="tx1"/>
          </a:solidFill>
          <a:latin typeface="+mj-lt"/>
          <a:cs typeface="+mn-cs"/>
        </a:defRPr>
      </a:lvl7pPr>
      <a:lvl8pPr marL="3429000" indent="-228600" algn="l" rtl="0" fontAlgn="base">
        <a:spcBef>
          <a:spcPct val="20000"/>
        </a:spcBef>
        <a:spcAft>
          <a:spcPct val="0"/>
        </a:spcAft>
        <a:buChar char="»"/>
        <a:defRPr sz="2000">
          <a:solidFill>
            <a:schemeClr val="tx1"/>
          </a:solidFill>
          <a:latin typeface="+mj-lt"/>
          <a:cs typeface="+mn-cs"/>
        </a:defRPr>
      </a:lvl8pPr>
      <a:lvl9pPr marL="3886200" indent="-228600" algn="l" rtl="0" fontAlgn="base">
        <a:spcBef>
          <a:spcPct val="20000"/>
        </a:spcBef>
        <a:spcAft>
          <a:spcPct val="0"/>
        </a:spcAft>
        <a:buChar char="»"/>
        <a:defRPr sz="2000">
          <a:solidFill>
            <a:schemeClr val="tx1"/>
          </a:solidFill>
          <a:latin typeface="+mj-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31" name="Text Box 7"/>
          <p:cNvSpPr txBox="1">
            <a:spLocks noChangeArrowheads="1"/>
          </p:cNvSpPr>
          <p:nvPr/>
        </p:nvSpPr>
        <p:spPr bwMode="auto">
          <a:xfrm>
            <a:off x="0" y="5372100"/>
            <a:ext cx="184731" cy="461665"/>
          </a:xfrm>
          <a:prstGeom prst="rect">
            <a:avLst/>
          </a:prstGeom>
          <a:noFill/>
          <a:ln w="9525">
            <a:noFill/>
            <a:miter lim="800000"/>
            <a:headEnd/>
            <a:tailEnd/>
          </a:ln>
          <a:effectLst/>
        </p:spPr>
        <p:txBody>
          <a:bodyPr wrap="none">
            <a:spAutoFit/>
          </a:bodyPr>
          <a:lstStyle/>
          <a:p>
            <a:pPr>
              <a:spcBef>
                <a:spcPct val="0"/>
              </a:spcBef>
              <a:defRPr/>
            </a:pPr>
            <a:endParaRPr lang="en-CA" sz="2400">
              <a:latin typeface="Times New Roman" pitchFamily="18" charset="0"/>
            </a:endParaRPr>
          </a:p>
        </p:txBody>
      </p:sp>
      <p:sp>
        <p:nvSpPr>
          <p:cNvPr id="1033" name="Text Box 9"/>
          <p:cNvSpPr txBox="1">
            <a:spLocks noChangeArrowheads="1"/>
          </p:cNvSpPr>
          <p:nvPr/>
        </p:nvSpPr>
        <p:spPr bwMode="auto">
          <a:xfrm>
            <a:off x="457200" y="914400"/>
            <a:ext cx="8153400" cy="646331"/>
          </a:xfrm>
          <a:prstGeom prst="rect">
            <a:avLst/>
          </a:prstGeom>
          <a:noFill/>
          <a:ln w="9525">
            <a:noFill/>
            <a:miter lim="800000"/>
            <a:headEnd/>
            <a:tailEnd/>
          </a:ln>
          <a:effectLst/>
        </p:spPr>
        <p:txBody>
          <a:bodyPr>
            <a:spAutoFit/>
          </a:bodyPr>
          <a:lstStyle/>
          <a:p>
            <a:pPr>
              <a:spcBef>
                <a:spcPct val="50000"/>
              </a:spcBef>
              <a:defRPr/>
            </a:pPr>
            <a:endParaRPr lang="en-CA"/>
          </a:p>
        </p:txBody>
      </p:sp>
      <p:sp>
        <p:nvSpPr>
          <p:cNvPr id="1028" name="Rectangle 10"/>
          <p:cNvSpPr>
            <a:spLocks noGrp="1" noChangeArrowheads="1"/>
          </p:cNvSpPr>
          <p:nvPr>
            <p:ph type="title"/>
          </p:nvPr>
        </p:nvSpPr>
        <p:spPr bwMode="auto">
          <a:xfrm>
            <a:off x="304800" y="0"/>
            <a:ext cx="7772400" cy="85725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9" name="Rectangle 11"/>
          <p:cNvSpPr>
            <a:spLocks noGrp="1" noChangeArrowheads="1"/>
          </p:cNvSpPr>
          <p:nvPr>
            <p:ph type="body" idx="1"/>
          </p:nvPr>
        </p:nvSpPr>
        <p:spPr bwMode="auto">
          <a:xfrm>
            <a:off x="304800" y="1028700"/>
            <a:ext cx="7772400" cy="30861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0"/>
            <a:r>
              <a:rPr lang="en-US"/>
              <a:t>Second level</a:t>
            </a:r>
          </a:p>
          <a:p>
            <a:pPr lvl="0"/>
            <a:r>
              <a:rPr lang="en-US"/>
              <a:t>Third level</a:t>
            </a:r>
          </a:p>
          <a:p>
            <a:pPr lvl="0"/>
            <a:r>
              <a:rPr lang="en-US"/>
              <a:t>Fourth level</a:t>
            </a:r>
          </a:p>
          <a:p>
            <a:pPr lvl="0"/>
            <a:r>
              <a:rPr lang="en-US"/>
              <a:t>Fifth level</a:t>
            </a:r>
          </a:p>
        </p:txBody>
      </p:sp>
      <p:sp>
        <p:nvSpPr>
          <p:cNvPr id="6" name="Action Button: Custom 5">
            <a:hlinkClick r:id="rId18" action="ppaction://hlinksldjump" highlightClick="1"/>
            <a:extLst>
              <a:ext uri="{FF2B5EF4-FFF2-40B4-BE49-F238E27FC236}">
                <a16:creationId xmlns:a16="http://schemas.microsoft.com/office/drawing/2014/main" id="{D377135C-06CB-4360-BACB-1082B9DF01DE}"/>
              </a:ext>
            </a:extLst>
          </p:cNvPr>
          <p:cNvSpPr/>
          <p:nvPr userDrawn="1"/>
        </p:nvSpPr>
        <p:spPr bwMode="auto">
          <a:xfrm>
            <a:off x="2641600" y="4972050"/>
            <a:ext cx="64135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err="1">
                <a:ln>
                  <a:noFill/>
                </a:ln>
                <a:solidFill>
                  <a:srgbClr val="C00000"/>
                </a:solidFill>
                <a:effectLst/>
                <a:uLnTx/>
                <a:uFillTx/>
                <a:latin typeface="Arial" charset="0"/>
                <a:ea typeface="+mn-ea"/>
                <a:cs typeface="Arial" charset="0"/>
              </a:rPr>
              <a:t>Accueil</a:t>
            </a:r>
            <a:endParaRPr kumimoji="0" lang="en-CA" sz="1100" b="1" i="0" u="none" strike="noStrike" kern="1200" cap="none" spc="0" normalizeH="0" baseline="0" noProof="0" dirty="0">
              <a:ln>
                <a:noFill/>
              </a:ln>
              <a:solidFill>
                <a:srgbClr val="C00000"/>
              </a:solidFill>
              <a:effectLst/>
              <a:uLnTx/>
              <a:uFillTx/>
              <a:latin typeface="Arial" charset="0"/>
              <a:ea typeface="+mn-ea"/>
              <a:cs typeface="Arial" charset="0"/>
            </a:endParaRPr>
          </a:p>
        </p:txBody>
      </p:sp>
    </p:spTree>
    <p:extLst>
      <p:ext uri="{BB962C8B-B14F-4D97-AF65-F5344CB8AC3E}">
        <p14:creationId xmlns:p14="http://schemas.microsoft.com/office/powerpoint/2010/main" val="1009600326"/>
      </p:ext>
    </p:extLst>
  </p:cSld>
  <p:clrMap bg1="dk2" tx1="lt1" bg2="dk1" tx2="lt2" accent1="accent1" accent2="accent2" accent3="accent3" accent4="accent4" accent5="accent5" accent6="accent6" hlink="hlink" folHlink="folHlink"/>
  <p:sldLayoutIdLst>
    <p:sldLayoutId id="2147483702" r:id="rId1"/>
    <p:sldLayoutId id="2147483703" r:id="rId2"/>
    <p:sldLayoutId id="2147483704" r:id="rId3"/>
    <p:sldLayoutId id="2147483705" r:id="rId4"/>
    <p:sldLayoutId id="2147483706" r:id="rId5"/>
    <p:sldLayoutId id="2147483707" r:id="rId6"/>
    <p:sldLayoutId id="2147483708" r:id="rId7"/>
    <p:sldLayoutId id="2147483709" r:id="rId8"/>
    <p:sldLayoutId id="2147483710" r:id="rId9"/>
    <p:sldLayoutId id="2147483711" r:id="rId10"/>
    <p:sldLayoutId id="2147483712" r:id="rId11"/>
    <p:sldLayoutId id="2147483713" r:id="rId12"/>
    <p:sldLayoutId id="2147483714" r:id="rId13"/>
    <p:sldLayoutId id="2147483715" r:id="rId14"/>
    <p:sldLayoutId id="2147483716" r:id="rId15"/>
    <p:sldLayoutId id="2147483717" r:id="rId16"/>
  </p:sldLayoutIdLst>
  <p:transition/>
  <p:hf sldNum="0" hdr="0" dt="0"/>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6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j-lt"/>
          <a:cs typeface="+mn-cs"/>
        </a:defRPr>
      </a:lvl2pPr>
      <a:lvl3pPr marL="1143000" indent="-228600" algn="l" rtl="0" eaLnBrk="0" fontAlgn="base" hangingPunct="0">
        <a:spcBef>
          <a:spcPct val="20000"/>
        </a:spcBef>
        <a:spcAft>
          <a:spcPct val="0"/>
        </a:spcAft>
        <a:buChar char="•"/>
        <a:defRPr sz="2400">
          <a:solidFill>
            <a:schemeClr val="tx1"/>
          </a:solidFill>
          <a:latin typeface="+mj-lt"/>
          <a:cs typeface="+mn-cs"/>
        </a:defRPr>
      </a:lvl3pPr>
      <a:lvl4pPr marL="1600200" indent="-228600" algn="l" rtl="0" eaLnBrk="0" fontAlgn="base" hangingPunct="0">
        <a:spcBef>
          <a:spcPct val="20000"/>
        </a:spcBef>
        <a:spcAft>
          <a:spcPct val="0"/>
        </a:spcAft>
        <a:buChar char="–"/>
        <a:defRPr sz="2000">
          <a:solidFill>
            <a:schemeClr val="tx1"/>
          </a:solidFill>
          <a:latin typeface="+mj-lt"/>
          <a:cs typeface="+mn-cs"/>
        </a:defRPr>
      </a:lvl4pPr>
      <a:lvl5pPr marL="2057400" indent="-228600" algn="l" rtl="0" eaLnBrk="0" fontAlgn="base" hangingPunct="0">
        <a:spcBef>
          <a:spcPct val="20000"/>
        </a:spcBef>
        <a:spcAft>
          <a:spcPct val="0"/>
        </a:spcAft>
        <a:buChar char="»"/>
        <a:defRPr sz="2000">
          <a:solidFill>
            <a:schemeClr val="tx1"/>
          </a:solidFill>
          <a:latin typeface="+mj-lt"/>
          <a:cs typeface="+mn-cs"/>
        </a:defRPr>
      </a:lvl5pPr>
      <a:lvl6pPr marL="2514600" indent="-228600" algn="l" rtl="0" fontAlgn="base">
        <a:spcBef>
          <a:spcPct val="20000"/>
        </a:spcBef>
        <a:spcAft>
          <a:spcPct val="0"/>
        </a:spcAft>
        <a:buChar char="»"/>
        <a:defRPr sz="2000">
          <a:solidFill>
            <a:schemeClr val="tx1"/>
          </a:solidFill>
          <a:latin typeface="+mj-lt"/>
          <a:cs typeface="+mn-cs"/>
        </a:defRPr>
      </a:lvl6pPr>
      <a:lvl7pPr marL="2971800" indent="-228600" algn="l" rtl="0" fontAlgn="base">
        <a:spcBef>
          <a:spcPct val="20000"/>
        </a:spcBef>
        <a:spcAft>
          <a:spcPct val="0"/>
        </a:spcAft>
        <a:buChar char="»"/>
        <a:defRPr sz="2000">
          <a:solidFill>
            <a:schemeClr val="tx1"/>
          </a:solidFill>
          <a:latin typeface="+mj-lt"/>
          <a:cs typeface="+mn-cs"/>
        </a:defRPr>
      </a:lvl7pPr>
      <a:lvl8pPr marL="3429000" indent="-228600" algn="l" rtl="0" fontAlgn="base">
        <a:spcBef>
          <a:spcPct val="20000"/>
        </a:spcBef>
        <a:spcAft>
          <a:spcPct val="0"/>
        </a:spcAft>
        <a:buChar char="»"/>
        <a:defRPr sz="2000">
          <a:solidFill>
            <a:schemeClr val="tx1"/>
          </a:solidFill>
          <a:latin typeface="+mj-lt"/>
          <a:cs typeface="+mn-cs"/>
        </a:defRPr>
      </a:lvl8pPr>
      <a:lvl9pPr marL="3886200" indent="-228600" algn="l" rtl="0" fontAlgn="base">
        <a:spcBef>
          <a:spcPct val="20000"/>
        </a:spcBef>
        <a:spcAft>
          <a:spcPct val="0"/>
        </a:spcAft>
        <a:buChar char="»"/>
        <a:defRPr sz="2000">
          <a:solidFill>
            <a:schemeClr val="tx1"/>
          </a:solidFill>
          <a:latin typeface="+mj-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1" y="205979"/>
            <a:ext cx="8229600" cy="85725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CA"/>
              <a:t>Click to edit Master title style</a:t>
            </a:r>
          </a:p>
        </p:txBody>
      </p:sp>
      <p:sp>
        <p:nvSpPr>
          <p:cNvPr id="1027" name="Rectangle 3"/>
          <p:cNvSpPr>
            <a:spLocks noGrp="1" noChangeArrowheads="1"/>
          </p:cNvSpPr>
          <p:nvPr>
            <p:ph type="body" idx="1"/>
          </p:nvPr>
        </p:nvSpPr>
        <p:spPr bwMode="auto">
          <a:xfrm>
            <a:off x="457201" y="1200152"/>
            <a:ext cx="8229600" cy="3394472"/>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CA"/>
              <a:t>Click to edit Master text styles</a:t>
            </a:r>
          </a:p>
          <a:p>
            <a:pPr lvl="1"/>
            <a:r>
              <a:rPr lang="en-CA"/>
              <a:t>Second level</a:t>
            </a:r>
          </a:p>
          <a:p>
            <a:pPr lvl="2"/>
            <a:r>
              <a:rPr lang="en-CA"/>
              <a:t>Third level</a:t>
            </a:r>
          </a:p>
          <a:p>
            <a:pPr lvl="3"/>
            <a:r>
              <a:rPr lang="en-CA"/>
              <a:t>Fourth level</a:t>
            </a:r>
          </a:p>
          <a:p>
            <a:pPr lvl="4"/>
            <a:r>
              <a:rPr lang="en-CA"/>
              <a:t>Fifth level</a:t>
            </a:r>
          </a:p>
        </p:txBody>
      </p:sp>
      <p:sp>
        <p:nvSpPr>
          <p:cNvPr id="1028" name="Rectangle 4"/>
          <p:cNvSpPr>
            <a:spLocks noGrp="1" noChangeArrowheads="1"/>
          </p:cNvSpPr>
          <p:nvPr>
            <p:ph type="dt" sz="half" idx="2"/>
          </p:nvPr>
        </p:nvSpPr>
        <p:spPr bwMode="auto">
          <a:xfrm>
            <a:off x="6553200" y="4683919"/>
            <a:ext cx="2133600" cy="3571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050"/>
            </a:lvl1pPr>
          </a:lstStyle>
          <a:p>
            <a:endParaRPr lang="en-CA"/>
          </a:p>
        </p:txBody>
      </p:sp>
      <p:sp>
        <p:nvSpPr>
          <p:cNvPr id="1029" name="Rectangle 5"/>
          <p:cNvSpPr>
            <a:spLocks noGrp="1" noChangeArrowheads="1"/>
          </p:cNvSpPr>
          <p:nvPr>
            <p:ph type="ftr" sz="quarter" idx="3"/>
          </p:nvPr>
        </p:nvSpPr>
        <p:spPr bwMode="auto">
          <a:xfrm>
            <a:off x="3124201" y="4683919"/>
            <a:ext cx="2895600" cy="3571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050"/>
            </a:lvl1pPr>
          </a:lstStyle>
          <a:p>
            <a:endParaRPr lang="en-CA"/>
          </a:p>
        </p:txBody>
      </p:sp>
      <p:sp>
        <p:nvSpPr>
          <p:cNvPr id="1030" name="Rectangle 6"/>
          <p:cNvSpPr>
            <a:spLocks noGrp="1" noChangeArrowheads="1"/>
          </p:cNvSpPr>
          <p:nvPr>
            <p:ph type="sldNum" sz="quarter" idx="4"/>
          </p:nvPr>
        </p:nvSpPr>
        <p:spPr bwMode="auto">
          <a:xfrm>
            <a:off x="457201" y="4683919"/>
            <a:ext cx="2133600" cy="3571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050"/>
            </a:lvl1pPr>
          </a:lstStyle>
          <a:p>
            <a:fld id="{DC7D6A53-5676-4876-8D35-C6A28EB94AAD}" type="slidenum">
              <a:rPr lang="ar-SA"/>
              <a:pPr/>
              <a:t>‹N°›</a:t>
            </a:fld>
            <a:endParaRPr lang="en-CA"/>
          </a:p>
        </p:txBody>
      </p:sp>
      <p:sp>
        <p:nvSpPr>
          <p:cNvPr id="7" name="Action Button: Custom 5">
            <a:hlinkClick r:id="rId13" action="ppaction://hlinksldjump" highlightClick="1"/>
            <a:extLst>
              <a:ext uri="{FF2B5EF4-FFF2-40B4-BE49-F238E27FC236}">
                <a16:creationId xmlns:a16="http://schemas.microsoft.com/office/drawing/2014/main" id="{613B1C8B-91EA-4317-9456-4C6B1BED07E9}"/>
              </a:ext>
            </a:extLst>
          </p:cNvPr>
          <p:cNvSpPr/>
          <p:nvPr userDrawn="1"/>
        </p:nvSpPr>
        <p:spPr bwMode="auto">
          <a:xfrm>
            <a:off x="2641600" y="4972050"/>
            <a:ext cx="64135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err="1">
                <a:ln>
                  <a:noFill/>
                </a:ln>
                <a:solidFill>
                  <a:srgbClr val="C00000"/>
                </a:solidFill>
                <a:effectLst/>
                <a:uLnTx/>
                <a:uFillTx/>
                <a:latin typeface="Arial" charset="0"/>
                <a:cs typeface="Arial" charset="0"/>
              </a:rPr>
              <a:t>Accueil</a:t>
            </a:r>
            <a:endParaRPr kumimoji="0" lang="en-CA" sz="1100" b="1" i="0" u="none" strike="noStrike" kern="0" cap="none" spc="0" normalizeH="0" baseline="0" noProof="0" dirty="0">
              <a:ln>
                <a:noFill/>
              </a:ln>
              <a:solidFill>
                <a:srgbClr val="C00000"/>
              </a:solidFill>
              <a:effectLst/>
              <a:uLnTx/>
              <a:uFillTx/>
              <a:latin typeface="Arial" charset="0"/>
              <a:cs typeface="Arial" charset="0"/>
            </a:endParaRPr>
          </a:p>
        </p:txBody>
      </p:sp>
    </p:spTree>
    <p:extLst>
      <p:ext uri="{BB962C8B-B14F-4D97-AF65-F5344CB8AC3E}">
        <p14:creationId xmlns:p14="http://schemas.microsoft.com/office/powerpoint/2010/main" val="1036608715"/>
      </p:ext>
    </p:extLst>
  </p:cSld>
  <p:clrMap bg1="lt1" tx1="dk1" bg2="lt2" tx2="dk2" accent1="accent1" accent2="accent2" accent3="accent3" accent4="accent4" accent5="accent5" accent6="accent6" hlink="hlink" folHlink="folHlink"/>
  <p:sldLayoutIdLst>
    <p:sldLayoutId id="2147483719" r:id="rId1"/>
    <p:sldLayoutId id="2147483720" r:id="rId2"/>
    <p:sldLayoutId id="2147483721" r:id="rId3"/>
    <p:sldLayoutId id="2147483722" r:id="rId4"/>
    <p:sldLayoutId id="2147483723" r:id="rId5"/>
    <p:sldLayoutId id="2147483724" r:id="rId6"/>
    <p:sldLayoutId id="2147483725" r:id="rId7"/>
    <p:sldLayoutId id="2147483726" r:id="rId8"/>
    <p:sldLayoutId id="2147483727" r:id="rId9"/>
    <p:sldLayoutId id="2147483728" r:id="rId10"/>
    <p:sldLayoutId id="2147483729" r:id="rId11"/>
  </p:sldLayoutIdLst>
  <p:txStyles>
    <p:titleStyle>
      <a:lvl1pPr algn="ctr" rtl="1" fontAlgn="base">
        <a:spcBef>
          <a:spcPct val="0"/>
        </a:spcBef>
        <a:spcAft>
          <a:spcPct val="0"/>
        </a:spcAft>
        <a:defRPr sz="3300">
          <a:solidFill>
            <a:schemeClr val="tx2"/>
          </a:solidFill>
          <a:latin typeface="+mj-lt"/>
          <a:ea typeface="+mj-ea"/>
          <a:cs typeface="+mj-cs"/>
        </a:defRPr>
      </a:lvl1pPr>
      <a:lvl2pPr algn="ctr" rtl="1" fontAlgn="base">
        <a:spcBef>
          <a:spcPct val="0"/>
        </a:spcBef>
        <a:spcAft>
          <a:spcPct val="0"/>
        </a:spcAft>
        <a:defRPr sz="3300">
          <a:solidFill>
            <a:schemeClr val="tx2"/>
          </a:solidFill>
          <a:latin typeface="Arial" charset="0"/>
          <a:cs typeface="Arial" charset="0"/>
        </a:defRPr>
      </a:lvl2pPr>
      <a:lvl3pPr algn="ctr" rtl="1" fontAlgn="base">
        <a:spcBef>
          <a:spcPct val="0"/>
        </a:spcBef>
        <a:spcAft>
          <a:spcPct val="0"/>
        </a:spcAft>
        <a:defRPr sz="3300">
          <a:solidFill>
            <a:schemeClr val="tx2"/>
          </a:solidFill>
          <a:latin typeface="Arial" charset="0"/>
          <a:cs typeface="Arial" charset="0"/>
        </a:defRPr>
      </a:lvl3pPr>
      <a:lvl4pPr algn="ctr" rtl="1" fontAlgn="base">
        <a:spcBef>
          <a:spcPct val="0"/>
        </a:spcBef>
        <a:spcAft>
          <a:spcPct val="0"/>
        </a:spcAft>
        <a:defRPr sz="3300">
          <a:solidFill>
            <a:schemeClr val="tx2"/>
          </a:solidFill>
          <a:latin typeface="Arial" charset="0"/>
          <a:cs typeface="Arial" charset="0"/>
        </a:defRPr>
      </a:lvl4pPr>
      <a:lvl5pPr algn="ctr" rtl="1" fontAlgn="base">
        <a:spcBef>
          <a:spcPct val="0"/>
        </a:spcBef>
        <a:spcAft>
          <a:spcPct val="0"/>
        </a:spcAft>
        <a:defRPr sz="3300">
          <a:solidFill>
            <a:schemeClr val="tx2"/>
          </a:solidFill>
          <a:latin typeface="Arial" charset="0"/>
          <a:cs typeface="Arial" charset="0"/>
        </a:defRPr>
      </a:lvl5pPr>
      <a:lvl6pPr marL="342900" algn="ctr" rtl="1" fontAlgn="base">
        <a:spcBef>
          <a:spcPct val="0"/>
        </a:spcBef>
        <a:spcAft>
          <a:spcPct val="0"/>
        </a:spcAft>
        <a:defRPr sz="3300">
          <a:solidFill>
            <a:schemeClr val="tx2"/>
          </a:solidFill>
          <a:latin typeface="Arial" charset="0"/>
          <a:cs typeface="Arial" charset="0"/>
        </a:defRPr>
      </a:lvl6pPr>
      <a:lvl7pPr marL="685800" algn="ctr" rtl="1" fontAlgn="base">
        <a:spcBef>
          <a:spcPct val="0"/>
        </a:spcBef>
        <a:spcAft>
          <a:spcPct val="0"/>
        </a:spcAft>
        <a:defRPr sz="3300">
          <a:solidFill>
            <a:schemeClr val="tx2"/>
          </a:solidFill>
          <a:latin typeface="Arial" charset="0"/>
          <a:cs typeface="Arial" charset="0"/>
        </a:defRPr>
      </a:lvl7pPr>
      <a:lvl8pPr marL="1028700" algn="ctr" rtl="1" fontAlgn="base">
        <a:spcBef>
          <a:spcPct val="0"/>
        </a:spcBef>
        <a:spcAft>
          <a:spcPct val="0"/>
        </a:spcAft>
        <a:defRPr sz="3300">
          <a:solidFill>
            <a:schemeClr val="tx2"/>
          </a:solidFill>
          <a:latin typeface="Arial" charset="0"/>
          <a:cs typeface="Arial" charset="0"/>
        </a:defRPr>
      </a:lvl8pPr>
      <a:lvl9pPr marL="1371600" algn="ctr" rtl="1" fontAlgn="base">
        <a:spcBef>
          <a:spcPct val="0"/>
        </a:spcBef>
        <a:spcAft>
          <a:spcPct val="0"/>
        </a:spcAft>
        <a:defRPr sz="3300">
          <a:solidFill>
            <a:schemeClr val="tx2"/>
          </a:solidFill>
          <a:latin typeface="Arial" charset="0"/>
          <a:cs typeface="Arial" charset="0"/>
        </a:defRPr>
      </a:lvl9pPr>
    </p:titleStyle>
    <p:bodyStyle>
      <a:lvl1pPr marL="257175" indent="-257175" algn="r" rtl="1" fontAlgn="base">
        <a:spcBef>
          <a:spcPct val="20000"/>
        </a:spcBef>
        <a:spcAft>
          <a:spcPct val="0"/>
        </a:spcAft>
        <a:buChar char="•"/>
        <a:defRPr sz="2400">
          <a:solidFill>
            <a:schemeClr val="tx1"/>
          </a:solidFill>
          <a:latin typeface="+mn-lt"/>
          <a:ea typeface="+mn-ea"/>
          <a:cs typeface="+mn-cs"/>
        </a:defRPr>
      </a:lvl1pPr>
      <a:lvl2pPr marL="557213" indent="-214313" algn="r" rtl="1" fontAlgn="base">
        <a:spcBef>
          <a:spcPct val="20000"/>
        </a:spcBef>
        <a:spcAft>
          <a:spcPct val="0"/>
        </a:spcAft>
        <a:buChar char="–"/>
        <a:defRPr sz="2100">
          <a:solidFill>
            <a:schemeClr val="tx1"/>
          </a:solidFill>
          <a:latin typeface="+mn-lt"/>
          <a:cs typeface="+mn-cs"/>
        </a:defRPr>
      </a:lvl2pPr>
      <a:lvl3pPr marL="857250" indent="-171450" algn="r" rtl="1" fontAlgn="base">
        <a:spcBef>
          <a:spcPct val="20000"/>
        </a:spcBef>
        <a:spcAft>
          <a:spcPct val="0"/>
        </a:spcAft>
        <a:buChar char="•"/>
        <a:defRPr sz="1800">
          <a:solidFill>
            <a:schemeClr val="tx1"/>
          </a:solidFill>
          <a:latin typeface="+mn-lt"/>
          <a:cs typeface="+mn-cs"/>
        </a:defRPr>
      </a:lvl3pPr>
      <a:lvl4pPr marL="1200150" indent="-171450" algn="r" rtl="1" fontAlgn="base">
        <a:spcBef>
          <a:spcPct val="20000"/>
        </a:spcBef>
        <a:spcAft>
          <a:spcPct val="0"/>
        </a:spcAft>
        <a:buChar char="–"/>
        <a:defRPr sz="1500">
          <a:solidFill>
            <a:schemeClr val="tx1"/>
          </a:solidFill>
          <a:latin typeface="+mn-lt"/>
          <a:cs typeface="+mn-cs"/>
        </a:defRPr>
      </a:lvl4pPr>
      <a:lvl5pPr marL="1543050" indent="-171450" algn="r" rtl="1" fontAlgn="base">
        <a:spcBef>
          <a:spcPct val="20000"/>
        </a:spcBef>
        <a:spcAft>
          <a:spcPct val="0"/>
        </a:spcAft>
        <a:buChar char="»"/>
        <a:defRPr sz="1500">
          <a:solidFill>
            <a:schemeClr val="tx1"/>
          </a:solidFill>
          <a:latin typeface="+mn-lt"/>
          <a:cs typeface="+mn-cs"/>
        </a:defRPr>
      </a:lvl5pPr>
      <a:lvl6pPr marL="1885950" indent="-171450" algn="r" rtl="1" fontAlgn="base">
        <a:spcBef>
          <a:spcPct val="20000"/>
        </a:spcBef>
        <a:spcAft>
          <a:spcPct val="0"/>
        </a:spcAft>
        <a:buChar char="»"/>
        <a:defRPr sz="1500">
          <a:solidFill>
            <a:schemeClr val="tx1"/>
          </a:solidFill>
          <a:latin typeface="+mn-lt"/>
          <a:cs typeface="+mn-cs"/>
        </a:defRPr>
      </a:lvl6pPr>
      <a:lvl7pPr marL="2228850" indent="-171450" algn="r" rtl="1" fontAlgn="base">
        <a:spcBef>
          <a:spcPct val="20000"/>
        </a:spcBef>
        <a:spcAft>
          <a:spcPct val="0"/>
        </a:spcAft>
        <a:buChar char="»"/>
        <a:defRPr sz="1500">
          <a:solidFill>
            <a:schemeClr val="tx1"/>
          </a:solidFill>
          <a:latin typeface="+mn-lt"/>
          <a:cs typeface="+mn-cs"/>
        </a:defRPr>
      </a:lvl7pPr>
      <a:lvl8pPr marL="2571750" indent="-171450" algn="r" rtl="1" fontAlgn="base">
        <a:spcBef>
          <a:spcPct val="20000"/>
        </a:spcBef>
        <a:spcAft>
          <a:spcPct val="0"/>
        </a:spcAft>
        <a:buChar char="»"/>
        <a:defRPr sz="1500">
          <a:solidFill>
            <a:schemeClr val="tx1"/>
          </a:solidFill>
          <a:latin typeface="+mn-lt"/>
          <a:cs typeface="+mn-cs"/>
        </a:defRPr>
      </a:lvl8pPr>
      <a:lvl9pPr marL="2914650" indent="-171450" algn="r" rtl="1" fontAlgn="base">
        <a:spcBef>
          <a:spcPct val="20000"/>
        </a:spcBef>
        <a:spcAft>
          <a:spcPct val="0"/>
        </a:spcAft>
        <a:buChar char="»"/>
        <a:defRPr sz="1500">
          <a:solidFill>
            <a:schemeClr val="tx1"/>
          </a:solidFill>
          <a:latin typeface="+mn-lt"/>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05979"/>
            <a:ext cx="8229600" cy="85725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CA"/>
              <a:t>Click to edit Master title style</a:t>
            </a:r>
          </a:p>
        </p:txBody>
      </p:sp>
      <p:sp>
        <p:nvSpPr>
          <p:cNvPr id="1027" name="Rectangle 3"/>
          <p:cNvSpPr>
            <a:spLocks noGrp="1" noChangeArrowheads="1"/>
          </p:cNvSpPr>
          <p:nvPr>
            <p:ph type="body" idx="1"/>
          </p:nvPr>
        </p:nvSpPr>
        <p:spPr bwMode="auto">
          <a:xfrm>
            <a:off x="457200" y="1200151"/>
            <a:ext cx="8229600" cy="339447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CA"/>
              <a:t>Click to edit Master text styles</a:t>
            </a:r>
          </a:p>
          <a:p>
            <a:pPr lvl="1"/>
            <a:r>
              <a:rPr lang="en-CA"/>
              <a:t>Second level</a:t>
            </a:r>
          </a:p>
          <a:p>
            <a:pPr lvl="2"/>
            <a:r>
              <a:rPr lang="en-CA"/>
              <a:t>Third level</a:t>
            </a:r>
          </a:p>
          <a:p>
            <a:pPr lvl="3"/>
            <a:r>
              <a:rPr lang="en-CA"/>
              <a:t>Fourth level</a:t>
            </a:r>
          </a:p>
          <a:p>
            <a:pPr lvl="4"/>
            <a:r>
              <a:rPr lang="en-CA"/>
              <a:t>Fifth level</a:t>
            </a:r>
          </a:p>
        </p:txBody>
      </p:sp>
      <p:sp>
        <p:nvSpPr>
          <p:cNvPr id="6223876" name="Rectangle 4"/>
          <p:cNvSpPr>
            <a:spLocks noGrp="1" noChangeArrowheads="1"/>
          </p:cNvSpPr>
          <p:nvPr>
            <p:ph type="dt" sz="half" idx="2"/>
          </p:nvPr>
        </p:nvSpPr>
        <p:spPr bwMode="auto">
          <a:xfrm>
            <a:off x="6553200" y="4683919"/>
            <a:ext cx="2133600" cy="3571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050" smtClean="0"/>
            </a:lvl1pPr>
          </a:lstStyle>
          <a:p>
            <a:pPr>
              <a:defRPr/>
            </a:pPr>
            <a:endParaRPr lang="en-CA"/>
          </a:p>
        </p:txBody>
      </p:sp>
      <p:sp>
        <p:nvSpPr>
          <p:cNvPr id="6223877" name="Rectangle 5"/>
          <p:cNvSpPr>
            <a:spLocks noGrp="1" noChangeArrowheads="1"/>
          </p:cNvSpPr>
          <p:nvPr>
            <p:ph type="ftr" sz="quarter" idx="3"/>
          </p:nvPr>
        </p:nvSpPr>
        <p:spPr bwMode="auto">
          <a:xfrm>
            <a:off x="3124200" y="4683919"/>
            <a:ext cx="2895600" cy="3571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050" smtClean="0"/>
            </a:lvl1pPr>
          </a:lstStyle>
          <a:p>
            <a:pPr>
              <a:defRPr/>
            </a:pPr>
            <a:endParaRPr lang="en-CA"/>
          </a:p>
        </p:txBody>
      </p:sp>
      <p:sp>
        <p:nvSpPr>
          <p:cNvPr id="6223878" name="Rectangle 6"/>
          <p:cNvSpPr>
            <a:spLocks noGrp="1" noChangeArrowheads="1"/>
          </p:cNvSpPr>
          <p:nvPr>
            <p:ph type="sldNum" sz="quarter" idx="4"/>
          </p:nvPr>
        </p:nvSpPr>
        <p:spPr bwMode="auto">
          <a:xfrm>
            <a:off x="457200" y="4683919"/>
            <a:ext cx="2133600" cy="3571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050" smtClean="0"/>
            </a:lvl1pPr>
          </a:lstStyle>
          <a:p>
            <a:pPr>
              <a:defRPr/>
            </a:pPr>
            <a:fld id="{40321880-AEF0-41DA-9409-180109A623F4}" type="slidenum">
              <a:rPr lang="ar-SA"/>
              <a:pPr>
                <a:defRPr/>
              </a:pPr>
              <a:t>‹N°›</a:t>
            </a:fld>
            <a:endParaRPr lang="en-CA"/>
          </a:p>
        </p:txBody>
      </p:sp>
    </p:spTree>
    <p:extLst>
      <p:ext uri="{BB962C8B-B14F-4D97-AF65-F5344CB8AC3E}">
        <p14:creationId xmlns:p14="http://schemas.microsoft.com/office/powerpoint/2010/main" val="3032089777"/>
      </p:ext>
    </p:extLst>
  </p:cSld>
  <p:clrMap bg1="lt1" tx1="dk1" bg2="lt2" tx2="dk2" accent1="accent1" accent2="accent2" accent3="accent3" accent4="accent4" accent5="accent5" accent6="accent6" hlink="hlink" folHlink="folHlink"/>
  <p:sldLayoutIdLst>
    <p:sldLayoutId id="2147483746" r:id="rId1"/>
    <p:sldLayoutId id="2147483747" r:id="rId2"/>
    <p:sldLayoutId id="2147483748" r:id="rId3"/>
    <p:sldLayoutId id="2147483749" r:id="rId4"/>
    <p:sldLayoutId id="2147483750" r:id="rId5"/>
    <p:sldLayoutId id="2147483751" r:id="rId6"/>
    <p:sldLayoutId id="2147483752" r:id="rId7"/>
    <p:sldLayoutId id="2147483753" r:id="rId8"/>
    <p:sldLayoutId id="2147483754" r:id="rId9"/>
    <p:sldLayoutId id="2147483755" r:id="rId10"/>
    <p:sldLayoutId id="2147483756" r:id="rId11"/>
    <p:sldLayoutId id="2147483757" r:id="rId12"/>
  </p:sldLayoutIdLst>
  <p:txStyles>
    <p:titleStyle>
      <a:lvl1pPr algn="ctr" rtl="1" eaLnBrk="0" fontAlgn="base" hangingPunct="0">
        <a:spcBef>
          <a:spcPct val="0"/>
        </a:spcBef>
        <a:spcAft>
          <a:spcPct val="0"/>
        </a:spcAft>
        <a:defRPr sz="3300">
          <a:solidFill>
            <a:schemeClr val="tx2"/>
          </a:solidFill>
          <a:latin typeface="+mj-lt"/>
          <a:ea typeface="+mj-ea"/>
          <a:cs typeface="+mj-cs"/>
        </a:defRPr>
      </a:lvl1pPr>
      <a:lvl2pPr algn="ctr" rtl="1" eaLnBrk="0" fontAlgn="base" hangingPunct="0">
        <a:spcBef>
          <a:spcPct val="0"/>
        </a:spcBef>
        <a:spcAft>
          <a:spcPct val="0"/>
        </a:spcAft>
        <a:defRPr sz="3300">
          <a:solidFill>
            <a:schemeClr val="tx2"/>
          </a:solidFill>
          <a:latin typeface="Arial" charset="0"/>
          <a:cs typeface="Arial" charset="0"/>
        </a:defRPr>
      </a:lvl2pPr>
      <a:lvl3pPr algn="ctr" rtl="1" eaLnBrk="0" fontAlgn="base" hangingPunct="0">
        <a:spcBef>
          <a:spcPct val="0"/>
        </a:spcBef>
        <a:spcAft>
          <a:spcPct val="0"/>
        </a:spcAft>
        <a:defRPr sz="3300">
          <a:solidFill>
            <a:schemeClr val="tx2"/>
          </a:solidFill>
          <a:latin typeface="Arial" charset="0"/>
          <a:cs typeface="Arial" charset="0"/>
        </a:defRPr>
      </a:lvl3pPr>
      <a:lvl4pPr algn="ctr" rtl="1" eaLnBrk="0" fontAlgn="base" hangingPunct="0">
        <a:spcBef>
          <a:spcPct val="0"/>
        </a:spcBef>
        <a:spcAft>
          <a:spcPct val="0"/>
        </a:spcAft>
        <a:defRPr sz="3300">
          <a:solidFill>
            <a:schemeClr val="tx2"/>
          </a:solidFill>
          <a:latin typeface="Arial" charset="0"/>
          <a:cs typeface="Arial" charset="0"/>
        </a:defRPr>
      </a:lvl4pPr>
      <a:lvl5pPr algn="ctr" rtl="1" eaLnBrk="0" fontAlgn="base" hangingPunct="0">
        <a:spcBef>
          <a:spcPct val="0"/>
        </a:spcBef>
        <a:spcAft>
          <a:spcPct val="0"/>
        </a:spcAft>
        <a:defRPr sz="3300">
          <a:solidFill>
            <a:schemeClr val="tx2"/>
          </a:solidFill>
          <a:latin typeface="Arial" charset="0"/>
          <a:cs typeface="Arial" charset="0"/>
        </a:defRPr>
      </a:lvl5pPr>
      <a:lvl6pPr marL="342900" algn="ctr" rtl="1" fontAlgn="base">
        <a:spcBef>
          <a:spcPct val="0"/>
        </a:spcBef>
        <a:spcAft>
          <a:spcPct val="0"/>
        </a:spcAft>
        <a:defRPr sz="3300">
          <a:solidFill>
            <a:schemeClr val="tx2"/>
          </a:solidFill>
          <a:latin typeface="Arial" charset="0"/>
          <a:cs typeface="Arial" charset="0"/>
        </a:defRPr>
      </a:lvl6pPr>
      <a:lvl7pPr marL="685800" algn="ctr" rtl="1" fontAlgn="base">
        <a:spcBef>
          <a:spcPct val="0"/>
        </a:spcBef>
        <a:spcAft>
          <a:spcPct val="0"/>
        </a:spcAft>
        <a:defRPr sz="3300">
          <a:solidFill>
            <a:schemeClr val="tx2"/>
          </a:solidFill>
          <a:latin typeface="Arial" charset="0"/>
          <a:cs typeface="Arial" charset="0"/>
        </a:defRPr>
      </a:lvl7pPr>
      <a:lvl8pPr marL="1028700" algn="ctr" rtl="1" fontAlgn="base">
        <a:spcBef>
          <a:spcPct val="0"/>
        </a:spcBef>
        <a:spcAft>
          <a:spcPct val="0"/>
        </a:spcAft>
        <a:defRPr sz="3300">
          <a:solidFill>
            <a:schemeClr val="tx2"/>
          </a:solidFill>
          <a:latin typeface="Arial" charset="0"/>
          <a:cs typeface="Arial" charset="0"/>
        </a:defRPr>
      </a:lvl8pPr>
      <a:lvl9pPr marL="1371600" algn="ctr" rtl="1" fontAlgn="base">
        <a:spcBef>
          <a:spcPct val="0"/>
        </a:spcBef>
        <a:spcAft>
          <a:spcPct val="0"/>
        </a:spcAft>
        <a:defRPr sz="3300">
          <a:solidFill>
            <a:schemeClr val="tx2"/>
          </a:solidFill>
          <a:latin typeface="Arial" charset="0"/>
          <a:cs typeface="Arial" charset="0"/>
        </a:defRPr>
      </a:lvl9pPr>
    </p:titleStyle>
    <p:bodyStyle>
      <a:lvl1pPr marL="257175" indent="-257175" algn="r" rtl="1" eaLnBrk="0" fontAlgn="base" hangingPunct="0">
        <a:spcBef>
          <a:spcPct val="20000"/>
        </a:spcBef>
        <a:spcAft>
          <a:spcPct val="0"/>
        </a:spcAft>
        <a:buChar char="•"/>
        <a:defRPr sz="2400">
          <a:solidFill>
            <a:schemeClr val="tx1"/>
          </a:solidFill>
          <a:latin typeface="+mn-lt"/>
          <a:ea typeface="+mn-ea"/>
          <a:cs typeface="+mn-cs"/>
        </a:defRPr>
      </a:lvl1pPr>
      <a:lvl2pPr marL="557213" indent="-214313" algn="r" rtl="1" eaLnBrk="0" fontAlgn="base" hangingPunct="0">
        <a:spcBef>
          <a:spcPct val="20000"/>
        </a:spcBef>
        <a:spcAft>
          <a:spcPct val="0"/>
        </a:spcAft>
        <a:buChar char="–"/>
        <a:defRPr sz="2100">
          <a:solidFill>
            <a:schemeClr val="tx1"/>
          </a:solidFill>
          <a:latin typeface="+mn-lt"/>
          <a:cs typeface="+mn-cs"/>
        </a:defRPr>
      </a:lvl2pPr>
      <a:lvl3pPr marL="857250" indent="-171450" algn="r" rtl="1" eaLnBrk="0" fontAlgn="base" hangingPunct="0">
        <a:spcBef>
          <a:spcPct val="20000"/>
        </a:spcBef>
        <a:spcAft>
          <a:spcPct val="0"/>
        </a:spcAft>
        <a:buChar char="•"/>
        <a:defRPr sz="1800">
          <a:solidFill>
            <a:schemeClr val="tx1"/>
          </a:solidFill>
          <a:latin typeface="+mn-lt"/>
          <a:cs typeface="+mn-cs"/>
        </a:defRPr>
      </a:lvl3pPr>
      <a:lvl4pPr marL="1200150" indent="-171450" algn="r" rtl="1" eaLnBrk="0" fontAlgn="base" hangingPunct="0">
        <a:spcBef>
          <a:spcPct val="20000"/>
        </a:spcBef>
        <a:spcAft>
          <a:spcPct val="0"/>
        </a:spcAft>
        <a:buChar char="–"/>
        <a:defRPr sz="1500">
          <a:solidFill>
            <a:schemeClr val="tx1"/>
          </a:solidFill>
          <a:latin typeface="+mn-lt"/>
          <a:cs typeface="+mn-cs"/>
        </a:defRPr>
      </a:lvl4pPr>
      <a:lvl5pPr marL="1543050" indent="-171450" algn="r" rtl="1" eaLnBrk="0" fontAlgn="base" hangingPunct="0">
        <a:spcBef>
          <a:spcPct val="20000"/>
        </a:spcBef>
        <a:spcAft>
          <a:spcPct val="0"/>
        </a:spcAft>
        <a:buChar char="»"/>
        <a:defRPr sz="1500">
          <a:solidFill>
            <a:schemeClr val="tx1"/>
          </a:solidFill>
          <a:latin typeface="+mn-lt"/>
          <a:cs typeface="+mn-cs"/>
        </a:defRPr>
      </a:lvl5pPr>
      <a:lvl6pPr marL="1885950" indent="-171450" algn="r" rtl="1" fontAlgn="base">
        <a:spcBef>
          <a:spcPct val="20000"/>
        </a:spcBef>
        <a:spcAft>
          <a:spcPct val="0"/>
        </a:spcAft>
        <a:buChar char="»"/>
        <a:defRPr sz="1500">
          <a:solidFill>
            <a:schemeClr val="tx1"/>
          </a:solidFill>
          <a:latin typeface="+mn-lt"/>
          <a:cs typeface="+mn-cs"/>
        </a:defRPr>
      </a:lvl6pPr>
      <a:lvl7pPr marL="2228850" indent="-171450" algn="r" rtl="1" fontAlgn="base">
        <a:spcBef>
          <a:spcPct val="20000"/>
        </a:spcBef>
        <a:spcAft>
          <a:spcPct val="0"/>
        </a:spcAft>
        <a:buChar char="»"/>
        <a:defRPr sz="1500">
          <a:solidFill>
            <a:schemeClr val="tx1"/>
          </a:solidFill>
          <a:latin typeface="+mn-lt"/>
          <a:cs typeface="+mn-cs"/>
        </a:defRPr>
      </a:lvl7pPr>
      <a:lvl8pPr marL="2571750" indent="-171450" algn="r" rtl="1" fontAlgn="base">
        <a:spcBef>
          <a:spcPct val="20000"/>
        </a:spcBef>
        <a:spcAft>
          <a:spcPct val="0"/>
        </a:spcAft>
        <a:buChar char="»"/>
        <a:defRPr sz="1500">
          <a:solidFill>
            <a:schemeClr val="tx1"/>
          </a:solidFill>
          <a:latin typeface="+mn-lt"/>
          <a:cs typeface="+mn-cs"/>
        </a:defRPr>
      </a:lvl8pPr>
      <a:lvl9pPr marL="2914650" indent="-171450" algn="r" rtl="1" fontAlgn="base">
        <a:spcBef>
          <a:spcPct val="20000"/>
        </a:spcBef>
        <a:spcAft>
          <a:spcPct val="0"/>
        </a:spcAft>
        <a:buChar char="»"/>
        <a:defRPr sz="1500">
          <a:solidFill>
            <a:schemeClr val="tx1"/>
          </a:solidFill>
          <a:latin typeface="+mn-lt"/>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 Target="slide253.xml"/><Relationship Id="rId2" Type="http://schemas.openxmlformats.org/officeDocument/2006/relationships/slide" Target="slide2.xml"/><Relationship Id="rId1" Type="http://schemas.openxmlformats.org/officeDocument/2006/relationships/slideLayout" Target="../slideLayouts/slideLayout1.xml"/><Relationship Id="rId5" Type="http://schemas.openxmlformats.org/officeDocument/2006/relationships/image" Target="../media/image1.jpg"/><Relationship Id="rId4" Type="http://schemas.openxmlformats.org/officeDocument/2006/relationships/slide" Target="slide145.xml"/></Relationships>
</file>

<file path=ppt/slides/_rels/slide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xml"/><Relationship Id="rId1" Type="http://schemas.openxmlformats.org/officeDocument/2006/relationships/slideLayout" Target="../slideLayouts/slideLayout24.xml"/></Relationships>
</file>

<file path=ppt/slides/_rels/slide100.xml.rels><?xml version="1.0" encoding="UTF-8" standalone="yes"?>
<Relationships xmlns="http://schemas.openxmlformats.org/package/2006/relationships"><Relationship Id="rId8" Type="http://schemas.openxmlformats.org/officeDocument/2006/relationships/slide" Target="slide1263.xml"/><Relationship Id="rId3" Type="http://schemas.openxmlformats.org/officeDocument/2006/relationships/slide" Target="slide1356.xml"/><Relationship Id="rId7" Type="http://schemas.openxmlformats.org/officeDocument/2006/relationships/slide" Target="slide1370.xml"/><Relationship Id="rId2" Type="http://schemas.openxmlformats.org/officeDocument/2006/relationships/notesSlide" Target="../notesSlides/notesSlide90.xml"/><Relationship Id="rId1" Type="http://schemas.openxmlformats.org/officeDocument/2006/relationships/slideLayout" Target="../slideLayouts/slideLayout18.xml"/><Relationship Id="rId6" Type="http://schemas.openxmlformats.org/officeDocument/2006/relationships/slide" Target="slide1378.xml"/><Relationship Id="rId5" Type="http://schemas.openxmlformats.org/officeDocument/2006/relationships/slide" Target="slide1362.xml"/><Relationship Id="rId10" Type="http://schemas.openxmlformats.org/officeDocument/2006/relationships/slide" Target="slide1632.xml"/><Relationship Id="rId4" Type="http://schemas.openxmlformats.org/officeDocument/2006/relationships/slide" Target="slide3.xml"/><Relationship Id="rId9" Type="http://schemas.openxmlformats.org/officeDocument/2006/relationships/slide" Target="slide101.xml"/></Relationships>
</file>

<file path=ppt/slides/_rels/slide10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9.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10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0.xml"/><Relationship Id="rId1" Type="http://schemas.openxmlformats.org/officeDocument/2006/relationships/slideLayout" Target="../slideLayouts/slideLayout32.xml"/><Relationship Id="rId6" Type="http://schemas.openxmlformats.org/officeDocument/2006/relationships/slide" Target="slide62.xml"/><Relationship Id="rId5" Type="http://schemas.openxmlformats.org/officeDocument/2006/relationships/slide" Target="slide1308.xml"/><Relationship Id="rId4" Type="http://schemas.openxmlformats.org/officeDocument/2006/relationships/image" Target="../media/image26.png"/></Relationships>
</file>

<file path=ppt/slides/_rels/slide10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0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1.xml"/><Relationship Id="rId1" Type="http://schemas.openxmlformats.org/officeDocument/2006/relationships/slideLayout" Target="../slideLayouts/slideLayout32.xml"/><Relationship Id="rId5" Type="http://schemas.openxmlformats.org/officeDocument/2006/relationships/image" Target="../media/image30.jpg"/><Relationship Id="rId4" Type="http://schemas.openxmlformats.org/officeDocument/2006/relationships/slide" Target="slide825.xml"/></Relationships>
</file>

<file path=ppt/slides/_rels/slide10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2.xml"/><Relationship Id="rId1" Type="http://schemas.openxmlformats.org/officeDocument/2006/relationships/slideLayout" Target="../slideLayouts/slideLayout32.xml"/></Relationships>
</file>

<file path=ppt/slides/_rels/slide10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3.xml"/><Relationship Id="rId1" Type="http://schemas.openxmlformats.org/officeDocument/2006/relationships/slideLayout" Target="../slideLayouts/slideLayout32.xml"/><Relationship Id="rId4" Type="http://schemas.openxmlformats.org/officeDocument/2006/relationships/image" Target="../media/image30.jpg"/></Relationships>
</file>

<file path=ppt/slides/_rels/slide10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4.xml"/><Relationship Id="rId1" Type="http://schemas.openxmlformats.org/officeDocument/2006/relationships/slideLayout" Target="../slideLayouts/slideLayout32.xml"/></Relationships>
</file>

<file path=ppt/slides/_rels/slide10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5.xml"/><Relationship Id="rId1" Type="http://schemas.openxmlformats.org/officeDocument/2006/relationships/slideLayout" Target="../slideLayouts/slideLayout32.xml"/><Relationship Id="rId4" Type="http://schemas.openxmlformats.org/officeDocument/2006/relationships/image" Target="../media/image30.jpg"/></Relationships>
</file>

<file path=ppt/slides/_rels/slide10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6.xml"/><Relationship Id="rId1" Type="http://schemas.openxmlformats.org/officeDocument/2006/relationships/slideLayout" Target="../slideLayouts/slideLayout32.xml"/><Relationship Id="rId5" Type="http://schemas.openxmlformats.org/officeDocument/2006/relationships/slide" Target="slide62.xml"/><Relationship Id="rId4" Type="http://schemas.openxmlformats.org/officeDocument/2006/relationships/image" Target="../media/image30.jpg"/></Relationships>
</file>

<file path=ppt/slides/_rels/slide10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xml"/><Relationship Id="rId1" Type="http://schemas.openxmlformats.org/officeDocument/2006/relationships/slideLayout" Target="../slideLayouts/slideLayout18.xml"/><Relationship Id="rId4" Type="http://schemas.openxmlformats.org/officeDocument/2006/relationships/image" Target="../media/image3.jpg"/></Relationships>
</file>

<file path=ppt/slides/_rels/slide1010.xml.rels><?xml version="1.0" encoding="UTF-8" standalone="yes"?>
<Relationships xmlns="http://schemas.openxmlformats.org/package/2006/relationships"><Relationship Id="rId3" Type="http://schemas.openxmlformats.org/officeDocument/2006/relationships/slide" Target="slide82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1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1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1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1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15.xml.rels><?xml version="1.0" encoding="UTF-8" standalone="yes"?>
<Relationships xmlns="http://schemas.openxmlformats.org/package/2006/relationships"><Relationship Id="rId3" Type="http://schemas.openxmlformats.org/officeDocument/2006/relationships/slide" Target="slide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017.xml.rels><?xml version="1.0" encoding="UTF-8" standalone="yes"?>
<Relationships xmlns="http://schemas.openxmlformats.org/package/2006/relationships"><Relationship Id="rId3" Type="http://schemas.openxmlformats.org/officeDocument/2006/relationships/slide" Target="slide82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1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1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xml"/><Relationship Id="rId1" Type="http://schemas.openxmlformats.org/officeDocument/2006/relationships/slideLayout" Target="../slideLayouts/slideLayout18.xml"/><Relationship Id="rId4" Type="http://schemas.openxmlformats.org/officeDocument/2006/relationships/image" Target="../media/image3.jpg"/></Relationships>
</file>

<file path=ppt/slides/_rels/slide102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2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2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2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7.xml"/><Relationship Id="rId1" Type="http://schemas.openxmlformats.org/officeDocument/2006/relationships/slideLayout" Target="../slideLayouts/slideLayout32.xml"/><Relationship Id="rId4" Type="http://schemas.openxmlformats.org/officeDocument/2006/relationships/slide" Target="slide62.xml"/></Relationships>
</file>

<file path=ppt/slides/_rels/slide10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0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8.xml"/><Relationship Id="rId1" Type="http://schemas.openxmlformats.org/officeDocument/2006/relationships/slideLayout" Target="../slideLayouts/slideLayout32.xml"/><Relationship Id="rId4" Type="http://schemas.openxmlformats.org/officeDocument/2006/relationships/image" Target="../media/image24.jpg"/></Relationships>
</file>

<file path=ppt/slides/_rels/slide10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9.xml"/><Relationship Id="rId1" Type="http://schemas.openxmlformats.org/officeDocument/2006/relationships/slideLayout" Target="../slideLayouts/slideLayout32.xml"/><Relationship Id="rId4" Type="http://schemas.openxmlformats.org/officeDocument/2006/relationships/slide" Target="slide825.xml"/></Relationships>
</file>

<file path=ppt/slides/_rels/slide10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0.xml"/><Relationship Id="rId1" Type="http://schemas.openxmlformats.org/officeDocument/2006/relationships/slideLayout" Target="../slideLayouts/slideLayout32.xml"/></Relationships>
</file>

<file path=ppt/slides/_rels/slide10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1.xml"/><Relationship Id="rId1" Type="http://schemas.openxmlformats.org/officeDocument/2006/relationships/slideLayout" Target="../slideLayouts/slideLayout32.xml"/></Relationships>
</file>

<file path=ppt/slides/_rels/slide1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xml"/><Relationship Id="rId1" Type="http://schemas.openxmlformats.org/officeDocument/2006/relationships/slideLayout" Target="../slideLayouts/slideLayout18.xml"/><Relationship Id="rId4" Type="http://schemas.openxmlformats.org/officeDocument/2006/relationships/image" Target="../media/image3.jpg"/></Relationships>
</file>

<file path=ppt/slides/_rels/slide10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2.xml"/><Relationship Id="rId1" Type="http://schemas.openxmlformats.org/officeDocument/2006/relationships/slideLayout" Target="../slideLayouts/slideLayout32.xml"/></Relationships>
</file>

<file path=ppt/slides/_rels/slide10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3.xml"/><Relationship Id="rId1" Type="http://schemas.openxmlformats.org/officeDocument/2006/relationships/slideLayout" Target="../slideLayouts/slideLayout32.xml"/></Relationships>
</file>

<file path=ppt/slides/_rels/slide10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4.xml"/><Relationship Id="rId1" Type="http://schemas.openxmlformats.org/officeDocument/2006/relationships/slideLayout" Target="../slideLayouts/slideLayout32.xml"/></Relationships>
</file>

<file path=ppt/slides/_rels/slide10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5.xml"/><Relationship Id="rId1" Type="http://schemas.openxmlformats.org/officeDocument/2006/relationships/slideLayout" Target="../slideLayouts/slideLayout32.xml"/></Relationships>
</file>

<file path=ppt/slides/_rels/slide10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6.xml"/><Relationship Id="rId1" Type="http://schemas.openxmlformats.org/officeDocument/2006/relationships/slideLayout" Target="../slideLayouts/slideLayout32.xml"/></Relationships>
</file>

<file path=ppt/slides/_rels/slide10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7.xml"/><Relationship Id="rId1" Type="http://schemas.openxmlformats.org/officeDocument/2006/relationships/slideLayout" Target="../slideLayouts/slideLayout32.xml"/></Relationships>
</file>

<file path=ppt/slides/_rels/slide10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8.xml"/><Relationship Id="rId1" Type="http://schemas.openxmlformats.org/officeDocument/2006/relationships/slideLayout" Target="../slideLayouts/slideLayout32.xml"/></Relationships>
</file>

<file path=ppt/slides/_rels/slide10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9.xml"/><Relationship Id="rId1" Type="http://schemas.openxmlformats.org/officeDocument/2006/relationships/slideLayout" Target="../slideLayouts/slideLayout32.xml"/></Relationships>
</file>

<file path=ppt/slides/_rels/slide10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0.xml"/><Relationship Id="rId1" Type="http://schemas.openxmlformats.org/officeDocument/2006/relationships/slideLayout" Target="../slideLayouts/slideLayout32.xml"/></Relationships>
</file>

<file path=ppt/slides/_rels/slide10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1.xml"/><Relationship Id="rId1" Type="http://schemas.openxmlformats.org/officeDocument/2006/relationships/slideLayout" Target="../slideLayouts/slideLayout32.xml"/></Relationships>
</file>

<file path=ppt/slides/_rels/slide1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xml"/><Relationship Id="rId1" Type="http://schemas.openxmlformats.org/officeDocument/2006/relationships/slideLayout" Target="../slideLayouts/slideLayout18.xml"/><Relationship Id="rId4" Type="http://schemas.openxmlformats.org/officeDocument/2006/relationships/image" Target="../media/image3.jpg"/></Relationships>
</file>

<file path=ppt/slides/_rels/slide10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2.xml"/><Relationship Id="rId1" Type="http://schemas.openxmlformats.org/officeDocument/2006/relationships/slideLayout" Target="../slideLayouts/slideLayout32.xml"/></Relationships>
</file>

<file path=ppt/slides/_rels/slide10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3.xml"/><Relationship Id="rId1" Type="http://schemas.openxmlformats.org/officeDocument/2006/relationships/slideLayout" Target="../slideLayouts/slideLayout32.xml"/></Relationships>
</file>

<file path=ppt/slides/_rels/slide10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4.xml"/><Relationship Id="rId1" Type="http://schemas.openxmlformats.org/officeDocument/2006/relationships/slideLayout" Target="../slideLayouts/slideLayout32.xml"/></Relationships>
</file>

<file path=ppt/slides/_rels/slide10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5.xml"/><Relationship Id="rId1" Type="http://schemas.openxmlformats.org/officeDocument/2006/relationships/slideLayout" Target="../slideLayouts/slideLayout32.xml"/></Relationships>
</file>

<file path=ppt/slides/_rels/slide10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6.xml"/><Relationship Id="rId1" Type="http://schemas.openxmlformats.org/officeDocument/2006/relationships/slideLayout" Target="../slideLayouts/slideLayout32.xml"/><Relationship Id="rId5" Type="http://schemas.openxmlformats.org/officeDocument/2006/relationships/slide" Target="slide62.xml"/><Relationship Id="rId4" Type="http://schemas.openxmlformats.org/officeDocument/2006/relationships/slide" Target="slide1047.xml"/></Relationships>
</file>

<file path=ppt/slides/_rels/slide10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0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7.xml"/><Relationship Id="rId1" Type="http://schemas.openxmlformats.org/officeDocument/2006/relationships/slideLayout" Target="../slideLayouts/slideLayout32.xml"/><Relationship Id="rId4" Type="http://schemas.openxmlformats.org/officeDocument/2006/relationships/image" Target="../media/image24.jpg"/></Relationships>
</file>

<file path=ppt/slides/_rels/slide10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8.xml"/><Relationship Id="rId1" Type="http://schemas.openxmlformats.org/officeDocument/2006/relationships/slideLayout" Target="../slideLayouts/slideLayout32.xml"/><Relationship Id="rId4" Type="http://schemas.openxmlformats.org/officeDocument/2006/relationships/slide" Target="slide825.xml"/></Relationships>
</file>

<file path=ppt/slides/_rels/slide10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9.xml"/><Relationship Id="rId1" Type="http://schemas.openxmlformats.org/officeDocument/2006/relationships/slideLayout" Target="../slideLayouts/slideLayout32.xml"/></Relationships>
</file>

<file path=ppt/slides/_rels/slide10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0.xml"/><Relationship Id="rId1" Type="http://schemas.openxmlformats.org/officeDocument/2006/relationships/slideLayout" Target="../slideLayouts/slideLayout32.xml"/></Relationships>
</file>

<file path=ppt/slides/_rels/slide10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0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1.xml"/><Relationship Id="rId1" Type="http://schemas.openxmlformats.org/officeDocument/2006/relationships/slideLayout" Target="../slideLayouts/slideLayout32.xml"/></Relationships>
</file>

<file path=ppt/slides/_rels/slide10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2.xml"/><Relationship Id="rId1" Type="http://schemas.openxmlformats.org/officeDocument/2006/relationships/slideLayout" Target="../slideLayouts/slideLayout32.xml"/></Relationships>
</file>

<file path=ppt/slides/_rels/slide10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3.xml"/><Relationship Id="rId1" Type="http://schemas.openxmlformats.org/officeDocument/2006/relationships/slideLayout" Target="../slideLayouts/slideLayout32.xml"/><Relationship Id="rId5" Type="http://schemas.openxmlformats.org/officeDocument/2006/relationships/slide" Target="slide62.xml"/><Relationship Id="rId4" Type="http://schemas.openxmlformats.org/officeDocument/2006/relationships/slide" Target="slide1054.xml"/></Relationships>
</file>

<file path=ppt/slides/_rels/slide10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0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4.xml"/><Relationship Id="rId1" Type="http://schemas.openxmlformats.org/officeDocument/2006/relationships/slideLayout" Target="../slideLayouts/slideLayout32.xml"/><Relationship Id="rId4" Type="http://schemas.openxmlformats.org/officeDocument/2006/relationships/slide" Target="slide1052.xml"/></Relationships>
</file>

<file path=ppt/slides/_rels/slide10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5.xml"/><Relationship Id="rId1" Type="http://schemas.openxmlformats.org/officeDocument/2006/relationships/slideLayout" Target="../slideLayouts/slideLayout32.xml"/></Relationships>
</file>

<file path=ppt/slides/_rels/slide10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6.xml"/><Relationship Id="rId1" Type="http://schemas.openxmlformats.org/officeDocument/2006/relationships/slideLayout" Target="../slideLayouts/slideLayout32.xml"/></Relationships>
</file>

<file path=ppt/slides/_rels/slide10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7.xml"/><Relationship Id="rId1" Type="http://schemas.openxmlformats.org/officeDocument/2006/relationships/slideLayout" Target="../slideLayouts/slideLayout32.xml"/></Relationships>
</file>

<file path=ppt/slides/_rels/slide10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8.xml"/><Relationship Id="rId1" Type="http://schemas.openxmlformats.org/officeDocument/2006/relationships/slideLayout" Target="../slideLayouts/slideLayout32.xml"/></Relationships>
</file>

<file path=ppt/slides/_rels/slide10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9.xml"/><Relationship Id="rId1" Type="http://schemas.openxmlformats.org/officeDocument/2006/relationships/slideLayout" Target="../slideLayouts/slideLayout32.xml"/></Relationships>
</file>

<file path=ppt/slides/_rels/slide10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3.xml"/></Relationships>
</file>

<file path=ppt/slides/_rels/slide10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0.xml"/><Relationship Id="rId1" Type="http://schemas.openxmlformats.org/officeDocument/2006/relationships/slideLayout" Target="../slideLayouts/slideLayout32.xml"/></Relationships>
</file>

<file path=ppt/slides/_rels/slide10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1.xml"/><Relationship Id="rId1" Type="http://schemas.openxmlformats.org/officeDocument/2006/relationships/slideLayout" Target="../slideLayouts/slideLayout32.xml"/></Relationships>
</file>

<file path=ppt/slides/_rels/slide10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2.xml"/><Relationship Id="rId1" Type="http://schemas.openxmlformats.org/officeDocument/2006/relationships/slideLayout" Target="../slideLayouts/slideLayout32.xml"/></Relationships>
</file>

<file path=ppt/slides/_rels/slide10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3.xml"/><Relationship Id="rId1" Type="http://schemas.openxmlformats.org/officeDocument/2006/relationships/slideLayout" Target="../slideLayouts/slideLayout32.xml"/></Relationships>
</file>

<file path=ppt/slides/_rels/slide10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4.xml"/><Relationship Id="rId1" Type="http://schemas.openxmlformats.org/officeDocument/2006/relationships/slideLayout" Target="../slideLayouts/slideLayout32.xml"/></Relationships>
</file>

<file path=ppt/slides/_rels/slide10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5.xml"/><Relationship Id="rId1" Type="http://schemas.openxmlformats.org/officeDocument/2006/relationships/slideLayout" Target="../slideLayouts/slideLayout32.xml"/></Relationships>
</file>

<file path=ppt/slides/_rels/slide10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6.xml"/><Relationship Id="rId1" Type="http://schemas.openxmlformats.org/officeDocument/2006/relationships/slideLayout" Target="../slideLayouts/slideLayout32.xml"/></Relationships>
</file>

<file path=ppt/slides/_rels/slide10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7.xml"/><Relationship Id="rId1" Type="http://schemas.openxmlformats.org/officeDocument/2006/relationships/slideLayout" Target="../slideLayouts/slideLayout32.xml"/></Relationships>
</file>

<file path=ppt/slides/_rels/slide10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8.xml"/><Relationship Id="rId1" Type="http://schemas.openxmlformats.org/officeDocument/2006/relationships/slideLayout" Target="../slideLayouts/slideLayout32.xml"/></Relationships>
</file>

<file path=ppt/slides/_rels/slide10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9.xml"/><Relationship Id="rId1" Type="http://schemas.openxmlformats.org/officeDocument/2006/relationships/slideLayout" Target="../slideLayouts/slideLayout32.xml"/><Relationship Id="rId5" Type="http://schemas.openxmlformats.org/officeDocument/2006/relationships/slide" Target="slide62.xml"/><Relationship Id="rId4" Type="http://schemas.openxmlformats.org/officeDocument/2006/relationships/slide" Target="slide1071.xml"/></Relationships>
</file>

<file path=ppt/slides/_rels/slide10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4.xml"/></Relationships>
</file>

<file path=ppt/slides/_rels/slide10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0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0.xml"/><Relationship Id="rId1" Type="http://schemas.openxmlformats.org/officeDocument/2006/relationships/slideLayout" Target="../slideLayouts/slideLayout32.xml"/><Relationship Id="rId4" Type="http://schemas.openxmlformats.org/officeDocument/2006/relationships/slide" Target="slide1069.xml"/></Relationships>
</file>

<file path=ppt/slides/_rels/slide10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1.xml"/><Relationship Id="rId1" Type="http://schemas.openxmlformats.org/officeDocument/2006/relationships/slideLayout" Target="../slideLayouts/slideLayout32.xml"/></Relationships>
</file>

<file path=ppt/slides/_rels/slide10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2.xml"/><Relationship Id="rId1" Type="http://schemas.openxmlformats.org/officeDocument/2006/relationships/slideLayout" Target="../slideLayouts/slideLayout32.xml"/></Relationships>
</file>

<file path=ppt/slides/_rels/slide10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3.xml"/><Relationship Id="rId1" Type="http://schemas.openxmlformats.org/officeDocument/2006/relationships/slideLayout" Target="../slideLayouts/slideLayout32.xml"/></Relationships>
</file>

<file path=ppt/slides/_rels/slide10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4.xml"/><Relationship Id="rId1" Type="http://schemas.openxmlformats.org/officeDocument/2006/relationships/slideLayout" Target="../slideLayouts/slideLayout32.xml"/></Relationships>
</file>

<file path=ppt/slides/_rels/slide10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5.xml"/><Relationship Id="rId1" Type="http://schemas.openxmlformats.org/officeDocument/2006/relationships/slideLayout" Target="../slideLayouts/slideLayout32.xml"/></Relationships>
</file>

<file path=ppt/slides/_rels/slide10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6.xml"/><Relationship Id="rId1" Type="http://schemas.openxmlformats.org/officeDocument/2006/relationships/slideLayout" Target="../slideLayouts/slideLayout32.xml"/></Relationships>
</file>

<file path=ppt/slides/_rels/slide10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7.xml"/><Relationship Id="rId1" Type="http://schemas.openxmlformats.org/officeDocument/2006/relationships/slideLayout" Target="../slideLayouts/slideLayout32.xml"/><Relationship Id="rId5" Type="http://schemas.openxmlformats.org/officeDocument/2006/relationships/slide" Target="slide62.xml"/><Relationship Id="rId4" Type="http://schemas.openxmlformats.org/officeDocument/2006/relationships/slide" Target="slide1080.xml"/></Relationships>
</file>

<file path=ppt/slides/_rels/slide10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0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4.xml"/></Relationships>
</file>

<file path=ppt/slides/_rels/slide10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8.xml"/><Relationship Id="rId1" Type="http://schemas.openxmlformats.org/officeDocument/2006/relationships/slideLayout" Target="../slideLayouts/slideLayout32.xml"/><Relationship Id="rId4" Type="http://schemas.openxmlformats.org/officeDocument/2006/relationships/slide" Target="slide1078.xml"/></Relationships>
</file>

<file path=ppt/slides/_rels/slide10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9.xml"/><Relationship Id="rId1" Type="http://schemas.openxmlformats.org/officeDocument/2006/relationships/slideLayout" Target="../slideLayouts/slideLayout32.xml"/></Relationships>
</file>

<file path=ppt/slides/_rels/slide10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0.xml"/><Relationship Id="rId1" Type="http://schemas.openxmlformats.org/officeDocument/2006/relationships/slideLayout" Target="../slideLayouts/slideLayout32.xml"/></Relationships>
</file>

<file path=ppt/slides/_rels/slide10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1.xml"/><Relationship Id="rId1" Type="http://schemas.openxmlformats.org/officeDocument/2006/relationships/slideLayout" Target="../slideLayouts/slideLayout32.xml"/></Relationships>
</file>

<file path=ppt/slides/_rels/slide10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2.xml"/><Relationship Id="rId1" Type="http://schemas.openxmlformats.org/officeDocument/2006/relationships/slideLayout" Target="../slideLayouts/slideLayout32.xml"/></Relationships>
</file>

<file path=ppt/slides/_rels/slide10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3.xml"/><Relationship Id="rId1" Type="http://schemas.openxmlformats.org/officeDocument/2006/relationships/slideLayout" Target="../slideLayouts/slideLayout32.xml"/></Relationships>
</file>

<file path=ppt/slides/_rels/slide10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4.xml"/><Relationship Id="rId1" Type="http://schemas.openxmlformats.org/officeDocument/2006/relationships/slideLayout" Target="../slideLayouts/slideLayout32.xml"/></Relationships>
</file>

<file path=ppt/slides/_rels/slide10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5.xml"/><Relationship Id="rId1" Type="http://schemas.openxmlformats.org/officeDocument/2006/relationships/slideLayout" Target="../slideLayouts/slideLayout32.xml"/></Relationships>
</file>

<file path=ppt/slides/_rels/slide10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6.xml"/><Relationship Id="rId1" Type="http://schemas.openxmlformats.org/officeDocument/2006/relationships/slideLayout" Target="../slideLayouts/slideLayout32.xml"/></Relationships>
</file>

<file path=ppt/slides/_rels/slide10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7.xml"/><Relationship Id="rId1" Type="http://schemas.openxmlformats.org/officeDocument/2006/relationships/slideLayout" Target="../slideLayouts/slideLayout32.xml"/></Relationships>
</file>

<file path=ppt/slides/_rels/slide10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4.xml"/></Relationships>
</file>

<file path=ppt/slides/_rels/slide10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8.xml"/><Relationship Id="rId1" Type="http://schemas.openxmlformats.org/officeDocument/2006/relationships/slideLayout" Target="../slideLayouts/slideLayout32.xml"/></Relationships>
</file>

<file path=ppt/slides/_rels/slide10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9.xml"/><Relationship Id="rId1" Type="http://schemas.openxmlformats.org/officeDocument/2006/relationships/slideLayout" Target="../slideLayouts/slideLayout32.xml"/></Relationships>
</file>

<file path=ppt/slides/_rels/slide10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0.xml"/><Relationship Id="rId1" Type="http://schemas.openxmlformats.org/officeDocument/2006/relationships/slideLayout" Target="../slideLayouts/slideLayout32.xml"/></Relationships>
</file>

<file path=ppt/slides/_rels/slide10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1.xml"/><Relationship Id="rId1" Type="http://schemas.openxmlformats.org/officeDocument/2006/relationships/slideLayout" Target="../slideLayouts/slideLayout32.xml"/></Relationships>
</file>

<file path=ppt/slides/_rels/slide10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2.xml"/><Relationship Id="rId1" Type="http://schemas.openxmlformats.org/officeDocument/2006/relationships/slideLayout" Target="../slideLayouts/slideLayout32.xml"/></Relationships>
</file>

<file path=ppt/slides/_rels/slide10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3.xml"/><Relationship Id="rId1" Type="http://schemas.openxmlformats.org/officeDocument/2006/relationships/slideLayout" Target="../slideLayouts/slideLayout32.xml"/></Relationships>
</file>

<file path=ppt/slides/_rels/slide10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4.xml"/><Relationship Id="rId1" Type="http://schemas.openxmlformats.org/officeDocument/2006/relationships/slideLayout" Target="../slideLayouts/slideLayout32.xml"/></Relationships>
</file>

<file path=ppt/slides/_rels/slide10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5.xml"/><Relationship Id="rId1" Type="http://schemas.openxmlformats.org/officeDocument/2006/relationships/slideLayout" Target="../slideLayouts/slideLayout32.xml"/></Relationships>
</file>

<file path=ppt/slides/_rels/slide10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6.xml"/><Relationship Id="rId1" Type="http://schemas.openxmlformats.org/officeDocument/2006/relationships/slideLayout" Target="../slideLayouts/slideLayout32.xml"/></Relationships>
</file>

<file path=ppt/slides/_rels/slide10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7.xml"/><Relationship Id="rId1" Type="http://schemas.openxmlformats.org/officeDocument/2006/relationships/slideLayout" Target="../slideLayouts/slideLayout32.xml"/></Relationships>
</file>

<file path=ppt/slides/_rels/slide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481.xml"/><Relationship Id="rId1" Type="http://schemas.openxmlformats.org/officeDocument/2006/relationships/slideLayout" Target="../slideLayouts/slideLayout18.xml"/></Relationships>
</file>

<file path=ppt/slides/_rels/slide11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4.xml"/></Relationships>
</file>

<file path=ppt/slides/_rels/slide11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8.xml"/><Relationship Id="rId1" Type="http://schemas.openxmlformats.org/officeDocument/2006/relationships/slideLayout" Target="../slideLayouts/slideLayout32.xml"/></Relationships>
</file>

<file path=ppt/slides/_rels/slide11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9.xml"/><Relationship Id="rId1" Type="http://schemas.openxmlformats.org/officeDocument/2006/relationships/slideLayout" Target="../slideLayouts/slideLayout32.xml"/></Relationships>
</file>

<file path=ppt/slides/_rels/slide11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0.xml"/><Relationship Id="rId1" Type="http://schemas.openxmlformats.org/officeDocument/2006/relationships/slideLayout" Target="../slideLayouts/slideLayout32.xml"/></Relationships>
</file>

<file path=ppt/slides/_rels/slide11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1.xml"/><Relationship Id="rId1" Type="http://schemas.openxmlformats.org/officeDocument/2006/relationships/slideLayout" Target="../slideLayouts/slideLayout32.xml"/></Relationships>
</file>

<file path=ppt/slides/_rels/slide11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2.xml"/><Relationship Id="rId1" Type="http://schemas.openxmlformats.org/officeDocument/2006/relationships/slideLayout" Target="../slideLayouts/slideLayout32.xml"/></Relationships>
</file>

<file path=ppt/slides/_rels/slide11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3.xml"/><Relationship Id="rId1" Type="http://schemas.openxmlformats.org/officeDocument/2006/relationships/slideLayout" Target="../slideLayouts/slideLayout32.xml"/></Relationships>
</file>

<file path=ppt/slides/_rels/slide11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4.xml"/><Relationship Id="rId1" Type="http://schemas.openxmlformats.org/officeDocument/2006/relationships/slideLayout" Target="../slideLayouts/slideLayout32.xml"/></Relationships>
</file>

<file path=ppt/slides/_rels/slide11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5.xml"/><Relationship Id="rId1" Type="http://schemas.openxmlformats.org/officeDocument/2006/relationships/slideLayout" Target="../slideLayouts/slideLayout32.xml"/></Relationships>
</file>

<file path=ppt/slides/_rels/slide11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6.xml"/><Relationship Id="rId1" Type="http://schemas.openxmlformats.org/officeDocument/2006/relationships/slideLayout" Target="../slideLayouts/slideLayout32.xml"/></Relationships>
</file>

<file path=ppt/slides/_rels/slide11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7.xml"/><Relationship Id="rId1" Type="http://schemas.openxmlformats.org/officeDocument/2006/relationships/slideLayout" Target="../slideLayouts/slideLayout32.xml"/></Relationships>
</file>

<file path=ppt/slides/_rels/slide11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1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8.xml"/><Relationship Id="rId1" Type="http://schemas.openxmlformats.org/officeDocument/2006/relationships/slideLayout" Target="../slideLayouts/slideLayout32.xml"/></Relationships>
</file>

<file path=ppt/slides/_rels/slide11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9.xml"/><Relationship Id="rId1" Type="http://schemas.openxmlformats.org/officeDocument/2006/relationships/slideLayout" Target="../slideLayouts/slideLayout32.xml"/></Relationships>
</file>

<file path=ppt/slides/_rels/slide11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0.xml"/><Relationship Id="rId1" Type="http://schemas.openxmlformats.org/officeDocument/2006/relationships/slideLayout" Target="../slideLayouts/slideLayout32.xml"/></Relationships>
</file>

<file path=ppt/slides/_rels/slide11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1.xml"/><Relationship Id="rId1" Type="http://schemas.openxmlformats.org/officeDocument/2006/relationships/slideLayout" Target="../slideLayouts/slideLayout32.xml"/></Relationships>
</file>

<file path=ppt/slides/_rels/slide11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2.xml"/><Relationship Id="rId1" Type="http://schemas.openxmlformats.org/officeDocument/2006/relationships/slideLayout" Target="../slideLayouts/slideLayout32.xml"/></Relationships>
</file>

<file path=ppt/slides/_rels/slide11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3.xml"/><Relationship Id="rId1" Type="http://schemas.openxmlformats.org/officeDocument/2006/relationships/slideLayout" Target="../slideLayouts/slideLayout32.xml"/><Relationship Id="rId4" Type="http://schemas.openxmlformats.org/officeDocument/2006/relationships/slide" Target="slide62.xml"/></Relationships>
</file>

<file path=ppt/slides/_rels/slide11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1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4.xml"/><Relationship Id="rId1" Type="http://schemas.openxmlformats.org/officeDocument/2006/relationships/slideLayout" Target="../slideLayouts/slideLayout32.xml"/><Relationship Id="rId5" Type="http://schemas.openxmlformats.org/officeDocument/2006/relationships/image" Target="../media/image43.jpg"/><Relationship Id="rId4" Type="http://schemas.openxmlformats.org/officeDocument/2006/relationships/slide" Target="slide825.xml"/></Relationships>
</file>

<file path=ppt/slides/_rels/slide11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5.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1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6.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1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1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7.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1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8.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1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9.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1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0.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1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1.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1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2.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1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3.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1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4.xml"/><Relationship Id="rId1" Type="http://schemas.openxmlformats.org/officeDocument/2006/relationships/slideLayout" Target="../slideLayouts/slideLayout32.xml"/><Relationship Id="rId6" Type="http://schemas.openxmlformats.org/officeDocument/2006/relationships/slide" Target="slide925.xml"/><Relationship Id="rId5" Type="http://schemas.openxmlformats.org/officeDocument/2006/relationships/slide" Target="slide62.xml"/><Relationship Id="rId4" Type="http://schemas.openxmlformats.org/officeDocument/2006/relationships/image" Target="../media/image43.jpg"/></Relationships>
</file>

<file path=ppt/slides/_rels/slide11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1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5.xml"/><Relationship Id="rId1" Type="http://schemas.openxmlformats.org/officeDocument/2006/relationships/slideLayout" Target="../slideLayouts/slideLayout32.xml"/><Relationship Id="rId5" Type="http://schemas.openxmlformats.org/officeDocument/2006/relationships/slide" Target="slide1136.xml"/><Relationship Id="rId4" Type="http://schemas.openxmlformats.org/officeDocument/2006/relationships/slide" Target="slide825.xml"/></Relationships>
</file>

<file path=ppt/slides/_rels/slide1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640.xml"/><Relationship Id="rId1" Type="http://schemas.openxmlformats.org/officeDocument/2006/relationships/slideLayout" Target="../slideLayouts/slideLayout18.xml"/></Relationships>
</file>

<file path=ppt/slides/_rels/slide11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6.xml"/><Relationship Id="rId1" Type="http://schemas.openxmlformats.org/officeDocument/2006/relationships/slideLayout" Target="../slideLayouts/slideLayout32.xml"/></Relationships>
</file>

<file path=ppt/slides/_rels/slide11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7.xml"/><Relationship Id="rId1" Type="http://schemas.openxmlformats.org/officeDocument/2006/relationships/slideLayout" Target="../slideLayouts/slideLayout32.xml"/></Relationships>
</file>

<file path=ppt/slides/_rels/slide11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8.xml"/><Relationship Id="rId1" Type="http://schemas.openxmlformats.org/officeDocument/2006/relationships/slideLayout" Target="../slideLayouts/slideLayout32.xml"/></Relationships>
</file>

<file path=ppt/slides/_rels/slide11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9.xml"/><Relationship Id="rId1" Type="http://schemas.openxmlformats.org/officeDocument/2006/relationships/slideLayout" Target="../slideLayouts/slideLayout32.xml"/></Relationships>
</file>

<file path=ppt/slides/_rels/slide11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0.xml"/><Relationship Id="rId1" Type="http://schemas.openxmlformats.org/officeDocument/2006/relationships/slideLayout" Target="../slideLayouts/slideLayout32.xml"/><Relationship Id="rId4" Type="http://schemas.openxmlformats.org/officeDocument/2006/relationships/slide" Target="slide62.xml"/></Relationships>
</file>

<file path=ppt/slides/_rels/slide11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1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1.xml"/><Relationship Id="rId1" Type="http://schemas.openxmlformats.org/officeDocument/2006/relationships/slideLayout" Target="../slideLayouts/slideLayout32.xml"/><Relationship Id="rId4" Type="http://schemas.openxmlformats.org/officeDocument/2006/relationships/slide" Target="slide1129.xml"/></Relationships>
</file>

<file path=ppt/slides/_rels/slide11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2.xml"/><Relationship Id="rId1" Type="http://schemas.openxmlformats.org/officeDocument/2006/relationships/slideLayout" Target="../slideLayouts/slideLayout32.xml"/></Relationships>
</file>

<file path=ppt/slides/_rels/slide11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3.xml"/><Relationship Id="rId1" Type="http://schemas.openxmlformats.org/officeDocument/2006/relationships/slideLayout" Target="../slideLayouts/slideLayout32.xml"/></Relationships>
</file>

<file path=ppt/slides/_rels/slide11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4.xml"/><Relationship Id="rId1" Type="http://schemas.openxmlformats.org/officeDocument/2006/relationships/slideLayout" Target="../slideLayouts/slideLayout32.xml"/></Relationships>
</file>

<file path=ppt/slides/_rels/slide1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xml"/><Relationship Id="rId1" Type="http://schemas.openxmlformats.org/officeDocument/2006/relationships/slideLayout" Target="../slideLayouts/slideLayout24.xml"/></Relationships>
</file>

<file path=ppt/slides/_rels/slide11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5.xml"/><Relationship Id="rId1" Type="http://schemas.openxmlformats.org/officeDocument/2006/relationships/slideLayout" Target="../slideLayouts/slideLayout32.xml"/></Relationships>
</file>

<file path=ppt/slides/_rels/slide11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6.xml"/><Relationship Id="rId1" Type="http://schemas.openxmlformats.org/officeDocument/2006/relationships/slideLayout" Target="../slideLayouts/slideLayout32.xml"/><Relationship Id="rId4" Type="http://schemas.openxmlformats.org/officeDocument/2006/relationships/slide" Target="slide62.xml"/></Relationships>
</file>

<file path=ppt/slides/_rels/slide11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1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7.xml"/><Relationship Id="rId1" Type="http://schemas.openxmlformats.org/officeDocument/2006/relationships/slideLayout" Target="../slideLayouts/slideLayout32.xml"/><Relationship Id="rId5" Type="http://schemas.openxmlformats.org/officeDocument/2006/relationships/image" Target="../media/image23.jpg"/><Relationship Id="rId4" Type="http://schemas.openxmlformats.org/officeDocument/2006/relationships/slide" Target="slide825.xml"/></Relationships>
</file>

<file path=ppt/slides/_rels/slide11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8.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9.xml"/><Relationship Id="rId1" Type="http://schemas.openxmlformats.org/officeDocument/2006/relationships/slideLayout" Target="../slideLayouts/slideLayout32.xml"/></Relationships>
</file>

<file path=ppt/slides/_rels/slide11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0.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1.xml"/><Relationship Id="rId1" Type="http://schemas.openxmlformats.org/officeDocument/2006/relationships/slideLayout" Target="../slideLayouts/slideLayout32.xml"/></Relationships>
</file>

<file path=ppt/slides/_rels/slide11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2.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3.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1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4.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5.xml"/><Relationship Id="rId1" Type="http://schemas.openxmlformats.org/officeDocument/2006/relationships/slideLayout" Target="../slideLayouts/slideLayout32.xml"/></Relationships>
</file>

<file path=ppt/slides/_rels/slide11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6.xml"/><Relationship Id="rId1" Type="http://schemas.openxmlformats.org/officeDocument/2006/relationships/slideLayout" Target="../slideLayouts/slideLayout32.xml"/><Relationship Id="rId5" Type="http://schemas.openxmlformats.org/officeDocument/2006/relationships/slide" Target="slide62.xml"/><Relationship Id="rId4" Type="http://schemas.openxmlformats.org/officeDocument/2006/relationships/slide" Target="slide1154.xml"/></Relationships>
</file>

<file path=ppt/slides/_rels/slide11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1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7.xml"/><Relationship Id="rId1" Type="http://schemas.openxmlformats.org/officeDocument/2006/relationships/slideLayout" Target="../slideLayouts/slideLayout32.xml"/><Relationship Id="rId4" Type="http://schemas.openxmlformats.org/officeDocument/2006/relationships/slide" Target="slide1152.xml"/></Relationships>
</file>

<file path=ppt/slides/_rels/slide11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8.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9.xml"/><Relationship Id="rId1" Type="http://schemas.openxmlformats.org/officeDocument/2006/relationships/slideLayout" Target="../slideLayouts/slideLayout32.xml"/></Relationships>
</file>

<file path=ppt/slides/_rels/slide11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0.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1.xml"/><Relationship Id="rId1" Type="http://schemas.openxmlformats.org/officeDocument/2006/relationships/slideLayout" Target="../slideLayouts/slideLayout32.xml"/></Relationships>
</file>

<file path=ppt/slides/_rels/slide11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2.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1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3.xml"/><Relationship Id="rId1" Type="http://schemas.openxmlformats.org/officeDocument/2006/relationships/slideLayout" Target="../slideLayouts/slideLayout32.xml"/></Relationships>
</file>

<file path=ppt/slides/_rels/slide11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4.xml"/><Relationship Id="rId1" Type="http://schemas.openxmlformats.org/officeDocument/2006/relationships/slideLayout" Target="../slideLayouts/slideLayout32.xml"/><Relationship Id="rId5" Type="http://schemas.openxmlformats.org/officeDocument/2006/relationships/slide" Target="slide62.xml"/><Relationship Id="rId4" Type="http://schemas.openxmlformats.org/officeDocument/2006/relationships/slide" Target="slide1163.xml"/></Relationships>
</file>

<file path=ppt/slides/_rels/slide11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1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5.xml"/><Relationship Id="rId1" Type="http://schemas.openxmlformats.org/officeDocument/2006/relationships/slideLayout" Target="../slideLayouts/slideLayout32.xml"/><Relationship Id="rId5" Type="http://schemas.openxmlformats.org/officeDocument/2006/relationships/image" Target="../media/image23.jpg"/><Relationship Id="rId4" Type="http://schemas.openxmlformats.org/officeDocument/2006/relationships/slide" Target="slide1161.xml"/></Relationships>
</file>

<file path=ppt/slides/_rels/slide11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6.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7.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8.xml"/><Relationship Id="rId1" Type="http://schemas.openxmlformats.org/officeDocument/2006/relationships/slideLayout" Target="../slideLayouts/slideLayout32.xml"/></Relationships>
</file>

<file path=ppt/slides/_rels/slide11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9.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0.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1.xml"/><Relationship Id="rId1" Type="http://schemas.openxmlformats.org/officeDocument/2006/relationships/slideLayout" Target="../slideLayouts/slideLayout32.xml"/></Relationships>
</file>

<file path=ppt/slides/_rels/slide11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1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2.xml"/><Relationship Id="rId1" Type="http://schemas.openxmlformats.org/officeDocument/2006/relationships/slideLayout" Target="../slideLayouts/slideLayout32.xml"/></Relationships>
</file>

<file path=ppt/slides/_rels/slide11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3.xml"/><Relationship Id="rId1" Type="http://schemas.openxmlformats.org/officeDocument/2006/relationships/slideLayout" Target="../slideLayouts/slideLayout32.xml"/></Relationships>
</file>

<file path=ppt/slides/_rels/slide11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4.xml"/><Relationship Id="rId1" Type="http://schemas.openxmlformats.org/officeDocument/2006/relationships/slideLayout" Target="../slideLayouts/slideLayout32.xml"/><Relationship Id="rId4" Type="http://schemas.openxmlformats.org/officeDocument/2006/relationships/slide" Target="slide62.xml"/></Relationships>
</file>

<file path=ppt/slides/_rels/slide11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1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5.xml"/><Relationship Id="rId1" Type="http://schemas.openxmlformats.org/officeDocument/2006/relationships/slideLayout" Target="../slideLayouts/slideLayout32.xml"/><Relationship Id="rId5" Type="http://schemas.openxmlformats.org/officeDocument/2006/relationships/image" Target="../media/image21.jpg"/><Relationship Id="rId4" Type="http://schemas.openxmlformats.org/officeDocument/2006/relationships/slide" Target="slide825.xml"/></Relationships>
</file>

<file path=ppt/slides/_rels/slide11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6.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7.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8.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9.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10.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1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11.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81.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slide" Target="slide62.xml"/><Relationship Id="rId2" Type="http://schemas.openxmlformats.org/officeDocument/2006/relationships/notesSlide" Target="../notesSlides/notesSlide812.xml"/><Relationship Id="rId1" Type="http://schemas.openxmlformats.org/officeDocument/2006/relationships/slideLayout" Target="../slideLayouts/slideLayout32.xml"/><Relationship Id="rId6" Type="http://schemas.openxmlformats.org/officeDocument/2006/relationships/slide" Target="slide1210.xml"/><Relationship Id="rId5" Type="http://schemas.openxmlformats.org/officeDocument/2006/relationships/slide" Target="slide1201.xml"/><Relationship Id="rId4" Type="http://schemas.openxmlformats.org/officeDocument/2006/relationships/slide" Target="slide1183.xml"/></Relationships>
</file>

<file path=ppt/slides/_rels/slide11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1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13.xml"/><Relationship Id="rId1" Type="http://schemas.openxmlformats.org/officeDocument/2006/relationships/slideLayout" Target="../slideLayouts/slideLayout32.xml"/><Relationship Id="rId5" Type="http://schemas.openxmlformats.org/officeDocument/2006/relationships/image" Target="../media/image21.jpg"/><Relationship Id="rId4" Type="http://schemas.openxmlformats.org/officeDocument/2006/relationships/slide" Target="slide1181.xml"/></Relationships>
</file>

<file path=ppt/slides/_rels/slide11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14.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15.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16.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17.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18.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19.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1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0.xml"/><Relationship Id="rId1" Type="http://schemas.openxmlformats.org/officeDocument/2006/relationships/slideLayout" Target="../slideLayouts/slideLayout32.xml"/><Relationship Id="rId5" Type="http://schemas.openxmlformats.org/officeDocument/2006/relationships/image" Target="../media/image21.jpg"/><Relationship Id="rId4" Type="http://schemas.openxmlformats.org/officeDocument/2006/relationships/slide" Target="slide62.xml"/></Relationships>
</file>

<file path=ppt/slides/_rels/slide11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192.xml.rels><?xml version="1.0" encoding="UTF-8" standalone="yes"?>
<Relationships xmlns="http://schemas.openxmlformats.org/package/2006/relationships"><Relationship Id="rId3" Type="http://schemas.openxmlformats.org/officeDocument/2006/relationships/slide" Target="slide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19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19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19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19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1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1.xml"/><Relationship Id="rId1" Type="http://schemas.openxmlformats.org/officeDocument/2006/relationships/slideLayout" Target="../slideLayouts/slideLayout32.xml"/></Relationships>
</file>

<file path=ppt/slides/_rels/slide11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2.xml"/><Relationship Id="rId1" Type="http://schemas.openxmlformats.org/officeDocument/2006/relationships/slideLayout" Target="../slideLayouts/slideLayout32.xml"/></Relationships>
</file>

<file path=ppt/slides/_rels/slide11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3.xml"/><Relationship Id="rId1" Type="http://schemas.openxmlformats.org/officeDocument/2006/relationships/slideLayout" Target="../slideLayouts/slideLayout32.xml"/><Relationship Id="rId4" Type="http://schemas.openxmlformats.org/officeDocument/2006/relationships/slide" Target="slide62.xml"/></Relationships>
</file>

<file path=ppt/slides/_rels/slide1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20.xml.rels><?xml version="1.0" encoding="UTF-8" standalone="yes"?>
<Relationships xmlns="http://schemas.openxmlformats.org/package/2006/relationships"><Relationship Id="rId8" Type="http://schemas.openxmlformats.org/officeDocument/2006/relationships/slide" Target="slide1968.xml"/><Relationship Id="rId13" Type="http://schemas.openxmlformats.org/officeDocument/2006/relationships/slide" Target="slide1978.xml"/><Relationship Id="rId18" Type="http://schemas.openxmlformats.org/officeDocument/2006/relationships/slide" Target="slide1986.xml"/><Relationship Id="rId3" Type="http://schemas.openxmlformats.org/officeDocument/2006/relationships/slide" Target="slide1958.xml"/><Relationship Id="rId7" Type="http://schemas.openxmlformats.org/officeDocument/2006/relationships/slide" Target="slide1966.xml"/><Relationship Id="rId12" Type="http://schemas.openxmlformats.org/officeDocument/2006/relationships/slide" Target="slide1976.xml"/><Relationship Id="rId17" Type="http://schemas.openxmlformats.org/officeDocument/2006/relationships/slide" Target="slide3.xml"/><Relationship Id="rId2" Type="http://schemas.openxmlformats.org/officeDocument/2006/relationships/slide" Target="slide1956.xml"/><Relationship Id="rId16" Type="http://schemas.openxmlformats.org/officeDocument/2006/relationships/slide" Target="slide1945.xml"/><Relationship Id="rId20" Type="http://schemas.openxmlformats.org/officeDocument/2006/relationships/slide" Target="slide1984.xml"/><Relationship Id="rId1" Type="http://schemas.openxmlformats.org/officeDocument/2006/relationships/slideLayout" Target="../slideLayouts/slideLayout13.xml"/><Relationship Id="rId6" Type="http://schemas.openxmlformats.org/officeDocument/2006/relationships/slide" Target="slide1964.xml"/><Relationship Id="rId11" Type="http://schemas.openxmlformats.org/officeDocument/2006/relationships/slide" Target="slide1974.xml"/><Relationship Id="rId5" Type="http://schemas.openxmlformats.org/officeDocument/2006/relationships/slide" Target="slide1962.xml"/><Relationship Id="rId15" Type="http://schemas.openxmlformats.org/officeDocument/2006/relationships/slide" Target="slide1982.xml"/><Relationship Id="rId10" Type="http://schemas.openxmlformats.org/officeDocument/2006/relationships/slide" Target="slide1972.xml"/><Relationship Id="rId19" Type="http://schemas.openxmlformats.org/officeDocument/2006/relationships/slide" Target="slide1949.xml"/><Relationship Id="rId4" Type="http://schemas.openxmlformats.org/officeDocument/2006/relationships/slide" Target="slide1960.xml"/><Relationship Id="rId9" Type="http://schemas.openxmlformats.org/officeDocument/2006/relationships/slide" Target="slide1970.xml"/><Relationship Id="rId14" Type="http://schemas.openxmlformats.org/officeDocument/2006/relationships/slide" Target="slide1980.xml"/></Relationships>
</file>

<file path=ppt/slides/_rels/slide12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2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4.xml"/><Relationship Id="rId1" Type="http://schemas.openxmlformats.org/officeDocument/2006/relationships/slideLayout" Target="../slideLayouts/slideLayout32.xml"/><Relationship Id="rId5" Type="http://schemas.openxmlformats.org/officeDocument/2006/relationships/image" Target="../media/image35.jpg"/><Relationship Id="rId4" Type="http://schemas.openxmlformats.org/officeDocument/2006/relationships/slide" Target="slide825.xml"/></Relationships>
</file>

<file path=ppt/slides/_rels/slide12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5.xml"/><Relationship Id="rId1" Type="http://schemas.openxmlformats.org/officeDocument/2006/relationships/slideLayout" Target="../slideLayouts/slideLayout32.xml"/><Relationship Id="rId4" Type="http://schemas.openxmlformats.org/officeDocument/2006/relationships/image" Target="../media/image35.jpg"/></Relationships>
</file>

<file path=ppt/slides/_rels/slide12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6.xml"/><Relationship Id="rId1" Type="http://schemas.openxmlformats.org/officeDocument/2006/relationships/slideLayout" Target="../slideLayouts/slideLayout32.xml"/><Relationship Id="rId4" Type="http://schemas.openxmlformats.org/officeDocument/2006/relationships/image" Target="../media/image35.jpg"/></Relationships>
</file>

<file path=ppt/slides/_rels/slide12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7.xml"/><Relationship Id="rId1" Type="http://schemas.openxmlformats.org/officeDocument/2006/relationships/slideLayout" Target="../slideLayouts/slideLayout32.xml"/><Relationship Id="rId4" Type="http://schemas.openxmlformats.org/officeDocument/2006/relationships/image" Target="../media/image35.jpg"/></Relationships>
</file>

<file path=ppt/slides/_rels/slide12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8.xml"/><Relationship Id="rId1" Type="http://schemas.openxmlformats.org/officeDocument/2006/relationships/slideLayout" Target="../slideLayouts/slideLayout32.xml"/></Relationships>
</file>

<file path=ppt/slides/_rels/slide12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9.xml"/><Relationship Id="rId1" Type="http://schemas.openxmlformats.org/officeDocument/2006/relationships/slideLayout" Target="../slideLayouts/slideLayout32.xml"/><Relationship Id="rId4" Type="http://schemas.openxmlformats.org/officeDocument/2006/relationships/image" Target="../media/image35.jpg"/></Relationships>
</file>

<file path=ppt/slides/_rels/slide12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0.xml"/><Relationship Id="rId1" Type="http://schemas.openxmlformats.org/officeDocument/2006/relationships/slideLayout" Target="../slideLayouts/slideLayout32.xml"/></Relationships>
</file>

<file path=ppt/slides/_rels/slide12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1.xml"/><Relationship Id="rId1" Type="http://schemas.openxmlformats.org/officeDocument/2006/relationships/slideLayout" Target="../slideLayouts/slideLayout32.xml"/><Relationship Id="rId5" Type="http://schemas.openxmlformats.org/officeDocument/2006/relationships/image" Target="../media/image35.jpg"/><Relationship Id="rId4" Type="http://schemas.openxmlformats.org/officeDocument/2006/relationships/slide" Target="slide62.xml"/></Relationships>
</file>

<file path=ppt/slides/_rels/slide12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xml"/><Relationship Id="rId1" Type="http://schemas.openxmlformats.org/officeDocument/2006/relationships/slideLayout" Target="../slideLayouts/slideLayout18.xml"/><Relationship Id="rId4" Type="http://schemas.openxmlformats.org/officeDocument/2006/relationships/image" Target="../media/image8.jpg"/></Relationships>
</file>

<file path=ppt/slides/_rels/slide12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2.xml"/><Relationship Id="rId1" Type="http://schemas.openxmlformats.org/officeDocument/2006/relationships/slideLayout" Target="../slideLayouts/slideLayout32.xml"/><Relationship Id="rId5" Type="http://schemas.openxmlformats.org/officeDocument/2006/relationships/image" Target="../media/image27.jpg"/><Relationship Id="rId4" Type="http://schemas.openxmlformats.org/officeDocument/2006/relationships/slide" Target="slide825.xml"/></Relationships>
</file>

<file path=ppt/slides/_rels/slide12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3.xml"/><Relationship Id="rId1" Type="http://schemas.openxmlformats.org/officeDocument/2006/relationships/slideLayout" Target="../slideLayouts/slideLayout32.xml"/><Relationship Id="rId4" Type="http://schemas.openxmlformats.org/officeDocument/2006/relationships/image" Target="../media/image27.jpg"/></Relationships>
</file>

<file path=ppt/slides/_rels/slide12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4.xml"/><Relationship Id="rId1" Type="http://schemas.openxmlformats.org/officeDocument/2006/relationships/slideLayout" Target="../slideLayouts/slideLayout32.xml"/><Relationship Id="rId4" Type="http://schemas.openxmlformats.org/officeDocument/2006/relationships/image" Target="../media/image27.jpg"/></Relationships>
</file>

<file path=ppt/slides/_rels/slide12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5.xml"/><Relationship Id="rId1" Type="http://schemas.openxmlformats.org/officeDocument/2006/relationships/slideLayout" Target="../slideLayouts/slideLayout32.xml"/><Relationship Id="rId4" Type="http://schemas.openxmlformats.org/officeDocument/2006/relationships/image" Target="../media/image27.jpg"/></Relationships>
</file>

<file path=ppt/slides/_rels/slide12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6.xml"/><Relationship Id="rId1" Type="http://schemas.openxmlformats.org/officeDocument/2006/relationships/slideLayout" Target="../slideLayouts/slideLayout32.xml"/><Relationship Id="rId4" Type="http://schemas.openxmlformats.org/officeDocument/2006/relationships/image" Target="../media/image27.jpg"/></Relationships>
</file>

<file path=ppt/slides/_rels/slide12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7.xml"/><Relationship Id="rId1" Type="http://schemas.openxmlformats.org/officeDocument/2006/relationships/slideLayout" Target="../slideLayouts/slideLayout32.xml"/><Relationship Id="rId5" Type="http://schemas.openxmlformats.org/officeDocument/2006/relationships/slide" Target="slide62.xml"/><Relationship Id="rId4" Type="http://schemas.openxmlformats.org/officeDocument/2006/relationships/image" Target="../media/image27.jpg"/></Relationships>
</file>

<file path=ppt/slides/_rels/slide12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2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8.xml"/><Relationship Id="rId1" Type="http://schemas.openxmlformats.org/officeDocument/2006/relationships/slideLayout" Target="../slideLayouts/slideLayout32.xml"/><Relationship Id="rId5" Type="http://schemas.openxmlformats.org/officeDocument/2006/relationships/image" Target="../media/image25.jpg"/><Relationship Id="rId4" Type="http://schemas.openxmlformats.org/officeDocument/2006/relationships/slide" Target="slide825.xml"/></Relationships>
</file>

<file path=ppt/slides/_rels/slide12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9.xml"/><Relationship Id="rId1" Type="http://schemas.openxmlformats.org/officeDocument/2006/relationships/slideLayout" Target="../slideLayouts/slideLayout32.xml"/><Relationship Id="rId4" Type="http://schemas.openxmlformats.org/officeDocument/2006/relationships/image" Target="../media/image25.jpg"/></Relationships>
</file>

<file path=ppt/slides/_rels/slide12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0.xml"/><Relationship Id="rId1" Type="http://schemas.openxmlformats.org/officeDocument/2006/relationships/slideLayout" Target="../slideLayouts/slideLayout32.xml"/></Relationships>
</file>

<file path=ppt/slides/_rels/slide1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7.xml"/><Relationship Id="rId1" Type="http://schemas.openxmlformats.org/officeDocument/2006/relationships/slideLayout" Target="../slideLayouts/slideLayout18.xml"/></Relationships>
</file>

<file path=ppt/slides/_rels/slide12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1.xml"/><Relationship Id="rId1" Type="http://schemas.openxmlformats.org/officeDocument/2006/relationships/slideLayout" Target="../slideLayouts/slideLayout32.xml"/><Relationship Id="rId4" Type="http://schemas.openxmlformats.org/officeDocument/2006/relationships/image" Target="../media/image25.jpg"/></Relationships>
</file>

<file path=ppt/slides/_rels/slide12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2.xml"/><Relationship Id="rId1" Type="http://schemas.openxmlformats.org/officeDocument/2006/relationships/slideLayout" Target="../slideLayouts/slideLayout32.xml"/></Relationships>
</file>

<file path=ppt/slides/_rels/slide12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3.xml"/><Relationship Id="rId1" Type="http://schemas.openxmlformats.org/officeDocument/2006/relationships/slideLayout" Target="../slideLayouts/slideLayout32.xml"/><Relationship Id="rId5" Type="http://schemas.openxmlformats.org/officeDocument/2006/relationships/slide" Target="slide62.xml"/><Relationship Id="rId4" Type="http://schemas.openxmlformats.org/officeDocument/2006/relationships/image" Target="../media/image25.jpg"/></Relationships>
</file>

<file path=ppt/slides/_rels/slide12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2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4.xml"/><Relationship Id="rId1" Type="http://schemas.openxmlformats.org/officeDocument/2006/relationships/slideLayout" Target="../slideLayouts/slideLayout32.xml"/><Relationship Id="rId5" Type="http://schemas.openxmlformats.org/officeDocument/2006/relationships/image" Target="../media/image44.jpg"/><Relationship Id="rId4" Type="http://schemas.openxmlformats.org/officeDocument/2006/relationships/slide" Target="slide825.xml"/></Relationships>
</file>

<file path=ppt/slides/_rels/slide12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5.xml"/><Relationship Id="rId1" Type="http://schemas.openxmlformats.org/officeDocument/2006/relationships/slideLayout" Target="../slideLayouts/slideLayout32.xml"/></Relationships>
</file>

<file path=ppt/slides/_rels/slide12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6.xml"/><Relationship Id="rId1" Type="http://schemas.openxmlformats.org/officeDocument/2006/relationships/slideLayout" Target="../slideLayouts/slideLayout32.xml"/><Relationship Id="rId4" Type="http://schemas.openxmlformats.org/officeDocument/2006/relationships/image" Target="../media/image44.jpg"/></Relationships>
</file>

<file path=ppt/slides/_rels/slide12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7.xml"/><Relationship Id="rId1" Type="http://schemas.openxmlformats.org/officeDocument/2006/relationships/slideLayout" Target="../slideLayouts/slideLayout32.xml"/><Relationship Id="rId4" Type="http://schemas.openxmlformats.org/officeDocument/2006/relationships/image" Target="../media/image44.jpg"/></Relationships>
</file>

<file path=ppt/slides/_rels/slide12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8.xml"/><Relationship Id="rId1" Type="http://schemas.openxmlformats.org/officeDocument/2006/relationships/slideLayout" Target="../slideLayouts/slideLayout32.xml"/><Relationship Id="rId4" Type="http://schemas.openxmlformats.org/officeDocument/2006/relationships/image" Target="../media/image44.jpg"/></Relationships>
</file>

<file path=ppt/slides/_rels/slide12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9.xml"/><Relationship Id="rId1" Type="http://schemas.openxmlformats.org/officeDocument/2006/relationships/slideLayout" Target="../slideLayouts/slideLayout32.xml"/><Relationship Id="rId4" Type="http://schemas.openxmlformats.org/officeDocument/2006/relationships/image" Target="../media/image44.jpg"/></Relationships>
</file>

<file path=ppt/slides/_rels/slide12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4.xml"/></Relationships>
</file>

<file path=ppt/slides/_rels/slide12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0.xml"/><Relationship Id="rId1" Type="http://schemas.openxmlformats.org/officeDocument/2006/relationships/slideLayout" Target="../slideLayouts/slideLayout32.xml"/><Relationship Id="rId4" Type="http://schemas.openxmlformats.org/officeDocument/2006/relationships/image" Target="../media/image44.jpg"/></Relationships>
</file>

<file path=ppt/slides/_rels/slide12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1.xml"/><Relationship Id="rId1" Type="http://schemas.openxmlformats.org/officeDocument/2006/relationships/slideLayout" Target="../slideLayouts/slideLayout32.xml"/><Relationship Id="rId5" Type="http://schemas.openxmlformats.org/officeDocument/2006/relationships/slide" Target="slide62.xml"/><Relationship Id="rId4" Type="http://schemas.openxmlformats.org/officeDocument/2006/relationships/image" Target="../media/image44.jpg"/></Relationships>
</file>

<file path=ppt/slides/_rels/slide12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2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2.xml"/><Relationship Id="rId1" Type="http://schemas.openxmlformats.org/officeDocument/2006/relationships/slideLayout" Target="../slideLayouts/slideLayout32.xml"/><Relationship Id="rId5" Type="http://schemas.openxmlformats.org/officeDocument/2006/relationships/image" Target="../media/image43.jpg"/><Relationship Id="rId4" Type="http://schemas.openxmlformats.org/officeDocument/2006/relationships/slide" Target="slide825.xml"/></Relationships>
</file>

<file path=ppt/slides/_rels/slide12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3.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4.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5.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6.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7.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8.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xml"/><Relationship Id="rId1" Type="http://schemas.openxmlformats.org/officeDocument/2006/relationships/slideLayout" Target="../slideLayouts/slideLayout18.xml"/></Relationships>
</file>

<file path=ppt/slides/_rels/slide12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9.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0.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1.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2.xml"/><Relationship Id="rId1" Type="http://schemas.openxmlformats.org/officeDocument/2006/relationships/slideLayout" Target="../slideLayouts/slideLayout32.xml"/><Relationship Id="rId5" Type="http://schemas.openxmlformats.org/officeDocument/2006/relationships/slide" Target="slide62.xml"/><Relationship Id="rId4" Type="http://schemas.openxmlformats.org/officeDocument/2006/relationships/image" Target="../media/image43.jpg"/></Relationships>
</file>

<file path=ppt/slides/_rels/slide12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3.xml"/><Relationship Id="rId1" Type="http://schemas.openxmlformats.org/officeDocument/2006/relationships/slideLayout" Target="../slideLayouts/slideLayout32.xml"/><Relationship Id="rId5" Type="http://schemas.openxmlformats.org/officeDocument/2006/relationships/image" Target="../media/image28.jpg"/><Relationship Id="rId4" Type="http://schemas.openxmlformats.org/officeDocument/2006/relationships/slide" Target="slide825.xml"/></Relationships>
</file>

<file path=ppt/slides/_rels/slide12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4.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12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5.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12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6.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12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7.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12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8.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12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2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9.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12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0.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12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1.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12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2.xml"/><Relationship Id="rId1" Type="http://schemas.openxmlformats.org/officeDocument/2006/relationships/slideLayout" Target="../slideLayouts/slideLayout32.xml"/><Relationship Id="rId5" Type="http://schemas.openxmlformats.org/officeDocument/2006/relationships/slide" Target="slide62.xml"/><Relationship Id="rId4" Type="http://schemas.openxmlformats.org/officeDocument/2006/relationships/slide" Target="slide936.xml"/></Relationships>
</file>

<file path=ppt/slides/_rels/slide12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3.xml"/><Relationship Id="rId1" Type="http://schemas.openxmlformats.org/officeDocument/2006/relationships/slideLayout" Target="../slideLayouts/slideLayout32.xml"/><Relationship Id="rId5" Type="http://schemas.openxmlformats.org/officeDocument/2006/relationships/image" Target="../media/image21.jpg"/><Relationship Id="rId4" Type="http://schemas.openxmlformats.org/officeDocument/2006/relationships/slide" Target="slide825.xml"/></Relationships>
</file>

<file path=ppt/slides/_rels/slide12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4.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2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5.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2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6.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2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7.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2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8.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26.xml.rels><?xml version="1.0" encoding="UTF-8" standalone="yes"?>
<Relationships xmlns="http://schemas.openxmlformats.org/package/2006/relationships"><Relationship Id="rId8" Type="http://schemas.openxmlformats.org/officeDocument/2006/relationships/slide" Target="slide2053.xml"/><Relationship Id="rId13" Type="http://schemas.openxmlformats.org/officeDocument/2006/relationships/slide" Target="slide2095.xml"/><Relationship Id="rId18" Type="http://schemas.openxmlformats.org/officeDocument/2006/relationships/slide" Target="slide2083.xml"/><Relationship Id="rId26" Type="http://schemas.openxmlformats.org/officeDocument/2006/relationships/slide" Target="slide2069.xml"/><Relationship Id="rId3" Type="http://schemas.openxmlformats.org/officeDocument/2006/relationships/slide" Target="slide2028.xml"/><Relationship Id="rId21" Type="http://schemas.openxmlformats.org/officeDocument/2006/relationships/slide" Target="slide2040.xml"/><Relationship Id="rId7" Type="http://schemas.openxmlformats.org/officeDocument/2006/relationships/slide" Target="slide2042.xml"/><Relationship Id="rId12" Type="http://schemas.openxmlformats.org/officeDocument/2006/relationships/slide" Target="slide2098.xml"/><Relationship Id="rId17" Type="http://schemas.openxmlformats.org/officeDocument/2006/relationships/slide" Target="slide2085.xml"/><Relationship Id="rId25" Type="http://schemas.openxmlformats.org/officeDocument/2006/relationships/slide" Target="slide2060.xml"/><Relationship Id="rId2" Type="http://schemas.openxmlformats.org/officeDocument/2006/relationships/notesSlide" Target="../notesSlides/notesSlide99.xml"/><Relationship Id="rId16" Type="http://schemas.openxmlformats.org/officeDocument/2006/relationships/slide" Target="slide130.xml"/><Relationship Id="rId20" Type="http://schemas.openxmlformats.org/officeDocument/2006/relationships/slide" Target="slide2081.xml"/><Relationship Id="rId29" Type="http://schemas.openxmlformats.org/officeDocument/2006/relationships/slide" Target="slide2101.xml"/><Relationship Id="rId1" Type="http://schemas.openxmlformats.org/officeDocument/2006/relationships/slideLayout" Target="../slideLayouts/slideLayout18.xml"/><Relationship Id="rId6" Type="http://schemas.openxmlformats.org/officeDocument/2006/relationships/slide" Target="slide2037.xml"/><Relationship Id="rId11" Type="http://schemas.openxmlformats.org/officeDocument/2006/relationships/slide" Target="slide2112.xml"/><Relationship Id="rId24" Type="http://schemas.openxmlformats.org/officeDocument/2006/relationships/slide" Target="slide2057.xml"/><Relationship Id="rId5" Type="http://schemas.openxmlformats.org/officeDocument/2006/relationships/slide" Target="slide2034.xml"/><Relationship Id="rId15" Type="http://schemas.openxmlformats.org/officeDocument/2006/relationships/slide" Target="slide3.xml"/><Relationship Id="rId23" Type="http://schemas.openxmlformats.org/officeDocument/2006/relationships/slide" Target="slide2049.xml"/><Relationship Id="rId28" Type="http://schemas.openxmlformats.org/officeDocument/2006/relationships/slide" Target="slide2103.xml"/><Relationship Id="rId10" Type="http://schemas.openxmlformats.org/officeDocument/2006/relationships/slide" Target="slide2072.xml"/><Relationship Id="rId19" Type="http://schemas.openxmlformats.org/officeDocument/2006/relationships/slide" Target="slide2088.xml"/><Relationship Id="rId31" Type="http://schemas.openxmlformats.org/officeDocument/2006/relationships/slide" Target="slide2105.xml"/><Relationship Id="rId4" Type="http://schemas.openxmlformats.org/officeDocument/2006/relationships/slide" Target="slide2031.xml"/><Relationship Id="rId9" Type="http://schemas.openxmlformats.org/officeDocument/2006/relationships/slide" Target="slide2076.xml"/><Relationship Id="rId14" Type="http://schemas.openxmlformats.org/officeDocument/2006/relationships/slide" Target="slide2092.xml"/><Relationship Id="rId22" Type="http://schemas.openxmlformats.org/officeDocument/2006/relationships/slide" Target="slide2046.xml"/><Relationship Id="rId27" Type="http://schemas.openxmlformats.org/officeDocument/2006/relationships/slide" Target="slide2078.xml"/><Relationship Id="rId30" Type="http://schemas.openxmlformats.org/officeDocument/2006/relationships/slide" Target="slide2108.xml"/></Relationships>
</file>

<file path=ppt/slides/_rels/slide12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9.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2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80.xml"/><Relationship Id="rId1" Type="http://schemas.openxmlformats.org/officeDocument/2006/relationships/slideLayout" Target="../slideLayouts/slideLayout32.xml"/><Relationship Id="rId5" Type="http://schemas.openxmlformats.org/officeDocument/2006/relationships/slide" Target="slide62.xml"/><Relationship Id="rId4" Type="http://schemas.openxmlformats.org/officeDocument/2006/relationships/slide" Target="slide1183.xml"/></Relationships>
</file>

<file path=ppt/slides/_rels/slide12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1263.xml.rels><?xml version="1.0" encoding="UTF-8" standalone="yes"?>
<Relationships xmlns="http://schemas.openxmlformats.org/package/2006/relationships"><Relationship Id="rId13" Type="http://schemas.openxmlformats.org/officeDocument/2006/relationships/slide" Target="slide79.xml"/><Relationship Id="rId18" Type="http://schemas.openxmlformats.org/officeDocument/2006/relationships/slide" Target="slide1332.xml"/><Relationship Id="rId26" Type="http://schemas.openxmlformats.org/officeDocument/2006/relationships/slide" Target="slide1265.xml"/><Relationship Id="rId3" Type="http://schemas.openxmlformats.org/officeDocument/2006/relationships/slide" Target="slide73.xml"/><Relationship Id="rId21" Type="http://schemas.openxmlformats.org/officeDocument/2006/relationships/slide" Target="slide101.xml"/><Relationship Id="rId34" Type="http://schemas.openxmlformats.org/officeDocument/2006/relationships/slide" Target="slide1626.xml"/><Relationship Id="rId7" Type="http://schemas.openxmlformats.org/officeDocument/2006/relationships/slide" Target="slide1280.xml"/><Relationship Id="rId12" Type="http://schemas.openxmlformats.org/officeDocument/2006/relationships/slide" Target="slide1302.xml"/><Relationship Id="rId17" Type="http://schemas.openxmlformats.org/officeDocument/2006/relationships/slide" Target="slide89.xml"/><Relationship Id="rId25" Type="http://schemas.openxmlformats.org/officeDocument/2006/relationships/slide" Target="slide1454.xml"/><Relationship Id="rId33" Type="http://schemas.openxmlformats.org/officeDocument/2006/relationships/slide" Target="slide1622.xml"/><Relationship Id="rId2" Type="http://schemas.openxmlformats.org/officeDocument/2006/relationships/notesSlide" Target="../notesSlides/notesSlide881.xml"/><Relationship Id="rId16" Type="http://schemas.openxmlformats.org/officeDocument/2006/relationships/slide" Target="slide1324.xml"/><Relationship Id="rId20" Type="http://schemas.openxmlformats.org/officeDocument/2006/relationships/slide" Target="slide1378.xml"/><Relationship Id="rId29" Type="http://schemas.openxmlformats.org/officeDocument/2006/relationships/slide" Target="slide1600.xml"/><Relationship Id="rId1" Type="http://schemas.openxmlformats.org/officeDocument/2006/relationships/slideLayout" Target="../slideLayouts/slideLayout32.xml"/><Relationship Id="rId6" Type="http://schemas.openxmlformats.org/officeDocument/2006/relationships/slide" Target="slide1342.xml"/><Relationship Id="rId11" Type="http://schemas.openxmlformats.org/officeDocument/2006/relationships/slide" Target="slide1362.xml"/><Relationship Id="rId24" Type="http://schemas.openxmlformats.org/officeDocument/2006/relationships/slide" Target="slide1632.xml"/><Relationship Id="rId32" Type="http://schemas.openxmlformats.org/officeDocument/2006/relationships/slide" Target="slide1614.xml"/><Relationship Id="rId5" Type="http://schemas.openxmlformats.org/officeDocument/2006/relationships/slide" Target="slide1288.xml"/><Relationship Id="rId15" Type="http://schemas.openxmlformats.org/officeDocument/2006/relationships/slide" Target="slide1312.xml"/><Relationship Id="rId23" Type="http://schemas.openxmlformats.org/officeDocument/2006/relationships/slide" Target="slide1350.xml"/><Relationship Id="rId28" Type="http://schemas.openxmlformats.org/officeDocument/2006/relationships/slide" Target="slide825.xml"/><Relationship Id="rId10" Type="http://schemas.openxmlformats.org/officeDocument/2006/relationships/slide" Target="slide1296.xml"/><Relationship Id="rId19" Type="http://schemas.openxmlformats.org/officeDocument/2006/relationships/slide" Target="slide1370.xml"/><Relationship Id="rId31" Type="http://schemas.openxmlformats.org/officeDocument/2006/relationships/slide" Target="slide1608.xml"/><Relationship Id="rId4" Type="http://schemas.openxmlformats.org/officeDocument/2006/relationships/slide" Target="slide95.xml"/><Relationship Id="rId9" Type="http://schemas.openxmlformats.org/officeDocument/2006/relationships/slide" Target="slide1356.xml"/><Relationship Id="rId14" Type="http://schemas.openxmlformats.org/officeDocument/2006/relationships/slide" Target="slide1308.xml"/><Relationship Id="rId22" Type="http://schemas.openxmlformats.org/officeDocument/2006/relationships/slide" Target="slide3.xml"/><Relationship Id="rId27" Type="http://schemas.openxmlformats.org/officeDocument/2006/relationships/slide" Target="slide62.xml"/><Relationship Id="rId30" Type="http://schemas.openxmlformats.org/officeDocument/2006/relationships/slide" Target="slide1604.xml"/><Relationship Id="rId35" Type="http://schemas.openxmlformats.org/officeDocument/2006/relationships/slide" Target="slide63.xml"/><Relationship Id="rId8" Type="http://schemas.openxmlformats.org/officeDocument/2006/relationships/slide" Target="slide1292.xml"/></Relationships>
</file>

<file path=ppt/slides/_rels/slide1264.xml.rels><?xml version="1.0" encoding="UTF-8" standalone="yes"?>
<Relationships xmlns="http://schemas.openxmlformats.org/package/2006/relationships"><Relationship Id="rId13" Type="http://schemas.openxmlformats.org/officeDocument/2006/relationships/slide" Target="slide1476.xml"/><Relationship Id="rId18" Type="http://schemas.openxmlformats.org/officeDocument/2006/relationships/slide" Target="slide1508.xml"/><Relationship Id="rId26" Type="http://schemas.openxmlformats.org/officeDocument/2006/relationships/slide" Target="slide1566.xml"/><Relationship Id="rId3" Type="http://schemas.openxmlformats.org/officeDocument/2006/relationships/slide" Target="slide1316.xml"/><Relationship Id="rId21" Type="http://schemas.openxmlformats.org/officeDocument/2006/relationships/slide" Target="slide1528.xml"/><Relationship Id="rId34" Type="http://schemas.openxmlformats.org/officeDocument/2006/relationships/slide" Target="slide1406.xml"/><Relationship Id="rId7" Type="http://schemas.openxmlformats.org/officeDocument/2006/relationships/slide" Target="slide1592.xml"/><Relationship Id="rId12" Type="http://schemas.openxmlformats.org/officeDocument/2006/relationships/slide" Target="slide1448.xml"/><Relationship Id="rId17" Type="http://schemas.openxmlformats.org/officeDocument/2006/relationships/slide" Target="slide1502.xml"/><Relationship Id="rId25" Type="http://schemas.openxmlformats.org/officeDocument/2006/relationships/slide" Target="slide1558.xml"/><Relationship Id="rId33" Type="http://schemas.openxmlformats.org/officeDocument/2006/relationships/slide" Target="slide1398.xml"/><Relationship Id="rId2" Type="http://schemas.openxmlformats.org/officeDocument/2006/relationships/notesSlide" Target="../notesSlides/notesSlide882.xml"/><Relationship Id="rId16" Type="http://schemas.openxmlformats.org/officeDocument/2006/relationships/slide" Target="slide1486.xml"/><Relationship Id="rId20" Type="http://schemas.openxmlformats.org/officeDocument/2006/relationships/slide" Target="slide1522.xml"/><Relationship Id="rId29" Type="http://schemas.openxmlformats.org/officeDocument/2006/relationships/slide" Target="slide3.xml"/><Relationship Id="rId1" Type="http://schemas.openxmlformats.org/officeDocument/2006/relationships/slideLayout" Target="../slideLayouts/slideLayout32.xml"/><Relationship Id="rId6" Type="http://schemas.openxmlformats.org/officeDocument/2006/relationships/slide" Target="slide1584.xml"/><Relationship Id="rId11" Type="http://schemas.openxmlformats.org/officeDocument/2006/relationships/slide" Target="slide1442.xml"/><Relationship Id="rId24" Type="http://schemas.openxmlformats.org/officeDocument/2006/relationships/slide" Target="slide1552.xml"/><Relationship Id="rId32" Type="http://schemas.openxmlformats.org/officeDocument/2006/relationships/slide" Target="slide1390.xml"/><Relationship Id="rId5" Type="http://schemas.openxmlformats.org/officeDocument/2006/relationships/slide" Target="slide1470.xml"/><Relationship Id="rId15" Type="http://schemas.openxmlformats.org/officeDocument/2006/relationships/slide" Target="slide1482.xml"/><Relationship Id="rId23" Type="http://schemas.openxmlformats.org/officeDocument/2006/relationships/slide" Target="slide1544.xml"/><Relationship Id="rId28" Type="http://schemas.openxmlformats.org/officeDocument/2006/relationships/slide" Target="slide1578.xml"/><Relationship Id="rId36" Type="http://schemas.openxmlformats.org/officeDocument/2006/relationships/slide" Target="slide1384.xml"/><Relationship Id="rId10" Type="http://schemas.openxmlformats.org/officeDocument/2006/relationships/slide" Target="slide1434.xml"/><Relationship Id="rId19" Type="http://schemas.openxmlformats.org/officeDocument/2006/relationships/slide" Target="slide1514.xml"/><Relationship Id="rId31" Type="http://schemas.openxmlformats.org/officeDocument/2006/relationships/slide" Target="slide1420.xml"/><Relationship Id="rId4" Type="http://schemas.openxmlformats.org/officeDocument/2006/relationships/slide" Target="slide1462.xml"/><Relationship Id="rId9" Type="http://schemas.openxmlformats.org/officeDocument/2006/relationships/slide" Target="slide1426.xml"/><Relationship Id="rId14" Type="http://schemas.openxmlformats.org/officeDocument/2006/relationships/slide" Target="slide1492.xml"/><Relationship Id="rId22" Type="http://schemas.openxmlformats.org/officeDocument/2006/relationships/slide" Target="slide1536.xml"/><Relationship Id="rId27" Type="http://schemas.openxmlformats.org/officeDocument/2006/relationships/slide" Target="slide1572.xml"/><Relationship Id="rId30" Type="http://schemas.openxmlformats.org/officeDocument/2006/relationships/slide" Target="slide825.xml"/><Relationship Id="rId35" Type="http://schemas.openxmlformats.org/officeDocument/2006/relationships/slide" Target="slide1414.xml"/><Relationship Id="rId8" Type="http://schemas.openxmlformats.org/officeDocument/2006/relationships/slide" Target="slide101.xml"/></Relationships>
</file>

<file path=ppt/slides/_rels/slide12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83.xml"/><Relationship Id="rId1" Type="http://schemas.openxmlformats.org/officeDocument/2006/relationships/slideLayout" Target="../slideLayouts/slideLayout32.xml"/><Relationship Id="rId5" Type="http://schemas.openxmlformats.org/officeDocument/2006/relationships/image" Target="../media/image3.jpg"/><Relationship Id="rId4" Type="http://schemas.openxmlformats.org/officeDocument/2006/relationships/slide" Target="slide62.xml"/></Relationships>
</file>

<file path=ppt/slides/_rels/slide12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84.xml"/><Relationship Id="rId1" Type="http://schemas.openxmlformats.org/officeDocument/2006/relationships/slideLayout" Target="../slideLayouts/slideLayout32.xml"/><Relationship Id="rId4" Type="http://schemas.openxmlformats.org/officeDocument/2006/relationships/image" Target="../media/image3.jpg"/></Relationships>
</file>

<file path=ppt/slides/_rels/slide12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85.xml"/><Relationship Id="rId1" Type="http://schemas.openxmlformats.org/officeDocument/2006/relationships/slideLayout" Target="../slideLayouts/slideLayout32.xml"/><Relationship Id="rId4" Type="http://schemas.openxmlformats.org/officeDocument/2006/relationships/image" Target="../media/image3.jpg"/></Relationships>
</file>

<file path=ppt/slides/_rels/slide12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86.xml"/><Relationship Id="rId1" Type="http://schemas.openxmlformats.org/officeDocument/2006/relationships/slideLayout" Target="../slideLayouts/slideLayout32.xml"/><Relationship Id="rId4" Type="http://schemas.openxmlformats.org/officeDocument/2006/relationships/image" Target="../media/image3.jpg"/></Relationships>
</file>

<file path=ppt/slides/_rels/slide12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87.xml"/><Relationship Id="rId1" Type="http://schemas.openxmlformats.org/officeDocument/2006/relationships/slideLayout" Target="../slideLayouts/slideLayout32.xml"/><Relationship Id="rId4" Type="http://schemas.openxmlformats.org/officeDocument/2006/relationships/image" Target="../media/image3.jpg"/></Relationships>
</file>

<file path=ppt/slides/_rels/slide1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xml"/><Relationship Id="rId1" Type="http://schemas.openxmlformats.org/officeDocument/2006/relationships/slideLayout" Target="../slideLayouts/slideLayout18.xml"/></Relationships>
</file>

<file path=ppt/slides/_rels/slide1270.xml.rels><?xml version="1.0" encoding="UTF-8" standalone="yes"?>
<Relationships xmlns="http://schemas.openxmlformats.org/package/2006/relationships"><Relationship Id="rId3" Type="http://schemas.openxmlformats.org/officeDocument/2006/relationships/slide" Target="slide1263.xml"/><Relationship Id="rId7" Type="http://schemas.openxmlformats.org/officeDocument/2006/relationships/image" Target="../media/image3.jpg"/><Relationship Id="rId2" Type="http://schemas.openxmlformats.org/officeDocument/2006/relationships/notesSlide" Target="../notesSlides/notesSlide888.xml"/><Relationship Id="rId1" Type="http://schemas.openxmlformats.org/officeDocument/2006/relationships/slideLayout" Target="../slideLayouts/slideLayout32.xml"/><Relationship Id="rId6" Type="http://schemas.openxmlformats.org/officeDocument/2006/relationships/slide" Target="slide1280.xml"/><Relationship Id="rId5" Type="http://schemas.openxmlformats.org/officeDocument/2006/relationships/slide" Target="slide3.xml"/><Relationship Id="rId4" Type="http://schemas.openxmlformats.org/officeDocument/2006/relationships/slide" Target="slide73.xml"/></Relationships>
</file>

<file path=ppt/slides/_rels/slide12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80.xml"/><Relationship Id="rId1" Type="http://schemas.openxmlformats.org/officeDocument/2006/relationships/slideLayout" Target="../slideLayouts/slideLayout29.xml"/></Relationships>
</file>

<file path=ppt/slides/_rels/slide12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89.xml"/><Relationship Id="rId1" Type="http://schemas.openxmlformats.org/officeDocument/2006/relationships/slideLayout" Target="../slideLayouts/slideLayout32.xml"/><Relationship Id="rId4" Type="http://schemas.openxmlformats.org/officeDocument/2006/relationships/slide" Target="slide62.xml"/></Relationships>
</file>

<file path=ppt/slides/_rels/slide12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90.xml"/><Relationship Id="rId1" Type="http://schemas.openxmlformats.org/officeDocument/2006/relationships/slideLayout" Target="../slideLayouts/slideLayout32.xml"/></Relationships>
</file>

<file path=ppt/slides/_rels/slide12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91.xml"/><Relationship Id="rId1" Type="http://schemas.openxmlformats.org/officeDocument/2006/relationships/slideLayout" Target="../slideLayouts/slideLayout32.xml"/></Relationships>
</file>

<file path=ppt/slides/_rels/slide12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92.xml"/><Relationship Id="rId1" Type="http://schemas.openxmlformats.org/officeDocument/2006/relationships/slideLayout" Target="../slideLayouts/slideLayout32.xml"/></Relationships>
</file>

<file path=ppt/slides/_rels/slide12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93.xml"/><Relationship Id="rId1" Type="http://schemas.openxmlformats.org/officeDocument/2006/relationships/slideLayout" Target="../slideLayouts/slideLayout32.xml"/></Relationships>
</file>

<file path=ppt/slides/_rels/slide12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94.xml"/><Relationship Id="rId1" Type="http://schemas.openxmlformats.org/officeDocument/2006/relationships/slideLayout" Target="../slideLayouts/slideLayout32.xml"/></Relationships>
</file>

<file path=ppt/slides/_rels/slide12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95.xml"/><Relationship Id="rId1" Type="http://schemas.openxmlformats.org/officeDocument/2006/relationships/slideLayout" Target="../slideLayouts/slideLayout32.xml"/></Relationships>
</file>

<file path=ppt/slides/_rels/slide1279.xml.rels><?xml version="1.0" encoding="UTF-8" standalone="yes"?>
<Relationships xmlns="http://schemas.openxmlformats.org/package/2006/relationships"><Relationship Id="rId3" Type="http://schemas.openxmlformats.org/officeDocument/2006/relationships/slide" Target="slide1263.xml"/><Relationship Id="rId2" Type="http://schemas.openxmlformats.org/officeDocument/2006/relationships/notesSlide" Target="../notesSlides/notesSlide896.xml"/><Relationship Id="rId1" Type="http://schemas.openxmlformats.org/officeDocument/2006/relationships/slideLayout" Target="../slideLayouts/slideLayout32.xml"/><Relationship Id="rId5" Type="http://schemas.openxmlformats.org/officeDocument/2006/relationships/slide" Target="slide3.xml"/><Relationship Id="rId4" Type="http://schemas.openxmlformats.org/officeDocument/2006/relationships/slide" Target="slide101.xml"/></Relationships>
</file>

<file path=ppt/slides/_rels/slide1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xml"/><Relationship Id="rId1" Type="http://schemas.openxmlformats.org/officeDocument/2006/relationships/slideLayout" Target="../slideLayouts/slideLayout18.xml"/><Relationship Id="rId5" Type="http://schemas.openxmlformats.org/officeDocument/2006/relationships/slide" Target="slide129.xml"/><Relationship Id="rId4" Type="http://schemas.openxmlformats.org/officeDocument/2006/relationships/slide" Target="slide2006.xml"/></Relationships>
</file>

<file path=ppt/slides/_rels/slide12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97.xml"/><Relationship Id="rId1" Type="http://schemas.openxmlformats.org/officeDocument/2006/relationships/slideLayout" Target="../slideLayouts/slideLayout32.xml"/><Relationship Id="rId5" Type="http://schemas.openxmlformats.org/officeDocument/2006/relationships/slide" Target="slide1263.xml"/><Relationship Id="rId4" Type="http://schemas.openxmlformats.org/officeDocument/2006/relationships/image" Target="../media/image45.jpg"/></Relationships>
</file>

<file path=ppt/slides/_rels/slide12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98.xml"/><Relationship Id="rId1" Type="http://schemas.openxmlformats.org/officeDocument/2006/relationships/slideLayout" Target="../slideLayouts/slideLayout32.xml"/><Relationship Id="rId4" Type="http://schemas.openxmlformats.org/officeDocument/2006/relationships/image" Target="../media/image45.jpg"/></Relationships>
</file>

<file path=ppt/slides/_rels/slide12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99.xml"/><Relationship Id="rId1" Type="http://schemas.openxmlformats.org/officeDocument/2006/relationships/slideLayout" Target="../slideLayouts/slideLayout32.xml"/><Relationship Id="rId4" Type="http://schemas.openxmlformats.org/officeDocument/2006/relationships/image" Target="../media/image45.jpg"/></Relationships>
</file>

<file path=ppt/slides/_rels/slide12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00.xml"/><Relationship Id="rId1" Type="http://schemas.openxmlformats.org/officeDocument/2006/relationships/slideLayout" Target="../slideLayouts/slideLayout32.xml"/><Relationship Id="rId4" Type="http://schemas.openxmlformats.org/officeDocument/2006/relationships/image" Target="../media/image45.jpg"/></Relationships>
</file>

<file path=ppt/slides/_rels/slide12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01.xml"/><Relationship Id="rId1" Type="http://schemas.openxmlformats.org/officeDocument/2006/relationships/slideLayout" Target="../slideLayouts/slideLayout32.xml"/><Relationship Id="rId4" Type="http://schemas.openxmlformats.org/officeDocument/2006/relationships/image" Target="../media/image45.jpg"/></Relationships>
</file>

<file path=ppt/slides/_rels/slide12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02.xml"/><Relationship Id="rId1" Type="http://schemas.openxmlformats.org/officeDocument/2006/relationships/slideLayout" Target="../slideLayouts/slideLayout32.xml"/><Relationship Id="rId4" Type="http://schemas.openxmlformats.org/officeDocument/2006/relationships/image" Target="../media/image45.jpg"/></Relationships>
</file>

<file path=ppt/slides/_rels/slide12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03.xml"/><Relationship Id="rId1" Type="http://schemas.openxmlformats.org/officeDocument/2006/relationships/slideLayout" Target="../slideLayouts/slideLayout32.xml"/><Relationship Id="rId4" Type="http://schemas.openxmlformats.org/officeDocument/2006/relationships/image" Target="../media/image45.jpg"/></Relationships>
</file>

<file path=ppt/slides/_rels/slide1287.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5.jpg"/><Relationship Id="rId2" Type="http://schemas.openxmlformats.org/officeDocument/2006/relationships/notesSlide" Target="../notesSlides/notesSlide904.xml"/><Relationship Id="rId1" Type="http://schemas.openxmlformats.org/officeDocument/2006/relationships/slideLayout" Target="../slideLayouts/slideLayout32.xml"/><Relationship Id="rId6" Type="http://schemas.openxmlformats.org/officeDocument/2006/relationships/slide" Target="slide1632.xml"/><Relationship Id="rId5" Type="http://schemas.openxmlformats.org/officeDocument/2006/relationships/slide" Target="slide101.xml"/><Relationship Id="rId4" Type="http://schemas.openxmlformats.org/officeDocument/2006/relationships/slide" Target="slide1263.xml"/></Relationships>
</file>

<file path=ppt/slides/_rels/slide12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05.xml"/><Relationship Id="rId1" Type="http://schemas.openxmlformats.org/officeDocument/2006/relationships/slideLayout" Target="../slideLayouts/slideLayout32.xml"/><Relationship Id="rId5" Type="http://schemas.openxmlformats.org/officeDocument/2006/relationships/slide" Target="slide1263.xml"/><Relationship Id="rId4" Type="http://schemas.openxmlformats.org/officeDocument/2006/relationships/image" Target="../media/image43.jpg"/></Relationships>
</file>

<file path=ppt/slides/_rels/slide12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06.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9.xml.rels><?xml version="1.0" encoding="UTF-8" standalone="yes"?>
<Relationships xmlns="http://schemas.openxmlformats.org/package/2006/relationships"><Relationship Id="rId3" Type="http://schemas.openxmlformats.org/officeDocument/2006/relationships/slide" Target="slide2112.xml"/><Relationship Id="rId2" Type="http://schemas.openxmlformats.org/officeDocument/2006/relationships/slide" Target="slide3.xml"/><Relationship Id="rId1" Type="http://schemas.openxmlformats.org/officeDocument/2006/relationships/slideLayout" Target="../slideLayouts/slideLayout24.xml"/></Relationships>
</file>

<file path=ppt/slides/_rels/slide12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07.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08.xml"/><Relationship Id="rId1" Type="http://schemas.openxmlformats.org/officeDocument/2006/relationships/slideLayout" Target="../slideLayouts/slideLayout32.xml"/><Relationship Id="rId6" Type="http://schemas.openxmlformats.org/officeDocument/2006/relationships/image" Target="../media/image43.jpg"/><Relationship Id="rId5" Type="http://schemas.openxmlformats.org/officeDocument/2006/relationships/slide" Target="slide101.xml"/><Relationship Id="rId4" Type="http://schemas.openxmlformats.org/officeDocument/2006/relationships/slide" Target="slide1263.xml"/></Relationships>
</file>

<file path=ppt/slides/_rels/slide12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09.xml"/><Relationship Id="rId1" Type="http://schemas.openxmlformats.org/officeDocument/2006/relationships/slideLayout" Target="../slideLayouts/slideLayout32.xml"/><Relationship Id="rId4" Type="http://schemas.openxmlformats.org/officeDocument/2006/relationships/slide" Target="slide1263.xml"/></Relationships>
</file>

<file path=ppt/slides/_rels/slide12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0.xml"/><Relationship Id="rId1" Type="http://schemas.openxmlformats.org/officeDocument/2006/relationships/slideLayout" Target="../slideLayouts/slideLayout32.xml"/></Relationships>
</file>

<file path=ppt/slides/_rels/slide12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1.xml"/><Relationship Id="rId1" Type="http://schemas.openxmlformats.org/officeDocument/2006/relationships/slideLayout" Target="../slideLayouts/slideLayout32.xml"/></Relationships>
</file>

<file path=ppt/slides/_rels/slide12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2.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2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3.xml"/><Relationship Id="rId1" Type="http://schemas.openxmlformats.org/officeDocument/2006/relationships/slideLayout" Target="../slideLayouts/slideLayout32.xml"/><Relationship Id="rId4" Type="http://schemas.openxmlformats.org/officeDocument/2006/relationships/slide" Target="slide1263.xml"/></Relationships>
</file>

<file path=ppt/slides/_rels/slide12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4.xml"/><Relationship Id="rId1" Type="http://schemas.openxmlformats.org/officeDocument/2006/relationships/slideLayout" Target="../slideLayouts/slideLayout32.xml"/></Relationships>
</file>

<file path=ppt/slides/_rels/slide12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5.xml"/><Relationship Id="rId1" Type="http://schemas.openxmlformats.org/officeDocument/2006/relationships/slideLayout" Target="../slideLayouts/slideLayout32.xml"/></Relationships>
</file>

<file path=ppt/slides/_rels/slide12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6.xml"/><Relationship Id="rId1" Type="http://schemas.openxmlformats.org/officeDocument/2006/relationships/slideLayout" Target="../slideLayouts/slideLayout32.xml"/></Relationships>
</file>

<file path=ppt/slides/_rels/slide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xml"/><Relationship Id="rId1" Type="http://schemas.openxmlformats.org/officeDocument/2006/relationships/slideLayout" Target="../slideLayouts/slideLayout18.xml"/></Relationships>
</file>

<file path=ppt/slides/_rels/slide1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xml"/><Relationship Id="rId1" Type="http://schemas.openxmlformats.org/officeDocument/2006/relationships/slideLayout" Target="../slideLayouts/slideLayout24.xml"/></Relationships>
</file>

<file path=ppt/slides/_rels/slide13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7.xml"/><Relationship Id="rId1" Type="http://schemas.openxmlformats.org/officeDocument/2006/relationships/slideLayout" Target="../slideLayouts/slideLayout32.xml"/></Relationships>
</file>

<file path=ppt/slides/_rels/slide13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8.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3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9.xml"/><Relationship Id="rId1" Type="http://schemas.openxmlformats.org/officeDocument/2006/relationships/slideLayout" Target="../slideLayouts/slideLayout32.xml"/><Relationship Id="rId4" Type="http://schemas.openxmlformats.org/officeDocument/2006/relationships/slide" Target="slide1263.xml"/></Relationships>
</file>

<file path=ppt/slides/_rels/slide13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0.xml"/><Relationship Id="rId1" Type="http://schemas.openxmlformats.org/officeDocument/2006/relationships/slideLayout" Target="../slideLayouts/slideLayout32.xml"/></Relationships>
</file>

<file path=ppt/slides/_rels/slide13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1.xml"/><Relationship Id="rId1" Type="http://schemas.openxmlformats.org/officeDocument/2006/relationships/slideLayout" Target="../slideLayouts/slideLayout32.xml"/></Relationships>
</file>

<file path=ppt/slides/_rels/slide13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2.xml"/><Relationship Id="rId1" Type="http://schemas.openxmlformats.org/officeDocument/2006/relationships/slideLayout" Target="../slideLayouts/slideLayout32.xml"/></Relationships>
</file>

<file path=ppt/slides/_rels/slide13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3.xml"/><Relationship Id="rId1" Type="http://schemas.openxmlformats.org/officeDocument/2006/relationships/slideLayout" Target="../slideLayouts/slideLayout32.xml"/></Relationships>
</file>

<file path=ppt/slides/_rels/slide13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4.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3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5.xml"/><Relationship Id="rId1" Type="http://schemas.openxmlformats.org/officeDocument/2006/relationships/slideLayout" Target="../slideLayouts/slideLayout32.xml"/><Relationship Id="rId5" Type="http://schemas.openxmlformats.org/officeDocument/2006/relationships/slide" Target="slide1263.xml"/><Relationship Id="rId4" Type="http://schemas.openxmlformats.org/officeDocument/2006/relationships/image" Target="../media/image46.jpg"/></Relationships>
</file>

<file path=ppt/slides/_rels/slide13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6.xml"/><Relationship Id="rId1" Type="http://schemas.openxmlformats.org/officeDocument/2006/relationships/slideLayout" Target="../slideLayouts/slideLayout32.xml"/><Relationship Id="rId4" Type="http://schemas.openxmlformats.org/officeDocument/2006/relationships/image" Target="../media/image46.jpg"/></Relationships>
</file>

<file path=ppt/slides/_rels/slide1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xml"/><Relationship Id="rId1" Type="http://schemas.openxmlformats.org/officeDocument/2006/relationships/slideLayout" Target="../slideLayouts/slideLayout25.xml"/></Relationships>
</file>

<file path=ppt/slides/_rels/slide13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7.xml"/><Relationship Id="rId1" Type="http://schemas.openxmlformats.org/officeDocument/2006/relationships/slideLayout" Target="../slideLayouts/slideLayout32.xml"/><Relationship Id="rId4" Type="http://schemas.openxmlformats.org/officeDocument/2006/relationships/image" Target="../media/image46.jpg"/></Relationships>
</file>

<file path=ppt/slides/_rels/slide1311.xml.rels><?xml version="1.0" encoding="UTF-8" standalone="yes"?>
<Relationships xmlns="http://schemas.openxmlformats.org/package/2006/relationships"><Relationship Id="rId8" Type="http://schemas.openxmlformats.org/officeDocument/2006/relationships/slide" Target="slide95.xml"/><Relationship Id="rId3" Type="http://schemas.openxmlformats.org/officeDocument/2006/relationships/slide" Target="slide89.xml"/><Relationship Id="rId7" Type="http://schemas.openxmlformats.org/officeDocument/2006/relationships/image" Target="../media/image46.jpg"/><Relationship Id="rId2" Type="http://schemas.openxmlformats.org/officeDocument/2006/relationships/notesSlide" Target="../notesSlides/notesSlide928.xml"/><Relationship Id="rId1" Type="http://schemas.openxmlformats.org/officeDocument/2006/relationships/slideLayout" Target="../slideLayouts/slideLayout32.xml"/><Relationship Id="rId6" Type="http://schemas.openxmlformats.org/officeDocument/2006/relationships/slide" Target="slide101.xml"/><Relationship Id="rId5" Type="http://schemas.openxmlformats.org/officeDocument/2006/relationships/slide" Target="slide1263.xml"/><Relationship Id="rId4" Type="http://schemas.openxmlformats.org/officeDocument/2006/relationships/slide" Target="slide3.xml"/></Relationships>
</file>

<file path=ppt/slides/_rels/slide13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9.xml"/><Relationship Id="rId1" Type="http://schemas.openxmlformats.org/officeDocument/2006/relationships/slideLayout" Target="../slideLayouts/slideLayout32.xml"/><Relationship Id="rId4" Type="http://schemas.openxmlformats.org/officeDocument/2006/relationships/slide" Target="slide1263.xml"/></Relationships>
</file>

<file path=ppt/slides/_rels/slide13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0.xml"/><Relationship Id="rId1" Type="http://schemas.openxmlformats.org/officeDocument/2006/relationships/slideLayout" Target="../slideLayouts/slideLayout32.xml"/></Relationships>
</file>

<file path=ppt/slides/_rels/slide13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1.xml"/><Relationship Id="rId1" Type="http://schemas.openxmlformats.org/officeDocument/2006/relationships/slideLayout" Target="../slideLayouts/slideLayout32.xml"/></Relationships>
</file>

<file path=ppt/slides/_rels/slide13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2.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3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3.xml"/><Relationship Id="rId1" Type="http://schemas.openxmlformats.org/officeDocument/2006/relationships/slideLayout" Target="../slideLayouts/slideLayout32.xml"/><Relationship Id="rId5" Type="http://schemas.openxmlformats.org/officeDocument/2006/relationships/slide" Target="slide1264.xml"/><Relationship Id="rId4" Type="http://schemas.openxmlformats.org/officeDocument/2006/relationships/image" Target="../media/image47.jpg"/></Relationships>
</file>

<file path=ppt/slides/_rels/slide13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4.xml"/><Relationship Id="rId1" Type="http://schemas.openxmlformats.org/officeDocument/2006/relationships/slideLayout" Target="../slideLayouts/slideLayout32.xml"/><Relationship Id="rId4" Type="http://schemas.openxmlformats.org/officeDocument/2006/relationships/image" Target="../media/image47.jpg"/></Relationships>
</file>

<file path=ppt/slides/_rels/slide13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5.xml"/><Relationship Id="rId1" Type="http://schemas.openxmlformats.org/officeDocument/2006/relationships/slideLayout" Target="../slideLayouts/slideLayout32.xml"/><Relationship Id="rId4" Type="http://schemas.openxmlformats.org/officeDocument/2006/relationships/image" Target="../media/image47.jpg"/></Relationships>
</file>

<file path=ppt/slides/_rels/slide13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6.xml"/><Relationship Id="rId1" Type="http://schemas.openxmlformats.org/officeDocument/2006/relationships/slideLayout" Target="../slideLayouts/slideLayout32.xml"/><Relationship Id="rId4" Type="http://schemas.openxmlformats.org/officeDocument/2006/relationships/image" Target="../media/image47.jpg"/></Relationships>
</file>

<file path=ppt/slides/_rels/slide1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xml"/><Relationship Id="rId1" Type="http://schemas.openxmlformats.org/officeDocument/2006/relationships/slideLayout" Target="../slideLayouts/slideLayout25.xml"/></Relationships>
</file>

<file path=ppt/slides/_rels/slide13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7.xml"/><Relationship Id="rId1" Type="http://schemas.openxmlformats.org/officeDocument/2006/relationships/slideLayout" Target="../slideLayouts/slideLayout32.xml"/><Relationship Id="rId4" Type="http://schemas.openxmlformats.org/officeDocument/2006/relationships/image" Target="../media/image47.jpg"/></Relationships>
</file>

<file path=ppt/slides/_rels/slide13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8.xml"/><Relationship Id="rId1" Type="http://schemas.openxmlformats.org/officeDocument/2006/relationships/slideLayout" Target="../slideLayouts/slideLayout32.xml"/><Relationship Id="rId4" Type="http://schemas.openxmlformats.org/officeDocument/2006/relationships/image" Target="../media/image47.jpg"/></Relationships>
</file>

<file path=ppt/slides/_rels/slide13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9.xml"/><Relationship Id="rId1" Type="http://schemas.openxmlformats.org/officeDocument/2006/relationships/slideLayout" Target="../slideLayouts/slideLayout32.xml"/><Relationship Id="rId4" Type="http://schemas.openxmlformats.org/officeDocument/2006/relationships/image" Target="../media/image47.jpg"/></Relationships>
</file>

<file path=ppt/slides/_rels/slide13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0.xml"/><Relationship Id="rId1" Type="http://schemas.openxmlformats.org/officeDocument/2006/relationships/slideLayout" Target="../slideLayouts/slideLayout32.xml"/><Relationship Id="rId6" Type="http://schemas.openxmlformats.org/officeDocument/2006/relationships/image" Target="../media/image47.jpg"/><Relationship Id="rId5" Type="http://schemas.openxmlformats.org/officeDocument/2006/relationships/slide" Target="slide101.xml"/><Relationship Id="rId4" Type="http://schemas.openxmlformats.org/officeDocument/2006/relationships/slide" Target="slide1263.xml"/></Relationships>
</file>

<file path=ppt/slides/_rels/slide13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1.xml"/><Relationship Id="rId1" Type="http://schemas.openxmlformats.org/officeDocument/2006/relationships/slideLayout" Target="../slideLayouts/slideLayout32.xml"/><Relationship Id="rId5" Type="http://schemas.openxmlformats.org/officeDocument/2006/relationships/image" Target="../media/image12.jpg"/><Relationship Id="rId4" Type="http://schemas.openxmlformats.org/officeDocument/2006/relationships/slide" Target="slide1263.xml"/></Relationships>
</file>

<file path=ppt/slides/_rels/slide13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2.xml"/><Relationship Id="rId1" Type="http://schemas.openxmlformats.org/officeDocument/2006/relationships/slideLayout" Target="../slideLayouts/slideLayout32.xml"/><Relationship Id="rId4" Type="http://schemas.openxmlformats.org/officeDocument/2006/relationships/image" Target="../media/image12.jpg"/></Relationships>
</file>

<file path=ppt/slides/_rels/slide13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3.xml"/><Relationship Id="rId1" Type="http://schemas.openxmlformats.org/officeDocument/2006/relationships/slideLayout" Target="../slideLayouts/slideLayout32.xml"/><Relationship Id="rId4" Type="http://schemas.openxmlformats.org/officeDocument/2006/relationships/image" Target="../media/image12.jpg"/></Relationships>
</file>

<file path=ppt/slides/_rels/slide13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4.xml"/><Relationship Id="rId1" Type="http://schemas.openxmlformats.org/officeDocument/2006/relationships/slideLayout" Target="../slideLayouts/slideLayout32.xml"/><Relationship Id="rId4" Type="http://schemas.openxmlformats.org/officeDocument/2006/relationships/image" Target="../media/image12.jpg"/></Relationships>
</file>

<file path=ppt/slides/_rels/slide13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5.xml"/><Relationship Id="rId1" Type="http://schemas.openxmlformats.org/officeDocument/2006/relationships/slideLayout" Target="../slideLayouts/slideLayout32.xml"/><Relationship Id="rId4" Type="http://schemas.openxmlformats.org/officeDocument/2006/relationships/image" Target="../media/image12.jpg"/></Relationships>
</file>

<file path=ppt/slides/_rels/slide13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6.xml"/><Relationship Id="rId1" Type="http://schemas.openxmlformats.org/officeDocument/2006/relationships/slideLayout" Target="../slideLayouts/slideLayout32.xml"/><Relationship Id="rId4" Type="http://schemas.openxmlformats.org/officeDocument/2006/relationships/image" Target="../media/image12.jpg"/></Relationships>
</file>

<file path=ppt/slides/_rels/slide1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xml"/><Relationship Id="rId1" Type="http://schemas.openxmlformats.org/officeDocument/2006/relationships/slideLayout" Target="../slideLayouts/slideLayout25.xml"/></Relationships>
</file>

<file path=ppt/slides/_rels/slide13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7.xml"/><Relationship Id="rId1" Type="http://schemas.openxmlformats.org/officeDocument/2006/relationships/slideLayout" Target="../slideLayouts/slideLayout32.xml"/><Relationship Id="rId4" Type="http://schemas.openxmlformats.org/officeDocument/2006/relationships/image" Target="../media/image12.jpg"/></Relationships>
</file>

<file path=ppt/slides/_rels/slide1331.xml.rels><?xml version="1.0" encoding="UTF-8" standalone="yes"?>
<Relationships xmlns="http://schemas.openxmlformats.org/package/2006/relationships"><Relationship Id="rId3" Type="http://schemas.openxmlformats.org/officeDocument/2006/relationships/slide" Target="slide89.xml"/><Relationship Id="rId7" Type="http://schemas.openxmlformats.org/officeDocument/2006/relationships/image" Target="../media/image12.jpg"/><Relationship Id="rId2" Type="http://schemas.openxmlformats.org/officeDocument/2006/relationships/notesSlide" Target="../notesSlides/notesSlide948.xml"/><Relationship Id="rId1" Type="http://schemas.openxmlformats.org/officeDocument/2006/relationships/slideLayout" Target="../slideLayouts/slideLayout32.xml"/><Relationship Id="rId6" Type="http://schemas.openxmlformats.org/officeDocument/2006/relationships/slide" Target="slide3.xml"/><Relationship Id="rId5" Type="http://schemas.openxmlformats.org/officeDocument/2006/relationships/slide" Target="slide101.xml"/><Relationship Id="rId4" Type="http://schemas.openxmlformats.org/officeDocument/2006/relationships/slide" Target="slide1263.xml"/></Relationships>
</file>

<file path=ppt/slides/_rels/slide13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9.xml"/><Relationship Id="rId1" Type="http://schemas.openxmlformats.org/officeDocument/2006/relationships/slideLayout" Target="../slideLayouts/slideLayout32.xml"/><Relationship Id="rId6" Type="http://schemas.microsoft.com/office/2007/relationships/hdphoto" Target="../media/hdphoto1.wdp"/><Relationship Id="rId5" Type="http://schemas.openxmlformats.org/officeDocument/2006/relationships/image" Target="../media/image48.png"/><Relationship Id="rId4" Type="http://schemas.openxmlformats.org/officeDocument/2006/relationships/slide" Target="slide1263.xml"/></Relationships>
</file>

<file path=ppt/slides/_rels/slide13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0.xml"/><Relationship Id="rId1" Type="http://schemas.openxmlformats.org/officeDocument/2006/relationships/slideLayout" Target="../slideLayouts/slideLayout32.xml"/><Relationship Id="rId5" Type="http://schemas.microsoft.com/office/2007/relationships/hdphoto" Target="../media/hdphoto1.wdp"/><Relationship Id="rId4" Type="http://schemas.openxmlformats.org/officeDocument/2006/relationships/image" Target="../media/image48.png"/></Relationships>
</file>

<file path=ppt/slides/_rels/slide13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1.xml"/><Relationship Id="rId1" Type="http://schemas.openxmlformats.org/officeDocument/2006/relationships/slideLayout" Target="../slideLayouts/slideLayout32.xml"/><Relationship Id="rId5" Type="http://schemas.microsoft.com/office/2007/relationships/hdphoto" Target="../media/hdphoto1.wdp"/><Relationship Id="rId4" Type="http://schemas.openxmlformats.org/officeDocument/2006/relationships/image" Target="../media/image48.png"/></Relationships>
</file>

<file path=ppt/slides/_rels/slide13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2.xml"/><Relationship Id="rId1" Type="http://schemas.openxmlformats.org/officeDocument/2006/relationships/slideLayout" Target="../slideLayouts/slideLayout32.xml"/><Relationship Id="rId5" Type="http://schemas.microsoft.com/office/2007/relationships/hdphoto" Target="../media/hdphoto1.wdp"/><Relationship Id="rId4" Type="http://schemas.openxmlformats.org/officeDocument/2006/relationships/image" Target="../media/image48.png"/></Relationships>
</file>

<file path=ppt/slides/_rels/slide13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3.xml"/><Relationship Id="rId1" Type="http://schemas.openxmlformats.org/officeDocument/2006/relationships/slideLayout" Target="../slideLayouts/slideLayout32.xml"/><Relationship Id="rId5" Type="http://schemas.microsoft.com/office/2007/relationships/hdphoto" Target="../media/hdphoto1.wdp"/><Relationship Id="rId4" Type="http://schemas.openxmlformats.org/officeDocument/2006/relationships/image" Target="../media/image48.png"/></Relationships>
</file>

<file path=ppt/slides/_rels/slide13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4.xml"/><Relationship Id="rId1" Type="http://schemas.openxmlformats.org/officeDocument/2006/relationships/slideLayout" Target="../slideLayouts/slideLayout32.xml"/><Relationship Id="rId5" Type="http://schemas.microsoft.com/office/2007/relationships/hdphoto" Target="../media/hdphoto1.wdp"/><Relationship Id="rId4" Type="http://schemas.openxmlformats.org/officeDocument/2006/relationships/image" Target="../media/image48.png"/></Relationships>
</file>

<file path=ppt/slides/_rels/slide13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5.xml"/><Relationship Id="rId1" Type="http://schemas.openxmlformats.org/officeDocument/2006/relationships/slideLayout" Target="../slideLayouts/slideLayout32.xml"/><Relationship Id="rId5" Type="http://schemas.microsoft.com/office/2007/relationships/hdphoto" Target="../media/hdphoto1.wdp"/><Relationship Id="rId4" Type="http://schemas.openxmlformats.org/officeDocument/2006/relationships/image" Target="../media/image48.png"/></Relationships>
</file>

<file path=ppt/slides/_rels/slide13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6.xml"/><Relationship Id="rId1" Type="http://schemas.openxmlformats.org/officeDocument/2006/relationships/slideLayout" Target="../slideLayouts/slideLayout32.xml"/><Relationship Id="rId5" Type="http://schemas.microsoft.com/office/2007/relationships/hdphoto" Target="../media/hdphoto1.wdp"/><Relationship Id="rId4" Type="http://schemas.openxmlformats.org/officeDocument/2006/relationships/image" Target="../media/image48.png"/></Relationships>
</file>

<file path=ppt/slides/_rels/slide1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xml"/><Relationship Id="rId1" Type="http://schemas.openxmlformats.org/officeDocument/2006/relationships/slideLayout" Target="../slideLayouts/slideLayout25.xml"/></Relationships>
</file>

<file path=ppt/slides/_rels/slide13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7.xml"/><Relationship Id="rId1" Type="http://schemas.openxmlformats.org/officeDocument/2006/relationships/slideLayout" Target="../slideLayouts/slideLayout32.xml"/><Relationship Id="rId5" Type="http://schemas.microsoft.com/office/2007/relationships/hdphoto" Target="../media/hdphoto1.wdp"/><Relationship Id="rId4" Type="http://schemas.openxmlformats.org/officeDocument/2006/relationships/image" Target="../media/image48.png"/></Relationships>
</file>

<file path=ppt/slides/_rels/slide13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8.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3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9.xml"/><Relationship Id="rId1" Type="http://schemas.openxmlformats.org/officeDocument/2006/relationships/slideLayout" Target="../slideLayouts/slideLayout32.xml"/><Relationship Id="rId5" Type="http://schemas.openxmlformats.org/officeDocument/2006/relationships/slide" Target="slide1263.xml"/><Relationship Id="rId4" Type="http://schemas.openxmlformats.org/officeDocument/2006/relationships/image" Target="../media/image49.jpg"/></Relationships>
</file>

<file path=ppt/slides/_rels/slide13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0.xml"/><Relationship Id="rId1" Type="http://schemas.openxmlformats.org/officeDocument/2006/relationships/slideLayout" Target="../slideLayouts/slideLayout32.xml"/><Relationship Id="rId4" Type="http://schemas.openxmlformats.org/officeDocument/2006/relationships/image" Target="../media/image49.jpg"/></Relationships>
</file>

<file path=ppt/slides/_rels/slide13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1.xml"/><Relationship Id="rId1" Type="http://schemas.openxmlformats.org/officeDocument/2006/relationships/slideLayout" Target="../slideLayouts/slideLayout32.xml"/><Relationship Id="rId4" Type="http://schemas.openxmlformats.org/officeDocument/2006/relationships/image" Target="../media/image49.jpg"/></Relationships>
</file>

<file path=ppt/slides/_rels/slide13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2.xml"/><Relationship Id="rId1" Type="http://schemas.openxmlformats.org/officeDocument/2006/relationships/slideLayout" Target="../slideLayouts/slideLayout32.xml"/><Relationship Id="rId4" Type="http://schemas.openxmlformats.org/officeDocument/2006/relationships/image" Target="../media/image49.jpg"/></Relationships>
</file>

<file path=ppt/slides/_rels/slide13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3.xml"/><Relationship Id="rId1" Type="http://schemas.openxmlformats.org/officeDocument/2006/relationships/slideLayout" Target="../slideLayouts/slideLayout32.xml"/><Relationship Id="rId4" Type="http://schemas.openxmlformats.org/officeDocument/2006/relationships/image" Target="../media/image49.jpg"/></Relationships>
</file>

<file path=ppt/slides/_rels/slide13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4.xml"/><Relationship Id="rId1" Type="http://schemas.openxmlformats.org/officeDocument/2006/relationships/slideLayout" Target="../slideLayouts/slideLayout32.xml"/><Relationship Id="rId4" Type="http://schemas.openxmlformats.org/officeDocument/2006/relationships/image" Target="../media/image49.jpg"/></Relationships>
</file>

<file path=ppt/slides/_rels/slide13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5.xml"/><Relationship Id="rId1" Type="http://schemas.openxmlformats.org/officeDocument/2006/relationships/slideLayout" Target="../slideLayouts/slideLayout32.xml"/><Relationship Id="rId4" Type="http://schemas.openxmlformats.org/officeDocument/2006/relationships/image" Target="../media/image49.jpg"/></Relationships>
</file>

<file path=ppt/slides/_rels/slide1349.xml.rels><?xml version="1.0" encoding="UTF-8" standalone="yes"?>
<Relationships xmlns="http://schemas.openxmlformats.org/package/2006/relationships"><Relationship Id="rId8" Type="http://schemas.openxmlformats.org/officeDocument/2006/relationships/slide" Target="slide1263.xml"/><Relationship Id="rId3" Type="http://schemas.openxmlformats.org/officeDocument/2006/relationships/slide" Target="slide3.xml"/><Relationship Id="rId7" Type="http://schemas.openxmlformats.org/officeDocument/2006/relationships/slide" Target="slide1370.xml"/><Relationship Id="rId2" Type="http://schemas.openxmlformats.org/officeDocument/2006/relationships/notesSlide" Target="../notesSlides/notesSlide966.xml"/><Relationship Id="rId1" Type="http://schemas.openxmlformats.org/officeDocument/2006/relationships/slideLayout" Target="../slideLayouts/slideLayout32.xml"/><Relationship Id="rId6" Type="http://schemas.openxmlformats.org/officeDocument/2006/relationships/slide" Target="slide1378.xml"/><Relationship Id="rId5" Type="http://schemas.openxmlformats.org/officeDocument/2006/relationships/slide" Target="slide1362.xml"/><Relationship Id="rId10" Type="http://schemas.openxmlformats.org/officeDocument/2006/relationships/image" Target="../media/image49.jpg"/><Relationship Id="rId4" Type="http://schemas.openxmlformats.org/officeDocument/2006/relationships/slide" Target="slide1356.xml"/><Relationship Id="rId9" Type="http://schemas.openxmlformats.org/officeDocument/2006/relationships/slide" Target="slide101.xml"/></Relationships>
</file>

<file path=ppt/slides/_rels/slide1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xml"/><Relationship Id="rId1" Type="http://schemas.openxmlformats.org/officeDocument/2006/relationships/slideLayout" Target="../slideLayouts/slideLayout25.xml"/></Relationships>
</file>

<file path=ppt/slides/_rels/slide13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7.xml"/><Relationship Id="rId1" Type="http://schemas.openxmlformats.org/officeDocument/2006/relationships/slideLayout" Target="../slideLayouts/slideLayout32.xml"/><Relationship Id="rId5" Type="http://schemas.openxmlformats.org/officeDocument/2006/relationships/slide" Target="slide1263.xml"/><Relationship Id="rId4" Type="http://schemas.openxmlformats.org/officeDocument/2006/relationships/image" Target="../media/image6.gif"/></Relationships>
</file>

<file path=ppt/slides/_rels/slide13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8.xml"/><Relationship Id="rId1" Type="http://schemas.openxmlformats.org/officeDocument/2006/relationships/slideLayout" Target="../slideLayouts/slideLayout32.xml"/><Relationship Id="rId4" Type="http://schemas.openxmlformats.org/officeDocument/2006/relationships/image" Target="../media/image6.gif"/></Relationships>
</file>

<file path=ppt/slides/_rels/slide13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9.xml"/><Relationship Id="rId1" Type="http://schemas.openxmlformats.org/officeDocument/2006/relationships/slideLayout" Target="../slideLayouts/slideLayout32.xml"/><Relationship Id="rId4" Type="http://schemas.openxmlformats.org/officeDocument/2006/relationships/image" Target="../media/image6.gif"/></Relationships>
</file>

<file path=ppt/slides/_rels/slide13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70.xml"/><Relationship Id="rId1" Type="http://schemas.openxmlformats.org/officeDocument/2006/relationships/slideLayout" Target="../slideLayouts/slideLayout32.xml"/><Relationship Id="rId4" Type="http://schemas.openxmlformats.org/officeDocument/2006/relationships/image" Target="../media/image6.gif"/></Relationships>
</file>

<file path=ppt/slides/_rels/slide13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71.xml"/><Relationship Id="rId1" Type="http://schemas.openxmlformats.org/officeDocument/2006/relationships/slideLayout" Target="../slideLayouts/slideLayout32.xml"/><Relationship Id="rId4" Type="http://schemas.openxmlformats.org/officeDocument/2006/relationships/image" Target="../media/image6.gif"/></Relationships>
</file>

<file path=ppt/slides/_rels/slide1355.xml.rels><?xml version="1.0" encoding="UTF-8" standalone="yes"?>
<Relationships xmlns="http://schemas.openxmlformats.org/package/2006/relationships"><Relationship Id="rId8" Type="http://schemas.openxmlformats.org/officeDocument/2006/relationships/slide" Target="slide1263.xml"/><Relationship Id="rId3" Type="http://schemas.openxmlformats.org/officeDocument/2006/relationships/slide" Target="slide3.xml"/><Relationship Id="rId7" Type="http://schemas.openxmlformats.org/officeDocument/2006/relationships/slide" Target="slide1370.xml"/><Relationship Id="rId2" Type="http://schemas.openxmlformats.org/officeDocument/2006/relationships/notesSlide" Target="../notesSlides/notesSlide972.xml"/><Relationship Id="rId1" Type="http://schemas.openxmlformats.org/officeDocument/2006/relationships/slideLayout" Target="../slideLayouts/slideLayout32.xml"/><Relationship Id="rId6" Type="http://schemas.openxmlformats.org/officeDocument/2006/relationships/slide" Target="slide1378.xml"/><Relationship Id="rId5" Type="http://schemas.openxmlformats.org/officeDocument/2006/relationships/slide" Target="slide1362.xml"/><Relationship Id="rId4" Type="http://schemas.openxmlformats.org/officeDocument/2006/relationships/slide" Target="slide1356.xml"/><Relationship Id="rId9" Type="http://schemas.openxmlformats.org/officeDocument/2006/relationships/slide" Target="slide101.xml"/></Relationships>
</file>

<file path=ppt/slides/_rels/slide13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73.xml"/><Relationship Id="rId1" Type="http://schemas.openxmlformats.org/officeDocument/2006/relationships/slideLayout" Target="../slideLayouts/slideLayout32.xml"/><Relationship Id="rId5" Type="http://schemas.openxmlformats.org/officeDocument/2006/relationships/image" Target="../media/image50.jpg"/><Relationship Id="rId4" Type="http://schemas.openxmlformats.org/officeDocument/2006/relationships/slide" Target="slide1263.xml"/></Relationships>
</file>

<file path=ppt/slides/_rels/slide13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74.xml"/><Relationship Id="rId1" Type="http://schemas.openxmlformats.org/officeDocument/2006/relationships/slideLayout" Target="../slideLayouts/slideLayout32.xml"/><Relationship Id="rId4" Type="http://schemas.openxmlformats.org/officeDocument/2006/relationships/image" Target="../media/image50.jpg"/></Relationships>
</file>

<file path=ppt/slides/_rels/slide13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75.xml"/><Relationship Id="rId1" Type="http://schemas.openxmlformats.org/officeDocument/2006/relationships/slideLayout" Target="../slideLayouts/slideLayout32.xml"/><Relationship Id="rId4" Type="http://schemas.openxmlformats.org/officeDocument/2006/relationships/image" Target="../media/image50.jpg"/></Relationships>
</file>

<file path=ppt/slides/_rels/slide13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76.xml"/><Relationship Id="rId1" Type="http://schemas.openxmlformats.org/officeDocument/2006/relationships/slideLayout" Target="../slideLayouts/slideLayout32.xml"/><Relationship Id="rId4" Type="http://schemas.openxmlformats.org/officeDocument/2006/relationships/image" Target="../media/image50.jpg"/></Relationships>
</file>

<file path=ppt/slides/_rels/slide1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xml"/><Relationship Id="rId1" Type="http://schemas.openxmlformats.org/officeDocument/2006/relationships/slideLayout" Target="../slideLayouts/slideLayout25.xml"/></Relationships>
</file>

<file path=ppt/slides/_rels/slide13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77.xml"/><Relationship Id="rId1" Type="http://schemas.openxmlformats.org/officeDocument/2006/relationships/slideLayout" Target="../slideLayouts/slideLayout32.xml"/><Relationship Id="rId4" Type="http://schemas.openxmlformats.org/officeDocument/2006/relationships/image" Target="../media/image50.jpg"/></Relationships>
</file>

<file path=ppt/slides/_rels/slide13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78.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3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79.xml"/><Relationship Id="rId1" Type="http://schemas.openxmlformats.org/officeDocument/2006/relationships/slideLayout" Target="../slideLayouts/slideLayout32.xml"/><Relationship Id="rId5" Type="http://schemas.openxmlformats.org/officeDocument/2006/relationships/image" Target="../media/image14.jpg"/><Relationship Id="rId4" Type="http://schemas.openxmlformats.org/officeDocument/2006/relationships/slide" Target="slide1263.xml"/></Relationships>
</file>

<file path=ppt/slides/_rels/slide13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0.xml"/><Relationship Id="rId1" Type="http://schemas.openxmlformats.org/officeDocument/2006/relationships/slideLayout" Target="../slideLayouts/slideLayout32.xml"/><Relationship Id="rId4" Type="http://schemas.openxmlformats.org/officeDocument/2006/relationships/image" Target="../media/image14.jpg"/></Relationships>
</file>

<file path=ppt/slides/_rels/slide13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1.xml"/><Relationship Id="rId1" Type="http://schemas.openxmlformats.org/officeDocument/2006/relationships/slideLayout" Target="../slideLayouts/slideLayout32.xml"/><Relationship Id="rId4" Type="http://schemas.openxmlformats.org/officeDocument/2006/relationships/image" Target="../media/image14.jpg"/></Relationships>
</file>

<file path=ppt/slides/_rels/slide13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2.xml"/><Relationship Id="rId1" Type="http://schemas.openxmlformats.org/officeDocument/2006/relationships/slideLayout" Target="../slideLayouts/slideLayout32.xml"/><Relationship Id="rId4" Type="http://schemas.openxmlformats.org/officeDocument/2006/relationships/image" Target="../media/image14.jpg"/></Relationships>
</file>

<file path=ppt/slides/_rels/slide13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3.xml"/><Relationship Id="rId1" Type="http://schemas.openxmlformats.org/officeDocument/2006/relationships/slideLayout" Target="../slideLayouts/slideLayout32.xml"/><Relationship Id="rId4" Type="http://schemas.openxmlformats.org/officeDocument/2006/relationships/image" Target="../media/image14.jpg"/></Relationships>
</file>

<file path=ppt/slides/_rels/slide13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4.xml"/><Relationship Id="rId1" Type="http://schemas.openxmlformats.org/officeDocument/2006/relationships/slideLayout" Target="../slideLayouts/slideLayout32.xml"/><Relationship Id="rId4" Type="http://schemas.openxmlformats.org/officeDocument/2006/relationships/image" Target="../media/image14.jpg"/></Relationships>
</file>

<file path=ppt/slides/_rels/slide13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5.xml"/><Relationship Id="rId1" Type="http://schemas.openxmlformats.org/officeDocument/2006/relationships/slideLayout" Target="../slideLayouts/slideLayout32.xml"/><Relationship Id="rId4" Type="http://schemas.openxmlformats.org/officeDocument/2006/relationships/image" Target="../media/image14.jpg"/></Relationships>
</file>

<file path=ppt/slides/_rels/slide13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6.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37.xml.rels><?xml version="1.0" encoding="UTF-8" standalone="yes"?>
<Relationships xmlns="http://schemas.openxmlformats.org/package/2006/relationships"><Relationship Id="rId8" Type="http://schemas.openxmlformats.org/officeDocument/2006/relationships/slide" Target="slide2166.xml"/><Relationship Id="rId13" Type="http://schemas.openxmlformats.org/officeDocument/2006/relationships/slide" Target="slide2227.xml"/><Relationship Id="rId18" Type="http://schemas.openxmlformats.org/officeDocument/2006/relationships/slide" Target="slide2154.xml"/><Relationship Id="rId3" Type="http://schemas.openxmlformats.org/officeDocument/2006/relationships/slide" Target="slide3.xml"/><Relationship Id="rId21" Type="http://schemas.openxmlformats.org/officeDocument/2006/relationships/slide" Target="slide2195.xml"/><Relationship Id="rId7" Type="http://schemas.openxmlformats.org/officeDocument/2006/relationships/slide" Target="slide2162.xml"/><Relationship Id="rId12" Type="http://schemas.openxmlformats.org/officeDocument/2006/relationships/slide" Target="slide2218.xml"/><Relationship Id="rId17" Type="http://schemas.openxmlformats.org/officeDocument/2006/relationships/slide" Target="slide2187.xml"/><Relationship Id="rId2" Type="http://schemas.openxmlformats.org/officeDocument/2006/relationships/notesSlide" Target="../notesSlides/notesSlide109.xml"/><Relationship Id="rId16" Type="http://schemas.openxmlformats.org/officeDocument/2006/relationships/slide" Target="slide2249.xml"/><Relationship Id="rId20" Type="http://schemas.openxmlformats.org/officeDocument/2006/relationships/slide" Target="slide2253.xml"/><Relationship Id="rId1" Type="http://schemas.openxmlformats.org/officeDocument/2006/relationships/slideLayout" Target="../slideLayouts/slideLayout25.xml"/><Relationship Id="rId6" Type="http://schemas.openxmlformats.org/officeDocument/2006/relationships/slide" Target="slide2158.xml"/><Relationship Id="rId11" Type="http://schemas.openxmlformats.org/officeDocument/2006/relationships/slide" Target="slide2191.xml"/><Relationship Id="rId5" Type="http://schemas.openxmlformats.org/officeDocument/2006/relationships/slide" Target="slide2143.xml"/><Relationship Id="rId15" Type="http://schemas.openxmlformats.org/officeDocument/2006/relationships/slide" Target="slide2245.xml"/><Relationship Id="rId10" Type="http://schemas.openxmlformats.org/officeDocument/2006/relationships/slide" Target="slide2179.xml"/><Relationship Id="rId19" Type="http://schemas.openxmlformats.org/officeDocument/2006/relationships/slide" Target="slide2174.xml"/><Relationship Id="rId4" Type="http://schemas.openxmlformats.org/officeDocument/2006/relationships/slide" Target="slide2139.xml"/><Relationship Id="rId9" Type="http://schemas.openxmlformats.org/officeDocument/2006/relationships/slide" Target="slide2170.xml"/><Relationship Id="rId14" Type="http://schemas.openxmlformats.org/officeDocument/2006/relationships/slide" Target="slide2241.xml"/><Relationship Id="rId22" Type="http://schemas.openxmlformats.org/officeDocument/2006/relationships/slide" Target="slide2183.xml"/></Relationships>
</file>

<file path=ppt/slides/_rels/slide13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7.xml"/><Relationship Id="rId1" Type="http://schemas.openxmlformats.org/officeDocument/2006/relationships/slideLayout" Target="../slideLayouts/slideLayout32.xml"/><Relationship Id="rId5" Type="http://schemas.openxmlformats.org/officeDocument/2006/relationships/slide" Target="slide1263.xml"/><Relationship Id="rId4" Type="http://schemas.openxmlformats.org/officeDocument/2006/relationships/image" Target="../media/image13.jpg"/></Relationships>
</file>

<file path=ppt/slides/_rels/slide13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8.xml"/><Relationship Id="rId1" Type="http://schemas.openxmlformats.org/officeDocument/2006/relationships/slideLayout" Target="../slideLayouts/slideLayout32.xml"/><Relationship Id="rId4" Type="http://schemas.openxmlformats.org/officeDocument/2006/relationships/image" Target="../media/image13.jpg"/></Relationships>
</file>

<file path=ppt/slides/_rels/slide13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9.xml"/><Relationship Id="rId1" Type="http://schemas.openxmlformats.org/officeDocument/2006/relationships/slideLayout" Target="../slideLayouts/slideLayout32.xml"/><Relationship Id="rId4" Type="http://schemas.openxmlformats.org/officeDocument/2006/relationships/image" Target="../media/image13.jpg"/></Relationships>
</file>

<file path=ppt/slides/_rels/slide13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0.xml"/><Relationship Id="rId1" Type="http://schemas.openxmlformats.org/officeDocument/2006/relationships/slideLayout" Target="../slideLayouts/slideLayout32.xml"/><Relationship Id="rId4" Type="http://schemas.openxmlformats.org/officeDocument/2006/relationships/image" Target="../media/image13.jpg"/></Relationships>
</file>

<file path=ppt/slides/_rels/slide13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1.xml"/><Relationship Id="rId1" Type="http://schemas.openxmlformats.org/officeDocument/2006/relationships/slideLayout" Target="../slideLayouts/slideLayout32.xml"/><Relationship Id="rId4" Type="http://schemas.openxmlformats.org/officeDocument/2006/relationships/image" Target="../media/image13.jpg"/></Relationships>
</file>

<file path=ppt/slides/_rels/slide13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2.xml"/><Relationship Id="rId1" Type="http://schemas.openxmlformats.org/officeDocument/2006/relationships/slideLayout" Target="../slideLayouts/slideLayout32.xml"/><Relationship Id="rId4" Type="http://schemas.openxmlformats.org/officeDocument/2006/relationships/image" Target="../media/image13.jpg"/></Relationships>
</file>

<file path=ppt/slides/_rels/slide13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3.xml"/><Relationship Id="rId1" Type="http://schemas.openxmlformats.org/officeDocument/2006/relationships/slideLayout" Target="../slideLayouts/slideLayout32.xml"/><Relationship Id="rId4" Type="http://schemas.openxmlformats.org/officeDocument/2006/relationships/image" Target="../media/image13.jpg"/></Relationships>
</file>

<file path=ppt/slides/_rels/slide13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4.xml"/><Relationship Id="rId1" Type="http://schemas.openxmlformats.org/officeDocument/2006/relationships/slideLayout" Target="../slideLayouts/slideLayout32.xml"/><Relationship Id="rId6" Type="http://schemas.openxmlformats.org/officeDocument/2006/relationships/image" Target="../media/image13.jpg"/><Relationship Id="rId5" Type="http://schemas.openxmlformats.org/officeDocument/2006/relationships/slide" Target="slide101.xml"/><Relationship Id="rId4" Type="http://schemas.openxmlformats.org/officeDocument/2006/relationships/slide" Target="slide1263.xml"/></Relationships>
</file>

<file path=ppt/slides/_rels/slide13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5.xml"/><Relationship Id="rId1" Type="http://schemas.openxmlformats.org/officeDocument/2006/relationships/slideLayout" Target="../slideLayouts/slideLayout32.xml"/><Relationship Id="rId5" Type="http://schemas.openxmlformats.org/officeDocument/2006/relationships/image" Target="../media/image15.jpg"/><Relationship Id="rId4" Type="http://schemas.openxmlformats.org/officeDocument/2006/relationships/slide" Target="slide1263.xml"/></Relationships>
</file>

<file path=ppt/slides/_rels/slide13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6.xml"/><Relationship Id="rId1" Type="http://schemas.openxmlformats.org/officeDocument/2006/relationships/slideLayout" Target="../slideLayouts/slideLayout32.xml"/><Relationship Id="rId4" Type="http://schemas.openxmlformats.org/officeDocument/2006/relationships/image" Target="../media/image15.jpg"/></Relationships>
</file>

<file path=ppt/slides/_rels/slide13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3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7.xml"/><Relationship Id="rId1" Type="http://schemas.openxmlformats.org/officeDocument/2006/relationships/slideLayout" Target="../slideLayouts/slideLayout32.xml"/><Relationship Id="rId4" Type="http://schemas.openxmlformats.org/officeDocument/2006/relationships/image" Target="../media/image15.jpg"/></Relationships>
</file>

<file path=ppt/slides/_rels/slide13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8.xml"/><Relationship Id="rId1" Type="http://schemas.openxmlformats.org/officeDocument/2006/relationships/slideLayout" Target="../slideLayouts/slideLayout32.xml"/><Relationship Id="rId4" Type="http://schemas.openxmlformats.org/officeDocument/2006/relationships/image" Target="../media/image15.jpg"/></Relationships>
</file>

<file path=ppt/slides/_rels/slide13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9.xml"/><Relationship Id="rId1" Type="http://schemas.openxmlformats.org/officeDocument/2006/relationships/slideLayout" Target="../slideLayouts/slideLayout32.xml"/><Relationship Id="rId4" Type="http://schemas.openxmlformats.org/officeDocument/2006/relationships/image" Target="../media/image15.jpg"/></Relationships>
</file>

<file path=ppt/slides/_rels/slide13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0.xml"/><Relationship Id="rId1" Type="http://schemas.openxmlformats.org/officeDocument/2006/relationships/slideLayout" Target="../slideLayouts/slideLayout32.xml"/><Relationship Id="rId6" Type="http://schemas.openxmlformats.org/officeDocument/2006/relationships/image" Target="../media/image15.jpg"/><Relationship Id="rId5" Type="http://schemas.openxmlformats.org/officeDocument/2006/relationships/slide" Target="slide101.xml"/><Relationship Id="rId4" Type="http://schemas.openxmlformats.org/officeDocument/2006/relationships/slide" Target="slide1263.xml"/></Relationships>
</file>

<file path=ppt/slides/_rels/slide13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1.xml"/><Relationship Id="rId1" Type="http://schemas.openxmlformats.org/officeDocument/2006/relationships/slideLayout" Target="../slideLayouts/slideLayout32.xml"/><Relationship Id="rId4" Type="http://schemas.openxmlformats.org/officeDocument/2006/relationships/slide" Target="slide1264.xml"/></Relationships>
</file>

<file path=ppt/slides/_rels/slide13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2.xml"/><Relationship Id="rId1" Type="http://schemas.openxmlformats.org/officeDocument/2006/relationships/slideLayout" Target="../slideLayouts/slideLayout32.xml"/></Relationships>
</file>

<file path=ppt/slides/_rels/slide13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3.xml"/><Relationship Id="rId1" Type="http://schemas.openxmlformats.org/officeDocument/2006/relationships/slideLayout" Target="../slideLayouts/slideLayout32.xml"/></Relationships>
</file>

<file path=ppt/slides/_rels/slide13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4.xml"/><Relationship Id="rId1" Type="http://schemas.openxmlformats.org/officeDocument/2006/relationships/slideLayout" Target="../slideLayouts/slideLayout32.xml"/></Relationships>
</file>

<file path=ppt/slides/_rels/slide13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5.xml"/><Relationship Id="rId1" Type="http://schemas.openxmlformats.org/officeDocument/2006/relationships/slideLayout" Target="../slideLayouts/slideLayout32.xml"/></Relationships>
</file>

<file path=ppt/slides/_rels/slide13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6.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2257.xml"/><Relationship Id="rId1" Type="http://schemas.openxmlformats.org/officeDocument/2006/relationships/slideLayout" Target="../slideLayouts/slideLayout18.xml"/></Relationships>
</file>

<file path=ppt/slides/_rels/slide13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7.xml"/><Relationship Id="rId1" Type="http://schemas.openxmlformats.org/officeDocument/2006/relationships/slideLayout" Target="../slideLayouts/slideLayout32.xml"/><Relationship Id="rId4" Type="http://schemas.openxmlformats.org/officeDocument/2006/relationships/slide" Target="slide1264.xml"/></Relationships>
</file>

<file path=ppt/slides/_rels/slide13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8.xml"/><Relationship Id="rId1" Type="http://schemas.openxmlformats.org/officeDocument/2006/relationships/slideLayout" Target="../slideLayouts/slideLayout32.xml"/></Relationships>
</file>

<file path=ppt/slides/_rels/slide13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9.xml"/><Relationship Id="rId1" Type="http://schemas.openxmlformats.org/officeDocument/2006/relationships/slideLayout" Target="../slideLayouts/slideLayout32.xml"/></Relationships>
</file>

<file path=ppt/slides/_rels/slide13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0.xml"/><Relationship Id="rId1" Type="http://schemas.openxmlformats.org/officeDocument/2006/relationships/slideLayout" Target="../slideLayouts/slideLayout32.xml"/></Relationships>
</file>

<file path=ppt/slides/_rels/slide13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1.xml"/><Relationship Id="rId1" Type="http://schemas.openxmlformats.org/officeDocument/2006/relationships/slideLayout" Target="../slideLayouts/slideLayout32.xml"/></Relationships>
</file>

<file path=ppt/slides/_rels/slide13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2.xml"/><Relationship Id="rId1" Type="http://schemas.openxmlformats.org/officeDocument/2006/relationships/slideLayout" Target="../slideLayouts/slideLayout32.xml"/></Relationships>
</file>

<file path=ppt/slides/_rels/slide13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3.xml"/><Relationship Id="rId1" Type="http://schemas.openxmlformats.org/officeDocument/2006/relationships/slideLayout" Target="../slideLayouts/slideLayout32.xml"/></Relationships>
</file>

<file path=ppt/slides/_rels/slide13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4.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3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5.xml"/><Relationship Id="rId1" Type="http://schemas.openxmlformats.org/officeDocument/2006/relationships/slideLayout" Target="../slideLayouts/slideLayout32.xml"/><Relationship Id="rId5" Type="http://schemas.openxmlformats.org/officeDocument/2006/relationships/slide" Target="slide1264.xml"/><Relationship Id="rId4" Type="http://schemas.openxmlformats.org/officeDocument/2006/relationships/image" Target="../media/image51.jpg"/></Relationships>
</file>

<file path=ppt/slides/_rels/slide13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6.xml"/><Relationship Id="rId1" Type="http://schemas.openxmlformats.org/officeDocument/2006/relationships/slideLayout" Target="../slideLayouts/slideLayout32.xml"/><Relationship Id="rId4" Type="http://schemas.openxmlformats.org/officeDocument/2006/relationships/image" Target="../media/image51.jpg"/></Relationships>
</file>

<file path=ppt/slides/_rels/slide1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4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4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7.xml"/><Relationship Id="rId1" Type="http://schemas.openxmlformats.org/officeDocument/2006/relationships/slideLayout" Target="../slideLayouts/slideLayout32.xml"/><Relationship Id="rId4" Type="http://schemas.openxmlformats.org/officeDocument/2006/relationships/image" Target="../media/image51.jpg"/></Relationships>
</file>

<file path=ppt/slides/_rels/slide14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8.xml"/><Relationship Id="rId1" Type="http://schemas.openxmlformats.org/officeDocument/2006/relationships/slideLayout" Target="../slideLayouts/slideLayout32.xml"/><Relationship Id="rId4" Type="http://schemas.openxmlformats.org/officeDocument/2006/relationships/image" Target="../media/image51.jpg"/></Relationships>
</file>

<file path=ppt/slides/_rels/slide14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9.xml"/><Relationship Id="rId1" Type="http://schemas.openxmlformats.org/officeDocument/2006/relationships/slideLayout" Target="../slideLayouts/slideLayout32.xml"/><Relationship Id="rId4" Type="http://schemas.openxmlformats.org/officeDocument/2006/relationships/image" Target="../media/image51.jpg"/></Relationships>
</file>

<file path=ppt/slides/_rels/slide14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0.xml"/><Relationship Id="rId1" Type="http://schemas.openxmlformats.org/officeDocument/2006/relationships/slideLayout" Target="../slideLayouts/slideLayout32.xml"/><Relationship Id="rId4" Type="http://schemas.openxmlformats.org/officeDocument/2006/relationships/image" Target="../media/image51.jpg"/></Relationships>
</file>

<file path=ppt/slides/_rels/slide14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1.xml"/><Relationship Id="rId1" Type="http://schemas.openxmlformats.org/officeDocument/2006/relationships/slideLayout" Target="../slideLayouts/slideLayout32.xml"/><Relationship Id="rId4" Type="http://schemas.openxmlformats.org/officeDocument/2006/relationships/image" Target="../media/image51.jpg"/></Relationships>
</file>

<file path=ppt/slides/_rels/slide14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2.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4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3.xml"/><Relationship Id="rId1" Type="http://schemas.openxmlformats.org/officeDocument/2006/relationships/slideLayout" Target="../slideLayouts/slideLayout32.xml"/><Relationship Id="rId4" Type="http://schemas.openxmlformats.org/officeDocument/2006/relationships/slide" Target="slide1264.xml"/></Relationships>
</file>

<file path=ppt/slides/_rels/slide14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4.xml"/><Relationship Id="rId1" Type="http://schemas.openxmlformats.org/officeDocument/2006/relationships/slideLayout" Target="../slideLayouts/slideLayout32.xml"/></Relationships>
</file>

<file path=ppt/slides/_rels/slide14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5.xml"/><Relationship Id="rId1" Type="http://schemas.openxmlformats.org/officeDocument/2006/relationships/slideLayout" Target="../slideLayouts/slideLayout32.xml"/></Relationships>
</file>

<file path=ppt/slides/_rels/slide14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6.xml"/><Relationship Id="rId1" Type="http://schemas.openxmlformats.org/officeDocument/2006/relationships/slideLayout" Target="../slideLayouts/slideLayout32.xml"/></Relationships>
</file>

<file path=ppt/slides/_rels/slide1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xml"/><Relationship Id="rId1" Type="http://schemas.openxmlformats.org/officeDocument/2006/relationships/slideLayout" Target="../slideLayouts/slideLayout25.xml"/></Relationships>
</file>

<file path=ppt/slides/_rels/slide14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7.xml"/><Relationship Id="rId1" Type="http://schemas.openxmlformats.org/officeDocument/2006/relationships/slideLayout" Target="../slideLayouts/slideLayout32.xml"/></Relationships>
</file>

<file path=ppt/slides/_rels/slide14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8.xml"/><Relationship Id="rId1" Type="http://schemas.openxmlformats.org/officeDocument/2006/relationships/slideLayout" Target="../slideLayouts/slideLayout32.xml"/></Relationships>
</file>

<file path=ppt/slides/_rels/slide14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9.xml"/><Relationship Id="rId1" Type="http://schemas.openxmlformats.org/officeDocument/2006/relationships/slideLayout" Target="../slideLayouts/slideLayout32.xml"/></Relationships>
</file>

<file path=ppt/slides/_rels/slide14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0.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4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1.xml"/><Relationship Id="rId1" Type="http://schemas.openxmlformats.org/officeDocument/2006/relationships/slideLayout" Target="../slideLayouts/slideLayout32.xml"/><Relationship Id="rId4" Type="http://schemas.openxmlformats.org/officeDocument/2006/relationships/slide" Target="slide1264.xml"/></Relationships>
</file>

<file path=ppt/slides/_rels/slide14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2.xml"/><Relationship Id="rId1" Type="http://schemas.openxmlformats.org/officeDocument/2006/relationships/slideLayout" Target="../slideLayouts/slideLayout32.xml"/></Relationships>
</file>

<file path=ppt/slides/_rels/slide14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3.xml"/><Relationship Id="rId1" Type="http://schemas.openxmlformats.org/officeDocument/2006/relationships/slideLayout" Target="../slideLayouts/slideLayout32.xml"/></Relationships>
</file>

<file path=ppt/slides/_rels/slide14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4.xml"/><Relationship Id="rId1" Type="http://schemas.openxmlformats.org/officeDocument/2006/relationships/slideLayout" Target="../slideLayouts/slideLayout32.xml"/></Relationships>
</file>

<file path=ppt/slides/_rels/slide14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5.xml"/><Relationship Id="rId1" Type="http://schemas.openxmlformats.org/officeDocument/2006/relationships/slideLayout" Target="../slideLayouts/slideLayout32.xml"/></Relationships>
</file>

<file path=ppt/slides/_rels/slide14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6.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xml"/><Relationship Id="rId1" Type="http://schemas.openxmlformats.org/officeDocument/2006/relationships/slideLayout" Target="../slideLayouts/slideLayout25.xml"/></Relationships>
</file>

<file path=ppt/slides/_rels/slide14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7.xml"/><Relationship Id="rId1" Type="http://schemas.openxmlformats.org/officeDocument/2006/relationships/slideLayout" Target="../slideLayouts/slideLayout32.xml"/><Relationship Id="rId4" Type="http://schemas.openxmlformats.org/officeDocument/2006/relationships/slide" Target="slide1264.xml"/></Relationships>
</file>

<file path=ppt/slides/_rels/slide14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8.xml"/><Relationship Id="rId1" Type="http://schemas.openxmlformats.org/officeDocument/2006/relationships/slideLayout" Target="../slideLayouts/slideLayout32.xml"/></Relationships>
</file>

<file path=ppt/slides/_rels/slide14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9.xml"/><Relationship Id="rId1" Type="http://schemas.openxmlformats.org/officeDocument/2006/relationships/slideLayout" Target="../slideLayouts/slideLayout32.xml"/></Relationships>
</file>

<file path=ppt/slides/_rels/slide14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0.xml"/><Relationship Id="rId1" Type="http://schemas.openxmlformats.org/officeDocument/2006/relationships/slideLayout" Target="../slideLayouts/slideLayout32.xml"/></Relationships>
</file>

<file path=ppt/slides/_rels/slide14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1.xml"/><Relationship Id="rId1" Type="http://schemas.openxmlformats.org/officeDocument/2006/relationships/slideLayout" Target="../slideLayouts/slideLayout32.xml"/></Relationships>
</file>

<file path=ppt/slides/_rels/slide14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2.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4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3.xml"/><Relationship Id="rId1" Type="http://schemas.openxmlformats.org/officeDocument/2006/relationships/slideLayout" Target="../slideLayouts/slideLayout32.xml"/><Relationship Id="rId5" Type="http://schemas.openxmlformats.org/officeDocument/2006/relationships/slide" Target="slide1264.xml"/><Relationship Id="rId4" Type="http://schemas.openxmlformats.org/officeDocument/2006/relationships/image" Target="../media/image52.jpg"/></Relationships>
</file>

<file path=ppt/slides/_rels/slide14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4.xml"/><Relationship Id="rId1" Type="http://schemas.openxmlformats.org/officeDocument/2006/relationships/slideLayout" Target="../slideLayouts/slideLayout32.xml"/><Relationship Id="rId4" Type="http://schemas.openxmlformats.org/officeDocument/2006/relationships/image" Target="../media/image52.jpg"/></Relationships>
</file>

<file path=ppt/slides/_rels/slide14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5.xml"/><Relationship Id="rId1" Type="http://schemas.openxmlformats.org/officeDocument/2006/relationships/slideLayout" Target="../slideLayouts/slideLayout32.xml"/><Relationship Id="rId4" Type="http://schemas.openxmlformats.org/officeDocument/2006/relationships/image" Target="../media/image52.jpg"/></Relationships>
</file>

<file path=ppt/slides/_rels/slide14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6.xml"/><Relationship Id="rId1" Type="http://schemas.openxmlformats.org/officeDocument/2006/relationships/slideLayout" Target="../slideLayouts/slideLayout32.xml"/><Relationship Id="rId4" Type="http://schemas.openxmlformats.org/officeDocument/2006/relationships/image" Target="../media/image52.jpg"/></Relationships>
</file>

<file path=ppt/slides/_rels/slide1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xml"/><Relationship Id="rId1" Type="http://schemas.openxmlformats.org/officeDocument/2006/relationships/slideLayout" Target="../slideLayouts/slideLayout24.xml"/></Relationships>
</file>

<file path=ppt/slides/_rels/slide14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7.xml"/><Relationship Id="rId1" Type="http://schemas.openxmlformats.org/officeDocument/2006/relationships/slideLayout" Target="../slideLayouts/slideLayout32.xml"/><Relationship Id="rId4" Type="http://schemas.openxmlformats.org/officeDocument/2006/relationships/image" Target="../media/image52.jpg"/></Relationships>
</file>

<file path=ppt/slides/_rels/slide14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8.xml"/><Relationship Id="rId1" Type="http://schemas.openxmlformats.org/officeDocument/2006/relationships/slideLayout" Target="../slideLayouts/slideLayout32.xml"/><Relationship Id="rId4" Type="http://schemas.openxmlformats.org/officeDocument/2006/relationships/image" Target="../media/image52.jpg"/></Relationships>
</file>

<file path=ppt/slides/_rels/slide14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9.xml"/><Relationship Id="rId1" Type="http://schemas.openxmlformats.org/officeDocument/2006/relationships/slideLayout" Target="../slideLayouts/slideLayout32.xml"/><Relationship Id="rId4" Type="http://schemas.openxmlformats.org/officeDocument/2006/relationships/image" Target="../media/image52.jpg"/></Relationships>
</file>

<file path=ppt/slides/_rels/slide14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0.xml"/><Relationship Id="rId1" Type="http://schemas.openxmlformats.org/officeDocument/2006/relationships/slideLayout" Target="../slideLayouts/slideLayout32.xml"/><Relationship Id="rId6" Type="http://schemas.openxmlformats.org/officeDocument/2006/relationships/image" Target="../media/image52.jpg"/><Relationship Id="rId5" Type="http://schemas.openxmlformats.org/officeDocument/2006/relationships/slide" Target="slide101.xml"/><Relationship Id="rId4" Type="http://schemas.openxmlformats.org/officeDocument/2006/relationships/slide" Target="slide1263.xml"/></Relationships>
</file>

<file path=ppt/slides/_rels/slide14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1.xml"/><Relationship Id="rId1" Type="http://schemas.openxmlformats.org/officeDocument/2006/relationships/slideLayout" Target="../slideLayouts/slideLayout32.xml"/><Relationship Id="rId5" Type="http://schemas.openxmlformats.org/officeDocument/2006/relationships/slide" Target="slide1264.xml"/><Relationship Id="rId4" Type="http://schemas.openxmlformats.org/officeDocument/2006/relationships/image" Target="../media/image53.jpg"/></Relationships>
</file>

<file path=ppt/slides/_rels/slide14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2.xml"/><Relationship Id="rId1" Type="http://schemas.openxmlformats.org/officeDocument/2006/relationships/slideLayout" Target="../slideLayouts/slideLayout32.xml"/><Relationship Id="rId4" Type="http://schemas.openxmlformats.org/officeDocument/2006/relationships/image" Target="../media/image53.jpg"/></Relationships>
</file>

<file path=ppt/slides/_rels/slide14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3.xml"/><Relationship Id="rId1" Type="http://schemas.openxmlformats.org/officeDocument/2006/relationships/slideLayout" Target="../slideLayouts/slideLayout32.xml"/></Relationships>
</file>

<file path=ppt/slides/_rels/slide14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4.xml"/><Relationship Id="rId1" Type="http://schemas.openxmlformats.org/officeDocument/2006/relationships/slideLayout" Target="../slideLayouts/slideLayout32.xml"/><Relationship Id="rId4" Type="http://schemas.openxmlformats.org/officeDocument/2006/relationships/image" Target="../media/image53.jpg"/></Relationships>
</file>

<file path=ppt/slides/_rels/slide14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5.xml"/><Relationship Id="rId1" Type="http://schemas.openxmlformats.org/officeDocument/2006/relationships/slideLayout" Target="../slideLayouts/slideLayout32.xml"/><Relationship Id="rId4" Type="http://schemas.openxmlformats.org/officeDocument/2006/relationships/image" Target="../media/image53.jpg"/></Relationships>
</file>

<file path=ppt/slides/_rels/slide14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6.xml"/><Relationship Id="rId1" Type="http://schemas.openxmlformats.org/officeDocument/2006/relationships/slideLayout" Target="../slideLayouts/slideLayout32.xml"/><Relationship Id="rId4" Type="http://schemas.openxmlformats.org/officeDocument/2006/relationships/image" Target="../media/image53.jpg"/></Relationships>
</file>

<file path=ppt/slides/_rels/slide14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4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7.xml"/><Relationship Id="rId1" Type="http://schemas.openxmlformats.org/officeDocument/2006/relationships/slideLayout" Target="../slideLayouts/slideLayout32.xml"/><Relationship Id="rId4" Type="http://schemas.openxmlformats.org/officeDocument/2006/relationships/image" Target="../media/image53.jpg"/></Relationships>
</file>

<file path=ppt/slides/_rels/slide14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8.xml"/><Relationship Id="rId1" Type="http://schemas.openxmlformats.org/officeDocument/2006/relationships/slideLayout" Target="../slideLayouts/slideLayout32.xml"/><Relationship Id="rId6" Type="http://schemas.openxmlformats.org/officeDocument/2006/relationships/image" Target="../media/image53.jpg"/><Relationship Id="rId5" Type="http://schemas.openxmlformats.org/officeDocument/2006/relationships/slide" Target="slide101.xml"/><Relationship Id="rId4" Type="http://schemas.openxmlformats.org/officeDocument/2006/relationships/slide" Target="slide1263.xml"/></Relationships>
</file>

<file path=ppt/slides/_rels/slide14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9.xml"/><Relationship Id="rId1" Type="http://schemas.openxmlformats.org/officeDocument/2006/relationships/slideLayout" Target="../slideLayouts/slideLayout32.xml"/><Relationship Id="rId5" Type="http://schemas.openxmlformats.org/officeDocument/2006/relationships/slide" Target="slide1264.xml"/><Relationship Id="rId4" Type="http://schemas.openxmlformats.org/officeDocument/2006/relationships/image" Target="../media/image54.jpg"/></Relationships>
</file>

<file path=ppt/slides/_rels/slide14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0.xml"/><Relationship Id="rId1" Type="http://schemas.openxmlformats.org/officeDocument/2006/relationships/slideLayout" Target="../slideLayouts/slideLayout32.xml"/><Relationship Id="rId4" Type="http://schemas.openxmlformats.org/officeDocument/2006/relationships/image" Target="../media/image54.jpg"/></Relationships>
</file>

<file path=ppt/slides/_rels/slide14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1.xml"/><Relationship Id="rId1" Type="http://schemas.openxmlformats.org/officeDocument/2006/relationships/slideLayout" Target="../slideLayouts/slideLayout32.xml"/><Relationship Id="rId4" Type="http://schemas.openxmlformats.org/officeDocument/2006/relationships/image" Target="../media/image54.jpg"/></Relationships>
</file>

<file path=ppt/slides/_rels/slide14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2.xml"/><Relationship Id="rId1" Type="http://schemas.openxmlformats.org/officeDocument/2006/relationships/slideLayout" Target="../slideLayouts/slideLayout32.xml"/><Relationship Id="rId4" Type="http://schemas.openxmlformats.org/officeDocument/2006/relationships/image" Target="../media/image54.jpg"/></Relationships>
</file>

<file path=ppt/slides/_rels/slide14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3.xml"/><Relationship Id="rId1" Type="http://schemas.openxmlformats.org/officeDocument/2006/relationships/slideLayout" Target="../slideLayouts/slideLayout32.xml"/><Relationship Id="rId4" Type="http://schemas.openxmlformats.org/officeDocument/2006/relationships/image" Target="../media/image54.jpg"/></Relationships>
</file>

<file path=ppt/slides/_rels/slide14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4.xml"/><Relationship Id="rId1" Type="http://schemas.openxmlformats.org/officeDocument/2006/relationships/slideLayout" Target="../slideLayouts/slideLayout32.xml"/><Relationship Id="rId6" Type="http://schemas.openxmlformats.org/officeDocument/2006/relationships/image" Target="../media/image54.jpg"/><Relationship Id="rId5" Type="http://schemas.openxmlformats.org/officeDocument/2006/relationships/slide" Target="slide101.xml"/><Relationship Id="rId4" Type="http://schemas.openxmlformats.org/officeDocument/2006/relationships/slide" Target="slide1263.xml"/></Relationships>
</file>

<file path=ppt/slides/_rels/slide14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5.xml"/><Relationship Id="rId1" Type="http://schemas.openxmlformats.org/officeDocument/2006/relationships/slideLayout" Target="../slideLayouts/slideLayout32.xml"/><Relationship Id="rId5" Type="http://schemas.openxmlformats.org/officeDocument/2006/relationships/slide" Target="slide1264.xml"/><Relationship Id="rId4" Type="http://schemas.openxmlformats.org/officeDocument/2006/relationships/image" Target="../media/image55.jpg"/></Relationships>
</file>

<file path=ppt/slides/_rels/slide14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6.xml"/><Relationship Id="rId1" Type="http://schemas.openxmlformats.org/officeDocument/2006/relationships/slideLayout" Target="../slideLayouts/slideLayout32.xml"/><Relationship Id="rId4" Type="http://schemas.openxmlformats.org/officeDocument/2006/relationships/image" Target="../media/image55.jpg"/></Relationships>
</file>

<file path=ppt/slides/_rels/slide14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13.xml"/><Relationship Id="rId1" Type="http://schemas.openxmlformats.org/officeDocument/2006/relationships/slideLayout" Target="../slideLayouts/slideLayout26.xml"/><Relationship Id="rId4" Type="http://schemas.openxmlformats.org/officeDocument/2006/relationships/image" Target="../media/image9.jpg"/></Relationships>
</file>

<file path=ppt/slides/_rels/slide14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7.xml"/><Relationship Id="rId1" Type="http://schemas.openxmlformats.org/officeDocument/2006/relationships/slideLayout" Target="../slideLayouts/slideLayout32.xml"/><Relationship Id="rId4" Type="http://schemas.openxmlformats.org/officeDocument/2006/relationships/image" Target="../media/image55.jpg"/></Relationships>
</file>

<file path=ppt/slides/_rels/slide14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8.xml"/><Relationship Id="rId1" Type="http://schemas.openxmlformats.org/officeDocument/2006/relationships/slideLayout" Target="../slideLayouts/slideLayout32.xml"/><Relationship Id="rId4" Type="http://schemas.openxmlformats.org/officeDocument/2006/relationships/image" Target="../media/image55.jpg"/></Relationships>
</file>

<file path=ppt/slides/_rels/slide14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9.xml"/><Relationship Id="rId1" Type="http://schemas.openxmlformats.org/officeDocument/2006/relationships/slideLayout" Target="../slideLayouts/slideLayout32.xml"/><Relationship Id="rId4" Type="http://schemas.openxmlformats.org/officeDocument/2006/relationships/image" Target="../media/image55.jpg"/></Relationships>
</file>

<file path=ppt/slides/_rels/slide14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0.xml"/><Relationship Id="rId1" Type="http://schemas.openxmlformats.org/officeDocument/2006/relationships/slideLayout" Target="../slideLayouts/slideLayout32.xml"/><Relationship Id="rId6" Type="http://schemas.openxmlformats.org/officeDocument/2006/relationships/image" Target="../media/image55.jpg"/><Relationship Id="rId5" Type="http://schemas.openxmlformats.org/officeDocument/2006/relationships/slide" Target="slide101.xml"/><Relationship Id="rId4" Type="http://schemas.openxmlformats.org/officeDocument/2006/relationships/slide" Target="slide1263.xml"/></Relationships>
</file>

<file path=ppt/slides/_rels/slide14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1.xml"/><Relationship Id="rId1" Type="http://schemas.openxmlformats.org/officeDocument/2006/relationships/slideLayout" Target="../slideLayouts/slideLayout32.xml"/><Relationship Id="rId4" Type="http://schemas.openxmlformats.org/officeDocument/2006/relationships/slide" Target="slide1263.xml"/></Relationships>
</file>

<file path=ppt/slides/_rels/slide14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2.xml"/><Relationship Id="rId1" Type="http://schemas.openxmlformats.org/officeDocument/2006/relationships/slideLayout" Target="../slideLayouts/slideLayout32.xml"/></Relationships>
</file>

<file path=ppt/slides/_rels/slide14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3.xml"/><Relationship Id="rId1" Type="http://schemas.openxmlformats.org/officeDocument/2006/relationships/slideLayout" Target="../slideLayouts/slideLayout32.xml"/></Relationships>
</file>

<file path=ppt/slides/_rels/slide14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4.xml"/><Relationship Id="rId1" Type="http://schemas.openxmlformats.org/officeDocument/2006/relationships/slideLayout" Target="../slideLayouts/slideLayout32.xml"/></Relationships>
</file>

<file path=ppt/slides/_rels/slide14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5.xml"/><Relationship Id="rId1" Type="http://schemas.openxmlformats.org/officeDocument/2006/relationships/slideLayout" Target="../slideLayouts/slideLayout32.xml"/></Relationships>
</file>

<file path=ppt/slides/_rels/slide14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6.xml"/><Relationship Id="rId1" Type="http://schemas.openxmlformats.org/officeDocument/2006/relationships/slideLayout" Target="../slideLayouts/slideLayout32.xml"/></Relationships>
</file>

<file path=ppt/slides/_rels/slide146.xml.rels><?xml version="1.0" encoding="UTF-8" standalone="yes"?>
<Relationships xmlns="http://schemas.openxmlformats.org/package/2006/relationships"><Relationship Id="rId8" Type="http://schemas.openxmlformats.org/officeDocument/2006/relationships/slide" Target="slide224.xml"/><Relationship Id="rId13" Type="http://schemas.openxmlformats.org/officeDocument/2006/relationships/slide" Target="slide243.xml"/><Relationship Id="rId3" Type="http://schemas.openxmlformats.org/officeDocument/2006/relationships/slide" Target="slide175.xml"/><Relationship Id="rId7" Type="http://schemas.openxmlformats.org/officeDocument/2006/relationships/slide" Target="slide221.xml"/><Relationship Id="rId12" Type="http://schemas.openxmlformats.org/officeDocument/2006/relationships/slide" Target="slide236.xml"/><Relationship Id="rId2" Type="http://schemas.openxmlformats.org/officeDocument/2006/relationships/slide" Target="slide148.xml"/><Relationship Id="rId1" Type="http://schemas.openxmlformats.org/officeDocument/2006/relationships/slideLayout" Target="../slideLayouts/slideLayout37.xml"/><Relationship Id="rId6" Type="http://schemas.openxmlformats.org/officeDocument/2006/relationships/slide" Target="slide204.xml"/><Relationship Id="rId11" Type="http://schemas.openxmlformats.org/officeDocument/2006/relationships/slide" Target="slide230.xml"/><Relationship Id="rId5" Type="http://schemas.openxmlformats.org/officeDocument/2006/relationships/slide" Target="slide195.xml"/><Relationship Id="rId10" Type="http://schemas.openxmlformats.org/officeDocument/2006/relationships/slide" Target="slide208.xml"/><Relationship Id="rId4" Type="http://schemas.openxmlformats.org/officeDocument/2006/relationships/slide" Target="slide185.xml"/><Relationship Id="rId9" Type="http://schemas.openxmlformats.org/officeDocument/2006/relationships/slide" Target="slide225.xml"/></Relationships>
</file>

<file path=ppt/slides/_rels/slide14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7.xml"/><Relationship Id="rId1" Type="http://schemas.openxmlformats.org/officeDocument/2006/relationships/slideLayout" Target="../slideLayouts/slideLayout32.xml"/></Relationships>
</file>

<file path=ppt/slides/_rels/slide14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8.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4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9.xml"/><Relationship Id="rId1" Type="http://schemas.openxmlformats.org/officeDocument/2006/relationships/slideLayout" Target="../slideLayouts/slideLayout32.xml"/><Relationship Id="rId5" Type="http://schemas.openxmlformats.org/officeDocument/2006/relationships/slide" Target="slide1264.xml"/><Relationship Id="rId4" Type="http://schemas.openxmlformats.org/officeDocument/2006/relationships/image" Target="../media/image56.jpg"/></Relationships>
</file>

<file path=ppt/slides/_rels/slide14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0.xml"/><Relationship Id="rId1" Type="http://schemas.openxmlformats.org/officeDocument/2006/relationships/slideLayout" Target="../slideLayouts/slideLayout32.xml"/><Relationship Id="rId4" Type="http://schemas.openxmlformats.org/officeDocument/2006/relationships/image" Target="../media/image56.jpg"/></Relationships>
</file>

<file path=ppt/slides/_rels/slide14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1.xml"/><Relationship Id="rId1" Type="http://schemas.openxmlformats.org/officeDocument/2006/relationships/slideLayout" Target="../slideLayouts/slideLayout32.xml"/><Relationship Id="rId4" Type="http://schemas.openxmlformats.org/officeDocument/2006/relationships/image" Target="../media/image56.jpg"/></Relationships>
</file>

<file path=ppt/slides/_rels/slide14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2.xml"/><Relationship Id="rId1" Type="http://schemas.openxmlformats.org/officeDocument/2006/relationships/slideLayout" Target="../slideLayouts/slideLayout32.xml"/><Relationship Id="rId4" Type="http://schemas.openxmlformats.org/officeDocument/2006/relationships/image" Target="../media/image56.jpg"/></Relationships>
</file>

<file path=ppt/slides/_rels/slide14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3.xml"/><Relationship Id="rId1" Type="http://schemas.openxmlformats.org/officeDocument/2006/relationships/slideLayout" Target="../slideLayouts/slideLayout32.xml"/><Relationship Id="rId4" Type="http://schemas.openxmlformats.org/officeDocument/2006/relationships/image" Target="../media/image56.jpg"/></Relationships>
</file>

<file path=ppt/slides/_rels/slide14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4.xml"/><Relationship Id="rId1" Type="http://schemas.openxmlformats.org/officeDocument/2006/relationships/slideLayout" Target="../slideLayouts/slideLayout32.xml"/><Relationship Id="rId4" Type="http://schemas.openxmlformats.org/officeDocument/2006/relationships/image" Target="../media/image56.jpg"/></Relationships>
</file>

<file path=ppt/slides/_rels/slide14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5.xml"/><Relationship Id="rId1" Type="http://schemas.openxmlformats.org/officeDocument/2006/relationships/slideLayout" Target="../slideLayouts/slideLayout32.xml"/><Relationship Id="rId4" Type="http://schemas.openxmlformats.org/officeDocument/2006/relationships/image" Target="../media/image56.jpg"/></Relationships>
</file>

<file path=ppt/slides/_rels/slide14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6.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47.xml.rels><?xml version="1.0" encoding="UTF-8" standalone="yes"?>
<Relationships xmlns="http://schemas.openxmlformats.org/package/2006/relationships"><Relationship Id="rId8" Type="http://schemas.openxmlformats.org/officeDocument/2006/relationships/slide" Target="slide2278.xml"/><Relationship Id="rId3" Type="http://schemas.openxmlformats.org/officeDocument/2006/relationships/slide" Target="slide2334.xml"/><Relationship Id="rId7" Type="http://schemas.openxmlformats.org/officeDocument/2006/relationships/slide" Target="slide2263.xml"/><Relationship Id="rId2" Type="http://schemas.openxmlformats.org/officeDocument/2006/relationships/slide" Target="slide2343.xml"/><Relationship Id="rId1" Type="http://schemas.openxmlformats.org/officeDocument/2006/relationships/slideLayout" Target="../slideLayouts/slideLayout32.xml"/><Relationship Id="rId6" Type="http://schemas.openxmlformats.org/officeDocument/2006/relationships/slide" Target="slide146.xml"/><Relationship Id="rId5" Type="http://schemas.openxmlformats.org/officeDocument/2006/relationships/slide" Target="slide2340.xml"/><Relationship Id="rId4" Type="http://schemas.openxmlformats.org/officeDocument/2006/relationships/slide" Target="slide2262.xml"/><Relationship Id="rId9" Type="http://schemas.openxmlformats.org/officeDocument/2006/relationships/slide" Target="slide2274.xml"/></Relationships>
</file>

<file path=ppt/slides/_rels/slide14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7.xml"/><Relationship Id="rId1" Type="http://schemas.openxmlformats.org/officeDocument/2006/relationships/slideLayout" Target="../slideLayouts/slideLayout32.xml"/><Relationship Id="rId4" Type="http://schemas.openxmlformats.org/officeDocument/2006/relationships/slide" Target="slide1264.xml"/></Relationships>
</file>

<file path=ppt/slides/_rels/slide14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8.xml"/><Relationship Id="rId1" Type="http://schemas.openxmlformats.org/officeDocument/2006/relationships/slideLayout" Target="../slideLayouts/slideLayout32.xml"/><Relationship Id="rId4" Type="http://schemas.openxmlformats.org/officeDocument/2006/relationships/image" Target="../media/image57.jpg"/></Relationships>
</file>

<file path=ppt/slides/_rels/slide14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9.xml"/><Relationship Id="rId1" Type="http://schemas.openxmlformats.org/officeDocument/2006/relationships/slideLayout" Target="../slideLayouts/slideLayout32.xml"/><Relationship Id="rId4" Type="http://schemas.openxmlformats.org/officeDocument/2006/relationships/image" Target="../media/image57.jpg"/></Relationships>
</file>

<file path=ppt/slides/_rels/slide14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0.xml"/><Relationship Id="rId1" Type="http://schemas.openxmlformats.org/officeDocument/2006/relationships/slideLayout" Target="../slideLayouts/slideLayout32.xml"/><Relationship Id="rId4" Type="http://schemas.openxmlformats.org/officeDocument/2006/relationships/image" Target="../media/image57.jpg"/></Relationships>
</file>

<file path=ppt/slides/_rels/slide14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1.xml"/><Relationship Id="rId1" Type="http://schemas.openxmlformats.org/officeDocument/2006/relationships/slideLayout" Target="../slideLayouts/slideLayout32.xml"/><Relationship Id="rId4" Type="http://schemas.openxmlformats.org/officeDocument/2006/relationships/image" Target="../media/image57.jpg"/></Relationships>
</file>

<file path=ppt/slides/_rels/slide14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2.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4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3.xml"/><Relationship Id="rId1" Type="http://schemas.openxmlformats.org/officeDocument/2006/relationships/slideLayout" Target="../slideLayouts/slideLayout32.xml"/><Relationship Id="rId4" Type="http://schemas.openxmlformats.org/officeDocument/2006/relationships/slide" Target="slide1264.xml"/></Relationships>
</file>

<file path=ppt/slides/_rels/slide14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4.xml"/><Relationship Id="rId1" Type="http://schemas.openxmlformats.org/officeDocument/2006/relationships/slideLayout" Target="../slideLayouts/slideLayout32.xml"/><Relationship Id="rId4" Type="http://schemas.openxmlformats.org/officeDocument/2006/relationships/image" Target="../media/image58.jpg"/></Relationships>
</file>

<file path=ppt/slides/_rels/slide14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5.xml"/><Relationship Id="rId1" Type="http://schemas.openxmlformats.org/officeDocument/2006/relationships/slideLayout" Target="../slideLayouts/slideLayout32.xml"/><Relationship Id="rId4" Type="http://schemas.openxmlformats.org/officeDocument/2006/relationships/image" Target="../media/image58.jpg"/></Relationships>
</file>

<file path=ppt/slides/_rels/slide14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6.xml"/><Relationship Id="rId1" Type="http://schemas.openxmlformats.org/officeDocument/2006/relationships/slideLayout" Target="../slideLayouts/slideLayout32.xml"/><Relationship Id="rId4" Type="http://schemas.openxmlformats.org/officeDocument/2006/relationships/image" Target="../media/image58.jpg"/></Relationships>
</file>

<file path=ppt/slides/_rels/slide148.xml.rels><?xml version="1.0" encoding="UTF-8" standalone="yes"?>
<Relationships xmlns="http://schemas.openxmlformats.org/package/2006/relationships"><Relationship Id="rId3" Type="http://schemas.openxmlformats.org/officeDocument/2006/relationships/slide" Target="slide2301.xml"/><Relationship Id="rId7" Type="http://schemas.openxmlformats.org/officeDocument/2006/relationships/slide" Target="slide146.xml"/><Relationship Id="rId2" Type="http://schemas.openxmlformats.org/officeDocument/2006/relationships/slide" Target="slide165.xml"/><Relationship Id="rId1" Type="http://schemas.openxmlformats.org/officeDocument/2006/relationships/slideLayout" Target="../slideLayouts/slideLayout31.xml"/><Relationship Id="rId6" Type="http://schemas.openxmlformats.org/officeDocument/2006/relationships/slide" Target="slide2324.xml"/><Relationship Id="rId5" Type="http://schemas.openxmlformats.org/officeDocument/2006/relationships/slide" Target="slide2311.xml"/><Relationship Id="rId4" Type="http://schemas.openxmlformats.org/officeDocument/2006/relationships/slide" Target="slide149.xml"/></Relationships>
</file>

<file path=ppt/slides/_rels/slide14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7.xml"/><Relationship Id="rId1" Type="http://schemas.openxmlformats.org/officeDocument/2006/relationships/slideLayout" Target="../slideLayouts/slideLayout32.xml"/><Relationship Id="rId4" Type="http://schemas.openxmlformats.org/officeDocument/2006/relationships/image" Target="../media/image58.jpg"/></Relationships>
</file>

<file path=ppt/slides/_rels/slide14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8.xml"/><Relationship Id="rId1" Type="http://schemas.openxmlformats.org/officeDocument/2006/relationships/slideLayout" Target="../slideLayouts/slideLayout32.xml"/><Relationship Id="rId6" Type="http://schemas.openxmlformats.org/officeDocument/2006/relationships/image" Target="../media/image58.jpg"/><Relationship Id="rId5" Type="http://schemas.openxmlformats.org/officeDocument/2006/relationships/slide" Target="slide101.xml"/><Relationship Id="rId4" Type="http://schemas.openxmlformats.org/officeDocument/2006/relationships/slide" Target="slide1263.xml"/></Relationships>
</file>

<file path=ppt/slides/_rels/slide14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9.xml"/><Relationship Id="rId1" Type="http://schemas.openxmlformats.org/officeDocument/2006/relationships/slideLayout" Target="../slideLayouts/slideLayout32.xml"/><Relationship Id="rId4" Type="http://schemas.openxmlformats.org/officeDocument/2006/relationships/slide" Target="slide1264.xml"/></Relationships>
</file>

<file path=ppt/slides/_rels/slide14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0.xml"/><Relationship Id="rId1" Type="http://schemas.openxmlformats.org/officeDocument/2006/relationships/slideLayout" Target="../slideLayouts/slideLayout32.xml"/></Relationships>
</file>

<file path=ppt/slides/_rels/slide14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1.xml"/><Relationship Id="rId1" Type="http://schemas.openxmlformats.org/officeDocument/2006/relationships/slideLayout" Target="../slideLayouts/slideLayout32.xml"/></Relationships>
</file>

<file path=ppt/slides/_rels/slide14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2.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4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3.xml"/><Relationship Id="rId1" Type="http://schemas.openxmlformats.org/officeDocument/2006/relationships/slideLayout" Target="../slideLayouts/slideLayout32.xml"/><Relationship Id="rId4" Type="http://schemas.openxmlformats.org/officeDocument/2006/relationships/slide" Target="slide1264.xml"/></Relationships>
</file>

<file path=ppt/slides/_rels/slide14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4.xml"/><Relationship Id="rId1" Type="http://schemas.openxmlformats.org/officeDocument/2006/relationships/slideLayout" Target="../slideLayouts/slideLayout32.xml"/></Relationships>
</file>

<file path=ppt/slides/_rels/slide14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5.xml"/><Relationship Id="rId1" Type="http://schemas.openxmlformats.org/officeDocument/2006/relationships/slideLayout" Target="../slideLayouts/slideLayout32.xml"/></Relationships>
</file>

<file path=ppt/slides/_rels/slide14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6.xml"/><Relationship Id="rId1" Type="http://schemas.openxmlformats.org/officeDocument/2006/relationships/slideLayout" Target="../slideLayouts/slideLayout32.xml"/></Relationships>
</file>

<file path=ppt/slides/_rels/slide14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14.xml"/><Relationship Id="rId1" Type="http://schemas.openxmlformats.org/officeDocument/2006/relationships/slideLayout" Target="../slideLayouts/slideLayout27.xml"/><Relationship Id="rId4" Type="http://schemas.openxmlformats.org/officeDocument/2006/relationships/slide" Target="slide148.xml"/></Relationships>
</file>

<file path=ppt/slides/_rels/slide14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7.xml"/><Relationship Id="rId1" Type="http://schemas.openxmlformats.org/officeDocument/2006/relationships/slideLayout" Target="../slideLayouts/slideLayout32.xml"/></Relationships>
</file>

<file path=ppt/slides/_rels/slide14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8.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4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9.xml"/><Relationship Id="rId1" Type="http://schemas.openxmlformats.org/officeDocument/2006/relationships/slideLayout" Target="../slideLayouts/slideLayout32.xml"/><Relationship Id="rId4" Type="http://schemas.openxmlformats.org/officeDocument/2006/relationships/slide" Target="slide1264.xml"/></Relationships>
</file>

<file path=ppt/slides/_rels/slide14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0.xml"/><Relationship Id="rId1" Type="http://schemas.openxmlformats.org/officeDocument/2006/relationships/slideLayout" Target="../slideLayouts/slideLayout32.xml"/></Relationships>
</file>

<file path=ppt/slides/_rels/slide14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1.xml"/><Relationship Id="rId1" Type="http://schemas.openxmlformats.org/officeDocument/2006/relationships/slideLayout" Target="../slideLayouts/slideLayout32.xml"/></Relationships>
</file>

<file path=ppt/slides/_rels/slide14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2.xml"/><Relationship Id="rId1" Type="http://schemas.openxmlformats.org/officeDocument/2006/relationships/slideLayout" Target="../slideLayouts/slideLayout32.xml"/></Relationships>
</file>

<file path=ppt/slides/_rels/slide14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3.xml"/><Relationship Id="rId1" Type="http://schemas.openxmlformats.org/officeDocument/2006/relationships/slideLayout" Target="../slideLayouts/slideLayout32.xml"/></Relationships>
</file>

<file path=ppt/slides/_rels/slide14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4.xml"/><Relationship Id="rId1" Type="http://schemas.openxmlformats.org/officeDocument/2006/relationships/slideLayout" Target="../slideLayouts/slideLayout32.xml"/></Relationships>
</file>

<file path=ppt/slides/_rels/slide14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5.xml"/><Relationship Id="rId1" Type="http://schemas.openxmlformats.org/officeDocument/2006/relationships/slideLayout" Target="../slideLayouts/slideLayout32.xml"/></Relationships>
</file>

<file path=ppt/slides/_rels/slide14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6.xml"/><Relationship Id="rId1" Type="http://schemas.openxmlformats.org/officeDocument/2006/relationships/slideLayout" Target="../slideLayouts/slideLayout32.xml"/></Relationships>
</file>

<file path=ppt/slides/_rels/slide1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5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15.xml"/><Relationship Id="rId1" Type="http://schemas.openxmlformats.org/officeDocument/2006/relationships/slideLayout" Target="../slideLayouts/slideLayout39.xml"/></Relationships>
</file>

<file path=ppt/slides/_rels/slide15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7.xml"/><Relationship Id="rId1" Type="http://schemas.openxmlformats.org/officeDocument/2006/relationships/slideLayout" Target="../slideLayouts/slideLayout32.xml"/></Relationships>
</file>

<file path=ppt/slides/_rels/slide15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8.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5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9.xml"/><Relationship Id="rId1" Type="http://schemas.openxmlformats.org/officeDocument/2006/relationships/slideLayout" Target="../slideLayouts/slideLayout32.xml"/><Relationship Id="rId5" Type="http://schemas.openxmlformats.org/officeDocument/2006/relationships/slide" Target="slide1264.xml"/><Relationship Id="rId4" Type="http://schemas.openxmlformats.org/officeDocument/2006/relationships/image" Target="../media/image59.jpg"/></Relationships>
</file>

<file path=ppt/slides/_rels/slide15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0.xml"/><Relationship Id="rId1" Type="http://schemas.openxmlformats.org/officeDocument/2006/relationships/slideLayout" Target="../slideLayouts/slideLayout32.xml"/><Relationship Id="rId4" Type="http://schemas.openxmlformats.org/officeDocument/2006/relationships/image" Target="../media/image59.jpg"/></Relationships>
</file>

<file path=ppt/slides/_rels/slide15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1.xml"/><Relationship Id="rId1" Type="http://schemas.openxmlformats.org/officeDocument/2006/relationships/slideLayout" Target="../slideLayouts/slideLayout32.xml"/><Relationship Id="rId4" Type="http://schemas.openxmlformats.org/officeDocument/2006/relationships/image" Target="../media/image59.jpg"/></Relationships>
</file>

<file path=ppt/slides/_rels/slide15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2.xml"/><Relationship Id="rId1" Type="http://schemas.openxmlformats.org/officeDocument/2006/relationships/slideLayout" Target="../slideLayouts/slideLayout32.xml"/><Relationship Id="rId4" Type="http://schemas.openxmlformats.org/officeDocument/2006/relationships/image" Target="../media/image59.jpg"/></Relationships>
</file>

<file path=ppt/slides/_rels/slide15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3.xml"/><Relationship Id="rId1" Type="http://schemas.openxmlformats.org/officeDocument/2006/relationships/slideLayout" Target="../slideLayouts/slideLayout32.xml"/><Relationship Id="rId4" Type="http://schemas.openxmlformats.org/officeDocument/2006/relationships/image" Target="../media/image59.jpg"/></Relationships>
</file>

<file path=ppt/slides/_rels/slide15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4.xml"/><Relationship Id="rId1" Type="http://schemas.openxmlformats.org/officeDocument/2006/relationships/slideLayout" Target="../slideLayouts/slideLayout32.xml"/><Relationship Id="rId6" Type="http://schemas.openxmlformats.org/officeDocument/2006/relationships/image" Target="../media/image59.jpg"/><Relationship Id="rId5" Type="http://schemas.openxmlformats.org/officeDocument/2006/relationships/slide" Target="slide101.xml"/><Relationship Id="rId4" Type="http://schemas.openxmlformats.org/officeDocument/2006/relationships/slide" Target="slide1263.xml"/></Relationships>
</file>

<file path=ppt/slides/_rels/slide15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5.xml"/><Relationship Id="rId1" Type="http://schemas.openxmlformats.org/officeDocument/2006/relationships/slideLayout" Target="../slideLayouts/slideLayout32.xml"/><Relationship Id="rId4" Type="http://schemas.openxmlformats.org/officeDocument/2006/relationships/slide" Target="slide1264.xml"/></Relationships>
</file>

<file path=ppt/slides/_rels/slide15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6.xml"/><Relationship Id="rId1" Type="http://schemas.openxmlformats.org/officeDocument/2006/relationships/slideLayout" Target="../slideLayouts/slideLayout32.xml"/></Relationships>
</file>

<file path=ppt/slides/_rels/slide151.xml.rels><?xml version="1.0" encoding="UTF-8" standalone="yes"?>
<Relationships xmlns="http://schemas.openxmlformats.org/package/2006/relationships"><Relationship Id="rId3" Type="http://schemas.openxmlformats.org/officeDocument/2006/relationships/slide" Target="slide175.xml"/><Relationship Id="rId2" Type="http://schemas.openxmlformats.org/officeDocument/2006/relationships/notesSlide" Target="../notesSlides/notesSlide116.xml"/><Relationship Id="rId1" Type="http://schemas.openxmlformats.org/officeDocument/2006/relationships/slideLayout" Target="../slideLayouts/slideLayout39.xml"/><Relationship Id="rId4" Type="http://schemas.openxmlformats.org/officeDocument/2006/relationships/slide" Target="slide146.xml"/></Relationships>
</file>

<file path=ppt/slides/_rels/slide15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7.xml"/><Relationship Id="rId1" Type="http://schemas.openxmlformats.org/officeDocument/2006/relationships/slideLayout" Target="../slideLayouts/slideLayout32.xml"/></Relationships>
</file>

<file path=ppt/slides/_rels/slide15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8.xml"/><Relationship Id="rId1" Type="http://schemas.openxmlformats.org/officeDocument/2006/relationships/slideLayout" Target="../slideLayouts/slideLayout32.xml"/></Relationships>
</file>

<file path=ppt/slides/_rels/slide15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9.xml"/><Relationship Id="rId1" Type="http://schemas.openxmlformats.org/officeDocument/2006/relationships/slideLayout" Target="../slideLayouts/slideLayout32.xml"/></Relationships>
</file>

<file path=ppt/slides/_rels/slide15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30.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5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31.xml"/><Relationship Id="rId1" Type="http://schemas.openxmlformats.org/officeDocument/2006/relationships/slideLayout" Target="../slideLayouts/slideLayout32.xml"/><Relationship Id="rId4" Type="http://schemas.openxmlformats.org/officeDocument/2006/relationships/slide" Target="slide1264.xml"/></Relationships>
</file>

<file path=ppt/slides/_rels/slide15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32.xml"/><Relationship Id="rId1" Type="http://schemas.openxmlformats.org/officeDocument/2006/relationships/slideLayout" Target="../slideLayouts/slideLayout32.xml"/></Relationships>
</file>

<file path=ppt/slides/_rels/slide15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33.xml"/><Relationship Id="rId1" Type="http://schemas.openxmlformats.org/officeDocument/2006/relationships/slideLayout" Target="../slideLayouts/slideLayout32.xml"/></Relationships>
</file>

<file path=ppt/slides/_rels/slide15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34.xml"/><Relationship Id="rId1" Type="http://schemas.openxmlformats.org/officeDocument/2006/relationships/slideLayout" Target="../slideLayouts/slideLayout32.xml"/></Relationships>
</file>

<file path=ppt/slides/_rels/slide15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35.xml"/><Relationship Id="rId1" Type="http://schemas.openxmlformats.org/officeDocument/2006/relationships/slideLayout" Target="../slideLayouts/slideLayout32.xml"/></Relationships>
</file>

<file path=ppt/slides/_rels/slide15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36.xml"/><Relationship Id="rId1" Type="http://schemas.openxmlformats.org/officeDocument/2006/relationships/slideLayout" Target="../slideLayouts/slideLayout32.xml"/></Relationships>
</file>

<file path=ppt/slides/_rels/slide15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17.xml"/><Relationship Id="rId1" Type="http://schemas.openxmlformats.org/officeDocument/2006/relationships/slideLayout" Target="../slideLayouts/slideLayout39.xml"/></Relationships>
</file>

<file path=ppt/slides/_rels/slide15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37.xml"/><Relationship Id="rId1" Type="http://schemas.openxmlformats.org/officeDocument/2006/relationships/slideLayout" Target="../slideLayouts/slideLayout32.xml"/></Relationships>
</file>

<file path=ppt/slides/_rels/slide15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38.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5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39.xml"/><Relationship Id="rId1" Type="http://schemas.openxmlformats.org/officeDocument/2006/relationships/slideLayout" Target="../slideLayouts/slideLayout32.xml"/><Relationship Id="rId5" Type="http://schemas.openxmlformats.org/officeDocument/2006/relationships/slide" Target="slide1264.xml"/><Relationship Id="rId4" Type="http://schemas.openxmlformats.org/officeDocument/2006/relationships/image" Target="../media/image39.png"/></Relationships>
</file>

<file path=ppt/slides/_rels/slide15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0.xml"/><Relationship Id="rId1" Type="http://schemas.openxmlformats.org/officeDocument/2006/relationships/slideLayout" Target="../slideLayouts/slideLayout32.xml"/></Relationships>
</file>

<file path=ppt/slides/_rels/slide15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1.xml"/><Relationship Id="rId1" Type="http://schemas.openxmlformats.org/officeDocument/2006/relationships/slideLayout" Target="../slideLayouts/slideLayout32.xml"/><Relationship Id="rId4" Type="http://schemas.openxmlformats.org/officeDocument/2006/relationships/image" Target="../media/image39.png"/></Relationships>
</file>

<file path=ppt/slides/_rels/slide15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2.xml"/><Relationship Id="rId1" Type="http://schemas.openxmlformats.org/officeDocument/2006/relationships/slideLayout" Target="../slideLayouts/slideLayout32.xml"/><Relationship Id="rId4" Type="http://schemas.openxmlformats.org/officeDocument/2006/relationships/image" Target="../media/image39.png"/></Relationships>
</file>

<file path=ppt/slides/_rels/slide15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3.xml"/><Relationship Id="rId1" Type="http://schemas.openxmlformats.org/officeDocument/2006/relationships/slideLayout" Target="../slideLayouts/slideLayout32.xml"/><Relationship Id="rId4" Type="http://schemas.openxmlformats.org/officeDocument/2006/relationships/image" Target="../media/image39.png"/></Relationships>
</file>

<file path=ppt/slides/_rels/slide15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4.xml"/><Relationship Id="rId1" Type="http://schemas.openxmlformats.org/officeDocument/2006/relationships/slideLayout" Target="../slideLayouts/slideLayout32.xml"/><Relationship Id="rId6" Type="http://schemas.openxmlformats.org/officeDocument/2006/relationships/image" Target="../media/image39.png"/><Relationship Id="rId5" Type="http://schemas.openxmlformats.org/officeDocument/2006/relationships/slide" Target="slide101.xml"/><Relationship Id="rId4" Type="http://schemas.openxmlformats.org/officeDocument/2006/relationships/slide" Target="slide1263.xml"/></Relationships>
</file>

<file path=ppt/slides/_rels/slide15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5.xml"/><Relationship Id="rId1" Type="http://schemas.openxmlformats.org/officeDocument/2006/relationships/slideLayout" Target="../slideLayouts/slideLayout32.xml"/><Relationship Id="rId5" Type="http://schemas.openxmlformats.org/officeDocument/2006/relationships/slide" Target="slide1264.xml"/><Relationship Id="rId4" Type="http://schemas.openxmlformats.org/officeDocument/2006/relationships/image" Target="../media/image60.PNG"/></Relationships>
</file>

<file path=ppt/slides/_rels/slide15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6.xml"/><Relationship Id="rId1" Type="http://schemas.openxmlformats.org/officeDocument/2006/relationships/slideLayout" Target="../slideLayouts/slideLayout32.xml"/><Relationship Id="rId4" Type="http://schemas.openxmlformats.org/officeDocument/2006/relationships/image" Target="../media/image60.PNG"/></Relationships>
</file>

<file path=ppt/slides/_rels/slide15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18.xml"/><Relationship Id="rId1" Type="http://schemas.openxmlformats.org/officeDocument/2006/relationships/slideLayout" Target="../slideLayouts/slideLayout39.xml"/></Relationships>
</file>

<file path=ppt/slides/_rels/slide15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7.xml"/><Relationship Id="rId1" Type="http://schemas.openxmlformats.org/officeDocument/2006/relationships/slideLayout" Target="../slideLayouts/slideLayout32.xml"/><Relationship Id="rId4" Type="http://schemas.openxmlformats.org/officeDocument/2006/relationships/image" Target="../media/image60.PNG"/></Relationships>
</file>

<file path=ppt/slides/_rels/slide15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8.xml"/><Relationship Id="rId1" Type="http://schemas.openxmlformats.org/officeDocument/2006/relationships/slideLayout" Target="../slideLayouts/slideLayout32.xml"/></Relationships>
</file>

<file path=ppt/slides/_rels/slide15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9.xml"/><Relationship Id="rId1" Type="http://schemas.openxmlformats.org/officeDocument/2006/relationships/slideLayout" Target="../slideLayouts/slideLayout32.xml"/><Relationship Id="rId4" Type="http://schemas.openxmlformats.org/officeDocument/2006/relationships/image" Target="../media/image60.PNG"/></Relationships>
</file>

<file path=ppt/slides/_rels/slide15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0.xml"/><Relationship Id="rId1" Type="http://schemas.openxmlformats.org/officeDocument/2006/relationships/slideLayout" Target="../slideLayouts/slideLayout32.xml"/><Relationship Id="rId4" Type="http://schemas.openxmlformats.org/officeDocument/2006/relationships/image" Target="../media/image60.PNG"/></Relationships>
</file>

<file path=ppt/slides/_rels/slide15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1.xml"/><Relationship Id="rId1" Type="http://schemas.openxmlformats.org/officeDocument/2006/relationships/slideLayout" Target="../slideLayouts/slideLayout32.xml"/><Relationship Id="rId4" Type="http://schemas.openxmlformats.org/officeDocument/2006/relationships/image" Target="../media/image60.PNG"/></Relationships>
</file>

<file path=ppt/slides/_rels/slide15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2.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5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3.xml"/><Relationship Id="rId1" Type="http://schemas.openxmlformats.org/officeDocument/2006/relationships/slideLayout" Target="../slideLayouts/slideLayout32.xml"/><Relationship Id="rId4" Type="http://schemas.openxmlformats.org/officeDocument/2006/relationships/slide" Target="slide1264.xml"/></Relationships>
</file>

<file path=ppt/slides/_rels/slide15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4.xml"/><Relationship Id="rId1" Type="http://schemas.openxmlformats.org/officeDocument/2006/relationships/slideLayout" Target="../slideLayouts/slideLayout32.xml"/></Relationships>
</file>

<file path=ppt/slides/_rels/slide15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5.xml"/><Relationship Id="rId1" Type="http://schemas.openxmlformats.org/officeDocument/2006/relationships/slideLayout" Target="../slideLayouts/slideLayout32.xml"/></Relationships>
</file>

<file path=ppt/slides/_rels/slide15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6.xml"/><Relationship Id="rId1" Type="http://schemas.openxmlformats.org/officeDocument/2006/relationships/slideLayout" Target="../slideLayouts/slideLayout32.xml"/></Relationships>
</file>

<file path=ppt/slides/_rels/slide15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19.xml"/><Relationship Id="rId1" Type="http://schemas.openxmlformats.org/officeDocument/2006/relationships/slideLayout" Target="../slideLayouts/slideLayout39.xml"/></Relationships>
</file>

<file path=ppt/slides/_rels/slide15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7.xml"/><Relationship Id="rId1" Type="http://schemas.openxmlformats.org/officeDocument/2006/relationships/slideLayout" Target="../slideLayouts/slideLayout32.xml"/></Relationships>
</file>

<file path=ppt/slides/_rels/slide15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8.xml"/><Relationship Id="rId1" Type="http://schemas.openxmlformats.org/officeDocument/2006/relationships/slideLayout" Target="../slideLayouts/slideLayout32.xml"/></Relationships>
</file>

<file path=ppt/slides/_rels/slide15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9.xml"/><Relationship Id="rId1" Type="http://schemas.openxmlformats.org/officeDocument/2006/relationships/slideLayout" Target="../slideLayouts/slideLayout32.xml"/></Relationships>
</file>

<file path=ppt/slides/_rels/slide15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0.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5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1.xml"/><Relationship Id="rId1" Type="http://schemas.openxmlformats.org/officeDocument/2006/relationships/slideLayout" Target="../slideLayouts/slideLayout32.xml"/><Relationship Id="rId5" Type="http://schemas.openxmlformats.org/officeDocument/2006/relationships/slide" Target="slide1264.xml"/><Relationship Id="rId4" Type="http://schemas.openxmlformats.org/officeDocument/2006/relationships/image" Target="../media/image61.jpg"/></Relationships>
</file>

<file path=ppt/slides/_rels/slide15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2.xml"/><Relationship Id="rId1" Type="http://schemas.openxmlformats.org/officeDocument/2006/relationships/slideLayout" Target="../slideLayouts/slideLayout32.xml"/></Relationships>
</file>

<file path=ppt/slides/_rels/slide15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3.xml"/><Relationship Id="rId1" Type="http://schemas.openxmlformats.org/officeDocument/2006/relationships/slideLayout" Target="../slideLayouts/slideLayout32.xml"/><Relationship Id="rId4" Type="http://schemas.openxmlformats.org/officeDocument/2006/relationships/image" Target="../media/image61.jpg"/></Relationships>
</file>

<file path=ppt/slides/_rels/slide15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4.xml"/><Relationship Id="rId1" Type="http://schemas.openxmlformats.org/officeDocument/2006/relationships/slideLayout" Target="../slideLayouts/slideLayout32.xml"/></Relationships>
</file>

<file path=ppt/slides/_rels/slide15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5.xml"/><Relationship Id="rId1" Type="http://schemas.openxmlformats.org/officeDocument/2006/relationships/slideLayout" Target="../slideLayouts/slideLayout32.xml"/><Relationship Id="rId4" Type="http://schemas.openxmlformats.org/officeDocument/2006/relationships/image" Target="../media/image61.jpg"/></Relationships>
</file>

<file path=ppt/slides/_rels/slide15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6.xml"/><Relationship Id="rId1" Type="http://schemas.openxmlformats.org/officeDocument/2006/relationships/slideLayout" Target="../slideLayouts/slideLayout32.xml"/><Relationship Id="rId4" Type="http://schemas.openxmlformats.org/officeDocument/2006/relationships/image" Target="../media/image61.jpg"/></Relationships>
</file>

<file path=ppt/slides/_rels/slide15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20.xml"/><Relationship Id="rId1" Type="http://schemas.openxmlformats.org/officeDocument/2006/relationships/slideLayout" Target="../slideLayouts/slideLayout39.xml"/></Relationships>
</file>

<file path=ppt/slides/_rels/slide15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7.xml"/><Relationship Id="rId1" Type="http://schemas.openxmlformats.org/officeDocument/2006/relationships/slideLayout" Target="../slideLayouts/slideLayout32.xml"/><Relationship Id="rId4" Type="http://schemas.openxmlformats.org/officeDocument/2006/relationships/image" Target="../media/image61.jpg"/></Relationships>
</file>

<file path=ppt/slides/_rels/slide15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8.xml"/><Relationship Id="rId1" Type="http://schemas.openxmlformats.org/officeDocument/2006/relationships/slideLayout" Target="../slideLayouts/slideLayout32.xml"/><Relationship Id="rId6" Type="http://schemas.openxmlformats.org/officeDocument/2006/relationships/image" Target="../media/image61.jpg"/><Relationship Id="rId5" Type="http://schemas.openxmlformats.org/officeDocument/2006/relationships/slide" Target="slide101.xml"/><Relationship Id="rId4" Type="http://schemas.openxmlformats.org/officeDocument/2006/relationships/slide" Target="slide1263.xml"/></Relationships>
</file>

<file path=ppt/slides/_rels/slide15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9.xml"/><Relationship Id="rId1" Type="http://schemas.openxmlformats.org/officeDocument/2006/relationships/slideLayout" Target="../slideLayouts/slideLayout32.xml"/><Relationship Id="rId4" Type="http://schemas.openxmlformats.org/officeDocument/2006/relationships/image" Target="../media/image62.jpg"/></Relationships>
</file>

<file path=ppt/slides/_rels/slide15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70.xml"/><Relationship Id="rId1" Type="http://schemas.openxmlformats.org/officeDocument/2006/relationships/slideLayout" Target="../slideLayouts/slideLayout32.xml"/><Relationship Id="rId4" Type="http://schemas.openxmlformats.org/officeDocument/2006/relationships/image" Target="../media/image62.jpg"/></Relationships>
</file>

<file path=ppt/slides/_rels/slide15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71.xml"/><Relationship Id="rId1" Type="http://schemas.openxmlformats.org/officeDocument/2006/relationships/slideLayout" Target="../slideLayouts/slideLayout32.xml"/><Relationship Id="rId4" Type="http://schemas.openxmlformats.org/officeDocument/2006/relationships/image" Target="../media/image62.jpg"/></Relationships>
</file>

<file path=ppt/slides/_rels/slide15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72.xml"/><Relationship Id="rId1" Type="http://schemas.openxmlformats.org/officeDocument/2006/relationships/slideLayout" Target="../slideLayouts/slideLayout32.xml"/><Relationship Id="rId4" Type="http://schemas.openxmlformats.org/officeDocument/2006/relationships/image" Target="../media/image62.jpg"/></Relationships>
</file>

<file path=ppt/slides/_rels/slide15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73.xml"/><Relationship Id="rId1" Type="http://schemas.openxmlformats.org/officeDocument/2006/relationships/slideLayout" Target="../slideLayouts/slideLayout32.xml"/><Relationship Id="rId4" Type="http://schemas.openxmlformats.org/officeDocument/2006/relationships/image" Target="../media/image62.jpg"/></Relationships>
</file>

<file path=ppt/slides/_rels/slide15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74.xml"/><Relationship Id="rId1" Type="http://schemas.openxmlformats.org/officeDocument/2006/relationships/slideLayout" Target="../slideLayouts/slideLayout32.xml"/><Relationship Id="rId6" Type="http://schemas.openxmlformats.org/officeDocument/2006/relationships/image" Target="../media/image62.jpg"/><Relationship Id="rId5" Type="http://schemas.openxmlformats.org/officeDocument/2006/relationships/slide" Target="slide101.xml"/><Relationship Id="rId4" Type="http://schemas.openxmlformats.org/officeDocument/2006/relationships/slide" Target="slide1263.xml"/></Relationships>
</file>

<file path=ppt/slides/_rels/slide15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75.xml"/><Relationship Id="rId1" Type="http://schemas.openxmlformats.org/officeDocument/2006/relationships/slideLayout" Target="../slideLayouts/slideLayout32.xml"/><Relationship Id="rId5" Type="http://schemas.openxmlformats.org/officeDocument/2006/relationships/slide" Target="slide1264.xml"/><Relationship Id="rId4" Type="http://schemas.openxmlformats.org/officeDocument/2006/relationships/image" Target="../media/image63.jpg"/></Relationships>
</file>

<file path=ppt/slides/_rels/slide15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76.xml"/><Relationship Id="rId1" Type="http://schemas.openxmlformats.org/officeDocument/2006/relationships/slideLayout" Target="../slideLayouts/slideLayout32.xml"/></Relationships>
</file>

<file path=ppt/slides/_rels/slide15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21.xml"/><Relationship Id="rId1" Type="http://schemas.openxmlformats.org/officeDocument/2006/relationships/slideLayout" Target="../slideLayouts/slideLayout39.xml"/></Relationships>
</file>

<file path=ppt/slides/_rels/slide15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77.xml"/><Relationship Id="rId1" Type="http://schemas.openxmlformats.org/officeDocument/2006/relationships/slideLayout" Target="../slideLayouts/slideLayout32.xml"/><Relationship Id="rId4" Type="http://schemas.openxmlformats.org/officeDocument/2006/relationships/image" Target="../media/image63.jpg"/></Relationships>
</file>

<file path=ppt/slides/_rels/slide15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78.xml"/><Relationship Id="rId1" Type="http://schemas.openxmlformats.org/officeDocument/2006/relationships/slideLayout" Target="../slideLayouts/slideLayout32.xml"/><Relationship Id="rId4" Type="http://schemas.openxmlformats.org/officeDocument/2006/relationships/image" Target="../media/image63.jpg"/></Relationships>
</file>

<file path=ppt/slides/_rels/slide15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79.xml"/><Relationship Id="rId1" Type="http://schemas.openxmlformats.org/officeDocument/2006/relationships/slideLayout" Target="../slideLayouts/slideLayout32.xml"/><Relationship Id="rId4" Type="http://schemas.openxmlformats.org/officeDocument/2006/relationships/image" Target="../media/image63.jpg"/></Relationships>
</file>

<file path=ppt/slides/_rels/slide15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80.xml"/><Relationship Id="rId1" Type="http://schemas.openxmlformats.org/officeDocument/2006/relationships/slideLayout" Target="../slideLayouts/slideLayout32.xml"/><Relationship Id="rId4" Type="http://schemas.openxmlformats.org/officeDocument/2006/relationships/image" Target="../media/image63.jpg"/></Relationships>
</file>

<file path=ppt/slides/_rels/slide15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81.xml"/><Relationship Id="rId1" Type="http://schemas.openxmlformats.org/officeDocument/2006/relationships/slideLayout" Target="../slideLayouts/slideLayout32.xml"/><Relationship Id="rId4" Type="http://schemas.openxmlformats.org/officeDocument/2006/relationships/image" Target="../media/image63.jpg"/></Relationships>
</file>

<file path=ppt/slides/_rels/slide15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82.xml"/><Relationship Id="rId1" Type="http://schemas.openxmlformats.org/officeDocument/2006/relationships/slideLayout" Target="../slideLayouts/slideLayout32.xml"/><Relationship Id="rId6" Type="http://schemas.openxmlformats.org/officeDocument/2006/relationships/image" Target="../media/image63.jpg"/><Relationship Id="rId5" Type="http://schemas.openxmlformats.org/officeDocument/2006/relationships/slide" Target="slide101.xml"/><Relationship Id="rId4" Type="http://schemas.openxmlformats.org/officeDocument/2006/relationships/slide" Target="slide1263.xml"/></Relationships>
</file>

<file path=ppt/slides/_rels/slide15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83.xml"/><Relationship Id="rId1" Type="http://schemas.openxmlformats.org/officeDocument/2006/relationships/slideLayout" Target="../slideLayouts/slideLayout32.xml"/><Relationship Id="rId4" Type="http://schemas.openxmlformats.org/officeDocument/2006/relationships/slide" Target="slide1264.xml"/></Relationships>
</file>

<file path=ppt/slides/_rels/slide15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84.xml"/><Relationship Id="rId1" Type="http://schemas.openxmlformats.org/officeDocument/2006/relationships/slideLayout" Target="../slideLayouts/slideLayout32.xml"/></Relationships>
</file>

<file path=ppt/slides/_rels/slide15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85.xml"/><Relationship Id="rId1" Type="http://schemas.openxmlformats.org/officeDocument/2006/relationships/slideLayout" Target="../slideLayouts/slideLayout32.xml"/></Relationships>
</file>

<file path=ppt/slides/_rels/slide15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86.xml"/><Relationship Id="rId1" Type="http://schemas.openxmlformats.org/officeDocument/2006/relationships/slideLayout" Target="../slideLayouts/slideLayout32.xml"/></Relationships>
</file>

<file path=ppt/slides/_rels/slide15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22.xml"/><Relationship Id="rId1" Type="http://schemas.openxmlformats.org/officeDocument/2006/relationships/slideLayout" Target="../slideLayouts/slideLayout39.xml"/></Relationships>
</file>

<file path=ppt/slides/_rels/slide15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87.xml"/><Relationship Id="rId1" Type="http://schemas.openxmlformats.org/officeDocument/2006/relationships/slideLayout" Target="../slideLayouts/slideLayout32.xml"/></Relationships>
</file>

<file path=ppt/slides/_rels/slide15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88.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5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89.xml"/><Relationship Id="rId1" Type="http://schemas.openxmlformats.org/officeDocument/2006/relationships/slideLayout" Target="../slideLayouts/slideLayout32.xml"/><Relationship Id="rId5" Type="http://schemas.openxmlformats.org/officeDocument/2006/relationships/slide" Target="slide1264.xml"/><Relationship Id="rId4" Type="http://schemas.openxmlformats.org/officeDocument/2006/relationships/image" Target="../media/image64.jpg"/></Relationships>
</file>

<file path=ppt/slides/_rels/slide15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90.xml"/><Relationship Id="rId1" Type="http://schemas.openxmlformats.org/officeDocument/2006/relationships/slideLayout" Target="../slideLayouts/slideLayout32.xml"/><Relationship Id="rId4" Type="http://schemas.openxmlformats.org/officeDocument/2006/relationships/image" Target="../media/image64.jpg"/></Relationships>
</file>

<file path=ppt/slides/_rels/slide15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91.xml"/><Relationship Id="rId1" Type="http://schemas.openxmlformats.org/officeDocument/2006/relationships/slideLayout" Target="../slideLayouts/slideLayout32.xml"/><Relationship Id="rId4" Type="http://schemas.openxmlformats.org/officeDocument/2006/relationships/image" Target="../media/image64.jpg"/></Relationships>
</file>

<file path=ppt/slides/_rels/slide15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92.xml"/><Relationship Id="rId1" Type="http://schemas.openxmlformats.org/officeDocument/2006/relationships/slideLayout" Target="../slideLayouts/slideLayout32.xml"/><Relationship Id="rId4" Type="http://schemas.openxmlformats.org/officeDocument/2006/relationships/image" Target="../media/image64.jpg"/></Relationships>
</file>

<file path=ppt/slides/_rels/slide15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93.xml"/><Relationship Id="rId1" Type="http://schemas.openxmlformats.org/officeDocument/2006/relationships/slideLayout" Target="../slideLayouts/slideLayout32.xml"/><Relationship Id="rId4" Type="http://schemas.openxmlformats.org/officeDocument/2006/relationships/image" Target="../media/image64.jpg"/></Relationships>
</file>

<file path=ppt/slides/_rels/slide15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94.xml"/><Relationship Id="rId1" Type="http://schemas.openxmlformats.org/officeDocument/2006/relationships/slideLayout" Target="../slideLayouts/slideLayout32.xml"/><Relationship Id="rId6" Type="http://schemas.openxmlformats.org/officeDocument/2006/relationships/image" Target="../media/image64.jpg"/><Relationship Id="rId5" Type="http://schemas.openxmlformats.org/officeDocument/2006/relationships/slide" Target="slide101.xml"/><Relationship Id="rId4" Type="http://schemas.openxmlformats.org/officeDocument/2006/relationships/slide" Target="slide1263.xml"/></Relationships>
</file>

<file path=ppt/slides/_rels/slide15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95.xml"/><Relationship Id="rId1" Type="http://schemas.openxmlformats.org/officeDocument/2006/relationships/slideLayout" Target="../slideLayouts/slideLayout32.xml"/><Relationship Id="rId4" Type="http://schemas.openxmlformats.org/officeDocument/2006/relationships/slide" Target="slide1264.xml"/></Relationships>
</file>

<file path=ppt/slides/_rels/slide15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96.xml"/><Relationship Id="rId1" Type="http://schemas.openxmlformats.org/officeDocument/2006/relationships/slideLayout" Target="../slideLayouts/slideLayout32.xml"/></Relationships>
</file>

<file path=ppt/slides/_rels/slide158.xml.rels><?xml version="1.0" encoding="UTF-8" standalone="yes"?>
<Relationships xmlns="http://schemas.openxmlformats.org/package/2006/relationships"><Relationship Id="rId3" Type="http://schemas.openxmlformats.org/officeDocument/2006/relationships/slide" Target="slide2281.xml"/><Relationship Id="rId2" Type="http://schemas.openxmlformats.org/officeDocument/2006/relationships/notesSlide" Target="../notesSlides/notesSlide123.xml"/><Relationship Id="rId1" Type="http://schemas.openxmlformats.org/officeDocument/2006/relationships/slideLayout" Target="../slideLayouts/slideLayout39.xml"/><Relationship Id="rId4" Type="http://schemas.openxmlformats.org/officeDocument/2006/relationships/slide" Target="slide146.xml"/></Relationships>
</file>

<file path=ppt/slides/_rels/slide15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97.xml"/><Relationship Id="rId1" Type="http://schemas.openxmlformats.org/officeDocument/2006/relationships/slideLayout" Target="../slideLayouts/slideLayout32.xml"/></Relationships>
</file>

<file path=ppt/slides/_rels/slide15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98.xml"/><Relationship Id="rId1" Type="http://schemas.openxmlformats.org/officeDocument/2006/relationships/slideLayout" Target="../slideLayouts/slideLayout32.xml"/></Relationships>
</file>

<file path=ppt/slides/_rels/slide15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99.xml"/><Relationship Id="rId1" Type="http://schemas.openxmlformats.org/officeDocument/2006/relationships/slideLayout" Target="../slideLayouts/slideLayout32.xml"/></Relationships>
</file>

<file path=ppt/slides/_rels/slide15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00.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5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01.xml"/><Relationship Id="rId1" Type="http://schemas.openxmlformats.org/officeDocument/2006/relationships/slideLayout" Target="../slideLayouts/slideLayout32.xml"/><Relationship Id="rId5" Type="http://schemas.openxmlformats.org/officeDocument/2006/relationships/slide" Target="slide1264.xml"/><Relationship Id="rId4" Type="http://schemas.openxmlformats.org/officeDocument/2006/relationships/image" Target="../media/image40.PNG"/></Relationships>
</file>

<file path=ppt/slides/_rels/slide15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02.xml"/><Relationship Id="rId1" Type="http://schemas.openxmlformats.org/officeDocument/2006/relationships/slideLayout" Target="../slideLayouts/slideLayout32.xml"/><Relationship Id="rId4" Type="http://schemas.openxmlformats.org/officeDocument/2006/relationships/image" Target="../media/image40.PNG"/></Relationships>
</file>

<file path=ppt/slides/_rels/slide15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03.xml"/><Relationship Id="rId1" Type="http://schemas.openxmlformats.org/officeDocument/2006/relationships/slideLayout" Target="../slideLayouts/slideLayout32.xml"/><Relationship Id="rId4" Type="http://schemas.openxmlformats.org/officeDocument/2006/relationships/image" Target="../media/image40.PNG"/></Relationships>
</file>

<file path=ppt/slides/_rels/slide15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04.xml"/><Relationship Id="rId1" Type="http://schemas.openxmlformats.org/officeDocument/2006/relationships/slideLayout" Target="../slideLayouts/slideLayout32.xml"/><Relationship Id="rId4" Type="http://schemas.openxmlformats.org/officeDocument/2006/relationships/image" Target="../media/image40.PNG"/></Relationships>
</file>

<file path=ppt/slides/_rels/slide15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05.xml"/><Relationship Id="rId1" Type="http://schemas.openxmlformats.org/officeDocument/2006/relationships/slideLayout" Target="../slideLayouts/slideLayout32.xml"/><Relationship Id="rId4" Type="http://schemas.openxmlformats.org/officeDocument/2006/relationships/image" Target="../media/image40.PNG"/></Relationships>
</file>

<file path=ppt/slides/_rels/slide15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06.xml"/><Relationship Id="rId1" Type="http://schemas.openxmlformats.org/officeDocument/2006/relationships/slideLayout" Target="../slideLayouts/slideLayout32.xml"/><Relationship Id="rId4" Type="http://schemas.openxmlformats.org/officeDocument/2006/relationships/image" Target="../media/image40.PNG"/></Relationships>
</file>

<file path=ppt/slides/_rels/slide15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24.xml"/><Relationship Id="rId1" Type="http://schemas.openxmlformats.org/officeDocument/2006/relationships/slideLayout" Target="../slideLayouts/slideLayout39.xml"/></Relationships>
</file>

<file path=ppt/slides/_rels/slide15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07.xml"/><Relationship Id="rId1" Type="http://schemas.openxmlformats.org/officeDocument/2006/relationships/slideLayout" Target="../slideLayouts/slideLayout32.xml"/><Relationship Id="rId4" Type="http://schemas.openxmlformats.org/officeDocument/2006/relationships/image" Target="../media/image40.PNG"/></Relationships>
</file>

<file path=ppt/slides/_rels/slide15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08.xml"/><Relationship Id="rId1" Type="http://schemas.openxmlformats.org/officeDocument/2006/relationships/slideLayout" Target="../slideLayouts/slideLayout32.xml"/><Relationship Id="rId6" Type="http://schemas.openxmlformats.org/officeDocument/2006/relationships/image" Target="../media/image40.PNG"/><Relationship Id="rId5" Type="http://schemas.openxmlformats.org/officeDocument/2006/relationships/slide" Target="slide101.xml"/><Relationship Id="rId4" Type="http://schemas.openxmlformats.org/officeDocument/2006/relationships/slide" Target="slide1263.xml"/></Relationships>
</file>

<file path=ppt/slides/_rels/slide15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09.xml"/><Relationship Id="rId1" Type="http://schemas.openxmlformats.org/officeDocument/2006/relationships/slideLayout" Target="../slideLayouts/slideLayout32.xml"/><Relationship Id="rId5" Type="http://schemas.openxmlformats.org/officeDocument/2006/relationships/image" Target="../media/image57.jpg"/><Relationship Id="rId4" Type="http://schemas.openxmlformats.org/officeDocument/2006/relationships/slide" Target="slide1264.xml"/></Relationships>
</file>

<file path=ppt/slides/_rels/slide15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10.xml"/><Relationship Id="rId1" Type="http://schemas.openxmlformats.org/officeDocument/2006/relationships/slideLayout" Target="../slideLayouts/slideLayout32.xml"/><Relationship Id="rId4" Type="http://schemas.openxmlformats.org/officeDocument/2006/relationships/image" Target="../media/image57.jpg"/></Relationships>
</file>

<file path=ppt/slides/_rels/slide15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11.xml"/><Relationship Id="rId1" Type="http://schemas.openxmlformats.org/officeDocument/2006/relationships/slideLayout" Target="../slideLayouts/slideLayout32.xml"/><Relationship Id="rId4" Type="http://schemas.openxmlformats.org/officeDocument/2006/relationships/image" Target="../media/image57.jpg"/></Relationships>
</file>

<file path=ppt/slides/_rels/slide15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12.xml"/><Relationship Id="rId1" Type="http://schemas.openxmlformats.org/officeDocument/2006/relationships/slideLayout" Target="../slideLayouts/slideLayout32.xml"/><Relationship Id="rId4" Type="http://schemas.openxmlformats.org/officeDocument/2006/relationships/image" Target="../media/image57.jpg"/></Relationships>
</file>

<file path=ppt/slides/_rels/slide15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13.xml"/><Relationship Id="rId1" Type="http://schemas.openxmlformats.org/officeDocument/2006/relationships/slideLayout" Target="../slideLayouts/slideLayout32.xml"/><Relationship Id="rId4" Type="http://schemas.openxmlformats.org/officeDocument/2006/relationships/image" Target="../media/image57.jpg"/></Relationships>
</file>

<file path=ppt/slides/_rels/slide15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14.xml"/><Relationship Id="rId1" Type="http://schemas.openxmlformats.org/officeDocument/2006/relationships/slideLayout" Target="../slideLayouts/slideLayout32.xml"/><Relationship Id="rId4" Type="http://schemas.openxmlformats.org/officeDocument/2006/relationships/image" Target="../media/image57.jpg"/></Relationships>
</file>

<file path=ppt/slides/_rels/slide15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15.xml"/><Relationship Id="rId1" Type="http://schemas.openxmlformats.org/officeDocument/2006/relationships/slideLayout" Target="../slideLayouts/slideLayout32.xml"/></Relationships>
</file>

<file path=ppt/slides/_rels/slide15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16.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6.xml.rels><?xml version="1.0" encoding="UTF-8" standalone="yes"?>
<Relationships xmlns="http://schemas.openxmlformats.org/package/2006/relationships"><Relationship Id="rId3" Type="http://schemas.openxmlformats.org/officeDocument/2006/relationships/slide" Target="slide484.xml"/><Relationship Id="rId2" Type="http://schemas.openxmlformats.org/officeDocument/2006/relationships/notesSlide" Target="../notesSlides/notesSlide7.xml"/><Relationship Id="rId1" Type="http://schemas.openxmlformats.org/officeDocument/2006/relationships/slideLayout" Target="../slideLayouts/slideLayout18.xml"/><Relationship Id="rId6" Type="http://schemas.openxmlformats.org/officeDocument/2006/relationships/slide" Target="slide532.xml"/><Relationship Id="rId5" Type="http://schemas.openxmlformats.org/officeDocument/2006/relationships/slide" Target="slide3.xml"/><Relationship Id="rId4" Type="http://schemas.openxmlformats.org/officeDocument/2006/relationships/slide" Target="slide17.xml"/></Relationships>
</file>

<file path=ppt/slides/_rels/slide16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25.xml"/><Relationship Id="rId1" Type="http://schemas.openxmlformats.org/officeDocument/2006/relationships/slideLayout" Target="../slideLayouts/slideLayout39.xml"/></Relationships>
</file>

<file path=ppt/slides/_rels/slide16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17.xml"/><Relationship Id="rId1" Type="http://schemas.openxmlformats.org/officeDocument/2006/relationships/slideLayout" Target="../slideLayouts/slideLayout32.xml"/><Relationship Id="rId5" Type="http://schemas.openxmlformats.org/officeDocument/2006/relationships/slide" Target="slide1263.xml"/><Relationship Id="rId4" Type="http://schemas.openxmlformats.org/officeDocument/2006/relationships/image" Target="../media/image46.jpg"/></Relationships>
</file>

<file path=ppt/slides/_rels/slide16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18.xml"/><Relationship Id="rId1" Type="http://schemas.openxmlformats.org/officeDocument/2006/relationships/slideLayout" Target="../slideLayouts/slideLayout32.xml"/><Relationship Id="rId4" Type="http://schemas.openxmlformats.org/officeDocument/2006/relationships/image" Target="../media/image46.jpg"/></Relationships>
</file>

<file path=ppt/slides/_rels/slide16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19.xml"/><Relationship Id="rId1" Type="http://schemas.openxmlformats.org/officeDocument/2006/relationships/slideLayout" Target="../slideLayouts/slideLayout32.xml"/><Relationship Id="rId4" Type="http://schemas.openxmlformats.org/officeDocument/2006/relationships/image" Target="../media/image46.jpg"/></Relationships>
</file>

<file path=ppt/slides/_rels/slide1603.xml.rels><?xml version="1.0" encoding="UTF-8" standalone="yes"?>
<Relationships xmlns="http://schemas.openxmlformats.org/package/2006/relationships"><Relationship Id="rId8" Type="http://schemas.openxmlformats.org/officeDocument/2006/relationships/slide" Target="slide95.xml"/><Relationship Id="rId3" Type="http://schemas.openxmlformats.org/officeDocument/2006/relationships/slide" Target="slide89.xml"/><Relationship Id="rId7" Type="http://schemas.openxmlformats.org/officeDocument/2006/relationships/image" Target="../media/image46.jpg"/><Relationship Id="rId2" Type="http://schemas.openxmlformats.org/officeDocument/2006/relationships/notesSlide" Target="../notesSlides/notesSlide1220.xml"/><Relationship Id="rId1" Type="http://schemas.openxmlformats.org/officeDocument/2006/relationships/slideLayout" Target="../slideLayouts/slideLayout32.xml"/><Relationship Id="rId6" Type="http://schemas.openxmlformats.org/officeDocument/2006/relationships/slide" Target="slide101.xml"/><Relationship Id="rId5" Type="http://schemas.openxmlformats.org/officeDocument/2006/relationships/slide" Target="slide1263.xml"/><Relationship Id="rId4" Type="http://schemas.openxmlformats.org/officeDocument/2006/relationships/slide" Target="slide3.xml"/></Relationships>
</file>

<file path=ppt/slides/_rels/slide16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21.xml"/><Relationship Id="rId1" Type="http://schemas.openxmlformats.org/officeDocument/2006/relationships/slideLayout" Target="../slideLayouts/slideLayout32.xml"/><Relationship Id="rId4" Type="http://schemas.openxmlformats.org/officeDocument/2006/relationships/slide" Target="slide1263.xml"/></Relationships>
</file>

<file path=ppt/slides/_rels/slide16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22.xml"/><Relationship Id="rId1" Type="http://schemas.openxmlformats.org/officeDocument/2006/relationships/slideLayout" Target="../slideLayouts/slideLayout32.xml"/><Relationship Id="rId4" Type="http://schemas.openxmlformats.org/officeDocument/2006/relationships/image" Target="../media/image6.gif"/></Relationships>
</file>

<file path=ppt/slides/_rels/slide16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23.xml"/><Relationship Id="rId1" Type="http://schemas.openxmlformats.org/officeDocument/2006/relationships/slideLayout" Target="../slideLayouts/slideLayout32.xml"/><Relationship Id="rId4" Type="http://schemas.openxmlformats.org/officeDocument/2006/relationships/image" Target="../media/image6.gif"/></Relationships>
</file>

<file path=ppt/slides/_rels/slide1607.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6.gif"/><Relationship Id="rId2" Type="http://schemas.openxmlformats.org/officeDocument/2006/relationships/notesSlide" Target="../notesSlides/notesSlide1224.xml"/><Relationship Id="rId1" Type="http://schemas.openxmlformats.org/officeDocument/2006/relationships/slideLayout" Target="../slideLayouts/slideLayout32.xml"/><Relationship Id="rId6" Type="http://schemas.openxmlformats.org/officeDocument/2006/relationships/slide" Target="slide101.xml"/><Relationship Id="rId5" Type="http://schemas.openxmlformats.org/officeDocument/2006/relationships/slide" Target="slide1263.xml"/><Relationship Id="rId4" Type="http://schemas.openxmlformats.org/officeDocument/2006/relationships/slide" Target="slide95.xml"/></Relationships>
</file>

<file path=ppt/slides/_rels/slide16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25.xml"/><Relationship Id="rId1" Type="http://schemas.openxmlformats.org/officeDocument/2006/relationships/slideLayout" Target="../slideLayouts/slideLayout32.xml"/><Relationship Id="rId5" Type="http://schemas.openxmlformats.org/officeDocument/2006/relationships/image" Target="../media/image7.jpeg"/><Relationship Id="rId4" Type="http://schemas.openxmlformats.org/officeDocument/2006/relationships/slide" Target="slide1263.xml"/></Relationships>
</file>

<file path=ppt/slides/_rels/slide16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26.xml"/><Relationship Id="rId1" Type="http://schemas.openxmlformats.org/officeDocument/2006/relationships/slideLayout" Target="../slideLayouts/slideLayout32.xml"/><Relationship Id="rId4" Type="http://schemas.openxmlformats.org/officeDocument/2006/relationships/image" Target="../media/image7.jpeg"/></Relationships>
</file>

<file path=ppt/slides/_rels/slide16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26.xml"/><Relationship Id="rId1" Type="http://schemas.openxmlformats.org/officeDocument/2006/relationships/slideLayout" Target="../slideLayouts/slideLayout39.xml"/></Relationships>
</file>

<file path=ppt/slides/_rels/slide16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27.xml"/><Relationship Id="rId1" Type="http://schemas.openxmlformats.org/officeDocument/2006/relationships/slideLayout" Target="../slideLayouts/slideLayout32.xml"/><Relationship Id="rId4" Type="http://schemas.openxmlformats.org/officeDocument/2006/relationships/image" Target="../media/image7.jpeg"/></Relationships>
</file>

<file path=ppt/slides/_rels/slide16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28.xml"/><Relationship Id="rId1" Type="http://schemas.openxmlformats.org/officeDocument/2006/relationships/slideLayout" Target="../slideLayouts/slideLayout32.xml"/><Relationship Id="rId4" Type="http://schemas.openxmlformats.org/officeDocument/2006/relationships/image" Target="../media/image7.jpeg"/></Relationships>
</file>

<file path=ppt/slides/_rels/slide16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29.xml"/><Relationship Id="rId1" Type="http://schemas.openxmlformats.org/officeDocument/2006/relationships/slideLayout" Target="../slideLayouts/slideLayout32.xml"/><Relationship Id="rId4" Type="http://schemas.openxmlformats.org/officeDocument/2006/relationships/image" Target="../media/image7.jpeg"/></Relationships>
</file>

<file path=ppt/slides/_rels/slide16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30.xml"/><Relationship Id="rId1" Type="http://schemas.openxmlformats.org/officeDocument/2006/relationships/slideLayout" Target="../slideLayouts/slideLayout32.xml"/><Relationship Id="rId6" Type="http://schemas.openxmlformats.org/officeDocument/2006/relationships/image" Target="../media/image7.jpeg"/><Relationship Id="rId5" Type="http://schemas.openxmlformats.org/officeDocument/2006/relationships/slide" Target="slide101.xml"/><Relationship Id="rId4" Type="http://schemas.openxmlformats.org/officeDocument/2006/relationships/slide" Target="slide1263.xml"/></Relationships>
</file>

<file path=ppt/slides/_rels/slide16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31.xml"/><Relationship Id="rId1" Type="http://schemas.openxmlformats.org/officeDocument/2006/relationships/slideLayout" Target="../slideLayouts/slideLayout32.xml"/><Relationship Id="rId5" Type="http://schemas.openxmlformats.org/officeDocument/2006/relationships/image" Target="../media/image50.jpg"/><Relationship Id="rId4" Type="http://schemas.openxmlformats.org/officeDocument/2006/relationships/slide" Target="slide1263.xml"/></Relationships>
</file>

<file path=ppt/slides/_rels/slide16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32.xml"/><Relationship Id="rId1" Type="http://schemas.openxmlformats.org/officeDocument/2006/relationships/slideLayout" Target="../slideLayouts/slideLayout32.xml"/><Relationship Id="rId4" Type="http://schemas.openxmlformats.org/officeDocument/2006/relationships/image" Target="../media/image50.jpg"/></Relationships>
</file>

<file path=ppt/slides/_rels/slide16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33.xml"/><Relationship Id="rId1" Type="http://schemas.openxmlformats.org/officeDocument/2006/relationships/slideLayout" Target="../slideLayouts/slideLayout32.xml"/><Relationship Id="rId4" Type="http://schemas.openxmlformats.org/officeDocument/2006/relationships/image" Target="../media/image50.jpg"/></Relationships>
</file>

<file path=ppt/slides/_rels/slide16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34.xml"/><Relationship Id="rId1" Type="http://schemas.openxmlformats.org/officeDocument/2006/relationships/slideLayout" Target="../slideLayouts/slideLayout32.xml"/><Relationship Id="rId4" Type="http://schemas.openxmlformats.org/officeDocument/2006/relationships/image" Target="../media/image50.jpg"/></Relationships>
</file>

<file path=ppt/slides/_rels/slide16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35.xml"/><Relationship Id="rId1" Type="http://schemas.openxmlformats.org/officeDocument/2006/relationships/slideLayout" Target="../slideLayouts/slideLayout32.xml"/></Relationships>
</file>

<file path=ppt/slides/_rels/slide16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36.xml"/><Relationship Id="rId1" Type="http://schemas.openxmlformats.org/officeDocument/2006/relationships/slideLayout" Target="../slideLayouts/slideLayout32.xml"/><Relationship Id="rId4" Type="http://schemas.openxmlformats.org/officeDocument/2006/relationships/image" Target="../media/image50.jpg"/></Relationships>
</file>

<file path=ppt/slides/_rels/slide16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27.xml"/><Relationship Id="rId1" Type="http://schemas.openxmlformats.org/officeDocument/2006/relationships/slideLayout" Target="../slideLayouts/slideLayout39.xml"/></Relationships>
</file>

<file path=ppt/slides/_rels/slide16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37.xml"/><Relationship Id="rId1" Type="http://schemas.openxmlformats.org/officeDocument/2006/relationships/slideLayout" Target="../slideLayouts/slideLayout32.xml"/><Relationship Id="rId4" Type="http://schemas.openxmlformats.org/officeDocument/2006/relationships/image" Target="../media/image50.jpg"/></Relationships>
</file>

<file path=ppt/slides/_rels/slide16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38.xml"/><Relationship Id="rId1" Type="http://schemas.openxmlformats.org/officeDocument/2006/relationships/slideLayout" Target="../slideLayouts/slideLayout32.xml"/><Relationship Id="rId6" Type="http://schemas.openxmlformats.org/officeDocument/2006/relationships/image" Target="../media/image50.jpg"/><Relationship Id="rId5" Type="http://schemas.openxmlformats.org/officeDocument/2006/relationships/slide" Target="slide101.xml"/><Relationship Id="rId4" Type="http://schemas.openxmlformats.org/officeDocument/2006/relationships/slide" Target="slide1263.xml"/></Relationships>
</file>

<file path=ppt/slides/_rels/slide16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39.xml"/><Relationship Id="rId1" Type="http://schemas.openxmlformats.org/officeDocument/2006/relationships/slideLayout" Target="../slideLayouts/slideLayout32.xml"/><Relationship Id="rId5" Type="http://schemas.openxmlformats.org/officeDocument/2006/relationships/image" Target="../media/image14.jpg"/><Relationship Id="rId4" Type="http://schemas.openxmlformats.org/officeDocument/2006/relationships/slide" Target="slide1263.xml"/></Relationships>
</file>

<file path=ppt/slides/_rels/slide16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40.xml"/><Relationship Id="rId1" Type="http://schemas.openxmlformats.org/officeDocument/2006/relationships/slideLayout" Target="../slideLayouts/slideLayout32.xml"/><Relationship Id="rId4" Type="http://schemas.openxmlformats.org/officeDocument/2006/relationships/image" Target="../media/image14.jpg"/></Relationships>
</file>

<file path=ppt/slides/_rels/slide16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41.xml"/><Relationship Id="rId1" Type="http://schemas.openxmlformats.org/officeDocument/2006/relationships/slideLayout" Target="../slideLayouts/slideLayout32.xml"/><Relationship Id="rId4" Type="http://schemas.openxmlformats.org/officeDocument/2006/relationships/image" Target="../media/image14.jpg"/></Relationships>
</file>

<file path=ppt/slides/_rels/slide16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42.xml"/><Relationship Id="rId1" Type="http://schemas.openxmlformats.org/officeDocument/2006/relationships/slideLayout" Target="../slideLayouts/slideLayout32.xml"/><Relationship Id="rId6" Type="http://schemas.openxmlformats.org/officeDocument/2006/relationships/image" Target="../media/image14.jpg"/><Relationship Id="rId5" Type="http://schemas.openxmlformats.org/officeDocument/2006/relationships/slide" Target="slide101.xml"/><Relationship Id="rId4" Type="http://schemas.openxmlformats.org/officeDocument/2006/relationships/slide" Target="slide1263.xml"/></Relationships>
</file>

<file path=ppt/slides/_rels/slide16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43.xml"/><Relationship Id="rId1" Type="http://schemas.openxmlformats.org/officeDocument/2006/relationships/slideLayout" Target="../slideLayouts/slideLayout32.xml"/><Relationship Id="rId5" Type="http://schemas.openxmlformats.org/officeDocument/2006/relationships/image" Target="../media/image15.jpg"/><Relationship Id="rId4" Type="http://schemas.openxmlformats.org/officeDocument/2006/relationships/slide" Target="slide1263.xml"/></Relationships>
</file>

<file path=ppt/slides/_rels/slide16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44.xml"/><Relationship Id="rId1" Type="http://schemas.openxmlformats.org/officeDocument/2006/relationships/slideLayout" Target="../slideLayouts/slideLayout32.xml"/><Relationship Id="rId4" Type="http://schemas.openxmlformats.org/officeDocument/2006/relationships/image" Target="../media/image15.jpg"/></Relationships>
</file>

<file path=ppt/slides/_rels/slide16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45.xml"/><Relationship Id="rId1" Type="http://schemas.openxmlformats.org/officeDocument/2006/relationships/slideLayout" Target="../slideLayouts/slideLayout32.xml"/><Relationship Id="rId4" Type="http://schemas.openxmlformats.org/officeDocument/2006/relationships/image" Target="../media/image15.jpg"/></Relationships>
</file>

<file path=ppt/slides/_rels/slide16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46.xml"/><Relationship Id="rId1" Type="http://schemas.openxmlformats.org/officeDocument/2006/relationships/slideLayout" Target="../slideLayouts/slideLayout32.xml"/><Relationship Id="rId4" Type="http://schemas.openxmlformats.org/officeDocument/2006/relationships/image" Target="../media/image15.jpg"/></Relationships>
</file>

<file path=ppt/slides/_rels/slide16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28.xml"/><Relationship Id="rId1" Type="http://schemas.openxmlformats.org/officeDocument/2006/relationships/slideLayout" Target="../slideLayouts/slideLayout39.xml"/></Relationships>
</file>

<file path=ppt/slides/_rels/slide16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47.xml"/><Relationship Id="rId1" Type="http://schemas.openxmlformats.org/officeDocument/2006/relationships/slideLayout" Target="../slideLayouts/slideLayout32.xml"/><Relationship Id="rId4" Type="http://schemas.openxmlformats.org/officeDocument/2006/relationships/image" Target="../media/image15.jpg"/></Relationships>
</file>

<file path=ppt/slides/_rels/slide16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48.xml"/><Relationship Id="rId1" Type="http://schemas.openxmlformats.org/officeDocument/2006/relationships/slideLayout" Target="../slideLayouts/slideLayout32.xml"/><Relationship Id="rId6" Type="http://schemas.openxmlformats.org/officeDocument/2006/relationships/image" Target="../media/image15.jpg"/><Relationship Id="rId5" Type="http://schemas.openxmlformats.org/officeDocument/2006/relationships/slide" Target="slide101.xml"/><Relationship Id="rId4" Type="http://schemas.openxmlformats.org/officeDocument/2006/relationships/slide" Target="slide1263.xml"/></Relationships>
</file>

<file path=ppt/slides/_rels/slide16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49.xml"/><Relationship Id="rId1" Type="http://schemas.openxmlformats.org/officeDocument/2006/relationships/slideLayout" Target="../slideLayouts/slideLayout32.xml"/><Relationship Id="rId4" Type="http://schemas.openxmlformats.org/officeDocument/2006/relationships/slide" Target="slide1263.xml"/></Relationships>
</file>

<file path=ppt/slides/_rels/slide16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50.xml"/><Relationship Id="rId1" Type="http://schemas.openxmlformats.org/officeDocument/2006/relationships/slideLayout" Target="../slideLayouts/slideLayout32.xml"/></Relationships>
</file>

<file path=ppt/slides/_rels/slide16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51.xml"/><Relationship Id="rId1" Type="http://schemas.openxmlformats.org/officeDocument/2006/relationships/slideLayout" Target="../slideLayouts/slideLayout32.xml"/></Relationships>
</file>

<file path=ppt/slides/_rels/slide16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52.xml"/><Relationship Id="rId1" Type="http://schemas.openxmlformats.org/officeDocument/2006/relationships/slideLayout" Target="../slideLayouts/slideLayout32.xml"/></Relationships>
</file>

<file path=ppt/slides/_rels/slide16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53.xml"/><Relationship Id="rId1" Type="http://schemas.openxmlformats.org/officeDocument/2006/relationships/slideLayout" Target="../slideLayouts/slideLayout32.xml"/></Relationships>
</file>

<file path=ppt/slides/_rels/slide16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54.xml"/><Relationship Id="rId1" Type="http://schemas.openxmlformats.org/officeDocument/2006/relationships/slideLayout" Target="../slideLayouts/slideLayout32.xml"/></Relationships>
</file>

<file path=ppt/slides/_rels/slide16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55.xml"/><Relationship Id="rId1" Type="http://schemas.openxmlformats.org/officeDocument/2006/relationships/slideLayout" Target="../slideLayouts/slideLayout32.xml"/><Relationship Id="rId5" Type="http://schemas.openxmlformats.org/officeDocument/2006/relationships/slide" Target="slide101.xml"/><Relationship Id="rId4" Type="http://schemas.openxmlformats.org/officeDocument/2006/relationships/slide" Target="slide1263.xml"/></Relationships>
</file>

<file path=ppt/slides/_rels/slide16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01.xml"/><Relationship Id="rId1" Type="http://schemas.openxmlformats.org/officeDocument/2006/relationships/slideLayout" Target="../slideLayouts/slideLayout29.xml"/></Relationships>
</file>

<file path=ppt/slides/_rels/slide16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29.xml"/><Relationship Id="rId1" Type="http://schemas.openxmlformats.org/officeDocument/2006/relationships/slideLayout" Target="../slideLayouts/slideLayout39.xml"/></Relationships>
</file>

<file path=ppt/slides/_rels/slide1640.xml.rels><?xml version="1.0" encoding="UTF-8" standalone="yes"?>
<Relationships xmlns="http://schemas.openxmlformats.org/package/2006/relationships"><Relationship Id="rId8" Type="http://schemas.openxmlformats.org/officeDocument/2006/relationships/slide" Target="slide1885.xml"/><Relationship Id="rId3" Type="http://schemas.openxmlformats.org/officeDocument/2006/relationships/slide" Target="slide113.xml"/><Relationship Id="rId7" Type="http://schemas.openxmlformats.org/officeDocument/2006/relationships/slide" Target="slide1893.xml"/><Relationship Id="rId2" Type="http://schemas.openxmlformats.org/officeDocument/2006/relationships/notesSlide" Target="../notesSlides/notesSlide1256.xml"/><Relationship Id="rId1" Type="http://schemas.openxmlformats.org/officeDocument/2006/relationships/slideLayout" Target="../slideLayouts/slideLayout32.xml"/><Relationship Id="rId6" Type="http://schemas.openxmlformats.org/officeDocument/2006/relationships/slide" Target="slide1641.xml"/><Relationship Id="rId11" Type="http://schemas.openxmlformats.org/officeDocument/2006/relationships/slide" Target="slide1760.xml"/><Relationship Id="rId5" Type="http://schemas.openxmlformats.org/officeDocument/2006/relationships/slide" Target="slide1778.xml"/><Relationship Id="rId10" Type="http://schemas.openxmlformats.org/officeDocument/2006/relationships/slide" Target="slide1929.xml"/><Relationship Id="rId4" Type="http://schemas.openxmlformats.org/officeDocument/2006/relationships/slide" Target="slide3.xml"/><Relationship Id="rId9" Type="http://schemas.openxmlformats.org/officeDocument/2006/relationships/slide" Target="slide1916.xml"/></Relationships>
</file>

<file path=ppt/slides/_rels/slide1641.xml.rels><?xml version="1.0" encoding="UTF-8" standalone="yes"?>
<Relationships xmlns="http://schemas.openxmlformats.org/package/2006/relationships"><Relationship Id="rId3" Type="http://schemas.openxmlformats.org/officeDocument/2006/relationships/slide" Target="slide1640.xml"/><Relationship Id="rId2" Type="http://schemas.openxmlformats.org/officeDocument/2006/relationships/notesSlide" Target="../notesSlides/notesSlide1257.xml"/><Relationship Id="rId1" Type="http://schemas.openxmlformats.org/officeDocument/2006/relationships/slideLayout" Target="../slideLayouts/slideLayout27.xml"/><Relationship Id="rId6" Type="http://schemas.openxmlformats.org/officeDocument/2006/relationships/slide" Target="slide1656.xml"/><Relationship Id="rId5" Type="http://schemas.openxmlformats.org/officeDocument/2006/relationships/slide" Target="slide1648.xml"/><Relationship Id="rId4" Type="http://schemas.openxmlformats.org/officeDocument/2006/relationships/slide" Target="slide3.xml"/></Relationships>
</file>

<file path=ppt/slides/_rels/slide16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58.xml"/><Relationship Id="rId1" Type="http://schemas.openxmlformats.org/officeDocument/2006/relationships/slideLayout" Target="../slideLayouts/slideLayout27.xml"/></Relationships>
</file>

<file path=ppt/slides/_rels/slide16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59.xml"/><Relationship Id="rId1" Type="http://schemas.openxmlformats.org/officeDocument/2006/relationships/slideLayout" Target="../slideLayouts/slideLayout27.xml"/></Relationships>
</file>

<file path=ppt/slides/_rels/slide16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60.xml"/><Relationship Id="rId1" Type="http://schemas.openxmlformats.org/officeDocument/2006/relationships/slideLayout" Target="../slideLayouts/slideLayout27.xml"/></Relationships>
</file>

<file path=ppt/slides/_rels/slide16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61.xml"/><Relationship Id="rId1" Type="http://schemas.openxmlformats.org/officeDocument/2006/relationships/slideLayout" Target="../slideLayouts/slideLayout27.xml"/></Relationships>
</file>

<file path=ppt/slides/_rels/slide16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62.xml"/><Relationship Id="rId1" Type="http://schemas.openxmlformats.org/officeDocument/2006/relationships/slideLayout" Target="../slideLayouts/slideLayout27.xml"/></Relationships>
</file>

<file path=ppt/slides/_rels/slide16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63.xml"/><Relationship Id="rId1" Type="http://schemas.openxmlformats.org/officeDocument/2006/relationships/slideLayout" Target="../slideLayouts/slideLayout27.xml"/></Relationships>
</file>

<file path=ppt/slides/_rels/slide16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64.xml"/><Relationship Id="rId1" Type="http://schemas.openxmlformats.org/officeDocument/2006/relationships/slideLayout" Target="../slideLayouts/slideLayout27.xml"/><Relationship Id="rId4" Type="http://schemas.openxmlformats.org/officeDocument/2006/relationships/slide" Target="slide1742.xml"/></Relationships>
</file>

<file path=ppt/slides/_rels/slide16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65.xml"/><Relationship Id="rId1" Type="http://schemas.openxmlformats.org/officeDocument/2006/relationships/slideLayout" Target="../slideLayouts/slideLayout27.xml"/></Relationships>
</file>

<file path=ppt/slides/_rels/slide16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30.xml"/><Relationship Id="rId1" Type="http://schemas.openxmlformats.org/officeDocument/2006/relationships/slideLayout" Target="../slideLayouts/slideLayout27.xml"/><Relationship Id="rId4" Type="http://schemas.openxmlformats.org/officeDocument/2006/relationships/slide" Target="slide148.xml"/></Relationships>
</file>

<file path=ppt/slides/_rels/slide16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66.xml"/><Relationship Id="rId1" Type="http://schemas.openxmlformats.org/officeDocument/2006/relationships/slideLayout" Target="../slideLayouts/slideLayout27.xml"/></Relationships>
</file>

<file path=ppt/slides/_rels/slide16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67.xml"/><Relationship Id="rId1" Type="http://schemas.openxmlformats.org/officeDocument/2006/relationships/slideLayout" Target="../slideLayouts/slideLayout27.xml"/></Relationships>
</file>

<file path=ppt/slides/_rels/slide16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68.xml"/><Relationship Id="rId1" Type="http://schemas.openxmlformats.org/officeDocument/2006/relationships/slideLayout" Target="../slideLayouts/slideLayout27.xml"/></Relationships>
</file>

<file path=ppt/slides/_rels/slide165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5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55.xml.rels><?xml version="1.0" encoding="UTF-8" standalone="yes"?>
<Relationships xmlns="http://schemas.openxmlformats.org/package/2006/relationships"><Relationship Id="rId3" Type="http://schemas.openxmlformats.org/officeDocument/2006/relationships/slide" Target="slide174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69.xml"/><Relationship Id="rId1" Type="http://schemas.openxmlformats.org/officeDocument/2006/relationships/slideLayout" Target="../slideLayouts/slideLayout39.xml"/></Relationships>
</file>

<file path=ppt/slides/_rels/slide165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5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5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31.xml"/><Relationship Id="rId1" Type="http://schemas.openxmlformats.org/officeDocument/2006/relationships/slideLayout" Target="../slideLayouts/slideLayout27.xml"/></Relationships>
</file>

<file path=ppt/slides/_rels/slide166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6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70.xml"/><Relationship Id="rId1" Type="http://schemas.openxmlformats.org/officeDocument/2006/relationships/slideLayout" Target="../slideLayouts/slideLayout32.xml"/></Relationships>
</file>

<file path=ppt/slides/_rels/slide16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71.xml"/><Relationship Id="rId1" Type="http://schemas.openxmlformats.org/officeDocument/2006/relationships/slideLayout" Target="../slideLayouts/slideLayout32.xml"/><Relationship Id="rId4" Type="http://schemas.openxmlformats.org/officeDocument/2006/relationships/image" Target="../media/image8.jpg"/></Relationships>
</file>

<file path=ppt/slides/_rels/slide166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6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6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67.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68.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6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32.xml"/><Relationship Id="rId1" Type="http://schemas.openxmlformats.org/officeDocument/2006/relationships/slideLayout" Target="../slideLayouts/slideLayout27.xml"/></Relationships>
</file>

<file path=ppt/slides/_rels/slide167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71.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72.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73.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7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7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7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77.xml.rels><?xml version="1.0" encoding="UTF-8" standalone="yes"?>
<Relationships xmlns="http://schemas.openxmlformats.org/package/2006/relationships"><Relationship Id="rId3" Type="http://schemas.openxmlformats.org/officeDocument/2006/relationships/image" Target="../media/image4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78.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7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33.xml"/><Relationship Id="rId1" Type="http://schemas.openxmlformats.org/officeDocument/2006/relationships/slideLayout" Target="../slideLayouts/slideLayout39.xml"/></Relationships>
</file>

<file path=ppt/slides/_rels/slide168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8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82.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83.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8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8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8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87.xml.rels><?xml version="1.0" encoding="UTF-8" standalone="yes"?>
<Relationships xmlns="http://schemas.openxmlformats.org/package/2006/relationships"><Relationship Id="rId3" Type="http://schemas.openxmlformats.org/officeDocument/2006/relationships/image" Target="../media/image66.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88.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8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34.xml"/><Relationship Id="rId1" Type="http://schemas.openxmlformats.org/officeDocument/2006/relationships/slideLayout" Target="../slideLayouts/slideLayout39.xml"/></Relationships>
</file>

<file path=ppt/slides/_rels/slide169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9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92.xml.rels><?xml version="1.0" encoding="UTF-8" standalone="yes"?>
<Relationships xmlns="http://schemas.openxmlformats.org/package/2006/relationships"><Relationship Id="rId3" Type="http://schemas.openxmlformats.org/officeDocument/2006/relationships/image" Target="../media/image6.gif"/><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93.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9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9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9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97.xml.rels><?xml version="1.0" encoding="UTF-8" standalone="yes"?>
<Relationships xmlns="http://schemas.openxmlformats.org/package/2006/relationships"><Relationship Id="rId3" Type="http://schemas.openxmlformats.org/officeDocument/2006/relationships/image" Target="../media/image50.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9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99.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xml"/><Relationship Id="rId1" Type="http://schemas.openxmlformats.org/officeDocument/2006/relationships/slideLayout" Target="../slideLayouts/slideLayout18.xml"/><Relationship Id="rId4" Type="http://schemas.openxmlformats.org/officeDocument/2006/relationships/slide" Target="slide16.xml"/></Relationships>
</file>

<file path=ppt/slides/_rels/slide17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35.xml"/><Relationship Id="rId1" Type="http://schemas.openxmlformats.org/officeDocument/2006/relationships/slideLayout" Target="../slideLayouts/slideLayout39.xml"/></Relationships>
</file>

<file path=ppt/slides/_rels/slide170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0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0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03.xml.rels><?xml version="1.0" encoding="UTF-8" standalone="yes"?>
<Relationships xmlns="http://schemas.openxmlformats.org/package/2006/relationships"><Relationship Id="rId3" Type="http://schemas.openxmlformats.org/officeDocument/2006/relationships/image" Target="../media/image67.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04.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0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0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0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0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09.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36.xml"/><Relationship Id="rId1" Type="http://schemas.openxmlformats.org/officeDocument/2006/relationships/slideLayout" Target="../slideLayouts/slideLayout39.xml"/></Relationships>
</file>

<file path=ppt/slides/_rels/slide171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1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1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1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14.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1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1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1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1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19.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37.xml"/><Relationship Id="rId1" Type="http://schemas.openxmlformats.org/officeDocument/2006/relationships/slideLayout" Target="../slideLayouts/slideLayout39.xml"/></Relationships>
</file>

<file path=ppt/slides/_rels/slide172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2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2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23.xml.rels><?xml version="1.0" encoding="UTF-8" standalone="yes"?>
<Relationships xmlns="http://schemas.openxmlformats.org/package/2006/relationships"><Relationship Id="rId3" Type="http://schemas.openxmlformats.org/officeDocument/2006/relationships/image" Target="../media/image46.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24.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748.xml"/></Relationships>
</file>

<file path=ppt/slides/_rels/slide17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72.xml"/><Relationship Id="rId1" Type="http://schemas.openxmlformats.org/officeDocument/2006/relationships/slideLayout" Target="../slideLayouts/slideLayout39.xml"/></Relationships>
</file>

<file path=ppt/slides/_rels/slide172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2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2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2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38.xml"/><Relationship Id="rId1" Type="http://schemas.openxmlformats.org/officeDocument/2006/relationships/slideLayout" Target="../slideLayouts/slideLayout39.xml"/></Relationships>
</file>

<file path=ppt/slides/_rels/slide1730.xml.rels><?xml version="1.0" encoding="UTF-8" standalone="yes"?>
<Relationships xmlns="http://schemas.openxmlformats.org/package/2006/relationships"><Relationship Id="rId3" Type="http://schemas.openxmlformats.org/officeDocument/2006/relationships/slide" Target="slide1756.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73.xml"/><Relationship Id="rId1" Type="http://schemas.openxmlformats.org/officeDocument/2006/relationships/slideLayout" Target="../slideLayouts/slideLayout32.xml"/></Relationships>
</file>

<file path=ppt/slides/_rels/slide17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74.xml"/><Relationship Id="rId1" Type="http://schemas.openxmlformats.org/officeDocument/2006/relationships/slideLayout" Target="../slideLayouts/slideLayout32.xml"/><Relationship Id="rId4" Type="http://schemas.openxmlformats.org/officeDocument/2006/relationships/image" Target="../media/image8.jpg"/></Relationships>
</file>

<file path=ppt/slides/_rels/slide173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3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3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3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3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75.xml"/><Relationship Id="rId1" Type="http://schemas.openxmlformats.org/officeDocument/2006/relationships/slideLayout" Target="../slideLayouts/slideLayout32.xml"/></Relationships>
</file>

<file path=ppt/slides/_rels/slide17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76.xml"/><Relationship Id="rId1" Type="http://schemas.openxmlformats.org/officeDocument/2006/relationships/slideLayout" Target="../slideLayouts/slideLayout32.xml"/></Relationships>
</file>

<file path=ppt/slides/_rels/slide174.xml.rels><?xml version="1.0" encoding="UTF-8" standalone="yes"?>
<Relationships xmlns="http://schemas.openxmlformats.org/package/2006/relationships"><Relationship Id="rId3" Type="http://schemas.openxmlformats.org/officeDocument/2006/relationships/slide" Target="slide2295.xml"/><Relationship Id="rId2" Type="http://schemas.openxmlformats.org/officeDocument/2006/relationships/notesSlide" Target="../notesSlides/notesSlide139.xml"/><Relationship Id="rId1" Type="http://schemas.openxmlformats.org/officeDocument/2006/relationships/slideLayout" Target="../slideLayouts/slideLayout39.xml"/><Relationship Id="rId5" Type="http://schemas.openxmlformats.org/officeDocument/2006/relationships/slide" Target="slide146.xml"/><Relationship Id="rId4" Type="http://schemas.openxmlformats.org/officeDocument/2006/relationships/slide" Target="slide2311.xml"/></Relationships>
</file>

<file path=ppt/slides/_rels/slide1740.xml.rels><?xml version="1.0" encoding="UTF-8" standalone="yes"?>
<Relationships xmlns="http://schemas.openxmlformats.org/package/2006/relationships"><Relationship Id="rId3" Type="http://schemas.openxmlformats.org/officeDocument/2006/relationships/slide" Target="slide130.xml"/><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17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0.xml"/><Relationship Id="rId1" Type="http://schemas.openxmlformats.org/officeDocument/2006/relationships/slideLayout" Target="../slideLayouts/slideLayout29.xml"/></Relationships>
</file>

<file path=ppt/slides/_rels/slide17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77.xml"/><Relationship Id="rId1" Type="http://schemas.openxmlformats.org/officeDocument/2006/relationships/slideLayout" Target="../slideLayouts/slideLayout27.xml"/><Relationship Id="rId4" Type="http://schemas.openxmlformats.org/officeDocument/2006/relationships/slide" Target="slide1648.xml"/></Relationships>
</file>

<file path=ppt/slides/_rels/slide174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4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4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46.xml.rels><?xml version="1.0" encoding="UTF-8" standalone="yes"?>
<Relationships xmlns="http://schemas.openxmlformats.org/package/2006/relationships"><Relationship Id="rId3" Type="http://schemas.openxmlformats.org/officeDocument/2006/relationships/slide" Target="slide114.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14.xml"/><Relationship Id="rId1" Type="http://schemas.openxmlformats.org/officeDocument/2006/relationships/slideLayout" Target="../slideLayouts/slideLayout29.xml"/></Relationships>
</file>

<file path=ppt/slides/_rels/slide1748.xml.rels><?xml version="1.0" encoding="UTF-8" standalone="yes"?>
<Relationships xmlns="http://schemas.openxmlformats.org/package/2006/relationships"><Relationship Id="rId3" Type="http://schemas.openxmlformats.org/officeDocument/2006/relationships/slide" Target="slide1724.xml"/><Relationship Id="rId2" Type="http://schemas.openxmlformats.org/officeDocument/2006/relationships/notesSlide" Target="../notesSlides/notesSlide1278.xml"/><Relationship Id="rId1" Type="http://schemas.openxmlformats.org/officeDocument/2006/relationships/slideLayout" Target="../slideLayouts/slideLayout27.xml"/><Relationship Id="rId4" Type="http://schemas.openxmlformats.org/officeDocument/2006/relationships/slide" Target="slide3.xml"/></Relationships>
</file>

<file path=ppt/slides/_rels/slide17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79.xml"/><Relationship Id="rId1" Type="http://schemas.openxmlformats.org/officeDocument/2006/relationships/slideLayout" Target="../slideLayouts/slideLayout27.xml"/></Relationships>
</file>

<file path=ppt/slides/_rels/slide175.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17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80.xml"/><Relationship Id="rId1" Type="http://schemas.openxmlformats.org/officeDocument/2006/relationships/slideLayout" Target="../slideLayouts/slideLayout27.xml"/></Relationships>
</file>

<file path=ppt/slides/_rels/slide17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81.xml"/><Relationship Id="rId1" Type="http://schemas.openxmlformats.org/officeDocument/2006/relationships/slideLayout" Target="../slideLayouts/slideLayout27.xml"/></Relationships>
</file>

<file path=ppt/slides/_rels/slide17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82.xml"/><Relationship Id="rId1" Type="http://schemas.openxmlformats.org/officeDocument/2006/relationships/slideLayout" Target="../slideLayouts/slideLayout27.xml"/></Relationships>
</file>

<file path=ppt/slides/_rels/slide17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83.xml"/><Relationship Id="rId1" Type="http://schemas.openxmlformats.org/officeDocument/2006/relationships/slideLayout" Target="../slideLayouts/slideLayout27.xml"/></Relationships>
</file>

<file path=ppt/slides/_rels/slide17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84.xml"/><Relationship Id="rId1" Type="http://schemas.openxmlformats.org/officeDocument/2006/relationships/slideLayout" Target="../slideLayouts/slideLayout27.xml"/><Relationship Id="rId4" Type="http://schemas.openxmlformats.org/officeDocument/2006/relationships/slide" Target="slide1725.xml"/></Relationships>
</file>

<file path=ppt/slides/_rels/slide17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725.xml"/><Relationship Id="rId1" Type="http://schemas.openxmlformats.org/officeDocument/2006/relationships/slideLayout" Target="../slideLayouts/slideLayout29.xml"/></Relationships>
</file>

<file path=ppt/slides/_rels/slide17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730.xml"/><Relationship Id="rId1" Type="http://schemas.openxmlformats.org/officeDocument/2006/relationships/slideLayout" Target="../slideLayouts/slideLayout27.xml"/></Relationships>
</file>

<file path=ppt/slides/_rels/slide175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7.xml"/></Relationships>
</file>

<file path=ppt/slides/_rels/slide17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731.xml"/><Relationship Id="rId1" Type="http://schemas.openxmlformats.org/officeDocument/2006/relationships/slideLayout" Target="../slideLayouts/slideLayout27.xml"/></Relationships>
</file>

<file path=ppt/slides/_rels/slide17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731.xml"/><Relationship Id="rId1" Type="http://schemas.openxmlformats.org/officeDocument/2006/relationships/slideLayout" Target="../slideLayouts/slideLayout29.xml"/></Relationships>
</file>

<file path=ppt/slides/_rels/slide176.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7.xml"/></Relationships>
</file>

<file path=ppt/slides/_rels/slide17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85.xml"/><Relationship Id="rId1" Type="http://schemas.openxmlformats.org/officeDocument/2006/relationships/slideLayout" Target="../slideLayouts/slideLayout27.xml"/><Relationship Id="rId4" Type="http://schemas.openxmlformats.org/officeDocument/2006/relationships/slide" Target="slide1640.xml"/></Relationships>
</file>

<file path=ppt/slides/_rels/slide176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6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6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6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6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86.xml"/><Relationship Id="rId1" Type="http://schemas.openxmlformats.org/officeDocument/2006/relationships/slideLayout" Target="../slideLayouts/slideLayout27.xml"/></Relationships>
</file>

<file path=ppt/slides/_rels/slide176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6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6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7.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9.xml"/></Relationships>
</file>

<file path=ppt/slides/_rels/slide177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7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87.xml"/><Relationship Id="rId1" Type="http://schemas.openxmlformats.org/officeDocument/2006/relationships/slideLayout" Target="../slideLayouts/slideLayout27.xml"/></Relationships>
</file>

<file path=ppt/slides/_rels/slide177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88.xml"/><Relationship Id="rId1" Type="http://schemas.openxmlformats.org/officeDocument/2006/relationships/slideLayout" Target="../slideLayouts/slideLayout27.xml"/></Relationships>
</file>

<file path=ppt/slides/_rels/slide177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7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14.xml"/><Relationship Id="rId1" Type="http://schemas.openxmlformats.org/officeDocument/2006/relationships/slideLayout" Target="../slideLayouts/slideLayout29.xml"/></Relationships>
</file>

<file path=ppt/slides/_rels/slide17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89.xml"/><Relationship Id="rId1" Type="http://schemas.openxmlformats.org/officeDocument/2006/relationships/slideLayout" Target="../slideLayouts/slideLayout27.xml"/><Relationship Id="rId4" Type="http://schemas.openxmlformats.org/officeDocument/2006/relationships/slide" Target="slide1640.xml"/></Relationships>
</file>

<file path=ppt/slides/_rels/slide17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90.xml"/><Relationship Id="rId1" Type="http://schemas.openxmlformats.org/officeDocument/2006/relationships/slideLayout" Target="../slideLayouts/slideLayout27.xml"/></Relationships>
</file>

<file path=ppt/slides/_rels/slide178.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9.xml"/></Relationships>
</file>

<file path=ppt/slides/_rels/slide17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91.xml"/><Relationship Id="rId1" Type="http://schemas.openxmlformats.org/officeDocument/2006/relationships/slideLayout" Target="../slideLayouts/slideLayout27.xml"/></Relationships>
</file>

<file path=ppt/slides/_rels/slide17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92.xml"/><Relationship Id="rId1" Type="http://schemas.openxmlformats.org/officeDocument/2006/relationships/slideLayout" Target="../slideLayouts/slideLayout27.xml"/><Relationship Id="rId4" Type="http://schemas.openxmlformats.org/officeDocument/2006/relationships/slide" Target="slide1865.xml"/></Relationships>
</file>

<file path=ppt/slides/_rels/slide17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93.xml"/><Relationship Id="rId1" Type="http://schemas.openxmlformats.org/officeDocument/2006/relationships/slideLayout" Target="../slideLayouts/slideLayout39.xml"/></Relationships>
</file>

<file path=ppt/slides/_rels/slide178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8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8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8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8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94.xml"/><Relationship Id="rId1" Type="http://schemas.openxmlformats.org/officeDocument/2006/relationships/slideLayout" Target="../slideLayouts/slideLayout32.xml"/></Relationships>
</file>

<file path=ppt/slides/_rels/slide17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95.xml"/><Relationship Id="rId1" Type="http://schemas.openxmlformats.org/officeDocument/2006/relationships/slideLayout" Target="../slideLayouts/slideLayout32.xml"/><Relationship Id="rId4" Type="http://schemas.openxmlformats.org/officeDocument/2006/relationships/image" Target="../media/image8.jpg"/></Relationships>
</file>

<file path=ppt/slides/_rels/slide179.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9.xml"/></Relationships>
</file>

<file path=ppt/slides/_rels/slide179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9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9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93.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94.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9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9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97.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98.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99.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xml.rels><?xml version="1.0" encoding="UTF-8" standalone="yes"?>
<Relationships xmlns="http://schemas.openxmlformats.org/package/2006/relationships"><Relationship Id="rId3" Type="http://schemas.openxmlformats.org/officeDocument/2006/relationships/slide" Target="slide532.xml"/><Relationship Id="rId2" Type="http://schemas.openxmlformats.org/officeDocument/2006/relationships/notesSlide" Target="../notesSlides/notesSlide9.xml"/><Relationship Id="rId1" Type="http://schemas.openxmlformats.org/officeDocument/2006/relationships/slideLayout" Target="../slideLayouts/slideLayout18.xml"/><Relationship Id="rId4" Type="http://schemas.openxmlformats.org/officeDocument/2006/relationships/slide" Target="slide3.xml"/></Relationships>
</file>

<file path=ppt/slides/_rels/slide18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34.xml"/><Relationship Id="rId1" Type="http://schemas.openxmlformats.org/officeDocument/2006/relationships/slideLayout" Target="../slideLayouts/slideLayout39.xml"/></Relationships>
</file>

<file path=ppt/slides/_rels/slide180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0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0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03.xml.rels><?xml version="1.0" encoding="UTF-8" standalone="yes"?>
<Relationships xmlns="http://schemas.openxmlformats.org/package/2006/relationships"><Relationship Id="rId3" Type="http://schemas.openxmlformats.org/officeDocument/2006/relationships/image" Target="../media/image4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04.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0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0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0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08.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09.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34.xml"/><Relationship Id="rId1" Type="http://schemas.openxmlformats.org/officeDocument/2006/relationships/slideLayout" Target="../slideLayouts/slideLayout27.xml"/><Relationship Id="rId4" Type="http://schemas.openxmlformats.org/officeDocument/2006/relationships/slide" Target="slide2348.xml"/></Relationships>
</file>

<file path=ppt/slides/_rels/slide181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1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1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13.xml.rels><?xml version="1.0" encoding="UTF-8" standalone="yes"?>
<Relationships xmlns="http://schemas.openxmlformats.org/package/2006/relationships"><Relationship Id="rId3" Type="http://schemas.openxmlformats.org/officeDocument/2006/relationships/image" Target="../media/image66.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14.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1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1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1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18.xml.rels><?xml version="1.0" encoding="UTF-8" standalone="yes"?>
<Relationships xmlns="http://schemas.openxmlformats.org/package/2006/relationships"><Relationship Id="rId3" Type="http://schemas.openxmlformats.org/officeDocument/2006/relationships/image" Target="../media/image6.gif"/><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19.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2.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27.xml"/></Relationships>
</file>

<file path=ppt/slides/_rels/slide182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2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2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23.xml.rels><?xml version="1.0" encoding="UTF-8" standalone="yes"?>
<Relationships xmlns="http://schemas.openxmlformats.org/package/2006/relationships"><Relationship Id="rId3" Type="http://schemas.openxmlformats.org/officeDocument/2006/relationships/image" Target="../media/image50.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2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25.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2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2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2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29.xml.rels><?xml version="1.0" encoding="UTF-8" standalone="yes"?>
<Relationships xmlns="http://schemas.openxmlformats.org/package/2006/relationships"><Relationship Id="rId3" Type="http://schemas.openxmlformats.org/officeDocument/2006/relationships/image" Target="../media/image67.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3.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27.xml"/></Relationships>
</file>

<file path=ppt/slides/_rels/slide1830.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3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3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3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3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35.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3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3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3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3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0.xml"/><Relationship Id="rId1" Type="http://schemas.openxmlformats.org/officeDocument/2006/relationships/slideLayout" Target="../slideLayouts/slideLayout39.xml"/></Relationships>
</file>

<file path=ppt/slides/_rels/slide1840.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4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4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4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4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45.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4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4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4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49.xml.rels><?xml version="1.0" encoding="UTF-8" standalone="yes"?>
<Relationships xmlns="http://schemas.openxmlformats.org/package/2006/relationships"><Relationship Id="rId3" Type="http://schemas.openxmlformats.org/officeDocument/2006/relationships/image" Target="../media/image46.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1.xml"/><Relationship Id="rId1" Type="http://schemas.openxmlformats.org/officeDocument/2006/relationships/slideLayout" Target="../slideLayouts/slideLayout39.xml"/></Relationships>
</file>

<file path=ppt/slides/_rels/slide1850.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5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18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96.xml"/><Relationship Id="rId1" Type="http://schemas.openxmlformats.org/officeDocument/2006/relationships/slideLayout" Target="../slideLayouts/slideLayout39.xml"/></Relationships>
</file>

<file path=ppt/slides/_rels/slide185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5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5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5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5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97.xml"/><Relationship Id="rId1" Type="http://schemas.openxmlformats.org/officeDocument/2006/relationships/slideLayout" Target="../slideLayouts/slideLayout32.xml"/></Relationships>
</file>

<file path=ppt/slides/_rels/slide18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98.xml"/><Relationship Id="rId1" Type="http://schemas.openxmlformats.org/officeDocument/2006/relationships/slideLayout" Target="../slideLayouts/slideLayout32.xml"/><Relationship Id="rId4" Type="http://schemas.openxmlformats.org/officeDocument/2006/relationships/image" Target="../media/image8.jpg"/></Relationships>
</file>

<file path=ppt/slides/_rels/slide18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2.xml"/><Relationship Id="rId1" Type="http://schemas.openxmlformats.org/officeDocument/2006/relationships/slideLayout" Target="../slideLayouts/slideLayout27.xml"/></Relationships>
</file>

<file path=ppt/slides/_rels/slide186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6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6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6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6.xml"/><Relationship Id="rId1" Type="http://schemas.openxmlformats.org/officeDocument/2006/relationships/slideLayout" Target="../slideLayouts/slideLayout29.xml"/></Relationships>
</file>

<file path=ppt/slides/_rels/slide18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99.xml"/><Relationship Id="rId1" Type="http://schemas.openxmlformats.org/officeDocument/2006/relationships/slideLayout" Target="../slideLayouts/slideLayout27.xml"/><Relationship Id="rId4" Type="http://schemas.openxmlformats.org/officeDocument/2006/relationships/slide" Target="slide1781.xml"/></Relationships>
</file>

<file path=ppt/slides/_rels/slide18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00.xml"/><Relationship Id="rId1" Type="http://schemas.openxmlformats.org/officeDocument/2006/relationships/slideLayout" Target="../slideLayouts/slideLayout27.xml"/></Relationships>
</file>

<file path=ppt/slides/_rels/slide18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01.xml"/><Relationship Id="rId1" Type="http://schemas.openxmlformats.org/officeDocument/2006/relationships/slideLayout" Target="../slideLayouts/slideLayout27.xml"/></Relationships>
</file>

<file path=ppt/slides/_rels/slide1868.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02.xml"/><Relationship Id="rId1" Type="http://schemas.openxmlformats.org/officeDocument/2006/relationships/slideLayout" Target="../slideLayouts/slideLayout27.xml"/></Relationships>
</file>

<file path=ppt/slides/_rels/slide187.xml.rels><?xml version="1.0" encoding="UTF-8" standalone="yes"?>
<Relationships xmlns="http://schemas.openxmlformats.org/package/2006/relationships"><Relationship Id="rId3" Type="http://schemas.openxmlformats.org/officeDocument/2006/relationships/slide" Target="slide2352.xml"/><Relationship Id="rId2" Type="http://schemas.openxmlformats.org/officeDocument/2006/relationships/notesSlide" Target="../notesSlides/notesSlide143.xml"/><Relationship Id="rId1" Type="http://schemas.openxmlformats.org/officeDocument/2006/relationships/slideLayout" Target="../slideLayouts/slideLayout27.xml"/><Relationship Id="rId6" Type="http://schemas.openxmlformats.org/officeDocument/2006/relationships/slide" Target="slide146.xml"/><Relationship Id="rId5" Type="http://schemas.openxmlformats.org/officeDocument/2006/relationships/slide" Target="slide188.xml"/><Relationship Id="rId4" Type="http://schemas.openxmlformats.org/officeDocument/2006/relationships/slide" Target="slide2354.xml"/></Relationships>
</file>

<file path=ppt/slides/_rels/slide18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03.xml"/><Relationship Id="rId1" Type="http://schemas.openxmlformats.org/officeDocument/2006/relationships/slideLayout" Target="../slideLayouts/slideLayout27.xml"/></Relationships>
</file>

<file path=ppt/slides/_rels/slide18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04.xml"/><Relationship Id="rId1" Type="http://schemas.openxmlformats.org/officeDocument/2006/relationships/slideLayout" Target="../slideLayouts/slideLayout27.xml"/></Relationships>
</file>

<file path=ppt/slides/_rels/slide1872.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05.xml"/><Relationship Id="rId1" Type="http://schemas.openxmlformats.org/officeDocument/2006/relationships/slideLayout" Target="../slideLayouts/slideLayout27.xml"/></Relationships>
</file>

<file path=ppt/slides/_rels/slide1874.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06.xml"/><Relationship Id="rId1" Type="http://schemas.openxmlformats.org/officeDocument/2006/relationships/slideLayout" Target="../slideLayouts/slideLayout27.xml"/></Relationships>
</file>

<file path=ppt/slides/_rels/slide1876.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07.xml"/><Relationship Id="rId1" Type="http://schemas.openxmlformats.org/officeDocument/2006/relationships/slideLayout" Target="../slideLayouts/slideLayout27.xml"/></Relationships>
</file>

<file path=ppt/slides/_rels/slide1878.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08.xml"/><Relationship Id="rId1" Type="http://schemas.openxmlformats.org/officeDocument/2006/relationships/slideLayout" Target="../slideLayouts/slideLayout27.xml"/></Relationships>
</file>

<file path=ppt/slides/_rels/slide188.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1880.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09.xml"/><Relationship Id="rId1" Type="http://schemas.openxmlformats.org/officeDocument/2006/relationships/slideLayout" Target="../slideLayouts/slideLayout27.xml"/></Relationships>
</file>

<file path=ppt/slides/_rels/slide18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10.xml"/><Relationship Id="rId1" Type="http://schemas.openxmlformats.org/officeDocument/2006/relationships/slideLayout" Target="../slideLayouts/slideLayout27.xml"/></Relationships>
</file>

<file path=ppt/slides/_rels/slide1883.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790.xml"/><Relationship Id="rId1" Type="http://schemas.openxmlformats.org/officeDocument/2006/relationships/slideLayout" Target="../slideLayouts/slideLayout29.xml"/></Relationships>
</file>

<file path=ppt/slides/_rels/slide18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11.xml"/><Relationship Id="rId1" Type="http://schemas.openxmlformats.org/officeDocument/2006/relationships/slideLayout" Target="../slideLayouts/slideLayout32.xml"/><Relationship Id="rId4" Type="http://schemas.openxmlformats.org/officeDocument/2006/relationships/slide" Target="slide1640.xml"/></Relationships>
</file>

<file path=ppt/slides/_rels/slide18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12.xml"/><Relationship Id="rId1" Type="http://schemas.openxmlformats.org/officeDocument/2006/relationships/slideLayout" Target="../slideLayouts/slideLayout32.xml"/></Relationships>
</file>

<file path=ppt/slides/_rels/slide18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13.xml"/><Relationship Id="rId1" Type="http://schemas.openxmlformats.org/officeDocument/2006/relationships/slideLayout" Target="../slideLayouts/slideLayout32.xml"/></Relationships>
</file>

<file path=ppt/slides/_rels/slide18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14.xml"/><Relationship Id="rId1" Type="http://schemas.openxmlformats.org/officeDocument/2006/relationships/slideLayout" Target="../slideLayouts/slideLayout32.xml"/></Relationships>
</file>

<file path=ppt/slides/_rels/slide18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15.xml"/><Relationship Id="rId1" Type="http://schemas.openxmlformats.org/officeDocument/2006/relationships/slideLayout" Target="../slideLayouts/slideLayout32.xml"/></Relationships>
</file>

<file path=ppt/slides/_rels/slide18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4.xml"/><Relationship Id="rId1" Type="http://schemas.openxmlformats.org/officeDocument/2006/relationships/slideLayout" Target="../slideLayouts/slideLayout27.xml"/></Relationships>
</file>

<file path=ppt/slides/_rels/slide18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16.xml"/><Relationship Id="rId1" Type="http://schemas.openxmlformats.org/officeDocument/2006/relationships/slideLayout" Target="../slideLayouts/slideLayout32.xml"/></Relationships>
</file>

<file path=ppt/slides/_rels/slide18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17.xml"/><Relationship Id="rId1" Type="http://schemas.openxmlformats.org/officeDocument/2006/relationships/slideLayout" Target="../slideLayouts/slideLayout32.xml"/><Relationship Id="rId4" Type="http://schemas.openxmlformats.org/officeDocument/2006/relationships/slide" Target="slide114.xml"/></Relationships>
</file>

<file path=ppt/slides/_rels/slide18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14.xml"/><Relationship Id="rId1" Type="http://schemas.openxmlformats.org/officeDocument/2006/relationships/slideLayout" Target="../slideLayouts/slideLayout29.xml"/></Relationships>
</file>

<file path=ppt/slides/_rels/slide18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18.xml"/><Relationship Id="rId1" Type="http://schemas.openxmlformats.org/officeDocument/2006/relationships/slideLayout" Target="../slideLayouts/slideLayout32.xml"/><Relationship Id="rId4" Type="http://schemas.openxmlformats.org/officeDocument/2006/relationships/slide" Target="slide1640.xml"/></Relationships>
</file>

<file path=ppt/slides/_rels/slide18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19.xml"/><Relationship Id="rId1" Type="http://schemas.openxmlformats.org/officeDocument/2006/relationships/slideLayout" Target="../slideLayouts/slideLayout39.xml"/></Relationships>
</file>

<file path=ppt/slides/_rels/slide18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20.xml"/><Relationship Id="rId1" Type="http://schemas.openxmlformats.org/officeDocument/2006/relationships/slideLayout" Target="../slideLayouts/slideLayout39.xml"/></Relationships>
</file>

<file path=ppt/slides/_rels/slide18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21.xml"/><Relationship Id="rId1" Type="http://schemas.openxmlformats.org/officeDocument/2006/relationships/slideLayout" Target="../slideLayouts/slideLayout39.xml"/></Relationships>
</file>

<file path=ppt/slides/_rels/slide18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22.xml"/><Relationship Id="rId1" Type="http://schemas.openxmlformats.org/officeDocument/2006/relationships/slideLayout" Target="../slideLayouts/slideLayout39.xml"/></Relationships>
</file>

<file path=ppt/slides/_rels/slide18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23.xml"/><Relationship Id="rId1" Type="http://schemas.openxmlformats.org/officeDocument/2006/relationships/slideLayout" Target="../slideLayouts/slideLayout32.xml"/></Relationships>
</file>

<file path=ppt/slides/_rels/slide18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24.xml"/><Relationship Id="rId1" Type="http://schemas.openxmlformats.org/officeDocument/2006/relationships/slideLayout" Target="../slideLayouts/slideLayout39.xml"/></Relationships>
</file>

<file path=ppt/slides/_rels/slide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xml"/><Relationship Id="rId1" Type="http://schemas.openxmlformats.org/officeDocument/2006/relationships/slideLayout" Target="../slideLayouts/slideLayout18.xml"/></Relationships>
</file>

<file path=ppt/slides/_rels/slide19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5.xml"/><Relationship Id="rId1" Type="http://schemas.openxmlformats.org/officeDocument/2006/relationships/slideLayout" Target="../slideLayouts/slideLayout39.xml"/></Relationships>
</file>

<file path=ppt/slides/_rels/slide19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25.xml"/><Relationship Id="rId1" Type="http://schemas.openxmlformats.org/officeDocument/2006/relationships/slideLayout" Target="../slideLayouts/slideLayout39.xml"/></Relationships>
</file>

<file path=ppt/slides/_rels/slide19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26.xml"/><Relationship Id="rId1" Type="http://schemas.openxmlformats.org/officeDocument/2006/relationships/slideLayout" Target="../slideLayouts/slideLayout39.xml"/></Relationships>
</file>

<file path=ppt/slides/_rels/slide19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27.xml"/><Relationship Id="rId1" Type="http://schemas.openxmlformats.org/officeDocument/2006/relationships/slideLayout" Target="../slideLayouts/slideLayout32.xml"/></Relationships>
</file>

<file path=ppt/slides/_rels/slide19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28.xml"/><Relationship Id="rId1" Type="http://schemas.openxmlformats.org/officeDocument/2006/relationships/slideLayout" Target="../slideLayouts/slideLayout39.xml"/></Relationships>
</file>

<file path=ppt/slides/_rels/slide19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29.xml"/><Relationship Id="rId1" Type="http://schemas.openxmlformats.org/officeDocument/2006/relationships/slideLayout" Target="../slideLayouts/slideLayout39.xml"/></Relationships>
</file>

<file path=ppt/slides/_rels/slide19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30.xml"/><Relationship Id="rId1" Type="http://schemas.openxmlformats.org/officeDocument/2006/relationships/slideLayout" Target="../slideLayouts/slideLayout39.xml"/></Relationships>
</file>

<file path=ppt/slides/_rels/slide19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31.xml"/><Relationship Id="rId1" Type="http://schemas.openxmlformats.org/officeDocument/2006/relationships/slideLayout" Target="../slideLayouts/slideLayout32.xml"/></Relationships>
</file>

<file path=ppt/slides/_rels/slide19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32.xml"/><Relationship Id="rId1" Type="http://schemas.openxmlformats.org/officeDocument/2006/relationships/slideLayout" Target="../slideLayouts/slideLayout39.xml"/></Relationships>
</file>

<file path=ppt/slides/_rels/slide19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33.xml"/><Relationship Id="rId1" Type="http://schemas.openxmlformats.org/officeDocument/2006/relationships/slideLayout" Target="../slideLayouts/slideLayout39.xml"/></Relationships>
</file>

<file path=ppt/slides/_rels/slide19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34.xml"/><Relationship Id="rId1" Type="http://schemas.openxmlformats.org/officeDocument/2006/relationships/slideLayout" Target="../slideLayouts/slideLayout39.xml"/></Relationships>
</file>

<file path=ppt/slides/_rels/slide19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6.xml"/><Relationship Id="rId1" Type="http://schemas.openxmlformats.org/officeDocument/2006/relationships/slideLayout" Target="../slideLayouts/slideLayout39.xml"/><Relationship Id="rId4" Type="http://schemas.openxmlformats.org/officeDocument/2006/relationships/slide" Target="slide2356.xml"/></Relationships>
</file>

<file path=ppt/slides/_rels/slide19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35.xml"/><Relationship Id="rId1" Type="http://schemas.openxmlformats.org/officeDocument/2006/relationships/slideLayout" Target="../slideLayouts/slideLayout32.xml"/></Relationships>
</file>

<file path=ppt/slides/_rels/slide19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36.xml"/><Relationship Id="rId1" Type="http://schemas.openxmlformats.org/officeDocument/2006/relationships/slideLayout" Target="../slideLayouts/slideLayout39.xml"/></Relationships>
</file>

<file path=ppt/slides/_rels/slide19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37.xml"/><Relationship Id="rId1" Type="http://schemas.openxmlformats.org/officeDocument/2006/relationships/slideLayout" Target="../slideLayouts/slideLayout39.xml"/></Relationships>
</file>

<file path=ppt/slides/_rels/slide19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38.xml"/><Relationship Id="rId1" Type="http://schemas.openxmlformats.org/officeDocument/2006/relationships/slideLayout" Target="../slideLayouts/slideLayout39.xml"/></Relationships>
</file>

<file path=ppt/slides/_rels/slide19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39.xml"/><Relationship Id="rId1" Type="http://schemas.openxmlformats.org/officeDocument/2006/relationships/slideLayout" Target="../slideLayouts/slideLayout39.xml"/></Relationships>
</file>

<file path=ppt/slides/_rels/slide19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14.xml"/><Relationship Id="rId1" Type="http://schemas.openxmlformats.org/officeDocument/2006/relationships/slideLayout" Target="../slideLayouts/slideLayout29.xml"/></Relationships>
</file>

<file path=ppt/slides/_rels/slide1916.xml.rels><?xml version="1.0" encoding="UTF-8" standalone="yes"?>
<Relationships xmlns="http://schemas.openxmlformats.org/package/2006/relationships"><Relationship Id="rId3" Type="http://schemas.openxmlformats.org/officeDocument/2006/relationships/slide" Target="slide1640.xml"/><Relationship Id="rId2" Type="http://schemas.openxmlformats.org/officeDocument/2006/relationships/notesSlide" Target="../notesSlides/notesSlide1340.xml"/><Relationship Id="rId1" Type="http://schemas.openxmlformats.org/officeDocument/2006/relationships/slideLayout" Target="../slideLayouts/slideLayout27.xml"/><Relationship Id="rId4" Type="http://schemas.openxmlformats.org/officeDocument/2006/relationships/slide" Target="slide3.xml"/></Relationships>
</file>

<file path=ppt/slides/_rels/slide19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41.xml"/><Relationship Id="rId1" Type="http://schemas.openxmlformats.org/officeDocument/2006/relationships/slideLayout" Target="../slideLayouts/slideLayout27.xml"/></Relationships>
</file>

<file path=ppt/slides/_rels/slide19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42.xml"/><Relationship Id="rId1" Type="http://schemas.openxmlformats.org/officeDocument/2006/relationships/slideLayout" Target="../slideLayouts/slideLayout27.xml"/></Relationships>
</file>

<file path=ppt/slides/_rels/slide19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43.xml"/><Relationship Id="rId1" Type="http://schemas.openxmlformats.org/officeDocument/2006/relationships/slideLayout" Target="../slideLayouts/slideLayout27.xml"/></Relationships>
</file>

<file path=ppt/slides/_rels/slide19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7.xml"/><Relationship Id="rId1" Type="http://schemas.openxmlformats.org/officeDocument/2006/relationships/slideLayout" Target="../slideLayouts/slideLayout27.xml"/></Relationships>
</file>

<file path=ppt/slides/_rels/slide19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44.xml"/><Relationship Id="rId1" Type="http://schemas.openxmlformats.org/officeDocument/2006/relationships/slideLayout" Target="../slideLayouts/slideLayout27.xml"/></Relationships>
</file>

<file path=ppt/slides/_rels/slide19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45.xml"/><Relationship Id="rId1" Type="http://schemas.openxmlformats.org/officeDocument/2006/relationships/slideLayout" Target="../slideLayouts/slideLayout27.xml"/></Relationships>
</file>

<file path=ppt/slides/_rels/slide1922.xml.rels><?xml version="1.0" encoding="UTF-8" standalone="yes"?>
<Relationships xmlns="http://schemas.openxmlformats.org/package/2006/relationships"><Relationship Id="rId3" Type="http://schemas.openxmlformats.org/officeDocument/2006/relationships/slide" Target="slide1927.xml"/><Relationship Id="rId2" Type="http://schemas.openxmlformats.org/officeDocument/2006/relationships/slide" Target="slide3.xml"/><Relationship Id="rId1" Type="http://schemas.openxmlformats.org/officeDocument/2006/relationships/slideLayout" Target="../slideLayouts/slideLayout27.xml"/><Relationship Id="rId4" Type="http://schemas.openxmlformats.org/officeDocument/2006/relationships/slide" Target="slide1923.xml"/></Relationships>
</file>

<file path=ppt/slides/_rels/slide19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46.xml"/><Relationship Id="rId1" Type="http://schemas.openxmlformats.org/officeDocument/2006/relationships/slideLayout" Target="../slideLayouts/slideLayout27.xml"/></Relationships>
</file>

<file path=ppt/slides/_rels/slide1924.xml.rels><?xml version="1.0" encoding="UTF-8" standalone="yes"?>
<Relationships xmlns="http://schemas.openxmlformats.org/package/2006/relationships"><Relationship Id="rId3" Type="http://schemas.openxmlformats.org/officeDocument/2006/relationships/slide" Target="slide192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925.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1926.xml.rels><?xml version="1.0" encoding="UTF-8" standalone="yes"?>
<Relationships xmlns="http://schemas.openxmlformats.org/package/2006/relationships"><Relationship Id="rId3" Type="http://schemas.openxmlformats.org/officeDocument/2006/relationships/slide" Target="slide1927.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1927.xml.rels><?xml version="1.0" encoding="UTF-8" standalone="yes"?>
<Relationships xmlns="http://schemas.openxmlformats.org/package/2006/relationships"><Relationship Id="rId3" Type="http://schemas.openxmlformats.org/officeDocument/2006/relationships/slide" Target="slide114.xml"/><Relationship Id="rId2" Type="http://schemas.openxmlformats.org/officeDocument/2006/relationships/slide" Target="slide3.xml"/><Relationship Id="rId1" Type="http://schemas.openxmlformats.org/officeDocument/2006/relationships/slideLayout" Target="../slideLayouts/slideLayout27.xml"/></Relationships>
</file>

<file path=ppt/slides/_rels/slide19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14.xml"/><Relationship Id="rId1" Type="http://schemas.openxmlformats.org/officeDocument/2006/relationships/slideLayout" Target="../slideLayouts/slideLayout29.xml"/></Relationships>
</file>

<file path=ppt/slides/_rels/slide1929.xml.rels><?xml version="1.0" encoding="UTF-8" standalone="yes"?>
<Relationships xmlns="http://schemas.openxmlformats.org/package/2006/relationships"><Relationship Id="rId3" Type="http://schemas.openxmlformats.org/officeDocument/2006/relationships/slide" Target="slide1640.xml"/><Relationship Id="rId2" Type="http://schemas.openxmlformats.org/officeDocument/2006/relationships/notesSlide" Target="../notesSlides/notesSlide1347.xml"/><Relationship Id="rId1" Type="http://schemas.openxmlformats.org/officeDocument/2006/relationships/slideLayout" Target="../slideLayouts/slideLayout27.xml"/><Relationship Id="rId5" Type="http://schemas.openxmlformats.org/officeDocument/2006/relationships/image" Target="../media/image3.jpg"/><Relationship Id="rId4" Type="http://schemas.openxmlformats.org/officeDocument/2006/relationships/slide" Target="slide3.xml"/></Relationships>
</file>

<file path=ppt/slides/_rels/slide19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8.xml"/><Relationship Id="rId1" Type="http://schemas.openxmlformats.org/officeDocument/2006/relationships/slideLayout" Target="../slideLayouts/slideLayout27.xml"/></Relationships>
</file>

<file path=ppt/slides/_rels/slide193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193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193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19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14.xml"/><Relationship Id="rId1" Type="http://schemas.openxmlformats.org/officeDocument/2006/relationships/slideLayout" Target="../slideLayouts/slideLayout39.xml"/></Relationships>
</file>

<file path=ppt/slides/_rels/slide193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93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93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93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93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93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94.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194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94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94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9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14.xml"/><Relationship Id="rId1" Type="http://schemas.openxmlformats.org/officeDocument/2006/relationships/slideLayout" Target="../slideLayouts/slideLayout32.xml"/></Relationships>
</file>

<file path=ppt/slides/_rels/slide19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14.xml"/><Relationship Id="rId1" Type="http://schemas.openxmlformats.org/officeDocument/2006/relationships/slideLayout" Target="../slideLayouts/slideLayout29.xml"/></Relationships>
</file>

<file path=ppt/slides/_rels/slide19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0.xml"/><Relationship Id="rId1" Type="http://schemas.openxmlformats.org/officeDocument/2006/relationships/slideLayout" Target="../slideLayouts/slideLayout27.xml"/></Relationships>
</file>

<file path=ppt/slides/_rels/slide194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7.xml"/></Relationships>
</file>

<file path=ppt/slides/_rels/slide19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0.xml"/><Relationship Id="rId1" Type="http://schemas.openxmlformats.org/officeDocument/2006/relationships/slideLayout" Target="../slideLayouts/slideLayout27.xml"/></Relationships>
</file>

<file path=ppt/slides/_rels/slide19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0.xml"/><Relationship Id="rId1" Type="http://schemas.openxmlformats.org/officeDocument/2006/relationships/slideLayout" Target="../slideLayouts/slideLayout29.xml"/></Relationships>
</file>

<file path=ppt/slides/_rels/slide1949.xml.rels><?xml version="1.0" encoding="UTF-8" standalone="yes"?>
<Relationships xmlns="http://schemas.openxmlformats.org/package/2006/relationships"><Relationship Id="rId3" Type="http://schemas.openxmlformats.org/officeDocument/2006/relationships/slide" Target="slide1952.xml"/><Relationship Id="rId2" Type="http://schemas.openxmlformats.org/officeDocument/2006/relationships/slide" Target="slide1950.xml"/><Relationship Id="rId1" Type="http://schemas.openxmlformats.org/officeDocument/2006/relationships/slideLayout" Target="../slideLayouts/slideLayout27.xml"/><Relationship Id="rId6" Type="http://schemas.openxmlformats.org/officeDocument/2006/relationships/slide" Target="slide1954.xml"/><Relationship Id="rId5" Type="http://schemas.openxmlformats.org/officeDocument/2006/relationships/slide" Target="slide3.xml"/><Relationship Id="rId4" Type="http://schemas.openxmlformats.org/officeDocument/2006/relationships/slide" Target="slide120.xml"/></Relationships>
</file>

<file path=ppt/slides/_rels/slide19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9.xml"/><Relationship Id="rId1" Type="http://schemas.openxmlformats.org/officeDocument/2006/relationships/slideLayout" Target="../slideLayouts/slideLayout39.xml"/></Relationships>
</file>

<file path=ppt/slides/_rels/slide1950.xml.rels><?xml version="1.0" encoding="UTF-8" standalone="yes"?>
<Relationships xmlns="http://schemas.openxmlformats.org/package/2006/relationships"><Relationship Id="rId3" Type="http://schemas.openxmlformats.org/officeDocument/2006/relationships/slide" Target="slide1960.xml"/><Relationship Id="rId2" Type="http://schemas.openxmlformats.org/officeDocument/2006/relationships/slide" Target="slide120.xml"/><Relationship Id="rId1" Type="http://schemas.openxmlformats.org/officeDocument/2006/relationships/slideLayout" Target="../slideLayouts/slideLayout27.xml"/><Relationship Id="rId5" Type="http://schemas.openxmlformats.org/officeDocument/2006/relationships/slide" Target="slide1949.xml"/><Relationship Id="rId4" Type="http://schemas.openxmlformats.org/officeDocument/2006/relationships/slide" Target="slide3.xml"/></Relationships>
</file>

<file path=ppt/slides/_rels/slide19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0.xml"/><Relationship Id="rId1" Type="http://schemas.openxmlformats.org/officeDocument/2006/relationships/slideLayout" Target="../slideLayouts/slideLayout29.xml"/></Relationships>
</file>

<file path=ppt/slides/_rels/slide1952.xml.rels><?xml version="1.0" encoding="UTF-8" standalone="yes"?>
<Relationships xmlns="http://schemas.openxmlformats.org/package/2006/relationships"><Relationship Id="rId3" Type="http://schemas.openxmlformats.org/officeDocument/2006/relationships/slide" Target="slide1964.xml"/><Relationship Id="rId2" Type="http://schemas.openxmlformats.org/officeDocument/2006/relationships/slide" Target="slide120.xml"/><Relationship Id="rId1" Type="http://schemas.openxmlformats.org/officeDocument/2006/relationships/slideLayout" Target="../slideLayouts/slideLayout27.xml"/><Relationship Id="rId5" Type="http://schemas.openxmlformats.org/officeDocument/2006/relationships/slide" Target="slide1949.xml"/><Relationship Id="rId4" Type="http://schemas.openxmlformats.org/officeDocument/2006/relationships/slide" Target="slide3.xml"/></Relationships>
</file>

<file path=ppt/slides/_rels/slide19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0.xml"/><Relationship Id="rId1" Type="http://schemas.openxmlformats.org/officeDocument/2006/relationships/slideLayout" Target="../slideLayouts/slideLayout29.xml"/></Relationships>
</file>

<file path=ppt/slides/_rels/slide19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48.xml"/><Relationship Id="rId1" Type="http://schemas.openxmlformats.org/officeDocument/2006/relationships/slideLayout" Target="../slideLayouts/slideLayout32.xml"/><Relationship Id="rId5" Type="http://schemas.openxmlformats.org/officeDocument/2006/relationships/slide" Target="slide1949.xml"/><Relationship Id="rId4" Type="http://schemas.openxmlformats.org/officeDocument/2006/relationships/slide" Target="slide120.xml"/></Relationships>
</file>

<file path=ppt/slides/_rels/slide19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56.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notesSlide" Target="../notesSlides/notesSlide1349.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50.xml"/><Relationship Id="rId1" Type="http://schemas.openxmlformats.org/officeDocument/2006/relationships/slideLayout" Target="../slideLayouts/slideLayout32.xml"/><Relationship Id="rId4" Type="http://schemas.openxmlformats.org/officeDocument/2006/relationships/slide" Target="slide120.xml"/></Relationships>
</file>

<file path=ppt/slides/_rels/slide19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6.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19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51.xml"/><Relationship Id="rId1" Type="http://schemas.openxmlformats.org/officeDocument/2006/relationships/slideLayout" Target="../slideLayouts/slideLayout32.xml"/><Relationship Id="rId4" Type="http://schemas.openxmlformats.org/officeDocument/2006/relationships/slide" Target="slide120.xml"/></Relationships>
</file>

<file path=ppt/slides/_rels/slide19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62.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notesSlide" Target="../notesSlides/notesSlide1352.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64.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notesSlide" Target="../notesSlides/notesSlide1353.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66.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notesSlide" Target="../notesSlides/notesSlide1354.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68.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notesSlide" Target="../notesSlides/notesSlide1355.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7.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1970.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notesSlide" Target="../notesSlides/notesSlide1356.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72.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notesSlide" Target="../notesSlides/notesSlide1357.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74.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notesSlide" Target="../notesSlides/notesSlide1358.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76.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notesSlide" Target="../notesSlides/notesSlide1359.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78.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notesSlide" Target="../notesSlides/notesSlide1360.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0.xml"/><Relationship Id="rId1" Type="http://schemas.openxmlformats.org/officeDocument/2006/relationships/slideLayout" Target="../slideLayouts/slideLayout39.xml"/></Relationships>
</file>

<file path=ppt/slides/_rels/slide1980.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notesSlide" Target="../notesSlides/notesSlide1361.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82.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notesSlide" Target="../notesSlides/notesSlide1362.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63.xml"/><Relationship Id="rId1" Type="http://schemas.openxmlformats.org/officeDocument/2006/relationships/slideLayout" Target="../slideLayouts/slideLayout32.xml"/><Relationship Id="rId5" Type="http://schemas.openxmlformats.org/officeDocument/2006/relationships/slide" Target="slide120.xml"/><Relationship Id="rId4" Type="http://schemas.openxmlformats.org/officeDocument/2006/relationships/slide" Target="slide121.xml"/></Relationships>
</file>

<file path=ppt/slides/_rels/slide19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64.xml"/><Relationship Id="rId1" Type="http://schemas.openxmlformats.org/officeDocument/2006/relationships/slideLayout" Target="../slideLayouts/slideLayout32.xml"/><Relationship Id="rId4" Type="http://schemas.openxmlformats.org/officeDocument/2006/relationships/slide" Target="slide120.xml"/></Relationships>
</file>

<file path=ppt/slides/_rels/slide19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88.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notesSlide" Target="../notesSlides/notesSlide1365.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74.xml"/><Relationship Id="rId1" Type="http://schemas.openxmlformats.org/officeDocument/2006/relationships/slideLayout" Target="../slideLayouts/slideLayout32.xml"/><Relationship Id="rId4" Type="http://schemas.openxmlformats.org/officeDocument/2006/relationships/slide" Target="slide2364.xml"/></Relationships>
</file>

<file path=ppt/slides/_rels/slide1990.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notesSlide" Target="../notesSlides/notesSlide1366.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92.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notesSlide" Target="../notesSlides/notesSlide1367.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94.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notesSlide" Target="../notesSlides/notesSlide1368.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96.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notesSlide" Target="../notesSlides/notesSlide1369.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1998.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notesSlide" Target="../notesSlides/notesSlide1370.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xml"/><Relationship Id="rId1" Type="http://schemas.openxmlformats.org/officeDocument/2006/relationships/slideLayout" Target="../slideLayouts/slideLayout13.xml"/><Relationship Id="rId4" Type="http://schemas.openxmlformats.org/officeDocument/2006/relationships/image" Target="../media/image2.PNG"/></Relationships>
</file>

<file path=ppt/slides/_rels/slide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xml"/><Relationship Id="rId1" Type="http://schemas.openxmlformats.org/officeDocument/2006/relationships/slideLayout" Target="../slideLayouts/slideLayout18.xml"/><Relationship Id="rId4" Type="http://schemas.openxmlformats.org/officeDocument/2006/relationships/slide" Target="slide489.xml"/></Relationships>
</file>

<file path=ppt/slides/_rels/slide200.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000.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notesSlide" Target="../notesSlides/notesSlide1371.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20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2002.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notesSlide" Target="../notesSlides/notesSlide1372.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20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20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73.xml"/><Relationship Id="rId1" Type="http://schemas.openxmlformats.org/officeDocument/2006/relationships/slideLayout" Target="../slideLayouts/slideLayout32.xml"/><Relationship Id="rId4" Type="http://schemas.openxmlformats.org/officeDocument/2006/relationships/slide" Target="slide120.xml"/></Relationships>
</file>

<file path=ppt/slides/_rels/slide20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1.xml"/><Relationship Id="rId1" Type="http://schemas.openxmlformats.org/officeDocument/2006/relationships/slideLayout" Target="../slideLayouts/slideLayout29.xml"/></Relationships>
</file>

<file path=ppt/slides/_rels/slide2006.xml.rels><?xml version="1.0" encoding="UTF-8" standalone="yes"?>
<Relationships xmlns="http://schemas.openxmlformats.org/package/2006/relationships"><Relationship Id="rId8" Type="http://schemas.openxmlformats.org/officeDocument/2006/relationships/slide" Target="slide2013.xml"/><Relationship Id="rId13" Type="http://schemas.openxmlformats.org/officeDocument/2006/relationships/slide" Target="slide2008.xml"/><Relationship Id="rId18" Type="http://schemas.openxmlformats.org/officeDocument/2006/relationships/slide" Target="slide129.xml"/><Relationship Id="rId3" Type="http://schemas.openxmlformats.org/officeDocument/2006/relationships/slide" Target="slide2012.xml"/><Relationship Id="rId21" Type="http://schemas.openxmlformats.org/officeDocument/2006/relationships/slide" Target="slide2024.xml"/><Relationship Id="rId7" Type="http://schemas.openxmlformats.org/officeDocument/2006/relationships/slide" Target="slide2016.xml"/><Relationship Id="rId12" Type="http://schemas.openxmlformats.org/officeDocument/2006/relationships/slide" Target="slide2010.xml"/><Relationship Id="rId17" Type="http://schemas.openxmlformats.org/officeDocument/2006/relationships/slide" Target="slide3.xml"/><Relationship Id="rId2" Type="http://schemas.openxmlformats.org/officeDocument/2006/relationships/notesSlide" Target="../notesSlides/notesSlide1374.xml"/><Relationship Id="rId16" Type="http://schemas.openxmlformats.org/officeDocument/2006/relationships/slide" Target="slide2009.xml"/><Relationship Id="rId20" Type="http://schemas.openxmlformats.org/officeDocument/2006/relationships/slide" Target="slide2018.xml"/><Relationship Id="rId1" Type="http://schemas.openxmlformats.org/officeDocument/2006/relationships/slideLayout" Target="../slideLayouts/slideLayout32.xml"/><Relationship Id="rId6" Type="http://schemas.openxmlformats.org/officeDocument/2006/relationships/slide" Target="slide2017.xml"/><Relationship Id="rId11" Type="http://schemas.openxmlformats.org/officeDocument/2006/relationships/slide" Target="slide2011.xml"/><Relationship Id="rId24" Type="http://schemas.openxmlformats.org/officeDocument/2006/relationships/slide" Target="slide2023.xml"/><Relationship Id="rId5" Type="http://schemas.openxmlformats.org/officeDocument/2006/relationships/slide" Target="slide2015.xml"/><Relationship Id="rId15" Type="http://schemas.openxmlformats.org/officeDocument/2006/relationships/slide" Target="slide2007.xml"/><Relationship Id="rId23" Type="http://schemas.openxmlformats.org/officeDocument/2006/relationships/slide" Target="slide2022.xml"/><Relationship Id="rId10" Type="http://schemas.openxmlformats.org/officeDocument/2006/relationships/slide" Target="slide2026.xml"/><Relationship Id="rId19" Type="http://schemas.openxmlformats.org/officeDocument/2006/relationships/slide" Target="slide2020.xml"/><Relationship Id="rId4" Type="http://schemas.openxmlformats.org/officeDocument/2006/relationships/slide" Target="slide2014.xml"/><Relationship Id="rId9" Type="http://schemas.openxmlformats.org/officeDocument/2006/relationships/slide" Target="slide2025.xml"/><Relationship Id="rId14" Type="http://schemas.openxmlformats.org/officeDocument/2006/relationships/slide" Target="slide2021.xml"/><Relationship Id="rId22" Type="http://schemas.openxmlformats.org/officeDocument/2006/relationships/slide" Target="slide2019.xml"/></Relationships>
</file>

<file path=ppt/slides/_rels/slide20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75.xml"/><Relationship Id="rId1" Type="http://schemas.openxmlformats.org/officeDocument/2006/relationships/slideLayout" Target="../slideLayouts/slideLayout32.xml"/><Relationship Id="rId5" Type="http://schemas.openxmlformats.org/officeDocument/2006/relationships/slide" Target="slide129.xml"/><Relationship Id="rId4" Type="http://schemas.openxmlformats.org/officeDocument/2006/relationships/slide" Target="slide2006.xml"/></Relationships>
</file>

<file path=ppt/slides/_rels/slide20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76.xml"/><Relationship Id="rId1" Type="http://schemas.openxmlformats.org/officeDocument/2006/relationships/slideLayout" Target="../slideLayouts/slideLayout32.xml"/><Relationship Id="rId5" Type="http://schemas.openxmlformats.org/officeDocument/2006/relationships/slide" Target="slide129.xml"/><Relationship Id="rId4" Type="http://schemas.openxmlformats.org/officeDocument/2006/relationships/slide" Target="slide2006.xml"/></Relationships>
</file>

<file path=ppt/slides/_rels/slide20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77.xml"/><Relationship Id="rId1" Type="http://schemas.openxmlformats.org/officeDocument/2006/relationships/slideLayout" Target="../slideLayouts/slideLayout32.xml"/><Relationship Id="rId5" Type="http://schemas.openxmlformats.org/officeDocument/2006/relationships/slide" Target="slide129.xml"/><Relationship Id="rId4" Type="http://schemas.openxmlformats.org/officeDocument/2006/relationships/slide" Target="slide2006.xml"/></Relationships>
</file>

<file path=ppt/slides/_rels/slide201.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0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78.xml"/><Relationship Id="rId1" Type="http://schemas.openxmlformats.org/officeDocument/2006/relationships/slideLayout" Target="../slideLayouts/slideLayout32.xml"/><Relationship Id="rId5" Type="http://schemas.openxmlformats.org/officeDocument/2006/relationships/slide" Target="slide129.xml"/><Relationship Id="rId4" Type="http://schemas.openxmlformats.org/officeDocument/2006/relationships/slide" Target="slide2006.xml"/></Relationships>
</file>

<file path=ppt/slides/_rels/slide2011.xml.rels><?xml version="1.0" encoding="UTF-8" standalone="yes"?>
<Relationships xmlns="http://schemas.openxmlformats.org/package/2006/relationships"><Relationship Id="rId3" Type="http://schemas.openxmlformats.org/officeDocument/2006/relationships/slide" Target="slide2006.xml"/><Relationship Id="rId2" Type="http://schemas.openxmlformats.org/officeDocument/2006/relationships/slide" Target="slide3.xml"/><Relationship Id="rId1" Type="http://schemas.openxmlformats.org/officeDocument/2006/relationships/slideLayout" Target="../slideLayouts/slideLayout27.xml"/><Relationship Id="rId4" Type="http://schemas.openxmlformats.org/officeDocument/2006/relationships/slide" Target="slide129.xml"/></Relationships>
</file>

<file path=ppt/slides/_rels/slide2012.xml.rels><?xml version="1.0" encoding="UTF-8" standalone="yes"?>
<Relationships xmlns="http://schemas.openxmlformats.org/package/2006/relationships"><Relationship Id="rId3" Type="http://schemas.openxmlformats.org/officeDocument/2006/relationships/slide" Target="slide2006.xml"/><Relationship Id="rId2" Type="http://schemas.openxmlformats.org/officeDocument/2006/relationships/slide" Target="slide3.xml"/><Relationship Id="rId1" Type="http://schemas.openxmlformats.org/officeDocument/2006/relationships/slideLayout" Target="../slideLayouts/slideLayout27.xml"/><Relationship Id="rId4" Type="http://schemas.openxmlformats.org/officeDocument/2006/relationships/slide" Target="slide129.xml"/></Relationships>
</file>

<file path=ppt/slides/_rels/slide20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79.xml"/><Relationship Id="rId1" Type="http://schemas.openxmlformats.org/officeDocument/2006/relationships/slideLayout" Target="../slideLayouts/slideLayout32.xml"/><Relationship Id="rId5" Type="http://schemas.openxmlformats.org/officeDocument/2006/relationships/slide" Target="slide129.xml"/><Relationship Id="rId4" Type="http://schemas.openxmlformats.org/officeDocument/2006/relationships/slide" Target="slide2006.xml"/></Relationships>
</file>

<file path=ppt/slides/_rels/slide20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80.xml"/><Relationship Id="rId1" Type="http://schemas.openxmlformats.org/officeDocument/2006/relationships/slideLayout" Target="../slideLayouts/slideLayout32.xml"/><Relationship Id="rId5" Type="http://schemas.openxmlformats.org/officeDocument/2006/relationships/slide" Target="slide129.xml"/><Relationship Id="rId4" Type="http://schemas.openxmlformats.org/officeDocument/2006/relationships/slide" Target="slide2006.xml"/></Relationships>
</file>

<file path=ppt/slides/_rels/slide2015.xml.rels><?xml version="1.0" encoding="UTF-8" standalone="yes"?>
<Relationships xmlns="http://schemas.openxmlformats.org/package/2006/relationships"><Relationship Id="rId3" Type="http://schemas.openxmlformats.org/officeDocument/2006/relationships/slide" Target="slide2006.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81.xml"/><Relationship Id="rId1" Type="http://schemas.openxmlformats.org/officeDocument/2006/relationships/slideLayout" Target="../slideLayouts/slideLayout32.xml"/><Relationship Id="rId5" Type="http://schemas.openxmlformats.org/officeDocument/2006/relationships/slide" Target="slide129.xml"/><Relationship Id="rId4" Type="http://schemas.openxmlformats.org/officeDocument/2006/relationships/slide" Target="slide2006.xml"/></Relationships>
</file>

<file path=ppt/slides/_rels/slide20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82.xml"/><Relationship Id="rId1" Type="http://schemas.openxmlformats.org/officeDocument/2006/relationships/slideLayout" Target="../slideLayouts/slideLayout32.xml"/><Relationship Id="rId5" Type="http://schemas.openxmlformats.org/officeDocument/2006/relationships/slide" Target="slide129.xml"/><Relationship Id="rId4" Type="http://schemas.openxmlformats.org/officeDocument/2006/relationships/slide" Target="slide2006.xml"/></Relationships>
</file>

<file path=ppt/slides/_rels/slide20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83.xml"/><Relationship Id="rId1" Type="http://schemas.openxmlformats.org/officeDocument/2006/relationships/slideLayout" Target="../slideLayouts/slideLayout32.xml"/><Relationship Id="rId5" Type="http://schemas.openxmlformats.org/officeDocument/2006/relationships/slide" Target="slide129.xml"/><Relationship Id="rId4" Type="http://schemas.openxmlformats.org/officeDocument/2006/relationships/slide" Target="slide2006.xml"/></Relationships>
</file>

<file path=ppt/slides/_rels/slide20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84.xml"/><Relationship Id="rId1" Type="http://schemas.openxmlformats.org/officeDocument/2006/relationships/slideLayout" Target="../slideLayouts/slideLayout32.xml"/><Relationship Id="rId5" Type="http://schemas.openxmlformats.org/officeDocument/2006/relationships/slide" Target="slide129.xml"/><Relationship Id="rId4" Type="http://schemas.openxmlformats.org/officeDocument/2006/relationships/slide" Target="slide2006.xml"/></Relationships>
</file>

<file path=ppt/slides/_rels/slide202.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020.xml.rels><?xml version="1.0" encoding="UTF-8" standalone="yes"?>
<Relationships xmlns="http://schemas.openxmlformats.org/package/2006/relationships"><Relationship Id="rId3" Type="http://schemas.openxmlformats.org/officeDocument/2006/relationships/slide" Target="slide1346.xml"/><Relationship Id="rId2" Type="http://schemas.openxmlformats.org/officeDocument/2006/relationships/notesSlide" Target="../notesSlides/notesSlide1385.xml"/><Relationship Id="rId1" Type="http://schemas.openxmlformats.org/officeDocument/2006/relationships/slideLayout" Target="../slideLayouts/slideLayout32.xml"/><Relationship Id="rId5" Type="http://schemas.openxmlformats.org/officeDocument/2006/relationships/slide" Target="slide129.xml"/><Relationship Id="rId4" Type="http://schemas.openxmlformats.org/officeDocument/2006/relationships/slide" Target="slide2006.xml"/></Relationships>
</file>

<file path=ppt/slides/_rels/slide20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86.xml"/><Relationship Id="rId1" Type="http://schemas.openxmlformats.org/officeDocument/2006/relationships/slideLayout" Target="../slideLayouts/slideLayout32.xml"/><Relationship Id="rId5" Type="http://schemas.openxmlformats.org/officeDocument/2006/relationships/slide" Target="slide129.xml"/><Relationship Id="rId4" Type="http://schemas.openxmlformats.org/officeDocument/2006/relationships/slide" Target="slide2006.xml"/></Relationships>
</file>

<file path=ppt/slides/_rels/slide20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87.xml"/><Relationship Id="rId1" Type="http://schemas.openxmlformats.org/officeDocument/2006/relationships/slideLayout" Target="../slideLayouts/slideLayout32.xml"/><Relationship Id="rId5" Type="http://schemas.openxmlformats.org/officeDocument/2006/relationships/slide" Target="slide129.xml"/><Relationship Id="rId4" Type="http://schemas.openxmlformats.org/officeDocument/2006/relationships/slide" Target="slide2006.xml"/></Relationships>
</file>

<file path=ppt/slides/_rels/slide20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88.xml"/><Relationship Id="rId1" Type="http://schemas.openxmlformats.org/officeDocument/2006/relationships/slideLayout" Target="../slideLayouts/slideLayout32.xml"/><Relationship Id="rId5" Type="http://schemas.openxmlformats.org/officeDocument/2006/relationships/slide" Target="slide129.xml"/><Relationship Id="rId4" Type="http://schemas.openxmlformats.org/officeDocument/2006/relationships/slide" Target="slide2006.xml"/></Relationships>
</file>

<file path=ppt/slides/_rels/slide20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89.xml"/><Relationship Id="rId1" Type="http://schemas.openxmlformats.org/officeDocument/2006/relationships/slideLayout" Target="../slideLayouts/slideLayout38.xml"/><Relationship Id="rId5" Type="http://schemas.openxmlformats.org/officeDocument/2006/relationships/slide" Target="slide129.xml"/><Relationship Id="rId4" Type="http://schemas.openxmlformats.org/officeDocument/2006/relationships/slide" Target="slide2006.xml"/></Relationships>
</file>

<file path=ppt/slides/_rels/slide20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90.xml"/><Relationship Id="rId1" Type="http://schemas.openxmlformats.org/officeDocument/2006/relationships/slideLayout" Target="../slideLayouts/slideLayout32.xml"/><Relationship Id="rId5" Type="http://schemas.openxmlformats.org/officeDocument/2006/relationships/slide" Target="slide129.xml"/><Relationship Id="rId4" Type="http://schemas.openxmlformats.org/officeDocument/2006/relationships/slide" Target="slide2006.xml"/></Relationships>
</file>

<file path=ppt/slides/_rels/slide20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91.xml"/><Relationship Id="rId1" Type="http://schemas.openxmlformats.org/officeDocument/2006/relationships/slideLayout" Target="../slideLayouts/slideLayout32.xml"/><Relationship Id="rId5" Type="http://schemas.openxmlformats.org/officeDocument/2006/relationships/slide" Target="slide129.xml"/><Relationship Id="rId4" Type="http://schemas.openxmlformats.org/officeDocument/2006/relationships/slide" Target="slide2006.xml"/></Relationships>
</file>

<file path=ppt/slides/_rels/slide20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92.xml"/><Relationship Id="rId1" Type="http://schemas.openxmlformats.org/officeDocument/2006/relationships/slideLayout" Target="../slideLayouts/slideLayout32.xml"/><Relationship Id="rId4" Type="http://schemas.openxmlformats.org/officeDocument/2006/relationships/slide" Target="slide126.xml"/></Relationships>
</file>

<file path=ppt/slides/_rels/slide20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93.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3.xml.rels><?xml version="1.0" encoding="UTF-8" standalone="yes"?>
<Relationships xmlns="http://schemas.openxmlformats.org/package/2006/relationships"><Relationship Id="rId3" Type="http://schemas.openxmlformats.org/officeDocument/2006/relationships/slide" Target="slide2377.xml"/><Relationship Id="rId2" Type="http://schemas.openxmlformats.org/officeDocument/2006/relationships/slide" Target="slide2381.xml"/><Relationship Id="rId1" Type="http://schemas.openxmlformats.org/officeDocument/2006/relationships/slideLayout" Target="../slideLayouts/slideLayout32.xml"/><Relationship Id="rId5" Type="http://schemas.openxmlformats.org/officeDocument/2006/relationships/image" Target="../media/image10.jpg"/><Relationship Id="rId4" Type="http://schemas.openxmlformats.org/officeDocument/2006/relationships/slide" Target="slide146.xml"/></Relationships>
</file>

<file path=ppt/slides/_rels/slide20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94.xml"/><Relationship Id="rId1" Type="http://schemas.openxmlformats.org/officeDocument/2006/relationships/slideLayout" Target="../slideLayouts/slideLayout32.xml"/><Relationship Id="rId4" Type="http://schemas.openxmlformats.org/officeDocument/2006/relationships/slide" Target="slide126.xml"/></Relationships>
</file>

<file path=ppt/slides/_rels/slide20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95.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96.xml"/><Relationship Id="rId1" Type="http://schemas.openxmlformats.org/officeDocument/2006/relationships/slideLayout" Target="../slideLayouts/slideLayout32.xml"/><Relationship Id="rId4" Type="http://schemas.openxmlformats.org/officeDocument/2006/relationships/slide" Target="slide126.xml"/></Relationships>
</file>

<file path=ppt/slides/_rels/slide20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97.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98.xml"/><Relationship Id="rId1" Type="http://schemas.openxmlformats.org/officeDocument/2006/relationships/slideLayout" Target="../slideLayouts/slideLayout32.xml"/><Relationship Id="rId4" Type="http://schemas.openxmlformats.org/officeDocument/2006/relationships/slide" Target="slide126.xml"/></Relationships>
</file>

<file path=ppt/slides/_rels/slide20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99.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1.xml"/><Relationship Id="rId1" Type="http://schemas.openxmlformats.org/officeDocument/2006/relationships/slideLayout" Target="../slideLayouts/slideLayout27.xml"/></Relationships>
</file>

<file path=ppt/slides/_rels/slide2040.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notesSlide" Target="../notesSlides/notesSlide1400.xml"/><Relationship Id="rId1" Type="http://schemas.openxmlformats.org/officeDocument/2006/relationships/slideLayout" Target="../slideLayouts/slideLayout32.xml"/><Relationship Id="rId6" Type="http://schemas.openxmlformats.org/officeDocument/2006/relationships/slide" Target="slide129.xml"/><Relationship Id="rId5" Type="http://schemas.openxmlformats.org/officeDocument/2006/relationships/slide" Target="slide126.xml"/><Relationship Id="rId4" Type="http://schemas.openxmlformats.org/officeDocument/2006/relationships/slide" Target="slide3.xml"/></Relationships>
</file>

<file path=ppt/slides/_rels/slide20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01.xml"/><Relationship Id="rId1" Type="http://schemas.openxmlformats.org/officeDocument/2006/relationships/slideLayout" Target="../slideLayouts/slideLayout32.xml"/><Relationship Id="rId5" Type="http://schemas.openxmlformats.org/officeDocument/2006/relationships/image" Target="../media/image28.jpg"/><Relationship Id="rId4" Type="http://schemas.openxmlformats.org/officeDocument/2006/relationships/slide" Target="slide126.xml"/></Relationships>
</file>

<file path=ppt/slides/_rels/slide20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02.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20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03.xml"/><Relationship Id="rId1" Type="http://schemas.openxmlformats.org/officeDocument/2006/relationships/slideLayout" Target="../slideLayouts/slideLayout32.xml"/><Relationship Id="rId5" Type="http://schemas.openxmlformats.org/officeDocument/2006/relationships/slide" Target="slide129.xml"/><Relationship Id="rId4" Type="http://schemas.openxmlformats.org/officeDocument/2006/relationships/image" Target="../media/image28.jpg"/></Relationships>
</file>

<file path=ppt/slides/_rels/slide20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04.xml"/><Relationship Id="rId1" Type="http://schemas.openxmlformats.org/officeDocument/2006/relationships/slideLayout" Target="../slideLayouts/slideLayout32.xml"/><Relationship Id="rId4" Type="http://schemas.openxmlformats.org/officeDocument/2006/relationships/slide" Target="slide126.xml"/></Relationships>
</file>

<file path=ppt/slides/_rels/slide20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05.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06.xml"/><Relationship Id="rId1" Type="http://schemas.openxmlformats.org/officeDocument/2006/relationships/slideLayout" Target="../slideLayouts/slideLayout32.xml"/><Relationship Id="rId5" Type="http://schemas.openxmlformats.org/officeDocument/2006/relationships/image" Target="../media/image26.png"/><Relationship Id="rId4" Type="http://schemas.openxmlformats.org/officeDocument/2006/relationships/slide" Target="slide126.xml"/></Relationships>
</file>

<file path=ppt/slides/_rels/slide20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2.xml"/><Relationship Id="rId1" Type="http://schemas.openxmlformats.org/officeDocument/2006/relationships/slideLayout" Target="../slideLayouts/slideLayout27.xml"/></Relationships>
</file>

<file path=ppt/slides/_rels/slide20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07.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20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08.xml"/><Relationship Id="rId1" Type="http://schemas.openxmlformats.org/officeDocument/2006/relationships/slideLayout" Target="../slideLayouts/slideLayout32.xml"/><Relationship Id="rId5" Type="http://schemas.openxmlformats.org/officeDocument/2006/relationships/slide" Target="slide129.xml"/><Relationship Id="rId4" Type="http://schemas.openxmlformats.org/officeDocument/2006/relationships/image" Target="../media/image26.png"/></Relationships>
</file>

<file path=ppt/slides/_rels/slide20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09.xml"/><Relationship Id="rId1" Type="http://schemas.openxmlformats.org/officeDocument/2006/relationships/slideLayout" Target="../slideLayouts/slideLayout32.xml"/><Relationship Id="rId5" Type="http://schemas.openxmlformats.org/officeDocument/2006/relationships/slide" Target="slide126.xml"/><Relationship Id="rId4" Type="http://schemas.openxmlformats.org/officeDocument/2006/relationships/image" Target="../media/image26.png"/></Relationships>
</file>

<file path=ppt/slides/_rels/slide20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10.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20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11.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57.xml.rels><?xml version="1.0" encoding="UTF-8" standalone="yes"?>
<Relationships xmlns="http://schemas.openxmlformats.org/package/2006/relationships"><Relationship Id="rId3" Type="http://schemas.openxmlformats.org/officeDocument/2006/relationships/slide" Target="slide126.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58.xml.rels><?xml version="1.0" encoding="UTF-8" standalone="yes"?>
<Relationships xmlns="http://schemas.openxmlformats.org/package/2006/relationships"><Relationship Id="rId3" Type="http://schemas.openxmlformats.org/officeDocument/2006/relationships/slide" Target="slide129.xml"/><Relationship Id="rId2" Type="http://schemas.openxmlformats.org/officeDocument/2006/relationships/notesSlide" Target="../notesSlides/notesSlide1412.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20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6.xml.rels><?xml version="1.0" encoding="UTF-8" standalone="yes"?>
<Relationships xmlns="http://schemas.openxmlformats.org/package/2006/relationships"><Relationship Id="rId3" Type="http://schemas.openxmlformats.org/officeDocument/2006/relationships/slide" Target="slide218.xml"/><Relationship Id="rId7" Type="http://schemas.openxmlformats.org/officeDocument/2006/relationships/image" Target="../media/image10.jpg"/><Relationship Id="rId2" Type="http://schemas.openxmlformats.org/officeDocument/2006/relationships/slide" Target="slide2388.xml"/><Relationship Id="rId1" Type="http://schemas.openxmlformats.org/officeDocument/2006/relationships/slideLayout" Target="../slideLayouts/slideLayout32.xml"/><Relationship Id="rId6" Type="http://schemas.openxmlformats.org/officeDocument/2006/relationships/slide" Target="slide146.xml"/><Relationship Id="rId5" Type="http://schemas.openxmlformats.org/officeDocument/2006/relationships/slide" Target="slide207.xml"/><Relationship Id="rId4" Type="http://schemas.openxmlformats.org/officeDocument/2006/relationships/slide" Target="slide2386.xml"/></Relationships>
</file>

<file path=ppt/slides/_rels/slide2060.xml.rels><?xml version="1.0" encoding="UTF-8" standalone="yes"?>
<Relationships xmlns="http://schemas.openxmlformats.org/package/2006/relationships"><Relationship Id="rId8" Type="http://schemas.openxmlformats.org/officeDocument/2006/relationships/image" Target="../media/image68.jpg"/><Relationship Id="rId3" Type="http://schemas.openxmlformats.org/officeDocument/2006/relationships/slide" Target="slide126.xml"/><Relationship Id="rId7" Type="http://schemas.openxmlformats.org/officeDocument/2006/relationships/slide" Target="slide2063.xml"/><Relationship Id="rId2" Type="http://schemas.openxmlformats.org/officeDocument/2006/relationships/slide" Target="slide3.xml"/><Relationship Id="rId1" Type="http://schemas.openxmlformats.org/officeDocument/2006/relationships/slideLayout" Target="../slideLayouts/slideLayout32.xml"/><Relationship Id="rId6" Type="http://schemas.openxmlformats.org/officeDocument/2006/relationships/slide" Target="slide2065.xml"/><Relationship Id="rId5" Type="http://schemas.openxmlformats.org/officeDocument/2006/relationships/slide" Target="slide2067.xml"/><Relationship Id="rId4" Type="http://schemas.openxmlformats.org/officeDocument/2006/relationships/slide" Target="slide2061.xml"/></Relationships>
</file>

<file path=ppt/slides/_rels/slide2061.xml.rels><?xml version="1.0" encoding="UTF-8" standalone="yes"?>
<Relationships xmlns="http://schemas.openxmlformats.org/package/2006/relationships"><Relationship Id="rId3" Type="http://schemas.openxmlformats.org/officeDocument/2006/relationships/slide" Target="slide2060.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63.xml.rels><?xml version="1.0" encoding="UTF-8" standalone="yes"?>
<Relationships xmlns="http://schemas.openxmlformats.org/package/2006/relationships"><Relationship Id="rId3" Type="http://schemas.openxmlformats.org/officeDocument/2006/relationships/slide" Target="slide2060.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65.xml.rels><?xml version="1.0" encoding="UTF-8" standalone="yes"?>
<Relationships xmlns="http://schemas.openxmlformats.org/package/2006/relationships"><Relationship Id="rId3" Type="http://schemas.openxmlformats.org/officeDocument/2006/relationships/slide" Target="slide2060.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67.xml.rels><?xml version="1.0" encoding="UTF-8" standalone="yes"?>
<Relationships xmlns="http://schemas.openxmlformats.org/package/2006/relationships"><Relationship Id="rId3" Type="http://schemas.openxmlformats.org/officeDocument/2006/relationships/slide" Target="slide2060.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69.xml.rels><?xml version="1.0" encoding="UTF-8" standalone="yes"?>
<Relationships xmlns="http://schemas.openxmlformats.org/package/2006/relationships"><Relationship Id="rId3" Type="http://schemas.openxmlformats.org/officeDocument/2006/relationships/slide" Target="slide126.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7.xml.rels><?xml version="1.0" encoding="UTF-8" standalone="yes"?>
<Relationships xmlns="http://schemas.openxmlformats.org/package/2006/relationships"><Relationship Id="rId3" Type="http://schemas.openxmlformats.org/officeDocument/2006/relationships/slide" Target="slide218.xml"/><Relationship Id="rId2" Type="http://schemas.openxmlformats.org/officeDocument/2006/relationships/notesSlide" Target="../notesSlides/notesSlide153.xml"/><Relationship Id="rId1" Type="http://schemas.openxmlformats.org/officeDocument/2006/relationships/slideLayout" Target="../slideLayouts/slideLayout32.xml"/><Relationship Id="rId5" Type="http://schemas.openxmlformats.org/officeDocument/2006/relationships/image" Target="../media/image11.jpg"/><Relationship Id="rId4" Type="http://schemas.openxmlformats.org/officeDocument/2006/relationships/slide" Target="slide146.xml"/></Relationships>
</file>

<file path=ppt/slides/_rels/slide20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13.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72.xml.rels><?xml version="1.0" encoding="UTF-8" standalone="yes"?>
<Relationships xmlns="http://schemas.openxmlformats.org/package/2006/relationships"><Relationship Id="rId3" Type="http://schemas.openxmlformats.org/officeDocument/2006/relationships/slide" Target="slide126.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7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74.xml.rels><?xml version="1.0" encoding="UTF-8" standalone="yes"?>
<Relationships xmlns="http://schemas.openxmlformats.org/package/2006/relationships"><Relationship Id="rId3" Type="http://schemas.openxmlformats.org/officeDocument/2006/relationships/slide" Target="slide129.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76.xml.rels><?xml version="1.0" encoding="UTF-8" standalone="yes"?>
<Relationships xmlns="http://schemas.openxmlformats.org/package/2006/relationships"><Relationship Id="rId3" Type="http://schemas.openxmlformats.org/officeDocument/2006/relationships/slide" Target="slide129.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26.xml"/></Relationships>
</file>

<file path=ppt/slides/_rels/slide20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78.xml.rels><?xml version="1.0" encoding="UTF-8" standalone="yes"?>
<Relationships xmlns="http://schemas.openxmlformats.org/package/2006/relationships"><Relationship Id="rId3" Type="http://schemas.openxmlformats.org/officeDocument/2006/relationships/slide" Target="slide126.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79.xml.rels><?xml version="1.0" encoding="UTF-8" standalone="yes"?>
<Relationships xmlns="http://schemas.openxmlformats.org/package/2006/relationships"><Relationship Id="rId3" Type="http://schemas.openxmlformats.org/officeDocument/2006/relationships/slide" Target="slide129.xml"/><Relationship Id="rId2" Type="http://schemas.openxmlformats.org/officeDocument/2006/relationships/notesSlide" Target="../notesSlides/notesSlide1414.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208.xml.rels><?xml version="1.0" encoding="UTF-8" standalone="yes"?>
<Relationships xmlns="http://schemas.openxmlformats.org/package/2006/relationships"><Relationship Id="rId3" Type="http://schemas.openxmlformats.org/officeDocument/2006/relationships/slide" Target="slide2431.xml"/><Relationship Id="rId2" Type="http://schemas.openxmlformats.org/officeDocument/2006/relationships/notesSlide" Target="../notesSlides/notesSlide154.xml"/><Relationship Id="rId1" Type="http://schemas.openxmlformats.org/officeDocument/2006/relationships/slideLayout" Target="../slideLayouts/slideLayout32.xml"/><Relationship Id="rId5" Type="http://schemas.openxmlformats.org/officeDocument/2006/relationships/image" Target="../media/image3.jpg"/><Relationship Id="rId4" Type="http://schemas.openxmlformats.org/officeDocument/2006/relationships/slide" Target="slide146.xml"/></Relationships>
</file>

<file path=ppt/slides/_rels/slide20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6.xml"/><Relationship Id="rId1" Type="http://schemas.openxmlformats.org/officeDocument/2006/relationships/slideLayout" Target="../slideLayouts/slideLayout29.xml"/></Relationships>
</file>

<file path=ppt/slides/_rels/slide20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83.xml.rels><?xml version="1.0" encoding="UTF-8" standalone="yes"?>
<Relationships xmlns="http://schemas.openxmlformats.org/package/2006/relationships"><Relationship Id="rId3" Type="http://schemas.openxmlformats.org/officeDocument/2006/relationships/slide" Target="slide126.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85.xml.rels><?xml version="1.0" encoding="UTF-8" standalone="yes"?>
<Relationships xmlns="http://schemas.openxmlformats.org/package/2006/relationships"><Relationship Id="rId3" Type="http://schemas.openxmlformats.org/officeDocument/2006/relationships/slide" Target="slide126.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86.xml.rels><?xml version="1.0" encoding="UTF-8" standalone="yes"?>
<Relationships xmlns="http://schemas.openxmlformats.org/package/2006/relationships"><Relationship Id="rId3" Type="http://schemas.openxmlformats.org/officeDocument/2006/relationships/slide" Target="slide129.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88.xml.rels><?xml version="1.0" encoding="UTF-8" standalone="yes"?>
<Relationships xmlns="http://schemas.openxmlformats.org/package/2006/relationships"><Relationship Id="rId3" Type="http://schemas.openxmlformats.org/officeDocument/2006/relationships/slide" Target="slide126.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8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5.xml"/><Relationship Id="rId1" Type="http://schemas.openxmlformats.org/officeDocument/2006/relationships/slideLayout" Target="../slideLayouts/slideLayout32.xml"/><Relationship Id="rId4" Type="http://schemas.openxmlformats.org/officeDocument/2006/relationships/image" Target="../media/image4.jpg"/></Relationships>
</file>

<file path=ppt/slides/_rels/slide20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15.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92.xml.rels><?xml version="1.0" encoding="UTF-8" standalone="yes"?>
<Relationships xmlns="http://schemas.openxmlformats.org/package/2006/relationships"><Relationship Id="rId3" Type="http://schemas.openxmlformats.org/officeDocument/2006/relationships/slide" Target="slide126.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16.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95.xml.rels><?xml version="1.0" encoding="UTF-8" standalone="yes"?>
<Relationships xmlns="http://schemas.openxmlformats.org/package/2006/relationships"><Relationship Id="rId3" Type="http://schemas.openxmlformats.org/officeDocument/2006/relationships/slide" Target="slide126.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17.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18.xml"/><Relationship Id="rId1" Type="http://schemas.openxmlformats.org/officeDocument/2006/relationships/slideLayout" Target="../slideLayouts/slideLayout32.xml"/><Relationship Id="rId4" Type="http://schemas.openxmlformats.org/officeDocument/2006/relationships/slide" Target="slide126.xml"/></Relationships>
</file>

<file path=ppt/slides/_rels/slide20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19.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1.xml.rels><?xml version="1.0" encoding="UTF-8" standalone="yes"?>
<Relationships xmlns="http://schemas.openxmlformats.org/package/2006/relationships"><Relationship Id="rId3" Type="http://schemas.openxmlformats.org/officeDocument/2006/relationships/slide" Target="slide495.xml"/><Relationship Id="rId7" Type="http://schemas.openxmlformats.org/officeDocument/2006/relationships/slide" Target="slide497.xml"/><Relationship Id="rId2" Type="http://schemas.openxmlformats.org/officeDocument/2006/relationships/notesSlide" Target="../notesSlides/notesSlide12.xml"/><Relationship Id="rId1" Type="http://schemas.openxmlformats.org/officeDocument/2006/relationships/slideLayout" Target="../slideLayouts/slideLayout18.xml"/><Relationship Id="rId6" Type="http://schemas.openxmlformats.org/officeDocument/2006/relationships/slide" Target="slide491.xml"/><Relationship Id="rId5" Type="http://schemas.openxmlformats.org/officeDocument/2006/relationships/slide" Target="slide3.xml"/><Relationship Id="rId4" Type="http://schemas.openxmlformats.org/officeDocument/2006/relationships/slide" Target="slide493.xml"/></Relationships>
</file>

<file path=ppt/slides/_rels/slide21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6.xml"/><Relationship Id="rId1" Type="http://schemas.openxmlformats.org/officeDocument/2006/relationships/slideLayout" Target="../slideLayouts/slideLayout32.xml"/><Relationship Id="rId5" Type="http://schemas.openxmlformats.org/officeDocument/2006/relationships/image" Target="../media/image5.jpg"/><Relationship Id="rId4" Type="http://schemas.openxmlformats.org/officeDocument/2006/relationships/slide" Target="slide2395.xml"/></Relationships>
</file>

<file path=ppt/slides/_rels/slide21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101.xml.rels><?xml version="1.0" encoding="UTF-8" standalone="yes"?>
<Relationships xmlns="http://schemas.openxmlformats.org/package/2006/relationships"><Relationship Id="rId3" Type="http://schemas.openxmlformats.org/officeDocument/2006/relationships/slide" Target="slide128.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26.xml"/></Relationships>
</file>

<file path=ppt/slides/_rels/slide21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8.xml"/><Relationship Id="rId1" Type="http://schemas.openxmlformats.org/officeDocument/2006/relationships/slideLayout" Target="../slideLayouts/slideLayout29.xml"/></Relationships>
</file>

<file path=ppt/slides/_rels/slide2103.xml.rels><?xml version="1.0" encoding="UTF-8" standalone="yes"?>
<Relationships xmlns="http://schemas.openxmlformats.org/package/2006/relationships"><Relationship Id="rId3" Type="http://schemas.openxmlformats.org/officeDocument/2006/relationships/slide" Target="slide128.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26.xml"/></Relationships>
</file>

<file path=ppt/slides/_rels/slide21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8.xml"/><Relationship Id="rId1" Type="http://schemas.openxmlformats.org/officeDocument/2006/relationships/slideLayout" Target="../slideLayouts/slideLayout29.xml"/></Relationships>
</file>

<file path=ppt/slides/_rels/slide21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6.xml"/><Relationship Id="rId1" Type="http://schemas.openxmlformats.org/officeDocument/2006/relationships/slideLayout" Target="../slideLayouts/slideLayout32.xml"/></Relationships>
</file>

<file path=ppt/slides/_rels/slide2106.xml.rels><?xml version="1.0" encoding="UTF-8" standalone="yes"?>
<Relationships xmlns="http://schemas.openxmlformats.org/package/2006/relationships"><Relationship Id="rId3" Type="http://schemas.openxmlformats.org/officeDocument/2006/relationships/slide" Target="slide129.xml"/><Relationship Id="rId2" Type="http://schemas.openxmlformats.org/officeDocument/2006/relationships/notesSlide" Target="../notesSlides/notesSlide1420.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21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108.xml.rels><?xml version="1.0" encoding="UTF-8" standalone="yes"?>
<Relationships xmlns="http://schemas.openxmlformats.org/package/2006/relationships"><Relationship Id="rId3" Type="http://schemas.openxmlformats.org/officeDocument/2006/relationships/slide" Target="slide126.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0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7.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110.xml.rels><?xml version="1.0" encoding="UTF-8" standalone="yes"?>
<Relationships xmlns="http://schemas.openxmlformats.org/package/2006/relationships"><Relationship Id="rId3" Type="http://schemas.openxmlformats.org/officeDocument/2006/relationships/slide" Target="slide129.xml"/><Relationship Id="rId2" Type="http://schemas.openxmlformats.org/officeDocument/2006/relationships/notesSlide" Target="../notesSlides/notesSlide1421.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21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1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22.xml"/><Relationship Id="rId1" Type="http://schemas.openxmlformats.org/officeDocument/2006/relationships/slideLayout" Target="../slideLayouts/slideLayout39.xml"/></Relationships>
</file>

<file path=ppt/slides/_rels/slide21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23.xml"/><Relationship Id="rId1" Type="http://schemas.openxmlformats.org/officeDocument/2006/relationships/slideLayout" Target="../slideLayouts/slideLayout39.xml"/></Relationships>
</file>

<file path=ppt/slides/_rels/slide211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1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24.xml"/><Relationship Id="rId1" Type="http://schemas.openxmlformats.org/officeDocument/2006/relationships/slideLayout" Target="../slideLayouts/slideLayout38.xml"/></Relationships>
</file>

<file path=ppt/slides/_rels/slide21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25.xml"/><Relationship Id="rId1" Type="http://schemas.openxmlformats.org/officeDocument/2006/relationships/slideLayout" Target="../slideLayouts/slideLayout39.xml"/></Relationships>
</file>

<file path=ppt/slides/_rels/slide211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21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26.xml"/><Relationship Id="rId1" Type="http://schemas.openxmlformats.org/officeDocument/2006/relationships/slideLayout" Target="../slideLayouts/slideLayout38.xml"/></Relationships>
</file>

<file path=ppt/slides/_rels/slide212.xml.rels><?xml version="1.0" encoding="UTF-8" standalone="yes"?>
<Relationships xmlns="http://schemas.openxmlformats.org/package/2006/relationships"><Relationship Id="rId8" Type="http://schemas.openxmlformats.org/officeDocument/2006/relationships/slide" Target="slide2405.xml"/><Relationship Id="rId3" Type="http://schemas.openxmlformats.org/officeDocument/2006/relationships/slide" Target="slide2397.xml"/><Relationship Id="rId7" Type="http://schemas.openxmlformats.org/officeDocument/2006/relationships/slide" Target="slide215.xml"/><Relationship Id="rId2" Type="http://schemas.openxmlformats.org/officeDocument/2006/relationships/notesSlide" Target="../notesSlides/notesSlide158.xml"/><Relationship Id="rId1" Type="http://schemas.openxmlformats.org/officeDocument/2006/relationships/slideLayout" Target="../slideLayouts/slideLayout38.xml"/><Relationship Id="rId6" Type="http://schemas.openxmlformats.org/officeDocument/2006/relationships/slide" Target="slide2401.xml"/><Relationship Id="rId5" Type="http://schemas.openxmlformats.org/officeDocument/2006/relationships/slide" Target="slide2403.xml"/><Relationship Id="rId4" Type="http://schemas.openxmlformats.org/officeDocument/2006/relationships/slide" Target="slide2399.xml"/><Relationship Id="rId9" Type="http://schemas.openxmlformats.org/officeDocument/2006/relationships/slide" Target="slide146.xml"/></Relationships>
</file>

<file path=ppt/slides/_rels/slide21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27.xml"/><Relationship Id="rId1" Type="http://schemas.openxmlformats.org/officeDocument/2006/relationships/slideLayout" Target="../slideLayouts/slideLayout39.xml"/></Relationships>
</file>

<file path=ppt/slides/_rels/slide212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21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28.xml"/><Relationship Id="rId1" Type="http://schemas.openxmlformats.org/officeDocument/2006/relationships/slideLayout" Target="../slideLayouts/slideLayout38.xml"/></Relationships>
</file>

<file path=ppt/slides/_rels/slide21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29.xml"/><Relationship Id="rId1" Type="http://schemas.openxmlformats.org/officeDocument/2006/relationships/slideLayout" Target="../slideLayouts/slideLayout38.xml"/></Relationships>
</file>

<file path=ppt/slides/_rels/slide212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212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212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212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212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21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30.xml"/><Relationship Id="rId1" Type="http://schemas.openxmlformats.org/officeDocument/2006/relationships/slideLayout" Target="../slideLayouts/slideLayout38.xml"/></Relationships>
</file>

<file path=ppt/slides/_rels/slide213.xml.rels><?xml version="1.0" encoding="UTF-8" standalone="yes"?>
<Relationships xmlns="http://schemas.openxmlformats.org/package/2006/relationships"><Relationship Id="rId3" Type="http://schemas.openxmlformats.org/officeDocument/2006/relationships/slide" Target="slide215.xml"/><Relationship Id="rId2" Type="http://schemas.openxmlformats.org/officeDocument/2006/relationships/notesSlide" Target="../notesSlides/notesSlide159.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146.xml"/><Relationship Id="rId4" Type="http://schemas.openxmlformats.org/officeDocument/2006/relationships/slide" Target="slide2405.xml"/></Relationships>
</file>

<file path=ppt/slides/_rels/slide21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31.xml"/><Relationship Id="rId1" Type="http://schemas.openxmlformats.org/officeDocument/2006/relationships/slideLayout" Target="../slideLayouts/slideLayout29.xml"/></Relationships>
</file>

<file path=ppt/slides/_rels/slide21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32.xml"/><Relationship Id="rId1" Type="http://schemas.openxmlformats.org/officeDocument/2006/relationships/slideLayout" Target="../slideLayouts/slideLayout38.xml"/></Relationships>
</file>

<file path=ppt/slides/_rels/slide21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33.xml"/><Relationship Id="rId1" Type="http://schemas.openxmlformats.org/officeDocument/2006/relationships/slideLayout" Target="../slideLayouts/slideLayout38.xml"/></Relationships>
</file>

<file path=ppt/slides/_rels/slide21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34.xml"/><Relationship Id="rId1" Type="http://schemas.openxmlformats.org/officeDocument/2006/relationships/slideLayout" Target="../slideLayouts/slideLayout38.xml"/></Relationships>
</file>

<file path=ppt/slides/_rels/slide21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35.xml"/><Relationship Id="rId1" Type="http://schemas.openxmlformats.org/officeDocument/2006/relationships/slideLayout" Target="../slideLayouts/slideLayout38.xml"/></Relationships>
</file>

<file path=ppt/slides/_rels/slide21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36.xml"/><Relationship Id="rId1" Type="http://schemas.openxmlformats.org/officeDocument/2006/relationships/slideLayout" Target="../slideLayouts/slideLayout38.xml"/></Relationships>
</file>

<file path=ppt/slides/_rels/slide21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37.xml"/><Relationship Id="rId1" Type="http://schemas.openxmlformats.org/officeDocument/2006/relationships/slideLayout" Target="../slideLayouts/slideLayout29.xml"/></Relationships>
</file>

<file path=ppt/slides/_rels/slide2137.xml.rels><?xml version="1.0" encoding="UTF-8" standalone="yes"?>
<Relationships xmlns="http://schemas.openxmlformats.org/package/2006/relationships"><Relationship Id="rId3" Type="http://schemas.openxmlformats.org/officeDocument/2006/relationships/slide" Target="slide130.xml"/><Relationship Id="rId2" Type="http://schemas.openxmlformats.org/officeDocument/2006/relationships/notesSlide" Target="../notesSlides/notesSlide1438.xml"/><Relationship Id="rId1" Type="http://schemas.openxmlformats.org/officeDocument/2006/relationships/slideLayout" Target="../slideLayouts/slideLayout39.xml"/><Relationship Id="rId4" Type="http://schemas.openxmlformats.org/officeDocument/2006/relationships/slide" Target="slide3.xml"/></Relationships>
</file>

<file path=ppt/slides/_rels/slide21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0.xml"/><Relationship Id="rId1" Type="http://schemas.openxmlformats.org/officeDocument/2006/relationships/slideLayout" Target="../slideLayouts/slideLayout29.xml"/></Relationships>
</file>

<file path=ppt/slides/_rels/slide2139.xml.rels><?xml version="1.0" encoding="UTF-8" standalone="yes"?>
<Relationships xmlns="http://schemas.openxmlformats.org/package/2006/relationships"><Relationship Id="rId3" Type="http://schemas.openxmlformats.org/officeDocument/2006/relationships/slide" Target="slide13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4.xml.rels><?xml version="1.0" encoding="UTF-8" standalone="yes"?>
<Relationships xmlns="http://schemas.openxmlformats.org/package/2006/relationships"><Relationship Id="rId8" Type="http://schemas.openxmlformats.org/officeDocument/2006/relationships/image" Target="../media/image15.jpg"/><Relationship Id="rId3" Type="http://schemas.openxmlformats.org/officeDocument/2006/relationships/slide" Target="slide146.xml"/><Relationship Id="rId7" Type="http://schemas.openxmlformats.org/officeDocument/2006/relationships/image" Target="../media/image14.jpg"/><Relationship Id="rId2" Type="http://schemas.openxmlformats.org/officeDocument/2006/relationships/notesSlide" Target="../notesSlides/notesSlide160.xml"/><Relationship Id="rId1" Type="http://schemas.openxmlformats.org/officeDocument/2006/relationships/slideLayout" Target="../slideLayouts/slideLayout38.xml"/><Relationship Id="rId6" Type="http://schemas.openxmlformats.org/officeDocument/2006/relationships/image" Target="../media/image13.jpg"/><Relationship Id="rId5" Type="http://schemas.openxmlformats.org/officeDocument/2006/relationships/slide" Target="slide2405.xml"/><Relationship Id="rId4" Type="http://schemas.openxmlformats.org/officeDocument/2006/relationships/slide" Target="slide215.xml"/><Relationship Id="rId9" Type="http://schemas.openxmlformats.org/officeDocument/2006/relationships/image" Target="../media/image16.jpg"/></Relationships>
</file>

<file path=ppt/slides/_rels/slide2140.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41.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143.xml.rels><?xml version="1.0" encoding="UTF-8" standalone="yes"?>
<Relationships xmlns="http://schemas.openxmlformats.org/package/2006/relationships"><Relationship Id="rId3" Type="http://schemas.openxmlformats.org/officeDocument/2006/relationships/slide" Target="slide137.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2147.xml"/></Relationships>
</file>

<file path=ppt/slides/_rels/slide2144.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45.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147.xml.rels><?xml version="1.0" encoding="UTF-8" standalone="yes"?>
<Relationships xmlns="http://schemas.openxmlformats.org/package/2006/relationships"><Relationship Id="rId3" Type="http://schemas.openxmlformats.org/officeDocument/2006/relationships/slide" Target="slide2143.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4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4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1.xml"/><Relationship Id="rId1" Type="http://schemas.openxmlformats.org/officeDocument/2006/relationships/slideLayout" Target="../slideLayouts/slideLayout38.xml"/><Relationship Id="rId4" Type="http://schemas.openxmlformats.org/officeDocument/2006/relationships/slide" Target="slide2545.xml"/></Relationships>
</file>

<file path=ppt/slides/_rels/slide215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51.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52.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154.xml.rels><?xml version="1.0" encoding="UTF-8" standalone="yes"?>
<Relationships xmlns="http://schemas.openxmlformats.org/package/2006/relationships"><Relationship Id="rId3" Type="http://schemas.openxmlformats.org/officeDocument/2006/relationships/slide" Target="slide13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55.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56.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158.xml.rels><?xml version="1.0" encoding="UTF-8" standalone="yes"?>
<Relationships xmlns="http://schemas.openxmlformats.org/package/2006/relationships"><Relationship Id="rId3" Type="http://schemas.openxmlformats.org/officeDocument/2006/relationships/slide" Target="slide13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59.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2.xml"/><Relationship Id="rId1" Type="http://schemas.openxmlformats.org/officeDocument/2006/relationships/slideLayout" Target="../slideLayouts/slideLayout38.xml"/><Relationship Id="rId4" Type="http://schemas.openxmlformats.org/officeDocument/2006/relationships/image" Target="../media/image17.png"/></Relationships>
</file>

<file path=ppt/slides/_rels/slide2160.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162.xml.rels><?xml version="1.0" encoding="UTF-8" standalone="yes"?>
<Relationships xmlns="http://schemas.openxmlformats.org/package/2006/relationships"><Relationship Id="rId3" Type="http://schemas.openxmlformats.org/officeDocument/2006/relationships/slide" Target="slide13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63.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64.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166.xml.rels><?xml version="1.0" encoding="UTF-8" standalone="yes"?>
<Relationships xmlns="http://schemas.openxmlformats.org/package/2006/relationships"><Relationship Id="rId3" Type="http://schemas.openxmlformats.org/officeDocument/2006/relationships/slide" Target="slide13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67.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68.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1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3.xml"/><Relationship Id="rId1" Type="http://schemas.openxmlformats.org/officeDocument/2006/relationships/slideLayout" Target="../slideLayouts/slideLayout38.xml"/><Relationship Id="rId5" Type="http://schemas.openxmlformats.org/officeDocument/2006/relationships/slide" Target="slide2543.xml"/><Relationship Id="rId4" Type="http://schemas.openxmlformats.org/officeDocument/2006/relationships/image" Target="../media/image17.png"/></Relationships>
</file>

<file path=ppt/slides/_rels/slide2170.xml.rels><?xml version="1.0" encoding="UTF-8" standalone="yes"?>
<Relationships xmlns="http://schemas.openxmlformats.org/package/2006/relationships"><Relationship Id="rId3" Type="http://schemas.openxmlformats.org/officeDocument/2006/relationships/slide" Target="slide13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71.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72.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174.xml.rels><?xml version="1.0" encoding="UTF-8" standalone="yes"?>
<Relationships xmlns="http://schemas.openxmlformats.org/package/2006/relationships"><Relationship Id="rId3" Type="http://schemas.openxmlformats.org/officeDocument/2006/relationships/slide" Target="slide13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7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2257.xml"/><Relationship Id="rId1" Type="http://schemas.openxmlformats.org/officeDocument/2006/relationships/slideLayout" Target="../slideLayouts/slideLayout32.xml"/></Relationships>
</file>

<file path=ppt/slides/_rels/slide2177.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179.xml.rels><?xml version="1.0" encoding="UTF-8" standalone="yes"?>
<Relationships xmlns="http://schemas.openxmlformats.org/package/2006/relationships"><Relationship Id="rId3" Type="http://schemas.openxmlformats.org/officeDocument/2006/relationships/slide" Target="slide13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8.xml.rels><?xml version="1.0" encoding="UTF-8" standalone="yes"?>
<Relationships xmlns="http://schemas.openxmlformats.org/package/2006/relationships"><Relationship Id="rId3" Type="http://schemas.openxmlformats.org/officeDocument/2006/relationships/slide" Target="slide2547.xml"/><Relationship Id="rId2" Type="http://schemas.openxmlformats.org/officeDocument/2006/relationships/slide" Target="slide146.xml"/><Relationship Id="rId1" Type="http://schemas.openxmlformats.org/officeDocument/2006/relationships/slideLayout" Target="../slideLayouts/slideLayout38.xml"/><Relationship Id="rId5" Type="http://schemas.openxmlformats.org/officeDocument/2006/relationships/slide" Target="slide2550.xml"/><Relationship Id="rId4" Type="http://schemas.openxmlformats.org/officeDocument/2006/relationships/slide" Target="slide2597.xml"/></Relationships>
</file>

<file path=ppt/slides/_rels/slide2180.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81.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183.xml.rels><?xml version="1.0" encoding="UTF-8" standalone="yes"?>
<Relationships xmlns="http://schemas.openxmlformats.org/package/2006/relationships"><Relationship Id="rId3" Type="http://schemas.openxmlformats.org/officeDocument/2006/relationships/slide" Target="slide13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84.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85.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187.xml.rels><?xml version="1.0" encoding="UTF-8" standalone="yes"?>
<Relationships xmlns="http://schemas.openxmlformats.org/package/2006/relationships"><Relationship Id="rId3" Type="http://schemas.openxmlformats.org/officeDocument/2006/relationships/slide" Target="slide13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88.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89.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9.xml.rels><?xml version="1.0" encoding="UTF-8" standalone="yes"?>
<Relationships xmlns="http://schemas.openxmlformats.org/package/2006/relationships"><Relationship Id="rId3" Type="http://schemas.openxmlformats.org/officeDocument/2006/relationships/slide" Target="slide2614.xml"/><Relationship Id="rId2" Type="http://schemas.openxmlformats.org/officeDocument/2006/relationships/slide" Target="slide146.xml"/><Relationship Id="rId1" Type="http://schemas.openxmlformats.org/officeDocument/2006/relationships/slideLayout" Target="../slideLayouts/slideLayout27.xml"/><Relationship Id="rId6" Type="http://schemas.openxmlformats.org/officeDocument/2006/relationships/slide" Target="slide2608.xml"/><Relationship Id="rId5" Type="http://schemas.openxmlformats.org/officeDocument/2006/relationships/slide" Target="slide2588.xml"/><Relationship Id="rId4" Type="http://schemas.openxmlformats.org/officeDocument/2006/relationships/slide" Target="slide2622.xml"/></Relationships>
</file>

<file path=ppt/slides/_rels/slide21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191.xml.rels><?xml version="1.0" encoding="UTF-8" standalone="yes"?>
<Relationships xmlns="http://schemas.openxmlformats.org/package/2006/relationships"><Relationship Id="rId3" Type="http://schemas.openxmlformats.org/officeDocument/2006/relationships/slide" Target="slide13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92.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93.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195.xml.rels><?xml version="1.0" encoding="UTF-8" standalone="yes"?>
<Relationships xmlns="http://schemas.openxmlformats.org/package/2006/relationships"><Relationship Id="rId3" Type="http://schemas.openxmlformats.org/officeDocument/2006/relationships/slide" Target="slide137.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2199.xml"/></Relationships>
</file>

<file path=ppt/slides/_rels/slide2196.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97.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199.xml.rels><?xml version="1.0" encoding="UTF-8" standalone="yes"?>
<Relationships xmlns="http://schemas.openxmlformats.org/package/2006/relationships"><Relationship Id="rId3" Type="http://schemas.openxmlformats.org/officeDocument/2006/relationships/slide" Target="slide219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xml.rels><?xml version="1.0" encoding="UTF-8" standalone="yes"?>
<Relationships xmlns="http://schemas.openxmlformats.org/package/2006/relationships"><Relationship Id="rId3" Type="http://schemas.openxmlformats.org/officeDocument/2006/relationships/slide" Target="slide495.xml"/><Relationship Id="rId2" Type="http://schemas.openxmlformats.org/officeDocument/2006/relationships/notesSlide" Target="../notesSlides/notesSlide13.xml"/><Relationship Id="rId1" Type="http://schemas.openxmlformats.org/officeDocument/2006/relationships/slideLayout" Target="../slideLayouts/slideLayout18.xml"/><Relationship Id="rId5" Type="http://schemas.openxmlformats.org/officeDocument/2006/relationships/slide" Target="slide3.xml"/><Relationship Id="rId4" Type="http://schemas.openxmlformats.org/officeDocument/2006/relationships/slide" Target="slide493.xml"/></Relationships>
</file>

<file path=ppt/slides/_rels/slide220.xml.rels><?xml version="1.0" encoding="UTF-8" standalone="yes"?>
<Relationships xmlns="http://schemas.openxmlformats.org/package/2006/relationships"><Relationship Id="rId3" Type="http://schemas.openxmlformats.org/officeDocument/2006/relationships/slide" Target="slide2629.xml"/><Relationship Id="rId2" Type="http://schemas.openxmlformats.org/officeDocument/2006/relationships/slide" Target="slide146.xml"/><Relationship Id="rId1" Type="http://schemas.openxmlformats.org/officeDocument/2006/relationships/slideLayout" Target="../slideLayouts/slideLayout27.xml"/><Relationship Id="rId4" Type="http://schemas.openxmlformats.org/officeDocument/2006/relationships/slide" Target="slide2634.xml"/></Relationships>
</file>

<file path=ppt/slides/_rels/slide220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0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0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0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0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0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0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0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0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0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1.xml.rels><?xml version="1.0" encoding="UTF-8" standalone="yes"?>
<Relationships xmlns="http://schemas.openxmlformats.org/package/2006/relationships"><Relationship Id="rId3" Type="http://schemas.openxmlformats.org/officeDocument/2006/relationships/slide" Target="slide2635.xml"/><Relationship Id="rId2" Type="http://schemas.openxmlformats.org/officeDocument/2006/relationships/slide" Target="slide146.xml"/><Relationship Id="rId1" Type="http://schemas.openxmlformats.org/officeDocument/2006/relationships/slideLayout" Target="../slideLayouts/slideLayout27.xml"/><Relationship Id="rId5" Type="http://schemas.openxmlformats.org/officeDocument/2006/relationships/image" Target="../media/image3.jpg"/><Relationship Id="rId4" Type="http://schemas.openxmlformats.org/officeDocument/2006/relationships/slide" Target="slide2686.xml"/></Relationships>
</file>

<file path=ppt/slides/_rels/slide221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1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1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1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1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15.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16.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218.xml.rels><?xml version="1.0" encoding="UTF-8" standalone="yes"?>
<Relationships xmlns="http://schemas.openxmlformats.org/package/2006/relationships"><Relationship Id="rId3" Type="http://schemas.openxmlformats.org/officeDocument/2006/relationships/slide" Target="slide137.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2222.xml"/></Relationships>
</file>

<file path=ppt/slides/_rels/slide2219.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2.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220.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222.xml.rels><?xml version="1.0" encoding="UTF-8" standalone="yes"?>
<Relationships xmlns="http://schemas.openxmlformats.org/package/2006/relationships"><Relationship Id="rId3" Type="http://schemas.openxmlformats.org/officeDocument/2006/relationships/slide" Target="slide2218.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2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24.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25.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227.xml.rels><?xml version="1.0" encoding="UTF-8" standalone="yes"?>
<Relationships xmlns="http://schemas.openxmlformats.org/package/2006/relationships"><Relationship Id="rId3" Type="http://schemas.openxmlformats.org/officeDocument/2006/relationships/slide" Target="slide137.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2231.xml"/></Relationships>
</file>

<file path=ppt/slides/_rels/slide2228.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29.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3.xml.rels><?xml version="1.0" encoding="UTF-8" standalone="yes"?>
<Relationships xmlns="http://schemas.openxmlformats.org/package/2006/relationships"><Relationship Id="rId3" Type="http://schemas.openxmlformats.org/officeDocument/2006/relationships/slide" Target="slide2739.xml"/><Relationship Id="rId2" Type="http://schemas.openxmlformats.org/officeDocument/2006/relationships/notesSlide" Target="../notesSlides/notesSlide164.xml"/><Relationship Id="rId1" Type="http://schemas.openxmlformats.org/officeDocument/2006/relationships/slideLayout" Target="../slideLayouts/slideLayout32.xml"/><Relationship Id="rId6" Type="http://schemas.openxmlformats.org/officeDocument/2006/relationships/image" Target="../media/image19.PNG"/><Relationship Id="rId5" Type="http://schemas.openxmlformats.org/officeDocument/2006/relationships/image" Target="../media/image18.PNG"/><Relationship Id="rId4" Type="http://schemas.openxmlformats.org/officeDocument/2006/relationships/slide" Target="slide146.xml"/></Relationships>
</file>

<file path=ppt/slides/_rels/slide22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231.xml.rels><?xml version="1.0" encoding="UTF-8" standalone="yes"?>
<Relationships xmlns="http://schemas.openxmlformats.org/package/2006/relationships"><Relationship Id="rId3" Type="http://schemas.openxmlformats.org/officeDocument/2006/relationships/slide" Target="slide222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3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3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3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3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3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3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38.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39.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4.xml.rels><?xml version="1.0" encoding="UTF-8" standalone="yes"?>
<Relationships xmlns="http://schemas.openxmlformats.org/package/2006/relationships"><Relationship Id="rId8" Type="http://schemas.openxmlformats.org/officeDocument/2006/relationships/image" Target="../media/image6.gif"/><Relationship Id="rId13" Type="http://schemas.openxmlformats.org/officeDocument/2006/relationships/slide" Target="slide2909.xml"/><Relationship Id="rId18" Type="http://schemas.openxmlformats.org/officeDocument/2006/relationships/slide" Target="slide2911.xml"/><Relationship Id="rId26" Type="http://schemas.openxmlformats.org/officeDocument/2006/relationships/image" Target="../media/image30.jpg"/><Relationship Id="rId3" Type="http://schemas.openxmlformats.org/officeDocument/2006/relationships/image" Target="../media/image20.jpg"/><Relationship Id="rId21" Type="http://schemas.openxmlformats.org/officeDocument/2006/relationships/image" Target="../media/image27.jpg"/><Relationship Id="rId7" Type="http://schemas.openxmlformats.org/officeDocument/2006/relationships/image" Target="../media/image24.jpg"/><Relationship Id="rId12" Type="http://schemas.openxmlformats.org/officeDocument/2006/relationships/slide" Target="slide2861.xml"/><Relationship Id="rId17" Type="http://schemas.openxmlformats.org/officeDocument/2006/relationships/slide" Target="slide2803.xml"/><Relationship Id="rId25" Type="http://schemas.openxmlformats.org/officeDocument/2006/relationships/slide" Target="slide2787.xml"/><Relationship Id="rId2" Type="http://schemas.openxmlformats.org/officeDocument/2006/relationships/notesSlide" Target="../notesSlides/notesSlide165.xml"/><Relationship Id="rId16" Type="http://schemas.openxmlformats.org/officeDocument/2006/relationships/slide" Target="slide2773.xml"/><Relationship Id="rId20" Type="http://schemas.openxmlformats.org/officeDocument/2006/relationships/slide" Target="slide146.xml"/><Relationship Id="rId29" Type="http://schemas.openxmlformats.org/officeDocument/2006/relationships/slide" Target="slide2757.xml"/><Relationship Id="rId1" Type="http://schemas.openxmlformats.org/officeDocument/2006/relationships/slideLayout" Target="../slideLayouts/slideLayout32.xml"/><Relationship Id="rId6" Type="http://schemas.openxmlformats.org/officeDocument/2006/relationships/image" Target="../media/image23.jpg"/><Relationship Id="rId11" Type="http://schemas.openxmlformats.org/officeDocument/2006/relationships/slide" Target="slide2814.xml"/><Relationship Id="rId24" Type="http://schemas.openxmlformats.org/officeDocument/2006/relationships/image" Target="../media/image29.jpg"/><Relationship Id="rId5" Type="http://schemas.openxmlformats.org/officeDocument/2006/relationships/image" Target="../media/image22.jpg"/><Relationship Id="rId15" Type="http://schemas.openxmlformats.org/officeDocument/2006/relationships/slide" Target="slide2761.xml"/><Relationship Id="rId23" Type="http://schemas.openxmlformats.org/officeDocument/2006/relationships/slide" Target="slide2742.xml"/><Relationship Id="rId28" Type="http://schemas.openxmlformats.org/officeDocument/2006/relationships/slide" Target="slide2900.xml"/><Relationship Id="rId10" Type="http://schemas.openxmlformats.org/officeDocument/2006/relationships/image" Target="../media/image26.png"/><Relationship Id="rId19" Type="http://schemas.openxmlformats.org/officeDocument/2006/relationships/slide" Target="slide2794.xml"/><Relationship Id="rId4" Type="http://schemas.openxmlformats.org/officeDocument/2006/relationships/image" Target="../media/image21.jpg"/><Relationship Id="rId9" Type="http://schemas.openxmlformats.org/officeDocument/2006/relationships/image" Target="../media/image25.jpg"/><Relationship Id="rId14" Type="http://schemas.openxmlformats.org/officeDocument/2006/relationships/slide" Target="slide2847.xml"/><Relationship Id="rId22" Type="http://schemas.openxmlformats.org/officeDocument/2006/relationships/image" Target="../media/image28.jpg"/><Relationship Id="rId27" Type="http://schemas.openxmlformats.org/officeDocument/2006/relationships/slide" Target="slide2892.xml"/></Relationships>
</file>

<file path=ppt/slides/_rels/slide22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241.xml.rels><?xml version="1.0" encoding="UTF-8" standalone="yes"?>
<Relationships xmlns="http://schemas.openxmlformats.org/package/2006/relationships"><Relationship Id="rId3" Type="http://schemas.openxmlformats.org/officeDocument/2006/relationships/slide" Target="slide13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42.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43.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245.xml.rels><?xml version="1.0" encoding="UTF-8" standalone="yes"?>
<Relationships xmlns="http://schemas.openxmlformats.org/package/2006/relationships"><Relationship Id="rId3" Type="http://schemas.openxmlformats.org/officeDocument/2006/relationships/slide" Target="slide13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46.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47.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249.xml.rels><?xml version="1.0" encoding="UTF-8" standalone="yes"?>
<Relationships xmlns="http://schemas.openxmlformats.org/package/2006/relationships"><Relationship Id="rId3" Type="http://schemas.openxmlformats.org/officeDocument/2006/relationships/slide" Target="slide13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5.xml.rels><?xml version="1.0" encoding="UTF-8" standalone="yes"?>
<Relationships xmlns="http://schemas.openxmlformats.org/package/2006/relationships"><Relationship Id="rId8" Type="http://schemas.openxmlformats.org/officeDocument/2006/relationships/slide" Target="slide2752.xml"/><Relationship Id="rId3" Type="http://schemas.openxmlformats.org/officeDocument/2006/relationships/slide" Target="slide2782.xml"/><Relationship Id="rId7" Type="http://schemas.openxmlformats.org/officeDocument/2006/relationships/slide" Target="slide2768.xml"/><Relationship Id="rId2" Type="http://schemas.openxmlformats.org/officeDocument/2006/relationships/slide" Target="slide146.xml"/><Relationship Id="rId1" Type="http://schemas.openxmlformats.org/officeDocument/2006/relationships/slideLayout" Target="../slideLayouts/slideLayout27.xml"/><Relationship Id="rId6" Type="http://schemas.openxmlformats.org/officeDocument/2006/relationships/image" Target="../media/image31.PNG"/><Relationship Id="rId5" Type="http://schemas.openxmlformats.org/officeDocument/2006/relationships/slide" Target="slide2856.xml"/><Relationship Id="rId4" Type="http://schemas.openxmlformats.org/officeDocument/2006/relationships/slide" Target="slide2842.xml"/></Relationships>
</file>

<file path=ppt/slides/_rels/slide2250.xml.rels><?xml version="1.0" encoding="UTF-8" standalone="yes"?>
<Relationships xmlns="http://schemas.openxmlformats.org/package/2006/relationships"><Relationship Id="rId3" Type="http://schemas.openxmlformats.org/officeDocument/2006/relationships/slide" Target="slide225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51.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253.xml.rels><?xml version="1.0" encoding="UTF-8" standalone="yes"?>
<Relationships xmlns="http://schemas.openxmlformats.org/package/2006/relationships"><Relationship Id="rId3" Type="http://schemas.openxmlformats.org/officeDocument/2006/relationships/slide" Target="slide13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39.xml"/><Relationship Id="rId1" Type="http://schemas.openxmlformats.org/officeDocument/2006/relationships/slideLayout" Target="../slideLayouts/slideLayout32.xml"/><Relationship Id="rId4" Type="http://schemas.openxmlformats.org/officeDocument/2006/relationships/slide" Target="slide2257.xml"/></Relationships>
</file>

<file path=ppt/slides/_rels/slide2255.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1.xml"/><Relationship Id="rId1" Type="http://schemas.openxmlformats.org/officeDocument/2006/relationships/slideLayout" Target="../slideLayouts/slideLayout29.xml"/></Relationships>
</file>

<file path=ppt/slides/_rels/slide225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5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5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6.xml"/><Relationship Id="rId1" Type="http://schemas.openxmlformats.org/officeDocument/2006/relationships/slideLayout" Target="../slideLayouts/slideLayout38.xml"/></Relationships>
</file>

<file path=ppt/slides/_rels/slide2260.xml.rels><?xml version="1.0" encoding="UTF-8" standalone="yes"?>
<Relationships xmlns="http://schemas.openxmlformats.org/package/2006/relationships"><Relationship Id="rId3" Type="http://schemas.openxmlformats.org/officeDocument/2006/relationships/slide" Target="slide140.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0.xml"/><Relationship Id="rId1" Type="http://schemas.openxmlformats.org/officeDocument/2006/relationships/slideLayout" Target="../slideLayouts/slideLayout29.xml"/></Relationships>
</file>

<file path=ppt/slides/_rels/slide2262.xml.rels><?xml version="1.0" encoding="UTF-8" standalone="yes"?>
<Relationships xmlns="http://schemas.openxmlformats.org/package/2006/relationships"><Relationship Id="rId3" Type="http://schemas.openxmlformats.org/officeDocument/2006/relationships/slide" Target="slide148.xml"/><Relationship Id="rId2" Type="http://schemas.openxmlformats.org/officeDocument/2006/relationships/slide" Target="slide146.xml"/><Relationship Id="rId1" Type="http://schemas.openxmlformats.org/officeDocument/2006/relationships/slideLayout" Target="../slideLayouts/slideLayout32.xml"/><Relationship Id="rId5" Type="http://schemas.openxmlformats.org/officeDocument/2006/relationships/slide" Target="slide2278.xml"/><Relationship Id="rId4" Type="http://schemas.openxmlformats.org/officeDocument/2006/relationships/slide" Target="slide147.xml"/></Relationships>
</file>

<file path=ppt/slides/_rels/slide2263.xml.rels><?xml version="1.0" encoding="UTF-8" standalone="yes"?>
<Relationships xmlns="http://schemas.openxmlformats.org/package/2006/relationships"><Relationship Id="rId3" Type="http://schemas.openxmlformats.org/officeDocument/2006/relationships/slide" Target="slide147.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264.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265.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266.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267.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268.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269.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2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7.xml"/><Relationship Id="rId1" Type="http://schemas.openxmlformats.org/officeDocument/2006/relationships/slideLayout" Target="../slideLayouts/slideLayout38.xml"/></Relationships>
</file>

<file path=ppt/slides/_rels/slide2270.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271.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272.xml.rels><?xml version="1.0" encoding="UTF-8" standalone="yes"?>
<Relationships xmlns="http://schemas.openxmlformats.org/package/2006/relationships"><Relationship Id="rId3" Type="http://schemas.openxmlformats.org/officeDocument/2006/relationships/slide" Target="slide148.xml"/><Relationship Id="rId2" Type="http://schemas.openxmlformats.org/officeDocument/2006/relationships/slide" Target="slide146.xml"/><Relationship Id="rId1" Type="http://schemas.openxmlformats.org/officeDocument/2006/relationships/slideLayout" Target="../slideLayouts/slideLayout32.xml"/><Relationship Id="rId5" Type="http://schemas.openxmlformats.org/officeDocument/2006/relationships/slide" Target="slide2278.xml"/><Relationship Id="rId4" Type="http://schemas.openxmlformats.org/officeDocument/2006/relationships/slide" Target="slide147.xml"/></Relationships>
</file>

<file path=ppt/slides/_rels/slide227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147.xml"/><Relationship Id="rId1" Type="http://schemas.openxmlformats.org/officeDocument/2006/relationships/slideLayout" Target="../slideLayouts/slideLayout29.xml"/></Relationships>
</file>

<file path=ppt/slides/_rels/slide2274.xml.rels><?xml version="1.0" encoding="UTF-8" standalone="yes"?>
<Relationships xmlns="http://schemas.openxmlformats.org/package/2006/relationships"><Relationship Id="rId3" Type="http://schemas.openxmlformats.org/officeDocument/2006/relationships/slide" Target="slide147.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275.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276.xml.rels><?xml version="1.0" encoding="UTF-8" standalone="yes"?>
<Relationships xmlns="http://schemas.openxmlformats.org/package/2006/relationships"><Relationship Id="rId3" Type="http://schemas.openxmlformats.org/officeDocument/2006/relationships/slide" Target="slide148.xml"/><Relationship Id="rId2" Type="http://schemas.openxmlformats.org/officeDocument/2006/relationships/slide" Target="slide146.xml"/><Relationship Id="rId1" Type="http://schemas.openxmlformats.org/officeDocument/2006/relationships/slideLayout" Target="../slideLayouts/slideLayout32.xml"/><Relationship Id="rId5" Type="http://schemas.openxmlformats.org/officeDocument/2006/relationships/slide" Target="slide147.xml"/><Relationship Id="rId4" Type="http://schemas.openxmlformats.org/officeDocument/2006/relationships/slide" Target="slide2278.xml"/></Relationships>
</file>

<file path=ppt/slides/_rels/slide227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147.xml"/><Relationship Id="rId1" Type="http://schemas.openxmlformats.org/officeDocument/2006/relationships/slideLayout" Target="../slideLayouts/slideLayout29.xml"/></Relationships>
</file>

<file path=ppt/slides/_rels/slide2278.xml.rels><?xml version="1.0" encoding="UTF-8" standalone="yes"?>
<Relationships xmlns="http://schemas.openxmlformats.org/package/2006/relationships"><Relationship Id="rId3" Type="http://schemas.openxmlformats.org/officeDocument/2006/relationships/slide" Target="slide147.xml"/><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279.xml.rels><?xml version="1.0" encoding="UTF-8" standalone="yes"?>
<Relationships xmlns="http://schemas.openxmlformats.org/package/2006/relationships"><Relationship Id="rId3" Type="http://schemas.openxmlformats.org/officeDocument/2006/relationships/slide" Target="slide175.xml"/><Relationship Id="rId2" Type="http://schemas.openxmlformats.org/officeDocument/2006/relationships/notesSlide" Target="../notesSlides/notesSlide1440.xml"/><Relationship Id="rId1" Type="http://schemas.openxmlformats.org/officeDocument/2006/relationships/slideLayout" Target="../slideLayouts/slideLayout38.xml"/><Relationship Id="rId5" Type="http://schemas.openxmlformats.org/officeDocument/2006/relationships/slide" Target="slide148.xml"/><Relationship Id="rId4" Type="http://schemas.openxmlformats.org/officeDocument/2006/relationships/slide" Target="slide146.xml"/></Relationships>
</file>

<file path=ppt/slides/_rels/slide22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8.xml"/><Relationship Id="rId1" Type="http://schemas.openxmlformats.org/officeDocument/2006/relationships/slideLayout" Target="../slideLayouts/slideLayout38.xml"/></Relationships>
</file>

<file path=ppt/slides/_rels/slide228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147.xml"/><Relationship Id="rId1" Type="http://schemas.openxmlformats.org/officeDocument/2006/relationships/slideLayout" Target="../slideLayouts/slideLayout29.xml"/></Relationships>
</file>

<file path=ppt/slides/_rels/slide228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41.xml"/><Relationship Id="rId1" Type="http://schemas.openxmlformats.org/officeDocument/2006/relationships/slideLayout" Target="../slideLayouts/slideLayout27.xml"/><Relationship Id="rId4" Type="http://schemas.openxmlformats.org/officeDocument/2006/relationships/slide" Target="slide158.xml"/></Relationships>
</file>

<file path=ppt/slides/_rels/slide2282.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27.xml"/></Relationships>
</file>

<file path=ppt/slides/_rels/slide2283.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27.xml"/></Relationships>
</file>

<file path=ppt/slides/_rels/slide228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42.xml"/><Relationship Id="rId1" Type="http://schemas.openxmlformats.org/officeDocument/2006/relationships/slideLayout" Target="../slideLayouts/slideLayout39.xml"/></Relationships>
</file>

<file path=ppt/slides/_rels/slide228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43.xml"/><Relationship Id="rId1" Type="http://schemas.openxmlformats.org/officeDocument/2006/relationships/slideLayout" Target="../slideLayouts/slideLayout27.xml"/><Relationship Id="rId4" Type="http://schemas.openxmlformats.org/officeDocument/2006/relationships/slide" Target="slide148.xml"/></Relationships>
</file>

<file path=ppt/slides/_rels/slide228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44.xml"/><Relationship Id="rId1" Type="http://schemas.openxmlformats.org/officeDocument/2006/relationships/slideLayout" Target="../slideLayouts/slideLayout27.xml"/></Relationships>
</file>

<file path=ppt/slides/_rels/slide228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45.xml"/><Relationship Id="rId1" Type="http://schemas.openxmlformats.org/officeDocument/2006/relationships/slideLayout" Target="../slideLayouts/slideLayout27.xml"/></Relationships>
</file>

<file path=ppt/slides/_rels/slide228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46.xml"/><Relationship Id="rId1" Type="http://schemas.openxmlformats.org/officeDocument/2006/relationships/slideLayout" Target="../slideLayouts/slideLayout39.xml"/></Relationships>
</file>

<file path=ppt/slides/_rels/slide228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47.xml"/><Relationship Id="rId1" Type="http://schemas.openxmlformats.org/officeDocument/2006/relationships/slideLayout" Target="../slideLayouts/slideLayout39.xml"/></Relationships>
</file>

<file path=ppt/slides/_rels/slide22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9.xml"/><Relationship Id="rId1" Type="http://schemas.openxmlformats.org/officeDocument/2006/relationships/slideLayout" Target="../slideLayouts/slideLayout38.xml"/></Relationships>
</file>

<file path=ppt/slides/_rels/slide229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48.xml"/><Relationship Id="rId1" Type="http://schemas.openxmlformats.org/officeDocument/2006/relationships/slideLayout" Target="../slideLayouts/slideLayout39.xml"/></Relationships>
</file>

<file path=ppt/slides/_rels/slide229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49.xml"/><Relationship Id="rId1" Type="http://schemas.openxmlformats.org/officeDocument/2006/relationships/slideLayout" Target="../slideLayouts/slideLayout39.xml"/></Relationships>
</file>

<file path=ppt/slides/_rels/slide229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50.xml"/><Relationship Id="rId1" Type="http://schemas.openxmlformats.org/officeDocument/2006/relationships/slideLayout" Target="../slideLayouts/slideLayout39.xml"/></Relationships>
</file>

<file path=ppt/slides/_rels/slide229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51.xml"/><Relationship Id="rId1" Type="http://schemas.openxmlformats.org/officeDocument/2006/relationships/slideLayout" Target="../slideLayouts/slideLayout39.xml"/></Relationships>
</file>

<file path=ppt/slides/_rels/slide2294.xml.rels><?xml version="1.0" encoding="UTF-8" standalone="yes"?>
<Relationships xmlns="http://schemas.openxmlformats.org/package/2006/relationships"><Relationship Id="rId3" Type="http://schemas.openxmlformats.org/officeDocument/2006/relationships/slide" Target="slide2311.xml"/><Relationship Id="rId2" Type="http://schemas.openxmlformats.org/officeDocument/2006/relationships/notesSlide" Target="../notesSlides/notesSlide1452.xml"/><Relationship Id="rId1" Type="http://schemas.openxmlformats.org/officeDocument/2006/relationships/slideLayout" Target="../slideLayouts/slideLayout39.xml"/><Relationship Id="rId4" Type="http://schemas.openxmlformats.org/officeDocument/2006/relationships/slide" Target="slide146.xml"/></Relationships>
</file>

<file path=ppt/slides/_rels/slide229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53.xml"/><Relationship Id="rId1" Type="http://schemas.openxmlformats.org/officeDocument/2006/relationships/slideLayout" Target="../slideLayouts/slideLayout39.xml"/></Relationships>
</file>

<file path=ppt/slides/_rels/slide229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54.xml"/><Relationship Id="rId1" Type="http://schemas.openxmlformats.org/officeDocument/2006/relationships/slideLayout" Target="../slideLayouts/slideLayout39.xml"/></Relationships>
</file>

<file path=ppt/slides/_rels/slide229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55.xml"/><Relationship Id="rId1" Type="http://schemas.openxmlformats.org/officeDocument/2006/relationships/slideLayout" Target="../slideLayouts/slideLayout39.xml"/></Relationships>
</file>

<file path=ppt/slides/_rels/slide229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56.xml"/><Relationship Id="rId1" Type="http://schemas.openxmlformats.org/officeDocument/2006/relationships/slideLayout" Target="../slideLayouts/slideLayout39.xml"/></Relationships>
</file>

<file path=ppt/slides/_rels/slide229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57.xml"/><Relationship Id="rId1" Type="http://schemas.openxmlformats.org/officeDocument/2006/relationships/slideLayout" Target="../slideLayouts/slideLayout39.xml"/></Relationships>
</file>

<file path=ppt/slides/_rels/slide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xml"/><Relationship Id="rId1" Type="http://schemas.openxmlformats.org/officeDocument/2006/relationships/slideLayout" Target="../slideLayouts/slideLayout18.xml"/></Relationships>
</file>

<file path=ppt/slides/_rels/slide23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0.xml"/><Relationship Id="rId1" Type="http://schemas.openxmlformats.org/officeDocument/2006/relationships/slideLayout" Target="../slideLayouts/slideLayout39.xml"/></Relationships>
</file>

<file path=ppt/slides/_rels/slide230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58.xml"/><Relationship Id="rId1" Type="http://schemas.openxmlformats.org/officeDocument/2006/relationships/slideLayout" Target="../slideLayouts/slideLayout39.xml"/></Relationships>
</file>

<file path=ppt/slides/_rels/slide230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59.xml"/><Relationship Id="rId1" Type="http://schemas.openxmlformats.org/officeDocument/2006/relationships/slideLayout" Target="../slideLayouts/slideLayout27.xml"/><Relationship Id="rId4" Type="http://schemas.openxmlformats.org/officeDocument/2006/relationships/slide" Target="slide148.xml"/></Relationships>
</file>

<file path=ppt/slides/_rels/slide230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60.xml"/><Relationship Id="rId1" Type="http://schemas.openxmlformats.org/officeDocument/2006/relationships/slideLayout" Target="../slideLayouts/slideLayout27.xml"/></Relationships>
</file>

<file path=ppt/slides/_rels/slide230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61.xml"/><Relationship Id="rId1" Type="http://schemas.openxmlformats.org/officeDocument/2006/relationships/slideLayout" Target="../slideLayouts/slideLayout27.xml"/></Relationships>
</file>

<file path=ppt/slides/_rels/slide230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62.xml"/><Relationship Id="rId1" Type="http://schemas.openxmlformats.org/officeDocument/2006/relationships/slideLayout" Target="../slideLayouts/slideLayout39.xml"/></Relationships>
</file>

<file path=ppt/slides/_rels/slide230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63.xml"/><Relationship Id="rId1" Type="http://schemas.openxmlformats.org/officeDocument/2006/relationships/slideLayout" Target="../slideLayouts/slideLayout27.xml"/></Relationships>
</file>

<file path=ppt/slides/_rels/slide230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64.xml"/><Relationship Id="rId1" Type="http://schemas.openxmlformats.org/officeDocument/2006/relationships/slideLayout" Target="../slideLayouts/slideLayout27.xml"/></Relationships>
</file>

<file path=ppt/slides/_rels/slide230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65.xml"/><Relationship Id="rId1" Type="http://schemas.openxmlformats.org/officeDocument/2006/relationships/slideLayout" Target="../slideLayouts/slideLayout39.xml"/></Relationships>
</file>

<file path=ppt/slides/_rels/slide230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66.xml"/><Relationship Id="rId1" Type="http://schemas.openxmlformats.org/officeDocument/2006/relationships/slideLayout" Target="../slideLayouts/slideLayout39.xml"/></Relationships>
</file>

<file path=ppt/slides/_rels/slide230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67.xml"/><Relationship Id="rId1" Type="http://schemas.openxmlformats.org/officeDocument/2006/relationships/slideLayout" Target="../slideLayouts/slideLayout39.xml"/></Relationships>
</file>

<file path=ppt/slides/_rels/slide231.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10.xml.rels><?xml version="1.0" encoding="UTF-8" standalone="yes"?>
<Relationships xmlns="http://schemas.openxmlformats.org/package/2006/relationships"><Relationship Id="rId3" Type="http://schemas.openxmlformats.org/officeDocument/2006/relationships/slide" Target="slide181.xml"/><Relationship Id="rId2" Type="http://schemas.openxmlformats.org/officeDocument/2006/relationships/notesSlide" Target="../notesSlides/notesSlide1468.xml"/><Relationship Id="rId1" Type="http://schemas.openxmlformats.org/officeDocument/2006/relationships/slideLayout" Target="../slideLayouts/slideLayout39.xml"/><Relationship Id="rId5" Type="http://schemas.openxmlformats.org/officeDocument/2006/relationships/slide" Target="slide175.xml"/><Relationship Id="rId4" Type="http://schemas.openxmlformats.org/officeDocument/2006/relationships/slide" Target="slide146.xml"/></Relationships>
</file>

<file path=ppt/slides/_rels/slide231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69.xml"/><Relationship Id="rId1" Type="http://schemas.openxmlformats.org/officeDocument/2006/relationships/slideLayout" Target="../slideLayouts/slideLayout27.xml"/><Relationship Id="rId4" Type="http://schemas.openxmlformats.org/officeDocument/2006/relationships/slide" Target="slide148.xml"/></Relationships>
</file>

<file path=ppt/slides/_rels/slide231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70.xml"/><Relationship Id="rId1" Type="http://schemas.openxmlformats.org/officeDocument/2006/relationships/slideLayout" Target="../slideLayouts/slideLayout39.xml"/></Relationships>
</file>

<file path=ppt/slides/_rels/slide231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71.xml"/><Relationship Id="rId1" Type="http://schemas.openxmlformats.org/officeDocument/2006/relationships/slideLayout" Target="../slideLayouts/slideLayout39.xml"/></Relationships>
</file>

<file path=ppt/slides/_rels/slide231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72.xml"/><Relationship Id="rId1" Type="http://schemas.openxmlformats.org/officeDocument/2006/relationships/slideLayout" Target="../slideLayouts/slideLayout39.xml"/></Relationships>
</file>

<file path=ppt/slides/_rels/slide231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73.xml"/><Relationship Id="rId1" Type="http://schemas.openxmlformats.org/officeDocument/2006/relationships/slideLayout" Target="../slideLayouts/slideLayout39.xml"/></Relationships>
</file>

<file path=ppt/slides/_rels/slide231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74.xml"/><Relationship Id="rId1" Type="http://schemas.openxmlformats.org/officeDocument/2006/relationships/slideLayout" Target="../slideLayouts/slideLayout39.xml"/></Relationships>
</file>

<file path=ppt/slides/_rels/slide231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75.xml"/><Relationship Id="rId1" Type="http://schemas.openxmlformats.org/officeDocument/2006/relationships/slideLayout" Target="../slideLayouts/slideLayout39.xml"/></Relationships>
</file>

<file path=ppt/slides/_rels/slide231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76.xml"/><Relationship Id="rId1" Type="http://schemas.openxmlformats.org/officeDocument/2006/relationships/slideLayout" Target="../slideLayouts/slideLayout39.xml"/></Relationships>
</file>

<file path=ppt/slides/_rels/slide231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77.xml"/><Relationship Id="rId1" Type="http://schemas.openxmlformats.org/officeDocument/2006/relationships/slideLayout" Target="../slideLayouts/slideLayout39.xml"/></Relationships>
</file>

<file path=ppt/slides/_rels/slide232.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2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78.xml"/><Relationship Id="rId1" Type="http://schemas.openxmlformats.org/officeDocument/2006/relationships/slideLayout" Target="../slideLayouts/slideLayout39.xml"/></Relationships>
</file>

<file path=ppt/slides/_rels/slide232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79.xml"/><Relationship Id="rId1" Type="http://schemas.openxmlformats.org/officeDocument/2006/relationships/slideLayout" Target="../slideLayouts/slideLayout39.xml"/></Relationships>
</file>

<file path=ppt/slides/_rels/slide232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80.xml"/><Relationship Id="rId1" Type="http://schemas.openxmlformats.org/officeDocument/2006/relationships/slideLayout" Target="../slideLayouts/slideLayout39.xml"/></Relationships>
</file>

<file path=ppt/slides/_rels/slide232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81.xml"/><Relationship Id="rId1" Type="http://schemas.openxmlformats.org/officeDocument/2006/relationships/slideLayout" Target="../slideLayouts/slideLayout39.xml"/><Relationship Id="rId6" Type="http://schemas.openxmlformats.org/officeDocument/2006/relationships/slide" Target="slide148.xml"/><Relationship Id="rId5" Type="http://schemas.openxmlformats.org/officeDocument/2006/relationships/slide" Target="slide175.xml"/><Relationship Id="rId4" Type="http://schemas.openxmlformats.org/officeDocument/2006/relationships/slide" Target="slide181.xml"/></Relationships>
</file>

<file path=ppt/slides/_rels/slide232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82.xml"/><Relationship Id="rId1" Type="http://schemas.openxmlformats.org/officeDocument/2006/relationships/slideLayout" Target="../slideLayouts/slideLayout27.xml"/><Relationship Id="rId4" Type="http://schemas.openxmlformats.org/officeDocument/2006/relationships/slide" Target="slide148.xml"/></Relationships>
</file>

<file path=ppt/slides/_rels/slide232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83.xml"/><Relationship Id="rId1" Type="http://schemas.openxmlformats.org/officeDocument/2006/relationships/slideLayout" Target="../slideLayouts/slideLayout39.xml"/></Relationships>
</file>

<file path=ppt/slides/_rels/slide232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84.xml"/><Relationship Id="rId1" Type="http://schemas.openxmlformats.org/officeDocument/2006/relationships/slideLayout" Target="../slideLayouts/slideLayout39.xml"/></Relationships>
</file>

<file path=ppt/slides/_rels/slide232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85.xml"/><Relationship Id="rId1" Type="http://schemas.openxmlformats.org/officeDocument/2006/relationships/slideLayout" Target="../slideLayouts/slideLayout39.xml"/></Relationships>
</file>

<file path=ppt/slides/_rels/slide232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86.xml"/><Relationship Id="rId1" Type="http://schemas.openxmlformats.org/officeDocument/2006/relationships/slideLayout" Target="../slideLayouts/slideLayout39.xml"/></Relationships>
</file>

<file path=ppt/slides/_rels/slide232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87.xml"/><Relationship Id="rId1" Type="http://schemas.openxmlformats.org/officeDocument/2006/relationships/slideLayout" Target="../slideLayouts/slideLayout39.xml"/></Relationships>
</file>

<file path=ppt/slides/_rels/slide233.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3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88.xml"/><Relationship Id="rId1" Type="http://schemas.openxmlformats.org/officeDocument/2006/relationships/slideLayout" Target="../slideLayouts/slideLayout29.xml"/></Relationships>
</file>

<file path=ppt/slides/_rels/slide2331.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489.xml"/><Relationship Id="rId1" Type="http://schemas.openxmlformats.org/officeDocument/2006/relationships/slideLayout" Target="../slideLayouts/slideLayout29.xml"/><Relationship Id="rId4" Type="http://schemas.openxmlformats.org/officeDocument/2006/relationships/slide" Target="slide146.xml"/></Relationships>
</file>

<file path=ppt/slides/_rels/slide233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90.xml"/><Relationship Id="rId1" Type="http://schemas.openxmlformats.org/officeDocument/2006/relationships/slideLayout" Target="../slideLayouts/slideLayout29.xml"/></Relationships>
</file>

<file path=ppt/slides/_rels/slide233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175.xml"/><Relationship Id="rId1" Type="http://schemas.openxmlformats.org/officeDocument/2006/relationships/slideLayout" Target="../slideLayouts/slideLayout29.xml"/></Relationships>
</file>

<file path=ppt/slides/_rels/slide233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91.xml"/><Relationship Id="rId1" Type="http://schemas.openxmlformats.org/officeDocument/2006/relationships/slideLayout" Target="../slideLayouts/slideLayout27.xml"/><Relationship Id="rId4" Type="http://schemas.openxmlformats.org/officeDocument/2006/relationships/slide" Target="slide147.xml"/></Relationships>
</file>

<file path=ppt/slides/_rels/slide233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92.xml"/><Relationship Id="rId1" Type="http://schemas.openxmlformats.org/officeDocument/2006/relationships/slideLayout" Target="../slideLayouts/slideLayout27.xml"/></Relationships>
</file>

<file path=ppt/slides/_rels/slide233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93.xml"/><Relationship Id="rId1" Type="http://schemas.openxmlformats.org/officeDocument/2006/relationships/slideLayout" Target="../slideLayouts/slideLayout27.xml"/></Relationships>
</file>

<file path=ppt/slides/_rels/slide233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94.xml"/><Relationship Id="rId1" Type="http://schemas.openxmlformats.org/officeDocument/2006/relationships/slideLayout" Target="../slideLayouts/slideLayout27.xml"/></Relationships>
</file>

<file path=ppt/slides/_rels/slide2338.xml.rels><?xml version="1.0" encoding="UTF-8" standalone="yes"?>
<Relationships xmlns="http://schemas.openxmlformats.org/package/2006/relationships"><Relationship Id="rId3" Type="http://schemas.openxmlformats.org/officeDocument/2006/relationships/slide" Target="slide148.xml"/><Relationship Id="rId2" Type="http://schemas.openxmlformats.org/officeDocument/2006/relationships/notesSlide" Target="../notesSlides/notesSlide1495.xml"/><Relationship Id="rId1" Type="http://schemas.openxmlformats.org/officeDocument/2006/relationships/slideLayout" Target="../slideLayouts/slideLayout27.xml"/><Relationship Id="rId6" Type="http://schemas.openxmlformats.org/officeDocument/2006/relationships/slide" Target="slide2278.xml"/><Relationship Id="rId5" Type="http://schemas.openxmlformats.org/officeDocument/2006/relationships/slide" Target="slide147.xml"/><Relationship Id="rId4" Type="http://schemas.openxmlformats.org/officeDocument/2006/relationships/slide" Target="slide146.xml"/></Relationships>
</file>

<file path=ppt/slides/_rels/slide233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185.xml"/><Relationship Id="rId1" Type="http://schemas.openxmlformats.org/officeDocument/2006/relationships/slideLayout" Target="../slideLayouts/slideLayout29.xml"/></Relationships>
</file>

<file path=ppt/slides/_rels/slide234.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4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96.xml"/><Relationship Id="rId1" Type="http://schemas.openxmlformats.org/officeDocument/2006/relationships/slideLayout" Target="../slideLayouts/slideLayout27.xml"/><Relationship Id="rId4" Type="http://schemas.openxmlformats.org/officeDocument/2006/relationships/slide" Target="slide147.xml"/></Relationships>
</file>

<file path=ppt/slides/_rels/slide2341.xml.rels><?xml version="1.0" encoding="UTF-8" standalone="yes"?>
<Relationships xmlns="http://schemas.openxmlformats.org/package/2006/relationships"><Relationship Id="rId3" Type="http://schemas.openxmlformats.org/officeDocument/2006/relationships/slide" Target="slide148.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278.xml"/></Relationships>
</file>

<file path=ppt/slides/_rels/slide234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185.xml"/><Relationship Id="rId1" Type="http://schemas.openxmlformats.org/officeDocument/2006/relationships/slideLayout" Target="../slideLayouts/slideLayout29.xml"/></Relationships>
</file>

<file path=ppt/slides/_rels/slide234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97.xml"/><Relationship Id="rId1" Type="http://schemas.openxmlformats.org/officeDocument/2006/relationships/slideLayout" Target="../slideLayouts/slideLayout27.xml"/><Relationship Id="rId4" Type="http://schemas.openxmlformats.org/officeDocument/2006/relationships/slide" Target="slide147.xml"/></Relationships>
</file>

<file path=ppt/slides/_rels/slide234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98.xml"/><Relationship Id="rId1" Type="http://schemas.openxmlformats.org/officeDocument/2006/relationships/slideLayout" Target="../slideLayouts/slideLayout27.xml"/></Relationships>
</file>

<file path=ppt/slides/_rels/slide234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499.xml"/><Relationship Id="rId1" Type="http://schemas.openxmlformats.org/officeDocument/2006/relationships/slideLayout" Target="../slideLayouts/slideLayout27.xml"/></Relationships>
</file>

<file path=ppt/slides/_rels/slide234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00.xml"/><Relationship Id="rId1" Type="http://schemas.openxmlformats.org/officeDocument/2006/relationships/slideLayout" Target="../slideLayouts/slideLayout27.xml"/><Relationship Id="rId5" Type="http://schemas.openxmlformats.org/officeDocument/2006/relationships/slide" Target="slide2278.xml"/><Relationship Id="rId4" Type="http://schemas.openxmlformats.org/officeDocument/2006/relationships/slide" Target="slide148.xml"/></Relationships>
</file>

<file path=ppt/slides/_rels/slide234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185.xml"/><Relationship Id="rId1" Type="http://schemas.openxmlformats.org/officeDocument/2006/relationships/slideLayout" Target="../slideLayouts/slideLayout29.xml"/></Relationships>
</file>

<file path=ppt/slides/_rels/slide2348.xml.rels><?xml version="1.0" encoding="UTF-8" standalone="yes"?>
<Relationships xmlns="http://schemas.openxmlformats.org/package/2006/relationships"><Relationship Id="rId3" Type="http://schemas.openxmlformats.org/officeDocument/2006/relationships/slide" Target="slide181.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49.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5.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50.xml.rels><?xml version="1.0" encoding="UTF-8" standalone="yes"?>
<Relationships xmlns="http://schemas.openxmlformats.org/package/2006/relationships"><Relationship Id="rId3" Type="http://schemas.openxmlformats.org/officeDocument/2006/relationships/slide" Target="slide182.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5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182.xml"/><Relationship Id="rId1" Type="http://schemas.openxmlformats.org/officeDocument/2006/relationships/slideLayout" Target="../slideLayouts/slideLayout29.xml"/></Relationships>
</file>

<file path=ppt/slides/_rels/slide235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189.xml"/><Relationship Id="rId1" Type="http://schemas.openxmlformats.org/officeDocument/2006/relationships/slideLayout" Target="../slideLayouts/slideLayout32.xml"/><Relationship Id="rId4" Type="http://schemas.openxmlformats.org/officeDocument/2006/relationships/slide" Target="slide187.xml"/></Relationships>
</file>

<file path=ppt/slides/_rels/slide235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189.xml"/><Relationship Id="rId1" Type="http://schemas.openxmlformats.org/officeDocument/2006/relationships/slideLayout" Target="../slideLayouts/slideLayout29.xml"/></Relationships>
</file>

<file path=ppt/slides/_rels/slide235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189.xml"/><Relationship Id="rId1" Type="http://schemas.openxmlformats.org/officeDocument/2006/relationships/slideLayout" Target="../slideLayouts/slideLayout32.xml"/><Relationship Id="rId4" Type="http://schemas.openxmlformats.org/officeDocument/2006/relationships/slide" Target="slide187.xml"/></Relationships>
</file>

<file path=ppt/slides/_rels/slide235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189.xml"/><Relationship Id="rId1" Type="http://schemas.openxmlformats.org/officeDocument/2006/relationships/slideLayout" Target="../slideLayouts/slideLayout29.xml"/></Relationships>
</file>

<file path=ppt/slides/_rels/slide2356.xml.rels><?xml version="1.0" encoding="UTF-8" standalone="yes"?>
<Relationships xmlns="http://schemas.openxmlformats.org/package/2006/relationships"><Relationship Id="rId3" Type="http://schemas.openxmlformats.org/officeDocument/2006/relationships/slide" Target="slide191.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57.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58.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59.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6.xml.rels><?xml version="1.0" encoding="UTF-8" standalone="yes"?>
<Relationships xmlns="http://schemas.openxmlformats.org/package/2006/relationships"><Relationship Id="rId8" Type="http://schemas.openxmlformats.org/officeDocument/2006/relationships/slide" Target="slide2959.xml"/><Relationship Id="rId13" Type="http://schemas.openxmlformats.org/officeDocument/2006/relationships/slide" Target="slide2969.xml"/><Relationship Id="rId18" Type="http://schemas.openxmlformats.org/officeDocument/2006/relationships/slide" Target="slide146.xml"/><Relationship Id="rId3" Type="http://schemas.openxmlformats.org/officeDocument/2006/relationships/slide" Target="slide2949.xml"/><Relationship Id="rId7" Type="http://schemas.openxmlformats.org/officeDocument/2006/relationships/slide" Target="slide2957.xml"/><Relationship Id="rId12" Type="http://schemas.openxmlformats.org/officeDocument/2006/relationships/slide" Target="slide2967.xml"/><Relationship Id="rId17" Type="http://schemas.openxmlformats.org/officeDocument/2006/relationships/slide" Target="slide2916.xml"/><Relationship Id="rId2" Type="http://schemas.openxmlformats.org/officeDocument/2006/relationships/slide" Target="slide2947.xml"/><Relationship Id="rId16" Type="http://schemas.openxmlformats.org/officeDocument/2006/relationships/slide" Target="slide2943.xml"/><Relationship Id="rId1" Type="http://schemas.openxmlformats.org/officeDocument/2006/relationships/slideLayout" Target="../slideLayouts/slideLayout27.xml"/><Relationship Id="rId6" Type="http://schemas.openxmlformats.org/officeDocument/2006/relationships/slide" Target="slide2955.xml"/><Relationship Id="rId11" Type="http://schemas.openxmlformats.org/officeDocument/2006/relationships/slide" Target="slide2965.xml"/><Relationship Id="rId5" Type="http://schemas.openxmlformats.org/officeDocument/2006/relationships/slide" Target="slide2953.xml"/><Relationship Id="rId15" Type="http://schemas.openxmlformats.org/officeDocument/2006/relationships/slide" Target="slide2973.xml"/><Relationship Id="rId10" Type="http://schemas.openxmlformats.org/officeDocument/2006/relationships/slide" Target="slide2963.xml"/><Relationship Id="rId19" Type="http://schemas.openxmlformats.org/officeDocument/2006/relationships/slide" Target="slide2975.xml"/><Relationship Id="rId4" Type="http://schemas.openxmlformats.org/officeDocument/2006/relationships/slide" Target="slide2951.xml"/><Relationship Id="rId9" Type="http://schemas.openxmlformats.org/officeDocument/2006/relationships/slide" Target="slide2961.xml"/><Relationship Id="rId14" Type="http://schemas.openxmlformats.org/officeDocument/2006/relationships/slide" Target="slide2971.xml"/></Relationships>
</file>

<file path=ppt/slides/_rels/slide2360.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61.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62.xml.rels><?xml version="1.0" encoding="UTF-8" standalone="yes"?>
<Relationships xmlns="http://schemas.openxmlformats.org/package/2006/relationships"><Relationship Id="rId3" Type="http://schemas.openxmlformats.org/officeDocument/2006/relationships/slide" Target="slide194.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6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194.xml"/><Relationship Id="rId1" Type="http://schemas.openxmlformats.org/officeDocument/2006/relationships/slideLayout" Target="../slideLayouts/slideLayout29.xml"/></Relationships>
</file>

<file path=ppt/slides/_rels/slide2364.xml.rels><?xml version="1.0" encoding="UTF-8" standalone="yes"?>
<Relationships xmlns="http://schemas.openxmlformats.org/package/2006/relationships"><Relationship Id="rId3" Type="http://schemas.openxmlformats.org/officeDocument/2006/relationships/slide" Target="slide199.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65.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66.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67.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68.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69.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1.xml"/><Relationship Id="rId1" Type="http://schemas.openxmlformats.org/officeDocument/2006/relationships/slideLayout" Target="../slideLayouts/slideLayout32.xml"/><Relationship Id="rId5" Type="http://schemas.openxmlformats.org/officeDocument/2006/relationships/slide" Target="slide3090.xml"/><Relationship Id="rId4" Type="http://schemas.openxmlformats.org/officeDocument/2006/relationships/image" Target="../media/image8.jpg"/></Relationships>
</file>

<file path=ppt/slides/_rels/slide2370.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71.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7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01.xml"/><Relationship Id="rId1" Type="http://schemas.openxmlformats.org/officeDocument/2006/relationships/slideLayout" Target="../slideLayouts/slideLayout32.xml"/></Relationships>
</file>

<file path=ppt/slides/_rels/slide237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01.xml"/><Relationship Id="rId1" Type="http://schemas.openxmlformats.org/officeDocument/2006/relationships/slideLayout" Target="../slideLayouts/slideLayout29.xml"/></Relationships>
</file>

<file path=ppt/slides/_rels/slide2374.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37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01.xml"/><Relationship Id="rId1" Type="http://schemas.openxmlformats.org/officeDocument/2006/relationships/slideLayout" Target="../slideLayouts/slideLayout32.xml"/></Relationships>
</file>

<file path=ppt/slides/_rels/slide237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01.xml"/><Relationship Id="rId1" Type="http://schemas.openxmlformats.org/officeDocument/2006/relationships/slideLayout" Target="../slideLayouts/slideLayout29.xml"/></Relationships>
</file>

<file path=ppt/slides/_rels/slide237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01.xml"/><Relationship Id="rId1" Type="http://schemas.openxmlformats.org/officeDocument/2006/relationships/slideLayout" Target="../slideLayouts/slideLayout27.xml"/><Relationship Id="rId4" Type="http://schemas.openxmlformats.org/officeDocument/2006/relationships/slide" Target="slide203.xml"/></Relationships>
</file>

<file path=ppt/slides/_rels/slide237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02.xml"/><Relationship Id="rId1" Type="http://schemas.openxmlformats.org/officeDocument/2006/relationships/slideLayout" Target="../slideLayouts/slideLayout27.xml"/></Relationships>
</file>

<file path=ppt/slides/_rels/slide2379.xml.rels><?xml version="1.0" encoding="UTF-8" standalone="yes"?>
<Relationships xmlns="http://schemas.openxmlformats.org/package/2006/relationships"><Relationship Id="rId3" Type="http://schemas.openxmlformats.org/officeDocument/2006/relationships/slide" Target="slide204.xml"/><Relationship Id="rId2" Type="http://schemas.openxmlformats.org/officeDocument/2006/relationships/notesSlide" Target="../notesSlides/notesSlide1503.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23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2.xml"/><Relationship Id="rId1" Type="http://schemas.openxmlformats.org/officeDocument/2006/relationships/slideLayout" Target="../slideLayouts/slideLayout32.xml"/></Relationships>
</file>

<file path=ppt/slides/_rels/slide238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04.xml"/><Relationship Id="rId1" Type="http://schemas.openxmlformats.org/officeDocument/2006/relationships/slideLayout" Target="../slideLayouts/slideLayout29.xml"/></Relationships>
</file>

<file path=ppt/slides/_rels/slide238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04.xml"/><Relationship Id="rId1" Type="http://schemas.openxmlformats.org/officeDocument/2006/relationships/slideLayout" Target="../slideLayouts/slideLayout27.xml"/><Relationship Id="rId4" Type="http://schemas.openxmlformats.org/officeDocument/2006/relationships/slide" Target="slide203.xml"/></Relationships>
</file>

<file path=ppt/slides/_rels/slide238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05.xml"/><Relationship Id="rId1" Type="http://schemas.openxmlformats.org/officeDocument/2006/relationships/slideLayout" Target="../slideLayouts/slideLayout27.xml"/></Relationships>
</file>

<file path=ppt/slides/_rels/slide238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06.xml"/><Relationship Id="rId1" Type="http://schemas.openxmlformats.org/officeDocument/2006/relationships/slideLayout" Target="../slideLayouts/slideLayout27.xml"/></Relationships>
</file>

<file path=ppt/slides/_rels/slide238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07.xml"/><Relationship Id="rId1" Type="http://schemas.openxmlformats.org/officeDocument/2006/relationships/slideLayout" Target="../slideLayouts/slideLayout27.xml"/><Relationship Id="rId4" Type="http://schemas.openxmlformats.org/officeDocument/2006/relationships/slide" Target="slide206.xml"/></Relationships>
</file>

<file path=ppt/slides/_rels/slide238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06.xml"/><Relationship Id="rId1" Type="http://schemas.openxmlformats.org/officeDocument/2006/relationships/slideLayout" Target="../slideLayouts/slideLayout29.xml"/></Relationships>
</file>

<file path=ppt/slides/_rels/slide2386.xml.rels><?xml version="1.0" encoding="UTF-8" standalone="yes"?>
<Relationships xmlns="http://schemas.openxmlformats.org/package/2006/relationships"><Relationship Id="rId3" Type="http://schemas.openxmlformats.org/officeDocument/2006/relationships/slide" Target="slide146.xml"/><Relationship Id="rId7" Type="http://schemas.openxmlformats.org/officeDocument/2006/relationships/image" Target="../media/image11.jpg"/><Relationship Id="rId2" Type="http://schemas.openxmlformats.org/officeDocument/2006/relationships/notesSlide" Target="../notesSlides/notesSlide1508.xml"/><Relationship Id="rId1" Type="http://schemas.openxmlformats.org/officeDocument/2006/relationships/slideLayout" Target="../slideLayouts/slideLayout32.xml"/><Relationship Id="rId6" Type="http://schemas.openxmlformats.org/officeDocument/2006/relationships/slide" Target="slide218.xml"/><Relationship Id="rId5" Type="http://schemas.openxmlformats.org/officeDocument/2006/relationships/slide" Target="slide206.xml"/><Relationship Id="rId4" Type="http://schemas.openxmlformats.org/officeDocument/2006/relationships/slide" Target="slide208.xml"/></Relationships>
</file>

<file path=ppt/slides/_rels/slide238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08.xml"/><Relationship Id="rId1" Type="http://schemas.openxmlformats.org/officeDocument/2006/relationships/slideLayout" Target="../slideLayouts/slideLayout29.xml"/></Relationships>
</file>

<file path=ppt/slides/_rels/slide2388.xml.rels><?xml version="1.0" encoding="UTF-8" standalone="yes"?>
<Relationships xmlns="http://schemas.openxmlformats.org/package/2006/relationships"><Relationship Id="rId8" Type="http://schemas.openxmlformats.org/officeDocument/2006/relationships/image" Target="../media/image11.jpg"/><Relationship Id="rId3" Type="http://schemas.openxmlformats.org/officeDocument/2006/relationships/slide" Target="slide146.xml"/><Relationship Id="rId7" Type="http://schemas.openxmlformats.org/officeDocument/2006/relationships/slide" Target="slide206.xml"/><Relationship Id="rId2" Type="http://schemas.openxmlformats.org/officeDocument/2006/relationships/notesSlide" Target="../notesSlides/notesSlide1509.xml"/><Relationship Id="rId1" Type="http://schemas.openxmlformats.org/officeDocument/2006/relationships/slideLayout" Target="../slideLayouts/slideLayout32.xml"/><Relationship Id="rId6" Type="http://schemas.openxmlformats.org/officeDocument/2006/relationships/slide" Target="slide218.xml"/><Relationship Id="rId5" Type="http://schemas.openxmlformats.org/officeDocument/2006/relationships/slide" Target="slide2390.xml"/><Relationship Id="rId4" Type="http://schemas.openxmlformats.org/officeDocument/2006/relationships/slide" Target="slide208.xml"/></Relationships>
</file>

<file path=ppt/slides/_rels/slide238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08.xml"/><Relationship Id="rId1" Type="http://schemas.openxmlformats.org/officeDocument/2006/relationships/slideLayout" Target="../slideLayouts/slideLayout29.xml"/></Relationships>
</file>

<file path=ppt/slides/_rels/slide239.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9.xml"/></Relationships>
</file>

<file path=ppt/slides/_rels/slide2390.xml.rels><?xml version="1.0" encoding="UTF-8" standalone="yes"?>
<Relationships xmlns="http://schemas.openxmlformats.org/package/2006/relationships"><Relationship Id="rId3" Type="http://schemas.openxmlformats.org/officeDocument/2006/relationships/slide" Target="slide2388.xml"/><Relationship Id="rId2" Type="http://schemas.openxmlformats.org/officeDocument/2006/relationships/slide" Target="slide146.xml"/><Relationship Id="rId1" Type="http://schemas.openxmlformats.org/officeDocument/2006/relationships/slideLayout" Target="../slideLayouts/slideLayout29.xml"/></Relationships>
</file>

<file path=ppt/slides/_rels/slide2391.xml.rels><?xml version="1.0" encoding="UTF-8" standalone="yes"?>
<Relationships xmlns="http://schemas.openxmlformats.org/package/2006/relationships"><Relationship Id="rId3" Type="http://schemas.openxmlformats.org/officeDocument/2006/relationships/slide" Target="slide208.xml"/><Relationship Id="rId2" Type="http://schemas.openxmlformats.org/officeDocument/2006/relationships/slide" Target="slide146.xml"/><Relationship Id="rId1" Type="http://schemas.openxmlformats.org/officeDocument/2006/relationships/slideLayout" Target="../slideLayouts/slideLayout29.xml"/></Relationships>
</file>

<file path=ppt/slides/_rels/slide239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08.xml"/><Relationship Id="rId1" Type="http://schemas.openxmlformats.org/officeDocument/2006/relationships/slideLayout" Target="../slideLayouts/slideLayout29.xml"/></Relationships>
</file>

<file path=ppt/slides/_rels/slide239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10.xml"/><Relationship Id="rId1" Type="http://schemas.openxmlformats.org/officeDocument/2006/relationships/slideLayout" Target="../slideLayouts/slideLayout32.xml"/><Relationship Id="rId4" Type="http://schemas.openxmlformats.org/officeDocument/2006/relationships/image" Target="../media/image45.jpg"/></Relationships>
</file>

<file path=ppt/slides/_rels/slide239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0.xml"/><Relationship Id="rId1" Type="http://schemas.openxmlformats.org/officeDocument/2006/relationships/slideLayout" Target="../slideLayouts/slideLayout29.xml"/></Relationships>
</file>

<file path=ppt/slides/_rels/slide239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11.xml"/><Relationship Id="rId1" Type="http://schemas.openxmlformats.org/officeDocument/2006/relationships/slideLayout" Target="../slideLayouts/slideLayout32.xml"/><Relationship Id="rId5" Type="http://schemas.openxmlformats.org/officeDocument/2006/relationships/slide" Target="slide211.xml"/><Relationship Id="rId4" Type="http://schemas.openxmlformats.org/officeDocument/2006/relationships/image" Target="../media/image46.jpg"/></Relationships>
</file>

<file path=ppt/slides/_rels/slide239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1.xml"/><Relationship Id="rId1" Type="http://schemas.openxmlformats.org/officeDocument/2006/relationships/slideLayout" Target="../slideLayouts/slideLayout29.xml"/></Relationships>
</file>

<file path=ppt/slides/_rels/slide2397.xml.rels><?xml version="1.0" encoding="UTF-8" standalone="yes"?>
<Relationships xmlns="http://schemas.openxmlformats.org/package/2006/relationships"><Relationship Id="rId8" Type="http://schemas.openxmlformats.org/officeDocument/2006/relationships/slide" Target="slide215.xml"/><Relationship Id="rId3" Type="http://schemas.openxmlformats.org/officeDocument/2006/relationships/slide" Target="slide2414.xml"/><Relationship Id="rId7" Type="http://schemas.openxmlformats.org/officeDocument/2006/relationships/slide" Target="slide146.xml"/><Relationship Id="rId2" Type="http://schemas.openxmlformats.org/officeDocument/2006/relationships/notesSlide" Target="../notesSlides/notesSlide1512.xml"/><Relationship Id="rId1" Type="http://schemas.openxmlformats.org/officeDocument/2006/relationships/slideLayout" Target="../slideLayouts/slideLayout38.xml"/><Relationship Id="rId6" Type="http://schemas.openxmlformats.org/officeDocument/2006/relationships/slide" Target="slide214.xml"/><Relationship Id="rId5" Type="http://schemas.openxmlformats.org/officeDocument/2006/relationships/slide" Target="slide2415.xml"/><Relationship Id="rId10" Type="http://schemas.openxmlformats.org/officeDocument/2006/relationships/image" Target="../media/image50.jpg"/><Relationship Id="rId4" Type="http://schemas.openxmlformats.org/officeDocument/2006/relationships/slide" Target="slide2416.xml"/><Relationship Id="rId9" Type="http://schemas.openxmlformats.org/officeDocument/2006/relationships/slide" Target="slide213.xml"/></Relationships>
</file>

<file path=ppt/slides/_rels/slide239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3.xml"/><Relationship Id="rId1" Type="http://schemas.openxmlformats.org/officeDocument/2006/relationships/slideLayout" Target="../slideLayouts/slideLayout29.xml"/></Relationships>
</file>

<file path=ppt/slides/_rels/slide2399.xml.rels><?xml version="1.0" encoding="UTF-8" standalone="yes"?>
<Relationships xmlns="http://schemas.openxmlformats.org/package/2006/relationships"><Relationship Id="rId8" Type="http://schemas.openxmlformats.org/officeDocument/2006/relationships/slide" Target="slide215.xml"/><Relationship Id="rId3" Type="http://schemas.openxmlformats.org/officeDocument/2006/relationships/slide" Target="slide2416.xml"/><Relationship Id="rId7" Type="http://schemas.openxmlformats.org/officeDocument/2006/relationships/slide" Target="slide146.xml"/><Relationship Id="rId2" Type="http://schemas.openxmlformats.org/officeDocument/2006/relationships/notesSlide" Target="../notesSlides/notesSlide1513.xml"/><Relationship Id="rId1" Type="http://schemas.openxmlformats.org/officeDocument/2006/relationships/slideLayout" Target="../slideLayouts/slideLayout38.xml"/><Relationship Id="rId6" Type="http://schemas.openxmlformats.org/officeDocument/2006/relationships/slide" Target="slide214.xml"/><Relationship Id="rId5" Type="http://schemas.openxmlformats.org/officeDocument/2006/relationships/slide" Target="slide2413.xml"/><Relationship Id="rId10" Type="http://schemas.openxmlformats.org/officeDocument/2006/relationships/image" Target="../media/image14.jpg"/><Relationship Id="rId4" Type="http://schemas.openxmlformats.org/officeDocument/2006/relationships/slide" Target="slide2415.xml"/><Relationship Id="rId9" Type="http://schemas.openxmlformats.org/officeDocument/2006/relationships/slide" Target="slide213.xml"/></Relationships>
</file>

<file path=ppt/slides/_rels/slide24.xml.rels><?xml version="1.0" encoding="UTF-8" standalone="yes"?>
<Relationships xmlns="http://schemas.openxmlformats.org/package/2006/relationships"><Relationship Id="rId3" Type="http://schemas.openxmlformats.org/officeDocument/2006/relationships/slide" Target="slide499.xml"/><Relationship Id="rId2" Type="http://schemas.openxmlformats.org/officeDocument/2006/relationships/notesSlide" Target="../notesSlides/notesSlide15.xml"/><Relationship Id="rId1" Type="http://schemas.openxmlformats.org/officeDocument/2006/relationships/slideLayout" Target="../slideLayouts/slideLayout18.xml"/><Relationship Id="rId4" Type="http://schemas.openxmlformats.org/officeDocument/2006/relationships/slide" Target="slide3.xml"/></Relationships>
</file>

<file path=ppt/slides/_rels/slide24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3.xml"/><Relationship Id="rId1" Type="http://schemas.openxmlformats.org/officeDocument/2006/relationships/slideLayout" Target="../slideLayouts/slideLayout32.xml"/></Relationships>
</file>

<file path=ppt/slides/_rels/slide240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3.xml"/><Relationship Id="rId1" Type="http://schemas.openxmlformats.org/officeDocument/2006/relationships/slideLayout" Target="../slideLayouts/slideLayout29.xml"/></Relationships>
</file>

<file path=ppt/slides/_rels/slide2401.xml.rels><?xml version="1.0" encoding="UTF-8" standalone="yes"?>
<Relationships xmlns="http://schemas.openxmlformats.org/package/2006/relationships"><Relationship Id="rId8" Type="http://schemas.openxmlformats.org/officeDocument/2006/relationships/slide" Target="slide215.xml"/><Relationship Id="rId3" Type="http://schemas.openxmlformats.org/officeDocument/2006/relationships/slide" Target="slide2413.xml"/><Relationship Id="rId7" Type="http://schemas.openxmlformats.org/officeDocument/2006/relationships/slide" Target="slide146.xml"/><Relationship Id="rId2" Type="http://schemas.openxmlformats.org/officeDocument/2006/relationships/notesSlide" Target="../notesSlides/notesSlide1514.xml"/><Relationship Id="rId1" Type="http://schemas.openxmlformats.org/officeDocument/2006/relationships/slideLayout" Target="../slideLayouts/slideLayout38.xml"/><Relationship Id="rId6" Type="http://schemas.openxmlformats.org/officeDocument/2006/relationships/slide" Target="slide214.xml"/><Relationship Id="rId5" Type="http://schemas.openxmlformats.org/officeDocument/2006/relationships/slide" Target="slide2416.xml"/><Relationship Id="rId10" Type="http://schemas.openxmlformats.org/officeDocument/2006/relationships/slide" Target="slide213.xml"/><Relationship Id="rId4" Type="http://schemas.openxmlformats.org/officeDocument/2006/relationships/slide" Target="slide2414.xml"/><Relationship Id="rId9" Type="http://schemas.openxmlformats.org/officeDocument/2006/relationships/image" Target="../media/image13.jpg"/></Relationships>
</file>

<file path=ppt/slides/_rels/slide240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3.xml"/><Relationship Id="rId1" Type="http://schemas.openxmlformats.org/officeDocument/2006/relationships/slideLayout" Target="../slideLayouts/slideLayout29.xml"/></Relationships>
</file>

<file path=ppt/slides/_rels/slide2403.xml.rels><?xml version="1.0" encoding="UTF-8" standalone="yes"?>
<Relationships xmlns="http://schemas.openxmlformats.org/package/2006/relationships"><Relationship Id="rId8" Type="http://schemas.openxmlformats.org/officeDocument/2006/relationships/slide" Target="slide215.xml"/><Relationship Id="rId3" Type="http://schemas.openxmlformats.org/officeDocument/2006/relationships/slide" Target="slide2413.xml"/><Relationship Id="rId7" Type="http://schemas.openxmlformats.org/officeDocument/2006/relationships/slide" Target="slide146.xml"/><Relationship Id="rId2" Type="http://schemas.openxmlformats.org/officeDocument/2006/relationships/notesSlide" Target="../notesSlides/notesSlide1515.xml"/><Relationship Id="rId1" Type="http://schemas.openxmlformats.org/officeDocument/2006/relationships/slideLayout" Target="../slideLayouts/slideLayout38.xml"/><Relationship Id="rId6" Type="http://schemas.openxmlformats.org/officeDocument/2006/relationships/slide" Target="slide214.xml"/><Relationship Id="rId5" Type="http://schemas.openxmlformats.org/officeDocument/2006/relationships/slide" Target="slide2415.xml"/><Relationship Id="rId10" Type="http://schemas.openxmlformats.org/officeDocument/2006/relationships/image" Target="../media/image15.jpg"/><Relationship Id="rId4" Type="http://schemas.openxmlformats.org/officeDocument/2006/relationships/slide" Target="slide2414.xml"/><Relationship Id="rId9" Type="http://schemas.openxmlformats.org/officeDocument/2006/relationships/slide" Target="slide213.xml"/></Relationships>
</file>

<file path=ppt/slides/_rels/slide240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3.xml"/><Relationship Id="rId1" Type="http://schemas.openxmlformats.org/officeDocument/2006/relationships/slideLayout" Target="../slideLayouts/slideLayout29.xml"/></Relationships>
</file>

<file path=ppt/slides/_rels/slide2405.xml.rels><?xml version="1.0" encoding="UTF-8" standalone="yes"?>
<Relationships xmlns="http://schemas.openxmlformats.org/package/2006/relationships"><Relationship Id="rId13" Type="http://schemas.openxmlformats.org/officeDocument/2006/relationships/slide" Target="slide211.xml"/><Relationship Id="rId18" Type="http://schemas.openxmlformats.org/officeDocument/2006/relationships/slide" Target="slide146.xml"/><Relationship Id="rId26" Type="http://schemas.openxmlformats.org/officeDocument/2006/relationships/slide" Target="slide2410.xml"/><Relationship Id="rId3" Type="http://schemas.openxmlformats.org/officeDocument/2006/relationships/slide" Target="slide2407.xml"/><Relationship Id="rId21" Type="http://schemas.openxmlformats.org/officeDocument/2006/relationships/slide" Target="slide2416.xml"/><Relationship Id="rId34" Type="http://schemas.openxmlformats.org/officeDocument/2006/relationships/slide" Target="slide2425.xml"/><Relationship Id="rId7" Type="http://schemas.openxmlformats.org/officeDocument/2006/relationships/slide" Target="slide2413.xml"/><Relationship Id="rId12" Type="http://schemas.openxmlformats.org/officeDocument/2006/relationships/slide" Target="slide213.xml"/><Relationship Id="rId17" Type="http://schemas.openxmlformats.org/officeDocument/2006/relationships/slide" Target="slide215.xml"/><Relationship Id="rId25" Type="http://schemas.openxmlformats.org/officeDocument/2006/relationships/slide" Target="slide2408.xml"/><Relationship Id="rId33" Type="http://schemas.openxmlformats.org/officeDocument/2006/relationships/slide" Target="slide2423.xml"/><Relationship Id="rId2" Type="http://schemas.openxmlformats.org/officeDocument/2006/relationships/notesSlide" Target="../notesSlides/notesSlide1516.xml"/><Relationship Id="rId16" Type="http://schemas.openxmlformats.org/officeDocument/2006/relationships/slide" Target="slide2429.xml"/><Relationship Id="rId20" Type="http://schemas.openxmlformats.org/officeDocument/2006/relationships/slide" Target="slide2426.xml"/><Relationship Id="rId29" Type="http://schemas.openxmlformats.org/officeDocument/2006/relationships/slide" Target="slide2419.xml"/><Relationship Id="rId1" Type="http://schemas.openxmlformats.org/officeDocument/2006/relationships/slideLayout" Target="../slideLayouts/slideLayout32.xml"/><Relationship Id="rId6" Type="http://schemas.openxmlformats.org/officeDocument/2006/relationships/slide" Target="slide2393.xml"/><Relationship Id="rId11" Type="http://schemas.openxmlformats.org/officeDocument/2006/relationships/slide" Target="slide2411.xml"/><Relationship Id="rId24" Type="http://schemas.openxmlformats.org/officeDocument/2006/relationships/slide" Target="slide2406.xml"/><Relationship Id="rId32" Type="http://schemas.openxmlformats.org/officeDocument/2006/relationships/slide" Target="slide2422.xml"/><Relationship Id="rId5" Type="http://schemas.openxmlformats.org/officeDocument/2006/relationships/slide" Target="slide2409.xml"/><Relationship Id="rId15" Type="http://schemas.openxmlformats.org/officeDocument/2006/relationships/slide" Target="slide2424.xml"/><Relationship Id="rId23" Type="http://schemas.openxmlformats.org/officeDocument/2006/relationships/slide" Target="slide2412.xml"/><Relationship Id="rId28" Type="http://schemas.openxmlformats.org/officeDocument/2006/relationships/slide" Target="slide2418.xml"/><Relationship Id="rId10" Type="http://schemas.openxmlformats.org/officeDocument/2006/relationships/slide" Target="slide2428.xml"/><Relationship Id="rId19" Type="http://schemas.openxmlformats.org/officeDocument/2006/relationships/slide" Target="slide2427.xml"/><Relationship Id="rId31" Type="http://schemas.openxmlformats.org/officeDocument/2006/relationships/slide" Target="slide2421.xml"/><Relationship Id="rId4" Type="http://schemas.openxmlformats.org/officeDocument/2006/relationships/slide" Target="slide212.xml"/><Relationship Id="rId9" Type="http://schemas.openxmlformats.org/officeDocument/2006/relationships/slide" Target="slide210.xml"/><Relationship Id="rId14" Type="http://schemas.openxmlformats.org/officeDocument/2006/relationships/slide" Target="slide2415.xml"/><Relationship Id="rId22" Type="http://schemas.openxmlformats.org/officeDocument/2006/relationships/slide" Target="slide2431.xml"/><Relationship Id="rId27" Type="http://schemas.openxmlformats.org/officeDocument/2006/relationships/slide" Target="slide2417.xml"/><Relationship Id="rId30" Type="http://schemas.openxmlformats.org/officeDocument/2006/relationships/slide" Target="slide2420.xml"/><Relationship Id="rId8" Type="http://schemas.openxmlformats.org/officeDocument/2006/relationships/slide" Target="slide2414.xml"/></Relationships>
</file>

<file path=ppt/slides/_rels/slide240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17.xml"/><Relationship Id="rId1" Type="http://schemas.openxmlformats.org/officeDocument/2006/relationships/slideLayout" Target="../slideLayouts/slideLayout32.xml"/><Relationship Id="rId5" Type="http://schemas.openxmlformats.org/officeDocument/2006/relationships/slide" Target="slide2405.xml"/><Relationship Id="rId4" Type="http://schemas.openxmlformats.org/officeDocument/2006/relationships/slide" Target="slide215.xml"/></Relationships>
</file>

<file path=ppt/slides/_rels/slide240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18.xml"/><Relationship Id="rId1" Type="http://schemas.openxmlformats.org/officeDocument/2006/relationships/slideLayout" Target="../slideLayouts/slideLayout32.xml"/><Relationship Id="rId6" Type="http://schemas.openxmlformats.org/officeDocument/2006/relationships/image" Target="../media/image4.jpg"/><Relationship Id="rId5" Type="http://schemas.openxmlformats.org/officeDocument/2006/relationships/slide" Target="slide2405.xml"/><Relationship Id="rId4" Type="http://schemas.openxmlformats.org/officeDocument/2006/relationships/slide" Target="slide215.xml"/></Relationships>
</file>

<file path=ppt/slides/_rels/slide240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19.xml"/><Relationship Id="rId1" Type="http://schemas.openxmlformats.org/officeDocument/2006/relationships/slideLayout" Target="../slideLayouts/slideLayout32.xml"/><Relationship Id="rId5" Type="http://schemas.openxmlformats.org/officeDocument/2006/relationships/slide" Target="slide2405.xml"/><Relationship Id="rId4" Type="http://schemas.openxmlformats.org/officeDocument/2006/relationships/slide" Target="slide215.xml"/></Relationships>
</file>

<file path=ppt/slides/_rels/slide240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20.xml"/><Relationship Id="rId1" Type="http://schemas.openxmlformats.org/officeDocument/2006/relationships/slideLayout" Target="../slideLayouts/slideLayout32.xml"/><Relationship Id="rId6" Type="http://schemas.openxmlformats.org/officeDocument/2006/relationships/slide" Target="slide2405.xml"/><Relationship Id="rId5" Type="http://schemas.openxmlformats.org/officeDocument/2006/relationships/slide" Target="slide215.xml"/><Relationship Id="rId4" Type="http://schemas.openxmlformats.org/officeDocument/2006/relationships/image" Target="../media/image43.jpg"/></Relationships>
</file>

<file path=ppt/slides/_rels/slide24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979.xml"/><Relationship Id="rId1" Type="http://schemas.openxmlformats.org/officeDocument/2006/relationships/slideLayout" Target="../slideLayouts/slideLayout32.xml"/><Relationship Id="rId4" Type="http://schemas.openxmlformats.org/officeDocument/2006/relationships/slide" Target="slide3090.xml"/></Relationships>
</file>

<file path=ppt/slides/_rels/slide241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21.xml"/><Relationship Id="rId1" Type="http://schemas.openxmlformats.org/officeDocument/2006/relationships/slideLayout" Target="../slideLayouts/slideLayout32.xml"/><Relationship Id="rId5" Type="http://schemas.openxmlformats.org/officeDocument/2006/relationships/slide" Target="slide2405.xml"/><Relationship Id="rId4" Type="http://schemas.openxmlformats.org/officeDocument/2006/relationships/slide" Target="slide215.xml"/></Relationships>
</file>

<file path=ppt/slides/_rels/slide241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22.xml"/><Relationship Id="rId1" Type="http://schemas.openxmlformats.org/officeDocument/2006/relationships/slideLayout" Target="../slideLayouts/slideLayout32.xml"/><Relationship Id="rId6" Type="http://schemas.openxmlformats.org/officeDocument/2006/relationships/slide" Target="slide2405.xml"/><Relationship Id="rId5" Type="http://schemas.openxmlformats.org/officeDocument/2006/relationships/slide" Target="slide215.xml"/><Relationship Id="rId4" Type="http://schemas.openxmlformats.org/officeDocument/2006/relationships/image" Target="../media/image46.jpg"/></Relationships>
</file>

<file path=ppt/slides/_rels/slide2412.xml.rels><?xml version="1.0" encoding="UTF-8" standalone="yes"?>
<Relationships xmlns="http://schemas.openxmlformats.org/package/2006/relationships"><Relationship Id="rId3" Type="http://schemas.openxmlformats.org/officeDocument/2006/relationships/slide" Target="slide146.xml"/><Relationship Id="rId7" Type="http://schemas.microsoft.com/office/2007/relationships/hdphoto" Target="../media/hdphoto1.wdp"/><Relationship Id="rId2" Type="http://schemas.openxmlformats.org/officeDocument/2006/relationships/notesSlide" Target="../notesSlides/notesSlide1523.xml"/><Relationship Id="rId1" Type="http://schemas.openxmlformats.org/officeDocument/2006/relationships/slideLayout" Target="../slideLayouts/slideLayout38.xml"/><Relationship Id="rId6" Type="http://schemas.openxmlformats.org/officeDocument/2006/relationships/image" Target="../media/image48.png"/><Relationship Id="rId5" Type="http://schemas.openxmlformats.org/officeDocument/2006/relationships/slide" Target="slide2405.xml"/><Relationship Id="rId4" Type="http://schemas.openxmlformats.org/officeDocument/2006/relationships/slide" Target="slide215.xml"/></Relationships>
</file>

<file path=ppt/slides/_rels/slide2413.xml.rels><?xml version="1.0" encoding="UTF-8" standalone="yes"?>
<Relationships xmlns="http://schemas.openxmlformats.org/package/2006/relationships"><Relationship Id="rId8" Type="http://schemas.openxmlformats.org/officeDocument/2006/relationships/slide" Target="slide215.xml"/><Relationship Id="rId3" Type="http://schemas.openxmlformats.org/officeDocument/2006/relationships/slide" Target="slide2414.xml"/><Relationship Id="rId7" Type="http://schemas.openxmlformats.org/officeDocument/2006/relationships/slide" Target="slide146.xml"/><Relationship Id="rId2" Type="http://schemas.openxmlformats.org/officeDocument/2006/relationships/notesSlide" Target="../notesSlides/notesSlide1524.xml"/><Relationship Id="rId1" Type="http://schemas.openxmlformats.org/officeDocument/2006/relationships/slideLayout" Target="../slideLayouts/slideLayout38.xml"/><Relationship Id="rId6" Type="http://schemas.openxmlformats.org/officeDocument/2006/relationships/slide" Target="slide214.xml"/><Relationship Id="rId5" Type="http://schemas.openxmlformats.org/officeDocument/2006/relationships/slide" Target="slide2415.xml"/><Relationship Id="rId10" Type="http://schemas.openxmlformats.org/officeDocument/2006/relationships/image" Target="../media/image50.jpg"/><Relationship Id="rId4" Type="http://schemas.openxmlformats.org/officeDocument/2006/relationships/slide" Target="slide2416.xml"/><Relationship Id="rId9" Type="http://schemas.openxmlformats.org/officeDocument/2006/relationships/slide" Target="slide2405.xml"/></Relationships>
</file>

<file path=ppt/slides/_rels/slide2414.xml.rels><?xml version="1.0" encoding="UTF-8" standalone="yes"?>
<Relationships xmlns="http://schemas.openxmlformats.org/package/2006/relationships"><Relationship Id="rId8" Type="http://schemas.openxmlformats.org/officeDocument/2006/relationships/slide" Target="slide215.xml"/><Relationship Id="rId3" Type="http://schemas.openxmlformats.org/officeDocument/2006/relationships/slide" Target="slide2416.xml"/><Relationship Id="rId7" Type="http://schemas.openxmlformats.org/officeDocument/2006/relationships/slide" Target="slide146.xml"/><Relationship Id="rId2" Type="http://schemas.openxmlformats.org/officeDocument/2006/relationships/notesSlide" Target="../notesSlides/notesSlide1525.xml"/><Relationship Id="rId1" Type="http://schemas.openxmlformats.org/officeDocument/2006/relationships/slideLayout" Target="../slideLayouts/slideLayout38.xml"/><Relationship Id="rId6" Type="http://schemas.openxmlformats.org/officeDocument/2006/relationships/slide" Target="slide214.xml"/><Relationship Id="rId5" Type="http://schemas.openxmlformats.org/officeDocument/2006/relationships/slide" Target="slide2413.xml"/><Relationship Id="rId10" Type="http://schemas.openxmlformats.org/officeDocument/2006/relationships/image" Target="../media/image14.jpg"/><Relationship Id="rId4" Type="http://schemas.openxmlformats.org/officeDocument/2006/relationships/slide" Target="slide2415.xml"/><Relationship Id="rId9" Type="http://schemas.openxmlformats.org/officeDocument/2006/relationships/slide" Target="slide2405.xml"/></Relationships>
</file>

<file path=ppt/slides/_rels/slide2415.xml.rels><?xml version="1.0" encoding="UTF-8" standalone="yes"?>
<Relationships xmlns="http://schemas.openxmlformats.org/package/2006/relationships"><Relationship Id="rId8" Type="http://schemas.openxmlformats.org/officeDocument/2006/relationships/slide" Target="slide215.xml"/><Relationship Id="rId3" Type="http://schemas.openxmlformats.org/officeDocument/2006/relationships/slide" Target="slide2413.xml"/><Relationship Id="rId7" Type="http://schemas.openxmlformats.org/officeDocument/2006/relationships/slide" Target="slide146.xml"/><Relationship Id="rId2" Type="http://schemas.openxmlformats.org/officeDocument/2006/relationships/notesSlide" Target="../notesSlides/notesSlide1526.xml"/><Relationship Id="rId1" Type="http://schemas.openxmlformats.org/officeDocument/2006/relationships/slideLayout" Target="../slideLayouts/slideLayout38.xml"/><Relationship Id="rId6" Type="http://schemas.openxmlformats.org/officeDocument/2006/relationships/slide" Target="slide214.xml"/><Relationship Id="rId5" Type="http://schemas.openxmlformats.org/officeDocument/2006/relationships/slide" Target="slide2416.xml"/><Relationship Id="rId10" Type="http://schemas.openxmlformats.org/officeDocument/2006/relationships/image" Target="../media/image13.jpg"/><Relationship Id="rId4" Type="http://schemas.openxmlformats.org/officeDocument/2006/relationships/slide" Target="slide2414.xml"/><Relationship Id="rId9" Type="http://schemas.openxmlformats.org/officeDocument/2006/relationships/slide" Target="slide2405.xml"/></Relationships>
</file>

<file path=ppt/slides/_rels/slide2416.xml.rels><?xml version="1.0" encoding="UTF-8" standalone="yes"?>
<Relationships xmlns="http://schemas.openxmlformats.org/package/2006/relationships"><Relationship Id="rId8" Type="http://schemas.openxmlformats.org/officeDocument/2006/relationships/slide" Target="slide215.xml"/><Relationship Id="rId3" Type="http://schemas.openxmlformats.org/officeDocument/2006/relationships/slide" Target="slide2413.xml"/><Relationship Id="rId7" Type="http://schemas.openxmlformats.org/officeDocument/2006/relationships/slide" Target="slide146.xml"/><Relationship Id="rId2" Type="http://schemas.openxmlformats.org/officeDocument/2006/relationships/notesSlide" Target="../notesSlides/notesSlide1527.xml"/><Relationship Id="rId1" Type="http://schemas.openxmlformats.org/officeDocument/2006/relationships/slideLayout" Target="../slideLayouts/slideLayout38.xml"/><Relationship Id="rId6" Type="http://schemas.openxmlformats.org/officeDocument/2006/relationships/slide" Target="slide214.xml"/><Relationship Id="rId5" Type="http://schemas.openxmlformats.org/officeDocument/2006/relationships/slide" Target="slide2415.xml"/><Relationship Id="rId10" Type="http://schemas.openxmlformats.org/officeDocument/2006/relationships/image" Target="../media/image15.jpg"/><Relationship Id="rId4" Type="http://schemas.openxmlformats.org/officeDocument/2006/relationships/slide" Target="slide2414.xml"/><Relationship Id="rId9" Type="http://schemas.openxmlformats.org/officeDocument/2006/relationships/slide" Target="slide2405.xml"/></Relationships>
</file>

<file path=ppt/slides/_rels/slide241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28.xml"/><Relationship Id="rId1" Type="http://schemas.openxmlformats.org/officeDocument/2006/relationships/slideLayout" Target="../slideLayouts/slideLayout38.xml"/><Relationship Id="rId5" Type="http://schemas.openxmlformats.org/officeDocument/2006/relationships/slide" Target="slide2405.xml"/><Relationship Id="rId4" Type="http://schemas.openxmlformats.org/officeDocument/2006/relationships/slide" Target="slide215.xml"/></Relationships>
</file>

<file path=ppt/slides/_rels/slide241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29.xml"/><Relationship Id="rId1" Type="http://schemas.openxmlformats.org/officeDocument/2006/relationships/slideLayout" Target="../slideLayouts/slideLayout38.xml"/><Relationship Id="rId5" Type="http://schemas.openxmlformats.org/officeDocument/2006/relationships/slide" Target="slide2405.xml"/><Relationship Id="rId4" Type="http://schemas.openxmlformats.org/officeDocument/2006/relationships/slide" Target="slide215.xml"/></Relationships>
</file>

<file path=ppt/slides/_rels/slide241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30.xml"/><Relationship Id="rId1" Type="http://schemas.openxmlformats.org/officeDocument/2006/relationships/slideLayout" Target="../slideLayouts/slideLayout38.xml"/><Relationship Id="rId5" Type="http://schemas.openxmlformats.org/officeDocument/2006/relationships/slide" Target="slide2405.xml"/><Relationship Id="rId4" Type="http://schemas.openxmlformats.org/officeDocument/2006/relationships/slide" Target="slide215.xml"/></Relationships>
</file>

<file path=ppt/slides/_rels/slide242.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42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31.xml"/><Relationship Id="rId1" Type="http://schemas.openxmlformats.org/officeDocument/2006/relationships/slideLayout" Target="../slideLayouts/slideLayout38.xml"/><Relationship Id="rId5" Type="http://schemas.openxmlformats.org/officeDocument/2006/relationships/slide" Target="slide2405.xml"/><Relationship Id="rId4" Type="http://schemas.openxmlformats.org/officeDocument/2006/relationships/slide" Target="slide215.xml"/></Relationships>
</file>

<file path=ppt/slides/_rels/slide242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32.xml"/><Relationship Id="rId1" Type="http://schemas.openxmlformats.org/officeDocument/2006/relationships/slideLayout" Target="../slideLayouts/slideLayout38.xml"/><Relationship Id="rId5" Type="http://schemas.openxmlformats.org/officeDocument/2006/relationships/slide" Target="slide2405.xml"/><Relationship Id="rId4" Type="http://schemas.openxmlformats.org/officeDocument/2006/relationships/slide" Target="slide215.xml"/></Relationships>
</file>

<file path=ppt/slides/_rels/slide242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33.xml"/><Relationship Id="rId1" Type="http://schemas.openxmlformats.org/officeDocument/2006/relationships/slideLayout" Target="../slideLayouts/slideLayout38.xml"/><Relationship Id="rId5" Type="http://schemas.openxmlformats.org/officeDocument/2006/relationships/slide" Target="slide2405.xml"/><Relationship Id="rId4" Type="http://schemas.openxmlformats.org/officeDocument/2006/relationships/slide" Target="slide215.xml"/></Relationships>
</file>

<file path=ppt/slides/_rels/slide242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34.xml"/><Relationship Id="rId1" Type="http://schemas.openxmlformats.org/officeDocument/2006/relationships/slideLayout" Target="../slideLayouts/slideLayout38.xml"/><Relationship Id="rId5" Type="http://schemas.openxmlformats.org/officeDocument/2006/relationships/slide" Target="slide2405.xml"/><Relationship Id="rId4" Type="http://schemas.openxmlformats.org/officeDocument/2006/relationships/slide" Target="slide215.xml"/></Relationships>
</file>

<file path=ppt/slides/_rels/slide242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35.xml"/><Relationship Id="rId1" Type="http://schemas.openxmlformats.org/officeDocument/2006/relationships/slideLayout" Target="../slideLayouts/slideLayout38.xml"/><Relationship Id="rId6" Type="http://schemas.openxmlformats.org/officeDocument/2006/relationships/image" Target="../media/image61.jpg"/><Relationship Id="rId5" Type="http://schemas.openxmlformats.org/officeDocument/2006/relationships/slide" Target="slide2405.xml"/><Relationship Id="rId4" Type="http://schemas.openxmlformats.org/officeDocument/2006/relationships/slide" Target="slide215.xml"/></Relationships>
</file>

<file path=ppt/slides/_rels/slide242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36.xml"/><Relationship Id="rId1" Type="http://schemas.openxmlformats.org/officeDocument/2006/relationships/slideLayout" Target="../slideLayouts/slideLayout38.xml"/><Relationship Id="rId5" Type="http://schemas.openxmlformats.org/officeDocument/2006/relationships/slide" Target="slide2405.xml"/><Relationship Id="rId4" Type="http://schemas.openxmlformats.org/officeDocument/2006/relationships/slide" Target="slide215.xml"/></Relationships>
</file>

<file path=ppt/slides/_rels/slide242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37.xml"/><Relationship Id="rId1" Type="http://schemas.openxmlformats.org/officeDocument/2006/relationships/slideLayout" Target="../slideLayouts/slideLayout38.xml"/><Relationship Id="rId5" Type="http://schemas.openxmlformats.org/officeDocument/2006/relationships/slide" Target="slide2405.xml"/><Relationship Id="rId4" Type="http://schemas.openxmlformats.org/officeDocument/2006/relationships/slide" Target="slide215.xml"/></Relationships>
</file>

<file path=ppt/slides/_rels/slide242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38.xml"/><Relationship Id="rId1" Type="http://schemas.openxmlformats.org/officeDocument/2006/relationships/slideLayout" Target="../slideLayouts/slideLayout38.xml"/><Relationship Id="rId5" Type="http://schemas.openxmlformats.org/officeDocument/2006/relationships/slide" Target="slide2405.xml"/><Relationship Id="rId4" Type="http://schemas.openxmlformats.org/officeDocument/2006/relationships/slide" Target="slide215.xml"/></Relationships>
</file>

<file path=ppt/slides/_rels/slide242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39.xml"/><Relationship Id="rId1" Type="http://schemas.openxmlformats.org/officeDocument/2006/relationships/slideLayout" Target="../slideLayouts/slideLayout38.xml"/><Relationship Id="rId6" Type="http://schemas.openxmlformats.org/officeDocument/2006/relationships/image" Target="../media/image38.jpg"/><Relationship Id="rId5" Type="http://schemas.openxmlformats.org/officeDocument/2006/relationships/slide" Target="slide2405.xml"/><Relationship Id="rId4" Type="http://schemas.openxmlformats.org/officeDocument/2006/relationships/slide" Target="slide215.xml"/></Relationships>
</file>

<file path=ppt/slides/_rels/slide242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40.xml"/><Relationship Id="rId1" Type="http://schemas.openxmlformats.org/officeDocument/2006/relationships/slideLayout" Target="../slideLayouts/slideLayout38.xml"/><Relationship Id="rId6" Type="http://schemas.openxmlformats.org/officeDocument/2006/relationships/slide" Target="slide2405.xml"/><Relationship Id="rId5" Type="http://schemas.openxmlformats.org/officeDocument/2006/relationships/slide" Target="slide215.xml"/><Relationship Id="rId4" Type="http://schemas.openxmlformats.org/officeDocument/2006/relationships/image" Target="../media/image47.jpg"/></Relationships>
</file>

<file path=ppt/slides/_rels/slide243.xml.rels><?xml version="1.0" encoding="UTF-8" standalone="yes"?>
<Relationships xmlns="http://schemas.openxmlformats.org/package/2006/relationships"><Relationship Id="rId8" Type="http://schemas.openxmlformats.org/officeDocument/2006/relationships/slide" Target="slide3058.xml"/><Relationship Id="rId13" Type="http://schemas.openxmlformats.org/officeDocument/2006/relationships/slide" Target="slide3160.xml"/><Relationship Id="rId18" Type="http://schemas.openxmlformats.org/officeDocument/2006/relationships/slide" Target="slide3044.xml"/><Relationship Id="rId26" Type="http://schemas.openxmlformats.org/officeDocument/2006/relationships/slide" Target="slide3163.xml"/><Relationship Id="rId3" Type="http://schemas.openxmlformats.org/officeDocument/2006/relationships/slide" Target="slide3032.xml"/><Relationship Id="rId21" Type="http://schemas.openxmlformats.org/officeDocument/2006/relationships/slide" Target="slide3062.xml"/><Relationship Id="rId7" Type="http://schemas.openxmlformats.org/officeDocument/2006/relationships/slide" Target="slide3046.xml"/><Relationship Id="rId12" Type="http://schemas.openxmlformats.org/officeDocument/2006/relationships/slide" Target="slide3168.xml"/><Relationship Id="rId17" Type="http://schemas.openxmlformats.org/officeDocument/2006/relationships/slide" Target="slide3184.xml"/><Relationship Id="rId25" Type="http://schemas.openxmlformats.org/officeDocument/2006/relationships/slide" Target="slide3180.xml"/><Relationship Id="rId2" Type="http://schemas.openxmlformats.org/officeDocument/2006/relationships/notesSlide" Target="../notesSlides/notesSlide174.xml"/><Relationship Id="rId16" Type="http://schemas.openxmlformats.org/officeDocument/2006/relationships/slide" Target="slide3152.xml"/><Relationship Id="rId20" Type="http://schemas.openxmlformats.org/officeDocument/2006/relationships/slide" Target="slide3054.xml"/><Relationship Id="rId29" Type="http://schemas.openxmlformats.org/officeDocument/2006/relationships/slide" Target="slide247.xml"/><Relationship Id="rId1" Type="http://schemas.openxmlformats.org/officeDocument/2006/relationships/slideLayout" Target="../slideLayouts/slideLayout32.xml"/><Relationship Id="rId6" Type="http://schemas.openxmlformats.org/officeDocument/2006/relationships/slide" Target="slide3041.xml"/><Relationship Id="rId11" Type="http://schemas.openxmlformats.org/officeDocument/2006/relationships/slide" Target="slide3148.xml"/><Relationship Id="rId24" Type="http://schemas.openxmlformats.org/officeDocument/2006/relationships/slide" Target="slide3083.xml"/><Relationship Id="rId5" Type="http://schemas.openxmlformats.org/officeDocument/2006/relationships/slide" Target="slide3038.xml"/><Relationship Id="rId15" Type="http://schemas.openxmlformats.org/officeDocument/2006/relationships/slide" Target="slide3086.xml"/><Relationship Id="rId23" Type="http://schemas.openxmlformats.org/officeDocument/2006/relationships/slide" Target="slide3074.xml"/><Relationship Id="rId28" Type="http://schemas.openxmlformats.org/officeDocument/2006/relationships/slide" Target="slide3186.xml"/><Relationship Id="rId10" Type="http://schemas.openxmlformats.org/officeDocument/2006/relationships/slide" Target="slide3077.xml"/><Relationship Id="rId19" Type="http://schemas.openxmlformats.org/officeDocument/2006/relationships/slide" Target="slide3051.xml"/><Relationship Id="rId31" Type="http://schemas.openxmlformats.org/officeDocument/2006/relationships/slide" Target="slide3175.xml"/><Relationship Id="rId4" Type="http://schemas.openxmlformats.org/officeDocument/2006/relationships/slide" Target="slide3035.xml"/><Relationship Id="rId9" Type="http://schemas.openxmlformats.org/officeDocument/2006/relationships/slide" Target="slide3081.xml"/><Relationship Id="rId14" Type="http://schemas.openxmlformats.org/officeDocument/2006/relationships/slide" Target="slide3101.xml"/><Relationship Id="rId22" Type="http://schemas.openxmlformats.org/officeDocument/2006/relationships/slide" Target="slide3065.xml"/><Relationship Id="rId27" Type="http://schemas.openxmlformats.org/officeDocument/2006/relationships/slide" Target="slide146.xml"/><Relationship Id="rId30" Type="http://schemas.openxmlformats.org/officeDocument/2006/relationships/slide" Target="slide3171.xml"/></Relationships>
</file>

<file path=ppt/slides/_rels/slide243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5.xml"/><Relationship Id="rId1" Type="http://schemas.openxmlformats.org/officeDocument/2006/relationships/slideLayout" Target="../slideLayouts/slideLayout29.xml"/></Relationships>
</file>

<file path=ppt/slides/_rels/slide2431.xml.rels><?xml version="1.0" encoding="UTF-8" standalone="yes"?>
<Relationships xmlns="http://schemas.openxmlformats.org/package/2006/relationships"><Relationship Id="rId8" Type="http://schemas.openxmlformats.org/officeDocument/2006/relationships/slide" Target="slide2461.xml"/><Relationship Id="rId13" Type="http://schemas.openxmlformats.org/officeDocument/2006/relationships/slide" Target="slide208.xml"/><Relationship Id="rId3" Type="http://schemas.openxmlformats.org/officeDocument/2006/relationships/slide" Target="slide2452.xml"/><Relationship Id="rId7" Type="http://schemas.openxmlformats.org/officeDocument/2006/relationships/slide" Target="slide2514.xml"/><Relationship Id="rId12" Type="http://schemas.openxmlformats.org/officeDocument/2006/relationships/slide" Target="slide2532.xml"/><Relationship Id="rId2" Type="http://schemas.openxmlformats.org/officeDocument/2006/relationships/slide" Target="slide2432.xml"/><Relationship Id="rId1" Type="http://schemas.openxmlformats.org/officeDocument/2006/relationships/slideLayout" Target="../slideLayouts/slideLayout32.xml"/><Relationship Id="rId6" Type="http://schemas.openxmlformats.org/officeDocument/2006/relationships/slide" Target="slide2505.xml"/><Relationship Id="rId11" Type="http://schemas.openxmlformats.org/officeDocument/2006/relationships/slide" Target="slide2523.xml"/><Relationship Id="rId5" Type="http://schemas.openxmlformats.org/officeDocument/2006/relationships/slide" Target="slide2496.xml"/><Relationship Id="rId15" Type="http://schemas.openxmlformats.org/officeDocument/2006/relationships/slide" Target="slide2470.xml"/><Relationship Id="rId10" Type="http://schemas.openxmlformats.org/officeDocument/2006/relationships/slide" Target="slide2441.xml"/><Relationship Id="rId4" Type="http://schemas.openxmlformats.org/officeDocument/2006/relationships/slide" Target="slide2479.xml"/><Relationship Id="rId9" Type="http://schemas.openxmlformats.org/officeDocument/2006/relationships/slide" Target="slide2487.xml"/><Relationship Id="rId14" Type="http://schemas.openxmlformats.org/officeDocument/2006/relationships/slide" Target="slide146.xml"/></Relationships>
</file>

<file path=ppt/slides/_rels/slide243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41.xml"/><Relationship Id="rId1" Type="http://schemas.openxmlformats.org/officeDocument/2006/relationships/slideLayout" Target="../slideLayouts/slideLayout32.xml"/><Relationship Id="rId5" Type="http://schemas.openxmlformats.org/officeDocument/2006/relationships/image" Target="../media/image4.jpg"/><Relationship Id="rId4" Type="http://schemas.openxmlformats.org/officeDocument/2006/relationships/slide" Target="slide2431.xml"/></Relationships>
</file>

<file path=ppt/slides/_rels/slide243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42.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43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43.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435.xml.rels><?xml version="1.0" encoding="UTF-8" standalone="yes"?>
<Relationships xmlns="http://schemas.openxmlformats.org/package/2006/relationships"><Relationship Id="rId3" Type="http://schemas.openxmlformats.org/officeDocument/2006/relationships/slide" Target="slide215.xml"/><Relationship Id="rId2" Type="http://schemas.openxmlformats.org/officeDocument/2006/relationships/notesSlide" Target="../notesSlides/notesSlide1544.xml"/><Relationship Id="rId1" Type="http://schemas.openxmlformats.org/officeDocument/2006/relationships/slideLayout" Target="../slideLayouts/slideLayout38.xml"/><Relationship Id="rId6" Type="http://schemas.openxmlformats.org/officeDocument/2006/relationships/slide" Target="slide146.xml"/><Relationship Id="rId5" Type="http://schemas.openxmlformats.org/officeDocument/2006/relationships/image" Target="../media/image66.jpg"/><Relationship Id="rId4" Type="http://schemas.openxmlformats.org/officeDocument/2006/relationships/slide" Target="slide2405.xml"/></Relationships>
</file>

<file path=ppt/slides/_rels/slide243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45.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05.xml"/><Relationship Id="rId4" Type="http://schemas.openxmlformats.org/officeDocument/2006/relationships/slide" Target="slide215.xml"/></Relationships>
</file>

<file path=ppt/slides/_rels/slide2437.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4.xml"/><Relationship Id="rId7" Type="http://schemas.openxmlformats.org/officeDocument/2006/relationships/image" Target="../media/image13.jpg"/><Relationship Id="rId2" Type="http://schemas.openxmlformats.org/officeDocument/2006/relationships/notesSlide" Target="../notesSlides/notesSlide1546.xml"/><Relationship Id="rId1" Type="http://schemas.openxmlformats.org/officeDocument/2006/relationships/slideLayout" Target="../slideLayouts/slideLayout38.xml"/><Relationship Id="rId6" Type="http://schemas.openxmlformats.org/officeDocument/2006/relationships/slide" Target="slide2405.xml"/><Relationship Id="rId5" Type="http://schemas.openxmlformats.org/officeDocument/2006/relationships/slide" Target="slide215.xml"/><Relationship Id="rId10" Type="http://schemas.openxmlformats.org/officeDocument/2006/relationships/image" Target="../media/image16.jpg"/><Relationship Id="rId4" Type="http://schemas.openxmlformats.org/officeDocument/2006/relationships/slide" Target="slide146.xml"/><Relationship Id="rId9" Type="http://schemas.openxmlformats.org/officeDocument/2006/relationships/image" Target="../media/image15.jpg"/></Relationships>
</file>

<file path=ppt/slides/_rels/slide243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47.xml"/><Relationship Id="rId1" Type="http://schemas.openxmlformats.org/officeDocument/2006/relationships/slideLayout" Target="../slideLayouts/slideLayout38.xml"/><Relationship Id="rId5" Type="http://schemas.openxmlformats.org/officeDocument/2006/relationships/image" Target="../media/image29.jpg"/><Relationship Id="rId4" Type="http://schemas.openxmlformats.org/officeDocument/2006/relationships/slide" Target="slide2405.xml"/></Relationships>
</file>

<file path=ppt/slides/_rels/slide2439.xml.rels><?xml version="1.0" encoding="UTF-8" standalone="yes"?>
<Relationships xmlns="http://schemas.openxmlformats.org/package/2006/relationships"><Relationship Id="rId3" Type="http://schemas.openxmlformats.org/officeDocument/2006/relationships/slide" Target="slide216.xml"/><Relationship Id="rId2" Type="http://schemas.openxmlformats.org/officeDocument/2006/relationships/notesSlide" Target="../notesSlides/notesSlide1548.xml"/><Relationship Id="rId1" Type="http://schemas.openxmlformats.org/officeDocument/2006/relationships/slideLayout" Target="../slideLayouts/slideLayout38.xml"/><Relationship Id="rId4" Type="http://schemas.openxmlformats.org/officeDocument/2006/relationships/slide" Target="slide146.xml"/></Relationships>
</file>

<file path=ppt/slides/_rels/slide24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5.xml"/><Relationship Id="rId1" Type="http://schemas.openxmlformats.org/officeDocument/2006/relationships/slideLayout" Target="../slideLayouts/slideLayout32.xml"/></Relationships>
</file>

<file path=ppt/slides/_rels/slide244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6.xml"/><Relationship Id="rId1" Type="http://schemas.openxmlformats.org/officeDocument/2006/relationships/slideLayout" Target="../slideLayouts/slideLayout29.xml"/></Relationships>
</file>

<file path=ppt/slides/_rels/slide244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49.xml"/><Relationship Id="rId1" Type="http://schemas.openxmlformats.org/officeDocument/2006/relationships/slideLayout" Target="../slideLayouts/slideLayout32.xml"/><Relationship Id="rId5" Type="http://schemas.openxmlformats.org/officeDocument/2006/relationships/slide" Target="slide2431.xml"/><Relationship Id="rId4" Type="http://schemas.openxmlformats.org/officeDocument/2006/relationships/image" Target="../media/image43.jpg"/></Relationships>
</file>

<file path=ppt/slides/_rels/slide244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50.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44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51.xml"/><Relationship Id="rId1" Type="http://schemas.openxmlformats.org/officeDocument/2006/relationships/slideLayout" Target="../slideLayouts/slideLayout32.xml"/><Relationship Id="rId4" Type="http://schemas.openxmlformats.org/officeDocument/2006/relationships/image" Target="../media/image46.jpg"/></Relationships>
</file>

<file path=ppt/slides/_rels/slide244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52.xml"/><Relationship Id="rId1" Type="http://schemas.openxmlformats.org/officeDocument/2006/relationships/slideLayout" Target="../slideLayouts/slideLayout32.xml"/></Relationships>
</file>

<file path=ppt/slides/_rels/slide244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53.xml"/><Relationship Id="rId1" Type="http://schemas.openxmlformats.org/officeDocument/2006/relationships/slideLayout" Target="../slideLayouts/slideLayout32.xml"/><Relationship Id="rId4" Type="http://schemas.openxmlformats.org/officeDocument/2006/relationships/image" Target="../media/image69.jpg"/></Relationships>
</file>

<file path=ppt/slides/_rels/slide244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54.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447.xml.rels><?xml version="1.0" encoding="UTF-8" standalone="yes"?>
<Relationships xmlns="http://schemas.openxmlformats.org/package/2006/relationships"><Relationship Id="rId3" Type="http://schemas.openxmlformats.org/officeDocument/2006/relationships/slide" Target="slide215.xml"/><Relationship Id="rId2" Type="http://schemas.openxmlformats.org/officeDocument/2006/relationships/notesSlide" Target="../notesSlides/notesSlide1555.xml"/><Relationship Id="rId1" Type="http://schemas.openxmlformats.org/officeDocument/2006/relationships/slideLayout" Target="../slideLayouts/slideLayout38.xml"/><Relationship Id="rId6" Type="http://schemas.openxmlformats.org/officeDocument/2006/relationships/slide" Target="slide146.xml"/><Relationship Id="rId5" Type="http://schemas.openxmlformats.org/officeDocument/2006/relationships/image" Target="../media/image66.jpg"/><Relationship Id="rId4" Type="http://schemas.openxmlformats.org/officeDocument/2006/relationships/slide" Target="slide2405.xml"/></Relationships>
</file>

<file path=ppt/slides/_rels/slide244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56.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05.xml"/><Relationship Id="rId4" Type="http://schemas.openxmlformats.org/officeDocument/2006/relationships/slide" Target="slide215.xml"/></Relationships>
</file>

<file path=ppt/slides/_rels/slide2449.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4.xml"/><Relationship Id="rId7" Type="http://schemas.openxmlformats.org/officeDocument/2006/relationships/image" Target="../media/image13.jpg"/><Relationship Id="rId2" Type="http://schemas.openxmlformats.org/officeDocument/2006/relationships/notesSlide" Target="../notesSlides/notesSlide1557.xml"/><Relationship Id="rId1" Type="http://schemas.openxmlformats.org/officeDocument/2006/relationships/slideLayout" Target="../slideLayouts/slideLayout38.xml"/><Relationship Id="rId6" Type="http://schemas.openxmlformats.org/officeDocument/2006/relationships/slide" Target="slide2405.xml"/><Relationship Id="rId5" Type="http://schemas.openxmlformats.org/officeDocument/2006/relationships/slide" Target="slide215.xml"/><Relationship Id="rId10" Type="http://schemas.openxmlformats.org/officeDocument/2006/relationships/image" Target="../media/image16.jpg"/><Relationship Id="rId4" Type="http://schemas.openxmlformats.org/officeDocument/2006/relationships/slide" Target="slide146.xml"/><Relationship Id="rId9" Type="http://schemas.openxmlformats.org/officeDocument/2006/relationships/image" Target="../media/image15.jpg"/></Relationships>
</file>

<file path=ppt/slides/_rels/slide245.xml.rels><?xml version="1.0" encoding="UTF-8" standalone="yes"?>
<Relationships xmlns="http://schemas.openxmlformats.org/package/2006/relationships"><Relationship Id="rId3" Type="http://schemas.openxmlformats.org/officeDocument/2006/relationships/slide" Target="slide2987.xml"/><Relationship Id="rId2" Type="http://schemas.openxmlformats.org/officeDocument/2006/relationships/notesSlide" Target="../notesSlides/notesSlide176.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46.xml"/></Relationships>
</file>

<file path=ppt/slides/_rels/slide2450.xml.rels><?xml version="1.0" encoding="UTF-8" standalone="yes"?>
<Relationships xmlns="http://schemas.openxmlformats.org/package/2006/relationships"><Relationship Id="rId3" Type="http://schemas.openxmlformats.org/officeDocument/2006/relationships/slide" Target="slide216.xml"/><Relationship Id="rId2" Type="http://schemas.openxmlformats.org/officeDocument/2006/relationships/notesSlide" Target="../notesSlides/notesSlide1558.xml"/><Relationship Id="rId1" Type="http://schemas.openxmlformats.org/officeDocument/2006/relationships/slideLayout" Target="../slideLayouts/slideLayout38.xml"/><Relationship Id="rId4" Type="http://schemas.openxmlformats.org/officeDocument/2006/relationships/slide" Target="slide146.xml"/></Relationships>
</file>

<file path=ppt/slides/_rels/slide245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6.xml"/><Relationship Id="rId1" Type="http://schemas.openxmlformats.org/officeDocument/2006/relationships/slideLayout" Target="../slideLayouts/slideLayout29.xml"/></Relationships>
</file>

<file path=ppt/slides/_rels/slide245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59.xml"/><Relationship Id="rId1" Type="http://schemas.openxmlformats.org/officeDocument/2006/relationships/slideLayout" Target="../slideLayouts/slideLayout32.xml"/><Relationship Id="rId5" Type="http://schemas.openxmlformats.org/officeDocument/2006/relationships/image" Target="../media/image4.jpg"/><Relationship Id="rId4" Type="http://schemas.openxmlformats.org/officeDocument/2006/relationships/slide" Target="slide2431.xml"/></Relationships>
</file>

<file path=ppt/slides/_rels/slide245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60.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45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61.xml"/><Relationship Id="rId1" Type="http://schemas.openxmlformats.org/officeDocument/2006/relationships/slideLayout" Target="../slideLayouts/slideLayout38.xml"/><Relationship Id="rId4" Type="http://schemas.openxmlformats.org/officeDocument/2006/relationships/image" Target="../media/image47.jpg"/></Relationships>
</file>

<file path=ppt/slides/_rels/slide245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62.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456.xml.rels><?xml version="1.0" encoding="UTF-8" standalone="yes"?>
<Relationships xmlns="http://schemas.openxmlformats.org/package/2006/relationships"><Relationship Id="rId3" Type="http://schemas.openxmlformats.org/officeDocument/2006/relationships/slide" Target="slide215.xml"/><Relationship Id="rId2" Type="http://schemas.openxmlformats.org/officeDocument/2006/relationships/notesSlide" Target="../notesSlides/notesSlide1563.xml"/><Relationship Id="rId1" Type="http://schemas.openxmlformats.org/officeDocument/2006/relationships/slideLayout" Target="../slideLayouts/slideLayout38.xml"/><Relationship Id="rId6" Type="http://schemas.openxmlformats.org/officeDocument/2006/relationships/slide" Target="slide146.xml"/><Relationship Id="rId5" Type="http://schemas.openxmlformats.org/officeDocument/2006/relationships/image" Target="../media/image66.jpg"/><Relationship Id="rId4" Type="http://schemas.openxmlformats.org/officeDocument/2006/relationships/slide" Target="slide2405.xml"/></Relationships>
</file>

<file path=ppt/slides/_rels/slide245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64.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05.xml"/><Relationship Id="rId4" Type="http://schemas.openxmlformats.org/officeDocument/2006/relationships/slide" Target="slide215.xml"/></Relationships>
</file>

<file path=ppt/slides/_rels/slide2458.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4.xml"/><Relationship Id="rId7" Type="http://schemas.openxmlformats.org/officeDocument/2006/relationships/image" Target="../media/image13.jpg"/><Relationship Id="rId2" Type="http://schemas.openxmlformats.org/officeDocument/2006/relationships/notesSlide" Target="../notesSlides/notesSlide1565.xml"/><Relationship Id="rId1" Type="http://schemas.openxmlformats.org/officeDocument/2006/relationships/slideLayout" Target="../slideLayouts/slideLayout38.xml"/><Relationship Id="rId6" Type="http://schemas.openxmlformats.org/officeDocument/2006/relationships/slide" Target="slide2405.xml"/><Relationship Id="rId5" Type="http://schemas.openxmlformats.org/officeDocument/2006/relationships/slide" Target="slide215.xml"/><Relationship Id="rId10" Type="http://schemas.openxmlformats.org/officeDocument/2006/relationships/image" Target="../media/image16.jpg"/><Relationship Id="rId4" Type="http://schemas.openxmlformats.org/officeDocument/2006/relationships/slide" Target="slide146.xml"/><Relationship Id="rId9" Type="http://schemas.openxmlformats.org/officeDocument/2006/relationships/image" Target="../media/image15.jpg"/></Relationships>
</file>

<file path=ppt/slides/_rels/slide2459.xml.rels><?xml version="1.0" encoding="UTF-8" standalone="yes"?>
<Relationships xmlns="http://schemas.openxmlformats.org/package/2006/relationships"><Relationship Id="rId3" Type="http://schemas.openxmlformats.org/officeDocument/2006/relationships/slide" Target="slide216.xml"/><Relationship Id="rId2" Type="http://schemas.openxmlformats.org/officeDocument/2006/relationships/notesSlide" Target="../notesSlides/notesSlide1566.xml"/><Relationship Id="rId1" Type="http://schemas.openxmlformats.org/officeDocument/2006/relationships/slideLayout" Target="../slideLayouts/slideLayout38.xml"/><Relationship Id="rId4" Type="http://schemas.openxmlformats.org/officeDocument/2006/relationships/slide" Target="slide146.xml"/></Relationships>
</file>

<file path=ppt/slides/_rels/slide246.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9.xml"/></Relationships>
</file>

<file path=ppt/slides/_rels/slide246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6.xml"/><Relationship Id="rId1" Type="http://schemas.openxmlformats.org/officeDocument/2006/relationships/slideLayout" Target="../slideLayouts/slideLayout29.xml"/></Relationships>
</file>

<file path=ppt/slides/_rels/slide246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67.xml"/><Relationship Id="rId1" Type="http://schemas.openxmlformats.org/officeDocument/2006/relationships/slideLayout" Target="../slideLayouts/slideLayout32.xml"/><Relationship Id="rId5" Type="http://schemas.openxmlformats.org/officeDocument/2006/relationships/image" Target="../media/image4.jpg"/><Relationship Id="rId4" Type="http://schemas.openxmlformats.org/officeDocument/2006/relationships/slide" Target="slide2431.xml"/></Relationships>
</file>

<file path=ppt/slides/_rels/slide246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68.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46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69.xml"/><Relationship Id="rId1" Type="http://schemas.openxmlformats.org/officeDocument/2006/relationships/slideLayout" Target="../slideLayouts/slideLayout32.xml"/><Relationship Id="rId4" Type="http://schemas.openxmlformats.org/officeDocument/2006/relationships/image" Target="../media/image70.jpeg"/></Relationships>
</file>

<file path=ppt/slides/_rels/slide246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70.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465.xml.rels><?xml version="1.0" encoding="UTF-8" standalone="yes"?>
<Relationships xmlns="http://schemas.openxmlformats.org/package/2006/relationships"><Relationship Id="rId3" Type="http://schemas.openxmlformats.org/officeDocument/2006/relationships/slide" Target="slide215.xml"/><Relationship Id="rId2" Type="http://schemas.openxmlformats.org/officeDocument/2006/relationships/notesSlide" Target="../notesSlides/notesSlide1571.xml"/><Relationship Id="rId1" Type="http://schemas.openxmlformats.org/officeDocument/2006/relationships/slideLayout" Target="../slideLayouts/slideLayout38.xml"/><Relationship Id="rId6" Type="http://schemas.openxmlformats.org/officeDocument/2006/relationships/slide" Target="slide146.xml"/><Relationship Id="rId5" Type="http://schemas.openxmlformats.org/officeDocument/2006/relationships/image" Target="../media/image66.jpg"/><Relationship Id="rId4" Type="http://schemas.openxmlformats.org/officeDocument/2006/relationships/slide" Target="slide2405.xml"/></Relationships>
</file>

<file path=ppt/slides/_rels/slide246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72.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05.xml"/><Relationship Id="rId4" Type="http://schemas.openxmlformats.org/officeDocument/2006/relationships/slide" Target="slide215.xml"/></Relationships>
</file>

<file path=ppt/slides/_rels/slide2467.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4.xml"/><Relationship Id="rId7" Type="http://schemas.openxmlformats.org/officeDocument/2006/relationships/image" Target="../media/image13.jpg"/><Relationship Id="rId2" Type="http://schemas.openxmlformats.org/officeDocument/2006/relationships/notesSlide" Target="../notesSlides/notesSlide1573.xml"/><Relationship Id="rId1" Type="http://schemas.openxmlformats.org/officeDocument/2006/relationships/slideLayout" Target="../slideLayouts/slideLayout38.xml"/><Relationship Id="rId6" Type="http://schemas.openxmlformats.org/officeDocument/2006/relationships/slide" Target="slide2405.xml"/><Relationship Id="rId5" Type="http://schemas.openxmlformats.org/officeDocument/2006/relationships/slide" Target="slide215.xml"/><Relationship Id="rId10" Type="http://schemas.openxmlformats.org/officeDocument/2006/relationships/image" Target="../media/image16.jpg"/><Relationship Id="rId4" Type="http://schemas.openxmlformats.org/officeDocument/2006/relationships/slide" Target="slide146.xml"/><Relationship Id="rId9" Type="http://schemas.openxmlformats.org/officeDocument/2006/relationships/image" Target="../media/image15.jpg"/></Relationships>
</file>

<file path=ppt/slides/_rels/slide2468.xml.rels><?xml version="1.0" encoding="UTF-8" standalone="yes"?>
<Relationships xmlns="http://schemas.openxmlformats.org/package/2006/relationships"><Relationship Id="rId3" Type="http://schemas.openxmlformats.org/officeDocument/2006/relationships/slide" Target="slide216.xml"/><Relationship Id="rId2" Type="http://schemas.openxmlformats.org/officeDocument/2006/relationships/notesSlide" Target="../notesSlides/notesSlide1574.xml"/><Relationship Id="rId1" Type="http://schemas.openxmlformats.org/officeDocument/2006/relationships/slideLayout" Target="../slideLayouts/slideLayout38.xml"/><Relationship Id="rId4" Type="http://schemas.openxmlformats.org/officeDocument/2006/relationships/slide" Target="slide146.xml"/></Relationships>
</file>

<file path=ppt/slides/_rels/slide246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6.xml"/><Relationship Id="rId1" Type="http://schemas.openxmlformats.org/officeDocument/2006/relationships/slideLayout" Target="../slideLayouts/slideLayout29.xml"/></Relationships>
</file>

<file path=ppt/slides/_rels/slide24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7.xml"/><Relationship Id="rId1" Type="http://schemas.openxmlformats.org/officeDocument/2006/relationships/slideLayout" Target="../slideLayouts/slideLayout39.xml"/></Relationships>
</file>

<file path=ppt/slides/_rels/slide247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75.xml"/><Relationship Id="rId1" Type="http://schemas.openxmlformats.org/officeDocument/2006/relationships/slideLayout" Target="../slideLayouts/slideLayout32.xml"/><Relationship Id="rId5" Type="http://schemas.openxmlformats.org/officeDocument/2006/relationships/image" Target="../media/image4.jpg"/><Relationship Id="rId4" Type="http://schemas.openxmlformats.org/officeDocument/2006/relationships/slide" Target="slide2431.xml"/></Relationships>
</file>

<file path=ppt/slides/_rels/slide247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76.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47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77.xml"/><Relationship Id="rId1" Type="http://schemas.openxmlformats.org/officeDocument/2006/relationships/slideLayout" Target="../slideLayouts/slideLayout38.xml"/><Relationship Id="rId4" Type="http://schemas.openxmlformats.org/officeDocument/2006/relationships/image" Target="../media/image71.jpg"/></Relationships>
</file>

<file path=ppt/slides/_rels/slide247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78.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474.xml.rels><?xml version="1.0" encoding="UTF-8" standalone="yes"?>
<Relationships xmlns="http://schemas.openxmlformats.org/package/2006/relationships"><Relationship Id="rId3" Type="http://schemas.openxmlformats.org/officeDocument/2006/relationships/slide" Target="slide215.xml"/><Relationship Id="rId2" Type="http://schemas.openxmlformats.org/officeDocument/2006/relationships/notesSlide" Target="../notesSlides/notesSlide1579.xml"/><Relationship Id="rId1" Type="http://schemas.openxmlformats.org/officeDocument/2006/relationships/slideLayout" Target="../slideLayouts/slideLayout38.xml"/><Relationship Id="rId6" Type="http://schemas.openxmlformats.org/officeDocument/2006/relationships/slide" Target="slide146.xml"/><Relationship Id="rId5" Type="http://schemas.openxmlformats.org/officeDocument/2006/relationships/image" Target="../media/image66.jpg"/><Relationship Id="rId4" Type="http://schemas.openxmlformats.org/officeDocument/2006/relationships/slide" Target="slide2405.xml"/></Relationships>
</file>

<file path=ppt/slides/_rels/slide247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80.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05.xml"/><Relationship Id="rId4" Type="http://schemas.openxmlformats.org/officeDocument/2006/relationships/slide" Target="slide215.xml"/></Relationships>
</file>

<file path=ppt/slides/_rels/slide2476.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4.xml"/><Relationship Id="rId7" Type="http://schemas.openxmlformats.org/officeDocument/2006/relationships/image" Target="../media/image13.jpg"/><Relationship Id="rId2" Type="http://schemas.openxmlformats.org/officeDocument/2006/relationships/notesSlide" Target="../notesSlides/notesSlide1581.xml"/><Relationship Id="rId1" Type="http://schemas.openxmlformats.org/officeDocument/2006/relationships/slideLayout" Target="../slideLayouts/slideLayout38.xml"/><Relationship Id="rId6" Type="http://schemas.openxmlformats.org/officeDocument/2006/relationships/slide" Target="slide2405.xml"/><Relationship Id="rId5" Type="http://schemas.openxmlformats.org/officeDocument/2006/relationships/slide" Target="slide215.xml"/><Relationship Id="rId10" Type="http://schemas.openxmlformats.org/officeDocument/2006/relationships/image" Target="../media/image16.jpg"/><Relationship Id="rId4" Type="http://schemas.openxmlformats.org/officeDocument/2006/relationships/slide" Target="slide146.xml"/><Relationship Id="rId9" Type="http://schemas.openxmlformats.org/officeDocument/2006/relationships/image" Target="../media/image15.jpg"/></Relationships>
</file>

<file path=ppt/slides/_rels/slide2477.xml.rels><?xml version="1.0" encoding="UTF-8" standalone="yes"?>
<Relationships xmlns="http://schemas.openxmlformats.org/package/2006/relationships"><Relationship Id="rId3" Type="http://schemas.openxmlformats.org/officeDocument/2006/relationships/slide" Target="slide216.xml"/><Relationship Id="rId2" Type="http://schemas.openxmlformats.org/officeDocument/2006/relationships/notesSlide" Target="../notesSlides/notesSlide1582.xml"/><Relationship Id="rId1" Type="http://schemas.openxmlformats.org/officeDocument/2006/relationships/slideLayout" Target="../slideLayouts/slideLayout38.xml"/><Relationship Id="rId4" Type="http://schemas.openxmlformats.org/officeDocument/2006/relationships/slide" Target="slide146.xml"/></Relationships>
</file>

<file path=ppt/slides/_rels/slide247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6.xml"/><Relationship Id="rId1" Type="http://schemas.openxmlformats.org/officeDocument/2006/relationships/slideLayout" Target="../slideLayouts/slideLayout29.xml"/></Relationships>
</file>

<file path=ppt/slides/_rels/slide2479.xml.rels><?xml version="1.0" encoding="UTF-8" standalone="yes"?>
<Relationships xmlns="http://schemas.openxmlformats.org/package/2006/relationships"><Relationship Id="rId3" Type="http://schemas.openxmlformats.org/officeDocument/2006/relationships/image" Target="../media/image43.jpg"/><Relationship Id="rId2" Type="http://schemas.openxmlformats.org/officeDocument/2006/relationships/slide" Target="slide146.xml"/><Relationship Id="rId1" Type="http://schemas.openxmlformats.org/officeDocument/2006/relationships/slideLayout" Target="../slideLayouts/slideLayout38.xml"/><Relationship Id="rId4" Type="http://schemas.openxmlformats.org/officeDocument/2006/relationships/slide" Target="slide2431.xml"/></Relationships>
</file>

<file path=ppt/slides/_rels/slide248.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7.xml"/></Relationships>
</file>

<file path=ppt/slides/_rels/slide248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83.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48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84.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482.xml.rels><?xml version="1.0" encoding="UTF-8" standalone="yes"?>
<Relationships xmlns="http://schemas.openxmlformats.org/package/2006/relationships"><Relationship Id="rId3" Type="http://schemas.openxmlformats.org/officeDocument/2006/relationships/slide" Target="slide215.xml"/><Relationship Id="rId2" Type="http://schemas.openxmlformats.org/officeDocument/2006/relationships/notesSlide" Target="../notesSlides/notesSlide1585.xml"/><Relationship Id="rId1" Type="http://schemas.openxmlformats.org/officeDocument/2006/relationships/slideLayout" Target="../slideLayouts/slideLayout38.xml"/><Relationship Id="rId6" Type="http://schemas.openxmlformats.org/officeDocument/2006/relationships/slide" Target="slide146.xml"/><Relationship Id="rId5" Type="http://schemas.openxmlformats.org/officeDocument/2006/relationships/image" Target="../media/image66.jpg"/><Relationship Id="rId4" Type="http://schemas.openxmlformats.org/officeDocument/2006/relationships/slide" Target="slide2405.xml"/></Relationships>
</file>

<file path=ppt/slides/_rels/slide248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86.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05.xml"/><Relationship Id="rId4" Type="http://schemas.openxmlformats.org/officeDocument/2006/relationships/slide" Target="slide215.xml"/></Relationships>
</file>

<file path=ppt/slides/_rels/slide2484.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4.xml"/><Relationship Id="rId7" Type="http://schemas.openxmlformats.org/officeDocument/2006/relationships/image" Target="../media/image13.jpg"/><Relationship Id="rId2" Type="http://schemas.openxmlformats.org/officeDocument/2006/relationships/notesSlide" Target="../notesSlides/notesSlide1587.xml"/><Relationship Id="rId1" Type="http://schemas.openxmlformats.org/officeDocument/2006/relationships/slideLayout" Target="../slideLayouts/slideLayout38.xml"/><Relationship Id="rId6" Type="http://schemas.openxmlformats.org/officeDocument/2006/relationships/slide" Target="slide2405.xml"/><Relationship Id="rId5" Type="http://schemas.openxmlformats.org/officeDocument/2006/relationships/slide" Target="slide215.xml"/><Relationship Id="rId10" Type="http://schemas.openxmlformats.org/officeDocument/2006/relationships/image" Target="../media/image16.jpg"/><Relationship Id="rId4" Type="http://schemas.openxmlformats.org/officeDocument/2006/relationships/slide" Target="slide146.xml"/><Relationship Id="rId9" Type="http://schemas.openxmlformats.org/officeDocument/2006/relationships/image" Target="../media/image15.jpg"/></Relationships>
</file>

<file path=ppt/slides/_rels/slide2485.xml.rels><?xml version="1.0" encoding="UTF-8" standalone="yes"?>
<Relationships xmlns="http://schemas.openxmlformats.org/package/2006/relationships"><Relationship Id="rId3" Type="http://schemas.openxmlformats.org/officeDocument/2006/relationships/slide" Target="slide216.xml"/><Relationship Id="rId2" Type="http://schemas.openxmlformats.org/officeDocument/2006/relationships/notesSlide" Target="../notesSlides/notesSlide1588.xml"/><Relationship Id="rId1" Type="http://schemas.openxmlformats.org/officeDocument/2006/relationships/slideLayout" Target="../slideLayouts/slideLayout38.xml"/><Relationship Id="rId4" Type="http://schemas.openxmlformats.org/officeDocument/2006/relationships/slide" Target="slide146.xml"/></Relationships>
</file>

<file path=ppt/slides/_rels/slide248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6.xml"/><Relationship Id="rId1" Type="http://schemas.openxmlformats.org/officeDocument/2006/relationships/slideLayout" Target="../slideLayouts/slideLayout29.xml"/></Relationships>
</file>

<file path=ppt/slides/_rels/slide248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89.xml"/><Relationship Id="rId1" Type="http://schemas.openxmlformats.org/officeDocument/2006/relationships/slideLayout" Target="../slideLayouts/slideLayout32.xml"/><Relationship Id="rId5" Type="http://schemas.openxmlformats.org/officeDocument/2006/relationships/image" Target="../media/image4.jpg"/><Relationship Id="rId4" Type="http://schemas.openxmlformats.org/officeDocument/2006/relationships/slide" Target="slide2431.xml"/></Relationships>
</file>

<file path=ppt/slides/_rels/slide248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90.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48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91.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49.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9.xml"/></Relationships>
</file>

<file path=ppt/slides/_rels/slide2490.xml.rels><?xml version="1.0" encoding="UTF-8" standalone="yes"?>
<Relationships xmlns="http://schemas.openxmlformats.org/package/2006/relationships"><Relationship Id="rId3" Type="http://schemas.openxmlformats.org/officeDocument/2006/relationships/slide" Target="slide215.xml"/><Relationship Id="rId2" Type="http://schemas.openxmlformats.org/officeDocument/2006/relationships/notesSlide" Target="../notesSlides/notesSlide1592.xml"/><Relationship Id="rId1" Type="http://schemas.openxmlformats.org/officeDocument/2006/relationships/slideLayout" Target="../slideLayouts/slideLayout38.xml"/><Relationship Id="rId6" Type="http://schemas.openxmlformats.org/officeDocument/2006/relationships/slide" Target="slide146.xml"/><Relationship Id="rId5" Type="http://schemas.openxmlformats.org/officeDocument/2006/relationships/image" Target="../media/image66.jpg"/><Relationship Id="rId4" Type="http://schemas.openxmlformats.org/officeDocument/2006/relationships/slide" Target="slide2405.xml"/></Relationships>
</file>

<file path=ppt/slides/_rels/slide249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93.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05.xml"/><Relationship Id="rId4" Type="http://schemas.openxmlformats.org/officeDocument/2006/relationships/slide" Target="slide215.xml"/></Relationships>
</file>

<file path=ppt/slides/_rels/slide2492.xml.rels><?xml version="1.0" encoding="UTF-8" standalone="yes"?>
<Relationships xmlns="http://schemas.openxmlformats.org/package/2006/relationships"><Relationship Id="rId3" Type="http://schemas.openxmlformats.org/officeDocument/2006/relationships/image" Target="../media/image72.jpg"/><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493.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4.xml"/><Relationship Id="rId7" Type="http://schemas.openxmlformats.org/officeDocument/2006/relationships/image" Target="../media/image13.jpg"/><Relationship Id="rId2" Type="http://schemas.openxmlformats.org/officeDocument/2006/relationships/notesSlide" Target="../notesSlides/notesSlide1594.xml"/><Relationship Id="rId1" Type="http://schemas.openxmlformats.org/officeDocument/2006/relationships/slideLayout" Target="../slideLayouts/slideLayout38.xml"/><Relationship Id="rId6" Type="http://schemas.openxmlformats.org/officeDocument/2006/relationships/slide" Target="slide2405.xml"/><Relationship Id="rId5" Type="http://schemas.openxmlformats.org/officeDocument/2006/relationships/slide" Target="slide215.xml"/><Relationship Id="rId10" Type="http://schemas.openxmlformats.org/officeDocument/2006/relationships/image" Target="../media/image16.jpg"/><Relationship Id="rId4" Type="http://schemas.openxmlformats.org/officeDocument/2006/relationships/slide" Target="slide146.xml"/><Relationship Id="rId9" Type="http://schemas.openxmlformats.org/officeDocument/2006/relationships/image" Target="../media/image15.jpg"/></Relationships>
</file>

<file path=ppt/slides/_rels/slide2494.xml.rels><?xml version="1.0" encoding="UTF-8" standalone="yes"?>
<Relationships xmlns="http://schemas.openxmlformats.org/package/2006/relationships"><Relationship Id="rId3" Type="http://schemas.openxmlformats.org/officeDocument/2006/relationships/slide" Target="slide216.xml"/><Relationship Id="rId2" Type="http://schemas.openxmlformats.org/officeDocument/2006/relationships/notesSlide" Target="../notesSlides/notesSlide1595.xml"/><Relationship Id="rId1" Type="http://schemas.openxmlformats.org/officeDocument/2006/relationships/slideLayout" Target="../slideLayouts/slideLayout38.xml"/><Relationship Id="rId4" Type="http://schemas.openxmlformats.org/officeDocument/2006/relationships/slide" Target="slide146.xml"/></Relationships>
</file>

<file path=ppt/slides/_rels/slide249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6.xml"/><Relationship Id="rId1" Type="http://schemas.openxmlformats.org/officeDocument/2006/relationships/slideLayout" Target="../slideLayouts/slideLayout29.xml"/></Relationships>
</file>

<file path=ppt/slides/_rels/slide249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96.xml"/><Relationship Id="rId1" Type="http://schemas.openxmlformats.org/officeDocument/2006/relationships/slideLayout" Target="../slideLayouts/slideLayout32.xml"/><Relationship Id="rId5" Type="http://schemas.openxmlformats.org/officeDocument/2006/relationships/image" Target="../media/image21.jpg"/><Relationship Id="rId4" Type="http://schemas.openxmlformats.org/officeDocument/2006/relationships/slide" Target="slide2431.xml"/></Relationships>
</file>

<file path=ppt/slides/_rels/slide249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97.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49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598.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499.xml.rels><?xml version="1.0" encoding="UTF-8" standalone="yes"?>
<Relationships xmlns="http://schemas.openxmlformats.org/package/2006/relationships"><Relationship Id="rId3" Type="http://schemas.openxmlformats.org/officeDocument/2006/relationships/slide" Target="slide215.xml"/><Relationship Id="rId2" Type="http://schemas.openxmlformats.org/officeDocument/2006/relationships/notesSlide" Target="../notesSlides/notesSlide1599.xml"/><Relationship Id="rId1" Type="http://schemas.openxmlformats.org/officeDocument/2006/relationships/slideLayout" Target="../slideLayouts/slideLayout38.xml"/><Relationship Id="rId6" Type="http://schemas.openxmlformats.org/officeDocument/2006/relationships/slide" Target="slide146.xml"/><Relationship Id="rId5" Type="http://schemas.openxmlformats.org/officeDocument/2006/relationships/image" Target="../media/image66.jpg"/><Relationship Id="rId4" Type="http://schemas.openxmlformats.org/officeDocument/2006/relationships/slide" Target="slide2405.xml"/></Relationships>
</file>

<file path=ppt/slides/_rels/slide25.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slide" Target="slide529.xml"/><Relationship Id="rId2" Type="http://schemas.openxmlformats.org/officeDocument/2006/relationships/notesSlide" Target="../notesSlides/notesSlide16.xml"/><Relationship Id="rId1" Type="http://schemas.openxmlformats.org/officeDocument/2006/relationships/slideLayout" Target="../slideLayouts/slideLayout18.xml"/><Relationship Id="rId6" Type="http://schemas.openxmlformats.org/officeDocument/2006/relationships/slide" Target="slide32.xml"/><Relationship Id="rId5" Type="http://schemas.openxmlformats.org/officeDocument/2006/relationships/slide" Target="slide505.xml"/><Relationship Id="rId4" Type="http://schemas.openxmlformats.org/officeDocument/2006/relationships/slide" Target="slide31.xml"/></Relationships>
</file>

<file path=ppt/slides/_rels/slide250.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9.xml"/></Relationships>
</file>

<file path=ppt/slides/_rels/slide2500.xml.rels><?xml version="1.0" encoding="UTF-8" standalone="yes"?>
<Relationships xmlns="http://schemas.openxmlformats.org/package/2006/relationships"><Relationship Id="rId3" Type="http://schemas.openxmlformats.org/officeDocument/2006/relationships/slide" Target="slide215.xml"/><Relationship Id="rId2" Type="http://schemas.openxmlformats.org/officeDocument/2006/relationships/notesSlide" Target="../notesSlides/notesSlide1600.xml"/><Relationship Id="rId1" Type="http://schemas.openxmlformats.org/officeDocument/2006/relationships/slideLayout" Target="../slideLayouts/slideLayout38.xml"/><Relationship Id="rId5" Type="http://schemas.openxmlformats.org/officeDocument/2006/relationships/slide" Target="slide146.xml"/><Relationship Id="rId4" Type="http://schemas.openxmlformats.org/officeDocument/2006/relationships/slide" Target="slide2405.xml"/></Relationships>
</file>

<file path=ppt/slides/_rels/slide250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01.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05.xml"/><Relationship Id="rId4" Type="http://schemas.openxmlformats.org/officeDocument/2006/relationships/slide" Target="slide215.xml"/></Relationships>
</file>

<file path=ppt/slides/_rels/slide2502.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4.xml"/><Relationship Id="rId7" Type="http://schemas.openxmlformats.org/officeDocument/2006/relationships/image" Target="../media/image13.jpg"/><Relationship Id="rId2" Type="http://schemas.openxmlformats.org/officeDocument/2006/relationships/notesSlide" Target="../notesSlides/notesSlide1602.xml"/><Relationship Id="rId1" Type="http://schemas.openxmlformats.org/officeDocument/2006/relationships/slideLayout" Target="../slideLayouts/slideLayout38.xml"/><Relationship Id="rId6" Type="http://schemas.openxmlformats.org/officeDocument/2006/relationships/slide" Target="slide2405.xml"/><Relationship Id="rId5" Type="http://schemas.openxmlformats.org/officeDocument/2006/relationships/slide" Target="slide215.xml"/><Relationship Id="rId10" Type="http://schemas.openxmlformats.org/officeDocument/2006/relationships/image" Target="../media/image16.jpg"/><Relationship Id="rId4" Type="http://schemas.openxmlformats.org/officeDocument/2006/relationships/slide" Target="slide146.xml"/><Relationship Id="rId9" Type="http://schemas.openxmlformats.org/officeDocument/2006/relationships/image" Target="../media/image15.jpg"/></Relationships>
</file>

<file path=ppt/slides/_rels/slide2503.xml.rels><?xml version="1.0" encoding="UTF-8" standalone="yes"?>
<Relationships xmlns="http://schemas.openxmlformats.org/package/2006/relationships"><Relationship Id="rId3" Type="http://schemas.openxmlformats.org/officeDocument/2006/relationships/slide" Target="slide216.xml"/><Relationship Id="rId2" Type="http://schemas.openxmlformats.org/officeDocument/2006/relationships/notesSlide" Target="../notesSlides/notesSlide1603.xml"/><Relationship Id="rId1" Type="http://schemas.openxmlformats.org/officeDocument/2006/relationships/slideLayout" Target="../slideLayouts/slideLayout38.xml"/><Relationship Id="rId4" Type="http://schemas.openxmlformats.org/officeDocument/2006/relationships/slide" Target="slide146.xml"/></Relationships>
</file>

<file path=ppt/slides/_rels/slide250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6.xml"/><Relationship Id="rId1" Type="http://schemas.openxmlformats.org/officeDocument/2006/relationships/slideLayout" Target="../slideLayouts/slideLayout29.xml"/></Relationships>
</file>

<file path=ppt/slides/_rels/slide250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04.xml"/><Relationship Id="rId1" Type="http://schemas.openxmlformats.org/officeDocument/2006/relationships/slideLayout" Target="../slideLayouts/slideLayout32.xml"/><Relationship Id="rId5" Type="http://schemas.openxmlformats.org/officeDocument/2006/relationships/image" Target="../media/image21.jpg"/><Relationship Id="rId4" Type="http://schemas.openxmlformats.org/officeDocument/2006/relationships/slide" Target="slide2431.xml"/></Relationships>
</file>

<file path=ppt/slides/_rels/slide250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05.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50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06.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508.xml.rels><?xml version="1.0" encoding="UTF-8" standalone="yes"?>
<Relationships xmlns="http://schemas.openxmlformats.org/package/2006/relationships"><Relationship Id="rId3" Type="http://schemas.openxmlformats.org/officeDocument/2006/relationships/slide" Target="slide215.xml"/><Relationship Id="rId2" Type="http://schemas.openxmlformats.org/officeDocument/2006/relationships/notesSlide" Target="../notesSlides/notesSlide1607.xml"/><Relationship Id="rId1" Type="http://schemas.openxmlformats.org/officeDocument/2006/relationships/slideLayout" Target="../slideLayouts/slideLayout38.xml"/><Relationship Id="rId6" Type="http://schemas.openxmlformats.org/officeDocument/2006/relationships/slide" Target="slide146.xml"/><Relationship Id="rId5" Type="http://schemas.openxmlformats.org/officeDocument/2006/relationships/image" Target="../media/image66.jpg"/><Relationship Id="rId4" Type="http://schemas.openxmlformats.org/officeDocument/2006/relationships/slide" Target="slide2405.xml"/></Relationships>
</file>

<file path=ppt/slides/_rels/slide2509.xml.rels><?xml version="1.0" encoding="UTF-8" standalone="yes"?>
<Relationships xmlns="http://schemas.openxmlformats.org/package/2006/relationships"><Relationship Id="rId3" Type="http://schemas.openxmlformats.org/officeDocument/2006/relationships/slide" Target="slide215.xml"/><Relationship Id="rId2" Type="http://schemas.openxmlformats.org/officeDocument/2006/relationships/notesSlide" Target="../notesSlides/notesSlide1608.xml"/><Relationship Id="rId1" Type="http://schemas.openxmlformats.org/officeDocument/2006/relationships/slideLayout" Target="../slideLayouts/slideLayout38.xml"/><Relationship Id="rId5" Type="http://schemas.openxmlformats.org/officeDocument/2006/relationships/slide" Target="slide146.xml"/><Relationship Id="rId4" Type="http://schemas.openxmlformats.org/officeDocument/2006/relationships/slide" Target="slide2405.xml"/></Relationships>
</file>

<file path=ppt/slides/_rels/slide251.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9.xml"/></Relationships>
</file>

<file path=ppt/slides/_rels/slide251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09.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05.xml"/><Relationship Id="rId4" Type="http://schemas.openxmlformats.org/officeDocument/2006/relationships/slide" Target="slide215.xml"/></Relationships>
</file>

<file path=ppt/slides/_rels/slide2511.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4.xml"/><Relationship Id="rId7" Type="http://schemas.openxmlformats.org/officeDocument/2006/relationships/image" Target="../media/image13.jpg"/><Relationship Id="rId2" Type="http://schemas.openxmlformats.org/officeDocument/2006/relationships/notesSlide" Target="../notesSlides/notesSlide1610.xml"/><Relationship Id="rId1" Type="http://schemas.openxmlformats.org/officeDocument/2006/relationships/slideLayout" Target="../slideLayouts/slideLayout38.xml"/><Relationship Id="rId6" Type="http://schemas.openxmlformats.org/officeDocument/2006/relationships/slide" Target="slide2405.xml"/><Relationship Id="rId5" Type="http://schemas.openxmlformats.org/officeDocument/2006/relationships/slide" Target="slide215.xml"/><Relationship Id="rId10" Type="http://schemas.openxmlformats.org/officeDocument/2006/relationships/image" Target="../media/image16.jpg"/><Relationship Id="rId4" Type="http://schemas.openxmlformats.org/officeDocument/2006/relationships/slide" Target="slide146.xml"/><Relationship Id="rId9" Type="http://schemas.openxmlformats.org/officeDocument/2006/relationships/image" Target="../media/image15.jpg"/></Relationships>
</file>

<file path=ppt/slides/_rels/slide2512.xml.rels><?xml version="1.0" encoding="UTF-8" standalone="yes"?>
<Relationships xmlns="http://schemas.openxmlformats.org/package/2006/relationships"><Relationship Id="rId3" Type="http://schemas.openxmlformats.org/officeDocument/2006/relationships/slide" Target="slide216.xml"/><Relationship Id="rId2" Type="http://schemas.openxmlformats.org/officeDocument/2006/relationships/notesSlide" Target="../notesSlides/notesSlide1611.xml"/><Relationship Id="rId1" Type="http://schemas.openxmlformats.org/officeDocument/2006/relationships/slideLayout" Target="../slideLayouts/slideLayout38.xml"/><Relationship Id="rId4" Type="http://schemas.openxmlformats.org/officeDocument/2006/relationships/slide" Target="slide146.xml"/></Relationships>
</file>

<file path=ppt/slides/_rels/slide251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6.xml"/><Relationship Id="rId1" Type="http://schemas.openxmlformats.org/officeDocument/2006/relationships/slideLayout" Target="../slideLayouts/slideLayout29.xml"/></Relationships>
</file>

<file path=ppt/slides/_rels/slide251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12.xml"/><Relationship Id="rId1" Type="http://schemas.openxmlformats.org/officeDocument/2006/relationships/slideLayout" Target="../slideLayouts/slideLayout32.xml"/><Relationship Id="rId5" Type="http://schemas.openxmlformats.org/officeDocument/2006/relationships/image" Target="../media/image21.jpg"/><Relationship Id="rId4" Type="http://schemas.openxmlformats.org/officeDocument/2006/relationships/slide" Target="slide2431.xml"/></Relationships>
</file>

<file path=ppt/slides/_rels/slide251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13.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51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14.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517.xml.rels><?xml version="1.0" encoding="UTF-8" standalone="yes"?>
<Relationships xmlns="http://schemas.openxmlformats.org/package/2006/relationships"><Relationship Id="rId3" Type="http://schemas.openxmlformats.org/officeDocument/2006/relationships/slide" Target="slide215.xml"/><Relationship Id="rId2" Type="http://schemas.openxmlformats.org/officeDocument/2006/relationships/notesSlide" Target="../notesSlides/notesSlide1615.xml"/><Relationship Id="rId1" Type="http://schemas.openxmlformats.org/officeDocument/2006/relationships/slideLayout" Target="../slideLayouts/slideLayout38.xml"/><Relationship Id="rId6" Type="http://schemas.openxmlformats.org/officeDocument/2006/relationships/slide" Target="slide146.xml"/><Relationship Id="rId5" Type="http://schemas.openxmlformats.org/officeDocument/2006/relationships/image" Target="../media/image66.jpg"/><Relationship Id="rId4" Type="http://schemas.openxmlformats.org/officeDocument/2006/relationships/slide" Target="slide2405.xml"/></Relationships>
</file>

<file path=ppt/slides/_rels/slide2518.xml.rels><?xml version="1.0" encoding="UTF-8" standalone="yes"?>
<Relationships xmlns="http://schemas.openxmlformats.org/package/2006/relationships"><Relationship Id="rId3" Type="http://schemas.openxmlformats.org/officeDocument/2006/relationships/slide" Target="slide215.xml"/><Relationship Id="rId2" Type="http://schemas.openxmlformats.org/officeDocument/2006/relationships/notesSlide" Target="../notesSlides/notesSlide1616.xml"/><Relationship Id="rId1" Type="http://schemas.openxmlformats.org/officeDocument/2006/relationships/slideLayout" Target="../slideLayouts/slideLayout38.xml"/><Relationship Id="rId5" Type="http://schemas.openxmlformats.org/officeDocument/2006/relationships/slide" Target="slide146.xml"/><Relationship Id="rId4" Type="http://schemas.openxmlformats.org/officeDocument/2006/relationships/slide" Target="slide2405.xml"/></Relationships>
</file>

<file path=ppt/slides/_rels/slide251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17.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05.xml"/><Relationship Id="rId4" Type="http://schemas.openxmlformats.org/officeDocument/2006/relationships/slide" Target="slide215.xml"/></Relationships>
</file>

<file path=ppt/slides/_rels/slide252.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9.xml"/></Relationships>
</file>

<file path=ppt/slides/_rels/slide2520.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4.xml"/><Relationship Id="rId7" Type="http://schemas.openxmlformats.org/officeDocument/2006/relationships/image" Target="../media/image13.jpg"/><Relationship Id="rId2" Type="http://schemas.openxmlformats.org/officeDocument/2006/relationships/notesSlide" Target="../notesSlides/notesSlide1618.xml"/><Relationship Id="rId1" Type="http://schemas.openxmlformats.org/officeDocument/2006/relationships/slideLayout" Target="../slideLayouts/slideLayout38.xml"/><Relationship Id="rId6" Type="http://schemas.openxmlformats.org/officeDocument/2006/relationships/slide" Target="slide2405.xml"/><Relationship Id="rId5" Type="http://schemas.openxmlformats.org/officeDocument/2006/relationships/slide" Target="slide215.xml"/><Relationship Id="rId10" Type="http://schemas.openxmlformats.org/officeDocument/2006/relationships/image" Target="../media/image16.jpg"/><Relationship Id="rId4" Type="http://schemas.openxmlformats.org/officeDocument/2006/relationships/slide" Target="slide146.xml"/><Relationship Id="rId9" Type="http://schemas.openxmlformats.org/officeDocument/2006/relationships/image" Target="../media/image15.jpg"/></Relationships>
</file>

<file path=ppt/slides/_rels/slide2521.xml.rels><?xml version="1.0" encoding="UTF-8" standalone="yes"?>
<Relationships xmlns="http://schemas.openxmlformats.org/package/2006/relationships"><Relationship Id="rId3" Type="http://schemas.openxmlformats.org/officeDocument/2006/relationships/slide" Target="slide216.xml"/><Relationship Id="rId2" Type="http://schemas.openxmlformats.org/officeDocument/2006/relationships/notesSlide" Target="../notesSlides/notesSlide1619.xml"/><Relationship Id="rId1" Type="http://schemas.openxmlformats.org/officeDocument/2006/relationships/slideLayout" Target="../slideLayouts/slideLayout38.xml"/><Relationship Id="rId4" Type="http://schemas.openxmlformats.org/officeDocument/2006/relationships/slide" Target="slide146.xml"/></Relationships>
</file>

<file path=ppt/slides/_rels/slide252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6.xml"/><Relationship Id="rId1" Type="http://schemas.openxmlformats.org/officeDocument/2006/relationships/slideLayout" Target="../slideLayouts/slideLayout29.xml"/></Relationships>
</file>

<file path=ppt/slides/_rels/slide252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20.xml"/><Relationship Id="rId1" Type="http://schemas.openxmlformats.org/officeDocument/2006/relationships/slideLayout" Target="../slideLayouts/slideLayout32.xml"/><Relationship Id="rId5" Type="http://schemas.openxmlformats.org/officeDocument/2006/relationships/image" Target="../media/image4.jpg"/><Relationship Id="rId4" Type="http://schemas.openxmlformats.org/officeDocument/2006/relationships/slide" Target="slide2431.xml"/></Relationships>
</file>

<file path=ppt/slides/_rels/slide252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21.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525.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52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22.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527.xml.rels><?xml version="1.0" encoding="UTF-8" standalone="yes"?>
<Relationships xmlns="http://schemas.openxmlformats.org/package/2006/relationships"><Relationship Id="rId3" Type="http://schemas.openxmlformats.org/officeDocument/2006/relationships/slide" Target="slide215.xml"/><Relationship Id="rId2" Type="http://schemas.openxmlformats.org/officeDocument/2006/relationships/notesSlide" Target="../notesSlides/notesSlide1623.xml"/><Relationship Id="rId1" Type="http://schemas.openxmlformats.org/officeDocument/2006/relationships/slideLayout" Target="../slideLayouts/slideLayout38.xml"/><Relationship Id="rId6" Type="http://schemas.openxmlformats.org/officeDocument/2006/relationships/slide" Target="slide146.xml"/><Relationship Id="rId5" Type="http://schemas.openxmlformats.org/officeDocument/2006/relationships/image" Target="../media/image66.jpg"/><Relationship Id="rId4" Type="http://schemas.openxmlformats.org/officeDocument/2006/relationships/slide" Target="slide2405.xml"/></Relationships>
</file>

<file path=ppt/slides/_rels/slide252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24.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05.xml"/><Relationship Id="rId4" Type="http://schemas.openxmlformats.org/officeDocument/2006/relationships/slide" Target="slide215.xml"/></Relationships>
</file>

<file path=ppt/slides/_rels/slide2529.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4.xml"/><Relationship Id="rId7" Type="http://schemas.openxmlformats.org/officeDocument/2006/relationships/image" Target="../media/image13.jpg"/><Relationship Id="rId2" Type="http://schemas.openxmlformats.org/officeDocument/2006/relationships/notesSlide" Target="../notesSlides/notesSlide1625.xml"/><Relationship Id="rId1" Type="http://schemas.openxmlformats.org/officeDocument/2006/relationships/slideLayout" Target="../slideLayouts/slideLayout38.xml"/><Relationship Id="rId6" Type="http://schemas.openxmlformats.org/officeDocument/2006/relationships/slide" Target="slide2405.xml"/><Relationship Id="rId5" Type="http://schemas.openxmlformats.org/officeDocument/2006/relationships/slide" Target="slide215.xml"/><Relationship Id="rId10" Type="http://schemas.openxmlformats.org/officeDocument/2006/relationships/image" Target="../media/image16.jpg"/><Relationship Id="rId4" Type="http://schemas.openxmlformats.org/officeDocument/2006/relationships/slide" Target="slide146.xml"/><Relationship Id="rId9" Type="http://schemas.openxmlformats.org/officeDocument/2006/relationships/image" Target="../media/image15.jpg"/></Relationships>
</file>

<file path=ppt/slides/_rels/slide25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78.xml"/><Relationship Id="rId1" Type="http://schemas.openxmlformats.org/officeDocument/2006/relationships/slideLayout" Target="../slideLayouts/slideLayout32.xml"/><Relationship Id="rId4" Type="http://schemas.openxmlformats.org/officeDocument/2006/relationships/image" Target="../media/image33.jpg"/></Relationships>
</file>

<file path=ppt/slides/_rels/slide2530.xml.rels><?xml version="1.0" encoding="UTF-8" standalone="yes"?>
<Relationships xmlns="http://schemas.openxmlformats.org/package/2006/relationships"><Relationship Id="rId3" Type="http://schemas.openxmlformats.org/officeDocument/2006/relationships/slide" Target="slide216.xml"/><Relationship Id="rId2" Type="http://schemas.openxmlformats.org/officeDocument/2006/relationships/notesSlide" Target="../notesSlides/notesSlide1626.xml"/><Relationship Id="rId1" Type="http://schemas.openxmlformats.org/officeDocument/2006/relationships/slideLayout" Target="../slideLayouts/slideLayout38.xml"/><Relationship Id="rId4" Type="http://schemas.openxmlformats.org/officeDocument/2006/relationships/slide" Target="slide146.xml"/></Relationships>
</file>

<file path=ppt/slides/_rels/slide253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6.xml"/><Relationship Id="rId1" Type="http://schemas.openxmlformats.org/officeDocument/2006/relationships/slideLayout" Target="../slideLayouts/slideLayout29.xml"/></Relationships>
</file>

<file path=ppt/slides/_rels/slide253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27.xml"/><Relationship Id="rId1" Type="http://schemas.openxmlformats.org/officeDocument/2006/relationships/slideLayout" Target="../slideLayouts/slideLayout32.xml"/><Relationship Id="rId5" Type="http://schemas.openxmlformats.org/officeDocument/2006/relationships/image" Target="../media/image4.jpg"/><Relationship Id="rId4" Type="http://schemas.openxmlformats.org/officeDocument/2006/relationships/slide" Target="slide2431.xml"/></Relationships>
</file>

<file path=ppt/slides/_rels/slide253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28.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253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29.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53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30.xml"/><Relationship Id="rId1" Type="http://schemas.openxmlformats.org/officeDocument/2006/relationships/slideLayout" Target="../slideLayouts/slideLayout38.xml"/><Relationship Id="rId4" Type="http://schemas.openxmlformats.org/officeDocument/2006/relationships/image" Target="../media/image47.jpg"/></Relationships>
</file>

<file path=ppt/slides/_rels/slide253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31.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537.xml.rels><?xml version="1.0" encoding="UTF-8" standalone="yes"?>
<Relationships xmlns="http://schemas.openxmlformats.org/package/2006/relationships"><Relationship Id="rId3" Type="http://schemas.openxmlformats.org/officeDocument/2006/relationships/slide" Target="slide215.xml"/><Relationship Id="rId2" Type="http://schemas.openxmlformats.org/officeDocument/2006/relationships/notesSlide" Target="../notesSlides/notesSlide1632.xml"/><Relationship Id="rId1" Type="http://schemas.openxmlformats.org/officeDocument/2006/relationships/slideLayout" Target="../slideLayouts/slideLayout38.xml"/><Relationship Id="rId6" Type="http://schemas.openxmlformats.org/officeDocument/2006/relationships/slide" Target="slide146.xml"/><Relationship Id="rId5" Type="http://schemas.openxmlformats.org/officeDocument/2006/relationships/image" Target="../media/image66.jpg"/><Relationship Id="rId4" Type="http://schemas.openxmlformats.org/officeDocument/2006/relationships/slide" Target="slide2405.xml"/></Relationships>
</file>

<file path=ppt/slides/_rels/slide2538.xml.rels><?xml version="1.0" encoding="UTF-8" standalone="yes"?>
<Relationships xmlns="http://schemas.openxmlformats.org/package/2006/relationships"><Relationship Id="rId3" Type="http://schemas.openxmlformats.org/officeDocument/2006/relationships/slide" Target="slide215.xml"/><Relationship Id="rId2" Type="http://schemas.openxmlformats.org/officeDocument/2006/relationships/notesSlide" Target="../notesSlides/notesSlide1633.xml"/><Relationship Id="rId1" Type="http://schemas.openxmlformats.org/officeDocument/2006/relationships/slideLayout" Target="../slideLayouts/slideLayout38.xml"/><Relationship Id="rId5" Type="http://schemas.openxmlformats.org/officeDocument/2006/relationships/slide" Target="slide146.xml"/><Relationship Id="rId4" Type="http://schemas.openxmlformats.org/officeDocument/2006/relationships/slide" Target="slide2405.xml"/></Relationships>
</file>

<file path=ppt/slides/_rels/slide253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34.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05.xml"/><Relationship Id="rId4" Type="http://schemas.openxmlformats.org/officeDocument/2006/relationships/slide" Target="slide215.xml"/></Relationships>
</file>

<file path=ppt/slides/_rels/slide254.xml.rels><?xml version="1.0" encoding="UTF-8" standalone="yes"?>
<Relationships xmlns="http://schemas.openxmlformats.org/package/2006/relationships"><Relationship Id="rId3" Type="http://schemas.openxmlformats.org/officeDocument/2006/relationships/slide" Target="slide257.xml"/><Relationship Id="rId7" Type="http://schemas.openxmlformats.org/officeDocument/2006/relationships/image" Target="../media/image8.jpg"/><Relationship Id="rId2" Type="http://schemas.openxmlformats.org/officeDocument/2006/relationships/slide" Target="slide3186.xml"/><Relationship Id="rId1" Type="http://schemas.openxmlformats.org/officeDocument/2006/relationships/slideLayout" Target="../slideLayouts/slideLayout32.xml"/><Relationship Id="rId6" Type="http://schemas.openxmlformats.org/officeDocument/2006/relationships/slide" Target="slide382.xml"/><Relationship Id="rId5" Type="http://schemas.openxmlformats.org/officeDocument/2006/relationships/slide" Target="slide374.xml"/><Relationship Id="rId4" Type="http://schemas.openxmlformats.org/officeDocument/2006/relationships/slide" Target="slide3829.xml"/></Relationships>
</file>

<file path=ppt/slides/_rels/slide2540.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4.xml"/><Relationship Id="rId7" Type="http://schemas.openxmlformats.org/officeDocument/2006/relationships/image" Target="../media/image13.jpg"/><Relationship Id="rId2" Type="http://schemas.openxmlformats.org/officeDocument/2006/relationships/notesSlide" Target="../notesSlides/notesSlide1635.xml"/><Relationship Id="rId1" Type="http://schemas.openxmlformats.org/officeDocument/2006/relationships/slideLayout" Target="../slideLayouts/slideLayout38.xml"/><Relationship Id="rId6" Type="http://schemas.openxmlformats.org/officeDocument/2006/relationships/slide" Target="slide2405.xml"/><Relationship Id="rId5" Type="http://schemas.openxmlformats.org/officeDocument/2006/relationships/slide" Target="slide215.xml"/><Relationship Id="rId10" Type="http://schemas.openxmlformats.org/officeDocument/2006/relationships/image" Target="../media/image16.jpg"/><Relationship Id="rId4" Type="http://schemas.openxmlformats.org/officeDocument/2006/relationships/slide" Target="slide146.xml"/><Relationship Id="rId9" Type="http://schemas.openxmlformats.org/officeDocument/2006/relationships/image" Target="../media/image15.jpg"/></Relationships>
</file>

<file path=ppt/slides/_rels/slide2541.xml.rels><?xml version="1.0" encoding="UTF-8" standalone="yes"?>
<Relationships xmlns="http://schemas.openxmlformats.org/package/2006/relationships"><Relationship Id="rId3" Type="http://schemas.openxmlformats.org/officeDocument/2006/relationships/slide" Target="slide216.xml"/><Relationship Id="rId2" Type="http://schemas.openxmlformats.org/officeDocument/2006/relationships/notesSlide" Target="../notesSlides/notesSlide1636.xml"/><Relationship Id="rId1" Type="http://schemas.openxmlformats.org/officeDocument/2006/relationships/slideLayout" Target="../slideLayouts/slideLayout38.xml"/><Relationship Id="rId4" Type="http://schemas.openxmlformats.org/officeDocument/2006/relationships/slide" Target="slide146.xml"/></Relationships>
</file>

<file path=ppt/slides/_rels/slide254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6.xml"/><Relationship Id="rId1" Type="http://schemas.openxmlformats.org/officeDocument/2006/relationships/slideLayout" Target="../slideLayouts/slideLayout29.xml"/></Relationships>
</file>

<file path=ppt/slides/_rels/slide2543.xml.rels><?xml version="1.0" encoding="UTF-8" standalone="yes"?>
<Relationships xmlns="http://schemas.openxmlformats.org/package/2006/relationships"><Relationship Id="rId3" Type="http://schemas.openxmlformats.org/officeDocument/2006/relationships/slide" Target="slide217.xml"/><Relationship Id="rId2" Type="http://schemas.openxmlformats.org/officeDocument/2006/relationships/notesSlide" Target="../notesSlides/notesSlide1637.xml"/><Relationship Id="rId1" Type="http://schemas.openxmlformats.org/officeDocument/2006/relationships/slideLayout" Target="../slideLayouts/slideLayout38.xml"/><Relationship Id="rId4" Type="http://schemas.openxmlformats.org/officeDocument/2006/relationships/slide" Target="slide146.xml"/></Relationships>
</file>

<file path=ppt/slides/_rels/slide254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7.xml"/><Relationship Id="rId1" Type="http://schemas.openxmlformats.org/officeDocument/2006/relationships/slideLayout" Target="../slideLayouts/slideLayout29.xml"/></Relationships>
</file>

<file path=ppt/slides/_rels/slide254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38.xml"/><Relationship Id="rId1" Type="http://schemas.openxmlformats.org/officeDocument/2006/relationships/slideLayout" Target="../slideLayouts/slideLayout38.xml"/><Relationship Id="rId6" Type="http://schemas.openxmlformats.org/officeDocument/2006/relationships/slide" Target="slide218.xml"/><Relationship Id="rId5" Type="http://schemas.openxmlformats.org/officeDocument/2006/relationships/image" Target="../media/image17.png"/><Relationship Id="rId4" Type="http://schemas.openxmlformats.org/officeDocument/2006/relationships/slide" Target="slide215.xml"/></Relationships>
</file>

<file path=ppt/slides/_rels/slide254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8.xml"/><Relationship Id="rId1" Type="http://schemas.openxmlformats.org/officeDocument/2006/relationships/slideLayout" Target="../slideLayouts/slideLayout29.xml"/></Relationships>
</file>

<file path=ppt/slides/_rels/slide254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39.xml"/><Relationship Id="rId1" Type="http://schemas.openxmlformats.org/officeDocument/2006/relationships/slideLayout" Target="../slideLayouts/slideLayout27.xml"/><Relationship Id="rId5" Type="http://schemas.openxmlformats.org/officeDocument/2006/relationships/slide" Target="slide218.xml"/><Relationship Id="rId4" Type="http://schemas.openxmlformats.org/officeDocument/2006/relationships/slide" Target="slide2602.xml"/></Relationships>
</file>

<file path=ppt/slides/_rels/slide2548.xml.rels><?xml version="1.0" encoding="UTF-8" standalone="yes"?>
<Relationships xmlns="http://schemas.openxmlformats.org/package/2006/relationships"><Relationship Id="rId3" Type="http://schemas.openxmlformats.org/officeDocument/2006/relationships/slide" Target="slide3580.xml"/><Relationship Id="rId2" Type="http://schemas.openxmlformats.org/officeDocument/2006/relationships/notesSlide" Target="../notesSlides/notesSlide1640.xml"/><Relationship Id="rId1" Type="http://schemas.openxmlformats.org/officeDocument/2006/relationships/slideLayout" Target="../slideLayouts/slideLayout27.xml"/><Relationship Id="rId5" Type="http://schemas.openxmlformats.org/officeDocument/2006/relationships/slide" Target="slide219.xml"/><Relationship Id="rId4" Type="http://schemas.openxmlformats.org/officeDocument/2006/relationships/slide" Target="slide146.xml"/></Relationships>
</file>

<file path=ppt/slides/_rels/slide254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19.xml"/><Relationship Id="rId1" Type="http://schemas.openxmlformats.org/officeDocument/2006/relationships/slideLayout" Target="../slideLayouts/slideLayout29.xml"/></Relationships>
</file>

<file path=ppt/slides/_rels/slide255.xml.rels><?xml version="1.0" encoding="UTF-8" standalone="yes"?>
<Relationships xmlns="http://schemas.openxmlformats.org/package/2006/relationships"><Relationship Id="rId8" Type="http://schemas.openxmlformats.org/officeDocument/2006/relationships/slide" Target="slide285.xml"/><Relationship Id="rId13" Type="http://schemas.openxmlformats.org/officeDocument/2006/relationships/slide" Target="slide3467.xml"/><Relationship Id="rId18" Type="http://schemas.openxmlformats.org/officeDocument/2006/relationships/slide" Target="slide3338.xml"/><Relationship Id="rId3" Type="http://schemas.openxmlformats.org/officeDocument/2006/relationships/slide" Target="slide276.xml"/><Relationship Id="rId7" Type="http://schemas.openxmlformats.org/officeDocument/2006/relationships/slide" Target="slide3389.xml"/><Relationship Id="rId12" Type="http://schemas.openxmlformats.org/officeDocument/2006/relationships/slide" Target="slide3287.xml"/><Relationship Id="rId17" Type="http://schemas.openxmlformats.org/officeDocument/2006/relationships/slide" Target="slide346.xml"/><Relationship Id="rId2" Type="http://schemas.openxmlformats.org/officeDocument/2006/relationships/slide" Target="slide266.xml"/><Relationship Id="rId16" Type="http://schemas.openxmlformats.org/officeDocument/2006/relationships/slide" Target="slide3509.xml"/><Relationship Id="rId20" Type="http://schemas.openxmlformats.org/officeDocument/2006/relationships/slide" Target="slide4161.xml"/><Relationship Id="rId1" Type="http://schemas.openxmlformats.org/officeDocument/2006/relationships/slideLayout" Target="../slideLayouts/slideLayout37.xml"/><Relationship Id="rId6" Type="http://schemas.openxmlformats.org/officeDocument/2006/relationships/slide" Target="slide3372.xml"/><Relationship Id="rId11" Type="http://schemas.openxmlformats.org/officeDocument/2006/relationships/slide" Target="slide305.xml"/><Relationship Id="rId5" Type="http://schemas.openxmlformats.org/officeDocument/2006/relationships/slide" Target="slide3249.xml"/><Relationship Id="rId15" Type="http://schemas.openxmlformats.org/officeDocument/2006/relationships/slide" Target="slide3317.xml"/><Relationship Id="rId10" Type="http://schemas.openxmlformats.org/officeDocument/2006/relationships/slide" Target="slide3394.xml"/><Relationship Id="rId19" Type="http://schemas.openxmlformats.org/officeDocument/2006/relationships/slide" Target="slide367.xml"/><Relationship Id="rId4" Type="http://schemas.openxmlformats.org/officeDocument/2006/relationships/slide" Target="slide3234.xml"/><Relationship Id="rId9" Type="http://schemas.openxmlformats.org/officeDocument/2006/relationships/slide" Target="slide3263.xml"/><Relationship Id="rId14" Type="http://schemas.openxmlformats.org/officeDocument/2006/relationships/slide" Target="slide324.xml"/></Relationships>
</file>

<file path=ppt/slides/_rels/slide255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41.xml"/><Relationship Id="rId1" Type="http://schemas.openxmlformats.org/officeDocument/2006/relationships/slideLayout" Target="../slideLayouts/slideLayout27.xml"/><Relationship Id="rId4" Type="http://schemas.openxmlformats.org/officeDocument/2006/relationships/slide" Target="slide218.xml"/></Relationships>
</file>

<file path=ppt/slides/_rels/slide255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42.xml"/><Relationship Id="rId1" Type="http://schemas.openxmlformats.org/officeDocument/2006/relationships/slideLayout" Target="../slideLayouts/slideLayout27.xml"/></Relationships>
</file>

<file path=ppt/slides/_rels/slide255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43.xml"/><Relationship Id="rId1" Type="http://schemas.openxmlformats.org/officeDocument/2006/relationships/slideLayout" Target="../slideLayouts/slideLayout27.xml"/><Relationship Id="rId4" Type="http://schemas.openxmlformats.org/officeDocument/2006/relationships/slide" Target="slide2585.xml"/></Relationships>
</file>

<file path=ppt/slides/_rels/slide255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44.xml"/><Relationship Id="rId1" Type="http://schemas.openxmlformats.org/officeDocument/2006/relationships/slideLayout" Target="../slideLayouts/slideLayout27.xml"/></Relationships>
</file>

<file path=ppt/slides/_rels/slide255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45.xml"/><Relationship Id="rId1" Type="http://schemas.openxmlformats.org/officeDocument/2006/relationships/slideLayout" Target="../slideLayouts/slideLayout27.xml"/></Relationships>
</file>

<file path=ppt/slides/_rels/slide255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46.xml"/><Relationship Id="rId1" Type="http://schemas.openxmlformats.org/officeDocument/2006/relationships/slideLayout" Target="../slideLayouts/slideLayout27.xml"/></Relationships>
</file>

<file path=ppt/slides/_rels/slide255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47.xml"/><Relationship Id="rId1" Type="http://schemas.openxmlformats.org/officeDocument/2006/relationships/slideLayout" Target="../slideLayouts/slideLayout27.xml"/></Relationships>
</file>

<file path=ppt/slides/_rels/slide255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48.xml"/><Relationship Id="rId1" Type="http://schemas.openxmlformats.org/officeDocument/2006/relationships/slideLayout" Target="../slideLayouts/slideLayout27.xml"/></Relationships>
</file>

<file path=ppt/slides/_rels/slide255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49.xml"/><Relationship Id="rId1" Type="http://schemas.openxmlformats.org/officeDocument/2006/relationships/slideLayout" Target="../slideLayouts/slideLayout27.xml"/></Relationships>
</file>

<file path=ppt/slides/_rels/slide255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50.xml"/><Relationship Id="rId1" Type="http://schemas.openxmlformats.org/officeDocument/2006/relationships/slideLayout" Target="../slideLayouts/slideLayout27.xml"/></Relationships>
</file>

<file path=ppt/slides/_rels/slide256.xml.rels><?xml version="1.0" encoding="UTF-8" standalone="yes"?>
<Relationships xmlns="http://schemas.openxmlformats.org/package/2006/relationships"><Relationship Id="rId8" Type="http://schemas.openxmlformats.org/officeDocument/2006/relationships/slide" Target="slide3213.xml"/><Relationship Id="rId3" Type="http://schemas.openxmlformats.org/officeDocument/2006/relationships/slide" Target="slide3360.xml"/><Relationship Id="rId7" Type="http://schemas.openxmlformats.org/officeDocument/2006/relationships/slide" Target="slide257.xml"/><Relationship Id="rId2" Type="http://schemas.openxmlformats.org/officeDocument/2006/relationships/notesSlide" Target="../notesSlides/notesSlide179.xml"/><Relationship Id="rId1" Type="http://schemas.openxmlformats.org/officeDocument/2006/relationships/slideLayout" Target="../slideLayouts/slideLayout39.xml"/><Relationship Id="rId6" Type="http://schemas.openxmlformats.org/officeDocument/2006/relationships/slide" Target="slide3221.xml"/><Relationship Id="rId5" Type="http://schemas.openxmlformats.org/officeDocument/2006/relationships/slide" Target="slide255.xml"/><Relationship Id="rId4" Type="http://schemas.openxmlformats.org/officeDocument/2006/relationships/slide" Target="slide3538.xml"/><Relationship Id="rId9" Type="http://schemas.openxmlformats.org/officeDocument/2006/relationships/slide" Target="slide3347.xml"/></Relationships>
</file>

<file path=ppt/slides/_rels/slide256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51.xml"/><Relationship Id="rId1" Type="http://schemas.openxmlformats.org/officeDocument/2006/relationships/slideLayout" Target="../slideLayouts/slideLayout27.xml"/></Relationships>
</file>

<file path=ppt/slides/_rels/slide2561.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562.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56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52.xml"/><Relationship Id="rId1" Type="http://schemas.openxmlformats.org/officeDocument/2006/relationships/slideLayout" Target="../slideLayouts/slideLayout27.xml"/></Relationships>
</file>

<file path=ppt/slides/_rels/slide256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53.xml"/><Relationship Id="rId1" Type="http://schemas.openxmlformats.org/officeDocument/2006/relationships/slideLayout" Target="../slideLayouts/slideLayout27.xml"/></Relationships>
</file>

<file path=ppt/slides/_rels/slide256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54.xml"/><Relationship Id="rId1" Type="http://schemas.openxmlformats.org/officeDocument/2006/relationships/slideLayout" Target="../slideLayouts/slideLayout27.xml"/></Relationships>
</file>

<file path=ppt/slides/_rels/slide256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55.xml"/><Relationship Id="rId1" Type="http://schemas.openxmlformats.org/officeDocument/2006/relationships/slideLayout" Target="../slideLayouts/slideLayout38.xml"/></Relationships>
</file>

<file path=ppt/slides/_rels/slide256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56.xml"/><Relationship Id="rId1" Type="http://schemas.openxmlformats.org/officeDocument/2006/relationships/slideLayout" Target="../slideLayouts/slideLayout38.xml"/></Relationships>
</file>

<file path=ppt/slides/_rels/slide256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57.xml"/><Relationship Id="rId1" Type="http://schemas.openxmlformats.org/officeDocument/2006/relationships/slideLayout" Target="../slideLayouts/slideLayout38.xml"/></Relationships>
</file>

<file path=ppt/slides/_rels/slide256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58.xml"/><Relationship Id="rId1" Type="http://schemas.openxmlformats.org/officeDocument/2006/relationships/slideLayout" Target="../slideLayouts/slideLayout38.xml"/></Relationships>
</file>

<file path=ppt/slides/_rels/slide25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80.xml"/><Relationship Id="rId1" Type="http://schemas.openxmlformats.org/officeDocument/2006/relationships/slideLayout" Target="../slideLayouts/slideLayout29.xml"/></Relationships>
</file>

<file path=ppt/slides/_rels/slide257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59.xml"/><Relationship Id="rId1" Type="http://schemas.openxmlformats.org/officeDocument/2006/relationships/slideLayout" Target="../slideLayouts/slideLayout39.xml"/></Relationships>
</file>

<file path=ppt/slides/_rels/slide2571.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572.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573.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574.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575.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57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60.xml"/><Relationship Id="rId1" Type="http://schemas.openxmlformats.org/officeDocument/2006/relationships/slideLayout" Target="../slideLayouts/slideLayout27.xml"/></Relationships>
</file>

<file path=ppt/slides/_rels/slide2577.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57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61.xml"/><Relationship Id="rId1" Type="http://schemas.openxmlformats.org/officeDocument/2006/relationships/slideLayout" Target="../slideLayouts/slideLayout27.xml"/></Relationships>
</file>

<file path=ppt/slides/_rels/slide257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62.xml"/><Relationship Id="rId1" Type="http://schemas.openxmlformats.org/officeDocument/2006/relationships/slideLayout" Target="../slideLayouts/slideLayout27.xml"/></Relationships>
</file>

<file path=ppt/slides/_rels/slide25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81.xml"/><Relationship Id="rId1" Type="http://schemas.openxmlformats.org/officeDocument/2006/relationships/slideLayout" Target="../slideLayouts/slideLayout39.xml"/></Relationships>
</file>

<file path=ppt/slides/_rels/slide258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63.xml"/><Relationship Id="rId1" Type="http://schemas.openxmlformats.org/officeDocument/2006/relationships/slideLayout" Target="../slideLayouts/slideLayout27.xml"/></Relationships>
</file>

<file path=ppt/slides/_rels/slide258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64.xml"/><Relationship Id="rId1" Type="http://schemas.openxmlformats.org/officeDocument/2006/relationships/slideLayout" Target="../slideLayouts/slideLayout27.xml"/></Relationships>
</file>

<file path=ppt/slides/_rels/slide258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65.xml"/><Relationship Id="rId1" Type="http://schemas.openxmlformats.org/officeDocument/2006/relationships/slideLayout" Target="../slideLayouts/slideLayout27.xml"/></Relationships>
</file>

<file path=ppt/slides/_rels/slide2583.xml.rels><?xml version="1.0" encoding="UTF-8" standalone="yes"?>
<Relationships xmlns="http://schemas.openxmlformats.org/package/2006/relationships"><Relationship Id="rId3" Type="http://schemas.openxmlformats.org/officeDocument/2006/relationships/slide" Target="slide247.xml"/><Relationship Id="rId2" Type="http://schemas.openxmlformats.org/officeDocument/2006/relationships/slide" Target="slide146.xml"/><Relationship Id="rId1" Type="http://schemas.openxmlformats.org/officeDocument/2006/relationships/slideLayout" Target="../slideLayouts/slideLayout39.xml"/></Relationships>
</file>

<file path=ppt/slides/_rels/slide258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7.xml"/><Relationship Id="rId1" Type="http://schemas.openxmlformats.org/officeDocument/2006/relationships/slideLayout" Target="../slideLayouts/slideLayout29.xml"/></Relationships>
</file>

<file path=ppt/slides/_rels/slide258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66.xml"/><Relationship Id="rId1" Type="http://schemas.openxmlformats.org/officeDocument/2006/relationships/slideLayout" Target="../slideLayouts/slideLayout27.xml"/><Relationship Id="rId4" Type="http://schemas.openxmlformats.org/officeDocument/2006/relationships/slide" Target="slide2552.xml"/></Relationships>
</file>

<file path=ppt/slides/_rels/slide2586.xml.rels><?xml version="1.0" encoding="UTF-8" standalone="yes"?>
<Relationships xmlns="http://schemas.openxmlformats.org/package/2006/relationships"><Relationship Id="rId3" Type="http://schemas.openxmlformats.org/officeDocument/2006/relationships/slide" Target="slide3580.xml"/><Relationship Id="rId2" Type="http://schemas.openxmlformats.org/officeDocument/2006/relationships/notesSlide" Target="../notesSlides/notesSlide1667.xml"/><Relationship Id="rId1" Type="http://schemas.openxmlformats.org/officeDocument/2006/relationships/slideLayout" Target="../slideLayouts/slideLayout27.xml"/><Relationship Id="rId5" Type="http://schemas.openxmlformats.org/officeDocument/2006/relationships/slide" Target="slide2553.xml"/><Relationship Id="rId4" Type="http://schemas.openxmlformats.org/officeDocument/2006/relationships/slide" Target="slide146.xml"/></Relationships>
</file>

<file path=ppt/slides/_rels/slide258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553.xml"/><Relationship Id="rId1" Type="http://schemas.openxmlformats.org/officeDocument/2006/relationships/slideLayout" Target="../slideLayouts/slideLayout29.xml"/></Relationships>
</file>

<file path=ppt/slides/_rels/slide2588.xml.rels><?xml version="1.0" encoding="UTF-8" standalone="yes"?>
<Relationships xmlns="http://schemas.openxmlformats.org/package/2006/relationships"><Relationship Id="rId3" Type="http://schemas.openxmlformats.org/officeDocument/2006/relationships/slide" Target="slide219.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589.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5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82.xml"/><Relationship Id="rId1" Type="http://schemas.openxmlformats.org/officeDocument/2006/relationships/slideLayout" Target="../slideLayouts/slideLayout39.xml"/></Relationships>
</file>

<file path=ppt/slides/_rels/slide2590.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591.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592.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59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594.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595.xml.rels><?xml version="1.0" encoding="UTF-8" standalone="yes"?>
<Relationships xmlns="http://schemas.openxmlformats.org/package/2006/relationships"><Relationship Id="rId3" Type="http://schemas.openxmlformats.org/officeDocument/2006/relationships/slide" Target="slide220.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59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0.xml"/><Relationship Id="rId1" Type="http://schemas.openxmlformats.org/officeDocument/2006/relationships/slideLayout" Target="../slideLayouts/slideLayout29.xml"/></Relationships>
</file>

<file path=ppt/slides/_rels/slide2597.xml.rels><?xml version="1.0" encoding="UTF-8" standalone="yes"?>
<Relationships xmlns="http://schemas.openxmlformats.org/package/2006/relationships"><Relationship Id="rId3" Type="http://schemas.openxmlformats.org/officeDocument/2006/relationships/slide" Target="slide218.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598.xml.rels><?xml version="1.0" encoding="UTF-8" standalone="yes"?>
<Relationships xmlns="http://schemas.openxmlformats.org/package/2006/relationships"><Relationship Id="rId3" Type="http://schemas.openxmlformats.org/officeDocument/2006/relationships/slide" Target="slide2602.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599.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6.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slide" Target="slide529.xml"/><Relationship Id="rId2" Type="http://schemas.openxmlformats.org/officeDocument/2006/relationships/notesSlide" Target="../notesSlides/notesSlide17.xml"/><Relationship Id="rId1" Type="http://schemas.openxmlformats.org/officeDocument/2006/relationships/slideLayout" Target="../slideLayouts/slideLayout18.xml"/><Relationship Id="rId6" Type="http://schemas.openxmlformats.org/officeDocument/2006/relationships/slide" Target="slide31.xml"/><Relationship Id="rId5" Type="http://schemas.openxmlformats.org/officeDocument/2006/relationships/slide" Target="slide505.xml"/><Relationship Id="rId4" Type="http://schemas.openxmlformats.org/officeDocument/2006/relationships/slide" Target="slide32.xml"/></Relationships>
</file>

<file path=ppt/slides/_rels/slide26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83.xml"/><Relationship Id="rId1" Type="http://schemas.openxmlformats.org/officeDocument/2006/relationships/slideLayout" Target="../slideLayouts/slideLayout39.xml"/></Relationships>
</file>

<file path=ppt/slides/_rels/slide260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68.xml"/><Relationship Id="rId1" Type="http://schemas.openxmlformats.org/officeDocument/2006/relationships/slideLayout" Target="../slideLayouts/slideLayout27.xml"/><Relationship Id="rId4" Type="http://schemas.openxmlformats.org/officeDocument/2006/relationships/slide" Target="slide220.xml"/></Relationships>
</file>

<file path=ppt/slides/_rels/slide260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0.xml"/><Relationship Id="rId1" Type="http://schemas.openxmlformats.org/officeDocument/2006/relationships/slideLayout" Target="../slideLayouts/slideLayout29.xml"/></Relationships>
</file>

<file path=ppt/slides/_rels/slide2602.xml.rels><?xml version="1.0" encoding="UTF-8" standalone="yes"?>
<Relationships xmlns="http://schemas.openxmlformats.org/package/2006/relationships"><Relationship Id="rId3" Type="http://schemas.openxmlformats.org/officeDocument/2006/relationships/slide" Target="slide2547.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603.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604.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605.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606.xml.rels><?xml version="1.0" encoding="UTF-8" standalone="yes"?>
<Relationships xmlns="http://schemas.openxmlformats.org/package/2006/relationships"><Relationship Id="rId3" Type="http://schemas.openxmlformats.org/officeDocument/2006/relationships/slide" Target="slide220.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60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0.xml"/><Relationship Id="rId1" Type="http://schemas.openxmlformats.org/officeDocument/2006/relationships/slideLayout" Target="../slideLayouts/slideLayout29.xml"/></Relationships>
</file>

<file path=ppt/slides/_rels/slide2608.xml.rels><?xml version="1.0" encoding="UTF-8" standalone="yes"?>
<Relationships xmlns="http://schemas.openxmlformats.org/package/2006/relationships"><Relationship Id="rId3" Type="http://schemas.openxmlformats.org/officeDocument/2006/relationships/slide" Target="slide219.xml"/><Relationship Id="rId2" Type="http://schemas.openxmlformats.org/officeDocument/2006/relationships/slide" Target="slide146.xml"/><Relationship Id="rId1" Type="http://schemas.openxmlformats.org/officeDocument/2006/relationships/slideLayout" Target="../slideLayouts/slideLayout27.xml"/></Relationships>
</file>

<file path=ppt/slides/_rels/slide2609.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27.xml"/></Relationships>
</file>

<file path=ppt/slides/_rels/slide26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84.xml"/><Relationship Id="rId1" Type="http://schemas.openxmlformats.org/officeDocument/2006/relationships/slideLayout" Target="../slideLayouts/slideLayout39.xml"/><Relationship Id="rId6" Type="http://schemas.openxmlformats.org/officeDocument/2006/relationships/slide" Target="slide3659.xml"/><Relationship Id="rId5" Type="http://schemas.openxmlformats.org/officeDocument/2006/relationships/slide" Target="slide3544.xml"/><Relationship Id="rId4" Type="http://schemas.openxmlformats.org/officeDocument/2006/relationships/slide" Target="slide3578.xml"/></Relationships>
</file>

<file path=ppt/slides/_rels/slide2610.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27.xml"/></Relationships>
</file>

<file path=ppt/slides/_rels/slide2611.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27.xml"/></Relationships>
</file>

<file path=ppt/slides/_rels/slide2612.xml.rels><?xml version="1.0" encoding="UTF-8" standalone="yes"?>
<Relationships xmlns="http://schemas.openxmlformats.org/package/2006/relationships"><Relationship Id="rId3" Type="http://schemas.openxmlformats.org/officeDocument/2006/relationships/slide" Target="slide220.xml"/><Relationship Id="rId2" Type="http://schemas.openxmlformats.org/officeDocument/2006/relationships/slide" Target="slide146.xml"/><Relationship Id="rId1" Type="http://schemas.openxmlformats.org/officeDocument/2006/relationships/slideLayout" Target="../slideLayouts/slideLayout27.xml"/></Relationships>
</file>

<file path=ppt/slides/_rels/slide261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0.xml"/><Relationship Id="rId1" Type="http://schemas.openxmlformats.org/officeDocument/2006/relationships/slideLayout" Target="../slideLayouts/slideLayout29.xml"/></Relationships>
</file>

<file path=ppt/slides/_rels/slide261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69.xml"/><Relationship Id="rId1" Type="http://schemas.openxmlformats.org/officeDocument/2006/relationships/slideLayout" Target="../slideLayouts/slideLayout32.xml"/><Relationship Id="rId4" Type="http://schemas.openxmlformats.org/officeDocument/2006/relationships/slide" Target="slide219.xml"/></Relationships>
</file>

<file path=ppt/slides/_rels/slide261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70.xml"/><Relationship Id="rId1" Type="http://schemas.openxmlformats.org/officeDocument/2006/relationships/slideLayout" Target="../slideLayouts/slideLayout32.xml"/></Relationships>
</file>

<file path=ppt/slides/_rels/slide261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71.xml"/><Relationship Id="rId1" Type="http://schemas.openxmlformats.org/officeDocument/2006/relationships/slideLayout" Target="../slideLayouts/slideLayout32.xml"/></Relationships>
</file>

<file path=ppt/slides/_rels/slide261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72.xml"/><Relationship Id="rId1" Type="http://schemas.openxmlformats.org/officeDocument/2006/relationships/slideLayout" Target="../slideLayouts/slideLayout32.xml"/></Relationships>
</file>

<file path=ppt/slides/_rels/slide261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73.xml"/><Relationship Id="rId1" Type="http://schemas.openxmlformats.org/officeDocument/2006/relationships/slideLayout" Target="../slideLayouts/slideLayout32.xml"/></Relationships>
</file>

<file path=ppt/slides/_rels/slide261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74.xml"/><Relationship Id="rId1" Type="http://schemas.openxmlformats.org/officeDocument/2006/relationships/slideLayout" Target="../slideLayouts/slideLayout32.xml"/></Relationships>
</file>

<file path=ppt/slides/_rels/slide26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85.xml"/><Relationship Id="rId1" Type="http://schemas.openxmlformats.org/officeDocument/2006/relationships/slideLayout" Target="../slideLayouts/slideLayout41.xml"/></Relationships>
</file>

<file path=ppt/slides/_rels/slide262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75.xml"/><Relationship Id="rId1" Type="http://schemas.openxmlformats.org/officeDocument/2006/relationships/slideLayout" Target="../slideLayouts/slideLayout32.xml"/><Relationship Id="rId5" Type="http://schemas.openxmlformats.org/officeDocument/2006/relationships/slide" Target="slide2629.xml"/><Relationship Id="rId4" Type="http://schemas.openxmlformats.org/officeDocument/2006/relationships/slide" Target="slide220.xml"/></Relationships>
</file>

<file path=ppt/slides/_rels/slide262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0.xml"/><Relationship Id="rId1" Type="http://schemas.openxmlformats.org/officeDocument/2006/relationships/slideLayout" Target="../slideLayouts/slideLayout29.xml"/></Relationships>
</file>

<file path=ppt/slides/_rels/slide2622.xml.rels><?xml version="1.0" encoding="UTF-8" standalone="yes"?>
<Relationships xmlns="http://schemas.openxmlformats.org/package/2006/relationships"><Relationship Id="rId3" Type="http://schemas.openxmlformats.org/officeDocument/2006/relationships/slide" Target="slide219.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623.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624.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625.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626.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62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0.xml"/><Relationship Id="rId1" Type="http://schemas.openxmlformats.org/officeDocument/2006/relationships/slideLayout" Target="../slideLayouts/slideLayout32.xml"/></Relationships>
</file>

<file path=ppt/slides/_rels/slide262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0.xml"/><Relationship Id="rId1" Type="http://schemas.openxmlformats.org/officeDocument/2006/relationships/slideLayout" Target="../slideLayouts/slideLayout29.xml"/></Relationships>
</file>

<file path=ppt/slides/_rels/slide2629.xml.rels><?xml version="1.0" encoding="UTF-8" standalone="yes"?>
<Relationships xmlns="http://schemas.openxmlformats.org/package/2006/relationships"><Relationship Id="rId3" Type="http://schemas.openxmlformats.org/officeDocument/2006/relationships/slide" Target="slide220.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63.xml.rels><?xml version="1.0" encoding="UTF-8" standalone="yes"?>
<Relationships xmlns="http://schemas.openxmlformats.org/package/2006/relationships"><Relationship Id="rId3" Type="http://schemas.openxmlformats.org/officeDocument/2006/relationships/slide" Target="slide3370.xml"/><Relationship Id="rId2" Type="http://schemas.openxmlformats.org/officeDocument/2006/relationships/notesSlide" Target="../notesSlides/notesSlide186.xml"/><Relationship Id="rId1" Type="http://schemas.openxmlformats.org/officeDocument/2006/relationships/slideLayout" Target="../slideLayouts/slideLayout39.xml"/><Relationship Id="rId4" Type="http://schemas.openxmlformats.org/officeDocument/2006/relationships/slide" Target="slide255.xml"/></Relationships>
</file>

<file path=ppt/slides/_rels/slide2630.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631.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632.xml.rels><?xml version="1.0" encoding="UTF-8" standalone="yes"?>
<Relationships xmlns="http://schemas.openxmlformats.org/package/2006/relationships"><Relationship Id="rId3" Type="http://schemas.openxmlformats.org/officeDocument/2006/relationships/slide" Target="slide221.xml"/><Relationship Id="rId2" Type="http://schemas.openxmlformats.org/officeDocument/2006/relationships/notesSlide" Target="../notesSlides/notesSlide1676.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263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34.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8.xml"/><Relationship Id="rId5" Type="http://schemas.openxmlformats.org/officeDocument/2006/relationships/image" Target="../media/image3.jpg"/><Relationship Id="rId4" Type="http://schemas.openxmlformats.org/officeDocument/2006/relationships/slide" Target="slide220.xml"/></Relationships>
</file>

<file path=ppt/slides/_rels/slide2635.xml.rels><?xml version="1.0" encoding="UTF-8" standalone="yes"?>
<Relationships xmlns="http://schemas.openxmlformats.org/package/2006/relationships"><Relationship Id="rId8" Type="http://schemas.openxmlformats.org/officeDocument/2006/relationships/slide" Target="slide2650.xml"/><Relationship Id="rId13" Type="http://schemas.openxmlformats.org/officeDocument/2006/relationships/slide" Target="slide2667.xml"/><Relationship Id="rId18" Type="http://schemas.openxmlformats.org/officeDocument/2006/relationships/slide" Target="slide2655.xml"/><Relationship Id="rId3" Type="http://schemas.openxmlformats.org/officeDocument/2006/relationships/slide" Target="slide2636.xml"/><Relationship Id="rId21" Type="http://schemas.openxmlformats.org/officeDocument/2006/relationships/slide" Target="slide146.xml"/><Relationship Id="rId7" Type="http://schemas.openxmlformats.org/officeDocument/2006/relationships/slide" Target="slide2648.xml"/><Relationship Id="rId12" Type="http://schemas.openxmlformats.org/officeDocument/2006/relationships/slide" Target="slide2665.xml"/><Relationship Id="rId17" Type="http://schemas.openxmlformats.org/officeDocument/2006/relationships/slide" Target="slide2657.xml"/><Relationship Id="rId2" Type="http://schemas.openxmlformats.org/officeDocument/2006/relationships/slide" Target="slide221.xml"/><Relationship Id="rId16" Type="http://schemas.openxmlformats.org/officeDocument/2006/relationships/slide" Target="slide2675.xml"/><Relationship Id="rId20" Type="http://schemas.openxmlformats.org/officeDocument/2006/relationships/slide" Target="slide2682.xml"/><Relationship Id="rId1" Type="http://schemas.openxmlformats.org/officeDocument/2006/relationships/slideLayout" Target="../slideLayouts/slideLayout32.xml"/><Relationship Id="rId6" Type="http://schemas.openxmlformats.org/officeDocument/2006/relationships/slide" Target="slide2646.xml"/><Relationship Id="rId11" Type="http://schemas.openxmlformats.org/officeDocument/2006/relationships/slide" Target="slide2663.xml"/><Relationship Id="rId24" Type="http://schemas.openxmlformats.org/officeDocument/2006/relationships/slide" Target="slide2686.xml"/><Relationship Id="rId5" Type="http://schemas.openxmlformats.org/officeDocument/2006/relationships/slide" Target="slide2640.xml"/><Relationship Id="rId15" Type="http://schemas.openxmlformats.org/officeDocument/2006/relationships/slide" Target="slide2673.xml"/><Relationship Id="rId23" Type="http://schemas.openxmlformats.org/officeDocument/2006/relationships/slide" Target="slide2659.xml"/><Relationship Id="rId10" Type="http://schemas.openxmlformats.org/officeDocument/2006/relationships/slide" Target="slide2661.xml"/><Relationship Id="rId19" Type="http://schemas.openxmlformats.org/officeDocument/2006/relationships/slide" Target="slide2678.xml"/><Relationship Id="rId4" Type="http://schemas.openxmlformats.org/officeDocument/2006/relationships/slide" Target="slide2638.xml"/><Relationship Id="rId9" Type="http://schemas.openxmlformats.org/officeDocument/2006/relationships/slide" Target="slide2653.xml"/><Relationship Id="rId14" Type="http://schemas.openxmlformats.org/officeDocument/2006/relationships/slide" Target="slide2671.xml"/><Relationship Id="rId22" Type="http://schemas.openxmlformats.org/officeDocument/2006/relationships/slide" Target="slide2644.xml"/></Relationships>
</file>

<file path=ppt/slides/_rels/slide2636.xml.rels><?xml version="1.0" encoding="UTF-8" standalone="yes"?>
<Relationships xmlns="http://schemas.openxmlformats.org/package/2006/relationships"><Relationship Id="rId3" Type="http://schemas.openxmlformats.org/officeDocument/2006/relationships/slide" Target="slide221.xml"/><Relationship Id="rId2" Type="http://schemas.openxmlformats.org/officeDocument/2006/relationships/slide" Target="slide146.xml"/><Relationship Id="rId1" Type="http://schemas.openxmlformats.org/officeDocument/2006/relationships/slideLayout" Target="../slideLayouts/slideLayout38.xml"/><Relationship Id="rId4" Type="http://schemas.openxmlformats.org/officeDocument/2006/relationships/slide" Target="slide2635.xml"/></Relationships>
</file>

<file path=ppt/slides/_rels/slide263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38.xml.rels><?xml version="1.0" encoding="UTF-8" standalone="yes"?>
<Relationships xmlns="http://schemas.openxmlformats.org/package/2006/relationships"><Relationship Id="rId3" Type="http://schemas.openxmlformats.org/officeDocument/2006/relationships/slide" Target="slide221.xml"/><Relationship Id="rId2" Type="http://schemas.openxmlformats.org/officeDocument/2006/relationships/slide" Target="slide146.xml"/><Relationship Id="rId1" Type="http://schemas.openxmlformats.org/officeDocument/2006/relationships/slideLayout" Target="../slideLayouts/slideLayout38.xml"/><Relationship Id="rId4" Type="http://schemas.openxmlformats.org/officeDocument/2006/relationships/slide" Target="slide2635.xml"/></Relationships>
</file>

<file path=ppt/slides/_rels/slide263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2640.xml.rels><?xml version="1.0" encoding="UTF-8" standalone="yes"?>
<Relationships xmlns="http://schemas.openxmlformats.org/package/2006/relationships"><Relationship Id="rId3" Type="http://schemas.openxmlformats.org/officeDocument/2006/relationships/slide" Target="slide2635.xml"/><Relationship Id="rId2" Type="http://schemas.openxmlformats.org/officeDocument/2006/relationships/slide" Target="slide146.xml"/><Relationship Id="rId1" Type="http://schemas.openxmlformats.org/officeDocument/2006/relationships/slideLayout" Target="../slideLayouts/slideLayout27.xml"/><Relationship Id="rId5" Type="http://schemas.openxmlformats.org/officeDocument/2006/relationships/slide" Target="slide221.xml"/><Relationship Id="rId4" Type="http://schemas.openxmlformats.org/officeDocument/2006/relationships/image" Target="../media/image43.jpg"/></Relationships>
</file>

<file path=ppt/slides/_rels/slide2641.xml.rels><?xml version="1.0" encoding="UTF-8" standalone="yes"?>
<Relationships xmlns="http://schemas.openxmlformats.org/package/2006/relationships"><Relationship Id="rId3" Type="http://schemas.openxmlformats.org/officeDocument/2006/relationships/image" Target="../media/image43.jpg"/><Relationship Id="rId2" Type="http://schemas.openxmlformats.org/officeDocument/2006/relationships/slide" Target="slide146.xml"/><Relationship Id="rId1" Type="http://schemas.openxmlformats.org/officeDocument/2006/relationships/slideLayout" Target="../slideLayouts/slideLayout27.xml"/><Relationship Id="rId4" Type="http://schemas.openxmlformats.org/officeDocument/2006/relationships/slide" Target="slide221.xml"/></Relationships>
</file>

<file path=ppt/slides/_rels/slide264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7.xml"/><Relationship Id="rId4" Type="http://schemas.openxmlformats.org/officeDocument/2006/relationships/image" Target="../media/image43.jpg"/></Relationships>
</file>

<file path=ppt/slides/_rels/slide264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44.xml.rels><?xml version="1.0" encoding="UTF-8" standalone="yes"?>
<Relationships xmlns="http://schemas.openxmlformats.org/package/2006/relationships"><Relationship Id="rId3" Type="http://schemas.openxmlformats.org/officeDocument/2006/relationships/slide" Target="slide221.xml"/><Relationship Id="rId2" Type="http://schemas.openxmlformats.org/officeDocument/2006/relationships/slide" Target="slide146.xml"/><Relationship Id="rId1" Type="http://schemas.openxmlformats.org/officeDocument/2006/relationships/slideLayout" Target="../slideLayouts/slideLayout38.xml"/><Relationship Id="rId4" Type="http://schemas.openxmlformats.org/officeDocument/2006/relationships/slide" Target="slide2635.xml"/></Relationships>
</file>

<file path=ppt/slides/_rels/slide264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46.xml.rels><?xml version="1.0" encoding="UTF-8" standalone="yes"?>
<Relationships xmlns="http://schemas.openxmlformats.org/package/2006/relationships"><Relationship Id="rId3" Type="http://schemas.openxmlformats.org/officeDocument/2006/relationships/slide" Target="slide221.xml"/><Relationship Id="rId2" Type="http://schemas.openxmlformats.org/officeDocument/2006/relationships/slide" Target="slide146.xml"/><Relationship Id="rId1" Type="http://schemas.openxmlformats.org/officeDocument/2006/relationships/slideLayout" Target="../slideLayouts/slideLayout38.xml"/><Relationship Id="rId4" Type="http://schemas.openxmlformats.org/officeDocument/2006/relationships/slide" Target="slide2635.xml"/></Relationships>
</file>

<file path=ppt/slides/_rels/slide264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48.xml.rels><?xml version="1.0" encoding="UTF-8" standalone="yes"?>
<Relationships xmlns="http://schemas.openxmlformats.org/package/2006/relationships"><Relationship Id="rId3" Type="http://schemas.openxmlformats.org/officeDocument/2006/relationships/slide" Target="slide221.xml"/><Relationship Id="rId2" Type="http://schemas.openxmlformats.org/officeDocument/2006/relationships/slide" Target="slide146.xml"/><Relationship Id="rId1" Type="http://schemas.openxmlformats.org/officeDocument/2006/relationships/slideLayout" Target="../slideLayouts/slideLayout38.xml"/><Relationship Id="rId4" Type="http://schemas.openxmlformats.org/officeDocument/2006/relationships/slide" Target="slide2635.xml"/></Relationships>
</file>

<file path=ppt/slides/_rels/slide264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5.xml.rels><?xml version="1.0" encoding="UTF-8" standalone="yes"?>
<Relationships xmlns="http://schemas.openxmlformats.org/package/2006/relationships"><Relationship Id="rId3" Type="http://schemas.openxmlformats.org/officeDocument/2006/relationships/slide" Target="slide3234.xml"/><Relationship Id="rId2" Type="http://schemas.openxmlformats.org/officeDocument/2006/relationships/slide" Target="slide255.xml"/><Relationship Id="rId1" Type="http://schemas.openxmlformats.org/officeDocument/2006/relationships/slideLayout" Target="../slideLayouts/slideLayout38.xml"/><Relationship Id="rId4" Type="http://schemas.openxmlformats.org/officeDocument/2006/relationships/slide" Target="slide3372.xml"/></Relationships>
</file>

<file path=ppt/slides/_rels/slide265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77.xml"/><Relationship Id="rId1" Type="http://schemas.openxmlformats.org/officeDocument/2006/relationships/slideLayout" Target="../slideLayouts/slideLayout27.xml"/><Relationship Id="rId5" Type="http://schemas.openxmlformats.org/officeDocument/2006/relationships/slide" Target="slide221.xml"/><Relationship Id="rId4" Type="http://schemas.openxmlformats.org/officeDocument/2006/relationships/slide" Target="slide2635.xml"/></Relationships>
</file>

<file path=ppt/slides/_rels/slide265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78.xml"/><Relationship Id="rId1" Type="http://schemas.openxmlformats.org/officeDocument/2006/relationships/slideLayout" Target="../slideLayouts/slideLayout27.xml"/><Relationship Id="rId4" Type="http://schemas.openxmlformats.org/officeDocument/2006/relationships/slide" Target="slide221.xml"/></Relationships>
</file>

<file path=ppt/slides/_rels/slide265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5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79.xml"/><Relationship Id="rId1" Type="http://schemas.openxmlformats.org/officeDocument/2006/relationships/slideLayout" Target="../slideLayouts/slideLayout27.xml"/><Relationship Id="rId5" Type="http://schemas.openxmlformats.org/officeDocument/2006/relationships/slide" Target="slide2635.xml"/><Relationship Id="rId4" Type="http://schemas.openxmlformats.org/officeDocument/2006/relationships/slide" Target="slide221.xml"/></Relationships>
</file>

<file path=ppt/slides/_rels/slide265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55.xml.rels><?xml version="1.0" encoding="UTF-8" standalone="yes"?>
<Relationships xmlns="http://schemas.openxmlformats.org/package/2006/relationships"><Relationship Id="rId3" Type="http://schemas.openxmlformats.org/officeDocument/2006/relationships/slide" Target="slide221.xml"/><Relationship Id="rId2" Type="http://schemas.openxmlformats.org/officeDocument/2006/relationships/slide" Target="slide146.xml"/><Relationship Id="rId1" Type="http://schemas.openxmlformats.org/officeDocument/2006/relationships/slideLayout" Target="../slideLayouts/slideLayout38.xml"/><Relationship Id="rId4" Type="http://schemas.openxmlformats.org/officeDocument/2006/relationships/slide" Target="slide2635.xml"/></Relationships>
</file>

<file path=ppt/slides/_rels/slide265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57.xml.rels><?xml version="1.0" encoding="UTF-8" standalone="yes"?>
<Relationships xmlns="http://schemas.openxmlformats.org/package/2006/relationships"><Relationship Id="rId3" Type="http://schemas.openxmlformats.org/officeDocument/2006/relationships/slide" Target="slide221.xml"/><Relationship Id="rId2" Type="http://schemas.openxmlformats.org/officeDocument/2006/relationships/slide" Target="slide146.xml"/><Relationship Id="rId1" Type="http://schemas.openxmlformats.org/officeDocument/2006/relationships/slideLayout" Target="../slideLayouts/slideLayout38.xml"/><Relationship Id="rId4" Type="http://schemas.openxmlformats.org/officeDocument/2006/relationships/slide" Target="slide2635.xml"/></Relationships>
</file>

<file path=ppt/slides/_rels/slide265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59.xml.rels><?xml version="1.0" encoding="UTF-8" standalone="yes"?>
<Relationships xmlns="http://schemas.openxmlformats.org/package/2006/relationships"><Relationship Id="rId3" Type="http://schemas.openxmlformats.org/officeDocument/2006/relationships/slide" Target="slide221.xml"/><Relationship Id="rId2" Type="http://schemas.openxmlformats.org/officeDocument/2006/relationships/slide" Target="slide146.xml"/><Relationship Id="rId1" Type="http://schemas.openxmlformats.org/officeDocument/2006/relationships/slideLayout" Target="../slideLayouts/slideLayout38.xml"/><Relationship Id="rId4" Type="http://schemas.openxmlformats.org/officeDocument/2006/relationships/slide" Target="slide2635.xml"/></Relationships>
</file>

<file path=ppt/slides/_rels/slide26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266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61.xml.rels><?xml version="1.0" encoding="UTF-8" standalone="yes"?>
<Relationships xmlns="http://schemas.openxmlformats.org/package/2006/relationships"><Relationship Id="rId3" Type="http://schemas.openxmlformats.org/officeDocument/2006/relationships/slide" Target="slide221.xml"/><Relationship Id="rId2" Type="http://schemas.openxmlformats.org/officeDocument/2006/relationships/slide" Target="slide146.xml"/><Relationship Id="rId1" Type="http://schemas.openxmlformats.org/officeDocument/2006/relationships/slideLayout" Target="../slideLayouts/slideLayout38.xml"/><Relationship Id="rId4" Type="http://schemas.openxmlformats.org/officeDocument/2006/relationships/slide" Target="slide2635.xml"/></Relationships>
</file>

<file path=ppt/slides/_rels/slide266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63.xml.rels><?xml version="1.0" encoding="UTF-8" standalone="yes"?>
<Relationships xmlns="http://schemas.openxmlformats.org/package/2006/relationships"><Relationship Id="rId3" Type="http://schemas.openxmlformats.org/officeDocument/2006/relationships/slide" Target="slide221.xml"/><Relationship Id="rId2" Type="http://schemas.openxmlformats.org/officeDocument/2006/relationships/slide" Target="slide146.xml"/><Relationship Id="rId1" Type="http://schemas.openxmlformats.org/officeDocument/2006/relationships/slideLayout" Target="../slideLayouts/slideLayout38.xml"/><Relationship Id="rId4" Type="http://schemas.openxmlformats.org/officeDocument/2006/relationships/slide" Target="slide2635.xml"/></Relationships>
</file>

<file path=ppt/slides/_rels/slide266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65.xml.rels><?xml version="1.0" encoding="UTF-8" standalone="yes"?>
<Relationships xmlns="http://schemas.openxmlformats.org/package/2006/relationships"><Relationship Id="rId3" Type="http://schemas.openxmlformats.org/officeDocument/2006/relationships/slide" Target="slide221.xml"/><Relationship Id="rId2" Type="http://schemas.openxmlformats.org/officeDocument/2006/relationships/slide" Target="slide146.xml"/><Relationship Id="rId1" Type="http://schemas.openxmlformats.org/officeDocument/2006/relationships/slideLayout" Target="../slideLayouts/slideLayout38.xml"/><Relationship Id="rId4" Type="http://schemas.openxmlformats.org/officeDocument/2006/relationships/slide" Target="slide2635.xml"/></Relationships>
</file>

<file path=ppt/slides/_rels/slide266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67.xml.rels><?xml version="1.0" encoding="UTF-8" standalone="yes"?>
<Relationships xmlns="http://schemas.openxmlformats.org/package/2006/relationships"><Relationship Id="rId3" Type="http://schemas.openxmlformats.org/officeDocument/2006/relationships/slide" Target="slide221.xml"/><Relationship Id="rId2" Type="http://schemas.openxmlformats.org/officeDocument/2006/relationships/slide" Target="slide146.xml"/><Relationship Id="rId1" Type="http://schemas.openxmlformats.org/officeDocument/2006/relationships/slideLayout" Target="../slideLayouts/slideLayout38.xml"/><Relationship Id="rId5" Type="http://schemas.openxmlformats.org/officeDocument/2006/relationships/slide" Target="slide2669.xml"/><Relationship Id="rId4" Type="http://schemas.openxmlformats.org/officeDocument/2006/relationships/slide" Target="slide2635.xml"/></Relationships>
</file>

<file path=ppt/slides/_rels/slide266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69.xml.rels><?xml version="1.0" encoding="UTF-8" standalone="yes"?>
<Relationships xmlns="http://schemas.openxmlformats.org/package/2006/relationships"><Relationship Id="rId3" Type="http://schemas.openxmlformats.org/officeDocument/2006/relationships/slide" Target="slide221.xml"/><Relationship Id="rId2" Type="http://schemas.openxmlformats.org/officeDocument/2006/relationships/slide" Target="slide146.xml"/><Relationship Id="rId1" Type="http://schemas.openxmlformats.org/officeDocument/2006/relationships/slideLayout" Target="../slideLayouts/slideLayout38.xml"/><Relationship Id="rId4" Type="http://schemas.openxmlformats.org/officeDocument/2006/relationships/slide" Target="slide2667.xml"/></Relationships>
</file>

<file path=ppt/slides/_rels/slide26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267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71.xml.rels><?xml version="1.0" encoding="UTF-8" standalone="yes"?>
<Relationships xmlns="http://schemas.openxmlformats.org/package/2006/relationships"><Relationship Id="rId3" Type="http://schemas.openxmlformats.org/officeDocument/2006/relationships/slide" Target="slide221.xml"/><Relationship Id="rId2" Type="http://schemas.openxmlformats.org/officeDocument/2006/relationships/slide" Target="slide146.xml"/><Relationship Id="rId1" Type="http://schemas.openxmlformats.org/officeDocument/2006/relationships/slideLayout" Target="../slideLayouts/slideLayout38.xml"/><Relationship Id="rId4" Type="http://schemas.openxmlformats.org/officeDocument/2006/relationships/slide" Target="slide2635.xml"/></Relationships>
</file>

<file path=ppt/slides/_rels/slide267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73.xml.rels><?xml version="1.0" encoding="UTF-8" standalone="yes"?>
<Relationships xmlns="http://schemas.openxmlformats.org/package/2006/relationships"><Relationship Id="rId3" Type="http://schemas.openxmlformats.org/officeDocument/2006/relationships/slide" Target="slide221.xml"/><Relationship Id="rId2" Type="http://schemas.openxmlformats.org/officeDocument/2006/relationships/slide" Target="slide146.xml"/><Relationship Id="rId1" Type="http://schemas.openxmlformats.org/officeDocument/2006/relationships/slideLayout" Target="../slideLayouts/slideLayout38.xml"/><Relationship Id="rId4" Type="http://schemas.openxmlformats.org/officeDocument/2006/relationships/slide" Target="slide2635.xml"/></Relationships>
</file>

<file path=ppt/slides/_rels/slide267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75.xml.rels><?xml version="1.0" encoding="UTF-8" standalone="yes"?>
<Relationships xmlns="http://schemas.openxmlformats.org/package/2006/relationships"><Relationship Id="rId3" Type="http://schemas.openxmlformats.org/officeDocument/2006/relationships/slide" Target="slide2635.xml"/><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67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38.xml"/></Relationships>
</file>

<file path=ppt/slides/_rels/slide267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78.xml.rels><?xml version="1.0" encoding="UTF-8" standalone="yes"?>
<Relationships xmlns="http://schemas.openxmlformats.org/package/2006/relationships"><Relationship Id="rId3" Type="http://schemas.openxmlformats.org/officeDocument/2006/relationships/slide" Target="slide221.xml"/><Relationship Id="rId2" Type="http://schemas.openxmlformats.org/officeDocument/2006/relationships/slide" Target="slide146.xml"/><Relationship Id="rId1" Type="http://schemas.openxmlformats.org/officeDocument/2006/relationships/slideLayout" Target="../slideLayouts/slideLayout38.xml"/><Relationship Id="rId5" Type="http://schemas.openxmlformats.org/officeDocument/2006/relationships/slide" Target="slide2680.xml"/><Relationship Id="rId4" Type="http://schemas.openxmlformats.org/officeDocument/2006/relationships/slide" Target="slide2635.xml"/></Relationships>
</file>

<file path=ppt/slides/_rels/slide267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2680.xml.rels><?xml version="1.0" encoding="UTF-8" standalone="yes"?>
<Relationships xmlns="http://schemas.openxmlformats.org/package/2006/relationships"><Relationship Id="rId3" Type="http://schemas.openxmlformats.org/officeDocument/2006/relationships/slide" Target="slide221.xml"/><Relationship Id="rId2" Type="http://schemas.openxmlformats.org/officeDocument/2006/relationships/slide" Target="slide146.xml"/><Relationship Id="rId1" Type="http://schemas.openxmlformats.org/officeDocument/2006/relationships/slideLayout" Target="../slideLayouts/slideLayout38.xml"/><Relationship Id="rId4" Type="http://schemas.openxmlformats.org/officeDocument/2006/relationships/slide" Target="slide2635.xml"/></Relationships>
</file>

<file path=ppt/slides/_rels/slide268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82.xml.rels><?xml version="1.0" encoding="UTF-8" standalone="yes"?>
<Relationships xmlns="http://schemas.openxmlformats.org/package/2006/relationships"><Relationship Id="rId3" Type="http://schemas.openxmlformats.org/officeDocument/2006/relationships/slide" Target="slide2635.xml"/><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683.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684.xml.rels><?xml version="1.0" encoding="UTF-8" standalone="yes"?>
<Relationships xmlns="http://schemas.openxmlformats.org/package/2006/relationships"><Relationship Id="rId3" Type="http://schemas.openxmlformats.org/officeDocument/2006/relationships/slide" Target="slide221.xml"/><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68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686.xml.rels><?xml version="1.0" encoding="UTF-8" standalone="yes"?>
<Relationships xmlns="http://schemas.openxmlformats.org/package/2006/relationships"><Relationship Id="rId8" Type="http://schemas.openxmlformats.org/officeDocument/2006/relationships/slide" Target="slide2713.xml"/><Relationship Id="rId13" Type="http://schemas.openxmlformats.org/officeDocument/2006/relationships/slide" Target="slide2721.xml"/><Relationship Id="rId18" Type="http://schemas.openxmlformats.org/officeDocument/2006/relationships/slide" Target="slide2717.xml"/><Relationship Id="rId26" Type="http://schemas.openxmlformats.org/officeDocument/2006/relationships/slide" Target="slide2703.xml"/><Relationship Id="rId3" Type="http://schemas.openxmlformats.org/officeDocument/2006/relationships/slide" Target="slide2699.xml"/><Relationship Id="rId21" Type="http://schemas.openxmlformats.org/officeDocument/2006/relationships/slide" Target="slide2733.xml"/><Relationship Id="rId7" Type="http://schemas.openxmlformats.org/officeDocument/2006/relationships/slide" Target="slide2695.xml"/><Relationship Id="rId12" Type="http://schemas.openxmlformats.org/officeDocument/2006/relationships/slide" Target="slide2689.xml"/><Relationship Id="rId17" Type="http://schemas.openxmlformats.org/officeDocument/2006/relationships/slide" Target="slide2709.xml"/><Relationship Id="rId25" Type="http://schemas.openxmlformats.org/officeDocument/2006/relationships/slide" Target="slide2729.xml"/><Relationship Id="rId2" Type="http://schemas.openxmlformats.org/officeDocument/2006/relationships/slide" Target="slide2705.xml"/><Relationship Id="rId16" Type="http://schemas.openxmlformats.org/officeDocument/2006/relationships/slide" Target="slide2715.xml"/><Relationship Id="rId20" Type="http://schemas.openxmlformats.org/officeDocument/2006/relationships/slide" Target="slide2725.xml"/><Relationship Id="rId29" Type="http://schemas.openxmlformats.org/officeDocument/2006/relationships/slide" Target="slide2737.xml"/><Relationship Id="rId1" Type="http://schemas.openxmlformats.org/officeDocument/2006/relationships/slideLayout" Target="../slideLayouts/slideLayout32.xml"/><Relationship Id="rId6" Type="http://schemas.openxmlformats.org/officeDocument/2006/relationships/slide" Target="slide2693.xml"/><Relationship Id="rId11" Type="http://schemas.openxmlformats.org/officeDocument/2006/relationships/slide" Target="slide2687.xml"/><Relationship Id="rId24" Type="http://schemas.openxmlformats.org/officeDocument/2006/relationships/slide" Target="slide2727.xml"/><Relationship Id="rId5" Type="http://schemas.openxmlformats.org/officeDocument/2006/relationships/slide" Target="slide2691.xml"/><Relationship Id="rId15" Type="http://schemas.openxmlformats.org/officeDocument/2006/relationships/slide" Target="slide2701.xml"/><Relationship Id="rId23" Type="http://schemas.openxmlformats.org/officeDocument/2006/relationships/slide" Target="slide2719.xml"/><Relationship Id="rId28" Type="http://schemas.openxmlformats.org/officeDocument/2006/relationships/slide" Target="slide2635.xml"/><Relationship Id="rId10" Type="http://schemas.openxmlformats.org/officeDocument/2006/relationships/slide" Target="slide2711.xml"/><Relationship Id="rId19" Type="http://schemas.openxmlformats.org/officeDocument/2006/relationships/slide" Target="slide2723.xml"/><Relationship Id="rId4" Type="http://schemas.openxmlformats.org/officeDocument/2006/relationships/slide" Target="slide146.xml"/><Relationship Id="rId9" Type="http://schemas.openxmlformats.org/officeDocument/2006/relationships/slide" Target="slide2697.xml"/><Relationship Id="rId14" Type="http://schemas.openxmlformats.org/officeDocument/2006/relationships/slide" Target="slide2707.xml"/><Relationship Id="rId22" Type="http://schemas.openxmlformats.org/officeDocument/2006/relationships/slide" Target="slide2735.xml"/><Relationship Id="rId27" Type="http://schemas.openxmlformats.org/officeDocument/2006/relationships/slide" Target="slide2731.xml"/><Relationship Id="rId30" Type="http://schemas.openxmlformats.org/officeDocument/2006/relationships/slide" Target="slide2680.xml"/></Relationships>
</file>

<file path=ppt/slides/_rels/slide2687.xml.rels><?xml version="1.0" encoding="UTF-8" standalone="yes"?>
<Relationships xmlns="http://schemas.openxmlformats.org/package/2006/relationships"><Relationship Id="rId3" Type="http://schemas.openxmlformats.org/officeDocument/2006/relationships/slide" Target="slide2686.xml"/><Relationship Id="rId2" Type="http://schemas.openxmlformats.org/officeDocument/2006/relationships/slide" Target="slide222.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268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689.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6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269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691.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69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693.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8.xml"/><Relationship Id="rId4" Type="http://schemas.openxmlformats.org/officeDocument/2006/relationships/slide" Target="slide2686.xml"/></Relationships>
</file>

<file path=ppt/slides/_rels/slide269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695.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69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697.xml.rels><?xml version="1.0" encoding="UTF-8" standalone="yes"?>
<Relationships xmlns="http://schemas.openxmlformats.org/package/2006/relationships"><Relationship Id="rId3" Type="http://schemas.openxmlformats.org/officeDocument/2006/relationships/slide" Target="slide2686.xml"/><Relationship Id="rId2" Type="http://schemas.openxmlformats.org/officeDocument/2006/relationships/slide" Target="slide222.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269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69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80.xml"/><Relationship Id="rId1" Type="http://schemas.openxmlformats.org/officeDocument/2006/relationships/slideLayout" Target="../slideLayouts/slideLayout27.xml"/><Relationship Id="rId5" Type="http://schemas.openxmlformats.org/officeDocument/2006/relationships/slide" Target="slide2686.xml"/><Relationship Id="rId4" Type="http://schemas.openxmlformats.org/officeDocument/2006/relationships/slide" Target="slide222.xml"/></Relationships>
</file>

<file path=ppt/slides/_rels/slide27.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18.xml"/><Relationship Id="rId1" Type="http://schemas.openxmlformats.org/officeDocument/2006/relationships/slideLayout" Target="../slideLayouts/slideLayout18.xml"/><Relationship Id="rId6" Type="http://schemas.openxmlformats.org/officeDocument/2006/relationships/slide" Target="slide529.xml"/><Relationship Id="rId5" Type="http://schemas.openxmlformats.org/officeDocument/2006/relationships/slide" Target="slide3.xml"/><Relationship Id="rId4" Type="http://schemas.openxmlformats.org/officeDocument/2006/relationships/slide" Target="slide505.xml"/></Relationships>
</file>

<file path=ppt/slides/_rels/slide27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270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701.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70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703.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70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705.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70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707.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70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709.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7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87.xml"/><Relationship Id="rId1" Type="http://schemas.openxmlformats.org/officeDocument/2006/relationships/slideLayout" Target="../slideLayouts/slideLayout39.xml"/></Relationships>
</file>

<file path=ppt/slides/_rels/slide271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711.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71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713.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71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715.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71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717.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71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719.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7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88.xml"/><Relationship Id="rId1" Type="http://schemas.openxmlformats.org/officeDocument/2006/relationships/slideLayout" Target="../slideLayouts/slideLayout39.xml"/><Relationship Id="rId4" Type="http://schemas.openxmlformats.org/officeDocument/2006/relationships/image" Target="../media/image5.jpg"/></Relationships>
</file>

<file path=ppt/slides/_rels/slide272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721.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72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723.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72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725.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72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727.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72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729.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7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89.xml"/><Relationship Id="rId1" Type="http://schemas.openxmlformats.org/officeDocument/2006/relationships/slideLayout" Target="../slideLayouts/slideLayout39.xml"/></Relationships>
</file>

<file path=ppt/slides/_rels/slide273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731.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73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733.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73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735.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73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737.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686.xml"/></Relationships>
</file>

<file path=ppt/slides/_rels/slide273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739.xml.rels><?xml version="1.0" encoding="UTF-8" standalone="yes"?>
<Relationships xmlns="http://schemas.openxmlformats.org/package/2006/relationships"><Relationship Id="rId3" Type="http://schemas.openxmlformats.org/officeDocument/2006/relationships/slide" Target="slide223.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7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0.xml"/><Relationship Id="rId1" Type="http://schemas.openxmlformats.org/officeDocument/2006/relationships/slideLayout" Target="../slideLayouts/slideLayout32.xml"/></Relationships>
</file>

<file path=ppt/slides/_rels/slide274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4.xml"/><Relationship Id="rId1" Type="http://schemas.openxmlformats.org/officeDocument/2006/relationships/slideLayout" Target="../slideLayouts/slideLayout32.xml"/></Relationships>
</file>

<file path=ppt/slides/_rels/slide274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4.xml"/><Relationship Id="rId1" Type="http://schemas.openxmlformats.org/officeDocument/2006/relationships/slideLayout" Target="../slideLayouts/slideLayout29.xml"/></Relationships>
</file>

<file path=ppt/slides/_rels/slide274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81.xml"/><Relationship Id="rId1" Type="http://schemas.openxmlformats.org/officeDocument/2006/relationships/slideLayout" Target="../slideLayouts/slideLayout27.xml"/><Relationship Id="rId6" Type="http://schemas.openxmlformats.org/officeDocument/2006/relationships/slide" Target="slide2749.xml"/><Relationship Id="rId5" Type="http://schemas.openxmlformats.org/officeDocument/2006/relationships/slide" Target="slide2752.xml"/><Relationship Id="rId4" Type="http://schemas.openxmlformats.org/officeDocument/2006/relationships/slide" Target="slide224.xml"/></Relationships>
</file>

<file path=ppt/slides/_rels/slide274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82.xml"/><Relationship Id="rId1" Type="http://schemas.openxmlformats.org/officeDocument/2006/relationships/slideLayout" Target="../slideLayouts/slideLayout27.xml"/></Relationships>
</file>

<file path=ppt/slides/_rels/slide274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83.xml"/><Relationship Id="rId1" Type="http://schemas.openxmlformats.org/officeDocument/2006/relationships/slideLayout" Target="../slideLayouts/slideLayout27.xml"/></Relationships>
</file>

<file path=ppt/slides/_rels/slide274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84.xml"/><Relationship Id="rId1" Type="http://schemas.openxmlformats.org/officeDocument/2006/relationships/slideLayout" Target="../slideLayouts/slideLayout27.xml"/></Relationships>
</file>

<file path=ppt/slides/_rels/slide274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85.xml"/><Relationship Id="rId1" Type="http://schemas.openxmlformats.org/officeDocument/2006/relationships/slideLayout" Target="../slideLayouts/slideLayout27.xml"/></Relationships>
</file>

<file path=ppt/slides/_rels/slide274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86.xml"/><Relationship Id="rId1" Type="http://schemas.openxmlformats.org/officeDocument/2006/relationships/slideLayout" Target="../slideLayouts/slideLayout27.xml"/></Relationships>
</file>

<file path=ppt/slides/_rels/slide274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87.xml"/><Relationship Id="rId1" Type="http://schemas.openxmlformats.org/officeDocument/2006/relationships/slideLayout" Target="../slideLayouts/slideLayout27.xml"/></Relationships>
</file>

<file path=ppt/slides/_rels/slide2749.xml.rels><?xml version="1.0" encoding="UTF-8" standalone="yes"?>
<Relationships xmlns="http://schemas.openxmlformats.org/package/2006/relationships"><Relationship Id="rId3" Type="http://schemas.openxmlformats.org/officeDocument/2006/relationships/slide" Target="slide2752.xml"/><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75.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3249.xml"/><Relationship Id="rId1" Type="http://schemas.openxmlformats.org/officeDocument/2006/relationships/slideLayout" Target="../slideLayouts/slideLayout38.xml"/><Relationship Id="rId5" Type="http://schemas.openxmlformats.org/officeDocument/2006/relationships/slide" Target="slide3736.xml"/><Relationship Id="rId4" Type="http://schemas.openxmlformats.org/officeDocument/2006/relationships/slide" Target="slide255.xml"/></Relationships>
</file>

<file path=ppt/slides/_rels/slide275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88.xml"/><Relationship Id="rId1" Type="http://schemas.openxmlformats.org/officeDocument/2006/relationships/slideLayout" Target="../slideLayouts/slideLayout38.xml"/></Relationships>
</file>

<file path=ppt/slides/_rels/slide275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89.xml"/><Relationship Id="rId1" Type="http://schemas.openxmlformats.org/officeDocument/2006/relationships/slideLayout" Target="../slideLayouts/slideLayout38.xml"/></Relationships>
</file>

<file path=ppt/slides/_rels/slide275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90.xml"/><Relationship Id="rId1" Type="http://schemas.openxmlformats.org/officeDocument/2006/relationships/slideLayout" Target="../slideLayouts/slideLayout38.xml"/></Relationships>
</file>

<file path=ppt/slides/_rels/slide275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91.xml"/><Relationship Id="rId1" Type="http://schemas.openxmlformats.org/officeDocument/2006/relationships/slideLayout" Target="../slideLayouts/slideLayout38.xml"/></Relationships>
</file>

<file path=ppt/slides/_rels/slide275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92.xml"/><Relationship Id="rId1" Type="http://schemas.openxmlformats.org/officeDocument/2006/relationships/slideLayout" Target="../slideLayouts/slideLayout38.xml"/></Relationships>
</file>

<file path=ppt/slides/_rels/slide275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93.xml"/><Relationship Id="rId1" Type="http://schemas.openxmlformats.org/officeDocument/2006/relationships/slideLayout" Target="../slideLayouts/slideLayout38.xml"/><Relationship Id="rId4" Type="http://schemas.openxmlformats.org/officeDocument/2006/relationships/slide" Target="slide230.xml"/></Relationships>
</file>

<file path=ppt/slides/_rels/slide275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0.xml"/><Relationship Id="rId1" Type="http://schemas.openxmlformats.org/officeDocument/2006/relationships/slideLayout" Target="../slideLayouts/slideLayout29.xml"/></Relationships>
</file>

<file path=ppt/slides/_rels/slide275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94.xml"/><Relationship Id="rId1" Type="http://schemas.openxmlformats.org/officeDocument/2006/relationships/slideLayout" Target="../slideLayouts/slideLayout40.xml"/><Relationship Id="rId4" Type="http://schemas.openxmlformats.org/officeDocument/2006/relationships/slide" Target="slide224.xml"/></Relationships>
</file>

<file path=ppt/slides/_rels/slide275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95.xml"/><Relationship Id="rId1" Type="http://schemas.openxmlformats.org/officeDocument/2006/relationships/slideLayout" Target="../slideLayouts/slideLayout38.xml"/></Relationships>
</file>

<file path=ppt/slides/_rels/slide275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96.xml"/><Relationship Id="rId1" Type="http://schemas.openxmlformats.org/officeDocument/2006/relationships/slideLayout" Target="../slideLayouts/slideLayout38.xml"/><Relationship Id="rId4" Type="http://schemas.openxmlformats.org/officeDocument/2006/relationships/slide" Target="slide226.xml"/></Relationships>
</file>

<file path=ppt/slides/_rels/slide27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1.xml"/><Relationship Id="rId1" Type="http://schemas.openxmlformats.org/officeDocument/2006/relationships/slideLayout" Target="../slideLayouts/slideLayout39.xml"/></Relationships>
</file>

<file path=ppt/slides/_rels/slide276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6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97.xml"/><Relationship Id="rId1" Type="http://schemas.openxmlformats.org/officeDocument/2006/relationships/slideLayout" Target="../slideLayouts/slideLayout40.xml"/><Relationship Id="rId4" Type="http://schemas.openxmlformats.org/officeDocument/2006/relationships/slide" Target="slide224.xml"/></Relationships>
</file>

<file path=ppt/slides/_rels/slide276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98.xml"/><Relationship Id="rId1" Type="http://schemas.openxmlformats.org/officeDocument/2006/relationships/slideLayout" Target="../slideLayouts/slideLayout38.xml"/></Relationships>
</file>

<file path=ppt/slides/_rels/slide276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699.xml"/><Relationship Id="rId1" Type="http://schemas.openxmlformats.org/officeDocument/2006/relationships/slideLayout" Target="../slideLayouts/slideLayout38.xml"/><Relationship Id="rId6" Type="http://schemas.openxmlformats.org/officeDocument/2006/relationships/slide" Target="slide2765.xml"/><Relationship Id="rId5" Type="http://schemas.openxmlformats.org/officeDocument/2006/relationships/slide" Target="slide224.xml"/><Relationship Id="rId4" Type="http://schemas.openxmlformats.org/officeDocument/2006/relationships/slide" Target="slide2768.xml"/></Relationships>
</file>

<file path=ppt/slides/_rels/slide276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00.xml"/><Relationship Id="rId1" Type="http://schemas.openxmlformats.org/officeDocument/2006/relationships/slideLayout" Target="../slideLayouts/slideLayout38.xml"/><Relationship Id="rId4" Type="http://schemas.openxmlformats.org/officeDocument/2006/relationships/slide" Target="slide2768.xml"/></Relationships>
</file>

<file path=ppt/slides/_rels/slide276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01.xml"/><Relationship Id="rId1" Type="http://schemas.openxmlformats.org/officeDocument/2006/relationships/slideLayout" Target="../slideLayouts/slideLayout38.xml"/></Relationships>
</file>

<file path=ppt/slides/_rels/slide276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02.xml"/><Relationship Id="rId1" Type="http://schemas.openxmlformats.org/officeDocument/2006/relationships/slideLayout" Target="../slideLayouts/slideLayout38.xml"/></Relationships>
</file>

<file path=ppt/slides/_rels/slide276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03.xml"/><Relationship Id="rId1" Type="http://schemas.openxmlformats.org/officeDocument/2006/relationships/slideLayout" Target="../slideLayouts/slideLayout38.xml"/></Relationships>
</file>

<file path=ppt/slides/_rels/slide276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04.xml"/><Relationship Id="rId1" Type="http://schemas.openxmlformats.org/officeDocument/2006/relationships/slideLayout" Target="../slideLayouts/slideLayout38.xml"/></Relationships>
</file>

<file path=ppt/slides/_rels/slide276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05.xml"/><Relationship Id="rId1" Type="http://schemas.openxmlformats.org/officeDocument/2006/relationships/slideLayout" Target="../slideLayouts/slideLayout38.xml"/></Relationships>
</file>

<file path=ppt/slides/_rels/slide27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2.xml"/><Relationship Id="rId1" Type="http://schemas.openxmlformats.org/officeDocument/2006/relationships/slideLayout" Target="../slideLayouts/slideLayout39.xml"/><Relationship Id="rId4" Type="http://schemas.openxmlformats.org/officeDocument/2006/relationships/image" Target="../media/image34.gif"/></Relationships>
</file>

<file path=ppt/slides/_rels/slide277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06.xml"/><Relationship Id="rId1" Type="http://schemas.openxmlformats.org/officeDocument/2006/relationships/slideLayout" Target="../slideLayouts/slideLayout38.xml"/></Relationships>
</file>

<file path=ppt/slides/_rels/slide277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07.xml"/><Relationship Id="rId1" Type="http://schemas.openxmlformats.org/officeDocument/2006/relationships/slideLayout" Target="../slideLayouts/slideLayout38.xml"/><Relationship Id="rId4" Type="http://schemas.openxmlformats.org/officeDocument/2006/relationships/slide" Target="slide230.xml"/></Relationships>
</file>

<file path=ppt/slides/_rels/slide277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0.xml"/><Relationship Id="rId1" Type="http://schemas.openxmlformats.org/officeDocument/2006/relationships/slideLayout" Target="../slideLayouts/slideLayout29.xml"/></Relationships>
</file>

<file path=ppt/slides/_rels/slide277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08.xml"/><Relationship Id="rId1" Type="http://schemas.openxmlformats.org/officeDocument/2006/relationships/slideLayout" Target="../slideLayouts/slideLayout38.xml"/><Relationship Id="rId4" Type="http://schemas.openxmlformats.org/officeDocument/2006/relationships/slide" Target="slide224.xml"/></Relationships>
</file>

<file path=ppt/slides/_rels/slide277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09.xml"/><Relationship Id="rId1" Type="http://schemas.openxmlformats.org/officeDocument/2006/relationships/slideLayout" Target="../slideLayouts/slideLayout38.xml"/></Relationships>
</file>

<file path=ppt/slides/_rels/slide277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10.xml"/><Relationship Id="rId1" Type="http://schemas.openxmlformats.org/officeDocument/2006/relationships/slideLayout" Target="../slideLayouts/slideLayout38.xml"/></Relationships>
</file>

<file path=ppt/slides/_rels/slide277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11.xml"/><Relationship Id="rId1" Type="http://schemas.openxmlformats.org/officeDocument/2006/relationships/slideLayout" Target="../slideLayouts/slideLayout38.xml"/></Relationships>
</file>

<file path=ppt/slides/_rels/slide277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12.xml"/><Relationship Id="rId1" Type="http://schemas.openxmlformats.org/officeDocument/2006/relationships/slideLayout" Target="../slideLayouts/slideLayout38.xml"/></Relationships>
</file>

<file path=ppt/slides/_rels/slide277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13.xml"/><Relationship Id="rId1" Type="http://schemas.openxmlformats.org/officeDocument/2006/relationships/slideLayout" Target="../slideLayouts/slideLayout38.xml"/><Relationship Id="rId4" Type="http://schemas.openxmlformats.org/officeDocument/2006/relationships/slide" Target="slide2782.xml"/></Relationships>
</file>

<file path=ppt/slides/_rels/slide2779.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7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3.xml"/><Relationship Id="rId1" Type="http://schemas.openxmlformats.org/officeDocument/2006/relationships/slideLayout" Target="../slideLayouts/slideLayout39.xml"/></Relationships>
</file>

<file path=ppt/slides/_rels/slide278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14.xml"/><Relationship Id="rId1" Type="http://schemas.openxmlformats.org/officeDocument/2006/relationships/slideLayout" Target="../slideLayouts/slideLayout38.xml"/></Relationships>
</file>

<file path=ppt/slides/_rels/slide278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15.xml"/><Relationship Id="rId1" Type="http://schemas.openxmlformats.org/officeDocument/2006/relationships/slideLayout" Target="../slideLayouts/slideLayout38.xml"/><Relationship Id="rId4" Type="http://schemas.openxmlformats.org/officeDocument/2006/relationships/slide" Target="slide2782.xml"/></Relationships>
</file>

<file path=ppt/slides/_rels/slide278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16.xml"/><Relationship Id="rId1" Type="http://schemas.openxmlformats.org/officeDocument/2006/relationships/slideLayout" Target="../slideLayouts/slideLayout38.xml"/><Relationship Id="rId4" Type="http://schemas.openxmlformats.org/officeDocument/2006/relationships/image" Target="../media/image26.png"/></Relationships>
</file>

<file path=ppt/slides/_rels/slide278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17.xml"/><Relationship Id="rId1" Type="http://schemas.openxmlformats.org/officeDocument/2006/relationships/slideLayout" Target="../slideLayouts/slideLayout38.xml"/><Relationship Id="rId4" Type="http://schemas.openxmlformats.org/officeDocument/2006/relationships/image" Target="../media/image26.png"/></Relationships>
</file>

<file path=ppt/slides/_rels/slide278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18.xml"/><Relationship Id="rId1" Type="http://schemas.openxmlformats.org/officeDocument/2006/relationships/slideLayout" Target="../slideLayouts/slideLayout38.xml"/><Relationship Id="rId4" Type="http://schemas.openxmlformats.org/officeDocument/2006/relationships/image" Target="../media/image26.png"/></Relationships>
</file>

<file path=ppt/slides/_rels/slide278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19.xml"/><Relationship Id="rId1" Type="http://schemas.openxmlformats.org/officeDocument/2006/relationships/slideLayout" Target="../slideLayouts/slideLayout38.xml"/><Relationship Id="rId4" Type="http://schemas.openxmlformats.org/officeDocument/2006/relationships/slide" Target="slide230.xml"/></Relationships>
</file>

<file path=ppt/slides/_rels/slide278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0.xml"/><Relationship Id="rId1" Type="http://schemas.openxmlformats.org/officeDocument/2006/relationships/slideLayout" Target="../slideLayouts/slideLayout29.xml"/></Relationships>
</file>

<file path=ppt/slides/_rels/slide2787.xml.rels><?xml version="1.0" encoding="UTF-8" standalone="yes"?>
<Relationships xmlns="http://schemas.openxmlformats.org/package/2006/relationships"><Relationship Id="rId3" Type="http://schemas.openxmlformats.org/officeDocument/2006/relationships/slide" Target="slide224.xml"/><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78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20.xml"/><Relationship Id="rId1" Type="http://schemas.openxmlformats.org/officeDocument/2006/relationships/slideLayout" Target="../slideLayouts/slideLayout38.xml"/></Relationships>
</file>

<file path=ppt/slides/_rels/slide278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21.xml"/><Relationship Id="rId1" Type="http://schemas.openxmlformats.org/officeDocument/2006/relationships/slideLayout" Target="../slideLayouts/slideLayout38.xml"/></Relationships>
</file>

<file path=ppt/slides/_rels/slide27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4.xml"/><Relationship Id="rId1" Type="http://schemas.openxmlformats.org/officeDocument/2006/relationships/slideLayout" Target="../slideLayouts/slideLayout39.xml"/></Relationships>
</file>

<file path=ppt/slides/_rels/slide279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22.xml"/><Relationship Id="rId1" Type="http://schemas.openxmlformats.org/officeDocument/2006/relationships/slideLayout" Target="../slideLayouts/slideLayout38.xml"/></Relationships>
</file>

<file path=ppt/slides/_rels/slide279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23.xml"/><Relationship Id="rId1" Type="http://schemas.openxmlformats.org/officeDocument/2006/relationships/slideLayout" Target="../slideLayouts/slideLayout38.xml"/></Relationships>
</file>

<file path=ppt/slides/_rels/slide279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24.xml"/><Relationship Id="rId1" Type="http://schemas.openxmlformats.org/officeDocument/2006/relationships/slideLayout" Target="../slideLayouts/slideLayout38.xml"/><Relationship Id="rId4" Type="http://schemas.openxmlformats.org/officeDocument/2006/relationships/slide" Target="slide226.xml"/></Relationships>
</file>

<file path=ppt/slides/_rels/slide279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94.xml.rels><?xml version="1.0" encoding="UTF-8" standalone="yes"?>
<Relationships xmlns="http://schemas.openxmlformats.org/package/2006/relationships"><Relationship Id="rId3" Type="http://schemas.openxmlformats.org/officeDocument/2006/relationships/slide" Target="slide224.xml"/><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795.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79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25.xml"/><Relationship Id="rId1" Type="http://schemas.openxmlformats.org/officeDocument/2006/relationships/slideLayout" Target="../slideLayouts/slideLayout38.xml"/><Relationship Id="rId4" Type="http://schemas.openxmlformats.org/officeDocument/2006/relationships/slide" Target="slide224.xml"/></Relationships>
</file>

<file path=ppt/slides/_rels/slide279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26.xml"/><Relationship Id="rId1" Type="http://schemas.openxmlformats.org/officeDocument/2006/relationships/slideLayout" Target="../slideLayouts/slideLayout38.xml"/></Relationships>
</file>

<file path=ppt/slides/_rels/slide279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27.xml"/><Relationship Id="rId1" Type="http://schemas.openxmlformats.org/officeDocument/2006/relationships/slideLayout" Target="../slideLayouts/slideLayout38.xml"/></Relationships>
</file>

<file path=ppt/slides/_rels/slide279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28.xml"/><Relationship Id="rId1" Type="http://schemas.openxmlformats.org/officeDocument/2006/relationships/slideLayout" Target="../slideLayouts/slideLayout38.xml"/><Relationship Id="rId4" Type="http://schemas.openxmlformats.org/officeDocument/2006/relationships/slide" Target="slide226.xml"/></Relationships>
</file>

<file path=ppt/slides/_rels/slide28.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19.xml"/><Relationship Id="rId1" Type="http://schemas.openxmlformats.org/officeDocument/2006/relationships/slideLayout" Target="../slideLayouts/slideLayout18.xml"/><Relationship Id="rId6" Type="http://schemas.openxmlformats.org/officeDocument/2006/relationships/slide" Target="slide529.xml"/><Relationship Id="rId5" Type="http://schemas.openxmlformats.org/officeDocument/2006/relationships/slide" Target="slide3.xml"/><Relationship Id="rId4" Type="http://schemas.openxmlformats.org/officeDocument/2006/relationships/slide" Target="slide505.xml"/></Relationships>
</file>

<file path=ppt/slides/_rels/slide28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5.xml"/><Relationship Id="rId1" Type="http://schemas.openxmlformats.org/officeDocument/2006/relationships/slideLayout" Target="../slideLayouts/slideLayout39.xml"/></Relationships>
</file>

<file path=ppt/slides/_rels/slide2800.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801.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80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80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29.xml"/><Relationship Id="rId1" Type="http://schemas.openxmlformats.org/officeDocument/2006/relationships/slideLayout" Target="../slideLayouts/slideLayout27.xml"/><Relationship Id="rId4" Type="http://schemas.openxmlformats.org/officeDocument/2006/relationships/slide" Target="slide224.xml"/></Relationships>
</file>

<file path=ppt/slides/_rels/slide280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30.xml"/><Relationship Id="rId1" Type="http://schemas.openxmlformats.org/officeDocument/2006/relationships/slideLayout" Target="../slideLayouts/slideLayout27.xml"/></Relationships>
</file>

<file path=ppt/slides/_rels/slide280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31.xml"/><Relationship Id="rId1" Type="http://schemas.openxmlformats.org/officeDocument/2006/relationships/slideLayout" Target="../slideLayouts/slideLayout27.xml"/></Relationships>
</file>

<file path=ppt/slides/_rels/slide280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32.xml"/><Relationship Id="rId1" Type="http://schemas.openxmlformats.org/officeDocument/2006/relationships/slideLayout" Target="../slideLayouts/slideLayout27.xml"/><Relationship Id="rId4" Type="http://schemas.openxmlformats.org/officeDocument/2006/relationships/slide" Target="slide226.xml"/></Relationships>
</file>

<file path=ppt/slides/_rels/slide280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33.xml"/><Relationship Id="rId1" Type="http://schemas.openxmlformats.org/officeDocument/2006/relationships/slideLayout" Target="../slideLayouts/slideLayout38.xml"/><Relationship Id="rId4" Type="http://schemas.openxmlformats.org/officeDocument/2006/relationships/slide" Target="slide2808.xml"/></Relationships>
</file>

<file path=ppt/slides/_rels/slide280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34.xml"/><Relationship Id="rId1" Type="http://schemas.openxmlformats.org/officeDocument/2006/relationships/slideLayout" Target="../slideLayouts/slideLayout38.xml"/></Relationships>
</file>

<file path=ppt/slides/_rels/slide2809.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8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281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35.xml"/><Relationship Id="rId1" Type="http://schemas.openxmlformats.org/officeDocument/2006/relationships/slideLayout" Target="../slideLayouts/slideLayout38.xml"/><Relationship Id="rId4" Type="http://schemas.openxmlformats.org/officeDocument/2006/relationships/slide" Target="slide226.xml"/></Relationships>
</file>

<file path=ppt/slides/_rels/slide281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36.xml"/><Relationship Id="rId1" Type="http://schemas.openxmlformats.org/officeDocument/2006/relationships/slideLayout" Target="../slideLayouts/slideLayout38.xml"/></Relationships>
</file>

<file path=ppt/slides/_rels/slide2812.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notesSlide" Target="../notesSlides/notesSlide1737.xml"/><Relationship Id="rId1" Type="http://schemas.openxmlformats.org/officeDocument/2006/relationships/slideLayout" Target="../slideLayouts/slideLayout38.xml"/><Relationship Id="rId4" Type="http://schemas.openxmlformats.org/officeDocument/2006/relationships/slide" Target="slide146.xml"/></Relationships>
</file>

<file path=ppt/slides/_rels/slide281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81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38.xml"/><Relationship Id="rId1" Type="http://schemas.openxmlformats.org/officeDocument/2006/relationships/slideLayout" Target="../slideLayouts/slideLayout27.xml"/><Relationship Id="rId4" Type="http://schemas.openxmlformats.org/officeDocument/2006/relationships/slide" Target="slide224.xml"/></Relationships>
</file>

<file path=ppt/slides/_rels/slide281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39.xml"/><Relationship Id="rId1" Type="http://schemas.openxmlformats.org/officeDocument/2006/relationships/slideLayout" Target="../slideLayouts/slideLayout27.xml"/></Relationships>
</file>

<file path=ppt/slides/_rels/slide281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40.xml"/><Relationship Id="rId1" Type="http://schemas.openxmlformats.org/officeDocument/2006/relationships/slideLayout" Target="../slideLayouts/slideLayout27.xml"/></Relationships>
</file>

<file path=ppt/slides/_rels/slide281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41.xml"/><Relationship Id="rId1" Type="http://schemas.openxmlformats.org/officeDocument/2006/relationships/slideLayout" Target="../slideLayouts/slideLayout27.xml"/></Relationships>
</file>

<file path=ppt/slides/_rels/slide281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42.xml"/><Relationship Id="rId1" Type="http://schemas.openxmlformats.org/officeDocument/2006/relationships/slideLayout" Target="../slideLayouts/slideLayout27.xml"/><Relationship Id="rId5" Type="http://schemas.openxmlformats.org/officeDocument/2006/relationships/slide" Target="slide2825.xml"/><Relationship Id="rId4" Type="http://schemas.openxmlformats.org/officeDocument/2006/relationships/slide" Target="slide2837.xml"/></Relationships>
</file>

<file path=ppt/slides/_rels/slide281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43.xml"/><Relationship Id="rId1" Type="http://schemas.openxmlformats.org/officeDocument/2006/relationships/slideLayout" Target="../slideLayouts/slideLayout27.xml"/></Relationships>
</file>

<file path=ppt/slides/_rels/slide28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6.xml"/><Relationship Id="rId1" Type="http://schemas.openxmlformats.org/officeDocument/2006/relationships/slideLayout" Target="../slideLayouts/slideLayout39.xml"/></Relationships>
</file>

<file path=ppt/slides/_rels/slide282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44.xml"/><Relationship Id="rId1" Type="http://schemas.openxmlformats.org/officeDocument/2006/relationships/slideLayout" Target="../slideLayouts/slideLayout27.xml"/></Relationships>
</file>

<file path=ppt/slides/_rels/slide282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45.xml"/><Relationship Id="rId1" Type="http://schemas.openxmlformats.org/officeDocument/2006/relationships/slideLayout" Target="../slideLayouts/slideLayout27.xml"/></Relationships>
</file>

<file path=ppt/slides/_rels/slide282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46.xml"/><Relationship Id="rId1" Type="http://schemas.openxmlformats.org/officeDocument/2006/relationships/slideLayout" Target="../slideLayouts/slideLayout27.xml"/></Relationships>
</file>

<file path=ppt/slides/_rels/slide282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47.xml"/><Relationship Id="rId1" Type="http://schemas.openxmlformats.org/officeDocument/2006/relationships/slideLayout" Target="../slideLayouts/slideLayout27.xml"/></Relationships>
</file>

<file path=ppt/slides/_rels/slide282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48.xml"/><Relationship Id="rId1" Type="http://schemas.openxmlformats.org/officeDocument/2006/relationships/slideLayout" Target="../slideLayouts/slideLayout27.xml"/><Relationship Id="rId4" Type="http://schemas.openxmlformats.org/officeDocument/2006/relationships/slide" Target="slide2837.xml"/></Relationships>
</file>

<file path=ppt/slides/_rels/slide282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49.xml"/><Relationship Id="rId1" Type="http://schemas.openxmlformats.org/officeDocument/2006/relationships/slideLayout" Target="../slideLayouts/slideLayout27.xml"/></Relationships>
</file>

<file path=ppt/slides/_rels/slide2826.xml.rels><?xml version="1.0" encoding="UTF-8" standalone="yes"?>
<Relationships xmlns="http://schemas.openxmlformats.org/package/2006/relationships"><Relationship Id="rId8" Type="http://schemas.openxmlformats.org/officeDocument/2006/relationships/slide" Target="slide146.xml"/><Relationship Id="rId3" Type="http://schemas.openxmlformats.org/officeDocument/2006/relationships/slide" Target="slide2832.xml"/><Relationship Id="rId7" Type="http://schemas.openxmlformats.org/officeDocument/2006/relationships/slide" Target="slide2842.xml"/><Relationship Id="rId2" Type="http://schemas.openxmlformats.org/officeDocument/2006/relationships/slide" Target="slide2856.xml"/><Relationship Id="rId1" Type="http://schemas.openxmlformats.org/officeDocument/2006/relationships/slideLayout" Target="../slideLayouts/slideLayout32.xml"/><Relationship Id="rId6" Type="http://schemas.openxmlformats.org/officeDocument/2006/relationships/slide" Target="slide2831.xml"/><Relationship Id="rId5" Type="http://schemas.openxmlformats.org/officeDocument/2006/relationships/slide" Target="slide2833.xml"/><Relationship Id="rId4" Type="http://schemas.openxmlformats.org/officeDocument/2006/relationships/slide" Target="slide2829.xml"/></Relationships>
</file>

<file path=ppt/slides/_rels/slide2827.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828.xml.rels><?xml version="1.0" encoding="UTF-8" standalone="yes"?>
<Relationships xmlns="http://schemas.openxmlformats.org/package/2006/relationships"><Relationship Id="rId3" Type="http://schemas.openxmlformats.org/officeDocument/2006/relationships/slide" Target="slide2832.xml"/><Relationship Id="rId2" Type="http://schemas.openxmlformats.org/officeDocument/2006/relationships/slide" Target="slide146.xml"/><Relationship Id="rId1" Type="http://schemas.openxmlformats.org/officeDocument/2006/relationships/slideLayout" Target="../slideLayouts/slideLayout32.xml"/><Relationship Id="rId6" Type="http://schemas.openxmlformats.org/officeDocument/2006/relationships/slide" Target="slide2842.xml"/><Relationship Id="rId5" Type="http://schemas.openxmlformats.org/officeDocument/2006/relationships/slide" Target="slide2831.xml"/><Relationship Id="rId4" Type="http://schemas.openxmlformats.org/officeDocument/2006/relationships/slide" Target="slide2833.xml"/></Relationships>
</file>

<file path=ppt/slides/_rels/slide282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50.xml"/><Relationship Id="rId1" Type="http://schemas.openxmlformats.org/officeDocument/2006/relationships/slideLayout" Target="../slideLayouts/slideLayout27.xml"/></Relationships>
</file>

<file path=ppt/slides/_rels/slide28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7.xml"/><Relationship Id="rId1" Type="http://schemas.openxmlformats.org/officeDocument/2006/relationships/slideLayout" Target="../slideLayouts/slideLayout39.xml"/><Relationship Id="rId5" Type="http://schemas.openxmlformats.org/officeDocument/2006/relationships/image" Target="../media/image21.jpg"/><Relationship Id="rId4" Type="http://schemas.openxmlformats.org/officeDocument/2006/relationships/image" Target="../media/image35.jpg"/></Relationships>
</file>

<file path=ppt/slides/_rels/slide2830.xml.rels><?xml version="1.0" encoding="UTF-8" standalone="yes"?>
<Relationships xmlns="http://schemas.openxmlformats.org/package/2006/relationships"><Relationship Id="rId3" Type="http://schemas.openxmlformats.org/officeDocument/2006/relationships/slide" Target="slide2832.xml"/><Relationship Id="rId2" Type="http://schemas.openxmlformats.org/officeDocument/2006/relationships/slide" Target="slide146.xml"/><Relationship Id="rId1" Type="http://schemas.openxmlformats.org/officeDocument/2006/relationships/slideLayout" Target="../slideLayouts/slideLayout32.xml"/><Relationship Id="rId5" Type="http://schemas.openxmlformats.org/officeDocument/2006/relationships/slide" Target="slide2842.xml"/><Relationship Id="rId4" Type="http://schemas.openxmlformats.org/officeDocument/2006/relationships/slide" Target="slide2833.xml"/></Relationships>
</file>

<file path=ppt/slides/_rels/slide2831.xml.rels><?xml version="1.0" encoding="UTF-8" standalone="yes"?>
<Relationships xmlns="http://schemas.openxmlformats.org/package/2006/relationships"><Relationship Id="rId3" Type="http://schemas.openxmlformats.org/officeDocument/2006/relationships/slide" Target="slide2832.xml"/><Relationship Id="rId2" Type="http://schemas.openxmlformats.org/officeDocument/2006/relationships/slide" Target="slide146.xml"/><Relationship Id="rId1" Type="http://schemas.openxmlformats.org/officeDocument/2006/relationships/slideLayout" Target="../slideLayouts/slideLayout32.xml"/><Relationship Id="rId5" Type="http://schemas.openxmlformats.org/officeDocument/2006/relationships/slide" Target="slide2842.xml"/><Relationship Id="rId4" Type="http://schemas.openxmlformats.org/officeDocument/2006/relationships/slide" Target="slide2833.xml"/></Relationships>
</file>

<file path=ppt/slides/_rels/slide283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51.xml"/><Relationship Id="rId1" Type="http://schemas.openxmlformats.org/officeDocument/2006/relationships/slideLayout" Target="../slideLayouts/slideLayout27.xml"/><Relationship Id="rId6" Type="http://schemas.openxmlformats.org/officeDocument/2006/relationships/slide" Target="slide2842.xml"/><Relationship Id="rId5" Type="http://schemas.openxmlformats.org/officeDocument/2006/relationships/slide" Target="slide2833.xml"/><Relationship Id="rId4" Type="http://schemas.openxmlformats.org/officeDocument/2006/relationships/slide" Target="slide2832.xml"/></Relationships>
</file>

<file path=ppt/slides/_rels/slide283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52.xml"/><Relationship Id="rId1" Type="http://schemas.openxmlformats.org/officeDocument/2006/relationships/slideLayout" Target="../slideLayouts/slideLayout27.xml"/></Relationships>
</file>

<file path=ppt/slides/_rels/slide283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53.xml"/><Relationship Id="rId1" Type="http://schemas.openxmlformats.org/officeDocument/2006/relationships/slideLayout" Target="../slideLayouts/slideLayout27.xml"/></Relationships>
</file>

<file path=ppt/slides/_rels/slide283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54.xml"/><Relationship Id="rId1" Type="http://schemas.openxmlformats.org/officeDocument/2006/relationships/slideLayout" Target="../slideLayouts/slideLayout27.xml"/><Relationship Id="rId4" Type="http://schemas.openxmlformats.org/officeDocument/2006/relationships/slide" Target="slide2842.xml"/></Relationships>
</file>

<file path=ppt/slides/_rels/slide283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842.xml"/><Relationship Id="rId1" Type="http://schemas.openxmlformats.org/officeDocument/2006/relationships/slideLayout" Target="../slideLayouts/slideLayout29.xml"/></Relationships>
</file>

<file path=ppt/slides/_rels/slide283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55.xml"/><Relationship Id="rId1" Type="http://schemas.openxmlformats.org/officeDocument/2006/relationships/slideLayout" Target="../slideLayouts/slideLayout39.xml"/></Relationships>
</file>

<file path=ppt/slides/_rels/slide2838.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839.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84.xml.rels><?xml version="1.0" encoding="UTF-8" standalone="yes"?>
<Relationships xmlns="http://schemas.openxmlformats.org/package/2006/relationships"><Relationship Id="rId3" Type="http://schemas.openxmlformats.org/officeDocument/2006/relationships/slide" Target="slide3263.xml"/><Relationship Id="rId2" Type="http://schemas.openxmlformats.org/officeDocument/2006/relationships/notesSlide" Target="../notesSlides/notesSlide198.xml"/><Relationship Id="rId1" Type="http://schemas.openxmlformats.org/officeDocument/2006/relationships/slideLayout" Target="../slideLayouts/slideLayout39.xml"/><Relationship Id="rId4" Type="http://schemas.openxmlformats.org/officeDocument/2006/relationships/slide" Target="slide255.xml"/></Relationships>
</file>

<file path=ppt/slides/_rels/slide284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slide" Target="slide146.xml"/><Relationship Id="rId1" Type="http://schemas.openxmlformats.org/officeDocument/2006/relationships/slideLayout" Target="../slideLayouts/slideLayout32.xml"/><Relationship Id="rId5" Type="http://schemas.openxmlformats.org/officeDocument/2006/relationships/image" Target="../media/image73.PNG"/><Relationship Id="rId4" Type="http://schemas.openxmlformats.org/officeDocument/2006/relationships/slide" Target="slide2825.xml"/></Relationships>
</file>

<file path=ppt/slides/_rels/slide2841.xml.rels><?xml version="1.0" encoding="UTF-8" standalone="yes"?>
<Relationships xmlns="http://schemas.openxmlformats.org/package/2006/relationships"><Relationship Id="rId3" Type="http://schemas.openxmlformats.org/officeDocument/2006/relationships/slide" Target="slide2825.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84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56.xml"/><Relationship Id="rId1" Type="http://schemas.openxmlformats.org/officeDocument/2006/relationships/slideLayout" Target="../slideLayouts/slideLayout38.xml"/><Relationship Id="rId4" Type="http://schemas.openxmlformats.org/officeDocument/2006/relationships/image" Target="../media/image21.jpg"/></Relationships>
</file>

<file path=ppt/slides/_rels/slide284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57.xml"/><Relationship Id="rId1" Type="http://schemas.openxmlformats.org/officeDocument/2006/relationships/slideLayout" Target="../slideLayouts/slideLayout38.xml"/><Relationship Id="rId4" Type="http://schemas.openxmlformats.org/officeDocument/2006/relationships/image" Target="../media/image21.jpg"/></Relationships>
</file>

<file path=ppt/slides/_rels/slide284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58.xml"/><Relationship Id="rId1" Type="http://schemas.openxmlformats.org/officeDocument/2006/relationships/slideLayout" Target="../slideLayouts/slideLayout38.xml"/><Relationship Id="rId4" Type="http://schemas.openxmlformats.org/officeDocument/2006/relationships/image" Target="../media/image21.jpg"/></Relationships>
</file>

<file path=ppt/slides/_rels/slide284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59.xml"/><Relationship Id="rId1" Type="http://schemas.openxmlformats.org/officeDocument/2006/relationships/slideLayout" Target="../slideLayouts/slideLayout38.xml"/><Relationship Id="rId4" Type="http://schemas.openxmlformats.org/officeDocument/2006/relationships/slide" Target="slide230.xml"/></Relationships>
</file>

<file path=ppt/slides/_rels/slide284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0.xml"/><Relationship Id="rId1" Type="http://schemas.openxmlformats.org/officeDocument/2006/relationships/slideLayout" Target="../slideLayouts/slideLayout29.xml"/></Relationships>
</file>

<file path=ppt/slides/_rels/slide2847.xml.rels><?xml version="1.0" encoding="UTF-8" standalone="yes"?>
<Relationships xmlns="http://schemas.openxmlformats.org/package/2006/relationships"><Relationship Id="rId3" Type="http://schemas.openxmlformats.org/officeDocument/2006/relationships/slide" Target="slide224.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848.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849.xml.rels><?xml version="1.0" encoding="UTF-8" standalone="yes"?>
<Relationships xmlns="http://schemas.openxmlformats.org/package/2006/relationships"><Relationship Id="rId3" Type="http://schemas.openxmlformats.org/officeDocument/2006/relationships/slide" Target="slide2856.xml"/><Relationship Id="rId2" Type="http://schemas.openxmlformats.org/officeDocument/2006/relationships/slide" Target="slide146.xml"/><Relationship Id="rId1" Type="http://schemas.openxmlformats.org/officeDocument/2006/relationships/slideLayout" Target="../slideLayouts/slideLayout32.xml"/><Relationship Id="rId5" Type="http://schemas.openxmlformats.org/officeDocument/2006/relationships/slide" Target="slide2852.xml"/><Relationship Id="rId4" Type="http://schemas.openxmlformats.org/officeDocument/2006/relationships/slide" Target="slide2850.xml"/></Relationships>
</file>

<file path=ppt/slides/_rels/slide28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9.xml"/><Relationship Id="rId1" Type="http://schemas.openxmlformats.org/officeDocument/2006/relationships/slideLayout" Target="../slideLayouts/slideLayout39.xml"/></Relationships>
</file>

<file path=ppt/slides/_rels/slide2850.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851.xml.rels><?xml version="1.0" encoding="UTF-8" standalone="yes"?>
<Relationships xmlns="http://schemas.openxmlformats.org/package/2006/relationships"><Relationship Id="rId3" Type="http://schemas.openxmlformats.org/officeDocument/2006/relationships/slide" Target="slide2856.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852.xml"/></Relationships>
</file>

<file path=ppt/slides/_rels/slide2852.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853.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854.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855.xml.rels><?xml version="1.0" encoding="UTF-8" standalone="yes"?>
<Relationships xmlns="http://schemas.openxmlformats.org/package/2006/relationships"><Relationship Id="rId3" Type="http://schemas.openxmlformats.org/officeDocument/2006/relationships/slide" Target="slide2856.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285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60.xml"/><Relationship Id="rId1" Type="http://schemas.openxmlformats.org/officeDocument/2006/relationships/slideLayout" Target="../slideLayouts/slideLayout38.xml"/></Relationships>
</file>

<file path=ppt/slides/_rels/slide285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61.xml"/><Relationship Id="rId1" Type="http://schemas.openxmlformats.org/officeDocument/2006/relationships/slideLayout" Target="../slideLayouts/slideLayout38.xml"/></Relationships>
</file>

<file path=ppt/slides/_rels/slide285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62.xml"/><Relationship Id="rId1" Type="http://schemas.openxmlformats.org/officeDocument/2006/relationships/slideLayout" Target="../slideLayouts/slideLayout38.xml"/></Relationships>
</file>

<file path=ppt/slides/_rels/slide285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63.xml"/><Relationship Id="rId1" Type="http://schemas.openxmlformats.org/officeDocument/2006/relationships/slideLayout" Target="../slideLayouts/slideLayout38.xml"/><Relationship Id="rId4" Type="http://schemas.openxmlformats.org/officeDocument/2006/relationships/slide" Target="slide230.xml"/></Relationships>
</file>

<file path=ppt/slides/_rels/slide28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0.xml"/><Relationship Id="rId1" Type="http://schemas.openxmlformats.org/officeDocument/2006/relationships/slideLayout" Target="../slideLayouts/slideLayout39.xml"/></Relationships>
</file>

<file path=ppt/slides/_rels/slide286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0.xml"/><Relationship Id="rId1" Type="http://schemas.openxmlformats.org/officeDocument/2006/relationships/slideLayout" Target="../slideLayouts/slideLayout29.xml"/></Relationships>
</file>

<file path=ppt/slides/_rels/slide2861.xml.rels><?xml version="1.0" encoding="UTF-8" standalone="yes"?>
<Relationships xmlns="http://schemas.openxmlformats.org/package/2006/relationships"><Relationship Id="rId3" Type="http://schemas.openxmlformats.org/officeDocument/2006/relationships/slide" Target="slide224.xml"/><Relationship Id="rId2" Type="http://schemas.openxmlformats.org/officeDocument/2006/relationships/slide" Target="slide146.xml"/><Relationship Id="rId1" Type="http://schemas.openxmlformats.org/officeDocument/2006/relationships/slideLayout" Target="../slideLayouts/slideLayout31.xml"/><Relationship Id="rId4" Type="http://schemas.openxmlformats.org/officeDocument/2006/relationships/image" Target="../media/image27.jpg"/></Relationships>
</file>

<file path=ppt/slides/_rels/slide286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64.xml"/><Relationship Id="rId1" Type="http://schemas.openxmlformats.org/officeDocument/2006/relationships/slideLayout" Target="../slideLayouts/slideLayout39.xml"/></Relationships>
</file>

<file path=ppt/slides/_rels/slide286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65.xml"/><Relationship Id="rId1" Type="http://schemas.openxmlformats.org/officeDocument/2006/relationships/slideLayout" Target="../slideLayouts/slideLayout39.xml"/></Relationships>
</file>

<file path=ppt/slides/_rels/slide286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66.xml"/><Relationship Id="rId1" Type="http://schemas.openxmlformats.org/officeDocument/2006/relationships/slideLayout" Target="../slideLayouts/slideLayout39.xml"/></Relationships>
</file>

<file path=ppt/slides/_rels/slide286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67.xml"/><Relationship Id="rId1" Type="http://schemas.openxmlformats.org/officeDocument/2006/relationships/slideLayout" Target="../slideLayouts/slideLayout37.xml"/></Relationships>
</file>

<file path=ppt/slides/_rels/slide286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68.xml"/><Relationship Id="rId1" Type="http://schemas.openxmlformats.org/officeDocument/2006/relationships/slideLayout" Target="../slideLayouts/slideLayout39.xml"/></Relationships>
</file>

<file path=ppt/slides/_rels/slide286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69.xml"/><Relationship Id="rId1" Type="http://schemas.openxmlformats.org/officeDocument/2006/relationships/slideLayout" Target="../slideLayouts/slideLayout39.xml"/></Relationships>
</file>

<file path=ppt/slides/_rels/slide286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70.xml"/><Relationship Id="rId1" Type="http://schemas.openxmlformats.org/officeDocument/2006/relationships/slideLayout" Target="../slideLayouts/slideLayout39.xml"/></Relationships>
</file>

<file path=ppt/slides/_rels/slide286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71.xml"/><Relationship Id="rId1" Type="http://schemas.openxmlformats.org/officeDocument/2006/relationships/slideLayout" Target="../slideLayouts/slideLayout39.xml"/></Relationships>
</file>

<file path=ppt/slides/_rels/slide28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1.xml"/><Relationship Id="rId1" Type="http://schemas.openxmlformats.org/officeDocument/2006/relationships/slideLayout" Target="../slideLayouts/slideLayout37.xml"/></Relationships>
</file>

<file path=ppt/slides/_rels/slide287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72.xml"/><Relationship Id="rId1" Type="http://schemas.openxmlformats.org/officeDocument/2006/relationships/slideLayout" Target="../slideLayouts/slideLayout39.xml"/></Relationships>
</file>

<file path=ppt/slides/_rels/slide287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73.xml"/><Relationship Id="rId1" Type="http://schemas.openxmlformats.org/officeDocument/2006/relationships/slideLayout" Target="../slideLayouts/slideLayout39.xml"/></Relationships>
</file>

<file path=ppt/slides/_rels/slide287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74.xml"/><Relationship Id="rId1" Type="http://schemas.openxmlformats.org/officeDocument/2006/relationships/slideLayout" Target="../slideLayouts/slideLayout39.xml"/></Relationships>
</file>

<file path=ppt/slides/_rels/slide287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75.xml"/><Relationship Id="rId1" Type="http://schemas.openxmlformats.org/officeDocument/2006/relationships/slideLayout" Target="../slideLayouts/slideLayout39.xml"/></Relationships>
</file>

<file path=ppt/slides/_rels/slide287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76.xml"/><Relationship Id="rId1" Type="http://schemas.openxmlformats.org/officeDocument/2006/relationships/slideLayout" Target="../slideLayouts/slideLayout37.xml"/></Relationships>
</file>

<file path=ppt/slides/_rels/slide287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77.xml"/><Relationship Id="rId1" Type="http://schemas.openxmlformats.org/officeDocument/2006/relationships/slideLayout" Target="../slideLayouts/slideLayout39.xml"/></Relationships>
</file>

<file path=ppt/slides/_rels/slide287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78.xml"/><Relationship Id="rId1" Type="http://schemas.openxmlformats.org/officeDocument/2006/relationships/slideLayout" Target="../slideLayouts/slideLayout39.xml"/></Relationships>
</file>

<file path=ppt/slides/_rels/slide287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79.xml"/><Relationship Id="rId1" Type="http://schemas.openxmlformats.org/officeDocument/2006/relationships/slideLayout" Target="../slideLayouts/slideLayout39.xml"/></Relationships>
</file>

<file path=ppt/slides/_rels/slide287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80.xml"/><Relationship Id="rId1" Type="http://schemas.openxmlformats.org/officeDocument/2006/relationships/slideLayout" Target="../slideLayouts/slideLayout39.xml"/></Relationships>
</file>

<file path=ppt/slides/_rels/slide2879.xml.rels><?xml version="1.0" encoding="UTF-8" standalone="yes"?>
<Relationships xmlns="http://schemas.openxmlformats.org/package/2006/relationships"><Relationship Id="rId3" Type="http://schemas.openxmlformats.org/officeDocument/2006/relationships/image" Target="../media/image27.jpg"/><Relationship Id="rId2" Type="http://schemas.openxmlformats.org/officeDocument/2006/relationships/slide" Target="slide146.xml"/><Relationship Id="rId1" Type="http://schemas.openxmlformats.org/officeDocument/2006/relationships/slideLayout" Target="../slideLayouts/slideLayout31.xml"/></Relationships>
</file>

<file path=ppt/slides/_rels/slide28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2.xml"/><Relationship Id="rId1" Type="http://schemas.openxmlformats.org/officeDocument/2006/relationships/slideLayout" Target="../slideLayouts/slideLayout37.xml"/></Relationships>
</file>

<file path=ppt/slides/_rels/slide2880.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881.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882.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883.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884.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885.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886.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8.xml"/></Relationships>
</file>

<file path=ppt/slides/_rels/slide288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81.xml"/><Relationship Id="rId1" Type="http://schemas.openxmlformats.org/officeDocument/2006/relationships/slideLayout" Target="../slideLayouts/slideLayout38.xml"/></Relationships>
</file>

<file path=ppt/slides/_rels/slide288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82.xml"/><Relationship Id="rId1" Type="http://schemas.openxmlformats.org/officeDocument/2006/relationships/slideLayout" Target="../slideLayouts/slideLayout38.xml"/></Relationships>
</file>

<file path=ppt/slides/_rels/slide288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83.xml"/><Relationship Id="rId1" Type="http://schemas.openxmlformats.org/officeDocument/2006/relationships/slideLayout" Target="../slideLayouts/slideLayout38.xml"/></Relationships>
</file>

<file path=ppt/slides/_rels/slide28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3.xml"/><Relationship Id="rId1" Type="http://schemas.openxmlformats.org/officeDocument/2006/relationships/slideLayout" Target="../slideLayouts/slideLayout37.xml"/></Relationships>
</file>

<file path=ppt/slides/_rels/slide289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84.xml"/><Relationship Id="rId1" Type="http://schemas.openxmlformats.org/officeDocument/2006/relationships/slideLayout" Target="../slideLayouts/slideLayout38.xml"/><Relationship Id="rId4" Type="http://schemas.openxmlformats.org/officeDocument/2006/relationships/slide" Target="slide230.xml"/></Relationships>
</file>

<file path=ppt/slides/_rels/slide289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0.xml"/><Relationship Id="rId1" Type="http://schemas.openxmlformats.org/officeDocument/2006/relationships/slideLayout" Target="../slideLayouts/slideLayout29.xml"/></Relationships>
</file>

<file path=ppt/slides/_rels/slide289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85.xml"/><Relationship Id="rId1" Type="http://schemas.openxmlformats.org/officeDocument/2006/relationships/slideLayout" Target="../slideLayouts/slideLayout32.xml"/><Relationship Id="rId4" Type="http://schemas.openxmlformats.org/officeDocument/2006/relationships/slide" Target="slide224.xml"/></Relationships>
</file>

<file path=ppt/slides/_rels/slide289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86.xml"/><Relationship Id="rId1" Type="http://schemas.openxmlformats.org/officeDocument/2006/relationships/slideLayout" Target="../slideLayouts/slideLayout32.xml"/></Relationships>
</file>

<file path=ppt/slides/_rels/slide289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87.xml"/><Relationship Id="rId1" Type="http://schemas.openxmlformats.org/officeDocument/2006/relationships/slideLayout" Target="../slideLayouts/slideLayout32.xml"/></Relationships>
</file>

<file path=ppt/slides/_rels/slide289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88.xml"/><Relationship Id="rId1" Type="http://schemas.openxmlformats.org/officeDocument/2006/relationships/slideLayout" Target="../slideLayouts/slideLayout32.xml"/></Relationships>
</file>

<file path=ppt/slides/_rels/slide289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89.xml"/><Relationship Id="rId1" Type="http://schemas.openxmlformats.org/officeDocument/2006/relationships/slideLayout" Target="../slideLayouts/slideLayout32.xml"/></Relationships>
</file>

<file path=ppt/slides/_rels/slide289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90.xml"/><Relationship Id="rId1" Type="http://schemas.openxmlformats.org/officeDocument/2006/relationships/slideLayout" Target="../slideLayouts/slideLayout32.xml"/></Relationships>
</file>

<file path=ppt/slides/_rels/slide289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91.xml"/><Relationship Id="rId1" Type="http://schemas.openxmlformats.org/officeDocument/2006/relationships/slideLayout" Target="../slideLayouts/slideLayout32.xml"/><Relationship Id="rId4" Type="http://schemas.openxmlformats.org/officeDocument/2006/relationships/slide" Target="slide226.xml"/></Relationships>
</file>

<file path=ppt/slides/_rels/slide289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0.xml"/><Relationship Id="rId1" Type="http://schemas.openxmlformats.org/officeDocument/2006/relationships/slideLayout" Target="../slideLayouts/slideLayout18.xml"/><Relationship Id="rId6" Type="http://schemas.openxmlformats.org/officeDocument/2006/relationships/slide" Target="slide529.xml"/><Relationship Id="rId5" Type="http://schemas.openxmlformats.org/officeDocument/2006/relationships/slide" Target="slide505.xml"/><Relationship Id="rId4" Type="http://schemas.openxmlformats.org/officeDocument/2006/relationships/slide" Target="slide32.xml"/></Relationships>
</file>

<file path=ppt/slides/_rels/slide29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4.xml"/><Relationship Id="rId1" Type="http://schemas.openxmlformats.org/officeDocument/2006/relationships/slideLayout" Target="../slideLayouts/slideLayout29.xml"/></Relationships>
</file>

<file path=ppt/slides/_rels/slide290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92.xml"/><Relationship Id="rId1" Type="http://schemas.openxmlformats.org/officeDocument/2006/relationships/slideLayout" Target="../slideLayouts/slideLayout32.xml"/><Relationship Id="rId5" Type="http://schemas.openxmlformats.org/officeDocument/2006/relationships/slide" Target="slide2904.xml"/><Relationship Id="rId4" Type="http://schemas.openxmlformats.org/officeDocument/2006/relationships/slide" Target="slide224.xml"/></Relationships>
</file>

<file path=ppt/slides/_rels/slide290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93.xml"/><Relationship Id="rId1" Type="http://schemas.openxmlformats.org/officeDocument/2006/relationships/slideLayout" Target="../slideLayouts/slideLayout32.xml"/></Relationships>
</file>

<file path=ppt/slides/_rels/slide290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94.xml"/><Relationship Id="rId1" Type="http://schemas.openxmlformats.org/officeDocument/2006/relationships/slideLayout" Target="../slideLayouts/slideLayout32.xml"/></Relationships>
</file>

<file path=ppt/slides/_rels/slide290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95.xml"/><Relationship Id="rId1" Type="http://schemas.openxmlformats.org/officeDocument/2006/relationships/slideLayout" Target="../slideLayouts/slideLayout32.xml"/><Relationship Id="rId4" Type="http://schemas.openxmlformats.org/officeDocument/2006/relationships/slide" Target="slide226.xml"/></Relationships>
</file>

<file path=ppt/slides/_rels/slide290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96.xml"/><Relationship Id="rId1" Type="http://schemas.openxmlformats.org/officeDocument/2006/relationships/slideLayout" Target="../slideLayouts/slideLayout32.xml"/></Relationships>
</file>

<file path=ppt/slides/_rels/slide290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97.xml"/><Relationship Id="rId1" Type="http://schemas.openxmlformats.org/officeDocument/2006/relationships/slideLayout" Target="../slideLayouts/slideLayout32.xml"/></Relationships>
</file>

<file path=ppt/slides/_rels/slide290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98.xml"/><Relationship Id="rId1" Type="http://schemas.openxmlformats.org/officeDocument/2006/relationships/slideLayout" Target="../slideLayouts/slideLayout32.xml"/></Relationships>
</file>

<file path=ppt/slides/_rels/slide290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799.xml"/><Relationship Id="rId1" Type="http://schemas.openxmlformats.org/officeDocument/2006/relationships/slideLayout" Target="../slideLayouts/slideLayout32.xml"/><Relationship Id="rId4" Type="http://schemas.openxmlformats.org/officeDocument/2006/relationships/slide" Target="slide226.xml"/></Relationships>
</file>

<file path=ppt/slides/_rels/slide290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909.xml.rels><?xml version="1.0" encoding="UTF-8" standalone="yes"?>
<Relationships xmlns="http://schemas.openxmlformats.org/package/2006/relationships"><Relationship Id="rId3" Type="http://schemas.openxmlformats.org/officeDocument/2006/relationships/slide" Target="slide225.xml"/><Relationship Id="rId2" Type="http://schemas.openxmlformats.org/officeDocument/2006/relationships/notesSlide" Target="../notesSlides/notesSlide1800.xml"/><Relationship Id="rId1" Type="http://schemas.openxmlformats.org/officeDocument/2006/relationships/slideLayout" Target="../slideLayouts/slideLayout38.xml"/><Relationship Id="rId5" Type="http://schemas.openxmlformats.org/officeDocument/2006/relationships/slide" Target="slide146.xml"/><Relationship Id="rId4" Type="http://schemas.openxmlformats.org/officeDocument/2006/relationships/slide" Target="slide2911.xml"/></Relationships>
</file>

<file path=ppt/slides/_rels/slide29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7.xml"/></Relationships>
</file>

<file path=ppt/slides/_rels/slide291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91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01.xml"/><Relationship Id="rId1" Type="http://schemas.openxmlformats.org/officeDocument/2006/relationships/slideLayout" Target="../slideLayouts/slideLayout32.xml"/></Relationships>
</file>

<file path=ppt/slides/_rels/slide291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02.xml"/><Relationship Id="rId1" Type="http://schemas.openxmlformats.org/officeDocument/2006/relationships/slideLayout" Target="../slideLayouts/slideLayout32.xml"/></Relationships>
</file>

<file path=ppt/slides/_rels/slide291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03.xml"/><Relationship Id="rId1" Type="http://schemas.openxmlformats.org/officeDocument/2006/relationships/slideLayout" Target="../slideLayouts/slideLayout32.xml"/></Relationships>
</file>

<file path=ppt/slides/_rels/slide291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04.xml"/><Relationship Id="rId1" Type="http://schemas.openxmlformats.org/officeDocument/2006/relationships/slideLayout" Target="../slideLayouts/slideLayout32.xml"/><Relationship Id="rId5" Type="http://schemas.openxmlformats.org/officeDocument/2006/relationships/slide" Target="slide2909.xml"/><Relationship Id="rId4" Type="http://schemas.openxmlformats.org/officeDocument/2006/relationships/slide" Target="slide226.xml"/></Relationships>
</file>

<file path=ppt/slides/_rels/slide291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916.xml.rels><?xml version="1.0" encoding="UTF-8" standalone="yes"?>
<Relationships xmlns="http://schemas.openxmlformats.org/package/2006/relationships"><Relationship Id="rId8" Type="http://schemas.openxmlformats.org/officeDocument/2006/relationships/slide" Target="slide2926.xml"/><Relationship Id="rId13" Type="http://schemas.openxmlformats.org/officeDocument/2006/relationships/slide" Target="slide146.xml"/><Relationship Id="rId3" Type="http://schemas.openxmlformats.org/officeDocument/2006/relationships/slide" Target="slide2924.xml"/><Relationship Id="rId7" Type="http://schemas.openxmlformats.org/officeDocument/2006/relationships/slide" Target="slide2934.xml"/><Relationship Id="rId12" Type="http://schemas.openxmlformats.org/officeDocument/2006/relationships/slide" Target="slide2940.xml"/><Relationship Id="rId2" Type="http://schemas.openxmlformats.org/officeDocument/2006/relationships/slide" Target="slide2917.xml"/><Relationship Id="rId1" Type="http://schemas.openxmlformats.org/officeDocument/2006/relationships/slideLayout" Target="../slideLayouts/slideLayout27.xml"/><Relationship Id="rId6" Type="http://schemas.openxmlformats.org/officeDocument/2006/relationships/slide" Target="slide2932.xml"/><Relationship Id="rId11" Type="http://schemas.openxmlformats.org/officeDocument/2006/relationships/slide" Target="slide2938.xml"/><Relationship Id="rId5" Type="http://schemas.openxmlformats.org/officeDocument/2006/relationships/slide" Target="slide2930.xml"/><Relationship Id="rId10" Type="http://schemas.openxmlformats.org/officeDocument/2006/relationships/slide" Target="slide2936.xml"/><Relationship Id="rId4" Type="http://schemas.openxmlformats.org/officeDocument/2006/relationships/slide" Target="slide2928.xml"/><Relationship Id="rId9" Type="http://schemas.openxmlformats.org/officeDocument/2006/relationships/slide" Target="slide2919.xml"/><Relationship Id="rId14" Type="http://schemas.openxmlformats.org/officeDocument/2006/relationships/slide" Target="slide236.xml"/></Relationships>
</file>

<file path=ppt/slides/_rels/slide2917.xml.rels><?xml version="1.0" encoding="UTF-8" standalone="yes"?>
<Relationships xmlns="http://schemas.openxmlformats.org/package/2006/relationships"><Relationship Id="rId3" Type="http://schemas.openxmlformats.org/officeDocument/2006/relationships/slide" Target="slide236.xml"/><Relationship Id="rId2" Type="http://schemas.openxmlformats.org/officeDocument/2006/relationships/slide" Target="slide146.xml"/><Relationship Id="rId1" Type="http://schemas.openxmlformats.org/officeDocument/2006/relationships/slideLayout" Target="../slideLayouts/slideLayout27.xml"/><Relationship Id="rId5" Type="http://schemas.openxmlformats.org/officeDocument/2006/relationships/slide" Target="slide2916.xml"/><Relationship Id="rId4" Type="http://schemas.openxmlformats.org/officeDocument/2006/relationships/slide" Target="slide2949.xml"/></Relationships>
</file>

<file path=ppt/slides/_rels/slide291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6.xml"/><Relationship Id="rId1" Type="http://schemas.openxmlformats.org/officeDocument/2006/relationships/slideLayout" Target="../slideLayouts/slideLayout29.xml"/></Relationships>
</file>

<file path=ppt/slides/_rels/slide291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6.xml"/><Relationship Id="rId1" Type="http://schemas.openxmlformats.org/officeDocument/2006/relationships/slideLayout" Target="../slideLayouts/slideLayout32.xml"/><Relationship Id="rId4" Type="http://schemas.openxmlformats.org/officeDocument/2006/relationships/slide" Target="slide2916.xml"/></Relationships>
</file>

<file path=ppt/slides/_rels/slide29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5.xml"/><Relationship Id="rId1" Type="http://schemas.openxmlformats.org/officeDocument/2006/relationships/slideLayout" Target="../slideLayouts/slideLayout37.xml"/></Relationships>
</file>

<file path=ppt/slides/_rels/slide292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6.xml"/><Relationship Id="rId1" Type="http://schemas.openxmlformats.org/officeDocument/2006/relationships/slideLayout" Target="../slideLayouts/slideLayout32.xml"/></Relationships>
</file>

<file path=ppt/slides/_rels/slide292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6.xml"/><Relationship Id="rId1" Type="http://schemas.openxmlformats.org/officeDocument/2006/relationships/slideLayout" Target="../slideLayouts/slideLayout32.xml"/></Relationships>
</file>

<file path=ppt/slides/_rels/slide292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6.xml"/><Relationship Id="rId1" Type="http://schemas.openxmlformats.org/officeDocument/2006/relationships/slideLayout" Target="../slideLayouts/slideLayout32.xml"/></Relationships>
</file>

<file path=ppt/slides/_rels/slide292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6.xml"/><Relationship Id="rId1" Type="http://schemas.openxmlformats.org/officeDocument/2006/relationships/slideLayout" Target="../slideLayouts/slideLayout29.xml"/></Relationships>
</file>

<file path=ppt/slides/_rels/slide292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6.xml"/><Relationship Id="rId1" Type="http://schemas.openxmlformats.org/officeDocument/2006/relationships/slideLayout" Target="../slideLayouts/slideLayout27.xml"/><Relationship Id="rId5" Type="http://schemas.openxmlformats.org/officeDocument/2006/relationships/slide" Target="slide2916.xml"/><Relationship Id="rId4" Type="http://schemas.openxmlformats.org/officeDocument/2006/relationships/slide" Target="slide2951.xml"/></Relationships>
</file>

<file path=ppt/slides/_rels/slide292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6.xml"/><Relationship Id="rId1" Type="http://schemas.openxmlformats.org/officeDocument/2006/relationships/slideLayout" Target="../slideLayouts/slideLayout29.xml"/></Relationships>
</file>

<file path=ppt/slides/_rels/slide292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6.xml"/><Relationship Id="rId1" Type="http://schemas.openxmlformats.org/officeDocument/2006/relationships/slideLayout" Target="../slideLayouts/slideLayout27.xml"/><Relationship Id="rId5" Type="http://schemas.openxmlformats.org/officeDocument/2006/relationships/slide" Target="slide2916.xml"/><Relationship Id="rId4" Type="http://schemas.openxmlformats.org/officeDocument/2006/relationships/slide" Target="slide2955.xml"/></Relationships>
</file>

<file path=ppt/slides/_rels/slide292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6.xml"/><Relationship Id="rId1" Type="http://schemas.openxmlformats.org/officeDocument/2006/relationships/slideLayout" Target="../slideLayouts/slideLayout29.xml"/></Relationships>
</file>

<file path=ppt/slides/_rels/slide292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6.xml"/><Relationship Id="rId1" Type="http://schemas.openxmlformats.org/officeDocument/2006/relationships/slideLayout" Target="../slideLayouts/slideLayout27.xml"/><Relationship Id="rId5" Type="http://schemas.openxmlformats.org/officeDocument/2006/relationships/slide" Target="slide2963.xml"/><Relationship Id="rId4" Type="http://schemas.openxmlformats.org/officeDocument/2006/relationships/slide" Target="slide2916.xml"/></Relationships>
</file>

<file path=ppt/slides/_rels/slide292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6.xml"/><Relationship Id="rId1" Type="http://schemas.openxmlformats.org/officeDocument/2006/relationships/slideLayout" Target="../slideLayouts/slideLayout29.xml"/></Relationships>
</file>

<file path=ppt/slides/_rels/slide29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6.xml"/><Relationship Id="rId1" Type="http://schemas.openxmlformats.org/officeDocument/2006/relationships/slideLayout" Target="../slideLayouts/slideLayout39.xml"/></Relationships>
</file>

<file path=ppt/slides/_rels/slide2930.xml.rels><?xml version="1.0" encoding="UTF-8" standalone="yes"?>
<Relationships xmlns="http://schemas.openxmlformats.org/package/2006/relationships"><Relationship Id="rId3" Type="http://schemas.openxmlformats.org/officeDocument/2006/relationships/slide" Target="slide2965.xml"/><Relationship Id="rId2" Type="http://schemas.openxmlformats.org/officeDocument/2006/relationships/slide" Target="slide236.xml"/><Relationship Id="rId1" Type="http://schemas.openxmlformats.org/officeDocument/2006/relationships/slideLayout" Target="../slideLayouts/slideLayout27.xml"/><Relationship Id="rId5" Type="http://schemas.openxmlformats.org/officeDocument/2006/relationships/slide" Target="slide2916.xml"/><Relationship Id="rId4" Type="http://schemas.openxmlformats.org/officeDocument/2006/relationships/slide" Target="slide146.xml"/></Relationships>
</file>

<file path=ppt/slides/_rels/slide293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6.xml"/><Relationship Id="rId1" Type="http://schemas.openxmlformats.org/officeDocument/2006/relationships/slideLayout" Target="../slideLayouts/slideLayout29.xml"/></Relationships>
</file>

<file path=ppt/slides/_rels/slide2932.xml.rels><?xml version="1.0" encoding="UTF-8" standalone="yes"?>
<Relationships xmlns="http://schemas.openxmlformats.org/package/2006/relationships"><Relationship Id="rId3" Type="http://schemas.openxmlformats.org/officeDocument/2006/relationships/slide" Target="slide2967.xml"/><Relationship Id="rId2" Type="http://schemas.openxmlformats.org/officeDocument/2006/relationships/slide" Target="slide236.xml"/><Relationship Id="rId1" Type="http://schemas.openxmlformats.org/officeDocument/2006/relationships/slideLayout" Target="../slideLayouts/slideLayout27.xml"/><Relationship Id="rId5" Type="http://schemas.openxmlformats.org/officeDocument/2006/relationships/slide" Target="slide2916.xml"/><Relationship Id="rId4" Type="http://schemas.openxmlformats.org/officeDocument/2006/relationships/slide" Target="slide146.xml"/></Relationships>
</file>

<file path=ppt/slides/_rels/slide293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6.xml"/><Relationship Id="rId1" Type="http://schemas.openxmlformats.org/officeDocument/2006/relationships/slideLayout" Target="../slideLayouts/slideLayout29.xml"/></Relationships>
</file>

<file path=ppt/slides/_rels/slide2934.xml.rels><?xml version="1.0" encoding="UTF-8" standalone="yes"?>
<Relationships xmlns="http://schemas.openxmlformats.org/package/2006/relationships"><Relationship Id="rId3" Type="http://schemas.openxmlformats.org/officeDocument/2006/relationships/slide" Target="slide236.xml"/><Relationship Id="rId2" Type="http://schemas.openxmlformats.org/officeDocument/2006/relationships/notesSlide" Target="../notesSlides/notesSlide1805.xml"/><Relationship Id="rId1" Type="http://schemas.openxmlformats.org/officeDocument/2006/relationships/slideLayout" Target="../slideLayouts/slideLayout27.xml"/><Relationship Id="rId6" Type="http://schemas.openxmlformats.org/officeDocument/2006/relationships/slide" Target="slide2916.xml"/><Relationship Id="rId5" Type="http://schemas.openxmlformats.org/officeDocument/2006/relationships/slide" Target="slide146.xml"/><Relationship Id="rId4" Type="http://schemas.openxmlformats.org/officeDocument/2006/relationships/slide" Target="slide2969.xml"/></Relationships>
</file>

<file path=ppt/slides/_rels/slide293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6.xml"/><Relationship Id="rId1" Type="http://schemas.openxmlformats.org/officeDocument/2006/relationships/slideLayout" Target="../slideLayouts/slideLayout29.xml"/></Relationships>
</file>

<file path=ppt/slides/_rels/slide2936.xml.rels><?xml version="1.0" encoding="UTF-8" standalone="yes"?>
<Relationships xmlns="http://schemas.openxmlformats.org/package/2006/relationships"><Relationship Id="rId3" Type="http://schemas.openxmlformats.org/officeDocument/2006/relationships/slide" Target="slide2973.xml"/><Relationship Id="rId2" Type="http://schemas.openxmlformats.org/officeDocument/2006/relationships/slide" Target="slide236.xml"/><Relationship Id="rId1" Type="http://schemas.openxmlformats.org/officeDocument/2006/relationships/slideLayout" Target="../slideLayouts/slideLayout27.xml"/><Relationship Id="rId5" Type="http://schemas.openxmlformats.org/officeDocument/2006/relationships/slide" Target="slide2916.xml"/><Relationship Id="rId4" Type="http://schemas.openxmlformats.org/officeDocument/2006/relationships/slide" Target="slide146.xml"/></Relationships>
</file>

<file path=ppt/slides/_rels/slide293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6.xml"/><Relationship Id="rId1" Type="http://schemas.openxmlformats.org/officeDocument/2006/relationships/slideLayout" Target="../slideLayouts/slideLayout29.xml"/></Relationships>
</file>

<file path=ppt/slides/_rels/slide293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6.xml"/><Relationship Id="rId1" Type="http://schemas.openxmlformats.org/officeDocument/2006/relationships/slideLayout" Target="../slideLayouts/slideLayout27.xml"/><Relationship Id="rId4" Type="http://schemas.openxmlformats.org/officeDocument/2006/relationships/slide" Target="slide2916.xml"/></Relationships>
</file>

<file path=ppt/slides/_rels/slide293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6.xml"/><Relationship Id="rId1" Type="http://schemas.openxmlformats.org/officeDocument/2006/relationships/slideLayout" Target="../slideLayouts/slideLayout29.xml"/></Relationships>
</file>

<file path=ppt/slides/_rels/slide29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7.xml"/><Relationship Id="rId1" Type="http://schemas.openxmlformats.org/officeDocument/2006/relationships/slideLayout" Target="../slideLayouts/slideLayout39.xml"/></Relationships>
</file>

<file path=ppt/slides/_rels/slide2940.xml.rels><?xml version="1.0" encoding="UTF-8" standalone="yes"?>
<Relationships xmlns="http://schemas.openxmlformats.org/package/2006/relationships"><Relationship Id="rId3" Type="http://schemas.openxmlformats.org/officeDocument/2006/relationships/slide" Target="slide2916.xml"/><Relationship Id="rId2" Type="http://schemas.openxmlformats.org/officeDocument/2006/relationships/slide" Target="slide146.xml"/><Relationship Id="rId1" Type="http://schemas.openxmlformats.org/officeDocument/2006/relationships/slideLayout" Target="../slideLayouts/slideLayout27.xml"/></Relationships>
</file>

<file path=ppt/slides/_rels/slide2941.xml.rels><?xml version="1.0" encoding="UTF-8" standalone="yes"?>
<Relationships xmlns="http://schemas.openxmlformats.org/package/2006/relationships"><Relationship Id="rId3" Type="http://schemas.openxmlformats.org/officeDocument/2006/relationships/slide" Target="slide236.xml"/><Relationship Id="rId2" Type="http://schemas.openxmlformats.org/officeDocument/2006/relationships/slide" Target="slide146.xml"/><Relationship Id="rId1" Type="http://schemas.openxmlformats.org/officeDocument/2006/relationships/slideLayout" Target="../slideLayouts/slideLayout27.xml"/></Relationships>
</file>

<file path=ppt/slides/_rels/slide294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6.xml"/><Relationship Id="rId1" Type="http://schemas.openxmlformats.org/officeDocument/2006/relationships/slideLayout" Target="../slideLayouts/slideLayout29.xml"/></Relationships>
</file>

<file path=ppt/slides/_rels/slide294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Layout" Target="../slideLayouts/slideLayout27.xml"/><Relationship Id="rId1" Type="http://schemas.openxmlformats.org/officeDocument/2006/relationships/themeOverride" Target="../theme/themeOverride4.xml"/><Relationship Id="rId4" Type="http://schemas.openxmlformats.org/officeDocument/2006/relationships/slide" Target="slide236.xml"/></Relationships>
</file>

<file path=ppt/slides/_rels/slide2944.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27.xml"/></Relationships>
</file>

<file path=ppt/slides/_rels/slide2945.xml.rels><?xml version="1.0" encoding="UTF-8" standalone="yes"?>
<Relationships xmlns="http://schemas.openxmlformats.org/package/2006/relationships"><Relationship Id="rId3" Type="http://schemas.openxmlformats.org/officeDocument/2006/relationships/slide" Target="slide236.xml"/><Relationship Id="rId2" Type="http://schemas.openxmlformats.org/officeDocument/2006/relationships/slide" Target="slide146.xml"/><Relationship Id="rId1" Type="http://schemas.openxmlformats.org/officeDocument/2006/relationships/slideLayout" Target="../slideLayouts/slideLayout27.xml"/></Relationships>
</file>

<file path=ppt/slides/_rels/slide294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6.xml"/><Relationship Id="rId1" Type="http://schemas.openxmlformats.org/officeDocument/2006/relationships/slideLayout" Target="../slideLayouts/slideLayout29.xml"/></Relationships>
</file>

<file path=ppt/slides/_rels/slide294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06.xml"/><Relationship Id="rId1" Type="http://schemas.openxmlformats.org/officeDocument/2006/relationships/slideLayout" Target="../slideLayouts/slideLayout32.xml"/><Relationship Id="rId5" Type="http://schemas.openxmlformats.org/officeDocument/2006/relationships/slide" Target="slide236.xml"/><Relationship Id="rId4" Type="http://schemas.openxmlformats.org/officeDocument/2006/relationships/slide" Target="slide237.xml"/></Relationships>
</file>

<file path=ppt/slides/_rels/slide294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7.xml"/><Relationship Id="rId1" Type="http://schemas.openxmlformats.org/officeDocument/2006/relationships/slideLayout" Target="../slideLayouts/slideLayout29.xml"/></Relationships>
</file>

<file path=ppt/slides/_rels/slide294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07.xml"/><Relationship Id="rId1" Type="http://schemas.openxmlformats.org/officeDocument/2006/relationships/slideLayout" Target="../slideLayouts/slideLayout32.xml"/><Relationship Id="rId5" Type="http://schemas.openxmlformats.org/officeDocument/2006/relationships/slide" Target="slide236.xml"/><Relationship Id="rId4" Type="http://schemas.openxmlformats.org/officeDocument/2006/relationships/slide" Target="slide237.xml"/></Relationships>
</file>

<file path=ppt/slides/_rels/slide29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8.xml"/><Relationship Id="rId1" Type="http://schemas.openxmlformats.org/officeDocument/2006/relationships/slideLayout" Target="../slideLayouts/slideLayout39.xml"/></Relationships>
</file>

<file path=ppt/slides/_rels/slide295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7.xml"/><Relationship Id="rId1" Type="http://schemas.openxmlformats.org/officeDocument/2006/relationships/slideLayout" Target="../slideLayouts/slideLayout29.xml"/></Relationships>
</file>

<file path=ppt/slides/_rels/slide295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08.xml"/><Relationship Id="rId1" Type="http://schemas.openxmlformats.org/officeDocument/2006/relationships/slideLayout" Target="../slideLayouts/slideLayout32.xml"/><Relationship Id="rId5" Type="http://schemas.openxmlformats.org/officeDocument/2006/relationships/slide" Target="slide236.xml"/><Relationship Id="rId4" Type="http://schemas.openxmlformats.org/officeDocument/2006/relationships/slide" Target="slide237.xml"/></Relationships>
</file>

<file path=ppt/slides/_rels/slide295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7.xml"/><Relationship Id="rId1" Type="http://schemas.openxmlformats.org/officeDocument/2006/relationships/slideLayout" Target="../slideLayouts/slideLayout29.xml"/></Relationships>
</file>

<file path=ppt/slides/_rels/slide295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09.xml"/><Relationship Id="rId1" Type="http://schemas.openxmlformats.org/officeDocument/2006/relationships/slideLayout" Target="../slideLayouts/slideLayout32.xml"/><Relationship Id="rId5" Type="http://schemas.openxmlformats.org/officeDocument/2006/relationships/slide" Target="slide236.xml"/><Relationship Id="rId4" Type="http://schemas.openxmlformats.org/officeDocument/2006/relationships/slide" Target="slide237.xml"/></Relationships>
</file>

<file path=ppt/slides/_rels/slide295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7.xml"/><Relationship Id="rId1" Type="http://schemas.openxmlformats.org/officeDocument/2006/relationships/slideLayout" Target="../slideLayouts/slideLayout29.xml"/></Relationships>
</file>

<file path=ppt/slides/_rels/slide295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10.xml"/><Relationship Id="rId1" Type="http://schemas.openxmlformats.org/officeDocument/2006/relationships/slideLayout" Target="../slideLayouts/slideLayout32.xml"/><Relationship Id="rId5" Type="http://schemas.openxmlformats.org/officeDocument/2006/relationships/slide" Target="slide236.xml"/><Relationship Id="rId4" Type="http://schemas.openxmlformats.org/officeDocument/2006/relationships/slide" Target="slide237.xml"/></Relationships>
</file>

<file path=ppt/slides/_rels/slide295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7.xml"/><Relationship Id="rId1" Type="http://schemas.openxmlformats.org/officeDocument/2006/relationships/slideLayout" Target="../slideLayouts/slideLayout29.xml"/></Relationships>
</file>

<file path=ppt/slides/_rels/slide295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11.xml"/><Relationship Id="rId1" Type="http://schemas.openxmlformats.org/officeDocument/2006/relationships/slideLayout" Target="../slideLayouts/slideLayout32.xml"/><Relationship Id="rId5" Type="http://schemas.openxmlformats.org/officeDocument/2006/relationships/slide" Target="slide236.xml"/><Relationship Id="rId4" Type="http://schemas.openxmlformats.org/officeDocument/2006/relationships/slide" Target="slide237.xml"/></Relationships>
</file>

<file path=ppt/slides/_rels/slide295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7.xml"/><Relationship Id="rId1" Type="http://schemas.openxmlformats.org/officeDocument/2006/relationships/slideLayout" Target="../slideLayouts/slideLayout29.xml"/></Relationships>
</file>

<file path=ppt/slides/_rels/slide295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12.xml"/><Relationship Id="rId1" Type="http://schemas.openxmlformats.org/officeDocument/2006/relationships/slideLayout" Target="../slideLayouts/slideLayout32.xml"/><Relationship Id="rId5" Type="http://schemas.openxmlformats.org/officeDocument/2006/relationships/slide" Target="slide236.xml"/><Relationship Id="rId4" Type="http://schemas.openxmlformats.org/officeDocument/2006/relationships/slide" Target="slide237.xml"/></Relationships>
</file>

<file path=ppt/slides/_rels/slide29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296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7.xml"/><Relationship Id="rId1" Type="http://schemas.openxmlformats.org/officeDocument/2006/relationships/slideLayout" Target="../slideLayouts/slideLayout29.xml"/></Relationships>
</file>

<file path=ppt/slides/_rels/slide296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13.xml"/><Relationship Id="rId1" Type="http://schemas.openxmlformats.org/officeDocument/2006/relationships/slideLayout" Target="../slideLayouts/slideLayout32.xml"/><Relationship Id="rId5" Type="http://schemas.openxmlformats.org/officeDocument/2006/relationships/slide" Target="slide236.xml"/><Relationship Id="rId4" Type="http://schemas.openxmlformats.org/officeDocument/2006/relationships/slide" Target="slide237.xml"/></Relationships>
</file>

<file path=ppt/slides/_rels/slide296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7.xml"/><Relationship Id="rId1" Type="http://schemas.openxmlformats.org/officeDocument/2006/relationships/slideLayout" Target="../slideLayouts/slideLayout29.xml"/></Relationships>
</file>

<file path=ppt/slides/_rels/slide296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14.xml"/><Relationship Id="rId1" Type="http://schemas.openxmlformats.org/officeDocument/2006/relationships/slideLayout" Target="../slideLayouts/slideLayout32.xml"/><Relationship Id="rId5" Type="http://schemas.openxmlformats.org/officeDocument/2006/relationships/slide" Target="slide236.xml"/><Relationship Id="rId4" Type="http://schemas.openxmlformats.org/officeDocument/2006/relationships/slide" Target="slide237.xml"/></Relationships>
</file>

<file path=ppt/slides/_rels/slide296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7.xml"/><Relationship Id="rId1" Type="http://schemas.openxmlformats.org/officeDocument/2006/relationships/slideLayout" Target="../slideLayouts/slideLayout29.xml"/></Relationships>
</file>

<file path=ppt/slides/_rels/slide296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15.xml"/><Relationship Id="rId1" Type="http://schemas.openxmlformats.org/officeDocument/2006/relationships/slideLayout" Target="../slideLayouts/slideLayout32.xml"/><Relationship Id="rId5" Type="http://schemas.openxmlformats.org/officeDocument/2006/relationships/slide" Target="slide236.xml"/><Relationship Id="rId4" Type="http://schemas.openxmlformats.org/officeDocument/2006/relationships/slide" Target="slide237.xml"/></Relationships>
</file>

<file path=ppt/slides/_rels/slide296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7.xml"/><Relationship Id="rId1" Type="http://schemas.openxmlformats.org/officeDocument/2006/relationships/slideLayout" Target="../slideLayouts/slideLayout29.xml"/></Relationships>
</file>

<file path=ppt/slides/_rels/slide296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16.xml"/><Relationship Id="rId1" Type="http://schemas.openxmlformats.org/officeDocument/2006/relationships/slideLayout" Target="../slideLayouts/slideLayout32.xml"/><Relationship Id="rId5" Type="http://schemas.openxmlformats.org/officeDocument/2006/relationships/slide" Target="slide236.xml"/><Relationship Id="rId4" Type="http://schemas.openxmlformats.org/officeDocument/2006/relationships/slide" Target="slide237.xml"/></Relationships>
</file>

<file path=ppt/slides/_rels/slide296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7.xml"/><Relationship Id="rId1" Type="http://schemas.openxmlformats.org/officeDocument/2006/relationships/slideLayout" Target="../slideLayouts/slideLayout29.xml"/></Relationships>
</file>

<file path=ppt/slides/_rels/slide296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17.xml"/><Relationship Id="rId1" Type="http://schemas.openxmlformats.org/officeDocument/2006/relationships/slideLayout" Target="../slideLayouts/slideLayout32.xml"/><Relationship Id="rId5" Type="http://schemas.openxmlformats.org/officeDocument/2006/relationships/slide" Target="slide236.xml"/><Relationship Id="rId4" Type="http://schemas.openxmlformats.org/officeDocument/2006/relationships/slide" Target="slide237.xml"/></Relationships>
</file>

<file path=ppt/slides/_rels/slide29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297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7.xml"/><Relationship Id="rId1" Type="http://schemas.openxmlformats.org/officeDocument/2006/relationships/slideLayout" Target="../slideLayouts/slideLayout29.xml"/></Relationships>
</file>

<file path=ppt/slides/_rels/slide297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18.xml"/><Relationship Id="rId1" Type="http://schemas.openxmlformats.org/officeDocument/2006/relationships/slideLayout" Target="../slideLayouts/slideLayout32.xml"/><Relationship Id="rId5" Type="http://schemas.openxmlformats.org/officeDocument/2006/relationships/slide" Target="slide236.xml"/><Relationship Id="rId4" Type="http://schemas.openxmlformats.org/officeDocument/2006/relationships/slide" Target="slide237.xml"/></Relationships>
</file>

<file path=ppt/slides/_rels/slide297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7.xml"/><Relationship Id="rId1" Type="http://schemas.openxmlformats.org/officeDocument/2006/relationships/slideLayout" Target="../slideLayouts/slideLayout29.xml"/></Relationships>
</file>

<file path=ppt/slides/_rels/slide297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19.xml"/><Relationship Id="rId1" Type="http://schemas.openxmlformats.org/officeDocument/2006/relationships/slideLayout" Target="../slideLayouts/slideLayout32.xml"/><Relationship Id="rId5" Type="http://schemas.openxmlformats.org/officeDocument/2006/relationships/slide" Target="slide236.xml"/><Relationship Id="rId4" Type="http://schemas.openxmlformats.org/officeDocument/2006/relationships/slide" Target="slide237.xml"/></Relationships>
</file>

<file path=ppt/slides/_rels/slide297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7.xml"/><Relationship Id="rId1" Type="http://schemas.openxmlformats.org/officeDocument/2006/relationships/slideLayout" Target="../slideLayouts/slideLayout29.xml"/></Relationships>
</file>

<file path=ppt/slides/_rels/slide297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20.xml"/><Relationship Id="rId1" Type="http://schemas.openxmlformats.org/officeDocument/2006/relationships/slideLayout" Target="../slideLayouts/slideLayout32.xml"/><Relationship Id="rId5" Type="http://schemas.openxmlformats.org/officeDocument/2006/relationships/slide" Target="slide236.xml"/><Relationship Id="rId4" Type="http://schemas.openxmlformats.org/officeDocument/2006/relationships/slide" Target="slide237.xml"/></Relationships>
</file>

<file path=ppt/slides/_rels/slide297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7.xml"/><Relationship Id="rId1" Type="http://schemas.openxmlformats.org/officeDocument/2006/relationships/slideLayout" Target="../slideLayouts/slideLayout29.xml"/></Relationships>
</file>

<file path=ppt/slides/_rels/slide297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21.xml"/><Relationship Id="rId1" Type="http://schemas.openxmlformats.org/officeDocument/2006/relationships/slideLayout" Target="../slideLayouts/slideLayout32.xml"/><Relationship Id="rId5" Type="http://schemas.openxmlformats.org/officeDocument/2006/relationships/slide" Target="slide236.xml"/><Relationship Id="rId4" Type="http://schemas.openxmlformats.org/officeDocument/2006/relationships/slide" Target="slide237.xml"/></Relationships>
</file>

<file path=ppt/slides/_rels/slide297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37.xml"/><Relationship Id="rId1" Type="http://schemas.openxmlformats.org/officeDocument/2006/relationships/slideLayout" Target="../slideLayouts/slideLayout29.xml"/></Relationships>
</file>

<file path=ppt/slides/_rels/slide297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22.xml"/><Relationship Id="rId1" Type="http://schemas.openxmlformats.org/officeDocument/2006/relationships/slideLayout" Target="../slideLayouts/slideLayout32.xml"/><Relationship Id="rId4" Type="http://schemas.openxmlformats.org/officeDocument/2006/relationships/slide" Target="slide241.xml"/></Relationships>
</file>

<file path=ppt/slides/_rels/slide29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298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23.xml"/><Relationship Id="rId1" Type="http://schemas.openxmlformats.org/officeDocument/2006/relationships/slideLayout" Target="../slideLayouts/slideLayout32.xml"/></Relationships>
</file>

<file path=ppt/slides/_rels/slide298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24.xml"/><Relationship Id="rId1" Type="http://schemas.openxmlformats.org/officeDocument/2006/relationships/slideLayout" Target="../slideLayouts/slideLayout32.xml"/></Relationships>
</file>

<file path=ppt/slides/_rels/slide298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25.xml"/><Relationship Id="rId1" Type="http://schemas.openxmlformats.org/officeDocument/2006/relationships/slideLayout" Target="../slideLayouts/slideLayout32.xml"/></Relationships>
</file>

<file path=ppt/slides/_rels/slide298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26.xml"/><Relationship Id="rId1" Type="http://schemas.openxmlformats.org/officeDocument/2006/relationships/slideLayout" Target="../slideLayouts/slideLayout32.xml"/></Relationships>
</file>

<file path=ppt/slides/_rels/slide298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27.xml"/><Relationship Id="rId1" Type="http://schemas.openxmlformats.org/officeDocument/2006/relationships/slideLayout" Target="../slideLayouts/slideLayout32.xml"/></Relationships>
</file>

<file path=ppt/slides/_rels/slide298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28.xml"/><Relationship Id="rId1" Type="http://schemas.openxmlformats.org/officeDocument/2006/relationships/slideLayout" Target="../slideLayouts/slideLayout32.xml"/><Relationship Id="rId4" Type="http://schemas.openxmlformats.org/officeDocument/2006/relationships/slide" Target="slide253.xml"/></Relationships>
</file>

<file path=ppt/slides/_rels/slide298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53.xml"/><Relationship Id="rId1" Type="http://schemas.openxmlformats.org/officeDocument/2006/relationships/slideLayout" Target="../slideLayouts/slideLayout29.xml"/></Relationships>
</file>

<file path=ppt/slides/_rels/slide2987.xml.rels><?xml version="1.0" encoding="UTF-8" standalone="yes"?>
<Relationships xmlns="http://schemas.openxmlformats.org/package/2006/relationships"><Relationship Id="rId8" Type="http://schemas.openxmlformats.org/officeDocument/2006/relationships/slide" Target="slide3000.xml"/><Relationship Id="rId13" Type="http://schemas.openxmlformats.org/officeDocument/2006/relationships/slide" Target="slide2990.xml"/><Relationship Id="rId18" Type="http://schemas.openxmlformats.org/officeDocument/2006/relationships/slide" Target="slide3016.xml"/><Relationship Id="rId26" Type="http://schemas.openxmlformats.org/officeDocument/2006/relationships/slide" Target="slide3026.xml"/><Relationship Id="rId3" Type="http://schemas.openxmlformats.org/officeDocument/2006/relationships/slide" Target="slide2998.xml"/><Relationship Id="rId21" Type="http://schemas.openxmlformats.org/officeDocument/2006/relationships/slide" Target="slide3012.xml"/><Relationship Id="rId7" Type="http://schemas.openxmlformats.org/officeDocument/2006/relationships/slide" Target="slide3006.xml"/><Relationship Id="rId12" Type="http://schemas.openxmlformats.org/officeDocument/2006/relationships/slide" Target="slide2994.xml"/><Relationship Id="rId17" Type="http://schemas.openxmlformats.org/officeDocument/2006/relationships/slide" Target="slide246.xml"/><Relationship Id="rId25" Type="http://schemas.openxmlformats.org/officeDocument/2006/relationships/slide" Target="slide3014.xml"/><Relationship Id="rId2" Type="http://schemas.openxmlformats.org/officeDocument/2006/relationships/notesSlide" Target="../notesSlides/notesSlide1829.xml"/><Relationship Id="rId16" Type="http://schemas.openxmlformats.org/officeDocument/2006/relationships/slide" Target="slide2992.xml"/><Relationship Id="rId20" Type="http://schemas.openxmlformats.org/officeDocument/2006/relationships/slide" Target="slide3024.xml"/><Relationship Id="rId1" Type="http://schemas.openxmlformats.org/officeDocument/2006/relationships/slideLayout" Target="../slideLayouts/slideLayout32.xml"/><Relationship Id="rId6" Type="http://schemas.openxmlformats.org/officeDocument/2006/relationships/slide" Target="slide3008.xml"/><Relationship Id="rId11" Type="http://schemas.openxmlformats.org/officeDocument/2006/relationships/slide" Target="slide2996.xml"/><Relationship Id="rId24" Type="http://schemas.openxmlformats.org/officeDocument/2006/relationships/slide" Target="slide146.xml"/><Relationship Id="rId5" Type="http://schemas.openxmlformats.org/officeDocument/2006/relationships/slide" Target="slide3004.xml"/><Relationship Id="rId15" Type="http://schemas.openxmlformats.org/officeDocument/2006/relationships/slide" Target="slide2988.xml"/><Relationship Id="rId23" Type="http://schemas.openxmlformats.org/officeDocument/2006/relationships/slide" Target="slide3022.xml"/><Relationship Id="rId10" Type="http://schemas.openxmlformats.org/officeDocument/2006/relationships/slide" Target="slide3030.xml"/><Relationship Id="rId19" Type="http://schemas.openxmlformats.org/officeDocument/2006/relationships/slide" Target="slide3010.xml"/><Relationship Id="rId4" Type="http://schemas.openxmlformats.org/officeDocument/2006/relationships/slide" Target="slide3002.xml"/><Relationship Id="rId9" Type="http://schemas.openxmlformats.org/officeDocument/2006/relationships/slide" Target="slide3028.xml"/><Relationship Id="rId14" Type="http://schemas.openxmlformats.org/officeDocument/2006/relationships/slide" Target="slide3018.xml"/><Relationship Id="rId22" Type="http://schemas.openxmlformats.org/officeDocument/2006/relationships/slide" Target="slide3020.xml"/></Relationships>
</file>

<file path=ppt/slides/_rels/slide2988.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30.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987.xml"/></Relationships>
</file>

<file path=ppt/slides/_rels/slide298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29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2990.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31.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987.xml"/></Relationships>
</file>

<file path=ppt/slides/_rels/slide299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2992.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32.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987.xml"/></Relationships>
</file>

<file path=ppt/slides/_rels/slide299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2994.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33.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987.xml"/></Relationships>
</file>

<file path=ppt/slides/_rels/slide299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2996.xml.rels><?xml version="1.0" encoding="UTF-8" standalone="yes"?>
<Relationships xmlns="http://schemas.openxmlformats.org/package/2006/relationships"><Relationship Id="rId3" Type="http://schemas.openxmlformats.org/officeDocument/2006/relationships/slide" Target="slide2987.xml"/><Relationship Id="rId2" Type="http://schemas.openxmlformats.org/officeDocument/2006/relationships/slide" Target="slide246.xml"/><Relationship Id="rId1" Type="http://schemas.openxmlformats.org/officeDocument/2006/relationships/slideLayout" Target="../slideLayouts/slideLayout27.xml"/><Relationship Id="rId4" Type="http://schemas.openxmlformats.org/officeDocument/2006/relationships/slide" Target="slide146.xml"/></Relationships>
</file>

<file path=ppt/slides/_rels/slide299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2998.xml.rels><?xml version="1.0" encoding="UTF-8" standalone="yes"?>
<Relationships xmlns="http://schemas.openxmlformats.org/package/2006/relationships"><Relationship Id="rId3" Type="http://schemas.openxmlformats.org/officeDocument/2006/relationships/slide" Target="slide2987.xml"/><Relationship Id="rId2" Type="http://schemas.openxmlformats.org/officeDocument/2006/relationships/slide" Target="slide246.xml"/><Relationship Id="rId1" Type="http://schemas.openxmlformats.org/officeDocument/2006/relationships/slideLayout" Target="../slideLayouts/slideLayout27.xml"/><Relationship Id="rId4" Type="http://schemas.openxmlformats.org/officeDocument/2006/relationships/slide" Target="slide146.xml"/></Relationships>
</file>

<file path=ppt/slides/_rels/slide299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xml.rels><?xml version="1.0" encoding="UTF-8" standalone="yes"?>
<Relationships xmlns="http://schemas.openxmlformats.org/package/2006/relationships"><Relationship Id="rId8" Type="http://schemas.openxmlformats.org/officeDocument/2006/relationships/slide" Target="slide56.xml"/><Relationship Id="rId13" Type="http://schemas.openxmlformats.org/officeDocument/2006/relationships/slide" Target="slide2112.xml"/><Relationship Id="rId3" Type="http://schemas.openxmlformats.org/officeDocument/2006/relationships/slide" Target="slide16.xml"/><Relationship Id="rId7" Type="http://schemas.openxmlformats.org/officeDocument/2006/relationships/slide" Target="slide818.xml"/><Relationship Id="rId12" Type="http://schemas.openxmlformats.org/officeDocument/2006/relationships/slide" Target="slide126.xml"/><Relationship Id="rId2" Type="http://schemas.openxmlformats.org/officeDocument/2006/relationships/slide" Target="slide8.xml"/><Relationship Id="rId1" Type="http://schemas.openxmlformats.org/officeDocument/2006/relationships/slideLayout" Target="../slideLayouts/slideLayout23.xml"/><Relationship Id="rId6" Type="http://schemas.openxmlformats.org/officeDocument/2006/relationships/slide" Target="slide812.xml"/><Relationship Id="rId11" Type="http://schemas.openxmlformats.org/officeDocument/2006/relationships/slide" Target="slide120.xml"/><Relationship Id="rId5" Type="http://schemas.openxmlformats.org/officeDocument/2006/relationships/slide" Target="slide35.xml"/><Relationship Id="rId15" Type="http://schemas.openxmlformats.org/officeDocument/2006/relationships/slide" Target="slide399.xml"/><Relationship Id="rId10" Type="http://schemas.openxmlformats.org/officeDocument/2006/relationships/slide" Target="slide114.xml"/><Relationship Id="rId4" Type="http://schemas.openxmlformats.org/officeDocument/2006/relationships/slide" Target="slide804.xml"/><Relationship Id="rId9" Type="http://schemas.openxmlformats.org/officeDocument/2006/relationships/slide" Target="slide111.xml"/><Relationship Id="rId14" Type="http://schemas.openxmlformats.org/officeDocument/2006/relationships/slide" Target="slide138.xml"/></Relationships>
</file>

<file path=ppt/slides/_rels/slide30.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slide" Target="slide524.xml"/><Relationship Id="rId2" Type="http://schemas.openxmlformats.org/officeDocument/2006/relationships/notesSlide" Target="../notesSlides/notesSlide21.xml"/><Relationship Id="rId1" Type="http://schemas.openxmlformats.org/officeDocument/2006/relationships/slideLayout" Target="../slideLayouts/slideLayout18.xml"/><Relationship Id="rId6" Type="http://schemas.openxmlformats.org/officeDocument/2006/relationships/slide" Target="slide529.xml"/><Relationship Id="rId5" Type="http://schemas.openxmlformats.org/officeDocument/2006/relationships/slide" Target="slide505.xml"/><Relationship Id="rId4" Type="http://schemas.openxmlformats.org/officeDocument/2006/relationships/slide" Target="slide32.xml"/></Relationships>
</file>

<file path=ppt/slides/_rels/slide30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000.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34.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987.xml"/></Relationships>
</file>

<file path=ppt/slides/_rels/slide300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02.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35.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987.xml"/></Relationships>
</file>

<file path=ppt/slides/_rels/slide300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04.xml.rels><?xml version="1.0" encoding="UTF-8" standalone="yes"?>
<Relationships xmlns="http://schemas.openxmlformats.org/package/2006/relationships"><Relationship Id="rId3" Type="http://schemas.openxmlformats.org/officeDocument/2006/relationships/slide" Target="slide2987.xml"/><Relationship Id="rId2" Type="http://schemas.openxmlformats.org/officeDocument/2006/relationships/slide" Target="slide246.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0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06.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36.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987.xml"/></Relationships>
</file>

<file path=ppt/slides/_rels/slide300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08.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37.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987.xml"/></Relationships>
</file>

<file path=ppt/slides/_rels/slide300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010.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38.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987.xml"/></Relationships>
</file>

<file path=ppt/slides/_rels/slide301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12.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39.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987.xml"/></Relationships>
</file>

<file path=ppt/slides/_rels/slide301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14.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40.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987.xml"/></Relationships>
</file>

<file path=ppt/slides/_rels/slide301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16.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41.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987.xml"/></Relationships>
</file>

<file path=ppt/slides/_rels/slide301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18.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42.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987.xml"/></Relationships>
</file>

<file path=ppt/slides/_rels/slide301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2.xml.rels><?xml version="1.0" encoding="UTF-8" standalone="yes"?>
<Relationships xmlns="http://schemas.openxmlformats.org/package/2006/relationships"><Relationship Id="rId3" Type="http://schemas.openxmlformats.org/officeDocument/2006/relationships/slide" Target="slide3413.xml"/><Relationship Id="rId2" Type="http://schemas.openxmlformats.org/officeDocument/2006/relationships/notesSlide" Target="../notesSlides/notesSlide209.xml"/><Relationship Id="rId1" Type="http://schemas.openxmlformats.org/officeDocument/2006/relationships/slideLayout" Target="../slideLayouts/slideLayout32.xml"/><Relationship Id="rId5" Type="http://schemas.openxmlformats.org/officeDocument/2006/relationships/slide" Target="slide3281.xml"/><Relationship Id="rId4" Type="http://schemas.openxmlformats.org/officeDocument/2006/relationships/slide" Target="slide255.xml"/></Relationships>
</file>

<file path=ppt/slides/_rels/slide3020.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43.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987.xml"/></Relationships>
</file>

<file path=ppt/slides/_rels/slide302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22.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44.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987.xml"/></Relationships>
</file>

<file path=ppt/slides/_rels/slide302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24.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45.xml"/><Relationship Id="rId1" Type="http://schemas.openxmlformats.org/officeDocument/2006/relationships/slideLayout" Target="../slideLayouts/slideLayout38.xml"/><Relationship Id="rId5" Type="http://schemas.openxmlformats.org/officeDocument/2006/relationships/slide" Target="slide146.xml"/><Relationship Id="rId4" Type="http://schemas.openxmlformats.org/officeDocument/2006/relationships/slide" Target="slide2987.xml"/></Relationships>
</file>

<file path=ppt/slides/_rels/slide302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26.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slide" Target="slide2987.xml"/></Relationships>
</file>

<file path=ppt/slides/_rels/slide302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28.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46.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987.xml"/></Relationships>
</file>

<file path=ppt/slides/_rels/slide302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030.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47.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987.xml"/></Relationships>
</file>

<file path=ppt/slides/_rels/slide303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32.xml.rels><?xml version="1.0" encoding="UTF-8" standalone="yes"?>
<Relationships xmlns="http://schemas.openxmlformats.org/package/2006/relationships"><Relationship Id="rId3" Type="http://schemas.openxmlformats.org/officeDocument/2006/relationships/slide" Target="slide243.xml"/><Relationship Id="rId2" Type="http://schemas.openxmlformats.org/officeDocument/2006/relationships/notesSlide" Target="../notesSlides/notesSlide1848.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33.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49.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3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35.xml.rels><?xml version="1.0" encoding="UTF-8" standalone="yes"?>
<Relationships xmlns="http://schemas.openxmlformats.org/package/2006/relationships"><Relationship Id="rId3" Type="http://schemas.openxmlformats.org/officeDocument/2006/relationships/slide" Target="slide243.xml"/><Relationship Id="rId2" Type="http://schemas.openxmlformats.org/officeDocument/2006/relationships/notesSlide" Target="../notesSlides/notesSlide1850.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36.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51.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3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38.xml.rels><?xml version="1.0" encoding="UTF-8" standalone="yes"?>
<Relationships xmlns="http://schemas.openxmlformats.org/package/2006/relationships"><Relationship Id="rId3" Type="http://schemas.openxmlformats.org/officeDocument/2006/relationships/slide" Target="slide243.xml"/><Relationship Id="rId2" Type="http://schemas.openxmlformats.org/officeDocument/2006/relationships/notesSlide" Target="../notesSlides/notesSlide1852.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39.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53.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4.xml.rels><?xml version="1.0" encoding="UTF-8" standalone="yes"?>
<Relationships xmlns="http://schemas.openxmlformats.org/package/2006/relationships"><Relationship Id="rId3" Type="http://schemas.openxmlformats.org/officeDocument/2006/relationships/slide" Target="slide3281.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04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41.xml.rels><?xml version="1.0" encoding="UTF-8" standalone="yes"?>
<Relationships xmlns="http://schemas.openxmlformats.org/package/2006/relationships"><Relationship Id="rId3" Type="http://schemas.openxmlformats.org/officeDocument/2006/relationships/slide" Target="slide243.xml"/><Relationship Id="rId2" Type="http://schemas.openxmlformats.org/officeDocument/2006/relationships/notesSlide" Target="../notesSlides/notesSlide1854.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42.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55.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4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44.xml.rels><?xml version="1.0" encoding="UTF-8" standalone="yes"?>
<Relationships xmlns="http://schemas.openxmlformats.org/package/2006/relationships"><Relationship Id="rId3" Type="http://schemas.openxmlformats.org/officeDocument/2006/relationships/slide" Target="slide243.xml"/><Relationship Id="rId2" Type="http://schemas.openxmlformats.org/officeDocument/2006/relationships/notesSlide" Target="../notesSlides/notesSlide1856.xml"/><Relationship Id="rId1" Type="http://schemas.openxmlformats.org/officeDocument/2006/relationships/slideLayout" Target="../slideLayouts/slideLayout32.xml"/><Relationship Id="rId6" Type="http://schemas.openxmlformats.org/officeDocument/2006/relationships/slide" Target="slide146.xml"/><Relationship Id="rId5" Type="http://schemas.openxmlformats.org/officeDocument/2006/relationships/slide" Target="slide246.xml"/><Relationship Id="rId4" Type="http://schemas.openxmlformats.org/officeDocument/2006/relationships/image" Target="../media/image28.jpg"/></Relationships>
</file>

<file path=ppt/slides/_rels/slide304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46.xml.rels><?xml version="1.0" encoding="UTF-8" standalone="yes"?>
<Relationships xmlns="http://schemas.openxmlformats.org/package/2006/relationships"><Relationship Id="rId3" Type="http://schemas.openxmlformats.org/officeDocument/2006/relationships/slide" Target="slide243.xml"/><Relationship Id="rId2" Type="http://schemas.openxmlformats.org/officeDocument/2006/relationships/notesSlide" Target="../notesSlides/notesSlide1857.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image" Target="../media/image28.jpg"/></Relationships>
</file>

<file path=ppt/slides/_rels/slide3047.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notesSlide" Target="../notesSlides/notesSlide1858.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48.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notesSlide" Target="../notesSlides/notesSlide1859.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49.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60.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05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51.xml.rels><?xml version="1.0" encoding="UTF-8" standalone="yes"?>
<Relationships xmlns="http://schemas.openxmlformats.org/package/2006/relationships"><Relationship Id="rId3" Type="http://schemas.openxmlformats.org/officeDocument/2006/relationships/slide" Target="slide243.xml"/><Relationship Id="rId2" Type="http://schemas.openxmlformats.org/officeDocument/2006/relationships/notesSlide" Target="../notesSlides/notesSlide1861.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52.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62.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5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54.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863.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43.xml"/></Relationships>
</file>

<file path=ppt/slides/_rels/slide305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864.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56.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865.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46.xml"/></Relationships>
</file>

<file path=ppt/slides/_rels/slide305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5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866.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43.xml"/></Relationships>
</file>

<file path=ppt/slides/_rels/slide305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867.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060.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68.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6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6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3.xml"/><Relationship Id="rId1" Type="http://schemas.openxmlformats.org/officeDocument/2006/relationships/slideLayout" Target="../slideLayouts/slideLayout32.xml"/></Relationships>
</file>

<file path=ppt/slides/_rels/slide3063.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69.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6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65.xml.rels><?xml version="1.0" encoding="UTF-8" standalone="yes"?>
<Relationships xmlns="http://schemas.openxmlformats.org/package/2006/relationships"><Relationship Id="rId8" Type="http://schemas.openxmlformats.org/officeDocument/2006/relationships/image" Target="../media/image71.jpg"/><Relationship Id="rId3" Type="http://schemas.openxmlformats.org/officeDocument/2006/relationships/slide" Target="slide3072.xml"/><Relationship Id="rId7" Type="http://schemas.openxmlformats.org/officeDocument/2006/relationships/slide" Target="slide146.xml"/><Relationship Id="rId2" Type="http://schemas.openxmlformats.org/officeDocument/2006/relationships/slide" Target="slide3066.xml"/><Relationship Id="rId1" Type="http://schemas.openxmlformats.org/officeDocument/2006/relationships/slideLayout" Target="../slideLayouts/slideLayout32.xml"/><Relationship Id="rId6" Type="http://schemas.openxmlformats.org/officeDocument/2006/relationships/slide" Target="slide243.xml"/><Relationship Id="rId5" Type="http://schemas.openxmlformats.org/officeDocument/2006/relationships/slide" Target="slide3068.xml"/><Relationship Id="rId4" Type="http://schemas.openxmlformats.org/officeDocument/2006/relationships/slide" Target="slide3070.xml"/></Relationships>
</file>

<file path=ppt/slides/_rels/slide3066.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slide" Target="slide3065.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6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68.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slide" Target="slide3065.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6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070.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slide" Target="slide3065.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7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72.xml.rels><?xml version="1.0" encoding="UTF-8" standalone="yes"?>
<Relationships xmlns="http://schemas.openxmlformats.org/package/2006/relationships"><Relationship Id="rId3" Type="http://schemas.openxmlformats.org/officeDocument/2006/relationships/slide" Target="slide3065.xml"/><Relationship Id="rId2" Type="http://schemas.openxmlformats.org/officeDocument/2006/relationships/slide" Target="slide246.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7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7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3.xml"/><Relationship Id="rId1" Type="http://schemas.openxmlformats.org/officeDocument/2006/relationships/slideLayout" Target="../slideLayouts/slideLayout32.xml"/></Relationships>
</file>

<file path=ppt/slides/_rels/slide3075.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70.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7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7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3.xml"/><Relationship Id="rId1" Type="http://schemas.openxmlformats.org/officeDocument/2006/relationships/slideLayout" Target="../slideLayouts/slideLayout32.xml"/></Relationships>
</file>

<file path=ppt/slides/_rels/slide3078.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07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32.xml"/></Relationships>
</file>

<file path=ppt/slides/_rels/slide30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0.xml"/><Relationship Id="rId1" Type="http://schemas.openxmlformats.org/officeDocument/2006/relationships/slideLayout" Target="../slideLayouts/slideLayout39.xml"/><Relationship Id="rId4" Type="http://schemas.openxmlformats.org/officeDocument/2006/relationships/slide" Target="slide3820.xml"/></Relationships>
</file>

<file path=ppt/slides/_rels/slide308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81.xml.rels><?xml version="1.0" encoding="UTF-8" standalone="yes"?>
<Relationships xmlns="http://schemas.openxmlformats.org/package/2006/relationships"><Relationship Id="rId3" Type="http://schemas.openxmlformats.org/officeDocument/2006/relationships/slide" Target="slide243.xml"/><Relationship Id="rId2" Type="http://schemas.openxmlformats.org/officeDocument/2006/relationships/slide" Target="slide246.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8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8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3.xml"/><Relationship Id="rId1" Type="http://schemas.openxmlformats.org/officeDocument/2006/relationships/slideLayout" Target="../slideLayouts/slideLayout32.xml"/></Relationships>
</file>

<file path=ppt/slides/_rels/slide3084.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71.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08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8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3.xml"/><Relationship Id="rId1" Type="http://schemas.openxmlformats.org/officeDocument/2006/relationships/slideLayout" Target="../slideLayouts/slideLayout32.xml"/></Relationships>
</file>

<file path=ppt/slides/_rels/slide308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72.xml"/><Relationship Id="rId1" Type="http://schemas.openxmlformats.org/officeDocument/2006/relationships/slideLayout" Target="../slideLayouts/slideLayout32.xml"/></Relationships>
</file>

<file path=ppt/slides/_rels/slide308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32.xml"/></Relationships>
</file>

<file path=ppt/slides/_rels/slide308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0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09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1.xml"/><Relationship Id="rId1" Type="http://schemas.openxmlformats.org/officeDocument/2006/relationships/slideLayout" Target="../slideLayouts/slideLayout29.xml"/><Relationship Id="rId4" Type="http://schemas.openxmlformats.org/officeDocument/2006/relationships/image" Target="../media/image23.jpg"/></Relationships>
</file>

<file path=ppt/slides/_rels/slide3091.xml.rels><?xml version="1.0" encoding="UTF-8" standalone="yes"?>
<Relationships xmlns="http://schemas.openxmlformats.org/package/2006/relationships"><Relationship Id="rId3" Type="http://schemas.openxmlformats.org/officeDocument/2006/relationships/slide" Target="slide3140.xml"/><Relationship Id="rId2" Type="http://schemas.openxmlformats.org/officeDocument/2006/relationships/slide" Target="slide146.xml"/><Relationship Id="rId1" Type="http://schemas.openxmlformats.org/officeDocument/2006/relationships/slideLayout" Target="../slideLayouts/slideLayout48.xml"/></Relationships>
</file>

<file path=ppt/slides/_rels/slide3092.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8.xml"/></Relationships>
</file>

<file path=ppt/slides/_rels/slide3093.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094.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095.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096.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097.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098.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099.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slide" Target="slide524.xml"/><Relationship Id="rId2" Type="http://schemas.openxmlformats.org/officeDocument/2006/relationships/notesSlide" Target="../notesSlides/notesSlide22.xml"/><Relationship Id="rId1" Type="http://schemas.openxmlformats.org/officeDocument/2006/relationships/slideLayout" Target="../slideLayouts/slideLayout18.xml"/><Relationship Id="rId6" Type="http://schemas.openxmlformats.org/officeDocument/2006/relationships/slide" Target="slide529.xml"/><Relationship Id="rId5" Type="http://schemas.openxmlformats.org/officeDocument/2006/relationships/slide" Target="slide505.xml"/><Relationship Id="rId4" Type="http://schemas.openxmlformats.org/officeDocument/2006/relationships/slide" Target="slide32.xml"/></Relationships>
</file>

<file path=ppt/slides/_rels/slide31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100.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01.xml.rels><?xml version="1.0" encoding="UTF-8" standalone="yes"?>
<Relationships xmlns="http://schemas.openxmlformats.org/package/2006/relationships"><Relationship Id="rId3" Type="http://schemas.openxmlformats.org/officeDocument/2006/relationships/slide" Target="slide243.xml"/><Relationship Id="rId2" Type="http://schemas.openxmlformats.org/officeDocument/2006/relationships/slide" Target="slide146.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3102.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03.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04.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05.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06.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07.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08.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09.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110.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11.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12.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13.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14.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15.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16.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17.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18.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19.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120.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21.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2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73.xml"/><Relationship Id="rId1" Type="http://schemas.openxmlformats.org/officeDocument/2006/relationships/slideLayout" Target="../slideLayouts/slideLayout39.xml"/></Relationships>
</file>

<file path=ppt/slides/_rels/slide3123.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24.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25.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26.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27.xml.rels><?xml version="1.0" encoding="UTF-8" standalone="yes"?>
<Relationships xmlns="http://schemas.openxmlformats.org/package/2006/relationships"><Relationship Id="rId3" Type="http://schemas.openxmlformats.org/officeDocument/2006/relationships/slide" Target="slide3140.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2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74.xml"/><Relationship Id="rId1" Type="http://schemas.openxmlformats.org/officeDocument/2006/relationships/slideLayout" Target="../slideLayouts/slideLayout32.xml"/></Relationships>
</file>

<file path=ppt/slides/_rels/slide3129.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130.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31.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32.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33.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34.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42.xml"/></Relationships>
</file>

<file path=ppt/slides/_rels/slide3135.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36.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37.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38.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3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1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14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3091.xml"/><Relationship Id="rId1" Type="http://schemas.openxmlformats.org/officeDocument/2006/relationships/slideLayout" Target="../slideLayouts/slideLayout27.xml"/></Relationships>
</file>

<file path=ppt/slides/_rels/slide3141.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27.xml"/></Relationships>
</file>

<file path=ppt/slides/_rels/slide314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3091.xml"/><Relationship Id="rId1" Type="http://schemas.openxmlformats.org/officeDocument/2006/relationships/slideLayout" Target="../slideLayouts/slideLayout27.xml"/></Relationships>
</file>

<file path=ppt/slides/_rels/slide314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3091.xml"/><Relationship Id="rId1" Type="http://schemas.openxmlformats.org/officeDocument/2006/relationships/slideLayout" Target="../slideLayouts/slideLayout29.xml"/></Relationships>
</file>

<file path=ppt/slides/_rels/slide314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3127.xml"/><Relationship Id="rId1" Type="http://schemas.openxmlformats.org/officeDocument/2006/relationships/slideLayout" Target="../slideLayouts/slideLayout27.xml"/></Relationships>
</file>

<file path=ppt/slides/_rels/slide3145.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27.xml"/></Relationships>
</file>

<file path=ppt/slides/_rels/slide314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3128.xml"/><Relationship Id="rId1" Type="http://schemas.openxmlformats.org/officeDocument/2006/relationships/slideLayout" Target="../slideLayouts/slideLayout27.xml"/></Relationships>
</file>

<file path=ppt/slides/_rels/slide314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3128.xml"/><Relationship Id="rId1" Type="http://schemas.openxmlformats.org/officeDocument/2006/relationships/slideLayout" Target="../slideLayouts/slideLayout29.xml"/></Relationships>
</file>

<file path=ppt/slides/_rels/slide314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3.xml"/><Relationship Id="rId1" Type="http://schemas.openxmlformats.org/officeDocument/2006/relationships/slideLayout" Target="../slideLayouts/slideLayout32.xml"/></Relationships>
</file>

<file path=ppt/slides/_rels/slide3149.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5.xml.rels><?xml version="1.0" encoding="UTF-8" standalone="yes"?>
<Relationships xmlns="http://schemas.openxmlformats.org/package/2006/relationships"><Relationship Id="rId3" Type="http://schemas.openxmlformats.org/officeDocument/2006/relationships/slide" Target="slide3301.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150.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75.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15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15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3.xml"/><Relationship Id="rId1" Type="http://schemas.openxmlformats.org/officeDocument/2006/relationships/slideLayout" Target="../slideLayouts/slideLayout32.xml"/><Relationship Id="rId4" Type="http://schemas.openxmlformats.org/officeDocument/2006/relationships/slide" Target="slide3155.xml"/></Relationships>
</file>

<file path=ppt/slides/_rels/slide3153.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76.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15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15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3.xml"/><Relationship Id="rId1" Type="http://schemas.openxmlformats.org/officeDocument/2006/relationships/slideLayout" Target="../slideLayouts/slideLayout32.xml"/></Relationships>
</file>

<file path=ppt/slides/_rels/slide315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77.xml"/><Relationship Id="rId1" Type="http://schemas.openxmlformats.org/officeDocument/2006/relationships/slideLayout" Target="../slideLayouts/slideLayout32.xml"/></Relationships>
</file>

<file path=ppt/slides/_rels/slide3157.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58.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78.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15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1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16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3.xml"/><Relationship Id="rId1" Type="http://schemas.openxmlformats.org/officeDocument/2006/relationships/slideLayout" Target="../slideLayouts/slideLayout32.xml"/></Relationships>
</file>

<file path=ppt/slides/_rels/slide3161.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79.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16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16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3.xml"/><Relationship Id="rId1" Type="http://schemas.openxmlformats.org/officeDocument/2006/relationships/slideLayout" Target="../slideLayouts/slideLayout32.xml"/></Relationships>
</file>

<file path=ppt/slides/_rels/slide3164.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80.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16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166.xml.rels><?xml version="1.0" encoding="UTF-8" standalone="yes"?>
<Relationships xmlns="http://schemas.openxmlformats.org/package/2006/relationships"><Relationship Id="rId3" Type="http://schemas.openxmlformats.org/officeDocument/2006/relationships/slide" Target="slide243.xml"/><Relationship Id="rId2" Type="http://schemas.openxmlformats.org/officeDocument/2006/relationships/notesSlide" Target="../notesSlides/notesSlide1881.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16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82.xml"/><Relationship Id="rId1" Type="http://schemas.openxmlformats.org/officeDocument/2006/relationships/slideLayout" Target="../slideLayouts/slideLayout32.xml"/></Relationships>
</file>

<file path=ppt/slides/_rels/slide316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83.xml"/><Relationship Id="rId1" Type="http://schemas.openxmlformats.org/officeDocument/2006/relationships/slideLayout" Target="../slideLayouts/slideLayout32.xml"/></Relationships>
</file>

<file path=ppt/slides/_rels/slide3169.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notesSlide" Target="../notesSlides/notesSlide1884.xml"/><Relationship Id="rId1" Type="http://schemas.openxmlformats.org/officeDocument/2006/relationships/slideLayout" Target="../slideLayouts/slideLayout32.xml"/><Relationship Id="rId4" Type="http://schemas.openxmlformats.org/officeDocument/2006/relationships/slide" Target="slide146.xml"/></Relationships>
</file>

<file path=ppt/slides/_rels/slide31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17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17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85.xml"/><Relationship Id="rId1" Type="http://schemas.openxmlformats.org/officeDocument/2006/relationships/slideLayout" Target="../slideLayouts/slideLayout32.xml"/><Relationship Id="rId4" Type="http://schemas.openxmlformats.org/officeDocument/2006/relationships/slide" Target="slide243.xml"/></Relationships>
</file>

<file path=ppt/slides/_rels/slide3172.xml.rels><?xml version="1.0" encoding="UTF-8" standalone="yes"?>
<Relationships xmlns="http://schemas.openxmlformats.org/package/2006/relationships"><Relationship Id="rId3" Type="http://schemas.openxmlformats.org/officeDocument/2006/relationships/slide" Target="slide2987.xml"/><Relationship Id="rId2" Type="http://schemas.openxmlformats.org/officeDocument/2006/relationships/notesSlide" Target="../notesSlides/notesSlide1886.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46.xml"/></Relationships>
</file>

<file path=ppt/slides/_rels/slide3173.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7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17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87.xml"/><Relationship Id="rId1" Type="http://schemas.openxmlformats.org/officeDocument/2006/relationships/slideLayout" Target="../slideLayouts/slideLayout32.xml"/><Relationship Id="rId4" Type="http://schemas.openxmlformats.org/officeDocument/2006/relationships/slide" Target="slide243.xml"/></Relationships>
</file>

<file path=ppt/slides/_rels/slide3176.xml.rels><?xml version="1.0" encoding="UTF-8" standalone="yes"?>
<Relationships xmlns="http://schemas.openxmlformats.org/package/2006/relationships"><Relationship Id="rId3" Type="http://schemas.openxmlformats.org/officeDocument/2006/relationships/slide" Target="slide2987.xml"/><Relationship Id="rId2" Type="http://schemas.openxmlformats.org/officeDocument/2006/relationships/notesSlide" Target="../notesSlides/notesSlide1888.xml"/><Relationship Id="rId1" Type="http://schemas.openxmlformats.org/officeDocument/2006/relationships/slideLayout" Target="../slideLayouts/slideLayout32.xml"/><Relationship Id="rId5" Type="http://schemas.openxmlformats.org/officeDocument/2006/relationships/slide" Target="slide146.xml"/><Relationship Id="rId4" Type="http://schemas.openxmlformats.org/officeDocument/2006/relationships/slide" Target="slide246.xml"/></Relationships>
</file>

<file path=ppt/slides/_rels/slide3177.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78.xml.rels><?xml version="1.0" encoding="UTF-8" standalone="yes"?>
<Relationships xmlns="http://schemas.openxmlformats.org/package/2006/relationships"><Relationship Id="rId3" Type="http://schemas.openxmlformats.org/officeDocument/2006/relationships/slide" Target="slide246.xml"/><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7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1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18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3.xml"/><Relationship Id="rId1" Type="http://schemas.openxmlformats.org/officeDocument/2006/relationships/slideLayout" Target="../slideLayouts/slideLayout32.xml"/></Relationships>
</file>

<file path=ppt/slides/_rels/slide3181.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8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89.xml"/><Relationship Id="rId1" Type="http://schemas.openxmlformats.org/officeDocument/2006/relationships/slideLayout" Target="../slideLayouts/slideLayout32.xml"/><Relationship Id="rId4" Type="http://schemas.openxmlformats.org/officeDocument/2006/relationships/slide" Target="slide246.xml"/></Relationships>
</file>

<file path=ppt/slides/_rels/slide318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6.xml"/><Relationship Id="rId1" Type="http://schemas.openxmlformats.org/officeDocument/2006/relationships/slideLayout" Target="../slideLayouts/slideLayout29.xml"/></Relationships>
</file>

<file path=ppt/slides/_rels/slide318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3.xml"/><Relationship Id="rId1" Type="http://schemas.openxmlformats.org/officeDocument/2006/relationships/slideLayout" Target="../slideLayouts/slideLayout32.xml"/><Relationship Id="rId4" Type="http://schemas.openxmlformats.org/officeDocument/2006/relationships/slide" Target="slide245.xml"/></Relationships>
</file>

<file path=ppt/slides/_rels/slide318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5.xml"/><Relationship Id="rId1" Type="http://schemas.openxmlformats.org/officeDocument/2006/relationships/slideLayout" Target="../slideLayouts/slideLayout29.xml"/></Relationships>
</file>

<file path=ppt/slides/_rels/slide318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90.xml"/><Relationship Id="rId1" Type="http://schemas.openxmlformats.org/officeDocument/2006/relationships/slideLayout" Target="../slideLayouts/slideLayout39.xml"/></Relationships>
</file>

<file path=ppt/slides/_rels/slide318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91.xml"/><Relationship Id="rId1" Type="http://schemas.openxmlformats.org/officeDocument/2006/relationships/slideLayout" Target="../slideLayouts/slideLayout39.xml"/></Relationships>
</file>

<file path=ppt/slides/_rels/slide3188.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89.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19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92.xml"/><Relationship Id="rId1" Type="http://schemas.openxmlformats.org/officeDocument/2006/relationships/slideLayout" Target="../slideLayouts/slideLayout38.xml"/></Relationships>
</file>

<file path=ppt/slides/_rels/slide3191.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9.xml"/></Relationships>
</file>

<file path=ppt/slides/_rels/slide319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93.xml"/><Relationship Id="rId1" Type="http://schemas.openxmlformats.org/officeDocument/2006/relationships/slideLayout" Target="../slideLayouts/slideLayout38.xml"/></Relationships>
</file>

<file path=ppt/slides/_rels/slide319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94.xml"/><Relationship Id="rId1" Type="http://schemas.openxmlformats.org/officeDocument/2006/relationships/slideLayout" Target="../slideLayouts/slideLayout38.xml"/></Relationships>
</file>

<file path=ppt/slides/_rels/slide319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95.xml"/><Relationship Id="rId1" Type="http://schemas.openxmlformats.org/officeDocument/2006/relationships/slideLayout" Target="../slideLayouts/slideLayout38.xml"/></Relationships>
</file>

<file path=ppt/slides/_rels/slide319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96.xml"/><Relationship Id="rId1" Type="http://schemas.openxmlformats.org/officeDocument/2006/relationships/slideLayout" Target="../slideLayouts/slideLayout39.xml"/></Relationships>
</file>

<file path=ppt/slides/_rels/slide3196.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9.xml"/></Relationships>
</file>

<file path=ppt/slides/_rels/slide319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97.xml"/><Relationship Id="rId1" Type="http://schemas.openxmlformats.org/officeDocument/2006/relationships/slideLayout" Target="../slideLayouts/slideLayout38.xml"/></Relationships>
</file>

<file path=ppt/slides/_rels/slide3198.xml.rels><?xml version="1.0" encoding="UTF-8" standalone="yes"?>
<Relationships xmlns="http://schemas.openxmlformats.org/package/2006/relationships"><Relationship Id="rId2" Type="http://schemas.openxmlformats.org/officeDocument/2006/relationships/slide" Target="slide146.xml"/><Relationship Id="rId1" Type="http://schemas.openxmlformats.org/officeDocument/2006/relationships/slideLayout" Target="../slideLayouts/slideLayout32.xml"/></Relationships>
</file>

<file path=ppt/slides/_rels/slide319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98.xml"/><Relationship Id="rId1" Type="http://schemas.openxmlformats.org/officeDocument/2006/relationships/slideLayout" Target="../slideLayouts/slideLayout38.xml"/></Relationships>
</file>

<file path=ppt/slides/_rels/slide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3.xml"/><Relationship Id="rId1" Type="http://schemas.openxmlformats.org/officeDocument/2006/relationships/slideLayout" Target="../slideLayouts/slideLayout18.xml"/><Relationship Id="rId4" Type="http://schemas.openxmlformats.org/officeDocument/2006/relationships/slide" Target="slide710.xml"/></Relationships>
</file>

<file path=ppt/slides/_rels/slide32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200.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899.xml"/><Relationship Id="rId1" Type="http://schemas.openxmlformats.org/officeDocument/2006/relationships/slideLayout" Target="../slideLayouts/slideLayout38.xml"/></Relationships>
</file>

<file path=ppt/slides/_rels/slide320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900.xml"/><Relationship Id="rId1" Type="http://schemas.openxmlformats.org/officeDocument/2006/relationships/slideLayout" Target="../slideLayouts/slideLayout38.xml"/></Relationships>
</file>

<file path=ppt/slides/_rels/slide3202.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901.xml"/><Relationship Id="rId1" Type="http://schemas.openxmlformats.org/officeDocument/2006/relationships/slideLayout" Target="../slideLayouts/slideLayout38.xml"/></Relationships>
</file>

<file path=ppt/slides/_rels/slide3203.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902.xml"/><Relationship Id="rId1" Type="http://schemas.openxmlformats.org/officeDocument/2006/relationships/slideLayout" Target="../slideLayouts/slideLayout29.xml"/></Relationships>
</file>

<file path=ppt/slides/_rels/slide320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903.xml"/><Relationship Id="rId1" Type="http://schemas.openxmlformats.org/officeDocument/2006/relationships/slideLayout" Target="../slideLayouts/slideLayout38.xml"/></Relationships>
</file>

<file path=ppt/slides/_rels/slide3205.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904.xml"/><Relationship Id="rId1" Type="http://schemas.openxmlformats.org/officeDocument/2006/relationships/slideLayout" Target="../slideLayouts/slideLayout38.xml"/></Relationships>
</file>

<file path=ppt/slides/_rels/slide3206.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905.xml"/><Relationship Id="rId1" Type="http://schemas.openxmlformats.org/officeDocument/2006/relationships/slideLayout" Target="../slideLayouts/slideLayout38.xml"/></Relationships>
</file>

<file path=ppt/slides/_rels/slide3207.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906.xml"/><Relationship Id="rId1" Type="http://schemas.openxmlformats.org/officeDocument/2006/relationships/slideLayout" Target="../slideLayouts/slideLayout38.xml"/></Relationships>
</file>

<file path=ppt/slides/_rels/slide3208.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907.xml"/><Relationship Id="rId1" Type="http://schemas.openxmlformats.org/officeDocument/2006/relationships/slideLayout" Target="../slideLayouts/slideLayout38.xml"/></Relationships>
</file>

<file path=ppt/slides/_rels/slide3209.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1908.xml"/><Relationship Id="rId1" Type="http://schemas.openxmlformats.org/officeDocument/2006/relationships/slideLayout" Target="../slideLayouts/slideLayout29.xml"/></Relationships>
</file>

<file path=ppt/slides/_rels/slide32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310.xml"/><Relationship Id="rId1" Type="http://schemas.openxmlformats.org/officeDocument/2006/relationships/slideLayout" Target="../slideLayouts/slideLayout39.xml"/></Relationships>
</file>

<file path=ppt/slides/_rels/slide3210.xml.rels><?xml version="1.0" encoding="UTF-8" standalone="yes"?>
<Relationships xmlns="http://schemas.openxmlformats.org/package/2006/relationships"><Relationship Id="rId3" Type="http://schemas.openxmlformats.org/officeDocument/2006/relationships/slide" Target="slide247.xml"/><Relationship Id="rId2" Type="http://schemas.openxmlformats.org/officeDocument/2006/relationships/notesSlide" Target="../notesSlides/notesSlide1909.xml"/><Relationship Id="rId1" Type="http://schemas.openxmlformats.org/officeDocument/2006/relationships/slideLayout" Target="../slideLayouts/slideLayout39.xml"/><Relationship Id="rId4" Type="http://schemas.openxmlformats.org/officeDocument/2006/relationships/slide" Target="slide146.xml"/></Relationships>
</file>

<file path=ppt/slides/_rels/slide3211.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slide" Target="slide247.xml"/><Relationship Id="rId1" Type="http://schemas.openxmlformats.org/officeDocument/2006/relationships/slideLayout" Target="../slideLayouts/slideLayout29.xml"/></Relationships>
</file>

<file path=ppt/slides/_rels/slide321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image" Target="../media/image19.PNG"/><Relationship Id="rId1" Type="http://schemas.openxmlformats.org/officeDocument/2006/relationships/slideLayout" Target="../slideLayouts/slideLayout26.xml"/></Relationships>
</file>

<file path=ppt/slides/_rels/slide3213.xml.rels><?xml version="1.0" encoding="UTF-8" standalone="yes"?>
<Relationships xmlns="http://schemas.openxmlformats.org/package/2006/relationships"><Relationship Id="rId3" Type="http://schemas.openxmlformats.org/officeDocument/2006/relationships/slide" Target="slide256.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21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21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21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10.xml"/><Relationship Id="rId1" Type="http://schemas.openxmlformats.org/officeDocument/2006/relationships/slideLayout" Target="../slideLayouts/slideLayout39.xml"/></Relationships>
</file>

<file path=ppt/slides/_rels/slide3217.xml.rels><?xml version="1.0" encoding="UTF-8" standalone="yes"?>
<Relationships xmlns="http://schemas.openxmlformats.org/package/2006/relationships"><Relationship Id="rId3" Type="http://schemas.openxmlformats.org/officeDocument/2006/relationships/slide" Target="slide262.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21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21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6.xml"/></Relationships>
</file>

<file path=ppt/slides/_rels/slide32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22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11.xml"/><Relationship Id="rId1" Type="http://schemas.openxmlformats.org/officeDocument/2006/relationships/slideLayout" Target="../slideLayouts/slideLayout39.xml"/></Relationships>
</file>

<file path=ppt/slides/_rels/slide322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12.xml"/><Relationship Id="rId1" Type="http://schemas.openxmlformats.org/officeDocument/2006/relationships/slideLayout" Target="../slideLayouts/slideLayout39.xml"/><Relationship Id="rId4" Type="http://schemas.openxmlformats.org/officeDocument/2006/relationships/slide" Target="slide256.xml"/></Relationships>
</file>

<file path=ppt/slides/_rels/slide322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13.xml"/><Relationship Id="rId1" Type="http://schemas.openxmlformats.org/officeDocument/2006/relationships/slideLayout" Target="../slideLayouts/slideLayout39.xml"/></Relationships>
</file>

<file path=ppt/slides/_rels/slide322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14.xml"/><Relationship Id="rId1" Type="http://schemas.openxmlformats.org/officeDocument/2006/relationships/slideLayout" Target="../slideLayouts/slideLayout39.xml"/></Relationships>
</file>

<file path=ppt/slides/_rels/slide322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15.xml"/><Relationship Id="rId1" Type="http://schemas.openxmlformats.org/officeDocument/2006/relationships/slideLayout" Target="../slideLayouts/slideLayout39.xml"/></Relationships>
</file>

<file path=ppt/slides/_rels/slide322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16.xml"/><Relationship Id="rId1" Type="http://schemas.openxmlformats.org/officeDocument/2006/relationships/slideLayout" Target="../slideLayouts/slideLayout39.xml"/></Relationships>
</file>

<file path=ppt/slides/_rels/slide322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17.xml"/><Relationship Id="rId1" Type="http://schemas.openxmlformats.org/officeDocument/2006/relationships/slideLayout" Target="../slideLayouts/slideLayout39.xml"/></Relationships>
</file>

<file path=ppt/slides/_rels/slide322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18.xml"/><Relationship Id="rId1" Type="http://schemas.openxmlformats.org/officeDocument/2006/relationships/slideLayout" Target="../slideLayouts/slideLayout39.xml"/></Relationships>
</file>

<file path=ppt/slides/_rels/slide322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19.xml"/><Relationship Id="rId1" Type="http://schemas.openxmlformats.org/officeDocument/2006/relationships/slideLayout" Target="../slideLayouts/slideLayout39.xml"/><Relationship Id="rId5" Type="http://schemas.openxmlformats.org/officeDocument/2006/relationships/slide" Target="slide3551.xml"/><Relationship Id="rId4" Type="http://schemas.openxmlformats.org/officeDocument/2006/relationships/slide" Target="slide3578.xml"/></Relationships>
</file>

<file path=ppt/slides/_rels/slide322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20.xml"/><Relationship Id="rId1" Type="http://schemas.openxmlformats.org/officeDocument/2006/relationships/slideLayout" Target="../slideLayouts/slideLayout39.xml"/></Relationships>
</file>

<file path=ppt/slides/_rels/slide32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23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21.xml"/><Relationship Id="rId1" Type="http://schemas.openxmlformats.org/officeDocument/2006/relationships/slideLayout" Target="../slideLayouts/slideLayout39.xml"/></Relationships>
</file>

<file path=ppt/slides/_rels/slide323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23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233.xml.rels><?xml version="1.0" encoding="UTF-8" standalone="yes"?>
<Relationships xmlns="http://schemas.openxmlformats.org/package/2006/relationships"><Relationship Id="rId3" Type="http://schemas.openxmlformats.org/officeDocument/2006/relationships/slide" Target="slide3372.xml"/><Relationship Id="rId2" Type="http://schemas.openxmlformats.org/officeDocument/2006/relationships/slide" Target="slide266.xml"/><Relationship Id="rId1" Type="http://schemas.openxmlformats.org/officeDocument/2006/relationships/slideLayout" Target="../slideLayouts/slideLayout38.xml"/><Relationship Id="rId4" Type="http://schemas.openxmlformats.org/officeDocument/2006/relationships/slide" Target="slide255.xml"/></Relationships>
</file>

<file path=ppt/slides/_rels/slide323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22.xml"/><Relationship Id="rId1" Type="http://schemas.openxmlformats.org/officeDocument/2006/relationships/slideLayout" Target="../slideLayouts/slideLayout39.xml"/></Relationships>
</file>

<file path=ppt/slides/_rels/slide323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23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9.xml"/><Relationship Id="rId1" Type="http://schemas.openxmlformats.org/officeDocument/2006/relationships/slideLayout" Target="../slideLayouts/slideLayout32.xml"/></Relationships>
</file>

<file path=ppt/slides/_rels/slide323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23.xml"/><Relationship Id="rId1" Type="http://schemas.openxmlformats.org/officeDocument/2006/relationships/slideLayout" Target="../slideLayouts/slideLayout39.xml"/></Relationships>
</file>

<file path=ppt/slides/_rels/slide323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24.xml"/><Relationship Id="rId1" Type="http://schemas.openxmlformats.org/officeDocument/2006/relationships/slideLayout" Target="../slideLayouts/slideLayout39.xml"/></Relationships>
</file>

<file path=ppt/slides/_rels/slide323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25.xml"/><Relationship Id="rId1" Type="http://schemas.openxmlformats.org/officeDocument/2006/relationships/slideLayout" Target="../slideLayouts/slideLayout39.xml"/></Relationships>
</file>

<file path=ppt/slides/_rels/slide32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24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26.xml"/><Relationship Id="rId1" Type="http://schemas.openxmlformats.org/officeDocument/2006/relationships/slideLayout" Target="../slideLayouts/slideLayout39.xml"/></Relationships>
</file>

<file path=ppt/slides/_rels/slide324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27.xml"/><Relationship Id="rId1" Type="http://schemas.openxmlformats.org/officeDocument/2006/relationships/slideLayout" Target="../slideLayouts/slideLayout39.xml"/></Relationships>
</file>

<file path=ppt/slides/_rels/slide324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28.xml"/><Relationship Id="rId1" Type="http://schemas.openxmlformats.org/officeDocument/2006/relationships/slideLayout" Target="../slideLayouts/slideLayout39.xml"/></Relationships>
</file>

<file path=ppt/slides/_rels/slide324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29.xml"/><Relationship Id="rId1" Type="http://schemas.openxmlformats.org/officeDocument/2006/relationships/slideLayout" Target="../slideLayouts/slideLayout39.xml"/></Relationships>
</file>

<file path=ppt/slides/_rels/slide324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30.xml"/><Relationship Id="rId1" Type="http://schemas.openxmlformats.org/officeDocument/2006/relationships/slideLayout" Target="../slideLayouts/slideLayout39.xml"/></Relationships>
</file>

<file path=ppt/slides/_rels/slide324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31.xml"/><Relationship Id="rId1" Type="http://schemas.openxmlformats.org/officeDocument/2006/relationships/slideLayout" Target="../slideLayouts/slideLayout39.xml"/></Relationships>
</file>

<file path=ppt/slides/_rels/slide324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32.xml"/><Relationship Id="rId1" Type="http://schemas.openxmlformats.org/officeDocument/2006/relationships/slideLayout" Target="../slideLayouts/slideLayout39.xml"/></Relationships>
</file>

<file path=ppt/slides/_rels/slide324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33.xml"/><Relationship Id="rId1" Type="http://schemas.openxmlformats.org/officeDocument/2006/relationships/slideLayout" Target="../slideLayouts/slideLayout39.xml"/><Relationship Id="rId4" Type="http://schemas.openxmlformats.org/officeDocument/2006/relationships/slide" Target="slide3736.xml"/></Relationships>
</file>

<file path=ppt/slides/_rels/slide324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76.xml"/><Relationship Id="rId1" Type="http://schemas.openxmlformats.org/officeDocument/2006/relationships/slideLayout" Target="../slideLayouts/slideLayout38.xml"/></Relationships>
</file>

<file path=ppt/slides/_rels/slide324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2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25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34.xml"/><Relationship Id="rId1" Type="http://schemas.openxmlformats.org/officeDocument/2006/relationships/slideLayout" Target="../slideLayouts/slideLayout39.xml"/></Relationships>
</file>

<file path=ppt/slides/_rels/slide325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35.xml"/><Relationship Id="rId1" Type="http://schemas.openxmlformats.org/officeDocument/2006/relationships/slideLayout" Target="../slideLayouts/slideLayout39.xml"/></Relationships>
</file>

<file path=ppt/slides/_rels/slide325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36.xml"/><Relationship Id="rId1" Type="http://schemas.openxmlformats.org/officeDocument/2006/relationships/slideLayout" Target="../slideLayouts/slideLayout39.xml"/></Relationships>
</file>

<file path=ppt/slides/_rels/slide325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37.xml"/><Relationship Id="rId1" Type="http://schemas.openxmlformats.org/officeDocument/2006/relationships/slideLayout" Target="../slideLayouts/slideLayout39.xml"/></Relationships>
</file>

<file path=ppt/slides/_rels/slide325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38.xml"/><Relationship Id="rId1" Type="http://schemas.openxmlformats.org/officeDocument/2006/relationships/slideLayout" Target="../slideLayouts/slideLayout39.xml"/></Relationships>
</file>

<file path=ppt/slides/_rels/slide325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39.xml"/><Relationship Id="rId1" Type="http://schemas.openxmlformats.org/officeDocument/2006/relationships/slideLayout" Target="../slideLayouts/slideLayout39.xml"/></Relationships>
</file>

<file path=ppt/slides/_rels/slide325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40.xml"/><Relationship Id="rId1" Type="http://schemas.openxmlformats.org/officeDocument/2006/relationships/slideLayout" Target="../slideLayouts/slideLayout39.xml"/></Relationships>
</file>

<file path=ppt/slides/_rels/slide325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41.xml"/><Relationship Id="rId1" Type="http://schemas.openxmlformats.org/officeDocument/2006/relationships/slideLayout" Target="../slideLayouts/slideLayout39.xml"/></Relationships>
</file>

<file path=ppt/slides/_rels/slide325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42.xml"/><Relationship Id="rId1" Type="http://schemas.openxmlformats.org/officeDocument/2006/relationships/slideLayout" Target="../slideLayouts/slideLayout39.xml"/></Relationships>
</file>

<file path=ppt/slides/_rels/slide325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43.xml"/><Relationship Id="rId1" Type="http://schemas.openxmlformats.org/officeDocument/2006/relationships/slideLayout" Target="../slideLayouts/slideLayout39.xml"/></Relationships>
</file>

<file path=ppt/slides/_rels/slide32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1.xml"/><Relationship Id="rId1" Type="http://schemas.openxmlformats.org/officeDocument/2006/relationships/slideLayout" Target="../slideLayouts/slideLayout39.xml"/><Relationship Id="rId4" Type="http://schemas.openxmlformats.org/officeDocument/2006/relationships/image" Target="../media/image3.jpg"/></Relationships>
</file>

<file path=ppt/slides/_rels/slide326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44.xml"/><Relationship Id="rId1" Type="http://schemas.openxmlformats.org/officeDocument/2006/relationships/slideLayout" Target="../slideLayouts/slideLayout39.xml"/></Relationships>
</file>

<file path=ppt/slides/_rels/slide326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45.xml"/><Relationship Id="rId1" Type="http://schemas.openxmlformats.org/officeDocument/2006/relationships/slideLayout" Target="../slideLayouts/slideLayout39.xml"/></Relationships>
</file>

<file path=ppt/slides/_rels/slide326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85.xml"/><Relationship Id="rId1" Type="http://schemas.openxmlformats.org/officeDocument/2006/relationships/slideLayout" Target="../slideLayouts/slideLayout32.xml"/></Relationships>
</file>

<file path=ppt/slides/_rels/slide326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264.xml.rels><?xml version="1.0" encoding="UTF-8" standalone="yes"?>
<Relationships xmlns="http://schemas.openxmlformats.org/package/2006/relationships"><Relationship Id="rId3" Type="http://schemas.openxmlformats.org/officeDocument/2006/relationships/slide" Target="slide287.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26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26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7.xml"/></Relationships>
</file>

<file path=ppt/slides/_rels/slide326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46.xml"/><Relationship Id="rId1" Type="http://schemas.openxmlformats.org/officeDocument/2006/relationships/slideLayout" Target="../slideLayouts/slideLayout37.xml"/></Relationships>
</file>

<file path=ppt/slides/_rels/slide326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47.xml"/><Relationship Id="rId1" Type="http://schemas.openxmlformats.org/officeDocument/2006/relationships/slideLayout" Target="../slideLayouts/slideLayout29.xml"/></Relationships>
</file>

<file path=ppt/slides/_rels/slide326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7.xml"/></Relationships>
</file>

<file path=ppt/slides/_rels/slide32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2.xml"/><Relationship Id="rId1" Type="http://schemas.openxmlformats.org/officeDocument/2006/relationships/slideLayout" Target="../slideLayouts/slideLayout39.xml"/></Relationships>
</file>

<file path=ppt/slides/_rels/slide327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48.xml"/><Relationship Id="rId1" Type="http://schemas.openxmlformats.org/officeDocument/2006/relationships/slideLayout" Target="../slideLayouts/slideLayout37.xml"/></Relationships>
</file>

<file path=ppt/slides/_rels/slide327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49.xml"/><Relationship Id="rId1" Type="http://schemas.openxmlformats.org/officeDocument/2006/relationships/slideLayout" Target="../slideLayouts/slideLayout39.xml"/></Relationships>
</file>

<file path=ppt/slides/_rels/slide327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50.xml"/><Relationship Id="rId1" Type="http://schemas.openxmlformats.org/officeDocument/2006/relationships/slideLayout" Target="../slideLayouts/slideLayout39.xml"/></Relationships>
</file>

<file path=ppt/slides/_rels/slide327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51.xml"/><Relationship Id="rId1" Type="http://schemas.openxmlformats.org/officeDocument/2006/relationships/slideLayout" Target="../slideLayouts/slideLayout39.xml"/><Relationship Id="rId4" Type="http://schemas.openxmlformats.org/officeDocument/2006/relationships/slide" Target="slide296.xml"/></Relationships>
</file>

<file path=ppt/slides/_rels/slide327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27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27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27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27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27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2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3.xml"/><Relationship Id="rId1" Type="http://schemas.openxmlformats.org/officeDocument/2006/relationships/slideLayout" Target="../slideLayouts/slideLayout39.xml"/></Relationships>
</file>

<file path=ppt/slides/_rels/slide328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28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28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28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28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28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28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03.xml"/><Relationship Id="rId1" Type="http://schemas.openxmlformats.org/officeDocument/2006/relationships/slideLayout" Target="../slideLayouts/slideLayout38.xml"/></Relationships>
</file>

<file path=ppt/slides/_rels/slide328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28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28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29.xml.rels><?xml version="1.0" encoding="UTF-8" standalone="yes"?>
<Relationships xmlns="http://schemas.openxmlformats.org/package/2006/relationships"><Relationship Id="rId3" Type="http://schemas.openxmlformats.org/officeDocument/2006/relationships/image" Target="../media/image36.jpeg"/><Relationship Id="rId2" Type="http://schemas.openxmlformats.org/officeDocument/2006/relationships/notesSlide" Target="../notesSlides/notesSlide214.xml"/><Relationship Id="rId1" Type="http://schemas.openxmlformats.org/officeDocument/2006/relationships/slideLayout" Target="../slideLayouts/slideLayout39.xml"/><Relationship Id="rId5" Type="http://schemas.openxmlformats.org/officeDocument/2006/relationships/slide" Target="slide255.xml"/><Relationship Id="rId4" Type="http://schemas.openxmlformats.org/officeDocument/2006/relationships/image" Target="../media/image37.jpeg"/></Relationships>
</file>

<file path=ppt/slides/_rels/slide3290.xml.rels><?xml version="1.0" encoding="UTF-8" standalone="yes"?>
<Relationships xmlns="http://schemas.openxmlformats.org/package/2006/relationships"><Relationship Id="rId3" Type="http://schemas.openxmlformats.org/officeDocument/2006/relationships/slide" Target="slide4281.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291.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29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29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29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29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29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29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29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29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4.xml"/><Relationship Id="rId1" Type="http://schemas.openxmlformats.org/officeDocument/2006/relationships/slideLayout" Target="../slideLayouts/slideLayout18.xml"/></Relationships>
</file>

<file path=ppt/slides/_rels/slide33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5.xml"/><Relationship Id="rId1" Type="http://schemas.openxmlformats.org/officeDocument/2006/relationships/slideLayout" Target="../slideLayouts/slideLayout39.xml"/></Relationships>
</file>

<file path=ppt/slides/_rels/slide330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0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0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0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04.xml.rels><?xml version="1.0" encoding="UTF-8" standalone="yes"?>
<Relationships xmlns="http://schemas.openxmlformats.org/package/2006/relationships"><Relationship Id="rId3" Type="http://schemas.openxmlformats.org/officeDocument/2006/relationships/slide" Target="slide317.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0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0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0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0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0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22.xml"/><Relationship Id="rId1" Type="http://schemas.openxmlformats.org/officeDocument/2006/relationships/slideLayout" Target="../slideLayouts/slideLayout39.xml"/></Relationships>
</file>

<file path=ppt/slides/_rels/slide33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6.xml"/><Relationship Id="rId1" Type="http://schemas.openxmlformats.org/officeDocument/2006/relationships/slideLayout" Target="../slideLayouts/slideLayout39.xml"/><Relationship Id="rId4" Type="http://schemas.openxmlformats.org/officeDocument/2006/relationships/image" Target="../media/image38.jpg"/></Relationships>
</file>

<file path=ppt/slides/_rels/slide331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1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1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1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22.xml"/><Relationship Id="rId1" Type="http://schemas.openxmlformats.org/officeDocument/2006/relationships/slideLayout" Target="../slideLayouts/slideLayout39.xml"/></Relationships>
</file>

<file path=ppt/slides/_rels/slide331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1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1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1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31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1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52.xml"/><Relationship Id="rId1" Type="http://schemas.openxmlformats.org/officeDocument/2006/relationships/slideLayout" Target="../slideLayouts/slideLayout39.xml"/><Relationship Id="rId4" Type="http://schemas.openxmlformats.org/officeDocument/2006/relationships/image" Target="../media/image3.jpg"/></Relationships>
</file>

<file path=ppt/slides/_rels/slide33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7.xml"/><Relationship Id="rId1" Type="http://schemas.openxmlformats.org/officeDocument/2006/relationships/slideLayout" Target="../slideLayouts/slideLayout39.xml"/><Relationship Id="rId4" Type="http://schemas.openxmlformats.org/officeDocument/2006/relationships/image" Target="../media/image39.png"/></Relationships>
</file>

<file path=ppt/slides/_rels/slide332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53.xml"/><Relationship Id="rId1" Type="http://schemas.openxmlformats.org/officeDocument/2006/relationships/slideLayout" Target="../slideLayouts/slideLayout39.xml"/></Relationships>
</file>

<file path=ppt/slides/_rels/slide332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54.xml"/><Relationship Id="rId1" Type="http://schemas.openxmlformats.org/officeDocument/2006/relationships/slideLayout" Target="../slideLayouts/slideLayout39.xml"/></Relationships>
</file>

<file path=ppt/slides/_rels/slide3322.xml.rels><?xml version="1.0" encoding="UTF-8" standalone="yes"?>
<Relationships xmlns="http://schemas.openxmlformats.org/package/2006/relationships"><Relationship Id="rId3" Type="http://schemas.openxmlformats.org/officeDocument/2006/relationships/image" Target="../media/image36.jpeg"/><Relationship Id="rId2" Type="http://schemas.openxmlformats.org/officeDocument/2006/relationships/notesSlide" Target="../notesSlides/notesSlide1955.xml"/><Relationship Id="rId1" Type="http://schemas.openxmlformats.org/officeDocument/2006/relationships/slideLayout" Target="../slideLayouts/slideLayout39.xml"/><Relationship Id="rId5" Type="http://schemas.openxmlformats.org/officeDocument/2006/relationships/slide" Target="slide255.xml"/><Relationship Id="rId4" Type="http://schemas.openxmlformats.org/officeDocument/2006/relationships/image" Target="../media/image37.jpeg"/></Relationships>
</file>

<file path=ppt/slides/_rels/slide332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56.xml"/><Relationship Id="rId1" Type="http://schemas.openxmlformats.org/officeDocument/2006/relationships/slideLayout" Target="../slideLayouts/slideLayout39.xml"/></Relationships>
</file>

<file path=ppt/slides/_rels/slide332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57.xml"/><Relationship Id="rId1" Type="http://schemas.openxmlformats.org/officeDocument/2006/relationships/slideLayout" Target="../slideLayouts/slideLayout39.xml"/><Relationship Id="rId4" Type="http://schemas.openxmlformats.org/officeDocument/2006/relationships/image" Target="../media/image38.jpg"/></Relationships>
</file>

<file path=ppt/slides/_rels/slide332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58.xml"/><Relationship Id="rId1" Type="http://schemas.openxmlformats.org/officeDocument/2006/relationships/slideLayout" Target="../slideLayouts/slideLayout39.xml"/><Relationship Id="rId4" Type="http://schemas.openxmlformats.org/officeDocument/2006/relationships/image" Target="../media/image39.png"/></Relationships>
</file>

<file path=ppt/slides/_rels/slide332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59.xml"/><Relationship Id="rId1" Type="http://schemas.openxmlformats.org/officeDocument/2006/relationships/slideLayout" Target="../slideLayouts/slideLayout39.xml"/></Relationships>
</file>

<file path=ppt/slides/_rels/slide332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60.xml"/><Relationship Id="rId1" Type="http://schemas.openxmlformats.org/officeDocument/2006/relationships/slideLayout" Target="../slideLayouts/slideLayout39.xml"/><Relationship Id="rId4" Type="http://schemas.openxmlformats.org/officeDocument/2006/relationships/image" Target="../media/image40.PNG"/></Relationships>
</file>

<file path=ppt/slides/_rels/slide332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61.xml"/><Relationship Id="rId1" Type="http://schemas.openxmlformats.org/officeDocument/2006/relationships/slideLayout" Target="../slideLayouts/slideLayout39.xml"/></Relationships>
</file>

<file path=ppt/slides/_rels/slide332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62.xml"/><Relationship Id="rId1" Type="http://schemas.openxmlformats.org/officeDocument/2006/relationships/slideLayout" Target="../slideLayouts/slideLayout39.xml"/></Relationships>
</file>

<file path=ppt/slides/_rels/slide33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8.xml"/><Relationship Id="rId1" Type="http://schemas.openxmlformats.org/officeDocument/2006/relationships/slideLayout" Target="../slideLayouts/slideLayout39.xml"/></Relationships>
</file>

<file path=ppt/slides/_rels/slide3330.xml.rels><?xml version="1.0" encoding="UTF-8" standalone="yes"?>
<Relationships xmlns="http://schemas.openxmlformats.org/package/2006/relationships"><Relationship Id="rId3" Type="http://schemas.openxmlformats.org/officeDocument/2006/relationships/slide" Target="slide4158.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3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63.xml"/><Relationship Id="rId1" Type="http://schemas.openxmlformats.org/officeDocument/2006/relationships/slideLayout" Target="../slideLayouts/slideLayout39.xml"/></Relationships>
</file>

<file path=ppt/slides/_rels/slide333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64.xml"/><Relationship Id="rId1" Type="http://schemas.openxmlformats.org/officeDocument/2006/relationships/slideLayout" Target="../slideLayouts/slideLayout39.xml"/></Relationships>
</file>

<file path=ppt/slides/_rels/slide333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65.xml"/><Relationship Id="rId1" Type="http://schemas.openxmlformats.org/officeDocument/2006/relationships/slideLayout" Target="../slideLayouts/slideLayout39.xml"/></Relationships>
</file>

<file path=ppt/slides/_rels/slide333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66.xml"/><Relationship Id="rId1" Type="http://schemas.openxmlformats.org/officeDocument/2006/relationships/slideLayout" Target="../slideLayouts/slideLayout39.xml"/></Relationships>
</file>

<file path=ppt/slides/_rels/slide333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44.xml"/><Relationship Id="rId1" Type="http://schemas.openxmlformats.org/officeDocument/2006/relationships/slideLayout" Target="../slideLayouts/slideLayout38.xml"/></Relationships>
</file>

<file path=ppt/slides/_rels/slide333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67.xml"/><Relationship Id="rId1" Type="http://schemas.openxmlformats.org/officeDocument/2006/relationships/slideLayout" Target="../slideLayouts/slideLayout39.xml"/></Relationships>
</file>

<file path=ppt/slides/_rels/slide333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46.xml"/><Relationship Id="rId1" Type="http://schemas.openxmlformats.org/officeDocument/2006/relationships/slideLayout" Target="../slideLayouts/slideLayout38.xml"/></Relationships>
</file>

<file path=ppt/slides/_rels/slide333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68.xml"/><Relationship Id="rId1" Type="http://schemas.openxmlformats.org/officeDocument/2006/relationships/slideLayout" Target="../slideLayouts/slideLayout39.xml"/></Relationships>
</file>

<file path=ppt/slides/_rels/slide333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69.xml"/><Relationship Id="rId1" Type="http://schemas.openxmlformats.org/officeDocument/2006/relationships/slideLayout" Target="../slideLayouts/slideLayout39.xml"/></Relationships>
</file>

<file path=ppt/slides/_rels/slide33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9.xml"/><Relationship Id="rId1" Type="http://schemas.openxmlformats.org/officeDocument/2006/relationships/slideLayout" Target="../slideLayouts/slideLayout39.xml"/><Relationship Id="rId4" Type="http://schemas.openxmlformats.org/officeDocument/2006/relationships/image" Target="../media/image40.PNG"/></Relationships>
</file>

<file path=ppt/slides/_rels/slide334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70.xml"/><Relationship Id="rId1" Type="http://schemas.openxmlformats.org/officeDocument/2006/relationships/slideLayout" Target="../slideLayouts/slideLayout39.xml"/></Relationships>
</file>

<file path=ppt/slides/_rels/slide334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71.xml"/><Relationship Id="rId1" Type="http://schemas.openxmlformats.org/officeDocument/2006/relationships/slideLayout" Target="../slideLayouts/slideLayout39.xml"/></Relationships>
</file>

<file path=ppt/slides/_rels/slide334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72.xml"/><Relationship Id="rId1" Type="http://schemas.openxmlformats.org/officeDocument/2006/relationships/slideLayout" Target="../slideLayouts/slideLayout39.xml"/></Relationships>
</file>

<file path=ppt/slides/_rels/slide3343.xml.rels><?xml version="1.0" encoding="UTF-8" standalone="yes"?>
<Relationships xmlns="http://schemas.openxmlformats.org/package/2006/relationships"><Relationship Id="rId3" Type="http://schemas.openxmlformats.org/officeDocument/2006/relationships/slide" Target="slide351.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4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1.xml"/><Relationship Id="rId1" Type="http://schemas.openxmlformats.org/officeDocument/2006/relationships/slideLayout" Target="../slideLayouts/slideLayout29.xml"/></Relationships>
</file>

<file path=ppt/slides/_rels/slide334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6.xml"/></Relationships>
</file>

<file path=ppt/slides/_rels/slide334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73.xml"/><Relationship Id="rId1" Type="http://schemas.openxmlformats.org/officeDocument/2006/relationships/slideLayout" Target="../slideLayouts/slideLayout39.xml"/></Relationships>
</file>

<file path=ppt/slides/_rels/slide334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74.xml"/><Relationship Id="rId1" Type="http://schemas.openxmlformats.org/officeDocument/2006/relationships/slideLayout" Target="../slideLayouts/slideLayout39.xml"/><Relationship Id="rId4" Type="http://schemas.openxmlformats.org/officeDocument/2006/relationships/slide" Target="slide256.xml"/></Relationships>
</file>

<file path=ppt/slides/_rels/slide334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4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20.xml"/><Relationship Id="rId1" Type="http://schemas.openxmlformats.org/officeDocument/2006/relationships/slideLayout" Target="../slideLayouts/slideLayout39.xml"/></Relationships>
</file>

<file path=ppt/slides/_rels/slide335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5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5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5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5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75.xml"/><Relationship Id="rId1" Type="http://schemas.openxmlformats.org/officeDocument/2006/relationships/slideLayout" Target="../slideLayouts/slideLayout39.xml"/></Relationships>
</file>

<file path=ppt/slides/_rels/slide335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76.xml"/><Relationship Id="rId1" Type="http://schemas.openxmlformats.org/officeDocument/2006/relationships/slideLayout" Target="../slideLayouts/slideLayout39.xml"/></Relationships>
</file>

<file path=ppt/slides/_rels/slide335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57.xml.rels><?xml version="1.0" encoding="UTF-8" standalone="yes"?>
<Relationships xmlns="http://schemas.openxmlformats.org/package/2006/relationships"><Relationship Id="rId3" Type="http://schemas.openxmlformats.org/officeDocument/2006/relationships/slide" Target="slide3229.xml"/><Relationship Id="rId2" Type="http://schemas.openxmlformats.org/officeDocument/2006/relationships/slide" Target="slide255.xml"/><Relationship Id="rId1" Type="http://schemas.openxmlformats.org/officeDocument/2006/relationships/slideLayout" Target="../slideLayouts/slideLayout39.xml"/><Relationship Id="rId5" Type="http://schemas.openxmlformats.org/officeDocument/2006/relationships/slide" Target="slide3578.xml"/><Relationship Id="rId4" Type="http://schemas.openxmlformats.org/officeDocument/2006/relationships/slide" Target="slide3571.xml"/></Relationships>
</file>

<file path=ppt/slides/_rels/slide335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229.xml"/><Relationship Id="rId1" Type="http://schemas.openxmlformats.org/officeDocument/2006/relationships/slideLayout" Target="../slideLayouts/slideLayout29.xml"/></Relationships>
</file>

<file path=ppt/slides/_rels/slide335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6.xml"/></Relationships>
</file>

<file path=ppt/slides/_rels/slide336.xml.rels><?xml version="1.0" encoding="UTF-8" standalone="yes"?>
<Relationships xmlns="http://schemas.openxmlformats.org/package/2006/relationships"><Relationship Id="rId3" Type="http://schemas.openxmlformats.org/officeDocument/2006/relationships/slide" Target="slide3823.xml"/><Relationship Id="rId2" Type="http://schemas.openxmlformats.org/officeDocument/2006/relationships/notesSlide" Target="../notesSlides/notesSlide221.xml"/><Relationship Id="rId1" Type="http://schemas.openxmlformats.org/officeDocument/2006/relationships/slideLayout" Target="../slideLayouts/slideLayout39.xml"/><Relationship Id="rId4" Type="http://schemas.openxmlformats.org/officeDocument/2006/relationships/slide" Target="slide255.xml"/></Relationships>
</file>

<file path=ppt/slides/_rels/slide3360.xml.rels><?xml version="1.0" encoding="UTF-8" standalone="yes"?>
<Relationships xmlns="http://schemas.openxmlformats.org/package/2006/relationships"><Relationship Id="rId3" Type="http://schemas.openxmlformats.org/officeDocument/2006/relationships/slide" Target="slide256.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6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6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6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77.xml"/><Relationship Id="rId1" Type="http://schemas.openxmlformats.org/officeDocument/2006/relationships/slideLayout" Target="../slideLayouts/slideLayout39.xml"/></Relationships>
</file>

<file path=ppt/slides/_rels/slide336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6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6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67.xml.rels><?xml version="1.0" encoding="UTF-8" standalone="yes"?>
<Relationships xmlns="http://schemas.openxmlformats.org/package/2006/relationships"><Relationship Id="rId3" Type="http://schemas.openxmlformats.org/officeDocument/2006/relationships/slide" Target="slide3578.xml"/><Relationship Id="rId2" Type="http://schemas.openxmlformats.org/officeDocument/2006/relationships/slide" Target="slide255.xml"/><Relationship Id="rId1" Type="http://schemas.openxmlformats.org/officeDocument/2006/relationships/slideLayout" Target="../slideLayouts/slideLayout39.xml"/><Relationship Id="rId5" Type="http://schemas.openxmlformats.org/officeDocument/2006/relationships/slide" Target="slide3565.xml"/><Relationship Id="rId4" Type="http://schemas.openxmlformats.org/officeDocument/2006/relationships/slide" Target="slide3558.xml"/></Relationships>
</file>

<file path=ppt/slides/_rels/slide336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78.xml"/><Relationship Id="rId1" Type="http://schemas.openxmlformats.org/officeDocument/2006/relationships/slideLayout" Target="../slideLayouts/slideLayout41.xml"/></Relationships>
</file>

<file path=ppt/slides/_rels/slide336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79.xml"/><Relationship Id="rId1" Type="http://schemas.openxmlformats.org/officeDocument/2006/relationships/slideLayout" Target="../slideLayouts/slideLayout39.xml"/></Relationships>
</file>

<file path=ppt/slides/_rels/slide33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38.xml"/><Relationship Id="rId1" Type="http://schemas.openxmlformats.org/officeDocument/2006/relationships/slideLayout" Target="../slideLayouts/slideLayout39.xml"/></Relationships>
</file>

<file path=ppt/slides/_rels/slide337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80.xml"/><Relationship Id="rId1" Type="http://schemas.openxmlformats.org/officeDocument/2006/relationships/slideLayout" Target="../slideLayouts/slideLayout39.xml"/></Relationships>
</file>

<file path=ppt/slides/_rels/slide3371.xml.rels><?xml version="1.0" encoding="UTF-8" standalone="yes"?>
<Relationships xmlns="http://schemas.openxmlformats.org/package/2006/relationships"><Relationship Id="rId3" Type="http://schemas.openxmlformats.org/officeDocument/2006/relationships/slide" Target="slide266.xml"/><Relationship Id="rId2" Type="http://schemas.openxmlformats.org/officeDocument/2006/relationships/slide" Target="slide255.xml"/><Relationship Id="rId1" Type="http://schemas.openxmlformats.org/officeDocument/2006/relationships/slideLayout" Target="../slideLayouts/slideLayout38.xml"/><Relationship Id="rId4" Type="http://schemas.openxmlformats.org/officeDocument/2006/relationships/slide" Target="slide3423.xml"/></Relationships>
</file>

<file path=ppt/slides/_rels/slide337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37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37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37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37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7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7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7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22.xml"/><Relationship Id="rId1" Type="http://schemas.openxmlformats.org/officeDocument/2006/relationships/slideLayout" Target="../slideLayouts/slideLayout39.xml"/></Relationships>
</file>

<file path=ppt/slides/_rels/slide338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81.xml.rels><?xml version="1.0" encoding="UTF-8" standalone="yes"?>
<Relationships xmlns="http://schemas.openxmlformats.org/package/2006/relationships"><Relationship Id="rId3" Type="http://schemas.openxmlformats.org/officeDocument/2006/relationships/image" Target="../media/image74.jpg"/><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82.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8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81.xml"/><Relationship Id="rId1" Type="http://schemas.openxmlformats.org/officeDocument/2006/relationships/slideLayout" Target="../slideLayouts/slideLayout39.xml"/></Relationships>
</file>

<file path=ppt/slides/_rels/slide338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8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86.xml.rels><?xml version="1.0" encoding="UTF-8" standalone="yes"?>
<Relationships xmlns="http://schemas.openxmlformats.org/package/2006/relationships"><Relationship Id="rId3" Type="http://schemas.openxmlformats.org/officeDocument/2006/relationships/image" Target="../media/image75.jpg"/><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38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88.xml.rels><?xml version="1.0" encoding="UTF-8" standalone="yes"?>
<Relationships xmlns="http://schemas.openxmlformats.org/package/2006/relationships"><Relationship Id="rId3" Type="http://schemas.openxmlformats.org/officeDocument/2006/relationships/slide" Target="slide276.xml"/><Relationship Id="rId2" Type="http://schemas.openxmlformats.org/officeDocument/2006/relationships/slide" Target="slide3249.xml"/><Relationship Id="rId1" Type="http://schemas.openxmlformats.org/officeDocument/2006/relationships/slideLayout" Target="../slideLayouts/slideLayout39.xml"/><Relationship Id="rId4" Type="http://schemas.openxmlformats.org/officeDocument/2006/relationships/slide" Target="slide255.xml"/></Relationships>
</file>

<file path=ppt/slides/_rels/slide338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23.xml"/><Relationship Id="rId1" Type="http://schemas.openxmlformats.org/officeDocument/2006/relationships/slideLayout" Target="../slideLayouts/slideLayout39.xml"/></Relationships>
</file>

<file path=ppt/slides/_rels/slide339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9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9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93.xml.rels><?xml version="1.0" encoding="UTF-8" standalone="yes"?>
<Relationships xmlns="http://schemas.openxmlformats.org/package/2006/relationships"><Relationship Id="rId3" Type="http://schemas.openxmlformats.org/officeDocument/2006/relationships/slide" Target="slide2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39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39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82.xml"/><Relationship Id="rId1" Type="http://schemas.openxmlformats.org/officeDocument/2006/relationships/slideLayout" Target="../slideLayouts/slideLayout37.xml"/></Relationships>
</file>

<file path=ppt/slides/_rels/slide339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83.xml"/><Relationship Id="rId1" Type="http://schemas.openxmlformats.org/officeDocument/2006/relationships/slideLayout" Target="../slideLayouts/slideLayout37.xml"/></Relationships>
</file>

<file path=ppt/slides/_rels/slide339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84.xml"/><Relationship Id="rId1" Type="http://schemas.openxmlformats.org/officeDocument/2006/relationships/slideLayout" Target="../slideLayouts/slideLayout37.xml"/></Relationships>
</file>

<file path=ppt/slides/_rels/slide339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85.xml"/><Relationship Id="rId1" Type="http://schemas.openxmlformats.org/officeDocument/2006/relationships/slideLayout" Target="../slideLayouts/slideLayout29.xml"/></Relationships>
</file>

<file path=ppt/slides/_rels/slide339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7.xml"/></Relationships>
</file>

<file path=ppt/slides/_rels/slide34.xml.rels><?xml version="1.0" encoding="UTF-8" standalone="yes"?>
<Relationships xmlns="http://schemas.openxmlformats.org/package/2006/relationships"><Relationship Id="rId3" Type="http://schemas.openxmlformats.org/officeDocument/2006/relationships/slide" Target="slide35.xml"/><Relationship Id="rId2" Type="http://schemas.openxmlformats.org/officeDocument/2006/relationships/notesSlide" Target="../notesSlides/notesSlide25.xml"/><Relationship Id="rId1" Type="http://schemas.openxmlformats.org/officeDocument/2006/relationships/slideLayout" Target="../slideLayouts/slideLayout24.xml"/><Relationship Id="rId5" Type="http://schemas.openxmlformats.org/officeDocument/2006/relationships/slide" Target="slide3.xml"/><Relationship Id="rId4" Type="http://schemas.openxmlformats.org/officeDocument/2006/relationships/slide" Target="slide804.xml"/></Relationships>
</file>

<file path=ppt/slides/_rels/slide34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24.xml"/><Relationship Id="rId1" Type="http://schemas.openxmlformats.org/officeDocument/2006/relationships/slideLayout" Target="../slideLayouts/slideLayout39.xml"/></Relationships>
</file>

<file path=ppt/slides/_rels/slide340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86.xml"/><Relationship Id="rId1" Type="http://schemas.openxmlformats.org/officeDocument/2006/relationships/slideLayout" Target="../slideLayouts/slideLayout37.xml"/></Relationships>
</file>

<file path=ppt/slides/_rels/slide340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87.xml"/><Relationship Id="rId1" Type="http://schemas.openxmlformats.org/officeDocument/2006/relationships/slideLayout" Target="../slideLayouts/slideLayout39.xml"/></Relationships>
</file>

<file path=ppt/slides/_rels/slide340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88.xml"/><Relationship Id="rId1" Type="http://schemas.openxmlformats.org/officeDocument/2006/relationships/slideLayout" Target="../slideLayouts/slideLayout39.xml"/></Relationships>
</file>

<file path=ppt/slides/_rels/slide340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89.xml"/><Relationship Id="rId1" Type="http://schemas.openxmlformats.org/officeDocument/2006/relationships/slideLayout" Target="../slideLayouts/slideLayout39.xml"/><Relationship Id="rId4" Type="http://schemas.openxmlformats.org/officeDocument/2006/relationships/slide" Target="slide296.xml"/></Relationships>
</file>

<file path=ppt/slides/_rels/slide340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405.xml.rels><?xml version="1.0" encoding="UTF-8" standalone="yes"?>
<Relationships xmlns="http://schemas.openxmlformats.org/package/2006/relationships"><Relationship Id="rId3" Type="http://schemas.openxmlformats.org/officeDocument/2006/relationships/slide" Target="slide3461.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0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0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0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0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25.xml"/><Relationship Id="rId1" Type="http://schemas.openxmlformats.org/officeDocument/2006/relationships/slideLayout" Target="../slideLayouts/slideLayout39.xml"/><Relationship Id="rId5" Type="http://schemas.openxmlformats.org/officeDocument/2006/relationships/slide" Target="slide3827.xml"/><Relationship Id="rId4" Type="http://schemas.openxmlformats.org/officeDocument/2006/relationships/slide" Target="slide3331.xml"/></Relationships>
</file>

<file path=ppt/slides/_rels/slide341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1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12.xml.rels><?xml version="1.0" encoding="UTF-8" standalone="yes"?>
<Relationships xmlns="http://schemas.openxmlformats.org/package/2006/relationships"><Relationship Id="rId3" Type="http://schemas.openxmlformats.org/officeDocument/2006/relationships/slide" Target="slide303.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1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90.xml"/><Relationship Id="rId1" Type="http://schemas.openxmlformats.org/officeDocument/2006/relationships/slideLayout" Target="../slideLayouts/slideLayout37.xml"/></Relationships>
</file>

<file path=ppt/slides/_rels/slide341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91.xml"/><Relationship Id="rId1" Type="http://schemas.openxmlformats.org/officeDocument/2006/relationships/slideLayout" Target="../slideLayouts/slideLayout37.xml"/></Relationships>
</file>

<file path=ppt/slides/_rels/slide341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92.xml"/><Relationship Id="rId1" Type="http://schemas.openxmlformats.org/officeDocument/2006/relationships/slideLayout" Target="../slideLayouts/slideLayout37.xml"/></Relationships>
</file>

<file path=ppt/slides/_rels/slide341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93.xml"/><Relationship Id="rId1" Type="http://schemas.openxmlformats.org/officeDocument/2006/relationships/slideLayout" Target="../slideLayouts/slideLayout37.xml"/></Relationships>
</file>

<file path=ppt/slides/_rels/slide341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18.xml.rels><?xml version="1.0" encoding="UTF-8" standalone="yes"?>
<Relationships xmlns="http://schemas.openxmlformats.org/package/2006/relationships"><Relationship Id="rId3" Type="http://schemas.openxmlformats.org/officeDocument/2006/relationships/slide" Target="slide303.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1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4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26.xml"/><Relationship Id="rId1" Type="http://schemas.openxmlformats.org/officeDocument/2006/relationships/slideLayout" Target="../slideLayouts/slideLayout39.xml"/></Relationships>
</file>

<file path=ppt/slides/_rels/slide342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21.xml.rels><?xml version="1.0" encoding="UTF-8" standalone="yes"?>
<Relationships xmlns="http://schemas.openxmlformats.org/package/2006/relationships"><Relationship Id="rId3" Type="http://schemas.openxmlformats.org/officeDocument/2006/relationships/slide" Target="slide346.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42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46.xml"/><Relationship Id="rId1" Type="http://schemas.openxmlformats.org/officeDocument/2006/relationships/slideLayout" Target="../slideLayouts/slideLayout29.xml"/></Relationships>
</file>

<file path=ppt/slides/_rels/slide342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42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42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42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42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2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2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3.xml.rels><?xml version="1.0" encoding="UTF-8" standalone="yes"?>
<Relationships xmlns="http://schemas.openxmlformats.org/package/2006/relationships"><Relationship Id="rId3" Type="http://schemas.openxmlformats.org/officeDocument/2006/relationships/slide" Target="slide3336.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43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31.xml.rels><?xml version="1.0" encoding="UTF-8" standalone="yes"?>
<Relationships xmlns="http://schemas.openxmlformats.org/package/2006/relationships"><Relationship Id="rId3" Type="http://schemas.openxmlformats.org/officeDocument/2006/relationships/image" Target="../media/image74.jpg"/><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32.xml.rels><?xml version="1.0" encoding="UTF-8" standalone="yes"?>
<Relationships xmlns="http://schemas.openxmlformats.org/package/2006/relationships"><Relationship Id="rId3" Type="http://schemas.openxmlformats.org/officeDocument/2006/relationships/image" Target="../media/image74.jpg"/><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3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94.xml"/><Relationship Id="rId1" Type="http://schemas.openxmlformats.org/officeDocument/2006/relationships/slideLayout" Target="../slideLayouts/slideLayout39.xml"/></Relationships>
</file>

<file path=ppt/slides/_rels/slide343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3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36.xml.rels><?xml version="1.0" encoding="UTF-8" standalone="yes"?>
<Relationships xmlns="http://schemas.openxmlformats.org/package/2006/relationships"><Relationship Id="rId3" Type="http://schemas.openxmlformats.org/officeDocument/2006/relationships/image" Target="../media/image75.jpg"/><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43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38.xml.rels><?xml version="1.0" encoding="UTF-8" standalone="yes"?>
<Relationships xmlns="http://schemas.openxmlformats.org/package/2006/relationships"><Relationship Id="rId3" Type="http://schemas.openxmlformats.org/officeDocument/2006/relationships/slide" Target="slide276.xml"/><Relationship Id="rId2" Type="http://schemas.openxmlformats.org/officeDocument/2006/relationships/slide" Target="slide3249.xml"/><Relationship Id="rId1" Type="http://schemas.openxmlformats.org/officeDocument/2006/relationships/slideLayout" Target="../slideLayouts/slideLayout39.xml"/><Relationship Id="rId4" Type="http://schemas.openxmlformats.org/officeDocument/2006/relationships/slide" Target="slide255.xml"/></Relationships>
</file>

<file path=ppt/slides/_rels/slide343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44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4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42.xml.rels><?xml version="1.0" encoding="UTF-8" standalone="yes"?>
<Relationships xmlns="http://schemas.openxmlformats.org/package/2006/relationships"><Relationship Id="rId3" Type="http://schemas.openxmlformats.org/officeDocument/2006/relationships/image" Target="../media/image74.jpg"/><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43.xml.rels><?xml version="1.0" encoding="UTF-8" standalone="yes"?>
<Relationships xmlns="http://schemas.openxmlformats.org/package/2006/relationships"><Relationship Id="rId3" Type="http://schemas.openxmlformats.org/officeDocument/2006/relationships/slide" Target="slide2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44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4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95.xml"/><Relationship Id="rId1" Type="http://schemas.openxmlformats.org/officeDocument/2006/relationships/slideLayout" Target="../slideLayouts/slideLayout37.xml"/></Relationships>
</file>

<file path=ppt/slides/_rels/slide344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96.xml"/><Relationship Id="rId1" Type="http://schemas.openxmlformats.org/officeDocument/2006/relationships/slideLayout" Target="../slideLayouts/slideLayout37.xml"/></Relationships>
</file>

<file path=ppt/slides/_rels/slide344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97.xml"/><Relationship Id="rId1" Type="http://schemas.openxmlformats.org/officeDocument/2006/relationships/slideLayout" Target="../slideLayouts/slideLayout37.xml"/></Relationships>
</file>

<file path=ppt/slides/_rels/slide344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98.xml"/><Relationship Id="rId1" Type="http://schemas.openxmlformats.org/officeDocument/2006/relationships/slideLayout" Target="../slideLayouts/slideLayout29.xml"/></Relationships>
</file>

<file path=ppt/slides/_rels/slide344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7.xml"/></Relationships>
</file>

<file path=ppt/slides/_rels/slide345.xml.rels><?xml version="1.0" encoding="UTF-8" standalone="yes"?>
<Relationships xmlns="http://schemas.openxmlformats.org/package/2006/relationships"><Relationship Id="rId3" Type="http://schemas.openxmlformats.org/officeDocument/2006/relationships/slide" Target="slide3338.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45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1999.xml"/><Relationship Id="rId1" Type="http://schemas.openxmlformats.org/officeDocument/2006/relationships/slideLayout" Target="../slideLayouts/slideLayout37.xml"/></Relationships>
</file>

<file path=ppt/slides/_rels/slide345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00.xml"/><Relationship Id="rId1" Type="http://schemas.openxmlformats.org/officeDocument/2006/relationships/slideLayout" Target="../slideLayouts/slideLayout39.xml"/></Relationships>
</file>

<file path=ppt/slides/_rels/slide345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01.xml"/><Relationship Id="rId1" Type="http://schemas.openxmlformats.org/officeDocument/2006/relationships/slideLayout" Target="../slideLayouts/slideLayout39.xml"/></Relationships>
</file>

<file path=ppt/slides/_rels/slide345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5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5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5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5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5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5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02.xml"/><Relationship Id="rId1" Type="http://schemas.openxmlformats.org/officeDocument/2006/relationships/slideLayout" Target="../slideLayouts/slideLayout39.xml"/></Relationships>
</file>

<file path=ppt/slides/_rels/slide34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27.xml"/><Relationship Id="rId1" Type="http://schemas.openxmlformats.org/officeDocument/2006/relationships/slideLayout" Target="../slideLayouts/slideLayout32.xml"/></Relationships>
</file>

<file path=ppt/slides/_rels/slide3460.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346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03.xml"/><Relationship Id="rId1" Type="http://schemas.openxmlformats.org/officeDocument/2006/relationships/slideLayout" Target="../slideLayouts/slideLayout37.xml"/></Relationships>
</file>

<file path=ppt/slides/_rels/slide346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04.xml"/><Relationship Id="rId1" Type="http://schemas.openxmlformats.org/officeDocument/2006/relationships/slideLayout" Target="../slideLayouts/slideLayout37.xml"/></Relationships>
</file>

<file path=ppt/slides/_rels/slide346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05.xml"/><Relationship Id="rId1" Type="http://schemas.openxmlformats.org/officeDocument/2006/relationships/slideLayout" Target="../slideLayouts/slideLayout37.xml"/></Relationships>
</file>

<file path=ppt/slides/_rels/slide346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06.xml"/><Relationship Id="rId1" Type="http://schemas.openxmlformats.org/officeDocument/2006/relationships/slideLayout" Target="../slideLayouts/slideLayout37.xml"/></Relationships>
</file>

<file path=ppt/slides/_rels/slide346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6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03.xml"/><Relationship Id="rId1" Type="http://schemas.openxmlformats.org/officeDocument/2006/relationships/slideLayout" Target="../slideLayouts/slideLayout39.xml"/></Relationships>
</file>

<file path=ppt/slides/_rels/slide346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46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46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4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28.xml"/><Relationship Id="rId1" Type="http://schemas.openxmlformats.org/officeDocument/2006/relationships/slideLayout" Target="../slideLayouts/slideLayout32.xml"/></Relationships>
</file>

<file path=ppt/slides/_rels/slide347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47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47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47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47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7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7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7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7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7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48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8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8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8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8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8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8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8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8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8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49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9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9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9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9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9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9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9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9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49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6.xml"/><Relationship Id="rId1" Type="http://schemas.openxmlformats.org/officeDocument/2006/relationships/slideLayout" Target="../slideLayouts/slideLayout24.xml"/><Relationship Id="rId4" Type="http://schemas.openxmlformats.org/officeDocument/2006/relationships/slide" Target="slide34.xml"/></Relationships>
</file>

<file path=ppt/slides/_rels/slide35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50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50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50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50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07.xml"/><Relationship Id="rId1" Type="http://schemas.openxmlformats.org/officeDocument/2006/relationships/slideLayout" Target="../slideLayouts/slideLayout29.xml"/></Relationships>
</file>

<file path=ppt/slides/_rels/slide350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08.xml"/><Relationship Id="rId1" Type="http://schemas.openxmlformats.org/officeDocument/2006/relationships/slideLayout" Target="../slideLayouts/slideLayout29.xml"/></Relationships>
</file>

<file path=ppt/slides/_rels/slide350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09.xml"/><Relationship Id="rId1" Type="http://schemas.openxmlformats.org/officeDocument/2006/relationships/slideLayout" Target="../slideLayouts/slideLayout29.xml"/></Relationships>
</file>

<file path=ppt/slides/_rels/slide350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10.xml"/><Relationship Id="rId1" Type="http://schemas.openxmlformats.org/officeDocument/2006/relationships/slideLayout" Target="../slideLayouts/slideLayout29.xml"/></Relationships>
</file>

<file path=ppt/slides/_rels/slide350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11.xml"/><Relationship Id="rId1" Type="http://schemas.openxmlformats.org/officeDocument/2006/relationships/slideLayout" Target="../slideLayouts/slideLayout29.xml"/></Relationships>
</file>

<file path=ppt/slides/_rels/slide350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12.xml"/><Relationship Id="rId1" Type="http://schemas.openxmlformats.org/officeDocument/2006/relationships/slideLayout" Target="../slideLayouts/slideLayout29.xml"/></Relationships>
</file>

<file path=ppt/slides/_rels/slide350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51.xml.rels><?xml version="1.0" encoding="UTF-8" standalone="yes"?>
<Relationships xmlns="http://schemas.openxmlformats.org/package/2006/relationships"><Relationship Id="rId8" Type="http://schemas.openxmlformats.org/officeDocument/2006/relationships/slide" Target="slide3987.xml"/><Relationship Id="rId3" Type="http://schemas.openxmlformats.org/officeDocument/2006/relationships/slide" Target="slide3853.xml"/><Relationship Id="rId7" Type="http://schemas.openxmlformats.org/officeDocument/2006/relationships/slide" Target="slide3978.xml"/><Relationship Id="rId12" Type="http://schemas.openxmlformats.org/officeDocument/2006/relationships/slide" Target="slide3829.xml"/><Relationship Id="rId2" Type="http://schemas.openxmlformats.org/officeDocument/2006/relationships/slide" Target="slide255.xml"/><Relationship Id="rId1" Type="http://schemas.openxmlformats.org/officeDocument/2006/relationships/slideLayout" Target="../slideLayouts/slideLayout32.xml"/><Relationship Id="rId6" Type="http://schemas.openxmlformats.org/officeDocument/2006/relationships/slide" Target="slide3861.xml"/><Relationship Id="rId11" Type="http://schemas.openxmlformats.org/officeDocument/2006/relationships/slide" Target="slide352.xml"/><Relationship Id="rId5" Type="http://schemas.openxmlformats.org/officeDocument/2006/relationships/slide" Target="slide3983.xml"/><Relationship Id="rId10" Type="http://schemas.openxmlformats.org/officeDocument/2006/relationships/slide" Target="slide4000.xml"/><Relationship Id="rId4" Type="http://schemas.openxmlformats.org/officeDocument/2006/relationships/slide" Target="slide3973.xml"/><Relationship Id="rId9" Type="http://schemas.openxmlformats.org/officeDocument/2006/relationships/slide" Target="slide4144.xml"/></Relationships>
</file>

<file path=ppt/slides/_rels/slide351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51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13.xml"/><Relationship Id="rId1" Type="http://schemas.openxmlformats.org/officeDocument/2006/relationships/slideLayout" Target="../slideLayouts/slideLayout39.xml"/><Relationship Id="rId4" Type="http://schemas.openxmlformats.org/officeDocument/2006/relationships/image" Target="../media/image3.jpg"/></Relationships>
</file>

<file path=ppt/slides/_rels/slide351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14.xml"/><Relationship Id="rId1" Type="http://schemas.openxmlformats.org/officeDocument/2006/relationships/slideLayout" Target="../slideLayouts/slideLayout39.xml"/></Relationships>
</file>

<file path=ppt/slides/_rels/slide351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15.xml"/><Relationship Id="rId1" Type="http://schemas.openxmlformats.org/officeDocument/2006/relationships/slideLayout" Target="../slideLayouts/slideLayout39.xml"/></Relationships>
</file>

<file path=ppt/slides/_rels/slide351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16.xml"/><Relationship Id="rId1" Type="http://schemas.openxmlformats.org/officeDocument/2006/relationships/slideLayout" Target="../slideLayouts/slideLayout39.xml"/><Relationship Id="rId4" Type="http://schemas.openxmlformats.org/officeDocument/2006/relationships/image" Target="../media/image39.png"/></Relationships>
</file>

<file path=ppt/slides/_rels/slide351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17.xml"/><Relationship Id="rId1" Type="http://schemas.openxmlformats.org/officeDocument/2006/relationships/slideLayout" Target="../slideLayouts/slideLayout39.xml"/><Relationship Id="rId4" Type="http://schemas.openxmlformats.org/officeDocument/2006/relationships/slide" Target="slide1.xml"/></Relationships>
</file>

<file path=ppt/slides/_rels/slide351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51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51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18.xml"/><Relationship Id="rId1" Type="http://schemas.openxmlformats.org/officeDocument/2006/relationships/slideLayout" Target="../slideLayouts/slideLayout39.xml"/><Relationship Id="rId4" Type="http://schemas.openxmlformats.org/officeDocument/2006/relationships/slide" Target="slide4274.xml"/></Relationships>
</file>

<file path=ppt/slides/_rels/slide351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19.xml"/><Relationship Id="rId1" Type="http://schemas.openxmlformats.org/officeDocument/2006/relationships/slideLayout" Target="../slideLayouts/slideLayout39.xml"/></Relationships>
</file>

<file path=ppt/slides/_rels/slide352.xml.rels><?xml version="1.0" encoding="UTF-8" standalone="yes"?>
<Relationships xmlns="http://schemas.openxmlformats.org/package/2006/relationships"><Relationship Id="rId3" Type="http://schemas.openxmlformats.org/officeDocument/2006/relationships/slide" Target="slide3829.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52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20.xml"/><Relationship Id="rId1" Type="http://schemas.openxmlformats.org/officeDocument/2006/relationships/slideLayout" Target="../slideLayouts/slideLayout29.xml"/></Relationships>
</file>

<file path=ppt/slides/_rels/slide352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21.xml"/><Relationship Id="rId1" Type="http://schemas.openxmlformats.org/officeDocument/2006/relationships/slideLayout" Target="../slideLayouts/slideLayout29.xml"/></Relationships>
</file>

<file path=ppt/slides/_rels/slide352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22.xml"/><Relationship Id="rId1" Type="http://schemas.openxmlformats.org/officeDocument/2006/relationships/slideLayout" Target="../slideLayouts/slideLayout29.xml"/></Relationships>
</file>

<file path=ppt/slides/_rels/slide352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23.xml"/><Relationship Id="rId1" Type="http://schemas.openxmlformats.org/officeDocument/2006/relationships/slideLayout" Target="../slideLayouts/slideLayout29.xml"/></Relationships>
</file>

<file path=ppt/slides/_rels/slide352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24.xml"/><Relationship Id="rId1" Type="http://schemas.openxmlformats.org/officeDocument/2006/relationships/slideLayout" Target="../slideLayouts/slideLayout29.xml"/></Relationships>
</file>

<file path=ppt/slides/_rels/slide352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25.xml"/><Relationship Id="rId1" Type="http://schemas.openxmlformats.org/officeDocument/2006/relationships/slideLayout" Target="../slideLayouts/slideLayout29.xml"/></Relationships>
</file>

<file path=ppt/slides/_rels/slide352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26.xml"/><Relationship Id="rId1" Type="http://schemas.openxmlformats.org/officeDocument/2006/relationships/slideLayout" Target="../slideLayouts/slideLayout29.xml"/></Relationships>
</file>

<file path=ppt/slides/_rels/slide352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27.xml"/><Relationship Id="rId1" Type="http://schemas.openxmlformats.org/officeDocument/2006/relationships/slideLayout" Target="../slideLayouts/slideLayout29.xml"/></Relationships>
</file>

<file path=ppt/slides/_rels/slide352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28.xml"/><Relationship Id="rId1" Type="http://schemas.openxmlformats.org/officeDocument/2006/relationships/slideLayout" Target="../slideLayouts/slideLayout39.xml"/></Relationships>
</file>

<file path=ppt/slides/_rels/slide352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29.xml"/><Relationship Id="rId1" Type="http://schemas.openxmlformats.org/officeDocument/2006/relationships/slideLayout" Target="../slideLayouts/slideLayout39.xml"/></Relationships>
</file>

<file path=ppt/slides/_rels/slide35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53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30.xml"/><Relationship Id="rId1" Type="http://schemas.openxmlformats.org/officeDocument/2006/relationships/slideLayout" Target="../slideLayouts/slideLayout37.xml"/></Relationships>
</file>

<file path=ppt/slides/_rels/slide353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31.xml"/><Relationship Id="rId1" Type="http://schemas.openxmlformats.org/officeDocument/2006/relationships/slideLayout" Target="../slideLayouts/slideLayout37.xml"/></Relationships>
</file>

<file path=ppt/slides/_rels/slide353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32.xml"/><Relationship Id="rId1" Type="http://schemas.openxmlformats.org/officeDocument/2006/relationships/slideLayout" Target="../slideLayouts/slideLayout37.xml"/></Relationships>
</file>

<file path=ppt/slides/_rels/slide353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33.xml"/><Relationship Id="rId1" Type="http://schemas.openxmlformats.org/officeDocument/2006/relationships/slideLayout" Target="../slideLayouts/slideLayout37.xml"/></Relationships>
</file>

<file path=ppt/slides/_rels/slide353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34.xml"/><Relationship Id="rId1" Type="http://schemas.openxmlformats.org/officeDocument/2006/relationships/slideLayout" Target="../slideLayouts/slideLayout37.xml"/></Relationships>
</file>

<file path=ppt/slides/_rels/slide353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35.xml"/><Relationship Id="rId1" Type="http://schemas.openxmlformats.org/officeDocument/2006/relationships/slideLayout" Target="../slideLayouts/slideLayout37.xml"/><Relationship Id="rId4" Type="http://schemas.openxmlformats.org/officeDocument/2006/relationships/slide" Target="slide351.xml"/></Relationships>
</file>

<file path=ppt/slides/_rels/slide353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1.xml"/><Relationship Id="rId1" Type="http://schemas.openxmlformats.org/officeDocument/2006/relationships/slideLayout" Target="../slideLayouts/slideLayout29.xml"/></Relationships>
</file>

<file path=ppt/slides/_rels/slide353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6.xml"/></Relationships>
</file>

<file path=ppt/slides/_rels/slide3538.xml.rels><?xml version="1.0" encoding="UTF-8" standalone="yes"?>
<Relationships xmlns="http://schemas.openxmlformats.org/package/2006/relationships"><Relationship Id="rId3" Type="http://schemas.openxmlformats.org/officeDocument/2006/relationships/slide" Target="slide256.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53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5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54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54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542.xml.rels><?xml version="1.0" encoding="UTF-8" standalone="yes"?>
<Relationships xmlns="http://schemas.openxmlformats.org/package/2006/relationships"><Relationship Id="rId3" Type="http://schemas.openxmlformats.org/officeDocument/2006/relationships/slide" Target="slide3578.xml"/><Relationship Id="rId2" Type="http://schemas.openxmlformats.org/officeDocument/2006/relationships/slide" Target="slide255.xml"/><Relationship Id="rId1" Type="http://schemas.openxmlformats.org/officeDocument/2006/relationships/slideLayout" Target="../slideLayouts/slideLayout39.xml"/><Relationship Id="rId6" Type="http://schemas.openxmlformats.org/officeDocument/2006/relationships/slide" Target="slide3565.xml"/><Relationship Id="rId5" Type="http://schemas.openxmlformats.org/officeDocument/2006/relationships/slide" Target="slide3558.xml"/><Relationship Id="rId4" Type="http://schemas.openxmlformats.org/officeDocument/2006/relationships/slide" Target="slide3368.xml"/></Relationships>
</file>

<file path=ppt/slides/_rels/slide354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368.xml"/><Relationship Id="rId1" Type="http://schemas.openxmlformats.org/officeDocument/2006/relationships/slideLayout" Target="../slideLayouts/slideLayout29.xml"/></Relationships>
</file>

<file path=ppt/slides/_rels/slide354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36.xml"/><Relationship Id="rId1" Type="http://schemas.openxmlformats.org/officeDocument/2006/relationships/slideLayout" Target="../slideLayouts/slideLayout39.xml"/><Relationship Id="rId4" Type="http://schemas.openxmlformats.org/officeDocument/2006/relationships/slide" Target="slide261.xml"/></Relationships>
</file>

<file path=ppt/slides/_rels/slide354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37.xml"/><Relationship Id="rId1" Type="http://schemas.openxmlformats.org/officeDocument/2006/relationships/slideLayout" Target="../slideLayouts/slideLayout39.xml"/></Relationships>
</file>

<file path=ppt/slides/_rels/slide354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38.xml"/><Relationship Id="rId1" Type="http://schemas.openxmlformats.org/officeDocument/2006/relationships/slideLayout" Target="../slideLayouts/slideLayout39.xml"/></Relationships>
</file>

<file path=ppt/slides/_rels/slide354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39.xml"/><Relationship Id="rId1" Type="http://schemas.openxmlformats.org/officeDocument/2006/relationships/slideLayout" Target="../slideLayouts/slideLayout39.xml"/></Relationships>
</file>

<file path=ppt/slides/_rels/slide354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40.xml"/><Relationship Id="rId1" Type="http://schemas.openxmlformats.org/officeDocument/2006/relationships/slideLayout" Target="../slideLayouts/slideLayout39.xml"/></Relationships>
</file>

<file path=ppt/slides/_rels/slide354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41.xml"/><Relationship Id="rId1" Type="http://schemas.openxmlformats.org/officeDocument/2006/relationships/slideLayout" Target="../slideLayouts/slideLayout39.xml"/><Relationship Id="rId4" Type="http://schemas.openxmlformats.org/officeDocument/2006/relationships/slide" Target="slide264.xml"/></Relationships>
</file>

<file path=ppt/slides/_rels/slide35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55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4.xml"/><Relationship Id="rId1" Type="http://schemas.openxmlformats.org/officeDocument/2006/relationships/slideLayout" Target="../slideLayouts/slideLayout29.xml"/></Relationships>
</file>

<file path=ppt/slides/_rels/slide355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42.xml"/><Relationship Id="rId1" Type="http://schemas.openxmlformats.org/officeDocument/2006/relationships/slideLayout" Target="../slideLayouts/slideLayout39.xml"/><Relationship Id="rId4" Type="http://schemas.openxmlformats.org/officeDocument/2006/relationships/slide" Target="slide3228.xml"/></Relationships>
</file>

<file path=ppt/slides/_rels/slide355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43.xml"/><Relationship Id="rId1" Type="http://schemas.openxmlformats.org/officeDocument/2006/relationships/slideLayout" Target="../slideLayouts/slideLayout39.xml"/></Relationships>
</file>

<file path=ppt/slides/_rels/slide355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44.xml"/><Relationship Id="rId1" Type="http://schemas.openxmlformats.org/officeDocument/2006/relationships/slideLayout" Target="../slideLayouts/slideLayout39.xml"/></Relationships>
</file>

<file path=ppt/slides/_rels/slide355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45.xml"/><Relationship Id="rId1" Type="http://schemas.openxmlformats.org/officeDocument/2006/relationships/slideLayout" Target="../slideLayouts/slideLayout39.xml"/></Relationships>
</file>

<file path=ppt/slides/_rels/slide355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46.xml"/><Relationship Id="rId1" Type="http://schemas.openxmlformats.org/officeDocument/2006/relationships/slideLayout" Target="../slideLayouts/slideLayout39.xml"/></Relationships>
</file>

<file path=ppt/slides/_rels/slide355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47.xml"/><Relationship Id="rId1" Type="http://schemas.openxmlformats.org/officeDocument/2006/relationships/slideLayout" Target="../slideLayouts/slideLayout39.xml"/><Relationship Id="rId4" Type="http://schemas.openxmlformats.org/officeDocument/2006/relationships/slide" Target="slide3231.xml"/></Relationships>
</file>

<file path=ppt/slides/_rels/slide355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231.xml"/><Relationship Id="rId1" Type="http://schemas.openxmlformats.org/officeDocument/2006/relationships/slideLayout" Target="../slideLayouts/slideLayout29.xml"/></Relationships>
</file>

<file path=ppt/slides/_rels/slide355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48.xml"/><Relationship Id="rId1" Type="http://schemas.openxmlformats.org/officeDocument/2006/relationships/slideLayout" Target="../slideLayouts/slideLayout39.xml"/><Relationship Id="rId4" Type="http://schemas.openxmlformats.org/officeDocument/2006/relationships/slide" Target="slide3367.xml"/></Relationships>
</file>

<file path=ppt/slides/_rels/slide355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49.xml"/><Relationship Id="rId1" Type="http://schemas.openxmlformats.org/officeDocument/2006/relationships/slideLayout" Target="../slideLayouts/slideLayout39.xml"/></Relationships>
</file>

<file path=ppt/slides/_rels/slide35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29.xml"/><Relationship Id="rId1" Type="http://schemas.openxmlformats.org/officeDocument/2006/relationships/slideLayout" Target="../slideLayouts/slideLayout39.xml"/></Relationships>
</file>

<file path=ppt/slides/_rels/slide356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50.xml"/><Relationship Id="rId1" Type="http://schemas.openxmlformats.org/officeDocument/2006/relationships/slideLayout" Target="../slideLayouts/slideLayout39.xml"/></Relationships>
</file>

<file path=ppt/slides/_rels/slide356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51.xml"/><Relationship Id="rId1" Type="http://schemas.openxmlformats.org/officeDocument/2006/relationships/slideLayout" Target="../slideLayouts/slideLayout39.xml"/></Relationships>
</file>

<file path=ppt/slides/_rels/slide356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52.xml"/><Relationship Id="rId1" Type="http://schemas.openxmlformats.org/officeDocument/2006/relationships/slideLayout" Target="../slideLayouts/slideLayout39.xml"/></Relationships>
</file>

<file path=ppt/slides/_rels/slide356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53.xml"/><Relationship Id="rId1" Type="http://schemas.openxmlformats.org/officeDocument/2006/relationships/slideLayout" Target="../slideLayouts/slideLayout39.xml"/><Relationship Id="rId4" Type="http://schemas.openxmlformats.org/officeDocument/2006/relationships/slide" Target="slide3370.xml"/></Relationships>
</file>

<file path=ppt/slides/_rels/slide356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370.xml"/><Relationship Id="rId1" Type="http://schemas.openxmlformats.org/officeDocument/2006/relationships/slideLayout" Target="../slideLayouts/slideLayout29.xml"/></Relationships>
</file>

<file path=ppt/slides/_rels/slide356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54.xml"/><Relationship Id="rId1" Type="http://schemas.openxmlformats.org/officeDocument/2006/relationships/slideLayout" Target="../slideLayouts/slideLayout39.xml"/></Relationships>
</file>

<file path=ppt/slides/_rels/slide356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56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55.xml"/><Relationship Id="rId1" Type="http://schemas.openxmlformats.org/officeDocument/2006/relationships/slideLayout" Target="../slideLayouts/slideLayout41.xml"/></Relationships>
</file>

<file path=ppt/slides/_rels/slide3568.xml.rels><?xml version="1.0" encoding="UTF-8" standalone="yes"?>
<Relationships xmlns="http://schemas.openxmlformats.org/package/2006/relationships"><Relationship Id="rId3" Type="http://schemas.openxmlformats.org/officeDocument/2006/relationships/slide" Target="slide3370.xml"/><Relationship Id="rId2" Type="http://schemas.openxmlformats.org/officeDocument/2006/relationships/notesSlide" Target="../notesSlides/notesSlide2056.xml"/><Relationship Id="rId1" Type="http://schemas.openxmlformats.org/officeDocument/2006/relationships/slideLayout" Target="../slideLayouts/slideLayout39.xml"/><Relationship Id="rId4" Type="http://schemas.openxmlformats.org/officeDocument/2006/relationships/slide" Target="slide255.xml"/></Relationships>
</file>

<file path=ppt/slides/_rels/slide356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57.xml"/><Relationship Id="rId1" Type="http://schemas.openxmlformats.org/officeDocument/2006/relationships/slideLayout" Target="../slideLayouts/slideLayout39.xml"/><Relationship Id="rId4" Type="http://schemas.openxmlformats.org/officeDocument/2006/relationships/slide" Target="slide3423.xml"/></Relationships>
</file>

<file path=ppt/slides/_rels/slide35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30.xml"/><Relationship Id="rId1" Type="http://schemas.openxmlformats.org/officeDocument/2006/relationships/slideLayout" Target="../slideLayouts/slideLayout38.xml"/></Relationships>
</file>

<file path=ppt/slides/_rels/slide357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423.xml"/><Relationship Id="rId1" Type="http://schemas.openxmlformats.org/officeDocument/2006/relationships/slideLayout" Target="../slideLayouts/slideLayout29.xml"/></Relationships>
</file>

<file path=ppt/slides/_rels/slide357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58.xml"/><Relationship Id="rId1" Type="http://schemas.openxmlformats.org/officeDocument/2006/relationships/slideLayout" Target="../slideLayouts/slideLayout39.xml"/><Relationship Id="rId4" Type="http://schemas.openxmlformats.org/officeDocument/2006/relationships/slide" Target="slide3357.xml"/></Relationships>
</file>

<file path=ppt/slides/_rels/slide357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59.xml"/><Relationship Id="rId1" Type="http://schemas.openxmlformats.org/officeDocument/2006/relationships/slideLayout" Target="../slideLayouts/slideLayout39.xml"/></Relationships>
</file>

<file path=ppt/slides/_rels/slide357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60.xml"/><Relationship Id="rId1" Type="http://schemas.openxmlformats.org/officeDocument/2006/relationships/slideLayout" Target="../slideLayouts/slideLayout39.xml"/></Relationships>
</file>

<file path=ppt/slides/_rels/slide357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61.xml"/><Relationship Id="rId1" Type="http://schemas.openxmlformats.org/officeDocument/2006/relationships/slideLayout" Target="../slideLayouts/slideLayout39.xml"/></Relationships>
</file>

<file path=ppt/slides/_rels/slide357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62.xml"/><Relationship Id="rId1" Type="http://schemas.openxmlformats.org/officeDocument/2006/relationships/slideLayout" Target="../slideLayouts/slideLayout39.xml"/></Relationships>
</file>

<file path=ppt/slides/_rels/slide357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63.xml"/><Relationship Id="rId1" Type="http://schemas.openxmlformats.org/officeDocument/2006/relationships/slideLayout" Target="../slideLayouts/slideLayout39.xml"/><Relationship Id="rId4" Type="http://schemas.openxmlformats.org/officeDocument/2006/relationships/slide" Target="slide3231.xml"/></Relationships>
</file>

<file path=ppt/slides/_rels/slide357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231.xml"/><Relationship Id="rId1" Type="http://schemas.openxmlformats.org/officeDocument/2006/relationships/slideLayout" Target="../slideLayouts/slideLayout29.xml"/></Relationships>
</file>

<file path=ppt/slides/_rels/slide3578.xml.rels><?xml version="1.0" encoding="UTF-8" standalone="yes"?>
<Relationships xmlns="http://schemas.openxmlformats.org/package/2006/relationships"><Relationship Id="rId8" Type="http://schemas.openxmlformats.org/officeDocument/2006/relationships/slide" Target="slide3608.xml"/><Relationship Id="rId13" Type="http://schemas.openxmlformats.org/officeDocument/2006/relationships/slide" Target="slide3605.xml"/><Relationship Id="rId18" Type="http://schemas.openxmlformats.org/officeDocument/2006/relationships/slide" Target="slide3620.xml"/><Relationship Id="rId3" Type="http://schemas.openxmlformats.org/officeDocument/2006/relationships/slide" Target="slide3622.xml"/><Relationship Id="rId7" Type="http://schemas.openxmlformats.org/officeDocument/2006/relationships/slide" Target="slide3634.xml"/><Relationship Id="rId12" Type="http://schemas.openxmlformats.org/officeDocument/2006/relationships/slide" Target="slide3650.xml"/><Relationship Id="rId17" Type="http://schemas.openxmlformats.org/officeDocument/2006/relationships/slide" Target="slide3589.xml"/><Relationship Id="rId2" Type="http://schemas.openxmlformats.org/officeDocument/2006/relationships/slide" Target="slide255.xml"/><Relationship Id="rId16" Type="http://schemas.openxmlformats.org/officeDocument/2006/relationships/slide" Target="slide3617.xml"/><Relationship Id="rId20" Type="http://schemas.openxmlformats.org/officeDocument/2006/relationships/slide" Target="slide3653.xml"/><Relationship Id="rId1" Type="http://schemas.openxmlformats.org/officeDocument/2006/relationships/slideLayout" Target="../slideLayouts/slideLayout39.xml"/><Relationship Id="rId6" Type="http://schemas.openxmlformats.org/officeDocument/2006/relationships/slide" Target="slide3587.xml"/><Relationship Id="rId11" Type="http://schemas.openxmlformats.org/officeDocument/2006/relationships/slide" Target="slide3648.xml"/><Relationship Id="rId5" Type="http://schemas.openxmlformats.org/officeDocument/2006/relationships/slide" Target="slide3579.xml"/><Relationship Id="rId15" Type="http://schemas.openxmlformats.org/officeDocument/2006/relationships/slide" Target="slide3628.xml"/><Relationship Id="rId10" Type="http://schemas.openxmlformats.org/officeDocument/2006/relationships/slide" Target="slide261.xml"/><Relationship Id="rId19" Type="http://schemas.openxmlformats.org/officeDocument/2006/relationships/slide" Target="slide3656.xml"/><Relationship Id="rId4" Type="http://schemas.openxmlformats.org/officeDocument/2006/relationships/slide" Target="slide3631.xml"/><Relationship Id="rId9" Type="http://schemas.openxmlformats.org/officeDocument/2006/relationships/slide" Target="slide3585.xml"/><Relationship Id="rId14" Type="http://schemas.openxmlformats.org/officeDocument/2006/relationships/slide" Target="slide3625.xml"/></Relationships>
</file>

<file path=ppt/slides/_rels/slide3579.xml.rels><?xml version="1.0" encoding="UTF-8" standalone="yes"?>
<Relationships xmlns="http://schemas.openxmlformats.org/package/2006/relationships"><Relationship Id="rId3" Type="http://schemas.openxmlformats.org/officeDocument/2006/relationships/slide" Target="slide3578.xml"/><Relationship Id="rId2" Type="http://schemas.openxmlformats.org/officeDocument/2006/relationships/slide" Target="slide255.xml"/><Relationship Id="rId1" Type="http://schemas.openxmlformats.org/officeDocument/2006/relationships/slideLayout" Target="../slideLayouts/slideLayout39.xml"/><Relationship Id="rId4" Type="http://schemas.openxmlformats.org/officeDocument/2006/relationships/image" Target="../media/image3.jpg"/></Relationships>
</file>

<file path=ppt/slides/_rels/slide35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31.xml"/><Relationship Id="rId1" Type="http://schemas.openxmlformats.org/officeDocument/2006/relationships/slideLayout" Target="../slideLayouts/slideLayout38.xml"/></Relationships>
</file>

<file path=ppt/slides/_rels/slide358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58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58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58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39.xml"/></Relationships>
</file>

<file path=ppt/slides/_rels/slide358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585.xml.rels><?xml version="1.0" encoding="UTF-8" standalone="yes"?>
<Relationships xmlns="http://schemas.openxmlformats.org/package/2006/relationships"><Relationship Id="rId3" Type="http://schemas.openxmlformats.org/officeDocument/2006/relationships/slide" Target="slide3578.xml"/><Relationship Id="rId2" Type="http://schemas.openxmlformats.org/officeDocument/2006/relationships/slide" Target="slide255.xml"/><Relationship Id="rId1" Type="http://schemas.openxmlformats.org/officeDocument/2006/relationships/slideLayout" Target="../slideLayouts/slideLayout39.xml"/><Relationship Id="rId4" Type="http://schemas.openxmlformats.org/officeDocument/2006/relationships/slide" Target="slide262.xml"/></Relationships>
</file>

<file path=ppt/slides/_rels/slide358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587.xml.rels><?xml version="1.0" encoding="UTF-8" standalone="yes"?>
<Relationships xmlns="http://schemas.openxmlformats.org/package/2006/relationships"><Relationship Id="rId3" Type="http://schemas.openxmlformats.org/officeDocument/2006/relationships/slide" Target="slide3578.xml"/><Relationship Id="rId2" Type="http://schemas.openxmlformats.org/officeDocument/2006/relationships/slide" Target="slide255.xml"/><Relationship Id="rId1" Type="http://schemas.openxmlformats.org/officeDocument/2006/relationships/slideLayout" Target="../slideLayouts/slideLayout38.xml"/><Relationship Id="rId4" Type="http://schemas.openxmlformats.org/officeDocument/2006/relationships/slide" Target="slide262.xml"/></Relationships>
</file>

<file path=ppt/slides/_rels/slide358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589.xml.rels><?xml version="1.0" encoding="UTF-8" standalone="yes"?>
<Relationships xmlns="http://schemas.openxmlformats.org/package/2006/relationships"><Relationship Id="rId8" Type="http://schemas.openxmlformats.org/officeDocument/2006/relationships/image" Target="../media/image76.jpg"/><Relationship Id="rId3" Type="http://schemas.openxmlformats.org/officeDocument/2006/relationships/slide" Target="slide3578.xml"/><Relationship Id="rId7" Type="http://schemas.openxmlformats.org/officeDocument/2006/relationships/slide" Target="slide3602.xml"/><Relationship Id="rId2" Type="http://schemas.openxmlformats.org/officeDocument/2006/relationships/slide" Target="slide255.xml"/><Relationship Id="rId1" Type="http://schemas.openxmlformats.org/officeDocument/2006/relationships/slideLayout" Target="../slideLayouts/slideLayout38.xml"/><Relationship Id="rId6" Type="http://schemas.openxmlformats.org/officeDocument/2006/relationships/slide" Target="slide3596.xml"/><Relationship Id="rId5" Type="http://schemas.openxmlformats.org/officeDocument/2006/relationships/slide" Target="slide3593.xml"/><Relationship Id="rId4" Type="http://schemas.openxmlformats.org/officeDocument/2006/relationships/slide" Target="slide3590.xml"/></Relationships>
</file>

<file path=ppt/slides/_rels/slide35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32.xml"/><Relationship Id="rId1" Type="http://schemas.openxmlformats.org/officeDocument/2006/relationships/slideLayout" Target="../slideLayouts/slideLayout32.xml"/></Relationships>
</file>

<file path=ppt/slides/_rels/slide3590.xml.rels><?xml version="1.0" encoding="UTF-8" standalone="yes"?>
<Relationships xmlns="http://schemas.openxmlformats.org/package/2006/relationships"><Relationship Id="rId3" Type="http://schemas.openxmlformats.org/officeDocument/2006/relationships/slide" Target="slide3589.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59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38.xml"/></Relationships>
</file>

<file path=ppt/slides/_rels/slide359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593.xml.rels><?xml version="1.0" encoding="UTF-8" standalone="yes"?>
<Relationships xmlns="http://schemas.openxmlformats.org/package/2006/relationships"><Relationship Id="rId3" Type="http://schemas.openxmlformats.org/officeDocument/2006/relationships/slide" Target="slide3589.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59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38.xml"/></Relationships>
</file>

<file path=ppt/slides/_rels/slide359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596.xml.rels><?xml version="1.0" encoding="UTF-8" standalone="yes"?>
<Relationships xmlns="http://schemas.openxmlformats.org/package/2006/relationships"><Relationship Id="rId3" Type="http://schemas.openxmlformats.org/officeDocument/2006/relationships/slide" Target="slide3589.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59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59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59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7.xml"/><Relationship Id="rId1" Type="http://schemas.openxmlformats.org/officeDocument/2006/relationships/slideLayout" Target="../slideLayouts/slideLayout15.xml"/></Relationships>
</file>

<file path=ppt/slides/_rels/slide36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33.xml"/><Relationship Id="rId1" Type="http://schemas.openxmlformats.org/officeDocument/2006/relationships/slideLayout" Target="../slideLayouts/slideLayout32.xml"/></Relationships>
</file>

<file path=ppt/slides/_rels/slide360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39.xml"/></Relationships>
</file>

<file path=ppt/slides/_rels/slide360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02.xml.rels><?xml version="1.0" encoding="UTF-8" standalone="yes"?>
<Relationships xmlns="http://schemas.openxmlformats.org/package/2006/relationships"><Relationship Id="rId3" Type="http://schemas.openxmlformats.org/officeDocument/2006/relationships/slide" Target="slide3589.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60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38.xml"/></Relationships>
</file>

<file path=ppt/slides/_rels/slide360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05.xml.rels><?xml version="1.0" encoding="UTF-8" standalone="yes"?>
<Relationships xmlns="http://schemas.openxmlformats.org/package/2006/relationships"><Relationship Id="rId3" Type="http://schemas.openxmlformats.org/officeDocument/2006/relationships/slide" Target="slide3578.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60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38.xml"/></Relationships>
</file>

<file path=ppt/slides/_rels/slide360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08.xml.rels><?xml version="1.0" encoding="UTF-8" standalone="yes"?>
<Relationships xmlns="http://schemas.openxmlformats.org/package/2006/relationships"><Relationship Id="rId8" Type="http://schemas.openxmlformats.org/officeDocument/2006/relationships/slide" Target="slide3615.xml"/><Relationship Id="rId3" Type="http://schemas.openxmlformats.org/officeDocument/2006/relationships/slide" Target="slide255.xml"/><Relationship Id="rId7" Type="http://schemas.openxmlformats.org/officeDocument/2006/relationships/slide" Target="slide3613.xml"/><Relationship Id="rId2" Type="http://schemas.openxmlformats.org/officeDocument/2006/relationships/notesSlide" Target="../notesSlides/notesSlide2064.xml"/><Relationship Id="rId1" Type="http://schemas.openxmlformats.org/officeDocument/2006/relationships/slideLayout" Target="../slideLayouts/slideLayout26.xml"/><Relationship Id="rId6" Type="http://schemas.openxmlformats.org/officeDocument/2006/relationships/slide" Target="slide3578.xml"/><Relationship Id="rId5" Type="http://schemas.openxmlformats.org/officeDocument/2006/relationships/slide" Target="slide3611.xml"/><Relationship Id="rId4" Type="http://schemas.openxmlformats.org/officeDocument/2006/relationships/slide" Target="slide3609.xml"/><Relationship Id="rId9" Type="http://schemas.openxmlformats.org/officeDocument/2006/relationships/image" Target="../media/image28.jpg"/></Relationships>
</file>

<file path=ppt/slides/_rels/slide360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65.xml"/><Relationship Id="rId1" Type="http://schemas.openxmlformats.org/officeDocument/2006/relationships/slideLayout" Target="../slideLayouts/slideLayout26.xml"/><Relationship Id="rId5" Type="http://schemas.openxmlformats.org/officeDocument/2006/relationships/slide" Target="slide3608.xml"/><Relationship Id="rId4" Type="http://schemas.openxmlformats.org/officeDocument/2006/relationships/slide" Target="slide262.xml"/></Relationships>
</file>

<file path=ppt/slides/_rels/slide36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34.xml"/><Relationship Id="rId1" Type="http://schemas.openxmlformats.org/officeDocument/2006/relationships/slideLayout" Target="../slideLayouts/slideLayout32.xml"/></Relationships>
</file>

<file path=ppt/slides/_rels/slide361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1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66.xml"/><Relationship Id="rId1" Type="http://schemas.openxmlformats.org/officeDocument/2006/relationships/slideLayout" Target="../slideLayouts/slideLayout26.xml"/><Relationship Id="rId5" Type="http://schemas.openxmlformats.org/officeDocument/2006/relationships/slide" Target="slide3608.xml"/><Relationship Id="rId4" Type="http://schemas.openxmlformats.org/officeDocument/2006/relationships/slide" Target="slide262.xml"/></Relationships>
</file>

<file path=ppt/slides/_rels/slide361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1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38.xml"/><Relationship Id="rId4" Type="http://schemas.openxmlformats.org/officeDocument/2006/relationships/slide" Target="slide3608.xml"/></Relationships>
</file>

<file path=ppt/slides/_rels/slide361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1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38.xml"/><Relationship Id="rId4" Type="http://schemas.openxmlformats.org/officeDocument/2006/relationships/slide" Target="slide3608.xml"/></Relationships>
</file>

<file path=ppt/slides/_rels/slide361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17.xml.rels><?xml version="1.0" encoding="UTF-8" standalone="yes"?>
<Relationships xmlns="http://schemas.openxmlformats.org/package/2006/relationships"><Relationship Id="rId3" Type="http://schemas.openxmlformats.org/officeDocument/2006/relationships/slide" Target="slide3578.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61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38.xml"/></Relationships>
</file>

<file path=ppt/slides/_rels/slide361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35.xml"/><Relationship Id="rId1" Type="http://schemas.openxmlformats.org/officeDocument/2006/relationships/slideLayout" Target="../slideLayouts/slideLayout32.xml"/></Relationships>
</file>

<file path=ppt/slides/_rels/slide362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38.xml"/><Relationship Id="rId4" Type="http://schemas.openxmlformats.org/officeDocument/2006/relationships/slide" Target="slide3578.xml"/></Relationships>
</file>

<file path=ppt/slides/_rels/slide362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2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67.xml"/><Relationship Id="rId1" Type="http://schemas.openxmlformats.org/officeDocument/2006/relationships/slideLayout" Target="../slideLayouts/slideLayout26.xml"/><Relationship Id="rId4" Type="http://schemas.openxmlformats.org/officeDocument/2006/relationships/slide" Target="slide3578.xml"/></Relationships>
</file>

<file path=ppt/slides/_rels/slide362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68.xml"/><Relationship Id="rId1" Type="http://schemas.openxmlformats.org/officeDocument/2006/relationships/slideLayout" Target="../slideLayouts/slideLayout26.xml"/><Relationship Id="rId4" Type="http://schemas.openxmlformats.org/officeDocument/2006/relationships/slide" Target="slide262.xml"/></Relationships>
</file>

<file path=ppt/slides/_rels/slide362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25.xml.rels><?xml version="1.0" encoding="UTF-8" standalone="yes"?>
<Relationships xmlns="http://schemas.openxmlformats.org/package/2006/relationships"><Relationship Id="rId3" Type="http://schemas.openxmlformats.org/officeDocument/2006/relationships/slide" Target="slide3578.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62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38.xml"/></Relationships>
</file>

<file path=ppt/slides/_rels/slide362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28.xml.rels><?xml version="1.0" encoding="UTF-8" standalone="yes"?>
<Relationships xmlns="http://schemas.openxmlformats.org/package/2006/relationships"><Relationship Id="rId3" Type="http://schemas.openxmlformats.org/officeDocument/2006/relationships/slide" Target="slide3578.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62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38.xml"/></Relationships>
</file>

<file path=ppt/slides/_rels/slide36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36.xml"/><Relationship Id="rId1" Type="http://schemas.openxmlformats.org/officeDocument/2006/relationships/slideLayout" Target="../slideLayouts/slideLayout38.xml"/></Relationships>
</file>

<file path=ppt/slides/_rels/slide363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31.xml.rels><?xml version="1.0" encoding="UTF-8" standalone="yes"?>
<Relationships xmlns="http://schemas.openxmlformats.org/package/2006/relationships"><Relationship Id="rId3" Type="http://schemas.openxmlformats.org/officeDocument/2006/relationships/slide" Target="slide3578.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32.xml.rels><?xml version="1.0" encoding="UTF-8" standalone="yes"?>
<Relationships xmlns="http://schemas.openxmlformats.org/package/2006/relationships"><Relationship Id="rId3" Type="http://schemas.openxmlformats.org/officeDocument/2006/relationships/slide" Target="slide262.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3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34.xml.rels><?xml version="1.0" encoding="UTF-8" standalone="yes"?>
<Relationships xmlns="http://schemas.openxmlformats.org/package/2006/relationships"><Relationship Id="rId3" Type="http://schemas.openxmlformats.org/officeDocument/2006/relationships/slide" Target="slide3635.xml"/><Relationship Id="rId7" Type="http://schemas.openxmlformats.org/officeDocument/2006/relationships/image" Target="../media/image21.jpg"/><Relationship Id="rId2" Type="http://schemas.openxmlformats.org/officeDocument/2006/relationships/slide" Target="slide3638.xml"/><Relationship Id="rId1" Type="http://schemas.openxmlformats.org/officeDocument/2006/relationships/slideLayout" Target="../slideLayouts/slideLayout32.xml"/><Relationship Id="rId6" Type="http://schemas.openxmlformats.org/officeDocument/2006/relationships/slide" Target="slide3643.xml"/><Relationship Id="rId5" Type="http://schemas.openxmlformats.org/officeDocument/2006/relationships/slide" Target="slide3578.xml"/><Relationship Id="rId4" Type="http://schemas.openxmlformats.org/officeDocument/2006/relationships/slide" Target="slide255.xml"/></Relationships>
</file>

<file path=ppt/slides/_rels/slide363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69.xml"/><Relationship Id="rId1" Type="http://schemas.openxmlformats.org/officeDocument/2006/relationships/slideLayout" Target="../slideLayouts/slideLayout41.xml"/></Relationships>
</file>

<file path=ppt/slides/_rels/slide363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70.xml"/><Relationship Id="rId1" Type="http://schemas.openxmlformats.org/officeDocument/2006/relationships/slideLayout" Target="../slideLayouts/slideLayout41.xml"/><Relationship Id="rId4" Type="http://schemas.openxmlformats.org/officeDocument/2006/relationships/slide" Target="slide262.xml"/></Relationships>
</file>

<file path=ppt/slides/_rels/slide363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3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3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37.xml"/><Relationship Id="rId1" Type="http://schemas.openxmlformats.org/officeDocument/2006/relationships/slideLayout" Target="../slideLayouts/slideLayout32.xml"/></Relationships>
</file>

<file path=ppt/slides/_rels/slide364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41.xml.rels><?xml version="1.0" encoding="UTF-8" standalone="yes"?>
<Relationships xmlns="http://schemas.openxmlformats.org/package/2006/relationships"><Relationship Id="rId3" Type="http://schemas.openxmlformats.org/officeDocument/2006/relationships/slide" Target="slide262.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4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4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4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4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46.xml.rels><?xml version="1.0" encoding="UTF-8" standalone="yes"?>
<Relationships xmlns="http://schemas.openxmlformats.org/package/2006/relationships"><Relationship Id="rId3" Type="http://schemas.openxmlformats.org/officeDocument/2006/relationships/slide" Target="slide262.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4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4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71.xml"/><Relationship Id="rId1" Type="http://schemas.openxmlformats.org/officeDocument/2006/relationships/slideLayout" Target="../slideLayouts/slideLayout41.xml"/><Relationship Id="rId5" Type="http://schemas.openxmlformats.org/officeDocument/2006/relationships/slide" Target="slide262.xml"/><Relationship Id="rId4" Type="http://schemas.openxmlformats.org/officeDocument/2006/relationships/slide" Target="slide3578.xml"/></Relationships>
</file>

<file path=ppt/slides/_rels/slide364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38.xml"/><Relationship Id="rId1" Type="http://schemas.openxmlformats.org/officeDocument/2006/relationships/slideLayout" Target="../slideLayouts/slideLayout32.xml"/></Relationships>
</file>

<file path=ppt/slides/_rels/slide365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72.xml"/><Relationship Id="rId1" Type="http://schemas.openxmlformats.org/officeDocument/2006/relationships/slideLayout" Target="../slideLayouts/slideLayout41.xml"/><Relationship Id="rId4" Type="http://schemas.openxmlformats.org/officeDocument/2006/relationships/slide" Target="slide3578.xml"/></Relationships>
</file>

<file path=ppt/slides/_rels/slide365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73.xml"/><Relationship Id="rId1" Type="http://schemas.openxmlformats.org/officeDocument/2006/relationships/slideLayout" Target="../slideLayouts/slideLayout41.xml"/><Relationship Id="rId4" Type="http://schemas.openxmlformats.org/officeDocument/2006/relationships/slide" Target="slide262.xml"/></Relationships>
</file>

<file path=ppt/slides/_rels/slide365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53.xml.rels><?xml version="1.0" encoding="UTF-8" standalone="yes"?>
<Relationships xmlns="http://schemas.openxmlformats.org/package/2006/relationships"><Relationship Id="rId3" Type="http://schemas.openxmlformats.org/officeDocument/2006/relationships/slide" Target="slide3578.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65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38.xml"/></Relationships>
</file>

<file path=ppt/slides/_rels/slide365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56.xml.rels><?xml version="1.0" encoding="UTF-8" standalone="yes"?>
<Relationships xmlns="http://schemas.openxmlformats.org/package/2006/relationships"><Relationship Id="rId3" Type="http://schemas.openxmlformats.org/officeDocument/2006/relationships/slide" Target="slide3578.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65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38.xml"/></Relationships>
</file>

<file path=ppt/slides/_rels/slide365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59.xml.rels><?xml version="1.0" encoding="UTF-8" standalone="yes"?>
<Relationships xmlns="http://schemas.openxmlformats.org/package/2006/relationships"><Relationship Id="rId3" Type="http://schemas.openxmlformats.org/officeDocument/2006/relationships/slide" Target="slide261.xml"/><Relationship Id="rId2" Type="http://schemas.openxmlformats.org/officeDocument/2006/relationships/slide" Target="slide255.xml"/><Relationship Id="rId1" Type="http://schemas.openxmlformats.org/officeDocument/2006/relationships/slideLayout" Target="../slideLayouts/slideLayout38.xml"/><Relationship Id="rId6" Type="http://schemas.openxmlformats.org/officeDocument/2006/relationships/image" Target="../media/image77.jpg"/><Relationship Id="rId5" Type="http://schemas.openxmlformats.org/officeDocument/2006/relationships/slide" Target="slide3695.xml"/><Relationship Id="rId4" Type="http://schemas.openxmlformats.org/officeDocument/2006/relationships/slide" Target="slide3660.xml"/></Relationships>
</file>

<file path=ppt/slides/_rels/slide36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39.xml"/><Relationship Id="rId1" Type="http://schemas.openxmlformats.org/officeDocument/2006/relationships/slideLayout" Target="../slideLayouts/slideLayout32.xml"/><Relationship Id="rId4" Type="http://schemas.openxmlformats.org/officeDocument/2006/relationships/slide" Target="slide4161.xml"/></Relationships>
</file>

<file path=ppt/slides/_rels/slide3660.xml.rels><?xml version="1.0" encoding="UTF-8" standalone="yes"?>
<Relationships xmlns="http://schemas.openxmlformats.org/package/2006/relationships"><Relationship Id="rId3" Type="http://schemas.openxmlformats.org/officeDocument/2006/relationships/slide" Target="slide3659.xml"/><Relationship Id="rId2" Type="http://schemas.openxmlformats.org/officeDocument/2006/relationships/notesSlide" Target="../notesSlides/notesSlide2074.xml"/><Relationship Id="rId1" Type="http://schemas.openxmlformats.org/officeDocument/2006/relationships/slideLayout" Target="../slideLayouts/slideLayout39.xml"/><Relationship Id="rId4" Type="http://schemas.openxmlformats.org/officeDocument/2006/relationships/slide" Target="slide255.xml"/></Relationships>
</file>

<file path=ppt/slides/_rels/slide366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75.xml"/><Relationship Id="rId1" Type="http://schemas.openxmlformats.org/officeDocument/2006/relationships/slideLayout" Target="../slideLayouts/slideLayout39.xml"/></Relationships>
</file>

<file path=ppt/slides/_rels/slide366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6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66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6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6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76.xml"/><Relationship Id="rId1" Type="http://schemas.openxmlformats.org/officeDocument/2006/relationships/slideLayout" Target="../slideLayouts/slideLayout39.xml"/></Relationships>
</file>

<file path=ppt/slides/_rels/slide366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692.xml"/><Relationship Id="rId1" Type="http://schemas.openxmlformats.org/officeDocument/2006/relationships/slideLayout" Target="../slideLayouts/slideLayout32.xml"/></Relationships>
</file>

<file path=ppt/slides/_rels/slide366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6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77.xml"/><Relationship Id="rId1" Type="http://schemas.openxmlformats.org/officeDocument/2006/relationships/slideLayout" Target="../slideLayouts/slideLayout32.xml"/></Relationships>
</file>

<file path=ppt/slides/_rels/slide36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40.xml"/><Relationship Id="rId1" Type="http://schemas.openxmlformats.org/officeDocument/2006/relationships/slideLayout" Target="../slideLayouts/slideLayout39.xml"/></Relationships>
</file>

<file path=ppt/slides/_rels/slide367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7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7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78.xml"/><Relationship Id="rId1" Type="http://schemas.openxmlformats.org/officeDocument/2006/relationships/slideLayout" Target="../slideLayouts/slideLayout32.xml"/></Relationships>
</file>

<file path=ppt/slides/_rels/slide367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79.xml"/><Relationship Id="rId1" Type="http://schemas.openxmlformats.org/officeDocument/2006/relationships/slideLayout" Target="../slideLayouts/slideLayout32.xml"/></Relationships>
</file>

<file path=ppt/slides/_rels/slide367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80.xml"/><Relationship Id="rId1" Type="http://schemas.openxmlformats.org/officeDocument/2006/relationships/slideLayout" Target="../slideLayouts/slideLayout32.xml"/></Relationships>
</file>

<file path=ppt/slides/_rels/slide367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81.xml"/><Relationship Id="rId1" Type="http://schemas.openxmlformats.org/officeDocument/2006/relationships/slideLayout" Target="../slideLayouts/slideLayout32.xml"/></Relationships>
</file>

<file path=ppt/slides/_rels/slide367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67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67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67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6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41.xml"/><Relationship Id="rId1" Type="http://schemas.openxmlformats.org/officeDocument/2006/relationships/slideLayout" Target="../slideLayouts/slideLayout39.xml"/></Relationships>
</file>

<file path=ppt/slides/_rels/slide368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68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68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8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8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8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8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8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688.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3689.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36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42.xml"/><Relationship Id="rId1" Type="http://schemas.openxmlformats.org/officeDocument/2006/relationships/slideLayout" Target="../slideLayouts/slideLayout39.xml"/></Relationships>
</file>

<file path=ppt/slides/_rels/slide3690.xml.rels><?xml version="1.0" encoding="UTF-8" standalone="yes"?>
<Relationships xmlns="http://schemas.openxmlformats.org/package/2006/relationships"><Relationship Id="rId2" Type="http://schemas.openxmlformats.org/officeDocument/2006/relationships/slide" Target="slide262.xml"/><Relationship Id="rId1" Type="http://schemas.openxmlformats.org/officeDocument/2006/relationships/slideLayout" Target="../slideLayouts/slideLayout32.xml"/></Relationships>
</file>

<file path=ppt/slides/_rels/slide369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69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93.xml.rels><?xml version="1.0" encoding="UTF-8" standalone="yes"?>
<Relationships xmlns="http://schemas.openxmlformats.org/package/2006/relationships"><Relationship Id="rId3" Type="http://schemas.openxmlformats.org/officeDocument/2006/relationships/slide" Target="slide3669.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669.xml"/><Relationship Id="rId1" Type="http://schemas.openxmlformats.org/officeDocument/2006/relationships/slideLayout" Target="../slideLayouts/slideLayout29.xml"/></Relationships>
</file>

<file path=ppt/slides/_rels/slide3695.xml.rels><?xml version="1.0" encoding="UTF-8" standalone="yes"?>
<Relationships xmlns="http://schemas.openxmlformats.org/package/2006/relationships"><Relationship Id="rId3" Type="http://schemas.openxmlformats.org/officeDocument/2006/relationships/slide" Target="slide3659.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69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9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69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82.xml"/><Relationship Id="rId1" Type="http://schemas.openxmlformats.org/officeDocument/2006/relationships/slideLayout" Target="../slideLayouts/slideLayout39.xml"/></Relationships>
</file>

<file path=ppt/slides/_rels/slide369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727.xml"/><Relationship Id="rId1" Type="http://schemas.openxmlformats.org/officeDocument/2006/relationships/slideLayout" Target="../slideLayouts/slideLayout32.xml"/></Relationships>
</file>

<file path=ppt/slides/_rels/slide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xml"/><Relationship Id="rId1" Type="http://schemas.openxmlformats.org/officeDocument/2006/relationships/slideLayout" Target="../slideLayouts/slideLayout15.xml"/></Relationships>
</file>

<file path=ppt/slides/_rels/slide37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43.xml"/><Relationship Id="rId1" Type="http://schemas.openxmlformats.org/officeDocument/2006/relationships/slideLayout" Target="../slideLayouts/slideLayout39.xml"/></Relationships>
</file>

<file path=ppt/slides/_rels/slide370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0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83.xml"/><Relationship Id="rId1" Type="http://schemas.openxmlformats.org/officeDocument/2006/relationships/slideLayout" Target="../slideLayouts/slideLayout32.xml"/></Relationships>
</file>

<file path=ppt/slides/_rels/slide370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0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0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84.xml"/><Relationship Id="rId1" Type="http://schemas.openxmlformats.org/officeDocument/2006/relationships/slideLayout" Target="../slideLayouts/slideLayout32.xml"/></Relationships>
</file>

<file path=ppt/slides/_rels/slide370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85.xml"/><Relationship Id="rId1" Type="http://schemas.openxmlformats.org/officeDocument/2006/relationships/slideLayout" Target="../slideLayouts/slideLayout32.xml"/></Relationships>
</file>

<file path=ppt/slides/_rels/slide370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86.xml"/><Relationship Id="rId1" Type="http://schemas.openxmlformats.org/officeDocument/2006/relationships/slideLayout" Target="../slideLayouts/slideLayout32.xml"/></Relationships>
</file>

<file path=ppt/slides/_rels/slide370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87.xml"/><Relationship Id="rId1" Type="http://schemas.openxmlformats.org/officeDocument/2006/relationships/slideLayout" Target="../slideLayouts/slideLayout32.xml"/></Relationships>
</file>

<file path=ppt/slides/_rels/slide370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0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44.xml"/><Relationship Id="rId1" Type="http://schemas.openxmlformats.org/officeDocument/2006/relationships/slideLayout" Target="../slideLayouts/slideLayout32.xml"/></Relationships>
</file>

<file path=ppt/slides/_rels/slide371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1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1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1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1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1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1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1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1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1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45.xml"/><Relationship Id="rId1" Type="http://schemas.openxmlformats.org/officeDocument/2006/relationships/slideLayout" Target="../slideLayouts/slideLayout32.xml"/></Relationships>
</file>

<file path=ppt/slides/_rels/slide372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2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2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72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2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25.xml.rels><?xml version="1.0" encoding="UTF-8" standalone="yes"?>
<Relationships xmlns="http://schemas.openxmlformats.org/package/2006/relationships"><Relationship Id="rId3" Type="http://schemas.openxmlformats.org/officeDocument/2006/relationships/slide" Target="slide3730.xml"/><Relationship Id="rId2" Type="http://schemas.openxmlformats.org/officeDocument/2006/relationships/slide" Target="slide262.xml"/><Relationship Id="rId1" Type="http://schemas.openxmlformats.org/officeDocument/2006/relationships/slideLayout" Target="../slideLayouts/slideLayout32.xml"/><Relationship Id="rId4" Type="http://schemas.openxmlformats.org/officeDocument/2006/relationships/slide" Target="slide255.xml"/></Relationships>
</file>

<file path=ppt/slides/_rels/slide372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72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28.xml.rels><?xml version="1.0" encoding="UTF-8" standalone="yes"?>
<Relationships xmlns="http://schemas.openxmlformats.org/package/2006/relationships"><Relationship Id="rId3" Type="http://schemas.openxmlformats.org/officeDocument/2006/relationships/slide" Target="slide3701.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2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701.xml"/><Relationship Id="rId1" Type="http://schemas.openxmlformats.org/officeDocument/2006/relationships/slideLayout" Target="../slideLayouts/slideLayout29.xml"/></Relationships>
</file>

<file path=ppt/slides/_rels/slide373.xml.rels><?xml version="1.0" encoding="UTF-8" standalone="yes"?>
<Relationships xmlns="http://schemas.openxmlformats.org/package/2006/relationships"><Relationship Id="rId3" Type="http://schemas.openxmlformats.org/officeDocument/2006/relationships/slide" Target="slide4166.xml"/><Relationship Id="rId2" Type="http://schemas.openxmlformats.org/officeDocument/2006/relationships/notesSlide" Target="../notesSlides/notesSlide246.xml"/><Relationship Id="rId1" Type="http://schemas.openxmlformats.org/officeDocument/2006/relationships/slideLayout" Target="../slideLayouts/slideLayout32.xml"/><Relationship Id="rId5" Type="http://schemas.openxmlformats.org/officeDocument/2006/relationships/slide" Target="slide4170.xml"/><Relationship Id="rId4" Type="http://schemas.openxmlformats.org/officeDocument/2006/relationships/slide" Target="slide255.xml"/></Relationships>
</file>

<file path=ppt/slides/_rels/slide373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3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3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3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73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32.xml"/></Relationships>
</file>

<file path=ppt/slides/_rels/slide373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62.xml"/><Relationship Id="rId1" Type="http://schemas.openxmlformats.org/officeDocument/2006/relationships/slideLayout" Target="../slideLayouts/slideLayout29.xml"/></Relationships>
</file>

<file path=ppt/slides/_rels/slide3736.xml.rels><?xml version="1.0" encoding="UTF-8" standalone="yes"?>
<Relationships xmlns="http://schemas.openxmlformats.org/package/2006/relationships"><Relationship Id="rId8" Type="http://schemas.openxmlformats.org/officeDocument/2006/relationships/slide" Target="slide3792.xml"/><Relationship Id="rId13" Type="http://schemas.openxmlformats.org/officeDocument/2006/relationships/slide" Target="slide3816.xml"/><Relationship Id="rId18" Type="http://schemas.openxmlformats.org/officeDocument/2006/relationships/slide" Target="slide3750.xml"/><Relationship Id="rId3" Type="http://schemas.openxmlformats.org/officeDocument/2006/relationships/slide" Target="slide275.xml"/><Relationship Id="rId7" Type="http://schemas.openxmlformats.org/officeDocument/2006/relationships/slide" Target="slide3742.xml"/><Relationship Id="rId12" Type="http://schemas.openxmlformats.org/officeDocument/2006/relationships/slide" Target="slide3804.xml"/><Relationship Id="rId17" Type="http://schemas.openxmlformats.org/officeDocument/2006/relationships/slide" Target="slide3771.xml"/><Relationship Id="rId2" Type="http://schemas.openxmlformats.org/officeDocument/2006/relationships/slide" Target="slide255.xml"/><Relationship Id="rId16" Type="http://schemas.openxmlformats.org/officeDocument/2006/relationships/slide" Target="slide3788.xml"/><Relationship Id="rId1" Type="http://schemas.openxmlformats.org/officeDocument/2006/relationships/slideLayout" Target="../slideLayouts/slideLayout29.xml"/><Relationship Id="rId6" Type="http://schemas.openxmlformats.org/officeDocument/2006/relationships/slide" Target="slide3746.xml"/><Relationship Id="rId11" Type="http://schemas.openxmlformats.org/officeDocument/2006/relationships/slide" Target="slide3799.xml"/><Relationship Id="rId5" Type="http://schemas.openxmlformats.org/officeDocument/2006/relationships/slide" Target="slide3795.xml"/><Relationship Id="rId15" Type="http://schemas.openxmlformats.org/officeDocument/2006/relationships/slide" Target="slide3808.xml"/><Relationship Id="rId10" Type="http://schemas.openxmlformats.org/officeDocument/2006/relationships/slide" Target="slide3765.xml"/><Relationship Id="rId19" Type="http://schemas.openxmlformats.org/officeDocument/2006/relationships/slide" Target="slide3775.xml"/><Relationship Id="rId4" Type="http://schemas.openxmlformats.org/officeDocument/2006/relationships/slide" Target="slide3779.xml"/><Relationship Id="rId9" Type="http://schemas.openxmlformats.org/officeDocument/2006/relationships/slide" Target="slide3737.xml"/><Relationship Id="rId14" Type="http://schemas.openxmlformats.org/officeDocument/2006/relationships/slide" Target="slide3812.xml"/></Relationships>
</file>

<file path=ppt/slides/_rels/slide373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88.xml"/><Relationship Id="rId1" Type="http://schemas.openxmlformats.org/officeDocument/2006/relationships/slideLayout" Target="../slideLayouts/slideLayout32.xml"/><Relationship Id="rId4" Type="http://schemas.openxmlformats.org/officeDocument/2006/relationships/slide" Target="slide3736.xml"/></Relationships>
</file>

<file path=ppt/slides/_rels/slide373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89.xml"/><Relationship Id="rId1" Type="http://schemas.openxmlformats.org/officeDocument/2006/relationships/slideLayout" Target="../slideLayouts/slideLayout32.xml"/></Relationships>
</file>

<file path=ppt/slides/_rels/slide373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7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47.xml"/><Relationship Id="rId1" Type="http://schemas.openxmlformats.org/officeDocument/2006/relationships/slideLayout" Target="../slideLayouts/slideLayout32.xml"/></Relationships>
</file>

<file path=ppt/slides/_rels/slide3740.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3249.xml"/><Relationship Id="rId1" Type="http://schemas.openxmlformats.org/officeDocument/2006/relationships/slideLayout" Target="../slideLayouts/slideLayout38.xml"/><Relationship Id="rId5" Type="http://schemas.openxmlformats.org/officeDocument/2006/relationships/slide" Target="slide255.xml"/><Relationship Id="rId4" Type="http://schemas.openxmlformats.org/officeDocument/2006/relationships/slide" Target="slide276.xml"/></Relationships>
</file>

<file path=ppt/slides/_rels/slide374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76.xml"/><Relationship Id="rId1" Type="http://schemas.openxmlformats.org/officeDocument/2006/relationships/slideLayout" Target="../slideLayouts/slideLayout29.xml"/></Relationships>
</file>

<file path=ppt/slides/_rels/slide3742.xml.rels><?xml version="1.0" encoding="UTF-8" standalone="yes"?>
<Relationships xmlns="http://schemas.openxmlformats.org/package/2006/relationships"><Relationship Id="rId3" Type="http://schemas.openxmlformats.org/officeDocument/2006/relationships/slide" Target="slide3736.xml"/><Relationship Id="rId2" Type="http://schemas.openxmlformats.org/officeDocument/2006/relationships/slide" Target="slide1346.xml"/><Relationship Id="rId1" Type="http://schemas.openxmlformats.org/officeDocument/2006/relationships/slideLayout" Target="../slideLayouts/slideLayout38.xml"/></Relationships>
</file>

<file path=ppt/slides/_rels/slide3743.xml.rels><?xml version="1.0" encoding="UTF-8" standalone="yes"?>
<Relationships xmlns="http://schemas.openxmlformats.org/package/2006/relationships"><Relationship Id="rId2" Type="http://schemas.openxmlformats.org/officeDocument/2006/relationships/slide" Target="slide1346.xml"/><Relationship Id="rId1" Type="http://schemas.openxmlformats.org/officeDocument/2006/relationships/slideLayout" Target="../slideLayouts/slideLayout38.xml"/></Relationships>
</file>

<file path=ppt/slides/_rels/slide3744.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3249.xml"/><Relationship Id="rId1" Type="http://schemas.openxmlformats.org/officeDocument/2006/relationships/slideLayout" Target="../slideLayouts/slideLayout38.xml"/><Relationship Id="rId5" Type="http://schemas.openxmlformats.org/officeDocument/2006/relationships/slide" Target="slide255.xml"/><Relationship Id="rId4" Type="http://schemas.openxmlformats.org/officeDocument/2006/relationships/slide" Target="slide276.xml"/></Relationships>
</file>

<file path=ppt/slides/_rels/slide374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76.xml"/><Relationship Id="rId1" Type="http://schemas.openxmlformats.org/officeDocument/2006/relationships/slideLayout" Target="../slideLayouts/slideLayout29.xml"/></Relationships>
</file>

<file path=ppt/slides/_rels/slide3746.xml.rels><?xml version="1.0" encoding="UTF-8" standalone="yes"?>
<Relationships xmlns="http://schemas.openxmlformats.org/package/2006/relationships"><Relationship Id="rId3" Type="http://schemas.openxmlformats.org/officeDocument/2006/relationships/slide" Target="slide3736.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74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748.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3249.xml"/><Relationship Id="rId1" Type="http://schemas.openxmlformats.org/officeDocument/2006/relationships/slideLayout" Target="../slideLayouts/slideLayout38.xml"/><Relationship Id="rId5" Type="http://schemas.openxmlformats.org/officeDocument/2006/relationships/slide" Target="slide276.xml"/><Relationship Id="rId4" Type="http://schemas.openxmlformats.org/officeDocument/2006/relationships/slide" Target="slide255.xml"/></Relationships>
</file>

<file path=ppt/slides/_rels/slide374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76.xml"/><Relationship Id="rId1" Type="http://schemas.openxmlformats.org/officeDocument/2006/relationships/slideLayout" Target="../slideLayouts/slideLayout29.xml"/></Relationships>
</file>

<file path=ppt/slides/_rels/slide37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48.xml"/><Relationship Id="rId1" Type="http://schemas.openxmlformats.org/officeDocument/2006/relationships/slideLayout" Target="../slideLayouts/slideLayout32.xml"/></Relationships>
</file>

<file path=ppt/slides/_rels/slide3750.xml.rels><?xml version="1.0" encoding="UTF-8" standalone="yes"?>
<Relationships xmlns="http://schemas.openxmlformats.org/package/2006/relationships"><Relationship Id="rId3" Type="http://schemas.openxmlformats.org/officeDocument/2006/relationships/slide" Target="slide3736.xml"/><Relationship Id="rId7" Type="http://schemas.openxmlformats.org/officeDocument/2006/relationships/image" Target="../media/image76.jpg"/><Relationship Id="rId2" Type="http://schemas.openxmlformats.org/officeDocument/2006/relationships/slide" Target="slide255.xml"/><Relationship Id="rId1" Type="http://schemas.openxmlformats.org/officeDocument/2006/relationships/slideLayout" Target="../slideLayouts/slideLayout38.xml"/><Relationship Id="rId6" Type="http://schemas.openxmlformats.org/officeDocument/2006/relationships/slide" Target="slide3761.xml"/><Relationship Id="rId5" Type="http://schemas.openxmlformats.org/officeDocument/2006/relationships/slide" Target="slide3756.xml"/><Relationship Id="rId4" Type="http://schemas.openxmlformats.org/officeDocument/2006/relationships/slide" Target="slide3751.xml"/></Relationships>
</file>

<file path=ppt/slides/_rels/slide3751.xml.rels><?xml version="1.0" encoding="UTF-8" standalone="yes"?>
<Relationships xmlns="http://schemas.openxmlformats.org/package/2006/relationships"><Relationship Id="rId3" Type="http://schemas.openxmlformats.org/officeDocument/2006/relationships/slide" Target="slide3750.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75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75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754.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3249.xml"/><Relationship Id="rId1" Type="http://schemas.openxmlformats.org/officeDocument/2006/relationships/slideLayout" Target="../slideLayouts/slideLayout38.xml"/><Relationship Id="rId5" Type="http://schemas.openxmlformats.org/officeDocument/2006/relationships/slide" Target="slide276.xml"/><Relationship Id="rId4" Type="http://schemas.openxmlformats.org/officeDocument/2006/relationships/slide" Target="slide255.xml"/></Relationships>
</file>

<file path=ppt/slides/_rels/slide375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76.xml"/><Relationship Id="rId1" Type="http://schemas.openxmlformats.org/officeDocument/2006/relationships/slideLayout" Target="../slideLayouts/slideLayout29.xml"/></Relationships>
</file>

<file path=ppt/slides/_rels/slide3756.xml.rels><?xml version="1.0" encoding="UTF-8" standalone="yes"?>
<Relationships xmlns="http://schemas.openxmlformats.org/package/2006/relationships"><Relationship Id="rId3" Type="http://schemas.openxmlformats.org/officeDocument/2006/relationships/slide" Target="slide3750.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75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75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759.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3249.xml"/><Relationship Id="rId1" Type="http://schemas.openxmlformats.org/officeDocument/2006/relationships/slideLayout" Target="../slideLayouts/slideLayout38.xml"/><Relationship Id="rId5" Type="http://schemas.openxmlformats.org/officeDocument/2006/relationships/slide" Target="slide276.xml"/><Relationship Id="rId4" Type="http://schemas.openxmlformats.org/officeDocument/2006/relationships/slide" Target="slide255.xml"/></Relationships>
</file>

<file path=ppt/slides/_rels/slide37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49.xml"/><Relationship Id="rId1" Type="http://schemas.openxmlformats.org/officeDocument/2006/relationships/slideLayout" Target="../slideLayouts/slideLayout32.xml"/></Relationships>
</file>

<file path=ppt/slides/_rels/slide376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76.xml"/><Relationship Id="rId1" Type="http://schemas.openxmlformats.org/officeDocument/2006/relationships/slideLayout" Target="../slideLayouts/slideLayout29.xml"/></Relationships>
</file>

<file path=ppt/slides/_rels/slide3761.xml.rels><?xml version="1.0" encoding="UTF-8" standalone="yes"?>
<Relationships xmlns="http://schemas.openxmlformats.org/package/2006/relationships"><Relationship Id="rId3" Type="http://schemas.openxmlformats.org/officeDocument/2006/relationships/slide" Target="slide3750.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76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763.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3249.xml"/><Relationship Id="rId1" Type="http://schemas.openxmlformats.org/officeDocument/2006/relationships/slideLayout" Target="../slideLayouts/slideLayout38.xml"/><Relationship Id="rId5" Type="http://schemas.openxmlformats.org/officeDocument/2006/relationships/slide" Target="slide276.xml"/><Relationship Id="rId4" Type="http://schemas.openxmlformats.org/officeDocument/2006/relationships/slide" Target="slide255.xml"/></Relationships>
</file>

<file path=ppt/slides/_rels/slide376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76.xml"/><Relationship Id="rId1" Type="http://schemas.openxmlformats.org/officeDocument/2006/relationships/slideLayout" Target="../slideLayouts/slideLayout29.xml"/></Relationships>
</file>

<file path=ppt/slides/_rels/slide376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90.xml"/><Relationship Id="rId1" Type="http://schemas.openxmlformats.org/officeDocument/2006/relationships/slideLayout" Target="../slideLayouts/slideLayout32.xml"/><Relationship Id="rId5" Type="http://schemas.openxmlformats.org/officeDocument/2006/relationships/slide" Target="slide3736.xml"/><Relationship Id="rId4" Type="http://schemas.openxmlformats.org/officeDocument/2006/relationships/image" Target="../media/image28.jpg"/></Relationships>
</file>

<file path=ppt/slides/_rels/slide3766.xml.rels><?xml version="1.0" encoding="UTF-8" standalone="yes"?>
<Relationships xmlns="http://schemas.openxmlformats.org/package/2006/relationships"><Relationship Id="rId3" Type="http://schemas.openxmlformats.org/officeDocument/2006/relationships/slide" Target="slide255.xml"/><Relationship Id="rId7" Type="http://schemas.openxmlformats.org/officeDocument/2006/relationships/slide" Target="slide276.xml"/><Relationship Id="rId2" Type="http://schemas.openxmlformats.org/officeDocument/2006/relationships/notesSlide" Target="../notesSlides/notesSlide2091.xml"/><Relationship Id="rId1" Type="http://schemas.openxmlformats.org/officeDocument/2006/relationships/slideLayout" Target="../slideLayouts/slideLayout32.xml"/><Relationship Id="rId6" Type="http://schemas.openxmlformats.org/officeDocument/2006/relationships/slide" Target="slide3389.xml"/><Relationship Id="rId5" Type="http://schemas.openxmlformats.org/officeDocument/2006/relationships/slide" Target="slide3249.xml"/><Relationship Id="rId4" Type="http://schemas.openxmlformats.org/officeDocument/2006/relationships/image" Target="../media/image28.jpg"/></Relationships>
</file>

<file path=ppt/slides/_rels/slide376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92.xml"/><Relationship Id="rId1" Type="http://schemas.openxmlformats.org/officeDocument/2006/relationships/slideLayout" Target="../slideLayouts/slideLayout32.xml"/><Relationship Id="rId5" Type="http://schemas.openxmlformats.org/officeDocument/2006/relationships/slide" Target="slide275.xml"/><Relationship Id="rId4" Type="http://schemas.openxmlformats.org/officeDocument/2006/relationships/image" Target="../media/image28.jpg"/></Relationships>
</file>

<file path=ppt/slides/_rels/slide376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93.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3769.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3249.xml"/><Relationship Id="rId1" Type="http://schemas.openxmlformats.org/officeDocument/2006/relationships/slideLayout" Target="../slideLayouts/slideLayout38.xml"/><Relationship Id="rId6" Type="http://schemas.openxmlformats.org/officeDocument/2006/relationships/image" Target="../media/image28.jpg"/><Relationship Id="rId5" Type="http://schemas.openxmlformats.org/officeDocument/2006/relationships/slide" Target="slide255.xml"/><Relationship Id="rId4" Type="http://schemas.openxmlformats.org/officeDocument/2006/relationships/slide" Target="slide276.xml"/></Relationships>
</file>

<file path=ppt/slides/_rels/slide37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50.xml"/><Relationship Id="rId1" Type="http://schemas.openxmlformats.org/officeDocument/2006/relationships/slideLayout" Target="../slideLayouts/slideLayout32.xml"/></Relationships>
</file>

<file path=ppt/slides/_rels/slide377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76.xml"/><Relationship Id="rId1" Type="http://schemas.openxmlformats.org/officeDocument/2006/relationships/slideLayout" Target="../slideLayouts/slideLayout29.xml"/></Relationships>
</file>

<file path=ppt/slides/_rels/slide3771.xml.rels><?xml version="1.0" encoding="UTF-8" standalone="yes"?>
<Relationships xmlns="http://schemas.openxmlformats.org/package/2006/relationships"><Relationship Id="rId3" Type="http://schemas.openxmlformats.org/officeDocument/2006/relationships/slide" Target="slide3736.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77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773.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3249.xml"/><Relationship Id="rId1" Type="http://schemas.openxmlformats.org/officeDocument/2006/relationships/slideLayout" Target="../slideLayouts/slideLayout38.xml"/><Relationship Id="rId5" Type="http://schemas.openxmlformats.org/officeDocument/2006/relationships/slide" Target="slide276.xml"/><Relationship Id="rId4" Type="http://schemas.openxmlformats.org/officeDocument/2006/relationships/slide" Target="slide255.xml"/></Relationships>
</file>

<file path=ppt/slides/_rels/slide377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76.xml"/><Relationship Id="rId1" Type="http://schemas.openxmlformats.org/officeDocument/2006/relationships/slideLayout" Target="../slideLayouts/slideLayout29.xml"/></Relationships>
</file>

<file path=ppt/slides/_rels/slide3775.xml.rels><?xml version="1.0" encoding="UTF-8" standalone="yes"?>
<Relationships xmlns="http://schemas.openxmlformats.org/package/2006/relationships"><Relationship Id="rId3" Type="http://schemas.openxmlformats.org/officeDocument/2006/relationships/slide" Target="slide3736.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77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777.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3249.xml"/><Relationship Id="rId1" Type="http://schemas.openxmlformats.org/officeDocument/2006/relationships/slideLayout" Target="../slideLayouts/slideLayout38.xml"/><Relationship Id="rId5" Type="http://schemas.openxmlformats.org/officeDocument/2006/relationships/slide" Target="slide276.xml"/><Relationship Id="rId4" Type="http://schemas.openxmlformats.org/officeDocument/2006/relationships/slide" Target="slide255.xml"/></Relationships>
</file>

<file path=ppt/slides/_rels/slide377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76.xml"/><Relationship Id="rId1" Type="http://schemas.openxmlformats.org/officeDocument/2006/relationships/slideLayout" Target="../slideLayouts/slideLayout29.xml"/></Relationships>
</file>

<file path=ppt/slides/_rels/slide3779.xml.rels><?xml version="1.0" encoding="UTF-8" standalone="yes"?>
<Relationships xmlns="http://schemas.openxmlformats.org/package/2006/relationships"><Relationship Id="rId3" Type="http://schemas.openxmlformats.org/officeDocument/2006/relationships/slide" Target="slide255.xml"/><Relationship Id="rId7" Type="http://schemas.openxmlformats.org/officeDocument/2006/relationships/image" Target="../media/image24.jpg"/><Relationship Id="rId2" Type="http://schemas.openxmlformats.org/officeDocument/2006/relationships/notesSlide" Target="../notesSlides/notesSlide2094.xml"/><Relationship Id="rId1" Type="http://schemas.openxmlformats.org/officeDocument/2006/relationships/slideLayout" Target="../slideLayouts/slideLayout32.xml"/><Relationship Id="rId6" Type="http://schemas.openxmlformats.org/officeDocument/2006/relationships/slide" Target="slide3784.xml"/><Relationship Id="rId5" Type="http://schemas.openxmlformats.org/officeDocument/2006/relationships/slide" Target="slide3780.xml"/><Relationship Id="rId4" Type="http://schemas.openxmlformats.org/officeDocument/2006/relationships/slide" Target="slide3736.xml"/></Relationships>
</file>

<file path=ppt/slides/_rels/slide37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51.xml"/><Relationship Id="rId1" Type="http://schemas.openxmlformats.org/officeDocument/2006/relationships/slideLayout" Target="../slideLayouts/slideLayout32.xml"/></Relationships>
</file>

<file path=ppt/slides/_rels/slide378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95.xml"/><Relationship Id="rId1" Type="http://schemas.openxmlformats.org/officeDocument/2006/relationships/slideLayout" Target="../slideLayouts/slideLayout32.xml"/><Relationship Id="rId4" Type="http://schemas.openxmlformats.org/officeDocument/2006/relationships/slide" Target="slide3779.xml"/></Relationships>
</file>

<file path=ppt/slides/_rels/slide378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96.xml"/><Relationship Id="rId1" Type="http://schemas.openxmlformats.org/officeDocument/2006/relationships/slideLayout" Target="../slideLayouts/slideLayout32.xml"/></Relationships>
</file>

<file path=ppt/slides/_rels/slide3782.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3249.xml"/><Relationship Id="rId1" Type="http://schemas.openxmlformats.org/officeDocument/2006/relationships/slideLayout" Target="../slideLayouts/slideLayout38.xml"/><Relationship Id="rId5" Type="http://schemas.openxmlformats.org/officeDocument/2006/relationships/slide" Target="slide255.xml"/><Relationship Id="rId4" Type="http://schemas.openxmlformats.org/officeDocument/2006/relationships/slide" Target="slide276.xml"/></Relationships>
</file>

<file path=ppt/slides/_rels/slide378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76.xml"/><Relationship Id="rId1" Type="http://schemas.openxmlformats.org/officeDocument/2006/relationships/slideLayout" Target="../slideLayouts/slideLayout29.xml"/></Relationships>
</file>

<file path=ppt/slides/_rels/slide378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97.xml"/><Relationship Id="rId1" Type="http://schemas.openxmlformats.org/officeDocument/2006/relationships/slideLayout" Target="../slideLayouts/slideLayout32.xml"/><Relationship Id="rId4" Type="http://schemas.openxmlformats.org/officeDocument/2006/relationships/slide" Target="slide3779.xml"/></Relationships>
</file>

<file path=ppt/slides/_rels/slide378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98.xml"/><Relationship Id="rId1" Type="http://schemas.openxmlformats.org/officeDocument/2006/relationships/slideLayout" Target="../slideLayouts/slideLayout32.xml"/></Relationships>
</file>

<file path=ppt/slides/_rels/slide3786.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3249.xml"/><Relationship Id="rId1" Type="http://schemas.openxmlformats.org/officeDocument/2006/relationships/slideLayout" Target="../slideLayouts/slideLayout38.xml"/><Relationship Id="rId5" Type="http://schemas.openxmlformats.org/officeDocument/2006/relationships/slide" Target="slide255.xml"/><Relationship Id="rId4" Type="http://schemas.openxmlformats.org/officeDocument/2006/relationships/slide" Target="slide276.xml"/></Relationships>
</file>

<file path=ppt/slides/_rels/slide378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76.xml"/><Relationship Id="rId1" Type="http://schemas.openxmlformats.org/officeDocument/2006/relationships/slideLayout" Target="../slideLayouts/slideLayout29.xml"/></Relationships>
</file>

<file path=ppt/slides/_rels/slide3788.xml.rels><?xml version="1.0" encoding="UTF-8" standalone="yes"?>
<Relationships xmlns="http://schemas.openxmlformats.org/package/2006/relationships"><Relationship Id="rId3" Type="http://schemas.openxmlformats.org/officeDocument/2006/relationships/slide" Target="slide3736.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78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7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52.xml"/><Relationship Id="rId1" Type="http://schemas.openxmlformats.org/officeDocument/2006/relationships/slideLayout" Target="../slideLayouts/slideLayout32.xml"/></Relationships>
</file>

<file path=ppt/slides/_rels/slide3790.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3249.xml"/><Relationship Id="rId1" Type="http://schemas.openxmlformats.org/officeDocument/2006/relationships/slideLayout" Target="../slideLayouts/slideLayout38.xml"/><Relationship Id="rId5" Type="http://schemas.openxmlformats.org/officeDocument/2006/relationships/slide" Target="slide276.xml"/><Relationship Id="rId4" Type="http://schemas.openxmlformats.org/officeDocument/2006/relationships/slide" Target="slide255.xml"/></Relationships>
</file>

<file path=ppt/slides/_rels/slide379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76.xml"/><Relationship Id="rId1" Type="http://schemas.openxmlformats.org/officeDocument/2006/relationships/slideLayout" Target="../slideLayouts/slideLayout29.xml"/></Relationships>
</file>

<file path=ppt/slides/_rels/slide379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099.xml"/><Relationship Id="rId1" Type="http://schemas.openxmlformats.org/officeDocument/2006/relationships/slideLayout" Target="../slideLayouts/slideLayout32.xml"/><Relationship Id="rId4" Type="http://schemas.openxmlformats.org/officeDocument/2006/relationships/slide" Target="slide3736.xml"/></Relationships>
</file>

<file path=ppt/slides/_rels/slide3793.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3249.xml"/><Relationship Id="rId1" Type="http://schemas.openxmlformats.org/officeDocument/2006/relationships/slideLayout" Target="../slideLayouts/slideLayout38.xml"/><Relationship Id="rId5" Type="http://schemas.openxmlformats.org/officeDocument/2006/relationships/slide" Target="slide255.xml"/><Relationship Id="rId4" Type="http://schemas.openxmlformats.org/officeDocument/2006/relationships/slide" Target="slide276.xml"/></Relationships>
</file>

<file path=ppt/slides/_rels/slide379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76.xml"/><Relationship Id="rId1" Type="http://schemas.openxmlformats.org/officeDocument/2006/relationships/slideLayout" Target="../slideLayouts/slideLayout29.xml"/></Relationships>
</file>

<file path=ppt/slides/_rels/slide379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00.xml"/><Relationship Id="rId1" Type="http://schemas.openxmlformats.org/officeDocument/2006/relationships/slideLayout" Target="../slideLayouts/slideLayout32.xml"/><Relationship Id="rId4" Type="http://schemas.openxmlformats.org/officeDocument/2006/relationships/slide" Target="slide3736.xml"/></Relationships>
</file>

<file path=ppt/slides/_rels/slide379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01.xml"/><Relationship Id="rId1" Type="http://schemas.openxmlformats.org/officeDocument/2006/relationships/slideLayout" Target="../slideLayouts/slideLayout32.xml"/><Relationship Id="rId4" Type="http://schemas.openxmlformats.org/officeDocument/2006/relationships/slide" Target="slide275.xml"/></Relationships>
</file>

<file path=ppt/slides/_rels/slide3797.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3249.xml"/><Relationship Id="rId1" Type="http://schemas.openxmlformats.org/officeDocument/2006/relationships/slideLayout" Target="../slideLayouts/slideLayout38.xml"/><Relationship Id="rId5" Type="http://schemas.openxmlformats.org/officeDocument/2006/relationships/slide" Target="slide255.xml"/><Relationship Id="rId4" Type="http://schemas.openxmlformats.org/officeDocument/2006/relationships/slide" Target="slide276.xml"/></Relationships>
</file>

<file path=ppt/slides/_rels/slide379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76.xml"/><Relationship Id="rId1" Type="http://schemas.openxmlformats.org/officeDocument/2006/relationships/slideLayout" Target="../slideLayouts/slideLayout29.xml"/></Relationships>
</file>

<file path=ppt/slides/_rels/slide379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02.xml"/><Relationship Id="rId1" Type="http://schemas.openxmlformats.org/officeDocument/2006/relationships/slideLayout" Target="../slideLayouts/slideLayout32.xml"/><Relationship Id="rId4" Type="http://schemas.openxmlformats.org/officeDocument/2006/relationships/slide" Target="slide3736.xml"/></Relationships>
</file>

<file path=ppt/slides/_rels/slide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xml"/><Relationship Id="rId1" Type="http://schemas.openxmlformats.org/officeDocument/2006/relationships/slideLayout" Target="../slideLayouts/slideLayout15.xml"/></Relationships>
</file>

<file path=ppt/slides/_rels/slide38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53.xml"/><Relationship Id="rId1" Type="http://schemas.openxmlformats.org/officeDocument/2006/relationships/slideLayout" Target="../slideLayouts/slideLayout38.xml"/></Relationships>
</file>

<file path=ppt/slides/_rels/slide380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03.xml"/><Relationship Id="rId1" Type="http://schemas.openxmlformats.org/officeDocument/2006/relationships/slideLayout" Target="../slideLayouts/slideLayout32.xml"/></Relationships>
</file>

<file path=ppt/slides/_rels/slide380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04.xml"/><Relationship Id="rId1" Type="http://schemas.openxmlformats.org/officeDocument/2006/relationships/slideLayout" Target="../slideLayouts/slideLayout32.xml"/></Relationships>
</file>

<file path=ppt/slides/_rels/slide3802.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3249.xml"/><Relationship Id="rId1" Type="http://schemas.openxmlformats.org/officeDocument/2006/relationships/slideLayout" Target="../slideLayouts/slideLayout38.xml"/><Relationship Id="rId5" Type="http://schemas.openxmlformats.org/officeDocument/2006/relationships/slide" Target="slide255.xml"/><Relationship Id="rId4" Type="http://schemas.openxmlformats.org/officeDocument/2006/relationships/slide" Target="slide276.xml"/></Relationships>
</file>

<file path=ppt/slides/_rels/slide380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76.xml"/><Relationship Id="rId1" Type="http://schemas.openxmlformats.org/officeDocument/2006/relationships/slideLayout" Target="../slideLayouts/slideLayout29.xml"/></Relationships>
</file>

<file path=ppt/slides/_rels/slide380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05.xml"/><Relationship Id="rId1" Type="http://schemas.openxmlformats.org/officeDocument/2006/relationships/slideLayout" Target="../slideLayouts/slideLayout32.xml"/><Relationship Id="rId4" Type="http://schemas.openxmlformats.org/officeDocument/2006/relationships/slide" Target="slide3736.xml"/></Relationships>
</file>

<file path=ppt/slides/_rels/slide380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06.xml"/><Relationship Id="rId1" Type="http://schemas.openxmlformats.org/officeDocument/2006/relationships/slideLayout" Target="../slideLayouts/slideLayout32.xml"/></Relationships>
</file>

<file path=ppt/slides/_rels/slide3806.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3249.xml"/><Relationship Id="rId1" Type="http://schemas.openxmlformats.org/officeDocument/2006/relationships/slideLayout" Target="../slideLayouts/slideLayout38.xml"/><Relationship Id="rId5" Type="http://schemas.openxmlformats.org/officeDocument/2006/relationships/slide" Target="slide255.xml"/><Relationship Id="rId4" Type="http://schemas.openxmlformats.org/officeDocument/2006/relationships/slide" Target="slide276.xml"/></Relationships>
</file>

<file path=ppt/slides/_rels/slide380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76.xml"/><Relationship Id="rId1" Type="http://schemas.openxmlformats.org/officeDocument/2006/relationships/slideLayout" Target="../slideLayouts/slideLayout29.xml"/></Relationships>
</file>

<file path=ppt/slides/_rels/slide3808.xml.rels><?xml version="1.0" encoding="UTF-8" standalone="yes"?>
<Relationships xmlns="http://schemas.openxmlformats.org/package/2006/relationships"><Relationship Id="rId3" Type="http://schemas.openxmlformats.org/officeDocument/2006/relationships/slide" Target="slide3736.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80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81.xml.rels><?xml version="1.0" encoding="UTF-8" standalone="yes"?>
<Relationships xmlns="http://schemas.openxmlformats.org/package/2006/relationships"><Relationship Id="rId8" Type="http://schemas.openxmlformats.org/officeDocument/2006/relationships/slide" Target="slide4194.xml"/><Relationship Id="rId13" Type="http://schemas.openxmlformats.org/officeDocument/2006/relationships/slide" Target="slide4239.xml"/><Relationship Id="rId18" Type="http://schemas.openxmlformats.org/officeDocument/2006/relationships/slide" Target="slide4202.xml"/><Relationship Id="rId3" Type="http://schemas.openxmlformats.org/officeDocument/2006/relationships/slide" Target="slide255.xml"/><Relationship Id="rId21" Type="http://schemas.openxmlformats.org/officeDocument/2006/relationships/slide" Target="slide4223.xml"/><Relationship Id="rId7" Type="http://schemas.openxmlformats.org/officeDocument/2006/relationships/slide" Target="slide4190.xml"/><Relationship Id="rId12" Type="http://schemas.openxmlformats.org/officeDocument/2006/relationships/slide" Target="slide4235.xml"/><Relationship Id="rId17" Type="http://schemas.openxmlformats.org/officeDocument/2006/relationships/slide" Target="slide4182.xml"/><Relationship Id="rId2" Type="http://schemas.openxmlformats.org/officeDocument/2006/relationships/notesSlide" Target="../notesSlides/notesSlide254.xml"/><Relationship Id="rId16" Type="http://schemas.openxmlformats.org/officeDocument/2006/relationships/slide" Target="slide4261.xml"/><Relationship Id="rId20" Type="http://schemas.openxmlformats.org/officeDocument/2006/relationships/slide" Target="slide4231.xml"/><Relationship Id="rId1" Type="http://schemas.openxmlformats.org/officeDocument/2006/relationships/slideLayout" Target="../slideLayouts/slideLayout38.xml"/><Relationship Id="rId6" Type="http://schemas.openxmlformats.org/officeDocument/2006/relationships/slide" Target="slide4186.xml"/><Relationship Id="rId11" Type="http://schemas.openxmlformats.org/officeDocument/2006/relationships/slide" Target="slide4227.xml"/><Relationship Id="rId5" Type="http://schemas.openxmlformats.org/officeDocument/2006/relationships/slide" Target="slide4178.xml"/><Relationship Id="rId15" Type="http://schemas.openxmlformats.org/officeDocument/2006/relationships/slide" Target="slide4257.xml"/><Relationship Id="rId10" Type="http://schemas.openxmlformats.org/officeDocument/2006/relationships/slide" Target="slide4212.xml"/><Relationship Id="rId19" Type="http://schemas.openxmlformats.org/officeDocument/2006/relationships/slide" Target="slide4265.xml"/><Relationship Id="rId4" Type="http://schemas.openxmlformats.org/officeDocument/2006/relationships/slide" Target="slide4174.xml"/><Relationship Id="rId9" Type="http://schemas.openxmlformats.org/officeDocument/2006/relationships/slide" Target="slide4198.xml"/><Relationship Id="rId14" Type="http://schemas.openxmlformats.org/officeDocument/2006/relationships/slide" Target="slide4253.xml"/><Relationship Id="rId22" Type="http://schemas.openxmlformats.org/officeDocument/2006/relationships/slide" Target="slide4216.xml"/></Relationships>
</file>

<file path=ppt/slides/_rels/slide3810.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3249.xml"/><Relationship Id="rId1" Type="http://schemas.openxmlformats.org/officeDocument/2006/relationships/slideLayout" Target="../slideLayouts/slideLayout38.xml"/><Relationship Id="rId5" Type="http://schemas.openxmlformats.org/officeDocument/2006/relationships/slide" Target="slide276.xml"/><Relationship Id="rId4" Type="http://schemas.openxmlformats.org/officeDocument/2006/relationships/slide" Target="slide255.xml"/></Relationships>
</file>

<file path=ppt/slides/_rels/slide381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76.xml"/><Relationship Id="rId1" Type="http://schemas.openxmlformats.org/officeDocument/2006/relationships/slideLayout" Target="../slideLayouts/slideLayout29.xml"/></Relationships>
</file>

<file path=ppt/slides/_rels/slide3812.xml.rels><?xml version="1.0" encoding="UTF-8" standalone="yes"?>
<Relationships xmlns="http://schemas.openxmlformats.org/package/2006/relationships"><Relationship Id="rId3" Type="http://schemas.openxmlformats.org/officeDocument/2006/relationships/slide" Target="slide3736.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81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814.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3249.xml"/><Relationship Id="rId1" Type="http://schemas.openxmlformats.org/officeDocument/2006/relationships/slideLayout" Target="../slideLayouts/slideLayout38.xml"/><Relationship Id="rId5" Type="http://schemas.openxmlformats.org/officeDocument/2006/relationships/slide" Target="slide276.xml"/><Relationship Id="rId4" Type="http://schemas.openxmlformats.org/officeDocument/2006/relationships/slide" Target="slide255.xml"/></Relationships>
</file>

<file path=ppt/slides/_rels/slide381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76.xml"/><Relationship Id="rId1" Type="http://schemas.openxmlformats.org/officeDocument/2006/relationships/slideLayout" Target="../slideLayouts/slideLayout29.xml"/></Relationships>
</file>

<file path=ppt/slides/_rels/slide381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07.xml"/><Relationship Id="rId1" Type="http://schemas.openxmlformats.org/officeDocument/2006/relationships/slideLayout" Target="../slideLayouts/slideLayout32.xml"/><Relationship Id="rId4" Type="http://schemas.openxmlformats.org/officeDocument/2006/relationships/slide" Target="slide3736.xml"/></Relationships>
</file>

<file path=ppt/slides/_rels/slide381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08.xml"/><Relationship Id="rId1" Type="http://schemas.openxmlformats.org/officeDocument/2006/relationships/slideLayout" Target="../slideLayouts/slideLayout32.xml"/></Relationships>
</file>

<file path=ppt/slides/_rels/slide3818.xml.rels><?xml version="1.0" encoding="UTF-8" standalone="yes"?>
<Relationships xmlns="http://schemas.openxmlformats.org/package/2006/relationships"><Relationship Id="rId3" Type="http://schemas.openxmlformats.org/officeDocument/2006/relationships/slide" Target="slide3389.xml"/><Relationship Id="rId2" Type="http://schemas.openxmlformats.org/officeDocument/2006/relationships/slide" Target="slide3249.xml"/><Relationship Id="rId1" Type="http://schemas.openxmlformats.org/officeDocument/2006/relationships/slideLayout" Target="../slideLayouts/slideLayout38.xml"/><Relationship Id="rId5" Type="http://schemas.openxmlformats.org/officeDocument/2006/relationships/slide" Target="slide255.xml"/><Relationship Id="rId4" Type="http://schemas.openxmlformats.org/officeDocument/2006/relationships/slide" Target="slide276.xml"/></Relationships>
</file>

<file path=ppt/slides/_rels/slide381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276.xml"/><Relationship Id="rId1" Type="http://schemas.openxmlformats.org/officeDocument/2006/relationships/slideLayout" Target="../slideLayouts/slideLayout29.xml"/></Relationships>
</file>

<file path=ppt/slides/_rels/slide38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82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821.xml.rels><?xml version="1.0" encoding="UTF-8" standalone="yes"?>
<Relationships xmlns="http://schemas.openxmlformats.org/package/2006/relationships"><Relationship Id="rId3" Type="http://schemas.openxmlformats.org/officeDocument/2006/relationships/slide" Target="slide310.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82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10.xml"/><Relationship Id="rId1" Type="http://schemas.openxmlformats.org/officeDocument/2006/relationships/slideLayout" Target="../slideLayouts/slideLayout29.xml"/></Relationships>
</file>

<file path=ppt/slides/_rels/slide382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09.xml"/><Relationship Id="rId1" Type="http://schemas.openxmlformats.org/officeDocument/2006/relationships/slideLayout" Target="../slideLayouts/slideLayout27.xml"/><Relationship Id="rId4" Type="http://schemas.openxmlformats.org/officeDocument/2006/relationships/slide" Target="slide336.xml"/></Relationships>
</file>

<file path=ppt/slides/_rels/slide382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10.xml"/><Relationship Id="rId1" Type="http://schemas.openxmlformats.org/officeDocument/2006/relationships/slideLayout" Target="../slideLayouts/slideLayout27.xml"/></Relationships>
</file>

<file path=ppt/slides/_rels/slide382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11.xml"/><Relationship Id="rId1" Type="http://schemas.openxmlformats.org/officeDocument/2006/relationships/slideLayout" Target="../slideLayouts/slideLayout27.xml"/><Relationship Id="rId4" Type="http://schemas.openxmlformats.org/officeDocument/2006/relationships/slide" Target="slide337.xml"/></Relationships>
</file>

<file path=ppt/slides/_rels/slide382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37.xml"/><Relationship Id="rId1" Type="http://schemas.openxmlformats.org/officeDocument/2006/relationships/slideLayout" Target="../slideLayouts/slideLayout29.xml"/></Relationships>
</file>

<file path=ppt/slides/_rels/slide382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38.xml"/><Relationship Id="rId1" Type="http://schemas.openxmlformats.org/officeDocument/2006/relationships/slideLayout" Target="../slideLayouts/slideLayout39.xml"/><Relationship Id="rId5" Type="http://schemas.openxmlformats.org/officeDocument/2006/relationships/slide" Target="slide341.xml"/><Relationship Id="rId4" Type="http://schemas.openxmlformats.org/officeDocument/2006/relationships/slide" Target="slide342.xml"/></Relationships>
</file>

<file path=ppt/slides/_rels/slide382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42.xml"/><Relationship Id="rId1" Type="http://schemas.openxmlformats.org/officeDocument/2006/relationships/slideLayout" Target="../slideLayouts/slideLayout29.xml"/></Relationships>
</file>

<file path=ppt/slides/_rels/slide3829.xml.rels><?xml version="1.0" encoding="UTF-8" standalone="yes"?>
<Relationships xmlns="http://schemas.openxmlformats.org/package/2006/relationships"><Relationship Id="rId8" Type="http://schemas.openxmlformats.org/officeDocument/2006/relationships/slide" Target="slide3978.xml"/><Relationship Id="rId13" Type="http://schemas.openxmlformats.org/officeDocument/2006/relationships/slide" Target="slide351.xml"/><Relationship Id="rId3" Type="http://schemas.openxmlformats.org/officeDocument/2006/relationships/slide" Target="slide3973.xml"/><Relationship Id="rId7" Type="http://schemas.openxmlformats.org/officeDocument/2006/relationships/slide" Target="slide3886.xml"/><Relationship Id="rId12" Type="http://schemas.openxmlformats.org/officeDocument/2006/relationships/slide" Target="slide352.xml"/><Relationship Id="rId2" Type="http://schemas.openxmlformats.org/officeDocument/2006/relationships/slide" Target="slide3853.xml"/><Relationship Id="rId1" Type="http://schemas.openxmlformats.org/officeDocument/2006/relationships/slideLayout" Target="../slideLayouts/slideLayout32.xml"/><Relationship Id="rId6" Type="http://schemas.openxmlformats.org/officeDocument/2006/relationships/slide" Target="slide255.xml"/><Relationship Id="rId11" Type="http://schemas.openxmlformats.org/officeDocument/2006/relationships/slide" Target="slide4000.xml"/><Relationship Id="rId5" Type="http://schemas.openxmlformats.org/officeDocument/2006/relationships/slide" Target="slide3861.xml"/><Relationship Id="rId10" Type="http://schemas.openxmlformats.org/officeDocument/2006/relationships/slide" Target="slide4144.xml"/><Relationship Id="rId4" Type="http://schemas.openxmlformats.org/officeDocument/2006/relationships/slide" Target="slide3983.xml"/><Relationship Id="rId9" Type="http://schemas.openxmlformats.org/officeDocument/2006/relationships/slide" Target="slide3987.xml"/></Relationships>
</file>

<file path=ppt/slides/_rels/slide383.xml.rels><?xml version="1.0" encoding="UTF-8" standalone="yes"?>
<Relationships xmlns="http://schemas.openxmlformats.org/package/2006/relationships"><Relationship Id="rId3" Type="http://schemas.openxmlformats.org/officeDocument/2006/relationships/slide" Target="slide4269.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830.xml.rels><?xml version="1.0" encoding="UTF-8" standalone="yes"?>
<Relationships xmlns="http://schemas.openxmlformats.org/package/2006/relationships"><Relationship Id="rId8" Type="http://schemas.openxmlformats.org/officeDocument/2006/relationships/slide" Target="slide3832.xml"/><Relationship Id="rId13" Type="http://schemas.openxmlformats.org/officeDocument/2006/relationships/slide" Target="slide3964.xml"/><Relationship Id="rId3" Type="http://schemas.openxmlformats.org/officeDocument/2006/relationships/slide" Target="slide3930.xml"/><Relationship Id="rId7" Type="http://schemas.openxmlformats.org/officeDocument/2006/relationships/slide" Target="slide3895.xml"/><Relationship Id="rId12" Type="http://schemas.openxmlformats.org/officeDocument/2006/relationships/slide" Target="slide3958.xml"/><Relationship Id="rId2" Type="http://schemas.openxmlformats.org/officeDocument/2006/relationships/slide" Target="slide3914.xml"/><Relationship Id="rId16" Type="http://schemas.openxmlformats.org/officeDocument/2006/relationships/slide" Target="slide3907.xml"/><Relationship Id="rId1" Type="http://schemas.openxmlformats.org/officeDocument/2006/relationships/slideLayout" Target="../slideLayouts/slideLayout32.xml"/><Relationship Id="rId6" Type="http://schemas.openxmlformats.org/officeDocument/2006/relationships/slide" Target="slide255.xml"/><Relationship Id="rId11" Type="http://schemas.openxmlformats.org/officeDocument/2006/relationships/slide" Target="slide3951.xml"/><Relationship Id="rId5" Type="http://schemas.openxmlformats.org/officeDocument/2006/relationships/slide" Target="slide3920.xml"/><Relationship Id="rId15" Type="http://schemas.openxmlformats.org/officeDocument/2006/relationships/slide" Target="slide3874.xml"/><Relationship Id="rId10" Type="http://schemas.openxmlformats.org/officeDocument/2006/relationships/slide" Target="slide3940.xml"/><Relationship Id="rId4" Type="http://schemas.openxmlformats.org/officeDocument/2006/relationships/slide" Target="slide3869.xml"/><Relationship Id="rId9" Type="http://schemas.openxmlformats.org/officeDocument/2006/relationships/slide" Target="slide3936.xml"/><Relationship Id="rId14" Type="http://schemas.openxmlformats.org/officeDocument/2006/relationships/slide" Target="slide3879.xml"/></Relationships>
</file>

<file path=ppt/slides/_rels/slide3831.xml.rels><?xml version="1.0" encoding="UTF-8" standalone="yes"?>
<Relationships xmlns="http://schemas.openxmlformats.org/package/2006/relationships"><Relationship Id="rId3" Type="http://schemas.openxmlformats.org/officeDocument/2006/relationships/slide" Target="slide4058.xml"/><Relationship Id="rId7" Type="http://schemas.openxmlformats.org/officeDocument/2006/relationships/slide" Target="slide4023.xml"/><Relationship Id="rId2" Type="http://schemas.openxmlformats.org/officeDocument/2006/relationships/slide" Target="slide255.xml"/><Relationship Id="rId1" Type="http://schemas.openxmlformats.org/officeDocument/2006/relationships/slideLayout" Target="../slideLayouts/slideLayout32.xml"/><Relationship Id="rId6" Type="http://schemas.openxmlformats.org/officeDocument/2006/relationships/slide" Target="slide4010.xml"/><Relationship Id="rId5" Type="http://schemas.openxmlformats.org/officeDocument/2006/relationships/slide" Target="slide4032.xml"/><Relationship Id="rId4" Type="http://schemas.openxmlformats.org/officeDocument/2006/relationships/slide" Target="slide4053.xml"/></Relationships>
</file>

<file path=ppt/slides/_rels/slide3832.xml.rels><?xml version="1.0" encoding="UTF-8" standalone="yes"?>
<Relationships xmlns="http://schemas.openxmlformats.org/package/2006/relationships"><Relationship Id="rId3" Type="http://schemas.openxmlformats.org/officeDocument/2006/relationships/slide" Target="slide3843.xml"/><Relationship Id="rId2" Type="http://schemas.openxmlformats.org/officeDocument/2006/relationships/slide" Target="slide3834.xml"/><Relationship Id="rId1" Type="http://schemas.openxmlformats.org/officeDocument/2006/relationships/slideLayout" Target="../slideLayouts/slideLayout32.xml"/><Relationship Id="rId6" Type="http://schemas.openxmlformats.org/officeDocument/2006/relationships/slide" Target="slide255.xml"/><Relationship Id="rId5" Type="http://schemas.openxmlformats.org/officeDocument/2006/relationships/image" Target="../media/image8.jpg"/><Relationship Id="rId4" Type="http://schemas.openxmlformats.org/officeDocument/2006/relationships/slide" Target="slide3830.xml"/></Relationships>
</file>

<file path=ppt/slides/_rels/slide3833.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834.xml.rels><?xml version="1.0" encoding="UTF-8" standalone="yes"?>
<Relationships xmlns="http://schemas.openxmlformats.org/package/2006/relationships"><Relationship Id="rId3" Type="http://schemas.openxmlformats.org/officeDocument/2006/relationships/slide" Target="slide3832.xml"/><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83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3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83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83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83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8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84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39.xml"/></Relationships>
</file>

<file path=ppt/slides/_rels/slide384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842.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43.xml.rels><?xml version="1.0" encoding="UTF-8" standalone="yes"?>
<Relationships xmlns="http://schemas.openxmlformats.org/package/2006/relationships"><Relationship Id="rId3" Type="http://schemas.openxmlformats.org/officeDocument/2006/relationships/slide" Target="slide3832.xml"/><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4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4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4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4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4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4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85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5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85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85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12.xml"/><Relationship Id="rId1" Type="http://schemas.openxmlformats.org/officeDocument/2006/relationships/slideLayout" Target="../slideLayouts/slideLayout39.xml"/><Relationship Id="rId4" Type="http://schemas.openxmlformats.org/officeDocument/2006/relationships/slide" Target="slide3829.xml"/></Relationships>
</file>

<file path=ppt/slides/_rels/slide385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13.xml"/><Relationship Id="rId1" Type="http://schemas.openxmlformats.org/officeDocument/2006/relationships/slideLayout" Target="../slideLayouts/slideLayout39.xml"/></Relationships>
</file>

<file path=ppt/slides/_rels/slide385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14.xml"/><Relationship Id="rId1" Type="http://schemas.openxmlformats.org/officeDocument/2006/relationships/slideLayout" Target="../slideLayouts/slideLayout39.xml"/></Relationships>
</file>

<file path=ppt/slides/_rels/slide385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15.xml"/><Relationship Id="rId1" Type="http://schemas.openxmlformats.org/officeDocument/2006/relationships/slideLayout" Target="../slideLayouts/slideLayout39.xml"/></Relationships>
</file>

<file path=ppt/slides/_rels/slide385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16.xml"/><Relationship Id="rId1" Type="http://schemas.openxmlformats.org/officeDocument/2006/relationships/slideLayout" Target="../slideLayouts/slideLayout39.xml"/></Relationships>
</file>

<file path=ppt/slides/_rels/slide3858.xml.rels><?xml version="1.0" encoding="UTF-8" standalone="yes"?>
<Relationships xmlns="http://schemas.openxmlformats.org/package/2006/relationships"><Relationship Id="rId3" Type="http://schemas.openxmlformats.org/officeDocument/2006/relationships/slide" Target="slide356.xml"/><Relationship Id="rId2" Type="http://schemas.openxmlformats.org/officeDocument/2006/relationships/notesSlide" Target="../notesSlides/notesSlide2117.xml"/><Relationship Id="rId1" Type="http://schemas.openxmlformats.org/officeDocument/2006/relationships/slideLayout" Target="../slideLayouts/slideLayout39.xml"/><Relationship Id="rId4" Type="http://schemas.openxmlformats.org/officeDocument/2006/relationships/slide" Target="slide255.xml"/></Relationships>
</file>

<file path=ppt/slides/_rels/slide385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8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86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61.xml.rels><?xml version="1.0" encoding="UTF-8" standalone="yes"?>
<Relationships xmlns="http://schemas.openxmlformats.org/package/2006/relationships"><Relationship Id="rId3" Type="http://schemas.openxmlformats.org/officeDocument/2006/relationships/slide" Target="slide3829.xml"/><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6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6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6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6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6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6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86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869.xml.rels><?xml version="1.0" encoding="UTF-8" standalone="yes"?>
<Relationships xmlns="http://schemas.openxmlformats.org/package/2006/relationships"><Relationship Id="rId3" Type="http://schemas.openxmlformats.org/officeDocument/2006/relationships/slide" Target="slide3830.xml"/><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87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7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7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87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874.xml.rels><?xml version="1.0" encoding="UTF-8" standalone="yes"?>
<Relationships xmlns="http://schemas.openxmlformats.org/package/2006/relationships"><Relationship Id="rId3" Type="http://schemas.openxmlformats.org/officeDocument/2006/relationships/slide" Target="slide3831.xml"/><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7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7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87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878.xml.rels><?xml version="1.0" encoding="UTF-8" standalone="yes"?>
<Relationships xmlns="http://schemas.openxmlformats.org/package/2006/relationships"><Relationship Id="rId3" Type="http://schemas.openxmlformats.org/officeDocument/2006/relationships/image" Target="../media/image6.gif"/><Relationship Id="rId2" Type="http://schemas.openxmlformats.org/officeDocument/2006/relationships/slide" Target="slide255.xml"/><Relationship Id="rId1" Type="http://schemas.openxmlformats.org/officeDocument/2006/relationships/slideLayout" Target="../slideLayouts/slideLayout38.xml"/></Relationships>
</file>

<file path=ppt/slides/_rels/slide3879.xml.rels><?xml version="1.0" encoding="UTF-8" standalone="yes"?>
<Relationships xmlns="http://schemas.openxmlformats.org/package/2006/relationships"><Relationship Id="rId3" Type="http://schemas.openxmlformats.org/officeDocument/2006/relationships/slide" Target="slide3831.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8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88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88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882.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388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39.xml"/></Relationships>
</file>

<file path=ppt/slides/_rels/slide388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885.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86.xml.rels><?xml version="1.0" encoding="UTF-8" standalone="yes"?>
<Relationships xmlns="http://schemas.openxmlformats.org/package/2006/relationships"><Relationship Id="rId3" Type="http://schemas.openxmlformats.org/officeDocument/2006/relationships/slide" Target="slide3829.xml"/><Relationship Id="rId2" Type="http://schemas.openxmlformats.org/officeDocument/2006/relationships/slide" Target="slide255.xml"/><Relationship Id="rId1" Type="http://schemas.openxmlformats.org/officeDocument/2006/relationships/slideLayout" Target="../slideLayouts/slideLayout29.xml"/><Relationship Id="rId4" Type="http://schemas.openxmlformats.org/officeDocument/2006/relationships/slide" Target="slide1.xml"/></Relationships>
</file>

<file path=ppt/slides/_rels/slide388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8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8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890.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91.xml.rels><?xml version="1.0" encoding="UTF-8" standalone="yes"?>
<Relationships xmlns="http://schemas.openxmlformats.org/package/2006/relationships"><Relationship Id="rId3" Type="http://schemas.openxmlformats.org/officeDocument/2006/relationships/image" Target="../media/image78.jpg"/><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9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89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894.xml.rels><?xml version="1.0" encoding="UTF-8" standalone="yes"?>
<Relationships xmlns="http://schemas.openxmlformats.org/package/2006/relationships"><Relationship Id="rId3" Type="http://schemas.openxmlformats.org/officeDocument/2006/relationships/image" Target="../media/image79.jpeg"/><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895.xml.rels><?xml version="1.0" encoding="UTF-8" standalone="yes"?>
<Relationships xmlns="http://schemas.openxmlformats.org/package/2006/relationships"><Relationship Id="rId3" Type="http://schemas.openxmlformats.org/officeDocument/2006/relationships/slide" Target="slide3830.xml"/><Relationship Id="rId2" Type="http://schemas.openxmlformats.org/officeDocument/2006/relationships/slide" Target="slide255.xml"/><Relationship Id="rId1" Type="http://schemas.openxmlformats.org/officeDocument/2006/relationships/slideLayout" Target="../slideLayouts/slideLayout39.xml"/><Relationship Id="rId4" Type="http://schemas.openxmlformats.org/officeDocument/2006/relationships/image" Target="../media/image28.jpg"/></Relationships>
</file>

<file path=ppt/slides/_rels/slide389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897.xml.rels><?xml version="1.0" encoding="UTF-8" standalone="yes"?>
<Relationships xmlns="http://schemas.openxmlformats.org/package/2006/relationships"><Relationship Id="rId3" Type="http://schemas.openxmlformats.org/officeDocument/2006/relationships/image" Target="../media/image30.jpg"/><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89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899.xml.rels><?xml version="1.0" encoding="UTF-8" standalone="yes"?>
<Relationships xmlns="http://schemas.openxmlformats.org/package/2006/relationships"><Relationship Id="rId3" Type="http://schemas.openxmlformats.org/officeDocument/2006/relationships/image" Target="../media/image80.jpg"/><Relationship Id="rId2" Type="http://schemas.openxmlformats.org/officeDocument/2006/relationships/slide" Target="slide255.xml"/><Relationship Id="rId1" Type="http://schemas.openxmlformats.org/officeDocument/2006/relationships/slideLayout" Target="../slideLayouts/slideLayout39.xml"/><Relationship Id="rId4" Type="http://schemas.openxmlformats.org/officeDocument/2006/relationships/image" Target="../media/image44.jpg"/></Relationships>
</file>

<file path=ppt/slides/_rels/slide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xml"/><Relationship Id="rId1" Type="http://schemas.openxmlformats.org/officeDocument/2006/relationships/slideLayout" Target="../slideLayouts/slideLayout15.xml"/></Relationships>
</file>

<file path=ppt/slides/_rels/slide39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900.xml.rels><?xml version="1.0" encoding="UTF-8" standalone="yes"?>
<Relationships xmlns="http://schemas.openxmlformats.org/package/2006/relationships"><Relationship Id="rId3" Type="http://schemas.openxmlformats.org/officeDocument/2006/relationships/image" Target="../media/image81.jpg"/><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01.xml.rels><?xml version="1.0" encoding="UTF-8" standalone="yes"?>
<Relationships xmlns="http://schemas.openxmlformats.org/package/2006/relationships"><Relationship Id="rId3" Type="http://schemas.openxmlformats.org/officeDocument/2006/relationships/image" Target="../media/image78.jpg"/><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02.xml.rels><?xml version="1.0" encoding="UTF-8" standalone="yes"?>
<Relationships xmlns="http://schemas.openxmlformats.org/package/2006/relationships"><Relationship Id="rId3" Type="http://schemas.openxmlformats.org/officeDocument/2006/relationships/image" Target="../media/image21.jpg"/><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0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0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39.xml"/></Relationships>
</file>

<file path=ppt/slides/_rels/slide390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06.xml.rels><?xml version="1.0" encoding="UTF-8" standalone="yes"?>
<Relationships xmlns="http://schemas.openxmlformats.org/package/2006/relationships"><Relationship Id="rId3" Type="http://schemas.openxmlformats.org/officeDocument/2006/relationships/image" Target="../media/image79.jpeg"/><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07.xml.rels><?xml version="1.0" encoding="UTF-8" standalone="yes"?>
<Relationships xmlns="http://schemas.openxmlformats.org/package/2006/relationships"><Relationship Id="rId3" Type="http://schemas.openxmlformats.org/officeDocument/2006/relationships/slide" Target="slide3830.xml"/><Relationship Id="rId2" Type="http://schemas.openxmlformats.org/officeDocument/2006/relationships/slide" Target="slide255.xml"/><Relationship Id="rId1" Type="http://schemas.openxmlformats.org/officeDocument/2006/relationships/slideLayout" Target="../slideLayouts/slideLayout39.xml"/><Relationship Id="rId4" Type="http://schemas.openxmlformats.org/officeDocument/2006/relationships/image" Target="../media/image28.jpg"/></Relationships>
</file>

<file path=ppt/slides/_rels/slide390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0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91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1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39.xml"/></Relationships>
</file>

<file path=ppt/slides/_rels/slide391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1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14.xml.rels><?xml version="1.0" encoding="UTF-8" standalone="yes"?>
<Relationships xmlns="http://schemas.openxmlformats.org/package/2006/relationships"><Relationship Id="rId3" Type="http://schemas.openxmlformats.org/officeDocument/2006/relationships/slide" Target="slide3830.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1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1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1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39.xml"/></Relationships>
</file>

<file path=ppt/slides/_rels/slide391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1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920.xml.rels><?xml version="1.0" encoding="UTF-8" standalone="yes"?>
<Relationships xmlns="http://schemas.openxmlformats.org/package/2006/relationships"><Relationship Id="rId3" Type="http://schemas.openxmlformats.org/officeDocument/2006/relationships/slide" Target="slide3830.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2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2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2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2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2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2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2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39.xml"/></Relationships>
</file>

<file path=ppt/slides/_rels/slide392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2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930.xml.rels><?xml version="1.0" encoding="UTF-8" standalone="yes"?>
<Relationships xmlns="http://schemas.openxmlformats.org/package/2006/relationships"><Relationship Id="rId3" Type="http://schemas.openxmlformats.org/officeDocument/2006/relationships/slide" Target="slide3830.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3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3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3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39.xml"/></Relationships>
</file>

<file path=ppt/slides/_rels/slide393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3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36.xml.rels><?xml version="1.0" encoding="UTF-8" standalone="yes"?>
<Relationships xmlns="http://schemas.openxmlformats.org/package/2006/relationships"><Relationship Id="rId3" Type="http://schemas.openxmlformats.org/officeDocument/2006/relationships/slide" Target="slide3830.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3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39.xml"/></Relationships>
</file>

<file path=ppt/slides/_rels/slide393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3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4.xml.rels><?xml version="1.0" encoding="UTF-8" standalone="yes"?>
<Relationships xmlns="http://schemas.openxmlformats.org/package/2006/relationships"><Relationship Id="rId3" Type="http://schemas.openxmlformats.org/officeDocument/2006/relationships/slide" Target="slide146.xml"/><Relationship Id="rId2" Type="http://schemas.openxmlformats.org/officeDocument/2006/relationships/notesSlide" Target="../notesSlides/notesSlide255.xml"/><Relationship Id="rId1" Type="http://schemas.openxmlformats.org/officeDocument/2006/relationships/slideLayout" Target="../slideLayouts/slideLayout39.xml"/></Relationships>
</file>

<file path=ppt/slides/_rels/slide3940.xml.rels><?xml version="1.0" encoding="UTF-8" standalone="yes"?>
<Relationships xmlns="http://schemas.openxmlformats.org/package/2006/relationships"><Relationship Id="rId3" Type="http://schemas.openxmlformats.org/officeDocument/2006/relationships/slide" Target="slide3830.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4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4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4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4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4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4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4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4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39.xml"/></Relationships>
</file>

<file path=ppt/slides/_rels/slide394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95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51.xml.rels><?xml version="1.0" encoding="UTF-8" standalone="yes"?>
<Relationships xmlns="http://schemas.openxmlformats.org/package/2006/relationships"><Relationship Id="rId3" Type="http://schemas.openxmlformats.org/officeDocument/2006/relationships/slide" Target="slide3830.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5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5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5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5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5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5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58.xml.rels><?xml version="1.0" encoding="UTF-8" standalone="yes"?>
<Relationships xmlns="http://schemas.openxmlformats.org/package/2006/relationships"><Relationship Id="rId3" Type="http://schemas.openxmlformats.org/officeDocument/2006/relationships/slide" Target="slide3830.xml"/><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5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396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6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6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6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64.xml.rels><?xml version="1.0" encoding="UTF-8" standalone="yes"?>
<Relationships xmlns="http://schemas.openxmlformats.org/package/2006/relationships"><Relationship Id="rId3" Type="http://schemas.openxmlformats.org/officeDocument/2006/relationships/slide" Target="slide3830.xml"/><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6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6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6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6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6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7.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397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7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7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73.xml.rels><?xml version="1.0" encoding="UTF-8" standalone="yes"?>
<Relationships xmlns="http://schemas.openxmlformats.org/package/2006/relationships"><Relationship Id="rId3" Type="http://schemas.openxmlformats.org/officeDocument/2006/relationships/slide" Target="slide3829.xml"/><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7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7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7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7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78.xml.rels><?xml version="1.0" encoding="UTF-8" standalone="yes"?>
<Relationships xmlns="http://schemas.openxmlformats.org/package/2006/relationships"><Relationship Id="rId3" Type="http://schemas.openxmlformats.org/officeDocument/2006/relationships/slide" Target="slide3829.xml"/><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7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7.xml"/></Relationships>
</file>

<file path=ppt/slides/_rels/slide398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8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8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83.xml.rels><?xml version="1.0" encoding="UTF-8" standalone="yes"?>
<Relationships xmlns="http://schemas.openxmlformats.org/package/2006/relationships"><Relationship Id="rId3" Type="http://schemas.openxmlformats.org/officeDocument/2006/relationships/slide" Target="slide3829.xml"/><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8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8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8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87.xml.rels><?xml version="1.0" encoding="UTF-8" standalone="yes"?>
<Relationships xmlns="http://schemas.openxmlformats.org/package/2006/relationships"><Relationship Id="rId3" Type="http://schemas.openxmlformats.org/officeDocument/2006/relationships/slide" Target="slide3829.xml"/><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8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8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399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9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9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9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9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9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9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399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9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99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xml"/><Relationship Id="rId1" Type="http://schemas.openxmlformats.org/officeDocument/2006/relationships/slideLayout" Target="../slideLayouts/slideLayout24.xml"/></Relationships>
</file>

<file path=ppt/slides/_rels/slide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xml"/><Relationship Id="rId1" Type="http://schemas.openxmlformats.org/officeDocument/2006/relationships/slideLayout" Target="../slideLayouts/slideLayout15.xml"/></Relationships>
</file>

<file path=ppt/slides/_rels/slide40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000.xml.rels><?xml version="1.0" encoding="UTF-8" standalone="yes"?>
<Relationships xmlns="http://schemas.openxmlformats.org/package/2006/relationships"><Relationship Id="rId3" Type="http://schemas.openxmlformats.org/officeDocument/2006/relationships/slide" Target="slide3829.xml"/><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0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0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0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0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0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0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0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0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0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010.xml.rels><?xml version="1.0" encoding="UTF-8" standalone="yes"?>
<Relationships xmlns="http://schemas.openxmlformats.org/package/2006/relationships"><Relationship Id="rId3" Type="http://schemas.openxmlformats.org/officeDocument/2006/relationships/slide" Target="slide3831.xml"/><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1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1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1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1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1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1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1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1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1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02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2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2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23.xml.rels><?xml version="1.0" encoding="UTF-8" standalone="yes"?>
<Relationships xmlns="http://schemas.openxmlformats.org/package/2006/relationships"><Relationship Id="rId3" Type="http://schemas.openxmlformats.org/officeDocument/2006/relationships/slide" Target="slide3831.xml"/><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2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2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2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2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2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2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03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3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32.xml.rels><?xml version="1.0" encoding="UTF-8" standalone="yes"?>
<Relationships xmlns="http://schemas.openxmlformats.org/package/2006/relationships"><Relationship Id="rId3" Type="http://schemas.openxmlformats.org/officeDocument/2006/relationships/slide" Target="slide3831.xml"/><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3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3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3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3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3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3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3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04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4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4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4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4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4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4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4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4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4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05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5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5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53.xml.rels><?xml version="1.0" encoding="UTF-8" standalone="yes"?>
<Relationships xmlns="http://schemas.openxmlformats.org/package/2006/relationships"><Relationship Id="rId3" Type="http://schemas.openxmlformats.org/officeDocument/2006/relationships/slide" Target="slide3831.xml"/><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5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5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5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5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58.xml.rels><?xml version="1.0" encoding="UTF-8" standalone="yes"?>
<Relationships xmlns="http://schemas.openxmlformats.org/package/2006/relationships"><Relationship Id="rId3" Type="http://schemas.openxmlformats.org/officeDocument/2006/relationships/slide" Target="slide3831.xml"/><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5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06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6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6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6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6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6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6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6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6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6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07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7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7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7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7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7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7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7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7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7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08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8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8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8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8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8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8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8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8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8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09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9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9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9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9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9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9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09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9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09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xml"/><Relationship Id="rId1" Type="http://schemas.openxmlformats.org/officeDocument/2006/relationships/slideLayout" Target="../slideLayouts/slideLayout15.xml"/></Relationships>
</file>

<file path=ppt/slides/_rels/slide41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10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0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0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0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0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0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10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10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0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0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11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1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1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1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1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1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1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1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1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11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1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12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2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2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2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2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2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2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2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2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2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1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13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13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3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3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3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3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3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3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3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3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14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4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14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14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44.xml.rels><?xml version="1.0" encoding="UTF-8" standalone="yes"?>
<Relationships xmlns="http://schemas.openxmlformats.org/package/2006/relationships"><Relationship Id="rId3" Type="http://schemas.openxmlformats.org/officeDocument/2006/relationships/slide" Target="slide3829.xml"/><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4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46.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4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4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4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15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5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52.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53.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54.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55.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9.xml"/></Relationships>
</file>

<file path=ppt/slides/_rels/slide415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15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4158.xml.rels><?xml version="1.0" encoding="UTF-8" standalone="yes"?>
<Relationships xmlns="http://schemas.openxmlformats.org/package/2006/relationships"><Relationship Id="rId3" Type="http://schemas.openxmlformats.org/officeDocument/2006/relationships/slide" Target="slide1346.xml"/><Relationship Id="rId2" Type="http://schemas.openxmlformats.org/officeDocument/2006/relationships/notesSlide" Target="../notesSlides/notesSlide2118.xml"/><Relationship Id="rId1" Type="http://schemas.openxmlformats.org/officeDocument/2006/relationships/slideLayout" Target="../slideLayouts/slideLayout39.xml"/></Relationships>
</file>

<file path=ppt/slides/_rels/slide4159.xml.rels><?xml version="1.0" encoding="UTF-8" standalone="yes"?>
<Relationships xmlns="http://schemas.openxmlformats.org/package/2006/relationships"><Relationship Id="rId3" Type="http://schemas.openxmlformats.org/officeDocument/2006/relationships/slide" Target="slide1346.xml"/><Relationship Id="rId2" Type="http://schemas.openxmlformats.org/officeDocument/2006/relationships/notesSlide" Target="../notesSlides/notesSlide2119.xml"/><Relationship Id="rId1" Type="http://schemas.openxmlformats.org/officeDocument/2006/relationships/slideLayout" Target="../slideLayouts/slideLayout39.xml"/><Relationship Id="rId4" Type="http://schemas.openxmlformats.org/officeDocument/2006/relationships/slide" Target="slide3331.xml"/></Relationships>
</file>

<file path=ppt/slides/_rels/slide41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16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331.xml"/><Relationship Id="rId1" Type="http://schemas.openxmlformats.org/officeDocument/2006/relationships/slideLayout" Target="../slideLayouts/slideLayout29.xml"/></Relationships>
</file>

<file path=ppt/slides/_rels/slide416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20.xml"/><Relationship Id="rId1" Type="http://schemas.openxmlformats.org/officeDocument/2006/relationships/slideLayout" Target="../slideLayouts/slideLayout39.xml"/><Relationship Id="rId4" Type="http://schemas.openxmlformats.org/officeDocument/2006/relationships/slide" Target="slide366.xml"/></Relationships>
</file>

<file path=ppt/slides/_rels/slide416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21.xml"/><Relationship Id="rId1" Type="http://schemas.openxmlformats.org/officeDocument/2006/relationships/slideLayout" Target="../slideLayouts/slideLayout39.xml"/></Relationships>
</file>

<file path=ppt/slides/_rels/slide416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22.xml"/><Relationship Id="rId1" Type="http://schemas.openxmlformats.org/officeDocument/2006/relationships/slideLayout" Target="../slideLayouts/slideLayout39.xml"/></Relationships>
</file>

<file path=ppt/slides/_rels/slide416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23.xml"/><Relationship Id="rId1" Type="http://schemas.openxmlformats.org/officeDocument/2006/relationships/slideLayout" Target="../slideLayouts/slideLayout39.xml"/><Relationship Id="rId4" Type="http://schemas.openxmlformats.org/officeDocument/2006/relationships/slide" Target="slide371.xml"/></Relationships>
</file>

<file path=ppt/slides/_rels/slide416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71.xml"/><Relationship Id="rId1" Type="http://schemas.openxmlformats.org/officeDocument/2006/relationships/slideLayout" Target="../slideLayouts/slideLayout29.xml"/></Relationships>
</file>

<file path=ppt/slides/_rels/slide416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24.xml"/><Relationship Id="rId1" Type="http://schemas.openxmlformats.org/officeDocument/2006/relationships/slideLayout" Target="../slideLayouts/slideLayout31.xml"/></Relationships>
</file>

<file path=ppt/slides/_rels/slide4167.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7.xml"/></Relationships>
</file>

<file path=ppt/slides/_rels/slide4168.xml.rels><?xml version="1.0" encoding="UTF-8" standalone="yes"?>
<Relationships xmlns="http://schemas.openxmlformats.org/package/2006/relationships"><Relationship Id="rId3" Type="http://schemas.openxmlformats.org/officeDocument/2006/relationships/slide" Target="slide374.xml"/><Relationship Id="rId2" Type="http://schemas.openxmlformats.org/officeDocument/2006/relationships/slide" Target="slide255.xml"/><Relationship Id="rId1" Type="http://schemas.openxmlformats.org/officeDocument/2006/relationships/slideLayout" Target="../slideLayouts/slideLayout27.xml"/></Relationships>
</file>

<file path=ppt/slides/_rels/slide416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74.xml"/><Relationship Id="rId1" Type="http://schemas.openxmlformats.org/officeDocument/2006/relationships/slideLayout" Target="../slideLayouts/slideLayout29.xml"/></Relationships>
</file>

<file path=ppt/slides/_rels/slide41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17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25.xml"/><Relationship Id="rId1" Type="http://schemas.openxmlformats.org/officeDocument/2006/relationships/slideLayout" Target="../slideLayouts/slideLayout37.xml"/><Relationship Id="rId4" Type="http://schemas.openxmlformats.org/officeDocument/2006/relationships/image" Target="../media/image78.jpg"/></Relationships>
</file>

<file path=ppt/slides/_rels/slide417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27.xml"/></Relationships>
</file>

<file path=ppt/slides/_rels/slide417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74.xml"/><Relationship Id="rId1" Type="http://schemas.openxmlformats.org/officeDocument/2006/relationships/slideLayout" Target="../slideLayouts/slideLayout27.xml"/></Relationships>
</file>

<file path=ppt/slides/_rels/slide417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74.xml"/><Relationship Id="rId1" Type="http://schemas.openxmlformats.org/officeDocument/2006/relationships/slideLayout" Target="../slideLayouts/slideLayout29.xml"/></Relationships>
</file>

<file path=ppt/slides/_rels/slide4174.xml.rels><?xml version="1.0" encoding="UTF-8" standalone="yes"?>
<Relationships xmlns="http://schemas.openxmlformats.org/package/2006/relationships"><Relationship Id="rId3" Type="http://schemas.openxmlformats.org/officeDocument/2006/relationships/slide" Target="slide381.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17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4269.xml"/><Relationship Id="rId1" Type="http://schemas.openxmlformats.org/officeDocument/2006/relationships/slideLayout" Target="../slideLayouts/slideLayout32.xml"/></Relationships>
</file>

<file path=ppt/slides/_rels/slide417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32.xml"/></Relationships>
</file>

<file path=ppt/slides/_rels/slide417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17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1.xml"/><Relationship Id="rId1" Type="http://schemas.openxmlformats.org/officeDocument/2006/relationships/slideLayout" Target="../slideLayouts/slideLayout32.xml"/></Relationships>
</file>

<file path=ppt/slides/_rels/slide417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4269.xml"/><Relationship Id="rId1" Type="http://schemas.openxmlformats.org/officeDocument/2006/relationships/slideLayout" Target="../slideLayouts/slideLayout32.xml"/></Relationships>
</file>

<file path=ppt/slides/_rels/slide41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180.xml.rels><?xml version="1.0" encoding="UTF-8" standalone="yes"?>
<Relationships xmlns="http://schemas.openxmlformats.org/package/2006/relationships"><Relationship Id="rId3" Type="http://schemas.openxmlformats.org/officeDocument/2006/relationships/slide" Target="slide3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18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18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1.xml"/><Relationship Id="rId1" Type="http://schemas.openxmlformats.org/officeDocument/2006/relationships/slideLayout" Target="../slideLayouts/slideLayout32.xml"/></Relationships>
</file>

<file path=ppt/slides/_rels/slide418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4269.xml"/><Relationship Id="rId1" Type="http://schemas.openxmlformats.org/officeDocument/2006/relationships/slideLayout" Target="../slideLayouts/slideLayout32.xml"/></Relationships>
</file>

<file path=ppt/slides/_rels/slide4184.xml.rels><?xml version="1.0" encoding="UTF-8" standalone="yes"?>
<Relationships xmlns="http://schemas.openxmlformats.org/package/2006/relationships"><Relationship Id="rId3" Type="http://schemas.openxmlformats.org/officeDocument/2006/relationships/slide" Target="slide3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18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18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1.xml"/><Relationship Id="rId1" Type="http://schemas.openxmlformats.org/officeDocument/2006/relationships/slideLayout" Target="../slideLayouts/slideLayout32.xml"/></Relationships>
</file>

<file path=ppt/slides/_rels/slide418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4269.xml"/><Relationship Id="rId1" Type="http://schemas.openxmlformats.org/officeDocument/2006/relationships/slideLayout" Target="../slideLayouts/slideLayout32.xml"/></Relationships>
</file>

<file path=ppt/slides/_rels/slide4188.xml.rels><?xml version="1.0" encoding="UTF-8" standalone="yes"?>
<Relationships xmlns="http://schemas.openxmlformats.org/package/2006/relationships"><Relationship Id="rId3" Type="http://schemas.openxmlformats.org/officeDocument/2006/relationships/slide" Target="slide3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18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1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19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1.xml"/><Relationship Id="rId1" Type="http://schemas.openxmlformats.org/officeDocument/2006/relationships/slideLayout" Target="../slideLayouts/slideLayout32.xml"/></Relationships>
</file>

<file path=ppt/slides/_rels/slide419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4269.xml"/><Relationship Id="rId1" Type="http://schemas.openxmlformats.org/officeDocument/2006/relationships/slideLayout" Target="../slideLayouts/slideLayout32.xml"/></Relationships>
</file>

<file path=ppt/slides/_rels/slide4192.xml.rels><?xml version="1.0" encoding="UTF-8" standalone="yes"?>
<Relationships xmlns="http://schemas.openxmlformats.org/package/2006/relationships"><Relationship Id="rId3" Type="http://schemas.openxmlformats.org/officeDocument/2006/relationships/slide" Target="slide3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19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19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1.xml"/><Relationship Id="rId1" Type="http://schemas.openxmlformats.org/officeDocument/2006/relationships/slideLayout" Target="../slideLayouts/slideLayout32.xml"/></Relationships>
</file>

<file path=ppt/slides/_rels/slide419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4269.xml"/><Relationship Id="rId1" Type="http://schemas.openxmlformats.org/officeDocument/2006/relationships/slideLayout" Target="../slideLayouts/slideLayout32.xml"/></Relationships>
</file>

<file path=ppt/slides/_rels/slide4196.xml.rels><?xml version="1.0" encoding="UTF-8" standalone="yes"?>
<Relationships xmlns="http://schemas.openxmlformats.org/package/2006/relationships"><Relationship Id="rId3" Type="http://schemas.openxmlformats.org/officeDocument/2006/relationships/slide" Target="slide3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19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19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1.xml"/><Relationship Id="rId1" Type="http://schemas.openxmlformats.org/officeDocument/2006/relationships/slideLayout" Target="../slideLayouts/slideLayout32.xml"/></Relationships>
</file>

<file path=ppt/slides/_rels/slide419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4269.xml"/><Relationship Id="rId1" Type="http://schemas.openxmlformats.org/officeDocument/2006/relationships/slideLayout" Target="../slideLayouts/slideLayout32.xml"/></Relationships>
</file>

<file path=ppt/slides/_rels/slide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xml"/><Relationship Id="rId1" Type="http://schemas.openxmlformats.org/officeDocument/2006/relationships/slideLayout" Target="../slideLayouts/slideLayout15.xml"/></Relationships>
</file>

<file path=ppt/slides/_rels/slide42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200.xml.rels><?xml version="1.0" encoding="UTF-8" standalone="yes"?>
<Relationships xmlns="http://schemas.openxmlformats.org/package/2006/relationships"><Relationship Id="rId3" Type="http://schemas.openxmlformats.org/officeDocument/2006/relationships/slide" Target="slide3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0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20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1.xml"/><Relationship Id="rId1" Type="http://schemas.openxmlformats.org/officeDocument/2006/relationships/slideLayout" Target="../slideLayouts/slideLayout32.xml"/></Relationships>
</file>

<file path=ppt/slides/_rels/slide420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0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05.xml.rels><?xml version="1.0" encoding="UTF-8" standalone="yes"?>
<Relationships xmlns="http://schemas.openxmlformats.org/package/2006/relationships"><Relationship Id="rId3" Type="http://schemas.openxmlformats.org/officeDocument/2006/relationships/slide" Target="slide4209.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0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4269.xml"/><Relationship Id="rId1" Type="http://schemas.openxmlformats.org/officeDocument/2006/relationships/slideLayout" Target="../slideLayouts/slideLayout32.xml"/></Relationships>
</file>

<file path=ppt/slides/_rels/slide4207.xml.rels><?xml version="1.0" encoding="UTF-8" standalone="yes"?>
<Relationships xmlns="http://schemas.openxmlformats.org/package/2006/relationships"><Relationship Id="rId3" Type="http://schemas.openxmlformats.org/officeDocument/2006/relationships/slide" Target="slide3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0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209.xml.rels><?xml version="1.0" encoding="UTF-8" standalone="yes"?>
<Relationships xmlns="http://schemas.openxmlformats.org/package/2006/relationships"><Relationship Id="rId3" Type="http://schemas.openxmlformats.org/officeDocument/2006/relationships/slide" Target="slide4269.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210.xml.rels><?xml version="1.0" encoding="UTF-8" standalone="yes"?>
<Relationships xmlns="http://schemas.openxmlformats.org/package/2006/relationships"><Relationship Id="rId3" Type="http://schemas.openxmlformats.org/officeDocument/2006/relationships/slide" Target="slide3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1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21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1.xml"/><Relationship Id="rId1" Type="http://schemas.openxmlformats.org/officeDocument/2006/relationships/slideLayout" Target="../slideLayouts/slideLayout32.xml"/></Relationships>
</file>

<file path=ppt/slides/_rels/slide4213.xml.rels><?xml version="1.0" encoding="UTF-8" standalone="yes"?>
<Relationships xmlns="http://schemas.openxmlformats.org/package/2006/relationships"><Relationship Id="rId3" Type="http://schemas.openxmlformats.org/officeDocument/2006/relationships/slide" Target="slide4269.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14.xml.rels><?xml version="1.0" encoding="UTF-8" standalone="yes"?>
<Relationships xmlns="http://schemas.openxmlformats.org/package/2006/relationships"><Relationship Id="rId3" Type="http://schemas.openxmlformats.org/officeDocument/2006/relationships/slide" Target="slide3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1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21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1.xml"/><Relationship Id="rId1" Type="http://schemas.openxmlformats.org/officeDocument/2006/relationships/slideLayout" Target="../slideLayouts/slideLayout32.xml"/></Relationships>
</file>

<file path=ppt/slides/_rels/slide421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1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1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220.xml.rels><?xml version="1.0" encoding="UTF-8" standalone="yes"?>
<Relationships xmlns="http://schemas.openxmlformats.org/package/2006/relationships"><Relationship Id="rId3" Type="http://schemas.openxmlformats.org/officeDocument/2006/relationships/slide" Target="slide4269.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21.xml.rels><?xml version="1.0" encoding="UTF-8" standalone="yes"?>
<Relationships xmlns="http://schemas.openxmlformats.org/package/2006/relationships"><Relationship Id="rId3" Type="http://schemas.openxmlformats.org/officeDocument/2006/relationships/slide" Target="slide3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2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22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1.xml"/><Relationship Id="rId1" Type="http://schemas.openxmlformats.org/officeDocument/2006/relationships/slideLayout" Target="../slideLayouts/slideLayout32.xml"/></Relationships>
</file>

<file path=ppt/slides/_rels/slide4224.xml.rels><?xml version="1.0" encoding="UTF-8" standalone="yes"?>
<Relationships xmlns="http://schemas.openxmlformats.org/package/2006/relationships"><Relationship Id="rId3" Type="http://schemas.openxmlformats.org/officeDocument/2006/relationships/slide" Target="slide4269.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25.xml.rels><?xml version="1.0" encoding="UTF-8" standalone="yes"?>
<Relationships xmlns="http://schemas.openxmlformats.org/package/2006/relationships"><Relationship Id="rId3" Type="http://schemas.openxmlformats.org/officeDocument/2006/relationships/slide" Target="slide3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2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22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1.xml"/><Relationship Id="rId1" Type="http://schemas.openxmlformats.org/officeDocument/2006/relationships/slideLayout" Target="../slideLayouts/slideLayout32.xml"/></Relationships>
</file>

<file path=ppt/slides/_rels/slide4228.xml.rels><?xml version="1.0" encoding="UTF-8" standalone="yes"?>
<Relationships xmlns="http://schemas.openxmlformats.org/package/2006/relationships"><Relationship Id="rId3" Type="http://schemas.openxmlformats.org/officeDocument/2006/relationships/slide" Target="slide4269.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29.xml.rels><?xml version="1.0" encoding="UTF-8" standalone="yes"?>
<Relationships xmlns="http://schemas.openxmlformats.org/package/2006/relationships"><Relationship Id="rId3" Type="http://schemas.openxmlformats.org/officeDocument/2006/relationships/slide" Target="slide3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23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231.xml.rels><?xml version="1.0" encoding="UTF-8" standalone="yes"?>
<Relationships xmlns="http://schemas.openxmlformats.org/package/2006/relationships"><Relationship Id="rId3" Type="http://schemas.openxmlformats.org/officeDocument/2006/relationships/slide" Target="slide38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32.xml.rels><?xml version="1.0" encoding="UTF-8" standalone="yes"?>
<Relationships xmlns="http://schemas.openxmlformats.org/package/2006/relationships"><Relationship Id="rId3" Type="http://schemas.openxmlformats.org/officeDocument/2006/relationships/slide" Target="slide4269.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3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3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23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1.xml"/><Relationship Id="rId1" Type="http://schemas.openxmlformats.org/officeDocument/2006/relationships/slideLayout" Target="../slideLayouts/slideLayout32.xml"/></Relationships>
</file>

<file path=ppt/slides/_rels/slide4236.xml.rels><?xml version="1.0" encoding="UTF-8" standalone="yes"?>
<Relationships xmlns="http://schemas.openxmlformats.org/package/2006/relationships"><Relationship Id="rId3" Type="http://schemas.openxmlformats.org/officeDocument/2006/relationships/slide" Target="slide4269.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37.xml.rels><?xml version="1.0" encoding="UTF-8" standalone="yes"?>
<Relationships xmlns="http://schemas.openxmlformats.org/package/2006/relationships"><Relationship Id="rId3" Type="http://schemas.openxmlformats.org/officeDocument/2006/relationships/slide" Target="slide3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3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239.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1.xml"/><Relationship Id="rId1" Type="http://schemas.openxmlformats.org/officeDocument/2006/relationships/slideLayout" Target="../slideLayouts/slideLayout32.xml"/><Relationship Id="rId4" Type="http://schemas.openxmlformats.org/officeDocument/2006/relationships/slide" Target="slide4243.xml"/></Relationships>
</file>

<file path=ppt/slides/_rels/slide42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24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4269.xml"/><Relationship Id="rId1" Type="http://schemas.openxmlformats.org/officeDocument/2006/relationships/slideLayout" Target="../slideLayouts/slideLayout32.xml"/></Relationships>
</file>

<file path=ppt/slides/_rels/slide4241.xml.rels><?xml version="1.0" encoding="UTF-8" standalone="yes"?>
<Relationships xmlns="http://schemas.openxmlformats.org/package/2006/relationships"><Relationship Id="rId3" Type="http://schemas.openxmlformats.org/officeDocument/2006/relationships/slide" Target="slide3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4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24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4239.xml"/><Relationship Id="rId1" Type="http://schemas.openxmlformats.org/officeDocument/2006/relationships/slideLayout" Target="../slideLayouts/slideLayout32.xml"/></Relationships>
</file>

<file path=ppt/slides/_rels/slide424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4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4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4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4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4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25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4269.xml"/><Relationship Id="rId1" Type="http://schemas.openxmlformats.org/officeDocument/2006/relationships/slideLayout" Target="../slideLayouts/slideLayout32.xml"/></Relationships>
</file>

<file path=ppt/slides/_rels/slide4251.xml.rels><?xml version="1.0" encoding="UTF-8" standalone="yes"?>
<Relationships xmlns="http://schemas.openxmlformats.org/package/2006/relationships"><Relationship Id="rId3" Type="http://schemas.openxmlformats.org/officeDocument/2006/relationships/slide" Target="slide3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5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25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1.xml"/><Relationship Id="rId1" Type="http://schemas.openxmlformats.org/officeDocument/2006/relationships/slideLayout" Target="../slideLayouts/slideLayout32.xml"/></Relationships>
</file>

<file path=ppt/slides/_rels/slide4254.xml.rels><?xml version="1.0" encoding="UTF-8" standalone="yes"?>
<Relationships xmlns="http://schemas.openxmlformats.org/package/2006/relationships"><Relationship Id="rId3" Type="http://schemas.openxmlformats.org/officeDocument/2006/relationships/slide" Target="slide4269.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55.xml.rels><?xml version="1.0" encoding="UTF-8" standalone="yes"?>
<Relationships xmlns="http://schemas.openxmlformats.org/package/2006/relationships"><Relationship Id="rId3" Type="http://schemas.openxmlformats.org/officeDocument/2006/relationships/slide" Target="slide3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5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25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1.xml"/><Relationship Id="rId1" Type="http://schemas.openxmlformats.org/officeDocument/2006/relationships/slideLayout" Target="../slideLayouts/slideLayout32.xml"/></Relationships>
</file>

<file path=ppt/slides/_rels/slide4258.xml.rels><?xml version="1.0" encoding="UTF-8" standalone="yes"?>
<Relationships xmlns="http://schemas.openxmlformats.org/package/2006/relationships"><Relationship Id="rId3" Type="http://schemas.openxmlformats.org/officeDocument/2006/relationships/slide" Target="slide4269.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59.xml.rels><?xml version="1.0" encoding="UTF-8" standalone="yes"?>
<Relationships xmlns="http://schemas.openxmlformats.org/package/2006/relationships"><Relationship Id="rId3" Type="http://schemas.openxmlformats.org/officeDocument/2006/relationships/slide" Target="slide3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26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261.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1.xml"/><Relationship Id="rId1" Type="http://schemas.openxmlformats.org/officeDocument/2006/relationships/slideLayout" Target="../slideLayouts/slideLayout32.xml"/></Relationships>
</file>

<file path=ppt/slides/_rels/slide4262.xml.rels><?xml version="1.0" encoding="UTF-8" standalone="yes"?>
<Relationships xmlns="http://schemas.openxmlformats.org/package/2006/relationships"><Relationship Id="rId3" Type="http://schemas.openxmlformats.org/officeDocument/2006/relationships/slide" Target="slide4269.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63.xml.rels><?xml version="1.0" encoding="UTF-8" standalone="yes"?>
<Relationships xmlns="http://schemas.openxmlformats.org/package/2006/relationships"><Relationship Id="rId3" Type="http://schemas.openxmlformats.org/officeDocument/2006/relationships/slide" Target="slide3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6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26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1.xml"/><Relationship Id="rId1" Type="http://schemas.openxmlformats.org/officeDocument/2006/relationships/slideLayout" Target="../slideLayouts/slideLayout32.xml"/></Relationships>
</file>

<file path=ppt/slides/_rels/slide4266.xml.rels><?xml version="1.0" encoding="UTF-8" standalone="yes"?>
<Relationships xmlns="http://schemas.openxmlformats.org/package/2006/relationships"><Relationship Id="rId3" Type="http://schemas.openxmlformats.org/officeDocument/2006/relationships/slide" Target="slide4269.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67.xml.rels><?xml version="1.0" encoding="UTF-8" standalone="yes"?>
<Relationships xmlns="http://schemas.openxmlformats.org/package/2006/relationships"><Relationship Id="rId3" Type="http://schemas.openxmlformats.org/officeDocument/2006/relationships/slide" Target="slide385.xml"/><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68.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5.xml"/><Relationship Id="rId1" Type="http://schemas.openxmlformats.org/officeDocument/2006/relationships/slideLayout" Target="../slideLayouts/slideLayout29.xml"/></Relationships>
</file>

<file path=ppt/slides/_rels/slide4269.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270.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7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2.xml"/></Relationships>
</file>

<file path=ppt/slides/_rels/slide4272.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4.xml"/><Relationship Id="rId1" Type="http://schemas.openxmlformats.org/officeDocument/2006/relationships/slideLayout" Target="../slideLayouts/slideLayout32.xml"/></Relationships>
</file>

<file path=ppt/slides/_rels/slide427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84.xml"/><Relationship Id="rId1" Type="http://schemas.openxmlformats.org/officeDocument/2006/relationships/slideLayout" Target="../slideLayouts/slideLayout29.xml"/></Relationships>
</file>

<file path=ppt/slides/_rels/slide4274.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26.xml"/><Relationship Id="rId1" Type="http://schemas.openxmlformats.org/officeDocument/2006/relationships/slideLayout" Target="../slideLayouts/slideLayout27.xml"/></Relationships>
</file>

<file path=ppt/slides/_rels/slide4275.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27.xml"/><Relationship Id="rId1" Type="http://schemas.openxmlformats.org/officeDocument/2006/relationships/slideLayout" Target="../slideLayouts/slideLayout27.xml"/></Relationships>
</file>

<file path=ppt/slides/_rels/slide4276.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notesSlide" Target="../notesSlides/notesSlide2128.xml"/><Relationship Id="rId1" Type="http://schemas.openxmlformats.org/officeDocument/2006/relationships/slideLayout" Target="../slideLayouts/slideLayout27.xml"/><Relationship Id="rId5" Type="http://schemas.openxmlformats.org/officeDocument/2006/relationships/slide" Target="slide1.xml"/><Relationship Id="rId4" Type="http://schemas.openxmlformats.org/officeDocument/2006/relationships/slide" Target="slide3573.xml"/></Relationships>
</file>

<file path=ppt/slides/_rels/slide4277.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73.xml"/><Relationship Id="rId1" Type="http://schemas.openxmlformats.org/officeDocument/2006/relationships/slideLayout" Target="../slideLayouts/slideLayout29.xml"/></Relationships>
</file>

<file path=ppt/slides/_rels/slide4278.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4279.xml.rels><?xml version="1.0" encoding="UTF-8" standalone="yes"?>
<Relationships xmlns="http://schemas.openxmlformats.org/package/2006/relationships"><Relationship Id="rId3" Type="http://schemas.openxmlformats.org/officeDocument/2006/relationships/slide" Target="slide3530.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42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280.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530.xml"/><Relationship Id="rId1" Type="http://schemas.openxmlformats.org/officeDocument/2006/relationships/slideLayout" Target="../slideLayouts/slideLayout29.xml"/></Relationships>
</file>

<file path=ppt/slides/_rels/slide4281.xml.rels><?xml version="1.0" encoding="UTF-8" standalone="yes"?>
<Relationships xmlns="http://schemas.openxmlformats.org/package/2006/relationships"><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4282.xml.rels><?xml version="1.0" encoding="UTF-8" standalone="yes"?>
<Relationships xmlns="http://schemas.openxmlformats.org/package/2006/relationships"><Relationship Id="rId3" Type="http://schemas.openxmlformats.org/officeDocument/2006/relationships/slide" Target="slide3292.xml"/><Relationship Id="rId2" Type="http://schemas.openxmlformats.org/officeDocument/2006/relationships/slide" Target="slide255.xml"/><Relationship Id="rId1" Type="http://schemas.openxmlformats.org/officeDocument/2006/relationships/slideLayout" Target="../slideLayouts/slideLayout39.xml"/></Relationships>
</file>

<file path=ppt/slides/_rels/slide4283.xml.rels><?xml version="1.0" encoding="UTF-8" standalone="yes"?>
<Relationships xmlns="http://schemas.openxmlformats.org/package/2006/relationships"><Relationship Id="rId3" Type="http://schemas.openxmlformats.org/officeDocument/2006/relationships/slide" Target="slide255.xml"/><Relationship Id="rId2" Type="http://schemas.openxmlformats.org/officeDocument/2006/relationships/slide" Target="slide3292.xml"/><Relationship Id="rId1" Type="http://schemas.openxmlformats.org/officeDocument/2006/relationships/slideLayout" Target="../slideLayouts/slideLayout29.xml"/></Relationships>
</file>

<file path=ppt/slides/_rels/slide42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xml"/><Relationship Id="rId1" Type="http://schemas.openxmlformats.org/officeDocument/2006/relationships/slideLayout" Target="../slideLayouts/slideLayout15.xml"/></Relationships>
</file>

<file path=ppt/slides/_rels/slide43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3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3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3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3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3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3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3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3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3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xml"/><Relationship Id="rId1" Type="http://schemas.openxmlformats.org/officeDocument/2006/relationships/slideLayout" Target="../slideLayouts/slideLayout15.xml"/></Relationships>
</file>

<file path=ppt/slides/_rels/slide44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4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4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4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4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4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4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4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4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4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xml"/><Relationship Id="rId1" Type="http://schemas.openxmlformats.org/officeDocument/2006/relationships/slideLayout" Target="../slideLayouts/slideLayout15.xml"/><Relationship Id="rId6" Type="http://schemas.openxmlformats.org/officeDocument/2006/relationships/slide" Target="slide818.xml"/><Relationship Id="rId5" Type="http://schemas.openxmlformats.org/officeDocument/2006/relationships/slide" Target="slide46.xml"/><Relationship Id="rId4" Type="http://schemas.openxmlformats.org/officeDocument/2006/relationships/slide" Target="slide800.xml"/></Relationships>
</file>

<file path=ppt/slides/_rels/slide45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5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5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5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5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5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5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5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5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5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xml"/><Relationship Id="rId1" Type="http://schemas.openxmlformats.org/officeDocument/2006/relationships/slideLayout" Target="../slideLayouts/slideLayout15.xml"/></Relationships>
</file>

<file path=ppt/slides/_rels/slide46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image" Target="../media/image42.emf"/><Relationship Id="rId1" Type="http://schemas.openxmlformats.org/officeDocument/2006/relationships/slideLayout" Target="../slideLayouts/slideLayout26.xml"/></Relationships>
</file>

<file path=ppt/slides/_rels/slide46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6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6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6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6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6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6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6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xml"/><Relationship Id="rId1" Type="http://schemas.openxmlformats.org/officeDocument/2006/relationships/slideLayout" Target="../slideLayouts/slideLayout15.xml"/></Relationships>
</file>

<file path=ppt/slides/_rels/slide47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7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7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7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7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7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7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7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7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79.xml.rels><?xml version="1.0" encoding="UTF-8" standalone="yes"?>
<Relationships xmlns="http://schemas.openxmlformats.org/package/2006/relationships"><Relationship Id="rId3" Type="http://schemas.openxmlformats.org/officeDocument/2006/relationships/slide" Target="slide4.xml"/><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xml"/><Relationship Id="rId1" Type="http://schemas.openxmlformats.org/officeDocument/2006/relationships/slideLayout" Target="../slideLayouts/slideLayout15.xml"/></Relationships>
</file>

<file path=ppt/slides/_rels/slide4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4.xml"/><Relationship Id="rId1" Type="http://schemas.openxmlformats.org/officeDocument/2006/relationships/slideLayout" Target="../slideLayouts/slideLayout29.xml"/></Relationships>
</file>

<file path=ppt/slides/_rels/slide48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xml"/><Relationship Id="rId1" Type="http://schemas.openxmlformats.org/officeDocument/2006/relationships/slideLayout" Target="../slideLayouts/slideLayout32.xml"/></Relationships>
</file>

<file path=ppt/slides/_rels/slide4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xml"/><Relationship Id="rId1" Type="http://schemas.openxmlformats.org/officeDocument/2006/relationships/slideLayout" Target="../slideLayouts/slideLayout29.xml"/></Relationships>
</file>

<file path=ppt/slides/_rels/slide4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56.xml"/><Relationship Id="rId1" Type="http://schemas.openxmlformats.org/officeDocument/2006/relationships/slideLayout" Target="../slideLayouts/slideLayout32.xml"/><Relationship Id="rId4" Type="http://schemas.openxmlformats.org/officeDocument/2006/relationships/slide" Target="slide16.xml"/></Relationships>
</file>

<file path=ppt/slides/_rels/slide4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57.xml"/><Relationship Id="rId1" Type="http://schemas.openxmlformats.org/officeDocument/2006/relationships/slideLayout" Target="../slideLayouts/slideLayout32.xml"/></Relationships>
</file>

<file path=ppt/slides/_rels/slide4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58.xml"/><Relationship Id="rId1" Type="http://schemas.openxmlformats.org/officeDocument/2006/relationships/slideLayout" Target="../slideLayouts/slideLayout32.xml"/></Relationships>
</file>

<file path=ppt/slides/_rels/slide487.xml.rels><?xml version="1.0" encoding="UTF-8" standalone="yes"?>
<Relationships xmlns="http://schemas.openxmlformats.org/package/2006/relationships"><Relationship Id="rId3" Type="http://schemas.openxmlformats.org/officeDocument/2006/relationships/slide" Target="slide532.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9.xml"/></Relationships>
</file>

<file path=ppt/slides/_rels/slide4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9.xml"/><Relationship Id="rId1" Type="http://schemas.openxmlformats.org/officeDocument/2006/relationships/slideLayout" Target="../slideLayouts/slideLayout29.xml"/></Relationships>
</file>

<file path=ppt/slides/_rels/slide4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59.xml"/><Relationship Id="rId1" Type="http://schemas.openxmlformats.org/officeDocument/2006/relationships/slideLayout" Target="../slideLayouts/slideLayout32.xml"/></Relationships>
</file>

<file path=ppt/slides/_rels/slide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xml"/><Relationship Id="rId1" Type="http://schemas.openxmlformats.org/officeDocument/2006/relationships/slideLayout" Target="../slideLayouts/slideLayout25.xml"/></Relationships>
</file>

<file path=ppt/slides/_rels/slide4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21.xml"/><Relationship Id="rId1" Type="http://schemas.openxmlformats.org/officeDocument/2006/relationships/slideLayout" Target="../slideLayouts/slideLayout29.xml"/></Relationships>
</file>

<file path=ppt/slides/_rels/slide4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60.xml"/><Relationship Id="rId1" Type="http://schemas.openxmlformats.org/officeDocument/2006/relationships/slideLayout" Target="../slideLayouts/slideLayout32.xml"/><Relationship Id="rId4" Type="http://schemas.openxmlformats.org/officeDocument/2006/relationships/slide" Target="slide497.xml"/></Relationships>
</file>

<file path=ppt/slides/_rels/slide4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497.xml"/><Relationship Id="rId1" Type="http://schemas.openxmlformats.org/officeDocument/2006/relationships/slideLayout" Target="../slideLayouts/slideLayout29.xml"/></Relationships>
</file>

<file path=ppt/slides/_rels/slide493.xml.rels><?xml version="1.0" encoding="UTF-8" standalone="yes"?>
<Relationships xmlns="http://schemas.openxmlformats.org/package/2006/relationships"><Relationship Id="rId3" Type="http://schemas.openxmlformats.org/officeDocument/2006/relationships/slide" Target="slide495.xml"/><Relationship Id="rId2" Type="http://schemas.openxmlformats.org/officeDocument/2006/relationships/notesSlide" Target="../notesSlides/notesSlide261.xml"/><Relationship Id="rId1" Type="http://schemas.openxmlformats.org/officeDocument/2006/relationships/slideLayout" Target="../slideLayouts/slideLayout32.xml"/><Relationship Id="rId5" Type="http://schemas.openxmlformats.org/officeDocument/2006/relationships/slide" Target="slide3.xml"/><Relationship Id="rId4" Type="http://schemas.openxmlformats.org/officeDocument/2006/relationships/slide" Target="slide23.xml"/></Relationships>
</file>

<file path=ppt/slides/_rels/slide4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23.xml"/><Relationship Id="rId1" Type="http://schemas.openxmlformats.org/officeDocument/2006/relationships/slideLayout" Target="../slideLayouts/slideLayout29.xml"/></Relationships>
</file>

<file path=ppt/slides/_rels/slide4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62.xml"/><Relationship Id="rId1" Type="http://schemas.openxmlformats.org/officeDocument/2006/relationships/slideLayout" Target="../slideLayouts/slideLayout32.xml"/><Relationship Id="rId4" Type="http://schemas.openxmlformats.org/officeDocument/2006/relationships/slide" Target="slide23.xml"/></Relationships>
</file>

<file path=ppt/slides/_rels/slide4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23.xml"/><Relationship Id="rId1" Type="http://schemas.openxmlformats.org/officeDocument/2006/relationships/slideLayout" Target="../slideLayouts/slideLayout29.xml"/></Relationships>
</file>

<file path=ppt/slides/_rels/slide4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63.xml"/><Relationship Id="rId1" Type="http://schemas.openxmlformats.org/officeDocument/2006/relationships/slideLayout" Target="../slideLayouts/slideLayout32.xml"/><Relationship Id="rId4" Type="http://schemas.openxmlformats.org/officeDocument/2006/relationships/slide" Target="slide22.xml"/></Relationships>
</file>

<file path=ppt/slides/_rels/slide4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22.xml"/><Relationship Id="rId1" Type="http://schemas.openxmlformats.org/officeDocument/2006/relationships/slideLayout" Target="../slideLayouts/slideLayout29.xml"/></Relationships>
</file>

<file path=ppt/slides/_rels/slide4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64.xml"/><Relationship Id="rId1" Type="http://schemas.openxmlformats.org/officeDocument/2006/relationships/slideLayout" Target="../slideLayouts/slideLayout34.xml"/><Relationship Id="rId4" Type="http://schemas.openxmlformats.org/officeDocument/2006/relationships/slide" Target="slide32.xml"/></Relationships>
</file>

<file path=ppt/slides/_rels/slide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xml"/><Relationship Id="rId1" Type="http://schemas.openxmlformats.org/officeDocument/2006/relationships/slideLayout" Target="../slideLayouts/slideLayout24.xml"/></Relationships>
</file>

<file path=ppt/slides/_rels/slide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xml"/><Relationship Id="rId1" Type="http://schemas.openxmlformats.org/officeDocument/2006/relationships/slideLayout" Target="../slideLayouts/slideLayout25.xml"/></Relationships>
</file>

<file path=ppt/slides/_rels/slide500.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265.xml"/><Relationship Id="rId1" Type="http://schemas.openxmlformats.org/officeDocument/2006/relationships/slideLayout" Target="../slideLayouts/slideLayout32.xml"/><Relationship Id="rId5" Type="http://schemas.openxmlformats.org/officeDocument/2006/relationships/slide" Target="slide505.xml"/><Relationship Id="rId4" Type="http://schemas.openxmlformats.org/officeDocument/2006/relationships/slide" Target="slide3.xml"/></Relationships>
</file>

<file path=ppt/slides/_rels/slide501.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266.xml"/><Relationship Id="rId1" Type="http://schemas.openxmlformats.org/officeDocument/2006/relationships/slideLayout" Target="../slideLayouts/slideLayout32.xml"/><Relationship Id="rId6" Type="http://schemas.openxmlformats.org/officeDocument/2006/relationships/slide" Target="slide529.xml"/><Relationship Id="rId5" Type="http://schemas.openxmlformats.org/officeDocument/2006/relationships/slide" Target="slide505.xml"/><Relationship Id="rId4" Type="http://schemas.openxmlformats.org/officeDocument/2006/relationships/slide" Target="slide3.xml"/></Relationships>
</file>

<file path=ppt/slides/_rels/slide502.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267.xml"/><Relationship Id="rId1" Type="http://schemas.openxmlformats.org/officeDocument/2006/relationships/slideLayout" Target="../slideLayouts/slideLayout32.xml"/><Relationship Id="rId6" Type="http://schemas.openxmlformats.org/officeDocument/2006/relationships/slide" Target="slide529.xml"/><Relationship Id="rId5" Type="http://schemas.openxmlformats.org/officeDocument/2006/relationships/slide" Target="slide505.xml"/><Relationship Id="rId4" Type="http://schemas.openxmlformats.org/officeDocument/2006/relationships/slide" Target="slide3.xml"/></Relationships>
</file>

<file path=ppt/slides/_rels/slide5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68.xml"/><Relationship Id="rId1" Type="http://schemas.openxmlformats.org/officeDocument/2006/relationships/slideLayout" Target="../slideLayouts/slideLayout32.xml"/><Relationship Id="rId6" Type="http://schemas.openxmlformats.org/officeDocument/2006/relationships/slide" Target="slide529.xml"/><Relationship Id="rId5" Type="http://schemas.openxmlformats.org/officeDocument/2006/relationships/slide" Target="slide505.xml"/><Relationship Id="rId4" Type="http://schemas.openxmlformats.org/officeDocument/2006/relationships/slide" Target="slide32.xml"/></Relationships>
</file>

<file path=ppt/slides/_rels/slide504.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269.xml"/><Relationship Id="rId1" Type="http://schemas.openxmlformats.org/officeDocument/2006/relationships/slideLayout" Target="../slideLayouts/slideLayout32.xml"/><Relationship Id="rId6" Type="http://schemas.openxmlformats.org/officeDocument/2006/relationships/slide" Target="slide529.xml"/><Relationship Id="rId5" Type="http://schemas.openxmlformats.org/officeDocument/2006/relationships/slide" Target="slide505.xml"/><Relationship Id="rId4" Type="http://schemas.openxmlformats.org/officeDocument/2006/relationships/slide" Target="slide3.xml"/></Relationships>
</file>

<file path=ppt/slides/_rels/slide505.xml.rels><?xml version="1.0" encoding="UTF-8" standalone="yes"?>
<Relationships xmlns="http://schemas.openxmlformats.org/package/2006/relationships"><Relationship Id="rId8" Type="http://schemas.openxmlformats.org/officeDocument/2006/relationships/slide" Target="slide27.xml"/><Relationship Id="rId13" Type="http://schemas.openxmlformats.org/officeDocument/2006/relationships/slide" Target="slide22.xml"/><Relationship Id="rId18" Type="http://schemas.openxmlformats.org/officeDocument/2006/relationships/slide" Target="slide29.xml"/><Relationship Id="rId3" Type="http://schemas.openxmlformats.org/officeDocument/2006/relationships/slide" Target="slide3.xml"/><Relationship Id="rId7" Type="http://schemas.openxmlformats.org/officeDocument/2006/relationships/slide" Target="slide21.xml"/><Relationship Id="rId12" Type="http://schemas.openxmlformats.org/officeDocument/2006/relationships/slide" Target="slide23.xml"/><Relationship Id="rId17" Type="http://schemas.openxmlformats.org/officeDocument/2006/relationships/slide" Target="slide28.xml"/><Relationship Id="rId2" Type="http://schemas.openxmlformats.org/officeDocument/2006/relationships/slide" Target="slide32.xml"/><Relationship Id="rId16" Type="http://schemas.openxmlformats.org/officeDocument/2006/relationships/slide" Target="slide25.xml"/><Relationship Id="rId1" Type="http://schemas.openxmlformats.org/officeDocument/2006/relationships/slideLayout" Target="../slideLayouts/slideLayout32.xml"/><Relationship Id="rId6" Type="http://schemas.openxmlformats.org/officeDocument/2006/relationships/slide" Target="slide493.xml"/><Relationship Id="rId11" Type="http://schemas.openxmlformats.org/officeDocument/2006/relationships/slide" Target="slide26.xml"/><Relationship Id="rId5" Type="http://schemas.openxmlformats.org/officeDocument/2006/relationships/slide" Target="slide532.xml"/><Relationship Id="rId15" Type="http://schemas.openxmlformats.org/officeDocument/2006/relationships/slide" Target="slide497.xml"/><Relationship Id="rId10" Type="http://schemas.openxmlformats.org/officeDocument/2006/relationships/slide" Target="slide24.xml"/><Relationship Id="rId19" Type="http://schemas.openxmlformats.org/officeDocument/2006/relationships/slide" Target="slide30.xml"/><Relationship Id="rId4" Type="http://schemas.openxmlformats.org/officeDocument/2006/relationships/slide" Target="slide529.xml"/><Relationship Id="rId9" Type="http://schemas.openxmlformats.org/officeDocument/2006/relationships/slide" Target="slide499.xml"/><Relationship Id="rId14" Type="http://schemas.openxmlformats.org/officeDocument/2006/relationships/slide" Target="slide495.xml"/></Relationships>
</file>

<file path=ppt/slides/_rels/slide506.xml.rels><?xml version="1.0" encoding="UTF-8" standalone="yes"?>
<Relationships xmlns="http://schemas.openxmlformats.org/package/2006/relationships"><Relationship Id="rId8" Type="http://schemas.openxmlformats.org/officeDocument/2006/relationships/slide" Target="slide507.xml"/><Relationship Id="rId13" Type="http://schemas.openxmlformats.org/officeDocument/2006/relationships/slide" Target="slide514.xml"/><Relationship Id="rId18" Type="http://schemas.openxmlformats.org/officeDocument/2006/relationships/slide" Target="slide519.xml"/><Relationship Id="rId3" Type="http://schemas.openxmlformats.org/officeDocument/2006/relationships/slide" Target="slide512.xml"/><Relationship Id="rId21" Type="http://schemas.openxmlformats.org/officeDocument/2006/relationships/slide" Target="slide529.xml"/><Relationship Id="rId7" Type="http://schemas.openxmlformats.org/officeDocument/2006/relationships/slide" Target="slide509.xml"/><Relationship Id="rId12" Type="http://schemas.openxmlformats.org/officeDocument/2006/relationships/slide" Target="slide522.xml"/><Relationship Id="rId17" Type="http://schemas.openxmlformats.org/officeDocument/2006/relationships/slide" Target="slide521.xml"/><Relationship Id="rId2" Type="http://schemas.openxmlformats.org/officeDocument/2006/relationships/slide" Target="slide510.xml"/><Relationship Id="rId16" Type="http://schemas.openxmlformats.org/officeDocument/2006/relationships/slide" Target="slide513.xml"/><Relationship Id="rId20" Type="http://schemas.openxmlformats.org/officeDocument/2006/relationships/slide" Target="slide532.xml"/><Relationship Id="rId1" Type="http://schemas.openxmlformats.org/officeDocument/2006/relationships/slideLayout" Target="../slideLayouts/slideLayout32.xml"/><Relationship Id="rId6" Type="http://schemas.openxmlformats.org/officeDocument/2006/relationships/slide" Target="slide517.xml"/><Relationship Id="rId11" Type="http://schemas.openxmlformats.org/officeDocument/2006/relationships/slide" Target="slide518.xml"/><Relationship Id="rId5" Type="http://schemas.openxmlformats.org/officeDocument/2006/relationships/slide" Target="slide508.xml"/><Relationship Id="rId15" Type="http://schemas.openxmlformats.org/officeDocument/2006/relationships/slide" Target="slide511.xml"/><Relationship Id="rId10" Type="http://schemas.openxmlformats.org/officeDocument/2006/relationships/slide" Target="slide520.xml"/><Relationship Id="rId19" Type="http://schemas.openxmlformats.org/officeDocument/2006/relationships/slide" Target="slide3.xml"/><Relationship Id="rId4" Type="http://schemas.openxmlformats.org/officeDocument/2006/relationships/slide" Target="slide515.xml"/><Relationship Id="rId9" Type="http://schemas.openxmlformats.org/officeDocument/2006/relationships/slide" Target="slide516.xml"/><Relationship Id="rId14" Type="http://schemas.openxmlformats.org/officeDocument/2006/relationships/slide" Target="slide32.xml"/></Relationships>
</file>

<file path=ppt/slides/_rels/slide5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70.xml"/><Relationship Id="rId1" Type="http://schemas.openxmlformats.org/officeDocument/2006/relationships/slideLayout" Target="../slideLayouts/slideLayout32.xml"/><Relationship Id="rId5" Type="http://schemas.openxmlformats.org/officeDocument/2006/relationships/slide" Target="slide505.xml"/><Relationship Id="rId4" Type="http://schemas.openxmlformats.org/officeDocument/2006/relationships/slide" Target="slide32.xml"/></Relationships>
</file>

<file path=ppt/slides/_rels/slide5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71.xml"/><Relationship Id="rId1" Type="http://schemas.openxmlformats.org/officeDocument/2006/relationships/slideLayout" Target="../slideLayouts/slideLayout32.xml"/><Relationship Id="rId5" Type="http://schemas.openxmlformats.org/officeDocument/2006/relationships/slide" Target="slide505.xml"/><Relationship Id="rId4" Type="http://schemas.openxmlformats.org/officeDocument/2006/relationships/slide" Target="slide32.xml"/></Relationships>
</file>

<file path=ppt/slides/_rels/slide5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72.xml"/><Relationship Id="rId1" Type="http://schemas.openxmlformats.org/officeDocument/2006/relationships/slideLayout" Target="../slideLayouts/slideLayout32.xml"/><Relationship Id="rId5" Type="http://schemas.openxmlformats.org/officeDocument/2006/relationships/slide" Target="slide505.xml"/><Relationship Id="rId4" Type="http://schemas.openxmlformats.org/officeDocument/2006/relationships/slide" Target="slide32.xml"/></Relationships>
</file>

<file path=ppt/slides/_rels/slide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xml"/><Relationship Id="rId1" Type="http://schemas.openxmlformats.org/officeDocument/2006/relationships/slideLayout" Target="../slideLayouts/slideLayout25.xml"/></Relationships>
</file>

<file path=ppt/slides/_rels/slide5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73.xml"/><Relationship Id="rId1" Type="http://schemas.openxmlformats.org/officeDocument/2006/relationships/slideLayout" Target="../slideLayouts/slideLayout32.xml"/><Relationship Id="rId5" Type="http://schemas.openxmlformats.org/officeDocument/2006/relationships/slide" Target="slide505.xml"/><Relationship Id="rId4" Type="http://schemas.openxmlformats.org/officeDocument/2006/relationships/slide" Target="slide32.xml"/></Relationships>
</file>

<file path=ppt/slides/_rels/slide5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74.xml"/><Relationship Id="rId1" Type="http://schemas.openxmlformats.org/officeDocument/2006/relationships/slideLayout" Target="../slideLayouts/slideLayout32.xml"/><Relationship Id="rId5" Type="http://schemas.openxmlformats.org/officeDocument/2006/relationships/slide" Target="slide505.xml"/><Relationship Id="rId4" Type="http://schemas.openxmlformats.org/officeDocument/2006/relationships/slide" Target="slide32.xml"/></Relationships>
</file>

<file path=ppt/slides/_rels/slide5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75.xml"/><Relationship Id="rId1" Type="http://schemas.openxmlformats.org/officeDocument/2006/relationships/slideLayout" Target="../slideLayouts/slideLayout32.xml"/><Relationship Id="rId5" Type="http://schemas.openxmlformats.org/officeDocument/2006/relationships/slide" Target="slide505.xml"/><Relationship Id="rId4" Type="http://schemas.openxmlformats.org/officeDocument/2006/relationships/slide" Target="slide32.xml"/></Relationships>
</file>

<file path=ppt/slides/_rels/slide5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76.xml"/><Relationship Id="rId1" Type="http://schemas.openxmlformats.org/officeDocument/2006/relationships/slideLayout" Target="../slideLayouts/slideLayout32.xml"/><Relationship Id="rId5" Type="http://schemas.openxmlformats.org/officeDocument/2006/relationships/slide" Target="slide505.xml"/><Relationship Id="rId4" Type="http://schemas.openxmlformats.org/officeDocument/2006/relationships/slide" Target="slide32.xml"/></Relationships>
</file>

<file path=ppt/slides/_rels/slide5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77.xml"/><Relationship Id="rId1" Type="http://schemas.openxmlformats.org/officeDocument/2006/relationships/slideLayout" Target="../slideLayouts/slideLayout32.xml"/><Relationship Id="rId5" Type="http://schemas.openxmlformats.org/officeDocument/2006/relationships/slide" Target="slide505.xml"/><Relationship Id="rId4" Type="http://schemas.openxmlformats.org/officeDocument/2006/relationships/slide" Target="slide32.xml"/></Relationships>
</file>

<file path=ppt/slides/_rels/slide5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78.xml"/><Relationship Id="rId1" Type="http://schemas.openxmlformats.org/officeDocument/2006/relationships/slideLayout" Target="../slideLayouts/slideLayout32.xml"/><Relationship Id="rId5" Type="http://schemas.openxmlformats.org/officeDocument/2006/relationships/slide" Target="slide505.xml"/><Relationship Id="rId4" Type="http://schemas.openxmlformats.org/officeDocument/2006/relationships/slide" Target="slide32.xml"/></Relationships>
</file>

<file path=ppt/slides/_rels/slide5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79.xml"/><Relationship Id="rId1" Type="http://schemas.openxmlformats.org/officeDocument/2006/relationships/slideLayout" Target="../slideLayouts/slideLayout32.xml"/><Relationship Id="rId5" Type="http://schemas.openxmlformats.org/officeDocument/2006/relationships/slide" Target="slide505.xml"/><Relationship Id="rId4" Type="http://schemas.openxmlformats.org/officeDocument/2006/relationships/slide" Target="slide32.xml"/></Relationships>
</file>

<file path=ppt/slides/_rels/slide5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0.xml"/><Relationship Id="rId1" Type="http://schemas.openxmlformats.org/officeDocument/2006/relationships/slideLayout" Target="../slideLayouts/slideLayout32.xml"/><Relationship Id="rId5" Type="http://schemas.openxmlformats.org/officeDocument/2006/relationships/slide" Target="slide505.xml"/><Relationship Id="rId4" Type="http://schemas.openxmlformats.org/officeDocument/2006/relationships/slide" Target="slide32.xml"/></Relationships>
</file>

<file path=ppt/slides/_rels/slide5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1.xml"/><Relationship Id="rId1" Type="http://schemas.openxmlformats.org/officeDocument/2006/relationships/slideLayout" Target="../slideLayouts/slideLayout32.xml"/><Relationship Id="rId5" Type="http://schemas.openxmlformats.org/officeDocument/2006/relationships/slide" Target="slide505.xml"/><Relationship Id="rId4" Type="http://schemas.openxmlformats.org/officeDocument/2006/relationships/slide" Target="slide32.xml"/></Relationships>
</file>

<file path=ppt/slides/_rels/slide5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2.xml"/><Relationship Id="rId1" Type="http://schemas.openxmlformats.org/officeDocument/2006/relationships/slideLayout" Target="../slideLayouts/slideLayout32.xml"/><Relationship Id="rId5" Type="http://schemas.openxmlformats.org/officeDocument/2006/relationships/slide" Target="slide505.xml"/><Relationship Id="rId4" Type="http://schemas.openxmlformats.org/officeDocument/2006/relationships/slide" Target="slide32.xml"/></Relationships>
</file>

<file path=ppt/slides/_rels/slide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xml"/><Relationship Id="rId1" Type="http://schemas.openxmlformats.org/officeDocument/2006/relationships/slideLayout" Target="../slideLayouts/slideLayout25.xml"/></Relationships>
</file>

<file path=ppt/slides/_rels/slide5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3.xml"/><Relationship Id="rId1" Type="http://schemas.openxmlformats.org/officeDocument/2006/relationships/slideLayout" Target="../slideLayouts/slideLayout32.xml"/><Relationship Id="rId5" Type="http://schemas.openxmlformats.org/officeDocument/2006/relationships/slide" Target="slide505.xml"/><Relationship Id="rId4" Type="http://schemas.openxmlformats.org/officeDocument/2006/relationships/slide" Target="slide32.xml"/></Relationships>
</file>

<file path=ppt/slides/_rels/slide5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4.xml"/><Relationship Id="rId1" Type="http://schemas.openxmlformats.org/officeDocument/2006/relationships/slideLayout" Target="../slideLayouts/slideLayout32.xml"/><Relationship Id="rId5" Type="http://schemas.openxmlformats.org/officeDocument/2006/relationships/slide" Target="slide505.xml"/><Relationship Id="rId4" Type="http://schemas.openxmlformats.org/officeDocument/2006/relationships/slide" Target="slide32.xml"/></Relationships>
</file>

<file path=ppt/slides/_rels/slide5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5.xml"/><Relationship Id="rId1" Type="http://schemas.openxmlformats.org/officeDocument/2006/relationships/slideLayout" Target="../slideLayouts/slideLayout32.xml"/><Relationship Id="rId5" Type="http://schemas.openxmlformats.org/officeDocument/2006/relationships/slide" Target="slide505.xml"/><Relationship Id="rId4" Type="http://schemas.openxmlformats.org/officeDocument/2006/relationships/slide" Target="slide32.xml"/></Relationships>
</file>

<file path=ppt/slides/_rels/slide5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1.xml"/><Relationship Id="rId1" Type="http://schemas.openxmlformats.org/officeDocument/2006/relationships/slideLayout" Target="../slideLayouts/slideLayout29.xml"/></Relationships>
</file>

<file path=ppt/slides/_rels/slide5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6.xml"/><Relationship Id="rId1" Type="http://schemas.openxmlformats.org/officeDocument/2006/relationships/slideLayout" Target="../slideLayouts/slideLayout32.xml"/><Relationship Id="rId5" Type="http://schemas.openxmlformats.org/officeDocument/2006/relationships/slide" Target="slide505.xml"/><Relationship Id="rId4" Type="http://schemas.openxmlformats.org/officeDocument/2006/relationships/slide" Target="slide32.xml"/></Relationships>
</file>

<file path=ppt/slides/_rels/slide5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7.xml"/><Relationship Id="rId1" Type="http://schemas.openxmlformats.org/officeDocument/2006/relationships/slideLayout" Target="../slideLayouts/slideLayout32.xml"/><Relationship Id="rId5" Type="http://schemas.openxmlformats.org/officeDocument/2006/relationships/slide" Target="slide505.xml"/><Relationship Id="rId4" Type="http://schemas.openxmlformats.org/officeDocument/2006/relationships/slide" Target="slide32.xml"/></Relationships>
</file>

<file path=ppt/slides/_rels/slide5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8.xml"/><Relationship Id="rId1" Type="http://schemas.openxmlformats.org/officeDocument/2006/relationships/slideLayout" Target="../slideLayouts/slideLayout32.xml"/><Relationship Id="rId5" Type="http://schemas.openxmlformats.org/officeDocument/2006/relationships/slide" Target="slide505.xml"/><Relationship Id="rId4" Type="http://schemas.openxmlformats.org/officeDocument/2006/relationships/slide" Target="slide32.xml"/></Relationships>
</file>

<file path=ppt/slides/_rels/slide5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9.xml"/><Relationship Id="rId1" Type="http://schemas.openxmlformats.org/officeDocument/2006/relationships/slideLayout" Target="../slideLayouts/slideLayout32.xml"/><Relationship Id="rId6" Type="http://schemas.openxmlformats.org/officeDocument/2006/relationships/slide" Target="slide529.xml"/><Relationship Id="rId5" Type="http://schemas.openxmlformats.org/officeDocument/2006/relationships/slide" Target="slide505.xml"/><Relationship Id="rId4" Type="http://schemas.openxmlformats.org/officeDocument/2006/relationships/slide" Target="slide32.xml"/></Relationships>
</file>

<file path=ppt/slides/_rels/slide5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2.xml"/><Relationship Id="rId1" Type="http://schemas.openxmlformats.org/officeDocument/2006/relationships/slideLayout" Target="../slideLayouts/slideLayout29.xml"/></Relationships>
</file>

<file path=ppt/slides/_rels/slide5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0.xml"/><Relationship Id="rId1" Type="http://schemas.openxmlformats.org/officeDocument/2006/relationships/slideLayout" Target="../slideLayouts/slideLayout32.xml"/></Relationships>
</file>

<file path=ppt/slides/_rels/slide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xml"/><Relationship Id="rId1" Type="http://schemas.openxmlformats.org/officeDocument/2006/relationships/slideLayout" Target="../slideLayouts/slideLayout15.xml"/></Relationships>
</file>

<file path=ppt/slides/_rels/slide5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1.xml"/><Relationship Id="rId1" Type="http://schemas.openxmlformats.org/officeDocument/2006/relationships/slideLayout" Target="../slideLayouts/slideLayout32.xml"/><Relationship Id="rId4" Type="http://schemas.openxmlformats.org/officeDocument/2006/relationships/slide" Target="slide32.xml"/></Relationships>
</file>

<file path=ppt/slides/_rels/slide5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2.xml"/><Relationship Id="rId1" Type="http://schemas.openxmlformats.org/officeDocument/2006/relationships/slideLayout" Target="../slideLayouts/slideLayout29.xml"/></Relationships>
</file>

<file path=ppt/slides/_rels/slide532.xml.rels><?xml version="1.0" encoding="UTF-8" standalone="yes"?>
<Relationships xmlns="http://schemas.openxmlformats.org/package/2006/relationships"><Relationship Id="rId8" Type="http://schemas.openxmlformats.org/officeDocument/2006/relationships/slide" Target="slide599.xml"/><Relationship Id="rId13" Type="http://schemas.openxmlformats.org/officeDocument/2006/relationships/slide" Target="slide664.xml"/><Relationship Id="rId18" Type="http://schemas.openxmlformats.org/officeDocument/2006/relationships/slide" Target="slide617.xml"/><Relationship Id="rId3" Type="http://schemas.openxmlformats.org/officeDocument/2006/relationships/slide" Target="slide535.xml"/><Relationship Id="rId21" Type="http://schemas.openxmlformats.org/officeDocument/2006/relationships/slide" Target="slide696.xml"/><Relationship Id="rId7" Type="http://schemas.openxmlformats.org/officeDocument/2006/relationships/slide" Target="slide597.xml"/><Relationship Id="rId12" Type="http://schemas.openxmlformats.org/officeDocument/2006/relationships/slide" Target="slide641.xml"/><Relationship Id="rId17" Type="http://schemas.openxmlformats.org/officeDocument/2006/relationships/slide" Target="slide576.xml"/><Relationship Id="rId2" Type="http://schemas.openxmlformats.org/officeDocument/2006/relationships/slide" Target="slide533.xml"/><Relationship Id="rId16" Type="http://schemas.openxmlformats.org/officeDocument/2006/relationships/slide" Target="slide573.xml"/><Relationship Id="rId20" Type="http://schemas.openxmlformats.org/officeDocument/2006/relationships/slide" Target="slide693.xml"/><Relationship Id="rId1" Type="http://schemas.openxmlformats.org/officeDocument/2006/relationships/slideLayout" Target="../slideLayouts/slideLayout32.xml"/><Relationship Id="rId6" Type="http://schemas.openxmlformats.org/officeDocument/2006/relationships/slide" Target="slide565.xml"/><Relationship Id="rId11" Type="http://schemas.openxmlformats.org/officeDocument/2006/relationships/slide" Target="slide630.xml"/><Relationship Id="rId5" Type="http://schemas.openxmlformats.org/officeDocument/2006/relationships/slide" Target="slide546.xml"/><Relationship Id="rId15" Type="http://schemas.openxmlformats.org/officeDocument/2006/relationships/slide" Target="slide690.xml"/><Relationship Id="rId23" Type="http://schemas.openxmlformats.org/officeDocument/2006/relationships/slide" Target="slide16.xml"/><Relationship Id="rId10" Type="http://schemas.openxmlformats.org/officeDocument/2006/relationships/slide" Target="slide607.xml"/><Relationship Id="rId19" Type="http://schemas.openxmlformats.org/officeDocument/2006/relationships/slide" Target="slide538.xml"/><Relationship Id="rId4" Type="http://schemas.openxmlformats.org/officeDocument/2006/relationships/slide" Target="slide543.xml"/><Relationship Id="rId9" Type="http://schemas.openxmlformats.org/officeDocument/2006/relationships/slide" Target="slide601.xml"/><Relationship Id="rId14" Type="http://schemas.openxmlformats.org/officeDocument/2006/relationships/slide" Target="slide677.xml"/><Relationship Id="rId22" Type="http://schemas.openxmlformats.org/officeDocument/2006/relationships/slide" Target="slide3.xml"/></Relationships>
</file>

<file path=ppt/slides/_rels/slide5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2.xml"/><Relationship Id="rId1" Type="http://schemas.openxmlformats.org/officeDocument/2006/relationships/slideLayout" Target="../slideLayouts/slideLayout32.xml"/><Relationship Id="rId6" Type="http://schemas.openxmlformats.org/officeDocument/2006/relationships/slide" Target="slide710.xml"/><Relationship Id="rId5" Type="http://schemas.openxmlformats.org/officeDocument/2006/relationships/slide" Target="slide19.xml"/><Relationship Id="rId4" Type="http://schemas.openxmlformats.org/officeDocument/2006/relationships/slide" Target="slide532.xml"/></Relationships>
</file>

<file path=ppt/slides/_rels/slide5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9.xml"/><Relationship Id="rId1" Type="http://schemas.openxmlformats.org/officeDocument/2006/relationships/slideLayout" Target="../slideLayouts/slideLayout29.xml"/></Relationships>
</file>

<file path=ppt/slides/_rels/slide5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3.xml"/><Relationship Id="rId1" Type="http://schemas.openxmlformats.org/officeDocument/2006/relationships/slideLayout" Target="../slideLayouts/slideLayout32.xml"/><Relationship Id="rId4" Type="http://schemas.openxmlformats.org/officeDocument/2006/relationships/slide" Target="slide532.xml"/></Relationships>
</file>

<file path=ppt/slides/_rels/slide5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4.xml"/><Relationship Id="rId1" Type="http://schemas.openxmlformats.org/officeDocument/2006/relationships/slideLayout" Target="../slideLayouts/slideLayout32.xml"/><Relationship Id="rId4" Type="http://schemas.openxmlformats.org/officeDocument/2006/relationships/slide" Target="slide19.xml"/></Relationships>
</file>

<file path=ppt/slides/_rels/slide5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9.xml"/><Relationship Id="rId1" Type="http://schemas.openxmlformats.org/officeDocument/2006/relationships/slideLayout" Target="../slideLayouts/slideLayout29.xml"/></Relationships>
</file>

<file path=ppt/slides/_rels/slide538.xml.rels><?xml version="1.0" encoding="UTF-8" standalone="yes"?>
<Relationships xmlns="http://schemas.openxmlformats.org/package/2006/relationships"><Relationship Id="rId3" Type="http://schemas.openxmlformats.org/officeDocument/2006/relationships/slide" Target="slide495.xml"/><Relationship Id="rId2" Type="http://schemas.openxmlformats.org/officeDocument/2006/relationships/notesSlide" Target="../notesSlides/notesSlide295.xml"/><Relationship Id="rId1" Type="http://schemas.openxmlformats.org/officeDocument/2006/relationships/slideLayout" Target="../slideLayouts/slideLayout32.xml"/><Relationship Id="rId5" Type="http://schemas.openxmlformats.org/officeDocument/2006/relationships/slide" Target="slide3.xml"/><Relationship Id="rId4" Type="http://schemas.openxmlformats.org/officeDocument/2006/relationships/slide" Target="slide493.xml"/></Relationships>
</file>

<file path=ppt/slides/_rels/slide5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6.xml"/><Relationship Id="rId1" Type="http://schemas.openxmlformats.org/officeDocument/2006/relationships/slideLayout" Target="../slideLayouts/slideLayout32.xml"/><Relationship Id="rId4" Type="http://schemas.openxmlformats.org/officeDocument/2006/relationships/slide" Target="slide532.xml"/></Relationships>
</file>

<file path=ppt/slides/_rels/slide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xml"/><Relationship Id="rId1" Type="http://schemas.openxmlformats.org/officeDocument/2006/relationships/slideLayout" Target="../slideLayouts/slideLayout15.xml"/></Relationships>
</file>

<file path=ppt/slides/_rels/slide540.xml.rels><?xml version="1.0" encoding="UTF-8" standalone="yes"?>
<Relationships xmlns="http://schemas.openxmlformats.org/package/2006/relationships"><Relationship Id="rId3" Type="http://schemas.openxmlformats.org/officeDocument/2006/relationships/slide" Target="slide495.xml"/><Relationship Id="rId2" Type="http://schemas.openxmlformats.org/officeDocument/2006/relationships/notesSlide" Target="../notesSlides/notesSlide297.xml"/><Relationship Id="rId1" Type="http://schemas.openxmlformats.org/officeDocument/2006/relationships/slideLayout" Target="../slideLayouts/slideLayout32.xml"/><Relationship Id="rId5" Type="http://schemas.openxmlformats.org/officeDocument/2006/relationships/slide" Target="slide3.xml"/><Relationship Id="rId4" Type="http://schemas.openxmlformats.org/officeDocument/2006/relationships/slide" Target="slide493.xml"/></Relationships>
</file>

<file path=ppt/slides/_rels/slide5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8.xml"/><Relationship Id="rId1" Type="http://schemas.openxmlformats.org/officeDocument/2006/relationships/slideLayout" Target="../slideLayouts/slideLayout32.xml"/><Relationship Id="rId4" Type="http://schemas.openxmlformats.org/officeDocument/2006/relationships/slide" Target="slide24.xml"/></Relationships>
</file>

<file path=ppt/slides/_rels/slide5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24.xml"/><Relationship Id="rId1" Type="http://schemas.openxmlformats.org/officeDocument/2006/relationships/slideLayout" Target="../slideLayouts/slideLayout29.xml"/></Relationships>
</file>

<file path=ppt/slides/_rels/slide5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9.xml"/><Relationship Id="rId1" Type="http://schemas.openxmlformats.org/officeDocument/2006/relationships/slideLayout" Target="../slideLayouts/slideLayout32.xml"/><Relationship Id="rId4" Type="http://schemas.openxmlformats.org/officeDocument/2006/relationships/slide" Target="slide532.xml"/></Relationships>
</file>

<file path=ppt/slides/_rels/slide5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0.xml"/><Relationship Id="rId1" Type="http://schemas.openxmlformats.org/officeDocument/2006/relationships/slideLayout" Target="../slideLayouts/slideLayout32.xml"/><Relationship Id="rId4" Type="http://schemas.openxmlformats.org/officeDocument/2006/relationships/slide" Target="slide19.xml"/></Relationships>
</file>

<file path=ppt/slides/_rels/slide5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9.xml"/><Relationship Id="rId1" Type="http://schemas.openxmlformats.org/officeDocument/2006/relationships/slideLayout" Target="../slideLayouts/slideLayout29.xml"/></Relationships>
</file>

<file path=ppt/slides/_rels/slide5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1.xml"/><Relationship Id="rId1" Type="http://schemas.openxmlformats.org/officeDocument/2006/relationships/slideLayout" Target="../slideLayouts/slideLayout32.xml"/><Relationship Id="rId5" Type="http://schemas.openxmlformats.org/officeDocument/2006/relationships/slide" Target="slide556.xml"/><Relationship Id="rId4" Type="http://schemas.openxmlformats.org/officeDocument/2006/relationships/slide" Target="slide532.xml"/></Relationships>
</file>

<file path=ppt/slides/_rels/slide5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2.xml"/><Relationship Id="rId1" Type="http://schemas.openxmlformats.org/officeDocument/2006/relationships/slideLayout" Target="../slideLayouts/slideLayout32.xml"/></Relationships>
</file>

<file path=ppt/slides/_rels/slide5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3.xml"/><Relationship Id="rId1" Type="http://schemas.openxmlformats.org/officeDocument/2006/relationships/slideLayout" Target="../slideLayouts/slideLayout32.xml"/></Relationships>
</file>

<file path=ppt/slides/_rels/slide5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4.xml"/><Relationship Id="rId1" Type="http://schemas.openxmlformats.org/officeDocument/2006/relationships/slideLayout" Target="../slideLayouts/slideLayout32.xml"/></Relationships>
</file>

<file path=ppt/slides/_rels/slide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xml"/><Relationship Id="rId1" Type="http://schemas.openxmlformats.org/officeDocument/2006/relationships/slideLayout" Target="../slideLayouts/slideLayout24.xml"/></Relationships>
</file>

<file path=ppt/slides/_rels/slide5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5.xml"/><Relationship Id="rId1" Type="http://schemas.openxmlformats.org/officeDocument/2006/relationships/slideLayout" Target="../slideLayouts/slideLayout32.xml"/></Relationships>
</file>

<file path=ppt/slides/_rels/slide5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6.xml"/><Relationship Id="rId1" Type="http://schemas.openxmlformats.org/officeDocument/2006/relationships/slideLayout" Target="../slideLayouts/slideLayout32.xml"/></Relationships>
</file>

<file path=ppt/slides/_rels/slide5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7.xml"/><Relationship Id="rId1" Type="http://schemas.openxmlformats.org/officeDocument/2006/relationships/slideLayout" Target="../slideLayouts/slideLayout32.xml"/></Relationships>
</file>

<file path=ppt/slides/_rels/slide5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8.xml"/><Relationship Id="rId1" Type="http://schemas.openxmlformats.org/officeDocument/2006/relationships/slideLayout" Target="../slideLayouts/slideLayout32.xml"/></Relationships>
</file>

<file path=ppt/slides/_rels/slide5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9.xml"/><Relationship Id="rId1" Type="http://schemas.openxmlformats.org/officeDocument/2006/relationships/slideLayout" Target="../slideLayouts/slideLayout32.xml"/></Relationships>
</file>

<file path=ppt/slides/_rels/slide5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0.xml"/><Relationship Id="rId1" Type="http://schemas.openxmlformats.org/officeDocument/2006/relationships/slideLayout" Target="../slideLayouts/slideLayout32.xml"/></Relationships>
</file>

<file path=ppt/slides/_rels/slide5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1.xml"/><Relationship Id="rId1" Type="http://schemas.openxmlformats.org/officeDocument/2006/relationships/slideLayout" Target="../slideLayouts/slideLayout32.xml"/></Relationships>
</file>

<file path=ppt/slides/_rels/slide5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2.xml"/><Relationship Id="rId1" Type="http://schemas.openxmlformats.org/officeDocument/2006/relationships/slideLayout" Target="../slideLayouts/slideLayout32.xml"/><Relationship Id="rId4" Type="http://schemas.openxmlformats.org/officeDocument/2006/relationships/slide" Target="slide21.xml"/></Relationships>
</file>

<file path=ppt/slides/_rels/slide5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3.xml"/><Relationship Id="rId1" Type="http://schemas.openxmlformats.org/officeDocument/2006/relationships/slideLayout" Target="../slideLayouts/slideLayout32.xml"/></Relationships>
</file>

<file path=ppt/slides/_rels/slide5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4.xml"/><Relationship Id="rId1" Type="http://schemas.openxmlformats.org/officeDocument/2006/relationships/slideLayout" Target="../slideLayouts/slideLayout32.xml"/></Relationships>
</file>

<file path=ppt/slides/_rels/slide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xml"/><Relationship Id="rId1" Type="http://schemas.openxmlformats.org/officeDocument/2006/relationships/slideLayout" Target="../slideLayouts/slideLayout18.xml"/></Relationships>
</file>

<file path=ppt/slides/_rels/slide5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5.xml"/><Relationship Id="rId1" Type="http://schemas.openxmlformats.org/officeDocument/2006/relationships/slideLayout" Target="../slideLayouts/slideLayout32.xml"/></Relationships>
</file>

<file path=ppt/slides/_rels/slide5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6.xml"/><Relationship Id="rId1" Type="http://schemas.openxmlformats.org/officeDocument/2006/relationships/slideLayout" Target="../slideLayouts/slideLayout32.xml"/></Relationships>
</file>

<file path=ppt/slides/_rels/slide5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7.xml"/><Relationship Id="rId1" Type="http://schemas.openxmlformats.org/officeDocument/2006/relationships/slideLayout" Target="../slideLayouts/slideLayout32.xml"/></Relationships>
</file>

<file path=ppt/slides/_rels/slide5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8.xml"/><Relationship Id="rId1" Type="http://schemas.openxmlformats.org/officeDocument/2006/relationships/slideLayout" Target="../slideLayouts/slideLayout32.xml"/><Relationship Id="rId4" Type="http://schemas.openxmlformats.org/officeDocument/2006/relationships/slide" Target="slide34.xml"/></Relationships>
</file>

<file path=ppt/slides/_rels/slide5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4.xml"/><Relationship Id="rId1" Type="http://schemas.openxmlformats.org/officeDocument/2006/relationships/slideLayout" Target="../slideLayouts/slideLayout29.xml"/></Relationships>
</file>

<file path=ppt/slides/_rels/slide5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9.xml"/><Relationship Id="rId1" Type="http://schemas.openxmlformats.org/officeDocument/2006/relationships/slideLayout" Target="../slideLayouts/slideLayout32.xml"/><Relationship Id="rId5" Type="http://schemas.openxmlformats.org/officeDocument/2006/relationships/slide" Target="slide19.xml"/><Relationship Id="rId4" Type="http://schemas.openxmlformats.org/officeDocument/2006/relationships/slide" Target="slide532.xml"/></Relationships>
</file>

<file path=ppt/slides/_rels/slide5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0.xml"/><Relationship Id="rId1" Type="http://schemas.openxmlformats.org/officeDocument/2006/relationships/slideLayout" Target="../slideLayouts/slideLayout32.xml"/></Relationships>
</file>

<file path=ppt/slides/_rels/slide5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1.xml"/><Relationship Id="rId1" Type="http://schemas.openxmlformats.org/officeDocument/2006/relationships/slideLayout" Target="../slideLayouts/slideLayout32.xml"/></Relationships>
</file>

<file path=ppt/slides/_rels/slide5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2.xml"/><Relationship Id="rId1" Type="http://schemas.openxmlformats.org/officeDocument/2006/relationships/slideLayout" Target="../slideLayouts/slideLayout32.xml"/></Relationships>
</file>

<file path=ppt/slides/_rels/slide5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3.xml"/><Relationship Id="rId1" Type="http://schemas.openxmlformats.org/officeDocument/2006/relationships/slideLayout" Target="../slideLayouts/slideLayout32.xml"/></Relationships>
</file>

<file path=ppt/slides/_rels/slide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xml"/><Relationship Id="rId1" Type="http://schemas.openxmlformats.org/officeDocument/2006/relationships/slideLayout" Target="../slideLayouts/slideLayout18.xml"/></Relationships>
</file>

<file path=ppt/slides/_rels/slide5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4.xml"/><Relationship Id="rId1" Type="http://schemas.openxmlformats.org/officeDocument/2006/relationships/slideLayout" Target="../slideLayouts/slideLayout32.xml"/></Relationships>
</file>

<file path=ppt/slides/_rels/slide5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5.xml"/><Relationship Id="rId1" Type="http://schemas.openxmlformats.org/officeDocument/2006/relationships/slideLayout" Target="../slideLayouts/slideLayout32.xml"/><Relationship Id="rId4" Type="http://schemas.openxmlformats.org/officeDocument/2006/relationships/slide" Target="slide34.xml"/></Relationships>
</file>

<file path=ppt/slides/_rels/slide5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4.xml"/><Relationship Id="rId1" Type="http://schemas.openxmlformats.org/officeDocument/2006/relationships/slideLayout" Target="../slideLayouts/slideLayout29.xml"/></Relationships>
</file>

<file path=ppt/slides/_rels/slide5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6.xml"/><Relationship Id="rId1" Type="http://schemas.openxmlformats.org/officeDocument/2006/relationships/slideLayout" Target="../slideLayouts/slideLayout32.xml"/><Relationship Id="rId4" Type="http://schemas.openxmlformats.org/officeDocument/2006/relationships/slide" Target="slide532.xml"/></Relationships>
</file>

<file path=ppt/slides/_rels/slide5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7.xml"/><Relationship Id="rId1" Type="http://schemas.openxmlformats.org/officeDocument/2006/relationships/slideLayout" Target="../slideLayouts/slideLayout32.xml"/><Relationship Id="rId4" Type="http://schemas.openxmlformats.org/officeDocument/2006/relationships/slide" Target="slide19.xml"/></Relationships>
</file>

<file path=ppt/slides/_rels/slide5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9.xml"/><Relationship Id="rId1" Type="http://schemas.openxmlformats.org/officeDocument/2006/relationships/slideLayout" Target="../slideLayouts/slideLayout29.xml"/></Relationships>
</file>

<file path=ppt/slides/_rels/slide5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8.xml"/><Relationship Id="rId1" Type="http://schemas.openxmlformats.org/officeDocument/2006/relationships/slideLayout" Target="../slideLayouts/slideLayout32.xml"/><Relationship Id="rId5" Type="http://schemas.openxmlformats.org/officeDocument/2006/relationships/slide" Target="slide586.xml"/><Relationship Id="rId4" Type="http://schemas.openxmlformats.org/officeDocument/2006/relationships/slide" Target="slide532.xml"/></Relationships>
</file>

<file path=ppt/slides/_rels/slide5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9.xml"/><Relationship Id="rId1" Type="http://schemas.openxmlformats.org/officeDocument/2006/relationships/slideLayout" Target="../slideLayouts/slideLayout32.xml"/></Relationships>
</file>

<file path=ppt/slides/_rels/slide5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0.xml"/><Relationship Id="rId1" Type="http://schemas.openxmlformats.org/officeDocument/2006/relationships/slideLayout" Target="../slideLayouts/slideLayout32.xml"/></Relationships>
</file>

<file path=ppt/slides/_rels/slide5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1.xml"/><Relationship Id="rId1" Type="http://schemas.openxmlformats.org/officeDocument/2006/relationships/slideLayout" Target="../slideLayouts/slideLayout32.xml"/></Relationships>
</file>

<file path=ppt/slides/_rels/slide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xml"/><Relationship Id="rId1" Type="http://schemas.openxmlformats.org/officeDocument/2006/relationships/slideLayout" Target="../slideLayouts/slideLayout18.xml"/></Relationships>
</file>

<file path=ppt/slides/_rels/slide5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2.xml"/><Relationship Id="rId1" Type="http://schemas.openxmlformats.org/officeDocument/2006/relationships/slideLayout" Target="../slideLayouts/slideLayout32.xml"/></Relationships>
</file>

<file path=ppt/slides/_rels/slide5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3.xml"/><Relationship Id="rId1" Type="http://schemas.openxmlformats.org/officeDocument/2006/relationships/slideLayout" Target="../slideLayouts/slideLayout32.xml"/></Relationships>
</file>

<file path=ppt/slides/_rels/slide5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4.xml"/><Relationship Id="rId1" Type="http://schemas.openxmlformats.org/officeDocument/2006/relationships/slideLayout" Target="../slideLayouts/slideLayout32.xml"/></Relationships>
</file>

<file path=ppt/slides/_rels/slide5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5.xml"/><Relationship Id="rId1" Type="http://schemas.openxmlformats.org/officeDocument/2006/relationships/slideLayout" Target="../slideLayouts/slideLayout32.xml"/></Relationships>
</file>

<file path=ppt/slides/_rels/slide5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6.xml"/><Relationship Id="rId1" Type="http://schemas.openxmlformats.org/officeDocument/2006/relationships/slideLayout" Target="../slideLayouts/slideLayout32.xml"/></Relationships>
</file>

<file path=ppt/slides/_rels/slide5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7.xml"/><Relationship Id="rId1" Type="http://schemas.openxmlformats.org/officeDocument/2006/relationships/slideLayout" Target="../slideLayouts/slideLayout32.xml"/></Relationships>
</file>

<file path=ppt/slides/_rels/slide5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8.xml"/><Relationship Id="rId1" Type="http://schemas.openxmlformats.org/officeDocument/2006/relationships/slideLayout" Target="../slideLayouts/slideLayout32.xml"/></Relationships>
</file>

<file path=ppt/slides/_rels/slide5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9.xml"/><Relationship Id="rId1" Type="http://schemas.openxmlformats.org/officeDocument/2006/relationships/slideLayout" Target="../slideLayouts/slideLayout32.xml"/></Relationships>
</file>

<file path=ppt/slides/_rels/slide5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0.xml"/><Relationship Id="rId1" Type="http://schemas.openxmlformats.org/officeDocument/2006/relationships/slideLayout" Target="../slideLayouts/slideLayout32.xml"/></Relationships>
</file>

<file path=ppt/slides/_rels/slide5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1.xml"/><Relationship Id="rId1" Type="http://schemas.openxmlformats.org/officeDocument/2006/relationships/slideLayout" Target="../slideLayouts/slideLayout32.xml"/></Relationships>
</file>

<file path=ppt/slides/_rels/slide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xml"/><Relationship Id="rId1" Type="http://schemas.openxmlformats.org/officeDocument/2006/relationships/slideLayout" Target="../slideLayouts/slideLayout18.xml"/></Relationships>
</file>

<file path=ppt/slides/_rels/slide5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2.xml"/><Relationship Id="rId1" Type="http://schemas.openxmlformats.org/officeDocument/2006/relationships/slideLayout" Target="../slideLayouts/slideLayout32.xml"/></Relationships>
</file>

<file path=ppt/slides/_rels/slide5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3.xml"/><Relationship Id="rId1" Type="http://schemas.openxmlformats.org/officeDocument/2006/relationships/slideLayout" Target="../slideLayouts/slideLayout32.xml"/></Relationships>
</file>

<file path=ppt/slides/_rels/slide5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4.xml"/><Relationship Id="rId1" Type="http://schemas.openxmlformats.org/officeDocument/2006/relationships/slideLayout" Target="../slideLayouts/slideLayout32.xml"/></Relationships>
</file>

<file path=ppt/slides/_rels/slide5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5.xml"/><Relationship Id="rId1" Type="http://schemas.openxmlformats.org/officeDocument/2006/relationships/slideLayout" Target="../slideLayouts/slideLayout32.xml"/></Relationships>
</file>

<file path=ppt/slides/_rels/slide5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6.xml"/><Relationship Id="rId1" Type="http://schemas.openxmlformats.org/officeDocument/2006/relationships/slideLayout" Target="../slideLayouts/slideLayout32.xml"/></Relationships>
</file>

<file path=ppt/slides/_rels/slide5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7.xml"/><Relationship Id="rId1" Type="http://schemas.openxmlformats.org/officeDocument/2006/relationships/slideLayout" Target="../slideLayouts/slideLayout32.xml"/><Relationship Id="rId4" Type="http://schemas.openxmlformats.org/officeDocument/2006/relationships/slide" Target="slide34.xml"/></Relationships>
</file>

<file path=ppt/slides/_rels/slide5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4.xml"/><Relationship Id="rId1" Type="http://schemas.openxmlformats.org/officeDocument/2006/relationships/slideLayout" Target="../slideLayouts/slideLayout29.xml"/></Relationships>
</file>

<file path=ppt/slides/_rels/slide5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8.xml"/><Relationship Id="rId1" Type="http://schemas.openxmlformats.org/officeDocument/2006/relationships/slideLayout" Target="../slideLayouts/slideLayout32.xml"/><Relationship Id="rId5" Type="http://schemas.openxmlformats.org/officeDocument/2006/relationships/slide" Target="slide19.xml"/><Relationship Id="rId4" Type="http://schemas.openxmlformats.org/officeDocument/2006/relationships/slide" Target="slide532.xml"/></Relationships>
</file>

<file path=ppt/slides/_rels/slide5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9.xml"/><Relationship Id="rId1" Type="http://schemas.openxmlformats.org/officeDocument/2006/relationships/slideLayout" Target="../slideLayouts/slideLayout29.xml"/></Relationships>
</file>

<file path=ppt/slides/_rels/slide5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9.xml"/><Relationship Id="rId1" Type="http://schemas.openxmlformats.org/officeDocument/2006/relationships/slideLayout" Target="../slideLayouts/slideLayout32.xml"/><Relationship Id="rId5" Type="http://schemas.openxmlformats.org/officeDocument/2006/relationships/slide" Target="slide19.xml"/><Relationship Id="rId4" Type="http://schemas.openxmlformats.org/officeDocument/2006/relationships/slide" Target="slide532.xml"/></Relationships>
</file>

<file path=ppt/slides/_rels/slide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xml"/><Relationship Id="rId1" Type="http://schemas.openxmlformats.org/officeDocument/2006/relationships/slideLayout" Target="../slideLayouts/slideLayout18.xml"/></Relationships>
</file>

<file path=ppt/slides/_rels/slide6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9.xml"/><Relationship Id="rId1" Type="http://schemas.openxmlformats.org/officeDocument/2006/relationships/slideLayout" Target="../slideLayouts/slideLayout29.xml"/></Relationships>
</file>

<file path=ppt/slides/_rels/slide6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0.xml"/><Relationship Id="rId1" Type="http://schemas.openxmlformats.org/officeDocument/2006/relationships/slideLayout" Target="../slideLayouts/slideLayout32.xml"/><Relationship Id="rId4" Type="http://schemas.openxmlformats.org/officeDocument/2006/relationships/slide" Target="slide532.xml"/></Relationships>
</file>

<file path=ppt/slides/_rels/slide6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1.xml"/><Relationship Id="rId1" Type="http://schemas.openxmlformats.org/officeDocument/2006/relationships/slideLayout" Target="../slideLayouts/slideLayout32.xml"/></Relationships>
</file>

<file path=ppt/slides/_rels/slide6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2.xml"/><Relationship Id="rId1" Type="http://schemas.openxmlformats.org/officeDocument/2006/relationships/slideLayout" Target="../slideLayouts/slideLayout32.xml"/></Relationships>
</file>

<file path=ppt/slides/_rels/slide6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3.xml"/><Relationship Id="rId1" Type="http://schemas.openxmlformats.org/officeDocument/2006/relationships/slideLayout" Target="../slideLayouts/slideLayout32.xml"/></Relationships>
</file>

<file path=ppt/slides/_rels/slide6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4.xml"/><Relationship Id="rId1" Type="http://schemas.openxmlformats.org/officeDocument/2006/relationships/slideLayout" Target="../slideLayouts/slideLayout32.xml"/><Relationship Id="rId4" Type="http://schemas.openxmlformats.org/officeDocument/2006/relationships/slide" Target="slide21.xml"/></Relationships>
</file>

<file path=ppt/slides/_rels/slide6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21.xml"/><Relationship Id="rId1" Type="http://schemas.openxmlformats.org/officeDocument/2006/relationships/slideLayout" Target="../slideLayouts/slideLayout29.xml"/></Relationships>
</file>

<file path=ppt/slides/_rels/slide6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5.xml"/><Relationship Id="rId1" Type="http://schemas.openxmlformats.org/officeDocument/2006/relationships/slideLayout" Target="../slideLayouts/slideLayout32.xml"/><Relationship Id="rId4" Type="http://schemas.openxmlformats.org/officeDocument/2006/relationships/slide" Target="slide532.xml"/></Relationships>
</file>

<file path=ppt/slides/_rels/slide6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6.xml"/><Relationship Id="rId1" Type="http://schemas.openxmlformats.org/officeDocument/2006/relationships/slideLayout" Target="../slideLayouts/slideLayout32.xml"/></Relationships>
</file>

<file path=ppt/slides/_rels/slide6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7.xml"/><Relationship Id="rId1" Type="http://schemas.openxmlformats.org/officeDocument/2006/relationships/slideLayout" Target="../slideLayouts/slideLayout32.xml"/><Relationship Id="rId4" Type="http://schemas.openxmlformats.org/officeDocument/2006/relationships/slide" Target="slide19.xml"/></Relationships>
</file>

<file path=ppt/slides/_rels/slide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xml"/><Relationship Id="rId1" Type="http://schemas.openxmlformats.org/officeDocument/2006/relationships/slideLayout" Target="../slideLayouts/slideLayout18.xml"/></Relationships>
</file>

<file path=ppt/slides/_rels/slide6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8.xml"/><Relationship Id="rId1" Type="http://schemas.openxmlformats.org/officeDocument/2006/relationships/slideLayout" Target="../slideLayouts/slideLayout32.xml"/></Relationships>
</file>

<file path=ppt/slides/_rels/slide6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9.xml"/><Relationship Id="rId1" Type="http://schemas.openxmlformats.org/officeDocument/2006/relationships/slideLayout" Target="../slideLayouts/slideLayout32.xml"/></Relationships>
</file>

<file path=ppt/slides/_rels/slide6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0.xml"/><Relationship Id="rId1" Type="http://schemas.openxmlformats.org/officeDocument/2006/relationships/slideLayout" Target="../slideLayouts/slideLayout32.xml"/></Relationships>
</file>

<file path=ppt/slides/_rels/slide6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1.xml"/><Relationship Id="rId1" Type="http://schemas.openxmlformats.org/officeDocument/2006/relationships/slideLayout" Target="../slideLayouts/slideLayout32.xml"/></Relationships>
</file>

<file path=ppt/slides/_rels/slide6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2.xml"/><Relationship Id="rId1" Type="http://schemas.openxmlformats.org/officeDocument/2006/relationships/slideLayout" Target="../slideLayouts/slideLayout32.xml"/></Relationships>
</file>

<file path=ppt/slides/_rels/slide6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3.xml"/><Relationship Id="rId1" Type="http://schemas.openxmlformats.org/officeDocument/2006/relationships/slideLayout" Target="../slideLayouts/slideLayout32.xml"/><Relationship Id="rId4" Type="http://schemas.openxmlformats.org/officeDocument/2006/relationships/slide" Target="slide34.xml"/></Relationships>
</file>

<file path=ppt/slides/_rels/slide6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4.xml"/><Relationship Id="rId1" Type="http://schemas.openxmlformats.org/officeDocument/2006/relationships/slideLayout" Target="../slideLayouts/slideLayout29.xml"/></Relationships>
</file>

<file path=ppt/slides/_rels/slide6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4.xml"/><Relationship Id="rId1" Type="http://schemas.openxmlformats.org/officeDocument/2006/relationships/slideLayout" Target="../slideLayouts/slideLayout32.xml"/><Relationship Id="rId4" Type="http://schemas.openxmlformats.org/officeDocument/2006/relationships/slide" Target="slide532.xml"/></Relationships>
</file>

<file path=ppt/slides/_rels/slide6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5.xml"/><Relationship Id="rId1" Type="http://schemas.openxmlformats.org/officeDocument/2006/relationships/slideLayout" Target="../slideLayouts/slideLayout32.xml"/></Relationships>
</file>

<file path=ppt/slides/_rels/slide6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6.xml"/><Relationship Id="rId1" Type="http://schemas.openxmlformats.org/officeDocument/2006/relationships/slideLayout" Target="../slideLayouts/slideLayout32.xml"/></Relationships>
</file>

<file path=ppt/slides/_rels/slide62.xml.rels><?xml version="1.0" encoding="UTF-8" standalone="yes"?>
<Relationships xmlns="http://schemas.openxmlformats.org/package/2006/relationships"><Relationship Id="rId8" Type="http://schemas.openxmlformats.org/officeDocument/2006/relationships/image" Target="../media/image3.jpg"/><Relationship Id="rId3" Type="http://schemas.openxmlformats.org/officeDocument/2006/relationships/slide" Target="slide63.xml"/><Relationship Id="rId7" Type="http://schemas.openxmlformats.org/officeDocument/2006/relationships/slide" Target="slide101.xml"/><Relationship Id="rId2" Type="http://schemas.openxmlformats.org/officeDocument/2006/relationships/slide" Target="slide1265.xml"/><Relationship Id="rId1" Type="http://schemas.openxmlformats.org/officeDocument/2006/relationships/slideLayout" Target="../slideLayouts/slideLayout18.xml"/><Relationship Id="rId6" Type="http://schemas.openxmlformats.org/officeDocument/2006/relationships/slide" Target="slide825.xml"/><Relationship Id="rId5" Type="http://schemas.openxmlformats.org/officeDocument/2006/relationships/slide" Target="slide3.xml"/><Relationship Id="rId4" Type="http://schemas.openxmlformats.org/officeDocument/2006/relationships/slide" Target="slide1263.xml"/></Relationships>
</file>

<file path=ppt/slides/_rels/slide6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7.xml"/><Relationship Id="rId1" Type="http://schemas.openxmlformats.org/officeDocument/2006/relationships/slideLayout" Target="../slideLayouts/slideLayout32.xml"/></Relationships>
</file>

<file path=ppt/slides/_rels/slide6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8.xml"/><Relationship Id="rId1" Type="http://schemas.openxmlformats.org/officeDocument/2006/relationships/slideLayout" Target="../slideLayouts/slideLayout32.xml"/></Relationships>
</file>

<file path=ppt/slides/_rels/slide6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9.xml"/><Relationship Id="rId1" Type="http://schemas.openxmlformats.org/officeDocument/2006/relationships/slideLayout" Target="../slideLayouts/slideLayout32.xml"/></Relationships>
</file>

<file path=ppt/slides/_rels/slide6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0.xml"/><Relationship Id="rId1" Type="http://schemas.openxmlformats.org/officeDocument/2006/relationships/slideLayout" Target="../slideLayouts/slideLayout32.xml"/></Relationships>
</file>

<file path=ppt/slides/_rels/slide6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1.xml"/><Relationship Id="rId1" Type="http://schemas.openxmlformats.org/officeDocument/2006/relationships/slideLayout" Target="../slideLayouts/slideLayout32.xml"/></Relationships>
</file>

<file path=ppt/slides/_rels/slide6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2.xml"/><Relationship Id="rId1" Type="http://schemas.openxmlformats.org/officeDocument/2006/relationships/slideLayout" Target="../slideLayouts/slideLayout32.xml"/></Relationships>
</file>

<file path=ppt/slides/_rels/slide6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3.xml"/><Relationship Id="rId1" Type="http://schemas.openxmlformats.org/officeDocument/2006/relationships/slideLayout" Target="../slideLayouts/slideLayout32.xml"/></Relationships>
</file>

<file path=ppt/slides/_rels/slide6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4.xml"/><Relationship Id="rId1" Type="http://schemas.openxmlformats.org/officeDocument/2006/relationships/slideLayout" Target="../slideLayouts/slideLayout32.xml"/></Relationships>
</file>

<file path=ppt/slides/_rels/slide628.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slide" Target="slide524.xml"/><Relationship Id="rId2" Type="http://schemas.openxmlformats.org/officeDocument/2006/relationships/notesSlide" Target="../notesSlides/notesSlide375.xml"/><Relationship Id="rId1" Type="http://schemas.openxmlformats.org/officeDocument/2006/relationships/slideLayout" Target="../slideLayouts/slideLayout32.xml"/><Relationship Id="rId6" Type="http://schemas.openxmlformats.org/officeDocument/2006/relationships/slide" Target="slide529.xml"/><Relationship Id="rId5" Type="http://schemas.openxmlformats.org/officeDocument/2006/relationships/slide" Target="slide505.xml"/><Relationship Id="rId4" Type="http://schemas.openxmlformats.org/officeDocument/2006/relationships/slide" Target="slide32.xml"/></Relationships>
</file>

<file path=ppt/slides/_rels/slide6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2.xml"/><Relationship Id="rId1" Type="http://schemas.openxmlformats.org/officeDocument/2006/relationships/slideLayout" Target="../slideLayouts/slideLayout29.xml"/></Relationships>
</file>

<file path=ppt/slides/_rels/slide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xml"/><Relationship Id="rId1" Type="http://schemas.openxmlformats.org/officeDocument/2006/relationships/slideLayout" Target="../slideLayouts/slideLayout18.xml"/><Relationship Id="rId5" Type="http://schemas.openxmlformats.org/officeDocument/2006/relationships/image" Target="../media/image3.jpg"/><Relationship Id="rId4" Type="http://schemas.openxmlformats.org/officeDocument/2006/relationships/slide" Target="slide62.xml"/></Relationships>
</file>

<file path=ppt/slides/_rels/slide6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6.xml"/><Relationship Id="rId1" Type="http://schemas.openxmlformats.org/officeDocument/2006/relationships/slideLayout" Target="../slideLayouts/slideLayout32.xml"/><Relationship Id="rId4" Type="http://schemas.openxmlformats.org/officeDocument/2006/relationships/slide" Target="slide532.xml"/></Relationships>
</file>

<file path=ppt/slides/_rels/slide6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7.xml"/><Relationship Id="rId1" Type="http://schemas.openxmlformats.org/officeDocument/2006/relationships/slideLayout" Target="../slideLayouts/slideLayout32.xml"/></Relationships>
</file>

<file path=ppt/slides/_rels/slide6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8.xml"/><Relationship Id="rId1" Type="http://schemas.openxmlformats.org/officeDocument/2006/relationships/slideLayout" Target="../slideLayouts/slideLayout32.xml"/></Relationships>
</file>

<file path=ppt/slides/_rels/slide6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9.xml"/><Relationship Id="rId1" Type="http://schemas.openxmlformats.org/officeDocument/2006/relationships/slideLayout" Target="../slideLayouts/slideLayout32.xml"/><Relationship Id="rId4" Type="http://schemas.openxmlformats.org/officeDocument/2006/relationships/slide" Target="slide19.xml"/></Relationships>
</file>

<file path=ppt/slides/_rels/slide6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0.xml"/><Relationship Id="rId1" Type="http://schemas.openxmlformats.org/officeDocument/2006/relationships/slideLayout" Target="../slideLayouts/slideLayout32.xml"/></Relationships>
</file>

<file path=ppt/slides/_rels/slide6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1.xml"/><Relationship Id="rId1" Type="http://schemas.openxmlformats.org/officeDocument/2006/relationships/slideLayout" Target="../slideLayouts/slideLayout32.xml"/></Relationships>
</file>

<file path=ppt/slides/_rels/slide6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2.xml"/><Relationship Id="rId1" Type="http://schemas.openxmlformats.org/officeDocument/2006/relationships/slideLayout" Target="../slideLayouts/slideLayout32.xml"/></Relationships>
</file>

<file path=ppt/slides/_rels/slide6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3.xml"/><Relationship Id="rId1" Type="http://schemas.openxmlformats.org/officeDocument/2006/relationships/slideLayout" Target="../slideLayouts/slideLayout32.xml"/></Relationships>
</file>

<file path=ppt/slides/_rels/slide6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4.xml"/><Relationship Id="rId1" Type="http://schemas.openxmlformats.org/officeDocument/2006/relationships/slideLayout" Target="../slideLayouts/slideLayout32.xml"/></Relationships>
</file>

<file path=ppt/slides/_rels/slide6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5.xml"/><Relationship Id="rId1" Type="http://schemas.openxmlformats.org/officeDocument/2006/relationships/slideLayout" Target="../slideLayouts/slideLayout32.xml"/><Relationship Id="rId4" Type="http://schemas.openxmlformats.org/officeDocument/2006/relationships/slide" Target="slide34.xml"/></Relationships>
</file>

<file path=ppt/slides/_rels/slide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xml"/><Relationship Id="rId1" Type="http://schemas.openxmlformats.org/officeDocument/2006/relationships/slideLayout" Target="../slideLayouts/slideLayout18.xml"/><Relationship Id="rId4" Type="http://schemas.openxmlformats.org/officeDocument/2006/relationships/image" Target="../media/image3.jpg"/></Relationships>
</file>

<file path=ppt/slides/_rels/slide6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4.xml"/><Relationship Id="rId1" Type="http://schemas.openxmlformats.org/officeDocument/2006/relationships/slideLayout" Target="../slideLayouts/slideLayout29.xml"/></Relationships>
</file>

<file path=ppt/slides/_rels/slide6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6.xml"/><Relationship Id="rId1" Type="http://schemas.openxmlformats.org/officeDocument/2006/relationships/slideLayout" Target="../slideLayouts/slideLayout32.xml"/><Relationship Id="rId5" Type="http://schemas.openxmlformats.org/officeDocument/2006/relationships/slide" Target="slide651.xml"/><Relationship Id="rId4" Type="http://schemas.openxmlformats.org/officeDocument/2006/relationships/slide" Target="slide532.xml"/></Relationships>
</file>

<file path=ppt/slides/_rels/slide6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7.xml"/><Relationship Id="rId1" Type="http://schemas.openxmlformats.org/officeDocument/2006/relationships/slideLayout" Target="../slideLayouts/slideLayout32.xml"/></Relationships>
</file>

<file path=ppt/slides/_rels/slide6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8.xml"/><Relationship Id="rId1" Type="http://schemas.openxmlformats.org/officeDocument/2006/relationships/slideLayout" Target="../slideLayouts/slideLayout32.xml"/></Relationships>
</file>

<file path=ppt/slides/_rels/slide6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9.xml"/><Relationship Id="rId1" Type="http://schemas.openxmlformats.org/officeDocument/2006/relationships/slideLayout" Target="../slideLayouts/slideLayout32.xml"/></Relationships>
</file>

<file path=ppt/slides/_rels/slide6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0.xml"/><Relationship Id="rId1" Type="http://schemas.openxmlformats.org/officeDocument/2006/relationships/slideLayout" Target="../slideLayouts/slideLayout32.xml"/></Relationships>
</file>

<file path=ppt/slides/_rels/slide6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1.xml"/><Relationship Id="rId1" Type="http://schemas.openxmlformats.org/officeDocument/2006/relationships/slideLayout" Target="../slideLayouts/slideLayout32.xml"/></Relationships>
</file>

<file path=ppt/slides/_rels/slide6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2.xml"/><Relationship Id="rId1" Type="http://schemas.openxmlformats.org/officeDocument/2006/relationships/slideLayout" Target="../slideLayouts/slideLayout32.xml"/></Relationships>
</file>

<file path=ppt/slides/_rels/slide6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3.xml"/><Relationship Id="rId1" Type="http://schemas.openxmlformats.org/officeDocument/2006/relationships/slideLayout" Target="../slideLayouts/slideLayout32.xml"/></Relationships>
</file>

<file path=ppt/slides/_rels/slide6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4.xml"/><Relationship Id="rId1" Type="http://schemas.openxmlformats.org/officeDocument/2006/relationships/slideLayout" Target="../slideLayouts/slideLayout32.xml"/></Relationships>
</file>

<file path=ppt/slides/_rels/slide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xml"/><Relationship Id="rId1" Type="http://schemas.openxmlformats.org/officeDocument/2006/relationships/slideLayout" Target="../slideLayouts/slideLayout18.xml"/><Relationship Id="rId4" Type="http://schemas.openxmlformats.org/officeDocument/2006/relationships/image" Target="../media/image3.jpg"/></Relationships>
</file>

<file path=ppt/slides/_rels/slide6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5.xml"/><Relationship Id="rId1" Type="http://schemas.openxmlformats.org/officeDocument/2006/relationships/slideLayout" Target="../slideLayouts/slideLayout32.xml"/></Relationships>
</file>

<file path=ppt/slides/_rels/slide6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6.xml"/><Relationship Id="rId1" Type="http://schemas.openxmlformats.org/officeDocument/2006/relationships/slideLayout" Target="../slideLayouts/slideLayout32.xml"/></Relationships>
</file>

<file path=ppt/slides/_rels/slide6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7.xml"/><Relationship Id="rId1" Type="http://schemas.openxmlformats.org/officeDocument/2006/relationships/slideLayout" Target="../slideLayouts/slideLayout32.xml"/></Relationships>
</file>

<file path=ppt/slides/_rels/slide6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8.xml"/><Relationship Id="rId1" Type="http://schemas.openxmlformats.org/officeDocument/2006/relationships/slideLayout" Target="../slideLayouts/slideLayout32.xml"/></Relationships>
</file>

<file path=ppt/slides/_rels/slide6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9.xml"/><Relationship Id="rId1" Type="http://schemas.openxmlformats.org/officeDocument/2006/relationships/slideLayout" Target="../slideLayouts/slideLayout32.xml"/></Relationships>
</file>

<file path=ppt/slides/_rels/slide6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0.xml"/><Relationship Id="rId1" Type="http://schemas.openxmlformats.org/officeDocument/2006/relationships/slideLayout" Target="../slideLayouts/slideLayout32.xml"/></Relationships>
</file>

<file path=ppt/slides/_rels/slide6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1.xml"/><Relationship Id="rId1" Type="http://schemas.openxmlformats.org/officeDocument/2006/relationships/slideLayout" Target="../slideLayouts/slideLayout32.xml"/><Relationship Id="rId4" Type="http://schemas.openxmlformats.org/officeDocument/2006/relationships/slide" Target="slide717.xml"/></Relationships>
</file>

<file path=ppt/slides/_rels/slide6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2.xml"/><Relationship Id="rId1" Type="http://schemas.openxmlformats.org/officeDocument/2006/relationships/slideLayout" Target="../slideLayouts/slideLayout32.xml"/></Relationships>
</file>

<file path=ppt/slides/_rels/slide6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3.xml"/><Relationship Id="rId1" Type="http://schemas.openxmlformats.org/officeDocument/2006/relationships/slideLayout" Target="../slideLayouts/slideLayout32.xml"/></Relationships>
</file>

<file path=ppt/slides/_rels/slide6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4.xml"/><Relationship Id="rId1" Type="http://schemas.openxmlformats.org/officeDocument/2006/relationships/slideLayout" Target="../slideLayouts/slideLayout32.xml"/></Relationships>
</file>

<file path=ppt/slides/_rels/slide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xml"/><Relationship Id="rId1" Type="http://schemas.openxmlformats.org/officeDocument/2006/relationships/slideLayout" Target="../slideLayouts/slideLayout18.xml"/><Relationship Id="rId4" Type="http://schemas.openxmlformats.org/officeDocument/2006/relationships/image" Target="../media/image3.jpg"/></Relationships>
</file>

<file path=ppt/slides/_rels/slide6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5.xml"/><Relationship Id="rId1" Type="http://schemas.openxmlformats.org/officeDocument/2006/relationships/slideLayout" Target="../slideLayouts/slideLayout32.xml"/></Relationships>
</file>

<file path=ppt/slides/_rels/slide6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6.xml"/><Relationship Id="rId1" Type="http://schemas.openxmlformats.org/officeDocument/2006/relationships/slideLayout" Target="../slideLayouts/slideLayout32.xml"/></Relationships>
</file>

<file path=ppt/slides/_rels/slide6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7.xml"/><Relationship Id="rId1" Type="http://schemas.openxmlformats.org/officeDocument/2006/relationships/slideLayout" Target="../slideLayouts/slideLayout32.xml"/><Relationship Id="rId4" Type="http://schemas.openxmlformats.org/officeDocument/2006/relationships/slide" Target="slide34.xml"/></Relationships>
</file>

<file path=ppt/slides/_rels/slide6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4.xml"/><Relationship Id="rId1" Type="http://schemas.openxmlformats.org/officeDocument/2006/relationships/slideLayout" Target="../slideLayouts/slideLayout29.xml"/></Relationships>
</file>

<file path=ppt/slides/_rels/slide6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8.xml"/><Relationship Id="rId1" Type="http://schemas.openxmlformats.org/officeDocument/2006/relationships/slideLayout" Target="../slideLayouts/slideLayout32.xml"/><Relationship Id="rId4" Type="http://schemas.openxmlformats.org/officeDocument/2006/relationships/slide" Target="slide532.xml"/></Relationships>
</file>

<file path=ppt/slides/_rels/slide6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9.xml"/><Relationship Id="rId1" Type="http://schemas.openxmlformats.org/officeDocument/2006/relationships/slideLayout" Target="../slideLayouts/slideLayout32.xml"/></Relationships>
</file>

<file path=ppt/slides/_rels/slide6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0.xml"/><Relationship Id="rId1" Type="http://schemas.openxmlformats.org/officeDocument/2006/relationships/slideLayout" Target="../slideLayouts/slideLayout32.xml"/></Relationships>
</file>

<file path=ppt/slides/_rels/slide6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1.xml"/><Relationship Id="rId1" Type="http://schemas.openxmlformats.org/officeDocument/2006/relationships/slideLayout" Target="../slideLayouts/slideLayout32.xml"/></Relationships>
</file>

<file path=ppt/slides/_rels/slide6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2.xml"/><Relationship Id="rId1" Type="http://schemas.openxmlformats.org/officeDocument/2006/relationships/slideLayout" Target="../slideLayouts/slideLayout32.xml"/></Relationships>
</file>

<file path=ppt/slides/_rels/slide6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3.xml"/><Relationship Id="rId1" Type="http://schemas.openxmlformats.org/officeDocument/2006/relationships/slideLayout" Target="../slideLayouts/slideLayout32.xml"/><Relationship Id="rId4" Type="http://schemas.openxmlformats.org/officeDocument/2006/relationships/slide" Target="slide717.xml"/></Relationships>
</file>

<file path=ppt/slides/_rels/slide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xml"/><Relationship Id="rId1" Type="http://schemas.openxmlformats.org/officeDocument/2006/relationships/slideLayout" Target="../slideLayouts/slideLayout18.xml"/><Relationship Id="rId4" Type="http://schemas.openxmlformats.org/officeDocument/2006/relationships/image" Target="../media/image3.jpg"/></Relationships>
</file>

<file path=ppt/slides/_rels/slide6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4.xml"/><Relationship Id="rId1" Type="http://schemas.openxmlformats.org/officeDocument/2006/relationships/slideLayout" Target="../slideLayouts/slideLayout32.xml"/></Relationships>
</file>

<file path=ppt/slides/_rels/slide6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5.xml"/><Relationship Id="rId1" Type="http://schemas.openxmlformats.org/officeDocument/2006/relationships/slideLayout" Target="../slideLayouts/slideLayout32.xml"/></Relationships>
</file>

<file path=ppt/slides/_rels/slide6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6.xml"/><Relationship Id="rId1" Type="http://schemas.openxmlformats.org/officeDocument/2006/relationships/slideLayout" Target="../slideLayouts/slideLayout32.xml"/></Relationships>
</file>

<file path=ppt/slides/_rels/slide6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7.xml"/><Relationship Id="rId1" Type="http://schemas.openxmlformats.org/officeDocument/2006/relationships/slideLayout" Target="../slideLayouts/slideLayout32.xml"/></Relationships>
</file>

<file path=ppt/slides/_rels/slide6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8.xml"/><Relationship Id="rId1" Type="http://schemas.openxmlformats.org/officeDocument/2006/relationships/slideLayout" Target="../slideLayouts/slideLayout32.xml"/></Relationships>
</file>

<file path=ppt/slides/_rels/slide6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9.xml"/><Relationship Id="rId1" Type="http://schemas.openxmlformats.org/officeDocument/2006/relationships/slideLayout" Target="../slideLayouts/slideLayout32.xml"/><Relationship Id="rId4" Type="http://schemas.openxmlformats.org/officeDocument/2006/relationships/slide" Target="slide34.xml"/></Relationships>
</file>

<file path=ppt/slides/_rels/slide6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4.xml"/><Relationship Id="rId1" Type="http://schemas.openxmlformats.org/officeDocument/2006/relationships/slideLayout" Target="../slideLayouts/slideLayout29.xml"/></Relationships>
</file>

<file path=ppt/slides/_rels/slide6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0.xml"/><Relationship Id="rId1" Type="http://schemas.openxmlformats.org/officeDocument/2006/relationships/slideLayout" Target="../slideLayouts/slideLayout32.xml"/><Relationship Id="rId4" Type="http://schemas.openxmlformats.org/officeDocument/2006/relationships/slide" Target="slide532.xml"/></Relationships>
</file>

<file path=ppt/slides/_rels/slide6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1.xml"/><Relationship Id="rId1" Type="http://schemas.openxmlformats.org/officeDocument/2006/relationships/slideLayout" Target="../slideLayouts/slideLayout32.xml"/></Relationships>
</file>

<file path=ppt/slides/_rels/slide6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2.xml"/><Relationship Id="rId1" Type="http://schemas.openxmlformats.org/officeDocument/2006/relationships/slideLayout" Target="../slideLayouts/slideLayout32.xml"/></Relationships>
</file>

<file path=ppt/slides/_rels/slide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xml"/><Relationship Id="rId1" Type="http://schemas.openxmlformats.org/officeDocument/2006/relationships/slideLayout" Target="../slideLayouts/slideLayout18.xml"/><Relationship Id="rId4" Type="http://schemas.openxmlformats.org/officeDocument/2006/relationships/image" Target="../media/image3.jpg"/></Relationships>
</file>

<file path=ppt/slides/_rels/slide6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3.xml"/><Relationship Id="rId1" Type="http://schemas.openxmlformats.org/officeDocument/2006/relationships/slideLayout" Target="../slideLayouts/slideLayout32.xml"/></Relationships>
</file>

<file path=ppt/slides/_rels/slide6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4.xml"/><Relationship Id="rId1" Type="http://schemas.openxmlformats.org/officeDocument/2006/relationships/slideLayout" Target="../slideLayouts/slideLayout32.xml"/></Relationships>
</file>

<file path=ppt/slides/_rels/slide6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5.xml"/><Relationship Id="rId1" Type="http://schemas.openxmlformats.org/officeDocument/2006/relationships/slideLayout" Target="../slideLayouts/slideLayout32.xml"/><Relationship Id="rId4" Type="http://schemas.openxmlformats.org/officeDocument/2006/relationships/slide" Target="slide717.xml"/></Relationships>
</file>

<file path=ppt/slides/_rels/slide6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6.xml"/><Relationship Id="rId1" Type="http://schemas.openxmlformats.org/officeDocument/2006/relationships/slideLayout" Target="../slideLayouts/slideLayout32.xml"/></Relationships>
</file>

<file path=ppt/slides/_rels/slide6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7.xml"/><Relationship Id="rId1" Type="http://schemas.openxmlformats.org/officeDocument/2006/relationships/slideLayout" Target="../slideLayouts/slideLayout32.xml"/></Relationships>
</file>

<file path=ppt/slides/_rels/slide6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8.xml"/><Relationship Id="rId1" Type="http://schemas.openxmlformats.org/officeDocument/2006/relationships/slideLayout" Target="../slideLayouts/slideLayout32.xml"/></Relationships>
</file>

<file path=ppt/slides/_rels/slide6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9.xml"/><Relationship Id="rId1" Type="http://schemas.openxmlformats.org/officeDocument/2006/relationships/slideLayout" Target="../slideLayouts/slideLayout32.xml"/></Relationships>
</file>

<file path=ppt/slides/_rels/slide6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0.xml"/><Relationship Id="rId1" Type="http://schemas.openxmlformats.org/officeDocument/2006/relationships/slideLayout" Target="../slideLayouts/slideLayout32.xml"/></Relationships>
</file>

<file path=ppt/slides/_rels/slide6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1.xml"/><Relationship Id="rId1" Type="http://schemas.openxmlformats.org/officeDocument/2006/relationships/slideLayout" Target="../slideLayouts/slideLayout32.xml"/><Relationship Id="rId4" Type="http://schemas.openxmlformats.org/officeDocument/2006/relationships/slide" Target="slide34.xml"/></Relationships>
</file>

<file path=ppt/slides/_rels/slide6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4.xml"/><Relationship Id="rId1" Type="http://schemas.openxmlformats.org/officeDocument/2006/relationships/slideLayout" Target="../slideLayouts/slideLayout29.xml"/></Relationships>
</file>

<file path=ppt/slides/_rels/slide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xml"/><Relationship Id="rId1" Type="http://schemas.openxmlformats.org/officeDocument/2006/relationships/slideLayout" Target="../slideLayouts/slideLayout18.xml"/><Relationship Id="rId4" Type="http://schemas.openxmlformats.org/officeDocument/2006/relationships/image" Target="../media/image3.jpg"/></Relationships>
</file>

<file path=ppt/slides/_rels/slide6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2.xml"/><Relationship Id="rId1" Type="http://schemas.openxmlformats.org/officeDocument/2006/relationships/slideLayout" Target="../slideLayouts/slideLayout32.xml"/><Relationship Id="rId4" Type="http://schemas.openxmlformats.org/officeDocument/2006/relationships/slide" Target="slide532.xml"/></Relationships>
</file>

<file path=ppt/slides/_rels/slide6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3.xml"/><Relationship Id="rId1" Type="http://schemas.openxmlformats.org/officeDocument/2006/relationships/slideLayout" Target="../slideLayouts/slideLayout32.xml"/><Relationship Id="rId4" Type="http://schemas.openxmlformats.org/officeDocument/2006/relationships/slide" Target="slide19.xml"/></Relationships>
</file>

<file path=ppt/slides/_rels/slide6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9.xml"/><Relationship Id="rId1" Type="http://schemas.openxmlformats.org/officeDocument/2006/relationships/slideLayout" Target="../slideLayouts/slideLayout29.xml"/></Relationships>
</file>

<file path=ppt/slides/_rels/slide6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4.xml"/><Relationship Id="rId1" Type="http://schemas.openxmlformats.org/officeDocument/2006/relationships/slideLayout" Target="../slideLayouts/slideLayout32.xml"/><Relationship Id="rId4" Type="http://schemas.openxmlformats.org/officeDocument/2006/relationships/slide" Target="slide532.xml"/></Relationships>
</file>

<file path=ppt/slides/_rels/slide6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5.xml"/><Relationship Id="rId1" Type="http://schemas.openxmlformats.org/officeDocument/2006/relationships/slideLayout" Target="../slideLayouts/slideLayout32.xml"/><Relationship Id="rId4" Type="http://schemas.openxmlformats.org/officeDocument/2006/relationships/slide" Target="slide19.xml"/></Relationships>
</file>

<file path=ppt/slides/_rels/slide6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9.xml"/><Relationship Id="rId1" Type="http://schemas.openxmlformats.org/officeDocument/2006/relationships/slideLayout" Target="../slideLayouts/slideLayout29.xml"/></Relationships>
</file>

<file path=ppt/slides/_rels/slide6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6.xml"/><Relationship Id="rId1" Type="http://schemas.openxmlformats.org/officeDocument/2006/relationships/slideLayout" Target="../slideLayouts/slideLayout32.xml"/><Relationship Id="rId4" Type="http://schemas.openxmlformats.org/officeDocument/2006/relationships/slide" Target="slide532.xml"/></Relationships>
</file>

<file path=ppt/slides/_rels/slide6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7.xml"/><Relationship Id="rId1" Type="http://schemas.openxmlformats.org/officeDocument/2006/relationships/slideLayout" Target="../slideLayouts/slideLayout32.xml"/></Relationships>
</file>

<file path=ppt/slides/_rels/slide6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8.xml"/><Relationship Id="rId1" Type="http://schemas.openxmlformats.org/officeDocument/2006/relationships/slideLayout" Target="../slideLayouts/slideLayout32.xml"/></Relationships>
</file>

<file path=ppt/slides/_rels/slide6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9.xml"/><Relationship Id="rId1" Type="http://schemas.openxmlformats.org/officeDocument/2006/relationships/slideLayout" Target="../slideLayouts/slideLayout32.xml"/></Relationships>
</file>

<file path=ppt/slides/_rels/slide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xml"/><Relationship Id="rId1" Type="http://schemas.openxmlformats.org/officeDocument/2006/relationships/slideLayout" Target="../slideLayouts/slideLayout24.xml"/></Relationships>
</file>

<file path=ppt/slides/_rels/slide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xml"/><Relationship Id="rId1" Type="http://schemas.openxmlformats.org/officeDocument/2006/relationships/slideLayout" Target="../slideLayouts/slideLayout18.xml"/></Relationships>
</file>

<file path=ppt/slides/_rels/slide7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0.xml"/><Relationship Id="rId1" Type="http://schemas.openxmlformats.org/officeDocument/2006/relationships/slideLayout" Target="../slideLayouts/slideLayout32.xml"/></Relationships>
</file>

<file path=ppt/slides/_rels/slide7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1.xml"/><Relationship Id="rId1" Type="http://schemas.openxmlformats.org/officeDocument/2006/relationships/slideLayout" Target="../slideLayouts/slideLayout32.xml"/></Relationships>
</file>

<file path=ppt/slides/_rels/slide7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2.xml"/><Relationship Id="rId1" Type="http://schemas.openxmlformats.org/officeDocument/2006/relationships/slideLayout" Target="../slideLayouts/slideLayout32.xml"/><Relationship Id="rId4" Type="http://schemas.openxmlformats.org/officeDocument/2006/relationships/slide" Target="slide717.xml"/></Relationships>
</file>

<file path=ppt/slides/_rels/slide7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3.xml"/><Relationship Id="rId1" Type="http://schemas.openxmlformats.org/officeDocument/2006/relationships/slideLayout" Target="../slideLayouts/slideLayout32.xml"/></Relationships>
</file>

<file path=ppt/slides/_rels/slide7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4.xml"/><Relationship Id="rId1" Type="http://schemas.openxmlformats.org/officeDocument/2006/relationships/slideLayout" Target="../slideLayouts/slideLayout32.xml"/></Relationships>
</file>

<file path=ppt/slides/_rels/slide7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5.xml"/><Relationship Id="rId1" Type="http://schemas.openxmlformats.org/officeDocument/2006/relationships/slideLayout" Target="../slideLayouts/slideLayout32.xml"/></Relationships>
</file>

<file path=ppt/slides/_rels/slide7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6.xml"/><Relationship Id="rId1" Type="http://schemas.openxmlformats.org/officeDocument/2006/relationships/slideLayout" Target="../slideLayouts/slideLayout32.xml"/></Relationships>
</file>

<file path=ppt/slides/_rels/slide7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7.xml"/><Relationship Id="rId1" Type="http://schemas.openxmlformats.org/officeDocument/2006/relationships/slideLayout" Target="../slideLayouts/slideLayout32.xml"/></Relationships>
</file>

<file path=ppt/slides/_rels/slide7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8.xml"/><Relationship Id="rId1" Type="http://schemas.openxmlformats.org/officeDocument/2006/relationships/slideLayout" Target="../slideLayouts/slideLayout32.xml"/><Relationship Id="rId4" Type="http://schemas.openxmlformats.org/officeDocument/2006/relationships/slide" Target="slide34.xml"/></Relationships>
</file>

<file path=ppt/slides/_rels/slide7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4.xml"/><Relationship Id="rId1" Type="http://schemas.openxmlformats.org/officeDocument/2006/relationships/slideLayout" Target="../slideLayouts/slideLayout29.xml"/></Relationships>
</file>

<file path=ppt/slides/_rels/slide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xml"/><Relationship Id="rId1" Type="http://schemas.openxmlformats.org/officeDocument/2006/relationships/slideLayout" Target="../slideLayouts/slideLayout18.xml"/></Relationships>
</file>

<file path=ppt/slides/_rels/slide7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9.xml"/><Relationship Id="rId1" Type="http://schemas.openxmlformats.org/officeDocument/2006/relationships/slideLayout" Target="../slideLayouts/slideLayout32.xml"/><Relationship Id="rId4" Type="http://schemas.openxmlformats.org/officeDocument/2006/relationships/slide" Target="slide32.xml"/></Relationships>
</file>

<file path=ppt/slides/_rels/slide7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0.xml"/><Relationship Id="rId1" Type="http://schemas.openxmlformats.org/officeDocument/2006/relationships/slideLayout" Target="../slideLayouts/slideLayout32.xml"/></Relationships>
</file>

<file path=ppt/slides/_rels/slide7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1.xml"/><Relationship Id="rId1" Type="http://schemas.openxmlformats.org/officeDocument/2006/relationships/slideLayout" Target="../slideLayouts/slideLayout32.xml"/></Relationships>
</file>

<file path=ppt/slides/_rels/slide7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2.xml"/><Relationship Id="rId1" Type="http://schemas.openxmlformats.org/officeDocument/2006/relationships/slideLayout" Target="../slideLayouts/slideLayout32.xml"/></Relationships>
</file>

<file path=ppt/slides/_rels/slide7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3.xml"/><Relationship Id="rId1" Type="http://schemas.openxmlformats.org/officeDocument/2006/relationships/slideLayout" Target="../slideLayouts/slideLayout32.xml"/></Relationships>
</file>

<file path=ppt/slides/_rels/slide7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4.xml"/><Relationship Id="rId1" Type="http://schemas.openxmlformats.org/officeDocument/2006/relationships/slideLayout" Target="../slideLayouts/slideLayout32.xml"/><Relationship Id="rId4" Type="http://schemas.openxmlformats.org/officeDocument/2006/relationships/slide" Target="slide34.xml"/></Relationships>
</file>

<file path=ppt/slides/_rels/slide7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4.xml"/><Relationship Id="rId1" Type="http://schemas.openxmlformats.org/officeDocument/2006/relationships/slideLayout" Target="../slideLayouts/slideLayout29.xml"/></Relationships>
</file>

<file path=ppt/slides/_rels/slide7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5.xml"/><Relationship Id="rId1" Type="http://schemas.openxmlformats.org/officeDocument/2006/relationships/slideLayout" Target="../slideLayouts/slideLayout32.xml"/></Relationships>
</file>

<file path=ppt/slides/_rels/slide7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6.xml"/><Relationship Id="rId1" Type="http://schemas.openxmlformats.org/officeDocument/2006/relationships/slideLayout" Target="../slideLayouts/slideLayout32.xml"/></Relationships>
</file>

<file path=ppt/slides/_rels/slide7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7.xml"/><Relationship Id="rId1" Type="http://schemas.openxmlformats.org/officeDocument/2006/relationships/slideLayout" Target="../slideLayouts/slideLayout32.xml"/></Relationships>
</file>

<file path=ppt/slides/_rels/slide72.xml.rels><?xml version="1.0" encoding="UTF-8" standalone="yes"?>
<Relationships xmlns="http://schemas.openxmlformats.org/package/2006/relationships"><Relationship Id="rId3" Type="http://schemas.openxmlformats.org/officeDocument/2006/relationships/slide" Target="slide1272.xml"/><Relationship Id="rId7" Type="http://schemas.openxmlformats.org/officeDocument/2006/relationships/image" Target="../media/image3.jpg"/><Relationship Id="rId2" Type="http://schemas.openxmlformats.org/officeDocument/2006/relationships/notesSlide" Target="../notesSlides/notesSlide62.xml"/><Relationship Id="rId1" Type="http://schemas.openxmlformats.org/officeDocument/2006/relationships/slideLayout" Target="../slideLayouts/slideLayout18.xml"/><Relationship Id="rId6" Type="http://schemas.openxmlformats.org/officeDocument/2006/relationships/slide" Target="slide101.xml"/><Relationship Id="rId5" Type="http://schemas.openxmlformats.org/officeDocument/2006/relationships/slide" Target="slide1263.xml"/><Relationship Id="rId4" Type="http://schemas.openxmlformats.org/officeDocument/2006/relationships/slide" Target="slide3.xml"/></Relationships>
</file>

<file path=ppt/slides/_rels/slide7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8.xml"/><Relationship Id="rId1" Type="http://schemas.openxmlformats.org/officeDocument/2006/relationships/slideLayout" Target="../slideLayouts/slideLayout32.xml"/></Relationships>
</file>

<file path=ppt/slides/_rels/slide7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9.xml"/><Relationship Id="rId1" Type="http://schemas.openxmlformats.org/officeDocument/2006/relationships/slideLayout" Target="../slideLayouts/slideLayout32.xml"/></Relationships>
</file>

<file path=ppt/slides/_rels/slide7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0.xml"/><Relationship Id="rId1" Type="http://schemas.openxmlformats.org/officeDocument/2006/relationships/slideLayout" Target="../slideLayouts/slideLayout32.xml"/></Relationships>
</file>

<file path=ppt/slides/_rels/slide7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1.xml"/><Relationship Id="rId1" Type="http://schemas.openxmlformats.org/officeDocument/2006/relationships/slideLayout" Target="../slideLayouts/slideLayout32.xml"/></Relationships>
</file>

<file path=ppt/slides/_rels/slide7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2.xml"/><Relationship Id="rId1" Type="http://schemas.openxmlformats.org/officeDocument/2006/relationships/slideLayout" Target="../slideLayouts/slideLayout32.xml"/><Relationship Id="rId4" Type="http://schemas.openxmlformats.org/officeDocument/2006/relationships/slide" Target="slide34.xml"/></Relationships>
</file>

<file path=ppt/slides/_rels/slide7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4.xml"/><Relationship Id="rId1" Type="http://schemas.openxmlformats.org/officeDocument/2006/relationships/slideLayout" Target="../slideLayouts/slideLayout29.xml"/></Relationships>
</file>

<file path=ppt/slides/_rels/slide726.xml.rels><?xml version="1.0" encoding="UTF-8" standalone="yes"?>
<Relationships xmlns="http://schemas.openxmlformats.org/package/2006/relationships"><Relationship Id="rId3" Type="http://schemas.openxmlformats.org/officeDocument/2006/relationships/slide" Target="slide811.xml"/><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2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2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2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xml"/><Relationship Id="rId1" Type="http://schemas.openxmlformats.org/officeDocument/2006/relationships/slideLayout" Target="../slideLayouts/slideLayout18.xml"/><Relationship Id="rId5" Type="http://schemas.openxmlformats.org/officeDocument/2006/relationships/image" Target="../media/image4.jpg"/><Relationship Id="rId4" Type="http://schemas.openxmlformats.org/officeDocument/2006/relationships/slide" Target="slide1263.xml"/></Relationships>
</file>

<file path=ppt/slides/_rels/slide73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3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3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3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3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3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3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3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3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3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xml"/><Relationship Id="rId1" Type="http://schemas.openxmlformats.org/officeDocument/2006/relationships/slideLayout" Target="../slideLayouts/slideLayout18.xml"/><Relationship Id="rId4" Type="http://schemas.openxmlformats.org/officeDocument/2006/relationships/image" Target="../media/image4.jpg"/></Relationships>
</file>

<file path=ppt/slides/_rels/slide74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Layout" Target="../slideLayouts/slideLayout26.xml"/><Relationship Id="rId1" Type="http://schemas.openxmlformats.org/officeDocument/2006/relationships/themeOverride" Target="../theme/themeOverride1.xml"/></Relationships>
</file>

<file path=ppt/slides/_rels/slide74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4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4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4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Layout" Target="../slideLayouts/slideLayout26.xml"/><Relationship Id="rId1" Type="http://schemas.openxmlformats.org/officeDocument/2006/relationships/themeOverride" Target="../theme/themeOverride2.xml"/></Relationships>
</file>

<file path=ppt/slides/_rels/slide74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4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4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xml"/><Relationship Id="rId1" Type="http://schemas.openxmlformats.org/officeDocument/2006/relationships/slideLayout" Target="../slideLayouts/slideLayout18.xml"/></Relationships>
</file>

<file path=ppt/slides/_rels/slide75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5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5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5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5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5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5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5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5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5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xml"/><Relationship Id="rId1" Type="http://schemas.openxmlformats.org/officeDocument/2006/relationships/slideLayout" Target="../slideLayouts/slideLayout18.xml"/><Relationship Id="rId4" Type="http://schemas.openxmlformats.org/officeDocument/2006/relationships/image" Target="../media/image4.jpg"/></Relationships>
</file>

<file path=ppt/slides/_rels/slide76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6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6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6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6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6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6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6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6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6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xml"/><Relationship Id="rId1" Type="http://schemas.openxmlformats.org/officeDocument/2006/relationships/slideLayout" Target="../slideLayouts/slideLayout18.xml"/><Relationship Id="rId4" Type="http://schemas.openxmlformats.org/officeDocument/2006/relationships/image" Target="../media/image4.jpg"/></Relationships>
</file>

<file path=ppt/slides/_rels/slide77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7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7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7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7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7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7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7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7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7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xml"/><Relationship Id="rId1" Type="http://schemas.openxmlformats.org/officeDocument/2006/relationships/slideLayout" Target="../slideLayouts/slideLayout18.xml"/><Relationship Id="rId6" Type="http://schemas.openxmlformats.org/officeDocument/2006/relationships/image" Target="../media/image4.jpg"/><Relationship Id="rId5" Type="http://schemas.openxmlformats.org/officeDocument/2006/relationships/slide" Target="slide101.xml"/><Relationship Id="rId4" Type="http://schemas.openxmlformats.org/officeDocument/2006/relationships/slide" Target="slide1263.xml"/></Relationships>
</file>

<file path=ppt/slides/_rels/slide7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Layout" Target="../slideLayouts/slideLayout26.xml"/><Relationship Id="rId1" Type="http://schemas.openxmlformats.org/officeDocument/2006/relationships/themeOverride" Target="../theme/themeOverride3.xml"/></Relationships>
</file>

<file path=ppt/slides/_rels/slide78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8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8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8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85.xml.rels><?xml version="1.0" encoding="UTF-8" standalone="yes"?>
<Relationships xmlns="http://schemas.openxmlformats.org/package/2006/relationships"><Relationship Id="rId3" Type="http://schemas.openxmlformats.org/officeDocument/2006/relationships/slide" Target="slide818.xml"/><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818.xml"/><Relationship Id="rId1" Type="http://schemas.openxmlformats.org/officeDocument/2006/relationships/slideLayout" Target="../slideLayouts/slideLayout29.xml"/></Relationships>
</file>

<file path=ppt/slides/_rels/slide7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3.xml"/><Relationship Id="rId1" Type="http://schemas.openxmlformats.org/officeDocument/2006/relationships/slideLayout" Target="../slideLayouts/slideLayout29.xml"/><Relationship Id="rId4" Type="http://schemas.openxmlformats.org/officeDocument/2006/relationships/slide" Target="slide34.xml"/></Relationships>
</file>

<file path=ppt/slides/_rels/slide7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4.xml"/><Relationship Id="rId1" Type="http://schemas.openxmlformats.org/officeDocument/2006/relationships/slideLayout" Target="../slideLayouts/slideLayout29.xml"/></Relationships>
</file>

<file path=ppt/slides/_rels/slide7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5.xml"/><Relationship Id="rId1" Type="http://schemas.openxmlformats.org/officeDocument/2006/relationships/slideLayout" Target="../slideLayouts/slideLayout29.xml"/></Relationships>
</file>

<file path=ppt/slides/_rels/slide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xml"/><Relationship Id="rId1" Type="http://schemas.openxmlformats.org/officeDocument/2006/relationships/slideLayout" Target="../slideLayouts/slideLayout18.xml"/><Relationship Id="rId5" Type="http://schemas.openxmlformats.org/officeDocument/2006/relationships/slide" Target="slide1263.xml"/><Relationship Id="rId4" Type="http://schemas.openxmlformats.org/officeDocument/2006/relationships/image" Target="../media/image5.jpg"/></Relationships>
</file>

<file path=ppt/slides/_rels/slide7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6.xml"/><Relationship Id="rId1" Type="http://schemas.openxmlformats.org/officeDocument/2006/relationships/slideLayout" Target="../slideLayouts/slideLayout29.xml"/></Relationships>
</file>

<file path=ppt/slides/_rels/slide7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7.xml"/><Relationship Id="rId1" Type="http://schemas.openxmlformats.org/officeDocument/2006/relationships/slideLayout" Target="../slideLayouts/slideLayout29.xml"/></Relationships>
</file>

<file path=ppt/slides/_rels/slide7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8.xml"/><Relationship Id="rId1" Type="http://schemas.openxmlformats.org/officeDocument/2006/relationships/slideLayout" Target="../slideLayouts/slideLayout29.xml"/><Relationship Id="rId4" Type="http://schemas.openxmlformats.org/officeDocument/2006/relationships/slide" Target="slide46.xml"/></Relationships>
</file>

<file path=ppt/slides/_rels/slide7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9.xml"/><Relationship Id="rId1" Type="http://schemas.openxmlformats.org/officeDocument/2006/relationships/slideLayout" Target="../slideLayouts/slideLayout29.xml"/></Relationships>
</file>

<file path=ppt/slides/_rels/slide7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0.xml"/><Relationship Id="rId1" Type="http://schemas.openxmlformats.org/officeDocument/2006/relationships/slideLayout" Target="../slideLayouts/slideLayout29.xml"/></Relationships>
</file>

<file path=ppt/slides/_rels/slide7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1.xml"/><Relationship Id="rId1" Type="http://schemas.openxmlformats.org/officeDocument/2006/relationships/slideLayout" Target="../slideLayouts/slideLayout29.xml"/></Relationships>
</file>

<file path=ppt/slides/_rels/slide7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2.xml"/><Relationship Id="rId1" Type="http://schemas.openxmlformats.org/officeDocument/2006/relationships/slideLayout" Target="../slideLayouts/slideLayout29.xml"/></Relationships>
</file>

<file path=ppt/slides/_rels/slide7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3.xml"/><Relationship Id="rId1" Type="http://schemas.openxmlformats.org/officeDocument/2006/relationships/slideLayout" Target="../slideLayouts/slideLayout29.xml"/></Relationships>
</file>

<file path=ppt/slides/_rels/slide7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4.xml"/><Relationship Id="rId1" Type="http://schemas.openxmlformats.org/officeDocument/2006/relationships/slideLayout" Target="../slideLayouts/slideLayout29.xml"/></Relationships>
</file>

<file path=ppt/slides/_rels/slide7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5.xml"/><Relationship Id="rId1" Type="http://schemas.openxmlformats.org/officeDocument/2006/relationships/slideLayout" Target="../slideLayouts/slideLayout29.xml"/><Relationship Id="rId4" Type="http://schemas.openxmlformats.org/officeDocument/2006/relationships/slide" Target="slide46.xml"/></Relationships>
</file>

<file path=ppt/slides/_rels/slide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xml"/><Relationship Id="rId1" Type="http://schemas.openxmlformats.org/officeDocument/2006/relationships/slideLayout" Target="../slideLayouts/slideLayout18.xml"/><Relationship Id="rId4" Type="http://schemas.openxmlformats.org/officeDocument/2006/relationships/image" Target="../media/image5.jpg"/></Relationships>
</file>

<file path=ppt/slides/_rels/slide8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6.xml"/><Relationship Id="rId1" Type="http://schemas.openxmlformats.org/officeDocument/2006/relationships/slideLayout" Target="../slideLayouts/slideLayout29.xml"/></Relationships>
</file>

<file path=ppt/slides/_rels/slide8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7.xml"/><Relationship Id="rId1" Type="http://schemas.openxmlformats.org/officeDocument/2006/relationships/slideLayout" Target="../slideLayouts/slideLayout29.xml"/><Relationship Id="rId4" Type="http://schemas.openxmlformats.org/officeDocument/2006/relationships/slide" Target="slide1.xml"/></Relationships>
</file>

<file path=ppt/slides/_rels/slide8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8.xml"/><Relationship Id="rId1" Type="http://schemas.openxmlformats.org/officeDocument/2006/relationships/slideLayout" Target="../slideLayouts/slideLayout29.xml"/><Relationship Id="rId4" Type="http://schemas.openxmlformats.org/officeDocument/2006/relationships/slide" Target="slide49.xml"/></Relationships>
</file>

<file path=ppt/slides/_rels/slide8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49.xml"/><Relationship Id="rId1" Type="http://schemas.openxmlformats.org/officeDocument/2006/relationships/slideLayout" Target="../slideLayouts/slideLayout29.xml"/></Relationships>
</file>

<file path=ppt/slides/_rels/slide8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9.xml"/><Relationship Id="rId1" Type="http://schemas.openxmlformats.org/officeDocument/2006/relationships/slideLayout" Target="../slideLayouts/slideLayout39.xml"/><Relationship Id="rId4" Type="http://schemas.openxmlformats.org/officeDocument/2006/relationships/slide" Target="slide34.xml"/></Relationships>
</file>

<file path=ppt/slides/_rels/slide8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0.xml"/><Relationship Id="rId1" Type="http://schemas.openxmlformats.org/officeDocument/2006/relationships/slideLayout" Target="../slideLayouts/slideLayout39.xml"/></Relationships>
</file>

<file path=ppt/slides/_rels/slide8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1.xml"/><Relationship Id="rId1" Type="http://schemas.openxmlformats.org/officeDocument/2006/relationships/slideLayout" Target="../slideLayouts/slideLayout39.xml"/></Relationships>
</file>

<file path=ppt/slides/_rels/slide8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2.xml"/><Relationship Id="rId1" Type="http://schemas.openxmlformats.org/officeDocument/2006/relationships/slideLayout" Target="../slideLayouts/slideLayout39.xml"/></Relationships>
</file>

<file path=ppt/slides/_rels/slide8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3.xml"/><Relationship Id="rId1" Type="http://schemas.openxmlformats.org/officeDocument/2006/relationships/slideLayout" Target="../slideLayouts/slideLayout39.xml"/></Relationships>
</file>

<file path=ppt/slides/_rels/slide8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4.xml"/><Relationship Id="rId1" Type="http://schemas.openxmlformats.org/officeDocument/2006/relationships/slideLayout" Target="../slideLayouts/slideLayout39.xml"/></Relationships>
</file>

<file path=ppt/slides/_rels/slide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xml"/><Relationship Id="rId1" Type="http://schemas.openxmlformats.org/officeDocument/2006/relationships/slideLayout" Target="../slideLayouts/slideLayout18.xml"/></Relationships>
</file>

<file path=ppt/slides/_rels/slide8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5.xml"/><Relationship Id="rId1" Type="http://schemas.openxmlformats.org/officeDocument/2006/relationships/slideLayout" Target="../slideLayouts/slideLayout39.xml"/></Relationships>
</file>

<file path=ppt/slides/_rels/slide811.xml.rels><?xml version="1.0" encoding="UTF-8" standalone="yes"?>
<Relationships xmlns="http://schemas.openxmlformats.org/package/2006/relationships"><Relationship Id="rId3" Type="http://schemas.openxmlformats.org/officeDocument/2006/relationships/slide" Target="slide818.xml"/><Relationship Id="rId2" Type="http://schemas.openxmlformats.org/officeDocument/2006/relationships/notesSlide" Target="../notesSlides/notesSlide486.xml"/><Relationship Id="rId1" Type="http://schemas.openxmlformats.org/officeDocument/2006/relationships/slideLayout" Target="../slideLayouts/slideLayout39.xml"/><Relationship Id="rId6" Type="http://schemas.openxmlformats.org/officeDocument/2006/relationships/slide" Target="slide812.xml"/><Relationship Id="rId5" Type="http://schemas.openxmlformats.org/officeDocument/2006/relationships/slide" Target="slide726.xml"/><Relationship Id="rId4" Type="http://schemas.openxmlformats.org/officeDocument/2006/relationships/slide" Target="slide3.xml"/></Relationships>
</file>

<file path=ppt/slides/_rels/slide8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7.xml"/><Relationship Id="rId1" Type="http://schemas.openxmlformats.org/officeDocument/2006/relationships/slideLayout" Target="../slideLayouts/slideLayout29.xml"/><Relationship Id="rId4" Type="http://schemas.openxmlformats.org/officeDocument/2006/relationships/slide" Target="slide34.xml"/></Relationships>
</file>

<file path=ppt/slides/_rels/slide8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8.xml"/><Relationship Id="rId1" Type="http://schemas.openxmlformats.org/officeDocument/2006/relationships/slideLayout" Target="../slideLayouts/slideLayout29.xml"/></Relationships>
</file>

<file path=ppt/slides/_rels/slide8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9.xml"/><Relationship Id="rId1" Type="http://schemas.openxmlformats.org/officeDocument/2006/relationships/slideLayout" Target="../slideLayouts/slideLayout29.xml"/></Relationships>
</file>

<file path=ppt/slides/_rels/slide8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0.xml"/><Relationship Id="rId1" Type="http://schemas.openxmlformats.org/officeDocument/2006/relationships/slideLayout" Target="../slideLayouts/slideLayout29.xml"/></Relationships>
</file>

<file path=ppt/slides/_rels/slide8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1.xml"/><Relationship Id="rId1" Type="http://schemas.openxmlformats.org/officeDocument/2006/relationships/slideLayout" Target="../slideLayouts/slideLayout29.xml"/></Relationships>
</file>

<file path=ppt/slides/_rels/slide8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2.xml"/><Relationship Id="rId1" Type="http://schemas.openxmlformats.org/officeDocument/2006/relationships/slideLayout" Target="../slideLayouts/slideLayout29.xml"/><Relationship Id="rId4" Type="http://schemas.openxmlformats.org/officeDocument/2006/relationships/slide" Target="slide46.xml"/></Relationships>
</file>

<file path=ppt/slides/_rels/slide8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3.xml"/><Relationship Id="rId1" Type="http://schemas.openxmlformats.org/officeDocument/2006/relationships/slideLayout" Target="../slideLayouts/slideLayout29.xml"/></Relationships>
</file>

<file path=ppt/slides/_rels/slide8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4.xml"/><Relationship Id="rId1" Type="http://schemas.openxmlformats.org/officeDocument/2006/relationships/slideLayout" Target="../slideLayouts/slideLayout29.xml"/></Relationships>
</file>

<file path=ppt/slides/_rels/slide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xml"/><Relationship Id="rId1" Type="http://schemas.openxmlformats.org/officeDocument/2006/relationships/slideLayout" Target="../slideLayouts/slideLayout18.xml"/><Relationship Id="rId4" Type="http://schemas.openxmlformats.org/officeDocument/2006/relationships/image" Target="../media/image5.jpg"/></Relationships>
</file>

<file path=ppt/slides/_rels/slide8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5.xml"/><Relationship Id="rId1" Type="http://schemas.openxmlformats.org/officeDocument/2006/relationships/slideLayout" Target="../slideLayouts/slideLayout29.xml"/></Relationships>
</file>

<file path=ppt/slides/_rels/slide8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6.xml"/><Relationship Id="rId1" Type="http://schemas.openxmlformats.org/officeDocument/2006/relationships/slideLayout" Target="../slideLayouts/slideLayout29.xml"/></Relationships>
</file>

<file path=ppt/slides/_rels/slide8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7.xml"/><Relationship Id="rId1" Type="http://schemas.openxmlformats.org/officeDocument/2006/relationships/slideLayout" Target="../slideLayouts/slideLayout29.xml"/></Relationships>
</file>

<file path=ppt/slides/_rels/slide8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8.xml"/><Relationship Id="rId1" Type="http://schemas.openxmlformats.org/officeDocument/2006/relationships/slideLayout" Target="../slideLayouts/slideLayout29.xml"/><Relationship Id="rId4" Type="http://schemas.openxmlformats.org/officeDocument/2006/relationships/slide" Target="slide46.xml"/></Relationships>
</file>

<file path=ppt/slides/_rels/slide8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46.xml"/><Relationship Id="rId1" Type="http://schemas.openxmlformats.org/officeDocument/2006/relationships/slideLayout" Target="../slideLayouts/slideLayout29.xml"/></Relationships>
</file>

<file path=ppt/slides/_rels/slide825.xml.rels><?xml version="1.0" encoding="UTF-8" standalone="yes"?>
<Relationships xmlns="http://schemas.openxmlformats.org/package/2006/relationships"><Relationship Id="rId8" Type="http://schemas.openxmlformats.org/officeDocument/2006/relationships/slide" Target="slide975.xml"/><Relationship Id="rId13" Type="http://schemas.openxmlformats.org/officeDocument/2006/relationships/slide" Target="slide1143.xml"/><Relationship Id="rId18" Type="http://schemas.openxmlformats.org/officeDocument/2006/relationships/slide" Target="slide1224.xml"/><Relationship Id="rId26" Type="http://schemas.openxmlformats.org/officeDocument/2006/relationships/slide" Target="slide854.xml"/><Relationship Id="rId3" Type="http://schemas.openxmlformats.org/officeDocument/2006/relationships/slide" Target="slide826.xml"/><Relationship Id="rId21" Type="http://schemas.openxmlformats.org/officeDocument/2006/relationships/slide" Target="slide3.xml"/><Relationship Id="rId7" Type="http://schemas.openxmlformats.org/officeDocument/2006/relationships/slide" Target="slide966.xml"/><Relationship Id="rId12" Type="http://schemas.openxmlformats.org/officeDocument/2006/relationships/slide" Target="slide1117.xml"/><Relationship Id="rId17" Type="http://schemas.openxmlformats.org/officeDocument/2006/relationships/slide" Target="slide1217.xml"/><Relationship Id="rId25" Type="http://schemas.openxmlformats.org/officeDocument/2006/relationships/slide" Target="slide1192.xml"/><Relationship Id="rId2" Type="http://schemas.openxmlformats.org/officeDocument/2006/relationships/notesSlide" Target="../notesSlides/notesSlide499.xml"/><Relationship Id="rId16" Type="http://schemas.openxmlformats.org/officeDocument/2006/relationships/slide" Target="slide1210.xml"/><Relationship Id="rId20" Type="http://schemas.openxmlformats.org/officeDocument/2006/relationships/slide" Target="slide835.xml"/><Relationship Id="rId1" Type="http://schemas.openxmlformats.org/officeDocument/2006/relationships/slideLayout" Target="../slideLayouts/slideLayout32.xml"/><Relationship Id="rId6" Type="http://schemas.openxmlformats.org/officeDocument/2006/relationships/slide" Target="slide956.xml"/><Relationship Id="rId11" Type="http://schemas.openxmlformats.org/officeDocument/2006/relationships/slide" Target="slide1027.xml"/><Relationship Id="rId24" Type="http://schemas.openxmlformats.org/officeDocument/2006/relationships/slide" Target="slide1129.xml"/><Relationship Id="rId5" Type="http://schemas.openxmlformats.org/officeDocument/2006/relationships/slide" Target="slide925.xml"/><Relationship Id="rId15" Type="http://schemas.openxmlformats.org/officeDocument/2006/relationships/slide" Target="slide1201.xml"/><Relationship Id="rId23" Type="http://schemas.openxmlformats.org/officeDocument/2006/relationships/slide" Target="slide1017.xml"/><Relationship Id="rId28" Type="http://schemas.openxmlformats.org/officeDocument/2006/relationships/slide" Target="slide1233.xml"/><Relationship Id="rId10" Type="http://schemas.openxmlformats.org/officeDocument/2006/relationships/slide" Target="slide1010.xml"/><Relationship Id="rId19" Type="http://schemas.openxmlformats.org/officeDocument/2006/relationships/slide" Target="slide1047.xml"/><Relationship Id="rId4" Type="http://schemas.openxmlformats.org/officeDocument/2006/relationships/slide" Target="slide914.xml"/><Relationship Id="rId9" Type="http://schemas.openxmlformats.org/officeDocument/2006/relationships/slide" Target="slide1003.xml"/><Relationship Id="rId14" Type="http://schemas.openxmlformats.org/officeDocument/2006/relationships/slide" Target="slide1174.xml"/><Relationship Id="rId22" Type="http://schemas.openxmlformats.org/officeDocument/2006/relationships/slide" Target="slide62.xml"/><Relationship Id="rId27" Type="http://schemas.openxmlformats.org/officeDocument/2006/relationships/slide" Target="slide1263.xml"/></Relationships>
</file>

<file path=ppt/slides/_rels/slide8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0.xml"/><Relationship Id="rId1" Type="http://schemas.openxmlformats.org/officeDocument/2006/relationships/slideLayout" Target="../slideLayouts/slideLayout32.xml"/><Relationship Id="rId4" Type="http://schemas.openxmlformats.org/officeDocument/2006/relationships/slide" Target="slide825.xml"/></Relationships>
</file>

<file path=ppt/slides/_rels/slide8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1.xml"/><Relationship Id="rId1" Type="http://schemas.openxmlformats.org/officeDocument/2006/relationships/slideLayout" Target="../slideLayouts/slideLayout32.xml"/></Relationships>
</file>

<file path=ppt/slides/_rels/slide8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2.xml"/><Relationship Id="rId1" Type="http://schemas.openxmlformats.org/officeDocument/2006/relationships/slideLayout" Target="../slideLayouts/slideLayout32.xml"/></Relationships>
</file>

<file path=ppt/slides/_rels/slide8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3.xml"/><Relationship Id="rId1" Type="http://schemas.openxmlformats.org/officeDocument/2006/relationships/slideLayout" Target="../slideLayouts/slideLayout32.xml"/></Relationships>
</file>

<file path=ppt/slides/_rels/slide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xml"/><Relationship Id="rId1" Type="http://schemas.openxmlformats.org/officeDocument/2006/relationships/slideLayout" Target="../slideLayouts/slideLayout18.xml"/><Relationship Id="rId4" Type="http://schemas.openxmlformats.org/officeDocument/2006/relationships/image" Target="../media/image5.jpg"/></Relationships>
</file>

<file path=ppt/slides/_rels/slide8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4.xml"/><Relationship Id="rId1" Type="http://schemas.openxmlformats.org/officeDocument/2006/relationships/slideLayout" Target="../slideLayouts/slideLayout32.xml"/></Relationships>
</file>

<file path=ppt/slides/_rels/slide8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5.xml"/><Relationship Id="rId1" Type="http://schemas.openxmlformats.org/officeDocument/2006/relationships/slideLayout" Target="../slideLayouts/slideLayout32.xml"/></Relationships>
</file>

<file path=ppt/slides/_rels/slide8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6.xml"/><Relationship Id="rId1" Type="http://schemas.openxmlformats.org/officeDocument/2006/relationships/slideLayout" Target="../slideLayouts/slideLayout32.xml"/></Relationships>
</file>

<file path=ppt/slides/_rels/slide8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7.xml"/><Relationship Id="rId1" Type="http://schemas.openxmlformats.org/officeDocument/2006/relationships/slideLayout" Target="../slideLayouts/slideLayout32.xml"/><Relationship Id="rId4" Type="http://schemas.openxmlformats.org/officeDocument/2006/relationships/slide" Target="slide62.xml"/></Relationships>
</file>

<file path=ppt/slides/_rels/slide8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8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8.xml"/><Relationship Id="rId1" Type="http://schemas.openxmlformats.org/officeDocument/2006/relationships/slideLayout" Target="../slideLayouts/slideLayout32.xml"/><Relationship Id="rId5" Type="http://schemas.openxmlformats.org/officeDocument/2006/relationships/image" Target="../media/image29.jpg"/><Relationship Id="rId4" Type="http://schemas.openxmlformats.org/officeDocument/2006/relationships/slide" Target="slide825.xml"/></Relationships>
</file>

<file path=ppt/slides/_rels/slide8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9.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0.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1.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2.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xml"/><Relationship Id="rId1" Type="http://schemas.openxmlformats.org/officeDocument/2006/relationships/slideLayout" Target="../slideLayouts/slideLayout18.xml"/><Relationship Id="rId4" Type="http://schemas.openxmlformats.org/officeDocument/2006/relationships/image" Target="../media/image5.jpg"/></Relationships>
</file>

<file path=ppt/slides/_rels/slide8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3.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4.xml"/><Relationship Id="rId1" Type="http://schemas.openxmlformats.org/officeDocument/2006/relationships/slideLayout" Target="../slideLayouts/slideLayout32.xml"/></Relationships>
</file>

<file path=ppt/slides/_rels/slide8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5.xml"/><Relationship Id="rId1" Type="http://schemas.openxmlformats.org/officeDocument/2006/relationships/slideLayout" Target="../slideLayouts/slideLayout32.xml"/></Relationships>
</file>

<file path=ppt/slides/_rels/slide8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6.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7.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8.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9.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0.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1.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2.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xml"/><Relationship Id="rId1" Type="http://schemas.openxmlformats.org/officeDocument/2006/relationships/slideLayout" Target="../slideLayouts/slideLayout18.xml"/><Relationship Id="rId4" Type="http://schemas.openxmlformats.org/officeDocument/2006/relationships/image" Target="../media/image5.jpg"/></Relationships>
</file>

<file path=ppt/slides/_rels/slide8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3.xml"/><Relationship Id="rId1" Type="http://schemas.openxmlformats.org/officeDocument/2006/relationships/slideLayout" Target="../slideLayouts/slideLayout32.xml"/></Relationships>
</file>

<file path=ppt/slides/_rels/slide8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4.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5.xml"/><Relationship Id="rId1" Type="http://schemas.openxmlformats.org/officeDocument/2006/relationships/slideLayout" Target="../slideLayouts/slideLayout32.xml"/><Relationship Id="rId5" Type="http://schemas.openxmlformats.org/officeDocument/2006/relationships/slide" Target="slide62.xml"/><Relationship Id="rId4" Type="http://schemas.openxmlformats.org/officeDocument/2006/relationships/image" Target="../media/image29.jpg"/></Relationships>
</file>

<file path=ppt/slides/_rels/slide8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8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6.xml"/><Relationship Id="rId1" Type="http://schemas.openxmlformats.org/officeDocument/2006/relationships/slideLayout" Target="../slideLayouts/slideLayout32.xml"/><Relationship Id="rId5" Type="http://schemas.openxmlformats.org/officeDocument/2006/relationships/image" Target="../media/image43.jpg"/><Relationship Id="rId4" Type="http://schemas.openxmlformats.org/officeDocument/2006/relationships/slide" Target="slide825.xml"/></Relationships>
</file>

<file path=ppt/slides/_rels/slide8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7.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8.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9.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0.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1.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xml"/><Relationship Id="rId1" Type="http://schemas.openxmlformats.org/officeDocument/2006/relationships/slideLayout" Target="../slideLayouts/slideLayout18.xml"/><Relationship Id="rId4" Type="http://schemas.openxmlformats.org/officeDocument/2006/relationships/image" Target="../media/image5.jpg"/></Relationships>
</file>

<file path=ppt/slides/_rels/slide8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2.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3.xml"/><Relationship Id="rId1" Type="http://schemas.openxmlformats.org/officeDocument/2006/relationships/slideLayout" Target="../slideLayouts/slideLayout32.xml"/></Relationships>
</file>

<file path=ppt/slides/_rels/slide8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4.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5.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6.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7.xml"/><Relationship Id="rId1" Type="http://schemas.openxmlformats.org/officeDocument/2006/relationships/slideLayout" Target="../slideLayouts/slideLayout32.xml"/><Relationship Id="rId6" Type="http://schemas.openxmlformats.org/officeDocument/2006/relationships/slide" Target="slide62.xml"/><Relationship Id="rId5" Type="http://schemas.openxmlformats.org/officeDocument/2006/relationships/image" Target="../media/image43.jpg"/><Relationship Id="rId4" Type="http://schemas.openxmlformats.org/officeDocument/2006/relationships/slide" Target="slide867.xml"/></Relationships>
</file>

<file path=ppt/slides/_rels/slide8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8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8.xml"/><Relationship Id="rId1" Type="http://schemas.openxmlformats.org/officeDocument/2006/relationships/slideLayout" Target="../slideLayouts/slideLayout32.xml"/><Relationship Id="rId5" Type="http://schemas.openxmlformats.org/officeDocument/2006/relationships/image" Target="../media/image43.jpg"/><Relationship Id="rId4" Type="http://schemas.openxmlformats.org/officeDocument/2006/relationships/slide" Target="slide865.xml"/></Relationships>
</file>

<file path=ppt/slides/_rels/slide8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9.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0.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xml"/><Relationship Id="rId1" Type="http://schemas.openxmlformats.org/officeDocument/2006/relationships/slideLayout" Target="../slideLayouts/slideLayout18.xml"/><Relationship Id="rId4" Type="http://schemas.openxmlformats.org/officeDocument/2006/relationships/image" Target="../media/image5.jpg"/></Relationships>
</file>

<file path=ppt/slides/_rels/slide8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1.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2.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3.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4.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5.xml"/><Relationship Id="rId1" Type="http://schemas.openxmlformats.org/officeDocument/2006/relationships/slideLayout" Target="../slideLayouts/slideLayout32.xml"/><Relationship Id="rId6" Type="http://schemas.openxmlformats.org/officeDocument/2006/relationships/slide" Target="slide62.xml"/><Relationship Id="rId5" Type="http://schemas.openxmlformats.org/officeDocument/2006/relationships/slide" Target="slide876.xml"/><Relationship Id="rId4" Type="http://schemas.openxmlformats.org/officeDocument/2006/relationships/image" Target="../media/image43.jpg"/></Relationships>
</file>

<file path=ppt/slides/_rels/slide8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8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6.xml"/><Relationship Id="rId1" Type="http://schemas.openxmlformats.org/officeDocument/2006/relationships/slideLayout" Target="../slideLayouts/slideLayout32.xml"/><Relationship Id="rId5" Type="http://schemas.openxmlformats.org/officeDocument/2006/relationships/image" Target="../media/image43.jpg"/><Relationship Id="rId4" Type="http://schemas.openxmlformats.org/officeDocument/2006/relationships/slide" Target="slide874.xml"/></Relationships>
</file>

<file path=ppt/slides/_rels/slide8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7.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8.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9.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8.xml.rels><?xml version="1.0" encoding="UTF-8" standalone="yes"?>
<Relationships xmlns="http://schemas.openxmlformats.org/package/2006/relationships"><Relationship Id="rId8" Type="http://schemas.openxmlformats.org/officeDocument/2006/relationships/image" Target="../media/image5.jpg"/><Relationship Id="rId3" Type="http://schemas.openxmlformats.org/officeDocument/2006/relationships/slide" Target="slide1308.xml"/><Relationship Id="rId7" Type="http://schemas.openxmlformats.org/officeDocument/2006/relationships/slide" Target="slide1632.xml"/><Relationship Id="rId2" Type="http://schemas.openxmlformats.org/officeDocument/2006/relationships/notesSlide" Target="../notesSlides/notesSlide78.xml"/><Relationship Id="rId1" Type="http://schemas.openxmlformats.org/officeDocument/2006/relationships/slideLayout" Target="../slideLayouts/slideLayout18.xml"/><Relationship Id="rId6" Type="http://schemas.openxmlformats.org/officeDocument/2006/relationships/slide" Target="slide101.xml"/><Relationship Id="rId5" Type="http://schemas.openxmlformats.org/officeDocument/2006/relationships/slide" Target="slide1263.xml"/><Relationship Id="rId4" Type="http://schemas.openxmlformats.org/officeDocument/2006/relationships/slide" Target="slide3.xml"/><Relationship Id="rId9" Type="http://schemas.openxmlformats.org/officeDocument/2006/relationships/slide" Target="slide95.xml"/></Relationships>
</file>

<file path=ppt/slides/_rels/slide8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0.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1.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2.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3.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4.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5.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6.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7.xml"/><Relationship Id="rId1" Type="http://schemas.openxmlformats.org/officeDocument/2006/relationships/slideLayout" Target="../slideLayouts/slideLayout32.xml"/><Relationship Id="rId6" Type="http://schemas.openxmlformats.org/officeDocument/2006/relationships/slide" Target="slide62.xml"/><Relationship Id="rId5" Type="http://schemas.openxmlformats.org/officeDocument/2006/relationships/slide" Target="slide889.xml"/><Relationship Id="rId4" Type="http://schemas.openxmlformats.org/officeDocument/2006/relationships/image" Target="../media/image43.jpg"/></Relationships>
</file>

<file path=ppt/slides/_rels/slide8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8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8.xml"/><Relationship Id="rId1" Type="http://schemas.openxmlformats.org/officeDocument/2006/relationships/slideLayout" Target="../slideLayouts/slideLayout32.xml"/><Relationship Id="rId5" Type="http://schemas.openxmlformats.org/officeDocument/2006/relationships/image" Target="../media/image43.jpg"/><Relationship Id="rId4" Type="http://schemas.openxmlformats.org/officeDocument/2006/relationships/slide" Target="slide887.xml"/></Relationships>
</file>

<file path=ppt/slides/_rels/slide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xml"/><Relationship Id="rId1" Type="http://schemas.openxmlformats.org/officeDocument/2006/relationships/slideLayout" Target="../slideLayouts/slideLayout18.xml"/><Relationship Id="rId5" Type="http://schemas.openxmlformats.org/officeDocument/2006/relationships/slide" Target="slide1263.xml"/><Relationship Id="rId4" Type="http://schemas.openxmlformats.org/officeDocument/2006/relationships/image" Target="../media/image6.gif"/></Relationships>
</file>

<file path=ppt/slides/_rels/slide8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9.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0.xml"/><Relationship Id="rId1" Type="http://schemas.openxmlformats.org/officeDocument/2006/relationships/slideLayout" Target="../slideLayouts/slideLayout32.xml"/></Relationships>
</file>

<file path=ppt/slides/_rels/slide8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1.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2.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3.xml"/><Relationship Id="rId1" Type="http://schemas.openxmlformats.org/officeDocument/2006/relationships/slideLayout" Target="../slideLayouts/slideLayout32.xml"/><Relationship Id="rId6" Type="http://schemas.openxmlformats.org/officeDocument/2006/relationships/slide" Target="slide62.xml"/><Relationship Id="rId5" Type="http://schemas.openxmlformats.org/officeDocument/2006/relationships/slide" Target="slide896.xml"/><Relationship Id="rId4" Type="http://schemas.openxmlformats.org/officeDocument/2006/relationships/image" Target="../media/image43.jpg"/></Relationships>
</file>

<file path=ppt/slides/_rels/slide8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8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4.xml"/><Relationship Id="rId1" Type="http://schemas.openxmlformats.org/officeDocument/2006/relationships/slideLayout" Target="../slideLayouts/slideLayout32.xml"/><Relationship Id="rId5" Type="http://schemas.openxmlformats.org/officeDocument/2006/relationships/image" Target="../media/image43.jpg"/><Relationship Id="rId4" Type="http://schemas.openxmlformats.org/officeDocument/2006/relationships/slide" Target="slide894.xml"/></Relationships>
</file>

<file path=ppt/slides/_rels/slide8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5.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6.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7.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xml"/><Relationship Id="rId1" Type="http://schemas.openxmlformats.org/officeDocument/2006/relationships/slideLayout" Target="../slideLayouts/slideLayout18.xml"/><Relationship Id="rId4" Type="http://schemas.openxmlformats.org/officeDocument/2006/relationships/image" Target="../media/image6.gif"/></Relationships>
</file>

<file path=ppt/slides/_rels/slide9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8.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9.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0.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1.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2.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3.xml"/><Relationship Id="rId1" Type="http://schemas.openxmlformats.org/officeDocument/2006/relationships/slideLayout" Target="../slideLayouts/slideLayout32.xml"/><Relationship Id="rId6" Type="http://schemas.openxmlformats.org/officeDocument/2006/relationships/slide" Target="slide62.xml"/><Relationship Id="rId5" Type="http://schemas.openxmlformats.org/officeDocument/2006/relationships/slide" Target="slide907.xml"/><Relationship Id="rId4" Type="http://schemas.openxmlformats.org/officeDocument/2006/relationships/image" Target="../media/image43.jpg"/></Relationships>
</file>

<file path=ppt/slides/_rels/slide9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9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4.xml"/><Relationship Id="rId1" Type="http://schemas.openxmlformats.org/officeDocument/2006/relationships/slideLayout" Target="../slideLayouts/slideLayout32.xml"/><Relationship Id="rId5" Type="http://schemas.openxmlformats.org/officeDocument/2006/relationships/image" Target="../media/image43.jpg"/><Relationship Id="rId4" Type="http://schemas.openxmlformats.org/officeDocument/2006/relationships/slide" Target="slide905.xml"/></Relationships>
</file>

<file path=ppt/slides/_rels/slide9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5.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6.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1.xml"/><Relationship Id="rId1" Type="http://schemas.openxmlformats.org/officeDocument/2006/relationships/slideLayout" Target="../slideLayouts/slideLayout18.xml"/><Relationship Id="rId4" Type="http://schemas.openxmlformats.org/officeDocument/2006/relationships/image" Target="../media/image6.gif"/></Relationships>
</file>

<file path=ppt/slides/_rels/slide9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7.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8.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9.xml"/><Relationship Id="rId1" Type="http://schemas.openxmlformats.org/officeDocument/2006/relationships/slideLayout" Target="../slideLayouts/slideLayout32.xml"/><Relationship Id="rId5" Type="http://schemas.openxmlformats.org/officeDocument/2006/relationships/slide" Target="slide62.xml"/><Relationship Id="rId4" Type="http://schemas.openxmlformats.org/officeDocument/2006/relationships/image" Target="../media/image43.jpg"/></Relationships>
</file>

<file path=ppt/slides/_rels/slide9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9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0.xml"/><Relationship Id="rId1" Type="http://schemas.openxmlformats.org/officeDocument/2006/relationships/slideLayout" Target="../slideLayouts/slideLayout32.xml"/><Relationship Id="rId5" Type="http://schemas.openxmlformats.org/officeDocument/2006/relationships/image" Target="../media/image28.jpg"/><Relationship Id="rId4" Type="http://schemas.openxmlformats.org/officeDocument/2006/relationships/slide" Target="slide825.xml"/></Relationships>
</file>

<file path=ppt/slides/_rels/slide9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1.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2.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3.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4.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5.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xml"/><Relationship Id="rId1" Type="http://schemas.openxmlformats.org/officeDocument/2006/relationships/slideLayout" Target="../slideLayouts/slideLayout18.xml"/><Relationship Id="rId4" Type="http://schemas.openxmlformats.org/officeDocument/2006/relationships/image" Target="../media/image6.gif"/></Relationships>
</file>

<file path=ppt/slides/_rels/slide9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6.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7.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8.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9.xml"/><Relationship Id="rId1" Type="http://schemas.openxmlformats.org/officeDocument/2006/relationships/slideLayout" Target="../slideLayouts/slideLayout32.xml"/><Relationship Id="rId4" Type="http://schemas.openxmlformats.org/officeDocument/2006/relationships/slide" Target="slide62.xml"/></Relationships>
</file>

<file path=ppt/slides/_rels/slide9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9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0.xml"/><Relationship Id="rId1" Type="http://schemas.openxmlformats.org/officeDocument/2006/relationships/slideLayout" Target="../slideLayouts/slideLayout32.xml"/><Relationship Id="rId5" Type="http://schemas.openxmlformats.org/officeDocument/2006/relationships/image" Target="../media/image28.jpg"/><Relationship Id="rId4" Type="http://schemas.openxmlformats.org/officeDocument/2006/relationships/slide" Target="slide825.xml"/></Relationships>
</file>

<file path=ppt/slides/_rels/slide9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1.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2.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3.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4.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xml"/><Relationship Id="rId1" Type="http://schemas.openxmlformats.org/officeDocument/2006/relationships/slideLayout" Target="../slideLayouts/slideLayout18.xml"/><Relationship Id="rId4" Type="http://schemas.openxmlformats.org/officeDocument/2006/relationships/image" Target="../media/image6.gif"/></Relationships>
</file>

<file path=ppt/slides/_rels/slide9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5.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6.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7.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8.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9.xml"/><Relationship Id="rId1" Type="http://schemas.openxmlformats.org/officeDocument/2006/relationships/slideLayout" Target="../slideLayouts/slideLayout32.xml"/><Relationship Id="rId5" Type="http://schemas.openxmlformats.org/officeDocument/2006/relationships/slide" Target="slide62.xml"/><Relationship Id="rId4" Type="http://schemas.openxmlformats.org/officeDocument/2006/relationships/slide" Target="slide936.xml"/></Relationships>
</file>

<file path=ppt/slides/_rels/slide9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9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0.xml"/><Relationship Id="rId1" Type="http://schemas.openxmlformats.org/officeDocument/2006/relationships/slideLayout" Target="../slideLayouts/slideLayout32.xml"/><Relationship Id="rId5" Type="http://schemas.openxmlformats.org/officeDocument/2006/relationships/image" Target="../media/image28.jpg"/><Relationship Id="rId4" Type="http://schemas.openxmlformats.org/officeDocument/2006/relationships/slide" Target="slide934.xml"/></Relationships>
</file>

<file path=ppt/slides/_rels/slide9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1.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2.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3.xml"/><Relationship Id="rId1" Type="http://schemas.openxmlformats.org/officeDocument/2006/relationships/slideLayout" Target="../slideLayouts/slideLayout32.xml"/><Relationship Id="rId5" Type="http://schemas.openxmlformats.org/officeDocument/2006/relationships/slide" Target="slide62.xml"/><Relationship Id="rId4" Type="http://schemas.openxmlformats.org/officeDocument/2006/relationships/slide" Target="slide941.xml"/></Relationships>
</file>

<file path=ppt/slides/_rels/slide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xml"/><Relationship Id="rId1" Type="http://schemas.openxmlformats.org/officeDocument/2006/relationships/slideLayout" Target="../slideLayouts/slideLayout18.xml"/><Relationship Id="rId6" Type="http://schemas.openxmlformats.org/officeDocument/2006/relationships/image" Target="../media/image6.gif"/><Relationship Id="rId5" Type="http://schemas.openxmlformats.org/officeDocument/2006/relationships/slide" Target="slide101.xml"/><Relationship Id="rId4" Type="http://schemas.openxmlformats.org/officeDocument/2006/relationships/slide" Target="slide1263.xml"/></Relationships>
</file>

<file path=ppt/slides/_rels/slide9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9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4.xml"/><Relationship Id="rId1" Type="http://schemas.openxmlformats.org/officeDocument/2006/relationships/slideLayout" Target="../slideLayouts/slideLayout32.xml"/><Relationship Id="rId5" Type="http://schemas.openxmlformats.org/officeDocument/2006/relationships/image" Target="../media/image28.jpg"/><Relationship Id="rId4" Type="http://schemas.openxmlformats.org/officeDocument/2006/relationships/slide" Target="slide939.xml"/></Relationships>
</file>

<file path=ppt/slides/_rels/slide9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5.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6.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7.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8.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9.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0.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1.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2.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xml"/><Relationship Id="rId1" Type="http://schemas.openxmlformats.org/officeDocument/2006/relationships/slideLayout" Target="../slideLayouts/slideLayout18.xml"/><Relationship Id="rId5" Type="http://schemas.openxmlformats.org/officeDocument/2006/relationships/slide" Target="slide1263.xml"/><Relationship Id="rId4" Type="http://schemas.openxmlformats.org/officeDocument/2006/relationships/image" Target="../media/image7.jpeg"/></Relationships>
</file>

<file path=ppt/slides/_rels/slide9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3.xml"/><Relationship Id="rId1" Type="http://schemas.openxmlformats.org/officeDocument/2006/relationships/slideLayout" Target="../slideLayouts/slideLayout32.xml"/></Relationships>
</file>

<file path=ppt/slides/_rels/slide9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4.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5.xml"/><Relationship Id="rId1" Type="http://schemas.openxmlformats.org/officeDocument/2006/relationships/slideLayout" Target="../slideLayouts/slideLayout32.xml"/></Relationships>
</file>

<file path=ppt/slides/_rels/slide9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6.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7.xml"/><Relationship Id="rId1" Type="http://schemas.openxmlformats.org/officeDocument/2006/relationships/slideLayout" Target="../slideLayouts/slideLayout32.xml"/><Relationship Id="rId5" Type="http://schemas.openxmlformats.org/officeDocument/2006/relationships/slide" Target="slide1174.xml"/><Relationship Id="rId4" Type="http://schemas.openxmlformats.org/officeDocument/2006/relationships/slide" Target="slide62.xml"/></Relationships>
</file>

<file path=ppt/slides/_rels/slide9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9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8.xml"/><Relationship Id="rId1" Type="http://schemas.openxmlformats.org/officeDocument/2006/relationships/slideLayout" Target="../slideLayouts/slideLayout32.xml"/><Relationship Id="rId4" Type="http://schemas.openxmlformats.org/officeDocument/2006/relationships/slide" Target="slide825.xml"/></Relationships>
</file>

<file path=ppt/slides/_rels/slide9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9.xml"/><Relationship Id="rId1" Type="http://schemas.openxmlformats.org/officeDocument/2006/relationships/slideLayout" Target="../slideLayouts/slideLayout32.xml"/></Relationships>
</file>

<file path=ppt/slides/_rels/slide9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0.xml"/><Relationship Id="rId1" Type="http://schemas.openxmlformats.org/officeDocument/2006/relationships/slideLayout" Target="../slideLayouts/slideLayout32.xml"/></Relationships>
</file>

<file path=ppt/slides/_rels/slide9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1.xml"/><Relationship Id="rId1" Type="http://schemas.openxmlformats.org/officeDocument/2006/relationships/slideLayout" Target="../slideLayouts/slideLayout32.xml"/></Relationships>
</file>

<file path=ppt/slides/_rels/slide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xml"/><Relationship Id="rId1" Type="http://schemas.openxmlformats.org/officeDocument/2006/relationships/slideLayout" Target="../slideLayouts/slideLayout18.xml"/><Relationship Id="rId4" Type="http://schemas.openxmlformats.org/officeDocument/2006/relationships/image" Target="../media/image7.jpeg"/></Relationships>
</file>

<file path=ppt/slides/_rels/slide9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2.xml"/><Relationship Id="rId1" Type="http://schemas.openxmlformats.org/officeDocument/2006/relationships/slideLayout" Target="../slideLayouts/slideLayout32.xml"/></Relationships>
</file>

<file path=ppt/slides/_rels/slide9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3.xml"/><Relationship Id="rId1" Type="http://schemas.openxmlformats.org/officeDocument/2006/relationships/slideLayout" Target="../slideLayouts/slideLayout32.xml"/></Relationships>
</file>

<file path=ppt/slides/_rels/slide9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4.xml"/><Relationship Id="rId1" Type="http://schemas.openxmlformats.org/officeDocument/2006/relationships/slideLayout" Target="../slideLayouts/slideLayout32.xml"/></Relationships>
</file>

<file path=ppt/slides/_rels/slide9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5.xml"/><Relationship Id="rId1" Type="http://schemas.openxmlformats.org/officeDocument/2006/relationships/slideLayout" Target="../slideLayouts/slideLayout32.xml"/></Relationships>
</file>

<file path=ppt/slides/_rels/slide9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6.xml"/><Relationship Id="rId1" Type="http://schemas.openxmlformats.org/officeDocument/2006/relationships/slideLayout" Target="../slideLayouts/slideLayout32.xml"/><Relationship Id="rId4" Type="http://schemas.openxmlformats.org/officeDocument/2006/relationships/slide" Target="slide62.xml"/></Relationships>
</file>

<file path=ppt/slides/_rels/slide9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9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7.xml"/><Relationship Id="rId1" Type="http://schemas.openxmlformats.org/officeDocument/2006/relationships/slideLayout" Target="../slideLayouts/slideLayout32.xml"/><Relationship Id="rId5" Type="http://schemas.openxmlformats.org/officeDocument/2006/relationships/image" Target="../media/image26.png"/><Relationship Id="rId4" Type="http://schemas.openxmlformats.org/officeDocument/2006/relationships/slide" Target="slide825.xml"/></Relationships>
</file>

<file path=ppt/slides/_rels/slide9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8.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9.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0.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xml"/><Relationship Id="rId1" Type="http://schemas.openxmlformats.org/officeDocument/2006/relationships/slideLayout" Target="../slideLayouts/slideLayout18.xml"/><Relationship Id="rId4" Type="http://schemas.openxmlformats.org/officeDocument/2006/relationships/image" Target="../media/image7.jpeg"/></Relationships>
</file>

<file path=ppt/slides/_rels/slide9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1.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2.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3.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4.xml"/><Relationship Id="rId1" Type="http://schemas.openxmlformats.org/officeDocument/2006/relationships/slideLayout" Target="../slideLayouts/slideLayout32.xml"/><Relationship Id="rId6" Type="http://schemas.openxmlformats.org/officeDocument/2006/relationships/slide" Target="slide62.xml"/><Relationship Id="rId5" Type="http://schemas.openxmlformats.org/officeDocument/2006/relationships/slide" Target="slide1308.xml"/><Relationship Id="rId4" Type="http://schemas.openxmlformats.org/officeDocument/2006/relationships/image" Target="../media/image26.png"/></Relationships>
</file>

<file path=ppt/slides/_rels/slide9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9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5.xml"/><Relationship Id="rId1" Type="http://schemas.openxmlformats.org/officeDocument/2006/relationships/slideLayout" Target="../slideLayouts/slideLayout32.xml"/><Relationship Id="rId5" Type="http://schemas.openxmlformats.org/officeDocument/2006/relationships/image" Target="../media/image26.png"/><Relationship Id="rId4" Type="http://schemas.openxmlformats.org/officeDocument/2006/relationships/slide" Target="slide825.xml"/></Relationships>
</file>

<file path=ppt/slides/_rels/slide9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6.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7.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8.xml"/><Relationship Id="rId1" Type="http://schemas.openxmlformats.org/officeDocument/2006/relationships/slideLayout" Target="../slideLayouts/slideLayout32.xml"/></Relationships>
</file>

<file path=ppt/slides/_rels/slide9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9.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8.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88.xml"/><Relationship Id="rId1" Type="http://schemas.openxmlformats.org/officeDocument/2006/relationships/slideLayout" Target="../slideLayouts/slideLayout18.xml"/><Relationship Id="rId4" Type="http://schemas.openxmlformats.org/officeDocument/2006/relationships/slide" Target="slide3.xml"/></Relationships>
</file>

<file path=ppt/slides/_rels/slide9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0.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1.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2.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3.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4.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5.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86.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slide" Target="slide1308.xml"/><Relationship Id="rId2" Type="http://schemas.openxmlformats.org/officeDocument/2006/relationships/notesSlide" Target="../notesSlides/notesSlide646.xml"/><Relationship Id="rId1" Type="http://schemas.openxmlformats.org/officeDocument/2006/relationships/slideLayout" Target="../slideLayouts/slideLayout32.xml"/><Relationship Id="rId6" Type="http://schemas.openxmlformats.org/officeDocument/2006/relationships/slide" Target="slide62.xml"/><Relationship Id="rId5" Type="http://schemas.openxmlformats.org/officeDocument/2006/relationships/slide" Target="slide988.xml"/><Relationship Id="rId4" Type="http://schemas.openxmlformats.org/officeDocument/2006/relationships/image" Target="../media/image26.png"/></Relationships>
</file>

<file path=ppt/slides/_rels/slide9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2.xml"/><Relationship Id="rId1" Type="http://schemas.openxmlformats.org/officeDocument/2006/relationships/slideLayout" Target="../slideLayouts/slideLayout29.xml"/></Relationships>
</file>

<file path=ppt/slides/_rels/slide9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7.xml"/><Relationship Id="rId1" Type="http://schemas.openxmlformats.org/officeDocument/2006/relationships/slideLayout" Target="../slideLayouts/slideLayout32.xml"/><Relationship Id="rId5" Type="http://schemas.openxmlformats.org/officeDocument/2006/relationships/image" Target="../media/image26.png"/><Relationship Id="rId4" Type="http://schemas.openxmlformats.org/officeDocument/2006/relationships/slide" Target="slide986.xml"/></Relationships>
</file>

<file path=ppt/slides/_rels/slide9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8.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9.xml"/><Relationship Id="rId1" Type="http://schemas.openxmlformats.org/officeDocument/2006/relationships/slideLayout" Target="../slideLayouts/slideLayout18.xml"/><Relationship Id="rId4" Type="http://schemas.openxmlformats.org/officeDocument/2006/relationships/image" Target="../media/image7.jpeg"/></Relationships>
</file>

<file path=ppt/slides/_rels/slide9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9.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0.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1.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2.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3.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4.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5.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6.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7.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8.xml"/><Relationship Id="rId1" Type="http://schemas.openxmlformats.org/officeDocument/2006/relationships/slideLayout" Target="../slideLayouts/slideLayout3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hlinkClick r:id="" action="ppaction://hlinkshowjump?jump=nextslide"/>
            <a:extLst>
              <a:ext uri="{FF2B5EF4-FFF2-40B4-BE49-F238E27FC236}">
                <a16:creationId xmlns:a16="http://schemas.microsoft.com/office/drawing/2014/main" id="{444084E4-BC24-4DE9-B3EE-8A2A2C3B1C95}"/>
              </a:ext>
            </a:extLst>
          </p:cNvPr>
          <p:cNvSpPr/>
          <p:nvPr/>
        </p:nvSpPr>
        <p:spPr>
          <a:xfrm>
            <a:off x="2412460" y="4630366"/>
            <a:ext cx="1225685" cy="51313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ZoneTexte 14">
            <a:extLst>
              <a:ext uri="{FF2B5EF4-FFF2-40B4-BE49-F238E27FC236}">
                <a16:creationId xmlns:a16="http://schemas.microsoft.com/office/drawing/2014/main" id="{9EA19FA4-F600-4AF4-97F0-A0C37F59ACE0}"/>
              </a:ext>
            </a:extLst>
          </p:cNvPr>
          <p:cNvSpPr txBox="1"/>
          <p:nvPr/>
        </p:nvSpPr>
        <p:spPr>
          <a:xfrm>
            <a:off x="123158" y="1648308"/>
            <a:ext cx="6146751" cy="584775"/>
          </a:xfrm>
          <a:prstGeom prst="rect">
            <a:avLst/>
          </a:prstGeom>
          <a:noFill/>
        </p:spPr>
        <p:txBody>
          <a:bodyPr wrap="square" rtlCol="0">
            <a:spAutoFit/>
          </a:bodyPr>
          <a:lstStyle/>
          <a:p>
            <a:pPr algn="ctr"/>
            <a:r>
              <a:rPr lang="fr-FR" sz="1600" dirty="0"/>
              <a:t>Oraisons - Quatrains du Carillon – Doxologies</a:t>
            </a:r>
          </a:p>
          <a:p>
            <a:pPr algn="ctr"/>
            <a:r>
              <a:rPr lang="ar-EG" sz="1600"/>
              <a:t>أواشى - </a:t>
            </a:r>
            <a:r>
              <a:rPr lang="ar-EG" sz="1600" dirty="0"/>
              <a:t>ارباع الناقوس -  </a:t>
            </a:r>
            <a:r>
              <a:rPr lang="ar-EG" sz="1600" dirty="0" err="1"/>
              <a:t>الذكصولوجيات</a:t>
            </a:r>
            <a:endParaRPr lang="ar-EG" sz="1600" dirty="0"/>
          </a:p>
        </p:txBody>
      </p:sp>
      <p:sp>
        <p:nvSpPr>
          <p:cNvPr id="16" name="ZoneTexte 15">
            <a:extLst>
              <a:ext uri="{FF2B5EF4-FFF2-40B4-BE49-F238E27FC236}">
                <a16:creationId xmlns:a16="http://schemas.microsoft.com/office/drawing/2014/main" id="{0992B1A2-1348-439A-9E61-C697E8B21099}"/>
              </a:ext>
            </a:extLst>
          </p:cNvPr>
          <p:cNvSpPr txBox="1"/>
          <p:nvPr/>
        </p:nvSpPr>
        <p:spPr>
          <a:xfrm>
            <a:off x="142614" y="2959354"/>
            <a:ext cx="6128646" cy="584775"/>
          </a:xfrm>
          <a:prstGeom prst="rect">
            <a:avLst/>
          </a:prstGeom>
          <a:noFill/>
        </p:spPr>
        <p:txBody>
          <a:bodyPr wrap="square" rtlCol="0">
            <a:spAutoFit/>
          </a:bodyPr>
          <a:lstStyle/>
          <a:p>
            <a:pPr algn="ctr"/>
            <a:r>
              <a:rPr lang="fr-FR" sz="1600" dirty="0"/>
              <a:t>Prières de l’</a:t>
            </a:r>
            <a:r>
              <a:rPr lang="fr-FR" sz="1600" dirty="0" err="1"/>
              <a:t>Agpeya</a:t>
            </a:r>
            <a:r>
              <a:rPr lang="fr-FR" sz="1600" dirty="0"/>
              <a:t> – Offrande de l’agneau – </a:t>
            </a:r>
            <a:r>
              <a:rPr lang="fr-FR" sz="1600" dirty="0" err="1"/>
              <a:t>Hiten</a:t>
            </a:r>
            <a:r>
              <a:rPr lang="fr-FR" sz="1600" dirty="0"/>
              <a:t> – Répons des lectures</a:t>
            </a:r>
            <a:endParaRPr lang="ar-EG" sz="1600" dirty="0"/>
          </a:p>
          <a:p>
            <a:pPr algn="ctr"/>
            <a:r>
              <a:rPr lang="ar-EG" sz="1600" dirty="0"/>
              <a:t>المزامير - تقديم الحمل – </a:t>
            </a:r>
            <a:r>
              <a:rPr lang="ar-EG" sz="1600" dirty="0" err="1"/>
              <a:t>الهيتينيات</a:t>
            </a:r>
            <a:r>
              <a:rPr lang="ar-EG" sz="1600" dirty="0"/>
              <a:t> - مرد</a:t>
            </a:r>
            <a:r>
              <a:rPr lang="fr-FR" sz="1600" dirty="0"/>
              <a:t> </a:t>
            </a:r>
          </a:p>
        </p:txBody>
      </p:sp>
      <p:sp>
        <p:nvSpPr>
          <p:cNvPr id="19" name="Rectangle 18">
            <a:hlinkClick r:id="rId2" action="ppaction://hlinksldjump"/>
            <a:extLst>
              <a:ext uri="{FF2B5EF4-FFF2-40B4-BE49-F238E27FC236}">
                <a16:creationId xmlns:a16="http://schemas.microsoft.com/office/drawing/2014/main" id="{563D63EE-BA6B-41CE-8E3D-E9DDDA8CC68D}"/>
              </a:ext>
            </a:extLst>
          </p:cNvPr>
          <p:cNvSpPr/>
          <p:nvPr/>
        </p:nvSpPr>
        <p:spPr>
          <a:xfrm>
            <a:off x="142614" y="1182925"/>
            <a:ext cx="6128646" cy="483765"/>
          </a:xfrm>
          <a:prstGeom prst="rect">
            <a:avLst/>
          </a:prstGeom>
          <a:solidFill>
            <a:srgbClr val="FBA733"/>
          </a:solidFill>
          <a:ln w="53975" cap="sq" cmpd="thickThi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3200" dirty="0">
                <a:solidFill>
                  <a:prstClr val="white"/>
                </a:solidFill>
                <a:latin typeface="Arial" panose="020B0604020202020204" pitchFamily="34" charset="0"/>
                <a:cs typeface="Arial" panose="020B0604020202020204" pitchFamily="34" charset="0"/>
              </a:rPr>
              <a:t>Office de </a:t>
            </a:r>
            <a:r>
              <a:rPr lang="en-CA" sz="3200" dirty="0" err="1">
                <a:solidFill>
                  <a:prstClr val="white"/>
                </a:solidFill>
                <a:latin typeface="Arial" panose="020B0604020202020204" pitchFamily="34" charset="0"/>
                <a:cs typeface="Arial" panose="020B0604020202020204" pitchFamily="34" charset="0"/>
              </a:rPr>
              <a:t>l’encens</a:t>
            </a:r>
            <a:endParaRPr lang="en-CA" sz="3200" dirty="0">
              <a:solidFill>
                <a:prstClr val="white"/>
              </a:solidFill>
              <a:latin typeface="Arial" panose="020B0604020202020204" pitchFamily="34" charset="0"/>
              <a:cs typeface="Arial" panose="020B0604020202020204" pitchFamily="34" charset="0"/>
            </a:endParaRPr>
          </a:p>
        </p:txBody>
      </p:sp>
      <p:sp>
        <p:nvSpPr>
          <p:cNvPr id="20" name="Rectangle 19">
            <a:hlinkClick r:id="rId3" action="ppaction://hlinksldjump"/>
            <a:extLst>
              <a:ext uri="{FF2B5EF4-FFF2-40B4-BE49-F238E27FC236}">
                <a16:creationId xmlns:a16="http://schemas.microsoft.com/office/drawing/2014/main" id="{84D68108-63A1-4F19-85AD-433EDB32A582}"/>
              </a:ext>
            </a:extLst>
          </p:cNvPr>
          <p:cNvSpPr/>
          <p:nvPr/>
        </p:nvSpPr>
        <p:spPr>
          <a:xfrm>
            <a:off x="123159" y="3704008"/>
            <a:ext cx="6146752" cy="513134"/>
          </a:xfrm>
          <a:prstGeom prst="rect">
            <a:avLst/>
          </a:prstGeom>
          <a:solidFill>
            <a:srgbClr val="FBA733"/>
          </a:solidFill>
          <a:ln w="53975" cap="sq" cmpd="thickThi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3200" dirty="0" err="1">
                <a:solidFill>
                  <a:prstClr val="white"/>
                </a:solidFill>
                <a:latin typeface="Arial" panose="020B0604020202020204" pitchFamily="34" charset="0"/>
                <a:cs typeface="Arial" panose="020B0604020202020204" pitchFamily="34" charset="0"/>
              </a:rPr>
              <a:t>Liturgie</a:t>
            </a:r>
            <a:r>
              <a:rPr lang="en-CA" sz="3200" dirty="0">
                <a:solidFill>
                  <a:prstClr val="white"/>
                </a:solidFill>
                <a:latin typeface="Arial" panose="020B0604020202020204" pitchFamily="34" charset="0"/>
                <a:cs typeface="Arial" panose="020B0604020202020204" pitchFamily="34" charset="0"/>
              </a:rPr>
              <a:t> des </a:t>
            </a:r>
            <a:r>
              <a:rPr lang="en-CA" sz="3200" dirty="0" err="1">
                <a:solidFill>
                  <a:prstClr val="white"/>
                </a:solidFill>
                <a:latin typeface="Arial" panose="020B0604020202020204" pitchFamily="34" charset="0"/>
                <a:cs typeface="Arial" panose="020B0604020202020204" pitchFamily="34" charset="0"/>
              </a:rPr>
              <a:t>Croyants</a:t>
            </a:r>
            <a:endParaRPr lang="en-CA" sz="3200" dirty="0">
              <a:solidFill>
                <a:prstClr val="white"/>
              </a:solidFill>
              <a:latin typeface="Arial" panose="020B0604020202020204" pitchFamily="34" charset="0"/>
              <a:cs typeface="Arial" panose="020B0604020202020204" pitchFamily="34" charset="0"/>
            </a:endParaRPr>
          </a:p>
        </p:txBody>
      </p:sp>
      <p:sp>
        <p:nvSpPr>
          <p:cNvPr id="21" name="Rectangle 20">
            <a:hlinkClick r:id="rId4" action="ppaction://hlinksldjump"/>
            <a:extLst>
              <a:ext uri="{FF2B5EF4-FFF2-40B4-BE49-F238E27FC236}">
                <a16:creationId xmlns:a16="http://schemas.microsoft.com/office/drawing/2014/main" id="{A473ACB7-6780-4AC3-AC32-39E7A034260F}"/>
              </a:ext>
            </a:extLst>
          </p:cNvPr>
          <p:cNvSpPr/>
          <p:nvPr/>
        </p:nvSpPr>
        <p:spPr>
          <a:xfrm>
            <a:off x="142614" y="2386217"/>
            <a:ext cx="6128646" cy="513134"/>
          </a:xfrm>
          <a:prstGeom prst="rect">
            <a:avLst/>
          </a:prstGeom>
          <a:solidFill>
            <a:srgbClr val="FBA733"/>
          </a:solidFill>
          <a:ln w="53975" cap="sq" cmpd="thickThi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CA" sz="3200" dirty="0" err="1">
                <a:solidFill>
                  <a:prstClr val="white"/>
                </a:solidFill>
                <a:latin typeface="Arial" panose="020B0604020202020204" pitchFamily="34" charset="0"/>
                <a:cs typeface="Arial" panose="020B0604020202020204" pitchFamily="34" charset="0"/>
              </a:rPr>
              <a:t>Liturgie</a:t>
            </a:r>
            <a:r>
              <a:rPr lang="en-CA" sz="3200" dirty="0">
                <a:solidFill>
                  <a:prstClr val="white"/>
                </a:solidFill>
                <a:latin typeface="Arial" panose="020B0604020202020204" pitchFamily="34" charset="0"/>
                <a:cs typeface="Arial" panose="020B0604020202020204" pitchFamily="34" charset="0"/>
              </a:rPr>
              <a:t> du </a:t>
            </a:r>
            <a:r>
              <a:rPr lang="en-CA" sz="3200" dirty="0" err="1">
                <a:solidFill>
                  <a:prstClr val="white"/>
                </a:solidFill>
                <a:latin typeface="Arial" panose="020B0604020202020204" pitchFamily="34" charset="0"/>
                <a:cs typeface="Arial" panose="020B0604020202020204" pitchFamily="34" charset="0"/>
              </a:rPr>
              <a:t>Verbe</a:t>
            </a:r>
            <a:endParaRPr lang="en-CA" sz="3200" dirty="0">
              <a:solidFill>
                <a:prstClr val="white"/>
              </a:solidFill>
              <a:latin typeface="Arial" panose="020B0604020202020204" pitchFamily="34" charset="0"/>
              <a:cs typeface="Arial" panose="020B0604020202020204" pitchFamily="34" charset="0"/>
            </a:endParaRPr>
          </a:p>
        </p:txBody>
      </p:sp>
      <p:graphicFrame>
        <p:nvGraphicFramePr>
          <p:cNvPr id="22" name="Tableau 20">
            <a:extLst>
              <a:ext uri="{FF2B5EF4-FFF2-40B4-BE49-F238E27FC236}">
                <a16:creationId xmlns:a16="http://schemas.microsoft.com/office/drawing/2014/main" id="{C19F4DE8-9A02-4CEF-AD81-E495EBD5C0AD}"/>
              </a:ext>
            </a:extLst>
          </p:cNvPr>
          <p:cNvGraphicFramePr>
            <a:graphicFrameLocks noGrp="1"/>
          </p:cNvGraphicFramePr>
          <p:nvPr>
            <p:extLst>
              <p:ext uri="{D42A27DB-BD31-4B8C-83A1-F6EECF244321}">
                <p14:modId xmlns:p14="http://schemas.microsoft.com/office/powerpoint/2010/main" val="3538058841"/>
              </p:ext>
            </p:extLst>
          </p:nvPr>
        </p:nvGraphicFramePr>
        <p:xfrm>
          <a:off x="142614" y="89453"/>
          <a:ext cx="7277361" cy="762000"/>
        </p:xfrm>
        <a:graphic>
          <a:graphicData uri="http://schemas.openxmlformats.org/drawingml/2006/table">
            <a:tbl>
              <a:tblPr firstRow="1" bandRow="1">
                <a:tableStyleId>{2D5ABB26-0587-4C30-8999-92F81FD0307C}</a:tableStyleId>
              </a:tblPr>
              <a:tblGrid>
                <a:gridCol w="7277361">
                  <a:extLst>
                    <a:ext uri="{9D8B030D-6E8A-4147-A177-3AD203B41FA5}">
                      <a16:colId xmlns:a16="http://schemas.microsoft.com/office/drawing/2014/main" val="773656975"/>
                    </a:ext>
                  </a:extLst>
                </a:gridCol>
              </a:tblGrid>
              <a:tr h="513134">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fr-FR" sz="4400" b="0" i="0" u="none" strike="noStrike" kern="1200" cap="none" spc="0" normalizeH="0" baseline="0" noProof="0" dirty="0">
                          <a:ln>
                            <a:noFill/>
                          </a:ln>
                          <a:solidFill>
                            <a:prstClr val="white"/>
                          </a:solidFill>
                          <a:effectLst/>
                          <a:uLnTx/>
                          <a:uFillTx/>
                          <a:latin typeface="Microsoft JhengHei" panose="020B0604030504040204" pitchFamily="34" charset="-120"/>
                          <a:ea typeface="Microsoft JhengHei" panose="020B0604030504040204" pitchFamily="34" charset="-120"/>
                          <a:cs typeface="+mn-cs"/>
                        </a:rPr>
                        <a:t>ACCUEIL</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79116064"/>
                  </a:ext>
                </a:extLst>
              </a:tr>
            </a:tbl>
          </a:graphicData>
        </a:graphic>
      </p:graphicFrame>
      <p:sp>
        <p:nvSpPr>
          <p:cNvPr id="23" name="ZoneTexte 22">
            <a:extLst>
              <a:ext uri="{FF2B5EF4-FFF2-40B4-BE49-F238E27FC236}">
                <a16:creationId xmlns:a16="http://schemas.microsoft.com/office/drawing/2014/main" id="{183ECF6B-F07F-43F8-B03B-B612F35DD6B2}"/>
              </a:ext>
            </a:extLst>
          </p:cNvPr>
          <p:cNvSpPr txBox="1"/>
          <p:nvPr/>
        </p:nvSpPr>
        <p:spPr>
          <a:xfrm>
            <a:off x="123159" y="4217142"/>
            <a:ext cx="6146751" cy="584775"/>
          </a:xfrm>
          <a:prstGeom prst="rect">
            <a:avLst/>
          </a:prstGeom>
          <a:noFill/>
        </p:spPr>
        <p:txBody>
          <a:bodyPr wrap="square" rtlCol="0">
            <a:spAutoFit/>
          </a:bodyPr>
          <a:lstStyle/>
          <a:p>
            <a:pPr algn="ctr"/>
            <a:r>
              <a:rPr lang="fr-FR" sz="1600" dirty="0"/>
              <a:t>Anaphore - Sept Oraisons – Fractions</a:t>
            </a:r>
            <a:endParaRPr lang="ar-EG" sz="1600" dirty="0"/>
          </a:p>
          <a:p>
            <a:pPr algn="ctr"/>
            <a:r>
              <a:rPr lang="ar-EG" sz="1600" dirty="0" err="1"/>
              <a:t>الصعيدة</a:t>
            </a:r>
            <a:r>
              <a:rPr lang="ar-EG" sz="1600" dirty="0"/>
              <a:t> - السبع أواشى الصغار - صلوات القسم </a:t>
            </a:r>
          </a:p>
        </p:txBody>
      </p:sp>
      <p:pic>
        <p:nvPicPr>
          <p:cNvPr id="24" name="Image 23" descr="Une image contenant assis, table, horloge, bleu&#10;&#10;Description générée automatiquement">
            <a:extLst>
              <a:ext uri="{FF2B5EF4-FFF2-40B4-BE49-F238E27FC236}">
                <a16:creationId xmlns:a16="http://schemas.microsoft.com/office/drawing/2014/main" id="{EEAC77A8-E4E2-48A6-9A1A-2A89257815C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464346" y="1416255"/>
            <a:ext cx="2639408" cy="2639408"/>
          </a:xfrm>
          <a:prstGeom prst="flowChartConnector">
            <a:avLst/>
          </a:prstGeom>
        </p:spPr>
      </p:pic>
    </p:spTree>
    <p:extLst>
      <p:ext uri="{BB962C8B-B14F-4D97-AF65-F5344CB8AC3E}">
        <p14:creationId xmlns:p14="http://schemas.microsoft.com/office/powerpoint/2010/main" val="217030099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98595" name="Group 3"/>
          <p:cNvGraphicFramePr>
            <a:graphicFrameLocks noGrp="1"/>
          </p:cNvGraphicFramePr>
          <p:nvPr>
            <p:extLst>
              <p:ext uri="{D42A27DB-BD31-4B8C-83A1-F6EECF244321}">
                <p14:modId xmlns:p14="http://schemas.microsoft.com/office/powerpoint/2010/main" val="1960558976"/>
              </p:ext>
            </p:extLst>
          </p:nvPr>
        </p:nvGraphicFramePr>
        <p:xfrm>
          <a:off x="0" y="0"/>
          <a:ext cx="9144000" cy="4613910"/>
        </p:xfrm>
        <a:graphic>
          <a:graphicData uri="http://schemas.openxmlformats.org/drawingml/2006/table">
            <a:tbl>
              <a:tblPr/>
              <a:tblGrid>
                <a:gridCol w="3274979">
                  <a:extLst>
                    <a:ext uri="{9D8B030D-6E8A-4147-A177-3AD203B41FA5}">
                      <a16:colId xmlns:a16="http://schemas.microsoft.com/office/drawing/2014/main" val="20000"/>
                    </a:ext>
                  </a:extLst>
                </a:gridCol>
                <a:gridCol w="3132306">
                  <a:extLst>
                    <a:ext uri="{9D8B030D-6E8A-4147-A177-3AD203B41FA5}">
                      <a16:colId xmlns:a16="http://schemas.microsoft.com/office/drawing/2014/main" val="20001"/>
                    </a:ext>
                  </a:extLst>
                </a:gridCol>
                <a:gridCol w="2736715">
                  <a:extLst>
                    <a:ext uri="{9D8B030D-6E8A-4147-A177-3AD203B41FA5}">
                      <a16:colId xmlns:a16="http://schemas.microsoft.com/office/drawing/2014/main" val="20002"/>
                    </a:ext>
                  </a:extLst>
                </a:gridCol>
              </a:tblGrid>
              <a:tr h="361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Arial" charset="0"/>
                          <a:cs typeface="Arial" pitchFamily="34" charset="0"/>
                        </a:rPr>
                        <a:t>Diacre</a:t>
                      </a:r>
                      <a:r>
                        <a:rPr kumimoji="0" lang="en-US" sz="2000" b="0" i="0" u="sng" strike="noStrike" cap="none" normalizeH="0" baseline="0" dirty="0">
                          <a:ln>
                            <a:noFill/>
                          </a:ln>
                          <a:solidFill>
                            <a:srgbClr val="FF9900"/>
                          </a:solidFill>
                          <a:effectLst/>
                          <a:latin typeface="Arial" charset="0"/>
                          <a:cs typeface="Arial" pitchFamily="34"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الشماس</a:t>
                      </a:r>
                      <a:r>
                        <a:rPr kumimoji="0" lang="fr-FR" sz="2000" b="0" i="0" u="sng" strike="noStrike" cap="none" normalizeH="0" baseline="0" dirty="0">
                          <a:ln>
                            <a:noFill/>
                          </a:ln>
                          <a:solidFill>
                            <a:srgbClr val="FF9900"/>
                          </a:solidFill>
                          <a:effectLst/>
                          <a:latin typeface="Arial" charset="0"/>
                          <a:cs typeface="Arial" pitchFamily="34"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6558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pitchFamily="34" charset="0"/>
                        </a:rPr>
                        <a:t>Proceuxacye</a:t>
                      </a:r>
                      <a:r>
                        <a:rPr kumimoji="0" lang="en-US" sz="2400" b="0" i="0" u="none" strike="noStrike" cap="none" normalizeH="0" baseline="0" dirty="0">
                          <a:ln>
                            <a:noFill/>
                          </a:ln>
                          <a:solidFill>
                            <a:schemeClr val="tx1"/>
                          </a:solidFill>
                          <a:effectLst/>
                          <a:latin typeface="Coptic1" pitchFamily="2" charset="0"/>
                          <a:cs typeface="Arial" pitchFamily="34" charset="0"/>
                        </a:rPr>
                        <a:t>.</a:t>
                      </a:r>
                      <a:endParaRPr kumimoji="0" lang="en-US" sz="24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Prions</a:t>
                      </a:r>
                      <a:r>
                        <a:rPr kumimoji="0" lang="en-US"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صلوا.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9928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endParaRPr kumimoji="0" lang="en-US" sz="2000" b="0" i="0" u="sng" strike="noStrike" cap="none" normalizeH="0" baseline="0" dirty="0">
                        <a:ln>
                          <a:noFill/>
                        </a:ln>
                        <a:solidFill>
                          <a:srgbClr val="FF9900"/>
                        </a:solidFill>
                        <a:effectLst/>
                        <a:latin typeface="Arial" charset="0"/>
                        <a:cs typeface="Arial" pitchFamily="34"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الشعب:</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38328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pitchFamily="34" charset="0"/>
                        </a:rPr>
                        <a:t>Kurie</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pitchFamily="34" charset="0"/>
                        </a:rPr>
                        <a:t>e~le</a:t>
                      </a:r>
                      <a:r>
                        <a:rPr kumimoji="0" lang="en-US" sz="2400" b="0" i="0" u="none" strike="noStrike" cap="none" normalizeH="0" baseline="0" dirty="0">
                          <a:ln>
                            <a:noFill/>
                          </a:ln>
                          <a:solidFill>
                            <a:schemeClr val="tx1"/>
                          </a:solidFill>
                          <a:effectLst/>
                          <a:latin typeface="Coptic1" pitchFamily="2" charset="0"/>
                          <a:cs typeface="Arial" pitchFamily="34" charset="0"/>
                        </a:rPr>
                        <a:t>/~con.</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US" sz="28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36804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pitchFamily="34" charset="0"/>
                        </a:rPr>
                        <a:t>Piou</a:t>
                      </a:r>
                      <a:r>
                        <a:rPr kumimoji="0" lang="en-CA" sz="2000" b="0" i="0" u="sng" strike="noStrike" cap="none" normalizeH="0" baseline="0" dirty="0">
                          <a:ln>
                            <a:noFill/>
                          </a:ln>
                          <a:solidFill>
                            <a:srgbClr val="FF9900"/>
                          </a:solidFill>
                          <a:effectLst/>
                          <a:latin typeface="Coptic1" pitchFamily="2" charset="0"/>
                          <a:cs typeface="Arial" pitchFamily="34"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none" strike="noStrike" cap="none" normalizeH="0" baseline="0" dirty="0">
                        <a:ln>
                          <a:noFill/>
                        </a:ln>
                        <a:solidFill>
                          <a:srgbClr val="FF9900"/>
                        </a:solidFill>
                        <a:effectLst/>
                        <a:latin typeface="Coptic1" pitchFamily="2" charset="0"/>
                        <a:cs typeface="Arial" pitchFamily="34"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none" strike="noStrike" cap="none" normalizeH="0" baseline="0" dirty="0">
                        <a:ln>
                          <a:noFill/>
                        </a:ln>
                        <a:solidFill>
                          <a:srgbClr val="FF9900"/>
                        </a:solidFill>
                        <a:effectLst/>
                        <a:latin typeface="Coptic1" pitchFamily="2" charset="0"/>
                        <a:cs typeface="Arial" pitchFamily="34"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23088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Vn</a:t>
                      </a:r>
                      <a:r>
                        <a:rPr kumimoji="0" lang="en-US" sz="2600" b="0" i="0" u="none" strike="noStrike" cap="none" normalizeH="0" baseline="0" dirty="0">
                          <a:ln>
                            <a:noFill/>
                          </a:ln>
                          <a:solidFill>
                            <a:schemeClr val="tx1"/>
                          </a:solidFill>
                          <a:effectLst/>
                          <a:latin typeface="Coptic1" pitchFamily="2" charset="0"/>
                          <a:cs typeface="Arial" charset="0"/>
                        </a:rPr>
                        <a:t>/b P[</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pipantokratwr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Viwt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pencwt</a:t>
                      </a:r>
                      <a:r>
                        <a:rPr kumimoji="0" lang="en-US" sz="2600" b="0" i="0" u="none" strike="noStrike" cap="none" normalizeH="0" baseline="0" dirty="0">
                          <a:ln>
                            <a:noFill/>
                          </a:ln>
                          <a:solidFill>
                            <a:schemeClr val="tx1"/>
                          </a:solidFill>
                          <a:effectLst/>
                          <a:latin typeface="Coptic1" pitchFamily="2" charset="0"/>
                          <a:cs typeface="Arial" charset="0"/>
                        </a:rPr>
                        <a:t>/r I/#c# </a:t>
                      </a:r>
                      <a:r>
                        <a:rPr kumimoji="0" lang="en-US" sz="2600" b="0" i="0" u="none" strike="noStrike" cap="none" normalizeH="0" baseline="0" dirty="0" err="1">
                          <a:ln>
                            <a:noFill/>
                          </a:ln>
                          <a:solidFill>
                            <a:schemeClr val="tx1"/>
                          </a:solidFill>
                          <a:effectLst/>
                          <a:latin typeface="Coptic1" pitchFamily="2" charset="0"/>
                          <a:cs typeface="Arial" charset="0"/>
                        </a:rPr>
                        <a:t>P,#c</a:t>
                      </a:r>
                      <a:r>
                        <a:rPr kumimoji="0" lang="en-US" sz="2600" b="0" i="0" u="none" strike="noStrike" cap="none" normalizeH="0" baseline="0" dirty="0">
                          <a:ln>
                            <a:noFill/>
                          </a:ln>
                          <a:solidFill>
                            <a:schemeClr val="tx1"/>
                          </a:solidFill>
                          <a:effectLst/>
                          <a:latin typeface="Coptic1" pitchFamily="2" charset="0"/>
                          <a:cs typeface="Arial" charset="0"/>
                        </a:rPr>
                        <a:t>#:</a:t>
                      </a:r>
                      <a:endParaRPr kumimoji="0" lang="en-US" sz="26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pitchFamily="34" charset="0"/>
                        </a:rPr>
                        <a:t>Ô Maître Seigneur, Dieu Tout-Puissant, Père de  notre Seigneur, Dieu et Sauveur Jésus-Christ,</a:t>
                      </a:r>
                      <a:endParaRPr kumimoji="0" lang="en-US" sz="2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أيها السيدُ الربُ الإله ضابط الكل أبو ربَنَا وإلهَنَا ومُخَلصُنا يسوع المسيح،</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5"/>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8DD1A4F3-9DE3-4A58-B978-3E44EE520EA8}"/>
              </a:ext>
            </a:extLst>
          </p:cNvPr>
          <p:cNvSpPr/>
          <p:nvPr/>
        </p:nvSpPr>
        <p:spPr bwMode="auto">
          <a:xfrm>
            <a:off x="4902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5337" name="Group 25"/>
          <p:cNvGraphicFramePr>
            <a:graphicFrameLocks noGrp="1"/>
          </p:cNvGraphicFramePr>
          <p:nvPr>
            <p:extLst>
              <p:ext uri="{D42A27DB-BD31-4B8C-83A1-F6EECF244321}">
                <p14:modId xmlns:p14="http://schemas.microsoft.com/office/powerpoint/2010/main" val="2395684196"/>
              </p:ext>
            </p:extLst>
          </p:nvPr>
        </p:nvGraphicFramePr>
        <p:xfrm>
          <a:off x="7620" y="74072"/>
          <a:ext cx="9128760" cy="4333875"/>
        </p:xfrm>
        <a:graphic>
          <a:graphicData uri="http://schemas.openxmlformats.org/drawingml/2006/table">
            <a:tbl>
              <a:tblPr/>
              <a:tblGrid>
                <a:gridCol w="5777230">
                  <a:extLst>
                    <a:ext uri="{9D8B030D-6E8A-4147-A177-3AD203B41FA5}">
                      <a16:colId xmlns:a16="http://schemas.microsoft.com/office/drawing/2014/main" val="20000"/>
                    </a:ext>
                  </a:extLst>
                </a:gridCol>
                <a:gridCol w="3351530">
                  <a:extLst>
                    <a:ext uri="{9D8B030D-6E8A-4147-A177-3AD203B41FA5}">
                      <a16:colId xmlns:a16="http://schemas.microsoft.com/office/drawing/2014/main" val="20001"/>
                    </a:ext>
                  </a:extLst>
                </a:gridCol>
              </a:tblGrid>
              <a:tr h="2070735">
                <a:tc>
                  <a:txBody>
                    <a:bodyPr/>
                    <a:lstStyle/>
                    <a:p>
                      <a:pPr algn="ctr"/>
                      <a:r>
                        <a:rPr lang="fr-FR" sz="2400" b="0" i="0" u="none" strike="noStrike" kern="1200" baseline="0" dirty="0">
                          <a:solidFill>
                            <a:schemeClr val="tx1"/>
                          </a:solidFill>
                          <a:latin typeface="+mn-lt"/>
                          <a:ea typeface="+mn-ea"/>
                          <a:cs typeface="+mn-cs"/>
                        </a:rPr>
                        <a:t>Implore le Seigneur pour nous </a:t>
                      </a:r>
                    </a:p>
                    <a:p>
                      <a:pPr algn="ctr"/>
                      <a:r>
                        <a:rPr lang="fr-FR" sz="2400" b="0" i="0" u="none" strike="noStrike" kern="1200" baseline="0" dirty="0">
                          <a:solidFill>
                            <a:schemeClr val="tx1"/>
                          </a:solidFill>
                          <a:latin typeface="+mn-lt"/>
                          <a:ea typeface="+mn-ea"/>
                          <a:cs typeface="+mn-cs"/>
                        </a:rPr>
                        <a:t>Ô contemplateur de Dieu </a:t>
                      </a:r>
                    </a:p>
                    <a:p>
                      <a:pPr algn="ctr"/>
                      <a:r>
                        <a:rPr lang="fr-FR" sz="2400" b="0" i="0" u="none" strike="noStrike" kern="1200" baseline="0" dirty="0">
                          <a:solidFill>
                            <a:schemeClr val="tx1"/>
                          </a:solidFill>
                          <a:latin typeface="+mn-lt"/>
                          <a:ea typeface="+mn-ea"/>
                          <a:cs typeface="+mn-cs"/>
                        </a:rPr>
                        <a:t>Marc l’apôtre, l’évangéliste</a:t>
                      </a:r>
                    </a:p>
                    <a:p>
                      <a:pPr algn="ctr"/>
                      <a:r>
                        <a:rPr lang="fr-FR" sz="2400" b="0" i="0" u="none" strike="noStrike" kern="1200" baseline="0" dirty="0">
                          <a:solidFill>
                            <a:schemeClr val="tx1"/>
                          </a:solidFill>
                          <a:latin typeface="+mn-lt"/>
                          <a:ea typeface="+mn-ea"/>
                          <a:cs typeface="+mn-cs"/>
                        </a:rPr>
                        <a:t>Pour qu’Il nous pardonne nos péchés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أطلب</a:t>
                      </a:r>
                      <a:r>
                        <a:rPr kumimoji="0" lang="ar-EG" sz="2400" b="0" i="0" u="none" strike="noStrike" cap="none" normalizeH="0" baseline="0">
                          <a:ln>
                            <a:noFill/>
                          </a:ln>
                          <a:solidFill>
                            <a:schemeClr val="tx1"/>
                          </a:solidFill>
                          <a:effectLst/>
                          <a:latin typeface="Arial" charset="0"/>
                          <a:cs typeface="Arial" charset="0"/>
                        </a:rPr>
                        <a:t> من الرب عنا</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يا ناظر الإله</a:t>
                      </a:r>
                      <a:r>
                        <a:rPr kumimoji="0" lang="ar-EG" sz="2400" b="0" i="0" u="none" strike="noStrike" cap="none" normalizeH="0" baseline="0">
                          <a:ln>
                            <a:noFill/>
                          </a:ln>
                          <a:solidFill>
                            <a:schemeClr val="tx1"/>
                          </a:solidFill>
                          <a:effectLst/>
                          <a:latin typeface="Arial" charset="0"/>
                          <a:cs typeface="Arial" charset="0"/>
                        </a:rPr>
                        <a:t> </a:t>
                      </a:r>
                      <a:r>
                        <a:rPr kumimoji="0" lang="ar-SA" sz="2400" b="0" i="0" u="none" strike="noStrike" cap="none" normalizeH="0" baseline="0">
                          <a:ln>
                            <a:noFill/>
                          </a:ln>
                          <a:solidFill>
                            <a:schemeClr val="tx1"/>
                          </a:solidFill>
                          <a:effectLst/>
                          <a:latin typeface="Arial" charset="0"/>
                          <a:cs typeface="Arial" charset="0"/>
                        </a:rPr>
                        <a:t>الإنجيلي</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مرقس الرسول </a:t>
                      </a:r>
                      <a:br>
                        <a:rPr kumimoji="0" lang="ar-SA" sz="2400" b="0" i="0" u="none" strike="noStrike" cap="none" normalizeH="0" baseline="0">
                          <a:ln>
                            <a:noFill/>
                          </a:ln>
                          <a:solidFill>
                            <a:schemeClr val="tx1"/>
                          </a:solidFill>
                          <a:effectLst/>
                          <a:latin typeface="Arial" charset="0"/>
                          <a:cs typeface="Arial" charset="0"/>
                        </a:rPr>
                      </a:br>
                      <a:r>
                        <a:rPr kumimoji="0" lang="ar-SA" sz="2400" b="0" i="0" u="none" strike="noStrike" cap="none" normalizeH="0" baseline="0">
                          <a:ln>
                            <a:noFill/>
                          </a:ln>
                          <a:solidFill>
                            <a:schemeClr val="tx1"/>
                          </a:solidFill>
                          <a:effectLst/>
                          <a:latin typeface="Arial" charset="0"/>
                          <a:cs typeface="Arial" charset="0"/>
                        </a:rPr>
                        <a:t>ليغفر </a:t>
                      </a:r>
                      <a:r>
                        <a:rPr kumimoji="0" lang="ar-EG" sz="2400" b="0" i="0" u="none" strike="noStrike" cap="none" normalizeH="0" baseline="0">
                          <a:ln>
                            <a:noFill/>
                          </a:ln>
                          <a:solidFill>
                            <a:schemeClr val="tx1"/>
                          </a:solidFill>
                          <a:effectLst/>
                          <a:latin typeface="Arial" charset="0"/>
                          <a:cs typeface="Arial" charset="0"/>
                        </a:rPr>
                        <a:t>لنا خطايانا</a:t>
                      </a:r>
                      <a:endParaRPr kumimoji="0" lang="en-US"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piyew~rimoc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n~euaggelict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Markoc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ts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12" name="AutoShape 20">
            <a:hlinkClick r:id="rId3" action="ppaction://hlinksldjump" highlightClick="1"/>
          </p:cNvPr>
          <p:cNvSpPr>
            <a:spLocks noChangeArrowheads="1"/>
          </p:cNvSpPr>
          <p:nvPr/>
        </p:nvSpPr>
        <p:spPr bwMode="auto">
          <a:xfrm>
            <a:off x="7620" y="3395184"/>
            <a:ext cx="1517650" cy="42767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St-George</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مار جرجس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7" name="Action Button: Custom 16">
            <a:hlinkClick r:id="rId4" action="ppaction://hlinksldjump" highlightClick="1"/>
          </p:cNvPr>
          <p:cNvSpPr/>
          <p:nvPr/>
        </p:nvSpPr>
        <p:spPr bwMode="auto">
          <a:xfrm>
            <a:off x="1676400" y="4963923"/>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1" name="AutoShape 24">
            <a:hlinkClick r:id="rId5" action="ppaction://hlinksldjump" highlightClick="1"/>
            <a:extLst>
              <a:ext uri="{FF2B5EF4-FFF2-40B4-BE49-F238E27FC236}">
                <a16:creationId xmlns:a16="http://schemas.microsoft.com/office/drawing/2014/main" id="{1A8A884A-9020-4757-A122-EA34AA3BD2B7}"/>
              </a:ext>
            </a:extLst>
          </p:cNvPr>
          <p:cNvSpPr>
            <a:spLocks noChangeArrowheads="1"/>
          </p:cNvSpPr>
          <p:nvPr/>
        </p:nvSpPr>
        <p:spPr bwMode="auto">
          <a:xfrm>
            <a:off x="0" y="3863308"/>
            <a:ext cx="1525270" cy="42767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الأمير تادرس الشاطبى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 name="AutoShape 36">
            <a:hlinkClick r:id="rId6" action="ppaction://hlinksldjump" highlightClick="1"/>
            <a:extLst>
              <a:ext uri="{FF2B5EF4-FFF2-40B4-BE49-F238E27FC236}">
                <a16:creationId xmlns:a16="http://schemas.microsoft.com/office/drawing/2014/main" id="{7A0E0CF4-F9BE-4B0E-8F96-74CD9F31BD2C}"/>
              </a:ext>
            </a:extLst>
          </p:cNvPr>
          <p:cNvSpPr>
            <a:spLocks noChangeArrowheads="1"/>
          </p:cNvSpPr>
          <p:nvPr/>
        </p:nvSpPr>
        <p:spPr bwMode="auto">
          <a:xfrm>
            <a:off x="0" y="4783901"/>
            <a:ext cx="1517650" cy="35147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St-Mina</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مار مينا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54">
            <a:hlinkClick r:id="rId7" action="ppaction://hlinksldjump" highlightClick="1"/>
            <a:extLst>
              <a:ext uri="{FF2B5EF4-FFF2-40B4-BE49-F238E27FC236}">
                <a16:creationId xmlns:a16="http://schemas.microsoft.com/office/drawing/2014/main" id="{551BB617-8D21-4533-A7FD-D38016FD3B46}"/>
              </a:ext>
            </a:extLst>
          </p:cNvPr>
          <p:cNvSpPr>
            <a:spLocks noChangeArrowheads="1"/>
          </p:cNvSpPr>
          <p:nvPr/>
        </p:nvSpPr>
        <p:spPr bwMode="auto">
          <a:xfrm>
            <a:off x="0" y="4315777"/>
            <a:ext cx="1517650" cy="42767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فيلوباتير مرقوريوس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utoShape 24">
            <a:hlinkClick r:id="rId8" action="ppaction://hlinksldjump" highlightClick="1"/>
            <a:extLst>
              <a:ext uri="{FF2B5EF4-FFF2-40B4-BE49-F238E27FC236}">
                <a16:creationId xmlns:a16="http://schemas.microsoft.com/office/drawing/2014/main" id="{E8EFDE63-8F65-4D74-B649-793CC41F2EA9}"/>
              </a:ext>
            </a:extLst>
          </p:cNvPr>
          <p:cNvSpPr>
            <a:spLocks noChangeArrowheads="1"/>
          </p:cNvSpPr>
          <p:nvPr/>
        </p:nvSpPr>
        <p:spPr bwMode="auto">
          <a:xfrm>
            <a:off x="552843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3" name="AutoShape 24">
            <a:hlinkClick r:id="rId9" action="ppaction://hlinksldjump" highlightClick="1"/>
            <a:extLst>
              <a:ext uri="{FF2B5EF4-FFF2-40B4-BE49-F238E27FC236}">
                <a16:creationId xmlns:a16="http://schemas.microsoft.com/office/drawing/2014/main" id="{77DC54DB-D4FC-4F75-8D93-543C26066109}"/>
              </a:ext>
            </a:extLst>
          </p:cNvPr>
          <p:cNvSpPr>
            <a:spLocks noChangeArrowheads="1"/>
          </p:cNvSpPr>
          <p:nvPr/>
        </p:nvSpPr>
        <p:spPr bwMode="auto">
          <a:xfrm>
            <a:off x="7794555" y="4629150"/>
            <a:ext cx="1349445"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70">
            <a:hlinkClick r:id="rId10" action="ppaction://hlinksldjump" highlightClick="1"/>
            <a:extLst>
              <a:ext uri="{FF2B5EF4-FFF2-40B4-BE49-F238E27FC236}">
                <a16:creationId xmlns:a16="http://schemas.microsoft.com/office/drawing/2014/main" id="{F06C4F84-4381-40B9-B096-6120D7DC6E69}"/>
              </a:ext>
            </a:extLst>
          </p:cNvPr>
          <p:cNvSpPr>
            <a:spLocks noChangeArrowheads="1"/>
          </p:cNvSpPr>
          <p:nvPr/>
        </p:nvSpPr>
        <p:spPr bwMode="auto">
          <a:xfrm>
            <a:off x="3651250" y="4802248"/>
            <a:ext cx="1744663" cy="341252"/>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Le Pape - </a:t>
            </a:r>
            <a:r>
              <a:rPr lang="ar-EG" sz="1600" dirty="0">
                <a:solidFill>
                  <a:srgbClr val="FFFFFF"/>
                </a:solidFill>
                <a:latin typeface="Arial" charset="0"/>
                <a:cs typeface="Arial" charset="0"/>
              </a:rPr>
              <a:t>البابا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941888795"/>
      </p:ext>
    </p:extLst>
  </p:cSld>
  <p:clrMapOvr>
    <a:masterClrMapping/>
  </p:clrMapOvr>
  <p:transition/>
</p:sld>
</file>

<file path=ppt/slides/slide1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95282" name="Group 18"/>
          <p:cNvGraphicFramePr>
            <a:graphicFrameLocks noGrp="1"/>
          </p:cNvGraphicFramePr>
          <p:nvPr/>
        </p:nvGraphicFramePr>
        <p:xfrm>
          <a:off x="0" y="114300"/>
          <a:ext cx="9144000" cy="4348734"/>
        </p:xfrm>
        <a:graphic>
          <a:graphicData uri="http://schemas.openxmlformats.org/drawingml/2006/table">
            <a:tbl>
              <a:tblPr/>
              <a:tblGrid>
                <a:gridCol w="5071462">
                  <a:extLst>
                    <a:ext uri="{9D8B030D-6E8A-4147-A177-3AD203B41FA5}">
                      <a16:colId xmlns:a16="http://schemas.microsoft.com/office/drawing/2014/main" val="20000"/>
                    </a:ext>
                  </a:extLst>
                </a:gridCol>
                <a:gridCol w="4072538">
                  <a:extLst>
                    <a:ext uri="{9D8B030D-6E8A-4147-A177-3AD203B41FA5}">
                      <a16:colId xmlns:a16="http://schemas.microsoft.com/office/drawing/2014/main" val="20001"/>
                    </a:ext>
                  </a:extLst>
                </a:gridCol>
              </a:tblGrid>
              <a:tr h="1641491">
                <a:tc>
                  <a:txBody>
                    <a:bodyPr/>
                    <a:lstStyle/>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Jésus Christ le Fils de Dieu </a:t>
                      </a:r>
                    </a:p>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fut baptisé dans le Jourdain.</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هلليلويا هلليلويا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هلليلويا هلليلويا</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يسوعُ المسيحُ إبن الله</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إعتَمَدَ في الأردن.</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I/#c# P,#c# P~s/ri m~V~nou]: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af[iwmc qen piIordan/c. </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65C453-505C-4683-923B-BFA34A94438F}"/>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FA9B9481-E462-4739-85AE-1E9E4874C64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3464407791"/>
      </p:ext>
    </p:extLst>
  </p:cSld>
  <p:clrMapOvr>
    <a:masterClrMapping/>
  </p:clrMapOvr>
  <p:transition/>
</p:sld>
</file>

<file path=ppt/slides/slide1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91661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à qui est due la gloire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Son Père Très-Bon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avec le Saint-Esprit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Maintenant et à jamais.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هذا الذى ينبغى له المجد مع أبيه الصالح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والروح القدس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الآن وإلى الأبد.</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utoShape 35">
            <a:hlinkClick r:id="rId5" action="ppaction://hlinksldjump" highlightClick="1"/>
            <a:extLst>
              <a:ext uri="{FF2B5EF4-FFF2-40B4-BE49-F238E27FC236}">
                <a16:creationId xmlns:a16="http://schemas.microsoft.com/office/drawing/2014/main" id="{E98C4634-ABD7-4AE1-9871-513CE7D6550E}"/>
              </a:ext>
            </a:extLst>
          </p:cNvPr>
          <p:cNvSpPr>
            <a:spLocks noChangeArrowheads="1"/>
          </p:cNvSpPr>
          <p:nvPr/>
        </p:nvSpPr>
        <p:spPr bwMode="auto">
          <a:xfrm>
            <a:off x="0" y="4711499"/>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Jean-Baptiste</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يوحنا المعمدان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36">
            <a:hlinkClick r:id="rId6" action="ppaction://hlinksldjump" highlightClick="1"/>
            <a:extLst>
              <a:ext uri="{FF2B5EF4-FFF2-40B4-BE49-F238E27FC236}">
                <a16:creationId xmlns:a16="http://schemas.microsoft.com/office/drawing/2014/main" id="{E2855D94-E066-4CE0-A98D-DF39808B15BF}"/>
              </a:ext>
            </a:extLst>
          </p:cNvPr>
          <p:cNvSpPr>
            <a:spLocks noChangeArrowheads="1"/>
          </p:cNvSpPr>
          <p:nvPr/>
        </p:nvSpPr>
        <p:spPr bwMode="auto">
          <a:xfrm>
            <a:off x="6255155" y="4800598"/>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0895741"/>
      </p:ext>
    </p:extLst>
  </p:cSld>
  <p:clrMapOvr>
    <a:masterClrMapping/>
  </p:clrMapOvr>
  <p:transition/>
</p:sld>
</file>

<file path=ppt/slides/slide1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B1D6EA22-A03E-4177-A8AF-4966CC61137D}"/>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2298107"/>
      </p:ext>
    </p:extLst>
  </p:cSld>
  <p:clrMapOvr>
    <a:masterClrMapping/>
  </p:clrMapOvr>
  <p:transition/>
</p:sld>
</file>

<file path=ppt/slides/slide1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00437" name="Group 53"/>
          <p:cNvGraphicFramePr>
            <a:graphicFrameLocks noGrp="1"/>
          </p:cNvGraphicFramePr>
          <p:nvPr>
            <p:extLst>
              <p:ext uri="{D42A27DB-BD31-4B8C-83A1-F6EECF244321}">
                <p14:modId xmlns:p14="http://schemas.microsoft.com/office/powerpoint/2010/main" val="6500089"/>
              </p:ext>
            </p:extLst>
          </p:nvPr>
        </p:nvGraphicFramePr>
        <p:xfrm>
          <a:off x="0" y="819150"/>
          <a:ext cx="9144000" cy="4228938"/>
        </p:xfrm>
        <a:graphic>
          <a:graphicData uri="http://schemas.openxmlformats.org/drawingml/2006/table">
            <a:tbl>
              <a:tblPr/>
              <a:tblGrid>
                <a:gridCol w="5314950">
                  <a:extLst>
                    <a:ext uri="{9D8B030D-6E8A-4147-A177-3AD203B41FA5}">
                      <a16:colId xmlns:a16="http://schemas.microsoft.com/office/drawing/2014/main" val="20000"/>
                    </a:ext>
                  </a:extLst>
                </a:gridCol>
                <a:gridCol w="3829050">
                  <a:extLst>
                    <a:ext uri="{9D8B030D-6E8A-4147-A177-3AD203B41FA5}">
                      <a16:colId xmlns:a16="http://schemas.microsoft.com/office/drawing/2014/main" val="4093239177"/>
                    </a:ext>
                  </a:extLst>
                </a:gridCol>
              </a:tblGrid>
              <a:tr h="1612900">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Vous les peuples, qui aimez le Christ, venez, regardez et émerveillez-vous,</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ce mystère,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nous a été révélé aujourd'hui.</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تعالوا أنظروا وتعجبوا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الشعوب </a:t>
                      </a:r>
                      <a:r>
                        <a:rPr kumimoji="0" lang="ar-SA" sz="2400" b="0" i="0" u="none" strike="noStrike" cap="none" normalizeH="0" baseline="0" dirty="0" err="1">
                          <a:ln>
                            <a:noFill/>
                          </a:ln>
                          <a:solidFill>
                            <a:schemeClr val="tx1"/>
                          </a:solidFill>
                          <a:effectLst/>
                          <a:latin typeface="Arial" charset="0"/>
                          <a:cs typeface="Arial" charset="0"/>
                        </a:rPr>
                        <a:t>محبوا</a:t>
                      </a:r>
                      <a:r>
                        <a:rPr kumimoji="0" lang="ar-SA" sz="2400" b="0" i="0" u="none" strike="noStrike" cap="none" normalizeH="0" baseline="0" dirty="0">
                          <a:ln>
                            <a:noFill/>
                          </a:ln>
                          <a:solidFill>
                            <a:schemeClr val="tx1"/>
                          </a:solidFill>
                          <a:effectLst/>
                          <a:latin typeface="Arial" charset="0"/>
                          <a:cs typeface="Arial" charset="0"/>
                        </a:rPr>
                        <a:t> المسيح علي هذا السر</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الذي ظهر لنا اليوم.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1603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A</a:t>
                      </a:r>
                      <a:r>
                        <a:rPr kumimoji="0" lang="en-US" sz="3600" b="0" i="0" u="none" strike="noStrike" cap="none" normalizeH="0" baseline="0" dirty="0" err="1">
                          <a:ln>
                            <a:noFill/>
                          </a:ln>
                          <a:solidFill>
                            <a:srgbClr val="FFFF00"/>
                          </a:solidFill>
                          <a:effectLst/>
                          <a:latin typeface="Coptic1" pitchFamily="2" charset="0"/>
                          <a:cs typeface="Arial" charset="0"/>
                        </a:rPr>
                        <a:t>mwini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nilaoc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paimuct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m~voou</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8" name="Tableau 7">
            <a:extLst>
              <a:ext uri="{FF2B5EF4-FFF2-40B4-BE49-F238E27FC236}">
                <a16:creationId xmlns:a16="http://schemas.microsoft.com/office/drawing/2014/main" id="{82268DED-A6D9-4D55-89CF-E296807899AA}"/>
              </a:ext>
            </a:extLst>
          </p:cNvPr>
          <p:cNvGraphicFramePr>
            <a:graphicFrameLocks noGrp="1"/>
          </p:cNvGraphicFramePr>
          <p:nvPr>
            <p:extLst>
              <p:ext uri="{D42A27DB-BD31-4B8C-83A1-F6EECF244321}">
                <p14:modId xmlns:p14="http://schemas.microsoft.com/office/powerpoint/2010/main" val="1806254109"/>
              </p:ext>
            </p:extLst>
          </p:nvPr>
        </p:nvGraphicFramePr>
        <p:xfrm>
          <a:off x="685800" y="35306"/>
          <a:ext cx="7772400" cy="694944"/>
        </p:xfrm>
        <a:graphic>
          <a:graphicData uri="http://schemas.openxmlformats.org/drawingml/2006/table">
            <a:tbl>
              <a:tblPr firstRow="1" bandRow="1">
                <a:tableStyleId>{2D5ABB26-0587-4C30-8999-92F81FD0307C}</a:tableStyleId>
              </a:tblPr>
              <a:tblGrid>
                <a:gridCol w="7772400">
                  <a:extLst>
                    <a:ext uri="{9D8B030D-6E8A-4147-A177-3AD203B41FA5}">
                      <a16:colId xmlns:a16="http://schemas.microsoft.com/office/drawing/2014/main" val="477520664"/>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Doxologie</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pour les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Cana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Galilée</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100" b="0" i="0" u="none" strike="noStrike" cap="none" normalizeH="0" baseline="0" dirty="0" err="1">
                          <a:ln>
                            <a:noFill/>
                          </a:ln>
                          <a:solidFill>
                            <a:schemeClr val="tx1"/>
                          </a:solidFill>
                          <a:effectLst/>
                          <a:latin typeface="Arial" charset="0"/>
                          <a:cs typeface="Arial" charset="0"/>
                        </a:rPr>
                        <a:t>ذكصولوجية</a:t>
                      </a:r>
                      <a:r>
                        <a:rPr kumimoji="0" lang="ar-SA" sz="2100" b="0" i="0" u="none" strike="noStrike" cap="none" normalizeH="0" baseline="0" dirty="0">
                          <a:ln>
                            <a:noFill/>
                          </a:ln>
                          <a:solidFill>
                            <a:schemeClr val="tx1"/>
                          </a:solidFill>
                          <a:effectLst/>
                          <a:latin typeface="Arial" charset="0"/>
                          <a:cs typeface="Arial" charset="0"/>
                        </a:rPr>
                        <a:t> عيد عرس قانا الجليل</a:t>
                      </a:r>
                      <a:endParaRPr kumimoji="0" lang="en-CA" sz="2100" b="0" i="0" u="none" strike="noStrike" cap="none" normalizeH="0" baseline="0" dirty="0">
                        <a:ln>
                          <a:noFill/>
                        </a:ln>
                        <a:solidFill>
                          <a:schemeClr val="tx1"/>
                        </a:solidFill>
                        <a:effectLst/>
                        <a:latin typeface="Arial" charset="0"/>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08620072"/>
                  </a:ext>
                </a:extLst>
              </a:tr>
            </a:tbl>
          </a:graphicData>
        </a:graphic>
      </p:graphicFrame>
      <p:sp>
        <p:nvSpPr>
          <p:cNvPr id="9" name="Action Button: Custom 4">
            <a:hlinkClick r:id="rId4" action="ppaction://hlinksldjump" highlightClick="1"/>
            <a:extLst>
              <a:ext uri="{FF2B5EF4-FFF2-40B4-BE49-F238E27FC236}">
                <a16:creationId xmlns:a16="http://schemas.microsoft.com/office/drawing/2014/main" id="{A59035FA-31B9-4FE2-82D6-A44A14FE09FE}"/>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descr="Une image contenant boîte&#10;&#10;Description générée automatiquement">
            <a:extLst>
              <a:ext uri="{FF2B5EF4-FFF2-40B4-BE49-F238E27FC236}">
                <a16:creationId xmlns:a16="http://schemas.microsoft.com/office/drawing/2014/main" id="{7CBF79E1-7B70-4160-9892-4297B3FF4CC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54103" y="2923442"/>
            <a:ext cx="1489897" cy="2220058"/>
          </a:xfrm>
          <a:prstGeom prst="rect">
            <a:avLst/>
          </a:prstGeom>
        </p:spPr>
      </p:pic>
    </p:spTree>
    <p:extLst>
      <p:ext uri="{BB962C8B-B14F-4D97-AF65-F5344CB8AC3E}">
        <p14:creationId xmlns:p14="http://schemas.microsoft.com/office/powerpoint/2010/main" val="3929985073"/>
      </p:ext>
    </p:extLst>
  </p:cSld>
  <p:clrMapOvr>
    <a:masterClrMapping/>
  </p:clrMapOvr>
  <p:transition/>
</p:sld>
</file>

<file path=ppt/slides/slide1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10663" name="Group 39"/>
          <p:cNvGraphicFramePr>
            <a:graphicFrameLocks noGrp="1"/>
          </p:cNvGraphicFramePr>
          <p:nvPr>
            <p:extLst>
              <p:ext uri="{D42A27DB-BD31-4B8C-83A1-F6EECF244321}">
                <p14:modId xmlns:p14="http://schemas.microsoft.com/office/powerpoint/2010/main" val="250554973"/>
              </p:ext>
            </p:extLst>
          </p:nvPr>
        </p:nvGraphicFramePr>
        <p:xfrm>
          <a:off x="0" y="207010"/>
          <a:ext cx="9144000" cy="4301490"/>
        </p:xfrm>
        <a:graphic>
          <a:graphicData uri="http://schemas.openxmlformats.org/drawingml/2006/table">
            <a:tbl>
              <a:tblPr/>
              <a:tblGrid>
                <a:gridCol w="5494084">
                  <a:extLst>
                    <a:ext uri="{9D8B030D-6E8A-4147-A177-3AD203B41FA5}">
                      <a16:colId xmlns:a16="http://schemas.microsoft.com/office/drawing/2014/main" val="20000"/>
                    </a:ext>
                  </a:extLst>
                </a:gridCol>
                <a:gridCol w="3649916">
                  <a:extLst>
                    <a:ext uri="{9D8B030D-6E8A-4147-A177-3AD203B41FA5}">
                      <a16:colId xmlns:a16="http://schemas.microsoft.com/office/drawing/2014/main" val="1794078124"/>
                    </a:ext>
                  </a:extLst>
                </a:gridCol>
              </a:tblGrid>
              <a:tr h="173477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notre Seigneur Jésus Christ,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s’est réuni avec Sa mère la vierge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nos pères les apôtres,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Il leur a révélé Sa divinité.</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 ربنا يسوع المسيح </a:t>
                      </a:r>
                      <a:r>
                        <a:rPr kumimoji="0" lang="ar-SA" sz="2800" b="0" i="0" u="none" strike="noStrike" cap="none" normalizeH="0" baseline="0" dirty="0" err="1">
                          <a:ln>
                            <a:noFill/>
                          </a:ln>
                          <a:solidFill>
                            <a:schemeClr val="tx1"/>
                          </a:solidFill>
                          <a:effectLst/>
                          <a:latin typeface="Arial" charset="0"/>
                          <a:cs typeface="Arial" charset="0"/>
                        </a:rPr>
                        <a:t>إجتمع</a:t>
                      </a:r>
                      <a:r>
                        <a:rPr kumimoji="0" lang="ar-SA" sz="2800" b="0" i="0" u="none" strike="noStrike" cap="none" normalizeH="0" baseline="0" dirty="0">
                          <a:ln>
                            <a:noFill/>
                          </a:ln>
                          <a:solidFill>
                            <a:schemeClr val="tx1"/>
                          </a:solidFill>
                          <a:effectLst/>
                          <a:latin typeface="Arial" charset="0"/>
                          <a:cs typeface="Arial" charset="0"/>
                        </a:rPr>
                        <a:t> مع أمه العذراء وآبائنا الرسل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وأظهر لهم لاهوته.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6671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afywou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tefmau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n~tefmeynou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0145544"/>
      </p:ext>
    </p:extLst>
  </p:cSld>
  <p:clrMapOvr>
    <a:masterClrMapping/>
  </p:clrMapOvr>
  <p:transition/>
</p:sld>
</file>

<file path=ppt/slides/slide1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12696" name="Group 24"/>
          <p:cNvGraphicFramePr>
            <a:graphicFrameLocks noGrp="1"/>
          </p:cNvGraphicFramePr>
          <p:nvPr>
            <p:extLst>
              <p:ext uri="{D42A27DB-BD31-4B8C-83A1-F6EECF244321}">
                <p14:modId xmlns:p14="http://schemas.microsoft.com/office/powerpoint/2010/main" val="1300679655"/>
              </p:ext>
            </p:extLst>
          </p:nvPr>
        </p:nvGraphicFramePr>
        <p:xfrm>
          <a:off x="0" y="82550"/>
          <a:ext cx="9144000" cy="4400550"/>
        </p:xfrm>
        <a:graphic>
          <a:graphicData uri="http://schemas.openxmlformats.org/drawingml/2006/table">
            <a:tbl>
              <a:tblPr/>
              <a:tblGrid>
                <a:gridCol w="5878286">
                  <a:extLst>
                    <a:ext uri="{9D8B030D-6E8A-4147-A177-3AD203B41FA5}">
                      <a16:colId xmlns:a16="http://schemas.microsoft.com/office/drawing/2014/main" val="20000"/>
                    </a:ext>
                  </a:extLst>
                </a:gridCol>
                <a:gridCol w="3265714">
                  <a:extLst>
                    <a:ext uri="{9D8B030D-6E8A-4147-A177-3AD203B41FA5}">
                      <a16:colId xmlns:a16="http://schemas.microsoft.com/office/drawing/2014/main" val="3341764849"/>
                    </a:ext>
                  </a:extLst>
                </a:gridCol>
              </a:tblGrid>
              <a:tr h="177472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Six jarres d'eau,</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les a changées en vin exquis,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Sa grande gloire,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à Cana en Galilée.</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ستة أجران ماء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حولها إلي خمر مختار بمجده العظيم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 عرس قانا الجليل.</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2582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n~hudria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afaitou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efcwtp</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p~hop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n~t~Kana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Galilea</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boîte&#10;&#10;Description générée automatiquement">
            <a:extLst>
              <a:ext uri="{FF2B5EF4-FFF2-40B4-BE49-F238E27FC236}">
                <a16:creationId xmlns:a16="http://schemas.microsoft.com/office/drawing/2014/main" id="{8A1E73F5-66E4-4575-84B5-7CC4873AAE6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20660" y="3171624"/>
            <a:ext cx="1323340" cy="1971875"/>
          </a:xfrm>
          <a:prstGeom prst="rect">
            <a:avLst/>
          </a:prstGeom>
        </p:spPr>
      </p:pic>
    </p:spTree>
    <p:extLst>
      <p:ext uri="{BB962C8B-B14F-4D97-AF65-F5344CB8AC3E}">
        <p14:creationId xmlns:p14="http://schemas.microsoft.com/office/powerpoint/2010/main" val="1286832870"/>
      </p:ext>
    </p:extLst>
  </p:cSld>
  <p:clrMapOvr>
    <a:masterClrMapping/>
  </p:clrMapOvr>
  <p:transition/>
</p:sld>
</file>

<file path=ppt/slides/slide1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14753" name="Group 33"/>
          <p:cNvGraphicFramePr>
            <a:graphicFrameLocks noGrp="1"/>
          </p:cNvGraphicFramePr>
          <p:nvPr>
            <p:extLst>
              <p:ext uri="{D42A27DB-BD31-4B8C-83A1-F6EECF244321}">
                <p14:modId xmlns:p14="http://schemas.microsoft.com/office/powerpoint/2010/main" val="86581223"/>
              </p:ext>
            </p:extLst>
          </p:nvPr>
        </p:nvGraphicFramePr>
        <p:xfrm>
          <a:off x="0" y="160654"/>
          <a:ext cx="9144000" cy="4645767"/>
        </p:xfrm>
        <a:graphic>
          <a:graphicData uri="http://schemas.openxmlformats.org/drawingml/2006/table">
            <a:tbl>
              <a:tblPr/>
              <a:tblGrid>
                <a:gridCol w="5955126">
                  <a:extLst>
                    <a:ext uri="{9D8B030D-6E8A-4147-A177-3AD203B41FA5}">
                      <a16:colId xmlns:a16="http://schemas.microsoft.com/office/drawing/2014/main" val="20000"/>
                    </a:ext>
                  </a:extLst>
                </a:gridCol>
                <a:gridCol w="3188874">
                  <a:extLst>
                    <a:ext uri="{9D8B030D-6E8A-4147-A177-3AD203B41FA5}">
                      <a16:colId xmlns:a16="http://schemas.microsoft.com/office/drawing/2014/main" val="27236920"/>
                    </a:ext>
                  </a:extLst>
                </a:gridCol>
              </a:tblGrid>
              <a:tr h="1998346">
                <a:tc>
                  <a:txBody>
                    <a:bodyPr/>
                    <a:lstStyle/>
                    <a:p>
                      <a:pPr algn="ctr"/>
                      <a:r>
                        <a:rPr lang="fr-FR" sz="2300" b="0" i="0" u="none" strike="noStrike" kern="1200" baseline="0" dirty="0">
                          <a:solidFill>
                            <a:schemeClr val="tx1"/>
                          </a:solidFill>
                          <a:latin typeface="+mn-lt"/>
                          <a:ea typeface="+mn-ea"/>
                          <a:cs typeface="+mn-cs"/>
                        </a:rPr>
                        <a:t>Celui qui siège sur les Chérubins, </a:t>
                      </a:r>
                    </a:p>
                    <a:p>
                      <a:pPr algn="ctr"/>
                      <a:r>
                        <a:rPr lang="fr-FR" sz="2300" b="0" i="0" u="none" strike="noStrike" kern="1200" baseline="0" dirty="0">
                          <a:solidFill>
                            <a:schemeClr val="tx1"/>
                          </a:solidFill>
                          <a:latin typeface="+mn-lt"/>
                          <a:ea typeface="+mn-ea"/>
                          <a:cs typeface="+mn-cs"/>
                        </a:rPr>
                        <a:t>a révélé Sa divinité, </a:t>
                      </a:r>
                    </a:p>
                    <a:p>
                      <a:pPr algn="ctr"/>
                      <a:r>
                        <a:rPr lang="fr-FR" sz="2300" b="0" i="0" u="none" strike="noStrike" kern="1200" baseline="0" dirty="0">
                          <a:solidFill>
                            <a:schemeClr val="tx1"/>
                          </a:solidFill>
                          <a:latin typeface="+mn-lt"/>
                          <a:ea typeface="+mn-ea"/>
                          <a:cs typeface="+mn-cs"/>
                        </a:rPr>
                        <a:t>Il a fait des signes et des miracles </a:t>
                      </a:r>
                    </a:p>
                    <a:p>
                      <a:pPr algn="ctr"/>
                      <a:r>
                        <a:rPr lang="fr-FR" sz="2300" b="0" i="0" u="none" strike="noStrike" kern="1200" baseline="0" dirty="0">
                          <a:solidFill>
                            <a:schemeClr val="tx1"/>
                          </a:solidFill>
                          <a:latin typeface="+mn-lt"/>
                          <a:ea typeface="+mn-ea"/>
                          <a:cs typeface="+mn-cs"/>
                        </a:rPr>
                        <a:t>et s’est assis avec les hommes tel un Dieu.</a:t>
                      </a:r>
                      <a:endParaRPr kumimoji="0" lang="fr-FR" sz="2300" b="0" i="0" u="none" strike="noStrike" cap="none" normalizeH="0" baseline="0" dirty="0">
                        <a:ln>
                          <a:noFill/>
                        </a:ln>
                        <a:solidFill>
                          <a:schemeClr val="tx1"/>
                        </a:solidFill>
                        <a:effectLst/>
                        <a:latin typeface="Arial" charset="0"/>
                        <a:ea typeface="SimSun" pitchFamily="2" charset="-122"/>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الجالس علي </a:t>
                      </a:r>
                      <a:r>
                        <a:rPr kumimoji="0" lang="ar-SA" sz="2400" b="0" i="0" u="none" strike="noStrike" cap="none" normalizeH="0" baseline="0" dirty="0" err="1">
                          <a:ln>
                            <a:noFill/>
                          </a:ln>
                          <a:solidFill>
                            <a:schemeClr val="tx1"/>
                          </a:solidFill>
                          <a:effectLst/>
                          <a:latin typeface="Arial" charset="0"/>
                          <a:cs typeface="Arial" charset="0"/>
                        </a:rPr>
                        <a:t>الشاروبيم</a:t>
                      </a:r>
                      <a:r>
                        <a:rPr kumimoji="0" lang="ar-SA" sz="2400" b="0" i="0" u="none" strike="noStrike" cap="none" normalizeH="0" baseline="0" dirty="0">
                          <a:ln>
                            <a:noFill/>
                          </a:ln>
                          <a:solidFill>
                            <a:schemeClr val="tx1"/>
                          </a:solidFill>
                          <a:effectLst/>
                          <a:latin typeface="Arial" charset="0"/>
                          <a:cs typeface="Arial" charset="0"/>
                        </a:rPr>
                        <a:t> أظهر لاهوته </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وصنع آيات وقوات وجلس مع البشر كإله.</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4742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ni,eroubim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n~tefmeynou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hanjom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nirwmi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33407592"/>
      </p:ext>
    </p:extLst>
  </p:cSld>
  <p:clrMapOvr>
    <a:masterClrMapping/>
  </p:clrMapOvr>
  <p:transition/>
</p:sld>
</file>

<file path=ppt/slides/slide1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16794" name="Group 26"/>
          <p:cNvGraphicFramePr>
            <a:graphicFrameLocks noGrp="1"/>
          </p:cNvGraphicFramePr>
          <p:nvPr>
            <p:extLst>
              <p:ext uri="{D42A27DB-BD31-4B8C-83A1-F6EECF244321}">
                <p14:modId xmlns:p14="http://schemas.microsoft.com/office/powerpoint/2010/main" val="3607197197"/>
              </p:ext>
            </p:extLst>
          </p:nvPr>
        </p:nvGraphicFramePr>
        <p:xfrm>
          <a:off x="0" y="119517"/>
          <a:ext cx="9144000" cy="4414383"/>
        </p:xfrm>
        <a:graphic>
          <a:graphicData uri="http://schemas.openxmlformats.org/drawingml/2006/table">
            <a:tbl>
              <a:tblPr/>
              <a:tblGrid>
                <a:gridCol w="4805009">
                  <a:extLst>
                    <a:ext uri="{9D8B030D-6E8A-4147-A177-3AD203B41FA5}">
                      <a16:colId xmlns:a16="http://schemas.microsoft.com/office/drawing/2014/main" val="20000"/>
                    </a:ext>
                  </a:extLst>
                </a:gridCol>
                <a:gridCol w="4338991">
                  <a:extLst>
                    <a:ext uri="{9D8B030D-6E8A-4147-A177-3AD203B41FA5}">
                      <a16:colId xmlns:a16="http://schemas.microsoft.com/office/drawing/2014/main" val="4233436016"/>
                    </a:ext>
                  </a:extLst>
                </a:gridCol>
              </a:tblGrid>
              <a:tr h="1752931">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consubstantiel au Père,</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est avant tous les temps,</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est aujourd'hui aux noces,</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Cana en Galilée.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الواحد في الجوهر للآب الكائن قبل كل الدهور اليوم في وسط عرس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قانا الجليل.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6145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Pio~mooucioc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e~tsop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qajwou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n~nie~wn</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m~pihop</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n~t~Kana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Galilea</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boîte&#10;&#10;Description générée automatiquement">
            <a:extLst>
              <a:ext uri="{FF2B5EF4-FFF2-40B4-BE49-F238E27FC236}">
                <a16:creationId xmlns:a16="http://schemas.microsoft.com/office/drawing/2014/main" id="{6ED30C85-CD91-47B8-BFF4-CA6946E72A9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54103" y="2923442"/>
            <a:ext cx="1489897" cy="2220058"/>
          </a:xfrm>
          <a:prstGeom prst="rect">
            <a:avLst/>
          </a:prstGeom>
        </p:spPr>
      </p:pic>
    </p:spTree>
    <p:extLst>
      <p:ext uri="{BB962C8B-B14F-4D97-AF65-F5344CB8AC3E}">
        <p14:creationId xmlns:p14="http://schemas.microsoft.com/office/powerpoint/2010/main" val="2316564720"/>
      </p:ext>
    </p:extLst>
  </p:cSld>
  <p:clrMapOvr>
    <a:masterClrMapping/>
  </p:clrMapOvr>
  <p:transition/>
</p:sld>
</file>

<file path=ppt/slides/slide1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boîte&#10;&#10;Description générée automatiquement">
            <a:extLst>
              <a:ext uri="{FF2B5EF4-FFF2-40B4-BE49-F238E27FC236}">
                <a16:creationId xmlns:a16="http://schemas.microsoft.com/office/drawing/2014/main" id="{C71B32AF-3B68-459C-97C7-7C4DB53F655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26251" y="3030948"/>
            <a:ext cx="1417749" cy="2112552"/>
          </a:xfrm>
          <a:prstGeom prst="rect">
            <a:avLst/>
          </a:prstGeom>
        </p:spPr>
      </p:pic>
      <p:graphicFrame>
        <p:nvGraphicFramePr>
          <p:cNvPr id="7" name="Group 23">
            <a:extLst>
              <a:ext uri="{FF2B5EF4-FFF2-40B4-BE49-F238E27FC236}">
                <a16:creationId xmlns:a16="http://schemas.microsoft.com/office/drawing/2014/main" id="{C52E1EE2-7EA1-47BB-9DBB-AEDF5C1CC8A9}"/>
              </a:ext>
            </a:extLst>
          </p:cNvPr>
          <p:cNvGraphicFramePr>
            <a:graphicFrameLocks noGrp="1"/>
          </p:cNvGraphicFramePr>
          <p:nvPr>
            <p:extLst>
              <p:ext uri="{D42A27DB-BD31-4B8C-83A1-F6EECF244321}">
                <p14:modId xmlns:p14="http://schemas.microsoft.com/office/powerpoint/2010/main" val="2254693972"/>
              </p:ext>
            </p:extLst>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نسبحه ونمجده، ونزيده</a:t>
                      </a:r>
                    </a:p>
                    <a:p>
                      <a:pPr algn="ctr"/>
                      <a:r>
                        <a:rPr lang="ar-EG" sz="2400" b="0" i="0" u="none" strike="noStrike" kern="1200" baseline="0" dirty="0">
                          <a:solidFill>
                            <a:schemeClr val="tx1"/>
                          </a:solidFill>
                          <a:latin typeface="+mn-lt"/>
                          <a:ea typeface="+mn-ea"/>
                          <a:cs typeface="+mn-cs"/>
                        </a:rPr>
                        <a:t>علوا ، كصالح ومحب البشر،</a:t>
                      </a:r>
                    </a:p>
                    <a:p>
                      <a:pPr algn="ctr"/>
                      <a:r>
                        <a:rPr lang="ar-EG" sz="2400" b="0" i="0" u="none" strike="noStrike" kern="1200" baseline="0" dirty="0">
                          <a:solidFill>
                            <a:schemeClr val="tx1"/>
                          </a:solidFill>
                          <a:latin typeface="+mn-lt"/>
                          <a:ea typeface="+mn-ea"/>
                          <a:cs typeface="+mn-cs"/>
                        </a:rPr>
                        <a:t>ارحمنا كعظيم رحمتك.</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utoShape 36">
            <a:hlinkClick r:id="rId5" action="ppaction://hlinksldjump" highlightClick="1"/>
            <a:extLst>
              <a:ext uri="{FF2B5EF4-FFF2-40B4-BE49-F238E27FC236}">
                <a16:creationId xmlns:a16="http://schemas.microsoft.com/office/drawing/2014/main" id="{02A8AD97-7366-47FC-8ECE-AF497037B072}"/>
              </a:ext>
            </a:extLst>
          </p:cNvPr>
          <p:cNvSpPr>
            <a:spLocks noChangeArrowheads="1"/>
          </p:cNvSpPr>
          <p:nvPr/>
        </p:nvSpPr>
        <p:spPr bwMode="auto">
          <a:xfrm>
            <a:off x="6255155" y="4800598"/>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496480250"/>
      </p:ext>
    </p:extLst>
  </p:cSld>
  <p:clrMapOvr>
    <a:masterClrMapping/>
  </p:clrMapOvr>
  <p:transition/>
</p:sld>
</file>

<file path=ppt/slides/slide1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97DB544B-7F91-480D-BF86-9D55E69D67B5}"/>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76493189"/>
      </p:ext>
    </p:extLst>
  </p:cSld>
  <p:clrMapOvr>
    <a:masterClrMapping/>
  </p:clrMapOvr>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74384" name="Group 48"/>
          <p:cNvGraphicFramePr>
            <a:graphicFrameLocks noGrp="1"/>
          </p:cNvGraphicFramePr>
          <p:nvPr>
            <p:extLst>
              <p:ext uri="{D42A27DB-BD31-4B8C-83A1-F6EECF244321}">
                <p14:modId xmlns:p14="http://schemas.microsoft.com/office/powerpoint/2010/main" val="2921968083"/>
              </p:ext>
            </p:extLst>
          </p:nvPr>
        </p:nvGraphicFramePr>
        <p:xfrm>
          <a:off x="0" y="616458"/>
          <a:ext cx="9144000" cy="3701034"/>
        </p:xfrm>
        <a:graphic>
          <a:graphicData uri="http://schemas.openxmlformats.org/drawingml/2006/table">
            <a:tbl>
              <a:tblPr/>
              <a:tblGrid>
                <a:gridCol w="5114441">
                  <a:extLst>
                    <a:ext uri="{9D8B030D-6E8A-4147-A177-3AD203B41FA5}">
                      <a16:colId xmlns:a16="http://schemas.microsoft.com/office/drawing/2014/main" val="20000"/>
                    </a:ext>
                  </a:extLst>
                </a:gridCol>
                <a:gridCol w="4029559">
                  <a:extLst>
                    <a:ext uri="{9D8B030D-6E8A-4147-A177-3AD203B41FA5}">
                      <a16:colId xmlns:a16="http://schemas.microsoft.com/office/drawing/2014/main" val="20001"/>
                    </a:ext>
                  </a:extLst>
                </a:gridCol>
              </a:tblGrid>
              <a:tr h="1657350">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Aie un œil sur nous </a:t>
                      </a:r>
                    </a:p>
                    <a:p>
                      <a:pPr marL="0" marR="0" lvl="0" indent="0" algn="l" defTabSz="914400" rtl="0" eaLnBrk="1" fontAlgn="base" latinLnBrk="0" hangingPunct="1">
                        <a:lnSpc>
                          <a:spcPct val="9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des lieux élevés où tu es, </a:t>
                      </a:r>
                    </a:p>
                    <a:p>
                      <a:pPr marL="0" marR="0" lvl="0" indent="0" algn="l" defTabSz="914400" rtl="0" eaLnBrk="1" fontAlgn="base" latinLnBrk="0" hangingPunct="1">
                        <a:lnSpc>
                          <a:spcPct val="9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notre Dame à tous, la Mère de Dieu toujours Vierge Marie.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كوني أنت ناظرة علينا</a:t>
                      </a:r>
                      <a:br>
                        <a:rPr kumimoji="0" lang="ar-SA" sz="28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في المواضع العالية التي أنت كائنة فيها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سيدتنا كلنا والدة الإله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العذراء كل حين </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43684">
                <a:tc gridSpan="2">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e~recomc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l"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a:t>
                      </a:r>
                      <a:r>
                        <a:rPr kumimoji="0" lang="en-US" sz="3600" b="0" i="0" u="none" strike="noStrike" cap="none" normalizeH="0" baseline="0" dirty="0">
                          <a:ln>
                            <a:noFill/>
                          </a:ln>
                          <a:solidFill>
                            <a:srgbClr val="FFFF00"/>
                          </a:solidFill>
                          <a:effectLst/>
                          <a:latin typeface="Coptic1" pitchFamily="2" charset="0"/>
                          <a:cs typeface="Arial" charset="0"/>
                        </a:rPr>
                        <a:t> 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l"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ten[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/b t/ren ]</a:t>
                      </a:r>
                      <a:r>
                        <a:rPr kumimoji="0" lang="en-US" sz="3600" b="0" i="0" u="none" strike="noStrike" cap="none" normalizeH="0" baseline="0" dirty="0" err="1">
                          <a:ln>
                            <a:noFill/>
                          </a:ln>
                          <a:solidFill>
                            <a:srgbClr val="FFFF00"/>
                          </a:solidFill>
                          <a:effectLst/>
                          <a:latin typeface="Coptic1" pitchFamily="2" charset="0"/>
                          <a:cs typeface="Arial" charset="0"/>
                        </a:rPr>
                        <a:t>yeo~tokoc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l"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174361" name="Group 25"/>
          <p:cNvGraphicFramePr>
            <a:graphicFrameLocks noGrp="1"/>
          </p:cNvGraphicFramePr>
          <p:nvPr/>
        </p:nvGraphicFramePr>
        <p:xfrm>
          <a:off x="660400" y="21336"/>
          <a:ext cx="7823200" cy="434340"/>
        </p:xfrm>
        <a:graphic>
          <a:graphicData uri="http://schemas.openxmlformats.org/drawingml/2006/table">
            <a:tbl>
              <a:tblPr/>
              <a:tblGrid>
                <a:gridCol w="7823200">
                  <a:extLst>
                    <a:ext uri="{9D8B030D-6E8A-4147-A177-3AD203B41FA5}">
                      <a16:colId xmlns:a16="http://schemas.microsoft.com/office/drawing/2014/main" val="20000"/>
                    </a:ext>
                  </a:extLst>
                </a:gridCol>
              </a:tblGrid>
              <a:tr h="428677">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Conclusion des Doxologies - </a:t>
                      </a:r>
                      <a:r>
                        <a:rPr kumimoji="0" lang="ar-EG" sz="2400" b="0" i="0" u="none" strike="noStrike" cap="none" normalizeH="0" baseline="0" dirty="0">
                          <a:ln>
                            <a:noFill/>
                          </a:ln>
                          <a:solidFill>
                            <a:schemeClr val="tx1"/>
                          </a:solidFill>
                          <a:effectLst/>
                          <a:latin typeface="Arial" charset="0"/>
                          <a:cs typeface="Arial" charset="0"/>
                        </a:rPr>
                        <a:t>ختام </a:t>
                      </a:r>
                      <a:r>
                        <a:rPr kumimoji="0" lang="ar-EG" sz="2400" b="0" i="0" u="none" strike="noStrike" cap="none" normalizeH="0" baseline="0" dirty="0" err="1">
                          <a:ln>
                            <a:noFill/>
                          </a:ln>
                          <a:solidFill>
                            <a:schemeClr val="tx1"/>
                          </a:solidFill>
                          <a:effectLst/>
                          <a:latin typeface="Arial" charset="0"/>
                          <a:cs typeface="Arial" charset="0"/>
                        </a:rPr>
                        <a:t>الذكصولوجيات</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produit céramique, terre cuite, porcelaine&#10;&#10;Description générée automatiquement">
            <a:extLst>
              <a:ext uri="{FF2B5EF4-FFF2-40B4-BE49-F238E27FC236}">
                <a16:creationId xmlns:a16="http://schemas.microsoft.com/office/drawing/2014/main" id="{FB607361-457F-4102-8FBA-B752821FBDA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1550" y="3478350"/>
            <a:ext cx="1576250" cy="1576250"/>
          </a:xfrm>
          <a:prstGeom prst="flowChartConnector">
            <a:avLst/>
          </a:prstGeom>
        </p:spPr>
      </p:pic>
    </p:spTree>
    <p:extLst>
      <p:ext uri="{BB962C8B-B14F-4D97-AF65-F5344CB8AC3E}">
        <p14:creationId xmlns:p14="http://schemas.microsoft.com/office/powerpoint/2010/main" val="1557810898"/>
      </p:ext>
    </p:extLst>
  </p:cSld>
  <p:clrMapOvr>
    <a:masterClrMapping/>
  </p:clrMapOvr>
  <p:transition/>
</p:sld>
</file>

<file path=ppt/slides/slide1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E0F0D418-D2EC-4F49-9771-7931B576421F}"/>
              </a:ext>
            </a:extLst>
          </p:cNvPr>
          <p:cNvGraphicFramePr>
            <a:graphicFrameLocks noGrp="1"/>
          </p:cNvGraphicFramePr>
          <p:nvPr>
            <p:extLst>
              <p:ext uri="{D42A27DB-BD31-4B8C-83A1-F6EECF244321}">
                <p14:modId xmlns:p14="http://schemas.microsoft.com/office/powerpoint/2010/main" val="3740461395"/>
              </p:ext>
            </p:extLst>
          </p:nvPr>
        </p:nvGraphicFramePr>
        <p:xfrm>
          <a:off x="800100" y="69649"/>
          <a:ext cx="7543800" cy="672084"/>
        </p:xfrm>
        <a:graphic>
          <a:graphicData uri="http://schemas.openxmlformats.org/drawingml/2006/table">
            <a:tbl>
              <a:tblPr firstRow="1" bandRow="1">
                <a:tableStyleId>{2D5ABB26-0587-4C30-8999-92F81FD0307C}</a:tableStyleId>
              </a:tblPr>
              <a:tblGrid>
                <a:gridCol w="7543800">
                  <a:extLst>
                    <a:ext uri="{9D8B030D-6E8A-4147-A177-3AD203B41FA5}">
                      <a16:colId xmlns:a16="http://schemas.microsoft.com/office/drawing/2014/main" val="477520664"/>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Doxologie</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pour la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présentation</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du Christ au temple</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08620072"/>
                  </a:ext>
                </a:extLst>
              </a:tr>
            </a:tbl>
          </a:graphicData>
        </a:graphic>
      </p:graphicFrame>
      <p:graphicFrame>
        <p:nvGraphicFramePr>
          <p:cNvPr id="3" name="Tableau 2">
            <a:extLst>
              <a:ext uri="{FF2B5EF4-FFF2-40B4-BE49-F238E27FC236}">
                <a16:creationId xmlns:a16="http://schemas.microsoft.com/office/drawing/2014/main" id="{6FC83157-49C9-4F7D-BEA0-8DFC46155C09}"/>
              </a:ext>
            </a:extLst>
          </p:cNvPr>
          <p:cNvGraphicFramePr>
            <a:graphicFrameLocks noGrp="1"/>
          </p:cNvGraphicFramePr>
          <p:nvPr>
            <p:extLst>
              <p:ext uri="{D42A27DB-BD31-4B8C-83A1-F6EECF244321}">
                <p14:modId xmlns:p14="http://schemas.microsoft.com/office/powerpoint/2010/main" val="3825896088"/>
              </p:ext>
            </p:extLst>
          </p:nvPr>
        </p:nvGraphicFramePr>
        <p:xfrm>
          <a:off x="0" y="866775"/>
          <a:ext cx="9144000" cy="4191000"/>
        </p:xfrm>
        <a:graphic>
          <a:graphicData uri="http://schemas.openxmlformats.org/drawingml/2006/table">
            <a:tbl>
              <a:tblPr firstRow="1" bandRow="1">
                <a:tableStyleId>{2D5ABB26-0587-4C30-8999-92F81FD0307C}</a:tableStyleId>
              </a:tblPr>
              <a:tblGrid>
                <a:gridCol w="4881966">
                  <a:extLst>
                    <a:ext uri="{9D8B030D-6E8A-4147-A177-3AD203B41FA5}">
                      <a16:colId xmlns:a16="http://schemas.microsoft.com/office/drawing/2014/main" val="4243442214"/>
                    </a:ext>
                  </a:extLst>
                </a:gridCol>
                <a:gridCol w="4262034">
                  <a:extLst>
                    <a:ext uri="{9D8B030D-6E8A-4147-A177-3AD203B41FA5}">
                      <a16:colId xmlns:a16="http://schemas.microsoft.com/office/drawing/2014/main" val="256811935"/>
                    </a:ext>
                  </a:extLst>
                </a:gridCol>
              </a:tblGrid>
              <a:tr h="1691548">
                <a:tc>
                  <a:txBody>
                    <a:bodyPr/>
                    <a:lstStyle/>
                    <a:p>
                      <a:pPr algn="ctr"/>
                      <a:r>
                        <a:rPr lang="fr-FR" sz="2400" b="0" i="0" u="none" strike="noStrike" kern="1200" baseline="0" dirty="0">
                          <a:solidFill>
                            <a:schemeClr val="tx1"/>
                          </a:solidFill>
                          <a:latin typeface="+mn-lt"/>
                          <a:ea typeface="+mn-ea"/>
                          <a:cs typeface="+mn-cs"/>
                        </a:rPr>
                        <a:t>Notre Seigneur Jésus Christ, </a:t>
                      </a:r>
                    </a:p>
                    <a:p>
                      <a:pPr algn="ctr"/>
                      <a:r>
                        <a:rPr lang="fr-FR" sz="2400" b="0" i="0" u="none" strike="noStrike" kern="1200" baseline="0" dirty="0">
                          <a:solidFill>
                            <a:schemeClr val="tx1"/>
                          </a:solidFill>
                          <a:latin typeface="+mn-lt"/>
                          <a:ea typeface="+mn-ea"/>
                          <a:cs typeface="+mn-cs"/>
                        </a:rPr>
                        <a:t>à lui la gloire et l'éloge,  </a:t>
                      </a:r>
                    </a:p>
                    <a:p>
                      <a:pPr algn="ctr"/>
                      <a:r>
                        <a:rPr lang="fr-FR" sz="2400" b="0" i="0" u="none" strike="noStrike" kern="1200" baseline="0" dirty="0">
                          <a:solidFill>
                            <a:schemeClr val="tx1"/>
                          </a:solidFill>
                          <a:latin typeface="+mn-lt"/>
                          <a:ea typeface="+mn-ea"/>
                          <a:cs typeface="+mn-cs"/>
                        </a:rPr>
                        <a:t>avec Son Père très Bon </a:t>
                      </a:r>
                    </a:p>
                    <a:p>
                      <a:pPr algn="ctr"/>
                      <a:r>
                        <a:rPr lang="fr-FR" sz="2400" b="0" i="0" u="none" strike="noStrike" kern="1200" baseline="0" dirty="0">
                          <a:solidFill>
                            <a:schemeClr val="tx1"/>
                          </a:solidFill>
                          <a:latin typeface="+mn-lt"/>
                          <a:ea typeface="+mn-ea"/>
                          <a:cs typeface="+mn-cs"/>
                        </a:rPr>
                        <a:t>et l'Esprit le Consolateur.</a:t>
                      </a:r>
                      <a:endParaRPr lang="fr-FR" sz="2300" dirty="0"/>
                    </a:p>
                  </a:txBody>
                  <a:tcPr marT="34290" marB="34290">
                    <a:lnL>
                      <a:noFill/>
                    </a:lnL>
                    <a:lnR>
                      <a:noFill/>
                    </a:lnR>
                    <a:lnT>
                      <a:noFill/>
                    </a:lnT>
                    <a:lnB>
                      <a:noFill/>
                    </a:lnB>
                    <a:lnTlToBr w="12700" cmpd="sng">
                      <a:noFill/>
                      <a:prstDash val="solid"/>
                    </a:lnTlToBr>
                    <a:lnBlToTr w="12700" cmpd="sng">
                      <a:noFill/>
                      <a:prstDash val="solid"/>
                    </a:lnBlToTr>
                  </a:tcPr>
                </a:tc>
                <a:tc>
                  <a:txBody>
                    <a:bodyPr/>
                    <a:lstStyle/>
                    <a:p>
                      <a:pPr algn="ctr"/>
                      <a:r>
                        <a:rPr lang="ar-EG" sz="2300" b="0" i="0" u="none" strike="noStrike" kern="1200" baseline="0" dirty="0">
                          <a:solidFill>
                            <a:schemeClr val="tx1"/>
                          </a:solidFill>
                          <a:latin typeface="+mn-lt"/>
                          <a:ea typeface="+mn-ea"/>
                          <a:cs typeface="+mn-cs"/>
                        </a:rPr>
                        <a:t>ربنا يسوع المسيح، له</a:t>
                      </a:r>
                    </a:p>
                    <a:p>
                      <a:pPr algn="ctr"/>
                      <a:r>
                        <a:rPr lang="ar-EG" sz="2300" b="0" i="0" u="none" strike="noStrike" kern="1200" baseline="0" dirty="0">
                          <a:solidFill>
                            <a:schemeClr val="tx1"/>
                          </a:solidFill>
                          <a:latin typeface="+mn-lt"/>
                          <a:ea typeface="+mn-ea"/>
                          <a:cs typeface="+mn-cs"/>
                        </a:rPr>
                        <a:t>المجد والتسبيح، مع أبيه</a:t>
                      </a:r>
                    </a:p>
                    <a:p>
                      <a:pPr algn="ctr"/>
                      <a:r>
                        <a:rPr lang="ar-EG" sz="2300" b="0" i="0" u="none" strike="noStrike" kern="1200" baseline="0" dirty="0">
                          <a:solidFill>
                            <a:schemeClr val="tx1"/>
                          </a:solidFill>
                          <a:latin typeface="+mn-lt"/>
                          <a:ea typeface="+mn-ea"/>
                          <a:cs typeface="+mn-cs"/>
                        </a:rPr>
                        <a:t>الصالح، والروح المعزى</a:t>
                      </a:r>
                      <a:endParaRPr lang="fr-FR" sz="2300" dirty="0"/>
                    </a:p>
                  </a:txBody>
                  <a:tcPr marT="34290" marB="34290">
                    <a:lnL>
                      <a:noFill/>
                    </a:lnL>
                    <a:lnR>
                      <a:noFill/>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1997300025"/>
                  </a:ext>
                </a:extLst>
              </a:tr>
              <a:tr h="2499452">
                <a:tc gridSpan="2">
                  <a:txBody>
                    <a:bodyPr/>
                    <a:lstStyle/>
                    <a:p>
                      <a:pPr algn="ctr"/>
                      <a:r>
                        <a:rPr lang="fr-FR" sz="3600" b="0" i="0" u="none" strike="noStrike" kern="1200" baseline="0" dirty="0" err="1">
                          <a:solidFill>
                            <a:srgbClr val="FFFF00"/>
                          </a:solidFill>
                          <a:latin typeface="Avva_Marcos" panose="04020500000000000000" pitchFamily="82" charset="0"/>
                          <a:ea typeface="+mn-ea"/>
                          <a:cs typeface="+mn-cs"/>
                        </a:rPr>
                        <a:t>A</a:t>
                      </a:r>
                      <a:r>
                        <a:rPr lang="fr-FR" sz="3600" b="0" i="0" u="none" strike="noStrike" kern="1200" baseline="0" dirty="0" err="1">
                          <a:solidFill>
                            <a:srgbClr val="FFFF00"/>
                          </a:solidFill>
                          <a:latin typeface="Coptic1" panose="020B0604020202020204"/>
                          <a:ea typeface="+mn-ea"/>
                          <a:cs typeface="+mn-cs"/>
                        </a:rPr>
                        <a:t>peno#c</a:t>
                      </a:r>
                      <a:r>
                        <a:rPr lang="fr-FR" sz="3600" b="0" i="0" u="none" strike="noStrike" kern="1200" baseline="0" dirty="0">
                          <a:solidFill>
                            <a:srgbClr val="FFFF00"/>
                          </a:solidFill>
                          <a:latin typeface="Coptic1" panose="020B0604020202020204"/>
                          <a:ea typeface="+mn-ea"/>
                          <a:cs typeface="+mn-cs"/>
                        </a:rPr>
                        <a:t># I/#</a:t>
                      </a:r>
                      <a:r>
                        <a:rPr lang="fr-FR" sz="3600" b="0" i="0" u="none" strike="noStrike" kern="1200" baseline="0" dirty="0" err="1">
                          <a:solidFill>
                            <a:srgbClr val="FFFF00"/>
                          </a:solidFill>
                          <a:latin typeface="Coptic1" panose="020B0604020202020204"/>
                          <a:ea typeface="+mn-ea"/>
                          <a:cs typeface="+mn-cs"/>
                        </a:rPr>
                        <a:t>c#</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P,#c</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piw~o~u</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err="1">
                          <a:solidFill>
                            <a:srgbClr val="FFFF00"/>
                          </a:solidFill>
                          <a:latin typeface="Coptic1" panose="020B0604020202020204"/>
                          <a:ea typeface="+mn-ea"/>
                          <a:cs typeface="+mn-cs"/>
                        </a:rPr>
                        <a:t>vwf</a:t>
                      </a:r>
                      <a:r>
                        <a:rPr lang="fr-FR" sz="3600" b="0" i="0" u="none" strike="noStrike" kern="1200" baseline="0" dirty="0">
                          <a:solidFill>
                            <a:srgbClr val="FFFF00"/>
                          </a:solidFill>
                          <a:latin typeface="Coptic1" panose="020B0604020202020204"/>
                          <a:ea typeface="+mn-ea"/>
                          <a:cs typeface="+mn-cs"/>
                        </a:rPr>
                        <a:t> nem </a:t>
                      </a:r>
                      <a:r>
                        <a:rPr lang="fr-FR" sz="3600" b="0" i="0" u="none" strike="noStrike" kern="1200" baseline="0" dirty="0" err="1">
                          <a:solidFill>
                            <a:srgbClr val="FFFF00"/>
                          </a:solidFill>
                          <a:latin typeface="Coptic1" panose="020B0604020202020204"/>
                          <a:ea typeface="+mn-ea"/>
                          <a:cs typeface="+mn-cs"/>
                        </a:rPr>
                        <a:t>pihumnoc</a:t>
                      </a:r>
                      <a:r>
                        <a:rPr lang="fr-FR" sz="3600" b="0" i="0" u="none" strike="noStrike" kern="1200" baseline="0" dirty="0">
                          <a:solidFill>
                            <a:srgbClr val="FFFF00"/>
                          </a:solidFill>
                          <a:latin typeface="Coptic1" panose="020B0604020202020204"/>
                          <a:ea typeface="+mn-ea"/>
                          <a:cs typeface="+mn-cs"/>
                        </a:rPr>
                        <a:t>: </a:t>
                      </a:r>
                    </a:p>
                    <a:p>
                      <a:pPr algn="ctr"/>
                      <a:r>
                        <a:rPr lang="fr-FR" sz="3600" b="0" i="0" u="none" strike="noStrike" kern="1200" baseline="0" dirty="0">
                          <a:solidFill>
                            <a:srgbClr val="FFFF00"/>
                          </a:solidFill>
                          <a:latin typeface="Coptic1" panose="020B0604020202020204"/>
                          <a:ea typeface="+mn-ea"/>
                          <a:cs typeface="+mn-cs"/>
                        </a:rPr>
                        <a:t>nem </a:t>
                      </a:r>
                      <a:r>
                        <a:rPr lang="pt-BR" sz="3600" b="0" i="0" u="none" strike="noStrike" kern="1200" baseline="0" dirty="0">
                          <a:solidFill>
                            <a:srgbClr val="FFFF00"/>
                          </a:solidFill>
                          <a:latin typeface="Coptic1" panose="020B0604020202020204"/>
                          <a:ea typeface="+mn-ea"/>
                          <a:cs typeface="+mn-cs"/>
                        </a:rPr>
                        <a:t>Pefiwt n~a~gayoc:</a:t>
                      </a:r>
                    </a:p>
                    <a:p>
                      <a:pPr algn="ctr"/>
                      <a:r>
                        <a:rPr lang="pt-BR" sz="3600" b="0" i="0" u="none" strike="noStrike" kern="1200" baseline="0" dirty="0">
                          <a:solidFill>
                            <a:srgbClr val="FFFF00"/>
                          </a:solidFill>
                          <a:latin typeface="Coptic1" panose="020B0604020202020204"/>
                          <a:ea typeface="+mn-ea"/>
                          <a:cs typeface="+mn-cs"/>
                        </a:rPr>
                        <a:t>nem </a:t>
                      </a:r>
                      <a:r>
                        <a:rPr lang="fr-FR" sz="3600" b="0" i="0" u="none" strike="noStrike" kern="1200" baseline="0" dirty="0" err="1">
                          <a:solidFill>
                            <a:srgbClr val="FFFF00"/>
                          </a:solidFill>
                          <a:latin typeface="Coptic1" panose="020B0604020202020204"/>
                          <a:ea typeface="+mn-ea"/>
                          <a:cs typeface="+mn-cs"/>
                        </a:rPr>
                        <a:t>Pip~neuma</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m~Parakl</a:t>
                      </a:r>
                      <a:r>
                        <a:rPr lang="fr-FR" sz="3600" b="0" i="0" u="none" strike="noStrike" kern="1200" baseline="0" dirty="0">
                          <a:solidFill>
                            <a:srgbClr val="FFFF00"/>
                          </a:solidFill>
                          <a:latin typeface="Coptic1" panose="020B0604020202020204"/>
                          <a:ea typeface="+mn-ea"/>
                          <a:cs typeface="+mn-cs"/>
                        </a:rPr>
                        <a:t>/ton.</a:t>
                      </a:r>
                      <a:endParaRPr lang="fr-FR" sz="3600" dirty="0">
                        <a:solidFill>
                          <a:srgbClr val="FFFF00"/>
                        </a:solidFill>
                        <a:latin typeface="Coptic1" panose="020B0604020202020204"/>
                      </a:endParaRPr>
                    </a:p>
                  </a:txBody>
                  <a:tcPr marT="34290" marB="34290">
                    <a:lnT>
                      <a:noFill/>
                    </a:lnT>
                  </a:tcPr>
                </a:tc>
                <a:tc hMerge="1">
                  <a:txBody>
                    <a:bodyPr/>
                    <a:lstStyle/>
                    <a:p>
                      <a:endParaRPr lang="fr-FR"/>
                    </a:p>
                  </a:txBody>
                  <a:tcPr/>
                </a:tc>
                <a:extLst>
                  <a:ext uri="{0D108BD9-81ED-4DB2-BD59-A6C34878D82A}">
                    <a16:rowId xmlns:a16="http://schemas.microsoft.com/office/drawing/2014/main" val="2130934380"/>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1D63F185-D947-4F59-A8A8-673C2D424FD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3" action="ppaction://hlinksldjump" highlightClick="1"/>
            <a:extLst>
              <a:ext uri="{FF2B5EF4-FFF2-40B4-BE49-F238E27FC236}">
                <a16:creationId xmlns:a16="http://schemas.microsoft.com/office/drawing/2014/main" id="{F0D9DB9C-27F3-42C0-B0E5-0DB67C254FC6}"/>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960704328"/>
      </p:ext>
    </p:extLst>
  </p:cSld>
  <p:clrMapOvr>
    <a:masterClrMapping/>
  </p:clrMapOvr>
  <p:transition/>
</p:sld>
</file>

<file path=ppt/slides/slide1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10344DEF-5A5D-4C8A-814F-F29C88B8205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2">
            <a:extLst>
              <a:ext uri="{FF2B5EF4-FFF2-40B4-BE49-F238E27FC236}">
                <a16:creationId xmlns:a16="http://schemas.microsoft.com/office/drawing/2014/main" id="{3DAE6401-CED9-4342-8F03-EB76D25820C7}"/>
              </a:ext>
            </a:extLst>
          </p:cNvPr>
          <p:cNvGraphicFramePr>
            <a:graphicFrameLocks noGrp="1"/>
          </p:cNvGraphicFramePr>
          <p:nvPr>
            <p:extLst>
              <p:ext uri="{D42A27DB-BD31-4B8C-83A1-F6EECF244321}">
                <p14:modId xmlns:p14="http://schemas.microsoft.com/office/powerpoint/2010/main" val="2593690368"/>
              </p:ext>
            </p:extLst>
          </p:nvPr>
        </p:nvGraphicFramePr>
        <p:xfrm>
          <a:off x="0" y="387350"/>
          <a:ext cx="8991600" cy="4222750"/>
        </p:xfrm>
        <a:graphic>
          <a:graphicData uri="http://schemas.openxmlformats.org/drawingml/2006/table">
            <a:tbl>
              <a:tblPr firstRow="1" bandRow="1">
                <a:tableStyleId>{2D5ABB26-0587-4C30-8999-92F81FD0307C}</a:tableStyleId>
              </a:tblPr>
              <a:tblGrid>
                <a:gridCol w="4495800">
                  <a:extLst>
                    <a:ext uri="{9D8B030D-6E8A-4147-A177-3AD203B41FA5}">
                      <a16:colId xmlns:a16="http://schemas.microsoft.com/office/drawing/2014/main" val="592157857"/>
                    </a:ext>
                  </a:extLst>
                </a:gridCol>
                <a:gridCol w="4495800">
                  <a:extLst>
                    <a:ext uri="{9D8B030D-6E8A-4147-A177-3AD203B41FA5}">
                      <a16:colId xmlns:a16="http://schemas.microsoft.com/office/drawing/2014/main" val="2765533999"/>
                    </a:ext>
                  </a:extLst>
                </a:gridCol>
              </a:tblGrid>
              <a:tr h="1704363">
                <a:tc>
                  <a:txBody>
                    <a:bodyPr/>
                    <a:lstStyle/>
                    <a:p>
                      <a:pPr algn="ctr"/>
                      <a:r>
                        <a:rPr lang="fr-FR" sz="2400" b="0" i="0" u="none" strike="noStrike" kern="1200" baseline="0" dirty="0">
                          <a:solidFill>
                            <a:schemeClr val="tx1"/>
                          </a:solidFill>
                          <a:latin typeface="+mn-lt"/>
                          <a:ea typeface="+mn-ea"/>
                          <a:cs typeface="+mn-cs"/>
                        </a:rPr>
                        <a:t>Il est entré au temple saint,</a:t>
                      </a:r>
                    </a:p>
                    <a:p>
                      <a:pPr algn="ctr"/>
                      <a:r>
                        <a:rPr lang="fr-FR" sz="2400" b="0" i="0" u="none" strike="noStrike" kern="1200" baseline="0" dirty="0">
                          <a:solidFill>
                            <a:schemeClr val="tx1"/>
                          </a:solidFill>
                          <a:latin typeface="+mn-lt"/>
                          <a:ea typeface="+mn-ea"/>
                          <a:cs typeface="+mn-cs"/>
                        </a:rPr>
                        <a:t>dans les bras de Sa mère,</a:t>
                      </a:r>
                    </a:p>
                    <a:p>
                      <a:pPr algn="ctr"/>
                      <a:r>
                        <a:rPr lang="fr-FR" sz="2400" b="0" i="0" u="none" strike="noStrike" kern="1200" baseline="0" dirty="0">
                          <a:solidFill>
                            <a:schemeClr val="tx1"/>
                          </a:solidFill>
                          <a:latin typeface="+mn-lt"/>
                          <a:ea typeface="+mn-ea"/>
                          <a:cs typeface="+mn-cs"/>
                        </a:rPr>
                        <a:t>après quarante jours, de Sa</a:t>
                      </a:r>
                    </a:p>
                    <a:p>
                      <a:pPr algn="ctr"/>
                      <a:r>
                        <a:rPr lang="fr-FR" sz="2400" b="0" i="0" u="none" strike="noStrike" kern="1200" baseline="0" dirty="0">
                          <a:solidFill>
                            <a:schemeClr val="tx1"/>
                          </a:solidFill>
                          <a:latin typeface="+mn-lt"/>
                          <a:ea typeface="+mn-ea"/>
                          <a:cs typeface="+mn-cs"/>
                        </a:rPr>
                        <a:t>sainte Naissance.</a:t>
                      </a:r>
                      <a:endParaRPr lang="fr-FR" sz="2400" dirty="0"/>
                    </a:p>
                  </a:txBody>
                  <a:tcPr marT="34290" marB="34290"/>
                </a:tc>
                <a:tc>
                  <a:txBody>
                    <a:bodyPr/>
                    <a:lstStyle/>
                    <a:p>
                      <a:pPr algn="ctr"/>
                      <a:r>
                        <a:rPr lang="ar-EG" sz="2300" b="0" i="0" u="none" strike="noStrike" kern="1200" baseline="0" dirty="0">
                          <a:solidFill>
                            <a:schemeClr val="tx1"/>
                          </a:solidFill>
                          <a:latin typeface="+mn-lt"/>
                          <a:ea typeface="+mn-ea"/>
                          <a:cs typeface="+mn-cs"/>
                        </a:rPr>
                        <a:t>دخل الهيكل المقدس،</a:t>
                      </a:r>
                    </a:p>
                    <a:p>
                      <a:pPr algn="ctr"/>
                      <a:r>
                        <a:rPr lang="ar-EG" sz="2300" b="0" i="0" u="none" strike="noStrike" kern="1200" baseline="0" dirty="0">
                          <a:solidFill>
                            <a:schemeClr val="tx1"/>
                          </a:solidFill>
                          <a:latin typeface="+mn-lt"/>
                          <a:ea typeface="+mn-ea"/>
                          <a:cs typeface="+mn-cs"/>
                        </a:rPr>
                        <a:t>على يدي أمه، بعد أربعين</a:t>
                      </a:r>
                    </a:p>
                    <a:p>
                      <a:pPr algn="ctr"/>
                      <a:r>
                        <a:rPr lang="ar-EG" sz="2300" b="0" i="0" u="none" strike="noStrike" kern="1200" baseline="0" dirty="0">
                          <a:solidFill>
                            <a:schemeClr val="tx1"/>
                          </a:solidFill>
                          <a:latin typeface="+mn-lt"/>
                          <a:ea typeface="+mn-ea"/>
                          <a:cs typeface="+mn-cs"/>
                        </a:rPr>
                        <a:t>يوما ، من مولده المقدس</a:t>
                      </a:r>
                      <a:endParaRPr lang="fr-FR" sz="2300" dirty="0"/>
                    </a:p>
                  </a:txBody>
                  <a:tcPr marT="34290" marB="34290"/>
                </a:tc>
                <a:extLst>
                  <a:ext uri="{0D108BD9-81ED-4DB2-BD59-A6C34878D82A}">
                    <a16:rowId xmlns:a16="http://schemas.microsoft.com/office/drawing/2014/main" val="1619784326"/>
                  </a:ext>
                </a:extLst>
              </a:tr>
              <a:tr h="2518387">
                <a:tc gridSpan="2">
                  <a:txBody>
                    <a:bodyPr/>
                    <a:lstStyle/>
                    <a:p>
                      <a:pPr algn="ctr"/>
                      <a:r>
                        <a:rPr lang="fr-FR" sz="3600" b="0" i="0" u="none" strike="noStrike" kern="1200" baseline="0" dirty="0">
                          <a:solidFill>
                            <a:srgbClr val="FFFF00"/>
                          </a:solidFill>
                          <a:latin typeface="Coptic1" panose="020B0604020202020204"/>
                          <a:ea typeface="+mn-ea"/>
                          <a:cs typeface="+mn-cs"/>
                        </a:rPr>
                        <a:t>I </a:t>
                      </a:r>
                      <a:r>
                        <a:rPr lang="fr-FR" sz="3600" b="0" i="0" u="none" strike="noStrike" kern="1200" baseline="0" dirty="0" err="1">
                          <a:solidFill>
                            <a:srgbClr val="FFFF00"/>
                          </a:solidFill>
                          <a:latin typeface="Coptic1" panose="020B0604020202020204"/>
                          <a:ea typeface="+mn-ea"/>
                          <a:cs typeface="+mn-cs"/>
                        </a:rPr>
                        <a:t>e~qoun</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e~pie~rvei</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e#y#u</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err="1">
                          <a:solidFill>
                            <a:srgbClr val="FFFF00"/>
                          </a:solidFill>
                          <a:latin typeface="Coptic1" panose="020B0604020202020204"/>
                          <a:ea typeface="+mn-ea"/>
                          <a:cs typeface="+mn-cs"/>
                        </a:rPr>
                        <a:t>e~jen</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nenjij</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n~tefmau</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err="1">
                          <a:solidFill>
                            <a:srgbClr val="FFFF00"/>
                          </a:solidFill>
                          <a:latin typeface="Coptic1" panose="020B0604020202020204"/>
                          <a:ea typeface="+mn-ea"/>
                          <a:cs typeface="+mn-cs"/>
                        </a:rPr>
                        <a:t>menenca</a:t>
                      </a:r>
                      <a:r>
                        <a:rPr lang="fr-FR" sz="3600" b="0" i="0" u="none" strike="noStrike" kern="1200" baseline="0" dirty="0">
                          <a:solidFill>
                            <a:srgbClr val="FFFF00"/>
                          </a:solidFill>
                          <a:latin typeface="Coptic1" panose="020B0604020202020204"/>
                          <a:ea typeface="+mn-ea"/>
                          <a:cs typeface="+mn-cs"/>
                        </a:rPr>
                        <a:t> </a:t>
                      </a:r>
                      <a:r>
                        <a:rPr lang="it-IT" sz="3600" b="0" i="0" u="none" strike="noStrike" kern="1200" baseline="0" dirty="0">
                          <a:solidFill>
                            <a:srgbClr val="FFFF00"/>
                          </a:solidFill>
                          <a:latin typeface="Coptic1" panose="020B0604020202020204"/>
                          <a:ea typeface="+mn-ea"/>
                          <a:cs typeface="+mn-cs"/>
                        </a:rPr>
                        <a:t>h~me n~e~hoo~u:</a:t>
                      </a:r>
                    </a:p>
                    <a:p>
                      <a:pPr algn="ctr"/>
                      <a:r>
                        <a:rPr lang="it-IT" sz="3600" b="0" i="0" u="none" strike="noStrike" kern="1200" baseline="0" dirty="0">
                          <a:solidFill>
                            <a:srgbClr val="FFFF00"/>
                          </a:solidFill>
                          <a:latin typeface="Coptic1" panose="020B0604020202020204"/>
                          <a:ea typeface="+mn-ea"/>
                          <a:cs typeface="+mn-cs"/>
                        </a:rPr>
                        <a:t>m~pefjin mici </a:t>
                      </a:r>
                      <a:r>
                        <a:rPr lang="fr-FR" sz="3600" b="0" i="0" u="none" strike="noStrike" kern="1200" baseline="0" dirty="0" err="1">
                          <a:solidFill>
                            <a:srgbClr val="FFFF00"/>
                          </a:solidFill>
                          <a:latin typeface="Coptic1" panose="020B0604020202020204"/>
                          <a:ea typeface="+mn-ea"/>
                          <a:cs typeface="+mn-cs"/>
                        </a:rPr>
                        <a:t>e#y#u</a:t>
                      </a:r>
                      <a:r>
                        <a:rPr lang="fr-FR" sz="3600" b="0" i="0" u="none" strike="noStrike" kern="1200" baseline="0" dirty="0">
                          <a:solidFill>
                            <a:srgbClr val="FFFF00"/>
                          </a:solidFill>
                          <a:latin typeface="Coptic1" panose="020B0604020202020204"/>
                          <a:ea typeface="+mn-ea"/>
                          <a:cs typeface="+mn-cs"/>
                        </a:rPr>
                        <a:t>#.</a:t>
                      </a:r>
                      <a:endParaRPr lang="fr-FR" sz="3600" dirty="0">
                        <a:solidFill>
                          <a:srgbClr val="FFFF00"/>
                        </a:solidFill>
                        <a:latin typeface="Coptic1" panose="020B0604020202020204"/>
                      </a:endParaRPr>
                    </a:p>
                  </a:txBody>
                  <a:tcPr marT="34290" marB="34290"/>
                </a:tc>
                <a:tc hMerge="1">
                  <a:txBody>
                    <a:bodyPr/>
                    <a:lstStyle/>
                    <a:p>
                      <a:endParaRPr lang="fr-FR"/>
                    </a:p>
                  </a:txBody>
                  <a:tcPr/>
                </a:tc>
                <a:extLst>
                  <a:ext uri="{0D108BD9-81ED-4DB2-BD59-A6C34878D82A}">
                    <a16:rowId xmlns:a16="http://schemas.microsoft.com/office/drawing/2014/main" val="2412976631"/>
                  </a:ext>
                </a:extLst>
              </a:tr>
            </a:tbl>
          </a:graphicData>
        </a:graphic>
      </p:graphicFrame>
    </p:spTree>
    <p:extLst>
      <p:ext uri="{BB962C8B-B14F-4D97-AF65-F5344CB8AC3E}">
        <p14:creationId xmlns:p14="http://schemas.microsoft.com/office/powerpoint/2010/main" val="790057569"/>
      </p:ext>
    </p:extLst>
  </p:cSld>
  <p:clrMapOvr>
    <a:masterClrMapping/>
  </p:clrMapOvr>
  <p:transition/>
</p:sld>
</file>

<file path=ppt/slides/slide1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305599CC-F139-4AAA-B4E3-55DCE2714CA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2">
            <a:extLst>
              <a:ext uri="{FF2B5EF4-FFF2-40B4-BE49-F238E27FC236}">
                <a16:creationId xmlns:a16="http://schemas.microsoft.com/office/drawing/2014/main" id="{66BE282D-180A-42F9-9A6B-516AAFE21402}"/>
              </a:ext>
            </a:extLst>
          </p:cNvPr>
          <p:cNvGraphicFramePr>
            <a:graphicFrameLocks noGrp="1"/>
          </p:cNvGraphicFramePr>
          <p:nvPr>
            <p:extLst>
              <p:ext uri="{D42A27DB-BD31-4B8C-83A1-F6EECF244321}">
                <p14:modId xmlns:p14="http://schemas.microsoft.com/office/powerpoint/2010/main" val="911805378"/>
              </p:ext>
            </p:extLst>
          </p:nvPr>
        </p:nvGraphicFramePr>
        <p:xfrm>
          <a:off x="0" y="381000"/>
          <a:ext cx="9144000" cy="3956050"/>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592157857"/>
                    </a:ext>
                  </a:extLst>
                </a:gridCol>
                <a:gridCol w="4572000">
                  <a:extLst>
                    <a:ext uri="{9D8B030D-6E8A-4147-A177-3AD203B41FA5}">
                      <a16:colId xmlns:a16="http://schemas.microsoft.com/office/drawing/2014/main" val="3699571907"/>
                    </a:ext>
                  </a:extLst>
                </a:gridCol>
              </a:tblGrid>
              <a:tr h="1596719">
                <a:tc>
                  <a:txBody>
                    <a:bodyPr/>
                    <a:lstStyle/>
                    <a:p>
                      <a:pPr algn="ctr"/>
                      <a:r>
                        <a:rPr lang="fr-FR" sz="2400" b="0" i="0" u="none" strike="noStrike" kern="1200" baseline="0" dirty="0">
                          <a:solidFill>
                            <a:schemeClr val="tx1"/>
                          </a:solidFill>
                          <a:latin typeface="+mn-lt"/>
                          <a:ea typeface="+mn-ea"/>
                          <a:cs typeface="+mn-cs"/>
                        </a:rPr>
                        <a:t>Joseph le juste est venu,</a:t>
                      </a:r>
                    </a:p>
                    <a:p>
                      <a:pPr algn="ctr"/>
                      <a:r>
                        <a:rPr lang="fr-FR" sz="2400" b="0" i="0" u="none" strike="noStrike" kern="1200" baseline="0" dirty="0">
                          <a:solidFill>
                            <a:schemeClr val="tx1"/>
                          </a:solidFill>
                          <a:latin typeface="+mn-lt"/>
                          <a:ea typeface="+mn-ea"/>
                          <a:cs typeface="+mn-cs"/>
                        </a:rPr>
                        <a:t>avec Marie la Mère du</a:t>
                      </a:r>
                    </a:p>
                    <a:p>
                      <a:pPr algn="ctr"/>
                      <a:r>
                        <a:rPr lang="fr-FR" sz="2400" b="0" i="0" u="none" strike="noStrike" kern="1200" baseline="0" dirty="0">
                          <a:solidFill>
                            <a:schemeClr val="tx1"/>
                          </a:solidFill>
                          <a:latin typeface="+mn-lt"/>
                          <a:ea typeface="+mn-ea"/>
                          <a:cs typeface="+mn-cs"/>
                        </a:rPr>
                        <a:t>Christ, ils ont suivi la loi,</a:t>
                      </a:r>
                    </a:p>
                    <a:p>
                      <a:pPr algn="ctr"/>
                      <a:r>
                        <a:rPr lang="fr-FR" sz="2400" b="0" i="0" u="none" strike="noStrike" kern="1200" baseline="0" dirty="0">
                          <a:solidFill>
                            <a:schemeClr val="tx1"/>
                          </a:solidFill>
                          <a:latin typeface="+mn-lt"/>
                          <a:ea typeface="+mn-ea"/>
                          <a:cs typeface="+mn-cs"/>
                        </a:rPr>
                        <a:t>pour l’enfant Jésus le Sauveur.</a:t>
                      </a:r>
                      <a:endParaRPr lang="fr-FR" sz="2400" dirty="0"/>
                    </a:p>
                  </a:txBody>
                  <a:tcPr marT="34290" marB="34290"/>
                </a:tc>
                <a:tc>
                  <a:txBody>
                    <a:bodyPr/>
                    <a:lstStyle/>
                    <a:p>
                      <a:pPr algn="ctr"/>
                      <a:r>
                        <a:rPr lang="ar-EG" sz="2400" b="0" i="0" u="none" strike="noStrike" kern="1200" baseline="0" dirty="0">
                          <a:solidFill>
                            <a:schemeClr val="tx1"/>
                          </a:solidFill>
                          <a:latin typeface="+mn-lt"/>
                          <a:ea typeface="+mn-ea"/>
                          <a:cs typeface="+mn-cs"/>
                        </a:rPr>
                        <a:t>جاء يوسف الصديق، مع</a:t>
                      </a:r>
                    </a:p>
                    <a:p>
                      <a:pPr algn="ctr"/>
                      <a:r>
                        <a:rPr lang="ar-EG" sz="2400" b="0" i="0" u="none" strike="noStrike" kern="1200" baseline="0" dirty="0">
                          <a:solidFill>
                            <a:schemeClr val="tx1"/>
                          </a:solidFill>
                          <a:latin typeface="+mn-lt"/>
                          <a:ea typeface="+mn-ea"/>
                          <a:cs typeface="+mn-cs"/>
                        </a:rPr>
                        <a:t>مريم أم المسيح، وصنعا</a:t>
                      </a:r>
                    </a:p>
                    <a:p>
                      <a:pPr algn="ctr"/>
                      <a:r>
                        <a:rPr lang="ar-EG" sz="2400" b="0" i="0" u="none" strike="noStrike" kern="1200" baseline="0" dirty="0" err="1">
                          <a:solidFill>
                            <a:schemeClr val="tx1"/>
                          </a:solidFill>
                          <a:latin typeface="+mn-lt"/>
                          <a:ea typeface="+mn-ea"/>
                          <a:cs typeface="+mn-cs"/>
                        </a:rPr>
                        <a:t>أتمام</a:t>
                      </a:r>
                      <a:r>
                        <a:rPr lang="ar-EG" sz="2400" b="0" i="0" u="none" strike="noStrike" kern="1200" baseline="0" dirty="0">
                          <a:solidFill>
                            <a:schemeClr val="tx1"/>
                          </a:solidFill>
                          <a:latin typeface="+mn-lt"/>
                          <a:ea typeface="+mn-ea"/>
                          <a:cs typeface="+mn-cs"/>
                        </a:rPr>
                        <a:t> الناموس، لآجل</a:t>
                      </a:r>
                    </a:p>
                    <a:p>
                      <a:pPr algn="ctr"/>
                      <a:r>
                        <a:rPr lang="ar-EG" sz="2400" b="0" i="0" u="none" strike="noStrike" kern="1200" baseline="0" dirty="0">
                          <a:solidFill>
                            <a:schemeClr val="tx1"/>
                          </a:solidFill>
                          <a:latin typeface="+mn-lt"/>
                          <a:ea typeface="+mn-ea"/>
                          <a:cs typeface="+mn-cs"/>
                        </a:rPr>
                        <a:t>الصبي المخلص يسوع</a:t>
                      </a:r>
                      <a:endParaRPr lang="fr-FR" sz="2400" dirty="0"/>
                    </a:p>
                  </a:txBody>
                  <a:tcPr marT="34290" marB="34290"/>
                </a:tc>
                <a:extLst>
                  <a:ext uri="{0D108BD9-81ED-4DB2-BD59-A6C34878D82A}">
                    <a16:rowId xmlns:a16="http://schemas.microsoft.com/office/drawing/2014/main" val="1619784326"/>
                  </a:ext>
                </a:extLst>
              </a:tr>
              <a:tr h="2359331">
                <a:tc gridSpan="2">
                  <a:txBody>
                    <a:bodyPr/>
                    <a:lstStyle/>
                    <a:p>
                      <a:pPr algn="ctr"/>
                      <a:r>
                        <a:rPr lang="da-DK" sz="3600" b="0" i="0" u="none" strike="noStrike" kern="1200" baseline="0" dirty="0">
                          <a:solidFill>
                            <a:srgbClr val="FFFF00"/>
                          </a:solidFill>
                          <a:latin typeface="Coptic1" panose="020B0604020202020204"/>
                          <a:ea typeface="+mn-ea"/>
                          <a:cs typeface="+mn-cs"/>
                        </a:rPr>
                        <a:t>Afi~ n~je Iwc/v pidikeoc:</a:t>
                      </a:r>
                    </a:p>
                    <a:p>
                      <a:pPr algn="ctr"/>
                      <a:r>
                        <a:rPr lang="pt-BR" sz="3600" b="0" i="0" u="none" strike="noStrike" kern="1200" baseline="0" dirty="0">
                          <a:solidFill>
                            <a:srgbClr val="FFFF00"/>
                          </a:solidFill>
                          <a:latin typeface="Coptic1" panose="020B0604020202020204"/>
                          <a:ea typeface="+mn-ea"/>
                          <a:cs typeface="+mn-cs"/>
                        </a:rPr>
                        <a:t>nem Maria y~mau m~P,#c#: </a:t>
                      </a:r>
                    </a:p>
                    <a:p>
                      <a:pPr algn="ctr"/>
                      <a:r>
                        <a:rPr lang="fr-FR" sz="3600" b="0" i="0" u="none" strike="noStrike" kern="1200" baseline="0" dirty="0" err="1">
                          <a:solidFill>
                            <a:srgbClr val="FFFF00"/>
                          </a:solidFill>
                          <a:latin typeface="Coptic1" panose="020B0604020202020204"/>
                          <a:ea typeface="+mn-ea"/>
                          <a:cs typeface="+mn-cs"/>
                        </a:rPr>
                        <a:t>auyamio</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m~p~jwk</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m~pinomoc</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err="1">
                          <a:solidFill>
                            <a:srgbClr val="FFFF00"/>
                          </a:solidFill>
                          <a:latin typeface="Coptic1" panose="020B0604020202020204"/>
                          <a:ea typeface="+mn-ea"/>
                          <a:cs typeface="+mn-cs"/>
                        </a:rPr>
                        <a:t>eybe</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pia~lou</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n~cwt</a:t>
                      </a:r>
                      <a:r>
                        <a:rPr lang="fr-FR" sz="3600" b="0" i="0" u="none" strike="noStrike" kern="1200" baseline="0" dirty="0">
                          <a:solidFill>
                            <a:srgbClr val="FFFF00"/>
                          </a:solidFill>
                          <a:latin typeface="Coptic1" panose="020B0604020202020204"/>
                          <a:ea typeface="+mn-ea"/>
                          <a:cs typeface="+mn-cs"/>
                        </a:rPr>
                        <a:t>/r I/#c#.</a:t>
                      </a:r>
                      <a:endParaRPr lang="fr-FR" sz="3200" dirty="0">
                        <a:solidFill>
                          <a:srgbClr val="FFFF00"/>
                        </a:solidFill>
                        <a:latin typeface="Coptic1" panose="020B0604020202020204"/>
                      </a:endParaRPr>
                    </a:p>
                  </a:txBody>
                  <a:tcPr marT="34290" marB="34290"/>
                </a:tc>
                <a:tc hMerge="1">
                  <a:txBody>
                    <a:bodyPr/>
                    <a:lstStyle/>
                    <a:p>
                      <a:endParaRPr lang="fr-FR"/>
                    </a:p>
                  </a:txBody>
                  <a:tcPr/>
                </a:tc>
                <a:extLst>
                  <a:ext uri="{0D108BD9-81ED-4DB2-BD59-A6C34878D82A}">
                    <a16:rowId xmlns:a16="http://schemas.microsoft.com/office/drawing/2014/main" val="2412976631"/>
                  </a:ext>
                </a:extLst>
              </a:tr>
            </a:tbl>
          </a:graphicData>
        </a:graphic>
      </p:graphicFrame>
    </p:spTree>
    <p:extLst>
      <p:ext uri="{BB962C8B-B14F-4D97-AF65-F5344CB8AC3E}">
        <p14:creationId xmlns:p14="http://schemas.microsoft.com/office/powerpoint/2010/main" val="1985297434"/>
      </p:ext>
    </p:extLst>
  </p:cSld>
  <p:clrMapOvr>
    <a:masterClrMapping/>
  </p:clrMapOvr>
  <p:transition/>
</p:sld>
</file>

<file path=ppt/slides/slide1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8A77BB51-74BC-4269-8377-2ABD311BF7E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2">
            <a:extLst>
              <a:ext uri="{FF2B5EF4-FFF2-40B4-BE49-F238E27FC236}">
                <a16:creationId xmlns:a16="http://schemas.microsoft.com/office/drawing/2014/main" id="{741B813D-BC51-4F3A-80D0-1D44F0B8C42B}"/>
              </a:ext>
            </a:extLst>
          </p:cNvPr>
          <p:cNvGraphicFramePr>
            <a:graphicFrameLocks noGrp="1"/>
          </p:cNvGraphicFramePr>
          <p:nvPr>
            <p:extLst>
              <p:ext uri="{D42A27DB-BD31-4B8C-83A1-F6EECF244321}">
                <p14:modId xmlns:p14="http://schemas.microsoft.com/office/powerpoint/2010/main" val="2069068117"/>
              </p:ext>
            </p:extLst>
          </p:nvPr>
        </p:nvGraphicFramePr>
        <p:xfrm>
          <a:off x="0" y="285750"/>
          <a:ext cx="9144000" cy="4286250"/>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592157857"/>
                    </a:ext>
                  </a:extLst>
                </a:gridCol>
                <a:gridCol w="4572000">
                  <a:extLst>
                    <a:ext uri="{9D8B030D-6E8A-4147-A177-3AD203B41FA5}">
                      <a16:colId xmlns:a16="http://schemas.microsoft.com/office/drawing/2014/main" val="1631705026"/>
                    </a:ext>
                  </a:extLst>
                </a:gridCol>
              </a:tblGrid>
              <a:tr h="1729993">
                <a:tc>
                  <a:txBody>
                    <a:bodyPr/>
                    <a:lstStyle/>
                    <a:p>
                      <a:pPr algn="ctr"/>
                      <a:r>
                        <a:rPr lang="fr-FR" sz="2400" b="0" i="0" u="none" strike="noStrike" kern="1200" baseline="0" dirty="0">
                          <a:solidFill>
                            <a:schemeClr val="tx1"/>
                          </a:solidFill>
                          <a:latin typeface="+mn-lt"/>
                          <a:ea typeface="+mn-ea"/>
                          <a:cs typeface="+mn-cs"/>
                        </a:rPr>
                        <a:t>Siméon le Prêtre l'a porté</a:t>
                      </a:r>
                    </a:p>
                    <a:p>
                      <a:pPr algn="ctr"/>
                      <a:r>
                        <a:rPr lang="fr-FR" sz="2400" b="0" i="0" u="none" strike="noStrike" kern="1200" baseline="0" dirty="0">
                          <a:solidFill>
                            <a:schemeClr val="tx1"/>
                          </a:solidFill>
                          <a:latin typeface="+mn-lt"/>
                          <a:ea typeface="+mn-ea"/>
                          <a:cs typeface="+mn-cs"/>
                        </a:rPr>
                        <a:t>dans ses bras saints </a:t>
                      </a:r>
                    </a:p>
                    <a:p>
                      <a:pPr algn="ctr"/>
                      <a:r>
                        <a:rPr lang="fr-FR" sz="2400" b="0" i="0" u="none" strike="noStrike" kern="1200" baseline="0" dirty="0">
                          <a:solidFill>
                            <a:schemeClr val="tx1"/>
                          </a:solidFill>
                          <a:latin typeface="+mn-lt"/>
                          <a:ea typeface="+mn-ea"/>
                          <a:cs typeface="+mn-cs"/>
                        </a:rPr>
                        <a:t>et a loué le Christ le Roi, </a:t>
                      </a:r>
                    </a:p>
                    <a:p>
                      <a:pPr algn="ctr"/>
                      <a:r>
                        <a:rPr lang="fr-FR" sz="2400" b="0" i="0" u="none" strike="noStrike" kern="1200" baseline="0" dirty="0">
                          <a:solidFill>
                            <a:schemeClr val="tx1"/>
                          </a:solidFill>
                          <a:latin typeface="+mn-lt"/>
                          <a:ea typeface="+mn-ea"/>
                          <a:cs typeface="+mn-cs"/>
                        </a:rPr>
                        <a:t>en disant:</a:t>
                      </a:r>
                      <a:endParaRPr lang="fr-FR" sz="2300" dirty="0"/>
                    </a:p>
                  </a:txBody>
                  <a:tcPr marT="34290" marB="34290"/>
                </a:tc>
                <a:tc>
                  <a:txBody>
                    <a:bodyPr/>
                    <a:lstStyle/>
                    <a:p>
                      <a:pPr algn="ctr"/>
                      <a:r>
                        <a:rPr lang="ar-EG" sz="2400" b="0" i="0" u="none" strike="noStrike" kern="1200" baseline="0" dirty="0">
                          <a:solidFill>
                            <a:schemeClr val="tx1"/>
                          </a:solidFill>
                          <a:latin typeface="+mn-lt"/>
                          <a:ea typeface="+mn-ea"/>
                          <a:cs typeface="+mn-cs"/>
                        </a:rPr>
                        <a:t>حمله سمعان الكاهن،</a:t>
                      </a:r>
                    </a:p>
                    <a:p>
                      <a:pPr algn="ctr"/>
                      <a:r>
                        <a:rPr lang="ar-EG" sz="2400" b="0" i="0" u="none" strike="noStrike" kern="1200" baseline="0" dirty="0">
                          <a:solidFill>
                            <a:schemeClr val="tx1"/>
                          </a:solidFill>
                          <a:latin typeface="+mn-lt"/>
                          <a:ea typeface="+mn-ea"/>
                          <a:cs typeface="+mn-cs"/>
                        </a:rPr>
                        <a:t>على يديه الطاهرتين،</a:t>
                      </a:r>
                    </a:p>
                    <a:p>
                      <a:pPr algn="ctr"/>
                      <a:r>
                        <a:rPr lang="ar-EG" sz="2400" b="0" i="0" u="none" strike="noStrike" kern="1200" baseline="0" dirty="0">
                          <a:solidFill>
                            <a:schemeClr val="tx1"/>
                          </a:solidFill>
                          <a:latin typeface="+mn-lt"/>
                          <a:ea typeface="+mn-ea"/>
                          <a:cs typeface="+mn-cs"/>
                        </a:rPr>
                        <a:t>وسبح الملك المسيح،</a:t>
                      </a:r>
                    </a:p>
                    <a:p>
                      <a:pPr algn="ctr"/>
                      <a:r>
                        <a:rPr lang="ar-EG" sz="2400" b="0" i="0" u="none" strike="noStrike" kern="1200" baseline="0" dirty="0">
                          <a:solidFill>
                            <a:schemeClr val="tx1"/>
                          </a:solidFill>
                          <a:latin typeface="+mn-lt"/>
                          <a:ea typeface="+mn-ea"/>
                          <a:cs typeface="+mn-cs"/>
                        </a:rPr>
                        <a:t>هكذا قائلا</a:t>
                      </a:r>
                      <a:endParaRPr lang="fr-FR" sz="2400" dirty="0"/>
                    </a:p>
                  </a:txBody>
                  <a:tcPr marT="34290" marB="34290"/>
                </a:tc>
                <a:extLst>
                  <a:ext uri="{0D108BD9-81ED-4DB2-BD59-A6C34878D82A}">
                    <a16:rowId xmlns:a16="http://schemas.microsoft.com/office/drawing/2014/main" val="1619784326"/>
                  </a:ext>
                </a:extLst>
              </a:tr>
              <a:tr h="2556257">
                <a:tc gridSpan="2">
                  <a:txBody>
                    <a:bodyPr/>
                    <a:lstStyle/>
                    <a:p>
                      <a:pPr algn="ctr"/>
                      <a:r>
                        <a:rPr lang="fr-FR" sz="3600" b="0" i="0" u="none" strike="noStrike" kern="1200" baseline="0" dirty="0" err="1">
                          <a:solidFill>
                            <a:srgbClr val="FFFF00"/>
                          </a:solidFill>
                          <a:latin typeface="Coptic1" panose="020B0604020202020204"/>
                          <a:ea typeface="+mn-ea"/>
                          <a:cs typeface="+mn-cs"/>
                        </a:rPr>
                        <a:t>Afolf</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n~je</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Cumew~n</a:t>
                      </a:r>
                      <a:r>
                        <a:rPr lang="fr-FR" sz="3600" b="0" i="0" u="none" strike="noStrike" kern="1200" baseline="0" dirty="0">
                          <a:solidFill>
                            <a:srgbClr val="FFFF00"/>
                          </a:solidFill>
                          <a:latin typeface="Coptic1" panose="020B0604020202020204"/>
                          <a:ea typeface="+mn-ea"/>
                          <a:cs typeface="+mn-cs"/>
                        </a:rPr>
                        <a:t> </a:t>
                      </a:r>
                      <a:r>
                        <a:rPr lang="da-DK" sz="3600" b="0" i="0" u="none" strike="noStrike" kern="1200" baseline="0" dirty="0">
                          <a:solidFill>
                            <a:srgbClr val="FFFF00"/>
                          </a:solidFill>
                          <a:latin typeface="Coptic1" panose="020B0604020202020204"/>
                          <a:ea typeface="+mn-ea"/>
                          <a:cs typeface="+mn-cs"/>
                        </a:rPr>
                        <a:t>pio~u/b:</a:t>
                      </a:r>
                    </a:p>
                    <a:p>
                      <a:pPr algn="ctr"/>
                      <a:r>
                        <a:rPr lang="da-DK" sz="3600" b="0" i="0" u="none" strike="noStrike" kern="1200" baseline="0" dirty="0">
                          <a:solidFill>
                            <a:srgbClr val="FFFF00"/>
                          </a:solidFill>
                          <a:latin typeface="Coptic1" panose="020B0604020202020204"/>
                          <a:ea typeface="+mn-ea"/>
                          <a:cs typeface="+mn-cs"/>
                        </a:rPr>
                        <a:t>e~jen nefjij e#y#u#:</a:t>
                      </a:r>
                    </a:p>
                    <a:p>
                      <a:pPr algn="ctr"/>
                      <a:r>
                        <a:rPr lang="pt-BR" sz="3600" b="0" i="0" u="none" strike="noStrike" kern="1200" baseline="0" dirty="0">
                          <a:solidFill>
                            <a:srgbClr val="FFFF00"/>
                          </a:solidFill>
                          <a:latin typeface="Coptic1" panose="020B0604020202020204"/>
                          <a:ea typeface="+mn-ea"/>
                          <a:cs typeface="+mn-cs"/>
                        </a:rPr>
                        <a:t>ouoh afhwc e~p~ouro P,#c#:</a:t>
                      </a:r>
                    </a:p>
                    <a:p>
                      <a:pPr algn="ctr"/>
                      <a:r>
                        <a:rPr lang="fr-FR" sz="3600" b="0" i="0" u="none" strike="noStrike" kern="1200" baseline="0" dirty="0" err="1">
                          <a:solidFill>
                            <a:srgbClr val="FFFF00"/>
                          </a:solidFill>
                          <a:latin typeface="Coptic1" panose="020B0604020202020204"/>
                          <a:ea typeface="+mn-ea"/>
                          <a:cs typeface="+mn-cs"/>
                        </a:rPr>
                        <a:t>m~pair</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efjw</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m~moc</a:t>
                      </a:r>
                      <a:r>
                        <a:rPr lang="fr-FR" sz="3600" b="0" i="0" u="none" strike="noStrike" kern="1200" baseline="0" dirty="0">
                          <a:solidFill>
                            <a:srgbClr val="FFFF00"/>
                          </a:solidFill>
                          <a:latin typeface="Coptic1" panose="020B0604020202020204"/>
                          <a:ea typeface="+mn-ea"/>
                          <a:cs typeface="+mn-cs"/>
                        </a:rPr>
                        <a:t>.</a:t>
                      </a:r>
                      <a:endParaRPr lang="fr-FR" sz="3600" dirty="0">
                        <a:solidFill>
                          <a:srgbClr val="FFFF00"/>
                        </a:solidFill>
                        <a:latin typeface="Coptic1" panose="020B0604020202020204"/>
                      </a:endParaRPr>
                    </a:p>
                  </a:txBody>
                  <a:tcPr marT="34290" marB="34290"/>
                </a:tc>
                <a:tc hMerge="1">
                  <a:txBody>
                    <a:bodyPr/>
                    <a:lstStyle/>
                    <a:p>
                      <a:endParaRPr lang="fr-FR"/>
                    </a:p>
                  </a:txBody>
                  <a:tcPr/>
                </a:tc>
                <a:extLst>
                  <a:ext uri="{0D108BD9-81ED-4DB2-BD59-A6C34878D82A}">
                    <a16:rowId xmlns:a16="http://schemas.microsoft.com/office/drawing/2014/main" val="2412976631"/>
                  </a:ext>
                </a:extLst>
              </a:tr>
            </a:tbl>
          </a:graphicData>
        </a:graphic>
      </p:graphicFrame>
    </p:spTree>
    <p:extLst>
      <p:ext uri="{BB962C8B-B14F-4D97-AF65-F5344CB8AC3E}">
        <p14:creationId xmlns:p14="http://schemas.microsoft.com/office/powerpoint/2010/main" val="4290789732"/>
      </p:ext>
    </p:extLst>
  </p:cSld>
  <p:clrMapOvr>
    <a:masterClrMapping/>
  </p:clrMapOvr>
  <p:transition/>
</p:sld>
</file>

<file path=ppt/slides/slide1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747B37E8-8848-4B8B-ACAE-D5E19F305B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2">
            <a:extLst>
              <a:ext uri="{FF2B5EF4-FFF2-40B4-BE49-F238E27FC236}">
                <a16:creationId xmlns:a16="http://schemas.microsoft.com/office/drawing/2014/main" id="{02262241-2662-4D94-A6F8-CD72775B48D5}"/>
              </a:ext>
            </a:extLst>
          </p:cNvPr>
          <p:cNvGraphicFramePr>
            <a:graphicFrameLocks noGrp="1"/>
          </p:cNvGraphicFramePr>
          <p:nvPr>
            <p:extLst>
              <p:ext uri="{D42A27DB-BD31-4B8C-83A1-F6EECF244321}">
                <p14:modId xmlns:p14="http://schemas.microsoft.com/office/powerpoint/2010/main" val="538015088"/>
              </p:ext>
            </p:extLst>
          </p:nvPr>
        </p:nvGraphicFramePr>
        <p:xfrm>
          <a:off x="0" y="117196"/>
          <a:ext cx="9144000" cy="4744008"/>
        </p:xfrm>
        <a:graphic>
          <a:graphicData uri="http://schemas.openxmlformats.org/drawingml/2006/table">
            <a:tbl>
              <a:tblPr firstRow="1" bandRow="1">
                <a:tableStyleId>{2D5ABB26-0587-4C30-8999-92F81FD0307C}</a:tableStyleId>
              </a:tblPr>
              <a:tblGrid>
                <a:gridCol w="5791200">
                  <a:extLst>
                    <a:ext uri="{9D8B030D-6E8A-4147-A177-3AD203B41FA5}">
                      <a16:colId xmlns:a16="http://schemas.microsoft.com/office/drawing/2014/main" val="592157857"/>
                    </a:ext>
                  </a:extLst>
                </a:gridCol>
                <a:gridCol w="3352800">
                  <a:extLst>
                    <a:ext uri="{9D8B030D-6E8A-4147-A177-3AD203B41FA5}">
                      <a16:colId xmlns:a16="http://schemas.microsoft.com/office/drawing/2014/main" val="3529935222"/>
                    </a:ext>
                  </a:extLst>
                </a:gridCol>
              </a:tblGrid>
              <a:tr h="2225954">
                <a:tc>
                  <a:txBody>
                    <a:bodyPr/>
                    <a:lstStyle/>
                    <a:p>
                      <a:pPr algn="ctr"/>
                      <a:r>
                        <a:rPr lang="fr-FR" sz="2400" b="0" i="0" u="none" strike="noStrike" kern="1200" baseline="0" dirty="0">
                          <a:solidFill>
                            <a:schemeClr val="tx1"/>
                          </a:solidFill>
                          <a:latin typeface="+mn-lt"/>
                          <a:ea typeface="+mn-ea"/>
                          <a:cs typeface="+mn-cs"/>
                        </a:rPr>
                        <a:t>«Maintenant ô maître, tu peux laisser Ton serviteur s’en aller dans la paix, selon Ta parole, car mes yeux ont vu Ton salut, que Tu as préparé à la face de tous les peuples»</a:t>
                      </a:r>
                      <a:endParaRPr lang="fr-FR" sz="2400" dirty="0"/>
                    </a:p>
                  </a:txBody>
                  <a:tcPr marT="34290" marB="34290"/>
                </a:tc>
                <a:tc>
                  <a:txBody>
                    <a:bodyPr/>
                    <a:lstStyle/>
                    <a:p>
                      <a:pPr algn="ctr"/>
                      <a:r>
                        <a:rPr lang="ar-EG" sz="2800" b="0" i="0" u="none" strike="noStrike" kern="1200" baseline="0" dirty="0">
                          <a:solidFill>
                            <a:schemeClr val="tx1"/>
                          </a:solidFill>
                          <a:latin typeface="+mn-lt"/>
                          <a:ea typeface="+mn-ea"/>
                          <a:cs typeface="+mn-cs"/>
                        </a:rPr>
                        <a:t>الآن يا سيد تطلق عبدك،</a:t>
                      </a:r>
                    </a:p>
                    <a:p>
                      <a:pPr algn="ctr"/>
                      <a:r>
                        <a:rPr lang="ar-EG" sz="2800" b="0" i="0" u="none" strike="noStrike" kern="1200" baseline="0" dirty="0">
                          <a:solidFill>
                            <a:schemeClr val="tx1"/>
                          </a:solidFill>
                          <a:latin typeface="+mn-lt"/>
                          <a:ea typeface="+mn-ea"/>
                          <a:cs typeface="+mn-cs"/>
                        </a:rPr>
                        <a:t>بسلام كقولك، لأن عيني</a:t>
                      </a:r>
                    </a:p>
                    <a:p>
                      <a:pPr algn="ctr"/>
                      <a:r>
                        <a:rPr lang="ar-EG" sz="2800" b="0" i="0" u="none" strike="noStrike" kern="1200" baseline="0" dirty="0">
                          <a:solidFill>
                            <a:schemeClr val="tx1"/>
                          </a:solidFill>
                          <a:latin typeface="+mn-lt"/>
                          <a:ea typeface="+mn-ea"/>
                          <a:cs typeface="+mn-cs"/>
                        </a:rPr>
                        <a:t>قد أبصرتا خلاصك، الذي</a:t>
                      </a:r>
                    </a:p>
                    <a:p>
                      <a:pPr algn="ctr"/>
                      <a:r>
                        <a:rPr lang="ar-EG" sz="2800" b="0" i="0" u="none" strike="noStrike" kern="1200" baseline="0" dirty="0">
                          <a:solidFill>
                            <a:schemeClr val="tx1"/>
                          </a:solidFill>
                          <a:latin typeface="+mn-lt"/>
                          <a:ea typeface="+mn-ea"/>
                          <a:cs typeface="+mn-cs"/>
                        </a:rPr>
                        <a:t>أعددته قدام الشعوب</a:t>
                      </a:r>
                      <a:endParaRPr lang="fr-FR" sz="2800" dirty="0"/>
                    </a:p>
                  </a:txBody>
                  <a:tcPr marT="34290" marB="34290"/>
                </a:tc>
                <a:extLst>
                  <a:ext uri="{0D108BD9-81ED-4DB2-BD59-A6C34878D82A}">
                    <a16:rowId xmlns:a16="http://schemas.microsoft.com/office/drawing/2014/main" val="1619784326"/>
                  </a:ext>
                </a:extLst>
              </a:tr>
              <a:tr h="2518054">
                <a:tc gridSpan="2">
                  <a:txBody>
                    <a:bodyPr/>
                    <a:lstStyle/>
                    <a:p>
                      <a:pPr algn="ctr"/>
                      <a:r>
                        <a:rPr lang="fr-FR" sz="3600" b="0" i="0" u="none" strike="noStrike" kern="1200" baseline="0" dirty="0">
                          <a:solidFill>
                            <a:srgbClr val="FFFF00"/>
                          </a:solidFill>
                          <a:latin typeface="Coptic1" panose="020B0604020202020204"/>
                          <a:ea typeface="+mn-ea"/>
                          <a:cs typeface="+mn-cs"/>
                        </a:rPr>
                        <a:t>}</a:t>
                      </a:r>
                      <a:r>
                        <a:rPr lang="fr-FR" sz="3600" b="0" i="0" u="none" strike="noStrike" kern="1200" baseline="0" dirty="0" err="1">
                          <a:solidFill>
                            <a:srgbClr val="FFFF00"/>
                          </a:solidFill>
                          <a:latin typeface="Coptic1" panose="020B0604020202020204"/>
                          <a:ea typeface="+mn-ea"/>
                          <a:cs typeface="+mn-cs"/>
                        </a:rPr>
                        <a:t>nou</a:t>
                      </a:r>
                      <a:r>
                        <a:rPr lang="fr-FR" sz="3600" b="0" i="0" u="none" strike="noStrike" kern="1200" baseline="0" dirty="0">
                          <a:solidFill>
                            <a:srgbClr val="FFFF00"/>
                          </a:solidFill>
                          <a:latin typeface="Coptic1" panose="020B0604020202020204"/>
                          <a:ea typeface="+mn-ea"/>
                          <a:cs typeface="+mn-cs"/>
                        </a:rPr>
                        <a:t> pan/b ,~</a:t>
                      </a:r>
                      <a:r>
                        <a:rPr lang="fr-FR" sz="3600" b="0" i="0" u="none" strike="noStrike" kern="1200" baseline="0" dirty="0" err="1">
                          <a:solidFill>
                            <a:srgbClr val="FFFF00"/>
                          </a:solidFill>
                          <a:latin typeface="Coptic1" panose="020B0604020202020204"/>
                          <a:ea typeface="+mn-ea"/>
                          <a:cs typeface="+mn-cs"/>
                        </a:rPr>
                        <a:t>na,a</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pekbwk</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err="1">
                          <a:solidFill>
                            <a:srgbClr val="FFFF00"/>
                          </a:solidFill>
                          <a:latin typeface="Coptic1" panose="020B0604020202020204"/>
                          <a:ea typeface="+mn-ea"/>
                          <a:cs typeface="+mn-cs"/>
                        </a:rPr>
                        <a:t>e~bol</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qen</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o~uhir</a:t>
                      </a:r>
                      <a:r>
                        <a:rPr lang="fr-FR" sz="3600" b="0" i="0" u="none" strike="noStrike" kern="1200" baseline="0" dirty="0">
                          <a:solidFill>
                            <a:srgbClr val="FFFF00"/>
                          </a:solidFill>
                          <a:latin typeface="Coptic1" panose="020B0604020202020204"/>
                          <a:ea typeface="+mn-ea"/>
                          <a:cs typeface="+mn-cs"/>
                        </a:rPr>
                        <a:t>/n/ kata </a:t>
                      </a:r>
                      <a:r>
                        <a:rPr lang="fr-FR" sz="3600" b="0" i="0" u="none" strike="noStrike" kern="1200" baseline="0" dirty="0" err="1">
                          <a:solidFill>
                            <a:srgbClr val="FFFF00"/>
                          </a:solidFill>
                          <a:latin typeface="Coptic1" panose="020B0604020202020204"/>
                          <a:ea typeface="+mn-ea"/>
                          <a:cs typeface="+mn-cs"/>
                        </a:rPr>
                        <a:t>pekcaji</a:t>
                      </a:r>
                      <a:r>
                        <a:rPr lang="fr-FR" sz="3600" b="0" i="0" u="none" strike="noStrike" kern="1200" baseline="0" dirty="0">
                          <a:solidFill>
                            <a:srgbClr val="FFFF00"/>
                          </a:solidFill>
                          <a:latin typeface="Coptic1" panose="020B0604020202020204"/>
                          <a:ea typeface="+mn-ea"/>
                          <a:cs typeface="+mn-cs"/>
                        </a:rPr>
                        <a:t>: </a:t>
                      </a:r>
                    </a:p>
                    <a:p>
                      <a:pPr algn="ctr"/>
                      <a:r>
                        <a:rPr lang="fr-FR" sz="3600" b="0" i="0" u="none" strike="noStrike" kern="1200" baseline="0" dirty="0">
                          <a:solidFill>
                            <a:srgbClr val="FFFF00"/>
                          </a:solidFill>
                          <a:latin typeface="Coptic1" panose="020B0604020202020204"/>
                          <a:ea typeface="+mn-ea"/>
                          <a:cs typeface="+mn-cs"/>
                        </a:rPr>
                        <a:t>je </a:t>
                      </a:r>
                      <a:r>
                        <a:rPr lang="fr-FR" sz="3600" b="0" i="0" u="none" strike="noStrike" kern="1200" baseline="0" dirty="0" err="1">
                          <a:solidFill>
                            <a:srgbClr val="FFFF00"/>
                          </a:solidFill>
                          <a:latin typeface="Coptic1" panose="020B0604020202020204"/>
                          <a:ea typeface="+mn-ea"/>
                          <a:cs typeface="+mn-cs"/>
                        </a:rPr>
                        <a:t>aunau</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n~je</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nabal</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e~peknohem</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a:solidFill>
                            <a:srgbClr val="FFFF00"/>
                          </a:solidFill>
                          <a:latin typeface="Coptic1" panose="020B0604020202020204"/>
                          <a:ea typeface="+mn-ea"/>
                          <a:cs typeface="+mn-cs"/>
                        </a:rPr>
                        <a:t>v/</a:t>
                      </a:r>
                      <a:r>
                        <a:rPr lang="fr-FR" sz="3600" b="0" i="0" u="none" strike="noStrike" kern="1200" baseline="0" dirty="0" err="1">
                          <a:solidFill>
                            <a:srgbClr val="FFFF00"/>
                          </a:solidFill>
                          <a:latin typeface="Coptic1" panose="020B0604020202020204"/>
                          <a:ea typeface="+mn-ea"/>
                          <a:cs typeface="+mn-cs"/>
                        </a:rPr>
                        <a:t>e~takcebtwtf</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m~pem~yo</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n~nilaoc</a:t>
                      </a:r>
                      <a:r>
                        <a:rPr lang="fr-FR" sz="3600" b="0" i="0" u="none" strike="noStrike" kern="1200" baseline="0" dirty="0">
                          <a:solidFill>
                            <a:srgbClr val="FFFF00"/>
                          </a:solidFill>
                          <a:latin typeface="Coptic1" panose="020B0604020202020204"/>
                          <a:ea typeface="+mn-ea"/>
                          <a:cs typeface="+mn-cs"/>
                        </a:rPr>
                        <a:t>.</a:t>
                      </a:r>
                      <a:endParaRPr lang="fr-FR" sz="3600" dirty="0">
                        <a:solidFill>
                          <a:srgbClr val="FFFF00"/>
                        </a:solidFill>
                        <a:latin typeface="Coptic1" panose="020B0604020202020204"/>
                      </a:endParaRPr>
                    </a:p>
                  </a:txBody>
                  <a:tcPr marT="34290" marB="34290"/>
                </a:tc>
                <a:tc hMerge="1">
                  <a:txBody>
                    <a:bodyPr/>
                    <a:lstStyle/>
                    <a:p>
                      <a:endParaRPr lang="fr-FR"/>
                    </a:p>
                  </a:txBody>
                  <a:tcPr/>
                </a:tc>
                <a:extLst>
                  <a:ext uri="{0D108BD9-81ED-4DB2-BD59-A6C34878D82A}">
                    <a16:rowId xmlns:a16="http://schemas.microsoft.com/office/drawing/2014/main" val="2412976631"/>
                  </a:ext>
                </a:extLst>
              </a:tr>
            </a:tbl>
          </a:graphicData>
        </a:graphic>
      </p:graphicFrame>
    </p:spTree>
    <p:extLst>
      <p:ext uri="{BB962C8B-B14F-4D97-AF65-F5344CB8AC3E}">
        <p14:creationId xmlns:p14="http://schemas.microsoft.com/office/powerpoint/2010/main" val="3024316892"/>
      </p:ext>
    </p:extLst>
  </p:cSld>
  <p:clrMapOvr>
    <a:masterClrMapping/>
  </p:clrMapOvr>
  <p:transition/>
</p:sld>
</file>

<file path=ppt/slides/slide1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E64FA471-DB15-4CAC-B4BB-BDD86FC77D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3">
            <a:extLst>
              <a:ext uri="{FF2B5EF4-FFF2-40B4-BE49-F238E27FC236}">
                <a16:creationId xmlns:a16="http://schemas.microsoft.com/office/drawing/2014/main" id="{77BA60E1-3B8B-4AC7-8406-E11000E82E67}"/>
              </a:ext>
            </a:extLst>
          </p:cNvPr>
          <p:cNvGraphicFramePr>
            <a:graphicFrameLocks noGrp="1"/>
          </p:cNvGraphicFramePr>
          <p:nvPr>
            <p:extLst>
              <p:ext uri="{D42A27DB-BD31-4B8C-83A1-F6EECF244321}">
                <p14:modId xmlns:p14="http://schemas.microsoft.com/office/powerpoint/2010/main" val="2098565045"/>
              </p:ext>
            </p:extLst>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نسبحه ونمجده، ونزيده</a:t>
                      </a:r>
                    </a:p>
                    <a:p>
                      <a:pPr algn="ctr"/>
                      <a:r>
                        <a:rPr lang="ar-EG" sz="2400" b="0" i="0" u="none" strike="noStrike" kern="1200" baseline="0" dirty="0">
                          <a:solidFill>
                            <a:schemeClr val="tx1"/>
                          </a:solidFill>
                          <a:latin typeface="+mn-lt"/>
                          <a:ea typeface="+mn-ea"/>
                          <a:cs typeface="+mn-cs"/>
                        </a:rPr>
                        <a:t>علوا ، كصالح ومحب البشر،</a:t>
                      </a:r>
                    </a:p>
                    <a:p>
                      <a:pPr algn="ctr"/>
                      <a:r>
                        <a:rPr lang="ar-EG" sz="2400" b="0" i="0" u="none" strike="noStrike" kern="1200" baseline="0" dirty="0">
                          <a:solidFill>
                            <a:schemeClr val="tx1"/>
                          </a:solidFill>
                          <a:latin typeface="+mn-lt"/>
                          <a:ea typeface="+mn-ea"/>
                          <a:cs typeface="+mn-cs"/>
                        </a:rPr>
                        <a:t>ارحمنا كعظيم رحمتك.</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39A29EFA-8D69-4FE8-8488-EF6F56E5A9ED}"/>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910493652"/>
      </p:ext>
    </p:extLst>
  </p:cSld>
  <p:clrMapOvr>
    <a:masterClrMapping/>
  </p:clrMapOvr>
  <p:transition/>
</p:sld>
</file>

<file path=ppt/slides/slide1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07E5062-3DED-4911-86FB-561C862C8B69}"/>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45389964"/>
      </p:ext>
    </p:extLst>
  </p:cSld>
  <p:clrMapOvr>
    <a:masterClrMapping/>
  </p:clrMapOvr>
  <p:transition/>
</p:sld>
</file>

<file path=ppt/slides/slide1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E64FA471-DB15-4CAC-B4BB-BDD86FC77D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3" name="Tableau 2">
            <a:extLst>
              <a:ext uri="{FF2B5EF4-FFF2-40B4-BE49-F238E27FC236}">
                <a16:creationId xmlns:a16="http://schemas.microsoft.com/office/drawing/2014/main" id="{525EFDDC-7777-4EF9-B4A6-A8DFBDA98984}"/>
              </a:ext>
            </a:extLst>
          </p:cNvPr>
          <p:cNvGraphicFramePr>
            <a:graphicFrameLocks noGrp="1"/>
          </p:cNvGraphicFramePr>
          <p:nvPr>
            <p:extLst>
              <p:ext uri="{D42A27DB-BD31-4B8C-83A1-F6EECF244321}">
                <p14:modId xmlns:p14="http://schemas.microsoft.com/office/powerpoint/2010/main" val="281285774"/>
              </p:ext>
            </p:extLst>
          </p:nvPr>
        </p:nvGraphicFramePr>
        <p:xfrm>
          <a:off x="0" y="776631"/>
          <a:ext cx="9144000" cy="4038600"/>
        </p:xfrm>
        <a:graphic>
          <a:graphicData uri="http://schemas.openxmlformats.org/drawingml/2006/table">
            <a:tbl>
              <a:tblPr firstRow="1" bandRow="1">
                <a:tableStyleId>{2D5ABB26-0587-4C30-8999-92F81FD0307C}</a:tableStyleId>
              </a:tblPr>
              <a:tblGrid>
                <a:gridCol w="5556250">
                  <a:extLst>
                    <a:ext uri="{9D8B030D-6E8A-4147-A177-3AD203B41FA5}">
                      <a16:colId xmlns:a16="http://schemas.microsoft.com/office/drawing/2014/main" val="592157857"/>
                    </a:ext>
                  </a:extLst>
                </a:gridCol>
                <a:gridCol w="3587750">
                  <a:extLst>
                    <a:ext uri="{9D8B030D-6E8A-4147-A177-3AD203B41FA5}">
                      <a16:colId xmlns:a16="http://schemas.microsoft.com/office/drawing/2014/main" val="799514416"/>
                    </a:ext>
                  </a:extLst>
                </a:gridCol>
              </a:tblGrid>
              <a:tr h="1648516">
                <a:tc>
                  <a:txBody>
                    <a:bodyPr/>
                    <a:lstStyle/>
                    <a:p>
                      <a:pPr algn="ctr"/>
                      <a:r>
                        <a:rPr lang="fr-FR" sz="2400" b="0" i="0" u="none" strike="noStrike" kern="1200" baseline="0" dirty="0">
                          <a:solidFill>
                            <a:schemeClr val="tx1"/>
                          </a:solidFill>
                          <a:latin typeface="+mn-lt"/>
                          <a:ea typeface="+mn-ea"/>
                          <a:cs typeface="+mn-cs"/>
                        </a:rPr>
                        <a:t>Jonas, le prophète, </a:t>
                      </a:r>
                    </a:p>
                    <a:p>
                      <a:pPr algn="ctr"/>
                      <a:r>
                        <a:rPr lang="fr-FR" sz="2400" b="0" i="0" u="none" strike="noStrike" kern="1200" baseline="0" dirty="0">
                          <a:solidFill>
                            <a:schemeClr val="tx1"/>
                          </a:solidFill>
                          <a:latin typeface="+mn-lt"/>
                          <a:ea typeface="+mn-ea"/>
                          <a:cs typeface="+mn-cs"/>
                        </a:rPr>
                        <a:t>fut dans le ventre de la baleine </a:t>
                      </a:r>
                    </a:p>
                    <a:p>
                      <a:pPr algn="ctr"/>
                      <a:r>
                        <a:rPr lang="fr-FR" sz="2400" b="0" i="0" u="none" strike="noStrike" kern="1200" baseline="0" dirty="0">
                          <a:solidFill>
                            <a:schemeClr val="tx1"/>
                          </a:solidFill>
                          <a:latin typeface="+mn-lt"/>
                          <a:ea typeface="+mn-ea"/>
                          <a:cs typeface="+mn-cs"/>
                        </a:rPr>
                        <a:t>trois jours et trois nuits, </a:t>
                      </a:r>
                    </a:p>
                    <a:p>
                      <a:pPr algn="ctr"/>
                      <a:r>
                        <a:rPr lang="fr-FR" sz="2400" b="0" i="0" u="none" strike="noStrike" kern="1200" baseline="0" dirty="0">
                          <a:solidFill>
                            <a:schemeClr val="tx1"/>
                          </a:solidFill>
                          <a:latin typeface="+mn-lt"/>
                          <a:ea typeface="+mn-ea"/>
                          <a:cs typeface="+mn-cs"/>
                        </a:rPr>
                        <a:t>tel l’ensevelissement de notre Sauveur.</a:t>
                      </a:r>
                      <a:endParaRPr lang="fr-FR" sz="6000" dirty="0">
                        <a:solidFill>
                          <a:srgbClr val="FFFF00"/>
                        </a:solidFill>
                        <a:latin typeface="Coptic1" panose="020B0604020202020204"/>
                      </a:endParaRPr>
                    </a:p>
                  </a:txBody>
                  <a:tcPr marT="34290" marB="34290"/>
                </a:tc>
                <a:tc>
                  <a:txBody>
                    <a:bodyPr/>
                    <a:lstStyle/>
                    <a:p>
                      <a:pPr algn="ctr"/>
                      <a:r>
                        <a:rPr lang="ar-EG" sz="2800" b="0" i="0" u="none" strike="noStrike" kern="1200" baseline="0" dirty="0">
                          <a:solidFill>
                            <a:schemeClr val="tx1"/>
                          </a:solidFill>
                          <a:latin typeface="+mn-lt"/>
                          <a:ea typeface="+mn-ea"/>
                          <a:cs typeface="+mn-cs"/>
                        </a:rPr>
                        <a:t>يونان النبي، كان في بطن</a:t>
                      </a:r>
                    </a:p>
                    <a:p>
                      <a:pPr algn="ctr"/>
                      <a:r>
                        <a:rPr lang="ar-EG" sz="2800" b="0" i="0" u="none" strike="noStrike" kern="1200" baseline="0" dirty="0">
                          <a:solidFill>
                            <a:schemeClr val="tx1"/>
                          </a:solidFill>
                          <a:latin typeface="+mn-lt"/>
                          <a:ea typeface="+mn-ea"/>
                          <a:cs typeface="+mn-cs"/>
                        </a:rPr>
                        <a:t>الحوت، ثلاثة أيام وثلاث</a:t>
                      </a:r>
                    </a:p>
                    <a:p>
                      <a:pPr algn="ctr"/>
                      <a:r>
                        <a:rPr lang="ar-EG" sz="2800" b="0" i="0" u="none" strike="noStrike" kern="1200" baseline="0" dirty="0">
                          <a:solidFill>
                            <a:schemeClr val="tx1"/>
                          </a:solidFill>
                          <a:latin typeface="+mn-lt"/>
                          <a:ea typeface="+mn-ea"/>
                          <a:cs typeface="+mn-cs"/>
                        </a:rPr>
                        <a:t>ليال، كدفن مخلصنا</a:t>
                      </a:r>
                      <a:endParaRPr lang="fr-FR" sz="2800" dirty="0"/>
                    </a:p>
                    <a:p>
                      <a:pPr algn="ctr"/>
                      <a:endParaRPr lang="fr-FR" sz="2800" dirty="0">
                        <a:solidFill>
                          <a:srgbClr val="FFFF00"/>
                        </a:solidFill>
                        <a:latin typeface="Coptic1" panose="020B0604020202020204"/>
                      </a:endParaRPr>
                    </a:p>
                  </a:txBody>
                  <a:tcPr marT="34290" marB="34290"/>
                </a:tc>
                <a:extLst>
                  <a:ext uri="{0D108BD9-81ED-4DB2-BD59-A6C34878D82A}">
                    <a16:rowId xmlns:a16="http://schemas.microsoft.com/office/drawing/2014/main" val="2412976631"/>
                  </a:ext>
                </a:extLst>
              </a:tr>
              <a:tr h="1727963">
                <a:tc gridSpan="2">
                  <a:txBody>
                    <a:bodyPr/>
                    <a:lstStyle/>
                    <a:p>
                      <a:pPr algn="ctr" defTabSz="756000"/>
                      <a:r>
                        <a:rPr lang="fr-FR" sz="3600" b="0" i="0" u="none" strike="noStrike" kern="1200" baseline="0" dirty="0" err="1">
                          <a:solidFill>
                            <a:srgbClr val="FFFF00"/>
                          </a:solidFill>
                          <a:latin typeface="Avva_Marcos" panose="04020500000000000000" pitchFamily="82" charset="0"/>
                          <a:ea typeface="+mn-ea"/>
                          <a:cs typeface="+mn-cs"/>
                        </a:rPr>
                        <a:t>I</a:t>
                      </a:r>
                      <a:r>
                        <a:rPr lang="fr-FR" sz="3600" b="0" i="0" u="none" strike="noStrike" kern="1200" baseline="0" dirty="0" err="1">
                          <a:solidFill>
                            <a:srgbClr val="FFFF00"/>
                          </a:solidFill>
                          <a:latin typeface="Coptic1" pitchFamily="2" charset="0"/>
                          <a:ea typeface="+mn-ea"/>
                          <a:cs typeface="+mn-cs"/>
                        </a:rPr>
                        <a:t>wna</a:t>
                      </a:r>
                      <a:r>
                        <a:rPr lang="fr-FR" sz="3600" b="0" i="0" u="none" strike="noStrike" kern="1200" baseline="0" dirty="0">
                          <a:solidFill>
                            <a:srgbClr val="FFFF00"/>
                          </a:solidFill>
                          <a:latin typeface="Coptic1" pitchFamily="2" charset="0"/>
                          <a:ea typeface="+mn-ea"/>
                          <a:cs typeface="+mn-cs"/>
                        </a:rPr>
                        <a:t> </a:t>
                      </a:r>
                      <a:r>
                        <a:rPr lang="fr-FR" sz="3600" b="0" i="0" u="none" strike="noStrike" kern="1200" baseline="0" dirty="0" err="1">
                          <a:solidFill>
                            <a:srgbClr val="FFFF00"/>
                          </a:solidFill>
                          <a:latin typeface="Coptic1" pitchFamily="2" charset="0"/>
                          <a:ea typeface="+mn-ea"/>
                          <a:cs typeface="+mn-cs"/>
                        </a:rPr>
                        <a:t>pip~rov</a:t>
                      </a:r>
                      <a:r>
                        <a:rPr lang="fr-FR" sz="3600" b="0" i="0" u="none" strike="noStrike" kern="1200" baseline="0" dirty="0">
                          <a:solidFill>
                            <a:srgbClr val="FFFF00"/>
                          </a:solidFill>
                          <a:latin typeface="Coptic1" pitchFamily="2" charset="0"/>
                          <a:ea typeface="+mn-ea"/>
                          <a:cs typeface="+mn-cs"/>
                        </a:rPr>
                        <a:t>/t/c: </a:t>
                      </a:r>
                    </a:p>
                    <a:p>
                      <a:pPr algn="ctr" defTabSz="756000"/>
                      <a:r>
                        <a:rPr lang="fr-FR" sz="3600" b="0" i="0" u="none" strike="noStrike" kern="1200" baseline="0" dirty="0" err="1">
                          <a:solidFill>
                            <a:srgbClr val="FFFF00"/>
                          </a:solidFill>
                          <a:latin typeface="Coptic1" pitchFamily="2" charset="0"/>
                          <a:ea typeface="+mn-ea"/>
                          <a:cs typeface="+mn-cs"/>
                        </a:rPr>
                        <a:t>naf</a:t>
                      </a:r>
                      <a:r>
                        <a:rPr lang="fr-FR" sz="3600" b="0" i="0" u="none" strike="noStrike" kern="1200" baseline="0" dirty="0">
                          <a:solidFill>
                            <a:srgbClr val="FFFF00"/>
                          </a:solidFill>
                          <a:latin typeface="Coptic1" pitchFamily="2" charset="0"/>
                          <a:ea typeface="+mn-ea"/>
                          <a:cs typeface="+mn-cs"/>
                        </a:rPr>
                        <a:t>,/ </a:t>
                      </a:r>
                      <a:r>
                        <a:rPr lang="fr-FR" sz="3600" b="0" i="0" u="none" strike="noStrike" kern="1200" baseline="0" dirty="0" err="1">
                          <a:solidFill>
                            <a:srgbClr val="FFFF00"/>
                          </a:solidFill>
                          <a:latin typeface="Coptic1" pitchFamily="2" charset="0"/>
                          <a:ea typeface="+mn-ea"/>
                          <a:cs typeface="+mn-cs"/>
                        </a:rPr>
                        <a:t>qen</a:t>
                      </a:r>
                      <a:r>
                        <a:rPr lang="fr-FR" sz="3600" b="0" i="0" u="none" strike="noStrike" kern="1200" baseline="0" dirty="0">
                          <a:solidFill>
                            <a:srgbClr val="FFFF00"/>
                          </a:solidFill>
                          <a:latin typeface="Coptic1" pitchFamily="2" charset="0"/>
                          <a:ea typeface="+mn-ea"/>
                          <a:cs typeface="+mn-cs"/>
                        </a:rPr>
                        <a:t> </a:t>
                      </a:r>
                      <a:r>
                        <a:rPr lang="fr-FR" sz="3600" b="0" i="0" u="none" strike="noStrike" kern="1200" baseline="0" dirty="0" err="1">
                          <a:solidFill>
                            <a:srgbClr val="FFFF00"/>
                          </a:solidFill>
                          <a:latin typeface="Coptic1" pitchFamily="2" charset="0"/>
                          <a:ea typeface="+mn-ea"/>
                          <a:cs typeface="+mn-cs"/>
                        </a:rPr>
                        <a:t>y~neji</a:t>
                      </a:r>
                      <a:r>
                        <a:rPr lang="fr-FR" sz="3600" b="0" i="0" u="none" strike="noStrike" kern="1200" baseline="0" dirty="0">
                          <a:solidFill>
                            <a:srgbClr val="FFFF00"/>
                          </a:solidFill>
                          <a:latin typeface="Coptic1" pitchFamily="2" charset="0"/>
                          <a:ea typeface="+mn-ea"/>
                          <a:cs typeface="+mn-cs"/>
                        </a:rPr>
                        <a:t> </a:t>
                      </a:r>
                      <a:r>
                        <a:rPr lang="fr-FR" sz="3600" b="0" i="0" u="none" strike="noStrike" kern="1200" baseline="0" dirty="0" err="1">
                          <a:solidFill>
                            <a:srgbClr val="FFFF00"/>
                          </a:solidFill>
                          <a:latin typeface="Coptic1" pitchFamily="2" charset="0"/>
                          <a:ea typeface="+mn-ea"/>
                          <a:cs typeface="+mn-cs"/>
                        </a:rPr>
                        <a:t>m~pik</a:t>
                      </a:r>
                      <a:r>
                        <a:rPr lang="fr-FR" sz="3600" b="0" i="0" u="none" strike="noStrike" kern="1200" baseline="0" dirty="0">
                          <a:solidFill>
                            <a:srgbClr val="FFFF00"/>
                          </a:solidFill>
                          <a:latin typeface="Coptic1" pitchFamily="2" charset="0"/>
                          <a:ea typeface="+mn-ea"/>
                          <a:cs typeface="+mn-cs"/>
                        </a:rPr>
                        <a:t>/toc: </a:t>
                      </a:r>
                    </a:p>
                    <a:p>
                      <a:pPr algn="ctr" defTabSz="756000"/>
                      <a:r>
                        <a:rPr lang="fr-FR" sz="3600" b="0" i="0" u="none" strike="noStrike" kern="1200" baseline="0" dirty="0" err="1">
                          <a:solidFill>
                            <a:srgbClr val="FFFF00"/>
                          </a:solidFill>
                          <a:latin typeface="Coptic1" pitchFamily="2" charset="0"/>
                          <a:ea typeface="+mn-ea"/>
                          <a:cs typeface="+mn-cs"/>
                        </a:rPr>
                        <a:t>n~somt</a:t>
                      </a:r>
                      <a:r>
                        <a:rPr lang="fr-FR" sz="3600" b="0" i="0" u="none" strike="noStrike" kern="1200" baseline="0" dirty="0">
                          <a:solidFill>
                            <a:srgbClr val="FFFF00"/>
                          </a:solidFill>
                          <a:latin typeface="Coptic1" pitchFamily="2" charset="0"/>
                          <a:ea typeface="+mn-ea"/>
                          <a:cs typeface="+mn-cs"/>
                        </a:rPr>
                        <a:t> (g#) </a:t>
                      </a:r>
                      <a:r>
                        <a:rPr lang="pt-BR" sz="3600" b="0" i="0" u="none" strike="noStrike" kern="1200" baseline="0" dirty="0">
                          <a:solidFill>
                            <a:srgbClr val="FFFF00"/>
                          </a:solidFill>
                          <a:latin typeface="Coptic1" pitchFamily="2" charset="0"/>
                          <a:ea typeface="+mn-ea"/>
                          <a:cs typeface="+mn-cs"/>
                        </a:rPr>
                        <a:t>n~e~hoou nem somt n~e~jwrh: </a:t>
                      </a:r>
                    </a:p>
                    <a:p>
                      <a:pPr algn="ctr" defTabSz="756000"/>
                      <a:r>
                        <a:rPr lang="fr-FR" sz="3600" b="0" i="0" u="none" strike="noStrike" kern="1200" baseline="0" dirty="0">
                          <a:solidFill>
                            <a:srgbClr val="FFFF00"/>
                          </a:solidFill>
                          <a:latin typeface="Coptic1" pitchFamily="2" charset="0"/>
                          <a:ea typeface="+mn-ea"/>
                          <a:cs typeface="+mn-cs"/>
                        </a:rPr>
                        <a:t>kata </a:t>
                      </a:r>
                      <a:r>
                        <a:rPr lang="fr-FR" sz="3600" b="0" i="0" u="none" strike="noStrike" kern="1200" baseline="0" dirty="0" err="1">
                          <a:solidFill>
                            <a:srgbClr val="FFFF00"/>
                          </a:solidFill>
                          <a:latin typeface="Coptic1" pitchFamily="2" charset="0"/>
                          <a:ea typeface="+mn-ea"/>
                          <a:cs typeface="+mn-cs"/>
                        </a:rPr>
                        <a:t>pikwc</a:t>
                      </a:r>
                      <a:r>
                        <a:rPr lang="fr-FR" sz="3600" b="0" i="0" u="none" strike="noStrike" kern="1200" baseline="0" dirty="0">
                          <a:solidFill>
                            <a:srgbClr val="FFFF00"/>
                          </a:solidFill>
                          <a:latin typeface="Coptic1" pitchFamily="2" charset="0"/>
                          <a:ea typeface="+mn-ea"/>
                          <a:cs typeface="+mn-cs"/>
                        </a:rPr>
                        <a:t> </a:t>
                      </a:r>
                      <a:r>
                        <a:rPr lang="fr-FR" sz="3600" b="0" i="0" u="none" strike="noStrike" kern="1200" baseline="0" dirty="0" err="1">
                          <a:solidFill>
                            <a:srgbClr val="FFFF00"/>
                          </a:solidFill>
                          <a:latin typeface="Coptic1" pitchFamily="2" charset="0"/>
                          <a:ea typeface="+mn-ea"/>
                          <a:cs typeface="+mn-cs"/>
                        </a:rPr>
                        <a:t>m~pencwt</a:t>
                      </a:r>
                      <a:r>
                        <a:rPr lang="fr-FR" sz="3600" b="0" i="0" u="none" strike="noStrike" kern="1200" baseline="0" dirty="0">
                          <a:solidFill>
                            <a:srgbClr val="FFFF00"/>
                          </a:solidFill>
                          <a:latin typeface="Coptic1" pitchFamily="2" charset="0"/>
                          <a:ea typeface="+mn-ea"/>
                          <a:cs typeface="+mn-cs"/>
                        </a:rPr>
                        <a:t>/r.</a:t>
                      </a:r>
                      <a:endParaRPr lang="fr-FR" sz="4000" dirty="0">
                        <a:solidFill>
                          <a:srgbClr val="FFFF00"/>
                        </a:solidFill>
                        <a:latin typeface="Coptic1" pitchFamily="2" charset="0"/>
                      </a:endParaRPr>
                    </a:p>
                  </a:txBody>
                  <a:tcPr marT="34290" marB="34290"/>
                </a:tc>
                <a:tc hMerge="1">
                  <a:txBody>
                    <a:bodyPr/>
                    <a:lstStyle/>
                    <a:p>
                      <a:pPr algn="ctr"/>
                      <a:endParaRPr lang="fr-FR" sz="4800" dirty="0"/>
                    </a:p>
                  </a:txBody>
                  <a:tcPr marT="34290" marB="34290"/>
                </a:tc>
                <a:extLst>
                  <a:ext uri="{0D108BD9-81ED-4DB2-BD59-A6C34878D82A}">
                    <a16:rowId xmlns:a16="http://schemas.microsoft.com/office/drawing/2014/main" val="3828611987"/>
                  </a:ext>
                </a:extLst>
              </a:tr>
            </a:tbl>
          </a:graphicData>
        </a:graphic>
      </p:graphicFrame>
      <p:graphicFrame>
        <p:nvGraphicFramePr>
          <p:cNvPr id="4" name="Tableau 3">
            <a:extLst>
              <a:ext uri="{FF2B5EF4-FFF2-40B4-BE49-F238E27FC236}">
                <a16:creationId xmlns:a16="http://schemas.microsoft.com/office/drawing/2014/main" id="{0F915E2C-BB79-4783-BC96-A85839ACAA0A}"/>
              </a:ext>
            </a:extLst>
          </p:cNvPr>
          <p:cNvGraphicFramePr>
            <a:graphicFrameLocks noGrp="1"/>
          </p:cNvGraphicFramePr>
          <p:nvPr>
            <p:extLst>
              <p:ext uri="{D42A27DB-BD31-4B8C-83A1-F6EECF244321}">
                <p14:modId xmlns:p14="http://schemas.microsoft.com/office/powerpoint/2010/main" val="3398565098"/>
              </p:ext>
            </p:extLst>
          </p:nvPr>
        </p:nvGraphicFramePr>
        <p:xfrm>
          <a:off x="800100" y="69649"/>
          <a:ext cx="7543800" cy="672084"/>
        </p:xfrm>
        <a:graphic>
          <a:graphicData uri="http://schemas.openxmlformats.org/drawingml/2006/table">
            <a:tbl>
              <a:tblPr firstRow="1" bandRow="1">
                <a:tableStyleId>{2D5ABB26-0587-4C30-8999-92F81FD0307C}</a:tableStyleId>
              </a:tblPr>
              <a:tblGrid>
                <a:gridCol w="7543800">
                  <a:extLst>
                    <a:ext uri="{9D8B030D-6E8A-4147-A177-3AD203B41FA5}">
                      <a16:colId xmlns:a16="http://schemas.microsoft.com/office/drawing/2014/main" val="477520664"/>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Doxologie</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pour le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jeûne</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Ninive</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lang="ar-EG" sz="1800" dirty="0">
                          <a:solidFill>
                            <a:srgbClr val="FFFFFF"/>
                          </a:solidFill>
                          <a:latin typeface="Arial" charset="0"/>
                          <a:cs typeface="Arial" charset="0"/>
                        </a:rPr>
                        <a:t>صيام يونان</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08620072"/>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0FA0BE65-F17F-42E5-A1DC-D43A9D095987}"/>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27172078"/>
      </p:ext>
    </p:extLst>
  </p:cSld>
  <p:clrMapOvr>
    <a:masterClrMapping/>
  </p:clrMapOvr>
  <p:transition/>
</p:sld>
</file>

<file path=ppt/slides/slide1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E64FA471-DB15-4CAC-B4BB-BDD86FC77D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Tableau 3">
            <a:extLst>
              <a:ext uri="{FF2B5EF4-FFF2-40B4-BE49-F238E27FC236}">
                <a16:creationId xmlns:a16="http://schemas.microsoft.com/office/drawing/2014/main" id="{129352C2-E02C-4679-AB70-8A3DD1916F24}"/>
              </a:ext>
            </a:extLst>
          </p:cNvPr>
          <p:cNvGraphicFramePr>
            <a:graphicFrameLocks noGrp="1"/>
          </p:cNvGraphicFramePr>
          <p:nvPr>
            <p:extLst>
              <p:ext uri="{D42A27DB-BD31-4B8C-83A1-F6EECF244321}">
                <p14:modId xmlns:p14="http://schemas.microsoft.com/office/powerpoint/2010/main" val="1749624603"/>
              </p:ext>
            </p:extLst>
          </p:nvPr>
        </p:nvGraphicFramePr>
        <p:xfrm>
          <a:off x="0" y="133350"/>
          <a:ext cx="9144000" cy="4515970"/>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592157857"/>
                    </a:ext>
                  </a:extLst>
                </a:gridCol>
                <a:gridCol w="4572000">
                  <a:extLst>
                    <a:ext uri="{9D8B030D-6E8A-4147-A177-3AD203B41FA5}">
                      <a16:colId xmlns:a16="http://schemas.microsoft.com/office/drawing/2014/main" val="799514416"/>
                    </a:ext>
                  </a:extLst>
                </a:gridCol>
              </a:tblGrid>
              <a:tr h="2008990">
                <a:tc>
                  <a:txBody>
                    <a:bodyPr/>
                    <a:lstStyle/>
                    <a:p>
                      <a:pPr algn="ctr"/>
                      <a:r>
                        <a:rPr lang="fr-FR" sz="2400" b="0" i="0" u="none" strike="noStrike" kern="1200" baseline="0" dirty="0">
                          <a:solidFill>
                            <a:schemeClr val="tx1"/>
                          </a:solidFill>
                          <a:latin typeface="+mn-lt"/>
                          <a:ea typeface="+mn-ea"/>
                          <a:cs typeface="+mn-cs"/>
                        </a:rPr>
                        <a:t>Le Seigneur Dieu l’a envoyé aux gens de Ninive. </a:t>
                      </a:r>
                    </a:p>
                    <a:p>
                      <a:pPr algn="ctr"/>
                      <a:r>
                        <a:rPr lang="fr-FR" sz="2400" b="0" i="0" u="none" strike="noStrike" kern="1200" baseline="0" dirty="0">
                          <a:solidFill>
                            <a:schemeClr val="tx1"/>
                          </a:solidFill>
                          <a:latin typeface="+mn-lt"/>
                          <a:ea typeface="+mn-ea"/>
                          <a:cs typeface="+mn-cs"/>
                        </a:rPr>
                        <a:t>Il leur prêcha par ses paroles </a:t>
                      </a:r>
                    </a:p>
                    <a:p>
                      <a:pPr algn="ctr"/>
                      <a:r>
                        <a:rPr lang="fr-FR" sz="2400" b="0" i="0" u="none" strike="noStrike" kern="1200" baseline="0" dirty="0">
                          <a:solidFill>
                            <a:schemeClr val="tx1"/>
                          </a:solidFill>
                          <a:latin typeface="+mn-lt"/>
                          <a:ea typeface="+mn-ea"/>
                          <a:cs typeface="+mn-cs"/>
                        </a:rPr>
                        <a:t>et ils se sont repentis.</a:t>
                      </a:r>
                      <a:endParaRPr lang="fr-FR" sz="7200" dirty="0">
                        <a:solidFill>
                          <a:srgbClr val="FFFF00"/>
                        </a:solidFill>
                        <a:latin typeface="Coptic1" pitchFamily="2" charset="0"/>
                      </a:endParaRPr>
                    </a:p>
                  </a:txBody>
                  <a:tcPr marT="34290" marB="34290" anchor="ctr"/>
                </a:tc>
                <a:tc>
                  <a:txBody>
                    <a:bodyPr/>
                    <a:lstStyle/>
                    <a:p>
                      <a:pPr algn="ctr"/>
                      <a:r>
                        <a:rPr lang="ar-EG" sz="2800" b="0" i="0" u="none" strike="noStrike" kern="1200" baseline="0" dirty="0">
                          <a:solidFill>
                            <a:schemeClr val="tx1"/>
                          </a:solidFill>
                          <a:latin typeface="+mn-lt"/>
                          <a:ea typeface="+mn-ea"/>
                          <a:cs typeface="+mn-cs"/>
                        </a:rPr>
                        <a:t>أرسله الرب الإله، إلي</a:t>
                      </a:r>
                    </a:p>
                    <a:p>
                      <a:pPr algn="ctr"/>
                      <a:r>
                        <a:rPr lang="ar-EG" sz="2800" b="0" i="0" u="none" strike="noStrike" kern="1200" baseline="0" dirty="0">
                          <a:solidFill>
                            <a:schemeClr val="tx1"/>
                          </a:solidFill>
                          <a:latin typeface="+mn-lt"/>
                          <a:ea typeface="+mn-ea"/>
                          <a:cs typeface="+mn-cs"/>
                        </a:rPr>
                        <a:t>رجال نينوى، فكرز لهم،</a:t>
                      </a:r>
                    </a:p>
                    <a:p>
                      <a:pPr algn="ctr"/>
                      <a:r>
                        <a:rPr lang="ar-EG" sz="2800" b="0" i="0" u="none" strike="noStrike" kern="1200" baseline="0" dirty="0">
                          <a:solidFill>
                            <a:schemeClr val="tx1"/>
                          </a:solidFill>
                          <a:latin typeface="+mn-lt"/>
                          <a:ea typeface="+mn-ea"/>
                          <a:cs typeface="+mn-cs"/>
                        </a:rPr>
                        <a:t>كقوله فتابوا</a:t>
                      </a:r>
                      <a:endParaRPr lang="fr-FR" sz="3600" dirty="0">
                        <a:solidFill>
                          <a:srgbClr val="FFFF00"/>
                        </a:solidFill>
                        <a:latin typeface="Coptic1" panose="020B0604020202020204"/>
                      </a:endParaRPr>
                    </a:p>
                  </a:txBody>
                  <a:tcPr marT="34290" marB="34290" anchor="ctr"/>
                </a:tc>
                <a:extLst>
                  <a:ext uri="{0D108BD9-81ED-4DB2-BD59-A6C34878D82A}">
                    <a16:rowId xmlns:a16="http://schemas.microsoft.com/office/drawing/2014/main" val="2412976631"/>
                  </a:ext>
                </a:extLst>
              </a:tr>
              <a:tr h="2105810">
                <a:tc gridSpan="2">
                  <a:txBody>
                    <a:bodyPr/>
                    <a:lstStyle/>
                    <a:p>
                      <a:pPr algn="ctr"/>
                      <a:r>
                        <a:rPr lang="fr-FR" sz="4000" b="0" i="0" u="none" strike="noStrike" kern="1200" baseline="0" dirty="0" err="1">
                          <a:solidFill>
                            <a:srgbClr val="FFFF00"/>
                          </a:solidFill>
                          <a:latin typeface="Coptic1" pitchFamily="2" charset="0"/>
                          <a:ea typeface="+mn-ea"/>
                          <a:cs typeface="+mn-cs"/>
                        </a:rPr>
                        <a:t>Afouwrp</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m~mof</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n~je</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P~o#c</a:t>
                      </a:r>
                      <a:r>
                        <a:rPr lang="fr-FR" sz="4000" b="0" i="0" u="none" strike="noStrike" kern="1200" baseline="0" dirty="0">
                          <a:solidFill>
                            <a:srgbClr val="FFFF00"/>
                          </a:solidFill>
                          <a:latin typeface="Coptic1" pitchFamily="2" charset="0"/>
                          <a:ea typeface="+mn-ea"/>
                          <a:cs typeface="+mn-cs"/>
                        </a:rPr>
                        <a:t># V~]: </a:t>
                      </a:r>
                    </a:p>
                    <a:p>
                      <a:pPr algn="ctr"/>
                      <a:r>
                        <a:rPr lang="fr-FR" sz="4000" b="0" i="0" u="none" strike="noStrike" kern="1200" baseline="0" dirty="0">
                          <a:solidFill>
                            <a:srgbClr val="FFFF00"/>
                          </a:solidFill>
                          <a:latin typeface="Coptic1" pitchFamily="2" charset="0"/>
                          <a:ea typeface="+mn-ea"/>
                          <a:cs typeface="+mn-cs"/>
                        </a:rPr>
                        <a:t>sa </a:t>
                      </a:r>
                      <a:r>
                        <a:rPr lang="fr-FR" sz="4000" b="0" i="0" u="none" strike="noStrike" kern="1200" baseline="0" dirty="0" err="1">
                          <a:solidFill>
                            <a:srgbClr val="FFFF00"/>
                          </a:solidFill>
                          <a:latin typeface="Coptic1" pitchFamily="2" charset="0"/>
                          <a:ea typeface="+mn-ea"/>
                          <a:cs typeface="+mn-cs"/>
                        </a:rPr>
                        <a:t>nirwmi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n~te</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Nineu</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afhiwis</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nwou</a:t>
                      </a:r>
                      <a:r>
                        <a:rPr lang="fr-FR" sz="4000" b="0" i="0" u="none" strike="noStrike" kern="1200" baseline="0" dirty="0">
                          <a:solidFill>
                            <a:srgbClr val="FFFF00"/>
                          </a:solidFill>
                          <a:latin typeface="Coptic1" pitchFamily="2" charset="0"/>
                          <a:ea typeface="+mn-ea"/>
                          <a:cs typeface="+mn-cs"/>
                        </a:rPr>
                        <a:t> kata </a:t>
                      </a:r>
                      <a:r>
                        <a:rPr lang="fr-FR" sz="4000" b="0" i="0" u="none" strike="noStrike" kern="1200" baseline="0" dirty="0" err="1">
                          <a:solidFill>
                            <a:srgbClr val="FFFF00"/>
                          </a:solidFill>
                          <a:latin typeface="Coptic1" pitchFamily="2" charset="0"/>
                          <a:ea typeface="+mn-ea"/>
                          <a:cs typeface="+mn-cs"/>
                        </a:rPr>
                        <a:t>pefcaji</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ouoh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auermetanoin</a:t>
                      </a:r>
                      <a:r>
                        <a:rPr lang="fr-FR" sz="4000" b="0" i="0" u="none" strike="noStrike" kern="1200" baseline="0" dirty="0">
                          <a:solidFill>
                            <a:srgbClr val="FFFF00"/>
                          </a:solidFill>
                          <a:latin typeface="Coptic1" pitchFamily="2" charset="0"/>
                          <a:ea typeface="+mn-ea"/>
                          <a:cs typeface="+mn-cs"/>
                        </a:rPr>
                        <a:t>.</a:t>
                      </a:r>
                      <a:endParaRPr lang="fr-FR" sz="11500" dirty="0">
                        <a:solidFill>
                          <a:srgbClr val="FFFF00"/>
                        </a:solidFill>
                        <a:latin typeface="Coptic1" pitchFamily="2" charset="0"/>
                      </a:endParaRPr>
                    </a:p>
                  </a:txBody>
                  <a:tcPr marT="34290" marB="34290" anchor="ctr"/>
                </a:tc>
                <a:tc hMerge="1">
                  <a:txBody>
                    <a:bodyPr/>
                    <a:lstStyle/>
                    <a:p>
                      <a:pPr algn="ctr"/>
                      <a:endParaRPr lang="fr-FR" sz="4800" dirty="0"/>
                    </a:p>
                  </a:txBody>
                  <a:tcPr marT="34290" marB="34290"/>
                </a:tc>
                <a:extLst>
                  <a:ext uri="{0D108BD9-81ED-4DB2-BD59-A6C34878D82A}">
                    <a16:rowId xmlns:a16="http://schemas.microsoft.com/office/drawing/2014/main" val="3828611987"/>
                  </a:ext>
                </a:extLst>
              </a:tr>
            </a:tbl>
          </a:graphicData>
        </a:graphic>
      </p:graphicFrame>
    </p:spTree>
    <p:extLst>
      <p:ext uri="{BB962C8B-B14F-4D97-AF65-F5344CB8AC3E}">
        <p14:creationId xmlns:p14="http://schemas.microsoft.com/office/powerpoint/2010/main" val="969480781"/>
      </p:ext>
    </p:extLst>
  </p:cSld>
  <p:clrMapOvr>
    <a:masterClrMapping/>
  </p:clrMapOvr>
  <p:transition/>
</p:sld>
</file>

<file path=ppt/slides/slide1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E64FA471-DB15-4CAC-B4BB-BDD86FC77D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Tableau 3">
            <a:extLst>
              <a:ext uri="{FF2B5EF4-FFF2-40B4-BE49-F238E27FC236}">
                <a16:creationId xmlns:a16="http://schemas.microsoft.com/office/drawing/2014/main" id="{129352C2-E02C-4679-AB70-8A3DD1916F24}"/>
              </a:ext>
            </a:extLst>
          </p:cNvPr>
          <p:cNvGraphicFramePr>
            <a:graphicFrameLocks noGrp="1"/>
          </p:cNvGraphicFramePr>
          <p:nvPr>
            <p:extLst>
              <p:ext uri="{D42A27DB-BD31-4B8C-83A1-F6EECF244321}">
                <p14:modId xmlns:p14="http://schemas.microsoft.com/office/powerpoint/2010/main" val="2952277903"/>
              </p:ext>
            </p:extLst>
          </p:nvPr>
        </p:nvGraphicFramePr>
        <p:xfrm>
          <a:off x="1" y="209550"/>
          <a:ext cx="9144000" cy="4515970"/>
        </p:xfrm>
        <a:graphic>
          <a:graphicData uri="http://schemas.openxmlformats.org/drawingml/2006/table">
            <a:tbl>
              <a:tblPr firstRow="1" bandRow="1">
                <a:tableStyleId>{2D5ABB26-0587-4C30-8999-92F81FD0307C}</a:tableStyleId>
              </a:tblPr>
              <a:tblGrid>
                <a:gridCol w="4816788">
                  <a:extLst>
                    <a:ext uri="{9D8B030D-6E8A-4147-A177-3AD203B41FA5}">
                      <a16:colId xmlns:a16="http://schemas.microsoft.com/office/drawing/2014/main" val="592157857"/>
                    </a:ext>
                  </a:extLst>
                </a:gridCol>
                <a:gridCol w="4327212">
                  <a:extLst>
                    <a:ext uri="{9D8B030D-6E8A-4147-A177-3AD203B41FA5}">
                      <a16:colId xmlns:a16="http://schemas.microsoft.com/office/drawing/2014/main" val="799514416"/>
                    </a:ext>
                  </a:extLst>
                </a:gridCol>
              </a:tblGrid>
              <a:tr h="2008990">
                <a:tc>
                  <a:txBody>
                    <a:bodyPr/>
                    <a:lstStyle/>
                    <a:p>
                      <a:pPr algn="ctr"/>
                      <a:r>
                        <a:rPr lang="fr-FR" sz="2400" b="0" i="0" u="none" strike="noStrike" kern="1200" baseline="0" dirty="0">
                          <a:solidFill>
                            <a:schemeClr val="tx1"/>
                          </a:solidFill>
                          <a:latin typeface="+mn-lt"/>
                          <a:ea typeface="+mn-ea"/>
                          <a:cs typeface="+mn-cs"/>
                        </a:rPr>
                        <a:t>Trois jours et trois nuits, </a:t>
                      </a:r>
                    </a:p>
                    <a:p>
                      <a:pPr algn="ctr"/>
                      <a:r>
                        <a:rPr lang="fr-FR" sz="2400" b="0" i="0" u="none" strike="noStrike" kern="1200" baseline="0" dirty="0">
                          <a:solidFill>
                            <a:schemeClr val="tx1"/>
                          </a:solidFill>
                          <a:latin typeface="+mn-lt"/>
                          <a:ea typeface="+mn-ea"/>
                          <a:cs typeface="+mn-cs"/>
                        </a:rPr>
                        <a:t>avec des prières et des jeûnes, avec douleurs et larmes, </a:t>
                      </a:r>
                    </a:p>
                    <a:p>
                      <a:pPr algn="ctr"/>
                      <a:r>
                        <a:rPr lang="fr-FR" sz="2400" b="0" i="0" u="none" strike="noStrike" kern="1200" baseline="0" dirty="0">
                          <a:solidFill>
                            <a:schemeClr val="tx1"/>
                          </a:solidFill>
                          <a:latin typeface="+mn-lt"/>
                          <a:ea typeface="+mn-ea"/>
                          <a:cs typeface="+mn-cs"/>
                        </a:rPr>
                        <a:t>aussi les oiseaux et les bêtes.</a:t>
                      </a:r>
                      <a:endParaRPr lang="fr-FR" sz="7200" dirty="0">
                        <a:solidFill>
                          <a:srgbClr val="FFFF00"/>
                        </a:solidFill>
                        <a:latin typeface="Coptic1" panose="020B0604020202020204"/>
                      </a:endParaRPr>
                    </a:p>
                  </a:txBody>
                  <a:tcPr marT="34290" marB="34290" anchor="ctr"/>
                </a:tc>
                <a:tc>
                  <a:txBody>
                    <a:bodyPr/>
                    <a:lstStyle/>
                    <a:p>
                      <a:pPr algn="ctr"/>
                      <a:r>
                        <a:rPr lang="ar-EG" sz="2800" b="0" i="0" u="none" strike="noStrike" kern="1200" baseline="0" dirty="0">
                          <a:solidFill>
                            <a:schemeClr val="tx1"/>
                          </a:solidFill>
                          <a:latin typeface="+mn-lt"/>
                          <a:ea typeface="+mn-ea"/>
                          <a:cs typeface="+mn-cs"/>
                        </a:rPr>
                        <a:t>ثلاثة أيام وثلاث ليال</a:t>
                      </a:r>
                      <a:endParaRPr lang="fr-FR" sz="2800" b="0" i="0" u="none" strike="noStrike" kern="1200" baseline="0" dirty="0">
                        <a:solidFill>
                          <a:schemeClr val="tx1"/>
                        </a:solidFill>
                        <a:latin typeface="+mn-lt"/>
                        <a:ea typeface="+mn-ea"/>
                        <a:cs typeface="+mn-cs"/>
                      </a:endParaRPr>
                    </a:p>
                    <a:p>
                      <a:pPr algn="ctr"/>
                      <a:r>
                        <a:rPr lang="ar-EG" sz="2800" b="0" i="0" u="none" strike="noStrike" kern="1200" baseline="0" dirty="0">
                          <a:solidFill>
                            <a:schemeClr val="tx1"/>
                          </a:solidFill>
                          <a:latin typeface="+mn-lt"/>
                          <a:ea typeface="+mn-ea"/>
                          <a:cs typeface="+mn-cs"/>
                        </a:rPr>
                        <a:t>بصلوات وأصوام، مع</a:t>
                      </a:r>
                    </a:p>
                    <a:p>
                      <a:pPr algn="ctr"/>
                      <a:r>
                        <a:rPr lang="ar-EG" sz="2800" b="0" i="0" u="none" strike="noStrike" kern="1200" baseline="0" dirty="0" err="1">
                          <a:solidFill>
                            <a:schemeClr val="tx1"/>
                          </a:solidFill>
                          <a:latin typeface="+mn-lt"/>
                          <a:ea typeface="+mn-ea"/>
                          <a:cs typeface="+mn-cs"/>
                        </a:rPr>
                        <a:t>التمخض</a:t>
                      </a:r>
                      <a:r>
                        <a:rPr lang="ar-EG" sz="2800" b="0" i="0" u="none" strike="noStrike" kern="1200" baseline="0" dirty="0">
                          <a:solidFill>
                            <a:schemeClr val="tx1"/>
                          </a:solidFill>
                          <a:latin typeface="+mn-lt"/>
                          <a:ea typeface="+mn-ea"/>
                          <a:cs typeface="+mn-cs"/>
                        </a:rPr>
                        <a:t> والدموع، وهكذا</a:t>
                      </a:r>
                    </a:p>
                    <a:p>
                      <a:pPr algn="ctr"/>
                      <a:r>
                        <a:rPr lang="ar-EG" sz="2800" b="0" i="0" u="none" strike="noStrike" kern="1200" baseline="0" dirty="0">
                          <a:solidFill>
                            <a:schemeClr val="tx1"/>
                          </a:solidFill>
                          <a:latin typeface="+mn-lt"/>
                          <a:ea typeface="+mn-ea"/>
                          <a:cs typeface="+mn-cs"/>
                        </a:rPr>
                        <a:t>الطيور والبهائم</a:t>
                      </a:r>
                      <a:endParaRPr lang="fr-FR" sz="3600" dirty="0">
                        <a:solidFill>
                          <a:srgbClr val="FFFF00"/>
                        </a:solidFill>
                        <a:latin typeface="Coptic1" panose="020B0604020202020204"/>
                      </a:endParaRPr>
                    </a:p>
                  </a:txBody>
                  <a:tcPr marT="34290" marB="34290" anchor="ctr"/>
                </a:tc>
                <a:extLst>
                  <a:ext uri="{0D108BD9-81ED-4DB2-BD59-A6C34878D82A}">
                    <a16:rowId xmlns:a16="http://schemas.microsoft.com/office/drawing/2014/main" val="2412976631"/>
                  </a:ext>
                </a:extLst>
              </a:tr>
              <a:tr h="2105810">
                <a:tc gridSpan="2">
                  <a:txBody>
                    <a:bodyPr/>
                    <a:lstStyle/>
                    <a:p>
                      <a:pPr algn="ctr"/>
                      <a:r>
                        <a:rPr lang="pt-BR" sz="4000" b="0" i="0" u="none" strike="noStrike" kern="1200" baseline="0" dirty="0">
                          <a:solidFill>
                            <a:srgbClr val="FFFF00"/>
                          </a:solidFill>
                          <a:latin typeface="Coptic1" pitchFamily="2" charset="0"/>
                          <a:ea typeface="+mn-ea"/>
                          <a:cs typeface="+mn-cs"/>
                        </a:rPr>
                        <a:t>Nsomt n~e~hoou nem somt </a:t>
                      </a:r>
                      <a:r>
                        <a:rPr lang="fr-FR" sz="4000" b="0" i="0" u="none" strike="noStrike" kern="1200" baseline="0" dirty="0" err="1">
                          <a:solidFill>
                            <a:srgbClr val="FFFF00"/>
                          </a:solidFill>
                          <a:latin typeface="Coptic1" pitchFamily="2" charset="0"/>
                          <a:ea typeface="+mn-ea"/>
                          <a:cs typeface="+mn-cs"/>
                        </a:rPr>
                        <a:t>ne~jwrh</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qen</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hans~l</a:t>
                      </a:r>
                      <a:r>
                        <a:rPr lang="fr-FR" sz="4000" b="0" i="0" u="none" strike="noStrike" kern="1200" baseline="0" dirty="0">
                          <a:solidFill>
                            <a:srgbClr val="FFFF00"/>
                          </a:solidFill>
                          <a:latin typeface="Coptic1" pitchFamily="2" charset="0"/>
                          <a:ea typeface="+mn-ea"/>
                          <a:cs typeface="+mn-cs"/>
                        </a:rPr>
                        <a:t>/l nem </a:t>
                      </a:r>
                      <a:r>
                        <a:rPr lang="fr-FR" sz="4000" b="0" i="0" u="none" strike="noStrike" kern="1200" baseline="0" dirty="0" err="1">
                          <a:solidFill>
                            <a:srgbClr val="FFFF00"/>
                          </a:solidFill>
                          <a:latin typeface="Coptic1" pitchFamily="2" charset="0"/>
                          <a:ea typeface="+mn-ea"/>
                          <a:cs typeface="+mn-cs"/>
                        </a:rPr>
                        <a:t>hann</a:t>
                      </a:r>
                      <a:r>
                        <a:rPr lang="fr-FR" sz="4000" b="0" i="0" u="none" strike="noStrike" kern="1200" baseline="0" dirty="0">
                          <a:solidFill>
                            <a:srgbClr val="FFFF00"/>
                          </a:solidFill>
                          <a:latin typeface="Coptic1" pitchFamily="2" charset="0"/>
                          <a:ea typeface="+mn-ea"/>
                          <a:cs typeface="+mn-cs"/>
                        </a:rPr>
                        <a:t>/</a:t>
                      </a:r>
                      <a:r>
                        <a:rPr lang="fr-FR" sz="4000" b="0" i="0" u="none" strike="noStrike" kern="1200" baseline="0" dirty="0" err="1">
                          <a:solidFill>
                            <a:srgbClr val="FFFF00"/>
                          </a:solidFill>
                          <a:latin typeface="Coptic1" pitchFamily="2" charset="0"/>
                          <a:ea typeface="+mn-ea"/>
                          <a:cs typeface="+mn-cs"/>
                        </a:rPr>
                        <a:t>ctia</a:t>
                      </a:r>
                      <a:r>
                        <a:rPr lang="fr-FR" sz="4000" b="0" i="0" u="none" strike="noStrike" kern="1200" baseline="0" dirty="0">
                          <a:solidFill>
                            <a:srgbClr val="FFFF00"/>
                          </a:solidFill>
                          <a:latin typeface="Coptic1" pitchFamily="2" charset="0"/>
                          <a:ea typeface="+mn-ea"/>
                          <a:cs typeface="+mn-cs"/>
                        </a:rPr>
                        <a:t>:</a:t>
                      </a:r>
                    </a:p>
                    <a:p>
                      <a:pPr algn="ctr"/>
                      <a:r>
                        <a:rPr lang="fr-FR" sz="4000" b="0" i="0" u="none" strike="noStrike" kern="1200" baseline="0" dirty="0">
                          <a:solidFill>
                            <a:srgbClr val="FFFF00"/>
                          </a:solidFill>
                          <a:latin typeface="Coptic1" pitchFamily="2" charset="0"/>
                          <a:ea typeface="+mn-ea"/>
                          <a:cs typeface="+mn-cs"/>
                        </a:rPr>
                        <a:t>nem </a:t>
                      </a:r>
                      <a:r>
                        <a:rPr lang="fr-FR" sz="4000" b="0" i="0" u="none" strike="noStrike" kern="1200" baseline="0" dirty="0" err="1">
                          <a:solidFill>
                            <a:srgbClr val="FFFF00"/>
                          </a:solidFill>
                          <a:latin typeface="Coptic1" pitchFamily="2" charset="0"/>
                          <a:ea typeface="+mn-ea"/>
                          <a:cs typeface="+mn-cs"/>
                        </a:rPr>
                        <a:t>ninahki</a:t>
                      </a:r>
                      <a:r>
                        <a:rPr lang="fr-FR" sz="4000" b="0" i="0" u="none" strike="noStrike" kern="1200" baseline="0" dirty="0">
                          <a:solidFill>
                            <a:srgbClr val="FFFF00"/>
                          </a:solidFill>
                          <a:latin typeface="Coptic1" pitchFamily="2" charset="0"/>
                          <a:ea typeface="+mn-ea"/>
                          <a:cs typeface="+mn-cs"/>
                        </a:rPr>
                        <a:t> nem </a:t>
                      </a:r>
                      <a:r>
                        <a:rPr lang="fr-FR" sz="4000" b="0" i="0" u="none" strike="noStrike" kern="1200" baseline="0" dirty="0" err="1">
                          <a:solidFill>
                            <a:srgbClr val="FFFF00"/>
                          </a:solidFill>
                          <a:latin typeface="Coptic1" pitchFamily="2" charset="0"/>
                          <a:ea typeface="+mn-ea"/>
                          <a:cs typeface="+mn-cs"/>
                        </a:rPr>
                        <a:t>niermwoui</a:t>
                      </a:r>
                      <a:r>
                        <a:rPr lang="fr-FR" sz="4000" b="0" i="0" u="none" strike="noStrike" kern="1200" baseline="0" dirty="0">
                          <a:solidFill>
                            <a:srgbClr val="FFFF00"/>
                          </a:solidFill>
                          <a:latin typeface="Coptic1" pitchFamily="2" charset="0"/>
                          <a:ea typeface="+mn-ea"/>
                          <a:cs typeface="+mn-cs"/>
                        </a:rPr>
                        <a:t>~:</a:t>
                      </a:r>
                    </a:p>
                    <a:p>
                      <a:pPr algn="ctr"/>
                      <a:r>
                        <a:rPr lang="fr-FR" sz="4000" b="0" i="0" u="none" strike="noStrike" kern="1200" baseline="0" dirty="0" err="1">
                          <a:solidFill>
                            <a:srgbClr val="FFFF00"/>
                          </a:solidFill>
                          <a:latin typeface="Coptic1" pitchFamily="2" charset="0"/>
                          <a:ea typeface="+mn-ea"/>
                          <a:cs typeface="+mn-cs"/>
                        </a:rPr>
                        <a:t>nihala</a:t>
                      </a:r>
                      <a:r>
                        <a:rPr lang="fr-FR" sz="4000" b="0" i="0" u="none" strike="noStrike" kern="1200" baseline="0" dirty="0">
                          <a:solidFill>
                            <a:srgbClr val="FFFF00"/>
                          </a:solidFill>
                          <a:latin typeface="Coptic1" pitchFamily="2" charset="0"/>
                          <a:ea typeface="+mn-ea"/>
                          <a:cs typeface="+mn-cs"/>
                        </a:rPr>
                        <a:t>] nem </a:t>
                      </a:r>
                      <a:r>
                        <a:rPr lang="fr-FR" sz="4000" b="0" i="0" u="none" strike="noStrike" kern="1200" baseline="0" dirty="0" err="1">
                          <a:solidFill>
                            <a:srgbClr val="FFFF00"/>
                          </a:solidFill>
                          <a:latin typeface="Coptic1" pitchFamily="2" charset="0"/>
                          <a:ea typeface="+mn-ea"/>
                          <a:cs typeface="+mn-cs"/>
                        </a:rPr>
                        <a:t>nitebnwoui</a:t>
                      </a:r>
                      <a:r>
                        <a:rPr lang="fr-FR" sz="4000" b="0" i="0" u="none" strike="noStrike" kern="1200" baseline="0" dirty="0">
                          <a:solidFill>
                            <a:srgbClr val="FFFF00"/>
                          </a:solidFill>
                          <a:latin typeface="Coptic1" pitchFamily="2" charset="0"/>
                          <a:ea typeface="+mn-ea"/>
                          <a:cs typeface="+mn-cs"/>
                        </a:rPr>
                        <a:t>~.</a:t>
                      </a:r>
                      <a:endParaRPr lang="fr-FR" sz="6600" dirty="0">
                        <a:solidFill>
                          <a:srgbClr val="FFFF00"/>
                        </a:solidFill>
                        <a:latin typeface="Coptic1" pitchFamily="2" charset="0"/>
                      </a:endParaRPr>
                    </a:p>
                  </a:txBody>
                  <a:tcPr marT="34290" marB="34290" anchor="ctr"/>
                </a:tc>
                <a:tc hMerge="1">
                  <a:txBody>
                    <a:bodyPr/>
                    <a:lstStyle/>
                    <a:p>
                      <a:pPr algn="ctr"/>
                      <a:endParaRPr lang="fr-FR" sz="4800" dirty="0"/>
                    </a:p>
                  </a:txBody>
                  <a:tcPr marT="34290" marB="34290"/>
                </a:tc>
                <a:extLst>
                  <a:ext uri="{0D108BD9-81ED-4DB2-BD59-A6C34878D82A}">
                    <a16:rowId xmlns:a16="http://schemas.microsoft.com/office/drawing/2014/main" val="3828611987"/>
                  </a:ext>
                </a:extLst>
              </a:tr>
            </a:tbl>
          </a:graphicData>
        </a:graphic>
      </p:graphicFrame>
    </p:spTree>
    <p:extLst>
      <p:ext uri="{BB962C8B-B14F-4D97-AF65-F5344CB8AC3E}">
        <p14:creationId xmlns:p14="http://schemas.microsoft.com/office/powerpoint/2010/main" val="3902980732"/>
      </p:ext>
    </p:extLst>
  </p:cSld>
  <p:clrMapOvr>
    <a:masterClrMapping/>
  </p:clrMapOvr>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76431" name="Group 47"/>
          <p:cNvGraphicFramePr>
            <a:graphicFrameLocks noGrp="1"/>
          </p:cNvGraphicFramePr>
          <p:nvPr>
            <p:extLst>
              <p:ext uri="{D42A27DB-BD31-4B8C-83A1-F6EECF244321}">
                <p14:modId xmlns:p14="http://schemas.microsoft.com/office/powerpoint/2010/main" val="1148383493"/>
              </p:ext>
            </p:extLst>
          </p:nvPr>
        </p:nvGraphicFramePr>
        <p:xfrm>
          <a:off x="0" y="166613"/>
          <a:ext cx="9144000" cy="4042059"/>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778919">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Implore Qui tu enfantas </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C’est Lui notre bon Sauveur </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Afin qu’Il soulage nos peines </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qu'Il nous accorde Sa paix.</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إسألي الذي ولدته </a:t>
                      </a:r>
                      <a:br>
                        <a:rPr kumimoji="0" lang="ar-SA" sz="2400" b="0" i="0" u="none" strike="noStrike" cap="none" normalizeH="0" baseline="0">
                          <a:ln>
                            <a:noFill/>
                          </a:ln>
                          <a:solidFill>
                            <a:schemeClr val="tx1"/>
                          </a:solidFill>
                          <a:effectLst/>
                          <a:latin typeface="Arial" charset="0"/>
                          <a:cs typeface="Arial" charset="0"/>
                        </a:rPr>
                      </a:br>
                      <a:r>
                        <a:rPr kumimoji="0" lang="ar-SA" sz="2400" b="0" i="0" u="none" strike="noStrike" cap="none" normalizeH="0" baseline="0">
                          <a:ln>
                            <a:noFill/>
                          </a:ln>
                          <a:solidFill>
                            <a:schemeClr val="tx1"/>
                          </a:solidFill>
                          <a:effectLst/>
                          <a:latin typeface="Arial" charset="0"/>
                          <a:cs typeface="Arial" charset="0"/>
                        </a:rPr>
                        <a:t>مخلصنا الصالح</a:t>
                      </a:r>
                      <a:endParaRPr kumimoji="0" lang="ar-EG" sz="2400" b="0" i="0" u="none" strike="noStrike" cap="none" normalizeH="0" baseline="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أن يرفع عنا</a:t>
                      </a:r>
                      <a:r>
                        <a:rPr kumimoji="0" lang="ar-EG" sz="2400" b="0" i="0" u="none" strike="noStrike" cap="none" normalizeH="0" baseline="0">
                          <a:ln>
                            <a:noFill/>
                          </a:ln>
                          <a:solidFill>
                            <a:schemeClr val="tx1"/>
                          </a:solidFill>
                          <a:effectLst/>
                          <a:latin typeface="Arial" charset="0"/>
                          <a:cs typeface="Arial" charset="0"/>
                        </a:rPr>
                        <a:t> </a:t>
                      </a:r>
                      <a:r>
                        <a:rPr kumimoji="0" lang="ar-SA" sz="2400" b="0" i="0" u="none" strike="noStrike" cap="none" normalizeH="0" baseline="0">
                          <a:ln>
                            <a:noFill/>
                          </a:ln>
                          <a:solidFill>
                            <a:schemeClr val="tx1"/>
                          </a:solidFill>
                          <a:effectLst/>
                          <a:latin typeface="Arial" charset="0"/>
                          <a:cs typeface="Arial" charset="0"/>
                        </a:rPr>
                        <a:t>هذه الأتعاب ويقرر لنا سلامه </a:t>
                      </a:r>
                      <a:r>
                        <a:rPr kumimoji="0" lang="ar-EG" sz="2400" b="0" i="0" u="none" strike="noStrike" cap="none" normalizeH="0" baseline="0">
                          <a:ln>
                            <a:noFill/>
                          </a:ln>
                          <a:solidFill>
                            <a:schemeClr val="tx1"/>
                          </a:solidFill>
                          <a:effectLst/>
                          <a:latin typeface="Arial" charset="0"/>
                          <a:cs typeface="Arial" charset="0"/>
                        </a:rPr>
                        <a:t>.</a:t>
                      </a:r>
                      <a:endParaRPr kumimoji="0" lang="en-US" sz="24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Ma]ho </a:t>
                      </a:r>
                      <a:r>
                        <a:rPr kumimoji="0" lang="en-US" sz="3600" b="0" i="0" u="none" strike="noStrike" cap="none" normalizeH="0" baseline="0" dirty="0" err="1">
                          <a:ln>
                            <a:noFill/>
                          </a:ln>
                          <a:solidFill>
                            <a:srgbClr val="FFFF00"/>
                          </a:solidFill>
                          <a:effectLst/>
                          <a:latin typeface="Coptic1" pitchFamily="2" charset="0"/>
                          <a:cs typeface="Arial" charset="0"/>
                        </a:rPr>
                        <a:t>m~v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e~taremacf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Pencwt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n~tefwli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n~naiqici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haron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n~tefcemni</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n~tefhir</a:t>
                      </a:r>
                      <a:r>
                        <a:rPr kumimoji="0" lang="en-US" sz="3600" b="0" i="0" u="none" strike="noStrike" cap="none" normalizeH="0" baseline="0" dirty="0">
                          <a:ln>
                            <a:noFill/>
                          </a:ln>
                          <a:solidFill>
                            <a:srgbClr val="FFFF00"/>
                          </a:solidFill>
                          <a:effectLst/>
                          <a:latin typeface="Coptic1" pitchFamily="2" charset="0"/>
                          <a:cs typeface="Arial" charset="0"/>
                        </a:rPr>
                        <a:t>/n/.</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produit céramique, terre cuite, porcelaine&#10;&#10;Description générée automatiquement">
            <a:extLst>
              <a:ext uri="{FF2B5EF4-FFF2-40B4-BE49-F238E27FC236}">
                <a16:creationId xmlns:a16="http://schemas.microsoft.com/office/drawing/2014/main" id="{8035751D-E57D-4A7D-9A05-2AE667852E1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1550" y="3478350"/>
            <a:ext cx="1576250" cy="1576250"/>
          </a:xfrm>
          <a:prstGeom prst="flowChartConnector">
            <a:avLst/>
          </a:prstGeom>
        </p:spPr>
      </p:pic>
    </p:spTree>
    <p:extLst>
      <p:ext uri="{BB962C8B-B14F-4D97-AF65-F5344CB8AC3E}">
        <p14:creationId xmlns:p14="http://schemas.microsoft.com/office/powerpoint/2010/main" val="492393725"/>
      </p:ext>
    </p:extLst>
  </p:cSld>
  <p:clrMapOvr>
    <a:masterClrMapping/>
  </p:clrMapOvr>
  <p:transition/>
</p:sld>
</file>

<file path=ppt/slides/slide1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E64FA471-DB15-4CAC-B4BB-BDD86FC77D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Tableau 3">
            <a:extLst>
              <a:ext uri="{FF2B5EF4-FFF2-40B4-BE49-F238E27FC236}">
                <a16:creationId xmlns:a16="http://schemas.microsoft.com/office/drawing/2014/main" id="{129352C2-E02C-4679-AB70-8A3DD1916F24}"/>
              </a:ext>
            </a:extLst>
          </p:cNvPr>
          <p:cNvGraphicFramePr>
            <a:graphicFrameLocks noGrp="1"/>
          </p:cNvGraphicFramePr>
          <p:nvPr>
            <p:extLst>
              <p:ext uri="{D42A27DB-BD31-4B8C-83A1-F6EECF244321}">
                <p14:modId xmlns:p14="http://schemas.microsoft.com/office/powerpoint/2010/main" val="3628799755"/>
              </p:ext>
            </p:extLst>
          </p:nvPr>
        </p:nvGraphicFramePr>
        <p:xfrm>
          <a:off x="0" y="209550"/>
          <a:ext cx="9144000" cy="4515970"/>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592157857"/>
                    </a:ext>
                  </a:extLst>
                </a:gridCol>
                <a:gridCol w="4572000">
                  <a:extLst>
                    <a:ext uri="{9D8B030D-6E8A-4147-A177-3AD203B41FA5}">
                      <a16:colId xmlns:a16="http://schemas.microsoft.com/office/drawing/2014/main" val="799514416"/>
                    </a:ext>
                  </a:extLst>
                </a:gridCol>
              </a:tblGrid>
              <a:tr h="2008990">
                <a:tc>
                  <a:txBody>
                    <a:bodyPr/>
                    <a:lstStyle/>
                    <a:p>
                      <a:pPr algn="ctr"/>
                      <a:r>
                        <a:rPr lang="fr-FR" sz="2400" b="0" i="0" u="none" strike="noStrike" kern="1200" baseline="0" dirty="0">
                          <a:solidFill>
                            <a:schemeClr val="tx1"/>
                          </a:solidFill>
                          <a:latin typeface="+mn-lt"/>
                          <a:ea typeface="+mn-ea"/>
                          <a:cs typeface="+mn-cs"/>
                        </a:rPr>
                        <a:t>Dieu a reçu leur repentir </a:t>
                      </a:r>
                    </a:p>
                    <a:p>
                      <a:pPr algn="ctr"/>
                      <a:r>
                        <a:rPr lang="fr-FR" sz="2400" b="0" i="0" u="none" strike="noStrike" kern="1200" baseline="0" dirty="0">
                          <a:solidFill>
                            <a:schemeClr val="tx1"/>
                          </a:solidFill>
                          <a:latin typeface="+mn-lt"/>
                          <a:ea typeface="+mn-ea"/>
                          <a:cs typeface="+mn-cs"/>
                        </a:rPr>
                        <a:t>et a prit pitié d’eux.</a:t>
                      </a:r>
                    </a:p>
                    <a:p>
                      <a:pPr algn="ctr"/>
                      <a:r>
                        <a:rPr lang="fr-FR" sz="2400" b="0" i="0" u="none" strike="noStrike" kern="1200" baseline="0" dirty="0">
                          <a:solidFill>
                            <a:schemeClr val="tx1"/>
                          </a:solidFill>
                          <a:latin typeface="+mn-lt"/>
                          <a:ea typeface="+mn-ea"/>
                          <a:cs typeface="+mn-cs"/>
                        </a:rPr>
                        <a:t>Il a éloigné d’eux sa colère </a:t>
                      </a:r>
                    </a:p>
                    <a:p>
                      <a:pPr algn="ctr"/>
                      <a:r>
                        <a:rPr lang="fr-FR" sz="2400" b="0" i="0" u="none" strike="noStrike" kern="1200" baseline="0" dirty="0">
                          <a:solidFill>
                            <a:schemeClr val="tx1"/>
                          </a:solidFill>
                          <a:latin typeface="+mn-lt"/>
                          <a:ea typeface="+mn-ea"/>
                          <a:cs typeface="+mn-cs"/>
                        </a:rPr>
                        <a:t>et leur a pardonné leurs péchés.</a:t>
                      </a:r>
                      <a:endParaRPr lang="fr-FR" sz="7200" dirty="0">
                        <a:solidFill>
                          <a:srgbClr val="FFFF00"/>
                        </a:solidFill>
                        <a:latin typeface="Coptic1" panose="020B0604020202020204"/>
                      </a:endParaRPr>
                    </a:p>
                  </a:txBody>
                  <a:tcPr marT="34290" marB="34290" anchor="ctr"/>
                </a:tc>
                <a:tc>
                  <a:txBody>
                    <a:bodyPr/>
                    <a:lstStyle/>
                    <a:p>
                      <a:pPr algn="ctr"/>
                      <a:r>
                        <a:rPr lang="ar-EG" sz="2800" b="0" i="0" u="none" strike="noStrike" kern="1200" baseline="0" dirty="0">
                          <a:solidFill>
                            <a:schemeClr val="tx1"/>
                          </a:solidFill>
                          <a:latin typeface="+mn-lt"/>
                          <a:ea typeface="+mn-ea"/>
                          <a:cs typeface="+mn-cs"/>
                        </a:rPr>
                        <a:t>فقبل الله، توبتهم ورحمهم،</a:t>
                      </a:r>
                    </a:p>
                    <a:p>
                      <a:pPr algn="ctr"/>
                      <a:r>
                        <a:rPr lang="ar-EG" sz="2800" b="0" i="0" u="none" strike="noStrike" kern="1200" baseline="0" dirty="0">
                          <a:solidFill>
                            <a:schemeClr val="tx1"/>
                          </a:solidFill>
                          <a:latin typeface="+mn-lt"/>
                          <a:ea typeface="+mn-ea"/>
                          <a:cs typeface="+mn-cs"/>
                        </a:rPr>
                        <a:t>ورفع غضبه عنهم، وغفر</a:t>
                      </a:r>
                    </a:p>
                    <a:p>
                      <a:pPr algn="ctr"/>
                      <a:r>
                        <a:rPr lang="ar-EG" sz="2800" b="0" i="0" u="none" strike="noStrike" kern="1200" baseline="0" dirty="0">
                          <a:solidFill>
                            <a:schemeClr val="tx1"/>
                          </a:solidFill>
                          <a:latin typeface="+mn-lt"/>
                          <a:ea typeface="+mn-ea"/>
                          <a:cs typeface="+mn-cs"/>
                        </a:rPr>
                        <a:t>لهم خطاياهم</a:t>
                      </a:r>
                      <a:endParaRPr lang="fr-FR" sz="3600" dirty="0">
                        <a:solidFill>
                          <a:srgbClr val="FFFF00"/>
                        </a:solidFill>
                        <a:latin typeface="Coptic1" panose="020B0604020202020204"/>
                      </a:endParaRPr>
                    </a:p>
                  </a:txBody>
                  <a:tcPr marT="34290" marB="34290" anchor="ctr"/>
                </a:tc>
                <a:extLst>
                  <a:ext uri="{0D108BD9-81ED-4DB2-BD59-A6C34878D82A}">
                    <a16:rowId xmlns:a16="http://schemas.microsoft.com/office/drawing/2014/main" val="2412976631"/>
                  </a:ext>
                </a:extLst>
              </a:tr>
              <a:tr h="2105810">
                <a:tc gridSpan="2">
                  <a:txBody>
                    <a:bodyPr/>
                    <a:lstStyle/>
                    <a:p>
                      <a:pPr algn="ctr"/>
                      <a:r>
                        <a:rPr lang="fr-FR" sz="4000" b="0" i="0" u="none" strike="noStrike" kern="1200" baseline="0" dirty="0" err="1">
                          <a:solidFill>
                            <a:srgbClr val="FFFF00"/>
                          </a:solidFill>
                          <a:latin typeface="Coptic1" pitchFamily="2" charset="0"/>
                          <a:ea typeface="+mn-ea"/>
                          <a:cs typeface="+mn-cs"/>
                        </a:rPr>
                        <a:t>Afswp</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e~rof</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n~toumetanoia</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n~je</a:t>
                      </a:r>
                      <a:r>
                        <a:rPr lang="fr-FR" sz="4000" b="0" i="0" u="none" strike="noStrike" kern="1200" baseline="0" dirty="0">
                          <a:solidFill>
                            <a:srgbClr val="FFFF00"/>
                          </a:solidFill>
                          <a:latin typeface="Coptic1" pitchFamily="2" charset="0"/>
                          <a:ea typeface="+mn-ea"/>
                          <a:cs typeface="+mn-cs"/>
                        </a:rPr>
                        <a:t> V~] </a:t>
                      </a:r>
                      <a:r>
                        <a:rPr lang="fr-FR" sz="4000" b="0" i="0" u="none" strike="noStrike" kern="1200" baseline="0" dirty="0" err="1">
                          <a:solidFill>
                            <a:srgbClr val="FFFF00"/>
                          </a:solidFill>
                          <a:latin typeface="Coptic1" pitchFamily="2" charset="0"/>
                          <a:ea typeface="+mn-ea"/>
                          <a:cs typeface="+mn-cs"/>
                        </a:rPr>
                        <a:t>ouoh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afnai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nwou</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afw~li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m~pefjwnt</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e~bol</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harwou</a:t>
                      </a:r>
                      <a:r>
                        <a:rPr lang="fr-FR" sz="4000" b="0" i="0" u="none" strike="noStrike" kern="1200" baseline="0" dirty="0">
                          <a:solidFill>
                            <a:srgbClr val="FFFF00"/>
                          </a:solidFill>
                          <a:latin typeface="Coptic1" pitchFamily="2" charset="0"/>
                          <a:ea typeface="+mn-ea"/>
                          <a:cs typeface="+mn-cs"/>
                        </a:rPr>
                        <a:t>: </a:t>
                      </a:r>
                    </a:p>
                    <a:p>
                      <a:pPr algn="ctr"/>
                      <a:r>
                        <a:rPr lang="pt-BR" sz="4000" b="0" i="0" u="none" strike="noStrike" kern="1200" baseline="0" dirty="0">
                          <a:solidFill>
                            <a:srgbClr val="FFFF00"/>
                          </a:solidFill>
                          <a:latin typeface="Coptic1" pitchFamily="2" charset="0"/>
                          <a:ea typeface="+mn-ea"/>
                          <a:cs typeface="+mn-cs"/>
                        </a:rPr>
                        <a:t>af,a nounobi nwo~u e~bol.</a:t>
                      </a:r>
                      <a:endParaRPr lang="fr-FR" sz="6600" dirty="0">
                        <a:solidFill>
                          <a:srgbClr val="FFFF00"/>
                        </a:solidFill>
                        <a:latin typeface="Coptic1" pitchFamily="2" charset="0"/>
                      </a:endParaRPr>
                    </a:p>
                  </a:txBody>
                  <a:tcPr marT="34290" marB="34290" anchor="ctr"/>
                </a:tc>
                <a:tc hMerge="1">
                  <a:txBody>
                    <a:bodyPr/>
                    <a:lstStyle/>
                    <a:p>
                      <a:pPr algn="ctr"/>
                      <a:endParaRPr lang="fr-FR" sz="4800" dirty="0"/>
                    </a:p>
                  </a:txBody>
                  <a:tcPr marT="34290" marB="34290"/>
                </a:tc>
                <a:extLst>
                  <a:ext uri="{0D108BD9-81ED-4DB2-BD59-A6C34878D82A}">
                    <a16:rowId xmlns:a16="http://schemas.microsoft.com/office/drawing/2014/main" val="3828611987"/>
                  </a:ext>
                </a:extLst>
              </a:tr>
            </a:tbl>
          </a:graphicData>
        </a:graphic>
      </p:graphicFrame>
    </p:spTree>
    <p:extLst>
      <p:ext uri="{BB962C8B-B14F-4D97-AF65-F5344CB8AC3E}">
        <p14:creationId xmlns:p14="http://schemas.microsoft.com/office/powerpoint/2010/main" val="1345402533"/>
      </p:ext>
    </p:extLst>
  </p:cSld>
  <p:clrMapOvr>
    <a:masterClrMapping/>
  </p:clrMapOvr>
  <p:transition/>
</p:sld>
</file>

<file path=ppt/slides/slide1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E64FA471-DB15-4CAC-B4BB-BDD86FC77D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Tableau 3">
            <a:extLst>
              <a:ext uri="{FF2B5EF4-FFF2-40B4-BE49-F238E27FC236}">
                <a16:creationId xmlns:a16="http://schemas.microsoft.com/office/drawing/2014/main" id="{129352C2-E02C-4679-AB70-8A3DD1916F24}"/>
              </a:ext>
            </a:extLst>
          </p:cNvPr>
          <p:cNvGraphicFramePr>
            <a:graphicFrameLocks noGrp="1"/>
          </p:cNvGraphicFramePr>
          <p:nvPr>
            <p:extLst>
              <p:ext uri="{D42A27DB-BD31-4B8C-83A1-F6EECF244321}">
                <p14:modId xmlns:p14="http://schemas.microsoft.com/office/powerpoint/2010/main" val="2138977386"/>
              </p:ext>
            </p:extLst>
          </p:nvPr>
        </p:nvGraphicFramePr>
        <p:xfrm>
          <a:off x="0" y="0"/>
          <a:ext cx="9144000" cy="4744361"/>
        </p:xfrm>
        <a:graphic>
          <a:graphicData uri="http://schemas.openxmlformats.org/drawingml/2006/table">
            <a:tbl>
              <a:tblPr firstRow="1" bandRow="1">
                <a:tableStyleId>{2D5ABB26-0587-4C30-8999-92F81FD0307C}</a:tableStyleId>
              </a:tblPr>
              <a:tblGrid>
                <a:gridCol w="5181600">
                  <a:extLst>
                    <a:ext uri="{9D8B030D-6E8A-4147-A177-3AD203B41FA5}">
                      <a16:colId xmlns:a16="http://schemas.microsoft.com/office/drawing/2014/main" val="592157857"/>
                    </a:ext>
                  </a:extLst>
                </a:gridCol>
                <a:gridCol w="3962400">
                  <a:extLst>
                    <a:ext uri="{9D8B030D-6E8A-4147-A177-3AD203B41FA5}">
                      <a16:colId xmlns:a16="http://schemas.microsoft.com/office/drawing/2014/main" val="799514416"/>
                    </a:ext>
                  </a:extLst>
                </a:gridCol>
              </a:tblGrid>
              <a:tr h="2127250">
                <a:tc>
                  <a:txBody>
                    <a:bodyPr/>
                    <a:lstStyle/>
                    <a:p>
                      <a:pPr algn="ctr"/>
                      <a:r>
                        <a:rPr lang="fr-FR" sz="2400" b="0" i="0" u="none" strike="noStrike" kern="1200" baseline="0" dirty="0">
                          <a:solidFill>
                            <a:schemeClr val="tx1"/>
                          </a:solidFill>
                          <a:latin typeface="+mn-lt"/>
                          <a:ea typeface="+mn-ea"/>
                          <a:cs typeface="+mn-cs"/>
                        </a:rPr>
                        <a:t>Nous te supplions ô miséricordieux, de faire de nous les pécheurs comme au peuple de Ninive; </a:t>
                      </a:r>
                    </a:p>
                    <a:p>
                      <a:pPr algn="ctr"/>
                      <a:r>
                        <a:rPr lang="fr-FR" sz="2400" b="0" i="0" u="none" strike="noStrike" kern="1200" baseline="0" dirty="0">
                          <a:solidFill>
                            <a:schemeClr val="tx1"/>
                          </a:solidFill>
                          <a:latin typeface="+mn-lt"/>
                          <a:ea typeface="+mn-ea"/>
                          <a:cs typeface="+mn-cs"/>
                        </a:rPr>
                        <a:t>aie pitié de nous selon Ta</a:t>
                      </a:r>
                    </a:p>
                    <a:p>
                      <a:pPr algn="ctr"/>
                      <a:r>
                        <a:rPr lang="fr-FR" sz="2400" b="0" i="0" u="none" strike="noStrike" kern="1200" baseline="0" dirty="0">
                          <a:solidFill>
                            <a:schemeClr val="tx1"/>
                          </a:solidFill>
                          <a:latin typeface="+mn-lt"/>
                          <a:ea typeface="+mn-ea"/>
                          <a:cs typeface="+mn-cs"/>
                        </a:rPr>
                        <a:t>grande miséricorde.</a:t>
                      </a:r>
                      <a:endParaRPr lang="fr-FR" sz="7200" dirty="0">
                        <a:solidFill>
                          <a:srgbClr val="FFFF00"/>
                        </a:solidFill>
                        <a:latin typeface="Coptic1" panose="020B0604020202020204"/>
                      </a:endParaRPr>
                    </a:p>
                  </a:txBody>
                  <a:tcPr marT="34290" marB="34290" anchor="ctr"/>
                </a:tc>
                <a:tc>
                  <a:txBody>
                    <a:bodyPr/>
                    <a:lstStyle/>
                    <a:p>
                      <a:pPr algn="ctr"/>
                      <a:r>
                        <a:rPr lang="ar-EG" sz="2800" b="0" i="0" u="none" strike="noStrike" kern="1200" baseline="0" dirty="0">
                          <a:solidFill>
                            <a:schemeClr val="tx1"/>
                          </a:solidFill>
                          <a:latin typeface="+mn-lt"/>
                          <a:ea typeface="+mn-ea"/>
                          <a:cs typeface="+mn-cs"/>
                        </a:rPr>
                        <a:t>نطلب إليك أيها الرحوم، أن</a:t>
                      </a:r>
                    </a:p>
                    <a:p>
                      <a:pPr algn="ctr"/>
                      <a:r>
                        <a:rPr lang="ar-EG" sz="2800" b="0" i="0" u="none" strike="noStrike" kern="1200" baseline="0" dirty="0">
                          <a:solidFill>
                            <a:schemeClr val="tx1"/>
                          </a:solidFill>
                          <a:latin typeface="+mn-lt"/>
                          <a:ea typeface="+mn-ea"/>
                          <a:cs typeface="+mn-cs"/>
                        </a:rPr>
                        <a:t>تصنع معنا نحن </a:t>
                      </a:r>
                      <a:r>
                        <a:rPr lang="ar-EG" sz="2800" b="0" i="0" u="none" strike="noStrike" kern="1200" baseline="0" dirty="0" err="1">
                          <a:solidFill>
                            <a:schemeClr val="tx1"/>
                          </a:solidFill>
                          <a:latin typeface="+mn-lt"/>
                          <a:ea typeface="+mn-ea"/>
                          <a:cs typeface="+mn-cs"/>
                        </a:rPr>
                        <a:t>الخطاة</a:t>
                      </a:r>
                      <a:r>
                        <a:rPr lang="ar-EG" sz="2800" b="0" i="0" u="none" strike="noStrike" kern="1200" baseline="0" dirty="0">
                          <a:solidFill>
                            <a:schemeClr val="tx1"/>
                          </a:solidFill>
                          <a:latin typeface="+mn-lt"/>
                          <a:ea typeface="+mn-ea"/>
                          <a:cs typeface="+mn-cs"/>
                        </a:rPr>
                        <a:t>،</a:t>
                      </a:r>
                    </a:p>
                    <a:p>
                      <a:pPr algn="ctr"/>
                      <a:r>
                        <a:rPr lang="ar-EG" sz="2800" b="0" i="0" u="none" strike="noStrike" kern="1200" baseline="0" dirty="0">
                          <a:solidFill>
                            <a:schemeClr val="tx1"/>
                          </a:solidFill>
                          <a:latin typeface="+mn-lt"/>
                          <a:ea typeface="+mn-ea"/>
                          <a:cs typeface="+mn-cs"/>
                        </a:rPr>
                        <a:t>مثل أهل نينوى، وارحمنا</a:t>
                      </a:r>
                    </a:p>
                    <a:p>
                      <a:pPr algn="ctr"/>
                      <a:r>
                        <a:rPr lang="ar-EG" sz="2800" b="0" i="0" u="none" strike="noStrike" kern="1200" baseline="0" dirty="0">
                          <a:solidFill>
                            <a:schemeClr val="tx1"/>
                          </a:solidFill>
                          <a:latin typeface="+mn-lt"/>
                          <a:ea typeface="+mn-ea"/>
                          <a:cs typeface="+mn-cs"/>
                        </a:rPr>
                        <a:t>كعظيم رحمتك</a:t>
                      </a:r>
                      <a:endParaRPr lang="fr-FR" sz="3600" dirty="0">
                        <a:solidFill>
                          <a:srgbClr val="FFFF00"/>
                        </a:solidFill>
                        <a:latin typeface="Coptic1" panose="020B0604020202020204"/>
                      </a:endParaRPr>
                    </a:p>
                  </a:txBody>
                  <a:tcPr marT="34290" marB="34290" anchor="ctr"/>
                </a:tc>
                <a:extLst>
                  <a:ext uri="{0D108BD9-81ED-4DB2-BD59-A6C34878D82A}">
                    <a16:rowId xmlns:a16="http://schemas.microsoft.com/office/drawing/2014/main" val="2412976631"/>
                  </a:ext>
                </a:extLst>
              </a:tr>
              <a:tr h="2617111">
                <a:tc gridSpan="2">
                  <a:txBody>
                    <a:bodyPr/>
                    <a:lstStyle/>
                    <a:p>
                      <a:pPr algn="ctr"/>
                      <a:r>
                        <a:rPr lang="fr-FR" sz="4000" b="0" i="0" u="none" strike="noStrike" kern="1200" baseline="0" dirty="0" err="1">
                          <a:solidFill>
                            <a:srgbClr val="FFFF00"/>
                          </a:solidFill>
                          <a:latin typeface="Coptic1" pitchFamily="2" charset="0"/>
                          <a:ea typeface="+mn-ea"/>
                          <a:cs typeface="+mn-cs"/>
                        </a:rPr>
                        <a:t>Tentwbh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m~mok</a:t>
                      </a:r>
                      <a:r>
                        <a:rPr lang="fr-FR" sz="4000" b="0" i="0" u="none" strike="noStrike" kern="1200" baseline="0" dirty="0">
                          <a:solidFill>
                            <a:srgbClr val="FFFF00"/>
                          </a:solidFill>
                          <a:latin typeface="Coptic1" pitchFamily="2" charset="0"/>
                          <a:ea typeface="+mn-ea"/>
                          <a:cs typeface="+mn-cs"/>
                        </a:rPr>
                        <a:t> w~ pina/t:</a:t>
                      </a:r>
                    </a:p>
                    <a:p>
                      <a:pPr algn="ctr"/>
                      <a:r>
                        <a:rPr lang="fr-FR" sz="4000" b="0" i="0" u="none" strike="noStrike" kern="1200" baseline="0" dirty="0" err="1">
                          <a:solidFill>
                            <a:srgbClr val="FFFF00"/>
                          </a:solidFill>
                          <a:latin typeface="Coptic1" pitchFamily="2" charset="0"/>
                          <a:ea typeface="+mn-ea"/>
                          <a:cs typeface="+mn-cs"/>
                        </a:rPr>
                        <a:t>a~rioui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neman</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qa</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nirefernobi</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m~v~r</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n~niremNineu</a:t>
                      </a:r>
                      <a:r>
                        <a:rPr lang="fr-FR" sz="4000" b="0" i="0" u="none" strike="noStrike" kern="1200" baseline="0" dirty="0">
                          <a:solidFill>
                            <a:srgbClr val="FFFF00"/>
                          </a:solidFill>
                          <a:latin typeface="Coptic1" pitchFamily="2" charset="0"/>
                          <a:ea typeface="+mn-ea"/>
                          <a:cs typeface="+mn-cs"/>
                        </a:rPr>
                        <a:t>/~:</a:t>
                      </a:r>
                    </a:p>
                    <a:p>
                      <a:pPr algn="ctr"/>
                      <a:r>
                        <a:rPr lang="fr-FR" sz="4000" b="0" i="0" u="none" strike="noStrike" kern="1200" baseline="0" dirty="0" err="1">
                          <a:solidFill>
                            <a:srgbClr val="FFFF00"/>
                          </a:solidFill>
                          <a:latin typeface="Coptic1" pitchFamily="2" charset="0"/>
                          <a:ea typeface="+mn-ea"/>
                          <a:cs typeface="+mn-cs"/>
                        </a:rPr>
                        <a:t>nai</a:t>
                      </a:r>
                      <a:r>
                        <a:rPr lang="fr-FR" sz="4000" b="0" i="0" u="none" strike="noStrike" kern="1200" baseline="0" dirty="0">
                          <a:solidFill>
                            <a:srgbClr val="FFFF00"/>
                          </a:solidFill>
                          <a:latin typeface="Coptic1" pitchFamily="2" charset="0"/>
                          <a:ea typeface="+mn-ea"/>
                          <a:cs typeface="+mn-cs"/>
                        </a:rPr>
                        <a:t> nan kata </a:t>
                      </a:r>
                      <a:r>
                        <a:rPr lang="fr-FR" sz="4000" b="0" i="0" u="none" strike="noStrike" kern="1200" baseline="0" dirty="0" err="1">
                          <a:solidFill>
                            <a:srgbClr val="FFFF00"/>
                          </a:solidFill>
                          <a:latin typeface="Coptic1" pitchFamily="2" charset="0"/>
                          <a:ea typeface="+mn-ea"/>
                          <a:cs typeface="+mn-cs"/>
                        </a:rPr>
                        <a:t>peknis</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n~nai</a:t>
                      </a:r>
                      <a:r>
                        <a:rPr lang="fr-FR" sz="4000" b="0" i="0" u="none" strike="noStrike" kern="1200" baseline="0" dirty="0">
                          <a:solidFill>
                            <a:srgbClr val="FFFF00"/>
                          </a:solidFill>
                          <a:latin typeface="Coptic1" pitchFamily="2" charset="0"/>
                          <a:ea typeface="+mn-ea"/>
                          <a:cs typeface="+mn-cs"/>
                        </a:rPr>
                        <a:t>.</a:t>
                      </a:r>
                      <a:endParaRPr lang="fr-FR" sz="6600" dirty="0">
                        <a:solidFill>
                          <a:srgbClr val="FFFF00"/>
                        </a:solidFill>
                        <a:latin typeface="Coptic1" pitchFamily="2" charset="0"/>
                      </a:endParaRPr>
                    </a:p>
                  </a:txBody>
                  <a:tcPr marT="34290" marB="34290" anchor="ctr"/>
                </a:tc>
                <a:tc hMerge="1">
                  <a:txBody>
                    <a:bodyPr/>
                    <a:lstStyle/>
                    <a:p>
                      <a:pPr algn="ctr"/>
                      <a:endParaRPr lang="fr-FR" sz="4800" dirty="0"/>
                    </a:p>
                  </a:txBody>
                  <a:tcPr marT="34290" marB="34290"/>
                </a:tc>
                <a:extLst>
                  <a:ext uri="{0D108BD9-81ED-4DB2-BD59-A6C34878D82A}">
                    <a16:rowId xmlns:a16="http://schemas.microsoft.com/office/drawing/2014/main" val="3828611987"/>
                  </a:ext>
                </a:extLst>
              </a:tr>
            </a:tbl>
          </a:graphicData>
        </a:graphic>
      </p:graphicFrame>
    </p:spTree>
    <p:extLst>
      <p:ext uri="{BB962C8B-B14F-4D97-AF65-F5344CB8AC3E}">
        <p14:creationId xmlns:p14="http://schemas.microsoft.com/office/powerpoint/2010/main" val="2121958557"/>
      </p:ext>
    </p:extLst>
  </p:cSld>
  <p:clrMapOvr>
    <a:masterClrMapping/>
  </p:clrMapOvr>
  <p:transition/>
</p:sld>
</file>

<file path=ppt/slides/slide1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E64FA471-DB15-4CAC-B4BB-BDD86FC77D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Tableau 3">
            <a:extLst>
              <a:ext uri="{FF2B5EF4-FFF2-40B4-BE49-F238E27FC236}">
                <a16:creationId xmlns:a16="http://schemas.microsoft.com/office/drawing/2014/main" id="{129352C2-E02C-4679-AB70-8A3DD1916F24}"/>
              </a:ext>
            </a:extLst>
          </p:cNvPr>
          <p:cNvGraphicFramePr>
            <a:graphicFrameLocks noGrp="1"/>
          </p:cNvGraphicFramePr>
          <p:nvPr>
            <p:extLst>
              <p:ext uri="{D42A27DB-BD31-4B8C-83A1-F6EECF244321}">
                <p14:modId xmlns:p14="http://schemas.microsoft.com/office/powerpoint/2010/main" val="666239540"/>
              </p:ext>
            </p:extLst>
          </p:nvPr>
        </p:nvGraphicFramePr>
        <p:xfrm>
          <a:off x="0" y="209550"/>
          <a:ext cx="9144000" cy="4515970"/>
        </p:xfrm>
        <a:graphic>
          <a:graphicData uri="http://schemas.openxmlformats.org/drawingml/2006/table">
            <a:tbl>
              <a:tblPr firstRow="1" bandRow="1">
                <a:tableStyleId>{2D5ABB26-0587-4C30-8999-92F81FD0307C}</a:tableStyleId>
              </a:tblPr>
              <a:tblGrid>
                <a:gridCol w="4933950">
                  <a:extLst>
                    <a:ext uri="{9D8B030D-6E8A-4147-A177-3AD203B41FA5}">
                      <a16:colId xmlns:a16="http://schemas.microsoft.com/office/drawing/2014/main" val="592157857"/>
                    </a:ext>
                  </a:extLst>
                </a:gridCol>
                <a:gridCol w="4210050">
                  <a:extLst>
                    <a:ext uri="{9D8B030D-6E8A-4147-A177-3AD203B41FA5}">
                      <a16:colId xmlns:a16="http://schemas.microsoft.com/office/drawing/2014/main" val="799514416"/>
                    </a:ext>
                  </a:extLst>
                </a:gridCol>
              </a:tblGrid>
              <a:tr h="2008990">
                <a:tc>
                  <a:txBody>
                    <a:bodyPr/>
                    <a:lstStyle/>
                    <a:p>
                      <a:pPr algn="ctr"/>
                      <a:r>
                        <a:rPr lang="fr-FR" sz="2400" b="0" i="0" u="none" strike="noStrike" kern="1200" baseline="0" dirty="0">
                          <a:solidFill>
                            <a:schemeClr val="tx1"/>
                          </a:solidFill>
                          <a:latin typeface="+mn-lt"/>
                          <a:ea typeface="+mn-ea"/>
                          <a:cs typeface="+mn-cs"/>
                        </a:rPr>
                        <a:t>Car tu es un Dieu miséricordieux, riche en bonté, compatissant, </a:t>
                      </a:r>
                    </a:p>
                    <a:p>
                      <a:pPr algn="ctr"/>
                      <a:r>
                        <a:rPr lang="fr-FR" sz="2400" b="0" i="0" u="none" strike="noStrike" kern="1200" baseline="0" dirty="0">
                          <a:solidFill>
                            <a:schemeClr val="tx1"/>
                          </a:solidFill>
                          <a:latin typeface="+mn-lt"/>
                          <a:ea typeface="+mn-ea"/>
                          <a:cs typeface="+mn-cs"/>
                        </a:rPr>
                        <a:t>lent à la colère, </a:t>
                      </a:r>
                    </a:p>
                    <a:p>
                      <a:pPr algn="ctr"/>
                      <a:r>
                        <a:rPr lang="fr-FR" sz="2400" b="0" i="0" u="none" strike="noStrike" kern="1200" baseline="0" dirty="0">
                          <a:solidFill>
                            <a:schemeClr val="tx1"/>
                          </a:solidFill>
                          <a:latin typeface="+mn-lt"/>
                          <a:ea typeface="+mn-ea"/>
                          <a:cs typeface="+mn-cs"/>
                        </a:rPr>
                        <a:t>ami du genre humain.</a:t>
                      </a:r>
                      <a:endParaRPr lang="fr-FR" sz="7200" dirty="0">
                        <a:solidFill>
                          <a:srgbClr val="FFFF00"/>
                        </a:solidFill>
                        <a:latin typeface="Coptic1" panose="020B0604020202020204"/>
                      </a:endParaRPr>
                    </a:p>
                  </a:txBody>
                  <a:tcPr marT="34290" marB="34290" anchor="ctr"/>
                </a:tc>
                <a:tc>
                  <a:txBody>
                    <a:bodyPr/>
                    <a:lstStyle/>
                    <a:p>
                      <a:pPr algn="ctr"/>
                      <a:r>
                        <a:rPr lang="ar-EG" sz="2800" b="0" i="0" u="none" strike="noStrike" kern="1200" baseline="0" dirty="0">
                          <a:solidFill>
                            <a:schemeClr val="tx1"/>
                          </a:solidFill>
                          <a:latin typeface="+mn-lt"/>
                          <a:ea typeface="+mn-ea"/>
                          <a:cs typeface="+mn-cs"/>
                        </a:rPr>
                        <a:t>لأنك أنت إله رحوم، كثير</a:t>
                      </a:r>
                    </a:p>
                    <a:p>
                      <a:pPr algn="ctr"/>
                      <a:r>
                        <a:rPr lang="ar-EG" sz="2800" b="0" i="0" u="none" strike="noStrike" kern="1200" baseline="0" dirty="0">
                          <a:solidFill>
                            <a:schemeClr val="tx1"/>
                          </a:solidFill>
                          <a:latin typeface="+mn-lt"/>
                          <a:ea typeface="+mn-ea"/>
                          <a:cs typeface="+mn-cs"/>
                        </a:rPr>
                        <a:t>الرحمة، متحنن وطويل</a:t>
                      </a:r>
                    </a:p>
                    <a:p>
                      <a:pPr algn="ctr"/>
                      <a:r>
                        <a:rPr lang="ar-EG" sz="2800" b="0" i="0" u="none" strike="noStrike" kern="1200" baseline="0" dirty="0">
                          <a:solidFill>
                            <a:schemeClr val="tx1"/>
                          </a:solidFill>
                          <a:latin typeface="+mn-lt"/>
                          <a:ea typeface="+mn-ea"/>
                          <a:cs typeface="+mn-cs"/>
                        </a:rPr>
                        <a:t>الأناة، محب البشر الصالح</a:t>
                      </a:r>
                      <a:endParaRPr lang="fr-FR" sz="3600" dirty="0">
                        <a:solidFill>
                          <a:srgbClr val="FFFF00"/>
                        </a:solidFill>
                        <a:latin typeface="Coptic1" panose="020B0604020202020204"/>
                      </a:endParaRPr>
                    </a:p>
                  </a:txBody>
                  <a:tcPr marT="34290" marB="34290" anchor="ctr"/>
                </a:tc>
                <a:extLst>
                  <a:ext uri="{0D108BD9-81ED-4DB2-BD59-A6C34878D82A}">
                    <a16:rowId xmlns:a16="http://schemas.microsoft.com/office/drawing/2014/main" val="2412976631"/>
                  </a:ext>
                </a:extLst>
              </a:tr>
              <a:tr h="2105810">
                <a:tc gridSpan="2">
                  <a:txBody>
                    <a:bodyPr/>
                    <a:lstStyle/>
                    <a:p>
                      <a:pPr algn="ctr"/>
                      <a:r>
                        <a:rPr lang="nl-NL" sz="4000" b="0" i="0" u="none" strike="noStrike" kern="1200" baseline="0" dirty="0">
                          <a:solidFill>
                            <a:srgbClr val="FFFF00"/>
                          </a:solidFill>
                          <a:latin typeface="Coptic1" pitchFamily="2" charset="0"/>
                          <a:ea typeface="+mn-ea"/>
                          <a:cs typeface="+mn-cs"/>
                        </a:rPr>
                        <a:t>Je </a:t>
                      </a:r>
                      <a:r>
                        <a:rPr lang="nl-NL" sz="4000" b="0" i="0" u="none" strike="noStrike" kern="1200" baseline="0" dirty="0" err="1">
                          <a:solidFill>
                            <a:srgbClr val="FFFF00"/>
                          </a:solidFill>
                          <a:latin typeface="Coptic1" pitchFamily="2" charset="0"/>
                          <a:ea typeface="+mn-ea"/>
                          <a:cs typeface="+mn-cs"/>
                        </a:rPr>
                        <a:t>n~yok</a:t>
                      </a:r>
                      <a:r>
                        <a:rPr lang="nl-NL" sz="4000" b="0" i="0" u="none" strike="noStrike" kern="1200" baseline="0" dirty="0">
                          <a:solidFill>
                            <a:srgbClr val="FFFF00"/>
                          </a:solidFill>
                          <a:latin typeface="Coptic1" pitchFamily="2" charset="0"/>
                          <a:ea typeface="+mn-ea"/>
                          <a:cs typeface="+mn-cs"/>
                        </a:rPr>
                        <a:t> </a:t>
                      </a:r>
                      <a:r>
                        <a:rPr lang="nl-NL" sz="4000" b="0" i="0" u="none" strike="noStrike" kern="1200" baseline="0" dirty="0" err="1">
                          <a:solidFill>
                            <a:srgbClr val="FFFF00"/>
                          </a:solidFill>
                          <a:latin typeface="Coptic1" pitchFamily="2" charset="0"/>
                          <a:ea typeface="+mn-ea"/>
                          <a:cs typeface="+mn-cs"/>
                        </a:rPr>
                        <a:t>ounou</a:t>
                      </a:r>
                      <a:r>
                        <a:rPr lang="nl-NL" sz="4000" b="0" i="0" u="none" strike="noStrike" kern="1200" baseline="0" dirty="0">
                          <a:solidFill>
                            <a:srgbClr val="FFFF00"/>
                          </a:solidFill>
                          <a:latin typeface="Coptic1" pitchFamily="2" charset="0"/>
                          <a:ea typeface="+mn-ea"/>
                          <a:cs typeface="+mn-cs"/>
                        </a:rPr>
                        <a:t>] </a:t>
                      </a:r>
                      <a:r>
                        <a:rPr lang="nl-NL" sz="4000" b="0" i="0" u="none" strike="noStrike" kern="1200" baseline="0" dirty="0" err="1">
                          <a:solidFill>
                            <a:srgbClr val="FFFF00"/>
                          </a:solidFill>
                          <a:latin typeface="Coptic1" pitchFamily="2" charset="0"/>
                          <a:ea typeface="+mn-ea"/>
                          <a:cs typeface="+mn-cs"/>
                        </a:rPr>
                        <a:t>n~na</a:t>
                      </a:r>
                      <a:r>
                        <a:rPr lang="nl-NL" sz="4000" b="0" i="0" u="none" strike="noStrike" kern="1200" baseline="0" dirty="0">
                          <a:solidFill>
                            <a:srgbClr val="FFFF00"/>
                          </a:solidFill>
                          <a:latin typeface="Coptic1" pitchFamily="2" charset="0"/>
                          <a:ea typeface="+mn-ea"/>
                          <a:cs typeface="+mn-cs"/>
                        </a:rPr>
                        <a:t>/t: </a:t>
                      </a:r>
                    </a:p>
                    <a:p>
                      <a:pPr algn="ctr"/>
                      <a:r>
                        <a:rPr lang="fr-FR" sz="4000" b="0" i="0" u="none" strike="noStrike" kern="1200" baseline="0" dirty="0">
                          <a:solidFill>
                            <a:srgbClr val="FFFF00"/>
                          </a:solidFill>
                          <a:latin typeface="Coptic1" pitchFamily="2" charset="0"/>
                          <a:ea typeface="+mn-ea"/>
                          <a:cs typeface="+mn-cs"/>
                        </a:rPr>
                        <a:t>Pim/s </a:t>
                      </a:r>
                      <a:r>
                        <a:rPr lang="fr-FR" sz="4000" b="0" i="0" u="none" strike="noStrike" kern="1200" baseline="0" dirty="0" err="1">
                          <a:solidFill>
                            <a:srgbClr val="FFFF00"/>
                          </a:solidFill>
                          <a:latin typeface="Coptic1" pitchFamily="2" charset="0"/>
                          <a:ea typeface="+mn-ea"/>
                          <a:cs typeface="+mn-cs"/>
                        </a:rPr>
                        <a:t>n~nai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n~refsenh</a:t>
                      </a:r>
                      <a:r>
                        <a:rPr lang="fr-FR" sz="4000" b="0" i="0" u="none" strike="noStrike" kern="1200" baseline="0" dirty="0">
                          <a:solidFill>
                            <a:srgbClr val="FFFF00"/>
                          </a:solidFill>
                          <a:latin typeface="Coptic1" pitchFamily="2" charset="0"/>
                          <a:ea typeface="+mn-ea"/>
                          <a:cs typeface="+mn-cs"/>
                        </a:rPr>
                        <a:t>/t:</a:t>
                      </a:r>
                    </a:p>
                    <a:p>
                      <a:pPr algn="ctr"/>
                      <a:r>
                        <a:rPr lang="fr-FR" sz="4000" b="0" i="0" u="none" strike="noStrike" kern="1200" baseline="0" dirty="0" err="1">
                          <a:solidFill>
                            <a:srgbClr val="FFFF00"/>
                          </a:solidFill>
                          <a:latin typeface="Coptic1" pitchFamily="2" charset="0"/>
                          <a:ea typeface="+mn-ea"/>
                          <a:cs typeface="+mn-cs"/>
                        </a:rPr>
                        <a:t>ouoh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pirefw~oun~h</a:t>
                      </a:r>
                      <a:r>
                        <a:rPr lang="fr-FR" sz="4000" b="0" i="0" u="none" strike="noStrike" kern="1200" baseline="0" dirty="0">
                          <a:solidFill>
                            <a:srgbClr val="FFFF00"/>
                          </a:solidFill>
                          <a:latin typeface="Coptic1" pitchFamily="2" charset="0"/>
                          <a:ea typeface="+mn-ea"/>
                          <a:cs typeface="+mn-cs"/>
                        </a:rPr>
                        <a:t>/t:</a:t>
                      </a:r>
                    </a:p>
                    <a:p>
                      <a:pPr algn="ctr"/>
                      <a:r>
                        <a:rPr lang="fr-FR" sz="4000" b="0" i="0" u="none" strike="noStrike" kern="1200" baseline="0" dirty="0" err="1">
                          <a:solidFill>
                            <a:srgbClr val="FFFF00"/>
                          </a:solidFill>
                          <a:latin typeface="Coptic1" pitchFamily="2" charset="0"/>
                          <a:ea typeface="+mn-ea"/>
                          <a:cs typeface="+mn-cs"/>
                        </a:rPr>
                        <a:t>pimairwmi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n~a~gayoc</a:t>
                      </a:r>
                      <a:r>
                        <a:rPr lang="fr-FR" sz="4000" b="0" i="0" u="none" strike="noStrike" kern="1200" baseline="0" dirty="0">
                          <a:solidFill>
                            <a:srgbClr val="FFFF00"/>
                          </a:solidFill>
                          <a:latin typeface="Coptic1" pitchFamily="2" charset="0"/>
                          <a:ea typeface="+mn-ea"/>
                          <a:cs typeface="+mn-cs"/>
                        </a:rPr>
                        <a:t>.</a:t>
                      </a:r>
                      <a:endParaRPr lang="fr-FR" sz="6600" dirty="0">
                        <a:solidFill>
                          <a:srgbClr val="FFFF00"/>
                        </a:solidFill>
                        <a:latin typeface="Coptic1" pitchFamily="2" charset="0"/>
                      </a:endParaRPr>
                    </a:p>
                  </a:txBody>
                  <a:tcPr marT="34290" marB="34290" anchor="ctr"/>
                </a:tc>
                <a:tc hMerge="1">
                  <a:txBody>
                    <a:bodyPr/>
                    <a:lstStyle/>
                    <a:p>
                      <a:pPr algn="ctr"/>
                      <a:endParaRPr lang="fr-FR" sz="4800" dirty="0"/>
                    </a:p>
                  </a:txBody>
                  <a:tcPr marT="34290" marB="34290"/>
                </a:tc>
                <a:extLst>
                  <a:ext uri="{0D108BD9-81ED-4DB2-BD59-A6C34878D82A}">
                    <a16:rowId xmlns:a16="http://schemas.microsoft.com/office/drawing/2014/main" val="3828611987"/>
                  </a:ext>
                </a:extLst>
              </a:tr>
            </a:tbl>
          </a:graphicData>
        </a:graphic>
      </p:graphicFrame>
    </p:spTree>
    <p:extLst>
      <p:ext uri="{BB962C8B-B14F-4D97-AF65-F5344CB8AC3E}">
        <p14:creationId xmlns:p14="http://schemas.microsoft.com/office/powerpoint/2010/main" val="69439707"/>
      </p:ext>
    </p:extLst>
  </p:cSld>
  <p:clrMapOvr>
    <a:masterClrMapping/>
  </p:clrMapOvr>
  <p:transition/>
</p:sld>
</file>

<file path=ppt/slides/slide1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E64FA471-DB15-4CAC-B4BB-BDD86FC77D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Tableau 3">
            <a:extLst>
              <a:ext uri="{FF2B5EF4-FFF2-40B4-BE49-F238E27FC236}">
                <a16:creationId xmlns:a16="http://schemas.microsoft.com/office/drawing/2014/main" id="{129352C2-E02C-4679-AB70-8A3DD1916F24}"/>
              </a:ext>
            </a:extLst>
          </p:cNvPr>
          <p:cNvGraphicFramePr>
            <a:graphicFrameLocks noGrp="1"/>
          </p:cNvGraphicFramePr>
          <p:nvPr>
            <p:extLst>
              <p:ext uri="{D42A27DB-BD31-4B8C-83A1-F6EECF244321}">
                <p14:modId xmlns:p14="http://schemas.microsoft.com/office/powerpoint/2010/main" val="846343561"/>
              </p:ext>
            </p:extLst>
          </p:nvPr>
        </p:nvGraphicFramePr>
        <p:xfrm>
          <a:off x="0" y="209550"/>
          <a:ext cx="9144000" cy="4515970"/>
        </p:xfrm>
        <a:graphic>
          <a:graphicData uri="http://schemas.openxmlformats.org/drawingml/2006/table">
            <a:tbl>
              <a:tblPr firstRow="1" bandRow="1">
                <a:tableStyleId>{2D5ABB26-0587-4C30-8999-92F81FD0307C}</a:tableStyleId>
              </a:tblPr>
              <a:tblGrid>
                <a:gridCol w="4953000">
                  <a:extLst>
                    <a:ext uri="{9D8B030D-6E8A-4147-A177-3AD203B41FA5}">
                      <a16:colId xmlns:a16="http://schemas.microsoft.com/office/drawing/2014/main" val="592157857"/>
                    </a:ext>
                  </a:extLst>
                </a:gridCol>
                <a:gridCol w="4191000">
                  <a:extLst>
                    <a:ext uri="{9D8B030D-6E8A-4147-A177-3AD203B41FA5}">
                      <a16:colId xmlns:a16="http://schemas.microsoft.com/office/drawing/2014/main" val="799514416"/>
                    </a:ext>
                  </a:extLst>
                </a:gridCol>
              </a:tblGrid>
              <a:tr h="2008990">
                <a:tc>
                  <a:txBody>
                    <a:bodyPr/>
                    <a:lstStyle/>
                    <a:p>
                      <a:pPr algn="ctr"/>
                      <a:r>
                        <a:rPr lang="fr-FR" sz="2400" b="0" i="0" u="none" strike="noStrike" kern="1200" baseline="0" dirty="0">
                          <a:solidFill>
                            <a:schemeClr val="tx1"/>
                          </a:solidFill>
                          <a:latin typeface="+mn-lt"/>
                          <a:ea typeface="+mn-ea"/>
                          <a:cs typeface="+mn-cs"/>
                        </a:rPr>
                        <a:t>Car tu ne désires pas la mort du pécheur autant qu’il ne revienne et qu’il ne vive. Reçois-nous, aie pitié</a:t>
                      </a:r>
                    </a:p>
                    <a:p>
                      <a:pPr algn="ctr"/>
                      <a:r>
                        <a:rPr lang="fr-FR" sz="2400" b="0" i="0" u="none" strike="noStrike" kern="1200" baseline="0" dirty="0">
                          <a:solidFill>
                            <a:schemeClr val="tx1"/>
                          </a:solidFill>
                          <a:latin typeface="+mn-lt"/>
                          <a:ea typeface="+mn-ea"/>
                          <a:cs typeface="+mn-cs"/>
                        </a:rPr>
                        <a:t>de nous, et pardonne-nous nos péchés.</a:t>
                      </a:r>
                      <a:endParaRPr lang="fr-FR" sz="7200" dirty="0">
                        <a:solidFill>
                          <a:srgbClr val="FFFF00"/>
                        </a:solidFill>
                        <a:latin typeface="Coptic1" panose="020B0604020202020204"/>
                      </a:endParaRPr>
                    </a:p>
                  </a:txBody>
                  <a:tcPr marT="34290" marB="34290" anchor="ctr"/>
                </a:tc>
                <a:tc>
                  <a:txBody>
                    <a:bodyPr/>
                    <a:lstStyle/>
                    <a:p>
                      <a:pPr algn="ctr"/>
                      <a:r>
                        <a:rPr lang="ar-EG" sz="2800" b="0" i="0" u="none" strike="noStrike" kern="1200" baseline="0" dirty="0">
                          <a:solidFill>
                            <a:schemeClr val="tx1"/>
                          </a:solidFill>
                          <a:latin typeface="+mn-lt"/>
                          <a:ea typeface="+mn-ea"/>
                          <a:cs typeface="+mn-cs"/>
                        </a:rPr>
                        <a:t>لأنك لا تشاء موت الخاطئ،</a:t>
                      </a:r>
                    </a:p>
                    <a:p>
                      <a:pPr algn="ctr"/>
                      <a:r>
                        <a:rPr lang="ar-EG" sz="2800" b="0" i="0" u="none" strike="noStrike" kern="1200" baseline="0" dirty="0">
                          <a:solidFill>
                            <a:schemeClr val="tx1"/>
                          </a:solidFill>
                          <a:latin typeface="+mn-lt"/>
                          <a:ea typeface="+mn-ea"/>
                          <a:cs typeface="+mn-cs"/>
                        </a:rPr>
                        <a:t>مثل أن يرجع ويحيا، </a:t>
                      </a:r>
                      <a:r>
                        <a:rPr lang="ar-EG" sz="2800" b="0" i="0" u="none" strike="noStrike" kern="1200" baseline="0" dirty="0" err="1">
                          <a:solidFill>
                            <a:schemeClr val="tx1"/>
                          </a:solidFill>
                          <a:latin typeface="+mn-lt"/>
                          <a:ea typeface="+mn-ea"/>
                          <a:cs typeface="+mn-cs"/>
                        </a:rPr>
                        <a:t>إقبلنا</a:t>
                      </a:r>
                      <a:endParaRPr lang="ar-EG" sz="2800" b="0" i="0" u="none" strike="noStrike" kern="1200" baseline="0" dirty="0">
                        <a:solidFill>
                          <a:schemeClr val="tx1"/>
                        </a:solidFill>
                        <a:latin typeface="+mn-lt"/>
                        <a:ea typeface="+mn-ea"/>
                        <a:cs typeface="+mn-cs"/>
                      </a:endParaRPr>
                    </a:p>
                    <a:p>
                      <a:pPr algn="ctr"/>
                      <a:r>
                        <a:rPr lang="ar-EG" sz="2800" b="0" i="0" u="none" strike="noStrike" kern="1200" baseline="0" dirty="0">
                          <a:solidFill>
                            <a:schemeClr val="tx1"/>
                          </a:solidFill>
                          <a:latin typeface="+mn-lt"/>
                          <a:ea typeface="+mn-ea"/>
                          <a:cs typeface="+mn-cs"/>
                        </a:rPr>
                        <a:t>إليك </a:t>
                      </a:r>
                      <a:r>
                        <a:rPr lang="ar-EG" sz="2800" b="0" i="0" u="none" strike="noStrike" kern="1200" baseline="0" dirty="0" err="1">
                          <a:solidFill>
                            <a:schemeClr val="tx1"/>
                          </a:solidFill>
                          <a:latin typeface="+mn-lt"/>
                          <a:ea typeface="+mn-ea"/>
                          <a:cs typeface="+mn-cs"/>
                        </a:rPr>
                        <a:t>وإرحمنا</a:t>
                      </a:r>
                      <a:r>
                        <a:rPr lang="ar-EG" sz="2800" b="0" i="0" u="none" strike="noStrike" kern="1200" baseline="0" dirty="0">
                          <a:solidFill>
                            <a:schemeClr val="tx1"/>
                          </a:solidFill>
                          <a:latin typeface="+mn-lt"/>
                          <a:ea typeface="+mn-ea"/>
                          <a:cs typeface="+mn-cs"/>
                        </a:rPr>
                        <a:t>، واغفر لنا</a:t>
                      </a:r>
                    </a:p>
                    <a:p>
                      <a:pPr algn="ctr"/>
                      <a:r>
                        <a:rPr lang="ar-EG" sz="2800" b="0" i="0" u="none" strike="noStrike" kern="1200" baseline="0" dirty="0">
                          <a:solidFill>
                            <a:schemeClr val="tx1"/>
                          </a:solidFill>
                          <a:latin typeface="+mn-lt"/>
                          <a:ea typeface="+mn-ea"/>
                          <a:cs typeface="+mn-cs"/>
                        </a:rPr>
                        <a:t>خطايانا</a:t>
                      </a:r>
                      <a:endParaRPr lang="fr-FR" sz="3600" dirty="0">
                        <a:solidFill>
                          <a:srgbClr val="FFFF00"/>
                        </a:solidFill>
                        <a:latin typeface="Coptic1" panose="020B0604020202020204"/>
                      </a:endParaRPr>
                    </a:p>
                  </a:txBody>
                  <a:tcPr marT="34290" marB="34290" anchor="ctr"/>
                </a:tc>
                <a:extLst>
                  <a:ext uri="{0D108BD9-81ED-4DB2-BD59-A6C34878D82A}">
                    <a16:rowId xmlns:a16="http://schemas.microsoft.com/office/drawing/2014/main" val="2412976631"/>
                  </a:ext>
                </a:extLst>
              </a:tr>
              <a:tr h="2105810">
                <a:tc gridSpan="2">
                  <a:txBody>
                    <a:bodyPr/>
                    <a:lstStyle/>
                    <a:p>
                      <a:pPr algn="ctr"/>
                      <a:r>
                        <a:rPr lang="fr-FR" sz="4000" b="0" i="0" u="none" strike="noStrike" kern="1200" baseline="0" dirty="0">
                          <a:solidFill>
                            <a:srgbClr val="FFFF00"/>
                          </a:solidFill>
                          <a:latin typeface="Coptic1" pitchFamily="2" charset="0"/>
                          <a:ea typeface="+mn-ea"/>
                          <a:cs typeface="+mn-cs"/>
                        </a:rPr>
                        <a:t>Je ,~</a:t>
                      </a:r>
                      <a:r>
                        <a:rPr lang="fr-FR" sz="4000" b="0" i="0" u="none" strike="noStrike" kern="1200" baseline="0" dirty="0" err="1">
                          <a:solidFill>
                            <a:srgbClr val="FFFF00"/>
                          </a:solidFill>
                          <a:latin typeface="Coptic1" pitchFamily="2" charset="0"/>
                          <a:ea typeface="+mn-ea"/>
                          <a:cs typeface="+mn-cs"/>
                        </a:rPr>
                        <a:t>ouws</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m~v~mou</a:t>
                      </a:r>
                      <a:r>
                        <a:rPr lang="fr-FR" sz="4000" b="0" i="0" u="none" strike="noStrike" kern="1200" baseline="0" dirty="0">
                          <a:solidFill>
                            <a:srgbClr val="FFFF00"/>
                          </a:solidFill>
                          <a:latin typeface="Coptic1" pitchFamily="2" charset="0"/>
                          <a:ea typeface="+mn-ea"/>
                          <a:cs typeface="+mn-cs"/>
                        </a:rPr>
                        <a:t> an </a:t>
                      </a:r>
                      <a:r>
                        <a:rPr lang="fr-FR" sz="4000" b="0" i="0" u="none" strike="noStrike" kern="1200" baseline="0" dirty="0" err="1">
                          <a:solidFill>
                            <a:srgbClr val="FFFF00"/>
                          </a:solidFill>
                          <a:latin typeface="Coptic1" pitchFamily="2" charset="0"/>
                          <a:ea typeface="+mn-ea"/>
                          <a:cs typeface="+mn-cs"/>
                        </a:rPr>
                        <a:t>mpirefernobi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m~v~r</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n~tefkotf</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ouoh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n~tefwnq</a:t>
                      </a:r>
                      <a:r>
                        <a:rPr lang="fr-FR" sz="4000" b="0" i="0" u="none" strike="noStrike" kern="1200" baseline="0" dirty="0">
                          <a:solidFill>
                            <a:srgbClr val="FFFF00"/>
                          </a:solidFill>
                          <a:latin typeface="Coptic1" pitchFamily="2" charset="0"/>
                          <a:ea typeface="+mn-ea"/>
                          <a:cs typeface="+mn-cs"/>
                        </a:rPr>
                        <a:t>:</a:t>
                      </a:r>
                    </a:p>
                    <a:p>
                      <a:pPr algn="ctr"/>
                      <a:r>
                        <a:rPr lang="fi-FI" sz="4000" b="0" i="0" u="none" strike="noStrike" kern="1200" baseline="0" dirty="0">
                          <a:solidFill>
                            <a:srgbClr val="FFFF00"/>
                          </a:solidFill>
                          <a:latin typeface="Coptic1" pitchFamily="2" charset="0"/>
                          <a:ea typeface="+mn-ea"/>
                          <a:cs typeface="+mn-cs"/>
                        </a:rPr>
                        <a:t>sopten e~rok ouoh nai nan:</a:t>
                      </a:r>
                    </a:p>
                    <a:p>
                      <a:pPr algn="ctr"/>
                      <a:r>
                        <a:rPr lang="fr-FR" sz="4000" b="0" i="0" u="none" strike="noStrike" kern="1200" baseline="0" dirty="0">
                          <a:solidFill>
                            <a:srgbClr val="FFFF00"/>
                          </a:solidFill>
                          <a:latin typeface="Coptic1" pitchFamily="2" charset="0"/>
                          <a:ea typeface="+mn-ea"/>
                          <a:cs typeface="+mn-cs"/>
                        </a:rPr>
                        <a:t>,w nan </a:t>
                      </a:r>
                      <a:r>
                        <a:rPr lang="fr-FR" sz="4000" b="0" i="0" u="none" strike="noStrike" kern="1200" baseline="0" dirty="0" err="1">
                          <a:solidFill>
                            <a:srgbClr val="FFFF00"/>
                          </a:solidFill>
                          <a:latin typeface="Coptic1" pitchFamily="2" charset="0"/>
                          <a:ea typeface="+mn-ea"/>
                          <a:cs typeface="+mn-cs"/>
                        </a:rPr>
                        <a:t>e~bol</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n~nennobi</a:t>
                      </a:r>
                      <a:r>
                        <a:rPr lang="fr-FR" sz="4000" b="0" i="0" u="none" strike="noStrike" kern="1200" baseline="0" dirty="0">
                          <a:solidFill>
                            <a:srgbClr val="FFFF00"/>
                          </a:solidFill>
                          <a:latin typeface="Coptic1" pitchFamily="2" charset="0"/>
                          <a:ea typeface="+mn-ea"/>
                          <a:cs typeface="+mn-cs"/>
                        </a:rPr>
                        <a:t>.</a:t>
                      </a:r>
                      <a:endParaRPr lang="fr-FR" sz="6600" dirty="0">
                        <a:solidFill>
                          <a:srgbClr val="FFFF00"/>
                        </a:solidFill>
                        <a:latin typeface="Coptic1" pitchFamily="2" charset="0"/>
                      </a:endParaRPr>
                    </a:p>
                  </a:txBody>
                  <a:tcPr marT="34290" marB="34290" anchor="ctr"/>
                </a:tc>
                <a:tc hMerge="1">
                  <a:txBody>
                    <a:bodyPr/>
                    <a:lstStyle/>
                    <a:p>
                      <a:pPr algn="ctr"/>
                      <a:endParaRPr lang="fr-FR" sz="4800" dirty="0"/>
                    </a:p>
                  </a:txBody>
                  <a:tcPr marT="34290" marB="34290"/>
                </a:tc>
                <a:extLst>
                  <a:ext uri="{0D108BD9-81ED-4DB2-BD59-A6C34878D82A}">
                    <a16:rowId xmlns:a16="http://schemas.microsoft.com/office/drawing/2014/main" val="3828611987"/>
                  </a:ext>
                </a:extLst>
              </a:tr>
            </a:tbl>
          </a:graphicData>
        </a:graphic>
      </p:graphicFrame>
    </p:spTree>
    <p:extLst>
      <p:ext uri="{BB962C8B-B14F-4D97-AF65-F5344CB8AC3E}">
        <p14:creationId xmlns:p14="http://schemas.microsoft.com/office/powerpoint/2010/main" val="973291422"/>
      </p:ext>
    </p:extLst>
  </p:cSld>
  <p:clrMapOvr>
    <a:masterClrMapping/>
  </p:clrMapOvr>
  <p:transition/>
</p:sld>
</file>

<file path=ppt/slides/slide1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6" name="Group 23">
            <a:extLst>
              <a:ext uri="{FF2B5EF4-FFF2-40B4-BE49-F238E27FC236}">
                <a16:creationId xmlns:a16="http://schemas.microsoft.com/office/drawing/2014/main" id="{119B360D-66E2-413F-A29A-DCB0AB00F33C}"/>
              </a:ext>
            </a:extLst>
          </p:cNvPr>
          <p:cNvGraphicFramePr>
            <a:graphicFrameLocks noGrp="1"/>
          </p:cNvGraphicFramePr>
          <p:nvPr>
            <p:extLst>
              <p:ext uri="{D42A27DB-BD31-4B8C-83A1-F6EECF244321}">
                <p14:modId xmlns:p14="http://schemas.microsoft.com/office/powerpoint/2010/main" val="1801405408"/>
              </p:ext>
            </p:extLst>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نسبحه ونمجده، ونزيده</a:t>
                      </a:r>
                    </a:p>
                    <a:p>
                      <a:pPr algn="ctr"/>
                      <a:r>
                        <a:rPr lang="ar-EG" sz="2400" b="0" i="0" u="none" strike="noStrike" kern="1200" baseline="0" dirty="0">
                          <a:solidFill>
                            <a:schemeClr val="tx1"/>
                          </a:solidFill>
                          <a:latin typeface="+mn-lt"/>
                          <a:ea typeface="+mn-ea"/>
                          <a:cs typeface="+mn-cs"/>
                        </a:rPr>
                        <a:t>علوا ، كصالح ومحب البشر،</a:t>
                      </a:r>
                    </a:p>
                    <a:p>
                      <a:pPr algn="ctr"/>
                      <a:r>
                        <a:rPr lang="ar-EG" sz="2400" b="0" i="0" u="none" strike="noStrike" kern="1200" baseline="0" dirty="0">
                          <a:solidFill>
                            <a:schemeClr val="tx1"/>
                          </a:solidFill>
                          <a:latin typeface="+mn-lt"/>
                          <a:ea typeface="+mn-ea"/>
                          <a:cs typeface="+mn-cs"/>
                        </a:rPr>
                        <a:t>ارحمنا كعظيم رحمتك.</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utoShape 36">
            <a:hlinkClick r:id="rId4" action="ppaction://hlinksldjump" highlightClick="1"/>
            <a:extLst>
              <a:ext uri="{FF2B5EF4-FFF2-40B4-BE49-F238E27FC236}">
                <a16:creationId xmlns:a16="http://schemas.microsoft.com/office/drawing/2014/main" id="{EF03E5CF-B98D-4EA9-B2B4-C195C257F078}"/>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15047598"/>
      </p:ext>
    </p:extLst>
  </p:cSld>
  <p:clrMapOvr>
    <a:masterClrMapping/>
  </p:clrMapOvr>
  <p:transition/>
</p:sld>
</file>

<file path=ppt/slides/slide1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07E5062-3DED-4911-86FB-561C862C8B69}"/>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61858497"/>
      </p:ext>
    </p:extLst>
  </p:cSld>
  <p:clrMapOvr>
    <a:masterClrMapping/>
  </p:clrMapOvr>
  <p:transition/>
</p:sld>
</file>

<file path=ppt/slides/slide1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5" name="Rectangle 14"/>
          <p:cNvSpPr>
            <a:spLocks noChangeArrowheads="1"/>
          </p:cNvSpPr>
          <p:nvPr/>
        </p:nvSpPr>
        <p:spPr bwMode="auto">
          <a:xfrm>
            <a:off x="608415" y="417909"/>
            <a:ext cx="7927170" cy="1175706"/>
          </a:xfrm>
          <a:prstGeom prst="rect">
            <a:avLst/>
          </a:prstGeom>
          <a:noFill/>
          <a:ln w="9525">
            <a:noFill/>
            <a:miter lim="800000"/>
            <a:headEnd/>
            <a:tailEnd/>
          </a:ln>
        </p:spPr>
        <p:txBody>
          <a:bodyPr wrap="none">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rgbClr val="FFFFFF"/>
                </a:solidFill>
                <a:effectLst/>
                <a:uLnTx/>
                <a:uFillTx/>
                <a:latin typeface="Arial" charset="0"/>
                <a:ea typeface="+mn-ea"/>
                <a:cs typeface="Arial" charset="0"/>
              </a:rPr>
              <a:t>Doxologie</a:t>
            </a:r>
            <a:r>
              <a:rPr kumimoji="0" lang="en-US" sz="3200" b="0" i="0" u="none" strike="noStrike" kern="1200" cap="none" spc="0" normalizeH="0" baseline="0" noProof="0" dirty="0">
                <a:ln>
                  <a:noFill/>
                </a:ln>
                <a:solidFill>
                  <a:srgbClr val="FFFFFF"/>
                </a:solidFill>
                <a:effectLst/>
                <a:uLnTx/>
                <a:uFillTx/>
                <a:latin typeface="Arial" charset="0"/>
                <a:ea typeface="+mn-ea"/>
                <a:cs typeface="Arial" charset="0"/>
              </a:rPr>
              <a:t> pour le Grand </a:t>
            </a:r>
            <a:r>
              <a:rPr kumimoji="0" lang="en-US" sz="3200" b="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32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3200" b="0" i="0" u="none" strike="noStrike" kern="1200" cap="none" spc="0" normalizeH="0" baseline="0" noProof="0" dirty="0">
                <a:ln>
                  <a:noFill/>
                </a:ln>
                <a:solidFill>
                  <a:srgbClr val="CC0000"/>
                </a:solidFill>
                <a:effectLst/>
                <a:uLnTx/>
                <a:uFillTx/>
                <a:latin typeface="Arial" charset="0"/>
                <a:ea typeface="+mn-ea"/>
                <a:cs typeface="Arial" charset="0"/>
              </a:rPr>
              <a:t>Sam/Di</a:t>
            </a:r>
            <a:r>
              <a:rPr kumimoji="0" lang="en-CA" sz="3200" b="0" i="0" u="none" strike="noStrike" kern="1200" cap="none" spc="0" normalizeH="0" baseline="0" noProof="0" dirty="0">
                <a:ln>
                  <a:noFill/>
                </a:ln>
                <a:solidFill>
                  <a:srgbClr val="FFFFFF"/>
                </a:solidFill>
                <a:effectLst/>
                <a:uLnTx/>
                <a:uFillTx/>
                <a:latin typeface="Arial" charset="0"/>
                <a:ea typeface="+mn-ea"/>
                <a:cs typeface="Arial" charset="0"/>
              </a:rPr>
              <a:t>)</a:t>
            </a:r>
            <a:endParaRPr kumimoji="0" lang="en-US" sz="3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32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EG" sz="3200" b="0" i="0" u="none" strike="noStrike" kern="1200" cap="none" spc="0" normalizeH="0" baseline="0" noProof="0" dirty="0">
                <a:ln>
                  <a:noFill/>
                </a:ln>
                <a:solidFill>
                  <a:srgbClr val="FFFFFF"/>
                </a:solidFill>
                <a:effectLst/>
                <a:uLnTx/>
                <a:uFillTx/>
                <a:latin typeface="Arial" charset="0"/>
                <a:ea typeface="+mn-ea"/>
                <a:cs typeface="Arial" charset="0"/>
              </a:rPr>
              <a:t> الصوم الكبير (</a:t>
            </a:r>
            <a:r>
              <a:rPr kumimoji="0" lang="ar-EG" sz="3200" b="0" i="0" u="none" strike="noStrike" kern="1200" cap="none" spc="0" normalizeH="0" baseline="0" noProof="0" dirty="0">
                <a:ln>
                  <a:noFill/>
                </a:ln>
                <a:solidFill>
                  <a:srgbClr val="CC0000"/>
                </a:solidFill>
                <a:effectLst/>
                <a:uLnTx/>
                <a:uFillTx/>
                <a:latin typeface="Arial" charset="0"/>
                <a:ea typeface="+mn-ea"/>
                <a:cs typeface="Arial" charset="0"/>
              </a:rPr>
              <a:t>سبوت و آحاد</a:t>
            </a:r>
            <a:r>
              <a:rPr kumimoji="0" lang="ar-EG" sz="3200" b="0" i="0" u="none" strike="noStrike" kern="1200" cap="none" spc="0" normalizeH="0" baseline="0" noProof="0" dirty="0">
                <a:ln>
                  <a:noFill/>
                </a:ln>
                <a:solidFill>
                  <a:srgbClr val="FFFFFF"/>
                </a:solidFill>
                <a:effectLst/>
                <a:uLnTx/>
                <a:uFillTx/>
                <a:latin typeface="Arial" charset="0"/>
                <a:ea typeface="+mn-ea"/>
                <a:cs typeface="Arial" charset="0"/>
              </a:rPr>
              <a:t>)</a:t>
            </a: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pièce, fenêtre&#10;&#10;Description générée automatiquement">
            <a:extLst>
              <a:ext uri="{FF2B5EF4-FFF2-40B4-BE49-F238E27FC236}">
                <a16:creationId xmlns:a16="http://schemas.microsoft.com/office/drawing/2014/main" id="{8D3D382C-0B33-4D27-A9C5-9F65BAC217E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467100" y="1739900"/>
            <a:ext cx="2209800" cy="3314700"/>
          </a:xfrm>
          <a:prstGeom prst="rect">
            <a:avLst/>
          </a:prstGeom>
        </p:spPr>
      </p:pic>
    </p:spTree>
    <p:extLst>
      <p:ext uri="{BB962C8B-B14F-4D97-AF65-F5344CB8AC3E}">
        <p14:creationId xmlns:p14="http://schemas.microsoft.com/office/powerpoint/2010/main" val="265277236"/>
      </p:ext>
    </p:extLst>
  </p:cSld>
  <p:clrMapOvr>
    <a:masterClrMapping/>
  </p:clrMapOvr>
  <p:transition/>
</p:sld>
</file>

<file path=ppt/slides/slide1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75834" name="Group 58"/>
          <p:cNvGraphicFramePr>
            <a:graphicFrameLocks noGrp="1"/>
          </p:cNvGraphicFramePr>
          <p:nvPr>
            <p:extLst>
              <p:ext uri="{D42A27DB-BD31-4B8C-83A1-F6EECF244321}">
                <p14:modId xmlns:p14="http://schemas.microsoft.com/office/powerpoint/2010/main" val="4208371527"/>
              </p:ext>
            </p:extLst>
          </p:nvPr>
        </p:nvGraphicFramePr>
        <p:xfrm>
          <a:off x="76200" y="897966"/>
          <a:ext cx="8991600" cy="4051554"/>
        </p:xfrm>
        <a:graphic>
          <a:graphicData uri="http://schemas.openxmlformats.org/drawingml/2006/table">
            <a:tbl>
              <a:tblPr/>
              <a:tblGrid>
                <a:gridCol w="5291667">
                  <a:extLst>
                    <a:ext uri="{9D8B030D-6E8A-4147-A177-3AD203B41FA5}">
                      <a16:colId xmlns:a16="http://schemas.microsoft.com/office/drawing/2014/main" val="20000"/>
                    </a:ext>
                  </a:extLst>
                </a:gridCol>
                <a:gridCol w="3699933">
                  <a:extLst>
                    <a:ext uri="{9D8B030D-6E8A-4147-A177-3AD203B41FA5}">
                      <a16:colId xmlns:a16="http://schemas.microsoft.com/office/drawing/2014/main" val="4056165244"/>
                    </a:ext>
                  </a:extLst>
                </a:gridCol>
              </a:tblGrid>
              <a:tr h="185699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Je loue Tes compassions, Seigneur</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Eternellement, à tout jamais</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pour toute génération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 bouche annonce Ta justice.</a:t>
                      </a:r>
                      <a:endParaRPr kumimoji="0" lang="en-US" sz="23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مراحمك يا ربى أسبح</a:t>
                      </a:r>
                      <a:r>
                        <a:rPr kumimoji="0" lang="ar-EG" sz="2400" b="0" i="0" u="none" strike="noStrike" cap="none" normalizeH="0" baseline="0" dirty="0">
                          <a:ln>
                            <a:noFill/>
                          </a:ln>
                          <a:solidFill>
                            <a:schemeClr val="tx1"/>
                          </a:solidFill>
                          <a:effectLst/>
                          <a:latin typeface="Arial" charset="0"/>
                          <a:cs typeface="Arial" charset="0"/>
                        </a:rPr>
                        <a:t>ها</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إلى أبد الأبد،</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ومن جيل إلى جيل،</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بفمى</a:t>
                      </a:r>
                      <a:r>
                        <a:rPr kumimoji="0" lang="ar-SA" sz="2400" b="0" i="0" u="none" strike="noStrike" cap="none" normalizeH="0" baseline="0" dirty="0">
                          <a:ln>
                            <a:noFill/>
                          </a:ln>
                          <a:solidFill>
                            <a:schemeClr val="tx1"/>
                          </a:solidFill>
                          <a:effectLst/>
                          <a:latin typeface="Arial" charset="0"/>
                          <a:cs typeface="Arial" charset="0"/>
                        </a:rPr>
                        <a:t> أخبر بحقك.</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195148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eknai</a:t>
                      </a:r>
                      <a:r>
                        <a:rPr kumimoji="0" lang="en-US" sz="3600" b="0" i="0" u="none" strike="noStrike" cap="none" normalizeH="0" baseline="0" dirty="0">
                          <a:ln>
                            <a:noFill/>
                          </a:ln>
                          <a:solidFill>
                            <a:srgbClr val="FFFF00"/>
                          </a:solidFill>
                          <a:effectLst/>
                          <a:latin typeface="Coptic1" pitchFamily="2" charset="0"/>
                          <a:cs typeface="Arial" charset="0"/>
                        </a:rPr>
                        <a:t> w~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pie~neh</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jwou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jwou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najw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n~tekmeym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rwi</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pt-BR" sz="3200" b="0" i="0" u="none" strike="noStrike" cap="none" normalizeH="0" baseline="0" dirty="0">
                        <a:ln>
                          <a:noFill/>
                        </a:ln>
                        <a:solidFill>
                          <a:srgbClr val="FFFF00"/>
                        </a:solidFill>
                        <a:effectLst/>
                        <a:latin typeface="CS Avva Shenouda" pitchFamily="34"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pPr marL="0" marR="0" lvl="0" indent="0" algn="ctr" defTabSz="914400" rtl="0" eaLnBrk="1" fontAlgn="base" latinLnBrk="0" hangingPunct="1">
                        <a:lnSpc>
                          <a:spcPct val="100000"/>
                        </a:lnSpc>
                        <a:spcBef>
                          <a:spcPts val="0"/>
                        </a:spcBef>
                        <a:spcAft>
                          <a:spcPct val="0"/>
                        </a:spcAft>
                        <a:buClrTx/>
                        <a:buSzTx/>
                        <a:buFontTx/>
                        <a:buNone/>
                        <a:tabLst/>
                      </a:pPr>
                      <a:endParaRPr kumimoji="0" lang="pt-BR" sz="2800" b="0" i="0" u="none" strike="noStrike" cap="none" normalizeH="0" baseline="0" dirty="0">
                        <a:ln>
                          <a:noFill/>
                        </a:ln>
                        <a:solidFill>
                          <a:srgbClr val="FFFF00"/>
                        </a:solidFill>
                        <a:effectLst/>
                        <a:latin typeface="CS Avva Shenouda" pitchFamily="34"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51B443FE-CFF3-4447-B407-38FE535A09DE}"/>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7" name="Group 47">
            <a:extLst>
              <a:ext uri="{FF2B5EF4-FFF2-40B4-BE49-F238E27FC236}">
                <a16:creationId xmlns:a16="http://schemas.microsoft.com/office/drawing/2014/main" id="{91A23B7C-C547-494C-8FEE-1844A1C03450}"/>
              </a:ext>
            </a:extLst>
          </p:cNvPr>
          <p:cNvGraphicFramePr>
            <a:graphicFrameLocks noGrp="1"/>
          </p:cNvGraphicFramePr>
          <p:nvPr>
            <p:extLst>
              <p:ext uri="{D42A27DB-BD31-4B8C-83A1-F6EECF244321}">
                <p14:modId xmlns:p14="http://schemas.microsoft.com/office/powerpoint/2010/main" val="2875079970"/>
              </p:ext>
            </p:extLst>
          </p:nvPr>
        </p:nvGraphicFramePr>
        <p:xfrm>
          <a:off x="1371600" y="60782"/>
          <a:ext cx="6400800" cy="672084"/>
        </p:xfrm>
        <a:graphic>
          <a:graphicData uri="http://schemas.openxmlformats.org/drawingml/2006/table">
            <a:tbl>
              <a:tblPr/>
              <a:tblGrid>
                <a:gridCol w="6400800">
                  <a:extLst>
                    <a:ext uri="{9D8B030D-6E8A-4147-A177-3AD203B41FA5}">
                      <a16:colId xmlns:a16="http://schemas.microsoft.com/office/drawing/2014/main" val="20000"/>
                    </a:ext>
                  </a:extLst>
                </a:gridCol>
              </a:tblGrid>
              <a:tr h="574218">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SA" sz="1800" b="0" i="0" u="none" strike="noStrike" cap="none" normalizeH="0" baseline="0" dirty="0">
                          <a:ln>
                            <a:noFill/>
                          </a:ln>
                          <a:solidFill>
                            <a:schemeClr val="tx1"/>
                          </a:solidFill>
                          <a:effectLst/>
                          <a:latin typeface="Arial" charset="0"/>
                          <a:cs typeface="Arial" charset="0"/>
                        </a:rPr>
                        <a:t> </a:t>
                      </a:r>
                      <a:r>
                        <a:rPr kumimoji="0" lang="en-US" sz="1800" b="0" i="0" u="none" strike="noStrike" kern="1200" cap="none" spc="0" normalizeH="0" baseline="0" noProof="0" dirty="0" err="1">
                          <a:ln>
                            <a:noFill/>
                          </a:ln>
                          <a:solidFill>
                            <a:schemeClr val="tx1"/>
                          </a:solidFill>
                          <a:effectLst/>
                          <a:uLnTx/>
                          <a:uFillTx/>
                          <a:latin typeface="Arial" charset="0"/>
                          <a:ea typeface="+mn-ea"/>
                          <a:cs typeface="Arial" charset="0"/>
                        </a:rPr>
                        <a:t>Doxologie</a:t>
                      </a:r>
                      <a:r>
                        <a:rPr kumimoji="0" lang="en-US" sz="1800" b="0" i="0" u="none" strike="noStrike" kern="1200" cap="none" spc="0" normalizeH="0" baseline="0" noProof="0" dirty="0">
                          <a:ln>
                            <a:noFill/>
                          </a:ln>
                          <a:solidFill>
                            <a:schemeClr val="tx1"/>
                          </a:solidFill>
                          <a:effectLst/>
                          <a:uLnTx/>
                          <a:uFillTx/>
                          <a:latin typeface="Arial" charset="0"/>
                          <a:ea typeface="+mn-ea"/>
                          <a:cs typeface="Arial" charset="0"/>
                        </a:rPr>
                        <a:t> pour le Grand </a:t>
                      </a:r>
                      <a:r>
                        <a:rPr kumimoji="0" lang="en-US" sz="1800" b="0" i="0" u="none" strike="noStrike" kern="1200" cap="none" spc="0" normalizeH="0" baseline="0" noProof="0" dirty="0" err="1">
                          <a:ln>
                            <a:noFill/>
                          </a:ln>
                          <a:solidFill>
                            <a:schemeClr val="tx1"/>
                          </a:solidFill>
                          <a:effectLst/>
                          <a:uLnTx/>
                          <a:uFillTx/>
                          <a:latin typeface="Arial" charset="0"/>
                          <a:ea typeface="+mn-ea"/>
                          <a:cs typeface="Arial" charset="0"/>
                        </a:rPr>
                        <a:t>Carême</a:t>
                      </a:r>
                      <a:r>
                        <a:rPr kumimoji="0" lang="en-CA" sz="1800" b="0" i="0" u="none" strike="noStrike" kern="1200" cap="none" spc="0" normalizeH="0" baseline="0" noProof="0" dirty="0">
                          <a:ln>
                            <a:noFill/>
                          </a:ln>
                          <a:solidFill>
                            <a:schemeClr val="tx1"/>
                          </a:solidFill>
                          <a:effectLst/>
                          <a:uLnTx/>
                          <a:uFillTx/>
                          <a:latin typeface="Arial" charset="0"/>
                          <a:ea typeface="+mn-ea"/>
                          <a:cs typeface="Arial" charset="0"/>
                        </a:rPr>
                        <a:t> (Sam/Di)</a:t>
                      </a:r>
                      <a:endParaRPr kumimoji="0" lang="en-US" sz="1800" b="0" i="0" u="none" strike="noStrike" kern="1200" cap="none" spc="0" normalizeH="0" baseline="0" noProof="0" dirty="0">
                        <a:ln>
                          <a:noFill/>
                        </a:ln>
                        <a:solidFill>
                          <a:schemeClr val="tx1"/>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1800" b="0" i="0" u="none" strike="noStrike" kern="1200" cap="none" spc="0" normalizeH="0" baseline="0" noProof="0" dirty="0" err="1">
                          <a:ln>
                            <a:noFill/>
                          </a:ln>
                          <a:solidFill>
                            <a:schemeClr val="tx1"/>
                          </a:solidFill>
                          <a:effectLst/>
                          <a:uLnTx/>
                          <a:uFillTx/>
                          <a:latin typeface="Arial" charset="0"/>
                          <a:ea typeface="+mn-ea"/>
                          <a:cs typeface="Arial" charset="0"/>
                        </a:rPr>
                        <a:t>ذكصولوجية</a:t>
                      </a:r>
                      <a:r>
                        <a:rPr kumimoji="0" lang="ar-EG" sz="1800" b="0" i="0" u="none" strike="noStrike" kern="1200" cap="none" spc="0" normalizeH="0" baseline="0" noProof="0" dirty="0">
                          <a:ln>
                            <a:noFill/>
                          </a:ln>
                          <a:solidFill>
                            <a:schemeClr val="tx1"/>
                          </a:solidFill>
                          <a:effectLst/>
                          <a:uLnTx/>
                          <a:uFillTx/>
                          <a:latin typeface="Arial" charset="0"/>
                          <a:ea typeface="+mn-ea"/>
                          <a:cs typeface="Arial" charset="0"/>
                        </a:rPr>
                        <a:t> الصوم الكبير (سبوت و آحاد)</a:t>
                      </a: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595642541"/>
      </p:ext>
    </p:extLst>
  </p:cSld>
  <p:clrMapOvr>
    <a:masterClrMapping/>
  </p:clrMapOvr>
  <p:transition/>
</p:sld>
</file>

<file path=ppt/slides/slide1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77856" name="Group 32"/>
          <p:cNvGraphicFramePr>
            <a:graphicFrameLocks noGrp="1"/>
          </p:cNvGraphicFramePr>
          <p:nvPr>
            <p:extLst>
              <p:ext uri="{D42A27DB-BD31-4B8C-83A1-F6EECF244321}">
                <p14:modId xmlns:p14="http://schemas.microsoft.com/office/powerpoint/2010/main" val="58966594"/>
              </p:ext>
            </p:extLst>
          </p:nvPr>
        </p:nvGraphicFramePr>
        <p:xfrm>
          <a:off x="76200" y="438150"/>
          <a:ext cx="8991600" cy="3877056"/>
        </p:xfrm>
        <a:graphic>
          <a:graphicData uri="http://schemas.openxmlformats.org/drawingml/2006/table">
            <a:tbl>
              <a:tblPr/>
              <a:tblGrid>
                <a:gridCol w="5029200">
                  <a:extLst>
                    <a:ext uri="{9D8B030D-6E8A-4147-A177-3AD203B41FA5}">
                      <a16:colId xmlns:a16="http://schemas.microsoft.com/office/drawing/2014/main" val="20000"/>
                    </a:ext>
                  </a:extLst>
                </a:gridCol>
                <a:gridCol w="3962400">
                  <a:extLst>
                    <a:ext uri="{9D8B030D-6E8A-4147-A177-3AD203B41FA5}">
                      <a16:colId xmlns:a16="http://schemas.microsoft.com/office/drawing/2014/main" val="885926384"/>
                    </a:ext>
                  </a:extLst>
                </a:gridCol>
              </a:tblGrid>
              <a:tr h="13716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Mes fautes ont recouvert ma tête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C’est un fardeau lourd et pesant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Dieu, entends mes longs soupirs</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Ecarte-les bien loin de moi</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آثامى</a:t>
                      </a:r>
                      <a:r>
                        <a:rPr kumimoji="0" lang="ar-SA" sz="2400" b="0" i="0" u="none" strike="noStrike" cap="none" normalizeH="0" baseline="0" dirty="0">
                          <a:ln>
                            <a:noFill/>
                          </a:ln>
                          <a:solidFill>
                            <a:schemeClr val="tx1"/>
                          </a:solidFill>
                          <a:effectLst/>
                          <a:latin typeface="Arial" charset="0"/>
                          <a:cs typeface="Arial" charset="0"/>
                        </a:rPr>
                        <a:t> علت على </a:t>
                      </a:r>
                      <a:r>
                        <a:rPr kumimoji="0" lang="ar-SA" sz="2400" b="0" i="0" u="none" strike="noStrike" cap="none" normalizeH="0" baseline="0" dirty="0" err="1">
                          <a:ln>
                            <a:noFill/>
                          </a:ln>
                          <a:solidFill>
                            <a:schemeClr val="tx1"/>
                          </a:solidFill>
                          <a:effectLst/>
                          <a:latin typeface="Arial" charset="0"/>
                          <a:cs typeface="Arial" charset="0"/>
                        </a:rPr>
                        <a:t>رأسى</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وثقلت علىّ،</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الله </a:t>
                      </a:r>
                      <a:r>
                        <a:rPr kumimoji="0" lang="ar-SA" sz="2400" b="0" i="0" u="none" strike="noStrike" cap="none" normalizeH="0" baseline="0" dirty="0" err="1">
                          <a:ln>
                            <a:noFill/>
                          </a:ln>
                          <a:solidFill>
                            <a:schemeClr val="tx1"/>
                          </a:solidFill>
                          <a:effectLst/>
                          <a:latin typeface="Arial" charset="0"/>
                          <a:cs typeface="Arial" charset="0"/>
                        </a:rPr>
                        <a:t>إسمع</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تنهُدى</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وإطرحها</a:t>
                      </a:r>
                      <a:r>
                        <a:rPr kumimoji="0" lang="ar-SA" sz="2400" b="0" i="0" u="none" strike="noStrike" cap="none" normalizeH="0" baseline="0" dirty="0">
                          <a:ln>
                            <a:noFill/>
                          </a:ln>
                          <a:solidFill>
                            <a:schemeClr val="tx1"/>
                          </a:solidFill>
                          <a:effectLst/>
                          <a:latin typeface="Arial" charset="0"/>
                          <a:cs typeface="Arial" charset="0"/>
                        </a:rPr>
                        <a:t> عنى.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155448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Naa~nomia</a:t>
                      </a:r>
                      <a:r>
                        <a:rPr kumimoji="0" lang="en-US" sz="3600" b="0" i="0" u="none" strike="noStrike" cap="none" normalizeH="0" baseline="0" dirty="0">
                          <a:ln>
                            <a:noFill/>
                          </a:ln>
                          <a:solidFill>
                            <a:srgbClr val="FFFF00"/>
                          </a:solidFill>
                          <a:effectLst/>
                          <a:latin typeface="Coptic1" pitchFamily="2" charset="0"/>
                          <a:cs typeface="Arial" charset="0"/>
                        </a:rPr>
                        <a:t> au[</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e~taa~ve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auh~ros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e~pafia~hom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e~bolharoi</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pt-BR" sz="3600" b="0" i="0" u="none" strike="noStrike" cap="none" normalizeH="0" baseline="0" dirty="0">
                        <a:ln>
                          <a:noFill/>
                        </a:ln>
                        <a:solidFill>
                          <a:srgbClr val="FFFF00"/>
                        </a:solidFill>
                        <a:effectLst/>
                        <a:latin typeface="Coptic1" pitchFamily="2"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18129462"/>
      </p:ext>
    </p:extLst>
  </p:cSld>
  <p:clrMapOvr>
    <a:masterClrMapping/>
  </p:clrMapOvr>
  <p:transition/>
</p:sld>
</file>

<file path=ppt/slides/slide1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79900" name="Group 28"/>
          <p:cNvGraphicFramePr>
            <a:graphicFrameLocks noGrp="1"/>
          </p:cNvGraphicFramePr>
          <p:nvPr>
            <p:extLst>
              <p:ext uri="{D42A27DB-BD31-4B8C-83A1-F6EECF244321}">
                <p14:modId xmlns:p14="http://schemas.microsoft.com/office/powerpoint/2010/main" val="51858816"/>
              </p:ext>
            </p:extLst>
          </p:nvPr>
        </p:nvGraphicFramePr>
        <p:xfrm>
          <a:off x="76200" y="285750"/>
          <a:ext cx="8991600" cy="4444746"/>
        </p:xfrm>
        <a:graphic>
          <a:graphicData uri="http://schemas.openxmlformats.org/drawingml/2006/table">
            <a:tbl>
              <a:tblPr/>
              <a:tblGrid>
                <a:gridCol w="4495800">
                  <a:extLst>
                    <a:ext uri="{9D8B030D-6E8A-4147-A177-3AD203B41FA5}">
                      <a16:colId xmlns:a16="http://schemas.microsoft.com/office/drawing/2014/main" val="20000"/>
                    </a:ext>
                  </a:extLst>
                </a:gridCol>
                <a:gridCol w="4495800">
                  <a:extLst>
                    <a:ext uri="{9D8B030D-6E8A-4147-A177-3AD203B41FA5}">
                      <a16:colId xmlns:a16="http://schemas.microsoft.com/office/drawing/2014/main" val="1738453570"/>
                    </a:ext>
                  </a:extLst>
                </a:gridCol>
              </a:tblGrid>
              <a:tr h="21336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Prends-moi comme le publicain Qui contre Toi avait péché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Mais Tu as eu pitié de lui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lui as pardonné ses fautes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أجعلنى</a:t>
                      </a:r>
                      <a:r>
                        <a:rPr kumimoji="0" lang="ar-SA" sz="2400" b="0" i="0" u="none" strike="noStrike" cap="none" normalizeH="0" baseline="0" dirty="0">
                          <a:ln>
                            <a:noFill/>
                          </a:ln>
                          <a:solidFill>
                            <a:schemeClr val="tx1"/>
                          </a:solidFill>
                          <a:effectLst/>
                          <a:latin typeface="Arial" charset="0"/>
                          <a:cs typeface="Arial" charset="0"/>
                        </a:rPr>
                        <a:t> مثل العشار،</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أخطأ إليك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وتراءفت</a:t>
                      </a:r>
                      <a:r>
                        <a:rPr kumimoji="0" lang="ar-SA" sz="2400" b="0" i="0" u="none" strike="noStrike" cap="none" normalizeH="0" baseline="0" dirty="0">
                          <a:ln>
                            <a:noFill/>
                          </a:ln>
                          <a:solidFill>
                            <a:schemeClr val="tx1"/>
                          </a:solidFill>
                          <a:effectLst/>
                          <a:latin typeface="Arial" charset="0"/>
                          <a:cs typeface="Arial" charset="0"/>
                        </a:rPr>
                        <a:t> عليه،</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وغفرت له خطاياه.</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1737360">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pt-BR" sz="2800" b="0" i="0" u="none" strike="noStrike" cap="none" normalizeH="0" baseline="0" dirty="0">
                          <a:ln>
                            <a:noFill/>
                          </a:ln>
                          <a:solidFill>
                            <a:srgbClr val="FFFF00"/>
                          </a:solidFill>
                          <a:effectLst/>
                          <a:latin typeface="CS Avva Shenouda" pitchFamily="34"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Aritt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m~pitelwn</a:t>
                      </a:r>
                      <a:r>
                        <a:rPr kumimoji="0" lang="en-US" sz="3600" b="0" i="0" u="none" strike="noStrike" cap="none" normalizeH="0" baseline="0" dirty="0">
                          <a:ln>
                            <a:noFill/>
                          </a:ln>
                          <a:solidFill>
                            <a:srgbClr val="FFFF00"/>
                          </a:solidFill>
                          <a:effectLst/>
                          <a:latin typeface="Coptic1" pitchFamily="2" charset="0"/>
                          <a:cs typeface="Arial" charset="0"/>
                        </a:rPr>
                        <a:t>/c: v/</a:t>
                      </a:r>
                      <a:r>
                        <a:rPr kumimoji="0" lang="en-US" sz="3600" b="0" i="0" u="none" strike="noStrike" cap="none" normalizeH="0" baseline="0" dirty="0" err="1">
                          <a:ln>
                            <a:noFill/>
                          </a:ln>
                          <a:solidFill>
                            <a:srgbClr val="FFFF00"/>
                          </a:solidFill>
                          <a:effectLst/>
                          <a:latin typeface="Coptic1" pitchFamily="2" charset="0"/>
                          <a:cs typeface="Arial" charset="0"/>
                        </a:rPr>
                        <a:t>e~tafe~rnobi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aksenh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pt-BR" sz="2800" b="0" i="0" u="none" strike="noStrike" cap="none" normalizeH="0" baseline="0" dirty="0">
                        <a:ln>
                          <a:noFill/>
                        </a:ln>
                        <a:solidFill>
                          <a:srgbClr val="FFFF00"/>
                        </a:solidFill>
                        <a:effectLst/>
                        <a:latin typeface="CS Avva Shenouda" pitchFamily="34"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93570528"/>
      </p:ext>
    </p:extLst>
  </p:cSld>
  <p:clrMapOvr>
    <a:masterClrMapping/>
  </p:clrMapOvr>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78458" name="Group 26"/>
          <p:cNvGraphicFramePr>
            <a:graphicFrameLocks noGrp="1"/>
          </p:cNvGraphicFramePr>
          <p:nvPr>
            <p:extLst>
              <p:ext uri="{D42A27DB-BD31-4B8C-83A1-F6EECF244321}">
                <p14:modId xmlns:p14="http://schemas.microsoft.com/office/powerpoint/2010/main" val="724894345"/>
              </p:ext>
            </p:extLst>
          </p:nvPr>
        </p:nvGraphicFramePr>
        <p:xfrm>
          <a:off x="0" y="404779"/>
          <a:ext cx="9144000" cy="3907790"/>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64465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Vierge, salut à toi</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Toi la reine véritable</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fierté du genre humain</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enfantas Emmanuel.</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السلام لك أيتها العذراء </a:t>
                      </a:r>
                      <a:br>
                        <a:rPr kumimoji="0" lang="ar-SA" sz="2400" b="0" i="0" u="none" strike="noStrike" cap="none" normalizeH="0" baseline="0">
                          <a:ln>
                            <a:noFill/>
                          </a:ln>
                          <a:solidFill>
                            <a:schemeClr val="tx1"/>
                          </a:solidFill>
                          <a:effectLst/>
                          <a:latin typeface="Arial" charset="0"/>
                          <a:cs typeface="Arial" charset="0"/>
                        </a:rPr>
                      </a:br>
                      <a:r>
                        <a:rPr kumimoji="0" lang="ar-SA" sz="2400" b="0" i="0" u="none" strike="noStrike" cap="none" normalizeH="0" baseline="0">
                          <a:ln>
                            <a:noFill/>
                          </a:ln>
                          <a:solidFill>
                            <a:schemeClr val="tx1"/>
                          </a:solidFill>
                          <a:effectLst/>
                          <a:latin typeface="Arial" charset="0"/>
                          <a:cs typeface="Arial" charset="0"/>
                        </a:rPr>
                        <a:t>الملكة الحقيقية </a:t>
                      </a:r>
                      <a:endParaRPr kumimoji="0" lang="ar-EG" sz="2400" b="0" i="0" u="none" strike="noStrike" cap="none" normalizeH="0" baseline="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السلام لفخر جنسنا </a:t>
                      </a:r>
                      <a:endParaRPr kumimoji="0" lang="ar-EG" sz="2400" b="0" i="0" u="none" strike="noStrike" cap="none" normalizeH="0" baseline="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ولدت لنا عمانوئيل </a:t>
                      </a:r>
                      <a:r>
                        <a:rPr kumimoji="0" lang="ar-EG" sz="2400" b="0" i="0" u="none" strike="noStrike" cap="none" normalizeH="0" baseline="0">
                          <a:ln>
                            <a:noFill/>
                          </a:ln>
                          <a:solidFill>
                            <a:schemeClr val="tx1"/>
                          </a:solidFill>
                          <a:effectLst/>
                          <a:latin typeface="Arial" charset="0"/>
                          <a:cs typeface="Arial" charset="0"/>
                        </a:rPr>
                        <a:t>.</a:t>
                      </a:r>
                      <a:endParaRPr kumimoji="0" lang="en-US" sz="24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ne w~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ourw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n~a~l</a:t>
                      </a:r>
                      <a:r>
                        <a:rPr kumimoji="0" lang="en-US" sz="3600" b="0" i="0" u="none" strike="noStrike" cap="none" normalizeH="0" baseline="0" dirty="0">
                          <a:ln>
                            <a:noFill/>
                          </a:ln>
                          <a:solidFill>
                            <a:srgbClr val="FFFF00"/>
                          </a:solidFill>
                          <a:effectLst/>
                          <a:latin typeface="Coptic1" pitchFamily="2" charset="0"/>
                          <a:cs typeface="Arial" charset="0"/>
                        </a:rPr>
                        <a:t>/yin/:</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pengenoc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a~rej~vo</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n~Emmanou</a:t>
                      </a:r>
                      <a:r>
                        <a:rPr kumimoji="0" lang="en-US" sz="3600" b="0" i="0" u="none" strike="noStrike" cap="none" normalizeH="0" baseline="0" dirty="0">
                          <a:ln>
                            <a:noFill/>
                          </a:ln>
                          <a:solidFill>
                            <a:srgbClr val="FFFF00"/>
                          </a:solidFill>
                          <a:effectLst/>
                          <a:latin typeface="Coptic1" pitchFamily="2" charset="0"/>
                          <a:cs typeface="Arial" charset="0"/>
                        </a:rPr>
                        <a:t>/l.</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produit céramique, terre cuite, porcelaine&#10;&#10;Description générée automatiquement">
            <a:extLst>
              <a:ext uri="{FF2B5EF4-FFF2-40B4-BE49-F238E27FC236}">
                <a16:creationId xmlns:a16="http://schemas.microsoft.com/office/drawing/2014/main" id="{4137166B-6F52-465D-A2D0-F94CE6CC245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1550" y="3478350"/>
            <a:ext cx="1576250" cy="1576250"/>
          </a:xfrm>
          <a:prstGeom prst="flowChartConnector">
            <a:avLst/>
          </a:prstGeom>
        </p:spPr>
      </p:pic>
    </p:spTree>
    <p:extLst>
      <p:ext uri="{BB962C8B-B14F-4D97-AF65-F5344CB8AC3E}">
        <p14:creationId xmlns:p14="http://schemas.microsoft.com/office/powerpoint/2010/main" val="1416349751"/>
      </p:ext>
    </p:extLst>
  </p:cSld>
  <p:clrMapOvr>
    <a:masterClrMapping/>
  </p:clrMapOvr>
  <p:transition/>
</p:sld>
</file>

<file path=ppt/slides/slide1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81950" name="Group 30"/>
          <p:cNvGraphicFramePr>
            <a:graphicFrameLocks noGrp="1"/>
          </p:cNvGraphicFramePr>
          <p:nvPr>
            <p:extLst>
              <p:ext uri="{D42A27DB-BD31-4B8C-83A1-F6EECF244321}">
                <p14:modId xmlns:p14="http://schemas.microsoft.com/office/powerpoint/2010/main" val="1768645279"/>
              </p:ext>
            </p:extLst>
          </p:nvPr>
        </p:nvGraphicFramePr>
        <p:xfrm>
          <a:off x="76200" y="190500"/>
          <a:ext cx="8991600" cy="4343400"/>
        </p:xfrm>
        <a:graphic>
          <a:graphicData uri="http://schemas.openxmlformats.org/drawingml/2006/table">
            <a:tbl>
              <a:tblPr/>
              <a:tblGrid>
                <a:gridCol w="5511800">
                  <a:extLst>
                    <a:ext uri="{9D8B030D-6E8A-4147-A177-3AD203B41FA5}">
                      <a16:colId xmlns:a16="http://schemas.microsoft.com/office/drawing/2014/main" val="20000"/>
                    </a:ext>
                  </a:extLst>
                </a:gridCol>
                <a:gridCol w="3479800">
                  <a:extLst>
                    <a:ext uri="{9D8B030D-6E8A-4147-A177-3AD203B41FA5}">
                      <a16:colId xmlns:a16="http://schemas.microsoft.com/office/drawing/2014/main" val="152803957"/>
                    </a:ext>
                  </a:extLst>
                </a:gridCol>
              </a:tblGrid>
              <a:tr h="192185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Prends-moi comme la femme adultère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Cette femme que Tu as sauvée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l’as aidée et secourue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Car elle T’a été agréable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إجعلنى</a:t>
                      </a:r>
                      <a:r>
                        <a:rPr kumimoji="0" lang="ar-SA" sz="2400" b="0" i="0" u="none" strike="noStrike" cap="none" normalizeH="0" baseline="0" dirty="0">
                          <a:ln>
                            <a:noFill/>
                          </a:ln>
                          <a:solidFill>
                            <a:schemeClr val="tx1"/>
                          </a:solidFill>
                          <a:effectLst/>
                          <a:latin typeface="Arial" charset="0"/>
                          <a:cs typeface="Arial" charset="0"/>
                        </a:rPr>
                        <a:t> مثل الزانية،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خلصتها،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وأنقذتها ونجيتها،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لأنها أرضتك أمامك.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21542">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sv-SE" sz="3600" b="0" i="0" u="none" strike="noStrike" cap="none" normalizeH="0" baseline="0" dirty="0">
                          <a:ln>
                            <a:noFill/>
                          </a:ln>
                          <a:solidFill>
                            <a:srgbClr val="FFFF00"/>
                          </a:solidFill>
                          <a:effectLst/>
                          <a:latin typeface="Coptic1" pitchFamily="2" charset="0"/>
                          <a:cs typeface="Arial" charset="0"/>
                        </a:rPr>
                        <a:t>A~ritt m~v~r/] n~]porn/:</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y/e~takcw] m~moc e~bol:</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aktounoc aknohem m~moc:</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je acranak m~pekm~yo.</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59741535"/>
      </p:ext>
    </p:extLst>
  </p:cSld>
  <p:clrMapOvr>
    <a:masterClrMapping/>
  </p:clrMapOvr>
  <p:transition/>
</p:sld>
</file>

<file path=ppt/slides/slide1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84002" name="Group 34"/>
          <p:cNvGraphicFramePr>
            <a:graphicFrameLocks noGrp="1"/>
          </p:cNvGraphicFramePr>
          <p:nvPr>
            <p:extLst>
              <p:ext uri="{D42A27DB-BD31-4B8C-83A1-F6EECF244321}">
                <p14:modId xmlns:p14="http://schemas.microsoft.com/office/powerpoint/2010/main" val="2966345519"/>
              </p:ext>
            </p:extLst>
          </p:nvPr>
        </p:nvGraphicFramePr>
        <p:xfrm>
          <a:off x="76200" y="392430"/>
          <a:ext cx="8991600" cy="4144845"/>
        </p:xfrm>
        <a:graphic>
          <a:graphicData uri="http://schemas.openxmlformats.org/drawingml/2006/table">
            <a:tbl>
              <a:tblPr/>
              <a:tblGrid>
                <a:gridCol w="4807373">
                  <a:extLst>
                    <a:ext uri="{9D8B030D-6E8A-4147-A177-3AD203B41FA5}">
                      <a16:colId xmlns:a16="http://schemas.microsoft.com/office/drawing/2014/main" val="20000"/>
                    </a:ext>
                  </a:extLst>
                </a:gridCol>
                <a:gridCol w="4184227">
                  <a:extLst>
                    <a:ext uri="{9D8B030D-6E8A-4147-A177-3AD203B41FA5}">
                      <a16:colId xmlns:a16="http://schemas.microsoft.com/office/drawing/2014/main" val="1374000905"/>
                    </a:ext>
                  </a:extLst>
                </a:gridCol>
              </a:tblGrid>
              <a:tr h="1730829">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Prends-moi comme le bon larron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Qui, à Ta droite, fut crucifié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C’est lui qui T’avait reconnu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En s’écriant et en disant :</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err="1">
                          <a:solidFill>
                            <a:schemeClr val="tx1"/>
                          </a:solidFill>
                          <a:latin typeface="+mn-lt"/>
                          <a:ea typeface="+mn-ea"/>
                          <a:cs typeface="+mn-cs"/>
                        </a:rPr>
                        <a:t>أجعلنى</a:t>
                      </a:r>
                      <a:r>
                        <a:rPr lang="ar-EG" sz="2400" b="0" i="0" u="none" strike="noStrike" kern="1200" baseline="0" dirty="0">
                          <a:solidFill>
                            <a:schemeClr val="tx1"/>
                          </a:solidFill>
                          <a:latin typeface="+mn-lt"/>
                          <a:ea typeface="+mn-ea"/>
                          <a:cs typeface="+mn-cs"/>
                        </a:rPr>
                        <a:t> مثل العشار، الذى</a:t>
                      </a:r>
                    </a:p>
                    <a:p>
                      <a:pPr algn="ctr"/>
                      <a:r>
                        <a:rPr lang="ar-EG" sz="2400" b="0" i="0" u="none" strike="noStrike" kern="1200" baseline="0" dirty="0">
                          <a:solidFill>
                            <a:schemeClr val="tx1"/>
                          </a:solidFill>
                          <a:latin typeface="+mn-lt"/>
                          <a:ea typeface="+mn-ea"/>
                          <a:cs typeface="+mn-cs"/>
                        </a:rPr>
                        <a:t>أخطأ إليك </a:t>
                      </a:r>
                      <a:r>
                        <a:rPr lang="ar-EG" sz="2400" b="0" i="0" u="none" strike="noStrike" kern="1200" baseline="0" dirty="0" err="1">
                          <a:solidFill>
                            <a:schemeClr val="tx1"/>
                          </a:solidFill>
                          <a:latin typeface="+mn-lt"/>
                          <a:ea typeface="+mn-ea"/>
                          <a:cs typeface="+mn-cs"/>
                        </a:rPr>
                        <a:t>وتراءفت</a:t>
                      </a:r>
                      <a:r>
                        <a:rPr lang="ar-EG" sz="2400" b="0" i="0" u="none" strike="noStrike" kern="1200" baseline="0" dirty="0">
                          <a:solidFill>
                            <a:schemeClr val="tx1"/>
                          </a:solidFill>
                          <a:latin typeface="+mn-lt"/>
                          <a:ea typeface="+mn-ea"/>
                          <a:cs typeface="+mn-cs"/>
                        </a:rPr>
                        <a:t> عليه،</a:t>
                      </a:r>
                    </a:p>
                    <a:p>
                      <a:pPr algn="ctr"/>
                      <a:r>
                        <a:rPr lang="ar-EG" sz="2400" b="0" i="0" u="none" strike="noStrike" kern="1200" baseline="0" dirty="0">
                          <a:solidFill>
                            <a:schemeClr val="tx1"/>
                          </a:solidFill>
                          <a:latin typeface="+mn-lt"/>
                          <a:ea typeface="+mn-ea"/>
                          <a:cs typeface="+mn-cs"/>
                        </a:rPr>
                        <a:t>وغفرت له خطاياه</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0777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S Avva Shenouda" panose="020B7200000000000000" pitchFamily="34"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Aritt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m~piconi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e~tauasf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tekoui~nam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afero~mologin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m~pair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pt-BR" sz="3600" b="0" i="0" u="none" strike="noStrike" cap="none" normalizeH="0" baseline="0" dirty="0">
                        <a:ln>
                          <a:noFill/>
                        </a:ln>
                        <a:solidFill>
                          <a:srgbClr val="FFFF00"/>
                        </a:solidFill>
                        <a:effectLst/>
                        <a:latin typeface="Coptic1" pitchFamily="2"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23988845"/>
      </p:ext>
    </p:extLst>
  </p:cSld>
  <p:clrMapOvr>
    <a:masterClrMapping/>
  </p:clrMapOvr>
  <p:transition/>
</p:sld>
</file>

<file path=ppt/slides/slide1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86046" name="Group 30"/>
          <p:cNvGraphicFramePr>
            <a:graphicFrameLocks noGrp="1"/>
          </p:cNvGraphicFramePr>
          <p:nvPr>
            <p:extLst>
              <p:ext uri="{D42A27DB-BD31-4B8C-83A1-F6EECF244321}">
                <p14:modId xmlns:p14="http://schemas.microsoft.com/office/powerpoint/2010/main" val="3420040375"/>
              </p:ext>
            </p:extLst>
          </p:nvPr>
        </p:nvGraphicFramePr>
        <p:xfrm>
          <a:off x="76200" y="514350"/>
          <a:ext cx="8991600" cy="3886200"/>
        </p:xfrm>
        <a:graphic>
          <a:graphicData uri="http://schemas.openxmlformats.org/drawingml/2006/table">
            <a:tbl>
              <a:tblPr/>
              <a:tblGrid>
                <a:gridCol w="5562600">
                  <a:extLst>
                    <a:ext uri="{9D8B030D-6E8A-4147-A177-3AD203B41FA5}">
                      <a16:colId xmlns:a16="http://schemas.microsoft.com/office/drawing/2014/main" val="20000"/>
                    </a:ext>
                  </a:extLst>
                </a:gridCol>
                <a:gridCol w="3429000">
                  <a:extLst>
                    <a:ext uri="{9D8B030D-6E8A-4147-A177-3AD203B41FA5}">
                      <a16:colId xmlns:a16="http://schemas.microsoft.com/office/drawing/2014/main" val="2247478715"/>
                    </a:ext>
                  </a:extLst>
                </a:gridCol>
              </a:tblGrid>
              <a:tr h="166551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Souviens-Toi de moi Ô mon Seigneur,</a:t>
                      </a:r>
                      <a:br>
                        <a:rPr kumimoji="0" lang="fr-FR" sz="2400" b="0" i="0" u="none" strike="noStrike" cap="none" normalizeH="0" baseline="0" dirty="0">
                          <a:ln>
                            <a:noFill/>
                          </a:ln>
                          <a:solidFill>
                            <a:schemeClr val="tx1"/>
                          </a:solidFill>
                          <a:effectLst/>
                          <a:latin typeface="Arial" charset="0"/>
                          <a:cs typeface="Arial" charset="0"/>
                        </a:rPr>
                      </a:br>
                      <a:r>
                        <a:rPr kumimoji="0" lang="fr-FR" sz="2400" b="0" i="0" u="none" strike="noStrike" cap="none" normalizeH="0" baseline="0" dirty="0">
                          <a:ln>
                            <a:noFill/>
                          </a:ln>
                          <a:solidFill>
                            <a:schemeClr val="tx1"/>
                          </a:solidFill>
                          <a:effectLst/>
                          <a:latin typeface="Arial" charset="0"/>
                          <a:cs typeface="Arial" charset="0"/>
                        </a:rPr>
                        <a:t>Souviens-Toi de moi Ô mon Dieu,</a:t>
                      </a:r>
                      <a:br>
                        <a:rPr kumimoji="0" lang="fr-FR" sz="2400" b="0" i="0" u="none" strike="noStrike" cap="none" normalizeH="0" baseline="0" dirty="0">
                          <a:ln>
                            <a:noFill/>
                          </a:ln>
                          <a:solidFill>
                            <a:schemeClr val="tx1"/>
                          </a:solidFill>
                          <a:effectLst/>
                          <a:latin typeface="Arial" charset="0"/>
                          <a:cs typeface="Arial" charset="0"/>
                        </a:rPr>
                      </a:br>
                      <a:r>
                        <a:rPr kumimoji="0" lang="fr-FR" sz="2400" b="0" i="0" u="none" strike="noStrike" cap="none" normalizeH="0" baseline="0" dirty="0">
                          <a:ln>
                            <a:noFill/>
                          </a:ln>
                          <a:solidFill>
                            <a:schemeClr val="tx1"/>
                          </a:solidFill>
                          <a:effectLst/>
                          <a:latin typeface="Arial" charset="0"/>
                          <a:cs typeface="Arial" charset="0"/>
                        </a:rPr>
                        <a:t>Souviens-Toi de moi Ô mon Roi,</a:t>
                      </a:r>
                      <a:br>
                        <a:rPr kumimoji="0" lang="fr-FR" sz="2400" b="0" i="0" u="none" strike="noStrike" cap="none" normalizeH="0" baseline="0" dirty="0">
                          <a:ln>
                            <a:noFill/>
                          </a:ln>
                          <a:solidFill>
                            <a:schemeClr val="tx1"/>
                          </a:solidFill>
                          <a:effectLst/>
                          <a:latin typeface="Arial" charset="0"/>
                          <a:cs typeface="Arial" charset="0"/>
                        </a:rPr>
                      </a:br>
                      <a:r>
                        <a:rPr kumimoji="0" lang="fr-FR" sz="2400" b="0" i="0" u="none" strike="noStrike" cap="none" normalizeH="0" baseline="0" dirty="0">
                          <a:ln>
                            <a:noFill/>
                          </a:ln>
                          <a:solidFill>
                            <a:schemeClr val="tx1"/>
                          </a:solidFill>
                          <a:effectLst/>
                          <a:latin typeface="Arial" charset="0"/>
                          <a:cs typeface="Arial" charset="0"/>
                        </a:rPr>
                        <a:t>Quand Tu seras dans Ton Royaume.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a:t>
                      </a:r>
                      <a:r>
                        <a:rPr kumimoji="0" lang="ar-SA" sz="2400" b="0" i="0" u="none" strike="noStrike" cap="none" normalizeH="0" baseline="0" dirty="0" err="1">
                          <a:ln>
                            <a:noFill/>
                          </a:ln>
                          <a:solidFill>
                            <a:schemeClr val="tx1"/>
                          </a:solidFill>
                          <a:effectLst/>
                          <a:latin typeface="Arial" charset="0"/>
                          <a:cs typeface="Arial" charset="0"/>
                        </a:rPr>
                        <a:t>اذكرنى</a:t>
                      </a:r>
                      <a:r>
                        <a:rPr kumimoji="0" lang="ar-SA" sz="2400" b="0" i="0" u="none" strike="noStrike" cap="none" normalizeH="0" baseline="0" dirty="0">
                          <a:ln>
                            <a:noFill/>
                          </a:ln>
                          <a:solidFill>
                            <a:schemeClr val="tx1"/>
                          </a:solidFill>
                          <a:effectLst/>
                          <a:latin typeface="Arial" charset="0"/>
                          <a:cs typeface="Arial" charset="0"/>
                        </a:rPr>
                        <a:t> يا ربى،</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اذكرنى</a:t>
                      </a:r>
                      <a:r>
                        <a:rPr kumimoji="0" lang="ar-SA" sz="2400" b="0" i="0" u="none" strike="noStrike" cap="none" normalizeH="0" baseline="0" dirty="0">
                          <a:ln>
                            <a:noFill/>
                          </a:ln>
                          <a:solidFill>
                            <a:schemeClr val="tx1"/>
                          </a:solidFill>
                          <a:effectLst/>
                          <a:latin typeface="Arial" charset="0"/>
                          <a:cs typeface="Arial" charset="0"/>
                        </a:rPr>
                        <a:t> يا إلهى،</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اذكرنى</a:t>
                      </a:r>
                      <a:r>
                        <a:rPr kumimoji="0" lang="ar-SA" sz="2400" b="0" i="0" u="none" strike="noStrike" cap="none" normalizeH="0" baseline="0" dirty="0">
                          <a:ln>
                            <a:noFill/>
                          </a:ln>
                          <a:solidFill>
                            <a:schemeClr val="tx1"/>
                          </a:solidFill>
                          <a:effectLst/>
                          <a:latin typeface="Arial" charset="0"/>
                          <a:cs typeface="Arial" charset="0"/>
                        </a:rPr>
                        <a:t> يا </a:t>
                      </a:r>
                      <a:r>
                        <a:rPr kumimoji="0" lang="ar-SA" sz="2400" b="0" i="0" u="none" strike="noStrike" cap="none" normalizeH="0" baseline="0" dirty="0" err="1">
                          <a:ln>
                            <a:noFill/>
                          </a:ln>
                          <a:solidFill>
                            <a:schemeClr val="tx1"/>
                          </a:solidFill>
                          <a:effectLst/>
                          <a:latin typeface="Arial" charset="0"/>
                          <a:cs typeface="Arial" charset="0"/>
                        </a:rPr>
                        <a:t>ملكى</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متى</a:t>
                      </a:r>
                      <a:r>
                        <a:rPr kumimoji="0" lang="ar-SA" sz="2400" b="0" i="0" u="none" strike="noStrike" cap="none" normalizeH="0" baseline="0" dirty="0">
                          <a:ln>
                            <a:noFill/>
                          </a:ln>
                          <a:solidFill>
                            <a:schemeClr val="tx1"/>
                          </a:solidFill>
                          <a:effectLst/>
                          <a:latin typeface="Arial" charset="0"/>
                          <a:cs typeface="Arial" charset="0"/>
                        </a:rPr>
                        <a:t> جئت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ملكوتك."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22068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200" b="0" i="0" u="none" strike="noStrike" cap="none" normalizeH="0" baseline="0" dirty="0">
                          <a:ln>
                            <a:noFill/>
                          </a:ln>
                          <a:solidFill>
                            <a:srgbClr val="FFFF00"/>
                          </a:solidFill>
                          <a:effectLst/>
                          <a:latin typeface="CS Avva Shenouda" pitchFamily="34" charset="0"/>
                          <a:cs typeface="Arial" charset="0"/>
                        </a:rPr>
                        <a:t>```</a:t>
                      </a: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a~ripameui</a:t>
                      </a:r>
                      <a:r>
                        <a:rPr kumimoji="0" lang="en-US" sz="3600" b="0" i="0" u="none" strike="noStrike" cap="none" normalizeH="0" baseline="0" dirty="0">
                          <a:ln>
                            <a:noFill/>
                          </a:ln>
                          <a:solidFill>
                            <a:srgbClr val="FFFF00"/>
                          </a:solidFill>
                          <a:effectLst/>
                          <a:latin typeface="Coptic1" pitchFamily="2" charset="0"/>
                          <a:cs typeface="Arial" charset="0"/>
                        </a:rPr>
                        <a:t>~ w~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a~ripameui</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Panou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a~ripameui</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Paouro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aksani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tekmetouro</a:t>
                      </a:r>
                      <a:r>
                        <a:rPr kumimoji="0" lang="en-US" sz="3600" b="0" i="0" u="none" strike="noStrike" cap="none" normalizeH="0" baseline="0" dirty="0">
                          <a:ln>
                            <a:noFill/>
                          </a:ln>
                          <a:solidFill>
                            <a:srgbClr val="FFFF00"/>
                          </a:solidFill>
                          <a:effectLst/>
                          <a:latin typeface="Coptic1" pitchFamily="2" charset="0"/>
                          <a:cs typeface="Arial" charset="0"/>
                        </a:rPr>
                        <a:t>.</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58496622"/>
      </p:ext>
    </p:extLst>
  </p:cSld>
  <p:clrMapOvr>
    <a:masterClrMapping/>
  </p:clrMapOvr>
  <p:transition/>
</p:sld>
</file>

<file path=ppt/slides/slide1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88087" name="Group 23"/>
          <p:cNvGraphicFramePr>
            <a:graphicFrameLocks noGrp="1"/>
          </p:cNvGraphicFramePr>
          <p:nvPr>
            <p:extLst>
              <p:ext uri="{D42A27DB-BD31-4B8C-83A1-F6EECF244321}">
                <p14:modId xmlns:p14="http://schemas.microsoft.com/office/powerpoint/2010/main" val="4161264003"/>
              </p:ext>
            </p:extLst>
          </p:nvPr>
        </p:nvGraphicFramePr>
        <p:xfrm>
          <a:off x="76200" y="285750"/>
          <a:ext cx="8991600" cy="4267200"/>
        </p:xfrm>
        <a:graphic>
          <a:graphicData uri="http://schemas.openxmlformats.org/drawingml/2006/table">
            <a:tbl>
              <a:tblPr/>
              <a:tblGrid>
                <a:gridCol w="4495800">
                  <a:extLst>
                    <a:ext uri="{9D8B030D-6E8A-4147-A177-3AD203B41FA5}">
                      <a16:colId xmlns:a16="http://schemas.microsoft.com/office/drawing/2014/main" val="20000"/>
                    </a:ext>
                  </a:extLst>
                </a:gridCol>
                <a:gridCol w="4495800">
                  <a:extLst>
                    <a:ext uri="{9D8B030D-6E8A-4147-A177-3AD203B41FA5}">
                      <a16:colId xmlns:a16="http://schemas.microsoft.com/office/drawing/2014/main" val="3421885281"/>
                    </a:ext>
                  </a:extLst>
                </a:gridCol>
              </a:tblGrid>
              <a:tr h="199304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Ainsi c’est Toi ô mon Sauveur Tu acceptas son témoignage Tu as été compatissant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lui donnas le paradis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فأنت يا </a:t>
                      </a:r>
                      <a:r>
                        <a:rPr kumimoji="0" lang="ar-SA" sz="2400" b="0" i="0" u="none" strike="noStrike" cap="none" normalizeH="0" baseline="0" dirty="0" err="1">
                          <a:ln>
                            <a:noFill/>
                          </a:ln>
                          <a:solidFill>
                            <a:schemeClr val="tx1"/>
                          </a:solidFill>
                          <a:effectLst/>
                          <a:latin typeface="Arial" charset="0"/>
                          <a:cs typeface="Arial" charset="0"/>
                        </a:rPr>
                        <a:t>مخلصى</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قبلت إليك اعترافه،</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وترأفت عليه،</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وأرسلته إلى الفردوس.</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27415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S Avva Shenouda" pitchFamily="34" charset="0"/>
                          <a:cs typeface="Arial" charset="0"/>
                        </a:rPr>
                        <a:t>````N</a:t>
                      </a:r>
                      <a:r>
                        <a:rPr kumimoji="0" lang="en-US" sz="3600" b="0" i="0" u="none" strike="noStrike" cap="none" normalizeH="0" baseline="0" dirty="0">
                          <a:ln>
                            <a:noFill/>
                          </a:ln>
                          <a:solidFill>
                            <a:srgbClr val="FFFF00"/>
                          </a:solidFill>
                          <a:effectLst/>
                          <a:latin typeface="Coptic1" pitchFamily="2" charset="0"/>
                          <a:cs typeface="Arial" charset="0"/>
                        </a:rPr>
                        <a:t>yok de w~ </a:t>
                      </a:r>
                      <a:r>
                        <a:rPr kumimoji="0" lang="en-US" sz="3600" b="0" i="0" u="none" strike="noStrike" cap="none" normalizeH="0" baseline="0" dirty="0" err="1">
                          <a:ln>
                            <a:noFill/>
                          </a:ln>
                          <a:solidFill>
                            <a:srgbClr val="FFFF00"/>
                          </a:solidFill>
                          <a:effectLst/>
                          <a:latin typeface="Coptic1" pitchFamily="2" charset="0"/>
                          <a:cs typeface="Arial" charset="0"/>
                        </a:rPr>
                        <a:t>Pacwt</a:t>
                      </a:r>
                      <a:r>
                        <a:rPr kumimoji="0" lang="en-US" sz="3600" b="0" i="0" u="none" strike="noStrike" cap="none" normalizeH="0" baseline="0" dirty="0">
                          <a:ln>
                            <a:noFill/>
                          </a:ln>
                          <a:solidFill>
                            <a:srgbClr val="FFFF00"/>
                          </a:solidFill>
                          <a:effectLst/>
                          <a:latin typeface="Coptic1" pitchFamily="2" charset="0"/>
                          <a:cs typeface="Arial" charset="0"/>
                        </a:rPr>
                        <a:t>/r: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akswp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n~tefo~mologia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aksenh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afouorpf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e~piparadicoc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pt-BR" sz="3600" b="0" i="0" u="none" strike="noStrike" cap="none" normalizeH="0" baseline="0" dirty="0">
                        <a:ln>
                          <a:noFill/>
                        </a:ln>
                        <a:solidFill>
                          <a:srgbClr val="FFFF00"/>
                        </a:solidFill>
                        <a:effectLst/>
                        <a:latin typeface="Coptic1" pitchFamily="2"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40853492"/>
      </p:ext>
    </p:extLst>
  </p:cSld>
  <p:clrMapOvr>
    <a:masterClrMapping/>
  </p:clrMapOvr>
  <p:transition/>
</p:sld>
</file>

<file path=ppt/slides/slide1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90140" name="Group 28"/>
          <p:cNvGraphicFramePr>
            <a:graphicFrameLocks noGrp="1"/>
          </p:cNvGraphicFramePr>
          <p:nvPr>
            <p:extLst>
              <p:ext uri="{D42A27DB-BD31-4B8C-83A1-F6EECF244321}">
                <p14:modId xmlns:p14="http://schemas.microsoft.com/office/powerpoint/2010/main" val="21799634"/>
              </p:ext>
            </p:extLst>
          </p:nvPr>
        </p:nvGraphicFramePr>
        <p:xfrm>
          <a:off x="0" y="438150"/>
          <a:ext cx="9144000" cy="4123944"/>
        </p:xfrm>
        <a:graphic>
          <a:graphicData uri="http://schemas.openxmlformats.org/drawingml/2006/table">
            <a:tbl>
              <a:tblPr/>
              <a:tblGrid>
                <a:gridCol w="5474347">
                  <a:extLst>
                    <a:ext uri="{9D8B030D-6E8A-4147-A177-3AD203B41FA5}">
                      <a16:colId xmlns:a16="http://schemas.microsoft.com/office/drawing/2014/main" val="20000"/>
                    </a:ext>
                  </a:extLst>
                </a:gridCol>
                <a:gridCol w="3669653">
                  <a:extLst>
                    <a:ext uri="{9D8B030D-6E8A-4147-A177-3AD203B41FA5}">
                      <a16:colId xmlns:a16="http://schemas.microsoft.com/office/drawing/2014/main" val="4121896350"/>
                    </a:ext>
                  </a:extLst>
                </a:gridCol>
              </a:tblGrid>
              <a:tr h="192938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moi aussi qui suis pécheur Jésus mon Dieu et mon vrai Roi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Oh ! Traite-moi avec douceur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compte-moi comme l’un d’entre eux</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وأنا أيضاً الخاطئ،</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يسوع إلهى </a:t>
                      </a:r>
                      <a:r>
                        <a:rPr kumimoji="0" lang="ar-SA" sz="2400" b="0" i="0" u="none" strike="noStrike" cap="none" normalizeH="0" baseline="0" dirty="0" err="1">
                          <a:ln>
                            <a:noFill/>
                          </a:ln>
                          <a:solidFill>
                            <a:schemeClr val="tx1"/>
                          </a:solidFill>
                          <a:effectLst/>
                          <a:latin typeface="Arial" charset="0"/>
                          <a:cs typeface="Arial" charset="0"/>
                        </a:rPr>
                        <a:t>وملكى</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الحقيقى</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تحنن علىّ </a:t>
                      </a:r>
                      <a:r>
                        <a:rPr kumimoji="0" lang="ar-SA" sz="2400" b="0" i="0" u="none" strike="noStrike" cap="none" normalizeH="0" baseline="0" dirty="0" err="1">
                          <a:ln>
                            <a:noFill/>
                          </a:ln>
                          <a:solidFill>
                            <a:schemeClr val="tx1"/>
                          </a:solidFill>
                          <a:effectLst/>
                          <a:latin typeface="Arial" charset="0"/>
                          <a:cs typeface="Arial" charset="0"/>
                        </a:rPr>
                        <a:t>واجعلنى</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كأحد هؤلاء.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15544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200" b="0" i="0" u="none" strike="noStrike" cap="none" normalizeH="0" baseline="0" dirty="0">
                          <a:ln>
                            <a:noFill/>
                          </a:ln>
                          <a:solidFill>
                            <a:srgbClr val="FFFF00"/>
                          </a:solidFill>
                          <a:effectLst/>
                          <a:latin typeface="CS Avva Shenouda" pitchFamily="34"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Anok</a:t>
                      </a:r>
                      <a:r>
                        <a:rPr kumimoji="0" lang="en-US" sz="3600" b="0" i="0" u="none" strike="noStrike" cap="none" normalizeH="0" baseline="0" dirty="0">
                          <a:ln>
                            <a:noFill/>
                          </a:ln>
                          <a:solidFill>
                            <a:srgbClr val="FFFF00"/>
                          </a:solidFill>
                          <a:effectLst/>
                          <a:latin typeface="Coptic1" pitchFamily="2" charset="0"/>
                          <a:cs typeface="Arial" charset="0"/>
                        </a:rPr>
                        <a:t> hw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pirefernobi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I/#c# </a:t>
                      </a:r>
                      <a:r>
                        <a:rPr kumimoji="0" lang="en-US" sz="3600" b="0" i="0" u="none" strike="noStrike" cap="none" normalizeH="0" baseline="0" dirty="0" err="1">
                          <a:ln>
                            <a:noFill/>
                          </a:ln>
                          <a:solidFill>
                            <a:srgbClr val="FFFF00"/>
                          </a:solidFill>
                          <a:effectLst/>
                          <a:latin typeface="Coptic1" pitchFamily="2" charset="0"/>
                          <a:cs typeface="Arial" charset="0"/>
                        </a:rPr>
                        <a:t>Panou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sanah~y</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aritt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 </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9600691"/>
      </p:ext>
    </p:extLst>
  </p:cSld>
  <p:clrMapOvr>
    <a:masterClrMapping/>
  </p:clrMapOvr>
  <p:transition/>
</p:sld>
</file>

<file path=ppt/slides/slide1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92183" name="Group 23"/>
          <p:cNvGraphicFramePr>
            <a:graphicFrameLocks noGrp="1"/>
          </p:cNvGraphicFramePr>
          <p:nvPr>
            <p:extLst>
              <p:ext uri="{D42A27DB-BD31-4B8C-83A1-F6EECF244321}">
                <p14:modId xmlns:p14="http://schemas.microsoft.com/office/powerpoint/2010/main" val="1609221091"/>
              </p:ext>
            </p:extLst>
          </p:nvPr>
        </p:nvGraphicFramePr>
        <p:xfrm>
          <a:off x="76200" y="438150"/>
          <a:ext cx="8991600" cy="4114800"/>
        </p:xfrm>
        <a:graphic>
          <a:graphicData uri="http://schemas.openxmlformats.org/drawingml/2006/table">
            <a:tbl>
              <a:tblPr/>
              <a:tblGrid>
                <a:gridCol w="5029200">
                  <a:extLst>
                    <a:ext uri="{9D8B030D-6E8A-4147-A177-3AD203B41FA5}">
                      <a16:colId xmlns:a16="http://schemas.microsoft.com/office/drawing/2014/main" val="20000"/>
                    </a:ext>
                  </a:extLst>
                </a:gridCol>
                <a:gridCol w="3962400">
                  <a:extLst>
                    <a:ext uri="{9D8B030D-6E8A-4147-A177-3AD203B41FA5}">
                      <a16:colId xmlns:a16="http://schemas.microsoft.com/office/drawing/2014/main" val="2541415809"/>
                    </a:ext>
                  </a:extLst>
                </a:gridCol>
              </a:tblGrid>
              <a:tr h="183232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je le sais : Tu es Très-Bon Clément et miséricordieux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Aussi, prends-moi en Ta pitié</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Eternellement à tout jamais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أنا أعرف أنك صالح،</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رؤوف ورحيم،</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اذكرنى</a:t>
                      </a:r>
                      <a:r>
                        <a:rPr kumimoji="0" lang="ar-SA" sz="2400" b="0" i="0" u="none" strike="noStrike" cap="none" normalizeH="0" baseline="0" dirty="0">
                          <a:ln>
                            <a:noFill/>
                          </a:ln>
                          <a:solidFill>
                            <a:schemeClr val="tx1"/>
                          </a:solidFill>
                          <a:effectLst/>
                          <a:latin typeface="Arial" charset="0"/>
                          <a:cs typeface="Arial" charset="0"/>
                        </a:rPr>
                        <a:t> برحمتك،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إلى أبد الأبد.</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28247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cwoun</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n~refsenh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a~ripameui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pie~neh</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Coptic1" pitchFamily="2" charset="0"/>
                          <a:cs typeface="Arial" charset="0"/>
                        </a:rPr>
                        <a:t> </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16081375"/>
      </p:ext>
    </p:extLst>
  </p:cSld>
  <p:clrMapOvr>
    <a:masterClrMapping/>
  </p:clrMapOvr>
  <p:transition/>
</p:sld>
</file>

<file path=ppt/slides/slide1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94238" name="Group 30"/>
          <p:cNvGraphicFramePr>
            <a:graphicFrameLocks noGrp="1"/>
          </p:cNvGraphicFramePr>
          <p:nvPr>
            <p:extLst>
              <p:ext uri="{D42A27DB-BD31-4B8C-83A1-F6EECF244321}">
                <p14:modId xmlns:p14="http://schemas.microsoft.com/office/powerpoint/2010/main" val="3464926727"/>
              </p:ext>
            </p:extLst>
          </p:nvPr>
        </p:nvGraphicFramePr>
        <p:xfrm>
          <a:off x="76200" y="361950"/>
          <a:ext cx="8991600" cy="4246880"/>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3515086346"/>
                    </a:ext>
                  </a:extLst>
                </a:gridCol>
              </a:tblGrid>
              <a:tr h="169875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J’implore ô mon Seigneur Jésus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Oh ! ne me réprimande pas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Sois sans colère et sans rejet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Corrige aussi mon ignorance</a:t>
                      </a: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إليك يا ربى يسوع، أن لا </a:t>
                      </a:r>
                      <a:r>
                        <a:rPr kumimoji="0" lang="ar-SA" sz="2400" b="0" i="0" u="none" strike="noStrike" cap="none" normalizeH="0" baseline="0" dirty="0" err="1">
                          <a:ln>
                            <a:noFill/>
                          </a:ln>
                          <a:solidFill>
                            <a:schemeClr val="tx1"/>
                          </a:solidFill>
                          <a:effectLst/>
                          <a:latin typeface="Arial" charset="0"/>
                          <a:cs typeface="Arial" charset="0"/>
                        </a:rPr>
                        <a:t>تبكتنى</a:t>
                      </a:r>
                      <a:r>
                        <a:rPr kumimoji="0" lang="ar-SA" sz="2400" b="0" i="0" u="none" strike="noStrike" cap="none" normalizeH="0" baseline="0" dirty="0">
                          <a:ln>
                            <a:noFill/>
                          </a:ln>
                          <a:solidFill>
                            <a:schemeClr val="tx1"/>
                          </a:solidFill>
                          <a:effectLst/>
                          <a:latin typeface="Arial" charset="0"/>
                          <a:cs typeface="Arial" charset="0"/>
                        </a:rPr>
                        <a:t> بغضبك،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ولا برجزك،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تؤدب </a:t>
                      </a:r>
                      <a:r>
                        <a:rPr kumimoji="0" lang="ar-SA" sz="2400" b="0" i="0" u="none" strike="noStrike" cap="none" normalizeH="0" baseline="0" dirty="0" err="1">
                          <a:ln>
                            <a:noFill/>
                          </a:ln>
                          <a:solidFill>
                            <a:schemeClr val="tx1"/>
                          </a:solidFill>
                          <a:effectLst/>
                          <a:latin typeface="Arial" charset="0"/>
                          <a:cs typeface="Arial" charset="0"/>
                        </a:rPr>
                        <a:t>جهالتى</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4812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w~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m~percohi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pekjwnt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oude</a:t>
                      </a:r>
                      <a:r>
                        <a:rPr kumimoji="0" lang="en-US" sz="3600" b="0" i="0" u="none" strike="noStrike" cap="none" normalizeH="0" baseline="0" dirty="0">
                          <a:ln>
                            <a:noFill/>
                          </a:ln>
                          <a:solidFill>
                            <a:srgbClr val="FFFF00"/>
                          </a:solidFill>
                          <a:effectLst/>
                          <a:latin typeface="Coptic1" pitchFamily="2" charset="0"/>
                          <a:cs typeface="Arial" charset="0"/>
                        </a:rPr>
                        <a:t> on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pekm~bon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c~bw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n~tametate~mi</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2800" b="0" i="0" u="none" strike="noStrike" cap="none" normalizeH="0" baseline="0" dirty="0">
                        <a:ln>
                          <a:noFill/>
                        </a:ln>
                        <a:solidFill>
                          <a:srgbClr val="FFFF00"/>
                        </a:solidFill>
                        <a:effectLst/>
                        <a:latin typeface="Coptic1" pitchFamily="2"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43877522"/>
      </p:ext>
    </p:extLst>
  </p:cSld>
  <p:clrMapOvr>
    <a:masterClrMapping/>
  </p:clrMapOvr>
  <p:transition/>
</p:sld>
</file>

<file path=ppt/slides/slide1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96293" name="Group 37"/>
          <p:cNvGraphicFramePr>
            <a:graphicFrameLocks noGrp="1"/>
          </p:cNvGraphicFramePr>
          <p:nvPr>
            <p:extLst>
              <p:ext uri="{D42A27DB-BD31-4B8C-83A1-F6EECF244321}">
                <p14:modId xmlns:p14="http://schemas.microsoft.com/office/powerpoint/2010/main" val="3002075433"/>
              </p:ext>
            </p:extLst>
          </p:nvPr>
        </p:nvGraphicFramePr>
        <p:xfrm>
          <a:off x="76200" y="438150"/>
          <a:ext cx="8991600" cy="4114800"/>
        </p:xfrm>
        <a:graphic>
          <a:graphicData uri="http://schemas.openxmlformats.org/drawingml/2006/table">
            <a:tbl>
              <a:tblPr/>
              <a:tblGrid>
                <a:gridCol w="4758267">
                  <a:extLst>
                    <a:ext uri="{9D8B030D-6E8A-4147-A177-3AD203B41FA5}">
                      <a16:colId xmlns:a16="http://schemas.microsoft.com/office/drawing/2014/main" val="20000"/>
                    </a:ext>
                  </a:extLst>
                </a:gridCol>
                <a:gridCol w="4233333">
                  <a:extLst>
                    <a:ext uri="{9D8B030D-6E8A-4147-A177-3AD203B41FA5}">
                      <a16:colId xmlns:a16="http://schemas.microsoft.com/office/drawing/2014/main" val="3017425902"/>
                    </a:ext>
                  </a:extLst>
                </a:gridCol>
              </a:tblGrid>
              <a:tr h="1880941">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ne veux pas mort du pécheur</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Mais qu’il revienne et qu’il revive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prends pitié de ma faiblesse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Ne me traite pas avec colère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a:ln>
                            <a:noFill/>
                          </a:ln>
                          <a:solidFill>
                            <a:schemeClr val="tx1"/>
                          </a:solidFill>
                          <a:effectLst/>
                          <a:latin typeface="Arial" charset="0"/>
                          <a:cs typeface="Arial" charset="0"/>
                        </a:rPr>
                        <a:t>لأنك لا تشاء موت الخاطئ،</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a:ln>
                            <a:noFill/>
                          </a:ln>
                          <a:solidFill>
                            <a:schemeClr val="tx1"/>
                          </a:solidFill>
                          <a:effectLst/>
                          <a:latin typeface="Arial" charset="0"/>
                          <a:cs typeface="Arial" charset="0"/>
                        </a:rPr>
                        <a:t>مثل أن يرجع ويحيا،</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err="1">
                          <a:ln>
                            <a:noFill/>
                          </a:ln>
                          <a:solidFill>
                            <a:schemeClr val="tx1"/>
                          </a:solidFill>
                          <a:effectLst/>
                          <a:latin typeface="Arial" charset="0"/>
                          <a:cs typeface="Arial" charset="0"/>
                        </a:rPr>
                        <a:t>تراءف</a:t>
                      </a:r>
                      <a:r>
                        <a:rPr kumimoji="0" lang="ar-SA" sz="2100" b="0" i="0" u="none" strike="noStrike" cap="none" normalizeH="0" baseline="0" dirty="0">
                          <a:ln>
                            <a:noFill/>
                          </a:ln>
                          <a:solidFill>
                            <a:schemeClr val="tx1"/>
                          </a:solidFill>
                          <a:effectLst/>
                          <a:latin typeface="Arial" charset="0"/>
                          <a:cs typeface="Arial" charset="0"/>
                        </a:rPr>
                        <a:t> على </a:t>
                      </a:r>
                      <a:r>
                        <a:rPr kumimoji="0" lang="ar-SA" sz="2100" b="0" i="0" u="none" strike="noStrike" cap="none" normalizeH="0" baseline="0" dirty="0" err="1">
                          <a:ln>
                            <a:noFill/>
                          </a:ln>
                          <a:solidFill>
                            <a:schemeClr val="tx1"/>
                          </a:solidFill>
                          <a:effectLst/>
                          <a:latin typeface="Arial" charset="0"/>
                          <a:cs typeface="Arial" charset="0"/>
                        </a:rPr>
                        <a:t>ضعفى</a:t>
                      </a:r>
                      <a:r>
                        <a:rPr kumimoji="0" lang="ar-SA" sz="2100" b="0" i="0" u="none" strike="noStrike" cap="none" normalizeH="0" baseline="0" dirty="0">
                          <a:ln>
                            <a:noFill/>
                          </a:ln>
                          <a:solidFill>
                            <a:schemeClr val="tx1"/>
                          </a:solidFill>
                          <a:effectLst/>
                          <a:latin typeface="Arial" charset="0"/>
                          <a:cs typeface="Arial" charset="0"/>
                        </a:rPr>
                        <a:t>،</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a:ln>
                            <a:noFill/>
                          </a:ln>
                          <a:solidFill>
                            <a:schemeClr val="tx1"/>
                          </a:solidFill>
                          <a:effectLst/>
                          <a:latin typeface="Arial" charset="0"/>
                          <a:cs typeface="Arial" charset="0"/>
                        </a:rPr>
                        <a:t>ولا تنظر إلىّ بغضب.</a:t>
                      </a:r>
                      <a:endParaRPr kumimoji="0" lang="en-US" sz="21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233859">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ouws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m~v~mou</a:t>
                      </a:r>
                      <a:r>
                        <a:rPr kumimoji="0" lang="en-US" sz="3600" b="0" i="0" u="none" strike="noStrike" cap="none" normalizeH="0" baseline="0" dirty="0">
                          <a:ln>
                            <a:noFill/>
                          </a:ln>
                          <a:solidFill>
                            <a:srgbClr val="FFFF00"/>
                          </a:solidFill>
                          <a:effectLst/>
                          <a:latin typeface="Coptic1" pitchFamily="2" charset="0"/>
                          <a:cs typeface="Arial" charset="0"/>
                        </a:rPr>
                        <a:t> an </a:t>
                      </a:r>
                      <a:r>
                        <a:rPr kumimoji="0" lang="en-US" sz="3600" b="0" i="0" u="none" strike="noStrike" cap="none" normalizeH="0" baseline="0" dirty="0" err="1">
                          <a:ln>
                            <a:noFill/>
                          </a:ln>
                          <a:solidFill>
                            <a:srgbClr val="FFFF00"/>
                          </a:solidFill>
                          <a:effectLst/>
                          <a:latin typeface="Coptic1" pitchFamily="2" charset="0"/>
                          <a:cs typeface="Arial" charset="0"/>
                        </a:rPr>
                        <a:t>m~pirefernobi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n~tefkotf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n~tefwnq</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sanah~y</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n~tametjwb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m~percomc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oum~bon</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en-US" sz="2800" b="0" i="0" u="none" strike="noStrike" cap="none" normalizeH="0" baseline="0" dirty="0">
                        <a:ln>
                          <a:noFill/>
                        </a:ln>
                        <a:solidFill>
                          <a:srgbClr val="FFFF00"/>
                        </a:solidFill>
                        <a:effectLst/>
                        <a:latin typeface="Coptic1" pitchFamily="2"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20537206"/>
      </p:ext>
    </p:extLst>
  </p:cSld>
  <p:clrMapOvr>
    <a:masterClrMapping/>
  </p:clrMapOvr>
  <p:transition/>
</p:sld>
</file>

<file path=ppt/slides/slide1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98330" name="Group 26"/>
          <p:cNvGraphicFramePr>
            <a:graphicFrameLocks noGrp="1"/>
          </p:cNvGraphicFramePr>
          <p:nvPr>
            <p:extLst>
              <p:ext uri="{D42A27DB-BD31-4B8C-83A1-F6EECF244321}">
                <p14:modId xmlns:p14="http://schemas.microsoft.com/office/powerpoint/2010/main" val="1899789287"/>
              </p:ext>
            </p:extLst>
          </p:nvPr>
        </p:nvGraphicFramePr>
        <p:xfrm>
          <a:off x="76200" y="209550"/>
          <a:ext cx="8991600" cy="4419600"/>
        </p:xfrm>
        <a:graphic>
          <a:graphicData uri="http://schemas.openxmlformats.org/drawingml/2006/table">
            <a:tbl>
              <a:tblPr/>
              <a:tblGrid>
                <a:gridCol w="4995334">
                  <a:extLst>
                    <a:ext uri="{9D8B030D-6E8A-4147-A177-3AD203B41FA5}">
                      <a16:colId xmlns:a16="http://schemas.microsoft.com/office/drawing/2014/main" val="20000"/>
                    </a:ext>
                  </a:extLst>
                </a:gridCol>
                <a:gridCol w="3996266">
                  <a:extLst>
                    <a:ext uri="{9D8B030D-6E8A-4147-A177-3AD203B41FA5}">
                      <a16:colId xmlns:a16="http://schemas.microsoft.com/office/drawing/2014/main" val="337324790"/>
                    </a:ext>
                  </a:extLst>
                </a:gridCol>
              </a:tblGrid>
              <a:tr h="17678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Oui j’ai péché Seigneur Jésus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Oui j’ai péché, Jésus mon Dieu</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Mon Roi, oh ! ne me compte pas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Tous les péchés que j’ai commis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أخطأت يا يسوع ربى، أخطأت يا يسوع إلهى، يا </a:t>
                      </a:r>
                      <a:r>
                        <a:rPr kumimoji="0" lang="ar-SA" sz="2400" b="0" i="0" u="none" strike="noStrike" cap="none" normalizeH="0" baseline="0" dirty="0" err="1">
                          <a:ln>
                            <a:noFill/>
                          </a:ln>
                          <a:solidFill>
                            <a:schemeClr val="tx1"/>
                          </a:solidFill>
                          <a:effectLst/>
                          <a:latin typeface="Arial" charset="0"/>
                          <a:cs typeface="Arial" charset="0"/>
                        </a:rPr>
                        <a:t>ملكى</a:t>
                      </a:r>
                      <a:r>
                        <a:rPr kumimoji="0" lang="ar-SA" sz="2400" b="0" i="0" u="none" strike="noStrike" cap="none" normalizeH="0" baseline="0" dirty="0">
                          <a:ln>
                            <a:noFill/>
                          </a:ln>
                          <a:solidFill>
                            <a:schemeClr val="tx1"/>
                          </a:solidFill>
                          <a:effectLst/>
                          <a:latin typeface="Arial" charset="0"/>
                          <a:cs typeface="Arial" charset="0"/>
                        </a:rPr>
                        <a:t> لا تحسب علىّ، الخطايا </a:t>
                      </a: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صنعتها.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5176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Aiernobi</a:t>
                      </a:r>
                      <a:r>
                        <a:rPr kumimoji="0" lang="en-US" sz="3600" b="0" i="0" u="none" strike="noStrike" cap="none" normalizeH="0" baseline="0" dirty="0">
                          <a:ln>
                            <a:noFill/>
                          </a:ln>
                          <a:solidFill>
                            <a:srgbClr val="FFFF00"/>
                          </a:solidFill>
                          <a:effectLst/>
                          <a:latin typeface="Coptic1" pitchFamily="2" charset="0"/>
                          <a:cs typeface="Arial" charset="0"/>
                        </a:rPr>
                        <a:t> I/#c#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aiernobi</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Panou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paouro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m~perwp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n~ninobi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etaiaitou</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2800" b="0" i="0" u="none" strike="noStrike" cap="none" normalizeH="0" baseline="0" dirty="0">
                        <a:ln>
                          <a:noFill/>
                        </a:ln>
                        <a:solidFill>
                          <a:srgbClr val="FFFF00"/>
                        </a:solidFill>
                        <a:effectLst/>
                        <a:latin typeface="Coptic1" pitchFamily="2"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24193939"/>
      </p:ext>
    </p:extLst>
  </p:cSld>
  <p:clrMapOvr>
    <a:masterClrMapping/>
  </p:clrMapOvr>
  <p:transition/>
</p:sld>
</file>

<file path=ppt/slides/slide1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00374" name="Group 22"/>
          <p:cNvGraphicFramePr>
            <a:graphicFrameLocks noGrp="1"/>
          </p:cNvGraphicFramePr>
          <p:nvPr>
            <p:extLst>
              <p:ext uri="{D42A27DB-BD31-4B8C-83A1-F6EECF244321}">
                <p14:modId xmlns:p14="http://schemas.microsoft.com/office/powerpoint/2010/main" val="1528512315"/>
              </p:ext>
            </p:extLst>
          </p:nvPr>
        </p:nvGraphicFramePr>
        <p:xfrm>
          <a:off x="76200" y="133350"/>
          <a:ext cx="8991600" cy="4572000"/>
        </p:xfrm>
        <a:graphic>
          <a:graphicData uri="http://schemas.openxmlformats.org/drawingml/2006/table">
            <a:tbl>
              <a:tblPr/>
              <a:tblGrid>
                <a:gridCol w="5667587">
                  <a:extLst>
                    <a:ext uri="{9D8B030D-6E8A-4147-A177-3AD203B41FA5}">
                      <a16:colId xmlns:a16="http://schemas.microsoft.com/office/drawing/2014/main" val="20000"/>
                    </a:ext>
                  </a:extLst>
                </a:gridCol>
                <a:gridCol w="3324013">
                  <a:extLst>
                    <a:ext uri="{9D8B030D-6E8A-4147-A177-3AD203B41FA5}">
                      <a16:colId xmlns:a16="http://schemas.microsoft.com/office/drawing/2014/main" val="2875678030"/>
                    </a:ext>
                  </a:extLst>
                </a:gridCol>
              </a:tblGrid>
              <a:tr h="18288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Je Te demande ô mon Sauveur</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Tes compassions, qu’elles me parviennent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Délivre-moi de toute épreuve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Epreuve qui opprime mon âme</a:t>
                      </a:r>
                      <a:endParaRPr kumimoji="0" lang="fr-CA" sz="22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أسألك يا </a:t>
                      </a:r>
                      <a:r>
                        <a:rPr kumimoji="0" lang="ar-SA" sz="2400" b="0" i="0" u="none" strike="noStrike" cap="none" normalizeH="0" baseline="0" dirty="0" err="1">
                          <a:ln>
                            <a:noFill/>
                          </a:ln>
                          <a:solidFill>
                            <a:schemeClr val="tx1"/>
                          </a:solidFill>
                          <a:effectLst/>
                          <a:latin typeface="Arial" charset="0"/>
                          <a:cs typeface="Arial" charset="0"/>
                        </a:rPr>
                        <a:t>مخلصى</a:t>
                      </a:r>
                      <a:r>
                        <a:rPr kumimoji="0" lang="ar-SA" sz="2400" b="0" i="0" u="none" strike="noStrike" cap="none" normalizeH="0" baseline="0" dirty="0">
                          <a:ln>
                            <a:noFill/>
                          </a:ln>
                          <a:solidFill>
                            <a:schemeClr val="tx1"/>
                          </a:solidFill>
                          <a:effectLst/>
                          <a:latin typeface="Arial" charset="0"/>
                          <a:cs typeface="Arial" charset="0"/>
                        </a:rPr>
                        <a:t>،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SA" sz="2400" b="0" i="0" u="none" strike="noStrike" cap="none" normalizeH="0" baseline="0" dirty="0" err="1">
                          <a:ln>
                            <a:noFill/>
                          </a:ln>
                          <a:solidFill>
                            <a:schemeClr val="tx1"/>
                          </a:solidFill>
                          <a:effectLst/>
                          <a:latin typeface="Arial" charset="0"/>
                          <a:cs typeface="Arial" charset="0"/>
                        </a:rPr>
                        <a:t>فلتدركنى</a:t>
                      </a:r>
                      <a:r>
                        <a:rPr kumimoji="0" lang="ar-SA" sz="2400" b="0" i="0" u="none" strike="noStrike" cap="none" normalizeH="0" baseline="0" dirty="0">
                          <a:ln>
                            <a:noFill/>
                          </a:ln>
                          <a:solidFill>
                            <a:schemeClr val="tx1"/>
                          </a:solidFill>
                          <a:effectLst/>
                          <a:latin typeface="Arial" charset="0"/>
                          <a:cs typeface="Arial" charset="0"/>
                        </a:rPr>
                        <a:t> مراحمك،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SA" sz="2400" b="0" i="0" u="none" strike="noStrike" cap="none" normalizeH="0" baseline="0" dirty="0" err="1">
                          <a:ln>
                            <a:noFill/>
                          </a:ln>
                          <a:solidFill>
                            <a:schemeClr val="tx1"/>
                          </a:solidFill>
                          <a:effectLst/>
                          <a:latin typeface="Arial" charset="0"/>
                          <a:cs typeface="Arial" charset="0"/>
                        </a:rPr>
                        <a:t>لتخلصنى</a:t>
                      </a:r>
                      <a:r>
                        <a:rPr kumimoji="0" lang="ar-SA" sz="2400" b="0" i="0" u="none" strike="noStrike" cap="none" normalizeH="0" baseline="0" dirty="0">
                          <a:ln>
                            <a:noFill/>
                          </a:ln>
                          <a:solidFill>
                            <a:schemeClr val="tx1"/>
                          </a:solidFill>
                          <a:effectLst/>
                          <a:latin typeface="Arial" charset="0"/>
                          <a:cs typeface="Arial" charset="0"/>
                        </a:rPr>
                        <a:t> من الشدائد،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المضادة </a:t>
                      </a:r>
                      <a:r>
                        <a:rPr kumimoji="0" lang="ar-SA" sz="2400" b="0" i="0" u="none" strike="noStrike" cap="none" normalizeH="0" baseline="0" dirty="0" err="1">
                          <a:ln>
                            <a:noFill/>
                          </a:ln>
                          <a:solidFill>
                            <a:schemeClr val="tx1"/>
                          </a:solidFill>
                          <a:effectLst/>
                          <a:latin typeface="Arial" charset="0"/>
                          <a:cs typeface="Arial" charset="0"/>
                        </a:rPr>
                        <a:t>لنفسى</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7432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}]ho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Pacwt</a:t>
                      </a:r>
                      <a:r>
                        <a:rPr kumimoji="0" lang="en-US" sz="3600" b="0" i="0" u="none" strike="noStrike" cap="none" normalizeH="0" baseline="0" dirty="0">
                          <a:ln>
                            <a:noFill/>
                          </a:ln>
                          <a:solidFill>
                            <a:srgbClr val="FFFF00"/>
                          </a:solidFill>
                          <a:effectLst/>
                          <a:latin typeface="Coptic1" pitchFamily="2" charset="0"/>
                          <a:cs typeface="Arial" charset="0"/>
                        </a:rPr>
                        <a:t>/r: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mare </a:t>
                      </a:r>
                      <a:r>
                        <a:rPr kumimoji="0" lang="en-US" sz="3600" b="0" i="0" u="none" strike="noStrike" cap="none" normalizeH="0" baseline="0" dirty="0" err="1">
                          <a:ln>
                            <a:noFill/>
                          </a:ln>
                          <a:solidFill>
                            <a:srgbClr val="FFFF00"/>
                          </a:solidFill>
                          <a:effectLst/>
                          <a:latin typeface="Coptic1" pitchFamily="2" charset="0"/>
                          <a:cs typeface="Arial" charset="0"/>
                        </a:rPr>
                        <a:t>nekmeyna</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tahoi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n~tounohem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nia~nagk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et] </a:t>
                      </a:r>
                      <a:r>
                        <a:rPr kumimoji="0" lang="en-US" sz="3600" b="0" i="0" u="none" strike="noStrike" cap="none" normalizeH="0" baseline="0" dirty="0" err="1">
                          <a:ln>
                            <a:noFill/>
                          </a:ln>
                          <a:solidFill>
                            <a:srgbClr val="FFFF00"/>
                          </a:solidFill>
                          <a:effectLst/>
                          <a:latin typeface="Coptic1" pitchFamily="2" charset="0"/>
                          <a:cs typeface="Arial" charset="0"/>
                        </a:rPr>
                        <a:t>oube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e~ta'u</a:t>
                      </a:r>
                      <a:r>
                        <a:rPr kumimoji="0" lang="en-US" sz="3600" b="0" i="0" u="none" strike="noStrike" cap="none" normalizeH="0" baseline="0" dirty="0">
                          <a:ln>
                            <a:noFill/>
                          </a:ln>
                          <a:solidFill>
                            <a:srgbClr val="FFFF00"/>
                          </a:solidFill>
                          <a:effectLst/>
                          <a:latin typeface="Coptic1" pitchFamily="2" charset="0"/>
                          <a:cs typeface="Arial" charset="0"/>
                        </a:rPr>
                        <a:t>,/. </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32794089"/>
      </p:ext>
    </p:extLst>
  </p:cSld>
  <p:clrMapOvr>
    <a:masterClrMapping/>
  </p:clrMapOvr>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0509" name="Group 29"/>
          <p:cNvGraphicFramePr>
            <a:graphicFrameLocks noGrp="1"/>
          </p:cNvGraphicFramePr>
          <p:nvPr>
            <p:extLst>
              <p:ext uri="{D42A27DB-BD31-4B8C-83A1-F6EECF244321}">
                <p14:modId xmlns:p14="http://schemas.microsoft.com/office/powerpoint/2010/main" val="2234598968"/>
              </p:ext>
            </p:extLst>
          </p:nvPr>
        </p:nvGraphicFramePr>
        <p:xfrm>
          <a:off x="0" y="241300"/>
          <a:ext cx="9144000" cy="4227577"/>
        </p:xfrm>
        <a:graphic>
          <a:graphicData uri="http://schemas.openxmlformats.org/drawingml/2006/table">
            <a:tbl>
              <a:tblPr/>
              <a:tblGrid>
                <a:gridCol w="6281530">
                  <a:extLst>
                    <a:ext uri="{9D8B030D-6E8A-4147-A177-3AD203B41FA5}">
                      <a16:colId xmlns:a16="http://schemas.microsoft.com/office/drawing/2014/main" val="20000"/>
                    </a:ext>
                  </a:extLst>
                </a:gridCol>
                <a:gridCol w="2862470">
                  <a:extLst>
                    <a:ext uri="{9D8B030D-6E8A-4147-A177-3AD203B41FA5}">
                      <a16:colId xmlns:a16="http://schemas.microsoft.com/office/drawing/2014/main" val="20001"/>
                    </a:ext>
                  </a:extLst>
                </a:gridCol>
              </a:tblGrid>
              <a:tr h="1870988">
                <a:tc>
                  <a:txBody>
                    <a:bodyPr/>
                    <a:lstStyle/>
                    <a:p>
                      <a:pPr marL="0" marR="0" lvl="0" indent="0" algn="l" defTabSz="914400" rtl="0" eaLnBrk="1" fontAlgn="base" latinLnBrk="0" hangingPunct="1">
                        <a:lnSpc>
                          <a:spcPct val="8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Souviens-toi, nous t’implorons</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Ô intercesseur fidèle</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Devant Notre Seigneur Jésus-Christ</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Pour qu'Il nous pardonne nos péchés.</a:t>
                      </a:r>
                      <a:endParaRPr kumimoji="0" lang="en-US" sz="2400" b="0" i="0" u="none" strike="noStrike" cap="none" normalizeH="0" baseline="0" dirty="0">
                        <a:ln>
                          <a:noFill/>
                        </a:ln>
                        <a:solidFill>
                          <a:schemeClr val="tx1"/>
                        </a:solidFill>
                        <a:effectLst/>
                        <a:latin typeface="Arial" charset="0"/>
                        <a:ea typeface="SimSun" pitchFamily="2" charset="-122"/>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نسألك </a:t>
                      </a:r>
                      <a:r>
                        <a:rPr kumimoji="0" lang="ar-SA" sz="2400" b="0" i="0" u="none" strike="noStrike" cap="none" normalizeH="0" baseline="0" dirty="0" err="1">
                          <a:ln>
                            <a:noFill/>
                          </a:ln>
                          <a:solidFill>
                            <a:schemeClr val="tx1"/>
                          </a:solidFill>
                          <a:effectLst/>
                          <a:latin typeface="Arial" charset="0"/>
                          <a:cs typeface="Arial" charset="0"/>
                        </a:rPr>
                        <a:t>أذكرينا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أيتها</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ال</a:t>
                      </a:r>
                      <a:r>
                        <a:rPr kumimoji="0" lang="ar-EG" sz="2400" b="0" i="0" u="none" strike="noStrike" cap="none" normalizeH="0" baseline="0" dirty="0">
                          <a:ln>
                            <a:noFill/>
                          </a:ln>
                          <a:solidFill>
                            <a:schemeClr val="tx1"/>
                          </a:solidFill>
                          <a:effectLst/>
                          <a:latin typeface="Arial" charset="0"/>
                          <a:cs typeface="Arial" charset="0"/>
                        </a:rPr>
                        <a:t>شفيعة المؤتمنة</a:t>
                      </a:r>
                    </a:p>
                    <a:p>
                      <a:pPr marL="0" marR="0" lvl="0" indent="0" algn="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أمام </a:t>
                      </a:r>
                      <a:r>
                        <a:rPr kumimoji="0" lang="ar-SA" sz="2400" b="0" i="0" u="none" strike="noStrike" cap="none" normalizeH="0" baseline="0" dirty="0">
                          <a:ln>
                            <a:noFill/>
                          </a:ln>
                          <a:solidFill>
                            <a:schemeClr val="tx1"/>
                          </a:solidFill>
                          <a:effectLst/>
                          <a:latin typeface="Arial" charset="0"/>
                          <a:cs typeface="Arial" charset="0"/>
                        </a:rPr>
                        <a:t>ربنا يسوع المسيح</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a:t>
                      </a:r>
                      <a:r>
                        <a:rPr kumimoji="0" lang="ar-EG" sz="2400" b="0" i="0" u="none" strike="noStrike" cap="none" normalizeH="0" baseline="0" dirty="0">
                          <a:ln>
                            <a:noFill/>
                          </a:ln>
                          <a:solidFill>
                            <a:schemeClr val="tx1"/>
                          </a:solidFill>
                          <a:effectLst/>
                          <a:latin typeface="Arial" charset="0"/>
                          <a:cs typeface="Arial" charset="0"/>
                        </a:rPr>
                        <a:t> لنا خطايانا.</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6589">
                <a:tc gridSpan="2">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Ten]ho </a:t>
                      </a:r>
                      <a:r>
                        <a:rPr kumimoji="0" lang="en-US" sz="3600" b="0" i="0" u="none" strike="noStrike" cap="none" normalizeH="0" baseline="0" dirty="0" err="1">
                          <a:ln>
                            <a:noFill/>
                          </a:ln>
                          <a:solidFill>
                            <a:srgbClr val="FFFF00"/>
                          </a:solidFill>
                          <a:effectLst/>
                          <a:latin typeface="Coptic1" pitchFamily="2" charset="0"/>
                          <a:cs typeface="Arial" charset="0"/>
                        </a:rPr>
                        <a:t>a~ripenmeui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p~roctat</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e~tenhot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nahren</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produit céramique, terre cuite, porcelaine&#10;&#10;Description générée automatiquement">
            <a:extLst>
              <a:ext uri="{FF2B5EF4-FFF2-40B4-BE49-F238E27FC236}">
                <a16:creationId xmlns:a16="http://schemas.microsoft.com/office/drawing/2014/main" id="{910EE107-52FB-4775-A988-71E3AD5E1CE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1550" y="3478350"/>
            <a:ext cx="1576250" cy="1576250"/>
          </a:xfrm>
          <a:prstGeom prst="flowChartConnector">
            <a:avLst/>
          </a:prstGeom>
        </p:spPr>
      </p:pic>
    </p:spTree>
    <p:extLst>
      <p:ext uri="{BB962C8B-B14F-4D97-AF65-F5344CB8AC3E}">
        <p14:creationId xmlns:p14="http://schemas.microsoft.com/office/powerpoint/2010/main" val="2824123345"/>
      </p:ext>
    </p:extLst>
  </p:cSld>
  <p:clrMapOvr>
    <a:masterClrMapping/>
  </p:clrMapOvr>
  <p:transition/>
</p:sld>
</file>

<file path=ppt/slides/slide1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02422" name="Group 22"/>
          <p:cNvGraphicFramePr>
            <a:graphicFrameLocks noGrp="1"/>
          </p:cNvGraphicFramePr>
          <p:nvPr>
            <p:extLst>
              <p:ext uri="{D42A27DB-BD31-4B8C-83A1-F6EECF244321}">
                <p14:modId xmlns:p14="http://schemas.microsoft.com/office/powerpoint/2010/main" val="63036565"/>
              </p:ext>
            </p:extLst>
          </p:nvPr>
        </p:nvGraphicFramePr>
        <p:xfrm>
          <a:off x="76200" y="285750"/>
          <a:ext cx="8991600" cy="441045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3414925586"/>
                    </a:ext>
                  </a:extLst>
                </a:gridCol>
              </a:tblGrid>
              <a:tr h="221589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Ne brûle pas mon ignorance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Comme le peuple de Sodome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ne me détruis pas aussi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Comme le peuple de Gomorrhe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لا تحرق عدم </a:t>
                      </a:r>
                      <a:r>
                        <a:rPr kumimoji="0" lang="ar-SA" sz="2400" b="0" i="0" u="none" strike="noStrike" cap="none" normalizeH="0" baseline="0" dirty="0" err="1">
                          <a:ln>
                            <a:noFill/>
                          </a:ln>
                          <a:solidFill>
                            <a:schemeClr val="tx1"/>
                          </a:solidFill>
                          <a:effectLst/>
                          <a:latin typeface="Arial" charset="0"/>
                          <a:cs typeface="Arial" charset="0"/>
                        </a:rPr>
                        <a:t>معرفتى</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مثل سدوم،</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ولا </a:t>
                      </a:r>
                      <a:r>
                        <a:rPr kumimoji="0" lang="ar-SA" sz="2400" b="0" i="0" u="none" strike="noStrike" cap="none" normalizeH="0" baseline="0" dirty="0" err="1">
                          <a:ln>
                            <a:noFill/>
                          </a:ln>
                          <a:solidFill>
                            <a:schemeClr val="tx1"/>
                          </a:solidFill>
                          <a:effectLst/>
                          <a:latin typeface="Arial" charset="0"/>
                          <a:cs typeface="Arial" charset="0"/>
                        </a:rPr>
                        <a:t>تهلكنى</a:t>
                      </a:r>
                      <a:r>
                        <a:rPr kumimoji="0" lang="ar-SA" sz="2400" b="0" i="0" u="none" strike="noStrike" cap="none" normalizeH="0" baseline="0" dirty="0">
                          <a:ln>
                            <a:noFill/>
                          </a:ln>
                          <a:solidFill>
                            <a:schemeClr val="tx1"/>
                          </a:solidFill>
                          <a:effectLst/>
                          <a:latin typeface="Arial" charset="0"/>
                          <a:cs typeface="Arial" charset="0"/>
                        </a:rPr>
                        <a:t> أيضاً،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مثل عمورة.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178765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200" b="0" i="0" u="none" strike="noStrike" cap="none" normalizeH="0" baseline="0" dirty="0">
                          <a:ln>
                            <a:noFill/>
                          </a:ln>
                          <a:solidFill>
                            <a:srgbClr val="FFFF00"/>
                          </a:solidFill>
                          <a:effectLst/>
                          <a:latin typeface="CS Avva Shenouda" pitchFamily="34"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M~perhi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rwm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e~tametatcwoun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hwf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n~Codoma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oude</a:t>
                      </a:r>
                      <a:r>
                        <a:rPr kumimoji="0" lang="en-US" sz="3600" b="0" i="0" u="none" strike="noStrike" cap="none" normalizeH="0" baseline="0" dirty="0">
                          <a:ln>
                            <a:noFill/>
                          </a:ln>
                          <a:solidFill>
                            <a:srgbClr val="FFFF00"/>
                          </a:solidFill>
                          <a:effectLst/>
                          <a:latin typeface="Coptic1" pitchFamily="2" charset="0"/>
                          <a:cs typeface="Arial" charset="0"/>
                        </a:rPr>
                        <a:t> on </a:t>
                      </a:r>
                      <a:r>
                        <a:rPr kumimoji="0" lang="en-US" sz="3600" b="0" i="0" u="none" strike="noStrike" cap="none" normalizeH="0" baseline="0" dirty="0" err="1">
                          <a:ln>
                            <a:noFill/>
                          </a:ln>
                          <a:solidFill>
                            <a:srgbClr val="FFFF00"/>
                          </a:solidFill>
                          <a:effectLst/>
                          <a:latin typeface="Coptic1" pitchFamily="2" charset="0"/>
                          <a:cs typeface="Arial" charset="0"/>
                        </a:rPr>
                        <a:t>m~pertakoi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hwf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n~Gomorra</a:t>
                      </a:r>
                      <a:r>
                        <a:rPr kumimoji="0" lang="en-US" sz="3600" b="0" i="0" u="none" strike="noStrike" cap="none" normalizeH="0" baseline="0" dirty="0">
                          <a:ln>
                            <a:noFill/>
                          </a:ln>
                          <a:solidFill>
                            <a:srgbClr val="FFFF00"/>
                          </a:solidFill>
                          <a:effectLst/>
                          <a:latin typeface="Coptic1" pitchFamily="2" charset="0"/>
                          <a:cs typeface="Arial" charset="0"/>
                        </a:rPr>
                        <a:t>.</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24202605"/>
      </p:ext>
    </p:extLst>
  </p:cSld>
  <p:clrMapOvr>
    <a:masterClrMapping/>
  </p:clrMapOvr>
  <p:transition/>
</p:sld>
</file>

<file path=ppt/slides/slide1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04470" name="Group 22"/>
          <p:cNvGraphicFramePr>
            <a:graphicFrameLocks noGrp="1"/>
          </p:cNvGraphicFramePr>
          <p:nvPr>
            <p:extLst>
              <p:ext uri="{D42A27DB-BD31-4B8C-83A1-F6EECF244321}">
                <p14:modId xmlns:p14="http://schemas.microsoft.com/office/powerpoint/2010/main" val="549737141"/>
              </p:ext>
            </p:extLst>
          </p:nvPr>
        </p:nvGraphicFramePr>
        <p:xfrm>
          <a:off x="76200" y="285750"/>
          <a:ext cx="8991600" cy="4156710"/>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3849062288"/>
                    </a:ext>
                  </a:extLst>
                </a:gridCol>
              </a:tblGrid>
              <a:tr h="196215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Mais mon Seigneur, oh ! traite-moi</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Comme le peuple de Ninive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Lui qui s’était bien repenti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leurs péchés, Tu pardonnas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لكن يا ربى </a:t>
                      </a:r>
                      <a:r>
                        <a:rPr kumimoji="0" lang="ar-SA" sz="2400" b="0" i="0" u="none" strike="noStrike" cap="none" normalizeH="0" baseline="0" dirty="0" err="1">
                          <a:ln>
                            <a:noFill/>
                          </a:ln>
                          <a:solidFill>
                            <a:schemeClr val="tx1"/>
                          </a:solidFill>
                          <a:effectLst/>
                          <a:latin typeface="Arial" charset="0"/>
                          <a:cs typeface="Arial" charset="0"/>
                        </a:rPr>
                        <a:t>إصنع</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معى</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مثل أهل نينوى،</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الذين تابوا،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فغفرت لهم خطاياهم.</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198303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S Avva Shenouda" pitchFamily="34"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Alla</a:t>
                      </a:r>
                      <a:r>
                        <a:rPr kumimoji="0" lang="en-US" sz="3600" b="0" i="0" u="none" strike="noStrike" cap="none" normalizeH="0" baseline="0" dirty="0">
                          <a:ln>
                            <a:noFill/>
                          </a:ln>
                          <a:solidFill>
                            <a:srgbClr val="FFFF00"/>
                          </a:solidFill>
                          <a:effectLst/>
                          <a:latin typeface="Coptic1" pitchFamily="2" charset="0"/>
                          <a:cs typeface="Arial" charset="0"/>
                        </a:rPr>
                        <a:t>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n~niremNineu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e~tauermetanoin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47224541"/>
      </p:ext>
    </p:extLst>
  </p:cSld>
  <p:clrMapOvr>
    <a:masterClrMapping/>
  </p:clrMapOvr>
  <p:transition/>
</p:sld>
</file>

<file path=ppt/slides/slide1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06523" name="Group 27"/>
          <p:cNvGraphicFramePr>
            <a:graphicFrameLocks noGrp="1"/>
          </p:cNvGraphicFramePr>
          <p:nvPr>
            <p:extLst>
              <p:ext uri="{D42A27DB-BD31-4B8C-83A1-F6EECF244321}">
                <p14:modId xmlns:p14="http://schemas.microsoft.com/office/powerpoint/2010/main" val="3623097451"/>
              </p:ext>
            </p:extLst>
          </p:nvPr>
        </p:nvGraphicFramePr>
        <p:xfrm>
          <a:off x="76200" y="361950"/>
          <a:ext cx="8991600" cy="4242585"/>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1120492480"/>
                    </a:ext>
                  </a:extLst>
                </a:gridCol>
              </a:tblGrid>
              <a:tr h="171884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Que Ta pitié me vienne en aide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Rapidement ô mon Seigneur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Pour m’écrier avec ce peuple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d’une voix perpétuelle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لكن </a:t>
                      </a:r>
                      <a:r>
                        <a:rPr kumimoji="0" lang="ar-SA" sz="2400" b="0" i="0" u="none" strike="noStrike" cap="none" normalizeH="0" baseline="0" dirty="0" err="1">
                          <a:ln>
                            <a:noFill/>
                          </a:ln>
                          <a:solidFill>
                            <a:schemeClr val="tx1"/>
                          </a:solidFill>
                          <a:effectLst/>
                          <a:latin typeface="Arial" charset="0"/>
                          <a:cs typeface="Arial" charset="0"/>
                        </a:rPr>
                        <a:t>فلتدركنى</a:t>
                      </a:r>
                      <a:r>
                        <a:rPr kumimoji="0" lang="ar-SA" sz="2400" b="0" i="0" u="none" strike="noStrike" cap="none" normalizeH="0" baseline="0" dirty="0">
                          <a:ln>
                            <a:noFill/>
                          </a:ln>
                          <a:solidFill>
                            <a:schemeClr val="tx1"/>
                          </a:solidFill>
                          <a:effectLst/>
                          <a:latin typeface="Arial" charset="0"/>
                          <a:cs typeface="Arial" charset="0"/>
                        </a:rPr>
                        <a:t> سريعاً، مراحمك يا ربى، لأصرخ مع هذا الشعب، بصوت لا يسكت.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95959">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200" b="0" i="0" u="none" strike="noStrike" cap="none" normalizeH="0" baseline="0" dirty="0">
                          <a:ln>
                            <a:noFill/>
                          </a:ln>
                          <a:solidFill>
                            <a:srgbClr val="FFFF00"/>
                          </a:solidFill>
                          <a:effectLst/>
                          <a:latin typeface="CS Avva Shenouda" pitchFamily="34"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Alla</a:t>
                      </a:r>
                      <a:r>
                        <a:rPr kumimoji="0" lang="en-US" sz="3600" b="0" i="0" u="none" strike="noStrike" cap="none" normalizeH="0" baseline="0" dirty="0">
                          <a:ln>
                            <a:noFill/>
                          </a:ln>
                          <a:solidFill>
                            <a:srgbClr val="FFFF00"/>
                          </a:solidFill>
                          <a:effectLst/>
                          <a:latin typeface="Coptic1" pitchFamily="2" charset="0"/>
                          <a:cs typeface="Arial" charset="0"/>
                        </a:rPr>
                        <a:t> mare </a:t>
                      </a:r>
                      <a:r>
                        <a:rPr kumimoji="0" lang="en-US" sz="3600" b="0" i="0" u="none" strike="noStrike" cap="none" normalizeH="0" baseline="0" dirty="0" err="1">
                          <a:ln>
                            <a:noFill/>
                          </a:ln>
                          <a:solidFill>
                            <a:srgbClr val="FFFF00"/>
                          </a:solidFill>
                          <a:effectLst/>
                          <a:latin typeface="Coptic1" pitchFamily="2" charset="0"/>
                          <a:cs typeface="Arial" charset="0"/>
                        </a:rPr>
                        <a:t>nekmeyna</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tahoi</a:t>
                      </a:r>
                      <a:r>
                        <a:rPr kumimoji="0" lang="en-US" sz="3600" b="0" i="0" u="none" strike="noStrike" cap="none" normalizeH="0" baseline="0" dirty="0">
                          <a:ln>
                            <a:noFill/>
                          </a:ln>
                          <a:solidFill>
                            <a:srgbClr val="FFFF00"/>
                          </a:solidFill>
                          <a:effectLst/>
                          <a:latin typeface="Coptic1" pitchFamily="2" charset="0"/>
                          <a:cs typeface="Arial" charset="0"/>
                        </a:rPr>
                        <a:t>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n~taws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pailaoc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n~at,arwc</a:t>
                      </a:r>
                      <a:r>
                        <a:rPr kumimoji="0" lang="en-US" sz="3600" b="0" i="0" u="none" strike="noStrike" cap="none" normalizeH="0" baseline="0" dirty="0">
                          <a:ln>
                            <a:noFill/>
                          </a:ln>
                          <a:solidFill>
                            <a:srgbClr val="FFFF00"/>
                          </a:solidFill>
                          <a:effectLst/>
                          <a:latin typeface="Coptic1" pitchFamily="2" charset="0"/>
                          <a:cs typeface="Arial" charset="0"/>
                        </a:rPr>
                        <a:t>.</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6069904"/>
      </p:ext>
    </p:extLst>
  </p:cSld>
  <p:clrMapOvr>
    <a:masterClrMapping/>
  </p:clrMapOvr>
  <p:transition/>
</p:sld>
</file>

<file path=ppt/slides/slide1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08569" name="Group 25"/>
          <p:cNvGraphicFramePr>
            <a:graphicFrameLocks noGrp="1"/>
          </p:cNvGraphicFramePr>
          <p:nvPr>
            <p:extLst>
              <p:ext uri="{D42A27DB-BD31-4B8C-83A1-F6EECF244321}">
                <p14:modId xmlns:p14="http://schemas.microsoft.com/office/powerpoint/2010/main" val="3644804099"/>
              </p:ext>
            </p:extLst>
          </p:nvPr>
        </p:nvGraphicFramePr>
        <p:xfrm>
          <a:off x="76200" y="285750"/>
          <a:ext cx="8991600" cy="4227564"/>
        </p:xfrm>
        <a:graphic>
          <a:graphicData uri="http://schemas.openxmlformats.org/drawingml/2006/table">
            <a:tbl>
              <a:tblPr/>
              <a:tblGrid>
                <a:gridCol w="5088467">
                  <a:extLst>
                    <a:ext uri="{9D8B030D-6E8A-4147-A177-3AD203B41FA5}">
                      <a16:colId xmlns:a16="http://schemas.microsoft.com/office/drawing/2014/main" val="20000"/>
                    </a:ext>
                  </a:extLst>
                </a:gridCol>
                <a:gridCol w="3903133">
                  <a:extLst>
                    <a:ext uri="{9D8B030D-6E8A-4147-A177-3AD203B41FA5}">
                      <a16:colId xmlns:a16="http://schemas.microsoft.com/office/drawing/2014/main" val="1367827308"/>
                    </a:ext>
                  </a:extLst>
                </a:gridCol>
              </a:tblGrid>
              <a:tr h="203300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C’est pour cela que je T’implore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Toi Seigneur Dieu et Sauveur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Epargne-moi Ton jugement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Pour moi qui suis faible et pécheur</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هذا أطلب إليك،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الرب الإله </a:t>
                      </a:r>
                      <a:r>
                        <a:rPr kumimoji="0" lang="ar-SA" sz="2400" b="0" i="0" u="none" strike="noStrike" cap="none" normalizeH="0" baseline="0" dirty="0" err="1">
                          <a:ln>
                            <a:noFill/>
                          </a:ln>
                          <a:solidFill>
                            <a:schemeClr val="tx1"/>
                          </a:solidFill>
                          <a:effectLst/>
                          <a:latin typeface="Arial" charset="0"/>
                          <a:cs typeface="Arial" charset="0"/>
                        </a:rPr>
                        <a:t>مخلصى</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لا </a:t>
                      </a:r>
                      <a:r>
                        <a:rPr kumimoji="0" lang="ar-SA" sz="2400" b="0" i="0" u="none" strike="noStrike" cap="none" normalizeH="0" baseline="0" dirty="0" err="1">
                          <a:ln>
                            <a:noFill/>
                          </a:ln>
                          <a:solidFill>
                            <a:schemeClr val="tx1"/>
                          </a:solidFill>
                          <a:effectLst/>
                          <a:latin typeface="Arial" charset="0"/>
                          <a:cs typeface="Arial" charset="0"/>
                        </a:rPr>
                        <a:t>تحاكمنى</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أنا الضعيف الخاطئ.</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08179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Pacwt</a:t>
                      </a:r>
                      <a:r>
                        <a:rPr kumimoji="0" lang="en-US" sz="3600" b="0" i="0" u="none" strike="noStrike" cap="none" normalizeH="0" baseline="0" dirty="0">
                          <a:ln>
                            <a:noFill/>
                          </a:ln>
                          <a:solidFill>
                            <a:srgbClr val="FFFF00"/>
                          </a:solidFill>
                          <a:effectLst/>
                          <a:latin typeface="Coptic1" pitchFamily="2" charset="0"/>
                          <a:cs typeface="Arial" charset="0"/>
                        </a:rPr>
                        <a:t>/r: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m~peri~ri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n~ouhap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pijwb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n~refernobi</a:t>
                      </a:r>
                      <a:r>
                        <a:rPr kumimoji="0" lang="en-US" sz="3600" b="0" i="0" u="none" strike="noStrike" cap="none" normalizeH="0" baseline="0" dirty="0">
                          <a:ln>
                            <a:noFill/>
                          </a:ln>
                          <a:solidFill>
                            <a:srgbClr val="FFFF00"/>
                          </a:solidFill>
                          <a:effectLst/>
                          <a:latin typeface="Coptic1" pitchFamily="2" charset="0"/>
                          <a:cs typeface="Arial" charset="0"/>
                        </a:rPr>
                        <a:t>.</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47202006"/>
      </p:ext>
    </p:extLst>
  </p:cSld>
  <p:clrMapOvr>
    <a:masterClrMapping/>
  </p:clrMapOvr>
  <p:transition/>
</p:sld>
</file>

<file path=ppt/slides/slide1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0635" name="Group 43"/>
          <p:cNvGraphicFramePr>
            <a:graphicFrameLocks noGrp="1"/>
          </p:cNvGraphicFramePr>
          <p:nvPr>
            <p:extLst>
              <p:ext uri="{D42A27DB-BD31-4B8C-83A1-F6EECF244321}">
                <p14:modId xmlns:p14="http://schemas.microsoft.com/office/powerpoint/2010/main" val="3015638991"/>
              </p:ext>
            </p:extLst>
          </p:nvPr>
        </p:nvGraphicFramePr>
        <p:xfrm>
          <a:off x="76200" y="285750"/>
          <a:ext cx="8991600" cy="4112260"/>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3822850077"/>
                    </a:ext>
                  </a:extLst>
                </a:gridCol>
              </a:tblGrid>
              <a:tr h="191770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Mais viens délie, pardonne-moi</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Pardonne mes nombreux péchés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Pitié ! Ô Bon, Ami des hommes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لكن حل واغفر،</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لى</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ذلاتى</a:t>
                      </a:r>
                      <a:r>
                        <a:rPr kumimoji="0" lang="ar-SA" sz="2400" b="0" i="0" u="none" strike="noStrike" cap="none" normalizeH="0" baseline="0" dirty="0">
                          <a:ln>
                            <a:noFill/>
                          </a:ln>
                          <a:solidFill>
                            <a:schemeClr val="tx1"/>
                          </a:solidFill>
                          <a:effectLst/>
                          <a:latin typeface="Arial" charset="0"/>
                          <a:cs typeface="Arial" charset="0"/>
                        </a:rPr>
                        <a:t> الكثيرة،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كصالح ومحب البشر،</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إرحمنا</a:t>
                      </a:r>
                      <a:r>
                        <a:rPr kumimoji="0" lang="ar-SA" sz="2400" b="0" i="0" u="none" strike="noStrike" cap="none" normalizeH="0" baseline="0" dirty="0">
                          <a:ln>
                            <a:noFill/>
                          </a:ln>
                          <a:solidFill>
                            <a:schemeClr val="tx1"/>
                          </a:solidFill>
                          <a:effectLst/>
                          <a:latin typeface="Arial" charset="0"/>
                          <a:cs typeface="Arial" charset="0"/>
                        </a:rPr>
                        <a:t> كعظيم رحمتك.</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15544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S Avva Shenouda" pitchFamily="34" charset="0"/>
                          <a:cs typeface="Arial" charset="0"/>
                        </a:rPr>
                        <a:t>`</a:t>
                      </a:r>
                      <a:r>
                        <a:rPr kumimoji="0" lang="pt-BR" sz="3600" b="0" i="0" u="none" strike="noStrike" cap="none" normalizeH="0" baseline="0" dirty="0">
                          <a:ln>
                            <a:noFill/>
                          </a:ln>
                          <a:solidFill>
                            <a:srgbClr val="FFFF00"/>
                          </a:solidFill>
                          <a:effectLst/>
                          <a:latin typeface="Coptic1" pitchFamily="2" charset="0"/>
                          <a:cs typeface="Arial" charset="0"/>
                        </a:rPr>
                        <a:t>A</a:t>
                      </a:r>
                      <a:r>
                        <a:rPr kumimoji="0" lang="en-US" sz="3600" b="0" i="0" u="none" strike="noStrike" cap="none" normalizeH="0" baseline="0" dirty="0" err="1">
                          <a:ln>
                            <a:noFill/>
                          </a:ln>
                          <a:solidFill>
                            <a:srgbClr val="FFFF00"/>
                          </a:solidFill>
                          <a:effectLst/>
                          <a:latin typeface="Coptic1" pitchFamily="2" charset="0"/>
                          <a:cs typeface="Arial" charset="0"/>
                        </a:rPr>
                        <a:t>lla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bwl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,w n/</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n~naparap~twma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etos</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pt-BR" sz="3600" b="0" i="0" u="none" strike="noStrike" cap="none" normalizeH="0" baseline="0" dirty="0">
                        <a:ln>
                          <a:noFill/>
                        </a:ln>
                        <a:solidFill>
                          <a:srgbClr val="FFFF00"/>
                        </a:solidFill>
                        <a:effectLst/>
                        <a:latin typeface="Coptic1" pitchFamily="2"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EADC7D50-0F60-4406-8744-58D1B147AF39}"/>
              </a:ext>
            </a:extLst>
          </p:cNvPr>
          <p:cNvSpPr>
            <a:spLocks noChangeArrowheads="1"/>
          </p:cNvSpPr>
          <p:nvPr/>
        </p:nvSpPr>
        <p:spPr bwMode="auto">
          <a:xfrm>
            <a:off x="3760221"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2ème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الثانية</a:t>
            </a:r>
          </a:p>
        </p:txBody>
      </p:sp>
      <p:sp>
        <p:nvSpPr>
          <p:cNvPr id="8" name="AutoShape 36">
            <a:hlinkClick r:id="rId5" action="ppaction://hlinksldjump" highlightClick="1"/>
            <a:extLst>
              <a:ext uri="{FF2B5EF4-FFF2-40B4-BE49-F238E27FC236}">
                <a16:creationId xmlns:a16="http://schemas.microsoft.com/office/drawing/2014/main" id="{213A3993-EFEE-4C73-8EF4-A6A40FFD2B1A}"/>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30472668"/>
      </p:ext>
    </p:extLst>
  </p:cSld>
  <p:clrMapOvr>
    <a:masterClrMapping/>
  </p:clrMapOvr>
  <p:transition/>
</p:sld>
</file>

<file path=ppt/slides/slide1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32558BE-E5B2-4A5A-9DF2-83B2B8F430E0}"/>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87898480"/>
      </p:ext>
    </p:extLst>
  </p:cSld>
  <p:clrMapOvr>
    <a:masterClrMapping/>
  </p:clrMapOvr>
  <p:transition/>
</p:sld>
</file>

<file path=ppt/slides/slide1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11" name="Rectangle 2"/>
          <p:cNvSpPr>
            <a:spLocks noChangeArrowheads="1"/>
          </p:cNvSpPr>
          <p:nvPr/>
        </p:nvSpPr>
        <p:spPr bwMode="auto">
          <a:xfrm>
            <a:off x="4195" y="228600"/>
            <a:ext cx="9212778" cy="1311128"/>
          </a:xfrm>
          <a:prstGeom prst="rect">
            <a:avLst/>
          </a:prstGeom>
          <a:noFill/>
          <a:ln w="9525">
            <a:noFill/>
            <a:miter lim="800000"/>
            <a:headEnd/>
            <a:tailEnd/>
          </a:ln>
        </p:spPr>
        <p:txBody>
          <a:bodyPr wrap="none">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kern="1200" cap="none" spc="0" normalizeH="0" baseline="0" noProof="0" dirty="0" err="1">
                <a:ln>
                  <a:noFill/>
                </a:ln>
                <a:solidFill>
                  <a:srgbClr val="FFFFFF"/>
                </a:solidFill>
                <a:effectLst/>
                <a:uLnTx/>
                <a:uFillTx/>
                <a:latin typeface="Arial" charset="0"/>
                <a:ea typeface="+mn-ea"/>
                <a:cs typeface="Arial" charset="0"/>
              </a:rPr>
              <a:t>Doxologie</a:t>
            </a:r>
            <a:r>
              <a:rPr kumimoji="0" lang="en-US" sz="3600" b="0" i="0" u="none" strike="noStrike" kern="1200" cap="none" spc="0" normalizeH="0" baseline="0" noProof="0" dirty="0">
                <a:ln>
                  <a:noFill/>
                </a:ln>
                <a:solidFill>
                  <a:srgbClr val="FFFFFF"/>
                </a:solidFill>
                <a:effectLst/>
                <a:uLnTx/>
                <a:uFillTx/>
                <a:latin typeface="Arial" charset="0"/>
                <a:ea typeface="+mn-ea"/>
                <a:cs typeface="Arial" charset="0"/>
              </a:rPr>
              <a:t> pour le Grand </a:t>
            </a:r>
            <a:r>
              <a:rPr kumimoji="0" lang="en-US" sz="3600" b="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3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3600" b="0" i="0" u="none" strike="noStrike" kern="1200" cap="none" spc="0" normalizeH="0" baseline="0" noProof="0" dirty="0">
                <a:ln>
                  <a:noFill/>
                </a:ln>
                <a:solidFill>
                  <a:srgbClr val="CC0000"/>
                </a:solidFill>
                <a:effectLst/>
                <a:uLnTx/>
                <a:uFillTx/>
                <a:latin typeface="Arial" charset="0"/>
                <a:ea typeface="+mn-ea"/>
                <a:cs typeface="Arial" charset="0"/>
              </a:rPr>
              <a:t>Semaine</a:t>
            </a:r>
            <a:r>
              <a:rPr kumimoji="0" lang="en-CA" sz="3600" b="0" i="0" u="none" strike="noStrike" kern="1200" cap="none" spc="0" normalizeH="0" baseline="0" noProof="0" dirty="0">
                <a:ln>
                  <a:noFill/>
                </a:ln>
                <a:solidFill>
                  <a:srgbClr val="FFFFFF"/>
                </a:solidFill>
                <a:effectLst/>
                <a:uLnTx/>
                <a:uFillTx/>
                <a:latin typeface="Arial" charset="0"/>
                <a:ea typeface="+mn-ea"/>
                <a:cs typeface="Arial" charset="0"/>
              </a:rPr>
              <a:t>)</a:t>
            </a:r>
            <a:endParaRPr kumimoji="0" lang="en-US" sz="3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36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EG" sz="3600" b="0" i="0" u="none" strike="noStrike" kern="1200" cap="none" spc="0" normalizeH="0" baseline="0" noProof="0" dirty="0">
                <a:ln>
                  <a:noFill/>
                </a:ln>
                <a:solidFill>
                  <a:srgbClr val="FFFFFF"/>
                </a:solidFill>
                <a:effectLst/>
                <a:uLnTx/>
                <a:uFillTx/>
                <a:latin typeface="Arial" charset="0"/>
                <a:ea typeface="+mn-ea"/>
                <a:cs typeface="Arial" charset="0"/>
              </a:rPr>
              <a:t> الصوم الكبير (</a:t>
            </a:r>
            <a:r>
              <a:rPr kumimoji="0" lang="ar-EG" sz="3600" b="0" i="0" u="none" strike="noStrike" kern="1200" cap="none" spc="0" normalizeH="0" baseline="0" noProof="0" dirty="0">
                <a:ln>
                  <a:noFill/>
                </a:ln>
                <a:solidFill>
                  <a:srgbClr val="CC0000"/>
                </a:solidFill>
                <a:effectLst/>
                <a:uLnTx/>
                <a:uFillTx/>
                <a:latin typeface="Arial" charset="0"/>
                <a:ea typeface="+mn-ea"/>
                <a:cs typeface="Arial" charset="0"/>
              </a:rPr>
              <a:t>أيام الاسبوع</a:t>
            </a:r>
            <a:r>
              <a:rPr kumimoji="0" lang="ar-EG" sz="3600" b="0" i="0" u="none" strike="noStrike" kern="1200" cap="none" spc="0" normalizeH="0" baseline="0" noProof="0" dirty="0">
                <a:ln>
                  <a:noFill/>
                </a:ln>
                <a:solidFill>
                  <a:srgbClr val="FFFFFF"/>
                </a:solidFill>
                <a:effectLst/>
                <a:uLnTx/>
                <a:uFillTx/>
                <a:latin typeface="Arial" charset="0"/>
                <a:ea typeface="+mn-ea"/>
                <a:cs typeface="Arial" charset="0"/>
              </a:rPr>
              <a:t>)</a:t>
            </a: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pièce, fenêtre&#10;&#10;Description générée automatiquement">
            <a:extLst>
              <a:ext uri="{FF2B5EF4-FFF2-40B4-BE49-F238E27FC236}">
                <a16:creationId xmlns:a16="http://schemas.microsoft.com/office/drawing/2014/main" id="{5291B48B-2E50-47F2-9B12-18C9D046FDA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467100" y="1739900"/>
            <a:ext cx="2209800" cy="3314700"/>
          </a:xfrm>
          <a:prstGeom prst="rect">
            <a:avLst/>
          </a:prstGeom>
        </p:spPr>
      </p:pic>
    </p:spTree>
    <p:extLst>
      <p:ext uri="{BB962C8B-B14F-4D97-AF65-F5344CB8AC3E}">
        <p14:creationId xmlns:p14="http://schemas.microsoft.com/office/powerpoint/2010/main" val="1987171124"/>
      </p:ext>
    </p:extLst>
  </p:cSld>
  <p:clrMapOvr>
    <a:masterClrMapping/>
  </p:clrMapOvr>
  <p:transition/>
</p:sld>
</file>

<file path=ppt/slides/slide1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140502440"/>
              </p:ext>
            </p:extLst>
          </p:nvPr>
        </p:nvGraphicFramePr>
        <p:xfrm>
          <a:off x="76200" y="863600"/>
          <a:ext cx="8991600" cy="3968674"/>
        </p:xfrm>
        <a:graphic>
          <a:graphicData uri="http://schemas.openxmlformats.org/drawingml/2006/table">
            <a:tbl>
              <a:tblPr/>
              <a:tblGrid>
                <a:gridCol w="5022850">
                  <a:extLst>
                    <a:ext uri="{9D8B030D-6E8A-4147-A177-3AD203B41FA5}">
                      <a16:colId xmlns:a16="http://schemas.microsoft.com/office/drawing/2014/main" val="20000"/>
                    </a:ext>
                  </a:extLst>
                </a:gridCol>
                <a:gridCol w="3968750">
                  <a:extLst>
                    <a:ext uri="{9D8B030D-6E8A-4147-A177-3AD203B41FA5}">
                      <a16:colId xmlns:a16="http://schemas.microsoft.com/office/drawing/2014/main" val="747589577"/>
                    </a:ext>
                  </a:extLst>
                </a:gridCol>
              </a:tblGrid>
              <a:tr h="172225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jeûne accompagné de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Sont, de nos âmes, le salut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la pureté et la droiture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C’est bien cela qui plaît à Dieu</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الصوم والصلاة،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هما خلاص نفوسنا،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والطهارة والبر،</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هما اللذان يرضيان الله.</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246419">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Avva_Marcos" panose="04020500000000000000" pitchFamily="82" charset="0"/>
                          <a:cs typeface="Arial" charset="0"/>
                        </a:rPr>
                        <a:t>5</a:t>
                      </a:r>
                      <a:r>
                        <a:rPr kumimoji="0" lang="pt-BR" sz="3600" b="0" i="0" u="none" strike="noStrike" cap="none" normalizeH="0" baseline="0" dirty="0">
                          <a:ln>
                            <a:noFill/>
                          </a:ln>
                          <a:solidFill>
                            <a:srgbClr val="FFFF00"/>
                          </a:solidFill>
                          <a:effectLst/>
                          <a:latin typeface="Coptic1" pitchFamily="2" charset="0"/>
                          <a:cs typeface="Arial" charset="0"/>
                        </a:rPr>
                        <a:t>n/ctia nem pis~l/l:</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n~ywo~u pe p~cw] n~nen'~u,/:</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pitoubo nem ]meym/i:</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 n~ywo~u pe sauranaf m~V~].</a:t>
                      </a:r>
                      <a:endParaRPr kumimoji="0" lang="pt-BR" sz="32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D6F18777-3908-4F68-B97B-C16748C1B1CE}"/>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5" name="Group 47">
            <a:extLst>
              <a:ext uri="{FF2B5EF4-FFF2-40B4-BE49-F238E27FC236}">
                <a16:creationId xmlns:a16="http://schemas.microsoft.com/office/drawing/2014/main" id="{F32523C3-D3CD-4ECD-A532-140784E2EA33}"/>
              </a:ext>
            </a:extLst>
          </p:cNvPr>
          <p:cNvGraphicFramePr>
            <a:graphicFrameLocks noGrp="1"/>
          </p:cNvGraphicFramePr>
          <p:nvPr>
            <p:extLst>
              <p:ext uri="{D42A27DB-BD31-4B8C-83A1-F6EECF244321}">
                <p14:modId xmlns:p14="http://schemas.microsoft.com/office/powerpoint/2010/main" val="385809214"/>
              </p:ext>
            </p:extLst>
          </p:nvPr>
        </p:nvGraphicFramePr>
        <p:xfrm>
          <a:off x="1371600" y="60782"/>
          <a:ext cx="6400800" cy="672084"/>
        </p:xfrm>
        <a:graphic>
          <a:graphicData uri="http://schemas.openxmlformats.org/drawingml/2006/table">
            <a:tbl>
              <a:tblPr/>
              <a:tblGrid>
                <a:gridCol w="6400800">
                  <a:extLst>
                    <a:ext uri="{9D8B030D-6E8A-4147-A177-3AD203B41FA5}">
                      <a16:colId xmlns:a16="http://schemas.microsoft.com/office/drawing/2014/main" val="20000"/>
                    </a:ext>
                  </a:extLst>
                </a:gridCol>
              </a:tblGrid>
              <a:tr h="574218">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kern="1200" cap="none" spc="0" normalizeH="0" baseline="0" noProof="0" dirty="0" err="1">
                          <a:ln>
                            <a:noFill/>
                          </a:ln>
                          <a:solidFill>
                            <a:schemeClr val="tx1"/>
                          </a:solidFill>
                          <a:effectLst/>
                          <a:uLnTx/>
                          <a:uFillTx/>
                          <a:latin typeface="Arial" charset="0"/>
                          <a:ea typeface="+mn-ea"/>
                          <a:cs typeface="Arial" charset="0"/>
                        </a:rPr>
                        <a:t>Doxologie</a:t>
                      </a:r>
                      <a:r>
                        <a:rPr kumimoji="0" lang="en-US" sz="1800" b="0" i="0" u="none" strike="noStrike" kern="1200" cap="none" spc="0" normalizeH="0" baseline="0" noProof="0" dirty="0">
                          <a:ln>
                            <a:noFill/>
                          </a:ln>
                          <a:solidFill>
                            <a:schemeClr val="tx1"/>
                          </a:solidFill>
                          <a:effectLst/>
                          <a:uLnTx/>
                          <a:uFillTx/>
                          <a:latin typeface="Arial" charset="0"/>
                          <a:ea typeface="+mn-ea"/>
                          <a:cs typeface="Arial" charset="0"/>
                        </a:rPr>
                        <a:t> pour le Grand </a:t>
                      </a:r>
                      <a:r>
                        <a:rPr kumimoji="0" lang="en-US" sz="1800" b="0" i="0" u="none" strike="noStrike" kern="1200" cap="none" spc="0" normalizeH="0" baseline="0" noProof="0" dirty="0" err="1">
                          <a:ln>
                            <a:noFill/>
                          </a:ln>
                          <a:solidFill>
                            <a:schemeClr val="tx1"/>
                          </a:solidFill>
                          <a:effectLst/>
                          <a:uLnTx/>
                          <a:uFillTx/>
                          <a:latin typeface="Arial" charset="0"/>
                          <a:ea typeface="+mn-ea"/>
                          <a:cs typeface="Arial" charset="0"/>
                        </a:rPr>
                        <a:t>Carême</a:t>
                      </a:r>
                      <a:r>
                        <a:rPr kumimoji="0" lang="en-CA" sz="1800" b="0" i="0" u="none" strike="noStrike" kern="1200" cap="none" spc="0" normalizeH="0" baseline="0" noProof="0" dirty="0">
                          <a:ln>
                            <a:noFill/>
                          </a:ln>
                          <a:solidFill>
                            <a:schemeClr val="tx1"/>
                          </a:solidFill>
                          <a:effectLst/>
                          <a:uLnTx/>
                          <a:uFillTx/>
                          <a:latin typeface="Arial" charset="0"/>
                          <a:ea typeface="+mn-ea"/>
                          <a:cs typeface="Arial" charset="0"/>
                        </a:rPr>
                        <a:t> (Semaine)</a:t>
                      </a:r>
                      <a:endParaRPr kumimoji="0" lang="en-US" sz="1800" b="0" i="0" u="none" strike="noStrike" kern="1200" cap="none" spc="0" normalizeH="0" baseline="0" noProof="0" dirty="0">
                        <a:ln>
                          <a:noFill/>
                        </a:ln>
                        <a:solidFill>
                          <a:schemeClr val="tx1"/>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1800" b="0" i="0" u="none" strike="noStrike" kern="1200" cap="none" spc="0" normalizeH="0" baseline="0" noProof="0" dirty="0" err="1">
                          <a:ln>
                            <a:noFill/>
                          </a:ln>
                          <a:solidFill>
                            <a:schemeClr val="tx1"/>
                          </a:solidFill>
                          <a:effectLst/>
                          <a:uLnTx/>
                          <a:uFillTx/>
                          <a:latin typeface="Arial" charset="0"/>
                          <a:ea typeface="+mn-ea"/>
                          <a:cs typeface="Arial" charset="0"/>
                        </a:rPr>
                        <a:t>ذكصولوجية</a:t>
                      </a:r>
                      <a:r>
                        <a:rPr kumimoji="0" lang="ar-EG" sz="1800" b="0" i="0" u="none" strike="noStrike" kern="1200" cap="none" spc="0" normalizeH="0" baseline="0" noProof="0" dirty="0">
                          <a:ln>
                            <a:noFill/>
                          </a:ln>
                          <a:solidFill>
                            <a:schemeClr val="tx1"/>
                          </a:solidFill>
                          <a:effectLst/>
                          <a:uLnTx/>
                          <a:uFillTx/>
                          <a:latin typeface="Arial" charset="0"/>
                          <a:ea typeface="+mn-ea"/>
                          <a:cs typeface="Arial" charset="0"/>
                        </a:rPr>
                        <a:t> الصوم الكبير (أيام الاسبوع)</a:t>
                      </a: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827044270"/>
      </p:ext>
    </p:extLst>
  </p:cSld>
  <p:clrMapOvr>
    <a:masterClrMapping/>
  </p:clrMapOvr>
  <p:transition/>
</p:sld>
</file>

<file path=ppt/slides/slide1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6757" name="Group 21"/>
          <p:cNvGraphicFramePr>
            <a:graphicFrameLocks noGrp="1"/>
          </p:cNvGraphicFramePr>
          <p:nvPr>
            <p:extLst>
              <p:ext uri="{D42A27DB-BD31-4B8C-83A1-F6EECF244321}">
                <p14:modId xmlns:p14="http://schemas.microsoft.com/office/powerpoint/2010/main" val="44220153"/>
              </p:ext>
            </p:extLst>
          </p:nvPr>
        </p:nvGraphicFramePr>
        <p:xfrm>
          <a:off x="76200" y="323850"/>
          <a:ext cx="8991600" cy="4495800"/>
        </p:xfrm>
        <a:graphic>
          <a:graphicData uri="http://schemas.openxmlformats.org/drawingml/2006/table">
            <a:tbl>
              <a:tblPr/>
              <a:tblGrid>
                <a:gridCol w="4953000">
                  <a:extLst>
                    <a:ext uri="{9D8B030D-6E8A-4147-A177-3AD203B41FA5}">
                      <a16:colId xmlns:a16="http://schemas.microsoft.com/office/drawing/2014/main" val="20000"/>
                    </a:ext>
                  </a:extLst>
                </a:gridCol>
                <a:gridCol w="4038600">
                  <a:extLst>
                    <a:ext uri="{9D8B030D-6E8A-4147-A177-3AD203B41FA5}">
                      <a16:colId xmlns:a16="http://schemas.microsoft.com/office/drawing/2014/main" val="2081881560"/>
                    </a:ext>
                  </a:extLst>
                </a:gridCol>
              </a:tblGrid>
              <a:tr h="195100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Ainsi c’est par le jeûne que Moïse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Fut élevé sur la montagne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Jusqu’à ce qu’il nous apporta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Loi venant du Seigneur Dieu.</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الصوم هو الذى رفع،</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موسى على الجبل،</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حتى أخذ لنا الناموس،</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قبل الرب الإله.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4479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}n/ctia y/e~tacw~li:</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m~Mwuc/c hijen pitwo~u:</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san~tef[i m~piNomoc nan:</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e~bol hiten P~o#c# V~].</a:t>
                      </a:r>
                      <a:endParaRPr kumimoji="0" lang="pt-BR" sz="3200" b="0" i="0" u="none" strike="noStrike" cap="none" normalizeH="0" baseline="0" dirty="0">
                        <a:ln>
                          <a:noFill/>
                        </a:ln>
                        <a:solidFill>
                          <a:srgbClr val="FFFF00"/>
                        </a:solidFill>
                        <a:effectLst/>
                        <a:latin typeface="Coptic1" pitchFamily="2"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96666059"/>
      </p:ext>
    </p:extLst>
  </p:cSld>
  <p:clrMapOvr>
    <a:masterClrMapping/>
  </p:clrMapOvr>
  <p:transition/>
</p:sld>
</file>

<file path=ppt/slides/slide1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8804" name="Group 20"/>
          <p:cNvGraphicFramePr>
            <a:graphicFrameLocks noGrp="1"/>
          </p:cNvGraphicFramePr>
          <p:nvPr>
            <p:extLst>
              <p:ext uri="{D42A27DB-BD31-4B8C-83A1-F6EECF244321}">
                <p14:modId xmlns:p14="http://schemas.microsoft.com/office/powerpoint/2010/main" val="1120610584"/>
              </p:ext>
            </p:extLst>
          </p:nvPr>
        </p:nvGraphicFramePr>
        <p:xfrm>
          <a:off x="76200" y="323850"/>
          <a:ext cx="8991600" cy="4495800"/>
        </p:xfrm>
        <a:graphic>
          <a:graphicData uri="http://schemas.openxmlformats.org/drawingml/2006/table">
            <a:tbl>
              <a:tblPr/>
              <a:tblGrid>
                <a:gridCol w="4495800">
                  <a:extLst>
                    <a:ext uri="{9D8B030D-6E8A-4147-A177-3AD203B41FA5}">
                      <a16:colId xmlns:a16="http://schemas.microsoft.com/office/drawing/2014/main" val="20000"/>
                    </a:ext>
                  </a:extLst>
                </a:gridCol>
                <a:gridCol w="4495800">
                  <a:extLst>
                    <a:ext uri="{9D8B030D-6E8A-4147-A177-3AD203B41FA5}">
                      <a16:colId xmlns:a16="http://schemas.microsoft.com/office/drawing/2014/main" val="1262705353"/>
                    </a:ext>
                  </a:extLst>
                </a:gridCol>
              </a:tblGrid>
              <a:tr h="164983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C’est par le jeûne que fut élevé</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Elie dans les nuées au ciel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que Daniel fut délivré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Du fond de la fosse aux lions</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الصوم هو الذى رفع،</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إيليا إلى السماء،</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وخلص دانيال،</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جُب الأسود.</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84596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}n/ctia y/e~tacw~li:</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 n~?~liac e~p~swi e~t~ve:</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ouoh acnohem n~Dani/l:</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 e~bolqen v~lakkoc n~nimoui~.</a:t>
                      </a:r>
                      <a:endParaRPr kumimoji="0" lang="pt-BR" sz="2400" b="0" i="0" u="none" strike="noStrike" cap="none" normalizeH="0" baseline="0" dirty="0">
                        <a:ln>
                          <a:noFill/>
                        </a:ln>
                        <a:solidFill>
                          <a:srgbClr val="FFFF00"/>
                        </a:solidFill>
                        <a:effectLst/>
                        <a:latin typeface="Coptic1" pitchFamily="2"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97659377"/>
      </p:ext>
    </p:extLst>
  </p:cSld>
  <p:clrMapOvr>
    <a:masterClrMapping/>
  </p:clrMapOvr>
  <p:transition/>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2548" name="Group 20"/>
          <p:cNvGraphicFramePr>
            <a:graphicFrameLocks noGrp="1"/>
          </p:cNvGraphicFramePr>
          <p:nvPr>
            <p:extLst>
              <p:ext uri="{D42A27DB-BD31-4B8C-83A1-F6EECF244321}">
                <p14:modId xmlns:p14="http://schemas.microsoft.com/office/powerpoint/2010/main" val="2691574805"/>
              </p:ext>
            </p:extLst>
          </p:nvPr>
        </p:nvGraphicFramePr>
        <p:xfrm>
          <a:off x="0" y="417195"/>
          <a:ext cx="9144000" cy="4625340"/>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419733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300" b="0" i="0" u="none" strike="noStrike" cap="none" normalizeH="0" baseline="0" dirty="0">
                          <a:ln>
                            <a:noFill/>
                          </a:ln>
                          <a:solidFill>
                            <a:schemeClr val="tx1"/>
                          </a:solidFill>
                          <a:effectLst/>
                          <a:latin typeface="Arial" charset="0"/>
                          <a:cs typeface="Arial" charset="0"/>
                        </a:rPr>
                        <a:t>Nous t’exaltons ô Mère de la vraie Lumière, et nous te glorifions ô sainte Mère de Dieu, car tu as enfanté pour nous le Sauveur du monde. Il est venu et a sauvé nos âmes. Gloire à Toi ô notre Seigneur et notre Roi, le Christ: fierté des apôtres, couronne des martyrs, allégresse des justes, affermissement des Eglises et rémission des péchés. Nous proclamons la Trinité sainte: Une seule Divinité; nous l’adorons et nous la glorifions. Pitié Seigneur, Pitié Seigneur, Seigneur bénis-nous. Amen !</a:t>
                      </a: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w="28575"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نعظمك يا أم النور </a:t>
                      </a:r>
                      <a:r>
                        <a:rPr kumimoji="0" lang="ar-SA" sz="2600" b="0" i="0" u="none" strike="noStrike" cap="none" normalizeH="0" baseline="0" dirty="0" err="1">
                          <a:ln>
                            <a:noFill/>
                          </a:ln>
                          <a:solidFill>
                            <a:schemeClr val="tx1"/>
                          </a:solidFill>
                          <a:effectLst/>
                          <a:latin typeface="Arial" charset="0"/>
                          <a:cs typeface="Arial" charset="0"/>
                        </a:rPr>
                        <a:t>الحقيقي</a:t>
                      </a:r>
                      <a:r>
                        <a:rPr kumimoji="0" lang="ar-SA" sz="2600" b="0" i="0" u="none" strike="noStrike" cap="none" normalizeH="0" baseline="0" dirty="0">
                          <a:ln>
                            <a:noFill/>
                          </a:ln>
                          <a:solidFill>
                            <a:schemeClr val="tx1"/>
                          </a:solidFill>
                          <a:effectLst/>
                          <a:latin typeface="Arial" charset="0"/>
                          <a:cs typeface="Arial" charset="0"/>
                        </a:rPr>
                        <a:t>، ونمجدك أيتها العذراء القديسة، والدة الإله، لأنك ولدت لنا مخلص العالم، أتى وخلص نفوسنا. المجد لكَ يا سيدنا وملكنا المسيح، فخر الرسل، إكليل الشهداء تهليل الصديقين، ثبات الكنائس، غفران الخطايا. نبشر بالثالوث القدوس، لاهوت واحد، نسجد له ونمجده. يا رب ارحم.</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يا رب ارحم. يا رب بارك. أمين.</a:t>
                      </a:r>
                      <a:endParaRPr kumimoji="0" lang="en-CA"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w="28575" cap="flat" cmpd="sng" algn="ctr">
                      <a:noFill/>
                      <a:prstDash val="solid"/>
                      <a:round/>
                      <a:headEnd type="none" w="med" len="med"/>
                      <a:tailEnd type="none" w="med" len="med"/>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4191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3BE54CEB-CFB6-478F-9C63-2EFA9065AA65}"/>
              </a:ext>
            </a:extLst>
          </p:cNvPr>
          <p:cNvGraphicFramePr>
            <a:graphicFrameLocks noGrp="1"/>
          </p:cNvGraphicFramePr>
          <p:nvPr/>
        </p:nvGraphicFramePr>
        <p:xfrm>
          <a:off x="1524000" y="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270316786"/>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a:ln>
                            <a:noFill/>
                          </a:ln>
                          <a:solidFill>
                            <a:schemeClr val="tx1"/>
                          </a:solidFill>
                          <a:effectLst/>
                          <a:latin typeface="Arial" charset="0"/>
                          <a:cs typeface="Arial" charset="0"/>
                        </a:rPr>
                        <a:t>Introduction  au Credo - </a:t>
                      </a:r>
                      <a:r>
                        <a:rPr kumimoji="0" lang="ar-SA" sz="2100" b="0" i="0" u="none" strike="noStrike" cap="none" normalizeH="0" baseline="0" dirty="0">
                          <a:ln>
                            <a:noFill/>
                          </a:ln>
                          <a:solidFill>
                            <a:schemeClr val="tx1"/>
                          </a:solidFill>
                          <a:effectLst/>
                          <a:latin typeface="Arial" charset="0"/>
                          <a:cs typeface="Arial" charset="0"/>
                        </a:rPr>
                        <a:t>بدء قانون الإيمان</a:t>
                      </a:r>
                      <a:r>
                        <a:rPr kumimoji="0" lang="en-US" sz="2100" b="0" i="0" u="none" strike="noStrike" cap="none" normalizeH="0" baseline="0" dirty="0">
                          <a:ln>
                            <a:noFill/>
                          </a:ln>
                          <a:solidFill>
                            <a:schemeClr val="tx1"/>
                          </a:solidFill>
                          <a:effectLst/>
                          <a:latin typeface="Arial" charset="0"/>
                          <a:cs typeface="Arial" charset="0"/>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9857874"/>
                  </a:ext>
                </a:extLst>
              </a:tr>
            </a:tbl>
          </a:graphicData>
        </a:graphic>
      </p:graphicFrame>
    </p:spTree>
  </p:cSld>
  <p:clrMapOvr>
    <a:masterClrMapping/>
  </p:clrMapOvr>
  <p:transition/>
</p:sld>
</file>

<file path=ppt/slides/slide1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20871" name="Group 39"/>
          <p:cNvGraphicFramePr>
            <a:graphicFrameLocks noGrp="1"/>
          </p:cNvGraphicFramePr>
          <p:nvPr>
            <p:extLst>
              <p:ext uri="{D42A27DB-BD31-4B8C-83A1-F6EECF244321}">
                <p14:modId xmlns:p14="http://schemas.microsoft.com/office/powerpoint/2010/main" val="2122385562"/>
              </p:ext>
            </p:extLst>
          </p:nvPr>
        </p:nvGraphicFramePr>
        <p:xfrm>
          <a:off x="0" y="333375"/>
          <a:ext cx="9144000" cy="4759621"/>
        </p:xfrm>
        <a:graphic>
          <a:graphicData uri="http://schemas.openxmlformats.org/drawingml/2006/table">
            <a:tbl>
              <a:tblPr/>
              <a:tblGrid>
                <a:gridCol w="5289973">
                  <a:extLst>
                    <a:ext uri="{9D8B030D-6E8A-4147-A177-3AD203B41FA5}">
                      <a16:colId xmlns:a16="http://schemas.microsoft.com/office/drawing/2014/main" val="20000"/>
                    </a:ext>
                  </a:extLst>
                </a:gridCol>
                <a:gridCol w="3854027">
                  <a:extLst>
                    <a:ext uri="{9D8B030D-6E8A-4147-A177-3AD203B41FA5}">
                      <a16:colId xmlns:a16="http://schemas.microsoft.com/office/drawing/2014/main" val="3272009257"/>
                    </a:ext>
                  </a:extLst>
                </a:gridCol>
              </a:tblGrid>
              <a:tr h="214966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Notre Seigneur Jésus Christ a jeûné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Pour nous quarante jours et nuits</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C’était afin de nous sauver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nous sauver de nos péchés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ربنا يسوع المسيح،</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صام عنا،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أربعين يوماً وأربعين ليلة،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حتى خلصنا من خطايانا.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995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S Avva Shenouda" pitchFamily="34" charset="0"/>
                          <a:cs typeface="Arial" charset="0"/>
                        </a:rPr>
                        <a:t>`</a:t>
                      </a:r>
                      <a:r>
                        <a:rPr kumimoji="0" lang="pt-BR"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en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e~tafern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cteuin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n~h~me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h~me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n~e~jwrh</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n~tefcotten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45374629"/>
      </p:ext>
    </p:extLst>
  </p:cSld>
  <p:clrMapOvr>
    <a:masterClrMapping/>
  </p:clrMapOvr>
  <p:transition/>
</p:sld>
</file>

<file path=ppt/slides/slide1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22900" name="Group 20"/>
          <p:cNvGraphicFramePr>
            <a:graphicFrameLocks noGrp="1"/>
          </p:cNvGraphicFramePr>
          <p:nvPr>
            <p:extLst>
              <p:ext uri="{D42A27DB-BD31-4B8C-83A1-F6EECF244321}">
                <p14:modId xmlns:p14="http://schemas.microsoft.com/office/powerpoint/2010/main" val="638223751"/>
              </p:ext>
            </p:extLst>
          </p:nvPr>
        </p:nvGraphicFramePr>
        <p:xfrm>
          <a:off x="76200" y="400050"/>
          <a:ext cx="8991600" cy="4343400"/>
        </p:xfrm>
        <a:graphic>
          <a:graphicData uri="http://schemas.openxmlformats.org/drawingml/2006/table">
            <a:tbl>
              <a:tblPr/>
              <a:tblGrid>
                <a:gridCol w="5017347">
                  <a:extLst>
                    <a:ext uri="{9D8B030D-6E8A-4147-A177-3AD203B41FA5}">
                      <a16:colId xmlns:a16="http://schemas.microsoft.com/office/drawing/2014/main" val="20000"/>
                    </a:ext>
                  </a:extLst>
                </a:gridCol>
                <a:gridCol w="3974253">
                  <a:extLst>
                    <a:ext uri="{9D8B030D-6E8A-4147-A177-3AD203B41FA5}">
                      <a16:colId xmlns:a16="http://schemas.microsoft.com/office/drawing/2014/main" val="633043703"/>
                    </a:ext>
                  </a:extLst>
                </a:gridCol>
              </a:tblGrid>
              <a:tr h="183155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nous aussi jeûnons avec pureté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Avec pureté, avec droiture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Aussi prions en s’écriant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En s’écriant et en disant</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ونحن أيضاً فلنصُم،</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بطهارة وبر،</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ونُصلِي،</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صارخين قائلين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1184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2100" b="0" i="0" u="none" strike="noStrike" cap="none" normalizeH="0" baseline="0" dirty="0">
                          <a:ln>
                            <a:noFill/>
                          </a:ln>
                          <a:solidFill>
                            <a:srgbClr val="FFFF00"/>
                          </a:solidFill>
                          <a:effectLst/>
                          <a:latin typeface="CS Avva Shenouda" pitchFamily="34" charset="0"/>
                          <a:cs typeface="Arial" charset="0"/>
                        </a:rPr>
                        <a:t>`</a:t>
                      </a:r>
                      <a:r>
                        <a:rPr kumimoji="0" lang="pt-BR" sz="3600" b="0" i="0" u="none" strike="noStrike" cap="none" normalizeH="0" baseline="0" dirty="0">
                          <a:ln>
                            <a:noFill/>
                          </a:ln>
                          <a:solidFill>
                            <a:srgbClr val="FFFF00"/>
                          </a:solidFill>
                          <a:effectLst/>
                          <a:latin typeface="Coptic1" pitchFamily="2" charset="0"/>
                          <a:cs typeface="Arial" charset="0"/>
                        </a:rPr>
                        <a:t>Anon hwn marene~rn/cteuin: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qen o~utoubo nem o~umeym/i:</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ouoh n~tene~rp~roce~u,ecye:</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enw~s e~bol enjw m~moc</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41714214"/>
      </p:ext>
    </p:extLst>
  </p:cSld>
  <p:clrMapOvr>
    <a:masterClrMapping/>
  </p:clrMapOvr>
  <p:transition/>
</p:sld>
</file>

<file path=ppt/slides/slide1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24957" name="Group 29"/>
          <p:cNvGraphicFramePr>
            <a:graphicFrameLocks noGrp="1"/>
          </p:cNvGraphicFramePr>
          <p:nvPr>
            <p:extLst>
              <p:ext uri="{D42A27DB-BD31-4B8C-83A1-F6EECF244321}">
                <p14:modId xmlns:p14="http://schemas.microsoft.com/office/powerpoint/2010/main" val="1250864755"/>
              </p:ext>
            </p:extLst>
          </p:nvPr>
        </p:nvGraphicFramePr>
        <p:xfrm>
          <a:off x="76200" y="439420"/>
          <a:ext cx="8991600" cy="3877056"/>
        </p:xfrm>
        <a:graphic>
          <a:graphicData uri="http://schemas.openxmlformats.org/drawingml/2006/table">
            <a:tbl>
              <a:tblPr/>
              <a:tblGrid>
                <a:gridCol w="4991100">
                  <a:extLst>
                    <a:ext uri="{9D8B030D-6E8A-4147-A177-3AD203B41FA5}">
                      <a16:colId xmlns:a16="http://schemas.microsoft.com/office/drawing/2014/main" val="20000"/>
                    </a:ext>
                  </a:extLst>
                </a:gridCol>
                <a:gridCol w="4000500">
                  <a:extLst>
                    <a:ext uri="{9D8B030D-6E8A-4147-A177-3AD203B41FA5}">
                      <a16:colId xmlns:a16="http://schemas.microsoft.com/office/drawing/2014/main" val="2840457600"/>
                    </a:ext>
                  </a:extLst>
                </a:gridCol>
              </a:tblGrid>
              <a:tr h="1682496">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notre Père, Toi qui est aux cieux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Oui que Ton Nom soit sanctifié</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Et que Ton Règne arrive aussi</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 Toi la gloire éternellement</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a:t>
                      </a:r>
                      <a:r>
                        <a:rPr kumimoji="0" lang="ar-SA" sz="2400" b="0" i="0" u="none" strike="noStrike" cap="none" normalizeH="0" baseline="0" dirty="0">
                          <a:ln>
                            <a:noFill/>
                          </a:ln>
                          <a:solidFill>
                            <a:schemeClr val="tx1"/>
                          </a:solidFill>
                          <a:effectLst/>
                          <a:latin typeface="Arial" charset="0"/>
                          <a:cs typeface="Arial" charset="0"/>
                        </a:rPr>
                        <a:t>أبانا الذى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السموات،</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ليتقدس اسمك،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ليأت</a:t>
                      </a:r>
                      <a:r>
                        <a:rPr kumimoji="0" lang="ar-SA" sz="2400" b="0" i="0" u="none" strike="noStrike" cap="none" normalizeH="0" baseline="0" dirty="0">
                          <a:ln>
                            <a:noFill/>
                          </a:ln>
                          <a:solidFill>
                            <a:schemeClr val="tx1"/>
                          </a:solidFill>
                          <a:effectLst/>
                          <a:latin typeface="Arial" charset="0"/>
                          <a:cs typeface="Arial" charset="0"/>
                        </a:rPr>
                        <a:t> ملكوتك،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300" b="0" i="0" u="none" strike="noStrike" cap="none" normalizeH="0" baseline="0" dirty="0">
                          <a:ln>
                            <a:noFill/>
                          </a:ln>
                          <a:solidFill>
                            <a:schemeClr val="tx1"/>
                          </a:solidFill>
                          <a:effectLst/>
                          <a:latin typeface="Arial" charset="0"/>
                          <a:cs typeface="Arial" charset="0"/>
                        </a:rPr>
                        <a:t>لأن لك المجد إلى الأبد آمين."</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12801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Je penIwt etqen niv/o~ui~:</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mareftoubo n~je pekran:</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mareci~ n~je tekmeto~uro:</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je vwk pe piw~o~u sa nie~neh a~m/n</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A3903EF1-7645-40CB-9AE5-2E1FF6AC9952}"/>
              </a:ext>
            </a:extLst>
          </p:cNvPr>
          <p:cNvSpPr>
            <a:spLocks noChangeArrowheads="1"/>
          </p:cNvSpPr>
          <p:nvPr/>
        </p:nvSpPr>
        <p:spPr bwMode="auto">
          <a:xfrm>
            <a:off x="3760221"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3ème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endParaRPr lang="ar-EG" dirty="0"/>
          </a:p>
        </p:txBody>
      </p:sp>
      <p:sp>
        <p:nvSpPr>
          <p:cNvPr id="7" name="AutoShape 36">
            <a:hlinkClick r:id="rId5" action="ppaction://hlinksldjump" highlightClick="1"/>
            <a:extLst>
              <a:ext uri="{FF2B5EF4-FFF2-40B4-BE49-F238E27FC236}">
                <a16:creationId xmlns:a16="http://schemas.microsoft.com/office/drawing/2014/main" id="{FDD903C9-842E-406B-8B23-A7D82B4F6721}"/>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194896725"/>
      </p:ext>
    </p:extLst>
  </p:cSld>
  <p:clrMapOvr>
    <a:masterClrMapping/>
  </p:clrMapOvr>
  <p:transition/>
</p:sld>
</file>

<file path=ppt/slides/slide1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EC6D8934-5755-4307-B717-D4422B7707FE}"/>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67045473"/>
      </p:ext>
    </p:extLst>
  </p:cSld>
  <p:clrMapOvr>
    <a:masterClrMapping/>
  </p:clrMapOvr>
  <p:transition/>
</p:sld>
</file>

<file path=ppt/slides/slide1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4028904598"/>
              </p:ext>
            </p:extLst>
          </p:nvPr>
        </p:nvGraphicFramePr>
        <p:xfrm>
          <a:off x="0" y="863600"/>
          <a:ext cx="9144000" cy="4065081"/>
        </p:xfrm>
        <a:graphic>
          <a:graphicData uri="http://schemas.openxmlformats.org/drawingml/2006/table">
            <a:tbl>
              <a:tblPr/>
              <a:tblGrid>
                <a:gridCol w="5540644">
                  <a:extLst>
                    <a:ext uri="{9D8B030D-6E8A-4147-A177-3AD203B41FA5}">
                      <a16:colId xmlns:a16="http://schemas.microsoft.com/office/drawing/2014/main" val="20000"/>
                    </a:ext>
                  </a:extLst>
                </a:gridCol>
                <a:gridCol w="3603356">
                  <a:extLst>
                    <a:ext uri="{9D8B030D-6E8A-4147-A177-3AD203B41FA5}">
                      <a16:colId xmlns:a16="http://schemas.microsoft.com/office/drawing/2014/main" val="747589577"/>
                    </a:ext>
                  </a:extLst>
                </a:gridCol>
              </a:tblGrid>
              <a:tr h="1626681">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Venez et contemplez notre Sauveur Le Bon Ami du genre humain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Lui qui a pratiqué le jeûne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Avec une grande humilité.</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تعالوا أنظروا مخلصنا، محب</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البشر الصالح، صنع فعل</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الصوم، بتواضعه العظيم.</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246419">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Avva_Marcos" panose="04020500000000000000" pitchFamily="82" charset="0"/>
                          <a:cs typeface="Arial" charset="0"/>
                        </a:rPr>
                        <a:t>A</a:t>
                      </a:r>
                      <a:r>
                        <a:rPr kumimoji="0" lang="pt-BR" sz="4000" b="0" i="0" u="none" strike="noStrike" cap="none" normalizeH="0" baseline="0" dirty="0">
                          <a:ln>
                            <a:noFill/>
                          </a:ln>
                          <a:solidFill>
                            <a:srgbClr val="FFFF00"/>
                          </a:solidFill>
                          <a:effectLst/>
                          <a:latin typeface="Coptic1" pitchFamily="2" charset="0"/>
                          <a:cs typeface="Arial" charset="0"/>
                        </a:rPr>
                        <a:t>mwini a~nau e~pencwt/r:</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pimairwmi n~a~gayoc: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afi~ri m~p~hwb n~]n/ctia: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pefnis] n~yebio.</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D6F18777-3908-4F68-B97B-C16748C1B1CE}"/>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5" name="Group 47">
            <a:extLst>
              <a:ext uri="{FF2B5EF4-FFF2-40B4-BE49-F238E27FC236}">
                <a16:creationId xmlns:a16="http://schemas.microsoft.com/office/drawing/2014/main" id="{F32523C3-D3CD-4ECD-A532-140784E2EA33}"/>
              </a:ext>
            </a:extLst>
          </p:cNvPr>
          <p:cNvGraphicFramePr>
            <a:graphicFrameLocks noGrp="1"/>
          </p:cNvGraphicFramePr>
          <p:nvPr>
            <p:extLst>
              <p:ext uri="{D42A27DB-BD31-4B8C-83A1-F6EECF244321}">
                <p14:modId xmlns:p14="http://schemas.microsoft.com/office/powerpoint/2010/main" val="2797020812"/>
              </p:ext>
            </p:extLst>
          </p:nvPr>
        </p:nvGraphicFramePr>
        <p:xfrm>
          <a:off x="1371600" y="60782"/>
          <a:ext cx="6400800" cy="672084"/>
        </p:xfrm>
        <a:graphic>
          <a:graphicData uri="http://schemas.openxmlformats.org/drawingml/2006/table">
            <a:tbl>
              <a:tblPr/>
              <a:tblGrid>
                <a:gridCol w="6400800">
                  <a:extLst>
                    <a:ext uri="{9D8B030D-6E8A-4147-A177-3AD203B41FA5}">
                      <a16:colId xmlns:a16="http://schemas.microsoft.com/office/drawing/2014/main" val="20000"/>
                    </a:ext>
                  </a:extLst>
                </a:gridCol>
              </a:tblGrid>
              <a:tr h="574218">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kern="1200" cap="none" spc="0" normalizeH="0" baseline="0" noProof="0" dirty="0">
                          <a:ln>
                            <a:noFill/>
                          </a:ln>
                          <a:solidFill>
                            <a:schemeClr val="tx1"/>
                          </a:solidFill>
                          <a:effectLst/>
                          <a:uLnTx/>
                          <a:uFillTx/>
                          <a:latin typeface="Arial" charset="0"/>
                          <a:ea typeface="+mn-ea"/>
                          <a:cs typeface="Arial" charset="0"/>
                        </a:rPr>
                        <a:t>3</a:t>
                      </a:r>
                      <a:r>
                        <a:rPr kumimoji="0" lang="en-US" sz="1800" b="0" i="0" u="none" strike="noStrike" kern="1200" cap="none" spc="0" normalizeH="0" baseline="30000" noProof="0" dirty="0">
                          <a:ln>
                            <a:noFill/>
                          </a:ln>
                          <a:solidFill>
                            <a:schemeClr val="tx1"/>
                          </a:solidFill>
                          <a:effectLst/>
                          <a:uLnTx/>
                          <a:uFillTx/>
                          <a:latin typeface="Arial" charset="0"/>
                          <a:ea typeface="+mn-ea"/>
                          <a:cs typeface="Arial" charset="0"/>
                        </a:rPr>
                        <a:t>ème </a:t>
                      </a:r>
                      <a:r>
                        <a:rPr kumimoji="0" lang="en-US" sz="1800" b="0" i="0" u="none" strike="noStrike" kern="1200" cap="none" spc="0" normalizeH="0" baseline="0" noProof="0" dirty="0" err="1">
                          <a:ln>
                            <a:noFill/>
                          </a:ln>
                          <a:solidFill>
                            <a:schemeClr val="tx1"/>
                          </a:solidFill>
                          <a:effectLst/>
                          <a:uLnTx/>
                          <a:uFillTx/>
                          <a:latin typeface="Arial" charset="0"/>
                          <a:ea typeface="+mn-ea"/>
                          <a:cs typeface="Arial" charset="0"/>
                        </a:rPr>
                        <a:t>doxologie</a:t>
                      </a:r>
                      <a:r>
                        <a:rPr kumimoji="0" lang="en-US" sz="1800" b="0" i="0" u="none" strike="noStrike" kern="1200" cap="none" spc="0" normalizeH="0" baseline="0" noProof="0" dirty="0">
                          <a:ln>
                            <a:noFill/>
                          </a:ln>
                          <a:solidFill>
                            <a:schemeClr val="tx1"/>
                          </a:solidFill>
                          <a:effectLst/>
                          <a:uLnTx/>
                          <a:uFillTx/>
                          <a:latin typeface="Arial" charset="0"/>
                          <a:ea typeface="+mn-ea"/>
                          <a:cs typeface="Arial" charset="0"/>
                        </a:rPr>
                        <a:t> pour le Grand </a:t>
                      </a:r>
                      <a:r>
                        <a:rPr kumimoji="0" lang="en-US" sz="1800" b="0" i="0" u="none" strike="noStrike" kern="1200" cap="none" spc="0" normalizeH="0" baseline="0" noProof="0" dirty="0" err="1">
                          <a:ln>
                            <a:noFill/>
                          </a:ln>
                          <a:solidFill>
                            <a:schemeClr val="tx1"/>
                          </a:solidFill>
                          <a:effectLst/>
                          <a:uLnTx/>
                          <a:uFillTx/>
                          <a:latin typeface="Arial" charset="0"/>
                          <a:ea typeface="+mn-ea"/>
                          <a:cs typeface="Arial" charset="0"/>
                        </a:rPr>
                        <a:t>Carême</a:t>
                      </a:r>
                      <a:r>
                        <a:rPr kumimoji="0" lang="en-CA" sz="1800" b="0" i="0" u="none" strike="noStrike" kern="1200" cap="none" spc="0" normalizeH="0" baseline="0" noProof="0" dirty="0">
                          <a:ln>
                            <a:noFill/>
                          </a:ln>
                          <a:solidFill>
                            <a:schemeClr val="tx1"/>
                          </a:solidFill>
                          <a:effectLst/>
                          <a:uLnTx/>
                          <a:uFillTx/>
                          <a:latin typeface="Arial" charset="0"/>
                          <a:ea typeface="+mn-ea"/>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1800" b="0" i="0" u="none" strike="noStrike" kern="1200" cap="none" spc="0" normalizeH="0" baseline="0" noProof="0" dirty="0" err="1">
                          <a:ln>
                            <a:noFill/>
                          </a:ln>
                          <a:solidFill>
                            <a:schemeClr val="tx1"/>
                          </a:solidFill>
                          <a:effectLst/>
                          <a:uLnTx/>
                          <a:uFillTx/>
                          <a:latin typeface="Arial" charset="0"/>
                          <a:ea typeface="+mn-ea"/>
                          <a:cs typeface="Arial" charset="0"/>
                        </a:rPr>
                        <a:t>ذكصولوجية</a:t>
                      </a:r>
                      <a:r>
                        <a:rPr kumimoji="0" lang="ar-EG" sz="1800" b="0" i="0" u="none" strike="noStrike" kern="1200" cap="none" spc="0" normalizeH="0" baseline="0" noProof="0" dirty="0">
                          <a:ln>
                            <a:noFill/>
                          </a:ln>
                          <a:solidFill>
                            <a:schemeClr val="tx1"/>
                          </a:solidFill>
                          <a:effectLst/>
                          <a:uLnTx/>
                          <a:uFillTx/>
                          <a:latin typeface="Arial" charset="0"/>
                          <a:ea typeface="+mn-ea"/>
                          <a:cs typeface="Arial" charset="0"/>
                        </a:rPr>
                        <a:t> الصوم الكبير</a:t>
                      </a: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49104329"/>
      </p:ext>
    </p:extLst>
  </p:cSld>
  <p:clrMapOvr>
    <a:masterClrMapping/>
  </p:clrMapOvr>
  <p:transition/>
</p:sld>
</file>

<file path=ppt/slides/slide1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586226888"/>
              </p:ext>
            </p:extLst>
          </p:nvPr>
        </p:nvGraphicFramePr>
        <p:xfrm>
          <a:off x="76200" y="95250"/>
          <a:ext cx="8991600" cy="4737024"/>
        </p:xfrm>
        <a:graphic>
          <a:graphicData uri="http://schemas.openxmlformats.org/drawingml/2006/table">
            <a:tbl>
              <a:tblPr/>
              <a:tblGrid>
                <a:gridCol w="5494506">
                  <a:extLst>
                    <a:ext uri="{9D8B030D-6E8A-4147-A177-3AD203B41FA5}">
                      <a16:colId xmlns:a16="http://schemas.microsoft.com/office/drawing/2014/main" val="20000"/>
                    </a:ext>
                  </a:extLst>
                </a:gridCol>
                <a:gridCol w="3497094">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Du haut de ces montagnes élevées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En solitude corporelle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Il nous a montré le chemin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Afin que tous nous Le suivions</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فوق الجبال العالية، </a:t>
                      </a:r>
                      <a:r>
                        <a:rPr kumimoji="0" lang="ar-EG" sz="3200" b="0" i="0" u="none" strike="noStrike" cap="none" normalizeH="0" baseline="0" dirty="0" err="1">
                          <a:ln>
                            <a:noFill/>
                          </a:ln>
                          <a:solidFill>
                            <a:schemeClr val="tx1"/>
                          </a:solidFill>
                          <a:effectLst/>
                          <a:latin typeface="Arial" charset="0"/>
                          <a:cs typeface="Arial" charset="0"/>
                        </a:rPr>
                        <a:t>بإنفراد</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جسدي، وعلمنا المسلك،</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لكي نسلك مثله.</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Cap~swi n~nitwo~u et[oci: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qen o~uw~rf n~carkikon: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aftamon e~pima m~mosi: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hina n~tenmosi m~pefr/].</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19382260"/>
      </p:ext>
    </p:extLst>
  </p:cSld>
  <p:clrMapOvr>
    <a:masterClrMapping/>
  </p:clrMapOvr>
  <p:transition/>
</p:sld>
</file>

<file path=ppt/slides/slide1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784705808"/>
              </p:ext>
            </p:extLst>
          </p:nvPr>
        </p:nvGraphicFramePr>
        <p:xfrm>
          <a:off x="76200" y="95250"/>
          <a:ext cx="8991600" cy="4737024"/>
        </p:xfrm>
        <a:graphic>
          <a:graphicData uri="http://schemas.openxmlformats.org/drawingml/2006/table">
            <a:tbl>
              <a:tblPr/>
              <a:tblGrid>
                <a:gridCol w="5040549">
                  <a:extLst>
                    <a:ext uri="{9D8B030D-6E8A-4147-A177-3AD203B41FA5}">
                      <a16:colId xmlns:a16="http://schemas.microsoft.com/office/drawing/2014/main" val="20000"/>
                    </a:ext>
                  </a:extLst>
                </a:gridCol>
                <a:gridCol w="3951051">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Il abolit la force de l’ennemi</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Avec ses ruses et ses intrigues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Il confondit le Tentateur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Qui se présentait face à Lui</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أبطل قوه العدو، وحيله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وحججه، وأفتضح المجرب،</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أمامه.</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Afkwrf n~t~jom n~te pijaji: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nefkotc nem nefkelwiji: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pireferpirazin: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af[isipi m~pefm~yo.</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34779222"/>
      </p:ext>
    </p:extLst>
  </p:cSld>
  <p:clrMapOvr>
    <a:masterClrMapping/>
  </p:clrMapOvr>
  <p:transition/>
</p:sld>
</file>

<file path=ppt/slides/slide1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777637221"/>
              </p:ext>
            </p:extLst>
          </p:nvPr>
        </p:nvGraphicFramePr>
        <p:xfrm>
          <a:off x="76200" y="95250"/>
          <a:ext cx="8991600" cy="4737024"/>
        </p:xfrm>
        <a:graphic>
          <a:graphicData uri="http://schemas.openxmlformats.org/drawingml/2006/table">
            <a:tbl>
              <a:tblPr/>
              <a:tblGrid>
                <a:gridCol w="5429655">
                  <a:extLst>
                    <a:ext uri="{9D8B030D-6E8A-4147-A177-3AD203B41FA5}">
                      <a16:colId xmlns:a16="http://schemas.microsoft.com/office/drawing/2014/main" val="20000"/>
                    </a:ext>
                  </a:extLst>
                </a:gridCol>
                <a:gridCol w="3561945">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Ses apôtres qui Lui étaient proches Et Ses disciples purs aussi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Ont témoigné de Sa victoire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Sur les intrigues de l’ennemi.</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والتلاميذ خواصه، والرسل</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الآطهار</a:t>
                      </a:r>
                      <a:r>
                        <a:rPr kumimoji="0" lang="ar-EG" sz="3200" b="0" i="0" u="none" strike="noStrike" cap="none" normalizeH="0" baseline="0" dirty="0">
                          <a:ln>
                            <a:noFill/>
                          </a:ln>
                          <a:solidFill>
                            <a:schemeClr val="tx1"/>
                          </a:solidFill>
                          <a:effectLst/>
                          <a:latin typeface="Arial" charset="0"/>
                          <a:cs typeface="Arial" charset="0"/>
                        </a:rPr>
                        <a:t>، شهدوا بغلبته،</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علي حجج العدو.</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N/e~te nouf m~may/t/c: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n~a~poctoloc e#y#u#:</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eue~rmeyre e~pef[ro:</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e~jen nilwiji n~te pijaji.</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25519361"/>
      </p:ext>
    </p:extLst>
  </p:cSld>
  <p:clrMapOvr>
    <a:masterClrMapping/>
  </p:clrMapOvr>
  <p:transition/>
</p:sld>
</file>

<file path=ppt/slides/slide1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345711172"/>
              </p:ext>
            </p:extLst>
          </p:nvPr>
        </p:nvGraphicFramePr>
        <p:xfrm>
          <a:off x="76200" y="95250"/>
          <a:ext cx="8991600" cy="4737024"/>
        </p:xfrm>
        <a:graphic>
          <a:graphicData uri="http://schemas.openxmlformats.org/drawingml/2006/table">
            <a:tbl>
              <a:tblPr/>
              <a:tblGrid>
                <a:gridCol w="4969213">
                  <a:extLst>
                    <a:ext uri="{9D8B030D-6E8A-4147-A177-3AD203B41FA5}">
                      <a16:colId xmlns:a16="http://schemas.microsoft.com/office/drawing/2014/main" val="20000"/>
                    </a:ext>
                  </a:extLst>
                </a:gridCol>
                <a:gridCol w="4022387">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Un bénéfice immense et abondant Se manifeste dans le jeûne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Car il efface les péchés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Protège ceux qui sont souillés.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ربح عظيم كثير، كائن في</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الصوم، يمحو الخطايا،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ويستر للذين تدنسوا.</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Ounis] n~h/ou e~naswf:</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f~sop e~bolqen ]n/ctia: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f~nafw] n~ninobi: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f~e~rc~kepazin n~n/e~t[aqem.</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74450347"/>
      </p:ext>
    </p:extLst>
  </p:cSld>
  <p:clrMapOvr>
    <a:masterClrMapping/>
  </p:clrMapOvr>
  <p:transition/>
</p:sld>
</file>

<file path=ppt/slides/slide1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804005502"/>
              </p:ext>
            </p:extLst>
          </p:nvPr>
        </p:nvGraphicFramePr>
        <p:xfrm>
          <a:off x="76200" y="95250"/>
          <a:ext cx="8991600" cy="4737024"/>
        </p:xfrm>
        <a:graphic>
          <a:graphicData uri="http://schemas.openxmlformats.org/drawingml/2006/table">
            <a:tbl>
              <a:tblPr/>
              <a:tblGrid>
                <a:gridCol w="5079460">
                  <a:extLst>
                    <a:ext uri="{9D8B030D-6E8A-4147-A177-3AD203B41FA5}">
                      <a16:colId xmlns:a16="http://schemas.microsoft.com/office/drawing/2014/main" val="20000"/>
                    </a:ext>
                  </a:extLst>
                </a:gridCol>
                <a:gridCol w="391214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Aussi abandonnez toute paresse Soyez actifs et éveillés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cherchez l’amour fraternel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œuvrez pour la bonne entente</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اتركوا الكسل، وتنشطوا،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اطلبوا المحبة الأخوية،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وإسعوا</a:t>
                      </a:r>
                      <a:r>
                        <a:rPr kumimoji="0" lang="ar-EG" sz="3200" b="0" i="0" u="none" strike="noStrike" cap="none" normalizeH="0" baseline="0" dirty="0">
                          <a:ln>
                            <a:noFill/>
                          </a:ln>
                          <a:solidFill>
                            <a:schemeClr val="tx1"/>
                          </a:solidFill>
                          <a:effectLst/>
                          <a:latin typeface="Arial" charset="0"/>
                          <a:cs typeface="Arial" charset="0"/>
                        </a:rPr>
                        <a:t> نحو المودة.</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&lt;w m</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]metamel</a:t>
                      </a:r>
                      <a:r>
                        <a:rPr kumimoji="0" lang="fr-FR"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ouoh [i n</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]meti</a:t>
                      </a:r>
                      <a:r>
                        <a:rPr kumimoji="0" lang="fr-FR" sz="40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kw] n</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ca ]metmaico</a:t>
                      </a:r>
                      <a:r>
                        <a:rPr kumimoji="0" lang="fr-FR"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ouoh [oji n</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ca ]a</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gap</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a:t>
                      </a:r>
                      <a:endParaRPr kumimoji="0" lang="pt-BR" sz="40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39293572"/>
      </p:ext>
    </p:extLst>
  </p:cSld>
  <p:clrMapOvr>
    <a:masterClrMapping/>
  </p:clrMapOvr>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4590" name="Group 14"/>
          <p:cNvGraphicFramePr>
            <a:graphicFrameLocks noGrp="1"/>
          </p:cNvGraphicFramePr>
          <p:nvPr>
            <p:extLst>
              <p:ext uri="{D42A27DB-BD31-4B8C-83A1-F6EECF244321}">
                <p14:modId xmlns:p14="http://schemas.microsoft.com/office/powerpoint/2010/main" val="4129613431"/>
              </p:ext>
            </p:extLst>
          </p:nvPr>
        </p:nvGraphicFramePr>
        <p:xfrm>
          <a:off x="0" y="666750"/>
          <a:ext cx="9144000" cy="4298442"/>
        </p:xfrm>
        <a:graphic>
          <a:graphicData uri="http://schemas.openxmlformats.org/drawingml/2006/table">
            <a:tbl>
              <a:tblPr/>
              <a:tblGrid>
                <a:gridCol w="5322626">
                  <a:extLst>
                    <a:ext uri="{9D8B030D-6E8A-4147-A177-3AD203B41FA5}">
                      <a16:colId xmlns:a16="http://schemas.microsoft.com/office/drawing/2014/main" val="20000"/>
                    </a:ext>
                  </a:extLst>
                </a:gridCol>
                <a:gridCol w="3821374">
                  <a:extLst>
                    <a:ext uri="{9D8B030D-6E8A-4147-A177-3AD203B41FA5}">
                      <a16:colId xmlns:a16="http://schemas.microsoft.com/office/drawing/2014/main" val="20001"/>
                    </a:ext>
                  </a:extLst>
                </a:gridCol>
              </a:tblGrid>
              <a:tr h="429844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En vérité je crois en Un seul Dieu, le Père Tout Puissant Créateur du ciel et de la terre, de toutes les choses visibles et invisibles.</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Je crois en Un seul Seigneur Jésus Christ le Fils unique de Dieu né du Père avant tous les siècles.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بالحقيقة نؤمن بإله واحد،</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الله </a:t>
                      </a:r>
                      <a:r>
                        <a:rPr kumimoji="0" lang="ar-SA" sz="3200" b="0" i="0" u="none" strike="noStrike" cap="none" normalizeH="0" baseline="0" dirty="0" err="1">
                          <a:ln>
                            <a:noFill/>
                          </a:ln>
                          <a:solidFill>
                            <a:schemeClr val="tx1"/>
                          </a:solidFill>
                          <a:effectLst/>
                          <a:latin typeface="Arial" charset="0"/>
                          <a:cs typeface="Arial" charset="0"/>
                        </a:rPr>
                        <a:t>الآب</a:t>
                      </a:r>
                      <a:r>
                        <a:rPr kumimoji="0" lang="ar-SA" sz="3200" b="0" i="0" u="none" strike="noStrike" cap="none" normalizeH="0" baseline="0" dirty="0">
                          <a:ln>
                            <a:noFill/>
                          </a:ln>
                          <a:solidFill>
                            <a:schemeClr val="tx1"/>
                          </a:solidFill>
                          <a:effectLst/>
                          <a:latin typeface="Arial" charset="0"/>
                          <a:cs typeface="Arial" charset="0"/>
                        </a:rPr>
                        <a:t> ضابط الكل،</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خالق السماء والأرض،</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ما يُرَى وما لا يُرَى. نؤمن بربٍ واحد، يسوع المسيح، ابن الله الوحيد، المولود من </a:t>
                      </a:r>
                      <a:r>
                        <a:rPr kumimoji="0" lang="ar-SA" sz="3200" b="0" i="0" u="none" strike="noStrike" cap="none" normalizeH="0" baseline="0" dirty="0" err="1">
                          <a:ln>
                            <a:noFill/>
                          </a:ln>
                          <a:solidFill>
                            <a:schemeClr val="tx1"/>
                          </a:solidFill>
                          <a:effectLst/>
                          <a:latin typeface="Arial" charset="0"/>
                          <a:cs typeface="Arial" charset="0"/>
                        </a:rPr>
                        <a:t>الآب</a:t>
                      </a:r>
                      <a:r>
                        <a:rPr kumimoji="0" lang="ar-SA" sz="3200" b="0" i="0" u="none" strike="noStrike" cap="none" normalizeH="0" baseline="0" dirty="0">
                          <a:ln>
                            <a:noFill/>
                          </a:ln>
                          <a:solidFill>
                            <a:schemeClr val="tx1"/>
                          </a:solidFill>
                          <a:effectLst/>
                          <a:latin typeface="Arial" charset="0"/>
                          <a:cs typeface="Arial" charset="0"/>
                        </a:rPr>
                        <a:t> قبل كل الدهور</a:t>
                      </a:r>
                      <a:r>
                        <a:rPr kumimoji="0" lang="ar-EG" sz="3200" b="0" i="0" u="none" strike="noStrike" cap="none" normalizeH="0" baseline="0" dirty="0">
                          <a:ln>
                            <a:noFill/>
                          </a:ln>
                          <a:solidFill>
                            <a:schemeClr val="tx1"/>
                          </a:solidFill>
                          <a:effectLst/>
                          <a:latin typeface="Arial" charset="0"/>
                          <a:cs typeface="Arial" charset="0"/>
                        </a:rPr>
                        <a:t>،</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1BF1F80E-BCB4-4A37-9BA8-03C849A23C0B}"/>
              </a:ext>
            </a:extLst>
          </p:cNvPr>
          <p:cNvGraphicFramePr>
            <a:graphicFrameLocks noGrp="1"/>
          </p:cNvGraphicFramePr>
          <p:nvPr/>
        </p:nvGraphicFramePr>
        <p:xfrm>
          <a:off x="1524000" y="50334"/>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691514524"/>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100" dirty="0">
                          <a:latin typeface="Arial" charset="0"/>
                          <a:cs typeface="Arial" charset="0"/>
                        </a:rPr>
                        <a:t>Le Credo - </a:t>
                      </a:r>
                      <a:r>
                        <a:rPr lang="ar-EG" sz="2100" dirty="0"/>
                        <a:t>قانون الايمان</a:t>
                      </a:r>
                      <a:endParaRPr lang="en-US" sz="2100" dirty="0">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0957523"/>
                  </a:ext>
                </a:extLst>
              </a:tr>
            </a:tbl>
          </a:graphicData>
        </a:graphic>
      </p:graphicFrame>
    </p:spTree>
  </p:cSld>
  <p:clrMapOvr>
    <a:masterClrMapping/>
  </p:clrMapOvr>
  <p:transition/>
</p:sld>
</file>

<file path=ppt/slides/slide1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296305304"/>
              </p:ext>
            </p:extLst>
          </p:nvPr>
        </p:nvGraphicFramePr>
        <p:xfrm>
          <a:off x="76200" y="95250"/>
          <a:ext cx="8991600" cy="4737024"/>
        </p:xfrm>
        <a:graphic>
          <a:graphicData uri="http://schemas.openxmlformats.org/drawingml/2006/table">
            <a:tbl>
              <a:tblPr/>
              <a:tblGrid>
                <a:gridCol w="5066489">
                  <a:extLst>
                    <a:ext uri="{9D8B030D-6E8A-4147-A177-3AD203B41FA5}">
                      <a16:colId xmlns:a16="http://schemas.microsoft.com/office/drawing/2014/main" val="20000"/>
                    </a:ext>
                  </a:extLst>
                </a:gridCol>
                <a:gridCol w="3925111">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L’humilité parfaite et accomplie Et la piété avec justice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le pardon des transgressions Nous sont accordés par le jeûne.</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كمال التواضع، وبر التقوي،</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وغفران الآثام، من ق بَل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الصوم.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P~jwk m~piyebio e~bol:</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]meym/i n~]meteuceb/c: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p~,w e~bol n~nia~nomia: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e~bol hitotc n~]n/ctia.</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12937368"/>
      </p:ext>
    </p:extLst>
  </p:cSld>
  <p:clrMapOvr>
    <a:masterClrMapping/>
  </p:clrMapOvr>
  <p:transition/>
</p:sld>
</file>

<file path=ppt/slides/slide1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428856794"/>
              </p:ext>
            </p:extLst>
          </p:nvPr>
        </p:nvGraphicFramePr>
        <p:xfrm>
          <a:off x="0" y="95250"/>
          <a:ext cx="9144000" cy="4737024"/>
        </p:xfrm>
        <a:graphic>
          <a:graphicData uri="http://schemas.openxmlformats.org/drawingml/2006/table">
            <a:tbl>
              <a:tblPr/>
              <a:tblGrid>
                <a:gridCol w="5689600">
                  <a:extLst>
                    <a:ext uri="{9D8B030D-6E8A-4147-A177-3AD203B41FA5}">
                      <a16:colId xmlns:a16="http://schemas.microsoft.com/office/drawing/2014/main" val="20000"/>
                    </a:ext>
                  </a:extLst>
                </a:gridCol>
                <a:gridCol w="345440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cs typeface="Arial" charset="0"/>
                        </a:rPr>
                        <a:t>Car tous ceux qui sont attachés au jeûne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cs typeface="Arial" charset="0"/>
                        </a:rPr>
                        <a:t>A la prière continue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cs typeface="Arial" charset="0"/>
                        </a:rPr>
                        <a:t>Ceux-ci possèdent entre leurs mains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cs typeface="Arial" charset="0"/>
                        </a:rPr>
                        <a:t>Un armement et des épées</a:t>
                      </a:r>
                      <a:endParaRPr kumimoji="0" lang="fr-CA" sz="23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المتمسكون، بالصوم</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والصلاة دائما ، بأيديهم</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سيوف، وأسلحة.</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N/e~ynaa~moni n~totc: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n~]n/ctia nem pis~l/l:</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e~re hanc/fi nem hanhoplon: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eum/n e~bol qen noujij.</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65467969"/>
      </p:ext>
    </p:extLst>
  </p:cSld>
  <p:clrMapOvr>
    <a:masterClrMapping/>
  </p:clrMapOvr>
  <p:transition/>
</p:sld>
</file>

<file path=ppt/slides/slide1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663183958"/>
              </p:ext>
            </p:extLst>
          </p:nvPr>
        </p:nvGraphicFramePr>
        <p:xfrm>
          <a:off x="76200" y="95250"/>
          <a:ext cx="8991600" cy="4737024"/>
        </p:xfrm>
        <a:graphic>
          <a:graphicData uri="http://schemas.openxmlformats.org/drawingml/2006/table">
            <a:tbl>
              <a:tblPr/>
              <a:tblGrid>
                <a:gridCol w="5319409">
                  <a:extLst>
                    <a:ext uri="{9D8B030D-6E8A-4147-A177-3AD203B41FA5}">
                      <a16:colId xmlns:a16="http://schemas.microsoft.com/office/drawing/2014/main" val="20000"/>
                    </a:ext>
                  </a:extLst>
                </a:gridCol>
                <a:gridCol w="3672191">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Ainsi notre Seigneur le Christ Jésus Le Christ Jésus Roi de la Paix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Le jeûne Lui est agréable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Aussi tous ceux qui le pratiquent</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ربنا يسوع المسيح، ملك</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يغبط الصوم، وكل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من مارسه.</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P~ouro n~te ]hir/n/: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peno#c# I/#c# P,#c#: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ermakarizin n~]n/ctia: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o~uo~n niben e~taui~ri m~moc.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36695192"/>
      </p:ext>
    </p:extLst>
  </p:cSld>
  <p:clrMapOvr>
    <a:masterClrMapping/>
  </p:clrMapOvr>
  <p:transition/>
</p:sld>
</file>

<file path=ppt/slides/slide1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298822310"/>
              </p:ext>
            </p:extLst>
          </p:nvPr>
        </p:nvGraphicFramePr>
        <p:xfrm>
          <a:off x="76200" y="95250"/>
          <a:ext cx="8991600" cy="4737024"/>
        </p:xfrm>
        <a:graphic>
          <a:graphicData uri="http://schemas.openxmlformats.org/drawingml/2006/table">
            <a:tbl>
              <a:tblPr/>
              <a:tblGrid>
                <a:gridCol w="5468566">
                  <a:extLst>
                    <a:ext uri="{9D8B030D-6E8A-4147-A177-3AD203B41FA5}">
                      <a16:colId xmlns:a16="http://schemas.microsoft.com/office/drawing/2014/main" val="20000"/>
                    </a:ext>
                  </a:extLst>
                </a:gridCol>
                <a:gridCol w="3523034">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C’est ainsi que la race des méchants Fuiront et aussi périront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Par le moyen de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Du jeûne avec imploration.</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charset="0"/>
                        </a:rPr>
                        <a:t>جنس الأشرار، يهربون</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charset="0"/>
                        </a:rPr>
                        <a:t>ويهلكون، بواسطة</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الصلاة،</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والطلبات مع الصوم.</a:t>
                      </a:r>
                      <a:endParaRPr kumimoji="0" lang="en-US" sz="3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Pgenoc n~nipon/roc: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sauvwt sautako:</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e~bolhiten ]p~roce~u,/:</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]n/ctia nem nitwbh.</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67977499"/>
      </p:ext>
    </p:extLst>
  </p:cSld>
  <p:clrMapOvr>
    <a:masterClrMapping/>
  </p:clrMapOvr>
  <p:transition/>
</p:sld>
</file>

<file path=ppt/slides/slide1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819911534"/>
              </p:ext>
            </p:extLst>
          </p:nvPr>
        </p:nvGraphicFramePr>
        <p:xfrm>
          <a:off x="76200" y="95250"/>
          <a:ext cx="8991600" cy="4737024"/>
        </p:xfrm>
        <a:graphic>
          <a:graphicData uri="http://schemas.openxmlformats.org/drawingml/2006/table">
            <a:tbl>
              <a:tblPr/>
              <a:tblGrid>
                <a:gridCol w="5325894">
                  <a:extLst>
                    <a:ext uri="{9D8B030D-6E8A-4147-A177-3AD203B41FA5}">
                      <a16:colId xmlns:a16="http://schemas.microsoft.com/office/drawing/2014/main" val="20000"/>
                    </a:ext>
                  </a:extLst>
                </a:gridCol>
                <a:gridCol w="3665706">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Et aussi les martyrs de Jésus-Christ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Ont surmonté toute souffrance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C’était par le moyen du jeûne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Et l’endurance avec patience.</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شهداء المسيح، تغلبوا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علي العذاب، بواسطة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الصوم، </a:t>
                      </a:r>
                      <a:r>
                        <a:rPr kumimoji="0" lang="ar-EG" sz="3200" b="0" i="0" u="none" strike="noStrike" cap="none" normalizeH="0" baseline="0" dirty="0" err="1">
                          <a:ln>
                            <a:noFill/>
                          </a:ln>
                          <a:solidFill>
                            <a:schemeClr val="tx1"/>
                          </a:solidFill>
                          <a:effectLst/>
                          <a:latin typeface="Arial" charset="0"/>
                          <a:cs typeface="Arial" charset="0"/>
                        </a:rPr>
                        <a:t>وإحتمال</a:t>
                      </a:r>
                      <a:r>
                        <a:rPr kumimoji="0" lang="ar-EG" sz="3200" b="0" i="0" u="none" strike="noStrike" cap="none" normalizeH="0" baseline="0" dirty="0">
                          <a:ln>
                            <a:noFill/>
                          </a:ln>
                          <a:solidFill>
                            <a:schemeClr val="tx1"/>
                          </a:solidFill>
                          <a:effectLst/>
                          <a:latin typeface="Arial" charset="0"/>
                          <a:cs typeface="Arial" charset="0"/>
                        </a:rPr>
                        <a:t> صبره.</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Nimarturoc n~te P,#c#: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au[ro n~nibacanoc: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e~bol hitotc n~]n/ctia </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p~fai n~techupomon/.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80228163"/>
      </p:ext>
    </p:extLst>
  </p:cSld>
  <p:clrMapOvr>
    <a:masterClrMapping/>
  </p:clrMapOvr>
  <p:transition/>
</p:sld>
</file>

<file path=ppt/slides/slide1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328429750"/>
              </p:ext>
            </p:extLst>
          </p:nvPr>
        </p:nvGraphicFramePr>
        <p:xfrm>
          <a:off x="0" y="95250"/>
          <a:ext cx="9144000" cy="4737024"/>
        </p:xfrm>
        <a:graphic>
          <a:graphicData uri="http://schemas.openxmlformats.org/drawingml/2006/table">
            <a:tbl>
              <a:tblPr/>
              <a:tblGrid>
                <a:gridCol w="5752289">
                  <a:extLst>
                    <a:ext uri="{9D8B030D-6E8A-4147-A177-3AD203B41FA5}">
                      <a16:colId xmlns:a16="http://schemas.microsoft.com/office/drawing/2014/main" val="20000"/>
                    </a:ext>
                  </a:extLst>
                </a:gridCol>
                <a:gridCol w="3391711">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c’est ainsi que les dix vierges sages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Qui, revêtues de pureté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Leurs lampes étaient bien munies d’huile Par la prière et par le jeûne.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العذاري</a:t>
                      </a:r>
                      <a:r>
                        <a:rPr kumimoji="0" lang="ar-EG" sz="3200" b="0" i="0" u="none" strike="noStrike" cap="none" normalizeH="0" baseline="0" dirty="0">
                          <a:ln>
                            <a:noFill/>
                          </a:ln>
                          <a:solidFill>
                            <a:schemeClr val="tx1"/>
                          </a:solidFill>
                          <a:effectLst/>
                          <a:latin typeface="Arial" charset="0"/>
                          <a:cs typeface="Arial" charset="0"/>
                        </a:rPr>
                        <a:t> الحكيمات،</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المتسربلات</a:t>
                      </a:r>
                      <a:r>
                        <a:rPr kumimoji="0" lang="ar-EG" sz="3200" b="0" i="0" u="none" strike="noStrike" cap="none" normalizeH="0" baseline="0" dirty="0">
                          <a:ln>
                            <a:noFill/>
                          </a:ln>
                          <a:solidFill>
                            <a:schemeClr val="tx1"/>
                          </a:solidFill>
                          <a:effectLst/>
                          <a:latin typeface="Arial" charset="0"/>
                          <a:cs typeface="Arial" charset="0"/>
                        </a:rPr>
                        <a:t> بالطهارة، كانت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مصابيحهن مملوءة زيتا ،</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بالصلاة والصوم.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Nicabeu m~paryenoc: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n/e~tjolh m~pitoubo:</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noulampac naumeh n~neh:</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eybe pis~l/l nem ]n/ctia.</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6949803"/>
      </p:ext>
    </p:extLst>
  </p:cSld>
  <p:clrMapOvr>
    <a:masterClrMapping/>
  </p:clrMapOvr>
  <p:transition/>
</p:sld>
</file>

<file path=ppt/slides/slide1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521445465"/>
              </p:ext>
            </p:extLst>
          </p:nvPr>
        </p:nvGraphicFramePr>
        <p:xfrm>
          <a:off x="0" y="84726"/>
          <a:ext cx="9144000" cy="4737024"/>
        </p:xfrm>
        <a:graphic>
          <a:graphicData uri="http://schemas.openxmlformats.org/drawingml/2006/table">
            <a:tbl>
              <a:tblPr/>
              <a:tblGrid>
                <a:gridCol w="5220511">
                  <a:extLst>
                    <a:ext uri="{9D8B030D-6E8A-4147-A177-3AD203B41FA5}">
                      <a16:colId xmlns:a16="http://schemas.microsoft.com/office/drawing/2014/main" val="20000"/>
                    </a:ext>
                  </a:extLst>
                </a:gridCol>
                <a:gridCol w="3923489">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100" b="0" i="0" u="none" strike="noStrike" cap="none" normalizeH="0" baseline="0" dirty="0">
                          <a:ln>
                            <a:noFill/>
                          </a:ln>
                          <a:solidFill>
                            <a:schemeClr val="tx1"/>
                          </a:solidFill>
                          <a:effectLst/>
                          <a:latin typeface="Arial" charset="0"/>
                          <a:cs typeface="Arial" charset="0"/>
                        </a:rPr>
                        <a:t>Et tous ceux qui ont plu au Seigneur Dieu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100" b="0" i="0" u="none" strike="noStrike" cap="none" normalizeH="0" baseline="0" dirty="0">
                          <a:ln>
                            <a:noFill/>
                          </a:ln>
                          <a:solidFill>
                            <a:schemeClr val="tx1"/>
                          </a:solidFill>
                          <a:effectLst/>
                          <a:latin typeface="Arial" charset="0"/>
                          <a:cs typeface="Arial" charset="0"/>
                        </a:rPr>
                        <a:t>Par leurs bonnes œuvres vertueuses Aimèrent le jeûne dans sa splendeur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100" b="0" i="0" u="none" strike="noStrike" cap="none" normalizeH="0" baseline="0" dirty="0">
                          <a:ln>
                            <a:noFill/>
                          </a:ln>
                          <a:solidFill>
                            <a:schemeClr val="tx1"/>
                          </a:solidFill>
                          <a:effectLst/>
                          <a:latin typeface="Arial" charset="0"/>
                          <a:cs typeface="Arial" charset="0"/>
                        </a:rPr>
                        <a:t>Et l’endurance de sa patience</a:t>
                      </a:r>
                      <a:endParaRPr kumimoji="0" lang="fr-CA" sz="21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الذين أرضوا الرب الإله،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بأعمالهم الصالحة، أحبوا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بهاء الصوم، </a:t>
                      </a:r>
                      <a:r>
                        <a:rPr kumimoji="0" lang="ar-EG" sz="2800" b="0" i="0" u="none" strike="noStrike" cap="none" normalizeH="0" baseline="0" dirty="0" err="1">
                          <a:ln>
                            <a:noFill/>
                          </a:ln>
                          <a:solidFill>
                            <a:schemeClr val="tx1"/>
                          </a:solidFill>
                          <a:effectLst/>
                          <a:latin typeface="Arial" charset="0"/>
                          <a:cs typeface="Arial" charset="0"/>
                        </a:rPr>
                        <a:t>وإحتمال</a:t>
                      </a:r>
                      <a:r>
                        <a:rPr kumimoji="0" lang="ar-EG" sz="2800" b="0" i="0" u="none" strike="noStrike" cap="none" normalizeH="0" baseline="0" dirty="0">
                          <a:ln>
                            <a:noFill/>
                          </a:ln>
                          <a:solidFill>
                            <a:schemeClr val="tx1"/>
                          </a:solidFill>
                          <a:effectLst/>
                          <a:latin typeface="Arial" charset="0"/>
                          <a:cs typeface="Arial" charset="0"/>
                        </a:rPr>
                        <a:t> صبره.</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N/e~tauranaf m~Po#c# V]:</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qen nouh~b/o~ui~ eynaneu:</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aumenre p~cai n~]n/ctia: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p~cai n~techupomon/.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97413195"/>
      </p:ext>
    </p:extLst>
  </p:cSld>
  <p:clrMapOvr>
    <a:masterClrMapping/>
  </p:clrMapOvr>
  <p:transition/>
</p:sld>
</file>

<file path=ppt/slides/slide1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090963528"/>
              </p:ext>
            </p:extLst>
          </p:nvPr>
        </p:nvGraphicFramePr>
        <p:xfrm>
          <a:off x="0" y="95250"/>
          <a:ext cx="9144000" cy="4737024"/>
        </p:xfrm>
        <a:graphic>
          <a:graphicData uri="http://schemas.openxmlformats.org/drawingml/2006/table">
            <a:tbl>
              <a:tblPr/>
              <a:tblGrid>
                <a:gridCol w="5304047">
                  <a:extLst>
                    <a:ext uri="{9D8B030D-6E8A-4147-A177-3AD203B41FA5}">
                      <a16:colId xmlns:a16="http://schemas.microsoft.com/office/drawing/2014/main" val="20000"/>
                    </a:ext>
                  </a:extLst>
                </a:gridCol>
                <a:gridCol w="3839953">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Alors David s’est écrié disant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C’est dans le saint livre des Psaumes Devant Toi j’inclinai mon âme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Devant Toi par l’</a:t>
                      </a:r>
                      <a:r>
                        <a:rPr kumimoji="0" lang="fr-FR" sz="2400" b="0" i="0" u="none" strike="noStrike" cap="none" normalizeH="0" baseline="0" dirty="0" err="1">
                          <a:ln>
                            <a:noFill/>
                          </a:ln>
                          <a:solidFill>
                            <a:schemeClr val="tx1"/>
                          </a:solidFill>
                          <a:effectLst/>
                          <a:latin typeface="Arial" charset="0"/>
                          <a:cs typeface="Arial" charset="0"/>
                        </a:rPr>
                        <a:t>oeuvre</a:t>
                      </a:r>
                      <a:r>
                        <a:rPr kumimoji="0" lang="fr-FR" sz="2400" b="0" i="0" u="none" strike="noStrike" cap="none" normalizeH="0" baseline="0" dirty="0">
                          <a:ln>
                            <a:noFill/>
                          </a:ln>
                          <a:solidFill>
                            <a:schemeClr val="tx1"/>
                          </a:solidFill>
                          <a:effectLst/>
                          <a:latin typeface="Arial" charset="0"/>
                          <a:cs typeface="Arial" charset="0"/>
                        </a:rPr>
                        <a:t> du jeûne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charset="0"/>
                        </a:rPr>
                        <a:t>صرخ داود في سفر،</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المزامير المقدس قائلا ،</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"إني أحنيت نفسي، أمامك</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بالصوم."</a:t>
                      </a:r>
                      <a:endParaRPr kumimoji="0" lang="en-US" sz="3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Afw~s e~bol n~je Dauid:</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qen pi'~alt/rion e#y#u#:</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je ]nakolj n~ta'~u,/:</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m~pekm~yo qen o~un/ctia.</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86354098"/>
      </p:ext>
    </p:extLst>
  </p:cSld>
  <p:clrMapOvr>
    <a:masterClrMapping/>
  </p:clrMapOvr>
  <p:transition/>
</p:sld>
</file>

<file path=ppt/slides/slide1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071545995"/>
              </p:ext>
            </p:extLst>
          </p:nvPr>
        </p:nvGraphicFramePr>
        <p:xfrm>
          <a:off x="0" y="95250"/>
          <a:ext cx="9144000" cy="4737024"/>
        </p:xfrm>
        <a:graphic>
          <a:graphicData uri="http://schemas.openxmlformats.org/drawingml/2006/table">
            <a:tbl>
              <a:tblPr/>
              <a:tblGrid>
                <a:gridCol w="5460460">
                  <a:extLst>
                    <a:ext uri="{9D8B030D-6E8A-4147-A177-3AD203B41FA5}">
                      <a16:colId xmlns:a16="http://schemas.microsoft.com/office/drawing/2014/main" val="20000"/>
                    </a:ext>
                  </a:extLst>
                </a:gridCol>
                <a:gridCol w="368354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Aussi Saint Paul l’apôtre a proclamé Saint Paul à la langue si douce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Moi, dans les veilles et dans le jeûne Pendant le jour, au long des nuits »</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وبولس الرسول، لسان</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العطر يقول، "إني بصوم</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وسهر، في الأيام والليالي."</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Pauloc pia~poctoloc: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v~lac m~pic~yoinoufi: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qen o~un/ctia nem o~us~rwic: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qen hane~hoo~u nem hane~jwrh.</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97512718"/>
      </p:ext>
    </p:extLst>
  </p:cSld>
  <p:clrMapOvr>
    <a:masterClrMapping/>
  </p:clrMapOvr>
  <p:transition/>
</p:sld>
</file>

<file path=ppt/slides/slide1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24957" name="Group 29"/>
          <p:cNvGraphicFramePr>
            <a:graphicFrameLocks noGrp="1"/>
          </p:cNvGraphicFramePr>
          <p:nvPr/>
        </p:nvGraphicFramePr>
        <p:xfrm>
          <a:off x="76200" y="439420"/>
          <a:ext cx="8991600" cy="3877056"/>
        </p:xfrm>
        <a:graphic>
          <a:graphicData uri="http://schemas.openxmlformats.org/drawingml/2006/table">
            <a:tbl>
              <a:tblPr/>
              <a:tblGrid>
                <a:gridCol w="4991100">
                  <a:extLst>
                    <a:ext uri="{9D8B030D-6E8A-4147-A177-3AD203B41FA5}">
                      <a16:colId xmlns:a16="http://schemas.microsoft.com/office/drawing/2014/main" val="20000"/>
                    </a:ext>
                  </a:extLst>
                </a:gridCol>
                <a:gridCol w="4000500">
                  <a:extLst>
                    <a:ext uri="{9D8B030D-6E8A-4147-A177-3AD203B41FA5}">
                      <a16:colId xmlns:a16="http://schemas.microsoft.com/office/drawing/2014/main" val="2840457600"/>
                    </a:ext>
                  </a:extLst>
                </a:gridCol>
              </a:tblGrid>
              <a:tr h="1682496">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notre Père, Toi qui est aux cieux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Oui que Ton Nom soit sanctifié</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Et que Ton Règne arrive aussi</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 Toi la gloire éternellement</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a:t>
                      </a:r>
                      <a:r>
                        <a:rPr kumimoji="0" lang="ar-SA" sz="2400" b="0" i="0" u="none" strike="noStrike" cap="none" normalizeH="0" baseline="0" dirty="0">
                          <a:ln>
                            <a:noFill/>
                          </a:ln>
                          <a:solidFill>
                            <a:schemeClr val="tx1"/>
                          </a:solidFill>
                          <a:effectLst/>
                          <a:latin typeface="Arial" charset="0"/>
                          <a:cs typeface="Arial" charset="0"/>
                        </a:rPr>
                        <a:t>أبانا الذى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السموات،</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ليتقدس اسمك،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ليأت</a:t>
                      </a:r>
                      <a:r>
                        <a:rPr kumimoji="0" lang="ar-SA" sz="2400" b="0" i="0" u="none" strike="noStrike" cap="none" normalizeH="0" baseline="0" dirty="0">
                          <a:ln>
                            <a:noFill/>
                          </a:ln>
                          <a:solidFill>
                            <a:schemeClr val="tx1"/>
                          </a:solidFill>
                          <a:effectLst/>
                          <a:latin typeface="Arial" charset="0"/>
                          <a:cs typeface="Arial" charset="0"/>
                        </a:rPr>
                        <a:t> ملكوتك،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300" b="0" i="0" u="none" strike="noStrike" cap="none" normalizeH="0" baseline="0" dirty="0">
                          <a:ln>
                            <a:noFill/>
                          </a:ln>
                          <a:solidFill>
                            <a:schemeClr val="tx1"/>
                          </a:solidFill>
                          <a:effectLst/>
                          <a:latin typeface="Arial" charset="0"/>
                          <a:cs typeface="Arial" charset="0"/>
                        </a:rPr>
                        <a:t>لأن لك المجد إلى الأبد آمين."</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12801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Je penIwt etqen niv/o~ui~:</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mareftoubo n~je pekran:</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mareci~ n~je tekmeto~uro:</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je vwk pe piw~o~u sa nie~neh a~m/n</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F54C59F6-A26C-4AB9-AD0B-F9AD0254A58E}"/>
              </a:ext>
            </a:extLst>
          </p:cNvPr>
          <p:cNvSpPr>
            <a:spLocks noChangeArrowheads="1"/>
          </p:cNvSpPr>
          <p:nvPr/>
        </p:nvSpPr>
        <p:spPr bwMode="auto">
          <a:xfrm>
            <a:off x="3760221"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4ème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endParaRPr lang="ar-EG" dirty="0"/>
          </a:p>
        </p:txBody>
      </p:sp>
      <p:sp>
        <p:nvSpPr>
          <p:cNvPr id="6" name="AutoShape 36">
            <a:hlinkClick r:id="rId5" action="ppaction://hlinksldjump" highlightClick="1"/>
            <a:extLst>
              <a:ext uri="{FF2B5EF4-FFF2-40B4-BE49-F238E27FC236}">
                <a16:creationId xmlns:a16="http://schemas.microsoft.com/office/drawing/2014/main" id="{50FB5221-BFD0-499B-9CBB-9FE4D1A40780}"/>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106266080"/>
      </p:ext>
    </p:extLst>
  </p:cSld>
  <p:clrMapOvr>
    <a:masterClrMapping/>
  </p:clrMapOvr>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69250" name="Group 2"/>
          <p:cNvGraphicFramePr>
            <a:graphicFrameLocks noGrp="1"/>
          </p:cNvGraphicFramePr>
          <p:nvPr>
            <p:ph/>
            <p:extLst>
              <p:ext uri="{D42A27DB-BD31-4B8C-83A1-F6EECF244321}">
                <p14:modId xmlns:p14="http://schemas.microsoft.com/office/powerpoint/2010/main" val="2738870580"/>
              </p:ext>
            </p:extLst>
          </p:nvPr>
        </p:nvGraphicFramePr>
        <p:xfrm>
          <a:off x="0" y="152400"/>
          <a:ext cx="9144000" cy="4555236"/>
        </p:xfrm>
        <a:graphic>
          <a:graphicData uri="http://schemas.openxmlformats.org/drawingml/2006/table">
            <a:tbl>
              <a:tblPr/>
              <a:tblGrid>
                <a:gridCol w="4897367">
                  <a:extLst>
                    <a:ext uri="{9D8B030D-6E8A-4147-A177-3AD203B41FA5}">
                      <a16:colId xmlns:a16="http://schemas.microsoft.com/office/drawing/2014/main" val="20000"/>
                    </a:ext>
                  </a:extLst>
                </a:gridCol>
                <a:gridCol w="4246633">
                  <a:extLst>
                    <a:ext uri="{9D8B030D-6E8A-4147-A177-3AD203B41FA5}">
                      <a16:colId xmlns:a16="http://schemas.microsoft.com/office/drawing/2014/main" val="20001"/>
                    </a:ext>
                  </a:extLst>
                </a:gridCol>
              </a:tblGrid>
              <a:tr h="45148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Lumière née de la Lumière,  Vrai Dieu né du Vrai Dieu, engendré, non pas créé,</a:t>
                      </a:r>
                      <a:r>
                        <a:rPr kumimoji="0" lang="en-US"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consubstantiel au Père, Par qui tout a été fait, qui pour nous, les hommes, et pour notre salut, est descendu du ciel. Par l’Esprit Saint il a pris chair de la Vierge Marie et s’est fait homme . </a:t>
                      </a:r>
                      <a:endParaRPr kumimoji="0" lang="en-US" sz="28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نور من نور، إله حق من إله حق، مولود غير مخلوق،</a:t>
                      </a:r>
                      <a:r>
                        <a:rPr kumimoji="0" lang="en-US"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مساوى</a:t>
                      </a:r>
                      <a:r>
                        <a:rPr kumimoji="0" lang="ar-S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ل</a:t>
                      </a:r>
                      <a:r>
                        <a:rPr kumimoji="0" lang="ar-SA" sz="3200" b="0" i="0" u="none" strike="noStrike" cap="none" normalizeH="0" baseline="0" dirty="0">
                          <a:ln>
                            <a:noFill/>
                          </a:ln>
                          <a:solidFill>
                            <a:schemeClr val="tx1"/>
                          </a:solidFill>
                          <a:effectLst/>
                          <a:latin typeface="Arial" charset="0"/>
                          <a:cs typeface="Arial" charset="0"/>
                        </a:rPr>
                        <a:t>لآب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الجوهر،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به</a:t>
                      </a:r>
                      <a:r>
                        <a:rPr kumimoji="0" lang="ar-SA" sz="3200" b="0" i="0" u="none" strike="noStrike" cap="none" normalizeH="0" baseline="0" dirty="0">
                          <a:ln>
                            <a:noFill/>
                          </a:ln>
                          <a:solidFill>
                            <a:schemeClr val="tx1"/>
                          </a:solidFill>
                          <a:effectLst/>
                          <a:latin typeface="Arial" charset="0"/>
                          <a:cs typeface="Arial" charset="0"/>
                        </a:rPr>
                        <a:t> كان كل </a:t>
                      </a:r>
                      <a:r>
                        <a:rPr kumimoji="0" lang="ar-SA" sz="3200" b="0" i="0" u="none" strike="noStrike" cap="none" normalizeH="0" baseline="0" dirty="0" err="1">
                          <a:ln>
                            <a:noFill/>
                          </a:ln>
                          <a:solidFill>
                            <a:schemeClr val="tx1"/>
                          </a:solidFill>
                          <a:effectLst/>
                          <a:latin typeface="Arial" charset="0"/>
                          <a:cs typeface="Arial" charset="0"/>
                        </a:rPr>
                        <a:t>شىء</a:t>
                      </a:r>
                      <a:r>
                        <a:rPr kumimoji="0" lang="ar-SA" sz="32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هذا الذى من أجلنا نحنُ البشر، ومن أجل خلاصنا، نَزَلَ من السماء، وتجسدَ من الروح القدس ومن مريم العذراء.  وتأنس</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EC6D8934-5755-4307-B717-D4422B7707FE}"/>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29492334"/>
      </p:ext>
    </p:extLst>
  </p:cSld>
  <p:clrMapOvr>
    <a:masterClrMapping/>
  </p:clrMapOvr>
  <p:transition/>
</p:sld>
</file>

<file path=ppt/slides/slide1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507318868"/>
              </p:ext>
            </p:extLst>
          </p:nvPr>
        </p:nvGraphicFramePr>
        <p:xfrm>
          <a:off x="0" y="732915"/>
          <a:ext cx="9144000" cy="4267200"/>
        </p:xfrm>
        <a:graphic>
          <a:graphicData uri="http://schemas.openxmlformats.org/drawingml/2006/table">
            <a:tbl>
              <a:tblPr/>
              <a:tblGrid>
                <a:gridCol w="5473430">
                  <a:extLst>
                    <a:ext uri="{9D8B030D-6E8A-4147-A177-3AD203B41FA5}">
                      <a16:colId xmlns:a16="http://schemas.microsoft.com/office/drawing/2014/main" val="20000"/>
                    </a:ext>
                  </a:extLst>
                </a:gridCol>
                <a:gridCol w="3670570">
                  <a:extLst>
                    <a:ext uri="{9D8B030D-6E8A-4147-A177-3AD203B41FA5}">
                      <a16:colId xmlns:a16="http://schemas.microsoft.com/office/drawing/2014/main" val="747589577"/>
                    </a:ext>
                  </a:extLst>
                </a:gridCol>
              </a:tblGrid>
              <a:tr h="172225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Ô Toi qui es l’Ami du genre humain Ô mon Seigneur Jésus, j’implore Ne me repousse pas à Ta gauche Avec les boucs, tous ces pécheurs.</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charset="0"/>
                        </a:rPr>
                        <a:t>يا محب البشر، يسوع</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الصالح أسألك، لا تطرحني</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علي شمالك، مع الجداء</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err="1">
                          <a:ln>
                            <a:noFill/>
                          </a:ln>
                          <a:solidFill>
                            <a:schemeClr val="tx1"/>
                          </a:solidFill>
                          <a:effectLst/>
                          <a:latin typeface="Arial" charset="0"/>
                          <a:cs typeface="Arial" charset="0"/>
                        </a:rPr>
                        <a:t>الخطاة</a:t>
                      </a:r>
                      <a:endParaRPr kumimoji="0" lang="en-US" sz="3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246419">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Avva_Marcos" panose="04020500000000000000" pitchFamily="82" charset="0"/>
                          <a:cs typeface="Arial" charset="0"/>
                        </a:rPr>
                        <a:t>P</a:t>
                      </a:r>
                      <a:r>
                        <a:rPr kumimoji="0" lang="pt-BR" sz="4000" b="0" i="0" u="none" strike="noStrike" cap="none" normalizeH="0" baseline="0" dirty="0">
                          <a:ln>
                            <a:noFill/>
                          </a:ln>
                          <a:solidFill>
                            <a:srgbClr val="FFFF00"/>
                          </a:solidFill>
                          <a:effectLst/>
                          <a:latin typeface="Coptic1" pitchFamily="2" charset="0"/>
                          <a:cs typeface="Arial" charset="0"/>
                        </a:rPr>
                        <a:t>imairwmi n~~a~gayoc: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pao#c# I/#c# ]]ho e~rok:</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m~perhit caja[/ m~mok:</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nibae~mpi n~refe~rnobi.</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D6F18777-3908-4F68-B97B-C16748C1B1CE}"/>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5" name="Group 47">
            <a:extLst>
              <a:ext uri="{FF2B5EF4-FFF2-40B4-BE49-F238E27FC236}">
                <a16:creationId xmlns:a16="http://schemas.microsoft.com/office/drawing/2014/main" id="{F32523C3-D3CD-4ECD-A532-140784E2EA33}"/>
              </a:ext>
            </a:extLst>
          </p:cNvPr>
          <p:cNvGraphicFramePr>
            <a:graphicFrameLocks noGrp="1"/>
          </p:cNvGraphicFramePr>
          <p:nvPr>
            <p:extLst>
              <p:ext uri="{D42A27DB-BD31-4B8C-83A1-F6EECF244321}">
                <p14:modId xmlns:p14="http://schemas.microsoft.com/office/powerpoint/2010/main" val="1894183211"/>
              </p:ext>
            </p:extLst>
          </p:nvPr>
        </p:nvGraphicFramePr>
        <p:xfrm>
          <a:off x="1371600" y="60782"/>
          <a:ext cx="6400800" cy="672084"/>
        </p:xfrm>
        <a:graphic>
          <a:graphicData uri="http://schemas.openxmlformats.org/drawingml/2006/table">
            <a:tbl>
              <a:tblPr/>
              <a:tblGrid>
                <a:gridCol w="6400800">
                  <a:extLst>
                    <a:ext uri="{9D8B030D-6E8A-4147-A177-3AD203B41FA5}">
                      <a16:colId xmlns:a16="http://schemas.microsoft.com/office/drawing/2014/main" val="20000"/>
                    </a:ext>
                  </a:extLst>
                </a:gridCol>
              </a:tblGrid>
              <a:tr h="574218">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kern="1200" cap="none" spc="0" normalizeH="0" baseline="0" noProof="0" dirty="0">
                          <a:ln>
                            <a:noFill/>
                          </a:ln>
                          <a:solidFill>
                            <a:schemeClr val="tx1"/>
                          </a:solidFill>
                          <a:effectLst/>
                          <a:uLnTx/>
                          <a:uFillTx/>
                          <a:latin typeface="Arial" charset="0"/>
                          <a:ea typeface="+mn-ea"/>
                          <a:cs typeface="Arial" charset="0"/>
                        </a:rPr>
                        <a:t>4</a:t>
                      </a:r>
                      <a:r>
                        <a:rPr kumimoji="0" lang="en-US" sz="1800" b="0" i="0" u="none" strike="noStrike" kern="1200" cap="none" spc="0" normalizeH="0" baseline="30000" noProof="0" dirty="0">
                          <a:ln>
                            <a:noFill/>
                          </a:ln>
                          <a:solidFill>
                            <a:schemeClr val="tx1"/>
                          </a:solidFill>
                          <a:effectLst/>
                          <a:uLnTx/>
                          <a:uFillTx/>
                          <a:latin typeface="Arial" charset="0"/>
                          <a:ea typeface="+mn-ea"/>
                          <a:cs typeface="Arial" charset="0"/>
                        </a:rPr>
                        <a:t>ème</a:t>
                      </a:r>
                      <a:r>
                        <a:rPr kumimoji="0" lang="en-US" sz="1800" b="0" i="0" u="none" strike="noStrike" kern="1200" cap="none" spc="0" normalizeH="0" baseline="0" noProof="0" dirty="0">
                          <a:ln>
                            <a:noFill/>
                          </a:ln>
                          <a:solidFill>
                            <a:schemeClr val="tx1"/>
                          </a:solidFill>
                          <a:effectLst/>
                          <a:uLnTx/>
                          <a:uFillTx/>
                          <a:latin typeface="Arial" charset="0"/>
                          <a:ea typeface="+mn-ea"/>
                          <a:cs typeface="Arial" charset="0"/>
                        </a:rPr>
                        <a:t> </a:t>
                      </a:r>
                      <a:r>
                        <a:rPr kumimoji="0" lang="en-US" sz="1800" b="0" i="0" u="none" strike="noStrike" kern="1200" cap="none" spc="0" normalizeH="0" baseline="0" noProof="0" dirty="0" err="1">
                          <a:ln>
                            <a:noFill/>
                          </a:ln>
                          <a:solidFill>
                            <a:schemeClr val="tx1"/>
                          </a:solidFill>
                          <a:effectLst/>
                          <a:uLnTx/>
                          <a:uFillTx/>
                          <a:latin typeface="Arial" charset="0"/>
                          <a:ea typeface="+mn-ea"/>
                          <a:cs typeface="Arial" charset="0"/>
                        </a:rPr>
                        <a:t>doxologie</a:t>
                      </a:r>
                      <a:r>
                        <a:rPr kumimoji="0" lang="en-US" sz="1800" b="0" i="0" u="none" strike="noStrike" kern="1200" cap="none" spc="0" normalizeH="0" baseline="0" noProof="0" dirty="0">
                          <a:ln>
                            <a:noFill/>
                          </a:ln>
                          <a:solidFill>
                            <a:schemeClr val="tx1"/>
                          </a:solidFill>
                          <a:effectLst/>
                          <a:uLnTx/>
                          <a:uFillTx/>
                          <a:latin typeface="Arial" charset="0"/>
                          <a:ea typeface="+mn-ea"/>
                          <a:cs typeface="Arial" charset="0"/>
                        </a:rPr>
                        <a:t> pour le Grand </a:t>
                      </a:r>
                      <a:r>
                        <a:rPr kumimoji="0" lang="en-US" sz="1800" b="0" i="0" u="none" strike="noStrike" kern="1200" cap="none" spc="0" normalizeH="0" baseline="0" noProof="0" dirty="0" err="1">
                          <a:ln>
                            <a:noFill/>
                          </a:ln>
                          <a:solidFill>
                            <a:schemeClr val="tx1"/>
                          </a:solidFill>
                          <a:effectLst/>
                          <a:uLnTx/>
                          <a:uFillTx/>
                          <a:latin typeface="Arial" charset="0"/>
                          <a:ea typeface="+mn-ea"/>
                          <a:cs typeface="Arial" charset="0"/>
                        </a:rPr>
                        <a:t>Carême</a:t>
                      </a:r>
                      <a:r>
                        <a:rPr kumimoji="0" lang="en-CA" sz="1800" b="0" i="0" u="none" strike="noStrike" kern="1200" cap="none" spc="0" normalizeH="0" baseline="0" noProof="0" dirty="0">
                          <a:ln>
                            <a:noFill/>
                          </a:ln>
                          <a:solidFill>
                            <a:schemeClr val="tx1"/>
                          </a:solidFill>
                          <a:effectLst/>
                          <a:uLnTx/>
                          <a:uFillTx/>
                          <a:latin typeface="Arial" charset="0"/>
                          <a:ea typeface="+mn-ea"/>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1800" b="0" i="0" u="none" strike="noStrike" kern="1200" cap="none" spc="0" normalizeH="0" baseline="0" noProof="0" dirty="0" err="1">
                          <a:ln>
                            <a:noFill/>
                          </a:ln>
                          <a:solidFill>
                            <a:schemeClr val="tx1"/>
                          </a:solidFill>
                          <a:effectLst/>
                          <a:uLnTx/>
                          <a:uFillTx/>
                          <a:latin typeface="Arial" charset="0"/>
                          <a:ea typeface="+mn-ea"/>
                          <a:cs typeface="Arial" charset="0"/>
                        </a:rPr>
                        <a:t>ذكصولوجية</a:t>
                      </a:r>
                      <a:r>
                        <a:rPr kumimoji="0" lang="ar-EG" sz="1800" b="0" i="0" u="none" strike="noStrike" kern="1200" cap="none" spc="0" normalizeH="0" baseline="0" noProof="0" dirty="0">
                          <a:ln>
                            <a:noFill/>
                          </a:ln>
                          <a:solidFill>
                            <a:schemeClr val="tx1"/>
                          </a:solidFill>
                          <a:effectLst/>
                          <a:uLnTx/>
                          <a:uFillTx/>
                          <a:latin typeface="Arial" charset="0"/>
                          <a:ea typeface="+mn-ea"/>
                          <a:cs typeface="Arial" charset="0"/>
                        </a:rPr>
                        <a:t> الصوم الكبير</a:t>
                      </a: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397761409"/>
      </p:ext>
    </p:extLst>
  </p:cSld>
  <p:clrMapOvr>
    <a:masterClrMapping/>
  </p:clrMapOvr>
  <p:transition/>
</p:sld>
</file>

<file path=ppt/slides/slide1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654797476"/>
              </p:ext>
            </p:extLst>
          </p:nvPr>
        </p:nvGraphicFramePr>
        <p:xfrm>
          <a:off x="0" y="95250"/>
          <a:ext cx="9144000" cy="4737024"/>
        </p:xfrm>
        <a:graphic>
          <a:graphicData uri="http://schemas.openxmlformats.org/drawingml/2006/table">
            <a:tbl>
              <a:tblPr/>
              <a:tblGrid>
                <a:gridCol w="5466945">
                  <a:extLst>
                    <a:ext uri="{9D8B030D-6E8A-4147-A177-3AD203B41FA5}">
                      <a16:colId xmlns:a16="http://schemas.microsoft.com/office/drawing/2014/main" val="20000"/>
                    </a:ext>
                  </a:extLst>
                </a:gridCol>
                <a:gridCol w="3677055">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Ne me dis pas: « Je ne te connais pas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Retire-toi de Moi, maudit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va dans le feu éternel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Qui leur a été préparé »</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ولا تقل لي أيضا ، "إني ما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أعرفك، </a:t>
                      </a:r>
                      <a:r>
                        <a:rPr kumimoji="0" lang="ar-EG" sz="3200" b="0" i="0" u="none" strike="noStrike" cap="none" normalizeH="0" baseline="0" dirty="0" err="1">
                          <a:ln>
                            <a:noFill/>
                          </a:ln>
                          <a:solidFill>
                            <a:schemeClr val="tx1"/>
                          </a:solidFill>
                          <a:effectLst/>
                          <a:latin typeface="Arial" charset="0"/>
                          <a:cs typeface="Arial" charset="0"/>
                        </a:rPr>
                        <a:t>إذهب</a:t>
                      </a:r>
                      <a:r>
                        <a:rPr kumimoji="0" lang="ar-EG" sz="3200" b="0" i="0" u="none" strike="noStrike" cap="none" normalizeH="0" baseline="0" dirty="0">
                          <a:ln>
                            <a:noFill/>
                          </a:ln>
                          <a:solidFill>
                            <a:schemeClr val="tx1"/>
                          </a:solidFill>
                          <a:effectLst/>
                          <a:latin typeface="Arial" charset="0"/>
                          <a:cs typeface="Arial" charset="0"/>
                        </a:rPr>
                        <a:t> عني أيها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المعد، للنار الأبدية</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Oude on m~perjoc n/i: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]cwo~un m~mok 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masenak e~bol haroi: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v/e~tcebtwt m~pi,~rwm n~e~neh.</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52165930"/>
      </p:ext>
    </p:extLst>
  </p:cSld>
  <p:clrMapOvr>
    <a:masterClrMapping/>
  </p:clrMapOvr>
  <p:transition/>
</p:sld>
</file>

<file path=ppt/slides/slide1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533565588"/>
              </p:ext>
            </p:extLst>
          </p:nvPr>
        </p:nvGraphicFramePr>
        <p:xfrm>
          <a:off x="0" y="95250"/>
          <a:ext cx="9144000" cy="4737024"/>
        </p:xfrm>
        <a:graphic>
          <a:graphicData uri="http://schemas.openxmlformats.org/drawingml/2006/table">
            <a:tbl>
              <a:tblPr/>
              <a:tblGrid>
                <a:gridCol w="5207540">
                  <a:extLst>
                    <a:ext uri="{9D8B030D-6E8A-4147-A177-3AD203B41FA5}">
                      <a16:colId xmlns:a16="http://schemas.microsoft.com/office/drawing/2014/main" val="20000"/>
                    </a:ext>
                  </a:extLst>
                </a:gridCol>
                <a:gridCol w="393646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Car je le sais en vérité aussi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Que je suis un pauvre pécheur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que mes œuvres si mauvaises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Sont manifestes devant Toi.</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لأني أعلم بالحقيقة، إني</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خاطئ، وأعمالي الرديئة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كلها، ظاهرة أمامك</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}e~mi gar qen o~umeym/i: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a~nok o~urefe~rnobi: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nah~b/o~ui~ t/rou ethwo~u: ceo~uw~nh e~bol m~pekm~yo.</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6076162"/>
      </p:ext>
    </p:extLst>
  </p:cSld>
  <p:clrMapOvr>
    <a:masterClrMapping/>
  </p:clrMapOvr>
  <p:transition/>
</p:sld>
</file>

<file path=ppt/slides/slide1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796731706"/>
              </p:ext>
            </p:extLst>
          </p:nvPr>
        </p:nvGraphicFramePr>
        <p:xfrm>
          <a:off x="0" y="95250"/>
          <a:ext cx="9144000" cy="4737024"/>
        </p:xfrm>
        <a:graphic>
          <a:graphicData uri="http://schemas.openxmlformats.org/drawingml/2006/table">
            <a:tbl>
              <a:tblPr/>
              <a:tblGrid>
                <a:gridCol w="5214026">
                  <a:extLst>
                    <a:ext uri="{9D8B030D-6E8A-4147-A177-3AD203B41FA5}">
                      <a16:colId xmlns:a16="http://schemas.microsoft.com/office/drawing/2014/main" val="20000"/>
                    </a:ext>
                  </a:extLst>
                </a:gridCol>
                <a:gridCol w="3929974">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je le dis comme le publicain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En m’écriant et en disant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Seigneur mon Dieu pardonne-moi Pardonne-moi qui suis pécheur.</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أقول بصوت العشار، صارخا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قائلا ، "اللهم اغفر لي، أنا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الخاطئ</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}jw n~t~c~m/ n~te pitelwn/c: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eiw~s e~bol eijw m~moc: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V~] ,w n/i e~bol:</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a~nok o~urefe~rnobi.</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50094013"/>
      </p:ext>
    </p:extLst>
  </p:cSld>
  <p:clrMapOvr>
    <a:masterClrMapping/>
  </p:clrMapOvr>
  <p:transition/>
</p:sld>
</file>

<file path=ppt/slides/slide1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867157172"/>
              </p:ext>
            </p:extLst>
          </p:nvPr>
        </p:nvGraphicFramePr>
        <p:xfrm>
          <a:off x="76200" y="95250"/>
          <a:ext cx="8991600" cy="4737024"/>
        </p:xfrm>
        <a:graphic>
          <a:graphicData uri="http://schemas.openxmlformats.org/drawingml/2006/table">
            <a:tbl>
              <a:tblPr/>
              <a:tblGrid>
                <a:gridCol w="4895850">
                  <a:extLst>
                    <a:ext uri="{9D8B030D-6E8A-4147-A177-3AD203B41FA5}">
                      <a16:colId xmlns:a16="http://schemas.microsoft.com/office/drawing/2014/main" val="20000"/>
                    </a:ext>
                  </a:extLst>
                </a:gridCol>
                <a:gridCol w="409575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J’ai péché, oui j’ai péché Seigneur Jésus, pardonne-moi</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Nul serviteur n’est sans péché</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point de maître sans pardon</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أخطأت </a:t>
                      </a:r>
                      <a:r>
                        <a:rPr kumimoji="0" lang="ar-EG" sz="3200" b="0" i="0" u="none" strike="noStrike" cap="none" normalizeH="0" baseline="0" dirty="0" err="1">
                          <a:ln>
                            <a:noFill/>
                          </a:ln>
                          <a:solidFill>
                            <a:schemeClr val="tx1"/>
                          </a:solidFill>
                          <a:effectLst/>
                          <a:latin typeface="Arial" charset="0"/>
                          <a:cs typeface="Arial" charset="0"/>
                        </a:rPr>
                        <a:t>أخطأت</a:t>
                      </a:r>
                      <a:r>
                        <a:rPr kumimoji="0" lang="ar-EG" sz="3200" b="0" i="0" u="none" strike="noStrike" cap="none" normalizeH="0" baseline="0" dirty="0">
                          <a:ln>
                            <a:noFill/>
                          </a:ln>
                          <a:solidFill>
                            <a:schemeClr val="tx1"/>
                          </a:solidFill>
                          <a:effectLst/>
                          <a:latin typeface="Arial" charset="0"/>
                          <a:cs typeface="Arial" charset="0"/>
                        </a:rPr>
                        <a:t>، يا ربي</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يسوع اغفر لي، لأنه ليس</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عبد بلا خطية، ولا سيد بلا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مغفرة</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Aie~rnobi aie~rnobi: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pao#c# I/#c# ,w n/i e~bol:</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m~mon bwk n~a~te~rnobi: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o~ude m~mon [~oic n~a~t,w e~bol.</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07583291"/>
      </p:ext>
    </p:extLst>
  </p:cSld>
  <p:clrMapOvr>
    <a:masterClrMapping/>
  </p:clrMapOvr>
  <p:transition/>
</p:sld>
</file>

<file path=ppt/slides/slide1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369082973"/>
              </p:ext>
            </p:extLst>
          </p:nvPr>
        </p:nvGraphicFramePr>
        <p:xfrm>
          <a:off x="0" y="95250"/>
          <a:ext cx="9144000" cy="4737024"/>
        </p:xfrm>
        <a:graphic>
          <a:graphicData uri="http://schemas.openxmlformats.org/drawingml/2006/table">
            <a:tbl>
              <a:tblPr/>
              <a:tblGrid>
                <a:gridCol w="5492885">
                  <a:extLst>
                    <a:ext uri="{9D8B030D-6E8A-4147-A177-3AD203B41FA5}">
                      <a16:colId xmlns:a16="http://schemas.microsoft.com/office/drawing/2014/main" val="20000"/>
                    </a:ext>
                  </a:extLst>
                </a:gridCol>
                <a:gridCol w="3651115">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Accorde-moi Seigneur le repentir Afin que je fasse pénitence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Avant que mort n’obture ma bouche Devant les portes de l’enfer.</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أعطني يا رب توبة، لكي</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أتوب، قبل أن يسد الموت</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فمي، في أبواب الجحيم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Moi n/i P~o#c# n~o~umetanoia: e~p~jintae~rmetanoin: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m~pate v~mou mas~yam n~rwi: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qen nipul/ n~te a~men].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61824655"/>
      </p:ext>
    </p:extLst>
  </p:cSld>
  <p:clrMapOvr>
    <a:masterClrMapping/>
  </p:clrMapOvr>
  <p:transition/>
</p:sld>
</file>

<file path=ppt/slides/slide1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787278785"/>
              </p:ext>
            </p:extLst>
          </p:nvPr>
        </p:nvGraphicFramePr>
        <p:xfrm>
          <a:off x="0" y="95250"/>
          <a:ext cx="9144000" cy="4737024"/>
        </p:xfrm>
        <a:graphic>
          <a:graphicData uri="http://schemas.openxmlformats.org/drawingml/2006/table">
            <a:tbl>
              <a:tblPr/>
              <a:tblGrid>
                <a:gridCol w="5239966">
                  <a:extLst>
                    <a:ext uri="{9D8B030D-6E8A-4147-A177-3AD203B41FA5}">
                      <a16:colId xmlns:a16="http://schemas.microsoft.com/office/drawing/2014/main" val="20000"/>
                    </a:ext>
                  </a:extLst>
                </a:gridCol>
                <a:gridCol w="3904034">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Afin que je puisse répondre aussi De tout de ce que j’ai pu commettre Jésus qui est le juste Juge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C’est bien Lui qui me jugera.</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ولكي أعطي أيضا جوابا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عن كل ما فعلته، يسوع</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القاضي العادل، هو يُدينَني</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on n~ta]logoc: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qa nai t/rou e~taia~itou:</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pik~rit/c m~m/i I/#c#: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n~yof eyna]hap e~roi.</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66090749"/>
      </p:ext>
    </p:extLst>
  </p:cSld>
  <p:clrMapOvr>
    <a:masterClrMapping/>
  </p:clrMapOvr>
  <p:transition/>
</p:sld>
</file>

<file path=ppt/slides/slide1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24957" name="Group 29"/>
          <p:cNvGraphicFramePr>
            <a:graphicFrameLocks noGrp="1"/>
          </p:cNvGraphicFramePr>
          <p:nvPr>
            <p:extLst>
              <p:ext uri="{D42A27DB-BD31-4B8C-83A1-F6EECF244321}">
                <p14:modId xmlns:p14="http://schemas.microsoft.com/office/powerpoint/2010/main" val="992287634"/>
              </p:ext>
            </p:extLst>
          </p:nvPr>
        </p:nvGraphicFramePr>
        <p:xfrm>
          <a:off x="0" y="136728"/>
          <a:ext cx="9144000" cy="4414647"/>
        </p:xfrm>
        <a:graphic>
          <a:graphicData uri="http://schemas.openxmlformats.org/drawingml/2006/table">
            <a:tbl>
              <a:tblPr/>
              <a:tblGrid>
                <a:gridCol w="5246451">
                  <a:extLst>
                    <a:ext uri="{9D8B030D-6E8A-4147-A177-3AD203B41FA5}">
                      <a16:colId xmlns:a16="http://schemas.microsoft.com/office/drawing/2014/main" val="20000"/>
                    </a:ext>
                  </a:extLst>
                </a:gridCol>
                <a:gridCol w="3897549">
                  <a:extLst>
                    <a:ext uri="{9D8B030D-6E8A-4147-A177-3AD203B41FA5}">
                      <a16:colId xmlns:a16="http://schemas.microsoft.com/office/drawing/2014/main" val="2840457600"/>
                    </a:ext>
                  </a:extLst>
                </a:gridCol>
              </a:tblGrid>
              <a:tr h="1976247">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Et mon Sauveur est miséricordieux Compatissant avec Son peuple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Et Bon Ami du genre humain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Pitié ! par Ta miséricorde.</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100" b="0" i="0" u="none" strike="noStrike" cap="none" normalizeH="0" baseline="0" dirty="0">
                          <a:ln>
                            <a:noFill/>
                          </a:ln>
                          <a:solidFill>
                            <a:schemeClr val="tx1"/>
                          </a:solidFill>
                          <a:effectLst/>
                          <a:latin typeface="Arial" charset="0"/>
                          <a:cs typeface="Arial" charset="0"/>
                        </a:rPr>
                        <a:t>رؤوف هو مخلصي، يترأف</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100" b="0" i="0" u="none" strike="noStrike" cap="none" normalizeH="0" baseline="0" dirty="0">
                          <a:ln>
                            <a:noFill/>
                          </a:ln>
                          <a:solidFill>
                            <a:schemeClr val="tx1"/>
                          </a:solidFill>
                          <a:effectLst/>
                          <a:latin typeface="Arial" charset="0"/>
                          <a:cs typeface="Arial" charset="0"/>
                        </a:rPr>
                        <a:t>علي شعبه، كصلاح ومحب</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100" b="0" i="0" u="none" strike="noStrike" cap="none" normalizeH="0" baseline="0" dirty="0">
                          <a:ln>
                            <a:noFill/>
                          </a:ln>
                          <a:solidFill>
                            <a:schemeClr val="tx1"/>
                          </a:solidFill>
                          <a:effectLst/>
                          <a:latin typeface="Arial" charset="0"/>
                          <a:cs typeface="Arial" charset="0"/>
                        </a:rPr>
                        <a:t>البشر، </a:t>
                      </a:r>
                      <a:r>
                        <a:rPr kumimoji="0" lang="ar-EG" sz="3100" b="0" i="0" u="none" strike="noStrike" cap="none" normalizeH="0" baseline="0" dirty="0" err="1">
                          <a:ln>
                            <a:noFill/>
                          </a:ln>
                          <a:solidFill>
                            <a:schemeClr val="tx1"/>
                          </a:solidFill>
                          <a:effectLst/>
                          <a:latin typeface="Arial" charset="0"/>
                          <a:cs typeface="Arial" charset="0"/>
                        </a:rPr>
                        <a:t>إرحمنا</a:t>
                      </a:r>
                      <a:r>
                        <a:rPr kumimoji="0" lang="ar-EG" sz="3100" b="0" i="0" u="none" strike="noStrike" cap="none" normalizeH="0" baseline="0" dirty="0">
                          <a:ln>
                            <a:noFill/>
                          </a:ln>
                          <a:solidFill>
                            <a:schemeClr val="tx1"/>
                          </a:solidFill>
                          <a:effectLst/>
                          <a:latin typeface="Arial" charset="0"/>
                          <a:cs typeface="Arial" charset="0"/>
                        </a:rPr>
                        <a:t> كعظيم</a:t>
                      </a:r>
                      <a:r>
                        <a:rPr kumimoji="0" lang="fr-FR" sz="3100" b="0" i="0" u="none" strike="noStrike" cap="none" normalizeH="0" baseline="0" dirty="0">
                          <a:ln>
                            <a:noFill/>
                          </a:ln>
                          <a:solidFill>
                            <a:schemeClr val="tx1"/>
                          </a:solidFill>
                          <a:effectLst/>
                          <a:latin typeface="Arial" charset="0"/>
                          <a:cs typeface="Arial" charset="0"/>
                        </a:rPr>
                        <a:t> </a:t>
                      </a:r>
                      <a:r>
                        <a:rPr kumimoji="0" lang="ar-EG" sz="3100" b="0" i="0" u="none" strike="noStrike" cap="none" normalizeH="0" baseline="0" dirty="0">
                          <a:ln>
                            <a:noFill/>
                          </a:ln>
                          <a:solidFill>
                            <a:schemeClr val="tx1"/>
                          </a:solidFill>
                          <a:effectLst/>
                          <a:latin typeface="Arial" charset="0"/>
                          <a:cs typeface="Arial" charset="0"/>
                        </a:rPr>
                        <a:t>رحمتك</a:t>
                      </a:r>
                      <a:endParaRPr kumimoji="0" lang="en-US" sz="31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024253">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Ourefsenh/t pe pacwt/r: efe~senh/t qa peflao~c: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hwc a~gayoc ouoh m~mairwmi: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nai nan kata peknis] n~nai.</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72BE5698-4B24-4671-810A-05756BB1A730}"/>
              </a:ext>
            </a:extLst>
          </p:cNvPr>
          <p:cNvSpPr>
            <a:spLocks noChangeArrowheads="1"/>
          </p:cNvSpPr>
          <p:nvPr/>
        </p:nvSpPr>
        <p:spPr bwMode="auto">
          <a:xfrm>
            <a:off x="3760221"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5ème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endParaRPr lang="ar-EG" dirty="0"/>
          </a:p>
        </p:txBody>
      </p:sp>
      <p:sp>
        <p:nvSpPr>
          <p:cNvPr id="7" name="AutoShape 36">
            <a:hlinkClick r:id="rId5" action="ppaction://hlinksldjump" highlightClick="1"/>
            <a:extLst>
              <a:ext uri="{FF2B5EF4-FFF2-40B4-BE49-F238E27FC236}">
                <a16:creationId xmlns:a16="http://schemas.microsoft.com/office/drawing/2014/main" id="{1509AB3E-DEF9-4B4E-8278-D40968F6D7FF}"/>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903999136"/>
      </p:ext>
    </p:extLst>
  </p:cSld>
  <p:clrMapOvr>
    <a:masterClrMapping/>
  </p:clrMapOvr>
  <p:transition/>
</p:sld>
</file>

<file path=ppt/slides/slide1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EC6D8934-5755-4307-B717-D4422B7707FE}"/>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10623186"/>
      </p:ext>
    </p:extLst>
  </p:cSld>
  <p:clrMapOvr>
    <a:masterClrMapping/>
  </p:clrMapOvr>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4038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D90437E6-3992-88CE-F6E0-D4596FD25951}"/>
              </a:ext>
            </a:extLst>
          </p:cNvPr>
          <p:cNvGraphicFramePr>
            <a:graphicFrameLocks noGrp="1"/>
          </p:cNvGraphicFramePr>
          <p:nvPr>
            <p:ph/>
            <p:extLst>
              <p:ext uri="{D42A27DB-BD31-4B8C-83A1-F6EECF244321}">
                <p14:modId xmlns:p14="http://schemas.microsoft.com/office/powerpoint/2010/main" val="2795091143"/>
              </p:ext>
            </p:extLst>
          </p:nvPr>
        </p:nvGraphicFramePr>
        <p:xfrm>
          <a:off x="0" y="0"/>
          <a:ext cx="9144000" cy="5091684"/>
        </p:xfrm>
        <a:graphic>
          <a:graphicData uri="http://schemas.openxmlformats.org/drawingml/2006/table">
            <a:tbl>
              <a:tblPr/>
              <a:tblGrid>
                <a:gridCol w="4972929">
                  <a:extLst>
                    <a:ext uri="{9D8B030D-6E8A-4147-A177-3AD203B41FA5}">
                      <a16:colId xmlns:a16="http://schemas.microsoft.com/office/drawing/2014/main" val="20000"/>
                    </a:ext>
                  </a:extLst>
                </a:gridCol>
                <a:gridCol w="4171071">
                  <a:extLst>
                    <a:ext uri="{9D8B030D-6E8A-4147-A177-3AD203B41FA5}">
                      <a16:colId xmlns:a16="http://schemas.microsoft.com/office/drawing/2014/main" val="20001"/>
                    </a:ext>
                  </a:extLst>
                </a:gridCol>
              </a:tblGrid>
              <a:tr h="471003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570" b="0" i="0" u="none" strike="noStrike" cap="none" normalizeH="0" baseline="0" dirty="0">
                          <a:ln>
                            <a:noFill/>
                          </a:ln>
                          <a:solidFill>
                            <a:schemeClr val="tx1"/>
                          </a:solidFill>
                          <a:effectLst/>
                          <a:latin typeface="Arial" charset="0"/>
                          <a:cs typeface="Arial" charset="0"/>
                        </a:rPr>
                        <a:t>Il a été crucifié pour nous sous Ponce Pilate, a souffert et a été enseveli. Il est ressuscité des morts le troisième jour conformément aux écritures. Il est monté au ciel et s’est assis à la droite du Père d’où Il reviendra dans Sa gloire pour juger les vivants et les morts et son règne n’aura pas de fin. Je crois en l’Esprit Saint qui est Seigneur et qui donne la vie; il procède du Père. </a:t>
                      </a:r>
                      <a:endParaRPr kumimoji="0" lang="en-US" sz="257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10000"/>
                        </a:lnSpc>
                        <a:spcBef>
                          <a:spcPct val="6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وصُلِبَ عنا على عهد </a:t>
                      </a:r>
                      <a:r>
                        <a:rPr kumimoji="0" lang="ar-SA" sz="2800" b="0" i="0" u="none" strike="noStrike" cap="none" normalizeH="0" baseline="0" dirty="0" err="1">
                          <a:ln>
                            <a:noFill/>
                          </a:ln>
                          <a:solidFill>
                            <a:schemeClr val="tx1"/>
                          </a:solidFill>
                          <a:effectLst/>
                          <a:latin typeface="Arial" charset="0"/>
                          <a:cs typeface="Arial" charset="0"/>
                        </a:rPr>
                        <a:t>بيلاطس</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البنطى</a:t>
                      </a:r>
                      <a:r>
                        <a:rPr kumimoji="0" lang="ar-SA" sz="2800" b="0" i="0" u="none" strike="noStrike" cap="none" normalizeH="0" baseline="0" dirty="0">
                          <a:ln>
                            <a:noFill/>
                          </a:ln>
                          <a:solidFill>
                            <a:schemeClr val="tx1"/>
                          </a:solidFill>
                          <a:effectLst/>
                          <a:latin typeface="Arial" charset="0"/>
                          <a:cs typeface="Arial" charset="0"/>
                        </a:rPr>
                        <a:t>.  تألمَ وقبرَ وقامَ من الأموات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اليوم الثالث، كما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الكتب. </a:t>
                      </a:r>
                      <a:r>
                        <a:rPr kumimoji="0" lang="ar-SA" sz="2400" b="0" i="0" u="none" strike="noStrike" cap="none" normalizeH="0" baseline="0" dirty="0">
                          <a:ln>
                            <a:noFill/>
                          </a:ln>
                          <a:solidFill>
                            <a:schemeClr val="tx1"/>
                          </a:solidFill>
                          <a:effectLst/>
                          <a:latin typeface="Arial" charset="0"/>
                          <a:cs typeface="Arial" charset="0"/>
                        </a:rPr>
                        <a:t>وصَعِدَ إلى السموات،</a:t>
                      </a:r>
                      <a:r>
                        <a:rPr kumimoji="0" lang="en-US" sz="24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وجَلسَ عن يمين أبيه.  وأيضاً </a:t>
                      </a:r>
                      <a:r>
                        <a:rPr kumimoji="0" lang="ar-SA" sz="2800" b="0" i="0" u="none" strike="noStrike" cap="none" normalizeH="0" baseline="0" dirty="0" err="1">
                          <a:ln>
                            <a:noFill/>
                          </a:ln>
                          <a:solidFill>
                            <a:schemeClr val="tx1"/>
                          </a:solidFill>
                          <a:effectLst/>
                          <a:latin typeface="Arial" charset="0"/>
                          <a:cs typeface="Arial" charset="0"/>
                        </a:rPr>
                        <a:t>يأتى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مجدهِ ليَدينَ الأحياءَ والأموات، </a:t>
                      </a: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ليس لملكِهِ انقضاء.</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نعم نؤمن بالروح القدس، الرب </a:t>
                      </a:r>
                      <a:r>
                        <a:rPr kumimoji="0" lang="ar-SA" sz="2800" b="0" i="0" u="none" strike="noStrike" cap="none" normalizeH="0" baseline="0" dirty="0" err="1">
                          <a:ln>
                            <a:noFill/>
                          </a:ln>
                          <a:solidFill>
                            <a:schemeClr val="tx1"/>
                          </a:solidFill>
                          <a:effectLst/>
                          <a:latin typeface="Arial" charset="0"/>
                          <a:cs typeface="Arial" charset="0"/>
                        </a:rPr>
                        <a:t>المحيى</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1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997155985"/>
              </p:ext>
            </p:extLst>
          </p:nvPr>
        </p:nvGraphicFramePr>
        <p:xfrm>
          <a:off x="76200" y="732867"/>
          <a:ext cx="8991600" cy="4239184"/>
        </p:xfrm>
        <a:graphic>
          <a:graphicData uri="http://schemas.openxmlformats.org/drawingml/2006/table">
            <a:tbl>
              <a:tblPr/>
              <a:tblGrid>
                <a:gridCol w="5200650">
                  <a:extLst>
                    <a:ext uri="{9D8B030D-6E8A-4147-A177-3AD203B41FA5}">
                      <a16:colId xmlns:a16="http://schemas.microsoft.com/office/drawing/2014/main" val="20000"/>
                    </a:ext>
                  </a:extLst>
                </a:gridCol>
                <a:gridCol w="3790950">
                  <a:extLst>
                    <a:ext uri="{9D8B030D-6E8A-4147-A177-3AD203B41FA5}">
                      <a16:colId xmlns:a16="http://schemas.microsoft.com/office/drawing/2014/main" val="747589577"/>
                    </a:ext>
                  </a:extLst>
                </a:gridCol>
              </a:tblGrid>
              <a:tr h="1754761">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Le jeûne ainsi que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Avec pureté et chasteté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avec un amour sincère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C’est bien cela qui plaît au Christ.</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الصوم والصلاة، بطهارة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وعفاف، ومحبة بغير غش،</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هما اللذان يرضيان المسيح.</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84423">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Avva_Marcos" panose="04020500000000000000" pitchFamily="82" charset="0"/>
                          <a:cs typeface="Arial" charset="0"/>
                        </a:rPr>
                        <a:t>5</a:t>
                      </a:r>
                      <a:r>
                        <a:rPr kumimoji="0" lang="pt-BR" sz="4000" b="0" i="0" u="none" strike="noStrike" cap="none" normalizeH="0" baseline="0" dirty="0">
                          <a:ln>
                            <a:noFill/>
                          </a:ln>
                          <a:solidFill>
                            <a:srgbClr val="FFFF00"/>
                          </a:solidFill>
                          <a:effectLst/>
                          <a:latin typeface="Coptic1" pitchFamily="2" charset="0"/>
                          <a:cs typeface="Arial" charset="0"/>
                        </a:rPr>
                        <a:t>n/ctia nem pis~l/l:</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qen o~utoubo nem o~umetcemnoc: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o~ua~gap/ n~a~tdoloc: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nai ne n/e~sauranaf m~P,#c#.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D6F18777-3908-4F68-B97B-C16748C1B1CE}"/>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5" name="Group 47">
            <a:extLst>
              <a:ext uri="{FF2B5EF4-FFF2-40B4-BE49-F238E27FC236}">
                <a16:creationId xmlns:a16="http://schemas.microsoft.com/office/drawing/2014/main" id="{F32523C3-D3CD-4ECD-A532-140784E2EA33}"/>
              </a:ext>
            </a:extLst>
          </p:cNvPr>
          <p:cNvGraphicFramePr>
            <a:graphicFrameLocks noGrp="1"/>
          </p:cNvGraphicFramePr>
          <p:nvPr>
            <p:extLst>
              <p:ext uri="{D42A27DB-BD31-4B8C-83A1-F6EECF244321}">
                <p14:modId xmlns:p14="http://schemas.microsoft.com/office/powerpoint/2010/main" val="2793331511"/>
              </p:ext>
            </p:extLst>
          </p:nvPr>
        </p:nvGraphicFramePr>
        <p:xfrm>
          <a:off x="1371600" y="60782"/>
          <a:ext cx="6400800" cy="672084"/>
        </p:xfrm>
        <a:graphic>
          <a:graphicData uri="http://schemas.openxmlformats.org/drawingml/2006/table">
            <a:tbl>
              <a:tblPr/>
              <a:tblGrid>
                <a:gridCol w="6400800">
                  <a:extLst>
                    <a:ext uri="{9D8B030D-6E8A-4147-A177-3AD203B41FA5}">
                      <a16:colId xmlns:a16="http://schemas.microsoft.com/office/drawing/2014/main" val="20000"/>
                    </a:ext>
                  </a:extLst>
                </a:gridCol>
              </a:tblGrid>
              <a:tr h="574218">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kern="1200" cap="none" spc="0" normalizeH="0" baseline="0" noProof="0" dirty="0">
                          <a:ln>
                            <a:noFill/>
                          </a:ln>
                          <a:solidFill>
                            <a:schemeClr val="tx1"/>
                          </a:solidFill>
                          <a:effectLst/>
                          <a:uLnTx/>
                          <a:uFillTx/>
                          <a:latin typeface="Arial" charset="0"/>
                          <a:ea typeface="+mn-ea"/>
                          <a:cs typeface="Arial" charset="0"/>
                        </a:rPr>
                        <a:t>5</a:t>
                      </a:r>
                      <a:r>
                        <a:rPr kumimoji="0" lang="en-US" sz="1800" b="0" i="0" u="none" strike="noStrike" kern="1200" cap="none" spc="0" normalizeH="0" baseline="30000" noProof="0" dirty="0">
                          <a:ln>
                            <a:noFill/>
                          </a:ln>
                          <a:solidFill>
                            <a:schemeClr val="tx1"/>
                          </a:solidFill>
                          <a:effectLst/>
                          <a:uLnTx/>
                          <a:uFillTx/>
                          <a:latin typeface="Arial" charset="0"/>
                          <a:ea typeface="+mn-ea"/>
                          <a:cs typeface="Arial" charset="0"/>
                        </a:rPr>
                        <a:t>ème</a:t>
                      </a:r>
                      <a:r>
                        <a:rPr kumimoji="0" lang="en-US" sz="1800" b="0" i="0" u="none" strike="noStrike" kern="1200" cap="none" spc="0" normalizeH="0" baseline="0" noProof="0" dirty="0">
                          <a:ln>
                            <a:noFill/>
                          </a:ln>
                          <a:solidFill>
                            <a:schemeClr val="tx1"/>
                          </a:solidFill>
                          <a:effectLst/>
                          <a:uLnTx/>
                          <a:uFillTx/>
                          <a:latin typeface="Arial" charset="0"/>
                          <a:ea typeface="+mn-ea"/>
                          <a:cs typeface="Arial" charset="0"/>
                        </a:rPr>
                        <a:t> </a:t>
                      </a:r>
                      <a:r>
                        <a:rPr kumimoji="0" lang="en-US" sz="1800" b="0" i="0" u="none" strike="noStrike" kern="1200" cap="none" spc="0" normalizeH="0" baseline="0" noProof="0" dirty="0" err="1">
                          <a:ln>
                            <a:noFill/>
                          </a:ln>
                          <a:solidFill>
                            <a:schemeClr val="tx1"/>
                          </a:solidFill>
                          <a:effectLst/>
                          <a:uLnTx/>
                          <a:uFillTx/>
                          <a:latin typeface="Arial" charset="0"/>
                          <a:ea typeface="+mn-ea"/>
                          <a:cs typeface="Arial" charset="0"/>
                        </a:rPr>
                        <a:t>doxologie</a:t>
                      </a:r>
                      <a:r>
                        <a:rPr kumimoji="0" lang="en-US" sz="1800" b="0" i="0" u="none" strike="noStrike" kern="1200" cap="none" spc="0" normalizeH="0" baseline="0" noProof="0" dirty="0">
                          <a:ln>
                            <a:noFill/>
                          </a:ln>
                          <a:solidFill>
                            <a:schemeClr val="tx1"/>
                          </a:solidFill>
                          <a:effectLst/>
                          <a:uLnTx/>
                          <a:uFillTx/>
                          <a:latin typeface="Arial" charset="0"/>
                          <a:ea typeface="+mn-ea"/>
                          <a:cs typeface="Arial" charset="0"/>
                        </a:rPr>
                        <a:t> pour le Grand </a:t>
                      </a:r>
                      <a:r>
                        <a:rPr kumimoji="0" lang="en-US" sz="1800" b="0" i="0" u="none" strike="noStrike" kern="1200" cap="none" spc="0" normalizeH="0" baseline="0" noProof="0" dirty="0" err="1">
                          <a:ln>
                            <a:noFill/>
                          </a:ln>
                          <a:solidFill>
                            <a:schemeClr val="tx1"/>
                          </a:solidFill>
                          <a:effectLst/>
                          <a:uLnTx/>
                          <a:uFillTx/>
                          <a:latin typeface="Arial" charset="0"/>
                          <a:ea typeface="+mn-ea"/>
                          <a:cs typeface="Arial" charset="0"/>
                        </a:rPr>
                        <a:t>Carême</a:t>
                      </a:r>
                      <a:r>
                        <a:rPr kumimoji="0" lang="en-CA" sz="1800" b="0" i="0" u="none" strike="noStrike" kern="1200" cap="none" spc="0" normalizeH="0" baseline="0" noProof="0" dirty="0">
                          <a:ln>
                            <a:noFill/>
                          </a:ln>
                          <a:solidFill>
                            <a:schemeClr val="tx1"/>
                          </a:solidFill>
                          <a:effectLst/>
                          <a:uLnTx/>
                          <a:uFillTx/>
                          <a:latin typeface="Arial" charset="0"/>
                          <a:ea typeface="+mn-ea"/>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1800" b="0" i="0" u="none" strike="noStrike" kern="1200" cap="none" spc="0" normalizeH="0" baseline="0" noProof="0" dirty="0" err="1">
                          <a:ln>
                            <a:noFill/>
                          </a:ln>
                          <a:solidFill>
                            <a:schemeClr val="tx1"/>
                          </a:solidFill>
                          <a:effectLst/>
                          <a:uLnTx/>
                          <a:uFillTx/>
                          <a:latin typeface="Arial" charset="0"/>
                          <a:ea typeface="+mn-ea"/>
                          <a:cs typeface="Arial" charset="0"/>
                        </a:rPr>
                        <a:t>ذكصولوجية</a:t>
                      </a:r>
                      <a:r>
                        <a:rPr kumimoji="0" lang="ar-EG" sz="1800" b="0" i="0" u="none" strike="noStrike" kern="1200" cap="none" spc="0" normalizeH="0" baseline="0" noProof="0" dirty="0">
                          <a:ln>
                            <a:noFill/>
                          </a:ln>
                          <a:solidFill>
                            <a:schemeClr val="tx1"/>
                          </a:solidFill>
                          <a:effectLst/>
                          <a:uLnTx/>
                          <a:uFillTx/>
                          <a:latin typeface="Arial" charset="0"/>
                          <a:ea typeface="+mn-ea"/>
                          <a:cs typeface="Arial" charset="0"/>
                        </a:rPr>
                        <a:t> الصوم الكبير</a:t>
                      </a: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04921305"/>
      </p:ext>
    </p:extLst>
  </p:cSld>
  <p:clrMapOvr>
    <a:masterClrMapping/>
  </p:clrMapOvr>
  <p:transition/>
</p:sld>
</file>

<file path=ppt/slides/slide1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005298290"/>
              </p:ext>
            </p:extLst>
          </p:nvPr>
        </p:nvGraphicFramePr>
        <p:xfrm>
          <a:off x="0" y="95250"/>
          <a:ext cx="9144000" cy="4737024"/>
        </p:xfrm>
        <a:graphic>
          <a:graphicData uri="http://schemas.openxmlformats.org/drawingml/2006/table">
            <a:tbl>
              <a:tblPr/>
              <a:tblGrid>
                <a:gridCol w="5311302">
                  <a:extLst>
                    <a:ext uri="{9D8B030D-6E8A-4147-A177-3AD203B41FA5}">
                      <a16:colId xmlns:a16="http://schemas.microsoft.com/office/drawing/2014/main" val="20000"/>
                    </a:ext>
                  </a:extLst>
                </a:gridCol>
                <a:gridCol w="3832698">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Le jeûne ainsi que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Avec des pleurs et affliction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avec un amour sincère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Plaisent à Celui qui est sans faute.</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900" b="0" i="0" u="none" strike="noStrike" cap="none" normalizeH="0" baseline="0" dirty="0">
                          <a:ln>
                            <a:noFill/>
                          </a:ln>
                          <a:solidFill>
                            <a:schemeClr val="tx1"/>
                          </a:solidFill>
                          <a:effectLst/>
                          <a:latin typeface="Arial" charset="0"/>
                          <a:cs typeface="Arial" charset="0"/>
                        </a:rPr>
                        <a:t>الصوم والصلاة، بنحيب</a:t>
                      </a:r>
                      <a:r>
                        <a:rPr kumimoji="0" lang="fr-FR" sz="2900" b="0" i="0" u="none" strike="noStrike" cap="none" normalizeH="0" baseline="0" dirty="0">
                          <a:ln>
                            <a:noFill/>
                          </a:ln>
                          <a:solidFill>
                            <a:schemeClr val="tx1"/>
                          </a:solidFill>
                          <a:effectLst/>
                          <a:latin typeface="Arial" charset="0"/>
                          <a:cs typeface="Arial" charset="0"/>
                        </a:rPr>
                        <a:t> </a:t>
                      </a:r>
                      <a:r>
                        <a:rPr kumimoji="0" lang="ar-EG" sz="2900" b="0" i="0" u="none" strike="noStrike" cap="none" normalizeH="0" baseline="0" dirty="0">
                          <a:ln>
                            <a:noFill/>
                          </a:ln>
                          <a:solidFill>
                            <a:schemeClr val="tx1"/>
                          </a:solidFill>
                          <a:effectLst/>
                          <a:latin typeface="Arial" charset="0"/>
                          <a:cs typeface="Arial" charset="0"/>
                        </a:rPr>
                        <a:t>وبكاء، ومحبة بغير رياء،</a:t>
                      </a:r>
                      <a:r>
                        <a:rPr kumimoji="0" lang="fr-FR" sz="2900" b="0" i="0" u="none" strike="noStrike" cap="none" normalizeH="0" baseline="0" dirty="0">
                          <a:ln>
                            <a:noFill/>
                          </a:ln>
                          <a:solidFill>
                            <a:schemeClr val="tx1"/>
                          </a:solidFill>
                          <a:effectLst/>
                          <a:latin typeface="Arial" charset="0"/>
                          <a:cs typeface="Arial" charset="0"/>
                        </a:rPr>
                        <a:t> </a:t>
                      </a:r>
                      <a:r>
                        <a:rPr kumimoji="0" lang="ar-EG" sz="2900" b="0" i="0" u="none" strike="noStrike" cap="none" normalizeH="0" baseline="0" dirty="0">
                          <a:ln>
                            <a:noFill/>
                          </a:ln>
                          <a:solidFill>
                            <a:schemeClr val="tx1"/>
                          </a:solidFill>
                          <a:effectLst/>
                          <a:latin typeface="Arial" charset="0"/>
                          <a:cs typeface="Arial" charset="0"/>
                        </a:rPr>
                        <a:t>هما</a:t>
                      </a:r>
                      <a:r>
                        <a:rPr kumimoji="0" lang="fr-FR" sz="2900" b="0" i="0" u="none" strike="noStrike" cap="none" normalizeH="0" baseline="0" dirty="0">
                          <a:ln>
                            <a:noFill/>
                          </a:ln>
                          <a:solidFill>
                            <a:schemeClr val="tx1"/>
                          </a:solidFill>
                          <a:effectLst/>
                          <a:latin typeface="Arial" charset="0"/>
                          <a:cs typeface="Arial" charset="0"/>
                        </a:rPr>
                        <a:t> </a:t>
                      </a:r>
                      <a:r>
                        <a:rPr kumimoji="0" lang="ar-EG" sz="2900" b="0" i="0" u="none" strike="noStrike" cap="none" normalizeH="0" baseline="0" dirty="0">
                          <a:ln>
                            <a:noFill/>
                          </a:ln>
                          <a:solidFill>
                            <a:schemeClr val="tx1"/>
                          </a:solidFill>
                          <a:effectLst/>
                          <a:latin typeface="Arial" charset="0"/>
                          <a:cs typeface="Arial" charset="0"/>
                        </a:rPr>
                        <a:t>اللذان يرضيان الذى بلا</a:t>
                      </a:r>
                      <a:r>
                        <a:rPr kumimoji="0" lang="fr-FR" sz="2900" b="0" i="0" u="none" strike="noStrike" cap="none" normalizeH="0" baseline="0" dirty="0">
                          <a:ln>
                            <a:noFill/>
                          </a:ln>
                          <a:solidFill>
                            <a:schemeClr val="tx1"/>
                          </a:solidFill>
                          <a:effectLst/>
                          <a:latin typeface="Arial" charset="0"/>
                          <a:cs typeface="Arial" charset="0"/>
                        </a:rPr>
                        <a:t> </a:t>
                      </a:r>
                      <a:r>
                        <a:rPr kumimoji="0" lang="ar-EG" sz="2900" b="0" i="0" u="none" strike="noStrike" cap="none" normalizeH="0" baseline="0" dirty="0">
                          <a:ln>
                            <a:noFill/>
                          </a:ln>
                          <a:solidFill>
                            <a:schemeClr val="tx1"/>
                          </a:solidFill>
                          <a:effectLst/>
                          <a:latin typeface="Arial" charset="0"/>
                          <a:cs typeface="Arial" charset="0"/>
                        </a:rPr>
                        <a:t>خطية.</a:t>
                      </a:r>
                      <a:endParaRPr kumimoji="0" lang="en-US" sz="29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}n/ctia nem pis~l/l:</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qen o~unehpi nem o~urimi: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o~ua~gap/ n~a~tmetsobi: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nai ne n/e~sauranaf m~pia~ynobi.</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94766286"/>
      </p:ext>
    </p:extLst>
  </p:cSld>
  <p:clrMapOvr>
    <a:masterClrMapping/>
  </p:clrMapOvr>
  <p:transition/>
</p:sld>
</file>

<file path=ppt/slides/slide1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430278428"/>
              </p:ext>
            </p:extLst>
          </p:nvPr>
        </p:nvGraphicFramePr>
        <p:xfrm>
          <a:off x="0" y="95250"/>
          <a:ext cx="9144000" cy="4737024"/>
        </p:xfrm>
        <a:graphic>
          <a:graphicData uri="http://schemas.openxmlformats.org/drawingml/2006/table">
            <a:tbl>
              <a:tblPr/>
              <a:tblGrid>
                <a:gridCol w="4804474">
                  <a:extLst>
                    <a:ext uri="{9D8B030D-6E8A-4147-A177-3AD203B41FA5}">
                      <a16:colId xmlns:a16="http://schemas.microsoft.com/office/drawing/2014/main" val="20000"/>
                    </a:ext>
                  </a:extLst>
                </a:gridCol>
                <a:gridCol w="4339526">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Le jeûne ainsi que la prière D’un cœur rempli d’humilité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avec un esprit contrit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C’est bien cela qui plaît au Pur.</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الصوم والصلاة، بقلب</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متواضع، وروح منسحق،</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هما اللذان يرضيان الطاهر.</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pt-BR" sz="3850" b="0" i="0" u="none" strike="noStrike" cap="none" normalizeH="0" baseline="0" dirty="0">
                          <a:ln>
                            <a:noFill/>
                          </a:ln>
                          <a:solidFill>
                            <a:srgbClr val="FFFF00"/>
                          </a:solidFill>
                          <a:effectLst/>
                          <a:latin typeface="Coptic1" pitchFamily="2" charset="0"/>
                          <a:cs typeface="Arial" charset="0"/>
                        </a:rPr>
                        <a:t>}n/ctia nem pis~l/l:</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850" b="0" i="0" u="none" strike="noStrike" cap="none" normalizeH="0" baseline="0" dirty="0">
                          <a:ln>
                            <a:noFill/>
                          </a:ln>
                          <a:solidFill>
                            <a:srgbClr val="FFFF00"/>
                          </a:solidFill>
                          <a:effectLst/>
                          <a:latin typeface="Coptic1" pitchFamily="2" charset="0"/>
                          <a:cs typeface="Arial" charset="0"/>
                        </a:rPr>
                        <a:t>qen o~uh/t efyebi/out: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850" b="0" i="0" u="none" strike="noStrike" cap="none" normalizeH="0" baseline="0" dirty="0">
                          <a:ln>
                            <a:noFill/>
                          </a:ln>
                          <a:solidFill>
                            <a:srgbClr val="FFFF00"/>
                          </a:solidFill>
                          <a:effectLst/>
                          <a:latin typeface="Coptic1" pitchFamily="2" charset="0"/>
                          <a:cs typeface="Arial" charset="0"/>
                        </a:rPr>
                        <a:t> nem o~up~neuma eftenn/out: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850" b="0" i="0" u="none" strike="noStrike" cap="none" normalizeH="0" baseline="0" dirty="0">
                          <a:ln>
                            <a:noFill/>
                          </a:ln>
                          <a:solidFill>
                            <a:srgbClr val="FFFF00"/>
                          </a:solidFill>
                          <a:effectLst/>
                          <a:latin typeface="Coptic1" pitchFamily="2" charset="0"/>
                          <a:cs typeface="Arial" charset="0"/>
                        </a:rPr>
                        <a:t> nai ne n/e~sauranaf m~v/e~ttoub/out.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97126462"/>
      </p:ext>
    </p:extLst>
  </p:cSld>
  <p:clrMapOvr>
    <a:masterClrMapping/>
  </p:clrMapOvr>
  <p:transition/>
</p:sld>
</file>

<file path=ppt/slides/slide1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986546612"/>
              </p:ext>
            </p:extLst>
          </p:nvPr>
        </p:nvGraphicFramePr>
        <p:xfrm>
          <a:off x="0" y="95250"/>
          <a:ext cx="9144000" cy="4737024"/>
        </p:xfrm>
        <a:graphic>
          <a:graphicData uri="http://schemas.openxmlformats.org/drawingml/2006/table">
            <a:tbl>
              <a:tblPr/>
              <a:tblGrid>
                <a:gridCol w="5051898">
                  <a:extLst>
                    <a:ext uri="{9D8B030D-6E8A-4147-A177-3AD203B41FA5}">
                      <a16:colId xmlns:a16="http://schemas.microsoft.com/office/drawing/2014/main" val="20000"/>
                    </a:ext>
                  </a:extLst>
                </a:gridCol>
                <a:gridCol w="4092102">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Le jeûne ainsi que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Ont sauvé les trois jeunes saints </a:t>
                      </a:r>
                      <a:r>
                        <a:rPr kumimoji="0" lang="fr-FR" sz="2600" b="0" i="0" u="none" strike="noStrike" cap="none" normalizeH="0" baseline="0" dirty="0" err="1">
                          <a:ln>
                            <a:noFill/>
                          </a:ln>
                          <a:solidFill>
                            <a:schemeClr val="tx1"/>
                          </a:solidFill>
                          <a:effectLst/>
                          <a:latin typeface="Arial" charset="0"/>
                          <a:cs typeface="Arial" charset="0"/>
                        </a:rPr>
                        <a:t>Sédrak</a:t>
                      </a:r>
                      <a:r>
                        <a:rPr kumimoji="0" lang="fr-FR" sz="2600" b="0" i="0" u="none" strike="noStrike" cap="none" normalizeH="0" baseline="0" dirty="0">
                          <a:ln>
                            <a:noFill/>
                          </a:ln>
                          <a:solidFill>
                            <a:schemeClr val="tx1"/>
                          </a:solidFill>
                          <a:effectLst/>
                          <a:latin typeface="Arial" charset="0"/>
                          <a:cs typeface="Arial" charset="0"/>
                        </a:rPr>
                        <a:t>, </a:t>
                      </a:r>
                      <a:r>
                        <a:rPr kumimoji="0" lang="fr-FR" sz="2600" b="0" i="0" u="none" strike="noStrike" cap="none" normalizeH="0" baseline="0" dirty="0" err="1">
                          <a:ln>
                            <a:noFill/>
                          </a:ln>
                          <a:solidFill>
                            <a:schemeClr val="tx1"/>
                          </a:solidFill>
                          <a:effectLst/>
                          <a:latin typeface="Arial" charset="0"/>
                          <a:cs typeface="Arial" charset="0"/>
                        </a:rPr>
                        <a:t>Missak</a:t>
                      </a:r>
                      <a:r>
                        <a:rPr kumimoji="0" lang="fr-FR" sz="2600" b="0" i="0" u="none" strike="noStrike" cap="none" normalizeH="0" baseline="0" dirty="0">
                          <a:ln>
                            <a:noFill/>
                          </a:ln>
                          <a:solidFill>
                            <a:schemeClr val="tx1"/>
                          </a:solidFill>
                          <a:effectLst/>
                          <a:latin typeface="Arial" charset="0"/>
                          <a:cs typeface="Arial" charset="0"/>
                        </a:rPr>
                        <a:t>, </a:t>
                      </a:r>
                      <a:r>
                        <a:rPr kumimoji="0" lang="fr-FR" sz="2600" b="0" i="0" u="none" strike="noStrike" cap="none" normalizeH="0" baseline="0" dirty="0" err="1">
                          <a:ln>
                            <a:noFill/>
                          </a:ln>
                          <a:solidFill>
                            <a:schemeClr val="tx1"/>
                          </a:solidFill>
                          <a:effectLst/>
                          <a:latin typeface="Arial" charset="0"/>
                          <a:cs typeface="Arial" charset="0"/>
                        </a:rPr>
                        <a:t>Abdenago</a:t>
                      </a:r>
                      <a:r>
                        <a:rPr kumimoji="0" lang="fr-FR" sz="2600" b="0" i="0" u="none" strike="noStrike" cap="none" normalizeH="0" baseline="0" dirty="0">
                          <a:ln>
                            <a:noFill/>
                          </a:ln>
                          <a:solidFill>
                            <a:schemeClr val="tx1"/>
                          </a:solidFill>
                          <a:effectLst/>
                          <a:latin typeface="Arial"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Du feu de la fournaise ardente.</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الصوم والصلاة، هما اللذان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خلصا </a:t>
                      </a:r>
                      <a:r>
                        <a:rPr kumimoji="0" lang="ar-EG" sz="3200" b="0" i="0" u="none" strike="noStrike" cap="none" normalizeH="0" baseline="0" dirty="0" err="1">
                          <a:ln>
                            <a:noFill/>
                          </a:ln>
                          <a:solidFill>
                            <a:schemeClr val="tx1"/>
                          </a:solidFill>
                          <a:effectLst/>
                          <a:latin typeface="Arial" charset="0"/>
                          <a:cs typeface="Arial" charset="0"/>
                        </a:rPr>
                        <a:t>الثلاثه</a:t>
                      </a:r>
                      <a:r>
                        <a:rPr kumimoji="0" lang="ar-EG" sz="3200" b="0" i="0" u="none" strike="noStrike" cap="none" normalizeH="0" baseline="0" dirty="0">
                          <a:ln>
                            <a:noFill/>
                          </a:ln>
                          <a:solidFill>
                            <a:schemeClr val="tx1"/>
                          </a:solidFill>
                          <a:effectLst/>
                          <a:latin typeface="Arial" charset="0"/>
                          <a:cs typeface="Arial" charset="0"/>
                        </a:rPr>
                        <a:t> فتية</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القديسين، سدراك</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وميساك</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وأبدناغو</a:t>
                      </a:r>
                      <a:r>
                        <a:rPr kumimoji="0" lang="ar-EG" sz="3200" b="0" i="0" u="none" strike="noStrike" cap="none" normalizeH="0" baseline="0" dirty="0">
                          <a:ln>
                            <a:noFill/>
                          </a:ln>
                          <a:solidFill>
                            <a:schemeClr val="tx1"/>
                          </a:solidFill>
                          <a:effectLst/>
                          <a:latin typeface="Arial" charset="0"/>
                          <a:cs typeface="Arial" charset="0"/>
                        </a:rPr>
                        <a:t>، من أتون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اللهيب.</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pt-BR" sz="4000" b="0" i="0" u="none" strike="noStrike" cap="none" normalizeH="0" baseline="0" dirty="0">
                          <a:ln>
                            <a:noFill/>
                          </a:ln>
                          <a:solidFill>
                            <a:srgbClr val="FFFF00"/>
                          </a:solidFill>
                          <a:effectLst/>
                          <a:latin typeface="Coptic1" pitchFamily="2" charset="0"/>
                          <a:cs typeface="Arial" charset="0"/>
                        </a:rPr>
                        <a:t>}n/ctia nem pis~l/l:</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n/e~taunohem m~pisomt n~a~lou n~a~gioc: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Cedrak Micak Abdenagw:</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e~bolqen ]h~rw n~cate.</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78313558"/>
      </p:ext>
    </p:extLst>
  </p:cSld>
  <p:clrMapOvr>
    <a:masterClrMapping/>
  </p:clrMapOvr>
  <p:transition/>
</p:sld>
</file>

<file path=ppt/slides/slide1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295802531"/>
              </p:ext>
            </p:extLst>
          </p:nvPr>
        </p:nvGraphicFramePr>
        <p:xfrm>
          <a:off x="0" y="95250"/>
          <a:ext cx="9144000" cy="4737024"/>
        </p:xfrm>
        <a:graphic>
          <a:graphicData uri="http://schemas.openxmlformats.org/drawingml/2006/table">
            <a:tbl>
              <a:tblPr/>
              <a:tblGrid>
                <a:gridCol w="5090809">
                  <a:extLst>
                    <a:ext uri="{9D8B030D-6E8A-4147-A177-3AD203B41FA5}">
                      <a16:colId xmlns:a16="http://schemas.microsoft.com/office/drawing/2014/main" val="20000"/>
                    </a:ext>
                  </a:extLst>
                </a:gridCol>
                <a:gridCol w="4053191">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Le jeûne ainsi que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Sont bien les armes de victoire Ils représentent le chemin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Que doivent suivre les Chrétiens.</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الصوم والصلاة، هما سلاح</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الغلبة، وهما اللذان يسلك،</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فيهما المسيحيون.</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pt-BR" sz="4000" b="0" i="0" u="none" strike="noStrike" cap="none" normalizeH="0" baseline="0" dirty="0">
                          <a:ln>
                            <a:noFill/>
                          </a:ln>
                          <a:solidFill>
                            <a:srgbClr val="FFFF00"/>
                          </a:solidFill>
                          <a:effectLst/>
                          <a:latin typeface="Coptic1" pitchFamily="2" charset="0"/>
                          <a:cs typeface="Arial" charset="0"/>
                        </a:rPr>
                        <a:t>}n/ctia nem pis~l/l: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n~ywo~u</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pe</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p~hoplon</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m~pi</a:t>
                      </a:r>
                      <a:r>
                        <a:rPr kumimoji="0" lang="fr-FR" sz="4000" b="0" i="0" u="none" strike="noStrike" cap="none" normalizeH="0" baseline="0" dirty="0">
                          <a:ln>
                            <a:noFill/>
                          </a:ln>
                          <a:solidFill>
                            <a:srgbClr val="FFFF00"/>
                          </a:solidFill>
                          <a:effectLst/>
                          <a:latin typeface="Coptic1" pitchFamily="2" charset="0"/>
                          <a:cs typeface="Arial" charset="0"/>
                        </a:rPr>
                        <a:t>[ro:</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n~ywo~u</a:t>
                      </a:r>
                      <a:r>
                        <a:rPr kumimoji="0" lang="fr-FR" sz="4000" b="0" i="0" u="none" strike="noStrike" cap="none" normalizeH="0" baseline="0" dirty="0">
                          <a:ln>
                            <a:noFill/>
                          </a:ln>
                          <a:solidFill>
                            <a:srgbClr val="FFFF00"/>
                          </a:solidFill>
                          <a:effectLst/>
                          <a:latin typeface="Coptic1" pitchFamily="2" charset="0"/>
                          <a:cs typeface="Arial" charset="0"/>
                        </a:rPr>
                        <a:t> ne n/</a:t>
                      </a:r>
                      <a:r>
                        <a:rPr kumimoji="0" lang="fr-FR" sz="4000" b="0" i="0" u="none" strike="noStrike" cap="none" normalizeH="0" baseline="0" dirty="0" err="1">
                          <a:ln>
                            <a:noFill/>
                          </a:ln>
                          <a:solidFill>
                            <a:srgbClr val="FFFF00"/>
                          </a:solidFill>
                          <a:effectLst/>
                          <a:latin typeface="Coptic1" pitchFamily="2" charset="0"/>
                          <a:cs typeface="Arial" charset="0"/>
                        </a:rPr>
                        <a:t>e~toumosi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n~q</a:t>
                      </a: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tou</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n~je</a:t>
                      </a:r>
                      <a:r>
                        <a:rPr kumimoji="0" lang="fr-FR" sz="4000" b="0" i="0" u="none" strike="noStrike" cap="none" normalizeH="0" baseline="0" dirty="0">
                          <a:ln>
                            <a:noFill/>
                          </a:ln>
                          <a:solidFill>
                            <a:srgbClr val="FFFF00"/>
                          </a:solidFill>
                          <a:effectLst/>
                          <a:latin typeface="Coptic1" pitchFamily="2" charset="0"/>
                          <a:cs typeface="Arial" charset="0"/>
                        </a:rPr>
                        <a:t> ni&lt;~</a:t>
                      </a:r>
                      <a:r>
                        <a:rPr kumimoji="0" lang="fr-FR" sz="4000" b="0" i="0" u="none" strike="noStrike" cap="none" normalizeH="0" baseline="0" dirty="0" err="1">
                          <a:ln>
                            <a:noFill/>
                          </a:ln>
                          <a:solidFill>
                            <a:srgbClr val="FFFF00"/>
                          </a:solidFill>
                          <a:effectLst/>
                          <a:latin typeface="Coptic1" pitchFamily="2" charset="0"/>
                          <a:cs typeface="Arial" charset="0"/>
                        </a:rPr>
                        <a:t>rictianoc</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pt-BR" sz="40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88526988"/>
      </p:ext>
    </p:extLst>
  </p:cSld>
  <p:clrMapOvr>
    <a:masterClrMapping/>
  </p:clrMapOvr>
  <p:transition/>
</p:sld>
</file>

<file path=ppt/slides/slide1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105708196"/>
              </p:ext>
            </p:extLst>
          </p:nvPr>
        </p:nvGraphicFramePr>
        <p:xfrm>
          <a:off x="0" y="95250"/>
          <a:ext cx="9144000" cy="4737024"/>
        </p:xfrm>
        <a:graphic>
          <a:graphicData uri="http://schemas.openxmlformats.org/drawingml/2006/table">
            <a:tbl>
              <a:tblPr/>
              <a:tblGrid>
                <a:gridCol w="5025957">
                  <a:extLst>
                    <a:ext uri="{9D8B030D-6E8A-4147-A177-3AD203B41FA5}">
                      <a16:colId xmlns:a16="http://schemas.microsoft.com/office/drawing/2014/main" val="20000"/>
                    </a:ext>
                  </a:extLst>
                </a:gridCol>
                <a:gridCol w="4118043">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Le jeûne ainsi que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Firent qu’Abraham fut jugé digne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De recevoir en sa demeure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Dieu et aussi Ses anges purs.</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الصوم والصلاة، </a:t>
                      </a:r>
                      <a:r>
                        <a:rPr kumimoji="0" lang="ar-EG" sz="3200" b="0" i="0" u="none" strike="noStrike" cap="none" normalizeH="0" baseline="0" dirty="0" err="1">
                          <a:ln>
                            <a:noFill/>
                          </a:ln>
                          <a:solidFill>
                            <a:schemeClr val="tx1"/>
                          </a:solidFill>
                          <a:effectLst/>
                          <a:latin typeface="Arial" charset="0"/>
                          <a:cs typeface="Arial" charset="0"/>
                        </a:rPr>
                        <a:t>إستحق</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إبراهيم، أن يضيف الله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عنده، مع ملائكته الأطهار.</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i-FI" sz="4000" b="0" i="0" u="none" strike="noStrike" cap="none" normalizeH="0" baseline="0" dirty="0">
                          <a:ln>
                            <a:noFill/>
                          </a:ln>
                          <a:solidFill>
                            <a:srgbClr val="FFFF00"/>
                          </a:solidFill>
                          <a:effectLst/>
                          <a:latin typeface="Coptic1" pitchFamily="2" charset="0"/>
                          <a:cs typeface="Arial" charset="0"/>
                        </a:rPr>
                        <a:t>Hiten ]n/ctia nem pis~l/l:</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afe~rp~e~mp~sa n~je Abraam:</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eyre V~] jwili e~rof:</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nefa~ggeloc e#y#u#.</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01350620"/>
      </p:ext>
    </p:extLst>
  </p:cSld>
  <p:clrMapOvr>
    <a:masterClrMapping/>
  </p:clrMapOvr>
  <p:transition/>
</p:sld>
</file>

<file path=ppt/slides/slide1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630380726"/>
              </p:ext>
            </p:extLst>
          </p:nvPr>
        </p:nvGraphicFramePr>
        <p:xfrm>
          <a:off x="76200" y="95250"/>
          <a:ext cx="8991600" cy="4737024"/>
        </p:xfrm>
        <a:graphic>
          <a:graphicData uri="http://schemas.openxmlformats.org/drawingml/2006/table">
            <a:tbl>
              <a:tblPr/>
              <a:tblGrid>
                <a:gridCol w="4724400">
                  <a:extLst>
                    <a:ext uri="{9D8B030D-6E8A-4147-A177-3AD203B41FA5}">
                      <a16:colId xmlns:a16="http://schemas.microsoft.com/office/drawing/2014/main" val="20000"/>
                    </a:ext>
                  </a:extLst>
                </a:gridCol>
                <a:gridCol w="426720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Le jeûne ainsi que la prière Firent qu’Isaac put élever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Un sacrifice offrande pure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Qui préfigurait le Messie.</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بالصوم والصلاة، أصعد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أسحق، ذبيحة طاهرة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معطيا </a:t>
                      </a:r>
                      <a:r>
                        <a:rPr kumimoji="0" lang="ar-EG" sz="3200" b="0" i="0" u="none" strike="noStrike" cap="none" normalizeH="0" baseline="0" dirty="0" err="1">
                          <a:ln>
                            <a:noFill/>
                          </a:ln>
                          <a:solidFill>
                            <a:schemeClr val="tx1"/>
                          </a:solidFill>
                          <a:effectLst/>
                          <a:latin typeface="Arial" charset="0"/>
                          <a:cs typeface="Arial" charset="0"/>
                        </a:rPr>
                        <a:t>إشاره</a:t>
                      </a:r>
                      <a:r>
                        <a:rPr kumimoji="0" lang="ar-EG" sz="3200" b="0" i="0" u="none" strike="noStrike" cap="none" normalizeH="0" baseline="0" dirty="0">
                          <a:ln>
                            <a:noFill/>
                          </a:ln>
                          <a:solidFill>
                            <a:schemeClr val="tx1"/>
                          </a:solidFill>
                          <a:effectLst/>
                          <a:latin typeface="Arial" charset="0"/>
                          <a:cs typeface="Arial" charset="0"/>
                        </a:rPr>
                        <a:t> للمسيح.</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i-FI" sz="4000" b="0" i="0" u="none" strike="noStrike" cap="none" normalizeH="0" baseline="0" dirty="0">
                          <a:ln>
                            <a:noFill/>
                          </a:ln>
                          <a:solidFill>
                            <a:srgbClr val="FFFF00"/>
                          </a:solidFill>
                          <a:effectLst/>
                          <a:latin typeface="Coptic1" pitchFamily="2" charset="0"/>
                          <a:cs typeface="Arial" charset="0"/>
                        </a:rPr>
                        <a:t>Hiten ]n/ctia nem pis~l/l:</a:t>
                      </a:r>
                      <a:endParaRPr kumimoji="0" lang="pt-BR"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afi~ni e~p~swi n~I~caak:</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n~o~uyucia ectoub/out: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af]m/ini e~P,#c#.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55159375"/>
      </p:ext>
    </p:extLst>
  </p:cSld>
  <p:clrMapOvr>
    <a:masterClrMapping/>
  </p:clrMapOvr>
  <p:transition/>
</p:sld>
</file>

<file path=ppt/slides/slide1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351805734"/>
              </p:ext>
            </p:extLst>
          </p:nvPr>
        </p:nvGraphicFramePr>
        <p:xfrm>
          <a:off x="0" y="95250"/>
          <a:ext cx="9144000" cy="4737024"/>
        </p:xfrm>
        <a:graphic>
          <a:graphicData uri="http://schemas.openxmlformats.org/drawingml/2006/table">
            <a:tbl>
              <a:tblPr/>
              <a:tblGrid>
                <a:gridCol w="4804474">
                  <a:extLst>
                    <a:ext uri="{9D8B030D-6E8A-4147-A177-3AD203B41FA5}">
                      <a16:colId xmlns:a16="http://schemas.microsoft.com/office/drawing/2014/main" val="20000"/>
                    </a:ext>
                  </a:extLst>
                </a:gridCol>
                <a:gridCol w="4339526">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Le jeûne et la prière sauvèrent Jacob de son frère Esaü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Aussi il a pu recevoir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De son père, la bénédiction.</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بالصوم والصلاة، خلص</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يعقوب، من </a:t>
                      </a:r>
                      <a:r>
                        <a:rPr kumimoji="0" lang="ar-EG" sz="3200" b="0" i="0" u="none" strike="noStrike" cap="none" normalizeH="0" baseline="0" dirty="0" err="1">
                          <a:ln>
                            <a:noFill/>
                          </a:ln>
                          <a:solidFill>
                            <a:schemeClr val="tx1"/>
                          </a:solidFill>
                          <a:effectLst/>
                          <a:latin typeface="Arial" charset="0"/>
                          <a:cs typeface="Arial" charset="0"/>
                        </a:rPr>
                        <a:t>عيسو</a:t>
                      </a:r>
                      <a:r>
                        <a:rPr kumimoji="0" lang="ar-EG" sz="3200" b="0" i="0" u="none" strike="noStrike" cap="none" normalizeH="0" baseline="0" dirty="0">
                          <a:ln>
                            <a:noFill/>
                          </a:ln>
                          <a:solidFill>
                            <a:schemeClr val="tx1"/>
                          </a:solidFill>
                          <a:effectLst/>
                          <a:latin typeface="Arial" charset="0"/>
                          <a:cs typeface="Arial" charset="0"/>
                        </a:rPr>
                        <a:t> أخيه،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وأخذ بركة من أبيه.</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i-FI" sz="4000" b="0" i="0" u="none" strike="noStrike" cap="none" normalizeH="0" baseline="0" dirty="0">
                          <a:ln>
                            <a:noFill/>
                          </a:ln>
                          <a:solidFill>
                            <a:srgbClr val="FFFF00"/>
                          </a:solidFill>
                          <a:effectLst/>
                          <a:latin typeface="Coptic1" pitchFamily="2" charset="0"/>
                          <a:cs typeface="Arial" charset="0"/>
                        </a:rPr>
                        <a:t>Hiten ]n/ctia nem pis~l/l:</a:t>
                      </a:r>
                      <a:endParaRPr kumimoji="0" lang="pt-BR"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afnohem n~je Iakwb:</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e~bolqen pefcon ?~cau:</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ouoh af[i n~o~uc~mou e~bolqen pefiwt.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03041697"/>
      </p:ext>
    </p:extLst>
  </p:cSld>
  <p:clrMapOvr>
    <a:masterClrMapping/>
  </p:clrMapOvr>
  <p:transition/>
</p:sld>
</file>

<file path=ppt/slides/slide1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416067911"/>
              </p:ext>
            </p:extLst>
          </p:nvPr>
        </p:nvGraphicFramePr>
        <p:xfrm>
          <a:off x="0" y="95250"/>
          <a:ext cx="9144000" cy="4737024"/>
        </p:xfrm>
        <a:graphic>
          <a:graphicData uri="http://schemas.openxmlformats.org/drawingml/2006/table">
            <a:tbl>
              <a:tblPr/>
              <a:tblGrid>
                <a:gridCol w="5239966">
                  <a:extLst>
                    <a:ext uri="{9D8B030D-6E8A-4147-A177-3AD203B41FA5}">
                      <a16:colId xmlns:a16="http://schemas.microsoft.com/office/drawing/2014/main" val="20000"/>
                    </a:ext>
                  </a:extLst>
                </a:gridCol>
                <a:gridCol w="3904034">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Le jeûne ainsi que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Firent que Dieu fut compatissant Pour Job Son juste et bon servant Et lui donna la guérison.</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بالصوم والصلاة، </a:t>
                      </a:r>
                      <a:r>
                        <a:rPr kumimoji="0" lang="ar-EG" sz="3200" b="0" i="0" u="none" strike="noStrike" cap="none" normalizeH="0" baseline="0" dirty="0" err="1">
                          <a:ln>
                            <a:noFill/>
                          </a:ln>
                          <a:solidFill>
                            <a:schemeClr val="tx1"/>
                          </a:solidFill>
                          <a:effectLst/>
                          <a:latin typeface="Arial" charset="0"/>
                          <a:cs typeface="Arial" charset="0"/>
                        </a:rPr>
                        <a:t>تراءف</a:t>
                      </a:r>
                      <a:r>
                        <a:rPr kumimoji="0" lang="ar-EG" sz="3200" b="0" i="0" u="none" strike="noStrike" cap="none" normalizeH="0" baseline="0" dirty="0">
                          <a:ln>
                            <a:noFill/>
                          </a:ln>
                          <a:solidFill>
                            <a:schemeClr val="tx1"/>
                          </a:solidFill>
                          <a:effectLst/>
                          <a:latin typeface="Arial" charset="0"/>
                          <a:cs typeface="Arial" charset="0"/>
                        </a:rPr>
                        <a:t> الرب</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على عبده، الصالح البار</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أيوب، ومنحه الشفاء.</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i-FI" sz="4000" b="0" i="0" u="none" strike="noStrike" cap="none" normalizeH="0" baseline="0" dirty="0">
                          <a:ln>
                            <a:noFill/>
                          </a:ln>
                          <a:solidFill>
                            <a:srgbClr val="FFFF00"/>
                          </a:solidFill>
                          <a:effectLst/>
                          <a:latin typeface="Coptic1" pitchFamily="2" charset="0"/>
                          <a:cs typeface="Arial" charset="0"/>
                        </a:rPr>
                        <a:t>Hiten ]n/ctia nem pis~l/l:</a:t>
                      </a:r>
                      <a:endParaRPr kumimoji="0" lang="pt-BR"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 P~o#c# senh/t qa pefbwk:</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pia~gayoc Iwb piy~m/i: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ouoh af] naf n~o~utal[o.</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26242869"/>
      </p:ext>
    </p:extLst>
  </p:cSld>
  <p:clrMapOvr>
    <a:masterClrMapping/>
  </p:clrMapOvr>
  <p:transition/>
</p:sld>
</file>

<file path=ppt/slides/slide1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923085177"/>
              </p:ext>
            </p:extLst>
          </p:nvPr>
        </p:nvGraphicFramePr>
        <p:xfrm>
          <a:off x="76200" y="95250"/>
          <a:ext cx="8991600" cy="4737024"/>
        </p:xfrm>
        <a:graphic>
          <a:graphicData uri="http://schemas.openxmlformats.org/drawingml/2006/table">
            <a:tbl>
              <a:tblPr/>
              <a:tblGrid>
                <a:gridCol w="4724400">
                  <a:extLst>
                    <a:ext uri="{9D8B030D-6E8A-4147-A177-3AD203B41FA5}">
                      <a16:colId xmlns:a16="http://schemas.microsoft.com/office/drawing/2014/main" val="20000"/>
                    </a:ext>
                  </a:extLst>
                </a:gridCol>
                <a:gridCol w="426720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Le jeûne ainsi que la prière Firent que Joseph fut élevé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il régna sur toute l’Egypte Sauvé de la prostituée.</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بالصوم والصلاة، أرتفع</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يوسف، وملك على مصر،</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وخلص من الزانية.</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i-FI" sz="4000" b="0" i="0" u="none" strike="noStrike" cap="none" normalizeH="0" baseline="0" dirty="0">
                          <a:ln>
                            <a:noFill/>
                          </a:ln>
                          <a:solidFill>
                            <a:srgbClr val="FFFF00"/>
                          </a:solidFill>
                          <a:effectLst/>
                          <a:latin typeface="Coptic1" pitchFamily="2" charset="0"/>
                          <a:cs typeface="Arial" charset="0"/>
                        </a:rPr>
                        <a:t>Hiten ]n/ctia nem pis~l/l:</a:t>
                      </a:r>
                      <a:endParaRPr kumimoji="0" lang="pt-BR"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auw~li n~Iwc/v:</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afe~ro~uro e~jen &lt;/mi: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aunohem e~bolqen ]porn/.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53665700"/>
      </p:ext>
    </p:extLst>
  </p:cSld>
  <p:clrMapOvr>
    <a:masterClrMapping/>
  </p:clrMapOvr>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9698" name="Group 2"/>
          <p:cNvGraphicFramePr>
            <a:graphicFrameLocks noGrp="1"/>
          </p:cNvGraphicFramePr>
          <p:nvPr>
            <p:ph/>
            <p:extLst>
              <p:ext uri="{D42A27DB-BD31-4B8C-83A1-F6EECF244321}">
                <p14:modId xmlns:p14="http://schemas.microsoft.com/office/powerpoint/2010/main" val="1249055986"/>
              </p:ext>
            </p:extLst>
          </p:nvPr>
        </p:nvGraphicFramePr>
        <p:xfrm>
          <a:off x="0" y="209550"/>
          <a:ext cx="9144000" cy="3575050"/>
        </p:xfrm>
        <a:graphic>
          <a:graphicData uri="http://schemas.openxmlformats.org/drawingml/2006/table">
            <a:tbl>
              <a:tblPr/>
              <a:tblGrid>
                <a:gridCol w="5257800">
                  <a:extLst>
                    <a:ext uri="{9D8B030D-6E8A-4147-A177-3AD203B41FA5}">
                      <a16:colId xmlns:a16="http://schemas.microsoft.com/office/drawing/2014/main" val="20000"/>
                    </a:ext>
                  </a:extLst>
                </a:gridCol>
                <a:gridCol w="3886200">
                  <a:extLst>
                    <a:ext uri="{9D8B030D-6E8A-4147-A177-3AD203B41FA5}">
                      <a16:colId xmlns:a16="http://schemas.microsoft.com/office/drawing/2014/main" val="20001"/>
                    </a:ext>
                  </a:extLst>
                </a:gridCol>
              </a:tblGrid>
              <a:tr h="35750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Avec le Père et le Fils, Il reçoit même adoration et même gloire. Il a parlé par les prophètes. Je crois en  l’Église, Une, Sainte, Universelle et Apostolique. Je reconnais un seul baptême pour le pardon des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10000"/>
                        </a:lnSpc>
                        <a:spcBef>
                          <a:spcPct val="6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charset="0"/>
                          <a:cs typeface="Arial" charset="0"/>
                        </a:rPr>
                        <a:t>المنبثق من </a:t>
                      </a:r>
                      <a:r>
                        <a:rPr kumimoji="0" lang="ar-EG" sz="3200" b="0" i="0" u="none" strike="noStrike" cap="none" normalizeH="0" baseline="0" dirty="0" err="1">
                          <a:ln>
                            <a:noFill/>
                          </a:ln>
                          <a:solidFill>
                            <a:schemeClr val="tx1"/>
                          </a:solidFill>
                          <a:effectLst/>
                          <a:latin typeface="Arial" charset="0"/>
                          <a:cs typeface="Arial" charset="0"/>
                        </a:rPr>
                        <a:t>الآب</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نسجدُ لهُ ونمجّدَهُ مع </a:t>
                      </a:r>
                      <a:r>
                        <a:rPr kumimoji="0" lang="ar-SA" sz="3200" b="0" i="0" u="none" strike="noStrike" cap="none" normalizeH="0" baseline="0" dirty="0" err="1">
                          <a:ln>
                            <a:noFill/>
                          </a:ln>
                          <a:solidFill>
                            <a:schemeClr val="tx1"/>
                          </a:solidFill>
                          <a:effectLst/>
                          <a:latin typeface="Arial" charset="0"/>
                          <a:cs typeface="Arial" charset="0"/>
                        </a:rPr>
                        <a:t>الآب</a:t>
                      </a:r>
                      <a:r>
                        <a:rPr kumimoji="0" lang="ar-SA" sz="3200" b="0" i="0" u="none" strike="noStrike" cap="none" normalizeH="0" baseline="0" dirty="0">
                          <a:ln>
                            <a:noFill/>
                          </a:ln>
                          <a:solidFill>
                            <a:schemeClr val="tx1"/>
                          </a:solidFill>
                          <a:effectLst/>
                          <a:latin typeface="Arial" charset="0"/>
                          <a:cs typeface="Arial" charset="0"/>
                        </a:rPr>
                        <a:t> والابن، الناطق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الأنبياء.  وبكنيسة واحدة مُقدسة جامعة </a:t>
                      </a:r>
                      <a:r>
                        <a:rPr kumimoji="0" lang="ar-SA" sz="3200" b="0" i="0" u="none" strike="noStrike" cap="none" normalizeH="0" baseline="0" dirty="0" err="1">
                          <a:ln>
                            <a:noFill/>
                          </a:ln>
                          <a:solidFill>
                            <a:schemeClr val="tx1"/>
                          </a:solidFill>
                          <a:effectLst/>
                          <a:latin typeface="Arial" charset="0"/>
                          <a:cs typeface="Arial" charset="0"/>
                        </a:rPr>
                        <a:t>رسولية</a:t>
                      </a:r>
                      <a:r>
                        <a:rPr kumimoji="0" lang="ar-SA" sz="3200" b="0" i="0" u="none" strike="noStrike" cap="none" normalizeH="0" baseline="0" dirty="0">
                          <a:ln>
                            <a:noFill/>
                          </a:ln>
                          <a:solidFill>
                            <a:schemeClr val="tx1"/>
                          </a:solidFill>
                          <a:effectLst/>
                          <a:latin typeface="Arial" charset="0"/>
                          <a:cs typeface="Arial" charset="0"/>
                        </a:rPr>
                        <a:t>. ونعترف بمعمودية واحدة لمغفرة الخطايا.</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402109619"/>
              </p:ext>
            </p:extLst>
          </p:nvPr>
        </p:nvGraphicFramePr>
        <p:xfrm>
          <a:off x="76200" y="95250"/>
          <a:ext cx="8991600" cy="4737024"/>
        </p:xfrm>
        <a:graphic>
          <a:graphicData uri="http://schemas.openxmlformats.org/drawingml/2006/table">
            <a:tbl>
              <a:tblPr/>
              <a:tblGrid>
                <a:gridCol w="4724400">
                  <a:extLst>
                    <a:ext uri="{9D8B030D-6E8A-4147-A177-3AD203B41FA5}">
                      <a16:colId xmlns:a16="http://schemas.microsoft.com/office/drawing/2014/main" val="20000"/>
                    </a:ext>
                  </a:extLst>
                </a:gridCol>
                <a:gridCol w="426720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C’est par le jeûne et la prière Que Dieu éloigna Sa colère De tout le peuple de Ninive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les sauva de leurs péchés.</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بالصوم والصلاة، رفع الله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غضبه، عن أهل نينوى،</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وخلصهم من خطاياهم.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i-FI" sz="4000" b="0" i="0" u="none" strike="noStrike" cap="none" normalizeH="0" baseline="0" dirty="0">
                          <a:ln>
                            <a:noFill/>
                          </a:ln>
                          <a:solidFill>
                            <a:srgbClr val="FFFF00"/>
                          </a:solidFill>
                          <a:effectLst/>
                          <a:latin typeface="Coptic1" pitchFamily="2" charset="0"/>
                          <a:cs typeface="Arial" charset="0"/>
                        </a:rPr>
                        <a:t>Hiten ]n/ctia nem pis~l/l:</a:t>
                      </a:r>
                      <a:endParaRPr kumimoji="0" lang="pt-BR"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 V~] w~li m~pefjwnt: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e~bolha niremNineu/~:</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afnahmou e~bolqen nounobi.</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41959911"/>
      </p:ext>
    </p:extLst>
  </p:cSld>
  <p:clrMapOvr>
    <a:masterClrMapping/>
  </p:clrMapOvr>
  <p:transition/>
</p:sld>
</file>

<file path=ppt/slides/slide1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270057190"/>
              </p:ext>
            </p:extLst>
          </p:nvPr>
        </p:nvGraphicFramePr>
        <p:xfrm>
          <a:off x="0" y="95250"/>
          <a:ext cx="9144000" cy="4737024"/>
        </p:xfrm>
        <a:graphic>
          <a:graphicData uri="http://schemas.openxmlformats.org/drawingml/2006/table">
            <a:tbl>
              <a:tblPr/>
              <a:tblGrid>
                <a:gridCol w="5311302">
                  <a:extLst>
                    <a:ext uri="{9D8B030D-6E8A-4147-A177-3AD203B41FA5}">
                      <a16:colId xmlns:a16="http://schemas.microsoft.com/office/drawing/2014/main" val="20000"/>
                    </a:ext>
                  </a:extLst>
                </a:gridCol>
                <a:gridCol w="3832698">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C’est par le jeûne et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Que tous les justes et les prophètes Ont annoncé de maintes sortes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Les choses qui Le concernaient.</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بالصوم والصلاة، تنبأ جميع</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الأنبياء، والأبرار من أجله،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بإنواع</a:t>
                      </a:r>
                      <a:r>
                        <a:rPr kumimoji="0" lang="ar-EG" sz="3200" b="0" i="0" u="none" strike="noStrike" cap="none" normalizeH="0" baseline="0" dirty="0">
                          <a:ln>
                            <a:noFill/>
                          </a:ln>
                          <a:solidFill>
                            <a:schemeClr val="tx1"/>
                          </a:solidFill>
                          <a:effectLst/>
                          <a:latin typeface="Arial" charset="0"/>
                          <a:cs typeface="Arial" charset="0"/>
                        </a:rPr>
                        <a:t> كثيرة.</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i-FI" sz="4000" b="0" i="0" u="none" strike="noStrike" cap="none" normalizeH="0" baseline="0" dirty="0">
                          <a:ln>
                            <a:noFill/>
                          </a:ln>
                          <a:solidFill>
                            <a:srgbClr val="FFFF00"/>
                          </a:solidFill>
                          <a:effectLst/>
                          <a:latin typeface="Coptic1" pitchFamily="2" charset="0"/>
                          <a:cs typeface="Arial" charset="0"/>
                        </a:rPr>
                        <a:t>Hiten ]n/ctia nem pis~l/l:</a:t>
                      </a:r>
                      <a:endParaRPr kumimoji="0" lang="pt-BR"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nip~rov/t/c nem niy~m/i: aue~rp~rov/etuin t/rou:</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eyb/tf qen o~uyo n~r/].</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29413311"/>
      </p:ext>
    </p:extLst>
  </p:cSld>
  <p:clrMapOvr>
    <a:masterClrMapping/>
  </p:clrMapOvr>
  <p:transition/>
</p:sld>
</file>

<file path=ppt/slides/slide1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279493449"/>
              </p:ext>
            </p:extLst>
          </p:nvPr>
        </p:nvGraphicFramePr>
        <p:xfrm>
          <a:off x="0" y="95250"/>
          <a:ext cx="9144000" cy="4737024"/>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C’est par le jeûne et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Qu’Il envoya Ses saints apôtres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Afin qu’ils prêchent et qu’ils annoncent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Partout, de par le monde entier</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بالصوم والصلاة، أرسل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الرسل القديسين، ليكرزوا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جميع المسكونة.</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i-FI" sz="4000" b="0" i="0" u="none" strike="noStrike" cap="none" normalizeH="0" baseline="0" dirty="0">
                          <a:ln>
                            <a:noFill/>
                          </a:ln>
                          <a:solidFill>
                            <a:srgbClr val="FFFF00"/>
                          </a:solidFill>
                          <a:effectLst/>
                          <a:latin typeface="Coptic1" pitchFamily="2" charset="0"/>
                          <a:cs typeface="Arial" charset="0"/>
                        </a:rPr>
                        <a:t>Hiten ]n/ctia nem pis~l/l:</a:t>
                      </a:r>
                      <a:endParaRPr kumimoji="0" lang="pt-BR"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nia~poctoloc</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n~a~gioc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afo~uo~rpou</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eue~rkurizin</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qen</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oikoumen</a:t>
                      </a:r>
                      <a:r>
                        <a:rPr kumimoji="0" lang="fr-FR" sz="4000" b="0" i="0" u="none" strike="noStrike" cap="none" normalizeH="0" baseline="0" dirty="0">
                          <a:ln>
                            <a:noFill/>
                          </a:ln>
                          <a:solidFill>
                            <a:srgbClr val="FFFF00"/>
                          </a:solidFill>
                          <a:effectLst/>
                          <a:latin typeface="Coptic1" pitchFamily="2" charset="0"/>
                          <a:cs typeface="Arial" charset="0"/>
                        </a:rPr>
                        <a:t>/ t/</a:t>
                      </a:r>
                      <a:r>
                        <a:rPr kumimoji="0" lang="fr-FR" sz="4000" b="0" i="0" u="none" strike="noStrike" cap="none" normalizeH="0" baseline="0" dirty="0" err="1">
                          <a:ln>
                            <a:noFill/>
                          </a:ln>
                          <a:solidFill>
                            <a:srgbClr val="FFFF00"/>
                          </a:solidFill>
                          <a:effectLst/>
                          <a:latin typeface="Coptic1" pitchFamily="2" charset="0"/>
                          <a:cs typeface="Arial" charset="0"/>
                        </a:rPr>
                        <a:t>rc</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pt-BR" sz="40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19635906"/>
      </p:ext>
    </p:extLst>
  </p:cSld>
  <p:clrMapOvr>
    <a:masterClrMapping/>
  </p:clrMapOvr>
  <p:transition/>
</p:sld>
</file>

<file path=ppt/slides/slide1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029041153"/>
              </p:ext>
            </p:extLst>
          </p:nvPr>
        </p:nvGraphicFramePr>
        <p:xfrm>
          <a:off x="0" y="95250"/>
          <a:ext cx="9144000" cy="4737024"/>
        </p:xfrm>
        <a:graphic>
          <a:graphicData uri="http://schemas.openxmlformats.org/drawingml/2006/table">
            <a:tbl>
              <a:tblPr/>
              <a:tblGrid>
                <a:gridCol w="5577191">
                  <a:extLst>
                    <a:ext uri="{9D8B030D-6E8A-4147-A177-3AD203B41FA5}">
                      <a16:colId xmlns:a16="http://schemas.microsoft.com/office/drawing/2014/main" val="20000"/>
                    </a:ext>
                  </a:extLst>
                </a:gridCol>
                <a:gridCol w="3566809">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C’est par le jeûne et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Que Dieu révéla des mystères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Mystères immenses pour les justes Et ceux qui ont porté la croix.</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بالصوم والصلاة، كشف الله</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أسرارا ، عظيمة </a:t>
                      </a:r>
                      <a:r>
                        <a:rPr kumimoji="0" lang="ar-EG" sz="3200" b="0" i="0" u="none" strike="noStrike" cap="none" normalizeH="0" baseline="0" dirty="0" err="1">
                          <a:ln>
                            <a:noFill/>
                          </a:ln>
                          <a:solidFill>
                            <a:schemeClr val="tx1"/>
                          </a:solidFill>
                          <a:effectLst/>
                          <a:latin typeface="Arial" charset="0"/>
                          <a:cs typeface="Arial" charset="0"/>
                        </a:rPr>
                        <a:t>للصديقون</a:t>
                      </a:r>
                      <a:r>
                        <a:rPr kumimoji="0" lang="ar-EG" sz="3200" b="0" i="0" u="none" strike="noStrike" cap="none" normalizeH="0" baseline="0" dirty="0">
                          <a:ln>
                            <a:noFill/>
                          </a:ln>
                          <a:solidFill>
                            <a:schemeClr val="tx1"/>
                          </a:solidFill>
                          <a:effectLst/>
                          <a:latin typeface="Arial" charset="0"/>
                          <a:cs typeface="Arial" charset="0"/>
                        </a:rPr>
                        <a:t>،</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ولابسى</a:t>
                      </a:r>
                      <a:r>
                        <a:rPr kumimoji="0" lang="ar-EG" sz="3200" b="0" i="0" u="none" strike="noStrike" cap="none" normalizeH="0" baseline="0" dirty="0">
                          <a:ln>
                            <a:noFill/>
                          </a:ln>
                          <a:solidFill>
                            <a:schemeClr val="tx1"/>
                          </a:solidFill>
                          <a:effectLst/>
                          <a:latin typeface="Arial" charset="0"/>
                          <a:cs typeface="Arial" charset="0"/>
                        </a:rPr>
                        <a:t> الصليب.</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i-FI" sz="4000" b="0" i="0" u="none" strike="noStrike" cap="none" normalizeH="0" baseline="0" dirty="0">
                          <a:ln>
                            <a:noFill/>
                          </a:ln>
                          <a:solidFill>
                            <a:srgbClr val="FFFF00"/>
                          </a:solidFill>
                          <a:effectLst/>
                          <a:latin typeface="Coptic1" pitchFamily="2" charset="0"/>
                          <a:cs typeface="Arial" charset="0"/>
                        </a:rPr>
                        <a:t>Hiten ]n/ctia nem pis~l/l:</a:t>
                      </a:r>
                      <a:endParaRPr kumimoji="0" lang="pt-BR"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nic~taurovoroc</a:t>
                      </a:r>
                      <a:r>
                        <a:rPr kumimoji="0" lang="fr-FR" sz="4000" b="0" i="0" u="none" strike="noStrike" cap="none" normalizeH="0" baseline="0" dirty="0">
                          <a:ln>
                            <a:noFill/>
                          </a:ln>
                          <a:solidFill>
                            <a:srgbClr val="FFFF00"/>
                          </a:solidFill>
                          <a:effectLst/>
                          <a:latin typeface="Coptic1" pitchFamily="2" charset="0"/>
                          <a:cs typeface="Arial" charset="0"/>
                        </a:rPr>
                        <a:t> nem </a:t>
                      </a:r>
                      <a:r>
                        <a:rPr kumimoji="0" lang="fr-FR" sz="4000" b="0" i="0" u="none" strike="noStrike" cap="none" normalizeH="0" baseline="0" dirty="0" err="1">
                          <a:ln>
                            <a:noFill/>
                          </a:ln>
                          <a:solidFill>
                            <a:srgbClr val="FFFF00"/>
                          </a:solidFill>
                          <a:effectLst/>
                          <a:latin typeface="Coptic1" pitchFamily="2" charset="0"/>
                          <a:cs typeface="Arial" charset="0"/>
                        </a:rPr>
                        <a:t>nidikeoc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nai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a~V</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wrp</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nwo~u</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n~hannis</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m~muct</a:t>
                      </a: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rion</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pt-BR" sz="40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50677483"/>
      </p:ext>
    </p:extLst>
  </p:cSld>
  <p:clrMapOvr>
    <a:masterClrMapping/>
  </p:clrMapOvr>
  <p:transition/>
</p:sld>
</file>

<file path=ppt/slides/slide1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646702030"/>
              </p:ext>
            </p:extLst>
          </p:nvPr>
        </p:nvGraphicFramePr>
        <p:xfrm>
          <a:off x="0" y="95250"/>
          <a:ext cx="9144000" cy="4737024"/>
        </p:xfrm>
        <a:graphic>
          <a:graphicData uri="http://schemas.openxmlformats.org/drawingml/2006/table">
            <a:tbl>
              <a:tblPr/>
              <a:tblGrid>
                <a:gridCol w="5064868">
                  <a:extLst>
                    <a:ext uri="{9D8B030D-6E8A-4147-A177-3AD203B41FA5}">
                      <a16:colId xmlns:a16="http://schemas.microsoft.com/office/drawing/2014/main" val="20000"/>
                    </a:ext>
                  </a:extLst>
                </a:gridCol>
                <a:gridCol w="4079132">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C’est par le jeûne et la prière Que les martyrs, les combattants On remporté une couronne </a:t>
                      </a:r>
                      <a:r>
                        <a:rPr kumimoji="0" lang="fr-FR" sz="2600" b="0" i="0" u="none" strike="noStrike" cap="none" normalizeH="0" baseline="0" dirty="0" err="1">
                          <a:ln>
                            <a:noFill/>
                          </a:ln>
                          <a:solidFill>
                            <a:schemeClr val="tx1"/>
                          </a:solidFill>
                          <a:effectLst/>
                          <a:latin typeface="Arial" charset="0"/>
                          <a:cs typeface="Arial" charset="0"/>
                        </a:rPr>
                        <a:t>Couronne</a:t>
                      </a:r>
                      <a:r>
                        <a:rPr kumimoji="0" lang="fr-FR" sz="2600" b="0" i="0" u="none" strike="noStrike" cap="none" normalizeH="0" baseline="0" dirty="0">
                          <a:ln>
                            <a:noFill/>
                          </a:ln>
                          <a:solidFill>
                            <a:schemeClr val="tx1"/>
                          </a:solidFill>
                          <a:effectLst/>
                          <a:latin typeface="Arial" charset="0"/>
                          <a:cs typeface="Arial" charset="0"/>
                        </a:rPr>
                        <a:t> qui ne tarit point</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بالصوم والصلاة، نال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الشهداء، المجاهدون،</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الأكليل</a:t>
                      </a:r>
                      <a:r>
                        <a:rPr kumimoji="0" lang="ar-EG" sz="3200" b="0" i="0" u="none" strike="noStrike" cap="none" normalizeH="0" baseline="0" dirty="0">
                          <a:ln>
                            <a:noFill/>
                          </a:ln>
                          <a:solidFill>
                            <a:schemeClr val="tx1"/>
                          </a:solidFill>
                          <a:effectLst/>
                          <a:latin typeface="Arial" charset="0"/>
                          <a:cs typeface="Arial" charset="0"/>
                        </a:rPr>
                        <a:t> غير المضمحل.</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i-FI" sz="4000" b="0" i="0" u="none" strike="noStrike" cap="none" normalizeH="0" baseline="0" dirty="0">
                          <a:ln>
                            <a:noFill/>
                          </a:ln>
                          <a:solidFill>
                            <a:srgbClr val="FFFF00"/>
                          </a:solidFill>
                          <a:effectLst/>
                          <a:latin typeface="Coptic1" pitchFamily="2" charset="0"/>
                          <a:cs typeface="Arial" charset="0"/>
                        </a:rPr>
                        <a:t>Hiten ]n/ctia nem pis~l/l:</a:t>
                      </a:r>
                      <a:endParaRPr kumimoji="0" lang="pt-BR"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nia~yl/t/c m~marturoc: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aue~rvorin pi,~lom n~a~tlwm: </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n~te ]metmarturoc.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77042137"/>
      </p:ext>
    </p:extLst>
  </p:cSld>
  <p:clrMapOvr>
    <a:masterClrMapping/>
  </p:clrMapOvr>
  <p:transition/>
</p:sld>
</file>

<file path=ppt/slides/slide1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4213777274"/>
              </p:ext>
            </p:extLst>
          </p:nvPr>
        </p:nvGraphicFramePr>
        <p:xfrm>
          <a:off x="0" y="95250"/>
          <a:ext cx="9144000" cy="4737024"/>
        </p:xfrm>
        <a:graphic>
          <a:graphicData uri="http://schemas.openxmlformats.org/drawingml/2006/table">
            <a:tbl>
              <a:tblPr/>
              <a:tblGrid>
                <a:gridCol w="4804474">
                  <a:extLst>
                    <a:ext uri="{9D8B030D-6E8A-4147-A177-3AD203B41FA5}">
                      <a16:colId xmlns:a16="http://schemas.microsoft.com/office/drawing/2014/main" val="20000"/>
                    </a:ext>
                  </a:extLst>
                </a:gridCol>
                <a:gridCol w="4339526">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Daniel jeûna et put fermer Fermer la gueule des lions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Ils ne purent s’approcher de lui Par la prière et par le jeûne.</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صام دانيال، فأغلق أفواه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الأسد، فلم تمس جسده،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من أجل الصلاة والصوم.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Dani/l afe~rn/cteuin: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afs~yam n~rwo~u n~nimoui~: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m~pou[inem pefcwma:</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eybe pis~l/l nem ]n/ctia.</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67130641"/>
      </p:ext>
    </p:extLst>
  </p:cSld>
  <p:clrMapOvr>
    <a:masterClrMapping/>
  </p:clrMapOvr>
  <p:transition/>
</p:sld>
</file>

<file path=ppt/slides/slide1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492267816"/>
              </p:ext>
            </p:extLst>
          </p:nvPr>
        </p:nvGraphicFramePr>
        <p:xfrm>
          <a:off x="0" y="95250"/>
          <a:ext cx="9144000" cy="4737024"/>
        </p:xfrm>
        <a:graphic>
          <a:graphicData uri="http://schemas.openxmlformats.org/drawingml/2006/table">
            <a:tbl>
              <a:tblPr/>
              <a:tblGrid>
                <a:gridCol w="5105400">
                  <a:extLst>
                    <a:ext uri="{9D8B030D-6E8A-4147-A177-3AD203B41FA5}">
                      <a16:colId xmlns:a16="http://schemas.microsoft.com/office/drawing/2014/main" val="20000"/>
                    </a:ext>
                  </a:extLst>
                </a:gridCol>
                <a:gridCol w="403860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Notre Sauveur jeûna pour nous Quarante jours, quarante nuits Pour nous enseigner le chemin Par lui nous serons tous sauvés.</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صام مخلصنا، أربعين يوما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وأربعين ليلة، حتى علمنا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الطريق، </a:t>
                      </a:r>
                      <a:r>
                        <a:rPr kumimoji="0" lang="ar-EG" sz="3200" b="0" i="0" u="none" strike="noStrike" cap="none" normalizeH="0" baseline="0" dirty="0" err="1">
                          <a:ln>
                            <a:noFill/>
                          </a:ln>
                          <a:solidFill>
                            <a:schemeClr val="tx1"/>
                          </a:solidFill>
                          <a:effectLst/>
                          <a:latin typeface="Arial" charset="0"/>
                          <a:cs typeface="Arial" charset="0"/>
                        </a:rPr>
                        <a:t>التى</a:t>
                      </a:r>
                      <a:r>
                        <a:rPr kumimoji="0" lang="ar-EG" sz="3200" b="0" i="0" u="none" strike="noStrike" cap="none" normalizeH="0" baseline="0" dirty="0">
                          <a:ln>
                            <a:noFill/>
                          </a:ln>
                          <a:solidFill>
                            <a:schemeClr val="tx1"/>
                          </a:solidFill>
                          <a:effectLst/>
                          <a:latin typeface="Arial" charset="0"/>
                          <a:cs typeface="Arial" charset="0"/>
                        </a:rPr>
                        <a:t> نخلص</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بواسطتها.</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Pencwt/r afe~rn/cteuin: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n~h~me n~e~hoo~u nem h~me n~e~jwrh:</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san~teft~cabon m~pimwit: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e~tennao~ujai e~bolhitotf.</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52741660"/>
      </p:ext>
    </p:extLst>
  </p:cSld>
  <p:clrMapOvr>
    <a:masterClrMapping/>
  </p:clrMapOvr>
  <p:transition/>
</p:sld>
</file>

<file path=ppt/slides/slide1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4250125600"/>
              </p:ext>
            </p:extLst>
          </p:nvPr>
        </p:nvGraphicFramePr>
        <p:xfrm>
          <a:off x="0" y="95250"/>
          <a:ext cx="9144000" cy="4737024"/>
        </p:xfrm>
        <a:graphic>
          <a:graphicData uri="http://schemas.openxmlformats.org/drawingml/2006/table">
            <a:tbl>
              <a:tblPr/>
              <a:tblGrid>
                <a:gridCol w="4941651">
                  <a:extLst>
                    <a:ext uri="{9D8B030D-6E8A-4147-A177-3AD203B41FA5}">
                      <a16:colId xmlns:a16="http://schemas.microsoft.com/office/drawing/2014/main" val="20000"/>
                    </a:ext>
                  </a:extLst>
                </a:gridCol>
                <a:gridCol w="4202349">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Jeûnons, prions, avec droiture Avec pureté, avec conscience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Avec conscience, avec amour</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En proclamant et en disant :</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فالنصم</a:t>
                      </a:r>
                      <a:r>
                        <a:rPr kumimoji="0" lang="ar-EG" sz="3200" b="0" i="0" u="none" strike="noStrike" cap="none" normalizeH="0" baseline="0" dirty="0">
                          <a:ln>
                            <a:noFill/>
                          </a:ln>
                          <a:solidFill>
                            <a:schemeClr val="tx1"/>
                          </a:solidFill>
                          <a:effectLst/>
                          <a:latin typeface="Arial" charset="0"/>
                          <a:cs typeface="Arial" charset="0"/>
                        </a:rPr>
                        <a:t> ونصلى، ببر وطهارة،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وضمير ومحبة، صارخين</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قائلين.</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Marens~l/l n~tene~rn/cteuin: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qen o~umeym/i nem o~utoubo:</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o~umeui~ nem o~ua~gap/: </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enw~s e~bol enjw m~moc.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41478550"/>
      </p:ext>
    </p:extLst>
  </p:cSld>
  <p:clrMapOvr>
    <a:masterClrMapping/>
  </p:clrMapOvr>
  <p:transition/>
</p:sld>
</file>

<file path=ppt/slides/slide1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315808234"/>
              </p:ext>
            </p:extLst>
          </p:nvPr>
        </p:nvGraphicFramePr>
        <p:xfrm>
          <a:off x="0" y="95250"/>
          <a:ext cx="9144000" cy="4737024"/>
        </p:xfrm>
        <a:graphic>
          <a:graphicData uri="http://schemas.openxmlformats.org/drawingml/2006/table">
            <a:tbl>
              <a:tblPr/>
              <a:tblGrid>
                <a:gridCol w="5499370">
                  <a:extLst>
                    <a:ext uri="{9D8B030D-6E8A-4147-A177-3AD203B41FA5}">
                      <a16:colId xmlns:a16="http://schemas.microsoft.com/office/drawing/2014/main" val="20000"/>
                    </a:ext>
                  </a:extLst>
                </a:gridCol>
                <a:gridCol w="364463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Ô notre Père qui es aux cieux</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Toi qui connais toutes mes pensées Oh ! souviens-Toi de moi dans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Ton Royaume céleste, en Ta pitié</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أبانا الذى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السموات،</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العارف </a:t>
                      </a:r>
                      <a:r>
                        <a:rPr kumimoji="0" lang="ar-EG" sz="3200" b="0" i="0" u="none" strike="noStrike" cap="none" normalizeH="0" baseline="0" dirty="0" err="1">
                          <a:ln>
                            <a:noFill/>
                          </a:ln>
                          <a:solidFill>
                            <a:schemeClr val="tx1"/>
                          </a:solidFill>
                          <a:effectLst/>
                          <a:latin typeface="Arial" charset="0"/>
                          <a:cs typeface="Arial" charset="0"/>
                        </a:rPr>
                        <a:t>أفكارى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أذكرنى</a:t>
                      </a:r>
                      <a:r>
                        <a:rPr kumimoji="0" lang="ar-EG" sz="3200" b="0" i="0" u="none" strike="noStrike" cap="none" normalizeH="0" baseline="0" dirty="0">
                          <a:ln>
                            <a:noFill/>
                          </a:ln>
                          <a:solidFill>
                            <a:schemeClr val="tx1"/>
                          </a:solidFill>
                          <a:effectLst/>
                          <a:latin typeface="Arial" charset="0"/>
                          <a:cs typeface="Arial" charset="0"/>
                        </a:rPr>
                        <a:t> في</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ملكوت، السموات كرحمتك.</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peniwt etqen niv/o~ui~: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v/e~tcwo~un n~nameui~: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kata peknai a~ripameui~: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n~h~r/i qen y~meto~uro n~niv/o~ui~.</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65235349"/>
      </p:ext>
    </p:extLst>
  </p:cSld>
  <p:clrMapOvr>
    <a:masterClrMapping/>
  </p:clrMapOvr>
  <p:transition/>
</p:sld>
</file>

<file path=ppt/slides/slide1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166350130"/>
              </p:ext>
            </p:extLst>
          </p:nvPr>
        </p:nvGraphicFramePr>
        <p:xfrm>
          <a:off x="0" y="95250"/>
          <a:ext cx="9144000" cy="4737024"/>
        </p:xfrm>
        <a:graphic>
          <a:graphicData uri="http://schemas.openxmlformats.org/drawingml/2006/table">
            <a:tbl>
              <a:tblPr/>
              <a:tblGrid>
                <a:gridCol w="4941651">
                  <a:extLst>
                    <a:ext uri="{9D8B030D-6E8A-4147-A177-3AD203B41FA5}">
                      <a16:colId xmlns:a16="http://schemas.microsoft.com/office/drawing/2014/main" val="20000"/>
                    </a:ext>
                  </a:extLst>
                </a:gridCol>
                <a:gridCol w="4202349">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Ô notre Père qui es aux cieux Oui que Ton Nom soit sanctifié Et que Ton Règne arrive aussi</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 Toi la gloire éternellement</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أبانا الذى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السموات،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ليتقدس اسمك، </a:t>
                      </a:r>
                      <a:r>
                        <a:rPr kumimoji="0" lang="ar-EG" sz="3200" b="0" i="0" u="none" strike="noStrike" cap="none" normalizeH="0" baseline="0" dirty="0" err="1">
                          <a:ln>
                            <a:noFill/>
                          </a:ln>
                          <a:solidFill>
                            <a:schemeClr val="tx1"/>
                          </a:solidFill>
                          <a:effectLst/>
                          <a:latin typeface="Arial" charset="0"/>
                          <a:cs typeface="Arial" charset="0"/>
                        </a:rPr>
                        <a:t>ليأت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ملكوتك، لأن لك المجد</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والإكرام.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peniwt etqen niv/o~ui~: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mareftoubo n~je pekran: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mareci~ n~je tekmeto~uro:</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vwk pe piw~o~u nem pitaio.</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4787625"/>
      </p:ext>
    </p:extLst>
  </p:cSld>
  <p:clrMapOvr>
    <a:masterClrMapping/>
  </p:clrMapOvr>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8940" name="Group 44"/>
          <p:cNvGraphicFramePr>
            <a:graphicFrameLocks noGrp="1"/>
          </p:cNvGraphicFramePr>
          <p:nvPr>
            <p:extLst>
              <p:ext uri="{D42A27DB-BD31-4B8C-83A1-F6EECF244321}">
                <p14:modId xmlns:p14="http://schemas.microsoft.com/office/powerpoint/2010/main" val="1654274124"/>
              </p:ext>
            </p:extLst>
          </p:nvPr>
        </p:nvGraphicFramePr>
        <p:xfrm>
          <a:off x="0" y="0"/>
          <a:ext cx="9144000" cy="4823460"/>
        </p:xfrm>
        <a:graphic>
          <a:graphicData uri="http://schemas.openxmlformats.org/drawingml/2006/table">
            <a:tbl>
              <a:tblPr/>
              <a:tblGrid>
                <a:gridCol w="3295650">
                  <a:extLst>
                    <a:ext uri="{9D8B030D-6E8A-4147-A177-3AD203B41FA5}">
                      <a16:colId xmlns:a16="http://schemas.microsoft.com/office/drawing/2014/main" val="20000"/>
                    </a:ext>
                  </a:extLst>
                </a:gridCol>
                <a:gridCol w="3460750">
                  <a:extLst>
                    <a:ext uri="{9D8B030D-6E8A-4147-A177-3AD203B41FA5}">
                      <a16:colId xmlns:a16="http://schemas.microsoft.com/office/drawing/2014/main" val="20001"/>
                    </a:ext>
                  </a:extLst>
                </a:gridCol>
                <a:gridCol w="2387600">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tenseph~mot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n~totk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kata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hwb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eybe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hwb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hwb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akerc~kepazin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e~jwn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akerbo</a:t>
                      </a:r>
                      <a:r>
                        <a:rPr kumimoji="0" lang="en-US" sz="2600" b="0" i="0" u="none" strike="noStrike" cap="none" normalizeH="0" baseline="0" dirty="0">
                          <a:ln>
                            <a:noFill/>
                          </a:ln>
                          <a:solidFill>
                            <a:schemeClr val="tx1"/>
                          </a:solidFill>
                          <a:effectLst/>
                          <a:latin typeface="Coptic1" pitchFamily="2" charset="0"/>
                          <a:cs typeface="Arial" charset="0"/>
                        </a:rPr>
                        <a:t>/~yin </a:t>
                      </a:r>
                      <a:r>
                        <a:rPr kumimoji="0" lang="en-US" sz="2600" b="0" i="0" u="none" strike="noStrike" cap="none" normalizeH="0" baseline="0" dirty="0" err="1">
                          <a:ln>
                            <a:noFill/>
                          </a:ln>
                          <a:solidFill>
                            <a:schemeClr val="tx1"/>
                          </a:solidFill>
                          <a:effectLst/>
                          <a:latin typeface="Coptic1" pitchFamily="2" charset="0"/>
                          <a:cs typeface="Arial" charset="0"/>
                        </a:rPr>
                        <a:t>e~ron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aka~reh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aksopten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a~co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toten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akenten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e~h~r</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e~taiounou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yai</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nous Te rendons grâce, de  toute circonstance, pour toute circonstance et en toute circonstance, parce que Tu nous as   protégés, aidés, préservés,  reçus avec bonté, traités avec miséricorde, fortifiés et fait parvenir jusqu’à  cette heure.</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نشكرك على كل حالٍ ومن أجل كل حالٍ وفى كل حالٍ لأنكَ سترتنا وأعنتنا وحفظتنا وقبلتنا إليكَ وأشفقتَ علينا وعضدتنا وأتيتَ بنا إلى هذه السـاعة.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Text Box 29">
            <a:hlinkClick r:id="rId2" action="ppaction://hlinksldjump"/>
          </p:cNvPr>
          <p:cNvSpPr txBox="1">
            <a:spLocks noChangeArrowheads="1"/>
          </p:cNvSpPr>
          <p:nvPr/>
        </p:nvSpPr>
        <p:spPr bwMode="auto">
          <a:xfrm>
            <a:off x="6879265" y="4646487"/>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EG" sz="1600" b="1" i="0" u="none" strike="noStrike" kern="1200" cap="none" spc="0" normalizeH="0" baseline="0" noProof="0" dirty="0" err="1">
                <a:ln>
                  <a:noFill/>
                </a:ln>
                <a:solidFill>
                  <a:srgbClr val="FFFFFF"/>
                </a:solidFill>
                <a:effectLst/>
                <a:uLnTx/>
                <a:uFillTx/>
                <a:latin typeface="Arial" charset="0"/>
                <a:ea typeface="+mn-ea"/>
                <a:cs typeface="Arial" charset="0"/>
              </a:rPr>
              <a:t>فى</a:t>
            </a: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 حضور الأسقف</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fr-CA" sz="1200" b="1" i="0" u="none" strike="noStrike" kern="1200" cap="none" spc="0" normalizeH="0" baseline="0" noProof="0" dirty="0">
                <a:ln>
                  <a:noFill/>
                </a:ln>
                <a:solidFill>
                  <a:srgbClr val="FFFFFF"/>
                </a:solidFill>
                <a:effectLst/>
                <a:uLnTx/>
                <a:uFillTx/>
                <a:latin typeface="Arial" charset="0"/>
                <a:ea typeface="+mn-ea"/>
                <a:cs typeface="Arial" charset="0"/>
              </a:rPr>
              <a:t>En présence d’un père</a:t>
            </a:r>
          </a:p>
        </p:txBody>
      </p:sp>
      <p:sp>
        <p:nvSpPr>
          <p:cNvPr id="8" name="Action Button: Custom 3">
            <a:hlinkClick r:id="rId3" action="ppaction://hlinksldjump" highlightClick="1"/>
            <a:extLst>
              <a:ext uri="{FF2B5EF4-FFF2-40B4-BE49-F238E27FC236}">
                <a16:creationId xmlns:a16="http://schemas.microsoft.com/office/drawing/2014/main" id="{70362989-3025-4844-98F7-820E6ED1429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1859" name="Text Box 2"/>
          <p:cNvSpPr txBox="1">
            <a:spLocks noChangeArrowheads="1"/>
          </p:cNvSpPr>
          <p:nvPr/>
        </p:nvSpPr>
        <p:spPr bwMode="auto">
          <a:xfrm>
            <a:off x="3336925" y="373856"/>
            <a:ext cx="184731" cy="461665"/>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graphicFrame>
        <p:nvGraphicFramePr>
          <p:cNvPr id="12190723" name="Group 3"/>
          <p:cNvGraphicFramePr>
            <a:graphicFrameLocks noGrp="1"/>
          </p:cNvGraphicFramePr>
          <p:nvPr>
            <p:ph/>
            <p:extLst>
              <p:ext uri="{D42A27DB-BD31-4B8C-83A1-F6EECF244321}">
                <p14:modId xmlns:p14="http://schemas.microsoft.com/office/powerpoint/2010/main" val="3174143740"/>
              </p:ext>
            </p:extLst>
          </p:nvPr>
        </p:nvGraphicFramePr>
        <p:xfrm>
          <a:off x="0" y="222250"/>
          <a:ext cx="9144000" cy="4457700"/>
        </p:xfrm>
        <a:graphic>
          <a:graphicData uri="http://schemas.openxmlformats.org/drawingml/2006/table">
            <a:tbl>
              <a:tblPr/>
              <a:tblGrid>
                <a:gridCol w="3404681">
                  <a:extLst>
                    <a:ext uri="{9D8B030D-6E8A-4147-A177-3AD203B41FA5}">
                      <a16:colId xmlns:a16="http://schemas.microsoft.com/office/drawing/2014/main" val="20000"/>
                    </a:ext>
                  </a:extLst>
                </a:gridCol>
                <a:gridCol w="3158247">
                  <a:extLst>
                    <a:ext uri="{9D8B030D-6E8A-4147-A177-3AD203B41FA5}">
                      <a16:colId xmlns:a16="http://schemas.microsoft.com/office/drawing/2014/main" val="20001"/>
                    </a:ext>
                  </a:extLst>
                </a:gridCol>
                <a:gridCol w="2581072">
                  <a:extLst>
                    <a:ext uri="{9D8B030D-6E8A-4147-A177-3AD203B41FA5}">
                      <a16:colId xmlns:a16="http://schemas.microsoft.com/office/drawing/2014/main" val="20002"/>
                    </a:ext>
                  </a:extLst>
                </a:gridCol>
              </a:tblGrid>
              <a:tr h="41376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pitchFamily="34" charset="0"/>
                        </a:rPr>
                        <a:t>Tenjoust</a:t>
                      </a:r>
                      <a:r>
                        <a:rPr kumimoji="0" lang="en-US" sz="3600" b="0" i="0" u="none" strike="noStrike" cap="none" normalizeH="0" baseline="0" dirty="0">
                          <a:ln>
                            <a:noFill/>
                          </a:ln>
                          <a:solidFill>
                            <a:schemeClr val="tx1"/>
                          </a:solidFill>
                          <a:effectLst/>
                          <a:latin typeface="Coptic1" pitchFamily="2" charset="0"/>
                          <a:cs typeface="Arial" pitchFamily="34" charset="0"/>
                        </a:rPr>
                        <a:t> </a:t>
                      </a:r>
                      <a:r>
                        <a:rPr kumimoji="0" lang="en-US" sz="3600" b="0" i="0" u="none" strike="noStrike" cap="none" normalizeH="0" baseline="0" dirty="0" err="1">
                          <a:ln>
                            <a:noFill/>
                          </a:ln>
                          <a:solidFill>
                            <a:schemeClr val="tx1"/>
                          </a:solidFill>
                          <a:effectLst/>
                          <a:latin typeface="Coptic1" pitchFamily="2" charset="0"/>
                          <a:cs typeface="Arial" pitchFamily="34" charset="0"/>
                        </a:rPr>
                        <a:t>e~bol</a:t>
                      </a:r>
                      <a:r>
                        <a:rPr kumimoji="0" lang="en-US" sz="3600" b="0" i="0" u="none" strike="noStrike" cap="none" normalizeH="0" baseline="0" dirty="0">
                          <a:ln>
                            <a:noFill/>
                          </a:ln>
                          <a:solidFill>
                            <a:schemeClr val="tx1"/>
                          </a:solidFill>
                          <a:effectLst/>
                          <a:latin typeface="Coptic1" pitchFamily="2" charset="0"/>
                          <a:cs typeface="Arial" pitchFamily="34" charset="0"/>
                        </a:rPr>
                        <a:t> </a:t>
                      </a:r>
                      <a:r>
                        <a:rPr kumimoji="0" lang="en-US" sz="3600" b="0" i="0" u="none" strike="noStrike" cap="none" normalizeH="0" baseline="0" dirty="0" err="1">
                          <a:ln>
                            <a:noFill/>
                          </a:ln>
                          <a:solidFill>
                            <a:schemeClr val="tx1"/>
                          </a:solidFill>
                          <a:effectLst/>
                          <a:latin typeface="Coptic1" pitchFamily="2" charset="0"/>
                          <a:cs typeface="Arial" pitchFamily="34" charset="0"/>
                        </a:rPr>
                        <a:t>qat~h</a:t>
                      </a:r>
                      <a:r>
                        <a:rPr kumimoji="0" lang="en-US" sz="3600" b="0" i="0" u="none" strike="noStrike" cap="none" normalizeH="0" baseline="0" dirty="0">
                          <a:ln>
                            <a:noFill/>
                          </a:ln>
                          <a:solidFill>
                            <a:schemeClr val="tx1"/>
                          </a:solidFill>
                          <a:effectLst/>
                          <a:latin typeface="Coptic1" pitchFamily="2" charset="0"/>
                          <a:cs typeface="Arial" pitchFamily="34" charset="0"/>
                        </a:rPr>
                        <a:t>/ n~]</a:t>
                      </a:r>
                      <a:r>
                        <a:rPr kumimoji="0" lang="en-US" sz="3600" b="0" i="0" u="none" strike="noStrike" cap="none" normalizeH="0" baseline="0" dirty="0" err="1">
                          <a:ln>
                            <a:noFill/>
                          </a:ln>
                          <a:solidFill>
                            <a:schemeClr val="tx1"/>
                          </a:solidFill>
                          <a:effectLst/>
                          <a:latin typeface="Coptic1" pitchFamily="2" charset="0"/>
                          <a:cs typeface="Arial" pitchFamily="34" charset="0"/>
                        </a:rPr>
                        <a:t>a~nactacic</a:t>
                      </a:r>
                      <a:r>
                        <a:rPr kumimoji="0" lang="en-US" sz="3600" b="0" i="0" u="none" strike="noStrike" cap="none" normalizeH="0" baseline="0" dirty="0">
                          <a:ln>
                            <a:noFill/>
                          </a:ln>
                          <a:solidFill>
                            <a:schemeClr val="tx1"/>
                          </a:solidFill>
                          <a:effectLst/>
                          <a:latin typeface="Coptic1" pitchFamily="2" charset="0"/>
                          <a:cs typeface="Arial" pitchFamily="34" charset="0"/>
                        </a:rPr>
                        <a:t> </a:t>
                      </a:r>
                      <a:r>
                        <a:rPr kumimoji="0" lang="en-US" sz="3600" b="0" i="0" u="none" strike="noStrike" cap="none" normalizeH="0" baseline="0" dirty="0" err="1">
                          <a:ln>
                            <a:noFill/>
                          </a:ln>
                          <a:solidFill>
                            <a:schemeClr val="tx1"/>
                          </a:solidFill>
                          <a:effectLst/>
                          <a:latin typeface="Coptic1" pitchFamily="2" charset="0"/>
                          <a:cs typeface="Arial" pitchFamily="34" charset="0"/>
                        </a:rPr>
                        <a:t>n~te</a:t>
                      </a:r>
                      <a:r>
                        <a:rPr kumimoji="0" lang="en-US" sz="3600" b="0" i="0" u="none" strike="noStrike" cap="none" normalizeH="0" baseline="0" dirty="0">
                          <a:ln>
                            <a:noFill/>
                          </a:ln>
                          <a:solidFill>
                            <a:schemeClr val="tx1"/>
                          </a:solidFill>
                          <a:effectLst/>
                          <a:latin typeface="Coptic1" pitchFamily="2" charset="0"/>
                          <a:cs typeface="Arial" pitchFamily="34" charset="0"/>
                        </a:rPr>
                        <a:t> </a:t>
                      </a:r>
                      <a:r>
                        <a:rPr kumimoji="0" lang="en-US" sz="3600" b="0" i="0" u="none" strike="noStrike" cap="none" normalizeH="0" baseline="0" dirty="0" err="1">
                          <a:ln>
                            <a:noFill/>
                          </a:ln>
                          <a:solidFill>
                            <a:schemeClr val="tx1"/>
                          </a:solidFill>
                          <a:effectLst/>
                          <a:latin typeface="Coptic1" pitchFamily="2" charset="0"/>
                          <a:cs typeface="Arial" pitchFamily="34" charset="0"/>
                        </a:rPr>
                        <a:t>nirefmwout</a:t>
                      </a:r>
                      <a:r>
                        <a:rPr kumimoji="0" lang="en-US" sz="3600" b="0" i="0" u="none" strike="noStrike" cap="none" normalizeH="0" baseline="0" dirty="0">
                          <a:ln>
                            <a:noFill/>
                          </a:ln>
                          <a:solidFill>
                            <a:schemeClr val="tx1"/>
                          </a:solidFill>
                          <a:effectLst/>
                          <a:latin typeface="Coptic1" pitchFamily="2" charset="0"/>
                          <a:cs typeface="Arial" pitchFamily="34" charset="0"/>
                        </a:rPr>
                        <a:t>: </a:t>
                      </a:r>
                      <a:r>
                        <a:rPr kumimoji="0" lang="en-US" sz="3600" b="0" i="0" u="none" strike="noStrike" cap="none" normalizeH="0" baseline="0" dirty="0" err="1">
                          <a:ln>
                            <a:noFill/>
                          </a:ln>
                          <a:solidFill>
                            <a:schemeClr val="tx1"/>
                          </a:solidFill>
                          <a:effectLst/>
                          <a:latin typeface="Coptic1" pitchFamily="2" charset="0"/>
                          <a:cs typeface="Arial" pitchFamily="34" charset="0"/>
                        </a:rPr>
                        <a:t>nem</a:t>
                      </a:r>
                      <a:r>
                        <a:rPr kumimoji="0" lang="en-US" sz="3600" b="0" i="0" u="none" strike="noStrike" cap="none" normalizeH="0" baseline="0" dirty="0">
                          <a:ln>
                            <a:noFill/>
                          </a:ln>
                          <a:solidFill>
                            <a:schemeClr val="tx1"/>
                          </a:solidFill>
                          <a:effectLst/>
                          <a:latin typeface="Coptic1" pitchFamily="2" charset="0"/>
                          <a:cs typeface="Arial" pitchFamily="34" charset="0"/>
                        </a:rPr>
                        <a:t> </a:t>
                      </a:r>
                      <a:r>
                        <a:rPr kumimoji="0" lang="en-US" sz="3600" b="0" i="0" u="none" strike="noStrike" cap="none" normalizeH="0" baseline="0" dirty="0" err="1">
                          <a:ln>
                            <a:noFill/>
                          </a:ln>
                          <a:solidFill>
                            <a:schemeClr val="tx1"/>
                          </a:solidFill>
                          <a:effectLst/>
                          <a:latin typeface="Coptic1" pitchFamily="2" charset="0"/>
                          <a:cs typeface="Arial" pitchFamily="34" charset="0"/>
                        </a:rPr>
                        <a:t>piwnq</a:t>
                      </a:r>
                      <a:r>
                        <a:rPr kumimoji="0" lang="en-US" sz="3600" b="0" i="0" u="none" strike="noStrike" cap="none" normalizeH="0" baseline="0" dirty="0">
                          <a:ln>
                            <a:noFill/>
                          </a:ln>
                          <a:solidFill>
                            <a:schemeClr val="tx1"/>
                          </a:solidFill>
                          <a:effectLst/>
                          <a:latin typeface="Coptic1" pitchFamily="2" charset="0"/>
                          <a:cs typeface="Arial" pitchFamily="34" charset="0"/>
                        </a:rPr>
                        <a:t> </a:t>
                      </a:r>
                      <a:r>
                        <a:rPr kumimoji="0" lang="en-US" sz="3600" b="0" i="0" u="none" strike="noStrike" cap="none" normalizeH="0" baseline="0" dirty="0" err="1">
                          <a:ln>
                            <a:noFill/>
                          </a:ln>
                          <a:solidFill>
                            <a:schemeClr val="tx1"/>
                          </a:solidFill>
                          <a:effectLst/>
                          <a:latin typeface="Coptic1" pitchFamily="2" charset="0"/>
                          <a:cs typeface="Arial" pitchFamily="34" charset="0"/>
                        </a:rPr>
                        <a:t>n~te</a:t>
                      </a:r>
                      <a:r>
                        <a:rPr kumimoji="0" lang="en-US" sz="3600" b="0" i="0" u="none" strike="noStrike" cap="none" normalizeH="0" baseline="0" dirty="0">
                          <a:ln>
                            <a:noFill/>
                          </a:ln>
                          <a:solidFill>
                            <a:schemeClr val="tx1"/>
                          </a:solidFill>
                          <a:effectLst/>
                          <a:latin typeface="Coptic1" pitchFamily="2" charset="0"/>
                          <a:cs typeface="Arial" pitchFamily="34" charset="0"/>
                        </a:rPr>
                        <a:t> </a:t>
                      </a:r>
                      <a:r>
                        <a:rPr kumimoji="0" lang="en-US" sz="3600" b="0" i="0" u="none" strike="noStrike" cap="none" normalizeH="0" baseline="0" dirty="0" err="1">
                          <a:ln>
                            <a:noFill/>
                          </a:ln>
                          <a:solidFill>
                            <a:schemeClr val="tx1"/>
                          </a:solidFill>
                          <a:effectLst/>
                          <a:latin typeface="Coptic1" pitchFamily="2" charset="0"/>
                          <a:cs typeface="Arial" pitchFamily="34" charset="0"/>
                        </a:rPr>
                        <a:t>pie~wn</a:t>
                      </a:r>
                      <a:r>
                        <a:rPr kumimoji="0" lang="en-US" sz="3600" b="0" i="0" u="none" strike="noStrike" cap="none" normalizeH="0" baseline="0" dirty="0">
                          <a:ln>
                            <a:noFill/>
                          </a:ln>
                          <a:solidFill>
                            <a:schemeClr val="tx1"/>
                          </a:solidFill>
                          <a:effectLst/>
                          <a:latin typeface="Coptic1" pitchFamily="2" charset="0"/>
                          <a:cs typeface="Arial" pitchFamily="34" charset="0"/>
                        </a:rPr>
                        <a:t> </a:t>
                      </a:r>
                      <a:r>
                        <a:rPr kumimoji="0" lang="en-US" sz="3600" b="0" i="0" u="none" strike="noStrike" cap="none" normalizeH="0" baseline="0" dirty="0" err="1">
                          <a:ln>
                            <a:noFill/>
                          </a:ln>
                          <a:solidFill>
                            <a:schemeClr val="tx1"/>
                          </a:solidFill>
                          <a:effectLst/>
                          <a:latin typeface="Coptic1" pitchFamily="2" charset="0"/>
                          <a:cs typeface="Arial" pitchFamily="34" charset="0"/>
                        </a:rPr>
                        <a:t>eyn</a:t>
                      </a:r>
                      <a:r>
                        <a:rPr kumimoji="0" lang="en-US" sz="3600" b="0" i="0" u="none" strike="noStrike" cap="none" normalizeH="0" baseline="0" dirty="0">
                          <a:ln>
                            <a:noFill/>
                          </a:ln>
                          <a:solidFill>
                            <a:schemeClr val="tx1"/>
                          </a:solidFill>
                          <a:effectLst/>
                          <a:latin typeface="Coptic1" pitchFamily="2" charset="0"/>
                          <a:cs typeface="Arial" pitchFamily="34" charset="0"/>
                        </a:rPr>
                        <a:t>/</a:t>
                      </a:r>
                      <a:r>
                        <a:rPr kumimoji="0" lang="en-US" sz="3600" b="0" i="0" u="none" strike="noStrike" cap="none" normalizeH="0" baseline="0" dirty="0" err="1">
                          <a:ln>
                            <a:noFill/>
                          </a:ln>
                          <a:solidFill>
                            <a:schemeClr val="tx1"/>
                          </a:solidFill>
                          <a:effectLst/>
                          <a:latin typeface="Coptic1" pitchFamily="2" charset="0"/>
                          <a:cs typeface="Arial" pitchFamily="34" charset="0"/>
                        </a:rPr>
                        <a:t>ou</a:t>
                      </a:r>
                      <a:r>
                        <a:rPr kumimoji="0" lang="en-US" sz="36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a:ln>
                            <a:noFill/>
                          </a:ln>
                          <a:solidFill>
                            <a:schemeClr val="tx1"/>
                          </a:solidFill>
                          <a:effectLst/>
                          <a:latin typeface="Coptic1" pitchFamily="2" charset="0"/>
                          <a:cs typeface="Arial" pitchFamily="34" charset="0"/>
                        </a:rPr>
                        <a:t>Am/n.</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J’attends la résurrection des morts et la vie du monde à venir.  Amen.</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400" b="0" i="0" u="none" strike="noStrike" cap="none" normalizeH="0" baseline="0" dirty="0">
                          <a:ln>
                            <a:noFill/>
                          </a:ln>
                          <a:solidFill>
                            <a:schemeClr val="tx1"/>
                          </a:solidFill>
                          <a:effectLst/>
                          <a:latin typeface="Arial" charset="0"/>
                          <a:cs typeface="Arial" charset="0"/>
                        </a:rPr>
                        <a:t>وننتظر قيامَةَ الأموات</a:t>
                      </a:r>
                      <a:r>
                        <a:rPr kumimoji="0" lang="fr-FR"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وحياة الدهر </a:t>
                      </a:r>
                      <a:r>
                        <a:rPr kumimoji="0" lang="ar-SA" sz="4400" b="0" i="0" u="none" strike="noStrike" cap="none" normalizeH="0" baseline="0" dirty="0" err="1">
                          <a:ln>
                            <a:noFill/>
                          </a:ln>
                          <a:solidFill>
                            <a:schemeClr val="tx1"/>
                          </a:solidFill>
                          <a:effectLst/>
                          <a:latin typeface="Arial" charset="0"/>
                          <a:cs typeface="Arial" charset="0"/>
                        </a:rPr>
                        <a:t>الآتى</a:t>
                      </a:r>
                      <a:r>
                        <a:rPr kumimoji="0" lang="fr-FR"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آمين</a:t>
                      </a:r>
                      <a:r>
                        <a:rPr kumimoji="0" lang="ar-SA" sz="4000" b="0" i="0" u="none" strike="noStrike" cap="none" normalizeH="0" baseline="0" dirty="0">
                          <a:ln>
                            <a:noFill/>
                          </a:ln>
                          <a:solidFill>
                            <a:schemeClr val="tx1"/>
                          </a:solidFill>
                          <a:effectLst/>
                          <a:latin typeface="Arial" charset="0"/>
                          <a:cs typeface="Arial" charset="0"/>
                        </a:rPr>
                        <a:t>.</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139422316"/>
              </p:ext>
            </p:extLst>
          </p:nvPr>
        </p:nvGraphicFramePr>
        <p:xfrm>
          <a:off x="0" y="95250"/>
          <a:ext cx="9144000" cy="4737024"/>
        </p:xfrm>
        <a:graphic>
          <a:graphicData uri="http://schemas.openxmlformats.org/drawingml/2006/table">
            <a:tbl>
              <a:tblPr/>
              <a:tblGrid>
                <a:gridCol w="4941651">
                  <a:extLst>
                    <a:ext uri="{9D8B030D-6E8A-4147-A177-3AD203B41FA5}">
                      <a16:colId xmlns:a16="http://schemas.microsoft.com/office/drawing/2014/main" val="20000"/>
                    </a:ext>
                  </a:extLst>
                </a:gridCol>
                <a:gridCol w="4202349">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Ô notre Père qui es aux cieux</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Qui porte les péchés du monde Ne nous laisse pas être tentés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Mais de tout mal, délivre-nous.</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أبانا الذى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السموات، يا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حامل خطية العالم، لا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تدخلنا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تجربة، لكن نجنا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من الشرير.</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peniwt etqen niv/o~ui~: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v/etw~li m~v~nobi m~pikocmoc: m~perenten e~qoun e~piracmoc: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alla nahmen e~bolha pipon/roc.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50427181"/>
      </p:ext>
    </p:extLst>
  </p:cSld>
  <p:clrMapOvr>
    <a:masterClrMapping/>
  </p:clrMapOvr>
  <p:transition/>
</p:sld>
</file>

<file path=ppt/slides/slide1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530396837"/>
              </p:ext>
            </p:extLst>
          </p:nvPr>
        </p:nvGraphicFramePr>
        <p:xfrm>
          <a:off x="0" y="95250"/>
          <a:ext cx="9144000" cy="4737024"/>
        </p:xfrm>
        <a:graphic>
          <a:graphicData uri="http://schemas.openxmlformats.org/drawingml/2006/table">
            <a:tbl>
              <a:tblPr/>
              <a:tblGrid>
                <a:gridCol w="5226996">
                  <a:extLst>
                    <a:ext uri="{9D8B030D-6E8A-4147-A177-3AD203B41FA5}">
                      <a16:colId xmlns:a16="http://schemas.microsoft.com/office/drawing/2014/main" val="20000"/>
                    </a:ext>
                  </a:extLst>
                </a:gridCol>
                <a:gridCol w="3917004">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Ô notre Père qui es aux cieux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Fais-nous entendre les sons de joie Béni, Tu portes le péché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Aussi avec Ton Père Très Bon.</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charset="0"/>
                        </a:rPr>
                        <a:t>أبانا الذى </a:t>
                      </a:r>
                      <a:r>
                        <a:rPr kumimoji="0" lang="ar-EG" sz="3000" b="0" i="0" u="none" strike="noStrike" cap="none" normalizeH="0" baseline="0" dirty="0" err="1">
                          <a:ln>
                            <a:noFill/>
                          </a:ln>
                          <a:solidFill>
                            <a:schemeClr val="tx1"/>
                          </a:solidFill>
                          <a:effectLst/>
                          <a:latin typeface="Arial" charset="0"/>
                          <a:cs typeface="Arial" charset="0"/>
                        </a:rPr>
                        <a:t>فى</a:t>
                      </a:r>
                      <a:r>
                        <a:rPr kumimoji="0" lang="ar-EG" sz="3000" b="0" i="0" u="none" strike="noStrike" cap="none" normalizeH="0" baseline="0" dirty="0">
                          <a:ln>
                            <a:noFill/>
                          </a:ln>
                          <a:solidFill>
                            <a:schemeClr val="tx1"/>
                          </a:solidFill>
                          <a:effectLst/>
                          <a:latin typeface="Arial" charset="0"/>
                          <a:cs typeface="Arial" charset="0"/>
                        </a:rPr>
                        <a:t> السموات،</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أسمعنا صوت الفرح، يا</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حامل الخطية المبارك، مع</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أبيك الصالح.</a:t>
                      </a:r>
                      <a:endParaRPr kumimoji="0" lang="en-US" sz="3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peniwt etqen niv/o~ui~: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eke~yrencwtem e~piq~rwo~u m~pirasi: v/etw~li m~v~nobi etc~marwo~ut: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Pekiwt n~a~gayoc.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38312419"/>
      </p:ext>
    </p:extLst>
  </p:cSld>
  <p:clrMapOvr>
    <a:masterClrMapping/>
  </p:clrMapOvr>
  <p:transition/>
</p:sld>
</file>

<file path=ppt/slides/slide1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00514184"/>
              </p:ext>
            </p:extLst>
          </p:nvPr>
        </p:nvGraphicFramePr>
        <p:xfrm>
          <a:off x="0" y="95250"/>
          <a:ext cx="9144000" cy="4737024"/>
        </p:xfrm>
        <a:graphic>
          <a:graphicData uri="http://schemas.openxmlformats.org/drawingml/2006/table">
            <a:tbl>
              <a:tblPr/>
              <a:tblGrid>
                <a:gridCol w="5378450">
                  <a:extLst>
                    <a:ext uri="{9D8B030D-6E8A-4147-A177-3AD203B41FA5}">
                      <a16:colId xmlns:a16="http://schemas.microsoft.com/office/drawing/2014/main" val="20000"/>
                    </a:ext>
                  </a:extLst>
                </a:gridCol>
                <a:gridCol w="376555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Ô notre Père qui es aux cieux</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Nous T’implorons : pitié pour nous Selon Ta grande miséricorde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L’esprit des prophètes, donne-nous.</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أبانا الذى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السموات،</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إرحمنا</a:t>
                      </a:r>
                      <a:r>
                        <a:rPr kumimoji="0" lang="ar-EG" sz="3200" b="0" i="0" u="none" strike="noStrike" cap="none" normalizeH="0" baseline="0" dirty="0">
                          <a:ln>
                            <a:noFill/>
                          </a:ln>
                          <a:solidFill>
                            <a:schemeClr val="tx1"/>
                          </a:solidFill>
                          <a:effectLst/>
                          <a:latin typeface="Arial" charset="0"/>
                          <a:cs typeface="Arial" charset="0"/>
                        </a:rPr>
                        <a:t> كعظيم رحمتك،</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وأعطنا، روح الأنبياء.</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peniwt etqen niv/o~ui~: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fi-FI" sz="4000" b="0" i="0" u="none" strike="noStrike" cap="none" normalizeH="0" baseline="0" dirty="0">
                          <a:ln>
                            <a:noFill/>
                          </a:ln>
                          <a:solidFill>
                            <a:srgbClr val="FFFF00"/>
                          </a:solidFill>
                          <a:effectLst/>
                          <a:latin typeface="Coptic1" pitchFamily="2" charset="0"/>
                          <a:cs typeface="Arial" charset="0"/>
                        </a:rPr>
                        <a:t>nai nan kata peknis] n~nai:</a:t>
                      </a:r>
                    </a:p>
                    <a:p>
                      <a:pPr marL="0" marR="0" lvl="0" indent="0" algn="ctr" defTabSz="914400" rtl="0" eaLnBrk="1" fontAlgn="base" latinLnBrk="0" hangingPunct="1">
                        <a:lnSpc>
                          <a:spcPct val="100000"/>
                        </a:lnSpc>
                        <a:spcBef>
                          <a:spcPts val="0"/>
                        </a:spcBef>
                        <a:spcAft>
                          <a:spcPct val="0"/>
                        </a:spcAft>
                        <a:buClrTx/>
                        <a:buSzTx/>
                        <a:buFontTx/>
                        <a:buNone/>
                        <a:tabLst/>
                      </a:pPr>
                      <a:r>
                        <a:rPr kumimoji="0" lang="fi-FI" sz="4000" b="0" i="0" u="none" strike="noStrike" cap="none" normalizeH="0" baseline="0" dirty="0">
                          <a:ln>
                            <a:noFill/>
                          </a:ln>
                          <a:solidFill>
                            <a:srgbClr val="FFFF00"/>
                          </a:solidFill>
                          <a:effectLst/>
                          <a:latin typeface="Coptic1" pitchFamily="2" charset="0"/>
                          <a:cs typeface="Arial" charset="0"/>
                        </a:rPr>
                        <a:t>ouoh moi nan m~Pip~neuma:</a:t>
                      </a:r>
                    </a:p>
                    <a:p>
                      <a:pPr marL="0" marR="0" lvl="0" indent="0" algn="ctr" defTabSz="914400" rtl="0" eaLnBrk="1" fontAlgn="base" latinLnBrk="0" hangingPunct="1">
                        <a:lnSpc>
                          <a:spcPct val="100000"/>
                        </a:lnSpc>
                        <a:spcBef>
                          <a:spcPts val="0"/>
                        </a:spcBef>
                        <a:spcAft>
                          <a:spcPct val="0"/>
                        </a:spcAft>
                        <a:buClrTx/>
                        <a:buSzTx/>
                        <a:buFontTx/>
                        <a:buNone/>
                        <a:tabLst/>
                      </a:pPr>
                      <a:r>
                        <a:rPr kumimoji="0" lang="fi-FI" sz="4000" b="0" i="0" u="none" strike="noStrike" cap="none" normalizeH="0" baseline="0" dirty="0">
                          <a:ln>
                            <a:noFill/>
                          </a:ln>
                          <a:solidFill>
                            <a:srgbClr val="FFFF00"/>
                          </a:solidFill>
                          <a:effectLst/>
                          <a:latin typeface="Coptic1" pitchFamily="2" charset="0"/>
                          <a:cs typeface="Arial" charset="0"/>
                        </a:rPr>
                        <a:t>n~te nip~rov/t/c.</a:t>
                      </a:r>
                      <a:endParaRPr kumimoji="0" lang="pt-BR" sz="40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65807558"/>
      </p:ext>
    </p:extLst>
  </p:cSld>
  <p:clrMapOvr>
    <a:masterClrMapping/>
  </p:clrMapOvr>
  <p:transition/>
</p:sld>
</file>

<file path=ppt/slides/slide1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58824090"/>
              </p:ext>
            </p:extLst>
          </p:nvPr>
        </p:nvGraphicFramePr>
        <p:xfrm>
          <a:off x="0" y="95250"/>
          <a:ext cx="9144000" cy="4737024"/>
        </p:xfrm>
        <a:graphic>
          <a:graphicData uri="http://schemas.openxmlformats.org/drawingml/2006/table">
            <a:tbl>
              <a:tblPr/>
              <a:tblGrid>
                <a:gridCol w="5382638">
                  <a:extLst>
                    <a:ext uri="{9D8B030D-6E8A-4147-A177-3AD203B41FA5}">
                      <a16:colId xmlns:a16="http://schemas.microsoft.com/office/drawing/2014/main" val="20000"/>
                    </a:ext>
                  </a:extLst>
                </a:gridCol>
                <a:gridCol w="3761362">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Ô notre Père qui es aux cieux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Nous Te louons ô Toi Très-Bon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En proclamant, et en disant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Ô Dieu Très-Saint, ô Dieu Très-Saint</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أبانا الذى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السموات،</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نسبحك أيها الصالح،</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صارخين قائلين، قدوس الله.</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peniwt etqen niv/o~ui~: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tenhwc e~rok w~ pia~gayoc: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enw~s e~bol enjw m~moc: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a~gioc o~ Yeo~c.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80333643"/>
      </p:ext>
    </p:extLst>
  </p:cSld>
  <p:clrMapOvr>
    <a:masterClrMapping/>
  </p:clrMapOvr>
  <p:transition/>
</p:sld>
</file>

<file path=ppt/slides/slide1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19345900"/>
              </p:ext>
            </p:extLst>
          </p:nvPr>
        </p:nvGraphicFramePr>
        <p:xfrm>
          <a:off x="0" y="95250"/>
          <a:ext cx="9144000" cy="4737024"/>
        </p:xfrm>
        <a:graphic>
          <a:graphicData uri="http://schemas.openxmlformats.org/drawingml/2006/table">
            <a:tbl>
              <a:tblPr/>
              <a:tblGrid>
                <a:gridCol w="5382638">
                  <a:extLst>
                    <a:ext uri="{9D8B030D-6E8A-4147-A177-3AD203B41FA5}">
                      <a16:colId xmlns:a16="http://schemas.microsoft.com/office/drawing/2014/main" val="20000"/>
                    </a:ext>
                  </a:extLst>
                </a:gridCol>
                <a:gridCol w="3761362">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Ô notre Père qui es aux cieux</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Pardonne nos mauvaises pensées Selon l’amour que Tu prodigues Que Tu prodigues au genre humain.</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أبانا الذى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السموات،</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إغفر</a:t>
                      </a:r>
                      <a:r>
                        <a:rPr kumimoji="0" lang="ar-EG" sz="3200" b="0" i="0" u="none" strike="noStrike" cap="none" normalizeH="0" baseline="0" dirty="0">
                          <a:ln>
                            <a:noFill/>
                          </a:ln>
                          <a:solidFill>
                            <a:schemeClr val="tx1"/>
                          </a:solidFill>
                          <a:effectLst/>
                          <a:latin typeface="Arial" charset="0"/>
                          <a:cs typeface="Arial" charset="0"/>
                        </a:rPr>
                        <a:t> أفكارنا الخاطئة، من</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قبل محبتك، للبشر.</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peniwt etqen niv/o~ui~: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,w nan e~bol n~nenmeui~: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a~non qa nirefe~rnobi: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e~bolhiten tekmetmairwmi.</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15322245"/>
      </p:ext>
    </p:extLst>
  </p:cSld>
  <p:clrMapOvr>
    <a:masterClrMapping/>
  </p:clrMapOvr>
  <p:transition/>
</p:sld>
</file>

<file path=ppt/slides/slide1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85325301"/>
              </p:ext>
            </p:extLst>
          </p:nvPr>
        </p:nvGraphicFramePr>
        <p:xfrm>
          <a:off x="0" y="95250"/>
          <a:ext cx="9144000" cy="4737024"/>
        </p:xfrm>
        <a:graphic>
          <a:graphicData uri="http://schemas.openxmlformats.org/drawingml/2006/table">
            <a:tbl>
              <a:tblPr/>
              <a:tblGrid>
                <a:gridCol w="4948136">
                  <a:extLst>
                    <a:ext uri="{9D8B030D-6E8A-4147-A177-3AD203B41FA5}">
                      <a16:colId xmlns:a16="http://schemas.microsoft.com/office/drawing/2014/main" val="20000"/>
                    </a:ext>
                  </a:extLst>
                </a:gridCol>
                <a:gridCol w="4195864">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Oui notre Maître écoute-nous Aussi viens accompagne-nous Oui nous qui ne méritons pas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Indignes d’implorer Ton nom.</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نعم يا سيدنا </a:t>
                      </a:r>
                      <a:r>
                        <a:rPr kumimoji="0" lang="ar-EG" sz="3200" b="0" i="0" u="none" strike="noStrike" cap="none" normalizeH="0" baseline="0" dirty="0" err="1">
                          <a:ln>
                            <a:noFill/>
                          </a:ln>
                          <a:solidFill>
                            <a:schemeClr val="tx1"/>
                          </a:solidFill>
                          <a:effectLst/>
                          <a:latin typeface="Arial" charset="0"/>
                          <a:cs typeface="Arial" charset="0"/>
                        </a:rPr>
                        <a:t>إسمعنا</a:t>
                      </a:r>
                      <a:r>
                        <a:rPr kumimoji="0" lang="ar-EG" sz="3200" b="0" i="0" u="none" strike="noStrike" cap="none" normalizeH="0" baseline="0" dirty="0">
                          <a:ln>
                            <a:noFill/>
                          </a:ln>
                          <a:solidFill>
                            <a:schemeClr val="tx1"/>
                          </a:solidFill>
                          <a:effectLst/>
                          <a:latin typeface="Arial" charset="0"/>
                          <a:cs typeface="Arial" charset="0"/>
                        </a:rPr>
                        <a:t>، وكن</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معنا، نحن غير</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المستحقين، أن نتضرع إلى</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إسمك</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Ce penn/b cwtem e~ron: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swpi neman: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a~non qa n/e~te~mp~sa 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eyrentwbh o~ube pekran.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38468281"/>
      </p:ext>
    </p:extLst>
  </p:cSld>
  <p:clrMapOvr>
    <a:masterClrMapping/>
  </p:clrMapOvr>
  <p:transition/>
</p:sld>
</file>

<file path=ppt/slides/slide1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989908931"/>
              </p:ext>
            </p:extLst>
          </p:nvPr>
        </p:nvGraphicFramePr>
        <p:xfrm>
          <a:off x="0" y="95250"/>
          <a:ext cx="9144000" cy="4737024"/>
        </p:xfrm>
        <a:graphic>
          <a:graphicData uri="http://schemas.openxmlformats.org/drawingml/2006/table">
            <a:tbl>
              <a:tblPr/>
              <a:tblGrid>
                <a:gridCol w="5693923">
                  <a:extLst>
                    <a:ext uri="{9D8B030D-6E8A-4147-A177-3AD203B41FA5}">
                      <a16:colId xmlns:a16="http://schemas.microsoft.com/office/drawing/2014/main" val="20000"/>
                    </a:ext>
                  </a:extLst>
                </a:gridCol>
                <a:gridCol w="3450077">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Oui notre Maître Très Clément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Qui portes trésors de tendresse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Ne nous laisse pas en ignorance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Dans les pensées vaines et mauvaises.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charset="0"/>
                        </a:rPr>
                        <a:t>نعم يا سيدنا الرؤوف،</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صاحب كنوز التحنن، لا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charset="0"/>
                        </a:rPr>
                        <a:t>تتركنا </a:t>
                      </a:r>
                      <a:r>
                        <a:rPr kumimoji="0" lang="ar-EG" sz="3000" b="0" i="0" u="none" strike="noStrike" cap="none" normalizeH="0" baseline="0" dirty="0" err="1">
                          <a:ln>
                            <a:noFill/>
                          </a:ln>
                          <a:solidFill>
                            <a:schemeClr val="tx1"/>
                          </a:solidFill>
                          <a:effectLst/>
                          <a:latin typeface="Arial" charset="0"/>
                          <a:cs typeface="Arial" charset="0"/>
                        </a:rPr>
                        <a:t>فى</a:t>
                      </a:r>
                      <a:r>
                        <a:rPr kumimoji="0" lang="ar-EG"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err="1">
                          <a:ln>
                            <a:noFill/>
                          </a:ln>
                          <a:solidFill>
                            <a:schemeClr val="tx1"/>
                          </a:solidFill>
                          <a:effectLst/>
                          <a:latin typeface="Arial" charset="0"/>
                          <a:cs typeface="Arial" charset="0"/>
                        </a:rPr>
                        <a:t>الجهلات</a:t>
                      </a:r>
                      <a:r>
                        <a:rPr kumimoji="0" lang="ar-EG" sz="3000" b="0" i="0" u="none" strike="noStrike" cap="none" normalizeH="0" baseline="0" dirty="0">
                          <a:ln>
                            <a:noFill/>
                          </a:ln>
                          <a:solidFill>
                            <a:schemeClr val="tx1"/>
                          </a:solidFill>
                          <a:effectLst/>
                          <a:latin typeface="Arial" charset="0"/>
                          <a:cs typeface="Arial" charset="0"/>
                        </a:rPr>
                        <a:t>، والأفكار</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الرديئة الباطلة.</a:t>
                      </a:r>
                      <a:endParaRPr kumimoji="0" lang="en-US" sz="3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Ce penn/b pirefsenh/t: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va nia~hwr n~]meyna/~t: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m~per,an qen nimeta~th/t: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nimeui~ ethwo~u n~souit.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63140859"/>
      </p:ext>
    </p:extLst>
  </p:cSld>
  <p:clrMapOvr>
    <a:masterClrMapping/>
  </p:clrMapOvr>
  <p:transition/>
</p:sld>
</file>

<file path=ppt/slides/slide1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672398069"/>
              </p:ext>
            </p:extLst>
          </p:nvPr>
        </p:nvGraphicFramePr>
        <p:xfrm>
          <a:off x="0" y="95250"/>
          <a:ext cx="9144000" cy="4737024"/>
        </p:xfrm>
        <a:graphic>
          <a:graphicData uri="http://schemas.openxmlformats.org/drawingml/2006/table">
            <a:tbl>
              <a:tblPr/>
              <a:tblGrid>
                <a:gridCol w="5168630">
                  <a:extLst>
                    <a:ext uri="{9D8B030D-6E8A-4147-A177-3AD203B41FA5}">
                      <a16:colId xmlns:a16="http://schemas.microsoft.com/office/drawing/2014/main" val="20000"/>
                    </a:ext>
                  </a:extLst>
                </a:gridCol>
                <a:gridCol w="397537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Oui notre Maître reçois-nous Accorde-nous la perfection Chrétienne qui T’est agréable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une part avec tous Tes saints.</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نعم يا سيدنا </a:t>
                      </a:r>
                      <a:r>
                        <a:rPr kumimoji="0" lang="ar-EG" sz="3200" b="0" i="0" u="none" strike="noStrike" cap="none" normalizeH="0" baseline="0" dirty="0" err="1">
                          <a:ln>
                            <a:noFill/>
                          </a:ln>
                          <a:solidFill>
                            <a:schemeClr val="tx1"/>
                          </a:solidFill>
                          <a:effectLst/>
                          <a:latin typeface="Arial" charset="0"/>
                          <a:cs typeface="Arial" charset="0"/>
                        </a:rPr>
                        <a:t>إقبلنا</a:t>
                      </a:r>
                      <a:r>
                        <a:rPr kumimoji="0" lang="ar-EG" sz="3200" b="0" i="0" u="none" strike="noStrike" cap="none" normalizeH="0" baseline="0" dirty="0">
                          <a:ln>
                            <a:noFill/>
                          </a:ln>
                          <a:solidFill>
                            <a:schemeClr val="tx1"/>
                          </a:solidFill>
                          <a:effectLst/>
                          <a:latin typeface="Arial" charset="0"/>
                          <a:cs typeface="Arial" charset="0"/>
                        </a:rPr>
                        <a:t> إليك،</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وأعطنا كمالا ، مسيحيا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يرضيك ونصيبا ، مع جميع</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قديسيك</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Ce penn/b sopten e~rok:</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moi nan m~penjwk n~,~rictianoc: efranak nem o~uk~l/roc: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n/e#y#u# t/rou n~tak.</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34533226"/>
      </p:ext>
    </p:extLst>
  </p:cSld>
  <p:clrMapOvr>
    <a:masterClrMapping/>
  </p:clrMapOvr>
  <p:transition/>
</p:sld>
</file>

<file path=ppt/slides/slide1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616452831"/>
              </p:ext>
            </p:extLst>
          </p:nvPr>
        </p:nvGraphicFramePr>
        <p:xfrm>
          <a:off x="0" y="95250"/>
          <a:ext cx="9144000" cy="4737024"/>
        </p:xfrm>
        <a:graphic>
          <a:graphicData uri="http://schemas.openxmlformats.org/drawingml/2006/table">
            <a:tbl>
              <a:tblPr/>
              <a:tblGrid>
                <a:gridCol w="4941651">
                  <a:extLst>
                    <a:ext uri="{9D8B030D-6E8A-4147-A177-3AD203B41FA5}">
                      <a16:colId xmlns:a16="http://schemas.microsoft.com/office/drawing/2014/main" val="20000"/>
                    </a:ext>
                  </a:extLst>
                </a:gridCol>
                <a:gridCol w="4202349">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Oui notre Maître reçois-nous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à nos âmes, donne la joie Qui vient en invoquant Ton Nom Ô notre Seigneur Jésus-Christ.</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نعم يا سيدنا </a:t>
                      </a:r>
                      <a:r>
                        <a:rPr kumimoji="0" lang="ar-EG" sz="3200" b="0" i="0" u="none" strike="noStrike" cap="none" normalizeH="0" baseline="0" dirty="0" err="1">
                          <a:ln>
                            <a:noFill/>
                          </a:ln>
                          <a:solidFill>
                            <a:schemeClr val="tx1"/>
                          </a:solidFill>
                          <a:effectLst/>
                          <a:latin typeface="Arial" charset="0"/>
                          <a:cs typeface="Arial" charset="0"/>
                        </a:rPr>
                        <a:t>إقبلنا</a:t>
                      </a:r>
                      <a:r>
                        <a:rPr kumimoji="0" lang="ar-EG" sz="3200" b="0" i="0" u="none" strike="noStrike" cap="none" normalizeH="0" baseline="0" dirty="0">
                          <a:ln>
                            <a:noFill/>
                          </a:ln>
                          <a:solidFill>
                            <a:schemeClr val="tx1"/>
                          </a:solidFill>
                          <a:effectLst/>
                          <a:latin typeface="Arial" charset="0"/>
                          <a:cs typeface="Arial" charset="0"/>
                        </a:rPr>
                        <a:t> إليك،</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وأعط فرحا لنفوسنا، من</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قبل تذكار </a:t>
                      </a:r>
                      <a:r>
                        <a:rPr kumimoji="0" lang="ar-EG" sz="3200" b="0" i="0" u="none" strike="noStrike" cap="none" normalizeH="0" baseline="0" dirty="0" err="1">
                          <a:ln>
                            <a:noFill/>
                          </a:ln>
                          <a:solidFill>
                            <a:schemeClr val="tx1"/>
                          </a:solidFill>
                          <a:effectLst/>
                          <a:latin typeface="Arial" charset="0"/>
                          <a:cs typeface="Arial" charset="0"/>
                        </a:rPr>
                        <a:t>إسمك</a:t>
                      </a:r>
                      <a:r>
                        <a:rPr kumimoji="0" lang="ar-EG" sz="3200" b="0" i="0" u="none" strike="noStrike" cap="none" normalizeH="0" baseline="0" dirty="0">
                          <a:ln>
                            <a:noFill/>
                          </a:ln>
                          <a:solidFill>
                            <a:schemeClr val="tx1"/>
                          </a:solidFill>
                          <a:effectLst/>
                          <a:latin typeface="Arial" charset="0"/>
                          <a:cs typeface="Arial" charset="0"/>
                        </a:rPr>
                        <a:t>، يا ربنا</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يسوع المسيح.</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Ce penn/b sopten e~rok:</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ma p~o~unof n~nen'~u,/:</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hiten p~e~rv~meui~ m~pekran: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w~ peno#c# I/#c# P,#c#.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95259656"/>
      </p:ext>
    </p:extLst>
  </p:cSld>
  <p:clrMapOvr>
    <a:masterClrMapping/>
  </p:clrMapOvr>
  <p:transition/>
</p:sld>
</file>

<file path=ppt/slides/slide1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057637845"/>
              </p:ext>
            </p:extLst>
          </p:nvPr>
        </p:nvGraphicFramePr>
        <p:xfrm>
          <a:off x="0" y="95250"/>
          <a:ext cx="9144000" cy="4737024"/>
        </p:xfrm>
        <a:graphic>
          <a:graphicData uri="http://schemas.openxmlformats.org/drawingml/2006/table">
            <a:tbl>
              <a:tblPr/>
              <a:tblGrid>
                <a:gridCol w="4941651">
                  <a:extLst>
                    <a:ext uri="{9D8B030D-6E8A-4147-A177-3AD203B41FA5}">
                      <a16:colId xmlns:a16="http://schemas.microsoft.com/office/drawing/2014/main" val="20000"/>
                    </a:ext>
                  </a:extLst>
                </a:gridCol>
                <a:gridCol w="4202349">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Oui notre Maître reçois-nous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En vérité Tu es Très Digne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De toute gloire et tout honneur Avec Ton Père qui est Très Bon.</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نعم يا سيدنا </a:t>
                      </a:r>
                      <a:r>
                        <a:rPr kumimoji="0" lang="ar-EG" sz="3200" b="0" i="0" u="none" strike="noStrike" cap="none" normalizeH="0" baseline="0" dirty="0" err="1">
                          <a:ln>
                            <a:noFill/>
                          </a:ln>
                          <a:solidFill>
                            <a:schemeClr val="tx1"/>
                          </a:solidFill>
                          <a:effectLst/>
                          <a:latin typeface="Arial" charset="0"/>
                          <a:cs typeface="Arial" charset="0"/>
                        </a:rPr>
                        <a:t>إقبلنا</a:t>
                      </a:r>
                      <a:r>
                        <a:rPr kumimoji="0" lang="ar-EG" sz="3200" b="0" i="0" u="none" strike="noStrike" cap="none" normalizeH="0" baseline="0" dirty="0">
                          <a:ln>
                            <a:noFill/>
                          </a:ln>
                          <a:solidFill>
                            <a:schemeClr val="tx1"/>
                          </a:solidFill>
                          <a:effectLst/>
                          <a:latin typeface="Arial" charset="0"/>
                          <a:cs typeface="Arial" charset="0"/>
                        </a:rPr>
                        <a:t> إليك،</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بالحقيقة أنت مستحق،</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المجد والإكرام، مع أبيك</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الصالح.</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pt-BR" sz="4000" b="0" i="0" u="none" strike="noStrike" cap="none" normalizeH="0" baseline="0" dirty="0">
                          <a:ln>
                            <a:noFill/>
                          </a:ln>
                          <a:solidFill>
                            <a:srgbClr val="FFFF00"/>
                          </a:solidFill>
                          <a:effectLst/>
                          <a:latin typeface="Coptic1" pitchFamily="2" charset="0"/>
                          <a:cs typeface="Arial" charset="0"/>
                        </a:rPr>
                        <a:t>Ce penn/b sopten e~rok:</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dikew~c k~e~mp~sa:</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m~p~w~o~u nem p~taio:</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Pekiwt n~a~gayoc.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48985634"/>
      </p:ext>
    </p:extLst>
  </p:cSld>
  <p:clrMapOvr>
    <a:masterClrMapping/>
  </p:clrMapOvr>
  <p:transition/>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948829" name="Group 93"/>
          <p:cNvGraphicFramePr>
            <a:graphicFrameLocks noGrp="1"/>
          </p:cNvGraphicFramePr>
          <p:nvPr>
            <p:extLst>
              <p:ext uri="{D42A27DB-BD31-4B8C-83A1-F6EECF244321}">
                <p14:modId xmlns:p14="http://schemas.microsoft.com/office/powerpoint/2010/main" val="4184184876"/>
              </p:ext>
            </p:extLst>
          </p:nvPr>
        </p:nvGraphicFramePr>
        <p:xfrm>
          <a:off x="0" y="125730"/>
          <a:ext cx="9144000" cy="3467100"/>
        </p:xfrm>
        <a:graphic>
          <a:graphicData uri="http://schemas.openxmlformats.org/drawingml/2006/table">
            <a:tbl>
              <a:tblPr/>
              <a:tblGrid>
                <a:gridCol w="3093396">
                  <a:extLst>
                    <a:ext uri="{9D8B030D-6E8A-4147-A177-3AD203B41FA5}">
                      <a16:colId xmlns:a16="http://schemas.microsoft.com/office/drawing/2014/main" val="20000"/>
                    </a:ext>
                  </a:extLst>
                </a:gridCol>
                <a:gridCol w="3651115">
                  <a:extLst>
                    <a:ext uri="{9D8B030D-6E8A-4147-A177-3AD203B41FA5}">
                      <a16:colId xmlns:a16="http://schemas.microsoft.com/office/drawing/2014/main" val="20001"/>
                    </a:ext>
                  </a:extLst>
                </a:gridCol>
                <a:gridCol w="2399489">
                  <a:extLst>
                    <a:ext uri="{9D8B030D-6E8A-4147-A177-3AD203B41FA5}">
                      <a16:colId xmlns:a16="http://schemas.microsoft.com/office/drawing/2014/main" val="20002"/>
                    </a:ext>
                  </a:extLst>
                </a:gridCol>
              </a:tblGrid>
              <a:tr h="34061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anose="020B0604020202020204" pitchFamily="34" charset="0"/>
                        </a:rPr>
                        <a:t>Piou</a:t>
                      </a:r>
                      <a:r>
                        <a:rPr kumimoji="0" lang="en-US" sz="2000" b="0" i="0" u="sng" strike="noStrike" cap="none" normalizeH="0" baseline="0" dirty="0">
                          <a:ln>
                            <a:noFill/>
                          </a:ln>
                          <a:solidFill>
                            <a:srgbClr val="FF9900"/>
                          </a:solidFill>
                          <a:effectLst/>
                          <a:latin typeface="Coptic1" pitchFamily="2" charset="0"/>
                          <a:cs typeface="Arial" panose="020B0604020202020204" pitchFamily="34" charset="0"/>
                        </a:rPr>
                        <a:t>/b:</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Vnou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nai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nan</a:t>
                      </a:r>
                      <a:endParaRPr kumimoji="0" lang="en-US" sz="2800" b="0" i="0" u="none" strike="noStrike" cap="none" normalizeH="0" baseline="0" dirty="0">
                        <a:ln>
                          <a:noFill/>
                        </a:ln>
                        <a:solidFill>
                          <a:schemeClr val="tx1"/>
                        </a:solidFill>
                        <a:effectLst/>
                        <a:latin typeface="Coptic1" pitchFamily="2"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000" b="0" i="0" u="none" strike="noStrike" cap="none" normalizeH="0" baseline="0" dirty="0">
                        <a:ln>
                          <a:noFill/>
                        </a:ln>
                        <a:solidFill>
                          <a:schemeClr val="tx1"/>
                        </a:solidFill>
                        <a:effectLst/>
                        <a:latin typeface="Coptic1" pitchFamily="2"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200" b="0" i="0" u="none" strike="noStrike" cap="none" normalizeH="0" baseline="0" dirty="0">
                        <a:ln>
                          <a:noFill/>
                        </a:ln>
                        <a:solidFill>
                          <a:schemeClr val="tx1"/>
                        </a:solidFill>
                        <a:effectLst/>
                        <a:latin typeface="Avva_Shenouda"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Yesounai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e~ron</a:t>
                      </a:r>
                      <a:endParaRPr kumimoji="0" lang="en-US" sz="2800" b="0" i="0" u="none" strike="noStrike" cap="none" normalizeH="0" baseline="0" dirty="0">
                        <a:ln>
                          <a:noFill/>
                        </a:ln>
                        <a:solidFill>
                          <a:schemeClr val="tx1"/>
                        </a:solidFill>
                        <a:effectLst/>
                        <a:latin typeface="Coptic1" pitchFamily="2"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CA" sz="2800" b="0" i="1" u="none" strike="noStrike" cap="none" normalizeH="0" baseline="0" dirty="0">
                        <a:ln>
                          <a:noFill/>
                        </a:ln>
                        <a:solidFill>
                          <a:schemeClr val="tx1"/>
                        </a:solidFill>
                        <a:effectLst/>
                        <a:latin typeface="Arial"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CA" sz="2800" b="0" i="1" u="none" strike="noStrike" cap="none" normalizeH="0" baseline="0" dirty="0">
                        <a:ln>
                          <a:noFill/>
                        </a:ln>
                        <a:solidFill>
                          <a:schemeClr val="tx1"/>
                        </a:solidFill>
                        <a:effectLst/>
                        <a:latin typeface="Arial"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Senh</a:t>
                      </a:r>
                      <a:r>
                        <a:rPr kumimoji="0" lang="en-US" sz="2800" b="0" i="0" u="none" strike="noStrike" cap="none" normalizeH="0" baseline="0" dirty="0">
                          <a:ln>
                            <a:noFill/>
                          </a:ln>
                          <a:solidFill>
                            <a:schemeClr val="tx1"/>
                          </a:solidFill>
                          <a:effectLst/>
                          <a:latin typeface="Coptic1" pitchFamily="2" charset="0"/>
                          <a:cs typeface="Arial" pitchFamily="34" charset="0"/>
                        </a:rPr>
                        <a:t>/t </a:t>
                      </a:r>
                      <a:r>
                        <a:rPr kumimoji="0" lang="en-US" sz="2800" b="0" i="0" u="none" strike="noStrike" cap="none" normalizeH="0" baseline="0" dirty="0" err="1">
                          <a:ln>
                            <a:noFill/>
                          </a:ln>
                          <a:solidFill>
                            <a:schemeClr val="tx1"/>
                          </a:solidFill>
                          <a:effectLst/>
                          <a:latin typeface="Coptic1" pitchFamily="2" charset="0"/>
                          <a:cs typeface="Arial" pitchFamily="34" charset="0"/>
                        </a:rPr>
                        <a:t>qaron</a:t>
                      </a:r>
                      <a:r>
                        <a:rPr kumimoji="0" lang="en-US" sz="28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Dieu aie pitié</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fr-CA" sz="7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Accorde-nous ta miséricorde</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Sois compatissant envers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اللهم </a:t>
                      </a:r>
                      <a:r>
                        <a:rPr kumimoji="0" lang="ar-SA" sz="3200" b="0" i="0" u="none" strike="noStrike" cap="none" normalizeH="0" baseline="0" dirty="0" err="1">
                          <a:ln>
                            <a:noFill/>
                          </a:ln>
                          <a:solidFill>
                            <a:schemeClr val="tx1"/>
                          </a:solidFill>
                          <a:effectLst/>
                          <a:latin typeface="Arial" charset="0"/>
                          <a:cs typeface="Arial" charset="0"/>
                        </a:rPr>
                        <a:t>إرحمنا</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0" fontAlgn="base" latinLnBrk="0" hangingPunct="0">
                        <a:lnSpc>
                          <a:spcPct val="100000"/>
                        </a:lnSpc>
                        <a:spcBef>
                          <a:spcPct val="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r"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قرر لنا رحمة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r" defTabSz="914400" rtl="1" eaLnBrk="0" fontAlgn="base" latinLnBrk="0" hangingPunct="0">
                        <a:lnSpc>
                          <a:spcPct val="100000"/>
                        </a:lnSpc>
                        <a:spcBef>
                          <a:spcPct val="0"/>
                        </a:spcBef>
                        <a:spcAft>
                          <a:spcPct val="0"/>
                        </a:spcAft>
                        <a:buClrTx/>
                        <a:buSzTx/>
                        <a:buFontTx/>
                        <a:buNone/>
                        <a:tabLst/>
                      </a:pPr>
                      <a:endParaRPr kumimoji="0" lang="en-CA" sz="3200" b="0" i="0" u="sng" strike="noStrike" cap="none" normalizeH="0" baseline="0" dirty="0">
                        <a:ln>
                          <a:noFill/>
                        </a:ln>
                        <a:solidFill>
                          <a:srgbClr val="FF9900"/>
                        </a:solidFill>
                        <a:effectLst/>
                        <a:latin typeface="Arial" charset="0"/>
                        <a:cs typeface="Arial" charset="0"/>
                      </a:endParaRPr>
                    </a:p>
                    <a:p>
                      <a:pPr marL="0" marR="0" lvl="0" indent="0" algn="r"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تراءف</a:t>
                      </a:r>
                      <a:r>
                        <a:rPr kumimoji="0" lang="ar-SA" sz="3200" b="0" i="0" u="none" strike="noStrike" cap="none" normalizeH="0" baseline="0" dirty="0">
                          <a:ln>
                            <a:noFill/>
                          </a:ln>
                          <a:solidFill>
                            <a:schemeClr val="tx1"/>
                          </a:solidFill>
                          <a:effectLst/>
                          <a:latin typeface="Arial" charset="0"/>
                          <a:cs typeface="Arial" charset="0"/>
                        </a:rPr>
                        <a:t> علينا</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8948830" name="Group 94"/>
          <p:cNvGraphicFramePr>
            <a:graphicFrameLocks noGrp="1"/>
          </p:cNvGraphicFramePr>
          <p:nvPr>
            <p:extLst>
              <p:ext uri="{D42A27DB-BD31-4B8C-83A1-F6EECF244321}">
                <p14:modId xmlns:p14="http://schemas.microsoft.com/office/powerpoint/2010/main" val="2577205521"/>
              </p:ext>
            </p:extLst>
          </p:nvPr>
        </p:nvGraphicFramePr>
        <p:xfrm>
          <a:off x="0" y="3739872"/>
          <a:ext cx="9144000" cy="1024176"/>
        </p:xfrm>
        <a:graphic>
          <a:graphicData uri="http://schemas.openxmlformats.org/drawingml/2006/table">
            <a:tbl>
              <a:tblPr/>
              <a:tblGrid>
                <a:gridCol w="3190672">
                  <a:extLst>
                    <a:ext uri="{9D8B030D-6E8A-4147-A177-3AD203B41FA5}">
                      <a16:colId xmlns:a16="http://schemas.microsoft.com/office/drawing/2014/main" val="20000"/>
                    </a:ext>
                  </a:extLst>
                </a:gridCol>
                <a:gridCol w="2852317">
                  <a:extLst>
                    <a:ext uri="{9D8B030D-6E8A-4147-A177-3AD203B41FA5}">
                      <a16:colId xmlns:a16="http://schemas.microsoft.com/office/drawing/2014/main" val="2863228908"/>
                    </a:ext>
                  </a:extLst>
                </a:gridCol>
                <a:gridCol w="3101011">
                  <a:extLst>
                    <a:ext uri="{9D8B030D-6E8A-4147-A177-3AD203B41FA5}">
                      <a16:colId xmlns:a16="http://schemas.microsoft.com/office/drawing/2014/main" val="20001"/>
                    </a:ext>
                  </a:extLst>
                </a:gridCol>
              </a:tblGrid>
              <a:tr h="46791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000" b="0" i="0" u="sng" strike="noStrike" cap="none" normalizeH="0" baseline="0" dirty="0" err="1">
                          <a:ln>
                            <a:noFill/>
                          </a:ln>
                          <a:solidFill>
                            <a:srgbClr val="FF9900"/>
                          </a:solidFill>
                          <a:effectLst/>
                          <a:latin typeface="Arial" charset="0"/>
                          <a:cs typeface="Arial" charset="0"/>
                        </a:rPr>
                        <a:t>L’Assemblée</a:t>
                      </a:r>
                      <a:r>
                        <a:rPr kumimoji="0" lang="en-CA" sz="2000" b="0" i="0" u="none" strike="noStrike" cap="none" normalizeH="0" baseline="0" dirty="0">
                          <a:ln>
                            <a:noFill/>
                          </a:ln>
                          <a:solidFill>
                            <a:srgbClr val="FF9900"/>
                          </a:solidFill>
                          <a:effectLst/>
                          <a:latin typeface="Arial"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502444">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Amen.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آمين</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C219DE90-7D8B-43B2-81CE-E279A910C5A6}"/>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986926900"/>
              </p:ext>
            </p:extLst>
          </p:nvPr>
        </p:nvGraphicFramePr>
        <p:xfrm>
          <a:off x="0" y="95250"/>
          <a:ext cx="9144000" cy="4737024"/>
        </p:xfrm>
        <a:graphic>
          <a:graphicData uri="http://schemas.openxmlformats.org/drawingml/2006/table">
            <a:tbl>
              <a:tblPr/>
              <a:tblGrid>
                <a:gridCol w="5226996">
                  <a:extLst>
                    <a:ext uri="{9D8B030D-6E8A-4147-A177-3AD203B41FA5}">
                      <a16:colId xmlns:a16="http://schemas.microsoft.com/office/drawing/2014/main" val="20000"/>
                    </a:ext>
                  </a:extLst>
                </a:gridCol>
                <a:gridCol w="3917004">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Oui notre Maître Tout-Puissant Nous Te louons par des cantiques Et T’adorons dans les églises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Dès maintenant et à jamais.</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نعم يا سيدنا يا ذا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السلطان، نسبحك</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بالمدائح، ونسجد لك في</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الكنائس، من الآن وإلى</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الإنقضاء</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Ce penn/b va ]e~xoucia: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tenhwc e~rok qen nie~uvomia: teno~uw~st m~mok qen nie~kkl/cia: icjen ]nou sa ]cuntelia.</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82874560"/>
      </p:ext>
    </p:extLst>
  </p:cSld>
  <p:clrMapOvr>
    <a:masterClrMapping/>
  </p:clrMapOvr>
  <p:transition/>
</p:sld>
</file>

<file path=ppt/slides/slide1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70382402"/>
              </p:ext>
            </p:extLst>
          </p:nvPr>
        </p:nvGraphicFramePr>
        <p:xfrm>
          <a:off x="0" y="95250"/>
          <a:ext cx="9144000" cy="4737024"/>
        </p:xfrm>
        <a:graphic>
          <a:graphicData uri="http://schemas.openxmlformats.org/drawingml/2006/table">
            <a:tbl>
              <a:tblPr/>
              <a:tblGrid>
                <a:gridCol w="5207540">
                  <a:extLst>
                    <a:ext uri="{9D8B030D-6E8A-4147-A177-3AD203B41FA5}">
                      <a16:colId xmlns:a16="http://schemas.microsoft.com/office/drawing/2014/main" val="20000"/>
                    </a:ext>
                  </a:extLst>
                </a:gridCol>
                <a:gridCol w="393646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Alors nos bouches sans répit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notre langue ne cesse pas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De proclamer et dire l’honneur L’honneur du jeûne, de la prière.</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حينئذ لا يتعب فمنا، ولا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يسكت لساننا، إذ ننطق</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بكرامة، الصوم والصلاة.</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Tote rwn naqici 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penlac na,arwf 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encaji m~p~taio:</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n~te ]n/ctia nem pis~l/l.</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87203482"/>
      </p:ext>
    </p:extLst>
  </p:cSld>
  <p:clrMapOvr>
    <a:masterClrMapping/>
  </p:clrMapOvr>
  <p:transition/>
</p:sld>
</file>

<file path=ppt/slides/slide1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283662828"/>
              </p:ext>
            </p:extLst>
          </p:nvPr>
        </p:nvGraphicFramePr>
        <p:xfrm>
          <a:off x="0" y="95250"/>
          <a:ext cx="9144000" cy="4737024"/>
        </p:xfrm>
        <a:graphic>
          <a:graphicData uri="http://schemas.openxmlformats.org/drawingml/2006/table">
            <a:tbl>
              <a:tblPr/>
              <a:tblGrid>
                <a:gridCol w="5363183">
                  <a:extLst>
                    <a:ext uri="{9D8B030D-6E8A-4147-A177-3AD203B41FA5}">
                      <a16:colId xmlns:a16="http://schemas.microsoft.com/office/drawing/2014/main" val="20000"/>
                    </a:ext>
                  </a:extLst>
                </a:gridCol>
                <a:gridCol w="3780817">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Pitié Seigneur, Seigneur pitié</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Sauve-nous, qui sommes Ta création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prends pitié de nous ensemble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Toi qui es le Roi céleste.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 رب </a:t>
                      </a:r>
                      <a:r>
                        <a:rPr kumimoji="0" lang="ar-EG" sz="3200" b="0" i="0" u="none" strike="noStrike" cap="none" normalizeH="0" baseline="0" dirty="0" err="1">
                          <a:ln>
                            <a:noFill/>
                          </a:ln>
                          <a:solidFill>
                            <a:schemeClr val="tx1"/>
                          </a:solidFill>
                          <a:effectLst/>
                          <a:latin typeface="Arial" charset="0"/>
                          <a:cs typeface="Arial" charset="0"/>
                        </a:rPr>
                        <a:t>إرحم</a:t>
                      </a:r>
                      <a:r>
                        <a:rPr kumimoji="0" lang="ar-EG" sz="3200" b="0" i="0" u="none" strike="noStrike" cap="none" normalizeH="0" baseline="0" dirty="0">
                          <a:ln>
                            <a:noFill/>
                          </a:ln>
                          <a:solidFill>
                            <a:schemeClr val="tx1"/>
                          </a:solidFill>
                          <a:effectLst/>
                          <a:latin typeface="Arial" charset="0"/>
                          <a:cs typeface="Arial" charset="0"/>
                        </a:rPr>
                        <a:t> يا رب </a:t>
                      </a:r>
                      <a:r>
                        <a:rPr kumimoji="0" lang="ar-EG" sz="3200" b="0" i="0" u="none" strike="noStrike" cap="none" normalizeH="0" baseline="0" dirty="0" err="1">
                          <a:ln>
                            <a:noFill/>
                          </a:ln>
                          <a:solidFill>
                            <a:schemeClr val="tx1"/>
                          </a:solidFill>
                          <a:effectLst/>
                          <a:latin typeface="Arial" charset="0"/>
                          <a:cs typeface="Arial" charset="0"/>
                        </a:rPr>
                        <a:t>إرحم</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نحن جبلتك خلصنا،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وإرحمنا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كلنا، أيها الملك </a:t>
                      </a:r>
                      <a:r>
                        <a:rPr kumimoji="0" lang="ar-EG" sz="3200" b="0" i="0" u="none" strike="noStrike" cap="none" normalizeH="0" baseline="0" dirty="0" err="1">
                          <a:ln>
                            <a:noFill/>
                          </a:ln>
                          <a:solidFill>
                            <a:schemeClr val="tx1"/>
                          </a:solidFill>
                          <a:effectLst/>
                          <a:latin typeface="Arial" charset="0"/>
                          <a:cs typeface="Arial" charset="0"/>
                        </a:rPr>
                        <a:t>السمائى</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Kurie e~le/con Kurie e~le/con: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a~non qa pekp~lacma cotton: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nai nan t/ren: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w~ pio~uro n~e~pouranion.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6038153"/>
      </p:ext>
    </p:extLst>
  </p:cSld>
  <p:clrMapOvr>
    <a:masterClrMapping/>
  </p:clrMapOvr>
  <p:transition/>
</p:sld>
</file>

<file path=ppt/slides/slide1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427442835"/>
              </p:ext>
            </p:extLst>
          </p:nvPr>
        </p:nvGraphicFramePr>
        <p:xfrm>
          <a:off x="0" y="95250"/>
          <a:ext cx="9144000" cy="4737024"/>
        </p:xfrm>
        <a:graphic>
          <a:graphicData uri="http://schemas.openxmlformats.org/drawingml/2006/table">
            <a:tbl>
              <a:tblPr/>
              <a:tblGrid>
                <a:gridCol w="5265906">
                  <a:extLst>
                    <a:ext uri="{9D8B030D-6E8A-4147-A177-3AD203B41FA5}">
                      <a16:colId xmlns:a16="http://schemas.microsoft.com/office/drawing/2014/main" val="20000"/>
                    </a:ext>
                  </a:extLst>
                </a:gridCol>
                <a:gridCol w="3878094">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Pitié Seigneur, Seigneur pitié Accomplis-nous dans la foi droite Aussi, fais que nous soyons dignes De communier à Tes mystères.</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 رب </a:t>
                      </a:r>
                      <a:r>
                        <a:rPr kumimoji="0" lang="ar-EG" sz="3200" b="0" i="0" u="none" strike="noStrike" cap="none" normalizeH="0" baseline="0" dirty="0" err="1">
                          <a:ln>
                            <a:noFill/>
                          </a:ln>
                          <a:solidFill>
                            <a:schemeClr val="tx1"/>
                          </a:solidFill>
                          <a:effectLst/>
                          <a:latin typeface="Arial" charset="0"/>
                          <a:cs typeface="Arial" charset="0"/>
                        </a:rPr>
                        <a:t>إرحم</a:t>
                      </a:r>
                      <a:r>
                        <a:rPr kumimoji="0" lang="ar-EG" sz="3200" b="0" i="0" u="none" strike="noStrike" cap="none" normalizeH="0" baseline="0" dirty="0">
                          <a:ln>
                            <a:noFill/>
                          </a:ln>
                          <a:solidFill>
                            <a:schemeClr val="tx1"/>
                          </a:solidFill>
                          <a:effectLst/>
                          <a:latin typeface="Arial" charset="0"/>
                          <a:cs typeface="Arial" charset="0"/>
                        </a:rPr>
                        <a:t> يا رب </a:t>
                      </a:r>
                      <a:r>
                        <a:rPr kumimoji="0" lang="ar-EG" sz="3200" b="0" i="0" u="none" strike="noStrike" cap="none" normalizeH="0" baseline="0" dirty="0" err="1">
                          <a:ln>
                            <a:noFill/>
                          </a:ln>
                          <a:solidFill>
                            <a:schemeClr val="tx1"/>
                          </a:solidFill>
                          <a:effectLst/>
                          <a:latin typeface="Arial" charset="0"/>
                          <a:cs typeface="Arial" charset="0"/>
                        </a:rPr>
                        <a:t>إرحم</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كملنا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الإيمان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المستقيم، وأجعلنا أيضا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مستحقين، أن نتناول من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أسرارك.</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Kurie e~le/con Kurie e~le/con: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jokten qen pinah] etcoutwn: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a~riten n~e~mp~sa loipon eyren[i: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e~bolqen nekmuct/rion.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60247462"/>
      </p:ext>
    </p:extLst>
  </p:cSld>
  <p:clrMapOvr>
    <a:masterClrMapping/>
  </p:clrMapOvr>
  <p:transition/>
</p:sld>
</file>

<file path=ppt/slides/slide1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886967441"/>
              </p:ext>
            </p:extLst>
          </p:nvPr>
        </p:nvGraphicFramePr>
        <p:xfrm>
          <a:off x="0" y="95250"/>
          <a:ext cx="9144000" cy="4737024"/>
        </p:xfrm>
        <a:graphic>
          <a:graphicData uri="http://schemas.openxmlformats.org/drawingml/2006/table">
            <a:tbl>
              <a:tblPr/>
              <a:tblGrid>
                <a:gridCol w="5207000">
                  <a:extLst>
                    <a:ext uri="{9D8B030D-6E8A-4147-A177-3AD203B41FA5}">
                      <a16:colId xmlns:a16="http://schemas.microsoft.com/office/drawing/2014/main" val="20000"/>
                    </a:ext>
                  </a:extLst>
                </a:gridCol>
                <a:gridCol w="393700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Pitié Seigneur, Seigneur pitié</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Ne nous prive pas de Ta pitié</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Ni Ton Esprit Consolateur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Mais sois patient avec nous tous.</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100" b="0" i="0" u="none" strike="noStrike" cap="none" normalizeH="0" baseline="0" dirty="0">
                          <a:ln>
                            <a:noFill/>
                          </a:ln>
                          <a:solidFill>
                            <a:schemeClr val="tx1"/>
                          </a:solidFill>
                          <a:effectLst/>
                          <a:latin typeface="Arial" charset="0"/>
                          <a:cs typeface="Arial" charset="0"/>
                        </a:rPr>
                        <a:t>يا رب </a:t>
                      </a:r>
                      <a:r>
                        <a:rPr kumimoji="0" lang="ar-EG" sz="3100" b="0" i="0" u="none" strike="noStrike" cap="none" normalizeH="0" baseline="0" dirty="0" err="1">
                          <a:ln>
                            <a:noFill/>
                          </a:ln>
                          <a:solidFill>
                            <a:schemeClr val="tx1"/>
                          </a:solidFill>
                          <a:effectLst/>
                          <a:latin typeface="Arial" charset="0"/>
                          <a:cs typeface="Arial" charset="0"/>
                        </a:rPr>
                        <a:t>إرحم</a:t>
                      </a:r>
                      <a:r>
                        <a:rPr kumimoji="0" lang="ar-EG" sz="3100" b="0" i="0" u="none" strike="noStrike" cap="none" normalizeH="0" baseline="0" dirty="0">
                          <a:ln>
                            <a:noFill/>
                          </a:ln>
                          <a:solidFill>
                            <a:schemeClr val="tx1"/>
                          </a:solidFill>
                          <a:effectLst/>
                          <a:latin typeface="Arial" charset="0"/>
                          <a:cs typeface="Arial" charset="0"/>
                        </a:rPr>
                        <a:t> يا رب </a:t>
                      </a:r>
                      <a:r>
                        <a:rPr kumimoji="0" lang="ar-EG" sz="3100" b="0" i="0" u="none" strike="noStrike" cap="none" normalizeH="0" baseline="0" dirty="0" err="1">
                          <a:ln>
                            <a:noFill/>
                          </a:ln>
                          <a:solidFill>
                            <a:schemeClr val="tx1"/>
                          </a:solidFill>
                          <a:effectLst/>
                          <a:latin typeface="Arial" charset="0"/>
                          <a:cs typeface="Arial" charset="0"/>
                        </a:rPr>
                        <a:t>إرحم</a:t>
                      </a:r>
                      <a:r>
                        <a:rPr kumimoji="0" lang="ar-EG" sz="3100" b="0" i="0" u="none" strike="noStrike" cap="none" normalizeH="0" baseline="0" dirty="0">
                          <a:ln>
                            <a:noFill/>
                          </a:ln>
                          <a:solidFill>
                            <a:schemeClr val="tx1"/>
                          </a:solidFill>
                          <a:effectLst/>
                          <a:latin typeface="Arial" charset="0"/>
                          <a:cs typeface="Arial" charset="0"/>
                        </a:rPr>
                        <a:t>، لا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100" b="0" i="0" u="none" strike="noStrike" cap="none" normalizeH="0" baseline="0" dirty="0">
                          <a:ln>
                            <a:noFill/>
                          </a:ln>
                          <a:solidFill>
                            <a:schemeClr val="tx1"/>
                          </a:solidFill>
                          <a:effectLst/>
                          <a:latin typeface="Arial" charset="0"/>
                          <a:cs typeface="Arial" charset="0"/>
                        </a:rPr>
                        <a:t>تنزع عنا رحمتك، ولا</a:t>
                      </a:r>
                      <a:r>
                        <a:rPr kumimoji="0" lang="fr-FR" sz="3100" b="0" i="0" u="none" strike="noStrike" cap="none" normalizeH="0" baseline="0" dirty="0">
                          <a:ln>
                            <a:noFill/>
                          </a:ln>
                          <a:solidFill>
                            <a:schemeClr val="tx1"/>
                          </a:solidFill>
                          <a:effectLst/>
                          <a:latin typeface="Arial" charset="0"/>
                          <a:cs typeface="Arial" charset="0"/>
                        </a:rPr>
                        <a:t> </a:t>
                      </a:r>
                      <a:r>
                        <a:rPr kumimoji="0" lang="ar-EG" sz="3100" b="0" i="0" u="none" strike="noStrike" cap="none" normalizeH="0" baseline="0" dirty="0">
                          <a:ln>
                            <a:noFill/>
                          </a:ln>
                          <a:solidFill>
                            <a:schemeClr val="tx1"/>
                          </a:solidFill>
                          <a:effectLst/>
                          <a:latin typeface="Arial" charset="0"/>
                          <a:cs typeface="Arial" charset="0"/>
                        </a:rPr>
                        <a:t>روحك</a:t>
                      </a:r>
                      <a:r>
                        <a:rPr kumimoji="0" lang="fr-FR" sz="3100" b="0" i="0" u="none" strike="noStrike" cap="none" normalizeH="0" baseline="0" dirty="0">
                          <a:ln>
                            <a:noFill/>
                          </a:ln>
                          <a:solidFill>
                            <a:schemeClr val="tx1"/>
                          </a:solidFill>
                          <a:effectLst/>
                          <a:latin typeface="Arial" charset="0"/>
                          <a:cs typeface="Arial" charset="0"/>
                        </a:rPr>
                        <a:t> </a:t>
                      </a:r>
                      <a:r>
                        <a:rPr kumimoji="0" lang="ar-EG" sz="3100" b="0" i="0" u="none" strike="noStrike" cap="none" normalizeH="0" baseline="0" dirty="0">
                          <a:ln>
                            <a:noFill/>
                          </a:ln>
                          <a:solidFill>
                            <a:schemeClr val="tx1"/>
                          </a:solidFill>
                          <a:effectLst/>
                          <a:latin typeface="Arial" charset="0"/>
                          <a:cs typeface="Arial" charset="0"/>
                        </a:rPr>
                        <a:t>المعزى، بل تأن علينا.</a:t>
                      </a:r>
                      <a:endParaRPr kumimoji="0" lang="en-US" sz="31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Kurie e~le/con Kurie e~le/con: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mperw~li m~peknai e~bolharon: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o~ude Pekp~neuma m~Parakl/ton: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alla w~o~un~h/t e~jwn.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74618205"/>
      </p:ext>
    </p:extLst>
  </p:cSld>
  <p:clrMapOvr>
    <a:masterClrMapping/>
  </p:clrMapOvr>
  <p:transition/>
</p:sld>
</file>

<file path=ppt/slides/slide1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24957" name="Group 29"/>
          <p:cNvGraphicFramePr>
            <a:graphicFrameLocks noGrp="1"/>
          </p:cNvGraphicFramePr>
          <p:nvPr>
            <p:extLst>
              <p:ext uri="{D42A27DB-BD31-4B8C-83A1-F6EECF244321}">
                <p14:modId xmlns:p14="http://schemas.microsoft.com/office/powerpoint/2010/main" val="996386248"/>
              </p:ext>
            </p:extLst>
          </p:nvPr>
        </p:nvGraphicFramePr>
        <p:xfrm>
          <a:off x="0" y="77822"/>
          <a:ext cx="9144000" cy="4842360"/>
        </p:xfrm>
        <a:graphic>
          <a:graphicData uri="http://schemas.openxmlformats.org/drawingml/2006/table">
            <a:tbl>
              <a:tblPr/>
              <a:tblGrid>
                <a:gridCol w="5421549">
                  <a:extLst>
                    <a:ext uri="{9D8B030D-6E8A-4147-A177-3AD203B41FA5}">
                      <a16:colId xmlns:a16="http://schemas.microsoft.com/office/drawing/2014/main" val="20000"/>
                    </a:ext>
                  </a:extLst>
                </a:gridCol>
                <a:gridCol w="3722451">
                  <a:extLst>
                    <a:ext uri="{9D8B030D-6E8A-4147-A177-3AD203B41FA5}">
                      <a16:colId xmlns:a16="http://schemas.microsoft.com/office/drawing/2014/main" val="2840457600"/>
                    </a:ext>
                  </a:extLst>
                </a:gridCol>
              </a:tblGrid>
              <a:tr h="220718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Prosternons-nous pour notre Sauveur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Très-Bon, Ami du genre humain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Car Il a pris pitié de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Il est venu, nous a sauvés.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فلنسجد لمخلصنا، الصالح</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محب البشر، لأنه ترأف</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علينا، أتى وخلصنا.</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351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Mareno~uw~st m~pencwt/r:</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pimairwmi n~a~gayoc: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n~yof afsenh/t qaron: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afi~ ouoh afcw] m~mon.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AD1CB826-AE1A-4505-B0E1-5C43F9E1F710}"/>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726099789"/>
      </p:ext>
    </p:extLst>
  </p:cSld>
  <p:clrMapOvr>
    <a:masterClrMapping/>
  </p:clrMapOvr>
  <p:transition/>
</p:sld>
</file>

<file path=ppt/slides/slide1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EC6D8934-5755-4307-B717-D4422B7707FE}"/>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9454393"/>
      </p:ext>
    </p:extLst>
  </p:cSld>
  <p:clrMapOvr>
    <a:masterClrMapping/>
  </p:clrMapOvr>
  <p:transition/>
</p:sld>
</file>

<file path=ppt/slides/slide1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27069" name="Group 61"/>
          <p:cNvGraphicFramePr>
            <a:graphicFrameLocks noGrp="1"/>
          </p:cNvGraphicFramePr>
          <p:nvPr>
            <p:extLst>
              <p:ext uri="{D42A27DB-BD31-4B8C-83A1-F6EECF244321}">
                <p14:modId xmlns:p14="http://schemas.microsoft.com/office/powerpoint/2010/main" val="2465924451"/>
              </p:ext>
            </p:extLst>
          </p:nvPr>
        </p:nvGraphicFramePr>
        <p:xfrm>
          <a:off x="0" y="703118"/>
          <a:ext cx="9144000" cy="4268932"/>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285023855"/>
                    </a:ext>
                  </a:extLst>
                </a:gridCol>
              </a:tblGrid>
              <a:tr h="1579802">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Père a regardé du ciel,</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les habitants de la terre,</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n’a pas trouvé qui ressemble, à Marie la vierge.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تَطَلَّع الآب من السماء على سكان الأرض </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فلم يجد مَن يُشبه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مريم العذراء.</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9130">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joust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etsop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m~pefjem</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e~to~ni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m~Maria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13227040" name="Group 32"/>
          <p:cNvGraphicFramePr>
            <a:graphicFrameLocks noGrp="1"/>
          </p:cNvGraphicFramePr>
          <p:nvPr/>
        </p:nvGraphicFramePr>
        <p:xfrm>
          <a:off x="1333500" y="24938"/>
          <a:ext cx="6477000" cy="678180"/>
        </p:xfrm>
        <a:graphic>
          <a:graphicData uri="http://schemas.openxmlformats.org/drawingml/2006/table">
            <a:tbl>
              <a:tblPr/>
              <a:tblGrid>
                <a:gridCol w="6477000">
                  <a:extLst>
                    <a:ext uri="{9D8B030D-6E8A-4147-A177-3AD203B41FA5}">
                      <a16:colId xmlns:a16="http://schemas.microsoft.com/office/drawing/2014/main" val="20000"/>
                    </a:ext>
                  </a:extLst>
                </a:gridCol>
              </a:tblGrid>
              <a:tr h="59074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a:t>
                      </a:r>
                      <a:r>
                        <a:rPr kumimoji="0" lang="en-US" sz="1800" b="0" i="0" u="none" strike="noStrike" cap="none" normalizeH="0" baseline="0" dirty="0" err="1">
                          <a:ln>
                            <a:noFill/>
                          </a:ln>
                          <a:solidFill>
                            <a:schemeClr val="tx1"/>
                          </a:solidFill>
                          <a:effectLst/>
                          <a:latin typeface="Arial" charset="0"/>
                          <a:cs typeface="Arial" charset="0"/>
                        </a:rPr>
                        <a:t>l’Annonciation</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عيد البشارة </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4D7FC099-4BD7-45EE-B2A6-D71D2D63E7FB}"/>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5" name="Image 4" descr="Une image contenant photo, femme, debout, chemise&#10;&#10;Description générée automatiquement">
            <a:extLst>
              <a:ext uri="{FF2B5EF4-FFF2-40B4-BE49-F238E27FC236}">
                <a16:creationId xmlns:a16="http://schemas.microsoft.com/office/drawing/2014/main" id="{2263F1E9-5E87-4EAA-8D23-8364E685A2C4}"/>
              </a:ext>
            </a:extLst>
          </p:cNvPr>
          <p:cNvPicPr>
            <a:picLocks noChangeAspect="1"/>
          </p:cNvPicPr>
          <p:nvPr/>
        </p:nvPicPr>
        <p:blipFill rotWithShape="1">
          <a:blip r:embed="rId5">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3928272750"/>
      </p:ext>
    </p:extLst>
  </p:cSld>
  <p:clrMapOvr>
    <a:masterClrMapping/>
  </p:clrMapOvr>
  <p:transition/>
</p:sld>
</file>

<file path=ppt/slides/slide1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31139" name="Group 35"/>
          <p:cNvGraphicFramePr>
            <a:graphicFrameLocks noGrp="1"/>
          </p:cNvGraphicFramePr>
          <p:nvPr>
            <p:extLst>
              <p:ext uri="{D42A27DB-BD31-4B8C-83A1-F6EECF244321}">
                <p14:modId xmlns:p14="http://schemas.microsoft.com/office/powerpoint/2010/main" val="2602366825"/>
              </p:ext>
            </p:extLst>
          </p:nvPr>
        </p:nvGraphicFramePr>
        <p:xfrm>
          <a:off x="0" y="69850"/>
          <a:ext cx="9144000" cy="4438650"/>
        </p:xfrm>
        <a:graphic>
          <a:graphicData uri="http://schemas.openxmlformats.org/drawingml/2006/table">
            <a:tbl>
              <a:tblPr/>
              <a:tblGrid>
                <a:gridCol w="5647765">
                  <a:extLst>
                    <a:ext uri="{9D8B030D-6E8A-4147-A177-3AD203B41FA5}">
                      <a16:colId xmlns:a16="http://schemas.microsoft.com/office/drawing/2014/main" val="20000"/>
                    </a:ext>
                  </a:extLst>
                </a:gridCol>
                <a:gridCol w="3496235">
                  <a:extLst>
                    <a:ext uri="{9D8B030D-6E8A-4147-A177-3AD203B41FA5}">
                      <a16:colId xmlns:a16="http://schemas.microsoft.com/office/drawing/2014/main" val="1623670246"/>
                    </a:ext>
                  </a:extLst>
                </a:gridCol>
              </a:tblGrid>
              <a:tr h="184428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lui a envoyé Gabriel,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grand archange,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l’a annoncé avec joie,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ainsi en disant: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أرسل </a:t>
                      </a:r>
                      <a:r>
                        <a:rPr kumimoji="0" lang="ar-SA" sz="2800" b="0" i="0" u="none" strike="noStrike" cap="none" normalizeH="0" baseline="0" dirty="0" err="1">
                          <a:ln>
                            <a:noFill/>
                          </a:ln>
                          <a:solidFill>
                            <a:schemeClr val="tx1"/>
                          </a:solidFill>
                          <a:effectLst/>
                          <a:latin typeface="Arial" charset="0"/>
                          <a:cs typeface="Arial" charset="0"/>
                        </a:rPr>
                        <a:t>ٳليها</a:t>
                      </a:r>
                      <a:r>
                        <a:rPr kumimoji="0" lang="ar-SA" sz="2800" b="0" i="0" u="none" strike="noStrike" cap="none" normalizeH="0" baseline="0" dirty="0">
                          <a:ln>
                            <a:noFill/>
                          </a:ln>
                          <a:solidFill>
                            <a:schemeClr val="tx1"/>
                          </a:solidFill>
                          <a:effectLst/>
                          <a:latin typeface="Arial" charset="0"/>
                          <a:cs typeface="Arial" charset="0"/>
                        </a:rPr>
                        <a:t> غبريال</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رئيس الملائكة العظيم نبشرها بفرح</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هكذا قائلاً.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94365">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Afouwrp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n~Gabri</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n~ar,iaggeloc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afhisennoufi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n~ourasi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m~pair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2E1D668E-746D-4BCB-9FC7-923638441A46}"/>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2401931177"/>
      </p:ext>
    </p:extLst>
  </p:cSld>
  <p:clrMapOvr>
    <a:masterClrMapping/>
  </p:clrMapOvr>
  <p:transition/>
</p:sld>
</file>

<file path=ppt/slides/slide1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33175" name="Group 23"/>
          <p:cNvGraphicFramePr>
            <a:graphicFrameLocks noGrp="1"/>
          </p:cNvGraphicFramePr>
          <p:nvPr>
            <p:extLst>
              <p:ext uri="{D42A27DB-BD31-4B8C-83A1-F6EECF244321}">
                <p14:modId xmlns:p14="http://schemas.microsoft.com/office/powerpoint/2010/main" val="3846785121"/>
              </p:ext>
            </p:extLst>
          </p:nvPr>
        </p:nvGraphicFramePr>
        <p:xfrm>
          <a:off x="0" y="285750"/>
          <a:ext cx="9144000" cy="4337050"/>
        </p:xfrm>
        <a:graphic>
          <a:graphicData uri="http://schemas.openxmlformats.org/drawingml/2006/table">
            <a:tbl>
              <a:tblPr/>
              <a:tblGrid>
                <a:gridCol w="5499100">
                  <a:extLst>
                    <a:ext uri="{9D8B030D-6E8A-4147-A177-3AD203B41FA5}">
                      <a16:colId xmlns:a16="http://schemas.microsoft.com/office/drawing/2014/main" val="20000"/>
                    </a:ext>
                  </a:extLst>
                </a:gridCol>
                <a:gridCol w="3644900">
                  <a:extLst>
                    <a:ext uri="{9D8B030D-6E8A-4147-A177-3AD203B41FA5}">
                      <a16:colId xmlns:a16="http://schemas.microsoft.com/office/drawing/2014/main" val="2495535508"/>
                    </a:ext>
                  </a:extLst>
                </a:gridCol>
              </a:tblGrid>
              <a:tr h="1749118">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Salut à la pleine de grâce,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Seigneur est avec toi,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tu as trouvé grâce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auprès de Dieu le Père.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للممتلئة نعمة الرب معكِ</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وجدتِ نعمة</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عند الله الآب.</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8793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y/</a:t>
                      </a:r>
                      <a:r>
                        <a:rPr kumimoji="0" lang="en-US" sz="3600" b="0" i="0" u="none" strike="noStrike" cap="none" normalizeH="0" baseline="0" dirty="0" err="1">
                          <a:ln>
                            <a:noFill/>
                          </a:ln>
                          <a:solidFill>
                            <a:srgbClr val="FFFF00"/>
                          </a:solidFill>
                          <a:effectLst/>
                          <a:latin typeface="Coptic1" pitchFamily="2" charset="0"/>
                          <a:cs typeface="Arial" charset="0"/>
                        </a:rPr>
                        <a:t>eymeh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n~h~mot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sop </a:t>
                      </a:r>
                      <a:r>
                        <a:rPr kumimoji="0" lang="en-US" sz="3600" b="0" i="0" u="none" strike="noStrike" cap="none" normalizeH="0" baseline="0" dirty="0" err="1">
                          <a:ln>
                            <a:noFill/>
                          </a:ln>
                          <a:solidFill>
                            <a:srgbClr val="FFFF00"/>
                          </a:solidFill>
                          <a:effectLst/>
                          <a:latin typeface="Coptic1" pitchFamily="2" charset="0"/>
                          <a:cs typeface="Arial" charset="0"/>
                        </a:rPr>
                        <a:t>neme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a~rejimi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n~ouh~mot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qaten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en-US" sz="24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524813EF-3899-43CB-8CF1-47C53D500F30}"/>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1188223834"/>
      </p:ext>
    </p:extLst>
  </p:cSld>
  <p:clrMapOvr>
    <a:masterClrMapping/>
  </p:clrMapOvr>
  <p:transitio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92846" name="Group 78"/>
          <p:cNvGraphicFramePr>
            <a:graphicFrameLocks noGrp="1"/>
          </p:cNvGraphicFramePr>
          <p:nvPr>
            <p:extLst>
              <p:ext uri="{D42A27DB-BD31-4B8C-83A1-F6EECF244321}">
                <p14:modId xmlns:p14="http://schemas.microsoft.com/office/powerpoint/2010/main" val="2885769189"/>
              </p:ext>
            </p:extLst>
          </p:nvPr>
        </p:nvGraphicFramePr>
        <p:xfrm>
          <a:off x="0" y="70494"/>
          <a:ext cx="9144000" cy="933450"/>
        </p:xfrm>
        <a:graphic>
          <a:graphicData uri="http://schemas.openxmlformats.org/drawingml/2006/table">
            <a:tbl>
              <a:tblPr/>
              <a:tblGrid>
                <a:gridCol w="3047301">
                  <a:extLst>
                    <a:ext uri="{9D8B030D-6E8A-4147-A177-3AD203B41FA5}">
                      <a16:colId xmlns:a16="http://schemas.microsoft.com/office/drawing/2014/main" val="20000"/>
                    </a:ext>
                  </a:extLst>
                </a:gridCol>
                <a:gridCol w="3049398">
                  <a:extLst>
                    <a:ext uri="{9D8B030D-6E8A-4147-A177-3AD203B41FA5}">
                      <a16:colId xmlns:a16="http://schemas.microsoft.com/office/drawing/2014/main" val="20001"/>
                    </a:ext>
                  </a:extLst>
                </a:gridCol>
                <a:gridCol w="3047301">
                  <a:extLst>
                    <a:ext uri="{9D8B030D-6E8A-4147-A177-3AD203B41FA5}">
                      <a16:colId xmlns:a16="http://schemas.microsoft.com/office/drawing/2014/main" val="20002"/>
                    </a:ext>
                  </a:extLst>
                </a:gridCol>
              </a:tblGrid>
              <a:tr h="93345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Cwtem</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e~ron</a:t>
                      </a:r>
                      <a:r>
                        <a:rPr kumimoji="0" lang="en-US" sz="28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Écoute-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ts val="1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r" defTabSz="914400" rtl="1" eaLnBrk="0" fontAlgn="base" latinLnBrk="0" hangingPunct="0">
                        <a:lnSpc>
                          <a:spcPct val="100000"/>
                        </a:lnSpc>
                        <a:spcBef>
                          <a:spcPts val="1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واسمعنا</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192829" name="Group 61"/>
          <p:cNvGraphicFramePr>
            <a:graphicFrameLocks noGrp="1"/>
          </p:cNvGraphicFramePr>
          <p:nvPr>
            <p:extLst>
              <p:ext uri="{D42A27DB-BD31-4B8C-83A1-F6EECF244321}">
                <p14:modId xmlns:p14="http://schemas.microsoft.com/office/powerpoint/2010/main" val="2804136320"/>
              </p:ext>
            </p:extLst>
          </p:nvPr>
        </p:nvGraphicFramePr>
        <p:xfrm>
          <a:off x="-3" y="1966516"/>
          <a:ext cx="9144000" cy="2014220"/>
        </p:xfrm>
        <a:graphic>
          <a:graphicData uri="http://schemas.openxmlformats.org/drawingml/2006/table">
            <a:tbl>
              <a:tblPr/>
              <a:tblGrid>
                <a:gridCol w="3047301">
                  <a:extLst>
                    <a:ext uri="{9D8B030D-6E8A-4147-A177-3AD203B41FA5}">
                      <a16:colId xmlns:a16="http://schemas.microsoft.com/office/drawing/2014/main" val="20000"/>
                    </a:ext>
                  </a:extLst>
                </a:gridCol>
                <a:gridCol w="3049398">
                  <a:extLst>
                    <a:ext uri="{9D8B030D-6E8A-4147-A177-3AD203B41FA5}">
                      <a16:colId xmlns:a16="http://schemas.microsoft.com/office/drawing/2014/main" val="20001"/>
                    </a:ext>
                  </a:extLst>
                </a:gridCol>
                <a:gridCol w="3047301">
                  <a:extLst>
                    <a:ext uri="{9D8B030D-6E8A-4147-A177-3AD203B41FA5}">
                      <a16:colId xmlns:a16="http://schemas.microsoft.com/office/drawing/2014/main" val="20002"/>
                    </a:ext>
                  </a:extLst>
                </a:gridCol>
              </a:tblGrid>
              <a:tr h="196215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Cmou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e~ron</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a~reh</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e~ron</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a~ribo</a:t>
                      </a:r>
                      <a:r>
                        <a:rPr kumimoji="0" lang="en-US" sz="2800" b="0" i="0" u="none" strike="noStrike" cap="none" normalizeH="0" baseline="0" dirty="0">
                          <a:ln>
                            <a:noFill/>
                          </a:ln>
                          <a:solidFill>
                            <a:schemeClr val="tx1"/>
                          </a:solidFill>
                          <a:effectLst/>
                          <a:latin typeface="Coptic1" pitchFamily="2" charset="0"/>
                          <a:cs typeface="Arial" pitchFamily="34" charset="0"/>
                        </a:rPr>
                        <a:t>/~yin </a:t>
                      </a:r>
                      <a:r>
                        <a:rPr kumimoji="0" lang="en-US" sz="2800" b="0" i="0" u="none" strike="noStrike" cap="none" normalizeH="0" baseline="0" dirty="0" err="1">
                          <a:ln>
                            <a:noFill/>
                          </a:ln>
                          <a:solidFill>
                            <a:schemeClr val="tx1"/>
                          </a:solidFill>
                          <a:effectLst/>
                          <a:latin typeface="Coptic1" pitchFamily="2" charset="0"/>
                          <a:cs typeface="Arial" pitchFamily="34" charset="0"/>
                        </a:rPr>
                        <a:t>e~ron</a:t>
                      </a:r>
                      <a:r>
                        <a:rPr kumimoji="0" lang="en-US" sz="28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Bénis-nous</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Préserve-nous</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Aide-nous.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0" fontAlgn="base" latinLnBrk="0" hangingPunct="0">
                        <a:lnSpc>
                          <a:spcPct val="150000"/>
                        </a:lnSpc>
                        <a:spcBef>
                          <a:spcPts val="1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0" fontAlgn="base" latinLnBrk="0" hangingPunct="0">
                        <a:lnSpc>
                          <a:spcPct val="100000"/>
                        </a:lnSpc>
                        <a:spcBef>
                          <a:spcPts val="1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باركنا</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0" fontAlgn="base" latinLnBrk="0" hangingPunct="0">
                        <a:lnSpc>
                          <a:spcPct val="100000"/>
                        </a:lnSpc>
                        <a:spcBef>
                          <a:spcPts val="1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وإحفظنا</a:t>
                      </a:r>
                      <a:r>
                        <a:rPr kumimoji="0" lang="ar-SA" sz="3200" b="0" i="0" u="none" strike="noStrike" cap="none" normalizeH="0" baseline="0" dirty="0">
                          <a:ln>
                            <a:noFill/>
                          </a:ln>
                          <a:solidFill>
                            <a:schemeClr val="tx1"/>
                          </a:solidFill>
                          <a:effectLst/>
                          <a:latin typeface="Arial" charset="0"/>
                          <a:cs typeface="Arial" charset="0"/>
                        </a:rPr>
                        <a:t> </a:t>
                      </a:r>
                      <a:br>
                        <a:rPr kumimoji="0" lang="ar-SA" sz="3200" b="0" i="0" u="none" strike="noStrike" cap="none" normalizeH="0" baseline="0" dirty="0">
                          <a:ln>
                            <a:noFill/>
                          </a:ln>
                          <a:solidFill>
                            <a:schemeClr val="tx1"/>
                          </a:solidFill>
                          <a:effectLst/>
                          <a:latin typeface="Arial" charset="0"/>
                          <a:cs typeface="Arial" charset="0"/>
                        </a:rPr>
                      </a:br>
                      <a:r>
                        <a:rPr kumimoji="0" lang="ar-SA" sz="3200" b="0" i="0" u="none" strike="noStrike" cap="none" normalizeH="0" baseline="0" dirty="0">
                          <a:ln>
                            <a:noFill/>
                          </a:ln>
                          <a:solidFill>
                            <a:schemeClr val="tx1"/>
                          </a:solidFill>
                          <a:effectLst/>
                          <a:latin typeface="Arial" charset="0"/>
                          <a:cs typeface="Arial" charset="0"/>
                        </a:rPr>
                        <a:t>وأعنا</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0" name="Action Button: Custom 3">
            <a:hlinkClick r:id="rId2" action="ppaction://hlinksldjump" highlightClick="1"/>
            <a:extLst>
              <a:ext uri="{FF2B5EF4-FFF2-40B4-BE49-F238E27FC236}">
                <a16:creationId xmlns:a16="http://schemas.microsoft.com/office/drawing/2014/main" id="{41696465-3F27-4490-A062-B87797537666}"/>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79">
            <a:extLst>
              <a:ext uri="{FF2B5EF4-FFF2-40B4-BE49-F238E27FC236}">
                <a16:creationId xmlns:a16="http://schemas.microsoft.com/office/drawing/2014/main" id="{0EA29D46-F21A-48A3-A78D-C494F88D8289}"/>
              </a:ext>
            </a:extLst>
          </p:cNvPr>
          <p:cNvGraphicFramePr>
            <a:graphicFrameLocks noGrp="1"/>
          </p:cNvGraphicFramePr>
          <p:nvPr>
            <p:extLst>
              <p:ext uri="{D42A27DB-BD31-4B8C-83A1-F6EECF244321}">
                <p14:modId xmlns:p14="http://schemas.microsoft.com/office/powerpoint/2010/main" val="2297692997"/>
              </p:ext>
            </p:extLst>
          </p:nvPr>
        </p:nvGraphicFramePr>
        <p:xfrm>
          <a:off x="0" y="983456"/>
          <a:ext cx="9144000" cy="1013460"/>
        </p:xfrm>
        <a:graphic>
          <a:graphicData uri="http://schemas.openxmlformats.org/drawingml/2006/table">
            <a:tbl>
              <a:tblPr/>
              <a:tblGrid>
                <a:gridCol w="3126153">
                  <a:extLst>
                    <a:ext uri="{9D8B030D-6E8A-4147-A177-3AD203B41FA5}">
                      <a16:colId xmlns:a16="http://schemas.microsoft.com/office/drawing/2014/main" val="20000"/>
                    </a:ext>
                  </a:extLst>
                </a:gridCol>
                <a:gridCol w="2692212">
                  <a:extLst>
                    <a:ext uri="{9D8B030D-6E8A-4147-A177-3AD203B41FA5}">
                      <a16:colId xmlns:a16="http://schemas.microsoft.com/office/drawing/2014/main" val="2524111878"/>
                    </a:ext>
                  </a:extLst>
                </a:gridCol>
                <a:gridCol w="3325635">
                  <a:extLst>
                    <a:ext uri="{9D8B030D-6E8A-4147-A177-3AD203B41FA5}">
                      <a16:colId xmlns:a16="http://schemas.microsoft.com/office/drawing/2014/main" val="20001"/>
                    </a:ext>
                  </a:extLst>
                </a:gridCol>
              </a:tblGrid>
              <a:tr h="45720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000" b="0" i="0" u="sng" strike="noStrike" cap="none" normalizeH="0" baseline="0" dirty="0" err="1">
                          <a:ln>
                            <a:noFill/>
                          </a:ln>
                          <a:solidFill>
                            <a:srgbClr val="FF9900"/>
                          </a:solidFill>
                          <a:effectLst/>
                          <a:latin typeface="Arial" charset="0"/>
                          <a:cs typeface="Arial" charset="0"/>
                        </a:rPr>
                        <a:t>L’Assemblée</a:t>
                      </a:r>
                      <a:r>
                        <a:rPr kumimoji="0" lang="en-CA" sz="2000" b="0" i="0" u="none" strike="noStrike" cap="none" normalizeH="0" baseline="0" dirty="0">
                          <a:ln>
                            <a:noFill/>
                          </a:ln>
                          <a:solidFill>
                            <a:srgbClr val="FF9900"/>
                          </a:solidFill>
                          <a:effectLst/>
                          <a:latin typeface="Arial"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502444">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آمين</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8" name="Group 79">
            <a:extLst>
              <a:ext uri="{FF2B5EF4-FFF2-40B4-BE49-F238E27FC236}">
                <a16:creationId xmlns:a16="http://schemas.microsoft.com/office/drawing/2014/main" id="{DD51B9B8-F8CE-4307-A586-FB85F6992660}"/>
              </a:ext>
            </a:extLst>
          </p:cNvPr>
          <p:cNvGraphicFramePr>
            <a:graphicFrameLocks noGrp="1"/>
          </p:cNvGraphicFramePr>
          <p:nvPr>
            <p:extLst>
              <p:ext uri="{D42A27DB-BD31-4B8C-83A1-F6EECF244321}">
                <p14:modId xmlns:p14="http://schemas.microsoft.com/office/powerpoint/2010/main" val="2464108311"/>
              </p:ext>
            </p:extLst>
          </p:nvPr>
        </p:nvGraphicFramePr>
        <p:xfrm>
          <a:off x="0" y="4041775"/>
          <a:ext cx="9143998" cy="990600"/>
        </p:xfrm>
        <a:graphic>
          <a:graphicData uri="http://schemas.openxmlformats.org/drawingml/2006/table">
            <a:tbl>
              <a:tblPr/>
              <a:tblGrid>
                <a:gridCol w="3126154">
                  <a:extLst>
                    <a:ext uri="{9D8B030D-6E8A-4147-A177-3AD203B41FA5}">
                      <a16:colId xmlns:a16="http://schemas.microsoft.com/office/drawing/2014/main" val="20000"/>
                    </a:ext>
                  </a:extLst>
                </a:gridCol>
                <a:gridCol w="2692211">
                  <a:extLst>
                    <a:ext uri="{9D8B030D-6E8A-4147-A177-3AD203B41FA5}">
                      <a16:colId xmlns:a16="http://schemas.microsoft.com/office/drawing/2014/main" val="2524111878"/>
                    </a:ext>
                  </a:extLst>
                </a:gridCol>
                <a:gridCol w="3325633">
                  <a:extLst>
                    <a:ext uri="{9D8B030D-6E8A-4147-A177-3AD203B41FA5}">
                      <a16:colId xmlns:a16="http://schemas.microsoft.com/office/drawing/2014/main" val="20001"/>
                    </a:ext>
                  </a:extLst>
                </a:gridCol>
              </a:tblGrid>
              <a:tr h="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000" b="0" i="0" u="sng" strike="noStrike" cap="none" normalizeH="0" baseline="0" dirty="0" err="1">
                          <a:ln>
                            <a:noFill/>
                          </a:ln>
                          <a:solidFill>
                            <a:srgbClr val="FF9900"/>
                          </a:solidFill>
                          <a:effectLst/>
                          <a:latin typeface="Arial" charset="0"/>
                          <a:cs typeface="Arial" charset="0"/>
                        </a:rPr>
                        <a:t>L’Assemblée</a:t>
                      </a:r>
                      <a:r>
                        <a:rPr kumimoji="0" lang="en-CA" sz="2000" b="0" i="0" u="none" strike="noStrike" cap="none" normalizeH="0" baseline="0" dirty="0">
                          <a:ln>
                            <a:noFill/>
                          </a:ln>
                          <a:solidFill>
                            <a:srgbClr val="FF9900"/>
                          </a:solidFill>
                          <a:effectLst/>
                          <a:latin typeface="Arial"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502444">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آمين</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transition/>
</p:sld>
</file>

<file path=ppt/slides/slide1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35220" name="Group 20"/>
          <p:cNvGraphicFramePr>
            <a:graphicFrameLocks noGrp="1"/>
          </p:cNvGraphicFramePr>
          <p:nvPr>
            <p:extLst>
              <p:ext uri="{D42A27DB-BD31-4B8C-83A1-F6EECF244321}">
                <p14:modId xmlns:p14="http://schemas.microsoft.com/office/powerpoint/2010/main" val="3337940437"/>
              </p:ext>
            </p:extLst>
          </p:nvPr>
        </p:nvGraphicFramePr>
        <p:xfrm>
          <a:off x="0" y="279400"/>
          <a:ext cx="9144000" cy="4298950"/>
        </p:xfrm>
        <a:graphic>
          <a:graphicData uri="http://schemas.openxmlformats.org/drawingml/2006/table">
            <a:tbl>
              <a:tblPr/>
              <a:tblGrid>
                <a:gridCol w="5213350">
                  <a:extLst>
                    <a:ext uri="{9D8B030D-6E8A-4147-A177-3AD203B41FA5}">
                      <a16:colId xmlns:a16="http://schemas.microsoft.com/office/drawing/2014/main" val="20000"/>
                    </a:ext>
                  </a:extLst>
                </a:gridCol>
                <a:gridCol w="3930650">
                  <a:extLst>
                    <a:ext uri="{9D8B030D-6E8A-4147-A177-3AD203B41FA5}">
                      <a16:colId xmlns:a16="http://schemas.microsoft.com/office/drawing/2014/main" val="324544251"/>
                    </a:ext>
                  </a:extLst>
                </a:gridCol>
              </a:tblGrid>
              <a:tr h="1942698">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Voici que tu vas concevoir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tu enfanteras un Fils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Il sera appelé Jésus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Fils du Très-Haut.</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ستحبلين وتلدين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إبنا</a:t>
                      </a:r>
                      <a:r>
                        <a:rPr kumimoji="0" lang="ar-SA" sz="2800" b="0" i="0" u="none" strike="noStrike" cap="none" normalizeH="0" baseline="0" dirty="0">
                          <a:ln>
                            <a:noFill/>
                          </a:ln>
                          <a:solidFill>
                            <a:schemeClr val="tx1"/>
                          </a:solidFill>
                          <a:effectLst/>
                          <a:latin typeface="Arial" charset="0"/>
                          <a:cs typeface="Arial" charset="0"/>
                        </a:rPr>
                        <a:t> ويُدعى</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إسمه</a:t>
                      </a:r>
                      <a:r>
                        <a:rPr kumimoji="0" lang="ar-SA" sz="2800" b="0" i="0" u="none" strike="noStrike" cap="none" normalizeH="0" baseline="0" dirty="0">
                          <a:ln>
                            <a:noFill/>
                          </a:ln>
                          <a:solidFill>
                            <a:schemeClr val="tx1"/>
                          </a:solidFill>
                          <a:effectLst/>
                          <a:latin typeface="Arial" charset="0"/>
                          <a:cs typeface="Arial" charset="0"/>
                        </a:rPr>
                        <a:t> يسوع</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إبن</a:t>
                      </a:r>
                      <a:r>
                        <a:rPr kumimoji="0" lang="ar-SA" sz="2800" b="0" i="0" u="none" strike="noStrike" cap="none" normalizeH="0" baseline="0" dirty="0">
                          <a:ln>
                            <a:noFill/>
                          </a:ln>
                          <a:solidFill>
                            <a:schemeClr val="tx1"/>
                          </a:solidFill>
                          <a:effectLst/>
                          <a:latin typeface="Arial" charset="0"/>
                          <a:cs typeface="Arial" charset="0"/>
                        </a:rPr>
                        <a:t> الله.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56252">
                <a:tc gridSpan="2">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a:t>
                      </a:r>
                      <a:r>
                        <a:rPr kumimoji="0" lang="en-US" sz="3600" b="0" i="0" u="none" strike="noStrike" cap="none" normalizeH="0" baseline="0" dirty="0" err="1">
                          <a:ln>
                            <a:noFill/>
                          </a:ln>
                          <a:solidFill>
                            <a:srgbClr val="FFFF00"/>
                          </a:solidFill>
                          <a:effectLst/>
                          <a:latin typeface="Coptic1" pitchFamily="2" charset="0"/>
                          <a:cs typeface="Arial" charset="0"/>
                        </a:rPr>
                        <a:t>ppe</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teraerboki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e~pefran</a:t>
                      </a:r>
                      <a:r>
                        <a:rPr kumimoji="0" lang="en-US" sz="3600" b="0" i="0" u="none" strike="noStrike" cap="none" normalizeH="0" baseline="0" dirty="0">
                          <a:ln>
                            <a:noFill/>
                          </a:ln>
                          <a:solidFill>
                            <a:srgbClr val="FFFF00"/>
                          </a:solidFill>
                          <a:effectLst/>
                          <a:latin typeface="Coptic1" pitchFamily="2" charset="0"/>
                          <a:cs typeface="Arial" charset="0"/>
                        </a:rPr>
                        <a:t> je I/#c#: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e~t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A0ADCA09-DF2E-4A32-8F85-CF196AE971B7}"/>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3430282205"/>
      </p:ext>
    </p:extLst>
  </p:cSld>
  <p:clrMapOvr>
    <a:masterClrMapping/>
  </p:clrMapOvr>
  <p:transition/>
</p:sld>
</file>

<file path=ppt/slides/slide1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37272" name="Group 24"/>
          <p:cNvGraphicFramePr>
            <a:graphicFrameLocks noGrp="1"/>
          </p:cNvGraphicFramePr>
          <p:nvPr>
            <p:extLst>
              <p:ext uri="{D42A27DB-BD31-4B8C-83A1-F6EECF244321}">
                <p14:modId xmlns:p14="http://schemas.microsoft.com/office/powerpoint/2010/main" val="1972108330"/>
              </p:ext>
            </p:extLst>
          </p:nvPr>
        </p:nvGraphicFramePr>
        <p:xfrm>
          <a:off x="0" y="82188"/>
          <a:ext cx="9144000" cy="4648562"/>
        </p:xfrm>
        <a:graphic>
          <a:graphicData uri="http://schemas.openxmlformats.org/drawingml/2006/table">
            <a:tbl>
              <a:tblPr/>
              <a:tblGrid>
                <a:gridCol w="5197231">
                  <a:extLst>
                    <a:ext uri="{9D8B030D-6E8A-4147-A177-3AD203B41FA5}">
                      <a16:colId xmlns:a16="http://schemas.microsoft.com/office/drawing/2014/main" val="20000"/>
                    </a:ext>
                  </a:extLst>
                </a:gridCol>
                <a:gridCol w="3946769">
                  <a:extLst>
                    <a:ext uri="{9D8B030D-6E8A-4147-A177-3AD203B41FA5}">
                      <a16:colId xmlns:a16="http://schemas.microsoft.com/office/drawing/2014/main" val="1695919642"/>
                    </a:ext>
                  </a:extLst>
                </a:gridCol>
              </a:tblGrid>
              <a:tr h="1773654">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Seigneur Dieu lui donnera</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trône de Son père David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tout jamais Il règnera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Sur la demeure de Jacob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ويعطيه الرب الإله </a:t>
                      </a:r>
                      <a:r>
                        <a:rPr kumimoji="0" lang="ar-SA" sz="2800" b="0" i="0" u="none" strike="noStrike" cap="none" normalizeH="0" baseline="0" dirty="0" err="1">
                          <a:ln>
                            <a:noFill/>
                          </a:ln>
                          <a:solidFill>
                            <a:schemeClr val="tx1"/>
                          </a:solidFill>
                          <a:effectLst/>
                          <a:latin typeface="Arial" charset="0"/>
                          <a:cs typeface="Arial" charset="0"/>
                        </a:rPr>
                        <a:t>كرسى</a:t>
                      </a:r>
                      <a:r>
                        <a:rPr kumimoji="0" lang="ar-SA" sz="2800" b="0" i="0" u="none" strike="noStrike" cap="none" normalizeH="0" baseline="0" dirty="0">
                          <a:ln>
                            <a:noFill/>
                          </a:ln>
                          <a:solidFill>
                            <a:schemeClr val="tx1"/>
                          </a:solidFill>
                          <a:effectLst/>
                          <a:latin typeface="Arial" charset="0"/>
                          <a:cs typeface="Arial" charset="0"/>
                        </a:rPr>
                        <a:t> داود أبيه ويملك على بيت يعقوب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ٳلى</a:t>
                      </a:r>
                      <a:r>
                        <a:rPr kumimoji="0" lang="ar-SA" sz="2800" b="0" i="0" u="none" strike="noStrike" cap="none" normalizeH="0" baseline="0" dirty="0">
                          <a:ln>
                            <a:noFill/>
                          </a:ln>
                          <a:solidFill>
                            <a:schemeClr val="tx1"/>
                          </a:solidFill>
                          <a:effectLst/>
                          <a:latin typeface="Arial" charset="0"/>
                          <a:cs typeface="Arial" charset="0"/>
                        </a:rPr>
                        <a:t> أبد الأبد.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87490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m~piy~ronoc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f~naerouro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n~Iakwb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pie~neh</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648BFBC2-B0F3-4A74-97FC-34DC784CD276}"/>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3479615214"/>
      </p:ext>
    </p:extLst>
  </p:cSld>
  <p:clrMapOvr>
    <a:masterClrMapping/>
  </p:clrMapOvr>
  <p:transition/>
</p:sld>
</file>

<file path=ppt/slides/slide1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39317" name="Group 21"/>
          <p:cNvGraphicFramePr>
            <a:graphicFrameLocks noGrp="1"/>
          </p:cNvGraphicFramePr>
          <p:nvPr>
            <p:extLst>
              <p:ext uri="{D42A27DB-BD31-4B8C-83A1-F6EECF244321}">
                <p14:modId xmlns:p14="http://schemas.microsoft.com/office/powerpoint/2010/main" val="4222530353"/>
              </p:ext>
            </p:extLst>
          </p:nvPr>
        </p:nvGraphicFramePr>
        <p:xfrm>
          <a:off x="0" y="76200"/>
          <a:ext cx="9144000" cy="4903393"/>
        </p:xfrm>
        <a:graphic>
          <a:graphicData uri="http://schemas.openxmlformats.org/drawingml/2006/table">
            <a:tbl>
              <a:tblPr/>
              <a:tblGrid>
                <a:gridCol w="5666154">
                  <a:extLst>
                    <a:ext uri="{9D8B030D-6E8A-4147-A177-3AD203B41FA5}">
                      <a16:colId xmlns:a16="http://schemas.microsoft.com/office/drawing/2014/main" val="20000"/>
                    </a:ext>
                  </a:extLst>
                </a:gridCol>
                <a:gridCol w="3477846">
                  <a:extLst>
                    <a:ext uri="{9D8B030D-6E8A-4147-A177-3AD203B41FA5}">
                      <a16:colId xmlns:a16="http://schemas.microsoft.com/office/drawing/2014/main" val="58120708"/>
                    </a:ext>
                  </a:extLst>
                </a:gridCol>
              </a:tblGrid>
              <a:tr h="1911350">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Son royaume n’aura pas de fin,</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après lui avoir donné naissance,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tu demeureras vierge.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ولا نهاية</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تكون لمُلْكِه</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وبعد أن تَلِديه</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تظلى</a:t>
                      </a:r>
                      <a:r>
                        <a:rPr kumimoji="0" lang="ar-SA" sz="2800" b="0" i="0" u="none" strike="noStrike" cap="none" normalizeH="0" baseline="0" dirty="0">
                          <a:ln>
                            <a:noFill/>
                          </a:ln>
                          <a:solidFill>
                            <a:schemeClr val="tx1"/>
                          </a:solidFill>
                          <a:effectLst/>
                          <a:latin typeface="Arial" charset="0"/>
                          <a:cs typeface="Arial" charset="0"/>
                        </a:rPr>
                        <a:t> عذراء.</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99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n~naerqae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tefmetouro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menenca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y~remacf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e~reo~hi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3DCE10E4-854A-4A84-A395-80B43F8D3CFF}"/>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2886898353"/>
      </p:ext>
    </p:extLst>
  </p:cSld>
  <p:clrMapOvr>
    <a:masterClrMapping/>
  </p:clrMapOvr>
  <p:transition/>
</p:sld>
</file>

<file path=ppt/slides/slide1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41370" name="Group 26"/>
          <p:cNvGraphicFramePr>
            <a:graphicFrameLocks noGrp="1"/>
          </p:cNvGraphicFramePr>
          <p:nvPr>
            <p:extLst>
              <p:ext uri="{D42A27DB-BD31-4B8C-83A1-F6EECF244321}">
                <p14:modId xmlns:p14="http://schemas.microsoft.com/office/powerpoint/2010/main" val="2763749171"/>
              </p:ext>
            </p:extLst>
          </p:nvPr>
        </p:nvGraphicFramePr>
        <p:xfrm>
          <a:off x="0" y="230810"/>
          <a:ext cx="9144000" cy="4353890"/>
        </p:xfrm>
        <a:graphic>
          <a:graphicData uri="http://schemas.openxmlformats.org/drawingml/2006/table">
            <a:tbl>
              <a:tblPr/>
              <a:tblGrid>
                <a:gridCol w="5114441">
                  <a:extLst>
                    <a:ext uri="{9D8B030D-6E8A-4147-A177-3AD203B41FA5}">
                      <a16:colId xmlns:a16="http://schemas.microsoft.com/office/drawing/2014/main" val="20000"/>
                    </a:ext>
                  </a:extLst>
                </a:gridCol>
                <a:gridCol w="4029559">
                  <a:extLst>
                    <a:ext uri="{9D8B030D-6E8A-4147-A177-3AD203B41FA5}">
                      <a16:colId xmlns:a16="http://schemas.microsoft.com/office/drawing/2014/main" val="4188435680"/>
                    </a:ext>
                  </a:extLst>
                </a:gridCol>
              </a:tblGrid>
              <a:tr h="190677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Marie répondit: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“Je suis la servante du Seigneur,</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qu’il me soit fait selon ta parole”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l’ange l’a quitta.</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فأجابت مريم العذراء</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ها أنا أَمَةُ الرب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ليكن </a:t>
                      </a:r>
                      <a:r>
                        <a:rPr kumimoji="0" lang="ar-SA" sz="2800" b="0" i="0" u="none" strike="noStrike" cap="none" normalizeH="0" baseline="0" dirty="0" err="1">
                          <a:ln>
                            <a:noFill/>
                          </a:ln>
                          <a:solidFill>
                            <a:schemeClr val="tx1"/>
                          </a:solidFill>
                          <a:effectLst/>
                          <a:latin typeface="Arial" charset="0"/>
                          <a:cs typeface="Arial" charset="0"/>
                        </a:rPr>
                        <a:t>لى</a:t>
                      </a:r>
                      <a:r>
                        <a:rPr kumimoji="0" lang="ar-SA" sz="2800" b="0" i="0" u="none" strike="noStrike" cap="none" normalizeH="0" baseline="0" dirty="0">
                          <a:ln>
                            <a:noFill/>
                          </a:ln>
                          <a:solidFill>
                            <a:schemeClr val="tx1"/>
                          </a:solidFill>
                          <a:effectLst/>
                          <a:latin typeface="Arial" charset="0"/>
                          <a:cs typeface="Arial" charset="0"/>
                        </a:rPr>
                        <a:t> كقولك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فمَضَى الملاك.</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47115">
                <a:tc gridSpan="2">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Peje</a:t>
                      </a:r>
                      <a:r>
                        <a:rPr kumimoji="0" lang="en-US" sz="3600" b="0" i="0" u="none" strike="noStrike" cap="none" normalizeH="0" baseline="0" dirty="0">
                          <a:ln>
                            <a:noFill/>
                          </a:ln>
                          <a:solidFill>
                            <a:srgbClr val="FFFF00"/>
                          </a:solidFill>
                          <a:effectLst/>
                          <a:latin typeface="Coptic1" pitchFamily="2" charset="0"/>
                          <a:cs typeface="Arial" charset="0"/>
                        </a:rPr>
                        <a:t> Maria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a~nok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bwki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ece~swpi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pekcaji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afsenaf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piaggeloc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DB3F26AB-5481-40E6-8AF1-FCF5A458F5B2}"/>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1684072219"/>
      </p:ext>
    </p:extLst>
  </p:cSld>
  <p:clrMapOvr>
    <a:masterClrMapping/>
  </p:clrMapOvr>
  <p:transition/>
</p:sld>
</file>

<file path=ppt/slides/slide1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43420" name="Group 28"/>
          <p:cNvGraphicFramePr>
            <a:graphicFrameLocks noGrp="1"/>
          </p:cNvGraphicFramePr>
          <p:nvPr>
            <p:extLst>
              <p:ext uri="{D42A27DB-BD31-4B8C-83A1-F6EECF244321}">
                <p14:modId xmlns:p14="http://schemas.microsoft.com/office/powerpoint/2010/main" val="1230126832"/>
              </p:ext>
            </p:extLst>
          </p:nvPr>
        </p:nvGraphicFramePr>
        <p:xfrm>
          <a:off x="0" y="152400"/>
          <a:ext cx="9144000" cy="6281935"/>
        </p:xfrm>
        <a:graphic>
          <a:graphicData uri="http://schemas.openxmlformats.org/drawingml/2006/table">
            <a:tbl>
              <a:tblPr/>
              <a:tblGrid>
                <a:gridCol w="5048250">
                  <a:extLst>
                    <a:ext uri="{9D8B030D-6E8A-4147-A177-3AD203B41FA5}">
                      <a16:colId xmlns:a16="http://schemas.microsoft.com/office/drawing/2014/main" val="20000"/>
                    </a:ext>
                  </a:extLst>
                </a:gridCol>
                <a:gridCol w="4095750">
                  <a:extLst>
                    <a:ext uri="{9D8B030D-6E8A-4147-A177-3AD203B41FA5}">
                      <a16:colId xmlns:a16="http://schemas.microsoft.com/office/drawing/2014/main" val="2671107105"/>
                    </a:ext>
                  </a:extLst>
                </a:gridCol>
              </a:tblGrid>
              <a:tr h="1817721">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Nous T’adorons ô Christ,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Tu as aimé notre race,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Tu es venu aux entrailles de la</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vierge et Tu T’es incarné d’elle.</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نسجد لكَ أيها المسيح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لأنكَ أحببتَ جنسنا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وأتيت </a:t>
                      </a:r>
                      <a:r>
                        <a:rPr kumimoji="0" lang="ar-SA" sz="2800" b="0" i="0" u="none" strike="noStrike" cap="none" normalizeH="0" baseline="0" dirty="0" err="1">
                          <a:ln>
                            <a:noFill/>
                          </a:ln>
                          <a:solidFill>
                            <a:schemeClr val="tx1"/>
                          </a:solidFill>
                          <a:effectLst/>
                          <a:latin typeface="Arial" charset="0"/>
                          <a:cs typeface="Arial" charset="0"/>
                        </a:rPr>
                        <a:t>ٳلى</a:t>
                      </a:r>
                      <a:r>
                        <a:rPr kumimoji="0" lang="ar-SA" sz="2800" b="0" i="0" u="none" strike="noStrike" cap="none" normalizeH="0" baseline="0" dirty="0">
                          <a:ln>
                            <a:noFill/>
                          </a:ln>
                          <a:solidFill>
                            <a:schemeClr val="tx1"/>
                          </a:solidFill>
                          <a:effectLst/>
                          <a:latin typeface="Arial" charset="0"/>
                          <a:cs typeface="Arial" charset="0"/>
                        </a:rPr>
                        <a:t> بطن العذراء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وتجّسدتَ منها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148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e~takmei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m~pengenoc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tra</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icarx</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r h="186273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ea typeface="SimSun" pitchFamily="2" charset="-122"/>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2"/>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74A38D6C-0C63-4941-B17A-1A714190ADB3}"/>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2300815863"/>
      </p:ext>
    </p:extLst>
  </p:cSld>
  <p:clrMapOvr>
    <a:masterClrMapping/>
  </p:clrMapOvr>
  <p:transition/>
</p:sld>
</file>

<file path=ppt/slides/slide1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07D7AA78-F201-4327-807D-3A7FA8732E58}"/>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graphicFrame>
        <p:nvGraphicFramePr>
          <p:cNvPr id="6" name="Group 23">
            <a:extLst>
              <a:ext uri="{FF2B5EF4-FFF2-40B4-BE49-F238E27FC236}">
                <a16:creationId xmlns:a16="http://schemas.microsoft.com/office/drawing/2014/main" id="{2E819B72-3ACA-4D3F-BCB0-068E0C2B2D9A}"/>
              </a:ext>
            </a:extLst>
          </p:cNvPr>
          <p:cNvGraphicFramePr>
            <a:graphicFrameLocks noGrp="1"/>
          </p:cNvGraphicFramePr>
          <p:nvPr>
            <p:extLst>
              <p:ext uri="{D42A27DB-BD31-4B8C-83A1-F6EECF244321}">
                <p14:modId xmlns:p14="http://schemas.microsoft.com/office/powerpoint/2010/main" val="1355021006"/>
              </p:ext>
            </p:extLst>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نسبحه ونمجده، ونزيده</a:t>
                      </a:r>
                    </a:p>
                    <a:p>
                      <a:pPr algn="ctr"/>
                      <a:r>
                        <a:rPr lang="ar-EG" sz="2400" b="0" i="0" u="none" strike="noStrike" kern="1200" baseline="0" dirty="0">
                          <a:solidFill>
                            <a:schemeClr val="tx1"/>
                          </a:solidFill>
                          <a:latin typeface="+mn-lt"/>
                          <a:ea typeface="+mn-ea"/>
                          <a:cs typeface="+mn-cs"/>
                        </a:rPr>
                        <a:t>علوا ، كصالح ومحب البشر،</a:t>
                      </a:r>
                    </a:p>
                    <a:p>
                      <a:pPr algn="ctr"/>
                      <a:r>
                        <a:rPr lang="ar-EG" sz="2400" b="0" i="0" u="none" strike="noStrike" kern="1200" baseline="0" dirty="0">
                          <a:solidFill>
                            <a:schemeClr val="tx1"/>
                          </a:solidFill>
                          <a:latin typeface="+mn-lt"/>
                          <a:ea typeface="+mn-ea"/>
                          <a:cs typeface="+mn-cs"/>
                        </a:rPr>
                        <a:t>ارحمنا كعظيم رحمتك.</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251722989"/>
      </p:ext>
    </p:extLst>
  </p:cSld>
  <p:clrMapOvr>
    <a:masterClrMapping/>
  </p:clrMapOvr>
  <p:transition/>
</p:sld>
</file>

<file path=ppt/slides/slide1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07D7AA78-F201-4327-807D-3A7FA8732E58}"/>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graphicFrame>
        <p:nvGraphicFramePr>
          <p:cNvPr id="6" name="Group 23">
            <a:extLst>
              <a:ext uri="{FF2B5EF4-FFF2-40B4-BE49-F238E27FC236}">
                <a16:creationId xmlns:a16="http://schemas.microsoft.com/office/drawing/2014/main" id="{2E819B72-3ACA-4D3F-BCB0-068E0C2B2D9A}"/>
              </a:ext>
            </a:extLst>
          </p:cNvPr>
          <p:cNvGraphicFramePr>
            <a:graphicFrameLocks noGrp="1"/>
          </p:cNvGraphicFramePr>
          <p:nvPr>
            <p:extLst>
              <p:ext uri="{D42A27DB-BD31-4B8C-83A1-F6EECF244321}">
                <p14:modId xmlns:p14="http://schemas.microsoft.com/office/powerpoint/2010/main" val="519469121"/>
              </p:ext>
            </p:extLst>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Alléluia (4 fois)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Jésus-Christ, le Fils de Dieu</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s’est incarné de la Vierge.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err="1">
                          <a:solidFill>
                            <a:schemeClr val="tx1"/>
                          </a:solidFill>
                          <a:latin typeface="+mn-lt"/>
                          <a:ea typeface="+mn-ea"/>
                          <a:cs typeface="+mn-cs"/>
                        </a:rPr>
                        <a:t>هلليلويا</a:t>
                      </a:r>
                      <a:r>
                        <a:rPr lang="ar-EG" sz="2400" b="0" i="0" u="none" strike="noStrike" kern="1200" baseline="0" dirty="0">
                          <a:solidFill>
                            <a:schemeClr val="tx1"/>
                          </a:solidFill>
                          <a:latin typeface="+mn-lt"/>
                          <a:ea typeface="+mn-ea"/>
                          <a:cs typeface="+mn-cs"/>
                        </a:rPr>
                        <a:t> </a:t>
                      </a:r>
                      <a:r>
                        <a:rPr lang="ar-EG" sz="2400" b="0" i="0" u="none" strike="noStrike" kern="1200" baseline="0" dirty="0" err="1">
                          <a:solidFill>
                            <a:schemeClr val="tx1"/>
                          </a:solidFill>
                          <a:latin typeface="+mn-lt"/>
                          <a:ea typeface="+mn-ea"/>
                          <a:cs typeface="+mn-cs"/>
                        </a:rPr>
                        <a:t>هلليلويا</a:t>
                      </a:r>
                      <a:endParaRPr lang="ar-EG" sz="2400" b="0" i="0" u="none" strike="noStrike" kern="1200" baseline="0" dirty="0">
                        <a:solidFill>
                          <a:schemeClr val="tx1"/>
                        </a:solidFill>
                        <a:latin typeface="+mn-lt"/>
                        <a:ea typeface="+mn-ea"/>
                        <a:cs typeface="+mn-cs"/>
                      </a:endParaRPr>
                    </a:p>
                    <a:p>
                      <a:pPr algn="ctr"/>
                      <a:r>
                        <a:rPr lang="ar-EG" sz="2400" b="0" i="0" u="none" strike="noStrike" kern="1200" baseline="0" dirty="0" err="1">
                          <a:solidFill>
                            <a:schemeClr val="tx1"/>
                          </a:solidFill>
                          <a:latin typeface="+mn-lt"/>
                          <a:ea typeface="+mn-ea"/>
                          <a:cs typeface="+mn-cs"/>
                        </a:rPr>
                        <a:t>هلليلويا</a:t>
                      </a:r>
                      <a:r>
                        <a:rPr lang="ar-EG" sz="2400" b="0" i="0" u="none" strike="noStrike" kern="1200" baseline="0" dirty="0">
                          <a:solidFill>
                            <a:schemeClr val="tx1"/>
                          </a:solidFill>
                          <a:latin typeface="+mn-lt"/>
                          <a:ea typeface="+mn-ea"/>
                          <a:cs typeface="+mn-cs"/>
                        </a:rPr>
                        <a:t> </a:t>
                      </a:r>
                      <a:r>
                        <a:rPr lang="ar-EG" sz="2400" b="0" i="0" u="none" strike="noStrike" kern="1200" baseline="0" dirty="0" err="1">
                          <a:solidFill>
                            <a:schemeClr val="tx1"/>
                          </a:solidFill>
                          <a:latin typeface="+mn-lt"/>
                          <a:ea typeface="+mn-ea"/>
                          <a:cs typeface="+mn-cs"/>
                        </a:rPr>
                        <a:t>هلليلويا</a:t>
                      </a:r>
                      <a:endParaRPr lang="ar-EG" sz="2400" b="0" i="0" u="none" strike="noStrike" kern="1200" baseline="0" dirty="0">
                        <a:solidFill>
                          <a:schemeClr val="tx1"/>
                        </a:solidFill>
                        <a:latin typeface="+mn-lt"/>
                        <a:ea typeface="+mn-ea"/>
                        <a:cs typeface="+mn-cs"/>
                      </a:endParaRPr>
                    </a:p>
                    <a:p>
                      <a:pPr algn="ctr"/>
                      <a:r>
                        <a:rPr lang="ar-EG" sz="2400" b="0" i="0" u="none" strike="noStrike" kern="1200" baseline="0" dirty="0">
                          <a:solidFill>
                            <a:schemeClr val="tx1"/>
                          </a:solidFill>
                          <a:latin typeface="+mn-lt"/>
                          <a:ea typeface="+mn-ea"/>
                          <a:cs typeface="+mn-cs"/>
                        </a:rPr>
                        <a:t>يسوع المسيح</a:t>
                      </a:r>
                    </a:p>
                    <a:p>
                      <a:pPr algn="ctr"/>
                      <a:r>
                        <a:rPr lang="ar-EG" sz="2400" b="0" i="0" u="none" strike="noStrike" kern="1200" baseline="0" dirty="0">
                          <a:solidFill>
                            <a:schemeClr val="tx1"/>
                          </a:solidFill>
                          <a:latin typeface="+mn-lt"/>
                          <a:ea typeface="+mn-ea"/>
                          <a:cs typeface="+mn-cs"/>
                        </a:rPr>
                        <a:t>ابن الله، تجسد من</a:t>
                      </a:r>
                    </a:p>
                    <a:p>
                      <a:pPr algn="ctr"/>
                      <a:r>
                        <a:rPr lang="ar-EG" sz="2400" b="0" i="0" u="none" strike="noStrike" kern="1200" baseline="0" dirty="0">
                          <a:solidFill>
                            <a:schemeClr val="tx1"/>
                          </a:solidFill>
                          <a:latin typeface="+mn-lt"/>
                          <a:ea typeface="+mn-ea"/>
                          <a:cs typeface="+mn-cs"/>
                        </a:rPr>
                        <a:t>العذراء.</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 :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 :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icarx</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endParaRPr kumimoji="0" lang="en-US"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460980178"/>
      </p:ext>
    </p:extLst>
  </p:cSld>
  <p:clrMapOvr>
    <a:masterClrMapping/>
  </p:clrMapOvr>
  <p:transition/>
</p:sld>
</file>

<file path=ppt/slides/slide1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07D7AA78-F201-4327-807D-3A7FA8732E58}"/>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graphicFrame>
        <p:nvGraphicFramePr>
          <p:cNvPr id="6" name="Group 23">
            <a:extLst>
              <a:ext uri="{FF2B5EF4-FFF2-40B4-BE49-F238E27FC236}">
                <a16:creationId xmlns:a16="http://schemas.microsoft.com/office/drawing/2014/main" id="{2E819B72-3ACA-4D3F-BCB0-068E0C2B2D9A}"/>
              </a:ext>
            </a:extLst>
          </p:cNvPr>
          <p:cNvGraphicFramePr>
            <a:graphicFrameLocks noGrp="1"/>
          </p:cNvGraphicFramePr>
          <p:nvPr>
            <p:extLst>
              <p:ext uri="{D42A27DB-BD31-4B8C-83A1-F6EECF244321}">
                <p14:modId xmlns:p14="http://schemas.microsoft.com/office/powerpoint/2010/main" val="572615974"/>
              </p:ext>
            </p:extLst>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Celui à qui est due la gloire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avec son bon père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le Saint Esprit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Maintenant et pour toujours.</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هذا الذى </a:t>
                      </a:r>
                      <a:r>
                        <a:rPr lang="ar-EG" sz="2400" b="0" i="0" u="none" strike="noStrike" kern="1200" baseline="0" dirty="0" err="1">
                          <a:solidFill>
                            <a:schemeClr val="tx1"/>
                          </a:solidFill>
                          <a:latin typeface="+mn-lt"/>
                          <a:ea typeface="+mn-ea"/>
                          <a:cs typeface="+mn-cs"/>
                        </a:rPr>
                        <a:t>ينبغى</a:t>
                      </a:r>
                      <a:r>
                        <a:rPr lang="ar-EG" sz="2400" b="0" i="0" u="none" strike="noStrike" kern="1200" baseline="0" dirty="0">
                          <a:solidFill>
                            <a:schemeClr val="tx1"/>
                          </a:solidFill>
                          <a:latin typeface="+mn-lt"/>
                          <a:ea typeface="+mn-ea"/>
                          <a:cs typeface="+mn-cs"/>
                        </a:rPr>
                        <a:t> له المجد</a:t>
                      </a:r>
                      <a:endParaRPr lang="fr-FR" sz="2400" b="0" i="0" u="none" strike="noStrike" kern="1200" baseline="0" dirty="0">
                        <a:solidFill>
                          <a:schemeClr val="tx1"/>
                        </a:solidFill>
                        <a:latin typeface="+mn-lt"/>
                        <a:ea typeface="+mn-ea"/>
                        <a:cs typeface="+mn-cs"/>
                      </a:endParaRPr>
                    </a:p>
                    <a:p>
                      <a:pPr algn="ctr"/>
                      <a:r>
                        <a:rPr lang="ar-EG" sz="2400" b="0" i="0" u="none" strike="noStrike" kern="1200" baseline="0" dirty="0">
                          <a:solidFill>
                            <a:schemeClr val="tx1"/>
                          </a:solidFill>
                          <a:latin typeface="+mn-lt"/>
                          <a:ea typeface="+mn-ea"/>
                          <a:cs typeface="+mn-cs"/>
                        </a:rPr>
                        <a:t> مع ابيه الصالح</a:t>
                      </a:r>
                      <a:endParaRPr lang="fr-FR" sz="2400" b="0" i="0" u="none" strike="noStrike" kern="1200" baseline="0" dirty="0">
                        <a:solidFill>
                          <a:schemeClr val="tx1"/>
                        </a:solidFill>
                        <a:latin typeface="+mn-lt"/>
                        <a:ea typeface="+mn-ea"/>
                        <a:cs typeface="+mn-cs"/>
                      </a:endParaRPr>
                    </a:p>
                    <a:p>
                      <a:pPr algn="ctr"/>
                      <a:r>
                        <a:rPr lang="ar-EG" sz="2400" b="0" i="0" u="none" strike="noStrike" kern="1200" baseline="0" dirty="0">
                          <a:solidFill>
                            <a:schemeClr val="tx1"/>
                          </a:solidFill>
                          <a:latin typeface="+mn-lt"/>
                          <a:ea typeface="+mn-ea"/>
                          <a:cs typeface="+mn-cs"/>
                        </a:rPr>
                        <a:t> و الروح القدس</a:t>
                      </a:r>
                      <a:endParaRPr lang="fr-FR" sz="2400" b="0" i="0" u="none" strike="noStrike" kern="1200" baseline="0" dirty="0">
                        <a:solidFill>
                          <a:schemeClr val="tx1"/>
                        </a:solidFill>
                        <a:latin typeface="+mn-lt"/>
                        <a:ea typeface="+mn-ea"/>
                        <a:cs typeface="+mn-cs"/>
                      </a:endParaRPr>
                    </a:p>
                    <a:p>
                      <a:pPr algn="ctr"/>
                      <a:r>
                        <a:rPr lang="ar-EG" sz="2400" b="0" i="0" u="none" strike="noStrike" kern="1200" baseline="0" dirty="0">
                          <a:solidFill>
                            <a:schemeClr val="tx1"/>
                          </a:solidFill>
                          <a:latin typeface="+mn-lt"/>
                          <a:ea typeface="+mn-ea"/>
                          <a:cs typeface="+mn-cs"/>
                        </a:rPr>
                        <a:t> الآن و الى الأبد.</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utoShape 36">
            <a:hlinkClick r:id="rId5" action="ppaction://hlinksldjump" highlightClick="1"/>
            <a:extLst>
              <a:ext uri="{FF2B5EF4-FFF2-40B4-BE49-F238E27FC236}">
                <a16:creationId xmlns:a16="http://schemas.microsoft.com/office/drawing/2014/main" id="{430AC360-8985-4897-B13B-AA9E252C55D1}"/>
              </a:ext>
            </a:extLst>
          </p:cNvPr>
          <p:cNvSpPr>
            <a:spLocks noChangeArrowheads="1"/>
          </p:cNvSpPr>
          <p:nvPr/>
        </p:nvSpPr>
        <p:spPr bwMode="auto">
          <a:xfrm>
            <a:off x="621665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 name="Text Box 66">
            <a:hlinkClick r:id="rId6" action="ppaction://hlinksldjump"/>
            <a:extLst>
              <a:ext uri="{FF2B5EF4-FFF2-40B4-BE49-F238E27FC236}">
                <a16:creationId xmlns:a16="http://schemas.microsoft.com/office/drawing/2014/main" id="{A836E393-74A0-43D6-8B01-D0E5F0D2ADC7}"/>
              </a:ext>
            </a:extLst>
          </p:cNvPr>
          <p:cNvSpPr txBox="1">
            <a:spLocks noChangeArrowheads="1"/>
          </p:cNvSpPr>
          <p:nvPr/>
        </p:nvSpPr>
        <p:spPr bwMode="auto">
          <a:xfrm>
            <a:off x="4970940" y="4616450"/>
            <a:ext cx="1131810"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748270177"/>
      </p:ext>
    </p:extLst>
  </p:cSld>
  <p:clrMapOvr>
    <a:masterClrMapping/>
  </p:clrMapOvr>
  <p:transition/>
</p:sld>
</file>

<file path=ppt/slides/slide1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4B1A0737-0051-4ECB-BB5A-7F019E196B6D}"/>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75659082"/>
      </p:ext>
    </p:extLst>
  </p:cSld>
  <p:clrMapOvr>
    <a:masterClrMapping/>
  </p:clrMapOvr>
  <p:transition/>
</p:sld>
</file>

<file path=ppt/slides/slide1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4151451307"/>
              </p:ext>
            </p:extLst>
          </p:nvPr>
        </p:nvGraphicFramePr>
        <p:xfrm>
          <a:off x="-1645" y="400049"/>
          <a:ext cx="9144000" cy="4320963"/>
        </p:xfrm>
        <a:graphic>
          <a:graphicData uri="http://schemas.openxmlformats.org/drawingml/2006/table">
            <a:tbl>
              <a:tblPr/>
              <a:tblGrid>
                <a:gridCol w="53340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664601">
                <a:tc>
                  <a:txBody>
                    <a:bodyPr/>
                    <a:lstStyle/>
                    <a:p>
                      <a:pPr algn="ctr"/>
                      <a:r>
                        <a:rPr lang="fr-FR" sz="2400" b="0" i="0" u="none" strike="noStrike" kern="1200" baseline="0" dirty="0">
                          <a:solidFill>
                            <a:schemeClr val="tx1"/>
                          </a:solidFill>
                          <a:latin typeface="+mn-lt"/>
                          <a:ea typeface="+mn-ea"/>
                          <a:cs typeface="+mn-cs"/>
                        </a:rPr>
                        <a:t>Lazare l’évêque, </a:t>
                      </a:r>
                    </a:p>
                    <a:p>
                      <a:pPr algn="ctr"/>
                      <a:r>
                        <a:rPr lang="fr-FR" sz="2400" b="0" i="0" u="none" strike="noStrike" kern="1200" baseline="0" dirty="0">
                          <a:solidFill>
                            <a:schemeClr val="tx1"/>
                          </a:solidFill>
                          <a:latin typeface="+mn-lt"/>
                          <a:ea typeface="+mn-ea"/>
                          <a:cs typeface="+mn-cs"/>
                        </a:rPr>
                        <a:t>le bienaimé du Christ, </a:t>
                      </a:r>
                    </a:p>
                    <a:p>
                      <a:pPr algn="ctr"/>
                      <a:r>
                        <a:rPr lang="fr-FR" sz="2400" b="0" i="0" u="none" strike="noStrike" kern="1200" baseline="0" dirty="0">
                          <a:solidFill>
                            <a:schemeClr val="tx1"/>
                          </a:solidFill>
                          <a:latin typeface="+mn-lt"/>
                          <a:ea typeface="+mn-ea"/>
                          <a:cs typeface="+mn-cs"/>
                        </a:rPr>
                        <a:t>qu’Il a ressuscité des morts </a:t>
                      </a:r>
                    </a:p>
                    <a:p>
                      <a:pPr algn="ctr"/>
                      <a:r>
                        <a:rPr lang="fr-FR" sz="2400" b="0" i="0" u="none" strike="noStrike" kern="1200" baseline="0" dirty="0">
                          <a:solidFill>
                            <a:schemeClr val="tx1"/>
                          </a:solidFill>
                          <a:latin typeface="+mn-lt"/>
                          <a:ea typeface="+mn-ea"/>
                          <a:cs typeface="+mn-cs"/>
                        </a:rPr>
                        <a:t>après quatre jours.</a:t>
                      </a:r>
                      <a:endParaRPr kumimoji="0" lang="en-US" sz="44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لعازر الأسقف حبيب</a:t>
                      </a:r>
                    </a:p>
                    <a:p>
                      <a:pPr algn="ctr"/>
                      <a:r>
                        <a:rPr lang="ar-EG" sz="2800" b="0" i="0" u="none" strike="noStrike" kern="1200" baseline="0" dirty="0">
                          <a:solidFill>
                            <a:schemeClr val="tx1"/>
                          </a:solidFill>
                          <a:latin typeface="+mn-lt"/>
                          <a:ea typeface="+mn-ea"/>
                          <a:cs typeface="+mn-cs"/>
                        </a:rPr>
                        <a:t>المسيح الذي اقامه من</a:t>
                      </a:r>
                    </a:p>
                    <a:p>
                      <a:pPr algn="ctr"/>
                      <a:r>
                        <a:rPr lang="ar-EG" sz="2800" b="0" i="0" u="none" strike="noStrike" kern="1200" baseline="0" dirty="0">
                          <a:solidFill>
                            <a:schemeClr val="tx1"/>
                          </a:solidFill>
                          <a:latin typeface="+mn-lt"/>
                          <a:ea typeface="+mn-ea"/>
                          <a:cs typeface="+mn-cs"/>
                        </a:rPr>
                        <a:t>الأموات بعد أربعة أيام.</a:t>
                      </a:r>
                      <a:endParaRPr kumimoji="0" lang="en-CA" sz="4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56362">
                <a:tc gridSpan="2">
                  <a:txBody>
                    <a:bodyPr/>
                    <a:lstStyle/>
                    <a:p>
                      <a:pPr algn="ctr"/>
                      <a:r>
                        <a:rPr lang="fr-FR" sz="4000" b="0" i="0" u="none" strike="noStrike" kern="1200" baseline="0" dirty="0" err="1">
                          <a:solidFill>
                            <a:srgbClr val="FFFF00"/>
                          </a:solidFill>
                          <a:latin typeface="Avva_Marcos" panose="04020500000000000000" pitchFamily="82" charset="0"/>
                          <a:ea typeface="+mn-ea"/>
                          <a:cs typeface="+mn-cs"/>
                        </a:rPr>
                        <a:t>L</a:t>
                      </a:r>
                      <a:r>
                        <a:rPr lang="fr-FR" sz="4000" b="0" i="0" u="none" strike="noStrike" kern="1200" baseline="0" dirty="0" err="1">
                          <a:solidFill>
                            <a:srgbClr val="FFFF00"/>
                          </a:solidFill>
                          <a:latin typeface="Coptic1" pitchFamily="2" charset="0"/>
                          <a:ea typeface="+mn-ea"/>
                          <a:cs typeface="+mn-cs"/>
                        </a:rPr>
                        <a:t>azaroc</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pie~pickopoc</a:t>
                      </a:r>
                      <a:r>
                        <a:rPr lang="fr-FR" sz="4000" b="0" i="0" u="none" strike="noStrike" kern="1200" baseline="0" dirty="0">
                          <a:solidFill>
                            <a:srgbClr val="FFFF00"/>
                          </a:solidFill>
                          <a:latin typeface="Coptic1" pitchFamily="2" charset="0"/>
                          <a:ea typeface="+mn-ea"/>
                          <a:cs typeface="+mn-cs"/>
                        </a:rPr>
                        <a:t>:</a:t>
                      </a:r>
                    </a:p>
                    <a:p>
                      <a:pPr algn="ctr"/>
                      <a:r>
                        <a:rPr lang="fr-FR" sz="4000" b="0" i="0" u="none" strike="noStrike" kern="1200" baseline="0" dirty="0" err="1">
                          <a:solidFill>
                            <a:srgbClr val="FFFF00"/>
                          </a:solidFill>
                          <a:latin typeface="Coptic1" pitchFamily="2" charset="0"/>
                          <a:ea typeface="+mn-ea"/>
                          <a:cs typeface="+mn-cs"/>
                        </a:rPr>
                        <a:t>pimenrit</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n~te</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P,#c</a:t>
                      </a:r>
                      <a:r>
                        <a:rPr lang="fr-FR" sz="4000" b="0" i="0" u="none" strike="noStrike" kern="1200" baseline="0" dirty="0">
                          <a:solidFill>
                            <a:srgbClr val="FFFF00"/>
                          </a:solidFill>
                          <a:latin typeface="Coptic1" pitchFamily="2" charset="0"/>
                          <a:ea typeface="+mn-ea"/>
                          <a:cs typeface="+mn-cs"/>
                        </a:rPr>
                        <a:t>#:</a:t>
                      </a:r>
                    </a:p>
                    <a:p>
                      <a:pPr algn="ctr"/>
                      <a:r>
                        <a:rPr lang="fr-FR" sz="4000" b="0" i="0" u="none" strike="noStrike" kern="1200" baseline="0" dirty="0">
                          <a:solidFill>
                            <a:srgbClr val="FFFF00"/>
                          </a:solidFill>
                          <a:latin typeface="Coptic1" pitchFamily="2" charset="0"/>
                          <a:ea typeface="+mn-ea"/>
                          <a:cs typeface="+mn-cs"/>
                        </a:rPr>
                        <a:t>v/</a:t>
                      </a:r>
                      <a:r>
                        <a:rPr lang="fr-FR" sz="4000" b="0" i="0" u="none" strike="noStrike" kern="1200" baseline="0" dirty="0" err="1">
                          <a:solidFill>
                            <a:srgbClr val="FFFF00"/>
                          </a:solidFill>
                          <a:latin typeface="Coptic1" pitchFamily="2" charset="0"/>
                          <a:ea typeface="+mn-ea"/>
                          <a:cs typeface="+mn-cs"/>
                        </a:rPr>
                        <a:t>e~taftwnocf</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qen</a:t>
                      </a:r>
                      <a:r>
                        <a:rPr lang="fr-FR" sz="4000" b="0" i="0" u="none" strike="noStrike" kern="1200" baseline="0" dirty="0">
                          <a:solidFill>
                            <a:srgbClr val="FFFF00"/>
                          </a:solidFill>
                          <a:latin typeface="Coptic1" pitchFamily="2" charset="0"/>
                          <a:ea typeface="+mn-ea"/>
                          <a:cs typeface="+mn-cs"/>
                        </a:rPr>
                        <a:t> n/</a:t>
                      </a:r>
                      <a:r>
                        <a:rPr lang="fr-FR" sz="4000" b="0" i="0" u="none" strike="noStrike" kern="1200" baseline="0" dirty="0" err="1">
                          <a:solidFill>
                            <a:srgbClr val="FFFF00"/>
                          </a:solidFill>
                          <a:latin typeface="Coptic1" pitchFamily="2" charset="0"/>
                          <a:ea typeface="+mn-ea"/>
                          <a:cs typeface="+mn-cs"/>
                        </a:rPr>
                        <a:t>e~ymwout</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menenca</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pif~toou</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n~e~hoou</a:t>
                      </a:r>
                      <a:r>
                        <a:rPr lang="fr-FR" sz="4000" b="0" i="0" u="none" strike="noStrike" kern="1200" baseline="0" dirty="0">
                          <a:solidFill>
                            <a:srgbClr val="FFFF00"/>
                          </a:solidFill>
                          <a:latin typeface="Coptic1" pitchFamily="2" charset="0"/>
                          <a:ea typeface="+mn-ea"/>
                          <a:cs typeface="+mn-cs"/>
                        </a:rPr>
                        <a:t>.</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Group 32">
            <a:extLst>
              <a:ext uri="{FF2B5EF4-FFF2-40B4-BE49-F238E27FC236}">
                <a16:creationId xmlns:a16="http://schemas.microsoft.com/office/drawing/2014/main" id="{0CEC0298-5417-430C-97A1-800B0A78DD3E}"/>
              </a:ext>
            </a:extLst>
          </p:cNvPr>
          <p:cNvGraphicFramePr>
            <a:graphicFrameLocks noGrp="1"/>
          </p:cNvGraphicFramePr>
          <p:nvPr>
            <p:extLst>
              <p:ext uri="{D42A27DB-BD31-4B8C-83A1-F6EECF244321}">
                <p14:modId xmlns:p14="http://schemas.microsoft.com/office/powerpoint/2010/main" val="116474073"/>
              </p:ext>
            </p:extLst>
          </p:nvPr>
        </p:nvGraphicFramePr>
        <p:xfrm>
          <a:off x="1331855" y="57150"/>
          <a:ext cx="6477000" cy="342900"/>
        </p:xfrm>
        <a:graphic>
          <a:graphicData uri="http://schemas.openxmlformats.org/drawingml/2006/table">
            <a:tbl>
              <a:tblPr/>
              <a:tblGrid>
                <a:gridCol w="6477000">
                  <a:extLst>
                    <a:ext uri="{9D8B030D-6E8A-4147-A177-3AD203B41FA5}">
                      <a16:colId xmlns:a16="http://schemas.microsoft.com/office/drawing/2014/main" val="20000"/>
                    </a:ext>
                  </a:extLst>
                </a:gridCol>
              </a:tblGrid>
              <a:tr h="337012">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le Samedi de Lazare - </a:t>
                      </a:r>
                      <a:r>
                        <a:rPr lang="ar-EG" sz="1800" dirty="0">
                          <a:solidFill>
                            <a:srgbClr val="FFFFFF"/>
                          </a:solidFill>
                          <a:latin typeface="Arial" charset="0"/>
                          <a:cs typeface="Arial" charset="0"/>
                        </a:rPr>
                        <a:t>سبت لعازر</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4" action="ppaction://hlinksldjump" highlightClick="1"/>
            <a:extLst>
              <a:ext uri="{FF2B5EF4-FFF2-40B4-BE49-F238E27FC236}">
                <a16:creationId xmlns:a16="http://schemas.microsoft.com/office/drawing/2014/main" id="{E4550FDC-DF4E-49AA-AB56-BC794E42263A}"/>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7" name="AutoShape 36">
            <a:hlinkClick r:id="rId5" action="ppaction://hlinksldjump" highlightClick="1"/>
            <a:extLst>
              <a:ext uri="{FF2B5EF4-FFF2-40B4-BE49-F238E27FC236}">
                <a16:creationId xmlns:a16="http://schemas.microsoft.com/office/drawing/2014/main" id="{D45E49AF-05AB-4D44-8C09-441189D40ACE}"/>
              </a:ext>
            </a:extLst>
          </p:cNvPr>
          <p:cNvSpPr>
            <a:spLocks noChangeArrowheads="1"/>
          </p:cNvSpPr>
          <p:nvPr/>
        </p:nvSpPr>
        <p:spPr bwMode="auto">
          <a:xfrm>
            <a:off x="7074298"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2ème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الثانية</a:t>
            </a:r>
          </a:p>
        </p:txBody>
      </p:sp>
    </p:spTree>
    <p:extLst>
      <p:ext uri="{BB962C8B-B14F-4D97-AF65-F5344CB8AC3E}">
        <p14:creationId xmlns:p14="http://schemas.microsoft.com/office/powerpoint/2010/main" val="3666443202"/>
      </p:ext>
    </p:extLst>
  </p:cSld>
  <p:clrMapOvr>
    <a:masterClrMapping/>
  </p:clrMapOvr>
  <p:transition/>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953897" name="Group 41"/>
          <p:cNvGraphicFramePr>
            <a:graphicFrameLocks noGrp="1"/>
          </p:cNvGraphicFramePr>
          <p:nvPr>
            <p:extLst>
              <p:ext uri="{D42A27DB-BD31-4B8C-83A1-F6EECF244321}">
                <p14:modId xmlns:p14="http://schemas.microsoft.com/office/powerpoint/2010/main" val="536217106"/>
              </p:ext>
            </p:extLst>
          </p:nvPr>
        </p:nvGraphicFramePr>
        <p:xfrm>
          <a:off x="-1" y="2712396"/>
          <a:ext cx="9143999" cy="1905000"/>
        </p:xfrm>
        <a:graphic>
          <a:graphicData uri="http://schemas.openxmlformats.org/drawingml/2006/table">
            <a:tbl>
              <a:tblPr/>
              <a:tblGrid>
                <a:gridCol w="3257551">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gridCol w="2305048">
                  <a:extLst>
                    <a:ext uri="{9D8B030D-6E8A-4147-A177-3AD203B41FA5}">
                      <a16:colId xmlns:a16="http://schemas.microsoft.com/office/drawing/2014/main" val="20002"/>
                    </a:ext>
                  </a:extLst>
                </a:gridCol>
              </a:tblGrid>
              <a:tr h="190401">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l’Assemblée:</a:t>
                      </a:r>
                      <a:endParaRPr kumimoji="0" lang="fr-CA" sz="2000" b="0" i="0" u="none" strike="noStrike" cap="none" normalizeH="0" baseline="0" dirty="0">
                        <a:ln>
                          <a:noFill/>
                        </a:ln>
                        <a:solidFill>
                          <a:srgbClr val="FF9900"/>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en-US" sz="2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1281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pitchFamily="34" charset="0"/>
                        </a:rPr>
                        <a:t>Am/n:</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pitchFamily="34" charset="0"/>
                        </a:rPr>
                        <a:t>Kurie</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pitchFamily="34" charset="0"/>
                        </a:rPr>
                        <a:t>e~le</a:t>
                      </a:r>
                      <a:r>
                        <a:rPr kumimoji="0" lang="en-US" sz="2400" b="0" i="0" u="none" strike="noStrike" cap="none" normalizeH="0" baseline="0" dirty="0">
                          <a:ln>
                            <a:noFill/>
                          </a:ln>
                          <a:solidFill>
                            <a:schemeClr val="tx1"/>
                          </a:solidFill>
                          <a:effectLst/>
                          <a:latin typeface="Coptic1" pitchFamily="2" charset="0"/>
                          <a:cs typeface="Arial" pitchFamily="34" charset="0"/>
                        </a:rPr>
                        <a:t>/~con </a:t>
                      </a: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 </a:t>
                      </a: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Amen. </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Pitié Seigneur </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Pitié Seigneur </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Pitié Seigneur.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 يا رب </a:t>
                      </a:r>
                      <a:r>
                        <a:rPr kumimoji="0" lang="ar-SA" sz="2800" b="0" i="0" u="none" strike="noStrike" cap="none" normalizeH="0" baseline="0" dirty="0" err="1">
                          <a:ln>
                            <a:noFill/>
                          </a:ln>
                          <a:solidFill>
                            <a:schemeClr val="tx1"/>
                          </a:solidFill>
                          <a:effectLst/>
                          <a:latin typeface="Arial" charset="0"/>
                          <a:cs typeface="Arial" charset="0"/>
                        </a:rPr>
                        <a:t>إرحم</a:t>
                      </a:r>
                      <a:r>
                        <a:rPr kumimoji="0" lang="ar-S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ارحم  يارب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8" name="Group 49"/>
          <p:cNvGraphicFramePr>
            <a:graphicFrameLocks noGrp="1"/>
          </p:cNvGraphicFramePr>
          <p:nvPr>
            <p:extLst>
              <p:ext uri="{D42A27DB-BD31-4B8C-83A1-F6EECF244321}">
                <p14:modId xmlns:p14="http://schemas.microsoft.com/office/powerpoint/2010/main" val="26523580"/>
              </p:ext>
            </p:extLst>
          </p:nvPr>
        </p:nvGraphicFramePr>
        <p:xfrm>
          <a:off x="0" y="0"/>
          <a:ext cx="9144000" cy="2743200"/>
        </p:xfrm>
        <a:graphic>
          <a:graphicData uri="http://schemas.openxmlformats.org/drawingml/2006/table">
            <a:tbl>
              <a:tblPr/>
              <a:tblGrid>
                <a:gridCol w="3270250">
                  <a:extLst>
                    <a:ext uri="{9D8B030D-6E8A-4147-A177-3AD203B41FA5}">
                      <a16:colId xmlns:a16="http://schemas.microsoft.com/office/drawing/2014/main" val="20000"/>
                    </a:ext>
                  </a:extLst>
                </a:gridCol>
                <a:gridCol w="3060700">
                  <a:extLst>
                    <a:ext uri="{9D8B030D-6E8A-4147-A177-3AD203B41FA5}">
                      <a16:colId xmlns:a16="http://schemas.microsoft.com/office/drawing/2014/main" val="20001"/>
                    </a:ext>
                  </a:extLst>
                </a:gridCol>
                <a:gridCol w="2813050">
                  <a:extLst>
                    <a:ext uri="{9D8B030D-6E8A-4147-A177-3AD203B41FA5}">
                      <a16:colId xmlns:a16="http://schemas.microsoft.com/office/drawing/2014/main" val="20002"/>
                    </a:ext>
                  </a:extLst>
                </a:gridCol>
              </a:tblGrid>
              <a:tr h="274320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Wli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m~pekjwnt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haron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jempensini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pekoujai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 </a:t>
                      </a:r>
                      <a:r>
                        <a:rPr kumimoji="0" lang="en-US" sz="2400" b="0" i="0" u="none" strike="noStrike" cap="none" normalizeH="0" baseline="0" dirty="0" err="1">
                          <a:ln>
                            <a:noFill/>
                          </a:ln>
                          <a:solidFill>
                            <a:schemeClr val="tx1"/>
                          </a:solidFill>
                          <a:effectLst/>
                          <a:latin typeface="Coptic1" pitchFamily="2" charset="0"/>
                          <a:cs typeface="Arial" charset="0"/>
                        </a:rPr>
                        <a:t>nennobi</a:t>
                      </a:r>
                      <a:r>
                        <a:rPr kumimoji="0" lang="en-US" sz="2400" b="0" i="0" u="none" strike="noStrike" cap="none" normalizeH="0" baseline="0" dirty="0">
                          <a:ln>
                            <a:noFill/>
                          </a:ln>
                          <a:solidFill>
                            <a:schemeClr val="tx1"/>
                          </a:solidFill>
                          <a:effectLst/>
                          <a:latin typeface="Coptic1" pitchFamily="2" charset="0"/>
                          <a:cs typeface="Arial" charset="0"/>
                        </a:rPr>
                        <a:t> nan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a:t>
                      </a:r>
                      <a:endParaRPr kumimoji="0" lang="en-US" sz="2400" b="0" i="1"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2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Arial" charset="0"/>
                          <a:cs typeface="Arial" pitchFamily="34" charset="0"/>
                        </a:rPr>
                        <a:t>Eloigne</a:t>
                      </a:r>
                      <a:r>
                        <a:rPr kumimoji="0" lang="fr-CA" sz="2400" b="0" i="0" u="none" strike="noStrike" cap="none" normalizeH="0" baseline="0" dirty="0">
                          <a:ln>
                            <a:noFill/>
                          </a:ln>
                          <a:solidFill>
                            <a:schemeClr val="tx1"/>
                          </a:solidFill>
                          <a:effectLst/>
                          <a:latin typeface="Arial" charset="0"/>
                          <a:cs typeface="Arial" pitchFamily="34" charset="0"/>
                        </a:rPr>
                        <a:t> de nous ta colère </a:t>
                      </a: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Accorde-nous ton salut</a:t>
                      </a: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Et pardonne-nous nos péchés.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وإرفع</a:t>
                      </a:r>
                      <a:r>
                        <a:rPr kumimoji="0" lang="ar-SA" sz="2800" b="0" i="0" u="none" strike="noStrike" cap="none" normalizeH="0" baseline="0" dirty="0">
                          <a:ln>
                            <a:noFill/>
                          </a:ln>
                          <a:solidFill>
                            <a:schemeClr val="tx1"/>
                          </a:solidFill>
                          <a:effectLst/>
                          <a:latin typeface="Arial" charset="0"/>
                          <a:cs typeface="Arial" charset="0"/>
                        </a:rPr>
                        <a:t> غضبك عنا</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err="1">
                          <a:ln>
                            <a:noFill/>
                          </a:ln>
                          <a:solidFill>
                            <a:schemeClr val="tx1"/>
                          </a:solidFill>
                          <a:effectLst/>
                          <a:latin typeface="Arial" charset="0"/>
                          <a:cs typeface="Arial" charset="0"/>
                        </a:rPr>
                        <a:t>وإفتقدنا</a:t>
                      </a:r>
                      <a:r>
                        <a:rPr kumimoji="0" lang="ar-SA" sz="2800" b="0" i="0" u="none" strike="noStrike" cap="none" normalizeH="0" baseline="0" dirty="0">
                          <a:ln>
                            <a:noFill/>
                          </a:ln>
                          <a:solidFill>
                            <a:schemeClr val="tx1"/>
                          </a:solidFill>
                          <a:effectLst/>
                          <a:latin typeface="Arial" charset="0"/>
                          <a:cs typeface="Arial" charset="0"/>
                        </a:rPr>
                        <a:t> بخلاصك </a:t>
                      </a:r>
                      <a:r>
                        <a:rPr kumimoji="0" lang="ar-SA" sz="2800" b="0" i="0" u="none" strike="noStrike" cap="none" normalizeH="0" baseline="0" dirty="0" err="1">
                          <a:ln>
                            <a:noFill/>
                          </a:ln>
                          <a:solidFill>
                            <a:schemeClr val="tx1"/>
                          </a:solidFill>
                          <a:effectLst/>
                          <a:latin typeface="Arial" charset="0"/>
                          <a:cs typeface="Arial" charset="0"/>
                        </a:rPr>
                        <a:t>وإغفر</a:t>
                      </a:r>
                      <a:r>
                        <a:rPr kumimoji="0" lang="ar-SA" sz="2800" b="0" i="0" u="none" strike="noStrike" cap="none" normalizeH="0" baseline="0" dirty="0">
                          <a:ln>
                            <a:noFill/>
                          </a:ln>
                          <a:solidFill>
                            <a:schemeClr val="tx1"/>
                          </a:solidFill>
                          <a:effectLst/>
                          <a:latin typeface="Arial" charset="0"/>
                          <a:cs typeface="Arial" charset="0"/>
                        </a:rPr>
                        <a:t> لنا خطايانا</a:t>
                      </a:r>
                      <a:r>
                        <a:rPr kumimoji="0" lang="fr-FR" sz="2800" b="0" i="0" u="none" strike="noStrike" cap="none" normalizeH="0" baseline="0" dirty="0">
                          <a:ln>
                            <a:noFill/>
                          </a:ln>
                          <a:solidFill>
                            <a:schemeClr val="tx1"/>
                          </a:solidFill>
                          <a:effectLst/>
                          <a:latin typeface="Arial" charset="0"/>
                          <a:cs typeface="Arial" charset="0"/>
                        </a:rPr>
                        <a:t>.</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Text Box 3">
            <a:hlinkClick r:id="rId2" action="ppaction://hlinksldjump"/>
            <a:extLst>
              <a:ext uri="{FF2B5EF4-FFF2-40B4-BE49-F238E27FC236}">
                <a16:creationId xmlns:a16="http://schemas.microsoft.com/office/drawing/2014/main" id="{2431855B-F7D6-41EC-ABF2-28E5007DE6C2}"/>
              </a:ext>
            </a:extLst>
          </p:cNvPr>
          <p:cNvSpPr txBox="1">
            <a:spLocks noChangeArrowheads="1"/>
          </p:cNvSpPr>
          <p:nvPr/>
        </p:nvSpPr>
        <p:spPr bwMode="auto">
          <a:xfrm>
            <a:off x="6743698" y="4617396"/>
            <a:ext cx="2400300" cy="498404"/>
          </a:xfrm>
          <a:prstGeom prst="rect">
            <a:avLst/>
          </a:prstGeom>
          <a:solidFill>
            <a:srgbClr val="800000"/>
          </a:solidFill>
          <a:ln w="57150" cmpd="thickThin">
            <a:solidFill>
              <a:schemeClr val="tx1"/>
            </a:solidFill>
            <a:miter lim="800000"/>
            <a:headEnd/>
            <a:tailEnd/>
          </a:ln>
        </p:spPr>
        <p:txBody>
          <a:bodyPr wrap="square" anchor="ctr" anchorCtr="1">
            <a:noAutofit/>
          </a:bodyPr>
          <a:lstStyle/>
          <a:p>
            <a:pPr algn="ctr">
              <a:lnSpc>
                <a:spcPct val="90000"/>
              </a:lnSpc>
              <a:spcBef>
                <a:spcPct val="0"/>
              </a:spcBef>
            </a:pPr>
            <a:r>
              <a:rPr lang="ar-EG" sz="1400" dirty="0"/>
              <a:t> </a:t>
            </a:r>
            <a:r>
              <a:rPr lang="fr-FR" sz="1400" dirty="0"/>
              <a:t>Menu Procession/Litanie</a:t>
            </a:r>
            <a:endParaRPr lang="ar-EG" sz="1600" dirty="0"/>
          </a:p>
        </p:txBody>
      </p:sp>
      <p:sp>
        <p:nvSpPr>
          <p:cNvPr id="10" name="Action Button: Custom 22">
            <a:hlinkClick r:id="rId3" action="ppaction://hlinksldjump" highlightClick="1"/>
            <a:extLst>
              <a:ext uri="{FF2B5EF4-FFF2-40B4-BE49-F238E27FC236}">
                <a16:creationId xmlns:a16="http://schemas.microsoft.com/office/drawing/2014/main" id="{93204FFA-2E31-4605-854C-D98F56ABC5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2937759201"/>
              </p:ext>
            </p:extLst>
          </p:nvPr>
        </p:nvGraphicFramePr>
        <p:xfrm>
          <a:off x="0" y="133350"/>
          <a:ext cx="9144000" cy="4495800"/>
        </p:xfrm>
        <a:graphic>
          <a:graphicData uri="http://schemas.openxmlformats.org/drawingml/2006/table">
            <a:tbl>
              <a:tblPr/>
              <a:tblGrid>
                <a:gridCol w="5346700">
                  <a:extLst>
                    <a:ext uri="{9D8B030D-6E8A-4147-A177-3AD203B41FA5}">
                      <a16:colId xmlns:a16="http://schemas.microsoft.com/office/drawing/2014/main" val="20000"/>
                    </a:ext>
                  </a:extLst>
                </a:gridCol>
                <a:gridCol w="3797300">
                  <a:extLst>
                    <a:ext uri="{9D8B030D-6E8A-4147-A177-3AD203B41FA5}">
                      <a16:colId xmlns:a16="http://schemas.microsoft.com/office/drawing/2014/main" val="20001"/>
                    </a:ext>
                  </a:extLst>
                </a:gridCol>
              </a:tblGrid>
              <a:tr h="1988820">
                <a:tc>
                  <a:txBody>
                    <a:bodyPr/>
                    <a:lstStyle/>
                    <a:p>
                      <a:pPr algn="ctr"/>
                      <a:r>
                        <a:rPr lang="fr-FR" sz="2400" b="0" i="0" u="none" strike="noStrike" kern="1200" baseline="0" dirty="0">
                          <a:solidFill>
                            <a:schemeClr val="tx1"/>
                          </a:solidFill>
                          <a:latin typeface="+mn-lt"/>
                          <a:ea typeface="+mn-ea"/>
                          <a:cs typeface="+mn-cs"/>
                        </a:rPr>
                        <a:t>Il vécut quarante ans,</a:t>
                      </a:r>
                    </a:p>
                    <a:p>
                      <a:pPr algn="ctr"/>
                      <a:r>
                        <a:rPr lang="fr-FR" sz="2400" b="0" i="0" u="none" strike="noStrike" kern="1200" baseline="0" dirty="0">
                          <a:solidFill>
                            <a:schemeClr val="tx1"/>
                          </a:solidFill>
                          <a:latin typeface="+mn-lt"/>
                          <a:ea typeface="+mn-ea"/>
                          <a:cs typeface="+mn-cs"/>
                        </a:rPr>
                        <a:t>et devint évêque, </a:t>
                      </a:r>
                    </a:p>
                    <a:p>
                      <a:pPr algn="ctr"/>
                      <a:r>
                        <a:rPr lang="fr-FR" sz="2400" b="0" i="0" u="none" strike="noStrike" kern="1200" baseline="0" dirty="0">
                          <a:solidFill>
                            <a:schemeClr val="tx1"/>
                          </a:solidFill>
                          <a:latin typeface="+mn-lt"/>
                          <a:ea typeface="+mn-ea"/>
                          <a:cs typeface="+mn-cs"/>
                        </a:rPr>
                        <a:t>sur le siège de Chypre, </a:t>
                      </a:r>
                    </a:p>
                    <a:p>
                      <a:pPr algn="ctr"/>
                      <a:r>
                        <a:rPr lang="fr-FR" sz="2400" b="0" i="0" u="none" strike="noStrike" kern="1200" baseline="0" dirty="0">
                          <a:solidFill>
                            <a:schemeClr val="tx1"/>
                          </a:solidFill>
                          <a:latin typeface="+mn-lt"/>
                          <a:ea typeface="+mn-ea"/>
                          <a:cs typeface="+mn-cs"/>
                        </a:rPr>
                        <a:t>et il conduisit le troupeau du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وعاش أربعين سنة وصار</a:t>
                      </a:r>
                    </a:p>
                    <a:p>
                      <a:pPr algn="ctr"/>
                      <a:r>
                        <a:rPr lang="ar-EG" sz="2800" b="0" i="0" u="none" strike="noStrike" kern="1200" baseline="0" dirty="0">
                          <a:solidFill>
                            <a:schemeClr val="tx1"/>
                          </a:solidFill>
                          <a:latin typeface="+mn-lt"/>
                          <a:ea typeface="+mn-ea"/>
                          <a:cs typeface="+mn-cs"/>
                        </a:rPr>
                        <a:t>أسقفا علي كرسي قبرص</a:t>
                      </a:r>
                    </a:p>
                    <a:p>
                      <a:pPr algn="ctr"/>
                      <a:r>
                        <a:rPr lang="ar-EG" sz="2800" b="0" i="0" u="none" strike="noStrike" kern="1200" baseline="0" dirty="0">
                          <a:solidFill>
                            <a:schemeClr val="tx1"/>
                          </a:solidFill>
                          <a:latin typeface="+mn-lt"/>
                          <a:ea typeface="+mn-ea"/>
                          <a:cs typeface="+mn-cs"/>
                        </a:rPr>
                        <a:t>ورعي قطيع للمسيح.</a:t>
                      </a:r>
                      <a:endParaRPr kumimoji="0" lang="en-CA" sz="4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lang="fr-FR" sz="4000" b="0" i="0" u="none" strike="noStrike" kern="1200" baseline="0" dirty="0" err="1">
                          <a:solidFill>
                            <a:srgbClr val="FFFF00"/>
                          </a:solidFill>
                          <a:latin typeface="Coptic1" pitchFamily="2" charset="0"/>
                          <a:ea typeface="+mn-ea"/>
                          <a:cs typeface="+mn-cs"/>
                        </a:rPr>
                        <a:t>Ouoh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afwnq</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n~h~me</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n~rompi</a:t>
                      </a:r>
                      <a:r>
                        <a:rPr lang="fr-FR" sz="4000" b="0" i="0" u="none" strike="noStrike" kern="1200" baseline="0" dirty="0">
                          <a:solidFill>
                            <a:srgbClr val="FFFF00"/>
                          </a:solidFill>
                          <a:latin typeface="Coptic1" pitchFamily="2" charset="0"/>
                          <a:ea typeface="+mn-ea"/>
                          <a:cs typeface="+mn-cs"/>
                        </a:rPr>
                        <a:t>:</a:t>
                      </a:r>
                    </a:p>
                    <a:p>
                      <a:pPr algn="ctr"/>
                      <a:r>
                        <a:rPr lang="fr-FR" sz="4000" b="0" i="0" u="none" strike="noStrike" kern="1200" baseline="0" dirty="0" err="1">
                          <a:solidFill>
                            <a:srgbClr val="FFFF00"/>
                          </a:solidFill>
                          <a:latin typeface="Coptic1" pitchFamily="2" charset="0"/>
                          <a:ea typeface="+mn-ea"/>
                          <a:cs typeface="+mn-cs"/>
                        </a:rPr>
                        <a:t>ouoh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afswpi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n~oue~pickopoc</a:t>
                      </a:r>
                      <a:r>
                        <a:rPr lang="fr-FR" sz="4000" b="0" i="0" u="none" strike="noStrike" kern="1200" baseline="0" dirty="0">
                          <a:solidFill>
                            <a:srgbClr val="FFFF00"/>
                          </a:solidFill>
                          <a:latin typeface="Coptic1" pitchFamily="2" charset="0"/>
                          <a:ea typeface="+mn-ea"/>
                          <a:cs typeface="+mn-cs"/>
                        </a:rPr>
                        <a:t>:</a:t>
                      </a:r>
                    </a:p>
                    <a:p>
                      <a:pPr algn="ctr"/>
                      <a:r>
                        <a:rPr lang="fr-FR" sz="4000" b="0" i="0" u="none" strike="noStrike" kern="1200" baseline="0" dirty="0" err="1">
                          <a:solidFill>
                            <a:srgbClr val="FFFF00"/>
                          </a:solidFill>
                          <a:latin typeface="Coptic1" pitchFamily="2" charset="0"/>
                          <a:ea typeface="+mn-ea"/>
                          <a:cs typeface="+mn-cs"/>
                        </a:rPr>
                        <a:t>Hijen</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piy~ronoc</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n~te</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Kuproc</a:t>
                      </a:r>
                      <a:r>
                        <a:rPr lang="fr-FR" sz="4000" b="0" i="0" u="none" strike="noStrike" kern="1200" baseline="0" dirty="0">
                          <a:solidFill>
                            <a:srgbClr val="FFFF00"/>
                          </a:solidFill>
                          <a:latin typeface="Coptic1" pitchFamily="2" charset="0"/>
                          <a:ea typeface="+mn-ea"/>
                          <a:cs typeface="+mn-cs"/>
                        </a:rPr>
                        <a:t>: </a:t>
                      </a:r>
                    </a:p>
                    <a:p>
                      <a:pPr algn="ctr"/>
                      <a:r>
                        <a:rPr lang="da-DK" sz="4000" b="0" i="0" u="none" strike="noStrike" kern="1200" baseline="0" dirty="0">
                          <a:solidFill>
                            <a:srgbClr val="FFFF00"/>
                          </a:solidFill>
                          <a:latin typeface="Coptic1" pitchFamily="2" charset="0"/>
                          <a:ea typeface="+mn-ea"/>
                          <a:cs typeface="+mn-cs"/>
                        </a:rPr>
                        <a:t>afa~moni nio~hi n~te P,#c#.</a:t>
                      </a:r>
                      <a:endParaRPr kumimoji="0" lang="en-US" sz="6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28595886"/>
      </p:ext>
    </p:extLst>
  </p:cSld>
  <p:clrMapOvr>
    <a:masterClrMapping/>
  </p:clrMapOvr>
  <p:transition/>
</p:sld>
</file>

<file path=ppt/slides/slide1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2084678832"/>
              </p:ext>
            </p:extLst>
          </p:nvPr>
        </p:nvGraphicFramePr>
        <p:xfrm>
          <a:off x="0" y="133350"/>
          <a:ext cx="9144000" cy="4495800"/>
        </p:xfrm>
        <a:graphic>
          <a:graphicData uri="http://schemas.openxmlformats.org/drawingml/2006/table">
            <a:tbl>
              <a:tblPr/>
              <a:tblGrid>
                <a:gridCol w="53340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988820">
                <a:tc>
                  <a:txBody>
                    <a:bodyPr/>
                    <a:lstStyle/>
                    <a:p>
                      <a:pPr algn="ctr"/>
                      <a:r>
                        <a:rPr lang="fr-FR" sz="2400" b="0" i="0" u="none" strike="noStrike" kern="1200" baseline="0" dirty="0">
                          <a:solidFill>
                            <a:schemeClr val="tx1"/>
                          </a:solidFill>
                          <a:latin typeface="+mn-lt"/>
                          <a:ea typeface="+mn-ea"/>
                          <a:cs typeface="+mn-cs"/>
                        </a:rPr>
                        <a:t>Heureux es-tu ô notre saint</a:t>
                      </a:r>
                    </a:p>
                    <a:p>
                      <a:pPr algn="ctr"/>
                      <a:r>
                        <a:rPr lang="fr-FR" sz="2400" b="0" i="0" u="none" strike="noStrike" kern="1200" baseline="0" dirty="0">
                          <a:solidFill>
                            <a:schemeClr val="tx1"/>
                          </a:solidFill>
                          <a:latin typeface="+mn-lt"/>
                          <a:ea typeface="+mn-ea"/>
                          <a:cs typeface="+mn-cs"/>
                        </a:rPr>
                        <a:t>père Lazare l’évêque, car tu fus digne </a:t>
                      </a:r>
                    </a:p>
                    <a:p>
                      <a:pPr algn="ctr"/>
                      <a:r>
                        <a:rPr lang="fr-FR" sz="2400" b="0" i="0" u="none" strike="noStrike" kern="1200" baseline="0" dirty="0">
                          <a:solidFill>
                            <a:schemeClr val="tx1"/>
                          </a:solidFill>
                          <a:latin typeface="+mn-lt"/>
                          <a:ea typeface="+mn-ea"/>
                          <a:cs typeface="+mn-cs"/>
                        </a:rPr>
                        <a:t>d’entendre la voix de Jésus, </a:t>
                      </a:r>
                    </a:p>
                    <a:p>
                      <a:pPr algn="ctr"/>
                      <a:r>
                        <a:rPr lang="fr-FR" sz="2400" b="0" i="0" u="none" strike="noStrike" kern="1200" baseline="0" dirty="0">
                          <a:solidFill>
                            <a:schemeClr val="tx1"/>
                          </a:solidFill>
                          <a:latin typeface="+mn-lt"/>
                          <a:ea typeface="+mn-ea"/>
                          <a:cs typeface="+mn-cs"/>
                        </a:rPr>
                        <a:t>le Dieu des vivants et des morts.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طوباك يا أبانا القديس لعازر</a:t>
                      </a:r>
                    </a:p>
                    <a:p>
                      <a:pPr algn="ctr"/>
                      <a:r>
                        <a:rPr lang="ar-EG" sz="2800" b="0" i="0" u="none" strike="noStrike" kern="1200" baseline="0" dirty="0">
                          <a:solidFill>
                            <a:schemeClr val="tx1"/>
                          </a:solidFill>
                          <a:latin typeface="+mn-lt"/>
                          <a:ea typeface="+mn-ea"/>
                          <a:cs typeface="+mn-cs"/>
                        </a:rPr>
                        <a:t>الأسقف لأنك استحققت</a:t>
                      </a:r>
                    </a:p>
                    <a:p>
                      <a:pPr algn="ctr"/>
                      <a:r>
                        <a:rPr lang="ar-EG" sz="2800" b="0" i="0" u="none" strike="noStrike" kern="1200" baseline="0" dirty="0">
                          <a:solidFill>
                            <a:schemeClr val="tx1"/>
                          </a:solidFill>
                          <a:latin typeface="+mn-lt"/>
                          <a:ea typeface="+mn-ea"/>
                          <a:cs typeface="+mn-cs"/>
                        </a:rPr>
                        <a:t>صوت يسوع إله الأحياء</a:t>
                      </a:r>
                    </a:p>
                    <a:p>
                      <a:pPr algn="ctr"/>
                      <a:r>
                        <a:rPr lang="ar-EG" sz="2800" b="0" i="0" u="none" strike="noStrike" kern="1200" baseline="0" dirty="0">
                          <a:solidFill>
                            <a:schemeClr val="tx1"/>
                          </a:solidFill>
                          <a:latin typeface="+mn-lt"/>
                          <a:ea typeface="+mn-ea"/>
                          <a:cs typeface="+mn-cs"/>
                        </a:rPr>
                        <a:t>والأموات.</a:t>
                      </a:r>
                      <a:endParaRPr kumimoji="0" lang="en-CA" sz="4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lang="fr-FR" sz="4000" b="0" i="0" u="none" strike="noStrike" kern="1200" baseline="0" dirty="0" err="1">
                          <a:solidFill>
                            <a:srgbClr val="FFFF00"/>
                          </a:solidFill>
                          <a:latin typeface="Coptic1" pitchFamily="2" charset="0"/>
                          <a:ea typeface="+mn-ea"/>
                          <a:cs typeface="+mn-cs"/>
                        </a:rPr>
                        <a:t>W~ouniatk</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peniwt</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e#y#u</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Lazaroc</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pie~pickopoc</a:t>
                      </a:r>
                      <a:r>
                        <a:rPr lang="fr-FR" sz="4000" b="0" i="0" u="none" strike="noStrike" kern="1200" baseline="0" dirty="0">
                          <a:solidFill>
                            <a:srgbClr val="FFFF00"/>
                          </a:solidFill>
                          <a:latin typeface="Coptic1" pitchFamily="2" charset="0"/>
                          <a:ea typeface="+mn-ea"/>
                          <a:cs typeface="+mn-cs"/>
                        </a:rPr>
                        <a:t>:</a:t>
                      </a:r>
                    </a:p>
                    <a:p>
                      <a:pPr algn="ctr"/>
                      <a:r>
                        <a:rPr lang="fr-FR" sz="4000" b="0" i="0" u="none" strike="noStrike" kern="1200" baseline="0" dirty="0">
                          <a:solidFill>
                            <a:srgbClr val="FFFF00"/>
                          </a:solidFill>
                          <a:latin typeface="Coptic1" pitchFamily="2" charset="0"/>
                          <a:ea typeface="+mn-ea"/>
                          <a:cs typeface="+mn-cs"/>
                        </a:rPr>
                        <a:t>je </a:t>
                      </a:r>
                      <a:r>
                        <a:rPr lang="fr-FR" sz="4000" b="0" i="0" u="none" strike="noStrike" kern="1200" baseline="0" dirty="0" err="1">
                          <a:solidFill>
                            <a:srgbClr val="FFFF00"/>
                          </a:solidFill>
                          <a:latin typeface="Coptic1" pitchFamily="2" charset="0"/>
                          <a:ea typeface="+mn-ea"/>
                          <a:cs typeface="+mn-cs"/>
                        </a:rPr>
                        <a:t>akerp~emp~sa</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n~t~c~m</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n~te</a:t>
                      </a:r>
                      <a:r>
                        <a:rPr lang="fr-FR" sz="4000" b="0" i="0" u="none" strike="noStrike" kern="1200" baseline="0" dirty="0">
                          <a:solidFill>
                            <a:srgbClr val="FFFF00"/>
                          </a:solidFill>
                          <a:latin typeface="Coptic1" pitchFamily="2" charset="0"/>
                          <a:ea typeface="+mn-ea"/>
                          <a:cs typeface="+mn-cs"/>
                        </a:rPr>
                        <a:t> </a:t>
                      </a:r>
                      <a:r>
                        <a:rPr lang="pt-BR" sz="4000" b="0" i="0" u="none" strike="noStrike" kern="1200" baseline="0" dirty="0">
                          <a:solidFill>
                            <a:srgbClr val="FFFF00"/>
                          </a:solidFill>
                          <a:latin typeface="Coptic1" pitchFamily="2" charset="0"/>
                          <a:ea typeface="+mn-ea"/>
                          <a:cs typeface="+mn-cs"/>
                        </a:rPr>
                        <a:t>I/#c#: </a:t>
                      </a:r>
                    </a:p>
                    <a:p>
                      <a:pPr algn="ctr"/>
                      <a:r>
                        <a:rPr lang="pt-BR" sz="4000" b="0" i="0" u="none" strike="noStrike" kern="1200" baseline="0" dirty="0">
                          <a:solidFill>
                            <a:srgbClr val="FFFF00"/>
                          </a:solidFill>
                          <a:latin typeface="Coptic1" pitchFamily="2" charset="0"/>
                          <a:ea typeface="+mn-ea"/>
                          <a:cs typeface="+mn-cs"/>
                        </a:rPr>
                        <a:t>V] n~n/e~twnq nem </a:t>
                      </a:r>
                      <a:r>
                        <a:rPr lang="fr-FR" sz="4000" b="0" i="0" u="none" strike="noStrike" kern="1200" baseline="0" dirty="0" err="1">
                          <a:solidFill>
                            <a:srgbClr val="FFFF00"/>
                          </a:solidFill>
                          <a:latin typeface="Coptic1" pitchFamily="2" charset="0"/>
                          <a:ea typeface="+mn-ea"/>
                          <a:cs typeface="+mn-cs"/>
                        </a:rPr>
                        <a:t>nirefmwout</a:t>
                      </a:r>
                      <a:r>
                        <a:rPr lang="fr-FR" sz="4000" b="0" i="0" u="none" strike="noStrike" kern="1200" baseline="0" dirty="0">
                          <a:solidFill>
                            <a:srgbClr val="FFFF00"/>
                          </a:solidFill>
                          <a:latin typeface="Coptic1" pitchFamily="2" charset="0"/>
                          <a:ea typeface="+mn-ea"/>
                          <a:cs typeface="+mn-cs"/>
                        </a:rPr>
                        <a:t>.</a:t>
                      </a:r>
                      <a:endParaRPr kumimoji="0" lang="en-US" sz="6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1878722589"/>
      </p:ext>
    </p:extLst>
  </p:cSld>
  <p:clrMapOvr>
    <a:masterClrMapping/>
  </p:clrMapOvr>
  <p:transition/>
</p:sld>
</file>

<file path=ppt/slides/slide1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2174921503"/>
              </p:ext>
            </p:extLst>
          </p:nvPr>
        </p:nvGraphicFramePr>
        <p:xfrm>
          <a:off x="0" y="133350"/>
          <a:ext cx="9144000" cy="4495800"/>
        </p:xfrm>
        <a:graphic>
          <a:graphicData uri="http://schemas.openxmlformats.org/drawingml/2006/table">
            <a:tbl>
              <a:tblPr/>
              <a:tblGrid>
                <a:gridCol w="53340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988820">
                <a:tc>
                  <a:txBody>
                    <a:bodyPr/>
                    <a:lstStyle/>
                    <a:p>
                      <a:pPr algn="ctr"/>
                      <a:r>
                        <a:rPr lang="fr-FR" sz="2400" b="0" i="0" u="none" strike="noStrike" kern="1200" baseline="0" dirty="0">
                          <a:solidFill>
                            <a:schemeClr val="tx1"/>
                          </a:solidFill>
                          <a:latin typeface="+mn-lt"/>
                          <a:ea typeface="+mn-ea"/>
                          <a:cs typeface="+mn-cs"/>
                        </a:rPr>
                        <a:t>Réjouis-toi bien-aimé Lazare,</a:t>
                      </a:r>
                    </a:p>
                    <a:p>
                      <a:pPr algn="ctr"/>
                      <a:r>
                        <a:rPr lang="fr-FR" sz="2400" b="0" i="0" u="none" strike="noStrike" kern="1200" baseline="0" dirty="0">
                          <a:solidFill>
                            <a:schemeClr val="tx1"/>
                          </a:solidFill>
                          <a:latin typeface="+mn-lt"/>
                          <a:ea typeface="+mn-ea"/>
                          <a:cs typeface="+mn-cs"/>
                        </a:rPr>
                        <a:t>car tu fus digne de l’épiscopat,</a:t>
                      </a:r>
                    </a:p>
                    <a:p>
                      <a:pPr algn="ctr"/>
                      <a:r>
                        <a:rPr lang="fr-FR" sz="2400" b="0" i="0" u="none" strike="noStrike" kern="1200" baseline="0" dirty="0">
                          <a:solidFill>
                            <a:schemeClr val="tx1"/>
                          </a:solidFill>
                          <a:latin typeface="+mn-lt"/>
                          <a:ea typeface="+mn-ea"/>
                          <a:cs typeface="+mn-cs"/>
                        </a:rPr>
                        <a:t>et tu conduisis le troupeau,</a:t>
                      </a:r>
                    </a:p>
                    <a:p>
                      <a:pPr algn="ctr"/>
                      <a:r>
                        <a:rPr lang="fr-FR" sz="2400" b="0" i="0" u="none" strike="noStrike" kern="1200" baseline="0" dirty="0">
                          <a:solidFill>
                            <a:schemeClr val="tx1"/>
                          </a:solidFill>
                          <a:latin typeface="+mn-lt"/>
                          <a:ea typeface="+mn-ea"/>
                          <a:cs typeface="+mn-cs"/>
                        </a:rPr>
                        <a:t>ô grand berger.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افرح يا لعازر الحبيب لأنك</a:t>
                      </a:r>
                    </a:p>
                    <a:p>
                      <a:pPr algn="ctr"/>
                      <a:r>
                        <a:rPr lang="ar-EG" sz="2800" b="0" i="0" u="none" strike="noStrike" kern="1200" baseline="0" dirty="0">
                          <a:solidFill>
                            <a:schemeClr val="tx1"/>
                          </a:solidFill>
                          <a:latin typeface="+mn-lt"/>
                          <a:ea typeface="+mn-ea"/>
                          <a:cs typeface="+mn-cs"/>
                        </a:rPr>
                        <a:t>استحققت الأسقفية</a:t>
                      </a:r>
                    </a:p>
                    <a:p>
                      <a:pPr algn="ctr"/>
                      <a:r>
                        <a:rPr lang="ar-EG" sz="2800" b="0" i="0" u="none" strike="noStrike" kern="1200" baseline="0" dirty="0">
                          <a:solidFill>
                            <a:schemeClr val="tx1"/>
                          </a:solidFill>
                          <a:latin typeface="+mn-lt"/>
                          <a:ea typeface="+mn-ea"/>
                          <a:cs typeface="+mn-cs"/>
                        </a:rPr>
                        <a:t>ورعيت الخراف أيها الراعي</a:t>
                      </a:r>
                    </a:p>
                    <a:p>
                      <a:pPr algn="ctr"/>
                      <a:r>
                        <a:rPr lang="ar-EG" sz="2800" b="0" i="0" u="none" strike="noStrike" kern="1200" baseline="0" dirty="0">
                          <a:solidFill>
                            <a:schemeClr val="tx1"/>
                          </a:solidFill>
                          <a:latin typeface="+mn-lt"/>
                          <a:ea typeface="+mn-ea"/>
                          <a:cs typeface="+mn-cs"/>
                        </a:rPr>
                        <a:t>العظيم.</a:t>
                      </a:r>
                      <a:endParaRPr kumimoji="0" lang="en-CA" sz="4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lang="fr-FR" sz="4000" b="0" i="0" u="none" strike="noStrike" kern="1200" baseline="0" dirty="0" err="1">
                          <a:solidFill>
                            <a:srgbClr val="FFFF00"/>
                          </a:solidFill>
                          <a:latin typeface="Coptic1" pitchFamily="2" charset="0"/>
                          <a:ea typeface="+mn-ea"/>
                          <a:cs typeface="+mn-cs"/>
                        </a:rPr>
                        <a:t>Rasi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Lazaroc</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pimenrit</a:t>
                      </a:r>
                      <a:r>
                        <a:rPr lang="fr-FR" sz="4000" b="0" i="0" u="none" strike="noStrike" kern="1200" baseline="0" dirty="0">
                          <a:solidFill>
                            <a:srgbClr val="FFFF00"/>
                          </a:solidFill>
                          <a:latin typeface="Coptic1" pitchFamily="2" charset="0"/>
                          <a:ea typeface="+mn-ea"/>
                          <a:cs typeface="+mn-cs"/>
                        </a:rPr>
                        <a:t>:</a:t>
                      </a:r>
                    </a:p>
                    <a:p>
                      <a:pPr algn="ctr"/>
                      <a:r>
                        <a:rPr lang="fr-FR" sz="4000" b="0" i="0" u="none" strike="noStrike" kern="1200" baseline="0" dirty="0">
                          <a:solidFill>
                            <a:srgbClr val="FFFF00"/>
                          </a:solidFill>
                          <a:latin typeface="Coptic1" pitchFamily="2" charset="0"/>
                          <a:ea typeface="+mn-ea"/>
                          <a:cs typeface="+mn-cs"/>
                        </a:rPr>
                        <a:t>je </a:t>
                      </a:r>
                      <a:r>
                        <a:rPr lang="fr-FR" sz="4000" b="0" i="0" u="none" strike="noStrike" kern="1200" baseline="0" dirty="0" err="1">
                          <a:solidFill>
                            <a:srgbClr val="FFFF00"/>
                          </a:solidFill>
                          <a:latin typeface="Coptic1" pitchFamily="2" charset="0"/>
                          <a:ea typeface="+mn-ea"/>
                          <a:cs typeface="+mn-cs"/>
                        </a:rPr>
                        <a:t>akemp~sa</a:t>
                      </a:r>
                      <a:r>
                        <a:rPr lang="fr-FR" sz="4000" b="0" i="0" u="none" strike="noStrike" kern="1200" baseline="0" dirty="0">
                          <a:solidFill>
                            <a:srgbClr val="FFFF00"/>
                          </a:solidFill>
                          <a:latin typeface="Coptic1" pitchFamily="2" charset="0"/>
                          <a:ea typeface="+mn-ea"/>
                          <a:cs typeface="+mn-cs"/>
                        </a:rPr>
                        <a:t> </a:t>
                      </a:r>
                      <a:r>
                        <a:rPr lang="en-US" sz="4000" b="0" i="0" u="none" strike="noStrike" kern="1200" baseline="0" dirty="0">
                          <a:solidFill>
                            <a:srgbClr val="FFFF00"/>
                          </a:solidFill>
                          <a:latin typeface="Coptic1" pitchFamily="2" charset="0"/>
                          <a:ea typeface="+mn-ea"/>
                          <a:cs typeface="+mn-cs"/>
                        </a:rPr>
                        <a:t>n~]</a:t>
                      </a:r>
                      <a:r>
                        <a:rPr lang="en-US" sz="4000" b="0" i="0" u="none" strike="noStrike" kern="1200" baseline="0" dirty="0" err="1">
                          <a:solidFill>
                            <a:srgbClr val="FFFF00"/>
                          </a:solidFill>
                          <a:latin typeface="Coptic1" pitchFamily="2" charset="0"/>
                          <a:ea typeface="+mn-ea"/>
                          <a:cs typeface="+mn-cs"/>
                        </a:rPr>
                        <a:t>mete~pickopoc</a:t>
                      </a:r>
                      <a:r>
                        <a:rPr lang="en-US" sz="4000" b="0" i="0" u="none" strike="noStrike" kern="1200" baseline="0" dirty="0">
                          <a:solidFill>
                            <a:srgbClr val="FFFF00"/>
                          </a:solidFill>
                          <a:latin typeface="Coptic1" pitchFamily="2" charset="0"/>
                          <a:ea typeface="+mn-ea"/>
                          <a:cs typeface="+mn-cs"/>
                        </a:rPr>
                        <a:t>: </a:t>
                      </a:r>
                      <a:r>
                        <a:rPr lang="en-US" sz="4000" b="0" i="0" u="none" strike="noStrike" kern="1200" baseline="0" dirty="0" err="1">
                          <a:solidFill>
                            <a:srgbClr val="FFFF00"/>
                          </a:solidFill>
                          <a:latin typeface="Coptic1" pitchFamily="2" charset="0"/>
                          <a:ea typeface="+mn-ea"/>
                          <a:cs typeface="+mn-cs"/>
                        </a:rPr>
                        <a:t>aka~moni</a:t>
                      </a:r>
                      <a:r>
                        <a:rPr lang="en-US"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n~nie~cwou</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a:solidFill>
                            <a:srgbClr val="FFFF00"/>
                          </a:solidFill>
                          <a:latin typeface="Coptic1" pitchFamily="2" charset="0"/>
                          <a:ea typeface="+mn-ea"/>
                          <a:cs typeface="+mn-cs"/>
                        </a:rPr>
                        <a:t>w~ </a:t>
                      </a:r>
                      <a:r>
                        <a:rPr lang="fr-FR" sz="4000" b="0" i="0" u="none" strike="noStrike" kern="1200" baseline="0" dirty="0" err="1">
                          <a:solidFill>
                            <a:srgbClr val="FFFF00"/>
                          </a:solidFill>
                          <a:latin typeface="Coptic1" pitchFamily="2" charset="0"/>
                          <a:ea typeface="+mn-ea"/>
                          <a:cs typeface="+mn-cs"/>
                        </a:rPr>
                        <a:t>pinis</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m~mane~cwou</a:t>
                      </a:r>
                      <a:r>
                        <a:rPr lang="fr-FR" sz="4000" b="0" i="0" u="none" strike="noStrike" kern="1200" baseline="0" dirty="0">
                          <a:solidFill>
                            <a:srgbClr val="FFFF00"/>
                          </a:solidFill>
                          <a:latin typeface="Coptic1" pitchFamily="2" charset="0"/>
                          <a:ea typeface="+mn-ea"/>
                          <a:cs typeface="+mn-cs"/>
                        </a:rPr>
                        <a:t>.</a:t>
                      </a:r>
                      <a:endParaRPr kumimoji="0" lang="en-US" sz="6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401683079"/>
      </p:ext>
    </p:extLst>
  </p:cSld>
  <p:clrMapOvr>
    <a:masterClrMapping/>
  </p:clrMapOvr>
  <p:transition/>
</p:sld>
</file>

<file path=ppt/slides/slide1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1025427692"/>
              </p:ext>
            </p:extLst>
          </p:nvPr>
        </p:nvGraphicFramePr>
        <p:xfrm>
          <a:off x="0" y="133350"/>
          <a:ext cx="9144000" cy="4495800"/>
        </p:xfrm>
        <a:graphic>
          <a:graphicData uri="http://schemas.openxmlformats.org/drawingml/2006/table">
            <a:tbl>
              <a:tblPr/>
              <a:tblGrid>
                <a:gridCol w="53340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988820">
                <a:tc>
                  <a:txBody>
                    <a:bodyPr/>
                    <a:lstStyle/>
                    <a:p>
                      <a:pPr algn="ctr"/>
                      <a:r>
                        <a:rPr lang="fr-FR" sz="2400" b="0" i="0" u="none" strike="noStrike" kern="1200" baseline="0" dirty="0">
                          <a:solidFill>
                            <a:schemeClr val="tx1"/>
                          </a:solidFill>
                          <a:latin typeface="+mn-lt"/>
                          <a:ea typeface="+mn-ea"/>
                          <a:cs typeface="+mn-cs"/>
                        </a:rPr>
                        <a:t>Nous te demandons ô notre père, d’intercéder en notre faveur </a:t>
                      </a:r>
                    </a:p>
                    <a:p>
                      <a:pPr algn="ctr"/>
                      <a:r>
                        <a:rPr lang="fr-FR" sz="2400" b="0" i="0" u="none" strike="noStrike" kern="1200" baseline="0" dirty="0">
                          <a:solidFill>
                            <a:schemeClr val="tx1"/>
                          </a:solidFill>
                          <a:latin typeface="+mn-lt"/>
                          <a:ea typeface="+mn-ea"/>
                          <a:cs typeface="+mn-cs"/>
                        </a:rPr>
                        <a:t>devant le Christ qui t’a aimé,</a:t>
                      </a:r>
                    </a:p>
                    <a:p>
                      <a:pPr algn="ctr"/>
                      <a:r>
                        <a:rPr lang="fr-FR" sz="2400" b="0" i="0" u="none" strike="noStrike" kern="1200" baseline="0" dirty="0">
                          <a:solidFill>
                            <a:schemeClr val="tx1"/>
                          </a:solidFill>
                          <a:latin typeface="+mn-lt"/>
                          <a:ea typeface="+mn-ea"/>
                          <a:cs typeface="+mn-cs"/>
                        </a:rPr>
                        <a:t>et qui t’a ressuscité des morts.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نطلب إليك يا أبانا لكي</a:t>
                      </a:r>
                    </a:p>
                    <a:p>
                      <a:pPr algn="ctr"/>
                      <a:r>
                        <a:rPr lang="ar-EG" sz="2800" b="0" i="0" u="none" strike="noStrike" kern="1200" baseline="0" dirty="0">
                          <a:solidFill>
                            <a:schemeClr val="tx1"/>
                          </a:solidFill>
                          <a:latin typeface="+mn-lt"/>
                          <a:ea typeface="+mn-ea"/>
                          <a:cs typeface="+mn-cs"/>
                        </a:rPr>
                        <a:t>تشفع فينا أمام المسيح</a:t>
                      </a:r>
                    </a:p>
                    <a:p>
                      <a:pPr algn="ctr"/>
                      <a:r>
                        <a:rPr lang="ar-EG" sz="2800" b="0" i="0" u="none" strike="noStrike" kern="1200" baseline="0" dirty="0">
                          <a:solidFill>
                            <a:schemeClr val="tx1"/>
                          </a:solidFill>
                          <a:latin typeface="+mn-lt"/>
                          <a:ea typeface="+mn-ea"/>
                          <a:cs typeface="+mn-cs"/>
                        </a:rPr>
                        <a:t>الذي أحبك وأقامك من</a:t>
                      </a:r>
                    </a:p>
                    <a:p>
                      <a:pPr algn="ctr"/>
                      <a:r>
                        <a:rPr lang="ar-EG" sz="2800" b="0" i="0" u="none" strike="noStrike" kern="1200" baseline="0" dirty="0">
                          <a:solidFill>
                            <a:schemeClr val="tx1"/>
                          </a:solidFill>
                          <a:latin typeface="+mn-lt"/>
                          <a:ea typeface="+mn-ea"/>
                          <a:cs typeface="+mn-cs"/>
                        </a:rPr>
                        <a:t>الأموات.</a:t>
                      </a:r>
                      <a:endParaRPr kumimoji="0" lang="en-CA" sz="4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lang="fr-FR" sz="4000" b="0" i="0" u="none" strike="noStrike" kern="1200" baseline="0" dirty="0" err="1">
                          <a:solidFill>
                            <a:srgbClr val="FFFF00"/>
                          </a:solidFill>
                          <a:latin typeface="Coptic1" pitchFamily="2" charset="0"/>
                          <a:ea typeface="+mn-ea"/>
                          <a:cs typeface="+mn-cs"/>
                        </a:rPr>
                        <a:t>Tentwbh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m~mok</a:t>
                      </a:r>
                      <a:r>
                        <a:rPr lang="fr-FR" sz="4000" b="0" i="0" u="none" strike="noStrike" kern="1200" baseline="0" dirty="0">
                          <a:solidFill>
                            <a:srgbClr val="FFFF00"/>
                          </a:solidFill>
                          <a:latin typeface="Coptic1" pitchFamily="2" charset="0"/>
                          <a:ea typeface="+mn-ea"/>
                          <a:cs typeface="+mn-cs"/>
                        </a:rPr>
                        <a:t> w~ pat/r </a:t>
                      </a:r>
                      <a:r>
                        <a:rPr lang="fr-FR" sz="4000" b="0" i="0" u="none" strike="noStrike" kern="1200" baseline="0" dirty="0" err="1">
                          <a:solidFill>
                            <a:srgbClr val="FFFF00"/>
                          </a:solidFill>
                          <a:latin typeface="Coptic1" pitchFamily="2" charset="0"/>
                          <a:ea typeface="+mn-ea"/>
                          <a:cs typeface="+mn-cs"/>
                        </a:rPr>
                        <a:t>u~mwn</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n~tekerp~recbeuin</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e~jwn</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nahren</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P,#c</a:t>
                      </a:r>
                      <a:r>
                        <a:rPr lang="fr-FR" sz="4000" b="0" i="0" u="none" strike="noStrike" kern="1200" baseline="0" dirty="0">
                          <a:solidFill>
                            <a:srgbClr val="FFFF00"/>
                          </a:solidFill>
                          <a:latin typeface="Coptic1" pitchFamily="2" charset="0"/>
                          <a:ea typeface="+mn-ea"/>
                          <a:cs typeface="+mn-cs"/>
                        </a:rPr>
                        <a:t># v/e~~</a:t>
                      </a:r>
                      <a:r>
                        <a:rPr lang="fr-FR" sz="4000" b="0" i="0" u="none" strike="noStrike" kern="1200" baseline="0" dirty="0" err="1">
                          <a:solidFill>
                            <a:srgbClr val="FFFF00"/>
                          </a:solidFill>
                          <a:latin typeface="Coptic1" pitchFamily="2" charset="0"/>
                          <a:ea typeface="+mn-ea"/>
                          <a:cs typeface="+mn-cs"/>
                        </a:rPr>
                        <a:t>tafmenritk</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ouoh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aftwnock</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qen</a:t>
                      </a:r>
                      <a:r>
                        <a:rPr lang="fr-FR" sz="4000" b="0" i="0" u="none" strike="noStrike" kern="1200" baseline="0" dirty="0">
                          <a:solidFill>
                            <a:srgbClr val="FFFF00"/>
                          </a:solidFill>
                          <a:latin typeface="Coptic1" pitchFamily="2" charset="0"/>
                          <a:ea typeface="+mn-ea"/>
                          <a:cs typeface="+mn-cs"/>
                        </a:rPr>
                        <a:t> n/</a:t>
                      </a:r>
                      <a:r>
                        <a:rPr lang="fr-FR" sz="4000" b="0" i="0" u="none" strike="noStrike" kern="1200" baseline="0" dirty="0" err="1">
                          <a:solidFill>
                            <a:srgbClr val="FFFF00"/>
                          </a:solidFill>
                          <a:latin typeface="Coptic1" pitchFamily="2" charset="0"/>
                          <a:ea typeface="+mn-ea"/>
                          <a:cs typeface="+mn-cs"/>
                        </a:rPr>
                        <a:t>e~ymwout</a:t>
                      </a:r>
                      <a:r>
                        <a:rPr lang="fr-FR" sz="4000" b="0" i="0" u="none" strike="noStrike" kern="1200" baseline="0" dirty="0">
                          <a:solidFill>
                            <a:srgbClr val="FFFF00"/>
                          </a:solidFill>
                          <a:latin typeface="Coptic1" pitchFamily="2" charset="0"/>
                          <a:ea typeface="+mn-ea"/>
                          <a:cs typeface="+mn-cs"/>
                        </a:rPr>
                        <a:t>.</a:t>
                      </a:r>
                      <a:endParaRPr kumimoji="0" lang="en-US" sz="6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384752747"/>
      </p:ext>
    </p:extLst>
  </p:cSld>
  <p:clrMapOvr>
    <a:masterClrMapping/>
  </p:clrMapOvr>
  <p:transition/>
</p:sld>
</file>

<file path=ppt/slides/slide1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1253940372"/>
              </p:ext>
            </p:extLst>
          </p:nvPr>
        </p:nvGraphicFramePr>
        <p:xfrm>
          <a:off x="0" y="133350"/>
          <a:ext cx="9144000" cy="4495800"/>
        </p:xfrm>
        <a:graphic>
          <a:graphicData uri="http://schemas.openxmlformats.org/drawingml/2006/table">
            <a:tbl>
              <a:tblPr/>
              <a:tblGrid>
                <a:gridCol w="53340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988820">
                <a:tc>
                  <a:txBody>
                    <a:bodyPr/>
                    <a:lstStyle/>
                    <a:p>
                      <a:pPr algn="ctr"/>
                      <a:r>
                        <a:rPr lang="fr-FR" sz="2400" b="0" i="0" u="none" strike="noStrike" kern="1200" baseline="0" dirty="0">
                          <a:solidFill>
                            <a:schemeClr val="tx1"/>
                          </a:solidFill>
                          <a:latin typeface="+mn-lt"/>
                          <a:ea typeface="+mn-ea"/>
                          <a:cs typeface="+mn-cs"/>
                        </a:rPr>
                        <a:t>Implore le Seigneur pour nous,</a:t>
                      </a:r>
                    </a:p>
                    <a:p>
                      <a:pPr algn="ctr"/>
                      <a:r>
                        <a:rPr lang="fr-FR" sz="2400" b="0" i="0" u="none" strike="noStrike" kern="1200" baseline="0" dirty="0">
                          <a:solidFill>
                            <a:schemeClr val="tx1"/>
                          </a:solidFill>
                          <a:latin typeface="+mn-lt"/>
                          <a:ea typeface="+mn-ea"/>
                          <a:cs typeface="+mn-cs"/>
                        </a:rPr>
                        <a:t>ô berger du Christ,</a:t>
                      </a:r>
                    </a:p>
                    <a:p>
                      <a:pPr algn="ctr"/>
                      <a:r>
                        <a:rPr lang="fr-FR" sz="2400" b="0" i="0" u="none" strike="noStrike" kern="1200" baseline="0" dirty="0">
                          <a:solidFill>
                            <a:schemeClr val="tx1"/>
                          </a:solidFill>
                          <a:latin typeface="+mn-lt"/>
                          <a:ea typeface="+mn-ea"/>
                          <a:cs typeface="+mn-cs"/>
                        </a:rPr>
                        <a:t>Lazare l’évêque, </a:t>
                      </a:r>
                    </a:p>
                    <a:p>
                      <a:pPr algn="ctr"/>
                      <a:r>
                        <a:rPr lang="fr-FR" sz="2400" b="0" i="0" u="none" strike="noStrike" kern="1200" baseline="0" dirty="0">
                          <a:solidFill>
                            <a:schemeClr val="tx1"/>
                          </a:solidFill>
                          <a:latin typeface="+mn-lt"/>
                          <a:ea typeface="+mn-ea"/>
                          <a:cs typeface="+mn-cs"/>
                        </a:rPr>
                        <a:t>pour qu’Il nous pardonne nos péchés.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أطلب عنا أيها الراعي الذي</a:t>
                      </a:r>
                    </a:p>
                    <a:p>
                      <a:pPr algn="ctr"/>
                      <a:r>
                        <a:rPr lang="ar-EG" sz="2800" b="0" i="0" u="none" strike="noStrike" kern="1200" baseline="0" dirty="0">
                          <a:solidFill>
                            <a:schemeClr val="tx1"/>
                          </a:solidFill>
                          <a:latin typeface="+mn-lt"/>
                          <a:ea typeface="+mn-ea"/>
                          <a:cs typeface="+mn-cs"/>
                        </a:rPr>
                        <a:t>للمسيح لعازر الأسقف</a:t>
                      </a:r>
                    </a:p>
                    <a:p>
                      <a:pPr algn="ctr"/>
                      <a:r>
                        <a:rPr lang="ar-EG" sz="2800" b="0" i="0" u="none" strike="noStrike" kern="1200" baseline="0" dirty="0">
                          <a:solidFill>
                            <a:schemeClr val="tx1"/>
                          </a:solidFill>
                          <a:latin typeface="+mn-lt"/>
                          <a:ea typeface="+mn-ea"/>
                          <a:cs typeface="+mn-cs"/>
                        </a:rPr>
                        <a:t>ليغفر لنا خطايانا.</a:t>
                      </a:r>
                      <a:endParaRPr kumimoji="0" lang="en-CA" sz="4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lang="pt-BR" sz="4000" b="0" i="0" u="none" strike="noStrike" kern="1200" baseline="0" dirty="0">
                          <a:solidFill>
                            <a:srgbClr val="FFFF00"/>
                          </a:solidFill>
                          <a:latin typeface="Coptic1" pitchFamily="2" charset="0"/>
                          <a:ea typeface="+mn-ea"/>
                          <a:cs typeface="+mn-cs"/>
                        </a:rPr>
                        <a:t>Twbh m~Po#c# e~h~r/i ejwn:</a:t>
                      </a:r>
                    </a:p>
                    <a:p>
                      <a:pPr algn="ctr"/>
                      <a:r>
                        <a:rPr lang="fr-FR" sz="4000" b="0" i="0" u="none" strike="noStrike" kern="1200" baseline="0" dirty="0">
                          <a:solidFill>
                            <a:srgbClr val="FFFF00"/>
                          </a:solidFill>
                          <a:latin typeface="Coptic1" pitchFamily="2" charset="0"/>
                          <a:ea typeface="+mn-ea"/>
                          <a:cs typeface="+mn-cs"/>
                        </a:rPr>
                        <a:t>w~ </a:t>
                      </a:r>
                      <a:r>
                        <a:rPr lang="fr-FR" sz="4000" b="0" i="0" u="none" strike="noStrike" kern="1200" baseline="0" dirty="0" err="1">
                          <a:solidFill>
                            <a:srgbClr val="FFFF00"/>
                          </a:solidFill>
                          <a:latin typeface="Coptic1" pitchFamily="2" charset="0"/>
                          <a:ea typeface="+mn-ea"/>
                          <a:cs typeface="+mn-cs"/>
                        </a:rPr>
                        <a:t>pimane~cwou</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n~te</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P,#c</a:t>
                      </a:r>
                      <a:r>
                        <a:rPr lang="fr-FR" sz="4000" b="0" i="0" u="none" strike="noStrike" kern="1200" baseline="0" dirty="0">
                          <a:solidFill>
                            <a:srgbClr val="FFFF00"/>
                          </a:solidFill>
                          <a:latin typeface="Coptic1" pitchFamily="2" charset="0"/>
                          <a:ea typeface="+mn-ea"/>
                          <a:cs typeface="+mn-cs"/>
                        </a:rPr>
                        <a:t>#:</a:t>
                      </a:r>
                    </a:p>
                    <a:p>
                      <a:pPr algn="ctr"/>
                      <a:r>
                        <a:rPr lang="fr-FR" sz="4000" b="0" i="0" u="none" strike="noStrike" kern="1200" baseline="0" dirty="0" err="1">
                          <a:solidFill>
                            <a:srgbClr val="FFFF00"/>
                          </a:solidFill>
                          <a:latin typeface="Coptic1" pitchFamily="2" charset="0"/>
                          <a:ea typeface="+mn-ea"/>
                          <a:cs typeface="+mn-cs"/>
                        </a:rPr>
                        <a:t>Lazaroc</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pie~pickopoc</a:t>
                      </a:r>
                      <a:r>
                        <a:rPr lang="fr-FR" sz="4000" b="0" i="0" u="none" strike="noStrike" kern="1200" baseline="0" dirty="0">
                          <a:solidFill>
                            <a:srgbClr val="FFFF00"/>
                          </a:solidFill>
                          <a:latin typeface="Coptic1" pitchFamily="2" charset="0"/>
                          <a:ea typeface="+mn-ea"/>
                          <a:cs typeface="+mn-cs"/>
                        </a:rPr>
                        <a:t>:</a:t>
                      </a:r>
                    </a:p>
                    <a:p>
                      <a:pPr algn="ctr"/>
                      <a:r>
                        <a:rPr lang="pt-BR" sz="4000" b="0" i="0" u="none" strike="noStrike" kern="1200" baseline="0" dirty="0">
                          <a:solidFill>
                            <a:srgbClr val="FFFF00"/>
                          </a:solidFill>
                          <a:latin typeface="Coptic1" pitchFamily="2" charset="0"/>
                          <a:ea typeface="+mn-ea"/>
                          <a:cs typeface="+mn-cs"/>
                        </a:rPr>
                        <a:t>n~tef,a nennobi nan e~bol.</a:t>
                      </a:r>
                      <a:endParaRPr kumimoji="0" lang="en-US" sz="6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7" name="AutoShape 36">
            <a:hlinkClick r:id="rId4" action="ppaction://hlinksldjump" highlightClick="1"/>
            <a:extLst>
              <a:ext uri="{FF2B5EF4-FFF2-40B4-BE49-F238E27FC236}">
                <a16:creationId xmlns:a16="http://schemas.microsoft.com/office/drawing/2014/main" id="{91026965-BD18-43EC-A4E7-53829798161B}"/>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768539307"/>
      </p:ext>
    </p:extLst>
  </p:cSld>
  <p:clrMapOvr>
    <a:masterClrMapping/>
  </p:clrMapOvr>
  <p:transition/>
</p:sld>
</file>

<file path=ppt/slides/slide1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4B1A0737-0051-4ECB-BB5A-7F019E196B6D}"/>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45927018"/>
      </p:ext>
    </p:extLst>
  </p:cSld>
  <p:clrMapOvr>
    <a:masterClrMapping/>
  </p:clrMapOvr>
  <p:transition/>
</p:sld>
</file>

<file path=ppt/slides/slide1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3975672705"/>
              </p:ext>
            </p:extLst>
          </p:nvPr>
        </p:nvGraphicFramePr>
        <p:xfrm>
          <a:off x="-1645" y="514350"/>
          <a:ext cx="9144000" cy="4418060"/>
        </p:xfrm>
        <a:graphic>
          <a:graphicData uri="http://schemas.openxmlformats.org/drawingml/2006/table">
            <a:tbl>
              <a:tblPr/>
              <a:tblGrid>
                <a:gridCol w="5609343">
                  <a:extLst>
                    <a:ext uri="{9D8B030D-6E8A-4147-A177-3AD203B41FA5}">
                      <a16:colId xmlns:a16="http://schemas.microsoft.com/office/drawing/2014/main" val="20000"/>
                    </a:ext>
                  </a:extLst>
                </a:gridCol>
                <a:gridCol w="3534657">
                  <a:extLst>
                    <a:ext uri="{9D8B030D-6E8A-4147-A177-3AD203B41FA5}">
                      <a16:colId xmlns:a16="http://schemas.microsoft.com/office/drawing/2014/main" val="20001"/>
                    </a:ext>
                  </a:extLst>
                </a:gridCol>
              </a:tblGrid>
              <a:tr h="1911080">
                <a:tc>
                  <a:txBody>
                    <a:bodyPr/>
                    <a:lstStyle/>
                    <a:p>
                      <a:pPr algn="ctr"/>
                      <a:r>
                        <a:rPr kumimoji="0" lang="en-US" sz="2800" b="0" i="0" u="none" strike="noStrike" cap="none" normalizeH="0" baseline="0" dirty="0" err="1">
                          <a:ln>
                            <a:noFill/>
                          </a:ln>
                          <a:solidFill>
                            <a:schemeClr val="tx1"/>
                          </a:solidFill>
                          <a:effectLst/>
                          <a:latin typeface="+mn-lt"/>
                          <a:cs typeface="Arial" charset="0"/>
                        </a:rPr>
                        <a:t>Réunissez-vous</a:t>
                      </a:r>
                      <a:r>
                        <a:rPr kumimoji="0" lang="en-US" sz="2800" b="0" i="0" u="none" strike="noStrike" cap="none" normalizeH="0" baseline="0" dirty="0">
                          <a:ln>
                            <a:noFill/>
                          </a:ln>
                          <a:solidFill>
                            <a:schemeClr val="tx1"/>
                          </a:solidFill>
                          <a:effectLst/>
                          <a:latin typeface="+mn-lt"/>
                          <a:cs typeface="Arial" charset="0"/>
                        </a:rPr>
                        <a:t>, </a:t>
                      </a:r>
                      <a:r>
                        <a:rPr kumimoji="0" lang="en-US" sz="2800" b="0" i="0" u="none" strike="noStrike" cap="none" normalizeH="0" baseline="0" dirty="0" err="1">
                          <a:ln>
                            <a:noFill/>
                          </a:ln>
                          <a:solidFill>
                            <a:schemeClr val="tx1"/>
                          </a:solidFill>
                          <a:effectLst/>
                          <a:latin typeface="+mn-lt"/>
                          <a:cs typeface="Arial" charset="0"/>
                        </a:rPr>
                        <a:t>tous</a:t>
                      </a:r>
                      <a:r>
                        <a:rPr kumimoji="0" lang="en-US" sz="2800" b="0" i="0" u="none" strike="noStrike" cap="none" normalizeH="0" baseline="0" dirty="0">
                          <a:ln>
                            <a:noFill/>
                          </a:ln>
                          <a:solidFill>
                            <a:schemeClr val="tx1"/>
                          </a:solidFill>
                          <a:effectLst/>
                          <a:latin typeface="+mn-lt"/>
                          <a:cs typeface="Arial" charset="0"/>
                        </a:rPr>
                        <a:t> les peoples pour </a:t>
                      </a:r>
                      <a:r>
                        <a:rPr kumimoji="0" lang="en-US" sz="2800" b="0" i="0" u="none" strike="noStrike" cap="none" normalizeH="0" baseline="0" dirty="0" err="1">
                          <a:ln>
                            <a:noFill/>
                          </a:ln>
                          <a:solidFill>
                            <a:schemeClr val="tx1"/>
                          </a:solidFill>
                          <a:effectLst/>
                          <a:latin typeface="+mn-lt"/>
                          <a:cs typeface="Arial" charset="0"/>
                        </a:rPr>
                        <a:t>louer</a:t>
                      </a:r>
                      <a:r>
                        <a:rPr kumimoji="0" lang="en-US" sz="2800" b="0" i="0" u="none" strike="noStrike" cap="none" normalizeH="0" baseline="0" dirty="0">
                          <a:ln>
                            <a:noFill/>
                          </a:ln>
                          <a:solidFill>
                            <a:schemeClr val="tx1"/>
                          </a:solidFill>
                          <a:effectLst/>
                          <a:latin typeface="+mn-lt"/>
                          <a:cs typeface="Arial" charset="0"/>
                        </a:rPr>
                        <a:t> </a:t>
                      </a:r>
                      <a:r>
                        <a:rPr kumimoji="0" lang="en-US" sz="2800" b="0" i="0" u="none" strike="noStrike" cap="none" normalizeH="0" baseline="0" dirty="0" err="1">
                          <a:ln>
                            <a:noFill/>
                          </a:ln>
                          <a:solidFill>
                            <a:schemeClr val="tx1"/>
                          </a:solidFill>
                          <a:effectLst/>
                          <a:latin typeface="+mn-lt"/>
                          <a:cs typeface="Arial" charset="0"/>
                        </a:rPr>
                        <a:t>notre</a:t>
                      </a:r>
                      <a:r>
                        <a:rPr kumimoji="0" lang="en-US" sz="2800" b="0" i="0" u="none" strike="noStrike" cap="none" normalizeH="0" baseline="0" dirty="0">
                          <a:ln>
                            <a:noFill/>
                          </a:ln>
                          <a:solidFill>
                            <a:schemeClr val="tx1"/>
                          </a:solidFill>
                          <a:effectLst/>
                          <a:latin typeface="+mn-lt"/>
                          <a:cs typeface="Arial" charset="0"/>
                        </a:rPr>
                        <a:t> Seigneur </a:t>
                      </a:r>
                      <a:r>
                        <a:rPr kumimoji="0" lang="en-US" sz="2800" b="0" i="0" u="none" strike="noStrike" cap="none" normalizeH="0" baseline="0" dirty="0" err="1">
                          <a:ln>
                            <a:noFill/>
                          </a:ln>
                          <a:solidFill>
                            <a:schemeClr val="tx1"/>
                          </a:solidFill>
                          <a:effectLst/>
                          <a:latin typeface="+mn-lt"/>
                          <a:cs typeface="Arial" charset="0"/>
                        </a:rPr>
                        <a:t>Jésus</a:t>
                      </a:r>
                      <a:r>
                        <a:rPr kumimoji="0" lang="en-US" sz="2800" b="0" i="0" u="none" strike="noStrike" cap="none" normalizeH="0" baseline="0" dirty="0">
                          <a:ln>
                            <a:noFill/>
                          </a:ln>
                          <a:solidFill>
                            <a:schemeClr val="tx1"/>
                          </a:solidFill>
                          <a:effectLst/>
                          <a:latin typeface="+mn-lt"/>
                          <a:cs typeface="Arial" charset="0"/>
                        </a:rPr>
                        <a:t> Christ qui a </a:t>
                      </a:r>
                      <a:r>
                        <a:rPr kumimoji="0" lang="en-US" sz="2800" b="0" i="0" u="none" strike="noStrike" cap="none" normalizeH="0" baseline="0" dirty="0" err="1">
                          <a:ln>
                            <a:noFill/>
                          </a:ln>
                          <a:solidFill>
                            <a:schemeClr val="tx1"/>
                          </a:solidFill>
                          <a:effectLst/>
                          <a:latin typeface="+mn-lt"/>
                          <a:cs typeface="Arial" charset="0"/>
                        </a:rPr>
                        <a:t>ressucité</a:t>
                      </a:r>
                      <a:r>
                        <a:rPr kumimoji="0" lang="en-US" sz="2800" b="0" i="0" u="none" strike="noStrike" cap="none" normalizeH="0" baseline="0" dirty="0">
                          <a:ln>
                            <a:noFill/>
                          </a:ln>
                          <a:solidFill>
                            <a:schemeClr val="tx1"/>
                          </a:solidFill>
                          <a:effectLst/>
                          <a:latin typeface="+mn-lt"/>
                          <a:cs typeface="Arial" charset="0"/>
                        </a:rPr>
                        <a:t> Lazare par la puissance de Sa </a:t>
                      </a:r>
                      <a:r>
                        <a:rPr kumimoji="0" lang="en-US" sz="2800" b="0" i="0" u="none" strike="noStrike" cap="none" normalizeH="0" baseline="0" dirty="0" err="1">
                          <a:ln>
                            <a:noFill/>
                          </a:ln>
                          <a:solidFill>
                            <a:schemeClr val="tx1"/>
                          </a:solidFill>
                          <a:effectLst/>
                          <a:latin typeface="+mn-lt"/>
                          <a:cs typeface="Arial" charset="0"/>
                        </a:rPr>
                        <a:t>Divinité</a:t>
                      </a:r>
                      <a:endParaRPr kumimoji="0" lang="en-US" sz="2800" b="0" i="0" u="none" strike="noStrike" cap="none" normalizeH="0" baseline="0" dirty="0">
                        <a:ln>
                          <a:noFill/>
                        </a:ln>
                        <a:solidFill>
                          <a:schemeClr val="tx1"/>
                        </a:solidFill>
                        <a:effectLst/>
                        <a:latin typeface="+mn-lt"/>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kumimoji="0" lang="ar-EG" sz="2800" b="0" i="0" u="none" strike="noStrike" cap="none" normalizeH="0" baseline="0" dirty="0">
                          <a:ln>
                            <a:noFill/>
                          </a:ln>
                          <a:solidFill>
                            <a:schemeClr val="tx1"/>
                          </a:solidFill>
                          <a:effectLst/>
                          <a:latin typeface="Arial" charset="0"/>
                          <a:cs typeface="Arial" charset="0"/>
                        </a:rPr>
                        <a:t>اجتمعوا يا جميع</a:t>
                      </a:r>
                    </a:p>
                    <a:p>
                      <a:pPr algn="ctr"/>
                      <a:r>
                        <a:rPr kumimoji="0" lang="ar-EG" sz="2800" b="0" i="0" u="none" strike="noStrike" cap="none" normalizeH="0" baseline="0" dirty="0">
                          <a:ln>
                            <a:noFill/>
                          </a:ln>
                          <a:solidFill>
                            <a:schemeClr val="tx1"/>
                          </a:solidFill>
                          <a:effectLst/>
                          <a:latin typeface="Arial" charset="0"/>
                          <a:cs typeface="Arial" charset="0"/>
                        </a:rPr>
                        <a:t>الشعوب لنسبح ربنا</a:t>
                      </a:r>
                    </a:p>
                    <a:p>
                      <a:pPr algn="ctr"/>
                      <a:r>
                        <a:rPr kumimoji="0" lang="ar-EG" sz="2800" b="0" i="0" u="none" strike="noStrike" cap="none" normalizeH="0" baseline="0" dirty="0">
                          <a:ln>
                            <a:noFill/>
                          </a:ln>
                          <a:solidFill>
                            <a:schemeClr val="tx1"/>
                          </a:solidFill>
                          <a:effectLst/>
                          <a:latin typeface="Arial" charset="0"/>
                          <a:cs typeface="Arial" charset="0"/>
                        </a:rPr>
                        <a:t>يسوع المسيح الذي أقام</a:t>
                      </a:r>
                    </a:p>
                    <a:p>
                      <a:pPr algn="ctr"/>
                      <a:r>
                        <a:rPr kumimoji="0" lang="ar-EG" sz="2800" b="0" i="0" u="none" strike="noStrike" cap="none" normalizeH="0" baseline="0" dirty="0">
                          <a:ln>
                            <a:noFill/>
                          </a:ln>
                          <a:solidFill>
                            <a:schemeClr val="tx1"/>
                          </a:solidFill>
                          <a:effectLst/>
                          <a:latin typeface="Arial" charset="0"/>
                          <a:cs typeface="Arial" charset="0"/>
                        </a:rPr>
                        <a:t>لعازر بقوة لاهوت 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kumimoji="0" lang="en-US" sz="4000" b="0" i="0" u="none" strike="noStrike" cap="none" normalizeH="0" baseline="0" dirty="0">
                          <a:ln>
                            <a:noFill/>
                          </a:ln>
                          <a:solidFill>
                            <a:srgbClr val="FFFF00"/>
                          </a:solidFill>
                          <a:effectLst/>
                          <a:latin typeface="Avva_Marcos" panose="04020500000000000000" pitchFamily="82" charset="0"/>
                          <a:cs typeface="Arial" charset="0"/>
                        </a:rPr>
                        <a:t>0</a:t>
                      </a:r>
                      <a:r>
                        <a:rPr kumimoji="0" lang="en-US" sz="4000" b="0" i="0" u="none" strike="noStrike" cap="none" normalizeH="0" baseline="0" dirty="0">
                          <a:ln>
                            <a:noFill/>
                          </a:ln>
                          <a:solidFill>
                            <a:srgbClr val="FFFF00"/>
                          </a:solidFill>
                          <a:effectLst/>
                          <a:latin typeface="Coptic1" pitchFamily="2" charset="0"/>
                          <a:cs typeface="Arial" charset="0"/>
                        </a:rPr>
                        <a:t>wou] t/</a:t>
                      </a:r>
                      <a:r>
                        <a:rPr kumimoji="0" lang="en-US" sz="4000" b="0" i="0" u="none" strike="noStrike" cap="none" normalizeH="0" baseline="0" dirty="0" err="1">
                          <a:ln>
                            <a:noFill/>
                          </a:ln>
                          <a:solidFill>
                            <a:srgbClr val="FFFF00"/>
                          </a:solidFill>
                          <a:effectLst/>
                          <a:latin typeface="Coptic1" pitchFamily="2" charset="0"/>
                          <a:cs typeface="Arial" charset="0"/>
                        </a:rPr>
                        <a:t>rou</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nilaoc</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err="1">
                          <a:ln>
                            <a:noFill/>
                          </a:ln>
                          <a:solidFill>
                            <a:srgbClr val="FFFF00"/>
                          </a:solidFill>
                          <a:effectLst/>
                          <a:latin typeface="Coptic1" pitchFamily="2" charset="0"/>
                          <a:cs typeface="Arial" charset="0"/>
                        </a:rPr>
                        <a:t>n~tenhwc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m~Pen</a:t>
                      </a:r>
                      <a:r>
                        <a:rPr kumimoji="0" lang="en-US" sz="4000" b="0" i="0" u="none" strike="noStrike" cap="none" normalizeH="0" baseline="0" dirty="0">
                          <a:ln>
                            <a:noFill/>
                          </a:ln>
                          <a:solidFill>
                            <a:srgbClr val="FFFF00"/>
                          </a:solidFill>
                          <a:effectLst/>
                          <a:latin typeface="Coptic1" pitchFamily="2" charset="0"/>
                          <a:cs typeface="Arial" charset="0"/>
                        </a:rPr>
                        <a:t>% I/</a:t>
                      </a:r>
                      <a:r>
                        <a:rPr kumimoji="0" lang="en-US" sz="4000" b="0" i="0" u="none" strike="noStrike" cap="none" normalizeH="0" baseline="0" dirty="0" err="1">
                          <a:ln>
                            <a:noFill/>
                          </a:ln>
                          <a:solidFill>
                            <a:srgbClr val="FFFF00"/>
                          </a:solidFill>
                          <a:effectLst/>
                          <a:latin typeface="Coptic1" pitchFamily="2" charset="0"/>
                          <a:cs typeface="Arial" charset="0"/>
                        </a:rPr>
                        <a:t>couc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Pi,rictoc</a:t>
                      </a:r>
                      <a:r>
                        <a:rPr kumimoji="0" lang="en-US" sz="4000" b="0" i="0" u="none" strike="noStrike" cap="none" normalizeH="0" baseline="0" dirty="0">
                          <a:ln>
                            <a:noFill/>
                          </a:ln>
                          <a:solidFill>
                            <a:srgbClr val="FFFF00"/>
                          </a:solidFill>
                          <a:effectLst/>
                          <a:latin typeface="Coptic1" pitchFamily="2" charset="0"/>
                          <a:cs typeface="Arial" charset="0"/>
                        </a:rPr>
                        <a:t>: v/</a:t>
                      </a:r>
                      <a:r>
                        <a:rPr kumimoji="0" lang="en-US" sz="4000" b="0" i="0" u="none" strike="noStrike" cap="none" normalizeH="0" baseline="0" dirty="0" err="1">
                          <a:ln>
                            <a:noFill/>
                          </a:ln>
                          <a:solidFill>
                            <a:srgbClr val="FFFF00"/>
                          </a:solidFill>
                          <a:effectLst/>
                          <a:latin typeface="Coptic1" pitchFamily="2" charset="0"/>
                          <a:cs typeface="Arial" charset="0"/>
                        </a:rPr>
                        <a:t>e~taftounoc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n~Lazaroc</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t~jom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tefmeynou</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Group 32">
            <a:extLst>
              <a:ext uri="{FF2B5EF4-FFF2-40B4-BE49-F238E27FC236}">
                <a16:creationId xmlns:a16="http://schemas.microsoft.com/office/drawing/2014/main" id="{0CEC0298-5417-430C-97A1-800B0A78DD3E}"/>
              </a:ext>
            </a:extLst>
          </p:cNvPr>
          <p:cNvGraphicFramePr>
            <a:graphicFrameLocks noGrp="1"/>
          </p:cNvGraphicFramePr>
          <p:nvPr/>
        </p:nvGraphicFramePr>
        <p:xfrm>
          <a:off x="1331855" y="57150"/>
          <a:ext cx="6477000" cy="342900"/>
        </p:xfrm>
        <a:graphic>
          <a:graphicData uri="http://schemas.openxmlformats.org/drawingml/2006/table">
            <a:tbl>
              <a:tblPr/>
              <a:tblGrid>
                <a:gridCol w="6477000">
                  <a:extLst>
                    <a:ext uri="{9D8B030D-6E8A-4147-A177-3AD203B41FA5}">
                      <a16:colId xmlns:a16="http://schemas.microsoft.com/office/drawing/2014/main" val="20000"/>
                    </a:ext>
                  </a:extLst>
                </a:gridCol>
              </a:tblGrid>
              <a:tr h="337012">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le Samedi de Lazare - </a:t>
                      </a:r>
                      <a:r>
                        <a:rPr lang="ar-EG" sz="1800" dirty="0">
                          <a:solidFill>
                            <a:srgbClr val="FFFFFF"/>
                          </a:solidFill>
                          <a:latin typeface="Arial" charset="0"/>
                          <a:cs typeface="Arial" charset="0"/>
                        </a:rPr>
                        <a:t>سبت لعازر</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4" action="ppaction://hlinksldjump" highlightClick="1"/>
            <a:extLst>
              <a:ext uri="{FF2B5EF4-FFF2-40B4-BE49-F238E27FC236}">
                <a16:creationId xmlns:a16="http://schemas.microsoft.com/office/drawing/2014/main" id="{E4550FDC-DF4E-49AA-AB56-BC794E42263A}"/>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275366985"/>
      </p:ext>
    </p:extLst>
  </p:cSld>
  <p:clrMapOvr>
    <a:masterClrMapping/>
  </p:clrMapOvr>
  <p:transition/>
</p:sld>
</file>

<file path=ppt/slides/slide1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3096387909"/>
              </p:ext>
            </p:extLst>
          </p:nvPr>
        </p:nvGraphicFramePr>
        <p:xfrm>
          <a:off x="0" y="133350"/>
          <a:ext cx="9144000" cy="4495800"/>
        </p:xfrm>
        <a:graphic>
          <a:graphicData uri="http://schemas.openxmlformats.org/drawingml/2006/table">
            <a:tbl>
              <a:tblPr/>
              <a:tblGrid>
                <a:gridCol w="5346700">
                  <a:extLst>
                    <a:ext uri="{9D8B030D-6E8A-4147-A177-3AD203B41FA5}">
                      <a16:colId xmlns:a16="http://schemas.microsoft.com/office/drawing/2014/main" val="20000"/>
                    </a:ext>
                  </a:extLst>
                </a:gridCol>
                <a:gridCol w="3797300">
                  <a:extLst>
                    <a:ext uri="{9D8B030D-6E8A-4147-A177-3AD203B41FA5}">
                      <a16:colId xmlns:a16="http://schemas.microsoft.com/office/drawing/2014/main" val="20001"/>
                    </a:ext>
                  </a:extLst>
                </a:gridCol>
              </a:tblGrid>
              <a:tr h="1988820">
                <a:tc>
                  <a:txBody>
                    <a:bodyPr/>
                    <a:lstStyle/>
                    <a:p>
                      <a:pPr algn="ctr"/>
                      <a:r>
                        <a:rPr kumimoji="0" lang="en-US" sz="2400" b="0" i="0" u="none" strike="noStrike" cap="none" normalizeH="0" baseline="0" dirty="0">
                          <a:ln>
                            <a:noFill/>
                          </a:ln>
                          <a:solidFill>
                            <a:schemeClr val="tx1"/>
                          </a:solidFill>
                          <a:effectLst/>
                          <a:latin typeface="Arial" charset="0"/>
                          <a:cs typeface="Arial" charset="0"/>
                        </a:rPr>
                        <a:t>Par Ta puissance, </a:t>
                      </a:r>
                    </a:p>
                    <a:p>
                      <a:pPr algn="ctr"/>
                      <a:r>
                        <a:rPr kumimoji="0" lang="en-US" sz="2400" b="0" i="0" u="none" strike="noStrike" cap="none" normalizeH="0" baseline="0" dirty="0" err="1">
                          <a:ln>
                            <a:noFill/>
                          </a:ln>
                          <a:solidFill>
                            <a:schemeClr val="tx1"/>
                          </a:solidFill>
                          <a:effectLst/>
                          <a:latin typeface="Arial" charset="0"/>
                          <a:cs typeface="Arial" charset="0"/>
                        </a:rPr>
                        <a:t>relève</a:t>
                      </a:r>
                      <a:r>
                        <a:rPr kumimoji="0" lang="en-US" sz="2400" b="0" i="0" u="none" strike="noStrike" cap="none" normalizeH="0" baseline="0" dirty="0">
                          <a:ln>
                            <a:noFill/>
                          </a:ln>
                          <a:solidFill>
                            <a:schemeClr val="tx1"/>
                          </a:solidFill>
                          <a:effectLst/>
                          <a:latin typeface="Arial" charset="0"/>
                          <a:cs typeface="Arial" charset="0"/>
                        </a:rPr>
                        <a:t>-nous des </a:t>
                      </a:r>
                      <a:r>
                        <a:rPr kumimoji="0" lang="en-US" sz="2400" b="0" i="0" u="none" strike="noStrike" cap="none" normalizeH="0" baseline="0" dirty="0" err="1">
                          <a:ln>
                            <a:noFill/>
                          </a:ln>
                          <a:solidFill>
                            <a:schemeClr val="tx1"/>
                          </a:solidFill>
                          <a:effectLst/>
                          <a:latin typeface="Arial" charset="0"/>
                          <a:cs typeface="Arial" charset="0"/>
                        </a:rPr>
                        <a:t>affres</a:t>
                      </a:r>
                      <a:r>
                        <a:rPr kumimoji="0" lang="en-US" sz="2400" b="0" i="0" u="none" strike="noStrike" cap="none" normalizeH="0" baseline="0" dirty="0">
                          <a:ln>
                            <a:noFill/>
                          </a:ln>
                          <a:solidFill>
                            <a:schemeClr val="tx1"/>
                          </a:solidFill>
                          <a:effectLst/>
                          <a:latin typeface="Arial" charset="0"/>
                          <a:cs typeface="Arial" charset="0"/>
                        </a:rPr>
                        <a:t> de la mort </a:t>
                      </a:r>
                    </a:p>
                    <a:p>
                      <a:pPr algn="ctr"/>
                      <a:r>
                        <a:rPr kumimoji="0" lang="en-US" sz="2400" b="0" i="0" u="none" strike="noStrike" cap="none" normalizeH="0" baseline="0" dirty="0" err="1">
                          <a:ln>
                            <a:noFill/>
                          </a:ln>
                          <a:solidFill>
                            <a:schemeClr val="tx1"/>
                          </a:solidFill>
                          <a:effectLst/>
                          <a:latin typeface="Arial" charset="0"/>
                          <a:cs typeface="Arial" charset="0"/>
                        </a:rPr>
                        <a:t>comme</a:t>
                      </a:r>
                      <a:r>
                        <a:rPr kumimoji="0" lang="en-US" sz="2400" b="0" i="0" u="none" strike="noStrike" cap="none" normalizeH="0" baseline="0" dirty="0">
                          <a:ln>
                            <a:noFill/>
                          </a:ln>
                          <a:solidFill>
                            <a:schemeClr val="tx1"/>
                          </a:solidFill>
                          <a:effectLst/>
                          <a:latin typeface="Arial" charset="0"/>
                          <a:cs typeface="Arial" charset="0"/>
                        </a:rPr>
                        <a:t> Lazare le </a:t>
                      </a:r>
                      <a:r>
                        <a:rPr kumimoji="0" lang="en-US" sz="2400" b="0" i="0" u="none" strike="noStrike" cap="none" normalizeH="0" baseline="0" dirty="0" err="1">
                          <a:ln>
                            <a:noFill/>
                          </a:ln>
                          <a:solidFill>
                            <a:schemeClr val="tx1"/>
                          </a:solidFill>
                          <a:effectLst/>
                          <a:latin typeface="Arial" charset="0"/>
                          <a:cs typeface="Arial" charset="0"/>
                        </a:rPr>
                        <a:t>juste</a:t>
                      </a:r>
                      <a:r>
                        <a:rPr kumimoji="0" lang="en-US" sz="2400" b="0" i="0" u="none" strike="noStrike" cap="none" normalizeH="0" baseline="0" dirty="0">
                          <a:ln>
                            <a:noFill/>
                          </a:ln>
                          <a:solidFill>
                            <a:schemeClr val="tx1"/>
                          </a:solidFill>
                          <a:effectLst/>
                          <a:latin typeface="Arial" charset="0"/>
                          <a:cs typeface="Arial" charset="0"/>
                        </a:rPr>
                        <a:t> que </a:t>
                      </a:r>
                    </a:p>
                    <a:p>
                      <a:pPr algn="ctr"/>
                      <a:r>
                        <a:rPr kumimoji="0" lang="en-US" sz="2400" b="0" i="0" u="none" strike="noStrike" cap="none" normalizeH="0" baseline="0" dirty="0">
                          <a:ln>
                            <a:noFill/>
                          </a:ln>
                          <a:solidFill>
                            <a:schemeClr val="tx1"/>
                          </a:solidFill>
                          <a:effectLst/>
                          <a:latin typeface="Arial" charset="0"/>
                          <a:cs typeface="Arial" charset="0"/>
                        </a:rPr>
                        <a:t>Tu as </a:t>
                      </a:r>
                      <a:r>
                        <a:rPr kumimoji="0" lang="fr-FR" sz="2400" b="0" i="0" u="none" strike="noStrike" cap="none" normalizeH="0" baseline="0" noProof="0" dirty="0">
                          <a:ln>
                            <a:noFill/>
                          </a:ln>
                          <a:solidFill>
                            <a:schemeClr val="tx1"/>
                          </a:solidFill>
                          <a:effectLst/>
                          <a:latin typeface="Arial" charset="0"/>
                          <a:cs typeface="Arial" charset="0"/>
                        </a:rPr>
                        <a:t>ressuscité</a:t>
                      </a:r>
                      <a:r>
                        <a:rPr kumimoji="0" lang="en-US" sz="2400" b="0" i="0" u="none" strike="noStrike" cap="none" normalizeH="0" baseline="0" dirty="0">
                          <a:ln>
                            <a:noFill/>
                          </a:ln>
                          <a:solidFill>
                            <a:schemeClr val="tx1"/>
                          </a:solidFill>
                          <a:effectLst/>
                          <a:latin typeface="Arial" charset="0"/>
                          <a:cs typeface="Arial" charset="0"/>
                        </a:rPr>
                        <a:t> après </a:t>
                      </a:r>
                      <a:r>
                        <a:rPr kumimoji="0" lang="en-US" sz="2400" b="0" i="0" u="none" strike="noStrike" cap="none" normalizeH="0" baseline="0" dirty="0" err="1">
                          <a:ln>
                            <a:noFill/>
                          </a:ln>
                          <a:solidFill>
                            <a:schemeClr val="tx1"/>
                          </a:solidFill>
                          <a:effectLst/>
                          <a:latin typeface="Arial" charset="0"/>
                          <a:cs typeface="Arial" charset="0"/>
                        </a:rPr>
                        <a:t>sa</a:t>
                      </a:r>
                      <a:r>
                        <a:rPr kumimoji="0" lang="en-US" sz="2400" b="0" i="0" u="none" strike="noStrike" cap="none" normalizeH="0" baseline="0" dirty="0">
                          <a:ln>
                            <a:noFill/>
                          </a:ln>
                          <a:solidFill>
                            <a:schemeClr val="tx1"/>
                          </a:solidFill>
                          <a:effectLst/>
                          <a:latin typeface="Arial" charset="0"/>
                          <a:cs typeface="Arial" charset="0"/>
                        </a:rPr>
                        <a:t> mort</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kumimoji="0" lang="ar-EG" sz="2800" b="0" i="0" u="none" strike="noStrike" cap="none" normalizeH="0" baseline="0" dirty="0">
                          <a:ln>
                            <a:noFill/>
                          </a:ln>
                          <a:solidFill>
                            <a:schemeClr val="tx1"/>
                          </a:solidFill>
                          <a:effectLst/>
                          <a:latin typeface="Arial" charset="0"/>
                          <a:cs typeface="Arial" charset="0"/>
                        </a:rPr>
                        <a:t>أقمنا بقوتك من ظلال</a:t>
                      </a:r>
                    </a:p>
                    <a:p>
                      <a:pPr algn="ctr"/>
                      <a:r>
                        <a:rPr kumimoji="0" lang="ar-EG" sz="2800" b="0" i="0" u="none" strike="noStrike" cap="none" normalizeH="0" baseline="0" dirty="0">
                          <a:ln>
                            <a:noFill/>
                          </a:ln>
                          <a:solidFill>
                            <a:schemeClr val="tx1"/>
                          </a:solidFill>
                          <a:effectLst/>
                          <a:latin typeface="Arial" charset="0"/>
                          <a:cs typeface="Arial" charset="0"/>
                        </a:rPr>
                        <a:t>الموت مثل البار لعازر</a:t>
                      </a:r>
                    </a:p>
                    <a:p>
                      <a:pPr algn="ctr"/>
                      <a:r>
                        <a:rPr kumimoji="0" lang="ar-EG" sz="2800" b="0" i="0" u="none" strike="noStrike" cap="none" normalizeH="0" baseline="0" dirty="0">
                          <a:ln>
                            <a:noFill/>
                          </a:ln>
                          <a:solidFill>
                            <a:schemeClr val="tx1"/>
                          </a:solidFill>
                          <a:effectLst/>
                          <a:latin typeface="Arial" charset="0"/>
                          <a:cs typeface="Arial" charset="0"/>
                        </a:rPr>
                        <a:t>الذي أقمته من بعد موت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kumimoji="0" lang="en-US" sz="4000" b="0" i="0" u="none" strike="noStrike" cap="none" normalizeH="0" baseline="0" dirty="0" err="1">
                          <a:ln>
                            <a:noFill/>
                          </a:ln>
                          <a:solidFill>
                            <a:srgbClr val="FFFF00"/>
                          </a:solidFill>
                          <a:effectLst/>
                          <a:latin typeface="Coptic1" pitchFamily="2" charset="0"/>
                          <a:cs typeface="Arial" charset="0"/>
                        </a:rPr>
                        <a:t>Matounoc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tekjom</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t~q</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m~v~mou</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err="1">
                          <a:ln>
                            <a:noFill/>
                          </a:ln>
                          <a:solidFill>
                            <a:srgbClr val="FFFF00"/>
                          </a:solidFill>
                          <a:effectLst/>
                          <a:latin typeface="Coptic1" pitchFamily="2" charset="0"/>
                          <a:cs typeface="Arial" charset="0"/>
                        </a:rPr>
                        <a:t>m~v~r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m~piy~m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Lazaroc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e~taktounocf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meneca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pefmou</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4143823374"/>
      </p:ext>
    </p:extLst>
  </p:cSld>
  <p:clrMapOvr>
    <a:masterClrMapping/>
  </p:clrMapOvr>
  <p:transition/>
</p:sld>
</file>

<file path=ppt/slides/slide1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1813661405"/>
              </p:ext>
            </p:extLst>
          </p:nvPr>
        </p:nvGraphicFramePr>
        <p:xfrm>
          <a:off x="0" y="133350"/>
          <a:ext cx="9144000" cy="4495800"/>
        </p:xfrm>
        <a:graphic>
          <a:graphicData uri="http://schemas.openxmlformats.org/drawingml/2006/table">
            <a:tbl>
              <a:tblPr/>
              <a:tblGrid>
                <a:gridCol w="5346700">
                  <a:extLst>
                    <a:ext uri="{9D8B030D-6E8A-4147-A177-3AD203B41FA5}">
                      <a16:colId xmlns:a16="http://schemas.microsoft.com/office/drawing/2014/main" val="20000"/>
                    </a:ext>
                  </a:extLst>
                </a:gridCol>
                <a:gridCol w="3797300">
                  <a:extLst>
                    <a:ext uri="{9D8B030D-6E8A-4147-A177-3AD203B41FA5}">
                      <a16:colId xmlns:a16="http://schemas.microsoft.com/office/drawing/2014/main" val="20001"/>
                    </a:ext>
                  </a:extLst>
                </a:gridCol>
              </a:tblGrid>
              <a:tr h="1988820">
                <a:tc>
                  <a:txBody>
                    <a:bodyPr/>
                    <a:lstStyle/>
                    <a:p>
                      <a:pPr algn="ctr"/>
                      <a:r>
                        <a:rPr kumimoji="0" lang="en-US" sz="2400" b="0" i="0" u="none" strike="noStrike" cap="none" normalizeH="0" baseline="0" dirty="0">
                          <a:ln>
                            <a:noFill/>
                          </a:ln>
                          <a:solidFill>
                            <a:schemeClr val="tx1"/>
                          </a:solidFill>
                          <a:effectLst/>
                          <a:latin typeface="Arial" charset="0"/>
                          <a:cs typeface="Arial" charset="0"/>
                        </a:rPr>
                        <a:t>Tu es le chemin de la vie, ô </a:t>
                      </a:r>
                      <a:r>
                        <a:rPr kumimoji="0" lang="en-US" sz="2400" b="0" i="0" u="none" strike="noStrike" cap="none" normalizeH="0" baseline="0" dirty="0" err="1">
                          <a:ln>
                            <a:noFill/>
                          </a:ln>
                          <a:solidFill>
                            <a:schemeClr val="tx1"/>
                          </a:solidFill>
                          <a:effectLst/>
                          <a:latin typeface="Arial" charset="0"/>
                          <a:cs typeface="Arial" charset="0"/>
                        </a:rPr>
                        <a:t>Jésus</a:t>
                      </a:r>
                      <a:r>
                        <a:rPr kumimoji="0" lang="en-US" sz="2400" b="0" i="0" u="none" strike="noStrike" cap="none" normalizeH="0" baseline="0" dirty="0">
                          <a:ln>
                            <a:noFill/>
                          </a:ln>
                          <a:solidFill>
                            <a:schemeClr val="tx1"/>
                          </a:solidFill>
                          <a:effectLst/>
                          <a:latin typeface="Arial" charset="0"/>
                          <a:cs typeface="Arial" charset="0"/>
                        </a:rPr>
                        <a:t> Christ le </a:t>
                      </a:r>
                      <a:r>
                        <a:rPr kumimoji="0" lang="en-US" sz="2400" b="0" i="0" u="none" strike="noStrike" cap="none" normalizeH="0" baseline="0" dirty="0" err="1">
                          <a:ln>
                            <a:noFill/>
                          </a:ln>
                          <a:solidFill>
                            <a:schemeClr val="tx1"/>
                          </a:solidFill>
                          <a:effectLst/>
                          <a:latin typeface="Arial" charset="0"/>
                          <a:cs typeface="Arial" charset="0"/>
                        </a:rPr>
                        <a:t>Créateur</a:t>
                      </a:r>
                      <a:r>
                        <a:rPr kumimoji="0" lang="en-US" sz="2400" b="0" i="0" u="none" strike="noStrike" cap="none" normalizeH="0" baseline="0" dirty="0">
                          <a:ln>
                            <a:noFill/>
                          </a:ln>
                          <a:solidFill>
                            <a:schemeClr val="tx1"/>
                          </a:solidFill>
                          <a:effectLst/>
                          <a:latin typeface="Arial" charset="0"/>
                          <a:cs typeface="Arial" charset="0"/>
                        </a:rPr>
                        <a:t>. Tu es Dieu qui a </a:t>
                      </a:r>
                      <a:r>
                        <a:rPr kumimoji="0" lang="en-US" sz="2400" b="0" i="0" u="none" strike="noStrike" cap="none" normalizeH="0" baseline="0" dirty="0" err="1">
                          <a:ln>
                            <a:noFill/>
                          </a:ln>
                          <a:solidFill>
                            <a:schemeClr val="tx1"/>
                          </a:solidFill>
                          <a:effectLst/>
                          <a:latin typeface="Arial" charset="0"/>
                          <a:cs typeface="Arial" charset="0"/>
                        </a:rPr>
                        <a:t>donné</a:t>
                      </a:r>
                      <a:r>
                        <a:rPr kumimoji="0" lang="en-US" sz="2400" b="0" i="0" u="none" strike="noStrike" cap="none" normalizeH="0" baseline="0" dirty="0">
                          <a:ln>
                            <a:noFill/>
                          </a:ln>
                          <a:solidFill>
                            <a:schemeClr val="tx1"/>
                          </a:solidFill>
                          <a:effectLst/>
                          <a:latin typeface="Arial" charset="0"/>
                          <a:cs typeface="Arial" charset="0"/>
                        </a:rPr>
                        <a:t> la vie à Lazare le </a:t>
                      </a:r>
                      <a:r>
                        <a:rPr kumimoji="0" lang="en-US" sz="2400" b="0" i="0" u="none" strike="noStrike" cap="none" normalizeH="0" baseline="0" dirty="0" err="1">
                          <a:ln>
                            <a:noFill/>
                          </a:ln>
                          <a:solidFill>
                            <a:schemeClr val="tx1"/>
                          </a:solidFill>
                          <a:effectLst/>
                          <a:latin typeface="Arial" charset="0"/>
                          <a:cs typeface="Arial" charset="0"/>
                        </a:rPr>
                        <a:t>juste</a:t>
                      </a:r>
                      <a:r>
                        <a:rPr kumimoji="0" lang="en-US" sz="2400" b="0" i="0" u="none" strike="noStrike" cap="none" normalizeH="0" baseline="0" dirty="0">
                          <a:ln>
                            <a:noFill/>
                          </a:ln>
                          <a:solidFill>
                            <a:schemeClr val="tx1"/>
                          </a:solidFill>
                          <a:effectLst/>
                          <a:latin typeface="Arial" charset="0"/>
                          <a:cs typeface="Arial" charset="0"/>
                        </a:rPr>
                        <a:t>.</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kumimoji="0" lang="ar-EG" sz="2800" b="0" i="0" u="none" strike="noStrike" cap="none" normalizeH="0" baseline="0" dirty="0">
                          <a:ln>
                            <a:noFill/>
                          </a:ln>
                          <a:solidFill>
                            <a:schemeClr val="tx1"/>
                          </a:solidFill>
                          <a:effectLst/>
                          <a:latin typeface="Arial" charset="0"/>
                          <a:cs typeface="Arial" charset="0"/>
                        </a:rPr>
                        <a:t>أنت هو الطريق والحياة</a:t>
                      </a:r>
                    </a:p>
                    <a:p>
                      <a:pPr algn="ctr"/>
                      <a:r>
                        <a:rPr kumimoji="0" lang="ar-EG" sz="2800" b="0" i="0" u="none" strike="noStrike" cap="none" normalizeH="0" baseline="0" dirty="0">
                          <a:ln>
                            <a:noFill/>
                          </a:ln>
                          <a:solidFill>
                            <a:schemeClr val="tx1"/>
                          </a:solidFill>
                          <a:effectLst/>
                          <a:latin typeface="Arial" charset="0"/>
                          <a:cs typeface="Arial" charset="0"/>
                        </a:rPr>
                        <a:t>يا يسوع المسيح الخالق.</a:t>
                      </a:r>
                    </a:p>
                    <a:p>
                      <a:pPr algn="ctr"/>
                      <a:r>
                        <a:rPr kumimoji="0" lang="ar-EG" sz="2800" b="0" i="0" u="none" strike="noStrike" cap="none" normalizeH="0" baseline="0" dirty="0">
                          <a:ln>
                            <a:noFill/>
                          </a:ln>
                          <a:solidFill>
                            <a:schemeClr val="tx1"/>
                          </a:solidFill>
                          <a:effectLst/>
                          <a:latin typeface="Arial" charset="0"/>
                          <a:cs typeface="Arial" charset="0"/>
                        </a:rPr>
                        <a:t>أنت هو الإله المعطي</a:t>
                      </a:r>
                    </a:p>
                    <a:p>
                      <a:pPr algn="ctr"/>
                      <a:r>
                        <a:rPr kumimoji="0" lang="ar-EG" sz="2800" b="0" i="0" u="none" strike="noStrike" cap="none" normalizeH="0" baseline="0" dirty="0">
                          <a:ln>
                            <a:noFill/>
                          </a:ln>
                          <a:solidFill>
                            <a:schemeClr val="tx1"/>
                          </a:solidFill>
                          <a:effectLst/>
                          <a:latin typeface="Arial" charset="0"/>
                          <a:cs typeface="Arial" charset="0"/>
                        </a:rPr>
                        <a:t>الحياة للعازر </a:t>
                      </a:r>
                      <a:r>
                        <a:rPr kumimoji="0" lang="ar-EG" sz="2800" b="0" i="0" u="none" strike="noStrike" cap="none" normalizeH="0" baseline="0" dirty="0" err="1">
                          <a:ln>
                            <a:noFill/>
                          </a:ln>
                          <a:solidFill>
                            <a:schemeClr val="tx1"/>
                          </a:solidFill>
                          <a:effectLst/>
                          <a:latin typeface="Arial" charset="0"/>
                          <a:cs typeface="Arial" charset="0"/>
                        </a:rPr>
                        <a:t>الصدي</a:t>
                      </a:r>
                      <a:r>
                        <a:rPr kumimoji="0" lang="ar-EG" sz="2800" b="0" i="0" u="none" strike="noStrike" cap="none" normalizeH="0" baseline="0" dirty="0">
                          <a:ln>
                            <a:noFill/>
                          </a:ln>
                          <a:solidFill>
                            <a:schemeClr val="tx1"/>
                          </a:solidFill>
                          <a:effectLst/>
                          <a:latin typeface="Arial" charset="0"/>
                          <a:cs typeface="Arial" charset="0"/>
                        </a:rPr>
                        <a:t> ق.</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kumimoji="0" lang="en-US" sz="4000" b="0" i="0" u="none" strike="noStrike" cap="none" normalizeH="0" baseline="0" dirty="0" err="1">
                          <a:ln>
                            <a:noFill/>
                          </a:ln>
                          <a:solidFill>
                            <a:srgbClr val="FFFF00"/>
                          </a:solidFill>
                          <a:effectLst/>
                          <a:latin typeface="Coptic1" pitchFamily="2" charset="0"/>
                          <a:cs typeface="Arial" charset="0"/>
                        </a:rPr>
                        <a:t>Nyok</a:t>
                      </a:r>
                      <a:r>
                        <a:rPr kumimoji="0" lang="en-US" sz="4000" b="0" i="0" u="none" strike="noStrike" cap="none" normalizeH="0" baseline="0" dirty="0">
                          <a:ln>
                            <a:noFill/>
                          </a:ln>
                          <a:solidFill>
                            <a:srgbClr val="FFFF00"/>
                          </a:solidFill>
                          <a:effectLst/>
                          <a:latin typeface="Coptic1" pitchFamily="2" charset="0"/>
                          <a:cs typeface="Arial" charset="0"/>
                        </a:rPr>
                        <a:t> pe </a:t>
                      </a:r>
                      <a:r>
                        <a:rPr kumimoji="0" lang="en-US" sz="4000" b="0" i="0" u="none" strike="noStrike" cap="none" normalizeH="0" baseline="0" dirty="0" err="1">
                          <a:ln>
                            <a:noFill/>
                          </a:ln>
                          <a:solidFill>
                            <a:srgbClr val="FFFF00"/>
                          </a:solidFill>
                          <a:effectLst/>
                          <a:latin typeface="Coptic1" pitchFamily="2" charset="0"/>
                          <a:cs typeface="Arial" charset="0"/>
                        </a:rPr>
                        <a:t>pimwit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piwnq</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a:ln>
                            <a:noFill/>
                          </a:ln>
                          <a:solidFill>
                            <a:srgbClr val="FFFF00"/>
                          </a:solidFill>
                          <a:effectLst/>
                          <a:latin typeface="Coptic1" pitchFamily="2" charset="0"/>
                          <a:cs typeface="Arial" charset="0"/>
                        </a:rPr>
                        <a:t>w~ I/</a:t>
                      </a:r>
                      <a:r>
                        <a:rPr kumimoji="0" lang="en-US" sz="4000" b="0" i="0" u="none" strike="noStrike" cap="none" normalizeH="0" baseline="0" dirty="0" err="1">
                          <a:ln>
                            <a:noFill/>
                          </a:ln>
                          <a:solidFill>
                            <a:srgbClr val="FFFF00"/>
                          </a:solidFill>
                          <a:effectLst/>
                          <a:latin typeface="Coptic1" pitchFamily="2" charset="0"/>
                          <a:cs typeface="Arial" charset="0"/>
                        </a:rPr>
                        <a:t>couc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Pi,rictoc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pidumiorgoc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n~yok</a:t>
                      </a:r>
                      <a:r>
                        <a:rPr kumimoji="0" lang="en-US" sz="4000" b="0" i="0" u="none" strike="noStrike" cap="none" normalizeH="0" baseline="0" dirty="0">
                          <a:ln>
                            <a:noFill/>
                          </a:ln>
                          <a:solidFill>
                            <a:srgbClr val="FFFF00"/>
                          </a:solidFill>
                          <a:effectLst/>
                          <a:latin typeface="Coptic1" pitchFamily="2" charset="0"/>
                          <a:cs typeface="Arial" charset="0"/>
                        </a:rPr>
                        <a:t> pe V] et]</a:t>
                      </a:r>
                      <a:r>
                        <a:rPr kumimoji="0" lang="en-US" sz="4000" b="0" i="0" u="none" strike="noStrike" cap="none" normalizeH="0" baseline="0" dirty="0" err="1">
                          <a:ln>
                            <a:noFill/>
                          </a:ln>
                          <a:solidFill>
                            <a:srgbClr val="FFFF00"/>
                          </a:solidFill>
                          <a:effectLst/>
                          <a:latin typeface="Coptic1" pitchFamily="2" charset="0"/>
                          <a:cs typeface="Arial" charset="0"/>
                        </a:rPr>
                        <a:t>m~p~wnq</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err="1">
                          <a:ln>
                            <a:noFill/>
                          </a:ln>
                          <a:solidFill>
                            <a:srgbClr val="FFFF00"/>
                          </a:solidFill>
                          <a:effectLst/>
                          <a:latin typeface="Coptic1" pitchFamily="2" charset="0"/>
                          <a:cs typeface="Arial" charset="0"/>
                        </a:rPr>
                        <a:t>n~Lazaroc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pidikeoc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4025978087"/>
      </p:ext>
    </p:extLst>
  </p:cSld>
  <p:clrMapOvr>
    <a:masterClrMapping/>
  </p:clrMapOvr>
  <p:transition/>
</p:sld>
</file>

<file path=ppt/slides/slide1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1516568541"/>
              </p:ext>
            </p:extLst>
          </p:nvPr>
        </p:nvGraphicFramePr>
        <p:xfrm>
          <a:off x="0" y="133350"/>
          <a:ext cx="9144000" cy="4495800"/>
        </p:xfrm>
        <a:graphic>
          <a:graphicData uri="http://schemas.openxmlformats.org/drawingml/2006/table">
            <a:tbl>
              <a:tblPr/>
              <a:tblGrid>
                <a:gridCol w="5642187">
                  <a:extLst>
                    <a:ext uri="{9D8B030D-6E8A-4147-A177-3AD203B41FA5}">
                      <a16:colId xmlns:a16="http://schemas.microsoft.com/office/drawing/2014/main" val="20000"/>
                    </a:ext>
                  </a:extLst>
                </a:gridCol>
                <a:gridCol w="3501813">
                  <a:extLst>
                    <a:ext uri="{9D8B030D-6E8A-4147-A177-3AD203B41FA5}">
                      <a16:colId xmlns:a16="http://schemas.microsoft.com/office/drawing/2014/main" val="20001"/>
                    </a:ext>
                  </a:extLst>
                </a:gridCol>
              </a:tblGrid>
              <a:tr h="1988820">
                <a:tc>
                  <a:txBody>
                    <a:bodyPr/>
                    <a:lstStyle/>
                    <a:p>
                      <a:pPr algn="ctr"/>
                      <a:r>
                        <a:rPr kumimoji="0" lang="en-US" sz="2400" b="0" i="0" u="none" strike="noStrike" cap="none" normalizeH="0" baseline="0" dirty="0">
                          <a:ln>
                            <a:noFill/>
                          </a:ln>
                          <a:solidFill>
                            <a:schemeClr val="tx1"/>
                          </a:solidFill>
                          <a:effectLst/>
                          <a:latin typeface="Arial" charset="0"/>
                          <a:cs typeface="Arial" charset="0"/>
                        </a:rPr>
                        <a:t>Tu es la </a:t>
                      </a:r>
                      <a:r>
                        <a:rPr kumimoji="0" lang="en-US" sz="2400" b="0" i="0" u="none" strike="noStrike" cap="none" normalizeH="0" baseline="0" dirty="0" err="1">
                          <a:ln>
                            <a:noFill/>
                          </a:ln>
                          <a:solidFill>
                            <a:schemeClr val="tx1"/>
                          </a:solidFill>
                          <a:effectLst/>
                          <a:latin typeface="Arial" charset="0"/>
                          <a:cs typeface="Arial" charset="0"/>
                        </a:rPr>
                        <a:t>Réssurection</a:t>
                      </a:r>
                      <a:r>
                        <a:rPr kumimoji="0" lang="en-US" sz="2400" b="0" i="0" u="none" strike="noStrike" cap="none" normalizeH="0" baseline="0" dirty="0">
                          <a:ln>
                            <a:noFill/>
                          </a:ln>
                          <a:solidFill>
                            <a:schemeClr val="tx1"/>
                          </a:solidFill>
                          <a:effectLst/>
                          <a:latin typeface="Arial" charset="0"/>
                          <a:cs typeface="Arial" charset="0"/>
                        </a:rPr>
                        <a:t>. Tu as </a:t>
                      </a:r>
                      <a:r>
                        <a:rPr kumimoji="0" lang="en-US" sz="2400" b="0" i="0" u="none" strike="noStrike" cap="none" normalizeH="0" baseline="0" dirty="0" err="1">
                          <a:ln>
                            <a:noFill/>
                          </a:ln>
                          <a:solidFill>
                            <a:schemeClr val="tx1"/>
                          </a:solidFill>
                          <a:effectLst/>
                          <a:latin typeface="Arial" charset="0"/>
                          <a:cs typeface="Arial" charset="0"/>
                        </a:rPr>
                        <a:t>ressuscité</a:t>
                      </a:r>
                      <a:r>
                        <a:rPr kumimoji="0" lang="en-US" sz="2400" b="0" i="0" u="none" strike="noStrike" cap="none" normalizeH="0" baseline="0" dirty="0">
                          <a:ln>
                            <a:noFill/>
                          </a:ln>
                          <a:solidFill>
                            <a:schemeClr val="tx1"/>
                          </a:solidFill>
                          <a:effectLst/>
                          <a:latin typeface="Arial" charset="0"/>
                          <a:cs typeface="Arial" charset="0"/>
                        </a:rPr>
                        <a:t> Lazare le </a:t>
                      </a:r>
                      <a:r>
                        <a:rPr kumimoji="0" lang="en-US" sz="2400" b="0" i="0" u="none" strike="noStrike" cap="none" normalizeH="0" baseline="0" dirty="0" err="1">
                          <a:ln>
                            <a:noFill/>
                          </a:ln>
                          <a:solidFill>
                            <a:schemeClr val="tx1"/>
                          </a:solidFill>
                          <a:effectLst/>
                          <a:latin typeface="Arial" charset="0"/>
                          <a:cs typeface="Arial" charset="0"/>
                        </a:rPr>
                        <a:t>juste</a:t>
                      </a:r>
                      <a:r>
                        <a:rPr kumimoji="0" lang="en-US" sz="2400" b="0" i="0" u="none" strike="noStrike" cap="none" normalizeH="0" baseline="0" dirty="0">
                          <a:ln>
                            <a:noFill/>
                          </a:ln>
                          <a:solidFill>
                            <a:schemeClr val="tx1"/>
                          </a:solidFill>
                          <a:effectLst/>
                          <a:latin typeface="Arial" charset="0"/>
                          <a:cs typeface="Arial" charset="0"/>
                        </a:rPr>
                        <a:t>. Nous </a:t>
                      </a:r>
                      <a:r>
                        <a:rPr kumimoji="0" lang="en-US" sz="2400" b="0" i="0" u="none" strike="noStrike" cap="none" normalizeH="0" baseline="0" dirty="0" err="1">
                          <a:ln>
                            <a:noFill/>
                          </a:ln>
                          <a:solidFill>
                            <a:schemeClr val="tx1"/>
                          </a:solidFill>
                          <a:effectLst/>
                          <a:latin typeface="Arial" charset="0"/>
                          <a:cs typeface="Arial" charset="0"/>
                        </a:rPr>
                        <a:t>T’implorons</a:t>
                      </a:r>
                      <a:r>
                        <a:rPr kumimoji="0" lang="en-US" sz="2400" b="0" i="0" u="none" strike="noStrike" cap="none" normalizeH="0" baseline="0" dirty="0">
                          <a:ln>
                            <a:noFill/>
                          </a:ln>
                          <a:solidFill>
                            <a:schemeClr val="tx1"/>
                          </a:solidFill>
                          <a:effectLst/>
                          <a:latin typeface="Arial" charset="0"/>
                          <a:cs typeface="Arial" charset="0"/>
                        </a:rPr>
                        <a:t> de nous </a:t>
                      </a:r>
                      <a:r>
                        <a:rPr kumimoji="0" lang="en-US" sz="2400" b="0" i="0" u="none" strike="noStrike" cap="none" normalizeH="0" baseline="0" dirty="0" err="1">
                          <a:ln>
                            <a:noFill/>
                          </a:ln>
                          <a:solidFill>
                            <a:schemeClr val="tx1"/>
                          </a:solidFill>
                          <a:effectLst/>
                          <a:latin typeface="Arial" charset="0"/>
                          <a:cs typeface="Arial" charset="0"/>
                        </a:rPr>
                        <a:t>libérer</a:t>
                      </a:r>
                      <a:r>
                        <a:rPr kumimoji="0" lang="en-US" sz="2400" b="0" i="0" u="none" strike="noStrike" cap="none" normalizeH="0" baseline="0" dirty="0">
                          <a:ln>
                            <a:noFill/>
                          </a:ln>
                          <a:solidFill>
                            <a:schemeClr val="tx1"/>
                          </a:solidFill>
                          <a:effectLst/>
                          <a:latin typeface="Arial" charset="0"/>
                          <a:cs typeface="Arial" charset="0"/>
                        </a:rPr>
                        <a:t> de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difficultés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fais</a:t>
                      </a:r>
                      <a:r>
                        <a:rPr kumimoji="0" lang="en-US" sz="2400" b="0" i="0" u="none" strike="noStrike" cap="none" normalizeH="0" baseline="0" dirty="0">
                          <a:ln>
                            <a:noFill/>
                          </a:ln>
                          <a:solidFill>
                            <a:schemeClr val="tx1"/>
                          </a:solidFill>
                          <a:effectLst/>
                          <a:latin typeface="Arial" charset="0"/>
                          <a:cs typeface="Arial" charset="0"/>
                        </a:rPr>
                        <a:t> que nous </a:t>
                      </a:r>
                      <a:r>
                        <a:rPr kumimoji="0" lang="en-US" sz="2400" b="0" i="0" u="none" strike="noStrike" cap="none" normalizeH="0" baseline="0" dirty="0" err="1">
                          <a:ln>
                            <a:noFill/>
                          </a:ln>
                          <a:solidFill>
                            <a:schemeClr val="tx1"/>
                          </a:solidFill>
                          <a:effectLst/>
                          <a:latin typeface="Arial" charset="0"/>
                          <a:cs typeface="Arial" charset="0"/>
                        </a:rPr>
                        <a:t>ayons</a:t>
                      </a:r>
                      <a:r>
                        <a:rPr kumimoji="0" lang="en-US" sz="2400" b="0" i="0" u="none" strike="noStrike" cap="none" normalizeH="0" baseline="0" dirty="0">
                          <a:ln>
                            <a:noFill/>
                          </a:ln>
                          <a:solidFill>
                            <a:schemeClr val="tx1"/>
                          </a:solidFill>
                          <a:effectLst/>
                          <a:latin typeface="Arial" charset="0"/>
                          <a:cs typeface="Arial" charset="0"/>
                        </a:rPr>
                        <a:t> part avec </a:t>
                      </a:r>
                      <a:r>
                        <a:rPr kumimoji="0" lang="en-US" sz="2400" b="0" i="0" u="none" strike="noStrike" cap="none" normalizeH="0" baseline="0" dirty="0" err="1">
                          <a:ln>
                            <a:noFill/>
                          </a:ln>
                          <a:solidFill>
                            <a:schemeClr val="tx1"/>
                          </a:solidFill>
                          <a:effectLst/>
                          <a:latin typeface="Arial" charset="0"/>
                          <a:cs typeface="Arial" charset="0"/>
                        </a:rPr>
                        <a:t>lui</a:t>
                      </a:r>
                      <a:r>
                        <a:rPr kumimoji="0" lang="en-US" sz="2400" b="0" i="0" u="none" strike="noStrike" cap="none" normalizeH="0" baseline="0" dirty="0">
                          <a:ln>
                            <a:noFill/>
                          </a:ln>
                          <a:solidFill>
                            <a:schemeClr val="tx1"/>
                          </a:solidFill>
                          <a:effectLst/>
                          <a:latin typeface="Arial" charset="0"/>
                          <a:cs typeface="Arial" charset="0"/>
                        </a:rPr>
                        <a:t> à Ton heritage.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kumimoji="0" lang="ar-EG" sz="2800" b="0" i="0" u="none" strike="noStrike" cap="none" normalizeH="0" baseline="0" dirty="0">
                          <a:ln>
                            <a:noFill/>
                          </a:ln>
                          <a:solidFill>
                            <a:schemeClr val="tx1"/>
                          </a:solidFill>
                          <a:effectLst/>
                          <a:latin typeface="Arial" charset="0"/>
                          <a:cs typeface="Arial" charset="0"/>
                        </a:rPr>
                        <a:t>أنت هو القيامة أقمت</a:t>
                      </a:r>
                    </a:p>
                    <a:p>
                      <a:pPr algn="ctr"/>
                      <a:r>
                        <a:rPr kumimoji="0" lang="ar-EG" sz="2800" b="0" i="0" u="none" strike="noStrike" cap="none" normalizeH="0" baseline="0" dirty="0">
                          <a:ln>
                            <a:noFill/>
                          </a:ln>
                          <a:solidFill>
                            <a:schemeClr val="tx1"/>
                          </a:solidFill>
                          <a:effectLst/>
                          <a:latin typeface="Arial" charset="0"/>
                          <a:cs typeface="Arial" charset="0"/>
                        </a:rPr>
                        <a:t>البار لعازر. نسأل أن</a:t>
                      </a:r>
                    </a:p>
                    <a:p>
                      <a:pPr algn="ctr"/>
                      <a:r>
                        <a:rPr kumimoji="0" lang="ar-EG" sz="2800" b="0" i="0" u="none" strike="noStrike" cap="none" normalizeH="0" baseline="0" dirty="0">
                          <a:ln>
                            <a:noFill/>
                          </a:ln>
                          <a:solidFill>
                            <a:schemeClr val="tx1"/>
                          </a:solidFill>
                          <a:effectLst/>
                          <a:latin typeface="Arial" charset="0"/>
                          <a:cs typeface="Arial" charset="0"/>
                        </a:rPr>
                        <a:t>تخلصنا من شدائدنا</a:t>
                      </a:r>
                    </a:p>
                    <a:p>
                      <a:pPr algn="ctr"/>
                      <a:r>
                        <a:rPr kumimoji="0" lang="ar-EG" sz="2800" b="0" i="0" u="none" strike="noStrike" cap="none" normalizeH="0" baseline="0" dirty="0">
                          <a:ln>
                            <a:noFill/>
                          </a:ln>
                          <a:solidFill>
                            <a:schemeClr val="tx1"/>
                          </a:solidFill>
                          <a:effectLst/>
                          <a:latin typeface="Arial" charset="0"/>
                          <a:cs typeface="Arial" charset="0"/>
                        </a:rPr>
                        <a:t>وأعطنا معه نصيب </a:t>
                      </a:r>
                      <a:r>
                        <a:rPr kumimoji="0" lang="ar-EG" sz="2800" b="0" i="0" u="none" strike="noStrike" cap="none" normalizeH="0" baseline="0" dirty="0" err="1">
                          <a:ln>
                            <a:noFill/>
                          </a:ln>
                          <a:solidFill>
                            <a:schemeClr val="tx1"/>
                          </a:solidFill>
                          <a:effectLst/>
                          <a:latin typeface="Arial" charset="0"/>
                          <a:cs typeface="Arial" charset="0"/>
                        </a:rPr>
                        <a:t>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kumimoji="0" lang="en-US" sz="4000" b="0" i="0" u="none" strike="noStrike" cap="none" normalizeH="0" baseline="0" dirty="0" err="1">
                          <a:ln>
                            <a:noFill/>
                          </a:ln>
                          <a:solidFill>
                            <a:srgbClr val="FFFF00"/>
                          </a:solidFill>
                          <a:effectLst/>
                          <a:latin typeface="Coptic1" pitchFamily="2" charset="0"/>
                          <a:cs typeface="Arial" charset="0"/>
                        </a:rPr>
                        <a:t>Nyok</a:t>
                      </a:r>
                      <a:r>
                        <a:rPr kumimoji="0" lang="en-US" sz="4000" b="0" i="0" u="none" strike="noStrike" cap="none" normalizeH="0" baseline="0" dirty="0">
                          <a:ln>
                            <a:noFill/>
                          </a:ln>
                          <a:solidFill>
                            <a:srgbClr val="FFFF00"/>
                          </a:solidFill>
                          <a:effectLst/>
                          <a:latin typeface="Coptic1" pitchFamily="2" charset="0"/>
                          <a:cs typeface="Arial" charset="0"/>
                        </a:rPr>
                        <a:t> pe ]</a:t>
                      </a:r>
                      <a:r>
                        <a:rPr kumimoji="0" lang="en-US" sz="4000" b="0" i="0" u="none" strike="noStrike" cap="none" normalizeH="0" baseline="0" dirty="0" err="1">
                          <a:ln>
                            <a:noFill/>
                          </a:ln>
                          <a:solidFill>
                            <a:srgbClr val="FFFF00"/>
                          </a:solidFill>
                          <a:effectLst/>
                          <a:latin typeface="Coptic1" pitchFamily="2" charset="0"/>
                          <a:cs typeface="Arial" charset="0"/>
                        </a:rPr>
                        <a:t>a~nactacic</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err="1">
                          <a:ln>
                            <a:noFill/>
                          </a:ln>
                          <a:solidFill>
                            <a:srgbClr val="FFFF00"/>
                          </a:solidFill>
                          <a:effectLst/>
                          <a:latin typeface="Coptic1" pitchFamily="2" charset="0"/>
                          <a:cs typeface="Arial" charset="0"/>
                        </a:rPr>
                        <a:t>aktounoc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m~piy~mhi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Lazaroc</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a:ln>
                            <a:noFill/>
                          </a:ln>
                          <a:solidFill>
                            <a:srgbClr val="FFFF00"/>
                          </a:solidFill>
                          <a:effectLst/>
                          <a:latin typeface="Coptic1" pitchFamily="2" charset="0"/>
                          <a:cs typeface="Arial" charset="0"/>
                        </a:rPr>
                        <a:t>ten]o </a:t>
                      </a:r>
                      <a:r>
                        <a:rPr kumimoji="0" lang="en-US" sz="4000" b="0" i="0" u="none" strike="noStrike" cap="none" normalizeH="0" baseline="0" dirty="0" err="1">
                          <a:ln>
                            <a:noFill/>
                          </a:ln>
                          <a:solidFill>
                            <a:srgbClr val="FFFF00"/>
                          </a:solidFill>
                          <a:effectLst/>
                          <a:latin typeface="Coptic1" pitchFamily="2" charset="0"/>
                          <a:cs typeface="Arial" charset="0"/>
                        </a:rPr>
                        <a:t>nahmen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neny~lu'ic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nan </a:t>
                      </a:r>
                      <a:r>
                        <a:rPr kumimoji="0" lang="en-US" sz="4000" b="0" i="0" u="none" strike="noStrike" cap="none" normalizeH="0" baseline="0" dirty="0" err="1">
                          <a:ln>
                            <a:noFill/>
                          </a:ln>
                          <a:solidFill>
                            <a:srgbClr val="FFFF00"/>
                          </a:solidFill>
                          <a:effectLst/>
                          <a:latin typeface="Coptic1" pitchFamily="2" charset="0"/>
                          <a:cs typeface="Arial" charset="0"/>
                        </a:rPr>
                        <a:t>nemaf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n~oumeroc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838252559"/>
      </p:ext>
    </p:extLst>
  </p:cSld>
  <p:clrMapOvr>
    <a:masterClrMapping/>
  </p:clrMapOvr>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5266" name="Group 2"/>
          <p:cNvGraphicFramePr>
            <a:graphicFrameLocks noGrp="1"/>
          </p:cNvGraphicFramePr>
          <p:nvPr>
            <p:extLst>
              <p:ext uri="{D42A27DB-BD31-4B8C-83A1-F6EECF244321}">
                <p14:modId xmlns:p14="http://schemas.microsoft.com/office/powerpoint/2010/main" val="288770783"/>
              </p:ext>
            </p:extLst>
          </p:nvPr>
        </p:nvGraphicFramePr>
        <p:xfrm>
          <a:off x="0" y="0"/>
          <a:ext cx="9144000" cy="4522947"/>
        </p:xfrm>
        <a:graphic>
          <a:graphicData uri="http://schemas.openxmlformats.org/drawingml/2006/table">
            <a:tbl>
              <a:tblPr/>
              <a:tblGrid>
                <a:gridCol w="3092450">
                  <a:extLst>
                    <a:ext uri="{9D8B030D-6E8A-4147-A177-3AD203B41FA5}">
                      <a16:colId xmlns:a16="http://schemas.microsoft.com/office/drawing/2014/main" val="20000"/>
                    </a:ext>
                  </a:extLst>
                </a:gridCol>
                <a:gridCol w="3733800">
                  <a:extLst>
                    <a:ext uri="{9D8B030D-6E8A-4147-A177-3AD203B41FA5}">
                      <a16:colId xmlns:a16="http://schemas.microsoft.com/office/drawing/2014/main" val="20001"/>
                    </a:ext>
                  </a:extLst>
                </a:gridCol>
                <a:gridCol w="2317750">
                  <a:extLst>
                    <a:ext uri="{9D8B030D-6E8A-4147-A177-3AD203B41FA5}">
                      <a16:colId xmlns:a16="http://schemas.microsoft.com/office/drawing/2014/main" val="20002"/>
                    </a:ext>
                  </a:extLst>
                </a:gridCol>
              </a:tblGrid>
              <a:tr h="84582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2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89397">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Epi </a:t>
                      </a:r>
                      <a:r>
                        <a:rPr kumimoji="0" lang="en-US" sz="2800" b="0" i="0" u="none" strike="noStrike" cap="none" normalizeH="0" baseline="0" dirty="0" err="1">
                          <a:ln>
                            <a:noFill/>
                          </a:ln>
                          <a:solidFill>
                            <a:schemeClr val="tx1"/>
                          </a:solidFill>
                          <a:effectLst/>
                          <a:latin typeface="Coptic1" pitchFamily="2" charset="0"/>
                          <a:cs typeface="Arial" charset="0"/>
                        </a:rPr>
                        <a:t>p~roceu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c~tay</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la prière levons-nous.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للصلاة قفوا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64344">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paci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soit avec vous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لجميعكم</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500063">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61722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votre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ولروحِكَ أيضاً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8" name="Action Button: Custom 22">
            <a:hlinkClick r:id="rId3" action="ppaction://hlinksldjump" highlightClick="1"/>
            <a:extLst>
              <a:ext uri="{FF2B5EF4-FFF2-40B4-BE49-F238E27FC236}">
                <a16:creationId xmlns:a16="http://schemas.microsoft.com/office/drawing/2014/main" id="{43DF823C-C0F5-467E-AE5C-13800B3795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2523028585"/>
              </p:ext>
            </p:extLst>
          </p:nvPr>
        </p:nvGraphicFramePr>
        <p:xfrm>
          <a:off x="0" y="133350"/>
          <a:ext cx="9144000" cy="4495800"/>
        </p:xfrm>
        <a:graphic>
          <a:graphicData uri="http://schemas.openxmlformats.org/drawingml/2006/table">
            <a:tbl>
              <a:tblPr/>
              <a:tblGrid>
                <a:gridCol w="5346700">
                  <a:extLst>
                    <a:ext uri="{9D8B030D-6E8A-4147-A177-3AD203B41FA5}">
                      <a16:colId xmlns:a16="http://schemas.microsoft.com/office/drawing/2014/main" val="20000"/>
                    </a:ext>
                  </a:extLst>
                </a:gridCol>
                <a:gridCol w="3797300">
                  <a:extLst>
                    <a:ext uri="{9D8B030D-6E8A-4147-A177-3AD203B41FA5}">
                      <a16:colId xmlns:a16="http://schemas.microsoft.com/office/drawing/2014/main" val="20001"/>
                    </a:ext>
                  </a:extLst>
                </a:gridCol>
              </a:tblGrid>
              <a:tr h="1988820">
                <a:tc>
                  <a:txBody>
                    <a:bodyPr/>
                    <a:lstStyle/>
                    <a:p>
                      <a:pPr algn="ctr"/>
                      <a:r>
                        <a:rPr kumimoji="0" lang="en-US" sz="2400" b="0" i="0" u="none" strike="noStrike" cap="none" normalizeH="0" baseline="0" dirty="0">
                          <a:ln>
                            <a:noFill/>
                          </a:ln>
                          <a:solidFill>
                            <a:schemeClr val="tx1"/>
                          </a:solidFill>
                          <a:effectLst/>
                          <a:latin typeface="Arial" charset="0"/>
                          <a:cs typeface="Arial" charset="0"/>
                        </a:rPr>
                        <a:t>Allons, nous les </a:t>
                      </a:r>
                      <a:r>
                        <a:rPr kumimoji="0" lang="en-US" sz="2400" b="0" i="0" u="none" strike="noStrike" cap="none" normalizeH="0" baseline="0" dirty="0" err="1">
                          <a:ln>
                            <a:noFill/>
                          </a:ln>
                          <a:solidFill>
                            <a:schemeClr val="tx1"/>
                          </a:solidFill>
                          <a:effectLst/>
                          <a:latin typeface="Arial" charset="0"/>
                          <a:cs typeface="Arial" charset="0"/>
                        </a:rPr>
                        <a:t>croyants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vers</a:t>
                      </a:r>
                      <a:r>
                        <a:rPr kumimoji="0" lang="en-US" sz="2400" b="0" i="0" u="none" strike="noStrike" cap="none" normalizeH="0" baseline="0" dirty="0">
                          <a:ln>
                            <a:noFill/>
                          </a:ln>
                          <a:solidFill>
                            <a:schemeClr val="tx1"/>
                          </a:solidFill>
                          <a:effectLst/>
                          <a:latin typeface="Arial" charset="0"/>
                          <a:cs typeface="Arial" charset="0"/>
                        </a:rPr>
                        <a:t> le </a:t>
                      </a:r>
                      <a:r>
                        <a:rPr kumimoji="0" lang="en-US" sz="2400" b="0" i="0" u="none" strike="noStrike" cap="none" normalizeH="0" baseline="0" dirty="0" err="1">
                          <a:ln>
                            <a:noFill/>
                          </a:ln>
                          <a:solidFill>
                            <a:schemeClr val="tx1"/>
                          </a:solidFill>
                          <a:effectLst/>
                          <a:latin typeface="Arial" charset="0"/>
                          <a:cs typeface="Arial" charset="0"/>
                        </a:rPr>
                        <a:t>mont</a:t>
                      </a:r>
                      <a:r>
                        <a:rPr kumimoji="0" lang="en-US" sz="2400" b="0" i="0" u="none" strike="noStrike" cap="none" normalizeH="0" baseline="0" dirty="0">
                          <a:ln>
                            <a:noFill/>
                          </a:ln>
                          <a:solidFill>
                            <a:schemeClr val="tx1"/>
                          </a:solidFill>
                          <a:effectLst/>
                          <a:latin typeface="Arial" charset="0"/>
                          <a:cs typeface="Arial" charset="0"/>
                        </a:rPr>
                        <a:t> des </a:t>
                      </a:r>
                      <a:r>
                        <a:rPr kumimoji="0" lang="en-US" sz="2400" b="0" i="0" u="none" strike="noStrike" cap="none" normalizeH="0" baseline="0" dirty="0" err="1">
                          <a:ln>
                            <a:noFill/>
                          </a:ln>
                          <a:solidFill>
                            <a:schemeClr val="tx1"/>
                          </a:solidFill>
                          <a:effectLst/>
                          <a:latin typeface="Arial" charset="0"/>
                          <a:cs typeface="Arial" charset="0"/>
                        </a:rPr>
                        <a:t>Oliviers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vers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Béthanie</a:t>
                      </a:r>
                      <a:r>
                        <a:rPr kumimoji="0" lang="en-US" sz="2400" b="0" i="0" u="none" strike="noStrike" cap="none" normalizeH="0" baseline="0" dirty="0">
                          <a:ln>
                            <a:noFill/>
                          </a:ln>
                          <a:solidFill>
                            <a:schemeClr val="tx1"/>
                          </a:solidFill>
                          <a:effectLst/>
                          <a:latin typeface="Arial" charset="0"/>
                          <a:cs typeface="Arial" charset="0"/>
                        </a:rPr>
                        <a:t>, pour </a:t>
                      </a:r>
                      <a:r>
                        <a:rPr kumimoji="0" lang="en-US" sz="2400" b="0" i="0" u="none" strike="noStrike" cap="none" normalizeH="0" baseline="0" dirty="0" err="1">
                          <a:ln>
                            <a:noFill/>
                          </a:ln>
                          <a:solidFill>
                            <a:schemeClr val="tx1"/>
                          </a:solidFill>
                          <a:effectLst/>
                          <a:latin typeface="Arial" charset="0"/>
                          <a:cs typeface="Arial" charset="0"/>
                        </a:rPr>
                        <a:t>voir</a:t>
                      </a:r>
                      <a:r>
                        <a:rPr kumimoji="0" lang="en-US" sz="2400" b="0" i="0" u="none" strike="noStrike" cap="none" normalizeH="0" baseline="0" dirty="0">
                          <a:ln>
                            <a:noFill/>
                          </a:ln>
                          <a:solidFill>
                            <a:schemeClr val="tx1"/>
                          </a:solidFill>
                          <a:effectLst/>
                          <a:latin typeface="Arial" charset="0"/>
                          <a:cs typeface="Arial" charset="0"/>
                        </a:rPr>
                        <a:t> le </a:t>
                      </a:r>
                      <a:r>
                        <a:rPr kumimoji="0" lang="en-US" sz="2400" b="0" i="0" u="none" strike="noStrike" cap="none" normalizeH="0" baseline="0" dirty="0" err="1">
                          <a:ln>
                            <a:noFill/>
                          </a:ln>
                          <a:solidFill>
                            <a:schemeClr val="tx1"/>
                          </a:solidFill>
                          <a:effectLst/>
                          <a:latin typeface="Arial" charset="0"/>
                          <a:cs typeface="Arial" charset="0"/>
                        </a:rPr>
                        <a:t>juste</a:t>
                      </a:r>
                      <a:r>
                        <a:rPr kumimoji="0" lang="en-US" sz="2400" b="0" i="0" u="none" strike="noStrike" cap="none" normalizeH="0" baseline="0" dirty="0">
                          <a:ln>
                            <a:noFill/>
                          </a:ln>
                          <a:solidFill>
                            <a:schemeClr val="tx1"/>
                          </a:solidFill>
                          <a:effectLst/>
                          <a:latin typeface="Arial" charset="0"/>
                          <a:cs typeface="Arial" charset="0"/>
                        </a:rPr>
                        <a:t> Lazare et que nous </a:t>
                      </a:r>
                      <a:r>
                        <a:rPr kumimoji="0" lang="en-US" sz="2400" b="0" i="0" u="none" strike="noStrike" cap="none" normalizeH="0" baseline="0" dirty="0" err="1">
                          <a:ln>
                            <a:noFill/>
                          </a:ln>
                          <a:solidFill>
                            <a:schemeClr val="tx1"/>
                          </a:solidFill>
                          <a:effectLst/>
                          <a:latin typeface="Arial" charset="0"/>
                          <a:cs typeface="Arial" charset="0"/>
                        </a:rPr>
                        <a:t>louions</a:t>
                      </a:r>
                      <a:r>
                        <a:rPr kumimoji="0" lang="en-US" sz="2400" b="0" i="0" u="none" strike="noStrike" cap="none" normalizeH="0" baseline="0" dirty="0">
                          <a:ln>
                            <a:noFill/>
                          </a:ln>
                          <a:solidFill>
                            <a:schemeClr val="tx1"/>
                          </a:solidFill>
                          <a:effectLst/>
                          <a:latin typeface="Arial" charset="0"/>
                          <a:cs typeface="Arial" charset="0"/>
                        </a:rPr>
                        <a:t> et que nous </a:t>
                      </a:r>
                      <a:r>
                        <a:rPr kumimoji="0" lang="en-US" sz="2400" b="0" i="0" u="none" strike="noStrike" cap="none" normalizeH="0" baseline="0" dirty="0" err="1">
                          <a:ln>
                            <a:noFill/>
                          </a:ln>
                          <a:solidFill>
                            <a:schemeClr val="tx1"/>
                          </a:solidFill>
                          <a:effectLst/>
                          <a:latin typeface="Arial" charset="0"/>
                          <a:cs typeface="Arial" charset="0"/>
                        </a:rPr>
                        <a:t>chantions</a:t>
                      </a:r>
                      <a:r>
                        <a:rPr kumimoji="0" lang="en-US" sz="2400" b="0" i="0" u="none" strike="noStrike" cap="none" normalizeH="0" baseline="0" dirty="0">
                          <a:ln>
                            <a:noFill/>
                          </a:ln>
                          <a:solidFill>
                            <a:schemeClr val="tx1"/>
                          </a:solidFill>
                          <a:effectLst/>
                          <a:latin typeface="Arial" charset="0"/>
                          <a:cs typeface="Arial" charset="0"/>
                        </a:rPr>
                        <a:t>.</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kumimoji="0" lang="ar-EG" sz="2800" b="0" i="0" u="none" strike="noStrike" cap="none" normalizeH="0" baseline="0" dirty="0">
                          <a:ln>
                            <a:noFill/>
                          </a:ln>
                          <a:solidFill>
                            <a:schemeClr val="tx1"/>
                          </a:solidFill>
                          <a:effectLst/>
                          <a:latin typeface="Arial" charset="0"/>
                          <a:cs typeface="Arial" charset="0"/>
                        </a:rPr>
                        <a:t>لنذهب أيها المؤمنين إلى</a:t>
                      </a:r>
                    </a:p>
                    <a:p>
                      <a:pPr algn="ctr"/>
                      <a:r>
                        <a:rPr kumimoji="0" lang="ar-EG" sz="2800" b="0" i="0" u="none" strike="noStrike" cap="none" normalizeH="0" baseline="0" dirty="0">
                          <a:ln>
                            <a:noFill/>
                          </a:ln>
                          <a:solidFill>
                            <a:schemeClr val="tx1"/>
                          </a:solidFill>
                          <a:effectLst/>
                          <a:latin typeface="Arial" charset="0"/>
                          <a:cs typeface="Arial" charset="0"/>
                        </a:rPr>
                        <a:t>جبل الزيتون إلى بيت</a:t>
                      </a:r>
                    </a:p>
                    <a:p>
                      <a:pPr algn="ctr"/>
                      <a:r>
                        <a:rPr kumimoji="0" lang="ar-EG" sz="2800" b="0" i="0" u="none" strike="noStrike" cap="none" normalizeH="0" baseline="0" dirty="0">
                          <a:ln>
                            <a:noFill/>
                          </a:ln>
                          <a:solidFill>
                            <a:schemeClr val="tx1"/>
                          </a:solidFill>
                          <a:effectLst/>
                          <a:latin typeface="Arial" charset="0"/>
                          <a:cs typeface="Arial" charset="0"/>
                        </a:rPr>
                        <a:t>عنيا لننظر البار لعازر</a:t>
                      </a:r>
                    </a:p>
                    <a:p>
                      <a:pPr algn="ctr"/>
                      <a:r>
                        <a:rPr kumimoji="0" lang="ar-EG" sz="2800" b="0" i="0" u="none" strike="noStrike" cap="none" normalizeH="0" baseline="0" dirty="0">
                          <a:ln>
                            <a:noFill/>
                          </a:ln>
                          <a:solidFill>
                            <a:schemeClr val="tx1"/>
                          </a:solidFill>
                          <a:effectLst/>
                          <a:latin typeface="Arial" charset="0"/>
                          <a:cs typeface="Arial" charset="0"/>
                        </a:rPr>
                        <a:t>ونسبح ونرت ل.</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kumimoji="0" lang="en-US" sz="4000" b="0" i="0" u="none" strike="noStrike" cap="none" normalizeH="0" baseline="0" dirty="0" err="1">
                          <a:ln>
                            <a:noFill/>
                          </a:ln>
                          <a:solidFill>
                            <a:srgbClr val="FFFF00"/>
                          </a:solidFill>
                          <a:effectLst/>
                          <a:latin typeface="Coptic1" pitchFamily="2" charset="0"/>
                          <a:cs typeface="Arial" charset="0"/>
                        </a:rPr>
                        <a:t>Marensenan</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nipictoc</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err="1">
                          <a:ln>
                            <a:noFill/>
                          </a:ln>
                          <a:solidFill>
                            <a:srgbClr val="FFFF00"/>
                          </a:solidFill>
                          <a:effectLst/>
                          <a:latin typeface="Coptic1" pitchFamily="2" charset="0"/>
                          <a:cs typeface="Arial" charset="0"/>
                        </a:rPr>
                        <a:t>e~pitwou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nijwit</a:t>
                      </a:r>
                      <a:r>
                        <a:rPr kumimoji="0" lang="en-US" sz="4000" b="0" i="0" u="none" strike="noStrike" cap="none" normalizeH="0" baseline="0" dirty="0">
                          <a:ln>
                            <a:noFill/>
                          </a:ln>
                          <a:solidFill>
                            <a:srgbClr val="FFFF00"/>
                          </a:solidFill>
                          <a:effectLst/>
                          <a:latin typeface="Coptic1" pitchFamily="2" charset="0"/>
                          <a:cs typeface="Arial" charset="0"/>
                        </a:rPr>
                        <a:t> ]a B/</a:t>
                      </a:r>
                      <a:r>
                        <a:rPr kumimoji="0" lang="en-US" sz="4000" b="0" i="0" u="none" strike="noStrike" cap="none" normalizeH="0" baseline="0" dirty="0" err="1">
                          <a:ln>
                            <a:noFill/>
                          </a:ln>
                          <a:solidFill>
                            <a:srgbClr val="FFFF00"/>
                          </a:solidFill>
                          <a:effectLst/>
                          <a:latin typeface="Coptic1" pitchFamily="2" charset="0"/>
                          <a:cs typeface="Arial" charset="0"/>
                        </a:rPr>
                        <a:t>ya~nia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n~tennau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e~piy~mhi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Lazaroc</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err="1">
                          <a:ln>
                            <a:noFill/>
                          </a:ln>
                          <a:solidFill>
                            <a:srgbClr val="FFFF00"/>
                          </a:solidFill>
                          <a:effectLst/>
                          <a:latin typeface="Coptic1" pitchFamily="2" charset="0"/>
                          <a:cs typeface="Arial" charset="0"/>
                        </a:rPr>
                        <a:t>ouoh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n~tenhwc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han'alia</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149790517"/>
      </p:ext>
    </p:extLst>
  </p:cSld>
  <p:clrMapOvr>
    <a:masterClrMapping/>
  </p:clrMapOvr>
  <p:transition/>
</p:sld>
</file>

<file path=ppt/slides/slide1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3279201851"/>
              </p:ext>
            </p:extLst>
          </p:nvPr>
        </p:nvGraphicFramePr>
        <p:xfrm>
          <a:off x="0" y="140123"/>
          <a:ext cx="9144000" cy="4495800"/>
        </p:xfrm>
        <a:graphic>
          <a:graphicData uri="http://schemas.openxmlformats.org/drawingml/2006/table">
            <a:tbl>
              <a:tblPr/>
              <a:tblGrid>
                <a:gridCol w="5598367">
                  <a:extLst>
                    <a:ext uri="{9D8B030D-6E8A-4147-A177-3AD203B41FA5}">
                      <a16:colId xmlns:a16="http://schemas.microsoft.com/office/drawing/2014/main" val="20000"/>
                    </a:ext>
                  </a:extLst>
                </a:gridCol>
                <a:gridCol w="3545633">
                  <a:extLst>
                    <a:ext uri="{9D8B030D-6E8A-4147-A177-3AD203B41FA5}">
                      <a16:colId xmlns:a16="http://schemas.microsoft.com/office/drawing/2014/main" val="20001"/>
                    </a:ext>
                  </a:extLst>
                </a:gridCol>
              </a:tblGrid>
              <a:tr h="1988820">
                <a:tc>
                  <a:txBody>
                    <a:bodyPr/>
                    <a:lstStyle/>
                    <a:p>
                      <a:pPr algn="ctr"/>
                      <a:r>
                        <a:rPr kumimoji="0" lang="en-US" sz="2400" b="0" i="0" u="none" strike="noStrike" cap="none" normalizeH="0" baseline="0" dirty="0" err="1">
                          <a:ln>
                            <a:noFill/>
                          </a:ln>
                          <a:solidFill>
                            <a:schemeClr val="tx1"/>
                          </a:solidFill>
                          <a:effectLst/>
                          <a:latin typeface="Arial" charset="0"/>
                          <a:cs typeface="Arial" charset="0"/>
                        </a:rPr>
                        <a:t>Louons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glorifions</a:t>
                      </a:r>
                      <a:r>
                        <a:rPr kumimoji="0" lang="en-US" sz="2400" b="0" i="0" u="none" strike="noStrike" cap="none" normalizeH="0" baseline="0" dirty="0">
                          <a:ln>
                            <a:noFill/>
                          </a:ln>
                          <a:solidFill>
                            <a:schemeClr val="tx1"/>
                          </a:solidFill>
                          <a:effectLst/>
                          <a:latin typeface="Arial" charset="0"/>
                          <a:cs typeface="Arial" charset="0"/>
                        </a:rPr>
                        <a:t> </a:t>
                      </a:r>
                    </a:p>
                    <a:p>
                      <a:pPr algn="ctr"/>
                      <a:r>
                        <a:rPr kumimoji="0" lang="en-US" sz="2400" b="0" i="0" u="none" strike="noStrike" cap="none" normalizeH="0" baseline="0" dirty="0">
                          <a:ln>
                            <a:noFill/>
                          </a:ln>
                          <a:solidFill>
                            <a:schemeClr val="tx1"/>
                          </a:solidFill>
                          <a:effectLst/>
                          <a:latin typeface="Arial" charset="0"/>
                          <a:cs typeface="Arial" charset="0"/>
                        </a:rPr>
                        <a:t>et </a:t>
                      </a:r>
                      <a:r>
                        <a:rPr kumimoji="0" lang="en-US" sz="2400" b="0" i="0" u="none" strike="noStrike" cap="none" normalizeH="0" baseline="0" dirty="0" err="1">
                          <a:ln>
                            <a:noFill/>
                          </a:ln>
                          <a:solidFill>
                            <a:schemeClr val="tx1"/>
                          </a:solidFill>
                          <a:effectLst/>
                          <a:latin typeface="Arial" charset="0"/>
                          <a:cs typeface="Arial" charset="0"/>
                        </a:rPr>
                        <a:t>prosternons</a:t>
                      </a:r>
                      <a:r>
                        <a:rPr kumimoji="0" lang="en-US" sz="2400" b="0" i="0" u="none" strike="noStrike" cap="none" normalizeH="0" baseline="0" dirty="0">
                          <a:ln>
                            <a:noFill/>
                          </a:ln>
                          <a:solidFill>
                            <a:schemeClr val="tx1"/>
                          </a:solidFill>
                          <a:effectLst/>
                          <a:latin typeface="Arial" charset="0"/>
                          <a:cs typeface="Arial" charset="0"/>
                        </a:rPr>
                        <a:t>-nous </a:t>
                      </a:r>
                    </a:p>
                    <a:p>
                      <a:pPr algn="ctr"/>
                      <a:r>
                        <a:rPr kumimoji="0" lang="en-US" sz="2400" b="0" i="0" u="none" strike="noStrike" cap="none" normalizeH="0" baseline="0" dirty="0" err="1">
                          <a:ln>
                            <a:noFill/>
                          </a:ln>
                          <a:solidFill>
                            <a:schemeClr val="tx1"/>
                          </a:solidFill>
                          <a:effectLst/>
                          <a:latin typeface="Arial" charset="0"/>
                          <a:cs typeface="Arial" charset="0"/>
                        </a:rPr>
                        <a:t>devant</a:t>
                      </a:r>
                      <a:r>
                        <a:rPr kumimoji="0" lang="en-US" sz="2400" b="0" i="0" u="none" strike="noStrike" cap="none" normalizeH="0" baseline="0" dirty="0">
                          <a:ln>
                            <a:noFill/>
                          </a:ln>
                          <a:solidFill>
                            <a:schemeClr val="tx1"/>
                          </a:solidFill>
                          <a:effectLst/>
                          <a:latin typeface="Arial" charset="0"/>
                          <a:cs typeface="Arial" charset="0"/>
                        </a:rPr>
                        <a:t> la Sainte </a:t>
                      </a:r>
                      <a:r>
                        <a:rPr kumimoji="0" lang="en-US" sz="2400" b="0" i="0" u="none" strike="noStrike" cap="none" normalizeH="0" baseline="0" dirty="0" err="1">
                          <a:ln>
                            <a:noFill/>
                          </a:ln>
                          <a:solidFill>
                            <a:schemeClr val="tx1"/>
                          </a:solidFill>
                          <a:effectLst/>
                          <a:latin typeface="Arial" charset="0"/>
                          <a:cs typeface="Arial" charset="0"/>
                        </a:rPr>
                        <a:t>Trinité</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consubstantielle</a:t>
                      </a:r>
                      <a:r>
                        <a:rPr kumimoji="0" lang="en-US" sz="2400" b="0" i="0" u="none" strike="noStrike" cap="none" normalizeH="0" baseline="0" dirty="0">
                          <a:ln>
                            <a:noFill/>
                          </a:ln>
                          <a:solidFill>
                            <a:schemeClr val="tx1"/>
                          </a:solidFill>
                          <a:effectLst/>
                          <a:latin typeface="Arial" charset="0"/>
                          <a:cs typeface="Arial" charset="0"/>
                        </a:rPr>
                        <a:t> </a:t>
                      </a:r>
                    </a:p>
                    <a:p>
                      <a:pPr algn="ctr"/>
                      <a:r>
                        <a:rPr kumimoji="0" lang="en-US" sz="2400" b="0" i="0" u="none" strike="noStrike" cap="none" normalizeH="0" baseline="0" dirty="0">
                          <a:ln>
                            <a:noFill/>
                          </a:ln>
                          <a:solidFill>
                            <a:schemeClr val="tx1"/>
                          </a:solidFill>
                          <a:effectLst/>
                          <a:latin typeface="Arial" charset="0"/>
                          <a:cs typeface="Arial" charset="0"/>
                        </a:rPr>
                        <a:t>qui </a:t>
                      </a:r>
                      <a:r>
                        <a:rPr kumimoji="0" lang="en-US" sz="2400" b="0" i="0" u="none" strike="noStrike" cap="none" normalizeH="0" baseline="0" dirty="0" err="1">
                          <a:ln>
                            <a:noFill/>
                          </a:ln>
                          <a:solidFill>
                            <a:schemeClr val="tx1"/>
                          </a:solidFill>
                          <a:effectLst/>
                          <a:latin typeface="Arial" charset="0"/>
                          <a:cs typeface="Arial" charset="0"/>
                        </a:rPr>
                        <a:t>demeure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éternellement</a:t>
                      </a:r>
                      <a:r>
                        <a:rPr kumimoji="0" lang="en-US" sz="2400" b="0" i="0" u="none" strike="noStrike" cap="none" normalizeH="0" baseline="0" dirty="0">
                          <a:ln>
                            <a:noFill/>
                          </a:ln>
                          <a:solidFill>
                            <a:schemeClr val="tx1"/>
                          </a:solidFill>
                          <a:effectLst/>
                          <a:latin typeface="Arial" charset="0"/>
                          <a:cs typeface="Arial" charset="0"/>
                        </a:rPr>
                        <a:t>.</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kumimoji="0" lang="ar-EG" sz="2800" b="0" i="0" u="none" strike="noStrike" cap="none" normalizeH="0" baseline="0" dirty="0">
                          <a:ln>
                            <a:noFill/>
                          </a:ln>
                          <a:solidFill>
                            <a:schemeClr val="tx1"/>
                          </a:solidFill>
                          <a:effectLst/>
                          <a:latin typeface="Arial" charset="0"/>
                          <a:cs typeface="Arial" charset="0"/>
                        </a:rPr>
                        <a:t>فلنسبح ونمجد ونسجد</a:t>
                      </a:r>
                    </a:p>
                    <a:p>
                      <a:pPr algn="ctr"/>
                      <a:r>
                        <a:rPr kumimoji="0" lang="ar-EG" sz="2800" b="0" i="0" u="none" strike="noStrike" cap="none" normalizeH="0" baseline="0" dirty="0">
                          <a:ln>
                            <a:noFill/>
                          </a:ln>
                          <a:solidFill>
                            <a:schemeClr val="tx1"/>
                          </a:solidFill>
                          <a:effectLst/>
                          <a:latin typeface="Arial" charset="0"/>
                          <a:cs typeface="Arial" charset="0"/>
                        </a:rPr>
                        <a:t>للثالوث القدوس المساوي</a:t>
                      </a:r>
                    </a:p>
                    <a:p>
                      <a:pPr algn="ctr"/>
                      <a:r>
                        <a:rPr kumimoji="0" lang="ar-EG" sz="2800" b="0" i="0" u="none" strike="noStrike" cap="none" normalizeH="0" baseline="0" dirty="0">
                          <a:ln>
                            <a:noFill/>
                          </a:ln>
                          <a:solidFill>
                            <a:schemeClr val="tx1"/>
                          </a:solidFill>
                          <a:effectLst/>
                          <a:latin typeface="Arial" charset="0"/>
                          <a:cs typeface="Arial" charset="0"/>
                        </a:rPr>
                        <a:t>الدائم إلى الأب 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kumimoji="0" lang="en-US" sz="4000" b="0" i="0" u="none" strike="noStrike" cap="none" normalizeH="0" baseline="0" dirty="0" err="1">
                          <a:ln>
                            <a:noFill/>
                          </a:ln>
                          <a:solidFill>
                            <a:srgbClr val="FFFF00"/>
                          </a:solidFill>
                          <a:effectLst/>
                          <a:latin typeface="Coptic1" pitchFamily="2" charset="0"/>
                          <a:cs typeface="Arial" charset="0"/>
                        </a:rPr>
                        <a:t>Marenhwc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n~ten</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t~riac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err="1">
                          <a:ln>
                            <a:noFill/>
                          </a:ln>
                          <a:solidFill>
                            <a:srgbClr val="FFFF00"/>
                          </a:solidFill>
                          <a:effectLst/>
                          <a:latin typeface="Coptic1" pitchFamily="2" charset="0"/>
                          <a:cs typeface="Arial" charset="0"/>
                        </a:rPr>
                        <a:t>ecoi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n~oumooucioc</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err="1">
                          <a:ln>
                            <a:noFill/>
                          </a:ln>
                          <a:solidFill>
                            <a:srgbClr val="FFFF00"/>
                          </a:solidFill>
                          <a:effectLst/>
                          <a:latin typeface="Coptic1" pitchFamily="2" charset="0"/>
                          <a:cs typeface="Arial" charset="0"/>
                        </a:rPr>
                        <a:t>eym</a:t>
                      </a:r>
                      <a:r>
                        <a:rPr kumimoji="0" lang="en-US" sz="4000" b="0" i="0" u="none" strike="noStrike" cap="none" normalizeH="0" baseline="0" dirty="0">
                          <a:ln>
                            <a:noFill/>
                          </a:ln>
                          <a:solidFill>
                            <a:srgbClr val="FFFF00"/>
                          </a:solidFill>
                          <a:effectLst/>
                          <a:latin typeface="Coptic1" pitchFamily="2" charset="0"/>
                          <a:cs typeface="Arial" charset="0"/>
                        </a:rPr>
                        <a:t>/n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7" name="AutoShape 36">
            <a:hlinkClick r:id="rId4" action="ppaction://hlinksldjump" highlightClick="1"/>
            <a:extLst>
              <a:ext uri="{FF2B5EF4-FFF2-40B4-BE49-F238E27FC236}">
                <a16:creationId xmlns:a16="http://schemas.microsoft.com/office/drawing/2014/main" id="{91026965-BD18-43EC-A4E7-53829798161B}"/>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663497646"/>
      </p:ext>
    </p:extLst>
  </p:cSld>
  <p:clrMapOvr>
    <a:masterClrMapping/>
  </p:clrMapOvr>
  <p:transition/>
</p:sld>
</file>

<file path=ppt/slides/slide1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4B1A0737-0051-4ECB-BB5A-7F019E196B6D}"/>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174653"/>
      </p:ext>
    </p:extLst>
  </p:cSld>
  <p:clrMapOvr>
    <a:masterClrMapping/>
  </p:clrMapOvr>
  <p:transition/>
</p:sld>
</file>

<file path=ppt/slides/slide1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47531" name="Group 43"/>
          <p:cNvGraphicFramePr>
            <a:graphicFrameLocks noGrp="1"/>
          </p:cNvGraphicFramePr>
          <p:nvPr>
            <p:extLst>
              <p:ext uri="{D42A27DB-BD31-4B8C-83A1-F6EECF244321}">
                <p14:modId xmlns:p14="http://schemas.microsoft.com/office/powerpoint/2010/main" val="753452769"/>
              </p:ext>
            </p:extLst>
          </p:nvPr>
        </p:nvGraphicFramePr>
        <p:xfrm>
          <a:off x="0" y="773431"/>
          <a:ext cx="9144000" cy="4116069"/>
        </p:xfrm>
        <a:graphic>
          <a:graphicData uri="http://schemas.openxmlformats.org/drawingml/2006/table">
            <a:tbl>
              <a:tblPr/>
              <a:tblGrid>
                <a:gridCol w="5505450">
                  <a:extLst>
                    <a:ext uri="{9D8B030D-6E8A-4147-A177-3AD203B41FA5}">
                      <a16:colId xmlns:a16="http://schemas.microsoft.com/office/drawing/2014/main" val="20000"/>
                    </a:ext>
                  </a:extLst>
                </a:gridCol>
                <a:gridCol w="3638550">
                  <a:extLst>
                    <a:ext uri="{9D8B030D-6E8A-4147-A177-3AD203B41FA5}">
                      <a16:colId xmlns:a16="http://schemas.microsoft.com/office/drawing/2014/main" val="2942757939"/>
                    </a:ext>
                  </a:extLst>
                </a:gridCol>
              </a:tblGrid>
              <a:tr h="1802622">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Sonnez en ce début du mois</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Sonnez au son de la trompette</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Sonnez en tous vos jours de fête</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c’est Dieu qui l'a commandé.</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بَوِّقوا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رأس الشهر</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بصوت البوق.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يوم أعيادكم لأنه أمر الله.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13447">
                <a:tc gridSpan="2">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A</a:t>
                      </a:r>
                      <a:r>
                        <a:rPr kumimoji="0" lang="en-US" sz="3600" b="0" i="0" u="none" strike="noStrike" cap="none" normalizeH="0" baseline="0" dirty="0" err="1">
                          <a:ln>
                            <a:noFill/>
                          </a:ln>
                          <a:solidFill>
                            <a:srgbClr val="FFFF00"/>
                          </a:solidFill>
                          <a:effectLst/>
                          <a:latin typeface="Coptic1" pitchFamily="2" charset="0"/>
                          <a:cs typeface="Arial" charset="0"/>
                        </a:rPr>
                        <a:t>ricalpizin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oucouai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n~calpiggoc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n~netensai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ouahcahni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n~Yeoc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en-US" sz="24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13247535" name="Group 47"/>
          <p:cNvGraphicFramePr>
            <a:graphicFrameLocks noGrp="1"/>
          </p:cNvGraphicFramePr>
          <p:nvPr>
            <p:extLst>
              <p:ext uri="{D42A27DB-BD31-4B8C-83A1-F6EECF244321}">
                <p14:modId xmlns:p14="http://schemas.microsoft.com/office/powerpoint/2010/main" val="4060462633"/>
              </p:ext>
            </p:extLst>
          </p:nvPr>
        </p:nvGraphicFramePr>
        <p:xfrm>
          <a:off x="1371600" y="11431"/>
          <a:ext cx="6400800" cy="678180"/>
        </p:xfrm>
        <a:graphic>
          <a:graphicData uri="http://schemas.openxmlformats.org/drawingml/2006/table">
            <a:tbl>
              <a:tblPr/>
              <a:tblGrid>
                <a:gridCol w="6400800">
                  <a:extLst>
                    <a:ext uri="{9D8B030D-6E8A-4147-A177-3AD203B41FA5}">
                      <a16:colId xmlns:a16="http://schemas.microsoft.com/office/drawing/2014/main" val="20000"/>
                    </a:ext>
                  </a:extLst>
                </a:gridCol>
              </a:tblGrid>
              <a:tr h="56006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Dimanche des </a:t>
                      </a:r>
                      <a:r>
                        <a:rPr kumimoji="0" lang="en-US" sz="1800" b="0" i="0" u="none" strike="noStrike" cap="none" normalizeH="0" baseline="0" dirty="0" err="1">
                          <a:ln>
                            <a:noFill/>
                          </a:ln>
                          <a:solidFill>
                            <a:schemeClr val="tx1"/>
                          </a:solidFill>
                          <a:effectLst/>
                          <a:latin typeface="Arial" charset="0"/>
                          <a:cs typeface="Arial" charset="0"/>
                        </a:rPr>
                        <a:t>Rameaux</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000" b="0" i="0" u="none" strike="noStrike" cap="none" normalizeH="0" baseline="0" dirty="0" err="1">
                          <a:ln>
                            <a:noFill/>
                          </a:ln>
                          <a:solidFill>
                            <a:schemeClr val="tx1"/>
                          </a:solidFill>
                          <a:effectLst/>
                          <a:latin typeface="Arial" charset="0"/>
                          <a:cs typeface="Arial" charset="0"/>
                        </a:rPr>
                        <a:t>ذكصولوجية</a:t>
                      </a:r>
                      <a:r>
                        <a:rPr kumimoji="0" lang="en-CA"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أحد الشعانين </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062EFB32-719D-4551-A01E-BB70DBE6F3C8}"/>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a:extLst>
              <a:ext uri="{FF2B5EF4-FFF2-40B4-BE49-F238E27FC236}">
                <a16:creationId xmlns:a16="http://schemas.microsoft.com/office/drawing/2014/main" id="{23F58B09-F331-4912-A777-106BE23A570C}"/>
              </a:ext>
            </a:extLst>
          </p:cNvPr>
          <p:cNvPicPr>
            <a:picLocks noChangeAspect="1"/>
          </p:cNvPicPr>
          <p:nvPr/>
        </p:nvPicPr>
        <p:blipFill rotWithShape="1">
          <a:blip r:embed="rId5">
            <a:extLst>
              <a:ext uri="{28A0092B-C50C-407E-A947-70E740481C1C}">
                <a14:useLocalDpi xmlns:a14="http://schemas.microsoft.com/office/drawing/2010/main" val="0"/>
              </a:ext>
            </a:extLst>
          </a:blip>
          <a:srcRect t="12285"/>
          <a:stretch/>
        </p:blipFill>
        <p:spPr>
          <a:xfrm>
            <a:off x="7371001" y="3589866"/>
            <a:ext cx="1772999" cy="1553633"/>
          </a:xfrm>
          <a:prstGeom prst="rect">
            <a:avLst/>
          </a:prstGeom>
        </p:spPr>
      </p:pic>
    </p:spTree>
    <p:extLst>
      <p:ext uri="{BB962C8B-B14F-4D97-AF65-F5344CB8AC3E}">
        <p14:creationId xmlns:p14="http://schemas.microsoft.com/office/powerpoint/2010/main" val="4001874128"/>
      </p:ext>
    </p:extLst>
  </p:cSld>
  <p:clrMapOvr>
    <a:masterClrMapping/>
  </p:clrMapOvr>
  <p:transition/>
</p:sld>
</file>

<file path=ppt/slides/slide1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49576" name="Group 40"/>
          <p:cNvGraphicFramePr>
            <a:graphicFrameLocks noGrp="1"/>
          </p:cNvGraphicFramePr>
          <p:nvPr>
            <p:extLst>
              <p:ext uri="{D42A27DB-BD31-4B8C-83A1-F6EECF244321}">
                <p14:modId xmlns:p14="http://schemas.microsoft.com/office/powerpoint/2010/main" val="2971816203"/>
              </p:ext>
            </p:extLst>
          </p:nvPr>
        </p:nvGraphicFramePr>
        <p:xfrm>
          <a:off x="0" y="184150"/>
          <a:ext cx="9144000" cy="6030638"/>
        </p:xfrm>
        <a:graphic>
          <a:graphicData uri="http://schemas.openxmlformats.org/drawingml/2006/table">
            <a:tbl>
              <a:tblPr/>
              <a:tblGrid>
                <a:gridCol w="5410200">
                  <a:extLst>
                    <a:ext uri="{9D8B030D-6E8A-4147-A177-3AD203B41FA5}">
                      <a16:colId xmlns:a16="http://schemas.microsoft.com/office/drawing/2014/main" val="20000"/>
                    </a:ext>
                  </a:extLst>
                </a:gridCol>
                <a:gridCol w="3733800">
                  <a:extLst>
                    <a:ext uri="{9D8B030D-6E8A-4147-A177-3AD203B41FA5}">
                      <a16:colId xmlns:a16="http://schemas.microsoft.com/office/drawing/2014/main" val="202432253"/>
                    </a:ext>
                  </a:extLst>
                </a:gridCol>
              </a:tblGrid>
              <a:tr h="1578949">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trône sur les Chérubins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est monté sur un ânon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entra dans Jérusalem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Oh ! quelle immense humilité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الجالس على </a:t>
                      </a:r>
                      <a:r>
                        <a:rPr kumimoji="0" lang="ar-SA" sz="2800" b="0" i="0" u="none" strike="noStrike" cap="none" normalizeH="0" baseline="0" dirty="0" err="1">
                          <a:ln>
                            <a:noFill/>
                          </a:ln>
                          <a:solidFill>
                            <a:schemeClr val="tx1"/>
                          </a:solidFill>
                          <a:effectLst/>
                          <a:latin typeface="Arial" charset="0"/>
                          <a:cs typeface="Arial" charset="0"/>
                        </a:rPr>
                        <a:t>الشاروبيم</a:t>
                      </a:r>
                      <a:r>
                        <a:rPr kumimoji="0" lang="ar-SA" sz="2800" b="0" i="0" u="none" strike="noStrike" cap="none" normalizeH="0" baseline="0" dirty="0">
                          <a:ln>
                            <a:noFill/>
                          </a:ln>
                          <a:solidFill>
                            <a:schemeClr val="tx1"/>
                          </a:solidFill>
                          <a:effectLst/>
                          <a:latin typeface="Arial" charset="0"/>
                          <a:cs typeface="Arial" charset="0"/>
                        </a:rPr>
                        <a:t> ركب على أتان</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ودخل إلى أورشليم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ما هذا التواضع العظيم</a:t>
                      </a:r>
                      <a:r>
                        <a:rPr kumimoji="0" lang="fr-CA" sz="2800" b="0" i="0" u="none" strike="noStrike" cap="none" normalizeH="0" baseline="0" dirty="0">
                          <a:ln>
                            <a:noFill/>
                          </a:ln>
                          <a:solidFill>
                            <a:schemeClr val="tx1"/>
                          </a:solidFill>
                          <a:effectLst/>
                          <a:latin typeface="Arial" charset="0"/>
                          <a:cs typeface="Arial" charset="0"/>
                        </a:rPr>
                        <a:t>.</a:t>
                      </a: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5931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Ni,eroubim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aftalof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e~oue~w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e~Ieroucal</a:t>
                      </a:r>
                      <a:r>
                        <a:rPr kumimoji="0" lang="en-US" sz="3600" b="0" i="0" u="none" strike="noStrike" cap="none" normalizeH="0" baseline="0" dirty="0">
                          <a:ln>
                            <a:noFill/>
                          </a:ln>
                          <a:solidFill>
                            <a:srgbClr val="FFFF00"/>
                          </a:solidFill>
                          <a:effectLst/>
                          <a:latin typeface="Coptic1" pitchFamily="2" charset="0"/>
                          <a:cs typeface="Arial" charset="0"/>
                        </a:rPr>
                        <a:t>/m:</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n~yebio</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r h="179340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ea typeface="SimSun" pitchFamily="2" charset="-122"/>
                        <a:cs typeface="Arial" charset="0"/>
                      </a:endParaRPr>
                    </a:p>
                  </a:txBody>
                  <a:tcPr marT="34290" marB="34290" anchor="ctr" horzOverflow="overflow">
                    <a:lnL cap="flat">
                      <a:noFill/>
                    </a:lnL>
                    <a:lnR cap="flat">
                      <a:noFill/>
                    </a:lnR>
                    <a:lnT>
                      <a:noFill/>
                    </a:lnT>
                    <a:lnB cap="flat">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2"/>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AC373DBD-0193-4D63-BFB4-4D9B2FD32EB1}"/>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477760" y="3683416"/>
            <a:ext cx="1666240" cy="1460083"/>
          </a:xfrm>
          <a:prstGeom prst="rect">
            <a:avLst/>
          </a:prstGeom>
        </p:spPr>
      </p:pic>
    </p:spTree>
    <p:extLst>
      <p:ext uri="{BB962C8B-B14F-4D97-AF65-F5344CB8AC3E}">
        <p14:creationId xmlns:p14="http://schemas.microsoft.com/office/powerpoint/2010/main" val="394980117"/>
      </p:ext>
    </p:extLst>
  </p:cSld>
  <p:clrMapOvr>
    <a:masterClrMapping/>
  </p:clrMapOvr>
  <p:transition/>
</p:sld>
</file>

<file path=ppt/slides/slide1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51614" name="Group 30"/>
          <p:cNvGraphicFramePr>
            <a:graphicFrameLocks noGrp="1"/>
          </p:cNvGraphicFramePr>
          <p:nvPr>
            <p:extLst>
              <p:ext uri="{D42A27DB-BD31-4B8C-83A1-F6EECF244321}">
                <p14:modId xmlns:p14="http://schemas.microsoft.com/office/powerpoint/2010/main" val="1670809221"/>
              </p:ext>
            </p:extLst>
          </p:nvPr>
        </p:nvGraphicFramePr>
        <p:xfrm>
          <a:off x="0" y="209550"/>
          <a:ext cx="9144000" cy="4432300"/>
        </p:xfrm>
        <a:graphic>
          <a:graphicData uri="http://schemas.openxmlformats.org/drawingml/2006/table">
            <a:tbl>
              <a:tblPr/>
              <a:tblGrid>
                <a:gridCol w="4826000">
                  <a:extLst>
                    <a:ext uri="{9D8B030D-6E8A-4147-A177-3AD203B41FA5}">
                      <a16:colId xmlns:a16="http://schemas.microsoft.com/office/drawing/2014/main" val="20000"/>
                    </a:ext>
                  </a:extLst>
                </a:gridCol>
                <a:gridCol w="4318000">
                  <a:extLst>
                    <a:ext uri="{9D8B030D-6E8A-4147-A177-3AD203B41FA5}">
                      <a16:colId xmlns:a16="http://schemas.microsoft.com/office/drawing/2014/main" val="3765142837"/>
                    </a:ext>
                  </a:extLst>
                </a:gridCol>
              </a:tblGrid>
              <a:tr h="174082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Ainsi que l’avait annoncé</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David quand il dit dans le psaume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Béni soit celui qui vient au nom</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Du Seigneur des puissances.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كما قال داود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المزمور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مبارك </a:t>
                      </a:r>
                      <a:r>
                        <a:rPr kumimoji="0" lang="ar-SA" sz="2800" b="0" i="0" u="none" strike="noStrike" cap="none" normalizeH="0" baseline="0" dirty="0" err="1">
                          <a:ln>
                            <a:noFill/>
                          </a:ln>
                          <a:solidFill>
                            <a:schemeClr val="tx1"/>
                          </a:solidFill>
                          <a:effectLst/>
                          <a:latin typeface="Arial" charset="0"/>
                          <a:cs typeface="Arial" charset="0"/>
                        </a:rPr>
                        <a:t>الآتى</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باسم رب القوات.</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9147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e~tafjoc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pi'almoc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f~c~marwout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e~yn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nijom</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en-US" sz="24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02720794"/>
      </p:ext>
    </p:extLst>
  </p:cSld>
  <p:clrMapOvr>
    <a:masterClrMapping/>
  </p:clrMapOvr>
  <p:transition/>
</p:sld>
</file>

<file path=ppt/slides/slide1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53659" name="Group 27"/>
          <p:cNvGraphicFramePr>
            <a:graphicFrameLocks noGrp="1"/>
          </p:cNvGraphicFramePr>
          <p:nvPr>
            <p:extLst>
              <p:ext uri="{D42A27DB-BD31-4B8C-83A1-F6EECF244321}">
                <p14:modId xmlns:p14="http://schemas.microsoft.com/office/powerpoint/2010/main" val="2750686920"/>
              </p:ext>
            </p:extLst>
          </p:nvPr>
        </p:nvGraphicFramePr>
        <p:xfrm>
          <a:off x="-1" y="190500"/>
          <a:ext cx="9143999" cy="4306570"/>
        </p:xfrm>
        <a:graphic>
          <a:graphicData uri="http://schemas.openxmlformats.org/drawingml/2006/table">
            <a:tbl>
              <a:tblPr/>
              <a:tblGrid>
                <a:gridCol w="4956201">
                  <a:extLst>
                    <a:ext uri="{9D8B030D-6E8A-4147-A177-3AD203B41FA5}">
                      <a16:colId xmlns:a16="http://schemas.microsoft.com/office/drawing/2014/main" val="20000"/>
                    </a:ext>
                  </a:extLst>
                </a:gridCol>
                <a:gridCol w="4187798">
                  <a:extLst>
                    <a:ext uri="{9D8B030D-6E8A-4147-A177-3AD203B41FA5}">
                      <a16:colId xmlns:a16="http://schemas.microsoft.com/office/drawing/2014/main" val="530626998"/>
                    </a:ext>
                  </a:extLst>
                </a:gridCol>
              </a:tblGrid>
              <a:tr h="173682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Aussi il proclama encore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Que « par la bouche des enfants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De ceux qui sont à la mamelle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Tu as fondé une louange.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وقال أيضاً</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أن من أفواه الأطفال </a:t>
                      </a:r>
                      <a:r>
                        <a:rPr kumimoji="0" lang="ar-SA" sz="2800" b="0" i="0" u="none" strike="noStrike" cap="none" normalizeH="0" baseline="0" dirty="0" err="1">
                          <a:ln>
                            <a:noFill/>
                          </a:ln>
                          <a:solidFill>
                            <a:schemeClr val="tx1"/>
                          </a:solidFill>
                          <a:effectLst/>
                          <a:latin typeface="Arial" charset="0"/>
                          <a:cs typeface="Arial" charset="0"/>
                        </a:rPr>
                        <a:t>والرضعان</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أعددتَ سُبْحاً.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69745">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Palin on </a:t>
                      </a:r>
                      <a:r>
                        <a:rPr kumimoji="0" lang="en-US" sz="3600" b="0" i="0" u="none" strike="noStrike" cap="none" normalizeH="0" baseline="0" dirty="0" err="1">
                          <a:ln>
                            <a:noFill/>
                          </a:ln>
                          <a:solidFill>
                            <a:srgbClr val="FFFF00"/>
                          </a:solidFill>
                          <a:effectLst/>
                          <a:latin typeface="Coptic1" pitchFamily="2" charset="0"/>
                          <a:cs typeface="Arial" charset="0"/>
                        </a:rPr>
                        <a:t>afjw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n~hankouji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n~a~lwoui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eyouem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akcebte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pic~mou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D135981B-AED1-4E74-90A5-A33D96230DA4}"/>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430347" y="3641870"/>
            <a:ext cx="1713653" cy="1501629"/>
          </a:xfrm>
          <a:prstGeom prst="rect">
            <a:avLst/>
          </a:prstGeom>
        </p:spPr>
      </p:pic>
    </p:spTree>
    <p:extLst>
      <p:ext uri="{BB962C8B-B14F-4D97-AF65-F5344CB8AC3E}">
        <p14:creationId xmlns:p14="http://schemas.microsoft.com/office/powerpoint/2010/main" val="2520404025"/>
      </p:ext>
    </p:extLst>
  </p:cSld>
  <p:clrMapOvr>
    <a:masterClrMapping/>
  </p:clrMapOvr>
  <p:transition/>
</p:sld>
</file>

<file path=ppt/slides/slide1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55709" name="Group 29"/>
          <p:cNvGraphicFramePr>
            <a:graphicFrameLocks noGrp="1"/>
          </p:cNvGraphicFramePr>
          <p:nvPr>
            <p:extLst>
              <p:ext uri="{D42A27DB-BD31-4B8C-83A1-F6EECF244321}">
                <p14:modId xmlns:p14="http://schemas.microsoft.com/office/powerpoint/2010/main" val="1823513509"/>
              </p:ext>
            </p:extLst>
          </p:nvPr>
        </p:nvGraphicFramePr>
        <p:xfrm>
          <a:off x="0" y="66674"/>
          <a:ext cx="9144000" cy="4498975"/>
        </p:xfrm>
        <a:graphic>
          <a:graphicData uri="http://schemas.openxmlformats.org/drawingml/2006/table">
            <a:tbl>
              <a:tblPr/>
              <a:tblGrid>
                <a:gridCol w="4802521">
                  <a:extLst>
                    <a:ext uri="{9D8B030D-6E8A-4147-A177-3AD203B41FA5}">
                      <a16:colId xmlns:a16="http://schemas.microsoft.com/office/drawing/2014/main" val="20000"/>
                    </a:ext>
                  </a:extLst>
                </a:gridCol>
                <a:gridCol w="4341479">
                  <a:extLst>
                    <a:ext uri="{9D8B030D-6E8A-4147-A177-3AD203B41FA5}">
                      <a16:colId xmlns:a16="http://schemas.microsoft.com/office/drawing/2014/main" val="1241816157"/>
                    </a:ext>
                  </a:extLst>
                </a:gridCol>
              </a:tblGrid>
              <a:tr h="1814422">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Alors ce jour, s’est accompli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Ce que David, portant l’esprit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Dit par la bouche des enfants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Ainsi, il proclama disant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حينئذ كَمُلَ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قول داود </a:t>
                      </a:r>
                      <a:r>
                        <a:rPr kumimoji="0" lang="ar-SA" sz="2800" b="0" i="0" u="none" strike="noStrike" cap="none" normalizeH="0" baseline="0" dirty="0" err="1">
                          <a:ln>
                            <a:noFill/>
                          </a:ln>
                          <a:solidFill>
                            <a:schemeClr val="tx1"/>
                          </a:solidFill>
                          <a:effectLst/>
                          <a:latin typeface="Arial" charset="0"/>
                          <a:cs typeface="Arial" charset="0"/>
                        </a:rPr>
                        <a:t>الروحى</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من أفواه الأطفال الصغار هكذا قائلاً.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455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Tote </a:t>
                      </a:r>
                      <a:r>
                        <a:rPr kumimoji="0" lang="en-US" sz="3600" b="0" i="0" u="none" strike="noStrike" cap="none" normalizeH="0" baseline="0" dirty="0" err="1">
                          <a:ln>
                            <a:noFill/>
                          </a:ln>
                          <a:solidFill>
                            <a:srgbClr val="FFFF00"/>
                          </a:solidFill>
                          <a:effectLst/>
                          <a:latin typeface="Coptic1" pitchFamily="2" charset="0"/>
                          <a:cs typeface="Arial" charset="0"/>
                        </a:rPr>
                        <a:t>afjwk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m~picaji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pip~neumatovoroc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n~hankouji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n~a~lwoui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m~pair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31292200"/>
      </p:ext>
    </p:extLst>
  </p:cSld>
  <p:clrMapOvr>
    <a:masterClrMapping/>
  </p:clrMapOvr>
  <p:transition/>
</p:sld>
</file>

<file path=ppt/slides/slide1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57758" name="Group 30"/>
          <p:cNvGraphicFramePr>
            <a:graphicFrameLocks noGrp="1"/>
          </p:cNvGraphicFramePr>
          <p:nvPr>
            <p:extLst>
              <p:ext uri="{D42A27DB-BD31-4B8C-83A1-F6EECF244321}">
                <p14:modId xmlns:p14="http://schemas.microsoft.com/office/powerpoint/2010/main" val="3228656084"/>
              </p:ext>
            </p:extLst>
          </p:nvPr>
        </p:nvGraphicFramePr>
        <p:xfrm>
          <a:off x="0" y="133350"/>
          <a:ext cx="9144000" cy="44196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806511844"/>
                    </a:ext>
                  </a:extLst>
                </a:gridCol>
              </a:tblGrid>
              <a:tr h="1782410">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ils Le louent avec éveil Disant : « C’est Lui Emmanuel Hosanna au plus haut des cieux Voici le Roi d'Israël.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يسبحونه بيقظة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قائلين هذا هو </a:t>
                      </a:r>
                      <a:r>
                        <a:rPr kumimoji="0" lang="ar-SA" sz="2800" b="0" i="0" u="none" strike="noStrike" cap="none" normalizeH="0" baseline="0" dirty="0" err="1">
                          <a:ln>
                            <a:noFill/>
                          </a:ln>
                          <a:solidFill>
                            <a:schemeClr val="tx1"/>
                          </a:solidFill>
                          <a:effectLst/>
                          <a:latin typeface="Arial" charset="0"/>
                          <a:cs typeface="Arial" charset="0"/>
                        </a:rPr>
                        <a:t>عمانوئيل</a:t>
                      </a:r>
                      <a:r>
                        <a:rPr kumimoji="0" lang="ar-SA" sz="2800" b="0" i="0" u="none" strike="noStrike" cap="none" normalizeH="0" baseline="0" dirty="0">
                          <a:ln>
                            <a:noFill/>
                          </a:ln>
                          <a:solidFill>
                            <a:schemeClr val="tx1"/>
                          </a:solidFill>
                          <a:effectLst/>
                          <a:latin typeface="Arial" charset="0"/>
                          <a:cs typeface="Arial" charset="0"/>
                        </a:rPr>
                        <a:t>.  أُوصَنَّا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الأعالى</a:t>
                      </a:r>
                      <a:r>
                        <a:rPr kumimoji="0" lang="ar-SA" sz="2800" b="0" i="0" u="none" strike="noStrike" cap="none" normalizeH="0" baseline="0" dirty="0">
                          <a:ln>
                            <a:noFill/>
                          </a:ln>
                          <a:solidFill>
                            <a:schemeClr val="tx1"/>
                          </a:solidFill>
                          <a:effectLst/>
                          <a:latin typeface="Arial" charset="0"/>
                          <a:cs typeface="Arial" charset="0"/>
                        </a:rPr>
                        <a:t> هذا هو ملك إسرائيل.</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37190">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ounehci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Emmanou</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w~canna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m~pIcra</a:t>
                      </a:r>
                      <a:r>
                        <a:rPr kumimoji="0" lang="en-US" sz="3600" b="0" i="0" u="none" strike="noStrike" cap="none" normalizeH="0" baseline="0" dirty="0">
                          <a:ln>
                            <a:noFill/>
                          </a:ln>
                          <a:solidFill>
                            <a:srgbClr val="FFFF00"/>
                          </a:solidFill>
                          <a:effectLst/>
                          <a:latin typeface="Coptic1" pitchFamily="2" charset="0"/>
                          <a:cs typeface="Arial" charset="0"/>
                        </a:rPr>
                        <a:t>/l.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1F68A2F0-CD48-4D57-9E4F-00CBB6072119}"/>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206827" y="3446006"/>
            <a:ext cx="1937173" cy="1697494"/>
          </a:xfrm>
          <a:prstGeom prst="rect">
            <a:avLst/>
          </a:prstGeom>
        </p:spPr>
      </p:pic>
    </p:spTree>
    <p:extLst>
      <p:ext uri="{BB962C8B-B14F-4D97-AF65-F5344CB8AC3E}">
        <p14:creationId xmlns:p14="http://schemas.microsoft.com/office/powerpoint/2010/main" val="4223876766"/>
      </p:ext>
    </p:extLst>
  </p:cSld>
  <p:clrMapOvr>
    <a:masterClrMapping/>
  </p:clrMapOvr>
  <p:transition/>
</p:sld>
</file>

<file path=ppt/slides/slide1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59801" name="Group 25"/>
          <p:cNvGraphicFramePr>
            <a:graphicFrameLocks noGrp="1"/>
          </p:cNvGraphicFramePr>
          <p:nvPr>
            <p:extLst>
              <p:ext uri="{D42A27DB-BD31-4B8C-83A1-F6EECF244321}">
                <p14:modId xmlns:p14="http://schemas.microsoft.com/office/powerpoint/2010/main" val="3354197552"/>
              </p:ext>
            </p:extLst>
          </p:nvPr>
        </p:nvGraphicFramePr>
        <p:xfrm>
          <a:off x="-1" y="117040"/>
          <a:ext cx="9143999" cy="4448238"/>
        </p:xfrm>
        <a:graphic>
          <a:graphicData uri="http://schemas.openxmlformats.org/drawingml/2006/table">
            <a:tbl>
              <a:tblPr/>
              <a:tblGrid>
                <a:gridCol w="5340403">
                  <a:extLst>
                    <a:ext uri="{9D8B030D-6E8A-4147-A177-3AD203B41FA5}">
                      <a16:colId xmlns:a16="http://schemas.microsoft.com/office/drawing/2014/main" val="20000"/>
                    </a:ext>
                  </a:extLst>
                </a:gridCol>
                <a:gridCol w="3803596">
                  <a:extLst>
                    <a:ext uri="{9D8B030D-6E8A-4147-A177-3AD203B41FA5}">
                      <a16:colId xmlns:a16="http://schemas.microsoft.com/office/drawing/2014/main" val="2279778636"/>
                    </a:ext>
                  </a:extLst>
                </a:gridCol>
              </a:tblGrid>
              <a:tr h="162749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Enfants de Dieu, venez offrir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Gloire et honneur pour le Seigneur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exultez pour notre Dieu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chants de bénédiction.</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قدِموا للرب أبناء الله قدِموا للرب مجداً وكرامة هللوا لإلهنا</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بتماجيد</a:t>
                      </a:r>
                      <a:r>
                        <a:rPr kumimoji="0" lang="ar-SA" sz="2800" b="0" i="0" u="none" strike="noStrike" cap="none" normalizeH="0" baseline="0" dirty="0">
                          <a:ln>
                            <a:noFill/>
                          </a:ln>
                          <a:solidFill>
                            <a:schemeClr val="tx1"/>
                          </a:solidFill>
                          <a:effectLst/>
                          <a:latin typeface="Arial" charset="0"/>
                          <a:cs typeface="Arial" charset="0"/>
                        </a:rPr>
                        <a:t> البركة</a:t>
                      </a:r>
                      <a:r>
                        <a:rPr kumimoji="0" lang="fr-CA" sz="2800" b="0" i="0" u="none" strike="noStrike" cap="none" normalizeH="0" baseline="0" dirty="0">
                          <a:ln>
                            <a:noFill/>
                          </a:ln>
                          <a:solidFill>
                            <a:schemeClr val="tx1"/>
                          </a:solidFill>
                          <a:effectLst/>
                          <a:latin typeface="Arial" charset="0"/>
                          <a:cs typeface="Arial" charset="0"/>
                        </a:rPr>
                        <a:t>.</a:t>
                      </a: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77031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Anioui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a~nioui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outaio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e~sl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loui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handoxologia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n~c~mou</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5216763E-8FDD-436D-A397-517A0C181A49}"/>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494675" y="3698240"/>
            <a:ext cx="1649325" cy="1445260"/>
          </a:xfrm>
          <a:prstGeom prst="rect">
            <a:avLst/>
          </a:prstGeom>
        </p:spPr>
      </p:pic>
    </p:spTree>
    <p:extLst>
      <p:ext uri="{BB962C8B-B14F-4D97-AF65-F5344CB8AC3E}">
        <p14:creationId xmlns:p14="http://schemas.microsoft.com/office/powerpoint/2010/main" val="223953773"/>
      </p:ext>
    </p:extLst>
  </p:cSld>
  <p:clrMapOvr>
    <a:masterClrMapping/>
  </p:clrMapOvr>
  <p:transition/>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7314" name="Group 2"/>
          <p:cNvGraphicFramePr>
            <a:graphicFrameLocks noGrp="1"/>
          </p:cNvGraphicFramePr>
          <p:nvPr>
            <p:extLst>
              <p:ext uri="{D42A27DB-BD31-4B8C-83A1-F6EECF244321}">
                <p14:modId xmlns:p14="http://schemas.microsoft.com/office/powerpoint/2010/main" val="3954094278"/>
              </p:ext>
            </p:extLst>
          </p:nvPr>
        </p:nvGraphicFramePr>
        <p:xfrm>
          <a:off x="0" y="413545"/>
          <a:ext cx="9144000" cy="4686776"/>
        </p:xfrm>
        <a:graphic>
          <a:graphicData uri="http://schemas.openxmlformats.org/drawingml/2006/table">
            <a:tbl>
              <a:tblPr/>
              <a:tblGrid>
                <a:gridCol w="3409627">
                  <a:extLst>
                    <a:ext uri="{9D8B030D-6E8A-4147-A177-3AD203B41FA5}">
                      <a16:colId xmlns:a16="http://schemas.microsoft.com/office/drawing/2014/main" val="20000"/>
                    </a:ext>
                  </a:extLst>
                </a:gridCol>
                <a:gridCol w="3419344">
                  <a:extLst>
                    <a:ext uri="{9D8B030D-6E8A-4147-A177-3AD203B41FA5}">
                      <a16:colId xmlns:a16="http://schemas.microsoft.com/office/drawing/2014/main" val="20001"/>
                    </a:ext>
                  </a:extLst>
                </a:gridCol>
                <a:gridCol w="2315029">
                  <a:extLst>
                    <a:ext uri="{9D8B030D-6E8A-4147-A177-3AD203B41FA5}">
                      <a16:colId xmlns:a16="http://schemas.microsoft.com/office/drawing/2014/main" val="20002"/>
                    </a:ext>
                  </a:extLst>
                </a:gridCol>
              </a:tblGrid>
              <a:tr h="4119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909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Vn</a:t>
                      </a:r>
                      <a:r>
                        <a:rPr kumimoji="0" lang="en-US" sz="2200" b="0" i="0" u="none" strike="noStrike" cap="none" normalizeH="0" baseline="0" dirty="0">
                          <a:ln>
                            <a:noFill/>
                          </a:ln>
                          <a:solidFill>
                            <a:schemeClr val="tx1"/>
                          </a:solidFill>
                          <a:effectLst/>
                          <a:latin typeface="Coptic1" pitchFamily="2" charset="0"/>
                          <a:cs typeface="Arial" charset="0"/>
                        </a:rPr>
                        <a:t>/b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I/#c# </a:t>
                      </a:r>
                      <a:r>
                        <a:rPr kumimoji="0" lang="en-US" sz="2200" b="0" i="0" u="none" strike="noStrike" cap="none" normalizeH="0" baseline="0" dirty="0" err="1">
                          <a:ln>
                            <a:noFill/>
                          </a:ln>
                          <a:solidFill>
                            <a:schemeClr val="tx1"/>
                          </a:solidFill>
                          <a:effectLst/>
                          <a:latin typeface="Coptic1" pitchFamily="2" charset="0"/>
                          <a:cs typeface="Arial" charset="0"/>
                        </a:rPr>
                        <a:t>P,#c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Pennou</a:t>
                      </a:r>
                      <a:r>
                        <a:rPr kumimoji="0" lang="en-US" sz="2200" b="0" i="0" u="none" strike="noStrike" cap="none" normalizeH="0" baseline="0" dirty="0">
                          <a:ln>
                            <a:noFill/>
                          </a:ln>
                          <a:solidFill>
                            <a:schemeClr val="tx1"/>
                          </a:solidFill>
                          <a:effectLst/>
                          <a:latin typeface="Coptic1" pitchFamily="2" charset="0"/>
                          <a:cs typeface="Arial" charset="0"/>
                        </a:rPr>
                        <a:t>] v/</a:t>
                      </a:r>
                      <a:r>
                        <a:rPr kumimoji="0" lang="en-US" sz="2200" b="0" i="0" u="none" strike="noStrike" cap="none" normalizeH="0" baseline="0" dirty="0" err="1">
                          <a:ln>
                            <a:noFill/>
                          </a:ln>
                          <a:solidFill>
                            <a:schemeClr val="tx1"/>
                          </a:solidFill>
                          <a:effectLst/>
                          <a:latin typeface="Coptic1" pitchFamily="2" charset="0"/>
                          <a:cs typeface="Arial" charset="0"/>
                        </a:rPr>
                        <a:t>e~tafjoc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n~nefa~gioc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ettai</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m~may</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n~apoctoloc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Je </a:t>
                      </a:r>
                      <a:r>
                        <a:rPr kumimoji="0" lang="en-US" sz="2200" b="0" i="0" u="none" strike="noStrike" cap="none" normalizeH="0" baseline="0" dirty="0" err="1">
                          <a:ln>
                            <a:noFill/>
                          </a:ln>
                          <a:solidFill>
                            <a:schemeClr val="tx1"/>
                          </a:solidFill>
                          <a:effectLst/>
                          <a:latin typeface="Coptic1" pitchFamily="2" charset="0"/>
                          <a:cs typeface="Arial" charset="0"/>
                        </a:rPr>
                        <a:t>hanm</a:t>
                      </a:r>
                      <a:r>
                        <a:rPr kumimoji="0" lang="en-US" sz="2200" b="0" i="0" u="none" strike="noStrike" cap="none" normalizeH="0" baseline="0" dirty="0">
                          <a:ln>
                            <a:noFill/>
                          </a:ln>
                          <a:solidFill>
                            <a:schemeClr val="tx1"/>
                          </a:solidFill>
                          <a:effectLst/>
                          <a:latin typeface="Coptic1" pitchFamily="2" charset="0"/>
                          <a:cs typeface="Arial" charset="0"/>
                        </a:rPr>
                        <a:t>/s </a:t>
                      </a:r>
                      <a:r>
                        <a:rPr kumimoji="0" lang="en-US" sz="2200" b="0" i="0" u="none" strike="noStrike" cap="none" normalizeH="0" baseline="0" dirty="0" err="1">
                          <a:ln>
                            <a:noFill/>
                          </a:ln>
                          <a:solidFill>
                            <a:schemeClr val="tx1"/>
                          </a:solidFill>
                          <a:effectLst/>
                          <a:latin typeface="Coptic1" pitchFamily="2" charset="0"/>
                          <a:cs typeface="Arial" charset="0"/>
                        </a:rPr>
                        <a:t>m~p~rov</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hany~m</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auer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e~piyumin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m~poucwtem</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Ô Maître, Seigneur Jésus Christ, notre Dieu, qui s’est adressé à Ses saints apôtres et bienheureux disciples en disant: “Que de nombreux prophètes et justes ont désiré voir ce que vous voyez et ne l’ont pas vu, et entendre ce que vous entendez, et ne l’ont pas entendu.</a:t>
                      </a:r>
                      <a:r>
                        <a:rPr kumimoji="0" lang="en-US" sz="23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500" b="0" i="0" u="none" strike="noStrike" cap="none" normalizeH="0" baseline="0" dirty="0">
                          <a:ln>
                            <a:noFill/>
                          </a:ln>
                          <a:solidFill>
                            <a:schemeClr val="tx1"/>
                          </a:solidFill>
                          <a:effectLst/>
                          <a:latin typeface="Coptic1" pitchFamily="2" charset="0"/>
                          <a:cs typeface="Arial" charset="0"/>
                        </a:rPr>
                        <a:t>أيها السيد الرب يسوع المسيح الهنا الذى قال لتلاميذه القديسين المكرمين ورسله الأطهار ان أنبياء وأبرار كثيرين اشتهوا أن يروا ما أنتم ترون ولم  يروا وأن يسمعوا ما أنتم تسمعون ولم يسمعوا. </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4F94C75A-B9D6-403D-878B-02360399A4ED}"/>
              </a:ext>
            </a:extLst>
          </p:cNvPr>
          <p:cNvGraphicFramePr>
            <a:graphicFrameLocks noGrp="1"/>
          </p:cNvGraphicFramePr>
          <p:nvPr/>
        </p:nvGraphicFramePr>
        <p:xfrm>
          <a:off x="1524000" y="4572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94518968"/>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Oraison</a:t>
                      </a:r>
                      <a:r>
                        <a:rPr kumimoji="0" lang="en-US" sz="1800" b="0" i="0" u="none" strike="noStrike" cap="none" normalizeH="0" baseline="0" dirty="0">
                          <a:ln>
                            <a:noFill/>
                          </a:ln>
                          <a:solidFill>
                            <a:schemeClr val="tx1"/>
                          </a:solidFill>
                          <a:effectLst/>
                          <a:latin typeface="Arial" charset="0"/>
                          <a:cs typeface="Arial" charset="0"/>
                        </a:rPr>
                        <a:t> de </a:t>
                      </a:r>
                      <a:r>
                        <a:rPr kumimoji="0" lang="en-US" sz="1800" b="0" i="0" u="none" strike="noStrike" cap="none" normalizeH="0" baseline="0" dirty="0" err="1">
                          <a:ln>
                            <a:noFill/>
                          </a:ln>
                          <a:solidFill>
                            <a:schemeClr val="tx1"/>
                          </a:solidFill>
                          <a:effectLst/>
                          <a:latin typeface="Arial" charset="0"/>
                          <a:cs typeface="Arial" charset="0"/>
                        </a:rPr>
                        <a:t>l’Evangile</a:t>
                      </a:r>
                      <a:endParaRPr lang="fr-FR" sz="18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8599116"/>
                  </a:ext>
                </a:extLst>
              </a:tr>
            </a:tbl>
          </a:graphicData>
        </a:graphic>
      </p:graphicFrame>
      <p:sp>
        <p:nvSpPr>
          <p:cNvPr id="5" name="Action Button: Custom 22">
            <a:hlinkClick r:id="rId2" action="ppaction://hlinksldjump" highlightClick="1"/>
            <a:extLst>
              <a:ext uri="{FF2B5EF4-FFF2-40B4-BE49-F238E27FC236}">
                <a16:creationId xmlns:a16="http://schemas.microsoft.com/office/drawing/2014/main" id="{B5AB2A5A-5BEF-4C86-B782-A9BA7454861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1853" name="Group 29"/>
          <p:cNvGraphicFramePr>
            <a:graphicFrameLocks noGrp="1"/>
          </p:cNvGraphicFramePr>
          <p:nvPr>
            <p:extLst>
              <p:ext uri="{D42A27DB-BD31-4B8C-83A1-F6EECF244321}">
                <p14:modId xmlns:p14="http://schemas.microsoft.com/office/powerpoint/2010/main" val="3750570973"/>
              </p:ext>
            </p:extLst>
          </p:nvPr>
        </p:nvGraphicFramePr>
        <p:xfrm>
          <a:off x="0" y="177800"/>
          <a:ext cx="9144000" cy="4336351"/>
        </p:xfrm>
        <a:graphic>
          <a:graphicData uri="http://schemas.openxmlformats.org/drawingml/2006/table">
            <a:tbl>
              <a:tblPr/>
              <a:tblGrid>
                <a:gridCol w="5029200">
                  <a:extLst>
                    <a:ext uri="{9D8B030D-6E8A-4147-A177-3AD203B41FA5}">
                      <a16:colId xmlns:a16="http://schemas.microsoft.com/office/drawing/2014/main" val="20000"/>
                    </a:ext>
                  </a:extLst>
                </a:gridCol>
                <a:gridCol w="4114800">
                  <a:extLst>
                    <a:ext uri="{9D8B030D-6E8A-4147-A177-3AD203B41FA5}">
                      <a16:colId xmlns:a16="http://schemas.microsoft.com/office/drawing/2014/main" val="685853975"/>
                    </a:ext>
                  </a:extLst>
                </a:gridCol>
              </a:tblGrid>
              <a:tr h="1655382">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Dieu, Tu es digne de louange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Sion. Et à Jérusalem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Où l’on accomplira les vœux</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Eternellement et pour les siècles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أنتَ الله يليق بك النشيد</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صهيون وفى أورشليم يقدمون لك النذور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إلى الدهور.</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6089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f~ersau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Ciwn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Ieroucal</a:t>
                      </a:r>
                      <a:r>
                        <a:rPr kumimoji="0" lang="en-US" sz="3600" b="0" i="0" u="none" strike="noStrike" cap="none" normalizeH="0" baseline="0" dirty="0">
                          <a:ln>
                            <a:noFill/>
                          </a:ln>
                          <a:solidFill>
                            <a:srgbClr val="FFFF00"/>
                          </a:solidFill>
                          <a:effectLst/>
                          <a:latin typeface="Coptic1" pitchFamily="2" charset="0"/>
                          <a:cs typeface="Arial" charset="0"/>
                        </a:rPr>
                        <a:t>/m </a:t>
                      </a:r>
                      <a:r>
                        <a:rPr kumimoji="0" lang="en-US" sz="3600" b="0" i="0" u="none" strike="noStrike" cap="none" normalizeH="0" baseline="0" dirty="0" err="1">
                          <a:ln>
                            <a:noFill/>
                          </a:ln>
                          <a:solidFill>
                            <a:srgbClr val="FFFF00"/>
                          </a:solidFill>
                          <a:effectLst/>
                          <a:latin typeface="Coptic1" pitchFamily="2" charset="0"/>
                          <a:cs typeface="Arial" charset="0"/>
                        </a:rPr>
                        <a:t>eue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n~haneu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nie~wn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7A763FED-B20F-4B3F-B88F-A58204A0AEFB}"/>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464213" y="3671546"/>
            <a:ext cx="1679787" cy="1471953"/>
          </a:xfrm>
          <a:prstGeom prst="rect">
            <a:avLst/>
          </a:prstGeom>
        </p:spPr>
      </p:pic>
    </p:spTree>
    <p:extLst>
      <p:ext uri="{BB962C8B-B14F-4D97-AF65-F5344CB8AC3E}">
        <p14:creationId xmlns:p14="http://schemas.microsoft.com/office/powerpoint/2010/main" val="720141736"/>
      </p:ext>
    </p:extLst>
  </p:cSld>
  <p:clrMapOvr>
    <a:masterClrMapping/>
  </p:clrMapOvr>
  <p:transition/>
</p:sld>
</file>

<file path=ppt/slides/slide1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774137304"/>
              </p:ext>
            </p:extLst>
          </p:nvPr>
        </p:nvGraphicFramePr>
        <p:xfrm>
          <a:off x="0" y="203200"/>
          <a:ext cx="9144000" cy="4419600"/>
        </p:xfrm>
        <a:graphic>
          <a:graphicData uri="http://schemas.openxmlformats.org/drawingml/2006/table">
            <a:tbl>
              <a:tblPr/>
              <a:tblGrid>
                <a:gridCol w="5263563">
                  <a:extLst>
                    <a:ext uri="{9D8B030D-6E8A-4147-A177-3AD203B41FA5}">
                      <a16:colId xmlns:a16="http://schemas.microsoft.com/office/drawing/2014/main" val="20000"/>
                    </a:ext>
                  </a:extLst>
                </a:gridCol>
                <a:gridCol w="3880437">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Hosanna au plus haut des cieux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Voici le Roi d'Israël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Béni soit celui qui vient au nom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Du Seigneur des puissances.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أُوصَنَّا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الأعالى</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هو ملك إسرائيل.  مبارك </a:t>
                      </a:r>
                      <a:r>
                        <a:rPr kumimoji="0" lang="ar-SA" sz="2800" b="0" i="0" u="none" strike="noStrike" cap="none" normalizeH="0" baseline="0" dirty="0" err="1">
                          <a:ln>
                            <a:noFill/>
                          </a:ln>
                          <a:solidFill>
                            <a:schemeClr val="tx1"/>
                          </a:solidFill>
                          <a:effectLst/>
                          <a:latin typeface="Arial" charset="0"/>
                          <a:cs typeface="Arial" charset="0"/>
                        </a:rPr>
                        <a:t>الآتى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بإسم</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رب القوات.</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Wcanna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m~pIcra</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f~c~marwout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eyn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nijom</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85315314"/>
      </p:ext>
    </p:extLst>
  </p:cSld>
  <p:clrMapOvr>
    <a:masterClrMapping/>
  </p:clrMapOvr>
  <p:transition/>
</p:sld>
</file>

<file path=ppt/slides/slide1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3">
            <a:extLst>
              <a:ext uri="{FF2B5EF4-FFF2-40B4-BE49-F238E27FC236}">
                <a16:creationId xmlns:a16="http://schemas.microsoft.com/office/drawing/2014/main" id="{0D862744-2C41-4F61-BCFE-A116D125B59B}"/>
              </a:ext>
            </a:extLst>
          </p:cNvPr>
          <p:cNvGraphicFramePr>
            <a:graphicFrameLocks noGrp="1"/>
          </p:cNvGraphicFramePr>
          <p:nvPr>
            <p:extLst>
              <p:ext uri="{D42A27DB-BD31-4B8C-83A1-F6EECF244321}">
                <p14:modId xmlns:p14="http://schemas.microsoft.com/office/powerpoint/2010/main" val="3547075292"/>
              </p:ext>
            </p:extLst>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نسبحه ونمجده، ونزيده</a:t>
                      </a:r>
                    </a:p>
                    <a:p>
                      <a:pPr algn="ctr"/>
                      <a:r>
                        <a:rPr lang="ar-EG" sz="2400" b="0" i="0" u="none" strike="noStrike" kern="1200" baseline="0" dirty="0">
                          <a:solidFill>
                            <a:schemeClr val="tx1"/>
                          </a:solidFill>
                          <a:latin typeface="+mn-lt"/>
                          <a:ea typeface="+mn-ea"/>
                          <a:cs typeface="+mn-cs"/>
                        </a:rPr>
                        <a:t>علوا ، كصالح ومحب البشر،</a:t>
                      </a:r>
                    </a:p>
                    <a:p>
                      <a:pPr algn="ctr"/>
                      <a:r>
                        <a:rPr lang="ar-EG" sz="2400" b="0" i="0" u="none" strike="noStrike" kern="1200" baseline="0" dirty="0">
                          <a:solidFill>
                            <a:schemeClr val="tx1"/>
                          </a:solidFill>
                          <a:latin typeface="+mn-lt"/>
                          <a:ea typeface="+mn-ea"/>
                          <a:cs typeface="+mn-cs"/>
                        </a:rPr>
                        <a:t>ارحمنا كعظيم رحمتك.</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utoShape 36">
            <a:hlinkClick r:id="rId4" action="ppaction://hlinksldjump" highlightClick="1"/>
            <a:extLst>
              <a:ext uri="{FF2B5EF4-FFF2-40B4-BE49-F238E27FC236}">
                <a16:creationId xmlns:a16="http://schemas.microsoft.com/office/drawing/2014/main" id="{38416FCD-CCCE-486E-951B-345C893EDCDD}"/>
              </a:ext>
            </a:extLst>
          </p:cNvPr>
          <p:cNvSpPr>
            <a:spLocks noChangeArrowheads="1"/>
          </p:cNvSpPr>
          <p:nvPr/>
        </p:nvSpPr>
        <p:spPr bwMode="auto">
          <a:xfrm>
            <a:off x="3537971"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2ème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الثانية</a:t>
            </a:r>
          </a:p>
        </p:txBody>
      </p:sp>
      <p:sp>
        <p:nvSpPr>
          <p:cNvPr id="9" name="AutoShape 36">
            <a:hlinkClick r:id="rId5" action="ppaction://hlinksldjump" highlightClick="1"/>
            <a:extLst>
              <a:ext uri="{FF2B5EF4-FFF2-40B4-BE49-F238E27FC236}">
                <a16:creationId xmlns:a16="http://schemas.microsoft.com/office/drawing/2014/main" id="{981B6167-4220-4E41-ACF4-3C60902A6EA0}"/>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59004823"/>
      </p:ext>
    </p:extLst>
  </p:cSld>
  <p:clrMapOvr>
    <a:masterClrMapping/>
  </p:clrMapOvr>
  <p:transition/>
</p:sld>
</file>

<file path=ppt/slides/slide1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8C6D5B49-FE4E-46FA-BDAF-AECDB67780CB}"/>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40748763"/>
      </p:ext>
    </p:extLst>
  </p:cSld>
  <p:clrMapOvr>
    <a:masterClrMapping/>
  </p:clrMapOvr>
  <p:transition/>
</p:sld>
</file>

<file path=ppt/slides/slide1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47531" name="Group 43"/>
          <p:cNvGraphicFramePr>
            <a:graphicFrameLocks noGrp="1"/>
          </p:cNvGraphicFramePr>
          <p:nvPr>
            <p:extLst>
              <p:ext uri="{D42A27DB-BD31-4B8C-83A1-F6EECF244321}">
                <p14:modId xmlns:p14="http://schemas.microsoft.com/office/powerpoint/2010/main" val="3523887303"/>
              </p:ext>
            </p:extLst>
          </p:nvPr>
        </p:nvGraphicFramePr>
        <p:xfrm>
          <a:off x="0" y="773431"/>
          <a:ext cx="9144000" cy="3881139"/>
        </p:xfrm>
        <a:graphic>
          <a:graphicData uri="http://schemas.openxmlformats.org/drawingml/2006/table">
            <a:tbl>
              <a:tblPr/>
              <a:tblGrid>
                <a:gridCol w="5505450">
                  <a:extLst>
                    <a:ext uri="{9D8B030D-6E8A-4147-A177-3AD203B41FA5}">
                      <a16:colId xmlns:a16="http://schemas.microsoft.com/office/drawing/2014/main" val="20000"/>
                    </a:ext>
                  </a:extLst>
                </a:gridCol>
                <a:gridCol w="3638550">
                  <a:extLst>
                    <a:ext uri="{9D8B030D-6E8A-4147-A177-3AD203B41FA5}">
                      <a16:colId xmlns:a16="http://schemas.microsoft.com/office/drawing/2014/main" val="2942757939"/>
                    </a:ext>
                  </a:extLst>
                </a:gridCol>
              </a:tblGrid>
              <a:tr h="1567692">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voici le psalmiste David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aussi le roi d’Israël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Décrit l’honneur de cette grande fête En s’exclamant et en disant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لأن داود المرتل وملك</a:t>
                      </a: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إسرائيل نطق بكرامة هذا</a:t>
                      </a: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العيد العظيم هكذا </a:t>
                      </a:r>
                      <a:r>
                        <a:rPr kumimoji="0" lang="ar-EG" sz="2800" b="0" i="0" u="none" strike="noStrike" cap="none" normalizeH="0" baseline="0" dirty="0" err="1">
                          <a:ln>
                            <a:noFill/>
                          </a:ln>
                          <a:solidFill>
                            <a:schemeClr val="tx1"/>
                          </a:solidFill>
                          <a:effectLst/>
                          <a:latin typeface="Arial" charset="0"/>
                          <a:cs typeface="Arial" charset="0"/>
                        </a:rPr>
                        <a:t>قائ</a:t>
                      </a:r>
                      <a:r>
                        <a:rPr kumimoji="0" lang="ar-EG" sz="2800" b="0" i="0" u="none" strike="noStrike" cap="none" normalizeH="0" baseline="0" dirty="0">
                          <a:ln>
                            <a:noFill/>
                          </a:ln>
                          <a:solidFill>
                            <a:schemeClr val="tx1"/>
                          </a:solidFill>
                          <a:effectLst/>
                          <a:latin typeface="Arial" charset="0"/>
                          <a:cs typeface="Arial" charset="0"/>
                        </a:rPr>
                        <a:t> لا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13447">
                <a:tc gridSpan="2">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D</a:t>
                      </a:r>
                      <a:r>
                        <a:rPr kumimoji="0" lang="en-US" sz="3600" b="0" i="0" u="none" strike="noStrike" cap="none" normalizeH="0" baseline="0" dirty="0" err="1">
                          <a:ln>
                            <a:noFill/>
                          </a:ln>
                          <a:solidFill>
                            <a:srgbClr val="FFFF00"/>
                          </a:solidFill>
                          <a:effectLst/>
                          <a:latin typeface="Coptic1" pitchFamily="2" charset="0"/>
                          <a:cs typeface="Arial" charset="0"/>
                        </a:rPr>
                        <a:t>auid</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pihumnodoc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n~sai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m~pair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13247535" name="Group 47"/>
          <p:cNvGraphicFramePr>
            <a:graphicFrameLocks noGrp="1"/>
          </p:cNvGraphicFramePr>
          <p:nvPr>
            <p:extLst>
              <p:ext uri="{D42A27DB-BD31-4B8C-83A1-F6EECF244321}">
                <p14:modId xmlns:p14="http://schemas.microsoft.com/office/powerpoint/2010/main" val="463019736"/>
              </p:ext>
            </p:extLst>
          </p:nvPr>
        </p:nvGraphicFramePr>
        <p:xfrm>
          <a:off x="1371600" y="11431"/>
          <a:ext cx="6400800" cy="678180"/>
        </p:xfrm>
        <a:graphic>
          <a:graphicData uri="http://schemas.openxmlformats.org/drawingml/2006/table">
            <a:tbl>
              <a:tblPr/>
              <a:tblGrid>
                <a:gridCol w="6400800">
                  <a:extLst>
                    <a:ext uri="{9D8B030D-6E8A-4147-A177-3AD203B41FA5}">
                      <a16:colId xmlns:a16="http://schemas.microsoft.com/office/drawing/2014/main" val="20000"/>
                    </a:ext>
                  </a:extLst>
                </a:gridCol>
              </a:tblGrid>
              <a:tr h="56006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2</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Dimanche des </a:t>
                      </a:r>
                      <a:r>
                        <a:rPr kumimoji="0" lang="en-US" sz="1800" b="0" i="0" u="none" strike="noStrike" cap="none" normalizeH="0" baseline="0" dirty="0" err="1">
                          <a:ln>
                            <a:noFill/>
                          </a:ln>
                          <a:solidFill>
                            <a:schemeClr val="tx1"/>
                          </a:solidFill>
                          <a:effectLst/>
                          <a:latin typeface="Arial" charset="0"/>
                          <a:cs typeface="Arial" charset="0"/>
                        </a:rPr>
                        <a:t>Rameaux</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000" b="0" i="0" u="none" strike="noStrike" cap="none" normalizeH="0" baseline="0" dirty="0" err="1">
                          <a:ln>
                            <a:noFill/>
                          </a:ln>
                          <a:solidFill>
                            <a:schemeClr val="tx1"/>
                          </a:solidFill>
                          <a:effectLst/>
                          <a:latin typeface="Arial" charset="0"/>
                          <a:cs typeface="Arial" charset="0"/>
                        </a:rPr>
                        <a:t>ذكصولوجية</a:t>
                      </a:r>
                      <a:r>
                        <a:rPr kumimoji="0" lang="en-CA"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أحد الشعانين </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062EFB32-719D-4551-A01E-BB70DBE6F3C8}"/>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987945912"/>
      </p:ext>
    </p:extLst>
  </p:cSld>
  <p:clrMapOvr>
    <a:masterClrMapping/>
  </p:clrMapOvr>
  <p:transition/>
</p:sld>
</file>

<file path=ppt/slides/slide1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1817688753"/>
              </p:ext>
            </p:extLst>
          </p:nvPr>
        </p:nvGraphicFramePr>
        <p:xfrm>
          <a:off x="0" y="203200"/>
          <a:ext cx="9144000" cy="4419600"/>
        </p:xfrm>
        <a:graphic>
          <a:graphicData uri="http://schemas.openxmlformats.org/drawingml/2006/table">
            <a:tbl>
              <a:tblPr/>
              <a:tblGrid>
                <a:gridCol w="4946650">
                  <a:extLst>
                    <a:ext uri="{9D8B030D-6E8A-4147-A177-3AD203B41FA5}">
                      <a16:colId xmlns:a16="http://schemas.microsoft.com/office/drawing/2014/main" val="20000"/>
                    </a:ext>
                  </a:extLst>
                </a:gridCol>
                <a:gridCol w="4197350">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Et par la bouche des enfants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ceux qui sont à la mamelle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Tu as fondé une louange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Selon Ta volonté, Seigneur.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أن من أفواه الأطفال</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والرضعان</a:t>
                      </a:r>
                      <a:r>
                        <a:rPr kumimoji="0" lang="ar-EG" sz="2800" b="0" i="0" u="none" strike="noStrike" cap="none" normalizeH="0" baseline="0" dirty="0">
                          <a:ln>
                            <a:noFill/>
                          </a:ln>
                          <a:solidFill>
                            <a:schemeClr val="tx1"/>
                          </a:solidFill>
                          <a:effectLst/>
                          <a:latin typeface="Arial" charset="0"/>
                          <a:cs typeface="Arial" charset="0"/>
                        </a:rPr>
                        <a:t> أنت أعددت</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سبحا كإرادتك </a:t>
                      </a:r>
                      <a:r>
                        <a:rPr kumimoji="0" lang="ar-EG" sz="2800" b="0" i="0" u="none" strike="noStrike" cap="none" normalizeH="0" baseline="0" dirty="0" err="1">
                          <a:ln>
                            <a:noFill/>
                          </a:ln>
                          <a:solidFill>
                            <a:schemeClr val="tx1"/>
                          </a:solidFill>
                          <a:effectLst/>
                          <a:latin typeface="Arial" charset="0"/>
                          <a:cs typeface="Arial" charset="0"/>
                        </a:rPr>
                        <a:t>يارب</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n~hankouji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n~a~lwoui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eyouem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akcebte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pic~mou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kata </a:t>
                      </a:r>
                      <a:r>
                        <a:rPr kumimoji="0" lang="en-US" sz="3600" b="0" i="0" u="none" strike="noStrike" cap="none" normalizeH="0" baseline="0" dirty="0" err="1">
                          <a:ln>
                            <a:noFill/>
                          </a:ln>
                          <a:solidFill>
                            <a:srgbClr val="FFFF00"/>
                          </a:solidFill>
                          <a:effectLst/>
                          <a:latin typeface="Coptic1" pitchFamily="2" charset="0"/>
                          <a:cs typeface="Arial" charset="0"/>
                        </a:rPr>
                        <a:t>petehnak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76794230-D33F-4068-96FE-B665FCAB9C05}"/>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206827" y="3446006"/>
            <a:ext cx="1937173" cy="1697494"/>
          </a:xfrm>
          <a:prstGeom prst="rect">
            <a:avLst/>
          </a:prstGeom>
        </p:spPr>
      </p:pic>
    </p:spTree>
    <p:extLst>
      <p:ext uri="{BB962C8B-B14F-4D97-AF65-F5344CB8AC3E}">
        <p14:creationId xmlns:p14="http://schemas.microsoft.com/office/powerpoint/2010/main" val="59634845"/>
      </p:ext>
    </p:extLst>
  </p:cSld>
  <p:clrMapOvr>
    <a:masterClrMapping/>
  </p:clrMapOvr>
  <p:transition/>
</p:sld>
</file>

<file path=ppt/slides/slide1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1347661038"/>
              </p:ext>
            </p:extLst>
          </p:nvPr>
        </p:nvGraphicFramePr>
        <p:xfrm>
          <a:off x="0" y="203200"/>
          <a:ext cx="9144000" cy="4419600"/>
        </p:xfrm>
        <a:graphic>
          <a:graphicData uri="http://schemas.openxmlformats.org/drawingml/2006/table">
            <a:tbl>
              <a:tblPr/>
              <a:tblGrid>
                <a:gridCol w="4946650">
                  <a:extLst>
                    <a:ext uri="{9D8B030D-6E8A-4147-A177-3AD203B41FA5}">
                      <a16:colId xmlns:a16="http://schemas.microsoft.com/office/drawing/2014/main" val="20000"/>
                    </a:ext>
                  </a:extLst>
                </a:gridCol>
                <a:gridCol w="4197350">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même aussi, il est écrit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Ne crains pas, fille de Sion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Voici ton Roi qui vient à toi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vient, monté sur un ânon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ومكتوب أيض ا لا </a:t>
                      </a:r>
                      <a:r>
                        <a:rPr kumimoji="0" lang="ar-EG" sz="2800" b="0" i="0" u="none" strike="noStrike" cap="none" normalizeH="0" baseline="0" dirty="0" err="1">
                          <a:ln>
                            <a:noFill/>
                          </a:ln>
                          <a:solidFill>
                            <a:schemeClr val="tx1"/>
                          </a:solidFill>
                          <a:effectLst/>
                          <a:latin typeface="Arial" charset="0"/>
                          <a:cs typeface="Arial" charset="0"/>
                        </a:rPr>
                        <a:t>تخافى</a:t>
                      </a:r>
                      <a:r>
                        <a:rPr kumimoji="0" lang="ar-EG" sz="2800" b="0" i="0" u="none" strike="noStrike" cap="none" normalizeH="0" baseline="0" dirty="0">
                          <a:ln>
                            <a:noFill/>
                          </a:ln>
                          <a:solidFill>
                            <a:schemeClr val="tx1"/>
                          </a:solidFill>
                          <a:effectLst/>
                          <a:latin typeface="Arial" charset="0"/>
                          <a:cs typeface="Arial" charset="0"/>
                        </a:rPr>
                        <a:t> يا</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ابنة صهيون هوذا ملكك</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يأتيك راكبا على جح ش</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C~c~q</a:t>
                      </a:r>
                      <a:r>
                        <a:rPr kumimoji="0" lang="en-US" sz="3600" b="0" i="0" u="none" strike="noStrike" cap="none" normalizeH="0" baseline="0" dirty="0">
                          <a:ln>
                            <a:noFill/>
                          </a:ln>
                          <a:solidFill>
                            <a:srgbClr val="FFFF00"/>
                          </a:solidFill>
                          <a:effectLst/>
                          <a:latin typeface="Coptic1" pitchFamily="2" charset="0"/>
                          <a:cs typeface="Arial" charset="0"/>
                        </a:rPr>
                        <a:t>/out on </a:t>
                      </a:r>
                      <a:r>
                        <a:rPr kumimoji="0" lang="en-US" sz="3600" b="0" i="0" u="none" strike="noStrike" cap="none" normalizeH="0" baseline="0" dirty="0" err="1">
                          <a:ln>
                            <a:noFill/>
                          </a:ln>
                          <a:solidFill>
                            <a:srgbClr val="FFFF00"/>
                          </a:solidFill>
                          <a:effectLst/>
                          <a:latin typeface="Coptic1" pitchFamily="2" charset="0"/>
                          <a:cs typeface="Arial" charset="0"/>
                        </a:rPr>
                        <a:t>m~pererho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t~seri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n~Ciwn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a:t>
                      </a:r>
                      <a:r>
                        <a:rPr kumimoji="0" lang="en-US" sz="3600" b="0" i="0" u="none" strike="noStrike" cap="none" normalizeH="0" baseline="0" dirty="0" err="1">
                          <a:ln>
                            <a:noFill/>
                          </a:ln>
                          <a:solidFill>
                            <a:srgbClr val="FFFF00"/>
                          </a:solidFill>
                          <a:effectLst/>
                          <a:latin typeface="Coptic1" pitchFamily="2" charset="0"/>
                          <a:cs typeface="Arial" charset="0"/>
                        </a:rPr>
                        <a:t>ppe</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peouro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ne: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eftal</a:t>
                      </a:r>
                      <a:r>
                        <a:rPr kumimoji="0" lang="en-US" sz="3600" b="0" i="0" u="none" strike="noStrike" cap="none" normalizeH="0" baseline="0" dirty="0">
                          <a:ln>
                            <a:noFill/>
                          </a:ln>
                          <a:solidFill>
                            <a:srgbClr val="FFFF00"/>
                          </a:solidFill>
                          <a:effectLst/>
                          <a:latin typeface="Coptic1" pitchFamily="2" charset="0"/>
                          <a:cs typeface="Arial" charset="0"/>
                        </a:rPr>
                        <a:t>/out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a:t>
                      </a:r>
                      <a:r>
                        <a:rPr kumimoji="0" lang="en-US" sz="3600" b="0" i="0" u="none" strike="noStrike" cap="none" normalizeH="0" baseline="0" dirty="0">
                          <a:ln>
                            <a:noFill/>
                          </a:ln>
                          <a:solidFill>
                            <a:srgbClr val="FFFF00"/>
                          </a:solidFill>
                          <a:effectLst/>
                          <a:latin typeface="Coptic1" pitchFamily="2" charset="0"/>
                          <a:cs typeface="Arial" charset="0"/>
                        </a:rPr>
                        <a:t>/j.</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52268526"/>
      </p:ext>
    </p:extLst>
  </p:cSld>
  <p:clrMapOvr>
    <a:masterClrMapping/>
  </p:clrMapOvr>
  <p:transition/>
</p:sld>
</file>

<file path=ppt/slides/slide1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2958290283"/>
              </p:ext>
            </p:extLst>
          </p:nvPr>
        </p:nvGraphicFramePr>
        <p:xfrm>
          <a:off x="0" y="203200"/>
          <a:ext cx="9144000" cy="4466638"/>
        </p:xfrm>
        <a:graphic>
          <a:graphicData uri="http://schemas.openxmlformats.org/drawingml/2006/table">
            <a:tbl>
              <a:tblPr/>
              <a:tblGrid>
                <a:gridCol w="4946650">
                  <a:extLst>
                    <a:ext uri="{9D8B030D-6E8A-4147-A177-3AD203B41FA5}">
                      <a16:colId xmlns:a16="http://schemas.microsoft.com/office/drawing/2014/main" val="20000"/>
                    </a:ext>
                  </a:extLst>
                </a:gridCol>
                <a:gridCol w="4197350">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Oh ! quelle immense humilité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Que démontra notre Sauveur</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Quand Il entra à Jérusalem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Monté sur un petit ânon.</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يا لهذا التواضع العظيم</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الذى صنعه مخلصنا لما</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دخل الى أورشليم راكبا</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على أتان</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pe </a:t>
                      </a:r>
                      <a:r>
                        <a:rPr kumimoji="0" lang="en-US" sz="3600" b="0" i="0" u="none" strike="noStrike" cap="none" normalizeH="0" baseline="0" dirty="0" err="1">
                          <a:ln>
                            <a:noFill/>
                          </a:ln>
                          <a:solidFill>
                            <a:srgbClr val="FFFF00"/>
                          </a:solidFill>
                          <a:effectLst/>
                          <a:latin typeface="Coptic1" pitchFamily="2" charset="0"/>
                          <a:cs typeface="Arial" charset="0"/>
                        </a:rPr>
                        <a:t>painis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n~yebio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etafaif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Penc#w#r</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e~tafse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e~Il</a:t>
                      </a:r>
                      <a:r>
                        <a:rPr kumimoji="0" lang="en-US" sz="3600" b="0" i="0" u="none" strike="noStrike" cap="none" normalizeH="0" baseline="0" dirty="0">
                          <a:ln>
                            <a:noFill/>
                          </a:ln>
                          <a:solidFill>
                            <a:srgbClr val="FFFF00"/>
                          </a:solidFill>
                          <a:effectLst/>
                          <a:latin typeface="Coptic1" pitchFamily="2" charset="0"/>
                          <a:cs typeface="Arial" charset="0"/>
                        </a:rPr>
                        <a:t>#/#m#:</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etafal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e~oue~w</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B24E84EF-2FA5-4DD2-BDB1-FFE62AAD4E1F}"/>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206827" y="3446006"/>
            <a:ext cx="1937173" cy="1697494"/>
          </a:xfrm>
          <a:prstGeom prst="rect">
            <a:avLst/>
          </a:prstGeom>
        </p:spPr>
      </p:pic>
    </p:spTree>
    <p:extLst>
      <p:ext uri="{BB962C8B-B14F-4D97-AF65-F5344CB8AC3E}">
        <p14:creationId xmlns:p14="http://schemas.microsoft.com/office/powerpoint/2010/main" val="1510264595"/>
      </p:ext>
    </p:extLst>
  </p:cSld>
  <p:clrMapOvr>
    <a:masterClrMapping/>
  </p:clrMapOvr>
  <p:transition/>
</p:sld>
</file>

<file path=ppt/slides/slide1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2866227410"/>
              </p:ext>
            </p:extLst>
          </p:nvPr>
        </p:nvGraphicFramePr>
        <p:xfrm>
          <a:off x="0" y="203200"/>
          <a:ext cx="9144000" cy="4419600"/>
        </p:xfrm>
        <a:graphic>
          <a:graphicData uri="http://schemas.openxmlformats.org/drawingml/2006/table">
            <a:tbl>
              <a:tblPr/>
              <a:tblGrid>
                <a:gridCol w="4946650">
                  <a:extLst>
                    <a:ext uri="{9D8B030D-6E8A-4147-A177-3AD203B41FA5}">
                      <a16:colId xmlns:a16="http://schemas.microsoft.com/office/drawing/2014/main" val="20000"/>
                    </a:ext>
                  </a:extLst>
                </a:gridCol>
                <a:gridCol w="4197350">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Aujourd'hui se sont accomplies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Sont accomplies ces prophéties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La foule étend palmes et rameaux</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Avec des branches d'oliviers.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اليوم كملت هذه النبوات</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البعض أخذوا سعوف النخل</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وأغصان </a:t>
                      </a:r>
                      <a:r>
                        <a:rPr kumimoji="0" lang="ar-EG" sz="2800" b="0" i="0" u="none" strike="noStrike" cap="none" normalizeH="0" baseline="0" dirty="0" err="1">
                          <a:ln>
                            <a:noFill/>
                          </a:ln>
                          <a:solidFill>
                            <a:schemeClr val="tx1"/>
                          </a:solidFill>
                          <a:effectLst/>
                          <a:latin typeface="Arial" charset="0"/>
                          <a:cs typeface="Arial" charset="0"/>
                        </a:rPr>
                        <a:t>الزيتو</a:t>
                      </a:r>
                      <a:r>
                        <a:rPr kumimoji="0" lang="ar-EG" sz="2800" b="0" i="0" u="none" strike="noStrike" cap="none" normalizeH="0" baseline="0" dirty="0">
                          <a:ln>
                            <a:noFill/>
                          </a:ln>
                          <a:solidFill>
                            <a:schemeClr val="tx1"/>
                          </a:solidFill>
                          <a:effectLst/>
                          <a:latin typeface="Arial" charset="0"/>
                          <a:cs typeface="Arial" charset="0"/>
                        </a:rPr>
                        <a:t> ن</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M~voou gar aujwk e~bol:</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n~je naip~rov/tia~:</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hanouon au[i n~hanbai:</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nem hank~ladoc n~te hanjwit.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16957675"/>
      </p:ext>
    </p:extLst>
  </p:cSld>
  <p:clrMapOvr>
    <a:masterClrMapping/>
  </p:clrMapOvr>
  <p:transition/>
</p:sld>
</file>

<file path=ppt/slides/slide1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3721760972"/>
              </p:ext>
            </p:extLst>
          </p:nvPr>
        </p:nvGraphicFramePr>
        <p:xfrm>
          <a:off x="0" y="203200"/>
          <a:ext cx="9144000" cy="4466638"/>
        </p:xfrm>
        <a:graphic>
          <a:graphicData uri="http://schemas.openxmlformats.org/drawingml/2006/table">
            <a:tbl>
              <a:tblPr/>
              <a:tblGrid>
                <a:gridCol w="5378450">
                  <a:extLst>
                    <a:ext uri="{9D8B030D-6E8A-4147-A177-3AD203B41FA5}">
                      <a16:colId xmlns:a16="http://schemas.microsoft.com/office/drawing/2014/main" val="20000"/>
                    </a:ext>
                  </a:extLst>
                </a:gridCol>
                <a:gridCol w="3765550">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D’autres étendirent leurs vêtements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Sur le chemin et devant Lui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les enfants criaient disant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Hosanna au Fils de David.</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وآخرون فرشوا ثيابهم </a:t>
                      </a:r>
                      <a:r>
                        <a:rPr kumimoji="0" lang="ar-EG" sz="2800" b="0" i="0" u="none" strike="noStrike" cap="none" normalizeH="0" baseline="0" dirty="0" err="1">
                          <a:ln>
                            <a:noFill/>
                          </a:ln>
                          <a:solidFill>
                            <a:schemeClr val="tx1"/>
                          </a:solidFill>
                          <a:effectLst/>
                          <a:latin typeface="Arial" charset="0"/>
                          <a:cs typeface="Arial" charset="0"/>
                        </a:rPr>
                        <a:t>فى</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الطريق أمامه والأطفال</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صرخوا قائلين أوصنا لأبن</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داود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Hanke,wouni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auvwrs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n~nouh~bwc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 </a:t>
                      </a:r>
                      <a:r>
                        <a:rPr kumimoji="0" lang="en-US" sz="3600" b="0" i="0" u="none" strike="noStrike" cap="none" normalizeH="0" baseline="0" dirty="0" err="1">
                          <a:ln>
                            <a:noFill/>
                          </a:ln>
                          <a:solidFill>
                            <a:srgbClr val="FFFF00"/>
                          </a:solidFill>
                          <a:effectLst/>
                          <a:latin typeface="Coptic1" pitchFamily="2" charset="0"/>
                          <a:cs typeface="Arial" charset="0"/>
                        </a:rPr>
                        <a:t>pimwit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m~pefm~yo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nia~lwoui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w~canna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n~Dauid</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729C9D75-72E5-47DA-8C2C-BBD3DAE29BDC}"/>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479216" y="3684692"/>
            <a:ext cx="1664784" cy="1458807"/>
          </a:xfrm>
          <a:prstGeom prst="rect">
            <a:avLst/>
          </a:prstGeom>
        </p:spPr>
      </p:pic>
    </p:spTree>
    <p:extLst>
      <p:ext uri="{BB962C8B-B14F-4D97-AF65-F5344CB8AC3E}">
        <p14:creationId xmlns:p14="http://schemas.microsoft.com/office/powerpoint/2010/main" val="1655645809"/>
      </p:ext>
    </p:extLst>
  </p:cSld>
  <p:clrMapOvr>
    <a:masterClrMapping/>
  </p:clrMapOvr>
  <p:transition/>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8338" name="Group 2"/>
          <p:cNvGraphicFramePr>
            <a:graphicFrameLocks noGrp="1"/>
          </p:cNvGraphicFramePr>
          <p:nvPr>
            <p:extLst>
              <p:ext uri="{D42A27DB-BD31-4B8C-83A1-F6EECF244321}">
                <p14:modId xmlns:p14="http://schemas.microsoft.com/office/powerpoint/2010/main" val="3303323847"/>
              </p:ext>
            </p:extLst>
          </p:nvPr>
        </p:nvGraphicFramePr>
        <p:xfrm>
          <a:off x="0" y="0"/>
          <a:ext cx="9144001" cy="4427220"/>
        </p:xfrm>
        <a:graphic>
          <a:graphicData uri="http://schemas.openxmlformats.org/drawingml/2006/table">
            <a:tbl>
              <a:tblPr/>
              <a:tblGrid>
                <a:gridCol w="3429000">
                  <a:extLst>
                    <a:ext uri="{9D8B030D-6E8A-4147-A177-3AD203B41FA5}">
                      <a16:colId xmlns:a16="http://schemas.microsoft.com/office/drawing/2014/main" val="20000"/>
                    </a:ext>
                  </a:extLst>
                </a:gridCol>
                <a:gridCol w="3334657">
                  <a:extLst>
                    <a:ext uri="{9D8B030D-6E8A-4147-A177-3AD203B41FA5}">
                      <a16:colId xmlns:a16="http://schemas.microsoft.com/office/drawing/2014/main" val="20001"/>
                    </a:ext>
                  </a:extLst>
                </a:gridCol>
                <a:gridCol w="2380344">
                  <a:extLst>
                    <a:ext uri="{9D8B030D-6E8A-4147-A177-3AD203B41FA5}">
                      <a16:colId xmlns:a16="http://schemas.microsoft.com/office/drawing/2014/main" val="20002"/>
                    </a:ext>
                  </a:extLst>
                </a:gridCol>
              </a:tblGrid>
              <a:tr h="39319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n~ywten</a:t>
                      </a:r>
                      <a:r>
                        <a:rPr kumimoji="0" lang="en-US" sz="2600" b="0" i="0" u="none" strike="noStrike" cap="none" normalizeH="0" baseline="0" dirty="0">
                          <a:ln>
                            <a:noFill/>
                          </a:ln>
                          <a:solidFill>
                            <a:schemeClr val="tx1"/>
                          </a:solidFill>
                          <a:effectLst/>
                          <a:latin typeface="Coptic1" pitchFamily="2" charset="0"/>
                          <a:cs typeface="Arial" charset="0"/>
                        </a:rPr>
                        <a:t> de </a:t>
                      </a:r>
                      <a:r>
                        <a:rPr kumimoji="0" lang="en-US" sz="2600" b="0" i="0" u="none" strike="noStrike" cap="none" normalizeH="0" baseline="0" dirty="0" err="1">
                          <a:ln>
                            <a:noFill/>
                          </a:ln>
                          <a:solidFill>
                            <a:schemeClr val="tx1"/>
                          </a:solidFill>
                          <a:effectLst/>
                          <a:latin typeface="Coptic1" pitchFamily="2" charset="0"/>
                          <a:cs typeface="Arial" charset="0"/>
                        </a:rPr>
                        <a:t>w~ouniatou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n~netenbal</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cenau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netenmasj</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cecwtem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maren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erp~emp~sa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n~cwtem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e~i~ri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euaggelion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nitwbh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n~tak</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Quant à vous, heureux sont vos yeux parce qu’ils voient et</a:t>
                      </a:r>
                      <a:br>
                        <a:rPr kumimoji="0" lang="fr-CA" sz="2400" b="0" i="0" u="none" strike="noStrike" cap="none" normalizeH="0" baseline="0" dirty="0">
                          <a:ln>
                            <a:noFill/>
                          </a:ln>
                          <a:solidFill>
                            <a:schemeClr val="tx1"/>
                          </a:solidFill>
                          <a:effectLst/>
                          <a:latin typeface="Arial" charset="0"/>
                          <a:cs typeface="Arial" charset="0"/>
                        </a:rPr>
                      </a:br>
                      <a:r>
                        <a:rPr kumimoji="0" lang="fr-CA" sz="2400" b="0" i="0" u="none" strike="noStrike" cap="none" normalizeH="0" baseline="0" dirty="0">
                          <a:ln>
                            <a:noFill/>
                          </a:ln>
                          <a:solidFill>
                            <a:schemeClr val="tx1"/>
                          </a:solidFill>
                          <a:effectLst/>
                          <a:latin typeface="Arial" charset="0"/>
                          <a:cs typeface="Arial" charset="0"/>
                        </a:rPr>
                        <a:t>heureuses sont  vos oreilles parce qu’elles entendent.” Rends nous dignes d’écouter et de pratiquer Tes saints évangiles par les prières de Tes saints.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 أما أنتم فطوبى لأعينكم لأنها تبصر </a:t>
                      </a:r>
                      <a:r>
                        <a:rPr kumimoji="0" lang="ar-EG" sz="2800" b="0" i="0" u="none" strike="noStrike" cap="none" normalizeH="0" baseline="0" dirty="0" err="1">
                          <a:ln>
                            <a:noFill/>
                          </a:ln>
                          <a:solidFill>
                            <a:schemeClr val="tx1"/>
                          </a:solidFill>
                          <a:effectLst/>
                          <a:latin typeface="Coptic1" pitchFamily="2" charset="0"/>
                          <a:cs typeface="Arial" charset="0"/>
                        </a:rPr>
                        <a:t>ولاذانكم</a:t>
                      </a:r>
                      <a:r>
                        <a:rPr kumimoji="0" lang="ar-EG" sz="2800" b="0" i="0" u="none" strike="noStrike" cap="none" normalizeH="0" baseline="0" dirty="0">
                          <a:ln>
                            <a:noFill/>
                          </a:ln>
                          <a:solidFill>
                            <a:schemeClr val="tx1"/>
                          </a:solidFill>
                          <a:effectLst/>
                          <a:latin typeface="Coptic1" pitchFamily="2" charset="0"/>
                          <a:cs typeface="Arial" charset="0"/>
                        </a:rPr>
                        <a:t> لأنها تسمع. فلنستحق أن نسمع ونعمل بأناجيلك المقدسة بطلبات قديسيك.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B6F0B482-B917-4940-B175-C99C2BE19F9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nvGraphicFramePr>
        <p:xfrm>
          <a:off x="0" y="203200"/>
          <a:ext cx="9144000" cy="4419600"/>
        </p:xfrm>
        <a:graphic>
          <a:graphicData uri="http://schemas.openxmlformats.org/drawingml/2006/table">
            <a:tbl>
              <a:tblPr/>
              <a:tblGrid>
                <a:gridCol w="5263563">
                  <a:extLst>
                    <a:ext uri="{9D8B030D-6E8A-4147-A177-3AD203B41FA5}">
                      <a16:colId xmlns:a16="http://schemas.microsoft.com/office/drawing/2014/main" val="20000"/>
                    </a:ext>
                  </a:extLst>
                </a:gridCol>
                <a:gridCol w="3880437">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Hosanna au plus haut des cieux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Voici le Roi d'Israël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Béni soit celui qui vient au nom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Du Seigneur des puissances.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أُوصَنَّا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الأعالى</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هو ملك إسرائيل.  مبارك </a:t>
                      </a:r>
                      <a:r>
                        <a:rPr kumimoji="0" lang="ar-SA" sz="2800" b="0" i="0" u="none" strike="noStrike" cap="none" normalizeH="0" baseline="0" dirty="0" err="1">
                          <a:ln>
                            <a:noFill/>
                          </a:ln>
                          <a:solidFill>
                            <a:schemeClr val="tx1"/>
                          </a:solidFill>
                          <a:effectLst/>
                          <a:latin typeface="Arial" charset="0"/>
                          <a:cs typeface="Arial" charset="0"/>
                        </a:rPr>
                        <a:t>الآتى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بإسم</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رب القوات.</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Wcanna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m~pIcra</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f~c~marwout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eyn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nijom</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22773472"/>
      </p:ext>
    </p:extLst>
  </p:cSld>
  <p:clrMapOvr>
    <a:masterClrMapping/>
  </p:clrMapOvr>
  <p:transition/>
</p:sld>
</file>

<file path=ppt/slides/slide1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3">
            <a:extLst>
              <a:ext uri="{FF2B5EF4-FFF2-40B4-BE49-F238E27FC236}">
                <a16:creationId xmlns:a16="http://schemas.microsoft.com/office/drawing/2014/main" id="{0D862744-2C41-4F61-BCFE-A116D125B59B}"/>
              </a:ext>
            </a:extLst>
          </p:cNvPr>
          <p:cNvGraphicFramePr>
            <a:graphicFrameLocks noGrp="1"/>
          </p:cNvGraphicFramePr>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نسبحه ونمجده، ونزيده</a:t>
                      </a:r>
                    </a:p>
                    <a:p>
                      <a:pPr algn="ctr"/>
                      <a:r>
                        <a:rPr lang="ar-EG" sz="2400" b="0" i="0" u="none" strike="noStrike" kern="1200" baseline="0" dirty="0">
                          <a:solidFill>
                            <a:schemeClr val="tx1"/>
                          </a:solidFill>
                          <a:latin typeface="+mn-lt"/>
                          <a:ea typeface="+mn-ea"/>
                          <a:cs typeface="+mn-cs"/>
                        </a:rPr>
                        <a:t>علوا ، كصالح ومحب البشر،</a:t>
                      </a:r>
                    </a:p>
                    <a:p>
                      <a:pPr algn="ctr"/>
                      <a:r>
                        <a:rPr lang="ar-EG" sz="2400" b="0" i="0" u="none" strike="noStrike" kern="1200" baseline="0" dirty="0">
                          <a:solidFill>
                            <a:schemeClr val="tx1"/>
                          </a:solidFill>
                          <a:latin typeface="+mn-lt"/>
                          <a:ea typeface="+mn-ea"/>
                          <a:cs typeface="+mn-cs"/>
                        </a:rPr>
                        <a:t>ارحمنا كعظيم رحمتك.</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utoShape 36">
            <a:hlinkClick r:id="rId4" action="ppaction://hlinksldjump" highlightClick="1"/>
            <a:extLst>
              <a:ext uri="{FF2B5EF4-FFF2-40B4-BE49-F238E27FC236}">
                <a16:creationId xmlns:a16="http://schemas.microsoft.com/office/drawing/2014/main" id="{F3A35293-D1AD-4455-9B92-A42BC66CC816}"/>
              </a:ext>
            </a:extLst>
          </p:cNvPr>
          <p:cNvSpPr>
            <a:spLocks noChangeArrowheads="1"/>
          </p:cNvSpPr>
          <p:nvPr/>
        </p:nvSpPr>
        <p:spPr bwMode="auto">
          <a:xfrm>
            <a:off x="3466990"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3ème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الثالث</a:t>
            </a:r>
          </a:p>
        </p:txBody>
      </p:sp>
      <p:sp>
        <p:nvSpPr>
          <p:cNvPr id="9" name="AutoShape 36">
            <a:hlinkClick r:id="rId5" action="ppaction://hlinksldjump" highlightClick="1"/>
            <a:extLst>
              <a:ext uri="{FF2B5EF4-FFF2-40B4-BE49-F238E27FC236}">
                <a16:creationId xmlns:a16="http://schemas.microsoft.com/office/drawing/2014/main" id="{986EF283-139F-45AA-AC23-20948C1359BC}"/>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524265746"/>
      </p:ext>
    </p:extLst>
  </p:cSld>
  <p:clrMapOvr>
    <a:masterClrMapping/>
  </p:clrMapOvr>
  <p:transition/>
</p:sld>
</file>

<file path=ppt/slides/slide1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8C6D5B49-FE4E-46FA-BDAF-AECDB67780CB}"/>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64670690"/>
      </p:ext>
    </p:extLst>
  </p:cSld>
  <p:clrMapOvr>
    <a:masterClrMapping/>
  </p:clrMapOvr>
  <p:transition/>
</p:sld>
</file>

<file path=ppt/slides/slide1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47531" name="Group 43"/>
          <p:cNvGraphicFramePr>
            <a:graphicFrameLocks noGrp="1"/>
          </p:cNvGraphicFramePr>
          <p:nvPr>
            <p:extLst>
              <p:ext uri="{D42A27DB-BD31-4B8C-83A1-F6EECF244321}">
                <p14:modId xmlns:p14="http://schemas.microsoft.com/office/powerpoint/2010/main" val="529839150"/>
              </p:ext>
            </p:extLst>
          </p:nvPr>
        </p:nvGraphicFramePr>
        <p:xfrm>
          <a:off x="0" y="773431"/>
          <a:ext cx="9144000" cy="3771915"/>
        </p:xfrm>
        <a:graphic>
          <a:graphicData uri="http://schemas.openxmlformats.org/drawingml/2006/table">
            <a:tbl>
              <a:tblPr/>
              <a:tblGrid>
                <a:gridCol w="5505450">
                  <a:extLst>
                    <a:ext uri="{9D8B030D-6E8A-4147-A177-3AD203B41FA5}">
                      <a16:colId xmlns:a16="http://schemas.microsoft.com/office/drawing/2014/main" val="20000"/>
                    </a:ext>
                  </a:extLst>
                </a:gridCol>
                <a:gridCol w="3638550">
                  <a:extLst>
                    <a:ext uri="{9D8B030D-6E8A-4147-A177-3AD203B41FA5}">
                      <a16:colId xmlns:a16="http://schemas.microsoft.com/office/drawing/2014/main" val="2942757939"/>
                    </a:ext>
                  </a:extLst>
                </a:gridCol>
              </a:tblGrid>
              <a:tr h="1345695">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siège sur les Chérubins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Là sur le trône de Sa gloire</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s’est assis sur un ânon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Est entré à Jérusalem.</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الجالس فوق </a:t>
                      </a:r>
                      <a:r>
                        <a:rPr kumimoji="0" lang="ar-EG" sz="2800" b="0" i="0" u="none" strike="noStrike" cap="none" normalizeH="0" baseline="0" dirty="0" err="1">
                          <a:ln>
                            <a:noFill/>
                          </a:ln>
                          <a:solidFill>
                            <a:schemeClr val="tx1"/>
                          </a:solidFill>
                          <a:effectLst/>
                          <a:latin typeface="Arial" charset="0"/>
                          <a:cs typeface="Arial" charset="0"/>
                        </a:rPr>
                        <a:t>الشاروبيم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على </a:t>
                      </a:r>
                      <a:r>
                        <a:rPr kumimoji="0" lang="ar-EG" sz="2800" b="0" i="0" u="none" strike="noStrike" cap="none" normalizeH="0" baseline="0" dirty="0" err="1">
                          <a:ln>
                            <a:noFill/>
                          </a:ln>
                          <a:solidFill>
                            <a:schemeClr val="tx1"/>
                          </a:solidFill>
                          <a:effectLst/>
                          <a:latin typeface="Arial" charset="0"/>
                          <a:cs typeface="Arial" charset="0"/>
                        </a:rPr>
                        <a:t>كرسى</a:t>
                      </a:r>
                      <a:r>
                        <a:rPr kumimoji="0" lang="ar-EG" sz="2800" b="0" i="0" u="none" strike="noStrike" cap="none" normalizeH="0" baseline="0" dirty="0">
                          <a:ln>
                            <a:noFill/>
                          </a:ln>
                          <a:solidFill>
                            <a:schemeClr val="tx1"/>
                          </a:solidFill>
                          <a:effectLst/>
                          <a:latin typeface="Arial" charset="0"/>
                          <a:cs typeface="Arial" charset="0"/>
                        </a:rPr>
                        <a:t> مجده جلس</a:t>
                      </a:r>
                    </a:p>
                    <a:p>
                      <a:pPr marL="0" marR="0" lvl="0" indent="0" algn="ctr" defTabSz="914400" rtl="1" eaLnBrk="1" fontAlgn="base" latinLnBrk="0" hangingPunct="1">
                        <a:lnSpc>
                          <a:spcPct val="8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على جحش ودخل إلى</a:t>
                      </a:r>
                    </a:p>
                    <a:p>
                      <a:pPr marL="0" marR="0" lvl="0" indent="0" algn="ctr" defTabSz="914400" rtl="1" eaLnBrk="1" fontAlgn="base" latinLnBrk="0" hangingPunct="1">
                        <a:lnSpc>
                          <a:spcPct val="8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أورشليم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13447">
                <a:tc gridSpan="2">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ethemci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Ni,eroubim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piy~ronoc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oue~w</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e~Il</a:t>
                      </a:r>
                      <a:r>
                        <a:rPr kumimoji="0" lang="en-US" sz="3600" b="0" i="0" u="none" strike="noStrike" cap="none" normalizeH="0" baseline="0" dirty="0">
                          <a:ln>
                            <a:noFill/>
                          </a:ln>
                          <a:solidFill>
                            <a:srgbClr val="FFFF00"/>
                          </a:solidFill>
                          <a:effectLst/>
                          <a:latin typeface="Coptic1" pitchFamily="2" charset="0"/>
                          <a:cs typeface="Arial" charset="0"/>
                        </a:rPr>
                        <a:t>#/#m#.</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13247535" name="Group 47"/>
          <p:cNvGraphicFramePr>
            <a:graphicFrameLocks noGrp="1"/>
          </p:cNvGraphicFramePr>
          <p:nvPr>
            <p:extLst>
              <p:ext uri="{D42A27DB-BD31-4B8C-83A1-F6EECF244321}">
                <p14:modId xmlns:p14="http://schemas.microsoft.com/office/powerpoint/2010/main" val="3135233456"/>
              </p:ext>
            </p:extLst>
          </p:nvPr>
        </p:nvGraphicFramePr>
        <p:xfrm>
          <a:off x="1371600" y="11431"/>
          <a:ext cx="6400800" cy="678180"/>
        </p:xfrm>
        <a:graphic>
          <a:graphicData uri="http://schemas.openxmlformats.org/drawingml/2006/table">
            <a:tbl>
              <a:tblPr/>
              <a:tblGrid>
                <a:gridCol w="6400800">
                  <a:extLst>
                    <a:ext uri="{9D8B030D-6E8A-4147-A177-3AD203B41FA5}">
                      <a16:colId xmlns:a16="http://schemas.microsoft.com/office/drawing/2014/main" val="20000"/>
                    </a:ext>
                  </a:extLst>
                </a:gridCol>
              </a:tblGrid>
              <a:tr h="56006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3</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Dimanche des </a:t>
                      </a:r>
                      <a:r>
                        <a:rPr kumimoji="0" lang="en-US" sz="1800" b="0" i="0" u="none" strike="noStrike" cap="none" normalizeH="0" baseline="0" dirty="0" err="1">
                          <a:ln>
                            <a:noFill/>
                          </a:ln>
                          <a:solidFill>
                            <a:schemeClr val="tx1"/>
                          </a:solidFill>
                          <a:effectLst/>
                          <a:latin typeface="Arial" charset="0"/>
                          <a:cs typeface="Arial" charset="0"/>
                        </a:rPr>
                        <a:t>Rameaux</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000" b="0" i="0" u="none" strike="noStrike" cap="none" normalizeH="0" baseline="0" dirty="0" err="1">
                          <a:ln>
                            <a:noFill/>
                          </a:ln>
                          <a:solidFill>
                            <a:schemeClr val="tx1"/>
                          </a:solidFill>
                          <a:effectLst/>
                          <a:latin typeface="Arial" charset="0"/>
                          <a:cs typeface="Arial" charset="0"/>
                        </a:rPr>
                        <a:t>ذكصولوجية</a:t>
                      </a:r>
                      <a:r>
                        <a:rPr kumimoji="0" lang="en-CA"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أحد الشعانين </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062EFB32-719D-4551-A01E-BB70DBE6F3C8}"/>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9" name="Image 8">
            <a:extLst>
              <a:ext uri="{FF2B5EF4-FFF2-40B4-BE49-F238E27FC236}">
                <a16:creationId xmlns:a16="http://schemas.microsoft.com/office/drawing/2014/main" id="{84074E30-8190-4093-937C-51B302B6AB58}"/>
              </a:ext>
            </a:extLst>
          </p:cNvPr>
          <p:cNvPicPr>
            <a:picLocks noChangeAspect="1"/>
          </p:cNvPicPr>
          <p:nvPr/>
        </p:nvPicPr>
        <p:blipFill rotWithShape="1">
          <a:blip r:embed="rId5">
            <a:extLst>
              <a:ext uri="{28A0092B-C50C-407E-A947-70E740481C1C}">
                <a14:useLocalDpi xmlns:a14="http://schemas.microsoft.com/office/drawing/2010/main" val="0"/>
              </a:ext>
            </a:extLst>
          </a:blip>
          <a:srcRect t="12285"/>
          <a:stretch/>
        </p:blipFill>
        <p:spPr>
          <a:xfrm>
            <a:off x="7417379" y="3630506"/>
            <a:ext cx="1726621" cy="1512993"/>
          </a:xfrm>
          <a:prstGeom prst="rect">
            <a:avLst/>
          </a:prstGeom>
        </p:spPr>
      </p:pic>
    </p:spTree>
    <p:extLst>
      <p:ext uri="{BB962C8B-B14F-4D97-AF65-F5344CB8AC3E}">
        <p14:creationId xmlns:p14="http://schemas.microsoft.com/office/powerpoint/2010/main" val="1204383425"/>
      </p:ext>
    </p:extLst>
  </p:cSld>
  <p:clrMapOvr>
    <a:masterClrMapping/>
  </p:clrMapOvr>
  <p:transition/>
</p:sld>
</file>

<file path=ppt/slides/slide1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1598073568"/>
              </p:ext>
            </p:extLst>
          </p:nvPr>
        </p:nvGraphicFramePr>
        <p:xfrm>
          <a:off x="0" y="203200"/>
          <a:ext cx="9144000" cy="4419600"/>
        </p:xfrm>
        <a:graphic>
          <a:graphicData uri="http://schemas.openxmlformats.org/drawingml/2006/table">
            <a:tbl>
              <a:tblPr/>
              <a:tblGrid>
                <a:gridCol w="5263563">
                  <a:extLst>
                    <a:ext uri="{9D8B030D-6E8A-4147-A177-3AD203B41FA5}">
                      <a16:colId xmlns:a16="http://schemas.microsoft.com/office/drawing/2014/main" val="20000"/>
                    </a:ext>
                  </a:extLst>
                </a:gridCol>
                <a:gridCol w="3880437">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Béthanie et </a:t>
                      </a:r>
                      <a:r>
                        <a:rPr kumimoji="0" lang="fr-FR" sz="2400" b="0" i="0" u="none" strike="noStrike" cap="none" normalizeH="0" baseline="0" dirty="0" err="1">
                          <a:ln>
                            <a:noFill/>
                          </a:ln>
                          <a:solidFill>
                            <a:schemeClr val="tx1"/>
                          </a:solidFill>
                          <a:effectLst/>
                          <a:latin typeface="Arial" charset="0"/>
                          <a:ea typeface="SimSun" pitchFamily="2" charset="-122"/>
                          <a:cs typeface="Arial" charset="0"/>
                        </a:rPr>
                        <a:t>Bethphagé</a:t>
                      </a:r>
                      <a:r>
                        <a:rPr kumimoji="0" lang="fr-FR" sz="2400" b="0" i="0" u="none" strike="noStrike" cap="none" normalizeH="0" baseline="0" dirty="0">
                          <a:ln>
                            <a:noFill/>
                          </a:ln>
                          <a:solidFill>
                            <a:schemeClr val="tx1"/>
                          </a:solidFill>
                          <a:effectLst/>
                          <a:latin typeface="Arial" charset="0"/>
                          <a:ea typeface="SimSun" pitchFamily="2" charset="-122"/>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Auprès du mont des Oliviers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C’est de ce lieu que Christ Jésus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envoyé tous Ses disciples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بيت عنيا وبيت </a:t>
                      </a:r>
                      <a:r>
                        <a:rPr kumimoji="0" lang="ar-EG" sz="2800" b="0" i="0" u="none" strike="noStrike" cap="none" normalizeH="0" baseline="0" dirty="0" err="1">
                          <a:ln>
                            <a:noFill/>
                          </a:ln>
                          <a:solidFill>
                            <a:schemeClr val="tx1"/>
                          </a:solidFill>
                          <a:effectLst/>
                          <a:latin typeface="Arial" charset="0"/>
                          <a:cs typeface="Arial" charset="0"/>
                        </a:rPr>
                        <a:t>فاجى</a:t>
                      </a:r>
                      <a:r>
                        <a:rPr kumimoji="0" lang="ar-EG" sz="2800" b="0" i="0" u="none" strike="noStrike" cap="none" normalizeH="0" baseline="0" dirty="0">
                          <a:ln>
                            <a:noFill/>
                          </a:ln>
                          <a:solidFill>
                            <a:schemeClr val="tx1"/>
                          </a:solidFill>
                          <a:effectLst/>
                          <a:latin typeface="Arial" charset="0"/>
                          <a:cs typeface="Arial" charset="0"/>
                        </a:rPr>
                        <a:t> عند</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جبل الزيتون لما أرسل</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تلميذيه من هناك المسيح</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B/</a:t>
                      </a:r>
                      <a:r>
                        <a:rPr kumimoji="0" lang="en-US" sz="3600" b="0" i="0" u="none" strike="noStrike" cap="none" normalizeH="0" baseline="0" dirty="0" err="1">
                          <a:ln>
                            <a:noFill/>
                          </a:ln>
                          <a:solidFill>
                            <a:srgbClr val="FFFF00"/>
                          </a:solidFill>
                          <a:effectLst/>
                          <a:latin typeface="Coptic1" pitchFamily="2" charset="0"/>
                          <a:cs typeface="Arial" charset="0"/>
                        </a:rPr>
                        <a:t>ya~nia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yvag</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qaten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nijwit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e~tafouwrp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n~nefmay</a:t>
                      </a:r>
                      <a:r>
                        <a:rPr kumimoji="0" lang="en-US" sz="36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A10E9CDA-B96B-49C1-AA7B-3F09DE901B25}"/>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401919" y="3616960"/>
            <a:ext cx="1742081" cy="1526540"/>
          </a:xfrm>
          <a:prstGeom prst="rect">
            <a:avLst/>
          </a:prstGeom>
        </p:spPr>
      </p:pic>
    </p:spTree>
    <p:extLst>
      <p:ext uri="{BB962C8B-B14F-4D97-AF65-F5344CB8AC3E}">
        <p14:creationId xmlns:p14="http://schemas.microsoft.com/office/powerpoint/2010/main" val="2339912433"/>
      </p:ext>
    </p:extLst>
  </p:cSld>
  <p:clrMapOvr>
    <a:masterClrMapping/>
  </p:clrMapOvr>
  <p:transition/>
</p:sld>
</file>

<file path=ppt/slides/slide1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1458458176"/>
              </p:ext>
            </p:extLst>
          </p:nvPr>
        </p:nvGraphicFramePr>
        <p:xfrm>
          <a:off x="0" y="203200"/>
          <a:ext cx="9144000" cy="4419600"/>
        </p:xfrm>
        <a:graphic>
          <a:graphicData uri="http://schemas.openxmlformats.org/drawingml/2006/table">
            <a:tbl>
              <a:tblPr/>
              <a:tblGrid>
                <a:gridCol w="5263563">
                  <a:extLst>
                    <a:ext uri="{9D8B030D-6E8A-4147-A177-3AD203B41FA5}">
                      <a16:colId xmlns:a16="http://schemas.microsoft.com/office/drawing/2014/main" val="20000"/>
                    </a:ext>
                  </a:extLst>
                </a:gridCol>
                <a:gridCol w="3880437">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Ils délièrent l’ânon et l’âne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les portèrent jusqu’à Lui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Ils étendirent leurs vêtements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Alors Il s’est assis dessus.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فحلا الأتان و الجحش وأتيا</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بهما إليه وفرشا ثيابهما</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عليهما فجلس فوقهما.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Aubwl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e~w</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pic/j </a:t>
                      </a:r>
                      <a:r>
                        <a:rPr kumimoji="0" lang="en-US" sz="3600" b="0" i="0" u="none" strike="noStrike" cap="none" normalizeH="0" baseline="0" dirty="0" err="1">
                          <a:ln>
                            <a:noFill/>
                          </a:ln>
                          <a:solidFill>
                            <a:srgbClr val="FFFF00"/>
                          </a:solidFill>
                          <a:effectLst/>
                          <a:latin typeface="Coptic1" pitchFamily="2" charset="0"/>
                          <a:cs typeface="Arial" charset="0"/>
                        </a:rPr>
                        <a:t>aue~nou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auvwrs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n~nouh~bwc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cap~swi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5B3FA32C-1E34-4A6E-A9CA-657197FBA328}"/>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456027" y="3664372"/>
            <a:ext cx="1687973" cy="1479127"/>
          </a:xfrm>
          <a:prstGeom prst="rect">
            <a:avLst/>
          </a:prstGeom>
        </p:spPr>
      </p:pic>
    </p:spTree>
    <p:extLst>
      <p:ext uri="{BB962C8B-B14F-4D97-AF65-F5344CB8AC3E}">
        <p14:creationId xmlns:p14="http://schemas.microsoft.com/office/powerpoint/2010/main" val="168191189"/>
      </p:ext>
    </p:extLst>
  </p:cSld>
  <p:clrMapOvr>
    <a:masterClrMapping/>
  </p:clrMapOvr>
  <p:transition/>
</p:sld>
</file>

<file path=ppt/slides/slide1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3826870349"/>
              </p:ext>
            </p:extLst>
          </p:nvPr>
        </p:nvGraphicFramePr>
        <p:xfrm>
          <a:off x="0" y="203200"/>
          <a:ext cx="9144000" cy="4466638"/>
        </p:xfrm>
        <a:graphic>
          <a:graphicData uri="http://schemas.openxmlformats.org/drawingml/2006/table">
            <a:tbl>
              <a:tblPr/>
              <a:tblGrid>
                <a:gridCol w="5263563">
                  <a:extLst>
                    <a:ext uri="{9D8B030D-6E8A-4147-A177-3AD203B41FA5}">
                      <a16:colId xmlns:a16="http://schemas.microsoft.com/office/drawing/2014/main" val="20000"/>
                    </a:ext>
                  </a:extLst>
                </a:gridCol>
                <a:gridCol w="3880437">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Alors que Christ, en s’approchant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Aux abords de Jérusalem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Disciples et foule se réjouirent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Pour la puissance qu’ils ont vue.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ولما قرب المسيح إلى</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نواحى</a:t>
                      </a:r>
                      <a:r>
                        <a:rPr kumimoji="0" lang="ar-EG" sz="2800" b="0" i="0" u="none" strike="noStrike" cap="none" normalizeH="0" baseline="0" dirty="0">
                          <a:ln>
                            <a:noFill/>
                          </a:ln>
                          <a:solidFill>
                            <a:schemeClr val="tx1"/>
                          </a:solidFill>
                          <a:effectLst/>
                          <a:latin typeface="Arial" charset="0"/>
                          <a:cs typeface="Arial" charset="0"/>
                        </a:rPr>
                        <a:t> أورشليم فرحت</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الجموع مع التلاميذ من</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أجل القوات </a:t>
                      </a:r>
                      <a:r>
                        <a:rPr kumimoji="0" lang="ar-EG" sz="2800" b="0" i="0" u="none" strike="noStrike" cap="none" normalizeH="0" baseline="0" dirty="0" err="1">
                          <a:ln>
                            <a:noFill/>
                          </a:ln>
                          <a:solidFill>
                            <a:schemeClr val="tx1"/>
                          </a:solidFill>
                          <a:effectLst/>
                          <a:latin typeface="Arial" charset="0"/>
                          <a:cs typeface="Arial" charset="0"/>
                        </a:rPr>
                        <a:t>التى</a:t>
                      </a:r>
                      <a:r>
                        <a:rPr kumimoji="0" lang="ar-EG" sz="2800" b="0" i="0" u="none" strike="noStrike" cap="none" normalizeH="0" baseline="0" dirty="0">
                          <a:ln>
                            <a:noFill/>
                          </a:ln>
                          <a:solidFill>
                            <a:schemeClr val="tx1"/>
                          </a:solidFill>
                          <a:effectLst/>
                          <a:latin typeface="Arial" charset="0"/>
                          <a:cs typeface="Arial" charset="0"/>
                        </a:rPr>
                        <a:t> رأوها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E~tafqwnt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e~nica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e~Il</a:t>
                      </a:r>
                      <a:r>
                        <a:rPr kumimoji="0" lang="en-US" sz="3600" b="0" i="0" u="none" strike="noStrike" cap="none" normalizeH="0" baseline="0" dirty="0">
                          <a:ln>
                            <a:noFill/>
                          </a:ln>
                          <a:solidFill>
                            <a:srgbClr val="FFFF00"/>
                          </a:solidFill>
                          <a:effectLst/>
                          <a:latin typeface="Coptic1" pitchFamily="2" charset="0"/>
                          <a:cs typeface="Arial" charset="0"/>
                        </a:rPr>
                        <a:t>#/#m#:</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t>
                      </a:r>
                      <a:r>
                        <a:rPr kumimoji="0" lang="en-US" sz="3600" b="0" i="0" u="none" strike="noStrike" cap="none" normalizeH="0" baseline="0" dirty="0">
                          <a:ln>
                            <a:noFill/>
                          </a:ln>
                          <a:solidFill>
                            <a:srgbClr val="FFFF00"/>
                          </a:solidFill>
                          <a:effectLst/>
                          <a:latin typeface="Coptic1" pitchFamily="2" charset="0"/>
                          <a:cs typeface="Arial" charset="0"/>
                        </a:rPr>
                        <a:t>/s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nimay</a:t>
                      </a:r>
                      <a:r>
                        <a:rPr kumimoji="0" lang="en-US" sz="36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e~taunau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33325927"/>
      </p:ext>
    </p:extLst>
  </p:cSld>
  <p:clrMapOvr>
    <a:masterClrMapping/>
  </p:clrMapOvr>
  <p:transition/>
</p:sld>
</file>

<file path=ppt/slides/slide1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2612497789"/>
              </p:ext>
            </p:extLst>
          </p:nvPr>
        </p:nvGraphicFramePr>
        <p:xfrm>
          <a:off x="0" y="203200"/>
          <a:ext cx="9144000" cy="4466638"/>
        </p:xfrm>
        <a:graphic>
          <a:graphicData uri="http://schemas.openxmlformats.org/drawingml/2006/table">
            <a:tbl>
              <a:tblPr/>
              <a:tblGrid>
                <a:gridCol w="5263563">
                  <a:extLst>
                    <a:ext uri="{9D8B030D-6E8A-4147-A177-3AD203B41FA5}">
                      <a16:colId xmlns:a16="http://schemas.microsoft.com/office/drawing/2014/main" val="20000"/>
                    </a:ext>
                  </a:extLst>
                </a:gridCol>
                <a:gridCol w="3880437">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les enfants du peuple hébreu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Ont prononcé louanges célestes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Hosanna au plus haut des cieux</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Voici le Roi d'Israël.</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أطفال العبرانيين نطقوا</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بالتسبيح </a:t>
                      </a:r>
                      <a:r>
                        <a:rPr kumimoji="0" lang="ar-EG" sz="2800" b="0" i="0" u="none" strike="noStrike" cap="none" normalizeH="0" baseline="0" dirty="0" err="1">
                          <a:ln>
                            <a:noFill/>
                          </a:ln>
                          <a:solidFill>
                            <a:schemeClr val="tx1"/>
                          </a:solidFill>
                          <a:effectLst/>
                          <a:latin typeface="Arial" charset="0"/>
                          <a:cs typeface="Arial" charset="0"/>
                        </a:rPr>
                        <a:t>السمائي</a:t>
                      </a:r>
                      <a:r>
                        <a:rPr kumimoji="0" lang="ar-EG" sz="2800" b="0" i="0" u="none" strike="noStrike" cap="none" normalizeH="0" baseline="0" dirty="0">
                          <a:ln>
                            <a:noFill/>
                          </a:ln>
                          <a:solidFill>
                            <a:schemeClr val="tx1"/>
                          </a:solidFill>
                          <a:effectLst/>
                          <a:latin typeface="Arial" charset="0"/>
                          <a:cs typeface="Arial" charset="0"/>
                        </a:rPr>
                        <a:t> أوصنا</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في </a:t>
                      </a:r>
                      <a:r>
                        <a:rPr kumimoji="0" lang="ar-EG" sz="2800" b="0" i="0" u="none" strike="noStrike" cap="none" normalizeH="0" baseline="0" dirty="0" err="1">
                          <a:ln>
                            <a:noFill/>
                          </a:ln>
                          <a:solidFill>
                            <a:schemeClr val="tx1"/>
                          </a:solidFill>
                          <a:effectLst/>
                          <a:latin typeface="Arial" charset="0"/>
                          <a:cs typeface="Arial" charset="0"/>
                        </a:rPr>
                        <a:t>الأعالي</a:t>
                      </a:r>
                      <a:r>
                        <a:rPr kumimoji="0" lang="ar-EG" sz="2800" b="0" i="0" u="none" strike="noStrike" cap="none" normalizeH="0" baseline="0" dirty="0">
                          <a:ln>
                            <a:noFill/>
                          </a:ln>
                          <a:solidFill>
                            <a:schemeClr val="tx1"/>
                          </a:solidFill>
                          <a:effectLst/>
                          <a:latin typeface="Arial" charset="0"/>
                          <a:cs typeface="Arial" charset="0"/>
                        </a:rPr>
                        <a:t> هذا هو ملك</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إسرائيل.</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Nia~lwoui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nihebreoc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m~pihumnoc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w~canna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pe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188BA63C-DA59-465E-926A-AF27FF78EAF1}"/>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463757" y="3671146"/>
            <a:ext cx="1680243" cy="1472353"/>
          </a:xfrm>
          <a:prstGeom prst="rect">
            <a:avLst/>
          </a:prstGeom>
        </p:spPr>
      </p:pic>
    </p:spTree>
    <p:extLst>
      <p:ext uri="{BB962C8B-B14F-4D97-AF65-F5344CB8AC3E}">
        <p14:creationId xmlns:p14="http://schemas.microsoft.com/office/powerpoint/2010/main" val="2659186853"/>
      </p:ext>
    </p:extLst>
  </p:cSld>
  <p:clrMapOvr>
    <a:masterClrMapping/>
  </p:clrMapOvr>
  <p:transition/>
</p:sld>
</file>

<file path=ppt/slides/slide1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1102573568"/>
              </p:ext>
            </p:extLst>
          </p:nvPr>
        </p:nvGraphicFramePr>
        <p:xfrm>
          <a:off x="0" y="203200"/>
          <a:ext cx="9144000" cy="4419600"/>
        </p:xfrm>
        <a:graphic>
          <a:graphicData uri="http://schemas.openxmlformats.org/drawingml/2006/table">
            <a:tbl>
              <a:tblPr/>
              <a:tblGrid>
                <a:gridCol w="5263563">
                  <a:extLst>
                    <a:ext uri="{9D8B030D-6E8A-4147-A177-3AD203B41FA5}">
                      <a16:colId xmlns:a16="http://schemas.microsoft.com/office/drawing/2014/main" val="20000"/>
                    </a:ext>
                  </a:extLst>
                </a:gridCol>
                <a:gridCol w="3880437">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Les Evangiles ont témoigné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Disant : ainsi Il est monté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est monté sur un ânon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même que les Chérubins.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الأناجيل شهدت قائلة</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هكذا أنه ركب الجحش</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كمثل </a:t>
                      </a:r>
                      <a:r>
                        <a:rPr kumimoji="0" lang="ar-EG" sz="2800" b="0" i="0" u="none" strike="noStrike" cap="none" normalizeH="0" baseline="0" dirty="0" err="1">
                          <a:ln>
                            <a:noFill/>
                          </a:ln>
                          <a:solidFill>
                            <a:schemeClr val="tx1"/>
                          </a:solidFill>
                          <a:effectLst/>
                          <a:latin typeface="Arial" charset="0"/>
                          <a:cs typeface="Arial" charset="0"/>
                        </a:rPr>
                        <a:t>الشاروبيم</a:t>
                      </a:r>
                      <a:r>
                        <a:rPr kumimoji="0" lang="ar-EG"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Nieua~ggelion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auermeyre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m~pair</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aftalof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e~oue~w</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kata </a:t>
                      </a:r>
                      <a:r>
                        <a:rPr kumimoji="0" lang="en-US" sz="3600" b="0" i="0" u="none" strike="noStrike" cap="none" normalizeH="0" baseline="0" dirty="0" err="1">
                          <a:ln>
                            <a:noFill/>
                          </a:ln>
                          <a:solidFill>
                            <a:srgbClr val="FFFF00"/>
                          </a:solidFill>
                          <a:effectLst/>
                          <a:latin typeface="Coptic1" pitchFamily="2" charset="0"/>
                          <a:cs typeface="Arial" charset="0"/>
                        </a:rPr>
                        <a:t>p~tupoc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n~ni,eroubim</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5E2B80C6-C11E-4F15-889D-BE24484EFF25}"/>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510135" y="3711786"/>
            <a:ext cx="1633865" cy="1431713"/>
          </a:xfrm>
          <a:prstGeom prst="rect">
            <a:avLst/>
          </a:prstGeom>
        </p:spPr>
      </p:pic>
    </p:spTree>
    <p:extLst>
      <p:ext uri="{BB962C8B-B14F-4D97-AF65-F5344CB8AC3E}">
        <p14:creationId xmlns:p14="http://schemas.microsoft.com/office/powerpoint/2010/main" val="4235010218"/>
      </p:ext>
    </p:extLst>
  </p:cSld>
  <p:clrMapOvr>
    <a:masterClrMapping/>
  </p:clrMapOvr>
  <p:transition/>
</p:sld>
</file>

<file path=ppt/slides/slide1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2321919042"/>
              </p:ext>
            </p:extLst>
          </p:nvPr>
        </p:nvGraphicFramePr>
        <p:xfrm>
          <a:off x="0" y="203200"/>
          <a:ext cx="9144000" cy="4419600"/>
        </p:xfrm>
        <a:graphic>
          <a:graphicData uri="http://schemas.openxmlformats.org/drawingml/2006/table">
            <a:tbl>
              <a:tblPr/>
              <a:tblGrid>
                <a:gridCol w="5263563">
                  <a:extLst>
                    <a:ext uri="{9D8B030D-6E8A-4147-A177-3AD203B41FA5}">
                      <a16:colId xmlns:a16="http://schemas.microsoft.com/office/drawing/2014/main" val="20000"/>
                    </a:ext>
                  </a:extLst>
                </a:gridCol>
                <a:gridCol w="3880437">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Aussi les maîtres de l’Eglise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Ont proclamé en s’écriant :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“Béni soit le Seigneur Jésus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est venu, nous a sauvés.”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ومعلموا</a:t>
                      </a:r>
                      <a:r>
                        <a:rPr kumimoji="0" lang="ar-EG" sz="2800" b="0" i="0" u="none" strike="noStrike" cap="none" normalizeH="0" baseline="0" dirty="0">
                          <a:ln>
                            <a:noFill/>
                          </a:ln>
                          <a:solidFill>
                            <a:schemeClr val="tx1"/>
                          </a:solidFill>
                          <a:effectLst/>
                          <a:latin typeface="Arial" charset="0"/>
                          <a:cs typeface="Arial" charset="0"/>
                        </a:rPr>
                        <a:t> الكنيسة أيضا</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صرخوا قائلين مبارك الرب</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يسوع الذى أتى وخلصنا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Nicaq</a:t>
                      </a:r>
                      <a:r>
                        <a:rPr kumimoji="0" lang="en-US" sz="3600" b="0" i="0" u="none" strike="noStrike" cap="none" normalizeH="0" baseline="0" dirty="0">
                          <a:ln>
                            <a:noFill/>
                          </a:ln>
                          <a:solidFill>
                            <a:srgbClr val="FFFF00"/>
                          </a:solidFill>
                          <a:effectLst/>
                          <a:latin typeface="Coptic1" pitchFamily="2" charset="0"/>
                          <a:cs typeface="Arial" charset="0"/>
                        </a:rPr>
                        <a:t> de </a:t>
                      </a:r>
                      <a:r>
                        <a:rPr kumimoji="0" lang="en-US" sz="3600" b="0" i="0" u="none" strike="noStrike" cap="none" normalizeH="0" baseline="0" dirty="0" err="1">
                          <a:ln>
                            <a:noFill/>
                          </a:ln>
                          <a:solidFill>
                            <a:srgbClr val="FFFF00"/>
                          </a:solidFill>
                          <a:effectLst/>
                          <a:latin typeface="Coptic1" pitchFamily="2" charset="0"/>
                          <a:cs typeface="Arial" charset="0"/>
                        </a:rPr>
                        <a:t>hwou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ekk~l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f~c~marwout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Po#c</a:t>
                      </a:r>
                      <a:r>
                        <a:rPr kumimoji="0" lang="en-US" sz="3600" b="0" i="0" u="none" strike="noStrike" cap="none" normalizeH="0" baseline="0" dirty="0">
                          <a:ln>
                            <a:noFill/>
                          </a:ln>
                          <a:solidFill>
                            <a:srgbClr val="FFFF00"/>
                          </a:solidFill>
                          <a:effectLst/>
                          <a:latin typeface="Coptic1" pitchFamily="2" charset="0"/>
                          <a:cs typeface="Arial" charset="0"/>
                        </a:rPr>
                        <a:t># I/#c#: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afcw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20070209"/>
      </p:ext>
    </p:extLst>
  </p:cSld>
  <p:clrMapOvr>
    <a:masterClrMapping/>
  </p:clrMapOvr>
  <p:transition/>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9362" name="Group 2"/>
          <p:cNvGraphicFramePr>
            <a:graphicFrameLocks noGrp="1"/>
          </p:cNvGraphicFramePr>
          <p:nvPr>
            <p:extLst>
              <p:ext uri="{D42A27DB-BD31-4B8C-83A1-F6EECF244321}">
                <p14:modId xmlns:p14="http://schemas.microsoft.com/office/powerpoint/2010/main" val="2840166224"/>
              </p:ext>
            </p:extLst>
          </p:nvPr>
        </p:nvGraphicFramePr>
        <p:xfrm>
          <a:off x="0" y="201336"/>
          <a:ext cx="9144000" cy="4028814"/>
        </p:xfrm>
        <a:graphic>
          <a:graphicData uri="http://schemas.openxmlformats.org/drawingml/2006/table">
            <a:tbl>
              <a:tblPr/>
              <a:tblGrid>
                <a:gridCol w="3216613">
                  <a:extLst>
                    <a:ext uri="{9D8B030D-6E8A-4147-A177-3AD203B41FA5}">
                      <a16:colId xmlns:a16="http://schemas.microsoft.com/office/drawing/2014/main" val="20000"/>
                    </a:ext>
                  </a:extLst>
                </a:gridCol>
                <a:gridCol w="3521413">
                  <a:extLst>
                    <a:ext uri="{9D8B030D-6E8A-4147-A177-3AD203B41FA5}">
                      <a16:colId xmlns:a16="http://schemas.microsoft.com/office/drawing/2014/main" val="20001"/>
                    </a:ext>
                  </a:extLst>
                </a:gridCol>
                <a:gridCol w="2405974">
                  <a:extLst>
                    <a:ext uri="{9D8B030D-6E8A-4147-A177-3AD203B41FA5}">
                      <a16:colId xmlns:a16="http://schemas.microsoft.com/office/drawing/2014/main" val="20002"/>
                    </a:ext>
                  </a:extLst>
                </a:gridCol>
              </a:tblGrid>
              <a:tr h="52499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89552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Proceuxacye</a:t>
                      </a:r>
                      <a:r>
                        <a:rPr kumimoji="0" lang="en-US" sz="3200" b="0" i="0" u="none" strike="noStrike" cap="none" normalizeH="0" baseline="0" dirty="0">
                          <a:ln>
                            <a:noFill/>
                          </a:ln>
                          <a:solidFill>
                            <a:schemeClr val="tx1"/>
                          </a:solidFill>
                          <a:effectLst/>
                          <a:latin typeface="Coptic1" pitchFamily="2" charset="0"/>
                          <a:cs typeface="Arial" charset="0"/>
                        </a:rPr>
                        <a:t> upper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euaggeliou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Priez</a:t>
                      </a:r>
                      <a:r>
                        <a:rPr kumimoji="0" lang="en-CA" sz="3200" b="0" i="0" u="none" strike="noStrike" cap="none" normalizeH="0" baseline="0" dirty="0">
                          <a:ln>
                            <a:noFill/>
                          </a:ln>
                          <a:solidFill>
                            <a:schemeClr val="tx1"/>
                          </a:solidFill>
                          <a:effectLst/>
                          <a:latin typeface="Arial" charset="0"/>
                          <a:cs typeface="Arial" charset="0"/>
                        </a:rPr>
                        <a:t> pour le saint </a:t>
                      </a:r>
                      <a:r>
                        <a:rPr kumimoji="0" lang="en-US" sz="3200" b="0" i="0" u="none" strike="noStrike" cap="none" normalizeH="0" baseline="0" dirty="0">
                          <a:ln>
                            <a:noFill/>
                          </a:ln>
                          <a:solidFill>
                            <a:schemeClr val="tx1"/>
                          </a:solidFill>
                          <a:effectLst/>
                          <a:latin typeface="Arial" charset="0"/>
                          <a:cs typeface="Arial" charset="0"/>
                        </a:rPr>
                        <a:t>E</a:t>
                      </a:r>
                      <a:r>
                        <a:rPr kumimoji="0" lang="en-CA" sz="3200" b="0" i="0" u="none" strike="noStrike" cap="none" normalizeH="0" baseline="0" dirty="0" err="1">
                          <a:ln>
                            <a:noFill/>
                          </a:ln>
                          <a:solidFill>
                            <a:schemeClr val="tx1"/>
                          </a:solidFill>
                          <a:effectLst/>
                          <a:latin typeface="Arial" charset="0"/>
                          <a:cs typeface="Arial" charset="0"/>
                        </a:rPr>
                        <a:t>vangile</a:t>
                      </a:r>
                      <a:r>
                        <a:rPr kumimoji="0" lang="en-CA"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صلوا من أجل </a:t>
                      </a:r>
                      <a:r>
                        <a:rPr kumimoji="0" lang="ar-EG" sz="3200" b="0" i="0" u="none" strike="noStrike" cap="none" normalizeH="0" baseline="0" dirty="0" err="1">
                          <a:ln>
                            <a:noFill/>
                          </a:ln>
                          <a:solidFill>
                            <a:schemeClr val="tx1"/>
                          </a:solidFill>
                          <a:effectLst/>
                          <a:latin typeface="Arial" charset="0"/>
                          <a:cs typeface="Arial" charset="0"/>
                        </a:rPr>
                        <a:t>الأنجيل</a:t>
                      </a:r>
                      <a:r>
                        <a:rPr kumimoji="0" lang="ar-EG" sz="3200" b="0" i="0" u="none" strike="noStrike" cap="none" normalizeH="0" baseline="0" dirty="0">
                          <a:ln>
                            <a:noFill/>
                          </a:ln>
                          <a:solidFill>
                            <a:schemeClr val="tx1"/>
                          </a:solidFill>
                          <a:effectLst/>
                          <a:latin typeface="Arial" charset="0"/>
                          <a:cs typeface="Arial" charset="0"/>
                        </a:rPr>
                        <a:t> المقدس.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72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الش</a:t>
                      </a:r>
                      <a:r>
                        <a:rPr kumimoji="0" lang="ar-EG" sz="2000" b="0" i="0" u="sng" strike="noStrike" cap="none" normalizeH="0" baseline="0" dirty="0">
                          <a:ln>
                            <a:noFill/>
                          </a:ln>
                          <a:solidFill>
                            <a:srgbClr val="FF9900"/>
                          </a:solidFill>
                          <a:effectLst/>
                          <a:latin typeface="Arial" charset="0"/>
                          <a:cs typeface="Arial" charset="0"/>
                        </a:rPr>
                        <a:t>عب</a:t>
                      </a:r>
                      <a:r>
                        <a:rPr kumimoji="0" lang="ar-S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07779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Pitié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Coptic1" pitchFamily="2" charset="0"/>
                          <a:cs typeface="Arial" charset="0"/>
                        </a:rPr>
                        <a:t>يارب</a:t>
                      </a:r>
                      <a:r>
                        <a:rPr kumimoji="0" lang="ar-EG" sz="3200" b="0" i="0" u="none" strike="noStrike" cap="none" normalizeH="0" baseline="0" dirty="0">
                          <a:ln>
                            <a:noFill/>
                          </a:ln>
                          <a:solidFill>
                            <a:schemeClr val="tx1"/>
                          </a:solidFill>
                          <a:effectLst/>
                          <a:latin typeface="Coptic1" pitchFamily="2" charset="0"/>
                          <a:cs typeface="Arial" charset="0"/>
                        </a:rPr>
                        <a:t> ارحم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92575DDD-F27D-4157-A678-74F34A6FDC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2781836253"/>
              </p:ext>
            </p:extLst>
          </p:nvPr>
        </p:nvGraphicFramePr>
        <p:xfrm>
          <a:off x="0" y="203200"/>
          <a:ext cx="9144000" cy="4466638"/>
        </p:xfrm>
        <a:graphic>
          <a:graphicData uri="http://schemas.openxmlformats.org/drawingml/2006/table">
            <a:tbl>
              <a:tblPr/>
              <a:tblGrid>
                <a:gridCol w="5263563">
                  <a:extLst>
                    <a:ext uri="{9D8B030D-6E8A-4147-A177-3AD203B41FA5}">
                      <a16:colId xmlns:a16="http://schemas.microsoft.com/office/drawing/2014/main" val="20000"/>
                    </a:ext>
                  </a:extLst>
                </a:gridCol>
                <a:gridCol w="3880437">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nous aussi, nous Le louons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tous les enfants bénis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ont appris du Saint-Esprit: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Hosanna au Fils de David.</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ونحن أيضا نسبحه مع</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الأطفال المباركين الذين</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تعلموا من الروح القدس</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قائلين أوصنا لأبن داود.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Anon de </a:t>
                      </a:r>
                      <a:r>
                        <a:rPr kumimoji="0" lang="en-US" sz="3600" b="0" i="0" u="none" strike="noStrike" cap="none" normalizeH="0" baseline="0" dirty="0" err="1">
                          <a:ln>
                            <a:noFill/>
                          </a:ln>
                          <a:solidFill>
                            <a:srgbClr val="FFFF00"/>
                          </a:solidFill>
                          <a:effectLst/>
                          <a:latin typeface="Coptic1" pitchFamily="2" charset="0"/>
                          <a:cs typeface="Arial" charset="0"/>
                        </a:rPr>
                        <a:t>hwn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nia~lwoui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e~t~cmarwout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e~taut~cabwou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w~canna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n~Dauid</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62761860"/>
      </p:ext>
    </p:extLst>
  </p:cSld>
  <p:clrMapOvr>
    <a:masterClrMapping/>
  </p:clrMapOvr>
  <p:transition/>
</p:sld>
</file>

<file path=ppt/slides/slide1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3037218918"/>
              </p:ext>
            </p:extLst>
          </p:nvPr>
        </p:nvGraphicFramePr>
        <p:xfrm>
          <a:off x="0" y="203200"/>
          <a:ext cx="9144000" cy="4419600"/>
        </p:xfrm>
        <a:graphic>
          <a:graphicData uri="http://schemas.openxmlformats.org/drawingml/2006/table">
            <a:tbl>
              <a:tblPr/>
              <a:tblGrid>
                <a:gridCol w="5263563">
                  <a:extLst>
                    <a:ext uri="{9D8B030D-6E8A-4147-A177-3AD203B41FA5}">
                      <a16:colId xmlns:a16="http://schemas.microsoft.com/office/drawing/2014/main" val="20000"/>
                    </a:ext>
                  </a:extLst>
                </a:gridCol>
                <a:gridCol w="3880437">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béni soit celui qui vient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Au nom du Seigneur des </a:t>
                      </a:r>
                      <a:r>
                        <a:rPr lang="fr-FR" sz="2400" b="0" i="0" u="none" strike="noStrike" kern="1200" baseline="0" dirty="0">
                          <a:solidFill>
                            <a:schemeClr val="tx1"/>
                          </a:solidFill>
                          <a:latin typeface="+mn-lt"/>
                          <a:ea typeface="+mn-ea"/>
                          <a:cs typeface="+mn-cs"/>
                        </a:rPr>
                        <a:t>puissances</a:t>
                      </a:r>
                    </a:p>
                    <a:p>
                      <a:pPr marL="0" marR="0" lvl="0" indent="0" algn="ctr" defTabSz="914400" rtl="0" eaLnBrk="1" fontAlgn="base" latinLnBrk="0" hangingPunct="1">
                        <a:lnSpc>
                          <a:spcPct val="95000"/>
                        </a:lnSpc>
                        <a:spcBef>
                          <a:spcPct val="20000"/>
                        </a:spcBef>
                        <a:spcAft>
                          <a:spcPct val="0"/>
                        </a:spcAft>
                        <a:buClrTx/>
                        <a:buSzTx/>
                        <a:buFontTx/>
                        <a:buNone/>
                        <a:tabLst/>
                      </a:pPr>
                      <a:r>
                        <a:rPr lang="fr-FR" sz="2400" b="0" i="0" u="none" strike="noStrike" kern="1200" baseline="0" dirty="0">
                          <a:solidFill>
                            <a:schemeClr val="tx1"/>
                          </a:solidFill>
                          <a:latin typeface="+mn-lt"/>
                          <a:ea typeface="+mn-ea"/>
                          <a:cs typeface="+mn-cs"/>
                        </a:rPr>
                        <a:t> Lors de Son second avènement </a:t>
                      </a:r>
                    </a:p>
                    <a:p>
                      <a:pPr marL="0" marR="0" lvl="0" indent="0" algn="ctr" defTabSz="914400" rtl="0" eaLnBrk="1" fontAlgn="base" latinLnBrk="0" hangingPunct="1">
                        <a:lnSpc>
                          <a:spcPct val="95000"/>
                        </a:lnSpc>
                        <a:spcBef>
                          <a:spcPct val="20000"/>
                        </a:spcBef>
                        <a:spcAft>
                          <a:spcPct val="0"/>
                        </a:spcAft>
                        <a:buClrTx/>
                        <a:buSzTx/>
                        <a:buFontTx/>
                        <a:buNone/>
                        <a:tabLst/>
                      </a:pPr>
                      <a:r>
                        <a:rPr lang="fr-FR" sz="2400" b="0" i="0" u="none" strike="noStrike" kern="1200" baseline="0" dirty="0">
                          <a:solidFill>
                            <a:schemeClr val="tx1"/>
                          </a:solidFill>
                          <a:latin typeface="+mn-lt"/>
                          <a:ea typeface="+mn-ea"/>
                          <a:cs typeface="+mn-cs"/>
                        </a:rPr>
                        <a:t>Plus élevé, à tout jamais.</a:t>
                      </a:r>
                      <a:endParaRPr kumimoji="0" lang="fr-FR" sz="2400" b="0" i="0" u="none" strike="noStrike" cap="none" normalizeH="0" baseline="0" dirty="0">
                        <a:ln>
                          <a:noFill/>
                        </a:ln>
                        <a:solidFill>
                          <a:schemeClr val="tx1"/>
                        </a:solidFill>
                        <a:effectLst/>
                        <a:latin typeface="Arial" charset="0"/>
                        <a:ea typeface="SimSun" pitchFamily="2" charset="-122"/>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مبارك الآتي باسم رب</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القوات وفي ظهوره الثاني</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يزداد رفعه إلى الآباد.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Fc~marwout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e~yn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v~~ran </a:t>
                      </a:r>
                      <a:r>
                        <a:rPr kumimoji="0" lang="en-US" sz="3600" b="0" i="0" u="none" strike="noStrike" cap="none" normalizeH="0" baseline="0" dirty="0" err="1">
                          <a:ln>
                            <a:noFill/>
                          </a:ln>
                          <a:solidFill>
                            <a:srgbClr val="FFFF00"/>
                          </a:solidFill>
                          <a:effectLst/>
                          <a:latin typeface="Coptic1" pitchFamily="2" charset="0"/>
                          <a:cs typeface="Arial" charset="0"/>
                        </a:rPr>
                        <a:t>m~P~o#c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nijom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tefmahc~nou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m~paroucia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f~erhouo</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04174719"/>
      </p:ext>
    </p:extLst>
  </p:cSld>
  <p:clrMapOvr>
    <a:masterClrMapping/>
  </p:clrMapOvr>
  <p:transition/>
</p:sld>
</file>

<file path=ppt/slides/slide1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3">
            <a:extLst>
              <a:ext uri="{FF2B5EF4-FFF2-40B4-BE49-F238E27FC236}">
                <a16:creationId xmlns:a16="http://schemas.microsoft.com/office/drawing/2014/main" id="{0D862744-2C41-4F61-BCFE-A116D125B59B}"/>
              </a:ext>
            </a:extLst>
          </p:cNvPr>
          <p:cNvGraphicFramePr>
            <a:graphicFrameLocks noGrp="1"/>
          </p:cNvGraphicFramePr>
          <p:nvPr>
            <p:extLst>
              <p:ext uri="{D42A27DB-BD31-4B8C-83A1-F6EECF244321}">
                <p14:modId xmlns:p14="http://schemas.microsoft.com/office/powerpoint/2010/main" val="3550536649"/>
              </p:ext>
            </p:extLst>
          </p:nvPr>
        </p:nvGraphicFramePr>
        <p:xfrm>
          <a:off x="0" y="114300"/>
          <a:ext cx="9144000" cy="4502150"/>
        </p:xfrm>
        <a:graphic>
          <a:graphicData uri="http://schemas.openxmlformats.org/drawingml/2006/table">
            <a:tbl>
              <a:tblPr/>
              <a:tblGrid>
                <a:gridCol w="5429250">
                  <a:extLst>
                    <a:ext uri="{9D8B030D-6E8A-4147-A177-3AD203B41FA5}">
                      <a16:colId xmlns:a16="http://schemas.microsoft.com/office/drawing/2014/main" val="20000"/>
                    </a:ext>
                  </a:extLst>
                </a:gridCol>
                <a:gridCol w="371475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نسبحه ونمجده، ونزيده</a:t>
                      </a:r>
                    </a:p>
                    <a:p>
                      <a:pPr algn="ctr"/>
                      <a:r>
                        <a:rPr lang="ar-EG" sz="2800" b="0" i="0" u="none" strike="noStrike" kern="1200" baseline="0" dirty="0">
                          <a:solidFill>
                            <a:schemeClr val="tx1"/>
                          </a:solidFill>
                          <a:latin typeface="+mn-lt"/>
                          <a:ea typeface="+mn-ea"/>
                          <a:cs typeface="+mn-cs"/>
                        </a:rPr>
                        <a:t>علوا ، كصالح ومحب البشر،</a:t>
                      </a:r>
                    </a:p>
                    <a:p>
                      <a:pPr algn="ctr"/>
                      <a:r>
                        <a:rPr lang="ar-EG" sz="2800" b="0" i="0" u="none" strike="noStrike" kern="1200" baseline="0" dirty="0">
                          <a:solidFill>
                            <a:schemeClr val="tx1"/>
                          </a:solidFill>
                          <a:latin typeface="+mn-lt"/>
                          <a:ea typeface="+mn-ea"/>
                          <a:cs typeface="+mn-cs"/>
                        </a:rPr>
                        <a:t>ارحمنا كعظيم رحمتك.</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utoShape 36">
            <a:hlinkClick r:id="rId4" action="ppaction://hlinksldjump" highlightClick="1"/>
            <a:extLst>
              <a:ext uri="{FF2B5EF4-FFF2-40B4-BE49-F238E27FC236}">
                <a16:creationId xmlns:a16="http://schemas.microsoft.com/office/drawing/2014/main" id="{FD012DDB-579B-4057-983D-BCB80DE11FB1}"/>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14166441"/>
      </p:ext>
    </p:extLst>
  </p:cSld>
  <p:clrMapOvr>
    <a:masterClrMapping/>
  </p:clrMapOvr>
  <p:transition/>
</p:sld>
</file>

<file path=ppt/slides/slide1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8C6D5B49-FE4E-46FA-BDAF-AECDB67780CB}"/>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40332040"/>
      </p:ext>
    </p:extLst>
  </p:cSld>
  <p:clrMapOvr>
    <a:masterClrMapping/>
  </p:clrMapOvr>
  <p:transition/>
</p:sld>
</file>

<file path=ppt/slides/slide1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8998" name="Group 70"/>
          <p:cNvGraphicFramePr>
            <a:graphicFrameLocks noGrp="1"/>
          </p:cNvGraphicFramePr>
          <p:nvPr>
            <p:extLst>
              <p:ext uri="{D42A27DB-BD31-4B8C-83A1-F6EECF244321}">
                <p14:modId xmlns:p14="http://schemas.microsoft.com/office/powerpoint/2010/main" val="3312973485"/>
              </p:ext>
            </p:extLst>
          </p:nvPr>
        </p:nvGraphicFramePr>
        <p:xfrm>
          <a:off x="0" y="748665"/>
          <a:ext cx="9144000" cy="4223385"/>
        </p:xfrm>
        <a:graphic>
          <a:graphicData uri="http://schemas.openxmlformats.org/drawingml/2006/table">
            <a:tbl>
              <a:tblPr/>
              <a:tblGrid>
                <a:gridCol w="4972050">
                  <a:extLst>
                    <a:ext uri="{9D8B030D-6E8A-4147-A177-3AD203B41FA5}">
                      <a16:colId xmlns:a16="http://schemas.microsoft.com/office/drawing/2014/main" val="20000"/>
                    </a:ext>
                  </a:extLst>
                </a:gridCol>
                <a:gridCol w="4171950">
                  <a:extLst>
                    <a:ext uri="{9D8B030D-6E8A-4147-A177-3AD203B41FA5}">
                      <a16:colId xmlns:a16="http://schemas.microsoft.com/office/drawing/2014/main" val="20001"/>
                    </a:ext>
                  </a:extLst>
                </a:gridCol>
              </a:tblGrid>
              <a:tr h="1809251">
                <a:tc>
                  <a:txBody>
                    <a:bodyPr/>
                    <a:lstStyle/>
                    <a:p>
                      <a:pPr algn="ctr"/>
                      <a:r>
                        <a:rPr lang="fr-FR" sz="2400" b="0" i="0" u="none" strike="noStrike" kern="1200" baseline="0" dirty="0">
                          <a:solidFill>
                            <a:schemeClr val="tx1"/>
                          </a:solidFill>
                          <a:latin typeface="+mn-lt"/>
                          <a:ea typeface="+mn-ea"/>
                          <a:cs typeface="+mn-cs"/>
                        </a:rPr>
                        <a:t>Alors nos bouches exultèrent </a:t>
                      </a:r>
                    </a:p>
                    <a:p>
                      <a:pPr algn="ctr"/>
                      <a:r>
                        <a:rPr lang="fr-FR" sz="2400" b="0" i="0" u="none" strike="noStrike" kern="1200" baseline="0" dirty="0">
                          <a:solidFill>
                            <a:schemeClr val="tx1"/>
                          </a:solidFill>
                          <a:latin typeface="+mn-lt"/>
                          <a:ea typeface="+mn-ea"/>
                          <a:cs typeface="+mn-cs"/>
                        </a:rPr>
                        <a:t>Et nos langues se réjouirent</a:t>
                      </a:r>
                    </a:p>
                    <a:p>
                      <a:pPr algn="ctr"/>
                      <a:r>
                        <a:rPr lang="fr-FR" sz="2400" b="0" i="0" u="none" strike="noStrike" kern="1200" baseline="0" dirty="0">
                          <a:solidFill>
                            <a:schemeClr val="tx1"/>
                          </a:solidFill>
                          <a:latin typeface="+mn-lt"/>
                          <a:ea typeface="+mn-ea"/>
                          <a:cs typeface="+mn-cs"/>
                        </a:rPr>
                        <a:t>Car le Seigneur Jésus-Christ </a:t>
                      </a:r>
                    </a:p>
                    <a:p>
                      <a:pPr algn="ctr"/>
                      <a:r>
                        <a:rPr lang="fr-FR" sz="2400" b="0" i="0" u="none" strike="noStrike" kern="1200" baseline="0" dirty="0">
                          <a:solidFill>
                            <a:schemeClr val="tx1"/>
                          </a:solidFill>
                          <a:latin typeface="+mn-lt"/>
                          <a:ea typeface="+mn-ea"/>
                          <a:cs typeface="+mn-cs"/>
                        </a:rPr>
                        <a:t>Est ressuscité des morts.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حينئذ أمتلأ فَمُنا فرحاً</a:t>
                      </a:r>
                    </a:p>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ولِساننا تهليلاً</a:t>
                      </a:r>
                    </a:p>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لأن ربنا يسوع المسيح</a:t>
                      </a:r>
                    </a:p>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قام من بين الأموات</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14134">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T</a:t>
                      </a:r>
                      <a:r>
                        <a:rPr kumimoji="0" lang="en-US" sz="3600" b="0" i="0" u="none" strike="noStrike" cap="none" normalizeH="0" baseline="0" dirty="0">
                          <a:ln>
                            <a:noFill/>
                          </a:ln>
                          <a:solidFill>
                            <a:srgbClr val="FFFF00"/>
                          </a:solidFill>
                          <a:effectLst/>
                          <a:latin typeface="Coptic1" pitchFamily="2" charset="0"/>
                          <a:cs typeface="Arial" charset="0"/>
                        </a:rPr>
                        <a:t>ote </a:t>
                      </a:r>
                      <a:r>
                        <a:rPr kumimoji="0" lang="en-US" sz="3600" b="0" i="0" u="none" strike="noStrike" cap="none" normalizeH="0" baseline="0" dirty="0" err="1">
                          <a:ln>
                            <a:noFill/>
                          </a:ln>
                          <a:solidFill>
                            <a:srgbClr val="FFFF00"/>
                          </a:solidFill>
                          <a:effectLst/>
                          <a:latin typeface="Coptic1" pitchFamily="2" charset="0"/>
                          <a:cs typeface="Arial" charset="0"/>
                        </a:rPr>
                        <a:t>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afmoh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n~rasi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penlac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ouyel</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aftwnf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eymwout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668988" name="Group 60"/>
          <p:cNvGraphicFramePr>
            <a:graphicFrameLocks noGrp="1"/>
          </p:cNvGraphicFramePr>
          <p:nvPr>
            <p:extLst>
              <p:ext uri="{D42A27DB-BD31-4B8C-83A1-F6EECF244321}">
                <p14:modId xmlns:p14="http://schemas.microsoft.com/office/powerpoint/2010/main" val="118003162"/>
              </p:ext>
            </p:extLst>
          </p:nvPr>
        </p:nvGraphicFramePr>
        <p:xfrm>
          <a:off x="1371600" y="0"/>
          <a:ext cx="6400800" cy="662940"/>
        </p:xfrm>
        <a:graphic>
          <a:graphicData uri="http://schemas.openxmlformats.org/drawingml/2006/table">
            <a:tbl>
              <a:tblPr/>
              <a:tblGrid>
                <a:gridCol w="6400800">
                  <a:extLst>
                    <a:ext uri="{9D8B030D-6E8A-4147-A177-3AD203B41FA5}">
                      <a16:colId xmlns:a16="http://schemas.microsoft.com/office/drawing/2014/main" val="20000"/>
                    </a:ext>
                  </a:extLst>
                </a:gridCol>
              </a:tblGrid>
              <a:tr h="58420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la </a:t>
                      </a:r>
                      <a:r>
                        <a:rPr kumimoji="0" lang="en-US" sz="1800" b="0" i="0" u="none" strike="noStrike" cap="none" normalizeH="0" baseline="0" dirty="0" err="1">
                          <a:ln>
                            <a:noFill/>
                          </a:ln>
                          <a:solidFill>
                            <a:schemeClr val="tx1"/>
                          </a:solidFill>
                          <a:effectLst/>
                          <a:latin typeface="Arial" charset="0"/>
                          <a:cs typeface="Arial" charset="0"/>
                        </a:rPr>
                        <a:t>résurrection</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100" b="0" i="0" u="none" strike="noStrike" cap="none" normalizeH="0" baseline="0" dirty="0" err="1">
                          <a:ln>
                            <a:noFill/>
                          </a:ln>
                          <a:solidFill>
                            <a:schemeClr val="tx1"/>
                          </a:solidFill>
                          <a:effectLst/>
                          <a:latin typeface="Arial" charset="0"/>
                          <a:cs typeface="Arial" charset="0"/>
                        </a:rPr>
                        <a:t>ذكصولوجية</a:t>
                      </a:r>
                      <a:r>
                        <a:rPr kumimoji="0" lang="ar-EG" sz="2100" b="0" i="0" u="none" strike="noStrike" cap="none" normalizeH="0" baseline="0" dirty="0">
                          <a:ln>
                            <a:noFill/>
                          </a:ln>
                          <a:solidFill>
                            <a:schemeClr val="tx1"/>
                          </a:solidFill>
                          <a:effectLst/>
                          <a:latin typeface="Arial" charset="0"/>
                          <a:cs typeface="Arial" charset="0"/>
                        </a:rPr>
                        <a:t> عيد القيامة</a:t>
                      </a:r>
                      <a:endParaRPr kumimoji="0" lang="en-CA" sz="21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B5D4FF54-C91A-49B5-8DB2-F2E14570348A}"/>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a:extLst>
              <a:ext uri="{FF2B5EF4-FFF2-40B4-BE49-F238E27FC236}">
                <a16:creationId xmlns:a16="http://schemas.microsoft.com/office/drawing/2014/main" id="{A4253431-4833-4060-ACF3-CFD3C6CC1CF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3320502302"/>
      </p:ext>
    </p:extLst>
  </p:cSld>
  <p:clrMapOvr>
    <a:masterClrMapping/>
  </p:clrMapOvr>
  <p:transition/>
</p:sld>
</file>

<file path=ppt/slides/slide1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25315" name="Group 35"/>
          <p:cNvGraphicFramePr>
            <a:graphicFrameLocks noGrp="1"/>
          </p:cNvGraphicFramePr>
          <p:nvPr>
            <p:extLst>
              <p:ext uri="{D42A27DB-BD31-4B8C-83A1-F6EECF244321}">
                <p14:modId xmlns:p14="http://schemas.microsoft.com/office/powerpoint/2010/main" val="184509920"/>
              </p:ext>
            </p:extLst>
          </p:nvPr>
        </p:nvGraphicFramePr>
        <p:xfrm>
          <a:off x="0" y="241300"/>
          <a:ext cx="9144000" cy="4221480"/>
        </p:xfrm>
        <a:graphic>
          <a:graphicData uri="http://schemas.openxmlformats.org/drawingml/2006/table">
            <a:tbl>
              <a:tblPr/>
              <a:tblGrid>
                <a:gridCol w="5656881">
                  <a:extLst>
                    <a:ext uri="{9D8B030D-6E8A-4147-A177-3AD203B41FA5}">
                      <a16:colId xmlns:a16="http://schemas.microsoft.com/office/drawing/2014/main" val="20000"/>
                    </a:ext>
                  </a:extLst>
                </a:gridCol>
                <a:gridCol w="3487119">
                  <a:extLst>
                    <a:ext uri="{9D8B030D-6E8A-4147-A177-3AD203B41FA5}">
                      <a16:colId xmlns:a16="http://schemas.microsoft.com/office/drawing/2014/main" val="20001"/>
                    </a:ext>
                  </a:extLst>
                </a:gridCol>
              </a:tblGrid>
              <a:tr h="1594580">
                <a:tc>
                  <a:txBody>
                    <a:bodyPr/>
                    <a:lstStyle/>
                    <a:p>
                      <a:pPr algn="ctr"/>
                      <a:r>
                        <a:rPr lang="fr-FR" sz="2400" b="0" i="0" u="none" strike="noStrike" kern="1200" baseline="0" dirty="0">
                          <a:solidFill>
                            <a:schemeClr val="tx1"/>
                          </a:solidFill>
                          <a:latin typeface="+mn-lt"/>
                          <a:ea typeface="+mn-ea"/>
                          <a:cs typeface="+mn-cs"/>
                        </a:rPr>
                        <a:t>Par Sa force, vainquit la mort </a:t>
                      </a:r>
                    </a:p>
                    <a:p>
                      <a:pPr algn="ctr"/>
                      <a:r>
                        <a:rPr lang="fr-FR" sz="2400" b="0" i="0" u="none" strike="noStrike" kern="1200" baseline="0" dirty="0">
                          <a:solidFill>
                            <a:schemeClr val="tx1"/>
                          </a:solidFill>
                          <a:latin typeface="+mn-lt"/>
                          <a:ea typeface="+mn-ea"/>
                          <a:cs typeface="+mn-cs"/>
                        </a:rPr>
                        <a:t>Notre vie s’illumina </a:t>
                      </a:r>
                    </a:p>
                    <a:p>
                      <a:pPr algn="ctr"/>
                      <a:r>
                        <a:rPr lang="fr-FR" sz="2400" b="0" i="0" u="none" strike="noStrike" kern="1200" baseline="0" dirty="0">
                          <a:solidFill>
                            <a:schemeClr val="tx1"/>
                          </a:solidFill>
                          <a:latin typeface="+mn-lt"/>
                          <a:ea typeface="+mn-ea"/>
                          <a:cs typeface="+mn-cs"/>
                        </a:rPr>
                        <a:t>Aussi Il est descendu </a:t>
                      </a:r>
                    </a:p>
                    <a:p>
                      <a:pPr algn="ctr"/>
                      <a:r>
                        <a:rPr lang="fr-FR" sz="2400" b="0" i="0" u="none" strike="noStrike" kern="1200" baseline="0" dirty="0">
                          <a:solidFill>
                            <a:schemeClr val="tx1"/>
                          </a:solidFill>
                          <a:latin typeface="+mn-lt"/>
                          <a:ea typeface="+mn-ea"/>
                          <a:cs typeface="+mn-cs"/>
                        </a:rPr>
                        <a:t>Aux profondeurs de la terre.</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أَبْطَلَ الموت بِقُوَّتِه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وجعل الحياة تُضئ لنا</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وهو أيضا الذى مَضَى</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إلى الأماكن أسفل الأرض.</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4884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Afkwrf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tefjom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afy~rep~wnq</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on v/</a:t>
                      </a:r>
                      <a:r>
                        <a:rPr kumimoji="0" lang="en-US" sz="3600" b="0" i="0" u="none" strike="noStrike" cap="none" normalizeH="0" baseline="0" dirty="0" err="1">
                          <a:ln>
                            <a:noFill/>
                          </a:ln>
                          <a:solidFill>
                            <a:srgbClr val="FFFF00"/>
                          </a:solidFill>
                          <a:effectLst/>
                          <a:latin typeface="Coptic1" pitchFamily="2" charset="0"/>
                          <a:cs typeface="Arial" charset="0"/>
                        </a:rPr>
                        <a:t>e~tafsenaf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e~nima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etcapec</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m~p~kahi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endParaRPr kumimoji="0" lang="pt-BR" sz="21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1816DE74-3896-42CC-8395-10310A225E6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1145244025"/>
      </p:ext>
    </p:extLst>
  </p:cSld>
  <p:clrMapOvr>
    <a:masterClrMapping/>
  </p:clrMapOvr>
  <p:transition/>
</p:sld>
</file>

<file path=ppt/slides/slide1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27349" name="Group 21"/>
          <p:cNvGraphicFramePr>
            <a:graphicFrameLocks noGrp="1"/>
          </p:cNvGraphicFramePr>
          <p:nvPr>
            <p:extLst>
              <p:ext uri="{D42A27DB-BD31-4B8C-83A1-F6EECF244321}">
                <p14:modId xmlns:p14="http://schemas.microsoft.com/office/powerpoint/2010/main" val="3114289728"/>
              </p:ext>
            </p:extLst>
          </p:nvPr>
        </p:nvGraphicFramePr>
        <p:xfrm>
          <a:off x="0" y="241300"/>
          <a:ext cx="9144000" cy="4343400"/>
        </p:xfrm>
        <a:graphic>
          <a:graphicData uri="http://schemas.openxmlformats.org/drawingml/2006/table">
            <a:tbl>
              <a:tblPr/>
              <a:tblGrid>
                <a:gridCol w="5656881">
                  <a:extLst>
                    <a:ext uri="{9D8B030D-6E8A-4147-A177-3AD203B41FA5}">
                      <a16:colId xmlns:a16="http://schemas.microsoft.com/office/drawing/2014/main" val="20000"/>
                    </a:ext>
                  </a:extLst>
                </a:gridCol>
                <a:gridCol w="3487119">
                  <a:extLst>
                    <a:ext uri="{9D8B030D-6E8A-4147-A177-3AD203B41FA5}">
                      <a16:colId xmlns:a16="http://schemas.microsoft.com/office/drawing/2014/main" val="20001"/>
                    </a:ext>
                  </a:extLst>
                </a:gridCol>
              </a:tblGrid>
              <a:tr h="1974273">
                <a:tc>
                  <a:txBody>
                    <a:bodyPr/>
                    <a:lstStyle/>
                    <a:p>
                      <a:pPr algn="ctr"/>
                      <a:r>
                        <a:rPr lang="fr-FR" sz="2400" b="0" i="0" u="none" strike="noStrike" kern="1200" baseline="0" dirty="0">
                          <a:solidFill>
                            <a:schemeClr val="tx1"/>
                          </a:solidFill>
                          <a:latin typeface="+mn-lt"/>
                          <a:ea typeface="+mn-ea"/>
                          <a:cs typeface="+mn-cs"/>
                        </a:rPr>
                        <a:t>Et les gardes de l’enfer </a:t>
                      </a:r>
                    </a:p>
                    <a:p>
                      <a:pPr algn="ctr"/>
                      <a:r>
                        <a:rPr lang="fr-FR" sz="2400" b="0" i="0" u="none" strike="noStrike" kern="1200" baseline="0" dirty="0">
                          <a:solidFill>
                            <a:schemeClr val="tx1"/>
                          </a:solidFill>
                          <a:latin typeface="+mn-lt"/>
                          <a:ea typeface="+mn-ea"/>
                          <a:cs typeface="+mn-cs"/>
                        </a:rPr>
                        <a:t>En L’apercevant prirent peur </a:t>
                      </a:r>
                    </a:p>
                    <a:p>
                      <a:pPr algn="ctr"/>
                      <a:r>
                        <a:rPr lang="fr-FR" sz="2400" b="0" i="0" u="none" strike="noStrike" kern="1200" baseline="0" dirty="0">
                          <a:solidFill>
                            <a:schemeClr val="tx1"/>
                          </a:solidFill>
                          <a:latin typeface="+mn-lt"/>
                          <a:ea typeface="+mn-ea"/>
                          <a:cs typeface="+mn-cs"/>
                        </a:rPr>
                        <a:t>Vainquit les forces de la mort </a:t>
                      </a:r>
                    </a:p>
                    <a:p>
                      <a:pPr algn="ctr"/>
                      <a:r>
                        <a:rPr lang="fr-FR" sz="2400" b="0" i="0" u="none" strike="noStrike" kern="1200" baseline="0" dirty="0">
                          <a:solidFill>
                            <a:schemeClr val="tx1"/>
                          </a:solidFill>
                          <a:latin typeface="+mn-lt"/>
                          <a:ea typeface="+mn-ea"/>
                          <a:cs typeface="+mn-cs"/>
                        </a:rPr>
                        <a:t>Elles ne purent L’attraper.</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بَوَّابو الجحيم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رأوه وخافوا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وأهلك طلقات الموت</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فلم تستطيع أن تُمسكه.</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9127">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Nim~nout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a~men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auerho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aftako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n~ninakhi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m~v~mou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m~pous~jemjom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n~a~moni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pt-BR" sz="28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1DDE532B-98EE-48A2-9445-ADFF44842CD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3094634759"/>
      </p:ext>
    </p:extLst>
  </p:cSld>
  <p:clrMapOvr>
    <a:masterClrMapping/>
  </p:clrMapOvr>
  <p:transition/>
</p:sld>
</file>

<file path=ppt/slides/slide1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29397" name="Group 21"/>
          <p:cNvGraphicFramePr>
            <a:graphicFrameLocks noGrp="1"/>
          </p:cNvGraphicFramePr>
          <p:nvPr>
            <p:extLst>
              <p:ext uri="{D42A27DB-BD31-4B8C-83A1-F6EECF244321}">
                <p14:modId xmlns:p14="http://schemas.microsoft.com/office/powerpoint/2010/main" val="2479380629"/>
              </p:ext>
            </p:extLst>
          </p:nvPr>
        </p:nvGraphicFramePr>
        <p:xfrm>
          <a:off x="0" y="171450"/>
          <a:ext cx="9144000" cy="4267200"/>
        </p:xfrm>
        <a:graphic>
          <a:graphicData uri="http://schemas.openxmlformats.org/drawingml/2006/table">
            <a:tbl>
              <a:tblPr/>
              <a:tblGrid>
                <a:gridCol w="5080000">
                  <a:extLst>
                    <a:ext uri="{9D8B030D-6E8A-4147-A177-3AD203B41FA5}">
                      <a16:colId xmlns:a16="http://schemas.microsoft.com/office/drawing/2014/main" val="20000"/>
                    </a:ext>
                  </a:extLst>
                </a:gridCol>
                <a:gridCol w="4064000">
                  <a:extLst>
                    <a:ext uri="{9D8B030D-6E8A-4147-A177-3AD203B41FA5}">
                      <a16:colId xmlns:a16="http://schemas.microsoft.com/office/drawing/2014/main" val="20001"/>
                    </a:ext>
                  </a:extLst>
                </a:gridCol>
              </a:tblGrid>
              <a:tr h="1680210">
                <a:tc>
                  <a:txBody>
                    <a:bodyPr/>
                    <a:lstStyle/>
                    <a:p>
                      <a:pPr algn="ctr"/>
                      <a:r>
                        <a:rPr lang="fr-FR" sz="2400" b="0" i="0" u="none" strike="noStrike" kern="1200" baseline="0" dirty="0">
                          <a:solidFill>
                            <a:schemeClr val="tx1"/>
                          </a:solidFill>
                          <a:latin typeface="+mn-lt"/>
                          <a:ea typeface="+mn-ea"/>
                          <a:cs typeface="+mn-cs"/>
                        </a:rPr>
                        <a:t>Brisa les portes d’airain </a:t>
                      </a:r>
                    </a:p>
                    <a:p>
                      <a:pPr algn="ctr"/>
                      <a:r>
                        <a:rPr lang="fr-FR" sz="2400" b="0" i="0" u="none" strike="noStrike" kern="1200" baseline="0" dirty="0">
                          <a:solidFill>
                            <a:schemeClr val="tx1"/>
                          </a:solidFill>
                          <a:latin typeface="+mn-lt"/>
                          <a:ea typeface="+mn-ea"/>
                          <a:cs typeface="+mn-cs"/>
                        </a:rPr>
                        <a:t>Rompit les verrous de fer </a:t>
                      </a:r>
                    </a:p>
                    <a:p>
                      <a:pPr algn="ctr"/>
                      <a:r>
                        <a:rPr lang="fr-FR" sz="2400" b="0" i="0" u="none" strike="noStrike" kern="1200" baseline="0" dirty="0">
                          <a:solidFill>
                            <a:schemeClr val="tx1"/>
                          </a:solidFill>
                          <a:latin typeface="+mn-lt"/>
                          <a:ea typeface="+mn-ea"/>
                          <a:cs typeface="+mn-cs"/>
                        </a:rPr>
                        <a:t>Et délivra Ses élus </a:t>
                      </a:r>
                    </a:p>
                    <a:p>
                      <a:pPr algn="ctr"/>
                      <a:r>
                        <a:rPr lang="fr-FR" sz="2400" b="0" i="0" u="none" strike="noStrike" kern="1200" baseline="0" dirty="0">
                          <a:solidFill>
                            <a:schemeClr val="tx1"/>
                          </a:solidFill>
                          <a:latin typeface="+mn-lt"/>
                          <a:ea typeface="+mn-ea"/>
                          <a:cs typeface="+mn-cs"/>
                        </a:rPr>
                        <a:t>Avec joie et allégresse.</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سحق الأبواب النحاس</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وكسر المتاريس الحديد</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وأخرج مُختاريه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بفرح وتهليل.</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4884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Afqomqem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n~hanpul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n~homt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afkws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n~hanmo,louc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m~benipi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n~nefcwtp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ouyel</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0"/>
                        </a:spcBef>
                        <a:spcAft>
                          <a:spcPct val="0"/>
                        </a:spcAft>
                        <a:buClrTx/>
                        <a:buSzTx/>
                        <a:buFontTx/>
                        <a:buNone/>
                        <a:tabLst/>
                      </a:pPr>
                      <a:endParaRPr kumimoji="0" lang="pt-BR" sz="24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3FC71341-B5F5-4E99-9EC4-81A0EC822AB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1854744336"/>
      </p:ext>
    </p:extLst>
  </p:cSld>
  <p:clrMapOvr>
    <a:masterClrMapping/>
  </p:clrMapOvr>
  <p:transition/>
</p:sld>
</file>

<file path=ppt/slides/slide1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1450" name="Group 26"/>
          <p:cNvGraphicFramePr>
            <a:graphicFrameLocks noGrp="1"/>
          </p:cNvGraphicFramePr>
          <p:nvPr>
            <p:extLst>
              <p:ext uri="{D42A27DB-BD31-4B8C-83A1-F6EECF244321}">
                <p14:modId xmlns:p14="http://schemas.microsoft.com/office/powerpoint/2010/main" val="1053508400"/>
              </p:ext>
            </p:extLst>
          </p:nvPr>
        </p:nvGraphicFramePr>
        <p:xfrm>
          <a:off x="0" y="180294"/>
          <a:ext cx="9144000" cy="4309156"/>
        </p:xfrm>
        <a:graphic>
          <a:graphicData uri="http://schemas.openxmlformats.org/drawingml/2006/table">
            <a:tbl>
              <a:tblPr/>
              <a:tblGrid>
                <a:gridCol w="5579390">
                  <a:extLst>
                    <a:ext uri="{9D8B030D-6E8A-4147-A177-3AD203B41FA5}">
                      <a16:colId xmlns:a16="http://schemas.microsoft.com/office/drawing/2014/main" val="20000"/>
                    </a:ext>
                  </a:extLst>
                </a:gridCol>
                <a:gridCol w="3564610">
                  <a:extLst>
                    <a:ext uri="{9D8B030D-6E8A-4147-A177-3AD203B41FA5}">
                      <a16:colId xmlns:a16="http://schemas.microsoft.com/office/drawing/2014/main" val="20001"/>
                    </a:ext>
                  </a:extLst>
                </a:gridCol>
              </a:tblGrid>
              <a:tr h="1958707">
                <a:tc>
                  <a:txBody>
                    <a:bodyPr/>
                    <a:lstStyle/>
                    <a:p>
                      <a:pPr algn="ctr"/>
                      <a:r>
                        <a:rPr lang="fr-FR" sz="2400" b="0" i="0" u="none" strike="noStrike" kern="1200" baseline="0" dirty="0">
                          <a:solidFill>
                            <a:schemeClr val="tx1"/>
                          </a:solidFill>
                          <a:latin typeface="+mn-lt"/>
                          <a:ea typeface="+mn-ea"/>
                          <a:cs typeface="+mn-cs"/>
                        </a:rPr>
                        <a:t>Il les éleva vers Lui </a:t>
                      </a:r>
                    </a:p>
                    <a:p>
                      <a:pPr algn="ctr"/>
                      <a:r>
                        <a:rPr lang="fr-FR" sz="2400" b="0" i="0" u="none" strike="noStrike" kern="1200" baseline="0" dirty="0">
                          <a:solidFill>
                            <a:schemeClr val="tx1"/>
                          </a:solidFill>
                          <a:latin typeface="+mn-lt"/>
                          <a:ea typeface="+mn-ea"/>
                          <a:cs typeface="+mn-cs"/>
                        </a:rPr>
                        <a:t>Vers le lieu de Son repos </a:t>
                      </a:r>
                    </a:p>
                    <a:p>
                      <a:pPr algn="ctr"/>
                      <a:r>
                        <a:rPr lang="fr-FR" sz="2400" b="0" i="0" u="none" strike="noStrike" kern="1200" baseline="0" dirty="0">
                          <a:solidFill>
                            <a:schemeClr val="tx1"/>
                          </a:solidFill>
                          <a:latin typeface="+mn-lt"/>
                          <a:ea typeface="+mn-ea"/>
                          <a:cs typeface="+mn-cs"/>
                        </a:rPr>
                        <a:t>Les sauva pour Son Saint Nom </a:t>
                      </a:r>
                    </a:p>
                    <a:p>
                      <a:pPr algn="ctr"/>
                      <a:r>
                        <a:rPr lang="fr-FR" sz="2400" b="0" i="0" u="none" strike="noStrike" kern="1200" baseline="0" dirty="0">
                          <a:solidFill>
                            <a:schemeClr val="tx1"/>
                          </a:solidFill>
                          <a:latin typeface="+mn-lt"/>
                          <a:ea typeface="+mn-ea"/>
                          <a:cs typeface="+mn-cs"/>
                        </a:rPr>
                        <a:t>Et leur montra Sa puissance.</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وأصعدهم </a:t>
                      </a:r>
                      <a:r>
                        <a:rPr kumimoji="0" lang="ar-SA" sz="2800" b="0" i="0" u="none" strike="noStrike" cap="none" normalizeH="0" baseline="0" dirty="0" err="1">
                          <a:ln>
                            <a:noFill/>
                          </a:ln>
                          <a:solidFill>
                            <a:schemeClr val="tx1"/>
                          </a:solidFill>
                          <a:effectLst/>
                          <a:latin typeface="Arial" charset="0"/>
                          <a:cs typeface="Arial" charset="0"/>
                        </a:rPr>
                        <a:t>ٕالى</a:t>
                      </a:r>
                      <a:r>
                        <a:rPr kumimoji="0" lang="ar-SA" sz="2800" b="0" i="0" u="none" strike="noStrike" cap="none" normalizeH="0" baseline="0" dirty="0">
                          <a:ln>
                            <a:noFill/>
                          </a:ln>
                          <a:solidFill>
                            <a:schemeClr val="tx1"/>
                          </a:solidFill>
                          <a:effectLst/>
                          <a:latin typeface="Arial" charset="0"/>
                          <a:cs typeface="Arial" charset="0"/>
                        </a:rPr>
                        <a:t> العُلُو معه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إلى</a:t>
                      </a:r>
                      <a:r>
                        <a:rPr kumimoji="0" lang="ar-SA" sz="2800" b="0" i="0" u="none" strike="noStrike" cap="none" normalizeH="0" baseline="0" dirty="0">
                          <a:ln>
                            <a:noFill/>
                          </a:ln>
                          <a:solidFill>
                            <a:schemeClr val="tx1"/>
                          </a:solidFill>
                          <a:effectLst/>
                          <a:latin typeface="Arial" charset="0"/>
                          <a:cs typeface="Arial" charset="0"/>
                        </a:rPr>
                        <a:t> مواضع راحته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خَلَّصَهم لأجل </a:t>
                      </a:r>
                      <a:r>
                        <a:rPr kumimoji="0" lang="ar-SA" sz="2800" b="0" i="0" u="none" strike="noStrike" cap="none" normalizeH="0" baseline="0" dirty="0" err="1">
                          <a:ln>
                            <a:noFill/>
                          </a:ln>
                          <a:solidFill>
                            <a:schemeClr val="tx1"/>
                          </a:solidFill>
                          <a:effectLst/>
                          <a:latin typeface="Arial" charset="0"/>
                          <a:cs typeface="Arial" charset="0"/>
                        </a:rPr>
                        <a:t>إسمه</a:t>
                      </a:r>
                      <a:r>
                        <a:rPr kumimoji="0" lang="ar-SA"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وأظهر قُوَّتَهُ لهم.</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0449">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Afo~lou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e~nefman~emton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afnahmou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pefran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pt-BR" sz="24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D5CB3FA7-C13A-4798-A7B8-7DDD4F9F6D5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3473215065"/>
      </p:ext>
    </p:extLst>
  </p:cSld>
  <p:clrMapOvr>
    <a:masterClrMapping/>
  </p:clrMapOvr>
  <p:transition/>
</p:sld>
</file>

<file path=ppt/slides/slide1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3493" name="Group 21"/>
          <p:cNvGraphicFramePr>
            <a:graphicFrameLocks noGrp="1"/>
          </p:cNvGraphicFramePr>
          <p:nvPr>
            <p:extLst>
              <p:ext uri="{D42A27DB-BD31-4B8C-83A1-F6EECF244321}">
                <p14:modId xmlns:p14="http://schemas.microsoft.com/office/powerpoint/2010/main" val="3669996694"/>
              </p:ext>
            </p:extLst>
          </p:nvPr>
        </p:nvGraphicFramePr>
        <p:xfrm>
          <a:off x="0" y="252290"/>
          <a:ext cx="9144000" cy="4268910"/>
        </p:xfrm>
        <a:graphic>
          <a:graphicData uri="http://schemas.openxmlformats.org/drawingml/2006/table">
            <a:tbl>
              <a:tblPr/>
              <a:tblGrid>
                <a:gridCol w="5966847">
                  <a:extLst>
                    <a:ext uri="{9D8B030D-6E8A-4147-A177-3AD203B41FA5}">
                      <a16:colId xmlns:a16="http://schemas.microsoft.com/office/drawing/2014/main" val="20000"/>
                    </a:ext>
                  </a:extLst>
                </a:gridCol>
                <a:gridCol w="3177153">
                  <a:extLst>
                    <a:ext uri="{9D8B030D-6E8A-4147-A177-3AD203B41FA5}">
                      <a16:colId xmlns:a16="http://schemas.microsoft.com/office/drawing/2014/main" val="20001"/>
                    </a:ext>
                  </a:extLst>
                </a:gridCol>
              </a:tblGrid>
              <a:tr h="1867648">
                <a:tc>
                  <a:txBody>
                    <a:bodyPr/>
                    <a:lstStyle/>
                    <a:p>
                      <a:pPr algn="ctr"/>
                      <a:r>
                        <a:rPr lang="fr-FR" sz="2400" b="0" i="0" u="none" strike="noStrike" kern="1200" baseline="0" dirty="0">
                          <a:solidFill>
                            <a:schemeClr val="tx1"/>
                          </a:solidFill>
                          <a:latin typeface="+mn-lt"/>
                          <a:ea typeface="+mn-ea"/>
                          <a:cs typeface="+mn-cs"/>
                        </a:rPr>
                        <a:t>Pour cela, nous sommes riches </a:t>
                      </a:r>
                    </a:p>
                    <a:p>
                      <a:pPr algn="ctr"/>
                      <a:r>
                        <a:rPr lang="fr-FR" sz="2400" b="0" i="0" u="none" strike="noStrike" kern="1200" baseline="0" dirty="0">
                          <a:solidFill>
                            <a:schemeClr val="tx1"/>
                          </a:solidFill>
                          <a:latin typeface="+mn-lt"/>
                          <a:ea typeface="+mn-ea"/>
                          <a:cs typeface="+mn-cs"/>
                        </a:rPr>
                        <a:t>Riches de ces dons parfaits </a:t>
                      </a:r>
                    </a:p>
                    <a:p>
                      <a:pPr algn="ctr"/>
                      <a:r>
                        <a:rPr lang="fr-FR" sz="2400" b="0" i="0" u="none" strike="noStrike" kern="1200" baseline="0" dirty="0">
                          <a:solidFill>
                            <a:schemeClr val="tx1"/>
                          </a:solidFill>
                          <a:latin typeface="+mn-lt"/>
                          <a:ea typeface="+mn-ea"/>
                          <a:cs typeface="+mn-cs"/>
                        </a:rPr>
                        <a:t>Et avec joie nous chantons </a:t>
                      </a:r>
                    </a:p>
                    <a:p>
                      <a:pPr algn="ctr"/>
                      <a:r>
                        <a:rPr lang="fr-FR" sz="2400" b="0" i="0" u="none" strike="noStrike" kern="1200" baseline="0" dirty="0">
                          <a:solidFill>
                            <a:schemeClr val="tx1"/>
                          </a:solidFill>
                          <a:latin typeface="+mn-lt"/>
                          <a:ea typeface="+mn-ea"/>
                          <a:cs typeface="+mn-cs"/>
                        </a:rPr>
                        <a:t>En disant: Alléluia.</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فلهذا نحن أغنياء</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بالخيرات الكاملة</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وبإيمان نُرَتِّل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قائلين : </a:t>
                      </a: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1262">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n~ramao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nia~gayon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tener'alin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je Al#. </a:t>
                      </a:r>
                      <a:endParaRPr kumimoji="0" lang="pt-BR" sz="36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89464E0A-6264-426E-A2E4-C1DB3030F54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1577827918"/>
      </p:ext>
    </p:extLst>
  </p:cSld>
  <p:clrMapOvr>
    <a:masterClrMapping/>
  </p:clrMapOvr>
  <p:transitio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0386" name="Group 2"/>
          <p:cNvGraphicFramePr>
            <a:graphicFrameLocks noGrp="1"/>
          </p:cNvGraphicFramePr>
          <p:nvPr>
            <p:extLst>
              <p:ext uri="{D42A27DB-BD31-4B8C-83A1-F6EECF244321}">
                <p14:modId xmlns:p14="http://schemas.microsoft.com/office/powerpoint/2010/main" val="786844998"/>
              </p:ext>
            </p:extLst>
          </p:nvPr>
        </p:nvGraphicFramePr>
        <p:xfrm>
          <a:off x="0" y="140970"/>
          <a:ext cx="9144000" cy="4465320"/>
        </p:xfrm>
        <a:graphic>
          <a:graphicData uri="http://schemas.openxmlformats.org/drawingml/2006/table">
            <a:tbl>
              <a:tblPr/>
              <a:tblGrid>
                <a:gridCol w="3265714">
                  <a:extLst>
                    <a:ext uri="{9D8B030D-6E8A-4147-A177-3AD203B41FA5}">
                      <a16:colId xmlns:a16="http://schemas.microsoft.com/office/drawing/2014/main" val="20000"/>
                    </a:ext>
                  </a:extLst>
                </a:gridCol>
                <a:gridCol w="3388005">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de on </a:t>
                      </a:r>
                      <a:r>
                        <a:rPr kumimoji="0" lang="en-US" sz="2800" b="0" i="0" u="none" strike="noStrike" cap="none" normalizeH="0" baseline="0" dirty="0" err="1">
                          <a:ln>
                            <a:noFill/>
                          </a:ln>
                          <a:solidFill>
                            <a:schemeClr val="tx1"/>
                          </a:solidFill>
                          <a:effectLst/>
                          <a:latin typeface="Coptic1" pitchFamily="2" charset="0"/>
                          <a:cs typeface="Arial" charset="0"/>
                        </a:rPr>
                        <a:t>penn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etauhonhen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e~erpoumeui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e~teni~ri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Seigneur, de tous ceux qui nous ont demandé de se souvenir d’eux dans nos supplications et nos prières que nous T’adressons, Seigneur Dieu</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اذكر ايضا </a:t>
                      </a:r>
                      <a:r>
                        <a:rPr kumimoji="0" lang="ar-SA" altLang="zh-CN" sz="3200" b="0" i="0" u="none" strike="noStrike" cap="none" normalizeH="0" baseline="0" dirty="0" err="1">
                          <a:ln>
                            <a:noFill/>
                          </a:ln>
                          <a:solidFill>
                            <a:schemeClr val="tx1"/>
                          </a:solidFill>
                          <a:effectLst/>
                          <a:latin typeface="Arial" charset="0"/>
                          <a:cs typeface="Arial" charset="0"/>
                        </a:rPr>
                        <a:t>ياسيدنا</a:t>
                      </a:r>
                      <a:r>
                        <a:rPr kumimoji="0" lang="ar-SA" altLang="zh-CN" sz="3200" b="0" i="0" u="none" strike="noStrike" cap="none" normalizeH="0" baseline="0" dirty="0">
                          <a:ln>
                            <a:noFill/>
                          </a:ln>
                          <a:solidFill>
                            <a:schemeClr val="tx1"/>
                          </a:solidFill>
                          <a:effectLst/>
                          <a:latin typeface="Arial" charset="0"/>
                          <a:cs typeface="Arial" charset="0"/>
                        </a:rPr>
                        <a:t> كل الذين أوصونا أن نذكرهم في تضرعاتنا</a:t>
                      </a:r>
                      <a:r>
                        <a:rPr kumimoji="0" lang="fr-FR"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a:ln>
                            <a:noFill/>
                          </a:ln>
                          <a:solidFill>
                            <a:schemeClr val="tx1"/>
                          </a:solidFill>
                          <a:effectLst/>
                          <a:latin typeface="Arial" charset="0"/>
                          <a:cs typeface="Arial" charset="0"/>
                        </a:rPr>
                        <a:t>وطلباتنا التي نرفعها اليك ايها الرب الهنا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3329A5A-A7EE-46C2-80B0-DC2A297E4B6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8619" name="Group 27"/>
          <p:cNvGraphicFramePr>
            <a:graphicFrameLocks noGrp="1"/>
          </p:cNvGraphicFramePr>
          <p:nvPr>
            <p:extLst>
              <p:ext uri="{D42A27DB-BD31-4B8C-83A1-F6EECF244321}">
                <p14:modId xmlns:p14="http://schemas.microsoft.com/office/powerpoint/2010/main" val="2235849438"/>
              </p:ext>
            </p:extLst>
          </p:nvPr>
        </p:nvGraphicFramePr>
        <p:xfrm>
          <a:off x="0" y="171450"/>
          <a:ext cx="9144000" cy="4260850"/>
        </p:xfrm>
        <a:graphic>
          <a:graphicData uri="http://schemas.openxmlformats.org/drawingml/2006/table">
            <a:tbl>
              <a:tblPr/>
              <a:tblGrid>
                <a:gridCol w="5467350">
                  <a:extLst>
                    <a:ext uri="{9D8B030D-6E8A-4147-A177-3AD203B41FA5}">
                      <a16:colId xmlns:a16="http://schemas.microsoft.com/office/drawing/2014/main" val="20000"/>
                    </a:ext>
                  </a:extLst>
                </a:gridCol>
                <a:gridCol w="3676650">
                  <a:extLst>
                    <a:ext uri="{9D8B030D-6E8A-4147-A177-3AD203B41FA5}">
                      <a16:colId xmlns:a16="http://schemas.microsoft.com/office/drawing/2014/main" val="20001"/>
                    </a:ext>
                  </a:extLst>
                </a:gridCol>
              </a:tblGrid>
              <a:tr h="1759067">
                <a:tc>
                  <a:txBody>
                    <a:bodyPr/>
                    <a:lstStyle/>
                    <a:p>
                      <a:pPr algn="ctr"/>
                      <a:r>
                        <a:rPr lang="fr-FR" sz="2400" b="0" i="0" u="none" strike="noStrike" kern="1200" baseline="0" dirty="0">
                          <a:solidFill>
                            <a:schemeClr val="tx1"/>
                          </a:solidFill>
                          <a:latin typeface="+mn-lt"/>
                          <a:ea typeface="+mn-ea"/>
                          <a:cs typeface="+mn-cs"/>
                        </a:rPr>
                        <a:t>Alléluia </a:t>
                      </a:r>
                      <a:r>
                        <a:rPr lang="fr-FR" sz="2400" b="0" i="0" u="none" strike="noStrike" kern="1200" baseline="0" dirty="0" err="1">
                          <a:solidFill>
                            <a:schemeClr val="tx1"/>
                          </a:solidFill>
                          <a:latin typeface="+mn-lt"/>
                          <a:ea typeface="+mn-ea"/>
                          <a:cs typeface="+mn-cs"/>
                        </a:rPr>
                        <a:t>Alleluia</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err="1">
                          <a:solidFill>
                            <a:schemeClr val="tx1"/>
                          </a:solidFill>
                          <a:latin typeface="+mn-lt"/>
                          <a:ea typeface="+mn-ea"/>
                          <a:cs typeface="+mn-cs"/>
                        </a:rPr>
                        <a:t>Alleluia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Alleluia</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a:solidFill>
                            <a:schemeClr val="tx1"/>
                          </a:solidFill>
                          <a:latin typeface="+mn-lt"/>
                          <a:ea typeface="+mn-ea"/>
                          <a:cs typeface="+mn-cs"/>
                        </a:rPr>
                        <a:t>Jésus-Christ le Roi de gloire </a:t>
                      </a:r>
                    </a:p>
                    <a:p>
                      <a:pPr algn="ctr"/>
                      <a:r>
                        <a:rPr lang="fr-FR" sz="2400" b="0" i="0" u="none" strike="noStrike" kern="1200" baseline="0" dirty="0">
                          <a:solidFill>
                            <a:schemeClr val="tx1"/>
                          </a:solidFill>
                          <a:latin typeface="+mn-lt"/>
                          <a:ea typeface="+mn-ea"/>
                          <a:cs typeface="+mn-cs"/>
                        </a:rPr>
                        <a:t>Est ressuscité des morts.</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هلليلويا هلليلويا</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هلليلويا هلليلويا.</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يسوع المسيح ملك المجد</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قام من بين الأموات .</a:t>
                      </a:r>
                      <a:endParaRPr kumimoji="0" lang="en-US" sz="24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01783">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 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 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aftwnf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eymwout</a:t>
                      </a:r>
                      <a:r>
                        <a:rPr kumimoji="0" lang="en-US" sz="3600" b="0" i="0" u="none" strike="noStrike" cap="none" normalizeH="0" baseline="0" dirty="0">
                          <a:ln>
                            <a:noFill/>
                          </a:ln>
                          <a:solidFill>
                            <a:srgbClr val="FFFF00"/>
                          </a:solidFill>
                          <a:effectLst/>
                          <a:latin typeface="Coptic1" pitchFamily="2" charset="0"/>
                          <a:cs typeface="Arial" charset="0"/>
                        </a:rPr>
                        <a:t>. </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98EAECF7-5E9F-4FAB-AD80-D4AEFA95575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515654361"/>
      </p:ext>
    </p:extLst>
  </p:cSld>
  <p:clrMapOvr>
    <a:masterClrMapping/>
  </p:clrMapOvr>
  <p:transition/>
</p:sld>
</file>

<file path=ppt/slides/slide1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40665" name="Group 25"/>
          <p:cNvGraphicFramePr>
            <a:graphicFrameLocks noGrp="1"/>
          </p:cNvGraphicFramePr>
          <p:nvPr>
            <p:extLst>
              <p:ext uri="{D42A27DB-BD31-4B8C-83A1-F6EECF244321}">
                <p14:modId xmlns:p14="http://schemas.microsoft.com/office/powerpoint/2010/main" val="1220200984"/>
              </p:ext>
            </p:extLst>
          </p:nvPr>
        </p:nvGraphicFramePr>
        <p:xfrm>
          <a:off x="0" y="303584"/>
          <a:ext cx="9144000" cy="3976586"/>
        </p:xfrm>
        <a:graphic>
          <a:graphicData uri="http://schemas.openxmlformats.org/drawingml/2006/table">
            <a:tbl>
              <a:tblPr/>
              <a:tblGrid>
                <a:gridCol w="5453974">
                  <a:extLst>
                    <a:ext uri="{9D8B030D-6E8A-4147-A177-3AD203B41FA5}">
                      <a16:colId xmlns:a16="http://schemas.microsoft.com/office/drawing/2014/main" val="20000"/>
                    </a:ext>
                  </a:extLst>
                </a:gridCol>
                <a:gridCol w="3690026">
                  <a:extLst>
                    <a:ext uri="{9D8B030D-6E8A-4147-A177-3AD203B41FA5}">
                      <a16:colId xmlns:a16="http://schemas.microsoft.com/office/drawing/2014/main" val="20001"/>
                    </a:ext>
                  </a:extLst>
                </a:gridCol>
              </a:tblGrid>
              <a:tr h="1739756">
                <a:tc>
                  <a:txBody>
                    <a:bodyPr/>
                    <a:lstStyle/>
                    <a:p>
                      <a:pPr algn="ctr"/>
                      <a:r>
                        <a:rPr lang="fr-FR" sz="2400" b="0" i="0" u="none" strike="noStrike" kern="1200" baseline="0" dirty="0">
                          <a:solidFill>
                            <a:schemeClr val="tx1"/>
                          </a:solidFill>
                          <a:latin typeface="+mn-lt"/>
                          <a:ea typeface="+mn-ea"/>
                          <a:cs typeface="+mn-cs"/>
                        </a:rPr>
                        <a:t>Lui à qui est due la gloire </a:t>
                      </a:r>
                    </a:p>
                    <a:p>
                      <a:pPr algn="ctr"/>
                      <a:r>
                        <a:rPr lang="fr-FR" sz="2400" b="0" i="0" u="none" strike="noStrike" kern="1200" baseline="0" dirty="0">
                          <a:solidFill>
                            <a:schemeClr val="tx1"/>
                          </a:solidFill>
                          <a:latin typeface="+mn-lt"/>
                          <a:ea typeface="+mn-ea"/>
                          <a:cs typeface="+mn-cs"/>
                        </a:rPr>
                        <a:t>Avec Son Père Très-Bon </a:t>
                      </a:r>
                    </a:p>
                    <a:p>
                      <a:pPr algn="ctr"/>
                      <a:r>
                        <a:rPr lang="fr-FR" sz="2400" b="0" i="0" u="none" strike="noStrike" kern="1200" baseline="0" dirty="0">
                          <a:solidFill>
                            <a:schemeClr val="tx1"/>
                          </a:solidFill>
                          <a:latin typeface="+mn-lt"/>
                          <a:ea typeface="+mn-ea"/>
                          <a:cs typeface="+mn-cs"/>
                        </a:rPr>
                        <a:t>Et avec le Saint-Esprit </a:t>
                      </a:r>
                    </a:p>
                    <a:p>
                      <a:pPr algn="ctr"/>
                      <a:r>
                        <a:rPr lang="fr-FR" sz="2400" b="0" i="0" u="none" strike="noStrike" kern="1200" baseline="0" dirty="0">
                          <a:solidFill>
                            <a:schemeClr val="tx1"/>
                          </a:solidFill>
                          <a:latin typeface="+mn-lt"/>
                          <a:ea typeface="+mn-ea"/>
                          <a:cs typeface="+mn-cs"/>
                        </a:rPr>
                        <a:t>Maintenant et à jamais.</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الذى </a:t>
                      </a:r>
                      <a:r>
                        <a:rPr kumimoji="0" lang="ar-SA" sz="2800" b="0" i="0" u="none" strike="noStrike" cap="none" normalizeH="0" baseline="0" dirty="0" err="1">
                          <a:ln>
                            <a:noFill/>
                          </a:ln>
                          <a:solidFill>
                            <a:schemeClr val="tx1"/>
                          </a:solidFill>
                          <a:effectLst/>
                          <a:latin typeface="Arial" charset="0"/>
                          <a:cs typeface="Arial" charset="0"/>
                        </a:rPr>
                        <a:t>ينبغى</a:t>
                      </a:r>
                      <a:r>
                        <a:rPr kumimoji="0" lang="ar-SA" sz="2800" b="0" i="0" u="none" strike="noStrike" cap="none" normalizeH="0" baseline="0" dirty="0">
                          <a:ln>
                            <a:noFill/>
                          </a:ln>
                          <a:solidFill>
                            <a:schemeClr val="tx1"/>
                          </a:solidFill>
                          <a:effectLst/>
                          <a:latin typeface="Arial" charset="0"/>
                          <a:cs typeface="Arial" charset="0"/>
                        </a:rPr>
                        <a:t> له المجد</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مع ابيه الصالح</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 الروح القدس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لآن و الى الأبد.</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3683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3615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2B8197EB-3D59-45AE-A0D6-EBB170AFC922}"/>
              </a:ext>
            </a:extLst>
          </p:cNvPr>
          <p:cNvSpPr>
            <a:spLocks noChangeArrowheads="1"/>
          </p:cNvSpPr>
          <p:nvPr/>
        </p:nvSpPr>
        <p:spPr bwMode="auto">
          <a:xfrm>
            <a:off x="0"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2ème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الثانية</a:t>
            </a:r>
          </a:p>
        </p:txBody>
      </p:sp>
      <p:sp>
        <p:nvSpPr>
          <p:cNvPr id="9" name="Text Box 76">
            <a:hlinkClick r:id="rId5" action="ppaction://hlinksldjump"/>
            <a:extLst>
              <a:ext uri="{FF2B5EF4-FFF2-40B4-BE49-F238E27FC236}">
                <a16:creationId xmlns:a16="http://schemas.microsoft.com/office/drawing/2014/main" id="{D98EF296-ED59-4762-88DC-520A57218007}"/>
              </a:ext>
            </a:extLst>
          </p:cNvPr>
          <p:cNvSpPr txBox="1">
            <a:spLocks noChangeArrowheads="1"/>
          </p:cNvSpPr>
          <p:nvPr/>
        </p:nvSpPr>
        <p:spPr bwMode="auto">
          <a:xfrm>
            <a:off x="4485563" y="4621500"/>
            <a:ext cx="1530215"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Text Box 77">
            <a:hlinkClick r:id="rId6" action="ppaction://hlinksldjump"/>
            <a:extLst>
              <a:ext uri="{FF2B5EF4-FFF2-40B4-BE49-F238E27FC236}">
                <a16:creationId xmlns:a16="http://schemas.microsoft.com/office/drawing/2014/main" id="{67C5014B-E4E0-4239-9B6B-664C977C6FD3}"/>
              </a:ext>
            </a:extLst>
          </p:cNvPr>
          <p:cNvSpPr txBox="1">
            <a:spLocks noChangeArrowheads="1"/>
          </p:cNvSpPr>
          <p:nvPr/>
        </p:nvSpPr>
        <p:spPr bwMode="auto">
          <a:xfrm>
            <a:off x="6154517" y="4618459"/>
            <a:ext cx="1465483"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utoShape 36">
            <a:hlinkClick r:id="rId7" action="ppaction://hlinksldjump" highlightClick="1"/>
            <a:extLst>
              <a:ext uri="{FF2B5EF4-FFF2-40B4-BE49-F238E27FC236}">
                <a16:creationId xmlns:a16="http://schemas.microsoft.com/office/drawing/2014/main" id="{733D38E3-4309-4C1A-A5EE-3B76CABCBD39}"/>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87331675"/>
      </p:ext>
    </p:extLst>
  </p:cSld>
  <p:clrMapOvr>
    <a:masterClrMapping/>
  </p:clrMapOvr>
  <p:transition/>
</p:sld>
</file>

<file path=ppt/slides/slide1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D4FD4C57-00F6-410B-9A5E-B5B27AD3689A}"/>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51015845"/>
      </p:ext>
    </p:extLst>
  </p:cSld>
  <p:clrMapOvr>
    <a:masterClrMapping/>
  </p:clrMapOvr>
  <p:transition/>
</p:sld>
</file>

<file path=ppt/slides/slide1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8998" name="Group 70"/>
          <p:cNvGraphicFramePr>
            <a:graphicFrameLocks noGrp="1"/>
          </p:cNvGraphicFramePr>
          <p:nvPr>
            <p:extLst>
              <p:ext uri="{D42A27DB-BD31-4B8C-83A1-F6EECF244321}">
                <p14:modId xmlns:p14="http://schemas.microsoft.com/office/powerpoint/2010/main" val="1533631444"/>
              </p:ext>
            </p:extLst>
          </p:nvPr>
        </p:nvGraphicFramePr>
        <p:xfrm>
          <a:off x="0" y="748665"/>
          <a:ext cx="9144000" cy="4223385"/>
        </p:xfrm>
        <a:graphic>
          <a:graphicData uri="http://schemas.openxmlformats.org/drawingml/2006/table">
            <a:tbl>
              <a:tblPr/>
              <a:tblGrid>
                <a:gridCol w="4972050">
                  <a:extLst>
                    <a:ext uri="{9D8B030D-6E8A-4147-A177-3AD203B41FA5}">
                      <a16:colId xmlns:a16="http://schemas.microsoft.com/office/drawing/2014/main" val="20000"/>
                    </a:ext>
                  </a:extLst>
                </a:gridCol>
                <a:gridCol w="4171950">
                  <a:extLst>
                    <a:ext uri="{9D8B030D-6E8A-4147-A177-3AD203B41FA5}">
                      <a16:colId xmlns:a16="http://schemas.microsoft.com/office/drawing/2014/main" val="20001"/>
                    </a:ext>
                  </a:extLst>
                </a:gridCol>
              </a:tblGrid>
              <a:tr h="1809251">
                <a:tc>
                  <a:txBody>
                    <a:bodyPr/>
                    <a:lstStyle/>
                    <a:p>
                      <a:pPr algn="ctr"/>
                      <a:r>
                        <a:rPr kumimoji="0" lang="fr-FR" sz="2400" b="0" i="0" u="none" strike="noStrike" cap="none" normalizeH="0" baseline="0" dirty="0">
                          <a:ln>
                            <a:noFill/>
                          </a:ln>
                          <a:solidFill>
                            <a:schemeClr val="tx1"/>
                          </a:solidFill>
                          <a:effectLst/>
                          <a:latin typeface="Arial" charset="0"/>
                          <a:cs typeface="Arial" charset="0"/>
                        </a:rPr>
                        <a:t>Quand le Christ ressuscita </a:t>
                      </a:r>
                    </a:p>
                    <a:p>
                      <a:pPr algn="ctr"/>
                      <a:r>
                        <a:rPr kumimoji="0" lang="fr-FR" sz="2400" b="0" i="0" u="none" strike="noStrike" cap="none" normalizeH="0" baseline="0" dirty="0">
                          <a:ln>
                            <a:noFill/>
                          </a:ln>
                          <a:solidFill>
                            <a:schemeClr val="tx1"/>
                          </a:solidFill>
                          <a:effectLst/>
                          <a:latin typeface="Arial" charset="0"/>
                          <a:cs typeface="Arial" charset="0"/>
                        </a:rPr>
                        <a:t>Les femmes portant les aromes Recherchaient avec ardeur </a:t>
                      </a:r>
                    </a:p>
                    <a:p>
                      <a:pPr algn="ctr"/>
                      <a:r>
                        <a:rPr kumimoji="0" lang="fr-FR" sz="2400" b="0" i="0" u="none" strike="noStrike" cap="none" normalizeH="0" baseline="0" dirty="0">
                          <a:ln>
                            <a:noFill/>
                          </a:ln>
                          <a:solidFill>
                            <a:schemeClr val="tx1"/>
                          </a:solidFill>
                          <a:effectLst/>
                          <a:latin typeface="Arial" charset="0"/>
                          <a:cs typeface="Arial" charset="0"/>
                        </a:rPr>
                        <a:t>Quand Michel leur apparut.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عند قيامة المسيح،</a:t>
                      </a:r>
                    </a:p>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توجهت النسوة حاملات</a:t>
                      </a:r>
                    </a:p>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الطيب، وطلبت </a:t>
                      </a:r>
                      <a:r>
                        <a:rPr kumimoji="0" lang="ar-EG" sz="2800" b="0" i="0" u="none" strike="noStrike" cap="none" normalizeH="0" baseline="0" dirty="0" err="1">
                          <a:ln>
                            <a:noFill/>
                          </a:ln>
                          <a:solidFill>
                            <a:schemeClr val="tx1"/>
                          </a:solidFill>
                          <a:effectLst/>
                          <a:latin typeface="Arial" charset="0"/>
                          <a:cs typeface="Arial" charset="0"/>
                        </a:rPr>
                        <a:t>بإجتهاد</a:t>
                      </a:r>
                      <a:r>
                        <a:rPr kumimoji="0" lang="ar-EG" sz="28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فظهر لهم ميخائيل</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14134">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C</a:t>
                      </a:r>
                      <a:r>
                        <a:rPr kumimoji="0" lang="en-US" sz="3600" b="0" i="0" u="none" strike="noStrike" cap="none" normalizeH="0" baseline="0" dirty="0" err="1">
                          <a:ln>
                            <a:noFill/>
                          </a:ln>
                          <a:solidFill>
                            <a:srgbClr val="FFFF00"/>
                          </a:solidFill>
                          <a:effectLst/>
                          <a:latin typeface="Coptic1" pitchFamily="2" charset="0"/>
                          <a:cs typeface="Arial" charset="0"/>
                        </a:rPr>
                        <a:t>at~a~nactacic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nihiomi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m~faicojen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aukw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o~uc~poud</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668988" name="Group 60"/>
          <p:cNvGraphicFramePr>
            <a:graphicFrameLocks noGrp="1"/>
          </p:cNvGraphicFramePr>
          <p:nvPr>
            <p:extLst>
              <p:ext uri="{D42A27DB-BD31-4B8C-83A1-F6EECF244321}">
                <p14:modId xmlns:p14="http://schemas.microsoft.com/office/powerpoint/2010/main" val="4116282878"/>
              </p:ext>
            </p:extLst>
          </p:nvPr>
        </p:nvGraphicFramePr>
        <p:xfrm>
          <a:off x="1371600" y="0"/>
          <a:ext cx="6400800" cy="662940"/>
        </p:xfrm>
        <a:graphic>
          <a:graphicData uri="http://schemas.openxmlformats.org/drawingml/2006/table">
            <a:tbl>
              <a:tblPr/>
              <a:tblGrid>
                <a:gridCol w="6400800">
                  <a:extLst>
                    <a:ext uri="{9D8B030D-6E8A-4147-A177-3AD203B41FA5}">
                      <a16:colId xmlns:a16="http://schemas.microsoft.com/office/drawing/2014/main" val="20000"/>
                    </a:ext>
                  </a:extLst>
                </a:gridCol>
              </a:tblGrid>
              <a:tr h="58420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2</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la </a:t>
                      </a:r>
                      <a:r>
                        <a:rPr kumimoji="0" lang="en-US" sz="1800" b="0" i="0" u="none" strike="noStrike" cap="none" normalizeH="0" baseline="0" dirty="0" err="1">
                          <a:ln>
                            <a:noFill/>
                          </a:ln>
                          <a:solidFill>
                            <a:schemeClr val="tx1"/>
                          </a:solidFill>
                          <a:effectLst/>
                          <a:latin typeface="Arial" charset="0"/>
                          <a:cs typeface="Arial" charset="0"/>
                        </a:rPr>
                        <a:t>résurrection</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100" b="0" i="0" u="none" strike="noStrike" cap="none" normalizeH="0" baseline="0" dirty="0" err="1">
                          <a:ln>
                            <a:noFill/>
                          </a:ln>
                          <a:solidFill>
                            <a:schemeClr val="tx1"/>
                          </a:solidFill>
                          <a:effectLst/>
                          <a:latin typeface="Arial" charset="0"/>
                          <a:cs typeface="Arial" charset="0"/>
                        </a:rPr>
                        <a:t>ذكصولوجية</a:t>
                      </a:r>
                      <a:r>
                        <a:rPr kumimoji="0" lang="ar-EG" sz="2100" b="0" i="0" u="none" strike="noStrike" cap="none" normalizeH="0" baseline="0" dirty="0">
                          <a:ln>
                            <a:noFill/>
                          </a:ln>
                          <a:solidFill>
                            <a:schemeClr val="tx1"/>
                          </a:solidFill>
                          <a:effectLst/>
                          <a:latin typeface="Arial" charset="0"/>
                          <a:cs typeface="Arial" charset="0"/>
                        </a:rPr>
                        <a:t> عيد القيامة</a:t>
                      </a:r>
                      <a:endParaRPr kumimoji="0" lang="en-CA" sz="21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B5D4FF54-C91A-49B5-8DB2-F2E14570348A}"/>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7" name="Image 6">
            <a:extLst>
              <a:ext uri="{FF2B5EF4-FFF2-40B4-BE49-F238E27FC236}">
                <a16:creationId xmlns:a16="http://schemas.microsoft.com/office/drawing/2014/main" id="{F55E5F2B-C9D1-4047-887D-377C4703296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2506368525"/>
      </p:ext>
    </p:extLst>
  </p:cSld>
  <p:clrMapOvr>
    <a:masterClrMapping/>
  </p:clrMapOvr>
  <p:transition/>
</p:sld>
</file>

<file path=ppt/slides/slide1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3493" name="Group 21"/>
          <p:cNvGraphicFramePr>
            <a:graphicFrameLocks noGrp="1"/>
          </p:cNvGraphicFramePr>
          <p:nvPr>
            <p:extLst>
              <p:ext uri="{D42A27DB-BD31-4B8C-83A1-F6EECF244321}">
                <p14:modId xmlns:p14="http://schemas.microsoft.com/office/powerpoint/2010/main" val="3537278286"/>
              </p:ext>
            </p:extLst>
          </p:nvPr>
        </p:nvGraphicFramePr>
        <p:xfrm>
          <a:off x="0" y="252290"/>
          <a:ext cx="9144000" cy="4268910"/>
        </p:xfrm>
        <a:graphic>
          <a:graphicData uri="http://schemas.openxmlformats.org/drawingml/2006/table">
            <a:tbl>
              <a:tblPr/>
              <a:tblGrid>
                <a:gridCol w="5434519">
                  <a:extLst>
                    <a:ext uri="{9D8B030D-6E8A-4147-A177-3AD203B41FA5}">
                      <a16:colId xmlns:a16="http://schemas.microsoft.com/office/drawing/2014/main" val="20000"/>
                    </a:ext>
                  </a:extLst>
                </a:gridCol>
                <a:gridCol w="3709481">
                  <a:extLst>
                    <a:ext uri="{9D8B030D-6E8A-4147-A177-3AD203B41FA5}">
                      <a16:colId xmlns:a16="http://schemas.microsoft.com/office/drawing/2014/main" val="20001"/>
                    </a:ext>
                  </a:extLst>
                </a:gridCol>
              </a:tblGrid>
              <a:tr h="1867648">
                <a:tc>
                  <a:txBody>
                    <a:bodyPr/>
                    <a:lstStyle/>
                    <a:p>
                      <a:pPr algn="ctr"/>
                      <a:r>
                        <a:rPr kumimoji="0" lang="fr-FR" sz="2400" b="0" i="0" u="none" strike="noStrike" cap="none" normalizeH="0" baseline="0" dirty="0">
                          <a:ln>
                            <a:noFill/>
                          </a:ln>
                          <a:solidFill>
                            <a:schemeClr val="tx1"/>
                          </a:solidFill>
                          <a:effectLst/>
                          <a:latin typeface="Arial" charset="0"/>
                          <a:cs typeface="Arial" charset="0"/>
                        </a:rPr>
                        <a:t>Lui qui avait l’apparence </a:t>
                      </a:r>
                    </a:p>
                    <a:p>
                      <a:pPr algn="ctr"/>
                      <a:r>
                        <a:rPr kumimoji="0" lang="fr-FR" sz="2400" b="0" i="0" u="none" strike="noStrike" cap="none" normalizeH="0" baseline="0" dirty="0">
                          <a:ln>
                            <a:noFill/>
                          </a:ln>
                          <a:solidFill>
                            <a:schemeClr val="tx1"/>
                          </a:solidFill>
                          <a:effectLst/>
                          <a:latin typeface="Arial" charset="0"/>
                          <a:cs typeface="Arial" charset="0"/>
                        </a:rPr>
                        <a:t>D’un éclair resplendissant </a:t>
                      </a:r>
                    </a:p>
                    <a:p>
                      <a:pPr algn="ctr"/>
                      <a:r>
                        <a:rPr kumimoji="0" lang="fr-FR" sz="2400" b="0" i="0" u="none" strike="noStrike" cap="none" normalizeH="0" baseline="0" dirty="0">
                          <a:ln>
                            <a:noFill/>
                          </a:ln>
                          <a:solidFill>
                            <a:schemeClr val="tx1"/>
                          </a:solidFill>
                          <a:effectLst/>
                          <a:latin typeface="Arial" charset="0"/>
                          <a:cs typeface="Arial" charset="0"/>
                        </a:rPr>
                        <a:t>Et le vêtement qu’il portait </a:t>
                      </a:r>
                    </a:p>
                    <a:p>
                      <a:pPr algn="ctr"/>
                      <a:r>
                        <a:rPr kumimoji="0" lang="fr-FR" sz="2400" b="0" i="0" u="none" strike="noStrike" cap="none" normalizeH="0" baseline="0" dirty="0" err="1">
                          <a:ln>
                            <a:noFill/>
                          </a:ln>
                          <a:solidFill>
                            <a:schemeClr val="tx1"/>
                          </a:solidFill>
                          <a:effectLst/>
                          <a:latin typeface="Arial" charset="0"/>
                          <a:cs typeface="Arial" charset="0"/>
                        </a:rPr>
                        <a:t>Etait</a:t>
                      </a:r>
                      <a:r>
                        <a:rPr kumimoji="0" lang="fr-FR" sz="2400" b="0" i="0" u="none" strike="noStrike" cap="none" normalizeH="0" baseline="0" dirty="0">
                          <a:ln>
                            <a:noFill/>
                          </a:ln>
                          <a:solidFill>
                            <a:schemeClr val="tx1"/>
                          </a:solidFill>
                          <a:effectLst/>
                          <a:latin typeface="Arial" charset="0"/>
                          <a:cs typeface="Arial" charset="0"/>
                        </a:rPr>
                        <a:t> blanc comme la neige.</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وكانت هيئته، مثل البرق</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المنير، ولباسه، أبيض</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كالثلج</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1262">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Pefc~mot de nafoi m~v~r/]:</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n~o~ucetebr/j n~o~uw~ini:</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ouoh tefhebcw c~o~uw~bs:</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m~v~r/] n~o~u,iwn.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2989106E-F90D-4FDD-B1DA-7702255A21B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320765764"/>
      </p:ext>
    </p:extLst>
  </p:cSld>
  <p:clrMapOvr>
    <a:masterClrMapping/>
  </p:clrMapOvr>
  <p:transition/>
</p:sld>
</file>

<file path=ppt/slides/slide1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3493" name="Group 21"/>
          <p:cNvGraphicFramePr>
            <a:graphicFrameLocks noGrp="1"/>
          </p:cNvGraphicFramePr>
          <p:nvPr>
            <p:extLst>
              <p:ext uri="{D42A27DB-BD31-4B8C-83A1-F6EECF244321}">
                <p14:modId xmlns:p14="http://schemas.microsoft.com/office/powerpoint/2010/main" val="303749539"/>
              </p:ext>
            </p:extLst>
          </p:nvPr>
        </p:nvGraphicFramePr>
        <p:xfrm>
          <a:off x="0" y="252290"/>
          <a:ext cx="9144000" cy="4268910"/>
        </p:xfrm>
        <a:graphic>
          <a:graphicData uri="http://schemas.openxmlformats.org/drawingml/2006/table">
            <a:tbl>
              <a:tblPr/>
              <a:tblGrid>
                <a:gridCol w="5207000">
                  <a:extLst>
                    <a:ext uri="{9D8B030D-6E8A-4147-A177-3AD203B41FA5}">
                      <a16:colId xmlns:a16="http://schemas.microsoft.com/office/drawing/2014/main" val="20000"/>
                    </a:ext>
                  </a:extLst>
                </a:gridCol>
                <a:gridCol w="3937000">
                  <a:extLst>
                    <a:ext uri="{9D8B030D-6E8A-4147-A177-3AD203B41FA5}">
                      <a16:colId xmlns:a16="http://schemas.microsoft.com/office/drawing/2014/main" val="20001"/>
                    </a:ext>
                  </a:extLst>
                </a:gridCol>
              </a:tblGrid>
              <a:tr h="1867648">
                <a:tc>
                  <a:txBody>
                    <a:bodyPr/>
                    <a:lstStyle/>
                    <a:p>
                      <a:pPr algn="ctr"/>
                      <a:r>
                        <a:rPr kumimoji="0" lang="fr-FR" sz="2400" b="0" i="0" u="none" strike="noStrike" cap="none" normalizeH="0" baseline="0" dirty="0">
                          <a:ln>
                            <a:noFill/>
                          </a:ln>
                          <a:solidFill>
                            <a:schemeClr val="tx1"/>
                          </a:solidFill>
                          <a:effectLst/>
                          <a:latin typeface="Arial" charset="0"/>
                          <a:cs typeface="Arial" charset="0"/>
                        </a:rPr>
                        <a:t>Il a répondu aux femmes </a:t>
                      </a:r>
                    </a:p>
                    <a:p>
                      <a:pPr algn="ctr"/>
                      <a:r>
                        <a:rPr kumimoji="0" lang="fr-FR" sz="2400" b="0" i="0" u="none" strike="noStrike" cap="none" normalizeH="0" baseline="0" dirty="0">
                          <a:ln>
                            <a:noFill/>
                          </a:ln>
                          <a:solidFill>
                            <a:schemeClr val="tx1"/>
                          </a:solidFill>
                          <a:effectLst/>
                          <a:latin typeface="Arial" charset="0"/>
                          <a:cs typeface="Arial" charset="0"/>
                        </a:rPr>
                        <a:t>Qui portaient les aromates </a:t>
                      </a:r>
                    </a:p>
                    <a:p>
                      <a:pPr algn="ctr"/>
                      <a:r>
                        <a:rPr kumimoji="0" lang="fr-FR" sz="2400" b="0" i="0" u="none" strike="noStrike" cap="none" normalizeH="0" baseline="0" dirty="0">
                          <a:ln>
                            <a:noFill/>
                          </a:ln>
                          <a:solidFill>
                            <a:schemeClr val="tx1"/>
                          </a:solidFill>
                          <a:effectLst/>
                          <a:latin typeface="Arial" charset="0"/>
                          <a:cs typeface="Arial" charset="0"/>
                        </a:rPr>
                        <a:t>« Celui que vous recherchez </a:t>
                      </a:r>
                    </a:p>
                    <a:p>
                      <a:pPr algn="ctr"/>
                      <a:r>
                        <a:rPr kumimoji="0" lang="fr-FR" sz="2400" b="0" i="0" u="none" strike="noStrike" cap="none" normalizeH="0" baseline="0" dirty="0">
                          <a:ln>
                            <a:noFill/>
                          </a:ln>
                          <a:solidFill>
                            <a:schemeClr val="tx1"/>
                          </a:solidFill>
                          <a:effectLst/>
                          <a:latin typeface="Arial" charset="0"/>
                          <a:cs typeface="Arial" charset="0"/>
                        </a:rPr>
                        <a:t>N’est pas là, ressuscita"</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فأجاب وقال للنسوة،</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حاملات الطيب، أن الذي</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تطلبنه، قد قام وليس هَهُنا</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1262">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Afe~ro~uw~ ouoh pejaf:</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n~nihiomi m~faicojen:</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je v/e~tetenkw] n~cwf:</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aftwnf f~,/ m~pai ma an.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2D18F9AA-54EC-4C91-871C-88505626689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2462463336"/>
      </p:ext>
    </p:extLst>
  </p:cSld>
  <p:clrMapOvr>
    <a:masterClrMapping/>
  </p:clrMapOvr>
  <p:transition/>
</p:sld>
</file>

<file path=ppt/slides/slide1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3493" name="Group 21"/>
          <p:cNvGraphicFramePr>
            <a:graphicFrameLocks noGrp="1"/>
          </p:cNvGraphicFramePr>
          <p:nvPr>
            <p:extLst>
              <p:ext uri="{D42A27DB-BD31-4B8C-83A1-F6EECF244321}">
                <p14:modId xmlns:p14="http://schemas.microsoft.com/office/powerpoint/2010/main" val="1728799546"/>
              </p:ext>
            </p:extLst>
          </p:nvPr>
        </p:nvGraphicFramePr>
        <p:xfrm>
          <a:off x="0" y="252290"/>
          <a:ext cx="9144000" cy="4268910"/>
        </p:xfrm>
        <a:graphic>
          <a:graphicData uri="http://schemas.openxmlformats.org/drawingml/2006/table">
            <a:tbl>
              <a:tblPr/>
              <a:tblGrid>
                <a:gridCol w="5016500">
                  <a:extLst>
                    <a:ext uri="{9D8B030D-6E8A-4147-A177-3AD203B41FA5}">
                      <a16:colId xmlns:a16="http://schemas.microsoft.com/office/drawing/2014/main" val="20000"/>
                    </a:ext>
                  </a:extLst>
                </a:gridCol>
                <a:gridCol w="4127500">
                  <a:extLst>
                    <a:ext uri="{9D8B030D-6E8A-4147-A177-3AD203B41FA5}">
                      <a16:colId xmlns:a16="http://schemas.microsoft.com/office/drawing/2014/main" val="20001"/>
                    </a:ext>
                  </a:extLst>
                </a:gridCol>
              </a:tblGrid>
              <a:tr h="1867648">
                <a:tc>
                  <a:txBody>
                    <a:bodyPr/>
                    <a:lstStyle/>
                    <a:p>
                      <a:pPr algn="ctr"/>
                      <a:r>
                        <a:rPr kumimoji="0" lang="fr-FR" sz="2400" b="0" i="0" u="none" strike="noStrike" cap="none" normalizeH="0" baseline="0" dirty="0">
                          <a:ln>
                            <a:noFill/>
                          </a:ln>
                          <a:solidFill>
                            <a:schemeClr val="tx1"/>
                          </a:solidFill>
                          <a:effectLst/>
                          <a:latin typeface="Arial" charset="0"/>
                          <a:cs typeface="Arial" charset="0"/>
                        </a:rPr>
                        <a:t>Allez vite maintenant </a:t>
                      </a:r>
                    </a:p>
                    <a:p>
                      <a:pPr algn="ctr"/>
                      <a:r>
                        <a:rPr kumimoji="0" lang="fr-FR" sz="2400" b="0" i="0" u="none" strike="noStrike" cap="none" normalizeH="0" baseline="0" dirty="0">
                          <a:ln>
                            <a:noFill/>
                          </a:ln>
                          <a:solidFill>
                            <a:schemeClr val="tx1"/>
                          </a:solidFill>
                          <a:effectLst/>
                          <a:latin typeface="Arial" charset="0"/>
                          <a:cs typeface="Arial" charset="0"/>
                        </a:rPr>
                        <a:t>Annoncez à Ses apôtres </a:t>
                      </a:r>
                    </a:p>
                    <a:p>
                      <a:pPr algn="ctr"/>
                      <a:r>
                        <a:rPr kumimoji="0" lang="fr-FR" sz="2400" b="0" i="0" u="none" strike="noStrike" cap="none" normalizeH="0" baseline="0" dirty="0">
                          <a:ln>
                            <a:noFill/>
                          </a:ln>
                          <a:solidFill>
                            <a:schemeClr val="tx1"/>
                          </a:solidFill>
                          <a:effectLst/>
                          <a:latin typeface="Arial" charset="0"/>
                          <a:cs typeface="Arial" charset="0"/>
                        </a:rPr>
                        <a:t>Qu’Il ressuscita des morts </a:t>
                      </a:r>
                    </a:p>
                    <a:p>
                      <a:pPr algn="ctr"/>
                      <a:r>
                        <a:rPr kumimoji="0" lang="fr-FR" sz="2400" b="0" i="0" u="none" strike="noStrike" cap="none" normalizeH="0" baseline="0" dirty="0">
                          <a:ln>
                            <a:noFill/>
                          </a:ln>
                          <a:solidFill>
                            <a:schemeClr val="tx1"/>
                          </a:solidFill>
                          <a:effectLst/>
                          <a:latin typeface="Arial" charset="0"/>
                          <a:cs typeface="Arial" charset="0"/>
                        </a:rPr>
                        <a:t>Comme Il l’avait annoncé.</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إذهبنَ</a:t>
                      </a:r>
                      <a:r>
                        <a:rPr kumimoji="0" lang="ar-EG" sz="2800" b="0" i="0" u="none" strike="noStrike" cap="none" normalizeH="0" baseline="0" dirty="0">
                          <a:ln>
                            <a:noFill/>
                          </a:ln>
                          <a:solidFill>
                            <a:schemeClr val="tx1"/>
                          </a:solidFill>
                          <a:effectLst/>
                          <a:latin typeface="Arial" charset="0"/>
                          <a:cs typeface="Arial" charset="0"/>
                        </a:rPr>
                        <a:t> وأسرعنَ، وقلنَ</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لرسله، إنه قام من</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الأموات، كما قال لكم</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1262">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Iwc ouoh masenwten:</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a~joc n~nefa~poctoloc:</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je aftwnf e~bolqen n/e~ymwo~ut:</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kata v~r/] e~tafjoc nwten.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a:extLst>
              <a:ext uri="{FF2B5EF4-FFF2-40B4-BE49-F238E27FC236}">
                <a16:creationId xmlns:a16="http://schemas.microsoft.com/office/drawing/2014/main" id="{7A60D8E4-29E7-469E-AA02-C3A0513BB9D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19627" y="3794251"/>
            <a:ext cx="1124373" cy="1349248"/>
          </a:xfrm>
          <a:prstGeom prst="rect">
            <a:avLst/>
          </a:prstGeom>
        </p:spPr>
      </p:pic>
    </p:spTree>
    <p:extLst>
      <p:ext uri="{BB962C8B-B14F-4D97-AF65-F5344CB8AC3E}">
        <p14:creationId xmlns:p14="http://schemas.microsoft.com/office/powerpoint/2010/main" val="163192633"/>
      </p:ext>
    </p:extLst>
  </p:cSld>
  <p:clrMapOvr>
    <a:masterClrMapping/>
  </p:clrMapOvr>
  <p:transition/>
</p:sld>
</file>

<file path=ppt/slides/slide1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3493" name="Group 21"/>
          <p:cNvGraphicFramePr>
            <a:graphicFrameLocks noGrp="1"/>
          </p:cNvGraphicFramePr>
          <p:nvPr>
            <p:extLst>
              <p:ext uri="{D42A27DB-BD31-4B8C-83A1-F6EECF244321}">
                <p14:modId xmlns:p14="http://schemas.microsoft.com/office/powerpoint/2010/main" val="1965432300"/>
              </p:ext>
            </p:extLst>
          </p:nvPr>
        </p:nvGraphicFramePr>
        <p:xfrm>
          <a:off x="0" y="252290"/>
          <a:ext cx="9144000" cy="4268910"/>
        </p:xfrm>
        <a:graphic>
          <a:graphicData uri="http://schemas.openxmlformats.org/drawingml/2006/table">
            <a:tbl>
              <a:tblPr/>
              <a:tblGrid>
                <a:gridCol w="5016500">
                  <a:extLst>
                    <a:ext uri="{9D8B030D-6E8A-4147-A177-3AD203B41FA5}">
                      <a16:colId xmlns:a16="http://schemas.microsoft.com/office/drawing/2014/main" val="20000"/>
                    </a:ext>
                  </a:extLst>
                </a:gridCol>
                <a:gridCol w="4127500">
                  <a:extLst>
                    <a:ext uri="{9D8B030D-6E8A-4147-A177-3AD203B41FA5}">
                      <a16:colId xmlns:a16="http://schemas.microsoft.com/office/drawing/2014/main" val="20001"/>
                    </a:ext>
                  </a:extLst>
                </a:gridCol>
              </a:tblGrid>
              <a:tr h="1867648">
                <a:tc>
                  <a:txBody>
                    <a:bodyPr/>
                    <a:lstStyle/>
                    <a:p>
                      <a:pPr algn="ctr"/>
                      <a:r>
                        <a:rPr kumimoji="0" lang="fr-FR" sz="2400" b="0" i="0" u="none" strike="noStrike" cap="none" normalizeH="0" baseline="0" dirty="0">
                          <a:ln>
                            <a:noFill/>
                          </a:ln>
                          <a:solidFill>
                            <a:schemeClr val="tx1"/>
                          </a:solidFill>
                          <a:effectLst/>
                          <a:latin typeface="Arial" charset="0"/>
                          <a:cs typeface="Arial" charset="0"/>
                        </a:rPr>
                        <a:t>Exultez ! Le Crucifié </a:t>
                      </a:r>
                    </a:p>
                    <a:p>
                      <a:pPr algn="ctr"/>
                      <a:r>
                        <a:rPr kumimoji="0" lang="fr-FR" sz="2400" b="0" i="0" u="none" strike="noStrike" cap="none" normalizeH="0" baseline="0" dirty="0">
                          <a:ln>
                            <a:noFill/>
                          </a:ln>
                          <a:solidFill>
                            <a:schemeClr val="tx1"/>
                          </a:solidFill>
                          <a:effectLst/>
                          <a:latin typeface="Arial" charset="0"/>
                          <a:cs typeface="Arial" charset="0"/>
                        </a:rPr>
                        <a:t>Est ressuscité des morts </a:t>
                      </a:r>
                    </a:p>
                    <a:p>
                      <a:pPr algn="ctr"/>
                      <a:r>
                        <a:rPr kumimoji="0" lang="fr-FR" sz="2400" b="0" i="0" u="none" strike="noStrike" cap="none" normalizeH="0" baseline="0" dirty="0">
                          <a:ln>
                            <a:noFill/>
                          </a:ln>
                          <a:solidFill>
                            <a:schemeClr val="tx1"/>
                          </a:solidFill>
                          <a:effectLst/>
                          <a:latin typeface="Arial" charset="0"/>
                          <a:cs typeface="Arial" charset="0"/>
                        </a:rPr>
                        <a:t>Vous précède en Galilée </a:t>
                      </a:r>
                    </a:p>
                    <a:p>
                      <a:pPr algn="ctr"/>
                      <a:r>
                        <a:rPr kumimoji="0" lang="fr-FR" sz="2400" b="0" i="0" u="none" strike="noStrike" cap="none" normalizeH="0" baseline="0" dirty="0">
                          <a:ln>
                            <a:noFill/>
                          </a:ln>
                          <a:solidFill>
                            <a:schemeClr val="tx1"/>
                          </a:solidFill>
                          <a:effectLst/>
                          <a:latin typeface="Arial" charset="0"/>
                          <a:cs typeface="Arial" charset="0"/>
                        </a:rPr>
                        <a:t>C’est là que vous Le verrez</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إفرحوا</a:t>
                      </a:r>
                      <a:r>
                        <a:rPr kumimoji="0" lang="ar-EG" sz="2800" b="0" i="0" u="none" strike="noStrike" cap="none" normalizeH="0" baseline="0" dirty="0">
                          <a:ln>
                            <a:noFill/>
                          </a:ln>
                          <a:solidFill>
                            <a:schemeClr val="tx1"/>
                          </a:solidFill>
                          <a:effectLst/>
                          <a:latin typeface="Arial" charset="0"/>
                          <a:cs typeface="Arial" charset="0"/>
                        </a:rPr>
                        <a:t> لأن الذي صُلب، قد</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قام وسيسبقكم إلى</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الجليل، هناك ترونه، </a:t>
                      </a:r>
                      <a:r>
                        <a:rPr kumimoji="0" lang="ar-EG" sz="2800" b="0" i="0" u="none" strike="noStrike" cap="none" normalizeH="0" baseline="0" dirty="0" err="1">
                          <a:ln>
                            <a:noFill/>
                          </a:ln>
                          <a:solidFill>
                            <a:schemeClr val="tx1"/>
                          </a:solidFill>
                          <a:effectLst/>
                          <a:latin typeface="Arial" charset="0"/>
                          <a:cs typeface="Arial" charset="0"/>
                        </a:rPr>
                        <a:t>هاقد</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قلت لكنَّ</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1262">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Rasi je v/e~taua~sf aftwnf:</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h/ppe f~nae~rsorp e~rwten:</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e~]Galilea~ tetennau e~rof:</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m~mau je aijoc nwten.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A7BECFBB-60C7-49E4-8FB7-8C0B9F0E98E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1982614191"/>
      </p:ext>
    </p:extLst>
  </p:cSld>
  <p:clrMapOvr>
    <a:masterClrMapping/>
  </p:clrMapOvr>
  <p:transition/>
</p:sld>
</file>

<file path=ppt/slides/slide1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3493" name="Group 21"/>
          <p:cNvGraphicFramePr>
            <a:graphicFrameLocks noGrp="1"/>
          </p:cNvGraphicFramePr>
          <p:nvPr>
            <p:extLst>
              <p:ext uri="{D42A27DB-BD31-4B8C-83A1-F6EECF244321}">
                <p14:modId xmlns:p14="http://schemas.microsoft.com/office/powerpoint/2010/main" val="460424631"/>
              </p:ext>
            </p:extLst>
          </p:nvPr>
        </p:nvGraphicFramePr>
        <p:xfrm>
          <a:off x="0" y="252290"/>
          <a:ext cx="9144000" cy="4268910"/>
        </p:xfrm>
        <a:graphic>
          <a:graphicData uri="http://schemas.openxmlformats.org/drawingml/2006/table">
            <a:tbl>
              <a:tblPr/>
              <a:tblGrid>
                <a:gridCol w="5016500">
                  <a:extLst>
                    <a:ext uri="{9D8B030D-6E8A-4147-A177-3AD203B41FA5}">
                      <a16:colId xmlns:a16="http://schemas.microsoft.com/office/drawing/2014/main" val="20000"/>
                    </a:ext>
                  </a:extLst>
                </a:gridCol>
                <a:gridCol w="4127500">
                  <a:extLst>
                    <a:ext uri="{9D8B030D-6E8A-4147-A177-3AD203B41FA5}">
                      <a16:colId xmlns:a16="http://schemas.microsoft.com/office/drawing/2014/main" val="20001"/>
                    </a:ext>
                  </a:extLst>
                </a:gridCol>
              </a:tblGrid>
              <a:tr h="1867648">
                <a:tc>
                  <a:txBody>
                    <a:bodyPr/>
                    <a:lstStyle/>
                    <a:p>
                      <a:pPr algn="ctr"/>
                      <a:r>
                        <a:rPr kumimoji="0" lang="fr-FR" sz="2400" b="0" i="0" u="none" strike="noStrike" cap="none" normalizeH="0" baseline="0" dirty="0">
                          <a:ln>
                            <a:noFill/>
                          </a:ln>
                          <a:solidFill>
                            <a:schemeClr val="tx1"/>
                          </a:solidFill>
                          <a:effectLst/>
                          <a:latin typeface="Arial" charset="0"/>
                          <a:cs typeface="Arial" charset="0"/>
                        </a:rPr>
                        <a:t>Si grandiose est ton honneur </a:t>
                      </a:r>
                    </a:p>
                    <a:p>
                      <a:pPr algn="ctr"/>
                      <a:r>
                        <a:rPr kumimoji="0" lang="fr-FR" sz="2400" b="0" i="0" u="none" strike="noStrike" cap="none" normalizeH="0" baseline="0" dirty="0">
                          <a:ln>
                            <a:noFill/>
                          </a:ln>
                          <a:solidFill>
                            <a:schemeClr val="tx1"/>
                          </a:solidFill>
                          <a:effectLst/>
                          <a:latin typeface="Arial" charset="0"/>
                          <a:cs typeface="Arial" charset="0"/>
                        </a:rPr>
                        <a:t>Ô Michel, chef des célestes </a:t>
                      </a:r>
                    </a:p>
                    <a:p>
                      <a:pPr algn="ctr"/>
                      <a:r>
                        <a:rPr kumimoji="0" lang="fr-FR" sz="2400" b="0" i="0" u="none" strike="noStrike" cap="none" normalizeH="0" baseline="0" dirty="0">
                          <a:ln>
                            <a:noFill/>
                          </a:ln>
                          <a:solidFill>
                            <a:schemeClr val="tx1"/>
                          </a:solidFill>
                          <a:effectLst/>
                          <a:latin typeface="Arial" charset="0"/>
                          <a:cs typeface="Arial" charset="0"/>
                        </a:rPr>
                        <a:t>Car tu nous as annoncé </a:t>
                      </a:r>
                    </a:p>
                    <a:p>
                      <a:pPr algn="ctr"/>
                      <a:r>
                        <a:rPr kumimoji="0" lang="fr-FR" sz="2400" b="0" i="0" u="none" strike="noStrike" cap="none" normalizeH="0" baseline="0" dirty="0">
                          <a:ln>
                            <a:noFill/>
                          </a:ln>
                          <a:solidFill>
                            <a:schemeClr val="tx1"/>
                          </a:solidFill>
                          <a:effectLst/>
                          <a:latin typeface="Arial" charset="0"/>
                          <a:cs typeface="Arial" charset="0"/>
                        </a:rPr>
                        <a:t>La Résurrection du Christ.</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عظيمة هيَّ كرامتك، يا</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ميخائيل 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ar-EG" sz="28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لأنك أنت بشرتنا، بقيامة</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المسيح</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1262">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O~unis] gar pe pektaio:</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w~ Mi,a/l p~a~r,wn n~na niv/o~ui~:</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je n~yok e~takhisennoufi nan:</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qen ]a~nactacic m~P~o#c#.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03C6B391-48F9-41EB-8174-E236AACB5B2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2411206868"/>
      </p:ext>
    </p:extLst>
  </p:cSld>
  <p:clrMapOvr>
    <a:masterClrMapping/>
  </p:clrMapOvr>
  <p:transition/>
</p:sld>
</file>

<file path=ppt/slides/slide1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8619" name="Group 27"/>
          <p:cNvGraphicFramePr>
            <a:graphicFrameLocks noGrp="1"/>
          </p:cNvGraphicFramePr>
          <p:nvPr>
            <p:extLst>
              <p:ext uri="{D42A27DB-BD31-4B8C-83A1-F6EECF244321}">
                <p14:modId xmlns:p14="http://schemas.microsoft.com/office/powerpoint/2010/main" val="1268051775"/>
              </p:ext>
            </p:extLst>
          </p:nvPr>
        </p:nvGraphicFramePr>
        <p:xfrm>
          <a:off x="0" y="171449"/>
          <a:ext cx="9144000" cy="4491341"/>
        </p:xfrm>
        <a:graphic>
          <a:graphicData uri="http://schemas.openxmlformats.org/drawingml/2006/table">
            <a:tbl>
              <a:tblPr/>
              <a:tblGrid>
                <a:gridCol w="5467350">
                  <a:extLst>
                    <a:ext uri="{9D8B030D-6E8A-4147-A177-3AD203B41FA5}">
                      <a16:colId xmlns:a16="http://schemas.microsoft.com/office/drawing/2014/main" val="20000"/>
                    </a:ext>
                  </a:extLst>
                </a:gridCol>
                <a:gridCol w="3676650">
                  <a:extLst>
                    <a:ext uri="{9D8B030D-6E8A-4147-A177-3AD203B41FA5}">
                      <a16:colId xmlns:a16="http://schemas.microsoft.com/office/drawing/2014/main" val="20001"/>
                    </a:ext>
                  </a:extLst>
                </a:gridCol>
              </a:tblGrid>
              <a:tr h="1854224">
                <a:tc>
                  <a:txBody>
                    <a:bodyPr/>
                    <a:lstStyle/>
                    <a:p>
                      <a:pPr algn="ctr"/>
                      <a:r>
                        <a:rPr kumimoji="0" lang="fr-FR" sz="2800" b="0" i="0" u="none" strike="noStrike" cap="none" normalizeH="0" baseline="0" dirty="0">
                          <a:ln>
                            <a:noFill/>
                          </a:ln>
                          <a:solidFill>
                            <a:schemeClr val="tx1"/>
                          </a:solidFill>
                          <a:effectLst/>
                          <a:latin typeface="Arial" charset="0"/>
                          <a:cs typeface="Arial" charset="0"/>
                        </a:rPr>
                        <a:t>Ô Christ, Toi le Roi de Gloire </a:t>
                      </a:r>
                    </a:p>
                    <a:p>
                      <a:pPr algn="ctr"/>
                      <a:r>
                        <a:rPr kumimoji="0" lang="fr-FR" sz="2800" b="0" i="0" u="none" strike="noStrike" cap="none" normalizeH="0" baseline="0" dirty="0">
                          <a:ln>
                            <a:noFill/>
                          </a:ln>
                          <a:solidFill>
                            <a:schemeClr val="tx1"/>
                          </a:solidFill>
                          <a:effectLst/>
                          <a:latin typeface="Arial" charset="0"/>
                          <a:cs typeface="Arial" charset="0"/>
                        </a:rPr>
                        <a:t>Qui fut crucifié pour nous </a:t>
                      </a:r>
                    </a:p>
                    <a:p>
                      <a:pPr algn="ctr"/>
                      <a:r>
                        <a:rPr kumimoji="0" lang="fr-FR" sz="2800" b="0" i="0" u="none" strike="noStrike" cap="none" normalizeH="0" baseline="0" dirty="0">
                          <a:ln>
                            <a:noFill/>
                          </a:ln>
                          <a:solidFill>
                            <a:schemeClr val="tx1"/>
                          </a:solidFill>
                          <a:effectLst/>
                          <a:latin typeface="Arial" charset="0"/>
                          <a:cs typeface="Arial" charset="0"/>
                        </a:rPr>
                        <a:t>Tu ressuscitas des morts </a:t>
                      </a:r>
                    </a:p>
                    <a:p>
                      <a:pPr algn="ctr"/>
                      <a:r>
                        <a:rPr kumimoji="0" lang="fr-FR" sz="2800" b="0" i="0" u="none" strike="noStrike" cap="none" normalizeH="0" baseline="0" dirty="0">
                          <a:ln>
                            <a:noFill/>
                          </a:ln>
                          <a:solidFill>
                            <a:schemeClr val="tx1"/>
                          </a:solidFill>
                          <a:effectLst/>
                          <a:latin typeface="Arial" charset="0"/>
                          <a:cs typeface="Arial" charset="0"/>
                        </a:rPr>
                        <a:t>Et nous accordas Ta joie.</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أيها المسيح ملك المجد،</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المصلوب عنا، قد قُمت من</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الأموات، ومنحتنا بهجتك</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37117">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c~taurwyic</a:t>
                      </a:r>
                      <a:r>
                        <a:rPr kumimoji="0" lang="en-US" sz="3600" b="0" i="0" u="none" strike="noStrike" cap="none" normalizeH="0" baseline="0" dirty="0">
                          <a:ln>
                            <a:noFill/>
                          </a:ln>
                          <a:solidFill>
                            <a:srgbClr val="FFFF00"/>
                          </a:solidFill>
                          <a:effectLst/>
                          <a:latin typeface="Coptic1" pitchFamily="2" charset="0"/>
                          <a:cs typeface="Arial" charset="0"/>
                        </a:rPr>
                        <a:t> di /~mac: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Anactac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ektwn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nekrwn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m~peko~unof</a:t>
                      </a:r>
                      <a:r>
                        <a:rPr kumimoji="0" lang="en-US" sz="36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13BB55F3-9B54-40D9-A915-96D2F2320B4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2762790710"/>
      </p:ext>
    </p:extLst>
  </p:cSld>
  <p:clrMapOvr>
    <a:masterClrMapping/>
  </p:clrMapOvr>
  <p:transition/>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1429" name="Group 21"/>
          <p:cNvGraphicFramePr>
            <a:graphicFrameLocks noGrp="1"/>
          </p:cNvGraphicFramePr>
          <p:nvPr>
            <p:extLst>
              <p:ext uri="{D42A27DB-BD31-4B8C-83A1-F6EECF244321}">
                <p14:modId xmlns:p14="http://schemas.microsoft.com/office/powerpoint/2010/main" val="3713828705"/>
              </p:ext>
            </p:extLst>
          </p:nvPr>
        </p:nvGraphicFramePr>
        <p:xfrm>
          <a:off x="0" y="0"/>
          <a:ext cx="9144000" cy="5189220"/>
        </p:xfrm>
        <a:graphic>
          <a:graphicData uri="http://schemas.openxmlformats.org/drawingml/2006/table">
            <a:tbl>
              <a:tblPr/>
              <a:tblGrid>
                <a:gridCol w="3501957">
                  <a:extLst>
                    <a:ext uri="{9D8B030D-6E8A-4147-A177-3AD203B41FA5}">
                      <a16:colId xmlns:a16="http://schemas.microsoft.com/office/drawing/2014/main" val="20000"/>
                    </a:ext>
                  </a:extLst>
                </a:gridCol>
                <a:gridCol w="3216613">
                  <a:extLst>
                    <a:ext uri="{9D8B030D-6E8A-4147-A177-3AD203B41FA5}">
                      <a16:colId xmlns:a16="http://schemas.microsoft.com/office/drawing/2014/main" val="20001"/>
                    </a:ext>
                  </a:extLst>
                </a:gridCol>
                <a:gridCol w="2425430">
                  <a:extLst>
                    <a:ext uri="{9D8B030D-6E8A-4147-A177-3AD203B41FA5}">
                      <a16:colId xmlns:a16="http://schemas.microsoft.com/office/drawing/2014/main" val="20002"/>
                    </a:ext>
                  </a:extLst>
                </a:gridCol>
              </a:tblGrid>
              <a:tr h="4546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etauersorp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n~enkot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mam~ton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etswni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matal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wou</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n~yok</a:t>
                      </a:r>
                      <a:r>
                        <a:rPr kumimoji="0" lang="en-US" sz="2800" b="0" i="0" u="none" strike="noStrike" cap="none" normalizeH="0" baseline="0" dirty="0">
                          <a:ln>
                            <a:noFill/>
                          </a:ln>
                          <a:solidFill>
                            <a:schemeClr val="tx1"/>
                          </a:solidFill>
                          <a:effectLst/>
                          <a:latin typeface="Coptic1" pitchFamily="2" charset="0"/>
                          <a:cs typeface="Arial" charset="0"/>
                        </a:rPr>
                        <a:t> gar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penwnq</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penoujai</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tenhelpic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pental</a:t>
                      </a:r>
                      <a:r>
                        <a:rPr kumimoji="0" lang="en-US" sz="2800" b="0" i="0" u="none" strike="noStrike" cap="none" normalizeH="0" baseline="0" dirty="0">
                          <a:ln>
                            <a:noFill/>
                          </a:ln>
                          <a:solidFill>
                            <a:schemeClr val="tx1"/>
                          </a:solidFill>
                          <a:effectLst/>
                          <a:latin typeface="Coptic1" pitchFamily="2" charset="0"/>
                          <a:cs typeface="Arial" charset="0"/>
                        </a:rPr>
                        <a:t>[o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tena~nactacic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ren</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Donne le repos aux âmes de ceux qui nous ont précèdes dans la mort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et guéris les malades. Car Tu es notre vie, notre salut, notre espérance, notre guérison et notre résurrection à tous.</a:t>
                      </a:r>
                      <a:r>
                        <a:rPr kumimoji="0" lang="en-C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الذين سبقوا فرقدوا </a:t>
                      </a:r>
                      <a:r>
                        <a:rPr kumimoji="0" lang="ar-SA" altLang="zh-CN" sz="3200" b="0" i="0" u="none" strike="noStrike" cap="none" normalizeH="0" baseline="0" dirty="0" err="1">
                          <a:ln>
                            <a:noFill/>
                          </a:ln>
                          <a:solidFill>
                            <a:schemeClr val="tx1"/>
                          </a:solidFill>
                          <a:effectLst/>
                          <a:latin typeface="Arial" charset="0"/>
                          <a:cs typeface="Arial" charset="0"/>
                        </a:rPr>
                        <a:t>نيحهم</a:t>
                      </a:r>
                      <a:r>
                        <a:rPr kumimoji="0" lang="ar-SA" altLang="zh-CN" sz="3200" b="0" i="0" u="none" strike="noStrike" cap="none" normalizeH="0" baseline="0" dirty="0">
                          <a:ln>
                            <a:noFill/>
                          </a:ln>
                          <a:solidFill>
                            <a:schemeClr val="tx1"/>
                          </a:solidFill>
                          <a:effectLst/>
                          <a:latin typeface="Arial" charset="0"/>
                          <a:cs typeface="Arial" charset="0"/>
                        </a:rPr>
                        <a:t> المرضي اشفهم </a:t>
                      </a:r>
                      <a:r>
                        <a:rPr kumimoji="0" lang="ar-SA" altLang="zh-CN" sz="3200" b="0" i="0" u="none" strike="noStrike" cap="none" normalizeH="0" baseline="0" dirty="0" err="1">
                          <a:ln>
                            <a:noFill/>
                          </a:ln>
                          <a:solidFill>
                            <a:schemeClr val="tx1"/>
                          </a:solidFill>
                          <a:effectLst/>
                          <a:latin typeface="Arial" charset="0"/>
                          <a:cs typeface="Arial" charset="0"/>
                        </a:rPr>
                        <a:t>لانك</a:t>
                      </a:r>
                      <a:r>
                        <a:rPr kumimoji="0" lang="ar-SA"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err="1">
                          <a:ln>
                            <a:noFill/>
                          </a:ln>
                          <a:solidFill>
                            <a:schemeClr val="tx1"/>
                          </a:solidFill>
                          <a:effectLst/>
                          <a:latin typeface="Arial" charset="0"/>
                          <a:cs typeface="Arial" charset="0"/>
                        </a:rPr>
                        <a:t>انت</a:t>
                      </a:r>
                      <a:r>
                        <a:rPr kumimoji="0" lang="ar-SA" altLang="zh-CN" sz="3200" b="0" i="0" u="none" strike="noStrike" cap="none" normalizeH="0" baseline="0" dirty="0">
                          <a:ln>
                            <a:noFill/>
                          </a:ln>
                          <a:solidFill>
                            <a:schemeClr val="tx1"/>
                          </a:solidFill>
                          <a:effectLst/>
                          <a:latin typeface="Arial" charset="0"/>
                          <a:cs typeface="Arial" charset="0"/>
                        </a:rPr>
                        <a:t> هو حياتنا كلنا وخلاصنا كلنا ورجاؤنا كلنا وشفاؤنا كلنا وقيامتنا كلنا</a:t>
                      </a:r>
                      <a:r>
                        <a:rPr kumimoji="0" lang="en-CA" altLang="zh-CN" sz="3200" b="0" i="0" u="none" strike="noStrike" cap="none" normalizeH="0" baseline="0" dirty="0">
                          <a:ln>
                            <a:noFill/>
                          </a:ln>
                          <a:solidFill>
                            <a:schemeClr val="tx1"/>
                          </a:solidFill>
                          <a:effectLst/>
                          <a:latin typeface="Arial" charset="0"/>
                          <a:ea typeface="SimSun" pitchFamily="2" charset="-122"/>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0583D96-0DD2-4789-B696-2F03FBA1DB7F}"/>
              </a:ext>
            </a:extLst>
          </p:cNvPr>
          <p:cNvSpPr/>
          <p:nvPr/>
        </p:nvSpPr>
        <p:spPr bwMode="auto">
          <a:xfrm>
            <a:off x="44577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40665" name="Group 25"/>
          <p:cNvGraphicFramePr>
            <a:graphicFrameLocks noGrp="1"/>
          </p:cNvGraphicFramePr>
          <p:nvPr>
            <p:extLst>
              <p:ext uri="{D42A27DB-BD31-4B8C-83A1-F6EECF244321}">
                <p14:modId xmlns:p14="http://schemas.microsoft.com/office/powerpoint/2010/main" val="653048155"/>
              </p:ext>
            </p:extLst>
          </p:nvPr>
        </p:nvGraphicFramePr>
        <p:xfrm>
          <a:off x="0" y="220494"/>
          <a:ext cx="9144000" cy="4059676"/>
        </p:xfrm>
        <a:graphic>
          <a:graphicData uri="http://schemas.openxmlformats.org/drawingml/2006/table">
            <a:tbl>
              <a:tblPr/>
              <a:tblGrid>
                <a:gridCol w="5453974">
                  <a:extLst>
                    <a:ext uri="{9D8B030D-6E8A-4147-A177-3AD203B41FA5}">
                      <a16:colId xmlns:a16="http://schemas.microsoft.com/office/drawing/2014/main" val="20000"/>
                    </a:ext>
                  </a:extLst>
                </a:gridCol>
                <a:gridCol w="3690026">
                  <a:extLst>
                    <a:ext uri="{9D8B030D-6E8A-4147-A177-3AD203B41FA5}">
                      <a16:colId xmlns:a16="http://schemas.microsoft.com/office/drawing/2014/main" val="20001"/>
                    </a:ext>
                  </a:extLst>
                </a:gridCol>
              </a:tblGrid>
              <a:tr h="1776108">
                <a:tc>
                  <a:txBody>
                    <a:bodyPr/>
                    <a:lstStyle/>
                    <a:p>
                      <a:pPr algn="ctr"/>
                      <a:r>
                        <a:rPr kumimoji="0" lang="fr-FR" sz="2400" b="0" i="0" u="none" strike="noStrike" cap="none" normalizeH="0" baseline="0" dirty="0">
                          <a:ln>
                            <a:noFill/>
                          </a:ln>
                          <a:solidFill>
                            <a:schemeClr val="tx1"/>
                          </a:solidFill>
                          <a:effectLst/>
                          <a:latin typeface="Arial" charset="0"/>
                          <a:cs typeface="Arial" charset="0"/>
                        </a:rPr>
                        <a:t>Intercède, ô toi qui sonnes </a:t>
                      </a:r>
                    </a:p>
                    <a:p>
                      <a:pPr algn="ctr"/>
                      <a:r>
                        <a:rPr kumimoji="0" lang="fr-FR" sz="2400" b="0" i="0" u="none" strike="noStrike" cap="none" normalizeH="0" baseline="0" dirty="0">
                          <a:ln>
                            <a:noFill/>
                          </a:ln>
                          <a:solidFill>
                            <a:schemeClr val="tx1"/>
                          </a:solidFill>
                          <a:effectLst/>
                          <a:latin typeface="Arial" charset="0"/>
                          <a:cs typeface="Arial" charset="0"/>
                        </a:rPr>
                        <a:t>Les trompettes de la Pâque </a:t>
                      </a:r>
                    </a:p>
                    <a:p>
                      <a:pPr algn="ctr"/>
                      <a:r>
                        <a:rPr kumimoji="0" lang="fr-FR" sz="2400" b="0" i="0" u="none" strike="noStrike" cap="none" normalizeH="0" baseline="0" dirty="0">
                          <a:ln>
                            <a:noFill/>
                          </a:ln>
                          <a:solidFill>
                            <a:schemeClr val="tx1"/>
                          </a:solidFill>
                          <a:effectLst/>
                          <a:latin typeface="Arial" charset="0"/>
                          <a:cs typeface="Arial" charset="0"/>
                        </a:rPr>
                        <a:t>Ô Michel chef des célestes </a:t>
                      </a:r>
                    </a:p>
                    <a:p>
                      <a:pPr algn="ctr"/>
                      <a:r>
                        <a:rPr kumimoji="0" lang="fr-FR"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إشفع</a:t>
                      </a:r>
                      <a:r>
                        <a:rPr kumimoji="0" lang="ar-EG" sz="2800" b="0" i="0" u="none" strike="noStrike" cap="none" normalizeH="0" baseline="0" dirty="0">
                          <a:ln>
                            <a:noFill/>
                          </a:ln>
                          <a:solidFill>
                            <a:schemeClr val="tx1"/>
                          </a:solidFill>
                          <a:effectLst/>
                          <a:latin typeface="Arial" charset="0"/>
                          <a:cs typeface="Arial" charset="0"/>
                        </a:rPr>
                        <a:t> فينا، أيها المُبوق</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بالقيامة، ميخائيل رئيس</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ar-EG" sz="2800" b="0" i="0" u="none" strike="noStrike" cap="none" normalizeH="0" baseline="0" dirty="0">
                          <a:ln>
                            <a:noFill/>
                          </a:ln>
                          <a:solidFill>
                            <a:schemeClr val="tx1"/>
                          </a:solidFill>
                          <a:effectLst/>
                          <a:latin typeface="Arial" charset="0"/>
                          <a:cs typeface="Arial" charset="0"/>
                        </a:rPr>
                        <a:t>، ليغفر لنا</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خطايانا</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83568">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picalpict</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a~nactacic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p~~</a:t>
                      </a:r>
                      <a:r>
                        <a:rPr kumimoji="0" lang="en-US" sz="3600" b="0" i="0" u="none" strike="noStrike" cap="none" normalizeH="0" baseline="0" dirty="0" err="1">
                          <a:ln>
                            <a:noFill/>
                          </a:ln>
                          <a:solidFill>
                            <a:srgbClr val="FFFF00"/>
                          </a:solidFill>
                          <a:effectLst/>
                          <a:latin typeface="Coptic1" pitchFamily="2" charset="0"/>
                          <a:cs typeface="Arial" charset="0"/>
                        </a:rPr>
                        <a:t>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F4AF84F1-AD56-4021-96D2-E627D85E5317}"/>
              </a:ext>
            </a:extLst>
          </p:cNvPr>
          <p:cNvSpPr>
            <a:spLocks noChangeArrowheads="1"/>
          </p:cNvSpPr>
          <p:nvPr/>
        </p:nvSpPr>
        <p:spPr bwMode="auto">
          <a:xfrm>
            <a:off x="624867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pic>
        <p:nvPicPr>
          <p:cNvPr id="7" name="Image 6">
            <a:extLst>
              <a:ext uri="{FF2B5EF4-FFF2-40B4-BE49-F238E27FC236}">
                <a16:creationId xmlns:a16="http://schemas.microsoft.com/office/drawing/2014/main" id="{75747E73-7846-4985-8FFB-CD1931F5C7A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3445339201"/>
      </p:ext>
    </p:extLst>
  </p:cSld>
  <p:clrMapOvr>
    <a:masterClrMapping/>
  </p:clrMapOvr>
  <p:transition/>
</p:sld>
</file>

<file path=ppt/slides/slide1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D4FD4C57-00F6-410B-9A5E-B5B27AD3689A}"/>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47314068"/>
      </p:ext>
    </p:extLst>
  </p:cSld>
  <p:clrMapOvr>
    <a:masterClrMapping/>
  </p:clrMapOvr>
  <p:transition/>
</p:sld>
</file>

<file path=ppt/slides/slide1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2DE8D92A-0AB1-41C4-A077-A303B649E8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3" name="Group 60">
            <a:extLst>
              <a:ext uri="{FF2B5EF4-FFF2-40B4-BE49-F238E27FC236}">
                <a16:creationId xmlns:a16="http://schemas.microsoft.com/office/drawing/2014/main" id="{68F34D30-9593-4EC2-8834-B1DA9927A21A}"/>
              </a:ext>
            </a:extLst>
          </p:cNvPr>
          <p:cNvGraphicFramePr>
            <a:graphicFrameLocks noGrp="1"/>
          </p:cNvGraphicFramePr>
          <p:nvPr>
            <p:extLst>
              <p:ext uri="{D42A27DB-BD31-4B8C-83A1-F6EECF244321}">
                <p14:modId xmlns:p14="http://schemas.microsoft.com/office/powerpoint/2010/main" val="3636901647"/>
              </p:ext>
            </p:extLst>
          </p:nvPr>
        </p:nvGraphicFramePr>
        <p:xfrm>
          <a:off x="1371600" y="59499"/>
          <a:ext cx="6400800" cy="372841"/>
        </p:xfrm>
        <a:graphic>
          <a:graphicData uri="http://schemas.openxmlformats.org/drawingml/2006/table">
            <a:tbl>
              <a:tblPr/>
              <a:tblGrid>
                <a:gridCol w="6400800">
                  <a:extLst>
                    <a:ext uri="{9D8B030D-6E8A-4147-A177-3AD203B41FA5}">
                      <a16:colId xmlns:a16="http://schemas.microsoft.com/office/drawing/2014/main" val="20000"/>
                    </a:ext>
                  </a:extLst>
                </a:gridCol>
              </a:tblGrid>
              <a:tr h="372841">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Dimanche de Thomas - </a:t>
                      </a:r>
                      <a:r>
                        <a:rPr lang="ar-EG" sz="1800" dirty="0"/>
                        <a:t>احد توما</a:t>
                      </a:r>
                      <a:endParaRPr lang="en-CA" sz="1800" dirty="0"/>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4" name="Group 35">
            <a:extLst>
              <a:ext uri="{FF2B5EF4-FFF2-40B4-BE49-F238E27FC236}">
                <a16:creationId xmlns:a16="http://schemas.microsoft.com/office/drawing/2014/main" id="{E163C103-2367-4125-A091-272B39413F5D}"/>
              </a:ext>
            </a:extLst>
          </p:cNvPr>
          <p:cNvGraphicFramePr>
            <a:graphicFrameLocks noGrp="1"/>
          </p:cNvGraphicFramePr>
          <p:nvPr>
            <p:extLst>
              <p:ext uri="{D42A27DB-BD31-4B8C-83A1-F6EECF244321}">
                <p14:modId xmlns:p14="http://schemas.microsoft.com/office/powerpoint/2010/main" val="632389873"/>
              </p:ext>
            </p:extLst>
          </p:nvPr>
        </p:nvGraphicFramePr>
        <p:xfrm>
          <a:off x="0" y="539750"/>
          <a:ext cx="9144000" cy="4229924"/>
        </p:xfrm>
        <a:graphic>
          <a:graphicData uri="http://schemas.openxmlformats.org/drawingml/2006/table">
            <a:tbl>
              <a:tblPr/>
              <a:tblGrid>
                <a:gridCol w="5656881">
                  <a:extLst>
                    <a:ext uri="{9D8B030D-6E8A-4147-A177-3AD203B41FA5}">
                      <a16:colId xmlns:a16="http://schemas.microsoft.com/office/drawing/2014/main" val="20000"/>
                    </a:ext>
                  </a:extLst>
                </a:gridCol>
                <a:gridCol w="3487119">
                  <a:extLst>
                    <a:ext uri="{9D8B030D-6E8A-4147-A177-3AD203B41FA5}">
                      <a16:colId xmlns:a16="http://schemas.microsoft.com/office/drawing/2014/main" val="20001"/>
                    </a:ext>
                  </a:extLst>
                </a:gridCol>
              </a:tblGrid>
              <a:tr h="1749825">
                <a:tc>
                  <a:txBody>
                    <a:bodyPr/>
                    <a:lstStyle/>
                    <a:p>
                      <a:pPr algn="ctr"/>
                      <a:r>
                        <a:rPr lang="fr-FR" sz="2400" b="0" i="0" u="none" strike="noStrike" kern="1200" baseline="0" dirty="0">
                          <a:solidFill>
                            <a:schemeClr val="tx1"/>
                          </a:solidFill>
                          <a:latin typeface="+mn-lt"/>
                          <a:ea typeface="+mn-ea"/>
                          <a:cs typeface="+mn-cs"/>
                        </a:rPr>
                        <a:t>Le huitième jour, les</a:t>
                      </a:r>
                    </a:p>
                    <a:p>
                      <a:pPr algn="ctr"/>
                      <a:r>
                        <a:rPr lang="fr-FR" sz="2400" b="0" i="0" u="none" strike="noStrike" kern="1200" baseline="0" dirty="0">
                          <a:solidFill>
                            <a:schemeClr val="tx1"/>
                          </a:solidFill>
                          <a:latin typeface="+mn-lt"/>
                          <a:ea typeface="+mn-ea"/>
                          <a:cs typeface="+mn-cs"/>
                        </a:rPr>
                        <a:t>disciples étaient réunis,</a:t>
                      </a:r>
                    </a:p>
                    <a:p>
                      <a:pPr algn="ctr"/>
                      <a:r>
                        <a:rPr lang="fr-FR" sz="2400" b="0" i="0" u="none" strike="noStrike" kern="1200" baseline="0" dirty="0">
                          <a:solidFill>
                            <a:schemeClr val="tx1"/>
                          </a:solidFill>
                          <a:latin typeface="+mn-lt"/>
                          <a:ea typeface="+mn-ea"/>
                          <a:cs typeface="+mn-cs"/>
                        </a:rPr>
                        <a:t>Thomas était avec eux, et</a:t>
                      </a:r>
                    </a:p>
                    <a:p>
                      <a:pPr algn="ctr"/>
                      <a:r>
                        <a:rPr lang="fr-FR" sz="2400" b="0" i="0" u="none" strike="noStrike" kern="1200" baseline="0" dirty="0">
                          <a:solidFill>
                            <a:schemeClr val="tx1"/>
                          </a:solidFill>
                          <a:latin typeface="+mn-lt"/>
                          <a:ea typeface="+mn-ea"/>
                          <a:cs typeface="+mn-cs"/>
                        </a:rPr>
                        <a:t>les portes étaient closes.</a:t>
                      </a:r>
                      <a:endParaRPr kumimoji="0" lang="en-US" sz="4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في اليوم الثامن، كان</a:t>
                      </a:r>
                    </a:p>
                    <a:p>
                      <a:pPr algn="ctr"/>
                      <a:r>
                        <a:rPr lang="ar-EG" sz="2800" b="0" i="0" u="none" strike="noStrike" kern="1200" baseline="0" dirty="0">
                          <a:solidFill>
                            <a:schemeClr val="tx1"/>
                          </a:solidFill>
                          <a:latin typeface="+mn-lt"/>
                          <a:ea typeface="+mn-ea"/>
                          <a:cs typeface="+mn-cs"/>
                        </a:rPr>
                        <a:t>التلاميذ مجتمعين، ومعهم</a:t>
                      </a:r>
                    </a:p>
                    <a:p>
                      <a:pPr algn="ctr"/>
                      <a:r>
                        <a:rPr lang="ar-EG" sz="2800" b="0" i="0" u="none" strike="noStrike" kern="1200" baseline="0" dirty="0">
                          <a:solidFill>
                            <a:schemeClr val="tx1"/>
                          </a:solidFill>
                          <a:latin typeface="+mn-lt"/>
                          <a:ea typeface="+mn-ea"/>
                          <a:cs typeface="+mn-cs"/>
                        </a:rPr>
                        <a:t>توما، وكانت الأبواب مغلقة.</a:t>
                      </a:r>
                      <a:endParaRPr kumimoji="0" lang="en-US" sz="4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80099">
                <a:tc gridSpan="2">
                  <a:txBody>
                    <a:bodyPr/>
                    <a:lstStyle/>
                    <a:p>
                      <a:pPr algn="ctr"/>
                      <a:r>
                        <a:rPr lang="fr-FR" sz="4000" b="0" i="0" u="none" strike="noStrike" kern="1200" baseline="0" dirty="0" err="1">
                          <a:solidFill>
                            <a:srgbClr val="FFFF00"/>
                          </a:solidFill>
                          <a:latin typeface="Avva_Marcos" panose="04020500000000000000" pitchFamily="82" charset="0"/>
                          <a:ea typeface="+mn-ea"/>
                          <a:cs typeface="+mn-cs"/>
                        </a:rPr>
                        <a:t>Q</a:t>
                      </a:r>
                      <a:r>
                        <a:rPr lang="fr-FR" sz="4000" b="0" i="0" u="none" strike="noStrike" kern="1200" baseline="0" dirty="0" err="1">
                          <a:solidFill>
                            <a:srgbClr val="FFFF00"/>
                          </a:solidFill>
                          <a:latin typeface="Coptic1" pitchFamily="2" charset="0"/>
                          <a:ea typeface="+mn-ea"/>
                          <a:cs typeface="+mn-cs"/>
                        </a:rPr>
                        <a:t>en</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pimah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s~m</a:t>
                      </a:r>
                      <a:r>
                        <a:rPr lang="fr-FR" sz="4000" b="0" i="0" u="none" strike="noStrike" kern="1200" baseline="0" dirty="0">
                          <a:solidFill>
                            <a:srgbClr val="FFFF00"/>
                          </a:solidFill>
                          <a:latin typeface="Coptic1" pitchFamily="2" charset="0"/>
                          <a:ea typeface="+mn-ea"/>
                          <a:cs typeface="+mn-cs"/>
                        </a:rPr>
                        <a:t>/n </a:t>
                      </a:r>
                      <a:r>
                        <a:rPr lang="fr-FR" sz="4000" b="0" i="0" u="none" strike="noStrike" kern="1200" baseline="0" dirty="0" err="1">
                          <a:solidFill>
                            <a:srgbClr val="FFFF00"/>
                          </a:solidFill>
                          <a:latin typeface="Coptic1" pitchFamily="2" charset="0"/>
                          <a:ea typeface="+mn-ea"/>
                          <a:cs typeface="+mn-cs"/>
                        </a:rPr>
                        <a:t>n~e~hoo~u</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nauyou</a:t>
                      </a:r>
                      <a:r>
                        <a:rPr lang="fr-FR" sz="4000" b="0" i="0" u="none" strike="noStrike" kern="1200" baseline="0" dirty="0">
                          <a:solidFill>
                            <a:srgbClr val="FFFF00"/>
                          </a:solidFill>
                          <a:latin typeface="Coptic1" pitchFamily="2" charset="0"/>
                          <a:ea typeface="+mn-ea"/>
                          <a:cs typeface="+mn-cs"/>
                        </a:rPr>
                        <a:t>/t </a:t>
                      </a:r>
                      <a:r>
                        <a:rPr lang="fr-FR" sz="4000" b="0" i="0" u="none" strike="noStrike" kern="1200" baseline="0" dirty="0" err="1">
                          <a:solidFill>
                            <a:srgbClr val="FFFF00"/>
                          </a:solidFill>
                          <a:latin typeface="Coptic1" pitchFamily="2" charset="0"/>
                          <a:ea typeface="+mn-ea"/>
                          <a:cs typeface="+mn-cs"/>
                        </a:rPr>
                        <a:t>e~qoun</a:t>
                      </a:r>
                      <a:r>
                        <a:rPr lang="fr-FR" sz="4000" b="0" i="0" u="none" strike="noStrike" kern="1200" baseline="0" dirty="0">
                          <a:solidFill>
                            <a:srgbClr val="FFFF00"/>
                          </a:solidFill>
                          <a:latin typeface="Coptic1" pitchFamily="2" charset="0"/>
                          <a:ea typeface="+mn-ea"/>
                          <a:cs typeface="+mn-cs"/>
                        </a:rPr>
                        <a:t> </a:t>
                      </a:r>
                      <a:r>
                        <a:rPr lang="es-ES" sz="4000" b="0" i="0" u="none" strike="noStrike" kern="1200" baseline="0" dirty="0" err="1">
                          <a:solidFill>
                            <a:srgbClr val="FFFF00"/>
                          </a:solidFill>
                          <a:latin typeface="Coptic1" pitchFamily="2" charset="0"/>
                          <a:ea typeface="+mn-ea"/>
                          <a:cs typeface="+mn-cs"/>
                        </a:rPr>
                        <a:t>n~je</a:t>
                      </a:r>
                      <a:r>
                        <a:rPr lang="es-ES" sz="4000" b="0" i="0" u="none" strike="noStrike" kern="1200" baseline="0" dirty="0">
                          <a:solidFill>
                            <a:srgbClr val="FFFF00"/>
                          </a:solidFill>
                          <a:latin typeface="Coptic1" pitchFamily="2" charset="0"/>
                          <a:ea typeface="+mn-ea"/>
                          <a:cs typeface="+mn-cs"/>
                        </a:rPr>
                        <a:t> </a:t>
                      </a:r>
                      <a:r>
                        <a:rPr lang="es-ES" sz="4000" b="0" i="0" u="none" strike="noStrike" kern="1200" baseline="0" dirty="0" err="1">
                          <a:solidFill>
                            <a:srgbClr val="FFFF00"/>
                          </a:solidFill>
                          <a:latin typeface="Coptic1" pitchFamily="2" charset="0"/>
                          <a:ea typeface="+mn-ea"/>
                          <a:cs typeface="+mn-cs"/>
                        </a:rPr>
                        <a:t>nimay</a:t>
                      </a:r>
                      <a:r>
                        <a:rPr lang="es-ES" sz="4000" b="0" i="0" u="none" strike="noStrike" kern="1200" baseline="0" dirty="0">
                          <a:solidFill>
                            <a:srgbClr val="FFFF00"/>
                          </a:solidFill>
                          <a:latin typeface="Coptic1" pitchFamily="2" charset="0"/>
                          <a:ea typeface="+mn-ea"/>
                          <a:cs typeface="+mn-cs"/>
                        </a:rPr>
                        <a:t>/t/c: </a:t>
                      </a:r>
                    </a:p>
                    <a:p>
                      <a:pPr algn="ctr"/>
                      <a:r>
                        <a:rPr lang="es-ES" sz="4000" b="0" i="0" u="none" strike="noStrike" kern="1200" baseline="0" dirty="0" err="1">
                          <a:solidFill>
                            <a:srgbClr val="FFFF00"/>
                          </a:solidFill>
                          <a:latin typeface="Coptic1" pitchFamily="2" charset="0"/>
                          <a:ea typeface="+mn-ea"/>
                          <a:cs typeface="+mn-cs"/>
                        </a:rPr>
                        <a:t>naf</a:t>
                      </a:r>
                      <a:r>
                        <a:rPr lang="es-ES"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nemaf</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n~je</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Ywmac</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nare</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nirwo~u</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ecsotem</a:t>
                      </a:r>
                      <a:r>
                        <a:rPr lang="fr-FR" sz="4000" b="0" i="0" u="none" strike="noStrike" kern="1200" baseline="0" dirty="0">
                          <a:solidFill>
                            <a:srgbClr val="FFFF00"/>
                          </a:solidFill>
                          <a:latin typeface="Coptic1" pitchFamily="2" charset="0"/>
                          <a:ea typeface="+mn-ea"/>
                          <a:cs typeface="+mn-cs"/>
                        </a:rPr>
                        <a:t>.</a:t>
                      </a:r>
                      <a:endParaRPr kumimoji="0" lang="pt-BR" sz="44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22913317-F6CB-4651-824E-DE5639F66D37}"/>
              </a:ext>
            </a:extLst>
          </p:cNvPr>
          <p:cNvSpPr/>
          <p:nvPr/>
        </p:nvSpPr>
        <p:spPr bwMode="auto">
          <a:xfrm>
            <a:off x="6248400" y="496570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Retour</a:t>
            </a:r>
          </a:p>
        </p:txBody>
      </p:sp>
    </p:spTree>
    <p:extLst>
      <p:ext uri="{BB962C8B-B14F-4D97-AF65-F5344CB8AC3E}">
        <p14:creationId xmlns:p14="http://schemas.microsoft.com/office/powerpoint/2010/main" val="4141118766"/>
      </p:ext>
    </p:extLst>
  </p:cSld>
  <p:clrMapOvr>
    <a:masterClrMapping/>
  </p:clrMapOvr>
  <p:transition/>
</p:sld>
</file>

<file path=ppt/slides/slide1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2DE8D92A-0AB1-41C4-A077-A303B649E8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Group 35">
            <a:extLst>
              <a:ext uri="{FF2B5EF4-FFF2-40B4-BE49-F238E27FC236}">
                <a16:creationId xmlns:a16="http://schemas.microsoft.com/office/drawing/2014/main" id="{E163C103-2367-4125-A091-272B39413F5D}"/>
              </a:ext>
            </a:extLst>
          </p:cNvPr>
          <p:cNvGraphicFramePr>
            <a:graphicFrameLocks noGrp="1"/>
          </p:cNvGraphicFramePr>
          <p:nvPr>
            <p:extLst>
              <p:ext uri="{D42A27DB-BD31-4B8C-83A1-F6EECF244321}">
                <p14:modId xmlns:p14="http://schemas.microsoft.com/office/powerpoint/2010/main" val="291586848"/>
              </p:ext>
            </p:extLst>
          </p:nvPr>
        </p:nvGraphicFramePr>
        <p:xfrm>
          <a:off x="0" y="107950"/>
          <a:ext cx="9144000" cy="4532090"/>
        </p:xfrm>
        <a:graphic>
          <a:graphicData uri="http://schemas.openxmlformats.org/drawingml/2006/table">
            <a:tbl>
              <a:tblPr/>
              <a:tblGrid>
                <a:gridCol w="5656881">
                  <a:extLst>
                    <a:ext uri="{9D8B030D-6E8A-4147-A177-3AD203B41FA5}">
                      <a16:colId xmlns:a16="http://schemas.microsoft.com/office/drawing/2014/main" val="20000"/>
                    </a:ext>
                  </a:extLst>
                </a:gridCol>
                <a:gridCol w="3487119">
                  <a:extLst>
                    <a:ext uri="{9D8B030D-6E8A-4147-A177-3AD203B41FA5}">
                      <a16:colId xmlns:a16="http://schemas.microsoft.com/office/drawing/2014/main" val="20001"/>
                    </a:ext>
                  </a:extLst>
                </a:gridCol>
              </a:tblGrid>
              <a:tr h="1930529">
                <a:tc>
                  <a:txBody>
                    <a:bodyPr/>
                    <a:lstStyle/>
                    <a:p>
                      <a:pPr algn="ctr"/>
                      <a:r>
                        <a:rPr lang="fr-FR" sz="2400" b="0" i="0" u="none" strike="noStrike" kern="1200" baseline="0" dirty="0">
                          <a:solidFill>
                            <a:schemeClr val="tx1"/>
                          </a:solidFill>
                          <a:latin typeface="+mn-lt"/>
                          <a:ea typeface="+mn-ea"/>
                          <a:cs typeface="+mn-cs"/>
                        </a:rPr>
                        <a:t>Notre Seigneur Jésus- Christ, </a:t>
                      </a:r>
                    </a:p>
                    <a:p>
                      <a:pPr algn="ctr"/>
                      <a:r>
                        <a:rPr lang="fr-FR" sz="2400" b="0" i="0" u="none" strike="noStrike" kern="1200" baseline="0" dirty="0">
                          <a:solidFill>
                            <a:schemeClr val="tx1"/>
                          </a:solidFill>
                          <a:latin typeface="+mn-lt"/>
                          <a:ea typeface="+mn-ea"/>
                          <a:cs typeface="+mn-cs"/>
                        </a:rPr>
                        <a:t>se tint au milieu d’eux, </a:t>
                      </a:r>
                    </a:p>
                    <a:p>
                      <a:pPr algn="ctr"/>
                      <a:r>
                        <a:rPr lang="fr-FR" sz="2400" b="0" i="0" u="none" strike="noStrike" kern="1200" baseline="0" dirty="0">
                          <a:solidFill>
                            <a:schemeClr val="tx1"/>
                          </a:solidFill>
                          <a:latin typeface="+mn-lt"/>
                          <a:ea typeface="+mn-ea"/>
                          <a:cs typeface="+mn-cs"/>
                        </a:rPr>
                        <a:t>et dit: “La paix soit avec vous, </a:t>
                      </a:r>
                    </a:p>
                    <a:p>
                      <a:pPr algn="ctr"/>
                      <a:r>
                        <a:rPr lang="fr-FR" sz="2400" b="0" i="0" u="none" strike="noStrike" kern="1200" baseline="0" dirty="0">
                          <a:solidFill>
                            <a:schemeClr val="tx1"/>
                          </a:solidFill>
                          <a:latin typeface="+mn-lt"/>
                          <a:ea typeface="+mn-ea"/>
                          <a:cs typeface="+mn-cs"/>
                        </a:rPr>
                        <a:t>bien-aimés” et Il dit:</a:t>
                      </a:r>
                      <a:endParaRPr kumimoji="0" lang="en-US" sz="4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algn="ctr"/>
                      <a:r>
                        <a:rPr lang="ar-EG" sz="3200" b="0" i="0" u="none" strike="noStrike" kern="1200" baseline="0" dirty="0">
                          <a:solidFill>
                            <a:schemeClr val="tx1"/>
                          </a:solidFill>
                          <a:latin typeface="+mn-lt"/>
                          <a:ea typeface="+mn-ea"/>
                          <a:cs typeface="+mn-cs"/>
                        </a:rPr>
                        <a:t>ربنا يسوع المسيح، وقف</a:t>
                      </a:r>
                    </a:p>
                    <a:p>
                      <a:pPr algn="ctr"/>
                      <a:r>
                        <a:rPr lang="ar-EG" sz="3200" b="0" i="0" u="none" strike="noStrike" kern="1200" baseline="0" dirty="0">
                          <a:solidFill>
                            <a:schemeClr val="tx1"/>
                          </a:solidFill>
                          <a:latin typeface="+mn-lt"/>
                          <a:ea typeface="+mn-ea"/>
                          <a:cs typeface="+mn-cs"/>
                        </a:rPr>
                        <a:t>في وسطهم، وقال سلام</a:t>
                      </a:r>
                    </a:p>
                    <a:p>
                      <a:pPr algn="ctr"/>
                      <a:r>
                        <a:rPr lang="ar-EG" sz="3200" b="0" i="0" u="none" strike="noStrike" kern="1200" baseline="0" dirty="0">
                          <a:solidFill>
                            <a:schemeClr val="tx1"/>
                          </a:solidFill>
                          <a:latin typeface="+mn-lt"/>
                          <a:ea typeface="+mn-ea"/>
                          <a:cs typeface="+mn-cs"/>
                        </a:rPr>
                        <a:t>لكم، يا أحبائي وقال.</a:t>
                      </a:r>
                      <a:endParaRPr kumimoji="0" lang="en-US" sz="4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01561">
                <a:tc gridSpan="2">
                  <a:txBody>
                    <a:bodyPr/>
                    <a:lstStyle/>
                    <a:p>
                      <a:pPr algn="ctr"/>
                      <a:r>
                        <a:rPr lang="fr-FR" sz="4000" b="0" i="0" u="none" strike="noStrike" kern="1200" baseline="0" dirty="0" err="1">
                          <a:solidFill>
                            <a:srgbClr val="FFFF00"/>
                          </a:solidFill>
                          <a:latin typeface="Coptic1" pitchFamily="2" charset="0"/>
                          <a:ea typeface="+mn-ea"/>
                          <a:cs typeface="+mn-cs"/>
                        </a:rPr>
                        <a:t>Afo~hi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e~ratf</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qen</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toum</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n~je</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peno#c</a:t>
                      </a:r>
                      <a:r>
                        <a:rPr lang="fr-FR" sz="4000" b="0" i="0" u="none" strike="noStrike" kern="1200" baseline="0" dirty="0">
                          <a:solidFill>
                            <a:srgbClr val="FFFF00"/>
                          </a:solidFill>
                          <a:latin typeface="Coptic1" pitchFamily="2" charset="0"/>
                          <a:ea typeface="+mn-ea"/>
                          <a:cs typeface="+mn-cs"/>
                        </a:rPr>
                        <a:t># I/#</a:t>
                      </a:r>
                      <a:r>
                        <a:rPr lang="fr-FR" sz="4000" b="0" i="0" u="none" strike="noStrike" kern="1200" baseline="0" dirty="0" err="1">
                          <a:solidFill>
                            <a:srgbClr val="FFFF00"/>
                          </a:solidFill>
                          <a:latin typeface="Coptic1" pitchFamily="2" charset="0"/>
                          <a:ea typeface="+mn-ea"/>
                          <a:cs typeface="+mn-cs"/>
                        </a:rPr>
                        <a:t>c#</a:t>
                      </a:r>
                      <a:r>
                        <a:rPr lang="fr-FR" sz="4000" b="0" i="0" u="none" strike="noStrike" kern="1200" baseline="0" dirty="0">
                          <a:solidFill>
                            <a:srgbClr val="FFFF00"/>
                          </a:solidFill>
                          <a:latin typeface="Coptic1" pitchFamily="2" charset="0"/>
                          <a:ea typeface="+mn-ea"/>
                          <a:cs typeface="+mn-cs"/>
                        </a:rPr>
                        <a:t> </a:t>
                      </a:r>
                      <a:r>
                        <a:rPr lang="nl-NL" sz="4000" b="0" i="0" u="none" strike="noStrike" kern="1200" baseline="0" dirty="0" err="1">
                          <a:solidFill>
                            <a:srgbClr val="FFFF00"/>
                          </a:solidFill>
                          <a:latin typeface="Coptic1" pitchFamily="2" charset="0"/>
                          <a:ea typeface="+mn-ea"/>
                          <a:cs typeface="+mn-cs"/>
                        </a:rPr>
                        <a:t>P,#c</a:t>
                      </a:r>
                      <a:r>
                        <a:rPr lang="nl-NL" sz="4000" b="0" i="0" u="none" strike="noStrike" kern="1200" baseline="0" dirty="0">
                          <a:solidFill>
                            <a:srgbClr val="FFFF00"/>
                          </a:solidFill>
                          <a:latin typeface="Coptic1" pitchFamily="2" charset="0"/>
                          <a:ea typeface="+mn-ea"/>
                          <a:cs typeface="+mn-cs"/>
                        </a:rPr>
                        <a:t>#: </a:t>
                      </a:r>
                    </a:p>
                    <a:p>
                      <a:pPr algn="ctr"/>
                      <a:r>
                        <a:rPr lang="nl-NL" sz="4000" b="0" i="0" u="none" strike="noStrike" kern="1200" baseline="0" dirty="0" err="1">
                          <a:solidFill>
                            <a:srgbClr val="FFFF00"/>
                          </a:solidFill>
                          <a:latin typeface="Coptic1" pitchFamily="2" charset="0"/>
                          <a:ea typeface="+mn-ea"/>
                          <a:cs typeface="+mn-cs"/>
                        </a:rPr>
                        <a:t>pejaf</a:t>
                      </a:r>
                      <a:r>
                        <a:rPr lang="nl-NL" sz="4000" b="0" i="0" u="none" strike="noStrike" kern="1200" baseline="0" dirty="0">
                          <a:solidFill>
                            <a:srgbClr val="FFFF00"/>
                          </a:solidFill>
                          <a:latin typeface="Coptic1" pitchFamily="2" charset="0"/>
                          <a:ea typeface="+mn-ea"/>
                          <a:cs typeface="+mn-cs"/>
                        </a:rPr>
                        <a:t> je </a:t>
                      </a:r>
                      <a:r>
                        <a:rPr lang="nl-NL" sz="4000" b="0" i="0" u="none" strike="noStrike" kern="1200" baseline="0" dirty="0" err="1">
                          <a:solidFill>
                            <a:srgbClr val="FFFF00"/>
                          </a:solidFill>
                          <a:latin typeface="Coptic1" pitchFamily="2" charset="0"/>
                          <a:ea typeface="+mn-ea"/>
                          <a:cs typeface="+mn-cs"/>
                        </a:rPr>
                        <a:t>t~hir</a:t>
                      </a:r>
                      <a:r>
                        <a:rPr lang="nl-NL" sz="4000" b="0" i="0" u="none" strike="noStrike" kern="1200" baseline="0" dirty="0">
                          <a:solidFill>
                            <a:srgbClr val="FFFF00"/>
                          </a:solidFill>
                          <a:latin typeface="Coptic1" pitchFamily="2" charset="0"/>
                          <a:ea typeface="+mn-ea"/>
                          <a:cs typeface="+mn-cs"/>
                        </a:rPr>
                        <a:t>/n/ </a:t>
                      </a:r>
                      <a:r>
                        <a:rPr lang="fr-FR" sz="4000" b="0" i="0" u="none" strike="noStrike" kern="1200" baseline="0" dirty="0" err="1">
                          <a:solidFill>
                            <a:srgbClr val="FFFF00"/>
                          </a:solidFill>
                          <a:latin typeface="Coptic1" pitchFamily="2" charset="0"/>
                          <a:ea typeface="+mn-ea"/>
                          <a:cs typeface="+mn-cs"/>
                        </a:rPr>
                        <a:t>nemwten</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namenra</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ouoh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pejaf</a:t>
                      </a:r>
                      <a:r>
                        <a:rPr lang="fr-FR" sz="4000" b="0" i="0" u="none" strike="noStrike" kern="1200" baseline="0" dirty="0">
                          <a:solidFill>
                            <a:srgbClr val="FFFF00"/>
                          </a:solidFill>
                          <a:latin typeface="Coptic1" pitchFamily="2" charset="0"/>
                          <a:ea typeface="+mn-ea"/>
                          <a:cs typeface="+mn-cs"/>
                        </a:rPr>
                        <a:t>.</a:t>
                      </a:r>
                      <a:endParaRPr kumimoji="0" lang="pt-BR" sz="44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457486544"/>
      </p:ext>
    </p:extLst>
  </p:cSld>
  <p:clrMapOvr>
    <a:masterClrMapping/>
  </p:clrMapOvr>
  <p:transition/>
</p:sld>
</file>

<file path=ppt/slides/slide1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2DE8D92A-0AB1-41C4-A077-A303B649E8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Group 35">
            <a:extLst>
              <a:ext uri="{FF2B5EF4-FFF2-40B4-BE49-F238E27FC236}">
                <a16:creationId xmlns:a16="http://schemas.microsoft.com/office/drawing/2014/main" id="{E163C103-2367-4125-A091-272B39413F5D}"/>
              </a:ext>
            </a:extLst>
          </p:cNvPr>
          <p:cNvGraphicFramePr>
            <a:graphicFrameLocks noGrp="1"/>
          </p:cNvGraphicFramePr>
          <p:nvPr>
            <p:extLst>
              <p:ext uri="{D42A27DB-BD31-4B8C-83A1-F6EECF244321}">
                <p14:modId xmlns:p14="http://schemas.microsoft.com/office/powerpoint/2010/main" val="3361748960"/>
              </p:ext>
            </p:extLst>
          </p:nvPr>
        </p:nvGraphicFramePr>
        <p:xfrm>
          <a:off x="0" y="101600"/>
          <a:ext cx="9144000" cy="4532090"/>
        </p:xfrm>
        <a:graphic>
          <a:graphicData uri="http://schemas.openxmlformats.org/drawingml/2006/table">
            <a:tbl>
              <a:tblPr/>
              <a:tblGrid>
                <a:gridCol w="5429250">
                  <a:extLst>
                    <a:ext uri="{9D8B030D-6E8A-4147-A177-3AD203B41FA5}">
                      <a16:colId xmlns:a16="http://schemas.microsoft.com/office/drawing/2014/main" val="20000"/>
                    </a:ext>
                  </a:extLst>
                </a:gridCol>
                <a:gridCol w="3714750">
                  <a:extLst>
                    <a:ext uri="{9D8B030D-6E8A-4147-A177-3AD203B41FA5}">
                      <a16:colId xmlns:a16="http://schemas.microsoft.com/office/drawing/2014/main" val="20001"/>
                    </a:ext>
                  </a:extLst>
                </a:gridCol>
              </a:tblGrid>
              <a:tr h="1930529">
                <a:tc>
                  <a:txBody>
                    <a:bodyPr/>
                    <a:lstStyle/>
                    <a:p>
                      <a:pPr algn="ctr"/>
                      <a:r>
                        <a:rPr lang="fr-FR" sz="2400" b="0" i="0" u="none" strike="noStrike" kern="1200" baseline="0" dirty="0">
                          <a:solidFill>
                            <a:schemeClr val="tx1"/>
                          </a:solidFill>
                          <a:latin typeface="+mn-lt"/>
                          <a:ea typeface="+mn-ea"/>
                          <a:cs typeface="+mn-cs"/>
                        </a:rPr>
                        <a:t>Ramène Thomas ton doigt</a:t>
                      </a:r>
                    </a:p>
                    <a:p>
                      <a:pPr algn="ctr"/>
                      <a:r>
                        <a:rPr lang="fr-FR" sz="2400" b="0" i="0" u="none" strike="noStrike" kern="1200" baseline="0" dirty="0">
                          <a:solidFill>
                            <a:schemeClr val="tx1"/>
                          </a:solidFill>
                          <a:latin typeface="+mn-lt"/>
                          <a:ea typeface="+mn-ea"/>
                          <a:cs typeface="+mn-cs"/>
                        </a:rPr>
                        <a:t>ici, mets ta main dans mon</a:t>
                      </a:r>
                    </a:p>
                    <a:p>
                      <a:pPr algn="ctr"/>
                      <a:r>
                        <a:rPr lang="fr-FR" sz="2400" b="0" i="0" u="none" strike="noStrike" kern="1200" baseline="0" dirty="0">
                          <a:solidFill>
                            <a:schemeClr val="tx1"/>
                          </a:solidFill>
                          <a:latin typeface="+mn-lt"/>
                          <a:ea typeface="+mn-ea"/>
                          <a:cs typeface="+mn-cs"/>
                        </a:rPr>
                        <a:t>côté, et ne sois pas</a:t>
                      </a:r>
                    </a:p>
                    <a:p>
                      <a:pPr algn="ctr"/>
                      <a:r>
                        <a:rPr lang="fr-FR" sz="2400" b="0" i="0" u="none" strike="noStrike" kern="1200" baseline="0" dirty="0">
                          <a:solidFill>
                            <a:schemeClr val="tx1"/>
                          </a:solidFill>
                          <a:latin typeface="+mn-lt"/>
                          <a:ea typeface="+mn-ea"/>
                          <a:cs typeface="+mn-cs"/>
                        </a:rPr>
                        <a:t>incroyant mais croyant.</a:t>
                      </a:r>
                      <a:endParaRPr kumimoji="0" lang="en-US" sz="4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يا توما هات أصبعك، إلى</a:t>
                      </a:r>
                    </a:p>
                    <a:p>
                      <a:pPr algn="ctr"/>
                      <a:r>
                        <a:rPr lang="ar-EG" sz="2800" b="0" i="0" u="none" strike="noStrike" kern="1200" baseline="0" dirty="0">
                          <a:solidFill>
                            <a:schemeClr val="tx1"/>
                          </a:solidFill>
                          <a:latin typeface="+mn-lt"/>
                          <a:ea typeface="+mn-ea"/>
                          <a:cs typeface="+mn-cs"/>
                        </a:rPr>
                        <a:t>هنا، وضَع يدك في جنبي،</a:t>
                      </a:r>
                    </a:p>
                    <a:p>
                      <a:pPr algn="ctr"/>
                      <a:r>
                        <a:rPr lang="ar-EG" sz="2800" b="0" i="0" u="none" strike="noStrike" kern="1200" baseline="0" dirty="0">
                          <a:solidFill>
                            <a:schemeClr val="tx1"/>
                          </a:solidFill>
                          <a:latin typeface="+mn-lt"/>
                          <a:ea typeface="+mn-ea"/>
                          <a:cs typeface="+mn-cs"/>
                        </a:rPr>
                        <a:t>ولا تكن غير مؤمن بل مؤمنا .</a:t>
                      </a:r>
                      <a:endParaRPr kumimoji="0" lang="en-US" sz="4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0156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Ywmac ma pekt/b m~nai:</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a~n/ou tekjij: </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 tekjij qen pac~vir:</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m~perernah] alla nah].</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069714467"/>
      </p:ext>
    </p:extLst>
  </p:cSld>
  <p:clrMapOvr>
    <a:masterClrMapping/>
  </p:clrMapOvr>
  <p:transition/>
</p:sld>
</file>

<file path=ppt/slides/slide1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2DE8D92A-0AB1-41C4-A077-A303B649E8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Group 35">
            <a:extLst>
              <a:ext uri="{FF2B5EF4-FFF2-40B4-BE49-F238E27FC236}">
                <a16:creationId xmlns:a16="http://schemas.microsoft.com/office/drawing/2014/main" id="{E163C103-2367-4125-A091-272B39413F5D}"/>
              </a:ext>
            </a:extLst>
          </p:cNvPr>
          <p:cNvGraphicFramePr>
            <a:graphicFrameLocks noGrp="1"/>
          </p:cNvGraphicFramePr>
          <p:nvPr>
            <p:extLst>
              <p:ext uri="{D42A27DB-BD31-4B8C-83A1-F6EECF244321}">
                <p14:modId xmlns:p14="http://schemas.microsoft.com/office/powerpoint/2010/main" val="364596938"/>
              </p:ext>
            </p:extLst>
          </p:nvPr>
        </p:nvGraphicFramePr>
        <p:xfrm>
          <a:off x="0" y="82550"/>
          <a:ext cx="9144000" cy="4532090"/>
        </p:xfrm>
        <a:graphic>
          <a:graphicData uri="http://schemas.openxmlformats.org/drawingml/2006/table">
            <a:tbl>
              <a:tblPr/>
              <a:tblGrid>
                <a:gridCol w="5656881">
                  <a:extLst>
                    <a:ext uri="{9D8B030D-6E8A-4147-A177-3AD203B41FA5}">
                      <a16:colId xmlns:a16="http://schemas.microsoft.com/office/drawing/2014/main" val="20000"/>
                    </a:ext>
                  </a:extLst>
                </a:gridCol>
                <a:gridCol w="3487119">
                  <a:extLst>
                    <a:ext uri="{9D8B030D-6E8A-4147-A177-3AD203B41FA5}">
                      <a16:colId xmlns:a16="http://schemas.microsoft.com/office/drawing/2014/main" val="20001"/>
                    </a:ext>
                  </a:extLst>
                </a:gridCol>
              </a:tblGrid>
              <a:tr h="1930529">
                <a:tc>
                  <a:txBody>
                    <a:bodyPr/>
                    <a:lstStyle/>
                    <a:p>
                      <a:pPr algn="ctr"/>
                      <a:r>
                        <a:rPr lang="fr-FR" sz="2400" b="0" i="0" u="none" strike="noStrike" kern="1200" baseline="0" dirty="0">
                          <a:solidFill>
                            <a:schemeClr val="tx1"/>
                          </a:solidFill>
                          <a:latin typeface="+mn-lt"/>
                          <a:ea typeface="+mn-ea"/>
                          <a:cs typeface="+mn-cs"/>
                        </a:rPr>
                        <a:t>Thomas s’écria en disant:</a:t>
                      </a:r>
                    </a:p>
                    <a:p>
                      <a:pPr algn="ctr"/>
                      <a:r>
                        <a:rPr lang="fr-FR" sz="2400" b="0" i="0" u="none" strike="noStrike" kern="1200" baseline="0" dirty="0">
                          <a:solidFill>
                            <a:schemeClr val="tx1"/>
                          </a:solidFill>
                          <a:latin typeface="+mn-lt"/>
                          <a:ea typeface="+mn-ea"/>
                          <a:cs typeface="+mn-cs"/>
                        </a:rPr>
                        <a:t>« Mon Seigneur et mon Dieu » </a:t>
                      </a:r>
                    </a:p>
                    <a:p>
                      <a:pPr algn="ctr"/>
                      <a:r>
                        <a:rPr lang="fr-FR" sz="2400" b="0" i="0" u="none" strike="noStrike" kern="1200" baseline="0" dirty="0">
                          <a:solidFill>
                            <a:schemeClr val="tx1"/>
                          </a:solidFill>
                          <a:latin typeface="+mn-lt"/>
                          <a:ea typeface="+mn-ea"/>
                          <a:cs typeface="+mn-cs"/>
                        </a:rPr>
                        <a:t>Jésus lui dit:</a:t>
                      </a:r>
                    </a:p>
                    <a:p>
                      <a:pPr algn="ctr"/>
                      <a:r>
                        <a:rPr lang="fr-FR" sz="2400" b="0" i="0" u="none" strike="noStrike" kern="1200" baseline="0" dirty="0">
                          <a:solidFill>
                            <a:schemeClr val="tx1"/>
                          </a:solidFill>
                          <a:latin typeface="+mn-lt"/>
                          <a:ea typeface="+mn-ea"/>
                          <a:cs typeface="+mn-cs"/>
                        </a:rPr>
                        <a:t>« Quand tu m’as vu, tu as cru. »</a:t>
                      </a:r>
                      <a:endParaRPr kumimoji="0" lang="en-US" sz="4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فصرخ توما قائلا ، ربي</a:t>
                      </a:r>
                    </a:p>
                    <a:p>
                      <a:pPr algn="ctr"/>
                      <a:r>
                        <a:rPr lang="ar-EG" sz="2800" b="0" i="0" u="none" strike="noStrike" kern="1200" baseline="0" dirty="0">
                          <a:solidFill>
                            <a:schemeClr val="tx1"/>
                          </a:solidFill>
                          <a:latin typeface="+mn-lt"/>
                          <a:ea typeface="+mn-ea"/>
                          <a:cs typeface="+mn-cs"/>
                        </a:rPr>
                        <a:t>وإلهي، قال له يسوع، لما</a:t>
                      </a:r>
                    </a:p>
                    <a:p>
                      <a:pPr algn="ctr"/>
                      <a:r>
                        <a:rPr lang="ar-EG" sz="2800" b="0" i="0" u="none" strike="noStrike" kern="1200" baseline="0" dirty="0" err="1">
                          <a:solidFill>
                            <a:schemeClr val="tx1"/>
                          </a:solidFill>
                          <a:latin typeface="+mn-lt"/>
                          <a:ea typeface="+mn-ea"/>
                          <a:cs typeface="+mn-cs"/>
                        </a:rPr>
                        <a:t>رأيتنى</a:t>
                      </a:r>
                      <a:r>
                        <a:rPr lang="ar-EG" sz="2800" b="0" i="0" u="none" strike="noStrike" kern="1200" baseline="0" dirty="0">
                          <a:solidFill>
                            <a:schemeClr val="tx1"/>
                          </a:solidFill>
                          <a:latin typeface="+mn-lt"/>
                          <a:ea typeface="+mn-ea"/>
                          <a:cs typeface="+mn-cs"/>
                        </a:rPr>
                        <a:t> آمنت.</a:t>
                      </a:r>
                      <a:endParaRPr kumimoji="0" lang="en-US" sz="4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0156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Ywmac de afw~s e~bol:</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pao#c# ouoh panou]:</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pejaf naf n~je I/#c#: </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aknau e~roi aknah].</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694319993"/>
      </p:ext>
    </p:extLst>
  </p:cSld>
  <p:clrMapOvr>
    <a:masterClrMapping/>
  </p:clrMapOvr>
  <p:transition/>
</p:sld>
</file>

<file path=ppt/slides/slide1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2DE8D92A-0AB1-41C4-A077-A303B649E8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Group 35">
            <a:extLst>
              <a:ext uri="{FF2B5EF4-FFF2-40B4-BE49-F238E27FC236}">
                <a16:creationId xmlns:a16="http://schemas.microsoft.com/office/drawing/2014/main" id="{E163C103-2367-4125-A091-272B39413F5D}"/>
              </a:ext>
            </a:extLst>
          </p:cNvPr>
          <p:cNvGraphicFramePr>
            <a:graphicFrameLocks noGrp="1"/>
          </p:cNvGraphicFramePr>
          <p:nvPr>
            <p:extLst>
              <p:ext uri="{D42A27DB-BD31-4B8C-83A1-F6EECF244321}">
                <p14:modId xmlns:p14="http://schemas.microsoft.com/office/powerpoint/2010/main" val="3752706495"/>
              </p:ext>
            </p:extLst>
          </p:nvPr>
        </p:nvGraphicFramePr>
        <p:xfrm>
          <a:off x="0" y="120650"/>
          <a:ext cx="9144000" cy="4532090"/>
        </p:xfrm>
        <a:graphic>
          <a:graphicData uri="http://schemas.openxmlformats.org/drawingml/2006/table">
            <a:tbl>
              <a:tblPr/>
              <a:tblGrid>
                <a:gridCol w="5656881">
                  <a:extLst>
                    <a:ext uri="{9D8B030D-6E8A-4147-A177-3AD203B41FA5}">
                      <a16:colId xmlns:a16="http://schemas.microsoft.com/office/drawing/2014/main" val="20000"/>
                    </a:ext>
                  </a:extLst>
                </a:gridCol>
                <a:gridCol w="3487119">
                  <a:extLst>
                    <a:ext uri="{9D8B030D-6E8A-4147-A177-3AD203B41FA5}">
                      <a16:colId xmlns:a16="http://schemas.microsoft.com/office/drawing/2014/main" val="20001"/>
                    </a:ext>
                  </a:extLst>
                </a:gridCol>
              </a:tblGrid>
              <a:tr h="1930529">
                <a:tc>
                  <a:txBody>
                    <a:bodyPr/>
                    <a:lstStyle/>
                    <a:p>
                      <a:pPr algn="ctr"/>
                      <a:r>
                        <a:rPr kumimoji="0" lang="fr-FR" sz="2400" b="0" i="0" u="none" strike="noStrike" cap="none" normalizeH="0" baseline="0" dirty="0">
                          <a:ln>
                            <a:noFill/>
                          </a:ln>
                          <a:solidFill>
                            <a:schemeClr val="tx1"/>
                          </a:solidFill>
                          <a:effectLst/>
                          <a:latin typeface="Arial" charset="0"/>
                          <a:cs typeface="Arial" charset="0"/>
                        </a:rPr>
                        <a:t>Heureux celui qui me reçoit, </a:t>
                      </a:r>
                    </a:p>
                    <a:p>
                      <a:pPr algn="ctr"/>
                      <a:r>
                        <a:rPr kumimoji="0" lang="fr-FR" sz="2400" b="0" i="0" u="none" strike="noStrike" cap="none" normalizeH="0" baseline="0" dirty="0">
                          <a:ln>
                            <a:noFill/>
                          </a:ln>
                          <a:solidFill>
                            <a:schemeClr val="tx1"/>
                          </a:solidFill>
                          <a:effectLst/>
                          <a:latin typeface="Arial" charset="0"/>
                          <a:cs typeface="Arial" charset="0"/>
                        </a:rPr>
                        <a:t>et crois en moi sans m’avoir vu. </a:t>
                      </a:r>
                    </a:p>
                    <a:p>
                      <a:pPr algn="ctr"/>
                      <a:r>
                        <a:rPr kumimoji="0" lang="fr-FR" sz="2400" b="0" i="0" u="none" strike="noStrike" cap="none" normalizeH="0" baseline="0" dirty="0">
                          <a:ln>
                            <a:noFill/>
                          </a:ln>
                          <a:solidFill>
                            <a:schemeClr val="tx1"/>
                          </a:solidFill>
                          <a:effectLst/>
                          <a:latin typeface="Arial" charset="0"/>
                          <a:cs typeface="Arial" charset="0"/>
                        </a:rPr>
                        <a:t>Rends-nous dignes de croire en Toi,</a:t>
                      </a:r>
                    </a:p>
                    <a:p>
                      <a:pPr algn="ctr"/>
                      <a:r>
                        <a:rPr kumimoji="0" lang="fr-FR" sz="2400" b="0" i="0" u="none" strike="noStrike" cap="none" normalizeH="0" baseline="0" dirty="0">
                          <a:ln>
                            <a:noFill/>
                          </a:ln>
                          <a:solidFill>
                            <a:schemeClr val="tx1"/>
                          </a:solidFill>
                          <a:effectLst/>
                          <a:latin typeface="Arial" charset="0"/>
                          <a:cs typeface="Arial" charset="0"/>
                        </a:rPr>
                        <a:t>notre Maître, le Roi, le Christ.</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طوبى لمن يقبل إليَّ،</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ويؤمن بي ولم يراني،</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إجعلنا</a:t>
                      </a:r>
                      <a:r>
                        <a:rPr kumimoji="0" lang="ar-EG" sz="2400" b="0" i="0" u="none" strike="noStrike" cap="none" normalizeH="0" baseline="0" dirty="0">
                          <a:ln>
                            <a:noFill/>
                          </a:ln>
                          <a:solidFill>
                            <a:schemeClr val="tx1"/>
                          </a:solidFill>
                          <a:effectLst/>
                          <a:latin typeface="Arial" charset="0"/>
                          <a:cs typeface="Arial" charset="0"/>
                        </a:rPr>
                        <a:t> مستحقين أن نؤمن</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بكَ، يا سيدنا الملك</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المسيح.</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0156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W~o~uniatou n~nie~taun/ou:</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e~roi a~nau annah] e~roi an:</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a~riten n~e~mp~sa n~tennah] e~rok: </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w~ penn/b p~o~uro P,#c#.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434542583"/>
      </p:ext>
    </p:extLst>
  </p:cSld>
  <p:clrMapOvr>
    <a:masterClrMapping/>
  </p:clrMapOvr>
  <p:transition/>
</p:sld>
</file>

<file path=ppt/slides/slide1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Group 21">
            <a:extLst>
              <a:ext uri="{FF2B5EF4-FFF2-40B4-BE49-F238E27FC236}">
                <a16:creationId xmlns:a16="http://schemas.microsoft.com/office/drawing/2014/main" id="{7AA74C11-57B6-4474-86B1-F80425340054}"/>
              </a:ext>
            </a:extLst>
          </p:cNvPr>
          <p:cNvGraphicFramePr>
            <a:graphicFrameLocks noGrp="1"/>
          </p:cNvGraphicFramePr>
          <p:nvPr>
            <p:extLst>
              <p:ext uri="{D42A27DB-BD31-4B8C-83A1-F6EECF244321}">
                <p14:modId xmlns:p14="http://schemas.microsoft.com/office/powerpoint/2010/main" val="2188125469"/>
              </p:ext>
            </p:extLst>
          </p:nvPr>
        </p:nvGraphicFramePr>
        <p:xfrm>
          <a:off x="0" y="252290"/>
          <a:ext cx="9144000" cy="4268910"/>
        </p:xfrm>
        <a:graphic>
          <a:graphicData uri="http://schemas.openxmlformats.org/drawingml/2006/table">
            <a:tbl>
              <a:tblPr/>
              <a:tblGrid>
                <a:gridCol w="5966847">
                  <a:extLst>
                    <a:ext uri="{9D8B030D-6E8A-4147-A177-3AD203B41FA5}">
                      <a16:colId xmlns:a16="http://schemas.microsoft.com/office/drawing/2014/main" val="20000"/>
                    </a:ext>
                  </a:extLst>
                </a:gridCol>
                <a:gridCol w="3177153">
                  <a:extLst>
                    <a:ext uri="{9D8B030D-6E8A-4147-A177-3AD203B41FA5}">
                      <a16:colId xmlns:a16="http://schemas.microsoft.com/office/drawing/2014/main" val="20001"/>
                    </a:ext>
                  </a:extLst>
                </a:gridCol>
              </a:tblGrid>
              <a:tr h="1867648">
                <a:tc>
                  <a:txBody>
                    <a:bodyPr/>
                    <a:lstStyle/>
                    <a:p>
                      <a:pPr algn="ctr"/>
                      <a:r>
                        <a:rPr lang="fr-FR" sz="2400" b="0" i="0" u="none" strike="noStrike" kern="1200" baseline="0" dirty="0">
                          <a:solidFill>
                            <a:schemeClr val="tx1"/>
                          </a:solidFill>
                          <a:latin typeface="+mn-lt"/>
                          <a:ea typeface="+mn-ea"/>
                          <a:cs typeface="+mn-cs"/>
                        </a:rPr>
                        <a:t>Pour cela, nous sommes riches </a:t>
                      </a:r>
                    </a:p>
                    <a:p>
                      <a:pPr algn="ctr"/>
                      <a:r>
                        <a:rPr lang="fr-FR" sz="2400" b="0" i="0" u="none" strike="noStrike" kern="1200" baseline="0" dirty="0">
                          <a:solidFill>
                            <a:schemeClr val="tx1"/>
                          </a:solidFill>
                          <a:latin typeface="+mn-lt"/>
                          <a:ea typeface="+mn-ea"/>
                          <a:cs typeface="+mn-cs"/>
                        </a:rPr>
                        <a:t>Riches de ces dons parfaits </a:t>
                      </a:r>
                    </a:p>
                    <a:p>
                      <a:pPr algn="ctr"/>
                      <a:r>
                        <a:rPr lang="fr-FR" sz="2400" b="0" i="0" u="none" strike="noStrike" kern="1200" baseline="0" dirty="0">
                          <a:solidFill>
                            <a:schemeClr val="tx1"/>
                          </a:solidFill>
                          <a:latin typeface="+mn-lt"/>
                          <a:ea typeface="+mn-ea"/>
                          <a:cs typeface="+mn-cs"/>
                        </a:rPr>
                        <a:t>Et avec joie nous chantons </a:t>
                      </a:r>
                    </a:p>
                    <a:p>
                      <a:pPr algn="ctr"/>
                      <a:r>
                        <a:rPr lang="fr-FR" sz="2400" b="0" i="0" u="none" strike="noStrike" kern="1200" baseline="0" dirty="0">
                          <a:solidFill>
                            <a:schemeClr val="tx1"/>
                          </a:solidFill>
                          <a:latin typeface="+mn-lt"/>
                          <a:ea typeface="+mn-ea"/>
                          <a:cs typeface="+mn-cs"/>
                        </a:rPr>
                        <a:t>En disant: Alléluia.</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فلهذا نحن أغنياء</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بالخيرات الكاملة</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وبإيمان نُرَتِّل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قائلين : </a:t>
                      </a: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1262">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n~ramao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nia~gayon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tener'alin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je Al#. </a:t>
                      </a:r>
                      <a:endParaRPr kumimoji="0" lang="pt-BR" sz="36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505030828"/>
      </p:ext>
    </p:extLst>
  </p:cSld>
  <p:clrMapOvr>
    <a:masterClrMapping/>
  </p:clrMapOvr>
  <p:transition/>
</p:sld>
</file>

<file path=ppt/slides/slide1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Group 27">
            <a:extLst>
              <a:ext uri="{FF2B5EF4-FFF2-40B4-BE49-F238E27FC236}">
                <a16:creationId xmlns:a16="http://schemas.microsoft.com/office/drawing/2014/main" id="{F9EC3E4E-281A-4373-89EF-175EF51DD44F}"/>
              </a:ext>
            </a:extLst>
          </p:cNvPr>
          <p:cNvGraphicFramePr>
            <a:graphicFrameLocks noGrp="1"/>
          </p:cNvGraphicFramePr>
          <p:nvPr>
            <p:extLst>
              <p:ext uri="{D42A27DB-BD31-4B8C-83A1-F6EECF244321}">
                <p14:modId xmlns:p14="http://schemas.microsoft.com/office/powerpoint/2010/main" val="4209164389"/>
              </p:ext>
            </p:extLst>
          </p:nvPr>
        </p:nvGraphicFramePr>
        <p:xfrm>
          <a:off x="0" y="171450"/>
          <a:ext cx="9144000" cy="4356100"/>
        </p:xfrm>
        <a:graphic>
          <a:graphicData uri="http://schemas.openxmlformats.org/drawingml/2006/table">
            <a:tbl>
              <a:tblPr/>
              <a:tblGrid>
                <a:gridCol w="5467350">
                  <a:extLst>
                    <a:ext uri="{9D8B030D-6E8A-4147-A177-3AD203B41FA5}">
                      <a16:colId xmlns:a16="http://schemas.microsoft.com/office/drawing/2014/main" val="20000"/>
                    </a:ext>
                  </a:extLst>
                </a:gridCol>
                <a:gridCol w="3676650">
                  <a:extLst>
                    <a:ext uri="{9D8B030D-6E8A-4147-A177-3AD203B41FA5}">
                      <a16:colId xmlns:a16="http://schemas.microsoft.com/office/drawing/2014/main" val="20001"/>
                    </a:ext>
                  </a:extLst>
                </a:gridCol>
              </a:tblGrid>
              <a:tr h="1798390">
                <a:tc>
                  <a:txBody>
                    <a:bodyPr/>
                    <a:lstStyle/>
                    <a:p>
                      <a:pPr algn="ctr"/>
                      <a:r>
                        <a:rPr lang="fr-FR" sz="2400" b="0" i="0" u="none" strike="noStrike" kern="1200" baseline="0" dirty="0">
                          <a:solidFill>
                            <a:schemeClr val="tx1"/>
                          </a:solidFill>
                          <a:latin typeface="+mn-lt"/>
                          <a:ea typeface="+mn-ea"/>
                          <a:cs typeface="+mn-cs"/>
                        </a:rPr>
                        <a:t>Alléluia </a:t>
                      </a:r>
                      <a:r>
                        <a:rPr lang="fr-FR" sz="2400" b="0" i="0" u="none" strike="noStrike" kern="1200" baseline="0" dirty="0" err="1">
                          <a:solidFill>
                            <a:schemeClr val="tx1"/>
                          </a:solidFill>
                          <a:latin typeface="+mn-lt"/>
                          <a:ea typeface="+mn-ea"/>
                          <a:cs typeface="+mn-cs"/>
                        </a:rPr>
                        <a:t>Alleluia</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err="1">
                          <a:solidFill>
                            <a:schemeClr val="tx1"/>
                          </a:solidFill>
                          <a:latin typeface="+mn-lt"/>
                          <a:ea typeface="+mn-ea"/>
                          <a:cs typeface="+mn-cs"/>
                        </a:rPr>
                        <a:t>Alleluia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Alleluia</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a:solidFill>
                            <a:schemeClr val="tx1"/>
                          </a:solidFill>
                          <a:latin typeface="+mn-lt"/>
                          <a:ea typeface="+mn-ea"/>
                          <a:cs typeface="+mn-cs"/>
                        </a:rPr>
                        <a:t>Jésus-Christ le Roi de gloire </a:t>
                      </a:r>
                    </a:p>
                    <a:p>
                      <a:pPr algn="ctr"/>
                      <a:r>
                        <a:rPr lang="fr-FR" sz="2400" b="0" i="0" u="none" strike="noStrike" kern="1200" baseline="0" dirty="0">
                          <a:solidFill>
                            <a:schemeClr val="tx1"/>
                          </a:solidFill>
                          <a:latin typeface="+mn-lt"/>
                          <a:ea typeface="+mn-ea"/>
                          <a:cs typeface="+mn-cs"/>
                        </a:rPr>
                        <a:t>Est ressuscité des morts.</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هلليلويا هلليلويا</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هلليلويا هلليلويا.</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يسوع المسيح ملك المجد</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قام من بين الأموات .</a:t>
                      </a:r>
                      <a:endParaRPr kumimoji="0" lang="en-US" sz="24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771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 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 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aftwnf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eymwout</a:t>
                      </a:r>
                      <a:r>
                        <a:rPr kumimoji="0" lang="en-US" sz="3600" b="0" i="0" u="none" strike="noStrike" cap="none" normalizeH="0" baseline="0" dirty="0">
                          <a:ln>
                            <a:noFill/>
                          </a:ln>
                          <a:solidFill>
                            <a:srgbClr val="FFFF00"/>
                          </a:solidFill>
                          <a:effectLst/>
                          <a:latin typeface="Coptic1" pitchFamily="2" charset="0"/>
                          <a:cs typeface="Arial" charset="0"/>
                        </a:rPr>
                        <a:t>. </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80964503"/>
      </p:ext>
    </p:extLst>
  </p:cSld>
  <p:clrMapOvr>
    <a:masterClrMapping/>
  </p:clrMapOvr>
  <p:transition/>
</p:sld>
</file>

<file path=ppt/slides/slide1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Group 25">
            <a:extLst>
              <a:ext uri="{FF2B5EF4-FFF2-40B4-BE49-F238E27FC236}">
                <a16:creationId xmlns:a16="http://schemas.microsoft.com/office/drawing/2014/main" id="{F1568C11-EEA0-4E2E-9E90-9F2CEDA01599}"/>
              </a:ext>
            </a:extLst>
          </p:cNvPr>
          <p:cNvGraphicFramePr>
            <a:graphicFrameLocks noGrp="1"/>
          </p:cNvGraphicFramePr>
          <p:nvPr>
            <p:extLst>
              <p:ext uri="{D42A27DB-BD31-4B8C-83A1-F6EECF244321}">
                <p14:modId xmlns:p14="http://schemas.microsoft.com/office/powerpoint/2010/main" val="525385275"/>
              </p:ext>
            </p:extLst>
          </p:nvPr>
        </p:nvGraphicFramePr>
        <p:xfrm>
          <a:off x="0" y="303584"/>
          <a:ext cx="9144000" cy="3976586"/>
        </p:xfrm>
        <a:graphic>
          <a:graphicData uri="http://schemas.openxmlformats.org/drawingml/2006/table">
            <a:tbl>
              <a:tblPr/>
              <a:tblGrid>
                <a:gridCol w="5453974">
                  <a:extLst>
                    <a:ext uri="{9D8B030D-6E8A-4147-A177-3AD203B41FA5}">
                      <a16:colId xmlns:a16="http://schemas.microsoft.com/office/drawing/2014/main" val="20000"/>
                    </a:ext>
                  </a:extLst>
                </a:gridCol>
                <a:gridCol w="3690026">
                  <a:extLst>
                    <a:ext uri="{9D8B030D-6E8A-4147-A177-3AD203B41FA5}">
                      <a16:colId xmlns:a16="http://schemas.microsoft.com/office/drawing/2014/main" val="20001"/>
                    </a:ext>
                  </a:extLst>
                </a:gridCol>
              </a:tblGrid>
              <a:tr h="1739756">
                <a:tc>
                  <a:txBody>
                    <a:bodyPr/>
                    <a:lstStyle/>
                    <a:p>
                      <a:pPr algn="ctr"/>
                      <a:r>
                        <a:rPr lang="fr-FR" sz="2400" b="0" i="0" u="none" strike="noStrike" kern="1200" baseline="0" dirty="0">
                          <a:solidFill>
                            <a:schemeClr val="tx1"/>
                          </a:solidFill>
                          <a:latin typeface="+mn-lt"/>
                          <a:ea typeface="+mn-ea"/>
                          <a:cs typeface="+mn-cs"/>
                        </a:rPr>
                        <a:t>Lui à qui est due la gloire </a:t>
                      </a:r>
                    </a:p>
                    <a:p>
                      <a:pPr algn="ctr"/>
                      <a:r>
                        <a:rPr lang="fr-FR" sz="2400" b="0" i="0" u="none" strike="noStrike" kern="1200" baseline="0" dirty="0">
                          <a:solidFill>
                            <a:schemeClr val="tx1"/>
                          </a:solidFill>
                          <a:latin typeface="+mn-lt"/>
                          <a:ea typeface="+mn-ea"/>
                          <a:cs typeface="+mn-cs"/>
                        </a:rPr>
                        <a:t>Avec Son Père Très-Bon </a:t>
                      </a:r>
                    </a:p>
                    <a:p>
                      <a:pPr algn="ctr"/>
                      <a:r>
                        <a:rPr lang="fr-FR" sz="2400" b="0" i="0" u="none" strike="noStrike" kern="1200" baseline="0" dirty="0">
                          <a:solidFill>
                            <a:schemeClr val="tx1"/>
                          </a:solidFill>
                          <a:latin typeface="+mn-lt"/>
                          <a:ea typeface="+mn-ea"/>
                          <a:cs typeface="+mn-cs"/>
                        </a:rPr>
                        <a:t>Et avec le Saint-Esprit </a:t>
                      </a:r>
                    </a:p>
                    <a:p>
                      <a:pPr algn="ctr"/>
                      <a:r>
                        <a:rPr lang="fr-FR" sz="2400" b="0" i="0" u="none" strike="noStrike" kern="1200" baseline="0" dirty="0">
                          <a:solidFill>
                            <a:schemeClr val="tx1"/>
                          </a:solidFill>
                          <a:latin typeface="+mn-lt"/>
                          <a:ea typeface="+mn-ea"/>
                          <a:cs typeface="+mn-cs"/>
                        </a:rPr>
                        <a:t>Maintenant et à jamais.</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الذى </a:t>
                      </a:r>
                      <a:r>
                        <a:rPr kumimoji="0" lang="ar-SA" sz="2800" b="0" i="0" u="none" strike="noStrike" cap="none" normalizeH="0" baseline="0" dirty="0" err="1">
                          <a:ln>
                            <a:noFill/>
                          </a:ln>
                          <a:solidFill>
                            <a:schemeClr val="tx1"/>
                          </a:solidFill>
                          <a:effectLst/>
                          <a:latin typeface="Arial" charset="0"/>
                          <a:cs typeface="Arial" charset="0"/>
                        </a:rPr>
                        <a:t>ينبغى</a:t>
                      </a:r>
                      <a:r>
                        <a:rPr kumimoji="0" lang="ar-SA" sz="2800" b="0" i="0" u="none" strike="noStrike" cap="none" normalizeH="0" baseline="0" dirty="0">
                          <a:ln>
                            <a:noFill/>
                          </a:ln>
                          <a:solidFill>
                            <a:schemeClr val="tx1"/>
                          </a:solidFill>
                          <a:effectLst/>
                          <a:latin typeface="Arial" charset="0"/>
                          <a:cs typeface="Arial" charset="0"/>
                        </a:rPr>
                        <a:t> له المجد</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مع ابيه الصالح</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 الروح القدس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لآن و الى الأبد.</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3683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567435FB-61B1-4F1E-8D1F-ACBD99FA86CA}"/>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995351239"/>
      </p:ext>
    </p:extLst>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9980" name="Group 60"/>
          <p:cNvGraphicFramePr>
            <a:graphicFrameLocks noGrp="1"/>
          </p:cNvGraphicFramePr>
          <p:nvPr>
            <p:extLst>
              <p:ext uri="{D42A27DB-BD31-4B8C-83A1-F6EECF244321}">
                <p14:modId xmlns:p14="http://schemas.microsoft.com/office/powerpoint/2010/main" val="2600386792"/>
              </p:ext>
            </p:extLst>
          </p:nvPr>
        </p:nvGraphicFramePr>
        <p:xfrm>
          <a:off x="0" y="0"/>
          <a:ext cx="9144000" cy="5143500"/>
        </p:xfrm>
        <a:graphic>
          <a:graphicData uri="http://schemas.openxmlformats.org/drawingml/2006/table">
            <a:tbl>
              <a:tblPr/>
              <a:tblGrid>
                <a:gridCol w="3276600">
                  <a:extLst>
                    <a:ext uri="{9D8B030D-6E8A-4147-A177-3AD203B41FA5}">
                      <a16:colId xmlns:a16="http://schemas.microsoft.com/office/drawing/2014/main" val="20000"/>
                    </a:ext>
                  </a:extLst>
                </a:gridCol>
                <a:gridCol w="3331723">
                  <a:extLst>
                    <a:ext uri="{9D8B030D-6E8A-4147-A177-3AD203B41FA5}">
                      <a16:colId xmlns:a16="http://schemas.microsoft.com/office/drawing/2014/main" val="20001"/>
                    </a:ext>
                  </a:extLst>
                </a:gridCol>
                <a:gridCol w="2535677">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2000" b="0" u="sng" dirty="0" err="1">
                          <a:solidFill>
                            <a:srgbClr val="FF9900"/>
                          </a:solidFill>
                          <a:latin typeface="Coptic1" pitchFamily="2" charset="0"/>
                        </a:rPr>
                        <a:t>PiDiakwn</a:t>
                      </a:r>
                      <a:r>
                        <a:rPr lang="en-CA" sz="2000" b="0" u="sng" dirty="0">
                          <a:solidFill>
                            <a:srgbClr val="FF9900"/>
                          </a:solidFill>
                          <a:latin typeface="Coptic1" pitchFamily="2"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lang="en-CA" sz="2500" b="0" dirty="0" err="1">
                          <a:latin typeface="Coptic1" pitchFamily="2" charset="0"/>
                        </a:rPr>
                        <a:t>Twbh</a:t>
                      </a:r>
                      <a:r>
                        <a:rPr lang="en-CA" sz="2500" b="0" dirty="0">
                          <a:latin typeface="Coptic1" pitchFamily="2" charset="0"/>
                        </a:rPr>
                        <a:t> </a:t>
                      </a:r>
                      <a:r>
                        <a:rPr lang="en-CA" sz="2500" b="0" dirty="0" err="1">
                          <a:latin typeface="Coptic1" pitchFamily="2" charset="0"/>
                        </a:rPr>
                        <a:t>hina</a:t>
                      </a:r>
                      <a:r>
                        <a:rPr lang="en-CA" sz="2500" b="0" dirty="0">
                          <a:latin typeface="Coptic1" pitchFamily="2" charset="0"/>
                        </a:rPr>
                        <a:t> </a:t>
                      </a:r>
                      <a:r>
                        <a:rPr lang="en-CA" sz="2500" b="0" dirty="0" err="1">
                          <a:latin typeface="Coptic1" pitchFamily="2" charset="0"/>
                        </a:rPr>
                        <a:t>n~te</a:t>
                      </a:r>
                      <a:r>
                        <a:rPr lang="en-CA" sz="2500" b="0" dirty="0">
                          <a:latin typeface="Coptic1" pitchFamily="2" charset="0"/>
                        </a:rPr>
                        <a:t> V]</a:t>
                      </a:r>
                      <a:r>
                        <a:rPr lang="en-CA" sz="2500" b="0" baseline="0" dirty="0">
                          <a:latin typeface="Coptic1" pitchFamily="2" charset="0"/>
                        </a:rPr>
                        <a:t> </a:t>
                      </a:r>
                      <a:r>
                        <a:rPr lang="en-CA" sz="2500" b="0" dirty="0" err="1">
                          <a:latin typeface="Coptic1" pitchFamily="2" charset="0"/>
                        </a:rPr>
                        <a:t>nai</a:t>
                      </a:r>
                      <a:r>
                        <a:rPr lang="en-CA" sz="2500" b="0" dirty="0">
                          <a:latin typeface="Coptic1" pitchFamily="2" charset="0"/>
                        </a:rPr>
                        <a:t> nan: </a:t>
                      </a:r>
                      <a:r>
                        <a:rPr lang="en-CA" sz="2500" b="0" dirty="0" err="1">
                          <a:latin typeface="Coptic1" pitchFamily="2" charset="0"/>
                        </a:rPr>
                        <a:t>n~tefsenh</a:t>
                      </a:r>
                      <a:r>
                        <a:rPr lang="en-CA" sz="2500" b="0" dirty="0">
                          <a:latin typeface="Coptic1" pitchFamily="2" charset="0"/>
                        </a:rPr>
                        <a:t>/t</a:t>
                      </a:r>
                      <a:r>
                        <a:rPr lang="en-CA" sz="2500" b="0" baseline="0" dirty="0">
                          <a:latin typeface="Coptic1" pitchFamily="2" charset="0"/>
                        </a:rPr>
                        <a:t> </a:t>
                      </a:r>
                      <a:r>
                        <a:rPr lang="en-CA" sz="2500" b="0" dirty="0" err="1">
                          <a:latin typeface="Coptic1" pitchFamily="2" charset="0"/>
                        </a:rPr>
                        <a:t>qaron</a:t>
                      </a:r>
                      <a:r>
                        <a:rPr lang="en-CA" sz="2500" b="0" dirty="0">
                          <a:latin typeface="Coptic1" pitchFamily="2" charset="0"/>
                        </a:rPr>
                        <a:t> </a:t>
                      </a:r>
                      <a:r>
                        <a:rPr lang="en-CA" sz="2500" b="0" dirty="0" err="1">
                          <a:latin typeface="Coptic1" pitchFamily="2" charset="0"/>
                        </a:rPr>
                        <a:t>n~tefcwtem</a:t>
                      </a:r>
                      <a:r>
                        <a:rPr lang="en-CA" sz="2500" b="0" baseline="0" dirty="0">
                          <a:latin typeface="Coptic1" pitchFamily="2" charset="0"/>
                        </a:rPr>
                        <a:t> </a:t>
                      </a:r>
                      <a:r>
                        <a:rPr lang="en-CA" sz="2500" b="0" dirty="0" err="1">
                          <a:latin typeface="Coptic1" pitchFamily="2" charset="0"/>
                        </a:rPr>
                        <a:t>e~ron</a:t>
                      </a:r>
                      <a:r>
                        <a:rPr lang="en-CA" sz="2500" b="0" dirty="0">
                          <a:latin typeface="Coptic1" pitchFamily="2" charset="0"/>
                        </a:rPr>
                        <a:t>: </a:t>
                      </a:r>
                      <a:r>
                        <a:rPr lang="en-CA" sz="2500" b="0" dirty="0" err="1">
                          <a:latin typeface="Coptic1" pitchFamily="2" charset="0"/>
                        </a:rPr>
                        <a:t>n~teferbo</a:t>
                      </a:r>
                      <a:r>
                        <a:rPr lang="en-CA" sz="2500" b="0" dirty="0">
                          <a:latin typeface="Coptic1" pitchFamily="2" charset="0"/>
                        </a:rPr>
                        <a:t>/yin </a:t>
                      </a:r>
                      <a:r>
                        <a:rPr lang="en-CA" sz="2500" b="0" dirty="0" err="1">
                          <a:latin typeface="Coptic1" pitchFamily="2" charset="0"/>
                        </a:rPr>
                        <a:t>e~ron</a:t>
                      </a:r>
                      <a:r>
                        <a:rPr lang="en-CA" sz="2500" b="0" dirty="0">
                          <a:latin typeface="Coptic1" pitchFamily="2" charset="0"/>
                        </a:rPr>
                        <a:t>: </a:t>
                      </a:r>
                      <a:r>
                        <a:rPr lang="en-CA" sz="2500" b="0" dirty="0" err="1">
                          <a:latin typeface="Coptic1" pitchFamily="2" charset="0"/>
                        </a:rPr>
                        <a:t>n~tef</a:t>
                      </a:r>
                      <a:r>
                        <a:rPr lang="en-CA" sz="2500" b="0" dirty="0">
                          <a:latin typeface="Coptic1" pitchFamily="2" charset="0"/>
                        </a:rPr>
                        <a:t>[</a:t>
                      </a:r>
                      <a:r>
                        <a:rPr lang="en-CA" sz="2500" b="0" dirty="0" err="1">
                          <a:latin typeface="Coptic1" pitchFamily="2" charset="0"/>
                        </a:rPr>
                        <a:t>i</a:t>
                      </a:r>
                      <a:r>
                        <a:rPr lang="en-CA" sz="2500" b="0" dirty="0">
                          <a:latin typeface="Coptic1" pitchFamily="2" charset="0"/>
                        </a:rPr>
                        <a:t> </a:t>
                      </a:r>
                      <a:r>
                        <a:rPr lang="en-CA" sz="2500" b="0" dirty="0" err="1">
                          <a:latin typeface="Coptic1" pitchFamily="2" charset="0"/>
                        </a:rPr>
                        <a:t>n~ni</a:t>
                      </a:r>
                      <a:r>
                        <a:rPr lang="en-CA" sz="2500" b="0" dirty="0">
                          <a:latin typeface="Coptic1" pitchFamily="2" charset="0"/>
                        </a:rPr>
                        <a:t>]ho </a:t>
                      </a:r>
                      <a:r>
                        <a:rPr lang="en-CA" sz="2500" b="0" dirty="0" err="1">
                          <a:latin typeface="Coptic1" pitchFamily="2" charset="0"/>
                        </a:rPr>
                        <a:t>nem</a:t>
                      </a:r>
                      <a:r>
                        <a:rPr lang="en-CA" sz="2500" b="0" baseline="0" dirty="0">
                          <a:latin typeface="Coptic1" pitchFamily="2" charset="0"/>
                        </a:rPr>
                        <a:t> </a:t>
                      </a:r>
                      <a:r>
                        <a:rPr lang="en-CA" sz="2500" b="0" dirty="0" err="1">
                          <a:latin typeface="Coptic1" pitchFamily="2" charset="0"/>
                        </a:rPr>
                        <a:t>nitwbh</a:t>
                      </a:r>
                      <a:r>
                        <a:rPr lang="en-CA" sz="2500" b="0" dirty="0">
                          <a:latin typeface="Coptic1" pitchFamily="2" charset="0"/>
                        </a:rPr>
                        <a:t> </a:t>
                      </a:r>
                      <a:r>
                        <a:rPr lang="en-CA" sz="2500" b="0" dirty="0" err="1">
                          <a:latin typeface="Coptic1" pitchFamily="2" charset="0"/>
                        </a:rPr>
                        <a:t>n~te</a:t>
                      </a:r>
                      <a:r>
                        <a:rPr lang="en-CA" sz="2500" b="0" dirty="0">
                          <a:latin typeface="Coptic1" pitchFamily="2" charset="0"/>
                        </a:rPr>
                        <a:t> n/</a:t>
                      </a:r>
                      <a:r>
                        <a:rPr lang="en-CA" sz="2500" b="0" dirty="0" err="1">
                          <a:latin typeface="Coptic1" pitchFamily="2" charset="0"/>
                        </a:rPr>
                        <a:t>eyouab</a:t>
                      </a:r>
                      <a:r>
                        <a:rPr lang="en-CA" sz="2500" b="0" dirty="0">
                          <a:latin typeface="Coptic1" pitchFamily="2" charset="0"/>
                        </a:rPr>
                        <a:t> </a:t>
                      </a:r>
                      <a:r>
                        <a:rPr lang="en-CA" sz="2500" b="0" dirty="0" err="1">
                          <a:latin typeface="Coptic1" pitchFamily="2" charset="0"/>
                        </a:rPr>
                        <a:t>n~taf</a:t>
                      </a:r>
                      <a:r>
                        <a:rPr lang="en-CA" sz="2500" b="0" dirty="0">
                          <a:latin typeface="Coptic1" pitchFamily="2" charset="0"/>
                        </a:rPr>
                        <a:t> </a:t>
                      </a:r>
                      <a:r>
                        <a:rPr lang="en-CA" sz="2500" b="0" dirty="0" err="1">
                          <a:latin typeface="Coptic1" pitchFamily="2" charset="0"/>
                        </a:rPr>
                        <a:t>n~totou</a:t>
                      </a:r>
                      <a:r>
                        <a:rPr lang="en-CA" sz="2500" b="0" baseline="0" dirty="0">
                          <a:latin typeface="Coptic1" pitchFamily="2" charset="0"/>
                        </a:rPr>
                        <a:t> </a:t>
                      </a:r>
                      <a:r>
                        <a:rPr lang="en-CA" sz="2500" b="0" dirty="0" err="1">
                          <a:latin typeface="Coptic1" pitchFamily="2" charset="0"/>
                        </a:rPr>
                        <a:t>e~h~r</a:t>
                      </a:r>
                      <a:r>
                        <a:rPr lang="en-CA" sz="2500" b="0" dirty="0">
                          <a:latin typeface="Coptic1" pitchFamily="2" charset="0"/>
                        </a:rPr>
                        <a:t>/</a:t>
                      </a:r>
                      <a:r>
                        <a:rPr lang="en-CA" sz="2500" b="0" dirty="0" err="1">
                          <a:latin typeface="Coptic1" pitchFamily="2" charset="0"/>
                        </a:rPr>
                        <a:t>i</a:t>
                      </a:r>
                      <a:r>
                        <a:rPr lang="en-CA" sz="2500" b="0" dirty="0">
                          <a:latin typeface="Coptic1" pitchFamily="2" charset="0"/>
                        </a:rPr>
                        <a:t> </a:t>
                      </a:r>
                      <a:r>
                        <a:rPr lang="en-CA" sz="2500" b="0" dirty="0" err="1">
                          <a:latin typeface="Coptic1" pitchFamily="2" charset="0"/>
                        </a:rPr>
                        <a:t>e~jwn</a:t>
                      </a:r>
                      <a:r>
                        <a:rPr lang="en-CA" sz="2500" b="0" dirty="0">
                          <a:latin typeface="Coptic1" pitchFamily="2" charset="0"/>
                        </a:rPr>
                        <a:t> </a:t>
                      </a:r>
                      <a:r>
                        <a:rPr lang="en-CA" sz="2500" b="0" dirty="0" err="1">
                          <a:latin typeface="Coptic1" pitchFamily="2" charset="0"/>
                        </a:rPr>
                        <a:t>e~pia~gayon</a:t>
                      </a:r>
                      <a:r>
                        <a:rPr lang="en-CA" sz="2500" b="0" dirty="0">
                          <a:latin typeface="Coptic1" pitchFamily="2" charset="0"/>
                        </a:rPr>
                        <a:t> </a:t>
                      </a:r>
                      <a:r>
                        <a:rPr lang="en-CA" sz="2500" b="0" dirty="0" err="1">
                          <a:latin typeface="Coptic1" pitchFamily="2" charset="0"/>
                        </a:rPr>
                        <a:t>n~c</a:t>
                      </a:r>
                      <a:r>
                        <a:rPr lang="en-CA" sz="2500" b="0" dirty="0">
                          <a:latin typeface="Coptic1" pitchFamily="2" charset="0"/>
                        </a:rPr>
                        <a:t>/</a:t>
                      </a:r>
                      <a:r>
                        <a:rPr lang="en-CA" sz="2500" b="0" dirty="0" err="1">
                          <a:latin typeface="Coptic1" pitchFamily="2" charset="0"/>
                        </a:rPr>
                        <a:t>ou</a:t>
                      </a:r>
                      <a:r>
                        <a:rPr lang="en-CA" sz="2500" b="0" dirty="0">
                          <a:latin typeface="Coptic1" pitchFamily="2" charset="0"/>
                        </a:rPr>
                        <a:t> </a:t>
                      </a:r>
                      <a:r>
                        <a:rPr lang="en-CA" sz="2500" b="0" dirty="0" err="1">
                          <a:latin typeface="Coptic1" pitchFamily="2" charset="0"/>
                        </a:rPr>
                        <a:t>niben</a:t>
                      </a:r>
                      <a:r>
                        <a:rPr lang="en-CA" sz="2500" b="0" dirty="0">
                          <a:latin typeface="Coptic1" pitchFamily="2" charset="0"/>
                        </a:rPr>
                        <a:t>.</a:t>
                      </a:r>
                      <a:r>
                        <a:rPr lang="en-CA" sz="2500" b="0" baseline="0" dirty="0">
                          <a:latin typeface="Coptic1" pitchFamily="2" charset="0"/>
                        </a:rPr>
                        <a:t> </a:t>
                      </a:r>
                      <a:r>
                        <a:rPr lang="en-CA" sz="2500" b="0" kern="1200" dirty="0" err="1">
                          <a:solidFill>
                            <a:schemeClr val="tx1"/>
                          </a:solidFill>
                          <a:latin typeface="Coptic1" pitchFamily="2" charset="0"/>
                          <a:ea typeface="+mn-ea"/>
                          <a:cs typeface="+mn-cs"/>
                        </a:rPr>
                        <a:t>n~tef,a</a:t>
                      </a:r>
                      <a:r>
                        <a:rPr lang="en-CA" sz="2500" b="0" kern="1200" dirty="0">
                          <a:solidFill>
                            <a:schemeClr val="tx1"/>
                          </a:solidFill>
                          <a:latin typeface="Coptic1" pitchFamily="2" charset="0"/>
                          <a:ea typeface="+mn-ea"/>
                          <a:cs typeface="+mn-cs"/>
                        </a:rPr>
                        <a:t> </a:t>
                      </a:r>
                      <a:r>
                        <a:rPr lang="en-CA" sz="2500" b="0" kern="1200" dirty="0" err="1">
                          <a:solidFill>
                            <a:schemeClr val="tx1"/>
                          </a:solidFill>
                          <a:latin typeface="Coptic1" pitchFamily="2" charset="0"/>
                          <a:ea typeface="+mn-ea"/>
                          <a:cs typeface="+mn-cs"/>
                        </a:rPr>
                        <a:t>nennobi</a:t>
                      </a:r>
                      <a:r>
                        <a:rPr lang="en-CA" sz="2500" b="0" kern="1200" dirty="0">
                          <a:solidFill>
                            <a:schemeClr val="tx1"/>
                          </a:solidFill>
                          <a:latin typeface="Coptic1" pitchFamily="2" charset="0"/>
                          <a:ea typeface="+mn-ea"/>
                          <a:cs typeface="+mn-cs"/>
                        </a:rPr>
                        <a:t> nan </a:t>
                      </a:r>
                      <a:r>
                        <a:rPr lang="en-CA" sz="2500" b="0" kern="1200" dirty="0" err="1">
                          <a:solidFill>
                            <a:schemeClr val="tx1"/>
                          </a:solidFill>
                          <a:latin typeface="Coptic1" pitchFamily="2" charset="0"/>
                          <a:ea typeface="+mn-ea"/>
                          <a:cs typeface="+mn-cs"/>
                        </a:rPr>
                        <a:t>e~bol</a:t>
                      </a:r>
                      <a:r>
                        <a:rPr lang="en-CA" sz="2500" b="0" kern="1200" dirty="0">
                          <a:solidFill>
                            <a:schemeClr val="tx1"/>
                          </a:solidFill>
                          <a:latin typeface="Coptic1" pitchFamily="2" charset="0"/>
                          <a:ea typeface="+mn-ea"/>
                          <a:cs typeface="+mn-cs"/>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2000" b="0" i="0" u="sng" strike="noStrike" cap="none" normalizeH="0" baseline="0" dirty="0" err="1">
                          <a:ln>
                            <a:noFill/>
                          </a:ln>
                          <a:solidFill>
                            <a:srgbClr val="FF9900"/>
                          </a:solidFill>
                          <a:effectLst/>
                          <a:latin typeface="Arial" charset="0"/>
                          <a:cs typeface="Arial" pitchFamily="34" charset="0"/>
                        </a:rPr>
                        <a:t>Diacre</a:t>
                      </a:r>
                      <a:r>
                        <a:rPr kumimoji="0" lang="en-US" sz="2000" b="0" i="0" u="sng" strike="noStrike" cap="none" normalizeH="0" baseline="0" dirty="0">
                          <a:ln>
                            <a:noFill/>
                          </a:ln>
                          <a:solidFill>
                            <a:srgbClr val="FF9900"/>
                          </a:solidFill>
                          <a:effectLst/>
                          <a:latin typeface="Arial" charset="0"/>
                          <a:cs typeface="Arial" pitchFamily="34"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Implorez pour que Dieu ait pitié de nous, qu’Il soit compatissant envers nous, nous écoute et nous aide, qu’Il agrée les demandes et les supplications que ses saints Lui adressent continuellement en notre faveur,  et qu’Il nous pardonne nos péchés.</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شماس</a:t>
                      </a:r>
                      <a:r>
                        <a:rPr kumimoji="0" lang="fr-FR" sz="2000" b="0" i="0" u="sng" strike="noStrike" cap="none" normalizeH="0" baseline="0" dirty="0">
                          <a:ln>
                            <a:noFill/>
                          </a:ln>
                          <a:solidFill>
                            <a:srgbClr val="FF9900"/>
                          </a:solidFill>
                          <a:effectLst/>
                          <a:latin typeface="Arial" charset="0"/>
                          <a:cs typeface="Arial" charset="0"/>
                        </a:rPr>
                        <a:t>:</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90" b="0" i="0" u="none" strike="noStrike" cap="none" normalizeH="0" baseline="0" dirty="0">
                          <a:ln>
                            <a:noFill/>
                          </a:ln>
                          <a:solidFill>
                            <a:schemeClr val="tx1"/>
                          </a:solidFill>
                          <a:effectLst/>
                          <a:latin typeface="Arial" charset="0"/>
                          <a:cs typeface="Arial" charset="0"/>
                        </a:rPr>
                        <a:t>اطلبوا لكى يرحمنا الله ويتراءف علينا ويَسمعنا ويُعيننا ويقبل </a:t>
                      </a:r>
                      <a:r>
                        <a:rPr kumimoji="0" lang="ar-SA" sz="2790" b="0" i="0" u="none" strike="noStrike" cap="none" normalizeH="0" baseline="0" dirty="0" err="1">
                          <a:ln>
                            <a:noFill/>
                          </a:ln>
                          <a:solidFill>
                            <a:schemeClr val="tx1"/>
                          </a:solidFill>
                          <a:effectLst/>
                          <a:latin typeface="Arial" charset="0"/>
                          <a:cs typeface="Arial" charset="0"/>
                        </a:rPr>
                        <a:t>سؤالات</a:t>
                      </a:r>
                      <a:r>
                        <a:rPr kumimoji="0" lang="ar-SA" sz="2790" b="0" i="0" u="none" strike="noStrike" cap="none" normalizeH="0" baseline="0" dirty="0">
                          <a:ln>
                            <a:noFill/>
                          </a:ln>
                          <a:solidFill>
                            <a:schemeClr val="tx1"/>
                          </a:solidFill>
                          <a:effectLst/>
                          <a:latin typeface="Arial" charset="0"/>
                          <a:cs typeface="Arial" charset="0"/>
                        </a:rPr>
                        <a:t> وطلبات قديسيه منهم بالصلاح عنا </a:t>
                      </a:r>
                      <a:r>
                        <a:rPr kumimoji="0" lang="ar-SA" sz="2790" b="0" i="0" u="none" strike="noStrike" cap="none" normalizeH="0" baseline="0" dirty="0" err="1">
                          <a:ln>
                            <a:noFill/>
                          </a:ln>
                          <a:solidFill>
                            <a:schemeClr val="tx1"/>
                          </a:solidFill>
                          <a:effectLst/>
                          <a:latin typeface="Arial" charset="0"/>
                          <a:cs typeface="Arial" charset="0"/>
                        </a:rPr>
                        <a:t>فى</a:t>
                      </a:r>
                      <a:r>
                        <a:rPr kumimoji="0" lang="ar-SA" sz="2790" b="0" i="0" u="none" strike="noStrike" cap="none" normalizeH="0" baseline="0" dirty="0">
                          <a:ln>
                            <a:noFill/>
                          </a:ln>
                          <a:solidFill>
                            <a:schemeClr val="tx1"/>
                          </a:solidFill>
                          <a:effectLst/>
                          <a:latin typeface="Arial" charset="0"/>
                          <a:cs typeface="Arial" charset="0"/>
                        </a:rPr>
                        <a:t> كل حين ويَغفر لنا خطايانا.</a:t>
                      </a:r>
                      <a:r>
                        <a:rPr kumimoji="0" lang="en-US" sz="279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a:extLst>
              <a:ext uri="{FF2B5EF4-FFF2-40B4-BE49-F238E27FC236}">
                <a16:creationId xmlns:a16="http://schemas.microsoft.com/office/drawing/2014/main" id="{E8CFEC92-3C21-482F-AA7F-DE92E5B13E71}"/>
              </a:ext>
            </a:extLst>
          </p:cNvPr>
          <p:cNvSpPr/>
          <p:nvPr/>
        </p:nvSpPr>
        <p:spPr bwMode="auto">
          <a:xfrm>
            <a:off x="54800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7" name="Text Box 35">
            <a:hlinkClick r:id="rId2" action="ppaction://hlinksldjump"/>
          </p:cNvPr>
          <p:cNvSpPr txBox="1">
            <a:spLocks noChangeArrowheads="1"/>
          </p:cNvSpPr>
          <p:nvPr/>
        </p:nvSpPr>
        <p:spPr bwMode="auto">
          <a:xfrm>
            <a:off x="314900" y="658080"/>
            <a:ext cx="1752600" cy="4392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Nayrouz</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sym typeface="Wingdings" pitchFamily="2" charset="2"/>
              </a:rPr>
              <a:t>16Tout</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النيروز –١٦توت</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08" name="Text Box 37">
            <a:hlinkClick r:id="rId3" action="ppaction://hlinksldjump"/>
          </p:cNvPr>
          <p:cNvSpPr txBox="1">
            <a:spLocks noChangeArrowheads="1"/>
          </p:cNvSpPr>
          <p:nvPr/>
        </p:nvSpPr>
        <p:spPr bwMode="auto">
          <a:xfrm>
            <a:off x="2190364" y="660448"/>
            <a:ext cx="1271588" cy="4392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La Sainte 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09" name="Text Box 39">
            <a:hlinkClick r:id="rId4" action="ppaction://hlinksldjump"/>
          </p:cNvPr>
          <p:cNvSpPr txBox="1">
            <a:spLocks noChangeArrowheads="1"/>
          </p:cNvSpPr>
          <p:nvPr/>
        </p:nvSpPr>
        <p:spPr bwMode="auto">
          <a:xfrm>
            <a:off x="3584816" y="660448"/>
            <a:ext cx="1295400" cy="4392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0" name="Text Box 40">
            <a:hlinkClick r:id="rId5" action="ppaction://hlinksldjump"/>
          </p:cNvPr>
          <p:cNvSpPr txBox="1">
            <a:spLocks noChangeArrowheads="1"/>
          </p:cNvSpPr>
          <p:nvPr/>
        </p:nvSpPr>
        <p:spPr bwMode="auto">
          <a:xfrm>
            <a:off x="5005686" y="658080"/>
            <a:ext cx="1219200" cy="4392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Circoncison</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1" name="Text Box 43">
            <a:hlinkClick r:id="rId6" action="ppaction://hlinksldjump"/>
          </p:cNvPr>
          <p:cNvSpPr txBox="1">
            <a:spLocks noChangeArrowheads="1"/>
          </p:cNvSpPr>
          <p:nvPr/>
        </p:nvSpPr>
        <p:spPr bwMode="auto">
          <a:xfrm>
            <a:off x="6350356" y="654899"/>
            <a:ext cx="990600" cy="4392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Epiphanie</a:t>
            </a:r>
            <a:endParaRPr kumimoji="0" lang="ar-EG"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2" name="Text Box 44">
            <a:hlinkClick r:id="rId7" action="ppaction://hlinksldjump"/>
          </p:cNvPr>
          <p:cNvSpPr txBox="1">
            <a:spLocks noChangeArrowheads="1"/>
          </p:cNvSpPr>
          <p:nvPr/>
        </p:nvSpPr>
        <p:spPr bwMode="auto">
          <a:xfrm>
            <a:off x="7462407" y="652327"/>
            <a:ext cx="1341539" cy="449922"/>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3" name="Text Box 45">
            <a:hlinkClick r:id="rId8" action="ppaction://hlinksldjump"/>
          </p:cNvPr>
          <p:cNvSpPr txBox="1">
            <a:spLocks noChangeArrowheads="1"/>
          </p:cNvSpPr>
          <p:nvPr/>
        </p:nvSpPr>
        <p:spPr bwMode="auto">
          <a:xfrm>
            <a:off x="420142" y="1195519"/>
            <a:ext cx="2511089" cy="4392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Présentation</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du Christ 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5" name="Text Box 50">
            <a:hlinkClick r:id="rId9" action="ppaction://hlinksldjump"/>
          </p:cNvPr>
          <p:cNvSpPr txBox="1">
            <a:spLocks noChangeArrowheads="1"/>
          </p:cNvSpPr>
          <p:nvPr/>
        </p:nvSpPr>
        <p:spPr bwMode="auto">
          <a:xfrm>
            <a:off x="3016889" y="1195519"/>
            <a:ext cx="1295401" cy="4392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L’Annonciation</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البشارة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6" name="Text Box 51">
            <a:hlinkClick r:id="rId10" action="ppaction://hlinksldjump"/>
          </p:cNvPr>
          <p:cNvSpPr txBox="1">
            <a:spLocks noChangeArrowheads="1"/>
          </p:cNvSpPr>
          <p:nvPr/>
        </p:nvSpPr>
        <p:spPr bwMode="auto">
          <a:xfrm>
            <a:off x="4397948" y="1196312"/>
            <a:ext cx="2031494" cy="4392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fr-FR"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7" name="Text Box 52">
            <a:hlinkClick r:id="rId11" action="ppaction://hlinksldjump"/>
          </p:cNvPr>
          <p:cNvSpPr txBox="1">
            <a:spLocks noChangeArrowheads="1"/>
          </p:cNvSpPr>
          <p:nvPr/>
        </p:nvSpPr>
        <p:spPr bwMode="auto">
          <a:xfrm>
            <a:off x="0" y="1727534"/>
            <a:ext cx="1361590" cy="4392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8" name="Text Box 53">
            <a:hlinkClick r:id="rId12" action="ppaction://hlinksldjump"/>
          </p:cNvPr>
          <p:cNvSpPr txBox="1">
            <a:spLocks noChangeArrowheads="1"/>
          </p:cNvSpPr>
          <p:nvPr/>
        </p:nvSpPr>
        <p:spPr bwMode="auto">
          <a:xfrm>
            <a:off x="1452568" y="1727534"/>
            <a:ext cx="1196130" cy="4392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L’Ascension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9" name="Text Box 54">
            <a:hlinkClick r:id="rId13" action="ppaction://hlinksldjump"/>
          </p:cNvPr>
          <p:cNvSpPr txBox="1">
            <a:spLocks noChangeArrowheads="1"/>
          </p:cNvSpPr>
          <p:nvPr/>
        </p:nvSpPr>
        <p:spPr bwMode="auto">
          <a:xfrm>
            <a:off x="2731889" y="1729042"/>
            <a:ext cx="1219200" cy="4392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La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20" name="Text Box 57">
            <a:hlinkClick r:id="rId14" action="ppaction://hlinksldjump"/>
          </p:cNvPr>
          <p:cNvSpPr txBox="1">
            <a:spLocks noChangeArrowheads="1"/>
          </p:cNvSpPr>
          <p:nvPr/>
        </p:nvSpPr>
        <p:spPr bwMode="auto">
          <a:xfrm>
            <a:off x="6515100" y="1195519"/>
            <a:ext cx="2209800" cy="4392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L’Entrée</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du Christ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Egypte</a:t>
            </a:r>
            <a:endParaRPr kumimoji="0" lang="fr-FR"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مصر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21" name="Text Box 58">
            <a:hlinkClick r:id="rId15" action="ppaction://hlinksldjump"/>
          </p:cNvPr>
          <p:cNvSpPr txBox="1">
            <a:spLocks noChangeArrowheads="1"/>
          </p:cNvSpPr>
          <p:nvPr/>
        </p:nvSpPr>
        <p:spPr bwMode="auto">
          <a:xfrm>
            <a:off x="4034280" y="1736740"/>
            <a:ext cx="1344962" cy="4392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التجلى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6" name="Text Box 37">
            <a:hlinkClick r:id="rId16" action="ppaction://hlinksldjump"/>
            <a:extLst>
              <a:ext uri="{FF2B5EF4-FFF2-40B4-BE49-F238E27FC236}">
                <a16:creationId xmlns:a16="http://schemas.microsoft.com/office/drawing/2014/main" id="{2C1133B5-60A1-4935-8C6B-AAF85206A381}"/>
              </a:ext>
            </a:extLst>
          </p:cNvPr>
          <p:cNvSpPr txBox="1">
            <a:spLocks noChangeArrowheads="1"/>
          </p:cNvSpPr>
          <p:nvPr/>
        </p:nvSpPr>
        <p:spPr bwMode="auto">
          <a:xfrm>
            <a:off x="2585816" y="2259549"/>
            <a:ext cx="1998000" cy="439200"/>
          </a:xfrm>
          <a:prstGeom prst="rect">
            <a:avLst/>
          </a:prstGeom>
          <a:solidFill>
            <a:srgbClr val="3366FF"/>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400" b="0" i="0" u="none" strike="noStrike" kern="1200" cap="none" spc="0" normalizeH="0" baseline="0" noProof="0" dirty="0">
                <a:ln>
                  <a:noFill/>
                </a:ln>
                <a:solidFill>
                  <a:srgbClr val="FFFFFF"/>
                </a:solidFill>
                <a:effectLst/>
                <a:uLnTx/>
                <a:uFillTx/>
                <a:latin typeface="Arial" charset="0"/>
                <a:ea typeface="+mn-ea"/>
                <a:cs typeface="Arial" charset="0"/>
              </a:rPr>
              <a:t>En présence d’un père</a:t>
            </a:r>
          </a:p>
          <a:p>
            <a:pPr lvl="0" algn="ctr" defTabSz="914400" fontAlgn="base">
              <a:lnSpc>
                <a:spcPct val="90000"/>
              </a:lnSpc>
              <a:spcBef>
                <a:spcPct val="0"/>
              </a:spcBef>
              <a:spcAft>
                <a:spcPct val="0"/>
              </a:spcAft>
              <a:defRPr/>
            </a:pPr>
            <a:r>
              <a:rPr lang="ar-EG" sz="1400" dirty="0">
                <a:latin typeface="Tahoma" panose="020B0604030504040204" pitchFamily="34" charset="0"/>
              </a:rPr>
              <a:t>في حضور الأب الأسقف</a:t>
            </a:r>
            <a:endParaRPr kumimoji="0" lang="en-CA" sz="1400" b="0" i="0" u="none" strike="noStrike" kern="1200" cap="none" spc="0" normalizeH="0" baseline="0" noProof="0" dirty="0">
              <a:ln>
                <a:noFill/>
              </a:ln>
              <a:effectLst/>
              <a:uLnTx/>
              <a:uFillTx/>
              <a:latin typeface="Arial" charset="0"/>
              <a:cs typeface="Arial" charset="0"/>
            </a:endParaRPr>
          </a:p>
        </p:txBody>
      </p:sp>
      <p:graphicFrame>
        <p:nvGraphicFramePr>
          <p:cNvPr id="2" name="Tableau 1">
            <a:extLst>
              <a:ext uri="{FF2B5EF4-FFF2-40B4-BE49-F238E27FC236}">
                <a16:creationId xmlns:a16="http://schemas.microsoft.com/office/drawing/2014/main" id="{AC29F749-085F-4453-A00F-F031BE2398CD}"/>
              </a:ext>
            </a:extLst>
          </p:cNvPr>
          <p:cNvGraphicFramePr>
            <a:graphicFrameLocks noGrp="1"/>
          </p:cNvGraphicFramePr>
          <p:nvPr/>
        </p:nvGraphicFramePr>
        <p:xfrm>
          <a:off x="1524000" y="14426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0928470"/>
                    </a:ext>
                  </a:extLst>
                </a:gridCol>
              </a:tblGrid>
              <a:tr h="342900">
                <a:tc>
                  <a:txBody>
                    <a:bodyPr/>
                    <a:lstStyle/>
                    <a:p>
                      <a:pPr algn="ctr"/>
                      <a:r>
                        <a:rPr lang="fr-FR" sz="1800" dirty="0"/>
                        <a:t>Répons du Psaume - </a:t>
                      </a:r>
                      <a:r>
                        <a:rPr lang="ar-EG" sz="1800" dirty="0">
                          <a:solidFill>
                            <a:schemeClr val="tx1"/>
                          </a:solidFill>
                          <a:latin typeface="Arial" charset="0"/>
                          <a:cs typeface="Arial" charset="0"/>
                        </a:rPr>
                        <a:t>مرد المزمور</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4264246"/>
                  </a:ext>
                </a:extLst>
              </a:tr>
            </a:tbl>
          </a:graphicData>
        </a:graphic>
      </p:graphicFrame>
      <p:graphicFrame>
        <p:nvGraphicFramePr>
          <p:cNvPr id="29" name="Group 88">
            <a:extLst>
              <a:ext uri="{FF2B5EF4-FFF2-40B4-BE49-F238E27FC236}">
                <a16:creationId xmlns:a16="http://schemas.microsoft.com/office/drawing/2014/main" id="{6D4D3EF9-7EA6-4D32-A981-F2F605D25287}"/>
              </a:ext>
            </a:extLst>
          </p:cNvPr>
          <p:cNvGraphicFramePr>
            <a:graphicFrameLocks/>
          </p:cNvGraphicFramePr>
          <p:nvPr>
            <p:extLst>
              <p:ext uri="{D42A27DB-BD31-4B8C-83A1-F6EECF244321}">
                <p14:modId xmlns:p14="http://schemas.microsoft.com/office/powerpoint/2010/main" val="3682905573"/>
              </p:ext>
            </p:extLst>
          </p:nvPr>
        </p:nvGraphicFramePr>
        <p:xfrm>
          <a:off x="0" y="2945433"/>
          <a:ext cx="9137010" cy="1897380"/>
        </p:xfrm>
        <a:graphic>
          <a:graphicData uri="http://schemas.openxmlformats.org/drawingml/2006/table">
            <a:tbl>
              <a:tblPr/>
              <a:tblGrid>
                <a:gridCol w="2614177">
                  <a:extLst>
                    <a:ext uri="{9D8B030D-6E8A-4147-A177-3AD203B41FA5}">
                      <a16:colId xmlns:a16="http://schemas.microsoft.com/office/drawing/2014/main" val="20000"/>
                    </a:ext>
                  </a:extLst>
                </a:gridCol>
                <a:gridCol w="4186046">
                  <a:extLst>
                    <a:ext uri="{9D8B030D-6E8A-4147-A177-3AD203B41FA5}">
                      <a16:colId xmlns:a16="http://schemas.microsoft.com/office/drawing/2014/main" val="20001"/>
                    </a:ext>
                  </a:extLst>
                </a:gridCol>
                <a:gridCol w="2336787">
                  <a:extLst>
                    <a:ext uri="{9D8B030D-6E8A-4147-A177-3AD203B41FA5}">
                      <a16:colId xmlns:a16="http://schemas.microsoft.com/office/drawing/2014/main" val="20002"/>
                    </a:ext>
                  </a:extLst>
                </a:gridCol>
              </a:tblGrid>
              <a:tr h="181493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All/</a:t>
                      </a:r>
                      <a:r>
                        <a:rPr kumimoji="0" lang="en-CA" sz="3200" b="0" i="0" u="none" strike="noStrike" cap="none" normalizeH="0" baseline="0" dirty="0" err="1">
                          <a:ln>
                            <a:noFill/>
                          </a:ln>
                          <a:solidFill>
                            <a:schemeClr val="tx1"/>
                          </a:solidFill>
                          <a:effectLst/>
                          <a:latin typeface="Coptic1" pitchFamily="2" charset="0"/>
                          <a:cs typeface="Arial" charset="0"/>
                        </a:rPr>
                        <a:t>louia:All</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louia</a:t>
                      </a:r>
                      <a:r>
                        <a:rPr kumimoji="0" lang="en-CA" sz="3200" b="0" i="0" u="none" strike="noStrike" cap="none" normalizeH="0" baseline="0" dirty="0">
                          <a:ln>
                            <a:noFill/>
                          </a:ln>
                          <a:solidFill>
                            <a:schemeClr val="tx1"/>
                          </a:solidFill>
                          <a:effectLst/>
                          <a:latin typeface="Coptic1" pitchFamily="2" charset="0"/>
                          <a:cs typeface="Arial" charset="0"/>
                        </a:rPr>
                        <a:t>: All/</a:t>
                      </a:r>
                      <a:r>
                        <a:rPr kumimoji="0" lang="en-CA" sz="3200" b="0" i="0" u="none" strike="noStrike" cap="none" normalizeH="0" baseline="0" dirty="0" err="1">
                          <a:ln>
                            <a:noFill/>
                          </a:ln>
                          <a:solidFill>
                            <a:schemeClr val="tx1"/>
                          </a:solidFill>
                          <a:effectLst/>
                          <a:latin typeface="Coptic1" pitchFamily="2" charset="0"/>
                          <a:cs typeface="Arial" charset="0"/>
                        </a:rPr>
                        <a:t>louia</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CA" sz="3200" b="0" i="0" u="none" strike="noStrike" cap="none" normalizeH="0" baseline="0" dirty="0">
                        <a:ln>
                          <a:noFill/>
                        </a:ln>
                        <a:solidFill>
                          <a:srgbClr val="FF9900"/>
                        </a:solidFill>
                        <a:effectLst/>
                        <a:latin typeface="Coptic1" pitchFamily="2" charset="0"/>
                        <a:cs typeface="Arial" charset="0"/>
                      </a:endParaRPr>
                    </a:p>
                  </a:txBody>
                  <a:tcPr marT="34290" marB="34290" horzOverflow="overflow">
                    <a:lnL cap="flat">
                      <a:noFill/>
                    </a:lnL>
                    <a:lnR>
                      <a:noFill/>
                    </a:lnR>
                    <a:lnT w="12700"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Alléluia</a:t>
                      </a:r>
                      <a:r>
                        <a:rPr kumimoji="0" lang="en-CA" sz="32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Alléluia</a:t>
                      </a:r>
                      <a:r>
                        <a:rPr kumimoji="0" lang="en-CA" sz="32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Alléluia</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a:t>
                      </a:r>
                      <a:r>
                        <a:rPr kumimoji="0" lang="ar-EG" sz="2000" b="0" i="0" u="sng" strike="noStrike" cap="none" normalizeH="0" baseline="0" dirty="0">
                          <a:ln>
                            <a:noFill/>
                          </a:ln>
                          <a:solidFill>
                            <a:srgbClr val="FF9900"/>
                          </a:solidFill>
                          <a:effectLst/>
                          <a:latin typeface="Arial" charset="0"/>
                          <a:cs typeface="Arial" charset="0"/>
                        </a:rPr>
                        <a:t>عب</a:t>
                      </a:r>
                      <a:r>
                        <a:rPr kumimoji="0" lang="ar-SA" sz="2000" b="0" i="0" u="sng" strike="noStrike" cap="none" normalizeH="0" baseline="0" dirty="0">
                          <a:ln>
                            <a:noFill/>
                          </a:ln>
                          <a:solidFill>
                            <a:srgbClr val="FF9900"/>
                          </a:solidFill>
                          <a:effectLst/>
                          <a:latin typeface="Arial" charset="0"/>
                          <a:cs typeface="Arial" charset="0"/>
                        </a:rPr>
                        <a:t>:</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3" name="Action Button: Custom 4">
            <a:hlinkClick r:id="rId17" action="ppaction://hlinksldjump" highlightClick="1"/>
            <a:extLst>
              <a:ext uri="{FF2B5EF4-FFF2-40B4-BE49-F238E27FC236}">
                <a16:creationId xmlns:a16="http://schemas.microsoft.com/office/drawing/2014/main" id="{8CD1F7BF-1AC3-4CFD-B2E8-EEBC123E093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5" name="Text Box 53">
            <a:hlinkClick r:id="rId18" action="ppaction://hlinksldjump"/>
            <a:extLst>
              <a:ext uri="{FF2B5EF4-FFF2-40B4-BE49-F238E27FC236}">
                <a16:creationId xmlns:a16="http://schemas.microsoft.com/office/drawing/2014/main" id="{0321AD2C-BF20-4AAC-8CBA-587E17E91E0A}"/>
              </a:ext>
            </a:extLst>
          </p:cNvPr>
          <p:cNvSpPr txBox="1">
            <a:spLocks noChangeArrowheads="1"/>
          </p:cNvSpPr>
          <p:nvPr/>
        </p:nvSpPr>
        <p:spPr bwMode="auto">
          <a:xfrm>
            <a:off x="7247853" y="1731379"/>
            <a:ext cx="1889157" cy="449922"/>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algn="ctr">
              <a:lnSpc>
                <a:spcPct val="90000"/>
              </a:lnSpc>
              <a:spcBef>
                <a:spcPct val="0"/>
              </a:spcBef>
            </a:pPr>
            <a:r>
              <a:rPr lang="en-CA" sz="1400" dirty="0"/>
              <a:t>Fêtes/</a:t>
            </a:r>
            <a:r>
              <a:rPr lang="en-CA" sz="1400" dirty="0" err="1"/>
              <a:t>Jeûne</a:t>
            </a:r>
            <a:r>
              <a:rPr lang="en-CA" sz="1400" dirty="0"/>
              <a:t> de </a:t>
            </a:r>
            <a:r>
              <a:rPr lang="en-CA" sz="1400" dirty="0" err="1"/>
              <a:t>Vierge</a:t>
            </a:r>
            <a:endParaRPr lang="en-CA" sz="1400" dirty="0"/>
          </a:p>
          <a:p>
            <a:pPr algn="ctr"/>
            <a:r>
              <a:rPr lang="fr-FR" sz="1400" dirty="0" err="1">
                <a:latin typeface="Coptic1" pitchFamily="2" charset="0"/>
              </a:rPr>
              <a:t>Cwtem</a:t>
            </a:r>
            <a:endParaRPr lang="fr-FR" sz="1400" dirty="0">
              <a:latin typeface="Coptic1" pitchFamily="2" charset="0"/>
            </a:endParaRPr>
          </a:p>
        </p:txBody>
      </p:sp>
      <p:sp>
        <p:nvSpPr>
          <p:cNvPr id="21" name="Text Box 37">
            <a:hlinkClick r:id="rId19" action="ppaction://hlinksldjump"/>
            <a:extLst>
              <a:ext uri="{FF2B5EF4-FFF2-40B4-BE49-F238E27FC236}">
                <a16:creationId xmlns:a16="http://schemas.microsoft.com/office/drawing/2014/main" id="{34C0CEC2-9FF1-4771-A161-1BD8FA7C6A05}"/>
              </a:ext>
            </a:extLst>
          </p:cNvPr>
          <p:cNvSpPr txBox="1">
            <a:spLocks noChangeArrowheads="1"/>
          </p:cNvSpPr>
          <p:nvPr/>
        </p:nvSpPr>
        <p:spPr bwMode="auto">
          <a:xfrm>
            <a:off x="4706761" y="2259549"/>
            <a:ext cx="1745014" cy="42415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Psaume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Singari</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 name="Text Box 53">
            <a:hlinkClick r:id="rId20" action="ppaction://hlinksldjump"/>
            <a:extLst>
              <a:ext uri="{FF2B5EF4-FFF2-40B4-BE49-F238E27FC236}">
                <a16:creationId xmlns:a16="http://schemas.microsoft.com/office/drawing/2014/main" id="{607DFE8C-EBE3-41D6-9D08-C890B1E00356}"/>
              </a:ext>
            </a:extLst>
          </p:cNvPr>
          <p:cNvSpPr txBox="1">
            <a:spLocks noChangeArrowheads="1"/>
          </p:cNvSpPr>
          <p:nvPr/>
        </p:nvSpPr>
        <p:spPr bwMode="auto">
          <a:xfrm>
            <a:off x="5488989" y="1736740"/>
            <a:ext cx="1658518"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rtl="1" fontAlgn="base">
              <a:lnSpc>
                <a:spcPct val="90000"/>
              </a:lnSpc>
              <a:spcBef>
                <a:spcPct val="0"/>
              </a:spcBef>
              <a:spcAft>
                <a:spcPct val="0"/>
              </a:spcAft>
              <a:defRPr/>
            </a:pPr>
            <a:r>
              <a:rPr lang="en-CA" sz="1400" dirty="0">
                <a:solidFill>
                  <a:srgbClr val="FFFFFF"/>
                </a:solidFill>
                <a:latin typeface="Arial" charset="0"/>
                <a:cs typeface="Arial" charset="0"/>
              </a:rPr>
              <a:t>29 du </a:t>
            </a:r>
            <a:r>
              <a:rPr lang="en-CA" sz="1400" dirty="0" err="1">
                <a:solidFill>
                  <a:srgbClr val="FFFFFF"/>
                </a:solidFill>
                <a:latin typeface="Arial" charset="0"/>
                <a:cs typeface="Arial" charset="0"/>
              </a:rPr>
              <a:t>mois</a:t>
            </a:r>
            <a:r>
              <a:rPr lang="en-CA" sz="1400" dirty="0">
                <a:solidFill>
                  <a:srgbClr val="FFFFFF"/>
                </a:solidFill>
                <a:latin typeface="Arial" charset="0"/>
                <a:cs typeface="Arial" charset="0"/>
              </a:rPr>
              <a:t> </a:t>
            </a:r>
            <a:r>
              <a:rPr lang="en-CA" sz="1400" dirty="0" err="1">
                <a:solidFill>
                  <a:srgbClr val="FFFFFF"/>
                </a:solidFill>
                <a:latin typeface="Arial" charset="0"/>
                <a:cs typeface="Arial" charset="0"/>
              </a:rPr>
              <a:t>copte</a:t>
            </a:r>
            <a:endParaRPr lang="en-CA" sz="1400" dirty="0">
              <a:solidFill>
                <a:srgbClr val="FFFFFF"/>
              </a:solidFill>
              <a:latin typeface="Arial" charset="0"/>
              <a:cs typeface="Arial" charset="0"/>
            </a:endParaRPr>
          </a:p>
          <a:p>
            <a:pPr algn="ctr" defTabSz="914400" rtl="1" fontAlgn="base">
              <a:lnSpc>
                <a:spcPct val="90000"/>
              </a:lnSpc>
              <a:spcBef>
                <a:spcPct val="0"/>
              </a:spcBef>
              <a:spcAft>
                <a:spcPct val="0"/>
              </a:spcAft>
              <a:defRPr/>
            </a:pPr>
            <a:r>
              <a:rPr lang="ar-EG" sz="1400" dirty="0">
                <a:solidFill>
                  <a:srgbClr val="FFFFFF"/>
                </a:solidFill>
              </a:rPr>
              <a:t>يوم 29 من الشهر القبطي</a:t>
            </a:r>
            <a:endParaRPr lang="en-CA" sz="1400" dirty="0">
              <a:solidFill>
                <a:srgbClr val="FFFFFF"/>
              </a:solidFill>
            </a:endParaRPr>
          </a:p>
        </p:txBody>
      </p:sp>
    </p:spTree>
  </p:cSld>
  <p:clrMapOvr>
    <a:masterClrMapping/>
  </p:clrMapOvr>
  <p:transition/>
</p:sld>
</file>

<file path=ppt/slides/slide1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EC6D8934-5755-4307-B717-D4422B7707FE}"/>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78919550"/>
      </p:ext>
    </p:extLst>
  </p:cSld>
  <p:clrMapOvr>
    <a:masterClrMapping/>
  </p:clrMapOvr>
  <p:transition/>
</p:sld>
</file>

<file path=ppt/slides/slide1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23296" name="Group 64"/>
          <p:cNvGraphicFramePr>
            <a:graphicFrameLocks noGrp="1"/>
          </p:cNvGraphicFramePr>
          <p:nvPr>
            <p:extLst>
              <p:ext uri="{D42A27DB-BD31-4B8C-83A1-F6EECF244321}">
                <p14:modId xmlns:p14="http://schemas.microsoft.com/office/powerpoint/2010/main" val="3198464667"/>
              </p:ext>
            </p:extLst>
          </p:nvPr>
        </p:nvGraphicFramePr>
        <p:xfrm>
          <a:off x="0" y="701802"/>
          <a:ext cx="9144000" cy="4148328"/>
        </p:xfrm>
        <a:graphic>
          <a:graphicData uri="http://schemas.openxmlformats.org/drawingml/2006/table">
            <a:tbl>
              <a:tblPr/>
              <a:tblGrid>
                <a:gridCol w="5308600">
                  <a:extLst>
                    <a:ext uri="{9D8B030D-6E8A-4147-A177-3AD203B41FA5}">
                      <a16:colId xmlns:a16="http://schemas.microsoft.com/office/drawing/2014/main" val="20000"/>
                    </a:ext>
                  </a:extLst>
                </a:gridCol>
                <a:gridCol w="3835400">
                  <a:extLst>
                    <a:ext uri="{9D8B030D-6E8A-4147-A177-3AD203B41FA5}">
                      <a16:colId xmlns:a16="http://schemas.microsoft.com/office/drawing/2014/main" val="20001"/>
                    </a:ext>
                  </a:extLst>
                </a:gridCol>
              </a:tblGrid>
              <a:tr h="1668780">
                <a:tc>
                  <a:txBody>
                    <a:bodyPr/>
                    <a:lstStyle/>
                    <a:p>
                      <a:pPr algn="ctr"/>
                      <a:r>
                        <a:rPr lang="fr-FR" sz="2400" b="0" i="0" u="none" strike="noStrike" kern="1200" baseline="0" dirty="0">
                          <a:solidFill>
                            <a:schemeClr val="tx1"/>
                          </a:solidFill>
                          <a:latin typeface="+mn-lt"/>
                          <a:ea typeface="+mn-ea"/>
                          <a:cs typeface="+mn-cs"/>
                        </a:rPr>
                        <a:t>Et après quarante jours, </a:t>
                      </a:r>
                    </a:p>
                    <a:p>
                      <a:pPr algn="ctr"/>
                      <a:r>
                        <a:rPr lang="fr-FR" sz="2400" b="0" i="0" u="none" strike="noStrike" kern="1200" baseline="0" dirty="0">
                          <a:solidFill>
                            <a:schemeClr val="tx1"/>
                          </a:solidFill>
                          <a:latin typeface="+mn-lt"/>
                          <a:ea typeface="+mn-ea"/>
                          <a:cs typeface="+mn-cs"/>
                        </a:rPr>
                        <a:t>Il est monté au ciel, </a:t>
                      </a:r>
                    </a:p>
                    <a:p>
                      <a:pPr algn="ctr"/>
                      <a:r>
                        <a:rPr lang="fr-FR" sz="2400" b="0" i="0" u="none" strike="noStrike" kern="1200" baseline="0" dirty="0">
                          <a:solidFill>
                            <a:schemeClr val="tx1"/>
                          </a:solidFill>
                          <a:latin typeface="+mn-lt"/>
                          <a:ea typeface="+mn-ea"/>
                          <a:cs typeface="+mn-cs"/>
                        </a:rPr>
                        <a:t>avec gloire et honneur,</a:t>
                      </a:r>
                    </a:p>
                    <a:p>
                      <a:pPr algn="ctr"/>
                      <a:r>
                        <a:rPr lang="fr-FR" sz="2400" b="0" i="0" u="none" strike="noStrike" kern="1200" baseline="0" dirty="0">
                          <a:solidFill>
                            <a:schemeClr val="tx1"/>
                          </a:solidFill>
                          <a:latin typeface="+mn-lt"/>
                          <a:ea typeface="+mn-ea"/>
                          <a:cs typeface="+mn-cs"/>
                        </a:rPr>
                        <a:t>Il s’est assis à la droite de Son Père.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وبعد أربعين يوماً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صعد إلى أعلى السموات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بمجد وكرامة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وجلس عن يمين أبيه.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88820">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O</a:t>
                      </a:r>
                      <a:r>
                        <a:rPr kumimoji="0" lang="en-US" sz="3600" b="0" i="0" u="none" strike="noStrike" cap="none" normalizeH="0" baseline="0" dirty="0" err="1">
                          <a:ln>
                            <a:noFill/>
                          </a:ln>
                          <a:solidFill>
                            <a:srgbClr val="FFFF00"/>
                          </a:solidFill>
                          <a:effectLst/>
                          <a:latin typeface="Coptic1" pitchFamily="2" charset="0"/>
                          <a:cs typeface="Arial" charset="0"/>
                        </a:rPr>
                        <a:t>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menenca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h~me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n~e~hoou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afsenaf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e~p~swi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outaio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caouinam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m~Pefiwt</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023262" name="Group 30"/>
          <p:cNvGraphicFramePr>
            <a:graphicFrameLocks noGrp="1"/>
          </p:cNvGraphicFramePr>
          <p:nvPr/>
        </p:nvGraphicFramePr>
        <p:xfrm>
          <a:off x="1066800" y="0"/>
          <a:ext cx="7010400" cy="647700"/>
        </p:xfrm>
        <a:graphic>
          <a:graphicData uri="http://schemas.openxmlformats.org/drawingml/2006/table">
            <a:tbl>
              <a:tblPr/>
              <a:tblGrid>
                <a:gridCol w="70104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a:t>
                      </a:r>
                      <a:r>
                        <a:rPr kumimoji="0" lang="en-US" sz="1800" b="0" i="0" u="none" strike="noStrike" cap="none" normalizeH="0" baseline="0" dirty="0" err="1">
                          <a:ln>
                            <a:noFill/>
                          </a:ln>
                          <a:solidFill>
                            <a:schemeClr val="tx1"/>
                          </a:solidFill>
                          <a:effectLst/>
                          <a:latin typeface="Arial" charset="0"/>
                          <a:cs typeface="Arial" charset="0"/>
                        </a:rPr>
                        <a:t>l’Ascension</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000" b="0" i="0" u="none" strike="noStrike" cap="none" normalizeH="0" baseline="0" dirty="0" err="1">
                          <a:ln>
                            <a:noFill/>
                          </a:ln>
                          <a:solidFill>
                            <a:schemeClr val="tx1"/>
                          </a:solidFill>
                          <a:effectLst/>
                          <a:latin typeface="Arial" charset="0"/>
                          <a:cs typeface="Arial" charset="0"/>
                        </a:rPr>
                        <a:t>ذكصولوجية</a:t>
                      </a:r>
                      <a:r>
                        <a:rPr kumimoji="0" lang="en-US"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عيد الصعود </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08AFE021-6E44-4301-9F16-1CFFB201D826}"/>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7" name="Image 6" descr="Une image contenant texte&#10;&#10;Description générée automatiquement">
            <a:extLst>
              <a:ext uri="{FF2B5EF4-FFF2-40B4-BE49-F238E27FC236}">
                <a16:creationId xmlns:a16="http://schemas.microsoft.com/office/drawing/2014/main" id="{DEC672BA-0CAC-4CF6-9E2C-DBBF8322880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97821" y="2989483"/>
            <a:ext cx="1446179" cy="2154017"/>
          </a:xfrm>
          <a:prstGeom prst="rect">
            <a:avLst/>
          </a:prstGeom>
        </p:spPr>
      </p:pic>
    </p:spTree>
    <p:extLst>
      <p:ext uri="{BB962C8B-B14F-4D97-AF65-F5344CB8AC3E}">
        <p14:creationId xmlns:p14="http://schemas.microsoft.com/office/powerpoint/2010/main" val="2908833698"/>
      </p:ext>
    </p:extLst>
  </p:cSld>
  <p:clrMapOvr>
    <a:masterClrMapping/>
  </p:clrMapOvr>
  <p:transition/>
</p:sld>
</file>

<file path=ppt/slides/slide1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72109" name="Group 45"/>
          <p:cNvGraphicFramePr>
            <a:graphicFrameLocks noGrp="1"/>
          </p:cNvGraphicFramePr>
          <p:nvPr>
            <p:extLst>
              <p:ext uri="{D42A27DB-BD31-4B8C-83A1-F6EECF244321}">
                <p14:modId xmlns:p14="http://schemas.microsoft.com/office/powerpoint/2010/main" val="1120536719"/>
              </p:ext>
            </p:extLst>
          </p:nvPr>
        </p:nvGraphicFramePr>
        <p:xfrm>
          <a:off x="0" y="165100"/>
          <a:ext cx="9144000" cy="4286250"/>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883913">
                <a:tc>
                  <a:txBody>
                    <a:bodyPr/>
                    <a:lstStyle/>
                    <a:p>
                      <a:pPr algn="ctr"/>
                      <a:r>
                        <a:rPr lang="fr-FR" sz="2400" b="0" i="0" u="none" strike="noStrike" kern="1200" baseline="0" dirty="0">
                          <a:solidFill>
                            <a:schemeClr val="tx1"/>
                          </a:solidFill>
                          <a:latin typeface="+mn-lt"/>
                          <a:ea typeface="+mn-ea"/>
                          <a:cs typeface="+mn-cs"/>
                        </a:rPr>
                        <a:t>Comme David a dit, par</a:t>
                      </a:r>
                    </a:p>
                    <a:p>
                      <a:pPr algn="ctr"/>
                      <a:r>
                        <a:rPr lang="fr-FR" sz="2400" b="0" i="0" u="none" strike="noStrike" kern="1200" baseline="0" dirty="0">
                          <a:solidFill>
                            <a:schemeClr val="tx1"/>
                          </a:solidFill>
                          <a:latin typeface="+mn-lt"/>
                          <a:ea typeface="+mn-ea"/>
                          <a:cs typeface="+mn-cs"/>
                        </a:rPr>
                        <a:t>l'Esprit Saint, "le Seigneur a</a:t>
                      </a:r>
                    </a:p>
                    <a:p>
                      <a:pPr algn="ctr"/>
                      <a:r>
                        <a:rPr lang="fr-FR" sz="2400" b="0" i="0" u="none" strike="noStrike" kern="1200" baseline="0" dirty="0">
                          <a:solidFill>
                            <a:schemeClr val="tx1"/>
                          </a:solidFill>
                          <a:latin typeface="+mn-lt"/>
                          <a:ea typeface="+mn-ea"/>
                          <a:cs typeface="+mn-cs"/>
                        </a:rPr>
                        <a:t>dit à mon Seigneur, assis-</a:t>
                      </a:r>
                    </a:p>
                    <a:p>
                      <a:pPr algn="ctr"/>
                      <a:r>
                        <a:rPr lang="fr-FR" sz="2400" b="0" i="0" u="none" strike="noStrike" kern="1200" baseline="0" dirty="0">
                          <a:solidFill>
                            <a:schemeClr val="tx1"/>
                          </a:solidFill>
                          <a:latin typeface="+mn-lt"/>
                          <a:ea typeface="+mn-ea"/>
                          <a:cs typeface="+mn-cs"/>
                        </a:rPr>
                        <a:t>Toi à Ma droite."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كقول داود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بالروح القدس قال</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الرب لربى</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إجلس</a:t>
                      </a:r>
                      <a:r>
                        <a:rPr kumimoji="0" lang="ar-SA" sz="2800" b="0" i="0" u="none" strike="noStrike" cap="none" normalizeH="0" baseline="0" dirty="0">
                          <a:ln>
                            <a:noFill/>
                          </a:ln>
                          <a:solidFill>
                            <a:schemeClr val="tx1"/>
                          </a:solidFill>
                          <a:effectLst/>
                          <a:latin typeface="Arial" charset="0"/>
                          <a:cs typeface="Arial" charset="0"/>
                        </a:rPr>
                        <a:t> عن </a:t>
                      </a:r>
                      <a:r>
                        <a:rPr kumimoji="0" lang="ar-SA" sz="2800" b="0" i="0" u="none" strike="noStrike" cap="none" normalizeH="0" baseline="0" dirty="0" err="1">
                          <a:ln>
                            <a:noFill/>
                          </a:ln>
                          <a:solidFill>
                            <a:schemeClr val="tx1"/>
                          </a:solidFill>
                          <a:effectLst/>
                          <a:latin typeface="Arial" charset="0"/>
                          <a:cs typeface="Arial" charset="0"/>
                        </a:rPr>
                        <a:t>يمينى</a:t>
                      </a:r>
                      <a:r>
                        <a:rPr kumimoji="0" lang="ar-SA"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2337">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e~tafjoc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peje</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cataouinam</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10;&#10;Description générée automatiquement">
            <a:extLst>
              <a:ext uri="{FF2B5EF4-FFF2-40B4-BE49-F238E27FC236}">
                <a16:creationId xmlns:a16="http://schemas.microsoft.com/office/drawing/2014/main" id="{7CF6DF45-BBA6-4BD4-9571-C15B7F225CC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0" y="3214061"/>
            <a:ext cx="1295400" cy="1929439"/>
          </a:xfrm>
          <a:prstGeom prst="rect">
            <a:avLst/>
          </a:prstGeom>
        </p:spPr>
      </p:pic>
    </p:spTree>
    <p:extLst>
      <p:ext uri="{BB962C8B-B14F-4D97-AF65-F5344CB8AC3E}">
        <p14:creationId xmlns:p14="http://schemas.microsoft.com/office/powerpoint/2010/main" val="527714476"/>
      </p:ext>
    </p:extLst>
  </p:cSld>
  <p:clrMapOvr>
    <a:masterClrMapping/>
  </p:clrMapOvr>
  <p:transition/>
</p:sld>
</file>

<file path=ppt/slides/slide1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74143" name="Group 31"/>
          <p:cNvGraphicFramePr>
            <a:graphicFrameLocks noGrp="1"/>
          </p:cNvGraphicFramePr>
          <p:nvPr>
            <p:extLst>
              <p:ext uri="{D42A27DB-BD31-4B8C-83A1-F6EECF244321}">
                <p14:modId xmlns:p14="http://schemas.microsoft.com/office/powerpoint/2010/main" val="2645292575"/>
              </p:ext>
            </p:extLst>
          </p:nvPr>
        </p:nvGraphicFramePr>
        <p:xfrm>
          <a:off x="0" y="241300"/>
          <a:ext cx="9144000" cy="4319016"/>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730502">
                <a:tc>
                  <a:txBody>
                    <a:bodyPr/>
                    <a:lstStyle/>
                    <a:p>
                      <a:pPr algn="ctr"/>
                      <a:r>
                        <a:rPr lang="fr-FR" sz="2400" b="0" i="0" u="none" strike="noStrike" kern="1200" baseline="0" dirty="0">
                          <a:solidFill>
                            <a:schemeClr val="tx1"/>
                          </a:solidFill>
                          <a:latin typeface="+mn-lt"/>
                          <a:ea typeface="+mn-ea"/>
                          <a:cs typeface="+mn-cs"/>
                        </a:rPr>
                        <a:t>Les célestes et les terrestres, </a:t>
                      </a:r>
                    </a:p>
                    <a:p>
                      <a:pPr algn="ctr"/>
                      <a:r>
                        <a:rPr lang="fr-FR" sz="2400" b="0" i="0" u="none" strike="noStrike" kern="1200" baseline="0" dirty="0">
                          <a:solidFill>
                            <a:schemeClr val="tx1"/>
                          </a:solidFill>
                          <a:latin typeface="+mn-lt"/>
                          <a:ea typeface="+mn-ea"/>
                          <a:cs typeface="+mn-cs"/>
                        </a:rPr>
                        <a:t>ont été soumis à Sa force, </a:t>
                      </a:r>
                    </a:p>
                    <a:p>
                      <a:pPr algn="ctr"/>
                      <a:r>
                        <a:rPr lang="fr-FR" sz="2400" b="0" i="0" u="none" strike="noStrike" kern="1200" baseline="0" dirty="0">
                          <a:solidFill>
                            <a:schemeClr val="tx1"/>
                          </a:solidFill>
                          <a:latin typeface="+mn-lt"/>
                          <a:ea typeface="+mn-ea"/>
                          <a:cs typeface="+mn-cs"/>
                        </a:rPr>
                        <a:t>les principautés et les dominations </a:t>
                      </a:r>
                    </a:p>
                    <a:p>
                      <a:pPr algn="ctr"/>
                      <a:r>
                        <a:rPr lang="fr-FR" sz="2400" b="0" i="0" u="none" strike="noStrike" kern="1200" baseline="0" dirty="0">
                          <a:solidFill>
                            <a:schemeClr val="tx1"/>
                          </a:solidFill>
                          <a:latin typeface="+mn-lt"/>
                          <a:ea typeface="+mn-ea"/>
                          <a:cs typeface="+mn-cs"/>
                        </a:rPr>
                        <a:t>et ceux qui sont sous la terre.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خَضَع لعِزَّتِهِ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السمائيون</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والأرضيون</a:t>
                      </a:r>
                      <a:r>
                        <a:rPr kumimoji="0" lang="ar-SA" sz="2800" b="0" i="0" u="none" strike="noStrike" cap="none" normalizeH="0" baseline="0" dirty="0">
                          <a:ln>
                            <a:noFill/>
                          </a:ln>
                          <a:solidFill>
                            <a:schemeClr val="tx1"/>
                          </a:solidFill>
                          <a:effectLst/>
                          <a:latin typeface="Arial" charset="0"/>
                          <a:cs typeface="Arial" charset="0"/>
                        </a:rPr>
                        <a:t> والرِئاسات والسُلطات</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وتحت الأرض.</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88820">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Au[</a:t>
                      </a:r>
                      <a:r>
                        <a:rPr kumimoji="0" lang="en-US" sz="3600" b="0" i="0" u="none" strike="noStrike" cap="none" normalizeH="0" baseline="0" dirty="0" err="1">
                          <a:ln>
                            <a:noFill/>
                          </a:ln>
                          <a:solidFill>
                            <a:srgbClr val="FFFF00"/>
                          </a:solidFill>
                          <a:effectLst/>
                          <a:latin typeface="Coptic1" pitchFamily="2" charset="0"/>
                          <a:cs typeface="Arial" charset="0"/>
                        </a:rPr>
                        <a:t>nejwou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m~pefa~mahi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niar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nie~xoucia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etcapec</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m~p~kahi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10;&#10;Description générée automatiquement">
            <a:extLst>
              <a:ext uri="{FF2B5EF4-FFF2-40B4-BE49-F238E27FC236}">
                <a16:creationId xmlns:a16="http://schemas.microsoft.com/office/drawing/2014/main" id="{C4E4D749-40F8-4A5C-B30C-CC9F0FD0D4F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7821" y="2989483"/>
            <a:ext cx="1446179" cy="2154017"/>
          </a:xfrm>
          <a:prstGeom prst="rect">
            <a:avLst/>
          </a:prstGeom>
        </p:spPr>
      </p:pic>
    </p:spTree>
    <p:extLst>
      <p:ext uri="{BB962C8B-B14F-4D97-AF65-F5344CB8AC3E}">
        <p14:creationId xmlns:p14="http://schemas.microsoft.com/office/powerpoint/2010/main" val="3332822083"/>
      </p:ext>
    </p:extLst>
  </p:cSld>
  <p:clrMapOvr>
    <a:masterClrMapping/>
  </p:clrMapOvr>
  <p:transition/>
</p:sld>
</file>

<file path=ppt/slides/slide1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76187" name="Group 27"/>
          <p:cNvGraphicFramePr>
            <a:graphicFrameLocks noGrp="1"/>
          </p:cNvGraphicFramePr>
          <p:nvPr>
            <p:extLst>
              <p:ext uri="{D42A27DB-BD31-4B8C-83A1-F6EECF244321}">
                <p14:modId xmlns:p14="http://schemas.microsoft.com/office/powerpoint/2010/main" val="2838190635"/>
              </p:ext>
            </p:extLst>
          </p:nvPr>
        </p:nvGraphicFramePr>
        <p:xfrm>
          <a:off x="0" y="279400"/>
          <a:ext cx="9144000" cy="4376674"/>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944668">
                <a:tc>
                  <a:txBody>
                    <a:bodyPr/>
                    <a:lstStyle/>
                    <a:p>
                      <a:pPr algn="ctr"/>
                      <a:r>
                        <a:rPr lang="fr-FR" sz="2400" b="0" i="0" u="none" strike="noStrike" kern="1200" baseline="0" dirty="0">
                          <a:solidFill>
                            <a:schemeClr val="tx1"/>
                          </a:solidFill>
                          <a:latin typeface="+mn-lt"/>
                          <a:ea typeface="+mn-ea"/>
                          <a:cs typeface="+mn-cs"/>
                        </a:rPr>
                        <a:t>Tous les pouvoirs du ciel,</a:t>
                      </a:r>
                    </a:p>
                    <a:p>
                      <a:pPr algn="ctr"/>
                      <a:r>
                        <a:rPr lang="fr-FR" sz="2400" b="0" i="0" u="none" strike="noStrike" kern="1200" baseline="0" dirty="0">
                          <a:solidFill>
                            <a:schemeClr val="tx1"/>
                          </a:solidFill>
                          <a:latin typeface="+mn-lt"/>
                          <a:ea typeface="+mn-ea"/>
                          <a:cs typeface="+mn-cs"/>
                        </a:rPr>
                        <a:t>sont tombés et l'ont adoré,</a:t>
                      </a:r>
                    </a:p>
                    <a:p>
                      <a:pPr algn="ctr"/>
                      <a:r>
                        <a:rPr lang="fr-FR" sz="2400" b="0" i="0" u="none" strike="noStrike" kern="1200" baseline="0" dirty="0">
                          <a:solidFill>
                            <a:schemeClr val="tx1"/>
                          </a:solidFill>
                          <a:latin typeface="+mn-lt"/>
                          <a:ea typeface="+mn-ea"/>
                          <a:cs typeface="+mn-cs"/>
                        </a:rPr>
                        <a:t>les célestes et les terrestres,</a:t>
                      </a:r>
                    </a:p>
                    <a:p>
                      <a:pPr algn="ctr"/>
                      <a:r>
                        <a:rPr lang="fr-FR" sz="2400" b="0" i="0" u="none" strike="noStrike" kern="1200" baseline="0" dirty="0">
                          <a:solidFill>
                            <a:schemeClr val="tx1"/>
                          </a:solidFill>
                          <a:latin typeface="+mn-lt"/>
                          <a:ea typeface="+mn-ea"/>
                          <a:cs typeface="+mn-cs"/>
                        </a:rPr>
                        <a:t>avec des bénédictions l’ont loué.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جميع قوات السموات خَرَّتْ وسجدت له </a:t>
                      </a:r>
                      <a:r>
                        <a:rPr kumimoji="0" lang="ar-SA" sz="2800" b="0" i="0" u="none" strike="noStrike" cap="none" normalizeH="0" baseline="0" dirty="0" err="1">
                          <a:ln>
                            <a:noFill/>
                          </a:ln>
                          <a:solidFill>
                            <a:schemeClr val="tx1"/>
                          </a:solidFill>
                          <a:effectLst/>
                          <a:latin typeface="Arial" charset="0"/>
                          <a:cs typeface="Arial" charset="0"/>
                        </a:rPr>
                        <a:t>السمائيون</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والأرضيون</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سَبَّحُوه</a:t>
                      </a:r>
                      <a:r>
                        <a:rPr kumimoji="0" lang="ar-SA" sz="2800" b="0" i="0" u="none" strike="noStrike" cap="none" normalizeH="0" baseline="0" dirty="0">
                          <a:ln>
                            <a:noFill/>
                          </a:ln>
                          <a:solidFill>
                            <a:schemeClr val="tx1"/>
                          </a:solidFill>
                          <a:effectLst/>
                          <a:latin typeface="Arial" charset="0"/>
                          <a:cs typeface="Arial" charset="0"/>
                        </a:rPr>
                        <a:t> بالبركات.</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2006">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Nijom</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auhitou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hanc~mou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10;&#10;Description générée automatiquement">
            <a:extLst>
              <a:ext uri="{FF2B5EF4-FFF2-40B4-BE49-F238E27FC236}">
                <a16:creationId xmlns:a16="http://schemas.microsoft.com/office/drawing/2014/main" id="{8902E954-E377-4081-A721-DF35D8D0651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28543" y="3184187"/>
            <a:ext cx="1315457" cy="1959313"/>
          </a:xfrm>
          <a:prstGeom prst="rect">
            <a:avLst/>
          </a:prstGeom>
        </p:spPr>
      </p:pic>
    </p:spTree>
    <p:extLst>
      <p:ext uri="{BB962C8B-B14F-4D97-AF65-F5344CB8AC3E}">
        <p14:creationId xmlns:p14="http://schemas.microsoft.com/office/powerpoint/2010/main" val="2075721411"/>
      </p:ext>
    </p:extLst>
  </p:cSld>
  <p:clrMapOvr>
    <a:masterClrMapping/>
  </p:clrMapOvr>
  <p:transition/>
</p:sld>
</file>

<file path=ppt/slides/slide1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78239" name="Group 31"/>
          <p:cNvGraphicFramePr>
            <a:graphicFrameLocks noGrp="1"/>
          </p:cNvGraphicFramePr>
          <p:nvPr>
            <p:extLst>
              <p:ext uri="{D42A27DB-BD31-4B8C-83A1-F6EECF244321}">
                <p14:modId xmlns:p14="http://schemas.microsoft.com/office/powerpoint/2010/main" val="1733129615"/>
              </p:ext>
            </p:extLst>
          </p:nvPr>
        </p:nvGraphicFramePr>
        <p:xfrm>
          <a:off x="0" y="333406"/>
          <a:ext cx="9144000" cy="4096512"/>
        </p:xfrm>
        <a:graphic>
          <a:graphicData uri="http://schemas.openxmlformats.org/drawingml/2006/table">
            <a:tbl>
              <a:tblPr/>
              <a:tblGrid>
                <a:gridCol w="5993546">
                  <a:extLst>
                    <a:ext uri="{9D8B030D-6E8A-4147-A177-3AD203B41FA5}">
                      <a16:colId xmlns:a16="http://schemas.microsoft.com/office/drawing/2014/main" val="20000"/>
                    </a:ext>
                  </a:extLst>
                </a:gridCol>
                <a:gridCol w="3150454">
                  <a:extLst>
                    <a:ext uri="{9D8B030D-6E8A-4147-A177-3AD203B41FA5}">
                      <a16:colId xmlns:a16="http://schemas.microsoft.com/office/drawing/2014/main" val="20001"/>
                    </a:ext>
                  </a:extLst>
                </a:gridCol>
              </a:tblGrid>
              <a:tr h="1787652">
                <a:tc>
                  <a:txBody>
                    <a:bodyPr/>
                    <a:lstStyle/>
                    <a:p>
                      <a:pPr algn="ctr"/>
                      <a:r>
                        <a:rPr lang="fr-FR" sz="2400" b="0" i="0" u="none" strike="noStrike" kern="1200" baseline="0" dirty="0">
                          <a:solidFill>
                            <a:schemeClr val="tx1"/>
                          </a:solidFill>
                          <a:latin typeface="+mn-lt"/>
                          <a:ea typeface="+mn-ea"/>
                          <a:cs typeface="+mn-cs"/>
                        </a:rPr>
                        <a:t>Il est monté aux cieux des cieux, </a:t>
                      </a:r>
                    </a:p>
                    <a:p>
                      <a:pPr algn="ctr"/>
                      <a:r>
                        <a:rPr lang="fr-FR" sz="2400" b="0" i="0" u="none" strike="noStrike" kern="1200" baseline="0" dirty="0">
                          <a:solidFill>
                            <a:schemeClr val="tx1"/>
                          </a:solidFill>
                          <a:latin typeface="+mn-lt"/>
                          <a:ea typeface="+mn-ea"/>
                          <a:cs typeface="+mn-cs"/>
                        </a:rPr>
                        <a:t>vers l'orient, afin de</a:t>
                      </a:r>
                    </a:p>
                    <a:p>
                      <a:pPr algn="ctr"/>
                      <a:r>
                        <a:rPr lang="fr-FR" sz="2400" b="0" i="0" u="none" strike="noStrike" kern="1200" baseline="0" dirty="0">
                          <a:solidFill>
                            <a:schemeClr val="tx1"/>
                          </a:solidFill>
                          <a:latin typeface="+mn-lt"/>
                          <a:ea typeface="+mn-ea"/>
                          <a:cs typeface="+mn-cs"/>
                        </a:rPr>
                        <a:t>nous envoyer le Paraclet,</a:t>
                      </a:r>
                    </a:p>
                    <a:p>
                      <a:pPr algn="ctr"/>
                      <a:r>
                        <a:rPr lang="fr-FR" sz="2400" b="0" i="0" u="none" strike="noStrike" kern="1200" baseline="0" dirty="0">
                          <a:solidFill>
                            <a:schemeClr val="tx1"/>
                          </a:solidFill>
                          <a:latin typeface="+mn-lt"/>
                          <a:ea typeface="+mn-ea"/>
                          <a:cs typeface="+mn-cs"/>
                        </a:rPr>
                        <a:t>l'Esprit de vérité.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صَعَدَ إلى أعلى السماء، سماء المشارق،</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لكى يُرسل لنا المُعَزِّى روح الحق.</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08860">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Afsenaf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e~p~swi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e~t~ve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ca </a:t>
                      </a:r>
                      <a:r>
                        <a:rPr kumimoji="0" lang="en-US" sz="3600" b="0" i="0" u="none" strike="noStrike" cap="none" normalizeH="0" baseline="0" dirty="0" err="1">
                          <a:ln>
                            <a:noFill/>
                          </a:ln>
                          <a:solidFill>
                            <a:srgbClr val="FFFF00"/>
                          </a:solidFill>
                          <a:effectLst/>
                          <a:latin typeface="Coptic1" pitchFamily="2" charset="0"/>
                          <a:cs typeface="Arial" charset="0"/>
                        </a:rPr>
                        <a:t>niman~sai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n~tefouwrp</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m~piparakl</a:t>
                      </a:r>
                      <a:r>
                        <a:rPr kumimoji="0" lang="en-US" sz="3600" b="0" i="0" u="none" strike="noStrike" cap="none" normalizeH="0" baseline="0" dirty="0">
                          <a:ln>
                            <a:noFill/>
                          </a:ln>
                          <a:solidFill>
                            <a:srgbClr val="FFFF00"/>
                          </a:solidFill>
                          <a:effectLst/>
                          <a:latin typeface="Coptic1" pitchFamily="2" charset="0"/>
                          <a:cs typeface="Arial" charset="0"/>
                        </a:rPr>
                        <a:t>/ton: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55354805"/>
      </p:ext>
    </p:extLst>
  </p:cSld>
  <p:clrMapOvr>
    <a:masterClrMapping/>
  </p:clrMapOvr>
  <p:transition/>
</p:sld>
</file>

<file path=ppt/slides/slide1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80282" name="Group 26"/>
          <p:cNvGraphicFramePr>
            <a:graphicFrameLocks noGrp="1"/>
          </p:cNvGraphicFramePr>
          <p:nvPr>
            <p:extLst>
              <p:ext uri="{D42A27DB-BD31-4B8C-83A1-F6EECF244321}">
                <p14:modId xmlns:p14="http://schemas.microsoft.com/office/powerpoint/2010/main" val="3784352192"/>
              </p:ext>
            </p:extLst>
          </p:nvPr>
        </p:nvGraphicFramePr>
        <p:xfrm>
          <a:off x="0" y="139700"/>
          <a:ext cx="9144000" cy="4406900"/>
        </p:xfrm>
        <a:graphic>
          <a:graphicData uri="http://schemas.openxmlformats.org/drawingml/2006/table">
            <a:tbl>
              <a:tblPr/>
              <a:tblGrid>
                <a:gridCol w="5993546">
                  <a:extLst>
                    <a:ext uri="{9D8B030D-6E8A-4147-A177-3AD203B41FA5}">
                      <a16:colId xmlns:a16="http://schemas.microsoft.com/office/drawing/2014/main" val="20000"/>
                    </a:ext>
                  </a:extLst>
                </a:gridCol>
                <a:gridCol w="3150454">
                  <a:extLst>
                    <a:ext uri="{9D8B030D-6E8A-4147-A177-3AD203B41FA5}">
                      <a16:colId xmlns:a16="http://schemas.microsoft.com/office/drawing/2014/main" val="20001"/>
                    </a:ext>
                  </a:extLst>
                </a:gridCol>
              </a:tblGrid>
              <a:tr h="1911340">
                <a:tc>
                  <a:txBody>
                    <a:bodyPr/>
                    <a:lstStyle/>
                    <a:p>
                      <a:pPr algn="ctr"/>
                      <a:r>
                        <a:rPr lang="fr-FR" sz="2400" b="0" i="0" u="none" strike="noStrike" kern="1200" baseline="0" dirty="0">
                          <a:solidFill>
                            <a:schemeClr val="tx1"/>
                          </a:solidFill>
                          <a:latin typeface="+mn-lt"/>
                          <a:ea typeface="+mn-ea"/>
                          <a:cs typeface="+mn-cs"/>
                        </a:rPr>
                        <a:t>Pour cela nous glorifions,</a:t>
                      </a:r>
                    </a:p>
                    <a:p>
                      <a:pPr algn="ctr"/>
                      <a:r>
                        <a:rPr lang="fr-FR" sz="2400" b="0" i="0" u="none" strike="noStrike" kern="1200" baseline="0" dirty="0">
                          <a:solidFill>
                            <a:schemeClr val="tx1"/>
                          </a:solidFill>
                          <a:latin typeface="+mn-lt"/>
                          <a:ea typeface="+mn-ea"/>
                          <a:cs typeface="+mn-cs"/>
                        </a:rPr>
                        <a:t>Sa sainte Ascension, afin</a:t>
                      </a:r>
                    </a:p>
                    <a:p>
                      <a:pPr algn="ctr"/>
                      <a:r>
                        <a:rPr lang="fr-FR" sz="2400" b="0" i="0" u="none" strike="noStrike" kern="1200" baseline="0" dirty="0">
                          <a:solidFill>
                            <a:schemeClr val="tx1"/>
                          </a:solidFill>
                          <a:latin typeface="+mn-lt"/>
                          <a:ea typeface="+mn-ea"/>
                          <a:cs typeface="+mn-cs"/>
                        </a:rPr>
                        <a:t>qu'Il aie pitié de nous </a:t>
                      </a:r>
                    </a:p>
                    <a:p>
                      <a:pPr algn="ctr"/>
                      <a:r>
                        <a:rPr lang="fr-FR" sz="2400" b="0" i="0" u="none" strike="noStrike" kern="1200" baseline="0" dirty="0">
                          <a:solidFill>
                            <a:schemeClr val="tx1"/>
                          </a:solidFill>
                          <a:latin typeface="+mn-lt"/>
                          <a:ea typeface="+mn-ea"/>
                          <a:cs typeface="+mn-cs"/>
                        </a:rPr>
                        <a:t>et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من أجل هذا فلنُمَجِّد صعوده المقدس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لكى يتحنن علينا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ويغفر لنا خطايانا.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5560">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maren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n~tefana~lum'ic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marefsanah~y</a:t>
                      </a:r>
                      <a:r>
                        <a:rPr kumimoji="0" lang="en-US" sz="3600" b="0" i="0" u="none" strike="noStrike" cap="none" normalizeH="0" baseline="0" dirty="0">
                          <a:ln>
                            <a:noFill/>
                          </a:ln>
                          <a:solidFill>
                            <a:srgbClr val="FFFF00"/>
                          </a:solidFill>
                          <a:effectLst/>
                          <a:latin typeface="Coptic1" pitchFamily="2" charset="0"/>
                          <a:cs typeface="Arial" charset="0"/>
                        </a:rPr>
                        <a:t>/f </a:t>
                      </a:r>
                      <a:r>
                        <a:rPr kumimoji="0" lang="en-US" sz="3600" b="0" i="0" u="none" strike="noStrike" cap="none" normalizeH="0" baseline="0" dirty="0" err="1">
                          <a:ln>
                            <a:noFill/>
                          </a:ln>
                          <a:solidFill>
                            <a:srgbClr val="FFFF00"/>
                          </a:solidFill>
                          <a:effectLst/>
                          <a:latin typeface="Coptic1" pitchFamily="2" charset="0"/>
                          <a:cs typeface="Arial" charset="0"/>
                        </a:rPr>
                        <a:t>qaron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10;&#10;Description générée automatiquement">
            <a:extLst>
              <a:ext uri="{FF2B5EF4-FFF2-40B4-BE49-F238E27FC236}">
                <a16:creationId xmlns:a16="http://schemas.microsoft.com/office/drawing/2014/main" id="{C3372025-8E68-4E03-87A4-9C4E51559C7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7821" y="2989483"/>
            <a:ext cx="1446179" cy="2154017"/>
          </a:xfrm>
          <a:prstGeom prst="rect">
            <a:avLst/>
          </a:prstGeom>
        </p:spPr>
      </p:pic>
    </p:spTree>
    <p:extLst>
      <p:ext uri="{BB962C8B-B14F-4D97-AF65-F5344CB8AC3E}">
        <p14:creationId xmlns:p14="http://schemas.microsoft.com/office/powerpoint/2010/main" val="1725731099"/>
      </p:ext>
    </p:extLst>
  </p:cSld>
  <p:clrMapOvr>
    <a:masterClrMapping/>
  </p:clrMapOvr>
  <p:transition/>
</p:sld>
</file>

<file path=ppt/slides/slide1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82331" name="Group 27"/>
          <p:cNvGraphicFramePr>
            <a:graphicFrameLocks noGrp="1"/>
          </p:cNvGraphicFramePr>
          <p:nvPr>
            <p:extLst>
              <p:ext uri="{D42A27DB-BD31-4B8C-83A1-F6EECF244321}">
                <p14:modId xmlns:p14="http://schemas.microsoft.com/office/powerpoint/2010/main" val="4202510615"/>
              </p:ext>
            </p:extLst>
          </p:nvPr>
        </p:nvGraphicFramePr>
        <p:xfrm>
          <a:off x="0" y="114300"/>
          <a:ext cx="9144000" cy="4273550"/>
        </p:xfrm>
        <a:graphic>
          <a:graphicData uri="http://schemas.openxmlformats.org/drawingml/2006/table">
            <a:tbl>
              <a:tblPr/>
              <a:tblGrid>
                <a:gridCol w="5378824">
                  <a:extLst>
                    <a:ext uri="{9D8B030D-6E8A-4147-A177-3AD203B41FA5}">
                      <a16:colId xmlns:a16="http://schemas.microsoft.com/office/drawing/2014/main" val="20000"/>
                    </a:ext>
                  </a:extLst>
                </a:gridCol>
                <a:gridCol w="3765176">
                  <a:extLst>
                    <a:ext uri="{9D8B030D-6E8A-4147-A177-3AD203B41FA5}">
                      <a16:colId xmlns:a16="http://schemas.microsoft.com/office/drawing/2014/main" val="20001"/>
                    </a:ext>
                  </a:extLst>
                </a:gridCol>
              </a:tblGrid>
              <a:tr h="182905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Alléluia</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Alléluia</a:t>
                      </a:r>
                      <a:r>
                        <a:rPr kumimoji="0" lang="en-US" sz="2400" b="0" i="0" u="none" strike="noStrike" cap="none" normalizeH="0" baseline="0" dirty="0">
                          <a:ln>
                            <a:noFill/>
                          </a:ln>
                          <a:solidFill>
                            <a:schemeClr val="tx1"/>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Alléluia</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Alléluia</a:t>
                      </a:r>
                      <a:r>
                        <a:rPr kumimoji="0" lang="en-US" sz="2400" b="0" i="0" u="none" strike="noStrike" cap="none" normalizeH="0" baseline="0" dirty="0">
                          <a:ln>
                            <a:noFill/>
                          </a:ln>
                          <a:solidFill>
                            <a:schemeClr val="tx1"/>
                          </a:solidFill>
                          <a:effectLst/>
                          <a:latin typeface="Arial" charset="0"/>
                          <a:cs typeface="Arial" charset="0"/>
                        </a:rPr>
                        <a:t>  </a:t>
                      </a:r>
                    </a:p>
                    <a:p>
                      <a:pPr algn="ctr"/>
                      <a:r>
                        <a:rPr lang="fr-FR" sz="2400" b="0" i="0" u="none" strike="noStrike" kern="1200" baseline="0" dirty="0">
                          <a:solidFill>
                            <a:schemeClr val="tx1"/>
                          </a:solidFill>
                          <a:latin typeface="+mn-lt"/>
                          <a:ea typeface="+mn-ea"/>
                          <a:cs typeface="+mn-cs"/>
                        </a:rPr>
                        <a:t>Le Christ est ressuscité des morts </a:t>
                      </a:r>
                    </a:p>
                    <a:p>
                      <a:pPr algn="ctr"/>
                      <a:r>
                        <a:rPr lang="fr-FR" sz="2400" b="0" i="0" u="none" strike="noStrike" kern="1200" baseline="0" dirty="0">
                          <a:solidFill>
                            <a:schemeClr val="tx1"/>
                          </a:solidFill>
                          <a:latin typeface="+mn-lt"/>
                          <a:ea typeface="+mn-ea"/>
                          <a:cs typeface="+mn-cs"/>
                        </a:rPr>
                        <a:t>Et est monté aux cieux.</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المسيح قام من بين</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الأموات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وصعد إلى أعلى السموات.</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44496">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aftwnf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eymwout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afsenaf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e~p~swi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57167384"/>
      </p:ext>
    </p:extLst>
  </p:cSld>
  <p:clrMapOvr>
    <a:masterClrMapping/>
  </p:clrMapOvr>
  <p:transition/>
</p:sld>
</file>

<file path=ppt/slides/slide1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84375" name="Group 23"/>
          <p:cNvGraphicFramePr>
            <a:graphicFrameLocks noGrp="1"/>
          </p:cNvGraphicFramePr>
          <p:nvPr>
            <p:extLst>
              <p:ext uri="{D42A27DB-BD31-4B8C-83A1-F6EECF244321}">
                <p14:modId xmlns:p14="http://schemas.microsoft.com/office/powerpoint/2010/main" val="1071862457"/>
              </p:ext>
            </p:extLst>
          </p:nvPr>
        </p:nvGraphicFramePr>
        <p:xfrm>
          <a:off x="0" y="182960"/>
          <a:ext cx="9144000" cy="4262039"/>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719512">
                <a:tc>
                  <a:txBody>
                    <a:bodyPr/>
                    <a:lstStyle/>
                    <a:p>
                      <a:pPr algn="ctr"/>
                      <a:r>
                        <a:rPr lang="fr-FR" sz="2400" b="0" i="0" u="none" strike="noStrike" kern="1200" baseline="0" dirty="0">
                          <a:solidFill>
                            <a:schemeClr val="tx1"/>
                          </a:solidFill>
                          <a:latin typeface="+mn-lt"/>
                          <a:ea typeface="+mn-ea"/>
                          <a:cs typeface="+mn-cs"/>
                        </a:rPr>
                        <a:t>Lui à qui est due la gloire </a:t>
                      </a:r>
                    </a:p>
                    <a:p>
                      <a:pPr algn="ctr"/>
                      <a:r>
                        <a:rPr lang="fr-FR" sz="2400" b="0" i="0" u="none" strike="noStrike" kern="1200" baseline="0" dirty="0">
                          <a:solidFill>
                            <a:schemeClr val="tx1"/>
                          </a:solidFill>
                          <a:latin typeface="+mn-lt"/>
                          <a:ea typeface="+mn-ea"/>
                          <a:cs typeface="+mn-cs"/>
                        </a:rPr>
                        <a:t>Avec Son Père Très-Bon </a:t>
                      </a:r>
                    </a:p>
                    <a:p>
                      <a:pPr algn="ctr"/>
                      <a:r>
                        <a:rPr lang="fr-FR" sz="2400" b="0" i="0" u="none" strike="noStrike" kern="1200" baseline="0" dirty="0">
                          <a:solidFill>
                            <a:schemeClr val="tx1"/>
                          </a:solidFill>
                          <a:latin typeface="+mn-lt"/>
                          <a:ea typeface="+mn-ea"/>
                          <a:cs typeface="+mn-cs"/>
                        </a:rPr>
                        <a:t>Et avec le Saint-Esprit </a:t>
                      </a:r>
                    </a:p>
                    <a:p>
                      <a:pPr algn="ctr"/>
                      <a:r>
                        <a:rPr lang="fr-FR" sz="2400" b="0" i="0" u="none" strike="noStrike" kern="1200" baseline="0" dirty="0">
                          <a:solidFill>
                            <a:schemeClr val="tx1"/>
                          </a:solidFill>
                          <a:latin typeface="+mn-lt"/>
                          <a:ea typeface="+mn-ea"/>
                          <a:cs typeface="+mn-cs"/>
                        </a:rPr>
                        <a:t>Maintenant et à jamais.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الذى </a:t>
                      </a:r>
                      <a:r>
                        <a:rPr kumimoji="0" lang="ar-SA" sz="2800" b="0" i="0" u="none" strike="noStrike" cap="none" normalizeH="0" baseline="0" dirty="0" err="1">
                          <a:ln>
                            <a:noFill/>
                          </a:ln>
                          <a:solidFill>
                            <a:schemeClr val="tx1"/>
                          </a:solidFill>
                          <a:effectLst/>
                          <a:latin typeface="Arial" charset="0"/>
                          <a:cs typeface="Arial" charset="0"/>
                        </a:rPr>
                        <a:t>ينبغى</a:t>
                      </a:r>
                      <a:r>
                        <a:rPr kumimoji="0" lang="ar-SA" sz="2800" b="0" i="0" u="none" strike="noStrike" cap="none" normalizeH="0" baseline="0" dirty="0">
                          <a:ln>
                            <a:noFill/>
                          </a:ln>
                          <a:solidFill>
                            <a:schemeClr val="tx1"/>
                          </a:solidFill>
                          <a:effectLst/>
                          <a:latin typeface="Arial" charset="0"/>
                          <a:cs typeface="Arial" charset="0"/>
                        </a:rPr>
                        <a:t> له المجد مع أبيه الصالح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والروح القدس</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من الآن وإلى الأبد.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2527">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36">
            <a:hlinkClick r:id="rId4" action="ppaction://hlinksldjump" highlightClick="1"/>
            <a:extLst>
              <a:ext uri="{FF2B5EF4-FFF2-40B4-BE49-F238E27FC236}">
                <a16:creationId xmlns:a16="http://schemas.microsoft.com/office/drawing/2014/main" id="{92D2BF9F-6FF5-4364-B413-E7EB1FACE061}"/>
              </a:ext>
            </a:extLst>
          </p:cNvPr>
          <p:cNvSpPr>
            <a:spLocks noChangeArrowheads="1"/>
          </p:cNvSpPr>
          <p:nvPr/>
        </p:nvSpPr>
        <p:spPr bwMode="auto">
          <a:xfrm>
            <a:off x="6177334"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pic>
        <p:nvPicPr>
          <p:cNvPr id="6" name="Image 5" descr="Une image contenant texte&#10;&#10;Description générée automatiquement">
            <a:extLst>
              <a:ext uri="{FF2B5EF4-FFF2-40B4-BE49-F238E27FC236}">
                <a16:creationId xmlns:a16="http://schemas.microsoft.com/office/drawing/2014/main" id="{301453EF-0C54-4AB9-A7D9-204C99CB666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97821" y="2989483"/>
            <a:ext cx="1446179" cy="2154017"/>
          </a:xfrm>
          <a:prstGeom prst="rect">
            <a:avLst/>
          </a:prstGeom>
        </p:spPr>
      </p:pic>
    </p:spTree>
    <p:extLst>
      <p:ext uri="{BB962C8B-B14F-4D97-AF65-F5344CB8AC3E}">
        <p14:creationId xmlns:p14="http://schemas.microsoft.com/office/powerpoint/2010/main" val="3071722161"/>
      </p:ext>
    </p:extLst>
  </p:cSld>
  <p:clrMapOvr>
    <a:masterClrMapping/>
  </p:clrMapOvr>
  <p:transition/>
</p:sld>
</file>

<file path=ppt/slides/slide1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4AF4FBF-F9CA-40F5-9C28-ECD540D089B1}"/>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08235338"/>
      </p:ext>
    </p:extLst>
  </p:cSld>
  <p:clrMapOvr>
    <a:masterClrMapping/>
  </p:clrMapOvr>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0706" name="Group 2"/>
          <p:cNvGraphicFramePr>
            <a:graphicFrameLocks noGrp="1"/>
          </p:cNvGraphicFramePr>
          <p:nvPr>
            <p:extLst>
              <p:ext uri="{D42A27DB-BD31-4B8C-83A1-F6EECF244321}">
                <p14:modId xmlns:p14="http://schemas.microsoft.com/office/powerpoint/2010/main" val="570290207"/>
              </p:ext>
            </p:extLst>
          </p:nvPr>
        </p:nvGraphicFramePr>
        <p:xfrm>
          <a:off x="0" y="208757"/>
          <a:ext cx="9144000" cy="2743200"/>
        </p:xfrm>
        <a:graphic>
          <a:graphicData uri="http://schemas.openxmlformats.org/drawingml/2006/table">
            <a:tbl>
              <a:tblPr/>
              <a:tblGrid>
                <a:gridCol w="3228975">
                  <a:extLst>
                    <a:ext uri="{9D8B030D-6E8A-4147-A177-3AD203B41FA5}">
                      <a16:colId xmlns:a16="http://schemas.microsoft.com/office/drawing/2014/main" val="20000"/>
                    </a:ext>
                  </a:extLst>
                </a:gridCol>
                <a:gridCol w="3259933">
                  <a:extLst>
                    <a:ext uri="{9D8B030D-6E8A-4147-A177-3AD203B41FA5}">
                      <a16:colId xmlns:a16="http://schemas.microsoft.com/office/drawing/2014/main" val="20001"/>
                    </a:ext>
                  </a:extLst>
                </a:gridCol>
                <a:gridCol w="2655092">
                  <a:extLst>
                    <a:ext uri="{9D8B030D-6E8A-4147-A177-3AD203B41FA5}">
                      <a16:colId xmlns:a16="http://schemas.microsoft.com/office/drawing/2014/main" val="20002"/>
                    </a:ext>
                  </a:extLst>
                </a:gridCol>
              </a:tblGrid>
              <a:tr h="49777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PiDiakwn</a:t>
                      </a:r>
                      <a:r>
                        <a:rPr kumimoji="0" lang="en-US"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Arial" charset="0"/>
                          <a:cs typeface="Arial" charset="0"/>
                        </a:rPr>
                        <a:t>Diacre</a:t>
                      </a:r>
                      <a:r>
                        <a:rPr kumimoji="0" lang="en-US" sz="2400" b="0" i="0" u="sng" strike="noStrike" cap="none" normalizeH="0" baseline="0" dirty="0">
                          <a:ln>
                            <a:noFill/>
                          </a:ln>
                          <a:solidFill>
                            <a:srgbClr val="FF9900"/>
                          </a:solidFill>
                          <a:effectLst/>
                          <a:latin typeface="Arial" charset="0"/>
                          <a:cs typeface="Arial" charset="0"/>
                        </a:rPr>
                        <a:t>:</a:t>
                      </a:r>
                      <a:endParaRPr kumimoji="0" lang="en-CA"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00"/>
                          </a:solidFill>
                          <a:effectLst/>
                          <a:latin typeface="Arial" charset="0"/>
                          <a:cs typeface="Arial" charset="0"/>
                        </a:rPr>
                        <a:t>الشماس:</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454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Ctay</a:t>
                      </a:r>
                      <a:r>
                        <a:rPr kumimoji="0" lang="en-US" sz="2800" b="0" i="0" u="none" strike="noStrike" cap="none" normalizeH="0" baseline="0" dirty="0">
                          <a:ln>
                            <a:noFill/>
                          </a:ln>
                          <a:solidFill>
                            <a:schemeClr val="tx1"/>
                          </a:solidFill>
                          <a:effectLst/>
                          <a:latin typeface="Coptic1" pitchFamily="2" charset="0"/>
                          <a:cs typeface="Arial" pitchFamily="34" charset="0"/>
                        </a:rPr>
                        <a:t>/</a:t>
                      </a:r>
                      <a:r>
                        <a:rPr kumimoji="0" lang="en-US" sz="2800" b="0" i="0" u="none" strike="noStrike" cap="none" normalizeH="0" baseline="0" dirty="0" err="1">
                          <a:ln>
                            <a:noFill/>
                          </a:ln>
                          <a:solidFill>
                            <a:schemeClr val="tx1"/>
                          </a:solidFill>
                          <a:effectLst/>
                          <a:latin typeface="Coptic1" pitchFamily="2" charset="0"/>
                          <a:cs typeface="Arial" pitchFamily="34" charset="0"/>
                        </a:rPr>
                        <a:t>te</a:t>
                      </a:r>
                      <a:r>
                        <a:rPr kumimoji="0" lang="en-US" sz="2800" b="0" i="0" u="none" strike="noStrike" cap="none" normalizeH="0" baseline="0" dirty="0">
                          <a:ln>
                            <a:noFill/>
                          </a:ln>
                          <a:solidFill>
                            <a:schemeClr val="tx1"/>
                          </a:solidFill>
                          <a:effectLst/>
                          <a:latin typeface="Coptic1" pitchFamily="2" charset="0"/>
                          <a:cs typeface="Arial" pitchFamily="34" charset="0"/>
                        </a:rPr>
                        <a:t> meta </a:t>
                      </a:r>
                      <a:r>
                        <a:rPr kumimoji="0" lang="en-US" sz="2800" b="0" i="0" u="none" strike="noStrike" cap="none" normalizeH="0" baseline="0" dirty="0" err="1">
                          <a:ln>
                            <a:noFill/>
                          </a:ln>
                          <a:solidFill>
                            <a:schemeClr val="tx1"/>
                          </a:solidFill>
                          <a:effectLst/>
                          <a:latin typeface="Coptic1" pitchFamily="2" charset="0"/>
                          <a:cs typeface="Arial" pitchFamily="34" charset="0"/>
                        </a:rPr>
                        <a:t>vobou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Yeou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a~koucwmen</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tou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a~giou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eua~ggeliou</a:t>
                      </a:r>
                      <a:r>
                        <a:rPr kumimoji="0" lang="en-US" sz="28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Levons-nous avec crainte de Dieu et soyons attentifs pour écouter le Saint Evangile.</a:t>
                      </a: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pitchFamily="34" charset="0"/>
                        </a:rPr>
                        <a:t>قفوا بخوف الله لسماع الأنجيل المقدس.</a:t>
                      </a:r>
                      <a:endParaRPr kumimoji="0" lang="en-US" sz="32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C1A56496-D489-4851-828E-407D3438085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bâtiment, fenêtre&#10;&#10;Description générée automatiquement">
            <a:extLst>
              <a:ext uri="{FF2B5EF4-FFF2-40B4-BE49-F238E27FC236}">
                <a16:creationId xmlns:a16="http://schemas.microsoft.com/office/drawing/2014/main" id="{AE416790-F678-4CFC-A3A1-5B30E5EAC1A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042121" y="2571750"/>
            <a:ext cx="1448866" cy="2521027"/>
          </a:xfrm>
          <a:prstGeom prst="round2SameRect">
            <a:avLst>
              <a:gd name="adj1" fmla="val 50000"/>
              <a:gd name="adj2" fmla="val 0"/>
            </a:avLst>
          </a:prstGeom>
        </p:spPr>
      </p:pic>
    </p:spTree>
    <p:extLst>
      <p:ext uri="{BB962C8B-B14F-4D97-AF65-F5344CB8AC3E}">
        <p14:creationId xmlns:p14="http://schemas.microsoft.com/office/powerpoint/2010/main" val="1134518179"/>
      </p:ext>
    </p:extLst>
  </p:cSld>
  <p:clrMapOvr>
    <a:masterClrMapping/>
  </p:clrMapOvr>
  <p:transition/>
</p:sld>
</file>

<file path=ppt/slides/slide1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86454" name="Group 54"/>
          <p:cNvGraphicFramePr>
            <a:graphicFrameLocks noGrp="1"/>
          </p:cNvGraphicFramePr>
          <p:nvPr>
            <p:extLst>
              <p:ext uri="{D42A27DB-BD31-4B8C-83A1-F6EECF244321}">
                <p14:modId xmlns:p14="http://schemas.microsoft.com/office/powerpoint/2010/main" val="3516005708"/>
              </p:ext>
            </p:extLst>
          </p:nvPr>
        </p:nvGraphicFramePr>
        <p:xfrm>
          <a:off x="0" y="759682"/>
          <a:ext cx="9144000" cy="4104418"/>
        </p:xfrm>
        <a:graphic>
          <a:graphicData uri="http://schemas.openxmlformats.org/drawingml/2006/table">
            <a:tbl>
              <a:tblPr/>
              <a:tblGrid>
                <a:gridCol w="5340403">
                  <a:extLst>
                    <a:ext uri="{9D8B030D-6E8A-4147-A177-3AD203B41FA5}">
                      <a16:colId xmlns:a16="http://schemas.microsoft.com/office/drawing/2014/main" val="20000"/>
                    </a:ext>
                  </a:extLst>
                </a:gridCol>
                <a:gridCol w="3803597">
                  <a:extLst>
                    <a:ext uri="{9D8B030D-6E8A-4147-A177-3AD203B41FA5}">
                      <a16:colId xmlns:a16="http://schemas.microsoft.com/office/drawing/2014/main" val="2254816500"/>
                    </a:ext>
                  </a:extLst>
                </a:gridCol>
              </a:tblGrid>
              <a:tr h="1703460">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Les apôtres se sont réunis,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jour de la Pentecôte,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dans la chambre haute de Sion,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après la Résurrection.</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إجتمَعَ</a:t>
                      </a:r>
                      <a:r>
                        <a:rPr kumimoji="0" lang="ar-SA" sz="2800" b="0" i="0" u="none" strike="noStrike" cap="none" normalizeH="0" baseline="0" dirty="0">
                          <a:ln>
                            <a:noFill/>
                          </a:ln>
                          <a:solidFill>
                            <a:schemeClr val="tx1"/>
                          </a:solidFill>
                          <a:effectLst/>
                          <a:latin typeface="Arial" charset="0"/>
                          <a:cs typeface="Arial" charset="0"/>
                        </a:rPr>
                        <a:t> الرُسُل</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في عيدِ الخمسين</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بِعُلِيَّة صِهْيون</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بعدَ القيامة.</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00958">
                <a:tc gridSpan="2">
                  <a:txBody>
                    <a:bodyPr/>
                    <a:lstStyle/>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A</a:t>
                      </a:r>
                      <a:r>
                        <a:rPr kumimoji="0" lang="en-US" sz="3600" b="0" i="0" u="none" strike="noStrike" cap="none" normalizeH="0" baseline="0" dirty="0" err="1">
                          <a:ln>
                            <a:noFill/>
                          </a:ln>
                          <a:solidFill>
                            <a:srgbClr val="FFFF00"/>
                          </a:solidFill>
                          <a:effectLst/>
                          <a:latin typeface="Coptic1" pitchFamily="2" charset="0"/>
                          <a:cs typeface="Arial" charset="0"/>
                        </a:rPr>
                        <a:t>uywou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p~sai</a:t>
                      </a:r>
                      <a:r>
                        <a:rPr kumimoji="0" lang="en-US" sz="3600" b="0" i="0" u="none" strike="noStrike" cap="none" normalizeH="0" baseline="0" dirty="0">
                          <a:ln>
                            <a:noFill/>
                          </a:ln>
                          <a:solidFill>
                            <a:srgbClr val="FFFF00"/>
                          </a:solidFill>
                          <a:effectLst/>
                          <a:latin typeface="Coptic1" pitchFamily="2" charset="0"/>
                          <a:cs typeface="Arial" charset="0"/>
                        </a:rPr>
                        <a:t> n~]pent/</a:t>
                      </a:r>
                      <a:r>
                        <a:rPr kumimoji="0" lang="en-US" sz="3600" b="0" i="0" u="none" strike="noStrike" cap="none" normalizeH="0" baseline="0" dirty="0" err="1">
                          <a:ln>
                            <a:noFill/>
                          </a:ln>
                          <a:solidFill>
                            <a:srgbClr val="FFFF00"/>
                          </a:solidFill>
                          <a:effectLst/>
                          <a:latin typeface="Coptic1" pitchFamily="2" charset="0"/>
                          <a:cs typeface="Arial" charset="0"/>
                        </a:rPr>
                        <a:t>koct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ouahmi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Ciwn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menenca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a~nactacic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13286451" name="Group 51"/>
          <p:cNvGraphicFramePr>
            <a:graphicFrameLocks noGrp="1"/>
          </p:cNvGraphicFramePr>
          <p:nvPr/>
        </p:nvGraphicFramePr>
        <p:xfrm>
          <a:off x="1066800" y="0"/>
          <a:ext cx="7086600" cy="617220"/>
        </p:xfrm>
        <a:graphic>
          <a:graphicData uri="http://schemas.openxmlformats.org/drawingml/2006/table">
            <a:tbl>
              <a:tblPr/>
              <a:tblGrid>
                <a:gridCol w="7086600">
                  <a:extLst>
                    <a:ext uri="{9D8B030D-6E8A-4147-A177-3AD203B41FA5}">
                      <a16:colId xmlns:a16="http://schemas.microsoft.com/office/drawing/2014/main" val="20000"/>
                    </a:ext>
                  </a:extLst>
                </a:gridCol>
              </a:tblGrid>
              <a:tr h="589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la </a:t>
                      </a:r>
                      <a:r>
                        <a:rPr kumimoji="0" lang="en-US" sz="1600" b="0" i="0" u="none" strike="noStrike" cap="none" normalizeH="0" baseline="0" dirty="0" err="1">
                          <a:ln>
                            <a:noFill/>
                          </a:ln>
                          <a:solidFill>
                            <a:schemeClr val="tx1"/>
                          </a:solidFill>
                          <a:effectLst/>
                          <a:latin typeface="Arial" charset="0"/>
                          <a:cs typeface="Arial" charset="0"/>
                        </a:rPr>
                        <a:t>Pentecôte</a:t>
                      </a: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000" b="0" i="0" u="none" strike="noStrike" cap="none" normalizeH="0" baseline="0" dirty="0" err="1">
                          <a:ln>
                            <a:noFill/>
                          </a:ln>
                          <a:solidFill>
                            <a:schemeClr val="tx1"/>
                          </a:solidFill>
                          <a:effectLst/>
                          <a:latin typeface="Arial" charset="0"/>
                          <a:cs typeface="Arial" charset="0"/>
                        </a:rPr>
                        <a:t>ذكصولوجية</a:t>
                      </a:r>
                      <a:r>
                        <a:rPr kumimoji="0" lang="en-US"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عيد حلول الروح القدس </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C6E16724-2CC1-496C-A101-A7D12A1386E8}"/>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descr="Une image contenant bâtiment, fenêtre&#10;&#10;Description générée automatiquement">
            <a:extLst>
              <a:ext uri="{FF2B5EF4-FFF2-40B4-BE49-F238E27FC236}">
                <a16:creationId xmlns:a16="http://schemas.microsoft.com/office/drawing/2014/main" id="{B02DFB24-8A5E-4127-8792-EADF1947622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717277" y="3029836"/>
            <a:ext cx="1426723" cy="2113664"/>
          </a:xfrm>
          <a:prstGeom prst="rect">
            <a:avLst/>
          </a:prstGeom>
        </p:spPr>
      </p:pic>
    </p:spTree>
    <p:extLst>
      <p:ext uri="{BB962C8B-B14F-4D97-AF65-F5344CB8AC3E}">
        <p14:creationId xmlns:p14="http://schemas.microsoft.com/office/powerpoint/2010/main" val="1363571259"/>
      </p:ext>
    </p:extLst>
  </p:cSld>
  <p:clrMapOvr>
    <a:masterClrMapping/>
  </p:clrMapOvr>
  <p:transition/>
</p:sld>
</file>

<file path=ppt/slides/slide1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89512" name="Group 40"/>
          <p:cNvGraphicFramePr>
            <a:graphicFrameLocks noGrp="1"/>
          </p:cNvGraphicFramePr>
          <p:nvPr>
            <p:extLst>
              <p:ext uri="{D42A27DB-BD31-4B8C-83A1-F6EECF244321}">
                <p14:modId xmlns:p14="http://schemas.microsoft.com/office/powerpoint/2010/main" val="515207091"/>
              </p:ext>
            </p:extLst>
          </p:nvPr>
        </p:nvGraphicFramePr>
        <p:xfrm>
          <a:off x="0" y="133350"/>
          <a:ext cx="9144000" cy="4470400"/>
        </p:xfrm>
        <a:graphic>
          <a:graphicData uri="http://schemas.openxmlformats.org/drawingml/2006/table">
            <a:tbl>
              <a:tblPr/>
              <a:tblGrid>
                <a:gridCol w="4832350">
                  <a:extLst>
                    <a:ext uri="{9D8B030D-6E8A-4147-A177-3AD203B41FA5}">
                      <a16:colId xmlns:a16="http://schemas.microsoft.com/office/drawing/2014/main" val="20000"/>
                    </a:ext>
                  </a:extLst>
                </a:gridCol>
                <a:gridCol w="4311650">
                  <a:extLst>
                    <a:ext uri="{9D8B030D-6E8A-4147-A177-3AD203B41FA5}">
                      <a16:colId xmlns:a16="http://schemas.microsoft.com/office/drawing/2014/main" val="2105364315"/>
                    </a:ext>
                  </a:extLst>
                </a:gridCol>
              </a:tblGrid>
              <a:tr h="1995147">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L'Esprit Consolateur,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qui est descendu du ciel,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s'est reposé sur chacun,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des saints apôtres.</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الروحُ المُعَزِّى</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الذي نزَلَ مِنَ السماء </a:t>
                      </a:r>
                      <a:r>
                        <a:rPr kumimoji="0" lang="ar-SA" sz="2800" b="0" i="0" u="none" strike="noStrike" cap="none" normalizeH="0" baseline="0" dirty="0" err="1">
                          <a:ln>
                            <a:noFill/>
                          </a:ln>
                          <a:solidFill>
                            <a:schemeClr val="tx1"/>
                          </a:solidFill>
                          <a:effectLst/>
                          <a:latin typeface="Arial" charset="0"/>
                          <a:cs typeface="Arial" charset="0"/>
                        </a:rPr>
                        <a:t>إستَقَرَّ</a:t>
                      </a:r>
                      <a:r>
                        <a:rPr kumimoji="0" lang="ar-SA" sz="2800" b="0" i="0" u="none" strike="noStrike" cap="none" normalizeH="0" baseline="0" dirty="0">
                          <a:ln>
                            <a:noFill/>
                          </a:ln>
                          <a:solidFill>
                            <a:schemeClr val="tx1"/>
                          </a:solidFill>
                          <a:effectLst/>
                          <a:latin typeface="Arial" charset="0"/>
                          <a:cs typeface="Arial" charset="0"/>
                        </a:rPr>
                        <a:t> على واحدٍ فواحدٍ مِنَ الرُسُلِ القديسين.</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75253">
                <a:tc gridSpan="2">
                  <a:txBody>
                    <a:bodyPr/>
                    <a:lstStyle/>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m~parakl</a:t>
                      </a:r>
                      <a:r>
                        <a:rPr kumimoji="0" lang="en-US" sz="3600" b="0" i="0" u="none" strike="noStrike" cap="none" normalizeH="0" baseline="0" dirty="0">
                          <a:ln>
                            <a:noFill/>
                          </a:ln>
                          <a:solidFill>
                            <a:srgbClr val="FFFF00"/>
                          </a:solidFill>
                          <a:effectLst/>
                          <a:latin typeface="Coptic1" pitchFamily="2" charset="0"/>
                          <a:cs typeface="Arial" charset="0"/>
                        </a:rPr>
                        <a:t>/ton:</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e~pec</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afm~ton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v~ouai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v~ouai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nia~poctoloc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âtiment, fenêtre&#10;&#10;Description générée automatiquement">
            <a:extLst>
              <a:ext uri="{FF2B5EF4-FFF2-40B4-BE49-F238E27FC236}">
                <a16:creationId xmlns:a16="http://schemas.microsoft.com/office/drawing/2014/main" id="{F2979A86-D758-44E3-AD7E-192EDF2FD57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17277" y="3029836"/>
            <a:ext cx="1426723" cy="2113664"/>
          </a:xfrm>
          <a:prstGeom prst="rect">
            <a:avLst/>
          </a:prstGeom>
        </p:spPr>
      </p:pic>
    </p:spTree>
    <p:extLst>
      <p:ext uri="{BB962C8B-B14F-4D97-AF65-F5344CB8AC3E}">
        <p14:creationId xmlns:p14="http://schemas.microsoft.com/office/powerpoint/2010/main" val="3027432860"/>
      </p:ext>
    </p:extLst>
  </p:cSld>
  <p:clrMapOvr>
    <a:masterClrMapping/>
  </p:clrMapOvr>
  <p:transition/>
</p:sld>
</file>

<file path=ppt/slides/slide1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91552" name="Group 32"/>
          <p:cNvGraphicFramePr>
            <a:graphicFrameLocks noGrp="1"/>
          </p:cNvGraphicFramePr>
          <p:nvPr>
            <p:extLst>
              <p:ext uri="{D42A27DB-BD31-4B8C-83A1-F6EECF244321}">
                <p14:modId xmlns:p14="http://schemas.microsoft.com/office/powerpoint/2010/main" val="1882288696"/>
              </p:ext>
            </p:extLst>
          </p:nvPr>
        </p:nvGraphicFramePr>
        <p:xfrm>
          <a:off x="0" y="209550"/>
          <a:ext cx="9144000" cy="4495070"/>
        </p:xfrm>
        <a:graphic>
          <a:graphicData uri="http://schemas.openxmlformats.org/drawingml/2006/table">
            <a:tbl>
              <a:tblPr/>
              <a:tblGrid>
                <a:gridCol w="4851400">
                  <a:extLst>
                    <a:ext uri="{9D8B030D-6E8A-4147-A177-3AD203B41FA5}">
                      <a16:colId xmlns:a16="http://schemas.microsoft.com/office/drawing/2014/main" val="20000"/>
                    </a:ext>
                  </a:extLst>
                </a:gridCol>
                <a:gridCol w="4292600">
                  <a:extLst>
                    <a:ext uri="{9D8B030D-6E8A-4147-A177-3AD203B41FA5}">
                      <a16:colId xmlns:a16="http://schemas.microsoft.com/office/drawing/2014/main" val="1281116279"/>
                    </a:ext>
                  </a:extLst>
                </a:gridCol>
              </a:tblGrid>
              <a:tr h="2172429">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Ils ont parlé beaucoup de langues,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avec des langues de feu,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ils se sont divisé la terre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entière, chacun selon sa contrée.</a:t>
                      </a:r>
                      <a:endParaRPr kumimoji="0" lang="en-CA" sz="2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فنطقوا بألسنة كثيرة،</a:t>
                      </a: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بألسنة من نار، فقسموا</a:t>
                      </a: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الأرض على كل واحد،</a:t>
                      </a: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فواحد حسب إقليمه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22641">
                <a:tc gridSpan="2">
                  <a:txBody>
                    <a:bodyPr/>
                    <a:lstStyle/>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Aucaji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hanm</a:t>
                      </a:r>
                      <a:r>
                        <a:rPr kumimoji="0" lang="en-US" sz="3600" b="0" i="0" u="none" strike="noStrike" cap="none" normalizeH="0" baseline="0" dirty="0">
                          <a:ln>
                            <a:noFill/>
                          </a:ln>
                          <a:solidFill>
                            <a:srgbClr val="FFFF00"/>
                          </a:solidFill>
                          <a:effectLst/>
                          <a:latin typeface="Coptic1" pitchFamily="2" charset="0"/>
                          <a:cs typeface="Arial" charset="0"/>
                        </a:rPr>
                        <a:t>/s </a:t>
                      </a:r>
                      <a:r>
                        <a:rPr kumimoji="0" lang="en-US" sz="3600" b="0" i="0" u="none" strike="noStrike" cap="none" normalizeH="0" baseline="0" dirty="0" err="1">
                          <a:ln>
                            <a:noFill/>
                          </a:ln>
                          <a:solidFill>
                            <a:srgbClr val="FFFF00"/>
                          </a:solidFill>
                          <a:effectLst/>
                          <a:latin typeface="Coptic1" pitchFamily="2" charset="0"/>
                          <a:cs typeface="Arial" charset="0"/>
                        </a:rPr>
                        <a:t>n~lac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hanlac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n~,~rwm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auvws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m~p~kahi</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v~ouai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v~ouai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tef,wra</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âtiment, fenêtre&#10;&#10;Description générée automatiquement">
            <a:extLst>
              <a:ext uri="{FF2B5EF4-FFF2-40B4-BE49-F238E27FC236}">
                <a16:creationId xmlns:a16="http://schemas.microsoft.com/office/drawing/2014/main" id="{C5473C68-7813-474A-93BC-30E57575103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17277" y="3029836"/>
            <a:ext cx="1426723" cy="2113664"/>
          </a:xfrm>
          <a:prstGeom prst="rect">
            <a:avLst/>
          </a:prstGeom>
        </p:spPr>
      </p:pic>
    </p:spTree>
    <p:extLst>
      <p:ext uri="{BB962C8B-B14F-4D97-AF65-F5344CB8AC3E}">
        <p14:creationId xmlns:p14="http://schemas.microsoft.com/office/powerpoint/2010/main" val="2228291796"/>
      </p:ext>
    </p:extLst>
  </p:cSld>
  <p:clrMapOvr>
    <a:masterClrMapping/>
  </p:clrMapOvr>
  <p:transition/>
</p:sld>
</file>

<file path=ppt/slides/slide1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93602" name="Group 34"/>
          <p:cNvGraphicFramePr>
            <a:graphicFrameLocks noGrp="1"/>
          </p:cNvGraphicFramePr>
          <p:nvPr>
            <p:extLst>
              <p:ext uri="{D42A27DB-BD31-4B8C-83A1-F6EECF244321}">
                <p14:modId xmlns:p14="http://schemas.microsoft.com/office/powerpoint/2010/main" val="3178606855"/>
              </p:ext>
            </p:extLst>
          </p:nvPr>
        </p:nvGraphicFramePr>
        <p:xfrm>
          <a:off x="0" y="88900"/>
          <a:ext cx="9144000" cy="43942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701772209"/>
                    </a:ext>
                  </a:extLst>
                </a:gridCol>
              </a:tblGrid>
              <a:tr h="1931759">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Ils ont parlé à toutes les nations,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dans la foi du Christ et ont fait des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merveilles et des puissances;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des miracles devant les rois.</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وخاطبوا جميع الأمم، بإيمان</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المسيح، وصنعوا عجائب</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وقوات، معجزة أمام الملوك</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62441">
                <a:tc gridSpan="2">
                  <a:txBody>
                    <a:bodyPr/>
                    <a:lstStyle/>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Aucaji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nieynoc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hanjom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m~paradoxon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m~pem~yo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n~niourwou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âtiment, fenêtre&#10;&#10;Description générée automatiquement">
            <a:extLst>
              <a:ext uri="{FF2B5EF4-FFF2-40B4-BE49-F238E27FC236}">
                <a16:creationId xmlns:a16="http://schemas.microsoft.com/office/drawing/2014/main" id="{D70FFB60-BA35-462E-9AF2-09180EB3619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46061" y="3516922"/>
            <a:ext cx="1097939" cy="1626577"/>
          </a:xfrm>
          <a:prstGeom prst="rect">
            <a:avLst/>
          </a:prstGeom>
        </p:spPr>
      </p:pic>
    </p:spTree>
    <p:extLst>
      <p:ext uri="{BB962C8B-B14F-4D97-AF65-F5344CB8AC3E}">
        <p14:creationId xmlns:p14="http://schemas.microsoft.com/office/powerpoint/2010/main" val="3088787224"/>
      </p:ext>
    </p:extLst>
  </p:cSld>
  <p:clrMapOvr>
    <a:masterClrMapping/>
  </p:clrMapOvr>
  <p:transition/>
</p:sld>
</file>

<file path=ppt/slides/slide1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95645" name="Group 29"/>
          <p:cNvGraphicFramePr>
            <a:graphicFrameLocks noGrp="1"/>
          </p:cNvGraphicFramePr>
          <p:nvPr>
            <p:extLst>
              <p:ext uri="{D42A27DB-BD31-4B8C-83A1-F6EECF244321}">
                <p14:modId xmlns:p14="http://schemas.microsoft.com/office/powerpoint/2010/main" val="4070131796"/>
              </p:ext>
            </p:extLst>
          </p:nvPr>
        </p:nvGraphicFramePr>
        <p:xfrm>
          <a:off x="0" y="114300"/>
          <a:ext cx="9144000" cy="4508500"/>
        </p:xfrm>
        <a:graphic>
          <a:graphicData uri="http://schemas.openxmlformats.org/drawingml/2006/table">
            <a:tbl>
              <a:tblPr/>
              <a:tblGrid>
                <a:gridCol w="5035550">
                  <a:extLst>
                    <a:ext uri="{9D8B030D-6E8A-4147-A177-3AD203B41FA5}">
                      <a16:colId xmlns:a16="http://schemas.microsoft.com/office/drawing/2014/main" val="20000"/>
                    </a:ext>
                  </a:extLst>
                </a:gridCol>
                <a:gridCol w="4108450">
                  <a:extLst>
                    <a:ext uri="{9D8B030D-6E8A-4147-A177-3AD203B41FA5}">
                      <a16:colId xmlns:a16="http://schemas.microsoft.com/office/drawing/2014/main" val="3317217892"/>
                    </a:ext>
                  </a:extLst>
                </a:gridCol>
              </a:tblGrid>
              <a:tr h="2069236">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Alléluia, Alléluia, </a:t>
                      </a:r>
                    </a:p>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Alléluia, Alléluia </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Christ est monté au plus haut des cieux et nous a envoyé le Consolateur.</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هلليلويا</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هلليلويا</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المسيحُ صَعِدَ إلى السموات وأرسَلَ لنا المُعَزِّي.</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39264">
                <a:tc gridSpan="2">
                  <a:txBody>
                    <a:bodyPr/>
                    <a:lstStyle/>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 Al#:</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aftwnf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afsenaf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afouwrp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m~piparakl</a:t>
                      </a:r>
                      <a:r>
                        <a:rPr kumimoji="0" lang="en-US" sz="3600" b="0" i="0" u="none" strike="noStrike" cap="none" normalizeH="0" baseline="0" dirty="0">
                          <a:ln>
                            <a:noFill/>
                          </a:ln>
                          <a:solidFill>
                            <a:srgbClr val="FFFF00"/>
                          </a:solidFill>
                          <a:effectLst/>
                          <a:latin typeface="Coptic1" pitchFamily="2" charset="0"/>
                          <a:cs typeface="Arial" charset="0"/>
                        </a:rPr>
                        <a:t>/ton.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âtiment, fenêtre&#10;&#10;Description générée automatiquement">
            <a:extLst>
              <a:ext uri="{FF2B5EF4-FFF2-40B4-BE49-F238E27FC236}">
                <a16:creationId xmlns:a16="http://schemas.microsoft.com/office/drawing/2014/main" id="{67F158E6-983F-41CB-A341-85CB12CE8AF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64779" y="3248358"/>
            <a:ext cx="1279221" cy="1895142"/>
          </a:xfrm>
          <a:prstGeom prst="rect">
            <a:avLst/>
          </a:prstGeom>
        </p:spPr>
      </p:pic>
    </p:spTree>
    <p:extLst>
      <p:ext uri="{BB962C8B-B14F-4D97-AF65-F5344CB8AC3E}">
        <p14:creationId xmlns:p14="http://schemas.microsoft.com/office/powerpoint/2010/main" val="716181737"/>
      </p:ext>
    </p:extLst>
  </p:cSld>
  <p:clrMapOvr>
    <a:masterClrMapping/>
  </p:clrMapOvr>
  <p:transition/>
</p:sld>
</file>

<file path=ppt/slides/slide1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âtiment, fenêtre&#10;&#10;Description générée automatiquement">
            <a:extLst>
              <a:ext uri="{FF2B5EF4-FFF2-40B4-BE49-F238E27FC236}">
                <a16:creationId xmlns:a16="http://schemas.microsoft.com/office/drawing/2014/main" id="{6899C1EB-3F67-48E5-BC5D-25E5EB5C796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17277" y="3029836"/>
            <a:ext cx="1426723" cy="2113664"/>
          </a:xfrm>
          <a:prstGeom prst="rect">
            <a:avLst/>
          </a:prstGeom>
        </p:spPr>
      </p:pic>
      <p:graphicFrame>
        <p:nvGraphicFramePr>
          <p:cNvPr id="6" name="Group 23">
            <a:extLst>
              <a:ext uri="{FF2B5EF4-FFF2-40B4-BE49-F238E27FC236}">
                <a16:creationId xmlns:a16="http://schemas.microsoft.com/office/drawing/2014/main" id="{AFF735A8-9628-4CE8-845A-02B403B230B1}"/>
              </a:ext>
            </a:extLst>
          </p:cNvPr>
          <p:cNvGraphicFramePr>
            <a:graphicFrameLocks noGrp="1"/>
          </p:cNvGraphicFramePr>
          <p:nvPr>
            <p:extLst>
              <p:ext uri="{D42A27DB-BD31-4B8C-83A1-F6EECF244321}">
                <p14:modId xmlns:p14="http://schemas.microsoft.com/office/powerpoint/2010/main" val="3097447229"/>
              </p:ext>
            </p:extLst>
          </p:nvPr>
        </p:nvGraphicFramePr>
        <p:xfrm>
          <a:off x="0" y="182960"/>
          <a:ext cx="9144000" cy="4262039"/>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719512">
                <a:tc>
                  <a:txBody>
                    <a:bodyPr/>
                    <a:lstStyle/>
                    <a:p>
                      <a:pPr algn="ctr"/>
                      <a:r>
                        <a:rPr lang="fr-FR" sz="2400" b="0" i="0" u="none" strike="noStrike" kern="1200" baseline="0" dirty="0">
                          <a:solidFill>
                            <a:schemeClr val="tx1"/>
                          </a:solidFill>
                          <a:latin typeface="+mn-lt"/>
                          <a:ea typeface="+mn-ea"/>
                          <a:cs typeface="+mn-cs"/>
                        </a:rPr>
                        <a:t>Lui à qui est due la gloire </a:t>
                      </a:r>
                    </a:p>
                    <a:p>
                      <a:pPr algn="ctr"/>
                      <a:r>
                        <a:rPr lang="fr-FR" sz="2400" b="0" i="0" u="none" strike="noStrike" kern="1200" baseline="0" dirty="0">
                          <a:solidFill>
                            <a:schemeClr val="tx1"/>
                          </a:solidFill>
                          <a:latin typeface="+mn-lt"/>
                          <a:ea typeface="+mn-ea"/>
                          <a:cs typeface="+mn-cs"/>
                        </a:rPr>
                        <a:t>Avec Son Père Très-Bon </a:t>
                      </a:r>
                    </a:p>
                    <a:p>
                      <a:pPr algn="ctr"/>
                      <a:r>
                        <a:rPr lang="fr-FR" sz="2400" b="0" i="0" u="none" strike="noStrike" kern="1200" baseline="0" dirty="0">
                          <a:solidFill>
                            <a:schemeClr val="tx1"/>
                          </a:solidFill>
                          <a:latin typeface="+mn-lt"/>
                          <a:ea typeface="+mn-ea"/>
                          <a:cs typeface="+mn-cs"/>
                        </a:rPr>
                        <a:t>Et avec le Saint-Esprit </a:t>
                      </a:r>
                    </a:p>
                    <a:p>
                      <a:pPr algn="ctr"/>
                      <a:r>
                        <a:rPr lang="fr-FR" sz="2400" b="0" i="0" u="none" strike="noStrike" kern="1200" baseline="0" dirty="0">
                          <a:solidFill>
                            <a:schemeClr val="tx1"/>
                          </a:solidFill>
                          <a:latin typeface="+mn-lt"/>
                          <a:ea typeface="+mn-ea"/>
                          <a:cs typeface="+mn-cs"/>
                        </a:rPr>
                        <a:t>Maintenant et à jamais.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الذى </a:t>
                      </a:r>
                      <a:r>
                        <a:rPr kumimoji="0" lang="ar-SA" sz="2800" b="0" i="0" u="none" strike="noStrike" cap="none" normalizeH="0" baseline="0" dirty="0" err="1">
                          <a:ln>
                            <a:noFill/>
                          </a:ln>
                          <a:solidFill>
                            <a:schemeClr val="tx1"/>
                          </a:solidFill>
                          <a:effectLst/>
                          <a:latin typeface="Arial" charset="0"/>
                          <a:cs typeface="Arial" charset="0"/>
                        </a:rPr>
                        <a:t>ينبغى</a:t>
                      </a:r>
                      <a:r>
                        <a:rPr kumimoji="0" lang="ar-SA" sz="2800" b="0" i="0" u="none" strike="noStrike" cap="none" normalizeH="0" baseline="0" dirty="0">
                          <a:ln>
                            <a:noFill/>
                          </a:ln>
                          <a:solidFill>
                            <a:schemeClr val="tx1"/>
                          </a:solidFill>
                          <a:effectLst/>
                          <a:latin typeface="Arial" charset="0"/>
                          <a:cs typeface="Arial" charset="0"/>
                        </a:rPr>
                        <a:t> له المجد مع أبيه الصالح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والروح القدس</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من الآن وإلى الأبد.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2527">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utoShape 36">
            <a:hlinkClick r:id="rId5" action="ppaction://hlinksldjump" highlightClick="1"/>
            <a:extLst>
              <a:ext uri="{FF2B5EF4-FFF2-40B4-BE49-F238E27FC236}">
                <a16:creationId xmlns:a16="http://schemas.microsoft.com/office/drawing/2014/main" id="{DA1FC886-A5B3-4100-B536-53A09AA7F6A9}"/>
              </a:ext>
            </a:extLst>
          </p:cNvPr>
          <p:cNvSpPr>
            <a:spLocks noChangeArrowheads="1"/>
          </p:cNvSpPr>
          <p:nvPr/>
        </p:nvSpPr>
        <p:spPr bwMode="auto">
          <a:xfrm>
            <a:off x="6177334"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28363993"/>
      </p:ext>
    </p:extLst>
  </p:cSld>
  <p:clrMapOvr>
    <a:masterClrMapping/>
  </p:clrMapOvr>
  <p:transition/>
</p:sld>
</file>

<file path=ppt/slides/slide1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18B7A0D8-9C37-42DE-A6FC-1A4CF9312B77}"/>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85048186"/>
      </p:ext>
    </p:extLst>
  </p:cSld>
  <p:clrMapOvr>
    <a:masterClrMapping/>
  </p:clrMapOvr>
  <p:transition/>
</p:sld>
</file>

<file path=ppt/slides/slide1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15462" name="Group 38"/>
          <p:cNvGraphicFramePr>
            <a:graphicFrameLocks noGrp="1"/>
          </p:cNvGraphicFramePr>
          <p:nvPr>
            <p:extLst>
              <p:ext uri="{D42A27DB-BD31-4B8C-83A1-F6EECF244321}">
                <p14:modId xmlns:p14="http://schemas.microsoft.com/office/powerpoint/2010/main" val="745774587"/>
              </p:ext>
            </p:extLst>
          </p:nvPr>
        </p:nvGraphicFramePr>
        <p:xfrm>
          <a:off x="0" y="781051"/>
          <a:ext cx="9144000" cy="4075556"/>
        </p:xfrm>
        <a:graphic>
          <a:graphicData uri="http://schemas.openxmlformats.org/drawingml/2006/table">
            <a:tbl>
              <a:tblPr/>
              <a:tblGrid>
                <a:gridCol w="5549900">
                  <a:extLst>
                    <a:ext uri="{9D8B030D-6E8A-4147-A177-3AD203B41FA5}">
                      <a16:colId xmlns:a16="http://schemas.microsoft.com/office/drawing/2014/main" val="20000"/>
                    </a:ext>
                  </a:extLst>
                </a:gridCol>
                <a:gridCol w="3594100">
                  <a:extLst>
                    <a:ext uri="{9D8B030D-6E8A-4147-A177-3AD203B41FA5}">
                      <a16:colId xmlns:a16="http://schemas.microsoft.com/office/drawing/2014/main" val="20001"/>
                    </a:ext>
                  </a:extLst>
                </a:gridCol>
              </a:tblGrid>
              <a:tr h="1686196">
                <a:tc>
                  <a:txBody>
                    <a:bodyPr/>
                    <a:lstStyle/>
                    <a:p>
                      <a:pPr algn="ctr"/>
                      <a:r>
                        <a:rPr lang="fr-FR" sz="2400" b="0" i="0" u="none" strike="noStrike" kern="1200" baseline="0" dirty="0">
                          <a:solidFill>
                            <a:schemeClr val="tx1"/>
                          </a:solidFill>
                          <a:latin typeface="+mn-lt"/>
                          <a:ea typeface="+mn-ea"/>
                          <a:cs typeface="+mn-cs"/>
                        </a:rPr>
                        <a:t>Dieu qui est glorifié, </a:t>
                      </a:r>
                    </a:p>
                    <a:p>
                      <a:pPr algn="ctr"/>
                      <a:r>
                        <a:rPr lang="fr-FR" sz="2400" b="0" i="0" u="none" strike="noStrike" kern="1200" baseline="0" dirty="0">
                          <a:solidFill>
                            <a:schemeClr val="tx1"/>
                          </a:solidFill>
                          <a:latin typeface="+mn-lt"/>
                          <a:ea typeface="+mn-ea"/>
                          <a:cs typeface="+mn-cs"/>
                        </a:rPr>
                        <a:t>dans le conseil des saints, </a:t>
                      </a:r>
                    </a:p>
                    <a:p>
                      <a:pPr algn="ctr"/>
                      <a:r>
                        <a:rPr lang="fr-FR" sz="2400" b="0" i="0" u="none" strike="noStrike" kern="1200" baseline="0" dirty="0">
                          <a:solidFill>
                            <a:schemeClr val="tx1"/>
                          </a:solidFill>
                          <a:latin typeface="+mn-lt"/>
                          <a:ea typeface="+mn-ea"/>
                          <a:cs typeface="+mn-cs"/>
                        </a:rPr>
                        <a:t>qui siège sur les Chérubins, </a:t>
                      </a:r>
                    </a:p>
                    <a:p>
                      <a:pPr algn="ctr"/>
                      <a:r>
                        <a:rPr lang="fr-FR" sz="2400" b="0" i="0" u="none" strike="noStrike" kern="1200" baseline="0" dirty="0">
                          <a:solidFill>
                            <a:schemeClr val="tx1"/>
                          </a:solidFill>
                          <a:latin typeface="+mn-lt"/>
                          <a:ea typeface="+mn-ea"/>
                          <a:cs typeface="+mn-cs"/>
                        </a:rPr>
                        <a:t>a été vu en terre d'Egypte.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الله ال ممجد، في مشورة</a:t>
                      </a:r>
                    </a:p>
                    <a:p>
                      <a:pPr algn="ctr"/>
                      <a:r>
                        <a:rPr lang="ar-EG" sz="2400" b="0" i="0" u="none" strike="noStrike" kern="1200" baseline="0" dirty="0">
                          <a:solidFill>
                            <a:schemeClr val="tx1"/>
                          </a:solidFill>
                          <a:latin typeface="+mn-lt"/>
                          <a:ea typeface="+mn-ea"/>
                          <a:cs typeface="+mn-cs"/>
                        </a:rPr>
                        <a:t>القديسين، الجالس على</a:t>
                      </a:r>
                    </a:p>
                    <a:p>
                      <a:pPr algn="ctr"/>
                      <a:r>
                        <a:rPr lang="ar-EG" sz="2400" b="0" i="0" u="none" strike="noStrike" kern="1200" baseline="0" dirty="0" err="1">
                          <a:solidFill>
                            <a:schemeClr val="tx1"/>
                          </a:solidFill>
                          <a:latin typeface="+mn-lt"/>
                          <a:ea typeface="+mn-ea"/>
                          <a:cs typeface="+mn-cs"/>
                        </a:rPr>
                        <a:t>الشاروبيم</a:t>
                      </a:r>
                      <a:r>
                        <a:rPr lang="ar-EG" sz="2400" b="0" i="0" u="none" strike="noStrike" kern="1200" baseline="0" dirty="0">
                          <a:solidFill>
                            <a:schemeClr val="tx1"/>
                          </a:solidFill>
                          <a:latin typeface="+mn-lt"/>
                          <a:ea typeface="+mn-ea"/>
                          <a:cs typeface="+mn-cs"/>
                        </a:rPr>
                        <a:t>، رُؤى في إقليم</a:t>
                      </a:r>
                    </a:p>
                    <a:p>
                      <a:pPr algn="ctr"/>
                      <a:r>
                        <a:rPr lang="ar-EG" sz="2400" b="0" i="0" u="none" strike="noStrike" kern="1200" baseline="0" dirty="0">
                          <a:solidFill>
                            <a:schemeClr val="tx1"/>
                          </a:solidFill>
                          <a:latin typeface="+mn-lt"/>
                          <a:ea typeface="+mn-ea"/>
                          <a:cs typeface="+mn-cs"/>
                        </a:rPr>
                        <a:t>مصر</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89360">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400" b="0" i="0" u="none" strike="noStrike" cap="none" normalizeH="0" baseline="0" dirty="0" err="1">
                          <a:ln>
                            <a:noFill/>
                          </a:ln>
                          <a:solidFill>
                            <a:srgbClr val="FFFF00"/>
                          </a:solidFill>
                          <a:effectLst/>
                          <a:latin typeface="Avva_Marcos" panose="04020500000000000000" pitchFamily="82" charset="0"/>
                          <a:cs typeface="Arial" charset="0"/>
                        </a:rPr>
                        <a:t>F</a:t>
                      </a:r>
                      <a:r>
                        <a:rPr kumimoji="0" lang="en-US" sz="3400" b="0" i="0" u="none" strike="noStrike" cap="none" normalizeH="0" baseline="0" dirty="0" err="1">
                          <a:ln>
                            <a:noFill/>
                          </a:ln>
                          <a:solidFill>
                            <a:srgbClr val="FFFF00"/>
                          </a:solidFill>
                          <a:effectLst/>
                          <a:latin typeface="Coptic1" pitchFamily="2" charset="0"/>
                          <a:cs typeface="Arial" charset="0"/>
                        </a:rPr>
                        <a:t>nou</a:t>
                      </a:r>
                      <a:r>
                        <a:rPr kumimoji="0" lang="en-US" sz="3400" b="0" i="0" u="none" strike="noStrike" cap="none" normalizeH="0" baseline="0" dirty="0">
                          <a:ln>
                            <a:noFill/>
                          </a:ln>
                          <a:solidFill>
                            <a:srgbClr val="FFFF00"/>
                          </a:solidFill>
                          <a:effectLst/>
                          <a:latin typeface="Coptic1" pitchFamily="2" charset="0"/>
                          <a:cs typeface="Arial" charset="0"/>
                        </a:rPr>
                        <a:t>] v/e~~</a:t>
                      </a:r>
                      <a:r>
                        <a:rPr kumimoji="0" lang="en-US" sz="3400" b="0" i="0" u="none" strike="noStrike" cap="none" normalizeH="0" baseline="0" dirty="0" err="1">
                          <a:ln>
                            <a:noFill/>
                          </a:ln>
                          <a:solidFill>
                            <a:srgbClr val="FFFF00"/>
                          </a:solidFill>
                          <a:effectLst/>
                          <a:latin typeface="Coptic1" pitchFamily="2" charset="0"/>
                          <a:cs typeface="Arial" charset="0"/>
                        </a:rPr>
                        <a:t>tou</a:t>
                      </a:r>
                      <a:r>
                        <a:rPr kumimoji="0" lang="en-US" sz="3400" b="0" i="0" u="none" strike="noStrike" cap="none" normalizeH="0" baseline="0" dirty="0">
                          <a:ln>
                            <a:noFill/>
                          </a:ln>
                          <a:solidFill>
                            <a:srgbClr val="FFFF00"/>
                          </a:solidFill>
                          <a:effectLst/>
                          <a:latin typeface="Coptic1" pitchFamily="2" charset="0"/>
                          <a:cs typeface="Arial" charset="0"/>
                        </a:rPr>
                        <a:t>]</a:t>
                      </a:r>
                      <a:r>
                        <a:rPr kumimoji="0" lang="en-US" sz="3400" b="0" i="0" u="none" strike="noStrike" cap="none" normalizeH="0" baseline="0" dirty="0" err="1">
                          <a:ln>
                            <a:noFill/>
                          </a:ln>
                          <a:solidFill>
                            <a:srgbClr val="FFFF00"/>
                          </a:solidFill>
                          <a:effectLst/>
                          <a:latin typeface="Coptic1" pitchFamily="2" charset="0"/>
                          <a:cs typeface="Arial" charset="0"/>
                        </a:rPr>
                        <a:t>w~ou</a:t>
                      </a:r>
                      <a:r>
                        <a:rPr kumimoji="0" lang="en-US" sz="3400" b="0" i="0" u="none" strike="noStrike" cap="none" normalizeH="0" baseline="0" dirty="0">
                          <a:ln>
                            <a:noFill/>
                          </a:ln>
                          <a:solidFill>
                            <a:srgbClr val="FFFF00"/>
                          </a:solidFill>
                          <a:effectLst/>
                          <a:latin typeface="Coptic1" pitchFamily="2" charset="0"/>
                          <a:cs typeface="Arial" charset="0"/>
                        </a:rPr>
                        <a:t> </a:t>
                      </a:r>
                      <a:r>
                        <a:rPr kumimoji="0" lang="en-US" sz="3400" b="0" i="0" u="none" strike="noStrike" cap="none" normalizeH="0" baseline="0" dirty="0" err="1">
                          <a:ln>
                            <a:noFill/>
                          </a:ln>
                          <a:solidFill>
                            <a:srgbClr val="FFFF00"/>
                          </a:solidFill>
                          <a:effectLst/>
                          <a:latin typeface="Coptic1" pitchFamily="2" charset="0"/>
                          <a:cs typeface="Arial" charset="0"/>
                        </a:rPr>
                        <a:t>naf</a:t>
                      </a:r>
                      <a:r>
                        <a:rPr kumimoji="0" lang="en-US" sz="34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400" b="0" i="0" u="none" strike="noStrike" cap="none" normalizeH="0" baseline="0" dirty="0" err="1">
                          <a:ln>
                            <a:noFill/>
                          </a:ln>
                          <a:solidFill>
                            <a:srgbClr val="FFFF00"/>
                          </a:solidFill>
                          <a:effectLst/>
                          <a:latin typeface="Coptic1" pitchFamily="2" charset="0"/>
                          <a:cs typeface="Arial" charset="0"/>
                        </a:rPr>
                        <a:t>qen</a:t>
                      </a:r>
                      <a:r>
                        <a:rPr kumimoji="0" lang="en-US" sz="3400" b="0" i="0" u="none" strike="noStrike" cap="none" normalizeH="0" baseline="0" dirty="0">
                          <a:ln>
                            <a:noFill/>
                          </a:ln>
                          <a:solidFill>
                            <a:srgbClr val="FFFF00"/>
                          </a:solidFill>
                          <a:effectLst/>
                          <a:latin typeface="Coptic1" pitchFamily="2" charset="0"/>
                          <a:cs typeface="Arial" charset="0"/>
                        </a:rPr>
                        <a:t> </a:t>
                      </a:r>
                      <a:r>
                        <a:rPr kumimoji="0" lang="en-US" sz="3400" b="0" i="0" u="none" strike="noStrike" cap="none" normalizeH="0" baseline="0" dirty="0" err="1">
                          <a:ln>
                            <a:noFill/>
                          </a:ln>
                          <a:solidFill>
                            <a:srgbClr val="FFFF00"/>
                          </a:solidFill>
                          <a:effectLst/>
                          <a:latin typeface="Coptic1" pitchFamily="2" charset="0"/>
                          <a:cs typeface="Arial" charset="0"/>
                        </a:rPr>
                        <a:t>p~co</a:t>
                      </a:r>
                      <a:r>
                        <a:rPr kumimoji="0" lang="en-US" sz="3400" b="0" i="0" u="none" strike="noStrike" cap="none" normalizeH="0" baseline="0" dirty="0">
                          <a:ln>
                            <a:noFill/>
                          </a:ln>
                          <a:solidFill>
                            <a:srgbClr val="FFFF00"/>
                          </a:solidFill>
                          <a:effectLst/>
                          <a:latin typeface="Coptic1" pitchFamily="2" charset="0"/>
                          <a:cs typeface="Arial" charset="0"/>
                        </a:rPr>
                        <a:t>[</a:t>
                      </a:r>
                      <a:r>
                        <a:rPr kumimoji="0" lang="en-US" sz="3400" b="0" i="0" u="none" strike="noStrike" cap="none" normalizeH="0" baseline="0" dirty="0" err="1">
                          <a:ln>
                            <a:noFill/>
                          </a:ln>
                          <a:solidFill>
                            <a:srgbClr val="FFFF00"/>
                          </a:solidFill>
                          <a:effectLst/>
                          <a:latin typeface="Coptic1" pitchFamily="2" charset="0"/>
                          <a:cs typeface="Arial" charset="0"/>
                        </a:rPr>
                        <a:t>ni</a:t>
                      </a:r>
                      <a:r>
                        <a:rPr kumimoji="0" lang="en-US" sz="3400" b="0" i="0" u="none" strike="noStrike" cap="none" normalizeH="0" baseline="0" dirty="0">
                          <a:ln>
                            <a:noFill/>
                          </a:ln>
                          <a:solidFill>
                            <a:srgbClr val="FFFF00"/>
                          </a:solidFill>
                          <a:effectLst/>
                          <a:latin typeface="Coptic1" pitchFamily="2" charset="0"/>
                          <a:cs typeface="Arial" charset="0"/>
                        </a:rPr>
                        <a:t> </a:t>
                      </a:r>
                      <a:r>
                        <a:rPr kumimoji="0" lang="en-US" sz="3400" b="0" i="0" u="none" strike="noStrike" cap="none" normalizeH="0" baseline="0" dirty="0" err="1">
                          <a:ln>
                            <a:noFill/>
                          </a:ln>
                          <a:solidFill>
                            <a:srgbClr val="FFFF00"/>
                          </a:solidFill>
                          <a:effectLst/>
                          <a:latin typeface="Coptic1" pitchFamily="2" charset="0"/>
                          <a:cs typeface="Arial" charset="0"/>
                        </a:rPr>
                        <a:t>n~te</a:t>
                      </a:r>
                      <a:r>
                        <a:rPr kumimoji="0" lang="en-US" sz="3400" b="0" i="0" u="none" strike="noStrike" cap="none" normalizeH="0" baseline="0" dirty="0">
                          <a:ln>
                            <a:noFill/>
                          </a:ln>
                          <a:solidFill>
                            <a:srgbClr val="FFFF00"/>
                          </a:solidFill>
                          <a:effectLst/>
                          <a:latin typeface="Coptic1" pitchFamily="2" charset="0"/>
                          <a:cs typeface="Arial" charset="0"/>
                        </a:rPr>
                        <a:t> n/</a:t>
                      </a:r>
                      <a:r>
                        <a:rPr kumimoji="0" lang="en-US" sz="3400" b="0" i="0" u="none" strike="noStrike" cap="none" normalizeH="0" baseline="0" dirty="0" err="1">
                          <a:ln>
                            <a:noFill/>
                          </a:ln>
                          <a:solidFill>
                            <a:srgbClr val="FFFF00"/>
                          </a:solidFill>
                          <a:effectLst/>
                          <a:latin typeface="Coptic1" pitchFamily="2" charset="0"/>
                          <a:cs typeface="Arial" charset="0"/>
                        </a:rPr>
                        <a:t>eyouab</a:t>
                      </a:r>
                      <a:r>
                        <a:rPr kumimoji="0" lang="en-US" sz="34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400" b="0" i="0" u="none" strike="noStrike" cap="none" normalizeH="0" baseline="0" dirty="0">
                          <a:ln>
                            <a:noFill/>
                          </a:ln>
                          <a:solidFill>
                            <a:srgbClr val="FFFF00"/>
                          </a:solidFill>
                          <a:effectLst/>
                          <a:latin typeface="Coptic1" pitchFamily="2" charset="0"/>
                          <a:cs typeface="Arial" charset="0"/>
                        </a:rPr>
                        <a:t>v/</a:t>
                      </a:r>
                      <a:r>
                        <a:rPr kumimoji="0" lang="en-US" sz="3400" b="0" i="0" u="none" strike="noStrike" cap="none" normalizeH="0" baseline="0" dirty="0" err="1">
                          <a:ln>
                            <a:noFill/>
                          </a:ln>
                          <a:solidFill>
                            <a:srgbClr val="FFFF00"/>
                          </a:solidFill>
                          <a:effectLst/>
                          <a:latin typeface="Coptic1" pitchFamily="2" charset="0"/>
                          <a:cs typeface="Arial" charset="0"/>
                        </a:rPr>
                        <a:t>e~themci</a:t>
                      </a:r>
                      <a:r>
                        <a:rPr kumimoji="0" lang="en-US" sz="3400" b="0" i="0" u="none" strike="noStrike" cap="none" normalizeH="0" baseline="0" dirty="0">
                          <a:ln>
                            <a:noFill/>
                          </a:ln>
                          <a:solidFill>
                            <a:srgbClr val="FFFF00"/>
                          </a:solidFill>
                          <a:effectLst/>
                          <a:latin typeface="Coptic1" pitchFamily="2" charset="0"/>
                          <a:cs typeface="Arial" charset="0"/>
                        </a:rPr>
                        <a:t> </a:t>
                      </a:r>
                      <a:r>
                        <a:rPr kumimoji="0" lang="en-US" sz="3400" b="0" i="0" u="none" strike="noStrike" cap="none" normalizeH="0" baseline="0" dirty="0" err="1">
                          <a:ln>
                            <a:noFill/>
                          </a:ln>
                          <a:solidFill>
                            <a:srgbClr val="FFFF00"/>
                          </a:solidFill>
                          <a:effectLst/>
                          <a:latin typeface="Coptic1" pitchFamily="2" charset="0"/>
                          <a:cs typeface="Arial" charset="0"/>
                        </a:rPr>
                        <a:t>hijen</a:t>
                      </a:r>
                      <a:r>
                        <a:rPr kumimoji="0" lang="en-US" sz="3400" b="0" i="0" u="none" strike="noStrike" cap="none" normalizeH="0" baseline="0" dirty="0">
                          <a:ln>
                            <a:noFill/>
                          </a:ln>
                          <a:solidFill>
                            <a:srgbClr val="FFFF00"/>
                          </a:solidFill>
                          <a:effectLst/>
                          <a:latin typeface="Coptic1" pitchFamily="2" charset="0"/>
                          <a:cs typeface="Arial" charset="0"/>
                        </a:rPr>
                        <a:t> </a:t>
                      </a:r>
                      <a:r>
                        <a:rPr kumimoji="0" lang="en-US" sz="3400" b="0" i="0" u="none" strike="noStrike" cap="none" normalizeH="0" baseline="0" dirty="0" err="1">
                          <a:ln>
                            <a:noFill/>
                          </a:ln>
                          <a:solidFill>
                            <a:srgbClr val="FFFF00"/>
                          </a:solidFill>
                          <a:effectLst/>
                          <a:latin typeface="Coptic1" pitchFamily="2" charset="0"/>
                          <a:cs typeface="Arial" charset="0"/>
                        </a:rPr>
                        <a:t>ni,eroubim</a:t>
                      </a:r>
                      <a:r>
                        <a:rPr kumimoji="0" lang="en-US" sz="34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400" b="0" i="0" u="none" strike="noStrike" cap="none" normalizeH="0" baseline="0" dirty="0" err="1">
                          <a:ln>
                            <a:noFill/>
                          </a:ln>
                          <a:solidFill>
                            <a:srgbClr val="FFFF00"/>
                          </a:solidFill>
                          <a:effectLst/>
                          <a:latin typeface="Coptic1" pitchFamily="2" charset="0"/>
                          <a:cs typeface="Arial" charset="0"/>
                        </a:rPr>
                        <a:t>aunau</a:t>
                      </a:r>
                      <a:r>
                        <a:rPr kumimoji="0" lang="en-US" sz="3400" b="0" i="0" u="none" strike="noStrike" cap="none" normalizeH="0" baseline="0" dirty="0">
                          <a:ln>
                            <a:noFill/>
                          </a:ln>
                          <a:solidFill>
                            <a:srgbClr val="FFFF00"/>
                          </a:solidFill>
                          <a:effectLst/>
                          <a:latin typeface="Coptic1" pitchFamily="2" charset="0"/>
                          <a:cs typeface="Arial" charset="0"/>
                        </a:rPr>
                        <a:t> </a:t>
                      </a:r>
                      <a:r>
                        <a:rPr kumimoji="0" lang="en-US" sz="3400" b="0" i="0" u="none" strike="noStrike" cap="none" normalizeH="0" baseline="0" dirty="0" err="1">
                          <a:ln>
                            <a:noFill/>
                          </a:ln>
                          <a:solidFill>
                            <a:srgbClr val="FFFF00"/>
                          </a:solidFill>
                          <a:effectLst/>
                          <a:latin typeface="Coptic1" pitchFamily="2" charset="0"/>
                          <a:cs typeface="Arial" charset="0"/>
                        </a:rPr>
                        <a:t>e~rof</a:t>
                      </a:r>
                      <a:r>
                        <a:rPr kumimoji="0" lang="en-US" sz="3400" b="0" i="0" u="none" strike="noStrike" cap="none" normalizeH="0" baseline="0" dirty="0">
                          <a:ln>
                            <a:noFill/>
                          </a:ln>
                          <a:solidFill>
                            <a:srgbClr val="FFFF00"/>
                          </a:solidFill>
                          <a:effectLst/>
                          <a:latin typeface="Coptic1" pitchFamily="2" charset="0"/>
                          <a:cs typeface="Arial" charset="0"/>
                        </a:rPr>
                        <a:t> </a:t>
                      </a:r>
                      <a:r>
                        <a:rPr kumimoji="0" lang="en-US" sz="3400" b="0" i="0" u="none" strike="noStrike" cap="none" normalizeH="0" baseline="0" dirty="0" err="1">
                          <a:ln>
                            <a:noFill/>
                          </a:ln>
                          <a:solidFill>
                            <a:srgbClr val="FFFF00"/>
                          </a:solidFill>
                          <a:effectLst/>
                          <a:latin typeface="Coptic1" pitchFamily="2" charset="0"/>
                          <a:cs typeface="Arial" charset="0"/>
                        </a:rPr>
                        <a:t>qen</a:t>
                      </a:r>
                      <a:r>
                        <a:rPr kumimoji="0" lang="en-US" sz="3400" b="0" i="0" u="none" strike="noStrike" cap="none" normalizeH="0" baseline="0" dirty="0">
                          <a:ln>
                            <a:noFill/>
                          </a:ln>
                          <a:solidFill>
                            <a:srgbClr val="FFFF00"/>
                          </a:solidFill>
                          <a:effectLst/>
                          <a:latin typeface="Coptic1" pitchFamily="2" charset="0"/>
                          <a:cs typeface="Arial" charset="0"/>
                        </a:rPr>
                        <a:t> </a:t>
                      </a:r>
                      <a:r>
                        <a:rPr kumimoji="0" lang="en-US" sz="3400" b="0" i="0" u="none" strike="noStrike" cap="none" normalizeH="0" baseline="0" dirty="0" err="1">
                          <a:ln>
                            <a:noFill/>
                          </a:ln>
                          <a:solidFill>
                            <a:srgbClr val="FFFF00"/>
                          </a:solidFill>
                          <a:effectLst/>
                          <a:latin typeface="Coptic1" pitchFamily="2" charset="0"/>
                          <a:cs typeface="Arial" charset="0"/>
                        </a:rPr>
                        <a:t>t~,wra</a:t>
                      </a:r>
                      <a:r>
                        <a:rPr kumimoji="0" lang="en-US" sz="3400" b="0" i="0" u="none" strike="noStrike" cap="none" normalizeH="0" baseline="0" dirty="0">
                          <a:ln>
                            <a:noFill/>
                          </a:ln>
                          <a:solidFill>
                            <a:srgbClr val="FFFF00"/>
                          </a:solidFill>
                          <a:effectLst/>
                          <a:latin typeface="Coptic1" pitchFamily="2" charset="0"/>
                          <a:cs typeface="Arial" charset="0"/>
                        </a:rPr>
                        <a:t> n~,/mi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D4224707-2B68-4DD9-AAE3-66A25A9B871C}"/>
              </a:ext>
            </a:extLst>
          </p:cNvPr>
          <p:cNvGraphicFramePr>
            <a:graphicFrameLocks noGrp="1"/>
          </p:cNvGraphicFramePr>
          <p:nvPr>
            <p:extLst>
              <p:ext uri="{D42A27DB-BD31-4B8C-83A1-F6EECF244321}">
                <p14:modId xmlns:p14="http://schemas.microsoft.com/office/powerpoint/2010/main" val="3165074885"/>
              </p:ext>
            </p:extLst>
          </p:nvPr>
        </p:nvGraphicFramePr>
        <p:xfrm>
          <a:off x="647700" y="0"/>
          <a:ext cx="7848600" cy="678180"/>
        </p:xfrm>
        <a:graphic>
          <a:graphicData uri="http://schemas.openxmlformats.org/drawingml/2006/table">
            <a:tbl>
              <a:tblPr firstRow="1" bandRow="1">
                <a:tableStyleId>{2D5ABB26-0587-4C30-8999-92F81FD0307C}</a:tableStyleId>
              </a:tblPr>
              <a:tblGrid>
                <a:gridCol w="7848600">
                  <a:extLst>
                    <a:ext uri="{9D8B030D-6E8A-4147-A177-3AD203B41FA5}">
                      <a16:colId xmlns:a16="http://schemas.microsoft.com/office/drawing/2014/main" val="985352540"/>
                    </a:ext>
                  </a:extLst>
                </a:gridCol>
              </a:tblGrid>
              <a:tr h="388620">
                <a:tc>
                  <a:txBody>
                    <a:bodyPr/>
                    <a:lstStyle/>
                    <a:p>
                      <a:pPr algn="ctr"/>
                      <a:r>
                        <a:rPr lang="fr-FR" sz="2000" b="0" dirty="0"/>
                        <a:t>Doxologie pour l’entrée du Christ en Egypte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مصر</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80148969"/>
                  </a:ext>
                </a:extLst>
              </a:tr>
            </a:tbl>
          </a:graphicData>
        </a:graphic>
      </p:graphicFrame>
      <p:sp>
        <p:nvSpPr>
          <p:cNvPr id="9" name="Action Button: Custom 4">
            <a:hlinkClick r:id="rId4" action="ppaction://hlinksldjump" highlightClick="1"/>
            <a:extLst>
              <a:ext uri="{FF2B5EF4-FFF2-40B4-BE49-F238E27FC236}">
                <a16:creationId xmlns:a16="http://schemas.microsoft.com/office/drawing/2014/main" id="{35FAD542-9A4D-459D-A313-1D45767A031A}"/>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4" name="Image 3" descr="Une image contenant bâtiment, fenêtre, table&#10;&#10;Description générée automatiquement">
            <a:extLst>
              <a:ext uri="{FF2B5EF4-FFF2-40B4-BE49-F238E27FC236}">
                <a16:creationId xmlns:a16="http://schemas.microsoft.com/office/drawing/2014/main" id="{B145C851-91ED-4CA6-A413-E50C070F0B8E}"/>
              </a:ext>
            </a:extLst>
          </p:cNvPr>
          <p:cNvPicPr>
            <a:picLocks noChangeAspect="1"/>
          </p:cNvPicPr>
          <p:nvPr/>
        </p:nvPicPr>
        <p:blipFill rotWithShape="1">
          <a:blip r:embed="rId5">
            <a:extLst>
              <a:ext uri="{28A0092B-C50C-407E-A947-70E740481C1C}">
                <a14:useLocalDpi xmlns:a14="http://schemas.microsoft.com/office/drawing/2010/main" val="0"/>
              </a:ext>
            </a:extLst>
          </a:blip>
          <a:srcRect l="2661" t="827" r="1888" b="7383"/>
          <a:stretch/>
        </p:blipFill>
        <p:spPr>
          <a:xfrm>
            <a:off x="7744938" y="3171625"/>
            <a:ext cx="1399062" cy="1971875"/>
          </a:xfrm>
          <a:prstGeom prst="rect">
            <a:avLst/>
          </a:prstGeom>
        </p:spPr>
      </p:pic>
    </p:spTree>
    <p:extLst>
      <p:ext uri="{BB962C8B-B14F-4D97-AF65-F5344CB8AC3E}">
        <p14:creationId xmlns:p14="http://schemas.microsoft.com/office/powerpoint/2010/main" val="4288458175"/>
      </p:ext>
    </p:extLst>
  </p:cSld>
  <p:clrMapOvr>
    <a:masterClrMapping/>
  </p:clrMapOvr>
  <p:transition/>
</p:sld>
</file>

<file path=ppt/slides/slide1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17504" name="Group 32"/>
          <p:cNvGraphicFramePr>
            <a:graphicFrameLocks noGrp="1"/>
          </p:cNvGraphicFramePr>
          <p:nvPr>
            <p:extLst>
              <p:ext uri="{D42A27DB-BD31-4B8C-83A1-F6EECF244321}">
                <p14:modId xmlns:p14="http://schemas.microsoft.com/office/powerpoint/2010/main" val="2849857064"/>
              </p:ext>
            </p:extLst>
          </p:nvPr>
        </p:nvGraphicFramePr>
        <p:xfrm>
          <a:off x="0" y="133350"/>
          <a:ext cx="9144000" cy="4484046"/>
        </p:xfrm>
        <a:graphic>
          <a:graphicData uri="http://schemas.openxmlformats.org/drawingml/2006/table">
            <a:tbl>
              <a:tblPr/>
              <a:tblGrid>
                <a:gridCol w="5455664">
                  <a:extLst>
                    <a:ext uri="{9D8B030D-6E8A-4147-A177-3AD203B41FA5}">
                      <a16:colId xmlns:a16="http://schemas.microsoft.com/office/drawing/2014/main" val="20000"/>
                    </a:ext>
                  </a:extLst>
                </a:gridCol>
                <a:gridCol w="3688336">
                  <a:extLst>
                    <a:ext uri="{9D8B030D-6E8A-4147-A177-3AD203B41FA5}">
                      <a16:colId xmlns:a16="http://schemas.microsoft.com/office/drawing/2014/main" val="20001"/>
                    </a:ext>
                  </a:extLst>
                </a:gridCol>
              </a:tblGrid>
              <a:tr h="1886733">
                <a:tc>
                  <a:txBody>
                    <a:bodyPr/>
                    <a:lstStyle/>
                    <a:p>
                      <a:pPr algn="ctr"/>
                      <a:r>
                        <a:rPr lang="fr-FR" sz="2400" b="0" i="0" u="none" strike="noStrike" kern="1200" baseline="0" dirty="0">
                          <a:solidFill>
                            <a:schemeClr val="tx1"/>
                          </a:solidFill>
                          <a:latin typeface="+mn-lt"/>
                          <a:ea typeface="+mn-ea"/>
                          <a:cs typeface="+mn-cs"/>
                        </a:rPr>
                        <a:t>Celui qui a créé le ciel et la terre, </a:t>
                      </a:r>
                    </a:p>
                    <a:p>
                      <a:pPr algn="ctr"/>
                      <a:r>
                        <a:rPr lang="fr-FR" sz="2400" b="0" i="0" u="none" strike="noStrike" kern="1200" baseline="0" dirty="0">
                          <a:solidFill>
                            <a:schemeClr val="tx1"/>
                          </a:solidFill>
                          <a:latin typeface="+mn-lt"/>
                          <a:ea typeface="+mn-ea"/>
                          <a:cs typeface="+mn-cs"/>
                        </a:rPr>
                        <a:t>nous l'avons vu comme un bon, </a:t>
                      </a:r>
                    </a:p>
                    <a:p>
                      <a:pPr algn="ctr"/>
                      <a:r>
                        <a:rPr lang="fr-FR" sz="2400" b="0" i="0" u="none" strike="noStrike" kern="1200" baseline="0" dirty="0">
                          <a:solidFill>
                            <a:schemeClr val="tx1"/>
                          </a:solidFill>
                          <a:latin typeface="+mn-lt"/>
                          <a:ea typeface="+mn-ea"/>
                          <a:cs typeface="+mn-cs"/>
                        </a:rPr>
                        <a:t>dans le sein de Marie le nouveau</a:t>
                      </a:r>
                    </a:p>
                    <a:p>
                      <a:pPr algn="ctr"/>
                      <a:r>
                        <a:rPr lang="fr-FR" sz="2400" b="0" i="0" u="none" strike="noStrike" kern="1200" baseline="0" dirty="0">
                          <a:solidFill>
                            <a:schemeClr val="tx1"/>
                          </a:solidFill>
                          <a:latin typeface="+mn-lt"/>
                          <a:ea typeface="+mn-ea"/>
                          <a:cs typeface="+mn-cs"/>
                        </a:rPr>
                        <a:t>ciel, et le juste Joseph le vertueux.</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الذي خلق السماء والأرض،</a:t>
                      </a:r>
                    </a:p>
                    <a:p>
                      <a:pPr algn="ctr"/>
                      <a:r>
                        <a:rPr lang="ar-EG" sz="2400" b="0" i="0" u="none" strike="noStrike" kern="1200" baseline="0" dirty="0">
                          <a:solidFill>
                            <a:schemeClr val="tx1"/>
                          </a:solidFill>
                          <a:latin typeface="+mn-lt"/>
                          <a:ea typeface="+mn-ea"/>
                          <a:cs typeface="+mn-cs"/>
                        </a:rPr>
                        <a:t>رأيناه كصالح، في حضن</a:t>
                      </a:r>
                    </a:p>
                    <a:p>
                      <a:pPr algn="ctr"/>
                      <a:r>
                        <a:rPr lang="ar-EG" sz="2400" b="0" i="0" u="none" strike="noStrike" kern="1200" baseline="0" dirty="0">
                          <a:solidFill>
                            <a:schemeClr val="tx1"/>
                          </a:solidFill>
                          <a:latin typeface="+mn-lt"/>
                          <a:ea typeface="+mn-ea"/>
                          <a:cs typeface="+mn-cs"/>
                        </a:rPr>
                        <a:t>مريم السماء الجديدة، مع</a:t>
                      </a:r>
                    </a:p>
                    <a:p>
                      <a:pPr algn="ctr"/>
                      <a:r>
                        <a:rPr lang="ar-EG" sz="2400" b="0" i="0" u="none" strike="noStrike" kern="1200" baseline="0" dirty="0">
                          <a:solidFill>
                            <a:schemeClr val="tx1"/>
                          </a:solidFill>
                          <a:latin typeface="+mn-lt"/>
                          <a:ea typeface="+mn-ea"/>
                          <a:cs typeface="+mn-cs"/>
                        </a:rPr>
                        <a:t>البار يوسف الصديق</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9731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e~tafyamio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kenc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m~beri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Iwc</a:t>
                      </a:r>
                      <a:r>
                        <a:rPr kumimoji="0" lang="en-US" sz="3600" b="0" i="0" u="none" strike="noStrike" cap="none" normalizeH="0" baseline="0" dirty="0">
                          <a:ln>
                            <a:noFill/>
                          </a:ln>
                          <a:solidFill>
                            <a:srgbClr val="FFFF00"/>
                          </a:solidFill>
                          <a:effectLst/>
                          <a:latin typeface="Coptic1" pitchFamily="2" charset="0"/>
                          <a:cs typeface="Arial" charset="0"/>
                        </a:rPr>
                        <a:t>/v </a:t>
                      </a:r>
                      <a:r>
                        <a:rPr kumimoji="0" lang="en-US" sz="3600" b="0" i="0" u="none" strike="noStrike" cap="none" normalizeH="0" baseline="0" dirty="0" err="1">
                          <a:ln>
                            <a:noFill/>
                          </a:ln>
                          <a:solidFill>
                            <a:srgbClr val="FFFF00"/>
                          </a:solidFill>
                          <a:effectLst/>
                          <a:latin typeface="Coptic1" pitchFamily="2" charset="0"/>
                          <a:cs typeface="Arial" charset="0"/>
                        </a:rPr>
                        <a:t>pidikeoc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âtiment, fenêtre, table&#10;&#10;Description générée automatiquement">
            <a:extLst>
              <a:ext uri="{FF2B5EF4-FFF2-40B4-BE49-F238E27FC236}">
                <a16:creationId xmlns:a16="http://schemas.microsoft.com/office/drawing/2014/main" id="{BFF652AD-FFED-4E2F-92A6-86CD8220B79D}"/>
              </a:ext>
            </a:extLst>
          </p:cNvPr>
          <p:cNvPicPr>
            <a:picLocks noChangeAspect="1"/>
          </p:cNvPicPr>
          <p:nvPr/>
        </p:nvPicPr>
        <p:blipFill rotWithShape="1">
          <a:blip r:embed="rId4">
            <a:extLst>
              <a:ext uri="{28A0092B-C50C-407E-A947-70E740481C1C}">
                <a14:useLocalDpi xmlns:a14="http://schemas.microsoft.com/office/drawing/2010/main" val="0"/>
              </a:ext>
            </a:extLst>
          </a:blip>
          <a:srcRect l="2661" t="827" r="1888" b="7383"/>
          <a:stretch/>
        </p:blipFill>
        <p:spPr>
          <a:xfrm>
            <a:off x="7744938" y="3171625"/>
            <a:ext cx="1399062" cy="1971875"/>
          </a:xfrm>
          <a:prstGeom prst="rect">
            <a:avLst/>
          </a:prstGeom>
        </p:spPr>
      </p:pic>
    </p:spTree>
    <p:extLst>
      <p:ext uri="{BB962C8B-B14F-4D97-AF65-F5344CB8AC3E}">
        <p14:creationId xmlns:p14="http://schemas.microsoft.com/office/powerpoint/2010/main" val="3552776197"/>
      </p:ext>
    </p:extLst>
  </p:cSld>
  <p:clrMapOvr>
    <a:masterClrMapping/>
  </p:clrMapOvr>
  <p:transition/>
</p:sld>
</file>

<file path=ppt/slides/slide1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19540" name="Group 20"/>
          <p:cNvGraphicFramePr>
            <a:graphicFrameLocks noGrp="1"/>
          </p:cNvGraphicFramePr>
          <p:nvPr>
            <p:extLst>
              <p:ext uri="{D42A27DB-BD31-4B8C-83A1-F6EECF244321}">
                <p14:modId xmlns:p14="http://schemas.microsoft.com/office/powerpoint/2010/main" val="1554330912"/>
              </p:ext>
            </p:extLst>
          </p:nvPr>
        </p:nvGraphicFramePr>
        <p:xfrm>
          <a:off x="0" y="241300"/>
          <a:ext cx="9144000" cy="4258056"/>
        </p:xfrm>
        <a:graphic>
          <a:graphicData uri="http://schemas.openxmlformats.org/drawingml/2006/table">
            <a:tbl>
              <a:tblPr/>
              <a:tblGrid>
                <a:gridCol w="5887421">
                  <a:extLst>
                    <a:ext uri="{9D8B030D-6E8A-4147-A177-3AD203B41FA5}">
                      <a16:colId xmlns:a16="http://schemas.microsoft.com/office/drawing/2014/main" val="20000"/>
                    </a:ext>
                  </a:extLst>
                </a:gridCol>
                <a:gridCol w="3256579">
                  <a:extLst>
                    <a:ext uri="{9D8B030D-6E8A-4147-A177-3AD203B41FA5}">
                      <a16:colId xmlns:a16="http://schemas.microsoft.com/office/drawing/2014/main" val="20001"/>
                    </a:ext>
                  </a:extLst>
                </a:gridCol>
              </a:tblGrid>
              <a:tr h="1771650">
                <a:tc>
                  <a:txBody>
                    <a:bodyPr/>
                    <a:lstStyle/>
                    <a:p>
                      <a:pPr algn="ctr"/>
                      <a:r>
                        <a:rPr lang="fr-FR" sz="2400" b="0" i="0" u="none" strike="noStrike" kern="1200" baseline="0" dirty="0">
                          <a:solidFill>
                            <a:schemeClr val="tx1"/>
                          </a:solidFill>
                          <a:latin typeface="+mn-lt"/>
                          <a:ea typeface="+mn-ea"/>
                          <a:cs typeface="+mn-cs"/>
                        </a:rPr>
                        <a:t>L’Ancien des jours,  que les anges louent,</a:t>
                      </a:r>
                    </a:p>
                    <a:p>
                      <a:pPr algn="ctr"/>
                      <a:r>
                        <a:rPr lang="fr-FR" sz="2400" b="0" i="0" u="none" strike="noStrike" kern="1200" baseline="0" dirty="0">
                          <a:solidFill>
                            <a:schemeClr val="tx1"/>
                          </a:solidFill>
                          <a:latin typeface="+mn-lt"/>
                          <a:ea typeface="+mn-ea"/>
                          <a:cs typeface="+mn-cs"/>
                        </a:rPr>
                        <a:t>est aujourd'hui entré en Egypte, </a:t>
                      </a:r>
                    </a:p>
                    <a:p>
                      <a:pPr algn="ctr"/>
                      <a:r>
                        <a:rPr lang="fr-FR" sz="2400" b="0" i="0" u="none" strike="noStrike" kern="1200" baseline="0" dirty="0">
                          <a:solidFill>
                            <a:schemeClr val="tx1"/>
                          </a:solidFill>
                          <a:latin typeface="+mn-lt"/>
                          <a:ea typeface="+mn-ea"/>
                          <a:cs typeface="+mn-cs"/>
                        </a:rPr>
                        <a:t>nous sauver, </a:t>
                      </a:r>
                    </a:p>
                    <a:p>
                      <a:pPr algn="ctr"/>
                      <a:r>
                        <a:rPr lang="fr-FR" sz="2400" b="0" i="0" u="none" strike="noStrike" kern="1200" baseline="0" dirty="0">
                          <a:solidFill>
                            <a:schemeClr val="tx1"/>
                          </a:solidFill>
                          <a:latin typeface="+mn-lt"/>
                          <a:ea typeface="+mn-ea"/>
                          <a:cs typeface="+mn-cs"/>
                        </a:rPr>
                        <a:t>nous qui sommes Son peuple.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عتيق الأيام، الذي تُسبحه</a:t>
                      </a:r>
                    </a:p>
                    <a:p>
                      <a:pPr algn="ctr"/>
                      <a:r>
                        <a:rPr lang="ar-EG" sz="2800" b="0" i="0" u="none" strike="noStrike" kern="1200" baseline="0" dirty="0">
                          <a:solidFill>
                            <a:schemeClr val="tx1"/>
                          </a:solidFill>
                          <a:latin typeface="+mn-lt"/>
                          <a:ea typeface="+mn-ea"/>
                          <a:cs typeface="+mn-cs"/>
                        </a:rPr>
                        <a:t>الملائكة، إلى كورة مصر</a:t>
                      </a:r>
                    </a:p>
                    <a:p>
                      <a:pPr algn="ctr"/>
                      <a:r>
                        <a:rPr lang="ar-EG" sz="2800" b="0" i="0" u="none" strike="noStrike" kern="1200" baseline="0" dirty="0">
                          <a:solidFill>
                            <a:schemeClr val="tx1"/>
                          </a:solidFill>
                          <a:latin typeface="+mn-lt"/>
                          <a:ea typeface="+mn-ea"/>
                          <a:cs typeface="+mn-cs"/>
                        </a:rPr>
                        <a:t>جاء اليوم، لكي يخلصنا</a:t>
                      </a:r>
                    </a:p>
                    <a:p>
                      <a:pPr algn="ctr"/>
                      <a:r>
                        <a:rPr lang="ar-EG" sz="2800" b="0" i="0" u="none" strike="noStrike" kern="1200" baseline="0" dirty="0">
                          <a:solidFill>
                            <a:schemeClr val="tx1"/>
                          </a:solidFill>
                          <a:latin typeface="+mn-lt"/>
                          <a:ea typeface="+mn-ea"/>
                          <a:cs typeface="+mn-cs"/>
                        </a:rPr>
                        <a:t>نحن شعبه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Pia~pac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nie~hoou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e~touhwc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niaggeloc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t~,wra</a:t>
                      </a:r>
                      <a:r>
                        <a:rPr kumimoji="0" lang="en-US" sz="3600" b="0" i="0" u="none" strike="noStrike" cap="none" normalizeH="0" baseline="0" dirty="0">
                          <a:ln>
                            <a:noFill/>
                          </a:ln>
                          <a:solidFill>
                            <a:srgbClr val="FFFF00"/>
                          </a:solidFill>
                          <a:effectLst/>
                          <a:latin typeface="Coptic1" pitchFamily="2" charset="0"/>
                          <a:cs typeface="Arial" charset="0"/>
                        </a:rPr>
                        <a:t> n~,/mi </a:t>
                      </a: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m~voou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san~tefcotten</a:t>
                      </a:r>
                      <a:r>
                        <a:rPr kumimoji="0" lang="en-US" sz="3600" b="0" i="0" u="none" strike="noStrike" cap="none" normalizeH="0" baseline="0" dirty="0">
                          <a:ln>
                            <a:noFill/>
                          </a:ln>
                          <a:solidFill>
                            <a:srgbClr val="FFFF00"/>
                          </a:solidFill>
                          <a:effectLst/>
                          <a:latin typeface="Coptic1" pitchFamily="2" charset="0"/>
                          <a:cs typeface="Arial" charset="0"/>
                        </a:rPr>
                        <a:t> anon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peflaoc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98069765"/>
      </p:ext>
    </p:extLst>
  </p:cSld>
  <p:clrMapOvr>
    <a:masterClrMapping/>
  </p:clrMapOvr>
  <p:transition/>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2754" name="Group 2"/>
          <p:cNvGraphicFramePr>
            <a:graphicFrameLocks noGrp="1"/>
          </p:cNvGraphicFramePr>
          <p:nvPr>
            <p:extLst>
              <p:ext uri="{D42A27DB-BD31-4B8C-83A1-F6EECF244321}">
                <p14:modId xmlns:p14="http://schemas.microsoft.com/office/powerpoint/2010/main" val="1942822188"/>
              </p:ext>
            </p:extLst>
          </p:nvPr>
        </p:nvGraphicFramePr>
        <p:xfrm>
          <a:off x="0" y="0"/>
          <a:ext cx="9143999" cy="4733544"/>
        </p:xfrm>
        <a:graphic>
          <a:graphicData uri="http://schemas.openxmlformats.org/drawingml/2006/table">
            <a:tbl>
              <a:tblPr/>
              <a:tblGrid>
                <a:gridCol w="3438769">
                  <a:extLst>
                    <a:ext uri="{9D8B030D-6E8A-4147-A177-3AD203B41FA5}">
                      <a16:colId xmlns:a16="http://schemas.microsoft.com/office/drawing/2014/main" val="20000"/>
                    </a:ext>
                  </a:extLst>
                </a:gridCol>
                <a:gridCol w="2930281">
                  <a:extLst>
                    <a:ext uri="{9D8B030D-6E8A-4147-A177-3AD203B41FA5}">
                      <a16:colId xmlns:a16="http://schemas.microsoft.com/office/drawing/2014/main" val="20001"/>
                    </a:ext>
                  </a:extLst>
                </a:gridCol>
                <a:gridCol w="2774949">
                  <a:extLst>
                    <a:ext uri="{9D8B030D-6E8A-4147-A177-3AD203B41FA5}">
                      <a16:colId xmlns:a16="http://schemas.microsoft.com/office/drawing/2014/main" val="20002"/>
                    </a:ext>
                  </a:extLst>
                </a:gridCol>
              </a:tblGrid>
              <a:tr h="29831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noProof="0" dirty="0">
                          <a:ln>
                            <a:noFill/>
                          </a:ln>
                          <a:solidFill>
                            <a:srgbClr val="FF9900"/>
                          </a:solidFill>
                          <a:effectLst/>
                          <a:latin typeface="Arial" charset="0"/>
                          <a:cs typeface="Arial" charset="0"/>
                        </a:rPr>
                        <a:t>Prêtre:</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15421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Fc~marwout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n~je</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eyn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nijom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eulog</a:t>
                      </a:r>
                      <a:r>
                        <a:rPr kumimoji="0" lang="en-US" sz="2800" b="0" i="0" u="none" strike="noStrike" cap="none" normalizeH="0" baseline="0" dirty="0">
                          <a:ln>
                            <a:noFill/>
                          </a:ln>
                          <a:solidFill>
                            <a:schemeClr val="tx1"/>
                          </a:solidFill>
                          <a:effectLst/>
                          <a:latin typeface="Coptic1" pitchFamily="2" charset="0"/>
                          <a:cs typeface="Arial" charset="0"/>
                        </a:rPr>
                        <a:t>/con </a:t>
                      </a:r>
                      <a:r>
                        <a:rPr kumimoji="0" lang="en-US" sz="2800" b="0" i="0" u="none" strike="noStrike" cap="none" normalizeH="0" baseline="0" dirty="0" err="1">
                          <a:ln>
                            <a:noFill/>
                          </a:ln>
                          <a:solidFill>
                            <a:schemeClr val="tx1"/>
                          </a:solidFill>
                          <a:effectLst/>
                          <a:latin typeface="Coptic1" pitchFamily="2" charset="0"/>
                          <a:cs typeface="Arial" charset="0"/>
                        </a:rPr>
                        <a:t>ek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kata (…) </a:t>
                      </a:r>
                      <a:r>
                        <a:rPr kumimoji="0" lang="en-US" sz="2800" b="0" i="0" u="none" strike="noStrike" cap="none" normalizeH="0" baseline="0" dirty="0" err="1">
                          <a:ln>
                            <a:noFill/>
                          </a:ln>
                          <a:solidFill>
                            <a:schemeClr val="tx1"/>
                          </a:solidFill>
                          <a:effectLst/>
                          <a:latin typeface="Coptic1" pitchFamily="2" charset="0"/>
                          <a:cs typeface="Arial" charset="0"/>
                        </a:rPr>
                        <a:t>agiou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euaggelion</a:t>
                      </a:r>
                      <a:r>
                        <a:rPr kumimoji="0" lang="en-US" sz="2800" b="0" i="0" u="none" strike="noStrike" cap="none" normalizeH="0" baseline="0" dirty="0">
                          <a:ln>
                            <a:noFill/>
                          </a:ln>
                          <a:solidFill>
                            <a:schemeClr val="tx1"/>
                          </a:solidFill>
                          <a:effectLst/>
                          <a:latin typeface="Coptic1" pitchFamily="2" charset="0"/>
                          <a:cs typeface="Arial" charset="0"/>
                        </a:rPr>
                        <a:t> to </a:t>
                      </a:r>
                      <a:r>
                        <a:rPr kumimoji="0" lang="en-US" sz="2800" b="0" i="0" u="none" strike="noStrike" cap="none" normalizeH="0" baseline="0" dirty="0" err="1">
                          <a:ln>
                            <a:noFill/>
                          </a:ln>
                          <a:solidFill>
                            <a:schemeClr val="tx1"/>
                          </a:solidFill>
                          <a:effectLst/>
                          <a:latin typeface="Coptic1" pitchFamily="2" charset="0"/>
                          <a:cs typeface="Arial" charset="0"/>
                        </a:rPr>
                        <a:t>anagnwcma</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Doxa ci </a:t>
                      </a: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mn-lt"/>
                          <a:cs typeface="Arial" charset="0"/>
                        </a:rPr>
                        <a:t>Béni soit celui qui vient au nom du Seigneur des puissances. Lecture du Saint Évangile selon Saint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sng" strike="noStrike" kern="1200" cap="none" normalizeH="0" baseline="0" dirty="0">
                        <a:ln>
                          <a:noFill/>
                        </a:ln>
                        <a:solidFill>
                          <a:srgbClr val="FF9900"/>
                        </a:solidFill>
                        <a:effectLst/>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sng" strike="noStrike" kern="1200" cap="none" normalizeH="0" baseline="0" dirty="0">
                        <a:ln>
                          <a:noFill/>
                        </a:ln>
                        <a:solidFill>
                          <a:srgbClr val="FF9900"/>
                        </a:solidFill>
                        <a:effectLst/>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kern="1200" cap="none" normalizeH="0" baseline="0" dirty="0">
                          <a:ln>
                            <a:noFill/>
                          </a:ln>
                          <a:solidFill>
                            <a:srgbClr val="FF9900"/>
                          </a:solidFill>
                          <a:effectLst/>
                          <a:latin typeface="Arial" charset="0"/>
                          <a:ea typeface="+mn-ea"/>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mn-lt"/>
                          <a:cs typeface="Arial" charset="0"/>
                        </a:rPr>
                        <a:t>Gloire à Toi, Seigneur.</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مبارك الآتي باسم رب القوات يا رب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بارك الفصل من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الإنجيل المقدس من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المجد لك يا رب</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1590" name="Group 22"/>
          <p:cNvGraphicFramePr>
            <a:graphicFrameLocks noGrp="1"/>
          </p:cNvGraphicFramePr>
          <p:nvPr>
            <p:extLst>
              <p:ext uri="{D42A27DB-BD31-4B8C-83A1-F6EECF244321}">
                <p14:modId xmlns:p14="http://schemas.microsoft.com/office/powerpoint/2010/main" val="576700103"/>
              </p:ext>
            </p:extLst>
          </p:nvPr>
        </p:nvGraphicFramePr>
        <p:xfrm>
          <a:off x="0" y="133350"/>
          <a:ext cx="9144000" cy="4527296"/>
        </p:xfrm>
        <a:graphic>
          <a:graphicData uri="http://schemas.openxmlformats.org/drawingml/2006/table">
            <a:tbl>
              <a:tblPr/>
              <a:tblGrid>
                <a:gridCol w="5429603">
                  <a:extLst>
                    <a:ext uri="{9D8B030D-6E8A-4147-A177-3AD203B41FA5}">
                      <a16:colId xmlns:a16="http://schemas.microsoft.com/office/drawing/2014/main" val="20000"/>
                    </a:ext>
                  </a:extLst>
                </a:gridCol>
                <a:gridCol w="3714397">
                  <a:extLst>
                    <a:ext uri="{9D8B030D-6E8A-4147-A177-3AD203B41FA5}">
                      <a16:colId xmlns:a16="http://schemas.microsoft.com/office/drawing/2014/main" val="20001"/>
                    </a:ext>
                  </a:extLst>
                </a:gridCol>
              </a:tblGrid>
              <a:tr h="2044700">
                <a:tc>
                  <a:txBody>
                    <a:bodyPr/>
                    <a:lstStyle/>
                    <a:p>
                      <a:pPr algn="ctr"/>
                      <a:r>
                        <a:rPr lang="fr-FR" sz="2400" b="0" i="0" u="none" strike="noStrike" kern="1200" baseline="0" dirty="0">
                          <a:solidFill>
                            <a:schemeClr val="tx1"/>
                          </a:solidFill>
                          <a:latin typeface="+mn-lt"/>
                          <a:ea typeface="+mn-ea"/>
                          <a:cs typeface="+mn-cs"/>
                        </a:rPr>
                        <a:t>Réjouis-toi et sois heureuse ô l'Egypte et tous tes enfants et tes contrées,</a:t>
                      </a:r>
                    </a:p>
                    <a:p>
                      <a:pPr algn="ctr"/>
                      <a:r>
                        <a:rPr lang="fr-FR" sz="2400" b="0" i="0" u="none" strike="noStrike" kern="1200" baseline="0" dirty="0">
                          <a:solidFill>
                            <a:schemeClr val="tx1"/>
                          </a:solidFill>
                          <a:latin typeface="+mn-lt"/>
                          <a:ea typeface="+mn-ea"/>
                          <a:cs typeface="+mn-cs"/>
                        </a:rPr>
                        <a:t>car l’ami du genre humain t’a visité, </a:t>
                      </a:r>
                    </a:p>
                    <a:p>
                      <a:pPr algn="ctr"/>
                      <a:r>
                        <a:rPr lang="fr-FR" sz="2400" b="0" i="0" u="none" strike="noStrike" kern="1200" baseline="0" dirty="0">
                          <a:solidFill>
                            <a:schemeClr val="tx1"/>
                          </a:solidFill>
                          <a:latin typeface="+mn-lt"/>
                          <a:ea typeface="+mn-ea"/>
                          <a:cs typeface="+mn-cs"/>
                        </a:rPr>
                        <a:t>Lui qui existe avant tous les temps.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err="1">
                          <a:solidFill>
                            <a:schemeClr val="tx1"/>
                          </a:solidFill>
                          <a:latin typeface="+mn-lt"/>
                          <a:ea typeface="+mn-ea"/>
                          <a:cs typeface="+mn-cs"/>
                        </a:rPr>
                        <a:t>إفرحى</a:t>
                      </a:r>
                      <a:r>
                        <a:rPr lang="ar-EG" sz="2800" b="0" i="0" u="none" strike="noStrike" kern="1200" baseline="0" dirty="0">
                          <a:solidFill>
                            <a:schemeClr val="tx1"/>
                          </a:solidFill>
                          <a:latin typeface="+mn-lt"/>
                          <a:ea typeface="+mn-ea"/>
                          <a:cs typeface="+mn-cs"/>
                        </a:rPr>
                        <a:t> وتهللي يا مصر، مع</a:t>
                      </a:r>
                    </a:p>
                    <a:p>
                      <a:pPr algn="ctr"/>
                      <a:r>
                        <a:rPr lang="ar-EG" sz="2800" b="0" i="0" u="none" strike="noStrike" kern="1200" baseline="0" dirty="0">
                          <a:solidFill>
                            <a:schemeClr val="tx1"/>
                          </a:solidFill>
                          <a:latin typeface="+mn-lt"/>
                          <a:ea typeface="+mn-ea"/>
                          <a:cs typeface="+mn-cs"/>
                        </a:rPr>
                        <a:t>بنيها وكل </a:t>
                      </a:r>
                      <a:r>
                        <a:rPr lang="ar-EG" sz="2800" b="0" i="0" u="none" strike="noStrike" kern="1200" baseline="0" dirty="0" err="1">
                          <a:solidFill>
                            <a:schemeClr val="tx1"/>
                          </a:solidFill>
                          <a:latin typeface="+mn-lt"/>
                          <a:ea typeface="+mn-ea"/>
                          <a:cs typeface="+mn-cs"/>
                        </a:rPr>
                        <a:t>تخومها</a:t>
                      </a:r>
                      <a:r>
                        <a:rPr lang="ar-EG" sz="2800" b="0" i="0" u="none" strike="noStrike" kern="1200" baseline="0" dirty="0">
                          <a:solidFill>
                            <a:schemeClr val="tx1"/>
                          </a:solidFill>
                          <a:latin typeface="+mn-lt"/>
                          <a:ea typeface="+mn-ea"/>
                          <a:cs typeface="+mn-cs"/>
                        </a:rPr>
                        <a:t>، لأنه أتى</a:t>
                      </a:r>
                    </a:p>
                    <a:p>
                      <a:pPr algn="ctr"/>
                      <a:r>
                        <a:rPr lang="ar-EG" sz="2800" b="0" i="0" u="none" strike="noStrike" kern="1200" baseline="0" dirty="0">
                          <a:solidFill>
                            <a:schemeClr val="tx1"/>
                          </a:solidFill>
                          <a:latin typeface="+mn-lt"/>
                          <a:ea typeface="+mn-ea"/>
                          <a:cs typeface="+mn-cs"/>
                        </a:rPr>
                        <a:t>إليك محب البشر، الكائن</a:t>
                      </a:r>
                    </a:p>
                    <a:p>
                      <a:pPr algn="ctr"/>
                      <a:r>
                        <a:rPr lang="ar-EG" sz="2800" b="0" i="0" u="none" strike="noStrike" kern="1200" baseline="0" dirty="0">
                          <a:solidFill>
                            <a:schemeClr val="tx1"/>
                          </a:solidFill>
                          <a:latin typeface="+mn-lt"/>
                          <a:ea typeface="+mn-ea"/>
                          <a:cs typeface="+mn-cs"/>
                        </a:rPr>
                        <a:t>قبل كل الدهور</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yel</a:t>
                      </a:r>
                      <a:r>
                        <a:rPr kumimoji="0" lang="en-US" sz="3600" b="0" i="0" u="none" strike="noStrike" cap="none" normalizeH="0" baseline="0" dirty="0">
                          <a:ln>
                            <a:noFill/>
                          </a:ln>
                          <a:solidFill>
                            <a:srgbClr val="FFFF00"/>
                          </a:solidFill>
                          <a:effectLst/>
                          <a:latin typeface="Coptic1" pitchFamily="2" charset="0"/>
                          <a:cs typeface="Arial" charset="0"/>
                        </a:rPr>
                        <a:t>/l w~ ,/mi: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necs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necyws</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e~tsop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qajwou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n~nie~wn</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âtiment, fenêtre, table&#10;&#10;Description générée automatiquement">
            <a:extLst>
              <a:ext uri="{FF2B5EF4-FFF2-40B4-BE49-F238E27FC236}">
                <a16:creationId xmlns:a16="http://schemas.microsoft.com/office/drawing/2014/main" id="{C2C5B734-1255-4624-A273-6C5FB46390B4}"/>
              </a:ext>
            </a:extLst>
          </p:cNvPr>
          <p:cNvPicPr>
            <a:picLocks noChangeAspect="1"/>
          </p:cNvPicPr>
          <p:nvPr/>
        </p:nvPicPr>
        <p:blipFill rotWithShape="1">
          <a:blip r:embed="rId4">
            <a:extLst>
              <a:ext uri="{28A0092B-C50C-407E-A947-70E740481C1C}">
                <a14:useLocalDpi xmlns:a14="http://schemas.microsoft.com/office/drawing/2010/main" val="0"/>
              </a:ext>
            </a:extLst>
          </a:blip>
          <a:srcRect l="2661" t="827" r="1888" b="7383"/>
          <a:stretch/>
        </p:blipFill>
        <p:spPr>
          <a:xfrm>
            <a:off x="8062520" y="3619234"/>
            <a:ext cx="1081480" cy="1524266"/>
          </a:xfrm>
          <a:prstGeom prst="rect">
            <a:avLst/>
          </a:prstGeom>
        </p:spPr>
      </p:pic>
    </p:spTree>
    <p:extLst>
      <p:ext uri="{BB962C8B-B14F-4D97-AF65-F5344CB8AC3E}">
        <p14:creationId xmlns:p14="http://schemas.microsoft.com/office/powerpoint/2010/main" val="1800387885"/>
      </p:ext>
    </p:extLst>
  </p:cSld>
  <p:clrMapOvr>
    <a:masterClrMapping/>
  </p:clrMapOvr>
  <p:transition/>
</p:sld>
</file>

<file path=ppt/slides/slide1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3635" name="Group 19"/>
          <p:cNvGraphicFramePr>
            <a:graphicFrameLocks noGrp="1"/>
          </p:cNvGraphicFramePr>
          <p:nvPr>
            <p:extLst>
              <p:ext uri="{D42A27DB-BD31-4B8C-83A1-F6EECF244321}">
                <p14:modId xmlns:p14="http://schemas.microsoft.com/office/powerpoint/2010/main" val="2647921108"/>
              </p:ext>
            </p:extLst>
          </p:nvPr>
        </p:nvGraphicFramePr>
        <p:xfrm>
          <a:off x="0" y="215900"/>
          <a:ext cx="9144000" cy="4368800"/>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756181">
                <a:tc>
                  <a:txBody>
                    <a:bodyPr/>
                    <a:lstStyle/>
                    <a:p>
                      <a:pPr algn="ctr"/>
                      <a:r>
                        <a:rPr lang="fr-FR" sz="2400" b="0" i="0" u="none" strike="noStrike" kern="1200" baseline="0" dirty="0">
                          <a:solidFill>
                            <a:schemeClr val="tx1"/>
                          </a:solidFill>
                          <a:latin typeface="+mn-lt"/>
                          <a:ea typeface="+mn-ea"/>
                          <a:cs typeface="+mn-cs"/>
                        </a:rPr>
                        <a:t>Esaïe le grand a dit, </a:t>
                      </a:r>
                    </a:p>
                    <a:p>
                      <a:pPr algn="ctr"/>
                      <a:r>
                        <a:rPr lang="fr-FR" sz="2400" b="0" i="0" u="none" strike="noStrike" kern="1200" baseline="0" dirty="0">
                          <a:solidFill>
                            <a:schemeClr val="tx1"/>
                          </a:solidFill>
                          <a:latin typeface="+mn-lt"/>
                          <a:ea typeface="+mn-ea"/>
                          <a:cs typeface="+mn-cs"/>
                        </a:rPr>
                        <a:t>"le Seigneur viendra en Egypte, </a:t>
                      </a:r>
                    </a:p>
                    <a:p>
                      <a:pPr algn="ctr"/>
                      <a:r>
                        <a:rPr lang="fr-FR" sz="2400" b="0" i="0" u="none" strike="noStrike" kern="1200" baseline="0" dirty="0">
                          <a:solidFill>
                            <a:schemeClr val="tx1"/>
                          </a:solidFill>
                          <a:latin typeface="+mn-lt"/>
                          <a:ea typeface="+mn-ea"/>
                          <a:cs typeface="+mn-cs"/>
                        </a:rPr>
                        <a:t>sur un nuage clair,</a:t>
                      </a:r>
                    </a:p>
                    <a:p>
                      <a:pPr algn="ctr"/>
                      <a:r>
                        <a:rPr lang="fr-FR" sz="2400" b="0" i="0" u="none" strike="noStrike" kern="1200" baseline="0" dirty="0">
                          <a:solidFill>
                            <a:schemeClr val="tx1"/>
                          </a:solidFill>
                          <a:latin typeface="+mn-lt"/>
                          <a:ea typeface="+mn-ea"/>
                          <a:cs typeface="+mn-cs"/>
                        </a:rPr>
                        <a:t>Il est le Roi de ciel et de la terre.”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err="1">
                          <a:solidFill>
                            <a:schemeClr val="tx1"/>
                          </a:solidFill>
                          <a:latin typeface="+mn-lt"/>
                          <a:ea typeface="+mn-ea"/>
                          <a:cs typeface="+mn-cs"/>
                        </a:rPr>
                        <a:t>أشعياء</a:t>
                      </a:r>
                      <a:r>
                        <a:rPr lang="ar-EG" sz="2400" b="0" i="0" u="none" strike="noStrike" kern="1200" baseline="0" dirty="0">
                          <a:solidFill>
                            <a:schemeClr val="tx1"/>
                          </a:solidFill>
                          <a:latin typeface="+mn-lt"/>
                          <a:ea typeface="+mn-ea"/>
                          <a:cs typeface="+mn-cs"/>
                        </a:rPr>
                        <a:t> العظيم قال، أن</a:t>
                      </a:r>
                    </a:p>
                    <a:p>
                      <a:pPr algn="ctr"/>
                      <a:r>
                        <a:rPr lang="ar-EG" sz="2400" b="0" i="0" u="none" strike="noStrike" kern="1200" baseline="0" dirty="0">
                          <a:solidFill>
                            <a:schemeClr val="tx1"/>
                          </a:solidFill>
                          <a:latin typeface="+mn-lt"/>
                          <a:ea typeface="+mn-ea"/>
                          <a:cs typeface="+mn-cs"/>
                        </a:rPr>
                        <a:t>الرب قادم إلى مصر، على</a:t>
                      </a:r>
                    </a:p>
                    <a:p>
                      <a:pPr algn="ctr"/>
                      <a:r>
                        <a:rPr lang="ar-EG" sz="2400" b="0" i="0" u="none" strike="noStrike" kern="1200" baseline="0" dirty="0">
                          <a:solidFill>
                            <a:schemeClr val="tx1"/>
                          </a:solidFill>
                          <a:latin typeface="+mn-lt"/>
                          <a:ea typeface="+mn-ea"/>
                          <a:cs typeface="+mn-cs"/>
                        </a:rPr>
                        <a:t>سحابة خفيفة، وهو ملك</a:t>
                      </a:r>
                    </a:p>
                    <a:p>
                      <a:pPr algn="ctr"/>
                      <a:r>
                        <a:rPr lang="ar-EG" sz="2400" b="0" i="0" u="none" strike="noStrike" kern="1200" baseline="0" dirty="0">
                          <a:solidFill>
                            <a:schemeClr val="tx1"/>
                          </a:solidFill>
                          <a:latin typeface="+mn-lt"/>
                          <a:ea typeface="+mn-ea"/>
                          <a:cs typeface="+mn-cs"/>
                        </a:rPr>
                        <a:t>السماء والأرض</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2619">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?ca/~ac </a:t>
                      </a: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f~n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e~,/mi:</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[/pi </a:t>
                      </a:r>
                      <a:r>
                        <a:rPr kumimoji="0" lang="en-US" sz="3600" b="0" i="0" u="none" strike="noStrike" cap="none" normalizeH="0" baseline="0" dirty="0" err="1">
                          <a:ln>
                            <a:noFill/>
                          </a:ln>
                          <a:solidFill>
                            <a:srgbClr val="FFFF00"/>
                          </a:solidFill>
                          <a:effectLst/>
                          <a:latin typeface="Coptic1" pitchFamily="2" charset="0"/>
                          <a:cs typeface="Arial" charset="0"/>
                        </a:rPr>
                        <a:t>eca~ciw~ou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30800368"/>
      </p:ext>
    </p:extLst>
  </p:cSld>
  <p:clrMapOvr>
    <a:masterClrMapping/>
  </p:clrMapOvr>
  <p:transition/>
</p:sld>
</file>

<file path=ppt/slides/slide1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bâtiment, fenêtre, table&#10;&#10;Description générée automatiquement">
            <a:extLst>
              <a:ext uri="{FF2B5EF4-FFF2-40B4-BE49-F238E27FC236}">
                <a16:creationId xmlns:a16="http://schemas.microsoft.com/office/drawing/2014/main" id="{9308E4F8-BBD0-41B5-94BD-38FD6AEA9385}"/>
              </a:ext>
            </a:extLst>
          </p:cNvPr>
          <p:cNvPicPr>
            <a:picLocks noChangeAspect="1"/>
          </p:cNvPicPr>
          <p:nvPr/>
        </p:nvPicPr>
        <p:blipFill rotWithShape="1">
          <a:blip r:embed="rId4">
            <a:extLst>
              <a:ext uri="{28A0092B-C50C-407E-A947-70E740481C1C}">
                <a14:useLocalDpi xmlns:a14="http://schemas.microsoft.com/office/drawing/2010/main" val="0"/>
              </a:ext>
            </a:extLst>
          </a:blip>
          <a:srcRect l="2661" t="827" r="1888" b="7383"/>
          <a:stretch/>
        </p:blipFill>
        <p:spPr>
          <a:xfrm>
            <a:off x="7744938" y="3171625"/>
            <a:ext cx="1399062" cy="1971875"/>
          </a:xfrm>
          <a:prstGeom prst="rect">
            <a:avLst/>
          </a:prstGeom>
        </p:spPr>
      </p:pic>
      <p:graphicFrame>
        <p:nvGraphicFramePr>
          <p:cNvPr id="6" name="Group 23">
            <a:extLst>
              <a:ext uri="{FF2B5EF4-FFF2-40B4-BE49-F238E27FC236}">
                <a16:creationId xmlns:a16="http://schemas.microsoft.com/office/drawing/2014/main" id="{1D91B8D4-5C1F-4086-80BA-91176B8DE94F}"/>
              </a:ext>
            </a:extLst>
          </p:cNvPr>
          <p:cNvGraphicFramePr>
            <a:graphicFrameLocks noGrp="1"/>
          </p:cNvGraphicFramePr>
          <p:nvPr>
            <p:extLst>
              <p:ext uri="{D42A27DB-BD31-4B8C-83A1-F6EECF244321}">
                <p14:modId xmlns:p14="http://schemas.microsoft.com/office/powerpoint/2010/main" val="288660923"/>
              </p:ext>
            </p:extLst>
          </p:nvPr>
        </p:nvGraphicFramePr>
        <p:xfrm>
          <a:off x="0" y="114300"/>
          <a:ext cx="9144000" cy="4502150"/>
        </p:xfrm>
        <a:graphic>
          <a:graphicData uri="http://schemas.openxmlformats.org/drawingml/2006/table">
            <a:tbl>
              <a:tblPr/>
              <a:tblGrid>
                <a:gridCol w="5429250">
                  <a:extLst>
                    <a:ext uri="{9D8B030D-6E8A-4147-A177-3AD203B41FA5}">
                      <a16:colId xmlns:a16="http://schemas.microsoft.com/office/drawing/2014/main" val="20000"/>
                    </a:ext>
                  </a:extLst>
                </a:gridCol>
                <a:gridCol w="371475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نسبحه ونمجده، ونزيده</a:t>
                      </a:r>
                    </a:p>
                    <a:p>
                      <a:pPr algn="ctr"/>
                      <a:r>
                        <a:rPr lang="ar-EG" sz="2800" b="0" i="0" u="none" strike="noStrike" kern="1200" baseline="0" dirty="0">
                          <a:solidFill>
                            <a:schemeClr val="tx1"/>
                          </a:solidFill>
                          <a:latin typeface="+mn-lt"/>
                          <a:ea typeface="+mn-ea"/>
                          <a:cs typeface="+mn-cs"/>
                        </a:rPr>
                        <a:t>علوا ، كصالح ومحب البشر،</a:t>
                      </a:r>
                    </a:p>
                    <a:p>
                      <a:pPr algn="ctr"/>
                      <a:r>
                        <a:rPr lang="ar-EG" sz="2800" b="0" i="0" u="none" strike="noStrike" kern="1200" baseline="0" dirty="0">
                          <a:solidFill>
                            <a:schemeClr val="tx1"/>
                          </a:solidFill>
                          <a:latin typeface="+mn-lt"/>
                          <a:ea typeface="+mn-ea"/>
                          <a:cs typeface="+mn-cs"/>
                        </a:rPr>
                        <a:t>ارحمنا كعظيم رحمتك.</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utoShape 36">
            <a:hlinkClick r:id="rId5" action="ppaction://hlinksldjump" highlightClick="1"/>
            <a:extLst>
              <a:ext uri="{FF2B5EF4-FFF2-40B4-BE49-F238E27FC236}">
                <a16:creationId xmlns:a16="http://schemas.microsoft.com/office/drawing/2014/main" id="{EEBFA57A-B17B-45C2-8118-B4FBF8775F03}"/>
              </a:ext>
            </a:extLst>
          </p:cNvPr>
          <p:cNvSpPr>
            <a:spLocks noChangeArrowheads="1"/>
          </p:cNvSpPr>
          <p:nvPr/>
        </p:nvSpPr>
        <p:spPr bwMode="auto">
          <a:xfrm>
            <a:off x="6177334"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465188742"/>
      </p:ext>
    </p:extLst>
  </p:cSld>
  <p:clrMapOvr>
    <a:masterClrMapping/>
  </p:clrMapOvr>
  <p:transition/>
</p:sld>
</file>

<file path=ppt/slides/slide1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F454E285-CC0F-47EE-B3FA-C8FEE2F384FD}"/>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36492571"/>
      </p:ext>
    </p:extLst>
  </p:cSld>
  <p:clrMapOvr>
    <a:masterClrMapping/>
  </p:clrMapOvr>
  <p:transition/>
</p:sld>
</file>

<file path=ppt/slides/slide1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70052" name="Group 36"/>
          <p:cNvGraphicFramePr>
            <a:graphicFrameLocks noGrp="1"/>
          </p:cNvGraphicFramePr>
          <p:nvPr>
            <p:extLst>
              <p:ext uri="{D42A27DB-BD31-4B8C-83A1-F6EECF244321}">
                <p14:modId xmlns:p14="http://schemas.microsoft.com/office/powerpoint/2010/main" val="903887093"/>
              </p:ext>
            </p:extLst>
          </p:nvPr>
        </p:nvGraphicFramePr>
        <p:xfrm>
          <a:off x="0" y="812800"/>
          <a:ext cx="9144000" cy="3942509"/>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604373">
                <a:tc>
                  <a:txBody>
                    <a:bodyPr/>
                    <a:lstStyle/>
                    <a:p>
                      <a:pPr marL="0" marR="0" lvl="0" indent="0" algn="ctr" defTabSz="914400" rtl="0" eaLnBrk="1" fontAlgn="base" latinLnBrk="0" hangingPunct="1">
                        <a:lnSpc>
                          <a:spcPct val="8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Louons le Christ notre Dieu,</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consubstantiel au Père,</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qui a créé par Sa divinité,</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les vivants et les morts.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فلنسبح المسيح إلهنا، </a:t>
                      </a:r>
                      <a:r>
                        <a:rPr kumimoji="0" lang="ar-SA" sz="2400" b="0" i="0" u="none" strike="noStrike" cap="none" normalizeH="0" baseline="0">
                          <a:ln>
                            <a:noFill/>
                          </a:ln>
                          <a:solidFill>
                            <a:schemeClr val="tx1"/>
                          </a:solidFill>
                          <a:effectLst/>
                          <a:latin typeface="Arial" charset="0"/>
                          <a:cs typeface="Arial" charset="0"/>
                        </a:rPr>
                        <a:t>المساوي مع الآب في الجوهر،</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الذي خلق بلاهوته، الأحياء والأموات.</a:t>
                      </a:r>
                      <a:endParaRPr kumimoji="0" lang="en-CA" sz="28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38136">
                <a:tc gridSpan="2">
                  <a:txBody>
                    <a:bodyPr/>
                    <a:lstStyle/>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Pennou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pio~mooucioc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e~tafyamio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tefmeynou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etwnq</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nirefmwout</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270045" name="Group 29"/>
          <p:cNvGraphicFramePr>
            <a:graphicFrameLocks noGrp="1"/>
          </p:cNvGraphicFramePr>
          <p:nvPr>
            <p:extLst>
              <p:ext uri="{D42A27DB-BD31-4B8C-83A1-F6EECF244321}">
                <p14:modId xmlns:p14="http://schemas.microsoft.com/office/powerpoint/2010/main" val="1439485224"/>
              </p:ext>
            </p:extLst>
          </p:nvPr>
        </p:nvGraphicFramePr>
        <p:xfrm>
          <a:off x="1333500" y="0"/>
          <a:ext cx="6477000" cy="678180"/>
        </p:xfrm>
        <a:graphic>
          <a:graphicData uri="http://schemas.openxmlformats.org/drawingml/2006/table">
            <a:tbl>
              <a:tblPr/>
              <a:tblGrid>
                <a:gridCol w="6477000">
                  <a:extLst>
                    <a:ext uri="{9D8B030D-6E8A-4147-A177-3AD203B41FA5}">
                      <a16:colId xmlns:a16="http://schemas.microsoft.com/office/drawing/2014/main" val="20000"/>
                    </a:ext>
                  </a:extLst>
                </a:gridCol>
              </a:tblGrid>
              <a:tr h="5905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la Transfiguration</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chemeClr val="tx1"/>
                          </a:solidFill>
                          <a:effectLst/>
                          <a:latin typeface="Arial" charset="0"/>
                          <a:cs typeface="Arial" charset="0"/>
                        </a:rPr>
                        <a:t>ذكصولوجية</a:t>
                      </a:r>
                      <a:r>
                        <a:rPr kumimoji="0" lang="ar-EG" sz="2000" b="0" i="0" u="none" strike="noStrike" cap="none" normalizeH="0" baseline="0" dirty="0">
                          <a:ln>
                            <a:noFill/>
                          </a:ln>
                          <a:solidFill>
                            <a:schemeClr val="tx1"/>
                          </a:solidFill>
                          <a:effectLst/>
                          <a:latin typeface="Arial" charset="0"/>
                          <a:cs typeface="Arial" charset="0"/>
                        </a:rPr>
                        <a:t> عيد </a:t>
                      </a:r>
                      <a:r>
                        <a:rPr kumimoji="0" lang="ar-EG" sz="2000" b="0" i="0" u="none" strike="noStrike" cap="none" normalizeH="0" baseline="0" dirty="0" err="1">
                          <a:ln>
                            <a:noFill/>
                          </a:ln>
                          <a:solidFill>
                            <a:schemeClr val="tx1"/>
                          </a:solidFill>
                          <a:effectLst/>
                          <a:latin typeface="Arial" charset="0"/>
                          <a:cs typeface="Arial" charset="0"/>
                        </a:rPr>
                        <a:t>التجلى</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2D219AF9-7ED1-48A6-92BA-C2544BCC974C}"/>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descr="Une image contenant sac&#10;&#10;Description générée automatiquement">
            <a:extLst>
              <a:ext uri="{FF2B5EF4-FFF2-40B4-BE49-F238E27FC236}">
                <a16:creationId xmlns:a16="http://schemas.microsoft.com/office/drawing/2014/main" id="{400DD7FD-FE7B-4EA3-95E9-072CBCAA368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950740" y="2975640"/>
            <a:ext cx="1193260" cy="2167860"/>
          </a:xfrm>
          <a:prstGeom prst="rect">
            <a:avLst/>
          </a:prstGeom>
        </p:spPr>
      </p:pic>
    </p:spTree>
    <p:extLst>
      <p:ext uri="{BB962C8B-B14F-4D97-AF65-F5344CB8AC3E}">
        <p14:creationId xmlns:p14="http://schemas.microsoft.com/office/powerpoint/2010/main" val="2794122739"/>
      </p:ext>
    </p:extLst>
  </p:cSld>
  <p:clrMapOvr>
    <a:masterClrMapping/>
  </p:clrMapOvr>
  <p:transition/>
</p:sld>
</file>

<file path=ppt/slides/slide1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71023" name="Group 47"/>
          <p:cNvGraphicFramePr>
            <a:graphicFrameLocks noGrp="1"/>
          </p:cNvGraphicFramePr>
          <p:nvPr>
            <p:extLst>
              <p:ext uri="{D42A27DB-BD31-4B8C-83A1-F6EECF244321}">
                <p14:modId xmlns:p14="http://schemas.microsoft.com/office/powerpoint/2010/main" val="3225634835"/>
              </p:ext>
            </p:extLst>
          </p:nvPr>
        </p:nvGraphicFramePr>
        <p:xfrm>
          <a:off x="0" y="167878"/>
          <a:ext cx="9144000" cy="4594621"/>
        </p:xfrm>
        <a:graphic>
          <a:graphicData uri="http://schemas.openxmlformats.org/drawingml/2006/table">
            <a:tbl>
              <a:tblPr/>
              <a:tblGrid>
                <a:gridCol w="5391150">
                  <a:extLst>
                    <a:ext uri="{9D8B030D-6E8A-4147-A177-3AD203B41FA5}">
                      <a16:colId xmlns:a16="http://schemas.microsoft.com/office/drawing/2014/main" val="20000"/>
                    </a:ext>
                  </a:extLst>
                </a:gridCol>
                <a:gridCol w="3752850">
                  <a:extLst>
                    <a:ext uri="{9D8B030D-6E8A-4147-A177-3AD203B41FA5}">
                      <a16:colId xmlns:a16="http://schemas.microsoft.com/office/drawing/2014/main" val="20001"/>
                    </a:ext>
                  </a:extLst>
                </a:gridCol>
              </a:tblGrid>
              <a:tr h="1813322">
                <a:tc>
                  <a:txBody>
                    <a:bodyPr/>
                    <a:lstStyle/>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Jésus-Christ l’Unique, </a:t>
                      </a:r>
                    </a:p>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est monté au sommet du mont Thabor et a pris avec lui Ses disciples, </a:t>
                      </a:r>
                    </a:p>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Pierre, Jacques et Jean.</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يسوع المسيح الوحيد الجنس،</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صعد فوق جبل تابور،</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 وأخذ معه تلاميذه،</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 بطرس ويعقوب ويوحنا.</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81299">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pimonogen</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afsenaf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cap~swi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n~Yabwr</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n~nefmay</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Petroc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Iakwboc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05109193"/>
      </p:ext>
    </p:extLst>
  </p:cSld>
  <p:clrMapOvr>
    <a:masterClrMapping/>
  </p:clrMapOvr>
  <p:transition/>
</p:sld>
</file>

<file path=ppt/slides/slide1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73057" name="Group 33"/>
          <p:cNvGraphicFramePr>
            <a:graphicFrameLocks noGrp="1"/>
          </p:cNvGraphicFramePr>
          <p:nvPr>
            <p:extLst>
              <p:ext uri="{D42A27DB-BD31-4B8C-83A1-F6EECF244321}">
                <p14:modId xmlns:p14="http://schemas.microsoft.com/office/powerpoint/2010/main" val="2035980096"/>
              </p:ext>
            </p:extLst>
          </p:nvPr>
        </p:nvGraphicFramePr>
        <p:xfrm>
          <a:off x="0" y="69850"/>
          <a:ext cx="9144000" cy="4712701"/>
        </p:xfrm>
        <a:graphic>
          <a:graphicData uri="http://schemas.openxmlformats.org/drawingml/2006/table">
            <a:tbl>
              <a:tblPr/>
              <a:tblGrid>
                <a:gridCol w="5588000">
                  <a:extLst>
                    <a:ext uri="{9D8B030D-6E8A-4147-A177-3AD203B41FA5}">
                      <a16:colId xmlns:a16="http://schemas.microsoft.com/office/drawing/2014/main" val="20000"/>
                    </a:ext>
                  </a:extLst>
                </a:gridCol>
                <a:gridCol w="3556000">
                  <a:extLst>
                    <a:ext uri="{9D8B030D-6E8A-4147-A177-3AD203B41FA5}">
                      <a16:colId xmlns:a16="http://schemas.microsoft.com/office/drawing/2014/main" val="20001"/>
                    </a:ext>
                  </a:extLst>
                </a:gridCol>
              </a:tblGrid>
              <a:tr h="2065309">
                <a:tc>
                  <a:txBody>
                    <a:bodyPr/>
                    <a:lstStyle/>
                    <a:p>
                      <a:pPr marL="0" marR="0" lvl="0" indent="0" algn="ctr" defTabSz="914400" rtl="0" eaLnBrk="1" fontAlgn="base" latinLnBrk="0" hangingPunct="1">
                        <a:lnSpc>
                          <a:spcPct val="10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Il s’est transfiguré devant eux, </a:t>
                      </a:r>
                    </a:p>
                    <a:p>
                      <a:pPr marL="0" marR="0" lvl="0" indent="0" algn="ctr" defTabSz="914400" rtl="0" eaLnBrk="1" fontAlgn="base" latinLnBrk="0" hangingPunct="1">
                        <a:lnSpc>
                          <a:spcPct val="10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Son visage a brillé plus que le soleil, </a:t>
                      </a:r>
                    </a:p>
                    <a:p>
                      <a:pPr marL="0" marR="0" lvl="0" indent="0" algn="ctr" defTabSz="914400" rtl="0" eaLnBrk="1" fontAlgn="base" latinLnBrk="0" hangingPunct="1">
                        <a:lnSpc>
                          <a:spcPct val="10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Ses vêtements étaient comme la neige et deux prophètes lui sont apparus.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وتجلى أمامهم، وكان وجهه</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يلمع أكثر من الشمس،</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وثيابه مثل الثلج، وظهر له</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النبيان</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4739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i,ereb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m~poum~yo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pefho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e~hote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nefh~bwc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n~ou,iwn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pip~rov</a:t>
                      </a:r>
                      <a:r>
                        <a:rPr kumimoji="0" lang="en-US" sz="3600" b="0" i="0" u="none" strike="noStrike" cap="none" normalizeH="0" baseline="0" dirty="0">
                          <a:ln>
                            <a:noFill/>
                          </a:ln>
                          <a:solidFill>
                            <a:srgbClr val="FFFF00"/>
                          </a:solidFill>
                          <a:effectLst/>
                          <a:latin typeface="Coptic1" pitchFamily="2" charset="0"/>
                          <a:cs typeface="Arial" charset="0"/>
                        </a:rPr>
                        <a:t>/t/c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sac&#10;&#10;Description générée automatiquement">
            <a:extLst>
              <a:ext uri="{FF2B5EF4-FFF2-40B4-BE49-F238E27FC236}">
                <a16:creationId xmlns:a16="http://schemas.microsoft.com/office/drawing/2014/main" id="{4C594A53-8436-4414-BE0F-527EFC33811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97708" y="3060970"/>
            <a:ext cx="1146292" cy="2082530"/>
          </a:xfrm>
          <a:prstGeom prst="rect">
            <a:avLst/>
          </a:prstGeom>
        </p:spPr>
      </p:pic>
    </p:spTree>
    <p:extLst>
      <p:ext uri="{BB962C8B-B14F-4D97-AF65-F5344CB8AC3E}">
        <p14:creationId xmlns:p14="http://schemas.microsoft.com/office/powerpoint/2010/main" val="1070633483"/>
      </p:ext>
    </p:extLst>
  </p:cSld>
  <p:clrMapOvr>
    <a:masterClrMapping/>
  </p:clrMapOvr>
  <p:transition/>
</p:sld>
</file>

<file path=ppt/slides/slide1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75106" name="Group 34"/>
          <p:cNvGraphicFramePr>
            <a:graphicFrameLocks noGrp="1"/>
          </p:cNvGraphicFramePr>
          <p:nvPr>
            <p:extLst>
              <p:ext uri="{D42A27DB-BD31-4B8C-83A1-F6EECF244321}">
                <p14:modId xmlns:p14="http://schemas.microsoft.com/office/powerpoint/2010/main" val="1716185330"/>
              </p:ext>
            </p:extLst>
          </p:nvPr>
        </p:nvGraphicFramePr>
        <p:xfrm>
          <a:off x="0" y="167878"/>
          <a:ext cx="9144000" cy="4651771"/>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99473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Elie et Moïse le fort,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ont vu Ses vêtements sur le Thabor,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les disciples sont passés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un nuage brillant.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نظر إيليا وموسى القوي، ثيابه فوق تابور،</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وعبر التلاميذ،</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سحابة نيرة.</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57039">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liac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Mwu~c</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petjwr</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e~nefh~bwc</a:t>
                      </a:r>
                      <a:r>
                        <a:rPr kumimoji="0" lang="en-US" sz="3600" b="0" i="0" u="none" strike="noStrike" cap="none" normalizeH="0" baseline="0" dirty="0">
                          <a:ln>
                            <a:noFill/>
                          </a:ln>
                          <a:solidFill>
                            <a:srgbClr val="FFFF00"/>
                          </a:solidFill>
                          <a:effectLst/>
                          <a:latin typeface="Coptic1" pitchFamily="2" charset="0"/>
                          <a:cs typeface="Arial" charset="0"/>
                        </a:rPr>
                        <a:t> hi </a:t>
                      </a:r>
                      <a:r>
                        <a:rPr kumimoji="0" lang="en-US" sz="3600" b="0" i="0" u="none" strike="noStrike" cap="none" normalizeH="0" baseline="0" dirty="0" err="1">
                          <a:ln>
                            <a:noFill/>
                          </a:ln>
                          <a:solidFill>
                            <a:srgbClr val="FFFF00"/>
                          </a:solidFill>
                          <a:effectLst/>
                          <a:latin typeface="Coptic1" pitchFamily="2" charset="0"/>
                          <a:cs typeface="Arial" charset="0"/>
                        </a:rPr>
                        <a:t>Yabwr</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nimay</a:t>
                      </a:r>
                      <a:r>
                        <a:rPr kumimoji="0" lang="en-US" sz="3600" b="0" i="0" u="none" strike="noStrike" cap="none" normalizeH="0" baseline="0" dirty="0">
                          <a:ln>
                            <a:noFill/>
                          </a:ln>
                          <a:solidFill>
                            <a:srgbClr val="FFFF00"/>
                          </a:solidFill>
                          <a:effectLst/>
                          <a:latin typeface="Coptic1" pitchFamily="2" charset="0"/>
                          <a:cs typeface="Arial" charset="0"/>
                        </a:rPr>
                        <a:t>/t/c </a:t>
                      </a:r>
                      <a:r>
                        <a:rPr kumimoji="0" lang="en-US" sz="3600" b="0" i="0" u="none" strike="noStrike" cap="none" normalizeH="0" baseline="0" dirty="0" err="1">
                          <a:ln>
                            <a:noFill/>
                          </a:ln>
                          <a:solidFill>
                            <a:srgbClr val="FFFF00"/>
                          </a:solidFill>
                          <a:effectLst/>
                          <a:latin typeface="Coptic1" pitchFamily="2" charset="0"/>
                          <a:cs typeface="Arial" charset="0"/>
                        </a:rPr>
                        <a:t>euerjinior</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n~][/pi </a:t>
                      </a:r>
                      <a:r>
                        <a:rPr kumimoji="0" lang="en-US" sz="3600" b="0" i="0" u="none" strike="noStrike" cap="none" normalizeH="0" baseline="0" dirty="0" err="1">
                          <a:ln>
                            <a:noFill/>
                          </a:ln>
                          <a:solidFill>
                            <a:srgbClr val="FFFF00"/>
                          </a:solidFill>
                          <a:effectLst/>
                          <a:latin typeface="Coptic1" pitchFamily="2" charset="0"/>
                          <a:cs typeface="Arial" charset="0"/>
                        </a:rPr>
                        <a:t>ecerouwini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sac&#10;&#10;Description générée automatiquement">
            <a:extLst>
              <a:ext uri="{FF2B5EF4-FFF2-40B4-BE49-F238E27FC236}">
                <a16:creationId xmlns:a16="http://schemas.microsoft.com/office/drawing/2014/main" id="{3E3397CD-15DD-4C5D-9652-2E1CC484934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50740" y="2975640"/>
            <a:ext cx="1193260" cy="2167860"/>
          </a:xfrm>
          <a:prstGeom prst="rect">
            <a:avLst/>
          </a:prstGeom>
        </p:spPr>
      </p:pic>
    </p:spTree>
    <p:extLst>
      <p:ext uri="{BB962C8B-B14F-4D97-AF65-F5344CB8AC3E}">
        <p14:creationId xmlns:p14="http://schemas.microsoft.com/office/powerpoint/2010/main" val="2348891325"/>
      </p:ext>
    </p:extLst>
  </p:cSld>
  <p:clrMapOvr>
    <a:masterClrMapping/>
  </p:clrMapOvr>
  <p:transition/>
</p:sld>
</file>

<file path=ppt/slides/slide1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77155" name="Group 35"/>
          <p:cNvGraphicFramePr>
            <a:graphicFrameLocks noGrp="1"/>
          </p:cNvGraphicFramePr>
          <p:nvPr>
            <p:extLst>
              <p:ext uri="{D42A27DB-BD31-4B8C-83A1-F6EECF244321}">
                <p14:modId xmlns:p14="http://schemas.microsoft.com/office/powerpoint/2010/main" val="2020376211"/>
              </p:ext>
            </p:extLst>
          </p:nvPr>
        </p:nvGraphicFramePr>
        <p:xfrm>
          <a:off x="0" y="84306"/>
          <a:ext cx="9144000" cy="4536701"/>
        </p:xfrm>
        <a:graphic>
          <a:graphicData uri="http://schemas.openxmlformats.org/drawingml/2006/table">
            <a:tbl>
              <a:tblPr/>
              <a:tblGrid>
                <a:gridCol w="5246451">
                  <a:extLst>
                    <a:ext uri="{9D8B030D-6E8A-4147-A177-3AD203B41FA5}">
                      <a16:colId xmlns:a16="http://schemas.microsoft.com/office/drawing/2014/main" val="20000"/>
                    </a:ext>
                  </a:extLst>
                </a:gridCol>
                <a:gridCol w="3897549">
                  <a:extLst>
                    <a:ext uri="{9D8B030D-6E8A-4147-A177-3AD203B41FA5}">
                      <a16:colId xmlns:a16="http://schemas.microsoft.com/office/drawing/2014/main" val="20001"/>
                    </a:ext>
                  </a:extLst>
                </a:gridCol>
              </a:tblGrid>
              <a:tr h="1895726">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une voix du ciel,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Dieu le Père disait: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"c'est Mon Fils-aimé,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Il a fait Ma volonté, écoutez-Le."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وإذا بصوت من السماء، </a:t>
                      </a:r>
                      <a:endParaRPr kumimoji="0" lang="en-CA"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عند الله الآب قائلاً،</a:t>
                      </a:r>
                      <a:endParaRPr kumimoji="0" lang="en-CA"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هذا هو إبني حبيبي،</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قد صنع إرادتي فإسمعوا له.</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40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pas/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pamenrit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aferpaouws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n~cwf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sac&#10;&#10;Description générée automatiquement">
            <a:extLst>
              <a:ext uri="{FF2B5EF4-FFF2-40B4-BE49-F238E27FC236}">
                <a16:creationId xmlns:a16="http://schemas.microsoft.com/office/drawing/2014/main" id="{69682BB1-8197-4452-AF23-BBF1F60FB68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50740" y="2975640"/>
            <a:ext cx="1193260" cy="2167860"/>
          </a:xfrm>
          <a:prstGeom prst="rect">
            <a:avLst/>
          </a:prstGeom>
        </p:spPr>
      </p:pic>
    </p:spTree>
    <p:extLst>
      <p:ext uri="{BB962C8B-B14F-4D97-AF65-F5344CB8AC3E}">
        <p14:creationId xmlns:p14="http://schemas.microsoft.com/office/powerpoint/2010/main" val="3546001356"/>
      </p:ext>
    </p:extLst>
  </p:cSld>
  <p:clrMapOvr>
    <a:masterClrMapping/>
  </p:clrMapOvr>
  <p:transition/>
</p:sld>
</file>

<file path=ppt/slides/slide1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sac&#10;&#10;Description générée automatiquement">
            <a:extLst>
              <a:ext uri="{FF2B5EF4-FFF2-40B4-BE49-F238E27FC236}">
                <a16:creationId xmlns:a16="http://schemas.microsoft.com/office/drawing/2014/main" id="{C54A2316-9855-4F0F-BAD1-076A17270A0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50740" y="2975640"/>
            <a:ext cx="1193260" cy="2167860"/>
          </a:xfrm>
          <a:prstGeom prst="rect">
            <a:avLst/>
          </a:prstGeom>
        </p:spPr>
      </p:pic>
      <p:graphicFrame>
        <p:nvGraphicFramePr>
          <p:cNvPr id="6" name="Group 23">
            <a:extLst>
              <a:ext uri="{FF2B5EF4-FFF2-40B4-BE49-F238E27FC236}">
                <a16:creationId xmlns:a16="http://schemas.microsoft.com/office/drawing/2014/main" id="{C3B097B7-471C-49C6-97C4-91DFFF2AC977}"/>
              </a:ext>
            </a:extLst>
          </p:cNvPr>
          <p:cNvGraphicFramePr>
            <a:graphicFrameLocks noGrp="1"/>
          </p:cNvGraphicFramePr>
          <p:nvPr>
            <p:extLst>
              <p:ext uri="{D42A27DB-BD31-4B8C-83A1-F6EECF244321}">
                <p14:modId xmlns:p14="http://schemas.microsoft.com/office/powerpoint/2010/main" val="1895104915"/>
              </p:ext>
            </p:extLst>
          </p:nvPr>
        </p:nvGraphicFramePr>
        <p:xfrm>
          <a:off x="0" y="114300"/>
          <a:ext cx="9144000" cy="4502150"/>
        </p:xfrm>
        <a:graphic>
          <a:graphicData uri="http://schemas.openxmlformats.org/drawingml/2006/table">
            <a:tbl>
              <a:tblPr/>
              <a:tblGrid>
                <a:gridCol w="5429250">
                  <a:extLst>
                    <a:ext uri="{9D8B030D-6E8A-4147-A177-3AD203B41FA5}">
                      <a16:colId xmlns:a16="http://schemas.microsoft.com/office/drawing/2014/main" val="20000"/>
                    </a:ext>
                  </a:extLst>
                </a:gridCol>
                <a:gridCol w="371475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نسبحه ونمجده، ونزيده</a:t>
                      </a:r>
                    </a:p>
                    <a:p>
                      <a:pPr algn="ctr"/>
                      <a:r>
                        <a:rPr lang="ar-EG" sz="2800" b="0" i="0" u="none" strike="noStrike" kern="1200" baseline="0" dirty="0">
                          <a:solidFill>
                            <a:schemeClr val="tx1"/>
                          </a:solidFill>
                          <a:latin typeface="+mn-lt"/>
                          <a:ea typeface="+mn-ea"/>
                          <a:cs typeface="+mn-cs"/>
                        </a:rPr>
                        <a:t>علوا ، كصالح ومحب البشر،</a:t>
                      </a:r>
                    </a:p>
                    <a:p>
                      <a:pPr algn="ctr"/>
                      <a:r>
                        <a:rPr lang="ar-EG" sz="2800" b="0" i="0" u="none" strike="noStrike" kern="1200" baseline="0" dirty="0">
                          <a:solidFill>
                            <a:schemeClr val="tx1"/>
                          </a:solidFill>
                          <a:latin typeface="+mn-lt"/>
                          <a:ea typeface="+mn-ea"/>
                          <a:cs typeface="+mn-cs"/>
                        </a:rPr>
                        <a:t>ارحمنا كعظيم رحمتك.</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285708833"/>
      </p:ext>
    </p:extLst>
  </p:cSld>
  <p:clrMapOvr>
    <a:masterClrMapping/>
  </p:clrMapOvr>
  <p:transition/>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4802" name="Group 2"/>
          <p:cNvGraphicFramePr>
            <a:graphicFrameLocks noGrp="1"/>
          </p:cNvGraphicFramePr>
          <p:nvPr>
            <p:ph/>
            <p:extLst>
              <p:ext uri="{D42A27DB-BD31-4B8C-83A1-F6EECF244321}">
                <p14:modId xmlns:p14="http://schemas.microsoft.com/office/powerpoint/2010/main" val="73619850"/>
              </p:ext>
            </p:extLst>
          </p:nvPr>
        </p:nvGraphicFramePr>
        <p:xfrm>
          <a:off x="0" y="559134"/>
          <a:ext cx="9144000" cy="3377184"/>
        </p:xfrm>
        <a:graphic>
          <a:graphicData uri="http://schemas.openxmlformats.org/drawingml/2006/table">
            <a:tbl>
              <a:tblPr rtl="1"/>
              <a:tblGrid>
                <a:gridCol w="4000500">
                  <a:extLst>
                    <a:ext uri="{9D8B030D-6E8A-4147-A177-3AD203B41FA5}">
                      <a16:colId xmlns:a16="http://schemas.microsoft.com/office/drawing/2014/main" val="20000"/>
                    </a:ext>
                  </a:extLst>
                </a:gridCol>
                <a:gridCol w="5143500">
                  <a:extLst>
                    <a:ext uri="{9D8B030D-6E8A-4147-A177-3AD203B41FA5}">
                      <a16:colId xmlns:a16="http://schemas.microsoft.com/office/drawing/2014/main" val="20001"/>
                    </a:ext>
                  </a:extLst>
                </a:gridCol>
              </a:tblGrid>
              <a:tr h="331330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800" b="0" i="1" u="none" strike="noStrike" cap="none" normalizeH="0" baseline="0" dirty="0">
                          <a:ln>
                            <a:noFill/>
                          </a:ln>
                          <a:solidFill>
                            <a:schemeClr val="tx1"/>
                          </a:solidFill>
                          <a:effectLst/>
                          <a:latin typeface="Coptic1" pitchFamily="2" charset="0"/>
                          <a:cs typeface="Arial" pitchFamily="34" charset="0"/>
                        </a:rPr>
                        <a:t>قفوا بخوف</a:t>
                      </a:r>
                      <a:r>
                        <a:rPr kumimoji="0" lang="fr-CA" sz="2800" b="0" i="1" u="none" strike="noStrike" cap="none" normalizeH="0" baseline="0" dirty="0">
                          <a:ln>
                            <a:noFill/>
                          </a:ln>
                          <a:solidFill>
                            <a:schemeClr val="tx1"/>
                          </a:solidFill>
                          <a:effectLst/>
                          <a:latin typeface="Coptic1" pitchFamily="2" charset="0"/>
                          <a:cs typeface="Arial" pitchFamily="34" charset="0"/>
                        </a:rPr>
                        <a:t>  </a:t>
                      </a:r>
                      <a:r>
                        <a:rPr kumimoji="0" lang="ar-EG" sz="2800" b="0" i="1" u="none" strike="noStrike" cap="none" normalizeH="0" baseline="0" dirty="0">
                          <a:ln>
                            <a:noFill/>
                          </a:ln>
                          <a:solidFill>
                            <a:schemeClr val="tx1"/>
                          </a:solidFill>
                          <a:effectLst/>
                          <a:latin typeface="+mn-lt"/>
                          <a:cs typeface="Arial" pitchFamily="34" charset="0"/>
                        </a:rPr>
                        <a:t> أمام </a:t>
                      </a:r>
                      <a:r>
                        <a:rPr kumimoji="0" lang="ar-EG" sz="2800" b="0" i="1" u="none" strike="noStrike" cap="none" normalizeH="0" baseline="0" dirty="0">
                          <a:ln>
                            <a:noFill/>
                          </a:ln>
                          <a:solidFill>
                            <a:schemeClr val="tx1"/>
                          </a:solidFill>
                          <a:effectLst/>
                          <a:latin typeface="Coptic1" pitchFamily="2" charset="0"/>
                          <a:cs typeface="Arial" pitchFamily="34" charset="0"/>
                        </a:rPr>
                        <a:t> الله</a:t>
                      </a:r>
                      <a:r>
                        <a:rPr kumimoji="0" lang="fr-CA" sz="2800" b="0" i="1" u="none" strike="noStrike" cap="none" normalizeH="0" baseline="0" dirty="0">
                          <a:ln>
                            <a:noFill/>
                          </a:ln>
                          <a:solidFill>
                            <a:schemeClr val="tx1"/>
                          </a:solidFill>
                          <a:effectLst/>
                          <a:latin typeface="Coptic1" pitchFamily="2" charset="0"/>
                          <a:cs typeface="Arial" pitchFamily="34" charset="0"/>
                        </a:rPr>
                        <a:t>  </a:t>
                      </a:r>
                      <a:r>
                        <a:rPr kumimoji="0" lang="ar-EG" sz="2800" b="0" i="1" u="none" strike="noStrike" cap="none" normalizeH="0" baseline="0" dirty="0">
                          <a:ln>
                            <a:noFill/>
                          </a:ln>
                          <a:solidFill>
                            <a:schemeClr val="tx1"/>
                          </a:solidFill>
                          <a:effectLst/>
                          <a:latin typeface="Coptic1" pitchFamily="2" charset="0"/>
                          <a:cs typeface="Arial" pitchFamily="34" charset="0"/>
                        </a:rPr>
                        <a:t> لسماع الأنجيل المقدس.</a:t>
                      </a:r>
                      <a:endParaRPr kumimoji="0" lang="fr-CA" sz="2800" b="0" i="1" u="none" strike="noStrike" cap="none" normalizeH="0" baseline="0" dirty="0">
                        <a:ln>
                          <a:noFill/>
                        </a:ln>
                        <a:solidFill>
                          <a:schemeClr val="tx1"/>
                        </a:solidFill>
                        <a:effectLst/>
                        <a:latin typeface="Coptic1" pitchFamily="2"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800" b="0" i="1" u="none" strike="noStrike" cap="none" normalizeH="0" baseline="0" dirty="0">
                          <a:ln>
                            <a:noFill/>
                          </a:ln>
                          <a:solidFill>
                            <a:schemeClr val="tx1"/>
                          </a:solidFill>
                          <a:effectLst/>
                          <a:latin typeface="Coptic1" pitchFamily="2" charset="0"/>
                          <a:cs typeface="Arial" pitchFamily="34" charset="0"/>
                        </a:rPr>
                        <a:t>فصل من بشارة الأنجيل لمعلمنا مار ... البشير،</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800" b="0" i="1" u="none" strike="noStrike" cap="none" normalizeH="0" baseline="0" dirty="0">
                          <a:ln>
                            <a:noFill/>
                          </a:ln>
                          <a:solidFill>
                            <a:schemeClr val="tx1"/>
                          </a:solidFill>
                          <a:effectLst/>
                          <a:latin typeface="Coptic1" pitchFamily="2" charset="0"/>
                          <a:cs typeface="Arial" pitchFamily="34" charset="0"/>
                        </a:rPr>
                        <a:t>بركاته </a:t>
                      </a:r>
                      <a:r>
                        <a:rPr kumimoji="0" lang="ar-EG" sz="2800" b="0" i="0" u="none" strike="noStrike" cap="none" normalizeH="0" baseline="0" dirty="0">
                          <a:ln>
                            <a:noFill/>
                          </a:ln>
                          <a:solidFill>
                            <a:schemeClr val="tx1"/>
                          </a:solidFill>
                          <a:effectLst/>
                          <a:latin typeface="Arial" charset="0"/>
                          <a:cs typeface="Arial" charset="0"/>
                        </a:rPr>
                        <a:t>على جميعنا امين</a:t>
                      </a:r>
                      <a:r>
                        <a:rPr kumimoji="0" lang="fr-FR" sz="2800" b="0" i="0" u="none" strike="noStrike" cap="none" normalizeH="0" baseline="0" dirty="0">
                          <a:ln>
                            <a:noFill/>
                          </a:ln>
                          <a:solidFill>
                            <a:schemeClr val="tx1"/>
                          </a:solidFill>
                          <a:effectLst/>
                          <a:latin typeface="Arial" charset="0"/>
                          <a:cs typeface="Arial" charset="0"/>
                        </a:rPr>
                        <a:t>.</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en-US" sz="2800" b="0" i="1" u="none" strike="noStrike" cap="none" normalizeH="0" baseline="0" dirty="0">
                        <a:ln>
                          <a:noFill/>
                        </a:ln>
                        <a:solidFill>
                          <a:schemeClr val="tx1"/>
                        </a:solidFill>
                        <a:effectLst/>
                        <a:latin typeface="Coptic1" pitchFamily="2" charset="0"/>
                        <a:cs typeface="Arial" pitchFamily="34" charset="0"/>
                      </a:endParaRPr>
                    </a:p>
                  </a:txBody>
                  <a:tcPr horzOverflow="overflow">
                    <a:lnL cap="flat">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000" b="0" i="0" u="sng" strike="noStrike" cap="none" normalizeH="0" baseline="0" dirty="0" err="1">
                          <a:ln>
                            <a:noFill/>
                          </a:ln>
                          <a:solidFill>
                            <a:srgbClr val="FF9900"/>
                          </a:solidFill>
                          <a:effectLst/>
                          <a:latin typeface="Arial" charset="0"/>
                          <a:cs typeface="Arial" charset="0"/>
                        </a:rPr>
                        <a:t>Diacre</a:t>
                      </a:r>
                      <a:r>
                        <a:rPr kumimoji="0" lang="en-US" sz="2000" b="0" i="0" u="sng" strike="noStrike" cap="none" normalizeH="0" baseline="0" dirty="0">
                          <a:ln>
                            <a:noFill/>
                          </a:ln>
                          <a:solidFill>
                            <a:srgbClr val="FF9900"/>
                          </a:solidFill>
                          <a:effectLst/>
                          <a:latin typeface="Arial" charset="0"/>
                          <a:cs typeface="Arial" charset="0"/>
                        </a:rPr>
                        <a:t>:</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1" u="none" strike="noStrike" kern="1200" cap="none" normalizeH="0" baseline="0" dirty="0">
                          <a:ln>
                            <a:noFill/>
                          </a:ln>
                          <a:solidFill>
                            <a:schemeClr val="tx1"/>
                          </a:solidFill>
                          <a:effectLst/>
                          <a:latin typeface="Arial" charset="0"/>
                          <a:ea typeface="+mn-ea"/>
                          <a:cs typeface="Arial" charset="0"/>
                        </a:rPr>
                        <a:t>Levons-nous avec crainte de Dieu pour écouter le Saint Évangile.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1" u="none" strike="noStrike" kern="1200" cap="none" normalizeH="0" baseline="0" dirty="0">
                          <a:ln>
                            <a:noFill/>
                          </a:ln>
                          <a:solidFill>
                            <a:schemeClr val="tx1"/>
                          </a:solidFill>
                          <a:effectLst/>
                          <a:latin typeface="Arial" charset="0"/>
                          <a:ea typeface="+mn-ea"/>
                          <a:cs typeface="Arial" charset="0"/>
                        </a:rPr>
                        <a:t>Lecture du Saint évangile selon Saint … ,</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fr-CA" sz="700" b="0" i="1" u="none" strike="noStrike" kern="1200" cap="none" normalizeH="0" baseline="0" dirty="0">
                        <a:ln>
                          <a:noFill/>
                        </a:ln>
                        <a:solidFill>
                          <a:schemeClr val="tx1"/>
                        </a:solidFill>
                        <a:effectLst/>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1" u="none" strike="noStrike" kern="1200" cap="none" normalizeH="0" baseline="0" dirty="0">
                          <a:ln>
                            <a:noFill/>
                          </a:ln>
                          <a:solidFill>
                            <a:schemeClr val="tx1"/>
                          </a:solidFill>
                          <a:effectLst/>
                          <a:latin typeface="Arial" charset="0"/>
                          <a:ea typeface="+mn-ea"/>
                          <a:cs typeface="Arial" charset="0"/>
                        </a:rPr>
                        <a:t>Que sa bénédiction </a:t>
                      </a:r>
                      <a:r>
                        <a:rPr kumimoji="0" lang="fr-CA" sz="2400" b="0" i="0" u="none" strike="noStrike" kern="1200" cap="none" normalizeH="0" baseline="0" dirty="0">
                          <a:ln>
                            <a:noFill/>
                          </a:ln>
                          <a:solidFill>
                            <a:schemeClr val="tx1"/>
                          </a:solidFill>
                          <a:effectLst/>
                          <a:latin typeface="Arial" charset="0"/>
                          <a:ea typeface="+mn-ea"/>
                          <a:cs typeface="Arial" pitchFamily="34" charset="0"/>
                        </a:rPr>
                        <a:t>soit sur nous tous. Amen.</a:t>
                      </a:r>
                      <a:endParaRPr kumimoji="0" lang="en-CA" sz="2400" b="0" i="0" u="none" strike="noStrike" kern="1200" cap="none" normalizeH="0" baseline="0" dirty="0">
                        <a:ln>
                          <a:noFill/>
                        </a:ln>
                        <a:solidFill>
                          <a:schemeClr val="tx1"/>
                        </a:solidFill>
                        <a:effectLst/>
                        <a:latin typeface="Arial" charset="0"/>
                        <a:ea typeface="+mn-ea"/>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fr-CA" sz="2400" b="0" i="1" u="none" strike="noStrike" kern="1200" cap="none" normalizeH="0" baseline="0" dirty="0">
                        <a:ln>
                          <a:noFill/>
                        </a:ln>
                        <a:solidFill>
                          <a:schemeClr val="tx1"/>
                        </a:solidFill>
                        <a:effectLst/>
                        <a:latin typeface="Arial" charset="0"/>
                        <a:ea typeface="+mn-ea"/>
                        <a:cs typeface="Arial" charset="0"/>
                      </a:endParaRPr>
                    </a:p>
                  </a:txBody>
                  <a:tcPr horzOverflow="overflow">
                    <a:lnL>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81247" name="Group 31"/>
          <p:cNvGraphicFramePr>
            <a:graphicFrameLocks noGrp="1"/>
          </p:cNvGraphicFramePr>
          <p:nvPr>
            <p:extLst>
              <p:ext uri="{D42A27DB-BD31-4B8C-83A1-F6EECF244321}">
                <p14:modId xmlns:p14="http://schemas.microsoft.com/office/powerpoint/2010/main" val="3629402425"/>
              </p:ext>
            </p:extLst>
          </p:nvPr>
        </p:nvGraphicFramePr>
        <p:xfrm>
          <a:off x="0" y="167878"/>
          <a:ext cx="9144000" cy="4632721"/>
        </p:xfrm>
        <a:graphic>
          <a:graphicData uri="http://schemas.openxmlformats.org/drawingml/2006/table">
            <a:tbl>
              <a:tblPr/>
              <a:tblGrid>
                <a:gridCol w="5384800">
                  <a:extLst>
                    <a:ext uri="{9D8B030D-6E8A-4147-A177-3AD203B41FA5}">
                      <a16:colId xmlns:a16="http://schemas.microsoft.com/office/drawing/2014/main" val="20000"/>
                    </a:ext>
                  </a:extLst>
                </a:gridCol>
                <a:gridCol w="3759200">
                  <a:extLst>
                    <a:ext uri="{9D8B030D-6E8A-4147-A177-3AD203B41FA5}">
                      <a16:colId xmlns:a16="http://schemas.microsoft.com/office/drawing/2014/main" val="20001"/>
                    </a:ext>
                  </a:extLst>
                </a:gridCol>
              </a:tblGrid>
              <a:tr h="193585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Alléluia </a:t>
                      </a:r>
                      <a:r>
                        <a:rPr kumimoji="0" lang="fr-FR" sz="2400" b="0" i="0" u="none" strike="noStrike" cap="none" normalizeH="0" baseline="0" dirty="0" err="1">
                          <a:ln>
                            <a:noFill/>
                          </a:ln>
                          <a:solidFill>
                            <a:schemeClr val="tx1"/>
                          </a:solidFill>
                          <a:effectLst/>
                          <a:latin typeface="Arial" charset="0"/>
                          <a:cs typeface="Arial" charset="0"/>
                        </a:rPr>
                        <a:t>Alléluia</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Alléluia </a:t>
                      </a:r>
                      <a:r>
                        <a:rPr kumimoji="0" lang="fr-FR" sz="2400" b="0" i="0" u="none" strike="noStrike" cap="none" normalizeH="0" baseline="0" dirty="0" err="1">
                          <a:ln>
                            <a:noFill/>
                          </a:ln>
                          <a:solidFill>
                            <a:schemeClr val="tx1"/>
                          </a:solidFill>
                          <a:effectLst/>
                          <a:latin typeface="Arial" charset="0"/>
                          <a:cs typeface="Arial" charset="0"/>
                        </a:rPr>
                        <a:t>Alléluia</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Jésus-Christ le fils de Dieu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s’est transfiguré sur le mont Thabor.</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هلليلويا هلليلويا، </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هلليلويا هلليلويا،</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 يسوع المسيح إبن الله،</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 تجلى على جبل تابور.</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96871">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afsobtf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n~Yabwr</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sac&#10;&#10;Description générée automatiquement">
            <a:extLst>
              <a:ext uri="{FF2B5EF4-FFF2-40B4-BE49-F238E27FC236}">
                <a16:creationId xmlns:a16="http://schemas.microsoft.com/office/drawing/2014/main" id="{A611A426-DA38-4CD1-9F71-BAA9A873D33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50740" y="2975640"/>
            <a:ext cx="1193260" cy="2167860"/>
          </a:xfrm>
          <a:prstGeom prst="rect">
            <a:avLst/>
          </a:prstGeom>
        </p:spPr>
      </p:pic>
    </p:spTree>
    <p:extLst>
      <p:ext uri="{BB962C8B-B14F-4D97-AF65-F5344CB8AC3E}">
        <p14:creationId xmlns:p14="http://schemas.microsoft.com/office/powerpoint/2010/main" val="976789410"/>
      </p:ext>
    </p:extLst>
  </p:cSld>
  <p:clrMapOvr>
    <a:masterClrMapping/>
  </p:clrMapOvr>
  <p:transition/>
</p:sld>
</file>

<file path=ppt/slides/slide1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sac&#10;&#10;Description générée automatiquement">
            <a:extLst>
              <a:ext uri="{FF2B5EF4-FFF2-40B4-BE49-F238E27FC236}">
                <a16:creationId xmlns:a16="http://schemas.microsoft.com/office/drawing/2014/main" id="{70DE4CB9-AB96-4378-BE03-02EBCCE1FF4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50740" y="2975640"/>
            <a:ext cx="1193260" cy="2167860"/>
          </a:xfrm>
          <a:prstGeom prst="rect">
            <a:avLst/>
          </a:prstGeom>
        </p:spPr>
      </p:pic>
      <p:graphicFrame>
        <p:nvGraphicFramePr>
          <p:cNvPr id="6" name="Group 23">
            <a:extLst>
              <a:ext uri="{FF2B5EF4-FFF2-40B4-BE49-F238E27FC236}">
                <a16:creationId xmlns:a16="http://schemas.microsoft.com/office/drawing/2014/main" id="{D6223826-003C-43B4-B5CA-B2CDBA24C4E3}"/>
              </a:ext>
            </a:extLst>
          </p:cNvPr>
          <p:cNvGraphicFramePr>
            <a:graphicFrameLocks noGrp="1"/>
          </p:cNvGraphicFramePr>
          <p:nvPr>
            <p:extLst>
              <p:ext uri="{D42A27DB-BD31-4B8C-83A1-F6EECF244321}">
                <p14:modId xmlns:p14="http://schemas.microsoft.com/office/powerpoint/2010/main" val="2319862699"/>
              </p:ext>
            </p:extLst>
          </p:nvPr>
        </p:nvGraphicFramePr>
        <p:xfrm>
          <a:off x="0" y="182960"/>
          <a:ext cx="9144000" cy="4344590"/>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752817">
                <a:tc>
                  <a:txBody>
                    <a:bodyPr/>
                    <a:lstStyle/>
                    <a:p>
                      <a:pPr algn="ctr"/>
                      <a:r>
                        <a:rPr lang="fr-FR" sz="2400" b="0" i="0" u="none" strike="noStrike" kern="1200" baseline="0" dirty="0">
                          <a:solidFill>
                            <a:schemeClr val="tx1"/>
                          </a:solidFill>
                          <a:latin typeface="+mn-lt"/>
                          <a:ea typeface="+mn-ea"/>
                          <a:cs typeface="+mn-cs"/>
                        </a:rPr>
                        <a:t>Lui à qui est due la gloire </a:t>
                      </a:r>
                    </a:p>
                    <a:p>
                      <a:pPr algn="ctr"/>
                      <a:r>
                        <a:rPr lang="fr-FR" sz="2400" b="0" i="0" u="none" strike="noStrike" kern="1200" baseline="0" dirty="0">
                          <a:solidFill>
                            <a:schemeClr val="tx1"/>
                          </a:solidFill>
                          <a:latin typeface="+mn-lt"/>
                          <a:ea typeface="+mn-ea"/>
                          <a:cs typeface="+mn-cs"/>
                        </a:rPr>
                        <a:t>Avec Son Père Très-Bon </a:t>
                      </a:r>
                    </a:p>
                    <a:p>
                      <a:pPr algn="ctr"/>
                      <a:r>
                        <a:rPr lang="fr-FR" sz="2400" b="0" i="0" u="none" strike="noStrike" kern="1200" baseline="0" dirty="0">
                          <a:solidFill>
                            <a:schemeClr val="tx1"/>
                          </a:solidFill>
                          <a:latin typeface="+mn-lt"/>
                          <a:ea typeface="+mn-ea"/>
                          <a:cs typeface="+mn-cs"/>
                        </a:rPr>
                        <a:t>Et avec le Saint-Esprit </a:t>
                      </a:r>
                    </a:p>
                    <a:p>
                      <a:pPr algn="ctr"/>
                      <a:r>
                        <a:rPr lang="fr-FR" sz="2400" b="0" i="0" u="none" strike="noStrike" kern="1200" baseline="0" dirty="0">
                          <a:solidFill>
                            <a:schemeClr val="tx1"/>
                          </a:solidFill>
                          <a:latin typeface="+mn-lt"/>
                          <a:ea typeface="+mn-ea"/>
                          <a:cs typeface="+mn-cs"/>
                        </a:rPr>
                        <a:t>Maintenant et à jamais.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الذى </a:t>
                      </a:r>
                      <a:r>
                        <a:rPr kumimoji="0" lang="ar-SA" sz="2800" b="0" i="0" u="none" strike="noStrike" cap="none" normalizeH="0" baseline="0" dirty="0" err="1">
                          <a:ln>
                            <a:noFill/>
                          </a:ln>
                          <a:solidFill>
                            <a:schemeClr val="tx1"/>
                          </a:solidFill>
                          <a:effectLst/>
                          <a:latin typeface="Arial" charset="0"/>
                          <a:cs typeface="Arial" charset="0"/>
                        </a:rPr>
                        <a:t>ينبغى</a:t>
                      </a:r>
                      <a:r>
                        <a:rPr kumimoji="0" lang="ar-SA" sz="2800" b="0" i="0" u="none" strike="noStrike" cap="none" normalizeH="0" baseline="0" dirty="0">
                          <a:ln>
                            <a:noFill/>
                          </a:ln>
                          <a:solidFill>
                            <a:schemeClr val="tx1"/>
                          </a:solidFill>
                          <a:effectLst/>
                          <a:latin typeface="Arial" charset="0"/>
                          <a:cs typeface="Arial" charset="0"/>
                        </a:rPr>
                        <a:t> له المجد مع أبيه الصالح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والروح القدس</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من الآن وإلى الأبد.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91773">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utoShape 36">
            <a:hlinkClick r:id="rId5" action="ppaction://hlinksldjump" highlightClick="1"/>
            <a:extLst>
              <a:ext uri="{FF2B5EF4-FFF2-40B4-BE49-F238E27FC236}">
                <a16:creationId xmlns:a16="http://schemas.microsoft.com/office/drawing/2014/main" id="{76A70429-29C1-4ECA-AC6C-B4324D9E08CB}"/>
              </a:ext>
            </a:extLst>
          </p:cNvPr>
          <p:cNvSpPr>
            <a:spLocks noChangeArrowheads="1"/>
          </p:cNvSpPr>
          <p:nvPr/>
        </p:nvSpPr>
        <p:spPr bwMode="auto">
          <a:xfrm>
            <a:off x="64643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119456451"/>
      </p:ext>
    </p:extLst>
  </p:cSld>
  <p:clrMapOvr>
    <a:masterClrMapping/>
  </p:clrMapOvr>
  <p:transition/>
</p:sld>
</file>

<file path=ppt/slides/slide1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8A78F760-0B78-4D59-A058-1B86CE0473F1}"/>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52727933"/>
      </p:ext>
    </p:extLst>
  </p:cSld>
  <p:clrMapOvr>
    <a:masterClrMapping/>
  </p:clrMapOvr>
  <p:transition/>
</p:sld>
</file>

<file path=ppt/slides/slide1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27069" name="Group 61"/>
          <p:cNvGraphicFramePr>
            <a:graphicFrameLocks noGrp="1"/>
          </p:cNvGraphicFramePr>
          <p:nvPr/>
        </p:nvGraphicFramePr>
        <p:xfrm>
          <a:off x="0" y="703118"/>
          <a:ext cx="9144000" cy="4268932"/>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285023855"/>
                    </a:ext>
                  </a:extLst>
                </a:gridCol>
              </a:tblGrid>
              <a:tr h="1579802">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Père a regardé du ciel,</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les habitants de la terre,</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n’a pas trouvé qui ressemble, à Marie la vierge.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تَطَلَّع الآب من السماء على سكان الأرض </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فلم يجد مَن يُشبه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مريم العذراء.</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9130">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joust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etsop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m~pefjem</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e~to~ni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m~Maria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13227040" name="Group 32"/>
          <p:cNvGraphicFramePr>
            <a:graphicFrameLocks noGrp="1"/>
          </p:cNvGraphicFramePr>
          <p:nvPr/>
        </p:nvGraphicFramePr>
        <p:xfrm>
          <a:off x="1333500" y="24938"/>
          <a:ext cx="6477000" cy="678180"/>
        </p:xfrm>
        <a:graphic>
          <a:graphicData uri="http://schemas.openxmlformats.org/drawingml/2006/table">
            <a:tbl>
              <a:tblPr/>
              <a:tblGrid>
                <a:gridCol w="6477000">
                  <a:extLst>
                    <a:ext uri="{9D8B030D-6E8A-4147-A177-3AD203B41FA5}">
                      <a16:colId xmlns:a16="http://schemas.microsoft.com/office/drawing/2014/main" val="20000"/>
                    </a:ext>
                  </a:extLst>
                </a:gridCol>
              </a:tblGrid>
              <a:tr h="59074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a:t>
                      </a:r>
                      <a:r>
                        <a:rPr kumimoji="0" lang="en-US" sz="1800" b="0" i="0" u="none" strike="noStrike" cap="none" normalizeH="0" baseline="0" dirty="0" err="1">
                          <a:ln>
                            <a:noFill/>
                          </a:ln>
                          <a:solidFill>
                            <a:schemeClr val="tx1"/>
                          </a:solidFill>
                          <a:effectLst/>
                          <a:latin typeface="Arial" charset="0"/>
                          <a:cs typeface="Arial" charset="0"/>
                        </a:rPr>
                        <a:t>l’Annonciation</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عيد البشارة </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4D7FC099-4BD7-45EE-B2A6-D71D2D63E7FB}"/>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5" name="Image 4" descr="Une image contenant photo, femme, debout, chemise&#10;&#10;Description générée automatiquement">
            <a:extLst>
              <a:ext uri="{FF2B5EF4-FFF2-40B4-BE49-F238E27FC236}">
                <a16:creationId xmlns:a16="http://schemas.microsoft.com/office/drawing/2014/main" id="{2263F1E9-5E87-4EAA-8D23-8364E685A2C4}"/>
              </a:ext>
            </a:extLst>
          </p:cNvPr>
          <p:cNvPicPr>
            <a:picLocks noChangeAspect="1"/>
          </p:cNvPicPr>
          <p:nvPr/>
        </p:nvPicPr>
        <p:blipFill rotWithShape="1">
          <a:blip r:embed="rId5">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3447688005"/>
      </p:ext>
    </p:extLst>
  </p:cSld>
  <p:clrMapOvr>
    <a:masterClrMapping/>
  </p:clrMapOvr>
  <p:transition/>
</p:sld>
</file>

<file path=ppt/slides/slide1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31139" name="Group 35"/>
          <p:cNvGraphicFramePr>
            <a:graphicFrameLocks noGrp="1"/>
          </p:cNvGraphicFramePr>
          <p:nvPr/>
        </p:nvGraphicFramePr>
        <p:xfrm>
          <a:off x="0" y="69850"/>
          <a:ext cx="9144000" cy="4438650"/>
        </p:xfrm>
        <a:graphic>
          <a:graphicData uri="http://schemas.openxmlformats.org/drawingml/2006/table">
            <a:tbl>
              <a:tblPr/>
              <a:tblGrid>
                <a:gridCol w="5647765">
                  <a:extLst>
                    <a:ext uri="{9D8B030D-6E8A-4147-A177-3AD203B41FA5}">
                      <a16:colId xmlns:a16="http://schemas.microsoft.com/office/drawing/2014/main" val="20000"/>
                    </a:ext>
                  </a:extLst>
                </a:gridCol>
                <a:gridCol w="3496235">
                  <a:extLst>
                    <a:ext uri="{9D8B030D-6E8A-4147-A177-3AD203B41FA5}">
                      <a16:colId xmlns:a16="http://schemas.microsoft.com/office/drawing/2014/main" val="1623670246"/>
                    </a:ext>
                  </a:extLst>
                </a:gridCol>
              </a:tblGrid>
              <a:tr h="184428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lui a envoyé Gabriel,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grand archange,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l’a annoncé avec joie,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ainsi en disant: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أرسل </a:t>
                      </a:r>
                      <a:r>
                        <a:rPr kumimoji="0" lang="ar-SA" sz="2800" b="0" i="0" u="none" strike="noStrike" cap="none" normalizeH="0" baseline="0" dirty="0" err="1">
                          <a:ln>
                            <a:noFill/>
                          </a:ln>
                          <a:solidFill>
                            <a:schemeClr val="tx1"/>
                          </a:solidFill>
                          <a:effectLst/>
                          <a:latin typeface="Arial" charset="0"/>
                          <a:cs typeface="Arial" charset="0"/>
                        </a:rPr>
                        <a:t>ٳليها</a:t>
                      </a:r>
                      <a:r>
                        <a:rPr kumimoji="0" lang="ar-SA" sz="2800" b="0" i="0" u="none" strike="noStrike" cap="none" normalizeH="0" baseline="0" dirty="0">
                          <a:ln>
                            <a:noFill/>
                          </a:ln>
                          <a:solidFill>
                            <a:schemeClr val="tx1"/>
                          </a:solidFill>
                          <a:effectLst/>
                          <a:latin typeface="Arial" charset="0"/>
                          <a:cs typeface="Arial" charset="0"/>
                        </a:rPr>
                        <a:t> غبريال</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رئيس الملائكة العظيم نبشرها بفرح</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هكذا قائلاً.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94365">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Afouwrp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n~Gabri</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n~ar,iaggeloc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afhisennoufi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n~ourasi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m~pair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2E1D668E-746D-4BCB-9FC7-923638441A46}"/>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3331092651"/>
      </p:ext>
    </p:extLst>
  </p:cSld>
  <p:clrMapOvr>
    <a:masterClrMapping/>
  </p:clrMapOvr>
  <p:transition/>
</p:sld>
</file>

<file path=ppt/slides/slide1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33175" name="Group 23"/>
          <p:cNvGraphicFramePr>
            <a:graphicFrameLocks noGrp="1"/>
          </p:cNvGraphicFramePr>
          <p:nvPr/>
        </p:nvGraphicFramePr>
        <p:xfrm>
          <a:off x="0" y="285750"/>
          <a:ext cx="9144000" cy="4337050"/>
        </p:xfrm>
        <a:graphic>
          <a:graphicData uri="http://schemas.openxmlformats.org/drawingml/2006/table">
            <a:tbl>
              <a:tblPr/>
              <a:tblGrid>
                <a:gridCol w="5499100">
                  <a:extLst>
                    <a:ext uri="{9D8B030D-6E8A-4147-A177-3AD203B41FA5}">
                      <a16:colId xmlns:a16="http://schemas.microsoft.com/office/drawing/2014/main" val="20000"/>
                    </a:ext>
                  </a:extLst>
                </a:gridCol>
                <a:gridCol w="3644900">
                  <a:extLst>
                    <a:ext uri="{9D8B030D-6E8A-4147-A177-3AD203B41FA5}">
                      <a16:colId xmlns:a16="http://schemas.microsoft.com/office/drawing/2014/main" val="2495535508"/>
                    </a:ext>
                  </a:extLst>
                </a:gridCol>
              </a:tblGrid>
              <a:tr h="1749118">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Salut à la pleine de grâce,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Seigneur est avec toi,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tu as trouvé grâce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auprès de Dieu le Père.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للممتلئة نعمة الرب معكِ</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وجدتِ نعمة</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عند الله الآب.</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8793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y/</a:t>
                      </a:r>
                      <a:r>
                        <a:rPr kumimoji="0" lang="en-US" sz="3600" b="0" i="0" u="none" strike="noStrike" cap="none" normalizeH="0" baseline="0" dirty="0" err="1">
                          <a:ln>
                            <a:noFill/>
                          </a:ln>
                          <a:solidFill>
                            <a:srgbClr val="FFFF00"/>
                          </a:solidFill>
                          <a:effectLst/>
                          <a:latin typeface="Coptic1" pitchFamily="2" charset="0"/>
                          <a:cs typeface="Arial" charset="0"/>
                        </a:rPr>
                        <a:t>eymeh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n~h~mot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sop </a:t>
                      </a:r>
                      <a:r>
                        <a:rPr kumimoji="0" lang="en-US" sz="3600" b="0" i="0" u="none" strike="noStrike" cap="none" normalizeH="0" baseline="0" dirty="0" err="1">
                          <a:ln>
                            <a:noFill/>
                          </a:ln>
                          <a:solidFill>
                            <a:srgbClr val="FFFF00"/>
                          </a:solidFill>
                          <a:effectLst/>
                          <a:latin typeface="Coptic1" pitchFamily="2" charset="0"/>
                          <a:cs typeface="Arial" charset="0"/>
                        </a:rPr>
                        <a:t>neme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a~rejimi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n~ouh~mot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qaten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en-US" sz="24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524813EF-3899-43CB-8CF1-47C53D500F30}"/>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546252084"/>
      </p:ext>
    </p:extLst>
  </p:cSld>
  <p:clrMapOvr>
    <a:masterClrMapping/>
  </p:clrMapOvr>
  <p:transition/>
</p:sld>
</file>

<file path=ppt/slides/slide1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35220" name="Group 20"/>
          <p:cNvGraphicFramePr>
            <a:graphicFrameLocks noGrp="1"/>
          </p:cNvGraphicFramePr>
          <p:nvPr/>
        </p:nvGraphicFramePr>
        <p:xfrm>
          <a:off x="0" y="279400"/>
          <a:ext cx="9144000" cy="4298950"/>
        </p:xfrm>
        <a:graphic>
          <a:graphicData uri="http://schemas.openxmlformats.org/drawingml/2006/table">
            <a:tbl>
              <a:tblPr/>
              <a:tblGrid>
                <a:gridCol w="5213350">
                  <a:extLst>
                    <a:ext uri="{9D8B030D-6E8A-4147-A177-3AD203B41FA5}">
                      <a16:colId xmlns:a16="http://schemas.microsoft.com/office/drawing/2014/main" val="20000"/>
                    </a:ext>
                  </a:extLst>
                </a:gridCol>
                <a:gridCol w="3930650">
                  <a:extLst>
                    <a:ext uri="{9D8B030D-6E8A-4147-A177-3AD203B41FA5}">
                      <a16:colId xmlns:a16="http://schemas.microsoft.com/office/drawing/2014/main" val="324544251"/>
                    </a:ext>
                  </a:extLst>
                </a:gridCol>
              </a:tblGrid>
              <a:tr h="1942698">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Voici que tu vas concevoir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tu enfanteras un Fils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Il sera appelé Jésus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Fils du Très-Haut.</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ستحبلين وتلدين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إبنا</a:t>
                      </a:r>
                      <a:r>
                        <a:rPr kumimoji="0" lang="ar-SA" sz="2800" b="0" i="0" u="none" strike="noStrike" cap="none" normalizeH="0" baseline="0" dirty="0">
                          <a:ln>
                            <a:noFill/>
                          </a:ln>
                          <a:solidFill>
                            <a:schemeClr val="tx1"/>
                          </a:solidFill>
                          <a:effectLst/>
                          <a:latin typeface="Arial" charset="0"/>
                          <a:cs typeface="Arial" charset="0"/>
                        </a:rPr>
                        <a:t> ويُدعى</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إسمه</a:t>
                      </a:r>
                      <a:r>
                        <a:rPr kumimoji="0" lang="ar-SA" sz="2800" b="0" i="0" u="none" strike="noStrike" cap="none" normalizeH="0" baseline="0" dirty="0">
                          <a:ln>
                            <a:noFill/>
                          </a:ln>
                          <a:solidFill>
                            <a:schemeClr val="tx1"/>
                          </a:solidFill>
                          <a:effectLst/>
                          <a:latin typeface="Arial" charset="0"/>
                          <a:cs typeface="Arial" charset="0"/>
                        </a:rPr>
                        <a:t> يسوع</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إبن</a:t>
                      </a:r>
                      <a:r>
                        <a:rPr kumimoji="0" lang="ar-SA" sz="2800" b="0" i="0" u="none" strike="noStrike" cap="none" normalizeH="0" baseline="0" dirty="0">
                          <a:ln>
                            <a:noFill/>
                          </a:ln>
                          <a:solidFill>
                            <a:schemeClr val="tx1"/>
                          </a:solidFill>
                          <a:effectLst/>
                          <a:latin typeface="Arial" charset="0"/>
                          <a:cs typeface="Arial" charset="0"/>
                        </a:rPr>
                        <a:t> الله.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56252">
                <a:tc gridSpan="2">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a:t>
                      </a:r>
                      <a:r>
                        <a:rPr kumimoji="0" lang="en-US" sz="3600" b="0" i="0" u="none" strike="noStrike" cap="none" normalizeH="0" baseline="0" dirty="0" err="1">
                          <a:ln>
                            <a:noFill/>
                          </a:ln>
                          <a:solidFill>
                            <a:srgbClr val="FFFF00"/>
                          </a:solidFill>
                          <a:effectLst/>
                          <a:latin typeface="Coptic1" pitchFamily="2" charset="0"/>
                          <a:cs typeface="Arial" charset="0"/>
                        </a:rPr>
                        <a:t>ppe</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teraerboki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e~pefran</a:t>
                      </a:r>
                      <a:r>
                        <a:rPr kumimoji="0" lang="en-US" sz="3600" b="0" i="0" u="none" strike="noStrike" cap="none" normalizeH="0" baseline="0" dirty="0">
                          <a:ln>
                            <a:noFill/>
                          </a:ln>
                          <a:solidFill>
                            <a:srgbClr val="FFFF00"/>
                          </a:solidFill>
                          <a:effectLst/>
                          <a:latin typeface="Coptic1" pitchFamily="2" charset="0"/>
                          <a:cs typeface="Arial" charset="0"/>
                        </a:rPr>
                        <a:t> je I/#c#: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e~t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A0ADCA09-DF2E-4A32-8F85-CF196AE971B7}"/>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3486954566"/>
      </p:ext>
    </p:extLst>
  </p:cSld>
  <p:clrMapOvr>
    <a:masterClrMapping/>
  </p:clrMapOvr>
  <p:transition/>
</p:sld>
</file>

<file path=ppt/slides/slide1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37272" name="Group 24"/>
          <p:cNvGraphicFramePr>
            <a:graphicFrameLocks noGrp="1"/>
          </p:cNvGraphicFramePr>
          <p:nvPr/>
        </p:nvGraphicFramePr>
        <p:xfrm>
          <a:off x="0" y="82188"/>
          <a:ext cx="9144000" cy="4648562"/>
        </p:xfrm>
        <a:graphic>
          <a:graphicData uri="http://schemas.openxmlformats.org/drawingml/2006/table">
            <a:tbl>
              <a:tblPr/>
              <a:tblGrid>
                <a:gridCol w="5197231">
                  <a:extLst>
                    <a:ext uri="{9D8B030D-6E8A-4147-A177-3AD203B41FA5}">
                      <a16:colId xmlns:a16="http://schemas.microsoft.com/office/drawing/2014/main" val="20000"/>
                    </a:ext>
                  </a:extLst>
                </a:gridCol>
                <a:gridCol w="3946769">
                  <a:extLst>
                    <a:ext uri="{9D8B030D-6E8A-4147-A177-3AD203B41FA5}">
                      <a16:colId xmlns:a16="http://schemas.microsoft.com/office/drawing/2014/main" val="1695919642"/>
                    </a:ext>
                  </a:extLst>
                </a:gridCol>
              </a:tblGrid>
              <a:tr h="1773654">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Seigneur Dieu lui donnera</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trône de Son père David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tout jamais Il règnera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Sur la demeure de Jacob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ويعطيه الرب الإله </a:t>
                      </a:r>
                      <a:r>
                        <a:rPr kumimoji="0" lang="ar-SA" sz="2800" b="0" i="0" u="none" strike="noStrike" cap="none" normalizeH="0" baseline="0" dirty="0" err="1">
                          <a:ln>
                            <a:noFill/>
                          </a:ln>
                          <a:solidFill>
                            <a:schemeClr val="tx1"/>
                          </a:solidFill>
                          <a:effectLst/>
                          <a:latin typeface="Arial" charset="0"/>
                          <a:cs typeface="Arial" charset="0"/>
                        </a:rPr>
                        <a:t>كرسى</a:t>
                      </a:r>
                      <a:r>
                        <a:rPr kumimoji="0" lang="ar-SA" sz="2800" b="0" i="0" u="none" strike="noStrike" cap="none" normalizeH="0" baseline="0" dirty="0">
                          <a:ln>
                            <a:noFill/>
                          </a:ln>
                          <a:solidFill>
                            <a:schemeClr val="tx1"/>
                          </a:solidFill>
                          <a:effectLst/>
                          <a:latin typeface="Arial" charset="0"/>
                          <a:cs typeface="Arial" charset="0"/>
                        </a:rPr>
                        <a:t> داود أبيه ويملك على بيت يعقوب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ٳلى</a:t>
                      </a:r>
                      <a:r>
                        <a:rPr kumimoji="0" lang="ar-SA" sz="2800" b="0" i="0" u="none" strike="noStrike" cap="none" normalizeH="0" baseline="0" dirty="0">
                          <a:ln>
                            <a:noFill/>
                          </a:ln>
                          <a:solidFill>
                            <a:schemeClr val="tx1"/>
                          </a:solidFill>
                          <a:effectLst/>
                          <a:latin typeface="Arial" charset="0"/>
                          <a:cs typeface="Arial" charset="0"/>
                        </a:rPr>
                        <a:t> أبد الأبد.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87490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m~piy~ronoc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f~naerouro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n~Iakwb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pie~neh</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648BFBC2-B0F3-4A74-97FC-34DC784CD276}"/>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3183286287"/>
      </p:ext>
    </p:extLst>
  </p:cSld>
  <p:clrMapOvr>
    <a:masterClrMapping/>
  </p:clrMapOvr>
  <p:transition/>
</p:sld>
</file>

<file path=ppt/slides/slide1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39317" name="Group 21"/>
          <p:cNvGraphicFramePr>
            <a:graphicFrameLocks noGrp="1"/>
          </p:cNvGraphicFramePr>
          <p:nvPr/>
        </p:nvGraphicFramePr>
        <p:xfrm>
          <a:off x="0" y="76200"/>
          <a:ext cx="9144000" cy="4903393"/>
        </p:xfrm>
        <a:graphic>
          <a:graphicData uri="http://schemas.openxmlformats.org/drawingml/2006/table">
            <a:tbl>
              <a:tblPr/>
              <a:tblGrid>
                <a:gridCol w="5666154">
                  <a:extLst>
                    <a:ext uri="{9D8B030D-6E8A-4147-A177-3AD203B41FA5}">
                      <a16:colId xmlns:a16="http://schemas.microsoft.com/office/drawing/2014/main" val="20000"/>
                    </a:ext>
                  </a:extLst>
                </a:gridCol>
                <a:gridCol w="3477846">
                  <a:extLst>
                    <a:ext uri="{9D8B030D-6E8A-4147-A177-3AD203B41FA5}">
                      <a16:colId xmlns:a16="http://schemas.microsoft.com/office/drawing/2014/main" val="58120708"/>
                    </a:ext>
                  </a:extLst>
                </a:gridCol>
              </a:tblGrid>
              <a:tr h="1911350">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Son royaume n’aura pas de fin,</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après lui avoir donné naissance,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tu demeureras vierge.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ولا نهاية</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تكون لمُلْكِه</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وبعد أن تَلِديه</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تظلى</a:t>
                      </a:r>
                      <a:r>
                        <a:rPr kumimoji="0" lang="ar-SA" sz="2800" b="0" i="0" u="none" strike="noStrike" cap="none" normalizeH="0" baseline="0" dirty="0">
                          <a:ln>
                            <a:noFill/>
                          </a:ln>
                          <a:solidFill>
                            <a:schemeClr val="tx1"/>
                          </a:solidFill>
                          <a:effectLst/>
                          <a:latin typeface="Arial" charset="0"/>
                          <a:cs typeface="Arial" charset="0"/>
                        </a:rPr>
                        <a:t> عذراء.</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99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n~naerqae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tefmetouro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menenca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y~remacf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e~reo~hi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3DCE10E4-854A-4A84-A395-80B43F8D3CFF}"/>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1379099488"/>
      </p:ext>
    </p:extLst>
  </p:cSld>
  <p:clrMapOvr>
    <a:masterClrMapping/>
  </p:clrMapOvr>
  <p:transition/>
</p:sld>
</file>

<file path=ppt/slides/slide1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41370" name="Group 26"/>
          <p:cNvGraphicFramePr>
            <a:graphicFrameLocks noGrp="1"/>
          </p:cNvGraphicFramePr>
          <p:nvPr/>
        </p:nvGraphicFramePr>
        <p:xfrm>
          <a:off x="0" y="230810"/>
          <a:ext cx="9144000" cy="4353890"/>
        </p:xfrm>
        <a:graphic>
          <a:graphicData uri="http://schemas.openxmlformats.org/drawingml/2006/table">
            <a:tbl>
              <a:tblPr/>
              <a:tblGrid>
                <a:gridCol w="5114441">
                  <a:extLst>
                    <a:ext uri="{9D8B030D-6E8A-4147-A177-3AD203B41FA5}">
                      <a16:colId xmlns:a16="http://schemas.microsoft.com/office/drawing/2014/main" val="20000"/>
                    </a:ext>
                  </a:extLst>
                </a:gridCol>
                <a:gridCol w="4029559">
                  <a:extLst>
                    <a:ext uri="{9D8B030D-6E8A-4147-A177-3AD203B41FA5}">
                      <a16:colId xmlns:a16="http://schemas.microsoft.com/office/drawing/2014/main" val="4188435680"/>
                    </a:ext>
                  </a:extLst>
                </a:gridCol>
              </a:tblGrid>
              <a:tr h="190677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Marie répondit: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“Je suis la servante du Seigneur,</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qu’il me soit fait selon ta parole”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l’ange l’a quitta.</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فأجابت مريم العذراء</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ها أنا أَمَةُ الرب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ليكن </a:t>
                      </a:r>
                      <a:r>
                        <a:rPr kumimoji="0" lang="ar-SA" sz="2800" b="0" i="0" u="none" strike="noStrike" cap="none" normalizeH="0" baseline="0" dirty="0" err="1">
                          <a:ln>
                            <a:noFill/>
                          </a:ln>
                          <a:solidFill>
                            <a:schemeClr val="tx1"/>
                          </a:solidFill>
                          <a:effectLst/>
                          <a:latin typeface="Arial" charset="0"/>
                          <a:cs typeface="Arial" charset="0"/>
                        </a:rPr>
                        <a:t>لى</a:t>
                      </a:r>
                      <a:r>
                        <a:rPr kumimoji="0" lang="ar-SA" sz="2800" b="0" i="0" u="none" strike="noStrike" cap="none" normalizeH="0" baseline="0" dirty="0">
                          <a:ln>
                            <a:noFill/>
                          </a:ln>
                          <a:solidFill>
                            <a:schemeClr val="tx1"/>
                          </a:solidFill>
                          <a:effectLst/>
                          <a:latin typeface="Arial" charset="0"/>
                          <a:cs typeface="Arial" charset="0"/>
                        </a:rPr>
                        <a:t> كقولك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فمَضَى الملاك.</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47115">
                <a:tc gridSpan="2">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Peje</a:t>
                      </a:r>
                      <a:r>
                        <a:rPr kumimoji="0" lang="en-US" sz="3600" b="0" i="0" u="none" strike="noStrike" cap="none" normalizeH="0" baseline="0" dirty="0">
                          <a:ln>
                            <a:noFill/>
                          </a:ln>
                          <a:solidFill>
                            <a:srgbClr val="FFFF00"/>
                          </a:solidFill>
                          <a:effectLst/>
                          <a:latin typeface="Coptic1" pitchFamily="2" charset="0"/>
                          <a:cs typeface="Arial" charset="0"/>
                        </a:rPr>
                        <a:t> Maria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a~nok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bwki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ece~swpi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pekcaji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afsenaf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piaggeloc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DB3F26AB-5481-40E6-8AF1-FCF5A458F5B2}"/>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3350688077"/>
      </p:ext>
    </p:extLst>
  </p:cSld>
  <p:clrMapOvr>
    <a:masterClrMapping/>
  </p:clrMapOvr>
  <p:transition/>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19138" name="Group 2"/>
          <p:cNvGraphicFramePr>
            <a:graphicFrameLocks noGrp="1"/>
          </p:cNvGraphicFramePr>
          <p:nvPr>
            <p:extLst>
              <p:ext uri="{D42A27DB-BD31-4B8C-83A1-F6EECF244321}">
                <p14:modId xmlns:p14="http://schemas.microsoft.com/office/powerpoint/2010/main" val="2896286807"/>
              </p:ext>
            </p:extLst>
          </p:nvPr>
        </p:nvGraphicFramePr>
        <p:xfrm>
          <a:off x="0" y="133350"/>
          <a:ext cx="9143999" cy="4337848"/>
        </p:xfrm>
        <a:graphic>
          <a:graphicData uri="http://schemas.openxmlformats.org/drawingml/2006/table">
            <a:tbl>
              <a:tblPr/>
              <a:tblGrid>
                <a:gridCol w="3153103">
                  <a:extLst>
                    <a:ext uri="{9D8B030D-6E8A-4147-A177-3AD203B41FA5}">
                      <a16:colId xmlns:a16="http://schemas.microsoft.com/office/drawing/2014/main" val="20000"/>
                    </a:ext>
                  </a:extLst>
                </a:gridCol>
                <a:gridCol w="3310758">
                  <a:extLst>
                    <a:ext uri="{9D8B030D-6E8A-4147-A177-3AD203B41FA5}">
                      <a16:colId xmlns:a16="http://schemas.microsoft.com/office/drawing/2014/main" val="20001"/>
                    </a:ext>
                  </a:extLst>
                </a:gridCol>
                <a:gridCol w="2680138">
                  <a:extLst>
                    <a:ext uri="{9D8B030D-6E8A-4147-A177-3AD203B41FA5}">
                      <a16:colId xmlns:a16="http://schemas.microsoft.com/office/drawing/2014/main" val="20002"/>
                    </a:ext>
                  </a:extLst>
                </a:gridCol>
              </a:tblGrid>
              <a:tr h="26872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noProof="0" dirty="0">
                          <a:ln>
                            <a:noFill/>
                          </a:ln>
                          <a:solidFill>
                            <a:srgbClr val="FF9900"/>
                          </a:solidFill>
                          <a:effectLst/>
                          <a:latin typeface="Arial" charset="0"/>
                          <a:cs typeface="Arial" charset="0"/>
                        </a:rPr>
                        <a:t>Prêtre:</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8882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Pen[</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pencwt</a:t>
                      </a:r>
                      <a:r>
                        <a:rPr kumimoji="0" lang="en-US" sz="2400" b="0" i="0" u="none" strike="noStrike" cap="none" normalizeH="0" baseline="0" dirty="0">
                          <a:ln>
                            <a:noFill/>
                          </a:ln>
                          <a:solidFill>
                            <a:schemeClr val="tx1"/>
                          </a:solidFill>
                          <a:effectLst/>
                          <a:latin typeface="Coptic1" pitchFamily="2" charset="0"/>
                          <a:cs typeface="Arial" charset="0"/>
                        </a:rPr>
                        <a:t>/r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penouro</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ren</a:t>
                      </a:r>
                      <a:r>
                        <a:rPr kumimoji="0" lang="en-US" sz="2400" b="0" i="0" u="none" strike="noStrike" cap="none" normalizeH="0" baseline="0" dirty="0">
                          <a:ln>
                            <a:noFill/>
                          </a:ln>
                          <a:solidFill>
                            <a:schemeClr val="tx1"/>
                          </a:solidFill>
                          <a:effectLst/>
                          <a:latin typeface="Coptic1" pitchFamily="2" charset="0"/>
                          <a:cs typeface="Arial" charset="0"/>
                        </a:rPr>
                        <a:t> I/#c# </a:t>
                      </a:r>
                      <a:r>
                        <a:rPr kumimoji="0" lang="en-US" sz="2400" b="0" i="0" u="none" strike="noStrike" cap="none" normalizeH="0" baseline="0" dirty="0" err="1">
                          <a:ln>
                            <a:noFill/>
                          </a:ln>
                          <a:solidFill>
                            <a:schemeClr val="tx1"/>
                          </a:solidFill>
                          <a:effectLst/>
                          <a:latin typeface="Coptic1" pitchFamily="2" charset="0"/>
                          <a:cs typeface="Arial" charset="0"/>
                        </a:rPr>
                        <a:t>P,#c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p~s</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m~v~nou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etonq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e~neh</a:t>
                      </a:r>
                      <a:r>
                        <a:rPr kumimoji="0" lang="en-US" sz="2400" b="0" i="0" u="none" strike="noStrike" cap="none" normalizeH="0" baseline="0" dirty="0">
                          <a:ln>
                            <a:noFill/>
                          </a:ln>
                          <a:solidFill>
                            <a:schemeClr val="tx1"/>
                          </a:solidFill>
                          <a:effectLst/>
                          <a:latin typeface="Coptic1" pitchFamily="2" charset="0"/>
                          <a:cs typeface="Arial" charset="0"/>
                        </a:rPr>
                        <a:t>.</a:t>
                      </a:r>
                      <a:endParaRPr kumimoji="0" lang="en-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mn-lt"/>
                          <a:cs typeface="Arial" charset="0"/>
                        </a:rPr>
                        <a:t>Notre Seigneur, Dieu, Sauveur, et Roi de nous tous, Jésus Christ, le Fils du Dieu vivant, à qui la gloire pour toujours.</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ربنا ، والهنا، ومخلصنا، وملكنا كلنا، يسوع المسيح، ابن الله الحى، الذى له المجد للأبد.</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1068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96218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Doxa ci </a:t>
                      </a:r>
                      <a:r>
                        <a:rPr kumimoji="0" lang="en-US" sz="2400" b="0" i="0" u="none" strike="noStrike" cap="none" normalizeH="0" baseline="0" dirty="0" err="1">
                          <a:ln>
                            <a:noFill/>
                          </a:ln>
                          <a:solidFill>
                            <a:schemeClr val="tx1"/>
                          </a:solidFill>
                          <a:effectLst/>
                          <a:latin typeface="Coptic1" pitchFamily="2" charset="0"/>
                          <a:cs typeface="Arial" charset="0"/>
                        </a:rPr>
                        <a:t>kurie</a:t>
                      </a:r>
                      <a:r>
                        <a:rPr kumimoji="0" lang="en-US" sz="2400" b="0" i="0" u="none" strike="noStrike" cap="none" normalizeH="0" baseline="0" dirty="0">
                          <a:ln>
                            <a:noFill/>
                          </a:ln>
                          <a:solidFill>
                            <a:schemeClr val="tx1"/>
                          </a:solidFill>
                          <a:effectLst/>
                          <a:latin typeface="Coptic1" pitchFamily="2" charset="0"/>
                          <a:cs typeface="Arial" charset="0"/>
                        </a:rPr>
                        <a:t>.</a:t>
                      </a:r>
                      <a:endParaRPr kumimoji="0" lang="en-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dirty="0">
                          <a:ln>
                            <a:noFill/>
                          </a:ln>
                          <a:solidFill>
                            <a:schemeClr val="tx1"/>
                          </a:solidFill>
                          <a:effectLst/>
                          <a:latin typeface="+mn-lt"/>
                          <a:cs typeface="Arial" charset="0"/>
                        </a:rPr>
                        <a:t>Gloire à Toi, Seigneur.</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المجد لك </a:t>
                      </a:r>
                      <a:r>
                        <a:rPr kumimoji="0" lang="ar-SA" sz="2400" b="0" i="0" u="none" strike="noStrike" cap="none" normalizeH="0" baseline="0" dirty="0" err="1">
                          <a:ln>
                            <a:noFill/>
                          </a:ln>
                          <a:solidFill>
                            <a:schemeClr val="tx1"/>
                          </a:solidFill>
                          <a:effectLst/>
                          <a:latin typeface="Arial" charset="0"/>
                          <a:cs typeface="Arial" charset="0"/>
                        </a:rPr>
                        <a:t>يارب</a:t>
                      </a:r>
                      <a:r>
                        <a:rPr kumimoji="0" lang="fr-FR"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43420" name="Group 28"/>
          <p:cNvGraphicFramePr>
            <a:graphicFrameLocks noGrp="1"/>
          </p:cNvGraphicFramePr>
          <p:nvPr/>
        </p:nvGraphicFramePr>
        <p:xfrm>
          <a:off x="0" y="152400"/>
          <a:ext cx="9144000" cy="6281935"/>
        </p:xfrm>
        <a:graphic>
          <a:graphicData uri="http://schemas.openxmlformats.org/drawingml/2006/table">
            <a:tbl>
              <a:tblPr/>
              <a:tblGrid>
                <a:gridCol w="5048250">
                  <a:extLst>
                    <a:ext uri="{9D8B030D-6E8A-4147-A177-3AD203B41FA5}">
                      <a16:colId xmlns:a16="http://schemas.microsoft.com/office/drawing/2014/main" val="20000"/>
                    </a:ext>
                  </a:extLst>
                </a:gridCol>
                <a:gridCol w="4095750">
                  <a:extLst>
                    <a:ext uri="{9D8B030D-6E8A-4147-A177-3AD203B41FA5}">
                      <a16:colId xmlns:a16="http://schemas.microsoft.com/office/drawing/2014/main" val="2671107105"/>
                    </a:ext>
                  </a:extLst>
                </a:gridCol>
              </a:tblGrid>
              <a:tr h="1817721">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Nous T’adorons ô Christ,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Tu as aimé notre race,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Tu es venu aux entrailles de la</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vierge et Tu T’es incarné d’elle.</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نسجد لكَ أيها المسيح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لأنكَ أحببتَ جنسنا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وأتيت </a:t>
                      </a:r>
                      <a:r>
                        <a:rPr kumimoji="0" lang="ar-SA" sz="2800" b="0" i="0" u="none" strike="noStrike" cap="none" normalizeH="0" baseline="0" dirty="0" err="1">
                          <a:ln>
                            <a:noFill/>
                          </a:ln>
                          <a:solidFill>
                            <a:schemeClr val="tx1"/>
                          </a:solidFill>
                          <a:effectLst/>
                          <a:latin typeface="Arial" charset="0"/>
                          <a:cs typeface="Arial" charset="0"/>
                        </a:rPr>
                        <a:t>ٳلى</a:t>
                      </a:r>
                      <a:r>
                        <a:rPr kumimoji="0" lang="ar-SA" sz="2800" b="0" i="0" u="none" strike="noStrike" cap="none" normalizeH="0" baseline="0" dirty="0">
                          <a:ln>
                            <a:noFill/>
                          </a:ln>
                          <a:solidFill>
                            <a:schemeClr val="tx1"/>
                          </a:solidFill>
                          <a:effectLst/>
                          <a:latin typeface="Arial" charset="0"/>
                          <a:cs typeface="Arial" charset="0"/>
                        </a:rPr>
                        <a:t> بطن العذراء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وتجّسدتَ منها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148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e~takmei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m~pengenoc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tra</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icarx</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r h="186273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ea typeface="SimSun" pitchFamily="2" charset="-122"/>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2"/>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74A38D6C-0C63-4941-B17A-1A714190ADB3}"/>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3925702378"/>
      </p:ext>
    </p:extLst>
  </p:cSld>
  <p:clrMapOvr>
    <a:masterClrMapping/>
  </p:clrMapOvr>
  <p:transition/>
</p:sld>
</file>

<file path=ppt/slides/slide1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07D7AA78-F201-4327-807D-3A7FA8732E58}"/>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graphicFrame>
        <p:nvGraphicFramePr>
          <p:cNvPr id="6" name="Group 23">
            <a:extLst>
              <a:ext uri="{FF2B5EF4-FFF2-40B4-BE49-F238E27FC236}">
                <a16:creationId xmlns:a16="http://schemas.microsoft.com/office/drawing/2014/main" id="{2E819B72-3ACA-4D3F-BCB0-068E0C2B2D9A}"/>
              </a:ext>
            </a:extLst>
          </p:cNvPr>
          <p:cNvGraphicFramePr>
            <a:graphicFrameLocks noGrp="1"/>
          </p:cNvGraphicFramePr>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نسبحه ونمجده، ونزيده</a:t>
                      </a:r>
                    </a:p>
                    <a:p>
                      <a:pPr algn="ctr"/>
                      <a:r>
                        <a:rPr lang="ar-EG" sz="2400" b="0" i="0" u="none" strike="noStrike" kern="1200" baseline="0" dirty="0">
                          <a:solidFill>
                            <a:schemeClr val="tx1"/>
                          </a:solidFill>
                          <a:latin typeface="+mn-lt"/>
                          <a:ea typeface="+mn-ea"/>
                          <a:cs typeface="+mn-cs"/>
                        </a:rPr>
                        <a:t>علوا ، كصالح ومحب البشر،</a:t>
                      </a:r>
                    </a:p>
                    <a:p>
                      <a:pPr algn="ctr"/>
                      <a:r>
                        <a:rPr lang="ar-EG" sz="2400" b="0" i="0" u="none" strike="noStrike" kern="1200" baseline="0" dirty="0">
                          <a:solidFill>
                            <a:schemeClr val="tx1"/>
                          </a:solidFill>
                          <a:latin typeface="+mn-lt"/>
                          <a:ea typeface="+mn-ea"/>
                          <a:cs typeface="+mn-cs"/>
                        </a:rPr>
                        <a:t>ارحمنا كعظيم رحمتك.</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44284988"/>
      </p:ext>
    </p:extLst>
  </p:cSld>
  <p:clrMapOvr>
    <a:masterClrMapping/>
  </p:clrMapOvr>
  <p:transition/>
</p:sld>
</file>

<file path=ppt/slides/slide1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07D7AA78-F201-4327-807D-3A7FA8732E58}"/>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graphicFrame>
        <p:nvGraphicFramePr>
          <p:cNvPr id="6" name="Group 23">
            <a:extLst>
              <a:ext uri="{FF2B5EF4-FFF2-40B4-BE49-F238E27FC236}">
                <a16:creationId xmlns:a16="http://schemas.microsoft.com/office/drawing/2014/main" id="{2E819B72-3ACA-4D3F-BCB0-068E0C2B2D9A}"/>
              </a:ext>
            </a:extLst>
          </p:cNvPr>
          <p:cNvGraphicFramePr>
            <a:graphicFrameLocks noGrp="1"/>
          </p:cNvGraphicFramePr>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Alléluia (4 fois)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Jésus-Christ, le Fils de Dieu</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s’est incarné de la Vierge.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err="1">
                          <a:solidFill>
                            <a:schemeClr val="tx1"/>
                          </a:solidFill>
                          <a:latin typeface="+mn-lt"/>
                          <a:ea typeface="+mn-ea"/>
                          <a:cs typeface="+mn-cs"/>
                        </a:rPr>
                        <a:t>هلليلويا</a:t>
                      </a:r>
                      <a:r>
                        <a:rPr lang="ar-EG" sz="2400" b="0" i="0" u="none" strike="noStrike" kern="1200" baseline="0" dirty="0">
                          <a:solidFill>
                            <a:schemeClr val="tx1"/>
                          </a:solidFill>
                          <a:latin typeface="+mn-lt"/>
                          <a:ea typeface="+mn-ea"/>
                          <a:cs typeface="+mn-cs"/>
                        </a:rPr>
                        <a:t> </a:t>
                      </a:r>
                      <a:r>
                        <a:rPr lang="ar-EG" sz="2400" b="0" i="0" u="none" strike="noStrike" kern="1200" baseline="0" dirty="0" err="1">
                          <a:solidFill>
                            <a:schemeClr val="tx1"/>
                          </a:solidFill>
                          <a:latin typeface="+mn-lt"/>
                          <a:ea typeface="+mn-ea"/>
                          <a:cs typeface="+mn-cs"/>
                        </a:rPr>
                        <a:t>هلليلويا</a:t>
                      </a:r>
                      <a:endParaRPr lang="ar-EG" sz="2400" b="0" i="0" u="none" strike="noStrike" kern="1200" baseline="0" dirty="0">
                        <a:solidFill>
                          <a:schemeClr val="tx1"/>
                        </a:solidFill>
                        <a:latin typeface="+mn-lt"/>
                        <a:ea typeface="+mn-ea"/>
                        <a:cs typeface="+mn-cs"/>
                      </a:endParaRPr>
                    </a:p>
                    <a:p>
                      <a:pPr algn="ctr"/>
                      <a:r>
                        <a:rPr lang="ar-EG" sz="2400" b="0" i="0" u="none" strike="noStrike" kern="1200" baseline="0" dirty="0" err="1">
                          <a:solidFill>
                            <a:schemeClr val="tx1"/>
                          </a:solidFill>
                          <a:latin typeface="+mn-lt"/>
                          <a:ea typeface="+mn-ea"/>
                          <a:cs typeface="+mn-cs"/>
                        </a:rPr>
                        <a:t>هلليلويا</a:t>
                      </a:r>
                      <a:r>
                        <a:rPr lang="ar-EG" sz="2400" b="0" i="0" u="none" strike="noStrike" kern="1200" baseline="0" dirty="0">
                          <a:solidFill>
                            <a:schemeClr val="tx1"/>
                          </a:solidFill>
                          <a:latin typeface="+mn-lt"/>
                          <a:ea typeface="+mn-ea"/>
                          <a:cs typeface="+mn-cs"/>
                        </a:rPr>
                        <a:t> </a:t>
                      </a:r>
                      <a:r>
                        <a:rPr lang="ar-EG" sz="2400" b="0" i="0" u="none" strike="noStrike" kern="1200" baseline="0" dirty="0" err="1">
                          <a:solidFill>
                            <a:schemeClr val="tx1"/>
                          </a:solidFill>
                          <a:latin typeface="+mn-lt"/>
                          <a:ea typeface="+mn-ea"/>
                          <a:cs typeface="+mn-cs"/>
                        </a:rPr>
                        <a:t>هلليلويا</a:t>
                      </a:r>
                      <a:endParaRPr lang="ar-EG" sz="2400" b="0" i="0" u="none" strike="noStrike" kern="1200" baseline="0" dirty="0">
                        <a:solidFill>
                          <a:schemeClr val="tx1"/>
                        </a:solidFill>
                        <a:latin typeface="+mn-lt"/>
                        <a:ea typeface="+mn-ea"/>
                        <a:cs typeface="+mn-cs"/>
                      </a:endParaRPr>
                    </a:p>
                    <a:p>
                      <a:pPr algn="ctr"/>
                      <a:r>
                        <a:rPr lang="ar-EG" sz="2400" b="0" i="0" u="none" strike="noStrike" kern="1200" baseline="0" dirty="0">
                          <a:solidFill>
                            <a:schemeClr val="tx1"/>
                          </a:solidFill>
                          <a:latin typeface="+mn-lt"/>
                          <a:ea typeface="+mn-ea"/>
                          <a:cs typeface="+mn-cs"/>
                        </a:rPr>
                        <a:t>يسوع المسيح</a:t>
                      </a:r>
                    </a:p>
                    <a:p>
                      <a:pPr algn="ctr"/>
                      <a:r>
                        <a:rPr lang="ar-EG" sz="2400" b="0" i="0" u="none" strike="noStrike" kern="1200" baseline="0" dirty="0">
                          <a:solidFill>
                            <a:schemeClr val="tx1"/>
                          </a:solidFill>
                          <a:latin typeface="+mn-lt"/>
                          <a:ea typeface="+mn-ea"/>
                          <a:cs typeface="+mn-cs"/>
                        </a:rPr>
                        <a:t>ابن الله، تجسد من</a:t>
                      </a:r>
                    </a:p>
                    <a:p>
                      <a:pPr algn="ctr"/>
                      <a:r>
                        <a:rPr lang="ar-EG" sz="2400" b="0" i="0" u="none" strike="noStrike" kern="1200" baseline="0" dirty="0">
                          <a:solidFill>
                            <a:schemeClr val="tx1"/>
                          </a:solidFill>
                          <a:latin typeface="+mn-lt"/>
                          <a:ea typeface="+mn-ea"/>
                          <a:cs typeface="+mn-cs"/>
                        </a:rPr>
                        <a:t>العذراء.</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 :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 :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icarx</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endParaRPr kumimoji="0" lang="en-US"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34112639"/>
      </p:ext>
    </p:extLst>
  </p:cSld>
  <p:clrMapOvr>
    <a:masterClrMapping/>
  </p:clrMapOvr>
  <p:transition/>
</p:sld>
</file>

<file path=ppt/slides/slide1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07D7AA78-F201-4327-807D-3A7FA8732E58}"/>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graphicFrame>
        <p:nvGraphicFramePr>
          <p:cNvPr id="6" name="Group 23">
            <a:extLst>
              <a:ext uri="{FF2B5EF4-FFF2-40B4-BE49-F238E27FC236}">
                <a16:creationId xmlns:a16="http://schemas.microsoft.com/office/drawing/2014/main" id="{2E819B72-3ACA-4D3F-BCB0-068E0C2B2D9A}"/>
              </a:ext>
            </a:extLst>
          </p:cNvPr>
          <p:cNvGraphicFramePr>
            <a:graphicFrameLocks noGrp="1"/>
          </p:cNvGraphicFramePr>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Celui à qui est due la gloire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avec son bon père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le Saint Esprit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Maintenant et pour toujours.</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هذا الذى </a:t>
                      </a:r>
                      <a:r>
                        <a:rPr lang="ar-EG" sz="2400" b="0" i="0" u="none" strike="noStrike" kern="1200" baseline="0" dirty="0" err="1">
                          <a:solidFill>
                            <a:schemeClr val="tx1"/>
                          </a:solidFill>
                          <a:latin typeface="+mn-lt"/>
                          <a:ea typeface="+mn-ea"/>
                          <a:cs typeface="+mn-cs"/>
                        </a:rPr>
                        <a:t>ينبغى</a:t>
                      </a:r>
                      <a:r>
                        <a:rPr lang="ar-EG" sz="2400" b="0" i="0" u="none" strike="noStrike" kern="1200" baseline="0" dirty="0">
                          <a:solidFill>
                            <a:schemeClr val="tx1"/>
                          </a:solidFill>
                          <a:latin typeface="+mn-lt"/>
                          <a:ea typeface="+mn-ea"/>
                          <a:cs typeface="+mn-cs"/>
                        </a:rPr>
                        <a:t> له المجد</a:t>
                      </a:r>
                      <a:endParaRPr lang="fr-FR" sz="2400" b="0" i="0" u="none" strike="noStrike" kern="1200" baseline="0" dirty="0">
                        <a:solidFill>
                          <a:schemeClr val="tx1"/>
                        </a:solidFill>
                        <a:latin typeface="+mn-lt"/>
                        <a:ea typeface="+mn-ea"/>
                        <a:cs typeface="+mn-cs"/>
                      </a:endParaRPr>
                    </a:p>
                    <a:p>
                      <a:pPr algn="ctr"/>
                      <a:r>
                        <a:rPr lang="ar-EG" sz="2400" b="0" i="0" u="none" strike="noStrike" kern="1200" baseline="0" dirty="0">
                          <a:solidFill>
                            <a:schemeClr val="tx1"/>
                          </a:solidFill>
                          <a:latin typeface="+mn-lt"/>
                          <a:ea typeface="+mn-ea"/>
                          <a:cs typeface="+mn-cs"/>
                        </a:rPr>
                        <a:t> مع ابيه الصالح</a:t>
                      </a:r>
                      <a:endParaRPr lang="fr-FR" sz="2400" b="0" i="0" u="none" strike="noStrike" kern="1200" baseline="0" dirty="0">
                        <a:solidFill>
                          <a:schemeClr val="tx1"/>
                        </a:solidFill>
                        <a:latin typeface="+mn-lt"/>
                        <a:ea typeface="+mn-ea"/>
                        <a:cs typeface="+mn-cs"/>
                      </a:endParaRPr>
                    </a:p>
                    <a:p>
                      <a:pPr algn="ctr"/>
                      <a:r>
                        <a:rPr lang="ar-EG" sz="2400" b="0" i="0" u="none" strike="noStrike" kern="1200" baseline="0" dirty="0">
                          <a:solidFill>
                            <a:schemeClr val="tx1"/>
                          </a:solidFill>
                          <a:latin typeface="+mn-lt"/>
                          <a:ea typeface="+mn-ea"/>
                          <a:cs typeface="+mn-cs"/>
                        </a:rPr>
                        <a:t> و الروح القدس</a:t>
                      </a:r>
                      <a:endParaRPr lang="fr-FR" sz="2400" b="0" i="0" u="none" strike="noStrike" kern="1200" baseline="0" dirty="0">
                        <a:solidFill>
                          <a:schemeClr val="tx1"/>
                        </a:solidFill>
                        <a:latin typeface="+mn-lt"/>
                        <a:ea typeface="+mn-ea"/>
                        <a:cs typeface="+mn-cs"/>
                      </a:endParaRPr>
                    </a:p>
                    <a:p>
                      <a:pPr algn="ctr"/>
                      <a:r>
                        <a:rPr lang="ar-EG" sz="2400" b="0" i="0" u="none" strike="noStrike" kern="1200" baseline="0" dirty="0">
                          <a:solidFill>
                            <a:schemeClr val="tx1"/>
                          </a:solidFill>
                          <a:latin typeface="+mn-lt"/>
                          <a:ea typeface="+mn-ea"/>
                          <a:cs typeface="+mn-cs"/>
                        </a:rPr>
                        <a:t> الآن و الى الأبد.</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utoShape 36">
            <a:hlinkClick r:id="rId5" action="ppaction://hlinksldjump" highlightClick="1"/>
            <a:extLst>
              <a:ext uri="{FF2B5EF4-FFF2-40B4-BE49-F238E27FC236}">
                <a16:creationId xmlns:a16="http://schemas.microsoft.com/office/drawing/2014/main" id="{430AC360-8985-4897-B13B-AA9E252C55D1}"/>
              </a:ext>
            </a:extLst>
          </p:cNvPr>
          <p:cNvSpPr>
            <a:spLocks noChangeArrowheads="1"/>
          </p:cNvSpPr>
          <p:nvPr/>
        </p:nvSpPr>
        <p:spPr bwMode="auto">
          <a:xfrm>
            <a:off x="621665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507659828"/>
      </p:ext>
    </p:extLst>
  </p:cSld>
  <p:clrMapOvr>
    <a:masterClrMapping/>
  </p:clrMapOvr>
  <p:transition/>
</p:sld>
</file>

<file path=ppt/slides/slide1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3630" name="Group 46"/>
          <p:cNvGraphicFramePr>
            <a:graphicFrameLocks noGrp="1"/>
          </p:cNvGraphicFramePr>
          <p:nvPr/>
        </p:nvGraphicFramePr>
        <p:xfrm>
          <a:off x="0" y="527050"/>
          <a:ext cx="9144000" cy="4381500"/>
        </p:xfrm>
        <a:graphic>
          <a:graphicData uri="http://schemas.openxmlformats.org/drawingml/2006/table">
            <a:tbl>
              <a:tblPr/>
              <a:tblGrid>
                <a:gridCol w="5499100">
                  <a:extLst>
                    <a:ext uri="{9D8B030D-6E8A-4147-A177-3AD203B41FA5}">
                      <a16:colId xmlns:a16="http://schemas.microsoft.com/office/drawing/2014/main" val="20000"/>
                    </a:ext>
                  </a:extLst>
                </a:gridCol>
                <a:gridCol w="3644900">
                  <a:extLst>
                    <a:ext uri="{9D8B030D-6E8A-4147-A177-3AD203B41FA5}">
                      <a16:colId xmlns:a16="http://schemas.microsoft.com/office/drawing/2014/main" val="20001"/>
                    </a:ext>
                  </a:extLst>
                </a:gridCol>
              </a:tblGrid>
              <a:tr h="172471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Alors nos bouches exultèrent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nos langues se réjouirent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le Seigneur Jésus-Christ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Nous est né à Bethléem.</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حينئذ امتلأ فمنا فرحاً ولساننا تهليلاً </a:t>
                      </a:r>
                      <a:endParaRPr kumimoji="0" lang="en-US"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لأن ربنا يسوع المسيح </a:t>
                      </a:r>
                      <a:endParaRPr kumimoji="0" lang="en-US"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وُلِد فى بيت لحم. </a:t>
                      </a:r>
                      <a:endParaRPr kumimoji="0" lang="en-CA"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5678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T</a:t>
                      </a:r>
                      <a:r>
                        <a:rPr kumimoji="0" lang="en-US" sz="3600" b="0" i="0" u="none" strike="noStrike" cap="none" normalizeH="0" baseline="0" dirty="0">
                          <a:ln>
                            <a:noFill/>
                          </a:ln>
                          <a:solidFill>
                            <a:srgbClr val="FFFF00"/>
                          </a:solidFill>
                          <a:effectLst/>
                          <a:latin typeface="Coptic1" pitchFamily="2" charset="0"/>
                          <a:cs typeface="Arial" charset="0"/>
                        </a:rPr>
                        <a:t>ote </a:t>
                      </a:r>
                      <a:r>
                        <a:rPr kumimoji="0" lang="en-US" sz="3600" b="0" i="0" u="none" strike="noStrike" cap="none" normalizeH="0" baseline="0" dirty="0" err="1">
                          <a:ln>
                            <a:noFill/>
                          </a:ln>
                          <a:solidFill>
                            <a:srgbClr val="FFFF00"/>
                          </a:solidFill>
                          <a:effectLst/>
                          <a:latin typeface="Coptic1" pitchFamily="2" charset="0"/>
                          <a:cs typeface="Arial" charset="0"/>
                        </a:rPr>
                        <a:t>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afmoh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n~rasi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penlac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ouyel</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4E9D3696-A830-4B22-8C2A-35CC3809843F}"/>
              </a:ext>
            </a:extLst>
          </p:cNvPr>
          <p:cNvGraphicFramePr>
            <a:graphicFrameLocks noGrp="1"/>
          </p:cNvGraphicFramePr>
          <p:nvPr/>
        </p:nvGraphicFramePr>
        <p:xfrm>
          <a:off x="533400" y="48283"/>
          <a:ext cx="8077200" cy="384533"/>
        </p:xfrm>
        <a:graphic>
          <a:graphicData uri="http://schemas.openxmlformats.org/drawingml/2006/table">
            <a:tbl>
              <a:tblPr firstRow="1" bandRow="1">
                <a:tableStyleId>{2D5ABB26-0587-4C30-8999-92F81FD0307C}</a:tableStyleId>
              </a:tblPr>
              <a:tblGrid>
                <a:gridCol w="8077200">
                  <a:extLst>
                    <a:ext uri="{9D8B030D-6E8A-4147-A177-3AD203B41FA5}">
                      <a16:colId xmlns:a16="http://schemas.microsoft.com/office/drawing/2014/main" val="3612470159"/>
                    </a:ext>
                  </a:extLst>
                </a:gridCol>
              </a:tblGrid>
              <a:tr h="384533">
                <a:tc>
                  <a:txBody>
                    <a:bodyPr/>
                    <a:lstStyle/>
                    <a:p>
                      <a:pPr algn="ctr"/>
                      <a:r>
                        <a:rPr lang="fr-FR" sz="1800" b="0" dirty="0"/>
                        <a:t>Doxologie pour la Nativité -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SA" sz="1800" b="0" i="0" u="none" strike="noStrike" kern="1200" cap="none" spc="0" normalizeH="0" baseline="0" noProof="0" dirty="0">
                          <a:ln>
                            <a:noFill/>
                          </a:ln>
                          <a:solidFill>
                            <a:srgbClr val="FFFFFF"/>
                          </a:solidFill>
                          <a:effectLst/>
                          <a:uLnTx/>
                          <a:uFillTx/>
                          <a:latin typeface="Arial" charset="0"/>
                          <a:ea typeface="+mn-ea"/>
                          <a:cs typeface="Arial" charset="0"/>
                        </a:rPr>
                        <a:t> الميلاد</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38804317"/>
                  </a:ext>
                </a:extLst>
              </a:tr>
            </a:tbl>
          </a:graphicData>
        </a:graphic>
      </p:graphicFrame>
      <p:sp>
        <p:nvSpPr>
          <p:cNvPr id="9" name="Action Button: Custom 4">
            <a:hlinkClick r:id="rId4" action="ppaction://hlinksldjump" highlightClick="1"/>
            <a:extLst>
              <a:ext uri="{FF2B5EF4-FFF2-40B4-BE49-F238E27FC236}">
                <a16:creationId xmlns:a16="http://schemas.microsoft.com/office/drawing/2014/main" id="{C45318F7-CB5A-43C9-9E24-1B2DACF760A6}"/>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intérieur, table, assis, très coloré&#10;&#10;Description générée automatiquement">
            <a:extLst>
              <a:ext uri="{FF2B5EF4-FFF2-40B4-BE49-F238E27FC236}">
                <a16:creationId xmlns:a16="http://schemas.microsoft.com/office/drawing/2014/main" id="{56A6107E-7949-4FEF-AC90-AA1C7E12265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2589635840"/>
      </p:ext>
    </p:extLst>
  </p:cSld>
  <p:clrMapOvr>
    <a:masterClrMapping/>
  </p:clrMapOvr>
  <p:transition/>
</p:sld>
</file>

<file path=ppt/slides/slide1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35918" name="Group 46"/>
          <p:cNvGraphicFramePr>
            <a:graphicFrameLocks noGrp="1"/>
          </p:cNvGraphicFramePr>
          <p:nvPr/>
        </p:nvGraphicFramePr>
        <p:xfrm>
          <a:off x="0" y="184150"/>
          <a:ext cx="9144000" cy="4394200"/>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779828">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Salut ville de notre Dieu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Toi la cité des vivants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la demeure des justes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Ville de Jérusalem.</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السلام لمدينة إلهنا</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مدينة الأحياء</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مسكن الصديقين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التى هى أورشليم.</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437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baki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m~Pennou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t~polic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etonq</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v~man~swpi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n~nidikeoc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Ieroucal</a:t>
                      </a:r>
                      <a:r>
                        <a:rPr kumimoji="0" lang="en-US" sz="3600" b="0" i="0" u="none" strike="noStrike" cap="none" normalizeH="0" baseline="0" dirty="0">
                          <a:ln>
                            <a:noFill/>
                          </a:ln>
                          <a:solidFill>
                            <a:srgbClr val="FFFF00"/>
                          </a:solidFill>
                          <a:effectLst/>
                          <a:latin typeface="Coptic1" pitchFamily="2" charset="0"/>
                          <a:cs typeface="Arial" charset="0"/>
                        </a:rPr>
                        <a:t>/m.’</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8821593A-0E1C-4DF9-8549-639D8C9D3C4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intérieur, table, assis, très coloré&#10;&#10;Description générée automatiquement">
            <a:extLst>
              <a:ext uri="{FF2B5EF4-FFF2-40B4-BE49-F238E27FC236}">
                <a16:creationId xmlns:a16="http://schemas.microsoft.com/office/drawing/2014/main" id="{FD72ED0D-B6EE-4097-AE70-6768ED851DB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3275513412"/>
      </p:ext>
    </p:extLst>
  </p:cSld>
  <p:clrMapOvr>
    <a:masterClrMapping/>
  </p:clrMapOvr>
  <p:transition/>
</p:sld>
</file>

<file path=ppt/slides/slide1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37945" name="Group 25"/>
          <p:cNvGraphicFramePr>
            <a:graphicFrameLocks noGrp="1"/>
          </p:cNvGraphicFramePr>
          <p:nvPr/>
        </p:nvGraphicFramePr>
        <p:xfrm>
          <a:off x="-1" y="114300"/>
          <a:ext cx="9143999" cy="4667250"/>
        </p:xfrm>
        <a:graphic>
          <a:graphicData uri="http://schemas.openxmlformats.org/drawingml/2006/table">
            <a:tbl>
              <a:tblPr/>
              <a:tblGrid>
                <a:gridCol w="5435601">
                  <a:extLst>
                    <a:ext uri="{9D8B030D-6E8A-4147-A177-3AD203B41FA5}">
                      <a16:colId xmlns:a16="http://schemas.microsoft.com/office/drawing/2014/main" val="20000"/>
                    </a:ext>
                  </a:extLst>
                </a:gridCol>
                <a:gridCol w="3708398">
                  <a:extLst>
                    <a:ext uri="{9D8B030D-6E8A-4147-A177-3AD203B41FA5}">
                      <a16:colId xmlns:a16="http://schemas.microsoft.com/office/drawing/2014/main" val="20001"/>
                    </a:ext>
                  </a:extLst>
                </a:gridCol>
              </a:tblGrid>
              <a:tr h="187615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Bethléem, salut à toi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Toi la ville des prophètes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ont prédit la naissance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La naissance d’Emmanuel.</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السلام لكِ يا بيت لحم مدينة الأنبياء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الذين تنبأوا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عن ميلاد عمانوئيل.</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9109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ne w~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t~polic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n~nip~rov</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e~tauerp~rov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teuin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p~jinmici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n~Emmanou</a:t>
                      </a:r>
                      <a:r>
                        <a:rPr kumimoji="0" lang="en-US" sz="3600" b="0" i="0" u="none" strike="noStrike" cap="none" normalizeH="0" baseline="0" dirty="0">
                          <a:ln>
                            <a:noFill/>
                          </a:ln>
                          <a:solidFill>
                            <a:srgbClr val="FFFF00"/>
                          </a:solidFill>
                          <a:effectLst/>
                          <a:latin typeface="Coptic1" pitchFamily="2" charset="0"/>
                          <a:cs typeface="Arial" charset="0"/>
                        </a:rPr>
                        <a:t>/l.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3C2E0D71-AF39-4517-BF29-CB11CA5C2C7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intérieur, table, assis, très coloré&#10;&#10;Description générée automatiquement">
            <a:extLst>
              <a:ext uri="{FF2B5EF4-FFF2-40B4-BE49-F238E27FC236}">
                <a16:creationId xmlns:a16="http://schemas.microsoft.com/office/drawing/2014/main" id="{100DA9B7-A218-4AD3-B5AD-B3C5DBEB9A0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47312" y="4053191"/>
            <a:ext cx="1596687" cy="1090309"/>
          </a:xfrm>
          <a:prstGeom prst="rect">
            <a:avLst/>
          </a:prstGeom>
        </p:spPr>
      </p:pic>
    </p:spTree>
    <p:extLst>
      <p:ext uri="{BB962C8B-B14F-4D97-AF65-F5344CB8AC3E}">
        <p14:creationId xmlns:p14="http://schemas.microsoft.com/office/powerpoint/2010/main" val="1082685162"/>
      </p:ext>
    </p:extLst>
  </p:cSld>
  <p:clrMapOvr>
    <a:masterClrMapping/>
  </p:clrMapOvr>
  <p:transition/>
</p:sld>
</file>

<file path=ppt/slides/slide1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39996" name="Group 28"/>
          <p:cNvGraphicFramePr>
            <a:graphicFrameLocks noGrp="1"/>
          </p:cNvGraphicFramePr>
          <p:nvPr/>
        </p:nvGraphicFramePr>
        <p:xfrm>
          <a:off x="0" y="165100"/>
          <a:ext cx="9144000" cy="4394200"/>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75202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La lumière véritable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S’est levée pour nous, ce jour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par la Vierge Marie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Ô Marie, l’épouse pure.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اليوم أشرق لنا نحن أيضا النور الحقيقى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مريم العذراء العروس النقية. </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42175">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piouwini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n~tav~m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m~voou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Mariam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n~kayaroc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77BD13BE-59F2-4D5F-B33D-29F8018E90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intérieur, table, assis, très coloré&#10;&#10;Description générée automatiquement">
            <a:extLst>
              <a:ext uri="{FF2B5EF4-FFF2-40B4-BE49-F238E27FC236}">
                <a16:creationId xmlns:a16="http://schemas.microsoft.com/office/drawing/2014/main" id="{FFC3F4F4-1D6C-488F-B638-954DDC78C9D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3430502602"/>
      </p:ext>
    </p:extLst>
  </p:cSld>
  <p:clrMapOvr>
    <a:masterClrMapping/>
  </p:clrMapOvr>
  <p:transition/>
</p:sld>
</file>

<file path=ppt/slides/slide1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2048" name="Group 32"/>
          <p:cNvGraphicFramePr>
            <a:graphicFrameLocks noGrp="1"/>
          </p:cNvGraphicFramePr>
          <p:nvPr/>
        </p:nvGraphicFramePr>
        <p:xfrm>
          <a:off x="0" y="127000"/>
          <a:ext cx="9144000" cy="4413250"/>
        </p:xfrm>
        <a:graphic>
          <a:graphicData uri="http://schemas.openxmlformats.org/drawingml/2006/table">
            <a:tbl>
              <a:tblPr/>
              <a:tblGrid>
                <a:gridCol w="5734050">
                  <a:extLst>
                    <a:ext uri="{9D8B030D-6E8A-4147-A177-3AD203B41FA5}">
                      <a16:colId xmlns:a16="http://schemas.microsoft.com/office/drawing/2014/main" val="20000"/>
                    </a:ext>
                  </a:extLst>
                </a:gridCol>
                <a:gridCol w="3409950">
                  <a:extLst>
                    <a:ext uri="{9D8B030D-6E8A-4147-A177-3AD203B41FA5}">
                      <a16:colId xmlns:a16="http://schemas.microsoft.com/office/drawing/2014/main" val="20001"/>
                    </a:ext>
                  </a:extLst>
                </a:gridCol>
              </a:tblGrid>
              <a:tr h="1732719">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Enfanta notre Sauveur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l’Ami du genre humain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Bethléem de Judée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Comme l’annoncèrent les prophètes.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مريم ولدت مخلصنا محب البشر الصالح فى بيت لحم اليهودية كأقوال الأنبياء. </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053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Maria </a:t>
                      </a:r>
                      <a:r>
                        <a:rPr kumimoji="0" lang="en-US" sz="3600" b="0" i="0" u="none" strike="noStrike" cap="none" normalizeH="0" baseline="0" dirty="0" err="1">
                          <a:ln>
                            <a:noFill/>
                          </a:ln>
                          <a:solidFill>
                            <a:srgbClr val="FFFF00"/>
                          </a:solidFill>
                          <a:effectLst/>
                          <a:latin typeface="Coptic1" pitchFamily="2" charset="0"/>
                          <a:cs typeface="Arial" charset="0"/>
                        </a:rPr>
                        <a:t>acmici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pimairwmi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Ioudea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nip~rov</a:t>
                      </a:r>
                      <a:r>
                        <a:rPr kumimoji="0" lang="en-US" sz="3600" b="0" i="0" u="none" strike="noStrike" cap="none" normalizeH="0" baseline="0" dirty="0">
                          <a:ln>
                            <a:noFill/>
                          </a:ln>
                          <a:solidFill>
                            <a:srgbClr val="FFFF00"/>
                          </a:solidFill>
                          <a:effectLst/>
                          <a:latin typeface="Coptic1" pitchFamily="2" charset="0"/>
                          <a:cs typeface="Arial" charset="0"/>
                        </a:rPr>
                        <a:t>/t/c.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68394C71-BD26-4D1D-8A8E-9FC3EB31A19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E5AB96FC-F5AC-47F4-B301-424B02B26A8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48664" y="4054114"/>
            <a:ext cx="1595336" cy="1089386"/>
          </a:xfrm>
          <a:prstGeom prst="rect">
            <a:avLst/>
          </a:prstGeom>
        </p:spPr>
      </p:pic>
    </p:spTree>
    <p:extLst>
      <p:ext uri="{BB962C8B-B14F-4D97-AF65-F5344CB8AC3E}">
        <p14:creationId xmlns:p14="http://schemas.microsoft.com/office/powerpoint/2010/main" val="1505969853"/>
      </p:ext>
    </p:extLst>
  </p:cSld>
  <p:clrMapOvr>
    <a:masterClrMapping/>
  </p:clrMapOvr>
  <p:transition/>
</p:sld>
</file>

<file path=ppt/slides/slide1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4094" name="Group 30"/>
          <p:cNvGraphicFramePr>
            <a:graphicFrameLocks noGrp="1"/>
          </p:cNvGraphicFramePr>
          <p:nvPr/>
        </p:nvGraphicFramePr>
        <p:xfrm>
          <a:off x="0" y="181820"/>
          <a:ext cx="9144000" cy="4258056"/>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531620">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Isaïe le prophète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S’écria d’une voix joyeuse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D’elle naîtra Emmanuel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C’est Lui notre Bon Sauveur.</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اشعياء</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النبى</a:t>
                      </a:r>
                      <a:r>
                        <a:rPr kumimoji="0" lang="ar-SA" sz="2800" b="0" i="0" u="none" strike="noStrike" cap="none" normalizeH="0" baseline="0" dirty="0">
                          <a:ln>
                            <a:noFill/>
                          </a:ln>
                          <a:solidFill>
                            <a:schemeClr val="tx1"/>
                          </a:solidFill>
                          <a:effectLst/>
                          <a:latin typeface="Arial" charset="0"/>
                          <a:cs typeface="Arial" charset="0"/>
                        </a:rPr>
                        <a:t> يصرخ بصوت التهليل قائلا : أنها تَلِد </a:t>
                      </a:r>
                      <a:r>
                        <a:rPr kumimoji="0" lang="ar-SA" sz="2800" b="0" i="0" u="none" strike="noStrike" cap="none" normalizeH="0" baseline="0" dirty="0" err="1">
                          <a:ln>
                            <a:noFill/>
                          </a:ln>
                          <a:solidFill>
                            <a:schemeClr val="tx1"/>
                          </a:solidFill>
                          <a:effectLst/>
                          <a:latin typeface="Arial" charset="0"/>
                          <a:cs typeface="Arial" charset="0"/>
                        </a:rPr>
                        <a:t>عمانوئيل</a:t>
                      </a:r>
                      <a:r>
                        <a:rPr kumimoji="0" lang="ar-SA" sz="2800" b="0" i="0" u="none" strike="noStrike" cap="none" normalizeH="0" baseline="0" dirty="0">
                          <a:ln>
                            <a:noFill/>
                          </a:ln>
                          <a:solidFill>
                            <a:schemeClr val="tx1"/>
                          </a:solidFill>
                          <a:effectLst/>
                          <a:latin typeface="Arial" charset="0"/>
                          <a:cs typeface="Arial" charset="0"/>
                        </a:rPr>
                        <a:t> مخلصنا الصالح.</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7909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?ca/~ac </a:t>
                      </a:r>
                      <a:r>
                        <a:rPr kumimoji="0" lang="en-US" sz="3600" b="0" i="0" u="none" strike="noStrike" cap="none" normalizeH="0" baseline="0" dirty="0" err="1">
                          <a:ln>
                            <a:noFill/>
                          </a:ln>
                          <a:solidFill>
                            <a:srgbClr val="FFFF00"/>
                          </a:solidFill>
                          <a:effectLst/>
                          <a:latin typeface="Coptic1" pitchFamily="2" charset="0"/>
                          <a:cs typeface="Arial" charset="0"/>
                        </a:rPr>
                        <a:t>pip~rov</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n~yel</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ece~mici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n~Emmanou</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Pencwt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3E46066F-610B-47CF-82EF-2CDB522397A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83654A6B-AE49-4883-9670-448A58814BA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2183138479"/>
      </p:ext>
    </p:extLst>
  </p:cSld>
  <p:clrMapOvr>
    <a:masterClrMapping/>
  </p:clrMapOvr>
  <p:transition/>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5651" name="Text Box 2"/>
          <p:cNvSpPr txBox="1">
            <a:spLocks noChangeArrowheads="1"/>
          </p:cNvSpPr>
          <p:nvPr/>
        </p:nvSpPr>
        <p:spPr bwMode="auto">
          <a:xfrm>
            <a:off x="685800" y="736920"/>
            <a:ext cx="7772400" cy="3323987"/>
          </a:xfrm>
          <a:prstGeom prst="rect">
            <a:avLst/>
          </a:prstGeom>
          <a:noFill/>
          <a:ln w="9525">
            <a:noFill/>
            <a:miter lim="800000"/>
            <a:headEnd/>
            <a:tailEnd/>
          </a:ln>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CA" sz="6000" b="0" i="0" u="none" strike="noStrike" kern="1200" cap="none" spc="0" normalizeH="0" baseline="0" noProof="0" dirty="0">
                <a:ln>
                  <a:noFill/>
                </a:ln>
                <a:solidFill>
                  <a:srgbClr val="FFFFFF"/>
                </a:solidFill>
                <a:effectLst/>
                <a:uLnTx/>
                <a:uFillTx/>
                <a:latin typeface="Arial" charset="0"/>
                <a:ea typeface="+mn-ea"/>
                <a:cs typeface="Arial" charset="0"/>
              </a:rPr>
              <a:t>LECTURE DE L’EVANGILE</a:t>
            </a: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EG" sz="6000" b="0" i="0" u="none" strike="noStrike" kern="1200" cap="none" spc="0" normalizeH="0" baseline="0" noProof="0" dirty="0">
                <a:ln>
                  <a:noFill/>
                </a:ln>
                <a:solidFill>
                  <a:srgbClr val="FFFFFF"/>
                </a:solidFill>
                <a:effectLst/>
                <a:uLnTx/>
                <a:uFillTx/>
                <a:latin typeface="Arial" charset="0"/>
                <a:ea typeface="+mn-ea"/>
                <a:cs typeface="Arial" charset="0"/>
              </a:rPr>
              <a:t>قراءة الأنجيل</a:t>
            </a:r>
            <a:endParaRPr kumimoji="0" lang="en-CA" sz="6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5652" name="Text Box 3">
            <a:hlinkClick r:id="" action="ppaction://macro?name=openPsalmMatinDocument"/>
          </p:cNvPr>
          <p:cNvSpPr txBox="1">
            <a:spLocks noChangeArrowheads="1"/>
          </p:cNvSpPr>
          <p:nvPr/>
        </p:nvSpPr>
        <p:spPr bwMode="auto">
          <a:xfrm>
            <a:off x="4666851" y="5553142"/>
            <a:ext cx="2743200" cy="646331"/>
          </a:xfrm>
          <a:prstGeom prst="rect">
            <a:avLst/>
          </a:prstGeom>
          <a:solidFill>
            <a:schemeClr val="accent1"/>
          </a:solidFill>
          <a:ln w="57150" cmpd="thickThin">
            <a:solidFill>
              <a:schemeClr val="tx1"/>
            </a:solidFill>
            <a:miter lim="800000"/>
            <a:headEnd/>
            <a:tailEnd/>
          </a:ln>
        </p:spPr>
        <p:txBody>
          <a:bodyPr>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Arial" charset="0"/>
                <a:ea typeface="+mn-ea"/>
                <a:cs typeface="Arial" charset="0"/>
              </a:rPr>
              <a:t>Evangile</a:t>
            </a:r>
            <a:r>
              <a:rPr kumimoji="0" lang="en-US" sz="20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US" sz="2000" b="0" i="0" u="none" strike="noStrike" kern="1200" cap="none" spc="0" normalizeH="0" baseline="0" noProof="0" dirty="0" err="1">
                <a:ln>
                  <a:noFill/>
                </a:ln>
                <a:solidFill>
                  <a:srgbClr val="FFFFFF"/>
                </a:solidFill>
                <a:effectLst/>
                <a:uLnTx/>
                <a:uFillTx/>
                <a:latin typeface="Arial" charset="0"/>
                <a:ea typeface="+mn-ea"/>
                <a:cs typeface="Arial" charset="0"/>
              </a:rPr>
              <a:t>l’aube</a:t>
            </a:r>
            <a:endParaRPr kumimoji="0" lang="ar-EG"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انجبل باكر</a:t>
            </a:r>
          </a:p>
        </p:txBody>
      </p:sp>
      <p:sp>
        <p:nvSpPr>
          <p:cNvPr id="795653" name="Text Box 3">
            <a:hlinkClick r:id="" action="ppaction://macro?name=openPsalmVesperDocument"/>
          </p:cNvPr>
          <p:cNvSpPr txBox="1">
            <a:spLocks noChangeArrowheads="1"/>
          </p:cNvSpPr>
          <p:nvPr/>
        </p:nvSpPr>
        <p:spPr bwMode="auto">
          <a:xfrm>
            <a:off x="1618851" y="5553142"/>
            <a:ext cx="2743200" cy="6463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Arial" charset="0"/>
                <a:ea typeface="+mn-ea"/>
                <a:cs typeface="Arial" charset="0"/>
              </a:rPr>
              <a:t>Evangile</a:t>
            </a:r>
            <a:r>
              <a:rPr kumimoji="0" lang="en-US" sz="2000" b="0" i="0" u="none" strike="noStrike" kern="1200" cap="none" spc="0" normalizeH="0" baseline="0" noProof="0" dirty="0">
                <a:ln>
                  <a:noFill/>
                </a:ln>
                <a:solidFill>
                  <a:srgbClr val="FFFFFF"/>
                </a:solidFill>
                <a:effectLst/>
                <a:uLnTx/>
                <a:uFillTx/>
                <a:latin typeface="Arial" charset="0"/>
                <a:ea typeface="+mn-ea"/>
                <a:cs typeface="Arial" charset="0"/>
              </a:rPr>
              <a:t> de la </a:t>
            </a:r>
            <a:r>
              <a:rPr kumimoji="0" lang="en-US" sz="2000" b="0" i="0" u="none" strike="noStrike" kern="1200" cap="none" spc="0" normalizeH="0" baseline="0" noProof="0" dirty="0" err="1">
                <a:ln>
                  <a:noFill/>
                </a:ln>
                <a:solidFill>
                  <a:srgbClr val="FFFFFF"/>
                </a:solidFill>
                <a:effectLst/>
                <a:uLnTx/>
                <a:uFillTx/>
                <a:latin typeface="Arial" charset="0"/>
                <a:ea typeface="+mn-ea"/>
                <a:cs typeface="Arial" charset="0"/>
              </a:rPr>
              <a:t>veille</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انجيل العشية</a:t>
            </a:r>
          </a:p>
        </p:txBody>
      </p:sp>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6142" name="Group 30"/>
          <p:cNvGraphicFramePr>
            <a:graphicFrameLocks noGrp="1"/>
          </p:cNvGraphicFramePr>
          <p:nvPr/>
        </p:nvGraphicFramePr>
        <p:xfrm>
          <a:off x="-1" y="158750"/>
          <a:ext cx="9143999" cy="4464050"/>
        </p:xfrm>
        <a:graphic>
          <a:graphicData uri="http://schemas.openxmlformats.org/drawingml/2006/table">
            <a:tbl>
              <a:tblPr/>
              <a:tblGrid>
                <a:gridCol w="5839865">
                  <a:extLst>
                    <a:ext uri="{9D8B030D-6E8A-4147-A177-3AD203B41FA5}">
                      <a16:colId xmlns:a16="http://schemas.microsoft.com/office/drawing/2014/main" val="20000"/>
                    </a:ext>
                  </a:extLst>
                </a:gridCol>
                <a:gridCol w="3304134">
                  <a:extLst>
                    <a:ext uri="{9D8B030D-6E8A-4147-A177-3AD203B41FA5}">
                      <a16:colId xmlns:a16="http://schemas.microsoft.com/office/drawing/2014/main" val="20001"/>
                    </a:ext>
                  </a:extLst>
                </a:gridCol>
              </a:tblGrid>
              <a:tr h="1861352">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voici les cieux exultent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la terre se réjouit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elle enfanta pour nous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Les Chrétiens, Emmanuel</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ها السماوات تفرح والارض تتهلل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لأنها ولدت لنا عمانوئيل نحن معشر المسيحيين.</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0269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eue~ounof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yel</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acmici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n~Emmanou</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rictianoc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60ECE8B3-D37F-48EA-877D-842B90BEFA8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41DD6D7E-9E06-493A-82A1-F09416DD48C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67080" y="3930118"/>
            <a:ext cx="1776919" cy="1213382"/>
          </a:xfrm>
          <a:prstGeom prst="rect">
            <a:avLst/>
          </a:prstGeom>
        </p:spPr>
      </p:pic>
    </p:spTree>
    <p:extLst>
      <p:ext uri="{BB962C8B-B14F-4D97-AF65-F5344CB8AC3E}">
        <p14:creationId xmlns:p14="http://schemas.microsoft.com/office/powerpoint/2010/main" val="3066054333"/>
      </p:ext>
    </p:extLst>
  </p:cSld>
  <p:clrMapOvr>
    <a:masterClrMapping/>
  </p:clrMapOvr>
  <p:transition/>
</p:sld>
</file>

<file path=ppt/slides/slide1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Pour cela, nous sommes riches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tous ces bienfaits parfaits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avec foi nous chantons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 disant : Alléluia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أجل هذا نحن أغنياء بالخيرات الكاملة وبإيمان نرتل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قائلين : هلليلويا.</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n~ramao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nia~gayon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tener'alin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je Al#.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3719017889"/>
      </p:ext>
    </p:extLst>
  </p:cSld>
  <p:clrMapOvr>
    <a:masterClrMapping/>
  </p:clrMapOvr>
  <p:transition/>
</p:sld>
</file>

<file path=ppt/slides/slide1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0240" name="Group 32"/>
          <p:cNvGraphicFramePr>
            <a:graphicFrameLocks noGrp="1"/>
          </p:cNvGraphicFramePr>
          <p:nvPr/>
        </p:nvGraphicFramePr>
        <p:xfrm>
          <a:off x="-1" y="133350"/>
          <a:ext cx="9143999" cy="4343400"/>
        </p:xfrm>
        <a:graphic>
          <a:graphicData uri="http://schemas.openxmlformats.org/drawingml/2006/table">
            <a:tbl>
              <a:tblPr/>
              <a:tblGrid>
                <a:gridCol w="5334001">
                  <a:extLst>
                    <a:ext uri="{9D8B030D-6E8A-4147-A177-3AD203B41FA5}">
                      <a16:colId xmlns:a16="http://schemas.microsoft.com/office/drawing/2014/main" val="20000"/>
                    </a:ext>
                  </a:extLst>
                </a:gridCol>
                <a:gridCol w="3809998">
                  <a:extLst>
                    <a:ext uri="{9D8B030D-6E8A-4147-A177-3AD203B41FA5}">
                      <a16:colId xmlns:a16="http://schemas.microsoft.com/office/drawing/2014/main" val="20001"/>
                    </a:ext>
                  </a:extLst>
                </a:gridCol>
              </a:tblGrid>
              <a:tr h="1604772">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Jésus Christ le Fils de Dieu</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Est né à Bethléem.</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هلليلويا هلليلويا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هلليلويا هلليلويا</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يسوع المسيح</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إبن الله ولد فى بيت لحم.</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e~taumacf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F8FADF17-43E0-4F27-940F-9A1C0E43BE5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BDF98131-300B-4D28-9390-63E76A6F577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55148" y="4058542"/>
            <a:ext cx="1588851" cy="1084958"/>
          </a:xfrm>
          <a:prstGeom prst="rect">
            <a:avLst/>
          </a:prstGeom>
        </p:spPr>
      </p:pic>
    </p:spTree>
    <p:extLst>
      <p:ext uri="{BB962C8B-B14F-4D97-AF65-F5344CB8AC3E}">
        <p14:creationId xmlns:p14="http://schemas.microsoft.com/office/powerpoint/2010/main" val="987413189"/>
      </p:ext>
    </p:extLst>
  </p:cSld>
  <p:clrMapOvr>
    <a:masterClrMapping/>
  </p:clrMapOvr>
  <p:transition/>
</p:sld>
</file>

<file path=ppt/slides/slide1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2285" name="Group 29"/>
          <p:cNvGraphicFramePr>
            <a:graphicFrameLocks noGrp="1"/>
          </p:cNvGraphicFramePr>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à qui est due la gloire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Son Père Très-Bon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avec le Saint-Esprit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Maintenant et à jamais.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هذا الذى ينبغى له المجد مع أبيه الصالح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والروح القدس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الآن وإلى الأبد.</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F9E7FB1B-B52C-49AD-B9DA-571FDA4032D8}"/>
              </a:ext>
            </a:extLst>
          </p:cNvPr>
          <p:cNvSpPr/>
          <p:nvPr/>
        </p:nvSpPr>
        <p:spPr bwMode="auto">
          <a:xfrm>
            <a:off x="1346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36">
            <a:hlinkClick r:id="rId4" action="ppaction://hlinksldjump" highlightClick="1"/>
            <a:extLst>
              <a:ext uri="{FF2B5EF4-FFF2-40B4-BE49-F238E27FC236}">
                <a16:creationId xmlns:a16="http://schemas.microsoft.com/office/drawing/2014/main" id="{66064875-CC06-4C36-9E33-D8E52715816A}"/>
              </a:ext>
            </a:extLst>
          </p:cNvPr>
          <p:cNvSpPr>
            <a:spLocks noChangeArrowheads="1"/>
          </p:cNvSpPr>
          <p:nvPr/>
        </p:nvSpPr>
        <p:spPr bwMode="auto">
          <a:xfrm>
            <a:off x="3537971"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2ème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الثانية</a:t>
            </a:r>
          </a:p>
        </p:txBody>
      </p:sp>
      <p:sp>
        <p:nvSpPr>
          <p:cNvPr id="8" name="AutoShape 36">
            <a:hlinkClick r:id="rId5" action="ppaction://hlinksldjump" highlightClick="1"/>
            <a:extLst>
              <a:ext uri="{FF2B5EF4-FFF2-40B4-BE49-F238E27FC236}">
                <a16:creationId xmlns:a16="http://schemas.microsoft.com/office/drawing/2014/main" id="{5F926EDA-2438-4649-91C3-FA84DEF36E9F}"/>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418316618"/>
      </p:ext>
    </p:extLst>
  </p:cSld>
  <p:clrMapOvr>
    <a:masterClrMapping/>
  </p:clrMapOvr>
  <p:transition/>
</p:sld>
</file>

<file path=ppt/slides/slide1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8998" name="Group 70"/>
          <p:cNvGraphicFramePr>
            <a:graphicFrameLocks noGrp="1"/>
          </p:cNvGraphicFramePr>
          <p:nvPr/>
        </p:nvGraphicFramePr>
        <p:xfrm>
          <a:off x="0" y="748665"/>
          <a:ext cx="9144000" cy="4223385"/>
        </p:xfrm>
        <a:graphic>
          <a:graphicData uri="http://schemas.openxmlformats.org/drawingml/2006/table">
            <a:tbl>
              <a:tblPr/>
              <a:tblGrid>
                <a:gridCol w="4972050">
                  <a:extLst>
                    <a:ext uri="{9D8B030D-6E8A-4147-A177-3AD203B41FA5}">
                      <a16:colId xmlns:a16="http://schemas.microsoft.com/office/drawing/2014/main" val="20000"/>
                    </a:ext>
                  </a:extLst>
                </a:gridCol>
                <a:gridCol w="4171950">
                  <a:extLst>
                    <a:ext uri="{9D8B030D-6E8A-4147-A177-3AD203B41FA5}">
                      <a16:colId xmlns:a16="http://schemas.microsoft.com/office/drawing/2014/main" val="20001"/>
                    </a:ext>
                  </a:extLst>
                </a:gridCol>
              </a:tblGrid>
              <a:tr h="1809251">
                <a:tc>
                  <a:txBody>
                    <a:bodyPr/>
                    <a:lstStyle/>
                    <a:p>
                      <a:pPr algn="ctr"/>
                      <a:r>
                        <a:rPr lang="fr-FR" sz="2400" b="0" i="0" u="none" strike="noStrike" kern="1200" baseline="0" dirty="0">
                          <a:solidFill>
                            <a:schemeClr val="tx1"/>
                          </a:solidFill>
                          <a:latin typeface="+mn-lt"/>
                          <a:ea typeface="+mn-ea"/>
                          <a:cs typeface="+mn-cs"/>
                        </a:rPr>
                        <a:t>Alors nos bouches exultèrent </a:t>
                      </a:r>
                    </a:p>
                    <a:p>
                      <a:pPr algn="ctr"/>
                      <a:r>
                        <a:rPr lang="fr-FR" sz="2400" b="0" i="0" u="none" strike="noStrike" kern="1200" baseline="0" dirty="0">
                          <a:solidFill>
                            <a:schemeClr val="tx1"/>
                          </a:solidFill>
                          <a:latin typeface="+mn-lt"/>
                          <a:ea typeface="+mn-ea"/>
                          <a:cs typeface="+mn-cs"/>
                        </a:rPr>
                        <a:t>Et nos langues se réjouirent</a:t>
                      </a:r>
                    </a:p>
                    <a:p>
                      <a:pPr algn="ctr"/>
                      <a:r>
                        <a:rPr lang="fr-FR" sz="2400" b="0" i="0" u="none" strike="noStrike" kern="1200" baseline="0" dirty="0">
                          <a:solidFill>
                            <a:schemeClr val="tx1"/>
                          </a:solidFill>
                          <a:latin typeface="+mn-lt"/>
                          <a:ea typeface="+mn-ea"/>
                          <a:cs typeface="+mn-cs"/>
                        </a:rPr>
                        <a:t>Car le Seigneur Jésus-Christ </a:t>
                      </a:r>
                    </a:p>
                    <a:p>
                      <a:pPr algn="ctr"/>
                      <a:r>
                        <a:rPr lang="fr-FR" sz="2400" b="0" i="0" u="none" strike="noStrike" kern="1200" baseline="0" dirty="0">
                          <a:solidFill>
                            <a:schemeClr val="tx1"/>
                          </a:solidFill>
                          <a:latin typeface="+mn-lt"/>
                          <a:ea typeface="+mn-ea"/>
                          <a:cs typeface="+mn-cs"/>
                        </a:rPr>
                        <a:t>Est ressuscité des morts.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حينئذ أمتلأ فَمُنا فرحاً</a:t>
                      </a:r>
                    </a:p>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ولِساننا تهليلاً</a:t>
                      </a:r>
                    </a:p>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لأن ربنا يسوع المسيح</a:t>
                      </a:r>
                    </a:p>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قام من بين الأموات</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14134">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T</a:t>
                      </a:r>
                      <a:r>
                        <a:rPr kumimoji="0" lang="en-US" sz="3600" b="0" i="0" u="none" strike="noStrike" cap="none" normalizeH="0" baseline="0" dirty="0">
                          <a:ln>
                            <a:noFill/>
                          </a:ln>
                          <a:solidFill>
                            <a:srgbClr val="FFFF00"/>
                          </a:solidFill>
                          <a:effectLst/>
                          <a:latin typeface="Coptic1" pitchFamily="2" charset="0"/>
                          <a:cs typeface="Arial" charset="0"/>
                        </a:rPr>
                        <a:t>ote </a:t>
                      </a:r>
                      <a:r>
                        <a:rPr kumimoji="0" lang="en-US" sz="3600" b="0" i="0" u="none" strike="noStrike" cap="none" normalizeH="0" baseline="0" dirty="0" err="1">
                          <a:ln>
                            <a:noFill/>
                          </a:ln>
                          <a:solidFill>
                            <a:srgbClr val="FFFF00"/>
                          </a:solidFill>
                          <a:effectLst/>
                          <a:latin typeface="Coptic1" pitchFamily="2" charset="0"/>
                          <a:cs typeface="Arial" charset="0"/>
                        </a:rPr>
                        <a:t>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afmoh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n~rasi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penlac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ouyel</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aftwnf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eymwout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668988" name="Group 60"/>
          <p:cNvGraphicFramePr>
            <a:graphicFrameLocks noGrp="1"/>
          </p:cNvGraphicFramePr>
          <p:nvPr/>
        </p:nvGraphicFramePr>
        <p:xfrm>
          <a:off x="1371600" y="0"/>
          <a:ext cx="6400800" cy="662940"/>
        </p:xfrm>
        <a:graphic>
          <a:graphicData uri="http://schemas.openxmlformats.org/drawingml/2006/table">
            <a:tbl>
              <a:tblPr/>
              <a:tblGrid>
                <a:gridCol w="6400800">
                  <a:extLst>
                    <a:ext uri="{9D8B030D-6E8A-4147-A177-3AD203B41FA5}">
                      <a16:colId xmlns:a16="http://schemas.microsoft.com/office/drawing/2014/main" val="20000"/>
                    </a:ext>
                  </a:extLst>
                </a:gridCol>
              </a:tblGrid>
              <a:tr h="58420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la </a:t>
                      </a:r>
                      <a:r>
                        <a:rPr kumimoji="0" lang="en-US" sz="1800" b="0" i="0" u="none" strike="noStrike" cap="none" normalizeH="0" baseline="0" dirty="0" err="1">
                          <a:ln>
                            <a:noFill/>
                          </a:ln>
                          <a:solidFill>
                            <a:schemeClr val="tx1"/>
                          </a:solidFill>
                          <a:effectLst/>
                          <a:latin typeface="Arial" charset="0"/>
                          <a:cs typeface="Arial" charset="0"/>
                        </a:rPr>
                        <a:t>résurrection</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100" b="0" i="0" u="none" strike="noStrike" cap="none" normalizeH="0" baseline="0" dirty="0" err="1">
                          <a:ln>
                            <a:noFill/>
                          </a:ln>
                          <a:solidFill>
                            <a:schemeClr val="tx1"/>
                          </a:solidFill>
                          <a:effectLst/>
                          <a:latin typeface="Arial" charset="0"/>
                          <a:cs typeface="Arial" charset="0"/>
                        </a:rPr>
                        <a:t>ذكصولوجية</a:t>
                      </a:r>
                      <a:r>
                        <a:rPr kumimoji="0" lang="ar-EG" sz="2100" b="0" i="0" u="none" strike="noStrike" cap="none" normalizeH="0" baseline="0" dirty="0">
                          <a:ln>
                            <a:noFill/>
                          </a:ln>
                          <a:solidFill>
                            <a:schemeClr val="tx1"/>
                          </a:solidFill>
                          <a:effectLst/>
                          <a:latin typeface="Arial" charset="0"/>
                          <a:cs typeface="Arial" charset="0"/>
                        </a:rPr>
                        <a:t> عيد القيامة</a:t>
                      </a:r>
                      <a:endParaRPr kumimoji="0" lang="en-CA" sz="21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B5D4FF54-C91A-49B5-8DB2-F2E14570348A}"/>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10" name="Image 9">
            <a:extLst>
              <a:ext uri="{FF2B5EF4-FFF2-40B4-BE49-F238E27FC236}">
                <a16:creationId xmlns:a16="http://schemas.microsoft.com/office/drawing/2014/main" id="{240E4226-254E-480F-9722-3005B35D0E9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809795" y="3542453"/>
            <a:ext cx="1334205" cy="1601047"/>
          </a:xfrm>
          <a:prstGeom prst="rect">
            <a:avLst/>
          </a:prstGeom>
        </p:spPr>
      </p:pic>
    </p:spTree>
    <p:extLst>
      <p:ext uri="{BB962C8B-B14F-4D97-AF65-F5344CB8AC3E}">
        <p14:creationId xmlns:p14="http://schemas.microsoft.com/office/powerpoint/2010/main" val="4103011491"/>
      </p:ext>
    </p:extLst>
  </p:cSld>
  <p:clrMapOvr>
    <a:masterClrMapping/>
  </p:clrMapOvr>
  <p:transition/>
</p:sld>
</file>

<file path=ppt/slides/slide1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25315" name="Group 35"/>
          <p:cNvGraphicFramePr>
            <a:graphicFrameLocks noGrp="1"/>
          </p:cNvGraphicFramePr>
          <p:nvPr/>
        </p:nvGraphicFramePr>
        <p:xfrm>
          <a:off x="0" y="241300"/>
          <a:ext cx="9144000" cy="4221480"/>
        </p:xfrm>
        <a:graphic>
          <a:graphicData uri="http://schemas.openxmlformats.org/drawingml/2006/table">
            <a:tbl>
              <a:tblPr/>
              <a:tblGrid>
                <a:gridCol w="5656881">
                  <a:extLst>
                    <a:ext uri="{9D8B030D-6E8A-4147-A177-3AD203B41FA5}">
                      <a16:colId xmlns:a16="http://schemas.microsoft.com/office/drawing/2014/main" val="20000"/>
                    </a:ext>
                  </a:extLst>
                </a:gridCol>
                <a:gridCol w="3487119">
                  <a:extLst>
                    <a:ext uri="{9D8B030D-6E8A-4147-A177-3AD203B41FA5}">
                      <a16:colId xmlns:a16="http://schemas.microsoft.com/office/drawing/2014/main" val="20001"/>
                    </a:ext>
                  </a:extLst>
                </a:gridCol>
              </a:tblGrid>
              <a:tr h="1594580">
                <a:tc>
                  <a:txBody>
                    <a:bodyPr/>
                    <a:lstStyle/>
                    <a:p>
                      <a:pPr algn="ctr"/>
                      <a:r>
                        <a:rPr lang="fr-FR" sz="2400" b="0" i="0" u="none" strike="noStrike" kern="1200" baseline="0" dirty="0">
                          <a:solidFill>
                            <a:schemeClr val="tx1"/>
                          </a:solidFill>
                          <a:latin typeface="+mn-lt"/>
                          <a:ea typeface="+mn-ea"/>
                          <a:cs typeface="+mn-cs"/>
                        </a:rPr>
                        <a:t>Par Sa force, vainquit la mort </a:t>
                      </a:r>
                    </a:p>
                    <a:p>
                      <a:pPr algn="ctr"/>
                      <a:r>
                        <a:rPr lang="fr-FR" sz="2400" b="0" i="0" u="none" strike="noStrike" kern="1200" baseline="0" dirty="0">
                          <a:solidFill>
                            <a:schemeClr val="tx1"/>
                          </a:solidFill>
                          <a:latin typeface="+mn-lt"/>
                          <a:ea typeface="+mn-ea"/>
                          <a:cs typeface="+mn-cs"/>
                        </a:rPr>
                        <a:t>Notre vie s’illumina </a:t>
                      </a:r>
                    </a:p>
                    <a:p>
                      <a:pPr algn="ctr"/>
                      <a:r>
                        <a:rPr lang="fr-FR" sz="2400" b="0" i="0" u="none" strike="noStrike" kern="1200" baseline="0" dirty="0">
                          <a:solidFill>
                            <a:schemeClr val="tx1"/>
                          </a:solidFill>
                          <a:latin typeface="+mn-lt"/>
                          <a:ea typeface="+mn-ea"/>
                          <a:cs typeface="+mn-cs"/>
                        </a:rPr>
                        <a:t>Aussi Il est descendu </a:t>
                      </a:r>
                    </a:p>
                    <a:p>
                      <a:pPr algn="ctr"/>
                      <a:r>
                        <a:rPr lang="fr-FR" sz="2400" b="0" i="0" u="none" strike="noStrike" kern="1200" baseline="0" dirty="0">
                          <a:solidFill>
                            <a:schemeClr val="tx1"/>
                          </a:solidFill>
                          <a:latin typeface="+mn-lt"/>
                          <a:ea typeface="+mn-ea"/>
                          <a:cs typeface="+mn-cs"/>
                        </a:rPr>
                        <a:t>Aux profondeurs de la terre.</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أَبْطَلَ الموت بِقُوَّتِه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وجعل الحياة تُضئ لنا</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وهو أيضا الذى مَضَى</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إلى الأماكن أسفل الأرض.</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4884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Afkwrf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tefjom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afy~rep~wnq</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on v/</a:t>
                      </a:r>
                      <a:r>
                        <a:rPr kumimoji="0" lang="en-US" sz="3600" b="0" i="0" u="none" strike="noStrike" cap="none" normalizeH="0" baseline="0" dirty="0" err="1">
                          <a:ln>
                            <a:noFill/>
                          </a:ln>
                          <a:solidFill>
                            <a:srgbClr val="FFFF00"/>
                          </a:solidFill>
                          <a:effectLst/>
                          <a:latin typeface="Coptic1" pitchFamily="2" charset="0"/>
                          <a:cs typeface="Arial" charset="0"/>
                        </a:rPr>
                        <a:t>e~tafsenaf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e~nima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etcapec</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m~p~kahi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endParaRPr kumimoji="0" lang="pt-BR" sz="21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a:extLst>
              <a:ext uri="{FF2B5EF4-FFF2-40B4-BE49-F238E27FC236}">
                <a16:creationId xmlns:a16="http://schemas.microsoft.com/office/drawing/2014/main" id="{0A7F5C64-51AE-497D-A8D1-6D4F2980F8A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09795" y="3542453"/>
            <a:ext cx="1334205" cy="1601047"/>
          </a:xfrm>
          <a:prstGeom prst="rect">
            <a:avLst/>
          </a:prstGeom>
        </p:spPr>
      </p:pic>
    </p:spTree>
    <p:extLst>
      <p:ext uri="{BB962C8B-B14F-4D97-AF65-F5344CB8AC3E}">
        <p14:creationId xmlns:p14="http://schemas.microsoft.com/office/powerpoint/2010/main" val="3309980156"/>
      </p:ext>
    </p:extLst>
  </p:cSld>
  <p:clrMapOvr>
    <a:masterClrMapping/>
  </p:clrMapOvr>
  <p:transition/>
</p:sld>
</file>

<file path=ppt/slides/slide1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27349" name="Group 21"/>
          <p:cNvGraphicFramePr>
            <a:graphicFrameLocks noGrp="1"/>
          </p:cNvGraphicFramePr>
          <p:nvPr/>
        </p:nvGraphicFramePr>
        <p:xfrm>
          <a:off x="0" y="241300"/>
          <a:ext cx="9144000" cy="4343400"/>
        </p:xfrm>
        <a:graphic>
          <a:graphicData uri="http://schemas.openxmlformats.org/drawingml/2006/table">
            <a:tbl>
              <a:tblPr/>
              <a:tblGrid>
                <a:gridCol w="5656881">
                  <a:extLst>
                    <a:ext uri="{9D8B030D-6E8A-4147-A177-3AD203B41FA5}">
                      <a16:colId xmlns:a16="http://schemas.microsoft.com/office/drawing/2014/main" val="20000"/>
                    </a:ext>
                  </a:extLst>
                </a:gridCol>
                <a:gridCol w="3487119">
                  <a:extLst>
                    <a:ext uri="{9D8B030D-6E8A-4147-A177-3AD203B41FA5}">
                      <a16:colId xmlns:a16="http://schemas.microsoft.com/office/drawing/2014/main" val="20001"/>
                    </a:ext>
                  </a:extLst>
                </a:gridCol>
              </a:tblGrid>
              <a:tr h="1974273">
                <a:tc>
                  <a:txBody>
                    <a:bodyPr/>
                    <a:lstStyle/>
                    <a:p>
                      <a:pPr algn="ctr"/>
                      <a:r>
                        <a:rPr lang="fr-FR" sz="2400" b="0" i="0" u="none" strike="noStrike" kern="1200" baseline="0" dirty="0">
                          <a:solidFill>
                            <a:schemeClr val="tx1"/>
                          </a:solidFill>
                          <a:latin typeface="+mn-lt"/>
                          <a:ea typeface="+mn-ea"/>
                          <a:cs typeface="+mn-cs"/>
                        </a:rPr>
                        <a:t>Et les gardes de l’enfer </a:t>
                      </a:r>
                    </a:p>
                    <a:p>
                      <a:pPr algn="ctr"/>
                      <a:r>
                        <a:rPr lang="fr-FR" sz="2400" b="0" i="0" u="none" strike="noStrike" kern="1200" baseline="0" dirty="0">
                          <a:solidFill>
                            <a:schemeClr val="tx1"/>
                          </a:solidFill>
                          <a:latin typeface="+mn-lt"/>
                          <a:ea typeface="+mn-ea"/>
                          <a:cs typeface="+mn-cs"/>
                        </a:rPr>
                        <a:t>En L’apercevant prirent peur </a:t>
                      </a:r>
                    </a:p>
                    <a:p>
                      <a:pPr algn="ctr"/>
                      <a:r>
                        <a:rPr lang="fr-FR" sz="2400" b="0" i="0" u="none" strike="noStrike" kern="1200" baseline="0" dirty="0">
                          <a:solidFill>
                            <a:schemeClr val="tx1"/>
                          </a:solidFill>
                          <a:latin typeface="+mn-lt"/>
                          <a:ea typeface="+mn-ea"/>
                          <a:cs typeface="+mn-cs"/>
                        </a:rPr>
                        <a:t>Vainquit les forces de la mort </a:t>
                      </a:r>
                    </a:p>
                    <a:p>
                      <a:pPr algn="ctr"/>
                      <a:r>
                        <a:rPr lang="fr-FR" sz="2400" b="0" i="0" u="none" strike="noStrike" kern="1200" baseline="0" dirty="0">
                          <a:solidFill>
                            <a:schemeClr val="tx1"/>
                          </a:solidFill>
                          <a:latin typeface="+mn-lt"/>
                          <a:ea typeface="+mn-ea"/>
                          <a:cs typeface="+mn-cs"/>
                        </a:rPr>
                        <a:t>Elles ne purent L’attraper.</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بَوَّابو الجحيم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رأوه وخافوا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وأهلك طلقات الموت</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فلم تستطيع أن تُمسكه.</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9127">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Nim~nout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a~men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auerho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aftako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n~ninakhi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m~v~mou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m~pous~jemjom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n~a~moni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pt-BR" sz="28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a:extLst>
              <a:ext uri="{FF2B5EF4-FFF2-40B4-BE49-F238E27FC236}">
                <a16:creationId xmlns:a16="http://schemas.microsoft.com/office/drawing/2014/main" id="{4E6B0A45-9975-435A-9BA9-5CF2D745791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09795" y="3542453"/>
            <a:ext cx="1334205" cy="1601047"/>
          </a:xfrm>
          <a:prstGeom prst="rect">
            <a:avLst/>
          </a:prstGeom>
        </p:spPr>
      </p:pic>
    </p:spTree>
    <p:extLst>
      <p:ext uri="{BB962C8B-B14F-4D97-AF65-F5344CB8AC3E}">
        <p14:creationId xmlns:p14="http://schemas.microsoft.com/office/powerpoint/2010/main" val="4167780941"/>
      </p:ext>
    </p:extLst>
  </p:cSld>
  <p:clrMapOvr>
    <a:masterClrMapping/>
  </p:clrMapOvr>
  <p:transition/>
</p:sld>
</file>

<file path=ppt/slides/slide1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29397" name="Group 21"/>
          <p:cNvGraphicFramePr>
            <a:graphicFrameLocks noGrp="1"/>
          </p:cNvGraphicFramePr>
          <p:nvPr/>
        </p:nvGraphicFramePr>
        <p:xfrm>
          <a:off x="0" y="171450"/>
          <a:ext cx="9144000" cy="4267200"/>
        </p:xfrm>
        <a:graphic>
          <a:graphicData uri="http://schemas.openxmlformats.org/drawingml/2006/table">
            <a:tbl>
              <a:tblPr/>
              <a:tblGrid>
                <a:gridCol w="5080000">
                  <a:extLst>
                    <a:ext uri="{9D8B030D-6E8A-4147-A177-3AD203B41FA5}">
                      <a16:colId xmlns:a16="http://schemas.microsoft.com/office/drawing/2014/main" val="20000"/>
                    </a:ext>
                  </a:extLst>
                </a:gridCol>
                <a:gridCol w="4064000">
                  <a:extLst>
                    <a:ext uri="{9D8B030D-6E8A-4147-A177-3AD203B41FA5}">
                      <a16:colId xmlns:a16="http://schemas.microsoft.com/office/drawing/2014/main" val="20001"/>
                    </a:ext>
                  </a:extLst>
                </a:gridCol>
              </a:tblGrid>
              <a:tr h="1680210">
                <a:tc>
                  <a:txBody>
                    <a:bodyPr/>
                    <a:lstStyle/>
                    <a:p>
                      <a:pPr algn="ctr"/>
                      <a:r>
                        <a:rPr lang="fr-FR" sz="2400" b="0" i="0" u="none" strike="noStrike" kern="1200" baseline="0" dirty="0">
                          <a:solidFill>
                            <a:schemeClr val="tx1"/>
                          </a:solidFill>
                          <a:latin typeface="+mn-lt"/>
                          <a:ea typeface="+mn-ea"/>
                          <a:cs typeface="+mn-cs"/>
                        </a:rPr>
                        <a:t>Brisa les portes d’airain </a:t>
                      </a:r>
                    </a:p>
                    <a:p>
                      <a:pPr algn="ctr"/>
                      <a:r>
                        <a:rPr lang="fr-FR" sz="2400" b="0" i="0" u="none" strike="noStrike" kern="1200" baseline="0" dirty="0">
                          <a:solidFill>
                            <a:schemeClr val="tx1"/>
                          </a:solidFill>
                          <a:latin typeface="+mn-lt"/>
                          <a:ea typeface="+mn-ea"/>
                          <a:cs typeface="+mn-cs"/>
                        </a:rPr>
                        <a:t>Rompit les verrous de fer </a:t>
                      </a:r>
                    </a:p>
                    <a:p>
                      <a:pPr algn="ctr"/>
                      <a:r>
                        <a:rPr lang="fr-FR" sz="2400" b="0" i="0" u="none" strike="noStrike" kern="1200" baseline="0" dirty="0">
                          <a:solidFill>
                            <a:schemeClr val="tx1"/>
                          </a:solidFill>
                          <a:latin typeface="+mn-lt"/>
                          <a:ea typeface="+mn-ea"/>
                          <a:cs typeface="+mn-cs"/>
                        </a:rPr>
                        <a:t>Et délivra Ses élus </a:t>
                      </a:r>
                    </a:p>
                    <a:p>
                      <a:pPr algn="ctr"/>
                      <a:r>
                        <a:rPr lang="fr-FR" sz="2400" b="0" i="0" u="none" strike="noStrike" kern="1200" baseline="0" dirty="0">
                          <a:solidFill>
                            <a:schemeClr val="tx1"/>
                          </a:solidFill>
                          <a:latin typeface="+mn-lt"/>
                          <a:ea typeface="+mn-ea"/>
                          <a:cs typeface="+mn-cs"/>
                        </a:rPr>
                        <a:t>Avec joie et allégresse.</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سحق الأبواب النحاس</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وكسر المتاريس الحديد</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وأخرج مُختاريه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بفرح وتهليل.</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4884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Afqomqem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n~hanpul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n~homt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afkws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n~hanmo,louc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m~benipi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n~nefcwtp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ouyel</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0"/>
                        </a:spcBef>
                        <a:spcAft>
                          <a:spcPct val="0"/>
                        </a:spcAft>
                        <a:buClrTx/>
                        <a:buSzTx/>
                        <a:buFontTx/>
                        <a:buNone/>
                        <a:tabLst/>
                      </a:pPr>
                      <a:endParaRPr kumimoji="0" lang="pt-BR" sz="24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a:extLst>
              <a:ext uri="{FF2B5EF4-FFF2-40B4-BE49-F238E27FC236}">
                <a16:creationId xmlns:a16="http://schemas.microsoft.com/office/drawing/2014/main" id="{C7B30D81-DC4E-408D-9488-A848368415A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09795" y="3542453"/>
            <a:ext cx="1334205" cy="1601047"/>
          </a:xfrm>
          <a:prstGeom prst="rect">
            <a:avLst/>
          </a:prstGeom>
        </p:spPr>
      </p:pic>
    </p:spTree>
    <p:extLst>
      <p:ext uri="{BB962C8B-B14F-4D97-AF65-F5344CB8AC3E}">
        <p14:creationId xmlns:p14="http://schemas.microsoft.com/office/powerpoint/2010/main" val="284783124"/>
      </p:ext>
    </p:extLst>
  </p:cSld>
  <p:clrMapOvr>
    <a:masterClrMapping/>
  </p:clrMapOvr>
  <p:transition/>
</p:sld>
</file>

<file path=ppt/slides/slide1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1450" name="Group 26"/>
          <p:cNvGraphicFramePr>
            <a:graphicFrameLocks noGrp="1"/>
          </p:cNvGraphicFramePr>
          <p:nvPr/>
        </p:nvGraphicFramePr>
        <p:xfrm>
          <a:off x="0" y="180294"/>
          <a:ext cx="9144000" cy="4309156"/>
        </p:xfrm>
        <a:graphic>
          <a:graphicData uri="http://schemas.openxmlformats.org/drawingml/2006/table">
            <a:tbl>
              <a:tblPr/>
              <a:tblGrid>
                <a:gridCol w="5579390">
                  <a:extLst>
                    <a:ext uri="{9D8B030D-6E8A-4147-A177-3AD203B41FA5}">
                      <a16:colId xmlns:a16="http://schemas.microsoft.com/office/drawing/2014/main" val="20000"/>
                    </a:ext>
                  </a:extLst>
                </a:gridCol>
                <a:gridCol w="3564610">
                  <a:extLst>
                    <a:ext uri="{9D8B030D-6E8A-4147-A177-3AD203B41FA5}">
                      <a16:colId xmlns:a16="http://schemas.microsoft.com/office/drawing/2014/main" val="20001"/>
                    </a:ext>
                  </a:extLst>
                </a:gridCol>
              </a:tblGrid>
              <a:tr h="1958707">
                <a:tc>
                  <a:txBody>
                    <a:bodyPr/>
                    <a:lstStyle/>
                    <a:p>
                      <a:pPr algn="ctr"/>
                      <a:r>
                        <a:rPr lang="fr-FR" sz="2400" b="0" i="0" u="none" strike="noStrike" kern="1200" baseline="0" dirty="0">
                          <a:solidFill>
                            <a:schemeClr val="tx1"/>
                          </a:solidFill>
                          <a:latin typeface="+mn-lt"/>
                          <a:ea typeface="+mn-ea"/>
                          <a:cs typeface="+mn-cs"/>
                        </a:rPr>
                        <a:t>Il les éleva vers Lui </a:t>
                      </a:r>
                    </a:p>
                    <a:p>
                      <a:pPr algn="ctr"/>
                      <a:r>
                        <a:rPr lang="fr-FR" sz="2400" b="0" i="0" u="none" strike="noStrike" kern="1200" baseline="0" dirty="0">
                          <a:solidFill>
                            <a:schemeClr val="tx1"/>
                          </a:solidFill>
                          <a:latin typeface="+mn-lt"/>
                          <a:ea typeface="+mn-ea"/>
                          <a:cs typeface="+mn-cs"/>
                        </a:rPr>
                        <a:t>Vers le lieu de Son repos </a:t>
                      </a:r>
                    </a:p>
                    <a:p>
                      <a:pPr algn="ctr"/>
                      <a:r>
                        <a:rPr lang="fr-FR" sz="2400" b="0" i="0" u="none" strike="noStrike" kern="1200" baseline="0" dirty="0">
                          <a:solidFill>
                            <a:schemeClr val="tx1"/>
                          </a:solidFill>
                          <a:latin typeface="+mn-lt"/>
                          <a:ea typeface="+mn-ea"/>
                          <a:cs typeface="+mn-cs"/>
                        </a:rPr>
                        <a:t>Les sauva pour Son Saint Nom </a:t>
                      </a:r>
                    </a:p>
                    <a:p>
                      <a:pPr algn="ctr"/>
                      <a:r>
                        <a:rPr lang="fr-FR" sz="2400" b="0" i="0" u="none" strike="noStrike" kern="1200" baseline="0" dirty="0">
                          <a:solidFill>
                            <a:schemeClr val="tx1"/>
                          </a:solidFill>
                          <a:latin typeface="+mn-lt"/>
                          <a:ea typeface="+mn-ea"/>
                          <a:cs typeface="+mn-cs"/>
                        </a:rPr>
                        <a:t>Et leur montra Sa puissance.</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وأصعدهم </a:t>
                      </a:r>
                      <a:r>
                        <a:rPr kumimoji="0" lang="ar-SA" sz="2800" b="0" i="0" u="none" strike="noStrike" cap="none" normalizeH="0" baseline="0" dirty="0" err="1">
                          <a:ln>
                            <a:noFill/>
                          </a:ln>
                          <a:solidFill>
                            <a:schemeClr val="tx1"/>
                          </a:solidFill>
                          <a:effectLst/>
                          <a:latin typeface="Arial" charset="0"/>
                          <a:cs typeface="Arial" charset="0"/>
                        </a:rPr>
                        <a:t>ٕالى</a:t>
                      </a:r>
                      <a:r>
                        <a:rPr kumimoji="0" lang="ar-SA" sz="2800" b="0" i="0" u="none" strike="noStrike" cap="none" normalizeH="0" baseline="0" dirty="0">
                          <a:ln>
                            <a:noFill/>
                          </a:ln>
                          <a:solidFill>
                            <a:schemeClr val="tx1"/>
                          </a:solidFill>
                          <a:effectLst/>
                          <a:latin typeface="Arial" charset="0"/>
                          <a:cs typeface="Arial" charset="0"/>
                        </a:rPr>
                        <a:t> العُلُو معه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إلى</a:t>
                      </a:r>
                      <a:r>
                        <a:rPr kumimoji="0" lang="ar-SA" sz="2800" b="0" i="0" u="none" strike="noStrike" cap="none" normalizeH="0" baseline="0" dirty="0">
                          <a:ln>
                            <a:noFill/>
                          </a:ln>
                          <a:solidFill>
                            <a:schemeClr val="tx1"/>
                          </a:solidFill>
                          <a:effectLst/>
                          <a:latin typeface="Arial" charset="0"/>
                          <a:cs typeface="Arial" charset="0"/>
                        </a:rPr>
                        <a:t> مواضع راحته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خَلَّصَهم لأجل </a:t>
                      </a:r>
                      <a:r>
                        <a:rPr kumimoji="0" lang="ar-SA" sz="2800" b="0" i="0" u="none" strike="noStrike" cap="none" normalizeH="0" baseline="0" dirty="0" err="1">
                          <a:ln>
                            <a:noFill/>
                          </a:ln>
                          <a:solidFill>
                            <a:schemeClr val="tx1"/>
                          </a:solidFill>
                          <a:effectLst/>
                          <a:latin typeface="Arial" charset="0"/>
                          <a:cs typeface="Arial" charset="0"/>
                        </a:rPr>
                        <a:t>إسمه</a:t>
                      </a:r>
                      <a:r>
                        <a:rPr kumimoji="0" lang="ar-SA"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وأظهر قُوَّتَهُ لهم.</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0449">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Afo~lou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e~nefman~emton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afnahmou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pefran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pt-BR" sz="24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319287D1-CCD9-470C-8747-DE4EDE6B605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09795" y="3542453"/>
            <a:ext cx="1334205" cy="1601047"/>
          </a:xfrm>
          <a:prstGeom prst="rect">
            <a:avLst/>
          </a:prstGeom>
        </p:spPr>
      </p:pic>
    </p:spTree>
    <p:extLst>
      <p:ext uri="{BB962C8B-B14F-4D97-AF65-F5344CB8AC3E}">
        <p14:creationId xmlns:p14="http://schemas.microsoft.com/office/powerpoint/2010/main" val="4228985276"/>
      </p:ext>
    </p:extLst>
  </p:cSld>
  <p:clrMapOvr>
    <a:masterClrMapping/>
  </p:clrMapOvr>
  <p:transition/>
</p:sld>
</file>

<file path=ppt/slides/slide1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3493" name="Group 21"/>
          <p:cNvGraphicFramePr>
            <a:graphicFrameLocks noGrp="1"/>
          </p:cNvGraphicFramePr>
          <p:nvPr/>
        </p:nvGraphicFramePr>
        <p:xfrm>
          <a:off x="0" y="252290"/>
          <a:ext cx="9144000" cy="4268910"/>
        </p:xfrm>
        <a:graphic>
          <a:graphicData uri="http://schemas.openxmlformats.org/drawingml/2006/table">
            <a:tbl>
              <a:tblPr/>
              <a:tblGrid>
                <a:gridCol w="5966847">
                  <a:extLst>
                    <a:ext uri="{9D8B030D-6E8A-4147-A177-3AD203B41FA5}">
                      <a16:colId xmlns:a16="http://schemas.microsoft.com/office/drawing/2014/main" val="20000"/>
                    </a:ext>
                  </a:extLst>
                </a:gridCol>
                <a:gridCol w="3177153">
                  <a:extLst>
                    <a:ext uri="{9D8B030D-6E8A-4147-A177-3AD203B41FA5}">
                      <a16:colId xmlns:a16="http://schemas.microsoft.com/office/drawing/2014/main" val="20001"/>
                    </a:ext>
                  </a:extLst>
                </a:gridCol>
              </a:tblGrid>
              <a:tr h="1867648">
                <a:tc>
                  <a:txBody>
                    <a:bodyPr/>
                    <a:lstStyle/>
                    <a:p>
                      <a:pPr algn="ctr"/>
                      <a:r>
                        <a:rPr lang="fr-FR" sz="2400" b="0" i="0" u="none" strike="noStrike" kern="1200" baseline="0" dirty="0">
                          <a:solidFill>
                            <a:schemeClr val="tx1"/>
                          </a:solidFill>
                          <a:latin typeface="+mn-lt"/>
                          <a:ea typeface="+mn-ea"/>
                          <a:cs typeface="+mn-cs"/>
                        </a:rPr>
                        <a:t>Pour cela, nous sommes riches </a:t>
                      </a:r>
                    </a:p>
                    <a:p>
                      <a:pPr algn="ctr"/>
                      <a:r>
                        <a:rPr lang="fr-FR" sz="2400" b="0" i="0" u="none" strike="noStrike" kern="1200" baseline="0" dirty="0">
                          <a:solidFill>
                            <a:schemeClr val="tx1"/>
                          </a:solidFill>
                          <a:latin typeface="+mn-lt"/>
                          <a:ea typeface="+mn-ea"/>
                          <a:cs typeface="+mn-cs"/>
                        </a:rPr>
                        <a:t>Riches de ces dons parfaits </a:t>
                      </a:r>
                    </a:p>
                    <a:p>
                      <a:pPr algn="ctr"/>
                      <a:r>
                        <a:rPr lang="fr-FR" sz="2400" b="0" i="0" u="none" strike="noStrike" kern="1200" baseline="0" dirty="0">
                          <a:solidFill>
                            <a:schemeClr val="tx1"/>
                          </a:solidFill>
                          <a:latin typeface="+mn-lt"/>
                          <a:ea typeface="+mn-ea"/>
                          <a:cs typeface="+mn-cs"/>
                        </a:rPr>
                        <a:t>Et avec joie nous chantons </a:t>
                      </a:r>
                    </a:p>
                    <a:p>
                      <a:pPr algn="ctr"/>
                      <a:r>
                        <a:rPr lang="fr-FR" sz="2400" b="0" i="0" u="none" strike="noStrike" kern="1200" baseline="0" dirty="0">
                          <a:solidFill>
                            <a:schemeClr val="tx1"/>
                          </a:solidFill>
                          <a:latin typeface="+mn-lt"/>
                          <a:ea typeface="+mn-ea"/>
                          <a:cs typeface="+mn-cs"/>
                        </a:rPr>
                        <a:t>En disant: Alléluia.</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فلهذا نحن أغنياء</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بالخيرات الكاملة</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وبإيمان نُرَتِّل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قائلين : </a:t>
                      </a: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1262">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n~ramao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nia~gayon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tener'alin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je Al#. </a:t>
                      </a:r>
                      <a:endParaRPr kumimoji="0" lang="pt-BR" sz="36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1B7A5CD4-3DFD-4273-ABE5-CE9CBF69618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09795" y="3542453"/>
            <a:ext cx="1334205" cy="1601047"/>
          </a:xfrm>
          <a:prstGeom prst="rect">
            <a:avLst/>
          </a:prstGeom>
        </p:spPr>
      </p:pic>
    </p:spTree>
    <p:extLst>
      <p:ext uri="{BB962C8B-B14F-4D97-AF65-F5344CB8AC3E}">
        <p14:creationId xmlns:p14="http://schemas.microsoft.com/office/powerpoint/2010/main" val="3257527924"/>
      </p:ext>
    </p:extLst>
  </p:cSld>
  <p:clrMapOvr>
    <a:masterClrMapping/>
  </p:clrMapOvr>
  <p:transition/>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AutoShape 12">
            <a:hlinkClick r:id="" action="ppaction://noaction" highlightClick="1"/>
          </p:cNvPr>
          <p:cNvSpPr>
            <a:spLocks noChangeArrowheads="1"/>
          </p:cNvSpPr>
          <p:nvPr/>
        </p:nvSpPr>
        <p:spPr bwMode="auto">
          <a:xfrm>
            <a:off x="397915" y="2021271"/>
            <a:ext cx="2015093" cy="782311"/>
          </a:xfrm>
          <a:prstGeom prst="actionButtonBlank">
            <a:avLst/>
          </a:prstGeom>
          <a:solidFill>
            <a:srgbClr val="008080">
              <a:alpha val="71000"/>
            </a:srgbClr>
          </a:solidFill>
          <a:ln w="60325" cmpd="thickThin">
            <a:solidFill>
              <a:schemeClr val="tx1"/>
            </a:solidFill>
            <a:miter lim="800000"/>
            <a:headEnd/>
            <a:tailEnd/>
          </a:ln>
        </p:spPr>
        <p:txBody>
          <a:bodyPr wrap="none" anchor="t" anchorCtr="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الصوم الكبير</a:t>
            </a:r>
            <a:endParaRPr kumimoji="0" lang="en-US"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75" name="Text Box 2">
            <a:hlinkClick r:id="rId3" action="ppaction://hlinksldjump"/>
          </p:cNvPr>
          <p:cNvSpPr txBox="1">
            <a:spLocks noChangeArrowheads="1"/>
          </p:cNvSpPr>
          <p:nvPr/>
        </p:nvSpPr>
        <p:spPr bwMode="auto">
          <a:xfrm>
            <a:off x="9453" y="567587"/>
            <a:ext cx="1131775" cy="445543"/>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Nayrouz</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النيروز</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77" name="Text Box 4">
            <a:hlinkClick r:id="rId4" action="ppaction://hlinksldjump"/>
          </p:cNvPr>
          <p:cNvSpPr txBox="1">
            <a:spLocks noChangeArrowheads="1"/>
          </p:cNvSpPr>
          <p:nvPr/>
        </p:nvSpPr>
        <p:spPr bwMode="auto">
          <a:xfrm>
            <a:off x="1236588" y="567587"/>
            <a:ext cx="1456454" cy="445543"/>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Fête de la 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الصليب</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78" name="Text Box 5">
            <a:hlinkClick r:id="rId5" action="ppaction://hlinksldjump"/>
          </p:cNvPr>
          <p:cNvSpPr txBox="1">
            <a:spLocks noChangeArrowheads="1"/>
          </p:cNvSpPr>
          <p:nvPr/>
        </p:nvSpPr>
        <p:spPr bwMode="auto">
          <a:xfrm>
            <a:off x="2787451" y="567586"/>
            <a:ext cx="1679944" cy="445543"/>
          </a:xfrm>
          <a:prstGeom prst="rect">
            <a:avLst/>
          </a:prstGeom>
          <a:solidFill>
            <a:schemeClr val="accent1"/>
          </a:solidFill>
          <a:ln w="57150" cmpd="thickThin">
            <a:solidFill>
              <a:schemeClr val="tx1"/>
            </a:solidFill>
            <a:miter lim="800000"/>
            <a:headEnd/>
            <a:tailEnd/>
          </a:ln>
        </p:spPr>
        <p:txBody>
          <a:bodyPr wrap="square" lIns="18000" tIns="10800" rIns="18000" bIns="108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Kiahk</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Wk</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1, 2</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كيهك أسبوع ١و٢</a:t>
            </a:r>
          </a:p>
        </p:txBody>
      </p:sp>
      <p:sp>
        <p:nvSpPr>
          <p:cNvPr id="796679" name="Text Box 6">
            <a:hlinkClick r:id="rId6" action="ppaction://hlinksldjump"/>
          </p:cNvPr>
          <p:cNvSpPr txBox="1">
            <a:spLocks noChangeArrowheads="1"/>
          </p:cNvSpPr>
          <p:nvPr/>
        </p:nvSpPr>
        <p:spPr bwMode="auto">
          <a:xfrm>
            <a:off x="4578607" y="561689"/>
            <a:ext cx="1597355" cy="445543"/>
          </a:xfrm>
          <a:prstGeom prst="rect">
            <a:avLst/>
          </a:prstGeom>
          <a:solidFill>
            <a:schemeClr val="accent1"/>
          </a:solidFill>
          <a:ln w="57150" cmpd="thickThin">
            <a:solidFill>
              <a:schemeClr val="tx1"/>
            </a:solidFill>
            <a:miter lim="800000"/>
            <a:headEnd/>
            <a:tailEnd/>
          </a:ln>
        </p:spPr>
        <p:txBody>
          <a:bodyPr wrap="square" lIns="18000" tIns="10800" rIns="18000" bIns="108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Kiahk</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Wk</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3, 4</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كيهك أسبوع ٣و٤</a:t>
            </a:r>
          </a:p>
        </p:txBody>
      </p:sp>
      <p:sp>
        <p:nvSpPr>
          <p:cNvPr id="796680" name="Text Box 7">
            <a:hlinkClick r:id="rId7" action="ppaction://hlinksldjump"/>
          </p:cNvPr>
          <p:cNvSpPr txBox="1">
            <a:spLocks noChangeArrowheads="1"/>
          </p:cNvSpPr>
          <p:nvPr/>
        </p:nvSpPr>
        <p:spPr bwMode="auto">
          <a:xfrm>
            <a:off x="7950724" y="553030"/>
            <a:ext cx="1193276" cy="445543"/>
          </a:xfrm>
          <a:prstGeom prst="rect">
            <a:avLst/>
          </a:prstGeom>
          <a:solidFill>
            <a:schemeClr val="accent1"/>
          </a:solidFill>
          <a:ln w="57150" cmpd="thickThin">
            <a:solidFill>
              <a:schemeClr val="tx1"/>
            </a:solidFill>
            <a:miter lim="800000"/>
            <a:headEnd/>
            <a:tailEnd/>
          </a:ln>
        </p:spPr>
        <p:txBody>
          <a:bodyPr wrap="square" tIns="0" bIns="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1" name="Text Box 8">
            <a:hlinkClick r:id="rId8" action="ppaction://hlinksldjump"/>
          </p:cNvPr>
          <p:cNvSpPr txBox="1">
            <a:spLocks noChangeArrowheads="1"/>
          </p:cNvSpPr>
          <p:nvPr/>
        </p:nvSpPr>
        <p:spPr bwMode="auto">
          <a:xfrm>
            <a:off x="2817282" y="1321179"/>
            <a:ext cx="1277002" cy="480735"/>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Epiphanie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الغطاس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2" name="Text Box 9">
            <a:hlinkClick r:id="rId9" action="ppaction://hlinksldjump"/>
          </p:cNvPr>
          <p:cNvSpPr txBox="1">
            <a:spLocks noChangeArrowheads="1"/>
          </p:cNvSpPr>
          <p:nvPr/>
        </p:nvSpPr>
        <p:spPr bwMode="auto">
          <a:xfrm>
            <a:off x="424341" y="2433403"/>
            <a:ext cx="903005" cy="337998"/>
          </a:xfrm>
          <a:prstGeom prst="rect">
            <a:avLst/>
          </a:prstGeom>
          <a:solidFill>
            <a:schemeClr val="accent1"/>
          </a:solidFill>
          <a:ln w="57150" cmpd="thickThin">
            <a:noFill/>
            <a:miter lim="800000"/>
            <a:headEnd/>
            <a:tailEnd/>
          </a:ln>
        </p:spPr>
        <p:txBody>
          <a:bodyPr wrap="square" anchor="ctr" anchorCtr="0">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Di &amp; Sam</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آحاد و سبوت</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3" name="Text Box 10">
            <a:hlinkClick r:id="rId10" action="ppaction://hlinksldjump"/>
          </p:cNvPr>
          <p:cNvSpPr txBox="1">
            <a:spLocks noChangeArrowheads="1"/>
          </p:cNvSpPr>
          <p:nvPr/>
        </p:nvSpPr>
        <p:spPr bwMode="auto">
          <a:xfrm>
            <a:off x="1474243" y="2439531"/>
            <a:ext cx="903005" cy="337998"/>
          </a:xfrm>
          <a:prstGeom prst="rect">
            <a:avLst/>
          </a:prstGeom>
          <a:solidFill>
            <a:schemeClr val="accent1"/>
          </a:solidFill>
          <a:ln w="57150" cmpd="thickThin">
            <a:noFill/>
            <a:miter lim="800000"/>
            <a:headEnd/>
            <a:tailEnd/>
          </a:ln>
        </p:spPr>
        <p:txBody>
          <a:bodyPr wrap="square" anchor="ctr" anchorCtr="0">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Semaine</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أيام</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5" name="AutoShape 12">
            <a:hlinkClick r:id="rId11" action="ppaction://hlinksldjump" highlightClick="1"/>
          </p:cNvPr>
          <p:cNvSpPr>
            <a:spLocks noChangeArrowheads="1"/>
          </p:cNvSpPr>
          <p:nvPr/>
        </p:nvSpPr>
        <p:spPr bwMode="auto">
          <a:xfrm>
            <a:off x="7620000" y="4640313"/>
            <a:ext cx="1524000" cy="495788"/>
          </a:xfrm>
          <a:prstGeom prst="actionButtonBlank">
            <a:avLst/>
          </a:prstGeom>
          <a:solidFill>
            <a:srgbClr val="800000"/>
          </a:solidFill>
          <a:ln w="12700">
            <a:solidFill>
              <a:schemeClr val="tx1"/>
            </a:solidFill>
            <a:miter lim="800000"/>
            <a:headEnd/>
            <a:tailEnd/>
          </a:ln>
        </p:spPr>
        <p:txBody>
          <a:bodyPr wrap="none" anchor="ct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oraisons</a:t>
            </a:r>
            <a:endParaRPr kumimoji="0" lang="ar-EG"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الأواشى الصغار</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7" name="Text Box 15">
            <a:hlinkClick r:id="rId12" action="ppaction://hlinksldjump"/>
          </p:cNvPr>
          <p:cNvSpPr txBox="1">
            <a:spLocks noChangeArrowheads="1"/>
          </p:cNvSpPr>
          <p:nvPr/>
        </p:nvSpPr>
        <p:spPr bwMode="auto">
          <a:xfrm>
            <a:off x="4311859" y="2143147"/>
            <a:ext cx="2489826" cy="445543"/>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Entrée du Christ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Egypte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أرض مصر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8" name="Text Box 16">
            <a:hlinkClick r:id="rId13" action="ppaction://hlinksldjump"/>
          </p:cNvPr>
          <p:cNvSpPr txBox="1">
            <a:spLocks noChangeArrowheads="1"/>
          </p:cNvSpPr>
          <p:nvPr/>
        </p:nvSpPr>
        <p:spPr bwMode="auto">
          <a:xfrm>
            <a:off x="6647247" y="3167322"/>
            <a:ext cx="2006850" cy="522516"/>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عيد حلول الروح القدس</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9" name="Text Box 17">
            <a:hlinkClick r:id="rId14" action="ppaction://hlinksldjump"/>
          </p:cNvPr>
          <p:cNvSpPr txBox="1">
            <a:spLocks noChangeArrowheads="1"/>
          </p:cNvSpPr>
          <p:nvPr/>
        </p:nvSpPr>
        <p:spPr bwMode="auto">
          <a:xfrm>
            <a:off x="4744252" y="3167321"/>
            <a:ext cx="1795719" cy="522516"/>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عيد الصعود</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ction Button: Custom 20">
            <a:hlinkClick r:id="rId15" action="ppaction://hlinksldjump" highlightClick="1"/>
          </p:cNvPr>
          <p:cNvSpPr/>
          <p:nvPr/>
        </p:nvSpPr>
        <p:spPr bwMode="auto">
          <a:xfrm>
            <a:off x="1412054" y="4972049"/>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2" name="AutoShape 12">
            <a:hlinkClick r:id="rId16" action="ppaction://hlinksldjump" highlightClick="1"/>
          </p:cNvPr>
          <p:cNvSpPr>
            <a:spLocks noChangeArrowheads="1"/>
          </p:cNvSpPr>
          <p:nvPr/>
        </p:nvSpPr>
        <p:spPr bwMode="auto">
          <a:xfrm>
            <a:off x="6076631" y="4647710"/>
            <a:ext cx="1493520" cy="495789"/>
          </a:xfrm>
          <a:prstGeom prst="actionButtonBlank">
            <a:avLst/>
          </a:prstGeom>
          <a:solidFill>
            <a:srgbClr val="800000"/>
          </a:solidFill>
          <a:ln w="12700">
            <a:solidFill>
              <a:schemeClr val="tx1"/>
            </a:solidFill>
            <a:miter lim="800000"/>
            <a:headEnd/>
            <a:tailEnd/>
          </a:ln>
        </p:spPr>
        <p:txBody>
          <a:bodyPr wrap="none" anchor="ct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b="0" i="0" u="none" strike="noStrike" kern="1200" cap="none" spc="0" normalizeH="0" baseline="0" noProof="0" dirty="0">
                <a:ln>
                  <a:noFill/>
                </a:ln>
                <a:solidFill>
                  <a:srgbClr val="FFFFFF"/>
                </a:solidFill>
                <a:effectLst/>
                <a:uLnTx/>
                <a:uFillTx/>
                <a:latin typeface="Arial" charset="0"/>
                <a:ea typeface="+mn-ea"/>
                <a:cs typeface="Arial" charset="0"/>
              </a:rPr>
              <a:t>Notre </a:t>
            </a:r>
            <a:r>
              <a:rPr kumimoji="0" lang="en-US" b="0" i="0" u="none" strike="noStrike" kern="1200" cap="none" spc="0" normalizeH="0" baseline="0" noProof="0" dirty="0" err="1">
                <a:ln>
                  <a:noFill/>
                </a:ln>
                <a:solidFill>
                  <a:srgbClr val="FFFFFF"/>
                </a:solidFill>
                <a:effectLst/>
                <a:uLnTx/>
                <a:uFillTx/>
                <a:latin typeface="Arial" charset="0"/>
                <a:ea typeface="+mn-ea"/>
                <a:cs typeface="Arial" charset="0"/>
              </a:rPr>
              <a:t>Père</a:t>
            </a:r>
            <a:endParaRPr kumimoji="0" lang="en-US"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أبانا الذى</a:t>
            </a:r>
            <a:endParaRPr kumimoji="0" lang="en-US"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4" name="AutoShape 12">
            <a:hlinkClick r:id="" action="ppaction://noaction" highlightClick="1"/>
          </p:cNvPr>
          <p:cNvSpPr>
            <a:spLocks noChangeArrowheads="1"/>
          </p:cNvSpPr>
          <p:nvPr/>
        </p:nvSpPr>
        <p:spPr bwMode="auto">
          <a:xfrm>
            <a:off x="397915" y="3031516"/>
            <a:ext cx="2206116" cy="782311"/>
          </a:xfrm>
          <a:prstGeom prst="actionButtonBlank">
            <a:avLst/>
          </a:prstGeom>
          <a:solidFill>
            <a:srgbClr val="008080">
              <a:alpha val="71000"/>
            </a:srgbClr>
          </a:solidFill>
          <a:ln w="60325" cmpd="thickThin">
            <a:solidFill>
              <a:schemeClr val="tx1"/>
            </a:solidFill>
            <a:miter lim="800000"/>
            <a:headEnd/>
            <a:tailEnd/>
          </a:ln>
        </p:spPr>
        <p:txBody>
          <a:bodyPr wrap="none" anchor="t" anchorCtr="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3" name="Text Box 11">
            <a:hlinkClick r:id="rId17" action="ppaction://hlinksldjump"/>
          </p:cNvPr>
          <p:cNvSpPr txBox="1">
            <a:spLocks noChangeArrowheads="1"/>
          </p:cNvSpPr>
          <p:nvPr/>
        </p:nvSpPr>
        <p:spPr bwMode="auto">
          <a:xfrm>
            <a:off x="1943625" y="3418000"/>
            <a:ext cx="642903" cy="375148"/>
          </a:xfrm>
          <a:prstGeom prst="rect">
            <a:avLst/>
          </a:prstGeom>
          <a:solidFill>
            <a:srgbClr val="00CC99"/>
          </a:solidFill>
          <a:ln w="57150" cmpd="thickThin">
            <a:noFill/>
            <a:miter lim="800000"/>
            <a:headEnd/>
            <a:tailEnd/>
          </a:ln>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Aube</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100" b="0" i="0" u="none" strike="noStrike" kern="1200" cap="none" spc="0" normalizeH="0" baseline="0" noProof="0" dirty="0">
                <a:ln>
                  <a:noFill/>
                </a:ln>
                <a:solidFill>
                  <a:srgbClr val="FFFFFF"/>
                </a:solidFill>
                <a:effectLst/>
                <a:uLnTx/>
                <a:uFillTx/>
                <a:latin typeface="Arial" charset="0"/>
                <a:ea typeface="+mn-ea"/>
                <a:cs typeface="Arial" charset="0"/>
              </a:rPr>
              <a:t>باكر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4" name="Text Box 11">
            <a:hlinkClick r:id="rId18" action="ppaction://hlinksldjump"/>
          </p:cNvPr>
          <p:cNvSpPr txBox="1">
            <a:spLocks noChangeArrowheads="1"/>
          </p:cNvSpPr>
          <p:nvPr/>
        </p:nvSpPr>
        <p:spPr bwMode="auto">
          <a:xfrm>
            <a:off x="434529" y="3436575"/>
            <a:ext cx="642903" cy="337998"/>
          </a:xfrm>
          <a:prstGeom prst="rect">
            <a:avLst/>
          </a:prstGeom>
          <a:solidFill>
            <a:srgbClr val="00CC99"/>
          </a:solidFill>
          <a:ln w="57150" cmpd="thickThin">
            <a:noFill/>
            <a:miter lim="800000"/>
            <a:headEnd/>
            <a:tailEnd/>
          </a:ln>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b="0" i="0" u="none" strike="noStrike" kern="1200" cap="none" spc="0" normalizeH="0" baseline="0" noProof="0" dirty="0" err="1">
                <a:ln>
                  <a:noFill/>
                </a:ln>
                <a:solidFill>
                  <a:srgbClr val="FFFFFF"/>
                </a:solidFill>
                <a:effectLst/>
                <a:uLnTx/>
                <a:uFillTx/>
                <a:latin typeface="Arial" charset="0"/>
                <a:ea typeface="+mn-ea"/>
                <a:cs typeface="Arial" charset="0"/>
              </a:rPr>
              <a:t>Veille</a:t>
            </a:r>
            <a:endParaRPr kumimoji="0" lang="en-CA" sz="11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100" b="0" i="0" u="none" strike="noStrike" kern="1200" cap="none" spc="0" normalizeH="0" baseline="0" noProof="0" dirty="0">
                <a:ln>
                  <a:noFill/>
                </a:ln>
                <a:solidFill>
                  <a:srgbClr val="FFFFFF"/>
                </a:solidFill>
                <a:effectLst/>
                <a:uLnTx/>
                <a:uFillTx/>
                <a:latin typeface="Arial" charset="0"/>
                <a:ea typeface="+mn-ea"/>
                <a:cs typeface="Arial" charset="0"/>
              </a:rPr>
              <a:t>عشية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2" name="Tableau 1">
            <a:extLst>
              <a:ext uri="{FF2B5EF4-FFF2-40B4-BE49-F238E27FC236}">
                <a16:creationId xmlns:a16="http://schemas.microsoft.com/office/drawing/2014/main" id="{986948D7-1656-4661-9C01-88DC9C8CA1B6}"/>
              </a:ext>
            </a:extLst>
          </p:cNvPr>
          <p:cNvGraphicFramePr>
            <a:graphicFrameLocks noGrp="1"/>
          </p:cNvGraphicFramePr>
          <p:nvPr>
            <p:extLst>
              <p:ext uri="{D42A27DB-BD31-4B8C-83A1-F6EECF244321}">
                <p14:modId xmlns:p14="http://schemas.microsoft.com/office/powerpoint/2010/main" val="2949638907"/>
              </p:ext>
            </p:extLst>
          </p:nvPr>
        </p:nvGraphicFramePr>
        <p:xfrm>
          <a:off x="1524000" y="-38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762740063"/>
                    </a:ext>
                  </a:extLst>
                </a:gridCol>
              </a:tblGrid>
              <a:tr h="388620">
                <a:tc>
                  <a:txBody>
                    <a:bodyPr/>
                    <a:lstStyle/>
                    <a:p>
                      <a:pPr algn="ctr"/>
                      <a:r>
                        <a:rPr lang="fr-FR" sz="1800" dirty="0"/>
                        <a:t>Répons de l’Evangile - </a:t>
                      </a:r>
                      <a:r>
                        <a:rPr lang="ar-EG" sz="1800" b="0" i="0" spc="0" baseline="0" dirty="0">
                          <a:solidFill>
                            <a:schemeClr val="tx1"/>
                          </a:solidFill>
                          <a:latin typeface="+mn-lt"/>
                          <a:ea typeface="+mn-ea"/>
                          <a:cs typeface="+mn-cs"/>
                        </a:rPr>
                        <a:t>مرد </a:t>
                      </a:r>
                      <a:r>
                        <a:rPr lang="ar-EG" sz="1800" b="0" i="0" spc="0" baseline="0" dirty="0" err="1">
                          <a:solidFill>
                            <a:schemeClr val="tx1"/>
                          </a:solidFill>
                          <a:latin typeface="+mn-lt"/>
                          <a:ea typeface="+mn-ea"/>
                          <a:cs typeface="+mn-cs"/>
                        </a:rPr>
                        <a:t>الأنجيل</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4980293"/>
                  </a:ext>
                </a:extLst>
              </a:tr>
            </a:tbl>
          </a:graphicData>
        </a:graphic>
      </p:graphicFrame>
      <p:sp>
        <p:nvSpPr>
          <p:cNvPr id="26" name="Text Box 14">
            <a:hlinkClick r:id="rId19" action="ppaction://hlinksldjump"/>
            <a:extLst>
              <a:ext uri="{FF2B5EF4-FFF2-40B4-BE49-F238E27FC236}">
                <a16:creationId xmlns:a16="http://schemas.microsoft.com/office/drawing/2014/main" id="{609F5B9A-5504-4B13-9341-80A3007ABE24}"/>
              </a:ext>
            </a:extLst>
          </p:cNvPr>
          <p:cNvSpPr txBox="1">
            <a:spLocks noChangeArrowheads="1"/>
          </p:cNvSpPr>
          <p:nvPr/>
        </p:nvSpPr>
        <p:spPr bwMode="auto">
          <a:xfrm>
            <a:off x="2787551" y="3167321"/>
            <a:ext cx="1860601" cy="522516"/>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عيد القيامة</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8" name="Text Box 8">
            <a:hlinkClick r:id="rId20" action="ppaction://hlinksldjump"/>
            <a:extLst>
              <a:ext uri="{FF2B5EF4-FFF2-40B4-BE49-F238E27FC236}">
                <a16:creationId xmlns:a16="http://schemas.microsoft.com/office/drawing/2014/main" id="{9958537A-37AD-4781-91AE-5D0875807BEA}"/>
              </a:ext>
            </a:extLst>
          </p:cNvPr>
          <p:cNvSpPr txBox="1">
            <a:spLocks noChangeArrowheads="1"/>
          </p:cNvSpPr>
          <p:nvPr/>
        </p:nvSpPr>
        <p:spPr bwMode="auto">
          <a:xfrm>
            <a:off x="6896706" y="2137965"/>
            <a:ext cx="1757391" cy="445543"/>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Samedi de Lazare</a:t>
            </a:r>
          </a:p>
          <a:p>
            <a:pPr algn="ctr" defTabSz="914400" rtl="1" fontAlgn="base">
              <a:lnSpc>
                <a:spcPct val="90000"/>
              </a:lnSpc>
              <a:spcBef>
                <a:spcPct val="0"/>
              </a:spcBef>
              <a:spcAft>
                <a:spcPct val="0"/>
              </a:spcAft>
              <a:defRPr/>
            </a:pPr>
            <a:r>
              <a:rPr lang="ar-EG" sz="1600" dirty="0">
                <a:latin typeface="Arial" charset="0"/>
              </a:rPr>
              <a:t>سبت لعازر</a:t>
            </a:r>
            <a:endParaRPr lang="en-CA" sz="1600" dirty="0">
              <a:latin typeface="Arial" charset="0"/>
            </a:endParaRPr>
          </a:p>
        </p:txBody>
      </p:sp>
      <p:sp>
        <p:nvSpPr>
          <p:cNvPr id="29" name="Text Box 7">
            <a:hlinkClick r:id="rId21" action="ppaction://hlinksldjump"/>
            <a:extLst>
              <a:ext uri="{FF2B5EF4-FFF2-40B4-BE49-F238E27FC236}">
                <a16:creationId xmlns:a16="http://schemas.microsoft.com/office/drawing/2014/main" id="{8A6C05B3-8B9A-419A-883B-AB887EBDD1F0}"/>
              </a:ext>
            </a:extLst>
          </p:cNvPr>
          <p:cNvSpPr txBox="1">
            <a:spLocks noChangeArrowheads="1"/>
          </p:cNvSpPr>
          <p:nvPr/>
        </p:nvSpPr>
        <p:spPr bwMode="auto">
          <a:xfrm>
            <a:off x="6282925" y="487157"/>
            <a:ext cx="1560836" cy="616591"/>
          </a:xfrm>
          <a:prstGeom prst="rect">
            <a:avLst/>
          </a:prstGeom>
          <a:solidFill>
            <a:schemeClr val="accent1"/>
          </a:solidFill>
          <a:ln w="57150" cmpd="thickThin">
            <a:solidFill>
              <a:schemeClr val="tx1"/>
            </a:solidFill>
            <a:miter lim="800000"/>
            <a:headEnd/>
            <a:tailEnd/>
          </a:ln>
        </p:spPr>
        <p:txBody>
          <a:bodyPr wrap="square" tIns="0" bIns="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Paramoun</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de la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lang="ar-EG" dirty="0"/>
              <a:t>برمون الميلاد</a:t>
            </a:r>
            <a:endParaRPr lang="en-CA" dirty="0"/>
          </a:p>
        </p:txBody>
      </p:sp>
      <p:sp>
        <p:nvSpPr>
          <p:cNvPr id="31" name="Text Box 40">
            <a:hlinkClick r:id="rId22" action="ppaction://hlinksldjump"/>
            <a:extLst>
              <a:ext uri="{FF2B5EF4-FFF2-40B4-BE49-F238E27FC236}">
                <a16:creationId xmlns:a16="http://schemas.microsoft.com/office/drawing/2014/main" id="{720732AB-8A6C-4DB6-9010-97D28C2DA2AF}"/>
              </a:ext>
            </a:extLst>
          </p:cNvPr>
          <p:cNvSpPr txBox="1">
            <a:spLocks noChangeArrowheads="1"/>
          </p:cNvSpPr>
          <p:nvPr/>
        </p:nvSpPr>
        <p:spPr bwMode="auto">
          <a:xfrm>
            <a:off x="955" y="1348660"/>
            <a:ext cx="1131775" cy="445543"/>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Circoncison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2" name="Text Box 7">
            <a:hlinkClick r:id="rId23" action="ppaction://hlinksldjump"/>
            <a:extLst>
              <a:ext uri="{FF2B5EF4-FFF2-40B4-BE49-F238E27FC236}">
                <a16:creationId xmlns:a16="http://schemas.microsoft.com/office/drawing/2014/main" id="{57F06E8D-B360-4A0D-BE03-11D329538865}"/>
              </a:ext>
            </a:extLst>
          </p:cNvPr>
          <p:cNvSpPr txBox="1">
            <a:spLocks noChangeArrowheads="1"/>
          </p:cNvSpPr>
          <p:nvPr/>
        </p:nvSpPr>
        <p:spPr bwMode="auto">
          <a:xfrm>
            <a:off x="1228090" y="1308044"/>
            <a:ext cx="1493832" cy="530725"/>
          </a:xfrm>
          <a:prstGeom prst="rect">
            <a:avLst/>
          </a:prstGeom>
          <a:solidFill>
            <a:schemeClr val="accent1"/>
          </a:solidFill>
          <a:ln w="57150" cmpd="thickThin">
            <a:solidFill>
              <a:schemeClr val="tx1"/>
            </a:solidFill>
            <a:miter lim="800000"/>
            <a:headEnd/>
            <a:tailEnd/>
          </a:ln>
        </p:spPr>
        <p:txBody>
          <a:bodyPr wrap="square" tIns="0" bIns="0" anchor="ctr" anchorCtr="0">
            <a:noAutofit/>
          </a:bodyPr>
          <a:lstStyle/>
          <a:p>
            <a:pPr lvl="0" algn="ctr" defTabSz="914400" fontAlgn="base">
              <a:lnSpc>
                <a:spcPct val="90000"/>
              </a:lnSpc>
              <a:spcBef>
                <a:spcPct val="0"/>
              </a:spcBef>
              <a:spcAft>
                <a:spcPct val="0"/>
              </a:spcAft>
              <a:defRPr/>
            </a:pPr>
            <a:r>
              <a:rPr lang="en-CA" sz="1200" dirty="0" err="1"/>
              <a:t>Paramoun</a:t>
            </a:r>
            <a:r>
              <a:rPr lang="en-CA" sz="1200" dirty="0"/>
              <a:t> de </a:t>
            </a:r>
            <a:r>
              <a:rPr lang="en-CA" sz="1200" dirty="0" err="1"/>
              <a:t>l’Epiphanie</a:t>
            </a:r>
            <a:endParaRPr lang="en-CA" sz="1200" dirty="0"/>
          </a:p>
          <a:p>
            <a:pPr lvl="0" algn="ctr" defTabSz="914400" fontAlgn="base">
              <a:lnSpc>
                <a:spcPct val="90000"/>
              </a:lnSpc>
              <a:spcBef>
                <a:spcPct val="0"/>
              </a:spcBef>
              <a:spcAft>
                <a:spcPct val="0"/>
              </a:spcAft>
              <a:defRPr/>
            </a:pPr>
            <a:r>
              <a:rPr lang="ar-EG" sz="1200" dirty="0"/>
              <a:t>برمون الغطاس</a:t>
            </a:r>
          </a:p>
        </p:txBody>
      </p:sp>
      <p:sp>
        <p:nvSpPr>
          <p:cNvPr id="30" name="Text Box 44">
            <a:hlinkClick r:id="rId24" action="ppaction://hlinksldjump"/>
            <a:extLst>
              <a:ext uri="{FF2B5EF4-FFF2-40B4-BE49-F238E27FC236}">
                <a16:creationId xmlns:a16="http://schemas.microsoft.com/office/drawing/2014/main" id="{E3F5DFC2-F6FB-46E2-87D9-CD39249102E1}"/>
              </a:ext>
            </a:extLst>
          </p:cNvPr>
          <p:cNvSpPr txBox="1">
            <a:spLocks noChangeArrowheads="1"/>
          </p:cNvSpPr>
          <p:nvPr/>
        </p:nvSpPr>
        <p:spPr bwMode="auto">
          <a:xfrm>
            <a:off x="4204325" y="1308044"/>
            <a:ext cx="1456919" cy="49387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3" name="Text Box 44">
            <a:hlinkClick r:id="rId25" action="ppaction://hlinksldjump"/>
            <a:extLst>
              <a:ext uri="{FF2B5EF4-FFF2-40B4-BE49-F238E27FC236}">
                <a16:creationId xmlns:a16="http://schemas.microsoft.com/office/drawing/2014/main" id="{AF5B6A27-B5EA-4AAA-B448-904061D60A10}"/>
              </a:ext>
            </a:extLst>
          </p:cNvPr>
          <p:cNvSpPr txBox="1">
            <a:spLocks noChangeArrowheads="1"/>
          </p:cNvSpPr>
          <p:nvPr/>
        </p:nvSpPr>
        <p:spPr bwMode="auto">
          <a:xfrm>
            <a:off x="5771285" y="1310693"/>
            <a:ext cx="1551351" cy="48351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fr-FR" sz="1400" dirty="0">
                <a:latin typeface="Arial" charset="0"/>
                <a:cs typeface="Arial" charset="0"/>
              </a:rPr>
              <a:t>Jeune de </a:t>
            </a:r>
            <a:r>
              <a:rPr lang="fr-FR" sz="1400" dirty="0" err="1">
                <a:latin typeface="Arial" charset="0"/>
                <a:cs typeface="Arial" charset="0"/>
              </a:rPr>
              <a:t>Nivive</a:t>
            </a:r>
            <a:endParaRPr lang="fr-FR" sz="1400" dirty="0">
              <a:latin typeface="Arial" charset="0"/>
              <a:cs typeface="Arial" charset="0"/>
            </a:endParaRPr>
          </a:p>
          <a:p>
            <a:pPr algn="ctr" defTabSz="914400" fontAlgn="base">
              <a:lnSpc>
                <a:spcPct val="90000"/>
              </a:lnSpc>
              <a:spcBef>
                <a:spcPct val="0"/>
              </a:spcBef>
              <a:spcAft>
                <a:spcPct val="0"/>
              </a:spcAft>
              <a:defRPr/>
            </a:pPr>
            <a:r>
              <a:rPr lang="ar-EG" sz="1400" dirty="0">
                <a:solidFill>
                  <a:srgbClr val="FFFFFF"/>
                </a:solidFill>
                <a:latin typeface="Arial" charset="0"/>
                <a:cs typeface="Arial" charset="0"/>
              </a:rPr>
              <a:t>صيام يونان</a:t>
            </a:r>
            <a:endParaRPr lang="en-CA" sz="1400" dirty="0">
              <a:solidFill>
                <a:srgbClr val="FFFFFF"/>
              </a:solidFill>
              <a:latin typeface="Arial" charset="0"/>
              <a:cs typeface="Arial" charset="0"/>
            </a:endParaRPr>
          </a:p>
        </p:txBody>
      </p:sp>
      <p:sp>
        <p:nvSpPr>
          <p:cNvPr id="34" name="Text Box 45">
            <a:hlinkClick r:id="rId26" action="ppaction://hlinksldjump"/>
            <a:extLst>
              <a:ext uri="{FF2B5EF4-FFF2-40B4-BE49-F238E27FC236}">
                <a16:creationId xmlns:a16="http://schemas.microsoft.com/office/drawing/2014/main" id="{130BEEE0-A272-498E-AA52-38546BF8FA86}"/>
              </a:ext>
            </a:extLst>
          </p:cNvPr>
          <p:cNvSpPr txBox="1">
            <a:spLocks noChangeArrowheads="1"/>
          </p:cNvSpPr>
          <p:nvPr/>
        </p:nvSpPr>
        <p:spPr bwMode="auto">
          <a:xfrm>
            <a:off x="7409184" y="1230350"/>
            <a:ext cx="1725363" cy="609595"/>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Présentation</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du Christ 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5" name="Text Box 17">
            <a:hlinkClick r:id="rId27" action="ppaction://hlinksldjump"/>
            <a:extLst>
              <a:ext uri="{FF2B5EF4-FFF2-40B4-BE49-F238E27FC236}">
                <a16:creationId xmlns:a16="http://schemas.microsoft.com/office/drawing/2014/main" id="{118032B2-0DE2-4945-B61B-5C151B72F8F4}"/>
              </a:ext>
            </a:extLst>
          </p:cNvPr>
          <p:cNvSpPr txBox="1">
            <a:spLocks noChangeArrowheads="1"/>
          </p:cNvSpPr>
          <p:nvPr/>
        </p:nvSpPr>
        <p:spPr bwMode="auto">
          <a:xfrm>
            <a:off x="2528211" y="2137965"/>
            <a:ext cx="1668445" cy="427035"/>
          </a:xfrm>
          <a:prstGeom prst="rect">
            <a:avLst/>
          </a:prstGeom>
          <a:solidFill>
            <a:schemeClr val="accent1"/>
          </a:solidFill>
          <a:ln w="57150" cmpd="thickThin">
            <a:solidFill>
              <a:schemeClr val="tx1"/>
            </a:solidFill>
            <a:miter lim="800000"/>
            <a:headEnd/>
            <a:tailEnd/>
          </a:ln>
          <a:effectLst/>
        </p:spPr>
        <p:txBody>
          <a:bodyPr wrap="square" tIns="0" bIns="0" anchor="ctr" anchorCtr="0">
            <a:noAutofit/>
          </a:bodyPr>
          <a:lstStyle/>
          <a:p>
            <a:pPr algn="ctr">
              <a:spcBef>
                <a:spcPct val="0"/>
              </a:spcBef>
            </a:pPr>
            <a:r>
              <a:rPr lang="en-CA" sz="1400" dirty="0" err="1">
                <a:latin typeface="Arial" charset="0"/>
              </a:rPr>
              <a:t>Annonciation</a:t>
            </a:r>
            <a:endParaRPr lang="en-CA" sz="1400" dirty="0">
              <a:latin typeface="Arial" charset="0"/>
            </a:endParaRPr>
          </a:p>
          <a:p>
            <a:pPr algn="ctr">
              <a:spcBef>
                <a:spcPct val="0"/>
              </a:spcBef>
            </a:pPr>
            <a:r>
              <a:rPr lang="ar-EG" sz="1400" dirty="0">
                <a:solidFill>
                  <a:srgbClr val="FFFFFF"/>
                </a:solidFill>
                <a:latin typeface="Arial" charset="0"/>
                <a:cs typeface="Arial" charset="0"/>
              </a:rPr>
              <a:t>عيد البشارة</a:t>
            </a:r>
            <a:endParaRPr lang="en-CA" sz="1400" dirty="0">
              <a:solidFill>
                <a:srgbClr val="FFFFFF"/>
              </a:solidFill>
              <a:latin typeface="Arial" charset="0"/>
              <a:cs typeface="Arial" charset="0"/>
            </a:endParaRPr>
          </a:p>
        </p:txBody>
      </p:sp>
      <p:sp>
        <p:nvSpPr>
          <p:cNvPr id="3" name="AutoShape 12">
            <a:hlinkClick r:id="" action="ppaction://noaction" highlightClick="1"/>
            <a:extLst>
              <a:ext uri="{FF2B5EF4-FFF2-40B4-BE49-F238E27FC236}">
                <a16:creationId xmlns:a16="http://schemas.microsoft.com/office/drawing/2014/main" id="{69254FE7-5CFB-45C7-9387-B0BAA595930E}"/>
              </a:ext>
            </a:extLst>
          </p:cNvPr>
          <p:cNvSpPr>
            <a:spLocks noChangeArrowheads="1"/>
          </p:cNvSpPr>
          <p:nvPr/>
        </p:nvSpPr>
        <p:spPr bwMode="auto">
          <a:xfrm>
            <a:off x="1165089" y="3941708"/>
            <a:ext cx="2320180" cy="816761"/>
          </a:xfrm>
          <a:prstGeom prst="actionButtonBlank">
            <a:avLst/>
          </a:prstGeom>
          <a:solidFill>
            <a:srgbClr val="008080">
              <a:alpha val="71000"/>
            </a:srgbClr>
          </a:solidFill>
          <a:ln w="60325" cmpd="thickThin">
            <a:solidFill>
              <a:schemeClr val="tx1"/>
            </a:solidFill>
            <a:miter lim="800000"/>
            <a:headEnd/>
            <a:tailEnd/>
          </a:ln>
        </p:spPr>
        <p:txBody>
          <a:bodyPr wrap="none" anchor="t" anchorCtr="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1400" b="0" i="0" u="none" strike="noStrike" kern="1200" cap="none" spc="0" normalizeH="0" baseline="0" noProof="0" dirty="0">
                <a:ln>
                  <a:noFill/>
                </a:ln>
                <a:solidFill>
                  <a:srgbClr val="FFFFFF"/>
                </a:solidFill>
                <a:effectLst/>
                <a:uLnTx/>
                <a:uFillTx/>
                <a:latin typeface="Arial" charset="0"/>
                <a:ea typeface="+mn-ea"/>
                <a:cs typeface="Arial" charset="0"/>
              </a:rPr>
              <a:t>Jeûne/Fêtes de la Vierge</a:t>
            </a:r>
            <a:endParaRPr lang="fr-FR" sz="1400" dirty="0">
              <a:solidFill>
                <a:srgbClr val="FFFFFF"/>
              </a:solidFill>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ar-AE" sz="1400" b="0" i="0" u="none" strike="noStrike" kern="1200" cap="none" spc="0" normalizeH="0" baseline="0" noProof="0" dirty="0">
                <a:ln>
                  <a:noFill/>
                </a:ln>
                <a:solidFill>
                  <a:srgbClr val="FFFFFF"/>
                </a:solidFill>
                <a:effectLst/>
                <a:uLnTx/>
                <a:uFillTx/>
                <a:latin typeface="Arial" charset="0"/>
                <a:ea typeface="+mn-ea"/>
                <a:cs typeface="Arial" charset="0"/>
              </a:rPr>
              <a:t>صوم العذراء مريم</a:t>
            </a:r>
            <a:endParaRPr kumimoji="0" lang="fr-FR"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 name="Text Box 11">
            <a:hlinkClick r:id="rId28" action="ppaction://hlinksldjump"/>
            <a:extLst>
              <a:ext uri="{FF2B5EF4-FFF2-40B4-BE49-F238E27FC236}">
                <a16:creationId xmlns:a16="http://schemas.microsoft.com/office/drawing/2014/main" id="{E606E315-67EB-4F22-8057-4B824DA401F9}"/>
              </a:ext>
            </a:extLst>
          </p:cNvPr>
          <p:cNvSpPr txBox="1">
            <a:spLocks noChangeArrowheads="1"/>
          </p:cNvSpPr>
          <p:nvPr/>
        </p:nvSpPr>
        <p:spPr bwMode="auto">
          <a:xfrm>
            <a:off x="1193745" y="4405048"/>
            <a:ext cx="612093" cy="322185"/>
          </a:xfrm>
          <a:prstGeom prst="rect">
            <a:avLst/>
          </a:prstGeom>
          <a:solidFill>
            <a:srgbClr val="00CC99"/>
          </a:solidFill>
          <a:ln w="57150" cmpd="thickThin">
            <a:noFill/>
            <a:miter lim="800000"/>
            <a:headEnd/>
            <a:tailEnd/>
          </a:ln>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Veille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عشية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Text Box 11">
            <a:hlinkClick r:id="rId29" action="ppaction://hlinksldjump"/>
            <a:extLst>
              <a:ext uri="{FF2B5EF4-FFF2-40B4-BE49-F238E27FC236}">
                <a16:creationId xmlns:a16="http://schemas.microsoft.com/office/drawing/2014/main" id="{F713E157-2473-42AF-9B7F-A707B9DCB808}"/>
              </a:ext>
            </a:extLst>
          </p:cNvPr>
          <p:cNvSpPr txBox="1">
            <a:spLocks noChangeArrowheads="1"/>
          </p:cNvSpPr>
          <p:nvPr/>
        </p:nvSpPr>
        <p:spPr bwMode="auto">
          <a:xfrm>
            <a:off x="2844626" y="4405048"/>
            <a:ext cx="612093" cy="322186"/>
          </a:xfrm>
          <a:prstGeom prst="rect">
            <a:avLst/>
          </a:prstGeom>
          <a:solidFill>
            <a:srgbClr val="00CC99"/>
          </a:solidFill>
          <a:ln w="57150" cmpd="thickThin">
            <a:noFill/>
            <a:miter lim="800000"/>
            <a:headEnd/>
            <a:tailEnd/>
          </a:ln>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Aube</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باكر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Text Box 17">
            <a:hlinkClick r:id="rId30" action="ppaction://hlinksldjump"/>
            <a:extLst>
              <a:ext uri="{FF2B5EF4-FFF2-40B4-BE49-F238E27FC236}">
                <a16:creationId xmlns:a16="http://schemas.microsoft.com/office/drawing/2014/main" id="{717AC16D-2795-465C-87C4-588468E6122B}"/>
              </a:ext>
            </a:extLst>
          </p:cNvPr>
          <p:cNvSpPr txBox="1">
            <a:spLocks noChangeArrowheads="1"/>
          </p:cNvSpPr>
          <p:nvPr/>
        </p:nvSpPr>
        <p:spPr bwMode="auto">
          <a:xfrm>
            <a:off x="5800090" y="4043422"/>
            <a:ext cx="2003190" cy="549528"/>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lvl="0" algn="ctr" defTabSz="914400" rtl="1" fontAlgn="base">
              <a:lnSpc>
                <a:spcPct val="90000"/>
              </a:lnSpc>
              <a:spcBef>
                <a:spcPct val="0"/>
              </a:spcBef>
              <a:spcAft>
                <a:spcPct val="0"/>
              </a:spcAft>
              <a:defRPr/>
            </a:pPr>
            <a:r>
              <a:rPr lang="en-CA" sz="1600" dirty="0">
                <a:solidFill>
                  <a:srgbClr val="FFFFFF"/>
                </a:solidFill>
                <a:latin typeface="Arial" charset="0"/>
                <a:cs typeface="Arial" charset="0"/>
              </a:rPr>
              <a:t>29 du </a:t>
            </a:r>
            <a:r>
              <a:rPr lang="en-CA" sz="1600" dirty="0" err="1">
                <a:solidFill>
                  <a:srgbClr val="FFFFFF"/>
                </a:solidFill>
                <a:latin typeface="Arial" charset="0"/>
                <a:cs typeface="Arial" charset="0"/>
              </a:rPr>
              <a:t>mois</a:t>
            </a:r>
            <a:r>
              <a:rPr lang="en-CA" sz="1600" dirty="0">
                <a:solidFill>
                  <a:srgbClr val="FFFFFF"/>
                </a:solidFill>
                <a:latin typeface="Arial" charset="0"/>
                <a:cs typeface="Arial" charset="0"/>
              </a:rPr>
              <a:t> </a:t>
            </a:r>
            <a:r>
              <a:rPr lang="en-CA" sz="1600" dirty="0" err="1">
                <a:solidFill>
                  <a:srgbClr val="FFFFFF"/>
                </a:solidFill>
                <a:latin typeface="Arial" charset="0"/>
                <a:cs typeface="Arial" charset="0"/>
              </a:rPr>
              <a:t>copte</a:t>
            </a:r>
            <a:endParaRPr lang="en-CA" sz="1600" dirty="0">
              <a:solidFill>
                <a:srgbClr val="FFFFFF"/>
              </a:solidFill>
              <a:latin typeface="Arial" charset="0"/>
              <a:cs typeface="Arial" charset="0"/>
            </a:endParaRPr>
          </a:p>
          <a:p>
            <a:pPr algn="ctr" defTabSz="914400" rtl="1" fontAlgn="base">
              <a:lnSpc>
                <a:spcPct val="90000"/>
              </a:lnSpc>
              <a:spcBef>
                <a:spcPct val="0"/>
              </a:spcBef>
              <a:spcAft>
                <a:spcPct val="0"/>
              </a:spcAft>
              <a:defRPr/>
            </a:pPr>
            <a:r>
              <a:rPr lang="ar-EG" sz="1600" dirty="0">
                <a:solidFill>
                  <a:srgbClr val="FFFFFF"/>
                </a:solidFill>
              </a:rPr>
              <a:t>يوم 29 من الشهر القبطي</a:t>
            </a:r>
            <a:endParaRPr lang="en-CA" sz="1600" dirty="0">
              <a:solidFill>
                <a:srgbClr val="FFFFFF"/>
              </a:solidFill>
            </a:endParaRPr>
          </a:p>
        </p:txBody>
      </p:sp>
      <p:sp>
        <p:nvSpPr>
          <p:cNvPr id="8" name="Text Box 17">
            <a:hlinkClick r:id="rId31" action="ppaction://hlinksldjump"/>
            <a:extLst>
              <a:ext uri="{FF2B5EF4-FFF2-40B4-BE49-F238E27FC236}">
                <a16:creationId xmlns:a16="http://schemas.microsoft.com/office/drawing/2014/main" id="{F5B5DB69-BDB8-3B9D-1815-9D8F460CBA7B}"/>
              </a:ext>
            </a:extLst>
          </p:cNvPr>
          <p:cNvSpPr txBox="1">
            <a:spLocks noChangeArrowheads="1"/>
          </p:cNvSpPr>
          <p:nvPr/>
        </p:nvSpPr>
        <p:spPr bwMode="auto">
          <a:xfrm>
            <a:off x="3646176" y="4037521"/>
            <a:ext cx="2012557" cy="549528"/>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lvl="0" algn="ctr" defTabSz="914400" fontAlgn="base">
              <a:lnSpc>
                <a:spcPct val="90000"/>
              </a:lnSpc>
              <a:spcBef>
                <a:spcPct val="0"/>
              </a:spcBef>
              <a:spcAft>
                <a:spcPct val="0"/>
              </a:spcAft>
              <a:defRPr/>
            </a:pPr>
            <a:r>
              <a:rPr lang="en-CA" sz="1600" dirty="0">
                <a:solidFill>
                  <a:srgbClr val="FFFFFF"/>
                </a:solidFill>
                <a:latin typeface="Arial" charset="0"/>
                <a:cs typeface="Arial" charset="0"/>
              </a:rPr>
              <a:t>Transfiguration</a:t>
            </a:r>
          </a:p>
          <a:p>
            <a:pPr lvl="0" algn="ctr" defTabSz="914400" rtl="1" fontAlgn="base">
              <a:lnSpc>
                <a:spcPct val="90000"/>
              </a:lnSpc>
              <a:spcBef>
                <a:spcPct val="0"/>
              </a:spcBef>
              <a:spcAft>
                <a:spcPct val="0"/>
              </a:spcAft>
              <a:defRPr/>
            </a:pPr>
            <a:r>
              <a:rPr lang="ar-EG" dirty="0" err="1">
                <a:solidFill>
                  <a:srgbClr val="FFFFFF"/>
                </a:solidFill>
                <a:latin typeface="Arial" charset="0"/>
                <a:cs typeface="Arial" charset="0"/>
              </a:rPr>
              <a:t>التجلى</a:t>
            </a:r>
            <a:endParaRPr lang="en-CA" dirty="0">
              <a:solidFill>
                <a:srgbClr val="FFFFFF"/>
              </a:solidFill>
              <a:latin typeface="Arial" charset="0"/>
              <a:cs typeface="Arial" charset="0"/>
            </a:endParaRPr>
          </a:p>
        </p:txBody>
      </p:sp>
    </p:spTree>
  </p:cSld>
  <p:clrMapOvr>
    <a:masterClrMapping/>
  </p:clrMapOvr>
  <p:transition/>
</p:sld>
</file>

<file path=ppt/slides/slide1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8619" name="Group 27"/>
          <p:cNvGraphicFramePr>
            <a:graphicFrameLocks noGrp="1"/>
          </p:cNvGraphicFramePr>
          <p:nvPr/>
        </p:nvGraphicFramePr>
        <p:xfrm>
          <a:off x="0" y="171450"/>
          <a:ext cx="9144000" cy="4260850"/>
        </p:xfrm>
        <a:graphic>
          <a:graphicData uri="http://schemas.openxmlformats.org/drawingml/2006/table">
            <a:tbl>
              <a:tblPr/>
              <a:tblGrid>
                <a:gridCol w="5467350">
                  <a:extLst>
                    <a:ext uri="{9D8B030D-6E8A-4147-A177-3AD203B41FA5}">
                      <a16:colId xmlns:a16="http://schemas.microsoft.com/office/drawing/2014/main" val="20000"/>
                    </a:ext>
                  </a:extLst>
                </a:gridCol>
                <a:gridCol w="3676650">
                  <a:extLst>
                    <a:ext uri="{9D8B030D-6E8A-4147-A177-3AD203B41FA5}">
                      <a16:colId xmlns:a16="http://schemas.microsoft.com/office/drawing/2014/main" val="20001"/>
                    </a:ext>
                  </a:extLst>
                </a:gridCol>
              </a:tblGrid>
              <a:tr h="1759067">
                <a:tc>
                  <a:txBody>
                    <a:bodyPr/>
                    <a:lstStyle/>
                    <a:p>
                      <a:pPr algn="ctr"/>
                      <a:r>
                        <a:rPr lang="fr-FR" sz="2400" b="0" i="0" u="none" strike="noStrike" kern="1200" baseline="0" dirty="0">
                          <a:solidFill>
                            <a:schemeClr val="tx1"/>
                          </a:solidFill>
                          <a:latin typeface="+mn-lt"/>
                          <a:ea typeface="+mn-ea"/>
                          <a:cs typeface="+mn-cs"/>
                        </a:rPr>
                        <a:t>Alléluia </a:t>
                      </a:r>
                      <a:r>
                        <a:rPr lang="fr-FR" sz="2400" b="0" i="0" u="none" strike="noStrike" kern="1200" baseline="0" dirty="0" err="1">
                          <a:solidFill>
                            <a:schemeClr val="tx1"/>
                          </a:solidFill>
                          <a:latin typeface="+mn-lt"/>
                          <a:ea typeface="+mn-ea"/>
                          <a:cs typeface="+mn-cs"/>
                        </a:rPr>
                        <a:t>Alleluia</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err="1">
                          <a:solidFill>
                            <a:schemeClr val="tx1"/>
                          </a:solidFill>
                          <a:latin typeface="+mn-lt"/>
                          <a:ea typeface="+mn-ea"/>
                          <a:cs typeface="+mn-cs"/>
                        </a:rPr>
                        <a:t>Alleluia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Alleluia</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a:solidFill>
                            <a:schemeClr val="tx1"/>
                          </a:solidFill>
                          <a:latin typeface="+mn-lt"/>
                          <a:ea typeface="+mn-ea"/>
                          <a:cs typeface="+mn-cs"/>
                        </a:rPr>
                        <a:t>Jésus-Christ le Roi de gloire </a:t>
                      </a:r>
                    </a:p>
                    <a:p>
                      <a:pPr algn="ctr"/>
                      <a:r>
                        <a:rPr lang="fr-FR" sz="2400" b="0" i="0" u="none" strike="noStrike" kern="1200" baseline="0" dirty="0">
                          <a:solidFill>
                            <a:schemeClr val="tx1"/>
                          </a:solidFill>
                          <a:latin typeface="+mn-lt"/>
                          <a:ea typeface="+mn-ea"/>
                          <a:cs typeface="+mn-cs"/>
                        </a:rPr>
                        <a:t>Est ressuscité des morts.</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هلليلويا هلليلويا</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هلليلويا هلليلويا.</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يسوع المسيح ملك المجد</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قام من بين الأموات .</a:t>
                      </a:r>
                      <a:endParaRPr kumimoji="0" lang="en-US" sz="24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01783">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 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 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aftwnf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eymwout</a:t>
                      </a:r>
                      <a:r>
                        <a:rPr kumimoji="0" lang="en-US" sz="3600" b="0" i="0" u="none" strike="noStrike" cap="none" normalizeH="0" baseline="0" dirty="0">
                          <a:ln>
                            <a:noFill/>
                          </a:ln>
                          <a:solidFill>
                            <a:srgbClr val="FFFF00"/>
                          </a:solidFill>
                          <a:effectLst/>
                          <a:latin typeface="Coptic1" pitchFamily="2" charset="0"/>
                          <a:cs typeface="Arial" charset="0"/>
                        </a:rPr>
                        <a:t>. </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4B1B0AD3-A0DA-460F-A159-D22377BEC52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09795" y="3542453"/>
            <a:ext cx="1334205" cy="1601047"/>
          </a:xfrm>
          <a:prstGeom prst="rect">
            <a:avLst/>
          </a:prstGeom>
        </p:spPr>
      </p:pic>
    </p:spTree>
    <p:extLst>
      <p:ext uri="{BB962C8B-B14F-4D97-AF65-F5344CB8AC3E}">
        <p14:creationId xmlns:p14="http://schemas.microsoft.com/office/powerpoint/2010/main" val="1690826208"/>
      </p:ext>
    </p:extLst>
  </p:cSld>
  <p:clrMapOvr>
    <a:masterClrMapping/>
  </p:clrMapOvr>
  <p:transition/>
</p:sld>
</file>

<file path=ppt/slides/slide1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40665" name="Group 25"/>
          <p:cNvGraphicFramePr>
            <a:graphicFrameLocks noGrp="1"/>
          </p:cNvGraphicFramePr>
          <p:nvPr/>
        </p:nvGraphicFramePr>
        <p:xfrm>
          <a:off x="0" y="303584"/>
          <a:ext cx="9144000" cy="3976586"/>
        </p:xfrm>
        <a:graphic>
          <a:graphicData uri="http://schemas.openxmlformats.org/drawingml/2006/table">
            <a:tbl>
              <a:tblPr/>
              <a:tblGrid>
                <a:gridCol w="5453974">
                  <a:extLst>
                    <a:ext uri="{9D8B030D-6E8A-4147-A177-3AD203B41FA5}">
                      <a16:colId xmlns:a16="http://schemas.microsoft.com/office/drawing/2014/main" val="20000"/>
                    </a:ext>
                  </a:extLst>
                </a:gridCol>
                <a:gridCol w="3690026">
                  <a:extLst>
                    <a:ext uri="{9D8B030D-6E8A-4147-A177-3AD203B41FA5}">
                      <a16:colId xmlns:a16="http://schemas.microsoft.com/office/drawing/2014/main" val="20001"/>
                    </a:ext>
                  </a:extLst>
                </a:gridCol>
              </a:tblGrid>
              <a:tr h="1739756">
                <a:tc>
                  <a:txBody>
                    <a:bodyPr/>
                    <a:lstStyle/>
                    <a:p>
                      <a:pPr algn="ctr"/>
                      <a:r>
                        <a:rPr lang="fr-FR" sz="2400" b="0" i="0" u="none" strike="noStrike" kern="1200" baseline="0" dirty="0">
                          <a:solidFill>
                            <a:schemeClr val="tx1"/>
                          </a:solidFill>
                          <a:latin typeface="+mn-lt"/>
                          <a:ea typeface="+mn-ea"/>
                          <a:cs typeface="+mn-cs"/>
                        </a:rPr>
                        <a:t>Lui à qui est due la gloire </a:t>
                      </a:r>
                    </a:p>
                    <a:p>
                      <a:pPr algn="ctr"/>
                      <a:r>
                        <a:rPr lang="fr-FR" sz="2400" b="0" i="0" u="none" strike="noStrike" kern="1200" baseline="0" dirty="0">
                          <a:solidFill>
                            <a:schemeClr val="tx1"/>
                          </a:solidFill>
                          <a:latin typeface="+mn-lt"/>
                          <a:ea typeface="+mn-ea"/>
                          <a:cs typeface="+mn-cs"/>
                        </a:rPr>
                        <a:t>Avec Son Père Très-Bon </a:t>
                      </a:r>
                    </a:p>
                    <a:p>
                      <a:pPr algn="ctr"/>
                      <a:r>
                        <a:rPr lang="fr-FR" sz="2400" b="0" i="0" u="none" strike="noStrike" kern="1200" baseline="0" dirty="0">
                          <a:solidFill>
                            <a:schemeClr val="tx1"/>
                          </a:solidFill>
                          <a:latin typeface="+mn-lt"/>
                          <a:ea typeface="+mn-ea"/>
                          <a:cs typeface="+mn-cs"/>
                        </a:rPr>
                        <a:t>Et avec le Saint-Esprit </a:t>
                      </a:r>
                    </a:p>
                    <a:p>
                      <a:pPr algn="ctr"/>
                      <a:r>
                        <a:rPr lang="fr-FR" sz="2400" b="0" i="0" u="none" strike="noStrike" kern="1200" baseline="0" dirty="0">
                          <a:solidFill>
                            <a:schemeClr val="tx1"/>
                          </a:solidFill>
                          <a:latin typeface="+mn-lt"/>
                          <a:ea typeface="+mn-ea"/>
                          <a:cs typeface="+mn-cs"/>
                        </a:rPr>
                        <a:t>Maintenant et à jamais.</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الذى </a:t>
                      </a:r>
                      <a:r>
                        <a:rPr kumimoji="0" lang="ar-SA" sz="2800" b="0" i="0" u="none" strike="noStrike" cap="none" normalizeH="0" baseline="0" dirty="0" err="1">
                          <a:ln>
                            <a:noFill/>
                          </a:ln>
                          <a:solidFill>
                            <a:schemeClr val="tx1"/>
                          </a:solidFill>
                          <a:effectLst/>
                          <a:latin typeface="Arial" charset="0"/>
                          <a:cs typeface="Arial" charset="0"/>
                        </a:rPr>
                        <a:t>ينبغى</a:t>
                      </a:r>
                      <a:r>
                        <a:rPr kumimoji="0" lang="ar-SA" sz="2800" b="0" i="0" u="none" strike="noStrike" cap="none" normalizeH="0" baseline="0" dirty="0">
                          <a:ln>
                            <a:noFill/>
                          </a:ln>
                          <a:solidFill>
                            <a:schemeClr val="tx1"/>
                          </a:solidFill>
                          <a:effectLst/>
                          <a:latin typeface="Arial" charset="0"/>
                          <a:cs typeface="Arial" charset="0"/>
                        </a:rPr>
                        <a:t> له المجد</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مع ابيه الصالح</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 الروح القدس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لآن و الى الأبد.</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3683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3615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2B8197EB-3D59-45AE-A0D6-EBB170AFC922}"/>
              </a:ext>
            </a:extLst>
          </p:cNvPr>
          <p:cNvSpPr>
            <a:spLocks noChangeArrowheads="1"/>
          </p:cNvSpPr>
          <p:nvPr/>
        </p:nvSpPr>
        <p:spPr bwMode="auto">
          <a:xfrm>
            <a:off x="0"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2ème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الثانية</a:t>
            </a:r>
          </a:p>
        </p:txBody>
      </p:sp>
      <p:sp>
        <p:nvSpPr>
          <p:cNvPr id="12" name="AutoShape 36">
            <a:hlinkClick r:id="rId5" action="ppaction://hlinksldjump" highlightClick="1"/>
            <a:extLst>
              <a:ext uri="{FF2B5EF4-FFF2-40B4-BE49-F238E27FC236}">
                <a16:creationId xmlns:a16="http://schemas.microsoft.com/office/drawing/2014/main" id="{733D38E3-4309-4C1A-A5EE-3B76CABCBD39}"/>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644102934"/>
      </p:ext>
    </p:extLst>
  </p:cSld>
  <p:clrMapOvr>
    <a:masterClrMapping/>
  </p:clrMapOvr>
  <p:transition/>
</p:sld>
</file>

<file path=ppt/slides/slide1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8A78F760-0B78-4D59-A058-1B86CE0473F1}"/>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72347334"/>
      </p:ext>
    </p:extLst>
  </p:cSld>
  <p:clrMapOvr>
    <a:masterClrMapping/>
  </p:clrMapOvr>
  <p:transition/>
</p:sld>
</file>

<file path=ppt/slides/slide1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8" name="AutoShape 7">
            <a:hlinkClick r:id="rId3" action="ppaction://hlinksldjump" highlightClick="1"/>
          </p:cNvPr>
          <p:cNvSpPr>
            <a:spLocks noChangeArrowheads="1"/>
          </p:cNvSpPr>
          <p:nvPr/>
        </p:nvSpPr>
        <p:spPr bwMode="auto">
          <a:xfrm>
            <a:off x="473264" y="517766"/>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Michel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الملاك ميخائيل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29" name="AutoShape 8">
            <a:hlinkClick r:id="rId4" action="ppaction://hlinksldjump" highlightClick="1"/>
          </p:cNvPr>
          <p:cNvSpPr>
            <a:spLocks noChangeArrowheads="1"/>
          </p:cNvSpPr>
          <p:nvPr/>
        </p:nvSpPr>
        <p:spPr bwMode="auto">
          <a:xfrm>
            <a:off x="4847443" y="1675801"/>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Marc</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مارمرقس الرسول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31" name="AutoShape 11">
            <a:hlinkClick r:id="rId5" action="ppaction://hlinksldjump" highlightClick="1"/>
          </p:cNvPr>
          <p:cNvSpPr>
            <a:spLocks noChangeArrowheads="1"/>
          </p:cNvSpPr>
          <p:nvPr/>
        </p:nvSpPr>
        <p:spPr bwMode="auto">
          <a:xfrm>
            <a:off x="468098" y="1089653"/>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Gabriel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SA" sz="1400" b="0" i="0" u="none" strike="noStrike" kern="1200" cap="none" spc="0" normalizeH="0" baseline="0" noProof="0" dirty="0">
                <a:ln>
                  <a:noFill/>
                </a:ln>
                <a:solidFill>
                  <a:srgbClr val="FFFFFF"/>
                </a:solidFill>
                <a:effectLst/>
                <a:uLnTx/>
                <a:uFillTx/>
                <a:latin typeface="Arial" charset="0"/>
                <a:ea typeface="+mn-ea"/>
                <a:cs typeface="Arial" charset="0"/>
              </a:rPr>
              <a:t>الملاك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غبريال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32" name="AutoShape 12">
            <a:hlinkClick r:id="rId6" action="ppaction://hlinksldjump" highlightClick="1"/>
          </p:cNvPr>
          <p:cNvSpPr>
            <a:spLocks noChangeArrowheads="1"/>
          </p:cNvSpPr>
          <p:nvPr/>
        </p:nvSpPr>
        <p:spPr bwMode="auto">
          <a:xfrm>
            <a:off x="4845211" y="2752391"/>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Jean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l’Evangéliste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يوحنا الإنجيلى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34" name="AutoShape 15">
            <a:hlinkClick r:id="rId7" action="ppaction://hlinksldjump" highlightClick="1"/>
          </p:cNvPr>
          <p:cNvSpPr>
            <a:spLocks noChangeArrowheads="1"/>
          </p:cNvSpPr>
          <p:nvPr/>
        </p:nvSpPr>
        <p:spPr bwMode="auto">
          <a:xfrm>
            <a:off x="468095" y="1633763"/>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Raphaël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SA" sz="1400" b="0" i="0" u="none" strike="noStrike" kern="1200" cap="none" spc="0" normalizeH="0" baseline="0" noProof="0" dirty="0">
                <a:ln>
                  <a:noFill/>
                </a:ln>
                <a:solidFill>
                  <a:srgbClr val="FFFFFF"/>
                </a:solidFill>
                <a:effectLst/>
                <a:uLnTx/>
                <a:uFillTx/>
                <a:latin typeface="Arial" charset="0"/>
                <a:ea typeface="+mn-ea"/>
                <a:cs typeface="Arial" charset="0"/>
              </a:rPr>
              <a:t>الملاك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رفائيل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37" name="AutoShape 19">
            <a:hlinkClick r:id="rId8" action="ppaction://hlinksldjump" highlightClick="1"/>
          </p:cNvPr>
          <p:cNvSpPr>
            <a:spLocks noChangeArrowheads="1"/>
          </p:cNvSpPr>
          <p:nvPr/>
        </p:nvSpPr>
        <p:spPr bwMode="auto">
          <a:xfrm>
            <a:off x="468097" y="2179836"/>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Souriel</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SA" sz="1400" b="0" i="0" u="none" strike="noStrike" kern="1200" cap="none" spc="0" normalizeH="0" baseline="0" noProof="0" dirty="0">
                <a:ln>
                  <a:noFill/>
                </a:ln>
                <a:solidFill>
                  <a:srgbClr val="FFFFFF"/>
                </a:solidFill>
                <a:effectLst/>
                <a:uLnTx/>
                <a:uFillTx/>
                <a:latin typeface="Arial" charset="0"/>
                <a:ea typeface="+mn-ea"/>
                <a:cs typeface="Arial" charset="0"/>
              </a:rPr>
              <a:t>الملاك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سوريال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38" name="AutoShape 20">
            <a:hlinkClick r:id="rId9" action="ppaction://hlinksldjump" highlightClick="1"/>
          </p:cNvPr>
          <p:cNvSpPr>
            <a:spLocks noChangeArrowheads="1"/>
          </p:cNvSpPr>
          <p:nvPr/>
        </p:nvSpPr>
        <p:spPr bwMode="auto">
          <a:xfrm>
            <a:off x="4842174" y="3304376"/>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Georges</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مارجرجس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40" name="AutoShape 23">
            <a:hlinkClick r:id="rId10" action="ppaction://hlinksldjump" highlightClick="1"/>
          </p:cNvPr>
          <p:cNvSpPr>
            <a:spLocks noChangeArrowheads="1"/>
          </p:cNvSpPr>
          <p:nvPr/>
        </p:nvSpPr>
        <p:spPr bwMode="auto">
          <a:xfrm>
            <a:off x="472233" y="2746717"/>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80000"/>
              </a:lnSpc>
              <a:spcBef>
                <a:spcPct val="0"/>
              </a:spcBef>
              <a:spcAft>
                <a:spcPct val="0"/>
              </a:spcAft>
              <a:buClrTx/>
              <a:buSzTx/>
              <a:buFontTx/>
              <a:buNone/>
              <a:tabLst/>
              <a:defRPr/>
            </a:pPr>
            <a:r>
              <a:rPr kumimoji="0" lang="fr-FR" sz="1400" b="0" i="0" u="none" strike="noStrike" kern="1200" cap="none" spc="0" normalizeH="0" baseline="0" noProof="0" dirty="0">
                <a:ln>
                  <a:noFill/>
                </a:ln>
                <a:solidFill>
                  <a:srgbClr val="FFFFFF"/>
                </a:solidFill>
                <a:effectLst/>
                <a:uLnTx/>
                <a:uFillTx/>
                <a:latin typeface="Arial" charset="0"/>
                <a:ea typeface="+mn-ea"/>
                <a:cs typeface="Arial" charset="0"/>
              </a:rPr>
              <a:t>4 animaux incorporels</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أربعة الكائنات</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41" name="AutoShape 24">
            <a:hlinkClick r:id="rId11" action="ppaction://hlinksldjump" highlightClick="1"/>
          </p:cNvPr>
          <p:cNvSpPr>
            <a:spLocks noChangeArrowheads="1"/>
          </p:cNvSpPr>
          <p:nvPr/>
        </p:nvSpPr>
        <p:spPr bwMode="auto">
          <a:xfrm>
            <a:off x="7005364" y="1094997"/>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تادرس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43" name="AutoShape 27">
            <a:hlinkClick r:id="rId12" action="ppaction://hlinksldjump" highlightClick="1"/>
          </p:cNvPr>
          <p:cNvSpPr>
            <a:spLocks noChangeArrowheads="1"/>
          </p:cNvSpPr>
          <p:nvPr/>
        </p:nvSpPr>
        <p:spPr bwMode="auto">
          <a:xfrm>
            <a:off x="468095" y="3303101"/>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24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Prêtres</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أربعة و عشرين قسيس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46" name="AutoShape 31">
            <a:hlinkClick r:id="rId13" action="ppaction://hlinksldjump" highlightClick="1"/>
          </p:cNvPr>
          <p:cNvSpPr>
            <a:spLocks noChangeArrowheads="1"/>
          </p:cNvSpPr>
          <p:nvPr/>
        </p:nvSpPr>
        <p:spPr bwMode="auto">
          <a:xfrm>
            <a:off x="2666151" y="519056"/>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célestes</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السمائيين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48" name="AutoShape 35">
            <a:hlinkClick r:id="rId14" action="ppaction://hlinksldjump" highlightClick="1"/>
          </p:cNvPr>
          <p:cNvSpPr>
            <a:spLocks noChangeArrowheads="1"/>
          </p:cNvSpPr>
          <p:nvPr/>
        </p:nvSpPr>
        <p:spPr bwMode="auto">
          <a:xfrm>
            <a:off x="2666156" y="1096178"/>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Jean-Baptiste</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يوحنا المعمدان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1" name="AutoShape 39">
            <a:hlinkClick r:id="rId15" action="ppaction://hlinksldjump" highlightClick="1"/>
          </p:cNvPr>
          <p:cNvSpPr>
            <a:spLocks noChangeArrowheads="1"/>
          </p:cNvSpPr>
          <p:nvPr/>
        </p:nvSpPr>
        <p:spPr bwMode="auto">
          <a:xfrm>
            <a:off x="2666153" y="2220940"/>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144,000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Vierge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المائة اربعة واريعين الف بتوليين</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4" name="AutoShape 43">
            <a:hlinkClick r:id="rId16" action="ppaction://hlinksldjump" highlightClick="1"/>
          </p:cNvPr>
          <p:cNvSpPr>
            <a:spLocks noChangeArrowheads="1"/>
          </p:cNvSpPr>
          <p:nvPr/>
        </p:nvSpPr>
        <p:spPr bwMode="auto">
          <a:xfrm>
            <a:off x="4825971" y="517766"/>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Etienne</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إسطفانوس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6" name="AutoShape 47">
            <a:hlinkClick r:id="rId17" action="ppaction://hlinksldjump" highlightClick="1"/>
          </p:cNvPr>
          <p:cNvSpPr>
            <a:spLocks noChangeArrowheads="1"/>
          </p:cNvSpPr>
          <p:nvPr/>
        </p:nvSpPr>
        <p:spPr bwMode="auto">
          <a:xfrm>
            <a:off x="2666153" y="2754902"/>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الرسل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8" name="AutoShape 51">
            <a:hlinkClick r:id="rId18" action="ppaction://hlinksldjump" highlightClick="1"/>
          </p:cNvPr>
          <p:cNvSpPr>
            <a:spLocks noChangeArrowheads="1"/>
          </p:cNvSpPr>
          <p:nvPr/>
        </p:nvSpPr>
        <p:spPr bwMode="auto">
          <a:xfrm>
            <a:off x="4845211" y="1096233"/>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Pierre et St Paul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القديسان بولس وبطرس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61" name="AutoShape 54">
            <a:hlinkClick r:id="rId19" action="ppaction://hlinksldjump" highlightClick="1"/>
          </p:cNvPr>
          <p:cNvSpPr>
            <a:spLocks noChangeArrowheads="1"/>
          </p:cNvSpPr>
          <p:nvPr/>
        </p:nvSpPr>
        <p:spPr bwMode="auto">
          <a:xfrm>
            <a:off x="7032760" y="2221958"/>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فيلوباتير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0" name="AutoShape 36">
            <a:hlinkClick r:id="rId20" action="ppaction://hlinksldjump" highlightClick="1"/>
            <a:extLst>
              <a:ext uri="{FF2B5EF4-FFF2-40B4-BE49-F238E27FC236}">
                <a16:creationId xmlns:a16="http://schemas.microsoft.com/office/drawing/2014/main" id="{4EBBB717-CA06-4D9D-BE25-B56E44840EF3}"/>
              </a:ext>
            </a:extLst>
          </p:cNvPr>
          <p:cNvSpPr>
            <a:spLocks noChangeArrowheads="1"/>
          </p:cNvSpPr>
          <p:nvPr/>
        </p:nvSpPr>
        <p:spPr bwMode="auto">
          <a:xfrm>
            <a:off x="7032760" y="2770977"/>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Mina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مارمينا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8" name="AutoShape 112">
            <a:hlinkClick r:id="rId21" action="ppaction://hlinksldjump" highlightClick="1"/>
            <a:extLst>
              <a:ext uri="{FF2B5EF4-FFF2-40B4-BE49-F238E27FC236}">
                <a16:creationId xmlns:a16="http://schemas.microsoft.com/office/drawing/2014/main" id="{80FF6E70-1F7C-4FEE-A492-8E6A009B75D0}"/>
              </a:ext>
            </a:extLst>
          </p:cNvPr>
          <p:cNvSpPr>
            <a:spLocks noChangeArrowheads="1"/>
          </p:cNvSpPr>
          <p:nvPr/>
        </p:nvSpPr>
        <p:spPr bwMode="auto">
          <a:xfrm>
            <a:off x="7723762" y="4630366"/>
            <a:ext cx="1420238" cy="513134"/>
          </a:xfrm>
          <a:prstGeom prst="actionButtonBlank">
            <a:avLst/>
          </a:prstGeom>
          <a:solidFill>
            <a:schemeClr val="accent2"/>
          </a:solidFill>
          <a:ln w="19050">
            <a:solidFill>
              <a:schemeClr val="tx1"/>
            </a:solidFill>
            <a:miter lim="800000"/>
            <a:headEnd/>
            <a:tailEnd/>
          </a:ln>
        </p:spPr>
        <p:txBody>
          <a:bodyPr wrap="square" tIns="118800" bIns="118800" anchor="ctr">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2" name="Tableau 81">
            <a:extLst>
              <a:ext uri="{FF2B5EF4-FFF2-40B4-BE49-F238E27FC236}">
                <a16:creationId xmlns:a16="http://schemas.microsoft.com/office/drawing/2014/main" id="{C0719FDA-668C-4BA4-95CA-A450FEDD2766}"/>
              </a:ext>
            </a:extLst>
          </p:cNvPr>
          <p:cNvGraphicFramePr>
            <a:graphicFrameLocks noGrp="1"/>
          </p:cNvGraphicFramePr>
          <p:nvPr/>
        </p:nvGraphicFramePr>
        <p:xfrm>
          <a:off x="1524000" y="39600"/>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720955877"/>
                    </a:ext>
                  </a:extLst>
                </a:gridCol>
              </a:tblGrid>
              <a:tr h="278130">
                <a:tc>
                  <a:txBody>
                    <a:bodyPr/>
                    <a:lstStyle/>
                    <a:p>
                      <a:pPr algn="ctr"/>
                      <a:r>
                        <a:rPr lang="fr-FR" sz="1400" dirty="0"/>
                        <a:t>Doxologies des Saints - Menu</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0107526"/>
                  </a:ext>
                </a:extLst>
              </a:tr>
            </a:tbl>
          </a:graphicData>
        </a:graphic>
      </p:graphicFrame>
      <p:sp>
        <p:nvSpPr>
          <p:cNvPr id="114" name="Action Button: Custom 31">
            <a:hlinkClick r:id="rId22" action="ppaction://hlinksldjump" highlightClick="1"/>
            <a:extLst>
              <a:ext uri="{FF2B5EF4-FFF2-40B4-BE49-F238E27FC236}">
                <a16:creationId xmlns:a16="http://schemas.microsoft.com/office/drawing/2014/main" id="{9024400B-8968-46B0-A7A7-BC0B4518639A}"/>
              </a:ext>
            </a:extLst>
          </p:cNvPr>
          <p:cNvSpPr/>
          <p:nvPr/>
        </p:nvSpPr>
        <p:spPr bwMode="auto">
          <a:xfrm>
            <a:off x="157916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7" name="AutoShape 16">
            <a:hlinkClick r:id="rId23" action="ppaction://hlinksldjump" highlightClick="1"/>
            <a:extLst>
              <a:ext uri="{FF2B5EF4-FFF2-40B4-BE49-F238E27FC236}">
                <a16:creationId xmlns:a16="http://schemas.microsoft.com/office/drawing/2014/main" id="{E4802B34-5EDE-4AD2-88FD-C3F40331B2A6}"/>
              </a:ext>
            </a:extLst>
          </p:cNvPr>
          <p:cNvSpPr>
            <a:spLocks noChangeArrowheads="1"/>
          </p:cNvSpPr>
          <p:nvPr/>
        </p:nvSpPr>
        <p:spPr bwMode="auto">
          <a:xfrm>
            <a:off x="5418350" y="4011877"/>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N’importe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quel</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lang="en-CA" sz="1400" dirty="0" err="1">
                <a:solidFill>
                  <a:srgbClr val="FFFFFF"/>
                </a:solidFill>
                <a:latin typeface="Arial" charset="0"/>
                <a:cs typeface="Arial" charset="0"/>
              </a:rPr>
              <a:t>apôtre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أى</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قديس تلميذ</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8" name="AutoShape 70">
            <a:hlinkClick r:id="rId24" action="ppaction://hlinksldjump" highlightClick="1"/>
            <a:extLst>
              <a:ext uri="{FF2B5EF4-FFF2-40B4-BE49-F238E27FC236}">
                <a16:creationId xmlns:a16="http://schemas.microsoft.com/office/drawing/2014/main" id="{9D8F9348-F1D0-401A-A11F-BFBC52A949EE}"/>
              </a:ext>
            </a:extLst>
          </p:cNvPr>
          <p:cNvSpPr>
            <a:spLocks noChangeArrowheads="1"/>
          </p:cNvSpPr>
          <p:nvPr/>
        </p:nvSpPr>
        <p:spPr bwMode="auto">
          <a:xfrm>
            <a:off x="3771908" y="4001901"/>
            <a:ext cx="1567826" cy="432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Le Pape - </a:t>
            </a:r>
            <a:r>
              <a:rPr lang="ar-EG" sz="1400" dirty="0">
                <a:solidFill>
                  <a:srgbClr val="FFFFFF"/>
                </a:solidFill>
                <a:latin typeface="Arial" charset="0"/>
                <a:cs typeface="Arial" charset="0"/>
              </a:rPr>
              <a:t>البابا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9" name="AutoShape 29">
            <a:hlinkClick r:id="rId25" action="ppaction://hlinksldjump" highlightClick="1"/>
            <a:extLst>
              <a:ext uri="{FF2B5EF4-FFF2-40B4-BE49-F238E27FC236}">
                <a16:creationId xmlns:a16="http://schemas.microsoft.com/office/drawing/2014/main" id="{C3F17AF9-42ED-487C-AFE0-E21E77DEB50A}"/>
              </a:ext>
            </a:extLst>
          </p:cNvPr>
          <p:cNvSpPr>
            <a:spLocks noChangeArrowheads="1"/>
          </p:cNvSpPr>
          <p:nvPr/>
        </p:nvSpPr>
        <p:spPr bwMode="auto">
          <a:xfrm>
            <a:off x="7241629" y="4010645"/>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N’importe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quelle Ste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اى شهيدة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0" name="AutoShape 111">
            <a:hlinkClick r:id="rId26" action="ppaction://hlinksldjump" highlightClick="1"/>
            <a:extLst>
              <a:ext uri="{FF2B5EF4-FFF2-40B4-BE49-F238E27FC236}">
                <a16:creationId xmlns:a16="http://schemas.microsoft.com/office/drawing/2014/main" id="{6CEA4BF6-914B-4CE4-97FD-624CDDA6EC4D}"/>
              </a:ext>
            </a:extLst>
          </p:cNvPr>
          <p:cNvSpPr>
            <a:spLocks noChangeArrowheads="1"/>
          </p:cNvSpPr>
          <p:nvPr/>
        </p:nvSpPr>
        <p:spPr bwMode="auto">
          <a:xfrm>
            <a:off x="2125466" y="3999041"/>
            <a:ext cx="1567826"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Ste. Marie -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Veille</a:t>
            </a: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CA" sz="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 name="ZoneTexte 1">
            <a:extLst>
              <a:ext uri="{FF2B5EF4-FFF2-40B4-BE49-F238E27FC236}">
                <a16:creationId xmlns:a16="http://schemas.microsoft.com/office/drawing/2014/main" id="{D879CD14-93F4-4721-BB37-B71FDFB7C3E1}"/>
              </a:ext>
            </a:extLst>
          </p:cNvPr>
          <p:cNvSpPr txBox="1"/>
          <p:nvPr/>
        </p:nvSpPr>
        <p:spPr>
          <a:xfrm>
            <a:off x="0" y="4552935"/>
            <a:ext cx="754134" cy="584775"/>
          </a:xfrm>
          <a:prstGeom prst="rect">
            <a:avLst/>
          </a:prstGeom>
          <a:noFill/>
        </p:spPr>
        <p:txBody>
          <a:bodyPr wrap="square" rtlCol="0">
            <a:spAutoFit/>
          </a:bodyPr>
          <a:lstStyle/>
          <a:p>
            <a:r>
              <a:rPr lang="fr-FR" sz="3200" dirty="0"/>
              <a:t>1/2</a:t>
            </a:r>
          </a:p>
        </p:txBody>
      </p:sp>
      <p:sp>
        <p:nvSpPr>
          <p:cNvPr id="33" name="Action Button: Custom 4">
            <a:hlinkClick r:id="rId27" action="ppaction://hlinksldjump" highlightClick="1"/>
            <a:extLst>
              <a:ext uri="{FF2B5EF4-FFF2-40B4-BE49-F238E27FC236}">
                <a16:creationId xmlns:a16="http://schemas.microsoft.com/office/drawing/2014/main" id="{4FDF3198-86AB-432D-9621-CBD0267A7F5C}"/>
              </a:ext>
            </a:extLst>
          </p:cNvPr>
          <p:cNvSpPr/>
          <p:nvPr/>
        </p:nvSpPr>
        <p:spPr bwMode="auto">
          <a:xfrm>
            <a:off x="3553836" y="496626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34" name="AutoShape 24">
            <a:hlinkClick r:id="rId28" action="ppaction://hlinksldjump" highlightClick="1"/>
            <a:extLst>
              <a:ext uri="{FF2B5EF4-FFF2-40B4-BE49-F238E27FC236}">
                <a16:creationId xmlns:a16="http://schemas.microsoft.com/office/drawing/2014/main" id="{31BAF8FD-744D-48F0-A73E-35825CE88AE6}"/>
              </a:ext>
            </a:extLst>
          </p:cNvPr>
          <p:cNvSpPr>
            <a:spLocks noChangeArrowheads="1"/>
          </p:cNvSpPr>
          <p:nvPr/>
        </p:nvSpPr>
        <p:spPr bwMode="auto">
          <a:xfrm>
            <a:off x="4267199" y="4629425"/>
            <a:ext cx="3352800" cy="522450"/>
          </a:xfrm>
          <a:prstGeom prst="actionButtonBlank">
            <a:avLst/>
          </a:prstGeom>
          <a:solidFill>
            <a:srgbClr val="FF6600"/>
          </a:solidFill>
          <a:ln w="1905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Doxologies pour les fêtes</a:t>
            </a: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lnSpc>
                <a:spcPct val="90000"/>
              </a:lnSpc>
              <a:spcBef>
                <a:spcPct val="0"/>
              </a:spcBef>
              <a:spcAft>
                <a:spcPct val="0"/>
              </a:spcAf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lang="ar-EG" dirty="0" err="1">
                <a:latin typeface="Arial" charset="0"/>
                <a:cs typeface="Arial" charset="0"/>
              </a:rPr>
              <a:t>الذكصولوجيات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5" name="AutoShape 35">
            <a:hlinkClick r:id="rId29" action="ppaction://hlinksldjump" highlightClick="1"/>
            <a:extLst>
              <a:ext uri="{FF2B5EF4-FFF2-40B4-BE49-F238E27FC236}">
                <a16:creationId xmlns:a16="http://schemas.microsoft.com/office/drawing/2014/main" id="{CF224F03-A939-4408-8736-C232AFDFA5DD}"/>
              </a:ext>
            </a:extLst>
          </p:cNvPr>
          <p:cNvSpPr>
            <a:spLocks noChangeArrowheads="1"/>
          </p:cNvSpPr>
          <p:nvPr/>
        </p:nvSpPr>
        <p:spPr bwMode="auto">
          <a:xfrm>
            <a:off x="2666152" y="1673300"/>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Jean-Baptiste (2)</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يوحنا المعمدان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6" name="AutoShape 47">
            <a:hlinkClick r:id="rId30" action="ppaction://hlinksldjump" highlightClick="1"/>
            <a:extLst>
              <a:ext uri="{FF2B5EF4-FFF2-40B4-BE49-F238E27FC236}">
                <a16:creationId xmlns:a16="http://schemas.microsoft.com/office/drawing/2014/main" id="{350BDE3E-7E0B-4D90-A3E6-0253BE7DC9D2}"/>
              </a:ext>
            </a:extLst>
          </p:cNvPr>
          <p:cNvSpPr>
            <a:spLocks noChangeArrowheads="1"/>
          </p:cNvSpPr>
          <p:nvPr/>
        </p:nvSpPr>
        <p:spPr bwMode="auto">
          <a:xfrm>
            <a:off x="2666152" y="3305666"/>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Apôtres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(2)</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الرسل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7" name="AutoShape 8">
            <a:hlinkClick r:id="rId31" action="ppaction://hlinksldjump" highlightClick="1"/>
            <a:extLst>
              <a:ext uri="{FF2B5EF4-FFF2-40B4-BE49-F238E27FC236}">
                <a16:creationId xmlns:a16="http://schemas.microsoft.com/office/drawing/2014/main" id="{21D5A45B-DCA7-4D0A-AA18-6D23FEFE114E}"/>
              </a:ext>
            </a:extLst>
          </p:cNvPr>
          <p:cNvSpPr>
            <a:spLocks noChangeArrowheads="1"/>
          </p:cNvSpPr>
          <p:nvPr/>
        </p:nvSpPr>
        <p:spPr bwMode="auto">
          <a:xfrm>
            <a:off x="4839873" y="2221849"/>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Marc (2)</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مارمرقس الرسول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 name="AutoShape 20">
            <a:hlinkClick r:id="rId32" action="ppaction://hlinksldjump" highlightClick="1"/>
            <a:extLst>
              <a:ext uri="{FF2B5EF4-FFF2-40B4-BE49-F238E27FC236}">
                <a16:creationId xmlns:a16="http://schemas.microsoft.com/office/drawing/2014/main" id="{9E220B7C-4B77-45FE-B95C-2828FD6ACDFB}"/>
              </a:ext>
            </a:extLst>
          </p:cNvPr>
          <p:cNvSpPr>
            <a:spLocks noChangeArrowheads="1"/>
          </p:cNvSpPr>
          <p:nvPr/>
        </p:nvSpPr>
        <p:spPr bwMode="auto">
          <a:xfrm>
            <a:off x="6999691" y="524972"/>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Georges (2)</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مارجرجس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9" name="AutoShape 24">
            <a:hlinkClick r:id="rId33" action="ppaction://hlinksldjump" highlightClick="1"/>
            <a:extLst>
              <a:ext uri="{FF2B5EF4-FFF2-40B4-BE49-F238E27FC236}">
                <a16:creationId xmlns:a16="http://schemas.microsoft.com/office/drawing/2014/main" id="{5BC44A10-229D-4FC2-954A-F882F0916401}"/>
              </a:ext>
            </a:extLst>
          </p:cNvPr>
          <p:cNvSpPr>
            <a:spLocks noChangeArrowheads="1"/>
          </p:cNvSpPr>
          <p:nvPr/>
        </p:nvSpPr>
        <p:spPr bwMode="auto">
          <a:xfrm>
            <a:off x="7005364" y="1675910"/>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Théodore (2)</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تادرس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1" name="AutoShape 36">
            <a:hlinkClick r:id="rId34" action="ppaction://hlinksldjump" highlightClick="1"/>
            <a:extLst>
              <a:ext uri="{FF2B5EF4-FFF2-40B4-BE49-F238E27FC236}">
                <a16:creationId xmlns:a16="http://schemas.microsoft.com/office/drawing/2014/main" id="{09714C45-5654-4701-BCCF-A05D530E757B}"/>
              </a:ext>
            </a:extLst>
          </p:cNvPr>
          <p:cNvSpPr>
            <a:spLocks noChangeArrowheads="1"/>
          </p:cNvSpPr>
          <p:nvPr/>
        </p:nvSpPr>
        <p:spPr bwMode="auto">
          <a:xfrm>
            <a:off x="7032760" y="3305803"/>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Mina (2)</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مارمينا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 name="AutoShape 111">
            <a:hlinkClick r:id="rId35" action="ppaction://hlinksldjump" highlightClick="1"/>
            <a:extLst>
              <a:ext uri="{FF2B5EF4-FFF2-40B4-BE49-F238E27FC236}">
                <a16:creationId xmlns:a16="http://schemas.microsoft.com/office/drawing/2014/main" id="{67498BBE-F3FF-763E-94FB-7E2581F91BFD}"/>
              </a:ext>
            </a:extLst>
          </p:cNvPr>
          <p:cNvSpPr>
            <a:spLocks noChangeArrowheads="1"/>
          </p:cNvSpPr>
          <p:nvPr/>
        </p:nvSpPr>
        <p:spPr bwMode="auto">
          <a:xfrm>
            <a:off x="479024" y="3999041"/>
            <a:ext cx="1567826"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Ste. Marie - Aube</a:t>
            </a: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CA" sz="2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208698890"/>
      </p:ext>
    </p:extLst>
  </p:cSld>
  <p:clrMapOvr>
    <a:masterClrMapping/>
  </p:clrMapOvr>
  <p:transition advClick="0"/>
</p:sld>
</file>

<file path=ppt/slides/slide1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99" name="AutoShape 104">
            <a:hlinkClick r:id="rId3" action="ppaction://hlinksldjump" highlightClick="1"/>
          </p:cNvPr>
          <p:cNvSpPr>
            <a:spLocks noChangeArrowheads="1"/>
          </p:cNvSpPr>
          <p:nvPr/>
        </p:nvSpPr>
        <p:spPr bwMode="auto">
          <a:xfrm>
            <a:off x="7373087" y="1099729"/>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Joseph</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 name="AutoShape 25">
            <a:hlinkClick r:id="rId4" action="ppaction://hlinksldjump" highlightClick="1"/>
          </p:cNvPr>
          <p:cNvSpPr>
            <a:spLocks noChangeArrowheads="1"/>
          </p:cNvSpPr>
          <p:nvPr/>
        </p:nvSpPr>
        <p:spPr bwMode="auto">
          <a:xfrm>
            <a:off x="7382799" y="2381265"/>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Antoine</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انبا انطونيوس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3" name="AutoShape 37">
            <a:hlinkClick r:id="rId5" action="ppaction://hlinksldjump" highlightClick="1"/>
            <a:extLst>
              <a:ext uri="{FF2B5EF4-FFF2-40B4-BE49-F238E27FC236}">
                <a16:creationId xmlns:a16="http://schemas.microsoft.com/office/drawing/2014/main" id="{061067FC-009C-43C6-8CF1-53B3AB1A67E6}"/>
              </a:ext>
            </a:extLst>
          </p:cNvPr>
          <p:cNvSpPr>
            <a:spLocks noChangeArrowheads="1"/>
          </p:cNvSpPr>
          <p:nvPr/>
        </p:nvSpPr>
        <p:spPr bwMode="auto">
          <a:xfrm>
            <a:off x="7373086" y="3020797"/>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Paul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l’hermite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الأنبا بولا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4" name="AutoShape 110">
            <a:hlinkClick r:id="rId6" action="ppaction://hlinksldjump" highlightClick="1"/>
            <a:extLst>
              <a:ext uri="{FF2B5EF4-FFF2-40B4-BE49-F238E27FC236}">
                <a16:creationId xmlns:a16="http://schemas.microsoft.com/office/drawing/2014/main" id="{0C199C49-8AF4-462A-8D17-EEA60B78F42B}"/>
              </a:ext>
            </a:extLst>
          </p:cNvPr>
          <p:cNvSpPr>
            <a:spLocks noChangeArrowheads="1"/>
          </p:cNvSpPr>
          <p:nvPr/>
        </p:nvSpPr>
        <p:spPr bwMode="auto">
          <a:xfrm>
            <a:off x="7402086" y="3614913"/>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Pape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Abraam</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أنبا ابرآم (فيوم)</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5" name="AutoShape 70">
            <a:hlinkClick r:id="rId7" action="ppaction://hlinksldjump" highlightClick="1"/>
            <a:extLst>
              <a:ext uri="{FF2B5EF4-FFF2-40B4-BE49-F238E27FC236}">
                <a16:creationId xmlns:a16="http://schemas.microsoft.com/office/drawing/2014/main" id="{D9CE94B2-D77F-4335-9685-8549DF791E8B}"/>
              </a:ext>
            </a:extLst>
          </p:cNvPr>
          <p:cNvSpPr>
            <a:spLocks noChangeArrowheads="1"/>
          </p:cNvSpPr>
          <p:nvPr/>
        </p:nvSpPr>
        <p:spPr bwMode="auto">
          <a:xfrm>
            <a:off x="33472" y="4182187"/>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S</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ts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Antoine et Paul</a:t>
            </a:r>
          </a:p>
          <a:p>
            <a:pPr lvl="0" algn="ctr" defTabSz="914400" fontAlgn="base">
              <a:lnSpc>
                <a:spcPct val="80000"/>
              </a:lnSpc>
              <a:spcBef>
                <a:spcPct val="0"/>
              </a:spcBef>
              <a:spcAft>
                <a:spcPct val="0"/>
              </a:spcAft>
              <a:defRPr/>
            </a:pPr>
            <a:r>
              <a:rPr kumimoji="0" lang="ar-AE" sz="1400" b="0" i="0" u="none" strike="noStrike" kern="1200" cap="none" spc="0" normalizeH="0" baseline="0" noProof="0" dirty="0">
                <a:ln>
                  <a:noFill/>
                </a:ln>
                <a:solidFill>
                  <a:srgbClr val="FFFFFF"/>
                </a:solidFill>
                <a:effectLst/>
                <a:uLnTx/>
                <a:uFillTx/>
                <a:latin typeface="Arial" charset="0"/>
                <a:ea typeface="+mn-ea"/>
                <a:cs typeface="Arial" charset="0"/>
              </a:rPr>
              <a:t>انبا انطونيوس وانبا بولا</a:t>
            </a:r>
          </a:p>
        </p:txBody>
      </p:sp>
      <p:sp>
        <p:nvSpPr>
          <p:cNvPr id="88" name="AutoShape 112">
            <a:hlinkClick r:id="rId8" action="ppaction://hlinksldjump" highlightClick="1"/>
            <a:extLst>
              <a:ext uri="{FF2B5EF4-FFF2-40B4-BE49-F238E27FC236}">
                <a16:creationId xmlns:a16="http://schemas.microsoft.com/office/drawing/2014/main" id="{80FF6E70-1F7C-4FEE-A492-8E6A009B75D0}"/>
              </a:ext>
            </a:extLst>
          </p:cNvPr>
          <p:cNvSpPr>
            <a:spLocks noChangeArrowheads="1"/>
          </p:cNvSpPr>
          <p:nvPr/>
        </p:nvSpPr>
        <p:spPr bwMode="auto">
          <a:xfrm>
            <a:off x="7762084" y="4568710"/>
            <a:ext cx="1381915" cy="574790"/>
          </a:xfrm>
          <a:prstGeom prst="actionButtonBlank">
            <a:avLst/>
          </a:prstGeom>
          <a:solidFill>
            <a:schemeClr val="accent2"/>
          </a:solidFill>
          <a:ln w="19050">
            <a:solidFill>
              <a:schemeClr val="tx1"/>
            </a:solidFill>
            <a:miter lim="800000"/>
            <a:headEnd/>
            <a:tailEnd/>
          </a:ln>
        </p:spPr>
        <p:txBody>
          <a:bodyPr wrap="square" tIns="118800" bIns="118800" anchor="ctr">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0" name="AutoShape 13">
            <a:hlinkClick r:id="rId9" action="ppaction://hlinksldjump" highlightClick="1"/>
            <a:extLst>
              <a:ext uri="{FF2B5EF4-FFF2-40B4-BE49-F238E27FC236}">
                <a16:creationId xmlns:a16="http://schemas.microsoft.com/office/drawing/2014/main" id="{824E6712-AEB3-4A1F-9344-71A3A34EBC21}"/>
              </a:ext>
            </a:extLst>
          </p:cNvPr>
          <p:cNvSpPr>
            <a:spLocks noChangeArrowheads="1"/>
          </p:cNvSpPr>
          <p:nvPr/>
        </p:nvSpPr>
        <p:spPr bwMode="auto">
          <a:xfrm>
            <a:off x="1858732" y="461025"/>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Moïse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le noir</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الأنبا موسى القوى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1" name="AutoShape 21">
            <a:hlinkClick r:id="rId10" action="ppaction://hlinksldjump" highlightClick="1"/>
            <a:extLst>
              <a:ext uri="{FF2B5EF4-FFF2-40B4-BE49-F238E27FC236}">
                <a16:creationId xmlns:a16="http://schemas.microsoft.com/office/drawing/2014/main" id="{5AB3CA79-7CCF-456C-951F-2126F5AD85E3}"/>
              </a:ext>
            </a:extLst>
          </p:cNvPr>
          <p:cNvSpPr>
            <a:spLocks noChangeArrowheads="1"/>
          </p:cNvSpPr>
          <p:nvPr/>
        </p:nvSpPr>
        <p:spPr bwMode="auto">
          <a:xfrm>
            <a:off x="1858732" y="1741735"/>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Demienne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القديسة دميانة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2" name="AutoShape 25">
            <a:hlinkClick r:id="rId11" action="ppaction://hlinksldjump" highlightClick="1"/>
            <a:extLst>
              <a:ext uri="{FF2B5EF4-FFF2-40B4-BE49-F238E27FC236}">
                <a16:creationId xmlns:a16="http://schemas.microsoft.com/office/drawing/2014/main" id="{16E95C25-7AAB-43AD-9C17-6177CC887C0F}"/>
              </a:ext>
            </a:extLst>
          </p:cNvPr>
          <p:cNvSpPr>
            <a:spLocks noChangeArrowheads="1"/>
          </p:cNvSpPr>
          <p:nvPr/>
        </p:nvSpPr>
        <p:spPr bwMode="auto">
          <a:xfrm>
            <a:off x="7373087" y="1724655"/>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Ste Barbara &amp; Julianna</a:t>
            </a:r>
            <a:endParaRPr kumimoji="0" lang="ar-EG"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بربارة ويوليانة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7" name="AutoShape 109">
            <a:hlinkClick r:id="rId12" action="ppaction://hlinksldjump" highlightClick="1"/>
            <a:extLst>
              <a:ext uri="{FF2B5EF4-FFF2-40B4-BE49-F238E27FC236}">
                <a16:creationId xmlns:a16="http://schemas.microsoft.com/office/drawing/2014/main" id="{0D6B3B24-F292-4BA1-8C01-7A734B83F006}"/>
              </a:ext>
            </a:extLst>
          </p:cNvPr>
          <p:cNvSpPr>
            <a:spLocks noChangeArrowheads="1"/>
          </p:cNvSpPr>
          <p:nvPr/>
        </p:nvSpPr>
        <p:spPr bwMode="auto">
          <a:xfrm>
            <a:off x="1858732" y="1101380"/>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Marina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القديسة مارينا الراهبة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8" name="AutoShape 41">
            <a:hlinkClick r:id="rId13" action="ppaction://hlinksldjump" highlightClick="1"/>
            <a:extLst>
              <a:ext uri="{FF2B5EF4-FFF2-40B4-BE49-F238E27FC236}">
                <a16:creationId xmlns:a16="http://schemas.microsoft.com/office/drawing/2014/main" id="{9EDB7D30-8E0B-4324-BD85-99FD43A81065}"/>
              </a:ext>
            </a:extLst>
          </p:cNvPr>
          <p:cNvSpPr>
            <a:spLocks noChangeArrowheads="1"/>
          </p:cNvSpPr>
          <p:nvPr/>
        </p:nvSpPr>
        <p:spPr bwMode="auto">
          <a:xfrm>
            <a:off x="1858732" y="2382090"/>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Macaire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le Grand</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مقاريوس الكبير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9" name="AutoShape 53">
            <a:hlinkClick r:id="rId14" action="ppaction://hlinksldjump" highlightClick="1"/>
            <a:extLst>
              <a:ext uri="{FF2B5EF4-FFF2-40B4-BE49-F238E27FC236}">
                <a16:creationId xmlns:a16="http://schemas.microsoft.com/office/drawing/2014/main" id="{94A145CA-B7BE-401F-B7F2-E7F57CF04079}"/>
              </a:ext>
            </a:extLst>
          </p:cNvPr>
          <p:cNvSpPr>
            <a:spLocks noChangeArrowheads="1"/>
          </p:cNvSpPr>
          <p:nvPr/>
        </p:nvSpPr>
        <p:spPr bwMode="auto">
          <a:xfrm>
            <a:off x="5528540" y="461025"/>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400" dirty="0">
                <a:solidFill>
                  <a:srgbClr val="FFFFFF"/>
                </a:solidFill>
                <a:latin typeface="Arial" charset="0"/>
                <a:cs typeface="Arial" charset="0"/>
              </a:rPr>
              <a:t>St </a:t>
            </a:r>
            <a:r>
              <a:rPr lang="en-CA" sz="1400" dirty="0" err="1">
                <a:solidFill>
                  <a:srgbClr val="FFFFFF"/>
                </a:solidFill>
                <a:latin typeface="Arial" charset="0"/>
                <a:cs typeface="Arial" charset="0"/>
              </a:rPr>
              <a:t>Chénouté</a:t>
            </a:r>
            <a:endParaRPr lang="en-CA" sz="1400" dirty="0">
              <a:solidFill>
                <a:srgbClr val="FFFFFF"/>
              </a:solidFill>
              <a:latin typeface="Arial" charset="0"/>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انبا شنوده (رئيس المتوحدين)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0" name="AutoShape 55">
            <a:hlinkClick r:id="rId15" action="ppaction://hlinksldjump" highlightClick="1"/>
            <a:extLst>
              <a:ext uri="{FF2B5EF4-FFF2-40B4-BE49-F238E27FC236}">
                <a16:creationId xmlns:a16="http://schemas.microsoft.com/office/drawing/2014/main" id="{3802B332-8690-43B5-B718-63F98DCA5F1E}"/>
              </a:ext>
            </a:extLst>
          </p:cNvPr>
          <p:cNvSpPr>
            <a:spLocks noChangeArrowheads="1"/>
          </p:cNvSpPr>
          <p:nvPr/>
        </p:nvSpPr>
        <p:spPr bwMode="auto">
          <a:xfrm>
            <a:off x="1858732" y="3020797"/>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Macaire</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d’Alexandrie</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SA" sz="1400" b="0" i="0" u="none" strike="noStrike" kern="1200" cap="none" spc="0" normalizeH="0" baseline="0" noProof="0" dirty="0">
                <a:ln>
                  <a:noFill/>
                </a:ln>
                <a:solidFill>
                  <a:srgbClr val="FFFFFF"/>
                </a:solidFill>
                <a:effectLst/>
                <a:uLnTx/>
                <a:uFillTx/>
                <a:latin typeface="Arial" charset="0"/>
                <a:ea typeface="+mn-ea"/>
                <a:cs typeface="Arial" charset="0"/>
              </a:rPr>
              <a:t>القديس </a:t>
            </a:r>
            <a:r>
              <a:rPr kumimoji="0" lang="ar-SA" sz="1400" b="0" i="0" u="none" strike="noStrike" kern="1200" cap="none" spc="0" normalizeH="0" baseline="0" noProof="0" dirty="0" err="1">
                <a:ln>
                  <a:noFill/>
                </a:ln>
                <a:solidFill>
                  <a:srgbClr val="FFFFFF"/>
                </a:solidFill>
                <a:effectLst/>
                <a:uLnTx/>
                <a:uFillTx/>
                <a:latin typeface="Arial" charset="0"/>
                <a:ea typeface="+mn-ea"/>
                <a:cs typeface="Arial" charset="0"/>
              </a:rPr>
              <a:t>مقاريوس</a:t>
            </a:r>
            <a:r>
              <a:rPr kumimoji="0" lang="ar-SA" sz="1400" b="0" i="0" u="none" strike="noStrike" kern="1200" cap="none" spc="0" normalizeH="0" baseline="0" noProof="0" dirty="0">
                <a:ln>
                  <a:noFill/>
                </a:ln>
                <a:solidFill>
                  <a:srgbClr val="FFFFFF"/>
                </a:solidFill>
                <a:effectLst/>
                <a:uLnTx/>
                <a:uFillTx/>
                <a:latin typeface="Arial" charset="0"/>
                <a:ea typeface="+mn-ea"/>
                <a:cs typeface="Arial" charset="0"/>
              </a:rPr>
              <a:t> ا</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لسكندرى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1" name="AutoShape 56">
            <a:hlinkClick r:id="rId16" action="ppaction://hlinksldjump" highlightClick="1"/>
            <a:extLst>
              <a:ext uri="{FF2B5EF4-FFF2-40B4-BE49-F238E27FC236}">
                <a16:creationId xmlns:a16="http://schemas.microsoft.com/office/drawing/2014/main" id="{5471A50A-F1F0-4137-9120-9DF5B26094D1}"/>
              </a:ext>
            </a:extLst>
          </p:cNvPr>
          <p:cNvSpPr>
            <a:spLocks noChangeArrowheads="1"/>
          </p:cNvSpPr>
          <p:nvPr/>
        </p:nvSpPr>
        <p:spPr bwMode="auto">
          <a:xfrm>
            <a:off x="1878020" y="3610702"/>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Macaire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l’évêque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انبا مكاريوس (اسقف ادكو)</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2" name="AutoShape 57">
            <a:hlinkClick r:id="rId17" action="ppaction://hlinksldjump" highlightClick="1"/>
            <a:extLst>
              <a:ext uri="{FF2B5EF4-FFF2-40B4-BE49-F238E27FC236}">
                <a16:creationId xmlns:a16="http://schemas.microsoft.com/office/drawing/2014/main" id="{4C3CC5F8-20C5-4048-9C8B-E7747C1DA90A}"/>
              </a:ext>
            </a:extLst>
          </p:cNvPr>
          <p:cNvSpPr>
            <a:spLocks noChangeArrowheads="1"/>
          </p:cNvSpPr>
          <p:nvPr/>
        </p:nvSpPr>
        <p:spPr bwMode="auto">
          <a:xfrm>
            <a:off x="5528540" y="1103408"/>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Jean le Petit</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يوحنا القصير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3" name="AutoShape 58">
            <a:hlinkClick r:id="rId18" action="ppaction://hlinksldjump" highlightClick="1"/>
            <a:extLst>
              <a:ext uri="{FF2B5EF4-FFF2-40B4-BE49-F238E27FC236}">
                <a16:creationId xmlns:a16="http://schemas.microsoft.com/office/drawing/2014/main" id="{38805AAD-E08A-42C6-91A1-9C1A1AB80644}"/>
              </a:ext>
            </a:extLst>
          </p:cNvPr>
          <p:cNvSpPr>
            <a:spLocks noChangeArrowheads="1"/>
          </p:cNvSpPr>
          <p:nvPr/>
        </p:nvSpPr>
        <p:spPr bwMode="auto">
          <a:xfrm>
            <a:off x="5528540" y="1726727"/>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Sts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lang="en-CA" sz="1400" dirty="0">
                <a:solidFill>
                  <a:srgbClr val="FFFFFF"/>
                </a:solidFill>
                <a:latin typeface="Arial" charset="0"/>
                <a:cs typeface="Arial" charset="0"/>
              </a:rPr>
              <a:t>B</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ishoy</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&amp; Paul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أنبا بيشوى و أنبا بولا الطموهى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4" name="AutoShape 59">
            <a:hlinkClick r:id="rId19" action="ppaction://hlinksldjump" highlightClick="1"/>
            <a:extLst>
              <a:ext uri="{FF2B5EF4-FFF2-40B4-BE49-F238E27FC236}">
                <a16:creationId xmlns:a16="http://schemas.microsoft.com/office/drawing/2014/main" id="{6C8E3FF4-7C33-4B18-AAAE-608AAD7D7171}"/>
              </a:ext>
            </a:extLst>
          </p:cNvPr>
          <p:cNvSpPr>
            <a:spLocks noChangeArrowheads="1"/>
          </p:cNvSpPr>
          <p:nvPr/>
        </p:nvSpPr>
        <p:spPr bwMode="auto">
          <a:xfrm>
            <a:off x="5528539" y="2373207"/>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Pacôme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lang="en-CA" sz="1400" dirty="0">
                <a:solidFill>
                  <a:srgbClr val="FFFFFF"/>
                </a:solidFill>
                <a:latin typeface="Arial" charset="0"/>
                <a:cs typeface="Arial" charset="0"/>
              </a:rPr>
              <a:t>&amp;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Theodore</a:t>
            </a:r>
          </a:p>
        </p:txBody>
      </p:sp>
      <p:sp>
        <p:nvSpPr>
          <p:cNvPr id="105" name="AutoShape 60">
            <a:hlinkClick r:id="rId20" action="ppaction://hlinksldjump" highlightClick="1"/>
            <a:extLst>
              <a:ext uri="{FF2B5EF4-FFF2-40B4-BE49-F238E27FC236}">
                <a16:creationId xmlns:a16="http://schemas.microsoft.com/office/drawing/2014/main" id="{C7002C0E-E9F3-4C24-8DF9-6CEB1DE8C55A}"/>
              </a:ext>
            </a:extLst>
          </p:cNvPr>
          <p:cNvSpPr>
            <a:spLocks noChangeArrowheads="1"/>
          </p:cNvSpPr>
          <p:nvPr/>
        </p:nvSpPr>
        <p:spPr bwMode="auto">
          <a:xfrm>
            <a:off x="5528539" y="3001273"/>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Sts</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Maxime &amp;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Dométien</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القديسان مكسيموس ودوماديوس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6" name="AutoShape 61">
            <a:hlinkClick r:id="rId21" action="ppaction://hlinksldjump" highlightClick="1"/>
            <a:extLst>
              <a:ext uri="{FF2B5EF4-FFF2-40B4-BE49-F238E27FC236}">
                <a16:creationId xmlns:a16="http://schemas.microsoft.com/office/drawing/2014/main" id="{0459CA9B-8923-4F75-BB17-6B1B00D8C356}"/>
              </a:ext>
            </a:extLst>
          </p:cNvPr>
          <p:cNvSpPr>
            <a:spLocks noChangeArrowheads="1"/>
          </p:cNvSpPr>
          <p:nvPr/>
        </p:nvSpPr>
        <p:spPr bwMode="auto">
          <a:xfrm>
            <a:off x="3683992" y="461025"/>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Samuel</a:t>
            </a:r>
            <a:endParaRPr kumimoji="0" lang="fr-FR"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صموئيل المعترف</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7" name="AutoShape 62">
            <a:hlinkClick r:id="rId22" action="ppaction://hlinksldjump" highlightClick="1"/>
            <a:extLst>
              <a:ext uri="{FF2B5EF4-FFF2-40B4-BE49-F238E27FC236}">
                <a16:creationId xmlns:a16="http://schemas.microsoft.com/office/drawing/2014/main" id="{E292BDE7-D59F-42CA-97C0-00A19524B3AE}"/>
              </a:ext>
            </a:extLst>
          </p:cNvPr>
          <p:cNvSpPr>
            <a:spLocks noChangeArrowheads="1"/>
          </p:cNvSpPr>
          <p:nvPr/>
        </p:nvSpPr>
        <p:spPr bwMode="auto">
          <a:xfrm>
            <a:off x="3683992" y="1108637"/>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Jean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Kamé</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يحنس كاما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8" name="AutoShape 63">
            <a:hlinkClick r:id="rId23" action="ppaction://hlinksldjump" highlightClick="1"/>
            <a:extLst>
              <a:ext uri="{FF2B5EF4-FFF2-40B4-BE49-F238E27FC236}">
                <a16:creationId xmlns:a16="http://schemas.microsoft.com/office/drawing/2014/main" id="{BF067918-2B3C-4B68-92DD-FE0E0C7B5E04}"/>
              </a:ext>
            </a:extLst>
          </p:cNvPr>
          <p:cNvSpPr>
            <a:spLocks noChangeArrowheads="1"/>
          </p:cNvSpPr>
          <p:nvPr/>
        </p:nvSpPr>
        <p:spPr bwMode="auto">
          <a:xfrm>
            <a:off x="3683992" y="1739729"/>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Abba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Teji</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Reweis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الأنبا رويس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9" name="AutoShape 64">
            <a:hlinkClick r:id="rId24" action="ppaction://hlinksldjump" highlightClick="1"/>
            <a:extLst>
              <a:ext uri="{FF2B5EF4-FFF2-40B4-BE49-F238E27FC236}">
                <a16:creationId xmlns:a16="http://schemas.microsoft.com/office/drawing/2014/main" id="{E6672A00-5C5F-437F-986F-8809C4B795CC}"/>
              </a:ext>
            </a:extLst>
          </p:cNvPr>
          <p:cNvSpPr>
            <a:spLocks noChangeArrowheads="1"/>
          </p:cNvSpPr>
          <p:nvPr/>
        </p:nvSpPr>
        <p:spPr bwMode="auto">
          <a:xfrm>
            <a:off x="3683992" y="2378436"/>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Abba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Parsoma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الأنبا برسوم</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0" name="AutoShape 65">
            <a:hlinkClick r:id="rId25" action="ppaction://hlinksldjump" highlightClick="1"/>
            <a:extLst>
              <a:ext uri="{FF2B5EF4-FFF2-40B4-BE49-F238E27FC236}">
                <a16:creationId xmlns:a16="http://schemas.microsoft.com/office/drawing/2014/main" id="{0D1423FB-2FA0-4E7C-A6CF-5807D511BA52}"/>
              </a:ext>
            </a:extLst>
          </p:cNvPr>
          <p:cNvSpPr>
            <a:spLocks noChangeArrowheads="1"/>
          </p:cNvSpPr>
          <p:nvPr/>
        </p:nvSpPr>
        <p:spPr bwMode="auto">
          <a:xfrm>
            <a:off x="3683992" y="3006502"/>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Abba Tekla</a:t>
            </a:r>
            <a:endParaRPr lang="fr-FR" sz="1400" dirty="0">
              <a:solidFill>
                <a:srgbClr val="FFFFFF"/>
              </a:solidFill>
              <a:latin typeface="Arial" charset="0"/>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الأنبا تكلا هيمانوت</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1" name="AutoShape 66">
            <a:hlinkClick r:id="rId26" action="ppaction://hlinksldjump" highlightClick="1"/>
            <a:extLst>
              <a:ext uri="{FF2B5EF4-FFF2-40B4-BE49-F238E27FC236}">
                <a16:creationId xmlns:a16="http://schemas.microsoft.com/office/drawing/2014/main" id="{4790552F-15C5-4704-8250-8F6A4FC25CA1}"/>
              </a:ext>
            </a:extLst>
          </p:cNvPr>
          <p:cNvSpPr>
            <a:spLocks noChangeArrowheads="1"/>
          </p:cNvSpPr>
          <p:nvPr/>
        </p:nvSpPr>
        <p:spPr bwMode="auto">
          <a:xfrm>
            <a:off x="3703279" y="3625812"/>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Abraham, Isaac,&amp; Jacob</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ابراهيم واسحق ويعقوب</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2" name="AutoShape 67">
            <a:hlinkClick r:id="rId27" action="ppaction://hlinksldjump" highlightClick="1"/>
            <a:extLst>
              <a:ext uri="{FF2B5EF4-FFF2-40B4-BE49-F238E27FC236}">
                <a16:creationId xmlns:a16="http://schemas.microsoft.com/office/drawing/2014/main" id="{74936814-BF0E-452E-8315-03FE0E101961}"/>
              </a:ext>
            </a:extLst>
          </p:cNvPr>
          <p:cNvSpPr>
            <a:spLocks noChangeArrowheads="1"/>
          </p:cNvSpPr>
          <p:nvPr/>
        </p:nvSpPr>
        <p:spPr bwMode="auto">
          <a:xfrm>
            <a:off x="5547826" y="3603467"/>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fr-FR" sz="1400" b="0" i="0" u="none" strike="noStrike" kern="1200" cap="none" spc="0" normalizeH="0" baseline="0" noProof="0" dirty="0">
                <a:ln>
                  <a:noFill/>
                </a:ln>
                <a:solidFill>
                  <a:srgbClr val="FFFFFF"/>
                </a:solidFill>
                <a:effectLst/>
                <a:uLnTx/>
                <a:uFillTx/>
                <a:latin typeface="Arial" charset="0"/>
                <a:ea typeface="+mn-ea"/>
                <a:cs typeface="Arial" charset="0"/>
              </a:rPr>
              <a:t>Sévère</a:t>
            </a:r>
          </a:p>
          <a:p>
            <a:pPr lvl="0" algn="ctr" defTabSz="914400" fontAlgn="base">
              <a:lnSpc>
                <a:spcPct val="80000"/>
              </a:lnSpc>
              <a:spcBef>
                <a:spcPct val="0"/>
              </a:spcBef>
              <a:spcAft>
                <a:spcPct val="0"/>
              </a:spcAft>
              <a:defRPr/>
            </a:pPr>
            <a:r>
              <a:rPr lang="ar-EG" sz="1400" dirty="0" err="1">
                <a:solidFill>
                  <a:srgbClr val="FFFFFF"/>
                </a:solidFill>
                <a:latin typeface="Arial" charset="0"/>
                <a:cs typeface="Arial" charset="0"/>
              </a:rPr>
              <a:t>ساويروس</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3" name="AutoShape 68">
            <a:hlinkClick r:id="rId28" action="ppaction://hlinksldjump" highlightClick="1"/>
            <a:extLst>
              <a:ext uri="{FF2B5EF4-FFF2-40B4-BE49-F238E27FC236}">
                <a16:creationId xmlns:a16="http://schemas.microsoft.com/office/drawing/2014/main" id="{BB922230-C8DF-4B9F-8645-B361387E4C29}"/>
              </a:ext>
            </a:extLst>
          </p:cNvPr>
          <p:cNvSpPr>
            <a:spLocks noChangeArrowheads="1"/>
          </p:cNvSpPr>
          <p:nvPr/>
        </p:nvSpPr>
        <p:spPr bwMode="auto">
          <a:xfrm>
            <a:off x="7373087" y="461025"/>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Sévère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&amp;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Dioscore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ساويروس و ديوسقورس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2" name="Tableau 81">
            <a:extLst>
              <a:ext uri="{FF2B5EF4-FFF2-40B4-BE49-F238E27FC236}">
                <a16:creationId xmlns:a16="http://schemas.microsoft.com/office/drawing/2014/main" id="{C0719FDA-668C-4BA4-95CA-A450FEDD2766}"/>
              </a:ext>
            </a:extLst>
          </p:cNvPr>
          <p:cNvGraphicFramePr>
            <a:graphicFrameLocks noGrp="1"/>
          </p:cNvGraphicFramePr>
          <p:nvPr/>
        </p:nvGraphicFramePr>
        <p:xfrm>
          <a:off x="1524000" y="39600"/>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720955877"/>
                    </a:ext>
                  </a:extLst>
                </a:gridCol>
              </a:tblGrid>
              <a:tr h="278130">
                <a:tc>
                  <a:txBody>
                    <a:bodyPr/>
                    <a:lstStyle/>
                    <a:p>
                      <a:pPr algn="ctr"/>
                      <a:r>
                        <a:rPr lang="fr-FR" sz="1400" dirty="0"/>
                        <a:t>Doxologies des Saints - Menu</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0107526"/>
                  </a:ext>
                </a:extLst>
              </a:tr>
            </a:tbl>
          </a:graphicData>
        </a:graphic>
      </p:graphicFrame>
      <p:sp>
        <p:nvSpPr>
          <p:cNvPr id="114" name="Action Button: Custom 31">
            <a:hlinkClick r:id="rId29" action="ppaction://hlinksldjump" highlightClick="1"/>
            <a:extLst>
              <a:ext uri="{FF2B5EF4-FFF2-40B4-BE49-F238E27FC236}">
                <a16:creationId xmlns:a16="http://schemas.microsoft.com/office/drawing/2014/main" id="{9024400B-8968-46B0-A7A7-BC0B4518639A}"/>
              </a:ext>
            </a:extLst>
          </p:cNvPr>
          <p:cNvSpPr/>
          <p:nvPr/>
        </p:nvSpPr>
        <p:spPr bwMode="auto">
          <a:xfrm>
            <a:off x="3532894" y="4967162"/>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7" name="ZoneTexte 56">
            <a:extLst>
              <a:ext uri="{FF2B5EF4-FFF2-40B4-BE49-F238E27FC236}">
                <a16:creationId xmlns:a16="http://schemas.microsoft.com/office/drawing/2014/main" id="{15FE3CF4-A10C-4477-8BBE-A53B0B3CC9A3}"/>
              </a:ext>
            </a:extLst>
          </p:cNvPr>
          <p:cNvSpPr txBox="1"/>
          <p:nvPr/>
        </p:nvSpPr>
        <p:spPr>
          <a:xfrm>
            <a:off x="-5040" y="4558725"/>
            <a:ext cx="965824" cy="584775"/>
          </a:xfrm>
          <a:prstGeom prst="rect">
            <a:avLst/>
          </a:prstGeom>
          <a:noFill/>
        </p:spPr>
        <p:txBody>
          <a:bodyPr wrap="square" rtlCol="0">
            <a:spAutoFit/>
          </a:bodyPr>
          <a:lstStyle/>
          <a:p>
            <a:r>
              <a:rPr lang="fr-FR" sz="3200" dirty="0"/>
              <a:t>2/2</a:t>
            </a:r>
          </a:p>
        </p:txBody>
      </p:sp>
      <p:sp>
        <p:nvSpPr>
          <p:cNvPr id="35" name="AutoShape 24">
            <a:hlinkClick r:id="rId30" action="ppaction://hlinksldjump" highlightClick="1"/>
            <a:extLst>
              <a:ext uri="{FF2B5EF4-FFF2-40B4-BE49-F238E27FC236}">
                <a16:creationId xmlns:a16="http://schemas.microsoft.com/office/drawing/2014/main" id="{39E80BE0-647E-484B-8636-3F464B4B02A7}"/>
              </a:ext>
            </a:extLst>
          </p:cNvPr>
          <p:cNvSpPr>
            <a:spLocks noChangeArrowheads="1"/>
          </p:cNvSpPr>
          <p:nvPr/>
        </p:nvSpPr>
        <p:spPr bwMode="auto">
          <a:xfrm>
            <a:off x="4357990" y="4683864"/>
            <a:ext cx="3352800" cy="459873"/>
          </a:xfrm>
          <a:prstGeom prst="actionButtonBlank">
            <a:avLst/>
          </a:prstGeom>
          <a:solidFill>
            <a:srgbClr val="FF6600"/>
          </a:solidFill>
          <a:ln w="1905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Doxologies pour les fêtes</a:t>
            </a: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lnSpc>
                <a:spcPct val="90000"/>
              </a:lnSpc>
              <a:spcBef>
                <a:spcPct val="0"/>
              </a:spcBef>
              <a:spcAft>
                <a:spcPct val="0"/>
              </a:spcAf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lang="ar-EG" dirty="0" err="1">
                <a:latin typeface="Arial" charset="0"/>
                <a:cs typeface="Arial" charset="0"/>
              </a:rPr>
              <a:t>الذكصولوجيات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6" name="AutoShape 9">
            <a:hlinkClick r:id="rId31" action="ppaction://hlinksldjump" highlightClick="1"/>
            <a:extLst>
              <a:ext uri="{FF2B5EF4-FFF2-40B4-BE49-F238E27FC236}">
                <a16:creationId xmlns:a16="http://schemas.microsoft.com/office/drawing/2014/main" id="{186A3745-425C-474F-A36B-01952A7E7F03}"/>
              </a:ext>
            </a:extLst>
          </p:cNvPr>
          <p:cNvSpPr>
            <a:spLocks noChangeArrowheads="1"/>
          </p:cNvSpPr>
          <p:nvPr/>
        </p:nvSpPr>
        <p:spPr bwMode="auto">
          <a:xfrm>
            <a:off x="33473" y="3610702"/>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Victor</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بقطر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7" name="AutoShape 40">
            <a:hlinkClick r:id="rId32" action="ppaction://hlinksldjump" highlightClick="1"/>
            <a:extLst>
              <a:ext uri="{FF2B5EF4-FFF2-40B4-BE49-F238E27FC236}">
                <a16:creationId xmlns:a16="http://schemas.microsoft.com/office/drawing/2014/main" id="{A6756FAD-F230-4C61-888A-23AC1F2B67E0}"/>
              </a:ext>
            </a:extLst>
          </p:cNvPr>
          <p:cNvSpPr>
            <a:spLocks noChangeArrowheads="1"/>
          </p:cNvSpPr>
          <p:nvPr/>
        </p:nvSpPr>
        <p:spPr bwMode="auto">
          <a:xfrm>
            <a:off x="33472" y="1103522"/>
            <a:ext cx="172483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Sts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Serge et Bacchus</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سرجيوس و واخس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 name="AutoShape 44">
            <a:hlinkClick r:id="rId33" action="ppaction://hlinksldjump" highlightClick="1"/>
            <a:extLst>
              <a:ext uri="{FF2B5EF4-FFF2-40B4-BE49-F238E27FC236}">
                <a16:creationId xmlns:a16="http://schemas.microsoft.com/office/drawing/2014/main" id="{1EED7661-41F0-407A-9FB0-BFE9227EFD57}"/>
              </a:ext>
            </a:extLst>
          </p:cNvPr>
          <p:cNvSpPr>
            <a:spLocks noChangeArrowheads="1"/>
          </p:cNvSpPr>
          <p:nvPr/>
        </p:nvSpPr>
        <p:spPr bwMode="auto">
          <a:xfrm>
            <a:off x="33472" y="1745328"/>
            <a:ext cx="172483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Côme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&amp; Damien</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قزمان و دميان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9" name="AutoShape 48">
            <a:hlinkClick r:id="rId34" action="ppaction://hlinksldjump" highlightClick="1"/>
            <a:extLst>
              <a:ext uri="{FF2B5EF4-FFF2-40B4-BE49-F238E27FC236}">
                <a16:creationId xmlns:a16="http://schemas.microsoft.com/office/drawing/2014/main" id="{4B9B9D93-8358-4F57-BB9D-0DEF193EAC07}"/>
              </a:ext>
            </a:extLst>
          </p:cNvPr>
          <p:cNvSpPr>
            <a:spLocks noChangeArrowheads="1"/>
          </p:cNvSpPr>
          <p:nvPr/>
        </p:nvSpPr>
        <p:spPr bwMode="auto">
          <a:xfrm>
            <a:off x="33472" y="2374185"/>
            <a:ext cx="172483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Abba</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US" sz="1400" b="0" i="0" u="none" strike="noStrike" kern="1200" cap="none" spc="0" normalizeH="0" baseline="0" noProof="0" dirty="0" err="1">
                <a:ln>
                  <a:noFill/>
                </a:ln>
                <a:solidFill>
                  <a:srgbClr val="FFFFFF"/>
                </a:solidFill>
                <a:effectLst/>
                <a:uLnTx/>
                <a:uFillTx/>
                <a:latin typeface="Arial" charset="0"/>
                <a:ea typeface="+mn-ea"/>
                <a:cs typeface="Arial" charset="0"/>
              </a:rPr>
              <a:t>Sarapamoun</a:t>
            </a:r>
            <a:endParaRPr kumimoji="0" lang="en-US"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أنبا صرابامون (أسقف نقيوس)</a:t>
            </a:r>
            <a:endParaRPr kumimoji="0" lang="en-US"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0" name="AutoShape 52">
            <a:hlinkClick r:id="rId35" action="ppaction://hlinksldjump" highlightClick="1"/>
            <a:extLst>
              <a:ext uri="{FF2B5EF4-FFF2-40B4-BE49-F238E27FC236}">
                <a16:creationId xmlns:a16="http://schemas.microsoft.com/office/drawing/2014/main" id="{A0C4D16B-A12A-45A6-A62B-C0D065D60883}"/>
              </a:ext>
            </a:extLst>
          </p:cNvPr>
          <p:cNvSpPr>
            <a:spLocks noChangeArrowheads="1"/>
          </p:cNvSpPr>
          <p:nvPr/>
        </p:nvSpPr>
        <p:spPr bwMode="auto">
          <a:xfrm>
            <a:off x="33472" y="3020797"/>
            <a:ext cx="1724831"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err="1">
                <a:ln>
                  <a:noFill/>
                </a:ln>
                <a:solidFill>
                  <a:srgbClr val="FFFFFF"/>
                </a:solidFill>
                <a:effectLst/>
                <a:uLnTx/>
                <a:uFillTx/>
                <a:latin typeface="Arial" charset="0"/>
                <a:ea typeface="+mn-ea"/>
                <a:cs typeface="Arial" charset="0"/>
              </a:rPr>
              <a:t>Sts</a:t>
            </a: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US" sz="1400" b="0" i="0" u="none" strike="noStrike" kern="1200" cap="none" spc="0" normalizeH="0" baseline="0" noProof="0" dirty="0" err="1">
                <a:ln>
                  <a:noFill/>
                </a:ln>
                <a:solidFill>
                  <a:srgbClr val="FFFFFF"/>
                </a:solidFill>
                <a:effectLst/>
                <a:uLnTx/>
                <a:uFillTx/>
                <a:latin typeface="Arial" charset="0"/>
                <a:ea typeface="+mn-ea"/>
                <a:cs typeface="Arial" charset="0"/>
              </a:rPr>
              <a:t>Apakir</a:t>
            </a: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 </a:t>
            </a:r>
            <a:r>
              <a:rPr lang="en-US" sz="1400" dirty="0">
                <a:solidFill>
                  <a:srgbClr val="FFFFFF"/>
                </a:solidFill>
                <a:latin typeface="Arial" charset="0"/>
                <a:cs typeface="Arial" charset="0"/>
              </a:rPr>
              <a:t>et </a:t>
            </a: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Jean</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اباكير و يوحنا</a:t>
            </a:r>
            <a:endParaRPr kumimoji="0" lang="en-US"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1" name="AutoShape 36">
            <a:hlinkClick r:id="rId36" action="ppaction://hlinksldjump" highlightClick="1"/>
            <a:extLst>
              <a:ext uri="{FF2B5EF4-FFF2-40B4-BE49-F238E27FC236}">
                <a16:creationId xmlns:a16="http://schemas.microsoft.com/office/drawing/2014/main" id="{E78CD899-6B3E-4861-B693-F19C2C8F41DD}"/>
              </a:ext>
            </a:extLst>
          </p:cNvPr>
          <p:cNvSpPr>
            <a:spLocks noChangeArrowheads="1"/>
          </p:cNvSpPr>
          <p:nvPr/>
        </p:nvSpPr>
        <p:spPr bwMode="auto">
          <a:xfrm>
            <a:off x="33471" y="461025"/>
            <a:ext cx="1724832" cy="432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fr-FR" sz="1300" dirty="0">
                <a:solidFill>
                  <a:srgbClr val="FFFFFF"/>
                </a:solidFill>
                <a:latin typeface="Arial" charset="0"/>
                <a:cs typeface="Arial" charset="0"/>
              </a:rPr>
              <a:t>Sts Théodore, Léonce </a:t>
            </a:r>
          </a:p>
          <a:p>
            <a:pPr lvl="0" algn="ctr" defTabSz="914400" fontAlgn="base">
              <a:lnSpc>
                <a:spcPct val="80000"/>
              </a:lnSpc>
              <a:spcBef>
                <a:spcPct val="0"/>
              </a:spcBef>
              <a:spcAft>
                <a:spcPct val="0"/>
              </a:spcAft>
              <a:defRPr/>
            </a:pPr>
            <a:r>
              <a:rPr lang="fr-FR" sz="1300" dirty="0">
                <a:solidFill>
                  <a:srgbClr val="FFFFFF"/>
                </a:solidFill>
                <a:latin typeface="Arial" charset="0"/>
                <a:cs typeface="Arial" charset="0"/>
              </a:rPr>
              <a:t>et </a:t>
            </a:r>
            <a:r>
              <a:rPr lang="fr-FR" sz="1300" dirty="0" err="1">
                <a:solidFill>
                  <a:srgbClr val="FFFFFF"/>
                </a:solidFill>
                <a:latin typeface="Arial" charset="0"/>
                <a:cs typeface="Arial" charset="0"/>
              </a:rPr>
              <a:t>Panikaros</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825021616"/>
      </p:ext>
    </p:extLst>
  </p:cSld>
  <p:clrMapOvr>
    <a:masterClrMapping/>
  </p:clrMapOvr>
  <p:transition advClick="0"/>
</p:sld>
</file>

<file path=ppt/slides/slide1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14294" name="Group 54"/>
          <p:cNvGraphicFramePr>
            <a:graphicFrameLocks noGrp="1"/>
          </p:cNvGraphicFramePr>
          <p:nvPr>
            <p:extLst>
              <p:ext uri="{D42A27DB-BD31-4B8C-83A1-F6EECF244321}">
                <p14:modId xmlns:p14="http://schemas.microsoft.com/office/powerpoint/2010/main" val="3055988868"/>
              </p:ext>
            </p:extLst>
          </p:nvPr>
        </p:nvGraphicFramePr>
        <p:xfrm>
          <a:off x="-11185" y="1078505"/>
          <a:ext cx="9144000" cy="3706368"/>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249130">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parure de Marie </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S’élève au plus haut des cieux </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 droite de son Bien-Aimé</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Elle L’implore pour nous tous</a:t>
                      </a:r>
                      <a:endParaRPr kumimoji="0" lang="fr-CA"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زينة مريم</a:t>
                      </a:r>
                    </a:p>
                    <a:p>
                      <a:pPr marL="0" marR="0" lvl="0" indent="0" algn="ctr" defTabSz="914400" rtl="1" eaLnBrk="1" fontAlgn="base" latinLnBrk="0" hangingPunct="1">
                        <a:lnSpc>
                          <a:spcPct val="95000"/>
                        </a:lnSpc>
                        <a:spcBef>
                          <a:spcPct val="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السموات العلوية</a:t>
                      </a:r>
                    </a:p>
                    <a:p>
                      <a:pPr marL="0" marR="0" lvl="0" indent="0" algn="ctr" defTabSz="914400" rtl="1" eaLnBrk="1" fontAlgn="base" latinLnBrk="0" hangingPunct="1">
                        <a:lnSpc>
                          <a:spcPct val="95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من عن يمين حبيبها</a:t>
                      </a:r>
                    </a:p>
                    <a:p>
                      <a:pPr marL="0" marR="0" lvl="0" indent="0" algn="ctr" defTabSz="914400" rtl="1" eaLnBrk="1" fontAlgn="base" latinLnBrk="0" hangingPunct="1">
                        <a:lnSpc>
                          <a:spcPct val="95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تطلب منه عنا.</a:t>
                      </a:r>
                      <a:endParaRPr kumimoji="0" lang="en-CA"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37360">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p~colcel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m~Mariam</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niv</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etcap~swi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caouinam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m~pecmenrit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ectwbh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e~h~r</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e~jwn</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1914267" name="Group 27"/>
          <p:cNvGraphicFramePr>
            <a:graphicFrameLocks noGrp="1"/>
          </p:cNvGraphicFramePr>
          <p:nvPr/>
        </p:nvGraphicFramePr>
        <p:xfrm>
          <a:off x="609600" y="97324"/>
          <a:ext cx="7772400" cy="781812"/>
        </p:xfrm>
        <a:graphic>
          <a:graphicData uri="http://schemas.openxmlformats.org/drawingml/2006/table">
            <a:tbl>
              <a:tblPr/>
              <a:tblGrid>
                <a:gridCol w="7772400">
                  <a:extLst>
                    <a:ext uri="{9D8B030D-6E8A-4147-A177-3AD203B41FA5}">
                      <a16:colId xmlns:a16="http://schemas.microsoft.com/office/drawing/2014/main" val="20000"/>
                    </a:ext>
                  </a:extLst>
                </a:gridCol>
              </a:tblGrid>
              <a:tr h="78181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la </a:t>
                      </a:r>
                      <a:r>
                        <a:rPr kumimoji="0" lang="en-US" sz="1800" b="0" i="0" u="none" strike="noStrike" cap="none" normalizeH="0" baseline="0" dirty="0" err="1">
                          <a:ln>
                            <a:noFill/>
                          </a:ln>
                          <a:solidFill>
                            <a:schemeClr val="tx1"/>
                          </a:solidFill>
                          <a:effectLst/>
                          <a:latin typeface="Arial" charset="0"/>
                          <a:cs typeface="Arial" charset="0"/>
                        </a:rPr>
                        <a:t>Vierge</a:t>
                      </a:r>
                      <a:r>
                        <a:rPr kumimoji="0" lang="en-US" sz="1800" b="0" i="0" u="none" strike="noStrike" cap="none" normalizeH="0" baseline="0" dirty="0">
                          <a:ln>
                            <a:noFill/>
                          </a:ln>
                          <a:solidFill>
                            <a:schemeClr val="tx1"/>
                          </a:solidFill>
                          <a:effectLst/>
                          <a:latin typeface="Arial" charset="0"/>
                          <a:cs typeface="Arial" charset="0"/>
                        </a:rPr>
                        <a:t> Marie (</a:t>
                      </a:r>
                      <a:r>
                        <a:rPr kumimoji="0" lang="en-US" sz="1800" b="0" i="0" u="none" strike="noStrike" cap="none" normalizeH="0" baseline="0" dirty="0" err="1">
                          <a:ln>
                            <a:noFill/>
                          </a:ln>
                          <a:solidFill>
                            <a:schemeClr val="tx1"/>
                          </a:solidFill>
                          <a:effectLst/>
                          <a:latin typeface="Arial" charset="0"/>
                          <a:cs typeface="Arial" charset="0"/>
                        </a:rPr>
                        <a:t>Veille</a:t>
                      </a:r>
                      <a:r>
                        <a:rPr kumimoji="0" lang="en-US" sz="18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ذكصولوجية</a:t>
                      </a:r>
                      <a:r>
                        <a:rPr kumimoji="0" lang="ar-EG" sz="2400" b="0" i="0" u="none" strike="noStrike" cap="none" normalizeH="0" baseline="0" dirty="0">
                          <a:ln>
                            <a:noFill/>
                          </a:ln>
                          <a:solidFill>
                            <a:schemeClr val="tx1"/>
                          </a:solidFill>
                          <a:effectLst/>
                          <a:latin typeface="Arial" charset="0"/>
                          <a:cs typeface="Arial" charset="0"/>
                        </a:rPr>
                        <a:t> العذراء ( بخور عشية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600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9CAC1A07-7679-4B6C-AA77-6953F98F0668}"/>
              </a:ext>
            </a:extLst>
          </p:cNvPr>
          <p:cNvSpPr/>
          <p:nvPr/>
        </p:nvSpPr>
        <p:spPr bwMode="auto">
          <a:xfrm>
            <a:off x="3886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descr="Une image contenant texte, produit céramique, terre cuite, porcelaine&#10;&#10;Description générée automatiquement">
            <a:extLst>
              <a:ext uri="{FF2B5EF4-FFF2-40B4-BE49-F238E27FC236}">
                <a16:creationId xmlns:a16="http://schemas.microsoft.com/office/drawing/2014/main" id="{45AD551B-31DC-45C5-8FBE-8D4C776A96C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726214" y="3691467"/>
            <a:ext cx="1354709" cy="1354709"/>
          </a:xfrm>
          <a:prstGeom prst="flowChartConnector">
            <a:avLst/>
          </a:prstGeom>
        </p:spPr>
      </p:pic>
    </p:spTree>
    <p:extLst>
      <p:ext uri="{BB962C8B-B14F-4D97-AF65-F5344CB8AC3E}">
        <p14:creationId xmlns:p14="http://schemas.microsoft.com/office/powerpoint/2010/main" val="3260151744"/>
      </p:ext>
    </p:extLst>
  </p:cSld>
  <p:clrMapOvr>
    <a:masterClrMapping/>
  </p:clrMapOvr>
  <p:transition/>
</p:sld>
</file>

<file path=ppt/slides/slide1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16323" name="Group 35"/>
          <p:cNvGraphicFramePr>
            <a:graphicFrameLocks noGrp="1"/>
          </p:cNvGraphicFramePr>
          <p:nvPr>
            <p:extLst>
              <p:ext uri="{D42A27DB-BD31-4B8C-83A1-F6EECF244321}">
                <p14:modId xmlns:p14="http://schemas.microsoft.com/office/powerpoint/2010/main" val="1308702241"/>
              </p:ext>
            </p:extLst>
          </p:nvPr>
        </p:nvGraphicFramePr>
        <p:xfrm>
          <a:off x="0" y="285750"/>
          <a:ext cx="9144000" cy="4460449"/>
        </p:xfrm>
        <a:graphic>
          <a:graphicData uri="http://schemas.openxmlformats.org/drawingml/2006/table">
            <a:tbl>
              <a:tblPr/>
              <a:tblGrid>
                <a:gridCol w="4775200">
                  <a:extLst>
                    <a:ext uri="{9D8B030D-6E8A-4147-A177-3AD203B41FA5}">
                      <a16:colId xmlns:a16="http://schemas.microsoft.com/office/drawing/2014/main" val="20000"/>
                    </a:ext>
                  </a:extLst>
                </a:gridCol>
                <a:gridCol w="4368800">
                  <a:extLst>
                    <a:ext uri="{9D8B030D-6E8A-4147-A177-3AD203B41FA5}">
                      <a16:colId xmlns:a16="http://schemas.microsoft.com/office/drawing/2014/main" val="20001"/>
                    </a:ext>
                  </a:extLst>
                </a:gridCol>
              </a:tblGrid>
              <a:tr h="1587709">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selon ce que David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Dans le psaume, a déclaré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Voici la Reine se tient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 tient à Ta droite ô Roi</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كما قال داود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 فى المزمور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قامت الملكة عن يمينك أيها الملك.</a:t>
                      </a:r>
                      <a:endParaRPr kumimoji="0" lang="en-US"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8753">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Kata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e~tafjoc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n~je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Dauid</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pi'almoc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aco~hi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e~ratc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n~je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ourw</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caouinam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produit céramique, terre cuite, porcelaine&#10;&#10;Description générée automatiquement">
            <a:extLst>
              <a:ext uri="{FF2B5EF4-FFF2-40B4-BE49-F238E27FC236}">
                <a16:creationId xmlns:a16="http://schemas.microsoft.com/office/drawing/2014/main" id="{F5E559DB-0906-4A5C-8BD5-88A0AF9E177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26214" y="3691467"/>
            <a:ext cx="1354709" cy="1354709"/>
          </a:xfrm>
          <a:prstGeom prst="flowChartConnector">
            <a:avLst/>
          </a:prstGeom>
        </p:spPr>
      </p:pic>
    </p:spTree>
    <p:extLst>
      <p:ext uri="{BB962C8B-B14F-4D97-AF65-F5344CB8AC3E}">
        <p14:creationId xmlns:p14="http://schemas.microsoft.com/office/powerpoint/2010/main" val="4081762238"/>
      </p:ext>
    </p:extLst>
  </p:cSld>
  <p:clrMapOvr>
    <a:masterClrMapping/>
  </p:clrMapOvr>
  <p:transition/>
</p:sld>
</file>

<file path=ppt/slides/slide1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18358" name="Group 22"/>
          <p:cNvGraphicFramePr>
            <a:graphicFrameLocks noGrp="1"/>
          </p:cNvGraphicFramePr>
          <p:nvPr>
            <p:extLst>
              <p:ext uri="{D42A27DB-BD31-4B8C-83A1-F6EECF244321}">
                <p14:modId xmlns:p14="http://schemas.microsoft.com/office/powerpoint/2010/main" val="2888663883"/>
              </p:ext>
            </p:extLst>
          </p:nvPr>
        </p:nvGraphicFramePr>
        <p:xfrm>
          <a:off x="0" y="201168"/>
          <a:ext cx="9144000" cy="4550664"/>
        </p:xfrm>
        <a:graphic>
          <a:graphicData uri="http://schemas.openxmlformats.org/drawingml/2006/table">
            <a:tbl>
              <a:tblPr/>
              <a:tblGrid>
                <a:gridCol w="5537200">
                  <a:extLst>
                    <a:ext uri="{9D8B030D-6E8A-4147-A177-3AD203B41FA5}">
                      <a16:colId xmlns:a16="http://schemas.microsoft.com/office/drawing/2014/main" val="20000"/>
                    </a:ext>
                  </a:extLst>
                </a:gridCol>
                <a:gridCol w="3606800">
                  <a:extLst>
                    <a:ext uri="{9D8B030D-6E8A-4147-A177-3AD203B41FA5}">
                      <a16:colId xmlns:a16="http://schemas.microsoft.com/office/drawing/2014/main" val="20001"/>
                    </a:ext>
                  </a:extLst>
                </a:gridCol>
              </a:tblGrid>
              <a:tr h="1476756">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Salomon l’a appelée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Au Cantique des cantiques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Toi ma sœur et mon amie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 vraie ville Jérusalem</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سليمان دعاها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 فى نشيد الانشاد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 وقال اختى وخليلتى. مدينتى الحقيقية اورشليم.</a:t>
                      </a:r>
                      <a:endParaRPr kumimoji="0" lang="en-US"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Colomwn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pijw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nijw</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tacwni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ouoh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tas~veri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tapolic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Ieroucal</a:t>
                      </a:r>
                      <a:r>
                        <a:rPr kumimoji="0" lang="en-US" sz="4000" b="0" i="0" u="none" strike="noStrike" cap="none" normalizeH="0" baseline="0" dirty="0">
                          <a:ln>
                            <a:noFill/>
                          </a:ln>
                          <a:solidFill>
                            <a:srgbClr val="FFFF00"/>
                          </a:solidFill>
                          <a:effectLst/>
                          <a:latin typeface="Coptic1" pitchFamily="2" charset="0"/>
                          <a:cs typeface="Arial" charset="0"/>
                        </a:rPr>
                        <a:t>/m.</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produit céramique, terre cuite, porcelaine&#10;&#10;Description générée automatiquement">
            <a:extLst>
              <a:ext uri="{FF2B5EF4-FFF2-40B4-BE49-F238E27FC236}">
                <a16:creationId xmlns:a16="http://schemas.microsoft.com/office/drawing/2014/main" id="{067E923F-062A-4B15-B87F-FB5D28DC475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26214" y="3691467"/>
            <a:ext cx="1354709" cy="1354709"/>
          </a:xfrm>
          <a:prstGeom prst="flowChartConnector">
            <a:avLst/>
          </a:prstGeom>
        </p:spPr>
      </p:pic>
    </p:spTree>
    <p:extLst>
      <p:ext uri="{BB962C8B-B14F-4D97-AF65-F5344CB8AC3E}">
        <p14:creationId xmlns:p14="http://schemas.microsoft.com/office/powerpoint/2010/main" val="3123181415"/>
      </p:ext>
    </p:extLst>
  </p:cSld>
  <p:clrMapOvr>
    <a:masterClrMapping/>
  </p:clrMapOvr>
  <p:transition/>
</p:sld>
</file>

<file path=ppt/slides/slide1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20419" name="Group 35"/>
          <p:cNvGraphicFramePr>
            <a:graphicFrameLocks noGrp="1"/>
          </p:cNvGraphicFramePr>
          <p:nvPr>
            <p:extLst>
              <p:ext uri="{D42A27DB-BD31-4B8C-83A1-F6EECF244321}">
                <p14:modId xmlns:p14="http://schemas.microsoft.com/office/powerpoint/2010/main" val="483796987"/>
              </p:ext>
            </p:extLst>
          </p:nvPr>
        </p:nvGraphicFramePr>
        <p:xfrm>
          <a:off x="0" y="198882"/>
          <a:ext cx="9144000" cy="4620768"/>
        </p:xfrm>
        <a:graphic>
          <a:graphicData uri="http://schemas.openxmlformats.org/drawingml/2006/table">
            <a:tbl>
              <a:tblPr/>
              <a:tblGrid>
                <a:gridCol w="5073650">
                  <a:extLst>
                    <a:ext uri="{9D8B030D-6E8A-4147-A177-3AD203B41FA5}">
                      <a16:colId xmlns:a16="http://schemas.microsoft.com/office/drawing/2014/main" val="20000"/>
                    </a:ext>
                  </a:extLst>
                </a:gridCol>
                <a:gridCol w="4070350">
                  <a:extLst>
                    <a:ext uri="{9D8B030D-6E8A-4147-A177-3AD203B41FA5}">
                      <a16:colId xmlns:a16="http://schemas.microsoft.com/office/drawing/2014/main" val="20001"/>
                    </a:ext>
                  </a:extLst>
                </a:gridCol>
              </a:tblGrid>
              <a:tr h="1806473">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il l’avait désignée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nombreux noms élevés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Disant : sors de ton jardin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toi le parfum choisi</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a:ln>
                            <a:noFill/>
                          </a:ln>
                          <a:solidFill>
                            <a:schemeClr val="tx1"/>
                          </a:solidFill>
                          <a:effectLst/>
                          <a:latin typeface="Arial" charset="0"/>
                          <a:cs typeface="Arial" charset="0"/>
                        </a:rPr>
                        <a:t>لأنه أعطى علامة عنها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a:ln>
                            <a:noFill/>
                          </a:ln>
                          <a:solidFill>
                            <a:schemeClr val="tx1"/>
                          </a:solidFill>
                          <a:effectLst/>
                          <a:latin typeface="Arial" charset="0"/>
                          <a:cs typeface="Arial" charset="0"/>
                        </a:rPr>
                        <a:t>باسماء كثيرة عالية قائلاأخرجى من بستانك ايتها العنبر المختار.</a:t>
                      </a:r>
                      <a:endParaRPr kumimoji="0" lang="en-US"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14295">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Af</a:t>
                      </a:r>
                      <a:r>
                        <a:rPr kumimoji="0" lang="en-US" sz="4000" b="0" i="0" u="none" strike="noStrike" cap="none" normalizeH="0" baseline="0" dirty="0">
                          <a:ln>
                            <a:noFill/>
                          </a:ln>
                          <a:solidFill>
                            <a:srgbClr val="FFFF00"/>
                          </a:solidFill>
                          <a:effectLst/>
                          <a:latin typeface="Coptic1" pitchFamily="2" charset="0"/>
                          <a:cs typeface="Arial" charset="0"/>
                        </a:rPr>
                        <a:t>]m/</a:t>
                      </a:r>
                      <a:r>
                        <a:rPr kumimoji="0" lang="en-US" sz="4000" b="0" i="0" u="none" strike="noStrike" cap="none" normalizeH="0" baseline="0" dirty="0" err="1">
                          <a:ln>
                            <a:noFill/>
                          </a:ln>
                          <a:solidFill>
                            <a:srgbClr val="FFFF00"/>
                          </a:solidFill>
                          <a:effectLst/>
                          <a:latin typeface="Coptic1" pitchFamily="2" charset="0"/>
                          <a:cs typeface="Arial" charset="0"/>
                        </a:rPr>
                        <a:t>ini</a:t>
                      </a:r>
                      <a:r>
                        <a:rPr kumimoji="0" lang="en-US" sz="4000" b="0" i="0" u="none" strike="noStrike" cap="none" normalizeH="0" baseline="0" dirty="0">
                          <a:ln>
                            <a:noFill/>
                          </a:ln>
                          <a:solidFill>
                            <a:srgbClr val="FFFF00"/>
                          </a:solidFill>
                          <a:effectLst/>
                          <a:latin typeface="Coptic1" pitchFamily="2" charset="0"/>
                          <a:cs typeface="Arial" charset="0"/>
                        </a:rPr>
                        <a:t> gar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hanm</a:t>
                      </a:r>
                      <a:r>
                        <a:rPr kumimoji="0" lang="en-US" sz="4000" b="0" i="0" u="none" strike="noStrike" cap="none" normalizeH="0" baseline="0" dirty="0">
                          <a:ln>
                            <a:noFill/>
                          </a:ln>
                          <a:solidFill>
                            <a:srgbClr val="FFFF00"/>
                          </a:solidFill>
                          <a:effectLst/>
                          <a:latin typeface="Coptic1" pitchFamily="2" charset="0"/>
                          <a:cs typeface="Arial" charset="0"/>
                        </a:rPr>
                        <a:t>/s </a:t>
                      </a:r>
                      <a:r>
                        <a:rPr kumimoji="0" lang="en-US" sz="4000" b="0" i="0" u="none" strike="noStrike" cap="none" normalizeH="0" baseline="0" dirty="0" err="1">
                          <a:ln>
                            <a:noFill/>
                          </a:ln>
                          <a:solidFill>
                            <a:srgbClr val="FFFF00"/>
                          </a:solidFill>
                          <a:effectLst/>
                          <a:latin typeface="Coptic1" pitchFamily="2" charset="0"/>
                          <a:cs typeface="Arial" charset="0"/>
                        </a:rPr>
                        <a:t>n~ran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eu</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oci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poc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w~ y/</a:t>
                      </a:r>
                      <a:r>
                        <a:rPr kumimoji="0" lang="en-US" sz="4000" b="0" i="0" u="none" strike="noStrike" cap="none" normalizeH="0" baseline="0" dirty="0" err="1">
                          <a:ln>
                            <a:noFill/>
                          </a:ln>
                          <a:solidFill>
                            <a:srgbClr val="FFFF00"/>
                          </a:solidFill>
                          <a:effectLst/>
                          <a:latin typeface="Coptic1" pitchFamily="2" charset="0"/>
                          <a:cs typeface="Arial" charset="0"/>
                        </a:rPr>
                        <a:t>etcwtp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n~a~rwmata</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produit céramique, terre cuite, porcelaine&#10;&#10;Description générée automatiquement">
            <a:extLst>
              <a:ext uri="{FF2B5EF4-FFF2-40B4-BE49-F238E27FC236}">
                <a16:creationId xmlns:a16="http://schemas.microsoft.com/office/drawing/2014/main" id="{6C85C5E5-2350-46E9-92EF-35185F7315D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26214" y="3691467"/>
            <a:ext cx="1354709" cy="1354709"/>
          </a:xfrm>
          <a:prstGeom prst="flowChartConnector">
            <a:avLst/>
          </a:prstGeom>
        </p:spPr>
      </p:pic>
    </p:spTree>
    <p:extLst>
      <p:ext uri="{BB962C8B-B14F-4D97-AF65-F5344CB8AC3E}">
        <p14:creationId xmlns:p14="http://schemas.microsoft.com/office/powerpoint/2010/main" val="2901739524"/>
      </p:ext>
    </p:extLst>
  </p:cSld>
  <p:clrMapOvr>
    <a:masterClrMapping/>
  </p:clrMapOvr>
  <p:transition/>
</p:sld>
</file>

<file path=ppt/slides/slide1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22458" name="Group 26"/>
          <p:cNvGraphicFramePr>
            <a:graphicFrameLocks noGrp="1"/>
          </p:cNvGraphicFramePr>
          <p:nvPr>
            <p:extLst>
              <p:ext uri="{D42A27DB-BD31-4B8C-83A1-F6EECF244321}">
                <p14:modId xmlns:p14="http://schemas.microsoft.com/office/powerpoint/2010/main" val="3914389659"/>
              </p:ext>
            </p:extLst>
          </p:nvPr>
        </p:nvGraphicFramePr>
        <p:xfrm>
          <a:off x="0" y="285750"/>
          <a:ext cx="9144000" cy="4477512"/>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525372">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Vierge salut à toi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Toi la Reine véritable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fierté du genre humain</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enfantas Emmanuel.</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لك ايتها العذراء، الملكة الحقيقية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لفخر جنسنا ، ولدت لنا </a:t>
                      </a:r>
                      <a:r>
                        <a:rPr kumimoji="0" lang="ar-EG" sz="2400" b="0" i="0" u="none" strike="noStrike" cap="none" normalizeH="0" baseline="0" dirty="0" err="1">
                          <a:ln>
                            <a:noFill/>
                          </a:ln>
                          <a:solidFill>
                            <a:schemeClr val="tx1"/>
                          </a:solidFill>
                          <a:effectLst/>
                          <a:latin typeface="Arial" charset="0"/>
                          <a:cs typeface="Arial" charset="0"/>
                        </a:rPr>
                        <a:t>عمانوئيل</a:t>
                      </a:r>
                      <a:r>
                        <a:rPr kumimoji="0" lang="ar-EG" sz="2400" b="0" i="0" u="none" strike="noStrike" cap="none" normalizeH="0" baseline="0" dirty="0">
                          <a:ln>
                            <a:noFill/>
                          </a:ln>
                          <a:solidFill>
                            <a:schemeClr val="tx1"/>
                          </a:solidFill>
                          <a:effectLst/>
                          <a:latin typeface="Arial" charset="0"/>
                          <a:cs typeface="Arial" charset="0"/>
                        </a:rPr>
                        <a:t>.</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82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ne w~ ]</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ourw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n~a~l</a:t>
                      </a:r>
                      <a:r>
                        <a:rPr kumimoji="0" lang="en-US" sz="4000" b="0" i="0" u="none" strike="noStrike" cap="none" normalizeH="0" baseline="0" dirty="0">
                          <a:ln>
                            <a:noFill/>
                          </a:ln>
                          <a:solidFill>
                            <a:srgbClr val="FFFF00"/>
                          </a:solidFill>
                          <a:effectLst/>
                          <a:latin typeface="Coptic1" pitchFamily="2" charset="0"/>
                          <a:cs typeface="Arial" charset="0"/>
                        </a:rPr>
                        <a:t>/yin/:</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p~sousou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pengenoc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a~rej~vo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n~Emmanou</a:t>
                      </a:r>
                      <a:r>
                        <a:rPr kumimoji="0" lang="en-US" sz="4000" b="0" i="0" u="none" strike="noStrike" cap="none" normalizeH="0" baseline="0" dirty="0">
                          <a:ln>
                            <a:noFill/>
                          </a:ln>
                          <a:solidFill>
                            <a:srgbClr val="FFFF00"/>
                          </a:solidFill>
                          <a:effectLst/>
                          <a:latin typeface="Coptic1" pitchFamily="2" charset="0"/>
                          <a:cs typeface="Arial" charset="0"/>
                        </a:rPr>
                        <a:t>/l.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990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produit céramique, terre cuite, porcelaine&#10;&#10;Description générée automatiquement">
            <a:extLst>
              <a:ext uri="{FF2B5EF4-FFF2-40B4-BE49-F238E27FC236}">
                <a16:creationId xmlns:a16="http://schemas.microsoft.com/office/drawing/2014/main" id="{35A3800F-0080-4F2D-AFE4-609E97CFC34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36747" y="3802000"/>
            <a:ext cx="1244176" cy="1244176"/>
          </a:xfrm>
          <a:prstGeom prst="flowChartConnector">
            <a:avLst/>
          </a:prstGeom>
        </p:spPr>
      </p:pic>
    </p:spTree>
    <p:extLst>
      <p:ext uri="{BB962C8B-B14F-4D97-AF65-F5344CB8AC3E}">
        <p14:creationId xmlns:p14="http://schemas.microsoft.com/office/powerpoint/2010/main" val="2381871575"/>
      </p:ext>
    </p:extLst>
  </p:cSld>
  <p:clrMapOvr>
    <a:masterClrMapping/>
  </p:clrMapOvr>
  <p:transition/>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2"/>
          <p:cNvGraphicFramePr>
            <a:graphicFrameLocks noGrp="1"/>
          </p:cNvGraphicFramePr>
          <p:nvPr>
            <p:extLst>
              <p:ext uri="{D42A27DB-BD31-4B8C-83A1-F6EECF244321}">
                <p14:modId xmlns:p14="http://schemas.microsoft.com/office/powerpoint/2010/main" val="1058198660"/>
              </p:ext>
            </p:extLst>
          </p:nvPr>
        </p:nvGraphicFramePr>
        <p:xfrm>
          <a:off x="0" y="837398"/>
          <a:ext cx="9144000" cy="4091084"/>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57753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Adorons notre Sauveur</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Bon Ami du genre humain,</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 car Il eu compassion de nous</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Il est venu et nous a sauvés.</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70000"/>
                        </a:lnSpc>
                        <a:spcBef>
                          <a:spcPct val="20000"/>
                        </a:spcBef>
                        <a:spcAft>
                          <a:spcPct val="0"/>
                        </a:spcAft>
                        <a:buClrTx/>
                        <a:buSzTx/>
                        <a:buFontTx/>
                        <a:buNone/>
                        <a:tabLst/>
                        <a:defRPr/>
                      </a:pPr>
                      <a:r>
                        <a:rPr kumimoji="0" lang="ar-EG" sz="2800" b="0" i="0" u="none" strike="noStrike" kern="1200" cap="none" normalizeH="0" baseline="0" dirty="0">
                          <a:ln>
                            <a:noFill/>
                          </a:ln>
                          <a:solidFill>
                            <a:schemeClr val="tx1"/>
                          </a:solidFill>
                          <a:effectLst/>
                          <a:latin typeface="Arial" charset="0"/>
                          <a:ea typeface="+mn-ea"/>
                          <a:cs typeface="Arial" charset="0"/>
                        </a:rPr>
                        <a:t>فلنسجد لمخلصنا</a:t>
                      </a:r>
                      <a:endParaRPr kumimoji="0" lang="en-CA" sz="2800" b="0" i="0" u="none" strike="noStrike" kern="1200" cap="none" normalizeH="0" baseline="0" dirty="0">
                        <a:ln>
                          <a:noFill/>
                        </a:ln>
                        <a:solidFill>
                          <a:schemeClr val="tx1"/>
                        </a:solidFill>
                        <a:effectLst/>
                        <a:latin typeface="Arial" charset="0"/>
                        <a:ea typeface="+mn-ea"/>
                        <a:cs typeface="Arial" charset="0"/>
                      </a:endParaRPr>
                    </a:p>
                    <a:p>
                      <a:pPr marL="0" marR="0" lvl="0" indent="0" algn="r" defTabSz="914400" rtl="1" eaLnBrk="1" fontAlgn="base" latinLnBrk="0" hangingPunct="1">
                        <a:lnSpc>
                          <a:spcPct val="70000"/>
                        </a:lnSpc>
                        <a:spcBef>
                          <a:spcPct val="20000"/>
                        </a:spcBef>
                        <a:spcAft>
                          <a:spcPct val="0"/>
                        </a:spcAft>
                        <a:buClrTx/>
                        <a:buSzTx/>
                        <a:buFontTx/>
                        <a:buNone/>
                        <a:tabLst/>
                        <a:defRPr/>
                      </a:pPr>
                      <a:r>
                        <a:rPr kumimoji="0" lang="ar-EG" sz="2800" b="0" i="0" u="none" strike="noStrike" kern="1200" cap="none" normalizeH="0" baseline="0" dirty="0">
                          <a:ln>
                            <a:noFill/>
                          </a:ln>
                          <a:solidFill>
                            <a:schemeClr val="tx1"/>
                          </a:solidFill>
                          <a:effectLst/>
                          <a:latin typeface="Arial" charset="0"/>
                          <a:ea typeface="+mn-ea"/>
                          <a:cs typeface="Arial" charset="0"/>
                        </a:rPr>
                        <a:t>محب البشر الصالح</a:t>
                      </a:r>
                      <a:r>
                        <a:rPr kumimoji="0" lang="ar-SA" sz="2800" b="0" i="0" u="none" strike="noStrike" kern="1200" cap="none" normalizeH="0" baseline="0" dirty="0">
                          <a:ln>
                            <a:noFill/>
                          </a:ln>
                          <a:solidFill>
                            <a:schemeClr val="tx1"/>
                          </a:solidFill>
                          <a:effectLst/>
                          <a:latin typeface="Arial" charset="0"/>
                          <a:ea typeface="+mn-ea"/>
                          <a:cs typeface="Arial" charset="0"/>
                        </a:rPr>
                        <a:t>،</a:t>
                      </a:r>
                      <a:endParaRPr kumimoji="0" lang="en-CA" sz="2800" b="0" i="0" u="none" strike="noStrike" kern="1200" cap="none" normalizeH="0" baseline="0" dirty="0">
                        <a:ln>
                          <a:noFill/>
                        </a:ln>
                        <a:solidFill>
                          <a:schemeClr val="tx1"/>
                        </a:solidFill>
                        <a:effectLst/>
                        <a:latin typeface="Arial" charset="0"/>
                        <a:ea typeface="+mn-ea"/>
                        <a:cs typeface="Arial" charset="0"/>
                      </a:endParaRPr>
                    </a:p>
                    <a:p>
                      <a:pPr marL="0" marR="0" lvl="0" indent="0" algn="r" defTabSz="914400" rtl="1" eaLnBrk="1" fontAlgn="base" latinLnBrk="0" hangingPunct="1">
                        <a:lnSpc>
                          <a:spcPct val="70000"/>
                        </a:lnSpc>
                        <a:spcBef>
                          <a:spcPct val="20000"/>
                        </a:spcBef>
                        <a:spcAft>
                          <a:spcPct val="0"/>
                        </a:spcAft>
                        <a:buClrTx/>
                        <a:buSzTx/>
                        <a:buFontTx/>
                        <a:buNone/>
                        <a:tabLst/>
                        <a:defRPr/>
                      </a:pPr>
                      <a:r>
                        <a:rPr kumimoji="0" lang="ar-EG" sz="2800" b="0" i="0" u="none" strike="noStrike" kern="1200" cap="none" normalizeH="0" baseline="0" dirty="0">
                          <a:ln>
                            <a:noFill/>
                          </a:ln>
                          <a:solidFill>
                            <a:schemeClr val="tx1"/>
                          </a:solidFill>
                          <a:effectLst/>
                          <a:latin typeface="Arial" charset="0"/>
                          <a:ea typeface="+mn-ea"/>
                          <a:cs typeface="Arial" charset="0"/>
                        </a:rPr>
                        <a:t>لأنه تراءف علينا</a:t>
                      </a:r>
                      <a:endParaRPr kumimoji="0" lang="en-CA" sz="2800" b="0" i="0" u="none" strike="noStrike" kern="1200" cap="none" normalizeH="0" baseline="0" dirty="0">
                        <a:ln>
                          <a:noFill/>
                        </a:ln>
                        <a:solidFill>
                          <a:schemeClr val="tx1"/>
                        </a:solidFill>
                        <a:effectLst/>
                        <a:latin typeface="Arial" charset="0"/>
                        <a:ea typeface="+mn-ea"/>
                        <a:cs typeface="Arial" charset="0"/>
                      </a:endParaRPr>
                    </a:p>
                    <a:p>
                      <a:pPr marL="0" marR="0" lvl="0" indent="0" algn="r" defTabSz="914400" rtl="1" eaLnBrk="1" fontAlgn="base" latinLnBrk="0" hangingPunct="1">
                        <a:lnSpc>
                          <a:spcPct val="70000"/>
                        </a:lnSpc>
                        <a:spcBef>
                          <a:spcPct val="20000"/>
                        </a:spcBef>
                        <a:spcAft>
                          <a:spcPct val="0"/>
                        </a:spcAft>
                        <a:buClrTx/>
                        <a:buSzTx/>
                        <a:buFontTx/>
                        <a:buNone/>
                        <a:tabLst/>
                        <a:defRPr/>
                      </a:pPr>
                      <a:r>
                        <a:rPr kumimoji="0" lang="ar-EG" sz="2800" b="0" i="0" u="none" strike="noStrike" kern="1200" cap="none" normalizeH="0" baseline="0" dirty="0">
                          <a:ln>
                            <a:noFill/>
                          </a:ln>
                          <a:solidFill>
                            <a:schemeClr val="tx1"/>
                          </a:solidFill>
                          <a:effectLst/>
                          <a:latin typeface="Arial" charset="0"/>
                          <a:ea typeface="+mn-ea"/>
                          <a:cs typeface="Arial" charset="0"/>
                        </a:rPr>
                        <a:t>وأتى وخلصنا.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000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pimairwmi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afsenh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qaron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afcw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1"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7" name="Tableau 6">
            <a:extLst>
              <a:ext uri="{FF2B5EF4-FFF2-40B4-BE49-F238E27FC236}">
                <a16:creationId xmlns:a16="http://schemas.microsoft.com/office/drawing/2014/main" id="{5AB3AABD-36EA-4171-B966-041028D95F80}"/>
              </a:ext>
            </a:extLst>
          </p:cNvPr>
          <p:cNvGraphicFramePr>
            <a:graphicFrameLocks noGrp="1"/>
          </p:cNvGraphicFramePr>
          <p:nvPr>
            <p:extLst>
              <p:ext uri="{D42A27DB-BD31-4B8C-83A1-F6EECF244321}">
                <p14:modId xmlns:p14="http://schemas.microsoft.com/office/powerpoint/2010/main" val="874648722"/>
              </p:ext>
            </p:extLst>
          </p:nvPr>
        </p:nvGraphicFramePr>
        <p:xfrm>
          <a:off x="1524000" y="48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243413609"/>
                    </a:ext>
                  </a:extLst>
                </a:gridCol>
              </a:tblGrid>
              <a:tr h="388620">
                <a:tc>
                  <a:txBody>
                    <a:bodyPr/>
                    <a:lstStyle/>
                    <a:p>
                      <a:pPr algn="ctr"/>
                      <a:r>
                        <a:rPr lang="fr-FR" sz="2100" dirty="0"/>
                        <a:t>Répons Annuel - </a:t>
                      </a:r>
                      <a:r>
                        <a:rPr lang="ar-EG" sz="2100" b="0" i="0" spc="0" baseline="0" dirty="0">
                          <a:solidFill>
                            <a:schemeClr val="tx1"/>
                          </a:solidFill>
                          <a:latin typeface="+mn-lt"/>
                          <a:ea typeface="+mn-ea"/>
                          <a:cs typeface="+mn-cs"/>
                        </a:rPr>
                        <a:t>مرد </a:t>
                      </a:r>
                      <a:r>
                        <a:rPr lang="ar-EG" sz="2100" b="0" i="0" spc="0" baseline="0" dirty="0" err="1">
                          <a:solidFill>
                            <a:schemeClr val="tx1"/>
                          </a:solidFill>
                          <a:latin typeface="+mn-lt"/>
                          <a:ea typeface="+mn-ea"/>
                          <a:cs typeface="+mn-cs"/>
                        </a:rPr>
                        <a:t>الأنجيل</a:t>
                      </a:r>
                      <a:endParaRPr lang="fr-FR" sz="21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97898942"/>
                  </a:ext>
                </a:extLst>
              </a:tr>
            </a:tbl>
          </a:graphicData>
        </a:graphic>
      </p:graphicFrame>
      <p:sp>
        <p:nvSpPr>
          <p:cNvPr id="8" name="Action Button: Custom 5">
            <a:hlinkClick r:id="rId3" action="ppaction://hlinksldjump" highlightClick="1"/>
            <a:extLst>
              <a:ext uri="{FF2B5EF4-FFF2-40B4-BE49-F238E27FC236}">
                <a16:creationId xmlns:a16="http://schemas.microsoft.com/office/drawing/2014/main" id="{723A212A-9468-4E74-B502-5FDD58081F0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24509" name="Group 29"/>
          <p:cNvGraphicFramePr>
            <a:graphicFrameLocks noGrp="1"/>
          </p:cNvGraphicFramePr>
          <p:nvPr>
            <p:extLst>
              <p:ext uri="{D42A27DB-BD31-4B8C-83A1-F6EECF244321}">
                <p14:modId xmlns:p14="http://schemas.microsoft.com/office/powerpoint/2010/main" val="1761492708"/>
              </p:ext>
            </p:extLst>
          </p:nvPr>
        </p:nvGraphicFramePr>
        <p:xfrm>
          <a:off x="0" y="82550"/>
          <a:ext cx="9144000" cy="4175760"/>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66878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Souviens-toi, nous t’implorons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Ô intercesseur fidèle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Devant notre Seigneur Jésus-Christ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Pour qu’Il nous pardonne nos péchés.</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نسألك أذكرينا</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ايتها الشفيعة المؤتمنة ، امام ربنا يسوع المسيح، ليغفر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8026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Ten]ho </a:t>
                      </a:r>
                      <a:r>
                        <a:rPr kumimoji="0" lang="en-US" sz="4000" b="0" i="0" u="none" strike="noStrike" cap="none" normalizeH="0" baseline="0" dirty="0" err="1">
                          <a:ln>
                            <a:noFill/>
                          </a:ln>
                          <a:solidFill>
                            <a:srgbClr val="FFFF00"/>
                          </a:solidFill>
                          <a:effectLst/>
                          <a:latin typeface="Coptic1" pitchFamily="2" charset="0"/>
                          <a:cs typeface="Arial" charset="0"/>
                        </a:rPr>
                        <a:t>a~ripenmeui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w~ ]</a:t>
                      </a:r>
                      <a:r>
                        <a:rPr kumimoji="0" lang="en-US" sz="4000" b="0" i="0" u="none" strike="noStrike" cap="none" normalizeH="0" baseline="0" dirty="0" err="1">
                          <a:ln>
                            <a:noFill/>
                          </a:ln>
                          <a:solidFill>
                            <a:srgbClr val="FFFF00"/>
                          </a:solidFill>
                          <a:effectLst/>
                          <a:latin typeface="Coptic1" pitchFamily="2" charset="0"/>
                          <a:cs typeface="Arial" charset="0"/>
                        </a:rPr>
                        <a:t>p~roctat</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e~tenhot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nahren</a:t>
                      </a:r>
                      <a:r>
                        <a:rPr kumimoji="0" lang="en-US" sz="4000" b="0" i="0" u="none" strike="noStrike" cap="none" normalizeH="0" baseline="0" dirty="0">
                          <a:ln>
                            <a:noFill/>
                          </a:ln>
                          <a:solidFill>
                            <a:srgbClr val="FFFF00"/>
                          </a:solidFill>
                          <a:effectLst/>
                          <a:latin typeface="Coptic1" pitchFamily="2" charset="0"/>
                          <a:cs typeface="Arial" charset="0"/>
                        </a:rPr>
                        <a:t> Pen[</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utoShape 24">
            <a:hlinkClick r:id="rId3" action="ppaction://hlinksldjump" highlightClick="1"/>
          </p:cNvPr>
          <p:cNvSpPr>
            <a:spLocks noChangeArrowheads="1"/>
          </p:cNvSpPr>
          <p:nvPr/>
        </p:nvSpPr>
        <p:spPr bwMode="auto">
          <a:xfrm>
            <a:off x="5159290" y="4627472"/>
            <a:ext cx="2204819" cy="516028"/>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26">
            <a:hlinkClick r:id="rId4" action="ppaction://hlinksldjump" highlightClick="1"/>
          </p:cNvPr>
          <p:cNvSpPr>
            <a:spLocks noChangeArrowheads="1"/>
          </p:cNvSpPr>
          <p:nvPr/>
        </p:nvSpPr>
        <p:spPr bwMode="auto">
          <a:xfrm>
            <a:off x="0" y="4604332"/>
            <a:ext cx="1981200" cy="539168"/>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Archange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Michel</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الملاك ميخائيل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7">
            <a:hlinkClick r:id="rId5" action="ppaction://hlinksldjump" highlightClick="1"/>
          </p:cNvPr>
          <p:cNvSpPr/>
          <p:nvPr/>
        </p:nvSpPr>
        <p:spPr bwMode="auto">
          <a:xfrm>
            <a:off x="37266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4" name="AutoShape 36">
            <a:hlinkClick r:id="rId6" action="ppaction://hlinksldjump" highlightClick="1"/>
            <a:extLst>
              <a:ext uri="{FF2B5EF4-FFF2-40B4-BE49-F238E27FC236}">
                <a16:creationId xmlns:a16="http://schemas.microsoft.com/office/drawing/2014/main" id="{04819551-2F32-4F0E-8E9B-275D28376E5C}"/>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pic>
        <p:nvPicPr>
          <p:cNvPr id="11" name="Image 10" descr="Une image contenant texte, produit céramique, terre cuite, porcelaine&#10;&#10;Description générée automatiquement">
            <a:extLst>
              <a:ext uri="{FF2B5EF4-FFF2-40B4-BE49-F238E27FC236}">
                <a16:creationId xmlns:a16="http://schemas.microsoft.com/office/drawing/2014/main" id="{370EC231-60EC-4714-A3B3-75F65E481B12}"/>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759700" y="3260471"/>
            <a:ext cx="1354709" cy="1354709"/>
          </a:xfrm>
          <a:prstGeom prst="flowChartConnector">
            <a:avLst/>
          </a:prstGeom>
        </p:spPr>
      </p:pic>
    </p:spTree>
    <p:extLst>
      <p:ext uri="{BB962C8B-B14F-4D97-AF65-F5344CB8AC3E}">
        <p14:creationId xmlns:p14="http://schemas.microsoft.com/office/powerpoint/2010/main" val="698543338"/>
      </p:ext>
    </p:extLst>
  </p:cSld>
  <p:clrMapOvr>
    <a:masterClrMapping/>
  </p:clrMapOvr>
  <p:transition/>
</p:sld>
</file>

<file path=ppt/slides/slide1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B4B1CC1-5807-4034-8F9D-46FE51A60530}"/>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051168560"/>
      </p:ext>
    </p:extLst>
  </p:cSld>
  <p:clrMapOvr>
    <a:masterClrMapping/>
  </p:clrMapOvr>
  <p:transition/>
</p:sld>
</file>

<file path=ppt/slides/slide1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42733" name="Group 45"/>
          <p:cNvGraphicFramePr>
            <a:graphicFrameLocks noGrp="1"/>
          </p:cNvGraphicFramePr>
          <p:nvPr/>
        </p:nvGraphicFramePr>
        <p:xfrm>
          <a:off x="76200" y="870347"/>
          <a:ext cx="9067800" cy="4032504"/>
        </p:xfrm>
        <a:graphic>
          <a:graphicData uri="http://schemas.openxmlformats.org/drawingml/2006/table">
            <a:tbl>
              <a:tblPr/>
              <a:tblGrid>
                <a:gridCol w="60198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815704">
                <a:tc>
                  <a:txBody>
                    <a:bodyPr/>
                    <a:lstStyle/>
                    <a:p>
                      <a:pPr algn="ctr"/>
                      <a:r>
                        <a:rPr lang="fr-FR" sz="2400" b="0" i="0" u="none" strike="noStrike" kern="1200" baseline="0" dirty="0">
                          <a:solidFill>
                            <a:schemeClr val="tx1"/>
                          </a:solidFill>
                          <a:latin typeface="+mn-lt"/>
                          <a:ea typeface="+mn-ea"/>
                          <a:cs typeface="+mn-cs"/>
                        </a:rPr>
                        <a:t>À la Résurrection du Christ, les femmes portant les aromates, sont venues</a:t>
                      </a:r>
                    </a:p>
                    <a:p>
                      <a:pPr algn="ctr"/>
                      <a:r>
                        <a:rPr lang="fr-FR" sz="2400" b="0" i="0" u="none" strike="noStrike" kern="1200" baseline="0" dirty="0">
                          <a:solidFill>
                            <a:schemeClr val="tx1"/>
                          </a:solidFill>
                          <a:latin typeface="+mn-lt"/>
                          <a:ea typeface="+mn-ea"/>
                          <a:cs typeface="+mn-cs"/>
                        </a:rPr>
                        <a:t>et ont recherché avec ardeur et Michel leur a apparu.</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عند قيامة المسيح</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توجهت النسوة حاملات الطيب</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وطلبت باجتهاد</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فظهر لهم ميخائيل.</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7507">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Ca </a:t>
                      </a:r>
                      <a:r>
                        <a:rPr kumimoji="0" lang="en-US" sz="3600" b="0" i="0" u="none" strike="noStrike" cap="none" normalizeH="0" baseline="0" dirty="0" err="1">
                          <a:ln>
                            <a:noFill/>
                          </a:ln>
                          <a:solidFill>
                            <a:srgbClr val="FFFF00"/>
                          </a:solidFill>
                          <a:effectLst/>
                          <a:latin typeface="Coptic1" pitchFamily="2" charset="0"/>
                          <a:cs typeface="Arial" charset="0"/>
                        </a:rPr>
                        <a:t>t~anactacic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nihiomi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m~faicojen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aukw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ouc~poud</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042716" name="Group 28"/>
          <p:cNvGraphicFramePr>
            <a:graphicFrameLocks noGrp="1"/>
          </p:cNvGraphicFramePr>
          <p:nvPr/>
        </p:nvGraphicFramePr>
        <p:xfrm>
          <a:off x="990600" y="43352"/>
          <a:ext cx="7162800" cy="662940"/>
        </p:xfrm>
        <a:graphic>
          <a:graphicData uri="http://schemas.openxmlformats.org/drawingml/2006/table">
            <a:tbl>
              <a:tblPr/>
              <a:tblGrid>
                <a:gridCol w="7162800">
                  <a:extLst>
                    <a:ext uri="{9D8B030D-6E8A-4147-A177-3AD203B41FA5}">
                      <a16:colId xmlns:a16="http://schemas.microsoft.com/office/drawing/2014/main" val="20000"/>
                    </a:ext>
                  </a:extLst>
                </a:gridCol>
              </a:tblGrid>
              <a:tr h="584597">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1500" b="0" i="0" u="none" strike="noStrike" cap="none" normalizeH="0" baseline="0" dirty="0" err="1">
                          <a:ln>
                            <a:noFill/>
                          </a:ln>
                          <a:solidFill>
                            <a:schemeClr val="tx1"/>
                          </a:solidFill>
                          <a:effectLst/>
                          <a:latin typeface="Arial" charset="0"/>
                          <a:cs typeface="Arial" charset="0"/>
                        </a:rPr>
                        <a:t>Doxologie</a:t>
                      </a:r>
                      <a:r>
                        <a:rPr kumimoji="0" lang="en-US" sz="1500" b="0" i="0" u="none" strike="noStrike" cap="none" normalizeH="0" baseline="0" dirty="0">
                          <a:ln>
                            <a:noFill/>
                          </a:ln>
                          <a:solidFill>
                            <a:schemeClr val="tx1"/>
                          </a:solidFill>
                          <a:effectLst/>
                          <a:latin typeface="Arial" charset="0"/>
                          <a:cs typeface="Arial" charset="0"/>
                        </a:rPr>
                        <a:t> pour </a:t>
                      </a:r>
                      <a:r>
                        <a:rPr kumimoji="0" lang="en-US" sz="1500" b="0" i="0" u="none" strike="noStrike" cap="none" normalizeH="0" baseline="0" dirty="0" err="1">
                          <a:ln>
                            <a:noFill/>
                          </a:ln>
                          <a:solidFill>
                            <a:schemeClr val="tx1"/>
                          </a:solidFill>
                          <a:effectLst/>
                          <a:latin typeface="Arial" charset="0"/>
                          <a:cs typeface="Arial" charset="0"/>
                        </a:rPr>
                        <a:t>l’archange</a:t>
                      </a:r>
                      <a:r>
                        <a:rPr kumimoji="0" lang="en-US" sz="1500" b="0" i="0" u="none" strike="noStrike" cap="none" normalizeH="0" baseline="0" dirty="0">
                          <a:ln>
                            <a:noFill/>
                          </a:ln>
                          <a:solidFill>
                            <a:schemeClr val="tx1"/>
                          </a:solidFill>
                          <a:effectLst/>
                          <a:latin typeface="Arial" charset="0"/>
                          <a:cs typeface="Arial" charset="0"/>
                        </a:rPr>
                        <a:t> Michel - </a:t>
                      </a:r>
                      <a:r>
                        <a:rPr kumimoji="0" lang="en-US" sz="1500" b="0" i="0" u="none" strike="noStrike" cap="none" normalizeH="0" baseline="0" dirty="0" err="1">
                          <a:ln>
                            <a:noFill/>
                          </a:ln>
                          <a:solidFill>
                            <a:schemeClr val="tx1"/>
                          </a:solidFill>
                          <a:effectLst/>
                          <a:latin typeface="Arial" charset="0"/>
                          <a:cs typeface="Arial" charset="0"/>
                        </a:rPr>
                        <a:t>Résurrection</a:t>
                      </a:r>
                      <a:endParaRPr kumimoji="0" lang="en-US" sz="1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2400" b="0" i="0" u="none" strike="noStrike" cap="none" normalizeH="0" baseline="0" dirty="0">
                          <a:ln>
                            <a:noFill/>
                          </a:ln>
                          <a:solidFill>
                            <a:schemeClr val="tx1"/>
                          </a:solidFill>
                          <a:effectLst/>
                          <a:latin typeface="Arial" charset="0"/>
                          <a:cs typeface="Arial" charset="0"/>
                        </a:rPr>
                        <a:t> </a:t>
                      </a:r>
                      <a:r>
                        <a:rPr kumimoji="0" lang="ar-EG" sz="1800" b="0" i="0" u="none" strike="noStrike" cap="none" normalizeH="0" baseline="0" dirty="0">
                          <a:ln>
                            <a:noFill/>
                          </a:ln>
                          <a:solidFill>
                            <a:schemeClr val="tx1"/>
                          </a:solidFill>
                          <a:effectLst/>
                          <a:latin typeface="Arial" charset="0"/>
                          <a:cs typeface="Arial" charset="0"/>
                        </a:rPr>
                        <a:t>الملاك ميخائيل</a:t>
                      </a:r>
                      <a:r>
                        <a:rPr kumimoji="0" lang="fr-FR" sz="1800" b="0" i="0" u="none" strike="noStrike" cap="none" normalizeH="0" baseline="0" dirty="0">
                          <a:ln>
                            <a:noFill/>
                          </a:ln>
                          <a:solidFill>
                            <a:schemeClr val="tx1"/>
                          </a:solidFill>
                          <a:effectLst/>
                          <a:latin typeface="Arial" charset="0"/>
                          <a:cs typeface="Arial" charset="0"/>
                        </a:rPr>
                        <a:t> </a:t>
                      </a:r>
                      <a:r>
                        <a:rPr kumimoji="0" lang="ar-EG" sz="1800" b="0" i="0" u="none" strike="noStrike" cap="none" normalizeH="0" baseline="0" dirty="0">
                          <a:ln>
                            <a:noFill/>
                          </a:ln>
                          <a:solidFill>
                            <a:schemeClr val="tx1"/>
                          </a:solidFill>
                          <a:effectLst/>
                          <a:latin typeface="Arial" charset="0"/>
                          <a:cs typeface="Arial" charset="0"/>
                        </a:rPr>
                        <a:t>للقيامة</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10F116E9-21DE-407F-9B4A-638499992AAB}"/>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427488137"/>
      </p:ext>
    </p:extLst>
  </p:cSld>
  <p:clrMapOvr>
    <a:masterClrMapping/>
  </p:clrMapOvr>
  <p:transition/>
</p:sld>
</file>

<file path=ppt/slides/slide1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44769" name="Group 33"/>
          <p:cNvGraphicFramePr>
            <a:graphicFrameLocks noGrp="1"/>
          </p:cNvGraphicFramePr>
          <p:nvPr/>
        </p:nvGraphicFramePr>
        <p:xfrm>
          <a:off x="0" y="366644"/>
          <a:ext cx="9067800" cy="3801618"/>
        </p:xfrm>
        <a:graphic>
          <a:graphicData uri="http://schemas.openxmlformats.org/drawingml/2006/table">
            <a:tbl>
              <a:tblPr/>
              <a:tblGrid>
                <a:gridCol w="60198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757934">
                <a:tc>
                  <a:txBody>
                    <a:bodyPr/>
                    <a:lstStyle/>
                    <a:p>
                      <a:pPr algn="ctr"/>
                      <a:r>
                        <a:rPr lang="fr-FR" sz="2400" b="0" i="0" u="none" strike="noStrike" kern="1200" baseline="0" dirty="0">
                          <a:solidFill>
                            <a:schemeClr val="tx1"/>
                          </a:solidFill>
                          <a:latin typeface="+mn-lt"/>
                          <a:ea typeface="+mn-ea"/>
                          <a:cs typeface="+mn-cs"/>
                        </a:rPr>
                        <a:t>Son apparence est devenue</a:t>
                      </a:r>
                    </a:p>
                    <a:p>
                      <a:pPr algn="ctr"/>
                      <a:r>
                        <a:rPr lang="fr-FR" sz="2400" b="0" i="0" u="none" strike="noStrike" kern="1200" baseline="0" dirty="0">
                          <a:solidFill>
                            <a:schemeClr val="tx1"/>
                          </a:solidFill>
                          <a:latin typeface="+mn-lt"/>
                          <a:ea typeface="+mn-ea"/>
                          <a:cs typeface="+mn-cs"/>
                        </a:rPr>
                        <a:t>illuminée comme la foudre</a:t>
                      </a:r>
                    </a:p>
                    <a:p>
                      <a:pPr algn="ctr"/>
                      <a:r>
                        <a:rPr lang="fr-FR" sz="2400" b="0" i="0" u="none" strike="noStrike" kern="1200" baseline="0" dirty="0">
                          <a:solidFill>
                            <a:schemeClr val="tx1"/>
                          </a:solidFill>
                          <a:latin typeface="+mn-lt"/>
                          <a:ea typeface="+mn-ea"/>
                          <a:cs typeface="+mn-cs"/>
                        </a:rPr>
                        <a:t>et ses vêtements, blancs comme la neige</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وكانت هيئته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مثل</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البرق المنير</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ولباسه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أبيض كالثلج.</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14500">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Pefd~moc</a:t>
                      </a:r>
                      <a:r>
                        <a:rPr kumimoji="0" lang="en-US" sz="3600" b="0" i="0" u="none" strike="noStrike" cap="none" normalizeH="0" baseline="0" dirty="0">
                          <a:ln>
                            <a:noFill/>
                          </a:ln>
                          <a:solidFill>
                            <a:srgbClr val="FFFF00"/>
                          </a:solidFill>
                          <a:effectLst/>
                          <a:latin typeface="Coptic1" pitchFamily="2" charset="0"/>
                          <a:cs typeface="Arial" charset="0"/>
                        </a:rPr>
                        <a:t> de </a:t>
                      </a:r>
                      <a:r>
                        <a:rPr kumimoji="0" lang="en-US" sz="3600" b="0" i="0" u="none" strike="noStrike" cap="none" normalizeH="0" baseline="0" dirty="0" err="1">
                          <a:ln>
                            <a:noFill/>
                          </a:ln>
                          <a:solidFill>
                            <a:srgbClr val="FFFF00"/>
                          </a:solidFill>
                          <a:effectLst/>
                          <a:latin typeface="Coptic1" pitchFamily="2" charset="0"/>
                          <a:cs typeface="Arial" charset="0"/>
                        </a:rPr>
                        <a:t>nafoi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n~oucetebr</a:t>
                      </a:r>
                      <a:r>
                        <a:rPr kumimoji="0" lang="en-US" sz="3600" b="0" i="0" u="none" strike="noStrike" cap="none" normalizeH="0" baseline="0" dirty="0">
                          <a:ln>
                            <a:noFill/>
                          </a:ln>
                          <a:solidFill>
                            <a:srgbClr val="FFFF00"/>
                          </a:solidFill>
                          <a:effectLst/>
                          <a:latin typeface="Coptic1" pitchFamily="2" charset="0"/>
                          <a:cs typeface="Arial" charset="0"/>
                        </a:rPr>
                        <a:t>/j </a:t>
                      </a:r>
                      <a:r>
                        <a:rPr kumimoji="0" lang="en-US" sz="3600" b="0" i="0" u="none" strike="noStrike" cap="none" normalizeH="0" baseline="0" dirty="0" err="1">
                          <a:ln>
                            <a:noFill/>
                          </a:ln>
                          <a:solidFill>
                            <a:srgbClr val="FFFF00"/>
                          </a:solidFill>
                          <a:effectLst/>
                          <a:latin typeface="Coptic1" pitchFamily="2" charset="0"/>
                          <a:cs typeface="Arial" charset="0"/>
                        </a:rPr>
                        <a:t>n~ouwini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tefhebcw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c~ouwbs</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n~ou,iwn</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96657354"/>
      </p:ext>
    </p:extLst>
  </p:cSld>
  <p:clrMapOvr>
    <a:masterClrMapping/>
  </p:clrMapOvr>
  <p:transition/>
</p:sld>
</file>

<file path=ppt/slides/slide1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46818" name="Group 34"/>
          <p:cNvGraphicFramePr>
            <a:graphicFrameLocks noGrp="1"/>
          </p:cNvGraphicFramePr>
          <p:nvPr/>
        </p:nvGraphicFramePr>
        <p:xfrm>
          <a:off x="38100" y="514350"/>
          <a:ext cx="9067800" cy="3941064"/>
        </p:xfrm>
        <a:graphic>
          <a:graphicData uri="http://schemas.openxmlformats.org/drawingml/2006/table">
            <a:tbl>
              <a:tblPr/>
              <a:tblGrid>
                <a:gridCol w="6016625">
                  <a:extLst>
                    <a:ext uri="{9D8B030D-6E8A-4147-A177-3AD203B41FA5}">
                      <a16:colId xmlns:a16="http://schemas.microsoft.com/office/drawing/2014/main" val="20000"/>
                    </a:ext>
                  </a:extLst>
                </a:gridCol>
                <a:gridCol w="3051175">
                  <a:extLst>
                    <a:ext uri="{9D8B030D-6E8A-4147-A177-3AD203B41FA5}">
                      <a16:colId xmlns:a16="http://schemas.microsoft.com/office/drawing/2014/main" val="20001"/>
                    </a:ext>
                  </a:extLst>
                </a:gridCol>
              </a:tblGrid>
              <a:tr h="1757934">
                <a:tc>
                  <a:txBody>
                    <a:bodyPr/>
                    <a:lstStyle/>
                    <a:p>
                      <a:pPr algn="ctr"/>
                      <a:r>
                        <a:rPr lang="fr-FR" sz="2400" b="0" i="0" u="none" strike="noStrike" kern="1200" baseline="0" dirty="0">
                          <a:solidFill>
                            <a:schemeClr val="tx1"/>
                          </a:solidFill>
                          <a:latin typeface="+mn-lt"/>
                          <a:ea typeface="+mn-ea"/>
                          <a:cs typeface="+mn-cs"/>
                        </a:rPr>
                        <a:t>Il a répondu et a dit aux</a:t>
                      </a:r>
                    </a:p>
                    <a:p>
                      <a:pPr algn="ctr"/>
                      <a:r>
                        <a:rPr lang="fr-FR" sz="2400" b="0" i="0" u="none" strike="noStrike" kern="1200" baseline="0" dirty="0">
                          <a:solidFill>
                            <a:schemeClr val="tx1"/>
                          </a:solidFill>
                          <a:latin typeface="+mn-lt"/>
                          <a:ea typeface="+mn-ea"/>
                          <a:cs typeface="+mn-cs"/>
                        </a:rPr>
                        <a:t>femmes portant les</a:t>
                      </a:r>
                    </a:p>
                    <a:p>
                      <a:pPr algn="ctr"/>
                      <a:r>
                        <a:rPr lang="fr-FR" sz="2400" b="0" i="0" u="none" strike="noStrike" kern="1200" baseline="0" dirty="0">
                          <a:solidFill>
                            <a:schemeClr val="tx1"/>
                          </a:solidFill>
                          <a:latin typeface="+mn-lt"/>
                          <a:ea typeface="+mn-ea"/>
                          <a:cs typeface="+mn-cs"/>
                        </a:rPr>
                        <a:t>aromates, "celui que vous</a:t>
                      </a:r>
                    </a:p>
                    <a:p>
                      <a:pPr algn="ctr"/>
                      <a:r>
                        <a:rPr lang="fr-FR" sz="2400" b="0" i="0" u="none" strike="noStrike" kern="1200" baseline="0" dirty="0">
                          <a:solidFill>
                            <a:schemeClr val="tx1"/>
                          </a:solidFill>
                          <a:latin typeface="+mn-lt"/>
                          <a:ea typeface="+mn-ea"/>
                          <a:cs typeface="+mn-cs"/>
                        </a:rPr>
                        <a:t>recherchez est ressuscité Il</a:t>
                      </a:r>
                    </a:p>
                    <a:p>
                      <a:pPr algn="ctr"/>
                      <a:r>
                        <a:rPr lang="fr-FR" sz="2400" b="0" i="0" u="none" strike="noStrike" kern="1200" baseline="0" dirty="0">
                          <a:solidFill>
                            <a:schemeClr val="tx1"/>
                          </a:solidFill>
                          <a:latin typeface="+mn-lt"/>
                          <a:ea typeface="+mn-ea"/>
                          <a:cs typeface="+mn-cs"/>
                        </a:rPr>
                        <a:t>n'est pas ici."</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فاجاب</a:t>
                      </a:r>
                      <a:r>
                        <a:rPr kumimoji="0" lang="ar-SA" sz="2800" b="0" i="0" u="none" strike="noStrike" cap="none" normalizeH="0" baseline="0" dirty="0">
                          <a:ln>
                            <a:noFill/>
                          </a:ln>
                          <a:solidFill>
                            <a:schemeClr val="tx1"/>
                          </a:solidFill>
                          <a:effectLst/>
                          <a:latin typeface="Arial" charset="0"/>
                          <a:cs typeface="Arial" charset="0"/>
                        </a:rPr>
                        <a:t> وقال</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للنسوة حاملات الطيب</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ان الذى تطلبنه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 قام وليس ههنا.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14500">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Aferouw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pejaf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n~nihiomi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m~faicojen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v/</a:t>
                      </a:r>
                      <a:r>
                        <a:rPr kumimoji="0" lang="en-US" sz="3600" b="0" i="0" u="none" strike="noStrike" cap="none" normalizeH="0" baseline="0" dirty="0" err="1">
                          <a:ln>
                            <a:noFill/>
                          </a:ln>
                          <a:solidFill>
                            <a:srgbClr val="FFFF00"/>
                          </a:solidFill>
                          <a:effectLst/>
                          <a:latin typeface="Coptic1" pitchFamily="2" charset="0"/>
                          <a:cs typeface="Arial" charset="0"/>
                        </a:rPr>
                        <a:t>e~tetenko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n~cwf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aftwnf</a:t>
                      </a:r>
                      <a:r>
                        <a:rPr kumimoji="0" lang="en-US" sz="3600" b="0" i="0" u="none" strike="noStrike" cap="none" normalizeH="0" baseline="0" dirty="0">
                          <a:ln>
                            <a:noFill/>
                          </a:ln>
                          <a:solidFill>
                            <a:srgbClr val="FFFF00"/>
                          </a:solidFill>
                          <a:effectLst/>
                          <a:latin typeface="Coptic1" pitchFamily="2" charset="0"/>
                          <a:cs typeface="Arial" charset="0"/>
                        </a:rPr>
                        <a:t> f~,/ </a:t>
                      </a:r>
                      <a:r>
                        <a:rPr kumimoji="0" lang="en-US" sz="3600" b="0" i="0" u="none" strike="noStrike" cap="none" normalizeH="0" baseline="0" dirty="0" err="1">
                          <a:ln>
                            <a:noFill/>
                          </a:ln>
                          <a:solidFill>
                            <a:srgbClr val="FFFF00"/>
                          </a:solidFill>
                          <a:effectLst/>
                          <a:latin typeface="Coptic1" pitchFamily="2" charset="0"/>
                          <a:cs typeface="Arial" charset="0"/>
                        </a:rPr>
                        <a:t>m~paima</a:t>
                      </a:r>
                      <a:r>
                        <a:rPr kumimoji="0" lang="en-US" sz="3600" b="0" i="0" u="none" strike="noStrike" cap="none" normalizeH="0" baseline="0" dirty="0">
                          <a:ln>
                            <a:noFill/>
                          </a:ln>
                          <a:solidFill>
                            <a:srgbClr val="FFFF00"/>
                          </a:solidFill>
                          <a:effectLst/>
                          <a:latin typeface="Coptic1" pitchFamily="2" charset="0"/>
                          <a:cs typeface="Arial" charset="0"/>
                        </a:rPr>
                        <a:t> an.</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51613606"/>
      </p:ext>
    </p:extLst>
  </p:cSld>
  <p:clrMapOvr>
    <a:masterClrMapping/>
  </p:clrMapOvr>
  <p:transition/>
</p:sld>
</file>

<file path=ppt/slides/slide1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48854" name="Group 22"/>
          <p:cNvGraphicFramePr>
            <a:graphicFrameLocks noGrp="1"/>
          </p:cNvGraphicFramePr>
          <p:nvPr/>
        </p:nvGraphicFramePr>
        <p:xfrm>
          <a:off x="0" y="361950"/>
          <a:ext cx="9067800" cy="3648456"/>
        </p:xfrm>
        <a:graphic>
          <a:graphicData uri="http://schemas.openxmlformats.org/drawingml/2006/table">
            <a:tbl>
              <a:tblPr/>
              <a:tblGrid>
                <a:gridCol w="54102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584129">
                <a:tc>
                  <a:txBody>
                    <a:bodyPr/>
                    <a:lstStyle/>
                    <a:p>
                      <a:pPr algn="ctr"/>
                      <a:r>
                        <a:rPr lang="fr-FR" sz="2400" b="0" i="0" u="none" strike="noStrike" kern="1200" baseline="0" dirty="0">
                          <a:solidFill>
                            <a:schemeClr val="tx1"/>
                          </a:solidFill>
                          <a:latin typeface="+mn-lt"/>
                          <a:ea typeface="+mn-ea"/>
                          <a:cs typeface="+mn-cs"/>
                        </a:rPr>
                        <a:t>Allez maintenant et</a:t>
                      </a:r>
                    </a:p>
                    <a:p>
                      <a:pPr algn="ctr"/>
                      <a:r>
                        <a:rPr lang="fr-FR" sz="2400" b="0" i="0" u="none" strike="noStrike" kern="1200" baseline="0" dirty="0">
                          <a:solidFill>
                            <a:schemeClr val="tx1"/>
                          </a:solidFill>
                          <a:latin typeface="+mn-lt"/>
                          <a:ea typeface="+mn-ea"/>
                          <a:cs typeface="+mn-cs"/>
                        </a:rPr>
                        <a:t>rapidement, dites à Ses</a:t>
                      </a:r>
                    </a:p>
                    <a:p>
                      <a:pPr algn="ctr"/>
                      <a:r>
                        <a:rPr lang="fr-FR" sz="2400" b="0" i="0" u="none" strike="noStrike" kern="1200" baseline="0" dirty="0">
                          <a:solidFill>
                            <a:schemeClr val="tx1"/>
                          </a:solidFill>
                          <a:latin typeface="+mn-lt"/>
                          <a:ea typeface="+mn-ea"/>
                          <a:cs typeface="+mn-cs"/>
                        </a:rPr>
                        <a:t>apôtres, qu’Il est ressuscité,</a:t>
                      </a:r>
                    </a:p>
                    <a:p>
                      <a:pPr algn="ctr"/>
                      <a:r>
                        <a:rPr lang="fr-FR" sz="2400" b="0" i="0" u="none" strike="noStrike" kern="1200" baseline="0" dirty="0">
                          <a:solidFill>
                            <a:schemeClr val="tx1"/>
                          </a:solidFill>
                          <a:latin typeface="+mn-lt"/>
                          <a:ea typeface="+mn-ea"/>
                          <a:cs typeface="+mn-cs"/>
                        </a:rPr>
                        <a:t>comme Il vous a dit.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إذهبن</a:t>
                      </a:r>
                      <a:r>
                        <a:rPr kumimoji="0" lang="ar-SA" sz="2800" b="0" i="0" u="none" strike="noStrike" cap="none" normalizeH="0" baseline="0" dirty="0">
                          <a:ln>
                            <a:noFill/>
                          </a:ln>
                          <a:solidFill>
                            <a:schemeClr val="tx1"/>
                          </a:solidFill>
                          <a:effectLst/>
                          <a:latin typeface="Arial" charset="0"/>
                          <a:cs typeface="Arial" charset="0"/>
                        </a:rPr>
                        <a:t> وأسرعن</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وقلن لرسله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إنه قام من بين الأموات</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كما قال لكم.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44871">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masenwten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a~joc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n~nefa~poctoloc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aftwnf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eymwout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e~tafjoc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nwten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54565978"/>
      </p:ext>
    </p:extLst>
  </p:cSld>
  <p:clrMapOvr>
    <a:masterClrMapping/>
  </p:clrMapOvr>
  <p:transition/>
</p:sld>
</file>

<file path=ppt/slides/slide1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50916" name="Group 36"/>
          <p:cNvGraphicFramePr>
            <a:graphicFrameLocks noGrp="1"/>
          </p:cNvGraphicFramePr>
          <p:nvPr/>
        </p:nvGraphicFramePr>
        <p:xfrm>
          <a:off x="0" y="171451"/>
          <a:ext cx="9144000" cy="4306824"/>
        </p:xfrm>
        <a:graphic>
          <a:graphicData uri="http://schemas.openxmlformats.org/drawingml/2006/table">
            <a:tbl>
              <a:tblPr/>
              <a:tblGrid>
                <a:gridCol w="6324600">
                  <a:extLst>
                    <a:ext uri="{9D8B030D-6E8A-4147-A177-3AD203B41FA5}">
                      <a16:colId xmlns:a16="http://schemas.microsoft.com/office/drawing/2014/main" val="20000"/>
                    </a:ext>
                  </a:extLst>
                </a:gridCol>
                <a:gridCol w="2819400">
                  <a:extLst>
                    <a:ext uri="{9D8B030D-6E8A-4147-A177-3AD203B41FA5}">
                      <a16:colId xmlns:a16="http://schemas.microsoft.com/office/drawing/2014/main" val="20001"/>
                    </a:ext>
                  </a:extLst>
                </a:gridCol>
              </a:tblGrid>
              <a:tr h="2114550">
                <a:tc>
                  <a:txBody>
                    <a:bodyPr/>
                    <a:lstStyle/>
                    <a:p>
                      <a:pPr algn="ctr"/>
                      <a:r>
                        <a:rPr lang="fr-FR" sz="2400" b="0" i="0" u="none" strike="noStrike" kern="1200" baseline="0" dirty="0">
                          <a:solidFill>
                            <a:schemeClr val="tx1"/>
                          </a:solidFill>
                          <a:latin typeface="+mn-lt"/>
                          <a:ea typeface="+mn-ea"/>
                          <a:cs typeface="+mn-cs"/>
                        </a:rPr>
                        <a:t>Réjouissez-vous car celui</a:t>
                      </a:r>
                    </a:p>
                    <a:p>
                      <a:pPr algn="ctr"/>
                      <a:r>
                        <a:rPr lang="fr-FR" sz="2400" b="0" i="0" u="none" strike="noStrike" kern="1200" baseline="0" dirty="0">
                          <a:solidFill>
                            <a:schemeClr val="tx1"/>
                          </a:solidFill>
                          <a:latin typeface="+mn-lt"/>
                          <a:ea typeface="+mn-ea"/>
                          <a:cs typeface="+mn-cs"/>
                        </a:rPr>
                        <a:t>qui a été crucifié, est</a:t>
                      </a:r>
                    </a:p>
                    <a:p>
                      <a:pPr algn="ctr"/>
                      <a:r>
                        <a:rPr lang="fr-FR" sz="2400" b="0" i="0" u="none" strike="noStrike" kern="1200" baseline="0" dirty="0">
                          <a:solidFill>
                            <a:schemeClr val="tx1"/>
                          </a:solidFill>
                          <a:latin typeface="+mn-lt"/>
                          <a:ea typeface="+mn-ea"/>
                          <a:cs typeface="+mn-cs"/>
                        </a:rPr>
                        <a:t>ressuscité et il vous</a:t>
                      </a:r>
                    </a:p>
                    <a:p>
                      <a:pPr algn="ctr"/>
                      <a:r>
                        <a:rPr lang="fr-FR" sz="2400" b="0" i="0" u="none" strike="noStrike" kern="1200" baseline="0" dirty="0">
                          <a:solidFill>
                            <a:schemeClr val="tx1"/>
                          </a:solidFill>
                          <a:latin typeface="+mn-lt"/>
                          <a:ea typeface="+mn-ea"/>
                          <a:cs typeface="+mn-cs"/>
                        </a:rPr>
                        <a:t>devancera, en Galilée là</a:t>
                      </a:r>
                    </a:p>
                    <a:p>
                      <a:pPr algn="ctr"/>
                      <a:r>
                        <a:rPr lang="fr-FR" sz="2400" b="0" i="0" u="none" strike="noStrike" kern="1200" baseline="0" dirty="0">
                          <a:solidFill>
                            <a:schemeClr val="tx1"/>
                          </a:solidFill>
                          <a:latin typeface="+mn-lt"/>
                          <a:ea typeface="+mn-ea"/>
                          <a:cs typeface="+mn-cs"/>
                        </a:rPr>
                        <a:t>vous le verrez, c’est ce que</a:t>
                      </a:r>
                    </a:p>
                    <a:p>
                      <a:pPr algn="ctr"/>
                      <a:r>
                        <a:rPr lang="fr-FR" sz="2400" b="0" i="0" u="none" strike="noStrike" kern="1200" baseline="0" dirty="0">
                          <a:solidFill>
                            <a:schemeClr val="tx1"/>
                          </a:solidFill>
                          <a:latin typeface="+mn-lt"/>
                          <a:ea typeface="+mn-ea"/>
                          <a:cs typeface="+mn-cs"/>
                        </a:rPr>
                        <a:t>je vous dis.</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افرحوا لأن الذى صُلب قد قام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وسيسبقكم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إلى الجليل هناك ترونه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هاقد</a:t>
                      </a:r>
                      <a:r>
                        <a:rPr kumimoji="0" lang="ar-SA" sz="2800" b="0" i="0" u="none" strike="noStrike" cap="none" normalizeH="0" baseline="0" dirty="0">
                          <a:ln>
                            <a:noFill/>
                          </a:ln>
                          <a:solidFill>
                            <a:schemeClr val="tx1"/>
                          </a:solidFill>
                          <a:effectLst/>
                          <a:latin typeface="Arial" charset="0"/>
                          <a:cs typeface="Arial" charset="0"/>
                        </a:rPr>
                        <a:t> قلت لكنّ.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79157">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Rasi</a:t>
                      </a:r>
                      <a:r>
                        <a:rPr kumimoji="0" lang="en-US" sz="3600" b="0" i="0" u="none" strike="noStrike" cap="none" normalizeH="0" baseline="0" dirty="0">
                          <a:ln>
                            <a:noFill/>
                          </a:ln>
                          <a:solidFill>
                            <a:srgbClr val="FFFF00"/>
                          </a:solidFill>
                          <a:effectLst/>
                          <a:latin typeface="Coptic1" pitchFamily="2" charset="0"/>
                          <a:cs typeface="Arial" charset="0"/>
                        </a:rPr>
                        <a:t> je v/</a:t>
                      </a:r>
                      <a:r>
                        <a:rPr kumimoji="0" lang="en-US" sz="3600" b="0" i="0" u="none" strike="noStrike" cap="none" normalizeH="0" baseline="0" dirty="0" err="1">
                          <a:ln>
                            <a:noFill/>
                          </a:ln>
                          <a:solidFill>
                            <a:srgbClr val="FFFF00"/>
                          </a:solidFill>
                          <a:effectLst/>
                          <a:latin typeface="Coptic1" pitchFamily="2" charset="0"/>
                          <a:cs typeface="Arial" charset="0"/>
                        </a:rPr>
                        <a:t>etauasf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aftwnf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a:t>
                      </a:r>
                      <a:r>
                        <a:rPr kumimoji="0" lang="en-US" sz="3600" b="0" i="0" u="none" strike="noStrike" cap="none" normalizeH="0" baseline="0" dirty="0" err="1">
                          <a:ln>
                            <a:noFill/>
                          </a:ln>
                          <a:solidFill>
                            <a:srgbClr val="FFFF00"/>
                          </a:solidFill>
                          <a:effectLst/>
                          <a:latin typeface="Coptic1" pitchFamily="2" charset="0"/>
                          <a:cs typeface="Arial" charset="0"/>
                        </a:rPr>
                        <a:t>ppe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f~naersorp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e~rwten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e~]</a:t>
                      </a:r>
                      <a:r>
                        <a:rPr kumimoji="0" lang="en-US" sz="3600" b="0" i="0" u="none" strike="noStrike" cap="none" normalizeH="0" baseline="0" dirty="0" err="1">
                          <a:ln>
                            <a:noFill/>
                          </a:ln>
                          <a:solidFill>
                            <a:srgbClr val="FFFF00"/>
                          </a:solidFill>
                          <a:effectLst/>
                          <a:latin typeface="Coptic1" pitchFamily="2" charset="0"/>
                          <a:cs typeface="Arial" charset="0"/>
                        </a:rPr>
                        <a:t>galilea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tetennau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aijoc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nwten</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62853321"/>
      </p:ext>
    </p:extLst>
  </p:cSld>
  <p:clrMapOvr>
    <a:masterClrMapping/>
  </p:clrMapOvr>
  <p:transition/>
</p:sld>
</file>

<file path=ppt/slides/slide1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52952" name="Group 24"/>
          <p:cNvGraphicFramePr>
            <a:graphicFrameLocks noGrp="1"/>
          </p:cNvGraphicFramePr>
          <p:nvPr/>
        </p:nvGraphicFramePr>
        <p:xfrm>
          <a:off x="38100" y="438150"/>
          <a:ext cx="9067800" cy="4010843"/>
        </p:xfrm>
        <a:graphic>
          <a:graphicData uri="http://schemas.openxmlformats.org/drawingml/2006/table">
            <a:tbl>
              <a:tblPr/>
              <a:tblGrid>
                <a:gridCol w="54864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7159">
                <a:tc>
                  <a:txBody>
                    <a:bodyPr/>
                    <a:lstStyle/>
                    <a:p>
                      <a:pPr algn="ctr"/>
                      <a:r>
                        <a:rPr lang="fr-FR" sz="2400" b="0" i="0" u="none" strike="noStrike" kern="1200" baseline="0" dirty="0">
                          <a:solidFill>
                            <a:schemeClr val="tx1"/>
                          </a:solidFill>
                          <a:latin typeface="+mn-lt"/>
                          <a:ea typeface="+mn-ea"/>
                          <a:cs typeface="+mn-cs"/>
                        </a:rPr>
                        <a:t>Grand est ton honneur,</a:t>
                      </a:r>
                    </a:p>
                    <a:p>
                      <a:pPr algn="ctr"/>
                      <a:r>
                        <a:rPr lang="fr-FR" sz="2400" b="0" i="0" u="none" strike="noStrike" kern="1200" baseline="0" dirty="0">
                          <a:solidFill>
                            <a:schemeClr val="tx1"/>
                          </a:solidFill>
                          <a:latin typeface="+mn-lt"/>
                          <a:ea typeface="+mn-ea"/>
                          <a:cs typeface="+mn-cs"/>
                        </a:rPr>
                        <a:t>Michel le chef des célestes,</a:t>
                      </a:r>
                    </a:p>
                    <a:p>
                      <a:pPr algn="ctr"/>
                      <a:r>
                        <a:rPr lang="fr-FR" sz="2400" b="0" i="0" u="none" strike="noStrike" kern="1200" baseline="0" dirty="0">
                          <a:solidFill>
                            <a:schemeClr val="tx1"/>
                          </a:solidFill>
                          <a:latin typeface="+mn-lt"/>
                          <a:ea typeface="+mn-ea"/>
                          <a:cs typeface="+mn-cs"/>
                        </a:rPr>
                        <a:t>car tu nous as annoncé, la</a:t>
                      </a:r>
                    </a:p>
                    <a:p>
                      <a:pPr algn="ctr"/>
                      <a:r>
                        <a:rPr lang="fr-FR" sz="2400" b="0" i="0" u="none" strike="noStrike" kern="1200" baseline="0" dirty="0">
                          <a:solidFill>
                            <a:schemeClr val="tx1"/>
                          </a:solidFill>
                          <a:latin typeface="+mn-lt"/>
                          <a:ea typeface="+mn-ea"/>
                          <a:cs typeface="+mn-cs"/>
                        </a:rPr>
                        <a:t>Résurrection du Christ.</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عظيمة هي كرامتك</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ياميخائيل</a:t>
                      </a:r>
                      <a:r>
                        <a:rPr kumimoji="0" lang="ar-SA" sz="2800" b="0" i="0" u="none" strike="noStrike" cap="none" normalizeH="0" baseline="0" dirty="0">
                          <a:ln>
                            <a:noFill/>
                          </a:ln>
                          <a:solidFill>
                            <a:schemeClr val="tx1"/>
                          </a:solidFill>
                          <a:effectLst/>
                          <a:latin typeface="Arial" charset="0"/>
                          <a:cs typeface="Arial" charset="0"/>
                        </a:rPr>
                        <a:t> رئيس </a:t>
                      </a:r>
                      <a:r>
                        <a:rPr kumimoji="0" lang="ar-SA" sz="2800" b="0" i="0" u="none" strike="noStrike" cap="none" normalizeH="0" baseline="0" dirty="0" err="1">
                          <a:ln>
                            <a:noFill/>
                          </a:ln>
                          <a:solidFill>
                            <a:schemeClr val="tx1"/>
                          </a:solidFill>
                          <a:effectLst/>
                          <a:latin typeface="Arial" charset="0"/>
                          <a:cs typeface="Arial" charset="0"/>
                        </a:rPr>
                        <a:t>السمائيين</a:t>
                      </a:r>
                      <a:r>
                        <a:rPr kumimoji="0" lang="ar-SA"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لأنك أنت بشرتنا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بقيامة المسيح.</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1904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pektaio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e~takhisennoufi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a~nactacic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94276053"/>
      </p:ext>
    </p:extLst>
  </p:cSld>
  <p:clrMapOvr>
    <a:masterClrMapping/>
  </p:clrMapOvr>
  <p:transition/>
</p:sld>
</file>

<file path=ppt/slides/slide1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55008" name="Group 32"/>
          <p:cNvGraphicFramePr>
            <a:graphicFrameLocks noGrp="1"/>
          </p:cNvGraphicFramePr>
          <p:nvPr/>
        </p:nvGraphicFramePr>
        <p:xfrm>
          <a:off x="38100" y="361950"/>
          <a:ext cx="9067800" cy="4009793"/>
        </p:xfrm>
        <a:graphic>
          <a:graphicData uri="http://schemas.openxmlformats.org/drawingml/2006/table">
            <a:tbl>
              <a:tblPr/>
              <a:tblGrid>
                <a:gridCol w="5589588">
                  <a:extLst>
                    <a:ext uri="{9D8B030D-6E8A-4147-A177-3AD203B41FA5}">
                      <a16:colId xmlns:a16="http://schemas.microsoft.com/office/drawing/2014/main" val="20000"/>
                    </a:ext>
                  </a:extLst>
                </a:gridCol>
                <a:gridCol w="3478212">
                  <a:extLst>
                    <a:ext uri="{9D8B030D-6E8A-4147-A177-3AD203B41FA5}">
                      <a16:colId xmlns:a16="http://schemas.microsoft.com/office/drawing/2014/main" val="20001"/>
                    </a:ext>
                  </a:extLst>
                </a:gridCol>
              </a:tblGrid>
              <a:tr h="1888087">
                <a:tc>
                  <a:txBody>
                    <a:bodyPr/>
                    <a:lstStyle/>
                    <a:p>
                      <a:pPr algn="ctr"/>
                      <a:r>
                        <a:rPr lang="fr-FR" sz="2400" b="0" i="0" u="none" strike="noStrike" kern="1200" baseline="0" dirty="0">
                          <a:solidFill>
                            <a:schemeClr val="tx1"/>
                          </a:solidFill>
                          <a:latin typeface="+mn-lt"/>
                          <a:ea typeface="+mn-ea"/>
                          <a:cs typeface="+mn-cs"/>
                        </a:rPr>
                        <a:t>Ô Toi qui as été crucifié</a:t>
                      </a:r>
                    </a:p>
                    <a:p>
                      <a:pPr algn="ctr"/>
                      <a:r>
                        <a:rPr lang="fr-FR" sz="2400" b="0" i="0" u="none" strike="noStrike" kern="1200" baseline="0" dirty="0">
                          <a:solidFill>
                            <a:schemeClr val="tx1"/>
                          </a:solidFill>
                          <a:latin typeface="+mn-lt"/>
                          <a:ea typeface="+mn-ea"/>
                          <a:cs typeface="+mn-cs"/>
                        </a:rPr>
                        <a:t>pour nous, ô Christ le Roi</a:t>
                      </a:r>
                    </a:p>
                    <a:p>
                      <a:pPr algn="ctr"/>
                      <a:r>
                        <a:rPr lang="fr-FR" sz="2400" b="0" i="0" u="none" strike="noStrike" kern="1200" baseline="0" dirty="0">
                          <a:solidFill>
                            <a:schemeClr val="tx1"/>
                          </a:solidFill>
                          <a:latin typeface="+mn-lt"/>
                          <a:ea typeface="+mn-ea"/>
                          <a:cs typeface="+mn-cs"/>
                        </a:rPr>
                        <a:t>de gloire, Tu es ressuscité</a:t>
                      </a:r>
                    </a:p>
                    <a:p>
                      <a:pPr algn="ctr"/>
                      <a:r>
                        <a:rPr lang="fr-FR" sz="2400" b="0" i="0" u="none" strike="noStrike" kern="1200" baseline="0" dirty="0">
                          <a:solidFill>
                            <a:schemeClr val="tx1"/>
                          </a:solidFill>
                          <a:latin typeface="+mn-lt"/>
                          <a:ea typeface="+mn-ea"/>
                          <a:cs typeface="+mn-cs"/>
                        </a:rPr>
                        <a:t>et tu nous as accordé Ta</a:t>
                      </a:r>
                    </a:p>
                    <a:p>
                      <a:pPr algn="ctr"/>
                      <a:r>
                        <a:rPr lang="fr-FR" sz="2400" b="0" i="0" u="none" strike="noStrike" kern="1200" baseline="0" dirty="0">
                          <a:solidFill>
                            <a:schemeClr val="tx1"/>
                          </a:solidFill>
                          <a:latin typeface="+mn-lt"/>
                          <a:ea typeface="+mn-ea"/>
                          <a:cs typeface="+mn-cs"/>
                        </a:rPr>
                        <a:t>joie.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يا الذى صُلِب عنا </a:t>
                      </a: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المسيح ملك المجد</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 قمت من بين الأموات</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ومنحتنا بهجتك.</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12413">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c~taurwyic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di</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mac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a~nactac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ektwn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nekrwn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m~pekounof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9110385"/>
      </p:ext>
    </p:extLst>
  </p:cSld>
  <p:clrMapOvr>
    <a:masterClrMapping/>
  </p:clrMapOvr>
  <p:transition/>
</p:sld>
</file>

<file path=ppt/slides/slide1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57051" name="Group 27"/>
          <p:cNvGraphicFramePr>
            <a:graphicFrameLocks noGrp="1"/>
          </p:cNvGraphicFramePr>
          <p:nvPr/>
        </p:nvGraphicFramePr>
        <p:xfrm>
          <a:off x="0" y="57150"/>
          <a:ext cx="9067800" cy="4017025"/>
        </p:xfrm>
        <a:graphic>
          <a:graphicData uri="http://schemas.openxmlformats.org/drawingml/2006/table">
            <a:tbl>
              <a:tblPr/>
              <a:tblGrid>
                <a:gridCol w="5589588">
                  <a:extLst>
                    <a:ext uri="{9D8B030D-6E8A-4147-A177-3AD203B41FA5}">
                      <a16:colId xmlns:a16="http://schemas.microsoft.com/office/drawing/2014/main" val="20000"/>
                    </a:ext>
                  </a:extLst>
                </a:gridCol>
                <a:gridCol w="3478212">
                  <a:extLst>
                    <a:ext uri="{9D8B030D-6E8A-4147-A177-3AD203B41FA5}">
                      <a16:colId xmlns:a16="http://schemas.microsoft.com/office/drawing/2014/main" val="20001"/>
                    </a:ext>
                  </a:extLst>
                </a:gridCol>
              </a:tblGrid>
              <a:tr h="1973341">
                <a:tc>
                  <a:txBody>
                    <a:bodyPr/>
                    <a:lstStyle/>
                    <a:p>
                      <a:pPr algn="ctr"/>
                      <a:r>
                        <a:rPr lang="fr-FR" sz="2400" b="0" i="0" u="none" strike="noStrike" kern="1200" baseline="0" dirty="0">
                          <a:solidFill>
                            <a:schemeClr val="tx1"/>
                          </a:solidFill>
                          <a:latin typeface="+mn-lt"/>
                          <a:ea typeface="+mn-ea"/>
                          <a:cs typeface="+mn-cs"/>
                        </a:rPr>
                        <a:t>Intercède pour nous, ô</a:t>
                      </a:r>
                    </a:p>
                    <a:p>
                      <a:pPr algn="ctr"/>
                      <a:r>
                        <a:rPr lang="fr-FR" sz="2400" b="0" i="0" u="none" strike="noStrike" kern="1200" baseline="0" dirty="0">
                          <a:solidFill>
                            <a:schemeClr val="tx1"/>
                          </a:solidFill>
                          <a:latin typeface="+mn-lt"/>
                          <a:ea typeface="+mn-ea"/>
                          <a:cs typeface="+mn-cs"/>
                        </a:rPr>
                        <a:t>trompettiste de la</a:t>
                      </a:r>
                    </a:p>
                    <a:p>
                      <a:pPr algn="ctr"/>
                      <a:r>
                        <a:rPr lang="fr-FR" sz="2400" b="0" i="0" u="none" strike="noStrike" kern="1200" baseline="0" dirty="0">
                          <a:solidFill>
                            <a:schemeClr val="tx1"/>
                          </a:solidFill>
                          <a:latin typeface="+mn-lt"/>
                          <a:ea typeface="+mn-ea"/>
                          <a:cs typeface="+mn-cs"/>
                        </a:rPr>
                        <a:t>Résurrection, Michel le</a:t>
                      </a:r>
                    </a:p>
                    <a:p>
                      <a:pPr algn="ctr"/>
                      <a:r>
                        <a:rPr lang="fr-FR" sz="2400" b="0" i="0" u="none" strike="noStrike" kern="1200" baseline="0" dirty="0">
                          <a:solidFill>
                            <a:schemeClr val="tx1"/>
                          </a:solidFill>
                          <a:latin typeface="+mn-lt"/>
                          <a:ea typeface="+mn-ea"/>
                          <a:cs typeface="+mn-cs"/>
                        </a:rPr>
                        <a:t>chef des célestes, pour qu'Il</a:t>
                      </a:r>
                    </a:p>
                    <a:p>
                      <a:pPr algn="ctr"/>
                      <a:r>
                        <a:rPr lang="fr-FR" sz="2400" b="0" i="0" u="none" strike="noStrike" kern="1200" baseline="0" dirty="0">
                          <a:solidFill>
                            <a:schemeClr val="tx1"/>
                          </a:solidFill>
                          <a:latin typeface="+mn-lt"/>
                          <a:ea typeface="+mn-ea"/>
                          <a:cs typeface="+mn-cs"/>
                        </a:rPr>
                        <a:t>nous pardonne nos péchés.</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إشفع فينا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المبوق بالقيامة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ميخائيل رئيس السمائيين</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27159">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picalpict</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a~nactacic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utoShape 24">
            <a:hlinkClick r:id="rId3" action="ppaction://hlinksldjump" highlightClick="1"/>
          </p:cNvPr>
          <p:cNvSpPr>
            <a:spLocks noChangeArrowheads="1"/>
          </p:cNvSpPr>
          <p:nvPr/>
        </p:nvSpPr>
        <p:spPr bwMode="auto">
          <a:xfrm>
            <a:off x="5791200"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24">
            <a:hlinkClick r:id="rId4" action="ppaction://hlinksldjump" highlightClick="1"/>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Action Button: Custom 6">
            <a:hlinkClick r:id="rId5"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62330204"/>
      </p:ext>
    </p:extLst>
  </p:cSld>
  <p:clrMapOvr>
    <a:masterClrMapping/>
  </p:clrMapOvr>
  <p:transition/>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56321" name="Group 161"/>
          <p:cNvGraphicFramePr>
            <a:graphicFrameLocks noGrp="1"/>
          </p:cNvGraphicFramePr>
          <p:nvPr/>
        </p:nvGraphicFramePr>
        <p:xfrm>
          <a:off x="0" y="666750"/>
          <a:ext cx="9067800" cy="3401886"/>
        </p:xfrm>
        <a:graphic>
          <a:graphicData uri="http://schemas.openxmlformats.org/drawingml/2006/table">
            <a:tbl>
              <a:tblPr/>
              <a:tblGrid>
                <a:gridCol w="56388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tblGrid>
              <a:tr h="1497330">
                <a:tc>
                  <a:txBody>
                    <a:bodyPr/>
                    <a:lstStyle/>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Intercède</a:t>
                      </a:r>
                      <a:r>
                        <a:rPr kumimoji="0" lang="en-CA" sz="2400" b="0" i="0" u="none" strike="noStrike" cap="none" normalizeH="0" baseline="0" dirty="0">
                          <a:ln>
                            <a:noFill/>
                          </a:ln>
                          <a:solidFill>
                            <a:schemeClr val="tx1"/>
                          </a:solidFill>
                          <a:effectLst/>
                          <a:latin typeface="Arial" charset="0"/>
                          <a:cs typeface="Arial" charset="0"/>
                        </a:rPr>
                        <a:t> pour nous</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notre dame, la mère de Dieu,</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 Marie la mère de notre Sauveur</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إشفعى فينا </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يا سيدتنا كلنا، والدة الإله</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مريم أم مخلص</a:t>
                      </a:r>
                      <a:r>
                        <a:rPr kumimoji="0" lang="ar-EG" sz="2800" b="0" i="0" u="none" strike="noStrike" cap="none" normalizeH="0" baseline="0">
                          <a:ln>
                            <a:noFill/>
                          </a:ln>
                          <a:solidFill>
                            <a:schemeClr val="tx1"/>
                          </a:solidFill>
                          <a:effectLst/>
                          <a:latin typeface="Arial" charset="0"/>
                          <a:cs typeface="Arial" charset="0"/>
                        </a:rPr>
                        <a:t>نا</a:t>
                      </a:r>
                      <a:r>
                        <a:rPr kumimoji="0" lang="ar-SA" sz="2800" b="0" i="0" u="none" strike="noStrike" cap="none" normalizeH="0" baseline="0">
                          <a:ln>
                            <a:noFill/>
                          </a:ln>
                          <a:solidFill>
                            <a:schemeClr val="tx1"/>
                          </a:solidFill>
                          <a:effectLst/>
                          <a:latin typeface="Arial" charset="0"/>
                          <a:cs typeface="Arial" charset="0"/>
                        </a:rPr>
                        <a:t>،</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ليغفر لنا خطايانا.</a:t>
                      </a:r>
                      <a:endParaRPr kumimoji="0" lang="en-CA" sz="28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5192">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ten[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/b t/</a:t>
                      </a:r>
                      <a:r>
                        <a:rPr kumimoji="0" lang="en-US" sz="3600" b="0" i="0" u="none" strike="noStrike" cap="none" normalizeH="0" baseline="0" dirty="0" err="1">
                          <a:ln>
                            <a:noFill/>
                          </a:ln>
                          <a:solidFill>
                            <a:srgbClr val="FFFF00"/>
                          </a:solidFill>
                          <a:effectLst/>
                          <a:latin typeface="Coptic1" pitchFamily="2" charset="0"/>
                          <a:cs typeface="Arial" charset="0"/>
                        </a:rPr>
                        <a:t>ren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yeo~tokoc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Maria </a:t>
                      </a:r>
                      <a:r>
                        <a:rPr kumimoji="0" lang="en-US" sz="3600" b="0" i="0" u="none" strike="noStrike" cap="none" normalizeH="0" baseline="0" dirty="0" err="1">
                          <a:ln>
                            <a:noFill/>
                          </a:ln>
                          <a:solidFill>
                            <a:srgbClr val="FFFF00"/>
                          </a:solidFill>
                          <a:effectLst/>
                          <a:latin typeface="Coptic1" pitchFamily="2" charset="0"/>
                          <a:cs typeface="Arial" charset="0"/>
                        </a:rPr>
                        <a:t>y~mau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43" name="Tableau 42">
            <a:extLst>
              <a:ext uri="{FF2B5EF4-FFF2-40B4-BE49-F238E27FC236}">
                <a16:creationId xmlns:a16="http://schemas.microsoft.com/office/drawing/2014/main" id="{0ECFF708-12F4-4ACF-8FBF-77256706DFC5}"/>
              </a:ext>
            </a:extLst>
          </p:cNvPr>
          <p:cNvGraphicFramePr>
            <a:graphicFrameLocks noGrp="1"/>
          </p:cNvGraphicFramePr>
          <p:nvPr/>
        </p:nvGraphicFramePr>
        <p:xfrm>
          <a:off x="1565821" y="2829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800" dirty="0"/>
                        <a:t>Intercession de la Vierge Marie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1" name="Action Button: Custom 4">
            <a:hlinkClick r:id="rId3" action="ppaction://hlinksldjump" highlightClick="1"/>
            <a:extLst>
              <a:ext uri="{FF2B5EF4-FFF2-40B4-BE49-F238E27FC236}">
                <a16:creationId xmlns:a16="http://schemas.microsoft.com/office/drawing/2014/main" id="{5400DC00-C0F1-4DCE-AE18-37A6AF68ACE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2" name="Text Box 171">
            <a:hlinkClick r:id="rId4" action="ppaction://hlinksldjump"/>
            <a:extLst>
              <a:ext uri="{FF2B5EF4-FFF2-40B4-BE49-F238E27FC236}">
                <a16:creationId xmlns:a16="http://schemas.microsoft.com/office/drawing/2014/main" id="{23536641-6929-4704-A2C3-DDA090715E18}"/>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5" action="ppaction://hlinksldjump"/>
            <a:extLst>
              <a:ext uri="{FF2B5EF4-FFF2-40B4-BE49-F238E27FC236}">
                <a16:creationId xmlns:a16="http://schemas.microsoft.com/office/drawing/2014/main" id="{9A920942-2CC7-4150-8F72-AFF9DF22B442}"/>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cSld>
  <p:clrMapOvr>
    <a:masterClrMapping/>
  </p:clrMapOvr>
  <p:transition/>
</p:sld>
</file>

<file path=ppt/slides/slide1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67528" name="Group 40"/>
          <p:cNvGraphicFramePr>
            <a:graphicFrameLocks noGrp="1"/>
          </p:cNvGraphicFramePr>
          <p:nvPr/>
        </p:nvGraphicFramePr>
        <p:xfrm>
          <a:off x="38100" y="819150"/>
          <a:ext cx="9067800" cy="4142232"/>
        </p:xfrm>
        <a:graphic>
          <a:graphicData uri="http://schemas.openxmlformats.org/drawingml/2006/table">
            <a:tbl>
              <a:tblPr/>
              <a:tblGrid>
                <a:gridCol w="55626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87909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Toutes les générations</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Dès Adam jusqu’à ce jour</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Ont trouvé en Raphaël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Rempart pour l’humanité.</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كل الأجيال الذين كانوا من آدم الى اليوم</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يجدون رافائيل</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حصنا للبشرية.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Genea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etauswpi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Adam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e~voou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cejimi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n~Rava</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n~cobt</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metrwmi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1967529" name="Group 41"/>
          <p:cNvGraphicFramePr>
            <a:graphicFrameLocks noGrp="1"/>
          </p:cNvGraphicFramePr>
          <p:nvPr/>
        </p:nvGraphicFramePr>
        <p:xfrm>
          <a:off x="952500" y="57150"/>
          <a:ext cx="7239000" cy="662940"/>
        </p:xfrm>
        <a:graphic>
          <a:graphicData uri="http://schemas.openxmlformats.org/drawingml/2006/table">
            <a:tbl>
              <a:tblPr/>
              <a:tblGrid>
                <a:gridCol w="7239000">
                  <a:extLst>
                    <a:ext uri="{9D8B030D-6E8A-4147-A177-3AD203B41FA5}">
                      <a16:colId xmlns:a16="http://schemas.microsoft.com/office/drawing/2014/main" val="20000"/>
                    </a:ext>
                  </a:extLst>
                </a:gridCol>
              </a:tblGrid>
              <a:tr h="53340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1500" b="0" i="0" u="none" strike="noStrike" cap="none" normalizeH="0" baseline="0" dirty="0" err="1">
                          <a:ln>
                            <a:noFill/>
                          </a:ln>
                          <a:solidFill>
                            <a:schemeClr val="tx1"/>
                          </a:solidFill>
                          <a:effectLst/>
                          <a:latin typeface="Arial" charset="0"/>
                          <a:cs typeface="Arial" charset="0"/>
                        </a:rPr>
                        <a:t>Doxologie</a:t>
                      </a:r>
                      <a:r>
                        <a:rPr kumimoji="0" lang="en-US" sz="1500" b="0" i="0" u="none" strike="noStrike" cap="none" normalizeH="0" baseline="0" dirty="0">
                          <a:ln>
                            <a:noFill/>
                          </a:ln>
                          <a:solidFill>
                            <a:schemeClr val="tx1"/>
                          </a:solidFill>
                          <a:effectLst/>
                          <a:latin typeface="Arial" charset="0"/>
                          <a:cs typeface="Arial" charset="0"/>
                        </a:rPr>
                        <a:t> pour </a:t>
                      </a:r>
                      <a:r>
                        <a:rPr kumimoji="0" lang="en-US" sz="1500" b="0" i="0" u="none" strike="noStrike" cap="none" normalizeH="0" baseline="0" dirty="0" err="1">
                          <a:ln>
                            <a:noFill/>
                          </a:ln>
                          <a:solidFill>
                            <a:schemeClr val="tx1"/>
                          </a:solidFill>
                          <a:effectLst/>
                          <a:latin typeface="Arial" charset="0"/>
                          <a:cs typeface="Arial" charset="0"/>
                        </a:rPr>
                        <a:t>l’Archange</a:t>
                      </a:r>
                      <a:r>
                        <a:rPr kumimoji="0" lang="en-US" sz="1500" b="0" i="0" u="none" strike="noStrike" cap="none" normalizeH="0" baseline="0" dirty="0">
                          <a:ln>
                            <a:noFill/>
                          </a:ln>
                          <a:solidFill>
                            <a:schemeClr val="tx1"/>
                          </a:solidFill>
                          <a:effectLst/>
                          <a:latin typeface="Arial" charset="0"/>
                          <a:cs typeface="Arial" charset="0"/>
                        </a:rPr>
                        <a:t> Raphaël</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2400" b="0" i="0" u="none" strike="noStrike" cap="none" normalizeH="0" baseline="0" dirty="0">
                          <a:ln>
                            <a:noFill/>
                          </a:ln>
                          <a:solidFill>
                            <a:schemeClr val="tx1"/>
                          </a:solidFill>
                          <a:effectLst/>
                          <a:latin typeface="Arial" charset="0"/>
                          <a:cs typeface="Arial" charset="0"/>
                        </a:rPr>
                        <a:t> </a:t>
                      </a:r>
                      <a:r>
                        <a:rPr kumimoji="0" lang="ar-EG" sz="1800" b="0" i="0" u="none" strike="noStrike" cap="none" normalizeH="0" baseline="0" dirty="0">
                          <a:ln>
                            <a:noFill/>
                          </a:ln>
                          <a:solidFill>
                            <a:schemeClr val="tx1"/>
                          </a:solidFill>
                          <a:effectLst/>
                          <a:latin typeface="Arial" charset="0"/>
                          <a:cs typeface="Arial" charset="0"/>
                        </a:rPr>
                        <a:t>رئيس الملائكة رافائيل</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blouse, tissu, tapis&#10;&#10;Description générée automatiquement">
            <a:extLst>
              <a:ext uri="{FF2B5EF4-FFF2-40B4-BE49-F238E27FC236}">
                <a16:creationId xmlns:a16="http://schemas.microsoft.com/office/drawing/2014/main" id="{AC75142F-B729-4CEA-9C3A-40DCC239025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58193" y="3216386"/>
            <a:ext cx="1085807" cy="1927114"/>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A3D65B7F-0989-4732-BDF8-C6DF2771947D}"/>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817073312"/>
      </p:ext>
    </p:extLst>
  </p:cSld>
  <p:clrMapOvr>
    <a:masterClrMapping/>
  </p:clrMapOvr>
  <p:transition/>
</p:sld>
</file>

<file path=ppt/slides/slide1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69571" name="Group 35"/>
          <p:cNvGraphicFramePr>
            <a:graphicFrameLocks noGrp="1"/>
          </p:cNvGraphicFramePr>
          <p:nvPr/>
        </p:nvGraphicFramePr>
        <p:xfrm>
          <a:off x="76200" y="57151"/>
          <a:ext cx="9067800" cy="4733201"/>
        </p:xfrm>
        <a:graphic>
          <a:graphicData uri="http://schemas.openxmlformats.org/drawingml/2006/table">
            <a:tbl>
              <a:tblPr/>
              <a:tblGrid>
                <a:gridCol w="54102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2140877">
                <a:tc>
                  <a:txBody>
                    <a:bodyPr/>
                    <a:lstStyle/>
                    <a:p>
                      <a:pPr algn="ctr"/>
                      <a:r>
                        <a:rPr lang="fr-FR" sz="2400" kern="1200" baseline="0" dirty="0">
                          <a:solidFill>
                            <a:schemeClr val="tx1"/>
                          </a:solidFill>
                          <a:latin typeface="+mn-lt"/>
                          <a:ea typeface="+mn-ea"/>
                          <a:cs typeface="+mn-cs"/>
                        </a:rPr>
                        <a:t>Chaque juge, chaque prophète</a:t>
                      </a:r>
                    </a:p>
                    <a:p>
                      <a:pPr algn="ctr"/>
                      <a:r>
                        <a:rPr lang="fr-FR" sz="2400" kern="1200" baseline="0" dirty="0">
                          <a:solidFill>
                            <a:schemeClr val="tx1"/>
                          </a:solidFill>
                          <a:latin typeface="+mn-lt"/>
                          <a:ea typeface="+mn-ea"/>
                          <a:cs typeface="+mn-cs"/>
                        </a:rPr>
                        <a:t>Les rois et les vertueux</a:t>
                      </a:r>
                    </a:p>
                    <a:p>
                      <a:pPr algn="ctr"/>
                      <a:r>
                        <a:rPr lang="fr-FR" sz="2400" kern="1200" baseline="0" dirty="0">
                          <a:solidFill>
                            <a:schemeClr val="tx1"/>
                          </a:solidFill>
                          <a:latin typeface="+mn-lt"/>
                          <a:ea typeface="+mn-ea"/>
                          <a:cs typeface="+mn-cs"/>
                        </a:rPr>
                        <a:t>Et chacun des justes aussi</a:t>
                      </a:r>
                    </a:p>
                    <a:p>
                      <a:pPr algn="ctr"/>
                      <a:r>
                        <a:rPr lang="fr-FR" sz="2400" kern="1200" baseline="0" dirty="0">
                          <a:solidFill>
                            <a:schemeClr val="tx1"/>
                          </a:solidFill>
                          <a:latin typeface="+mn-lt"/>
                          <a:ea typeface="+mn-ea"/>
                          <a:cs typeface="+mn-cs"/>
                        </a:rPr>
                        <a:t>Par lui étaient victorieux.</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وكل واحد من القضاة ولأنبياء والأبرار  والملوك والصديقين</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كان ناصرا لهم.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V~ouai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v~ouai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nik~rit</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nip~rov</a:t>
                      </a:r>
                      <a:r>
                        <a:rPr kumimoji="0" lang="en-US" sz="3600" b="0" i="0" u="none" strike="noStrike" cap="none" normalizeH="0" baseline="0" dirty="0">
                          <a:ln>
                            <a:noFill/>
                          </a:ln>
                          <a:solidFill>
                            <a:srgbClr val="FFFF00"/>
                          </a:solidFill>
                          <a:effectLst/>
                          <a:latin typeface="Coptic1" pitchFamily="2" charset="0"/>
                          <a:cs typeface="Arial" charset="0"/>
                        </a:rPr>
                        <a:t>/t/c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niourwou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n~dikeoc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louse, tissu, tapis&#10;&#10;Description générée automatiquement">
            <a:extLst>
              <a:ext uri="{FF2B5EF4-FFF2-40B4-BE49-F238E27FC236}">
                <a16:creationId xmlns:a16="http://schemas.microsoft.com/office/drawing/2014/main" id="{3B4B6594-0D90-4552-BFE3-DC6F0FC83B8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58193" y="3216386"/>
            <a:ext cx="1085807" cy="1927114"/>
          </a:xfrm>
          <a:prstGeom prst="rect">
            <a:avLst/>
          </a:prstGeom>
        </p:spPr>
      </p:pic>
    </p:spTree>
    <p:extLst>
      <p:ext uri="{BB962C8B-B14F-4D97-AF65-F5344CB8AC3E}">
        <p14:creationId xmlns:p14="http://schemas.microsoft.com/office/powerpoint/2010/main" val="3602162897"/>
      </p:ext>
    </p:extLst>
  </p:cSld>
  <p:clrMapOvr>
    <a:masterClrMapping/>
  </p:clrMapOvr>
  <p:transition/>
</p:sld>
</file>

<file path=ppt/slides/slide1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71606" name="Group 22"/>
          <p:cNvGraphicFramePr>
            <a:graphicFrameLocks noGrp="1"/>
          </p:cNvGraphicFramePr>
          <p:nvPr/>
        </p:nvGraphicFramePr>
        <p:xfrm>
          <a:off x="0" y="0"/>
          <a:ext cx="9144000" cy="4881567"/>
        </p:xfrm>
        <a:graphic>
          <a:graphicData uri="http://schemas.openxmlformats.org/drawingml/2006/table">
            <a:tbl>
              <a:tblPr/>
              <a:tblGrid>
                <a:gridCol w="5415064">
                  <a:extLst>
                    <a:ext uri="{9D8B030D-6E8A-4147-A177-3AD203B41FA5}">
                      <a16:colId xmlns:a16="http://schemas.microsoft.com/office/drawing/2014/main" val="20000"/>
                    </a:ext>
                  </a:extLst>
                </a:gridCol>
                <a:gridCol w="3728936">
                  <a:extLst>
                    <a:ext uri="{9D8B030D-6E8A-4147-A177-3AD203B41FA5}">
                      <a16:colId xmlns:a16="http://schemas.microsoft.com/office/drawing/2014/main" val="20001"/>
                    </a:ext>
                  </a:extLst>
                </a:gridCol>
              </a:tblGrid>
              <a:tr h="2289243">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Nos saints pères les apôtres</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C’est lui qui les a guidés</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Jusqu’à ramener le monde</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A connaître la Vérité.</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وأباؤنا</a:t>
                      </a:r>
                      <a:r>
                        <a:rPr kumimoji="0" lang="ar-EG" sz="2800" b="0" i="0" u="none" strike="noStrike" cap="none" normalizeH="0" baseline="0" dirty="0">
                          <a:ln>
                            <a:noFill/>
                          </a:ln>
                          <a:solidFill>
                            <a:schemeClr val="tx1"/>
                          </a:solidFill>
                          <a:effectLst/>
                          <a:latin typeface="Arial" charset="0"/>
                          <a:cs typeface="Arial" charset="0"/>
                        </a:rPr>
                        <a:t> القديسون الرسل</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هو الذى أرشدهم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حتى ردوا المسكونة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الى معرفة الحق.</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e~ter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aumwit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qajwou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san~toutacyo</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oikoumen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e~p~couen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louse, tissu, tapis&#10;&#10;Description générée automatiquement">
            <a:extLst>
              <a:ext uri="{FF2B5EF4-FFF2-40B4-BE49-F238E27FC236}">
                <a16:creationId xmlns:a16="http://schemas.microsoft.com/office/drawing/2014/main" id="{99C87788-E95D-4067-AAFB-C47305A0B05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58193" y="3216386"/>
            <a:ext cx="1085807" cy="1927114"/>
          </a:xfrm>
          <a:prstGeom prst="rect">
            <a:avLst/>
          </a:prstGeom>
        </p:spPr>
      </p:pic>
    </p:spTree>
    <p:extLst>
      <p:ext uri="{BB962C8B-B14F-4D97-AF65-F5344CB8AC3E}">
        <p14:creationId xmlns:p14="http://schemas.microsoft.com/office/powerpoint/2010/main" val="426924708"/>
      </p:ext>
    </p:extLst>
  </p:cSld>
  <p:clrMapOvr>
    <a:masterClrMapping/>
  </p:clrMapOvr>
  <p:transition/>
</p:sld>
</file>

<file path=ppt/slides/slide1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73662" name="Group 30"/>
          <p:cNvGraphicFramePr>
            <a:graphicFrameLocks noGrp="1"/>
          </p:cNvGraphicFramePr>
          <p:nvPr/>
        </p:nvGraphicFramePr>
        <p:xfrm>
          <a:off x="0" y="57151"/>
          <a:ext cx="9144000" cy="4636008"/>
        </p:xfrm>
        <a:graphic>
          <a:graphicData uri="http://schemas.openxmlformats.org/drawingml/2006/table">
            <a:tbl>
              <a:tblPr/>
              <a:tblGrid>
                <a:gridCol w="5434519">
                  <a:extLst>
                    <a:ext uri="{9D8B030D-6E8A-4147-A177-3AD203B41FA5}">
                      <a16:colId xmlns:a16="http://schemas.microsoft.com/office/drawing/2014/main" val="20000"/>
                    </a:ext>
                  </a:extLst>
                </a:gridCol>
                <a:gridCol w="3709481">
                  <a:extLst>
                    <a:ext uri="{9D8B030D-6E8A-4147-A177-3AD203B41FA5}">
                      <a16:colId xmlns:a16="http://schemas.microsoft.com/office/drawing/2014/main" val="20001"/>
                    </a:ext>
                  </a:extLst>
                </a:gridCol>
              </a:tblGrid>
              <a:tr h="2372868">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Les persévérants martyrs</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De notre Seigneur Jésus</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Il les a guidés jusqu’à</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La couronne impérissable.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والشهداء المجاهدون</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الذين لربنا يسوع المسيح</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لم يفارقهم جميعا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حتى لبسوا الاكليل الغير المضمحل.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Nia~ylit</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m~pefc~enou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m~p~t</a:t>
                      </a:r>
                      <a:r>
                        <a:rPr kumimoji="0" lang="en-US" sz="3600" b="0" i="0" u="none" strike="noStrike" cap="none" normalizeH="0" baseline="0" dirty="0">
                          <a:ln>
                            <a:noFill/>
                          </a:ln>
                          <a:solidFill>
                            <a:srgbClr val="FFFF00"/>
                          </a:solidFill>
                          <a:effectLst/>
                          <a:latin typeface="Coptic1" pitchFamily="2" charset="0"/>
                          <a:cs typeface="Arial" charset="0"/>
                        </a:rPr>
                        <a:t>/rf:</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san~touervorin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n~aylwm</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blouse, tissu, tapis&#10;&#10;Description générée automatiquement">
            <a:extLst>
              <a:ext uri="{FF2B5EF4-FFF2-40B4-BE49-F238E27FC236}">
                <a16:creationId xmlns:a16="http://schemas.microsoft.com/office/drawing/2014/main" id="{B5369523-6572-47FD-B72F-35B954F9397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35054" y="3352800"/>
            <a:ext cx="1008946" cy="1790700"/>
          </a:xfrm>
          <a:prstGeom prst="rect">
            <a:avLst/>
          </a:prstGeom>
        </p:spPr>
      </p:pic>
    </p:spTree>
    <p:extLst>
      <p:ext uri="{BB962C8B-B14F-4D97-AF65-F5344CB8AC3E}">
        <p14:creationId xmlns:p14="http://schemas.microsoft.com/office/powerpoint/2010/main" val="1735660991"/>
      </p:ext>
    </p:extLst>
  </p:cSld>
  <p:clrMapOvr>
    <a:masterClrMapping/>
  </p:clrMapOvr>
  <p:transition/>
</p:sld>
</file>

<file path=ppt/slides/slide1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75706" name="Group 26"/>
          <p:cNvGraphicFramePr>
            <a:graphicFrameLocks noGrp="1"/>
          </p:cNvGraphicFramePr>
          <p:nvPr/>
        </p:nvGraphicFramePr>
        <p:xfrm>
          <a:off x="76200" y="1"/>
          <a:ext cx="9067800" cy="4706873"/>
        </p:xfrm>
        <a:graphic>
          <a:graphicData uri="http://schemas.openxmlformats.org/drawingml/2006/table">
            <a:tbl>
              <a:tblPr/>
              <a:tblGrid>
                <a:gridCol w="5624209">
                  <a:extLst>
                    <a:ext uri="{9D8B030D-6E8A-4147-A177-3AD203B41FA5}">
                      <a16:colId xmlns:a16="http://schemas.microsoft.com/office/drawing/2014/main" val="20000"/>
                    </a:ext>
                  </a:extLst>
                </a:gridCol>
                <a:gridCol w="3443591">
                  <a:extLst>
                    <a:ext uri="{9D8B030D-6E8A-4147-A177-3AD203B41FA5}">
                      <a16:colId xmlns:a16="http://schemas.microsoft.com/office/drawing/2014/main" val="20001"/>
                    </a:ext>
                  </a:extLst>
                </a:gridCol>
              </a:tblGrid>
              <a:tr h="2114549">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Et tous les ascètes élus</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Qui erraient dans les déserts</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Raphaël les entourait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Jusqu’à achever leur course.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والنساك المختارون التائهون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البرارى</a:t>
                      </a:r>
                      <a:r>
                        <a:rPr kumimoji="0" lang="ar-EG" sz="2800" b="0" i="0" u="none" strike="noStrike" cap="none" normalizeH="0" baseline="0" dirty="0">
                          <a:ln>
                            <a:noFill/>
                          </a:ln>
                          <a:solidFill>
                            <a:schemeClr val="tx1"/>
                          </a:solidFill>
                          <a:effectLst/>
                          <a:latin typeface="Arial" charset="0"/>
                          <a:cs typeface="Arial" charset="0"/>
                        </a:rPr>
                        <a:t> كان رفائيل يحيط بهم حتى أكملوا سعيهم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Nikecwtp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n~ack</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etcwrem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hi </a:t>
                      </a:r>
                      <a:r>
                        <a:rPr kumimoji="0" lang="en-US" sz="3600" b="0" i="0" u="none" strike="noStrike" cap="none" normalizeH="0" baseline="0" dirty="0" err="1">
                          <a:ln>
                            <a:noFill/>
                          </a:ln>
                          <a:solidFill>
                            <a:srgbClr val="FFFF00"/>
                          </a:solidFill>
                          <a:effectLst/>
                          <a:latin typeface="Coptic1" pitchFamily="2" charset="0"/>
                          <a:cs typeface="Arial" charset="0"/>
                        </a:rPr>
                        <a:t>nisafeu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hikwt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san~toujwk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m~poubioc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louse, tissu, tapis&#10;&#10;Description générée automatiquement">
            <a:extLst>
              <a:ext uri="{FF2B5EF4-FFF2-40B4-BE49-F238E27FC236}">
                <a16:creationId xmlns:a16="http://schemas.microsoft.com/office/drawing/2014/main" id="{A6BA98EE-E48B-43A9-9CBC-E8AFA06F95B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58193" y="3216386"/>
            <a:ext cx="1085807" cy="1927114"/>
          </a:xfrm>
          <a:prstGeom prst="rect">
            <a:avLst/>
          </a:prstGeom>
        </p:spPr>
      </p:pic>
    </p:spTree>
    <p:extLst>
      <p:ext uri="{BB962C8B-B14F-4D97-AF65-F5344CB8AC3E}">
        <p14:creationId xmlns:p14="http://schemas.microsoft.com/office/powerpoint/2010/main" val="2988514752"/>
      </p:ext>
    </p:extLst>
  </p:cSld>
  <p:clrMapOvr>
    <a:masterClrMapping/>
  </p:clrMapOvr>
  <p:transition/>
</p:sld>
</file>

<file path=ppt/slides/slide1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77752" name="Group 24"/>
          <p:cNvGraphicFramePr>
            <a:graphicFrameLocks noGrp="1"/>
          </p:cNvGraphicFramePr>
          <p:nvPr/>
        </p:nvGraphicFramePr>
        <p:xfrm>
          <a:off x="76200" y="57151"/>
          <a:ext cx="8987971" cy="4592900"/>
        </p:xfrm>
        <a:graphic>
          <a:graphicData uri="http://schemas.openxmlformats.org/drawingml/2006/table">
            <a:tbl>
              <a:tblPr/>
              <a:tblGrid>
                <a:gridCol w="5060454">
                  <a:extLst>
                    <a:ext uri="{9D8B030D-6E8A-4147-A177-3AD203B41FA5}">
                      <a16:colId xmlns:a16="http://schemas.microsoft.com/office/drawing/2014/main" val="20000"/>
                    </a:ext>
                  </a:extLst>
                </a:gridCol>
                <a:gridCol w="3927517">
                  <a:extLst>
                    <a:ext uri="{9D8B030D-6E8A-4147-A177-3AD203B41FA5}">
                      <a16:colId xmlns:a16="http://schemas.microsoft.com/office/drawing/2014/main" val="20001"/>
                    </a:ext>
                  </a:extLst>
                </a:gridCol>
              </a:tblGrid>
              <a:tr h="2000576">
                <a:tc>
                  <a:txBody>
                    <a:bodyPr/>
                    <a:lstStyle/>
                    <a:p>
                      <a:pPr marL="0" marR="0" lvl="0" indent="0" algn="ctr" defTabSz="914400" rtl="0" eaLnBrk="1" fontAlgn="base" latinLnBrk="0" hangingPunct="1">
                        <a:lnSpc>
                          <a:spcPct val="11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Ainsi l’ange du Seigneur</a:t>
                      </a:r>
                    </a:p>
                    <a:p>
                      <a:pPr marL="0" marR="0" lvl="0" indent="0" algn="ctr" defTabSz="914400" rtl="0" eaLnBrk="1" fontAlgn="base" latinLnBrk="0" hangingPunct="1">
                        <a:lnSpc>
                          <a:spcPct val="11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Campe tout autour de ceux</a:t>
                      </a:r>
                    </a:p>
                    <a:p>
                      <a:pPr marL="0" marR="0" lvl="0" indent="0" algn="ctr" defTabSz="914400" rtl="0" eaLnBrk="1" fontAlgn="base" latinLnBrk="0" hangingPunct="1">
                        <a:lnSpc>
                          <a:spcPct val="11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Qui Le craignent. Il les délivre</a:t>
                      </a:r>
                    </a:p>
                    <a:p>
                      <a:pPr marL="0" marR="0" lvl="0" indent="0" algn="ctr" defTabSz="914400" rtl="0" eaLnBrk="1" fontAlgn="base" latinLnBrk="0" hangingPunct="1">
                        <a:lnSpc>
                          <a:spcPct val="11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Il les garde et Il les sauve.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ملاك الرب</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يحيط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بكل </a:t>
                      </a:r>
                      <a:r>
                        <a:rPr kumimoji="0" lang="ar-EG" sz="2800" b="0" i="0" u="none" strike="noStrike" cap="none" normalizeH="0" baseline="0" dirty="0" err="1">
                          <a:ln>
                            <a:noFill/>
                          </a:ln>
                          <a:solidFill>
                            <a:schemeClr val="tx1"/>
                          </a:solidFill>
                          <a:effectLst/>
                          <a:latin typeface="Arial" charset="0"/>
                          <a:cs typeface="Arial" charset="0"/>
                        </a:rPr>
                        <a:t>خائفيه</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يحرسهم وينجيهم.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hikw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m~p~kw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e~terho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tefh</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safrwic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safnahmou</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louse, tissu, tapis&#10;&#10;Description générée automatiquement">
            <a:extLst>
              <a:ext uri="{FF2B5EF4-FFF2-40B4-BE49-F238E27FC236}">
                <a16:creationId xmlns:a16="http://schemas.microsoft.com/office/drawing/2014/main" id="{995E937C-0775-474F-95CD-E5A8E24FBBF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16784" y="3320374"/>
            <a:ext cx="1027216" cy="1823126"/>
          </a:xfrm>
          <a:prstGeom prst="rect">
            <a:avLst/>
          </a:prstGeom>
        </p:spPr>
      </p:pic>
      <p:pic>
        <p:nvPicPr>
          <p:cNvPr id="6" name="Image 5" descr="Une image contenant blouse, tissu, tapis&#10;&#10;Description générée automatiquement">
            <a:extLst>
              <a:ext uri="{FF2B5EF4-FFF2-40B4-BE49-F238E27FC236}">
                <a16:creationId xmlns:a16="http://schemas.microsoft.com/office/drawing/2014/main" id="{60F6EE74-1DDD-4A5B-BBCA-9FFE0DB26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58193" y="3216386"/>
            <a:ext cx="1085807" cy="1927114"/>
          </a:xfrm>
          <a:prstGeom prst="rect">
            <a:avLst/>
          </a:prstGeom>
        </p:spPr>
      </p:pic>
    </p:spTree>
    <p:extLst>
      <p:ext uri="{BB962C8B-B14F-4D97-AF65-F5344CB8AC3E}">
        <p14:creationId xmlns:p14="http://schemas.microsoft.com/office/powerpoint/2010/main" val="394007834"/>
      </p:ext>
    </p:extLst>
  </p:cSld>
  <p:clrMapOvr>
    <a:masterClrMapping/>
  </p:clrMapOvr>
  <p:transition/>
</p:sld>
</file>

<file path=ppt/slides/slide1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79799" name="Group 23"/>
          <p:cNvGraphicFramePr>
            <a:graphicFrameLocks noGrp="1"/>
          </p:cNvGraphicFramePr>
          <p:nvPr/>
        </p:nvGraphicFramePr>
        <p:xfrm>
          <a:off x="0" y="181988"/>
          <a:ext cx="9144000" cy="4553401"/>
        </p:xfrm>
        <a:graphic>
          <a:graphicData uri="http://schemas.openxmlformats.org/drawingml/2006/table">
            <a:tbl>
              <a:tblPr/>
              <a:tblGrid>
                <a:gridCol w="5044966">
                  <a:extLst>
                    <a:ext uri="{9D8B030D-6E8A-4147-A177-3AD203B41FA5}">
                      <a16:colId xmlns:a16="http://schemas.microsoft.com/office/drawing/2014/main" val="20000"/>
                    </a:ext>
                  </a:extLst>
                </a:gridCol>
                <a:gridCol w="4099034">
                  <a:extLst>
                    <a:ext uri="{9D8B030D-6E8A-4147-A177-3AD203B41FA5}">
                      <a16:colId xmlns:a16="http://schemas.microsoft.com/office/drawing/2014/main" val="20001"/>
                    </a:ext>
                  </a:extLst>
                </a:gridCol>
              </a:tblGrid>
              <a:tr h="1961077">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Glorifions la Trinité</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Très Sainte et consubstantielle</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Pour qu’Il nous garde toujours</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De toutes les tentations.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فلنمجد</a:t>
                      </a:r>
                      <a:r>
                        <a:rPr kumimoji="0" lang="en-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الثالوث المقدس </a:t>
                      </a:r>
                      <a:r>
                        <a:rPr kumimoji="0" lang="ar-EG" sz="2800" b="0" i="0" u="none" strike="noStrike" cap="none" normalizeH="0" baseline="0" dirty="0" err="1">
                          <a:ln>
                            <a:noFill/>
                          </a:ln>
                          <a:solidFill>
                            <a:schemeClr val="tx1"/>
                          </a:solidFill>
                          <a:effectLst/>
                          <a:latin typeface="Arial" charset="0"/>
                          <a:cs typeface="Arial" charset="0"/>
                        </a:rPr>
                        <a:t>المساوى</a:t>
                      </a:r>
                      <a:r>
                        <a:rPr kumimoji="0" lang="ar-EG"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لكى يحفظنا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من التجارب.</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Maren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n~o~mooucioc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n~tefa~reh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niparacmoc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louse, tissu, tapis&#10;&#10;Description générée automatiquement">
            <a:extLst>
              <a:ext uri="{FF2B5EF4-FFF2-40B4-BE49-F238E27FC236}">
                <a16:creationId xmlns:a16="http://schemas.microsoft.com/office/drawing/2014/main" id="{870DE537-1180-4798-9FEC-B0963F9D7E6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58193" y="3216386"/>
            <a:ext cx="1085807" cy="1927114"/>
          </a:xfrm>
          <a:prstGeom prst="rect">
            <a:avLst/>
          </a:prstGeom>
        </p:spPr>
      </p:pic>
    </p:spTree>
    <p:extLst>
      <p:ext uri="{BB962C8B-B14F-4D97-AF65-F5344CB8AC3E}">
        <p14:creationId xmlns:p14="http://schemas.microsoft.com/office/powerpoint/2010/main" val="1889458203"/>
      </p:ext>
    </p:extLst>
  </p:cSld>
  <p:clrMapOvr>
    <a:masterClrMapping/>
  </p:clrMapOvr>
  <p:transition/>
</p:sld>
</file>

<file path=ppt/slides/slide1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83891" name="Group 19"/>
          <p:cNvGraphicFramePr>
            <a:graphicFrameLocks noGrp="1"/>
          </p:cNvGraphicFramePr>
          <p:nvPr/>
        </p:nvGraphicFramePr>
        <p:xfrm>
          <a:off x="0" y="-1"/>
          <a:ext cx="9144000" cy="4449699"/>
        </p:xfrm>
        <a:graphic>
          <a:graphicData uri="http://schemas.openxmlformats.org/drawingml/2006/table">
            <a:tbl>
              <a:tblPr/>
              <a:tblGrid>
                <a:gridCol w="5455664">
                  <a:extLst>
                    <a:ext uri="{9D8B030D-6E8A-4147-A177-3AD203B41FA5}">
                      <a16:colId xmlns:a16="http://schemas.microsoft.com/office/drawing/2014/main" val="20000"/>
                    </a:ext>
                  </a:extLst>
                </a:gridCol>
                <a:gridCol w="3688336">
                  <a:extLst>
                    <a:ext uri="{9D8B030D-6E8A-4147-A177-3AD203B41FA5}">
                      <a16:colId xmlns:a16="http://schemas.microsoft.com/office/drawing/2014/main" val="20001"/>
                    </a:ext>
                  </a:extLst>
                </a:gridCol>
              </a:tblGrid>
              <a:tr h="1748436">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Intercède pour nous tous</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Raphaël, l’archange pur</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C’est lui qui réjouit les cœurs</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Pour qu’Il nous pardonne nos péchés.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اشفع فينا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يارئيس الملائكة الطاهر رافائيل مفرح القلوب</a:t>
                      </a:r>
                      <a:r>
                        <a:rPr kumimoji="0" lang="en-CA" sz="2400" b="0" i="0" u="none" strike="noStrike" cap="none" normalizeH="0" baseline="0" dirty="0">
                          <a:ln>
                            <a:noFill/>
                          </a:ln>
                          <a:solidFill>
                            <a:schemeClr val="tx1"/>
                          </a:solidFill>
                          <a:effectLst/>
                          <a:latin typeface="Arial" charset="0"/>
                          <a:cs typeface="Arial" charset="0"/>
                        </a:rPr>
                        <a:t>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ليغفر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01263">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24">
            <a:hlinkClick r:id="rId4" action="ppaction://hlinksldjump" highlightClick="1"/>
            <a:extLst>
              <a:ext uri="{FF2B5EF4-FFF2-40B4-BE49-F238E27FC236}">
                <a16:creationId xmlns:a16="http://schemas.microsoft.com/office/drawing/2014/main" id="{6C744AAE-DBCE-4498-85C0-2130B98783AE}"/>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24">
            <a:hlinkClick r:id="rId5" action="ppaction://hlinksldjump" highlightClick="1"/>
            <a:extLst>
              <a:ext uri="{FF2B5EF4-FFF2-40B4-BE49-F238E27FC236}">
                <a16:creationId xmlns:a16="http://schemas.microsoft.com/office/drawing/2014/main" id="{5373F411-C5F1-45FD-8F0D-9B9C6CFDE46F}"/>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utoShape 70">
            <a:hlinkClick r:id="rId6" action="ppaction://hlinksldjump" highlightClick="1"/>
            <a:extLst>
              <a:ext uri="{FF2B5EF4-FFF2-40B4-BE49-F238E27FC236}">
                <a16:creationId xmlns:a16="http://schemas.microsoft.com/office/drawing/2014/main" id="{091C977D-CC1C-4F3F-A0DB-AF491CB6BBDB}"/>
              </a:ext>
            </a:extLst>
          </p:cNvPr>
          <p:cNvSpPr>
            <a:spLocks noChangeArrowheads="1"/>
          </p:cNvSpPr>
          <p:nvPr/>
        </p:nvSpPr>
        <p:spPr bwMode="auto">
          <a:xfrm>
            <a:off x="3947725" y="4706283"/>
            <a:ext cx="1744663" cy="444555"/>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Le Pape</a:t>
            </a:r>
          </a:p>
          <a:p>
            <a:pPr lvl="0" algn="ctr" defTabSz="914400" fontAlgn="base">
              <a:lnSpc>
                <a:spcPct val="80000"/>
              </a:lnSpc>
              <a:spcBef>
                <a:spcPct val="0"/>
              </a:spcBef>
              <a:spcAft>
                <a:spcPct val="0"/>
              </a:spcAft>
              <a:defRPr/>
            </a:pPr>
            <a:r>
              <a:rPr lang="ar-EG" sz="1600" dirty="0">
                <a:solidFill>
                  <a:srgbClr val="FFFFFF"/>
                </a:solidFill>
                <a:latin typeface="Arial" charset="0"/>
                <a:cs typeface="Arial" charset="0"/>
              </a:rPr>
              <a:t>البابا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1" name="Image 10" descr="Une image contenant blouse, tissu, tapis&#10;&#10;Description générée automatiquement">
            <a:extLst>
              <a:ext uri="{FF2B5EF4-FFF2-40B4-BE49-F238E27FC236}">
                <a16:creationId xmlns:a16="http://schemas.microsoft.com/office/drawing/2014/main" id="{3170766D-F7D0-4C89-8760-2A037F73F61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058193" y="2522585"/>
            <a:ext cx="1085807" cy="1927114"/>
          </a:xfrm>
          <a:prstGeom prst="rect">
            <a:avLst/>
          </a:prstGeom>
        </p:spPr>
      </p:pic>
    </p:spTree>
    <p:extLst>
      <p:ext uri="{BB962C8B-B14F-4D97-AF65-F5344CB8AC3E}">
        <p14:creationId xmlns:p14="http://schemas.microsoft.com/office/powerpoint/2010/main" val="1704943911"/>
      </p:ext>
    </p:extLst>
  </p:cSld>
  <p:clrMapOvr>
    <a:masterClrMapping/>
  </p:clrMapOvr>
  <p:transition/>
</p:sld>
</file>

<file path=ppt/slides/slide1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55250" name="Group 50"/>
          <p:cNvGraphicFramePr>
            <a:graphicFrameLocks noGrp="1"/>
          </p:cNvGraphicFramePr>
          <p:nvPr>
            <p:extLst>
              <p:ext uri="{D42A27DB-BD31-4B8C-83A1-F6EECF244321}">
                <p14:modId xmlns:p14="http://schemas.microsoft.com/office/powerpoint/2010/main" val="1707406502"/>
              </p:ext>
            </p:extLst>
          </p:nvPr>
        </p:nvGraphicFramePr>
        <p:xfrm>
          <a:off x="0" y="831850"/>
          <a:ext cx="9144000" cy="4187444"/>
        </p:xfrm>
        <a:graphic>
          <a:graphicData uri="http://schemas.openxmlformats.org/drawingml/2006/table">
            <a:tbl>
              <a:tblPr/>
              <a:tblGrid>
                <a:gridCol w="5301983">
                  <a:extLst>
                    <a:ext uri="{9D8B030D-6E8A-4147-A177-3AD203B41FA5}">
                      <a16:colId xmlns:a16="http://schemas.microsoft.com/office/drawing/2014/main" val="20000"/>
                    </a:ext>
                  </a:extLst>
                </a:gridCol>
                <a:gridCol w="3842017">
                  <a:extLst>
                    <a:ext uri="{9D8B030D-6E8A-4147-A177-3AD203B41FA5}">
                      <a16:colId xmlns:a16="http://schemas.microsoft.com/office/drawing/2014/main" val="20001"/>
                    </a:ext>
                  </a:extLst>
                </a:gridCol>
              </a:tblGrid>
              <a:tr h="1555204">
                <a:tc>
                  <a:txBody>
                    <a:bodyPr/>
                    <a:lstStyle/>
                    <a:p>
                      <a:pPr algn="ctr"/>
                      <a:r>
                        <a:rPr lang="fr-FR" sz="2400" b="0" i="0" u="none" strike="noStrike" kern="1200" baseline="0" dirty="0">
                          <a:solidFill>
                            <a:schemeClr val="tx1"/>
                          </a:solidFill>
                          <a:latin typeface="+mn-lt"/>
                          <a:ea typeface="+mn-ea"/>
                          <a:cs typeface="+mn-cs"/>
                        </a:rPr>
                        <a:t>Daniel a vu l’ange Gabriel,</a:t>
                      </a:r>
                    </a:p>
                    <a:p>
                      <a:pPr algn="ctr"/>
                      <a:r>
                        <a:rPr lang="fr-FR" sz="2400" b="0" i="0" u="none" strike="noStrike" kern="1200" baseline="0" dirty="0">
                          <a:solidFill>
                            <a:schemeClr val="tx1"/>
                          </a:solidFill>
                          <a:latin typeface="+mn-lt"/>
                          <a:ea typeface="+mn-ea"/>
                          <a:cs typeface="+mn-cs"/>
                        </a:rPr>
                        <a:t>debout sur ses pieds au</a:t>
                      </a:r>
                    </a:p>
                    <a:p>
                      <a:pPr algn="ctr"/>
                      <a:r>
                        <a:rPr lang="fr-FR" sz="2400" b="0" i="0" u="none" strike="noStrike" kern="1200" baseline="0" dirty="0">
                          <a:solidFill>
                            <a:schemeClr val="tx1"/>
                          </a:solidFill>
                          <a:latin typeface="+mn-lt"/>
                          <a:ea typeface="+mn-ea"/>
                          <a:cs typeface="+mn-cs"/>
                        </a:rPr>
                        <a:t>bord du fleuve.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غبريال الملاك</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رآه دانيال</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واقفا على قدميه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على شاطئ النهر.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3224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Gabri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piaggeloc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Dani</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efo~hi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eratf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nefvat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nenc~votou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m~v~iaro</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1955226" name="Group 26"/>
          <p:cNvGraphicFramePr>
            <a:graphicFrameLocks noGrp="1"/>
          </p:cNvGraphicFramePr>
          <p:nvPr/>
        </p:nvGraphicFramePr>
        <p:xfrm>
          <a:off x="1371600" y="81773"/>
          <a:ext cx="6400800" cy="678180"/>
        </p:xfrm>
        <a:graphic>
          <a:graphicData uri="http://schemas.openxmlformats.org/drawingml/2006/table">
            <a:tbl>
              <a:tblPr/>
              <a:tblGrid>
                <a:gridCol w="6400800">
                  <a:extLst>
                    <a:ext uri="{9D8B030D-6E8A-4147-A177-3AD203B41FA5}">
                      <a16:colId xmlns:a16="http://schemas.microsoft.com/office/drawing/2014/main" val="20000"/>
                    </a:ext>
                  </a:extLst>
                </a:gridCol>
              </a:tblGrid>
              <a:tr h="4572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a:t>
                      </a:r>
                      <a:r>
                        <a:rPr kumimoji="0" lang="en-US" sz="1600" b="0" i="0" u="none" strike="noStrike" cap="none" normalizeH="0" baseline="0" dirty="0" err="1">
                          <a:ln>
                            <a:noFill/>
                          </a:ln>
                          <a:solidFill>
                            <a:schemeClr val="tx1"/>
                          </a:solidFill>
                          <a:effectLst/>
                          <a:latin typeface="Arial" charset="0"/>
                          <a:cs typeface="Arial" charset="0"/>
                        </a:rPr>
                        <a:t>l’archange</a:t>
                      </a:r>
                      <a:r>
                        <a:rPr kumimoji="0" lang="en-US" sz="1600" b="0" i="0" u="none" strike="noStrike" cap="none" normalizeH="0" baseline="0" dirty="0">
                          <a:ln>
                            <a:noFill/>
                          </a:ln>
                          <a:solidFill>
                            <a:schemeClr val="tx1"/>
                          </a:solidFill>
                          <a:effectLst/>
                          <a:latin typeface="Arial" charset="0"/>
                          <a:cs typeface="Arial" charset="0"/>
                        </a:rPr>
                        <a:t> </a:t>
                      </a:r>
                      <a:r>
                        <a:rPr kumimoji="0" lang="en-US" sz="1600" b="0" i="0" u="none" strike="noStrike" cap="none" normalizeH="0" baseline="0" dirty="0" err="1">
                          <a:ln>
                            <a:noFill/>
                          </a:ln>
                          <a:solidFill>
                            <a:schemeClr val="tx1"/>
                          </a:solidFill>
                          <a:effectLst/>
                          <a:latin typeface="Arial" charset="0"/>
                          <a:cs typeface="Arial" charset="0"/>
                        </a:rPr>
                        <a:t>gabriel</a:t>
                      </a: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600" b="0" i="0" u="none" strike="noStrike" cap="none" normalizeH="0" baseline="0" dirty="0" err="1">
                          <a:ln>
                            <a:noFill/>
                          </a:ln>
                          <a:solidFill>
                            <a:schemeClr val="tx1"/>
                          </a:solidFill>
                          <a:effectLst/>
                          <a:latin typeface="Arial" charset="0"/>
                          <a:cs typeface="Arial" charset="0"/>
                        </a:rPr>
                        <a:t>ذكصولوجية</a:t>
                      </a:r>
                      <a:r>
                        <a:rPr kumimoji="0" lang="ar-EG" sz="2000" b="0" i="0" u="none" strike="noStrike" cap="none" normalizeH="0" baseline="0" dirty="0">
                          <a:ln>
                            <a:noFill/>
                          </a:ln>
                          <a:solidFill>
                            <a:schemeClr val="tx1"/>
                          </a:solidFill>
                          <a:effectLst/>
                          <a:latin typeface="Arial" charset="0"/>
                          <a:cs typeface="Arial" charset="0"/>
                        </a:rPr>
                        <a:t> </a:t>
                      </a:r>
                      <a:r>
                        <a:rPr kumimoji="0" lang="ar-EG" sz="1600" b="0" i="0" u="none" strike="noStrike" cap="none" normalizeH="0" baseline="0" dirty="0">
                          <a:ln>
                            <a:noFill/>
                          </a:ln>
                          <a:solidFill>
                            <a:schemeClr val="tx1"/>
                          </a:solidFill>
                          <a:effectLst/>
                          <a:latin typeface="Arial" charset="0"/>
                          <a:cs typeface="Arial" charset="0"/>
                        </a:rPr>
                        <a:t>رئيس الملائكة غبريال</a:t>
                      </a:r>
                      <a:endParaRPr kumimoji="0" lang="en-CA" sz="16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D3F74CF4-64DD-489B-AAC4-0A2D91018D5C}"/>
              </a:ext>
            </a:extLst>
          </p:cNvPr>
          <p:cNvPicPr>
            <a:picLocks noChangeAspect="1"/>
          </p:cNvPicPr>
          <p:nvPr/>
        </p:nvPicPr>
        <p:blipFill rotWithShape="1">
          <a:blip r:embed="rId4">
            <a:extLst>
              <a:ext uri="{28A0092B-C50C-407E-A947-70E740481C1C}">
                <a14:useLocalDpi xmlns:a14="http://schemas.microsoft.com/office/drawing/2010/main" val="0"/>
              </a:ext>
            </a:extLst>
          </a:blip>
          <a:srcRect l="20808" t="4201" r="21418" b="8231"/>
          <a:stretch/>
        </p:blipFill>
        <p:spPr>
          <a:xfrm>
            <a:off x="8013500" y="2571749"/>
            <a:ext cx="1130500" cy="2571751"/>
          </a:xfrm>
          <a:prstGeom prst="rect">
            <a:avLst/>
          </a:prstGeom>
        </p:spPr>
      </p:pic>
      <p:sp>
        <p:nvSpPr>
          <p:cNvPr id="8" name="Action Button: Custom 4">
            <a:hlinkClick r:id="rId5" action="ppaction://hlinksldjump" highlightClick="1"/>
            <a:extLst>
              <a:ext uri="{FF2B5EF4-FFF2-40B4-BE49-F238E27FC236}">
                <a16:creationId xmlns:a16="http://schemas.microsoft.com/office/drawing/2014/main" id="{574F38AE-06E0-47C7-9294-77FF630C9529}"/>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644197545"/>
      </p:ext>
    </p:extLst>
  </p:cSld>
  <p:clrMapOvr>
    <a:masterClrMapping/>
  </p:clrMapOvr>
  <p:transition/>
</p:sld>
</file>

<file path=ppt/slides/slide1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57286" name="Group 38"/>
          <p:cNvGraphicFramePr>
            <a:graphicFrameLocks noGrp="1"/>
          </p:cNvGraphicFramePr>
          <p:nvPr>
            <p:extLst>
              <p:ext uri="{D42A27DB-BD31-4B8C-83A1-F6EECF244321}">
                <p14:modId xmlns:p14="http://schemas.microsoft.com/office/powerpoint/2010/main" val="2808170803"/>
              </p:ext>
            </p:extLst>
          </p:nvPr>
        </p:nvGraphicFramePr>
        <p:xfrm>
          <a:off x="0" y="158751"/>
          <a:ext cx="9144000" cy="4343400"/>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540764">
                <a:tc>
                  <a:txBody>
                    <a:bodyPr/>
                    <a:lstStyle/>
                    <a:p>
                      <a:pPr algn="ctr"/>
                      <a:r>
                        <a:rPr lang="fr-FR" sz="2400" b="0" i="0" u="none" strike="noStrike" kern="1200" baseline="0" dirty="0">
                          <a:solidFill>
                            <a:schemeClr val="tx1"/>
                          </a:solidFill>
                          <a:latin typeface="+mn-lt"/>
                          <a:ea typeface="+mn-ea"/>
                          <a:cs typeface="+mn-cs"/>
                        </a:rPr>
                        <a:t>Il tendit sa main droite,</a:t>
                      </a:r>
                    </a:p>
                    <a:p>
                      <a:pPr algn="ctr"/>
                      <a:r>
                        <a:rPr lang="fr-FR" sz="2400" b="0" i="0" u="none" strike="noStrike" kern="1200" baseline="0" dirty="0">
                          <a:solidFill>
                            <a:schemeClr val="tx1"/>
                          </a:solidFill>
                          <a:latin typeface="+mn-lt"/>
                          <a:ea typeface="+mn-ea"/>
                          <a:cs typeface="+mn-cs"/>
                        </a:rPr>
                        <a:t>vers le ciel, et jura par le</a:t>
                      </a:r>
                    </a:p>
                    <a:p>
                      <a:pPr algn="ctr"/>
                      <a:r>
                        <a:rPr lang="fr-FR" sz="2400" b="0" i="0" u="none" strike="noStrike" kern="1200" baseline="0" dirty="0">
                          <a:solidFill>
                            <a:schemeClr val="tx1"/>
                          </a:solidFill>
                          <a:latin typeface="+mn-lt"/>
                          <a:ea typeface="+mn-ea"/>
                          <a:cs typeface="+mn-cs"/>
                        </a:rPr>
                        <a:t>Très-Haut qui est pour</a:t>
                      </a:r>
                    </a:p>
                    <a:p>
                      <a:pPr algn="ctr"/>
                      <a:r>
                        <a:rPr lang="fr-FR" sz="2400" b="0" i="0" u="none" strike="noStrike" kern="1200" baseline="0" dirty="0">
                          <a:solidFill>
                            <a:schemeClr val="tx1"/>
                          </a:solidFill>
                          <a:latin typeface="+mn-lt"/>
                          <a:ea typeface="+mn-ea"/>
                          <a:cs typeface="+mn-cs"/>
                        </a:rPr>
                        <a:t>toujours.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ومد يده</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اليمنى الى السماء </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وحلف بالعلى</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الدائم الى الأبد.</a:t>
                      </a:r>
                      <a:endParaRPr kumimoji="0" lang="en-US"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Afcouten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tefjij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n~ouinam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e~t~ve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etafwrk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a:t>
                      </a:r>
                      <a:r>
                        <a:rPr kumimoji="0" lang="en-US" sz="3600" b="0" i="0" u="none" strike="noStrike" cap="none" normalizeH="0" baseline="0" dirty="0">
                          <a:ln>
                            <a:noFill/>
                          </a:ln>
                          <a:solidFill>
                            <a:srgbClr val="FFFF00"/>
                          </a:solidFill>
                          <a:effectLst/>
                          <a:latin typeface="Coptic1" pitchFamily="2" charset="0"/>
                          <a:cs typeface="Arial" charset="0"/>
                        </a:rPr>
                        <a:t>/et[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etsop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photo, femme, debout, chemise&#10;&#10;Description générée automatiquement">
            <a:extLst>
              <a:ext uri="{FF2B5EF4-FFF2-40B4-BE49-F238E27FC236}">
                <a16:creationId xmlns:a16="http://schemas.microsoft.com/office/drawing/2014/main" id="{6B260E3C-E4C2-4F76-A8AF-B02A3745EFAC}"/>
              </a:ext>
            </a:extLst>
          </p:cNvPr>
          <p:cNvPicPr>
            <a:picLocks noChangeAspect="1"/>
          </p:cNvPicPr>
          <p:nvPr/>
        </p:nvPicPr>
        <p:blipFill rotWithShape="1">
          <a:blip r:embed="rId4">
            <a:extLst>
              <a:ext uri="{28A0092B-C50C-407E-A947-70E740481C1C}">
                <a14:useLocalDpi xmlns:a14="http://schemas.microsoft.com/office/drawing/2010/main" val="0"/>
              </a:ext>
            </a:extLst>
          </a:blip>
          <a:srcRect l="20808" t="4201" r="21418" b="8231"/>
          <a:stretch/>
        </p:blipFill>
        <p:spPr>
          <a:xfrm>
            <a:off x="8013500" y="2571749"/>
            <a:ext cx="1130500" cy="2571751"/>
          </a:xfrm>
          <a:prstGeom prst="rect">
            <a:avLst/>
          </a:prstGeom>
        </p:spPr>
      </p:pic>
    </p:spTree>
    <p:extLst>
      <p:ext uri="{BB962C8B-B14F-4D97-AF65-F5344CB8AC3E}">
        <p14:creationId xmlns:p14="http://schemas.microsoft.com/office/powerpoint/2010/main" val="2356979559"/>
      </p:ext>
    </p:extLst>
  </p:cSld>
  <p:clrMapOvr>
    <a:masterClrMapping/>
  </p:clrMapOvr>
  <p:transition/>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5">
            <a:hlinkClick r:id="rId2" action="ppaction://hlinksldjump" highlightClick="1"/>
            <a:extLst>
              <a:ext uri="{FF2B5EF4-FFF2-40B4-BE49-F238E27FC236}">
                <a16:creationId xmlns:a16="http://schemas.microsoft.com/office/drawing/2014/main" id="{DBA6FFB3-2D4C-44F5-BA2B-256189E79DA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EEB1E3FB-813D-4117-AE9E-257BCC4DA4D6}"/>
              </a:ext>
            </a:extLst>
          </p:cNvPr>
          <p:cNvGraphicFramePr>
            <a:graphicFrameLocks noGrp="1"/>
          </p:cNvGraphicFramePr>
          <p:nvPr/>
        </p:nvGraphicFramePr>
        <p:xfrm>
          <a:off x="1524000" y="101422"/>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86144857"/>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a:t>Conclusion</a:t>
                      </a:r>
                      <a:endParaRPr lang="en-US" sz="12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33082471"/>
                  </a:ext>
                </a:extLst>
              </a:tr>
            </a:tbl>
          </a:graphicData>
        </a:graphic>
      </p:graphicFrame>
      <p:graphicFrame>
        <p:nvGraphicFramePr>
          <p:cNvPr id="9" name="Group 2">
            <a:extLst>
              <a:ext uri="{FF2B5EF4-FFF2-40B4-BE49-F238E27FC236}">
                <a16:creationId xmlns:a16="http://schemas.microsoft.com/office/drawing/2014/main" id="{C200FD8F-3BF3-4B2C-9AF4-53FC9FEA968E}"/>
              </a:ext>
            </a:extLst>
          </p:cNvPr>
          <p:cNvGraphicFramePr>
            <a:graphicFrameLocks noGrp="1"/>
          </p:cNvGraphicFramePr>
          <p:nvPr>
            <p:ph/>
          </p:nvPr>
        </p:nvGraphicFramePr>
        <p:xfrm>
          <a:off x="0" y="784098"/>
          <a:ext cx="9144000" cy="3532632"/>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549908">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Car il est béni le Père et le Fils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le Saint Esprit: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Trinité parfaite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l’adorons et la glorifions.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لأنه مبارك </a:t>
                      </a:r>
                      <a:r>
                        <a:rPr kumimoji="0" lang="ar-EG" sz="2800" b="0" i="0" u="none" strike="noStrike" cap="none" normalizeH="0" baseline="0" dirty="0" err="1">
                          <a:ln>
                            <a:noFill/>
                          </a:ln>
                          <a:solidFill>
                            <a:schemeClr val="tx1"/>
                          </a:solidFill>
                          <a:effectLst/>
                          <a:latin typeface="Arial" charset="0"/>
                          <a:cs typeface="Arial" charset="0"/>
                        </a:rPr>
                        <a:t>الآب</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والآبن</a:t>
                      </a:r>
                      <a:r>
                        <a:rPr kumimoji="0" lang="fr-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والروح القدس ،</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الثالوث الكامل </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نسجد له </a:t>
                      </a:r>
                      <a:r>
                        <a:rPr kumimoji="0" lang="ar-EG" sz="2800" b="0" i="0" u="none" strike="noStrike" cap="none" normalizeH="0" baseline="0" dirty="0" err="1">
                          <a:ln>
                            <a:noFill/>
                          </a:ln>
                          <a:solidFill>
                            <a:schemeClr val="tx1"/>
                          </a:solidFill>
                          <a:effectLst/>
                          <a:latin typeface="Arial" charset="0"/>
                          <a:cs typeface="Arial" charset="0"/>
                        </a:rPr>
                        <a:t>و</a:t>
                      </a:r>
                      <a:r>
                        <a:rPr kumimoji="0" lang="ar-EG" sz="2800" b="0" i="0" u="none" strike="noStrike" cap="none" normalizeH="0" baseline="0" dirty="0">
                          <a:ln>
                            <a:noFill/>
                          </a:ln>
                          <a:solidFill>
                            <a:schemeClr val="tx1"/>
                          </a:solidFill>
                          <a:effectLst/>
                          <a:latin typeface="Arial" charset="0"/>
                          <a:cs typeface="Arial" charset="0"/>
                        </a:rPr>
                        <a:t> نمجده.</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50242">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Je </a:t>
                      </a:r>
                      <a:r>
                        <a:rPr kumimoji="0" lang="en-US" sz="3200" b="0" i="0" u="none" strike="noStrike" cap="none" normalizeH="0" baseline="0" dirty="0" err="1">
                          <a:ln>
                            <a:noFill/>
                          </a:ln>
                          <a:solidFill>
                            <a:srgbClr val="FFFF00"/>
                          </a:solidFill>
                          <a:effectLst/>
                          <a:latin typeface="Coptic1" pitchFamily="2" charset="0"/>
                          <a:cs typeface="Arial" charset="0"/>
                        </a:rPr>
                        <a:t>f~c~marwout</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n~je</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V~iwt</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nem</a:t>
                      </a:r>
                      <a:r>
                        <a:rPr kumimoji="0" lang="en-US" sz="3200" b="0" i="0" u="none" strike="noStrike" cap="none" normalizeH="0" baseline="0" dirty="0">
                          <a:ln>
                            <a:noFill/>
                          </a:ln>
                          <a:solidFill>
                            <a:srgbClr val="FFFF00"/>
                          </a:solidFill>
                          <a:effectLst/>
                          <a:latin typeface="Coptic1" pitchFamily="2" charset="0"/>
                          <a:cs typeface="Arial" charset="0"/>
                        </a:rPr>
                        <a:t> P~s/</a:t>
                      </a:r>
                      <a:r>
                        <a:rPr kumimoji="0" lang="en-US" sz="3200" b="0" i="0" u="none" strike="noStrike" cap="none" normalizeH="0" baseline="0" dirty="0" err="1">
                          <a:ln>
                            <a:noFill/>
                          </a:ln>
                          <a:solidFill>
                            <a:srgbClr val="FFFF00"/>
                          </a:solidFill>
                          <a:effectLst/>
                          <a:latin typeface="Coptic1" pitchFamily="2" charset="0"/>
                          <a:cs typeface="Arial" charset="0"/>
                        </a:rPr>
                        <a:t>ri</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nem</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Pip~neuma</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eyouab</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t~riac</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etj</a:t>
                      </a:r>
                      <a:r>
                        <a:rPr kumimoji="0" lang="en-US" sz="3200" b="0" i="0" u="none" strike="noStrike" cap="none" normalizeH="0" baseline="0" dirty="0">
                          <a:ln>
                            <a:noFill/>
                          </a:ln>
                          <a:solidFill>
                            <a:srgbClr val="FFFF00"/>
                          </a:solidFill>
                          <a:effectLst/>
                          <a:latin typeface="Coptic1" pitchFamily="2" charset="0"/>
                          <a:cs typeface="Arial" charset="0"/>
                        </a:rPr>
                        <a:t>/k </a:t>
                      </a:r>
                      <a:r>
                        <a:rPr kumimoji="0" lang="en-US" sz="3200" b="0" i="0" u="none" strike="noStrike" cap="none" normalizeH="0" baseline="0" dirty="0" err="1">
                          <a:ln>
                            <a:noFill/>
                          </a:ln>
                          <a:solidFill>
                            <a:srgbClr val="FFFF00"/>
                          </a:solidFill>
                          <a:effectLst/>
                          <a:latin typeface="Coptic1" pitchFamily="2" charset="0"/>
                          <a:cs typeface="Arial" charset="0"/>
                        </a:rPr>
                        <a:t>e~bol</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tenouwst</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m~moc</a:t>
                      </a:r>
                      <a:r>
                        <a:rPr kumimoji="0" lang="en-US" sz="3200" b="0" i="0" u="none" strike="noStrike" cap="none" normalizeH="0" baseline="0" dirty="0">
                          <a:ln>
                            <a:noFill/>
                          </a:ln>
                          <a:solidFill>
                            <a:srgbClr val="FFFF00"/>
                          </a:solidFill>
                          <a:effectLst/>
                          <a:latin typeface="Coptic1" pitchFamily="2" charset="0"/>
                          <a:cs typeface="Arial" charset="0"/>
                        </a:rPr>
                        <a:t> ten]</a:t>
                      </a:r>
                      <a:r>
                        <a:rPr kumimoji="0" lang="en-US" sz="3200" b="0" i="0" u="none" strike="noStrike" cap="none" normalizeH="0" baseline="0" dirty="0" err="1">
                          <a:ln>
                            <a:noFill/>
                          </a:ln>
                          <a:solidFill>
                            <a:srgbClr val="FFFF00"/>
                          </a:solidFill>
                          <a:effectLst/>
                          <a:latin typeface="Coptic1" pitchFamily="2" charset="0"/>
                          <a:cs typeface="Arial" charset="0"/>
                        </a:rPr>
                        <a:t>w~ou</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nac</a:t>
                      </a:r>
                      <a:r>
                        <a:rPr kumimoji="0" lang="en-US" sz="32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10" name="AutoShape 15">
            <a:hlinkClick r:id="rId3" action="ppaction://hlinksldjump" highlightClick="1"/>
            <a:extLst>
              <a:ext uri="{FF2B5EF4-FFF2-40B4-BE49-F238E27FC236}">
                <a16:creationId xmlns:a16="http://schemas.microsoft.com/office/drawing/2014/main" id="{11EF4891-A661-4076-B62A-5FEFD550A2BA}"/>
              </a:ext>
            </a:extLst>
          </p:cNvPr>
          <p:cNvSpPr>
            <a:spLocks noChangeArrowheads="1"/>
          </p:cNvSpPr>
          <p:nvPr/>
        </p:nvSpPr>
        <p:spPr bwMode="auto">
          <a:xfrm>
            <a:off x="5918735" y="4446872"/>
            <a:ext cx="3225265" cy="696628"/>
          </a:xfrm>
          <a:prstGeom prst="actionButtonBlank">
            <a:avLst/>
          </a:prstGeom>
          <a:solidFill>
            <a:schemeClr val="accent2"/>
          </a:solidFill>
          <a:ln w="12700">
            <a:solidFill>
              <a:schemeClr val="tx1"/>
            </a:solidFill>
            <a:miter lim="800000"/>
            <a:headEnd/>
            <a:tailEnd/>
          </a:ln>
        </p:spPr>
        <p:txBody>
          <a:bodyPr wrap="none"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r>
              <a:rPr lang="en-US" sz="2000" dirty="0">
                <a:solidFill>
                  <a:srgbClr val="FFFFFF"/>
                </a:solidFill>
                <a:latin typeface="Arial" charset="0"/>
                <a:cs typeface="Arial" charset="0"/>
              </a:rPr>
              <a:t>Cinq petites o</a:t>
            </a:r>
            <a:r>
              <a:rPr kumimoji="0" lang="en-US" sz="2000" b="0" i="0" u="none" strike="noStrike" kern="1200" cap="none" spc="0" normalizeH="0" baseline="0" noProof="0" dirty="0">
                <a:ln>
                  <a:noFill/>
                </a:ln>
                <a:solidFill>
                  <a:srgbClr val="FFFFFF"/>
                </a:solidFill>
                <a:effectLst/>
                <a:uLnTx/>
                <a:uFillTx/>
                <a:latin typeface="Arial" charset="0"/>
                <a:ea typeface="+mn-ea"/>
                <a:cs typeface="Arial" charset="0"/>
              </a:rPr>
              <a:t>raisons</a:t>
            </a:r>
          </a:p>
          <a:p>
            <a:pPr algn="ctr" defTabSz="914400" fontAlgn="base">
              <a:spcBef>
                <a:spcPct val="20000"/>
              </a:spcBef>
              <a:spcAft>
                <a:spcPct val="0"/>
              </a:spcAft>
              <a:defRPr/>
            </a:pPr>
            <a:r>
              <a:rPr lang="ar-EG" sz="2000" b="1" dirty="0"/>
              <a:t>ا</a:t>
            </a:r>
            <a:r>
              <a:rPr lang="ar-EG" sz="2000" dirty="0"/>
              <a:t>لخمس أواشى الصغار</a:t>
            </a:r>
            <a:endParaRPr lang="en-CA" sz="2000"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59317" name="Group 21"/>
          <p:cNvGraphicFramePr>
            <a:graphicFrameLocks noGrp="1"/>
          </p:cNvGraphicFramePr>
          <p:nvPr>
            <p:extLst>
              <p:ext uri="{D42A27DB-BD31-4B8C-83A1-F6EECF244321}">
                <p14:modId xmlns:p14="http://schemas.microsoft.com/office/powerpoint/2010/main" val="1104985279"/>
              </p:ext>
            </p:extLst>
          </p:nvPr>
        </p:nvGraphicFramePr>
        <p:xfrm>
          <a:off x="0" y="171451"/>
          <a:ext cx="9144000" cy="4343400"/>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540764">
                <a:tc>
                  <a:txBody>
                    <a:bodyPr/>
                    <a:lstStyle/>
                    <a:p>
                      <a:pPr algn="ctr"/>
                      <a:r>
                        <a:rPr lang="fr-FR" sz="2400" b="0" i="0" u="none" strike="noStrike" kern="1200" baseline="0" dirty="0">
                          <a:solidFill>
                            <a:schemeClr val="tx1"/>
                          </a:solidFill>
                          <a:latin typeface="+mn-lt"/>
                          <a:ea typeface="+mn-ea"/>
                          <a:cs typeface="+mn-cs"/>
                        </a:rPr>
                        <a:t>Disant : d’un temps à un</a:t>
                      </a:r>
                    </a:p>
                    <a:p>
                      <a:pPr algn="ctr"/>
                      <a:r>
                        <a:rPr lang="fr-FR" sz="2400" b="0" i="0" u="none" strike="noStrike" kern="1200" baseline="0" dirty="0">
                          <a:solidFill>
                            <a:schemeClr val="tx1"/>
                          </a:solidFill>
                          <a:latin typeface="+mn-lt"/>
                          <a:ea typeface="+mn-ea"/>
                          <a:cs typeface="+mn-cs"/>
                        </a:rPr>
                        <a:t>autre, et à un demi temps,</a:t>
                      </a:r>
                    </a:p>
                    <a:p>
                      <a:pPr algn="ctr"/>
                      <a:r>
                        <a:rPr lang="fr-FR" sz="2400" b="0" i="0" u="none" strike="noStrike" kern="1200" baseline="0" dirty="0">
                          <a:solidFill>
                            <a:schemeClr val="tx1"/>
                          </a:solidFill>
                          <a:latin typeface="+mn-lt"/>
                          <a:ea typeface="+mn-ea"/>
                          <a:cs typeface="+mn-cs"/>
                        </a:rPr>
                        <a:t>jusqu’à la fin de la vision</a:t>
                      </a:r>
                    </a:p>
                    <a:p>
                      <a:pPr algn="ctr"/>
                      <a:r>
                        <a:rPr lang="fr-FR" sz="2400" b="0" i="0" u="none" strike="noStrike" kern="1200" baseline="0" dirty="0">
                          <a:solidFill>
                            <a:schemeClr val="tx1"/>
                          </a:solidFill>
                          <a:latin typeface="+mn-lt"/>
                          <a:ea typeface="+mn-ea"/>
                          <a:cs typeface="+mn-cs"/>
                        </a:rPr>
                        <a:t>dont je t’informe.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قائلا من زمان الى زمان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والى نصف زمان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الى تمام الرؤيا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أنا أخبرك بها.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t~kevasi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nihoracic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natamok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photo, femme, debout, chemise&#10;&#10;Description générée automatiquement">
            <a:extLst>
              <a:ext uri="{FF2B5EF4-FFF2-40B4-BE49-F238E27FC236}">
                <a16:creationId xmlns:a16="http://schemas.microsoft.com/office/drawing/2014/main" id="{725D3145-19D0-4420-8670-169A4E5ECD50}"/>
              </a:ext>
            </a:extLst>
          </p:cNvPr>
          <p:cNvPicPr>
            <a:picLocks noChangeAspect="1"/>
          </p:cNvPicPr>
          <p:nvPr/>
        </p:nvPicPr>
        <p:blipFill rotWithShape="1">
          <a:blip r:embed="rId4">
            <a:extLst>
              <a:ext uri="{28A0092B-C50C-407E-A947-70E740481C1C}">
                <a14:useLocalDpi xmlns:a14="http://schemas.microsoft.com/office/drawing/2010/main" val="0"/>
              </a:ext>
            </a:extLst>
          </a:blip>
          <a:srcRect l="20808" t="4201" r="21418" b="8231"/>
          <a:stretch/>
        </p:blipFill>
        <p:spPr>
          <a:xfrm>
            <a:off x="8013500" y="2571749"/>
            <a:ext cx="1130500" cy="2571751"/>
          </a:xfrm>
          <a:prstGeom prst="rect">
            <a:avLst/>
          </a:prstGeom>
        </p:spPr>
      </p:pic>
    </p:spTree>
    <p:extLst>
      <p:ext uri="{BB962C8B-B14F-4D97-AF65-F5344CB8AC3E}">
        <p14:creationId xmlns:p14="http://schemas.microsoft.com/office/powerpoint/2010/main" val="1782489181"/>
      </p:ext>
    </p:extLst>
  </p:cSld>
  <p:clrMapOvr>
    <a:masterClrMapping/>
  </p:clrMapOvr>
  <p:transition/>
</p:sld>
</file>

<file path=ppt/slides/slide1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65465" name="Group 25"/>
          <p:cNvGraphicFramePr>
            <a:graphicFrameLocks noGrp="1"/>
          </p:cNvGraphicFramePr>
          <p:nvPr>
            <p:extLst>
              <p:ext uri="{D42A27DB-BD31-4B8C-83A1-F6EECF244321}">
                <p14:modId xmlns:p14="http://schemas.microsoft.com/office/powerpoint/2010/main" val="3785296382"/>
              </p:ext>
            </p:extLst>
          </p:nvPr>
        </p:nvGraphicFramePr>
        <p:xfrm>
          <a:off x="0" y="209550"/>
          <a:ext cx="9144000" cy="4343400"/>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540764">
                <a:tc>
                  <a:txBody>
                    <a:bodyPr/>
                    <a:lstStyle/>
                    <a:p>
                      <a:pPr algn="ctr"/>
                      <a:r>
                        <a:rPr lang="fr-FR" sz="2400" b="0" i="0" u="none" strike="noStrike" kern="1200" baseline="0" dirty="0">
                          <a:solidFill>
                            <a:schemeClr val="tx1"/>
                          </a:solidFill>
                          <a:latin typeface="+mn-lt"/>
                          <a:ea typeface="+mn-ea"/>
                          <a:cs typeface="+mn-cs"/>
                        </a:rPr>
                        <a:t>Disant : d’un temps à un</a:t>
                      </a:r>
                    </a:p>
                    <a:p>
                      <a:pPr algn="ctr"/>
                      <a:r>
                        <a:rPr lang="fr-FR" sz="2400" b="0" i="0" u="none" strike="noStrike" kern="1200" baseline="0" dirty="0">
                          <a:solidFill>
                            <a:schemeClr val="tx1"/>
                          </a:solidFill>
                          <a:latin typeface="+mn-lt"/>
                          <a:ea typeface="+mn-ea"/>
                          <a:cs typeface="+mn-cs"/>
                        </a:rPr>
                        <a:t>autre, et à un demi temps,</a:t>
                      </a:r>
                    </a:p>
                    <a:p>
                      <a:pPr algn="ctr"/>
                      <a:r>
                        <a:rPr lang="fr-FR" sz="2400" b="0" i="0" u="none" strike="noStrike" kern="1200" baseline="0" dirty="0">
                          <a:solidFill>
                            <a:schemeClr val="tx1"/>
                          </a:solidFill>
                          <a:latin typeface="+mn-lt"/>
                          <a:ea typeface="+mn-ea"/>
                          <a:cs typeface="+mn-cs"/>
                        </a:rPr>
                        <a:t>jusqu’à la fin de la vision</a:t>
                      </a:r>
                    </a:p>
                    <a:p>
                      <a:pPr algn="ctr"/>
                      <a:r>
                        <a:rPr lang="fr-FR" sz="2400" b="0" i="0" u="none" strike="noStrike" kern="1200" baseline="0" dirty="0">
                          <a:solidFill>
                            <a:schemeClr val="tx1"/>
                          </a:solidFill>
                          <a:latin typeface="+mn-lt"/>
                          <a:ea typeface="+mn-ea"/>
                          <a:cs typeface="+mn-cs"/>
                        </a:rPr>
                        <a:t>dont je t’informe.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اشفع فينا</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 يارئيس الملائكة </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الطاهر غبريال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 ليغفر لنا خطايانا.</a:t>
                      </a:r>
                      <a:endParaRPr kumimoji="0" lang="en-US"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Gabri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pifaisennoufi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792173D2-6A37-4F23-9D8B-849D2585D183}"/>
              </a:ext>
            </a:extLst>
          </p:cNvPr>
          <p:cNvSpPr>
            <a:spLocks noChangeArrowheads="1"/>
          </p:cNvSpPr>
          <p:nvPr/>
        </p:nvSpPr>
        <p:spPr bwMode="auto">
          <a:xfrm>
            <a:off x="5791200"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C0D9955D-5E54-4F75-8683-6ECE1CC69A8C}"/>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0" name="Image 9" descr="Une image contenant photo, femme, debout, chemise&#10;&#10;Description générée automatiquement">
            <a:extLst>
              <a:ext uri="{FF2B5EF4-FFF2-40B4-BE49-F238E27FC236}">
                <a16:creationId xmlns:a16="http://schemas.microsoft.com/office/drawing/2014/main" id="{E5225C2C-A9BB-400D-BBBC-79B737771708}"/>
              </a:ext>
            </a:extLst>
          </p:cNvPr>
          <p:cNvPicPr>
            <a:picLocks noChangeAspect="1"/>
          </p:cNvPicPr>
          <p:nvPr/>
        </p:nvPicPr>
        <p:blipFill rotWithShape="1">
          <a:blip r:embed="rId6">
            <a:extLst>
              <a:ext uri="{28A0092B-C50C-407E-A947-70E740481C1C}">
                <a14:useLocalDpi xmlns:a14="http://schemas.microsoft.com/office/drawing/2010/main" val="0"/>
              </a:ext>
            </a:extLst>
          </a:blip>
          <a:srcRect l="20808" t="4201" r="21418" b="8231"/>
          <a:stretch/>
        </p:blipFill>
        <p:spPr>
          <a:xfrm>
            <a:off x="8052579" y="2070100"/>
            <a:ext cx="1091421" cy="2482850"/>
          </a:xfrm>
          <a:prstGeom prst="rect">
            <a:avLst/>
          </a:prstGeom>
        </p:spPr>
      </p:pic>
    </p:spTree>
    <p:extLst>
      <p:ext uri="{BB962C8B-B14F-4D97-AF65-F5344CB8AC3E}">
        <p14:creationId xmlns:p14="http://schemas.microsoft.com/office/powerpoint/2010/main" val="505878076"/>
      </p:ext>
    </p:extLst>
  </p:cSld>
  <p:clrMapOvr>
    <a:masterClrMapping/>
  </p:clrMapOvr>
  <p:transition/>
</p:sld>
</file>

<file path=ppt/slides/slide1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85967" name="Group 47"/>
          <p:cNvGraphicFramePr>
            <a:graphicFrameLocks noGrp="1"/>
          </p:cNvGraphicFramePr>
          <p:nvPr>
            <p:extLst>
              <p:ext uri="{D42A27DB-BD31-4B8C-83A1-F6EECF244321}">
                <p14:modId xmlns:p14="http://schemas.microsoft.com/office/powerpoint/2010/main" val="897144643"/>
              </p:ext>
            </p:extLst>
          </p:nvPr>
        </p:nvGraphicFramePr>
        <p:xfrm>
          <a:off x="0" y="863869"/>
          <a:ext cx="9144000" cy="4023360"/>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474470">
                <a:tc>
                  <a:txBody>
                    <a:bodyPr/>
                    <a:lstStyle/>
                    <a:p>
                      <a:pPr algn="ctr"/>
                      <a:r>
                        <a:rPr lang="fr-FR" sz="2400" b="0" i="0" u="none" strike="noStrike" kern="1200" baseline="0" dirty="0">
                          <a:solidFill>
                            <a:schemeClr val="tx1"/>
                          </a:solidFill>
                          <a:latin typeface="+mn-lt"/>
                          <a:ea typeface="+mn-ea"/>
                          <a:cs typeface="+mn-cs"/>
                        </a:rPr>
                        <a:t>Prosternons-nous au Père,</a:t>
                      </a:r>
                    </a:p>
                    <a:p>
                      <a:pPr algn="ctr"/>
                      <a:r>
                        <a:rPr lang="fr-FR" sz="2400" b="0" i="0" u="none" strike="noStrike" kern="1200" baseline="0" dirty="0">
                          <a:solidFill>
                            <a:schemeClr val="tx1"/>
                          </a:solidFill>
                          <a:latin typeface="+mn-lt"/>
                          <a:ea typeface="+mn-ea"/>
                          <a:cs typeface="+mn-cs"/>
                        </a:rPr>
                        <a:t>au Fils et au Saint-Esprit, </a:t>
                      </a:r>
                    </a:p>
                    <a:p>
                      <a:pPr algn="ctr"/>
                      <a:r>
                        <a:rPr lang="fr-FR" sz="2400" b="0" i="0" u="none" strike="noStrike" kern="1200" baseline="0" dirty="0">
                          <a:solidFill>
                            <a:schemeClr val="tx1"/>
                          </a:solidFill>
                          <a:latin typeface="+mn-lt"/>
                          <a:ea typeface="+mn-ea"/>
                          <a:cs typeface="+mn-cs"/>
                        </a:rPr>
                        <a:t>et honorons </a:t>
                      </a:r>
                      <a:r>
                        <a:rPr lang="fr-FR" sz="2400" b="0" i="0" u="none" strike="noStrike" kern="1200" baseline="0" dirty="0" err="1">
                          <a:solidFill>
                            <a:schemeClr val="tx1"/>
                          </a:solidFill>
                          <a:latin typeface="+mn-lt"/>
                          <a:ea typeface="+mn-ea"/>
                          <a:cs typeface="+mn-cs"/>
                        </a:rPr>
                        <a:t>Souriel</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a:solidFill>
                            <a:schemeClr val="tx1"/>
                          </a:solidFill>
                          <a:latin typeface="+mn-lt"/>
                          <a:ea typeface="+mn-ea"/>
                          <a:cs typeface="+mn-cs"/>
                        </a:rPr>
                        <a:t>le quatrième des archanges.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فلنسجد للآب والابن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والروح القدس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ونكرم </a:t>
                      </a:r>
                      <a:r>
                        <a:rPr kumimoji="0" lang="ar-EG" sz="2400" b="0" i="0" u="none" strike="noStrike" cap="none" normalizeH="0" baseline="0" dirty="0" err="1">
                          <a:ln>
                            <a:noFill/>
                          </a:ln>
                          <a:solidFill>
                            <a:schemeClr val="tx1"/>
                          </a:solidFill>
                          <a:effectLst/>
                          <a:latin typeface="Arial" charset="0"/>
                          <a:cs typeface="Arial" charset="0"/>
                        </a:rPr>
                        <a:t>سوريال</a:t>
                      </a:r>
                      <a:r>
                        <a:rPr kumimoji="0" lang="ar-EG" sz="2400" b="0" i="0" u="none" strike="noStrike" cap="none" normalizeH="0" baseline="0" dirty="0">
                          <a:ln>
                            <a:noFill/>
                          </a:ln>
                          <a:solidFill>
                            <a:schemeClr val="tx1"/>
                          </a:solidFill>
                          <a:effectLst/>
                          <a:latin typeface="Arial" charset="0"/>
                          <a:cs typeface="Arial" charset="0"/>
                        </a:rPr>
                        <a:t>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الرابع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رؤساء الملائكة.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n~tentaio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n~Couri</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pimahf~tou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n~ar,iaggeloc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1985945" name="Group 25"/>
          <p:cNvGraphicFramePr>
            <a:graphicFrameLocks noGrp="1"/>
          </p:cNvGraphicFramePr>
          <p:nvPr/>
        </p:nvGraphicFramePr>
        <p:xfrm>
          <a:off x="1630960" y="82057"/>
          <a:ext cx="5867400" cy="708660"/>
        </p:xfrm>
        <a:graphic>
          <a:graphicData uri="http://schemas.openxmlformats.org/drawingml/2006/table">
            <a:tbl>
              <a:tblPr/>
              <a:tblGrid>
                <a:gridCol w="5867400">
                  <a:extLst>
                    <a:ext uri="{9D8B030D-6E8A-4147-A177-3AD203B41FA5}">
                      <a16:colId xmlns:a16="http://schemas.microsoft.com/office/drawing/2014/main" val="20000"/>
                    </a:ext>
                  </a:extLst>
                </a:gridCol>
              </a:tblGrid>
              <a:tr h="584693">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a:t>
                      </a:r>
                      <a:r>
                        <a:rPr kumimoji="0" lang="en-US" sz="1800" b="0" i="0" u="none" strike="noStrike" cap="none" normalizeH="0" baseline="0" dirty="0" err="1">
                          <a:ln>
                            <a:noFill/>
                          </a:ln>
                          <a:solidFill>
                            <a:schemeClr val="tx1"/>
                          </a:solidFill>
                          <a:effectLst/>
                          <a:latin typeface="Arial" charset="0"/>
                          <a:cs typeface="Arial" charset="0"/>
                        </a:rPr>
                        <a:t>l’archange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souriel</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2400" b="0" i="0" u="none" strike="noStrike" cap="none" normalizeH="0" baseline="0" dirty="0">
                          <a:ln>
                            <a:noFill/>
                          </a:ln>
                          <a:solidFill>
                            <a:schemeClr val="tx1"/>
                          </a:solidFill>
                          <a:effectLst/>
                          <a:latin typeface="Arial" charset="0"/>
                          <a:cs typeface="Arial" charset="0"/>
                        </a:rPr>
                        <a:t> </a:t>
                      </a:r>
                      <a:r>
                        <a:rPr kumimoji="0" lang="ar-EG" sz="1800" b="0" i="0" u="none" strike="noStrike" cap="none" normalizeH="0" baseline="0" dirty="0">
                          <a:ln>
                            <a:noFill/>
                          </a:ln>
                          <a:solidFill>
                            <a:schemeClr val="tx1"/>
                          </a:solidFill>
                          <a:effectLst/>
                          <a:latin typeface="Arial" charset="0"/>
                          <a:cs typeface="Arial" charset="0"/>
                        </a:rPr>
                        <a:t>رئيس الملائكة </a:t>
                      </a:r>
                      <a:r>
                        <a:rPr kumimoji="0" lang="ar-EG" sz="1800" b="0" i="0" u="none" strike="noStrike" cap="none" normalizeH="0" baseline="0" dirty="0" err="1">
                          <a:ln>
                            <a:noFill/>
                          </a:ln>
                          <a:solidFill>
                            <a:schemeClr val="tx1"/>
                          </a:solidFill>
                          <a:effectLst/>
                          <a:latin typeface="Arial" charset="0"/>
                          <a:cs typeface="Arial" charset="0"/>
                        </a:rPr>
                        <a:t>سوريال</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ECAD52CE-6839-4E62-9AED-9CC6D8C3ACD1}"/>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055111285"/>
      </p:ext>
    </p:extLst>
  </p:cSld>
  <p:clrMapOvr>
    <a:masterClrMapping/>
  </p:clrMapOvr>
  <p:transition/>
</p:sld>
</file>

<file path=ppt/slides/slide1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88002" name="Group 34"/>
          <p:cNvGraphicFramePr>
            <a:graphicFrameLocks noGrp="1"/>
          </p:cNvGraphicFramePr>
          <p:nvPr>
            <p:extLst>
              <p:ext uri="{D42A27DB-BD31-4B8C-83A1-F6EECF244321}">
                <p14:modId xmlns:p14="http://schemas.microsoft.com/office/powerpoint/2010/main" val="2915263395"/>
              </p:ext>
            </p:extLst>
          </p:nvPr>
        </p:nvGraphicFramePr>
        <p:xfrm>
          <a:off x="0" y="304800"/>
          <a:ext cx="9144000" cy="4349750"/>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663140">
                <a:tc>
                  <a:txBody>
                    <a:bodyPr/>
                    <a:lstStyle/>
                    <a:p>
                      <a:pPr algn="ctr"/>
                      <a:r>
                        <a:rPr lang="fr-FR" sz="2400" b="0" i="0" u="none" strike="noStrike" kern="1200" baseline="0" dirty="0">
                          <a:solidFill>
                            <a:schemeClr val="tx1"/>
                          </a:solidFill>
                          <a:latin typeface="+mn-lt"/>
                          <a:ea typeface="+mn-ea"/>
                          <a:cs typeface="+mn-cs"/>
                        </a:rPr>
                        <a:t>Il est bon de faire la joie</a:t>
                      </a:r>
                    </a:p>
                    <a:p>
                      <a:pPr algn="ctr"/>
                      <a:r>
                        <a:rPr lang="fr-FR" sz="2400" b="0" i="0" u="none" strike="noStrike" kern="1200" baseline="0" dirty="0">
                          <a:solidFill>
                            <a:schemeClr val="tx1"/>
                          </a:solidFill>
                          <a:latin typeface="+mn-lt"/>
                          <a:ea typeface="+mn-ea"/>
                          <a:cs typeface="+mn-cs"/>
                        </a:rPr>
                        <a:t>de </a:t>
                      </a:r>
                      <a:r>
                        <a:rPr lang="fr-FR" sz="2400" b="0" i="0" u="none" strike="noStrike" kern="1200" baseline="0" dirty="0" err="1">
                          <a:solidFill>
                            <a:schemeClr val="tx1"/>
                          </a:solidFill>
                          <a:latin typeface="+mn-lt"/>
                          <a:ea typeface="+mn-ea"/>
                          <a:cs typeface="+mn-cs"/>
                        </a:rPr>
                        <a:t>Souriel</a:t>
                      </a:r>
                      <a:r>
                        <a:rPr lang="fr-FR" sz="2400" b="0" i="0" u="none" strike="noStrike" kern="1200" baseline="0" dirty="0">
                          <a:solidFill>
                            <a:schemeClr val="tx1"/>
                          </a:solidFill>
                          <a:latin typeface="+mn-lt"/>
                          <a:ea typeface="+mn-ea"/>
                          <a:cs typeface="+mn-cs"/>
                        </a:rPr>
                        <a:t> dans les églises,</a:t>
                      </a:r>
                    </a:p>
                    <a:p>
                      <a:pPr algn="ctr"/>
                      <a:r>
                        <a:rPr lang="fr-FR" sz="2400" b="0" i="0" u="none" strike="noStrike" kern="1200" baseline="0" dirty="0">
                          <a:solidFill>
                            <a:schemeClr val="tx1"/>
                          </a:solidFill>
                          <a:latin typeface="+mn-lt"/>
                          <a:ea typeface="+mn-ea"/>
                          <a:cs typeface="+mn-cs"/>
                        </a:rPr>
                        <a:t>plus que la joie des noces</a:t>
                      </a:r>
                    </a:p>
                    <a:p>
                      <a:pPr algn="ctr"/>
                      <a:r>
                        <a:rPr lang="fr-FR" sz="2400" b="0" i="0" u="none" strike="noStrike" kern="1200" baseline="0" dirty="0">
                          <a:solidFill>
                            <a:schemeClr val="tx1"/>
                          </a:solidFill>
                          <a:latin typeface="+mn-lt"/>
                          <a:ea typeface="+mn-ea"/>
                          <a:cs typeface="+mn-cs"/>
                        </a:rPr>
                        <a:t>de ce monde qui passe.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جيد هو فرح </a:t>
                      </a:r>
                      <a:r>
                        <a:rPr kumimoji="0" lang="ar-EG" sz="2400" b="0" i="0" u="none" strike="noStrike" cap="none" normalizeH="0" baseline="0" dirty="0" err="1">
                          <a:ln>
                            <a:noFill/>
                          </a:ln>
                          <a:solidFill>
                            <a:schemeClr val="tx1"/>
                          </a:solidFill>
                          <a:effectLst/>
                          <a:latin typeface="Arial" charset="0"/>
                          <a:cs typeface="Arial" charset="0"/>
                        </a:rPr>
                        <a:t>سوريال</a:t>
                      </a:r>
                      <a:r>
                        <a:rPr kumimoji="0" lang="ar-EG" sz="2400" b="0" i="0" u="none" strike="noStrike" cap="none" normalizeH="0" baseline="0" dirty="0">
                          <a:ln>
                            <a:noFill/>
                          </a:ln>
                          <a:solidFill>
                            <a:schemeClr val="tx1"/>
                          </a:solidFill>
                          <a:effectLst/>
                          <a:latin typeface="Arial" charset="0"/>
                          <a:cs typeface="Arial" charset="0"/>
                        </a:rPr>
                        <a:t> نصنعه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الكنائس أكثر من فرح عرس</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هذا العالم الزائل.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661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Nane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n~Couri</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niekk~l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e~hote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n~oupatselet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paikocmoc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eynacini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26805214"/>
      </p:ext>
    </p:extLst>
  </p:cSld>
  <p:clrMapOvr>
    <a:masterClrMapping/>
  </p:clrMapOvr>
  <p:transition/>
</p:sld>
</file>

<file path=ppt/slides/slide1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90044" name="Group 28"/>
          <p:cNvGraphicFramePr>
            <a:graphicFrameLocks noGrp="1"/>
          </p:cNvGraphicFramePr>
          <p:nvPr>
            <p:extLst>
              <p:ext uri="{D42A27DB-BD31-4B8C-83A1-F6EECF244321}">
                <p14:modId xmlns:p14="http://schemas.microsoft.com/office/powerpoint/2010/main" val="3455490627"/>
              </p:ext>
            </p:extLst>
          </p:nvPr>
        </p:nvGraphicFramePr>
        <p:xfrm>
          <a:off x="0" y="330200"/>
          <a:ext cx="9144000" cy="4403598"/>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730322">
                <a:tc>
                  <a:txBody>
                    <a:bodyPr/>
                    <a:lstStyle/>
                    <a:p>
                      <a:pPr algn="ctr"/>
                      <a:r>
                        <a:rPr lang="fr-FR" sz="2400" b="0" i="0" u="none" strike="noStrike" kern="1200" baseline="0" dirty="0">
                          <a:solidFill>
                            <a:schemeClr val="tx1"/>
                          </a:solidFill>
                          <a:latin typeface="+mn-lt"/>
                          <a:ea typeface="+mn-ea"/>
                          <a:cs typeface="+mn-cs"/>
                        </a:rPr>
                        <a:t>Toi aussi, apprends bienaimé,</a:t>
                      </a:r>
                    </a:p>
                    <a:p>
                      <a:pPr algn="ctr"/>
                      <a:r>
                        <a:rPr lang="fr-FR" sz="2400" b="0" i="0" u="none" strike="noStrike" kern="1200" baseline="0" dirty="0">
                          <a:solidFill>
                            <a:schemeClr val="tx1"/>
                          </a:solidFill>
                          <a:latin typeface="+mn-lt"/>
                          <a:ea typeface="+mn-ea"/>
                          <a:cs typeface="+mn-cs"/>
                        </a:rPr>
                        <a:t>que la joie du monde</a:t>
                      </a:r>
                    </a:p>
                    <a:p>
                      <a:pPr algn="ctr"/>
                      <a:r>
                        <a:rPr lang="fr-FR" sz="2400" b="0" i="0" u="none" strike="noStrike" kern="1200" baseline="0" dirty="0">
                          <a:solidFill>
                            <a:schemeClr val="tx1"/>
                          </a:solidFill>
                          <a:latin typeface="+mn-lt"/>
                          <a:ea typeface="+mn-ea"/>
                          <a:cs typeface="+mn-cs"/>
                        </a:rPr>
                        <a:t>passe tandis que la joie de</a:t>
                      </a:r>
                    </a:p>
                    <a:p>
                      <a:pPr algn="ctr"/>
                      <a:r>
                        <a:rPr lang="fr-FR" sz="2400" b="0" i="0" u="none" strike="noStrike" kern="1200" baseline="0" dirty="0" err="1">
                          <a:solidFill>
                            <a:schemeClr val="tx1"/>
                          </a:solidFill>
                          <a:latin typeface="+mn-lt"/>
                          <a:ea typeface="+mn-ea"/>
                          <a:cs typeface="+mn-cs"/>
                        </a:rPr>
                        <a:t>Souriel</a:t>
                      </a:r>
                      <a:r>
                        <a:rPr lang="fr-FR" sz="2400" b="0" i="0" u="none" strike="noStrike" kern="1200" baseline="0" dirty="0">
                          <a:solidFill>
                            <a:schemeClr val="tx1"/>
                          </a:solidFill>
                          <a:latin typeface="+mn-lt"/>
                          <a:ea typeface="+mn-ea"/>
                          <a:cs typeface="+mn-cs"/>
                        </a:rPr>
                        <a:t> demeure éternellement.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أنت أيضا تعلم أيها الحبيب أن رح العالم يزول</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وأما فرح سوريال </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فيدوم الى الأبد .</a:t>
                      </a:r>
                      <a:endParaRPr kumimoji="0" lang="en-US"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732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Xwoun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w~pamenrit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v~rasi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m~pikocmoc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f~nacini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n~Couri</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62233276"/>
      </p:ext>
    </p:extLst>
  </p:cSld>
  <p:clrMapOvr>
    <a:masterClrMapping/>
  </p:clrMapOvr>
  <p:transition/>
</p:sld>
</file>

<file path=ppt/slides/slide1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92093" name="Group 29"/>
          <p:cNvGraphicFramePr>
            <a:graphicFrameLocks noGrp="1"/>
          </p:cNvGraphicFramePr>
          <p:nvPr>
            <p:extLst>
              <p:ext uri="{D42A27DB-BD31-4B8C-83A1-F6EECF244321}">
                <p14:modId xmlns:p14="http://schemas.microsoft.com/office/powerpoint/2010/main" val="3860660107"/>
              </p:ext>
            </p:extLst>
          </p:nvPr>
        </p:nvGraphicFramePr>
        <p:xfrm>
          <a:off x="0" y="203200"/>
          <a:ext cx="9144000" cy="4400550"/>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774116">
                <a:tc>
                  <a:txBody>
                    <a:bodyPr/>
                    <a:lstStyle/>
                    <a:p>
                      <a:pPr algn="ctr"/>
                      <a:r>
                        <a:rPr lang="fr-FR" sz="2400" b="0" i="0" u="none" strike="noStrike" kern="1200" baseline="0" dirty="0">
                          <a:solidFill>
                            <a:schemeClr val="tx1"/>
                          </a:solidFill>
                          <a:latin typeface="+mn-lt"/>
                          <a:ea typeface="+mn-ea"/>
                          <a:cs typeface="+mn-cs"/>
                        </a:rPr>
                        <a:t>Intercède pour nous ô</a:t>
                      </a:r>
                    </a:p>
                    <a:p>
                      <a:pPr algn="ctr"/>
                      <a:r>
                        <a:rPr lang="fr-FR" sz="2400" b="0" i="0" u="none" strike="noStrike" kern="1200" baseline="0" dirty="0">
                          <a:solidFill>
                            <a:schemeClr val="tx1"/>
                          </a:solidFill>
                          <a:latin typeface="+mn-lt"/>
                          <a:ea typeface="+mn-ea"/>
                          <a:cs typeface="+mn-cs"/>
                        </a:rPr>
                        <a:t>archange pur </a:t>
                      </a:r>
                      <a:r>
                        <a:rPr lang="fr-FR" sz="2400" b="0" i="0" u="none" strike="noStrike" kern="1200" baseline="0" dirty="0" err="1">
                          <a:solidFill>
                            <a:schemeClr val="tx1"/>
                          </a:solidFill>
                          <a:latin typeface="+mn-lt"/>
                          <a:ea typeface="+mn-ea"/>
                          <a:cs typeface="+mn-cs"/>
                        </a:rPr>
                        <a:t>Souriel</a:t>
                      </a:r>
                      <a:r>
                        <a:rPr lang="fr-FR" sz="2400" b="0" i="0" u="none" strike="noStrike" kern="1200" baseline="0" dirty="0">
                          <a:solidFill>
                            <a:schemeClr val="tx1"/>
                          </a:solidFill>
                          <a:latin typeface="+mn-lt"/>
                          <a:ea typeface="+mn-ea"/>
                          <a:cs typeface="+mn-cs"/>
                        </a:rPr>
                        <a:t> le</a:t>
                      </a:r>
                    </a:p>
                    <a:p>
                      <a:pPr algn="ctr"/>
                      <a:r>
                        <a:rPr lang="fr-FR" sz="2400" b="0" i="0" u="none" strike="noStrike" kern="1200" baseline="0" dirty="0">
                          <a:solidFill>
                            <a:schemeClr val="tx1"/>
                          </a:solidFill>
                          <a:latin typeface="+mn-lt"/>
                          <a:ea typeface="+mn-ea"/>
                          <a:cs typeface="+mn-cs"/>
                        </a:rPr>
                        <a:t>trompettiste, pour qu’Il</a:t>
                      </a:r>
                    </a:p>
                    <a:p>
                      <a:pPr algn="ctr"/>
                      <a:r>
                        <a:rPr lang="fr-FR" sz="2400" b="0" i="0" u="none" strike="noStrike" kern="1200" baseline="0" dirty="0">
                          <a:solidFill>
                            <a:schemeClr val="tx1"/>
                          </a:solidFill>
                          <a:latin typeface="+mn-lt"/>
                          <a:ea typeface="+mn-ea"/>
                          <a:cs typeface="+mn-cs"/>
                        </a:rPr>
                        <a:t>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اشفع فينا </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يارئيس الملائكة</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الطاهر سوريال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 ليغفر لنا خطايانا.</a:t>
                      </a:r>
                      <a:endParaRPr kumimoji="0" lang="en-US"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643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Couri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picalpict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22EB3A00-88A1-4750-B246-CEF817C2341A}"/>
              </a:ext>
            </a:extLst>
          </p:cNvPr>
          <p:cNvSpPr>
            <a:spLocks noChangeArrowheads="1"/>
          </p:cNvSpPr>
          <p:nvPr/>
        </p:nvSpPr>
        <p:spPr bwMode="auto">
          <a:xfrm>
            <a:off x="5791200"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86C1D269-FCB9-49A8-B0AA-4E62793A27D4}"/>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574169865"/>
      </p:ext>
    </p:extLst>
  </p:cSld>
  <p:clrMapOvr>
    <a:masterClrMapping/>
  </p:clrMapOvr>
  <p:transition/>
</p:sld>
</file>

<file path=ppt/slides/slide1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99754" name="Group 42"/>
          <p:cNvGraphicFramePr>
            <a:graphicFrameLocks noGrp="1"/>
          </p:cNvGraphicFramePr>
          <p:nvPr>
            <p:extLst>
              <p:ext uri="{D42A27DB-BD31-4B8C-83A1-F6EECF244321}">
                <p14:modId xmlns:p14="http://schemas.microsoft.com/office/powerpoint/2010/main" val="2230509781"/>
              </p:ext>
            </p:extLst>
          </p:nvPr>
        </p:nvGraphicFramePr>
        <p:xfrm>
          <a:off x="0" y="841653"/>
          <a:ext cx="9144000" cy="3972258"/>
        </p:xfrm>
        <a:graphic>
          <a:graphicData uri="http://schemas.openxmlformats.org/drawingml/2006/table">
            <a:tbl>
              <a:tblPr/>
              <a:tblGrid>
                <a:gridCol w="5839866">
                  <a:extLst>
                    <a:ext uri="{9D8B030D-6E8A-4147-A177-3AD203B41FA5}">
                      <a16:colId xmlns:a16="http://schemas.microsoft.com/office/drawing/2014/main" val="20000"/>
                    </a:ext>
                  </a:extLst>
                </a:gridCol>
                <a:gridCol w="3304134">
                  <a:extLst>
                    <a:ext uri="{9D8B030D-6E8A-4147-A177-3AD203B41FA5}">
                      <a16:colId xmlns:a16="http://schemas.microsoft.com/office/drawing/2014/main" val="20001"/>
                    </a:ext>
                  </a:extLst>
                </a:gridCol>
              </a:tblGrid>
              <a:tr h="1599390">
                <a:tc>
                  <a:txBody>
                    <a:bodyPr/>
                    <a:lstStyle/>
                    <a:p>
                      <a:pPr algn="ctr"/>
                      <a:r>
                        <a:rPr lang="fr-FR" sz="2400" b="0" i="0" u="none" strike="noStrike" kern="1200" baseline="0" dirty="0">
                          <a:solidFill>
                            <a:schemeClr val="tx1"/>
                          </a:solidFill>
                          <a:latin typeface="+mn-lt"/>
                          <a:ea typeface="+mn-ea"/>
                          <a:cs typeface="+mn-cs"/>
                        </a:rPr>
                        <a:t>Les quatre animaux incorporels, portant le trône de Dieu, un visage de lion, un visage de taureau, un visage d’homme et un visage d’aigle.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الأربعة الحيوانات غير</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المتجسدين </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الحاملين مركبة الله.</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وجه أسد ووجه ثور</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ووجه انسان ووجه نسر.</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65499">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Pif~tou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n~zwon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n~a~cwmatoc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etfai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piharma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m~maci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n~rwmi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299751" name="Group 39"/>
          <p:cNvGraphicFramePr>
            <a:graphicFrameLocks noGrp="1"/>
          </p:cNvGraphicFramePr>
          <p:nvPr/>
        </p:nvGraphicFramePr>
        <p:xfrm>
          <a:off x="1638300" y="57150"/>
          <a:ext cx="5943600" cy="626364"/>
        </p:xfrm>
        <a:graphic>
          <a:graphicData uri="http://schemas.openxmlformats.org/drawingml/2006/table">
            <a:tbl>
              <a:tblPr/>
              <a:tblGrid>
                <a:gridCol w="5943600">
                  <a:extLst>
                    <a:ext uri="{9D8B030D-6E8A-4147-A177-3AD203B41FA5}">
                      <a16:colId xmlns:a16="http://schemas.microsoft.com/office/drawing/2014/main" val="20000"/>
                    </a:ext>
                  </a:extLst>
                </a:gridCol>
              </a:tblGrid>
              <a:tr h="5715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500" b="0" i="0" u="none" strike="noStrike" cap="none" normalizeH="0" baseline="0" dirty="0" err="1">
                          <a:ln>
                            <a:noFill/>
                          </a:ln>
                          <a:solidFill>
                            <a:schemeClr val="tx1"/>
                          </a:solidFill>
                          <a:effectLst/>
                          <a:latin typeface="Arial" charset="0"/>
                          <a:cs typeface="Arial" charset="0"/>
                        </a:rPr>
                        <a:t>Doxologie</a:t>
                      </a:r>
                      <a:r>
                        <a:rPr kumimoji="0" lang="en-US" sz="1500" b="0" i="0" u="none" strike="noStrike" cap="none" normalizeH="0" baseline="0" dirty="0">
                          <a:ln>
                            <a:noFill/>
                          </a:ln>
                          <a:solidFill>
                            <a:schemeClr val="tx1"/>
                          </a:solidFill>
                          <a:effectLst/>
                          <a:latin typeface="Arial" charset="0"/>
                          <a:cs typeface="Arial" charset="0"/>
                        </a:rPr>
                        <a:t> pour les </a:t>
                      </a:r>
                      <a:r>
                        <a:rPr kumimoji="0" lang="en-US" sz="1500" b="0" i="0" u="none" strike="noStrike" cap="none" normalizeH="0" baseline="0" dirty="0" err="1">
                          <a:ln>
                            <a:noFill/>
                          </a:ln>
                          <a:solidFill>
                            <a:schemeClr val="tx1"/>
                          </a:solidFill>
                          <a:effectLst/>
                          <a:latin typeface="Arial" charset="0"/>
                          <a:cs typeface="Arial" charset="0"/>
                        </a:rPr>
                        <a:t>quatres</a:t>
                      </a:r>
                      <a:r>
                        <a:rPr kumimoji="0" lang="en-US" sz="1500" b="0" i="0" u="none" strike="noStrike" cap="none" normalizeH="0" baseline="0" dirty="0">
                          <a:ln>
                            <a:noFill/>
                          </a:ln>
                          <a:solidFill>
                            <a:schemeClr val="tx1"/>
                          </a:solidFill>
                          <a:effectLst/>
                          <a:latin typeface="Arial" charset="0"/>
                          <a:cs typeface="Arial" charset="0"/>
                        </a:rPr>
                        <a:t> </a:t>
                      </a:r>
                      <a:r>
                        <a:rPr kumimoji="0" lang="en-US" sz="1500" b="0" i="0" u="none" strike="noStrike" cap="none" normalizeH="0" baseline="0" dirty="0" err="1">
                          <a:ln>
                            <a:noFill/>
                          </a:ln>
                          <a:solidFill>
                            <a:schemeClr val="tx1"/>
                          </a:solidFill>
                          <a:effectLst/>
                          <a:latin typeface="Arial" charset="0"/>
                          <a:cs typeface="Arial" charset="0"/>
                        </a:rPr>
                        <a:t>animaux</a:t>
                      </a:r>
                      <a:r>
                        <a:rPr kumimoji="0" lang="en-US" sz="1500" b="0" i="0" u="none" strike="noStrike" cap="none" normalizeH="0" baseline="0" dirty="0">
                          <a:ln>
                            <a:noFill/>
                          </a:ln>
                          <a:solidFill>
                            <a:schemeClr val="tx1"/>
                          </a:solidFill>
                          <a:effectLst/>
                          <a:latin typeface="Arial" charset="0"/>
                          <a:cs typeface="Arial" charset="0"/>
                        </a:rPr>
                        <a:t> </a:t>
                      </a:r>
                      <a:r>
                        <a:rPr kumimoji="0" lang="en-US" sz="1500" b="0" i="0" u="none" strike="noStrike" cap="none" normalizeH="0" baseline="0" dirty="0" err="1">
                          <a:ln>
                            <a:noFill/>
                          </a:ln>
                          <a:solidFill>
                            <a:schemeClr val="tx1"/>
                          </a:solidFill>
                          <a:effectLst/>
                          <a:latin typeface="Arial" charset="0"/>
                          <a:cs typeface="Arial" charset="0"/>
                        </a:rPr>
                        <a:t>incorporels</a:t>
                      </a:r>
                      <a:endParaRPr kumimoji="0" lang="en-US" sz="1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الأربعة حيوانات</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C9153DB2-7692-424A-8A6A-146074BB2FF6}"/>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80093280"/>
      </p:ext>
    </p:extLst>
  </p:cSld>
  <p:clrMapOvr>
    <a:masterClrMapping/>
  </p:clrMapOvr>
  <p:transition/>
</p:sld>
</file>

<file path=ppt/slides/slide1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01792" name="Group 32"/>
          <p:cNvGraphicFramePr>
            <a:graphicFrameLocks noGrp="1"/>
          </p:cNvGraphicFramePr>
          <p:nvPr>
            <p:extLst>
              <p:ext uri="{D42A27DB-BD31-4B8C-83A1-F6EECF244321}">
                <p14:modId xmlns:p14="http://schemas.microsoft.com/office/powerpoint/2010/main" val="1839046218"/>
              </p:ext>
            </p:extLst>
          </p:nvPr>
        </p:nvGraphicFramePr>
        <p:xfrm>
          <a:off x="0" y="298450"/>
          <a:ext cx="9144000" cy="4310634"/>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793133">
                <a:tc>
                  <a:txBody>
                    <a:bodyPr/>
                    <a:lstStyle/>
                    <a:p>
                      <a:pPr algn="ctr"/>
                      <a:r>
                        <a:rPr lang="fr-FR" sz="2400" b="0" i="0" u="none" strike="noStrike" kern="1200" baseline="0" dirty="0">
                          <a:solidFill>
                            <a:schemeClr val="tx1"/>
                          </a:solidFill>
                          <a:latin typeface="+mn-lt"/>
                          <a:ea typeface="+mn-ea"/>
                          <a:cs typeface="+mn-cs"/>
                        </a:rPr>
                        <a:t>Eux aussi, aux yeux</a:t>
                      </a:r>
                    </a:p>
                    <a:p>
                      <a:pPr algn="ctr"/>
                      <a:r>
                        <a:rPr lang="fr-FR" sz="2400" b="0" i="0" u="none" strike="noStrike" kern="1200" baseline="0" dirty="0">
                          <a:solidFill>
                            <a:schemeClr val="tx1"/>
                          </a:solidFill>
                          <a:latin typeface="+mn-lt"/>
                          <a:ea typeface="+mn-ea"/>
                          <a:cs typeface="+mn-cs"/>
                        </a:rPr>
                        <a:t>multiples, de devant et</a:t>
                      </a:r>
                    </a:p>
                    <a:p>
                      <a:pPr algn="ctr"/>
                      <a:r>
                        <a:rPr lang="fr-FR" sz="2400" b="0" i="0" u="none" strike="noStrike" kern="1200" baseline="0" dirty="0">
                          <a:solidFill>
                            <a:schemeClr val="tx1"/>
                          </a:solidFill>
                          <a:latin typeface="+mn-lt"/>
                          <a:ea typeface="+mn-ea"/>
                          <a:cs typeface="+mn-cs"/>
                        </a:rPr>
                        <a:t>derrière, six ailes pour</a:t>
                      </a:r>
                    </a:p>
                    <a:p>
                      <a:pPr algn="ctr"/>
                      <a:r>
                        <a:rPr lang="fr-FR" sz="2400" b="0" i="0" u="none" strike="noStrike" kern="1200" baseline="0" dirty="0">
                          <a:solidFill>
                            <a:schemeClr val="tx1"/>
                          </a:solidFill>
                          <a:latin typeface="+mn-lt"/>
                          <a:ea typeface="+mn-ea"/>
                          <a:cs typeface="+mn-cs"/>
                        </a:rPr>
                        <a:t>l’un, et six ailes pour l’autre.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وهم أيضا ممتلئون أعينا</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من قدام ومن خلفهم.</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ستة أجنحة للواحد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وستة أجنحة للآخر.</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7501">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on </a:t>
                      </a:r>
                      <a:r>
                        <a:rPr kumimoji="0" lang="en-US" sz="3600" b="0" i="0" u="none" strike="noStrike" cap="none" normalizeH="0" baseline="0" dirty="0" err="1">
                          <a:ln>
                            <a:noFill/>
                          </a:ln>
                          <a:solidFill>
                            <a:srgbClr val="FFFF00"/>
                          </a:solidFill>
                          <a:effectLst/>
                          <a:latin typeface="Coptic1" pitchFamily="2" charset="0"/>
                          <a:cs typeface="Arial" charset="0"/>
                        </a:rPr>
                        <a:t>eumeh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m~bal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hivahou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m~piouai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m~pikeouai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50211535"/>
      </p:ext>
    </p:extLst>
  </p:cSld>
  <p:clrMapOvr>
    <a:masterClrMapping/>
  </p:clrMapOvr>
  <p:transition/>
</p:sld>
</file>

<file path=ppt/slides/slide1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03835" name="Group 27"/>
          <p:cNvGraphicFramePr>
            <a:graphicFrameLocks noGrp="1"/>
          </p:cNvGraphicFramePr>
          <p:nvPr>
            <p:extLst>
              <p:ext uri="{D42A27DB-BD31-4B8C-83A1-F6EECF244321}">
                <p14:modId xmlns:p14="http://schemas.microsoft.com/office/powerpoint/2010/main" val="3560029133"/>
              </p:ext>
            </p:extLst>
          </p:nvPr>
        </p:nvGraphicFramePr>
        <p:xfrm>
          <a:off x="0" y="273050"/>
          <a:ext cx="9144000" cy="4438650"/>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2000055">
                <a:tc>
                  <a:txBody>
                    <a:bodyPr/>
                    <a:lstStyle/>
                    <a:p>
                      <a:pPr algn="ctr"/>
                      <a:r>
                        <a:rPr lang="fr-FR" sz="2400" b="0" i="0" u="none" strike="noStrike" kern="1200" baseline="0" dirty="0">
                          <a:solidFill>
                            <a:schemeClr val="tx1"/>
                          </a:solidFill>
                          <a:latin typeface="+mn-lt"/>
                          <a:ea typeface="+mn-ea"/>
                          <a:cs typeface="+mn-cs"/>
                        </a:rPr>
                        <a:t>Avec deux, ils se protègent</a:t>
                      </a:r>
                    </a:p>
                    <a:p>
                      <a:pPr algn="ctr"/>
                      <a:r>
                        <a:rPr lang="fr-FR" sz="2400" b="0" i="0" u="none" strike="noStrike" kern="1200" baseline="0" dirty="0">
                          <a:solidFill>
                            <a:schemeClr val="tx1"/>
                          </a:solidFill>
                          <a:latin typeface="+mn-lt"/>
                          <a:ea typeface="+mn-ea"/>
                          <a:cs typeface="+mn-cs"/>
                        </a:rPr>
                        <a:t>le visage, avec deux ils se</a:t>
                      </a:r>
                    </a:p>
                    <a:p>
                      <a:pPr algn="ctr"/>
                      <a:r>
                        <a:rPr lang="fr-FR" sz="2400" b="0" i="0" u="none" strike="noStrike" kern="1200" baseline="0" dirty="0">
                          <a:solidFill>
                            <a:schemeClr val="tx1"/>
                          </a:solidFill>
                          <a:latin typeface="+mn-lt"/>
                          <a:ea typeface="+mn-ea"/>
                          <a:cs typeface="+mn-cs"/>
                        </a:rPr>
                        <a:t>couvrent les pieds et ils</a:t>
                      </a:r>
                    </a:p>
                    <a:p>
                      <a:pPr algn="ctr"/>
                      <a:r>
                        <a:rPr lang="fr-FR" sz="2400" b="0" i="0" u="none" strike="noStrike" kern="1200" baseline="0" dirty="0">
                          <a:solidFill>
                            <a:schemeClr val="tx1"/>
                          </a:solidFill>
                          <a:latin typeface="+mn-lt"/>
                          <a:ea typeface="+mn-ea"/>
                          <a:cs typeface="+mn-cs"/>
                        </a:rPr>
                        <a:t>volent avec deux, ils</a:t>
                      </a:r>
                    </a:p>
                    <a:p>
                      <a:pPr algn="ctr"/>
                      <a:r>
                        <a:rPr lang="fr-FR" sz="2400" b="0" i="0" u="none" strike="noStrike" kern="1200" baseline="0" dirty="0">
                          <a:solidFill>
                            <a:schemeClr val="tx1"/>
                          </a:solidFill>
                          <a:latin typeface="+mn-lt"/>
                          <a:ea typeface="+mn-ea"/>
                          <a:cs typeface="+mn-cs"/>
                        </a:rPr>
                        <a:t>proclament en disant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باثنين يغطون وجوههم</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وباثنين يغطون أرجلهم. ويطيرون باثنين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ويصرخون قائلين.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8595">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euhwbc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n~nouho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euhwbc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alauj</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euh</a:t>
                      </a:r>
                      <a:r>
                        <a:rPr kumimoji="0" lang="en-US" sz="3600" b="0" i="0" u="none" strike="noStrike" cap="none" normalizeH="0" baseline="0" dirty="0">
                          <a:ln>
                            <a:noFill/>
                          </a:ln>
                          <a:solidFill>
                            <a:srgbClr val="FFFF00"/>
                          </a:solidFill>
                          <a:effectLst/>
                          <a:latin typeface="Coptic1" pitchFamily="2" charset="0"/>
                          <a:cs typeface="Arial" charset="0"/>
                        </a:rPr>
                        <a:t>/l je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pikec~nau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01045786"/>
      </p:ext>
    </p:extLst>
  </p:cSld>
  <p:clrMapOvr>
    <a:masterClrMapping/>
  </p:clrMapOvr>
  <p:transition/>
</p:sld>
</file>

<file path=ppt/slides/slide1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05878" name="Group 22"/>
          <p:cNvGraphicFramePr>
            <a:graphicFrameLocks noGrp="1"/>
          </p:cNvGraphicFramePr>
          <p:nvPr>
            <p:extLst>
              <p:ext uri="{D42A27DB-BD31-4B8C-83A1-F6EECF244321}">
                <p14:modId xmlns:p14="http://schemas.microsoft.com/office/powerpoint/2010/main" val="4235140342"/>
              </p:ext>
            </p:extLst>
          </p:nvPr>
        </p:nvGraphicFramePr>
        <p:xfrm>
          <a:off x="0" y="247650"/>
          <a:ext cx="9144000" cy="4309131"/>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871608">
                <a:tc>
                  <a:txBody>
                    <a:bodyPr/>
                    <a:lstStyle/>
                    <a:p>
                      <a:pPr algn="ctr"/>
                      <a:r>
                        <a:rPr lang="fr-FR" sz="2400" b="0" i="0" u="none" strike="noStrike" kern="1200" baseline="0" dirty="0">
                          <a:solidFill>
                            <a:schemeClr val="tx1"/>
                          </a:solidFill>
                          <a:latin typeface="+mn-lt"/>
                          <a:ea typeface="+mn-ea"/>
                          <a:cs typeface="+mn-cs"/>
                        </a:rPr>
                        <a:t>Saint, saint, saint,</a:t>
                      </a:r>
                    </a:p>
                    <a:p>
                      <a:pPr algn="ctr"/>
                      <a:r>
                        <a:rPr lang="fr-FR" sz="2400" b="0" i="0" u="none" strike="noStrike" kern="1200" baseline="0" dirty="0">
                          <a:solidFill>
                            <a:schemeClr val="tx1"/>
                          </a:solidFill>
                          <a:latin typeface="+mn-lt"/>
                          <a:ea typeface="+mn-ea"/>
                          <a:cs typeface="+mn-cs"/>
                        </a:rPr>
                        <a:t>Seigneur Sabaot, ciel et</a:t>
                      </a:r>
                    </a:p>
                    <a:p>
                      <a:pPr algn="ctr"/>
                      <a:r>
                        <a:rPr lang="fr-FR" sz="2400" b="0" i="0" u="none" strike="noStrike" kern="1200" baseline="0" dirty="0">
                          <a:solidFill>
                            <a:schemeClr val="tx1"/>
                          </a:solidFill>
                          <a:latin typeface="+mn-lt"/>
                          <a:ea typeface="+mn-ea"/>
                          <a:cs typeface="+mn-cs"/>
                        </a:rPr>
                        <a:t>terre sont remplis de Ta</a:t>
                      </a:r>
                    </a:p>
                    <a:p>
                      <a:pPr algn="ctr"/>
                      <a:r>
                        <a:rPr lang="fr-FR" sz="2400" b="0" i="0" u="none" strike="noStrike" kern="1200" baseline="0" dirty="0">
                          <a:solidFill>
                            <a:schemeClr val="tx1"/>
                          </a:solidFill>
                          <a:latin typeface="+mn-lt"/>
                          <a:ea typeface="+mn-ea"/>
                          <a:cs typeface="+mn-cs"/>
                        </a:rPr>
                        <a:t>gloire et de Ton honneur.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قدوس </a:t>
                      </a:r>
                      <a:r>
                        <a:rPr kumimoji="0" lang="ar-SA" sz="2800" b="0" i="0" u="none" strike="noStrike" cap="none" normalizeH="0" baseline="0" dirty="0" err="1">
                          <a:ln>
                            <a:noFill/>
                          </a:ln>
                          <a:solidFill>
                            <a:schemeClr val="tx1"/>
                          </a:solidFill>
                          <a:effectLst/>
                          <a:latin typeface="Arial" charset="0"/>
                          <a:cs typeface="Arial" charset="0"/>
                        </a:rPr>
                        <a:t>قدوس</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قدوس</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رب </a:t>
                      </a:r>
                      <a:r>
                        <a:rPr kumimoji="0" lang="ar-SA" sz="2800" b="0" i="0" u="none" strike="noStrike" cap="none" normalizeH="0" baseline="0" dirty="0" err="1">
                          <a:ln>
                            <a:noFill/>
                          </a:ln>
                          <a:solidFill>
                            <a:schemeClr val="tx1"/>
                          </a:solidFill>
                          <a:effectLst/>
                          <a:latin typeface="Arial" charset="0"/>
                          <a:cs typeface="Arial" charset="0"/>
                        </a:rPr>
                        <a:t>الصاباؤوت</a:t>
                      </a:r>
                      <a:r>
                        <a:rPr kumimoji="0" lang="ar-SA" sz="2800" b="0" i="0" u="none" strike="noStrike" cap="none" normalizeH="0" baseline="0" dirty="0">
                          <a:ln>
                            <a:noFill/>
                          </a:ln>
                          <a:solidFill>
                            <a:schemeClr val="tx1"/>
                          </a:solidFill>
                          <a:effectLst/>
                          <a:latin typeface="Arial" charset="0"/>
                          <a:cs typeface="Arial" charset="0"/>
                        </a:rPr>
                        <a:t>.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السماء والأرض</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مملوءتان من مجدك وكرامتك.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7523">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ouab</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cabawy</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pektaio</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87830856"/>
      </p:ext>
    </p:extLst>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1033" name="Group 89"/>
          <p:cNvGraphicFramePr>
            <a:graphicFrameLocks noGrp="1"/>
          </p:cNvGraphicFramePr>
          <p:nvPr>
            <p:extLst>
              <p:ext uri="{D42A27DB-BD31-4B8C-83A1-F6EECF244321}">
                <p14:modId xmlns:p14="http://schemas.microsoft.com/office/powerpoint/2010/main" val="4184618381"/>
              </p:ext>
            </p:extLst>
          </p:nvPr>
        </p:nvGraphicFramePr>
        <p:xfrm>
          <a:off x="0" y="1"/>
          <a:ext cx="9144000" cy="5035296"/>
        </p:xfrm>
        <a:graphic>
          <a:graphicData uri="http://schemas.openxmlformats.org/drawingml/2006/table">
            <a:tbl>
              <a:tblPr/>
              <a:tblGrid>
                <a:gridCol w="3409950">
                  <a:extLst>
                    <a:ext uri="{9D8B030D-6E8A-4147-A177-3AD203B41FA5}">
                      <a16:colId xmlns:a16="http://schemas.microsoft.com/office/drawing/2014/main" val="20000"/>
                    </a:ext>
                  </a:extLst>
                </a:gridCol>
                <a:gridCol w="3302000">
                  <a:extLst>
                    <a:ext uri="{9D8B030D-6E8A-4147-A177-3AD203B41FA5}">
                      <a16:colId xmlns:a16="http://schemas.microsoft.com/office/drawing/2014/main" val="20001"/>
                    </a:ext>
                  </a:extLst>
                </a:gridCol>
                <a:gridCol w="2432050">
                  <a:extLst>
                    <a:ext uri="{9D8B030D-6E8A-4147-A177-3AD203B41FA5}">
                      <a16:colId xmlns:a16="http://schemas.microsoft.com/office/drawing/2014/main" val="20002"/>
                    </a:ext>
                  </a:extLst>
                </a:gridCol>
              </a:tblGrid>
              <a:tr h="3277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sng" strike="noStrike" kern="1200" cap="none" normalizeH="0" baseline="0" dirty="0">
                        <a:ln>
                          <a:noFill/>
                        </a:ln>
                        <a:solidFill>
                          <a:srgbClr val="FF9900"/>
                        </a:solidFill>
                        <a:effectLst/>
                        <a:latin typeface="Arial" charset="0"/>
                        <a:ea typeface="+mn-ea"/>
                        <a:cs typeface="Arial" charset="0"/>
                      </a:endParaRPr>
                    </a:p>
                  </a:txBody>
                  <a:tcPr horzOverflow="overflow">
                    <a:lnL>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000" b="0" i="0" u="sng" strike="noStrike" kern="1200" cap="none" normalizeH="0" baseline="0" dirty="0">
                          <a:ln>
                            <a:noFill/>
                          </a:ln>
                          <a:solidFill>
                            <a:srgbClr val="FF9900"/>
                          </a:solidFill>
                          <a:effectLst/>
                          <a:latin typeface="Arial" charset="0"/>
                          <a:ea typeface="+mn-ea"/>
                          <a:cs typeface="Arial" charset="0"/>
                        </a:rPr>
                        <a:t>الشعب:</a:t>
                      </a:r>
                      <a:endParaRPr kumimoji="0" lang="en-US" sz="2000" b="0" i="0" u="sng" strike="noStrike" kern="1200" cap="none" normalizeH="0" baseline="0" dirty="0">
                        <a:ln>
                          <a:noFill/>
                        </a:ln>
                        <a:solidFill>
                          <a:srgbClr val="FF9900"/>
                        </a:solidFill>
                        <a:effectLst/>
                        <a:latin typeface="Arial" charset="0"/>
                        <a:ea typeface="+mn-ea"/>
                        <a:cs typeface="Arial" charset="0"/>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630665824"/>
                  </a:ext>
                </a:extLst>
              </a:tr>
              <a:tr h="35296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Coptic1" pitchFamily="2" charset="0"/>
                          <a:ea typeface="+mn-ea"/>
                          <a:cs typeface="Arial" charset="0"/>
                        </a:rPr>
                        <a:t>Kurie</a:t>
                      </a:r>
                      <a:r>
                        <a:rPr kumimoji="0" lang="en-US" sz="2200" b="0" i="0" u="none" strike="noStrike" kern="1200" cap="none" normalizeH="0" baseline="0" dirty="0">
                          <a:ln>
                            <a:noFill/>
                          </a:ln>
                          <a:solidFill>
                            <a:schemeClr val="tx1"/>
                          </a:solidFill>
                          <a:effectLst/>
                          <a:latin typeface="Coptic1" pitchFamily="2" charset="0"/>
                          <a:ea typeface="+mn-ea"/>
                          <a:cs typeface="Arial" charset="0"/>
                        </a:rPr>
                        <a:t> </a:t>
                      </a:r>
                      <a:r>
                        <a:rPr kumimoji="0" lang="en-US" sz="2200" b="0" i="0" u="none" strike="noStrike" kern="1200" cap="none" normalizeH="0" baseline="0" dirty="0" err="1">
                          <a:ln>
                            <a:noFill/>
                          </a:ln>
                          <a:solidFill>
                            <a:schemeClr val="tx1"/>
                          </a:solidFill>
                          <a:effectLst/>
                          <a:latin typeface="Coptic1" pitchFamily="2" charset="0"/>
                          <a:ea typeface="+mn-ea"/>
                          <a:cs typeface="Arial" charset="0"/>
                        </a:rPr>
                        <a:t>ele</a:t>
                      </a:r>
                      <a:r>
                        <a:rPr kumimoji="0" lang="en-US" sz="2200" b="0" i="0" u="none" strike="noStrike" kern="1200" cap="none" normalizeH="0" baseline="0" dirty="0">
                          <a:ln>
                            <a:noFill/>
                          </a:ln>
                          <a:solidFill>
                            <a:schemeClr val="tx1"/>
                          </a:solidFill>
                          <a:effectLst/>
                          <a:latin typeface="Coptic1" pitchFamily="2" charset="0"/>
                          <a:ea typeface="+mn-ea"/>
                          <a:cs typeface="Arial" charset="0"/>
                        </a:rPr>
                        <a:t>/~con.</a:t>
                      </a: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Arial" charset="0"/>
                          <a:ea typeface="+mn-ea"/>
                          <a:cs typeface="Arial" charset="0"/>
                        </a:rPr>
                        <a:t>Pitié</a:t>
                      </a:r>
                      <a:r>
                        <a:rPr kumimoji="0" lang="en-US" sz="2200" b="0" i="0" u="none" strike="noStrike" kern="1200" cap="none" normalizeH="0" baseline="0" dirty="0">
                          <a:ln>
                            <a:noFill/>
                          </a:ln>
                          <a:solidFill>
                            <a:schemeClr val="tx1"/>
                          </a:solidFill>
                          <a:effectLst/>
                          <a:latin typeface="Arial" charset="0"/>
                          <a:ea typeface="+mn-ea"/>
                          <a:cs typeface="Arial" charset="0"/>
                        </a:rPr>
                        <a:t> Seigneur.</a:t>
                      </a:r>
                    </a:p>
                  </a:txBody>
                  <a:tcPr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200" b="0" i="0" u="none" strike="noStrike" kern="1200" cap="none" normalizeH="0" baseline="0" dirty="0">
                          <a:ln>
                            <a:noFill/>
                          </a:ln>
                          <a:solidFill>
                            <a:schemeClr val="tx1"/>
                          </a:solidFill>
                          <a:effectLst/>
                          <a:latin typeface="Arial" charset="0"/>
                          <a:ea typeface="+mn-ea"/>
                          <a:cs typeface="Arial" charset="0"/>
                        </a:rPr>
                        <a:t>يا ربُ ارحم.</a:t>
                      </a:r>
                      <a:endParaRPr kumimoji="0" lang="en-US" sz="2200" b="0" i="0" u="none" strike="noStrike" kern="1200" cap="none" normalizeH="0" baseline="0" dirty="0">
                        <a:ln>
                          <a:noFill/>
                        </a:ln>
                        <a:solidFill>
                          <a:schemeClr val="tx1"/>
                        </a:solidFill>
                        <a:effectLst/>
                        <a:latin typeface="Arial" charset="0"/>
                        <a:ea typeface="+mn-ea"/>
                        <a:cs typeface="Arial" charset="0"/>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80181193"/>
                  </a:ext>
                </a:extLst>
              </a:tr>
              <a:tr h="32144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pitchFamily="34" charset="0"/>
                        </a:rPr>
                        <a:t>Piou</a:t>
                      </a:r>
                      <a:r>
                        <a:rPr kumimoji="0" lang="en-CA" sz="1800" b="0" i="0" u="sng" strike="noStrike" cap="none" normalizeH="0" baseline="0" dirty="0">
                          <a:ln>
                            <a:noFill/>
                          </a:ln>
                          <a:solidFill>
                            <a:srgbClr val="FF9900"/>
                          </a:solidFill>
                          <a:effectLst/>
                          <a:latin typeface="Coptic1" pitchFamily="2" charset="0"/>
                          <a:cs typeface="Arial" pitchFamily="34"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1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4598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Eybe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vai</a:t>
                      </a:r>
                      <a:r>
                        <a:rPr kumimoji="0" lang="en-US" sz="2200" b="0" i="0" u="none" strike="noStrike" cap="none" normalizeH="0" baseline="0" dirty="0">
                          <a:ln>
                            <a:noFill/>
                          </a:ln>
                          <a:solidFill>
                            <a:schemeClr val="tx1"/>
                          </a:solidFill>
                          <a:effectLst/>
                          <a:latin typeface="Coptic1" pitchFamily="2" charset="0"/>
                          <a:cs typeface="Arial" charset="0"/>
                        </a:rPr>
                        <a:t> ten]ho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tentwbh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meta~gayoc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pimairwmi</a:t>
                      </a:r>
                      <a:r>
                        <a:rPr kumimoji="0" lang="en-US" sz="2200" b="0" i="0" u="none" strike="noStrike" cap="none" normalizeH="0" baseline="0" dirty="0">
                          <a:ln>
                            <a:noFill/>
                          </a:ln>
                          <a:solidFill>
                            <a:schemeClr val="tx1"/>
                          </a:solidFill>
                          <a:effectLst/>
                          <a:latin typeface="Coptic1" pitchFamily="2" charset="0"/>
                          <a:cs typeface="Arial" charset="0"/>
                        </a:rPr>
                        <a:t>: m/</a:t>
                      </a:r>
                      <a:r>
                        <a:rPr kumimoji="0" lang="en-US" sz="2200" b="0" i="0" u="none" strike="noStrike" cap="none" normalizeH="0" baseline="0" dirty="0" err="1">
                          <a:ln>
                            <a:noFill/>
                          </a:ln>
                          <a:solidFill>
                            <a:schemeClr val="tx1"/>
                          </a:solidFill>
                          <a:effectLst/>
                          <a:latin typeface="Coptic1" pitchFamily="2" charset="0"/>
                          <a:cs typeface="Arial" charset="0"/>
                        </a:rPr>
                        <a:t>ic</a:t>
                      </a:r>
                      <a:r>
                        <a:rPr kumimoji="0" lang="en-US" sz="2200" b="0" i="0" u="none" strike="noStrike" cap="none" normalizeH="0" baseline="0" dirty="0">
                          <a:ln>
                            <a:noFill/>
                          </a:ln>
                          <a:solidFill>
                            <a:schemeClr val="tx1"/>
                          </a:solidFill>
                          <a:effectLst/>
                          <a:latin typeface="Coptic1" pitchFamily="2" charset="0"/>
                          <a:cs typeface="Arial" charset="0"/>
                        </a:rPr>
                        <a:t> nan </a:t>
                      </a:r>
                      <a:r>
                        <a:rPr kumimoji="0" lang="en-US" sz="2200" b="0" i="0" u="none" strike="noStrike" cap="none" normalizeH="0" baseline="0" dirty="0" err="1">
                          <a:ln>
                            <a:noFill/>
                          </a:ln>
                          <a:solidFill>
                            <a:schemeClr val="tx1"/>
                          </a:solidFill>
                          <a:effectLst/>
                          <a:latin typeface="Coptic1" pitchFamily="2" charset="0"/>
                          <a:cs typeface="Arial" charset="0"/>
                        </a:rPr>
                        <a:t>eyrenjwk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ke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e~hoou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nie~hoou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rou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penwnq</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hir</a:t>
                      </a:r>
                      <a:r>
                        <a:rPr kumimoji="0" lang="en-US" sz="2200" b="0" i="0" u="none" strike="noStrike" cap="none" normalizeH="0" baseline="0" dirty="0">
                          <a:ln>
                            <a:noFill/>
                          </a:ln>
                          <a:solidFill>
                            <a:schemeClr val="tx1"/>
                          </a:solidFill>
                          <a:effectLst/>
                          <a:latin typeface="Coptic1" pitchFamily="2" charset="0"/>
                          <a:cs typeface="Arial" charset="0"/>
                        </a:rPr>
                        <a:t>/n/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tekho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Vyonoc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piracmoc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energia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p~catanac</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Pour cela, nous implorons Ta bonté, ô Ami du genre humain, donne nous d’achever ce saint jour et tous les jours de notre vie en toute paix dans Ta crainte.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Toute envie, toute tentation, toute œuvre de  Satan,</a:t>
                      </a:r>
                      <a:endParaRPr kumimoji="0" lang="fr-CA"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هذا نسأل ونطلب من صلاحِكَ يا مُحب البشر امنحنا أن نكمل هذا اليَوم المقدس وكل أيام حياتنا بكل سلام مع خَوفِك.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كل حسدٍ وكل تجربةٍ وكل فعل الشيطان</a:t>
                      </a:r>
                      <a:r>
                        <a:rPr kumimoji="0" lang="fr-FR"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BB68EDA8-B144-4A55-B03B-AC7672CBADB0}"/>
              </a:ext>
            </a:extLst>
          </p:cNvPr>
          <p:cNvSpPr/>
          <p:nvPr/>
        </p:nvSpPr>
        <p:spPr bwMode="auto">
          <a:xfrm>
            <a:off x="5822950" y="497967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3990979381"/>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904007500"/>
      </p:ext>
    </p:extLst>
  </p:cSld>
  <p:clrMapOvr>
    <a:masterClrMapping/>
  </p:clrMapOvr>
  <p:transition/>
</p:sld>
</file>

<file path=ppt/slides/slide1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07934" name="Group 30"/>
          <p:cNvGraphicFramePr>
            <a:graphicFrameLocks noGrp="1"/>
          </p:cNvGraphicFramePr>
          <p:nvPr>
            <p:extLst>
              <p:ext uri="{D42A27DB-BD31-4B8C-83A1-F6EECF244321}">
                <p14:modId xmlns:p14="http://schemas.microsoft.com/office/powerpoint/2010/main" val="1504420799"/>
              </p:ext>
            </p:extLst>
          </p:nvPr>
        </p:nvGraphicFramePr>
        <p:xfrm>
          <a:off x="0" y="361950"/>
          <a:ext cx="9144000" cy="4123944"/>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621299">
                <a:tc>
                  <a:txBody>
                    <a:bodyPr/>
                    <a:lstStyle/>
                    <a:p>
                      <a:pPr algn="ctr"/>
                      <a:r>
                        <a:rPr lang="fr-FR" sz="2400" b="0" i="0" u="none" strike="noStrike" kern="1200" baseline="0" dirty="0">
                          <a:solidFill>
                            <a:schemeClr val="tx1"/>
                          </a:solidFill>
                          <a:latin typeface="+mn-lt"/>
                          <a:ea typeface="+mn-ea"/>
                          <a:cs typeface="+mn-cs"/>
                        </a:rPr>
                        <a:t>Nous louons avec eux</a:t>
                      </a:r>
                    </a:p>
                    <a:p>
                      <a:pPr algn="ctr"/>
                      <a:r>
                        <a:rPr lang="fr-FR" sz="2400" b="0" i="0" u="none" strike="noStrike" kern="1200" baseline="0" dirty="0">
                          <a:solidFill>
                            <a:schemeClr val="tx1"/>
                          </a:solidFill>
                          <a:latin typeface="+mn-lt"/>
                          <a:ea typeface="+mn-ea"/>
                          <a:cs typeface="+mn-cs"/>
                        </a:rPr>
                        <a:t>d’une voix incessante, en</a:t>
                      </a:r>
                    </a:p>
                    <a:p>
                      <a:pPr algn="ctr"/>
                      <a:r>
                        <a:rPr lang="fr-FR" sz="2400" b="0" i="0" u="none" strike="noStrike" kern="1200" baseline="0" dirty="0">
                          <a:solidFill>
                            <a:schemeClr val="tx1"/>
                          </a:solidFill>
                          <a:latin typeface="+mn-lt"/>
                          <a:ea typeface="+mn-ea"/>
                          <a:cs typeface="+mn-cs"/>
                        </a:rPr>
                        <a:t>disant : Saint </a:t>
                      </a:r>
                      <a:r>
                        <a:rPr lang="fr-FR" sz="2400" b="0" i="0" u="none" strike="noStrike" kern="1200" baseline="0" dirty="0" err="1">
                          <a:solidFill>
                            <a:schemeClr val="tx1"/>
                          </a:solidFill>
                          <a:latin typeface="+mn-lt"/>
                          <a:ea typeface="+mn-ea"/>
                          <a:cs typeface="+mn-cs"/>
                        </a:rPr>
                        <a:t>Saint</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Saint</a:t>
                      </a:r>
                      <a:r>
                        <a:rPr lang="fr-FR" sz="2400" b="0" i="0" u="none" strike="noStrike" kern="1200" baseline="0" dirty="0">
                          <a:solidFill>
                            <a:schemeClr val="tx1"/>
                          </a:solidFill>
                          <a:latin typeface="+mn-lt"/>
                          <a:ea typeface="+mn-ea"/>
                          <a:cs typeface="+mn-cs"/>
                        </a:rPr>
                        <a:t>, ô</a:t>
                      </a:r>
                    </a:p>
                    <a:p>
                      <a:pPr algn="ctr"/>
                      <a:r>
                        <a:rPr lang="fr-FR" sz="2400" b="0" i="0" u="none" strike="noStrike" kern="1200" baseline="0" dirty="0">
                          <a:solidFill>
                            <a:schemeClr val="tx1"/>
                          </a:solidFill>
                          <a:latin typeface="+mn-lt"/>
                          <a:ea typeface="+mn-ea"/>
                          <a:cs typeface="+mn-cs"/>
                        </a:rPr>
                        <a:t>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نسبح معهم </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بأصوات غير ساكتة قائلين</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قدوس قدوس</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قدوس أيها الرب.</a:t>
                      </a:r>
                      <a:endParaRPr kumimoji="0" lang="en-US"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8968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Anon </a:t>
                      </a:r>
                      <a:r>
                        <a:rPr kumimoji="0" lang="en-US" sz="3600" b="0" i="0" u="none" strike="noStrike" cap="none" normalizeH="0" baseline="0" dirty="0" err="1">
                          <a:ln>
                            <a:noFill/>
                          </a:ln>
                          <a:solidFill>
                            <a:srgbClr val="FFFF00"/>
                          </a:solidFill>
                          <a:effectLst/>
                          <a:latin typeface="Coptic1" pitchFamily="2" charset="0"/>
                          <a:cs typeface="Arial" charset="0"/>
                        </a:rPr>
                        <a:t>dehwn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n~at,arwou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agioc</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Kurioc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03701659"/>
      </p:ext>
    </p:extLst>
  </p:cSld>
  <p:clrMapOvr>
    <a:masterClrMapping/>
  </p:clrMapOvr>
  <p:transition/>
</p:sld>
</file>

<file path=ppt/slides/slide1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09977" name="Group 25"/>
          <p:cNvGraphicFramePr>
            <a:graphicFrameLocks noGrp="1"/>
          </p:cNvGraphicFramePr>
          <p:nvPr>
            <p:extLst>
              <p:ext uri="{D42A27DB-BD31-4B8C-83A1-F6EECF244321}">
                <p14:modId xmlns:p14="http://schemas.microsoft.com/office/powerpoint/2010/main" val="512252211"/>
              </p:ext>
            </p:extLst>
          </p:nvPr>
        </p:nvGraphicFramePr>
        <p:xfrm>
          <a:off x="0" y="330200"/>
          <a:ext cx="9144000" cy="4270248"/>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793789">
                <a:tc>
                  <a:txBody>
                    <a:bodyPr/>
                    <a:lstStyle/>
                    <a:p>
                      <a:pPr algn="ctr"/>
                      <a:r>
                        <a:rPr lang="fr-FR" sz="2400" b="0" i="0" u="none" strike="noStrike" kern="1200" baseline="0" dirty="0">
                          <a:solidFill>
                            <a:schemeClr val="tx1"/>
                          </a:solidFill>
                          <a:latin typeface="+mn-lt"/>
                          <a:ea typeface="+mn-ea"/>
                          <a:cs typeface="+mn-cs"/>
                        </a:rPr>
                        <a:t>Intercédez pour nous, les</a:t>
                      </a:r>
                    </a:p>
                    <a:p>
                      <a:pPr algn="ctr"/>
                      <a:r>
                        <a:rPr lang="fr-FR" sz="2400" b="0" i="0" u="none" strike="noStrike" kern="1200" baseline="0" dirty="0" err="1">
                          <a:solidFill>
                            <a:schemeClr val="tx1"/>
                          </a:solidFill>
                          <a:latin typeface="+mn-lt"/>
                          <a:ea typeface="+mn-ea"/>
                          <a:cs typeface="+mn-cs"/>
                        </a:rPr>
                        <a:t>quatres</a:t>
                      </a:r>
                      <a:r>
                        <a:rPr lang="fr-FR" sz="2400" b="0" i="0" u="none" strike="noStrike" kern="1200" baseline="0" dirty="0">
                          <a:solidFill>
                            <a:schemeClr val="tx1"/>
                          </a:solidFill>
                          <a:latin typeface="+mn-lt"/>
                          <a:ea typeface="+mn-ea"/>
                          <a:cs typeface="+mn-cs"/>
                        </a:rPr>
                        <a:t> animaux</a:t>
                      </a:r>
                    </a:p>
                    <a:p>
                      <a:pPr algn="ctr"/>
                      <a:r>
                        <a:rPr lang="fr-FR" sz="2400" b="0" i="0" u="none" strike="noStrike" kern="1200" baseline="0" dirty="0">
                          <a:solidFill>
                            <a:schemeClr val="tx1"/>
                          </a:solidFill>
                          <a:latin typeface="+mn-lt"/>
                          <a:ea typeface="+mn-ea"/>
                          <a:cs typeface="+mn-cs"/>
                        </a:rPr>
                        <a:t>incorporels, les fervents</a:t>
                      </a:r>
                    </a:p>
                    <a:p>
                      <a:pPr algn="ctr"/>
                      <a:r>
                        <a:rPr lang="fr-FR" sz="2400" b="0" i="0" u="none" strike="noStrike" kern="1200" baseline="0" dirty="0">
                          <a:solidFill>
                            <a:schemeClr val="tx1"/>
                          </a:solidFill>
                          <a:latin typeface="+mn-lt"/>
                          <a:ea typeface="+mn-ea"/>
                          <a:cs typeface="+mn-cs"/>
                        </a:rPr>
                        <a:t>servants, pour qu’Il nous</a:t>
                      </a:r>
                    </a:p>
                    <a:p>
                      <a:pPr algn="ctr"/>
                      <a:r>
                        <a:rPr lang="fr-FR" sz="2400" b="0" i="0" u="none" strike="noStrike" kern="1200" baseline="0" dirty="0">
                          <a:solidFill>
                            <a:schemeClr val="tx1"/>
                          </a:solidFill>
                          <a:latin typeface="+mn-lt"/>
                          <a:ea typeface="+mn-ea"/>
                          <a:cs typeface="+mn-cs"/>
                        </a:rPr>
                        <a:t>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اشفعوا فينا أمام الرب أيها الأربعة الحيوانات غير المتجسدين الخدام الملتهبون نارا ليغفر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28191">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pif~tou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n~zwon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n~a~cwmatoc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n~litourgoc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n~,~rwm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E6A01016-94B1-41B4-AB4E-73B28561D080}"/>
              </a:ext>
            </a:extLst>
          </p:cNvPr>
          <p:cNvSpPr>
            <a:spLocks noChangeArrowheads="1"/>
          </p:cNvSpPr>
          <p:nvPr/>
        </p:nvSpPr>
        <p:spPr bwMode="auto">
          <a:xfrm>
            <a:off x="5791200"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7241308F-2940-4DA7-8215-7221F17D3BD7}"/>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266324701"/>
      </p:ext>
    </p:extLst>
  </p:cSld>
  <p:clrMapOvr>
    <a:masterClrMapping/>
  </p:clrMapOvr>
  <p:transition/>
</p:sld>
</file>

<file path=ppt/slides/slide1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12041" name="Group 41"/>
          <p:cNvGraphicFramePr>
            <a:graphicFrameLocks noGrp="1"/>
          </p:cNvGraphicFramePr>
          <p:nvPr>
            <p:extLst>
              <p:ext uri="{D42A27DB-BD31-4B8C-83A1-F6EECF244321}">
                <p14:modId xmlns:p14="http://schemas.microsoft.com/office/powerpoint/2010/main" val="1788339243"/>
              </p:ext>
            </p:extLst>
          </p:nvPr>
        </p:nvGraphicFramePr>
        <p:xfrm>
          <a:off x="0" y="808389"/>
          <a:ext cx="9144000" cy="3904488"/>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409885">
                <a:tc>
                  <a:txBody>
                    <a:bodyPr/>
                    <a:lstStyle/>
                    <a:p>
                      <a:pPr algn="ctr"/>
                      <a:r>
                        <a:rPr lang="fr-FR" sz="2400" b="0" i="0" u="none" strike="noStrike" kern="1200" baseline="0" dirty="0">
                          <a:solidFill>
                            <a:schemeClr val="tx1"/>
                          </a:solidFill>
                          <a:latin typeface="+mn-lt"/>
                          <a:ea typeface="+mn-ea"/>
                          <a:cs typeface="+mn-cs"/>
                        </a:rPr>
                        <a:t>Grand est l’honneur, des</a:t>
                      </a:r>
                    </a:p>
                    <a:p>
                      <a:pPr algn="ctr"/>
                      <a:r>
                        <a:rPr lang="fr-FR" sz="2400" b="0" i="0" u="none" strike="noStrike" kern="1200" baseline="0" dirty="0">
                          <a:solidFill>
                            <a:schemeClr val="tx1"/>
                          </a:solidFill>
                          <a:latin typeface="+mn-lt"/>
                          <a:ea typeface="+mn-ea"/>
                          <a:cs typeface="+mn-cs"/>
                        </a:rPr>
                        <a:t>saints incorporels, les prêtres </a:t>
                      </a:r>
                    </a:p>
                    <a:p>
                      <a:pPr algn="ctr"/>
                      <a:r>
                        <a:rPr lang="fr-FR" sz="2400" b="0" i="0" u="none" strike="noStrike" kern="1200" baseline="0" dirty="0">
                          <a:solidFill>
                            <a:schemeClr val="tx1"/>
                          </a:solidFill>
                          <a:latin typeface="+mn-lt"/>
                          <a:ea typeface="+mn-ea"/>
                          <a:cs typeface="+mn-cs"/>
                        </a:rPr>
                        <a:t>de vérité, les vingt-quatre</a:t>
                      </a:r>
                    </a:p>
                    <a:p>
                      <a:pPr algn="ctr"/>
                      <a:r>
                        <a:rPr lang="fr-FR" sz="2400" b="0" i="0" u="none" strike="noStrike" kern="1200" baseline="0" dirty="0">
                          <a:solidFill>
                            <a:schemeClr val="tx1"/>
                          </a:solidFill>
                          <a:latin typeface="+mn-lt"/>
                          <a:ea typeface="+mn-ea"/>
                          <a:cs typeface="+mn-cs"/>
                        </a:rPr>
                        <a:t>vieillards.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عظيمة </a:t>
                      </a:r>
                      <a:r>
                        <a:rPr kumimoji="0" lang="ar-SA" sz="2400" b="0" i="0" u="none" strike="noStrike" cap="none" normalizeH="0" baseline="0" dirty="0" err="1">
                          <a:ln>
                            <a:noFill/>
                          </a:ln>
                          <a:solidFill>
                            <a:schemeClr val="tx1"/>
                          </a:solidFill>
                          <a:effectLst/>
                          <a:latin typeface="Arial" charset="0"/>
                          <a:cs typeface="Arial" charset="0"/>
                        </a:rPr>
                        <a:t>هى</a:t>
                      </a:r>
                      <a:r>
                        <a:rPr kumimoji="0" lang="ar-SA" sz="2400" b="0" i="0" u="none" strike="noStrike" cap="none" normalizeH="0" baseline="0" dirty="0">
                          <a:ln>
                            <a:noFill/>
                          </a:ln>
                          <a:solidFill>
                            <a:schemeClr val="tx1"/>
                          </a:solidFill>
                          <a:effectLst/>
                          <a:latin typeface="Arial" charset="0"/>
                          <a:cs typeface="Arial" charset="0"/>
                        </a:rPr>
                        <a:t> كرامة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القديسين غير المتجسدين كهنة </a:t>
                      </a:r>
                      <a:r>
                        <a:rPr kumimoji="0" lang="ar-SA" sz="2400" b="0" i="0" u="none" strike="noStrike" cap="none" normalizeH="0" baseline="0" dirty="0" err="1">
                          <a:ln>
                            <a:noFill/>
                          </a:ln>
                          <a:solidFill>
                            <a:schemeClr val="tx1"/>
                          </a:solidFill>
                          <a:effectLst/>
                          <a:latin typeface="Arial" charset="0"/>
                          <a:cs typeface="Arial" charset="0"/>
                        </a:rPr>
                        <a:t>كهنة</a:t>
                      </a:r>
                      <a:r>
                        <a:rPr kumimoji="0" lang="ar-SA" sz="2400" b="0" i="0" u="none" strike="noStrike" cap="none" normalizeH="0" baseline="0" dirty="0">
                          <a:ln>
                            <a:noFill/>
                          </a:ln>
                          <a:solidFill>
                            <a:schemeClr val="tx1"/>
                          </a:solidFill>
                          <a:effectLst/>
                          <a:latin typeface="Arial" charset="0"/>
                          <a:cs typeface="Arial" charset="0"/>
                        </a:rPr>
                        <a:t> الحق </a:t>
                      </a:r>
                      <a:r>
                        <a:rPr kumimoji="0" lang="ar-SA" sz="2400" b="0" i="0" u="none" strike="noStrike" cap="none" normalizeH="0" baseline="0" dirty="0" err="1">
                          <a:ln>
                            <a:noFill/>
                          </a:ln>
                          <a:solidFill>
                            <a:schemeClr val="tx1"/>
                          </a:solidFill>
                          <a:effectLst/>
                          <a:latin typeface="Arial" charset="0"/>
                          <a:cs typeface="Arial" charset="0"/>
                        </a:rPr>
                        <a:t>الاﺮبعة</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ﻮﻋشرﻴﻦ</a:t>
                      </a:r>
                      <a:r>
                        <a:rPr kumimoji="0" lang="ar-SA" sz="2400" b="0" i="0" u="none" strike="noStrike" cap="none" normalizeH="0" baseline="0" dirty="0">
                          <a:ln>
                            <a:noFill/>
                          </a:ln>
                          <a:solidFill>
                            <a:schemeClr val="tx1"/>
                          </a:solidFill>
                          <a:effectLst/>
                          <a:latin typeface="Arial" charset="0"/>
                          <a:cs typeface="Arial" charset="0"/>
                        </a:rPr>
                        <a:t> قسيسا.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77889">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pitaio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n~a~cwmatoc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niou</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pijout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m~precbuteroc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12040" name="Group 40"/>
          <p:cNvGraphicFramePr>
            <a:graphicFrameLocks noGrp="1"/>
          </p:cNvGraphicFramePr>
          <p:nvPr/>
        </p:nvGraphicFramePr>
        <p:xfrm>
          <a:off x="1905000" y="22098"/>
          <a:ext cx="5334000" cy="641604"/>
        </p:xfrm>
        <a:graphic>
          <a:graphicData uri="http://schemas.openxmlformats.org/drawingml/2006/table">
            <a:tbl>
              <a:tblPr/>
              <a:tblGrid>
                <a:gridCol w="53340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les 24 </a:t>
                      </a:r>
                      <a:r>
                        <a:rPr kumimoji="0" lang="en-US" sz="1600" b="0" i="0" u="none" strike="noStrike" cap="none" normalizeH="0" baseline="0" dirty="0" err="1">
                          <a:ln>
                            <a:noFill/>
                          </a:ln>
                          <a:solidFill>
                            <a:schemeClr val="tx1"/>
                          </a:solidFill>
                          <a:effectLst/>
                          <a:latin typeface="Arial" charset="0"/>
                          <a:cs typeface="Arial" charset="0"/>
                        </a:rPr>
                        <a:t>prêtres</a:t>
                      </a: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الأربعة والعشرون قسيساُ</a:t>
                      </a: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6AE66B69-EC34-4301-A6BB-AC6204DF6C24}"/>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134593103"/>
      </p:ext>
    </p:extLst>
  </p:cSld>
  <p:clrMapOvr>
    <a:masterClrMapping/>
  </p:clrMapOvr>
  <p:transition/>
</p:sld>
</file>

<file path=ppt/slides/slide1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14071" name="Group 23"/>
          <p:cNvGraphicFramePr>
            <a:graphicFrameLocks noGrp="1"/>
          </p:cNvGraphicFramePr>
          <p:nvPr>
            <p:extLst>
              <p:ext uri="{D42A27DB-BD31-4B8C-83A1-F6EECF244321}">
                <p14:modId xmlns:p14="http://schemas.microsoft.com/office/powerpoint/2010/main" val="930290468"/>
              </p:ext>
            </p:extLst>
          </p:nvPr>
        </p:nvGraphicFramePr>
        <p:xfrm>
          <a:off x="0" y="349250"/>
          <a:ext cx="9144000" cy="4184650"/>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641520">
                <a:tc>
                  <a:txBody>
                    <a:bodyPr/>
                    <a:lstStyle/>
                    <a:p>
                      <a:pPr algn="ctr"/>
                      <a:r>
                        <a:rPr lang="fr-FR" sz="2400" b="0" i="0" u="none" strike="noStrike" kern="1200" baseline="0" dirty="0">
                          <a:solidFill>
                            <a:schemeClr val="tx1"/>
                          </a:solidFill>
                          <a:latin typeface="+mn-lt"/>
                          <a:ea typeface="+mn-ea"/>
                          <a:cs typeface="+mn-cs"/>
                        </a:rPr>
                        <a:t>Car ils sont proches de</a:t>
                      </a:r>
                    </a:p>
                    <a:p>
                      <a:pPr algn="ctr"/>
                      <a:r>
                        <a:rPr lang="fr-FR" sz="2400" b="0" i="0" u="none" strike="noStrike" kern="1200" baseline="0" dirty="0">
                          <a:solidFill>
                            <a:schemeClr val="tx1"/>
                          </a:solidFill>
                          <a:latin typeface="+mn-lt"/>
                          <a:ea typeface="+mn-ea"/>
                          <a:cs typeface="+mn-cs"/>
                        </a:rPr>
                        <a:t>Dieu, et à proximité de son</a:t>
                      </a:r>
                    </a:p>
                    <a:p>
                      <a:pPr algn="ctr"/>
                      <a:r>
                        <a:rPr lang="fr-FR" sz="2400" b="0" i="0" u="none" strike="noStrike" kern="1200" baseline="0" dirty="0">
                          <a:solidFill>
                            <a:schemeClr val="tx1"/>
                          </a:solidFill>
                          <a:latin typeface="+mn-lt"/>
                          <a:ea typeface="+mn-ea"/>
                          <a:cs typeface="+mn-cs"/>
                        </a:rPr>
                        <a:t>trône, ils le louent sans cesse,</a:t>
                      </a:r>
                    </a:p>
                    <a:p>
                      <a:pPr algn="ctr"/>
                      <a:r>
                        <a:rPr lang="fr-FR" sz="2400" b="0" i="0" u="none" strike="noStrike" kern="1200" baseline="0" dirty="0">
                          <a:solidFill>
                            <a:schemeClr val="tx1"/>
                          </a:solidFill>
                          <a:latin typeface="+mn-lt"/>
                          <a:ea typeface="+mn-ea"/>
                          <a:cs typeface="+mn-cs"/>
                        </a:rPr>
                        <a:t>le jour et la nuit.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أنهم قريبون من الله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وكائنون</a:t>
                      </a:r>
                      <a:r>
                        <a:rPr kumimoji="0" lang="ar-SA" sz="2400" b="0" i="0" u="none" strike="noStrike" cap="none" normalizeH="0" baseline="0" dirty="0">
                          <a:ln>
                            <a:noFill/>
                          </a:ln>
                          <a:solidFill>
                            <a:schemeClr val="tx1"/>
                          </a:solidFill>
                          <a:effectLst/>
                          <a:latin typeface="Arial" charset="0"/>
                          <a:cs typeface="Arial" charset="0"/>
                        </a:rPr>
                        <a:t> أمام كرسيه</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يسبحون </a:t>
                      </a:r>
                      <a:r>
                        <a:rPr kumimoji="0" lang="ar-SA" sz="2400" b="0" i="0" u="none" strike="noStrike" cap="none" normalizeH="0" baseline="0" dirty="0" err="1">
                          <a:ln>
                            <a:noFill/>
                          </a:ln>
                          <a:solidFill>
                            <a:schemeClr val="tx1"/>
                          </a:solidFill>
                          <a:effectLst/>
                          <a:latin typeface="Arial" charset="0"/>
                          <a:cs typeface="Arial" charset="0"/>
                        </a:rPr>
                        <a:t>بلافتور</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النهار والليل.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3130">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ceqent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nahren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pefy~ronoc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oumetatmounk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pie~jwrh</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87963560"/>
      </p:ext>
    </p:extLst>
  </p:cSld>
  <p:clrMapOvr>
    <a:masterClrMapping/>
  </p:clrMapOvr>
  <p:transition/>
</p:sld>
</file>

<file path=ppt/slides/slide1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16128" name="Group 32"/>
          <p:cNvGraphicFramePr>
            <a:graphicFrameLocks noGrp="1"/>
          </p:cNvGraphicFramePr>
          <p:nvPr>
            <p:extLst>
              <p:ext uri="{D42A27DB-BD31-4B8C-83A1-F6EECF244321}">
                <p14:modId xmlns:p14="http://schemas.microsoft.com/office/powerpoint/2010/main" val="3374146967"/>
              </p:ext>
            </p:extLst>
          </p:nvPr>
        </p:nvGraphicFramePr>
        <p:xfrm>
          <a:off x="0" y="171450"/>
          <a:ext cx="9144000" cy="4398264"/>
        </p:xfrm>
        <a:graphic>
          <a:graphicData uri="http://schemas.openxmlformats.org/drawingml/2006/table">
            <a:tbl>
              <a:tblPr/>
              <a:tblGrid>
                <a:gridCol w="5455664">
                  <a:extLst>
                    <a:ext uri="{9D8B030D-6E8A-4147-A177-3AD203B41FA5}">
                      <a16:colId xmlns:a16="http://schemas.microsoft.com/office/drawing/2014/main" val="20000"/>
                    </a:ext>
                  </a:extLst>
                </a:gridCol>
                <a:gridCol w="3688336">
                  <a:extLst>
                    <a:ext uri="{9D8B030D-6E8A-4147-A177-3AD203B41FA5}">
                      <a16:colId xmlns:a16="http://schemas.microsoft.com/office/drawing/2014/main" val="20001"/>
                    </a:ext>
                  </a:extLst>
                </a:gridCol>
              </a:tblGrid>
              <a:tr h="2025396">
                <a:tc>
                  <a:txBody>
                    <a:bodyPr/>
                    <a:lstStyle/>
                    <a:p>
                      <a:pPr algn="ctr"/>
                      <a:r>
                        <a:rPr lang="fr-FR" sz="2400" b="0" i="0" u="none" strike="noStrike" kern="1200" baseline="0" dirty="0">
                          <a:solidFill>
                            <a:schemeClr val="tx1"/>
                          </a:solidFill>
                          <a:latin typeface="+mn-lt"/>
                          <a:ea typeface="+mn-ea"/>
                          <a:cs typeface="+mn-cs"/>
                        </a:rPr>
                        <a:t>Ils sont assis sur les vingt-quatre</a:t>
                      </a:r>
                    </a:p>
                    <a:p>
                      <a:pPr algn="ctr"/>
                      <a:r>
                        <a:rPr lang="fr-FR" sz="2400" b="0" i="0" u="none" strike="noStrike" kern="1200" baseline="0" dirty="0">
                          <a:solidFill>
                            <a:schemeClr val="tx1"/>
                          </a:solidFill>
                          <a:latin typeface="+mn-lt"/>
                          <a:ea typeface="+mn-ea"/>
                          <a:cs typeface="+mn-cs"/>
                        </a:rPr>
                        <a:t>trônes, avec des couronnes sur leur tête, et des encensoirs d'or dans</a:t>
                      </a:r>
                    </a:p>
                    <a:p>
                      <a:pPr algn="ctr"/>
                      <a:r>
                        <a:rPr lang="fr-FR" sz="2400" b="0" i="0" u="none" strike="noStrike" kern="1200" baseline="0" dirty="0">
                          <a:solidFill>
                            <a:schemeClr val="tx1"/>
                          </a:solidFill>
                          <a:latin typeface="+mn-lt"/>
                          <a:ea typeface="+mn-ea"/>
                          <a:cs typeface="+mn-cs"/>
                        </a:rPr>
                        <a:t>leurs mains, pleins d'encens choisi.</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جالسين على </a:t>
                      </a:r>
                      <a:r>
                        <a:rPr kumimoji="0" lang="ar-SA" sz="2400" b="0" i="0" u="none" strike="noStrike" cap="none" normalizeH="0" baseline="0" dirty="0" err="1">
                          <a:ln>
                            <a:noFill/>
                          </a:ln>
                          <a:solidFill>
                            <a:schemeClr val="tx1"/>
                          </a:solidFill>
                          <a:effectLst/>
                          <a:latin typeface="Arial" charset="0"/>
                          <a:cs typeface="Arial" charset="0"/>
                        </a:rPr>
                        <a:t>الاﺮبعة</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ﻮﻋشرﻴﻦ</a:t>
                      </a:r>
                      <a:r>
                        <a:rPr kumimoji="0" lang="ar-SA" sz="2400" b="0" i="0" u="none" strike="noStrike" cap="none" normalizeH="0" baseline="0" dirty="0">
                          <a:ln>
                            <a:noFill/>
                          </a:ln>
                          <a:solidFill>
                            <a:schemeClr val="tx1"/>
                          </a:solidFill>
                          <a:effectLst/>
                          <a:latin typeface="Arial" charset="0"/>
                          <a:cs typeface="Arial" charset="0"/>
                        </a:rPr>
                        <a:t> كرسيا </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وأكاليل على رؤوسهم.</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وجامات ذهب بأيديهم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مملوءة بخورا مختارا.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0078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jout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n~y~ronoc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han,~lom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hanvua~l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noujij</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eumeh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n~c~yoinoufi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efcwtp</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7357032"/>
      </p:ext>
    </p:extLst>
  </p:cSld>
  <p:clrMapOvr>
    <a:masterClrMapping/>
  </p:clrMapOvr>
  <p:transition/>
</p:sld>
</file>

<file path=ppt/slides/slide1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18173" name="Group 29"/>
          <p:cNvGraphicFramePr>
            <a:graphicFrameLocks noGrp="1"/>
          </p:cNvGraphicFramePr>
          <p:nvPr>
            <p:extLst>
              <p:ext uri="{D42A27DB-BD31-4B8C-83A1-F6EECF244321}">
                <p14:modId xmlns:p14="http://schemas.microsoft.com/office/powerpoint/2010/main" val="1350792485"/>
              </p:ext>
            </p:extLst>
          </p:nvPr>
        </p:nvGraphicFramePr>
        <p:xfrm>
          <a:off x="0" y="203200"/>
          <a:ext cx="9144000" cy="4370578"/>
        </p:xfrm>
        <a:graphic>
          <a:graphicData uri="http://schemas.openxmlformats.org/drawingml/2006/table">
            <a:tbl>
              <a:tblPr/>
              <a:tblGrid>
                <a:gridCol w="5301983">
                  <a:extLst>
                    <a:ext uri="{9D8B030D-6E8A-4147-A177-3AD203B41FA5}">
                      <a16:colId xmlns:a16="http://schemas.microsoft.com/office/drawing/2014/main" val="20000"/>
                    </a:ext>
                  </a:extLst>
                </a:gridCol>
                <a:gridCol w="3842017">
                  <a:extLst>
                    <a:ext uri="{9D8B030D-6E8A-4147-A177-3AD203B41FA5}">
                      <a16:colId xmlns:a16="http://schemas.microsoft.com/office/drawing/2014/main" val="20001"/>
                    </a:ext>
                  </a:extLst>
                </a:gridCol>
              </a:tblGrid>
              <a:tr h="1870582">
                <a:tc>
                  <a:txBody>
                    <a:bodyPr/>
                    <a:lstStyle/>
                    <a:p>
                      <a:pPr algn="ctr"/>
                      <a:r>
                        <a:rPr lang="fr-FR" sz="2400" b="0" i="0" u="none" strike="noStrike" kern="1200" baseline="0" dirty="0">
                          <a:solidFill>
                            <a:schemeClr val="tx1"/>
                          </a:solidFill>
                          <a:latin typeface="+mn-lt"/>
                          <a:ea typeface="+mn-ea"/>
                          <a:cs typeface="+mn-cs"/>
                        </a:rPr>
                        <a:t>Qui sont les prières, des</a:t>
                      </a:r>
                    </a:p>
                    <a:p>
                      <a:pPr algn="ctr"/>
                      <a:r>
                        <a:rPr lang="fr-FR" sz="2400" b="0" i="0" u="none" strike="noStrike" kern="1200" baseline="0" dirty="0">
                          <a:solidFill>
                            <a:schemeClr val="tx1"/>
                          </a:solidFill>
                          <a:latin typeface="+mn-lt"/>
                          <a:ea typeface="+mn-ea"/>
                          <a:cs typeface="+mn-cs"/>
                        </a:rPr>
                        <a:t>saints qui sont sur terre, et ils</a:t>
                      </a:r>
                    </a:p>
                    <a:p>
                      <a:pPr algn="ctr"/>
                      <a:r>
                        <a:rPr lang="fr-FR" sz="2400" b="0" i="0" u="none" strike="noStrike" kern="1200" baseline="0" dirty="0">
                          <a:solidFill>
                            <a:schemeClr val="tx1"/>
                          </a:solidFill>
                          <a:latin typeface="+mn-lt"/>
                          <a:ea typeface="+mn-ea"/>
                          <a:cs typeface="+mn-cs"/>
                        </a:rPr>
                        <a:t>les présentent au véritable</a:t>
                      </a:r>
                    </a:p>
                    <a:p>
                      <a:pPr algn="ctr"/>
                      <a:r>
                        <a:rPr lang="fr-FR" sz="2400" b="0" i="0" u="none" strike="noStrike" kern="1200" baseline="0" dirty="0">
                          <a:solidFill>
                            <a:schemeClr val="tx1"/>
                          </a:solidFill>
                          <a:latin typeface="+mn-lt"/>
                          <a:ea typeface="+mn-ea"/>
                          <a:cs typeface="+mn-cs"/>
                        </a:rPr>
                        <a:t>Agneau.</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هو صلوات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القديسين الذين على الأرض.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يقدمونها الى</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الحمل </a:t>
                      </a:r>
                      <a:r>
                        <a:rPr kumimoji="0" lang="ar-SA" sz="2400" b="0" i="0" u="none" strike="noStrike" cap="none" normalizeH="0" baseline="0" dirty="0" err="1">
                          <a:ln>
                            <a:noFill/>
                          </a:ln>
                          <a:solidFill>
                            <a:schemeClr val="tx1"/>
                          </a:solidFill>
                          <a:effectLst/>
                          <a:latin typeface="Arial" charset="0"/>
                          <a:cs typeface="Arial" charset="0"/>
                        </a:rPr>
                        <a:t>الحقيقى</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9996">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ne </a:t>
                      </a:r>
                      <a:r>
                        <a:rPr kumimoji="0" lang="en-US" sz="3600" b="0" i="0" u="none" strike="noStrike" cap="none" normalizeH="0" baseline="0" dirty="0" err="1">
                          <a:ln>
                            <a:noFill/>
                          </a:ln>
                          <a:solidFill>
                            <a:srgbClr val="FFFF00"/>
                          </a:solidFill>
                          <a:effectLst/>
                          <a:latin typeface="Coptic1" pitchFamily="2" charset="0"/>
                          <a:cs typeface="Arial" charset="0"/>
                        </a:rPr>
                        <a:t>niproceu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euerp~rockunin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pihi</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57554414"/>
      </p:ext>
    </p:extLst>
  </p:cSld>
  <p:clrMapOvr>
    <a:masterClrMapping/>
  </p:clrMapOvr>
  <p:transition/>
</p:sld>
</file>

<file path=ppt/slides/slide1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20221" name="Group 29"/>
          <p:cNvGraphicFramePr>
            <a:graphicFrameLocks noGrp="1"/>
          </p:cNvGraphicFramePr>
          <p:nvPr>
            <p:extLst>
              <p:ext uri="{D42A27DB-BD31-4B8C-83A1-F6EECF244321}">
                <p14:modId xmlns:p14="http://schemas.microsoft.com/office/powerpoint/2010/main" val="260630760"/>
              </p:ext>
            </p:extLst>
          </p:nvPr>
        </p:nvGraphicFramePr>
        <p:xfrm>
          <a:off x="0" y="285750"/>
          <a:ext cx="9144000" cy="4343471"/>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751147">
                <a:tc>
                  <a:txBody>
                    <a:bodyPr/>
                    <a:lstStyle/>
                    <a:p>
                      <a:pPr algn="ctr"/>
                      <a:r>
                        <a:rPr lang="fr-FR" sz="2400" b="0" i="0" u="none" strike="noStrike" kern="1200" baseline="0" dirty="0">
                          <a:solidFill>
                            <a:schemeClr val="tx1"/>
                          </a:solidFill>
                          <a:latin typeface="+mn-lt"/>
                          <a:ea typeface="+mn-ea"/>
                          <a:cs typeface="+mn-cs"/>
                        </a:rPr>
                        <a:t>Et ceux qui vivent sur la terre, </a:t>
                      </a:r>
                    </a:p>
                    <a:p>
                      <a:pPr algn="ctr"/>
                      <a:r>
                        <a:rPr lang="fr-FR" sz="2400" b="0" i="0" u="none" strike="noStrike" kern="1200" baseline="0" dirty="0">
                          <a:solidFill>
                            <a:schemeClr val="tx1"/>
                          </a:solidFill>
                          <a:latin typeface="+mn-lt"/>
                          <a:ea typeface="+mn-ea"/>
                          <a:cs typeface="+mn-cs"/>
                        </a:rPr>
                        <a:t>leurs noms sont révélés,</a:t>
                      </a:r>
                    </a:p>
                    <a:p>
                      <a:pPr algn="ctr"/>
                      <a:r>
                        <a:rPr lang="fr-FR" sz="2400" b="0" i="0" u="none" strike="noStrike" kern="1200" baseline="0" dirty="0">
                          <a:solidFill>
                            <a:schemeClr val="tx1"/>
                          </a:solidFill>
                          <a:latin typeface="+mn-lt"/>
                          <a:ea typeface="+mn-ea"/>
                          <a:cs typeface="+mn-cs"/>
                        </a:rPr>
                        <a:t>ils demandent au Seigneur pour eux, </a:t>
                      </a:r>
                    </a:p>
                    <a:p>
                      <a:pPr algn="ctr"/>
                      <a:r>
                        <a:rPr lang="fr-FR" sz="2400" b="0" i="0" u="none" strike="noStrike" kern="1200" baseline="0" dirty="0">
                          <a:solidFill>
                            <a:schemeClr val="tx1"/>
                          </a:solidFill>
                          <a:latin typeface="+mn-lt"/>
                          <a:ea typeface="+mn-ea"/>
                          <a:cs typeface="+mn-cs"/>
                        </a:rPr>
                        <a:t>car ils sont proches de Dieu.</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الذين يظهرون أسماءهم وهم كائنون على الأرض يطلبون من الرب عنهم من أجل أنهم قريبون من الله.</a:t>
                      </a:r>
                      <a:endParaRPr kumimoji="0" lang="en-US"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47851">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eynaouwnh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eusop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cenatwbh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eube</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ceqent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e~V~nou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03069770"/>
      </p:ext>
    </p:extLst>
  </p:cSld>
  <p:clrMapOvr>
    <a:masterClrMapping/>
  </p:clrMapOvr>
  <p:transition/>
</p:sld>
</file>

<file path=ppt/slides/slide1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22266" name="Group 26"/>
          <p:cNvGraphicFramePr>
            <a:graphicFrameLocks noGrp="1"/>
          </p:cNvGraphicFramePr>
          <p:nvPr>
            <p:extLst>
              <p:ext uri="{D42A27DB-BD31-4B8C-83A1-F6EECF244321}">
                <p14:modId xmlns:p14="http://schemas.microsoft.com/office/powerpoint/2010/main" val="3326924697"/>
              </p:ext>
            </p:extLst>
          </p:nvPr>
        </p:nvGraphicFramePr>
        <p:xfrm>
          <a:off x="0" y="184150"/>
          <a:ext cx="9144000" cy="4367784"/>
        </p:xfrm>
        <a:graphic>
          <a:graphicData uri="http://schemas.openxmlformats.org/drawingml/2006/table">
            <a:tbl>
              <a:tblPr/>
              <a:tblGrid>
                <a:gridCol w="5657850">
                  <a:extLst>
                    <a:ext uri="{9D8B030D-6E8A-4147-A177-3AD203B41FA5}">
                      <a16:colId xmlns:a16="http://schemas.microsoft.com/office/drawing/2014/main" val="20000"/>
                    </a:ext>
                  </a:extLst>
                </a:gridCol>
                <a:gridCol w="3486150">
                  <a:extLst>
                    <a:ext uri="{9D8B030D-6E8A-4147-A177-3AD203B41FA5}">
                      <a16:colId xmlns:a16="http://schemas.microsoft.com/office/drawing/2014/main" val="20001"/>
                    </a:ext>
                  </a:extLst>
                </a:gridCol>
              </a:tblGrid>
              <a:tr h="1728980">
                <a:tc>
                  <a:txBody>
                    <a:bodyPr/>
                    <a:lstStyle/>
                    <a:p>
                      <a:pPr algn="ctr"/>
                      <a:r>
                        <a:rPr lang="fr-FR" sz="2400" b="0" i="0" u="none" strike="noStrike" kern="1200" baseline="0" dirty="0">
                          <a:solidFill>
                            <a:schemeClr val="tx1"/>
                          </a:solidFill>
                          <a:latin typeface="+mn-lt"/>
                          <a:ea typeface="+mn-ea"/>
                          <a:cs typeface="+mn-cs"/>
                        </a:rPr>
                        <a:t>Intercédez pour nous, les prêtres de vérité,  les vingt-quatre vieillards, </a:t>
                      </a:r>
                    </a:p>
                    <a:p>
                      <a:pPr algn="ctr"/>
                      <a:r>
                        <a:rPr lang="fr-FR" sz="2400" b="0" i="0" u="none" strike="noStrike" kern="1200" baseline="0" dirty="0">
                          <a:solidFill>
                            <a:schemeClr val="tx1"/>
                          </a:solidFill>
                          <a:latin typeface="+mn-lt"/>
                          <a:ea typeface="+mn-ea"/>
                          <a:cs typeface="+mn-cs"/>
                        </a:rPr>
                        <a:t>pour qu’Il nous pardonne nos péchés.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اشفعوا فينا أمام الرب </a:t>
                      </a:r>
                      <a:endParaRPr kumimoji="0" lang="en-CA"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يا كهنة الحق الاﺮبعة ﻮﻋشرﻴﻦ قسيسا </a:t>
                      </a:r>
                      <a:endParaRPr kumimoji="0" lang="en-CA"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ليغفر لنا خطايانا.</a:t>
                      </a:r>
                      <a:endParaRPr kumimoji="0" lang="en-US"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2319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niou</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pijout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m~precbuteroc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203E6E2B-1DB0-4DA7-BC4C-BEBB354B9FA8}"/>
              </a:ext>
            </a:extLst>
          </p:cNvPr>
          <p:cNvSpPr>
            <a:spLocks noChangeArrowheads="1"/>
          </p:cNvSpPr>
          <p:nvPr/>
        </p:nvSpPr>
        <p:spPr bwMode="auto">
          <a:xfrm>
            <a:off x="5791200"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A4B4FCF6-D3B3-400E-9810-A4A348A56A51}"/>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906573030"/>
      </p:ext>
    </p:extLst>
  </p:cSld>
  <p:clrMapOvr>
    <a:masterClrMapping/>
  </p:clrMapOvr>
  <p:transition/>
</p:sld>
</file>

<file path=ppt/slides/slide1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14642" name="Group 50"/>
          <p:cNvGraphicFramePr>
            <a:graphicFrameLocks noGrp="1"/>
          </p:cNvGraphicFramePr>
          <p:nvPr>
            <p:extLst>
              <p:ext uri="{D42A27DB-BD31-4B8C-83A1-F6EECF244321}">
                <p14:modId xmlns:p14="http://schemas.microsoft.com/office/powerpoint/2010/main" val="1818780509"/>
              </p:ext>
            </p:extLst>
          </p:nvPr>
        </p:nvGraphicFramePr>
        <p:xfrm>
          <a:off x="0" y="787400"/>
          <a:ext cx="9105900" cy="3962400"/>
        </p:xfrm>
        <a:graphic>
          <a:graphicData uri="http://schemas.openxmlformats.org/drawingml/2006/table">
            <a:tbl>
              <a:tblPr/>
              <a:tblGrid>
                <a:gridCol w="5662492">
                  <a:extLst>
                    <a:ext uri="{9D8B030D-6E8A-4147-A177-3AD203B41FA5}">
                      <a16:colId xmlns:a16="http://schemas.microsoft.com/office/drawing/2014/main" val="20000"/>
                    </a:ext>
                  </a:extLst>
                </a:gridCol>
                <a:gridCol w="3443408">
                  <a:extLst>
                    <a:ext uri="{9D8B030D-6E8A-4147-A177-3AD203B41FA5}">
                      <a16:colId xmlns:a16="http://schemas.microsoft.com/office/drawing/2014/main" val="20001"/>
                    </a:ext>
                  </a:extLst>
                </a:gridCol>
              </a:tblGrid>
              <a:tr h="1879655">
                <a:tc>
                  <a:txBody>
                    <a:bodyPr/>
                    <a:lstStyle/>
                    <a:p>
                      <a:pPr algn="ctr"/>
                      <a:r>
                        <a:rPr lang="fr-FR" sz="2400" b="0" i="0" u="none" strike="noStrike" kern="1200" baseline="0" dirty="0">
                          <a:solidFill>
                            <a:schemeClr val="tx1"/>
                          </a:solidFill>
                          <a:latin typeface="+mn-lt"/>
                          <a:ea typeface="+mn-ea"/>
                          <a:cs typeface="+mn-cs"/>
                        </a:rPr>
                        <a:t>Nul parmi les nés d’une</a:t>
                      </a:r>
                    </a:p>
                    <a:p>
                      <a:pPr algn="ctr"/>
                      <a:r>
                        <a:rPr lang="fr-FR" sz="2400" b="0" i="0" u="none" strike="noStrike" kern="1200" baseline="0" dirty="0">
                          <a:solidFill>
                            <a:schemeClr val="tx1"/>
                          </a:solidFill>
                          <a:latin typeface="+mn-lt"/>
                          <a:ea typeface="+mn-ea"/>
                          <a:cs typeface="+mn-cs"/>
                        </a:rPr>
                        <a:t>femme ne te ressemble. </a:t>
                      </a:r>
                    </a:p>
                    <a:p>
                      <a:pPr algn="ctr"/>
                      <a:r>
                        <a:rPr lang="fr-FR" sz="2400" b="0" i="0" u="none" strike="noStrike" kern="1200" baseline="0" dirty="0">
                          <a:solidFill>
                            <a:schemeClr val="tx1"/>
                          </a:solidFill>
                          <a:latin typeface="+mn-lt"/>
                          <a:ea typeface="+mn-ea"/>
                          <a:cs typeface="+mn-cs"/>
                        </a:rPr>
                        <a:t>Tu es grand parmi les saints </a:t>
                      </a:r>
                    </a:p>
                    <a:p>
                      <a:pPr algn="ctr"/>
                      <a:r>
                        <a:rPr lang="fr-FR" sz="2400" b="0" i="0" u="none" strike="noStrike" kern="1200" baseline="0" dirty="0">
                          <a:solidFill>
                            <a:schemeClr val="tx1"/>
                          </a:solidFill>
                          <a:latin typeface="+mn-lt"/>
                          <a:ea typeface="+mn-ea"/>
                          <a:cs typeface="+mn-cs"/>
                        </a:rPr>
                        <a:t>ô Jean-Baptiste.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لم يقم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مواليد النساء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من </a:t>
                      </a:r>
                      <a:r>
                        <a:rPr kumimoji="0" lang="ar-EG" sz="2400" b="0" i="0" u="none" strike="noStrike" cap="none" normalizeH="0" baseline="0" dirty="0" err="1">
                          <a:ln>
                            <a:noFill/>
                          </a:ln>
                          <a:solidFill>
                            <a:schemeClr val="tx1"/>
                          </a:solidFill>
                          <a:effectLst/>
                          <a:latin typeface="Arial" charset="0"/>
                          <a:cs typeface="Arial" charset="0"/>
                        </a:rPr>
                        <a:t>يشبهك.انت</a:t>
                      </a:r>
                      <a:r>
                        <a:rPr kumimoji="0" lang="ar-EG" sz="2400" b="0" i="0" u="none" strike="noStrike" cap="none" normalizeH="0" baseline="0" dirty="0">
                          <a:ln>
                            <a:noFill/>
                          </a:ln>
                          <a:solidFill>
                            <a:schemeClr val="tx1"/>
                          </a:solidFill>
                          <a:effectLst/>
                          <a:latin typeface="Arial" charset="0"/>
                          <a:cs typeface="Arial" charset="0"/>
                        </a:rPr>
                        <a:t> عظيم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جميع القديسين. </a:t>
                      </a:r>
                      <a:r>
                        <a:rPr kumimoji="0" lang="ar-EG" sz="2400" b="0" i="0" u="none" strike="noStrike" cap="none" normalizeH="0" baseline="0" dirty="0" err="1">
                          <a:ln>
                            <a:noFill/>
                          </a:ln>
                          <a:solidFill>
                            <a:schemeClr val="tx1"/>
                          </a:solidFill>
                          <a:effectLst/>
                          <a:latin typeface="Arial" charset="0"/>
                          <a:cs typeface="Arial" charset="0"/>
                        </a:rPr>
                        <a:t>يايوحنا</a:t>
                      </a:r>
                      <a:r>
                        <a:rPr kumimoji="0" lang="ar-EG" sz="2400" b="0" i="0" u="none" strike="noStrike" cap="none" normalizeH="0" baseline="0" dirty="0">
                          <a:ln>
                            <a:noFill/>
                          </a:ln>
                          <a:solidFill>
                            <a:schemeClr val="tx1"/>
                          </a:solidFill>
                          <a:effectLst/>
                          <a:latin typeface="Arial" charset="0"/>
                          <a:cs typeface="Arial" charset="0"/>
                        </a:rPr>
                        <a:t> المعمدان</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82745">
                <a:tc gridSpan="2">
                  <a:txBody>
                    <a:bodyPr/>
                    <a:lstStyle/>
                    <a:p>
                      <a:pPr marL="0" marR="0" lvl="0" indent="0" algn="ctr" defTabSz="914400" rtl="0" eaLnBrk="1" fontAlgn="base" latinLnBrk="0" hangingPunct="1">
                        <a:lnSpc>
                          <a:spcPct val="7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twnf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nijinmici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7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nihiomi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efo~ni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7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7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piref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wmc</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14618" name="Group 26"/>
          <p:cNvGraphicFramePr>
            <a:graphicFrameLocks noGrp="1"/>
          </p:cNvGraphicFramePr>
          <p:nvPr>
            <p:extLst>
              <p:ext uri="{D42A27DB-BD31-4B8C-83A1-F6EECF244321}">
                <p14:modId xmlns:p14="http://schemas.microsoft.com/office/powerpoint/2010/main" val="1313560313"/>
              </p:ext>
            </p:extLst>
          </p:nvPr>
        </p:nvGraphicFramePr>
        <p:xfrm>
          <a:off x="1524000" y="13970"/>
          <a:ext cx="6096000" cy="678180"/>
        </p:xfrm>
        <a:graphic>
          <a:graphicData uri="http://schemas.openxmlformats.org/drawingml/2006/table">
            <a:tbl>
              <a:tblPr/>
              <a:tblGrid>
                <a:gridCol w="60960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saint Jean-Baptiste</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600" b="0" i="0" u="none" strike="noStrike" cap="none" normalizeH="0" baseline="0" dirty="0" err="1">
                          <a:ln>
                            <a:noFill/>
                          </a:ln>
                          <a:solidFill>
                            <a:schemeClr val="tx1"/>
                          </a:solidFill>
                          <a:effectLst/>
                          <a:latin typeface="Arial" charset="0"/>
                          <a:cs typeface="Arial" charset="0"/>
                        </a:rPr>
                        <a:t>ذكصولوجية</a:t>
                      </a:r>
                      <a:r>
                        <a:rPr kumimoji="0" lang="ar-EG" sz="2000" b="0" i="0" u="none" strike="noStrike" cap="none" normalizeH="0" baseline="0" dirty="0">
                          <a:ln>
                            <a:noFill/>
                          </a:ln>
                          <a:solidFill>
                            <a:schemeClr val="tx1"/>
                          </a:solidFill>
                          <a:effectLst/>
                          <a:latin typeface="Arial" charset="0"/>
                          <a:cs typeface="Arial" charset="0"/>
                        </a:rPr>
                        <a:t> </a:t>
                      </a:r>
                      <a:r>
                        <a:rPr kumimoji="0" lang="ar-EG" sz="1600" b="0" i="0" u="none" strike="noStrike" cap="none" normalizeH="0" baseline="0" dirty="0">
                          <a:ln>
                            <a:noFill/>
                          </a:ln>
                          <a:solidFill>
                            <a:schemeClr val="tx1"/>
                          </a:solidFill>
                          <a:effectLst/>
                          <a:latin typeface="Arial" charset="0"/>
                          <a:cs typeface="Arial" charset="0"/>
                        </a:rPr>
                        <a:t>يوحنا المعمدان</a:t>
                      </a:r>
                      <a:endParaRPr kumimoji="0" lang="en-CA" sz="16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table, brun, éléphant, décoré&#10;&#10;Description générée automatiquement">
            <a:extLst>
              <a:ext uri="{FF2B5EF4-FFF2-40B4-BE49-F238E27FC236}">
                <a16:creationId xmlns:a16="http://schemas.microsoft.com/office/drawing/2014/main" id="{2FFA085F-076F-4705-9095-E74631291F2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240550" y="3429000"/>
            <a:ext cx="903449" cy="1714500"/>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7F99BD54-EFB0-4DE3-AFDE-5184A245BABA}"/>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053865649"/>
      </p:ext>
    </p:extLst>
  </p:cSld>
  <p:clrMapOvr>
    <a:masterClrMapping/>
  </p:clrMapOvr>
  <p:transition/>
</p:sld>
</file>

<file path=ppt/slides/slide1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16682" name="Group 42"/>
          <p:cNvGraphicFramePr>
            <a:graphicFrameLocks noGrp="1"/>
          </p:cNvGraphicFramePr>
          <p:nvPr>
            <p:extLst>
              <p:ext uri="{D42A27DB-BD31-4B8C-83A1-F6EECF244321}">
                <p14:modId xmlns:p14="http://schemas.microsoft.com/office/powerpoint/2010/main" val="3270830441"/>
              </p:ext>
            </p:extLst>
          </p:nvPr>
        </p:nvGraphicFramePr>
        <p:xfrm>
          <a:off x="0" y="192881"/>
          <a:ext cx="9144000" cy="4367784"/>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531620">
                <a:tc>
                  <a:txBody>
                    <a:bodyPr/>
                    <a:lstStyle/>
                    <a:p>
                      <a:pPr algn="ctr"/>
                      <a:r>
                        <a:rPr lang="fr-FR" sz="2400" b="0" i="0" u="none" strike="noStrike" kern="1200" baseline="0" dirty="0">
                          <a:solidFill>
                            <a:schemeClr val="tx1"/>
                          </a:solidFill>
                          <a:latin typeface="+mn-lt"/>
                          <a:ea typeface="+mn-ea"/>
                          <a:cs typeface="+mn-cs"/>
                        </a:rPr>
                        <a:t>Tu es plus qu’un</a:t>
                      </a:r>
                    </a:p>
                    <a:p>
                      <a:pPr algn="ctr"/>
                      <a:r>
                        <a:rPr lang="fr-FR" sz="2400" b="0" i="0" u="none" strike="noStrike" kern="1200" baseline="0" dirty="0">
                          <a:solidFill>
                            <a:schemeClr val="tx1"/>
                          </a:solidFill>
                          <a:latin typeface="+mn-lt"/>
                          <a:ea typeface="+mn-ea"/>
                          <a:cs typeface="+mn-cs"/>
                        </a:rPr>
                        <a:t>prophète, tu es élevé dans</a:t>
                      </a:r>
                    </a:p>
                    <a:p>
                      <a:pPr algn="ctr"/>
                      <a:r>
                        <a:rPr lang="fr-FR" sz="2400" b="0" i="0" u="none" strike="noStrike" kern="1200" baseline="0" dirty="0">
                          <a:solidFill>
                            <a:schemeClr val="tx1"/>
                          </a:solidFill>
                          <a:latin typeface="+mn-lt"/>
                          <a:ea typeface="+mn-ea"/>
                          <a:cs typeface="+mn-cs"/>
                        </a:rPr>
                        <a:t>la piété tu es l’ami de</a:t>
                      </a:r>
                    </a:p>
                    <a:p>
                      <a:pPr algn="ctr"/>
                      <a:r>
                        <a:rPr lang="fr-FR" sz="2400" b="0" i="0" u="none" strike="noStrike" kern="1200" baseline="0" dirty="0">
                          <a:solidFill>
                            <a:schemeClr val="tx1"/>
                          </a:solidFill>
                          <a:latin typeface="+mn-lt"/>
                          <a:ea typeface="+mn-ea"/>
                          <a:cs typeface="+mn-cs"/>
                        </a:rPr>
                        <a:t>l’époux agneau de Dieu.</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أنت افضل من </a:t>
                      </a:r>
                      <a:r>
                        <a:rPr kumimoji="0" lang="ar-EG" sz="2800" b="0" i="0" u="none" strike="noStrike" cap="none" normalizeH="0" baseline="0" dirty="0" err="1">
                          <a:ln>
                            <a:noFill/>
                          </a:ln>
                          <a:solidFill>
                            <a:schemeClr val="tx1"/>
                          </a:solidFill>
                          <a:effectLst/>
                          <a:latin typeface="Arial" charset="0"/>
                          <a:cs typeface="Arial" charset="0"/>
                        </a:rPr>
                        <a:t>نبى</a:t>
                      </a:r>
                      <a:r>
                        <a:rPr kumimoji="0" lang="ar-EG"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تعاليت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البر.</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أنت هو صديق الختن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حمل الله</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6138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m~p~rov</a:t>
                      </a:r>
                      <a:r>
                        <a:rPr kumimoji="0" lang="en-US" sz="36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p~s~v</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m~pipatselet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pihi</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able, brun, éléphant, décoré&#10;&#10;Description générée automatiquement">
            <a:extLst>
              <a:ext uri="{FF2B5EF4-FFF2-40B4-BE49-F238E27FC236}">
                <a16:creationId xmlns:a16="http://schemas.microsoft.com/office/drawing/2014/main" id="{1801338C-90A0-4A7E-A1FE-7B7F426D9E5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99630" y="2971800"/>
            <a:ext cx="1144369" cy="2171700"/>
          </a:xfrm>
          <a:prstGeom prst="rect">
            <a:avLst/>
          </a:prstGeom>
        </p:spPr>
      </p:pic>
    </p:spTree>
    <p:extLst>
      <p:ext uri="{BB962C8B-B14F-4D97-AF65-F5344CB8AC3E}">
        <p14:creationId xmlns:p14="http://schemas.microsoft.com/office/powerpoint/2010/main" val="3986887819"/>
      </p:ext>
    </p:extLst>
  </p:cSld>
  <p:clrMapOvr>
    <a:masterClrMapping/>
  </p:clrMapOvr>
  <p:transition/>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0347" name="Group 59"/>
          <p:cNvGraphicFramePr>
            <a:graphicFrameLocks noGrp="1"/>
          </p:cNvGraphicFramePr>
          <p:nvPr>
            <p:ph type="tbl" idx="1"/>
            <p:extLst>
              <p:ext uri="{D42A27DB-BD31-4B8C-83A1-F6EECF244321}">
                <p14:modId xmlns:p14="http://schemas.microsoft.com/office/powerpoint/2010/main" val="2455261653"/>
              </p:ext>
            </p:extLst>
          </p:nvPr>
        </p:nvGraphicFramePr>
        <p:xfrm>
          <a:off x="0" y="508000"/>
          <a:ext cx="9144000" cy="3624072"/>
        </p:xfrm>
        <a:graphic>
          <a:graphicData uri="http://schemas.openxmlformats.org/drawingml/2006/table">
            <a:tbl>
              <a:tblPr/>
              <a:tblGrid>
                <a:gridCol w="3105150">
                  <a:extLst>
                    <a:ext uri="{9D8B030D-6E8A-4147-A177-3AD203B41FA5}">
                      <a16:colId xmlns:a16="http://schemas.microsoft.com/office/drawing/2014/main" val="20000"/>
                    </a:ext>
                  </a:extLst>
                </a:gridCol>
                <a:gridCol w="3467100">
                  <a:extLst>
                    <a:ext uri="{9D8B030D-6E8A-4147-A177-3AD203B41FA5}">
                      <a16:colId xmlns:a16="http://schemas.microsoft.com/office/drawing/2014/main" val="20001"/>
                    </a:ext>
                  </a:extLst>
                </a:gridCol>
                <a:gridCol w="2571750">
                  <a:extLst>
                    <a:ext uri="{9D8B030D-6E8A-4147-A177-3AD203B41FA5}">
                      <a16:colId xmlns:a16="http://schemas.microsoft.com/office/drawing/2014/main" val="20002"/>
                    </a:ext>
                  </a:extLst>
                </a:gridCol>
              </a:tblGrid>
              <a:tr h="160705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I/#c#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Arial" charset="0"/>
                          <a:cs typeface="Arial" charset="0"/>
                        </a:rPr>
                        <a:t>Par le Christ Jesus </a:t>
                      </a:r>
                      <a:r>
                        <a:rPr kumimoji="0" lang="en-CA" sz="2800" b="0" i="0" u="none" strike="noStrike" cap="none" normalizeH="0" baseline="0" dirty="0" err="1">
                          <a:ln>
                            <a:noFill/>
                          </a:ln>
                          <a:solidFill>
                            <a:schemeClr val="tx1"/>
                          </a:solidFill>
                          <a:effectLst/>
                          <a:latin typeface="Arial" charset="0"/>
                          <a:cs typeface="Arial" charset="0"/>
                        </a:rPr>
                        <a:t>notre</a:t>
                      </a:r>
                      <a:r>
                        <a:rPr kumimoji="0" lang="en-CA" sz="2800" b="0" i="0" u="none" strike="noStrike" cap="none" normalizeH="0" baseline="0" dirty="0">
                          <a:ln>
                            <a:noFill/>
                          </a:ln>
                          <a:solidFill>
                            <a:schemeClr val="tx1"/>
                          </a:solidFill>
                          <a:effectLst/>
                          <a:latin typeface="Arial" charset="0"/>
                          <a:cs typeface="Arial" charset="0"/>
                        </a:rPr>
                        <a:t>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pitchFamily="34" charset="0"/>
                        </a:rPr>
                        <a:t>الشعب:</a:t>
                      </a:r>
                      <a:r>
                        <a:rPr kumimoji="0" lang="ar-EG" sz="2000" b="0" i="0" u="none" strike="noStrike" cap="none" normalizeH="0" baseline="0" dirty="0">
                          <a:ln>
                            <a:noFill/>
                          </a:ln>
                          <a:solidFill>
                            <a:srgbClr val="FF9900"/>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بالمسيح يسوع ربنا</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45846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Tac </a:t>
                      </a:r>
                      <a:r>
                        <a:rPr kumimoji="0" lang="en-US" sz="2800" b="0" i="0" u="none" strike="noStrike" cap="none" normalizeH="0" baseline="0" dirty="0" err="1">
                          <a:ln>
                            <a:noFill/>
                          </a:ln>
                          <a:solidFill>
                            <a:schemeClr val="tx1"/>
                          </a:solidFill>
                          <a:effectLst/>
                          <a:latin typeface="Coptic1" pitchFamily="2" charset="0"/>
                          <a:cs typeface="Arial" charset="0"/>
                        </a:rPr>
                        <a:t>kevalac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u~mwn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k~linate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Diacre: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Inclinez vos têtes devant Le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الشماس: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احنوا رؤوسكم للرب.</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5">
            <a:hlinkClick r:id="rId3" action="ppaction://hlinksldjump" highlightClick="1"/>
            <a:extLst>
              <a:ext uri="{FF2B5EF4-FFF2-40B4-BE49-F238E27FC236}">
                <a16:creationId xmlns:a16="http://schemas.microsoft.com/office/drawing/2014/main" id="{68D5A2A6-D915-41BD-A96E-3674C0DAB79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18709" name="Group 21"/>
          <p:cNvGraphicFramePr>
            <a:graphicFrameLocks noGrp="1"/>
          </p:cNvGraphicFramePr>
          <p:nvPr>
            <p:extLst>
              <p:ext uri="{D42A27DB-BD31-4B8C-83A1-F6EECF244321}">
                <p14:modId xmlns:p14="http://schemas.microsoft.com/office/powerpoint/2010/main" val="1971898737"/>
              </p:ext>
            </p:extLst>
          </p:nvPr>
        </p:nvGraphicFramePr>
        <p:xfrm>
          <a:off x="0" y="192881"/>
          <a:ext cx="9144000" cy="4581144"/>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988820">
                <a:tc>
                  <a:txBody>
                    <a:bodyPr/>
                    <a:lstStyle/>
                    <a:p>
                      <a:pPr algn="ctr"/>
                      <a:r>
                        <a:rPr lang="fr-FR" sz="2400" b="0" i="0" u="none" strike="noStrike" kern="1200" baseline="0" dirty="0">
                          <a:solidFill>
                            <a:schemeClr val="tx1"/>
                          </a:solidFill>
                          <a:latin typeface="+mn-lt"/>
                          <a:ea typeface="+mn-ea"/>
                          <a:cs typeface="+mn-cs"/>
                        </a:rPr>
                        <a:t>Tu as témoigné pour la vraie Lumière qui est venu au monde,</a:t>
                      </a:r>
                    </a:p>
                    <a:p>
                      <a:pPr algn="ctr"/>
                      <a:r>
                        <a:rPr lang="fr-FR" sz="2400" b="0" i="0" u="none" strike="noStrike" kern="1200" baseline="0" dirty="0">
                          <a:solidFill>
                            <a:schemeClr val="tx1"/>
                          </a:solidFill>
                          <a:latin typeface="+mn-lt"/>
                          <a:ea typeface="+mn-ea"/>
                          <a:cs typeface="+mn-cs"/>
                        </a:rPr>
                        <a:t>et ceux qui croient en son nom, deviennent les fils de la lumière.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شهدت للنور </a:t>
                      </a:r>
                      <a:r>
                        <a:rPr kumimoji="0" lang="ar-EG" sz="2400" b="0" i="0" u="none" strike="noStrike" cap="none" normalizeH="0" baseline="0" dirty="0" err="1">
                          <a:ln>
                            <a:noFill/>
                          </a:ln>
                          <a:solidFill>
                            <a:schemeClr val="tx1"/>
                          </a:solidFill>
                          <a:effectLst/>
                          <a:latin typeface="Arial" charset="0"/>
                          <a:cs typeface="Arial" charset="0"/>
                        </a:rPr>
                        <a:t>الحقيقى</a:t>
                      </a:r>
                      <a:r>
                        <a:rPr kumimoji="0" lang="ar-EG" sz="2400" b="0" i="0" u="none" strike="noStrike" cap="none" normalizeH="0" baseline="0" dirty="0">
                          <a:ln>
                            <a:noFill/>
                          </a:ln>
                          <a:solidFill>
                            <a:schemeClr val="tx1"/>
                          </a:solidFill>
                          <a:effectLst/>
                          <a:latin typeface="Arial" charset="0"/>
                          <a:cs typeface="Arial" charset="0"/>
                        </a:rPr>
                        <a:t>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الذى اتى الى العالم .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الذين يؤمنون باسمه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صاروا بنى النور.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6138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Akermeyre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piouwini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n~tav~m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e~pikocmoc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eynah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e~pefran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piouwini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able, brun, éléphant, décoré&#10;&#10;Description générée automatiquement">
            <a:extLst>
              <a:ext uri="{FF2B5EF4-FFF2-40B4-BE49-F238E27FC236}">
                <a16:creationId xmlns:a16="http://schemas.microsoft.com/office/drawing/2014/main" id="{83347AA3-B4B2-4FF6-8CA1-F961C80E983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29714" y="2839116"/>
            <a:ext cx="1214286" cy="2304384"/>
          </a:xfrm>
          <a:prstGeom prst="rect">
            <a:avLst/>
          </a:prstGeom>
        </p:spPr>
      </p:pic>
    </p:spTree>
    <p:extLst>
      <p:ext uri="{BB962C8B-B14F-4D97-AF65-F5344CB8AC3E}">
        <p14:creationId xmlns:p14="http://schemas.microsoft.com/office/powerpoint/2010/main" val="1603838791"/>
      </p:ext>
    </p:extLst>
  </p:cSld>
  <p:clrMapOvr>
    <a:masterClrMapping/>
  </p:clrMapOvr>
  <p:transition/>
</p:sld>
</file>

<file path=ppt/slides/slide1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0759" name="Group 23"/>
          <p:cNvGraphicFramePr>
            <a:graphicFrameLocks noGrp="1"/>
          </p:cNvGraphicFramePr>
          <p:nvPr>
            <p:extLst>
              <p:ext uri="{D42A27DB-BD31-4B8C-83A1-F6EECF244321}">
                <p14:modId xmlns:p14="http://schemas.microsoft.com/office/powerpoint/2010/main" val="3394112809"/>
              </p:ext>
            </p:extLst>
          </p:nvPr>
        </p:nvGraphicFramePr>
        <p:xfrm>
          <a:off x="0" y="166973"/>
          <a:ext cx="9144000" cy="4294632"/>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751076">
                <a:tc>
                  <a:txBody>
                    <a:bodyPr/>
                    <a:lstStyle/>
                    <a:p>
                      <a:pPr algn="ctr"/>
                      <a:r>
                        <a:rPr lang="fr-FR" sz="2400" b="0" i="0" u="none" strike="noStrike" kern="1200" baseline="0" dirty="0">
                          <a:solidFill>
                            <a:schemeClr val="tx1"/>
                          </a:solidFill>
                          <a:latin typeface="+mn-lt"/>
                          <a:ea typeface="+mn-ea"/>
                          <a:cs typeface="+mn-cs"/>
                        </a:rPr>
                        <a:t>Intercède pour nous,</a:t>
                      </a:r>
                    </a:p>
                    <a:p>
                      <a:pPr algn="ctr"/>
                      <a:r>
                        <a:rPr lang="fr-FR" sz="2400" b="0" i="0" u="none" strike="noStrike" kern="1200" baseline="0" dirty="0">
                          <a:solidFill>
                            <a:schemeClr val="tx1"/>
                          </a:solidFill>
                          <a:latin typeface="+mn-lt"/>
                          <a:ea typeface="+mn-ea"/>
                          <a:cs typeface="+mn-cs"/>
                        </a:rPr>
                        <a:t>ô précurseur et baptiste,</a:t>
                      </a:r>
                    </a:p>
                    <a:p>
                      <a:pPr algn="ctr"/>
                      <a:r>
                        <a:rPr lang="fr-FR" sz="2400" b="0" i="0" u="none" strike="noStrike" kern="1200" baseline="0" dirty="0">
                          <a:solidFill>
                            <a:schemeClr val="tx1"/>
                          </a:solidFill>
                          <a:latin typeface="+mn-lt"/>
                          <a:ea typeface="+mn-ea"/>
                          <a:cs typeface="+mn-cs"/>
                        </a:rPr>
                        <a:t>Jean-Baptiste,</a:t>
                      </a:r>
                    </a:p>
                    <a:p>
                      <a:pPr algn="ctr"/>
                      <a:r>
                        <a:rPr lang="fr-FR" sz="2400" b="0" i="0" u="none" strike="noStrike" kern="1200" baseline="0" dirty="0">
                          <a:solidFill>
                            <a:schemeClr val="tx1"/>
                          </a:solidFill>
                          <a:latin typeface="+mn-lt"/>
                          <a:ea typeface="+mn-ea"/>
                          <a:cs typeface="+mn-cs"/>
                        </a:rPr>
                        <a:t>pour qu’Il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اشفع فينا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ايها السابق الصابغ</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يوحنا المعمدان.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145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pip~rodromoc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m~baptict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piref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wmc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utoShape 33">
            <a:hlinkClick r:id="rId3" action="ppaction://hlinksldjump" highlightClick="1"/>
          </p:cNvPr>
          <p:cNvSpPr>
            <a:spLocks noChangeArrowheads="1"/>
          </p:cNvSpPr>
          <p:nvPr/>
        </p:nvSpPr>
        <p:spPr bwMode="auto">
          <a:xfrm>
            <a:off x="4117588" y="4648200"/>
            <a:ext cx="1600200" cy="4953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لرسل</a:t>
            </a: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8">
            <a:hlinkClick r:id="rId4" action="ppaction://hlinksldjump" highlightClick="1"/>
          </p:cNvPr>
          <p:cNvSpPr/>
          <p:nvPr/>
        </p:nvSpPr>
        <p:spPr bwMode="auto">
          <a:xfrm>
            <a:off x="1930400" y="4976527"/>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1" name="AutoShape 24">
            <a:hlinkClick r:id="rId5" action="ppaction://hlinksldjump" highlightClick="1"/>
            <a:extLst>
              <a:ext uri="{FF2B5EF4-FFF2-40B4-BE49-F238E27FC236}">
                <a16:creationId xmlns:a16="http://schemas.microsoft.com/office/drawing/2014/main" id="{AC6EACF3-ECB0-4CDC-AD93-1240157837A5}"/>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utoShape 24">
            <a:hlinkClick r:id="rId6" action="ppaction://hlinksldjump" highlightClick="1"/>
            <a:extLst>
              <a:ext uri="{FF2B5EF4-FFF2-40B4-BE49-F238E27FC236}">
                <a16:creationId xmlns:a16="http://schemas.microsoft.com/office/drawing/2014/main" id="{D1156ED2-DFD0-4121-964E-8D86C232F02F}"/>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3" name="Image 12" descr="Une image contenant table, brun, éléphant, décoré&#10;&#10;Description générée automatiquement">
            <a:extLst>
              <a:ext uri="{FF2B5EF4-FFF2-40B4-BE49-F238E27FC236}">
                <a16:creationId xmlns:a16="http://schemas.microsoft.com/office/drawing/2014/main" id="{653BC018-E082-4A28-9548-8EFB21E1F491}"/>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048550" y="2368549"/>
            <a:ext cx="1095449" cy="2078863"/>
          </a:xfrm>
          <a:prstGeom prst="rect">
            <a:avLst/>
          </a:prstGeom>
        </p:spPr>
      </p:pic>
      <p:sp>
        <p:nvSpPr>
          <p:cNvPr id="10" name="AutoShape 8">
            <a:hlinkClick r:id="rId8" action="ppaction://hlinksldjump" highlightClick="1"/>
            <a:extLst>
              <a:ext uri="{FF2B5EF4-FFF2-40B4-BE49-F238E27FC236}">
                <a16:creationId xmlns:a16="http://schemas.microsoft.com/office/drawing/2014/main" id="{9EA5DD10-902F-4D02-B4BC-2DD6CDBFD81B}"/>
              </a:ext>
            </a:extLst>
          </p:cNvPr>
          <p:cNvSpPr>
            <a:spLocks noChangeArrowheads="1"/>
          </p:cNvSpPr>
          <p:nvPr/>
        </p:nvSpPr>
        <p:spPr bwMode="auto">
          <a:xfrm>
            <a:off x="0" y="4711500"/>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Marc</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مارمرقس الرسول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251617063"/>
      </p:ext>
    </p:extLst>
  </p:cSld>
  <p:clrMapOvr>
    <a:masterClrMapping/>
  </p:clrMapOvr>
  <p:transition/>
</p:sld>
</file>

<file path=ppt/slides/slide1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24326" name="Group 38"/>
          <p:cNvGraphicFramePr>
            <a:graphicFrameLocks noGrp="1"/>
          </p:cNvGraphicFramePr>
          <p:nvPr>
            <p:extLst>
              <p:ext uri="{D42A27DB-BD31-4B8C-83A1-F6EECF244321}">
                <p14:modId xmlns:p14="http://schemas.microsoft.com/office/powerpoint/2010/main" val="657878349"/>
              </p:ext>
            </p:extLst>
          </p:nvPr>
        </p:nvGraphicFramePr>
        <p:xfrm>
          <a:off x="0" y="762000"/>
          <a:ext cx="9144000" cy="4110100"/>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606550">
                <a:tc>
                  <a:txBody>
                    <a:bodyPr/>
                    <a:lstStyle/>
                    <a:p>
                      <a:pPr algn="ctr"/>
                      <a:r>
                        <a:rPr lang="fr-FR" sz="2400" b="0" i="0" u="none" strike="noStrike" kern="1200" baseline="0" dirty="0">
                          <a:solidFill>
                            <a:schemeClr val="tx1"/>
                          </a:solidFill>
                          <a:latin typeface="+mn-lt"/>
                          <a:ea typeface="+mn-ea"/>
                          <a:cs typeface="+mn-cs"/>
                        </a:rPr>
                        <a:t>Je vis un ange lumineux</a:t>
                      </a:r>
                    </a:p>
                    <a:p>
                      <a:pPr algn="ctr"/>
                      <a:r>
                        <a:rPr lang="fr-FR" sz="2400" b="0" i="0" u="none" strike="noStrike" kern="1200" baseline="0" dirty="0">
                          <a:solidFill>
                            <a:schemeClr val="tx1"/>
                          </a:solidFill>
                          <a:latin typeface="+mn-lt"/>
                          <a:ea typeface="+mn-ea"/>
                          <a:cs typeface="+mn-cs"/>
                        </a:rPr>
                        <a:t>descendre du ciel</a:t>
                      </a:r>
                    </a:p>
                    <a:p>
                      <a:pPr algn="ctr"/>
                      <a:r>
                        <a:rPr lang="fr-FR" sz="2400" b="0" i="0" u="none" strike="noStrike" kern="1200" baseline="0" dirty="0">
                          <a:solidFill>
                            <a:schemeClr val="tx1"/>
                          </a:solidFill>
                          <a:latin typeface="+mn-lt"/>
                          <a:ea typeface="+mn-ea"/>
                          <a:cs typeface="+mn-cs"/>
                        </a:rPr>
                        <a:t>et un sceau d’or</a:t>
                      </a:r>
                    </a:p>
                    <a:p>
                      <a:pPr algn="ctr"/>
                      <a:r>
                        <a:rPr lang="fr-FR" sz="2400" b="0" i="0" u="none" strike="noStrike" kern="1200" baseline="0" dirty="0">
                          <a:solidFill>
                            <a:schemeClr val="tx1"/>
                          </a:solidFill>
                          <a:latin typeface="+mn-lt"/>
                          <a:ea typeface="+mn-ea"/>
                          <a:cs typeface="+mn-cs"/>
                        </a:rPr>
                        <a:t>à sa main droite.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رأيت ملاكا نورانيا</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قد نزل من السماء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وختم </a:t>
                      </a:r>
                      <a:r>
                        <a:rPr kumimoji="0" lang="ar-SA" sz="2400" b="0" i="0" u="none" strike="noStrike" cap="none" normalizeH="0" baseline="0" dirty="0" err="1">
                          <a:ln>
                            <a:noFill/>
                          </a:ln>
                          <a:solidFill>
                            <a:schemeClr val="tx1"/>
                          </a:solidFill>
                          <a:effectLst/>
                          <a:latin typeface="Arial" charset="0"/>
                          <a:cs typeface="Arial" charset="0"/>
                        </a:rPr>
                        <a:t>ذهبى</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فى</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يده اليمنى.</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2176">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e~ouaggeloc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n~ouwini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e~pec</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oucvragic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tefjij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n~ouinam</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24327" name="Group 39"/>
          <p:cNvGraphicFramePr>
            <a:graphicFrameLocks noGrp="1"/>
          </p:cNvGraphicFramePr>
          <p:nvPr/>
        </p:nvGraphicFramePr>
        <p:xfrm>
          <a:off x="2133600" y="57150"/>
          <a:ext cx="4876800" cy="617220"/>
        </p:xfrm>
        <a:graphic>
          <a:graphicData uri="http://schemas.openxmlformats.org/drawingml/2006/table">
            <a:tbl>
              <a:tblPr/>
              <a:tblGrid>
                <a:gridCol w="48768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les 144,000</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600" b="0" i="0" u="none" strike="noStrike" cap="none" normalizeH="0" baseline="0" dirty="0" err="1">
                          <a:ln>
                            <a:noFill/>
                          </a:ln>
                          <a:solidFill>
                            <a:schemeClr val="tx1"/>
                          </a:solidFill>
                          <a:effectLst/>
                          <a:latin typeface="Arial" charset="0"/>
                          <a:cs typeface="Arial" charset="0"/>
                        </a:rPr>
                        <a:t>ذكصولوجية</a:t>
                      </a:r>
                      <a:r>
                        <a:rPr kumimoji="0" lang="ar-EG" sz="1600" b="0" i="0" u="none" strike="noStrike" cap="none" normalizeH="0" baseline="0" dirty="0">
                          <a:ln>
                            <a:noFill/>
                          </a:ln>
                          <a:solidFill>
                            <a:schemeClr val="tx1"/>
                          </a:solidFill>
                          <a:effectLst/>
                          <a:latin typeface="Arial" charset="0"/>
                          <a:cs typeface="Arial" charset="0"/>
                        </a:rPr>
                        <a:t> المائة والأربعة والأربعين ألفا</a:t>
                      </a:r>
                      <a:endParaRPr kumimoji="0" lang="en-US" sz="16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B29C3086-E3AE-4670-9CC1-FD5943EACC37}"/>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39386581"/>
      </p:ext>
    </p:extLst>
  </p:cSld>
  <p:clrMapOvr>
    <a:masterClrMapping/>
  </p:clrMapOvr>
  <p:transition/>
</p:sld>
</file>

<file path=ppt/slides/slide1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26361" name="Group 25"/>
          <p:cNvGraphicFramePr>
            <a:graphicFrameLocks noGrp="1"/>
          </p:cNvGraphicFramePr>
          <p:nvPr>
            <p:extLst>
              <p:ext uri="{D42A27DB-BD31-4B8C-83A1-F6EECF244321}">
                <p14:modId xmlns:p14="http://schemas.microsoft.com/office/powerpoint/2010/main" val="937648137"/>
              </p:ext>
            </p:extLst>
          </p:nvPr>
        </p:nvGraphicFramePr>
        <p:xfrm>
          <a:off x="0" y="285750"/>
          <a:ext cx="9144000" cy="4404360"/>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751076">
                <a:tc>
                  <a:txBody>
                    <a:bodyPr/>
                    <a:lstStyle/>
                    <a:p>
                      <a:pPr algn="ctr"/>
                      <a:r>
                        <a:rPr lang="fr-FR" sz="2400" b="0" i="0" u="none" strike="noStrike" kern="1200" baseline="0" dirty="0">
                          <a:solidFill>
                            <a:schemeClr val="tx1"/>
                          </a:solidFill>
                          <a:latin typeface="+mn-lt"/>
                          <a:ea typeface="+mn-ea"/>
                          <a:cs typeface="+mn-cs"/>
                        </a:rPr>
                        <a:t>Proclamant et disant :</a:t>
                      </a:r>
                    </a:p>
                    <a:p>
                      <a:pPr algn="ctr"/>
                      <a:r>
                        <a:rPr lang="fr-FR" sz="2400" b="0" i="0" u="none" strike="noStrike" kern="1200" baseline="0" dirty="0">
                          <a:solidFill>
                            <a:schemeClr val="tx1"/>
                          </a:solidFill>
                          <a:latin typeface="+mn-lt"/>
                          <a:ea typeface="+mn-ea"/>
                          <a:cs typeface="+mn-cs"/>
                        </a:rPr>
                        <a:t>Regardez,  ne faites pas périr la terre, jusqu’à ce que soient marqués</a:t>
                      </a:r>
                    </a:p>
                    <a:p>
                      <a:pPr algn="ctr"/>
                      <a:r>
                        <a:rPr lang="fr-FR" sz="2400" b="0" i="0" u="none" strike="noStrike" kern="1200" baseline="0" dirty="0">
                          <a:solidFill>
                            <a:schemeClr val="tx1"/>
                          </a:solidFill>
                          <a:latin typeface="+mn-lt"/>
                          <a:ea typeface="+mn-ea"/>
                          <a:cs typeface="+mn-cs"/>
                        </a:rPr>
                        <a:t>les fronts des serviteurs de Dieu.</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صارخا قائلا انظروا</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ألا تهلكوا الأرض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حتى يختم عبيد الله</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على جباههم.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88820">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m~pertako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san~toutwb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n~nie~biaik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hi </a:t>
                      </a:r>
                      <a:r>
                        <a:rPr kumimoji="0" lang="en-US" sz="3600" b="0" i="0" u="none" strike="noStrike" cap="none" normalizeH="0" baseline="0" dirty="0" err="1">
                          <a:ln>
                            <a:noFill/>
                          </a:ln>
                          <a:solidFill>
                            <a:srgbClr val="FFFF00"/>
                          </a:solidFill>
                          <a:effectLst/>
                          <a:latin typeface="Coptic1" pitchFamily="2" charset="0"/>
                          <a:cs typeface="Arial" charset="0"/>
                        </a:rPr>
                        <a:t>toutehni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93412773"/>
      </p:ext>
    </p:extLst>
  </p:cSld>
  <p:clrMapOvr>
    <a:masterClrMapping/>
  </p:clrMapOvr>
  <p:transition/>
</p:sld>
</file>

<file path=ppt/slides/slide1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28410" name="Group 26"/>
          <p:cNvGraphicFramePr>
            <a:graphicFrameLocks noGrp="1"/>
          </p:cNvGraphicFramePr>
          <p:nvPr>
            <p:extLst>
              <p:ext uri="{D42A27DB-BD31-4B8C-83A1-F6EECF244321}">
                <p14:modId xmlns:p14="http://schemas.microsoft.com/office/powerpoint/2010/main" val="2468963573"/>
              </p:ext>
            </p:extLst>
          </p:nvPr>
        </p:nvGraphicFramePr>
        <p:xfrm>
          <a:off x="0" y="273050"/>
          <a:ext cx="9144000" cy="4325112"/>
        </p:xfrm>
        <a:graphic>
          <a:graphicData uri="http://schemas.openxmlformats.org/drawingml/2006/table">
            <a:tbl>
              <a:tblPr/>
              <a:tblGrid>
                <a:gridCol w="5727700">
                  <a:extLst>
                    <a:ext uri="{9D8B030D-6E8A-4147-A177-3AD203B41FA5}">
                      <a16:colId xmlns:a16="http://schemas.microsoft.com/office/drawing/2014/main" val="20000"/>
                    </a:ext>
                  </a:extLst>
                </a:gridCol>
                <a:gridCol w="3416300">
                  <a:extLst>
                    <a:ext uri="{9D8B030D-6E8A-4147-A177-3AD203B41FA5}">
                      <a16:colId xmlns:a16="http://schemas.microsoft.com/office/drawing/2014/main" val="20001"/>
                    </a:ext>
                  </a:extLst>
                </a:gridCol>
              </a:tblGrid>
              <a:tr h="1952244">
                <a:tc>
                  <a:txBody>
                    <a:bodyPr/>
                    <a:lstStyle/>
                    <a:p>
                      <a:pPr algn="ctr"/>
                      <a:r>
                        <a:rPr lang="fr-FR" sz="2400" b="0" i="0" u="none" strike="noStrike" kern="1200" baseline="0" dirty="0">
                          <a:solidFill>
                            <a:schemeClr val="tx1"/>
                          </a:solidFill>
                          <a:latin typeface="+mn-lt"/>
                          <a:ea typeface="+mn-ea"/>
                          <a:cs typeface="+mn-cs"/>
                        </a:rPr>
                        <a:t>Et j’entendis le nombre de</a:t>
                      </a:r>
                    </a:p>
                    <a:p>
                      <a:pPr algn="ctr"/>
                      <a:r>
                        <a:rPr lang="fr-FR" sz="2400" b="0" i="0" u="none" strike="noStrike" kern="1200" baseline="0" dirty="0">
                          <a:solidFill>
                            <a:schemeClr val="tx1"/>
                          </a:solidFill>
                          <a:latin typeface="+mn-lt"/>
                          <a:ea typeface="+mn-ea"/>
                          <a:cs typeface="+mn-cs"/>
                        </a:rPr>
                        <a:t>ceux qui furent marqués des fils d’Israël, du Ruben à Benjamin,</a:t>
                      </a:r>
                    </a:p>
                    <a:p>
                      <a:pPr algn="ctr"/>
                      <a:r>
                        <a:rPr lang="fr-FR" sz="2400" b="0" i="0" u="none" strike="noStrike" kern="1200" baseline="0" dirty="0">
                          <a:solidFill>
                            <a:schemeClr val="tx1"/>
                          </a:solidFill>
                          <a:latin typeface="+mn-lt"/>
                          <a:ea typeface="+mn-ea"/>
                          <a:cs typeface="+mn-cs"/>
                        </a:rPr>
                        <a:t>douze mille de chaque tribu.</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وسمعت عدد الذين ختموا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من بنى اسرائيل من </a:t>
                      </a:r>
                      <a:r>
                        <a:rPr kumimoji="0" lang="ar-SA" sz="2800" b="0" i="0" u="none" strike="noStrike" cap="none" normalizeH="0" baseline="0" dirty="0" err="1">
                          <a:ln>
                            <a:noFill/>
                          </a:ln>
                          <a:solidFill>
                            <a:schemeClr val="tx1"/>
                          </a:solidFill>
                          <a:effectLst/>
                          <a:latin typeface="Arial" charset="0"/>
                          <a:cs typeface="Arial" charset="0"/>
                        </a:rPr>
                        <a:t>راؤبين</a:t>
                      </a:r>
                      <a:r>
                        <a:rPr kumimoji="0" lang="ar-SA" sz="2800" b="0" i="0" u="none" strike="noStrike" cap="none" normalizeH="0" baseline="0" dirty="0">
                          <a:ln>
                            <a:noFill/>
                          </a:ln>
                          <a:solidFill>
                            <a:schemeClr val="tx1"/>
                          </a:solidFill>
                          <a:effectLst/>
                          <a:latin typeface="Arial" charset="0"/>
                          <a:cs typeface="Arial" charset="0"/>
                        </a:rPr>
                        <a:t> الى بنيامين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اثنى عشر ألفا من كل سبط</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88820">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t>
                      </a:r>
                      <a:r>
                        <a:rPr kumimoji="0" lang="en-US" sz="3600" b="0" i="0" u="none" strike="noStrike" cap="none" normalizeH="0" baseline="0" dirty="0">
                          <a:ln>
                            <a:noFill/>
                          </a:ln>
                          <a:solidFill>
                            <a:srgbClr val="FFFF00"/>
                          </a:solidFill>
                          <a:effectLst/>
                          <a:latin typeface="Coptic1" pitchFamily="2" charset="0"/>
                          <a:cs typeface="Arial" charset="0"/>
                        </a:rPr>
                        <a:t>~/~pi </a:t>
                      </a: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etautobou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m~pIcra</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Roub</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Benia~min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m/t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vul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05178225"/>
      </p:ext>
    </p:extLst>
  </p:cSld>
  <p:clrMapOvr>
    <a:masterClrMapping/>
  </p:clrMapOvr>
  <p:transition/>
</p:sld>
</file>

<file path=ppt/slides/slide1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30465" name="Group 33"/>
          <p:cNvGraphicFramePr>
            <a:graphicFrameLocks noGrp="1"/>
          </p:cNvGraphicFramePr>
          <p:nvPr>
            <p:extLst>
              <p:ext uri="{D42A27DB-BD31-4B8C-83A1-F6EECF244321}">
                <p14:modId xmlns:p14="http://schemas.microsoft.com/office/powerpoint/2010/main" val="1248131381"/>
              </p:ext>
            </p:extLst>
          </p:nvPr>
        </p:nvGraphicFramePr>
        <p:xfrm>
          <a:off x="0" y="292100"/>
          <a:ext cx="9144000" cy="4050792"/>
        </p:xfrm>
        <a:graphic>
          <a:graphicData uri="http://schemas.openxmlformats.org/drawingml/2006/table">
            <a:tbl>
              <a:tblPr/>
              <a:tblGrid>
                <a:gridCol w="5632450">
                  <a:extLst>
                    <a:ext uri="{9D8B030D-6E8A-4147-A177-3AD203B41FA5}">
                      <a16:colId xmlns:a16="http://schemas.microsoft.com/office/drawing/2014/main" val="20000"/>
                    </a:ext>
                  </a:extLst>
                </a:gridCol>
                <a:gridCol w="3511550">
                  <a:extLst>
                    <a:ext uri="{9D8B030D-6E8A-4147-A177-3AD203B41FA5}">
                      <a16:colId xmlns:a16="http://schemas.microsoft.com/office/drawing/2014/main" val="20001"/>
                    </a:ext>
                  </a:extLst>
                </a:gridCol>
              </a:tblGrid>
              <a:tr h="1677924">
                <a:tc>
                  <a:txBody>
                    <a:bodyPr/>
                    <a:lstStyle/>
                    <a:p>
                      <a:pPr algn="ctr"/>
                      <a:r>
                        <a:rPr lang="fr-FR" sz="2400" b="0" i="0" u="none" strike="noStrike" kern="1200" baseline="0" dirty="0">
                          <a:solidFill>
                            <a:schemeClr val="tx1"/>
                          </a:solidFill>
                          <a:latin typeface="+mn-lt"/>
                          <a:ea typeface="+mn-ea"/>
                          <a:cs typeface="+mn-cs"/>
                        </a:rPr>
                        <a:t>Intercédez pour nous,</a:t>
                      </a:r>
                    </a:p>
                    <a:p>
                      <a:pPr algn="ctr"/>
                      <a:r>
                        <a:rPr lang="fr-FR" sz="2400" b="0" i="0" u="none" strike="noStrike" kern="1200" baseline="0" dirty="0">
                          <a:solidFill>
                            <a:schemeClr val="tx1"/>
                          </a:solidFill>
                          <a:latin typeface="+mn-lt"/>
                          <a:ea typeface="+mn-ea"/>
                          <a:cs typeface="+mn-cs"/>
                        </a:rPr>
                        <a:t>les cent quarante-quatre mille,</a:t>
                      </a:r>
                    </a:p>
                    <a:p>
                      <a:pPr algn="ctr"/>
                      <a:r>
                        <a:rPr lang="fr-FR" sz="2400" b="0" i="0" u="none" strike="noStrike" kern="1200" baseline="0" dirty="0">
                          <a:solidFill>
                            <a:schemeClr val="tx1"/>
                          </a:solidFill>
                          <a:latin typeface="+mn-lt"/>
                          <a:ea typeface="+mn-ea"/>
                          <a:cs typeface="+mn-cs"/>
                        </a:rPr>
                        <a:t>et le chaste évangéliste,</a:t>
                      </a:r>
                    </a:p>
                    <a:p>
                      <a:pPr algn="ctr"/>
                      <a:r>
                        <a:rPr lang="fr-FR" sz="2400" b="0" i="0" u="none" strike="noStrike" kern="1200" baseline="0" dirty="0">
                          <a:solidFill>
                            <a:schemeClr val="tx1"/>
                          </a:solidFill>
                          <a:latin typeface="+mn-lt"/>
                          <a:ea typeface="+mn-ea"/>
                          <a:cs typeface="+mn-cs"/>
                        </a:rPr>
                        <a:t>pour qu’Il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اشفعوا فينا أمام الرب أيها المائة ولأربعة ولأربعين ألفا</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والبتول </a:t>
                      </a:r>
                      <a:r>
                        <a:rPr kumimoji="0" lang="ar-SA" sz="2800" b="0" i="0" u="none" strike="noStrike" cap="none" normalizeH="0" baseline="0" dirty="0" err="1">
                          <a:ln>
                            <a:noFill/>
                          </a:ln>
                          <a:solidFill>
                            <a:schemeClr val="tx1"/>
                          </a:solidFill>
                          <a:effectLst/>
                          <a:latin typeface="Arial" charset="0"/>
                          <a:cs typeface="Arial" charset="0"/>
                        </a:rPr>
                        <a:t>الانجيلى</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ليغفر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88820">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pise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h~me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piparyenoc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n~euaggelict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ED6B0994-7860-40BC-9BAA-CDB44C8A0E5B}"/>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A47B1E69-18A5-4B26-A720-465DCC3ACB0A}"/>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040000465"/>
      </p:ext>
    </p:extLst>
  </p:cSld>
  <p:clrMapOvr>
    <a:masterClrMapping/>
  </p:clrMapOvr>
  <p:transition/>
</p:sld>
</file>

<file path=ppt/slides/slide1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32515" name="Group 35"/>
          <p:cNvGraphicFramePr>
            <a:graphicFrameLocks noGrp="1"/>
          </p:cNvGraphicFramePr>
          <p:nvPr/>
        </p:nvGraphicFramePr>
        <p:xfrm>
          <a:off x="76200" y="857250"/>
          <a:ext cx="9067800" cy="3447288"/>
        </p:xfrm>
        <a:graphic>
          <a:graphicData uri="http://schemas.openxmlformats.org/drawingml/2006/table">
            <a:tbl>
              <a:tblPr/>
              <a:tblGrid>
                <a:gridCol w="54864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33045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0078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V/</a:t>
                      </a:r>
                      <a:r>
                        <a:rPr kumimoji="0" lang="en-US" sz="3200" b="0" i="0" u="none" strike="noStrike" cap="none" normalizeH="0" baseline="0" dirty="0" err="1">
                          <a:ln>
                            <a:noFill/>
                          </a:ln>
                          <a:solidFill>
                            <a:srgbClr val="FFFF00"/>
                          </a:solidFill>
                          <a:effectLst/>
                          <a:latin typeface="Coptic1" pitchFamily="2" charset="0"/>
                          <a:cs typeface="Arial" charset="0"/>
                        </a:rPr>
                        <a:t>eyouab</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Iwc</a:t>
                      </a:r>
                      <a:r>
                        <a:rPr kumimoji="0" lang="en-US" sz="3200" b="0" i="0" u="none" strike="noStrike" cap="none" normalizeH="0" baseline="0" dirty="0">
                          <a:ln>
                            <a:noFill/>
                          </a:ln>
                          <a:solidFill>
                            <a:srgbClr val="FFFF00"/>
                          </a:solidFill>
                          <a:effectLst/>
                          <a:latin typeface="Coptic1" pitchFamily="2" charset="0"/>
                          <a:cs typeface="Arial" charset="0"/>
                        </a:rPr>
                        <a:t>/v </a:t>
                      </a:r>
                      <a:r>
                        <a:rPr kumimoji="0" lang="en-US" sz="3200" b="0" i="0" u="none" strike="noStrike" cap="none" normalizeH="0" baseline="0" dirty="0" err="1">
                          <a:ln>
                            <a:noFill/>
                          </a:ln>
                          <a:solidFill>
                            <a:srgbClr val="FFFF00"/>
                          </a:solidFill>
                          <a:effectLst/>
                          <a:latin typeface="Coptic1" pitchFamily="2" charset="0"/>
                          <a:cs typeface="Arial" charset="0"/>
                        </a:rPr>
                        <a:t>piy~m</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i</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nim</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eto~ni</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m~mok</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qen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nirwmi</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n~yok</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m~mauatk</a:t>
                      </a:r>
                      <a:r>
                        <a:rPr kumimoji="0" lang="en-US" sz="3200" b="0" i="0" u="none" strike="noStrike" cap="none" normalizeH="0" baseline="0" dirty="0">
                          <a:ln>
                            <a:noFill/>
                          </a:ln>
                          <a:solidFill>
                            <a:srgbClr val="FFFF00"/>
                          </a:solidFill>
                          <a:effectLst/>
                          <a:latin typeface="Coptic1" pitchFamily="2" charset="0"/>
                          <a:cs typeface="Arial" charset="0"/>
                        </a:rPr>
                        <a:t> a </a:t>
                      </a:r>
                      <a:r>
                        <a:rPr kumimoji="0" lang="en-US" sz="3200" b="0" i="0" u="none" strike="noStrike" cap="none" normalizeH="0" baseline="0" dirty="0" err="1">
                          <a:ln>
                            <a:noFill/>
                          </a:ln>
                          <a:solidFill>
                            <a:srgbClr val="FFFF00"/>
                          </a:solidFill>
                          <a:effectLst/>
                          <a:latin typeface="Coptic1" pitchFamily="2" charset="0"/>
                          <a:cs typeface="Arial" charset="0"/>
                        </a:rPr>
                        <a:t>penrefcw</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mou</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erok</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e~paisemsi</a:t>
                      </a:r>
                      <a:r>
                        <a:rPr kumimoji="0" lang="en-US" sz="32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32506" name="Group 26"/>
          <p:cNvGraphicFramePr>
            <a:graphicFrameLocks noGrp="1"/>
          </p:cNvGraphicFramePr>
          <p:nvPr>
            <p:extLst>
              <p:ext uri="{D42A27DB-BD31-4B8C-83A1-F6EECF244321}">
                <p14:modId xmlns:p14="http://schemas.microsoft.com/office/powerpoint/2010/main" val="3020735109"/>
              </p:ext>
            </p:extLst>
          </p:nvPr>
        </p:nvGraphicFramePr>
        <p:xfrm>
          <a:off x="1257300" y="82550"/>
          <a:ext cx="6629400" cy="388381"/>
        </p:xfrm>
        <a:graphic>
          <a:graphicData uri="http://schemas.openxmlformats.org/drawingml/2006/table">
            <a:tbl>
              <a:tblPr/>
              <a:tblGrid>
                <a:gridCol w="6629400">
                  <a:extLst>
                    <a:ext uri="{9D8B030D-6E8A-4147-A177-3AD203B41FA5}">
                      <a16:colId xmlns:a16="http://schemas.microsoft.com/office/drawing/2014/main" val="20000"/>
                    </a:ext>
                  </a:extLst>
                </a:gridCol>
              </a:tblGrid>
              <a:tr h="38838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saint Joseph le </a:t>
                      </a:r>
                      <a:r>
                        <a:rPr kumimoji="0" lang="en-US" sz="1600" b="0" i="0" u="none" strike="noStrike" cap="none" normalizeH="0" baseline="0" dirty="0" err="1">
                          <a:ln>
                            <a:noFill/>
                          </a:ln>
                          <a:solidFill>
                            <a:schemeClr val="tx1"/>
                          </a:solidFill>
                          <a:effectLst/>
                          <a:latin typeface="Arial" charset="0"/>
                          <a:cs typeface="Arial" charset="0"/>
                        </a:rPr>
                        <a:t>charpentier</a:t>
                      </a:r>
                      <a:endParaRPr kumimoji="0" lang="en-US" sz="16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livre, texte, boîte, fenêtre&#10;&#10;Description générée automatiquement">
            <a:extLst>
              <a:ext uri="{FF2B5EF4-FFF2-40B4-BE49-F238E27FC236}">
                <a16:creationId xmlns:a16="http://schemas.microsoft.com/office/drawing/2014/main" id="{01383D2D-9201-4E4C-BE42-48B256A3A948}"/>
              </a:ext>
            </a:extLst>
          </p:cNvPr>
          <p:cNvPicPr>
            <a:picLocks noChangeAspect="1"/>
          </p:cNvPicPr>
          <p:nvPr/>
        </p:nvPicPr>
        <p:blipFill rotWithShape="1">
          <a:blip r:embed="rId4">
            <a:extLst>
              <a:ext uri="{28A0092B-C50C-407E-A947-70E740481C1C}">
                <a14:useLocalDpi xmlns:a14="http://schemas.microsoft.com/office/drawing/2010/main" val="0"/>
              </a:ext>
            </a:extLst>
          </a:blip>
          <a:srcRect l="7217" t="5514" r="7003" b="9638"/>
          <a:stretch/>
        </p:blipFill>
        <p:spPr>
          <a:xfrm>
            <a:off x="7654104" y="3147060"/>
            <a:ext cx="1489896" cy="1996440"/>
          </a:xfrm>
          <a:prstGeom prst="round2SameRect">
            <a:avLst/>
          </a:prstGeom>
        </p:spPr>
      </p:pic>
      <p:sp>
        <p:nvSpPr>
          <p:cNvPr id="7" name="Action Button: Custom 4">
            <a:hlinkClick r:id="rId5" action="ppaction://hlinksldjump" highlightClick="1"/>
            <a:extLst>
              <a:ext uri="{FF2B5EF4-FFF2-40B4-BE49-F238E27FC236}">
                <a16:creationId xmlns:a16="http://schemas.microsoft.com/office/drawing/2014/main" id="{626BC30A-E309-48DD-968F-54F9A8585AEB}"/>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07636275"/>
      </p:ext>
    </p:extLst>
  </p:cSld>
  <p:clrMapOvr>
    <a:masterClrMapping/>
  </p:clrMapOvr>
  <p:transition/>
</p:sld>
</file>

<file path=ppt/slides/slide1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34550" name="Group 22"/>
          <p:cNvGraphicFramePr>
            <a:graphicFrameLocks noGrp="1"/>
          </p:cNvGraphicFramePr>
          <p:nvPr/>
        </p:nvGraphicFramePr>
        <p:xfrm>
          <a:off x="38100" y="361950"/>
          <a:ext cx="9067800" cy="3431286"/>
        </p:xfrm>
        <a:graphic>
          <a:graphicData uri="http://schemas.openxmlformats.org/drawingml/2006/table">
            <a:tbl>
              <a:tblPr/>
              <a:tblGrid>
                <a:gridCol w="54864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314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0078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A </a:t>
                      </a:r>
                      <a:r>
                        <a:rPr kumimoji="0" lang="en-US" sz="3200" b="0" i="0" u="none" strike="noStrike" cap="none" normalizeH="0" baseline="0" dirty="0" err="1">
                          <a:ln>
                            <a:noFill/>
                          </a:ln>
                          <a:solidFill>
                            <a:srgbClr val="FFFF00"/>
                          </a:solidFill>
                          <a:effectLst/>
                          <a:latin typeface="Coptic1" pitchFamily="2" charset="0"/>
                          <a:cs typeface="Arial" charset="0"/>
                        </a:rPr>
                        <a:t>v~nou</a:t>
                      </a:r>
                      <a:r>
                        <a:rPr kumimoji="0" lang="en-US" sz="3200" b="0" i="0" u="none" strike="noStrike" cap="none" normalizeH="0" baseline="0" dirty="0">
                          <a:ln>
                            <a:noFill/>
                          </a:ln>
                          <a:solidFill>
                            <a:srgbClr val="FFFF00"/>
                          </a:solidFill>
                          <a:effectLst/>
                          <a:latin typeface="Coptic1" pitchFamily="2" charset="0"/>
                          <a:cs typeface="Arial" charset="0"/>
                        </a:rPr>
                        <a:t>] joust </a:t>
                      </a:r>
                      <a:r>
                        <a:rPr kumimoji="0" lang="en-US" sz="3200" b="0" i="0" u="none" strike="noStrike" cap="none" normalizeH="0" baseline="0" dirty="0" err="1">
                          <a:ln>
                            <a:noFill/>
                          </a:ln>
                          <a:solidFill>
                            <a:srgbClr val="FFFF00"/>
                          </a:solidFill>
                          <a:effectLst/>
                          <a:latin typeface="Coptic1" pitchFamily="2" charset="0"/>
                          <a:cs typeface="Arial" charset="0"/>
                        </a:rPr>
                        <a:t>e~bolqen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t~ve</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pekh</a:t>
                      </a:r>
                      <a:r>
                        <a:rPr kumimoji="0" lang="en-US" sz="3200" b="0" i="0" u="none" strike="noStrike" cap="none" normalizeH="0" baseline="0" dirty="0">
                          <a:ln>
                            <a:noFill/>
                          </a:ln>
                          <a:solidFill>
                            <a:srgbClr val="FFFF00"/>
                          </a:solidFill>
                          <a:effectLst/>
                          <a:latin typeface="Coptic1" pitchFamily="2" charset="0"/>
                          <a:cs typeface="Arial" charset="0"/>
                        </a:rPr>
                        <a:t>/t </a:t>
                      </a:r>
                      <a:r>
                        <a:rPr kumimoji="0" lang="en-US" sz="3200" b="0" i="0" u="none" strike="noStrike" cap="none" normalizeH="0" baseline="0" dirty="0" err="1">
                          <a:ln>
                            <a:noFill/>
                          </a:ln>
                          <a:solidFill>
                            <a:srgbClr val="FFFF00"/>
                          </a:solidFill>
                          <a:effectLst/>
                          <a:latin typeface="Coptic1" pitchFamily="2" charset="0"/>
                          <a:cs typeface="Arial" charset="0"/>
                        </a:rPr>
                        <a:t>aferanaf</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qen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oumeym</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i</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af</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nak</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n~teksans</a:t>
                      </a:r>
                      <a:r>
                        <a:rPr kumimoji="0" lang="en-US" sz="3200" b="0" i="0" u="none" strike="noStrike" cap="none" normalizeH="0" baseline="0" dirty="0">
                          <a:ln>
                            <a:noFill/>
                          </a:ln>
                          <a:solidFill>
                            <a:srgbClr val="FFFF00"/>
                          </a:solidFill>
                          <a:effectLst/>
                          <a:latin typeface="Coptic1" pitchFamily="2" charset="0"/>
                          <a:cs typeface="Arial" charset="0"/>
                        </a:rPr>
                        <a:t> n~]</a:t>
                      </a:r>
                      <a:r>
                        <a:rPr kumimoji="0" lang="en-US" sz="3200" b="0" i="0" u="none" strike="noStrike" cap="none" normalizeH="0" baseline="0" dirty="0" err="1">
                          <a:ln>
                            <a:noFill/>
                          </a:ln>
                          <a:solidFill>
                            <a:srgbClr val="FFFF00"/>
                          </a:solidFill>
                          <a:effectLst/>
                          <a:latin typeface="Coptic1" pitchFamily="2" charset="0"/>
                          <a:cs typeface="Arial" charset="0"/>
                        </a:rPr>
                        <a:t>cemn</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w~ v/</a:t>
                      </a:r>
                      <a:r>
                        <a:rPr kumimoji="0" lang="en-US" sz="3200" b="0" i="0" u="none" strike="noStrike" cap="none" normalizeH="0" baseline="0" dirty="0" err="1">
                          <a:ln>
                            <a:noFill/>
                          </a:ln>
                          <a:solidFill>
                            <a:srgbClr val="FFFF00"/>
                          </a:solidFill>
                          <a:effectLst/>
                          <a:latin typeface="Coptic1" pitchFamily="2" charset="0"/>
                          <a:cs typeface="Arial" charset="0"/>
                        </a:rPr>
                        <a:t>eyouab</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Iwc</a:t>
                      </a:r>
                      <a:r>
                        <a:rPr kumimoji="0" lang="en-US" sz="3200" b="0" i="0" u="none" strike="noStrike" cap="none" normalizeH="0" baseline="0" dirty="0">
                          <a:ln>
                            <a:noFill/>
                          </a:ln>
                          <a:solidFill>
                            <a:srgbClr val="FFFF00"/>
                          </a:solidFill>
                          <a:effectLst/>
                          <a:latin typeface="Coptic1" pitchFamily="2" charset="0"/>
                          <a:cs typeface="Arial" charset="0"/>
                        </a:rPr>
                        <a:t>/v </a:t>
                      </a:r>
                      <a:r>
                        <a:rPr kumimoji="0" lang="en-US" sz="3200" b="0" i="0" u="none" strike="noStrike" cap="none" normalizeH="0" baseline="0" dirty="0" err="1">
                          <a:ln>
                            <a:noFill/>
                          </a:ln>
                          <a:solidFill>
                            <a:srgbClr val="FFFF00"/>
                          </a:solidFill>
                          <a:effectLst/>
                          <a:latin typeface="Coptic1" pitchFamily="2" charset="0"/>
                          <a:cs typeface="Arial" charset="0"/>
                        </a:rPr>
                        <a:t>pihamse</a:t>
                      </a:r>
                      <a:r>
                        <a:rPr kumimoji="0" lang="en-US" sz="32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 boîte, fenêtre&#10;&#10;Description générée automatiquement">
            <a:extLst>
              <a:ext uri="{FF2B5EF4-FFF2-40B4-BE49-F238E27FC236}">
                <a16:creationId xmlns:a16="http://schemas.microsoft.com/office/drawing/2014/main" id="{B39647D3-EC74-42FB-8FCE-863041CE369E}"/>
              </a:ext>
            </a:extLst>
          </p:cNvPr>
          <p:cNvPicPr>
            <a:picLocks noChangeAspect="1"/>
          </p:cNvPicPr>
          <p:nvPr/>
        </p:nvPicPr>
        <p:blipFill rotWithShape="1">
          <a:blip r:embed="rId4">
            <a:extLst>
              <a:ext uri="{28A0092B-C50C-407E-A947-70E740481C1C}">
                <a14:useLocalDpi xmlns:a14="http://schemas.microsoft.com/office/drawing/2010/main" val="0"/>
              </a:ext>
            </a:extLst>
          </a:blip>
          <a:srcRect l="7217" t="5514" r="7003" b="9638"/>
          <a:stretch/>
        </p:blipFill>
        <p:spPr>
          <a:xfrm>
            <a:off x="7654104" y="3147060"/>
            <a:ext cx="1489896" cy="1996440"/>
          </a:xfrm>
          <a:prstGeom prst="round2SameRect">
            <a:avLst/>
          </a:prstGeom>
        </p:spPr>
      </p:pic>
    </p:spTree>
    <p:extLst>
      <p:ext uri="{BB962C8B-B14F-4D97-AF65-F5344CB8AC3E}">
        <p14:creationId xmlns:p14="http://schemas.microsoft.com/office/powerpoint/2010/main" val="4212490449"/>
      </p:ext>
    </p:extLst>
  </p:cSld>
  <p:clrMapOvr>
    <a:masterClrMapping/>
  </p:clrMapOvr>
  <p:transition/>
</p:sld>
</file>

<file path=ppt/slides/slide1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36603" name="Group 27"/>
          <p:cNvGraphicFramePr>
            <a:graphicFrameLocks noGrp="1"/>
          </p:cNvGraphicFramePr>
          <p:nvPr/>
        </p:nvGraphicFramePr>
        <p:xfrm>
          <a:off x="76200" y="285750"/>
          <a:ext cx="9067800" cy="3447288"/>
        </p:xfrm>
        <a:graphic>
          <a:graphicData uri="http://schemas.openxmlformats.org/drawingml/2006/table">
            <a:tbl>
              <a:tblPr/>
              <a:tblGrid>
                <a:gridCol w="5943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tblGrid>
              <a:tr h="133045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0078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Ou</a:t>
                      </a:r>
                      <a:r>
                        <a:rPr kumimoji="0" lang="en-US" sz="3200" b="0" i="0" u="none" strike="noStrike" cap="none" normalizeH="0" baseline="0" dirty="0">
                          <a:ln>
                            <a:noFill/>
                          </a:ln>
                          <a:solidFill>
                            <a:srgbClr val="FFFF00"/>
                          </a:solidFill>
                          <a:effectLst/>
                          <a:latin typeface="Coptic1" pitchFamily="2" charset="0"/>
                          <a:cs typeface="Arial" charset="0"/>
                        </a:rPr>
                        <a:t>/r </a:t>
                      </a:r>
                      <a:r>
                        <a:rPr kumimoji="0" lang="en-US" sz="3200" b="0" i="0" u="none" strike="noStrike" cap="none" normalizeH="0" baseline="0" dirty="0" err="1">
                          <a:ln>
                            <a:noFill/>
                          </a:ln>
                          <a:solidFill>
                            <a:srgbClr val="FFFF00"/>
                          </a:solidFill>
                          <a:effectLst/>
                          <a:latin typeface="Coptic1" pitchFamily="2" charset="0"/>
                          <a:cs typeface="Arial" charset="0"/>
                        </a:rPr>
                        <a:t>n~qici</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akswpou</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qen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ourasi</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nem</a:t>
                      </a:r>
                      <a:r>
                        <a:rPr kumimoji="0" lang="en-US" sz="3200" b="0" i="0" u="none" strike="noStrike" cap="none" normalizeH="0" baseline="0" dirty="0">
                          <a:ln>
                            <a:noFill/>
                          </a:ln>
                          <a:solidFill>
                            <a:srgbClr val="FFFF00"/>
                          </a:solidFill>
                          <a:effectLst/>
                          <a:latin typeface="Coptic1" pitchFamily="2" charset="0"/>
                          <a:cs typeface="Arial" charset="0"/>
                        </a:rPr>
                        <a:t> Maria </a:t>
                      </a:r>
                      <a:r>
                        <a:rPr kumimoji="0" lang="en-US" sz="3200" b="0" i="0" u="none" strike="noStrike" cap="none" normalizeH="0" baseline="0" dirty="0" err="1">
                          <a:ln>
                            <a:noFill/>
                          </a:ln>
                          <a:solidFill>
                            <a:srgbClr val="FFFF00"/>
                          </a:solidFill>
                          <a:effectLst/>
                          <a:latin typeface="Coptic1" pitchFamily="2" charset="0"/>
                          <a:cs typeface="Arial" charset="0"/>
                        </a:rPr>
                        <a:t>nem</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pimonogen</a:t>
                      </a:r>
                      <a:r>
                        <a:rPr kumimoji="0" lang="en-US" sz="32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akcwtem</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n~ca</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c~m</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n~te</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piaggeloc</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qen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niracoui</a:t>
                      </a:r>
                      <a:r>
                        <a:rPr kumimoji="0" lang="en-US" sz="32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 boîte, fenêtre&#10;&#10;Description générée automatiquement">
            <a:extLst>
              <a:ext uri="{FF2B5EF4-FFF2-40B4-BE49-F238E27FC236}">
                <a16:creationId xmlns:a16="http://schemas.microsoft.com/office/drawing/2014/main" id="{62769212-7F0E-44DD-9D9D-05E22A3FD800}"/>
              </a:ext>
            </a:extLst>
          </p:cNvPr>
          <p:cNvPicPr>
            <a:picLocks noChangeAspect="1"/>
          </p:cNvPicPr>
          <p:nvPr/>
        </p:nvPicPr>
        <p:blipFill rotWithShape="1">
          <a:blip r:embed="rId4">
            <a:extLst>
              <a:ext uri="{28A0092B-C50C-407E-A947-70E740481C1C}">
                <a14:useLocalDpi xmlns:a14="http://schemas.microsoft.com/office/drawing/2010/main" val="0"/>
              </a:ext>
            </a:extLst>
          </a:blip>
          <a:srcRect l="7217" t="5514" r="7003" b="9638"/>
          <a:stretch/>
        </p:blipFill>
        <p:spPr>
          <a:xfrm>
            <a:off x="7654104" y="3147060"/>
            <a:ext cx="1489896" cy="1996440"/>
          </a:xfrm>
          <a:prstGeom prst="round2SameRect">
            <a:avLst/>
          </a:prstGeom>
        </p:spPr>
      </p:pic>
    </p:spTree>
    <p:extLst>
      <p:ext uri="{BB962C8B-B14F-4D97-AF65-F5344CB8AC3E}">
        <p14:creationId xmlns:p14="http://schemas.microsoft.com/office/powerpoint/2010/main" val="2664432387"/>
      </p:ext>
    </p:extLst>
  </p:cSld>
  <p:clrMapOvr>
    <a:masterClrMapping/>
  </p:clrMapOvr>
  <p:transition/>
</p:sld>
</file>

<file path=ppt/slides/slide1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38646" name="Group 22"/>
          <p:cNvGraphicFramePr>
            <a:graphicFrameLocks noGrp="1"/>
          </p:cNvGraphicFramePr>
          <p:nvPr/>
        </p:nvGraphicFramePr>
        <p:xfrm>
          <a:off x="76200" y="285750"/>
          <a:ext cx="9067800" cy="3447288"/>
        </p:xfrm>
        <a:graphic>
          <a:graphicData uri="http://schemas.openxmlformats.org/drawingml/2006/table">
            <a:tbl>
              <a:tblPr/>
              <a:tblGrid>
                <a:gridCol w="5943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tblGrid>
              <a:tr h="133045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0078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&lt;/mi </a:t>
                      </a:r>
                      <a:r>
                        <a:rPr kumimoji="0" lang="en-US" sz="3200" b="0" i="0" u="none" strike="noStrike" cap="none" normalizeH="0" baseline="0" dirty="0" err="1">
                          <a:ln>
                            <a:noFill/>
                          </a:ln>
                          <a:solidFill>
                            <a:srgbClr val="FFFF00"/>
                          </a:solidFill>
                          <a:effectLst/>
                          <a:latin typeface="Coptic1" pitchFamily="2" charset="0"/>
                          <a:cs typeface="Arial" charset="0"/>
                        </a:rPr>
                        <a:t>ten,wra</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n~soumenritc</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ac[</a:t>
                      </a:r>
                      <a:r>
                        <a:rPr kumimoji="0" lang="en-US" sz="3200" b="0" i="0" u="none" strike="noStrike" cap="none" normalizeH="0" baseline="0" dirty="0" err="1">
                          <a:ln>
                            <a:noFill/>
                          </a:ln>
                          <a:solidFill>
                            <a:srgbClr val="FFFF00"/>
                          </a:solidFill>
                          <a:effectLst/>
                          <a:latin typeface="Coptic1" pitchFamily="2" charset="0"/>
                          <a:cs typeface="Arial" charset="0"/>
                        </a:rPr>
                        <a:t>itaio</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qen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hanc~mou</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afvwt</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eroc</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n~je</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pennou</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nem</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Iwc</a:t>
                      </a:r>
                      <a:r>
                        <a:rPr kumimoji="0" lang="en-US" sz="3200" b="0" i="0" u="none" strike="noStrike" cap="none" normalizeH="0" baseline="0" dirty="0">
                          <a:ln>
                            <a:noFill/>
                          </a:ln>
                          <a:solidFill>
                            <a:srgbClr val="FFFF00"/>
                          </a:solidFill>
                          <a:effectLst/>
                          <a:latin typeface="Coptic1" pitchFamily="2" charset="0"/>
                          <a:cs typeface="Arial" charset="0"/>
                        </a:rPr>
                        <a:t>/v </a:t>
                      </a:r>
                      <a:r>
                        <a:rPr kumimoji="0" lang="en-US" sz="3200" b="0" i="0" u="none" strike="noStrike" cap="none" normalizeH="0" baseline="0" dirty="0" err="1">
                          <a:ln>
                            <a:noFill/>
                          </a:ln>
                          <a:solidFill>
                            <a:srgbClr val="FFFF00"/>
                          </a:solidFill>
                          <a:effectLst/>
                          <a:latin typeface="Coptic1" pitchFamily="2" charset="0"/>
                          <a:cs typeface="Arial" charset="0"/>
                        </a:rPr>
                        <a:t>nem</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macnou</a:t>
                      </a:r>
                      <a:r>
                        <a:rPr kumimoji="0" lang="en-US" sz="32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 boîte, fenêtre&#10;&#10;Description générée automatiquement">
            <a:extLst>
              <a:ext uri="{FF2B5EF4-FFF2-40B4-BE49-F238E27FC236}">
                <a16:creationId xmlns:a16="http://schemas.microsoft.com/office/drawing/2014/main" id="{0203BAE3-9870-4F1F-8A25-1D959266C160}"/>
              </a:ext>
            </a:extLst>
          </p:cNvPr>
          <p:cNvPicPr>
            <a:picLocks noChangeAspect="1"/>
          </p:cNvPicPr>
          <p:nvPr/>
        </p:nvPicPr>
        <p:blipFill rotWithShape="1">
          <a:blip r:embed="rId4">
            <a:extLst>
              <a:ext uri="{28A0092B-C50C-407E-A947-70E740481C1C}">
                <a14:useLocalDpi xmlns:a14="http://schemas.microsoft.com/office/drawing/2010/main" val="0"/>
              </a:ext>
            </a:extLst>
          </a:blip>
          <a:srcRect l="7217" t="5514" r="7003" b="9638"/>
          <a:stretch/>
        </p:blipFill>
        <p:spPr>
          <a:xfrm>
            <a:off x="7654104" y="3147060"/>
            <a:ext cx="1489896" cy="1996440"/>
          </a:xfrm>
          <a:prstGeom prst="round2SameRect">
            <a:avLst/>
          </a:prstGeom>
        </p:spPr>
      </p:pic>
    </p:spTree>
    <p:extLst>
      <p:ext uri="{BB962C8B-B14F-4D97-AF65-F5344CB8AC3E}">
        <p14:creationId xmlns:p14="http://schemas.microsoft.com/office/powerpoint/2010/main" val="1507370670"/>
      </p:ext>
    </p:extLst>
  </p:cSld>
  <p:clrMapOvr>
    <a:masterClrMapping/>
  </p:clrMapOvr>
  <p:transition/>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2384" name="Group 48"/>
          <p:cNvGraphicFramePr>
            <a:graphicFrameLocks noGrp="1"/>
          </p:cNvGraphicFramePr>
          <p:nvPr>
            <p:ph type="tbl" idx="1"/>
            <p:extLst>
              <p:ext uri="{D42A27DB-BD31-4B8C-83A1-F6EECF244321}">
                <p14:modId xmlns:p14="http://schemas.microsoft.com/office/powerpoint/2010/main" val="1214531221"/>
              </p:ext>
            </p:extLst>
          </p:nvPr>
        </p:nvGraphicFramePr>
        <p:xfrm>
          <a:off x="0" y="781812"/>
          <a:ext cx="9144000" cy="3096265"/>
        </p:xfrm>
        <a:graphic>
          <a:graphicData uri="http://schemas.openxmlformats.org/drawingml/2006/table">
            <a:tbl>
              <a:tblPr/>
              <a:tblGrid>
                <a:gridCol w="3124200">
                  <a:extLst>
                    <a:ext uri="{9D8B030D-6E8A-4147-A177-3AD203B41FA5}">
                      <a16:colId xmlns:a16="http://schemas.microsoft.com/office/drawing/2014/main" val="20000"/>
                    </a:ext>
                  </a:extLst>
                </a:gridCol>
                <a:gridCol w="3409950">
                  <a:extLst>
                    <a:ext uri="{9D8B030D-6E8A-4147-A177-3AD203B41FA5}">
                      <a16:colId xmlns:a16="http://schemas.microsoft.com/office/drawing/2014/main" val="20001"/>
                    </a:ext>
                  </a:extLst>
                </a:gridCol>
                <a:gridCol w="2609850">
                  <a:extLst>
                    <a:ext uri="{9D8B030D-6E8A-4147-A177-3AD203B41FA5}">
                      <a16:colId xmlns:a16="http://schemas.microsoft.com/office/drawing/2014/main" val="20002"/>
                    </a:ext>
                  </a:extLst>
                </a:gridCol>
              </a:tblGrid>
              <a:tr h="135738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Enwpion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Arial" pitchFamily="34" charset="0"/>
                        </a:rPr>
                        <a:t>L</a:t>
                      </a:r>
                      <a:r>
                        <a:rPr kumimoji="0" lang="fr-CA" sz="2000" b="0" i="0" u="sng" strike="noStrike" cap="none" normalizeH="0" baseline="0" dirty="0">
                          <a:ln>
                            <a:noFill/>
                          </a:ln>
                          <a:solidFill>
                            <a:srgbClr val="FF9933"/>
                          </a:solidFill>
                          <a:effectLst/>
                          <a:latin typeface="Arial" pitchFamily="34" charset="0"/>
                          <a:cs typeface="Arial" pitchFamily="34" charset="0"/>
                        </a:rPr>
                        <a:t>’</a:t>
                      </a:r>
                      <a:r>
                        <a:rPr kumimoji="0" lang="fr-CA" sz="2000" b="0" i="0" u="sng" strike="noStrike" cap="none" normalizeH="0" baseline="0" dirty="0">
                          <a:ln>
                            <a:noFill/>
                          </a:ln>
                          <a:solidFill>
                            <a:srgbClr val="FF9933"/>
                          </a:solidFill>
                          <a:effectLst/>
                          <a:latin typeface="Arial" charset="0"/>
                          <a:cs typeface="Arial" pitchFamily="34" charset="0"/>
                        </a:rPr>
                        <a:t>Assembl</a:t>
                      </a:r>
                      <a:r>
                        <a:rPr kumimoji="0" lang="fr-CA" sz="2000" b="0" i="0" u="sng" strike="noStrike" cap="none" normalizeH="0" baseline="0" dirty="0">
                          <a:ln>
                            <a:noFill/>
                          </a:ln>
                          <a:solidFill>
                            <a:srgbClr val="FF9933"/>
                          </a:solidFill>
                          <a:effectLst/>
                          <a:latin typeface="Arial" pitchFamily="34" charset="0"/>
                          <a:cs typeface="Arial" pitchFamily="34" charset="0"/>
                        </a:rPr>
                        <a:t>é</a:t>
                      </a:r>
                      <a:r>
                        <a:rPr kumimoji="0" lang="fr-CA" sz="2000" b="0" i="0" u="sng" strike="noStrike" cap="none" normalizeH="0" baseline="0" dirty="0">
                          <a:ln>
                            <a:noFill/>
                          </a:ln>
                          <a:solidFill>
                            <a:srgbClr val="FF9933"/>
                          </a:solidFill>
                          <a:effectLst/>
                          <a:latin typeface="Arial" charset="0"/>
                          <a:cs typeface="Arial" pitchFamily="34" charset="0"/>
                        </a:rPr>
                        <a:t>e:</a:t>
                      </a:r>
                      <a:endParaRPr kumimoji="0" lang="en-CA" sz="2000" b="0" i="0" u="none" strike="noStrike" cap="none" normalizeH="0" baseline="0" dirty="0">
                        <a:ln>
                          <a:noFill/>
                        </a:ln>
                        <a:solidFill>
                          <a:schemeClr val="tx1"/>
                        </a:solidFill>
                        <a:effectLst/>
                        <a:latin typeface="Avva_Shenouda" pitchFamily="34"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Devant Toi,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الشعب:</a:t>
                      </a:r>
                      <a:r>
                        <a:rPr kumimoji="0" lang="ar-EG" sz="2000" b="0" i="0" u="none" strike="noStrike" cap="none" normalizeH="0" baseline="0" dirty="0">
                          <a:ln>
                            <a:noFill/>
                          </a:ln>
                          <a:solidFill>
                            <a:schemeClr val="tx1"/>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أمامك يا رب.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41274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Proc,wmen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Yeou</a:t>
                      </a:r>
                      <a:r>
                        <a:rPr kumimoji="0" lang="en-US" sz="2800" b="0" i="0" u="none" strike="noStrike" cap="none" normalizeH="0" baseline="0" dirty="0">
                          <a:ln>
                            <a:noFill/>
                          </a:ln>
                          <a:solidFill>
                            <a:schemeClr val="tx1"/>
                          </a:solidFill>
                          <a:effectLst/>
                          <a:latin typeface="Coptic1" pitchFamily="2" charset="0"/>
                          <a:cs typeface="Arial" charset="0"/>
                        </a:rPr>
                        <a:t> meta </a:t>
                      </a:r>
                      <a:r>
                        <a:rPr kumimoji="0" lang="en-US" sz="2800" b="0" i="0" u="none" strike="noStrike" cap="none" normalizeH="0" baseline="0" dirty="0" err="1">
                          <a:ln>
                            <a:noFill/>
                          </a:ln>
                          <a:solidFill>
                            <a:schemeClr val="tx1"/>
                          </a:solidFill>
                          <a:effectLst/>
                          <a:latin typeface="Coptic1" pitchFamily="2" charset="0"/>
                          <a:cs typeface="Arial" charset="0"/>
                        </a:rPr>
                        <a:t>vobou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Arial" pitchFamily="34" charset="0"/>
                        </a:rPr>
                        <a:t>Diacre:</a:t>
                      </a:r>
                      <a:endParaRPr kumimoji="0" lang="en-US" sz="2000" b="0" i="0" u="none" strike="noStrike" cap="none" normalizeH="0" baseline="0" dirty="0">
                        <a:ln>
                          <a:noFill/>
                        </a:ln>
                        <a:solidFill>
                          <a:schemeClr val="tx1"/>
                        </a:solidFill>
                        <a:effectLst/>
                        <a:latin typeface="Avva_Shenouda" pitchFamily="34"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Soyons attentifs dans la crainte de Dieu. Amen.</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Arial" pitchFamily="34" charset="0"/>
                        </a:rPr>
                        <a:t>الشماس: </a:t>
                      </a:r>
                      <a:endParaRPr kumimoji="0" lang="fr-FR" sz="2000" b="0" i="0" u="sng" strike="noStrike" cap="none" normalizeH="0" baseline="0" dirty="0">
                        <a:ln>
                          <a:noFill/>
                        </a:ln>
                        <a:solidFill>
                          <a:srgbClr val="FF9933"/>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انصتوا</a:t>
                      </a:r>
                      <a:r>
                        <a:rPr kumimoji="0" lang="ar-SA" sz="3200" b="0" i="0" u="none" strike="noStrike" cap="none" normalizeH="0" baseline="0" dirty="0">
                          <a:ln>
                            <a:noFill/>
                          </a:ln>
                          <a:solidFill>
                            <a:schemeClr val="tx1"/>
                          </a:solidFill>
                          <a:effectLst/>
                          <a:latin typeface="Arial" charset="0"/>
                          <a:cs typeface="Arial" charset="0"/>
                        </a:rPr>
                        <a:t> بخوف الله.  آمين.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5">
            <a:hlinkClick r:id="rId3" action="ppaction://hlinksldjump" highlightClick="1"/>
            <a:extLst>
              <a:ext uri="{FF2B5EF4-FFF2-40B4-BE49-F238E27FC236}">
                <a16:creationId xmlns:a16="http://schemas.microsoft.com/office/drawing/2014/main" id="{F401FDB5-8BC5-4DCD-A353-F18368C5A77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40694" name="Group 22"/>
          <p:cNvGraphicFramePr>
            <a:graphicFrameLocks noGrp="1"/>
          </p:cNvGraphicFramePr>
          <p:nvPr/>
        </p:nvGraphicFramePr>
        <p:xfrm>
          <a:off x="76200" y="285750"/>
          <a:ext cx="9067800" cy="3447288"/>
        </p:xfrm>
        <a:graphic>
          <a:graphicData uri="http://schemas.openxmlformats.org/drawingml/2006/table">
            <a:tbl>
              <a:tblPr/>
              <a:tblGrid>
                <a:gridCol w="5943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tblGrid>
              <a:tr h="133045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0078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Cmou</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eron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pennou</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qen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nenh~b</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oui</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m~v~r</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e~taki~ri</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nem</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Iwc</a:t>
                      </a:r>
                      <a:r>
                        <a:rPr kumimoji="0" lang="en-US" sz="3200" b="0" i="0" u="none" strike="noStrike" cap="none" normalizeH="0" baseline="0" dirty="0">
                          <a:ln>
                            <a:noFill/>
                          </a:ln>
                          <a:solidFill>
                            <a:srgbClr val="FFFF00"/>
                          </a:solidFill>
                          <a:effectLst/>
                          <a:latin typeface="Coptic1" pitchFamily="2" charset="0"/>
                          <a:cs typeface="Arial" charset="0"/>
                        </a:rPr>
                        <a:t>/v </a:t>
                      </a:r>
                      <a:r>
                        <a:rPr kumimoji="0" lang="en-US" sz="3200" b="0" i="0" u="none" strike="noStrike" cap="none" normalizeH="0" baseline="0" dirty="0" err="1">
                          <a:ln>
                            <a:noFill/>
                          </a:ln>
                          <a:solidFill>
                            <a:srgbClr val="FFFF00"/>
                          </a:solidFill>
                          <a:effectLst/>
                          <a:latin typeface="Coptic1" pitchFamily="2" charset="0"/>
                          <a:cs typeface="Arial" charset="0"/>
                        </a:rPr>
                        <a:t>piy~m</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i</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pefh</a:t>
                      </a:r>
                      <a:r>
                        <a:rPr kumimoji="0" lang="en-US" sz="3200" b="0" i="0" u="none" strike="noStrike" cap="none" normalizeH="0" baseline="0" dirty="0">
                          <a:ln>
                            <a:noFill/>
                          </a:ln>
                          <a:solidFill>
                            <a:srgbClr val="FFFF00"/>
                          </a:solidFill>
                          <a:effectLst/>
                          <a:latin typeface="Coptic1" pitchFamily="2" charset="0"/>
                          <a:cs typeface="Arial" charset="0"/>
                        </a:rPr>
                        <a:t>/t </a:t>
                      </a:r>
                      <a:r>
                        <a:rPr kumimoji="0" lang="en-US" sz="3200" b="0" i="0" u="none" strike="noStrike" cap="none" normalizeH="0" baseline="0" dirty="0" err="1">
                          <a:ln>
                            <a:noFill/>
                          </a:ln>
                          <a:solidFill>
                            <a:srgbClr val="FFFF00"/>
                          </a:solidFill>
                          <a:effectLst/>
                          <a:latin typeface="Coptic1" pitchFamily="2" charset="0"/>
                          <a:cs typeface="Arial" charset="0"/>
                        </a:rPr>
                        <a:t>afmoh</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qen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nia~ret</a:t>
                      </a:r>
                      <a:r>
                        <a:rPr kumimoji="0" lang="en-US" sz="32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 boîte, fenêtre&#10;&#10;Description générée automatiquement">
            <a:extLst>
              <a:ext uri="{FF2B5EF4-FFF2-40B4-BE49-F238E27FC236}">
                <a16:creationId xmlns:a16="http://schemas.microsoft.com/office/drawing/2014/main" id="{C30AF388-9EC4-4AAF-B6D2-71387306331F}"/>
              </a:ext>
            </a:extLst>
          </p:cNvPr>
          <p:cNvPicPr>
            <a:picLocks noChangeAspect="1"/>
          </p:cNvPicPr>
          <p:nvPr/>
        </p:nvPicPr>
        <p:blipFill rotWithShape="1">
          <a:blip r:embed="rId4">
            <a:extLst>
              <a:ext uri="{28A0092B-C50C-407E-A947-70E740481C1C}">
                <a14:useLocalDpi xmlns:a14="http://schemas.microsoft.com/office/drawing/2010/main" val="0"/>
              </a:ext>
            </a:extLst>
          </a:blip>
          <a:srcRect l="7217" t="5514" r="7003" b="9638"/>
          <a:stretch/>
        </p:blipFill>
        <p:spPr>
          <a:xfrm>
            <a:off x="7654104" y="3147060"/>
            <a:ext cx="1489896" cy="1996440"/>
          </a:xfrm>
          <a:prstGeom prst="round2SameRect">
            <a:avLst/>
          </a:prstGeom>
        </p:spPr>
      </p:pic>
    </p:spTree>
    <p:extLst>
      <p:ext uri="{BB962C8B-B14F-4D97-AF65-F5344CB8AC3E}">
        <p14:creationId xmlns:p14="http://schemas.microsoft.com/office/powerpoint/2010/main" val="2685944659"/>
      </p:ext>
    </p:extLst>
  </p:cSld>
  <p:clrMapOvr>
    <a:masterClrMapping/>
  </p:clrMapOvr>
  <p:transition/>
</p:sld>
</file>

<file path=ppt/slides/slide1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42742" name="Group 22"/>
          <p:cNvGraphicFramePr>
            <a:graphicFrameLocks noGrp="1"/>
          </p:cNvGraphicFramePr>
          <p:nvPr/>
        </p:nvGraphicFramePr>
        <p:xfrm>
          <a:off x="38100" y="438150"/>
          <a:ext cx="9067800" cy="3447288"/>
        </p:xfrm>
        <a:graphic>
          <a:graphicData uri="http://schemas.openxmlformats.org/drawingml/2006/table">
            <a:tbl>
              <a:tblPr/>
              <a:tblGrid>
                <a:gridCol w="5943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tblGrid>
              <a:tr h="133045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0078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Wouniatk</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qen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oumeym</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i</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w~ v/</a:t>
                      </a:r>
                      <a:r>
                        <a:rPr kumimoji="0" lang="en-US" sz="3200" b="0" i="0" u="none" strike="noStrike" cap="none" normalizeH="0" baseline="0" dirty="0" err="1">
                          <a:ln>
                            <a:noFill/>
                          </a:ln>
                          <a:solidFill>
                            <a:srgbClr val="FFFF00"/>
                          </a:solidFill>
                          <a:effectLst/>
                          <a:latin typeface="Coptic1" pitchFamily="2" charset="0"/>
                          <a:cs typeface="Arial" charset="0"/>
                        </a:rPr>
                        <a:t>eyouab</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Iwc</a:t>
                      </a:r>
                      <a:r>
                        <a:rPr kumimoji="0" lang="en-US" sz="3200" b="0" i="0" u="none" strike="noStrike" cap="none" normalizeH="0" baseline="0" dirty="0">
                          <a:ln>
                            <a:noFill/>
                          </a:ln>
                          <a:solidFill>
                            <a:srgbClr val="FFFF00"/>
                          </a:solidFill>
                          <a:effectLst/>
                          <a:latin typeface="Coptic1" pitchFamily="2" charset="0"/>
                          <a:cs typeface="Arial" charset="0"/>
                        </a:rPr>
                        <a:t>/v </a:t>
                      </a:r>
                      <a:r>
                        <a:rPr kumimoji="0" lang="en-US" sz="3200" b="0" i="0" u="none" strike="noStrike" cap="none" normalizeH="0" baseline="0" dirty="0" err="1">
                          <a:ln>
                            <a:noFill/>
                          </a:ln>
                          <a:solidFill>
                            <a:srgbClr val="FFFF00"/>
                          </a:solidFill>
                          <a:effectLst/>
                          <a:latin typeface="Coptic1" pitchFamily="2" charset="0"/>
                          <a:cs typeface="Arial" charset="0"/>
                        </a:rPr>
                        <a:t>pihamse</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je </a:t>
                      </a:r>
                      <a:r>
                        <a:rPr kumimoji="0" lang="en-US" sz="3200" b="0" i="0" u="none" strike="noStrike" cap="none" normalizeH="0" baseline="0" dirty="0" err="1">
                          <a:ln>
                            <a:noFill/>
                          </a:ln>
                          <a:solidFill>
                            <a:srgbClr val="FFFF00"/>
                          </a:solidFill>
                          <a:effectLst/>
                          <a:latin typeface="Coptic1" pitchFamily="2" charset="0"/>
                          <a:cs typeface="Arial" charset="0"/>
                        </a:rPr>
                        <a:t>aksasni</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e~naih~mot</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e~te</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p~jinsans</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m~pirefcwnt</a:t>
                      </a:r>
                      <a:r>
                        <a:rPr kumimoji="0" lang="en-US" sz="32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 boîte, fenêtre&#10;&#10;Description générée automatiquement">
            <a:extLst>
              <a:ext uri="{FF2B5EF4-FFF2-40B4-BE49-F238E27FC236}">
                <a16:creationId xmlns:a16="http://schemas.microsoft.com/office/drawing/2014/main" id="{9B5CFDE7-3421-433C-827F-8B75C68CE616}"/>
              </a:ext>
            </a:extLst>
          </p:cNvPr>
          <p:cNvPicPr>
            <a:picLocks noChangeAspect="1"/>
          </p:cNvPicPr>
          <p:nvPr/>
        </p:nvPicPr>
        <p:blipFill rotWithShape="1">
          <a:blip r:embed="rId4">
            <a:extLst>
              <a:ext uri="{28A0092B-C50C-407E-A947-70E740481C1C}">
                <a14:useLocalDpi xmlns:a14="http://schemas.microsoft.com/office/drawing/2010/main" val="0"/>
              </a:ext>
            </a:extLst>
          </a:blip>
          <a:srcRect l="7217" t="5514" r="7003" b="9638"/>
          <a:stretch/>
        </p:blipFill>
        <p:spPr>
          <a:xfrm>
            <a:off x="7654104" y="3147060"/>
            <a:ext cx="1489896" cy="1996440"/>
          </a:xfrm>
          <a:prstGeom prst="round2SameRect">
            <a:avLst/>
          </a:prstGeom>
        </p:spPr>
      </p:pic>
    </p:spTree>
    <p:extLst>
      <p:ext uri="{BB962C8B-B14F-4D97-AF65-F5344CB8AC3E}">
        <p14:creationId xmlns:p14="http://schemas.microsoft.com/office/powerpoint/2010/main" val="454802536"/>
      </p:ext>
    </p:extLst>
  </p:cSld>
  <p:clrMapOvr>
    <a:masterClrMapping/>
  </p:clrMapOvr>
  <p:transition/>
</p:sld>
</file>

<file path=ppt/slides/slide1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44791" name="Group 23"/>
          <p:cNvGraphicFramePr>
            <a:graphicFrameLocks noGrp="1"/>
          </p:cNvGraphicFramePr>
          <p:nvPr/>
        </p:nvGraphicFramePr>
        <p:xfrm>
          <a:off x="38100" y="133350"/>
          <a:ext cx="9067800" cy="4224767"/>
        </p:xfrm>
        <a:graphic>
          <a:graphicData uri="http://schemas.openxmlformats.org/drawingml/2006/table">
            <a:tbl>
              <a:tblPr/>
              <a:tblGrid>
                <a:gridCol w="5943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tblGrid>
              <a:tr h="133045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0078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Ounis</a:t>
                      </a:r>
                      <a:r>
                        <a:rPr kumimoji="0" lang="en-US" sz="3200" b="0" i="0" u="none" strike="noStrike" cap="none" normalizeH="0" baseline="0" dirty="0">
                          <a:ln>
                            <a:noFill/>
                          </a:ln>
                          <a:solidFill>
                            <a:srgbClr val="FFFF00"/>
                          </a:solidFill>
                          <a:effectLst/>
                          <a:latin typeface="Coptic1" pitchFamily="2" charset="0"/>
                          <a:cs typeface="Arial" charset="0"/>
                        </a:rPr>
                        <a:t>] gar </a:t>
                      </a:r>
                      <a:r>
                        <a:rPr kumimoji="0" lang="en-US" sz="3200" b="0" i="0" u="none" strike="noStrike" cap="none" normalizeH="0" baseline="0" dirty="0" err="1">
                          <a:ln>
                            <a:noFill/>
                          </a:ln>
                          <a:solidFill>
                            <a:srgbClr val="FFFF00"/>
                          </a:solidFill>
                          <a:effectLst/>
                          <a:latin typeface="Coptic1" pitchFamily="2" charset="0"/>
                          <a:cs typeface="Arial" charset="0"/>
                        </a:rPr>
                        <a:t>pe</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pektaio</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w~ </a:t>
                      </a:r>
                      <a:r>
                        <a:rPr kumimoji="0" lang="en-US" sz="3200" b="0" i="0" u="none" strike="noStrike" cap="none" normalizeH="0" baseline="0" dirty="0" err="1">
                          <a:ln>
                            <a:noFill/>
                          </a:ln>
                          <a:solidFill>
                            <a:srgbClr val="FFFF00"/>
                          </a:solidFill>
                          <a:effectLst/>
                          <a:latin typeface="Coptic1" pitchFamily="2" charset="0"/>
                          <a:cs typeface="Arial" charset="0"/>
                        </a:rPr>
                        <a:t>piqello</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Iwc</a:t>
                      </a:r>
                      <a:r>
                        <a:rPr kumimoji="0" lang="en-US" sz="3200" b="0" i="0" u="none" strike="noStrike" cap="none" normalizeH="0" baseline="0" dirty="0">
                          <a:ln>
                            <a:noFill/>
                          </a:ln>
                          <a:solidFill>
                            <a:srgbClr val="FFFF00"/>
                          </a:solidFill>
                          <a:effectLst/>
                          <a:latin typeface="Coptic1" pitchFamily="2" charset="0"/>
                          <a:cs typeface="Arial" charset="0"/>
                        </a:rPr>
                        <a:t>/v </a:t>
                      </a:r>
                      <a:r>
                        <a:rPr kumimoji="0" lang="en-US" sz="3200" b="0" i="0" u="none" strike="noStrike" cap="none" normalizeH="0" baseline="0" dirty="0" err="1">
                          <a:ln>
                            <a:noFill/>
                          </a:ln>
                          <a:solidFill>
                            <a:srgbClr val="FFFF00"/>
                          </a:solidFill>
                          <a:effectLst/>
                          <a:latin typeface="Coptic1" pitchFamily="2" charset="0"/>
                          <a:cs typeface="Arial" charset="0"/>
                        </a:rPr>
                        <a:t>piy~m</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i</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je </a:t>
                      </a:r>
                      <a:r>
                        <a:rPr kumimoji="0" lang="en-US" sz="3200" b="0" i="0" u="none" strike="noStrike" cap="none" normalizeH="0" baseline="0" dirty="0" err="1">
                          <a:ln>
                            <a:noFill/>
                          </a:ln>
                          <a:solidFill>
                            <a:srgbClr val="FFFF00"/>
                          </a:solidFill>
                          <a:effectLst/>
                          <a:latin typeface="Coptic1" pitchFamily="2" charset="0"/>
                          <a:cs typeface="Arial" charset="0"/>
                        </a:rPr>
                        <a:t>ak</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i</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m~paiw~ou</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e~bol</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hiten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P,#c</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penouro</a:t>
                      </a:r>
                      <a:r>
                        <a:rPr kumimoji="0" lang="en-US" sz="32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777479">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endParaRPr kumimoji="0" lang="fr-CA" sz="2100" b="1"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 boîte, fenêtre&#10;&#10;Description générée automatiquement">
            <a:extLst>
              <a:ext uri="{FF2B5EF4-FFF2-40B4-BE49-F238E27FC236}">
                <a16:creationId xmlns:a16="http://schemas.microsoft.com/office/drawing/2014/main" id="{CBF19871-E40F-4C6A-8555-BF74BCBB8A50}"/>
              </a:ext>
            </a:extLst>
          </p:cNvPr>
          <p:cNvPicPr>
            <a:picLocks noChangeAspect="1"/>
          </p:cNvPicPr>
          <p:nvPr/>
        </p:nvPicPr>
        <p:blipFill rotWithShape="1">
          <a:blip r:embed="rId4">
            <a:extLst>
              <a:ext uri="{28A0092B-C50C-407E-A947-70E740481C1C}">
                <a14:useLocalDpi xmlns:a14="http://schemas.microsoft.com/office/drawing/2010/main" val="0"/>
              </a:ext>
            </a:extLst>
          </a:blip>
          <a:srcRect l="7217" t="5514" r="7003" b="9638"/>
          <a:stretch/>
        </p:blipFill>
        <p:spPr>
          <a:xfrm>
            <a:off x="7654104" y="3147060"/>
            <a:ext cx="1489896" cy="1996440"/>
          </a:xfrm>
          <a:prstGeom prst="round2SameRect">
            <a:avLst/>
          </a:prstGeom>
        </p:spPr>
      </p:pic>
    </p:spTree>
    <p:extLst>
      <p:ext uri="{BB962C8B-B14F-4D97-AF65-F5344CB8AC3E}">
        <p14:creationId xmlns:p14="http://schemas.microsoft.com/office/powerpoint/2010/main" val="1430463618"/>
      </p:ext>
    </p:extLst>
  </p:cSld>
  <p:clrMapOvr>
    <a:masterClrMapping/>
  </p:clrMapOvr>
  <p:transition/>
</p:sld>
</file>

<file path=ppt/slides/slide1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46839" name="Group 23"/>
          <p:cNvGraphicFramePr>
            <a:graphicFrameLocks noGrp="1"/>
          </p:cNvGraphicFramePr>
          <p:nvPr/>
        </p:nvGraphicFramePr>
        <p:xfrm>
          <a:off x="76200" y="285750"/>
          <a:ext cx="9067800" cy="3447288"/>
        </p:xfrm>
        <a:graphic>
          <a:graphicData uri="http://schemas.openxmlformats.org/drawingml/2006/table">
            <a:tbl>
              <a:tblPr/>
              <a:tblGrid>
                <a:gridCol w="5943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tblGrid>
              <a:tr h="133045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0078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Twbh</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m~p</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oic</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e~h~r</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i</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e~jwn</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peniwt</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eyouab</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n~dikeoc</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piy~m</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i</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Iwc</a:t>
                      </a:r>
                      <a:r>
                        <a:rPr kumimoji="0" lang="en-US" sz="3200" b="0" i="0" u="none" strike="noStrike" cap="none" normalizeH="0" baseline="0" dirty="0">
                          <a:ln>
                            <a:noFill/>
                          </a:ln>
                          <a:solidFill>
                            <a:srgbClr val="FFFF00"/>
                          </a:solidFill>
                          <a:effectLst/>
                          <a:latin typeface="Coptic1" pitchFamily="2" charset="0"/>
                          <a:cs typeface="Arial" charset="0"/>
                        </a:rPr>
                        <a:t>/v </a:t>
                      </a:r>
                      <a:r>
                        <a:rPr kumimoji="0" lang="en-US" sz="3200" b="0" i="0" u="none" strike="noStrike" cap="none" normalizeH="0" baseline="0" dirty="0" err="1">
                          <a:ln>
                            <a:noFill/>
                          </a:ln>
                          <a:solidFill>
                            <a:srgbClr val="FFFF00"/>
                          </a:solidFill>
                          <a:effectLst/>
                          <a:latin typeface="Coptic1" pitchFamily="2" charset="0"/>
                          <a:cs typeface="Arial" charset="0"/>
                        </a:rPr>
                        <a:t>pihamse</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n~tef,a</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nennobi</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nan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e~bol</a:t>
                      </a:r>
                      <a:r>
                        <a:rPr kumimoji="0" lang="en-US" sz="32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9D07A6D5-8EE5-4D60-84C8-7BBDAB6482A1}"/>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805BCD33-3C39-403D-A038-47A638D6D26E}"/>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1" name="Image 10" descr="Une image contenant livre, texte, boîte, fenêtre&#10;&#10;Description générée automatiquement">
            <a:extLst>
              <a:ext uri="{FF2B5EF4-FFF2-40B4-BE49-F238E27FC236}">
                <a16:creationId xmlns:a16="http://schemas.microsoft.com/office/drawing/2014/main" id="{3C9DC5C7-595F-4CA3-9B0C-A0849ED9975D}"/>
              </a:ext>
            </a:extLst>
          </p:cNvPr>
          <p:cNvPicPr>
            <a:picLocks noChangeAspect="1"/>
          </p:cNvPicPr>
          <p:nvPr/>
        </p:nvPicPr>
        <p:blipFill rotWithShape="1">
          <a:blip r:embed="rId6">
            <a:extLst>
              <a:ext uri="{28A0092B-C50C-407E-A947-70E740481C1C}">
                <a14:useLocalDpi xmlns:a14="http://schemas.microsoft.com/office/drawing/2010/main" val="0"/>
              </a:ext>
            </a:extLst>
          </a:blip>
          <a:srcRect l="7217" t="5514" r="7003" b="9638"/>
          <a:stretch/>
        </p:blipFill>
        <p:spPr>
          <a:xfrm>
            <a:off x="7654104" y="2356104"/>
            <a:ext cx="1489896" cy="1996440"/>
          </a:xfrm>
          <a:prstGeom prst="round2SameRect">
            <a:avLst/>
          </a:prstGeom>
        </p:spPr>
      </p:pic>
    </p:spTree>
    <p:extLst>
      <p:ext uri="{BB962C8B-B14F-4D97-AF65-F5344CB8AC3E}">
        <p14:creationId xmlns:p14="http://schemas.microsoft.com/office/powerpoint/2010/main" val="4215808330"/>
      </p:ext>
    </p:extLst>
  </p:cSld>
  <p:clrMapOvr>
    <a:masterClrMapping/>
  </p:clrMapOvr>
  <p:transition/>
</p:sld>
</file>

<file path=ppt/slides/slide1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67883" name="Group 43"/>
          <p:cNvGraphicFramePr>
            <a:graphicFrameLocks noGrp="1"/>
          </p:cNvGraphicFramePr>
          <p:nvPr>
            <p:extLst>
              <p:ext uri="{D42A27DB-BD31-4B8C-83A1-F6EECF244321}">
                <p14:modId xmlns:p14="http://schemas.microsoft.com/office/powerpoint/2010/main" val="3599968654"/>
              </p:ext>
            </p:extLst>
          </p:nvPr>
        </p:nvGraphicFramePr>
        <p:xfrm>
          <a:off x="0" y="742950"/>
          <a:ext cx="9144000" cy="4014280"/>
        </p:xfrm>
        <a:graphic>
          <a:graphicData uri="http://schemas.openxmlformats.org/drawingml/2006/table">
            <a:tbl>
              <a:tblPr/>
              <a:tblGrid>
                <a:gridCol w="5207000">
                  <a:extLst>
                    <a:ext uri="{9D8B030D-6E8A-4147-A177-3AD203B41FA5}">
                      <a16:colId xmlns:a16="http://schemas.microsoft.com/office/drawing/2014/main" val="20000"/>
                    </a:ext>
                  </a:extLst>
                </a:gridCol>
                <a:gridCol w="3937000">
                  <a:extLst>
                    <a:ext uri="{9D8B030D-6E8A-4147-A177-3AD203B41FA5}">
                      <a16:colId xmlns:a16="http://schemas.microsoft.com/office/drawing/2014/main" val="20001"/>
                    </a:ext>
                  </a:extLst>
                </a:gridCol>
              </a:tblGrid>
              <a:tr h="1259646">
                <a:tc>
                  <a:txBody>
                    <a:bodyPr/>
                    <a:lstStyle/>
                    <a:p>
                      <a:pPr algn="ctr"/>
                      <a:r>
                        <a:rPr lang="fr-FR" sz="2400" b="0" i="0" u="none" strike="noStrike" kern="1200" baseline="0" dirty="0">
                          <a:solidFill>
                            <a:schemeClr val="tx1"/>
                          </a:solidFill>
                          <a:latin typeface="+mn-lt"/>
                          <a:ea typeface="+mn-ea"/>
                          <a:cs typeface="+mn-cs"/>
                        </a:rPr>
                        <a:t>L’honorable martyr </a:t>
                      </a:r>
                    </a:p>
                    <a:p>
                      <a:pPr algn="ctr"/>
                      <a:r>
                        <a:rPr lang="fr-FR" sz="2400" b="0" i="0" u="none" strike="noStrike" kern="1200" baseline="0" dirty="0">
                          <a:solidFill>
                            <a:schemeClr val="tx1"/>
                          </a:solidFill>
                          <a:latin typeface="+mn-lt"/>
                          <a:ea typeface="+mn-ea"/>
                          <a:cs typeface="+mn-cs"/>
                        </a:rPr>
                        <a:t>de notre Seigneur Jésus-Christ, </a:t>
                      </a:r>
                    </a:p>
                    <a:p>
                      <a:pPr algn="ctr"/>
                      <a:r>
                        <a:rPr lang="fr-FR" sz="2400" b="0" i="0" u="none" strike="noStrike" kern="1200" baseline="0" dirty="0">
                          <a:solidFill>
                            <a:schemeClr val="tx1"/>
                          </a:solidFill>
                          <a:latin typeface="+mn-lt"/>
                          <a:ea typeface="+mn-ea"/>
                          <a:cs typeface="+mn-cs"/>
                        </a:rPr>
                        <a:t>saint Etienne </a:t>
                      </a:r>
                    </a:p>
                    <a:p>
                      <a:pPr algn="ctr"/>
                      <a:r>
                        <a:rPr lang="fr-FR" sz="2400" b="0" i="0" u="none" strike="noStrike" kern="1200" baseline="0" dirty="0">
                          <a:solidFill>
                            <a:schemeClr val="tx1"/>
                          </a:solidFill>
                          <a:latin typeface="+mn-lt"/>
                          <a:ea typeface="+mn-ea"/>
                          <a:cs typeface="+mn-cs"/>
                        </a:rPr>
                        <a:t>le couronné.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الشهيد المكرم</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الذي لربنا</a:t>
                      </a:r>
                      <a:r>
                        <a:rPr kumimoji="0" lang="en-CA" sz="2400" b="0" i="0" u="none" strike="noStrike" cap="none" normalizeH="0" baseline="0">
                          <a:ln>
                            <a:noFill/>
                          </a:ln>
                          <a:solidFill>
                            <a:schemeClr val="tx1"/>
                          </a:solidFill>
                          <a:effectLst/>
                          <a:latin typeface="Arial" charset="0"/>
                          <a:cs typeface="Arial" charset="0"/>
                        </a:rPr>
                        <a:t> </a:t>
                      </a:r>
                      <a:r>
                        <a:rPr kumimoji="0" lang="ar-SA" sz="2400" b="0" i="0" u="none" strike="noStrike" cap="none" normalizeH="0" baseline="0">
                          <a:ln>
                            <a:noFill/>
                          </a:ln>
                          <a:solidFill>
                            <a:schemeClr val="tx1"/>
                          </a:solidFill>
                          <a:effectLst/>
                          <a:latin typeface="Arial" charset="0"/>
                          <a:cs typeface="Arial" charset="0"/>
                        </a:rPr>
                        <a:t>يسوع المسيح </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القديس إسطفانوس </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الذي تأويله الأكليل </a:t>
                      </a:r>
                      <a:r>
                        <a:rPr kumimoji="0" lang="en-CA" sz="2400" b="0" i="0" u="none" strike="noStrike" cap="none" normalizeH="0" baseline="0">
                          <a:ln>
                            <a:noFill/>
                          </a:ln>
                          <a:solidFill>
                            <a:schemeClr val="tx1"/>
                          </a:solidFill>
                          <a:effectLst/>
                          <a:latin typeface="Arial" charset="0"/>
                          <a:cs typeface="Arial" charset="0"/>
                        </a:rPr>
                        <a:t> </a:t>
                      </a:r>
                      <a:endParaRPr kumimoji="0" lang="en-US" sz="24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8751">
                <a:tc gridSpan="2">
                  <a:txBody>
                    <a:bodyPr/>
                    <a:lstStyle/>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ettai</a:t>
                      </a:r>
                      <a:r>
                        <a:rPr kumimoji="0" lang="en-US" sz="3600" b="0" i="0" u="none" strike="noStrike" cap="none" normalizeH="0" baseline="0" dirty="0">
                          <a:ln>
                            <a:noFill/>
                          </a:ln>
                          <a:solidFill>
                            <a:srgbClr val="FFFF00"/>
                          </a:solidFill>
                          <a:effectLst/>
                          <a:latin typeface="Coptic1" pitchFamily="2" charset="0"/>
                          <a:cs typeface="Arial" charset="0"/>
                        </a:rPr>
                        <a:t>/out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Ctevanoc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pefouw~hem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pi,~lom</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67867" name="Group 27"/>
          <p:cNvGraphicFramePr>
            <a:graphicFrameLocks noGrp="1"/>
          </p:cNvGraphicFramePr>
          <p:nvPr/>
        </p:nvGraphicFramePr>
        <p:xfrm>
          <a:off x="1257300" y="32559"/>
          <a:ext cx="6629400" cy="617220"/>
        </p:xfrm>
        <a:graphic>
          <a:graphicData uri="http://schemas.openxmlformats.org/drawingml/2006/table">
            <a:tbl>
              <a:tblPr/>
              <a:tblGrid>
                <a:gridCol w="66294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saint </a:t>
                      </a:r>
                      <a:r>
                        <a:rPr kumimoji="0" lang="en-US" sz="1600" b="0" i="0" u="none" strike="noStrike" cap="none" normalizeH="0" baseline="0" dirty="0" err="1">
                          <a:ln>
                            <a:noFill/>
                          </a:ln>
                          <a:solidFill>
                            <a:schemeClr val="tx1"/>
                          </a:solidFill>
                          <a:effectLst/>
                          <a:latin typeface="Arial" charset="0"/>
                          <a:cs typeface="Arial" charset="0"/>
                        </a:rPr>
                        <a:t>etienne</a:t>
                      </a: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600" b="0" i="0" u="none" strike="noStrike" cap="none" normalizeH="0" baseline="0" dirty="0" err="1">
                          <a:ln>
                            <a:noFill/>
                          </a:ln>
                          <a:solidFill>
                            <a:schemeClr val="tx1"/>
                          </a:solidFill>
                          <a:effectLst/>
                          <a:latin typeface="Arial" charset="0"/>
                          <a:cs typeface="Arial" charset="0"/>
                        </a:rPr>
                        <a:t>ذكصولوجية</a:t>
                      </a:r>
                      <a:r>
                        <a:rPr kumimoji="0" lang="ar-EG" sz="1600" b="0" i="0" u="none" strike="noStrike" cap="none" normalizeH="0" baseline="0" dirty="0">
                          <a:ln>
                            <a:noFill/>
                          </a:ln>
                          <a:solidFill>
                            <a:schemeClr val="tx1"/>
                          </a:solidFill>
                          <a:effectLst/>
                          <a:latin typeface="Arial" charset="0"/>
                          <a:cs typeface="Arial" charset="0"/>
                        </a:rPr>
                        <a:t> القديس </a:t>
                      </a:r>
                      <a:r>
                        <a:rPr kumimoji="0" lang="ar-EG" sz="1600" b="0" i="0" u="none" strike="noStrike" cap="none" normalizeH="0" baseline="0" dirty="0" err="1">
                          <a:ln>
                            <a:noFill/>
                          </a:ln>
                          <a:solidFill>
                            <a:schemeClr val="tx1"/>
                          </a:solidFill>
                          <a:effectLst/>
                          <a:latin typeface="Arial" charset="0"/>
                          <a:cs typeface="Arial" charset="0"/>
                        </a:rPr>
                        <a:t>استفانوس</a:t>
                      </a:r>
                      <a:endParaRPr kumimoji="0" lang="en-CA" sz="16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DEEAAD54-D227-4D8B-9A88-426341E2BD96}"/>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4" name="Image 3" descr="Une image contenant texte&#10;&#10;Description générée automatiquement">
            <a:extLst>
              <a:ext uri="{FF2B5EF4-FFF2-40B4-BE49-F238E27FC236}">
                <a16:creationId xmlns:a16="http://schemas.microsoft.com/office/drawing/2014/main" id="{D56E3305-0BA5-446B-BB7F-3E1E0737661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571938" y="3327400"/>
            <a:ext cx="1572062" cy="1816100"/>
          </a:xfrm>
          <a:prstGeom prst="round2SameRect">
            <a:avLst>
              <a:gd name="adj1" fmla="val 50000"/>
              <a:gd name="adj2" fmla="val 0"/>
            </a:avLst>
          </a:prstGeom>
        </p:spPr>
      </p:pic>
    </p:spTree>
    <p:extLst>
      <p:ext uri="{BB962C8B-B14F-4D97-AF65-F5344CB8AC3E}">
        <p14:creationId xmlns:p14="http://schemas.microsoft.com/office/powerpoint/2010/main" val="3904812721"/>
      </p:ext>
    </p:extLst>
  </p:cSld>
  <p:clrMapOvr>
    <a:masterClrMapping/>
  </p:clrMapOvr>
  <p:transition/>
</p:sld>
</file>

<file path=ppt/slides/slide1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69926" name="Group 38"/>
          <p:cNvGraphicFramePr>
            <a:graphicFrameLocks noGrp="1"/>
          </p:cNvGraphicFramePr>
          <p:nvPr>
            <p:extLst>
              <p:ext uri="{D42A27DB-BD31-4B8C-83A1-F6EECF244321}">
                <p14:modId xmlns:p14="http://schemas.microsoft.com/office/powerpoint/2010/main" val="906892331"/>
              </p:ext>
            </p:extLst>
          </p:nvPr>
        </p:nvGraphicFramePr>
        <p:xfrm>
          <a:off x="0" y="202658"/>
          <a:ext cx="9144000" cy="4474351"/>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882027">
                <a:tc>
                  <a:txBody>
                    <a:bodyPr/>
                    <a:lstStyle/>
                    <a:p>
                      <a:pPr algn="ctr"/>
                      <a:r>
                        <a:rPr lang="fr-FR" sz="2400" b="0" i="0" u="none" strike="noStrike" kern="1200" baseline="0" dirty="0">
                          <a:solidFill>
                            <a:schemeClr val="tx1"/>
                          </a:solidFill>
                          <a:latin typeface="+mn-lt"/>
                          <a:ea typeface="+mn-ea"/>
                          <a:cs typeface="+mn-cs"/>
                        </a:rPr>
                        <a:t>Celui à qui Dieu</a:t>
                      </a:r>
                    </a:p>
                    <a:p>
                      <a:pPr algn="ctr"/>
                      <a:r>
                        <a:rPr lang="fr-FR" sz="2400" b="0" i="0" u="none" strike="noStrike" kern="1200" baseline="0" dirty="0">
                          <a:solidFill>
                            <a:schemeClr val="tx1"/>
                          </a:solidFill>
                          <a:latin typeface="+mn-lt"/>
                          <a:ea typeface="+mn-ea"/>
                          <a:cs typeface="+mn-cs"/>
                        </a:rPr>
                        <a:t>manifesta de grands mystères, </a:t>
                      </a:r>
                    </a:p>
                    <a:p>
                      <a:pPr algn="ctr"/>
                      <a:r>
                        <a:rPr lang="fr-FR" sz="2400" b="0" i="0" u="none" strike="noStrike" kern="1200" baseline="0" dirty="0">
                          <a:solidFill>
                            <a:schemeClr val="tx1"/>
                          </a:solidFill>
                          <a:latin typeface="+mn-lt"/>
                          <a:ea typeface="+mn-ea"/>
                          <a:cs typeface="+mn-cs"/>
                        </a:rPr>
                        <a:t>et son visage resplendit </a:t>
                      </a:r>
                    </a:p>
                    <a:p>
                      <a:pPr algn="ctr"/>
                      <a:r>
                        <a:rPr lang="fr-FR" sz="2400" b="0" i="0" u="none" strike="noStrike" kern="1200" baseline="0" dirty="0">
                          <a:solidFill>
                            <a:schemeClr val="tx1"/>
                          </a:solidFill>
                          <a:latin typeface="+mn-lt"/>
                          <a:ea typeface="+mn-ea"/>
                          <a:cs typeface="+mn-cs"/>
                        </a:rPr>
                        <a:t>tel celui d’un ange.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 كشف له الله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أسرار عظيمة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وإستنار</a:t>
                      </a:r>
                      <a:r>
                        <a:rPr kumimoji="0" lang="ar-SA" sz="2400" b="0" i="0" u="none" strike="noStrike" cap="none" normalizeH="0" baseline="0" dirty="0">
                          <a:ln>
                            <a:noFill/>
                          </a:ln>
                          <a:solidFill>
                            <a:schemeClr val="tx1"/>
                          </a:solidFill>
                          <a:effectLst/>
                          <a:latin typeface="Arial" charset="0"/>
                          <a:cs typeface="Arial" charset="0"/>
                        </a:rPr>
                        <a:t> وجهه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مثل وجه ملاك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4921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wrp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n~hannis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m~muct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pefho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n~ouaggeloc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9C9C20CB-35E4-401E-81BB-7625FB83FB7F}"/>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pic>
        <p:nvPicPr>
          <p:cNvPr id="7" name="Image 6" descr="Une image contenant texte&#10;&#10;Description générée automatiquement">
            <a:extLst>
              <a:ext uri="{FF2B5EF4-FFF2-40B4-BE49-F238E27FC236}">
                <a16:creationId xmlns:a16="http://schemas.microsoft.com/office/drawing/2014/main" id="{D65F45F4-05C8-4AD5-8472-8257AFC9542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85050" y="3111500"/>
            <a:ext cx="1758950" cy="2032000"/>
          </a:xfrm>
          <a:prstGeom prst="round2SameRect">
            <a:avLst>
              <a:gd name="adj1" fmla="val 50000"/>
              <a:gd name="adj2" fmla="val 0"/>
            </a:avLst>
          </a:prstGeom>
        </p:spPr>
      </p:pic>
    </p:spTree>
    <p:extLst>
      <p:ext uri="{BB962C8B-B14F-4D97-AF65-F5344CB8AC3E}">
        <p14:creationId xmlns:p14="http://schemas.microsoft.com/office/powerpoint/2010/main" val="2166224761"/>
      </p:ext>
    </p:extLst>
  </p:cSld>
  <p:clrMapOvr>
    <a:masterClrMapping/>
  </p:clrMapOvr>
  <p:transition/>
</p:sld>
</file>

<file path=ppt/slides/slide1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71968" name="Group 32"/>
          <p:cNvGraphicFramePr>
            <a:graphicFrameLocks noGrp="1"/>
          </p:cNvGraphicFramePr>
          <p:nvPr>
            <p:extLst>
              <p:ext uri="{D42A27DB-BD31-4B8C-83A1-F6EECF244321}">
                <p14:modId xmlns:p14="http://schemas.microsoft.com/office/powerpoint/2010/main" val="3234407110"/>
              </p:ext>
            </p:extLst>
          </p:nvPr>
        </p:nvGraphicFramePr>
        <p:xfrm>
          <a:off x="0" y="228600"/>
          <a:ext cx="9144000" cy="4023360"/>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540764">
                <a:tc>
                  <a:txBody>
                    <a:bodyPr/>
                    <a:lstStyle/>
                    <a:p>
                      <a:pPr algn="ctr"/>
                      <a:r>
                        <a:rPr lang="fr-FR" sz="2100" b="0" i="0" u="none" strike="noStrike" kern="1200" baseline="0" dirty="0">
                          <a:solidFill>
                            <a:schemeClr val="tx1"/>
                          </a:solidFill>
                          <a:latin typeface="+mn-lt"/>
                          <a:ea typeface="+mn-ea"/>
                          <a:cs typeface="+mn-cs"/>
                        </a:rPr>
                        <a:t>Celui qui a vu les cieux ouverts </a:t>
                      </a:r>
                    </a:p>
                    <a:p>
                      <a:pPr algn="ctr"/>
                      <a:r>
                        <a:rPr lang="fr-FR" sz="2100" b="0" i="0" u="none" strike="noStrike" kern="1200" baseline="0" dirty="0">
                          <a:solidFill>
                            <a:schemeClr val="tx1"/>
                          </a:solidFill>
                          <a:latin typeface="+mn-lt"/>
                          <a:ea typeface="+mn-ea"/>
                          <a:cs typeface="+mn-cs"/>
                        </a:rPr>
                        <a:t>et notre Seigneur Jésus à la droite de Son Père, et ceux qui le lapidaient, </a:t>
                      </a:r>
                    </a:p>
                    <a:p>
                      <a:pPr algn="ctr"/>
                      <a:r>
                        <a:rPr lang="fr-FR" sz="2100" b="0" i="0" u="none" strike="noStrike" kern="1200" baseline="0" dirty="0">
                          <a:solidFill>
                            <a:schemeClr val="tx1"/>
                          </a:solidFill>
                          <a:latin typeface="+mn-lt"/>
                          <a:ea typeface="+mn-ea"/>
                          <a:cs typeface="+mn-cs"/>
                        </a:rPr>
                        <a:t>il leur demandait le salut.</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a:ln>
                            <a:noFill/>
                          </a:ln>
                          <a:solidFill>
                            <a:schemeClr val="tx1"/>
                          </a:solidFill>
                          <a:effectLst/>
                          <a:latin typeface="Arial" charset="0"/>
                          <a:cs typeface="Arial" charset="0"/>
                        </a:rPr>
                        <a:t>الذي رأي السموات مفتوح</a:t>
                      </a:r>
                      <a:endParaRPr kumimoji="0" lang="en-CA" sz="21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a:ln>
                            <a:noFill/>
                          </a:ln>
                          <a:solidFill>
                            <a:schemeClr val="tx1"/>
                          </a:solidFill>
                          <a:effectLst/>
                          <a:latin typeface="Arial" charset="0"/>
                          <a:cs typeface="Arial" charset="0"/>
                        </a:rPr>
                        <a:t>وربنا يسوع عن يمين أبيه </a:t>
                      </a:r>
                      <a:endParaRPr kumimoji="0" lang="en-CA" sz="21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a:ln>
                            <a:noFill/>
                          </a:ln>
                          <a:solidFill>
                            <a:schemeClr val="tx1"/>
                          </a:solidFill>
                          <a:effectLst/>
                          <a:latin typeface="Arial" charset="0"/>
                          <a:cs typeface="Arial" charset="0"/>
                        </a:rPr>
                        <a:t>والذين يرجمونه </a:t>
                      </a:r>
                      <a:endParaRPr kumimoji="0" lang="en-CA" sz="21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a:ln>
                            <a:noFill/>
                          </a:ln>
                          <a:solidFill>
                            <a:schemeClr val="tx1"/>
                          </a:solidFill>
                          <a:effectLst/>
                          <a:latin typeface="Arial" charset="0"/>
                          <a:cs typeface="Arial" charset="0"/>
                        </a:rPr>
                        <a:t>كان يطلب عن خلاصهم </a:t>
                      </a:r>
                      <a:endParaRPr kumimoji="0" lang="en-US" sz="21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8026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euou</a:t>
                      </a:r>
                      <a:r>
                        <a:rPr kumimoji="0" lang="en-US" sz="3600" b="0" i="0" u="none" strike="noStrike" cap="none" normalizeH="0" baseline="0" dirty="0">
                          <a:ln>
                            <a:noFill/>
                          </a:ln>
                          <a:solidFill>
                            <a:srgbClr val="FFFF00"/>
                          </a:solidFill>
                          <a:effectLst/>
                          <a:latin typeface="Coptic1" pitchFamily="2" charset="0"/>
                          <a:cs typeface="Arial" charset="0"/>
                        </a:rPr>
                        <a:t>/n: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caouinam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m~Pefiwt</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e~tauhiw~ni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naftwbh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pououjai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3B35C41B-40BA-4E25-A82A-842B36B5A266}"/>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pic>
        <p:nvPicPr>
          <p:cNvPr id="6" name="Image 5" descr="Une image contenant texte&#10;&#10;Description générée automatiquement">
            <a:extLst>
              <a:ext uri="{FF2B5EF4-FFF2-40B4-BE49-F238E27FC236}">
                <a16:creationId xmlns:a16="http://schemas.microsoft.com/office/drawing/2014/main" id="{14FA9DAC-84BD-419D-AB67-472C61384E4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280612" y="2990850"/>
            <a:ext cx="1863388" cy="2152650"/>
          </a:xfrm>
          <a:prstGeom prst="round2SameRect">
            <a:avLst>
              <a:gd name="adj1" fmla="val 50000"/>
              <a:gd name="adj2" fmla="val 0"/>
            </a:avLst>
          </a:prstGeom>
        </p:spPr>
      </p:pic>
    </p:spTree>
    <p:extLst>
      <p:ext uri="{BB962C8B-B14F-4D97-AF65-F5344CB8AC3E}">
        <p14:creationId xmlns:p14="http://schemas.microsoft.com/office/powerpoint/2010/main" val="491210396"/>
      </p:ext>
    </p:extLst>
  </p:cSld>
  <p:clrMapOvr>
    <a:masterClrMapping/>
  </p:clrMapOvr>
  <p:transition/>
</p:sld>
</file>

<file path=ppt/slides/slide1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74019" name="Group 35"/>
          <p:cNvGraphicFramePr>
            <a:graphicFrameLocks noGrp="1"/>
          </p:cNvGraphicFramePr>
          <p:nvPr>
            <p:extLst>
              <p:ext uri="{D42A27DB-BD31-4B8C-83A1-F6EECF244321}">
                <p14:modId xmlns:p14="http://schemas.microsoft.com/office/powerpoint/2010/main" val="1525113318"/>
              </p:ext>
            </p:extLst>
          </p:nvPr>
        </p:nvGraphicFramePr>
        <p:xfrm>
          <a:off x="0" y="94056"/>
          <a:ext cx="9144000" cy="4511613"/>
        </p:xfrm>
        <a:graphic>
          <a:graphicData uri="http://schemas.openxmlformats.org/drawingml/2006/table">
            <a:tbl>
              <a:tblPr/>
              <a:tblGrid>
                <a:gridCol w="4917781">
                  <a:extLst>
                    <a:ext uri="{9D8B030D-6E8A-4147-A177-3AD203B41FA5}">
                      <a16:colId xmlns:a16="http://schemas.microsoft.com/office/drawing/2014/main" val="20000"/>
                    </a:ext>
                  </a:extLst>
                </a:gridCol>
                <a:gridCol w="4226219">
                  <a:extLst>
                    <a:ext uri="{9D8B030D-6E8A-4147-A177-3AD203B41FA5}">
                      <a16:colId xmlns:a16="http://schemas.microsoft.com/office/drawing/2014/main" val="20001"/>
                    </a:ext>
                  </a:extLst>
                </a:gridCol>
              </a:tblGrid>
              <a:tr h="1919289">
                <a:tc>
                  <a:txBody>
                    <a:bodyPr/>
                    <a:lstStyle/>
                    <a:p>
                      <a:pPr algn="ctr"/>
                      <a:r>
                        <a:rPr lang="fr-FR" sz="2400" b="0" i="0" u="none" strike="noStrike" kern="1200" baseline="0" dirty="0">
                          <a:solidFill>
                            <a:schemeClr val="tx1"/>
                          </a:solidFill>
                          <a:latin typeface="+mn-lt"/>
                          <a:ea typeface="+mn-ea"/>
                          <a:cs typeface="+mn-cs"/>
                        </a:rPr>
                        <a:t>Proclamant et disant :</a:t>
                      </a:r>
                    </a:p>
                    <a:p>
                      <a:pPr algn="ctr"/>
                      <a:r>
                        <a:rPr lang="fr-FR" sz="2400" b="0" i="0" u="none" strike="noStrike" kern="1200" baseline="0" dirty="0">
                          <a:solidFill>
                            <a:schemeClr val="tx1"/>
                          </a:solidFill>
                          <a:latin typeface="+mn-lt"/>
                          <a:ea typeface="+mn-ea"/>
                          <a:cs typeface="+mn-cs"/>
                        </a:rPr>
                        <a:t>« Mon Seigneur Jésus-Christ, reçois mon âme, et ne compte pas ce péché à ces gens.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صارخاً قائلاً</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ربي يسوع المسيح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إقبل</a:t>
                      </a:r>
                      <a:r>
                        <a:rPr kumimoji="0" lang="ar-SA" sz="2400" b="0" i="0" u="none" strike="noStrike" cap="none" normalizeH="0" baseline="0" dirty="0">
                          <a:ln>
                            <a:noFill/>
                          </a:ln>
                          <a:solidFill>
                            <a:schemeClr val="tx1"/>
                          </a:solidFill>
                          <a:effectLst/>
                          <a:latin typeface="Arial" charset="0"/>
                          <a:cs typeface="Arial" charset="0"/>
                        </a:rPr>
                        <a:t> روحي إليك</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ولا تحسب هذه الخطية</a:t>
                      </a:r>
                      <a:r>
                        <a:rPr kumimoji="0" lang="en-C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على هؤلاء الناس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5070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sep </a:t>
                      </a:r>
                      <a:r>
                        <a:rPr kumimoji="0" lang="en-US" sz="3600" b="0" i="0" u="none" strike="noStrike" cap="none" normalizeH="0" baseline="0" dirty="0" err="1">
                          <a:ln>
                            <a:noFill/>
                          </a:ln>
                          <a:solidFill>
                            <a:srgbClr val="FFFF00"/>
                          </a:solidFill>
                          <a:effectLst/>
                          <a:latin typeface="Coptic1" pitchFamily="2" charset="0"/>
                          <a:cs typeface="Arial" charset="0"/>
                        </a:rPr>
                        <a:t>pap~neuma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m~perep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e~nairwmi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11B472A-3BFB-4A77-882C-EA162B71268D}"/>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pic>
        <p:nvPicPr>
          <p:cNvPr id="6" name="Image 5" descr="Une image contenant texte&#10;&#10;Description générée automatiquement">
            <a:extLst>
              <a:ext uri="{FF2B5EF4-FFF2-40B4-BE49-F238E27FC236}">
                <a16:creationId xmlns:a16="http://schemas.microsoft.com/office/drawing/2014/main" id="{4E89E8F5-EC4C-4ED3-BCC7-84130324692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239000" y="2942778"/>
            <a:ext cx="1905000" cy="2200722"/>
          </a:xfrm>
          <a:prstGeom prst="round2SameRect">
            <a:avLst>
              <a:gd name="adj1" fmla="val 50000"/>
              <a:gd name="adj2" fmla="val 0"/>
            </a:avLst>
          </a:prstGeom>
        </p:spPr>
      </p:pic>
    </p:spTree>
    <p:extLst>
      <p:ext uri="{BB962C8B-B14F-4D97-AF65-F5344CB8AC3E}">
        <p14:creationId xmlns:p14="http://schemas.microsoft.com/office/powerpoint/2010/main" val="4250398876"/>
      </p:ext>
    </p:extLst>
  </p:cSld>
  <p:clrMapOvr>
    <a:masterClrMapping/>
  </p:clrMapOvr>
  <p:transition/>
</p:sld>
</file>

<file path=ppt/slides/slide1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76055" name="Group 23"/>
          <p:cNvGraphicFramePr>
            <a:graphicFrameLocks noGrp="1"/>
          </p:cNvGraphicFramePr>
          <p:nvPr>
            <p:extLst>
              <p:ext uri="{D42A27DB-BD31-4B8C-83A1-F6EECF244321}">
                <p14:modId xmlns:p14="http://schemas.microsoft.com/office/powerpoint/2010/main" val="102932668"/>
              </p:ext>
            </p:extLst>
          </p:nvPr>
        </p:nvGraphicFramePr>
        <p:xfrm>
          <a:off x="0" y="88900"/>
          <a:ext cx="9144000" cy="4559652"/>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967328">
                <a:tc>
                  <a:txBody>
                    <a:bodyPr/>
                    <a:lstStyle/>
                    <a:p>
                      <a:pPr algn="ctr"/>
                      <a:r>
                        <a:rPr lang="fr-FR" sz="2400" b="0" i="0" u="none" strike="noStrike" kern="1200" baseline="0" dirty="0">
                          <a:solidFill>
                            <a:schemeClr val="tx1"/>
                          </a:solidFill>
                          <a:latin typeface="+mn-lt"/>
                          <a:ea typeface="+mn-ea"/>
                          <a:cs typeface="+mn-cs"/>
                        </a:rPr>
                        <a:t>Car ils ne savent pas ce qu’ils font </a:t>
                      </a:r>
                    </a:p>
                    <a:p>
                      <a:pPr algn="ctr"/>
                      <a:r>
                        <a:rPr lang="fr-FR" sz="2400" b="0" i="0" u="none" strike="noStrike" kern="1200" baseline="0" dirty="0">
                          <a:solidFill>
                            <a:schemeClr val="tx1"/>
                          </a:solidFill>
                          <a:latin typeface="+mn-lt"/>
                          <a:ea typeface="+mn-ea"/>
                          <a:cs typeface="+mn-cs"/>
                        </a:rPr>
                        <a:t>à cause de l’aveuglement </a:t>
                      </a:r>
                    </a:p>
                    <a:p>
                      <a:pPr algn="ctr"/>
                      <a:r>
                        <a:rPr lang="fr-FR" sz="2400" b="0" i="0" u="none" strike="noStrike" kern="1200" baseline="0" dirty="0">
                          <a:solidFill>
                            <a:schemeClr val="tx1"/>
                          </a:solidFill>
                          <a:latin typeface="+mn-lt"/>
                          <a:ea typeface="+mn-ea"/>
                          <a:cs typeface="+mn-cs"/>
                        </a:rPr>
                        <a:t>leur cœur, Seigneur </a:t>
                      </a:r>
                    </a:p>
                    <a:p>
                      <a:pPr algn="ctr"/>
                      <a:r>
                        <a:rPr lang="fr-FR" sz="2400" b="0" i="0" u="none" strike="noStrike" kern="1200" baseline="0" dirty="0">
                          <a:solidFill>
                            <a:schemeClr val="tx1"/>
                          </a:solidFill>
                          <a:latin typeface="+mn-lt"/>
                          <a:ea typeface="+mn-ea"/>
                          <a:cs typeface="+mn-cs"/>
                        </a:rPr>
                        <a:t>ne les réprimande pas.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لأنهم لا يدرون</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ماذا يصنعون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عمي قلوبهم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يا رب لا تبكتهم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60221">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n~cecwoun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n~h~li</a:t>
                      </a:r>
                      <a:r>
                        <a:rPr kumimoji="0" lang="en-US" sz="3600" b="0" i="0" u="none" strike="noStrike" cap="none" normalizeH="0" baseline="0" dirty="0">
                          <a:ln>
                            <a:noFill/>
                          </a:ln>
                          <a:solidFill>
                            <a:srgbClr val="FFFF00"/>
                          </a:solidFill>
                          <a:effectLst/>
                          <a:latin typeface="Coptic1" pitchFamily="2" charset="0"/>
                          <a:cs typeface="Arial" charset="0"/>
                        </a:rPr>
                        <a:t> an: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e~toui~ri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piywm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pouh</a:t>
                      </a:r>
                      <a:r>
                        <a:rPr kumimoji="0" lang="en-US" sz="36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m~percohi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55B78B98-F2E3-42C6-A7A8-A57D4AC6F2CC}"/>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pic>
        <p:nvPicPr>
          <p:cNvPr id="6" name="Image 5" descr="Une image contenant texte&#10;&#10;Description générée automatiquement">
            <a:extLst>
              <a:ext uri="{FF2B5EF4-FFF2-40B4-BE49-F238E27FC236}">
                <a16:creationId xmlns:a16="http://schemas.microsoft.com/office/drawing/2014/main" id="{F249093A-3190-403E-A826-D0E6ED0A8DC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291606" y="3003550"/>
            <a:ext cx="1852394" cy="2139950"/>
          </a:xfrm>
          <a:prstGeom prst="round2SameRect">
            <a:avLst>
              <a:gd name="adj1" fmla="val 50000"/>
              <a:gd name="adj2" fmla="val 0"/>
            </a:avLst>
          </a:prstGeom>
        </p:spPr>
      </p:pic>
    </p:spTree>
    <p:extLst>
      <p:ext uri="{BB962C8B-B14F-4D97-AF65-F5344CB8AC3E}">
        <p14:creationId xmlns:p14="http://schemas.microsoft.com/office/powerpoint/2010/main" val="708042879"/>
      </p:ext>
    </p:extLst>
  </p:cSld>
  <p:clrMapOvr>
    <a:masterClrMapping/>
  </p:clrMapOvr>
  <p:transition/>
</p:sld>
</file>

<file path=ppt/slides/slide1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78102" name="Group 22"/>
          <p:cNvGraphicFramePr>
            <a:graphicFrameLocks noGrp="1"/>
          </p:cNvGraphicFramePr>
          <p:nvPr>
            <p:extLst>
              <p:ext uri="{D42A27DB-BD31-4B8C-83A1-F6EECF244321}">
                <p14:modId xmlns:p14="http://schemas.microsoft.com/office/powerpoint/2010/main" val="3807496150"/>
              </p:ext>
            </p:extLst>
          </p:nvPr>
        </p:nvGraphicFramePr>
        <p:xfrm>
          <a:off x="0" y="120650"/>
          <a:ext cx="9144000" cy="4306673"/>
        </p:xfrm>
        <a:graphic>
          <a:graphicData uri="http://schemas.openxmlformats.org/drawingml/2006/table">
            <a:tbl>
              <a:tblPr/>
              <a:tblGrid>
                <a:gridCol w="5422900">
                  <a:extLst>
                    <a:ext uri="{9D8B030D-6E8A-4147-A177-3AD203B41FA5}">
                      <a16:colId xmlns:a16="http://schemas.microsoft.com/office/drawing/2014/main" val="20000"/>
                    </a:ext>
                  </a:extLst>
                </a:gridCol>
                <a:gridCol w="3721100">
                  <a:extLst>
                    <a:ext uri="{9D8B030D-6E8A-4147-A177-3AD203B41FA5}">
                      <a16:colId xmlns:a16="http://schemas.microsoft.com/office/drawing/2014/main" val="20001"/>
                    </a:ext>
                  </a:extLst>
                </a:gridCol>
              </a:tblGrid>
              <a:tr h="1714349">
                <a:tc>
                  <a:txBody>
                    <a:bodyPr/>
                    <a:lstStyle/>
                    <a:p>
                      <a:pPr algn="ctr"/>
                      <a:r>
                        <a:rPr lang="fr-FR" sz="2400" b="0" i="0" u="none" strike="noStrike" kern="1200" baseline="0" dirty="0">
                          <a:solidFill>
                            <a:schemeClr val="tx1"/>
                          </a:solidFill>
                          <a:latin typeface="+mn-lt"/>
                          <a:ea typeface="+mn-ea"/>
                          <a:cs typeface="+mn-cs"/>
                        </a:rPr>
                        <a:t>Il acheva sa course, </a:t>
                      </a:r>
                    </a:p>
                    <a:p>
                      <a:pPr algn="ctr"/>
                      <a:r>
                        <a:rPr lang="fr-FR" sz="2400" b="0" i="0" u="none" strike="noStrike" kern="1200" baseline="0" dirty="0">
                          <a:solidFill>
                            <a:schemeClr val="tx1"/>
                          </a:solidFill>
                          <a:latin typeface="+mn-lt"/>
                          <a:ea typeface="+mn-ea"/>
                          <a:cs typeface="+mn-cs"/>
                        </a:rPr>
                        <a:t>et mourut dans la vérité, </a:t>
                      </a:r>
                    </a:p>
                    <a:p>
                      <a:pPr algn="ctr"/>
                      <a:r>
                        <a:rPr lang="fr-FR" sz="2400" b="0" i="0" u="none" strike="noStrike" kern="1200" baseline="0" dirty="0">
                          <a:solidFill>
                            <a:schemeClr val="tx1"/>
                          </a:solidFill>
                          <a:latin typeface="+mn-lt"/>
                          <a:ea typeface="+mn-ea"/>
                          <a:cs typeface="+mn-cs"/>
                        </a:rPr>
                        <a:t>il reçut la couronne </a:t>
                      </a:r>
                    </a:p>
                    <a:p>
                      <a:pPr algn="ctr"/>
                      <a:r>
                        <a:rPr lang="fr-FR" sz="2400" b="0" i="0" u="none" strike="noStrike" kern="1200" baseline="0" dirty="0">
                          <a:solidFill>
                            <a:schemeClr val="tx1"/>
                          </a:solidFill>
                          <a:latin typeface="+mn-lt"/>
                          <a:ea typeface="+mn-ea"/>
                          <a:cs typeface="+mn-cs"/>
                        </a:rPr>
                        <a:t>du martyre non périssable.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أكمل سعيه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ومات على الحق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ولبس إكليل الشهادة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غير المضمحل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21101">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Pefd~romoc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afjokf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afervorin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n~atlwm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metmarturoc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208A7DCE-9B13-4E8D-848E-4850105D5859}"/>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pic>
        <p:nvPicPr>
          <p:cNvPr id="6" name="Image 5" descr="Une image contenant texte&#10;&#10;Description générée automatiquement">
            <a:extLst>
              <a:ext uri="{FF2B5EF4-FFF2-40B4-BE49-F238E27FC236}">
                <a16:creationId xmlns:a16="http://schemas.microsoft.com/office/drawing/2014/main" id="{D6AEECC1-5675-451C-A65B-C2B6FE05764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55448" y="3308350"/>
            <a:ext cx="1588552" cy="1835150"/>
          </a:xfrm>
          <a:prstGeom prst="round2SameRect">
            <a:avLst>
              <a:gd name="adj1" fmla="val 50000"/>
              <a:gd name="adj2" fmla="val 0"/>
            </a:avLst>
          </a:prstGeom>
        </p:spPr>
      </p:pic>
    </p:spTree>
    <p:extLst>
      <p:ext uri="{BB962C8B-B14F-4D97-AF65-F5344CB8AC3E}">
        <p14:creationId xmlns:p14="http://schemas.microsoft.com/office/powerpoint/2010/main" val="1864300338"/>
      </p:ext>
    </p:extLst>
  </p:cSld>
  <p:clrMapOvr>
    <a:masterClrMapping/>
  </p:clrMapOvr>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4434" name="Group 50"/>
          <p:cNvGraphicFramePr>
            <a:graphicFrameLocks noGrp="1"/>
          </p:cNvGraphicFramePr>
          <p:nvPr>
            <p:extLst>
              <p:ext uri="{D42A27DB-BD31-4B8C-83A1-F6EECF244321}">
                <p14:modId xmlns:p14="http://schemas.microsoft.com/office/powerpoint/2010/main" val="1539223099"/>
              </p:ext>
            </p:extLst>
          </p:nvPr>
        </p:nvGraphicFramePr>
        <p:xfrm>
          <a:off x="0" y="514350"/>
          <a:ext cx="9144000" cy="2858770"/>
        </p:xfrm>
        <a:graphic>
          <a:graphicData uri="http://schemas.openxmlformats.org/drawingml/2006/table">
            <a:tbl>
              <a:tblPr/>
              <a:tblGrid>
                <a:gridCol w="3003550">
                  <a:extLst>
                    <a:ext uri="{9D8B030D-6E8A-4147-A177-3AD203B41FA5}">
                      <a16:colId xmlns:a16="http://schemas.microsoft.com/office/drawing/2014/main" val="20000"/>
                    </a:ext>
                  </a:extLst>
                </a:gridCol>
                <a:gridCol w="3512864">
                  <a:extLst>
                    <a:ext uri="{9D8B030D-6E8A-4147-A177-3AD203B41FA5}">
                      <a16:colId xmlns:a16="http://schemas.microsoft.com/office/drawing/2014/main" val="20001"/>
                    </a:ext>
                  </a:extLst>
                </a:gridCol>
                <a:gridCol w="2627586">
                  <a:extLst>
                    <a:ext uri="{9D8B030D-6E8A-4147-A177-3AD203B41FA5}">
                      <a16:colId xmlns:a16="http://schemas.microsoft.com/office/drawing/2014/main" val="20002"/>
                    </a:ext>
                  </a:extLst>
                </a:gridCol>
              </a:tblGrid>
              <a:tr h="2730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Prêtre:</a:t>
                      </a:r>
                      <a:endParaRPr kumimoji="0" lang="en-US" sz="2000" b="0" i="0" u="sng" strike="noStrike" cap="none" normalizeH="0" baseline="0" dirty="0">
                        <a:ln>
                          <a:noFill/>
                        </a:ln>
                        <a:solidFill>
                          <a:srgbClr val="FF9900"/>
                        </a:solidFill>
                        <a:effectLst/>
                        <a:latin typeface="Arial" charset="0"/>
                        <a:cs typeface="Arial" pitchFamily="34"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pitchFamily="34" charset="0"/>
                        </a:rPr>
                        <a:t>الكاهن:</a:t>
                      </a:r>
                      <a:endParaRPr kumimoji="0" lang="en-US" sz="2000" b="0" i="0" u="sng" strike="noStrike" cap="none" normalizeH="0" baseline="0" dirty="0">
                        <a:ln>
                          <a:noFill/>
                        </a:ln>
                        <a:solidFill>
                          <a:srgbClr val="FF9900"/>
                        </a:solidFill>
                        <a:effectLst/>
                        <a:latin typeface="Arial"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096566">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Ir</a:t>
                      </a:r>
                      <a:r>
                        <a:rPr kumimoji="0" lang="en-US" sz="2800" b="0" i="0" u="none" strike="noStrike" cap="none" normalizeH="0" baseline="0" dirty="0">
                          <a:ln>
                            <a:noFill/>
                          </a:ln>
                          <a:solidFill>
                            <a:schemeClr val="tx1"/>
                          </a:solidFill>
                          <a:effectLst/>
                          <a:latin typeface="Coptic1" pitchFamily="2" charset="0"/>
                          <a:cs typeface="Arial" pitchFamily="34" charset="0"/>
                        </a:rPr>
                        <a:t>/n/ </a:t>
                      </a:r>
                      <a:r>
                        <a:rPr kumimoji="0" lang="en-US" sz="2800" b="0" i="0" u="none" strike="noStrike" cap="none" normalizeH="0" baseline="0" dirty="0" err="1">
                          <a:ln>
                            <a:noFill/>
                          </a:ln>
                          <a:solidFill>
                            <a:schemeClr val="tx1"/>
                          </a:solidFill>
                          <a:effectLst/>
                          <a:latin typeface="Coptic1" pitchFamily="2" charset="0"/>
                          <a:cs typeface="Arial" pitchFamily="34" charset="0"/>
                        </a:rPr>
                        <a:t>paci</a:t>
                      </a:r>
                      <a:r>
                        <a:rPr kumimoji="0" lang="en-US" sz="2800" b="0" i="0" u="none" strike="noStrike" cap="none" normalizeH="0" baseline="0" dirty="0">
                          <a:ln>
                            <a:noFill/>
                          </a:ln>
                          <a:solidFill>
                            <a:schemeClr val="tx1"/>
                          </a:solidFill>
                          <a:effectLst/>
                          <a:latin typeface="Coptic1" pitchFamily="2" charset="0"/>
                          <a:cs typeface="Arial" pitchFamily="34" charset="0"/>
                        </a:rPr>
                        <a:t>.</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800" b="1"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soit avec vous</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لجميعكم.</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6680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endParaRPr kumimoji="0" lang="en-US" sz="2000" b="0" i="0" u="sng" strike="noStrike" cap="none" normalizeH="0" baseline="0" dirty="0">
                        <a:ln>
                          <a:noFill/>
                        </a:ln>
                        <a:solidFill>
                          <a:srgbClr val="FF9900"/>
                        </a:solidFill>
                        <a:effectLst/>
                        <a:latin typeface="Arial" charset="0"/>
                        <a:cs typeface="Arial" pitchFamily="34"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pitchFamily="34" charset="0"/>
                        </a:rPr>
                        <a:t>الشعب:</a:t>
                      </a:r>
                      <a:endParaRPr kumimoji="0" lang="ar-EG"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70866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Ke</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tou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p~neumati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cou</a:t>
                      </a:r>
                      <a:r>
                        <a:rPr kumimoji="0" lang="en-US" sz="28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votre esprit</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ولروحِكَ أيضاً</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5">
            <a:hlinkClick r:id="rId3" action="ppaction://hlinksldjump" highlightClick="1"/>
            <a:extLst>
              <a:ext uri="{FF2B5EF4-FFF2-40B4-BE49-F238E27FC236}">
                <a16:creationId xmlns:a16="http://schemas.microsoft.com/office/drawing/2014/main" id="{23C89924-789E-429D-BC9E-246C728A2DF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80152" name="Group 24"/>
          <p:cNvGraphicFramePr>
            <a:graphicFrameLocks noGrp="1"/>
          </p:cNvGraphicFramePr>
          <p:nvPr>
            <p:extLst>
              <p:ext uri="{D42A27DB-BD31-4B8C-83A1-F6EECF244321}">
                <p14:modId xmlns:p14="http://schemas.microsoft.com/office/powerpoint/2010/main" val="3765889966"/>
              </p:ext>
            </p:extLst>
          </p:nvPr>
        </p:nvGraphicFramePr>
        <p:xfrm>
          <a:off x="0" y="94091"/>
          <a:ext cx="9144000" cy="4343400"/>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540764">
                <a:tc>
                  <a:txBody>
                    <a:bodyPr/>
                    <a:lstStyle/>
                    <a:p>
                      <a:pPr algn="ctr"/>
                      <a:r>
                        <a:rPr lang="fr-FR" sz="2400" b="0" i="0" u="none" strike="noStrike" kern="1200" baseline="0" dirty="0">
                          <a:solidFill>
                            <a:schemeClr val="tx1"/>
                          </a:solidFill>
                          <a:latin typeface="+mn-lt"/>
                          <a:ea typeface="+mn-ea"/>
                          <a:cs typeface="+mn-cs"/>
                        </a:rPr>
                        <a:t>Salut au combattant, </a:t>
                      </a:r>
                    </a:p>
                    <a:p>
                      <a:pPr algn="ctr"/>
                      <a:r>
                        <a:rPr lang="fr-FR" sz="2400" b="0" i="0" u="none" strike="noStrike" kern="1200" baseline="0" dirty="0">
                          <a:solidFill>
                            <a:schemeClr val="tx1"/>
                          </a:solidFill>
                          <a:latin typeface="+mn-lt"/>
                          <a:ea typeface="+mn-ea"/>
                          <a:cs typeface="+mn-cs"/>
                        </a:rPr>
                        <a:t>de notre Seigneur Jésus-Christ, </a:t>
                      </a:r>
                    </a:p>
                    <a:p>
                      <a:pPr algn="ctr"/>
                      <a:r>
                        <a:rPr lang="fr-FR" sz="2400" b="0" i="0" u="none" strike="noStrike" kern="1200" baseline="0" dirty="0">
                          <a:solidFill>
                            <a:schemeClr val="tx1"/>
                          </a:solidFill>
                          <a:latin typeface="+mn-lt"/>
                          <a:ea typeface="+mn-ea"/>
                          <a:cs typeface="+mn-cs"/>
                        </a:rPr>
                        <a:t>saint Etienne, </a:t>
                      </a:r>
                    </a:p>
                    <a:p>
                      <a:pPr algn="ctr"/>
                      <a:r>
                        <a:rPr lang="fr-FR" sz="2400" b="0" i="0" u="none" strike="noStrike" kern="1200" baseline="0" dirty="0">
                          <a:solidFill>
                            <a:schemeClr val="tx1"/>
                          </a:solidFill>
                          <a:latin typeface="+mn-lt"/>
                          <a:ea typeface="+mn-ea"/>
                          <a:cs typeface="+mn-cs"/>
                        </a:rPr>
                        <a:t>le couronné.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لك أيها المجاهد</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 لربنا يسوع المسيح</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 </a:t>
                      </a:r>
                      <a:r>
                        <a:rPr kumimoji="0" lang="ar-SA" sz="2400" b="0" i="0" u="none" strike="noStrike" cap="none" normalizeH="0" baseline="0" dirty="0" err="1">
                          <a:ln>
                            <a:noFill/>
                          </a:ln>
                          <a:solidFill>
                            <a:schemeClr val="tx1"/>
                          </a:solidFill>
                          <a:effectLst/>
                          <a:latin typeface="Arial" charset="0"/>
                          <a:cs typeface="Arial" charset="0"/>
                        </a:rPr>
                        <a:t>إسطفانوس</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 تأويله الإكليل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piayl</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Ctevanoc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pefouw~hem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pi,~lom</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4DA24D55-84C4-476D-ADD8-C506BCB50201}"/>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pic>
        <p:nvPicPr>
          <p:cNvPr id="6" name="Image 5" descr="Une image contenant texte&#10;&#10;Description générée automatiquement">
            <a:extLst>
              <a:ext uri="{FF2B5EF4-FFF2-40B4-BE49-F238E27FC236}">
                <a16:creationId xmlns:a16="http://schemas.microsoft.com/office/drawing/2014/main" id="{7BC96441-FF18-457F-9AD4-DC9005EF361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55448" y="3308350"/>
            <a:ext cx="1588552" cy="1835150"/>
          </a:xfrm>
          <a:prstGeom prst="round2SameRect">
            <a:avLst>
              <a:gd name="adj1" fmla="val 50000"/>
              <a:gd name="adj2" fmla="val 0"/>
            </a:avLst>
          </a:prstGeom>
        </p:spPr>
      </p:pic>
    </p:spTree>
    <p:extLst>
      <p:ext uri="{BB962C8B-B14F-4D97-AF65-F5344CB8AC3E}">
        <p14:creationId xmlns:p14="http://schemas.microsoft.com/office/powerpoint/2010/main" val="746474591"/>
      </p:ext>
    </p:extLst>
  </p:cSld>
  <p:clrMapOvr>
    <a:masterClrMapping/>
  </p:clrMapOvr>
  <p:transition/>
</p:sld>
</file>

<file path=ppt/slides/slide1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82198" name="Group 22"/>
          <p:cNvGraphicFramePr>
            <a:graphicFrameLocks noGrp="1"/>
          </p:cNvGraphicFramePr>
          <p:nvPr>
            <p:extLst>
              <p:ext uri="{D42A27DB-BD31-4B8C-83A1-F6EECF244321}">
                <p14:modId xmlns:p14="http://schemas.microsoft.com/office/powerpoint/2010/main" val="2389817774"/>
              </p:ext>
            </p:extLst>
          </p:nvPr>
        </p:nvGraphicFramePr>
        <p:xfrm>
          <a:off x="0" y="146051"/>
          <a:ext cx="9144000" cy="4261104"/>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668780">
                <a:tc>
                  <a:txBody>
                    <a:bodyPr/>
                    <a:lstStyle/>
                    <a:p>
                      <a:pPr algn="ctr"/>
                      <a:r>
                        <a:rPr lang="fr-FR" sz="2400" b="0" i="0" u="none" strike="noStrike" kern="1200" baseline="0" dirty="0">
                          <a:solidFill>
                            <a:schemeClr val="tx1"/>
                          </a:solidFill>
                          <a:latin typeface="+mn-lt"/>
                          <a:ea typeface="+mn-ea"/>
                          <a:cs typeface="+mn-cs"/>
                        </a:rPr>
                        <a:t>Implore le Seigneur pour nous, l’archidiacre béni, Etienne</a:t>
                      </a:r>
                    </a:p>
                    <a:p>
                      <a:pPr algn="ctr"/>
                      <a:r>
                        <a:rPr lang="fr-FR" sz="2400" b="0" i="0" u="none" strike="noStrike" kern="1200" baseline="0" dirty="0">
                          <a:solidFill>
                            <a:schemeClr val="tx1"/>
                          </a:solidFill>
                          <a:latin typeface="+mn-lt"/>
                          <a:ea typeface="+mn-ea"/>
                          <a:cs typeface="+mn-cs"/>
                        </a:rPr>
                        <a:t>le premier martyr,</a:t>
                      </a:r>
                    </a:p>
                    <a:p>
                      <a:pPr algn="ctr"/>
                      <a:r>
                        <a:rPr lang="fr-FR" sz="2400" b="0" i="0" u="none" strike="noStrike" kern="1200" baseline="0" dirty="0">
                          <a:solidFill>
                            <a:schemeClr val="tx1"/>
                          </a:solidFill>
                          <a:latin typeface="+mn-lt"/>
                          <a:ea typeface="+mn-ea"/>
                          <a:cs typeface="+mn-cs"/>
                        </a:rPr>
                        <a:t>pour qu’Il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رئيس الشمامسة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المبارك </a:t>
                      </a:r>
                      <a:r>
                        <a:rPr kumimoji="0" lang="ar-SA" sz="2400" b="0" i="0" u="none" strike="noStrike" cap="none" normalizeH="0" baseline="0" dirty="0" err="1">
                          <a:ln>
                            <a:noFill/>
                          </a:ln>
                          <a:solidFill>
                            <a:schemeClr val="tx1"/>
                          </a:solidFill>
                          <a:effectLst/>
                          <a:latin typeface="Arial" charset="0"/>
                          <a:cs typeface="Arial" charset="0"/>
                        </a:rPr>
                        <a:t>إسطفانوس</a:t>
                      </a:r>
                      <a:r>
                        <a:rPr kumimoji="0" lang="ar-SA" sz="2400" b="0" i="0" u="none" strike="noStrike" cap="none" normalizeH="0" baseline="0" dirty="0">
                          <a:ln>
                            <a:noFill/>
                          </a:ln>
                          <a:solidFill>
                            <a:schemeClr val="tx1"/>
                          </a:solidFill>
                          <a:effectLst/>
                          <a:latin typeface="Arial" charset="0"/>
                          <a:cs typeface="Arial" charset="0"/>
                        </a:rPr>
                        <a:t> الشهيد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الأول ليغفر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piar,idiakwn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etc~marwout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Ctevanoc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pisorp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utoShape 33">
            <a:hlinkClick r:id="rId3" action="ppaction://hlinksldjump" highlightClick="1"/>
          </p:cNvPr>
          <p:cNvSpPr>
            <a:spLocks noChangeArrowheads="1"/>
          </p:cNvSpPr>
          <p:nvPr/>
        </p:nvSpPr>
        <p:spPr bwMode="auto">
          <a:xfrm>
            <a:off x="3366894" y="4629150"/>
            <a:ext cx="1600200" cy="5143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لرسل</a:t>
            </a: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4" action="ppaction://hlinksldjump" highlightClick="1"/>
            <a:extLst>
              <a:ext uri="{FF2B5EF4-FFF2-40B4-BE49-F238E27FC236}">
                <a16:creationId xmlns:a16="http://schemas.microsoft.com/office/drawing/2014/main" id="{3E18663D-2D75-468C-ACD1-C90A70059A49}"/>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24">
            <a:hlinkClick r:id="rId5" action="ppaction://hlinksldjump" highlightClick="1"/>
            <a:extLst>
              <a:ext uri="{FF2B5EF4-FFF2-40B4-BE49-F238E27FC236}">
                <a16:creationId xmlns:a16="http://schemas.microsoft.com/office/drawing/2014/main" id="{B0A2C229-06CC-4EF4-9544-4B350CEE1D5C}"/>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ction Button: Custom 3">
            <a:hlinkClick r:id="rId6" action="ppaction://hlinksldjump" highlightClick="1"/>
            <a:extLst>
              <a:ext uri="{FF2B5EF4-FFF2-40B4-BE49-F238E27FC236}">
                <a16:creationId xmlns:a16="http://schemas.microsoft.com/office/drawing/2014/main" id="{E4F0829F-512E-430B-A391-29C990418A9E}"/>
              </a:ext>
            </a:extLst>
          </p:cNvPr>
          <p:cNvSpPr/>
          <p:nvPr/>
        </p:nvSpPr>
        <p:spPr bwMode="auto">
          <a:xfrm>
            <a:off x="5113144"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pic>
        <p:nvPicPr>
          <p:cNvPr id="12" name="Image 11" descr="Une image contenant texte&#10;&#10;Description générée automatiquement">
            <a:extLst>
              <a:ext uri="{FF2B5EF4-FFF2-40B4-BE49-F238E27FC236}">
                <a16:creationId xmlns:a16="http://schemas.microsoft.com/office/drawing/2014/main" id="{F68D013B-C258-4B8D-964D-17E8AF1ED98F}"/>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751131" y="2984499"/>
            <a:ext cx="1392869" cy="1609091"/>
          </a:xfrm>
          <a:prstGeom prst="round2SameRect">
            <a:avLst>
              <a:gd name="adj1" fmla="val 50000"/>
              <a:gd name="adj2" fmla="val 0"/>
            </a:avLst>
          </a:prstGeom>
        </p:spPr>
      </p:pic>
    </p:spTree>
    <p:extLst>
      <p:ext uri="{BB962C8B-B14F-4D97-AF65-F5344CB8AC3E}">
        <p14:creationId xmlns:p14="http://schemas.microsoft.com/office/powerpoint/2010/main" val="3260295639"/>
      </p:ext>
    </p:extLst>
  </p:cSld>
  <p:clrMapOvr>
    <a:masterClrMapping/>
  </p:clrMapOvr>
  <p:transition/>
</p:sld>
</file>

<file path=ppt/slides/slide1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1708969409"/>
              </p:ext>
            </p:extLst>
          </p:nvPr>
        </p:nvGraphicFramePr>
        <p:xfrm>
          <a:off x="0" y="781050"/>
          <a:ext cx="9144000" cy="4198049"/>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513779">
                <a:tc>
                  <a:txBody>
                    <a:bodyPr/>
                    <a:lstStyle/>
                    <a:p>
                      <a:pPr algn="ctr"/>
                      <a:r>
                        <a:rPr lang="fr-FR" sz="2400" b="0" i="0" u="none" strike="noStrike" kern="1200" baseline="0" dirty="0">
                          <a:solidFill>
                            <a:schemeClr val="tx1"/>
                          </a:solidFill>
                          <a:latin typeface="+mn-lt"/>
                          <a:ea typeface="+mn-ea"/>
                          <a:cs typeface="+mn-cs"/>
                        </a:rPr>
                        <a:t>Pierre l’apôtre, </a:t>
                      </a:r>
                    </a:p>
                    <a:p>
                      <a:pPr algn="ctr"/>
                      <a:r>
                        <a:rPr lang="fr-FR" sz="2400" b="0" i="0" u="none" strike="noStrike" kern="1200" baseline="0" dirty="0">
                          <a:solidFill>
                            <a:schemeClr val="tx1"/>
                          </a:solidFill>
                          <a:latin typeface="+mn-lt"/>
                          <a:ea typeface="+mn-ea"/>
                          <a:cs typeface="+mn-cs"/>
                        </a:rPr>
                        <a:t>et Paul le sage, </a:t>
                      </a:r>
                    </a:p>
                    <a:p>
                      <a:pPr algn="ctr"/>
                      <a:r>
                        <a:rPr lang="fr-FR" sz="2400" b="0" i="0" u="none" strike="noStrike" kern="1200" baseline="0" dirty="0">
                          <a:solidFill>
                            <a:schemeClr val="tx1"/>
                          </a:solidFill>
                          <a:latin typeface="+mn-lt"/>
                          <a:ea typeface="+mn-ea"/>
                          <a:cs typeface="+mn-cs"/>
                        </a:rPr>
                        <a:t>les chefs des disciples</a:t>
                      </a:r>
                    </a:p>
                    <a:p>
                      <a:pPr algn="ctr"/>
                      <a:r>
                        <a:rPr lang="fr-FR" sz="2400" b="0" i="0" u="none" strike="noStrike" kern="1200" baseline="0" dirty="0">
                          <a:solidFill>
                            <a:schemeClr val="tx1"/>
                          </a:solidFill>
                          <a:latin typeface="+mn-lt"/>
                          <a:ea typeface="+mn-ea"/>
                          <a:cs typeface="+mn-cs"/>
                        </a:rPr>
                        <a:t>de notre Seigneur Jésus-Christ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بطرس الرسول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وبولس </a:t>
                      </a:r>
                      <a:r>
                        <a:rPr kumimoji="0" lang="ar-SA" sz="2800" b="0" i="0" u="none" strike="noStrike" cap="none" normalizeH="0" baseline="0" dirty="0" err="1">
                          <a:ln>
                            <a:noFill/>
                          </a:ln>
                          <a:solidFill>
                            <a:schemeClr val="tx1"/>
                          </a:solidFill>
                          <a:effectLst/>
                          <a:latin typeface="Arial" charset="0"/>
                          <a:cs typeface="Arial" charset="0"/>
                        </a:rPr>
                        <a:t>ذوالحكمة</a:t>
                      </a:r>
                      <a:r>
                        <a:rPr kumimoji="0" lang="ar-SA" sz="2800" b="0" i="0" u="none" strike="noStrike" cap="none" normalizeH="0" baseline="0" dirty="0">
                          <a:ln>
                            <a:noFill/>
                          </a:ln>
                          <a:solidFill>
                            <a:schemeClr val="tx1"/>
                          </a:solidFill>
                          <a:effectLst/>
                          <a:latin typeface="Arial" charset="0"/>
                          <a:cs typeface="Arial" charset="0"/>
                        </a:rPr>
                        <a:t>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رؤساء تلاميذ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ربنا يسوع المسيح.</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2482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Petroc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picovoc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niar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m~may</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47387" name="Group 27"/>
          <p:cNvGraphicFramePr>
            <a:graphicFrameLocks noGrp="1"/>
          </p:cNvGraphicFramePr>
          <p:nvPr>
            <p:extLst>
              <p:ext uri="{D42A27DB-BD31-4B8C-83A1-F6EECF244321}">
                <p14:modId xmlns:p14="http://schemas.microsoft.com/office/powerpoint/2010/main" val="3215241893"/>
              </p:ext>
            </p:extLst>
          </p:nvPr>
        </p:nvGraphicFramePr>
        <p:xfrm>
          <a:off x="800100" y="0"/>
          <a:ext cx="7543800" cy="672084"/>
        </p:xfrm>
        <a:graphic>
          <a:graphicData uri="http://schemas.openxmlformats.org/drawingml/2006/table">
            <a:tbl>
              <a:tblPr/>
              <a:tblGrid>
                <a:gridCol w="75438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saints Pierre et Paul</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القديسين بطرس  وبولس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A287E062-9AE8-4AE9-BEC8-74CBFB34BB29}"/>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10" name="Image 9" descr="Une image contenant vieux&#10;&#10;Description générée automatiquement">
            <a:extLst>
              <a:ext uri="{FF2B5EF4-FFF2-40B4-BE49-F238E27FC236}">
                <a16:creationId xmlns:a16="http://schemas.microsoft.com/office/drawing/2014/main" id="{EC6A6A56-0CA0-4055-BCF0-8323D30ED863}"/>
              </a:ext>
            </a:extLst>
          </p:cNvPr>
          <p:cNvPicPr>
            <a:picLocks noChangeAspect="1"/>
          </p:cNvPicPr>
          <p:nvPr/>
        </p:nvPicPr>
        <p:blipFill>
          <a:blip r:embed="rId5">
            <a:extLst>
              <a:ext uri="{BEBA8EAE-BF5A-486C-A8C5-ECC9F3942E4B}">
                <a14:imgProps xmlns:a14="http://schemas.microsoft.com/office/drawing/2010/main">
                  <a14:imgLayer r:embed="rId6">
                    <a14:imgEffect>
                      <a14:backgroundRemoval t="104" b="98125" l="1042" r="99653">
                        <a14:foregroundMark x1="6771" y1="95729" x2="21701" y2="32917"/>
                        <a14:foregroundMark x1="21701" y1="32917" x2="57639" y2="13125"/>
                        <a14:foregroundMark x1="57639" y1="13125" x2="84896" y2="58125"/>
                        <a14:foregroundMark x1="84896" y1="58125" x2="63194" y2="88646"/>
                        <a14:foregroundMark x1="63194" y1="88646" x2="21007" y2="70521"/>
                        <a14:foregroundMark x1="21007" y1="70521" x2="4679" y2="28403"/>
                        <a14:foregroundMark x1="7173" y1="24865" x2="33681" y2="5313"/>
                        <a14:foregroundMark x1="33681" y1="5313" x2="62912" y2="7179"/>
                        <a14:foregroundMark x1="86039" y1="14535" x2="97743" y2="35521"/>
                        <a14:foregroundMark x1="97743" y1="35521" x2="86111" y2="94375"/>
                        <a14:foregroundMark x1="86111" y1="94375" x2="27951" y2="97396"/>
                        <a14:foregroundMark x1="27951" y1="97396" x2="79688" y2="99688"/>
                        <a14:foregroundMark x1="79688" y1="99688" x2="93229" y2="72083"/>
                        <a14:foregroundMark x1="93229" y1="72083" x2="53125" y2="87708"/>
                        <a14:foregroundMark x1="53125" y1="87708" x2="20833" y2="60417"/>
                        <a14:foregroundMark x1="20833" y1="60417" x2="39757" y2="30521"/>
                        <a14:foregroundMark x1="39757" y1="30521" x2="51910" y2="80417"/>
                        <a14:foregroundMark x1="51910" y1="80417" x2="31250" y2="42188"/>
                        <a14:foregroundMark x1="31250" y1="42188" x2="52778" y2="18333"/>
                        <a14:foregroundMark x1="20139" y1="11667" x2="67882" y2="10521"/>
                        <a14:foregroundMark x1="67882" y1="10521" x2="75174" y2="39792"/>
                        <a14:foregroundMark x1="75174" y1="39792" x2="29340" y2="32083"/>
                        <a14:foregroundMark x1="29340" y1="32083" x2="61458" y2="10208"/>
                        <a14:foregroundMark x1="61458" y1="10208" x2="35764" y2="36354"/>
                        <a14:foregroundMark x1="35764" y1="36354" x2="36458" y2="7813"/>
                        <a14:foregroundMark x1="36458" y1="7813" x2="80382" y2="21563"/>
                        <a14:foregroundMark x1="80382" y1="21563" x2="92361" y2="49583"/>
                        <a14:foregroundMark x1="92361" y1="49583" x2="74306" y2="21458"/>
                        <a14:foregroundMark x1="74306" y1="21458" x2="27431" y2="16771"/>
                        <a14:foregroundMark x1="27431" y1="16771" x2="3819" y2="54063"/>
                        <a14:foregroundMark x1="4132" y1="60274" x2="5556" y2="88542"/>
                        <a14:foregroundMark x1="3819" y1="54063" x2="4072" y2="59094"/>
                        <a14:foregroundMark x1="5556" y1="88542" x2="5035" y2="56667"/>
                        <a14:foregroundMark x1="5035" y1="56667" x2="8681" y2="90208"/>
                        <a14:foregroundMark x1="8681" y1="90208" x2="9028" y2="31146"/>
                        <a14:foregroundMark x1="27951" y1="8021" x2="64706" y2="7749"/>
                        <a14:foregroundMark x1="39063" y1="7813" x2="56547" y2="5171"/>
                        <a14:foregroundMark x1="47617" y1="3946" x2="38194" y2="33021"/>
                        <a14:foregroundMark x1="38194" y1="33021" x2="43576" y2="65625"/>
                        <a14:foregroundMark x1="43576" y1="65625" x2="49306" y2="37188"/>
                        <a14:foregroundMark x1="49306" y1="37188" x2="87674" y2="21667"/>
                        <a14:foregroundMark x1="87674" y1="21667" x2="68576" y2="46979"/>
                        <a14:foregroundMark x1="68576" y1="46979" x2="63194" y2="25313"/>
                        <a14:foregroundMark x1="57813" y1="56667" x2="57118" y2="52083"/>
                        <a14:foregroundMark x1="3014" y1="59082" x2="10243" y2="22500"/>
                        <a14:foregroundMark x1="6076" y1="30625" x2="3931" y2="59092"/>
                        <a14:foregroundMark x1="3272" y1="88375" x2="66319" y2="94375"/>
                        <a14:foregroundMark x1="66319" y1="94375" x2="10764" y2="96979"/>
                        <a14:foregroundMark x1="10764" y1="96979" x2="59722" y2="90833"/>
                        <a14:foregroundMark x1="59722" y1="90833" x2="8681" y2="83646"/>
                        <a14:foregroundMark x1="8681" y1="83646" x2="54514" y2="78021"/>
                        <a14:foregroundMark x1="54514" y1="78021" x2="92361" y2="96563"/>
                        <a14:foregroundMark x1="92361" y1="96563" x2="43229" y2="97396"/>
                        <a14:foregroundMark x1="43229" y1="97396" x2="94792" y2="95938"/>
                        <a14:foregroundMark x1="94792" y1="95938" x2="44444" y2="98542"/>
                        <a14:foregroundMark x1="44444" y1="98542" x2="95147" y2="99439"/>
                        <a14:foregroundMark x1="95154" y1="99145" x2="51910" y2="92708"/>
                        <a14:foregroundMark x1="51910" y1="92708" x2="95411" y2="87073"/>
                        <a14:foregroundMark x1="95423" y1="86519" x2="46875" y2="81250"/>
                        <a14:foregroundMark x1="46875" y1="81250" x2="92882" y2="83542"/>
                        <a14:foregroundMark x1="92882" y1="83542" x2="28299" y2="77813"/>
                        <a14:foregroundMark x1="28299" y1="77813" x2="82292" y2="74063"/>
                        <a14:foregroundMark x1="82292" y1="74063" x2="35764" y2="71771"/>
                        <a14:foregroundMark x1="35764" y1="71771" x2="89583" y2="65521"/>
                        <a14:foregroundMark x1="89583" y1="65521" x2="14410" y2="68646"/>
                        <a14:foregroundMark x1="14410" y1="68646" x2="86285" y2="71250"/>
                        <a14:foregroundMark x1="86285" y1="71250" x2="16146" y2="75417"/>
                        <a14:foregroundMark x1="16146" y1="75417" x2="85764" y2="77708"/>
                        <a14:foregroundMark x1="85764" y1="77708" x2="27778" y2="79271"/>
                        <a14:foregroundMark x1="27778" y1="79271" x2="79167" y2="83333"/>
                        <a14:foregroundMark x1="79167" y1="83333" x2="8854" y2="80417"/>
                        <a14:foregroundMark x1="8854" y1="80417" x2="67014" y2="83021"/>
                        <a14:foregroundMark x1="67014" y1="83021" x2="15625" y2="78333"/>
                        <a14:foregroundMark x1="15625" y1="78333" x2="95746" y2="71352"/>
                        <a14:foregroundMark x1="95753" y1="71038" x2="10764" y2="70938"/>
                        <a14:foregroundMark x1="10764" y1="70938" x2="81250" y2="67708"/>
                        <a14:foregroundMark x1="81250" y1="67708" x2="11632" y2="64583"/>
                        <a14:foregroundMark x1="11632" y1="64583" x2="79340" y2="65208"/>
                        <a14:foregroundMark x1="79340" y1="65208" x2="5208" y2="62604"/>
                        <a14:foregroundMark x1="5208" y1="62604" x2="86979" y2="63542"/>
                        <a14:foregroundMark x1="86979" y1="63542" x2="15451" y2="60521"/>
                        <a14:foregroundMark x1="15451" y1="60521" x2="78646" y2="63438"/>
                        <a14:foregroundMark x1="78646" y1="63438" x2="4167" y2="57188"/>
                        <a14:foregroundMark x1="73785" y1="91771" x2="20139" y2="94792"/>
                        <a14:foregroundMark x1="20139" y1="94792" x2="88194" y2="98438"/>
                        <a14:foregroundMark x1="88194" y1="98438" x2="31250" y2="98021"/>
                        <a14:foregroundMark x1="31250" y1="98021" x2="92535" y2="98229"/>
                        <a14:foregroundMark x1="92535" y1="98229" x2="6771" y2="97292"/>
                        <a14:foregroundMark x1="97403" y1="59155" x2="95313" y2="33125"/>
                        <a14:foregroundMark x1="2899" y1="59081" x2="6920" y2="25225"/>
                        <a14:foregroundMark x1="3819" y1="32917" x2="14410" y2="18958"/>
                        <a14:foregroundMark x1="9474" y1="21603" x2="48958" y2="5000"/>
                        <a14:foregroundMark x1="48958" y1="5000" x2="51424" y2="4468"/>
                        <a14:foregroundMark x1="39063" y1="3125" x2="13877" y2="15598"/>
                        <a14:foregroundMark x1="59149" y1="5528" x2="73090" y2="9583"/>
                        <a14:foregroundMark x1="76042" y1="11146" x2="57490" y2="5300"/>
                        <a14:foregroundMark x1="50521" y1="1458" x2="50521" y2="1458"/>
                        <a14:foregroundMark x1="50521" y1="1458" x2="50521" y2="1458"/>
                        <a14:foregroundMark x1="52257" y1="1771" x2="51563" y2="1667"/>
                        <a14:foregroundMark x1="51910" y1="1771" x2="51910" y2="1771"/>
                        <a14:foregroundMark x1="65258" y1="6366" x2="84201" y2="15000"/>
                        <a14:foregroundMark x1="74306" y1="8646" x2="74231" y2="8585"/>
                        <a14:foregroundMark x1="76215" y1="9583" x2="74875" y2="8750"/>
                        <a14:foregroundMark x1="90278" y1="79271" x2="94792" y2="90208"/>
                        <a14:foregroundMark x1="45139" y1="3438" x2="44792" y2="2708"/>
                        <a14:foregroundMark x1="44271" y1="2500" x2="77604" y2="8646"/>
                        <a14:foregroundMark x1="73264" y1="7813" x2="45142" y2="1923"/>
                        <a14:foregroundMark x1="62500" y1="4375" x2="46875" y2="1250"/>
                        <a14:backgroundMark x1="12326" y1="15104" x2="4167" y2="23438"/>
                        <a14:backgroundMark x1="11806" y1="13750" x2="347" y2="30000"/>
                        <a14:backgroundMark x1="1215" y1="59062" x2="174" y2="93125"/>
                        <a14:backgroundMark x1="98958" y1="59167" x2="98090" y2="99896"/>
                        <a14:backgroundMark x1="89583" y1="14479" x2="83890" y2="12668"/>
                        <a14:backgroundMark x1="63859" y1="3656" x2="63194" y2="3438"/>
                        <a14:backgroundMark x1="68889" y1="5310" x2="64798" y2="3965"/>
                        <a14:backgroundMark x1="95833" y1="14167" x2="78036" y2="8316"/>
                        <a14:backgroundMark x1="46359" y1="664" x2="43750" y2="0"/>
                        <a14:backgroundMark x1="85938" y1="10729" x2="77640" y2="8619"/>
                        <a14:backgroundMark x1="69886" y1="4985" x2="63368" y2="2083"/>
                        <a14:backgroundMark x1="90278" y1="14063" x2="77791" y2="8503"/>
                        <a14:backgroundMark x1="77880" y1="6968" x2="67188" y2="0"/>
                        <a14:backgroundMark x1="93403" y1="17083" x2="78917" y2="7643"/>
                        <a14:backgroundMark x1="79239" y1="7218" x2="76042" y2="5625"/>
                        <a14:backgroundMark x1="86285" y1="10729" x2="79381" y2="7289"/>
                        <a14:backgroundMark x1="84549" y1="10000" x2="78027" y2="8323"/>
                        <a14:backgroundMark x1="37413" y1="1196" x2="30208" y2="208"/>
                        <a14:backgroundMark x1="34896" y1="2604" x2="34896" y2="2604"/>
                        <a14:backgroundMark x1="35069" y1="2604" x2="47569" y2="0"/>
                        <a14:backgroundMark x1="44792" y1="417" x2="17535" y2="833"/>
                        <a14:backgroundMark x1="66146" y1="1458" x2="56944" y2="0"/>
                      </a14:backgroundRemoval>
                    </a14:imgEffect>
                  </a14:imgLayer>
                </a14:imgProps>
              </a:ext>
              <a:ext uri="{28A0092B-C50C-407E-A947-70E740481C1C}">
                <a14:useLocalDpi xmlns:a14="http://schemas.microsoft.com/office/drawing/2010/main" val="0"/>
              </a:ext>
            </a:extLst>
          </a:blip>
          <a:stretch>
            <a:fillRect/>
          </a:stretch>
        </p:blipFill>
        <p:spPr>
          <a:xfrm>
            <a:off x="7848600" y="2984499"/>
            <a:ext cx="1295400" cy="2159001"/>
          </a:xfrm>
          <a:prstGeom prst="round2SameRect">
            <a:avLst>
              <a:gd name="adj1" fmla="val 50000"/>
              <a:gd name="adj2" fmla="val 0"/>
            </a:avLst>
          </a:prstGeom>
        </p:spPr>
      </p:pic>
    </p:spTree>
    <p:extLst>
      <p:ext uri="{BB962C8B-B14F-4D97-AF65-F5344CB8AC3E}">
        <p14:creationId xmlns:p14="http://schemas.microsoft.com/office/powerpoint/2010/main" val="1704991049"/>
      </p:ext>
    </p:extLst>
  </p:cSld>
  <p:clrMapOvr>
    <a:masterClrMapping/>
  </p:clrMapOvr>
  <p:transition/>
</p:sld>
</file>

<file path=ppt/slides/slide1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9440" name="Group 32"/>
          <p:cNvGraphicFramePr>
            <a:graphicFrameLocks noGrp="1"/>
          </p:cNvGraphicFramePr>
          <p:nvPr>
            <p:extLst>
              <p:ext uri="{D42A27DB-BD31-4B8C-83A1-F6EECF244321}">
                <p14:modId xmlns:p14="http://schemas.microsoft.com/office/powerpoint/2010/main" val="2995024105"/>
              </p:ext>
            </p:extLst>
          </p:nvPr>
        </p:nvGraphicFramePr>
        <p:xfrm>
          <a:off x="0" y="107950"/>
          <a:ext cx="9144000" cy="4281399"/>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604225">
                <a:tc>
                  <a:txBody>
                    <a:bodyPr/>
                    <a:lstStyle/>
                    <a:p>
                      <a:pPr algn="ctr"/>
                      <a:r>
                        <a:rPr lang="fr-FR" sz="2400" b="0" i="0" u="none" strike="noStrike" kern="1200" baseline="0" dirty="0">
                          <a:solidFill>
                            <a:schemeClr val="tx1"/>
                          </a:solidFill>
                          <a:latin typeface="+mn-lt"/>
                          <a:ea typeface="+mn-ea"/>
                          <a:cs typeface="+mn-cs"/>
                        </a:rPr>
                        <a:t>Pierre et Paul, </a:t>
                      </a:r>
                    </a:p>
                    <a:p>
                      <a:pPr algn="ctr"/>
                      <a:r>
                        <a:rPr lang="fr-FR" sz="2400" b="0" i="0" u="none" strike="noStrike" kern="1200" baseline="0" dirty="0">
                          <a:solidFill>
                            <a:schemeClr val="tx1"/>
                          </a:solidFill>
                          <a:latin typeface="+mn-lt"/>
                          <a:ea typeface="+mn-ea"/>
                          <a:cs typeface="+mn-cs"/>
                        </a:rPr>
                        <a:t>ont écrasé la puissance de Satan, </a:t>
                      </a:r>
                    </a:p>
                    <a:p>
                      <a:pPr algn="ctr"/>
                      <a:r>
                        <a:rPr lang="fr-FR" sz="2400" b="0" i="0" u="none" strike="noStrike" kern="1200" baseline="0" dirty="0">
                          <a:solidFill>
                            <a:schemeClr val="tx1"/>
                          </a:solidFill>
                          <a:latin typeface="+mn-lt"/>
                          <a:ea typeface="+mn-ea"/>
                          <a:cs typeface="+mn-cs"/>
                        </a:rPr>
                        <a:t>et ont ramené les nations, </a:t>
                      </a:r>
                    </a:p>
                    <a:p>
                      <a:pPr algn="ctr"/>
                      <a:r>
                        <a:rPr lang="fr-FR" sz="2400" b="0" i="0" u="none" strike="noStrike" kern="1200" baseline="0" dirty="0">
                          <a:solidFill>
                            <a:schemeClr val="tx1"/>
                          </a:solidFill>
                          <a:latin typeface="+mn-lt"/>
                          <a:ea typeface="+mn-ea"/>
                          <a:cs typeface="+mn-cs"/>
                        </a:rPr>
                        <a:t>à la foi de la Trinité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بطرس وبولس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سحقا قوة الشيطان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وردوا الأمم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للأيمان بالثالوث.</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7567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Petroc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aukwrf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p~catanac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autacyo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n~nieynoc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e~v~nah</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vieux&#10;&#10;Description générée automatiquement">
            <a:extLst>
              <a:ext uri="{FF2B5EF4-FFF2-40B4-BE49-F238E27FC236}">
                <a16:creationId xmlns:a16="http://schemas.microsoft.com/office/drawing/2014/main" id="{495D3839-C403-4E1E-91A1-4F2D5B38CF34}"/>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4" b="98125" l="1042" r="99653">
                        <a14:foregroundMark x1="6771" y1="95729" x2="21701" y2="32917"/>
                        <a14:foregroundMark x1="21701" y1="32917" x2="57639" y2="13125"/>
                        <a14:foregroundMark x1="57639" y1="13125" x2="84896" y2="58125"/>
                        <a14:foregroundMark x1="84896" y1="58125" x2="63194" y2="88646"/>
                        <a14:foregroundMark x1="63194" y1="88646" x2="21007" y2="70521"/>
                        <a14:foregroundMark x1="21007" y1="70521" x2="4679" y2="28403"/>
                        <a14:foregroundMark x1="7173" y1="24865" x2="33681" y2="5313"/>
                        <a14:foregroundMark x1="33681" y1="5313" x2="62912" y2="7179"/>
                        <a14:foregroundMark x1="86039" y1="14535" x2="97743" y2="35521"/>
                        <a14:foregroundMark x1="97743" y1="35521" x2="86111" y2="94375"/>
                        <a14:foregroundMark x1="86111" y1="94375" x2="27951" y2="97396"/>
                        <a14:foregroundMark x1="27951" y1="97396" x2="79688" y2="99688"/>
                        <a14:foregroundMark x1="79688" y1="99688" x2="93229" y2="72083"/>
                        <a14:foregroundMark x1="93229" y1="72083" x2="53125" y2="87708"/>
                        <a14:foregroundMark x1="53125" y1="87708" x2="20833" y2="60417"/>
                        <a14:foregroundMark x1="20833" y1="60417" x2="39757" y2="30521"/>
                        <a14:foregroundMark x1="39757" y1="30521" x2="51910" y2="80417"/>
                        <a14:foregroundMark x1="51910" y1="80417" x2="31250" y2="42188"/>
                        <a14:foregroundMark x1="31250" y1="42188" x2="52778" y2="18333"/>
                        <a14:foregroundMark x1="20139" y1="11667" x2="67882" y2="10521"/>
                        <a14:foregroundMark x1="67882" y1="10521" x2="75174" y2="39792"/>
                        <a14:foregroundMark x1="75174" y1="39792" x2="29340" y2="32083"/>
                        <a14:foregroundMark x1="29340" y1="32083" x2="61458" y2="10208"/>
                        <a14:foregroundMark x1="61458" y1="10208" x2="35764" y2="36354"/>
                        <a14:foregroundMark x1="35764" y1="36354" x2="36458" y2="7813"/>
                        <a14:foregroundMark x1="36458" y1="7813" x2="80382" y2="21563"/>
                        <a14:foregroundMark x1="80382" y1="21563" x2="92361" y2="49583"/>
                        <a14:foregroundMark x1="92361" y1="49583" x2="74306" y2="21458"/>
                        <a14:foregroundMark x1="74306" y1="21458" x2="27431" y2="16771"/>
                        <a14:foregroundMark x1="27431" y1="16771" x2="3819" y2="54063"/>
                        <a14:foregroundMark x1="4132" y1="60274" x2="5556" y2="88542"/>
                        <a14:foregroundMark x1="3819" y1="54063" x2="4072" y2="59094"/>
                        <a14:foregroundMark x1="5556" y1="88542" x2="5035" y2="56667"/>
                        <a14:foregroundMark x1="5035" y1="56667" x2="8681" y2="90208"/>
                        <a14:foregroundMark x1="8681" y1="90208" x2="9028" y2="31146"/>
                        <a14:foregroundMark x1="27951" y1="8021" x2="64706" y2="7749"/>
                        <a14:foregroundMark x1="39063" y1="7813" x2="56547" y2="5171"/>
                        <a14:foregroundMark x1="47617" y1="3946" x2="38194" y2="33021"/>
                        <a14:foregroundMark x1="38194" y1="33021" x2="43576" y2="65625"/>
                        <a14:foregroundMark x1="43576" y1="65625" x2="49306" y2="37188"/>
                        <a14:foregroundMark x1="49306" y1="37188" x2="87674" y2="21667"/>
                        <a14:foregroundMark x1="87674" y1="21667" x2="68576" y2="46979"/>
                        <a14:foregroundMark x1="68576" y1="46979" x2="63194" y2="25313"/>
                        <a14:foregroundMark x1="57813" y1="56667" x2="57118" y2="52083"/>
                        <a14:foregroundMark x1="3014" y1="59082" x2="10243" y2="22500"/>
                        <a14:foregroundMark x1="6076" y1="30625" x2="3931" y2="59092"/>
                        <a14:foregroundMark x1="3272" y1="88375" x2="66319" y2="94375"/>
                        <a14:foregroundMark x1="66319" y1="94375" x2="10764" y2="96979"/>
                        <a14:foregroundMark x1="10764" y1="96979" x2="59722" y2="90833"/>
                        <a14:foregroundMark x1="59722" y1="90833" x2="8681" y2="83646"/>
                        <a14:foregroundMark x1="8681" y1="83646" x2="54514" y2="78021"/>
                        <a14:foregroundMark x1="54514" y1="78021" x2="92361" y2="96563"/>
                        <a14:foregroundMark x1="92361" y1="96563" x2="43229" y2="97396"/>
                        <a14:foregroundMark x1="43229" y1="97396" x2="94792" y2="95938"/>
                        <a14:foregroundMark x1="94792" y1="95938" x2="44444" y2="98542"/>
                        <a14:foregroundMark x1="44444" y1="98542" x2="95147" y2="99439"/>
                        <a14:foregroundMark x1="95154" y1="99145" x2="51910" y2="92708"/>
                        <a14:foregroundMark x1="51910" y1="92708" x2="95411" y2="87073"/>
                        <a14:foregroundMark x1="95423" y1="86519" x2="46875" y2="81250"/>
                        <a14:foregroundMark x1="46875" y1="81250" x2="92882" y2="83542"/>
                        <a14:foregroundMark x1="92882" y1="83542" x2="28299" y2="77813"/>
                        <a14:foregroundMark x1="28299" y1="77813" x2="82292" y2="74063"/>
                        <a14:foregroundMark x1="82292" y1="74063" x2="35764" y2="71771"/>
                        <a14:foregroundMark x1="35764" y1="71771" x2="89583" y2="65521"/>
                        <a14:foregroundMark x1="89583" y1="65521" x2="14410" y2="68646"/>
                        <a14:foregroundMark x1="14410" y1="68646" x2="86285" y2="71250"/>
                        <a14:foregroundMark x1="86285" y1="71250" x2="16146" y2="75417"/>
                        <a14:foregroundMark x1="16146" y1="75417" x2="85764" y2="77708"/>
                        <a14:foregroundMark x1="85764" y1="77708" x2="27778" y2="79271"/>
                        <a14:foregroundMark x1="27778" y1="79271" x2="79167" y2="83333"/>
                        <a14:foregroundMark x1="79167" y1="83333" x2="8854" y2="80417"/>
                        <a14:foregroundMark x1="8854" y1="80417" x2="67014" y2="83021"/>
                        <a14:foregroundMark x1="67014" y1="83021" x2="15625" y2="78333"/>
                        <a14:foregroundMark x1="15625" y1="78333" x2="95746" y2="71352"/>
                        <a14:foregroundMark x1="95753" y1="71038" x2="10764" y2="70938"/>
                        <a14:foregroundMark x1="10764" y1="70938" x2="81250" y2="67708"/>
                        <a14:foregroundMark x1="81250" y1="67708" x2="11632" y2="64583"/>
                        <a14:foregroundMark x1="11632" y1="64583" x2="79340" y2="65208"/>
                        <a14:foregroundMark x1="79340" y1="65208" x2="5208" y2="62604"/>
                        <a14:foregroundMark x1="5208" y1="62604" x2="86979" y2="63542"/>
                        <a14:foregroundMark x1="86979" y1="63542" x2="15451" y2="60521"/>
                        <a14:foregroundMark x1="15451" y1="60521" x2="78646" y2="63438"/>
                        <a14:foregroundMark x1="78646" y1="63438" x2="4167" y2="57188"/>
                        <a14:foregroundMark x1="73785" y1="91771" x2="20139" y2="94792"/>
                        <a14:foregroundMark x1="20139" y1="94792" x2="88194" y2="98438"/>
                        <a14:foregroundMark x1="88194" y1="98438" x2="31250" y2="98021"/>
                        <a14:foregroundMark x1="31250" y1="98021" x2="92535" y2="98229"/>
                        <a14:foregroundMark x1="92535" y1="98229" x2="6771" y2="97292"/>
                        <a14:foregroundMark x1="97403" y1="59155" x2="95313" y2="33125"/>
                        <a14:foregroundMark x1="2899" y1="59081" x2="6920" y2="25225"/>
                        <a14:foregroundMark x1="3819" y1="32917" x2="14410" y2="18958"/>
                        <a14:foregroundMark x1="9474" y1="21603" x2="48958" y2="5000"/>
                        <a14:foregroundMark x1="48958" y1="5000" x2="51424" y2="4468"/>
                        <a14:foregroundMark x1="39063" y1="3125" x2="13877" y2="15598"/>
                        <a14:foregroundMark x1="59149" y1="5528" x2="73090" y2="9583"/>
                        <a14:foregroundMark x1="76042" y1="11146" x2="57490" y2="5300"/>
                        <a14:foregroundMark x1="50521" y1="1458" x2="50521" y2="1458"/>
                        <a14:foregroundMark x1="50521" y1="1458" x2="50521" y2="1458"/>
                        <a14:foregroundMark x1="52257" y1="1771" x2="51563" y2="1667"/>
                        <a14:foregroundMark x1="51910" y1="1771" x2="51910" y2="1771"/>
                        <a14:foregroundMark x1="65258" y1="6366" x2="84201" y2="15000"/>
                        <a14:foregroundMark x1="74306" y1="8646" x2="74231" y2="8585"/>
                        <a14:foregroundMark x1="76215" y1="9583" x2="74875" y2="8750"/>
                        <a14:foregroundMark x1="90278" y1="79271" x2="94792" y2="90208"/>
                        <a14:foregroundMark x1="45139" y1="3438" x2="44792" y2="2708"/>
                        <a14:foregroundMark x1="44271" y1="2500" x2="77604" y2="8646"/>
                        <a14:foregroundMark x1="73264" y1="7813" x2="45142" y2="1923"/>
                        <a14:foregroundMark x1="62500" y1="4375" x2="46875" y2="1250"/>
                        <a14:backgroundMark x1="12326" y1="15104" x2="4167" y2="23438"/>
                        <a14:backgroundMark x1="11806" y1="13750" x2="347" y2="30000"/>
                        <a14:backgroundMark x1="1215" y1="59062" x2="174" y2="93125"/>
                        <a14:backgroundMark x1="98958" y1="59167" x2="98090" y2="99896"/>
                        <a14:backgroundMark x1="89583" y1="14479" x2="83890" y2="12668"/>
                        <a14:backgroundMark x1="63859" y1="3656" x2="63194" y2="3438"/>
                        <a14:backgroundMark x1="68889" y1="5310" x2="64798" y2="3965"/>
                        <a14:backgroundMark x1="95833" y1="14167" x2="78036" y2="8316"/>
                        <a14:backgroundMark x1="46359" y1="664" x2="43750" y2="0"/>
                        <a14:backgroundMark x1="85938" y1="10729" x2="77640" y2="8619"/>
                        <a14:backgroundMark x1="69886" y1="4985" x2="63368" y2="2083"/>
                        <a14:backgroundMark x1="90278" y1="14063" x2="77791" y2="8503"/>
                        <a14:backgroundMark x1="77880" y1="6968" x2="67188" y2="0"/>
                        <a14:backgroundMark x1="93403" y1="17083" x2="78917" y2="7643"/>
                        <a14:backgroundMark x1="79239" y1="7218" x2="76042" y2="5625"/>
                        <a14:backgroundMark x1="86285" y1="10729" x2="79381" y2="7289"/>
                        <a14:backgroundMark x1="84549" y1="10000" x2="78027" y2="8323"/>
                        <a14:backgroundMark x1="37413" y1="1196" x2="30208" y2="208"/>
                        <a14:backgroundMark x1="34896" y1="2604" x2="34896" y2="2604"/>
                        <a14:backgroundMark x1="35069" y1="2604" x2="47569" y2="0"/>
                        <a14:backgroundMark x1="44792" y1="417" x2="17535" y2="833"/>
                        <a14:backgroundMark x1="66146" y1="1458" x2="56944" y2="0"/>
                      </a14:backgroundRemoval>
                    </a14:imgEffect>
                  </a14:imgLayer>
                </a14:imgProps>
              </a:ext>
              <a:ext uri="{28A0092B-C50C-407E-A947-70E740481C1C}">
                <a14:useLocalDpi xmlns:a14="http://schemas.microsoft.com/office/drawing/2010/main" val="0"/>
              </a:ext>
            </a:extLst>
          </a:blip>
          <a:stretch>
            <a:fillRect/>
          </a:stretch>
        </p:blipFill>
        <p:spPr>
          <a:xfrm>
            <a:off x="7848600" y="2984499"/>
            <a:ext cx="1295400" cy="2159001"/>
          </a:xfrm>
          <a:prstGeom prst="round2SameRect">
            <a:avLst>
              <a:gd name="adj1" fmla="val 50000"/>
              <a:gd name="adj2" fmla="val 0"/>
            </a:avLst>
          </a:prstGeom>
        </p:spPr>
      </p:pic>
    </p:spTree>
    <p:extLst>
      <p:ext uri="{BB962C8B-B14F-4D97-AF65-F5344CB8AC3E}">
        <p14:creationId xmlns:p14="http://schemas.microsoft.com/office/powerpoint/2010/main" val="913542553"/>
      </p:ext>
    </p:extLst>
  </p:cSld>
  <p:clrMapOvr>
    <a:masterClrMapping/>
  </p:clrMapOvr>
  <p:transition/>
</p:sld>
</file>

<file path=ppt/slides/slide1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51479" name="Group 23"/>
          <p:cNvGraphicFramePr>
            <a:graphicFrameLocks noGrp="1"/>
          </p:cNvGraphicFramePr>
          <p:nvPr>
            <p:extLst>
              <p:ext uri="{D42A27DB-BD31-4B8C-83A1-F6EECF244321}">
                <p14:modId xmlns:p14="http://schemas.microsoft.com/office/powerpoint/2010/main" val="2338373831"/>
              </p:ext>
            </p:extLst>
          </p:nvPr>
        </p:nvGraphicFramePr>
        <p:xfrm>
          <a:off x="0" y="133350"/>
          <a:ext cx="9144000" cy="4495799"/>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685151">
                <a:tc>
                  <a:txBody>
                    <a:bodyPr/>
                    <a:lstStyle/>
                    <a:p>
                      <a:pPr algn="ctr"/>
                      <a:r>
                        <a:rPr lang="fr-FR" sz="2400" b="0" i="0" u="none" strike="noStrike" kern="1200" baseline="0" dirty="0">
                          <a:solidFill>
                            <a:schemeClr val="tx1"/>
                          </a:solidFill>
                          <a:latin typeface="+mn-lt"/>
                          <a:ea typeface="+mn-ea"/>
                          <a:cs typeface="+mn-cs"/>
                        </a:rPr>
                        <a:t>Pierre et Paul </a:t>
                      </a:r>
                    </a:p>
                    <a:p>
                      <a:pPr algn="ctr"/>
                      <a:r>
                        <a:rPr lang="fr-FR" sz="2400" b="0" i="0" u="none" strike="noStrike" kern="1200" baseline="0" dirty="0">
                          <a:solidFill>
                            <a:schemeClr val="tx1"/>
                          </a:solidFill>
                          <a:latin typeface="+mn-lt"/>
                          <a:ea typeface="+mn-ea"/>
                          <a:cs typeface="+mn-cs"/>
                        </a:rPr>
                        <a:t>sont les prêtres spirituels </a:t>
                      </a:r>
                    </a:p>
                    <a:p>
                      <a:pPr algn="ctr"/>
                      <a:r>
                        <a:rPr lang="fr-FR" sz="2400" b="0" i="0" u="none" strike="noStrike" kern="1200" baseline="0" dirty="0">
                          <a:solidFill>
                            <a:schemeClr val="tx1"/>
                          </a:solidFill>
                          <a:latin typeface="+mn-lt"/>
                          <a:ea typeface="+mn-ea"/>
                          <a:cs typeface="+mn-cs"/>
                        </a:rPr>
                        <a:t>qui ont détruit les autels</a:t>
                      </a:r>
                    </a:p>
                    <a:p>
                      <a:pPr algn="ctr"/>
                      <a:r>
                        <a:rPr lang="fr-FR" sz="2400" b="0" i="0" u="none" strike="noStrike" kern="1200" baseline="0" dirty="0">
                          <a:solidFill>
                            <a:schemeClr val="tx1"/>
                          </a:solidFill>
                          <a:latin typeface="+mn-lt"/>
                          <a:ea typeface="+mn-ea"/>
                          <a:cs typeface="+mn-cs"/>
                        </a:rPr>
                        <a:t> et le culte des païens.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بطرس وبولس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هما الكهنة الروحيين</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هدما هياكل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وعبادة الأوثان.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1064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Petroc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de on </a:t>
                      </a:r>
                      <a:r>
                        <a:rPr kumimoji="0" lang="en-US" sz="3600" b="0" i="0" u="none" strike="noStrike" cap="none" normalizeH="0" baseline="0" dirty="0" err="1">
                          <a:ln>
                            <a:noFill/>
                          </a:ln>
                          <a:solidFill>
                            <a:srgbClr val="FFFF00"/>
                          </a:solidFill>
                          <a:effectLst/>
                          <a:latin typeface="Coptic1" pitchFamily="2" charset="0"/>
                          <a:cs typeface="Arial" charset="0"/>
                        </a:rPr>
                        <a:t>niou</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m~p~neumatikon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afsorser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n~nierv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p~semsi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n~nii~dwlon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vieux&#10;&#10;Description générée automatiquement">
            <a:extLst>
              <a:ext uri="{FF2B5EF4-FFF2-40B4-BE49-F238E27FC236}">
                <a16:creationId xmlns:a16="http://schemas.microsoft.com/office/drawing/2014/main" id="{12490E3E-C6DA-4EA4-B5A6-47FEB26A65D1}"/>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4" b="98125" l="1042" r="99653">
                        <a14:foregroundMark x1="6771" y1="95729" x2="21701" y2="32917"/>
                        <a14:foregroundMark x1="21701" y1="32917" x2="57639" y2="13125"/>
                        <a14:foregroundMark x1="57639" y1="13125" x2="84896" y2="58125"/>
                        <a14:foregroundMark x1="84896" y1="58125" x2="63194" y2="88646"/>
                        <a14:foregroundMark x1="63194" y1="88646" x2="21007" y2="70521"/>
                        <a14:foregroundMark x1="21007" y1="70521" x2="4679" y2="28403"/>
                        <a14:foregroundMark x1="7173" y1="24865" x2="33681" y2="5313"/>
                        <a14:foregroundMark x1="33681" y1="5313" x2="62912" y2="7179"/>
                        <a14:foregroundMark x1="86039" y1="14535" x2="97743" y2="35521"/>
                        <a14:foregroundMark x1="97743" y1="35521" x2="86111" y2="94375"/>
                        <a14:foregroundMark x1="86111" y1="94375" x2="27951" y2="97396"/>
                        <a14:foregroundMark x1="27951" y1="97396" x2="79688" y2="99688"/>
                        <a14:foregroundMark x1="79688" y1="99688" x2="93229" y2="72083"/>
                        <a14:foregroundMark x1="93229" y1="72083" x2="53125" y2="87708"/>
                        <a14:foregroundMark x1="53125" y1="87708" x2="20833" y2="60417"/>
                        <a14:foregroundMark x1="20833" y1="60417" x2="39757" y2="30521"/>
                        <a14:foregroundMark x1="39757" y1="30521" x2="51910" y2="80417"/>
                        <a14:foregroundMark x1="51910" y1="80417" x2="31250" y2="42188"/>
                        <a14:foregroundMark x1="31250" y1="42188" x2="52778" y2="18333"/>
                        <a14:foregroundMark x1="20139" y1="11667" x2="67882" y2="10521"/>
                        <a14:foregroundMark x1="67882" y1="10521" x2="75174" y2="39792"/>
                        <a14:foregroundMark x1="75174" y1="39792" x2="29340" y2="32083"/>
                        <a14:foregroundMark x1="29340" y1="32083" x2="61458" y2="10208"/>
                        <a14:foregroundMark x1="61458" y1="10208" x2="35764" y2="36354"/>
                        <a14:foregroundMark x1="35764" y1="36354" x2="36458" y2="7813"/>
                        <a14:foregroundMark x1="36458" y1="7813" x2="80382" y2="21563"/>
                        <a14:foregroundMark x1="80382" y1="21563" x2="92361" y2="49583"/>
                        <a14:foregroundMark x1="92361" y1="49583" x2="74306" y2="21458"/>
                        <a14:foregroundMark x1="74306" y1="21458" x2="27431" y2="16771"/>
                        <a14:foregroundMark x1="27431" y1="16771" x2="3819" y2="54063"/>
                        <a14:foregroundMark x1="4132" y1="60274" x2="5556" y2="88542"/>
                        <a14:foregroundMark x1="3819" y1="54063" x2="4072" y2="59094"/>
                        <a14:foregroundMark x1="5556" y1="88542" x2="5035" y2="56667"/>
                        <a14:foregroundMark x1="5035" y1="56667" x2="8681" y2="90208"/>
                        <a14:foregroundMark x1="8681" y1="90208" x2="9028" y2="31146"/>
                        <a14:foregroundMark x1="27951" y1="8021" x2="64706" y2="7749"/>
                        <a14:foregroundMark x1="39063" y1="7813" x2="56547" y2="5171"/>
                        <a14:foregroundMark x1="47617" y1="3946" x2="38194" y2="33021"/>
                        <a14:foregroundMark x1="38194" y1="33021" x2="43576" y2="65625"/>
                        <a14:foregroundMark x1="43576" y1="65625" x2="49306" y2="37188"/>
                        <a14:foregroundMark x1="49306" y1="37188" x2="87674" y2="21667"/>
                        <a14:foregroundMark x1="87674" y1="21667" x2="68576" y2="46979"/>
                        <a14:foregroundMark x1="68576" y1="46979" x2="63194" y2="25313"/>
                        <a14:foregroundMark x1="57813" y1="56667" x2="57118" y2="52083"/>
                        <a14:foregroundMark x1="3014" y1="59082" x2="10243" y2="22500"/>
                        <a14:foregroundMark x1="6076" y1="30625" x2="3931" y2="59092"/>
                        <a14:foregroundMark x1="3272" y1="88375" x2="66319" y2="94375"/>
                        <a14:foregroundMark x1="66319" y1="94375" x2="10764" y2="96979"/>
                        <a14:foregroundMark x1="10764" y1="96979" x2="59722" y2="90833"/>
                        <a14:foregroundMark x1="59722" y1="90833" x2="8681" y2="83646"/>
                        <a14:foregroundMark x1="8681" y1="83646" x2="54514" y2="78021"/>
                        <a14:foregroundMark x1="54514" y1="78021" x2="92361" y2="96563"/>
                        <a14:foregroundMark x1="92361" y1="96563" x2="43229" y2="97396"/>
                        <a14:foregroundMark x1="43229" y1="97396" x2="94792" y2="95938"/>
                        <a14:foregroundMark x1="94792" y1="95938" x2="44444" y2="98542"/>
                        <a14:foregroundMark x1="44444" y1="98542" x2="95147" y2="99439"/>
                        <a14:foregroundMark x1="95154" y1="99145" x2="51910" y2="92708"/>
                        <a14:foregroundMark x1="51910" y1="92708" x2="95411" y2="87073"/>
                        <a14:foregroundMark x1="95423" y1="86519" x2="46875" y2="81250"/>
                        <a14:foregroundMark x1="46875" y1="81250" x2="92882" y2="83542"/>
                        <a14:foregroundMark x1="92882" y1="83542" x2="28299" y2="77813"/>
                        <a14:foregroundMark x1="28299" y1="77813" x2="82292" y2="74063"/>
                        <a14:foregroundMark x1="82292" y1="74063" x2="35764" y2="71771"/>
                        <a14:foregroundMark x1="35764" y1="71771" x2="89583" y2="65521"/>
                        <a14:foregroundMark x1="89583" y1="65521" x2="14410" y2="68646"/>
                        <a14:foregroundMark x1="14410" y1="68646" x2="86285" y2="71250"/>
                        <a14:foregroundMark x1="86285" y1="71250" x2="16146" y2="75417"/>
                        <a14:foregroundMark x1="16146" y1="75417" x2="85764" y2="77708"/>
                        <a14:foregroundMark x1="85764" y1="77708" x2="27778" y2="79271"/>
                        <a14:foregroundMark x1="27778" y1="79271" x2="79167" y2="83333"/>
                        <a14:foregroundMark x1="79167" y1="83333" x2="8854" y2="80417"/>
                        <a14:foregroundMark x1="8854" y1="80417" x2="67014" y2="83021"/>
                        <a14:foregroundMark x1="67014" y1="83021" x2="15625" y2="78333"/>
                        <a14:foregroundMark x1="15625" y1="78333" x2="95746" y2="71352"/>
                        <a14:foregroundMark x1="95753" y1="71038" x2="10764" y2="70938"/>
                        <a14:foregroundMark x1="10764" y1="70938" x2="81250" y2="67708"/>
                        <a14:foregroundMark x1="81250" y1="67708" x2="11632" y2="64583"/>
                        <a14:foregroundMark x1="11632" y1="64583" x2="79340" y2="65208"/>
                        <a14:foregroundMark x1="79340" y1="65208" x2="5208" y2="62604"/>
                        <a14:foregroundMark x1="5208" y1="62604" x2="86979" y2="63542"/>
                        <a14:foregroundMark x1="86979" y1="63542" x2="15451" y2="60521"/>
                        <a14:foregroundMark x1="15451" y1="60521" x2="78646" y2="63438"/>
                        <a14:foregroundMark x1="78646" y1="63438" x2="4167" y2="57188"/>
                        <a14:foregroundMark x1="73785" y1="91771" x2="20139" y2="94792"/>
                        <a14:foregroundMark x1="20139" y1="94792" x2="88194" y2="98438"/>
                        <a14:foregroundMark x1="88194" y1="98438" x2="31250" y2="98021"/>
                        <a14:foregroundMark x1="31250" y1="98021" x2="92535" y2="98229"/>
                        <a14:foregroundMark x1="92535" y1="98229" x2="6771" y2="97292"/>
                        <a14:foregroundMark x1="97403" y1="59155" x2="95313" y2="33125"/>
                        <a14:foregroundMark x1="2899" y1="59081" x2="6920" y2="25225"/>
                        <a14:foregroundMark x1="3819" y1="32917" x2="14410" y2="18958"/>
                        <a14:foregroundMark x1="9474" y1="21603" x2="48958" y2="5000"/>
                        <a14:foregroundMark x1="48958" y1="5000" x2="51424" y2="4468"/>
                        <a14:foregroundMark x1="39063" y1="3125" x2="13877" y2="15598"/>
                        <a14:foregroundMark x1="59149" y1="5528" x2="73090" y2="9583"/>
                        <a14:foregroundMark x1="76042" y1="11146" x2="57490" y2="5300"/>
                        <a14:foregroundMark x1="50521" y1="1458" x2="50521" y2="1458"/>
                        <a14:foregroundMark x1="50521" y1="1458" x2="50521" y2="1458"/>
                        <a14:foregroundMark x1="52257" y1="1771" x2="51563" y2="1667"/>
                        <a14:foregroundMark x1="51910" y1="1771" x2="51910" y2="1771"/>
                        <a14:foregroundMark x1="65258" y1="6366" x2="84201" y2="15000"/>
                        <a14:foregroundMark x1="74306" y1="8646" x2="74231" y2="8585"/>
                        <a14:foregroundMark x1="76215" y1="9583" x2="74875" y2="8750"/>
                        <a14:foregroundMark x1="90278" y1="79271" x2="94792" y2="90208"/>
                        <a14:foregroundMark x1="45139" y1="3438" x2="44792" y2="2708"/>
                        <a14:foregroundMark x1="44271" y1="2500" x2="77604" y2="8646"/>
                        <a14:foregroundMark x1="73264" y1="7813" x2="45142" y2="1923"/>
                        <a14:foregroundMark x1="62500" y1="4375" x2="46875" y2="1250"/>
                        <a14:backgroundMark x1="12326" y1="15104" x2="4167" y2="23438"/>
                        <a14:backgroundMark x1="11806" y1="13750" x2="347" y2="30000"/>
                        <a14:backgroundMark x1="1215" y1="59062" x2="174" y2="93125"/>
                        <a14:backgroundMark x1="98958" y1="59167" x2="98090" y2="99896"/>
                        <a14:backgroundMark x1="89583" y1="14479" x2="83890" y2="12668"/>
                        <a14:backgroundMark x1="63859" y1="3656" x2="63194" y2="3438"/>
                        <a14:backgroundMark x1="68889" y1="5310" x2="64798" y2="3965"/>
                        <a14:backgroundMark x1="95833" y1="14167" x2="78036" y2="8316"/>
                        <a14:backgroundMark x1="46359" y1="664" x2="43750" y2="0"/>
                        <a14:backgroundMark x1="85938" y1="10729" x2="77640" y2="8619"/>
                        <a14:backgroundMark x1="69886" y1="4985" x2="63368" y2="2083"/>
                        <a14:backgroundMark x1="90278" y1="14063" x2="77791" y2="8503"/>
                        <a14:backgroundMark x1="77880" y1="6968" x2="67188" y2="0"/>
                        <a14:backgroundMark x1="93403" y1="17083" x2="78917" y2="7643"/>
                        <a14:backgroundMark x1="79239" y1="7218" x2="76042" y2="5625"/>
                        <a14:backgroundMark x1="86285" y1="10729" x2="79381" y2="7289"/>
                        <a14:backgroundMark x1="84549" y1="10000" x2="78027" y2="8323"/>
                        <a14:backgroundMark x1="37413" y1="1196" x2="30208" y2="208"/>
                        <a14:backgroundMark x1="34896" y1="2604" x2="34896" y2="2604"/>
                        <a14:backgroundMark x1="35069" y1="2604" x2="47569" y2="0"/>
                        <a14:backgroundMark x1="44792" y1="417" x2="17535" y2="833"/>
                        <a14:backgroundMark x1="66146" y1="1458" x2="56944" y2="0"/>
                      </a14:backgroundRemoval>
                    </a14:imgEffect>
                  </a14:imgLayer>
                </a14:imgProps>
              </a:ext>
              <a:ext uri="{28A0092B-C50C-407E-A947-70E740481C1C}">
                <a14:useLocalDpi xmlns:a14="http://schemas.microsoft.com/office/drawing/2010/main" val="0"/>
              </a:ext>
            </a:extLst>
          </a:blip>
          <a:stretch>
            <a:fillRect/>
          </a:stretch>
        </p:blipFill>
        <p:spPr>
          <a:xfrm>
            <a:off x="7848600" y="2984499"/>
            <a:ext cx="1295400" cy="2159001"/>
          </a:xfrm>
          <a:prstGeom prst="round2SameRect">
            <a:avLst>
              <a:gd name="adj1" fmla="val 50000"/>
              <a:gd name="adj2" fmla="val 0"/>
            </a:avLst>
          </a:prstGeom>
        </p:spPr>
      </p:pic>
    </p:spTree>
    <p:extLst>
      <p:ext uri="{BB962C8B-B14F-4D97-AF65-F5344CB8AC3E}">
        <p14:creationId xmlns:p14="http://schemas.microsoft.com/office/powerpoint/2010/main" val="1723321094"/>
      </p:ext>
    </p:extLst>
  </p:cSld>
  <p:clrMapOvr>
    <a:masterClrMapping/>
  </p:clrMapOvr>
  <p:transition/>
</p:sld>
</file>

<file path=ppt/slides/slide1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53529" name="Group 25"/>
          <p:cNvGraphicFramePr>
            <a:graphicFrameLocks noGrp="1"/>
          </p:cNvGraphicFramePr>
          <p:nvPr>
            <p:extLst>
              <p:ext uri="{D42A27DB-BD31-4B8C-83A1-F6EECF244321}">
                <p14:modId xmlns:p14="http://schemas.microsoft.com/office/powerpoint/2010/main" val="3498603762"/>
              </p:ext>
            </p:extLst>
          </p:nvPr>
        </p:nvGraphicFramePr>
        <p:xfrm>
          <a:off x="0" y="63500"/>
          <a:ext cx="9144000" cy="4306664"/>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650651">
                <a:tc>
                  <a:txBody>
                    <a:bodyPr/>
                    <a:lstStyle/>
                    <a:p>
                      <a:pPr algn="ctr"/>
                      <a:r>
                        <a:rPr lang="fr-FR" sz="2400" b="0" i="0" u="none" strike="noStrike" kern="1200" baseline="0" dirty="0">
                          <a:solidFill>
                            <a:schemeClr val="tx1"/>
                          </a:solidFill>
                          <a:latin typeface="+mn-lt"/>
                          <a:ea typeface="+mn-ea"/>
                          <a:cs typeface="+mn-cs"/>
                        </a:rPr>
                        <a:t>Pierre et Paul, les ouvriers, </a:t>
                      </a:r>
                    </a:p>
                    <a:p>
                      <a:pPr algn="ctr"/>
                      <a:r>
                        <a:rPr lang="fr-FR" sz="2400" b="0" i="0" u="none" strike="noStrike" kern="1200" baseline="0" dirty="0">
                          <a:solidFill>
                            <a:schemeClr val="tx1"/>
                          </a:solidFill>
                          <a:latin typeface="+mn-lt"/>
                          <a:ea typeface="+mn-ea"/>
                          <a:cs typeface="+mn-cs"/>
                        </a:rPr>
                        <a:t>ont ramené toutes les nations, </a:t>
                      </a:r>
                    </a:p>
                    <a:p>
                      <a:pPr algn="ctr"/>
                      <a:r>
                        <a:rPr lang="fr-FR" sz="2400" b="0" i="0" u="none" strike="noStrike" kern="1200" baseline="0" dirty="0">
                          <a:solidFill>
                            <a:schemeClr val="tx1"/>
                          </a:solidFill>
                          <a:latin typeface="+mn-lt"/>
                          <a:ea typeface="+mn-ea"/>
                          <a:cs typeface="+mn-cs"/>
                        </a:rPr>
                        <a:t>au Créateur, </a:t>
                      </a:r>
                    </a:p>
                    <a:p>
                      <a:pPr algn="ctr"/>
                      <a:r>
                        <a:rPr lang="fr-FR" sz="2400" b="0" i="0" u="none" strike="noStrike" kern="1200" baseline="0" dirty="0">
                          <a:solidFill>
                            <a:schemeClr val="tx1"/>
                          </a:solidFill>
                          <a:latin typeface="+mn-lt"/>
                          <a:ea typeface="+mn-ea"/>
                          <a:cs typeface="+mn-cs"/>
                        </a:rPr>
                        <a:t>une à nouveau.</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بطرس وبولس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معا الفاعلين العاملين</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ردا جميع الأمم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الى الخالق دفعة أخرى.</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654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Petroc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eucop</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ergat</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n~referhwb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autacyo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n~nieynoc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e~pirefyamio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n~kecop</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vieux&#10;&#10;Description générée automatiquement">
            <a:extLst>
              <a:ext uri="{FF2B5EF4-FFF2-40B4-BE49-F238E27FC236}">
                <a16:creationId xmlns:a16="http://schemas.microsoft.com/office/drawing/2014/main" id="{B9D60E53-E74B-482B-8406-507CC832716D}"/>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4" b="98125" l="1042" r="99653">
                        <a14:foregroundMark x1="6771" y1="95729" x2="21701" y2="32917"/>
                        <a14:foregroundMark x1="21701" y1="32917" x2="57639" y2="13125"/>
                        <a14:foregroundMark x1="57639" y1="13125" x2="84896" y2="58125"/>
                        <a14:foregroundMark x1="84896" y1="58125" x2="63194" y2="88646"/>
                        <a14:foregroundMark x1="63194" y1="88646" x2="21007" y2="70521"/>
                        <a14:foregroundMark x1="21007" y1="70521" x2="4679" y2="28403"/>
                        <a14:foregroundMark x1="7173" y1="24865" x2="33681" y2="5313"/>
                        <a14:foregroundMark x1="33681" y1="5313" x2="62912" y2="7179"/>
                        <a14:foregroundMark x1="86039" y1="14535" x2="97743" y2="35521"/>
                        <a14:foregroundMark x1="97743" y1="35521" x2="86111" y2="94375"/>
                        <a14:foregroundMark x1="86111" y1="94375" x2="27951" y2="97396"/>
                        <a14:foregroundMark x1="27951" y1="97396" x2="79688" y2="99688"/>
                        <a14:foregroundMark x1="79688" y1="99688" x2="93229" y2="72083"/>
                        <a14:foregroundMark x1="93229" y1="72083" x2="53125" y2="87708"/>
                        <a14:foregroundMark x1="53125" y1="87708" x2="20833" y2="60417"/>
                        <a14:foregroundMark x1="20833" y1="60417" x2="39757" y2="30521"/>
                        <a14:foregroundMark x1="39757" y1="30521" x2="51910" y2="80417"/>
                        <a14:foregroundMark x1="51910" y1="80417" x2="31250" y2="42188"/>
                        <a14:foregroundMark x1="31250" y1="42188" x2="52778" y2="18333"/>
                        <a14:foregroundMark x1="20139" y1="11667" x2="67882" y2="10521"/>
                        <a14:foregroundMark x1="67882" y1="10521" x2="75174" y2="39792"/>
                        <a14:foregroundMark x1="75174" y1="39792" x2="29340" y2="32083"/>
                        <a14:foregroundMark x1="29340" y1="32083" x2="61458" y2="10208"/>
                        <a14:foregroundMark x1="61458" y1="10208" x2="35764" y2="36354"/>
                        <a14:foregroundMark x1="35764" y1="36354" x2="36458" y2="7813"/>
                        <a14:foregroundMark x1="36458" y1="7813" x2="80382" y2="21563"/>
                        <a14:foregroundMark x1="80382" y1="21563" x2="92361" y2="49583"/>
                        <a14:foregroundMark x1="92361" y1="49583" x2="74306" y2="21458"/>
                        <a14:foregroundMark x1="74306" y1="21458" x2="27431" y2="16771"/>
                        <a14:foregroundMark x1="27431" y1="16771" x2="3819" y2="54063"/>
                        <a14:foregroundMark x1="4132" y1="60274" x2="5556" y2="88542"/>
                        <a14:foregroundMark x1="3819" y1="54063" x2="4072" y2="59094"/>
                        <a14:foregroundMark x1="5556" y1="88542" x2="5035" y2="56667"/>
                        <a14:foregroundMark x1="5035" y1="56667" x2="8681" y2="90208"/>
                        <a14:foregroundMark x1="8681" y1="90208" x2="9028" y2="31146"/>
                        <a14:foregroundMark x1="27951" y1="8021" x2="64706" y2="7749"/>
                        <a14:foregroundMark x1="39063" y1="7813" x2="56547" y2="5171"/>
                        <a14:foregroundMark x1="47617" y1="3946" x2="38194" y2="33021"/>
                        <a14:foregroundMark x1="38194" y1="33021" x2="43576" y2="65625"/>
                        <a14:foregroundMark x1="43576" y1="65625" x2="49306" y2="37188"/>
                        <a14:foregroundMark x1="49306" y1="37188" x2="87674" y2="21667"/>
                        <a14:foregroundMark x1="87674" y1="21667" x2="68576" y2="46979"/>
                        <a14:foregroundMark x1="68576" y1="46979" x2="63194" y2="25313"/>
                        <a14:foregroundMark x1="57813" y1="56667" x2="57118" y2="52083"/>
                        <a14:foregroundMark x1="3014" y1="59082" x2="10243" y2="22500"/>
                        <a14:foregroundMark x1="6076" y1="30625" x2="3931" y2="59092"/>
                        <a14:foregroundMark x1="3272" y1="88375" x2="66319" y2="94375"/>
                        <a14:foregroundMark x1="66319" y1="94375" x2="10764" y2="96979"/>
                        <a14:foregroundMark x1="10764" y1="96979" x2="59722" y2="90833"/>
                        <a14:foregroundMark x1="59722" y1="90833" x2="8681" y2="83646"/>
                        <a14:foregroundMark x1="8681" y1="83646" x2="54514" y2="78021"/>
                        <a14:foregroundMark x1="54514" y1="78021" x2="92361" y2="96563"/>
                        <a14:foregroundMark x1="92361" y1="96563" x2="43229" y2="97396"/>
                        <a14:foregroundMark x1="43229" y1="97396" x2="94792" y2="95938"/>
                        <a14:foregroundMark x1="94792" y1="95938" x2="44444" y2="98542"/>
                        <a14:foregroundMark x1="44444" y1="98542" x2="95147" y2="99439"/>
                        <a14:foregroundMark x1="95154" y1="99145" x2="51910" y2="92708"/>
                        <a14:foregroundMark x1="51910" y1="92708" x2="95411" y2="87073"/>
                        <a14:foregroundMark x1="95423" y1="86519" x2="46875" y2="81250"/>
                        <a14:foregroundMark x1="46875" y1="81250" x2="92882" y2="83542"/>
                        <a14:foregroundMark x1="92882" y1="83542" x2="28299" y2="77813"/>
                        <a14:foregroundMark x1="28299" y1="77813" x2="82292" y2="74063"/>
                        <a14:foregroundMark x1="82292" y1="74063" x2="35764" y2="71771"/>
                        <a14:foregroundMark x1="35764" y1="71771" x2="89583" y2="65521"/>
                        <a14:foregroundMark x1="89583" y1="65521" x2="14410" y2="68646"/>
                        <a14:foregroundMark x1="14410" y1="68646" x2="86285" y2="71250"/>
                        <a14:foregroundMark x1="86285" y1="71250" x2="16146" y2="75417"/>
                        <a14:foregroundMark x1="16146" y1="75417" x2="85764" y2="77708"/>
                        <a14:foregroundMark x1="85764" y1="77708" x2="27778" y2="79271"/>
                        <a14:foregroundMark x1="27778" y1="79271" x2="79167" y2="83333"/>
                        <a14:foregroundMark x1="79167" y1="83333" x2="8854" y2="80417"/>
                        <a14:foregroundMark x1="8854" y1="80417" x2="67014" y2="83021"/>
                        <a14:foregroundMark x1="67014" y1="83021" x2="15625" y2="78333"/>
                        <a14:foregroundMark x1="15625" y1="78333" x2="95746" y2="71352"/>
                        <a14:foregroundMark x1="95753" y1="71038" x2="10764" y2="70938"/>
                        <a14:foregroundMark x1="10764" y1="70938" x2="81250" y2="67708"/>
                        <a14:foregroundMark x1="81250" y1="67708" x2="11632" y2="64583"/>
                        <a14:foregroundMark x1="11632" y1="64583" x2="79340" y2="65208"/>
                        <a14:foregroundMark x1="79340" y1="65208" x2="5208" y2="62604"/>
                        <a14:foregroundMark x1="5208" y1="62604" x2="86979" y2="63542"/>
                        <a14:foregroundMark x1="86979" y1="63542" x2="15451" y2="60521"/>
                        <a14:foregroundMark x1="15451" y1="60521" x2="78646" y2="63438"/>
                        <a14:foregroundMark x1="78646" y1="63438" x2="4167" y2="57188"/>
                        <a14:foregroundMark x1="73785" y1="91771" x2="20139" y2="94792"/>
                        <a14:foregroundMark x1="20139" y1="94792" x2="88194" y2="98438"/>
                        <a14:foregroundMark x1="88194" y1="98438" x2="31250" y2="98021"/>
                        <a14:foregroundMark x1="31250" y1="98021" x2="92535" y2="98229"/>
                        <a14:foregroundMark x1="92535" y1="98229" x2="6771" y2="97292"/>
                        <a14:foregroundMark x1="97403" y1="59155" x2="95313" y2="33125"/>
                        <a14:foregroundMark x1="2899" y1="59081" x2="6920" y2="25225"/>
                        <a14:foregroundMark x1="3819" y1="32917" x2="14410" y2="18958"/>
                        <a14:foregroundMark x1="9474" y1="21603" x2="48958" y2="5000"/>
                        <a14:foregroundMark x1="48958" y1="5000" x2="51424" y2="4468"/>
                        <a14:foregroundMark x1="39063" y1="3125" x2="13877" y2="15598"/>
                        <a14:foregroundMark x1="59149" y1="5528" x2="73090" y2="9583"/>
                        <a14:foregroundMark x1="76042" y1="11146" x2="57490" y2="5300"/>
                        <a14:foregroundMark x1="50521" y1="1458" x2="50521" y2="1458"/>
                        <a14:foregroundMark x1="50521" y1="1458" x2="50521" y2="1458"/>
                        <a14:foregroundMark x1="52257" y1="1771" x2="51563" y2="1667"/>
                        <a14:foregroundMark x1="51910" y1="1771" x2="51910" y2="1771"/>
                        <a14:foregroundMark x1="65258" y1="6366" x2="84201" y2="15000"/>
                        <a14:foregroundMark x1="74306" y1="8646" x2="74231" y2="8585"/>
                        <a14:foregroundMark x1="76215" y1="9583" x2="74875" y2="8750"/>
                        <a14:foregroundMark x1="90278" y1="79271" x2="94792" y2="90208"/>
                        <a14:foregroundMark x1="45139" y1="3438" x2="44792" y2="2708"/>
                        <a14:foregroundMark x1="44271" y1="2500" x2="77604" y2="8646"/>
                        <a14:foregroundMark x1="73264" y1="7813" x2="45142" y2="1923"/>
                        <a14:foregroundMark x1="62500" y1="4375" x2="46875" y2="1250"/>
                        <a14:backgroundMark x1="12326" y1="15104" x2="4167" y2="23438"/>
                        <a14:backgroundMark x1="11806" y1="13750" x2="347" y2="30000"/>
                        <a14:backgroundMark x1="1215" y1="59062" x2="174" y2="93125"/>
                        <a14:backgroundMark x1="98958" y1="59167" x2="98090" y2="99896"/>
                        <a14:backgroundMark x1="89583" y1="14479" x2="83890" y2="12668"/>
                        <a14:backgroundMark x1="63859" y1="3656" x2="63194" y2="3438"/>
                        <a14:backgroundMark x1="68889" y1="5310" x2="64798" y2="3965"/>
                        <a14:backgroundMark x1="95833" y1="14167" x2="78036" y2="8316"/>
                        <a14:backgroundMark x1="46359" y1="664" x2="43750" y2="0"/>
                        <a14:backgroundMark x1="85938" y1="10729" x2="77640" y2="8619"/>
                        <a14:backgroundMark x1="69886" y1="4985" x2="63368" y2="2083"/>
                        <a14:backgroundMark x1="90278" y1="14063" x2="77791" y2="8503"/>
                        <a14:backgroundMark x1="77880" y1="6968" x2="67188" y2="0"/>
                        <a14:backgroundMark x1="93403" y1="17083" x2="78917" y2="7643"/>
                        <a14:backgroundMark x1="79239" y1="7218" x2="76042" y2="5625"/>
                        <a14:backgroundMark x1="86285" y1="10729" x2="79381" y2="7289"/>
                        <a14:backgroundMark x1="84549" y1="10000" x2="78027" y2="8323"/>
                        <a14:backgroundMark x1="37413" y1="1196" x2="30208" y2="208"/>
                        <a14:backgroundMark x1="34896" y1="2604" x2="34896" y2="2604"/>
                        <a14:backgroundMark x1="35069" y1="2604" x2="47569" y2="0"/>
                        <a14:backgroundMark x1="44792" y1="417" x2="17535" y2="833"/>
                        <a14:backgroundMark x1="66146" y1="1458" x2="56944" y2="0"/>
                      </a14:backgroundRemoval>
                    </a14:imgEffect>
                  </a14:imgLayer>
                </a14:imgProps>
              </a:ext>
              <a:ext uri="{28A0092B-C50C-407E-A947-70E740481C1C}">
                <a14:useLocalDpi xmlns:a14="http://schemas.microsoft.com/office/drawing/2010/main" val="0"/>
              </a:ext>
            </a:extLst>
          </a:blip>
          <a:stretch>
            <a:fillRect/>
          </a:stretch>
        </p:blipFill>
        <p:spPr>
          <a:xfrm>
            <a:off x="7848600" y="2984499"/>
            <a:ext cx="1295400" cy="2159001"/>
          </a:xfrm>
          <a:prstGeom prst="round2SameRect">
            <a:avLst>
              <a:gd name="adj1" fmla="val 50000"/>
              <a:gd name="adj2" fmla="val 0"/>
            </a:avLst>
          </a:prstGeom>
        </p:spPr>
      </p:pic>
    </p:spTree>
    <p:extLst>
      <p:ext uri="{BB962C8B-B14F-4D97-AF65-F5344CB8AC3E}">
        <p14:creationId xmlns:p14="http://schemas.microsoft.com/office/powerpoint/2010/main" val="3569222412"/>
      </p:ext>
    </p:extLst>
  </p:cSld>
  <p:clrMapOvr>
    <a:masterClrMapping/>
  </p:clrMapOvr>
  <p:transition/>
</p:sld>
</file>

<file path=ppt/slides/slide1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55577" name="Group 25"/>
          <p:cNvGraphicFramePr>
            <a:graphicFrameLocks noGrp="1"/>
          </p:cNvGraphicFramePr>
          <p:nvPr>
            <p:extLst>
              <p:ext uri="{D42A27DB-BD31-4B8C-83A1-F6EECF244321}">
                <p14:modId xmlns:p14="http://schemas.microsoft.com/office/powerpoint/2010/main" val="2501291943"/>
              </p:ext>
            </p:extLst>
          </p:nvPr>
        </p:nvGraphicFramePr>
        <p:xfrm>
          <a:off x="0" y="196851"/>
          <a:ext cx="9144000" cy="4425949"/>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692895">
                <a:tc>
                  <a:txBody>
                    <a:bodyPr/>
                    <a:lstStyle/>
                    <a:p>
                      <a:pPr algn="ctr"/>
                      <a:r>
                        <a:rPr lang="fr-FR" sz="2400" b="0" i="0" u="none" strike="noStrike" kern="1200" baseline="0" dirty="0">
                          <a:solidFill>
                            <a:schemeClr val="tx1"/>
                          </a:solidFill>
                          <a:latin typeface="+mn-lt"/>
                          <a:ea typeface="+mn-ea"/>
                          <a:cs typeface="+mn-cs"/>
                        </a:rPr>
                        <a:t>Pierre et notre maître Paul,</a:t>
                      </a:r>
                    </a:p>
                    <a:p>
                      <a:pPr algn="ctr"/>
                      <a:r>
                        <a:rPr lang="fr-FR" sz="2400" b="0" i="0" u="none" strike="noStrike" kern="1200" baseline="0" dirty="0">
                          <a:solidFill>
                            <a:schemeClr val="tx1"/>
                          </a:solidFill>
                          <a:latin typeface="+mn-lt"/>
                          <a:ea typeface="+mn-ea"/>
                          <a:cs typeface="+mn-cs"/>
                        </a:rPr>
                        <a:t>étaient sur la place </a:t>
                      </a:r>
                    </a:p>
                    <a:p>
                      <a:pPr algn="ctr"/>
                      <a:r>
                        <a:rPr lang="fr-FR" sz="2400" b="0" i="0" u="none" strike="noStrike" kern="1200" baseline="0" dirty="0">
                          <a:solidFill>
                            <a:schemeClr val="tx1"/>
                          </a:solidFill>
                          <a:latin typeface="+mn-lt"/>
                          <a:ea typeface="+mn-ea"/>
                          <a:cs typeface="+mn-cs"/>
                        </a:rPr>
                        <a:t>de l’apostolat </a:t>
                      </a:r>
                    </a:p>
                    <a:p>
                      <a:pPr algn="ctr"/>
                      <a:r>
                        <a:rPr lang="fr-FR" sz="2400" b="0" i="0" u="none" strike="noStrike" kern="1200" baseline="0" dirty="0">
                          <a:solidFill>
                            <a:schemeClr val="tx1"/>
                          </a:solidFill>
                          <a:latin typeface="+mn-lt"/>
                          <a:ea typeface="+mn-ea"/>
                          <a:cs typeface="+mn-cs"/>
                        </a:rPr>
                        <a:t>dans un grand combat.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بطرس ومعلمنا بولس</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كانا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ميدان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الرسولية</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جهاد عظيم.</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3305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Petroc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pencaq</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pic~tadion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n~agwn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vieux&#10;&#10;Description générée automatiquement">
            <a:extLst>
              <a:ext uri="{FF2B5EF4-FFF2-40B4-BE49-F238E27FC236}">
                <a16:creationId xmlns:a16="http://schemas.microsoft.com/office/drawing/2014/main" id="{CF195D0B-B6E0-4A62-8943-ACC45FF8ED32}"/>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4" b="98125" l="1042" r="99653">
                        <a14:foregroundMark x1="6771" y1="95729" x2="21701" y2="32917"/>
                        <a14:foregroundMark x1="21701" y1="32917" x2="57639" y2="13125"/>
                        <a14:foregroundMark x1="57639" y1="13125" x2="84896" y2="58125"/>
                        <a14:foregroundMark x1="84896" y1="58125" x2="63194" y2="88646"/>
                        <a14:foregroundMark x1="63194" y1="88646" x2="21007" y2="70521"/>
                        <a14:foregroundMark x1="21007" y1="70521" x2="4679" y2="28403"/>
                        <a14:foregroundMark x1="7173" y1="24865" x2="33681" y2="5313"/>
                        <a14:foregroundMark x1="33681" y1="5313" x2="62912" y2="7179"/>
                        <a14:foregroundMark x1="86039" y1="14535" x2="97743" y2="35521"/>
                        <a14:foregroundMark x1="97743" y1="35521" x2="86111" y2="94375"/>
                        <a14:foregroundMark x1="86111" y1="94375" x2="27951" y2="97396"/>
                        <a14:foregroundMark x1="27951" y1="97396" x2="79688" y2="99688"/>
                        <a14:foregroundMark x1="79688" y1="99688" x2="93229" y2="72083"/>
                        <a14:foregroundMark x1="93229" y1="72083" x2="53125" y2="87708"/>
                        <a14:foregroundMark x1="53125" y1="87708" x2="20833" y2="60417"/>
                        <a14:foregroundMark x1="20833" y1="60417" x2="39757" y2="30521"/>
                        <a14:foregroundMark x1="39757" y1="30521" x2="51910" y2="80417"/>
                        <a14:foregroundMark x1="51910" y1="80417" x2="31250" y2="42188"/>
                        <a14:foregroundMark x1="31250" y1="42188" x2="52778" y2="18333"/>
                        <a14:foregroundMark x1="20139" y1="11667" x2="67882" y2="10521"/>
                        <a14:foregroundMark x1="67882" y1="10521" x2="75174" y2="39792"/>
                        <a14:foregroundMark x1="75174" y1="39792" x2="29340" y2="32083"/>
                        <a14:foregroundMark x1="29340" y1="32083" x2="61458" y2="10208"/>
                        <a14:foregroundMark x1="61458" y1="10208" x2="35764" y2="36354"/>
                        <a14:foregroundMark x1="35764" y1="36354" x2="36458" y2="7813"/>
                        <a14:foregroundMark x1="36458" y1="7813" x2="80382" y2="21563"/>
                        <a14:foregroundMark x1="80382" y1="21563" x2="92361" y2="49583"/>
                        <a14:foregroundMark x1="92361" y1="49583" x2="74306" y2="21458"/>
                        <a14:foregroundMark x1="74306" y1="21458" x2="27431" y2="16771"/>
                        <a14:foregroundMark x1="27431" y1="16771" x2="3819" y2="54063"/>
                        <a14:foregroundMark x1="4132" y1="60274" x2="5556" y2="88542"/>
                        <a14:foregroundMark x1="3819" y1="54063" x2="4072" y2="59094"/>
                        <a14:foregroundMark x1="5556" y1="88542" x2="5035" y2="56667"/>
                        <a14:foregroundMark x1="5035" y1="56667" x2="8681" y2="90208"/>
                        <a14:foregroundMark x1="8681" y1="90208" x2="9028" y2="31146"/>
                        <a14:foregroundMark x1="27951" y1="8021" x2="64706" y2="7749"/>
                        <a14:foregroundMark x1="39063" y1="7813" x2="56547" y2="5171"/>
                        <a14:foregroundMark x1="47617" y1="3946" x2="38194" y2="33021"/>
                        <a14:foregroundMark x1="38194" y1="33021" x2="43576" y2="65625"/>
                        <a14:foregroundMark x1="43576" y1="65625" x2="49306" y2="37188"/>
                        <a14:foregroundMark x1="49306" y1="37188" x2="87674" y2="21667"/>
                        <a14:foregroundMark x1="87674" y1="21667" x2="68576" y2="46979"/>
                        <a14:foregroundMark x1="68576" y1="46979" x2="63194" y2="25313"/>
                        <a14:foregroundMark x1="57813" y1="56667" x2="57118" y2="52083"/>
                        <a14:foregroundMark x1="3014" y1="59082" x2="10243" y2="22500"/>
                        <a14:foregroundMark x1="6076" y1="30625" x2="3931" y2="59092"/>
                        <a14:foregroundMark x1="3272" y1="88375" x2="66319" y2="94375"/>
                        <a14:foregroundMark x1="66319" y1="94375" x2="10764" y2="96979"/>
                        <a14:foregroundMark x1="10764" y1="96979" x2="59722" y2="90833"/>
                        <a14:foregroundMark x1="59722" y1="90833" x2="8681" y2="83646"/>
                        <a14:foregroundMark x1="8681" y1="83646" x2="54514" y2="78021"/>
                        <a14:foregroundMark x1="54514" y1="78021" x2="92361" y2="96563"/>
                        <a14:foregroundMark x1="92361" y1="96563" x2="43229" y2="97396"/>
                        <a14:foregroundMark x1="43229" y1="97396" x2="94792" y2="95938"/>
                        <a14:foregroundMark x1="94792" y1="95938" x2="44444" y2="98542"/>
                        <a14:foregroundMark x1="44444" y1="98542" x2="95147" y2="99439"/>
                        <a14:foregroundMark x1="95154" y1="99145" x2="51910" y2="92708"/>
                        <a14:foregroundMark x1="51910" y1="92708" x2="95411" y2="87073"/>
                        <a14:foregroundMark x1="95423" y1="86519" x2="46875" y2="81250"/>
                        <a14:foregroundMark x1="46875" y1="81250" x2="92882" y2="83542"/>
                        <a14:foregroundMark x1="92882" y1="83542" x2="28299" y2="77813"/>
                        <a14:foregroundMark x1="28299" y1="77813" x2="82292" y2="74063"/>
                        <a14:foregroundMark x1="82292" y1="74063" x2="35764" y2="71771"/>
                        <a14:foregroundMark x1="35764" y1="71771" x2="89583" y2="65521"/>
                        <a14:foregroundMark x1="89583" y1="65521" x2="14410" y2="68646"/>
                        <a14:foregroundMark x1="14410" y1="68646" x2="86285" y2="71250"/>
                        <a14:foregroundMark x1="86285" y1="71250" x2="16146" y2="75417"/>
                        <a14:foregroundMark x1="16146" y1="75417" x2="85764" y2="77708"/>
                        <a14:foregroundMark x1="85764" y1="77708" x2="27778" y2="79271"/>
                        <a14:foregroundMark x1="27778" y1="79271" x2="79167" y2="83333"/>
                        <a14:foregroundMark x1="79167" y1="83333" x2="8854" y2="80417"/>
                        <a14:foregroundMark x1="8854" y1="80417" x2="67014" y2="83021"/>
                        <a14:foregroundMark x1="67014" y1="83021" x2="15625" y2="78333"/>
                        <a14:foregroundMark x1="15625" y1="78333" x2="95746" y2="71352"/>
                        <a14:foregroundMark x1="95753" y1="71038" x2="10764" y2="70938"/>
                        <a14:foregroundMark x1="10764" y1="70938" x2="81250" y2="67708"/>
                        <a14:foregroundMark x1="81250" y1="67708" x2="11632" y2="64583"/>
                        <a14:foregroundMark x1="11632" y1="64583" x2="79340" y2="65208"/>
                        <a14:foregroundMark x1="79340" y1="65208" x2="5208" y2="62604"/>
                        <a14:foregroundMark x1="5208" y1="62604" x2="86979" y2="63542"/>
                        <a14:foregroundMark x1="86979" y1="63542" x2="15451" y2="60521"/>
                        <a14:foregroundMark x1="15451" y1="60521" x2="78646" y2="63438"/>
                        <a14:foregroundMark x1="78646" y1="63438" x2="4167" y2="57188"/>
                        <a14:foregroundMark x1="73785" y1="91771" x2="20139" y2="94792"/>
                        <a14:foregroundMark x1="20139" y1="94792" x2="88194" y2="98438"/>
                        <a14:foregroundMark x1="88194" y1="98438" x2="31250" y2="98021"/>
                        <a14:foregroundMark x1="31250" y1="98021" x2="92535" y2="98229"/>
                        <a14:foregroundMark x1="92535" y1="98229" x2="6771" y2="97292"/>
                        <a14:foregroundMark x1="97403" y1="59155" x2="95313" y2="33125"/>
                        <a14:foregroundMark x1="2899" y1="59081" x2="6920" y2="25225"/>
                        <a14:foregroundMark x1="3819" y1="32917" x2="14410" y2="18958"/>
                        <a14:foregroundMark x1="9474" y1="21603" x2="48958" y2="5000"/>
                        <a14:foregroundMark x1="48958" y1="5000" x2="51424" y2="4468"/>
                        <a14:foregroundMark x1="39063" y1="3125" x2="13877" y2="15598"/>
                        <a14:foregroundMark x1="59149" y1="5528" x2="73090" y2="9583"/>
                        <a14:foregroundMark x1="76042" y1="11146" x2="57490" y2="5300"/>
                        <a14:foregroundMark x1="50521" y1="1458" x2="50521" y2="1458"/>
                        <a14:foregroundMark x1="50521" y1="1458" x2="50521" y2="1458"/>
                        <a14:foregroundMark x1="52257" y1="1771" x2="51563" y2="1667"/>
                        <a14:foregroundMark x1="51910" y1="1771" x2="51910" y2="1771"/>
                        <a14:foregroundMark x1="65258" y1="6366" x2="84201" y2="15000"/>
                        <a14:foregroundMark x1="74306" y1="8646" x2="74231" y2="8585"/>
                        <a14:foregroundMark x1="76215" y1="9583" x2="74875" y2="8750"/>
                        <a14:foregroundMark x1="90278" y1="79271" x2="94792" y2="90208"/>
                        <a14:foregroundMark x1="45139" y1="3438" x2="44792" y2="2708"/>
                        <a14:foregroundMark x1="44271" y1="2500" x2="77604" y2="8646"/>
                        <a14:foregroundMark x1="73264" y1="7813" x2="45142" y2="1923"/>
                        <a14:foregroundMark x1="62500" y1="4375" x2="46875" y2="1250"/>
                        <a14:backgroundMark x1="12326" y1="15104" x2="4167" y2="23438"/>
                        <a14:backgroundMark x1="11806" y1="13750" x2="347" y2="30000"/>
                        <a14:backgroundMark x1="1215" y1="59062" x2="174" y2="93125"/>
                        <a14:backgroundMark x1="98958" y1="59167" x2="98090" y2="99896"/>
                        <a14:backgroundMark x1="89583" y1="14479" x2="83890" y2="12668"/>
                        <a14:backgroundMark x1="63859" y1="3656" x2="63194" y2="3438"/>
                        <a14:backgroundMark x1="68889" y1="5310" x2="64798" y2="3965"/>
                        <a14:backgroundMark x1="95833" y1="14167" x2="78036" y2="8316"/>
                        <a14:backgroundMark x1="46359" y1="664" x2="43750" y2="0"/>
                        <a14:backgroundMark x1="85938" y1="10729" x2="77640" y2="8619"/>
                        <a14:backgroundMark x1="69886" y1="4985" x2="63368" y2="2083"/>
                        <a14:backgroundMark x1="90278" y1="14063" x2="77791" y2="8503"/>
                        <a14:backgroundMark x1="77880" y1="6968" x2="67188" y2="0"/>
                        <a14:backgroundMark x1="93403" y1="17083" x2="78917" y2="7643"/>
                        <a14:backgroundMark x1="79239" y1="7218" x2="76042" y2="5625"/>
                        <a14:backgroundMark x1="86285" y1="10729" x2="79381" y2="7289"/>
                        <a14:backgroundMark x1="84549" y1="10000" x2="78027" y2="8323"/>
                        <a14:backgroundMark x1="37413" y1="1196" x2="30208" y2="208"/>
                        <a14:backgroundMark x1="34896" y1="2604" x2="34896" y2="2604"/>
                        <a14:backgroundMark x1="35069" y1="2604" x2="47569" y2="0"/>
                        <a14:backgroundMark x1="44792" y1="417" x2="17535" y2="833"/>
                        <a14:backgroundMark x1="66146" y1="1458" x2="56944" y2="0"/>
                      </a14:backgroundRemoval>
                    </a14:imgEffect>
                  </a14:imgLayer>
                </a14:imgProps>
              </a:ext>
              <a:ext uri="{28A0092B-C50C-407E-A947-70E740481C1C}">
                <a14:useLocalDpi xmlns:a14="http://schemas.microsoft.com/office/drawing/2010/main" val="0"/>
              </a:ext>
            </a:extLst>
          </a:blip>
          <a:stretch>
            <a:fillRect/>
          </a:stretch>
        </p:blipFill>
        <p:spPr>
          <a:xfrm>
            <a:off x="7848600" y="2984499"/>
            <a:ext cx="1295400" cy="2159001"/>
          </a:xfrm>
          <a:prstGeom prst="round2SameRect">
            <a:avLst>
              <a:gd name="adj1" fmla="val 50000"/>
              <a:gd name="adj2" fmla="val 0"/>
            </a:avLst>
          </a:prstGeom>
        </p:spPr>
      </p:pic>
    </p:spTree>
    <p:extLst>
      <p:ext uri="{BB962C8B-B14F-4D97-AF65-F5344CB8AC3E}">
        <p14:creationId xmlns:p14="http://schemas.microsoft.com/office/powerpoint/2010/main" val="965371134"/>
      </p:ext>
    </p:extLst>
  </p:cSld>
  <p:clrMapOvr>
    <a:masterClrMapping/>
  </p:clrMapOvr>
  <p:transition/>
</p:sld>
</file>

<file path=ppt/slides/slide1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57626" name="Group 26"/>
          <p:cNvGraphicFramePr>
            <a:graphicFrameLocks noGrp="1"/>
          </p:cNvGraphicFramePr>
          <p:nvPr>
            <p:extLst>
              <p:ext uri="{D42A27DB-BD31-4B8C-83A1-F6EECF244321}">
                <p14:modId xmlns:p14="http://schemas.microsoft.com/office/powerpoint/2010/main" val="734766917"/>
              </p:ext>
            </p:extLst>
          </p:nvPr>
        </p:nvGraphicFramePr>
        <p:xfrm>
          <a:off x="0" y="83310"/>
          <a:ext cx="9144000" cy="4672839"/>
        </p:xfrm>
        <a:graphic>
          <a:graphicData uri="http://schemas.openxmlformats.org/drawingml/2006/table">
            <a:tbl>
              <a:tblPr/>
              <a:tblGrid>
                <a:gridCol w="5225143">
                  <a:extLst>
                    <a:ext uri="{9D8B030D-6E8A-4147-A177-3AD203B41FA5}">
                      <a16:colId xmlns:a16="http://schemas.microsoft.com/office/drawing/2014/main" val="20000"/>
                    </a:ext>
                  </a:extLst>
                </a:gridCol>
                <a:gridCol w="3918857">
                  <a:extLst>
                    <a:ext uri="{9D8B030D-6E8A-4147-A177-3AD203B41FA5}">
                      <a16:colId xmlns:a16="http://schemas.microsoft.com/office/drawing/2014/main" val="20001"/>
                    </a:ext>
                  </a:extLst>
                </a:gridCol>
              </a:tblGrid>
              <a:tr h="1974774">
                <a:tc>
                  <a:txBody>
                    <a:bodyPr/>
                    <a:lstStyle/>
                    <a:p>
                      <a:pPr algn="ctr"/>
                      <a:r>
                        <a:rPr lang="fr-FR" sz="2400" b="0" i="0" u="none" strike="noStrike" kern="1200" baseline="0" dirty="0">
                          <a:solidFill>
                            <a:schemeClr val="tx1"/>
                          </a:solidFill>
                          <a:latin typeface="+mn-lt"/>
                          <a:ea typeface="+mn-ea"/>
                          <a:cs typeface="+mn-cs"/>
                        </a:rPr>
                        <a:t>Notre père Pierre, mourut crucifié dans la grande ville de Rome </a:t>
                      </a:r>
                    </a:p>
                    <a:p>
                      <a:pPr algn="ctr"/>
                      <a:r>
                        <a:rPr lang="fr-FR" sz="2400" b="0" i="0" u="none" strike="noStrike" kern="1200" baseline="0" dirty="0">
                          <a:solidFill>
                            <a:schemeClr val="tx1"/>
                          </a:solidFill>
                          <a:latin typeface="+mn-lt"/>
                          <a:ea typeface="+mn-ea"/>
                          <a:cs typeface="+mn-cs"/>
                        </a:rPr>
                        <a:t>pour le nom de notre </a:t>
                      </a:r>
                    </a:p>
                    <a:p>
                      <a:pPr algn="ctr"/>
                      <a:r>
                        <a:rPr lang="fr-FR" sz="2400" b="0" i="0" u="none" strike="noStrike" kern="1200" baseline="0" dirty="0">
                          <a:solidFill>
                            <a:schemeClr val="tx1"/>
                          </a:solidFill>
                          <a:latin typeface="+mn-lt"/>
                          <a:ea typeface="+mn-ea"/>
                          <a:cs typeface="+mn-cs"/>
                        </a:rPr>
                        <a:t>Seigneur Jésus-Christ.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أبونا بطرس أكمل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بموت الصليب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مدينة روما العظمى لأجل اسم ربنا يسوع المسيح.</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9806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Petroc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m~polic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Rwme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vieux&#10;&#10;Description générée automatiquement">
            <a:extLst>
              <a:ext uri="{FF2B5EF4-FFF2-40B4-BE49-F238E27FC236}">
                <a16:creationId xmlns:a16="http://schemas.microsoft.com/office/drawing/2014/main" id="{06C2A87E-4438-4D6A-A4DA-ADDEE898329D}"/>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4" b="98125" l="1042" r="99653">
                        <a14:foregroundMark x1="6771" y1="95729" x2="21701" y2="32917"/>
                        <a14:foregroundMark x1="21701" y1="32917" x2="57639" y2="13125"/>
                        <a14:foregroundMark x1="57639" y1="13125" x2="84896" y2="58125"/>
                        <a14:foregroundMark x1="84896" y1="58125" x2="63194" y2="88646"/>
                        <a14:foregroundMark x1="63194" y1="88646" x2="21007" y2="70521"/>
                        <a14:foregroundMark x1="21007" y1="70521" x2="4679" y2="28403"/>
                        <a14:foregroundMark x1="7173" y1="24865" x2="33681" y2="5313"/>
                        <a14:foregroundMark x1="33681" y1="5313" x2="62912" y2="7179"/>
                        <a14:foregroundMark x1="86039" y1="14535" x2="97743" y2="35521"/>
                        <a14:foregroundMark x1="97743" y1="35521" x2="86111" y2="94375"/>
                        <a14:foregroundMark x1="86111" y1="94375" x2="27951" y2="97396"/>
                        <a14:foregroundMark x1="27951" y1="97396" x2="79688" y2="99688"/>
                        <a14:foregroundMark x1="79688" y1="99688" x2="93229" y2="72083"/>
                        <a14:foregroundMark x1="93229" y1="72083" x2="53125" y2="87708"/>
                        <a14:foregroundMark x1="53125" y1="87708" x2="20833" y2="60417"/>
                        <a14:foregroundMark x1="20833" y1="60417" x2="39757" y2="30521"/>
                        <a14:foregroundMark x1="39757" y1="30521" x2="51910" y2="80417"/>
                        <a14:foregroundMark x1="51910" y1="80417" x2="31250" y2="42188"/>
                        <a14:foregroundMark x1="31250" y1="42188" x2="52778" y2="18333"/>
                        <a14:foregroundMark x1="20139" y1="11667" x2="67882" y2="10521"/>
                        <a14:foregroundMark x1="67882" y1="10521" x2="75174" y2="39792"/>
                        <a14:foregroundMark x1="75174" y1="39792" x2="29340" y2="32083"/>
                        <a14:foregroundMark x1="29340" y1="32083" x2="61458" y2="10208"/>
                        <a14:foregroundMark x1="61458" y1="10208" x2="35764" y2="36354"/>
                        <a14:foregroundMark x1="35764" y1="36354" x2="36458" y2="7813"/>
                        <a14:foregroundMark x1="36458" y1="7813" x2="80382" y2="21563"/>
                        <a14:foregroundMark x1="80382" y1="21563" x2="92361" y2="49583"/>
                        <a14:foregroundMark x1="92361" y1="49583" x2="74306" y2="21458"/>
                        <a14:foregroundMark x1="74306" y1="21458" x2="27431" y2="16771"/>
                        <a14:foregroundMark x1="27431" y1="16771" x2="3819" y2="54063"/>
                        <a14:foregroundMark x1="4132" y1="60274" x2="5556" y2="88542"/>
                        <a14:foregroundMark x1="3819" y1="54063" x2="4072" y2="59094"/>
                        <a14:foregroundMark x1="5556" y1="88542" x2="5035" y2="56667"/>
                        <a14:foregroundMark x1="5035" y1="56667" x2="8681" y2="90208"/>
                        <a14:foregroundMark x1="8681" y1="90208" x2="9028" y2="31146"/>
                        <a14:foregroundMark x1="27951" y1="8021" x2="64706" y2="7749"/>
                        <a14:foregroundMark x1="39063" y1="7813" x2="56547" y2="5171"/>
                        <a14:foregroundMark x1="47617" y1="3946" x2="38194" y2="33021"/>
                        <a14:foregroundMark x1="38194" y1="33021" x2="43576" y2="65625"/>
                        <a14:foregroundMark x1="43576" y1="65625" x2="49306" y2="37188"/>
                        <a14:foregroundMark x1="49306" y1="37188" x2="87674" y2="21667"/>
                        <a14:foregroundMark x1="87674" y1="21667" x2="68576" y2="46979"/>
                        <a14:foregroundMark x1="68576" y1="46979" x2="63194" y2="25313"/>
                        <a14:foregroundMark x1="57813" y1="56667" x2="57118" y2="52083"/>
                        <a14:foregroundMark x1="3014" y1="59082" x2="10243" y2="22500"/>
                        <a14:foregroundMark x1="6076" y1="30625" x2="3931" y2="59092"/>
                        <a14:foregroundMark x1="3272" y1="88375" x2="66319" y2="94375"/>
                        <a14:foregroundMark x1="66319" y1="94375" x2="10764" y2="96979"/>
                        <a14:foregroundMark x1="10764" y1="96979" x2="59722" y2="90833"/>
                        <a14:foregroundMark x1="59722" y1="90833" x2="8681" y2="83646"/>
                        <a14:foregroundMark x1="8681" y1="83646" x2="54514" y2="78021"/>
                        <a14:foregroundMark x1="54514" y1="78021" x2="92361" y2="96563"/>
                        <a14:foregroundMark x1="92361" y1="96563" x2="43229" y2="97396"/>
                        <a14:foregroundMark x1="43229" y1="97396" x2="94792" y2="95938"/>
                        <a14:foregroundMark x1="94792" y1="95938" x2="44444" y2="98542"/>
                        <a14:foregroundMark x1="44444" y1="98542" x2="95147" y2="99439"/>
                        <a14:foregroundMark x1="95154" y1="99145" x2="51910" y2="92708"/>
                        <a14:foregroundMark x1="51910" y1="92708" x2="95411" y2="87073"/>
                        <a14:foregroundMark x1="95423" y1="86519" x2="46875" y2="81250"/>
                        <a14:foregroundMark x1="46875" y1="81250" x2="92882" y2="83542"/>
                        <a14:foregroundMark x1="92882" y1="83542" x2="28299" y2="77813"/>
                        <a14:foregroundMark x1="28299" y1="77813" x2="82292" y2="74063"/>
                        <a14:foregroundMark x1="82292" y1="74063" x2="35764" y2="71771"/>
                        <a14:foregroundMark x1="35764" y1="71771" x2="89583" y2="65521"/>
                        <a14:foregroundMark x1="89583" y1="65521" x2="14410" y2="68646"/>
                        <a14:foregroundMark x1="14410" y1="68646" x2="86285" y2="71250"/>
                        <a14:foregroundMark x1="86285" y1="71250" x2="16146" y2="75417"/>
                        <a14:foregroundMark x1="16146" y1="75417" x2="85764" y2="77708"/>
                        <a14:foregroundMark x1="85764" y1="77708" x2="27778" y2="79271"/>
                        <a14:foregroundMark x1="27778" y1="79271" x2="79167" y2="83333"/>
                        <a14:foregroundMark x1="79167" y1="83333" x2="8854" y2="80417"/>
                        <a14:foregroundMark x1="8854" y1="80417" x2="67014" y2="83021"/>
                        <a14:foregroundMark x1="67014" y1="83021" x2="15625" y2="78333"/>
                        <a14:foregroundMark x1="15625" y1="78333" x2="95746" y2="71352"/>
                        <a14:foregroundMark x1="95753" y1="71038" x2="10764" y2="70938"/>
                        <a14:foregroundMark x1="10764" y1="70938" x2="81250" y2="67708"/>
                        <a14:foregroundMark x1="81250" y1="67708" x2="11632" y2="64583"/>
                        <a14:foregroundMark x1="11632" y1="64583" x2="79340" y2="65208"/>
                        <a14:foregroundMark x1="79340" y1="65208" x2="5208" y2="62604"/>
                        <a14:foregroundMark x1="5208" y1="62604" x2="86979" y2="63542"/>
                        <a14:foregroundMark x1="86979" y1="63542" x2="15451" y2="60521"/>
                        <a14:foregroundMark x1="15451" y1="60521" x2="78646" y2="63438"/>
                        <a14:foregroundMark x1="78646" y1="63438" x2="4167" y2="57188"/>
                        <a14:foregroundMark x1="73785" y1="91771" x2="20139" y2="94792"/>
                        <a14:foregroundMark x1="20139" y1="94792" x2="88194" y2="98438"/>
                        <a14:foregroundMark x1="88194" y1="98438" x2="31250" y2="98021"/>
                        <a14:foregroundMark x1="31250" y1="98021" x2="92535" y2="98229"/>
                        <a14:foregroundMark x1="92535" y1="98229" x2="6771" y2="97292"/>
                        <a14:foregroundMark x1="97403" y1="59155" x2="95313" y2="33125"/>
                        <a14:foregroundMark x1="2899" y1="59081" x2="6920" y2="25225"/>
                        <a14:foregroundMark x1="3819" y1="32917" x2="14410" y2="18958"/>
                        <a14:foregroundMark x1="9474" y1="21603" x2="48958" y2="5000"/>
                        <a14:foregroundMark x1="48958" y1="5000" x2="51424" y2="4468"/>
                        <a14:foregroundMark x1="39063" y1="3125" x2="13877" y2="15598"/>
                        <a14:foregroundMark x1="59149" y1="5528" x2="73090" y2="9583"/>
                        <a14:foregroundMark x1="76042" y1="11146" x2="57490" y2="5300"/>
                        <a14:foregroundMark x1="50521" y1="1458" x2="50521" y2="1458"/>
                        <a14:foregroundMark x1="50521" y1="1458" x2="50521" y2="1458"/>
                        <a14:foregroundMark x1="52257" y1="1771" x2="51563" y2="1667"/>
                        <a14:foregroundMark x1="51910" y1="1771" x2="51910" y2="1771"/>
                        <a14:foregroundMark x1="65258" y1="6366" x2="84201" y2="15000"/>
                        <a14:foregroundMark x1="74306" y1="8646" x2="74231" y2="8585"/>
                        <a14:foregroundMark x1="76215" y1="9583" x2="74875" y2="8750"/>
                        <a14:foregroundMark x1="90278" y1="79271" x2="94792" y2="90208"/>
                        <a14:foregroundMark x1="45139" y1="3438" x2="44792" y2="2708"/>
                        <a14:foregroundMark x1="44271" y1="2500" x2="77604" y2="8646"/>
                        <a14:foregroundMark x1="73264" y1="7813" x2="45142" y2="1923"/>
                        <a14:foregroundMark x1="62500" y1="4375" x2="46875" y2="1250"/>
                        <a14:backgroundMark x1="12326" y1="15104" x2="4167" y2="23438"/>
                        <a14:backgroundMark x1="11806" y1="13750" x2="347" y2="30000"/>
                        <a14:backgroundMark x1="1215" y1="59062" x2="174" y2="93125"/>
                        <a14:backgroundMark x1="98958" y1="59167" x2="98090" y2="99896"/>
                        <a14:backgroundMark x1="89583" y1="14479" x2="83890" y2="12668"/>
                        <a14:backgroundMark x1="63859" y1="3656" x2="63194" y2="3438"/>
                        <a14:backgroundMark x1="68889" y1="5310" x2="64798" y2="3965"/>
                        <a14:backgroundMark x1="95833" y1="14167" x2="78036" y2="8316"/>
                        <a14:backgroundMark x1="46359" y1="664" x2="43750" y2="0"/>
                        <a14:backgroundMark x1="85938" y1="10729" x2="77640" y2="8619"/>
                        <a14:backgroundMark x1="69886" y1="4985" x2="63368" y2="2083"/>
                        <a14:backgroundMark x1="90278" y1="14063" x2="77791" y2="8503"/>
                        <a14:backgroundMark x1="77880" y1="6968" x2="67188" y2="0"/>
                        <a14:backgroundMark x1="93403" y1="17083" x2="78917" y2="7643"/>
                        <a14:backgroundMark x1="79239" y1="7218" x2="76042" y2="5625"/>
                        <a14:backgroundMark x1="86285" y1="10729" x2="79381" y2="7289"/>
                        <a14:backgroundMark x1="84549" y1="10000" x2="78027" y2="8323"/>
                        <a14:backgroundMark x1="37413" y1="1196" x2="30208" y2="208"/>
                        <a14:backgroundMark x1="34896" y1="2604" x2="34896" y2="2604"/>
                        <a14:backgroundMark x1="35069" y1="2604" x2="47569" y2="0"/>
                        <a14:backgroundMark x1="44792" y1="417" x2="17535" y2="833"/>
                        <a14:backgroundMark x1="66146" y1="1458" x2="56944" y2="0"/>
                      </a14:backgroundRemoval>
                    </a14:imgEffect>
                  </a14:imgLayer>
                </a14:imgProps>
              </a:ext>
              <a:ext uri="{28A0092B-C50C-407E-A947-70E740481C1C}">
                <a14:useLocalDpi xmlns:a14="http://schemas.microsoft.com/office/drawing/2010/main" val="0"/>
              </a:ext>
            </a:extLst>
          </a:blip>
          <a:stretch>
            <a:fillRect/>
          </a:stretch>
        </p:blipFill>
        <p:spPr>
          <a:xfrm>
            <a:off x="7848600" y="2984499"/>
            <a:ext cx="1295400" cy="2159001"/>
          </a:xfrm>
          <a:prstGeom prst="round2SameRect">
            <a:avLst>
              <a:gd name="adj1" fmla="val 50000"/>
              <a:gd name="adj2" fmla="val 0"/>
            </a:avLst>
          </a:prstGeom>
        </p:spPr>
      </p:pic>
    </p:spTree>
    <p:extLst>
      <p:ext uri="{BB962C8B-B14F-4D97-AF65-F5344CB8AC3E}">
        <p14:creationId xmlns:p14="http://schemas.microsoft.com/office/powerpoint/2010/main" val="3112322970"/>
      </p:ext>
    </p:extLst>
  </p:cSld>
  <p:clrMapOvr>
    <a:masterClrMapping/>
  </p:clrMapOvr>
  <p:transition/>
</p:sld>
</file>

<file path=ppt/slides/slide1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59671" name="Group 23"/>
          <p:cNvGraphicFramePr>
            <a:graphicFrameLocks noGrp="1"/>
          </p:cNvGraphicFramePr>
          <p:nvPr>
            <p:extLst>
              <p:ext uri="{D42A27DB-BD31-4B8C-83A1-F6EECF244321}">
                <p14:modId xmlns:p14="http://schemas.microsoft.com/office/powerpoint/2010/main" val="492747610"/>
              </p:ext>
            </p:extLst>
          </p:nvPr>
        </p:nvGraphicFramePr>
        <p:xfrm>
          <a:off x="0" y="158750"/>
          <a:ext cx="9144000" cy="4667249"/>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841985">
                <a:tc>
                  <a:txBody>
                    <a:bodyPr/>
                    <a:lstStyle/>
                    <a:p>
                      <a:pPr algn="ctr"/>
                      <a:r>
                        <a:rPr lang="fr-FR" sz="2400" b="0" i="0" u="none" strike="noStrike" kern="1200" baseline="0" dirty="0">
                          <a:solidFill>
                            <a:schemeClr val="tx1"/>
                          </a:solidFill>
                          <a:latin typeface="+mn-lt"/>
                          <a:ea typeface="+mn-ea"/>
                          <a:cs typeface="+mn-cs"/>
                        </a:rPr>
                        <a:t>Ainsi aussi Paul, </a:t>
                      </a:r>
                    </a:p>
                    <a:p>
                      <a:pPr algn="ctr"/>
                      <a:r>
                        <a:rPr lang="fr-FR" sz="2400" b="0" i="0" u="none" strike="noStrike" kern="1200" baseline="0" dirty="0">
                          <a:solidFill>
                            <a:schemeClr val="tx1"/>
                          </a:solidFill>
                          <a:latin typeface="+mn-lt"/>
                          <a:ea typeface="+mn-ea"/>
                          <a:cs typeface="+mn-cs"/>
                        </a:rPr>
                        <a:t>il fut décapité, </a:t>
                      </a:r>
                    </a:p>
                    <a:p>
                      <a:pPr algn="ctr"/>
                      <a:r>
                        <a:rPr lang="fr-FR" sz="2400" b="0" i="0" u="none" strike="noStrike" kern="1200" baseline="0" dirty="0">
                          <a:solidFill>
                            <a:schemeClr val="tx1"/>
                          </a:solidFill>
                          <a:latin typeface="+mn-lt"/>
                          <a:ea typeface="+mn-ea"/>
                          <a:cs typeface="+mn-cs"/>
                        </a:rPr>
                        <a:t>là-bas, par le roi</a:t>
                      </a:r>
                    </a:p>
                    <a:p>
                      <a:pPr algn="ctr"/>
                      <a:r>
                        <a:rPr lang="fr-FR" sz="2400" b="0" i="0" u="none" strike="noStrike" kern="1200" baseline="0" dirty="0">
                          <a:solidFill>
                            <a:schemeClr val="tx1"/>
                          </a:solidFill>
                          <a:latin typeface="+mn-lt"/>
                          <a:ea typeface="+mn-ea"/>
                          <a:cs typeface="+mn-cs"/>
                        </a:rPr>
                        <a:t>Néron le même jour.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وهكذا أيضا بولس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نزعت رأسه هناك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من قبل الملك نيرون</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يوم واحد.</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2526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de on </a:t>
                      </a:r>
                      <a:r>
                        <a:rPr kumimoji="0" lang="en-US" sz="3600" b="0" i="0" u="none" strike="noStrike" cap="none" normalizeH="0" baseline="0" dirty="0" err="1">
                          <a:ln>
                            <a:noFill/>
                          </a:ln>
                          <a:solidFill>
                            <a:srgbClr val="FFFF00"/>
                          </a:solidFill>
                          <a:effectLst/>
                          <a:latin typeface="Coptic1" pitchFamily="2" charset="0"/>
                          <a:cs typeface="Arial" charset="0"/>
                        </a:rPr>
                        <a:t>m~pair</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auw~li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Niron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n~ouwt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vieux&#10;&#10;Description générée automatiquement">
            <a:extLst>
              <a:ext uri="{FF2B5EF4-FFF2-40B4-BE49-F238E27FC236}">
                <a16:creationId xmlns:a16="http://schemas.microsoft.com/office/drawing/2014/main" id="{627B3710-A2E0-48EF-B193-E96DBCED5B6D}"/>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4" b="98125" l="1042" r="99653">
                        <a14:foregroundMark x1="6771" y1="95729" x2="21701" y2="32917"/>
                        <a14:foregroundMark x1="21701" y1="32917" x2="57639" y2="13125"/>
                        <a14:foregroundMark x1="57639" y1="13125" x2="84896" y2="58125"/>
                        <a14:foregroundMark x1="84896" y1="58125" x2="63194" y2="88646"/>
                        <a14:foregroundMark x1="63194" y1="88646" x2="21007" y2="70521"/>
                        <a14:foregroundMark x1="21007" y1="70521" x2="4679" y2="28403"/>
                        <a14:foregroundMark x1="7173" y1="24865" x2="33681" y2="5313"/>
                        <a14:foregroundMark x1="33681" y1="5313" x2="62912" y2="7179"/>
                        <a14:foregroundMark x1="86039" y1="14535" x2="97743" y2="35521"/>
                        <a14:foregroundMark x1="97743" y1="35521" x2="86111" y2="94375"/>
                        <a14:foregroundMark x1="86111" y1="94375" x2="27951" y2="97396"/>
                        <a14:foregroundMark x1="27951" y1="97396" x2="79688" y2="99688"/>
                        <a14:foregroundMark x1="79688" y1="99688" x2="93229" y2="72083"/>
                        <a14:foregroundMark x1="93229" y1="72083" x2="53125" y2="87708"/>
                        <a14:foregroundMark x1="53125" y1="87708" x2="20833" y2="60417"/>
                        <a14:foregroundMark x1="20833" y1="60417" x2="39757" y2="30521"/>
                        <a14:foregroundMark x1="39757" y1="30521" x2="51910" y2="80417"/>
                        <a14:foregroundMark x1="51910" y1="80417" x2="31250" y2="42188"/>
                        <a14:foregroundMark x1="31250" y1="42188" x2="52778" y2="18333"/>
                        <a14:foregroundMark x1="20139" y1="11667" x2="67882" y2="10521"/>
                        <a14:foregroundMark x1="67882" y1="10521" x2="75174" y2="39792"/>
                        <a14:foregroundMark x1="75174" y1="39792" x2="29340" y2="32083"/>
                        <a14:foregroundMark x1="29340" y1="32083" x2="61458" y2="10208"/>
                        <a14:foregroundMark x1="61458" y1="10208" x2="35764" y2="36354"/>
                        <a14:foregroundMark x1="35764" y1="36354" x2="36458" y2="7813"/>
                        <a14:foregroundMark x1="36458" y1="7813" x2="80382" y2="21563"/>
                        <a14:foregroundMark x1="80382" y1="21563" x2="92361" y2="49583"/>
                        <a14:foregroundMark x1="92361" y1="49583" x2="74306" y2="21458"/>
                        <a14:foregroundMark x1="74306" y1="21458" x2="27431" y2="16771"/>
                        <a14:foregroundMark x1="27431" y1="16771" x2="3819" y2="54063"/>
                        <a14:foregroundMark x1="4132" y1="60274" x2="5556" y2="88542"/>
                        <a14:foregroundMark x1="3819" y1="54063" x2="4072" y2="59094"/>
                        <a14:foregroundMark x1="5556" y1="88542" x2="5035" y2="56667"/>
                        <a14:foregroundMark x1="5035" y1="56667" x2="8681" y2="90208"/>
                        <a14:foregroundMark x1="8681" y1="90208" x2="9028" y2="31146"/>
                        <a14:foregroundMark x1="27951" y1="8021" x2="64706" y2="7749"/>
                        <a14:foregroundMark x1="39063" y1="7813" x2="56547" y2="5171"/>
                        <a14:foregroundMark x1="47617" y1="3946" x2="38194" y2="33021"/>
                        <a14:foregroundMark x1="38194" y1="33021" x2="43576" y2="65625"/>
                        <a14:foregroundMark x1="43576" y1="65625" x2="49306" y2="37188"/>
                        <a14:foregroundMark x1="49306" y1="37188" x2="87674" y2="21667"/>
                        <a14:foregroundMark x1="87674" y1="21667" x2="68576" y2="46979"/>
                        <a14:foregroundMark x1="68576" y1="46979" x2="63194" y2="25313"/>
                        <a14:foregroundMark x1="57813" y1="56667" x2="57118" y2="52083"/>
                        <a14:foregroundMark x1="3014" y1="59082" x2="10243" y2="22500"/>
                        <a14:foregroundMark x1="6076" y1="30625" x2="3931" y2="59092"/>
                        <a14:foregroundMark x1="3272" y1="88375" x2="66319" y2="94375"/>
                        <a14:foregroundMark x1="66319" y1="94375" x2="10764" y2="96979"/>
                        <a14:foregroundMark x1="10764" y1="96979" x2="59722" y2="90833"/>
                        <a14:foregroundMark x1="59722" y1="90833" x2="8681" y2="83646"/>
                        <a14:foregroundMark x1="8681" y1="83646" x2="54514" y2="78021"/>
                        <a14:foregroundMark x1="54514" y1="78021" x2="92361" y2="96563"/>
                        <a14:foregroundMark x1="92361" y1="96563" x2="43229" y2="97396"/>
                        <a14:foregroundMark x1="43229" y1="97396" x2="94792" y2="95938"/>
                        <a14:foregroundMark x1="94792" y1="95938" x2="44444" y2="98542"/>
                        <a14:foregroundMark x1="44444" y1="98542" x2="95147" y2="99439"/>
                        <a14:foregroundMark x1="95154" y1="99145" x2="51910" y2="92708"/>
                        <a14:foregroundMark x1="51910" y1="92708" x2="95411" y2="87073"/>
                        <a14:foregroundMark x1="95423" y1="86519" x2="46875" y2="81250"/>
                        <a14:foregroundMark x1="46875" y1="81250" x2="92882" y2="83542"/>
                        <a14:foregroundMark x1="92882" y1="83542" x2="28299" y2="77813"/>
                        <a14:foregroundMark x1="28299" y1="77813" x2="82292" y2="74063"/>
                        <a14:foregroundMark x1="82292" y1="74063" x2="35764" y2="71771"/>
                        <a14:foregroundMark x1="35764" y1="71771" x2="89583" y2="65521"/>
                        <a14:foregroundMark x1="89583" y1="65521" x2="14410" y2="68646"/>
                        <a14:foregroundMark x1="14410" y1="68646" x2="86285" y2="71250"/>
                        <a14:foregroundMark x1="86285" y1="71250" x2="16146" y2="75417"/>
                        <a14:foregroundMark x1="16146" y1="75417" x2="85764" y2="77708"/>
                        <a14:foregroundMark x1="85764" y1="77708" x2="27778" y2="79271"/>
                        <a14:foregroundMark x1="27778" y1="79271" x2="79167" y2="83333"/>
                        <a14:foregroundMark x1="79167" y1="83333" x2="8854" y2="80417"/>
                        <a14:foregroundMark x1="8854" y1="80417" x2="67014" y2="83021"/>
                        <a14:foregroundMark x1="67014" y1="83021" x2="15625" y2="78333"/>
                        <a14:foregroundMark x1="15625" y1="78333" x2="95746" y2="71352"/>
                        <a14:foregroundMark x1="95753" y1="71038" x2="10764" y2="70938"/>
                        <a14:foregroundMark x1="10764" y1="70938" x2="81250" y2="67708"/>
                        <a14:foregroundMark x1="81250" y1="67708" x2="11632" y2="64583"/>
                        <a14:foregroundMark x1="11632" y1="64583" x2="79340" y2="65208"/>
                        <a14:foregroundMark x1="79340" y1="65208" x2="5208" y2="62604"/>
                        <a14:foregroundMark x1="5208" y1="62604" x2="86979" y2="63542"/>
                        <a14:foregroundMark x1="86979" y1="63542" x2="15451" y2="60521"/>
                        <a14:foregroundMark x1="15451" y1="60521" x2="78646" y2="63438"/>
                        <a14:foregroundMark x1="78646" y1="63438" x2="4167" y2="57188"/>
                        <a14:foregroundMark x1="73785" y1="91771" x2="20139" y2="94792"/>
                        <a14:foregroundMark x1="20139" y1="94792" x2="88194" y2="98438"/>
                        <a14:foregroundMark x1="88194" y1="98438" x2="31250" y2="98021"/>
                        <a14:foregroundMark x1="31250" y1="98021" x2="92535" y2="98229"/>
                        <a14:foregroundMark x1="92535" y1="98229" x2="6771" y2="97292"/>
                        <a14:foregroundMark x1="97403" y1="59155" x2="95313" y2="33125"/>
                        <a14:foregroundMark x1="2899" y1="59081" x2="6920" y2="25225"/>
                        <a14:foregroundMark x1="3819" y1="32917" x2="14410" y2="18958"/>
                        <a14:foregroundMark x1="9474" y1="21603" x2="48958" y2="5000"/>
                        <a14:foregroundMark x1="48958" y1="5000" x2="51424" y2="4468"/>
                        <a14:foregroundMark x1="39063" y1="3125" x2="13877" y2="15598"/>
                        <a14:foregroundMark x1="59149" y1="5528" x2="73090" y2="9583"/>
                        <a14:foregroundMark x1="76042" y1="11146" x2="57490" y2="5300"/>
                        <a14:foregroundMark x1="50521" y1="1458" x2="50521" y2="1458"/>
                        <a14:foregroundMark x1="50521" y1="1458" x2="50521" y2="1458"/>
                        <a14:foregroundMark x1="52257" y1="1771" x2="51563" y2="1667"/>
                        <a14:foregroundMark x1="51910" y1="1771" x2="51910" y2="1771"/>
                        <a14:foregroundMark x1="65258" y1="6366" x2="84201" y2="15000"/>
                        <a14:foregroundMark x1="74306" y1="8646" x2="74231" y2="8585"/>
                        <a14:foregroundMark x1="76215" y1="9583" x2="74875" y2="8750"/>
                        <a14:foregroundMark x1="90278" y1="79271" x2="94792" y2="90208"/>
                        <a14:foregroundMark x1="45139" y1="3438" x2="44792" y2="2708"/>
                        <a14:foregroundMark x1="44271" y1="2500" x2="77604" y2="8646"/>
                        <a14:foregroundMark x1="73264" y1="7813" x2="45142" y2="1923"/>
                        <a14:foregroundMark x1="62500" y1="4375" x2="46875" y2="1250"/>
                        <a14:backgroundMark x1="12326" y1="15104" x2="4167" y2="23438"/>
                        <a14:backgroundMark x1="11806" y1="13750" x2="347" y2="30000"/>
                        <a14:backgroundMark x1="1215" y1="59062" x2="174" y2="93125"/>
                        <a14:backgroundMark x1="98958" y1="59167" x2="98090" y2="99896"/>
                        <a14:backgroundMark x1="89583" y1="14479" x2="83890" y2="12668"/>
                        <a14:backgroundMark x1="63859" y1="3656" x2="63194" y2="3438"/>
                        <a14:backgroundMark x1="68889" y1="5310" x2="64798" y2="3965"/>
                        <a14:backgroundMark x1="95833" y1="14167" x2="78036" y2="8316"/>
                        <a14:backgroundMark x1="46359" y1="664" x2="43750" y2="0"/>
                        <a14:backgroundMark x1="85938" y1="10729" x2="77640" y2="8619"/>
                        <a14:backgroundMark x1="69886" y1="4985" x2="63368" y2="2083"/>
                        <a14:backgroundMark x1="90278" y1="14063" x2="77791" y2="8503"/>
                        <a14:backgroundMark x1="77880" y1="6968" x2="67188" y2="0"/>
                        <a14:backgroundMark x1="93403" y1="17083" x2="78917" y2="7643"/>
                        <a14:backgroundMark x1="79239" y1="7218" x2="76042" y2="5625"/>
                        <a14:backgroundMark x1="86285" y1="10729" x2="79381" y2="7289"/>
                        <a14:backgroundMark x1="84549" y1="10000" x2="78027" y2="8323"/>
                        <a14:backgroundMark x1="37413" y1="1196" x2="30208" y2="208"/>
                        <a14:backgroundMark x1="34896" y1="2604" x2="34896" y2="2604"/>
                        <a14:backgroundMark x1="35069" y1="2604" x2="47569" y2="0"/>
                        <a14:backgroundMark x1="44792" y1="417" x2="17535" y2="833"/>
                        <a14:backgroundMark x1="66146" y1="1458" x2="56944" y2="0"/>
                      </a14:backgroundRemoval>
                    </a14:imgEffect>
                  </a14:imgLayer>
                </a14:imgProps>
              </a:ext>
              <a:ext uri="{28A0092B-C50C-407E-A947-70E740481C1C}">
                <a14:useLocalDpi xmlns:a14="http://schemas.microsoft.com/office/drawing/2010/main" val="0"/>
              </a:ext>
            </a:extLst>
          </a:blip>
          <a:stretch>
            <a:fillRect/>
          </a:stretch>
        </p:blipFill>
        <p:spPr>
          <a:xfrm>
            <a:off x="7848600" y="2984499"/>
            <a:ext cx="1295400" cy="2159001"/>
          </a:xfrm>
          <a:prstGeom prst="round2SameRect">
            <a:avLst>
              <a:gd name="adj1" fmla="val 50000"/>
              <a:gd name="adj2" fmla="val 0"/>
            </a:avLst>
          </a:prstGeom>
        </p:spPr>
      </p:pic>
    </p:spTree>
    <p:extLst>
      <p:ext uri="{BB962C8B-B14F-4D97-AF65-F5344CB8AC3E}">
        <p14:creationId xmlns:p14="http://schemas.microsoft.com/office/powerpoint/2010/main" val="640807210"/>
      </p:ext>
    </p:extLst>
  </p:cSld>
  <p:clrMapOvr>
    <a:masterClrMapping/>
  </p:clrMapOvr>
  <p:transition/>
</p:sld>
</file>

<file path=ppt/slides/slide1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61722" name="Group 26"/>
          <p:cNvGraphicFramePr>
            <a:graphicFrameLocks noGrp="1"/>
          </p:cNvGraphicFramePr>
          <p:nvPr>
            <p:extLst>
              <p:ext uri="{D42A27DB-BD31-4B8C-83A1-F6EECF244321}">
                <p14:modId xmlns:p14="http://schemas.microsoft.com/office/powerpoint/2010/main" val="3037798534"/>
              </p:ext>
            </p:extLst>
          </p:nvPr>
        </p:nvGraphicFramePr>
        <p:xfrm>
          <a:off x="0" y="74167"/>
          <a:ext cx="9099550" cy="4538472"/>
        </p:xfrm>
        <a:graphic>
          <a:graphicData uri="http://schemas.openxmlformats.org/drawingml/2006/table">
            <a:tbl>
              <a:tblPr/>
              <a:tblGrid>
                <a:gridCol w="5811477">
                  <a:extLst>
                    <a:ext uri="{9D8B030D-6E8A-4147-A177-3AD203B41FA5}">
                      <a16:colId xmlns:a16="http://schemas.microsoft.com/office/drawing/2014/main" val="20000"/>
                    </a:ext>
                  </a:extLst>
                </a:gridCol>
                <a:gridCol w="3288073">
                  <a:extLst>
                    <a:ext uri="{9D8B030D-6E8A-4147-A177-3AD203B41FA5}">
                      <a16:colId xmlns:a16="http://schemas.microsoft.com/office/drawing/2014/main" val="20001"/>
                    </a:ext>
                  </a:extLst>
                </a:gridCol>
              </a:tblGrid>
              <a:tr h="1677924">
                <a:tc>
                  <a:txBody>
                    <a:bodyPr/>
                    <a:lstStyle/>
                    <a:p>
                      <a:pPr algn="ctr"/>
                      <a:r>
                        <a:rPr lang="fr-FR" sz="2400" b="0" i="0" u="none" strike="noStrike" kern="1200" baseline="0" dirty="0">
                          <a:solidFill>
                            <a:schemeClr val="tx1"/>
                          </a:solidFill>
                          <a:latin typeface="+mn-lt"/>
                          <a:ea typeface="+mn-ea"/>
                          <a:cs typeface="+mn-cs"/>
                        </a:rPr>
                        <a:t>Ils reçurent la gloire, par le Roi le Christ, et se reposèrent avec Lui </a:t>
                      </a:r>
                    </a:p>
                    <a:p>
                      <a:pPr algn="ctr"/>
                      <a:r>
                        <a:rPr lang="fr-FR" sz="2400" b="0" i="0" u="none" strike="noStrike" kern="1200" baseline="0" dirty="0">
                          <a:solidFill>
                            <a:schemeClr val="tx1"/>
                          </a:solidFill>
                          <a:latin typeface="+mn-lt"/>
                          <a:ea typeface="+mn-ea"/>
                          <a:cs typeface="+mn-cs"/>
                        </a:rPr>
                        <a:t>dans Son royaume éternel, </a:t>
                      </a:r>
                    </a:p>
                    <a:p>
                      <a:pPr algn="ctr"/>
                      <a:r>
                        <a:rPr lang="fr-FR" sz="2400" b="0" i="0" u="none" strike="noStrike" kern="1200" baseline="0" dirty="0">
                          <a:solidFill>
                            <a:schemeClr val="tx1"/>
                          </a:solidFill>
                          <a:latin typeface="+mn-lt"/>
                          <a:ea typeface="+mn-ea"/>
                          <a:cs typeface="+mn-cs"/>
                        </a:rPr>
                        <a:t>et la vie qui dure pour toujours.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ونالا المجد من الملك المسيح واستراحا معه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ملكوته </a:t>
                      </a:r>
                      <a:r>
                        <a:rPr kumimoji="0" lang="ar-SA" sz="2800" b="0" i="0" u="none" strike="noStrike" cap="none" normalizeH="0" baseline="0" dirty="0" err="1">
                          <a:ln>
                            <a:noFill/>
                          </a:ln>
                          <a:solidFill>
                            <a:schemeClr val="tx1"/>
                          </a:solidFill>
                          <a:effectLst/>
                          <a:latin typeface="Arial" charset="0"/>
                          <a:cs typeface="Arial" charset="0"/>
                        </a:rPr>
                        <a:t>الأبدى</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والحياة الدائمة.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Ausep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ha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aum~ton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tefmetouro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n~e~neh</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piwnq</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vieux&#10;&#10;Description générée automatiquement">
            <a:extLst>
              <a:ext uri="{FF2B5EF4-FFF2-40B4-BE49-F238E27FC236}">
                <a16:creationId xmlns:a16="http://schemas.microsoft.com/office/drawing/2014/main" id="{8FD53AAD-D374-40C9-BF20-F4C8C9440240}"/>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4" b="98125" l="1042" r="99653">
                        <a14:foregroundMark x1="6771" y1="95729" x2="21701" y2="32917"/>
                        <a14:foregroundMark x1="21701" y1="32917" x2="57639" y2="13125"/>
                        <a14:foregroundMark x1="57639" y1="13125" x2="84896" y2="58125"/>
                        <a14:foregroundMark x1="84896" y1="58125" x2="63194" y2="88646"/>
                        <a14:foregroundMark x1="63194" y1="88646" x2="21007" y2="70521"/>
                        <a14:foregroundMark x1="21007" y1="70521" x2="4679" y2="28403"/>
                        <a14:foregroundMark x1="7173" y1="24865" x2="33681" y2="5313"/>
                        <a14:foregroundMark x1="33681" y1="5313" x2="62912" y2="7179"/>
                        <a14:foregroundMark x1="86039" y1="14535" x2="97743" y2="35521"/>
                        <a14:foregroundMark x1="97743" y1="35521" x2="86111" y2="94375"/>
                        <a14:foregroundMark x1="86111" y1="94375" x2="27951" y2="97396"/>
                        <a14:foregroundMark x1="27951" y1="97396" x2="79688" y2="99688"/>
                        <a14:foregroundMark x1="79688" y1="99688" x2="93229" y2="72083"/>
                        <a14:foregroundMark x1="93229" y1="72083" x2="53125" y2="87708"/>
                        <a14:foregroundMark x1="53125" y1="87708" x2="20833" y2="60417"/>
                        <a14:foregroundMark x1="20833" y1="60417" x2="39757" y2="30521"/>
                        <a14:foregroundMark x1="39757" y1="30521" x2="51910" y2="80417"/>
                        <a14:foregroundMark x1="51910" y1="80417" x2="31250" y2="42188"/>
                        <a14:foregroundMark x1="31250" y1="42188" x2="52778" y2="18333"/>
                        <a14:foregroundMark x1="20139" y1="11667" x2="67882" y2="10521"/>
                        <a14:foregroundMark x1="67882" y1="10521" x2="75174" y2="39792"/>
                        <a14:foregroundMark x1="75174" y1="39792" x2="29340" y2="32083"/>
                        <a14:foregroundMark x1="29340" y1="32083" x2="61458" y2="10208"/>
                        <a14:foregroundMark x1="61458" y1="10208" x2="35764" y2="36354"/>
                        <a14:foregroundMark x1="35764" y1="36354" x2="36458" y2="7813"/>
                        <a14:foregroundMark x1="36458" y1="7813" x2="80382" y2="21563"/>
                        <a14:foregroundMark x1="80382" y1="21563" x2="92361" y2="49583"/>
                        <a14:foregroundMark x1="92361" y1="49583" x2="74306" y2="21458"/>
                        <a14:foregroundMark x1="74306" y1="21458" x2="27431" y2="16771"/>
                        <a14:foregroundMark x1="27431" y1="16771" x2="3819" y2="54063"/>
                        <a14:foregroundMark x1="4132" y1="60274" x2="5556" y2="88542"/>
                        <a14:foregroundMark x1="3819" y1="54063" x2="4072" y2="59094"/>
                        <a14:foregroundMark x1="5556" y1="88542" x2="5035" y2="56667"/>
                        <a14:foregroundMark x1="5035" y1="56667" x2="8681" y2="90208"/>
                        <a14:foregroundMark x1="8681" y1="90208" x2="9028" y2="31146"/>
                        <a14:foregroundMark x1="27951" y1="8021" x2="64706" y2="7749"/>
                        <a14:foregroundMark x1="39063" y1="7813" x2="56547" y2="5171"/>
                        <a14:foregroundMark x1="47617" y1="3946" x2="38194" y2="33021"/>
                        <a14:foregroundMark x1="38194" y1="33021" x2="43576" y2="65625"/>
                        <a14:foregroundMark x1="43576" y1="65625" x2="49306" y2="37188"/>
                        <a14:foregroundMark x1="49306" y1="37188" x2="87674" y2="21667"/>
                        <a14:foregroundMark x1="87674" y1="21667" x2="68576" y2="46979"/>
                        <a14:foregroundMark x1="68576" y1="46979" x2="63194" y2="25313"/>
                        <a14:foregroundMark x1="57813" y1="56667" x2="57118" y2="52083"/>
                        <a14:foregroundMark x1="3014" y1="59082" x2="10243" y2="22500"/>
                        <a14:foregroundMark x1="6076" y1="30625" x2="3931" y2="59092"/>
                        <a14:foregroundMark x1="3272" y1="88375" x2="66319" y2="94375"/>
                        <a14:foregroundMark x1="66319" y1="94375" x2="10764" y2="96979"/>
                        <a14:foregroundMark x1="10764" y1="96979" x2="59722" y2="90833"/>
                        <a14:foregroundMark x1="59722" y1="90833" x2="8681" y2="83646"/>
                        <a14:foregroundMark x1="8681" y1="83646" x2="54514" y2="78021"/>
                        <a14:foregroundMark x1="54514" y1="78021" x2="92361" y2="96563"/>
                        <a14:foregroundMark x1="92361" y1="96563" x2="43229" y2="97396"/>
                        <a14:foregroundMark x1="43229" y1="97396" x2="94792" y2="95938"/>
                        <a14:foregroundMark x1="94792" y1="95938" x2="44444" y2="98542"/>
                        <a14:foregroundMark x1="44444" y1="98542" x2="95147" y2="99439"/>
                        <a14:foregroundMark x1="95154" y1="99145" x2="51910" y2="92708"/>
                        <a14:foregroundMark x1="51910" y1="92708" x2="95411" y2="87073"/>
                        <a14:foregroundMark x1="95423" y1="86519" x2="46875" y2="81250"/>
                        <a14:foregroundMark x1="46875" y1="81250" x2="92882" y2="83542"/>
                        <a14:foregroundMark x1="92882" y1="83542" x2="28299" y2="77813"/>
                        <a14:foregroundMark x1="28299" y1="77813" x2="82292" y2="74063"/>
                        <a14:foregroundMark x1="82292" y1="74063" x2="35764" y2="71771"/>
                        <a14:foregroundMark x1="35764" y1="71771" x2="89583" y2="65521"/>
                        <a14:foregroundMark x1="89583" y1="65521" x2="14410" y2="68646"/>
                        <a14:foregroundMark x1="14410" y1="68646" x2="86285" y2="71250"/>
                        <a14:foregroundMark x1="86285" y1="71250" x2="16146" y2="75417"/>
                        <a14:foregroundMark x1="16146" y1="75417" x2="85764" y2="77708"/>
                        <a14:foregroundMark x1="85764" y1="77708" x2="27778" y2="79271"/>
                        <a14:foregroundMark x1="27778" y1="79271" x2="79167" y2="83333"/>
                        <a14:foregroundMark x1="79167" y1="83333" x2="8854" y2="80417"/>
                        <a14:foregroundMark x1="8854" y1="80417" x2="67014" y2="83021"/>
                        <a14:foregroundMark x1="67014" y1="83021" x2="15625" y2="78333"/>
                        <a14:foregroundMark x1="15625" y1="78333" x2="95746" y2="71352"/>
                        <a14:foregroundMark x1="95753" y1="71038" x2="10764" y2="70938"/>
                        <a14:foregroundMark x1="10764" y1="70938" x2="81250" y2="67708"/>
                        <a14:foregroundMark x1="81250" y1="67708" x2="11632" y2="64583"/>
                        <a14:foregroundMark x1="11632" y1="64583" x2="79340" y2="65208"/>
                        <a14:foregroundMark x1="79340" y1="65208" x2="5208" y2="62604"/>
                        <a14:foregroundMark x1="5208" y1="62604" x2="86979" y2="63542"/>
                        <a14:foregroundMark x1="86979" y1="63542" x2="15451" y2="60521"/>
                        <a14:foregroundMark x1="15451" y1="60521" x2="78646" y2="63438"/>
                        <a14:foregroundMark x1="78646" y1="63438" x2="4167" y2="57188"/>
                        <a14:foregroundMark x1="73785" y1="91771" x2="20139" y2="94792"/>
                        <a14:foregroundMark x1="20139" y1="94792" x2="88194" y2="98438"/>
                        <a14:foregroundMark x1="88194" y1="98438" x2="31250" y2="98021"/>
                        <a14:foregroundMark x1="31250" y1="98021" x2="92535" y2="98229"/>
                        <a14:foregroundMark x1="92535" y1="98229" x2="6771" y2="97292"/>
                        <a14:foregroundMark x1="97403" y1="59155" x2="95313" y2="33125"/>
                        <a14:foregroundMark x1="2899" y1="59081" x2="6920" y2="25225"/>
                        <a14:foregroundMark x1="3819" y1="32917" x2="14410" y2="18958"/>
                        <a14:foregroundMark x1="9474" y1="21603" x2="48958" y2="5000"/>
                        <a14:foregroundMark x1="48958" y1="5000" x2="51424" y2="4468"/>
                        <a14:foregroundMark x1="39063" y1="3125" x2="13877" y2="15598"/>
                        <a14:foregroundMark x1="59149" y1="5528" x2="73090" y2="9583"/>
                        <a14:foregroundMark x1="76042" y1="11146" x2="57490" y2="5300"/>
                        <a14:foregroundMark x1="50521" y1="1458" x2="50521" y2="1458"/>
                        <a14:foregroundMark x1="50521" y1="1458" x2="50521" y2="1458"/>
                        <a14:foregroundMark x1="52257" y1="1771" x2="51563" y2="1667"/>
                        <a14:foregroundMark x1="51910" y1="1771" x2="51910" y2="1771"/>
                        <a14:foregroundMark x1="65258" y1="6366" x2="84201" y2="15000"/>
                        <a14:foregroundMark x1="74306" y1="8646" x2="74231" y2="8585"/>
                        <a14:foregroundMark x1="76215" y1="9583" x2="74875" y2="8750"/>
                        <a14:foregroundMark x1="90278" y1="79271" x2="94792" y2="90208"/>
                        <a14:foregroundMark x1="45139" y1="3438" x2="44792" y2="2708"/>
                        <a14:foregroundMark x1="44271" y1="2500" x2="77604" y2="8646"/>
                        <a14:foregroundMark x1="73264" y1="7813" x2="45142" y2="1923"/>
                        <a14:foregroundMark x1="62500" y1="4375" x2="46875" y2="1250"/>
                        <a14:backgroundMark x1="12326" y1="15104" x2="4167" y2="23438"/>
                        <a14:backgroundMark x1="11806" y1="13750" x2="347" y2="30000"/>
                        <a14:backgroundMark x1="1215" y1="59062" x2="174" y2="93125"/>
                        <a14:backgroundMark x1="98958" y1="59167" x2="98090" y2="99896"/>
                        <a14:backgroundMark x1="89583" y1="14479" x2="83890" y2="12668"/>
                        <a14:backgroundMark x1="63859" y1="3656" x2="63194" y2="3438"/>
                        <a14:backgroundMark x1="68889" y1="5310" x2="64798" y2="3965"/>
                        <a14:backgroundMark x1="95833" y1="14167" x2="78036" y2="8316"/>
                        <a14:backgroundMark x1="46359" y1="664" x2="43750" y2="0"/>
                        <a14:backgroundMark x1="85938" y1="10729" x2="77640" y2="8619"/>
                        <a14:backgroundMark x1="69886" y1="4985" x2="63368" y2="2083"/>
                        <a14:backgroundMark x1="90278" y1="14063" x2="77791" y2="8503"/>
                        <a14:backgroundMark x1="77880" y1="6968" x2="67188" y2="0"/>
                        <a14:backgroundMark x1="93403" y1="17083" x2="78917" y2="7643"/>
                        <a14:backgroundMark x1="79239" y1="7218" x2="76042" y2="5625"/>
                        <a14:backgroundMark x1="86285" y1="10729" x2="79381" y2="7289"/>
                        <a14:backgroundMark x1="84549" y1="10000" x2="78027" y2="8323"/>
                        <a14:backgroundMark x1="37413" y1="1196" x2="30208" y2="208"/>
                        <a14:backgroundMark x1="34896" y1="2604" x2="34896" y2="2604"/>
                        <a14:backgroundMark x1="35069" y1="2604" x2="47569" y2="0"/>
                        <a14:backgroundMark x1="44792" y1="417" x2="17535" y2="833"/>
                        <a14:backgroundMark x1="66146" y1="1458" x2="56944" y2="0"/>
                      </a14:backgroundRemoval>
                    </a14:imgEffect>
                  </a14:imgLayer>
                </a14:imgProps>
              </a:ext>
              <a:ext uri="{28A0092B-C50C-407E-A947-70E740481C1C}">
                <a14:useLocalDpi xmlns:a14="http://schemas.microsoft.com/office/drawing/2010/main" val="0"/>
              </a:ext>
            </a:extLst>
          </a:blip>
          <a:stretch>
            <a:fillRect/>
          </a:stretch>
        </p:blipFill>
        <p:spPr>
          <a:xfrm>
            <a:off x="7848600" y="2984499"/>
            <a:ext cx="1295400" cy="2159001"/>
          </a:xfrm>
          <a:prstGeom prst="round2SameRect">
            <a:avLst>
              <a:gd name="adj1" fmla="val 50000"/>
              <a:gd name="adj2" fmla="val 0"/>
            </a:avLst>
          </a:prstGeom>
        </p:spPr>
      </p:pic>
    </p:spTree>
    <p:extLst>
      <p:ext uri="{BB962C8B-B14F-4D97-AF65-F5344CB8AC3E}">
        <p14:creationId xmlns:p14="http://schemas.microsoft.com/office/powerpoint/2010/main" val="1217704336"/>
      </p:ext>
    </p:extLst>
  </p:cSld>
  <p:clrMapOvr>
    <a:masterClrMapping/>
  </p:clrMapOvr>
  <p:transition/>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83945" name="Group 41"/>
          <p:cNvGraphicFramePr>
            <a:graphicFrameLocks noGrp="1"/>
          </p:cNvGraphicFramePr>
          <p:nvPr>
            <p:ph type="tbl" idx="1"/>
            <p:extLst>
              <p:ext uri="{D42A27DB-BD31-4B8C-83A1-F6EECF244321}">
                <p14:modId xmlns:p14="http://schemas.microsoft.com/office/powerpoint/2010/main" val="1612589545"/>
              </p:ext>
            </p:extLst>
          </p:nvPr>
        </p:nvGraphicFramePr>
        <p:xfrm>
          <a:off x="0" y="2286"/>
          <a:ext cx="9144000" cy="5067300"/>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46522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lang="fr-CA" sz="2000" kern="1200" dirty="0">
                          <a:solidFill>
                            <a:schemeClr val="tx1"/>
                          </a:solidFill>
                          <a:latin typeface="+mn-lt"/>
                          <a:ea typeface="+mn-ea"/>
                          <a:cs typeface="+mn-cs"/>
                        </a:rPr>
                        <a:t>Ô Maître Seigneur Jésus Christ Fils unique de Dieu et Logos du Père qui nous a délié de tous les liens du péché par Sa souffrance salvatrice et vivifiante, qui a soufflé sur le visage de Ses saints disciples et  purs apôtres, en leur disant: “Recevez L’Esprit Saint.  Ceux à qui vous pardonnerez les péchés, ils leur seront pardonnés, et ceux à qui vous les retiendrez, ils leur seront retenus.”</a:t>
                      </a:r>
                      <a:r>
                        <a:rPr lang="fr-CA" sz="2800" kern="1200" dirty="0">
                          <a:solidFill>
                            <a:schemeClr val="tx1"/>
                          </a:solidFill>
                          <a:latin typeface="+mn-lt"/>
                          <a:ea typeface="+mn-ea"/>
                          <a:cs typeface="+mn-cs"/>
                        </a:rPr>
                        <a:t> </a:t>
                      </a:r>
                      <a:r>
                        <a:rPr lang="fr-CA" sz="2000" kern="1200" dirty="0">
                          <a:solidFill>
                            <a:schemeClr val="tx1"/>
                          </a:solidFill>
                          <a:latin typeface="+mn-lt"/>
                          <a:ea typeface="+mn-ea"/>
                          <a:cs typeface="+mn-cs"/>
                        </a:rPr>
                        <a:t>Toi, encore maintenant, notre Seigneur par l’intermédiaire de Tes purs apôtres Tu as accordé en tout temps à ceux qui œuvrent dans le sacerdoce de Ton église sainte de pardonner les péchés sur terre et de lier et délier tous les liens du mal.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EG" sz="2350" b="0" i="0" u="none" strike="noStrike" cap="none" normalizeH="0" baseline="0" dirty="0">
                          <a:ln>
                            <a:noFill/>
                          </a:ln>
                          <a:solidFill>
                            <a:schemeClr val="tx1"/>
                          </a:solidFill>
                          <a:effectLst/>
                          <a:latin typeface="Arial" charset="0"/>
                          <a:cs typeface="Arial" charset="0"/>
                        </a:rPr>
                        <a:t>أيها السيد الرب يسوع المسيح ابن الله الوحيد وكلمة الآب الذى قطع كل رباطات خطايانا من قبل آلامه المخلصة المحيية٬ الذى نفخ فى وجه تلاميذه القديسين ورسله الأطهار وقال لهم اقبلوا الروح القدس من غفرتم خطاياهم غُفرت</a:t>
                      </a:r>
                      <a:r>
                        <a:rPr kumimoji="0" lang="en-US" sz="2350" b="0" i="0" u="none" strike="noStrike" cap="none" normalizeH="0" baseline="0" dirty="0">
                          <a:ln>
                            <a:noFill/>
                          </a:ln>
                          <a:solidFill>
                            <a:srgbClr val="FFFF99"/>
                          </a:solidFill>
                          <a:effectLst/>
                          <a:latin typeface="Arial" charset="0"/>
                          <a:cs typeface="Arial" charset="0"/>
                        </a:rPr>
                        <a:t> </a:t>
                      </a:r>
                      <a:r>
                        <a:rPr kumimoji="0" lang="ar-EG" sz="2350" b="0" i="0" u="none" strike="noStrike" cap="none" normalizeH="0" baseline="0" dirty="0">
                          <a:ln>
                            <a:noFill/>
                          </a:ln>
                          <a:solidFill>
                            <a:schemeClr val="tx1"/>
                          </a:solidFill>
                          <a:effectLst/>
                          <a:latin typeface="Arial" charset="0"/>
                          <a:cs typeface="Arial" charset="0"/>
                        </a:rPr>
                        <a:t>ومن أمسكتموها عليهم أمسكت . أنت الآن </a:t>
                      </a:r>
                      <a:r>
                        <a:rPr kumimoji="0" lang="ar-EG" sz="2350" b="0" i="0" u="none" strike="noStrike" cap="none" normalizeH="0" baseline="0" dirty="0" err="1">
                          <a:ln>
                            <a:noFill/>
                          </a:ln>
                          <a:solidFill>
                            <a:schemeClr val="tx1"/>
                          </a:solidFill>
                          <a:effectLst/>
                          <a:latin typeface="Arial" charset="0"/>
                          <a:cs typeface="Arial" charset="0"/>
                        </a:rPr>
                        <a:t>ياسيدنا</a:t>
                      </a:r>
                      <a:r>
                        <a:rPr kumimoji="0" lang="ar-EG" sz="2350" b="0" i="0" u="none" strike="noStrike" cap="none" normalizeH="0" baseline="0" dirty="0">
                          <a:ln>
                            <a:noFill/>
                          </a:ln>
                          <a:solidFill>
                            <a:schemeClr val="tx1"/>
                          </a:solidFill>
                          <a:effectLst/>
                          <a:latin typeface="Arial" charset="0"/>
                          <a:cs typeface="Arial" charset="0"/>
                        </a:rPr>
                        <a:t> من قبل رسلك الأطهار أنعمت على الذين يعملون </a:t>
                      </a:r>
                      <a:r>
                        <a:rPr kumimoji="0" lang="ar-EG" sz="2350" b="0" i="0" u="none" strike="noStrike" cap="none" normalizeH="0" baseline="0" dirty="0" err="1">
                          <a:ln>
                            <a:noFill/>
                          </a:ln>
                          <a:solidFill>
                            <a:schemeClr val="tx1"/>
                          </a:solidFill>
                          <a:effectLst/>
                          <a:latin typeface="Arial" charset="0"/>
                          <a:cs typeface="Arial" charset="0"/>
                        </a:rPr>
                        <a:t>فى</a:t>
                      </a:r>
                      <a:r>
                        <a:rPr kumimoji="0" lang="ar-EG" sz="2350" b="0" i="0" u="none" strike="noStrike" cap="none" normalizeH="0" baseline="0" dirty="0">
                          <a:ln>
                            <a:noFill/>
                          </a:ln>
                          <a:solidFill>
                            <a:schemeClr val="tx1"/>
                          </a:solidFill>
                          <a:effectLst/>
                          <a:latin typeface="Arial" charset="0"/>
                          <a:cs typeface="Arial" charset="0"/>
                        </a:rPr>
                        <a:t> الكهنوت كل زمان </a:t>
                      </a:r>
                      <a:r>
                        <a:rPr kumimoji="0" lang="ar-EG" sz="2350" b="0" i="0" u="none" strike="noStrike" cap="none" normalizeH="0" baseline="0" dirty="0" err="1">
                          <a:ln>
                            <a:noFill/>
                          </a:ln>
                          <a:solidFill>
                            <a:schemeClr val="tx1"/>
                          </a:solidFill>
                          <a:effectLst/>
                          <a:latin typeface="Arial" charset="0"/>
                          <a:cs typeface="Arial" charset="0"/>
                        </a:rPr>
                        <a:t>فى</a:t>
                      </a:r>
                      <a:r>
                        <a:rPr kumimoji="0" lang="ar-EG" sz="2350" b="0" i="0" u="none" strike="noStrike" cap="none" normalizeH="0" baseline="0" dirty="0">
                          <a:ln>
                            <a:noFill/>
                          </a:ln>
                          <a:solidFill>
                            <a:schemeClr val="tx1"/>
                          </a:solidFill>
                          <a:effectLst/>
                          <a:latin typeface="Arial" charset="0"/>
                          <a:cs typeface="Arial" charset="0"/>
                        </a:rPr>
                        <a:t> كنيستك المقدسة أن يغفروا الخطايا على الأرض ويربطوا ويحلوا كل </a:t>
                      </a:r>
                      <a:r>
                        <a:rPr kumimoji="0" lang="ar-EG" sz="2350" b="0" i="0" u="none" strike="noStrike" cap="none" normalizeH="0" baseline="0" dirty="0" err="1">
                          <a:ln>
                            <a:noFill/>
                          </a:ln>
                          <a:solidFill>
                            <a:schemeClr val="tx1"/>
                          </a:solidFill>
                          <a:effectLst/>
                          <a:latin typeface="Arial" charset="0"/>
                          <a:cs typeface="Arial" charset="0"/>
                        </a:rPr>
                        <a:t>رباطات</a:t>
                      </a:r>
                      <a:r>
                        <a:rPr kumimoji="0" lang="ar-EG" sz="2350" b="0" i="0" u="none" strike="noStrike" cap="none" normalizeH="0" baseline="0" dirty="0">
                          <a:ln>
                            <a:noFill/>
                          </a:ln>
                          <a:solidFill>
                            <a:schemeClr val="tx1"/>
                          </a:solidFill>
                          <a:effectLst/>
                          <a:latin typeface="Arial" charset="0"/>
                          <a:cs typeface="Arial" charset="0"/>
                        </a:rPr>
                        <a:t> الظلم. </a:t>
                      </a:r>
                      <a:endParaRPr kumimoji="0" lang="en-CA" sz="235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3" action="ppaction://hlinksldjump" highlightClick="1"/>
            <a:extLst>
              <a:ext uri="{FF2B5EF4-FFF2-40B4-BE49-F238E27FC236}">
                <a16:creationId xmlns:a16="http://schemas.microsoft.com/office/drawing/2014/main" id="{06C65222-09D3-40D2-AE21-87B6EACC04F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63769" name="Group 25"/>
          <p:cNvGraphicFramePr>
            <a:graphicFrameLocks noGrp="1"/>
          </p:cNvGraphicFramePr>
          <p:nvPr>
            <p:extLst>
              <p:ext uri="{D42A27DB-BD31-4B8C-83A1-F6EECF244321}">
                <p14:modId xmlns:p14="http://schemas.microsoft.com/office/powerpoint/2010/main" val="3327832074"/>
              </p:ext>
            </p:extLst>
          </p:nvPr>
        </p:nvGraphicFramePr>
        <p:xfrm>
          <a:off x="0" y="83310"/>
          <a:ext cx="9144000" cy="4787139"/>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2006860">
                <a:tc>
                  <a:txBody>
                    <a:bodyPr/>
                    <a:lstStyle/>
                    <a:p>
                      <a:pPr algn="ctr"/>
                      <a:r>
                        <a:rPr lang="fr-FR" sz="2400" b="0" i="0" u="none" strike="noStrike" kern="1200" baseline="0" dirty="0">
                          <a:solidFill>
                            <a:schemeClr val="tx1"/>
                          </a:solidFill>
                          <a:latin typeface="+mn-lt"/>
                          <a:ea typeface="+mn-ea"/>
                          <a:cs typeface="+mn-cs"/>
                        </a:rPr>
                        <a:t>Et nous aussi nous les honorons, </a:t>
                      </a:r>
                    </a:p>
                    <a:p>
                      <a:pPr algn="ctr"/>
                      <a:r>
                        <a:rPr lang="fr-FR" sz="2400" b="0" i="0" u="none" strike="noStrike" kern="1200" baseline="0" dirty="0">
                          <a:solidFill>
                            <a:schemeClr val="tx1"/>
                          </a:solidFill>
                          <a:latin typeface="+mn-lt"/>
                          <a:ea typeface="+mn-ea"/>
                          <a:cs typeface="+mn-cs"/>
                        </a:rPr>
                        <a:t>avec le roi David le chantre: </a:t>
                      </a:r>
                    </a:p>
                    <a:p>
                      <a:pPr algn="ctr"/>
                      <a:r>
                        <a:rPr lang="fr-FR" sz="2400" b="0" i="0" u="none" strike="noStrike" kern="1200" baseline="0" dirty="0">
                          <a:solidFill>
                            <a:schemeClr val="tx1"/>
                          </a:solidFill>
                          <a:latin typeface="+mn-lt"/>
                          <a:ea typeface="+mn-ea"/>
                          <a:cs typeface="+mn-cs"/>
                        </a:rPr>
                        <a:t>leurs voix atteignirent </a:t>
                      </a:r>
                    </a:p>
                    <a:p>
                      <a:pPr algn="ctr"/>
                      <a:r>
                        <a:rPr lang="fr-FR" sz="2400" b="0" i="0" u="none" strike="noStrike" kern="1200" baseline="0" dirty="0">
                          <a:solidFill>
                            <a:schemeClr val="tx1"/>
                          </a:solidFill>
                          <a:latin typeface="+mn-lt"/>
                          <a:ea typeface="+mn-ea"/>
                          <a:cs typeface="+mn-cs"/>
                        </a:rPr>
                        <a:t>la terre entière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ونحن أيضا نكرمهما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مع داود الملك المرنم.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أن أصواتهم خرجت الى وجه الأرض كلها.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80279">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Anon de </a:t>
                      </a:r>
                      <a:r>
                        <a:rPr kumimoji="0" lang="en-US" sz="3600" b="0" i="0" u="none" strike="noStrike" cap="none" normalizeH="0" baseline="0" dirty="0" err="1">
                          <a:ln>
                            <a:noFill/>
                          </a:ln>
                          <a:solidFill>
                            <a:srgbClr val="FFFF00"/>
                          </a:solidFill>
                          <a:effectLst/>
                          <a:latin typeface="Coptic1" pitchFamily="2" charset="0"/>
                          <a:cs typeface="Arial" charset="0"/>
                        </a:rPr>
                        <a:t>hwn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pihumnodoc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 </a:t>
                      </a:r>
                      <a:r>
                        <a:rPr kumimoji="0" lang="en-US" sz="3600" b="0" i="0" u="none" strike="noStrike" cap="none" normalizeH="0" baseline="0" dirty="0" err="1">
                          <a:ln>
                            <a:noFill/>
                          </a:ln>
                          <a:solidFill>
                            <a:srgbClr val="FFFF00"/>
                          </a:solidFill>
                          <a:effectLst/>
                          <a:latin typeface="Coptic1" pitchFamily="2" charset="0"/>
                          <a:cs typeface="Arial" charset="0"/>
                        </a:rPr>
                        <a:t>pouq~rwou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senaf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m~p~kahi</a:t>
                      </a:r>
                      <a:r>
                        <a:rPr kumimoji="0" lang="en-US" sz="3600" b="0" i="0" u="none" strike="noStrike" cap="none" normalizeH="0" baseline="0" dirty="0">
                          <a:ln>
                            <a:noFill/>
                          </a:ln>
                          <a:solidFill>
                            <a:srgbClr val="FFFF00"/>
                          </a:solidFill>
                          <a:effectLst/>
                          <a:latin typeface="Coptic1" pitchFamily="2" charset="0"/>
                          <a:cs typeface="Arial" charset="0"/>
                        </a:rPr>
                        <a:t> t/rf.</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vieux&#10;&#10;Description générée automatiquement">
            <a:extLst>
              <a:ext uri="{FF2B5EF4-FFF2-40B4-BE49-F238E27FC236}">
                <a16:creationId xmlns:a16="http://schemas.microsoft.com/office/drawing/2014/main" id="{A497E110-0F4D-4A77-BB0B-6DF9EF75145A}"/>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4" b="98125" l="1042" r="99653">
                        <a14:foregroundMark x1="6771" y1="95729" x2="21701" y2="32917"/>
                        <a14:foregroundMark x1="21701" y1="32917" x2="57639" y2="13125"/>
                        <a14:foregroundMark x1="57639" y1="13125" x2="84896" y2="58125"/>
                        <a14:foregroundMark x1="84896" y1="58125" x2="63194" y2="88646"/>
                        <a14:foregroundMark x1="63194" y1="88646" x2="21007" y2="70521"/>
                        <a14:foregroundMark x1="21007" y1="70521" x2="4679" y2="28403"/>
                        <a14:foregroundMark x1="7173" y1="24865" x2="33681" y2="5313"/>
                        <a14:foregroundMark x1="33681" y1="5313" x2="62912" y2="7179"/>
                        <a14:foregroundMark x1="86039" y1="14535" x2="97743" y2="35521"/>
                        <a14:foregroundMark x1="97743" y1="35521" x2="86111" y2="94375"/>
                        <a14:foregroundMark x1="86111" y1="94375" x2="27951" y2="97396"/>
                        <a14:foregroundMark x1="27951" y1="97396" x2="79688" y2="99688"/>
                        <a14:foregroundMark x1="79688" y1="99688" x2="93229" y2="72083"/>
                        <a14:foregroundMark x1="93229" y1="72083" x2="53125" y2="87708"/>
                        <a14:foregroundMark x1="53125" y1="87708" x2="20833" y2="60417"/>
                        <a14:foregroundMark x1="20833" y1="60417" x2="39757" y2="30521"/>
                        <a14:foregroundMark x1="39757" y1="30521" x2="51910" y2="80417"/>
                        <a14:foregroundMark x1="51910" y1="80417" x2="31250" y2="42188"/>
                        <a14:foregroundMark x1="31250" y1="42188" x2="52778" y2="18333"/>
                        <a14:foregroundMark x1="20139" y1="11667" x2="67882" y2="10521"/>
                        <a14:foregroundMark x1="67882" y1="10521" x2="75174" y2="39792"/>
                        <a14:foregroundMark x1="75174" y1="39792" x2="29340" y2="32083"/>
                        <a14:foregroundMark x1="29340" y1="32083" x2="61458" y2="10208"/>
                        <a14:foregroundMark x1="61458" y1="10208" x2="35764" y2="36354"/>
                        <a14:foregroundMark x1="35764" y1="36354" x2="36458" y2="7813"/>
                        <a14:foregroundMark x1="36458" y1="7813" x2="80382" y2="21563"/>
                        <a14:foregroundMark x1="80382" y1="21563" x2="92361" y2="49583"/>
                        <a14:foregroundMark x1="92361" y1="49583" x2="74306" y2="21458"/>
                        <a14:foregroundMark x1="74306" y1="21458" x2="27431" y2="16771"/>
                        <a14:foregroundMark x1="27431" y1="16771" x2="3819" y2="54063"/>
                        <a14:foregroundMark x1="4132" y1="60274" x2="5556" y2="88542"/>
                        <a14:foregroundMark x1="3819" y1="54063" x2="4072" y2="59094"/>
                        <a14:foregroundMark x1="5556" y1="88542" x2="5035" y2="56667"/>
                        <a14:foregroundMark x1="5035" y1="56667" x2="8681" y2="90208"/>
                        <a14:foregroundMark x1="8681" y1="90208" x2="9028" y2="31146"/>
                        <a14:foregroundMark x1="27951" y1="8021" x2="64706" y2="7749"/>
                        <a14:foregroundMark x1="39063" y1="7813" x2="56547" y2="5171"/>
                        <a14:foregroundMark x1="47617" y1="3946" x2="38194" y2="33021"/>
                        <a14:foregroundMark x1="38194" y1="33021" x2="43576" y2="65625"/>
                        <a14:foregroundMark x1="43576" y1="65625" x2="49306" y2="37188"/>
                        <a14:foregroundMark x1="49306" y1="37188" x2="87674" y2="21667"/>
                        <a14:foregroundMark x1="87674" y1="21667" x2="68576" y2="46979"/>
                        <a14:foregroundMark x1="68576" y1="46979" x2="63194" y2="25313"/>
                        <a14:foregroundMark x1="57813" y1="56667" x2="57118" y2="52083"/>
                        <a14:foregroundMark x1="3014" y1="59082" x2="10243" y2="22500"/>
                        <a14:foregroundMark x1="6076" y1="30625" x2="3931" y2="59092"/>
                        <a14:foregroundMark x1="3272" y1="88375" x2="66319" y2="94375"/>
                        <a14:foregroundMark x1="66319" y1="94375" x2="10764" y2="96979"/>
                        <a14:foregroundMark x1="10764" y1="96979" x2="59722" y2="90833"/>
                        <a14:foregroundMark x1="59722" y1="90833" x2="8681" y2="83646"/>
                        <a14:foregroundMark x1="8681" y1="83646" x2="54514" y2="78021"/>
                        <a14:foregroundMark x1="54514" y1="78021" x2="92361" y2="96563"/>
                        <a14:foregroundMark x1="92361" y1="96563" x2="43229" y2="97396"/>
                        <a14:foregroundMark x1="43229" y1="97396" x2="94792" y2="95938"/>
                        <a14:foregroundMark x1="94792" y1="95938" x2="44444" y2="98542"/>
                        <a14:foregroundMark x1="44444" y1="98542" x2="95147" y2="99439"/>
                        <a14:foregroundMark x1="95154" y1="99145" x2="51910" y2="92708"/>
                        <a14:foregroundMark x1="51910" y1="92708" x2="95411" y2="87073"/>
                        <a14:foregroundMark x1="95423" y1="86519" x2="46875" y2="81250"/>
                        <a14:foregroundMark x1="46875" y1="81250" x2="92882" y2="83542"/>
                        <a14:foregroundMark x1="92882" y1="83542" x2="28299" y2="77813"/>
                        <a14:foregroundMark x1="28299" y1="77813" x2="82292" y2="74063"/>
                        <a14:foregroundMark x1="82292" y1="74063" x2="35764" y2="71771"/>
                        <a14:foregroundMark x1="35764" y1="71771" x2="89583" y2="65521"/>
                        <a14:foregroundMark x1="89583" y1="65521" x2="14410" y2="68646"/>
                        <a14:foregroundMark x1="14410" y1="68646" x2="86285" y2="71250"/>
                        <a14:foregroundMark x1="86285" y1="71250" x2="16146" y2="75417"/>
                        <a14:foregroundMark x1="16146" y1="75417" x2="85764" y2="77708"/>
                        <a14:foregroundMark x1="85764" y1="77708" x2="27778" y2="79271"/>
                        <a14:foregroundMark x1="27778" y1="79271" x2="79167" y2="83333"/>
                        <a14:foregroundMark x1="79167" y1="83333" x2="8854" y2="80417"/>
                        <a14:foregroundMark x1="8854" y1="80417" x2="67014" y2="83021"/>
                        <a14:foregroundMark x1="67014" y1="83021" x2="15625" y2="78333"/>
                        <a14:foregroundMark x1="15625" y1="78333" x2="95746" y2="71352"/>
                        <a14:foregroundMark x1="95753" y1="71038" x2="10764" y2="70938"/>
                        <a14:foregroundMark x1="10764" y1="70938" x2="81250" y2="67708"/>
                        <a14:foregroundMark x1="81250" y1="67708" x2="11632" y2="64583"/>
                        <a14:foregroundMark x1="11632" y1="64583" x2="79340" y2="65208"/>
                        <a14:foregroundMark x1="79340" y1="65208" x2="5208" y2="62604"/>
                        <a14:foregroundMark x1="5208" y1="62604" x2="86979" y2="63542"/>
                        <a14:foregroundMark x1="86979" y1="63542" x2="15451" y2="60521"/>
                        <a14:foregroundMark x1="15451" y1="60521" x2="78646" y2="63438"/>
                        <a14:foregroundMark x1="78646" y1="63438" x2="4167" y2="57188"/>
                        <a14:foregroundMark x1="73785" y1="91771" x2="20139" y2="94792"/>
                        <a14:foregroundMark x1="20139" y1="94792" x2="88194" y2="98438"/>
                        <a14:foregroundMark x1="88194" y1="98438" x2="31250" y2="98021"/>
                        <a14:foregroundMark x1="31250" y1="98021" x2="92535" y2="98229"/>
                        <a14:foregroundMark x1="92535" y1="98229" x2="6771" y2="97292"/>
                        <a14:foregroundMark x1="97403" y1="59155" x2="95313" y2="33125"/>
                        <a14:foregroundMark x1="2899" y1="59081" x2="6920" y2="25225"/>
                        <a14:foregroundMark x1="3819" y1="32917" x2="14410" y2="18958"/>
                        <a14:foregroundMark x1="9474" y1="21603" x2="48958" y2="5000"/>
                        <a14:foregroundMark x1="48958" y1="5000" x2="51424" y2="4468"/>
                        <a14:foregroundMark x1="39063" y1="3125" x2="13877" y2="15598"/>
                        <a14:foregroundMark x1="59149" y1="5528" x2="73090" y2="9583"/>
                        <a14:foregroundMark x1="76042" y1="11146" x2="57490" y2="5300"/>
                        <a14:foregroundMark x1="50521" y1="1458" x2="50521" y2="1458"/>
                        <a14:foregroundMark x1="50521" y1="1458" x2="50521" y2="1458"/>
                        <a14:foregroundMark x1="52257" y1="1771" x2="51563" y2="1667"/>
                        <a14:foregroundMark x1="51910" y1="1771" x2="51910" y2="1771"/>
                        <a14:foregroundMark x1="65258" y1="6366" x2="84201" y2="15000"/>
                        <a14:foregroundMark x1="74306" y1="8646" x2="74231" y2="8585"/>
                        <a14:foregroundMark x1="76215" y1="9583" x2="74875" y2="8750"/>
                        <a14:foregroundMark x1="90278" y1="79271" x2="94792" y2="90208"/>
                        <a14:foregroundMark x1="45139" y1="3438" x2="44792" y2="2708"/>
                        <a14:foregroundMark x1="44271" y1="2500" x2="77604" y2="8646"/>
                        <a14:foregroundMark x1="73264" y1="7813" x2="45142" y2="1923"/>
                        <a14:foregroundMark x1="62500" y1="4375" x2="46875" y2="1250"/>
                        <a14:backgroundMark x1="12326" y1="15104" x2="4167" y2="23438"/>
                        <a14:backgroundMark x1="11806" y1="13750" x2="347" y2="30000"/>
                        <a14:backgroundMark x1="1215" y1="59062" x2="174" y2="93125"/>
                        <a14:backgroundMark x1="98958" y1="59167" x2="98090" y2="99896"/>
                        <a14:backgroundMark x1="89583" y1="14479" x2="83890" y2="12668"/>
                        <a14:backgroundMark x1="63859" y1="3656" x2="63194" y2="3438"/>
                        <a14:backgroundMark x1="68889" y1="5310" x2="64798" y2="3965"/>
                        <a14:backgroundMark x1="95833" y1="14167" x2="78036" y2="8316"/>
                        <a14:backgroundMark x1="46359" y1="664" x2="43750" y2="0"/>
                        <a14:backgroundMark x1="85938" y1="10729" x2="77640" y2="8619"/>
                        <a14:backgroundMark x1="69886" y1="4985" x2="63368" y2="2083"/>
                        <a14:backgroundMark x1="90278" y1="14063" x2="77791" y2="8503"/>
                        <a14:backgroundMark x1="77880" y1="6968" x2="67188" y2="0"/>
                        <a14:backgroundMark x1="93403" y1="17083" x2="78917" y2="7643"/>
                        <a14:backgroundMark x1="79239" y1="7218" x2="76042" y2="5625"/>
                        <a14:backgroundMark x1="86285" y1="10729" x2="79381" y2="7289"/>
                        <a14:backgroundMark x1="84549" y1="10000" x2="78027" y2="8323"/>
                        <a14:backgroundMark x1="37413" y1="1196" x2="30208" y2="208"/>
                        <a14:backgroundMark x1="34896" y1="2604" x2="34896" y2="2604"/>
                        <a14:backgroundMark x1="35069" y1="2604" x2="47569" y2="0"/>
                        <a14:backgroundMark x1="44792" y1="417" x2="17535" y2="833"/>
                        <a14:backgroundMark x1="66146" y1="1458" x2="56944" y2="0"/>
                      </a14:backgroundRemoval>
                    </a14:imgEffect>
                  </a14:imgLayer>
                </a14:imgProps>
              </a:ext>
              <a:ext uri="{28A0092B-C50C-407E-A947-70E740481C1C}">
                <a14:useLocalDpi xmlns:a14="http://schemas.microsoft.com/office/drawing/2010/main" val="0"/>
              </a:ext>
            </a:extLst>
          </a:blip>
          <a:stretch>
            <a:fillRect/>
          </a:stretch>
        </p:blipFill>
        <p:spPr>
          <a:xfrm>
            <a:off x="7848600" y="2984499"/>
            <a:ext cx="1295400" cy="2159001"/>
          </a:xfrm>
          <a:prstGeom prst="round2SameRect">
            <a:avLst>
              <a:gd name="adj1" fmla="val 50000"/>
              <a:gd name="adj2" fmla="val 0"/>
            </a:avLst>
          </a:prstGeom>
        </p:spPr>
      </p:pic>
    </p:spTree>
    <p:extLst>
      <p:ext uri="{BB962C8B-B14F-4D97-AF65-F5344CB8AC3E}">
        <p14:creationId xmlns:p14="http://schemas.microsoft.com/office/powerpoint/2010/main" val="3581859328"/>
      </p:ext>
    </p:extLst>
  </p:cSld>
  <p:clrMapOvr>
    <a:masterClrMapping/>
  </p:clrMapOvr>
  <p:transition/>
</p:sld>
</file>

<file path=ppt/slides/slide1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65817" name="Group 25"/>
          <p:cNvGraphicFramePr>
            <a:graphicFrameLocks noGrp="1"/>
          </p:cNvGraphicFramePr>
          <p:nvPr>
            <p:extLst>
              <p:ext uri="{D42A27DB-BD31-4B8C-83A1-F6EECF244321}">
                <p14:modId xmlns:p14="http://schemas.microsoft.com/office/powerpoint/2010/main" val="3105741609"/>
              </p:ext>
            </p:extLst>
          </p:nvPr>
        </p:nvGraphicFramePr>
        <p:xfrm>
          <a:off x="0" y="165099"/>
          <a:ext cx="9144000" cy="4233057"/>
        </p:xfrm>
        <a:graphic>
          <a:graphicData uri="http://schemas.openxmlformats.org/drawingml/2006/table">
            <a:tbl>
              <a:tblPr/>
              <a:tblGrid>
                <a:gridCol w="5530850">
                  <a:extLst>
                    <a:ext uri="{9D8B030D-6E8A-4147-A177-3AD203B41FA5}">
                      <a16:colId xmlns:a16="http://schemas.microsoft.com/office/drawing/2014/main" val="20000"/>
                    </a:ext>
                  </a:extLst>
                </a:gridCol>
                <a:gridCol w="3613150">
                  <a:extLst>
                    <a:ext uri="{9D8B030D-6E8A-4147-A177-3AD203B41FA5}">
                      <a16:colId xmlns:a16="http://schemas.microsoft.com/office/drawing/2014/main" val="20001"/>
                    </a:ext>
                  </a:extLst>
                </a:gridCol>
              </a:tblGrid>
              <a:tr h="1640733">
                <a:tc>
                  <a:txBody>
                    <a:bodyPr/>
                    <a:lstStyle/>
                    <a:p>
                      <a:pPr algn="ctr"/>
                      <a:r>
                        <a:rPr lang="fr-FR" sz="2400" b="0" i="0" u="none" strike="noStrike" kern="1200" baseline="0" dirty="0">
                          <a:solidFill>
                            <a:schemeClr val="tx1"/>
                          </a:solidFill>
                          <a:latin typeface="+mn-lt"/>
                          <a:ea typeface="+mn-ea"/>
                          <a:cs typeface="+mn-cs"/>
                        </a:rPr>
                        <a:t>Implorez le Seigneur pour nous </a:t>
                      </a:r>
                    </a:p>
                    <a:p>
                      <a:pPr algn="ctr"/>
                      <a:r>
                        <a:rPr lang="fr-FR" sz="2400" b="0" i="0" u="none" strike="noStrike" kern="1200" baseline="0" dirty="0">
                          <a:solidFill>
                            <a:schemeClr val="tx1"/>
                          </a:solidFill>
                          <a:latin typeface="+mn-lt"/>
                          <a:ea typeface="+mn-ea"/>
                          <a:cs typeface="+mn-cs"/>
                        </a:rPr>
                        <a:t>ô mes seigneurs et pères les apôtres, </a:t>
                      </a:r>
                    </a:p>
                    <a:p>
                      <a:pPr algn="ctr"/>
                      <a:r>
                        <a:rPr lang="fr-FR" sz="2400" b="0" i="0" u="none" strike="noStrike" kern="1200" baseline="0" dirty="0">
                          <a:solidFill>
                            <a:schemeClr val="tx1"/>
                          </a:solidFill>
                          <a:latin typeface="+mn-lt"/>
                          <a:ea typeface="+mn-ea"/>
                          <a:cs typeface="+mn-cs"/>
                        </a:rPr>
                        <a:t>notre père Pierre et notre maître Paul, </a:t>
                      </a:r>
                    </a:p>
                    <a:p>
                      <a:pPr algn="ctr"/>
                      <a:r>
                        <a:rPr lang="fr-FR" sz="2400" b="0" i="0" u="none" strike="noStrike" kern="1200" baseline="0" dirty="0">
                          <a:solidFill>
                            <a:schemeClr val="tx1"/>
                          </a:solidFill>
                          <a:latin typeface="+mn-lt"/>
                          <a:ea typeface="+mn-ea"/>
                          <a:cs typeface="+mn-cs"/>
                        </a:rPr>
                        <a:t>pour qu’Il nous pardonne nos péchés.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أطلبا عنا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سيدى </a:t>
                      </a:r>
                      <a:r>
                        <a:rPr kumimoji="0" lang="ar-SA" sz="2800" b="0" i="0" u="none" strike="noStrike" cap="none" normalizeH="0" baseline="0" dirty="0" err="1">
                          <a:ln>
                            <a:noFill/>
                          </a:ln>
                          <a:solidFill>
                            <a:schemeClr val="tx1"/>
                          </a:solidFill>
                          <a:effectLst/>
                          <a:latin typeface="Arial" charset="0"/>
                          <a:cs typeface="Arial" charset="0"/>
                        </a:rPr>
                        <a:t>الأباء</a:t>
                      </a:r>
                      <a:r>
                        <a:rPr kumimoji="0" lang="ar-SA" sz="2800" b="0" i="0" u="none" strike="noStrike" cap="none" normalizeH="0" baseline="0" dirty="0">
                          <a:ln>
                            <a:noFill/>
                          </a:ln>
                          <a:solidFill>
                            <a:schemeClr val="tx1"/>
                          </a:solidFill>
                          <a:effectLst/>
                          <a:latin typeface="Arial" charset="0"/>
                          <a:cs typeface="Arial" charset="0"/>
                        </a:rPr>
                        <a:t> الرسل</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أبانا بطرس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ومعلمنا بولس ليغفر...</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08327">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Petroc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pencaq</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nennoubi</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73ED0AA0-EF45-4B06-85F4-84C8923495E6}"/>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DFB43ED4-8098-4A4E-8BDF-F6A1F0AA7CDF}"/>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767897134"/>
      </p:ext>
    </p:extLst>
  </p:cSld>
  <p:clrMapOvr>
    <a:masterClrMapping/>
  </p:clrMapOvr>
  <p:transition/>
</p:sld>
</file>

<file path=ppt/slides/slide1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48901" name="Group 37"/>
          <p:cNvGraphicFramePr>
            <a:graphicFrameLocks noGrp="1"/>
          </p:cNvGraphicFramePr>
          <p:nvPr>
            <p:extLst>
              <p:ext uri="{D42A27DB-BD31-4B8C-83A1-F6EECF244321}">
                <p14:modId xmlns:p14="http://schemas.microsoft.com/office/powerpoint/2010/main" val="3336751110"/>
              </p:ext>
            </p:extLst>
          </p:nvPr>
        </p:nvGraphicFramePr>
        <p:xfrm>
          <a:off x="0" y="835616"/>
          <a:ext cx="9144000" cy="3648456"/>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385316">
                <a:tc>
                  <a:txBody>
                    <a:bodyPr/>
                    <a:lstStyle/>
                    <a:p>
                      <a:pPr algn="ctr"/>
                      <a:r>
                        <a:rPr lang="fr-FR" sz="2400" b="0" i="0" u="none" strike="noStrike" kern="1200" baseline="0" dirty="0">
                          <a:solidFill>
                            <a:schemeClr val="tx1"/>
                          </a:solidFill>
                          <a:latin typeface="+mn-lt"/>
                          <a:ea typeface="+mn-ea"/>
                          <a:cs typeface="+mn-cs"/>
                        </a:rPr>
                        <a:t>Jean le chaste,</a:t>
                      </a:r>
                    </a:p>
                    <a:p>
                      <a:pPr algn="ctr"/>
                      <a:r>
                        <a:rPr lang="fr-FR" sz="2400" b="0" i="0" u="none" strike="noStrike" kern="1200" baseline="0" dirty="0">
                          <a:solidFill>
                            <a:schemeClr val="tx1"/>
                          </a:solidFill>
                          <a:latin typeface="+mn-lt"/>
                          <a:ea typeface="+mn-ea"/>
                          <a:cs typeface="+mn-cs"/>
                        </a:rPr>
                        <a:t>fils de Zébédée,</a:t>
                      </a:r>
                    </a:p>
                    <a:p>
                      <a:pPr algn="ctr"/>
                      <a:r>
                        <a:rPr lang="fr-FR" sz="2400" b="0" i="0" u="none" strike="noStrike" kern="1200" baseline="0" dirty="0">
                          <a:solidFill>
                            <a:schemeClr val="tx1"/>
                          </a:solidFill>
                          <a:latin typeface="+mn-lt"/>
                          <a:ea typeface="+mn-ea"/>
                          <a:cs typeface="+mn-cs"/>
                        </a:rPr>
                        <a:t>de la maison de </a:t>
                      </a:r>
                      <a:r>
                        <a:rPr lang="fr-FR" sz="2400" b="0" i="0" u="none" strike="noStrike" kern="1200" baseline="0" dirty="0" err="1">
                          <a:solidFill>
                            <a:schemeClr val="tx1"/>
                          </a:solidFill>
                          <a:latin typeface="+mn-lt"/>
                          <a:ea typeface="+mn-ea"/>
                          <a:cs typeface="+mn-cs"/>
                        </a:rPr>
                        <a:t>Bethsaïde</a:t>
                      </a:r>
                      <a:r>
                        <a:rPr lang="fr-FR" sz="2400" b="0" i="0" u="none" strike="noStrike" kern="1200" baseline="0" dirty="0">
                          <a:solidFill>
                            <a:schemeClr val="tx1"/>
                          </a:solidFill>
                          <a:latin typeface="+mn-lt"/>
                          <a:ea typeface="+mn-ea"/>
                          <a:cs typeface="+mn-cs"/>
                        </a:rPr>
                        <a:t>,</a:t>
                      </a:r>
                    </a:p>
                    <a:p>
                      <a:pPr algn="ctr"/>
                      <a:r>
                        <a:rPr lang="fr-FR" sz="2400" b="0" i="0" u="none" strike="noStrike" kern="1200" baseline="0" dirty="0">
                          <a:solidFill>
                            <a:schemeClr val="tx1"/>
                          </a:solidFill>
                          <a:latin typeface="+mn-lt"/>
                          <a:ea typeface="+mn-ea"/>
                          <a:cs typeface="+mn-cs"/>
                        </a:rPr>
                        <a:t>de la tribu de Zabulon.</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يوحنا البتول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ابن </a:t>
                      </a:r>
                      <a:r>
                        <a:rPr kumimoji="0" lang="ar-SA" sz="2800" b="0" i="0" u="none" strike="noStrike" cap="none" normalizeH="0" baseline="0" dirty="0" err="1">
                          <a:ln>
                            <a:noFill/>
                          </a:ln>
                          <a:solidFill>
                            <a:schemeClr val="tx1"/>
                          </a:solidFill>
                          <a:effectLst/>
                          <a:latin typeface="Arial" charset="0"/>
                          <a:cs typeface="Arial" charset="0"/>
                        </a:rPr>
                        <a:t>زبدى</a:t>
                      </a:r>
                      <a:r>
                        <a:rPr kumimoji="0" lang="ar-SA" sz="2800" b="0" i="0" u="none" strike="noStrike" cap="none" normalizeH="0" baseline="0" dirty="0">
                          <a:ln>
                            <a:noFill/>
                          </a:ln>
                          <a:solidFill>
                            <a:schemeClr val="tx1"/>
                          </a:solidFill>
                          <a:effectLst/>
                          <a:latin typeface="Arial" charset="0"/>
                          <a:cs typeface="Arial" charset="0"/>
                        </a:rPr>
                        <a:t>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من أهل بيت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صيدا من سبط </a:t>
                      </a:r>
                      <a:r>
                        <a:rPr kumimoji="0" lang="ar-SA" sz="2800" b="0" i="0" u="none" strike="noStrike" cap="none" normalizeH="0" baseline="0" dirty="0" err="1">
                          <a:ln>
                            <a:noFill/>
                          </a:ln>
                          <a:solidFill>
                            <a:schemeClr val="tx1"/>
                          </a:solidFill>
                          <a:effectLst/>
                          <a:latin typeface="Arial" charset="0"/>
                          <a:cs typeface="Arial" charset="0"/>
                        </a:rPr>
                        <a:t>زبولون</a:t>
                      </a:r>
                      <a:r>
                        <a:rPr kumimoji="0" lang="ar-S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14500">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n~Zebedeoc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nirem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dcaide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t~vul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Zebolon</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48892" name="Group 28"/>
          <p:cNvGraphicFramePr>
            <a:graphicFrameLocks noGrp="1"/>
          </p:cNvGraphicFramePr>
          <p:nvPr/>
        </p:nvGraphicFramePr>
        <p:xfrm>
          <a:off x="1219200" y="-2485"/>
          <a:ext cx="6705600" cy="672084"/>
        </p:xfrm>
        <a:graphic>
          <a:graphicData uri="http://schemas.openxmlformats.org/drawingml/2006/table">
            <a:tbl>
              <a:tblPr/>
              <a:tblGrid>
                <a:gridCol w="67056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saint jean </a:t>
                      </a:r>
                      <a:r>
                        <a:rPr kumimoji="0" lang="en-US" sz="1800" b="0" i="0" u="none" strike="noStrike" cap="none" normalizeH="0" baseline="0" dirty="0" err="1">
                          <a:ln>
                            <a:noFill/>
                          </a:ln>
                          <a:solidFill>
                            <a:schemeClr val="tx1"/>
                          </a:solidFill>
                          <a:effectLst/>
                          <a:latin typeface="Arial" charset="0"/>
                          <a:cs typeface="Arial" charset="0"/>
                        </a:rPr>
                        <a:t>l’evangeliste</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a:t>
                      </a:r>
                      <a:r>
                        <a:rPr kumimoji="0" lang="ar-EG" sz="1800" b="0" i="0" u="none" strike="noStrike" cap="none" normalizeH="0" baseline="0" dirty="0" err="1">
                          <a:ln>
                            <a:noFill/>
                          </a:ln>
                          <a:solidFill>
                            <a:schemeClr val="tx1"/>
                          </a:solidFill>
                          <a:effectLst/>
                          <a:latin typeface="Arial" charset="0"/>
                          <a:cs typeface="Arial" charset="0"/>
                        </a:rPr>
                        <a:t>ماريوحنا</a:t>
                      </a:r>
                      <a:r>
                        <a:rPr kumimoji="0" lang="ar-EG" sz="1800" b="0" i="0" u="none" strike="noStrike" cap="none" normalizeH="0" baseline="0" dirty="0">
                          <a:ln>
                            <a:noFill/>
                          </a:ln>
                          <a:solidFill>
                            <a:schemeClr val="tx1"/>
                          </a:solidFill>
                          <a:effectLst/>
                          <a:latin typeface="Arial" charset="0"/>
                          <a:cs typeface="Arial" charset="0"/>
                        </a:rPr>
                        <a:t> </a:t>
                      </a:r>
                      <a:r>
                        <a:rPr kumimoji="0" lang="ar-EG" sz="1800" b="0" i="0" u="none" strike="noStrike" cap="none" normalizeH="0" baseline="0" dirty="0" err="1">
                          <a:ln>
                            <a:noFill/>
                          </a:ln>
                          <a:solidFill>
                            <a:schemeClr val="tx1"/>
                          </a:solidFill>
                          <a:effectLst/>
                          <a:latin typeface="Arial" charset="0"/>
                          <a:cs typeface="Arial" charset="0"/>
                        </a:rPr>
                        <a:t>الإنجيلى</a:t>
                      </a: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photo, bâtiment, assis, fenêtre&#10;&#10;Description générée automatiquement">
            <a:extLst>
              <a:ext uri="{FF2B5EF4-FFF2-40B4-BE49-F238E27FC236}">
                <a16:creationId xmlns:a16="http://schemas.microsoft.com/office/drawing/2014/main" id="{A87FE90C-B611-428F-A512-8DE6A93126D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68666" y="2946820"/>
            <a:ext cx="1675334" cy="2196680"/>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CBB6AA71-E672-4032-9CAC-C908B6B5B6FE}"/>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338102967"/>
      </p:ext>
    </p:extLst>
  </p:cSld>
  <p:clrMapOvr>
    <a:masterClrMapping/>
  </p:clrMapOvr>
  <p:transition/>
</p:sld>
</file>

<file path=ppt/slides/slide1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50941" name="Group 29"/>
          <p:cNvGraphicFramePr>
            <a:graphicFrameLocks noGrp="1"/>
          </p:cNvGraphicFramePr>
          <p:nvPr>
            <p:extLst>
              <p:ext uri="{D42A27DB-BD31-4B8C-83A1-F6EECF244321}">
                <p14:modId xmlns:p14="http://schemas.microsoft.com/office/powerpoint/2010/main" val="2635731567"/>
              </p:ext>
            </p:extLst>
          </p:nvPr>
        </p:nvGraphicFramePr>
        <p:xfrm>
          <a:off x="0" y="152400"/>
          <a:ext cx="9144000" cy="4460494"/>
        </p:xfrm>
        <a:graphic>
          <a:graphicData uri="http://schemas.openxmlformats.org/drawingml/2006/table">
            <a:tbl>
              <a:tblPr/>
              <a:tblGrid>
                <a:gridCol w="5391150">
                  <a:extLst>
                    <a:ext uri="{9D8B030D-6E8A-4147-A177-3AD203B41FA5}">
                      <a16:colId xmlns:a16="http://schemas.microsoft.com/office/drawing/2014/main" val="20000"/>
                    </a:ext>
                  </a:extLst>
                </a:gridCol>
                <a:gridCol w="3752850">
                  <a:extLst>
                    <a:ext uri="{9D8B030D-6E8A-4147-A177-3AD203B41FA5}">
                      <a16:colId xmlns:a16="http://schemas.microsoft.com/office/drawing/2014/main" val="20001"/>
                    </a:ext>
                  </a:extLst>
                </a:gridCol>
              </a:tblGrid>
              <a:tr h="1656614">
                <a:tc>
                  <a:txBody>
                    <a:bodyPr/>
                    <a:lstStyle/>
                    <a:p>
                      <a:pPr algn="ctr"/>
                      <a:r>
                        <a:rPr lang="fr-FR" sz="2400" b="0" i="0" u="none" strike="noStrike" kern="1200" baseline="0" dirty="0">
                          <a:solidFill>
                            <a:schemeClr val="tx1"/>
                          </a:solidFill>
                          <a:latin typeface="+mn-lt"/>
                          <a:ea typeface="+mn-ea"/>
                          <a:cs typeface="+mn-cs"/>
                        </a:rPr>
                        <a:t>Le Christ l’a choisi,</a:t>
                      </a:r>
                    </a:p>
                    <a:p>
                      <a:pPr algn="ctr"/>
                      <a:r>
                        <a:rPr lang="fr-FR" sz="2400" b="0" i="0" u="none" strike="noStrike" kern="1200" baseline="0" dirty="0">
                          <a:solidFill>
                            <a:schemeClr val="tx1"/>
                          </a:solidFill>
                          <a:latin typeface="+mn-lt"/>
                          <a:ea typeface="+mn-ea"/>
                          <a:cs typeface="+mn-cs"/>
                        </a:rPr>
                        <a:t>et l’a fait disciple</a:t>
                      </a:r>
                    </a:p>
                    <a:p>
                      <a:pPr algn="ctr"/>
                      <a:r>
                        <a:rPr lang="fr-FR" sz="2400" b="0" i="0" u="none" strike="noStrike" kern="1200" baseline="0" dirty="0">
                          <a:solidFill>
                            <a:schemeClr val="tx1"/>
                          </a:solidFill>
                          <a:latin typeface="+mn-lt"/>
                          <a:ea typeface="+mn-ea"/>
                          <a:cs typeface="+mn-cs"/>
                        </a:rPr>
                        <a:t>et apôtre,</a:t>
                      </a:r>
                    </a:p>
                    <a:p>
                      <a:pPr algn="ctr"/>
                      <a:r>
                        <a:rPr lang="fr-FR" sz="2400" b="0" i="0" u="none" strike="noStrike" kern="1200" baseline="0" dirty="0">
                          <a:solidFill>
                            <a:schemeClr val="tx1"/>
                          </a:solidFill>
                          <a:latin typeface="+mn-lt"/>
                          <a:ea typeface="+mn-ea"/>
                          <a:cs typeface="+mn-cs"/>
                        </a:rPr>
                        <a:t>et Il l’aimait beaucoup.</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اختاره المسيح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وصيره تلميذا له ورسولا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وكان يحبه جدا.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0388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afe~roumay</a:t>
                      </a:r>
                      <a:r>
                        <a:rPr kumimoji="0" lang="en-US" sz="3600" b="0" i="0" u="none" strike="noStrike" cap="none" normalizeH="0" baseline="0" dirty="0">
                          <a:ln>
                            <a:noFill/>
                          </a:ln>
                          <a:solidFill>
                            <a:srgbClr val="FFFF00"/>
                          </a:solidFill>
                          <a:effectLst/>
                          <a:latin typeface="Coptic1" pitchFamily="2" charset="0"/>
                          <a:cs typeface="Arial" charset="0"/>
                        </a:rPr>
                        <a:t>/t/c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nafmei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e~masw</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bâtiment, assis, fenêtre&#10;&#10;Description générée automatiquement">
            <a:extLst>
              <a:ext uri="{FF2B5EF4-FFF2-40B4-BE49-F238E27FC236}">
                <a16:creationId xmlns:a16="http://schemas.microsoft.com/office/drawing/2014/main" id="{7A7AE016-B20B-4713-90C1-394DBC7F353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68666" y="2946820"/>
            <a:ext cx="1675334" cy="2196680"/>
          </a:xfrm>
          <a:prstGeom prst="rect">
            <a:avLst/>
          </a:prstGeom>
        </p:spPr>
      </p:pic>
    </p:spTree>
    <p:extLst>
      <p:ext uri="{BB962C8B-B14F-4D97-AF65-F5344CB8AC3E}">
        <p14:creationId xmlns:p14="http://schemas.microsoft.com/office/powerpoint/2010/main" val="2362300868"/>
      </p:ext>
    </p:extLst>
  </p:cSld>
  <p:clrMapOvr>
    <a:masterClrMapping/>
  </p:clrMapOvr>
  <p:transition/>
</p:sld>
</file>

<file path=ppt/slides/slide1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54011" name="Group 27"/>
          <p:cNvGraphicFramePr>
            <a:graphicFrameLocks noGrp="1"/>
          </p:cNvGraphicFramePr>
          <p:nvPr>
            <p:extLst>
              <p:ext uri="{D42A27DB-BD31-4B8C-83A1-F6EECF244321}">
                <p14:modId xmlns:p14="http://schemas.microsoft.com/office/powerpoint/2010/main" val="3179151260"/>
              </p:ext>
            </p:extLst>
          </p:nvPr>
        </p:nvGraphicFramePr>
        <p:xfrm>
          <a:off x="0" y="114301"/>
          <a:ext cx="9144000" cy="4623816"/>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751076">
                <a:tc>
                  <a:txBody>
                    <a:bodyPr/>
                    <a:lstStyle/>
                    <a:p>
                      <a:pPr algn="ctr"/>
                      <a:r>
                        <a:rPr lang="fr-FR" sz="2400" b="0" i="0" u="none" strike="noStrike" kern="1200" baseline="0" dirty="0">
                          <a:solidFill>
                            <a:schemeClr val="tx1"/>
                          </a:solidFill>
                          <a:latin typeface="+mn-lt"/>
                          <a:ea typeface="+mn-ea"/>
                          <a:cs typeface="+mn-cs"/>
                        </a:rPr>
                        <a:t>C’est aussi lui, qui après le souper,</a:t>
                      </a:r>
                    </a:p>
                    <a:p>
                      <a:pPr algn="ctr"/>
                      <a:r>
                        <a:rPr lang="fr-FR" sz="2400" b="0" i="0" u="none" strike="noStrike" kern="1200" baseline="0" dirty="0">
                          <a:solidFill>
                            <a:schemeClr val="tx1"/>
                          </a:solidFill>
                          <a:latin typeface="+mn-lt"/>
                          <a:ea typeface="+mn-ea"/>
                          <a:cs typeface="+mn-cs"/>
                        </a:rPr>
                        <a:t>s’est reposé </a:t>
                      </a:r>
                    </a:p>
                    <a:p>
                      <a:pPr algn="ctr"/>
                      <a:r>
                        <a:rPr lang="fr-FR" sz="2400" b="0" i="0" u="none" strike="noStrike" kern="1200" baseline="0" dirty="0">
                          <a:solidFill>
                            <a:schemeClr val="tx1"/>
                          </a:solidFill>
                          <a:latin typeface="+mn-lt"/>
                          <a:ea typeface="+mn-ea"/>
                          <a:cs typeface="+mn-cs"/>
                        </a:rPr>
                        <a:t>sur le sein de notre Sauveur </a:t>
                      </a:r>
                    </a:p>
                    <a:p>
                      <a:pPr algn="ctr"/>
                      <a:r>
                        <a:rPr lang="fr-FR" sz="2400" b="0" i="0" u="none" strike="noStrike" kern="1200" baseline="0" dirty="0">
                          <a:solidFill>
                            <a:schemeClr val="tx1"/>
                          </a:solidFill>
                          <a:latin typeface="+mn-lt"/>
                          <a:ea typeface="+mn-ea"/>
                          <a:cs typeface="+mn-cs"/>
                        </a:rPr>
                        <a:t>et dis : « Qui Te livrera ?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وهو أيضا بعد العشاء</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اتكأ على صدر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مخلصنا وقال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من هو الذى يسلمك.</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on </a:t>
                      </a:r>
                      <a:r>
                        <a:rPr kumimoji="0" lang="en-US" sz="3600" b="0" i="0" u="none" strike="noStrike" cap="none" normalizeH="0" baseline="0" dirty="0" err="1">
                          <a:ln>
                            <a:noFill/>
                          </a:ln>
                          <a:solidFill>
                            <a:srgbClr val="FFFF00"/>
                          </a:solidFill>
                          <a:effectLst/>
                          <a:latin typeface="Coptic1" pitchFamily="2" charset="0"/>
                          <a:cs typeface="Arial" charset="0"/>
                        </a:rPr>
                        <a:t>menenca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pid</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pnon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afrwteb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y~mectenh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afjoc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eynat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ik</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bâtiment, assis, fenêtre&#10;&#10;Description générée automatiquement">
            <a:extLst>
              <a:ext uri="{FF2B5EF4-FFF2-40B4-BE49-F238E27FC236}">
                <a16:creationId xmlns:a16="http://schemas.microsoft.com/office/drawing/2014/main" id="{6B1F7710-1C3C-4A29-956F-4F4D164586B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66906" y="3206750"/>
            <a:ext cx="1477094" cy="1936750"/>
          </a:xfrm>
          <a:prstGeom prst="rect">
            <a:avLst/>
          </a:prstGeom>
        </p:spPr>
      </p:pic>
    </p:spTree>
    <p:extLst>
      <p:ext uri="{BB962C8B-B14F-4D97-AF65-F5344CB8AC3E}">
        <p14:creationId xmlns:p14="http://schemas.microsoft.com/office/powerpoint/2010/main" val="3468014149"/>
      </p:ext>
    </p:extLst>
  </p:cSld>
  <p:clrMapOvr>
    <a:masterClrMapping/>
  </p:clrMapOvr>
  <p:transition/>
</p:sld>
</file>

<file path=ppt/slides/slide1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56061" name="Group 29"/>
          <p:cNvGraphicFramePr>
            <a:graphicFrameLocks noGrp="1"/>
          </p:cNvGraphicFramePr>
          <p:nvPr>
            <p:extLst>
              <p:ext uri="{D42A27DB-BD31-4B8C-83A1-F6EECF244321}">
                <p14:modId xmlns:p14="http://schemas.microsoft.com/office/powerpoint/2010/main" val="2529044307"/>
              </p:ext>
            </p:extLst>
          </p:nvPr>
        </p:nvGraphicFramePr>
        <p:xfrm>
          <a:off x="0" y="103188"/>
          <a:ext cx="9144000" cy="4589461"/>
        </p:xfrm>
        <a:graphic>
          <a:graphicData uri="http://schemas.openxmlformats.org/drawingml/2006/table">
            <a:tbl>
              <a:tblPr/>
              <a:tblGrid>
                <a:gridCol w="5225143">
                  <a:extLst>
                    <a:ext uri="{9D8B030D-6E8A-4147-A177-3AD203B41FA5}">
                      <a16:colId xmlns:a16="http://schemas.microsoft.com/office/drawing/2014/main" val="20000"/>
                    </a:ext>
                  </a:extLst>
                </a:gridCol>
                <a:gridCol w="3918857">
                  <a:extLst>
                    <a:ext uri="{9D8B030D-6E8A-4147-A177-3AD203B41FA5}">
                      <a16:colId xmlns:a16="http://schemas.microsoft.com/office/drawing/2014/main" val="20001"/>
                    </a:ext>
                  </a:extLst>
                </a:gridCol>
              </a:tblGrid>
              <a:tr h="1989661">
                <a:tc>
                  <a:txBody>
                    <a:bodyPr/>
                    <a:lstStyle/>
                    <a:p>
                      <a:pPr algn="ctr"/>
                      <a:r>
                        <a:rPr lang="fr-FR" sz="2400" b="0" i="0" u="none" strike="noStrike" kern="1200" baseline="0" dirty="0">
                          <a:solidFill>
                            <a:schemeClr val="tx1"/>
                          </a:solidFill>
                          <a:latin typeface="+mn-lt"/>
                          <a:ea typeface="+mn-ea"/>
                          <a:cs typeface="+mn-cs"/>
                        </a:rPr>
                        <a:t>C’est aussi lui dont le Christ parla</a:t>
                      </a:r>
                    </a:p>
                    <a:p>
                      <a:pPr algn="ctr"/>
                      <a:r>
                        <a:rPr lang="fr-FR" sz="2400" b="0" i="0" u="none" strike="noStrike" kern="1200" baseline="0" dirty="0">
                          <a:solidFill>
                            <a:schemeClr val="tx1"/>
                          </a:solidFill>
                          <a:latin typeface="+mn-lt"/>
                          <a:ea typeface="+mn-ea"/>
                          <a:cs typeface="+mn-cs"/>
                        </a:rPr>
                        <a:t>de sa bouche pure </a:t>
                      </a:r>
                    </a:p>
                    <a:p>
                      <a:pPr algn="ctr"/>
                      <a:r>
                        <a:rPr lang="fr-FR" sz="2400" b="0" i="0" u="none" strike="noStrike" kern="1200" baseline="0" dirty="0">
                          <a:solidFill>
                            <a:schemeClr val="tx1"/>
                          </a:solidFill>
                          <a:latin typeface="+mn-lt"/>
                          <a:ea typeface="+mn-ea"/>
                          <a:cs typeface="+mn-cs"/>
                        </a:rPr>
                        <a:t>« Si je veux qu’Il reste jusqu’à mon avènement, que t’importe-t-il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وهو أيضا الذى تكلم من أجله المسيح بفمه الطاهر.</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اذا أردت أن أجعله يبقى لحين </a:t>
                      </a:r>
                      <a:r>
                        <a:rPr kumimoji="0" lang="ar-SA" sz="2800" b="0" i="0" u="none" strike="noStrike" cap="none" normalizeH="0" baseline="0" dirty="0" err="1">
                          <a:ln>
                            <a:noFill/>
                          </a:ln>
                          <a:solidFill>
                            <a:schemeClr val="tx1"/>
                          </a:solidFill>
                          <a:effectLst/>
                          <a:latin typeface="Arial" charset="0"/>
                          <a:cs typeface="Arial" charset="0"/>
                        </a:rPr>
                        <a:t>مجيئى</a:t>
                      </a:r>
                      <a:r>
                        <a:rPr kumimoji="0" lang="ar-SA" sz="2800" b="0" i="0" u="none" strike="noStrike" cap="none" normalizeH="0" baseline="0" dirty="0">
                          <a:ln>
                            <a:noFill/>
                          </a:ln>
                          <a:solidFill>
                            <a:schemeClr val="tx1"/>
                          </a:solidFill>
                          <a:effectLst/>
                          <a:latin typeface="Arial" charset="0"/>
                          <a:cs typeface="Arial" charset="0"/>
                        </a:rPr>
                        <a:t> فماذا لك.</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998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on </a:t>
                      </a:r>
                      <a:r>
                        <a:rPr kumimoji="0" lang="en-US" sz="3600" b="0" i="0" u="none" strike="noStrike" cap="none" normalizeH="0" baseline="0" dirty="0" err="1">
                          <a:ln>
                            <a:noFill/>
                          </a:ln>
                          <a:solidFill>
                            <a:srgbClr val="FFFF00"/>
                          </a:solidFill>
                          <a:effectLst/>
                          <a:latin typeface="Coptic1" pitchFamily="2" charset="0"/>
                          <a:cs typeface="Arial" charset="0"/>
                        </a:rPr>
                        <a:t>e~tafcaji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eyb</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rwf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e~swp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eisanouws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e~vaisa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a~wok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n~cok</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bâtiment, assis, fenêtre&#10;&#10;Description générée automatiquement">
            <a:extLst>
              <a:ext uri="{FF2B5EF4-FFF2-40B4-BE49-F238E27FC236}">
                <a16:creationId xmlns:a16="http://schemas.microsoft.com/office/drawing/2014/main" id="{C23651FC-2617-4B78-B79A-29F2EB52652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68666" y="2946820"/>
            <a:ext cx="1675334" cy="2196680"/>
          </a:xfrm>
          <a:prstGeom prst="rect">
            <a:avLst/>
          </a:prstGeom>
        </p:spPr>
      </p:pic>
    </p:spTree>
    <p:extLst>
      <p:ext uri="{BB962C8B-B14F-4D97-AF65-F5344CB8AC3E}">
        <p14:creationId xmlns:p14="http://schemas.microsoft.com/office/powerpoint/2010/main" val="2975719498"/>
      </p:ext>
    </p:extLst>
  </p:cSld>
  <p:clrMapOvr>
    <a:masterClrMapping/>
  </p:clrMapOvr>
  <p:transition/>
</p:sld>
</file>

<file path=ppt/slides/slide1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58105" name="Group 25"/>
          <p:cNvGraphicFramePr>
            <a:graphicFrameLocks noGrp="1"/>
          </p:cNvGraphicFramePr>
          <p:nvPr>
            <p:extLst>
              <p:ext uri="{D42A27DB-BD31-4B8C-83A1-F6EECF244321}">
                <p14:modId xmlns:p14="http://schemas.microsoft.com/office/powerpoint/2010/main" val="2020199020"/>
              </p:ext>
            </p:extLst>
          </p:nvPr>
        </p:nvGraphicFramePr>
        <p:xfrm>
          <a:off x="0" y="165188"/>
          <a:ext cx="9144000" cy="4623816"/>
        </p:xfrm>
        <a:graphic>
          <a:graphicData uri="http://schemas.openxmlformats.org/drawingml/2006/table">
            <a:tbl>
              <a:tblPr/>
              <a:tblGrid>
                <a:gridCol w="5981700">
                  <a:extLst>
                    <a:ext uri="{9D8B030D-6E8A-4147-A177-3AD203B41FA5}">
                      <a16:colId xmlns:a16="http://schemas.microsoft.com/office/drawing/2014/main" val="20000"/>
                    </a:ext>
                  </a:extLst>
                </a:gridCol>
                <a:gridCol w="3162300">
                  <a:extLst>
                    <a:ext uri="{9D8B030D-6E8A-4147-A177-3AD203B41FA5}">
                      <a16:colId xmlns:a16="http://schemas.microsoft.com/office/drawing/2014/main" val="20001"/>
                    </a:ext>
                  </a:extLst>
                </a:gridCol>
              </a:tblGrid>
              <a:tr h="1751076">
                <a:tc>
                  <a:txBody>
                    <a:bodyPr/>
                    <a:lstStyle/>
                    <a:p>
                      <a:pPr algn="ctr"/>
                      <a:r>
                        <a:rPr lang="fr-FR" sz="2400" b="0" i="0" u="none" strike="noStrike" kern="1200" baseline="0" dirty="0">
                          <a:solidFill>
                            <a:schemeClr val="tx1"/>
                          </a:solidFill>
                          <a:latin typeface="+mn-lt"/>
                          <a:ea typeface="+mn-ea"/>
                          <a:cs typeface="+mn-cs"/>
                        </a:rPr>
                        <a:t>Après trente ans </a:t>
                      </a:r>
                    </a:p>
                    <a:p>
                      <a:pPr algn="ctr"/>
                      <a:r>
                        <a:rPr lang="fr-FR" sz="2400" b="0" i="0" u="none" strike="noStrike" kern="1200" baseline="0" dirty="0">
                          <a:solidFill>
                            <a:schemeClr val="tx1"/>
                          </a:solidFill>
                          <a:latin typeface="+mn-lt"/>
                          <a:ea typeface="+mn-ea"/>
                          <a:cs typeface="+mn-cs"/>
                        </a:rPr>
                        <a:t>de la sainte Résurrection,</a:t>
                      </a:r>
                    </a:p>
                    <a:p>
                      <a:pPr algn="ctr"/>
                      <a:r>
                        <a:rPr lang="fr-FR" sz="2400" b="0" i="0" u="none" strike="noStrike" kern="1200" baseline="0" dirty="0">
                          <a:solidFill>
                            <a:schemeClr val="tx1"/>
                          </a:solidFill>
                          <a:latin typeface="+mn-lt"/>
                          <a:ea typeface="+mn-ea"/>
                          <a:cs typeface="+mn-cs"/>
                        </a:rPr>
                        <a:t>il écrivit son évangile, </a:t>
                      </a:r>
                    </a:p>
                    <a:p>
                      <a:pPr algn="ctr"/>
                      <a:r>
                        <a:rPr lang="fr-FR" sz="2400" b="0" i="0" u="none" strike="noStrike" kern="1200" baseline="0" dirty="0">
                          <a:solidFill>
                            <a:schemeClr val="tx1"/>
                          </a:solidFill>
                          <a:latin typeface="+mn-lt"/>
                          <a:ea typeface="+mn-ea"/>
                          <a:cs typeface="+mn-cs"/>
                        </a:rPr>
                        <a:t>et il en fit sa prédication au monde.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وبعد ثلاثين سنة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للقيامة المقدسة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كتب انجيله.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وكرز به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العالم</a:t>
                      </a:r>
                      <a:r>
                        <a:rPr kumimoji="0" lang="ar-EG"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menenca</a:t>
                      </a:r>
                      <a:r>
                        <a:rPr kumimoji="0" lang="en-US" sz="3600" b="0" i="0" u="none" strike="noStrike" cap="none" normalizeH="0" baseline="0" dirty="0">
                          <a:ln>
                            <a:noFill/>
                          </a:ln>
                          <a:solidFill>
                            <a:srgbClr val="FFFF00"/>
                          </a:solidFill>
                          <a:effectLst/>
                          <a:latin typeface="Coptic1" pitchFamily="2" charset="0"/>
                          <a:cs typeface="Arial" charset="0"/>
                        </a:rPr>
                        <a:t> map </a:t>
                      </a:r>
                      <a:r>
                        <a:rPr kumimoji="0" lang="en-US" sz="3600" b="0" i="0" u="none" strike="noStrike" cap="none" normalizeH="0" baseline="0" dirty="0" err="1">
                          <a:ln>
                            <a:noFill/>
                          </a:ln>
                          <a:solidFill>
                            <a:srgbClr val="FFFF00"/>
                          </a:solidFill>
                          <a:effectLst/>
                          <a:latin typeface="Coptic1" pitchFamily="2" charset="0"/>
                          <a:cs typeface="Arial" charset="0"/>
                        </a:rPr>
                        <a:t>n~rompi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a:t>
                      </a:r>
                      <a:r>
                        <a:rPr kumimoji="0" lang="en-US" sz="3600" b="0" i="0" u="none" strike="noStrike" cap="none" normalizeH="0" baseline="0" dirty="0" err="1">
                          <a:ln>
                            <a:noFill/>
                          </a:ln>
                          <a:solidFill>
                            <a:srgbClr val="FFFF00"/>
                          </a:solidFill>
                          <a:effectLst/>
                          <a:latin typeface="Coptic1" pitchFamily="2" charset="0"/>
                          <a:cs typeface="Arial" charset="0"/>
                        </a:rPr>
                        <a:t>anactacic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afc~qai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m~pefeuaggelion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afhiwis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pikocmoc</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bâtiment, assis, fenêtre&#10;&#10;Description générée automatiquement">
            <a:extLst>
              <a:ext uri="{FF2B5EF4-FFF2-40B4-BE49-F238E27FC236}">
                <a16:creationId xmlns:a16="http://schemas.microsoft.com/office/drawing/2014/main" id="{9630E1AD-6FDF-43A6-BF0F-780E6D66AAE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55518" y="3060700"/>
            <a:ext cx="1588482" cy="2082800"/>
          </a:xfrm>
          <a:prstGeom prst="rect">
            <a:avLst/>
          </a:prstGeom>
        </p:spPr>
      </p:pic>
    </p:spTree>
    <p:extLst>
      <p:ext uri="{BB962C8B-B14F-4D97-AF65-F5344CB8AC3E}">
        <p14:creationId xmlns:p14="http://schemas.microsoft.com/office/powerpoint/2010/main" val="820027326"/>
      </p:ext>
    </p:extLst>
  </p:cSld>
  <p:clrMapOvr>
    <a:masterClrMapping/>
  </p:clrMapOvr>
  <p:transition/>
</p:sld>
</file>

<file path=ppt/slides/slide1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60155" name="Group 27"/>
          <p:cNvGraphicFramePr>
            <a:graphicFrameLocks noGrp="1"/>
          </p:cNvGraphicFramePr>
          <p:nvPr>
            <p:extLst>
              <p:ext uri="{D42A27DB-BD31-4B8C-83A1-F6EECF244321}">
                <p14:modId xmlns:p14="http://schemas.microsoft.com/office/powerpoint/2010/main" val="791410319"/>
              </p:ext>
            </p:extLst>
          </p:nvPr>
        </p:nvGraphicFramePr>
        <p:xfrm>
          <a:off x="0" y="190500"/>
          <a:ext cx="9144000" cy="4538472"/>
        </p:xfrm>
        <a:graphic>
          <a:graphicData uri="http://schemas.openxmlformats.org/drawingml/2006/table">
            <a:tbl>
              <a:tblPr/>
              <a:tblGrid>
                <a:gridCol w="5092700">
                  <a:extLst>
                    <a:ext uri="{9D8B030D-6E8A-4147-A177-3AD203B41FA5}">
                      <a16:colId xmlns:a16="http://schemas.microsoft.com/office/drawing/2014/main" val="20000"/>
                    </a:ext>
                  </a:extLst>
                </a:gridCol>
                <a:gridCol w="4051300">
                  <a:extLst>
                    <a:ext uri="{9D8B030D-6E8A-4147-A177-3AD203B41FA5}">
                      <a16:colId xmlns:a16="http://schemas.microsoft.com/office/drawing/2014/main" val="20001"/>
                    </a:ext>
                  </a:extLst>
                </a:gridCol>
              </a:tblGrid>
              <a:tr h="1677924">
                <a:tc>
                  <a:txBody>
                    <a:bodyPr/>
                    <a:lstStyle/>
                    <a:p>
                      <a:pPr algn="ctr"/>
                      <a:r>
                        <a:rPr lang="fr-FR" sz="2400" b="0" i="0" u="none" strike="noStrike" kern="1200" baseline="0" dirty="0">
                          <a:solidFill>
                            <a:schemeClr val="tx1"/>
                          </a:solidFill>
                          <a:latin typeface="+mn-lt"/>
                          <a:ea typeface="+mn-ea"/>
                          <a:cs typeface="+mn-cs"/>
                        </a:rPr>
                        <a:t>Salut à toi le chaste,</a:t>
                      </a:r>
                    </a:p>
                    <a:p>
                      <a:pPr algn="ctr"/>
                      <a:r>
                        <a:rPr lang="fr-FR" sz="2400" b="0" i="0" u="none" strike="noStrike" kern="1200" baseline="0" dirty="0">
                          <a:solidFill>
                            <a:schemeClr val="tx1"/>
                          </a:solidFill>
                          <a:latin typeface="+mn-lt"/>
                          <a:ea typeface="+mn-ea"/>
                          <a:cs typeface="+mn-cs"/>
                        </a:rPr>
                        <a:t>salut à l’évangéliste,</a:t>
                      </a:r>
                    </a:p>
                    <a:p>
                      <a:pPr algn="ctr"/>
                      <a:r>
                        <a:rPr lang="fr-FR" sz="2400" b="0" i="0" u="none" strike="noStrike" kern="1200" baseline="0" dirty="0">
                          <a:solidFill>
                            <a:schemeClr val="tx1"/>
                          </a:solidFill>
                          <a:latin typeface="+mn-lt"/>
                          <a:ea typeface="+mn-ea"/>
                          <a:cs typeface="+mn-cs"/>
                        </a:rPr>
                        <a:t>salut à l’apôtre du Christ</a:t>
                      </a:r>
                    </a:p>
                    <a:p>
                      <a:pPr algn="ctr"/>
                      <a:r>
                        <a:rPr lang="fr-FR" sz="2400" b="0" i="0" u="none" strike="noStrike" kern="1200" baseline="0" dirty="0">
                          <a:solidFill>
                            <a:schemeClr val="tx1"/>
                          </a:solidFill>
                          <a:latin typeface="+mn-lt"/>
                          <a:ea typeface="+mn-ea"/>
                          <a:cs typeface="+mn-cs"/>
                        </a:rPr>
                        <a:t>et son disciple.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البتول السلام </a:t>
                      </a:r>
                      <a:r>
                        <a:rPr kumimoji="0" lang="ar-SA" sz="2800" b="0" i="0" u="none" strike="noStrike" cap="none" normalizeH="0" baseline="0" dirty="0" err="1">
                          <a:ln>
                            <a:noFill/>
                          </a:ln>
                          <a:solidFill>
                            <a:schemeClr val="tx1"/>
                          </a:solidFill>
                          <a:effectLst/>
                          <a:latin typeface="Arial" charset="0"/>
                          <a:cs typeface="Arial" charset="0"/>
                        </a:rPr>
                        <a:t>للانجيلى</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لرسول</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المسيح وتلميذه.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pieuaggelict</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may/t/c.</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bâtiment, assis, fenêtre&#10;&#10;Description générée automatiquement">
            <a:extLst>
              <a:ext uri="{FF2B5EF4-FFF2-40B4-BE49-F238E27FC236}">
                <a16:creationId xmlns:a16="http://schemas.microsoft.com/office/drawing/2014/main" id="{D79C02B2-A28C-458A-8A2E-40ACBDB3A10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68666" y="2946820"/>
            <a:ext cx="1675334" cy="2196680"/>
          </a:xfrm>
          <a:prstGeom prst="rect">
            <a:avLst/>
          </a:prstGeom>
        </p:spPr>
      </p:pic>
    </p:spTree>
    <p:extLst>
      <p:ext uri="{BB962C8B-B14F-4D97-AF65-F5344CB8AC3E}">
        <p14:creationId xmlns:p14="http://schemas.microsoft.com/office/powerpoint/2010/main" val="322901604"/>
      </p:ext>
    </p:extLst>
  </p:cSld>
  <p:clrMapOvr>
    <a:masterClrMapping/>
  </p:clrMapOvr>
  <p:transition/>
</p:sld>
</file>

<file path=ppt/slides/slide1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62202" name="Group 26"/>
          <p:cNvGraphicFramePr>
            <a:graphicFrameLocks noGrp="1"/>
          </p:cNvGraphicFramePr>
          <p:nvPr>
            <p:extLst>
              <p:ext uri="{D42A27DB-BD31-4B8C-83A1-F6EECF244321}">
                <p14:modId xmlns:p14="http://schemas.microsoft.com/office/powerpoint/2010/main" val="24820550"/>
              </p:ext>
            </p:extLst>
          </p:nvPr>
        </p:nvGraphicFramePr>
        <p:xfrm>
          <a:off x="0" y="273050"/>
          <a:ext cx="9144000" cy="4538472"/>
        </p:xfrm>
        <a:graphic>
          <a:graphicData uri="http://schemas.openxmlformats.org/drawingml/2006/table">
            <a:tbl>
              <a:tblPr/>
              <a:tblGrid>
                <a:gridCol w="5581650">
                  <a:extLst>
                    <a:ext uri="{9D8B030D-6E8A-4147-A177-3AD203B41FA5}">
                      <a16:colId xmlns:a16="http://schemas.microsoft.com/office/drawing/2014/main" val="20000"/>
                    </a:ext>
                  </a:extLst>
                </a:gridCol>
                <a:gridCol w="3562350">
                  <a:extLst>
                    <a:ext uri="{9D8B030D-6E8A-4147-A177-3AD203B41FA5}">
                      <a16:colId xmlns:a16="http://schemas.microsoft.com/office/drawing/2014/main" val="20001"/>
                    </a:ext>
                  </a:extLst>
                </a:gridCol>
              </a:tblGrid>
              <a:tr h="1677924">
                <a:tc>
                  <a:txBody>
                    <a:bodyPr/>
                    <a:lstStyle/>
                    <a:p>
                      <a:pPr algn="ctr"/>
                      <a:r>
                        <a:rPr lang="fr-FR" sz="2400" b="0" i="0" u="none" strike="noStrike" kern="1200" baseline="0" dirty="0">
                          <a:solidFill>
                            <a:schemeClr val="tx1"/>
                          </a:solidFill>
                          <a:latin typeface="+mn-lt"/>
                          <a:ea typeface="+mn-ea"/>
                          <a:cs typeface="+mn-cs"/>
                        </a:rPr>
                        <a:t>Heureux es-tu en vérité,</a:t>
                      </a:r>
                    </a:p>
                    <a:p>
                      <a:pPr algn="ctr"/>
                      <a:r>
                        <a:rPr lang="fr-FR" sz="2400" b="0" i="0" u="none" strike="noStrike" kern="1200" baseline="0" dirty="0">
                          <a:solidFill>
                            <a:schemeClr val="tx1"/>
                          </a:solidFill>
                          <a:latin typeface="+mn-lt"/>
                          <a:ea typeface="+mn-ea"/>
                          <a:cs typeface="+mn-cs"/>
                        </a:rPr>
                        <a:t>bien-aimé du Christ,</a:t>
                      </a:r>
                    </a:p>
                    <a:p>
                      <a:pPr algn="ctr"/>
                      <a:r>
                        <a:rPr lang="fr-FR" sz="2400" b="0" i="0" u="none" strike="noStrike" kern="1200" baseline="0" dirty="0">
                          <a:solidFill>
                            <a:schemeClr val="tx1"/>
                          </a:solidFill>
                          <a:latin typeface="+mn-lt"/>
                          <a:ea typeface="+mn-ea"/>
                          <a:cs typeface="+mn-cs"/>
                        </a:rPr>
                        <a:t>Jean le véritable élu,</a:t>
                      </a:r>
                    </a:p>
                    <a:p>
                      <a:pPr algn="ctr"/>
                      <a:r>
                        <a:rPr lang="fr-FR" sz="2400" b="0" i="0" u="none" strike="noStrike" kern="1200" baseline="0" dirty="0">
                          <a:solidFill>
                            <a:schemeClr val="tx1"/>
                          </a:solidFill>
                          <a:latin typeface="+mn-lt"/>
                          <a:ea typeface="+mn-ea"/>
                          <a:cs typeface="+mn-cs"/>
                        </a:rPr>
                        <a:t>fils de Zébédée.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طوباك بالحقيقة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ياحبيب</a:t>
                      </a:r>
                      <a:r>
                        <a:rPr kumimoji="0" lang="ar-SA" sz="2800" b="0" i="0" u="none" strike="noStrike" cap="none" normalizeH="0" baseline="0" dirty="0">
                          <a:ln>
                            <a:noFill/>
                          </a:ln>
                          <a:solidFill>
                            <a:schemeClr val="tx1"/>
                          </a:solidFill>
                          <a:effectLst/>
                          <a:latin typeface="Arial" charset="0"/>
                          <a:cs typeface="Arial" charset="0"/>
                        </a:rPr>
                        <a:t> المسيح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يوحنا المختار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الحقيقى</a:t>
                      </a:r>
                      <a:r>
                        <a:rPr kumimoji="0" lang="ar-SA" sz="2800" b="0" i="0" u="none" strike="noStrike" cap="none" normalizeH="0" baseline="0" dirty="0">
                          <a:ln>
                            <a:noFill/>
                          </a:ln>
                          <a:solidFill>
                            <a:schemeClr val="tx1"/>
                          </a:solidFill>
                          <a:effectLst/>
                          <a:latin typeface="Arial" charset="0"/>
                          <a:cs typeface="Arial" charset="0"/>
                        </a:rPr>
                        <a:t> ابن </a:t>
                      </a:r>
                      <a:r>
                        <a:rPr kumimoji="0" lang="ar-SA" sz="2800" b="0" i="0" u="none" strike="noStrike" cap="none" normalizeH="0" baseline="0" dirty="0" err="1">
                          <a:ln>
                            <a:noFill/>
                          </a:ln>
                          <a:solidFill>
                            <a:schemeClr val="tx1"/>
                          </a:solidFill>
                          <a:effectLst/>
                          <a:latin typeface="Arial" charset="0"/>
                          <a:cs typeface="Arial" charset="0"/>
                        </a:rPr>
                        <a:t>زبدى</a:t>
                      </a:r>
                      <a:r>
                        <a:rPr kumimoji="0" lang="ar-S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Wouniatk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pimenrit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n~Zebedeoc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bâtiment, assis, fenêtre&#10;&#10;Description générée automatiquement">
            <a:extLst>
              <a:ext uri="{FF2B5EF4-FFF2-40B4-BE49-F238E27FC236}">
                <a16:creationId xmlns:a16="http://schemas.microsoft.com/office/drawing/2014/main" id="{78307DE8-DB1D-481B-8E80-D722725EF31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68666" y="2946820"/>
            <a:ext cx="1675334" cy="2196680"/>
          </a:xfrm>
          <a:prstGeom prst="rect">
            <a:avLst/>
          </a:prstGeom>
        </p:spPr>
      </p:pic>
    </p:spTree>
    <p:extLst>
      <p:ext uri="{BB962C8B-B14F-4D97-AF65-F5344CB8AC3E}">
        <p14:creationId xmlns:p14="http://schemas.microsoft.com/office/powerpoint/2010/main" val="3153574917"/>
      </p:ext>
    </p:extLst>
  </p:cSld>
  <p:clrMapOvr>
    <a:masterClrMapping/>
  </p:clrMapOvr>
  <p:transition/>
</p:sld>
</file>

<file path=ppt/slides/slide1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64251" name="Group 27"/>
          <p:cNvGraphicFramePr>
            <a:graphicFrameLocks noGrp="1"/>
          </p:cNvGraphicFramePr>
          <p:nvPr>
            <p:extLst>
              <p:ext uri="{D42A27DB-BD31-4B8C-83A1-F6EECF244321}">
                <p14:modId xmlns:p14="http://schemas.microsoft.com/office/powerpoint/2010/main" val="2831845626"/>
              </p:ext>
            </p:extLst>
          </p:nvPr>
        </p:nvGraphicFramePr>
        <p:xfrm>
          <a:off x="-1" y="0"/>
          <a:ext cx="9143999" cy="4713574"/>
        </p:xfrm>
        <a:graphic>
          <a:graphicData uri="http://schemas.openxmlformats.org/drawingml/2006/table">
            <a:tbl>
              <a:tblPr/>
              <a:tblGrid>
                <a:gridCol w="5740401">
                  <a:extLst>
                    <a:ext uri="{9D8B030D-6E8A-4147-A177-3AD203B41FA5}">
                      <a16:colId xmlns:a16="http://schemas.microsoft.com/office/drawing/2014/main" val="20000"/>
                    </a:ext>
                  </a:extLst>
                </a:gridCol>
                <a:gridCol w="3403598">
                  <a:extLst>
                    <a:ext uri="{9D8B030D-6E8A-4147-A177-3AD203B41FA5}">
                      <a16:colId xmlns:a16="http://schemas.microsoft.com/office/drawing/2014/main" val="20001"/>
                    </a:ext>
                  </a:extLst>
                </a:gridCol>
              </a:tblGrid>
              <a:tr h="2070928">
                <a:tc>
                  <a:txBody>
                    <a:bodyPr/>
                    <a:lstStyle/>
                    <a:p>
                      <a:pPr algn="ctr"/>
                      <a:r>
                        <a:rPr lang="fr-FR" sz="2400" b="0" i="0" u="none" strike="noStrike" kern="1200" baseline="0" dirty="0">
                          <a:solidFill>
                            <a:schemeClr val="tx1"/>
                          </a:solidFill>
                          <a:latin typeface="+mn-lt"/>
                          <a:ea typeface="+mn-ea"/>
                          <a:cs typeface="+mn-cs"/>
                        </a:rPr>
                        <a:t>Implore le Seigneur pour nous,</a:t>
                      </a:r>
                    </a:p>
                    <a:p>
                      <a:pPr algn="ctr"/>
                      <a:r>
                        <a:rPr lang="fr-FR" sz="2400" b="0" i="0" u="none" strike="noStrike" kern="1200" baseline="0" dirty="0">
                          <a:solidFill>
                            <a:schemeClr val="tx1"/>
                          </a:solidFill>
                          <a:latin typeface="+mn-lt"/>
                          <a:ea typeface="+mn-ea"/>
                          <a:cs typeface="+mn-cs"/>
                        </a:rPr>
                        <a:t>le chaste évangéliste,</a:t>
                      </a:r>
                    </a:p>
                    <a:p>
                      <a:pPr algn="ctr"/>
                      <a:r>
                        <a:rPr lang="fr-FR" sz="2400" b="0" i="0" u="none" strike="noStrike" kern="1200" baseline="0" dirty="0">
                          <a:solidFill>
                            <a:schemeClr val="tx1"/>
                          </a:solidFill>
                          <a:latin typeface="+mn-lt"/>
                          <a:ea typeface="+mn-ea"/>
                          <a:cs typeface="+mn-cs"/>
                        </a:rPr>
                        <a:t>Jean l’apôtre, </a:t>
                      </a:r>
                    </a:p>
                    <a:p>
                      <a:pPr algn="ctr"/>
                      <a:r>
                        <a:rPr lang="fr-FR" sz="2400" b="0" i="0" u="none" strike="noStrike" kern="1200" baseline="0" dirty="0">
                          <a:solidFill>
                            <a:schemeClr val="tx1"/>
                          </a:solidFill>
                          <a:latin typeface="+mn-lt"/>
                          <a:ea typeface="+mn-ea"/>
                          <a:cs typeface="+mn-cs"/>
                        </a:rPr>
                        <a:t>pour qu’Il nous pardonne nos péchés.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أطلب عنا أيها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البتول </a:t>
                      </a:r>
                      <a:r>
                        <a:rPr kumimoji="0" lang="ar-SA" sz="2800" b="0" i="0" u="none" strike="noStrike" cap="none" normalizeH="0" baseline="0" dirty="0" err="1">
                          <a:ln>
                            <a:noFill/>
                          </a:ln>
                          <a:solidFill>
                            <a:schemeClr val="tx1"/>
                          </a:solidFill>
                          <a:effectLst/>
                          <a:latin typeface="Arial" charset="0"/>
                          <a:cs typeface="Arial" charset="0"/>
                        </a:rPr>
                        <a:t>الانجيلى</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يوحنا الرسول</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ليغفر...</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4264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piparyenoc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n~euaggelict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11" name="Action Button: Custom 10">
            <a:hlinkClick r:id="rId3" action="ppaction://hlinksldjump" highlightClick="1"/>
          </p:cNvPr>
          <p:cNvSpPr/>
          <p:nvPr/>
        </p:nvSpPr>
        <p:spPr bwMode="auto">
          <a:xfrm>
            <a:off x="1727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0" name="AutoShape 20">
            <a:hlinkClick r:id="rId4" action="ppaction://hlinksldjump" highlightClick="1"/>
            <a:extLst>
              <a:ext uri="{FF2B5EF4-FFF2-40B4-BE49-F238E27FC236}">
                <a16:creationId xmlns:a16="http://schemas.microsoft.com/office/drawing/2014/main" id="{131B4183-5D26-4BAB-90B9-7DD9A5B04FF1}"/>
              </a:ext>
            </a:extLst>
          </p:cNvPr>
          <p:cNvSpPr>
            <a:spLocks noChangeArrowheads="1"/>
          </p:cNvSpPr>
          <p:nvPr/>
        </p:nvSpPr>
        <p:spPr bwMode="auto">
          <a:xfrm>
            <a:off x="-1" y="3423885"/>
            <a:ext cx="1497117" cy="40524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St Georges</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مار جرجس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4">
            <a:hlinkClick r:id="rId5" action="ppaction://hlinksldjump" highlightClick="1"/>
            <a:extLst>
              <a:ext uri="{FF2B5EF4-FFF2-40B4-BE49-F238E27FC236}">
                <a16:creationId xmlns:a16="http://schemas.microsoft.com/office/drawing/2014/main" id="{156C6E36-C8B7-4940-AA04-5E94756A1DCD}"/>
              </a:ext>
            </a:extLst>
          </p:cNvPr>
          <p:cNvSpPr>
            <a:spLocks noChangeArrowheads="1"/>
          </p:cNvSpPr>
          <p:nvPr/>
        </p:nvSpPr>
        <p:spPr bwMode="auto">
          <a:xfrm>
            <a:off x="316" y="3875721"/>
            <a:ext cx="1504634" cy="42767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الأمير تادرس الشاطبى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2" name="AutoShape 36">
            <a:hlinkClick r:id="rId6" action="ppaction://hlinksldjump" highlightClick="1"/>
            <a:extLst>
              <a:ext uri="{FF2B5EF4-FFF2-40B4-BE49-F238E27FC236}">
                <a16:creationId xmlns:a16="http://schemas.microsoft.com/office/drawing/2014/main" id="{BDA37C61-5E74-4622-BA8E-1E3E6A0B73BD}"/>
              </a:ext>
            </a:extLst>
          </p:cNvPr>
          <p:cNvSpPr>
            <a:spLocks noChangeArrowheads="1"/>
          </p:cNvSpPr>
          <p:nvPr/>
        </p:nvSpPr>
        <p:spPr bwMode="auto">
          <a:xfrm>
            <a:off x="-1" y="4796314"/>
            <a:ext cx="1497117" cy="35147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St-Mina</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مار مينا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3" name="AutoShape 54">
            <a:hlinkClick r:id="rId7" action="ppaction://hlinksldjump" highlightClick="1"/>
            <a:extLst>
              <a:ext uri="{FF2B5EF4-FFF2-40B4-BE49-F238E27FC236}">
                <a16:creationId xmlns:a16="http://schemas.microsoft.com/office/drawing/2014/main" id="{60568A25-A1F5-4657-9CDD-17A0AC8AA44A}"/>
              </a:ext>
            </a:extLst>
          </p:cNvPr>
          <p:cNvSpPr>
            <a:spLocks noChangeArrowheads="1"/>
          </p:cNvSpPr>
          <p:nvPr/>
        </p:nvSpPr>
        <p:spPr bwMode="auto">
          <a:xfrm>
            <a:off x="-1" y="4328190"/>
            <a:ext cx="1497117" cy="42767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فيلوباتير مرقوريوس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4" name="AutoShape 24">
            <a:hlinkClick r:id="rId8" action="ppaction://hlinksldjump" highlightClick="1"/>
            <a:extLst>
              <a:ext uri="{FF2B5EF4-FFF2-40B4-BE49-F238E27FC236}">
                <a16:creationId xmlns:a16="http://schemas.microsoft.com/office/drawing/2014/main" id="{A58A563D-BF32-43A9-8CB4-1D586DB68456}"/>
              </a:ext>
            </a:extLst>
          </p:cNvPr>
          <p:cNvSpPr>
            <a:spLocks noChangeArrowheads="1"/>
          </p:cNvSpPr>
          <p:nvPr/>
        </p:nvSpPr>
        <p:spPr bwMode="auto">
          <a:xfrm>
            <a:off x="5817993"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5" name="AutoShape 24">
            <a:hlinkClick r:id="rId9" action="ppaction://hlinksldjump" highlightClick="1"/>
            <a:extLst>
              <a:ext uri="{FF2B5EF4-FFF2-40B4-BE49-F238E27FC236}">
                <a16:creationId xmlns:a16="http://schemas.microsoft.com/office/drawing/2014/main" id="{26D8215D-4E33-49FE-9FD9-47705995F418}"/>
              </a:ext>
            </a:extLst>
          </p:cNvPr>
          <p:cNvSpPr>
            <a:spLocks noChangeArrowheads="1"/>
          </p:cNvSpPr>
          <p:nvPr/>
        </p:nvSpPr>
        <p:spPr bwMode="auto">
          <a:xfrm>
            <a:off x="8026399"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0" name="Image 9" descr="Une image contenant photo, bâtiment, assis, fenêtre&#10;&#10;Description générée automatiquement">
            <a:extLst>
              <a:ext uri="{FF2B5EF4-FFF2-40B4-BE49-F238E27FC236}">
                <a16:creationId xmlns:a16="http://schemas.microsoft.com/office/drawing/2014/main" id="{7C68DD97-47C2-4666-A5A8-385578CB67CE}"/>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806568" y="2768599"/>
            <a:ext cx="1337431" cy="1753625"/>
          </a:xfrm>
          <a:prstGeom prst="rect">
            <a:avLst/>
          </a:prstGeom>
        </p:spPr>
      </p:pic>
    </p:spTree>
    <p:extLst>
      <p:ext uri="{BB962C8B-B14F-4D97-AF65-F5344CB8AC3E}">
        <p14:creationId xmlns:p14="http://schemas.microsoft.com/office/powerpoint/2010/main" val="3889152614"/>
      </p:ext>
    </p:extLst>
  </p:cSld>
  <p:clrMapOvr>
    <a:masterClrMapping/>
  </p:clrMapOvr>
  <p:transition/>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88020" name="Group 20"/>
          <p:cNvGraphicFramePr>
            <a:graphicFrameLocks noGrp="1"/>
          </p:cNvGraphicFramePr>
          <p:nvPr>
            <p:ph type="tbl" idx="1"/>
            <p:extLst>
              <p:ext uri="{D42A27DB-BD31-4B8C-83A1-F6EECF244321}">
                <p14:modId xmlns:p14="http://schemas.microsoft.com/office/powerpoint/2010/main" val="1974909824"/>
              </p:ext>
            </p:extLst>
          </p:nvPr>
        </p:nvGraphicFramePr>
        <p:xfrm>
          <a:off x="0" y="63500"/>
          <a:ext cx="9143999" cy="4762500"/>
        </p:xfrm>
        <a:graphic>
          <a:graphicData uri="http://schemas.openxmlformats.org/drawingml/2006/table">
            <a:tbl>
              <a:tblPr/>
              <a:tblGrid>
                <a:gridCol w="5695950">
                  <a:extLst>
                    <a:ext uri="{9D8B030D-6E8A-4147-A177-3AD203B41FA5}">
                      <a16:colId xmlns:a16="http://schemas.microsoft.com/office/drawing/2014/main" val="20000"/>
                    </a:ext>
                  </a:extLst>
                </a:gridCol>
                <a:gridCol w="3448049">
                  <a:extLst>
                    <a:ext uri="{9D8B030D-6E8A-4147-A177-3AD203B41FA5}">
                      <a16:colId xmlns:a16="http://schemas.microsoft.com/office/drawing/2014/main" val="20001"/>
                    </a:ext>
                  </a:extLst>
                </a:gridCol>
              </a:tblGrid>
              <a:tr h="4491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CA" sz="2200" kern="1200" dirty="0">
                          <a:solidFill>
                            <a:schemeClr val="tx1"/>
                          </a:solidFill>
                          <a:latin typeface="+mn-lt"/>
                          <a:ea typeface="+mn-ea"/>
                          <a:cs typeface="+mn-cs"/>
                        </a:rPr>
                        <a:t>Maintenant encore nous prions et réclamons dans Ta bonté, O Philanthrope pour Tes serviteurs mes pères, mes frères et ma faiblesse, ceux-ci qui ont incliné leurs têtes devant Ta sainte gloire, accorde-nous Ta miséricorde et coupe tous les liens de nos péchés, et si nous avons péché à Ton égard consciemment ou inconsciemment par  panique ou par faiblesse du cœur, par un acte, ou par une parole ou par rapetissement du cœur.  Toi Seigneur, qui connait les faiblesses des hommes, bon et Philanthrope, O Dieu accorde-nous la rémission de nos péchés. </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EG" sz="2400" b="0" i="0" u="none" strike="noStrike" cap="none" normalizeH="0" baseline="0" dirty="0">
                          <a:ln>
                            <a:noFill/>
                          </a:ln>
                          <a:solidFill>
                            <a:schemeClr val="tx1"/>
                          </a:solidFill>
                          <a:effectLst/>
                          <a:latin typeface="Arial" charset="0"/>
                          <a:cs typeface="Arial" charset="0"/>
                        </a:rPr>
                        <a:t>الآن أيضاً نسأل ونطلب من صلاحك يا محب البشر عن عبيدك </a:t>
                      </a:r>
                      <a:r>
                        <a:rPr kumimoji="0" lang="ar-EG" sz="2400" b="0" i="0" u="none" strike="noStrike" cap="none" normalizeH="0" baseline="0" dirty="0" err="1">
                          <a:ln>
                            <a:noFill/>
                          </a:ln>
                          <a:solidFill>
                            <a:schemeClr val="tx1"/>
                          </a:solidFill>
                          <a:effectLst/>
                          <a:latin typeface="Arial" charset="0"/>
                          <a:cs typeface="Arial" charset="0"/>
                        </a:rPr>
                        <a:t>آبائى</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وإخواتى</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وضعفى</a:t>
                      </a:r>
                      <a:r>
                        <a:rPr kumimoji="0" lang="ar-EG" sz="2400" b="0" i="0" u="none" strike="noStrike" cap="none" normalizeH="0" baseline="0" dirty="0">
                          <a:ln>
                            <a:noFill/>
                          </a:ln>
                          <a:solidFill>
                            <a:schemeClr val="tx1"/>
                          </a:solidFill>
                          <a:effectLst/>
                          <a:latin typeface="Arial" charset="0"/>
                          <a:cs typeface="Arial" charset="0"/>
                        </a:rPr>
                        <a:t> هؤلاء المنحنين </a:t>
                      </a:r>
                      <a:r>
                        <a:rPr kumimoji="0" lang="ar-EG" sz="2400" b="0" i="0" u="none" strike="noStrike" cap="none" normalizeH="0" baseline="0" dirty="0" err="1">
                          <a:ln>
                            <a:noFill/>
                          </a:ln>
                          <a:solidFill>
                            <a:schemeClr val="tx1"/>
                          </a:solidFill>
                          <a:effectLst/>
                          <a:latin typeface="Arial" charset="0"/>
                          <a:cs typeface="Arial" charset="0"/>
                        </a:rPr>
                        <a:t>برؤسهم</a:t>
                      </a:r>
                      <a:r>
                        <a:rPr kumimoji="0" lang="ar-EG" sz="2400" b="0" i="0" u="none" strike="noStrike" cap="none" normalizeH="0" baseline="0" dirty="0">
                          <a:ln>
                            <a:noFill/>
                          </a:ln>
                          <a:solidFill>
                            <a:schemeClr val="tx1"/>
                          </a:solidFill>
                          <a:effectLst/>
                          <a:latin typeface="Arial" charset="0"/>
                          <a:cs typeface="Arial" charset="0"/>
                        </a:rPr>
                        <a:t> أمام مجدك المقدس</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ارزقنا رحمتك واقطع كل </a:t>
                      </a:r>
                      <a:r>
                        <a:rPr kumimoji="0" lang="ar-EG" sz="2400" b="0" i="0" u="none" strike="noStrike" cap="none" normalizeH="0" baseline="0" dirty="0" err="1">
                          <a:ln>
                            <a:noFill/>
                          </a:ln>
                          <a:solidFill>
                            <a:schemeClr val="tx1"/>
                          </a:solidFill>
                          <a:effectLst/>
                          <a:latin typeface="Arial" charset="0"/>
                          <a:cs typeface="Arial" charset="0"/>
                        </a:rPr>
                        <a:t>رباطات</a:t>
                      </a:r>
                      <a:r>
                        <a:rPr kumimoji="0" lang="ar-EG" sz="2400" b="0" i="0" u="none" strike="noStrike" cap="none" normalizeH="0" baseline="0" dirty="0">
                          <a:ln>
                            <a:noFill/>
                          </a:ln>
                          <a:solidFill>
                            <a:schemeClr val="tx1"/>
                          </a:solidFill>
                          <a:effectLst/>
                          <a:latin typeface="Arial" charset="0"/>
                          <a:cs typeface="Arial" charset="0"/>
                        </a:rPr>
                        <a:t> خطايانا٬ وإن كنا </a:t>
                      </a:r>
                      <a:r>
                        <a:rPr kumimoji="0" lang="ar-EG" sz="2400" b="0" i="0" u="none" strike="noStrike" cap="none" normalizeH="0" baseline="0" dirty="0" err="1">
                          <a:ln>
                            <a:noFill/>
                          </a:ln>
                          <a:solidFill>
                            <a:schemeClr val="tx1"/>
                          </a:solidFill>
                          <a:effectLst/>
                          <a:latin typeface="Arial" charset="0"/>
                          <a:cs typeface="Arial" charset="0"/>
                        </a:rPr>
                        <a:t>اخطأنا</a:t>
                      </a:r>
                      <a:r>
                        <a:rPr kumimoji="0" lang="ar-EG" sz="2400" b="0" i="0" u="none" strike="noStrike" cap="none" normalizeH="0" baseline="0" dirty="0">
                          <a:ln>
                            <a:noFill/>
                          </a:ln>
                          <a:solidFill>
                            <a:schemeClr val="tx1"/>
                          </a:solidFill>
                          <a:effectLst/>
                          <a:latin typeface="Arial" charset="0"/>
                          <a:cs typeface="Arial" charset="0"/>
                        </a:rPr>
                        <a:t> إليك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شئ</a:t>
                      </a:r>
                      <a:r>
                        <a:rPr kumimoji="0" lang="ar-EG" sz="2400" b="0" i="0" u="none" strike="noStrike" cap="none" normalizeH="0" baseline="0" dirty="0">
                          <a:ln>
                            <a:noFill/>
                          </a:ln>
                          <a:solidFill>
                            <a:schemeClr val="tx1"/>
                          </a:solidFill>
                          <a:effectLst/>
                          <a:latin typeface="Arial" charset="0"/>
                          <a:cs typeface="Arial" charset="0"/>
                        </a:rPr>
                        <a:t> بعلم أو بغير علم أو بجزع القلب </a:t>
                      </a:r>
                      <a:r>
                        <a:rPr kumimoji="0" lang="ar-EG" sz="2400" b="0" i="0" u="none" strike="noStrike" cap="none" normalizeH="0" baseline="0" dirty="0" err="1">
                          <a:ln>
                            <a:noFill/>
                          </a:ln>
                          <a:solidFill>
                            <a:schemeClr val="tx1"/>
                          </a:solidFill>
                          <a:effectLst/>
                          <a:latin typeface="Arial" charset="0"/>
                          <a:cs typeface="Arial" charset="0"/>
                        </a:rPr>
                        <a:t>أوبالفعل</a:t>
                      </a:r>
                      <a:r>
                        <a:rPr kumimoji="0" lang="ar-EG" sz="2400" b="0" i="0" u="none" strike="noStrike" cap="none" normalizeH="0" baseline="0" dirty="0">
                          <a:ln>
                            <a:noFill/>
                          </a:ln>
                          <a:solidFill>
                            <a:schemeClr val="tx1"/>
                          </a:solidFill>
                          <a:effectLst/>
                          <a:latin typeface="Arial" charset="0"/>
                          <a:cs typeface="Arial" charset="0"/>
                        </a:rPr>
                        <a:t> أو بالقول </a:t>
                      </a:r>
                      <a:r>
                        <a:rPr kumimoji="0" lang="ar-EG" sz="2400" b="0" i="0" u="none" strike="noStrike" cap="none" normalizeH="0" baseline="0" dirty="0" err="1">
                          <a:ln>
                            <a:noFill/>
                          </a:ln>
                          <a:solidFill>
                            <a:schemeClr val="tx1"/>
                          </a:solidFill>
                          <a:effectLst/>
                          <a:latin typeface="Arial" charset="0"/>
                          <a:cs typeface="Arial" charset="0"/>
                        </a:rPr>
                        <a:t>أوبصغر</a:t>
                      </a:r>
                      <a:r>
                        <a:rPr kumimoji="0" lang="ar-EG" sz="2400" b="0" i="0" u="none" strike="noStrike" cap="none" normalizeH="0" baseline="0" dirty="0">
                          <a:ln>
                            <a:noFill/>
                          </a:ln>
                          <a:solidFill>
                            <a:schemeClr val="tx1"/>
                          </a:solidFill>
                          <a:effectLst/>
                          <a:latin typeface="Arial" charset="0"/>
                          <a:cs typeface="Arial" charset="0"/>
                        </a:rPr>
                        <a:t> القلب ٬ فأنت أيها السيد العارف بضعف البشر كصالح ومحب البشر اللهم أنعم علينا بغفران خطايانا .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3" action="ppaction://hlinksldjump" highlightClick="1"/>
            <a:extLst>
              <a:ext uri="{FF2B5EF4-FFF2-40B4-BE49-F238E27FC236}">
                <a16:creationId xmlns:a16="http://schemas.microsoft.com/office/drawing/2014/main" id="{9E8262DF-EE21-4010-AB3E-E67B2D82F67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66313" name="Group 41"/>
          <p:cNvGraphicFramePr>
            <a:graphicFrameLocks noGrp="1"/>
          </p:cNvGraphicFramePr>
          <p:nvPr/>
        </p:nvGraphicFramePr>
        <p:xfrm>
          <a:off x="38100" y="767644"/>
          <a:ext cx="9067800" cy="3941064"/>
        </p:xfrm>
        <a:graphic>
          <a:graphicData uri="http://schemas.openxmlformats.org/drawingml/2006/table">
            <a:tbl>
              <a:tblPr/>
              <a:tblGrid>
                <a:gridCol w="56388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tblGrid>
              <a:tr h="1668780">
                <a:tc>
                  <a:txBody>
                    <a:bodyPr/>
                    <a:lstStyle/>
                    <a:p>
                      <a:pPr algn="ctr"/>
                      <a:r>
                        <a:rPr lang="fr-FR" sz="2400" b="0" i="0" u="none" strike="noStrike" kern="1200" baseline="0" dirty="0">
                          <a:solidFill>
                            <a:schemeClr val="tx1"/>
                          </a:solidFill>
                          <a:latin typeface="+mn-lt"/>
                          <a:ea typeface="+mn-ea"/>
                          <a:cs typeface="+mn-cs"/>
                        </a:rPr>
                        <a:t>Réunissez-vous tous,</a:t>
                      </a:r>
                    </a:p>
                    <a:p>
                      <a:pPr algn="ctr"/>
                      <a:r>
                        <a:rPr lang="fr-FR" sz="2400" b="0" i="0" u="none" strike="noStrike" kern="1200" baseline="0" dirty="0">
                          <a:solidFill>
                            <a:schemeClr val="tx1"/>
                          </a:solidFill>
                          <a:latin typeface="+mn-lt"/>
                          <a:ea typeface="+mn-ea"/>
                          <a:cs typeface="+mn-cs"/>
                        </a:rPr>
                        <a:t>réjouissons-nous en la</a:t>
                      </a:r>
                    </a:p>
                    <a:p>
                      <a:pPr algn="ctr"/>
                      <a:r>
                        <a:rPr lang="fr-FR" sz="2400" b="0" i="0" u="none" strike="noStrike" kern="1200" baseline="0" dirty="0">
                          <a:solidFill>
                            <a:schemeClr val="tx1"/>
                          </a:solidFill>
                          <a:latin typeface="+mn-lt"/>
                          <a:ea typeface="+mn-ea"/>
                          <a:cs typeface="+mn-cs"/>
                        </a:rPr>
                        <a:t>commémoration de</a:t>
                      </a:r>
                    </a:p>
                    <a:p>
                      <a:pPr algn="ctr"/>
                      <a:r>
                        <a:rPr lang="fr-FR" sz="2400" b="0" i="0" u="none" strike="noStrike" kern="1200" baseline="0" dirty="0">
                          <a:solidFill>
                            <a:schemeClr val="tx1"/>
                          </a:solidFill>
                          <a:latin typeface="+mn-lt"/>
                          <a:ea typeface="+mn-ea"/>
                          <a:cs typeface="+mn-cs"/>
                        </a:rPr>
                        <a:t>l’honorable disciple fidèle</a:t>
                      </a:r>
                    </a:p>
                    <a:p>
                      <a:pPr algn="ctr"/>
                      <a:r>
                        <a:rPr lang="fr-FR" sz="2400" b="0" i="0" u="none" strike="noStrike" kern="1200" baseline="0" dirty="0">
                          <a:solidFill>
                            <a:schemeClr val="tx1"/>
                          </a:solidFill>
                          <a:latin typeface="+mn-lt"/>
                          <a:ea typeface="+mn-ea"/>
                          <a:cs typeface="+mn-cs"/>
                        </a:rPr>
                        <a:t>(…) l’apôtre.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اجتمعوا كلكم لنتهلل</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التذكار المكرم</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للتلميذ المؤتمن</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الرسول.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14500">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Ywou</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marenyel</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pierv~meui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ettai</a:t>
                      </a:r>
                      <a:r>
                        <a:rPr kumimoji="0" lang="en-US" sz="3600" b="0" i="0" u="none" strike="noStrike" cap="none" normalizeH="0" baseline="0" dirty="0">
                          <a:ln>
                            <a:noFill/>
                          </a:ln>
                          <a:solidFill>
                            <a:srgbClr val="FFFF00"/>
                          </a:solidFill>
                          <a:effectLst/>
                          <a:latin typeface="Coptic1" pitchFamily="2" charset="0"/>
                          <a:cs typeface="Arial" charset="0"/>
                        </a:rPr>
                        <a:t>/out: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pimay</a:t>
                      </a:r>
                      <a:r>
                        <a:rPr kumimoji="0" lang="en-US" sz="3600" b="0" i="0" u="none" strike="noStrike" cap="none" normalizeH="0" baseline="0" dirty="0">
                          <a:ln>
                            <a:noFill/>
                          </a:ln>
                          <a:solidFill>
                            <a:srgbClr val="FFFF00"/>
                          </a:solidFill>
                          <a:effectLst/>
                          <a:latin typeface="Coptic1" pitchFamily="2" charset="0"/>
                          <a:cs typeface="Arial" charset="0"/>
                        </a:rPr>
                        <a:t>/t/c </a:t>
                      </a:r>
                      <a:r>
                        <a:rPr kumimoji="0" lang="en-US" sz="3600" b="0" i="0" u="none" strike="noStrike" cap="none" normalizeH="0" baseline="0" dirty="0" err="1">
                          <a:ln>
                            <a:noFill/>
                          </a:ln>
                          <a:solidFill>
                            <a:srgbClr val="FFFF00"/>
                          </a:solidFill>
                          <a:effectLst/>
                          <a:latin typeface="Coptic1" pitchFamily="2" charset="0"/>
                          <a:cs typeface="Arial" charset="0"/>
                        </a:rPr>
                        <a:t>etenhot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66286" name="Group 14"/>
          <p:cNvGraphicFramePr>
            <a:graphicFrameLocks noGrp="1"/>
          </p:cNvGraphicFramePr>
          <p:nvPr/>
        </p:nvGraphicFramePr>
        <p:xfrm>
          <a:off x="1104900" y="181975"/>
          <a:ext cx="7010400" cy="342901"/>
        </p:xfrm>
        <a:graphic>
          <a:graphicData uri="http://schemas.openxmlformats.org/drawingml/2006/table">
            <a:tbl>
              <a:tblPr>
                <a:tableStyleId>{2D5ABB26-0587-4C30-8999-92F81FD0307C}</a:tableStyleId>
              </a:tblPr>
              <a:tblGrid>
                <a:gridCol w="7010400">
                  <a:extLst>
                    <a:ext uri="{9D8B030D-6E8A-4147-A177-3AD203B41FA5}">
                      <a16:colId xmlns:a16="http://schemas.microsoft.com/office/drawing/2014/main" val="20000"/>
                    </a:ext>
                  </a:extLst>
                </a:gridCol>
              </a:tblGrid>
              <a:tr h="34290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un </a:t>
                      </a:r>
                      <a:r>
                        <a:rPr kumimoji="0" lang="en-US" sz="1800" u="none" strike="noStrike" cap="none" normalizeH="0" baseline="0" dirty="0" err="1">
                          <a:ln>
                            <a:noFill/>
                          </a:ln>
                          <a:effectLst/>
                        </a:rPr>
                        <a:t>apôtres</a:t>
                      </a:r>
                      <a:r>
                        <a:rPr kumimoji="0" lang="en-US" sz="1800" u="none" strike="noStrike" cap="none" normalizeH="0" baseline="0" dirty="0">
                          <a:ln>
                            <a:noFill/>
                          </a:ln>
                          <a:effectLst/>
                        </a:rPr>
                        <a:t> - </a:t>
                      </a: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لأى تلميذ من الرسل</a:t>
                      </a: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a:extLst>
              <a:ext uri="{FF2B5EF4-FFF2-40B4-BE49-F238E27FC236}">
                <a16:creationId xmlns:a16="http://schemas.microsoft.com/office/drawing/2014/main" id="{6343E656-274A-463D-B371-B0350C22F9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5334" y="3346315"/>
            <a:ext cx="1448666" cy="1797185"/>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2E4C7C19-6FD6-41AE-8617-817D4394A993}"/>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713752488"/>
      </p:ext>
    </p:extLst>
  </p:cSld>
  <p:clrMapOvr>
    <a:masterClrMapping/>
  </p:clrMapOvr>
  <p:transition/>
</p:sld>
</file>

<file path=ppt/slides/slide1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68348" name="Group 28"/>
          <p:cNvGraphicFramePr>
            <a:graphicFrameLocks noGrp="1"/>
          </p:cNvGraphicFramePr>
          <p:nvPr/>
        </p:nvGraphicFramePr>
        <p:xfrm>
          <a:off x="0" y="33338"/>
          <a:ext cx="9144000" cy="4709160"/>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2116836">
                <a:tc>
                  <a:txBody>
                    <a:bodyPr/>
                    <a:lstStyle/>
                    <a:p>
                      <a:pPr algn="ctr"/>
                      <a:r>
                        <a:rPr lang="fr-FR" sz="2400" b="0" i="0" u="none" strike="noStrike" kern="1200" baseline="0" dirty="0">
                          <a:solidFill>
                            <a:schemeClr val="tx1"/>
                          </a:solidFill>
                          <a:latin typeface="+mn-lt"/>
                          <a:ea typeface="+mn-ea"/>
                          <a:cs typeface="+mn-cs"/>
                        </a:rPr>
                        <a:t>Il est devenu pour nous</a:t>
                      </a:r>
                    </a:p>
                    <a:p>
                      <a:pPr algn="ctr"/>
                      <a:r>
                        <a:rPr lang="fr-FR" sz="2400" b="0" i="0" u="none" strike="noStrike" kern="1200" baseline="0" dirty="0">
                          <a:solidFill>
                            <a:schemeClr val="tx1"/>
                          </a:solidFill>
                          <a:latin typeface="+mn-lt"/>
                          <a:ea typeface="+mn-ea"/>
                          <a:cs typeface="+mn-cs"/>
                        </a:rPr>
                        <a:t>un don, par son combat</a:t>
                      </a:r>
                    </a:p>
                    <a:p>
                      <a:pPr algn="ctr"/>
                      <a:r>
                        <a:rPr lang="fr-FR" sz="2400" b="0" i="0" u="none" strike="noStrike" kern="1200" baseline="0" dirty="0">
                          <a:solidFill>
                            <a:schemeClr val="tx1"/>
                          </a:solidFill>
                          <a:latin typeface="+mn-lt"/>
                          <a:ea typeface="+mn-ea"/>
                          <a:cs typeface="+mn-cs"/>
                        </a:rPr>
                        <a:t>élu, et sa grande gloire</a:t>
                      </a:r>
                    </a:p>
                    <a:p>
                      <a:pPr algn="ctr"/>
                      <a:r>
                        <a:rPr lang="fr-FR" sz="2400" b="0" i="0" u="none" strike="noStrike" kern="1200" baseline="0" dirty="0">
                          <a:solidFill>
                            <a:schemeClr val="tx1"/>
                          </a:solidFill>
                          <a:latin typeface="+mn-lt"/>
                          <a:ea typeface="+mn-ea"/>
                          <a:cs typeface="+mn-cs"/>
                        </a:rPr>
                        <a:t>merveilleuse, qui est sur</a:t>
                      </a:r>
                    </a:p>
                    <a:p>
                      <a:pPr algn="ctr"/>
                      <a:r>
                        <a:rPr lang="fr-FR" sz="2400" b="0" i="0" u="none" strike="noStrike" kern="1200" baseline="0" dirty="0">
                          <a:solidFill>
                            <a:schemeClr val="tx1"/>
                          </a:solidFill>
                          <a:latin typeface="+mn-lt"/>
                          <a:ea typeface="+mn-ea"/>
                          <a:cs typeface="+mn-cs"/>
                        </a:rPr>
                        <a:t>toute la terre.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لأنه صار لنا هاديا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بجهاده المختار ومجده العظيم العجيب الكائن</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على الأرض كلها.</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afswpi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aumwit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pefa~gwn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etcwtp</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etsop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 t/rf.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6223426B-4F96-416B-A967-2C36C9B2B13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5334" y="3346315"/>
            <a:ext cx="1448666" cy="1797185"/>
          </a:xfrm>
          <a:prstGeom prst="rect">
            <a:avLst/>
          </a:prstGeom>
        </p:spPr>
      </p:pic>
    </p:spTree>
    <p:extLst>
      <p:ext uri="{BB962C8B-B14F-4D97-AF65-F5344CB8AC3E}">
        <p14:creationId xmlns:p14="http://schemas.microsoft.com/office/powerpoint/2010/main" val="1869192927"/>
      </p:ext>
    </p:extLst>
  </p:cSld>
  <p:clrMapOvr>
    <a:masterClrMapping/>
  </p:clrMapOvr>
  <p:transition/>
</p:sld>
</file>

<file path=ppt/slides/slide1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0398" name="Group 30"/>
          <p:cNvGraphicFramePr>
            <a:graphicFrameLocks noGrp="1"/>
          </p:cNvGraphicFramePr>
          <p:nvPr/>
        </p:nvGraphicFramePr>
        <p:xfrm>
          <a:off x="38100" y="285750"/>
          <a:ext cx="9067800" cy="4489704"/>
        </p:xfrm>
        <a:graphic>
          <a:graphicData uri="http://schemas.openxmlformats.org/drawingml/2006/table">
            <a:tbl>
              <a:tblPr/>
              <a:tblGrid>
                <a:gridCol w="5943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tblGrid>
              <a:tr h="1751076">
                <a:tc>
                  <a:txBody>
                    <a:bodyPr/>
                    <a:lstStyle/>
                    <a:p>
                      <a:pPr algn="ctr"/>
                      <a:r>
                        <a:rPr lang="fr-FR" sz="2400" b="0" i="0" u="none" strike="noStrike" kern="1200" baseline="0" dirty="0">
                          <a:solidFill>
                            <a:schemeClr val="tx1"/>
                          </a:solidFill>
                          <a:latin typeface="+mn-lt"/>
                          <a:ea typeface="+mn-ea"/>
                          <a:cs typeface="+mn-cs"/>
                        </a:rPr>
                        <a:t>Il a confessé du Christ qu’Il</a:t>
                      </a:r>
                    </a:p>
                    <a:p>
                      <a:pPr algn="ctr"/>
                      <a:r>
                        <a:rPr lang="fr-FR" sz="2400" b="0" i="0" u="none" strike="noStrike" kern="1200" baseline="0" dirty="0">
                          <a:solidFill>
                            <a:schemeClr val="tx1"/>
                          </a:solidFill>
                          <a:latin typeface="+mn-lt"/>
                          <a:ea typeface="+mn-ea"/>
                          <a:cs typeface="+mn-cs"/>
                        </a:rPr>
                        <a:t>est le Fils de Dieu, il</a:t>
                      </a:r>
                    </a:p>
                    <a:p>
                      <a:pPr algn="ctr"/>
                      <a:r>
                        <a:rPr lang="fr-FR" sz="2400" b="0" i="0" u="none" strike="noStrike" kern="1200" baseline="0" dirty="0">
                          <a:solidFill>
                            <a:schemeClr val="tx1"/>
                          </a:solidFill>
                          <a:latin typeface="+mn-lt"/>
                          <a:ea typeface="+mn-ea"/>
                          <a:cs typeface="+mn-cs"/>
                        </a:rPr>
                        <a:t>annonça par Son saint</a:t>
                      </a:r>
                    </a:p>
                    <a:p>
                      <a:pPr algn="ctr"/>
                      <a:r>
                        <a:rPr lang="fr-FR" sz="2400" b="0" i="0" u="none" strike="noStrike" kern="1200" baseline="0" dirty="0">
                          <a:solidFill>
                            <a:schemeClr val="tx1"/>
                          </a:solidFill>
                          <a:latin typeface="+mn-lt"/>
                          <a:ea typeface="+mn-ea"/>
                          <a:cs typeface="+mn-cs"/>
                        </a:rPr>
                        <a:t>nom, dans toutes les</a:t>
                      </a:r>
                    </a:p>
                    <a:p>
                      <a:pPr algn="ctr"/>
                      <a:r>
                        <a:rPr lang="fr-FR" sz="2400" b="0" i="0" u="none" strike="noStrike" kern="1200" baseline="0" dirty="0">
                          <a:solidFill>
                            <a:schemeClr val="tx1"/>
                          </a:solidFill>
                          <a:latin typeface="+mn-lt"/>
                          <a:ea typeface="+mn-ea"/>
                          <a:cs typeface="+mn-cs"/>
                        </a:rPr>
                        <a:t>nations.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واعترف بالمسيح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أنه</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ابن الله.</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وبشر باسمه القدوس</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جميع الأمم.</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Afero~mologin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afhiwis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nieynoc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8FCCF55B-3ADF-4365-929B-D2884A08BE8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5334" y="3346315"/>
            <a:ext cx="1448666" cy="1797185"/>
          </a:xfrm>
          <a:prstGeom prst="rect">
            <a:avLst/>
          </a:prstGeom>
        </p:spPr>
      </p:pic>
    </p:spTree>
    <p:extLst>
      <p:ext uri="{BB962C8B-B14F-4D97-AF65-F5344CB8AC3E}">
        <p14:creationId xmlns:p14="http://schemas.microsoft.com/office/powerpoint/2010/main" val="1472313429"/>
      </p:ext>
    </p:extLst>
  </p:cSld>
  <p:clrMapOvr>
    <a:masterClrMapping/>
  </p:clrMapOvr>
  <p:transition/>
</p:sld>
</file>

<file path=ppt/slides/slide1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2448" name="Group 32"/>
          <p:cNvGraphicFramePr>
            <a:graphicFrameLocks noGrp="1"/>
          </p:cNvGraphicFramePr>
          <p:nvPr/>
        </p:nvGraphicFramePr>
        <p:xfrm>
          <a:off x="0" y="33338"/>
          <a:ext cx="9144000" cy="4270248"/>
        </p:xfrm>
        <a:graphic>
          <a:graphicData uri="http://schemas.openxmlformats.org/drawingml/2006/table">
            <a:tbl>
              <a:tblPr/>
              <a:tblGrid>
                <a:gridCol w="5609345">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tblGrid>
              <a:tr h="1677924">
                <a:tc>
                  <a:txBody>
                    <a:bodyPr/>
                    <a:lstStyle/>
                    <a:p>
                      <a:pPr algn="ctr"/>
                      <a:r>
                        <a:rPr lang="fr-FR" sz="2400" b="0" i="0" u="none" strike="noStrike" kern="1200" baseline="0" dirty="0">
                          <a:solidFill>
                            <a:schemeClr val="tx1"/>
                          </a:solidFill>
                          <a:latin typeface="+mn-lt"/>
                          <a:ea typeface="+mn-ea"/>
                          <a:cs typeface="+mn-cs"/>
                        </a:rPr>
                        <a:t>Il acheva son combat</a:t>
                      </a:r>
                    </a:p>
                    <a:p>
                      <a:pPr algn="ctr"/>
                      <a:r>
                        <a:rPr lang="fr-FR" sz="2400" b="0" i="0" u="none" strike="noStrike" kern="1200" baseline="0" dirty="0">
                          <a:solidFill>
                            <a:schemeClr val="tx1"/>
                          </a:solidFill>
                          <a:latin typeface="+mn-lt"/>
                          <a:ea typeface="+mn-ea"/>
                          <a:cs typeface="+mn-cs"/>
                        </a:rPr>
                        <a:t>avec grand courage, et il</a:t>
                      </a:r>
                    </a:p>
                    <a:p>
                      <a:pPr algn="ctr"/>
                      <a:r>
                        <a:rPr lang="fr-FR" sz="2400" b="0" i="0" u="none" strike="noStrike" kern="1200" baseline="0" dirty="0">
                          <a:solidFill>
                            <a:schemeClr val="tx1"/>
                          </a:solidFill>
                          <a:latin typeface="+mn-lt"/>
                          <a:ea typeface="+mn-ea"/>
                          <a:cs typeface="+mn-cs"/>
                        </a:rPr>
                        <a:t>reçut la couronne non</a:t>
                      </a:r>
                    </a:p>
                    <a:p>
                      <a:pPr algn="ctr"/>
                      <a:r>
                        <a:rPr lang="fr-FR" sz="2400" b="0" i="0" u="none" strike="noStrike" kern="1200" baseline="0" dirty="0">
                          <a:solidFill>
                            <a:schemeClr val="tx1"/>
                          </a:solidFill>
                          <a:latin typeface="+mn-lt"/>
                          <a:ea typeface="+mn-ea"/>
                          <a:cs typeface="+mn-cs"/>
                        </a:rPr>
                        <a:t>périssable de l’apostolat.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وأكمل جهاده</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بشجاعة عظيمة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ونال الاكليل غير المضمحل الذى</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للرسولية.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m~pefa~gwn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m~metgenneoc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afervorin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n~atlowm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meta~poctoloc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AD9A02A1-B6C8-4357-A163-2D86955487A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75642" y="3445945"/>
            <a:ext cx="1368357" cy="1697555"/>
          </a:xfrm>
          <a:prstGeom prst="rect">
            <a:avLst/>
          </a:prstGeom>
        </p:spPr>
      </p:pic>
    </p:spTree>
    <p:extLst>
      <p:ext uri="{BB962C8B-B14F-4D97-AF65-F5344CB8AC3E}">
        <p14:creationId xmlns:p14="http://schemas.microsoft.com/office/powerpoint/2010/main" val="3817456899"/>
      </p:ext>
    </p:extLst>
  </p:cSld>
  <p:clrMapOvr>
    <a:masterClrMapping/>
  </p:clrMapOvr>
  <p:transition/>
</p:sld>
</file>

<file path=ppt/slides/slide1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4493" name="Group 29"/>
          <p:cNvGraphicFramePr>
            <a:graphicFrameLocks noGrp="1"/>
          </p:cNvGraphicFramePr>
          <p:nvPr/>
        </p:nvGraphicFramePr>
        <p:xfrm>
          <a:off x="0" y="33338"/>
          <a:ext cx="9144000" cy="4489704"/>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751076">
                <a:tc>
                  <a:txBody>
                    <a:bodyPr/>
                    <a:lstStyle/>
                    <a:p>
                      <a:pPr algn="ctr"/>
                      <a:r>
                        <a:rPr lang="fr-FR" sz="2400" b="0" i="0" u="none" strike="noStrike" kern="1200" baseline="0" dirty="0">
                          <a:solidFill>
                            <a:schemeClr val="tx1"/>
                          </a:solidFill>
                          <a:latin typeface="+mn-lt"/>
                          <a:ea typeface="+mn-ea"/>
                          <a:cs typeface="+mn-cs"/>
                        </a:rPr>
                        <a:t>Il partit aux lieux du repos,</a:t>
                      </a:r>
                    </a:p>
                    <a:p>
                      <a:pPr algn="ctr"/>
                      <a:r>
                        <a:rPr lang="fr-FR" sz="2400" b="0" i="0" u="none" strike="noStrike" kern="1200" baseline="0" dirty="0">
                          <a:solidFill>
                            <a:schemeClr val="tx1"/>
                          </a:solidFill>
                          <a:latin typeface="+mn-lt"/>
                          <a:ea typeface="+mn-ea"/>
                          <a:cs typeface="+mn-cs"/>
                        </a:rPr>
                        <a:t>il siégea avec le Christ, et</a:t>
                      </a:r>
                    </a:p>
                    <a:p>
                      <a:pPr algn="ctr"/>
                      <a:r>
                        <a:rPr lang="fr-FR" sz="2400" b="0" i="0" u="none" strike="noStrike" kern="1200" baseline="0" dirty="0">
                          <a:solidFill>
                            <a:schemeClr val="tx1"/>
                          </a:solidFill>
                          <a:latin typeface="+mn-lt"/>
                          <a:ea typeface="+mn-ea"/>
                          <a:cs typeface="+mn-cs"/>
                        </a:rPr>
                        <a:t>ses compagnons les</a:t>
                      </a:r>
                    </a:p>
                    <a:p>
                      <a:pPr algn="ctr"/>
                      <a:r>
                        <a:rPr lang="fr-FR" sz="2400" b="0" i="0" u="none" strike="noStrike" kern="1200" baseline="0" dirty="0">
                          <a:solidFill>
                            <a:schemeClr val="tx1"/>
                          </a:solidFill>
                          <a:latin typeface="+mn-lt"/>
                          <a:ea typeface="+mn-ea"/>
                          <a:cs typeface="+mn-cs"/>
                        </a:rPr>
                        <a:t>apôtres, au Royaume des</a:t>
                      </a:r>
                    </a:p>
                    <a:p>
                      <a:pPr algn="ctr"/>
                      <a:r>
                        <a:rPr lang="fr-FR" sz="2400" b="0" i="0" u="none" strike="noStrike" kern="1200" baseline="0" dirty="0">
                          <a:solidFill>
                            <a:schemeClr val="tx1"/>
                          </a:solidFill>
                          <a:latin typeface="+mn-lt"/>
                          <a:ea typeface="+mn-ea"/>
                          <a:cs typeface="+mn-cs"/>
                        </a:rPr>
                        <a:t>cieux.</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ومضى إلى مواضع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النياح واتكأ مع المسيح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ورفقائه الرسل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ملكوت السموات.</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Afhwl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e~niman~emton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afrwteb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nefs~v</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y~metouro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DF0FE32B-4010-4A5C-871A-9285C92E02D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26020" y="3508443"/>
            <a:ext cx="1317979" cy="1635057"/>
          </a:xfrm>
          <a:prstGeom prst="rect">
            <a:avLst/>
          </a:prstGeom>
        </p:spPr>
      </p:pic>
    </p:spTree>
    <p:extLst>
      <p:ext uri="{BB962C8B-B14F-4D97-AF65-F5344CB8AC3E}">
        <p14:creationId xmlns:p14="http://schemas.microsoft.com/office/powerpoint/2010/main" val="654782887"/>
      </p:ext>
    </p:extLst>
  </p:cSld>
  <p:clrMapOvr>
    <a:masterClrMapping/>
  </p:clrMapOvr>
  <p:transition/>
</p:sld>
</file>

<file path=ppt/slides/slide1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6537" name="Group 25"/>
          <p:cNvGraphicFramePr>
            <a:graphicFrameLocks noGrp="1"/>
          </p:cNvGraphicFramePr>
          <p:nvPr/>
        </p:nvGraphicFramePr>
        <p:xfrm>
          <a:off x="0" y="33338"/>
          <a:ext cx="9144000" cy="4270248"/>
        </p:xfrm>
        <a:graphic>
          <a:graphicData uri="http://schemas.openxmlformats.org/drawingml/2006/table">
            <a:tbl>
              <a:tblPr/>
              <a:tblGrid>
                <a:gridCol w="6147227">
                  <a:extLst>
                    <a:ext uri="{9D8B030D-6E8A-4147-A177-3AD203B41FA5}">
                      <a16:colId xmlns:a16="http://schemas.microsoft.com/office/drawing/2014/main" val="20000"/>
                    </a:ext>
                  </a:extLst>
                </a:gridCol>
                <a:gridCol w="2996773">
                  <a:extLst>
                    <a:ext uri="{9D8B030D-6E8A-4147-A177-3AD203B41FA5}">
                      <a16:colId xmlns:a16="http://schemas.microsoft.com/office/drawing/2014/main" val="20001"/>
                    </a:ext>
                  </a:extLst>
                </a:gridCol>
              </a:tblGrid>
              <a:tr h="1677924">
                <a:tc>
                  <a:txBody>
                    <a:bodyPr/>
                    <a:lstStyle/>
                    <a:p>
                      <a:pPr algn="ctr"/>
                      <a:r>
                        <a:rPr lang="fr-FR" sz="2400" b="0" i="0" u="none" strike="noStrike" kern="1200" baseline="0" dirty="0">
                          <a:solidFill>
                            <a:schemeClr val="tx1"/>
                          </a:solidFill>
                          <a:latin typeface="+mn-lt"/>
                          <a:ea typeface="+mn-ea"/>
                          <a:cs typeface="+mn-cs"/>
                        </a:rPr>
                        <a:t>Implore le Seigneur pour</a:t>
                      </a:r>
                    </a:p>
                    <a:p>
                      <a:pPr algn="ctr"/>
                      <a:r>
                        <a:rPr lang="fr-FR" sz="2400" b="0" i="0" u="none" strike="noStrike" kern="1200" baseline="0" dirty="0">
                          <a:solidFill>
                            <a:schemeClr val="tx1"/>
                          </a:solidFill>
                          <a:latin typeface="+mn-lt"/>
                          <a:ea typeface="+mn-ea"/>
                          <a:cs typeface="+mn-cs"/>
                        </a:rPr>
                        <a:t>nous, le disciple du Christ,</a:t>
                      </a:r>
                    </a:p>
                    <a:p>
                      <a:pPr algn="ctr"/>
                      <a:r>
                        <a:rPr lang="fr-FR" sz="2400" b="0" i="0" u="none" strike="noStrike" kern="1200" baseline="0" dirty="0">
                          <a:solidFill>
                            <a:schemeClr val="tx1"/>
                          </a:solidFill>
                          <a:latin typeface="+mn-lt"/>
                          <a:ea typeface="+mn-ea"/>
                          <a:cs typeface="+mn-cs"/>
                        </a:rPr>
                        <a:t>(…) l’apôtre, pour qu’Il</a:t>
                      </a:r>
                    </a:p>
                    <a:p>
                      <a:pPr algn="ctr"/>
                      <a:r>
                        <a:rPr lang="fr-FR" sz="2400" b="0" i="0" u="none" strike="noStrike" kern="1200" baseline="0" dirty="0">
                          <a:solidFill>
                            <a:schemeClr val="tx1"/>
                          </a:solidFill>
                          <a:latin typeface="+mn-lt"/>
                          <a:ea typeface="+mn-ea"/>
                          <a:cs typeface="+mn-cs"/>
                        </a:rPr>
                        <a:t>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من الرب عنا يا تلميذ المسيح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الرسول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pimay</a:t>
                      </a:r>
                      <a:r>
                        <a:rPr kumimoji="0" lang="en-US" sz="3600" b="0" i="0" u="none" strike="noStrike" cap="none" normalizeH="0" baseline="0" dirty="0">
                          <a:ln>
                            <a:noFill/>
                          </a:ln>
                          <a:solidFill>
                            <a:srgbClr val="FFFF00"/>
                          </a:solidFill>
                          <a:effectLst/>
                          <a:latin typeface="Coptic1" pitchFamily="2" charset="0"/>
                          <a:cs typeface="Arial" charset="0"/>
                        </a:rPr>
                        <a:t>/t/c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nennoubi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12" name="Action Button: Custom 11">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5" name="AutoShape 20">
            <a:hlinkClick r:id="rId4" action="ppaction://hlinksldjump" highlightClick="1"/>
            <a:extLst>
              <a:ext uri="{FF2B5EF4-FFF2-40B4-BE49-F238E27FC236}">
                <a16:creationId xmlns:a16="http://schemas.microsoft.com/office/drawing/2014/main" id="{6CD18152-99F9-45E8-9878-49C5790095BD}"/>
              </a:ext>
            </a:extLst>
          </p:cNvPr>
          <p:cNvSpPr>
            <a:spLocks noChangeArrowheads="1"/>
          </p:cNvSpPr>
          <p:nvPr/>
        </p:nvSpPr>
        <p:spPr bwMode="auto">
          <a:xfrm>
            <a:off x="7626349" y="2858656"/>
            <a:ext cx="1517650" cy="40524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St-George</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مار جرجس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24">
            <a:hlinkClick r:id="rId5" action="ppaction://hlinksldjump" highlightClick="1"/>
            <a:extLst>
              <a:ext uri="{FF2B5EF4-FFF2-40B4-BE49-F238E27FC236}">
                <a16:creationId xmlns:a16="http://schemas.microsoft.com/office/drawing/2014/main" id="{5F5428D2-31FB-4B9B-A367-6070DB360F6A}"/>
              </a:ext>
            </a:extLst>
          </p:cNvPr>
          <p:cNvSpPr>
            <a:spLocks noChangeArrowheads="1"/>
          </p:cNvSpPr>
          <p:nvPr/>
        </p:nvSpPr>
        <p:spPr bwMode="auto">
          <a:xfrm>
            <a:off x="7626349" y="3310492"/>
            <a:ext cx="1525270" cy="42767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الأمير تادرس الشاطبى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utoShape 36">
            <a:hlinkClick r:id="rId6" action="ppaction://hlinksldjump" highlightClick="1"/>
            <a:extLst>
              <a:ext uri="{FF2B5EF4-FFF2-40B4-BE49-F238E27FC236}">
                <a16:creationId xmlns:a16="http://schemas.microsoft.com/office/drawing/2014/main" id="{8F4974FF-6C94-4E83-9E29-72F49767BEEE}"/>
              </a:ext>
            </a:extLst>
          </p:cNvPr>
          <p:cNvSpPr>
            <a:spLocks noChangeArrowheads="1"/>
          </p:cNvSpPr>
          <p:nvPr/>
        </p:nvSpPr>
        <p:spPr bwMode="auto">
          <a:xfrm>
            <a:off x="7626349" y="4231085"/>
            <a:ext cx="1517650" cy="35147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St-Mina</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مار مينا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3" name="AutoShape 54">
            <a:hlinkClick r:id="rId7" action="ppaction://hlinksldjump" highlightClick="1"/>
            <a:extLst>
              <a:ext uri="{FF2B5EF4-FFF2-40B4-BE49-F238E27FC236}">
                <a16:creationId xmlns:a16="http://schemas.microsoft.com/office/drawing/2014/main" id="{3747A626-2B77-44D9-8100-91581087DE21}"/>
              </a:ext>
            </a:extLst>
          </p:cNvPr>
          <p:cNvSpPr>
            <a:spLocks noChangeArrowheads="1"/>
          </p:cNvSpPr>
          <p:nvPr/>
        </p:nvSpPr>
        <p:spPr bwMode="auto">
          <a:xfrm>
            <a:off x="7626349" y="3762961"/>
            <a:ext cx="1517650" cy="42767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فيلوباتير مرقوريوس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4" name="AutoShape 24">
            <a:hlinkClick r:id="rId8" action="ppaction://hlinksldjump" highlightClick="1"/>
            <a:extLst>
              <a:ext uri="{FF2B5EF4-FFF2-40B4-BE49-F238E27FC236}">
                <a16:creationId xmlns:a16="http://schemas.microsoft.com/office/drawing/2014/main" id="{12C337C2-AB9A-443C-AF9A-657F66E32A9A}"/>
              </a:ext>
            </a:extLst>
          </p:cNvPr>
          <p:cNvSpPr>
            <a:spLocks noChangeArrowheads="1"/>
          </p:cNvSpPr>
          <p:nvPr/>
        </p:nvSpPr>
        <p:spPr bwMode="auto">
          <a:xfrm>
            <a:off x="5817993"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5" name="AutoShape 24">
            <a:hlinkClick r:id="rId9" action="ppaction://hlinksldjump" highlightClick="1"/>
            <a:extLst>
              <a:ext uri="{FF2B5EF4-FFF2-40B4-BE49-F238E27FC236}">
                <a16:creationId xmlns:a16="http://schemas.microsoft.com/office/drawing/2014/main" id="{2D5C8A5D-45DB-4964-A3A5-F75DAC9C8EC5}"/>
              </a:ext>
            </a:extLst>
          </p:cNvPr>
          <p:cNvSpPr>
            <a:spLocks noChangeArrowheads="1"/>
          </p:cNvSpPr>
          <p:nvPr/>
        </p:nvSpPr>
        <p:spPr bwMode="auto">
          <a:xfrm>
            <a:off x="8026399"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531864512"/>
      </p:ext>
    </p:extLst>
  </p:cSld>
  <p:clrMapOvr>
    <a:masterClrMapping/>
  </p:clrMapOvr>
  <p:transition/>
</p:sld>
</file>

<file path=ppt/slides/slide1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84267" name="Group 43"/>
          <p:cNvGraphicFramePr>
            <a:graphicFrameLocks noGrp="1"/>
          </p:cNvGraphicFramePr>
          <p:nvPr>
            <p:extLst>
              <p:ext uri="{D42A27DB-BD31-4B8C-83A1-F6EECF244321}">
                <p14:modId xmlns:p14="http://schemas.microsoft.com/office/powerpoint/2010/main" val="3540094281"/>
              </p:ext>
            </p:extLst>
          </p:nvPr>
        </p:nvGraphicFramePr>
        <p:xfrm>
          <a:off x="0" y="603250"/>
          <a:ext cx="9144000" cy="4192770"/>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82896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Sept années entières,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Saint Georges a enduré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soixante dix rois impies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le jugeant tous les jours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سبع سنين أكملها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 جاورجيوس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a:t>
                      </a:r>
                      <a:r>
                        <a:rPr kumimoji="0" lang="ar-EG" sz="2400" b="0" i="0" u="none" strike="noStrike" cap="none" normalizeH="0" baseline="0" dirty="0">
                          <a:ln>
                            <a:noFill/>
                          </a:ln>
                          <a:solidFill>
                            <a:schemeClr val="tx1"/>
                          </a:solidFill>
                          <a:effectLst/>
                          <a:latin typeface="Arial" charset="0"/>
                          <a:cs typeface="Arial" charset="0"/>
                        </a:rPr>
                        <a:t>سبعون </a:t>
                      </a:r>
                      <a:r>
                        <a:rPr kumimoji="0" lang="ar-SA" sz="2400" b="0" i="0" u="none" strike="noStrike" cap="none" normalizeH="0" baseline="0" dirty="0">
                          <a:ln>
                            <a:noFill/>
                          </a:ln>
                          <a:solidFill>
                            <a:schemeClr val="tx1"/>
                          </a:solidFill>
                          <a:effectLst/>
                          <a:latin typeface="Arial" charset="0"/>
                          <a:cs typeface="Arial" charset="0"/>
                        </a:rPr>
                        <a:t>ملكاً</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منافقين</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 يحكمون عليه كل يوم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380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Sasf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n~rompi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afjokou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Gew~rgioc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pis~be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n~a~nomoc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a:t>
                      </a:r>
                      <a:r>
                        <a:rPr kumimoji="0" lang="en-US" sz="3600" b="0" i="0" u="none" strike="noStrike" cap="none" normalizeH="0" baseline="0" dirty="0">
                          <a:ln>
                            <a:noFill/>
                          </a:ln>
                          <a:solidFill>
                            <a:srgbClr val="FFFF00"/>
                          </a:solidFill>
                          <a:effectLst/>
                          <a:latin typeface="Coptic1" pitchFamily="2" charset="0"/>
                          <a:cs typeface="Arial" charset="0"/>
                        </a:rPr>
                        <a:t>]hap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84252" name="Group 28"/>
          <p:cNvGraphicFramePr>
            <a:graphicFrameLocks noGrp="1"/>
          </p:cNvGraphicFramePr>
          <p:nvPr>
            <p:extLst>
              <p:ext uri="{D42A27DB-BD31-4B8C-83A1-F6EECF244321}">
                <p14:modId xmlns:p14="http://schemas.microsoft.com/office/powerpoint/2010/main" val="1363958851"/>
              </p:ext>
            </p:extLst>
          </p:nvPr>
        </p:nvGraphicFramePr>
        <p:xfrm>
          <a:off x="660400" y="65139"/>
          <a:ext cx="7823200" cy="419100"/>
        </p:xfrm>
        <a:graphic>
          <a:graphicData uri="http://schemas.openxmlformats.org/drawingml/2006/table">
            <a:tbl>
              <a:tblPr>
                <a:tableStyleId>{2D5ABB26-0587-4C30-8999-92F81FD0307C}</a:tableStyleId>
              </a:tblPr>
              <a:tblGrid>
                <a:gridCol w="7823200">
                  <a:extLst>
                    <a:ext uri="{9D8B030D-6E8A-4147-A177-3AD203B41FA5}">
                      <a16:colId xmlns:a16="http://schemas.microsoft.com/office/drawing/2014/main" val="20000"/>
                    </a:ext>
                  </a:extLst>
                </a:gridCol>
              </a:tblGrid>
              <a:tr h="4191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Georges - </a:t>
                      </a: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الشهيد </a:t>
                      </a:r>
                      <a:r>
                        <a:rPr kumimoji="0" lang="ar-EG" sz="1800" u="none" strike="noStrike" cap="none" normalizeH="0" baseline="0" dirty="0" err="1">
                          <a:ln>
                            <a:noFill/>
                          </a:ln>
                          <a:effectLst/>
                        </a:rPr>
                        <a:t>مارجرجس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10F26DDE-F382-4260-88D4-3B800A9724DD}"/>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4" name="Image 3" descr="Une image contenant texte, livre&#10;&#10;Description générée automatiquement">
            <a:extLst>
              <a:ext uri="{FF2B5EF4-FFF2-40B4-BE49-F238E27FC236}">
                <a16:creationId xmlns:a16="http://schemas.microsoft.com/office/drawing/2014/main" id="{7AD23E0B-A75B-48AF-A865-2A00E454A21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38914" y="2885872"/>
            <a:ext cx="1505085" cy="2257628"/>
          </a:xfrm>
          <a:prstGeom prst="rect">
            <a:avLst/>
          </a:prstGeom>
        </p:spPr>
      </p:pic>
    </p:spTree>
    <p:extLst>
      <p:ext uri="{BB962C8B-B14F-4D97-AF65-F5344CB8AC3E}">
        <p14:creationId xmlns:p14="http://schemas.microsoft.com/office/powerpoint/2010/main" val="51844642"/>
      </p:ext>
    </p:extLst>
  </p:cSld>
  <p:clrMapOvr>
    <a:masterClrMapping/>
  </p:clrMapOvr>
  <p:transition/>
</p:sld>
</file>

<file path=ppt/slides/slide1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86306" name="Group 34"/>
          <p:cNvGraphicFramePr>
            <a:graphicFrameLocks noGrp="1"/>
          </p:cNvGraphicFramePr>
          <p:nvPr>
            <p:extLst>
              <p:ext uri="{D42A27DB-BD31-4B8C-83A1-F6EECF244321}">
                <p14:modId xmlns:p14="http://schemas.microsoft.com/office/powerpoint/2010/main" val="910689102"/>
              </p:ext>
            </p:extLst>
          </p:nvPr>
        </p:nvGraphicFramePr>
        <p:xfrm>
          <a:off x="0" y="57150"/>
          <a:ext cx="9144000" cy="4573524"/>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9812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Ils n’ont pas pu détourner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ses idées, ni sa vraie Foi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ni son grand amour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pour le Roi, le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ولم يقدروا أن يميلوا أفكاره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ولا إيمان</a:t>
                      </a:r>
                      <a:r>
                        <a:rPr kumimoji="0" lang="ar-EG" sz="2400" b="0" i="0" u="none" strike="noStrike" cap="none" normalizeH="0" baseline="0" dirty="0">
                          <a:ln>
                            <a:noFill/>
                          </a:ln>
                          <a:solidFill>
                            <a:schemeClr val="tx1"/>
                          </a:solidFill>
                          <a:effectLst/>
                          <a:latin typeface="Arial" charset="0"/>
                          <a:cs typeface="Arial" charset="0"/>
                        </a:rPr>
                        <a:t>ه</a:t>
                      </a:r>
                      <a:r>
                        <a:rPr kumimoji="0" lang="ar-SA" sz="2400" b="0" i="0" u="none" strike="noStrike" cap="none" normalizeH="0" baseline="0" dirty="0">
                          <a:ln>
                            <a:noFill/>
                          </a:ln>
                          <a:solidFill>
                            <a:schemeClr val="tx1"/>
                          </a:solidFill>
                          <a:effectLst/>
                          <a:latin typeface="Arial" charset="0"/>
                          <a:cs typeface="Arial" charset="0"/>
                        </a:rPr>
                        <a:t> المستقيم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ولا عظم محبته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 الملك المسيح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M~pous~vwnh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m~peflogicmoc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oude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etcoutwn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oude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n~a~gap</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livre&#10;&#10;Description générée automatiquement">
            <a:extLst>
              <a:ext uri="{FF2B5EF4-FFF2-40B4-BE49-F238E27FC236}">
                <a16:creationId xmlns:a16="http://schemas.microsoft.com/office/drawing/2014/main" id="{E3417BB4-1E8D-4F7A-A7B2-6166D77ED6B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38914" y="2885872"/>
            <a:ext cx="1505085" cy="2257628"/>
          </a:xfrm>
          <a:prstGeom prst="rect">
            <a:avLst/>
          </a:prstGeom>
        </p:spPr>
      </p:pic>
    </p:spTree>
    <p:extLst>
      <p:ext uri="{BB962C8B-B14F-4D97-AF65-F5344CB8AC3E}">
        <p14:creationId xmlns:p14="http://schemas.microsoft.com/office/powerpoint/2010/main" val="1838889223"/>
      </p:ext>
    </p:extLst>
  </p:cSld>
  <p:clrMapOvr>
    <a:masterClrMapping/>
  </p:clrMapOvr>
  <p:transition/>
</p:sld>
</file>

<file path=ppt/slides/slide1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88348" name="Group 28"/>
          <p:cNvGraphicFramePr>
            <a:graphicFrameLocks noGrp="1"/>
          </p:cNvGraphicFramePr>
          <p:nvPr>
            <p:extLst>
              <p:ext uri="{D42A27DB-BD31-4B8C-83A1-F6EECF244321}">
                <p14:modId xmlns:p14="http://schemas.microsoft.com/office/powerpoint/2010/main" val="2718510362"/>
              </p:ext>
            </p:extLst>
          </p:nvPr>
        </p:nvGraphicFramePr>
        <p:xfrm>
          <a:off x="0" y="114300"/>
          <a:ext cx="9144000" cy="4343400"/>
        </p:xfrm>
        <a:graphic>
          <a:graphicData uri="http://schemas.openxmlformats.org/drawingml/2006/table">
            <a:tbl>
              <a:tblPr/>
              <a:tblGrid>
                <a:gridCol w="5902036">
                  <a:extLst>
                    <a:ext uri="{9D8B030D-6E8A-4147-A177-3AD203B41FA5}">
                      <a16:colId xmlns:a16="http://schemas.microsoft.com/office/drawing/2014/main" val="20000"/>
                    </a:ext>
                  </a:extLst>
                </a:gridCol>
                <a:gridCol w="3241964">
                  <a:extLst>
                    <a:ext uri="{9D8B030D-6E8A-4147-A177-3AD203B41FA5}">
                      <a16:colId xmlns:a16="http://schemas.microsoft.com/office/drawing/2014/main" val="20001"/>
                    </a:ext>
                  </a:extLst>
                </a:gridCol>
              </a:tblGrid>
              <a:tr h="1485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Et il chantait avec David :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toutes les nations m’ont cerné,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mais au nom de Jésus mon Dieu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je les ai détruites.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وكان يرتل مع داود قائلاً: أحاط</a:t>
                      </a:r>
                      <a:r>
                        <a:rPr kumimoji="0" lang="en-C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بي جميع الأمم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لكن بإسم يسوع</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إلهي</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 أنتقمت منهم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Nafer'alin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aukw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nieynoc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alla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Panou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m~p~sis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livre&#10;&#10;Description générée automatiquement">
            <a:extLst>
              <a:ext uri="{FF2B5EF4-FFF2-40B4-BE49-F238E27FC236}">
                <a16:creationId xmlns:a16="http://schemas.microsoft.com/office/drawing/2014/main" id="{2B890291-F357-4452-A4C6-86F7070E5DE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81587" y="3099880"/>
            <a:ext cx="1362412" cy="2043619"/>
          </a:xfrm>
          <a:prstGeom prst="rect">
            <a:avLst/>
          </a:prstGeom>
        </p:spPr>
      </p:pic>
    </p:spTree>
    <p:extLst>
      <p:ext uri="{BB962C8B-B14F-4D97-AF65-F5344CB8AC3E}">
        <p14:creationId xmlns:p14="http://schemas.microsoft.com/office/powerpoint/2010/main" val="4070332582"/>
      </p:ext>
    </p:extLst>
  </p:cSld>
  <p:clrMapOvr>
    <a:masterClrMapping/>
  </p:clrMapOvr>
  <p:transition/>
</p:sld>
</file>

<file path=ppt/slides/slide1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90394" name="Group 26"/>
          <p:cNvGraphicFramePr>
            <a:graphicFrameLocks noGrp="1"/>
          </p:cNvGraphicFramePr>
          <p:nvPr>
            <p:extLst>
              <p:ext uri="{D42A27DB-BD31-4B8C-83A1-F6EECF244321}">
                <p14:modId xmlns:p14="http://schemas.microsoft.com/office/powerpoint/2010/main" val="3939638682"/>
              </p:ext>
            </p:extLst>
          </p:nvPr>
        </p:nvGraphicFramePr>
        <p:xfrm>
          <a:off x="0" y="144018"/>
          <a:ext cx="9144000" cy="4343400"/>
        </p:xfrm>
        <a:graphic>
          <a:graphicData uri="http://schemas.openxmlformats.org/drawingml/2006/table">
            <a:tbl>
              <a:tblPr/>
              <a:tblGrid>
                <a:gridCol w="5579390">
                  <a:extLst>
                    <a:ext uri="{9D8B030D-6E8A-4147-A177-3AD203B41FA5}">
                      <a16:colId xmlns:a16="http://schemas.microsoft.com/office/drawing/2014/main" val="20000"/>
                    </a:ext>
                  </a:extLst>
                </a:gridCol>
                <a:gridCol w="3564610">
                  <a:extLst>
                    <a:ext uri="{9D8B030D-6E8A-4147-A177-3AD203B41FA5}">
                      <a16:colId xmlns:a16="http://schemas.microsoft.com/office/drawing/2014/main" val="20001"/>
                    </a:ext>
                  </a:extLst>
                </a:gridCol>
              </a:tblGrid>
              <a:tr h="1543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Grand est ton honneur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ô mon maître le roi Georges.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Le Christ se réjouit avec toi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dans la Jérusalem céleste.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عظيمة هي كرامتك</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سيدي الملك جاورجيوس</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المسيح يفرح معك</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 أورشليم السمائية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pektaio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Gew~rgioc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Ieroucal</a:t>
                      </a:r>
                      <a:r>
                        <a:rPr kumimoji="0" lang="en-US" sz="3600" b="0" i="0" u="none" strike="noStrike" cap="none" normalizeH="0" baseline="0" dirty="0">
                          <a:ln>
                            <a:noFill/>
                          </a:ln>
                          <a:solidFill>
                            <a:srgbClr val="FFFF00"/>
                          </a:solidFill>
                          <a:effectLst/>
                          <a:latin typeface="Coptic1" pitchFamily="2" charset="0"/>
                          <a:cs typeface="Arial" charset="0"/>
                        </a:rPr>
                        <a:t>/m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livre&#10;&#10;Description générée automatiquement">
            <a:extLst>
              <a:ext uri="{FF2B5EF4-FFF2-40B4-BE49-F238E27FC236}">
                <a16:creationId xmlns:a16="http://schemas.microsoft.com/office/drawing/2014/main" id="{BCF6A23D-835B-4C64-B66D-0B00CE744A7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38914" y="2885872"/>
            <a:ext cx="1505085" cy="2257628"/>
          </a:xfrm>
          <a:prstGeom prst="rect">
            <a:avLst/>
          </a:prstGeom>
        </p:spPr>
      </p:pic>
    </p:spTree>
    <p:extLst>
      <p:ext uri="{BB962C8B-B14F-4D97-AF65-F5344CB8AC3E}">
        <p14:creationId xmlns:p14="http://schemas.microsoft.com/office/powerpoint/2010/main" val="3588134642"/>
      </p:ext>
    </p:extLst>
  </p:cSld>
  <p:clrMapOvr>
    <a:masterClrMapping/>
  </p:clrMapOvr>
  <p:transition/>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0071" name="Group 23"/>
          <p:cNvGraphicFramePr>
            <a:graphicFrameLocks noGrp="1"/>
          </p:cNvGraphicFramePr>
          <p:nvPr>
            <p:ph type="tbl" idx="1"/>
            <p:extLst>
              <p:ext uri="{D42A27DB-BD31-4B8C-83A1-F6EECF244321}">
                <p14:modId xmlns:p14="http://schemas.microsoft.com/office/powerpoint/2010/main" val="3085849550"/>
              </p:ext>
            </p:extLst>
          </p:nvPr>
        </p:nvGraphicFramePr>
        <p:xfrm>
          <a:off x="0" y="412750"/>
          <a:ext cx="9144000" cy="4091940"/>
        </p:xfrm>
        <a:graphic>
          <a:graphicData uri="http://schemas.openxmlformats.org/drawingml/2006/table">
            <a:tbl>
              <a:tblPr/>
              <a:tblGrid>
                <a:gridCol w="5246414">
                  <a:extLst>
                    <a:ext uri="{9D8B030D-6E8A-4147-A177-3AD203B41FA5}">
                      <a16:colId xmlns:a16="http://schemas.microsoft.com/office/drawing/2014/main" val="20000"/>
                    </a:ext>
                  </a:extLst>
                </a:gridCol>
                <a:gridCol w="3897586">
                  <a:extLst>
                    <a:ext uri="{9D8B030D-6E8A-4147-A177-3AD203B41FA5}">
                      <a16:colId xmlns:a16="http://schemas.microsoft.com/office/drawing/2014/main" val="20001"/>
                    </a:ext>
                  </a:extLst>
                </a:gridCol>
              </a:tblGrid>
              <a:tr h="38290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CA" sz="2400" kern="1200" dirty="0">
                          <a:solidFill>
                            <a:schemeClr val="tx1"/>
                          </a:solidFill>
                          <a:latin typeface="+mn-lt"/>
                          <a:ea typeface="+mn-ea"/>
                          <a:cs typeface="+mn-cs"/>
                        </a:rPr>
                        <a:t>Bénis-nous,</a:t>
                      </a:r>
                      <a:r>
                        <a:rPr lang="fr-CA" sz="2400" kern="1200" baseline="0" dirty="0">
                          <a:solidFill>
                            <a:schemeClr val="tx1"/>
                          </a:solidFill>
                          <a:latin typeface="+mn-lt"/>
                          <a:ea typeface="+mn-ea"/>
                          <a:cs typeface="+mn-cs"/>
                        </a:rPr>
                        <a:t> </a:t>
                      </a:r>
                      <a:r>
                        <a:rPr lang="fr-CA" sz="2400" kern="1200" dirty="0">
                          <a:solidFill>
                            <a:schemeClr val="tx1"/>
                          </a:solidFill>
                          <a:latin typeface="+mn-lt"/>
                          <a:ea typeface="+mn-ea"/>
                          <a:cs typeface="+mn-cs"/>
                        </a:rPr>
                        <a:t>purifie-nous,</a:t>
                      </a:r>
                      <a:r>
                        <a:rPr lang="fr-CA" sz="2400" kern="1200" baseline="0" dirty="0">
                          <a:solidFill>
                            <a:schemeClr val="tx1"/>
                          </a:solidFill>
                          <a:latin typeface="+mn-lt"/>
                          <a:ea typeface="+mn-ea"/>
                          <a:cs typeface="+mn-cs"/>
                        </a:rPr>
                        <a:t> </a:t>
                      </a:r>
                      <a:r>
                        <a:rPr lang="fr-CA" sz="2400" kern="1200" dirty="0">
                          <a:solidFill>
                            <a:schemeClr val="tx1"/>
                          </a:solidFill>
                          <a:latin typeface="+mn-lt"/>
                          <a:ea typeface="+mn-ea"/>
                          <a:cs typeface="+mn-cs"/>
                        </a:rPr>
                        <a:t>donne-nous l’absolution</a:t>
                      </a:r>
                      <a:r>
                        <a:rPr lang="fr-CA" sz="2400" b="1" kern="1200" dirty="0">
                          <a:solidFill>
                            <a:schemeClr val="tx1"/>
                          </a:solidFill>
                          <a:latin typeface="+mn-lt"/>
                          <a:ea typeface="+mn-ea"/>
                          <a:cs typeface="+mn-cs"/>
                        </a:rPr>
                        <a:t>,</a:t>
                      </a:r>
                      <a:r>
                        <a:rPr lang="fr-CA" sz="2400" kern="1200" dirty="0">
                          <a:solidFill>
                            <a:schemeClr val="tx1"/>
                          </a:solidFill>
                          <a:latin typeface="+mn-lt"/>
                          <a:ea typeface="+mn-ea"/>
                          <a:cs typeface="+mn-cs"/>
                        </a:rPr>
                        <a:t> et absous tout Ton peuple.  Remplis-nous de Ta crainte, et ressuscite-nous selon Ta sainte volonté. Car Tu es notre Seigneur qui mérite la gloire, la dignité, la richesse et l’adoration avec Ton bon Père et Le Saint Esprit vivifiant et consubstantiel  avec Toi, maintenant, toujours et dans les siècles des siècles.  </a:t>
                      </a:r>
                      <a:r>
                        <a:rPr lang="en-US" sz="2400" kern="1200" dirty="0">
                          <a:solidFill>
                            <a:schemeClr val="tx1"/>
                          </a:solidFill>
                          <a:latin typeface="+mn-lt"/>
                          <a:ea typeface="+mn-ea"/>
                          <a:cs typeface="+mn-cs"/>
                        </a:rPr>
                        <a:t>Amen.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باركنا  طهرنا حاللنا  وحالل سائر شعبك. املأنا من خوفك وقوّمنا إلى إرادتك المقدسة الصالحة ٬ لأنك أنت إلهنا ويليق بك المجد والكرامة والعز والسجود مع أبيك الصالح والروح القدس المحيي المساوي لك الآن وكل أوان وإلى دهر الدهور آمين</a:t>
                      </a:r>
                      <a:r>
                        <a:rPr kumimoji="0" lang="fr-FR"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5">
            <a:hlinkClick r:id="rId3" action="ppaction://hlinksldjump" highlightClick="1"/>
            <a:extLst>
              <a:ext uri="{FF2B5EF4-FFF2-40B4-BE49-F238E27FC236}">
                <a16:creationId xmlns:a16="http://schemas.microsoft.com/office/drawing/2014/main" id="{C362BA2D-8F35-4617-8519-F2B02D2D94E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92440" name="Group 24"/>
          <p:cNvGraphicFramePr>
            <a:graphicFrameLocks noGrp="1"/>
          </p:cNvGraphicFramePr>
          <p:nvPr>
            <p:extLst>
              <p:ext uri="{D42A27DB-BD31-4B8C-83A1-F6EECF244321}">
                <p14:modId xmlns:p14="http://schemas.microsoft.com/office/powerpoint/2010/main" val="2233599500"/>
              </p:ext>
            </p:extLst>
          </p:nvPr>
        </p:nvGraphicFramePr>
        <p:xfrm>
          <a:off x="0" y="114300"/>
          <a:ext cx="9144000" cy="4343400"/>
        </p:xfrm>
        <a:graphic>
          <a:graphicData uri="http://schemas.openxmlformats.org/drawingml/2006/table">
            <a:tbl>
              <a:tblPr/>
              <a:tblGrid>
                <a:gridCol w="5346914">
                  <a:extLst>
                    <a:ext uri="{9D8B030D-6E8A-4147-A177-3AD203B41FA5}">
                      <a16:colId xmlns:a16="http://schemas.microsoft.com/office/drawing/2014/main" val="20000"/>
                    </a:ext>
                  </a:extLst>
                </a:gridCol>
                <a:gridCol w="3797086">
                  <a:extLst>
                    <a:ext uri="{9D8B030D-6E8A-4147-A177-3AD203B41FA5}">
                      <a16:colId xmlns:a16="http://schemas.microsoft.com/office/drawing/2014/main" val="20001"/>
                    </a:ext>
                  </a:extLst>
                </a:gridCol>
              </a:tblGrid>
              <a:tr h="154076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Salut à toi ô martyr,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salut au héros courageux,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salut au persévérant,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mon maître le roi Georges.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لك أيها الشهيد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للشجاع المجاهد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للابس الجهاد</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سيدي الملك جاورجيوس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piswij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n~genneoc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Gew~rgioc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livre&#10;&#10;Description générée automatiquement">
            <a:extLst>
              <a:ext uri="{FF2B5EF4-FFF2-40B4-BE49-F238E27FC236}">
                <a16:creationId xmlns:a16="http://schemas.microsoft.com/office/drawing/2014/main" id="{EE7A5F2B-DB09-4F5D-9ECD-27A0E216447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38914" y="2885872"/>
            <a:ext cx="1505085" cy="2257628"/>
          </a:xfrm>
          <a:prstGeom prst="rect">
            <a:avLst/>
          </a:prstGeom>
        </p:spPr>
      </p:pic>
    </p:spTree>
    <p:extLst>
      <p:ext uri="{BB962C8B-B14F-4D97-AF65-F5344CB8AC3E}">
        <p14:creationId xmlns:p14="http://schemas.microsoft.com/office/powerpoint/2010/main" val="3746700024"/>
      </p:ext>
    </p:extLst>
  </p:cSld>
  <p:clrMapOvr>
    <a:masterClrMapping/>
  </p:clrMapOvr>
  <p:transition/>
</p:sld>
</file>

<file path=ppt/slides/slide1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94488" name="Group 24"/>
          <p:cNvGraphicFramePr>
            <a:graphicFrameLocks noGrp="1"/>
          </p:cNvGraphicFramePr>
          <p:nvPr>
            <p:extLst>
              <p:ext uri="{D42A27DB-BD31-4B8C-83A1-F6EECF244321}">
                <p14:modId xmlns:p14="http://schemas.microsoft.com/office/powerpoint/2010/main" val="736393440"/>
              </p:ext>
            </p:extLst>
          </p:nvPr>
        </p:nvGraphicFramePr>
        <p:xfrm>
          <a:off x="-1" y="57150"/>
          <a:ext cx="9143999" cy="4453128"/>
        </p:xfrm>
        <a:graphic>
          <a:graphicData uri="http://schemas.openxmlformats.org/drawingml/2006/table">
            <a:tbl>
              <a:tblPr/>
              <a:tblGrid>
                <a:gridCol w="5579389">
                  <a:extLst>
                    <a:ext uri="{9D8B030D-6E8A-4147-A177-3AD203B41FA5}">
                      <a16:colId xmlns:a16="http://schemas.microsoft.com/office/drawing/2014/main" val="20000"/>
                    </a:ext>
                  </a:extLst>
                </a:gridCol>
                <a:gridCol w="3564610">
                  <a:extLst>
                    <a:ext uri="{9D8B030D-6E8A-4147-A177-3AD203B41FA5}">
                      <a16:colId xmlns:a16="http://schemas.microsoft.com/office/drawing/2014/main" val="20001"/>
                    </a:ext>
                  </a:extLst>
                </a:gridCol>
              </a:tblGrid>
              <a:tr h="186080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Implore le Seigneur pour nous,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le persévérant martyr,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mon maître le roi Georges,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a:t>
                      </a:r>
                      <a:r>
                        <a:rPr kumimoji="0" lang="ar-EG" sz="2400" b="0" i="0" u="none" strike="noStrike" cap="none" normalizeH="0" baseline="0" dirty="0">
                          <a:ln>
                            <a:noFill/>
                          </a:ln>
                          <a:solidFill>
                            <a:schemeClr val="tx1"/>
                          </a:solidFill>
                          <a:effectLst/>
                          <a:latin typeface="Arial" charset="0"/>
                          <a:cs typeface="Arial" charset="0"/>
                        </a:rPr>
                        <a:t> من الرب عنا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الشهيد المجاهد سيدي الملك جاورجيوس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ليغفر </a:t>
                      </a:r>
                      <a:r>
                        <a:rPr kumimoji="0" lang="ar-EG" sz="2400" b="0" i="0" u="none" strike="noStrike" cap="none" normalizeH="0" baseline="0" dirty="0">
                          <a:ln>
                            <a:noFill/>
                          </a:ln>
                          <a:solidFill>
                            <a:schemeClr val="tx1"/>
                          </a:solidFill>
                          <a:effectLst/>
                          <a:latin typeface="Arial" charset="0"/>
                          <a:cs typeface="Arial" charset="0"/>
                        </a:rPr>
                        <a:t>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Gew~rgioc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13" name="Action Button: Custom 1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8" name="AutoShape 24">
            <a:hlinkClick r:id="rId4" action="ppaction://hlinksldjump" highlightClick="1"/>
            <a:extLst>
              <a:ext uri="{FF2B5EF4-FFF2-40B4-BE49-F238E27FC236}">
                <a16:creationId xmlns:a16="http://schemas.microsoft.com/office/drawing/2014/main" id="{BDDC8CD9-C991-4B84-BFB3-63B8BFA56779}"/>
              </a:ext>
            </a:extLst>
          </p:cNvPr>
          <p:cNvSpPr>
            <a:spLocks noChangeArrowheads="1"/>
          </p:cNvSpPr>
          <p:nvPr/>
        </p:nvSpPr>
        <p:spPr bwMode="auto">
          <a:xfrm>
            <a:off x="5817993"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9" name="AutoShape 24">
            <a:hlinkClick r:id="rId5" action="ppaction://hlinksldjump" highlightClick="1"/>
            <a:extLst>
              <a:ext uri="{FF2B5EF4-FFF2-40B4-BE49-F238E27FC236}">
                <a16:creationId xmlns:a16="http://schemas.microsoft.com/office/drawing/2014/main" id="{C3A4E989-128F-467F-917B-9AE877DB6AFD}"/>
              </a:ext>
            </a:extLst>
          </p:cNvPr>
          <p:cNvSpPr>
            <a:spLocks noChangeArrowheads="1"/>
          </p:cNvSpPr>
          <p:nvPr/>
        </p:nvSpPr>
        <p:spPr bwMode="auto">
          <a:xfrm>
            <a:off x="8026399"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065499129"/>
      </p:ext>
    </p:extLst>
  </p:cSld>
  <p:clrMapOvr>
    <a:masterClrMapping/>
  </p:clrMapOvr>
  <p:transition/>
</p:sld>
</file>

<file path=ppt/slides/slide1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7054" name="Group 46"/>
          <p:cNvGraphicFramePr>
            <a:graphicFrameLocks noGrp="1"/>
          </p:cNvGraphicFramePr>
          <p:nvPr>
            <p:extLst>
              <p:ext uri="{D42A27DB-BD31-4B8C-83A1-F6EECF244321}">
                <p14:modId xmlns:p14="http://schemas.microsoft.com/office/powerpoint/2010/main" val="3118454252"/>
              </p:ext>
            </p:extLst>
          </p:nvPr>
        </p:nvGraphicFramePr>
        <p:xfrm>
          <a:off x="0" y="609600"/>
          <a:ext cx="9144000" cy="4017763"/>
        </p:xfrm>
        <a:graphic>
          <a:graphicData uri="http://schemas.openxmlformats.org/drawingml/2006/table">
            <a:tbl>
              <a:tblPr/>
              <a:tblGrid>
                <a:gridCol w="6121831">
                  <a:extLst>
                    <a:ext uri="{9D8B030D-6E8A-4147-A177-3AD203B41FA5}">
                      <a16:colId xmlns:a16="http://schemas.microsoft.com/office/drawing/2014/main" val="20000"/>
                    </a:ext>
                  </a:extLst>
                </a:gridCol>
                <a:gridCol w="3022169">
                  <a:extLst>
                    <a:ext uri="{9D8B030D-6E8A-4147-A177-3AD203B41FA5}">
                      <a16:colId xmlns:a16="http://schemas.microsoft.com/office/drawing/2014/main" val="20001"/>
                    </a:ext>
                  </a:extLst>
                </a:gridCol>
              </a:tblGrid>
              <a:tr h="1721165">
                <a:tc>
                  <a:txBody>
                    <a:bodyPr/>
                    <a:lstStyle/>
                    <a:p>
                      <a:pPr algn="ctr"/>
                      <a:r>
                        <a:rPr lang="fr-FR" sz="2400" b="0" i="0" u="none" strike="noStrike" kern="1200" baseline="0" dirty="0">
                          <a:solidFill>
                            <a:schemeClr val="tx1"/>
                          </a:solidFill>
                          <a:latin typeface="+mn-lt"/>
                          <a:ea typeface="+mn-ea"/>
                          <a:cs typeface="+mn-cs"/>
                        </a:rPr>
                        <a:t>Notre Seigneur Jésus-Christ</a:t>
                      </a:r>
                    </a:p>
                    <a:p>
                      <a:pPr algn="ctr"/>
                      <a:r>
                        <a:rPr lang="fr-FR" sz="2400" b="0" i="0" u="none" strike="noStrike" kern="1200" baseline="0" dirty="0">
                          <a:solidFill>
                            <a:schemeClr val="tx1"/>
                          </a:solidFill>
                          <a:latin typeface="+mn-lt"/>
                          <a:ea typeface="+mn-ea"/>
                          <a:cs typeface="+mn-cs"/>
                        </a:rPr>
                        <a:t>s’attendrit devant les larmes </a:t>
                      </a:r>
                    </a:p>
                    <a:p>
                      <a:pPr algn="ctr"/>
                      <a:r>
                        <a:rPr lang="fr-FR" sz="2400" b="0" i="0" u="none" strike="noStrike" kern="1200" baseline="0" dirty="0">
                          <a:solidFill>
                            <a:schemeClr val="tx1"/>
                          </a:solidFill>
                          <a:latin typeface="+mn-lt"/>
                          <a:ea typeface="+mn-ea"/>
                          <a:cs typeface="+mn-cs"/>
                        </a:rPr>
                        <a:t>de la veuve de </a:t>
                      </a:r>
                      <a:r>
                        <a:rPr lang="fr-FR" sz="2400" b="0" i="0" u="none" strike="noStrike" kern="1200" baseline="0" dirty="0" err="1">
                          <a:solidFill>
                            <a:schemeClr val="tx1"/>
                          </a:solidFill>
                          <a:latin typeface="+mn-lt"/>
                          <a:ea typeface="+mn-ea"/>
                          <a:cs typeface="+mn-cs"/>
                        </a:rPr>
                        <a:t>Naïn</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a:solidFill>
                            <a:schemeClr val="tx1"/>
                          </a:solidFill>
                          <a:latin typeface="+mn-lt"/>
                          <a:ea typeface="+mn-ea"/>
                          <a:cs typeface="+mn-cs"/>
                        </a:rPr>
                        <a:t>et ressuscita son fils.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ربنا يسوع المسيح</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تحنن على دموع</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أرملة نايين</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 أقام لها ابنها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659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sanah~y</a:t>
                      </a:r>
                      <a:r>
                        <a:rPr kumimoji="0" lang="en-US" sz="3600" b="0" i="0" u="none" strike="noStrike" cap="none" normalizeH="0" baseline="0" dirty="0">
                          <a:ln>
                            <a:noFill/>
                          </a:ln>
                          <a:solidFill>
                            <a:srgbClr val="FFFF00"/>
                          </a:solidFill>
                          <a:effectLst/>
                          <a:latin typeface="Coptic1" pitchFamily="2" charset="0"/>
                          <a:cs typeface="Arial" charset="0"/>
                        </a:rPr>
                        <a:t>/f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niermwoui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Nai~n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aftounoc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pecs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587053" name="Group 45"/>
          <p:cNvGraphicFramePr>
            <a:graphicFrameLocks noGrp="1"/>
          </p:cNvGraphicFramePr>
          <p:nvPr>
            <p:extLst>
              <p:ext uri="{D42A27DB-BD31-4B8C-83A1-F6EECF244321}">
                <p14:modId xmlns:p14="http://schemas.microsoft.com/office/powerpoint/2010/main" val="707169472"/>
              </p:ext>
            </p:extLst>
          </p:nvPr>
        </p:nvGraphicFramePr>
        <p:xfrm>
          <a:off x="660400" y="54699"/>
          <a:ext cx="7823200" cy="381000"/>
        </p:xfrm>
        <a:graphic>
          <a:graphicData uri="http://schemas.openxmlformats.org/drawingml/2006/table">
            <a:tbl>
              <a:tblPr/>
              <a:tblGrid>
                <a:gridCol w="7823200">
                  <a:extLst>
                    <a:ext uri="{9D8B030D-6E8A-4147-A177-3AD203B41FA5}">
                      <a16:colId xmlns:a16="http://schemas.microsoft.com/office/drawing/2014/main" val="20000"/>
                    </a:ext>
                  </a:extLst>
                </a:gridCol>
              </a:tblGrid>
              <a:tr h="3810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Saint Théodore - </a:t>
                      </a: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الشهيد الأمير تادرس </a:t>
                      </a:r>
                      <a:r>
                        <a:rPr kumimoji="0" lang="ar-EG" sz="1800" b="0" i="0" u="none" strike="noStrike" cap="none" normalizeH="0" baseline="0" dirty="0" err="1">
                          <a:ln>
                            <a:noFill/>
                          </a:ln>
                          <a:solidFill>
                            <a:schemeClr val="tx1"/>
                          </a:solidFill>
                          <a:effectLst/>
                          <a:latin typeface="Arial" charset="0"/>
                          <a:cs typeface="Arial" charset="0"/>
                        </a:rPr>
                        <a:t>الشاطبى</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3ED4AC73-695D-48B9-8C94-BC928A136BFA}"/>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9" name="Image 8">
            <a:extLst>
              <a:ext uri="{FF2B5EF4-FFF2-40B4-BE49-F238E27FC236}">
                <a16:creationId xmlns:a16="http://schemas.microsoft.com/office/drawing/2014/main" id="{2647A0A9-F79E-4870-93F1-821DBE6D1FD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99350" y="3087687"/>
            <a:ext cx="1644650" cy="2055813"/>
          </a:xfrm>
          <a:prstGeom prst="rect">
            <a:avLst/>
          </a:prstGeom>
        </p:spPr>
      </p:pic>
    </p:spTree>
    <p:extLst>
      <p:ext uri="{BB962C8B-B14F-4D97-AF65-F5344CB8AC3E}">
        <p14:creationId xmlns:p14="http://schemas.microsoft.com/office/powerpoint/2010/main" val="2790529593"/>
      </p:ext>
    </p:extLst>
  </p:cSld>
  <p:clrMapOvr>
    <a:masterClrMapping/>
  </p:clrMapOvr>
  <p:transition/>
</p:sld>
</file>

<file path=ppt/slides/slide1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9089" name="Group 33"/>
          <p:cNvGraphicFramePr>
            <a:graphicFrameLocks noGrp="1"/>
          </p:cNvGraphicFramePr>
          <p:nvPr>
            <p:extLst>
              <p:ext uri="{D42A27DB-BD31-4B8C-83A1-F6EECF244321}">
                <p14:modId xmlns:p14="http://schemas.microsoft.com/office/powerpoint/2010/main" val="352015428"/>
              </p:ext>
            </p:extLst>
          </p:nvPr>
        </p:nvGraphicFramePr>
        <p:xfrm>
          <a:off x="0" y="57150"/>
          <a:ext cx="9144000" cy="4317999"/>
        </p:xfrm>
        <a:graphic>
          <a:graphicData uri="http://schemas.openxmlformats.org/drawingml/2006/table">
            <a:tbl>
              <a:tblPr/>
              <a:tblGrid>
                <a:gridCol w="5424406">
                  <a:extLst>
                    <a:ext uri="{9D8B030D-6E8A-4147-A177-3AD203B41FA5}">
                      <a16:colId xmlns:a16="http://schemas.microsoft.com/office/drawing/2014/main" val="20000"/>
                    </a:ext>
                  </a:extLst>
                </a:gridCol>
                <a:gridCol w="3719594">
                  <a:extLst>
                    <a:ext uri="{9D8B030D-6E8A-4147-A177-3AD203B41FA5}">
                      <a16:colId xmlns:a16="http://schemas.microsoft.com/office/drawing/2014/main" val="20001"/>
                    </a:ext>
                  </a:extLst>
                </a:gridCol>
              </a:tblGrid>
              <a:tr h="1790988">
                <a:tc>
                  <a:txBody>
                    <a:bodyPr/>
                    <a:lstStyle/>
                    <a:p>
                      <a:pPr algn="ctr"/>
                      <a:r>
                        <a:rPr lang="fr-FR" sz="2400" b="0" i="0" u="none" strike="noStrike" kern="1200" baseline="0" dirty="0">
                          <a:solidFill>
                            <a:schemeClr val="tx1"/>
                          </a:solidFill>
                          <a:latin typeface="+mn-lt"/>
                          <a:ea typeface="+mn-ea"/>
                          <a:cs typeface="+mn-cs"/>
                        </a:rPr>
                        <a:t>Toute la race des hommes,</a:t>
                      </a:r>
                    </a:p>
                    <a:p>
                      <a:pPr algn="ctr"/>
                      <a:r>
                        <a:rPr lang="fr-FR" sz="2400" b="0" i="0" u="none" strike="noStrike" kern="1200" baseline="0" dirty="0">
                          <a:solidFill>
                            <a:schemeClr val="tx1"/>
                          </a:solidFill>
                          <a:latin typeface="+mn-lt"/>
                          <a:ea typeface="+mn-ea"/>
                          <a:cs typeface="+mn-cs"/>
                        </a:rPr>
                        <a:t>habitants de la terre d’</a:t>
                      </a:r>
                      <a:r>
                        <a:rPr lang="fr-FR" sz="2400" b="0" i="0" u="none" strike="noStrike" kern="1200" baseline="0" dirty="0" err="1">
                          <a:solidFill>
                            <a:schemeClr val="tx1"/>
                          </a:solidFill>
                          <a:latin typeface="+mn-lt"/>
                          <a:ea typeface="+mn-ea"/>
                          <a:cs typeface="+mn-cs"/>
                        </a:rPr>
                        <a:t>Evkhitos</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a:solidFill>
                            <a:schemeClr val="tx1"/>
                          </a:solidFill>
                          <a:latin typeface="+mn-lt"/>
                          <a:ea typeface="+mn-ea"/>
                          <a:cs typeface="+mn-cs"/>
                        </a:rPr>
                        <a:t>ont vu ta grande force, </a:t>
                      </a:r>
                    </a:p>
                    <a:p>
                      <a:pPr algn="ctr"/>
                      <a:r>
                        <a:rPr lang="fr-FR" sz="2400" b="0" i="0" u="none" strike="noStrike" kern="1200" baseline="0" dirty="0">
                          <a:solidFill>
                            <a:schemeClr val="tx1"/>
                          </a:solidFill>
                          <a:latin typeface="+mn-lt"/>
                          <a:ea typeface="+mn-ea"/>
                          <a:cs typeface="+mn-cs"/>
                        </a:rPr>
                        <a:t>toi saint Théodore.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كل جنس البشر</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سكان اقليم </a:t>
                      </a:r>
                      <a:r>
                        <a:rPr kumimoji="0" lang="ar-EG" sz="2400" b="0" i="0" u="none" strike="noStrike" cap="none" normalizeH="0" baseline="0" dirty="0" err="1">
                          <a:ln>
                            <a:noFill/>
                          </a:ln>
                          <a:solidFill>
                            <a:schemeClr val="tx1"/>
                          </a:solidFill>
                          <a:effectLst/>
                          <a:latin typeface="Arial" charset="0"/>
                          <a:cs typeface="Arial" charset="0"/>
                        </a:rPr>
                        <a:t>افخيتوس</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نظروا قوتك العظيمة</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أيها الشهيد </a:t>
                      </a:r>
                      <a:r>
                        <a:rPr kumimoji="0" lang="ar-EG" sz="2400" b="0" i="0" u="none" strike="noStrike" cap="none" normalizeH="0" baseline="0" dirty="0" err="1">
                          <a:ln>
                            <a:noFill/>
                          </a:ln>
                          <a:solidFill>
                            <a:schemeClr val="tx1"/>
                          </a:solidFill>
                          <a:effectLst/>
                          <a:latin typeface="Arial" charset="0"/>
                          <a:cs typeface="Arial" charset="0"/>
                        </a:rPr>
                        <a:t>ثيؤدوروس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27011">
                <a:tc gridSpan="2">
                  <a:txBody>
                    <a:bodyPr/>
                    <a:lstStyle/>
                    <a:p>
                      <a:pPr algn="ctr"/>
                      <a:r>
                        <a:rPr lang="fr-FR" sz="3600" b="0" i="0" u="none" strike="noStrike" kern="1200" baseline="0" dirty="0" err="1">
                          <a:solidFill>
                            <a:srgbClr val="FFFF00"/>
                          </a:solidFill>
                          <a:latin typeface="Coptic1" panose="020B0604020202020204"/>
                          <a:ea typeface="+mn-ea"/>
                          <a:cs typeface="+mn-cs"/>
                        </a:rPr>
                        <a:t>Genoc</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niben</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n~te</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nirwmi</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err="1">
                          <a:solidFill>
                            <a:srgbClr val="FFFF00"/>
                          </a:solidFill>
                          <a:latin typeface="Coptic1" panose="020B0604020202020204"/>
                          <a:ea typeface="+mn-ea"/>
                          <a:cs typeface="+mn-cs"/>
                        </a:rPr>
                        <a:t>etsop</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qen</a:t>
                      </a:r>
                      <a:r>
                        <a:rPr lang="fr-FR" sz="3600" b="0" i="0" u="none" strike="noStrike" kern="1200" baseline="0" dirty="0">
                          <a:solidFill>
                            <a:srgbClr val="FFFF00"/>
                          </a:solidFill>
                          <a:latin typeface="Coptic1" panose="020B0604020202020204"/>
                          <a:ea typeface="+mn-ea"/>
                          <a:cs typeface="+mn-cs"/>
                        </a:rPr>
                        <a:t> t~,</a:t>
                      </a:r>
                      <a:r>
                        <a:rPr lang="fr-FR" sz="3600" b="0" i="0" u="none" strike="noStrike" kern="1200" baseline="0" dirty="0" err="1">
                          <a:solidFill>
                            <a:srgbClr val="FFFF00"/>
                          </a:solidFill>
                          <a:latin typeface="Coptic1" panose="020B0604020202020204"/>
                          <a:ea typeface="+mn-ea"/>
                          <a:cs typeface="+mn-cs"/>
                        </a:rPr>
                        <a:t>wra</a:t>
                      </a:r>
                      <a:r>
                        <a:rPr lang="fr-FR" sz="3600" b="0" i="0" u="none" strike="noStrike" kern="1200" baseline="0" dirty="0">
                          <a:solidFill>
                            <a:srgbClr val="FFFF00"/>
                          </a:solidFill>
                          <a:latin typeface="Coptic1" panose="020B0604020202020204"/>
                          <a:ea typeface="+mn-ea"/>
                          <a:cs typeface="+mn-cs"/>
                        </a:rPr>
                        <a:t> b~ Eu,/toc:</a:t>
                      </a:r>
                    </a:p>
                    <a:p>
                      <a:pPr algn="ctr"/>
                      <a:r>
                        <a:rPr lang="fr-FR" sz="3600" b="0" i="0" u="none" strike="noStrike" kern="1200" baseline="0" dirty="0" err="1">
                          <a:solidFill>
                            <a:srgbClr val="FFFF00"/>
                          </a:solidFill>
                          <a:latin typeface="Coptic1" panose="020B0604020202020204"/>
                          <a:ea typeface="+mn-ea"/>
                          <a:cs typeface="+mn-cs"/>
                        </a:rPr>
                        <a:t>aunau</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eteknis</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m~metgwri</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a:solidFill>
                            <a:srgbClr val="FFFF00"/>
                          </a:solidFill>
                          <a:latin typeface="Coptic1" panose="020B0604020202020204"/>
                          <a:ea typeface="+mn-ea"/>
                          <a:cs typeface="+mn-cs"/>
                        </a:rPr>
                        <a:t>w~ </a:t>
                      </a:r>
                      <a:r>
                        <a:rPr lang="fr-FR" sz="3600" b="0" i="0" u="none" strike="noStrike" kern="1200" baseline="0" dirty="0" err="1">
                          <a:solidFill>
                            <a:srgbClr val="FFFF00"/>
                          </a:solidFill>
                          <a:latin typeface="Coptic1" panose="020B0604020202020204"/>
                          <a:ea typeface="+mn-ea"/>
                          <a:cs typeface="+mn-cs"/>
                        </a:rPr>
                        <a:t>pia~gioc</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yeodwroc</a:t>
                      </a:r>
                      <a:r>
                        <a:rPr lang="fr-FR" sz="3600" b="0" i="0" u="none" strike="noStrike" kern="1200" baseline="0" dirty="0">
                          <a:solidFill>
                            <a:srgbClr val="FFFF00"/>
                          </a:solidFill>
                          <a:latin typeface="Coptic1" panose="020B0604020202020204"/>
                          <a:ea typeface="+mn-ea"/>
                          <a:cs typeface="+mn-cs"/>
                        </a:rPr>
                        <a:t>.</a:t>
                      </a:r>
                      <a:endParaRPr kumimoji="0" lang="en-US" sz="5400" b="0" i="0" u="none" strike="noStrike" cap="none" normalizeH="0" baseline="0" dirty="0">
                        <a:ln>
                          <a:noFill/>
                        </a:ln>
                        <a:solidFill>
                          <a:srgbClr val="FFFF00"/>
                        </a:solidFill>
                        <a:effectLst/>
                        <a:latin typeface="Coptic1" panose="020B0604020202020204"/>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7EFA7B44-2641-4E4C-AB7E-78DB6DF9563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84440" y="3194050"/>
            <a:ext cx="1559560" cy="1949450"/>
          </a:xfrm>
          <a:prstGeom prst="rect">
            <a:avLst/>
          </a:prstGeom>
        </p:spPr>
      </p:pic>
    </p:spTree>
    <p:extLst>
      <p:ext uri="{BB962C8B-B14F-4D97-AF65-F5344CB8AC3E}">
        <p14:creationId xmlns:p14="http://schemas.microsoft.com/office/powerpoint/2010/main" val="2462915653"/>
      </p:ext>
    </p:extLst>
  </p:cSld>
  <p:clrMapOvr>
    <a:masterClrMapping/>
  </p:clrMapOvr>
  <p:transition/>
</p:sld>
</file>

<file path=ppt/slides/slide1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1138" name="Group 34"/>
          <p:cNvGraphicFramePr>
            <a:graphicFrameLocks noGrp="1"/>
          </p:cNvGraphicFramePr>
          <p:nvPr>
            <p:extLst>
              <p:ext uri="{D42A27DB-BD31-4B8C-83A1-F6EECF244321}">
                <p14:modId xmlns:p14="http://schemas.microsoft.com/office/powerpoint/2010/main" val="1118597836"/>
              </p:ext>
            </p:extLst>
          </p:nvPr>
        </p:nvGraphicFramePr>
        <p:xfrm>
          <a:off x="0" y="57150"/>
          <a:ext cx="9144000" cy="4578349"/>
        </p:xfrm>
        <a:graphic>
          <a:graphicData uri="http://schemas.openxmlformats.org/drawingml/2006/table">
            <a:tbl>
              <a:tblPr/>
              <a:tblGrid>
                <a:gridCol w="6165850">
                  <a:extLst>
                    <a:ext uri="{9D8B030D-6E8A-4147-A177-3AD203B41FA5}">
                      <a16:colId xmlns:a16="http://schemas.microsoft.com/office/drawing/2014/main" val="20000"/>
                    </a:ext>
                  </a:extLst>
                </a:gridCol>
                <a:gridCol w="2978150">
                  <a:extLst>
                    <a:ext uri="{9D8B030D-6E8A-4147-A177-3AD203B41FA5}">
                      <a16:colId xmlns:a16="http://schemas.microsoft.com/office/drawing/2014/main" val="20001"/>
                    </a:ext>
                  </a:extLst>
                </a:gridCol>
              </a:tblGrid>
              <a:tr h="2043027">
                <a:tc>
                  <a:txBody>
                    <a:bodyPr/>
                    <a:lstStyle/>
                    <a:p>
                      <a:pPr algn="ctr"/>
                      <a:r>
                        <a:rPr lang="fr-FR" sz="2300" b="0" i="0" u="none" strike="noStrike" kern="1200" baseline="0" dirty="0">
                          <a:solidFill>
                            <a:schemeClr val="tx1"/>
                          </a:solidFill>
                          <a:latin typeface="+mn-lt"/>
                          <a:ea typeface="+mn-ea"/>
                          <a:cs typeface="+mn-cs"/>
                        </a:rPr>
                        <a:t>Quand ils virent ton arme ceinte à ton buste,</a:t>
                      </a:r>
                    </a:p>
                    <a:p>
                      <a:pPr algn="ctr"/>
                      <a:r>
                        <a:rPr lang="fr-FR" sz="2300" b="0" i="0" u="none" strike="noStrike" kern="1200" baseline="0" dirty="0">
                          <a:solidFill>
                            <a:schemeClr val="tx1"/>
                          </a:solidFill>
                          <a:latin typeface="+mn-lt"/>
                          <a:ea typeface="+mn-ea"/>
                          <a:cs typeface="+mn-cs"/>
                        </a:rPr>
                        <a:t>et tu tua le dragon, </a:t>
                      </a:r>
                    </a:p>
                    <a:p>
                      <a:pPr algn="ctr"/>
                      <a:r>
                        <a:rPr lang="fr-FR" sz="2300" b="0" i="0" u="none" strike="noStrike" kern="1200" baseline="0" dirty="0">
                          <a:solidFill>
                            <a:schemeClr val="tx1"/>
                          </a:solidFill>
                          <a:latin typeface="+mn-lt"/>
                          <a:ea typeface="+mn-ea"/>
                          <a:cs typeface="+mn-cs"/>
                        </a:rPr>
                        <a:t>qui faisait périr les petits enfants, </a:t>
                      </a:r>
                    </a:p>
                    <a:p>
                      <a:pPr algn="ctr"/>
                      <a:r>
                        <a:rPr lang="fr-FR" sz="2300" b="0" i="0" u="none" strike="noStrike" kern="1200" baseline="0" dirty="0">
                          <a:solidFill>
                            <a:schemeClr val="tx1"/>
                          </a:solidFill>
                          <a:latin typeface="+mn-lt"/>
                          <a:ea typeface="+mn-ea"/>
                          <a:cs typeface="+mn-cs"/>
                        </a:rPr>
                        <a:t>et tu sauvas les enfants de la veuve</a:t>
                      </a:r>
                      <a:endParaRPr kumimoji="0" lang="en-US" sz="23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لما نظروا سلاحك</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على وسطك و قتلت التنين</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مهلك </a:t>
                      </a:r>
                      <a:r>
                        <a:rPr kumimoji="0" lang="ar-EG" sz="2400" b="0" i="0" u="none" strike="noStrike" cap="none" normalizeH="0" baseline="0" dirty="0" err="1">
                          <a:ln>
                            <a:noFill/>
                          </a:ln>
                          <a:solidFill>
                            <a:schemeClr val="tx1"/>
                          </a:solidFill>
                          <a:effectLst/>
                          <a:latin typeface="Arial" charset="0"/>
                          <a:cs typeface="Arial" charset="0"/>
                        </a:rPr>
                        <a:t>الآطفال</a:t>
                      </a:r>
                      <a:r>
                        <a:rPr kumimoji="0" lang="ar-EG" sz="2400" b="0" i="0" u="none" strike="noStrike" cap="none" normalizeH="0" baseline="0" dirty="0">
                          <a:ln>
                            <a:noFill/>
                          </a:ln>
                          <a:solidFill>
                            <a:schemeClr val="tx1"/>
                          </a:solidFill>
                          <a:effectLst/>
                          <a:latin typeface="Arial" charset="0"/>
                          <a:cs typeface="Arial" charset="0"/>
                        </a:rPr>
                        <a:t> الصغار</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 أنقذت أولاد الأرملة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5322">
                <a:tc gridSpan="2">
                  <a:txBody>
                    <a:bodyPr/>
                    <a:lstStyle/>
                    <a:p>
                      <a:pPr algn="ctr"/>
                      <a:r>
                        <a:rPr lang="fr-FR" sz="3600" b="0" i="0" u="none" strike="noStrike" kern="1200" baseline="0" dirty="0" err="1">
                          <a:solidFill>
                            <a:srgbClr val="FFFF00"/>
                          </a:solidFill>
                          <a:latin typeface="Coptic1" panose="020B0604020202020204"/>
                          <a:ea typeface="+mn-ea"/>
                          <a:cs typeface="+mn-cs"/>
                        </a:rPr>
                        <a:t>Mv~nau</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etekqok</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e~jen</a:t>
                      </a:r>
                      <a:r>
                        <a:rPr lang="fr-FR" sz="3600" b="0" i="0" u="none" strike="noStrike" kern="1200" baseline="0" dirty="0">
                          <a:solidFill>
                            <a:srgbClr val="FFFF00"/>
                          </a:solidFill>
                          <a:latin typeface="Coptic1" panose="020B0604020202020204"/>
                          <a:ea typeface="+mn-ea"/>
                          <a:cs typeface="+mn-cs"/>
                        </a:rPr>
                        <a:t> tek]pi:</a:t>
                      </a:r>
                    </a:p>
                    <a:p>
                      <a:pPr algn="ctr"/>
                      <a:r>
                        <a:rPr lang="fr-FR" sz="3600" b="0" i="0" u="none" strike="noStrike" kern="1200" baseline="0" dirty="0" err="1">
                          <a:solidFill>
                            <a:srgbClr val="FFFF00"/>
                          </a:solidFill>
                          <a:latin typeface="Coptic1" panose="020B0604020202020204"/>
                          <a:ea typeface="+mn-ea"/>
                          <a:cs typeface="+mn-cs"/>
                        </a:rPr>
                        <a:t>ouoh</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qwteb</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m~pid~rakon</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err="1">
                          <a:solidFill>
                            <a:srgbClr val="FFFF00"/>
                          </a:solidFill>
                          <a:latin typeface="Coptic1" panose="020B0604020202020204"/>
                          <a:ea typeface="+mn-ea"/>
                          <a:cs typeface="+mn-cs"/>
                        </a:rPr>
                        <a:t>n~reftake</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kouji</a:t>
                      </a:r>
                      <a:r>
                        <a:rPr lang="fr-FR" sz="3600" b="0" i="0" u="none" strike="noStrike" kern="1200" baseline="0" dirty="0">
                          <a:solidFill>
                            <a:srgbClr val="FFFF00"/>
                          </a:solidFill>
                          <a:latin typeface="Coptic1" panose="020B0604020202020204"/>
                          <a:ea typeface="+mn-ea"/>
                          <a:cs typeface="+mn-cs"/>
                        </a:rPr>
                        <a:t> n~~</a:t>
                      </a:r>
                      <a:r>
                        <a:rPr lang="fr-FR" sz="3600" b="0" i="0" u="none" strike="noStrike" kern="1200" baseline="0" dirty="0" err="1">
                          <a:solidFill>
                            <a:srgbClr val="FFFF00"/>
                          </a:solidFill>
                          <a:latin typeface="Coptic1" panose="020B0604020202020204"/>
                          <a:ea typeface="+mn-ea"/>
                          <a:cs typeface="+mn-cs"/>
                        </a:rPr>
                        <a:t>alou</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err="1">
                          <a:solidFill>
                            <a:srgbClr val="FFFF00"/>
                          </a:solidFill>
                          <a:latin typeface="Coptic1" panose="020B0604020202020204"/>
                          <a:ea typeface="+mn-ea"/>
                          <a:cs typeface="+mn-cs"/>
                        </a:rPr>
                        <a:t>aknohem</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n~nis</a:t>
                      </a:r>
                      <a:r>
                        <a:rPr lang="fr-FR" sz="3600" b="0" i="0" u="none" strike="noStrike" kern="1200" baseline="0" dirty="0">
                          <a:solidFill>
                            <a:srgbClr val="FFFF00"/>
                          </a:solidFill>
                          <a:latin typeface="Coptic1" panose="020B0604020202020204"/>
                          <a:ea typeface="+mn-ea"/>
                          <a:cs typeface="+mn-cs"/>
                        </a:rPr>
                        <a:t>/ri </a:t>
                      </a:r>
                      <a:r>
                        <a:rPr lang="fr-FR" sz="3600" b="0" i="0" u="none" strike="noStrike" kern="1200" baseline="0" dirty="0" err="1">
                          <a:solidFill>
                            <a:srgbClr val="FFFF00"/>
                          </a:solidFill>
                          <a:latin typeface="Coptic1" panose="020B0604020202020204"/>
                          <a:ea typeface="+mn-ea"/>
                          <a:cs typeface="+mn-cs"/>
                        </a:rPr>
                        <a:t>n~te</a:t>
                      </a:r>
                      <a:r>
                        <a:rPr lang="fr-FR" sz="3600" b="0" i="0" u="none" strike="noStrike" kern="1200" baseline="0" dirty="0">
                          <a:solidFill>
                            <a:srgbClr val="FFFF00"/>
                          </a:solidFill>
                          <a:latin typeface="Coptic1" panose="020B0604020202020204"/>
                          <a:ea typeface="+mn-ea"/>
                          <a:cs typeface="+mn-cs"/>
                        </a:rPr>
                        <a:t>],/ra.</a:t>
                      </a:r>
                      <a:endParaRPr kumimoji="0" lang="en-US" sz="5400" b="0" i="0" u="none" strike="noStrike" cap="none" normalizeH="0" baseline="0" dirty="0">
                        <a:ln>
                          <a:noFill/>
                        </a:ln>
                        <a:solidFill>
                          <a:srgbClr val="FFFF00"/>
                        </a:solidFill>
                        <a:effectLst/>
                        <a:latin typeface="Coptic1" panose="020B0604020202020204"/>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B7980A5F-DEDE-41AA-B9F7-7969CE40AFA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64120" y="3168650"/>
            <a:ext cx="1579880" cy="1974850"/>
          </a:xfrm>
          <a:prstGeom prst="rect">
            <a:avLst/>
          </a:prstGeom>
        </p:spPr>
      </p:pic>
    </p:spTree>
    <p:extLst>
      <p:ext uri="{BB962C8B-B14F-4D97-AF65-F5344CB8AC3E}">
        <p14:creationId xmlns:p14="http://schemas.microsoft.com/office/powerpoint/2010/main" val="4095825345"/>
      </p:ext>
    </p:extLst>
  </p:cSld>
  <p:clrMapOvr>
    <a:masterClrMapping/>
  </p:clrMapOvr>
  <p:transition/>
</p:sld>
</file>

<file path=ppt/slides/slide1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3181" name="Group 29"/>
          <p:cNvGraphicFramePr>
            <a:graphicFrameLocks noGrp="1"/>
          </p:cNvGraphicFramePr>
          <p:nvPr>
            <p:extLst>
              <p:ext uri="{D42A27DB-BD31-4B8C-83A1-F6EECF244321}">
                <p14:modId xmlns:p14="http://schemas.microsoft.com/office/powerpoint/2010/main" val="3121998650"/>
              </p:ext>
            </p:extLst>
          </p:nvPr>
        </p:nvGraphicFramePr>
        <p:xfrm>
          <a:off x="0" y="273050"/>
          <a:ext cx="9144000" cy="3988335"/>
        </p:xfrm>
        <a:graphic>
          <a:graphicData uri="http://schemas.openxmlformats.org/drawingml/2006/table">
            <a:tbl>
              <a:tblPr/>
              <a:tblGrid>
                <a:gridCol w="5448300">
                  <a:extLst>
                    <a:ext uri="{9D8B030D-6E8A-4147-A177-3AD203B41FA5}">
                      <a16:colId xmlns:a16="http://schemas.microsoft.com/office/drawing/2014/main" val="20000"/>
                    </a:ext>
                  </a:extLst>
                </a:gridCol>
                <a:gridCol w="3695700">
                  <a:extLst>
                    <a:ext uri="{9D8B030D-6E8A-4147-A177-3AD203B41FA5}">
                      <a16:colId xmlns:a16="http://schemas.microsoft.com/office/drawing/2014/main" val="20001"/>
                    </a:ext>
                  </a:extLst>
                </a:gridCol>
              </a:tblGrid>
              <a:tr h="1566538">
                <a:tc>
                  <a:txBody>
                    <a:bodyPr/>
                    <a:lstStyle/>
                    <a:p>
                      <a:pPr algn="ctr"/>
                      <a:r>
                        <a:rPr lang="fr-FR" sz="2400" b="0" i="0" u="none" strike="noStrike" kern="1200" baseline="0" dirty="0">
                          <a:solidFill>
                            <a:schemeClr val="tx1"/>
                          </a:solidFill>
                          <a:latin typeface="+mn-lt"/>
                          <a:ea typeface="+mn-ea"/>
                          <a:cs typeface="+mn-cs"/>
                        </a:rPr>
                        <a:t>Quand tu sacrifias Satan,</a:t>
                      </a:r>
                    </a:p>
                    <a:p>
                      <a:pPr algn="ctr"/>
                      <a:r>
                        <a:rPr lang="fr-FR" sz="2400" b="0" i="0" u="none" strike="noStrike" kern="1200" baseline="0" dirty="0">
                          <a:solidFill>
                            <a:schemeClr val="tx1"/>
                          </a:solidFill>
                          <a:latin typeface="+mn-lt"/>
                          <a:ea typeface="+mn-ea"/>
                          <a:cs typeface="+mn-cs"/>
                        </a:rPr>
                        <a:t>le grand dragon fielleux,</a:t>
                      </a:r>
                    </a:p>
                    <a:p>
                      <a:pPr algn="ctr"/>
                      <a:r>
                        <a:rPr lang="fr-FR" sz="2400" b="0" i="0" u="none" strike="noStrike" kern="1200" baseline="0" dirty="0">
                          <a:solidFill>
                            <a:schemeClr val="tx1"/>
                          </a:solidFill>
                          <a:latin typeface="+mn-lt"/>
                          <a:ea typeface="+mn-ea"/>
                          <a:cs typeface="+mn-cs"/>
                        </a:rPr>
                        <a:t>par ta foi ferme </a:t>
                      </a:r>
                    </a:p>
                    <a:p>
                      <a:pPr algn="ctr"/>
                      <a:r>
                        <a:rPr lang="fr-FR" sz="2400" b="0" i="0" u="none" strike="noStrike" kern="1200" baseline="0" dirty="0">
                          <a:solidFill>
                            <a:schemeClr val="tx1"/>
                          </a:solidFill>
                          <a:latin typeface="+mn-lt"/>
                          <a:ea typeface="+mn-ea"/>
                          <a:cs typeface="+mn-cs"/>
                        </a:rPr>
                        <a:t>et l’épée du Saint-Esprit.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لما ذبحت الشيطان</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التنين العظيم الشرير</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من قبل ثبات الايمان</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 سيف الروح القدس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21797">
                <a:tc gridSpan="2">
                  <a:txBody>
                    <a:bodyPr/>
                    <a:lstStyle/>
                    <a:p>
                      <a:pPr algn="ctr"/>
                      <a:r>
                        <a:rPr lang="fr-FR" sz="3600" b="0" i="0" u="none" strike="noStrike" kern="1200" baseline="0" dirty="0" err="1">
                          <a:solidFill>
                            <a:srgbClr val="FFFF00"/>
                          </a:solidFill>
                          <a:latin typeface="Coptic1" panose="020B0604020202020204"/>
                          <a:ea typeface="+mn-ea"/>
                          <a:cs typeface="+mn-cs"/>
                        </a:rPr>
                        <a:t>Etak</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qolqel</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m~p~catanac</a:t>
                      </a:r>
                      <a:r>
                        <a:rPr lang="fr-FR" sz="3600" b="0" i="0" u="none" strike="noStrike" kern="1200" baseline="0" dirty="0">
                          <a:solidFill>
                            <a:srgbClr val="FFFF00"/>
                          </a:solidFill>
                          <a:latin typeface="Coptic1" panose="020B0604020202020204"/>
                          <a:ea typeface="+mn-ea"/>
                          <a:cs typeface="+mn-cs"/>
                        </a:rPr>
                        <a:t>: </a:t>
                      </a:r>
                    </a:p>
                    <a:p>
                      <a:pPr algn="ctr"/>
                      <a:r>
                        <a:rPr lang="fr-FR" sz="3600" b="0" i="0" u="none" strike="noStrike" kern="1200" baseline="0" dirty="0" err="1">
                          <a:solidFill>
                            <a:srgbClr val="FFFF00"/>
                          </a:solidFill>
                          <a:latin typeface="Coptic1" panose="020B0604020202020204"/>
                          <a:ea typeface="+mn-ea"/>
                          <a:cs typeface="+mn-cs"/>
                        </a:rPr>
                        <a:t>pinis</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m~pid~rakon</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ethwou</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hiten</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piqellibs</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n~te</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pinah</a:t>
                      </a:r>
                      <a:r>
                        <a:rPr lang="fr-FR" sz="3600" b="0" i="0" u="none" strike="noStrike" kern="1200" baseline="0" dirty="0">
                          <a:solidFill>
                            <a:srgbClr val="FFFF00"/>
                          </a:solidFill>
                          <a:latin typeface="Coptic1" panose="020B0604020202020204"/>
                          <a:ea typeface="+mn-ea"/>
                          <a:cs typeface="+mn-cs"/>
                        </a:rPr>
                        <a:t>]: </a:t>
                      </a:r>
                    </a:p>
                    <a:p>
                      <a:pPr algn="ctr"/>
                      <a:r>
                        <a:rPr lang="pt-BR" sz="3600" b="0" i="0" u="none" strike="noStrike" kern="1200" baseline="0" dirty="0">
                          <a:solidFill>
                            <a:srgbClr val="FFFF00"/>
                          </a:solidFill>
                          <a:latin typeface="Coptic1" panose="020B0604020202020204"/>
                          <a:ea typeface="+mn-ea"/>
                          <a:cs typeface="+mn-cs"/>
                        </a:rPr>
                        <a:t>nem t~c/fi n~te Pip~neuma </a:t>
                      </a:r>
                      <a:r>
                        <a:rPr lang="fr-FR" sz="3600" b="0" i="0" u="none" strike="noStrike" kern="1200" spc="-300" baseline="0" dirty="0" err="1">
                          <a:solidFill>
                            <a:srgbClr val="FFFF00"/>
                          </a:solidFill>
                          <a:latin typeface="Coptic1" panose="020B0604020202020204"/>
                          <a:ea typeface="+mn-ea"/>
                          <a:cs typeface="+mn-cs"/>
                        </a:rPr>
                        <a:t>ey#u</a:t>
                      </a:r>
                      <a:r>
                        <a:rPr lang="fr-FR" sz="3600" b="0" i="0" u="none" strike="noStrike" kern="1200" spc="-300" baseline="0" dirty="0">
                          <a:solidFill>
                            <a:srgbClr val="FFFF00"/>
                          </a:solidFill>
                          <a:latin typeface="Coptic1" panose="020B0604020202020204"/>
                          <a:ea typeface="+mn-ea"/>
                          <a:cs typeface="+mn-cs"/>
                        </a:rPr>
                        <a:t>#.</a:t>
                      </a:r>
                      <a:endParaRPr kumimoji="0" lang="en-US" sz="5400" b="0" i="0" u="none" strike="noStrike" cap="none" spc="-300" normalizeH="0" baseline="0" dirty="0">
                        <a:ln>
                          <a:noFill/>
                        </a:ln>
                        <a:solidFill>
                          <a:srgbClr val="FFFF00"/>
                        </a:solidFill>
                        <a:effectLst/>
                        <a:latin typeface="Coptic1" panose="020B0604020202020204"/>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36303C6B-CAE6-48A5-8342-C40ED5E2F82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3050" y="3579812"/>
            <a:ext cx="1250950" cy="1563688"/>
          </a:xfrm>
          <a:prstGeom prst="rect">
            <a:avLst/>
          </a:prstGeom>
        </p:spPr>
      </p:pic>
    </p:spTree>
    <p:extLst>
      <p:ext uri="{BB962C8B-B14F-4D97-AF65-F5344CB8AC3E}">
        <p14:creationId xmlns:p14="http://schemas.microsoft.com/office/powerpoint/2010/main" val="2965482350"/>
      </p:ext>
    </p:extLst>
  </p:cSld>
  <p:clrMapOvr>
    <a:masterClrMapping/>
  </p:clrMapOvr>
  <p:transition/>
</p:sld>
</file>

<file path=ppt/slides/slide1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5222" name="Group 22"/>
          <p:cNvGraphicFramePr>
            <a:graphicFrameLocks noGrp="1"/>
          </p:cNvGraphicFramePr>
          <p:nvPr>
            <p:extLst>
              <p:ext uri="{D42A27DB-BD31-4B8C-83A1-F6EECF244321}">
                <p14:modId xmlns:p14="http://schemas.microsoft.com/office/powerpoint/2010/main" val="558398421"/>
              </p:ext>
            </p:extLst>
          </p:nvPr>
        </p:nvGraphicFramePr>
        <p:xfrm>
          <a:off x="0" y="107950"/>
          <a:ext cx="9144000" cy="4610100"/>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750451">
                <a:tc>
                  <a:txBody>
                    <a:bodyPr/>
                    <a:lstStyle/>
                    <a:p>
                      <a:pPr algn="ctr"/>
                      <a:r>
                        <a:rPr lang="fr-FR" sz="2400" b="0" i="0" u="none" strike="noStrike" kern="1200" baseline="0" dirty="0">
                          <a:solidFill>
                            <a:schemeClr val="tx1"/>
                          </a:solidFill>
                          <a:latin typeface="+mn-lt"/>
                          <a:ea typeface="+mn-ea"/>
                          <a:cs typeface="+mn-cs"/>
                        </a:rPr>
                        <a:t>Le vrai prince Théodore </a:t>
                      </a:r>
                    </a:p>
                    <a:p>
                      <a:pPr algn="ctr"/>
                      <a:r>
                        <a:rPr lang="fr-FR" sz="2400" b="0" i="0" u="none" strike="noStrike" kern="1200" baseline="0" dirty="0">
                          <a:solidFill>
                            <a:schemeClr val="tx1"/>
                          </a:solidFill>
                          <a:latin typeface="+mn-lt"/>
                          <a:ea typeface="+mn-ea"/>
                          <a:cs typeface="+mn-cs"/>
                        </a:rPr>
                        <a:t>le stratège,</a:t>
                      </a:r>
                    </a:p>
                    <a:p>
                      <a:pPr algn="ctr"/>
                      <a:r>
                        <a:rPr lang="fr-FR" sz="2400" b="0" i="0" u="none" strike="noStrike" kern="1200" baseline="0" dirty="0">
                          <a:solidFill>
                            <a:schemeClr val="tx1"/>
                          </a:solidFill>
                          <a:latin typeface="+mn-lt"/>
                          <a:ea typeface="+mn-ea"/>
                          <a:cs typeface="+mn-cs"/>
                        </a:rPr>
                        <a:t>le bon guerrier,</a:t>
                      </a:r>
                    </a:p>
                    <a:p>
                      <a:pPr algn="ctr"/>
                      <a:r>
                        <a:rPr lang="fr-FR" sz="2400" b="0" i="0" u="none" strike="noStrike" kern="1200" baseline="0" dirty="0">
                          <a:solidFill>
                            <a:schemeClr val="tx1"/>
                          </a:solidFill>
                          <a:latin typeface="+mn-lt"/>
                          <a:ea typeface="+mn-ea"/>
                          <a:cs typeface="+mn-cs"/>
                        </a:rPr>
                        <a:t>le fort vainqueur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ثيؤدوروس الأسفهسلار</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الأمير الحقيقى</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المقاتل حسناً</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القوى الغالب</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59649">
                <a:tc gridSpan="2">
                  <a:txBody>
                    <a:bodyPr/>
                    <a:lstStyle/>
                    <a:p>
                      <a:pPr algn="ctr"/>
                      <a:r>
                        <a:rPr lang="fr-FR" sz="3600" b="0" i="0" u="none" strike="noStrike" kern="1200" baseline="0" dirty="0" err="1">
                          <a:solidFill>
                            <a:srgbClr val="FFFF00"/>
                          </a:solidFill>
                          <a:latin typeface="Coptic1" panose="020B0604020202020204"/>
                          <a:ea typeface="+mn-ea"/>
                          <a:cs typeface="+mn-cs"/>
                        </a:rPr>
                        <a:t>Yeodwroc</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piC~tratilat</a:t>
                      </a:r>
                      <a:r>
                        <a:rPr lang="fr-FR" sz="3600" b="0" i="0" u="none" strike="noStrike" kern="1200" baseline="0" dirty="0">
                          <a:solidFill>
                            <a:srgbClr val="FFFF00"/>
                          </a:solidFill>
                          <a:latin typeface="Coptic1" panose="020B0604020202020204"/>
                          <a:ea typeface="+mn-ea"/>
                          <a:cs typeface="+mn-cs"/>
                        </a:rPr>
                        <a:t>/c: </a:t>
                      </a:r>
                    </a:p>
                    <a:p>
                      <a:pPr algn="ctr"/>
                      <a:r>
                        <a:rPr lang="fr-FR" sz="3600" b="0" i="0" u="none" strike="noStrike" kern="1200" baseline="0" dirty="0" err="1">
                          <a:solidFill>
                            <a:srgbClr val="FFFF00"/>
                          </a:solidFill>
                          <a:latin typeface="Coptic1" panose="020B0604020202020204"/>
                          <a:ea typeface="+mn-ea"/>
                          <a:cs typeface="+mn-cs"/>
                        </a:rPr>
                        <a:t>pia~gwn</a:t>
                      </a:r>
                      <a:r>
                        <a:rPr lang="fr-FR" sz="3600" b="0" i="0" u="none" strike="noStrike" kern="1200" baseline="0" dirty="0">
                          <a:solidFill>
                            <a:srgbClr val="FFFF00"/>
                          </a:solidFill>
                          <a:latin typeface="Coptic1" panose="020B0604020202020204"/>
                          <a:ea typeface="+mn-ea"/>
                          <a:cs typeface="+mn-cs"/>
                        </a:rPr>
                        <a:t>/t/c </a:t>
                      </a:r>
                      <a:r>
                        <a:rPr lang="fr-FR" sz="3600" b="0" i="0" u="none" strike="noStrike" kern="1200" baseline="0" dirty="0" err="1">
                          <a:solidFill>
                            <a:srgbClr val="FFFF00"/>
                          </a:solidFill>
                          <a:latin typeface="Coptic1" panose="020B0604020202020204"/>
                          <a:ea typeface="+mn-ea"/>
                          <a:cs typeface="+mn-cs"/>
                        </a:rPr>
                        <a:t>m~m</a:t>
                      </a:r>
                      <a:r>
                        <a:rPr lang="fr-FR" sz="3600" b="0" i="0" u="none" strike="noStrike" kern="1200" baseline="0" dirty="0">
                          <a:solidFill>
                            <a:srgbClr val="FFFF00"/>
                          </a:solidFill>
                          <a:latin typeface="Coptic1" panose="020B0604020202020204"/>
                          <a:ea typeface="+mn-ea"/>
                          <a:cs typeface="+mn-cs"/>
                        </a:rPr>
                        <a:t>/i</a:t>
                      </a:r>
                    </a:p>
                    <a:p>
                      <a:pPr algn="ctr"/>
                      <a:r>
                        <a:rPr lang="fr-FR" sz="3600" b="0" i="0" u="none" strike="noStrike" kern="1200" baseline="0" dirty="0" err="1">
                          <a:solidFill>
                            <a:srgbClr val="FFFF00"/>
                          </a:solidFill>
                          <a:latin typeface="Coptic1" panose="020B0604020202020204"/>
                          <a:ea typeface="+mn-ea"/>
                          <a:cs typeface="+mn-cs"/>
                        </a:rPr>
                        <a:t>pirefmisi</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n~kalwc</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err="1">
                          <a:solidFill>
                            <a:srgbClr val="FFFF00"/>
                          </a:solidFill>
                          <a:latin typeface="Coptic1" panose="020B0604020202020204"/>
                          <a:ea typeface="+mn-ea"/>
                          <a:cs typeface="+mn-cs"/>
                        </a:rPr>
                        <a:t>pijwri</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n~ref</a:t>
                      </a:r>
                      <a:r>
                        <a:rPr lang="fr-FR" sz="3600" b="0" i="0" u="none" strike="noStrike" kern="1200" baseline="0" dirty="0">
                          <a:solidFill>
                            <a:srgbClr val="FFFF00"/>
                          </a:solidFill>
                          <a:latin typeface="Coptic1" panose="020B0604020202020204"/>
                          <a:ea typeface="+mn-ea"/>
                          <a:cs typeface="+mn-cs"/>
                        </a:rPr>
                        <a:t>[~ro.</a:t>
                      </a:r>
                      <a:endParaRPr kumimoji="0" lang="en-US" sz="5400" b="0" i="0" u="none" strike="noStrike" cap="none" normalizeH="0" baseline="0" dirty="0">
                        <a:ln>
                          <a:noFill/>
                        </a:ln>
                        <a:solidFill>
                          <a:srgbClr val="FFFF00"/>
                        </a:solidFill>
                        <a:effectLst/>
                        <a:latin typeface="Coptic1" panose="020B0604020202020204"/>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6E78C0AB-C3E5-489F-8EF0-F1CE63D264F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9350" y="3087687"/>
            <a:ext cx="1644650" cy="2055813"/>
          </a:xfrm>
          <a:prstGeom prst="rect">
            <a:avLst/>
          </a:prstGeom>
        </p:spPr>
      </p:pic>
    </p:spTree>
    <p:extLst>
      <p:ext uri="{BB962C8B-B14F-4D97-AF65-F5344CB8AC3E}">
        <p14:creationId xmlns:p14="http://schemas.microsoft.com/office/powerpoint/2010/main" val="1797729411"/>
      </p:ext>
    </p:extLst>
  </p:cSld>
  <p:clrMapOvr>
    <a:masterClrMapping/>
  </p:clrMapOvr>
  <p:transition/>
</p:sld>
</file>

<file path=ppt/slides/slide1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7267" name="Group 19"/>
          <p:cNvGraphicFramePr>
            <a:graphicFrameLocks noGrp="1"/>
          </p:cNvGraphicFramePr>
          <p:nvPr>
            <p:extLst>
              <p:ext uri="{D42A27DB-BD31-4B8C-83A1-F6EECF244321}">
                <p14:modId xmlns:p14="http://schemas.microsoft.com/office/powerpoint/2010/main" val="1259444877"/>
              </p:ext>
            </p:extLst>
          </p:nvPr>
        </p:nvGraphicFramePr>
        <p:xfrm>
          <a:off x="0" y="57150"/>
          <a:ext cx="9144000" cy="4356100"/>
        </p:xfrm>
        <a:graphic>
          <a:graphicData uri="http://schemas.openxmlformats.org/drawingml/2006/table">
            <a:tbl>
              <a:tblPr/>
              <a:tblGrid>
                <a:gridCol w="5966848">
                  <a:extLst>
                    <a:ext uri="{9D8B030D-6E8A-4147-A177-3AD203B41FA5}">
                      <a16:colId xmlns:a16="http://schemas.microsoft.com/office/drawing/2014/main" val="20000"/>
                    </a:ext>
                  </a:extLst>
                </a:gridCol>
                <a:gridCol w="3177152">
                  <a:extLst>
                    <a:ext uri="{9D8B030D-6E8A-4147-A177-3AD203B41FA5}">
                      <a16:colId xmlns:a16="http://schemas.microsoft.com/office/drawing/2014/main" val="20001"/>
                    </a:ext>
                  </a:extLst>
                </a:gridCol>
              </a:tblGrid>
              <a:tr h="1758185">
                <a:tc>
                  <a:txBody>
                    <a:bodyPr/>
                    <a:lstStyle/>
                    <a:p>
                      <a:pPr algn="ctr"/>
                      <a:r>
                        <a:rPr lang="fr-FR" sz="2400" b="0" i="0" u="none" strike="noStrike" kern="1200" baseline="0" dirty="0">
                          <a:solidFill>
                            <a:schemeClr val="tx1"/>
                          </a:solidFill>
                          <a:latin typeface="+mn-lt"/>
                          <a:ea typeface="+mn-ea"/>
                          <a:cs typeface="+mn-cs"/>
                        </a:rPr>
                        <a:t>La parole prophétique</a:t>
                      </a:r>
                    </a:p>
                    <a:p>
                      <a:pPr algn="ctr"/>
                      <a:r>
                        <a:rPr lang="fr-FR" sz="2400" b="0" i="0" u="none" strike="noStrike" kern="1200" baseline="0" dirty="0">
                          <a:solidFill>
                            <a:schemeClr val="tx1"/>
                          </a:solidFill>
                          <a:latin typeface="+mn-lt"/>
                          <a:ea typeface="+mn-ea"/>
                          <a:cs typeface="+mn-cs"/>
                        </a:rPr>
                        <a:t>s’accomplit en toi, </a:t>
                      </a:r>
                    </a:p>
                    <a:p>
                      <a:pPr algn="ctr"/>
                      <a:r>
                        <a:rPr lang="fr-FR" sz="2400" b="0" i="0" u="none" strike="noStrike" kern="1200" baseline="0" dirty="0">
                          <a:solidFill>
                            <a:schemeClr val="tx1"/>
                          </a:solidFill>
                          <a:latin typeface="+mn-lt"/>
                          <a:ea typeface="+mn-ea"/>
                          <a:cs typeface="+mn-cs"/>
                        </a:rPr>
                        <a:t>car tu marchas sur le serpent,</a:t>
                      </a:r>
                    </a:p>
                    <a:p>
                      <a:pPr algn="ctr"/>
                      <a:r>
                        <a:rPr lang="fr-FR" sz="2400" b="0" i="0" u="none" strike="noStrike" kern="1200" baseline="0" dirty="0">
                          <a:solidFill>
                            <a:schemeClr val="tx1"/>
                          </a:solidFill>
                          <a:latin typeface="+mn-lt"/>
                          <a:ea typeface="+mn-ea"/>
                          <a:cs typeface="+mn-cs"/>
                        </a:rPr>
                        <a:t>roi des vipères.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الذى كمل عليك القول</a:t>
                      </a:r>
                    </a:p>
                    <a:p>
                      <a:pPr algn="ctr"/>
                      <a:r>
                        <a:rPr lang="ar-EG" sz="2400" b="0" i="0" u="none" strike="noStrike" kern="1200" baseline="0" dirty="0" err="1">
                          <a:solidFill>
                            <a:schemeClr val="tx1"/>
                          </a:solidFill>
                          <a:latin typeface="+mn-lt"/>
                          <a:ea typeface="+mn-ea"/>
                          <a:cs typeface="+mn-cs"/>
                        </a:rPr>
                        <a:t>النبوى</a:t>
                      </a:r>
                      <a:r>
                        <a:rPr lang="ar-EG" sz="2400" b="0" i="0" u="none" strike="noStrike" kern="1200" baseline="0" dirty="0">
                          <a:solidFill>
                            <a:schemeClr val="tx1"/>
                          </a:solidFill>
                          <a:latin typeface="+mn-lt"/>
                          <a:ea typeface="+mn-ea"/>
                          <a:cs typeface="+mn-cs"/>
                        </a:rPr>
                        <a:t> لأنك دست على</a:t>
                      </a:r>
                    </a:p>
                    <a:p>
                      <a:pPr algn="ctr"/>
                      <a:r>
                        <a:rPr lang="ar-EG" sz="2400" b="0" i="0" u="none" strike="noStrike" kern="1200" baseline="0" dirty="0">
                          <a:solidFill>
                            <a:schemeClr val="tx1"/>
                          </a:solidFill>
                          <a:latin typeface="+mn-lt"/>
                          <a:ea typeface="+mn-ea"/>
                          <a:cs typeface="+mn-cs"/>
                        </a:rPr>
                        <a:t>الثعبان ملك الحيات.</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97915">
                <a:tc gridSpan="2">
                  <a:txBody>
                    <a:bodyPr/>
                    <a:lstStyle/>
                    <a:p>
                      <a:pPr algn="ctr"/>
                      <a:r>
                        <a:rPr lang="da-DK" sz="3600" b="0" i="0" u="none" strike="noStrike" kern="1200" baseline="0" dirty="0">
                          <a:solidFill>
                            <a:srgbClr val="FFFF00"/>
                          </a:solidFill>
                          <a:latin typeface="Coptic1" panose="020B0604020202020204"/>
                          <a:ea typeface="+mn-ea"/>
                          <a:cs typeface="+mn-cs"/>
                        </a:rPr>
                        <a:t>V/e~t afjwk e~bol e~jwf:</a:t>
                      </a:r>
                    </a:p>
                    <a:p>
                      <a:pPr algn="ctr"/>
                      <a:r>
                        <a:rPr lang="fr-FR" sz="3600" b="0" i="0" u="none" strike="noStrike" kern="1200" baseline="0" dirty="0" err="1">
                          <a:solidFill>
                            <a:srgbClr val="FFFF00"/>
                          </a:solidFill>
                          <a:latin typeface="Coptic1" panose="020B0604020202020204"/>
                          <a:ea typeface="+mn-ea"/>
                          <a:cs typeface="+mn-cs"/>
                        </a:rPr>
                        <a:t>n~je</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p~caji</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m~pip~rov</a:t>
                      </a:r>
                      <a:r>
                        <a:rPr lang="fr-FR" sz="3600" b="0" i="0" u="none" strike="noStrike" kern="1200" baseline="0" dirty="0">
                          <a:solidFill>
                            <a:srgbClr val="FFFF00"/>
                          </a:solidFill>
                          <a:latin typeface="Coptic1" panose="020B0604020202020204"/>
                          <a:ea typeface="+mn-ea"/>
                          <a:cs typeface="+mn-cs"/>
                        </a:rPr>
                        <a:t>/</a:t>
                      </a:r>
                      <a:r>
                        <a:rPr lang="fr-FR" sz="3600" b="0" i="0" u="none" strike="noStrike" kern="1200" baseline="0" dirty="0" err="1">
                          <a:solidFill>
                            <a:srgbClr val="FFFF00"/>
                          </a:solidFill>
                          <a:latin typeface="Coptic1" panose="020B0604020202020204"/>
                          <a:ea typeface="+mn-ea"/>
                          <a:cs typeface="+mn-cs"/>
                        </a:rPr>
                        <a:t>tikon</a:t>
                      </a:r>
                      <a:r>
                        <a:rPr lang="fr-FR" sz="3600" b="0" i="0" u="none" strike="noStrike" kern="1200" baseline="0" dirty="0">
                          <a:solidFill>
                            <a:srgbClr val="FFFF00"/>
                          </a:solidFill>
                          <a:latin typeface="Coptic1" panose="020B0604020202020204"/>
                          <a:ea typeface="+mn-ea"/>
                          <a:cs typeface="+mn-cs"/>
                        </a:rPr>
                        <a:t>:</a:t>
                      </a:r>
                    </a:p>
                    <a:p>
                      <a:pPr algn="ctr"/>
                      <a:r>
                        <a:rPr lang="nl-NL" sz="3600" b="0" i="0" u="none" strike="noStrike" kern="1200" baseline="0" dirty="0">
                          <a:solidFill>
                            <a:srgbClr val="FFFF00"/>
                          </a:solidFill>
                          <a:latin typeface="Coptic1" panose="020B0604020202020204"/>
                          <a:ea typeface="+mn-ea"/>
                          <a:cs typeface="+mn-cs"/>
                        </a:rPr>
                        <a:t>je </a:t>
                      </a:r>
                      <a:r>
                        <a:rPr lang="nl-NL" sz="3600" b="0" i="0" u="none" strike="noStrike" kern="1200" baseline="0" dirty="0" err="1">
                          <a:solidFill>
                            <a:srgbClr val="FFFF00"/>
                          </a:solidFill>
                          <a:latin typeface="Coptic1" panose="020B0604020202020204"/>
                          <a:ea typeface="+mn-ea"/>
                          <a:cs typeface="+mn-cs"/>
                        </a:rPr>
                        <a:t>ak</a:t>
                      </a:r>
                      <a:r>
                        <a:rPr lang="nl-NL" sz="3600" b="0" i="0" u="none" strike="noStrike" kern="1200" baseline="0" dirty="0">
                          <a:solidFill>
                            <a:srgbClr val="FFFF00"/>
                          </a:solidFill>
                          <a:latin typeface="Coptic1" panose="020B0604020202020204"/>
                          <a:ea typeface="+mn-ea"/>
                          <a:cs typeface="+mn-cs"/>
                        </a:rPr>
                        <a:t> </a:t>
                      </a:r>
                      <a:r>
                        <a:rPr lang="nl-NL" sz="3600" b="0" i="0" u="none" strike="noStrike" kern="1200" baseline="0" dirty="0" err="1">
                          <a:solidFill>
                            <a:srgbClr val="FFFF00"/>
                          </a:solidFill>
                          <a:latin typeface="Coptic1" panose="020B0604020202020204"/>
                          <a:ea typeface="+mn-ea"/>
                          <a:cs typeface="+mn-cs"/>
                        </a:rPr>
                        <a:t>hwmi</a:t>
                      </a:r>
                      <a:r>
                        <a:rPr lang="nl-NL" sz="3600" b="0" i="0" u="none" strike="noStrike" kern="1200" baseline="0" dirty="0">
                          <a:solidFill>
                            <a:srgbClr val="FFFF00"/>
                          </a:solidFill>
                          <a:latin typeface="Coptic1" panose="020B0604020202020204"/>
                          <a:ea typeface="+mn-ea"/>
                          <a:cs typeface="+mn-cs"/>
                        </a:rPr>
                        <a:t> </a:t>
                      </a:r>
                      <a:r>
                        <a:rPr lang="nl-NL" sz="3600" b="0" i="0" u="none" strike="noStrike" kern="1200" baseline="0" dirty="0" err="1">
                          <a:solidFill>
                            <a:srgbClr val="FFFF00"/>
                          </a:solidFill>
                          <a:latin typeface="Coptic1" panose="020B0604020202020204"/>
                          <a:ea typeface="+mn-ea"/>
                          <a:cs typeface="+mn-cs"/>
                        </a:rPr>
                        <a:t>e~jen</a:t>
                      </a:r>
                      <a:r>
                        <a:rPr lang="nl-NL" sz="3600" b="0" i="0" u="none" strike="noStrike" kern="1200" baseline="0" dirty="0">
                          <a:solidFill>
                            <a:srgbClr val="FFFF00"/>
                          </a:solidFill>
                          <a:latin typeface="Coptic1" panose="020B0604020202020204"/>
                          <a:ea typeface="+mn-ea"/>
                          <a:cs typeface="+mn-cs"/>
                        </a:rPr>
                        <a:t> </a:t>
                      </a:r>
                      <a:r>
                        <a:rPr lang="nl-NL" sz="3600" b="0" i="0" u="none" strike="noStrike" kern="1200" baseline="0" dirty="0" err="1">
                          <a:solidFill>
                            <a:srgbClr val="FFFF00"/>
                          </a:solidFill>
                          <a:latin typeface="Coptic1" panose="020B0604020202020204"/>
                          <a:ea typeface="+mn-ea"/>
                          <a:cs typeface="+mn-cs"/>
                        </a:rPr>
                        <a:t>ouhof</a:t>
                      </a:r>
                      <a:endParaRPr lang="nl-NL" sz="3600" b="0" i="0" u="none" strike="noStrike" kern="1200" baseline="0" dirty="0">
                        <a:solidFill>
                          <a:srgbClr val="FFFF00"/>
                        </a:solidFill>
                        <a:latin typeface="Coptic1" panose="020B0604020202020204"/>
                        <a:ea typeface="+mn-ea"/>
                        <a:cs typeface="+mn-cs"/>
                      </a:endParaRPr>
                    </a:p>
                    <a:p>
                      <a:pPr algn="ctr"/>
                      <a:r>
                        <a:rPr lang="fr-FR" sz="3600" b="0" i="0" u="none" strike="noStrike" kern="1200" baseline="0" dirty="0">
                          <a:solidFill>
                            <a:srgbClr val="FFFF00"/>
                          </a:solidFill>
                          <a:latin typeface="Coptic1" panose="020B0604020202020204"/>
                          <a:ea typeface="+mn-ea"/>
                          <a:cs typeface="+mn-cs"/>
                        </a:rPr>
                        <a:t>nem </a:t>
                      </a:r>
                      <a:r>
                        <a:rPr lang="fr-FR" sz="3600" b="0" i="0" u="none" strike="noStrike" kern="1200" baseline="0" dirty="0" err="1">
                          <a:solidFill>
                            <a:srgbClr val="FFFF00"/>
                          </a:solidFill>
                          <a:latin typeface="Coptic1" panose="020B0604020202020204"/>
                          <a:ea typeface="+mn-ea"/>
                          <a:cs typeface="+mn-cs"/>
                        </a:rPr>
                        <a:t>oubacilickoc</a:t>
                      </a:r>
                      <a:r>
                        <a:rPr lang="fr-FR" sz="3600" b="0" i="0" u="none" strike="noStrike" kern="1200" baseline="0" dirty="0">
                          <a:solidFill>
                            <a:srgbClr val="FFFF00"/>
                          </a:solidFill>
                          <a:latin typeface="Coptic1" panose="020B0604020202020204"/>
                          <a:ea typeface="+mn-ea"/>
                          <a:cs typeface="+mn-cs"/>
                        </a:rPr>
                        <a:t>.</a:t>
                      </a:r>
                      <a:endParaRPr kumimoji="0" lang="en-US" sz="5400" b="0" i="0" u="none" strike="noStrike" cap="none" normalizeH="0" baseline="0" dirty="0">
                        <a:ln>
                          <a:noFill/>
                        </a:ln>
                        <a:solidFill>
                          <a:srgbClr val="FFFF00"/>
                        </a:solidFill>
                        <a:effectLst/>
                        <a:latin typeface="Coptic1" panose="020B0604020202020204"/>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80AABCB6-AB6A-4290-AA4D-28275A52695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9350" y="3087687"/>
            <a:ext cx="1644650" cy="2055813"/>
          </a:xfrm>
          <a:prstGeom prst="rect">
            <a:avLst/>
          </a:prstGeom>
        </p:spPr>
      </p:pic>
    </p:spTree>
    <p:extLst>
      <p:ext uri="{BB962C8B-B14F-4D97-AF65-F5344CB8AC3E}">
        <p14:creationId xmlns:p14="http://schemas.microsoft.com/office/powerpoint/2010/main" val="4030342557"/>
      </p:ext>
    </p:extLst>
  </p:cSld>
  <p:clrMapOvr>
    <a:masterClrMapping/>
  </p:clrMapOvr>
  <p:transition/>
</p:sld>
</file>

<file path=ppt/slides/slide1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9327" name="Group 31"/>
          <p:cNvGraphicFramePr>
            <a:graphicFrameLocks noGrp="1"/>
          </p:cNvGraphicFramePr>
          <p:nvPr>
            <p:extLst>
              <p:ext uri="{D42A27DB-BD31-4B8C-83A1-F6EECF244321}">
                <p14:modId xmlns:p14="http://schemas.microsoft.com/office/powerpoint/2010/main" val="1145722574"/>
              </p:ext>
            </p:extLst>
          </p:nvPr>
        </p:nvGraphicFramePr>
        <p:xfrm>
          <a:off x="0" y="140144"/>
          <a:ext cx="9144000" cy="4146105"/>
        </p:xfrm>
        <a:graphic>
          <a:graphicData uri="http://schemas.openxmlformats.org/drawingml/2006/table">
            <a:tbl>
              <a:tblPr/>
              <a:tblGrid>
                <a:gridCol w="5346915">
                  <a:extLst>
                    <a:ext uri="{9D8B030D-6E8A-4147-A177-3AD203B41FA5}">
                      <a16:colId xmlns:a16="http://schemas.microsoft.com/office/drawing/2014/main" val="20000"/>
                    </a:ext>
                  </a:extLst>
                </a:gridCol>
                <a:gridCol w="3797085">
                  <a:extLst>
                    <a:ext uri="{9D8B030D-6E8A-4147-A177-3AD203B41FA5}">
                      <a16:colId xmlns:a16="http://schemas.microsoft.com/office/drawing/2014/main" val="20001"/>
                    </a:ext>
                  </a:extLst>
                </a:gridCol>
              </a:tblGrid>
              <a:tr h="1697033">
                <a:tc>
                  <a:txBody>
                    <a:bodyPr/>
                    <a:lstStyle/>
                    <a:p>
                      <a:pPr algn="ctr"/>
                      <a:r>
                        <a:rPr lang="fr-FR" sz="2400" b="0" i="0" u="none" strike="noStrike" kern="1200" baseline="0" dirty="0">
                          <a:solidFill>
                            <a:schemeClr val="tx1"/>
                          </a:solidFill>
                          <a:latin typeface="+mn-lt"/>
                          <a:ea typeface="+mn-ea"/>
                          <a:cs typeface="+mn-cs"/>
                        </a:rPr>
                        <a:t>Salut à toi martyr,</a:t>
                      </a:r>
                    </a:p>
                    <a:p>
                      <a:pPr algn="ctr"/>
                      <a:r>
                        <a:rPr lang="fr-FR" sz="2400" b="0" i="0" u="none" strike="noStrike" kern="1200" baseline="0" dirty="0">
                          <a:solidFill>
                            <a:schemeClr val="tx1"/>
                          </a:solidFill>
                          <a:latin typeface="+mn-lt"/>
                          <a:ea typeface="+mn-ea"/>
                          <a:cs typeface="+mn-cs"/>
                        </a:rPr>
                        <a:t>salut au héros courageux,</a:t>
                      </a:r>
                    </a:p>
                    <a:p>
                      <a:pPr algn="ctr"/>
                      <a:r>
                        <a:rPr lang="fr-FR" sz="2400" b="0" i="0" u="none" strike="noStrike" kern="1200" baseline="0" dirty="0">
                          <a:solidFill>
                            <a:schemeClr val="tx1"/>
                          </a:solidFill>
                          <a:latin typeface="+mn-lt"/>
                          <a:ea typeface="+mn-ea"/>
                          <a:cs typeface="+mn-cs"/>
                        </a:rPr>
                        <a:t>salut au persévérant,</a:t>
                      </a:r>
                    </a:p>
                    <a:p>
                      <a:pPr algn="ctr"/>
                      <a:r>
                        <a:rPr lang="fr-FR" sz="2400" b="0" i="0" u="none" strike="noStrike" kern="1200" baseline="0" dirty="0">
                          <a:solidFill>
                            <a:schemeClr val="tx1"/>
                          </a:solidFill>
                          <a:latin typeface="+mn-lt"/>
                          <a:ea typeface="+mn-ea"/>
                          <a:cs typeface="+mn-cs"/>
                        </a:rPr>
                        <a:t>Théodore le stratège.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لك أيها الشهيد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السلام للشجاع ال</a:t>
                      </a:r>
                      <a:r>
                        <a:rPr kumimoji="0" lang="ar-EG" sz="2400" b="0" i="0" u="none" strike="noStrike" cap="none" normalizeH="0" baseline="0" dirty="0">
                          <a:ln>
                            <a:noFill/>
                          </a:ln>
                          <a:solidFill>
                            <a:schemeClr val="tx1"/>
                          </a:solidFill>
                          <a:effectLst/>
                          <a:latin typeface="Arial" charset="0"/>
                          <a:cs typeface="Arial" charset="0"/>
                        </a:rPr>
                        <a:t>بطل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a:t>
                      </a:r>
                      <a:r>
                        <a:rPr kumimoji="0" lang="ar-EG" sz="2400" b="0" i="0" u="none" strike="noStrike" cap="none" normalizeH="0" baseline="0" dirty="0">
                          <a:ln>
                            <a:noFill/>
                          </a:ln>
                          <a:solidFill>
                            <a:schemeClr val="tx1"/>
                          </a:solidFill>
                          <a:effectLst/>
                          <a:latin typeface="Arial" charset="0"/>
                          <a:cs typeface="Arial" charset="0"/>
                        </a:rPr>
                        <a:t> للمجا</a:t>
                      </a:r>
                      <a:r>
                        <a:rPr kumimoji="0" lang="ar-SA" sz="2400" b="0" i="0" u="none" strike="noStrike" cap="none" normalizeH="0" baseline="0" dirty="0">
                          <a:ln>
                            <a:noFill/>
                          </a:ln>
                          <a:solidFill>
                            <a:schemeClr val="tx1"/>
                          </a:solidFill>
                          <a:effectLst/>
                          <a:latin typeface="Arial" charset="0"/>
                          <a:cs typeface="Arial" charset="0"/>
                        </a:rPr>
                        <a:t>هد</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ثيؤدوروس الأسفهسلار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49072">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piswij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n~genneoc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Yeo~dwroc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pic~tratilat</a:t>
                      </a:r>
                      <a:r>
                        <a:rPr kumimoji="0" lang="en-US" sz="3600" b="0" i="0" u="none" strike="noStrike" cap="none" normalizeH="0" baseline="0" dirty="0">
                          <a:ln>
                            <a:noFill/>
                          </a:ln>
                          <a:solidFill>
                            <a:srgbClr val="FFFF00"/>
                          </a:solidFill>
                          <a:effectLst/>
                          <a:latin typeface="Coptic1" pitchFamily="2" charset="0"/>
                          <a:cs typeface="Arial" charset="0"/>
                        </a:rPr>
                        <a:t>/c.</a:t>
                      </a:r>
                      <a:endParaRPr kumimoji="0" lang="en-CA"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BD8F5441-641E-4CF6-BFED-775FF3B7B4B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9350" y="3087687"/>
            <a:ext cx="1644650" cy="2055813"/>
          </a:xfrm>
          <a:prstGeom prst="rect">
            <a:avLst/>
          </a:prstGeom>
        </p:spPr>
      </p:pic>
    </p:spTree>
    <p:extLst>
      <p:ext uri="{BB962C8B-B14F-4D97-AF65-F5344CB8AC3E}">
        <p14:creationId xmlns:p14="http://schemas.microsoft.com/office/powerpoint/2010/main" val="2896335754"/>
      </p:ext>
    </p:extLst>
  </p:cSld>
  <p:clrMapOvr>
    <a:masterClrMapping/>
  </p:clrMapOvr>
  <p:transition/>
</p:sld>
</file>

<file path=ppt/slides/slide1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01385" name="Group 41"/>
          <p:cNvGraphicFramePr>
            <a:graphicFrameLocks noGrp="1"/>
          </p:cNvGraphicFramePr>
          <p:nvPr>
            <p:extLst>
              <p:ext uri="{D42A27DB-BD31-4B8C-83A1-F6EECF244321}">
                <p14:modId xmlns:p14="http://schemas.microsoft.com/office/powerpoint/2010/main" val="3559343858"/>
              </p:ext>
            </p:extLst>
          </p:nvPr>
        </p:nvGraphicFramePr>
        <p:xfrm>
          <a:off x="-1" y="133350"/>
          <a:ext cx="9143999" cy="4203699"/>
        </p:xfrm>
        <a:graphic>
          <a:graphicData uri="http://schemas.openxmlformats.org/drawingml/2006/table">
            <a:tbl>
              <a:tblPr/>
              <a:tblGrid>
                <a:gridCol w="5501898">
                  <a:extLst>
                    <a:ext uri="{9D8B030D-6E8A-4147-A177-3AD203B41FA5}">
                      <a16:colId xmlns:a16="http://schemas.microsoft.com/office/drawing/2014/main" val="20000"/>
                    </a:ext>
                  </a:extLst>
                </a:gridCol>
                <a:gridCol w="3642101">
                  <a:extLst>
                    <a:ext uri="{9D8B030D-6E8A-4147-A177-3AD203B41FA5}">
                      <a16:colId xmlns:a16="http://schemas.microsoft.com/office/drawing/2014/main" val="20001"/>
                    </a:ext>
                  </a:extLst>
                </a:gridCol>
              </a:tblGrid>
              <a:tr h="1985218">
                <a:tc>
                  <a:txBody>
                    <a:bodyPr/>
                    <a:lstStyle/>
                    <a:p>
                      <a:pPr algn="ctr"/>
                      <a:r>
                        <a:rPr lang="fr-FR" sz="2400" b="0" i="0" u="none" strike="noStrike" kern="1200" baseline="0" dirty="0">
                          <a:solidFill>
                            <a:schemeClr val="tx1"/>
                          </a:solidFill>
                          <a:latin typeface="+mn-lt"/>
                          <a:ea typeface="+mn-ea"/>
                          <a:cs typeface="+mn-cs"/>
                        </a:rPr>
                        <a:t>Implore le Seigneur pour nous,</a:t>
                      </a:r>
                    </a:p>
                    <a:p>
                      <a:pPr algn="ctr"/>
                      <a:r>
                        <a:rPr lang="fr-FR" sz="2400" b="0" i="0" u="none" strike="noStrike" kern="1200" baseline="0" dirty="0">
                          <a:solidFill>
                            <a:schemeClr val="tx1"/>
                          </a:solidFill>
                          <a:latin typeface="+mn-lt"/>
                          <a:ea typeface="+mn-ea"/>
                          <a:cs typeface="+mn-cs"/>
                        </a:rPr>
                        <a:t>le persévérant martyr,</a:t>
                      </a:r>
                    </a:p>
                    <a:p>
                      <a:pPr algn="ctr"/>
                      <a:r>
                        <a:rPr lang="fr-FR" sz="2400" b="0" i="0" u="none" strike="noStrike" kern="1200" baseline="0" dirty="0">
                          <a:solidFill>
                            <a:schemeClr val="tx1"/>
                          </a:solidFill>
                          <a:latin typeface="+mn-lt"/>
                          <a:ea typeface="+mn-ea"/>
                          <a:cs typeface="+mn-cs"/>
                        </a:rPr>
                        <a:t>Théodore le stratège,</a:t>
                      </a:r>
                    </a:p>
                    <a:p>
                      <a:pPr algn="ctr"/>
                      <a:r>
                        <a:rPr lang="fr-FR" sz="2400" b="0" i="0" u="none" strike="noStrike" kern="1200" baseline="0" dirty="0">
                          <a:solidFill>
                            <a:schemeClr val="tx1"/>
                          </a:solidFill>
                          <a:latin typeface="+mn-lt"/>
                          <a:ea typeface="+mn-ea"/>
                          <a:cs typeface="+mn-cs"/>
                        </a:rPr>
                        <a:t>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 </a:t>
                      </a:r>
                      <a:r>
                        <a:rPr kumimoji="0" lang="ar-EG" sz="2400" b="0" i="0" u="none" strike="noStrike" cap="none" normalizeH="0" baseline="0" dirty="0">
                          <a:ln>
                            <a:noFill/>
                          </a:ln>
                          <a:solidFill>
                            <a:schemeClr val="tx1"/>
                          </a:solidFill>
                          <a:effectLst/>
                          <a:latin typeface="Arial" charset="0"/>
                          <a:cs typeface="Arial" charset="0"/>
                        </a:rPr>
                        <a:t>من الرب عنا</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الشهيد المجاهد </a:t>
                      </a:r>
                      <a:br>
                        <a:rPr kumimoji="0" lang="ar-SA" sz="2400" b="0" i="0" u="none" strike="noStrike" cap="none" normalizeH="0" baseline="0" dirty="0">
                          <a:ln>
                            <a:noFill/>
                          </a:ln>
                          <a:solidFill>
                            <a:schemeClr val="tx1"/>
                          </a:solidFill>
                          <a:effectLst/>
                          <a:latin typeface="Arial" charset="0"/>
                          <a:cs typeface="Arial" charset="0"/>
                        </a:rPr>
                      </a:br>
                      <a:r>
                        <a:rPr kumimoji="0" lang="ar-EG" sz="2400" b="0" i="0" u="none" strike="noStrike" cap="none" normalizeH="0" baseline="0" dirty="0">
                          <a:ln>
                            <a:noFill/>
                          </a:ln>
                          <a:solidFill>
                            <a:schemeClr val="tx1"/>
                          </a:solidFill>
                          <a:effectLst/>
                          <a:latin typeface="Arial" charset="0"/>
                          <a:cs typeface="Arial" charset="0"/>
                        </a:rPr>
                        <a:t>ثيؤدوروس الأسفهسلار</a:t>
                      </a:r>
                      <a:r>
                        <a:rPr kumimoji="0" lang="ar-SA" sz="2400" b="0" i="0" u="none" strike="noStrike" cap="none" normalizeH="0" baseline="0" dirty="0">
                          <a:ln>
                            <a:noFill/>
                          </a:ln>
                          <a:solidFill>
                            <a:schemeClr val="tx1"/>
                          </a:solidFill>
                          <a:effectLst/>
                          <a:latin typeface="Arial" charset="0"/>
                          <a:cs typeface="Arial" charset="0"/>
                        </a:rPr>
                        <a:t> ليغفر لنا خطايانا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18481">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Yeo~dwroc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pic~tratilat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CA"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11" name="Action Button: Custom 10">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6" name="AutoShape 24">
            <a:hlinkClick r:id="rId4" action="ppaction://hlinksldjump" highlightClick="1"/>
            <a:extLst>
              <a:ext uri="{FF2B5EF4-FFF2-40B4-BE49-F238E27FC236}">
                <a16:creationId xmlns:a16="http://schemas.microsoft.com/office/drawing/2014/main" id="{72D2605C-C188-4719-90FA-9491DB61FABF}"/>
              </a:ext>
            </a:extLst>
          </p:cNvPr>
          <p:cNvSpPr>
            <a:spLocks noChangeArrowheads="1"/>
          </p:cNvSpPr>
          <p:nvPr/>
        </p:nvSpPr>
        <p:spPr bwMode="auto">
          <a:xfrm>
            <a:off x="5817993"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7" name="AutoShape 24">
            <a:hlinkClick r:id="rId5" action="ppaction://hlinksldjump" highlightClick="1"/>
            <a:extLst>
              <a:ext uri="{FF2B5EF4-FFF2-40B4-BE49-F238E27FC236}">
                <a16:creationId xmlns:a16="http://schemas.microsoft.com/office/drawing/2014/main" id="{BAE1D653-D077-47B5-B907-4B031F58834A}"/>
              </a:ext>
            </a:extLst>
          </p:cNvPr>
          <p:cNvSpPr>
            <a:spLocks noChangeArrowheads="1"/>
          </p:cNvSpPr>
          <p:nvPr/>
        </p:nvSpPr>
        <p:spPr bwMode="auto">
          <a:xfrm>
            <a:off x="8026399"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494341755"/>
      </p:ext>
    </p:extLst>
  </p:cSld>
  <p:clrMapOvr>
    <a:masterClrMapping/>
  </p:clrMapOvr>
  <p:transition/>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Box 14"/>
          <p:cNvSpPr txBox="1">
            <a:spLocks noChangeArrowheads="1"/>
          </p:cNvSpPr>
          <p:nvPr/>
        </p:nvSpPr>
        <p:spPr bwMode="auto">
          <a:xfrm>
            <a:off x="0" y="2368704"/>
            <a:ext cx="9144000" cy="2120902"/>
          </a:xfrm>
          <a:prstGeom prst="rect">
            <a:avLst/>
          </a:prstGeom>
          <a:solidFill>
            <a:srgbClr val="800000">
              <a:alpha val="41000"/>
            </a:srgbClr>
          </a:solidFill>
          <a:ln w="9525">
            <a:solidFill>
              <a:schemeClr val="tx1"/>
            </a:solidFill>
            <a:miter lim="800000"/>
            <a:headEnd/>
            <a:tailEnd/>
          </a:ln>
        </p:spPr>
        <p:txBody>
          <a:bodyPr wrap="square">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Canon final des prières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لحن ختام الصلوات</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ar-EG"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2294146" name="Group 2"/>
          <p:cNvGraphicFramePr>
            <a:graphicFrameLocks noGrp="1"/>
          </p:cNvGraphicFramePr>
          <p:nvPr>
            <p:ph idx="1"/>
            <p:extLst>
              <p:ext uri="{D42A27DB-BD31-4B8C-83A1-F6EECF244321}">
                <p14:modId xmlns:p14="http://schemas.microsoft.com/office/powerpoint/2010/main" val="3830161758"/>
              </p:ext>
            </p:extLst>
          </p:nvPr>
        </p:nvGraphicFramePr>
        <p:xfrm>
          <a:off x="-6037" y="180433"/>
          <a:ext cx="9143999" cy="2057496"/>
        </p:xfrm>
        <a:graphic>
          <a:graphicData uri="http://schemas.openxmlformats.org/drawingml/2006/table">
            <a:tbl>
              <a:tblPr/>
              <a:tblGrid>
                <a:gridCol w="3557588">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gridCol w="2081211">
                  <a:extLst>
                    <a:ext uri="{9D8B030D-6E8A-4147-A177-3AD203B41FA5}">
                      <a16:colId xmlns:a16="http://schemas.microsoft.com/office/drawing/2014/main" val="20002"/>
                    </a:ext>
                  </a:extLst>
                </a:gridCol>
              </a:tblGrid>
              <a:tr h="14692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Coptic1" pitchFamily="2" charset="0"/>
                        <a:cs typeface="Arial" charset="0"/>
                      </a:endParaRPr>
                    </a:p>
                  </a:txBody>
                  <a:tcPr marL="198000" marR="90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Arial" pitchFamily="34" charset="0"/>
                        </a:rPr>
                        <a:t>l’Assemblée:</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شعب</a:t>
                      </a:r>
                      <a:r>
                        <a:rPr kumimoji="0" lang="ar-S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r" defTabSz="914400" rtl="0"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يارب</a:t>
                      </a:r>
                      <a:r>
                        <a:rPr kumimoji="0" lang="ar-SA" sz="2800" b="0" i="0" u="none" strike="noStrike" cap="none" normalizeH="0" baseline="0" dirty="0">
                          <a:ln>
                            <a:noFill/>
                          </a:ln>
                          <a:solidFill>
                            <a:schemeClr val="tx1"/>
                          </a:solidFill>
                          <a:effectLst/>
                          <a:latin typeface="Arial" charset="0"/>
                          <a:cs typeface="Arial" charset="0"/>
                        </a:rPr>
                        <a:t> ارحم.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يارب ارحم.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6477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7" name="Text Box 35">
            <a:hlinkClick r:id="rId4" action="ppaction://hlinksldjump"/>
            <a:extLst>
              <a:ext uri="{FF2B5EF4-FFF2-40B4-BE49-F238E27FC236}">
                <a16:creationId xmlns:a16="http://schemas.microsoft.com/office/drawing/2014/main" id="{74F2F211-9F2C-43A1-A404-AEC0B5D1BD6B}"/>
              </a:ext>
            </a:extLst>
          </p:cNvPr>
          <p:cNvSpPr txBox="1">
            <a:spLocks noChangeArrowheads="1"/>
          </p:cNvSpPr>
          <p:nvPr/>
        </p:nvSpPr>
        <p:spPr bwMode="auto">
          <a:xfrm>
            <a:off x="92312" y="2757039"/>
            <a:ext cx="1666423"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Nayrouz</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sym typeface="Wingdings" pitchFamily="2" charset="2"/>
              </a:rPr>
              <a:t>16Tout</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النيروز –١٦توت</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8" name="Text Box 37">
            <a:hlinkClick r:id="rId5" action="ppaction://hlinksldjump"/>
            <a:extLst>
              <a:ext uri="{FF2B5EF4-FFF2-40B4-BE49-F238E27FC236}">
                <a16:creationId xmlns:a16="http://schemas.microsoft.com/office/drawing/2014/main" id="{9C2A73FD-4039-4F9E-A23F-C12D41D0C144}"/>
              </a:ext>
            </a:extLst>
          </p:cNvPr>
          <p:cNvSpPr txBox="1">
            <a:spLocks noChangeArrowheads="1"/>
          </p:cNvSpPr>
          <p:nvPr/>
        </p:nvSpPr>
        <p:spPr bwMode="auto">
          <a:xfrm>
            <a:off x="1867089" y="2757039"/>
            <a:ext cx="1053513"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La 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9" name="Text Box 39">
            <a:hlinkClick r:id="rId6" action="ppaction://hlinksldjump"/>
            <a:extLst>
              <a:ext uri="{FF2B5EF4-FFF2-40B4-BE49-F238E27FC236}">
                <a16:creationId xmlns:a16="http://schemas.microsoft.com/office/drawing/2014/main" id="{AC95EFF2-7DD4-483F-ABB7-C2675FA33011}"/>
              </a:ext>
            </a:extLst>
          </p:cNvPr>
          <p:cNvSpPr txBox="1">
            <a:spLocks noChangeArrowheads="1"/>
          </p:cNvSpPr>
          <p:nvPr/>
        </p:nvSpPr>
        <p:spPr bwMode="auto">
          <a:xfrm>
            <a:off x="4164342" y="2757039"/>
            <a:ext cx="1231704"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0" name="Text Box 40">
            <a:hlinkClick r:id="rId7" action="ppaction://hlinksldjump"/>
            <a:extLst>
              <a:ext uri="{FF2B5EF4-FFF2-40B4-BE49-F238E27FC236}">
                <a16:creationId xmlns:a16="http://schemas.microsoft.com/office/drawing/2014/main" id="{334023A0-8828-4812-A836-C04C59605CEB}"/>
              </a:ext>
            </a:extLst>
          </p:cNvPr>
          <p:cNvSpPr txBox="1">
            <a:spLocks noChangeArrowheads="1"/>
          </p:cNvSpPr>
          <p:nvPr/>
        </p:nvSpPr>
        <p:spPr bwMode="auto">
          <a:xfrm>
            <a:off x="5490191" y="2759002"/>
            <a:ext cx="1159251"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Circoncision</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1" name="Text Box 43">
            <a:hlinkClick r:id="rId8" action="ppaction://hlinksldjump"/>
            <a:extLst>
              <a:ext uri="{FF2B5EF4-FFF2-40B4-BE49-F238E27FC236}">
                <a16:creationId xmlns:a16="http://schemas.microsoft.com/office/drawing/2014/main" id="{42915855-8450-4FAB-8611-327BA7D46801}"/>
              </a:ext>
            </a:extLst>
          </p:cNvPr>
          <p:cNvSpPr txBox="1">
            <a:spLocks noChangeArrowheads="1"/>
          </p:cNvSpPr>
          <p:nvPr/>
        </p:nvSpPr>
        <p:spPr bwMode="auto">
          <a:xfrm>
            <a:off x="6760034" y="2764908"/>
            <a:ext cx="941891"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Epiphanie</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2" name="Text Box 44">
            <a:hlinkClick r:id="rId9" action="ppaction://hlinksldjump"/>
            <a:extLst>
              <a:ext uri="{FF2B5EF4-FFF2-40B4-BE49-F238E27FC236}">
                <a16:creationId xmlns:a16="http://schemas.microsoft.com/office/drawing/2014/main" id="{AB5561C7-485F-4C2E-8F68-F32E292D2221}"/>
              </a:ext>
            </a:extLst>
          </p:cNvPr>
          <p:cNvSpPr txBox="1">
            <a:spLocks noChangeArrowheads="1"/>
          </p:cNvSpPr>
          <p:nvPr/>
        </p:nvSpPr>
        <p:spPr bwMode="auto">
          <a:xfrm>
            <a:off x="7796070" y="2759002"/>
            <a:ext cx="1280105"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3" name="Text Box 45">
            <a:hlinkClick r:id="rId10" action="ppaction://hlinksldjump"/>
            <a:extLst>
              <a:ext uri="{FF2B5EF4-FFF2-40B4-BE49-F238E27FC236}">
                <a16:creationId xmlns:a16="http://schemas.microsoft.com/office/drawing/2014/main" id="{17AC312D-96C1-48E1-8BB8-81CDEAE8BE4E}"/>
              </a:ext>
            </a:extLst>
          </p:cNvPr>
          <p:cNvSpPr txBox="1">
            <a:spLocks noChangeArrowheads="1"/>
          </p:cNvSpPr>
          <p:nvPr/>
        </p:nvSpPr>
        <p:spPr bwMode="auto">
          <a:xfrm>
            <a:off x="1401775" y="3243228"/>
            <a:ext cx="2033107" cy="562649"/>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fr-FR" sz="1200" b="0" i="0" u="none" strike="noStrike" kern="1200" cap="none" spc="0" normalizeH="0" baseline="0" noProof="0" dirty="0">
                <a:ln>
                  <a:noFill/>
                </a:ln>
                <a:solidFill>
                  <a:srgbClr val="FFFFFF"/>
                </a:solidFill>
                <a:effectLst/>
                <a:uLnTx/>
                <a:uFillTx/>
                <a:latin typeface="Arial" charset="0"/>
                <a:ea typeface="+mn-ea"/>
                <a:cs typeface="Arial" charset="0"/>
              </a:rPr>
              <a:t>Présentation du Christ </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fr-FR" sz="1200" b="0" i="0" u="none" strike="noStrike" kern="1200" cap="none" spc="0" normalizeH="0" baseline="0" noProof="0" dirty="0">
                <a:ln>
                  <a:noFill/>
                </a:ln>
                <a:solidFill>
                  <a:srgbClr val="FFFFFF"/>
                </a:solidFill>
                <a:effectLst/>
                <a:uLnTx/>
                <a:uFillTx/>
                <a:latin typeface="Arial" charset="0"/>
                <a:ea typeface="+mn-ea"/>
                <a:cs typeface="Arial" charset="0"/>
              </a:rPr>
              <a:t>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5" name="Text Box 50">
            <a:hlinkClick r:id="rId11" action="ppaction://hlinksldjump"/>
            <a:extLst>
              <a:ext uri="{FF2B5EF4-FFF2-40B4-BE49-F238E27FC236}">
                <a16:creationId xmlns:a16="http://schemas.microsoft.com/office/drawing/2014/main" id="{C6E2CD40-B3EF-4D0E-A403-1D70186C23BC}"/>
              </a:ext>
            </a:extLst>
          </p:cNvPr>
          <p:cNvSpPr txBox="1">
            <a:spLocks noChangeArrowheads="1"/>
          </p:cNvSpPr>
          <p:nvPr/>
        </p:nvSpPr>
        <p:spPr bwMode="auto">
          <a:xfrm>
            <a:off x="6173014" y="3330100"/>
            <a:ext cx="1204804"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Annonciation</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البشارة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7" name="Text Box 52">
            <a:hlinkClick r:id="rId12" action="ppaction://hlinksldjump"/>
            <a:extLst>
              <a:ext uri="{FF2B5EF4-FFF2-40B4-BE49-F238E27FC236}">
                <a16:creationId xmlns:a16="http://schemas.microsoft.com/office/drawing/2014/main" id="{DEC7ADE7-B6A3-4A3E-B745-7549DEF4FE28}"/>
              </a:ext>
            </a:extLst>
          </p:cNvPr>
          <p:cNvSpPr txBox="1">
            <a:spLocks noChangeArrowheads="1"/>
          </p:cNvSpPr>
          <p:nvPr/>
        </p:nvSpPr>
        <p:spPr bwMode="auto">
          <a:xfrm>
            <a:off x="114338" y="3938703"/>
            <a:ext cx="1204804"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8" name="Text Box 53">
            <a:hlinkClick r:id="rId13" action="ppaction://hlinksldjump"/>
            <a:extLst>
              <a:ext uri="{FF2B5EF4-FFF2-40B4-BE49-F238E27FC236}">
                <a16:creationId xmlns:a16="http://schemas.microsoft.com/office/drawing/2014/main" id="{BDBA06E9-51FA-469E-8C19-91BF8338643F}"/>
              </a:ext>
            </a:extLst>
          </p:cNvPr>
          <p:cNvSpPr txBox="1">
            <a:spLocks noChangeArrowheads="1"/>
          </p:cNvSpPr>
          <p:nvPr/>
        </p:nvSpPr>
        <p:spPr bwMode="auto">
          <a:xfrm>
            <a:off x="1409739" y="3938703"/>
            <a:ext cx="1053513"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9" name="Text Box 54">
            <a:hlinkClick r:id="rId14" action="ppaction://hlinksldjump"/>
            <a:extLst>
              <a:ext uri="{FF2B5EF4-FFF2-40B4-BE49-F238E27FC236}">
                <a16:creationId xmlns:a16="http://schemas.microsoft.com/office/drawing/2014/main" id="{9784E788-76B6-4AEB-A487-B24496D44F3D}"/>
              </a:ext>
            </a:extLst>
          </p:cNvPr>
          <p:cNvSpPr txBox="1">
            <a:spLocks noChangeArrowheads="1"/>
          </p:cNvSpPr>
          <p:nvPr/>
        </p:nvSpPr>
        <p:spPr bwMode="auto">
          <a:xfrm>
            <a:off x="2556931" y="3938703"/>
            <a:ext cx="1204804"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0" name="Text Box 57">
            <a:hlinkClick r:id="rId15" action="ppaction://hlinksldjump"/>
            <a:extLst>
              <a:ext uri="{FF2B5EF4-FFF2-40B4-BE49-F238E27FC236}">
                <a16:creationId xmlns:a16="http://schemas.microsoft.com/office/drawing/2014/main" id="{F67DE76D-1634-4BDF-8813-FEF01C8D61F2}"/>
              </a:ext>
            </a:extLst>
          </p:cNvPr>
          <p:cNvSpPr txBox="1">
            <a:spLocks noChangeArrowheads="1"/>
          </p:cNvSpPr>
          <p:nvPr/>
        </p:nvSpPr>
        <p:spPr bwMode="auto">
          <a:xfrm>
            <a:off x="3857224" y="3938703"/>
            <a:ext cx="2033107"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Entrée du Christ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Egypte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مصر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1" name="Text Box 58">
            <a:hlinkClick r:id="rId16" action="ppaction://hlinksldjump"/>
            <a:extLst>
              <a:ext uri="{FF2B5EF4-FFF2-40B4-BE49-F238E27FC236}">
                <a16:creationId xmlns:a16="http://schemas.microsoft.com/office/drawing/2014/main" id="{55F99932-965A-46F1-8B49-A59557C4651B}"/>
              </a:ext>
            </a:extLst>
          </p:cNvPr>
          <p:cNvSpPr txBox="1">
            <a:spLocks noChangeArrowheads="1"/>
          </p:cNvSpPr>
          <p:nvPr/>
        </p:nvSpPr>
        <p:spPr bwMode="auto">
          <a:xfrm>
            <a:off x="6006954" y="3938703"/>
            <a:ext cx="1473494"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التجلى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2" name="Text Box 59">
            <a:hlinkClick r:id="rId17" action="ppaction://hlinksldjump"/>
            <a:extLst>
              <a:ext uri="{FF2B5EF4-FFF2-40B4-BE49-F238E27FC236}">
                <a16:creationId xmlns:a16="http://schemas.microsoft.com/office/drawing/2014/main" id="{C7F66C20-9485-4A0A-B9E7-798CACA3817B}"/>
              </a:ext>
            </a:extLst>
          </p:cNvPr>
          <p:cNvSpPr txBox="1">
            <a:spLocks noChangeArrowheads="1"/>
          </p:cNvSpPr>
          <p:nvPr/>
        </p:nvSpPr>
        <p:spPr bwMode="auto">
          <a:xfrm>
            <a:off x="3524138" y="3235100"/>
            <a:ext cx="1281814" cy="562649"/>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Grand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Carême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الصوم الكبير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200" b="0" i="0" u="none" strike="noStrike" kern="1200" cap="none" spc="0" normalizeH="0" baseline="0" noProof="0" dirty="0">
                <a:ln>
                  <a:noFill/>
                </a:ln>
                <a:solidFill>
                  <a:srgbClr val="FFFFFF"/>
                </a:solidFill>
                <a:effectLst/>
                <a:uLnTx/>
                <a:uFillTx/>
                <a:latin typeface="Arial" charset="0"/>
                <a:ea typeface="+mn-ea"/>
                <a:cs typeface="Arial" charset="0"/>
              </a:rPr>
              <a:t>Sam-Di</a:t>
            </a:r>
          </a:p>
        </p:txBody>
      </p:sp>
      <p:sp>
        <p:nvSpPr>
          <p:cNvPr id="24" name="Text Box 37">
            <a:hlinkClick r:id="rId18" action="ppaction://hlinksldjump"/>
            <a:extLst>
              <a:ext uri="{FF2B5EF4-FFF2-40B4-BE49-F238E27FC236}">
                <a16:creationId xmlns:a16="http://schemas.microsoft.com/office/drawing/2014/main" id="{88001A47-4E93-4CEC-BA4A-AF3087D50897}"/>
              </a:ext>
            </a:extLst>
          </p:cNvPr>
          <p:cNvSpPr txBox="1">
            <a:spLocks noChangeArrowheads="1"/>
          </p:cNvSpPr>
          <p:nvPr/>
        </p:nvSpPr>
        <p:spPr bwMode="auto">
          <a:xfrm>
            <a:off x="3014747" y="2757039"/>
            <a:ext cx="1053513"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Kiahk</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400" dirty="0">
                <a:solidFill>
                  <a:srgbClr val="FFFFFF"/>
                </a:solidFill>
                <a:latin typeface="Arial" charset="0"/>
                <a:cs typeface="Arial" charset="0"/>
              </a:rPr>
              <a:t>كيهك</a:t>
            </a:r>
            <a:endParaRPr lang="en-CA" sz="1400" dirty="0">
              <a:solidFill>
                <a:srgbClr val="FFFFFF"/>
              </a:solidFill>
              <a:latin typeface="Arial" charset="0"/>
              <a:cs typeface="Arial" charset="0"/>
            </a:endParaRPr>
          </a:p>
        </p:txBody>
      </p:sp>
      <p:sp>
        <p:nvSpPr>
          <p:cNvPr id="25" name="Text Box 52">
            <a:hlinkClick r:id="rId19" action="ppaction://hlinksldjump"/>
            <a:extLst>
              <a:ext uri="{FF2B5EF4-FFF2-40B4-BE49-F238E27FC236}">
                <a16:creationId xmlns:a16="http://schemas.microsoft.com/office/drawing/2014/main" id="{71B84232-9427-4F38-A114-95B7A91A50A5}"/>
              </a:ext>
            </a:extLst>
          </p:cNvPr>
          <p:cNvSpPr txBox="1">
            <a:spLocks noChangeArrowheads="1"/>
          </p:cNvSpPr>
          <p:nvPr/>
        </p:nvSpPr>
        <p:spPr bwMode="auto">
          <a:xfrm>
            <a:off x="114338" y="3330100"/>
            <a:ext cx="1204804" cy="3687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Jeûne</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Ninive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200" dirty="0">
                <a:solidFill>
                  <a:srgbClr val="FFFFFF"/>
                </a:solidFill>
                <a:latin typeface="Arial" charset="0"/>
                <a:cs typeface="Arial" charset="0"/>
              </a:rPr>
              <a:t>صيام يونان</a:t>
            </a:r>
            <a:endParaRPr lang="en-CA" sz="1200" dirty="0">
              <a:solidFill>
                <a:srgbClr val="FFFFFF"/>
              </a:solidFill>
              <a:latin typeface="Arial" charset="0"/>
              <a:cs typeface="Arial" charset="0"/>
            </a:endParaRPr>
          </a:p>
        </p:txBody>
      </p:sp>
      <p:sp>
        <p:nvSpPr>
          <p:cNvPr id="26" name="Text Box 58">
            <a:hlinkClick r:id="rId20" action="ppaction://hlinksldjump"/>
            <a:extLst>
              <a:ext uri="{FF2B5EF4-FFF2-40B4-BE49-F238E27FC236}">
                <a16:creationId xmlns:a16="http://schemas.microsoft.com/office/drawing/2014/main" id="{14D62F4F-68A4-4B72-BE96-5DF90CB30F4A}"/>
              </a:ext>
            </a:extLst>
          </p:cNvPr>
          <p:cNvSpPr txBox="1">
            <a:spLocks noChangeArrowheads="1"/>
          </p:cNvSpPr>
          <p:nvPr/>
        </p:nvSpPr>
        <p:spPr bwMode="auto">
          <a:xfrm>
            <a:off x="7602681" y="3938703"/>
            <a:ext cx="1473494" cy="396450"/>
          </a:xfrm>
          <a:prstGeom prst="rect">
            <a:avLst/>
          </a:prstGeom>
          <a:solidFill>
            <a:srgbClr val="38538E"/>
          </a:solidFill>
          <a:ln w="57150" cmpd="thickThin">
            <a:solidFill>
              <a:schemeClr val="tx1"/>
            </a:solidFill>
            <a:miter lim="800000"/>
            <a:headEnd/>
            <a:tailEnd/>
          </a:ln>
        </p:spPr>
        <p:txBody>
          <a:bodyPr wrap="square" lIns="18000" tIns="18000" rIns="18000" bIns="18000" anchor="ctr" anchorCtr="1">
            <a:noAutofit/>
          </a:bodyPr>
          <a:lstStyle/>
          <a:p>
            <a:pPr lvl="0" algn="ctr" defTabSz="914400" rtl="1" fontAlgn="base">
              <a:lnSpc>
                <a:spcPct val="90000"/>
              </a:lnSpc>
              <a:spcBef>
                <a:spcPct val="0"/>
              </a:spcBef>
              <a:spcAft>
                <a:spcPct val="0"/>
              </a:spcAft>
              <a:defRPr/>
            </a:pPr>
            <a:r>
              <a:rPr lang="en-CA" sz="1200" dirty="0">
                <a:solidFill>
                  <a:srgbClr val="FFFFFF"/>
                </a:solidFill>
                <a:latin typeface="Arial" charset="0"/>
                <a:cs typeface="Arial" charset="0"/>
              </a:rPr>
              <a:t>29 du </a:t>
            </a:r>
            <a:r>
              <a:rPr lang="en-CA" sz="1200" dirty="0" err="1">
                <a:solidFill>
                  <a:srgbClr val="FFFFFF"/>
                </a:solidFill>
                <a:latin typeface="Arial" charset="0"/>
                <a:cs typeface="Arial" charset="0"/>
              </a:rPr>
              <a:t>mois</a:t>
            </a:r>
            <a:r>
              <a:rPr lang="en-CA" sz="1200" dirty="0">
                <a:solidFill>
                  <a:srgbClr val="FFFFFF"/>
                </a:solidFill>
                <a:latin typeface="Arial" charset="0"/>
                <a:cs typeface="Arial" charset="0"/>
              </a:rPr>
              <a:t> </a:t>
            </a:r>
            <a:r>
              <a:rPr lang="en-CA" sz="1200" dirty="0" err="1">
                <a:solidFill>
                  <a:srgbClr val="FFFFFF"/>
                </a:solidFill>
                <a:latin typeface="Arial" charset="0"/>
                <a:cs typeface="Arial" charset="0"/>
              </a:rPr>
              <a:t>copte</a:t>
            </a:r>
            <a:endParaRPr lang="en-CA" sz="1200" dirty="0">
              <a:solidFill>
                <a:srgbClr val="FFFFFF"/>
              </a:solidFill>
              <a:latin typeface="Arial" charset="0"/>
              <a:cs typeface="Arial" charset="0"/>
            </a:endParaRPr>
          </a:p>
          <a:p>
            <a:pPr lvl="0" algn="ctr" defTabSz="914400" rtl="1" fontAlgn="base">
              <a:lnSpc>
                <a:spcPct val="90000"/>
              </a:lnSpc>
              <a:spcBef>
                <a:spcPct val="0"/>
              </a:spcBef>
              <a:spcAft>
                <a:spcPct val="0"/>
              </a:spcAft>
              <a:defRPr/>
            </a:pPr>
            <a:r>
              <a:rPr lang="ar-EG" sz="1200" dirty="0">
                <a:solidFill>
                  <a:srgbClr val="FFFFFF"/>
                </a:solidFill>
                <a:latin typeface="Arial" charset="0"/>
                <a:cs typeface="Arial" charset="0"/>
              </a:rPr>
              <a:t>يوم 29 من الشهر القبطي</a:t>
            </a:r>
            <a:endParaRPr lang="en-CA" sz="1200" dirty="0">
              <a:solidFill>
                <a:srgbClr val="FFFFFF"/>
              </a:solidFill>
              <a:latin typeface="Arial" charset="0"/>
              <a:cs typeface="Arial" charset="0"/>
            </a:endParaRPr>
          </a:p>
        </p:txBody>
      </p:sp>
      <p:sp>
        <p:nvSpPr>
          <p:cNvPr id="27" name="Text Box 50">
            <a:hlinkClick r:id="rId21" action="ppaction://hlinksldjump"/>
            <a:extLst>
              <a:ext uri="{FF2B5EF4-FFF2-40B4-BE49-F238E27FC236}">
                <a16:creationId xmlns:a16="http://schemas.microsoft.com/office/drawing/2014/main" id="{23311EFB-8785-4BA1-A33E-AC69E52DA4C0}"/>
              </a:ext>
            </a:extLst>
          </p:cNvPr>
          <p:cNvSpPr txBox="1">
            <a:spLocks noChangeArrowheads="1"/>
          </p:cNvSpPr>
          <p:nvPr/>
        </p:nvSpPr>
        <p:spPr bwMode="auto">
          <a:xfrm>
            <a:off x="7480448" y="3262800"/>
            <a:ext cx="1595727" cy="562649"/>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p>
        </p:txBody>
      </p:sp>
      <p:sp>
        <p:nvSpPr>
          <p:cNvPr id="28" name="Text Box 59">
            <a:hlinkClick r:id="rId22" action="ppaction://hlinksldjump"/>
            <a:extLst>
              <a:ext uri="{FF2B5EF4-FFF2-40B4-BE49-F238E27FC236}">
                <a16:creationId xmlns:a16="http://schemas.microsoft.com/office/drawing/2014/main" id="{57B3C16B-3422-4136-A1AA-3C1EF4C8D575}"/>
              </a:ext>
            </a:extLst>
          </p:cNvPr>
          <p:cNvSpPr txBox="1">
            <a:spLocks noChangeArrowheads="1"/>
          </p:cNvSpPr>
          <p:nvPr/>
        </p:nvSpPr>
        <p:spPr bwMode="auto">
          <a:xfrm>
            <a:off x="4873777" y="3242277"/>
            <a:ext cx="1204804" cy="562649"/>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Grand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Carême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الصوم الكبير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200" b="0" i="0" u="none" strike="noStrike" kern="1200" cap="none" spc="0" normalizeH="0" baseline="0" noProof="0" dirty="0">
                <a:ln>
                  <a:noFill/>
                </a:ln>
                <a:solidFill>
                  <a:srgbClr val="FFFFFF"/>
                </a:solidFill>
                <a:effectLst/>
                <a:uLnTx/>
                <a:uFillTx/>
                <a:latin typeface="Arial" charset="0"/>
                <a:ea typeface="+mn-ea"/>
                <a:cs typeface="Arial" charset="0"/>
              </a:rPr>
              <a:t>Semaine</a:t>
            </a:r>
            <a:endParaRPr kumimoji="0" lang="fr-FR"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1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40039" name="Group 39"/>
          <p:cNvGraphicFramePr>
            <a:graphicFrameLocks noGrp="1"/>
          </p:cNvGraphicFramePr>
          <p:nvPr>
            <p:extLst>
              <p:ext uri="{D42A27DB-BD31-4B8C-83A1-F6EECF244321}">
                <p14:modId xmlns:p14="http://schemas.microsoft.com/office/powerpoint/2010/main" val="2038602842"/>
              </p:ext>
            </p:extLst>
          </p:nvPr>
        </p:nvGraphicFramePr>
        <p:xfrm>
          <a:off x="0" y="628650"/>
          <a:ext cx="9144000" cy="3998612"/>
        </p:xfrm>
        <a:graphic>
          <a:graphicData uri="http://schemas.openxmlformats.org/drawingml/2006/table">
            <a:tbl>
              <a:tblPr/>
              <a:tblGrid>
                <a:gridCol w="5245100">
                  <a:extLst>
                    <a:ext uri="{9D8B030D-6E8A-4147-A177-3AD203B41FA5}">
                      <a16:colId xmlns:a16="http://schemas.microsoft.com/office/drawing/2014/main" val="20000"/>
                    </a:ext>
                  </a:extLst>
                </a:gridCol>
                <a:gridCol w="3898900">
                  <a:extLst>
                    <a:ext uri="{9D8B030D-6E8A-4147-A177-3AD203B41FA5}">
                      <a16:colId xmlns:a16="http://schemas.microsoft.com/office/drawing/2014/main" val="20001"/>
                    </a:ext>
                  </a:extLst>
                </a:gridCol>
              </a:tblGrid>
              <a:tr h="1702425">
                <a:tc>
                  <a:txBody>
                    <a:bodyPr/>
                    <a:lstStyle/>
                    <a:p>
                      <a:pPr algn="ctr"/>
                      <a:r>
                        <a:rPr lang="fr-FR" sz="2400" b="0" i="0" u="none" strike="noStrike" kern="1200" baseline="0" dirty="0" err="1">
                          <a:solidFill>
                            <a:schemeClr val="tx1"/>
                          </a:solidFill>
                          <a:latin typeface="+mn-lt"/>
                          <a:ea typeface="+mn-ea"/>
                          <a:cs typeface="+mn-cs"/>
                        </a:rPr>
                        <a:t>Philopatir</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Mercorios</a:t>
                      </a:r>
                      <a:r>
                        <a:rPr lang="fr-FR" sz="2400" b="0" i="0" u="none" strike="noStrike" kern="1200" baseline="0" dirty="0">
                          <a:solidFill>
                            <a:schemeClr val="tx1"/>
                          </a:solidFill>
                          <a:latin typeface="+mn-lt"/>
                          <a:ea typeface="+mn-ea"/>
                          <a:cs typeface="+mn-cs"/>
                        </a:rPr>
                        <a:t>,</a:t>
                      </a:r>
                    </a:p>
                    <a:p>
                      <a:pPr algn="ctr"/>
                      <a:r>
                        <a:rPr lang="fr-FR" sz="2400" b="0" i="0" u="none" strike="noStrike" kern="1200" baseline="0" dirty="0">
                          <a:solidFill>
                            <a:schemeClr val="tx1"/>
                          </a:solidFill>
                          <a:latin typeface="+mn-lt"/>
                          <a:ea typeface="+mn-ea"/>
                          <a:cs typeface="+mn-cs"/>
                        </a:rPr>
                        <a:t>le fort par le Christ,</a:t>
                      </a:r>
                    </a:p>
                    <a:p>
                      <a:pPr algn="ctr"/>
                      <a:r>
                        <a:rPr lang="fr-FR" sz="2400" b="0" i="0" u="none" strike="noStrike" kern="1200" baseline="0" dirty="0">
                          <a:solidFill>
                            <a:schemeClr val="tx1"/>
                          </a:solidFill>
                          <a:latin typeface="+mn-lt"/>
                          <a:ea typeface="+mn-ea"/>
                          <a:cs typeface="+mn-cs"/>
                        </a:rPr>
                        <a:t>mis le casque </a:t>
                      </a:r>
                    </a:p>
                    <a:p>
                      <a:pPr algn="ctr"/>
                      <a:r>
                        <a:rPr lang="fr-FR" sz="2400" b="0" i="0" u="none" strike="noStrike" kern="1200" baseline="0" dirty="0">
                          <a:solidFill>
                            <a:schemeClr val="tx1"/>
                          </a:solidFill>
                          <a:latin typeface="+mn-lt"/>
                          <a:ea typeface="+mn-ea"/>
                          <a:cs typeface="+mn-cs"/>
                        </a:rPr>
                        <a:t>et l'armure de foi.</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محب الآب </a:t>
                      </a:r>
                      <a:r>
                        <a:rPr kumimoji="0" lang="ar-SA" sz="2400" b="0" i="0" u="none" strike="noStrike" cap="none" normalizeH="0" baseline="0" dirty="0" err="1">
                          <a:ln>
                            <a:noFill/>
                          </a:ln>
                          <a:solidFill>
                            <a:schemeClr val="tx1"/>
                          </a:solidFill>
                          <a:effectLst/>
                          <a:latin typeface="Arial" charset="0"/>
                          <a:cs typeface="Arial" charset="0"/>
                        </a:rPr>
                        <a:t>مرقوريوس</a:t>
                      </a:r>
                      <a:r>
                        <a:rPr kumimoji="0" lang="ar-SA" sz="2400" b="0" i="0" u="none" strike="noStrike" cap="none" normalizeH="0" baseline="0" dirty="0">
                          <a:ln>
                            <a:noFill/>
                          </a:ln>
                          <a:solidFill>
                            <a:schemeClr val="tx1"/>
                          </a:solidFill>
                          <a:effectLst/>
                          <a:latin typeface="Arial" charset="0"/>
                          <a:cs typeface="Arial" charset="0"/>
                        </a:rPr>
                        <a:t> القوى</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بالمسيح لبس الخوذة وكل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سلاح الإيمان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618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Vilopat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Merkourioc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piremn~jom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hiwtf</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panoplia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piqwk</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pinah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440014" name="Group 14"/>
          <p:cNvGraphicFramePr>
            <a:graphicFrameLocks noGrp="1"/>
          </p:cNvGraphicFramePr>
          <p:nvPr>
            <p:extLst>
              <p:ext uri="{D42A27DB-BD31-4B8C-83A1-F6EECF244321}">
                <p14:modId xmlns:p14="http://schemas.microsoft.com/office/powerpoint/2010/main" val="3581952524"/>
              </p:ext>
            </p:extLst>
          </p:nvPr>
        </p:nvGraphicFramePr>
        <p:xfrm>
          <a:off x="685800" y="79771"/>
          <a:ext cx="7772400" cy="381000"/>
        </p:xfrm>
        <a:graphic>
          <a:graphicData uri="http://schemas.openxmlformats.org/drawingml/2006/table">
            <a:tbl>
              <a:tblPr>
                <a:tableStyleId>{2D5ABB26-0587-4C30-8999-92F81FD0307C}</a:tableStyleId>
              </a:tblPr>
              <a:tblGrid>
                <a:gridCol w="7772400">
                  <a:extLst>
                    <a:ext uri="{9D8B030D-6E8A-4147-A177-3AD203B41FA5}">
                      <a16:colId xmlns:a16="http://schemas.microsoft.com/office/drawing/2014/main" val="20000"/>
                    </a:ext>
                  </a:extLst>
                </a:gridCol>
              </a:tblGrid>
              <a:tr h="3810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a:t>
                      </a:r>
                      <a:r>
                        <a:rPr kumimoji="0" lang="en-US" sz="1800" u="none" strike="noStrike" cap="none" normalizeH="0" baseline="0" dirty="0" err="1">
                          <a:ln>
                            <a:noFill/>
                          </a:ln>
                          <a:effectLst/>
                        </a:rPr>
                        <a:t>Philopatir</a:t>
                      </a:r>
                      <a:r>
                        <a:rPr kumimoji="0" lang="en-US" sz="1800" u="none" strike="noStrike" cap="none" normalizeH="0" baseline="0" dirty="0">
                          <a:ln>
                            <a:noFill/>
                          </a:ln>
                          <a:effectLst/>
                        </a:rPr>
                        <a:t> </a:t>
                      </a:r>
                      <a:r>
                        <a:rPr kumimoji="0" lang="en-US" sz="1800" u="none" strike="noStrike" cap="none" normalizeH="0" baseline="0" dirty="0" err="1">
                          <a:ln>
                            <a:noFill/>
                          </a:ln>
                          <a:effectLst/>
                        </a:rPr>
                        <a:t>Mercorios</a:t>
                      </a:r>
                      <a:r>
                        <a:rPr kumimoji="0" lang="en-US" sz="1800" u="none" strike="noStrike" cap="none" normalizeH="0" baseline="0" dirty="0">
                          <a:ln>
                            <a:noFill/>
                          </a:ln>
                          <a:effectLst/>
                        </a:rPr>
                        <a:t> - </a:t>
                      </a: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الشهيد </a:t>
                      </a:r>
                      <a:r>
                        <a:rPr kumimoji="0" lang="ar-EG" sz="1800" u="none" strike="noStrike" cap="none" normalizeH="0" baseline="0" dirty="0" err="1">
                          <a:ln>
                            <a:noFill/>
                          </a:ln>
                          <a:effectLst/>
                        </a:rPr>
                        <a:t>فيلوباتير</a:t>
                      </a:r>
                      <a:r>
                        <a:rPr kumimoji="0" lang="ar-EG" sz="1800" u="none" strike="noStrike" cap="none" normalizeH="0" baseline="0" dirty="0">
                          <a:ln>
                            <a:noFill/>
                          </a:ln>
                          <a:effectLst/>
                        </a:rPr>
                        <a:t> </a:t>
                      </a:r>
                      <a:r>
                        <a:rPr kumimoji="0" lang="ar-EG" sz="1800" u="none" strike="noStrike" cap="none" normalizeH="0" baseline="0" dirty="0" err="1">
                          <a:ln>
                            <a:noFill/>
                          </a:ln>
                          <a:effectLst/>
                        </a:rPr>
                        <a:t>مرقريوس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oîte, pièce&#10;&#10;Description générée automatiquement">
            <a:extLst>
              <a:ext uri="{FF2B5EF4-FFF2-40B4-BE49-F238E27FC236}">
                <a16:creationId xmlns:a16="http://schemas.microsoft.com/office/drawing/2014/main" id="{690FC077-CB7A-4B78-81DE-FFB33E1FAF33}"/>
              </a:ext>
            </a:extLst>
          </p:cNvPr>
          <p:cNvPicPr>
            <a:picLocks noChangeAspect="1"/>
          </p:cNvPicPr>
          <p:nvPr/>
        </p:nvPicPr>
        <p:blipFill rotWithShape="1">
          <a:blip r:embed="rId4">
            <a:extLst>
              <a:ext uri="{28A0092B-C50C-407E-A947-70E740481C1C}">
                <a14:useLocalDpi xmlns:a14="http://schemas.microsoft.com/office/drawing/2010/main" val="0"/>
              </a:ext>
            </a:extLst>
          </a:blip>
          <a:srcRect l="6784" t="11972" r="3622" b="12214"/>
          <a:stretch/>
        </p:blipFill>
        <p:spPr>
          <a:xfrm>
            <a:off x="7733580" y="3050131"/>
            <a:ext cx="1410420" cy="2093369"/>
          </a:xfrm>
          <a:prstGeom prst="rect">
            <a:avLst/>
          </a:prstGeom>
        </p:spPr>
      </p:pic>
      <p:sp>
        <p:nvSpPr>
          <p:cNvPr id="8" name="ZoneTexte 7">
            <a:extLst>
              <a:ext uri="{FF2B5EF4-FFF2-40B4-BE49-F238E27FC236}">
                <a16:creationId xmlns:a16="http://schemas.microsoft.com/office/drawing/2014/main" id="{41595CFD-4150-496D-9408-4F3531CBFE3D}"/>
              </a:ext>
            </a:extLst>
          </p:cNvPr>
          <p:cNvSpPr txBox="1"/>
          <p:nvPr/>
        </p:nvSpPr>
        <p:spPr>
          <a:xfrm>
            <a:off x="8019113" y="4976625"/>
            <a:ext cx="607951" cy="169277"/>
          </a:xfrm>
          <a:prstGeom prst="rect">
            <a:avLst/>
          </a:prstGeom>
          <a:noFill/>
        </p:spPr>
        <p:txBody>
          <a:bodyPr wrap="square" rtlCol="0">
            <a:spAutoFit/>
          </a:bodyPr>
          <a:lstStyle/>
          <a:p>
            <a:r>
              <a:rPr lang="fr-FR" sz="500" dirty="0"/>
              <a:t>UK </a:t>
            </a:r>
            <a:r>
              <a:rPr lang="fr-FR" sz="500" dirty="0" err="1"/>
              <a:t>Coptic</a:t>
            </a:r>
            <a:r>
              <a:rPr lang="fr-FR" sz="500" dirty="0"/>
              <a:t> </a:t>
            </a:r>
            <a:r>
              <a:rPr lang="fr-FR" sz="500" dirty="0" err="1"/>
              <a:t>icon</a:t>
            </a:r>
            <a:endParaRPr lang="fr-FR" sz="500" dirty="0"/>
          </a:p>
        </p:txBody>
      </p:sp>
      <p:sp>
        <p:nvSpPr>
          <p:cNvPr id="9" name="Action Button: Custom 4">
            <a:hlinkClick r:id="rId5" action="ppaction://hlinksldjump" highlightClick="1"/>
            <a:extLst>
              <a:ext uri="{FF2B5EF4-FFF2-40B4-BE49-F238E27FC236}">
                <a16:creationId xmlns:a16="http://schemas.microsoft.com/office/drawing/2014/main" id="{95E690EA-9905-4F04-9E31-23837F82B708}"/>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458704641"/>
      </p:ext>
    </p:extLst>
  </p:cSld>
  <p:clrMapOvr>
    <a:masterClrMapping/>
  </p:clrMapOvr>
  <p:transition/>
</p:sld>
</file>

<file path=ppt/slides/slide1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42079" name="Group 31"/>
          <p:cNvGraphicFramePr>
            <a:graphicFrameLocks noGrp="1"/>
          </p:cNvGraphicFramePr>
          <p:nvPr>
            <p:extLst>
              <p:ext uri="{D42A27DB-BD31-4B8C-83A1-F6EECF244321}">
                <p14:modId xmlns:p14="http://schemas.microsoft.com/office/powerpoint/2010/main" val="1967473328"/>
              </p:ext>
            </p:extLst>
          </p:nvPr>
        </p:nvGraphicFramePr>
        <p:xfrm>
          <a:off x="0" y="120651"/>
          <a:ext cx="9144000" cy="4014216"/>
        </p:xfrm>
        <a:graphic>
          <a:graphicData uri="http://schemas.openxmlformats.org/drawingml/2006/table">
            <a:tbl>
              <a:tblPr/>
              <a:tblGrid>
                <a:gridCol w="5424407">
                  <a:extLst>
                    <a:ext uri="{9D8B030D-6E8A-4147-A177-3AD203B41FA5}">
                      <a16:colId xmlns:a16="http://schemas.microsoft.com/office/drawing/2014/main" val="20000"/>
                    </a:ext>
                  </a:extLst>
                </a:gridCol>
                <a:gridCol w="3719593">
                  <a:extLst>
                    <a:ext uri="{9D8B030D-6E8A-4147-A177-3AD203B41FA5}">
                      <a16:colId xmlns:a16="http://schemas.microsoft.com/office/drawing/2014/main" val="20001"/>
                    </a:ext>
                  </a:extLst>
                </a:gridCol>
              </a:tblGrid>
              <a:tr h="1531620">
                <a:tc>
                  <a:txBody>
                    <a:bodyPr/>
                    <a:lstStyle/>
                    <a:p>
                      <a:pPr algn="ctr"/>
                      <a:r>
                        <a:rPr lang="fr-FR" sz="2400" b="0" i="0" u="none" strike="noStrike" kern="1200" baseline="0" dirty="0">
                          <a:solidFill>
                            <a:schemeClr val="tx1"/>
                          </a:solidFill>
                          <a:latin typeface="+mn-lt"/>
                          <a:ea typeface="+mn-ea"/>
                          <a:cs typeface="+mn-cs"/>
                        </a:rPr>
                        <a:t>Et il a pris dans sa main,</a:t>
                      </a:r>
                    </a:p>
                    <a:p>
                      <a:pPr algn="ctr"/>
                      <a:r>
                        <a:rPr lang="fr-FR" sz="2400" b="0" i="0" u="none" strike="noStrike" kern="1200" baseline="0" dirty="0">
                          <a:solidFill>
                            <a:schemeClr val="tx1"/>
                          </a:solidFill>
                          <a:latin typeface="+mn-lt"/>
                          <a:ea typeface="+mn-ea"/>
                          <a:cs typeface="+mn-cs"/>
                        </a:rPr>
                        <a:t>l'épée à double tranchant,</a:t>
                      </a:r>
                    </a:p>
                    <a:p>
                      <a:pPr algn="ctr"/>
                      <a:r>
                        <a:rPr lang="fr-FR" sz="2400" b="0" i="0" u="none" strike="noStrike" kern="1200" baseline="0" dirty="0">
                          <a:solidFill>
                            <a:schemeClr val="tx1"/>
                          </a:solidFill>
                          <a:latin typeface="+mn-lt"/>
                          <a:ea typeface="+mn-ea"/>
                          <a:cs typeface="+mn-cs"/>
                        </a:rPr>
                        <a:t>que l'ange du Seigneur,</a:t>
                      </a:r>
                    </a:p>
                    <a:p>
                      <a:pPr algn="ctr"/>
                      <a:r>
                        <a:rPr lang="fr-FR" sz="2400" b="0" i="0" u="none" strike="noStrike" kern="1200" baseline="0" dirty="0">
                          <a:solidFill>
                            <a:schemeClr val="tx1"/>
                          </a:solidFill>
                          <a:latin typeface="+mn-lt"/>
                          <a:ea typeface="+mn-ea"/>
                          <a:cs typeface="+mn-cs"/>
                        </a:rPr>
                        <a:t>mis dans sa main droite.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وأخذ بيده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السيف ذا الحدين</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 ثبته ملاك الرب</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 يده اليمنى.</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tefjij</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n~]c/</a:t>
                      </a:r>
                      <a:r>
                        <a:rPr kumimoji="0" lang="en-US" sz="3600" b="0" i="0" u="none" strike="noStrike" cap="none" normalizeH="0" baseline="0" dirty="0" err="1">
                          <a:ln>
                            <a:noFill/>
                          </a:ln>
                          <a:solidFill>
                            <a:srgbClr val="FFFF00"/>
                          </a:solidFill>
                          <a:effectLst/>
                          <a:latin typeface="Coptic1" pitchFamily="2" charset="0"/>
                          <a:cs typeface="Arial" charset="0"/>
                        </a:rPr>
                        <a:t>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y/</a:t>
                      </a:r>
                      <a:r>
                        <a:rPr kumimoji="0" lang="en-US" sz="3600" b="0" i="0" u="none" strike="noStrike" cap="none" normalizeH="0" baseline="0" dirty="0" err="1">
                          <a:ln>
                            <a:noFill/>
                          </a:ln>
                          <a:solidFill>
                            <a:srgbClr val="FFFF00"/>
                          </a:solidFill>
                          <a:effectLst/>
                          <a:latin typeface="Coptic1" pitchFamily="2" charset="0"/>
                          <a:cs typeface="Arial" charset="0"/>
                        </a:rPr>
                        <a:t>e~ta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tajroc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tefjij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n~ouinam</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9" name="Image 8" descr="Une image contenant boîte, pièce&#10;&#10;Description générée automatiquement">
            <a:extLst>
              <a:ext uri="{FF2B5EF4-FFF2-40B4-BE49-F238E27FC236}">
                <a16:creationId xmlns:a16="http://schemas.microsoft.com/office/drawing/2014/main" id="{87BCE806-DA4F-4D82-9C67-4D5C0833C2DE}"/>
              </a:ext>
            </a:extLst>
          </p:cNvPr>
          <p:cNvPicPr>
            <a:picLocks noChangeAspect="1"/>
          </p:cNvPicPr>
          <p:nvPr/>
        </p:nvPicPr>
        <p:blipFill rotWithShape="1">
          <a:blip r:embed="rId4">
            <a:extLst>
              <a:ext uri="{28A0092B-C50C-407E-A947-70E740481C1C}">
                <a14:useLocalDpi xmlns:a14="http://schemas.microsoft.com/office/drawing/2010/main" val="0"/>
              </a:ext>
            </a:extLst>
          </a:blip>
          <a:srcRect l="6784" t="11972" r="3622" b="12214"/>
          <a:stretch/>
        </p:blipFill>
        <p:spPr>
          <a:xfrm>
            <a:off x="8016154" y="3469532"/>
            <a:ext cx="1127846" cy="1673968"/>
          </a:xfrm>
          <a:prstGeom prst="rect">
            <a:avLst/>
          </a:prstGeom>
        </p:spPr>
      </p:pic>
      <p:sp>
        <p:nvSpPr>
          <p:cNvPr id="7" name="ZoneTexte 6">
            <a:extLst>
              <a:ext uri="{FF2B5EF4-FFF2-40B4-BE49-F238E27FC236}">
                <a16:creationId xmlns:a16="http://schemas.microsoft.com/office/drawing/2014/main" id="{58F292C3-4D9B-4B6A-96DD-596D2315A7D4}"/>
              </a:ext>
            </a:extLst>
          </p:cNvPr>
          <p:cNvSpPr txBox="1"/>
          <p:nvPr/>
        </p:nvSpPr>
        <p:spPr>
          <a:xfrm>
            <a:off x="8229498" y="4931113"/>
            <a:ext cx="597395" cy="246221"/>
          </a:xfrm>
          <a:prstGeom prst="rect">
            <a:avLst/>
          </a:prstGeom>
          <a:noFill/>
        </p:spPr>
        <p:txBody>
          <a:bodyPr wrap="square" rtlCol="0">
            <a:spAutoFit/>
          </a:bodyPr>
          <a:lstStyle/>
          <a:p>
            <a:r>
              <a:rPr lang="fr-FR" sz="500" dirty="0"/>
              <a:t>UK </a:t>
            </a:r>
            <a:r>
              <a:rPr lang="fr-FR" sz="500" dirty="0" err="1"/>
              <a:t>Coptic</a:t>
            </a:r>
            <a:r>
              <a:rPr lang="fr-FR" sz="500" dirty="0"/>
              <a:t> </a:t>
            </a:r>
            <a:r>
              <a:rPr lang="fr-FR" sz="500" dirty="0" err="1"/>
              <a:t>icon</a:t>
            </a:r>
            <a:endParaRPr lang="fr-FR" sz="500" dirty="0"/>
          </a:p>
        </p:txBody>
      </p:sp>
    </p:spTree>
    <p:extLst>
      <p:ext uri="{BB962C8B-B14F-4D97-AF65-F5344CB8AC3E}">
        <p14:creationId xmlns:p14="http://schemas.microsoft.com/office/powerpoint/2010/main" val="1301707848"/>
      </p:ext>
    </p:extLst>
  </p:cSld>
  <p:clrMapOvr>
    <a:masterClrMapping/>
  </p:clrMapOvr>
  <p:transition/>
</p:sld>
</file>

<file path=ppt/slides/slide1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44123" name="Group 27"/>
          <p:cNvGraphicFramePr>
            <a:graphicFrameLocks noGrp="1"/>
          </p:cNvGraphicFramePr>
          <p:nvPr>
            <p:extLst>
              <p:ext uri="{D42A27DB-BD31-4B8C-83A1-F6EECF244321}">
                <p14:modId xmlns:p14="http://schemas.microsoft.com/office/powerpoint/2010/main" val="3759060703"/>
              </p:ext>
            </p:extLst>
          </p:nvPr>
        </p:nvGraphicFramePr>
        <p:xfrm>
          <a:off x="0" y="107951"/>
          <a:ext cx="9144000" cy="4197096"/>
        </p:xfrm>
        <a:graphic>
          <a:graphicData uri="http://schemas.openxmlformats.org/drawingml/2006/table">
            <a:tbl>
              <a:tblPr/>
              <a:tblGrid>
                <a:gridCol w="5424407">
                  <a:extLst>
                    <a:ext uri="{9D8B030D-6E8A-4147-A177-3AD203B41FA5}">
                      <a16:colId xmlns:a16="http://schemas.microsoft.com/office/drawing/2014/main" val="20000"/>
                    </a:ext>
                  </a:extLst>
                </a:gridCol>
                <a:gridCol w="3719593">
                  <a:extLst>
                    <a:ext uri="{9D8B030D-6E8A-4147-A177-3AD203B41FA5}">
                      <a16:colId xmlns:a16="http://schemas.microsoft.com/office/drawing/2014/main" val="20001"/>
                    </a:ext>
                  </a:extLst>
                </a:gridCol>
              </a:tblGrid>
              <a:tr h="1604772">
                <a:tc>
                  <a:txBody>
                    <a:bodyPr/>
                    <a:lstStyle/>
                    <a:p>
                      <a:pPr algn="ctr"/>
                      <a:r>
                        <a:rPr lang="fr-FR" sz="2400" b="0" i="0" u="none" strike="noStrike" kern="1200" baseline="0" dirty="0">
                          <a:solidFill>
                            <a:schemeClr val="tx1"/>
                          </a:solidFill>
                          <a:latin typeface="+mn-lt"/>
                          <a:ea typeface="+mn-ea"/>
                          <a:cs typeface="+mn-cs"/>
                        </a:rPr>
                        <a:t>Il est allé à la guerre,</a:t>
                      </a:r>
                    </a:p>
                    <a:p>
                      <a:pPr algn="ctr"/>
                      <a:r>
                        <a:rPr lang="fr-FR" sz="2400" b="0" i="0" u="none" strike="noStrike" kern="1200" baseline="0" dirty="0">
                          <a:solidFill>
                            <a:schemeClr val="tx1"/>
                          </a:solidFill>
                          <a:latin typeface="+mn-lt"/>
                          <a:ea typeface="+mn-ea"/>
                          <a:cs typeface="+mn-cs"/>
                        </a:rPr>
                        <a:t>avec la force du Christ,</a:t>
                      </a:r>
                    </a:p>
                    <a:p>
                      <a:pPr algn="ctr"/>
                      <a:r>
                        <a:rPr lang="fr-FR" sz="2400" b="0" i="0" u="none" strike="noStrike" kern="1200" baseline="0" dirty="0">
                          <a:solidFill>
                            <a:schemeClr val="tx1"/>
                          </a:solidFill>
                          <a:latin typeface="+mn-lt"/>
                          <a:ea typeface="+mn-ea"/>
                          <a:cs typeface="+mn-cs"/>
                        </a:rPr>
                        <a:t>il a frappé les barbares,</a:t>
                      </a:r>
                    </a:p>
                    <a:p>
                      <a:pPr algn="ctr"/>
                      <a:r>
                        <a:rPr lang="fr-FR" sz="2400" b="0" i="0" u="none" strike="noStrike" kern="1200" baseline="0" dirty="0">
                          <a:solidFill>
                            <a:schemeClr val="tx1"/>
                          </a:solidFill>
                          <a:latin typeface="+mn-lt"/>
                          <a:ea typeface="+mn-ea"/>
                          <a:cs typeface="+mn-cs"/>
                        </a:rPr>
                        <a:t>et leur causa de grandes blessures.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مضى إلي الحرب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بقوة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وقتل البربر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بجراحات عظيمة.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Afsenaf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e~pipolemoc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afsari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e~nibarbaroc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n~erqot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boîte, pièce&#10;&#10;Description générée automatiquement">
            <a:extLst>
              <a:ext uri="{FF2B5EF4-FFF2-40B4-BE49-F238E27FC236}">
                <a16:creationId xmlns:a16="http://schemas.microsoft.com/office/drawing/2014/main" id="{E95EDF5A-2330-4949-B4C6-11C18FA41829}"/>
              </a:ext>
            </a:extLst>
          </p:cNvPr>
          <p:cNvPicPr>
            <a:picLocks noChangeAspect="1"/>
          </p:cNvPicPr>
          <p:nvPr/>
        </p:nvPicPr>
        <p:blipFill rotWithShape="1">
          <a:blip r:embed="rId4">
            <a:extLst>
              <a:ext uri="{28A0092B-C50C-407E-A947-70E740481C1C}">
                <a14:useLocalDpi xmlns:a14="http://schemas.microsoft.com/office/drawing/2010/main" val="0"/>
              </a:ext>
            </a:extLst>
          </a:blip>
          <a:srcRect l="6784" t="11972" r="3622" b="12214"/>
          <a:stretch/>
        </p:blipFill>
        <p:spPr>
          <a:xfrm>
            <a:off x="7733580" y="3050131"/>
            <a:ext cx="1410420" cy="2093369"/>
          </a:xfrm>
          <a:prstGeom prst="rect">
            <a:avLst/>
          </a:prstGeom>
        </p:spPr>
      </p:pic>
      <p:sp>
        <p:nvSpPr>
          <p:cNvPr id="9" name="ZoneTexte 8">
            <a:extLst>
              <a:ext uri="{FF2B5EF4-FFF2-40B4-BE49-F238E27FC236}">
                <a16:creationId xmlns:a16="http://schemas.microsoft.com/office/drawing/2014/main" id="{110E745A-CD60-4993-98D9-D06FABED8DCA}"/>
              </a:ext>
            </a:extLst>
          </p:cNvPr>
          <p:cNvSpPr txBox="1"/>
          <p:nvPr/>
        </p:nvSpPr>
        <p:spPr>
          <a:xfrm>
            <a:off x="8019113" y="4976625"/>
            <a:ext cx="607951" cy="169277"/>
          </a:xfrm>
          <a:prstGeom prst="rect">
            <a:avLst/>
          </a:prstGeom>
          <a:noFill/>
        </p:spPr>
        <p:txBody>
          <a:bodyPr wrap="square" rtlCol="0">
            <a:spAutoFit/>
          </a:bodyPr>
          <a:lstStyle/>
          <a:p>
            <a:r>
              <a:rPr lang="fr-FR" sz="500" dirty="0"/>
              <a:t>UK </a:t>
            </a:r>
            <a:r>
              <a:rPr lang="fr-FR" sz="500" dirty="0" err="1"/>
              <a:t>Coptic</a:t>
            </a:r>
            <a:r>
              <a:rPr lang="fr-FR" sz="500" dirty="0"/>
              <a:t> </a:t>
            </a:r>
            <a:r>
              <a:rPr lang="fr-FR" sz="500" dirty="0" err="1"/>
              <a:t>icon</a:t>
            </a:r>
            <a:endParaRPr lang="fr-FR" sz="500" dirty="0"/>
          </a:p>
        </p:txBody>
      </p:sp>
    </p:spTree>
    <p:extLst>
      <p:ext uri="{BB962C8B-B14F-4D97-AF65-F5344CB8AC3E}">
        <p14:creationId xmlns:p14="http://schemas.microsoft.com/office/powerpoint/2010/main" val="2138960907"/>
      </p:ext>
    </p:extLst>
  </p:cSld>
  <p:clrMapOvr>
    <a:masterClrMapping/>
  </p:clrMapOvr>
  <p:transition/>
</p:sld>
</file>

<file path=ppt/slides/slide1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46169" name="Group 25"/>
          <p:cNvGraphicFramePr>
            <a:graphicFrameLocks noGrp="1"/>
          </p:cNvGraphicFramePr>
          <p:nvPr>
            <p:extLst>
              <p:ext uri="{D42A27DB-BD31-4B8C-83A1-F6EECF244321}">
                <p14:modId xmlns:p14="http://schemas.microsoft.com/office/powerpoint/2010/main" val="3287896321"/>
              </p:ext>
            </p:extLst>
          </p:nvPr>
        </p:nvGraphicFramePr>
        <p:xfrm>
          <a:off x="0" y="69850"/>
          <a:ext cx="9144000" cy="4571999"/>
        </p:xfrm>
        <a:graphic>
          <a:graphicData uri="http://schemas.openxmlformats.org/drawingml/2006/table">
            <a:tbl>
              <a:tblPr/>
              <a:tblGrid>
                <a:gridCol w="5424407">
                  <a:extLst>
                    <a:ext uri="{9D8B030D-6E8A-4147-A177-3AD203B41FA5}">
                      <a16:colId xmlns:a16="http://schemas.microsoft.com/office/drawing/2014/main" val="20000"/>
                    </a:ext>
                  </a:extLst>
                </a:gridCol>
                <a:gridCol w="3719593">
                  <a:extLst>
                    <a:ext uri="{9D8B030D-6E8A-4147-A177-3AD203B41FA5}">
                      <a16:colId xmlns:a16="http://schemas.microsoft.com/office/drawing/2014/main" val="20001"/>
                    </a:ext>
                  </a:extLst>
                </a:gridCol>
              </a:tblGrid>
              <a:tr h="1723292">
                <a:tc>
                  <a:txBody>
                    <a:bodyPr/>
                    <a:lstStyle/>
                    <a:p>
                      <a:pPr algn="ctr"/>
                      <a:r>
                        <a:rPr lang="fr-FR" sz="2400" b="0" i="0" u="none" strike="noStrike" kern="1200" baseline="0" dirty="0">
                          <a:solidFill>
                            <a:schemeClr val="tx1"/>
                          </a:solidFill>
                          <a:latin typeface="+mn-lt"/>
                          <a:ea typeface="+mn-ea"/>
                          <a:cs typeface="+mn-cs"/>
                        </a:rPr>
                        <a:t>Il a refusé les choses terrestres</a:t>
                      </a:r>
                    </a:p>
                    <a:p>
                      <a:pPr algn="ctr"/>
                      <a:r>
                        <a:rPr lang="fr-FR" sz="2400" b="0" i="0" u="none" strike="noStrike" kern="1200" baseline="0" dirty="0">
                          <a:solidFill>
                            <a:schemeClr val="tx1"/>
                          </a:solidFill>
                          <a:latin typeface="+mn-lt"/>
                          <a:ea typeface="+mn-ea"/>
                          <a:cs typeface="+mn-cs"/>
                        </a:rPr>
                        <a:t>et a recherché les choses célestes</a:t>
                      </a:r>
                    </a:p>
                    <a:p>
                      <a:pPr algn="ctr"/>
                      <a:r>
                        <a:rPr lang="fr-FR" sz="2400" b="0" i="0" u="none" strike="noStrike" kern="1200" baseline="0" dirty="0">
                          <a:solidFill>
                            <a:schemeClr val="tx1"/>
                          </a:solidFill>
                          <a:latin typeface="+mn-lt"/>
                          <a:ea typeface="+mn-ea"/>
                          <a:cs typeface="+mn-cs"/>
                        </a:rPr>
                        <a:t>et il s’est battu dans l’arène</a:t>
                      </a:r>
                    </a:p>
                    <a:p>
                      <a:pPr algn="ctr"/>
                      <a:r>
                        <a:rPr lang="fr-FR" sz="2400" b="0" i="0" u="none" strike="noStrike" kern="1200" baseline="0" dirty="0">
                          <a:solidFill>
                            <a:schemeClr val="tx1"/>
                          </a:solidFill>
                          <a:latin typeface="+mn-lt"/>
                          <a:ea typeface="+mn-ea"/>
                          <a:cs typeface="+mn-cs"/>
                        </a:rPr>
                        <a:t>du martyr.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ترًّفع عن الأرضيات وطلب السمائيات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وتشجع في</a:t>
                      </a:r>
                      <a:r>
                        <a:rPr kumimoji="0" lang="en-C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ميدان</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الشهادة.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48707">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Afernumvin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e~bolha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afkw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pic~tadion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metmarturoc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boîte, pièce&#10;&#10;Description générée automatiquement">
            <a:extLst>
              <a:ext uri="{FF2B5EF4-FFF2-40B4-BE49-F238E27FC236}">
                <a16:creationId xmlns:a16="http://schemas.microsoft.com/office/drawing/2014/main" id="{DA1C341D-5E62-4872-99D9-FDCD0B54D2A6}"/>
              </a:ext>
            </a:extLst>
          </p:cNvPr>
          <p:cNvPicPr>
            <a:picLocks noChangeAspect="1"/>
          </p:cNvPicPr>
          <p:nvPr/>
        </p:nvPicPr>
        <p:blipFill rotWithShape="1">
          <a:blip r:embed="rId4">
            <a:extLst>
              <a:ext uri="{28A0092B-C50C-407E-A947-70E740481C1C}">
                <a14:useLocalDpi xmlns:a14="http://schemas.microsoft.com/office/drawing/2010/main" val="0"/>
              </a:ext>
            </a:extLst>
          </a:blip>
          <a:srcRect l="6784" t="11972" r="3622" b="12214"/>
          <a:stretch/>
        </p:blipFill>
        <p:spPr>
          <a:xfrm>
            <a:off x="7733580" y="3050131"/>
            <a:ext cx="1410420" cy="2093369"/>
          </a:xfrm>
          <a:prstGeom prst="rect">
            <a:avLst/>
          </a:prstGeom>
        </p:spPr>
      </p:pic>
      <p:sp>
        <p:nvSpPr>
          <p:cNvPr id="9" name="ZoneTexte 8">
            <a:extLst>
              <a:ext uri="{FF2B5EF4-FFF2-40B4-BE49-F238E27FC236}">
                <a16:creationId xmlns:a16="http://schemas.microsoft.com/office/drawing/2014/main" id="{C97E557E-9A54-472A-BC44-8DEDE043A29A}"/>
              </a:ext>
            </a:extLst>
          </p:cNvPr>
          <p:cNvSpPr txBox="1"/>
          <p:nvPr/>
        </p:nvSpPr>
        <p:spPr>
          <a:xfrm>
            <a:off x="8019113" y="4976625"/>
            <a:ext cx="607951" cy="169277"/>
          </a:xfrm>
          <a:prstGeom prst="rect">
            <a:avLst/>
          </a:prstGeom>
          <a:noFill/>
        </p:spPr>
        <p:txBody>
          <a:bodyPr wrap="square" rtlCol="0">
            <a:spAutoFit/>
          </a:bodyPr>
          <a:lstStyle/>
          <a:p>
            <a:r>
              <a:rPr lang="fr-FR" sz="500" dirty="0"/>
              <a:t>UK </a:t>
            </a:r>
            <a:r>
              <a:rPr lang="fr-FR" sz="500" dirty="0" err="1"/>
              <a:t>Coptic</a:t>
            </a:r>
            <a:r>
              <a:rPr lang="fr-FR" sz="500" dirty="0"/>
              <a:t> </a:t>
            </a:r>
            <a:r>
              <a:rPr lang="fr-FR" sz="500" dirty="0" err="1"/>
              <a:t>icon</a:t>
            </a:r>
            <a:endParaRPr lang="fr-FR" sz="500" dirty="0"/>
          </a:p>
        </p:txBody>
      </p:sp>
    </p:spTree>
    <p:extLst>
      <p:ext uri="{BB962C8B-B14F-4D97-AF65-F5344CB8AC3E}">
        <p14:creationId xmlns:p14="http://schemas.microsoft.com/office/powerpoint/2010/main" val="1568842318"/>
      </p:ext>
    </p:extLst>
  </p:cSld>
  <p:clrMapOvr>
    <a:masterClrMapping/>
  </p:clrMapOvr>
  <p:transition/>
</p:sld>
</file>

<file path=ppt/slides/slide1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48217" name="Group 25"/>
          <p:cNvGraphicFramePr>
            <a:graphicFrameLocks noGrp="1"/>
          </p:cNvGraphicFramePr>
          <p:nvPr>
            <p:extLst>
              <p:ext uri="{D42A27DB-BD31-4B8C-83A1-F6EECF244321}">
                <p14:modId xmlns:p14="http://schemas.microsoft.com/office/powerpoint/2010/main" val="3239094160"/>
              </p:ext>
            </p:extLst>
          </p:nvPr>
        </p:nvGraphicFramePr>
        <p:xfrm>
          <a:off x="0" y="152401"/>
          <a:ext cx="9144000" cy="4133088"/>
        </p:xfrm>
        <a:graphic>
          <a:graphicData uri="http://schemas.openxmlformats.org/drawingml/2006/table">
            <a:tbl>
              <a:tblPr/>
              <a:tblGrid>
                <a:gridCol w="5424407">
                  <a:extLst>
                    <a:ext uri="{9D8B030D-6E8A-4147-A177-3AD203B41FA5}">
                      <a16:colId xmlns:a16="http://schemas.microsoft.com/office/drawing/2014/main" val="20000"/>
                    </a:ext>
                  </a:extLst>
                </a:gridCol>
                <a:gridCol w="3719593">
                  <a:extLst>
                    <a:ext uri="{9D8B030D-6E8A-4147-A177-3AD203B41FA5}">
                      <a16:colId xmlns:a16="http://schemas.microsoft.com/office/drawing/2014/main" val="20001"/>
                    </a:ext>
                  </a:extLst>
                </a:gridCol>
              </a:tblGrid>
              <a:tr h="1540764">
                <a:tc>
                  <a:txBody>
                    <a:bodyPr/>
                    <a:lstStyle/>
                    <a:p>
                      <a:pPr algn="ctr"/>
                      <a:r>
                        <a:rPr lang="fr-FR" sz="2400" b="0" i="0" u="none" strike="noStrike" kern="1200" baseline="0" dirty="0">
                          <a:solidFill>
                            <a:schemeClr val="tx1"/>
                          </a:solidFill>
                          <a:latin typeface="+mn-lt"/>
                          <a:ea typeface="+mn-ea"/>
                          <a:cs typeface="+mn-cs"/>
                        </a:rPr>
                        <a:t>Il a contrarié </a:t>
                      </a:r>
                      <a:r>
                        <a:rPr lang="fr-FR" sz="2400" b="0" i="0" u="none" strike="noStrike" kern="1200" baseline="0" dirty="0" err="1">
                          <a:solidFill>
                            <a:schemeClr val="tx1"/>
                          </a:solidFill>
                          <a:latin typeface="+mn-lt"/>
                          <a:ea typeface="+mn-ea"/>
                          <a:cs typeface="+mn-cs"/>
                        </a:rPr>
                        <a:t>Dakios</a:t>
                      </a:r>
                      <a:r>
                        <a:rPr lang="fr-FR" sz="2400" b="0" i="0" u="none" strike="noStrike" kern="1200" baseline="0" dirty="0">
                          <a:solidFill>
                            <a:schemeClr val="tx1"/>
                          </a:solidFill>
                          <a:latin typeface="+mn-lt"/>
                          <a:ea typeface="+mn-ea"/>
                          <a:cs typeface="+mn-cs"/>
                        </a:rPr>
                        <a:t>,</a:t>
                      </a:r>
                    </a:p>
                    <a:p>
                      <a:pPr algn="ctr"/>
                      <a:r>
                        <a:rPr lang="fr-FR" sz="2400" b="0" i="0" u="none" strike="noStrike" kern="1200" baseline="0" dirty="0">
                          <a:solidFill>
                            <a:schemeClr val="tx1"/>
                          </a:solidFill>
                          <a:latin typeface="+mn-lt"/>
                          <a:ea typeface="+mn-ea"/>
                          <a:cs typeface="+mn-cs"/>
                        </a:rPr>
                        <a:t>l'empereur impie,</a:t>
                      </a:r>
                    </a:p>
                    <a:p>
                      <a:pPr algn="ctr"/>
                      <a:r>
                        <a:rPr lang="fr-FR" sz="2400" b="0" i="0" u="none" strike="noStrike" kern="1200" baseline="0" dirty="0">
                          <a:solidFill>
                            <a:schemeClr val="tx1"/>
                          </a:solidFill>
                          <a:latin typeface="+mn-lt"/>
                          <a:ea typeface="+mn-ea"/>
                          <a:cs typeface="+mn-cs"/>
                        </a:rPr>
                        <a:t>avec sa grande patience,</a:t>
                      </a:r>
                    </a:p>
                    <a:p>
                      <a:pPr algn="ctr"/>
                      <a:r>
                        <a:rPr lang="fr-FR" sz="2400" b="0" i="0" u="none" strike="noStrike" kern="1200" baseline="0" dirty="0">
                          <a:solidFill>
                            <a:schemeClr val="tx1"/>
                          </a:solidFill>
                          <a:latin typeface="+mn-lt"/>
                          <a:ea typeface="+mn-ea"/>
                          <a:cs typeface="+mn-cs"/>
                        </a:rPr>
                        <a:t>par la douleur des souffrances.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a:t>
                      </a:r>
                      <a:r>
                        <a:rPr kumimoji="0" lang="ar-EG" sz="2400" b="0" i="0" u="none" strike="noStrike" cap="none" normalizeH="0" baseline="0" dirty="0">
                          <a:ln>
                            <a:noFill/>
                          </a:ln>
                          <a:solidFill>
                            <a:schemeClr val="tx1"/>
                          </a:solidFill>
                          <a:effectLst/>
                          <a:latin typeface="Arial" charset="0"/>
                          <a:cs typeface="Arial" charset="0"/>
                        </a:rPr>
                        <a:t>فضح</a:t>
                      </a:r>
                      <a:r>
                        <a:rPr kumimoji="0" lang="ar-SA" sz="2400" b="0" i="0" u="none" strike="noStrike" cap="none" normalizeH="0" baseline="0" dirty="0">
                          <a:ln>
                            <a:noFill/>
                          </a:ln>
                          <a:solidFill>
                            <a:schemeClr val="tx1"/>
                          </a:solidFill>
                          <a:effectLst/>
                          <a:latin typeface="Arial" charset="0"/>
                          <a:cs typeface="Arial" charset="0"/>
                        </a:rPr>
                        <a:t> داكيوس</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الملك المنافق</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بصبره العظيم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وتعب العذابات.</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sipi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n~Dekioc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n~a~ceb</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n~hupomon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p~qici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nibacanoc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boîte, pièce&#10;&#10;Description générée automatiquement">
            <a:extLst>
              <a:ext uri="{FF2B5EF4-FFF2-40B4-BE49-F238E27FC236}">
                <a16:creationId xmlns:a16="http://schemas.microsoft.com/office/drawing/2014/main" id="{5F1A7DF4-E855-4050-8775-C744F73EBFDC}"/>
              </a:ext>
            </a:extLst>
          </p:cNvPr>
          <p:cNvPicPr>
            <a:picLocks noChangeAspect="1"/>
          </p:cNvPicPr>
          <p:nvPr/>
        </p:nvPicPr>
        <p:blipFill rotWithShape="1">
          <a:blip r:embed="rId4">
            <a:extLst>
              <a:ext uri="{28A0092B-C50C-407E-A947-70E740481C1C}">
                <a14:useLocalDpi xmlns:a14="http://schemas.microsoft.com/office/drawing/2010/main" val="0"/>
              </a:ext>
            </a:extLst>
          </a:blip>
          <a:srcRect l="6784" t="11972" r="3622" b="12214"/>
          <a:stretch/>
        </p:blipFill>
        <p:spPr>
          <a:xfrm>
            <a:off x="7733580" y="3050131"/>
            <a:ext cx="1410420" cy="2093369"/>
          </a:xfrm>
          <a:prstGeom prst="rect">
            <a:avLst/>
          </a:prstGeom>
        </p:spPr>
      </p:pic>
      <p:sp>
        <p:nvSpPr>
          <p:cNvPr id="9" name="ZoneTexte 8">
            <a:extLst>
              <a:ext uri="{FF2B5EF4-FFF2-40B4-BE49-F238E27FC236}">
                <a16:creationId xmlns:a16="http://schemas.microsoft.com/office/drawing/2014/main" id="{B12D1764-D94B-4DEF-AB82-A18E887DE042}"/>
              </a:ext>
            </a:extLst>
          </p:cNvPr>
          <p:cNvSpPr txBox="1"/>
          <p:nvPr/>
        </p:nvSpPr>
        <p:spPr>
          <a:xfrm>
            <a:off x="8019113" y="4976625"/>
            <a:ext cx="607951" cy="169277"/>
          </a:xfrm>
          <a:prstGeom prst="rect">
            <a:avLst/>
          </a:prstGeom>
          <a:noFill/>
        </p:spPr>
        <p:txBody>
          <a:bodyPr wrap="square" rtlCol="0">
            <a:spAutoFit/>
          </a:bodyPr>
          <a:lstStyle/>
          <a:p>
            <a:r>
              <a:rPr lang="fr-FR" sz="500" dirty="0"/>
              <a:t>UK </a:t>
            </a:r>
            <a:r>
              <a:rPr lang="fr-FR" sz="500" dirty="0" err="1"/>
              <a:t>Coptic</a:t>
            </a:r>
            <a:r>
              <a:rPr lang="fr-FR" sz="500" dirty="0"/>
              <a:t> </a:t>
            </a:r>
            <a:r>
              <a:rPr lang="fr-FR" sz="500" dirty="0" err="1"/>
              <a:t>icon</a:t>
            </a:r>
            <a:endParaRPr lang="fr-FR" sz="500" dirty="0"/>
          </a:p>
        </p:txBody>
      </p:sp>
    </p:spTree>
    <p:extLst>
      <p:ext uri="{BB962C8B-B14F-4D97-AF65-F5344CB8AC3E}">
        <p14:creationId xmlns:p14="http://schemas.microsoft.com/office/powerpoint/2010/main" val="741970422"/>
      </p:ext>
    </p:extLst>
  </p:cSld>
  <p:clrMapOvr>
    <a:masterClrMapping/>
  </p:clrMapOvr>
  <p:transition/>
</p:sld>
</file>

<file path=ppt/slides/slide1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0272" name="Group 32"/>
          <p:cNvGraphicFramePr>
            <a:graphicFrameLocks noGrp="1"/>
          </p:cNvGraphicFramePr>
          <p:nvPr>
            <p:extLst>
              <p:ext uri="{D42A27DB-BD31-4B8C-83A1-F6EECF244321}">
                <p14:modId xmlns:p14="http://schemas.microsoft.com/office/powerpoint/2010/main" val="1990867769"/>
              </p:ext>
            </p:extLst>
          </p:nvPr>
        </p:nvGraphicFramePr>
        <p:xfrm>
          <a:off x="-1" y="57151"/>
          <a:ext cx="9143999" cy="4197096"/>
        </p:xfrm>
        <a:graphic>
          <a:graphicData uri="http://schemas.openxmlformats.org/drawingml/2006/table">
            <a:tbl>
              <a:tblPr/>
              <a:tblGrid>
                <a:gridCol w="5656881">
                  <a:extLst>
                    <a:ext uri="{9D8B030D-6E8A-4147-A177-3AD203B41FA5}">
                      <a16:colId xmlns:a16="http://schemas.microsoft.com/office/drawing/2014/main" val="20000"/>
                    </a:ext>
                  </a:extLst>
                </a:gridCol>
                <a:gridCol w="3487118">
                  <a:extLst>
                    <a:ext uri="{9D8B030D-6E8A-4147-A177-3AD203B41FA5}">
                      <a16:colId xmlns:a16="http://schemas.microsoft.com/office/drawing/2014/main" val="20001"/>
                    </a:ext>
                  </a:extLst>
                </a:gridCol>
              </a:tblGrid>
              <a:tr h="1604772">
                <a:tc>
                  <a:txBody>
                    <a:bodyPr/>
                    <a:lstStyle/>
                    <a:p>
                      <a:pPr algn="ctr"/>
                      <a:r>
                        <a:rPr lang="fr-FR" sz="2400" b="0" i="0" u="none" strike="noStrike" kern="1200" baseline="0" dirty="0">
                          <a:solidFill>
                            <a:schemeClr val="tx1"/>
                          </a:solidFill>
                          <a:latin typeface="+mn-lt"/>
                          <a:ea typeface="+mn-ea"/>
                          <a:cs typeface="+mn-cs"/>
                        </a:rPr>
                        <a:t>Avec cela il a porté</a:t>
                      </a:r>
                    </a:p>
                    <a:p>
                      <a:pPr algn="ctr"/>
                      <a:r>
                        <a:rPr lang="fr-FR" sz="2400" b="0" i="0" u="none" strike="noStrike" kern="1200" baseline="0" dirty="0">
                          <a:solidFill>
                            <a:schemeClr val="tx1"/>
                          </a:solidFill>
                          <a:latin typeface="+mn-lt"/>
                          <a:ea typeface="+mn-ea"/>
                          <a:cs typeface="+mn-cs"/>
                        </a:rPr>
                        <a:t>la couronne du martyr non périssable,</a:t>
                      </a:r>
                    </a:p>
                    <a:p>
                      <a:pPr algn="ctr"/>
                      <a:r>
                        <a:rPr lang="fr-FR" sz="2400" b="0" i="0" u="none" strike="noStrike" kern="1200" baseline="0" dirty="0">
                          <a:solidFill>
                            <a:schemeClr val="tx1"/>
                          </a:solidFill>
                          <a:latin typeface="+mn-lt"/>
                          <a:ea typeface="+mn-ea"/>
                          <a:cs typeface="+mn-cs"/>
                        </a:rPr>
                        <a:t>il a fêté avec tous les saints,</a:t>
                      </a:r>
                    </a:p>
                    <a:p>
                      <a:pPr algn="ctr"/>
                      <a:r>
                        <a:rPr lang="fr-FR" sz="2400" b="0" i="0" u="none" strike="noStrike" kern="1200" baseline="0" dirty="0">
                          <a:solidFill>
                            <a:schemeClr val="tx1"/>
                          </a:solidFill>
                          <a:latin typeface="+mn-lt"/>
                          <a:ea typeface="+mn-ea"/>
                          <a:cs typeface="+mn-cs"/>
                        </a:rPr>
                        <a:t>dans le séjour des vivants.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وبهذا لبس إكليل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الشهادة غير المضمحل وعيّد مع جميع القديسين في كورة الأحياء.</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afervorin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n~atlwm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t~,wra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etonq</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boîte, pièce&#10;&#10;Description générée automatiquement">
            <a:extLst>
              <a:ext uri="{FF2B5EF4-FFF2-40B4-BE49-F238E27FC236}">
                <a16:creationId xmlns:a16="http://schemas.microsoft.com/office/drawing/2014/main" id="{C0D2F502-FCF7-4CC0-89A0-E136AB60C1CF}"/>
              </a:ext>
            </a:extLst>
          </p:cNvPr>
          <p:cNvPicPr>
            <a:picLocks noChangeAspect="1"/>
          </p:cNvPicPr>
          <p:nvPr/>
        </p:nvPicPr>
        <p:blipFill rotWithShape="1">
          <a:blip r:embed="rId4">
            <a:extLst>
              <a:ext uri="{28A0092B-C50C-407E-A947-70E740481C1C}">
                <a14:useLocalDpi xmlns:a14="http://schemas.microsoft.com/office/drawing/2010/main" val="0"/>
              </a:ext>
            </a:extLst>
          </a:blip>
          <a:srcRect l="6784" t="11972" r="3622" b="12214"/>
          <a:stretch/>
        </p:blipFill>
        <p:spPr>
          <a:xfrm>
            <a:off x="7755120" y="3082103"/>
            <a:ext cx="1388879" cy="2061397"/>
          </a:xfrm>
          <a:prstGeom prst="rect">
            <a:avLst/>
          </a:prstGeom>
        </p:spPr>
      </p:pic>
      <p:sp>
        <p:nvSpPr>
          <p:cNvPr id="9" name="ZoneTexte 8">
            <a:extLst>
              <a:ext uri="{FF2B5EF4-FFF2-40B4-BE49-F238E27FC236}">
                <a16:creationId xmlns:a16="http://schemas.microsoft.com/office/drawing/2014/main" id="{A10B92DF-512E-4325-B3EE-E9589508B596}"/>
              </a:ext>
            </a:extLst>
          </p:cNvPr>
          <p:cNvSpPr txBox="1"/>
          <p:nvPr/>
        </p:nvSpPr>
        <p:spPr>
          <a:xfrm>
            <a:off x="8031711" y="4979210"/>
            <a:ext cx="690257" cy="169277"/>
          </a:xfrm>
          <a:prstGeom prst="rect">
            <a:avLst/>
          </a:prstGeom>
          <a:noFill/>
        </p:spPr>
        <p:txBody>
          <a:bodyPr wrap="square" rtlCol="0">
            <a:spAutoFit/>
          </a:bodyPr>
          <a:lstStyle/>
          <a:p>
            <a:r>
              <a:rPr lang="fr-FR" sz="500" dirty="0"/>
              <a:t>UK </a:t>
            </a:r>
            <a:r>
              <a:rPr lang="fr-FR" sz="500" dirty="0" err="1"/>
              <a:t>Coptic</a:t>
            </a:r>
            <a:r>
              <a:rPr lang="fr-FR" sz="500" dirty="0"/>
              <a:t> </a:t>
            </a:r>
            <a:r>
              <a:rPr lang="fr-FR" sz="500" dirty="0" err="1"/>
              <a:t>icon</a:t>
            </a:r>
            <a:endParaRPr lang="fr-FR" sz="500" dirty="0"/>
          </a:p>
        </p:txBody>
      </p:sp>
    </p:spTree>
    <p:extLst>
      <p:ext uri="{BB962C8B-B14F-4D97-AF65-F5344CB8AC3E}">
        <p14:creationId xmlns:p14="http://schemas.microsoft.com/office/powerpoint/2010/main" val="3776528307"/>
      </p:ext>
    </p:extLst>
  </p:cSld>
  <p:clrMapOvr>
    <a:masterClrMapping/>
  </p:clrMapOvr>
  <p:transition/>
</p:sld>
</file>

<file path=ppt/slides/slide1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2309" name="Group 21"/>
          <p:cNvGraphicFramePr>
            <a:graphicFrameLocks noGrp="1"/>
          </p:cNvGraphicFramePr>
          <p:nvPr>
            <p:extLst>
              <p:ext uri="{D42A27DB-BD31-4B8C-83A1-F6EECF244321}">
                <p14:modId xmlns:p14="http://schemas.microsoft.com/office/powerpoint/2010/main" val="2300718762"/>
              </p:ext>
            </p:extLst>
          </p:nvPr>
        </p:nvGraphicFramePr>
        <p:xfrm>
          <a:off x="0" y="165100"/>
          <a:ext cx="9144000" cy="4489450"/>
        </p:xfrm>
        <a:graphic>
          <a:graphicData uri="http://schemas.openxmlformats.org/drawingml/2006/table">
            <a:tbl>
              <a:tblPr/>
              <a:tblGrid>
                <a:gridCol w="5492750">
                  <a:extLst>
                    <a:ext uri="{9D8B030D-6E8A-4147-A177-3AD203B41FA5}">
                      <a16:colId xmlns:a16="http://schemas.microsoft.com/office/drawing/2014/main" val="20000"/>
                    </a:ext>
                  </a:extLst>
                </a:gridCol>
                <a:gridCol w="3651250">
                  <a:extLst>
                    <a:ext uri="{9D8B030D-6E8A-4147-A177-3AD203B41FA5}">
                      <a16:colId xmlns:a16="http://schemas.microsoft.com/office/drawing/2014/main" val="20001"/>
                    </a:ext>
                  </a:extLst>
                </a:gridCol>
              </a:tblGrid>
              <a:tr h="1667368">
                <a:tc>
                  <a:txBody>
                    <a:bodyPr/>
                    <a:lstStyle/>
                    <a:p>
                      <a:pPr algn="ctr"/>
                      <a:r>
                        <a:rPr lang="fr-FR" sz="2400" b="0" i="0" u="none" strike="noStrike" kern="1200" baseline="0" dirty="0">
                          <a:solidFill>
                            <a:schemeClr val="tx1"/>
                          </a:solidFill>
                          <a:latin typeface="+mn-lt"/>
                          <a:ea typeface="+mn-ea"/>
                          <a:cs typeface="+mn-cs"/>
                        </a:rPr>
                        <a:t>Salut à toi ô martyr,</a:t>
                      </a:r>
                    </a:p>
                    <a:p>
                      <a:pPr algn="ctr"/>
                      <a:r>
                        <a:rPr lang="fr-FR" sz="2400" b="0" i="0" u="none" strike="noStrike" kern="1200" baseline="0" dirty="0">
                          <a:solidFill>
                            <a:schemeClr val="tx1"/>
                          </a:solidFill>
                          <a:latin typeface="+mn-lt"/>
                          <a:ea typeface="+mn-ea"/>
                          <a:cs typeface="+mn-cs"/>
                        </a:rPr>
                        <a:t>salut au héros courageux,</a:t>
                      </a:r>
                    </a:p>
                    <a:p>
                      <a:pPr algn="ctr"/>
                      <a:r>
                        <a:rPr lang="fr-FR" sz="2400" b="0" i="0" u="none" strike="noStrike" kern="1200" baseline="0" dirty="0">
                          <a:solidFill>
                            <a:schemeClr val="tx1"/>
                          </a:solidFill>
                          <a:latin typeface="+mn-lt"/>
                          <a:ea typeface="+mn-ea"/>
                          <a:cs typeface="+mn-cs"/>
                        </a:rPr>
                        <a:t>salut au vainqueur,</a:t>
                      </a:r>
                    </a:p>
                    <a:p>
                      <a:pPr algn="ctr"/>
                      <a:r>
                        <a:rPr lang="fr-FR" sz="2400" b="0" i="0" u="none" strike="noStrike" kern="1200" baseline="0" dirty="0" err="1">
                          <a:solidFill>
                            <a:schemeClr val="tx1"/>
                          </a:solidFill>
                          <a:latin typeface="+mn-lt"/>
                          <a:ea typeface="+mn-ea"/>
                          <a:cs typeface="+mn-cs"/>
                        </a:rPr>
                        <a:t>Philopatir</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Mercorios</a:t>
                      </a:r>
                      <a:r>
                        <a:rPr lang="fr-FR" sz="2400" b="0" i="0" u="none" strike="noStrike" kern="1200" baseline="0" dirty="0">
                          <a:solidFill>
                            <a:schemeClr val="tx1"/>
                          </a:solidFill>
                          <a:latin typeface="+mn-lt"/>
                          <a:ea typeface="+mn-ea"/>
                          <a:cs typeface="+mn-cs"/>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لك أيها الشهيد. السلام للشجاع البطل. السلام للمجاهد</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محب الآب مرقوريوس.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2208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piswij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n~genneoc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vilopat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Merkourioc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boîte, pièce&#10;&#10;Description générée automatiquement">
            <a:extLst>
              <a:ext uri="{FF2B5EF4-FFF2-40B4-BE49-F238E27FC236}">
                <a16:creationId xmlns:a16="http://schemas.microsoft.com/office/drawing/2014/main" id="{4AC6EAB8-16D8-43A1-BDA3-CD350AC8DA5A}"/>
              </a:ext>
            </a:extLst>
          </p:cNvPr>
          <p:cNvPicPr>
            <a:picLocks noChangeAspect="1"/>
          </p:cNvPicPr>
          <p:nvPr/>
        </p:nvPicPr>
        <p:blipFill rotWithShape="1">
          <a:blip r:embed="rId4">
            <a:extLst>
              <a:ext uri="{28A0092B-C50C-407E-A947-70E740481C1C}">
                <a14:useLocalDpi xmlns:a14="http://schemas.microsoft.com/office/drawing/2010/main" val="0"/>
              </a:ext>
            </a:extLst>
          </a:blip>
          <a:srcRect l="6784" t="11972" r="3622" b="12214"/>
          <a:stretch/>
        </p:blipFill>
        <p:spPr>
          <a:xfrm>
            <a:off x="7733580" y="3050131"/>
            <a:ext cx="1410420" cy="2093369"/>
          </a:xfrm>
          <a:prstGeom prst="rect">
            <a:avLst/>
          </a:prstGeom>
        </p:spPr>
      </p:pic>
      <p:sp>
        <p:nvSpPr>
          <p:cNvPr id="9" name="ZoneTexte 8">
            <a:extLst>
              <a:ext uri="{FF2B5EF4-FFF2-40B4-BE49-F238E27FC236}">
                <a16:creationId xmlns:a16="http://schemas.microsoft.com/office/drawing/2014/main" id="{EC7BB885-3375-47A4-BAD9-FE6B32061796}"/>
              </a:ext>
            </a:extLst>
          </p:cNvPr>
          <p:cNvSpPr txBox="1"/>
          <p:nvPr/>
        </p:nvSpPr>
        <p:spPr>
          <a:xfrm>
            <a:off x="8019113" y="4976625"/>
            <a:ext cx="607951" cy="169277"/>
          </a:xfrm>
          <a:prstGeom prst="rect">
            <a:avLst/>
          </a:prstGeom>
          <a:noFill/>
        </p:spPr>
        <p:txBody>
          <a:bodyPr wrap="square" rtlCol="0">
            <a:spAutoFit/>
          </a:bodyPr>
          <a:lstStyle/>
          <a:p>
            <a:r>
              <a:rPr lang="fr-FR" sz="500" dirty="0"/>
              <a:t>UK </a:t>
            </a:r>
            <a:r>
              <a:rPr lang="fr-FR" sz="500" dirty="0" err="1"/>
              <a:t>Coptic</a:t>
            </a:r>
            <a:r>
              <a:rPr lang="fr-FR" sz="500" dirty="0"/>
              <a:t> </a:t>
            </a:r>
            <a:r>
              <a:rPr lang="fr-FR" sz="500" dirty="0" err="1"/>
              <a:t>icon</a:t>
            </a:r>
            <a:endParaRPr lang="fr-FR" sz="500" dirty="0"/>
          </a:p>
        </p:txBody>
      </p:sp>
    </p:spTree>
    <p:extLst>
      <p:ext uri="{BB962C8B-B14F-4D97-AF65-F5344CB8AC3E}">
        <p14:creationId xmlns:p14="http://schemas.microsoft.com/office/powerpoint/2010/main" val="1823967340"/>
      </p:ext>
    </p:extLst>
  </p:cSld>
  <p:clrMapOvr>
    <a:masterClrMapping/>
  </p:clrMapOvr>
  <p:transition/>
</p:sld>
</file>

<file path=ppt/slides/slide1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4366" name="Group 30"/>
          <p:cNvGraphicFramePr>
            <a:graphicFrameLocks noGrp="1"/>
          </p:cNvGraphicFramePr>
          <p:nvPr>
            <p:extLst>
              <p:ext uri="{D42A27DB-BD31-4B8C-83A1-F6EECF244321}">
                <p14:modId xmlns:p14="http://schemas.microsoft.com/office/powerpoint/2010/main" val="3295105453"/>
              </p:ext>
            </p:extLst>
          </p:nvPr>
        </p:nvGraphicFramePr>
        <p:xfrm>
          <a:off x="0" y="139446"/>
          <a:ext cx="9144000" cy="4473702"/>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507236">
                <a:tc>
                  <a:txBody>
                    <a:bodyPr/>
                    <a:lstStyle/>
                    <a:p>
                      <a:pPr algn="ctr"/>
                      <a:r>
                        <a:rPr lang="fr-FR" sz="2400" b="0" i="0" u="none" strike="noStrike" kern="1200" baseline="0" dirty="0">
                          <a:solidFill>
                            <a:schemeClr val="tx1"/>
                          </a:solidFill>
                          <a:latin typeface="+mn-lt"/>
                          <a:ea typeface="+mn-ea"/>
                          <a:cs typeface="+mn-cs"/>
                        </a:rPr>
                        <a:t>Implore le Seigneur pour nous</a:t>
                      </a:r>
                    </a:p>
                    <a:p>
                      <a:pPr algn="ctr"/>
                      <a:r>
                        <a:rPr lang="fr-FR" sz="2400" b="0" i="0" u="none" strike="noStrike" kern="1200" baseline="0" dirty="0">
                          <a:solidFill>
                            <a:schemeClr val="tx1"/>
                          </a:solidFill>
                          <a:latin typeface="+mn-lt"/>
                          <a:ea typeface="+mn-ea"/>
                          <a:cs typeface="+mn-cs"/>
                        </a:rPr>
                        <a:t>ô persévérant martyr</a:t>
                      </a:r>
                    </a:p>
                    <a:p>
                      <a:pPr algn="ctr"/>
                      <a:r>
                        <a:rPr lang="fr-FR" sz="2400" b="0" i="0" u="none" strike="noStrike" kern="1200" baseline="0" dirty="0" err="1">
                          <a:solidFill>
                            <a:schemeClr val="tx1"/>
                          </a:solidFill>
                          <a:latin typeface="+mn-lt"/>
                          <a:ea typeface="+mn-ea"/>
                          <a:cs typeface="+mn-cs"/>
                        </a:rPr>
                        <a:t>Philopatir</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Mercorios</a:t>
                      </a:r>
                      <a:endParaRPr lang="fr-FR" sz="2400" b="0" i="0" u="none" strike="noStrike" kern="1200" baseline="0" dirty="0">
                        <a:solidFill>
                          <a:schemeClr val="tx1"/>
                        </a:solidFill>
                        <a:latin typeface="+mn-lt"/>
                        <a:ea typeface="+mn-ea"/>
                        <a:cs typeface="+mn-cs"/>
                      </a:endParaRPr>
                    </a:p>
                    <a:p>
                      <a:pPr algn="ctr"/>
                      <a:r>
                        <a:rPr lang="fr-FR" sz="2400" b="0" i="0" u="none" strike="noStrike" kern="1200" baseline="0" dirty="0">
                          <a:solidFill>
                            <a:schemeClr val="tx1"/>
                          </a:solidFill>
                          <a:latin typeface="+mn-lt"/>
                          <a:ea typeface="+mn-ea"/>
                          <a:cs typeface="+mn-cs"/>
                        </a:rPr>
                        <a:t>pour qu’il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ts val="32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 من الرب عنا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ts val="32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الشهيد المجاهد</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ts val="32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محب الآب مرقوريوس</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ts val="32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vilopat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Merkourioc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8">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4" name="AutoShape 24">
            <a:hlinkClick r:id="rId4" action="ppaction://hlinksldjump" highlightClick="1"/>
            <a:extLst>
              <a:ext uri="{FF2B5EF4-FFF2-40B4-BE49-F238E27FC236}">
                <a16:creationId xmlns:a16="http://schemas.microsoft.com/office/drawing/2014/main" id="{541ADAF7-B68E-42E4-958E-CF54E829F563}"/>
              </a:ext>
            </a:extLst>
          </p:cNvPr>
          <p:cNvSpPr>
            <a:spLocks noChangeArrowheads="1"/>
          </p:cNvSpPr>
          <p:nvPr/>
        </p:nvSpPr>
        <p:spPr bwMode="auto">
          <a:xfrm>
            <a:off x="5817993"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5" name="AutoShape 24">
            <a:hlinkClick r:id="rId5" action="ppaction://hlinksldjump" highlightClick="1"/>
            <a:extLst>
              <a:ext uri="{FF2B5EF4-FFF2-40B4-BE49-F238E27FC236}">
                <a16:creationId xmlns:a16="http://schemas.microsoft.com/office/drawing/2014/main" id="{F39486D4-CE05-4362-8283-5AC0E86AF81A}"/>
              </a:ext>
            </a:extLst>
          </p:cNvPr>
          <p:cNvSpPr>
            <a:spLocks noChangeArrowheads="1"/>
          </p:cNvSpPr>
          <p:nvPr/>
        </p:nvSpPr>
        <p:spPr bwMode="auto">
          <a:xfrm>
            <a:off x="8026399"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boîte, pièce&#10;&#10;Description générée automatiquement">
            <a:extLst>
              <a:ext uri="{FF2B5EF4-FFF2-40B4-BE49-F238E27FC236}">
                <a16:creationId xmlns:a16="http://schemas.microsoft.com/office/drawing/2014/main" id="{15BDC750-7C34-4522-B1C8-B293C3145740}"/>
              </a:ext>
            </a:extLst>
          </p:cNvPr>
          <p:cNvPicPr>
            <a:picLocks noChangeAspect="1"/>
          </p:cNvPicPr>
          <p:nvPr/>
        </p:nvPicPr>
        <p:blipFill rotWithShape="1">
          <a:blip r:embed="rId6">
            <a:extLst>
              <a:ext uri="{28A0092B-C50C-407E-A947-70E740481C1C}">
                <a14:useLocalDpi xmlns:a14="http://schemas.microsoft.com/office/drawing/2010/main" val="0"/>
              </a:ext>
            </a:extLst>
          </a:blip>
          <a:srcRect l="6784" t="11972" r="3622" b="12214"/>
          <a:stretch/>
        </p:blipFill>
        <p:spPr>
          <a:xfrm>
            <a:off x="7637081" y="2302003"/>
            <a:ext cx="1430719" cy="2123497"/>
          </a:xfrm>
          <a:prstGeom prst="rect">
            <a:avLst/>
          </a:prstGeom>
        </p:spPr>
      </p:pic>
      <p:sp>
        <p:nvSpPr>
          <p:cNvPr id="10" name="ZoneTexte 9">
            <a:extLst>
              <a:ext uri="{FF2B5EF4-FFF2-40B4-BE49-F238E27FC236}">
                <a16:creationId xmlns:a16="http://schemas.microsoft.com/office/drawing/2014/main" id="{6575B72F-F9E5-487D-96B2-B74CAA576515}"/>
              </a:ext>
            </a:extLst>
          </p:cNvPr>
          <p:cNvSpPr txBox="1"/>
          <p:nvPr/>
        </p:nvSpPr>
        <p:spPr>
          <a:xfrm>
            <a:off x="7924015" y="4256223"/>
            <a:ext cx="626849" cy="169277"/>
          </a:xfrm>
          <a:prstGeom prst="rect">
            <a:avLst/>
          </a:prstGeom>
          <a:noFill/>
        </p:spPr>
        <p:txBody>
          <a:bodyPr wrap="square" rtlCol="0">
            <a:spAutoFit/>
          </a:bodyPr>
          <a:lstStyle/>
          <a:p>
            <a:r>
              <a:rPr lang="fr-FR" sz="500" dirty="0"/>
              <a:t>UK </a:t>
            </a:r>
            <a:r>
              <a:rPr lang="fr-FR" sz="500" dirty="0" err="1"/>
              <a:t>Coptic</a:t>
            </a:r>
            <a:r>
              <a:rPr lang="fr-FR" sz="500" dirty="0"/>
              <a:t> </a:t>
            </a:r>
            <a:r>
              <a:rPr lang="fr-FR" sz="500" dirty="0" err="1"/>
              <a:t>icon</a:t>
            </a:r>
            <a:endParaRPr lang="fr-FR" sz="500" dirty="0"/>
          </a:p>
        </p:txBody>
      </p:sp>
    </p:spTree>
    <p:extLst>
      <p:ext uri="{BB962C8B-B14F-4D97-AF65-F5344CB8AC3E}">
        <p14:creationId xmlns:p14="http://schemas.microsoft.com/office/powerpoint/2010/main" val="314321976"/>
      </p:ext>
    </p:extLst>
  </p:cSld>
  <p:clrMapOvr>
    <a:masterClrMapping/>
  </p:clrMapOvr>
  <p:transition/>
</p:sld>
</file>

<file path=ppt/slides/slide1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96551" name="Group 39"/>
          <p:cNvGraphicFramePr>
            <a:graphicFrameLocks noGrp="1"/>
          </p:cNvGraphicFramePr>
          <p:nvPr>
            <p:extLst>
              <p:ext uri="{D42A27DB-BD31-4B8C-83A1-F6EECF244321}">
                <p14:modId xmlns:p14="http://schemas.microsoft.com/office/powerpoint/2010/main" val="2351458981"/>
              </p:ext>
            </p:extLst>
          </p:nvPr>
        </p:nvGraphicFramePr>
        <p:xfrm>
          <a:off x="0" y="606552"/>
          <a:ext cx="9144000" cy="4123944"/>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330452">
                <a:tc>
                  <a:txBody>
                    <a:bodyPr/>
                    <a:lstStyle/>
                    <a:p>
                      <a:pPr algn="ctr"/>
                      <a:r>
                        <a:rPr lang="fr-FR" sz="2400" b="0" i="0" u="none" strike="noStrike" kern="1200" baseline="0" dirty="0">
                          <a:solidFill>
                            <a:schemeClr val="tx1"/>
                          </a:solidFill>
                          <a:latin typeface="+mn-lt"/>
                          <a:ea typeface="+mn-ea"/>
                          <a:cs typeface="+mn-cs"/>
                        </a:rPr>
                        <a:t>Si un homme gagne</a:t>
                      </a:r>
                    </a:p>
                    <a:p>
                      <a:pPr algn="ctr"/>
                      <a:r>
                        <a:rPr lang="fr-FR" sz="2400" b="0" i="0" u="none" strike="noStrike" kern="1200" baseline="0" dirty="0">
                          <a:solidFill>
                            <a:schemeClr val="tx1"/>
                          </a:solidFill>
                          <a:latin typeface="+mn-lt"/>
                          <a:ea typeface="+mn-ea"/>
                          <a:cs typeface="+mn-cs"/>
                        </a:rPr>
                        <a:t>le monde entier </a:t>
                      </a:r>
                    </a:p>
                    <a:p>
                      <a:pPr algn="ctr"/>
                      <a:r>
                        <a:rPr lang="fr-FR" sz="2400" b="0" i="0" u="none" strike="noStrike" kern="1200" baseline="0" dirty="0">
                          <a:solidFill>
                            <a:schemeClr val="tx1"/>
                          </a:solidFill>
                          <a:latin typeface="+mn-lt"/>
                          <a:ea typeface="+mn-ea"/>
                          <a:cs typeface="+mn-cs"/>
                        </a:rPr>
                        <a:t>et perd son âme,</a:t>
                      </a:r>
                    </a:p>
                    <a:p>
                      <a:pPr algn="ctr"/>
                      <a:r>
                        <a:rPr lang="fr-FR" sz="2400" b="0" i="0" u="none" strike="noStrike" kern="1200" baseline="0" dirty="0">
                          <a:solidFill>
                            <a:schemeClr val="tx1"/>
                          </a:solidFill>
                          <a:latin typeface="+mn-lt"/>
                          <a:ea typeface="+mn-ea"/>
                          <a:cs typeface="+mn-cs"/>
                        </a:rPr>
                        <a:t>ce serait la vie de vanité.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اذا ربح الإنسان العالم كله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وخسر نفسه فما هي هذه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الحياة الباطلة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Eswp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jemh</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m~pikocmoc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paiwnq</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n~e~v~l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96539" name="Group 27"/>
          <p:cNvGraphicFramePr>
            <a:graphicFrameLocks noGrp="1"/>
          </p:cNvGraphicFramePr>
          <p:nvPr/>
        </p:nvGraphicFramePr>
        <p:xfrm>
          <a:off x="800100" y="57150"/>
          <a:ext cx="7543800" cy="381000"/>
        </p:xfrm>
        <a:graphic>
          <a:graphicData uri="http://schemas.openxmlformats.org/drawingml/2006/table">
            <a:tbl>
              <a:tblPr>
                <a:tableStyleId>{2D5ABB26-0587-4C30-8999-92F81FD0307C}</a:tableStyleId>
              </a:tblPr>
              <a:tblGrid>
                <a:gridCol w="7543800">
                  <a:extLst>
                    <a:ext uri="{9D8B030D-6E8A-4147-A177-3AD203B41FA5}">
                      <a16:colId xmlns:a16="http://schemas.microsoft.com/office/drawing/2014/main" val="20000"/>
                    </a:ext>
                  </a:extLst>
                </a:gridCol>
              </a:tblGrid>
              <a:tr h="3810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Mina - </a:t>
                      </a: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الشهيد مار مينا</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D207ACC9-E48A-48AD-81D1-F7F7F5B584C0}"/>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9" name="Image 8" descr="Une image contenant rouge, pièce, chemise&#10;&#10;Description générée automatiquement">
            <a:extLst>
              <a:ext uri="{FF2B5EF4-FFF2-40B4-BE49-F238E27FC236}">
                <a16:creationId xmlns:a16="http://schemas.microsoft.com/office/drawing/2014/main" id="{7EF9E6C5-10C3-494D-8E48-A0DB02BDE6C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37120" y="3009900"/>
            <a:ext cx="1706880" cy="2133600"/>
          </a:xfrm>
          <a:prstGeom prst="rect">
            <a:avLst/>
          </a:prstGeom>
        </p:spPr>
      </p:pic>
    </p:spTree>
    <p:extLst>
      <p:ext uri="{BB962C8B-B14F-4D97-AF65-F5344CB8AC3E}">
        <p14:creationId xmlns:p14="http://schemas.microsoft.com/office/powerpoint/2010/main" val="1837934372"/>
      </p:ext>
    </p:extLst>
  </p:cSld>
  <p:clrMapOvr>
    <a:masterClrMapping/>
  </p:clrMapOvr>
  <p:transition/>
</p:sld>
</file>

<file path=ppt/slides/slide1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98595" name="Group 35"/>
          <p:cNvGraphicFramePr>
            <a:graphicFrameLocks noGrp="1"/>
          </p:cNvGraphicFramePr>
          <p:nvPr>
            <p:extLst>
              <p:ext uri="{D42A27DB-BD31-4B8C-83A1-F6EECF244321}">
                <p14:modId xmlns:p14="http://schemas.microsoft.com/office/powerpoint/2010/main" val="1051742818"/>
              </p:ext>
            </p:extLst>
          </p:nvPr>
        </p:nvGraphicFramePr>
        <p:xfrm>
          <a:off x="0" y="120650"/>
          <a:ext cx="9144000" cy="4476750"/>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668877">
                <a:tc>
                  <a:txBody>
                    <a:bodyPr/>
                    <a:lstStyle/>
                    <a:p>
                      <a:pPr algn="ctr"/>
                      <a:r>
                        <a:rPr lang="fr-FR" sz="2400" b="0" i="0" u="none" strike="noStrike" kern="1200" baseline="0" dirty="0">
                          <a:solidFill>
                            <a:schemeClr val="tx1"/>
                          </a:solidFill>
                          <a:latin typeface="+mn-lt"/>
                          <a:ea typeface="+mn-ea"/>
                          <a:cs typeface="+mn-cs"/>
                        </a:rPr>
                        <a:t>Saint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Mina,</a:t>
                      </a:r>
                    </a:p>
                    <a:p>
                      <a:pPr algn="ctr"/>
                      <a:r>
                        <a:rPr lang="fr-FR" sz="2400" b="0" i="0" u="none" strike="noStrike" kern="1200" baseline="0" dirty="0">
                          <a:solidFill>
                            <a:schemeClr val="tx1"/>
                          </a:solidFill>
                          <a:latin typeface="+mn-lt"/>
                          <a:ea typeface="+mn-ea"/>
                          <a:cs typeface="+mn-cs"/>
                        </a:rPr>
                        <a:t>a entendu la voix Divine</a:t>
                      </a:r>
                    </a:p>
                    <a:p>
                      <a:pPr algn="ctr"/>
                      <a:r>
                        <a:rPr lang="fr-FR" sz="2400" b="0" i="0" u="none" strike="noStrike" kern="1200" baseline="0" dirty="0">
                          <a:solidFill>
                            <a:schemeClr val="tx1"/>
                          </a:solidFill>
                          <a:latin typeface="+mn-lt"/>
                          <a:ea typeface="+mn-ea"/>
                          <a:cs typeface="+mn-cs"/>
                        </a:rPr>
                        <a:t>et a abandonné le monde entier</a:t>
                      </a:r>
                    </a:p>
                    <a:p>
                      <a:pPr algn="ctr"/>
                      <a:r>
                        <a:rPr lang="fr-FR" sz="2400" b="0" i="0" u="none" strike="noStrike" kern="1200" baseline="0" dirty="0">
                          <a:solidFill>
                            <a:schemeClr val="tx1"/>
                          </a:solidFill>
                          <a:latin typeface="+mn-lt"/>
                          <a:ea typeface="+mn-ea"/>
                          <a:cs typeface="+mn-cs"/>
                        </a:rPr>
                        <a:t>et sa gloire corrompue.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 آبا</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مينا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سمع الصوت الإلهي</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وترك عنه العا</a:t>
                      </a:r>
                      <a:r>
                        <a:rPr kumimoji="0" lang="ar-EG" sz="2400" b="0" i="0" u="none" strike="noStrike" cap="none" normalizeH="0" baseline="0" dirty="0">
                          <a:ln>
                            <a:noFill/>
                          </a:ln>
                          <a:solidFill>
                            <a:schemeClr val="tx1"/>
                          </a:solidFill>
                          <a:effectLst/>
                          <a:latin typeface="Arial" charset="0"/>
                          <a:cs typeface="Arial" charset="0"/>
                        </a:rPr>
                        <a:t>لم</a:t>
                      </a:r>
                      <a:r>
                        <a:rPr kumimoji="0" lang="ar-SA" sz="2400" b="0" i="0" u="none" strike="noStrike" cap="none" normalizeH="0" baseline="0" dirty="0">
                          <a:ln>
                            <a:noFill/>
                          </a:ln>
                          <a:solidFill>
                            <a:schemeClr val="tx1"/>
                          </a:solidFill>
                          <a:effectLst/>
                          <a:latin typeface="Arial" charset="0"/>
                          <a:cs typeface="Arial" charset="0"/>
                        </a:rPr>
                        <a:t> كله</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ومجده الفاسد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07873">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M/</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m~pikocmoc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n~cwf</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eynatako</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rouge, pièce, chemise&#10;&#10;Description générée automatiquement">
            <a:extLst>
              <a:ext uri="{FF2B5EF4-FFF2-40B4-BE49-F238E27FC236}">
                <a16:creationId xmlns:a16="http://schemas.microsoft.com/office/drawing/2014/main" id="{077D97C6-2DB3-4437-BE81-9A58FD4747A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84440" y="3194050"/>
            <a:ext cx="1559560" cy="1949450"/>
          </a:xfrm>
          <a:prstGeom prst="rect">
            <a:avLst/>
          </a:prstGeom>
        </p:spPr>
      </p:pic>
    </p:spTree>
    <p:extLst>
      <p:ext uri="{BB962C8B-B14F-4D97-AF65-F5344CB8AC3E}">
        <p14:creationId xmlns:p14="http://schemas.microsoft.com/office/powerpoint/2010/main" val="453701036"/>
      </p:ext>
    </p:extLst>
  </p:cSld>
  <p:clrMapOvr>
    <a:masterClrMapping/>
  </p:clrMapOvr>
  <p:transition/>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annuel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6566123F-431D-4582-97F8-8B5D9CF3FA78}"/>
              </a:ext>
            </a:extLst>
          </p:cNvPr>
          <p:cNvGraphicFramePr>
            <a:graphicFrameLocks noGrp="1"/>
          </p:cNvGraphicFramePr>
          <p:nvPr>
            <p:extLst>
              <p:ext uri="{D42A27DB-BD31-4B8C-83A1-F6EECF244321}">
                <p14:modId xmlns:p14="http://schemas.microsoft.com/office/powerpoint/2010/main" val="1836969262"/>
              </p:ext>
            </p:extLst>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a:t>
                      </a: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1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0641" name="Group 33"/>
          <p:cNvGraphicFramePr>
            <a:graphicFrameLocks noGrp="1"/>
          </p:cNvGraphicFramePr>
          <p:nvPr>
            <p:extLst>
              <p:ext uri="{D42A27DB-BD31-4B8C-83A1-F6EECF244321}">
                <p14:modId xmlns:p14="http://schemas.microsoft.com/office/powerpoint/2010/main" val="3045366366"/>
              </p:ext>
            </p:extLst>
          </p:nvPr>
        </p:nvGraphicFramePr>
        <p:xfrm>
          <a:off x="0" y="146051"/>
          <a:ext cx="9144000" cy="4343400"/>
        </p:xfrm>
        <a:graphic>
          <a:graphicData uri="http://schemas.openxmlformats.org/drawingml/2006/table">
            <a:tbl>
              <a:tblPr/>
              <a:tblGrid>
                <a:gridCol w="5424407">
                  <a:extLst>
                    <a:ext uri="{9D8B030D-6E8A-4147-A177-3AD203B41FA5}">
                      <a16:colId xmlns:a16="http://schemas.microsoft.com/office/drawing/2014/main" val="20000"/>
                    </a:ext>
                  </a:extLst>
                </a:gridCol>
                <a:gridCol w="3719593">
                  <a:extLst>
                    <a:ext uri="{9D8B030D-6E8A-4147-A177-3AD203B41FA5}">
                      <a16:colId xmlns:a16="http://schemas.microsoft.com/office/drawing/2014/main" val="20001"/>
                    </a:ext>
                  </a:extLst>
                </a:gridCol>
              </a:tblGrid>
              <a:tr h="1543050">
                <a:tc>
                  <a:txBody>
                    <a:bodyPr/>
                    <a:lstStyle/>
                    <a:p>
                      <a:pPr algn="ctr"/>
                      <a:r>
                        <a:rPr lang="fr-FR" sz="2400" b="0" i="0" u="none" strike="noStrike" kern="1200" baseline="0" dirty="0">
                          <a:solidFill>
                            <a:schemeClr val="tx1"/>
                          </a:solidFill>
                          <a:latin typeface="+mn-lt"/>
                          <a:ea typeface="+mn-ea"/>
                          <a:cs typeface="+mn-cs"/>
                        </a:rPr>
                        <a:t>Il a livré son âme à la mort</a:t>
                      </a:r>
                    </a:p>
                    <a:p>
                      <a:pPr algn="ctr"/>
                      <a:r>
                        <a:rPr lang="fr-FR" sz="2400" b="0" i="0" u="none" strike="noStrike" kern="1200" baseline="0" dirty="0">
                          <a:solidFill>
                            <a:schemeClr val="tx1"/>
                          </a:solidFill>
                          <a:latin typeface="+mn-lt"/>
                          <a:ea typeface="+mn-ea"/>
                          <a:cs typeface="+mn-cs"/>
                        </a:rPr>
                        <a:t>et sa chair au feu</a:t>
                      </a:r>
                    </a:p>
                    <a:p>
                      <a:pPr algn="ctr"/>
                      <a:r>
                        <a:rPr lang="fr-FR" sz="2400" b="0" i="0" u="none" strike="noStrike" kern="1200" baseline="0" dirty="0">
                          <a:solidFill>
                            <a:schemeClr val="tx1"/>
                          </a:solidFill>
                          <a:latin typeface="+mn-lt"/>
                          <a:ea typeface="+mn-ea"/>
                          <a:cs typeface="+mn-cs"/>
                        </a:rPr>
                        <a:t>et a accepté de grandes souffrances, pour le Fils de Dieu Vivant.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وبذل نفسه للموت</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a:t>
                      </a:r>
                      <a:r>
                        <a:rPr kumimoji="0" lang="ar-SA" sz="2400" b="0" i="0" u="none" strike="noStrike" cap="none" normalizeH="0" baseline="0" dirty="0">
                          <a:ln>
                            <a:noFill/>
                          </a:ln>
                          <a:solidFill>
                            <a:schemeClr val="tx1"/>
                          </a:solidFill>
                          <a:effectLst/>
                          <a:latin typeface="Arial" charset="0"/>
                          <a:cs typeface="Arial" charset="0"/>
                        </a:rPr>
                        <a:t>جسده للنار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وقبل عذابات عظيمة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لأجل ابن الله الحي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e~v~mou</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pefcwma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e~pi,~rwm</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afsep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m~bacanoc</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etonq</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rouge, pièce, chemise&#10;&#10;Description générée automatiquement">
            <a:extLst>
              <a:ext uri="{FF2B5EF4-FFF2-40B4-BE49-F238E27FC236}">
                <a16:creationId xmlns:a16="http://schemas.microsoft.com/office/drawing/2014/main" id="{4DFA822A-8AF4-460F-BD8F-6F2B889439B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57160" y="3409950"/>
            <a:ext cx="1386840" cy="1733550"/>
          </a:xfrm>
          <a:prstGeom prst="rect">
            <a:avLst/>
          </a:prstGeom>
        </p:spPr>
      </p:pic>
    </p:spTree>
    <p:extLst>
      <p:ext uri="{BB962C8B-B14F-4D97-AF65-F5344CB8AC3E}">
        <p14:creationId xmlns:p14="http://schemas.microsoft.com/office/powerpoint/2010/main" val="167736803"/>
      </p:ext>
    </p:extLst>
  </p:cSld>
  <p:clrMapOvr>
    <a:masterClrMapping/>
  </p:clrMapOvr>
  <p:transition/>
</p:sld>
</file>

<file path=ppt/slides/slide1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2687" name="Group 31"/>
          <p:cNvGraphicFramePr>
            <a:graphicFrameLocks noGrp="1"/>
          </p:cNvGraphicFramePr>
          <p:nvPr>
            <p:extLst>
              <p:ext uri="{D42A27DB-BD31-4B8C-83A1-F6EECF244321}">
                <p14:modId xmlns:p14="http://schemas.microsoft.com/office/powerpoint/2010/main" val="572531567"/>
              </p:ext>
            </p:extLst>
          </p:nvPr>
        </p:nvGraphicFramePr>
        <p:xfrm>
          <a:off x="0" y="107950"/>
          <a:ext cx="9144000" cy="4324349"/>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653428">
                <a:tc>
                  <a:txBody>
                    <a:bodyPr/>
                    <a:lstStyle/>
                    <a:p>
                      <a:pPr algn="ctr"/>
                      <a:r>
                        <a:rPr lang="fr-FR" sz="2400" b="0" i="0" u="none" strike="noStrike" kern="1200" baseline="0" dirty="0">
                          <a:solidFill>
                            <a:schemeClr val="tx1"/>
                          </a:solidFill>
                          <a:latin typeface="+mn-lt"/>
                          <a:ea typeface="+mn-ea"/>
                          <a:cs typeface="+mn-cs"/>
                        </a:rPr>
                        <a:t>Pour cela notre Sauveur,</a:t>
                      </a:r>
                    </a:p>
                    <a:p>
                      <a:pPr algn="ctr"/>
                      <a:r>
                        <a:rPr lang="fr-FR" sz="2400" b="0" i="0" u="none" strike="noStrike" kern="1200" baseline="0" dirty="0">
                          <a:solidFill>
                            <a:schemeClr val="tx1"/>
                          </a:solidFill>
                          <a:latin typeface="+mn-lt"/>
                          <a:ea typeface="+mn-ea"/>
                          <a:cs typeface="+mn-cs"/>
                        </a:rPr>
                        <a:t>l'a élevé à Son royaume</a:t>
                      </a:r>
                    </a:p>
                    <a:p>
                      <a:pPr algn="ctr"/>
                      <a:r>
                        <a:rPr lang="fr-FR" sz="2400" b="0" i="0" u="none" strike="noStrike" kern="1200" baseline="0" dirty="0">
                          <a:solidFill>
                            <a:schemeClr val="tx1"/>
                          </a:solidFill>
                          <a:latin typeface="+mn-lt"/>
                          <a:ea typeface="+mn-ea"/>
                          <a:cs typeface="+mn-cs"/>
                        </a:rPr>
                        <a:t>et lui a accordé les bienfaits,</a:t>
                      </a:r>
                    </a:p>
                    <a:p>
                      <a:pPr algn="ctr"/>
                      <a:r>
                        <a:rPr lang="fr-FR" sz="2400" b="0" i="0" u="none" strike="noStrike" kern="1200" baseline="0" dirty="0">
                          <a:solidFill>
                            <a:schemeClr val="tx1"/>
                          </a:solidFill>
                          <a:latin typeface="+mn-lt"/>
                          <a:ea typeface="+mn-ea"/>
                          <a:cs typeface="+mn-cs"/>
                        </a:rPr>
                        <a:t>que l’</a:t>
                      </a:r>
                      <a:r>
                        <a:rPr lang="fr-FR" sz="2400" b="0" i="0" u="none" strike="noStrike" kern="1200" baseline="0" dirty="0" err="1">
                          <a:solidFill>
                            <a:schemeClr val="tx1"/>
                          </a:solidFill>
                          <a:latin typeface="+mn-lt"/>
                          <a:ea typeface="+mn-ea"/>
                          <a:cs typeface="+mn-cs"/>
                        </a:rPr>
                        <a:t>oeil</a:t>
                      </a:r>
                      <a:r>
                        <a:rPr lang="fr-FR" sz="2400" b="0" i="0" u="none" strike="noStrike" kern="1200" baseline="0" dirty="0">
                          <a:solidFill>
                            <a:schemeClr val="tx1"/>
                          </a:solidFill>
                          <a:latin typeface="+mn-lt"/>
                          <a:ea typeface="+mn-ea"/>
                          <a:cs typeface="+mn-cs"/>
                        </a:rPr>
                        <a:t> n'a pas vus.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فلهذا رفعه مخلصنا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إلى ملكوته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وأعطاه الخيرات</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التي </a:t>
                      </a:r>
                      <a:r>
                        <a:rPr kumimoji="0" lang="ar-EG" sz="2400" b="0" i="0" u="none" strike="noStrike" cap="none" normalizeH="0" baseline="0" dirty="0">
                          <a:ln>
                            <a:noFill/>
                          </a:ln>
                          <a:solidFill>
                            <a:schemeClr val="tx1"/>
                          </a:solidFill>
                          <a:effectLst/>
                          <a:latin typeface="Arial" charset="0"/>
                          <a:cs typeface="Arial" charset="0"/>
                        </a:rPr>
                        <a:t>ل</a:t>
                      </a:r>
                      <a:r>
                        <a:rPr kumimoji="0" lang="ar-SA" sz="2400" b="0" i="0" u="none" strike="noStrike" cap="none" normalizeH="0" baseline="0" dirty="0">
                          <a:ln>
                            <a:noFill/>
                          </a:ln>
                          <a:solidFill>
                            <a:schemeClr val="tx1"/>
                          </a:solidFill>
                          <a:effectLst/>
                          <a:latin typeface="Arial" charset="0"/>
                          <a:cs typeface="Arial" charset="0"/>
                        </a:rPr>
                        <a:t>م ترها عين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70921">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 </a:t>
                      </a:r>
                      <a:r>
                        <a:rPr kumimoji="0" lang="en-US" sz="3600" b="0" i="0" u="none" strike="noStrike" cap="none" normalizeH="0" baseline="0" dirty="0" err="1">
                          <a:ln>
                            <a:noFill/>
                          </a:ln>
                          <a:solidFill>
                            <a:srgbClr val="FFFF00"/>
                          </a:solidFill>
                          <a:effectLst/>
                          <a:latin typeface="Coptic1" pitchFamily="2" charset="0"/>
                          <a:cs typeface="Arial" charset="0"/>
                        </a:rPr>
                        <a:t>Pencwt</a:t>
                      </a:r>
                      <a:r>
                        <a:rPr kumimoji="0" lang="en-US" sz="36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olf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e~tefmetouro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n~nia~gayon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a:t>
                      </a:r>
                      <a:r>
                        <a:rPr kumimoji="0" lang="en-US" sz="3600" b="0" i="0" u="none" strike="noStrike" cap="none" normalizeH="0" baseline="0" dirty="0">
                          <a:ln>
                            <a:noFill/>
                          </a:ln>
                          <a:solidFill>
                            <a:srgbClr val="FFFF00"/>
                          </a:solidFill>
                          <a:effectLst/>
                          <a:latin typeface="Coptic1" pitchFamily="2" charset="0"/>
                          <a:cs typeface="Arial" charset="0"/>
                        </a:rPr>
                        <a:t> bal </a:t>
                      </a:r>
                      <a:r>
                        <a:rPr kumimoji="0" lang="en-US" sz="3600" b="0" i="0" u="none" strike="noStrike" cap="none" normalizeH="0" baseline="0" dirty="0" err="1">
                          <a:ln>
                            <a:noFill/>
                          </a:ln>
                          <a:solidFill>
                            <a:srgbClr val="FFFF00"/>
                          </a:solidFill>
                          <a:effectLst/>
                          <a:latin typeface="Coptic1" pitchFamily="2" charset="0"/>
                          <a:cs typeface="Arial" charset="0"/>
                        </a:rPr>
                        <a:t>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rouge, pièce, chemise&#10;&#10;Description générée automatiquement">
            <a:extLst>
              <a:ext uri="{FF2B5EF4-FFF2-40B4-BE49-F238E27FC236}">
                <a16:creationId xmlns:a16="http://schemas.microsoft.com/office/drawing/2014/main" id="{B280FE50-1D95-49F2-98B4-7EF57A0B73C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13650" y="3230562"/>
            <a:ext cx="1530350" cy="1912938"/>
          </a:xfrm>
          <a:prstGeom prst="rect">
            <a:avLst/>
          </a:prstGeom>
        </p:spPr>
      </p:pic>
    </p:spTree>
    <p:extLst>
      <p:ext uri="{BB962C8B-B14F-4D97-AF65-F5344CB8AC3E}">
        <p14:creationId xmlns:p14="http://schemas.microsoft.com/office/powerpoint/2010/main" val="2440131"/>
      </p:ext>
    </p:extLst>
  </p:cSld>
  <p:clrMapOvr>
    <a:masterClrMapping/>
  </p:clrMapOvr>
  <p:transition/>
</p:sld>
</file>

<file path=ppt/slides/slide1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4728" name="Group 24"/>
          <p:cNvGraphicFramePr>
            <a:graphicFrameLocks noGrp="1"/>
          </p:cNvGraphicFramePr>
          <p:nvPr>
            <p:extLst>
              <p:ext uri="{D42A27DB-BD31-4B8C-83A1-F6EECF244321}">
                <p14:modId xmlns:p14="http://schemas.microsoft.com/office/powerpoint/2010/main" val="2931778849"/>
              </p:ext>
            </p:extLst>
          </p:nvPr>
        </p:nvGraphicFramePr>
        <p:xfrm>
          <a:off x="0" y="133350"/>
          <a:ext cx="9144000" cy="4402387"/>
        </p:xfrm>
        <a:graphic>
          <a:graphicData uri="http://schemas.openxmlformats.org/drawingml/2006/table">
            <a:tbl>
              <a:tblPr/>
              <a:tblGrid>
                <a:gridCol w="5314950">
                  <a:extLst>
                    <a:ext uri="{9D8B030D-6E8A-4147-A177-3AD203B41FA5}">
                      <a16:colId xmlns:a16="http://schemas.microsoft.com/office/drawing/2014/main" val="20000"/>
                    </a:ext>
                  </a:extLst>
                </a:gridCol>
                <a:gridCol w="3829050">
                  <a:extLst>
                    <a:ext uri="{9D8B030D-6E8A-4147-A177-3AD203B41FA5}">
                      <a16:colId xmlns:a16="http://schemas.microsoft.com/office/drawing/2014/main" val="20001"/>
                    </a:ext>
                  </a:extLst>
                </a:gridCol>
              </a:tblGrid>
              <a:tr h="1641288">
                <a:tc>
                  <a:txBody>
                    <a:bodyPr/>
                    <a:lstStyle/>
                    <a:p>
                      <a:pPr algn="ctr"/>
                      <a:r>
                        <a:rPr lang="fr-FR" sz="2400" b="0" i="0" u="none" strike="noStrike" kern="1200" baseline="0" dirty="0">
                          <a:solidFill>
                            <a:schemeClr val="tx1"/>
                          </a:solidFill>
                          <a:latin typeface="+mn-lt"/>
                          <a:ea typeface="+mn-ea"/>
                          <a:cs typeface="+mn-cs"/>
                        </a:rPr>
                        <a:t>Salut à toi ô martyr,</a:t>
                      </a:r>
                    </a:p>
                    <a:p>
                      <a:pPr algn="ctr"/>
                      <a:r>
                        <a:rPr lang="fr-FR" sz="2400" b="0" i="0" u="none" strike="noStrike" kern="1200" baseline="0" dirty="0">
                          <a:solidFill>
                            <a:schemeClr val="tx1"/>
                          </a:solidFill>
                          <a:latin typeface="+mn-lt"/>
                          <a:ea typeface="+mn-ea"/>
                          <a:cs typeface="+mn-cs"/>
                        </a:rPr>
                        <a:t>salut au héros courageux,</a:t>
                      </a:r>
                    </a:p>
                    <a:p>
                      <a:pPr algn="ctr"/>
                      <a:r>
                        <a:rPr lang="fr-FR" sz="2400" b="0" i="0" u="none" strike="noStrike" kern="1200" baseline="0" dirty="0">
                          <a:solidFill>
                            <a:schemeClr val="tx1"/>
                          </a:solidFill>
                          <a:latin typeface="+mn-lt"/>
                          <a:ea typeface="+mn-ea"/>
                          <a:cs typeface="+mn-cs"/>
                        </a:rPr>
                        <a:t>salut au persévérant,</a:t>
                      </a:r>
                    </a:p>
                    <a:p>
                      <a:pPr algn="ctr"/>
                      <a:r>
                        <a:rPr lang="fr-FR" sz="2400" b="0" i="0" u="none" strike="noStrike" kern="1200" baseline="0" dirty="0">
                          <a:solidFill>
                            <a:schemeClr val="tx1"/>
                          </a:solidFill>
                          <a:latin typeface="+mn-lt"/>
                          <a:ea typeface="+mn-ea"/>
                          <a:cs typeface="+mn-cs"/>
                        </a:rPr>
                        <a:t>saint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Mina.</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لك أيها الشهيد.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للشجاع البطل.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للمجاهد القديس</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أبا مينا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51311">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pimarturoc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piswij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n~genneoc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M/</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rouge, pièce, chemise&#10;&#10;Description générée automatiquement">
            <a:extLst>
              <a:ext uri="{FF2B5EF4-FFF2-40B4-BE49-F238E27FC236}">
                <a16:creationId xmlns:a16="http://schemas.microsoft.com/office/drawing/2014/main" id="{AA3E82A9-A3DD-4FF0-B373-053755A1A13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12050" y="3103562"/>
            <a:ext cx="1631950" cy="2039938"/>
          </a:xfrm>
          <a:prstGeom prst="rect">
            <a:avLst/>
          </a:prstGeom>
        </p:spPr>
      </p:pic>
    </p:spTree>
    <p:extLst>
      <p:ext uri="{BB962C8B-B14F-4D97-AF65-F5344CB8AC3E}">
        <p14:creationId xmlns:p14="http://schemas.microsoft.com/office/powerpoint/2010/main" val="3026971932"/>
      </p:ext>
    </p:extLst>
  </p:cSld>
  <p:clrMapOvr>
    <a:masterClrMapping/>
  </p:clrMapOvr>
  <p:transition/>
</p:sld>
</file>

<file path=ppt/slides/slide1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6781" name="Group 29"/>
          <p:cNvGraphicFramePr>
            <a:graphicFrameLocks noGrp="1"/>
          </p:cNvGraphicFramePr>
          <p:nvPr>
            <p:extLst>
              <p:ext uri="{D42A27DB-BD31-4B8C-83A1-F6EECF244321}">
                <p14:modId xmlns:p14="http://schemas.microsoft.com/office/powerpoint/2010/main" val="1584616032"/>
              </p:ext>
            </p:extLst>
          </p:nvPr>
        </p:nvGraphicFramePr>
        <p:xfrm>
          <a:off x="0" y="144526"/>
          <a:ext cx="9137650" cy="4363974"/>
        </p:xfrm>
        <a:graphic>
          <a:graphicData uri="http://schemas.openxmlformats.org/drawingml/2006/table">
            <a:tbl>
              <a:tblPr/>
              <a:tblGrid>
                <a:gridCol w="5343202">
                  <a:extLst>
                    <a:ext uri="{9D8B030D-6E8A-4147-A177-3AD203B41FA5}">
                      <a16:colId xmlns:a16="http://schemas.microsoft.com/office/drawing/2014/main" val="20000"/>
                    </a:ext>
                  </a:extLst>
                </a:gridCol>
                <a:gridCol w="3794448">
                  <a:extLst>
                    <a:ext uri="{9D8B030D-6E8A-4147-A177-3AD203B41FA5}">
                      <a16:colId xmlns:a16="http://schemas.microsoft.com/office/drawing/2014/main" val="20001"/>
                    </a:ext>
                  </a:extLst>
                </a:gridCol>
              </a:tblGrid>
              <a:tr h="1771650">
                <a:tc>
                  <a:txBody>
                    <a:bodyPr/>
                    <a:lstStyle/>
                    <a:p>
                      <a:pPr algn="ctr"/>
                      <a:r>
                        <a:rPr lang="fr-FR" sz="2400" b="0" i="0" u="none" strike="noStrike" kern="1200" baseline="0" dirty="0">
                          <a:solidFill>
                            <a:schemeClr val="tx1"/>
                          </a:solidFill>
                          <a:latin typeface="+mn-lt"/>
                          <a:ea typeface="+mn-ea"/>
                          <a:cs typeface="+mn-cs"/>
                        </a:rPr>
                        <a:t>Implore le Seigneur pour nous</a:t>
                      </a:r>
                    </a:p>
                    <a:p>
                      <a:pPr algn="ctr"/>
                      <a:r>
                        <a:rPr lang="fr-FR" sz="2400" b="0" i="0" u="none" strike="noStrike" kern="1200" baseline="0" dirty="0">
                          <a:solidFill>
                            <a:schemeClr val="tx1"/>
                          </a:solidFill>
                          <a:latin typeface="+mn-lt"/>
                          <a:ea typeface="+mn-ea"/>
                          <a:cs typeface="+mn-cs"/>
                        </a:rPr>
                        <a:t>ô persévérant martyr</a:t>
                      </a:r>
                    </a:p>
                    <a:p>
                      <a:pPr algn="ctr"/>
                      <a:r>
                        <a:rPr lang="fr-FR" sz="2400" b="0" i="0" u="none" strike="noStrike" kern="1200" baseline="0" dirty="0">
                          <a:solidFill>
                            <a:schemeClr val="tx1"/>
                          </a:solidFill>
                          <a:latin typeface="+mn-lt"/>
                          <a:ea typeface="+mn-ea"/>
                          <a:cs typeface="+mn-cs"/>
                        </a:rPr>
                        <a:t>saint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Mina</a:t>
                      </a:r>
                    </a:p>
                    <a:p>
                      <a:pPr algn="ctr"/>
                      <a:r>
                        <a:rPr lang="fr-FR" sz="2400" b="0" i="0" u="none" strike="noStrike" kern="1200" baseline="0" dirty="0">
                          <a:solidFill>
                            <a:schemeClr val="tx1"/>
                          </a:solidFill>
                          <a:latin typeface="+mn-lt"/>
                          <a:ea typeface="+mn-ea"/>
                          <a:cs typeface="+mn-cs"/>
                        </a:rPr>
                        <a:t>pour qu’il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 </a:t>
                      </a:r>
                      <a:r>
                        <a:rPr kumimoji="0" lang="ar-EG" sz="2400" b="0" i="0" u="none" strike="noStrike" cap="none" normalizeH="0" baseline="0" dirty="0">
                          <a:ln>
                            <a:noFill/>
                          </a:ln>
                          <a:solidFill>
                            <a:schemeClr val="tx1"/>
                          </a:solidFill>
                          <a:effectLst/>
                          <a:latin typeface="Arial" charset="0"/>
                          <a:cs typeface="Arial" charset="0"/>
                        </a:rPr>
                        <a:t>من الرب عنا</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الشهيد المجاهد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 أبا</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مينا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 لنا خطايانا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M/</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8">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8" name="AutoShape 24">
            <a:hlinkClick r:id="rId4" action="ppaction://hlinksldjump" highlightClick="1"/>
            <a:extLst>
              <a:ext uri="{FF2B5EF4-FFF2-40B4-BE49-F238E27FC236}">
                <a16:creationId xmlns:a16="http://schemas.microsoft.com/office/drawing/2014/main" id="{14F17195-F8CC-4ECA-839B-559BF0409778}"/>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9" name="AutoShape 24">
            <a:hlinkClick r:id="rId5" action="ppaction://hlinksldjump" highlightClick="1"/>
            <a:extLst>
              <a:ext uri="{FF2B5EF4-FFF2-40B4-BE49-F238E27FC236}">
                <a16:creationId xmlns:a16="http://schemas.microsoft.com/office/drawing/2014/main" id="{61F9AAFF-49AE-4657-92F9-02D2C71819B1}"/>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rouge, pièce, chemise&#10;&#10;Description générée automatiquement">
            <a:extLst>
              <a:ext uri="{FF2B5EF4-FFF2-40B4-BE49-F238E27FC236}">
                <a16:creationId xmlns:a16="http://schemas.microsoft.com/office/drawing/2014/main" id="{89288131-854D-4CE0-94E3-F1087680BD67}"/>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543800" y="2508250"/>
            <a:ext cx="1600200" cy="2000250"/>
          </a:xfrm>
          <a:prstGeom prst="rect">
            <a:avLst/>
          </a:prstGeom>
        </p:spPr>
      </p:pic>
    </p:spTree>
    <p:extLst>
      <p:ext uri="{BB962C8B-B14F-4D97-AF65-F5344CB8AC3E}">
        <p14:creationId xmlns:p14="http://schemas.microsoft.com/office/powerpoint/2010/main" val="1819200351"/>
      </p:ext>
    </p:extLst>
  </p:cSld>
  <p:clrMapOvr>
    <a:masterClrMapping/>
  </p:clrMapOvr>
  <p:transition/>
</p:sld>
</file>

<file path=ppt/slides/slide1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6436" name="Group 52"/>
          <p:cNvGraphicFramePr>
            <a:graphicFrameLocks noGrp="1"/>
          </p:cNvGraphicFramePr>
          <p:nvPr>
            <p:extLst>
              <p:ext uri="{D42A27DB-BD31-4B8C-83A1-F6EECF244321}">
                <p14:modId xmlns:p14="http://schemas.microsoft.com/office/powerpoint/2010/main" val="4066879441"/>
              </p:ext>
            </p:extLst>
          </p:nvPr>
        </p:nvGraphicFramePr>
        <p:xfrm>
          <a:off x="0" y="755650"/>
          <a:ext cx="9144000" cy="4076700"/>
        </p:xfrm>
        <a:graphic>
          <a:graphicData uri="http://schemas.openxmlformats.org/drawingml/2006/table">
            <a:tbl>
              <a:tblPr/>
              <a:tblGrid>
                <a:gridCol w="5689600">
                  <a:extLst>
                    <a:ext uri="{9D8B030D-6E8A-4147-A177-3AD203B41FA5}">
                      <a16:colId xmlns:a16="http://schemas.microsoft.com/office/drawing/2014/main" val="20000"/>
                    </a:ext>
                  </a:extLst>
                </a:gridCol>
                <a:gridCol w="3454400">
                  <a:extLst>
                    <a:ext uri="{9D8B030D-6E8A-4147-A177-3AD203B41FA5}">
                      <a16:colId xmlns:a16="http://schemas.microsoft.com/office/drawing/2014/main" val="20001"/>
                    </a:ext>
                  </a:extLst>
                </a:gridCol>
              </a:tblGrid>
              <a:tr h="1538377">
                <a:tc>
                  <a:txBody>
                    <a:bodyPr/>
                    <a:lstStyle/>
                    <a:p>
                      <a:pPr algn="ctr"/>
                      <a:r>
                        <a:rPr kumimoji="0" lang="fr-FR" sz="2400" b="0" i="0" u="none" strike="noStrike" cap="none" normalizeH="0" baseline="0" dirty="0">
                          <a:ln>
                            <a:noFill/>
                          </a:ln>
                          <a:solidFill>
                            <a:schemeClr val="tx1"/>
                          </a:solidFill>
                          <a:effectLst/>
                          <a:latin typeface="Arial" charset="0"/>
                          <a:cs typeface="Arial" charset="0"/>
                        </a:rPr>
                        <a:t>Tu es le lion vainqueur, </a:t>
                      </a:r>
                    </a:p>
                    <a:p>
                      <a:pPr algn="ctr"/>
                      <a:r>
                        <a:rPr kumimoji="0" lang="fr-FR" sz="2400" b="0" i="0" u="none" strike="noStrike" cap="none" normalizeH="0" baseline="0" dirty="0">
                          <a:ln>
                            <a:noFill/>
                          </a:ln>
                          <a:solidFill>
                            <a:schemeClr val="tx1"/>
                          </a:solidFill>
                          <a:effectLst/>
                          <a:latin typeface="Arial" charset="0"/>
                          <a:cs typeface="Arial" charset="0"/>
                        </a:rPr>
                        <a:t>au milieu des guerres </a:t>
                      </a:r>
                    </a:p>
                    <a:p>
                      <a:pPr algn="ctr"/>
                      <a:r>
                        <a:rPr kumimoji="0" lang="fr-FR" sz="2400" b="0" i="0" u="none" strike="noStrike" cap="none" normalizeH="0" baseline="0" dirty="0">
                          <a:ln>
                            <a:noFill/>
                          </a:ln>
                          <a:solidFill>
                            <a:schemeClr val="tx1"/>
                          </a:solidFill>
                          <a:effectLst/>
                          <a:latin typeface="Arial" charset="0"/>
                          <a:cs typeface="Arial" charset="0"/>
                        </a:rPr>
                        <a:t>contre les hennissements des chevaux, ô Théodore l’oriental.</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أنت الأسد الغالب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وسط</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الحروب على صهيل الفرس</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a:t>
                      </a:r>
                      <a:r>
                        <a:rPr kumimoji="0" lang="ar-EG" sz="2400" b="0" i="0" u="none" strike="noStrike" cap="none" normalizeH="0" baseline="0" dirty="0" err="1">
                          <a:ln>
                            <a:noFill/>
                          </a:ln>
                          <a:solidFill>
                            <a:schemeClr val="tx1"/>
                          </a:solidFill>
                          <a:effectLst/>
                          <a:latin typeface="Arial" charset="0"/>
                          <a:cs typeface="Arial" charset="0"/>
                        </a:rPr>
                        <a:t>ياثيؤدوروس</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المشرقى</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8323">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efhelhem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/~m/] </a:t>
                      </a:r>
                      <a:r>
                        <a:rPr kumimoji="0" lang="en-US" sz="3600" b="0" i="0" u="none" strike="noStrike" cap="none" normalizeH="0" baseline="0" dirty="0" err="1">
                          <a:ln>
                            <a:noFill/>
                          </a:ln>
                          <a:solidFill>
                            <a:srgbClr val="FFFF00"/>
                          </a:solidFill>
                          <a:effectLst/>
                          <a:latin typeface="Coptic1" pitchFamily="2" charset="0"/>
                          <a:cs typeface="Arial" charset="0"/>
                        </a:rPr>
                        <a:t>n~nipolemoc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ouh~yo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efhemhem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Yeodwroc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piA~natoleoc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456435" name="Group 51"/>
          <p:cNvGraphicFramePr>
            <a:graphicFrameLocks noGrp="1"/>
          </p:cNvGraphicFramePr>
          <p:nvPr>
            <p:extLst>
              <p:ext uri="{D42A27DB-BD31-4B8C-83A1-F6EECF244321}">
                <p14:modId xmlns:p14="http://schemas.microsoft.com/office/powerpoint/2010/main" val="1226718723"/>
              </p:ext>
            </p:extLst>
          </p:nvPr>
        </p:nvGraphicFramePr>
        <p:xfrm>
          <a:off x="577691" y="101600"/>
          <a:ext cx="7988617" cy="514350"/>
        </p:xfrm>
        <a:graphic>
          <a:graphicData uri="http://schemas.openxmlformats.org/drawingml/2006/table">
            <a:tbl>
              <a:tblPr>
                <a:tableStyleId>{2D5ABB26-0587-4C30-8999-92F81FD0307C}</a:tableStyleId>
              </a:tblPr>
              <a:tblGrid>
                <a:gridCol w="7988617">
                  <a:extLst>
                    <a:ext uri="{9D8B030D-6E8A-4147-A177-3AD203B41FA5}">
                      <a16:colId xmlns:a16="http://schemas.microsoft.com/office/drawing/2014/main" val="20000"/>
                    </a:ext>
                  </a:extLst>
                </a:gridCol>
              </a:tblGrid>
              <a:tr h="514350">
                <a:tc>
                  <a:txBody>
                    <a:bodyPr/>
                    <a:lstStyle/>
                    <a:p>
                      <a:pPr lvl="0" algn="ctr" defTabSz="914400" fontAlgn="base">
                        <a:lnSpc>
                          <a:spcPct val="80000"/>
                        </a:lnSpc>
                        <a:spcBef>
                          <a:spcPct val="0"/>
                        </a:spcBef>
                        <a:spcAft>
                          <a:spcPct val="0"/>
                        </a:spcAft>
                        <a:defRPr/>
                      </a:pPr>
                      <a:r>
                        <a:rPr kumimoji="0" lang="en-CA" sz="1800" b="0" i="0" u="none" strike="noStrike" cap="none" normalizeH="0" baseline="0" dirty="0" err="1">
                          <a:ln>
                            <a:noFill/>
                          </a:ln>
                          <a:solidFill>
                            <a:schemeClr val="tx1"/>
                          </a:solidFill>
                          <a:effectLst/>
                          <a:latin typeface="Arial" charset="0"/>
                          <a:cs typeface="Arial" charset="0"/>
                        </a:rPr>
                        <a:t>Doxologie</a:t>
                      </a:r>
                      <a:r>
                        <a:rPr kumimoji="0" lang="en-CA" sz="1800" b="0" i="0" u="none" strike="noStrike" cap="none" normalizeH="0" baseline="0" dirty="0">
                          <a:ln>
                            <a:noFill/>
                          </a:ln>
                          <a:solidFill>
                            <a:schemeClr val="tx1"/>
                          </a:solidFill>
                          <a:effectLst/>
                          <a:latin typeface="Arial" charset="0"/>
                          <a:cs typeface="Arial" charset="0"/>
                        </a:rPr>
                        <a:t> pour </a:t>
                      </a:r>
                      <a:r>
                        <a:rPr lang="fr-FR" sz="1800" dirty="0">
                          <a:solidFill>
                            <a:srgbClr val="FFFFFF"/>
                          </a:solidFill>
                          <a:latin typeface="Arial" charset="0"/>
                          <a:cs typeface="Arial" charset="0"/>
                        </a:rPr>
                        <a:t>Sts Théodore, Léonce </a:t>
                      </a:r>
                    </a:p>
                    <a:p>
                      <a:pPr lvl="0" algn="ctr" defTabSz="914400" fontAlgn="base">
                        <a:lnSpc>
                          <a:spcPct val="80000"/>
                        </a:lnSpc>
                        <a:spcBef>
                          <a:spcPct val="0"/>
                        </a:spcBef>
                        <a:spcAft>
                          <a:spcPct val="0"/>
                        </a:spcAft>
                        <a:defRPr/>
                      </a:pPr>
                      <a:r>
                        <a:rPr lang="fr-FR" sz="1800" dirty="0">
                          <a:solidFill>
                            <a:srgbClr val="FFFFFF"/>
                          </a:solidFill>
                          <a:latin typeface="Arial" charset="0"/>
                          <a:cs typeface="Arial" charset="0"/>
                        </a:rPr>
                        <a:t>et </a:t>
                      </a:r>
                      <a:r>
                        <a:rPr lang="fr-FR" sz="1800" dirty="0" err="1">
                          <a:solidFill>
                            <a:srgbClr val="FFFFFF"/>
                          </a:solidFill>
                          <a:latin typeface="Arial" charset="0"/>
                          <a:cs typeface="Arial" charset="0"/>
                        </a:rPr>
                        <a:t>Panikaros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2D1A2401-8BCF-45E0-9774-90CBDE8BFA9B}"/>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844767071"/>
      </p:ext>
    </p:extLst>
  </p:cSld>
  <p:clrMapOvr>
    <a:masterClrMapping/>
  </p:clrMapOvr>
  <p:transition/>
</p:sld>
</file>

<file path=ppt/slides/slide1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6436" name="Group 52"/>
          <p:cNvGraphicFramePr>
            <a:graphicFrameLocks noGrp="1"/>
          </p:cNvGraphicFramePr>
          <p:nvPr>
            <p:extLst>
              <p:ext uri="{D42A27DB-BD31-4B8C-83A1-F6EECF244321}">
                <p14:modId xmlns:p14="http://schemas.microsoft.com/office/powerpoint/2010/main" val="2722306755"/>
              </p:ext>
            </p:extLst>
          </p:nvPr>
        </p:nvGraphicFramePr>
        <p:xfrm>
          <a:off x="0" y="196850"/>
          <a:ext cx="9144000" cy="4445000"/>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1888810">
                <a:tc>
                  <a:txBody>
                    <a:bodyPr/>
                    <a:lstStyle/>
                    <a:p>
                      <a:pPr algn="ctr"/>
                      <a:r>
                        <a:rPr kumimoji="0" lang="fr-FR" sz="2400" b="0" i="0" u="none" strike="noStrike" cap="none" normalizeH="0" baseline="0" dirty="0">
                          <a:ln>
                            <a:noFill/>
                          </a:ln>
                          <a:solidFill>
                            <a:schemeClr val="tx1"/>
                          </a:solidFill>
                          <a:effectLst/>
                          <a:latin typeface="Arial" charset="0"/>
                          <a:cs typeface="Arial" charset="0"/>
                        </a:rPr>
                        <a:t>Quand tu élèves la voix, </a:t>
                      </a:r>
                    </a:p>
                    <a:p>
                      <a:pPr algn="ctr"/>
                      <a:r>
                        <a:rPr kumimoji="0" lang="fr-FR" sz="2400" b="0" i="0" u="none" strike="noStrike" cap="none" normalizeH="0" baseline="0" dirty="0">
                          <a:ln>
                            <a:noFill/>
                          </a:ln>
                          <a:solidFill>
                            <a:schemeClr val="tx1"/>
                          </a:solidFill>
                          <a:effectLst/>
                          <a:latin typeface="Arial" charset="0"/>
                          <a:cs typeface="Arial" charset="0"/>
                        </a:rPr>
                        <a:t>les barbares échouent, </a:t>
                      </a:r>
                    </a:p>
                    <a:p>
                      <a:pPr algn="ctr"/>
                      <a:r>
                        <a:rPr kumimoji="0" lang="fr-FR" sz="2400" b="0" i="0" u="none" strike="noStrike" cap="none" normalizeH="0" baseline="0" dirty="0">
                          <a:ln>
                            <a:noFill/>
                          </a:ln>
                          <a:solidFill>
                            <a:schemeClr val="tx1"/>
                          </a:solidFill>
                          <a:effectLst/>
                          <a:latin typeface="Arial" charset="0"/>
                          <a:cs typeface="Arial" charset="0"/>
                        </a:rPr>
                        <a:t>et tu poursuis tes infâmes ennemis, qui sont les diables.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اذا ما أعطيت صوتك</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تسقط البرابرة وتصرع</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أعداءك الأشرار الذين هم</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الشياطين.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619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aksan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m~pekq~rwou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sauhei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barbaroc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sausai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nekjaji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ethwou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ne </a:t>
                      </a:r>
                      <a:r>
                        <a:rPr kumimoji="0" lang="en-US" sz="3600" b="0" i="0" u="none" strike="noStrike" cap="none" normalizeH="0" baseline="0" dirty="0" err="1">
                          <a:ln>
                            <a:noFill/>
                          </a:ln>
                          <a:solidFill>
                            <a:srgbClr val="FFFF00"/>
                          </a:solidFill>
                          <a:effectLst/>
                          <a:latin typeface="Coptic1" pitchFamily="2" charset="0"/>
                          <a:cs typeface="Arial" charset="0"/>
                        </a:rPr>
                        <a:t>nidiaboloc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21075884"/>
      </p:ext>
    </p:extLst>
  </p:cSld>
  <p:clrMapOvr>
    <a:masterClrMapping/>
  </p:clrMapOvr>
  <p:transition/>
</p:sld>
</file>

<file path=ppt/slides/slide1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6436" name="Group 52"/>
          <p:cNvGraphicFramePr>
            <a:graphicFrameLocks noGrp="1"/>
          </p:cNvGraphicFramePr>
          <p:nvPr>
            <p:extLst>
              <p:ext uri="{D42A27DB-BD31-4B8C-83A1-F6EECF244321}">
                <p14:modId xmlns:p14="http://schemas.microsoft.com/office/powerpoint/2010/main" val="1162329328"/>
              </p:ext>
            </p:extLst>
          </p:nvPr>
        </p:nvGraphicFramePr>
        <p:xfrm>
          <a:off x="0" y="196850"/>
          <a:ext cx="9144000" cy="4445000"/>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1888810">
                <a:tc>
                  <a:txBody>
                    <a:bodyPr/>
                    <a:lstStyle/>
                    <a:p>
                      <a:pPr algn="ctr"/>
                      <a:r>
                        <a:rPr kumimoji="0" lang="fr-FR" sz="2400" b="0" i="0" u="none" strike="noStrike" cap="none" normalizeH="0" baseline="0" dirty="0">
                          <a:ln>
                            <a:noFill/>
                          </a:ln>
                          <a:solidFill>
                            <a:schemeClr val="tx1"/>
                          </a:solidFill>
                          <a:effectLst/>
                          <a:latin typeface="Arial" charset="0"/>
                          <a:cs typeface="Arial" charset="0"/>
                        </a:rPr>
                        <a:t>Tu tuas le dragon, </a:t>
                      </a:r>
                    </a:p>
                    <a:p>
                      <a:pPr algn="ctr"/>
                      <a:r>
                        <a:rPr kumimoji="0" lang="fr-FR" sz="2400" b="0" i="0" u="none" strike="noStrike" cap="none" normalizeH="0" baseline="0" dirty="0">
                          <a:ln>
                            <a:noFill/>
                          </a:ln>
                          <a:solidFill>
                            <a:schemeClr val="tx1"/>
                          </a:solidFill>
                          <a:effectLst/>
                          <a:latin typeface="Arial" charset="0"/>
                          <a:cs typeface="Arial" charset="0"/>
                        </a:rPr>
                        <a:t>qui était sous l’échelle, </a:t>
                      </a:r>
                    </a:p>
                    <a:p>
                      <a:pPr algn="ctr"/>
                      <a:r>
                        <a:rPr kumimoji="0" lang="fr-FR" sz="2400" b="0" i="0" u="none" strike="noStrike" cap="none" normalizeH="0" baseline="0" dirty="0">
                          <a:ln>
                            <a:noFill/>
                          </a:ln>
                          <a:solidFill>
                            <a:schemeClr val="tx1"/>
                          </a:solidFill>
                          <a:effectLst/>
                          <a:latin typeface="Arial" charset="0"/>
                          <a:cs typeface="Arial" charset="0"/>
                        </a:rPr>
                        <a:t>et tu accomplis ton combat, </a:t>
                      </a:r>
                    </a:p>
                    <a:p>
                      <a:pPr algn="ctr"/>
                      <a:r>
                        <a:rPr kumimoji="0" lang="fr-FR" sz="2400" b="0" i="0" u="none" strike="noStrike" cap="none" normalizeH="0" baseline="0" dirty="0">
                          <a:ln>
                            <a:noFill/>
                          </a:ln>
                          <a:solidFill>
                            <a:schemeClr val="tx1"/>
                          </a:solidFill>
                          <a:effectLst/>
                          <a:latin typeface="Arial" charset="0"/>
                          <a:cs typeface="Arial" charset="0"/>
                        </a:rPr>
                        <a:t>sans indolence.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قتلت التنين الكائن تحت</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السلم وأكملت جهادك بغير</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ملل.</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619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Akqwteb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m~pid~rakon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etcapec</a:t>
                      </a:r>
                      <a:r>
                        <a:rPr kumimoji="0" lang="en-US" sz="3600" b="0" i="0" u="none" strike="noStrike" cap="none" normalizeH="0" baseline="0" dirty="0">
                          <a:ln>
                            <a:noFill/>
                          </a:ln>
                          <a:solidFill>
                            <a:srgbClr val="FFFF00"/>
                          </a:solidFill>
                          <a:effectLst/>
                          <a:latin typeface="Coptic1" pitchFamily="2" charset="0"/>
                          <a:cs typeface="Arial" charset="0"/>
                        </a:rPr>
                        <a:t>/t n~]</a:t>
                      </a:r>
                      <a:r>
                        <a:rPr kumimoji="0" lang="en-US" sz="3600" b="0" i="0" u="none" strike="noStrike" cap="none" normalizeH="0" baseline="0" dirty="0" err="1">
                          <a:ln>
                            <a:noFill/>
                          </a:ln>
                          <a:solidFill>
                            <a:srgbClr val="FFFF00"/>
                          </a:solidFill>
                          <a:effectLst/>
                          <a:latin typeface="Coptic1" pitchFamily="2" charset="0"/>
                          <a:cs typeface="Arial" charset="0"/>
                        </a:rPr>
                        <a:t>mouki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m~peka~gwn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oucwouten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n~a~triki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20254423"/>
      </p:ext>
    </p:extLst>
  </p:cSld>
  <p:clrMapOvr>
    <a:masterClrMapping/>
  </p:clrMapOvr>
  <p:transition/>
</p:sld>
</file>

<file path=ppt/slides/slide1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6436" name="Group 52"/>
          <p:cNvGraphicFramePr>
            <a:graphicFrameLocks noGrp="1"/>
          </p:cNvGraphicFramePr>
          <p:nvPr>
            <p:extLst>
              <p:ext uri="{D42A27DB-BD31-4B8C-83A1-F6EECF244321}">
                <p14:modId xmlns:p14="http://schemas.microsoft.com/office/powerpoint/2010/main" val="352633777"/>
              </p:ext>
            </p:extLst>
          </p:nvPr>
        </p:nvGraphicFramePr>
        <p:xfrm>
          <a:off x="0" y="196850"/>
          <a:ext cx="9144000" cy="4445000"/>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1888810">
                <a:tc>
                  <a:txBody>
                    <a:bodyPr/>
                    <a:lstStyle/>
                    <a:p>
                      <a:pPr algn="ctr"/>
                      <a:r>
                        <a:rPr kumimoji="0" lang="fr-FR" sz="2400" b="0" i="0" u="none" strike="noStrike" cap="none" normalizeH="0" baseline="0" dirty="0">
                          <a:ln>
                            <a:noFill/>
                          </a:ln>
                          <a:solidFill>
                            <a:schemeClr val="tx1"/>
                          </a:solidFill>
                          <a:effectLst/>
                          <a:latin typeface="Arial" charset="0"/>
                          <a:cs typeface="Arial" charset="0"/>
                        </a:rPr>
                        <a:t>Tu plongeas dans la marre de feu, pour Dieu en vérité, </a:t>
                      </a:r>
                    </a:p>
                    <a:p>
                      <a:pPr algn="ctr"/>
                      <a:r>
                        <a:rPr kumimoji="0" lang="fr-FR" sz="2400" b="0" i="0" u="none" strike="noStrike" cap="none" normalizeH="0" baseline="0" dirty="0">
                          <a:ln>
                            <a:noFill/>
                          </a:ln>
                          <a:solidFill>
                            <a:schemeClr val="tx1"/>
                          </a:solidFill>
                          <a:effectLst/>
                          <a:latin typeface="Arial" charset="0"/>
                          <a:cs typeface="Arial" charset="0"/>
                        </a:rPr>
                        <a:t>toi et tes compagnons, </a:t>
                      </a:r>
                    </a:p>
                    <a:p>
                      <a:pPr algn="ctr"/>
                      <a:r>
                        <a:rPr kumimoji="0" lang="fr-FR" sz="2400" b="0" i="0" u="none" strike="noStrike" cap="none" normalizeH="0" baseline="0" dirty="0">
                          <a:ln>
                            <a:noFill/>
                          </a:ln>
                          <a:solidFill>
                            <a:schemeClr val="tx1"/>
                          </a:solidFill>
                          <a:effectLst/>
                          <a:latin typeface="Arial" charset="0"/>
                          <a:cs typeface="Arial" charset="0"/>
                        </a:rPr>
                        <a:t>Léonce et </a:t>
                      </a:r>
                      <a:r>
                        <a:rPr kumimoji="0" lang="fr-FR" sz="2400" b="0" i="0" u="none" strike="noStrike" cap="none" normalizeH="0" baseline="0" dirty="0" err="1">
                          <a:ln>
                            <a:noFill/>
                          </a:ln>
                          <a:solidFill>
                            <a:schemeClr val="tx1"/>
                          </a:solidFill>
                          <a:effectLst/>
                          <a:latin typeface="Arial" charset="0"/>
                          <a:cs typeface="Arial" charset="0"/>
                        </a:rPr>
                        <a:t>Panikaros</a:t>
                      </a:r>
                      <a:r>
                        <a:rPr kumimoji="0" lang="fr-FR"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غطست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بحيرة النار</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من أجل الله بالحقيقة أنت</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وصديقيك </a:t>
                      </a:r>
                      <a:r>
                        <a:rPr kumimoji="0" lang="ar-EG" sz="2800" b="0" i="0" u="none" strike="noStrike" cap="none" normalizeH="0" baseline="0" dirty="0" err="1">
                          <a:ln>
                            <a:noFill/>
                          </a:ln>
                          <a:solidFill>
                            <a:schemeClr val="tx1"/>
                          </a:solidFill>
                          <a:effectLst/>
                          <a:latin typeface="Arial" charset="0"/>
                          <a:cs typeface="Arial" charset="0"/>
                        </a:rPr>
                        <a:t>لاونديوس</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وبانيكاروس</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619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Ak] [</a:t>
                      </a:r>
                      <a:r>
                        <a:rPr kumimoji="0" lang="en-US" sz="3600" b="0" i="0" u="none" strike="noStrike" cap="none" normalizeH="0" baseline="0" dirty="0" err="1">
                          <a:ln>
                            <a:noFill/>
                          </a:ln>
                          <a:solidFill>
                            <a:srgbClr val="FFFF00"/>
                          </a:solidFill>
                          <a:effectLst/>
                          <a:latin typeface="Coptic1" pitchFamily="2" charset="0"/>
                          <a:cs typeface="Arial" charset="0"/>
                        </a:rPr>
                        <a:t>iw~mc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V]:</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lumn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rwm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a:t>
                      </a:r>
                      <a:r>
                        <a:rPr kumimoji="0" lang="en-US" sz="3600" b="0" i="0" u="none" strike="noStrike" cap="none" normalizeH="0" baseline="0" dirty="0" err="1">
                          <a:ln>
                            <a:noFill/>
                          </a:ln>
                          <a:solidFill>
                            <a:srgbClr val="FFFF00"/>
                          </a:solidFill>
                          <a:effectLst/>
                          <a:latin typeface="Coptic1" pitchFamily="2" charset="0"/>
                          <a:cs typeface="Arial" charset="0"/>
                        </a:rPr>
                        <a:t>ywc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neks~v</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c~nou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Leontioc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Panikaroc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56437808"/>
      </p:ext>
    </p:extLst>
  </p:cSld>
  <p:clrMapOvr>
    <a:masterClrMapping/>
  </p:clrMapOvr>
  <p:transition/>
</p:sld>
</file>

<file path=ppt/slides/slide1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6436" name="Group 52"/>
          <p:cNvGraphicFramePr>
            <a:graphicFrameLocks noGrp="1"/>
          </p:cNvGraphicFramePr>
          <p:nvPr>
            <p:extLst>
              <p:ext uri="{D42A27DB-BD31-4B8C-83A1-F6EECF244321}">
                <p14:modId xmlns:p14="http://schemas.microsoft.com/office/powerpoint/2010/main" val="2843140117"/>
              </p:ext>
            </p:extLst>
          </p:nvPr>
        </p:nvGraphicFramePr>
        <p:xfrm>
          <a:off x="0" y="196850"/>
          <a:ext cx="9144000" cy="4445000"/>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1888810">
                <a:tc>
                  <a:txBody>
                    <a:bodyPr/>
                    <a:lstStyle/>
                    <a:p>
                      <a:pPr algn="ctr"/>
                      <a:r>
                        <a:rPr kumimoji="0" lang="fr-FR" sz="2400" b="0" i="0" u="none" strike="noStrike" cap="none" normalizeH="0" baseline="0" dirty="0">
                          <a:ln>
                            <a:noFill/>
                          </a:ln>
                          <a:solidFill>
                            <a:schemeClr val="tx1"/>
                          </a:solidFill>
                          <a:effectLst/>
                          <a:latin typeface="Arial" charset="0"/>
                          <a:cs typeface="Arial" charset="0"/>
                        </a:rPr>
                        <a:t>Pour cela David, </a:t>
                      </a:r>
                    </a:p>
                    <a:p>
                      <a:pPr algn="ctr"/>
                      <a:r>
                        <a:rPr kumimoji="0" lang="fr-FR" sz="2400" b="0" i="0" u="none" strike="noStrike" cap="none" normalizeH="0" baseline="0" dirty="0">
                          <a:ln>
                            <a:noFill/>
                          </a:ln>
                          <a:solidFill>
                            <a:schemeClr val="tx1"/>
                          </a:solidFill>
                          <a:effectLst/>
                          <a:latin typeface="Arial" charset="0"/>
                          <a:cs typeface="Arial" charset="0"/>
                        </a:rPr>
                        <a:t>t’honora avec allégresse, </a:t>
                      </a:r>
                    </a:p>
                    <a:p>
                      <a:pPr algn="ctr"/>
                      <a:r>
                        <a:rPr kumimoji="0" lang="fr-FR" sz="2400" b="0" i="0" u="none" strike="noStrike" cap="none" normalizeH="0" baseline="0" dirty="0">
                          <a:ln>
                            <a:noFill/>
                          </a:ln>
                          <a:solidFill>
                            <a:schemeClr val="tx1"/>
                          </a:solidFill>
                          <a:effectLst/>
                          <a:latin typeface="Arial" charset="0"/>
                          <a:cs typeface="Arial" charset="0"/>
                        </a:rPr>
                        <a:t>« Ceins ton épée, à ton côté, </a:t>
                      </a:r>
                    </a:p>
                    <a:p>
                      <a:pPr algn="ctr"/>
                      <a:r>
                        <a:rPr kumimoji="0" lang="fr-FR" sz="2400" b="0" i="0" u="none" strike="noStrike" cap="none" normalizeH="0" baseline="0" dirty="0">
                          <a:ln>
                            <a:noFill/>
                          </a:ln>
                          <a:solidFill>
                            <a:schemeClr val="tx1"/>
                          </a:solidFill>
                          <a:effectLst/>
                          <a:latin typeface="Arial" charset="0"/>
                          <a:cs typeface="Arial" charset="0"/>
                        </a:rPr>
                        <a:t>toi l’héros.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لأجل هذا كرمك داود بابتهاج</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تقلد بسيفك على فخذك</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أيها الجبار</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619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ouounof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mour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n~tekc</a:t>
                      </a:r>
                      <a:r>
                        <a:rPr kumimoji="0" lang="en-US" sz="3600" b="0" i="0" u="none" strike="noStrike" cap="none" normalizeH="0" baseline="0" dirty="0">
                          <a:ln>
                            <a:noFill/>
                          </a:ln>
                          <a:solidFill>
                            <a:srgbClr val="FFFF00"/>
                          </a:solidFill>
                          <a:effectLst/>
                          <a:latin typeface="Coptic1" pitchFamily="2" charset="0"/>
                          <a:cs typeface="Arial" charset="0"/>
                        </a:rPr>
                        <a:t>/fi </a:t>
                      </a:r>
                      <a:r>
                        <a:rPr kumimoji="0" lang="en-US" sz="3600" b="0" i="0" u="none" strike="noStrike" cap="none" normalizeH="0" baseline="0" dirty="0" err="1">
                          <a:ln>
                            <a:noFill/>
                          </a:ln>
                          <a:solidFill>
                            <a:srgbClr val="FFFF00"/>
                          </a:solidFill>
                          <a:effectLst/>
                          <a:latin typeface="Coptic1" pitchFamily="2" charset="0"/>
                          <a:cs typeface="Arial" charset="0"/>
                        </a:rPr>
                        <a:t>e~peka~loj</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85574074"/>
      </p:ext>
    </p:extLst>
  </p:cSld>
  <p:clrMapOvr>
    <a:masterClrMapping/>
  </p:clrMapOvr>
  <p:transition/>
</p:sld>
</file>

<file path=ppt/slides/slide1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6436" name="Group 52"/>
          <p:cNvGraphicFramePr>
            <a:graphicFrameLocks noGrp="1"/>
          </p:cNvGraphicFramePr>
          <p:nvPr>
            <p:extLst>
              <p:ext uri="{D42A27DB-BD31-4B8C-83A1-F6EECF244321}">
                <p14:modId xmlns:p14="http://schemas.microsoft.com/office/powerpoint/2010/main" val="297394962"/>
              </p:ext>
            </p:extLst>
          </p:nvPr>
        </p:nvGraphicFramePr>
        <p:xfrm>
          <a:off x="0" y="196850"/>
          <a:ext cx="9144000" cy="4445000"/>
        </p:xfrm>
        <a:graphic>
          <a:graphicData uri="http://schemas.openxmlformats.org/drawingml/2006/table">
            <a:tbl>
              <a:tblPr/>
              <a:tblGrid>
                <a:gridCol w="5372100">
                  <a:extLst>
                    <a:ext uri="{9D8B030D-6E8A-4147-A177-3AD203B41FA5}">
                      <a16:colId xmlns:a16="http://schemas.microsoft.com/office/drawing/2014/main" val="20000"/>
                    </a:ext>
                  </a:extLst>
                </a:gridCol>
                <a:gridCol w="3771900">
                  <a:extLst>
                    <a:ext uri="{9D8B030D-6E8A-4147-A177-3AD203B41FA5}">
                      <a16:colId xmlns:a16="http://schemas.microsoft.com/office/drawing/2014/main" val="20001"/>
                    </a:ext>
                  </a:extLst>
                </a:gridCol>
              </a:tblGrid>
              <a:tr h="1888810">
                <a:tc>
                  <a:txBody>
                    <a:bodyPr/>
                    <a:lstStyle/>
                    <a:p>
                      <a:pPr algn="ctr"/>
                      <a:r>
                        <a:rPr kumimoji="0" lang="fr-FR" sz="2400" b="0" i="0" u="none" strike="noStrike" cap="none" normalizeH="0" baseline="0" dirty="0">
                          <a:ln>
                            <a:noFill/>
                          </a:ln>
                          <a:solidFill>
                            <a:schemeClr val="tx1"/>
                          </a:solidFill>
                          <a:effectLst/>
                          <a:latin typeface="Arial" charset="0"/>
                          <a:cs typeface="Arial" charset="0"/>
                        </a:rPr>
                        <a:t>Implorez le Seigneur pour nous, Théodore, Léonce et </a:t>
                      </a:r>
                      <a:r>
                        <a:rPr kumimoji="0" lang="fr-FR" sz="2400" b="0" i="0" u="none" strike="noStrike" cap="none" normalizeH="0" baseline="0" dirty="0" err="1">
                          <a:ln>
                            <a:noFill/>
                          </a:ln>
                          <a:solidFill>
                            <a:schemeClr val="tx1"/>
                          </a:solidFill>
                          <a:effectLst/>
                          <a:latin typeface="Arial" charset="0"/>
                          <a:cs typeface="Arial" charset="0"/>
                        </a:rPr>
                        <a:t>Panikaros</a:t>
                      </a:r>
                      <a:r>
                        <a:rPr kumimoji="0" lang="fr-FR" sz="2400" b="0" i="0" u="none" strike="noStrike" cap="none" normalizeH="0" baseline="0" dirty="0">
                          <a:ln>
                            <a:noFill/>
                          </a:ln>
                          <a:solidFill>
                            <a:schemeClr val="tx1"/>
                          </a:solidFill>
                          <a:effectLst/>
                          <a:latin typeface="Arial" charset="0"/>
                          <a:cs typeface="Arial" charset="0"/>
                        </a:rPr>
                        <a:t>, </a:t>
                      </a:r>
                    </a:p>
                    <a:p>
                      <a:pPr algn="ctr"/>
                      <a:r>
                        <a:rPr kumimoji="0" lang="fr-FR"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اطلبوا من الرب عنا</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ياثيؤدوروس</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ولاونديوس</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وبنيكاروس</a:t>
                      </a:r>
                      <a:r>
                        <a:rPr kumimoji="0" lang="ar-EG" sz="2800" b="0" i="0" u="none" strike="noStrike" cap="none" normalizeH="0" baseline="0" dirty="0">
                          <a:ln>
                            <a:noFill/>
                          </a:ln>
                          <a:solidFill>
                            <a:schemeClr val="tx1"/>
                          </a:solidFill>
                          <a:effectLst/>
                          <a:latin typeface="Arial" charset="0"/>
                          <a:cs typeface="Arial" charset="0"/>
                        </a:rPr>
                        <a:t> ليغفر...</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619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Yeodwroc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piA~natoleoc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Leontioc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Panikaroc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24">
            <a:hlinkClick r:id="rId4" action="ppaction://hlinksldjump" highlightClick="1"/>
            <a:extLst>
              <a:ext uri="{FF2B5EF4-FFF2-40B4-BE49-F238E27FC236}">
                <a16:creationId xmlns:a16="http://schemas.microsoft.com/office/drawing/2014/main" id="{DCE0F65F-679E-413C-99B4-5529D3A49BE4}"/>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AutoShape 24">
            <a:hlinkClick r:id="rId5" action="ppaction://hlinksldjump" highlightClick="1"/>
            <a:extLst>
              <a:ext uri="{FF2B5EF4-FFF2-40B4-BE49-F238E27FC236}">
                <a16:creationId xmlns:a16="http://schemas.microsoft.com/office/drawing/2014/main" id="{D044D48C-B083-4CD5-901B-33B71FF9AD8A}"/>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202197919"/>
      </p:ext>
    </p:extLst>
  </p:cSld>
  <p:clrMapOvr>
    <a:masterClrMapping/>
  </p:clrMapOvr>
  <p:transition/>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9522" name="Group 2"/>
          <p:cNvGraphicFramePr>
            <a:graphicFrameLocks noGrp="1"/>
          </p:cNvGraphicFramePr>
          <p:nvPr>
            <p:extLst>
              <p:ext uri="{D42A27DB-BD31-4B8C-83A1-F6EECF244321}">
                <p14:modId xmlns:p14="http://schemas.microsoft.com/office/powerpoint/2010/main" val="443159700"/>
              </p:ext>
            </p:extLst>
          </p:nvPr>
        </p:nvGraphicFramePr>
        <p:xfrm>
          <a:off x="0" y="0"/>
          <a:ext cx="9144001" cy="5097780"/>
        </p:xfrm>
        <a:graphic>
          <a:graphicData uri="http://schemas.openxmlformats.org/drawingml/2006/table">
            <a:tbl>
              <a:tblPr/>
              <a:tblGrid>
                <a:gridCol w="3274979">
                  <a:extLst>
                    <a:ext uri="{9D8B030D-6E8A-4147-A177-3AD203B41FA5}">
                      <a16:colId xmlns:a16="http://schemas.microsoft.com/office/drawing/2014/main" val="20000"/>
                    </a:ext>
                  </a:extLst>
                </a:gridCol>
                <a:gridCol w="3326859">
                  <a:extLst>
                    <a:ext uri="{9D8B030D-6E8A-4147-A177-3AD203B41FA5}">
                      <a16:colId xmlns:a16="http://schemas.microsoft.com/office/drawing/2014/main" val="20001"/>
                    </a:ext>
                  </a:extLst>
                </a:gridCol>
                <a:gridCol w="2542163">
                  <a:extLst>
                    <a:ext uri="{9D8B030D-6E8A-4147-A177-3AD203B41FA5}">
                      <a16:colId xmlns:a16="http://schemas.microsoft.com/office/drawing/2014/main" val="20002"/>
                    </a:ext>
                  </a:extLst>
                </a:gridCol>
              </a:tblGrid>
              <a:tr h="461314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C~mou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e~nimwou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m~viarou</a:t>
                      </a:r>
                      <a:r>
                        <a:rPr kumimoji="0" lang="en-US" sz="3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000" b="0" i="0" u="none" strike="noStrike" cap="none" normalizeH="0" baseline="0" dirty="0" err="1">
                          <a:ln>
                            <a:noFill/>
                          </a:ln>
                          <a:solidFill>
                            <a:schemeClr val="tx1"/>
                          </a:solidFill>
                          <a:effectLst/>
                          <a:latin typeface="Coptic1" pitchFamily="2" charset="0"/>
                          <a:cs typeface="Arial" charset="0"/>
                        </a:rPr>
                        <a:t>C~mou</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e~nici</a:t>
                      </a:r>
                      <a:r>
                        <a:rPr kumimoji="0" lang="fr-FR" sz="3000" b="0" i="0" u="none" strike="noStrike" cap="none" normalizeH="0" baseline="0" dirty="0">
                          <a:ln>
                            <a:noFill/>
                          </a:ln>
                          <a:solidFill>
                            <a:schemeClr val="tx1"/>
                          </a:solidFill>
                          <a:effectLst/>
                          <a:latin typeface="Coptic1" pitchFamily="2" charset="0"/>
                          <a:cs typeface="Arial" charset="0"/>
                        </a:rPr>
                        <a:t>] nem </a:t>
                      </a:r>
                      <a:r>
                        <a:rPr kumimoji="0" lang="fr-FR" sz="3000" b="0" i="0" u="none" strike="noStrike" cap="none" normalizeH="0" baseline="0" dirty="0" err="1">
                          <a:ln>
                            <a:noFill/>
                          </a:ln>
                          <a:solidFill>
                            <a:schemeClr val="tx1"/>
                          </a:solidFill>
                          <a:effectLst/>
                          <a:latin typeface="Coptic1" pitchFamily="2" charset="0"/>
                          <a:cs typeface="Arial" charset="0"/>
                        </a:rPr>
                        <a:t>nicim</a:t>
                      </a:r>
                      <a:r>
                        <a:rPr kumimoji="0" lang="fr-FR" sz="3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000" b="0" i="0" u="none" strike="noStrike" cap="none" normalizeH="0" baseline="0" dirty="0">
                          <a:ln>
                            <a:noFill/>
                          </a:ln>
                          <a:solidFill>
                            <a:schemeClr val="tx1"/>
                          </a:solidFill>
                          <a:effectLst/>
                          <a:latin typeface="Coptic1" pitchFamily="2" charset="0"/>
                          <a:cs typeface="Arial" charset="0"/>
                        </a:rPr>
                        <a:t>C</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mou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e~nia</a:t>
                      </a:r>
                      <a:r>
                        <a:rPr kumimoji="0" lang="en-US" sz="3000" b="0" i="0" u="none" strike="noStrike" cap="none" normalizeH="0" baseline="0" dirty="0">
                          <a:ln>
                            <a:noFill/>
                          </a:ln>
                          <a:solidFill>
                            <a:schemeClr val="tx1"/>
                          </a:solidFill>
                          <a:effectLst/>
                          <a:latin typeface="Coptic1" pitchFamily="2" charset="0"/>
                          <a:cs typeface="Arial" charset="0"/>
                        </a:rPr>
                        <a:t>/r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t~ve</a:t>
                      </a:r>
                      <a:r>
                        <a:rPr kumimoji="0" lang="en-US" sz="3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Mare </a:t>
                      </a:r>
                      <a:r>
                        <a:rPr kumimoji="0" lang="en-US" sz="3000" b="0" i="0" u="none" strike="noStrike" cap="none" normalizeH="0" baseline="0" dirty="0" err="1">
                          <a:ln>
                            <a:noFill/>
                          </a:ln>
                          <a:solidFill>
                            <a:schemeClr val="tx1"/>
                          </a:solidFill>
                          <a:effectLst/>
                          <a:latin typeface="Coptic1" pitchFamily="2" charset="0"/>
                          <a:cs typeface="Arial" charset="0"/>
                        </a:rPr>
                        <a:t>peknai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tekhir</a:t>
                      </a:r>
                      <a:r>
                        <a:rPr kumimoji="0" lang="en-US" sz="3000" b="0" i="0" u="none" strike="noStrike" cap="none" normalizeH="0" baseline="0" dirty="0">
                          <a:ln>
                            <a:noFill/>
                          </a:ln>
                          <a:solidFill>
                            <a:schemeClr val="tx1"/>
                          </a:solidFill>
                          <a:effectLst/>
                          <a:latin typeface="Coptic1" pitchFamily="2" charset="0"/>
                          <a:cs typeface="Arial" charset="0"/>
                        </a:rPr>
                        <a:t>/n/ oi </a:t>
                      </a:r>
                      <a:r>
                        <a:rPr kumimoji="0" lang="en-US" sz="3000" b="0" i="0" u="none" strike="noStrike" cap="none" normalizeH="0" baseline="0" dirty="0" err="1">
                          <a:ln>
                            <a:noFill/>
                          </a:ln>
                          <a:solidFill>
                            <a:schemeClr val="tx1"/>
                          </a:solidFill>
                          <a:effectLst/>
                          <a:latin typeface="Coptic1" pitchFamily="2" charset="0"/>
                          <a:cs typeface="Arial" charset="0"/>
                        </a:rPr>
                        <a:t>n~cobt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m~peklaoc</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Bénis</a:t>
                      </a:r>
                      <a:r>
                        <a:rPr kumimoji="0" lang="en-CA" sz="2600" b="0" i="0" u="none" strike="noStrike" cap="none" normalizeH="0" baseline="0" dirty="0">
                          <a:ln>
                            <a:noFill/>
                          </a:ln>
                          <a:solidFill>
                            <a:schemeClr val="tx1"/>
                          </a:solidFill>
                          <a:effectLst/>
                          <a:latin typeface="Arial" charset="0"/>
                          <a:cs typeface="Arial" charset="0"/>
                        </a:rPr>
                        <a:t> les </a:t>
                      </a:r>
                      <a:r>
                        <a:rPr kumimoji="0" lang="en-CA" sz="2600" b="0" i="0" u="none" strike="noStrike" cap="none" normalizeH="0" baseline="0" dirty="0" err="1">
                          <a:ln>
                            <a:noFill/>
                          </a:ln>
                          <a:solidFill>
                            <a:schemeClr val="tx1"/>
                          </a:solidFill>
                          <a:effectLst/>
                          <a:latin typeface="Arial" charset="0"/>
                          <a:cs typeface="Arial" charset="0"/>
                        </a:rPr>
                        <a:t>eaux</a:t>
                      </a:r>
                      <a:r>
                        <a:rPr kumimoji="0" lang="en-CA" sz="2600" b="0" i="0" u="none" strike="noStrike" cap="none" normalizeH="0" baseline="0" dirty="0">
                          <a:ln>
                            <a:noFill/>
                          </a:ln>
                          <a:solidFill>
                            <a:schemeClr val="tx1"/>
                          </a:solidFill>
                          <a:effectLst/>
                          <a:latin typeface="Arial" charset="0"/>
                          <a:cs typeface="Arial" charset="0"/>
                        </a:rPr>
                        <a:t> des </a:t>
                      </a:r>
                      <a:r>
                        <a:rPr kumimoji="0" lang="en-CA" sz="2600" b="0" i="0" u="none" strike="noStrike" cap="none" normalizeH="0" baseline="0" dirty="0" err="1">
                          <a:ln>
                            <a:noFill/>
                          </a:ln>
                          <a:solidFill>
                            <a:schemeClr val="tx1"/>
                          </a:solidFill>
                          <a:effectLst/>
                          <a:latin typeface="Arial" charset="0"/>
                          <a:cs typeface="Arial" charset="0"/>
                        </a:rPr>
                        <a:t>fleuves</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Bénis</a:t>
                      </a:r>
                      <a:r>
                        <a:rPr kumimoji="0" lang="en-CA" sz="2600" b="0" i="0" u="none" strike="noStrike" cap="none" normalizeH="0" baseline="0" dirty="0">
                          <a:ln>
                            <a:noFill/>
                          </a:ln>
                          <a:solidFill>
                            <a:schemeClr val="tx1"/>
                          </a:solidFill>
                          <a:effectLst/>
                          <a:latin typeface="Arial" charset="0"/>
                          <a:cs typeface="Arial" charset="0"/>
                        </a:rPr>
                        <a:t> les </a:t>
                      </a:r>
                      <a:r>
                        <a:rPr kumimoji="0" lang="en-CA" sz="2600" b="0" i="0" u="none" strike="noStrike" cap="none" normalizeH="0" baseline="0" dirty="0" err="1">
                          <a:ln>
                            <a:noFill/>
                          </a:ln>
                          <a:solidFill>
                            <a:schemeClr val="tx1"/>
                          </a:solidFill>
                          <a:effectLst/>
                          <a:latin typeface="Arial" charset="0"/>
                          <a:cs typeface="Arial" charset="0"/>
                        </a:rPr>
                        <a:t>semences</a:t>
                      </a:r>
                      <a:r>
                        <a:rPr kumimoji="0" lang="en-CA" sz="2600" b="0" i="0" u="none" strike="noStrike" cap="none" normalizeH="0" baseline="0" dirty="0">
                          <a:ln>
                            <a:noFill/>
                          </a:ln>
                          <a:solidFill>
                            <a:schemeClr val="tx1"/>
                          </a:solidFill>
                          <a:effectLst/>
                          <a:latin typeface="Arial" charset="0"/>
                          <a:cs typeface="Arial" charset="0"/>
                        </a:rPr>
                        <a:t> et les </a:t>
                      </a:r>
                      <a:r>
                        <a:rPr kumimoji="0" lang="en-CA" sz="2600" b="0" i="0" u="none" strike="noStrike" cap="none" normalizeH="0" baseline="0" dirty="0" err="1">
                          <a:ln>
                            <a:noFill/>
                          </a:ln>
                          <a:solidFill>
                            <a:schemeClr val="tx1"/>
                          </a:solidFill>
                          <a:effectLst/>
                          <a:latin typeface="Arial" charset="0"/>
                          <a:cs typeface="Arial" charset="0"/>
                        </a:rPr>
                        <a:t>fourrages</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Bénis</a:t>
                      </a:r>
                      <a:r>
                        <a:rPr kumimoji="0" lang="en-CA" sz="2600" b="0" i="0" u="none" strike="noStrike" cap="none" normalizeH="0" baseline="0" dirty="0">
                          <a:ln>
                            <a:noFill/>
                          </a:ln>
                          <a:solidFill>
                            <a:schemeClr val="tx1"/>
                          </a:solidFill>
                          <a:effectLst/>
                          <a:latin typeface="Arial" charset="0"/>
                          <a:cs typeface="Arial" charset="0"/>
                        </a:rPr>
                        <a:t> les vents des </a:t>
                      </a:r>
                      <a:r>
                        <a:rPr kumimoji="0" lang="en-CA" sz="2600" b="0" i="0" u="none" strike="noStrike" cap="none" normalizeH="0" baseline="0" dirty="0" err="1">
                          <a:ln>
                            <a:noFill/>
                          </a:ln>
                          <a:solidFill>
                            <a:schemeClr val="tx1"/>
                          </a:solidFill>
                          <a:effectLst/>
                          <a:latin typeface="Arial" charset="0"/>
                          <a:cs typeface="Arial" charset="0"/>
                        </a:rPr>
                        <a:t>cieux</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a:ln>
                            <a:noFill/>
                          </a:ln>
                          <a:solidFill>
                            <a:schemeClr val="tx1"/>
                          </a:solidFill>
                          <a:effectLst/>
                          <a:latin typeface="Arial" charset="0"/>
                          <a:cs typeface="Arial" charset="0"/>
                        </a:rPr>
                        <a:t>Que Ta </a:t>
                      </a:r>
                      <a:r>
                        <a:rPr kumimoji="0" lang="en-CA" sz="2600" b="0" i="0" u="none" strike="noStrike" cap="none" normalizeH="0" baseline="0" dirty="0" err="1">
                          <a:ln>
                            <a:noFill/>
                          </a:ln>
                          <a:solidFill>
                            <a:schemeClr val="tx1"/>
                          </a:solidFill>
                          <a:effectLst/>
                          <a:latin typeface="Arial" charset="0"/>
                          <a:cs typeface="Arial" charset="0"/>
                        </a:rPr>
                        <a:t>miséricorde</a:t>
                      </a:r>
                      <a:r>
                        <a:rPr kumimoji="0" lang="en-CA" sz="2600" b="0" i="0" u="none" strike="noStrike" cap="none" normalizeH="0" baseline="0" dirty="0">
                          <a:ln>
                            <a:noFill/>
                          </a:ln>
                          <a:solidFill>
                            <a:schemeClr val="tx1"/>
                          </a:solidFill>
                          <a:effectLst/>
                          <a:latin typeface="Arial" charset="0"/>
                          <a:cs typeface="Arial" charset="0"/>
                        </a:rPr>
                        <a:t> et Ta </a:t>
                      </a:r>
                      <a:r>
                        <a:rPr kumimoji="0" lang="en-CA" sz="2600" b="0" i="0" u="none" strike="noStrike" cap="none" normalizeH="0" baseline="0" dirty="0" err="1">
                          <a:ln>
                            <a:noFill/>
                          </a:ln>
                          <a:solidFill>
                            <a:schemeClr val="tx1"/>
                          </a:solidFill>
                          <a:effectLst/>
                          <a:latin typeface="Arial" charset="0"/>
                          <a:cs typeface="Arial" charset="0"/>
                        </a:rPr>
                        <a:t>paix</a:t>
                      </a:r>
                      <a:r>
                        <a:rPr kumimoji="0" lang="en-CA" sz="2600" b="0" i="0" u="none" strike="noStrike" cap="none" normalizeH="0" baseline="0" dirty="0">
                          <a:ln>
                            <a:noFill/>
                          </a:ln>
                          <a:solidFill>
                            <a:schemeClr val="tx1"/>
                          </a:solidFill>
                          <a:effectLst/>
                          <a:latin typeface="Arial" charset="0"/>
                          <a:cs typeface="Arial" charset="0"/>
                        </a:rPr>
                        <a:t> </a:t>
                      </a:r>
                      <a:r>
                        <a:rPr kumimoji="0" lang="en-CA" sz="2600" b="0" i="0" u="none" strike="noStrike" cap="none" normalizeH="0" baseline="0" dirty="0" err="1">
                          <a:ln>
                            <a:noFill/>
                          </a:ln>
                          <a:solidFill>
                            <a:schemeClr val="tx1"/>
                          </a:solidFill>
                          <a:effectLst/>
                          <a:latin typeface="Arial" charset="0"/>
                          <a:cs typeface="Arial" charset="0"/>
                        </a:rPr>
                        <a:t>soient</a:t>
                      </a:r>
                      <a:r>
                        <a:rPr kumimoji="0" lang="en-CA" sz="2600" b="0" i="0" u="none" strike="noStrike" cap="none" normalizeH="0" baseline="0" dirty="0">
                          <a:ln>
                            <a:noFill/>
                          </a:ln>
                          <a:solidFill>
                            <a:schemeClr val="tx1"/>
                          </a:solidFill>
                          <a:effectLst/>
                          <a:latin typeface="Arial" charset="0"/>
                          <a:cs typeface="Arial" charset="0"/>
                        </a:rPr>
                        <a:t> un rampart pour Ton </a:t>
                      </a:r>
                      <a:r>
                        <a:rPr kumimoji="0" lang="en-CA" sz="2600" b="0" i="0" u="none" strike="noStrike" cap="none" normalizeH="0" baseline="0" dirty="0" err="1">
                          <a:ln>
                            <a:noFill/>
                          </a:ln>
                          <a:solidFill>
                            <a:schemeClr val="tx1"/>
                          </a:solidFill>
                          <a:effectLst/>
                          <a:latin typeface="Arial" charset="0"/>
                          <a:cs typeface="Arial" charset="0"/>
                        </a:rPr>
                        <a:t>peuple</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Sauve</a:t>
                      </a:r>
                      <a:r>
                        <a:rPr kumimoji="0" lang="en-CA" sz="2600" b="0" i="0" u="none" strike="noStrike" cap="none" normalizeH="0" baseline="0" dirty="0">
                          <a:ln>
                            <a:noFill/>
                          </a:ln>
                          <a:solidFill>
                            <a:schemeClr val="tx1"/>
                          </a:solidFill>
                          <a:effectLst/>
                          <a:latin typeface="Arial" charset="0"/>
                          <a:cs typeface="Arial" charset="0"/>
                        </a:rPr>
                        <a:t>-nous et </a:t>
                      </a:r>
                      <a:r>
                        <a:rPr kumimoji="0" lang="en-CA" sz="2600" b="0" i="0" u="none" strike="noStrike" cap="none" normalizeH="0" baseline="0" dirty="0" err="1">
                          <a:ln>
                            <a:noFill/>
                          </a:ln>
                          <a:solidFill>
                            <a:schemeClr val="tx1"/>
                          </a:solidFill>
                          <a:effectLst/>
                          <a:latin typeface="Arial" charset="0"/>
                          <a:cs typeface="Arial" charset="0"/>
                        </a:rPr>
                        <a:t>aie</a:t>
                      </a:r>
                      <a:r>
                        <a:rPr kumimoji="0" lang="en-CA" sz="2600" b="0" i="0" u="none" strike="noStrike" cap="none" normalizeH="0" baseline="0" dirty="0">
                          <a:ln>
                            <a:noFill/>
                          </a:ln>
                          <a:solidFill>
                            <a:schemeClr val="tx1"/>
                          </a:solidFill>
                          <a:effectLst/>
                          <a:latin typeface="Arial" charset="0"/>
                          <a:cs typeface="Arial" charset="0"/>
                        </a:rPr>
                        <a:t> </a:t>
                      </a:r>
                      <a:r>
                        <a:rPr kumimoji="0" lang="en-CA" sz="2600" b="0" i="0" u="none" strike="noStrike" cap="none" normalizeH="0" baseline="0" dirty="0" err="1">
                          <a:ln>
                            <a:noFill/>
                          </a:ln>
                          <a:solidFill>
                            <a:schemeClr val="tx1"/>
                          </a:solidFill>
                          <a:effectLst/>
                          <a:latin typeface="Arial" charset="0"/>
                          <a:cs typeface="Arial" charset="0"/>
                        </a:rPr>
                        <a:t>pitié</a:t>
                      </a:r>
                      <a:r>
                        <a:rPr kumimoji="0" lang="en-CA" sz="26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100" b="0" i="0" u="none" strike="noStrike" kern="1200" baseline="0" dirty="0">
                          <a:solidFill>
                            <a:schemeClr val="tx1"/>
                          </a:solidFill>
                          <a:latin typeface="+mn-lt"/>
                          <a:ea typeface="+mn-ea"/>
                          <a:cs typeface="+mn-cs"/>
                        </a:rPr>
                        <a:t>بارك مياه الأنهار,</a:t>
                      </a:r>
                    </a:p>
                    <a:p>
                      <a:pPr marL="0" marR="0" lvl="0" indent="0" algn="just" defTabSz="914400" rtl="1" eaLnBrk="1" fontAlgn="base" latinLnBrk="0" hangingPunct="1">
                        <a:lnSpc>
                          <a:spcPct val="100000"/>
                        </a:lnSpc>
                        <a:spcBef>
                          <a:spcPct val="20000"/>
                        </a:spcBef>
                        <a:spcAft>
                          <a:spcPct val="0"/>
                        </a:spcAft>
                        <a:buClrTx/>
                        <a:buSzTx/>
                        <a:buFontTx/>
                        <a:buNone/>
                        <a:tabLst/>
                      </a:pPr>
                      <a:r>
                        <a:rPr lang="ar-EG" sz="3100" b="0" i="0" u="none" strike="noStrike" kern="1200" baseline="0" dirty="0">
                          <a:solidFill>
                            <a:schemeClr val="tx1"/>
                          </a:solidFill>
                          <a:latin typeface="+mn-lt"/>
                          <a:ea typeface="+mn-ea"/>
                          <a:cs typeface="+mn-cs"/>
                        </a:rPr>
                        <a:t>بارك الزروع</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والعشب, </a:t>
                      </a:r>
                    </a:p>
                    <a:p>
                      <a:pPr marL="0" marR="0" lvl="0" indent="0" algn="just" defTabSz="914400" rtl="1" eaLnBrk="1" fontAlgn="base" latinLnBrk="0" hangingPunct="1">
                        <a:lnSpc>
                          <a:spcPct val="100000"/>
                        </a:lnSpc>
                        <a:spcBef>
                          <a:spcPct val="20000"/>
                        </a:spcBef>
                        <a:spcAft>
                          <a:spcPct val="0"/>
                        </a:spcAft>
                        <a:buClrTx/>
                        <a:buSzTx/>
                        <a:buFontTx/>
                        <a:buNone/>
                        <a:tabLst/>
                      </a:pPr>
                      <a:r>
                        <a:rPr lang="ar-EG" sz="3100" b="0" i="0" u="none" strike="noStrike" kern="1200" baseline="0" dirty="0">
                          <a:solidFill>
                            <a:schemeClr val="tx1"/>
                          </a:solidFill>
                          <a:latin typeface="+mn-lt"/>
                          <a:ea typeface="+mn-ea"/>
                          <a:cs typeface="+mn-cs"/>
                        </a:rPr>
                        <a:t>بارك أهوية المساء,</a:t>
                      </a:r>
                      <a:endParaRPr lang="fr-FR" sz="3100" b="0" i="0" u="none" strike="noStrike" kern="1200" baseline="0" dirty="0">
                        <a:solidFill>
                          <a:schemeClr val="tx1"/>
                        </a:solidFill>
                        <a:latin typeface="+mn-lt"/>
                        <a:ea typeface="+mn-ea"/>
                        <a:cs typeface="+mn-cs"/>
                      </a:endParaRPr>
                    </a:p>
                    <a:p>
                      <a:pPr algn="just" rtl="1"/>
                      <a:r>
                        <a:rPr lang="ar-EG" sz="3100" b="0" i="0" u="none" strike="noStrike" kern="1200" baseline="0" dirty="0">
                          <a:solidFill>
                            <a:schemeClr val="tx1"/>
                          </a:solidFill>
                          <a:latin typeface="+mn-lt"/>
                          <a:ea typeface="+mn-ea"/>
                          <a:cs typeface="+mn-cs"/>
                        </a:rPr>
                        <a:t>فلتكن رحمتك وسلامك</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حصنا لشعبك</a:t>
                      </a:r>
                      <a:endParaRPr lang="fr-FR" sz="3100" b="0" i="0" u="none" strike="noStrike" kern="1200" baseline="0" dirty="0">
                        <a:solidFill>
                          <a:schemeClr val="tx1"/>
                        </a:solidFill>
                        <a:latin typeface="+mn-lt"/>
                        <a:ea typeface="+mn-ea"/>
                        <a:cs typeface="+mn-cs"/>
                      </a:endParaRPr>
                    </a:p>
                    <a:p>
                      <a:pPr algn="just" rtl="1"/>
                      <a:r>
                        <a:rPr lang="ar-EG" sz="3100" b="0" i="0" u="none" strike="noStrike" kern="1200" baseline="0" dirty="0">
                          <a:solidFill>
                            <a:schemeClr val="tx1"/>
                          </a:solidFill>
                          <a:latin typeface="+mn-lt"/>
                          <a:ea typeface="+mn-ea"/>
                          <a:cs typeface="+mn-cs"/>
                        </a:rPr>
                        <a:t>خلصنا </a:t>
                      </a:r>
                      <a:r>
                        <a:rPr lang="ar-EG" sz="3100" b="0" i="0" u="none" strike="noStrike" kern="1200" baseline="0" dirty="0" err="1">
                          <a:solidFill>
                            <a:schemeClr val="tx1"/>
                          </a:solidFill>
                          <a:latin typeface="+mn-lt"/>
                          <a:ea typeface="+mn-ea"/>
                          <a:cs typeface="+mn-cs"/>
                        </a:rPr>
                        <a:t>وإرحمنا</a:t>
                      </a:r>
                      <a:r>
                        <a:rPr lang="fr-FR" sz="3100" b="0" i="0" u="none" strike="noStrike" kern="1200" baseline="0" dirty="0">
                          <a:solidFill>
                            <a:schemeClr val="tx1"/>
                          </a:solidFill>
                          <a:latin typeface="+mn-lt"/>
                          <a:ea typeface="+mn-ea"/>
                          <a:cs typeface="+mn-cs"/>
                        </a:rPr>
                        <a:t>.</a:t>
                      </a:r>
                      <a:endParaRPr kumimoji="0" lang="en-CA" sz="3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Text Box 29">
            <a:hlinkClick r:id="rId2" action="ppaction://hlinksldjump"/>
            <a:extLst>
              <a:ext uri="{FF2B5EF4-FFF2-40B4-BE49-F238E27FC236}">
                <a16:creationId xmlns:a16="http://schemas.microsoft.com/office/drawing/2014/main" id="{700BF4B4-52FE-435A-9D37-321C85F1ACA6}"/>
              </a:ext>
            </a:extLst>
          </p:cNvPr>
          <p:cNvSpPr txBox="1">
            <a:spLocks noChangeArrowheads="1"/>
          </p:cNvSpPr>
          <p:nvPr/>
        </p:nvSpPr>
        <p:spPr bwMode="auto">
          <a:xfrm>
            <a:off x="6400800" y="4584970"/>
            <a:ext cx="2743200" cy="55853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8" name="Action Button: Custom 5">
            <a:hlinkClick r:id="rId3" action="ppaction://hlinksldjump" highlightClick="1"/>
            <a:extLst>
              <a:ext uri="{FF2B5EF4-FFF2-40B4-BE49-F238E27FC236}">
                <a16:creationId xmlns:a16="http://schemas.microsoft.com/office/drawing/2014/main" id="{970BF1B7-016F-41BF-B78A-8635D8C3C3FB}"/>
              </a:ext>
            </a:extLst>
          </p:cNvPr>
          <p:cNvSpPr/>
          <p:nvPr/>
        </p:nvSpPr>
        <p:spPr bwMode="auto">
          <a:xfrm>
            <a:off x="173638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6436" name="Group 52"/>
          <p:cNvGraphicFramePr>
            <a:graphicFrameLocks noGrp="1"/>
          </p:cNvGraphicFramePr>
          <p:nvPr>
            <p:extLst>
              <p:ext uri="{D42A27DB-BD31-4B8C-83A1-F6EECF244321}">
                <p14:modId xmlns:p14="http://schemas.microsoft.com/office/powerpoint/2010/main" val="251200189"/>
              </p:ext>
            </p:extLst>
          </p:nvPr>
        </p:nvGraphicFramePr>
        <p:xfrm>
          <a:off x="76200" y="800100"/>
          <a:ext cx="8991600" cy="3794760"/>
        </p:xfrm>
        <a:graphic>
          <a:graphicData uri="http://schemas.openxmlformats.org/drawingml/2006/table">
            <a:tbl>
              <a:tblPr/>
              <a:tblGrid>
                <a:gridCol w="51816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371600">
                <a:tc>
                  <a:txBody>
                    <a:bodyPr/>
                    <a:lstStyle/>
                    <a:p>
                      <a:r>
                        <a:rPr lang="fr-FR" sz="2400" b="0" i="0" u="none" strike="noStrike" kern="1200" baseline="0" dirty="0">
                          <a:solidFill>
                            <a:schemeClr val="tx1"/>
                          </a:solidFill>
                          <a:latin typeface="+mn-lt"/>
                          <a:ea typeface="+mn-ea"/>
                          <a:cs typeface="+mn-cs"/>
                        </a:rPr>
                        <a:t>Que se réjouissent et</a:t>
                      </a:r>
                    </a:p>
                    <a:p>
                      <a:r>
                        <a:rPr lang="fr-FR" sz="2400" b="0" i="0" u="none" strike="noStrike" kern="1200" baseline="0" dirty="0">
                          <a:solidFill>
                            <a:schemeClr val="tx1"/>
                          </a:solidFill>
                          <a:latin typeface="+mn-lt"/>
                          <a:ea typeface="+mn-ea"/>
                          <a:cs typeface="+mn-cs"/>
                        </a:rPr>
                        <a:t>soient dans l’allégresse, les</a:t>
                      </a:r>
                    </a:p>
                    <a:p>
                      <a:r>
                        <a:rPr lang="fr-FR" sz="2400" b="0" i="0" u="none" strike="noStrike" kern="1200" baseline="0" dirty="0">
                          <a:solidFill>
                            <a:schemeClr val="tx1"/>
                          </a:solidFill>
                          <a:latin typeface="+mn-lt"/>
                          <a:ea typeface="+mn-ea"/>
                          <a:cs typeface="+mn-cs"/>
                        </a:rPr>
                        <a:t>bons combattants martyrs,</a:t>
                      </a:r>
                    </a:p>
                    <a:p>
                      <a:r>
                        <a:rPr lang="fr-FR" sz="2400" b="0" i="0" u="none" strike="noStrike" kern="1200" baseline="0" dirty="0">
                          <a:solidFill>
                            <a:schemeClr val="tx1"/>
                          </a:solidFill>
                          <a:latin typeface="+mn-lt"/>
                          <a:ea typeface="+mn-ea"/>
                          <a:cs typeface="+mn-cs"/>
                        </a:rPr>
                        <a:t>les saints Serge et Bacchus.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ليفرح ويتهلل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الشهيدان الطاهران</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 المجاهدان حسنا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القديسان سرجيوس وواخس.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Marouounof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yel</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nimarturoc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nirefmisi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n~kalwc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Cargioc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Ba,oc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456435" name="Group 51"/>
          <p:cNvGraphicFramePr>
            <a:graphicFrameLocks noGrp="1"/>
          </p:cNvGraphicFramePr>
          <p:nvPr/>
        </p:nvGraphicFramePr>
        <p:xfrm>
          <a:off x="577691" y="55079"/>
          <a:ext cx="7988617" cy="672084"/>
        </p:xfrm>
        <a:graphic>
          <a:graphicData uri="http://schemas.openxmlformats.org/drawingml/2006/table">
            <a:tbl>
              <a:tblPr>
                <a:tableStyleId>{2D5ABB26-0587-4C30-8999-92F81FD0307C}</a:tableStyleId>
              </a:tblPr>
              <a:tblGrid>
                <a:gridCol w="7988617">
                  <a:extLst>
                    <a:ext uri="{9D8B030D-6E8A-4147-A177-3AD203B41FA5}">
                      <a16:colId xmlns:a16="http://schemas.microsoft.com/office/drawing/2014/main" val="20000"/>
                    </a:ext>
                  </a:extLst>
                </a:gridCol>
              </a:tblGrid>
              <a:tr h="67208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Saints Serge et Bacchus </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الشهيد </a:t>
                      </a:r>
                      <a:r>
                        <a:rPr kumimoji="0" lang="ar-SA" sz="1800" u="none" strike="noStrike" cap="none" normalizeH="0" baseline="0" dirty="0" err="1">
                          <a:ln>
                            <a:noFill/>
                          </a:ln>
                          <a:effectLst/>
                        </a:rPr>
                        <a:t>سرجيوس</a:t>
                      </a:r>
                      <a:r>
                        <a:rPr kumimoji="0" lang="ar-SA" sz="1800" u="none" strike="noStrike" cap="none" normalizeH="0" baseline="0" dirty="0">
                          <a:ln>
                            <a:noFill/>
                          </a:ln>
                          <a:effectLst/>
                        </a:rPr>
                        <a:t> </a:t>
                      </a:r>
                      <a:r>
                        <a:rPr kumimoji="0" lang="ar-SA" sz="1800" u="none" strike="noStrike" cap="none" normalizeH="0" baseline="0" dirty="0" err="1">
                          <a:ln>
                            <a:noFill/>
                          </a:ln>
                          <a:effectLst/>
                        </a:rPr>
                        <a:t>وواخس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2D1A2401-8BCF-45E0-9774-90CBDE8BFA9B}"/>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905794909"/>
      </p:ext>
    </p:extLst>
  </p:cSld>
  <p:clrMapOvr>
    <a:masterClrMapping/>
  </p:clrMapOvr>
  <p:transition/>
</p:sld>
</file>

<file path=ppt/slides/slide1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8459" name="Group 27"/>
          <p:cNvGraphicFramePr>
            <a:graphicFrameLocks noGrp="1"/>
          </p:cNvGraphicFramePr>
          <p:nvPr/>
        </p:nvGraphicFramePr>
        <p:xfrm>
          <a:off x="76200" y="114301"/>
          <a:ext cx="8991600" cy="4270248"/>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Car ils sont devenus des</a:t>
                      </a:r>
                    </a:p>
                    <a:p>
                      <a:r>
                        <a:rPr lang="fr-FR" sz="2400" b="0" i="0" u="none" strike="noStrike" kern="1200" baseline="0" dirty="0">
                          <a:solidFill>
                            <a:schemeClr val="tx1"/>
                          </a:solidFill>
                          <a:latin typeface="+mn-lt"/>
                          <a:ea typeface="+mn-ea"/>
                          <a:cs typeface="+mn-cs"/>
                        </a:rPr>
                        <a:t>martyrs obéissants au</a:t>
                      </a:r>
                    </a:p>
                    <a:p>
                      <a:r>
                        <a:rPr lang="fr-FR" sz="2400" b="0" i="0" u="none" strike="noStrike" kern="1200" baseline="0" dirty="0">
                          <a:solidFill>
                            <a:schemeClr val="tx1"/>
                          </a:solidFill>
                          <a:latin typeface="+mn-lt"/>
                          <a:ea typeface="+mn-ea"/>
                          <a:cs typeface="+mn-cs"/>
                        </a:rPr>
                        <a:t>Christ et ont réalisé de</a:t>
                      </a:r>
                    </a:p>
                    <a:p>
                      <a:r>
                        <a:rPr lang="fr-FR" sz="2400" b="0" i="0" u="none" strike="noStrike" kern="1200" baseline="0" dirty="0">
                          <a:solidFill>
                            <a:schemeClr val="tx1"/>
                          </a:solidFill>
                          <a:latin typeface="+mn-lt"/>
                          <a:ea typeface="+mn-ea"/>
                          <a:cs typeface="+mn-cs"/>
                        </a:rPr>
                        <a:t>glorieuses </a:t>
                      </a:r>
                      <a:r>
                        <a:rPr lang="fr-FR" sz="2400" b="0" i="0" u="none" strike="noStrike" kern="1200" baseline="0" dirty="0" err="1">
                          <a:solidFill>
                            <a:schemeClr val="tx1"/>
                          </a:solidFill>
                          <a:latin typeface="+mn-lt"/>
                          <a:ea typeface="+mn-ea"/>
                          <a:cs typeface="+mn-cs"/>
                        </a:rPr>
                        <a:t>oeuvres</a:t>
                      </a:r>
                      <a:r>
                        <a:rPr lang="fr-FR" sz="2400" b="0" i="0" u="none" strike="noStrike" kern="1200" baseline="0" dirty="0">
                          <a:solidFill>
                            <a:schemeClr val="tx1"/>
                          </a:solidFill>
                          <a:latin typeface="+mn-lt"/>
                          <a:ea typeface="+mn-ea"/>
                          <a:cs typeface="+mn-cs"/>
                        </a:rPr>
                        <a:t> élevées.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لأنهما صارا شهيدين مطيعين للمسيح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وصنعا أعمالا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ممجده عالية.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8366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Auswpi</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nimarturoc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n~refcwtem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n~hanh~b</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m~paradozon</a:t>
                      </a:r>
                      <a:r>
                        <a:rPr kumimoji="0" lang="en-US" sz="3600" b="0" i="0" u="none" strike="noStrike" cap="none" normalizeH="0" baseline="0" dirty="0">
                          <a:ln>
                            <a:noFill/>
                          </a:ln>
                          <a:solidFill>
                            <a:srgbClr val="FFFF00"/>
                          </a:solidFill>
                          <a:effectLst/>
                          <a:latin typeface="Coptic1" pitchFamily="2" charset="0"/>
                          <a:cs typeface="Arial" charset="0"/>
                        </a:rPr>
                        <a:t> 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38391170"/>
      </p:ext>
    </p:extLst>
  </p:cSld>
  <p:clrMapOvr>
    <a:masterClrMapping/>
  </p:clrMapOvr>
  <p:transition/>
</p:sld>
</file>

<file path=ppt/slides/slide1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60502" name="Group 22"/>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Quant à eux, ils se</a:t>
                      </a:r>
                    </a:p>
                    <a:p>
                      <a:r>
                        <a:rPr lang="fr-FR" sz="2400" b="0" i="0" u="none" strike="noStrike" kern="1200" baseline="0" dirty="0">
                          <a:solidFill>
                            <a:schemeClr val="tx1"/>
                          </a:solidFill>
                          <a:latin typeface="+mn-lt"/>
                          <a:ea typeface="+mn-ea"/>
                          <a:cs typeface="+mn-cs"/>
                        </a:rPr>
                        <a:t>réjouissent avec le Christ</a:t>
                      </a:r>
                    </a:p>
                    <a:p>
                      <a:r>
                        <a:rPr lang="fr-FR" sz="2400" b="0" i="0" u="none" strike="noStrike" kern="1200" baseline="0" dirty="0">
                          <a:solidFill>
                            <a:schemeClr val="tx1"/>
                          </a:solidFill>
                          <a:latin typeface="+mn-lt"/>
                          <a:ea typeface="+mn-ea"/>
                          <a:cs typeface="+mn-cs"/>
                        </a:rPr>
                        <a:t>Créateur, car ils ont</a:t>
                      </a:r>
                    </a:p>
                    <a:p>
                      <a:r>
                        <a:rPr lang="fr-FR" sz="2400" b="0" i="0" u="none" strike="noStrike" kern="1200" baseline="0" dirty="0">
                          <a:solidFill>
                            <a:schemeClr val="tx1"/>
                          </a:solidFill>
                          <a:latin typeface="+mn-lt"/>
                          <a:ea typeface="+mn-ea"/>
                          <a:cs typeface="+mn-cs"/>
                        </a:rPr>
                        <a:t>répandu leur sang, pour</a:t>
                      </a:r>
                    </a:p>
                    <a:p>
                      <a:r>
                        <a:rPr lang="fr-FR" sz="2400" b="0" i="0" u="none" strike="noStrike" kern="1200" baseline="0" dirty="0">
                          <a:solidFill>
                            <a:schemeClr val="tx1"/>
                          </a:solidFill>
                          <a:latin typeface="+mn-lt"/>
                          <a:ea typeface="+mn-ea"/>
                          <a:cs typeface="+mn-cs"/>
                        </a:rPr>
                        <a:t>Son saint nom.</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أما هما فهللا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مع المسيح الخالق. لأنهما سفكا دمهما على اسمه المبارك.</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eue~yel</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pirefyamio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auvwn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m~pouc~nof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etc~marwout</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71213581"/>
      </p:ext>
    </p:extLst>
  </p:cSld>
  <p:clrMapOvr>
    <a:masterClrMapping/>
  </p:clrMapOvr>
  <p:transition/>
</p:sld>
</file>

<file path=ppt/slides/slide1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62554" name="Group 26"/>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13332">
                <a:tc>
                  <a:txBody>
                    <a:bodyPr/>
                    <a:lstStyle/>
                    <a:p>
                      <a:r>
                        <a:rPr lang="fr-FR" sz="2400" b="0" i="0" u="none" strike="noStrike" kern="1200" baseline="0" dirty="0">
                          <a:solidFill>
                            <a:schemeClr val="tx1"/>
                          </a:solidFill>
                          <a:latin typeface="+mn-lt"/>
                          <a:ea typeface="+mn-ea"/>
                          <a:cs typeface="+mn-cs"/>
                        </a:rPr>
                        <a:t>Salut à Serge et Bacchus,</a:t>
                      </a:r>
                    </a:p>
                    <a:p>
                      <a:r>
                        <a:rPr lang="fr-FR" sz="2400" b="0" i="0" u="none" strike="noStrike" kern="1200" baseline="0" dirty="0">
                          <a:solidFill>
                            <a:schemeClr val="tx1"/>
                          </a:solidFill>
                          <a:latin typeface="+mn-lt"/>
                          <a:ea typeface="+mn-ea"/>
                          <a:cs typeface="+mn-cs"/>
                        </a:rPr>
                        <a:t>les forts et courageux élus</a:t>
                      </a:r>
                    </a:p>
                    <a:p>
                      <a:r>
                        <a:rPr lang="fr-FR" sz="2400" b="0" i="0" u="none" strike="noStrike" kern="1200" baseline="0" dirty="0">
                          <a:solidFill>
                            <a:schemeClr val="tx1"/>
                          </a:solidFill>
                          <a:latin typeface="+mn-lt"/>
                          <a:ea typeface="+mn-ea"/>
                          <a:cs typeface="+mn-cs"/>
                        </a:rPr>
                        <a:t>au Christ, Roi de gloire et</a:t>
                      </a:r>
                    </a:p>
                    <a:p>
                      <a:r>
                        <a:rPr lang="fr-FR" sz="2400" b="0" i="0" u="none" strike="noStrike" kern="1200" baseline="0" dirty="0">
                          <a:solidFill>
                            <a:schemeClr val="tx1"/>
                          </a:solidFill>
                          <a:latin typeface="+mn-lt"/>
                          <a:ea typeface="+mn-ea"/>
                          <a:cs typeface="+mn-cs"/>
                        </a:rPr>
                        <a:t>Dieu Unique.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a:t>
                      </a:r>
                      <a:r>
                        <a:rPr kumimoji="0" lang="ar-SA" sz="2400" b="0" i="0" u="none" strike="noStrike" cap="none" normalizeH="0" baseline="0" dirty="0" err="1">
                          <a:ln>
                            <a:noFill/>
                          </a:ln>
                          <a:solidFill>
                            <a:schemeClr val="tx1"/>
                          </a:solidFill>
                          <a:effectLst/>
                          <a:latin typeface="Arial" charset="0"/>
                          <a:cs typeface="Arial" charset="0"/>
                        </a:rPr>
                        <a:t>لسرجيوس</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وواخس</a:t>
                      </a:r>
                      <a:r>
                        <a:rPr kumimoji="0" lang="ar-SA" sz="2400" b="0" i="0" u="none" strike="noStrike" cap="none" normalizeH="0" baseline="0" dirty="0">
                          <a:ln>
                            <a:noFill/>
                          </a:ln>
                          <a:solidFill>
                            <a:schemeClr val="tx1"/>
                          </a:solidFill>
                          <a:effectLst/>
                          <a:latin typeface="Arial" charset="0"/>
                          <a:cs typeface="Arial" charset="0"/>
                        </a:rPr>
                        <a:t> الشجاعين القويين المختارين للمسيح ملك المجد الاله الوحيد.</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Cargioc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Ba,oc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niswij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n~dunatoc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etcwtp</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pimonogen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n~nou</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91283776"/>
      </p:ext>
    </p:extLst>
  </p:cSld>
  <p:clrMapOvr>
    <a:masterClrMapping/>
  </p:clrMapOvr>
  <p:transition/>
</p:sld>
</file>

<file path=ppt/slides/slide1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64600" name="Group 24"/>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Réjouissez-vous Serge et</a:t>
                      </a:r>
                    </a:p>
                    <a:p>
                      <a:r>
                        <a:rPr lang="fr-FR" sz="2400" b="0" i="0" u="none" strike="noStrike" kern="1200" baseline="0" dirty="0">
                          <a:solidFill>
                            <a:schemeClr val="tx1"/>
                          </a:solidFill>
                          <a:latin typeface="+mn-lt"/>
                          <a:ea typeface="+mn-ea"/>
                          <a:cs typeface="+mn-cs"/>
                        </a:rPr>
                        <a:t>Bacchus, les deux vrais</a:t>
                      </a:r>
                    </a:p>
                    <a:p>
                      <a:r>
                        <a:rPr lang="fr-FR" sz="2400" b="0" i="0" u="none" strike="noStrike" kern="1200" baseline="0" dirty="0">
                          <a:solidFill>
                            <a:schemeClr val="tx1"/>
                          </a:solidFill>
                          <a:latin typeface="+mn-lt"/>
                          <a:ea typeface="+mn-ea"/>
                          <a:cs typeface="+mn-cs"/>
                        </a:rPr>
                        <a:t>astres qui sont devenus</a:t>
                      </a:r>
                    </a:p>
                    <a:p>
                      <a:r>
                        <a:rPr lang="fr-FR" sz="2400" b="0" i="0" u="none" strike="noStrike" kern="1200" baseline="0" dirty="0">
                          <a:solidFill>
                            <a:schemeClr val="tx1"/>
                          </a:solidFill>
                          <a:latin typeface="+mn-lt"/>
                          <a:ea typeface="+mn-ea"/>
                          <a:cs typeface="+mn-cs"/>
                        </a:rPr>
                        <a:t>des clochers d’or à la</a:t>
                      </a:r>
                    </a:p>
                    <a:p>
                      <a:r>
                        <a:rPr lang="fr-FR" sz="2400" b="0" i="0" u="none" strike="noStrike" kern="1200" baseline="0" dirty="0">
                          <a:solidFill>
                            <a:schemeClr val="tx1"/>
                          </a:solidFill>
                          <a:latin typeface="+mn-lt"/>
                          <a:ea typeface="+mn-ea"/>
                          <a:cs typeface="+mn-cs"/>
                        </a:rPr>
                        <a:t>sainte Eglise.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افرحا </a:t>
                      </a:r>
                      <a:r>
                        <a:rPr kumimoji="0" lang="ar-SA" sz="2400" b="0" i="0" u="none" strike="noStrike" cap="none" normalizeH="0" baseline="0" dirty="0" err="1">
                          <a:ln>
                            <a:noFill/>
                          </a:ln>
                          <a:solidFill>
                            <a:schemeClr val="tx1"/>
                          </a:solidFill>
                          <a:effectLst/>
                          <a:latin typeface="Arial" charset="0"/>
                          <a:cs typeface="Arial" charset="0"/>
                        </a:rPr>
                        <a:t>ياسرجيوس</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وواخس</a:t>
                      </a:r>
                      <a:r>
                        <a:rPr kumimoji="0" lang="ar-SA" sz="2400" b="0" i="0" u="none" strike="noStrike" cap="none" normalizeH="0" baseline="0" dirty="0">
                          <a:ln>
                            <a:noFill/>
                          </a:ln>
                          <a:solidFill>
                            <a:schemeClr val="tx1"/>
                          </a:solidFill>
                          <a:effectLst/>
                          <a:latin typeface="Arial" charset="0"/>
                          <a:cs typeface="Arial" charset="0"/>
                        </a:rPr>
                        <a:t> الكوكبان الحقيقيان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اللذان صارا منارة ذهبية للكنيسة المقدسة.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Ounof</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Cargioc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Ba,oc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nivwct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n~al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yinoc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etauswpi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n~oulu,nia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ekk~l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26822627"/>
      </p:ext>
    </p:extLst>
  </p:cSld>
  <p:clrMapOvr>
    <a:masterClrMapping/>
  </p:clrMapOvr>
  <p:transition/>
</p:sld>
</file>

<file path=ppt/slides/slide1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66647" name="Group 23"/>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08760">
                <a:tc>
                  <a:txBody>
                    <a:bodyPr/>
                    <a:lstStyle/>
                    <a:p>
                      <a:r>
                        <a:rPr lang="fr-FR" sz="2400" b="0" i="0" u="none" strike="noStrike" kern="1200" baseline="0" dirty="0">
                          <a:solidFill>
                            <a:schemeClr val="tx1"/>
                          </a:solidFill>
                          <a:latin typeface="+mn-lt"/>
                          <a:ea typeface="+mn-ea"/>
                          <a:cs typeface="+mn-cs"/>
                        </a:rPr>
                        <a:t>Réjouissez-vous Serge et</a:t>
                      </a:r>
                    </a:p>
                    <a:p>
                      <a:r>
                        <a:rPr lang="fr-FR" sz="2400" b="0" i="0" u="none" strike="noStrike" kern="1200" baseline="0" dirty="0">
                          <a:solidFill>
                            <a:schemeClr val="tx1"/>
                          </a:solidFill>
                          <a:latin typeface="+mn-lt"/>
                          <a:ea typeface="+mn-ea"/>
                          <a:cs typeface="+mn-cs"/>
                        </a:rPr>
                        <a:t>Bacchus, les lumineux et</a:t>
                      </a:r>
                    </a:p>
                    <a:p>
                      <a:r>
                        <a:rPr lang="fr-FR" sz="2400" b="0" i="0" u="none" strike="noStrike" kern="1200" baseline="0" dirty="0">
                          <a:solidFill>
                            <a:schemeClr val="tx1"/>
                          </a:solidFill>
                          <a:latin typeface="+mn-lt"/>
                          <a:ea typeface="+mn-ea"/>
                          <a:cs typeface="+mn-cs"/>
                        </a:rPr>
                        <a:t>resplendissants, qui ont</a:t>
                      </a:r>
                    </a:p>
                    <a:p>
                      <a:r>
                        <a:rPr lang="fr-FR" sz="2400" b="0" i="0" u="none" strike="noStrike" kern="1200" baseline="0" dirty="0">
                          <a:solidFill>
                            <a:schemeClr val="tx1"/>
                          </a:solidFill>
                          <a:latin typeface="+mn-lt"/>
                          <a:ea typeface="+mn-ea"/>
                          <a:cs typeface="+mn-cs"/>
                        </a:rPr>
                        <a:t>illuminé nos âmes par</a:t>
                      </a:r>
                    </a:p>
                    <a:p>
                      <a:r>
                        <a:rPr lang="fr-FR" sz="2400" b="0" i="0" u="none" strike="noStrike" kern="1200" baseline="0" dirty="0">
                          <a:solidFill>
                            <a:schemeClr val="tx1"/>
                          </a:solidFill>
                          <a:latin typeface="+mn-lt"/>
                          <a:ea typeface="+mn-ea"/>
                          <a:cs typeface="+mn-cs"/>
                        </a:rPr>
                        <a:t>leurs purs corps.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افرحا </a:t>
                      </a:r>
                      <a:r>
                        <a:rPr kumimoji="0" lang="ar-SA" sz="2400" b="0" i="0" u="none" strike="noStrike" cap="none" normalizeH="0" baseline="0" dirty="0" err="1">
                          <a:ln>
                            <a:noFill/>
                          </a:ln>
                          <a:solidFill>
                            <a:schemeClr val="tx1"/>
                          </a:solidFill>
                          <a:effectLst/>
                          <a:latin typeface="Arial" charset="0"/>
                          <a:cs typeface="Arial" charset="0"/>
                        </a:rPr>
                        <a:t>ياسرجيوس</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وواخس</a:t>
                      </a:r>
                      <a:r>
                        <a:rPr kumimoji="0" lang="ar-SA" sz="2400" b="0" i="0" u="none" strike="noStrike" cap="none" normalizeH="0" baseline="0" dirty="0">
                          <a:ln>
                            <a:noFill/>
                          </a:ln>
                          <a:solidFill>
                            <a:schemeClr val="tx1"/>
                          </a:solidFill>
                          <a:effectLst/>
                          <a:latin typeface="Arial" charset="0"/>
                          <a:cs typeface="Arial" charset="0"/>
                        </a:rPr>
                        <a:t> المنيرين اللامعين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اللذين أنارا نفوسنا بجسديهما الطاهرين.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Rasi</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Cargioc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Ba,oc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n~referouwini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n~lamproc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n~nen'u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noulum'anon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28896323"/>
      </p:ext>
    </p:extLst>
  </p:cSld>
  <p:clrMapOvr>
    <a:masterClrMapping/>
  </p:clrMapOvr>
  <p:transition/>
</p:sld>
</file>

<file path=ppt/slides/slide1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68697" name="Group 25"/>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Salut à vous, martyrs de</a:t>
                      </a:r>
                    </a:p>
                    <a:p>
                      <a:r>
                        <a:rPr lang="fr-FR" sz="2400" b="0" i="0" u="none" strike="noStrike" kern="1200" baseline="0" dirty="0">
                          <a:solidFill>
                            <a:schemeClr val="tx1"/>
                          </a:solidFill>
                          <a:latin typeface="+mn-lt"/>
                          <a:ea typeface="+mn-ea"/>
                          <a:cs typeface="+mn-cs"/>
                        </a:rPr>
                        <a:t>notre Seigneur Jésus-</a:t>
                      </a:r>
                    </a:p>
                    <a:p>
                      <a:r>
                        <a:rPr lang="fr-FR" sz="2400" b="0" i="0" u="none" strike="noStrike" kern="1200" baseline="0" dirty="0">
                          <a:solidFill>
                            <a:schemeClr val="tx1"/>
                          </a:solidFill>
                          <a:latin typeface="+mn-lt"/>
                          <a:ea typeface="+mn-ea"/>
                          <a:cs typeface="+mn-cs"/>
                        </a:rPr>
                        <a:t>Christ, salut aux forts et</a:t>
                      </a:r>
                    </a:p>
                    <a:p>
                      <a:r>
                        <a:rPr lang="fr-FR" sz="2400" b="0" i="0" u="none" strike="noStrike" kern="1200" baseline="0" dirty="0">
                          <a:solidFill>
                            <a:schemeClr val="tx1"/>
                          </a:solidFill>
                          <a:latin typeface="+mn-lt"/>
                          <a:ea typeface="+mn-ea"/>
                          <a:cs typeface="+mn-cs"/>
                        </a:rPr>
                        <a:t>courageux, les saints Serge</a:t>
                      </a:r>
                    </a:p>
                    <a:p>
                      <a:r>
                        <a:rPr lang="fr-FR" sz="2400" b="0" i="0" u="none" strike="noStrike" kern="1200" baseline="0" dirty="0">
                          <a:solidFill>
                            <a:schemeClr val="tx1"/>
                          </a:solidFill>
                          <a:latin typeface="+mn-lt"/>
                          <a:ea typeface="+mn-ea"/>
                          <a:cs typeface="+mn-cs"/>
                        </a:rPr>
                        <a:t>et Bacchus.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لكما </a:t>
                      </a:r>
                      <a:r>
                        <a:rPr kumimoji="0" lang="ar-SA" sz="2400" b="0" i="0" u="none" strike="noStrike" cap="none" normalizeH="0" baseline="0" dirty="0" err="1">
                          <a:ln>
                            <a:noFill/>
                          </a:ln>
                          <a:solidFill>
                            <a:schemeClr val="tx1"/>
                          </a:solidFill>
                          <a:effectLst/>
                          <a:latin typeface="Arial" charset="0"/>
                          <a:cs typeface="Arial" charset="0"/>
                        </a:rPr>
                        <a:t>ياشهيدى</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ربنا يسوع المسيح.</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للشجاعين القويين القديسين </a:t>
                      </a:r>
                      <a:r>
                        <a:rPr kumimoji="0" lang="ar-SA" sz="2400" b="0" i="0" u="none" strike="noStrike" cap="none" normalizeH="0" baseline="0" dirty="0" err="1">
                          <a:ln>
                            <a:noFill/>
                          </a:ln>
                          <a:solidFill>
                            <a:schemeClr val="tx1"/>
                          </a:solidFill>
                          <a:effectLst/>
                          <a:latin typeface="Arial" charset="0"/>
                          <a:cs typeface="Arial" charset="0"/>
                        </a:rPr>
                        <a:t>سرجيوس</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وواخس</a:t>
                      </a:r>
                      <a:r>
                        <a:rPr kumimoji="0" lang="ar-SA"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nwten</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nimarturoc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niswij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n~genneoc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Cargioc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Ba,oc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0945860"/>
      </p:ext>
    </p:extLst>
  </p:cSld>
  <p:clrMapOvr>
    <a:masterClrMapping/>
  </p:clrMapOvr>
  <p:transition/>
</p:sld>
</file>

<file path=ppt/slides/slide1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70746" name="Group 26"/>
          <p:cNvGraphicFramePr>
            <a:graphicFrameLocks noGrp="1"/>
          </p:cNvGraphicFramePr>
          <p:nvPr/>
        </p:nvGraphicFramePr>
        <p:xfrm>
          <a:off x="76200" y="114300"/>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72197">
                <a:tc>
                  <a:txBody>
                    <a:bodyPr/>
                    <a:lstStyle/>
                    <a:p>
                      <a:r>
                        <a:rPr lang="fr-FR" sz="2400" b="0" i="0" u="none" strike="noStrike" kern="1200" baseline="0" dirty="0">
                          <a:solidFill>
                            <a:schemeClr val="tx1"/>
                          </a:solidFill>
                          <a:latin typeface="+mn-lt"/>
                          <a:ea typeface="+mn-ea"/>
                          <a:cs typeface="+mn-cs"/>
                        </a:rPr>
                        <a:t>Implorez le Seigneur pour nous, les</a:t>
                      </a:r>
                    </a:p>
                    <a:p>
                      <a:r>
                        <a:rPr lang="fr-FR" sz="2400" b="0" i="0" u="none" strike="noStrike" kern="1200" baseline="0" dirty="0">
                          <a:solidFill>
                            <a:schemeClr val="tx1"/>
                          </a:solidFill>
                          <a:latin typeface="+mn-lt"/>
                          <a:ea typeface="+mn-ea"/>
                          <a:cs typeface="+mn-cs"/>
                        </a:rPr>
                        <a:t>persévérants martyrs, les</a:t>
                      </a:r>
                    </a:p>
                    <a:p>
                      <a:r>
                        <a:rPr lang="fr-FR" sz="2400" b="0" i="0" u="none" strike="noStrike" kern="1200" baseline="0" dirty="0">
                          <a:solidFill>
                            <a:schemeClr val="tx1"/>
                          </a:solidFill>
                          <a:latin typeface="+mn-lt"/>
                          <a:ea typeface="+mn-ea"/>
                          <a:cs typeface="+mn-cs"/>
                        </a:rPr>
                        <a:t>saints Serge et Bacchus,</a:t>
                      </a:r>
                    </a:p>
                    <a:p>
                      <a:r>
                        <a:rPr lang="fr-FR" sz="2400" b="0" i="0" u="none" strike="noStrike" kern="1200" baseline="0" dirty="0">
                          <a:solidFill>
                            <a:schemeClr val="tx1"/>
                          </a:solidFill>
                          <a:latin typeface="+mn-lt"/>
                          <a:ea typeface="+mn-ea"/>
                          <a:cs typeface="+mn-cs"/>
                        </a:rPr>
                        <a:t>pour qu’Il nous pardonne</a:t>
                      </a:r>
                    </a:p>
                    <a:p>
                      <a:r>
                        <a:rPr lang="fr-FR" sz="2400" b="0" i="0" u="none" strike="noStrike" kern="1200" baseline="0" dirty="0">
                          <a:solidFill>
                            <a:schemeClr val="tx1"/>
                          </a:solidFill>
                          <a:latin typeface="+mn-lt"/>
                          <a:ea typeface="+mn-ea"/>
                          <a:cs typeface="+mn-cs"/>
                        </a:rPr>
                        <a:t>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أطلبا عنا أيها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الشهيدان المجاهدان القديسان </a:t>
                      </a:r>
                      <a:r>
                        <a:rPr kumimoji="0" lang="ar-SA" sz="2400" b="0" i="0" u="none" strike="noStrike" cap="none" normalizeH="0" baseline="0" dirty="0" err="1">
                          <a:ln>
                            <a:noFill/>
                          </a:ln>
                          <a:solidFill>
                            <a:schemeClr val="tx1"/>
                          </a:solidFill>
                          <a:effectLst/>
                          <a:latin typeface="Arial" charset="0"/>
                          <a:cs typeface="Arial" charset="0"/>
                        </a:rPr>
                        <a:t>سرجيوس</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وواخس</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niaylovoroc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Cargioc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Ba,oc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5B3EAB75-A54B-4BE4-B067-0D0E36F5D9B4}"/>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D6F65B61-2793-4B1A-BE55-5C9D9F9DD1DC}"/>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793574237"/>
      </p:ext>
    </p:extLst>
  </p:cSld>
  <p:clrMapOvr>
    <a:masterClrMapping/>
  </p:clrMapOvr>
  <p:transition/>
</p:sld>
</file>

<file path=ppt/slides/slide1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72811" name="Group 43"/>
          <p:cNvGraphicFramePr>
            <a:graphicFrameLocks noGrp="1"/>
          </p:cNvGraphicFramePr>
          <p:nvPr>
            <p:extLst>
              <p:ext uri="{D42A27DB-BD31-4B8C-83A1-F6EECF244321}">
                <p14:modId xmlns:p14="http://schemas.microsoft.com/office/powerpoint/2010/main" val="1210595653"/>
              </p:ext>
            </p:extLst>
          </p:nvPr>
        </p:nvGraphicFramePr>
        <p:xfrm>
          <a:off x="0" y="888991"/>
          <a:ext cx="9144000" cy="3794760"/>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1386126">
                <a:tc>
                  <a:txBody>
                    <a:bodyPr/>
                    <a:lstStyle/>
                    <a:p>
                      <a:r>
                        <a:rPr lang="fr-FR" sz="2400" b="0" i="0" u="none" strike="noStrike" kern="1200" baseline="0" dirty="0">
                          <a:solidFill>
                            <a:schemeClr val="tx1"/>
                          </a:solidFill>
                          <a:latin typeface="+mn-lt"/>
                          <a:ea typeface="+mn-ea"/>
                          <a:cs typeface="+mn-cs"/>
                        </a:rPr>
                        <a:t>Cinq frères persévérants,</a:t>
                      </a:r>
                    </a:p>
                    <a:p>
                      <a:r>
                        <a:rPr lang="fr-FR" sz="2400" b="0" i="0" u="none" strike="noStrike" kern="1200" baseline="0" dirty="0">
                          <a:solidFill>
                            <a:schemeClr val="tx1"/>
                          </a:solidFill>
                          <a:latin typeface="+mn-lt"/>
                          <a:ea typeface="+mn-ea"/>
                          <a:cs typeface="+mn-cs"/>
                        </a:rPr>
                        <a:t>purs servants du Christ</a:t>
                      </a:r>
                    </a:p>
                    <a:p>
                      <a:r>
                        <a:rPr lang="fr-FR" sz="2400" b="0" i="0" u="none" strike="noStrike" kern="1200" baseline="0" dirty="0">
                          <a:solidFill>
                            <a:schemeClr val="tx1"/>
                          </a:solidFill>
                          <a:latin typeface="+mn-lt"/>
                          <a:ea typeface="+mn-ea"/>
                          <a:cs typeface="+mn-cs"/>
                        </a:rPr>
                        <a:t>dans leur chasteté, d’une</a:t>
                      </a:r>
                    </a:p>
                    <a:p>
                      <a:r>
                        <a:rPr lang="fr-FR" sz="2400" b="0" i="0" u="none" strike="noStrike" kern="1200" baseline="0" dirty="0">
                          <a:solidFill>
                            <a:schemeClr val="tx1"/>
                          </a:solidFill>
                          <a:latin typeface="+mn-lt"/>
                          <a:ea typeface="+mn-ea"/>
                          <a:cs typeface="+mn-cs"/>
                        </a:rPr>
                        <a:t>seule mère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خمسة اخوة مجاهدين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خدام المسيح</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أطهارا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بتوليتهم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أم واحدة.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Tiou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n~aylovoroc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n~diakwn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outobo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touparyenia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toumau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n~ouwt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472815" name="Group 47"/>
          <p:cNvGraphicFramePr>
            <a:graphicFrameLocks noGrp="1"/>
          </p:cNvGraphicFramePr>
          <p:nvPr/>
        </p:nvGraphicFramePr>
        <p:xfrm>
          <a:off x="1181100" y="74199"/>
          <a:ext cx="6781800" cy="672084"/>
        </p:xfrm>
        <a:graphic>
          <a:graphicData uri="http://schemas.openxmlformats.org/drawingml/2006/table">
            <a:tbl>
              <a:tblPr>
                <a:tableStyleId>{2D5ABB26-0587-4C30-8999-92F81FD0307C}</a:tableStyleId>
              </a:tblPr>
              <a:tblGrid>
                <a:gridCol w="6781800">
                  <a:extLst>
                    <a:ext uri="{9D8B030D-6E8A-4147-A177-3AD203B41FA5}">
                      <a16:colId xmlns:a16="http://schemas.microsoft.com/office/drawing/2014/main" val="20000"/>
                    </a:ext>
                  </a:extLst>
                </a:gridCol>
              </a:tblGrid>
              <a:tr h="6096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Saints </a:t>
                      </a:r>
                      <a:r>
                        <a:rPr kumimoji="0" lang="fr-FR" sz="1800" u="none" strike="noStrike" cap="none" normalizeH="0" baseline="0" dirty="0">
                          <a:ln>
                            <a:noFill/>
                          </a:ln>
                          <a:effectLst/>
                        </a:rPr>
                        <a:t>Côme, Damien et leur frères</a:t>
                      </a:r>
                      <a:endParaRPr kumimoji="0" lang="en-US" sz="18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قزمان ودميان </a:t>
                      </a:r>
                      <a:r>
                        <a:rPr kumimoji="0" lang="ar-EG" sz="1800" u="none" strike="noStrike" cap="none" normalizeH="0" baseline="0" dirty="0">
                          <a:ln>
                            <a:noFill/>
                          </a:ln>
                          <a:effectLst/>
                        </a:rPr>
                        <a:t>وأخوتهم وأمهم</a:t>
                      </a:r>
                      <a:r>
                        <a:rPr kumimoji="0" lang="ar-SA" sz="1800" u="none" strike="noStrike" cap="none" normalizeH="0" baseline="0" dirty="0">
                          <a:ln>
                            <a:noFill/>
                          </a:ln>
                          <a:effectLst/>
                        </a:rPr>
                        <a:t> </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a:extLst>
              <a:ext uri="{FF2B5EF4-FFF2-40B4-BE49-F238E27FC236}">
                <a16:creationId xmlns:a16="http://schemas.microsoft.com/office/drawing/2014/main" id="{FAC1549C-DEEC-4C48-85CD-83F2FC42AAC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1" y="3142827"/>
            <a:ext cx="1295400" cy="2000673"/>
          </a:xfrm>
          <a:prstGeom prst="rect">
            <a:avLst/>
          </a:prstGeom>
        </p:spPr>
      </p:pic>
      <p:sp>
        <p:nvSpPr>
          <p:cNvPr id="8" name="Action Button: Custom 4">
            <a:hlinkClick r:id="rId5" action="ppaction://hlinksldjump" highlightClick="1"/>
            <a:extLst>
              <a:ext uri="{FF2B5EF4-FFF2-40B4-BE49-F238E27FC236}">
                <a16:creationId xmlns:a16="http://schemas.microsoft.com/office/drawing/2014/main" id="{AF67C4C6-F96B-4ED4-9FBF-82E5905B2958}"/>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519207632"/>
      </p:ext>
    </p:extLst>
  </p:cSld>
  <p:clrMapOvr>
    <a:masterClrMapping/>
  </p:clrMapOvr>
  <p:transition/>
</p:sld>
</file>

<file path=ppt/slides/slide1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74840" name="Group 24"/>
          <p:cNvGraphicFramePr>
            <a:graphicFrameLocks noGrp="1"/>
          </p:cNvGraphicFramePr>
          <p:nvPr/>
        </p:nvGraphicFramePr>
        <p:xfrm>
          <a:off x="55563" y="285750"/>
          <a:ext cx="9032874" cy="4123944"/>
        </p:xfrm>
        <a:graphic>
          <a:graphicData uri="http://schemas.openxmlformats.org/drawingml/2006/table">
            <a:tbl>
              <a:tblPr/>
              <a:tblGrid>
                <a:gridCol w="5664684">
                  <a:extLst>
                    <a:ext uri="{9D8B030D-6E8A-4147-A177-3AD203B41FA5}">
                      <a16:colId xmlns:a16="http://schemas.microsoft.com/office/drawing/2014/main" val="20000"/>
                    </a:ext>
                  </a:extLst>
                </a:gridCol>
                <a:gridCol w="336819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Côme, Damien, </a:t>
                      </a:r>
                      <a:r>
                        <a:rPr lang="fr-FR" sz="2400" b="0" i="0" u="none" strike="noStrike" kern="1200" baseline="0" dirty="0" err="1">
                          <a:solidFill>
                            <a:schemeClr val="tx1"/>
                          </a:solidFill>
                          <a:latin typeface="+mn-lt"/>
                          <a:ea typeface="+mn-ea"/>
                          <a:cs typeface="+mn-cs"/>
                        </a:rPr>
                        <a:t>Antimos</a:t>
                      </a:r>
                      <a:r>
                        <a:rPr lang="fr-FR" sz="2400" b="0" i="0" u="none" strike="noStrike" kern="1200" baseline="0" dirty="0">
                          <a:solidFill>
                            <a:schemeClr val="tx1"/>
                          </a:solidFill>
                          <a:latin typeface="+mn-lt"/>
                          <a:ea typeface="+mn-ea"/>
                          <a:cs typeface="+mn-cs"/>
                        </a:rPr>
                        <a:t>,</a:t>
                      </a:r>
                    </a:p>
                    <a:p>
                      <a:r>
                        <a:rPr lang="fr-FR" sz="2400" b="0" i="0" u="none" strike="noStrike" kern="1200" baseline="0" dirty="0">
                          <a:solidFill>
                            <a:schemeClr val="tx1"/>
                          </a:solidFill>
                          <a:latin typeface="+mn-lt"/>
                          <a:ea typeface="+mn-ea"/>
                          <a:cs typeface="+mn-cs"/>
                        </a:rPr>
                        <a:t>Léontios et </a:t>
                      </a:r>
                      <a:r>
                        <a:rPr lang="fr-FR" sz="2400" b="0" i="0" u="none" strike="noStrike" kern="1200" baseline="0" dirty="0" err="1">
                          <a:solidFill>
                            <a:schemeClr val="tx1"/>
                          </a:solidFill>
                          <a:latin typeface="+mn-lt"/>
                          <a:ea typeface="+mn-ea"/>
                          <a:cs typeface="+mn-cs"/>
                        </a:rPr>
                        <a:t>Aprabios</a:t>
                      </a:r>
                      <a:r>
                        <a:rPr lang="fr-FR" sz="2400" b="0" i="0" u="none" strike="noStrike" kern="1200" baseline="0" dirty="0">
                          <a:solidFill>
                            <a:schemeClr val="tx1"/>
                          </a:solidFill>
                          <a:latin typeface="+mn-lt"/>
                          <a:ea typeface="+mn-ea"/>
                          <a:cs typeface="+mn-cs"/>
                        </a:rPr>
                        <a:t>,</a:t>
                      </a:r>
                    </a:p>
                    <a:p>
                      <a:r>
                        <a:rPr lang="fr-FR" sz="2400" b="0" i="0" u="none" strike="noStrike" kern="1200" baseline="0" dirty="0">
                          <a:solidFill>
                            <a:schemeClr val="tx1"/>
                          </a:solidFill>
                          <a:latin typeface="+mn-lt"/>
                          <a:ea typeface="+mn-ea"/>
                          <a:cs typeface="+mn-cs"/>
                        </a:rPr>
                        <a:t>médecins et sages dans</a:t>
                      </a:r>
                    </a:p>
                    <a:p>
                      <a:r>
                        <a:rPr lang="fr-FR" sz="2400" b="0" i="0" u="none" strike="noStrike" kern="1200" baseline="0" dirty="0">
                          <a:solidFill>
                            <a:schemeClr val="tx1"/>
                          </a:solidFill>
                          <a:latin typeface="+mn-lt"/>
                          <a:ea typeface="+mn-ea"/>
                          <a:cs typeface="+mn-cs"/>
                        </a:rPr>
                        <a:t>leur métier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الذين هم قزمان ودميان </a:t>
                      </a:r>
                      <a:r>
                        <a:rPr kumimoji="0" lang="ar-SA" sz="2400" b="0" i="0" u="none" strike="noStrike" cap="none" normalizeH="0" baseline="0" dirty="0" err="1">
                          <a:ln>
                            <a:noFill/>
                          </a:ln>
                          <a:solidFill>
                            <a:schemeClr val="tx1"/>
                          </a:solidFill>
                          <a:effectLst/>
                          <a:latin typeface="Arial" charset="0"/>
                          <a:cs typeface="Arial" charset="0"/>
                        </a:rPr>
                        <a:t>وأنتيموس</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ولاونديوس</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وأبرابيوس</a:t>
                      </a:r>
                      <a:r>
                        <a:rPr kumimoji="0" lang="ar-SA" sz="2400" b="0" i="0" u="none" strike="noStrike" cap="none" normalizeH="0" baseline="0" dirty="0">
                          <a:ln>
                            <a:noFill/>
                          </a:ln>
                          <a:solidFill>
                            <a:schemeClr val="tx1"/>
                          </a:solidFill>
                          <a:effectLst/>
                          <a:latin typeface="Arial" charset="0"/>
                          <a:cs typeface="Arial" charset="0"/>
                        </a:rPr>
                        <a:t> أطباء وحكماء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صناعتهم.</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Kocma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Demia~noc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Anyimoc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Leontioc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ouPrabioc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 ne: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n~covoc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toupict</a:t>
                      </a:r>
                      <a:r>
                        <a:rPr kumimoji="0" lang="en-US" sz="3600" b="0" i="0" u="none" strike="noStrike" cap="none" normalizeH="0" baseline="0" dirty="0">
                          <a:ln>
                            <a:noFill/>
                          </a:ln>
                          <a:solidFill>
                            <a:srgbClr val="FFFF00"/>
                          </a:solidFill>
                          <a:effectLst/>
                          <a:latin typeface="Coptic1" pitchFamily="2" charset="0"/>
                          <a:cs typeface="Arial" charset="0"/>
                        </a:rPr>
                        <a:t>/m/.</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1CE1E7D0-AA92-4BEF-9174-C92D2BF51C7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1" y="3142827"/>
            <a:ext cx="1295400" cy="2000673"/>
          </a:xfrm>
          <a:prstGeom prst="rect">
            <a:avLst/>
          </a:prstGeom>
        </p:spPr>
      </p:pic>
    </p:spTree>
    <p:extLst>
      <p:ext uri="{BB962C8B-B14F-4D97-AF65-F5344CB8AC3E}">
        <p14:creationId xmlns:p14="http://schemas.microsoft.com/office/powerpoint/2010/main" val="1402842332"/>
      </p:ext>
    </p:extLst>
  </p:cSld>
  <p:clrMapOvr>
    <a:masterClrMapping/>
  </p:clrMapOvr>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extLst>
              <p:ext uri="{D42A27DB-BD31-4B8C-83A1-F6EECF244321}">
                <p14:modId xmlns:p14="http://schemas.microsoft.com/office/powerpoint/2010/main" val="3372343523"/>
              </p:ext>
            </p:extLst>
          </p:nvPr>
        </p:nvGraphicFramePr>
        <p:xfrm>
          <a:off x="0" y="0"/>
          <a:ext cx="9144000" cy="5052060"/>
        </p:xfrm>
        <a:graphic>
          <a:graphicData uri="http://schemas.openxmlformats.org/drawingml/2006/table">
            <a:tbl>
              <a:tblPr/>
              <a:tblGrid>
                <a:gridCol w="3411166">
                  <a:extLst>
                    <a:ext uri="{9D8B030D-6E8A-4147-A177-3AD203B41FA5}">
                      <a16:colId xmlns:a16="http://schemas.microsoft.com/office/drawing/2014/main" val="20000"/>
                    </a:ext>
                  </a:extLst>
                </a:gridCol>
                <a:gridCol w="3224584">
                  <a:extLst>
                    <a:ext uri="{9D8B030D-6E8A-4147-A177-3AD203B41FA5}">
                      <a16:colId xmlns:a16="http://schemas.microsoft.com/office/drawing/2014/main" val="20001"/>
                    </a:ext>
                  </a:extLst>
                </a:gridCol>
                <a:gridCol w="2508250">
                  <a:extLst>
                    <a:ext uri="{9D8B030D-6E8A-4147-A177-3AD203B41FA5}">
                      <a16:colId xmlns:a16="http://schemas.microsoft.com/office/drawing/2014/main" val="20002"/>
                    </a:ext>
                  </a:extLst>
                </a:gridCol>
              </a:tblGrid>
              <a:tr h="4972050">
                <a:tc>
                  <a:txBody>
                    <a:bodyPr/>
                    <a:lstStyle/>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p~co</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ni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hanrwmi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euhwou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p~twnf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e~p~swi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hanjaji</a:t>
                      </a:r>
                      <a:r>
                        <a:rPr kumimoji="0" lang="en-US" sz="2600" b="0" i="0" u="none" strike="noStrike" cap="none" normalizeH="0" baseline="0" dirty="0">
                          <a:ln>
                            <a:noFill/>
                          </a:ln>
                          <a:solidFill>
                            <a:schemeClr val="tx1"/>
                          </a:solidFill>
                          <a:effectLst/>
                          <a:latin typeface="Coptic1" pitchFamily="2" charset="0"/>
                          <a:cs typeface="Arial" charset="0"/>
                        </a:rPr>
                        <a:t> n/eth/p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eyouwnh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Alitou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e~bolharon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a:ln>
                            <a:noFill/>
                          </a:ln>
                          <a:solidFill>
                            <a:schemeClr val="tx1"/>
                          </a:solidFill>
                          <a:effectLst/>
                          <a:latin typeface="Coptic1" pitchFamily="2" charset="0"/>
                          <a:cs typeface="Arial" charset="0"/>
                        </a:rPr>
                        <a:t>Nem </a:t>
                      </a:r>
                      <a:r>
                        <a:rPr kumimoji="0" lang="fr-CA" sz="2600" b="0" i="0" u="none" strike="noStrike" cap="none" normalizeH="0" baseline="0" dirty="0" err="1">
                          <a:ln>
                            <a:noFill/>
                          </a:ln>
                          <a:solidFill>
                            <a:schemeClr val="tx1"/>
                          </a:solidFill>
                          <a:effectLst/>
                          <a:latin typeface="Coptic1" pitchFamily="2" charset="0"/>
                          <a:cs typeface="Arial" charset="0"/>
                        </a:rPr>
                        <a:t>e~bolha</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peklaoc</a:t>
                      </a:r>
                      <a:r>
                        <a:rPr kumimoji="0" lang="fr-CA" sz="2600" b="0" i="0" u="none" strike="noStrike" cap="none" normalizeH="0" baseline="0" dirty="0">
                          <a:ln>
                            <a:noFill/>
                          </a:ln>
                          <a:solidFill>
                            <a:schemeClr val="tx1"/>
                          </a:solidFill>
                          <a:effectLst/>
                          <a:latin typeface="Coptic1" pitchFamily="2" charset="0"/>
                          <a:cs typeface="Arial" charset="0"/>
                        </a:rPr>
                        <a:t> t/</a:t>
                      </a:r>
                      <a:r>
                        <a:rPr kumimoji="0" lang="fr-CA" sz="2600" b="0" i="0" u="none" strike="noStrike" cap="none" normalizeH="0" baseline="0" dirty="0" err="1">
                          <a:ln>
                            <a:noFill/>
                          </a:ln>
                          <a:solidFill>
                            <a:schemeClr val="tx1"/>
                          </a:solidFill>
                          <a:effectLst/>
                          <a:latin typeface="Coptic1" pitchFamily="2" charset="0"/>
                          <a:cs typeface="Arial" charset="0"/>
                        </a:rPr>
                        <a:t>rf</a:t>
                      </a:r>
                      <a:r>
                        <a:rPr kumimoji="0" lang="en-US" sz="2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600"/>
                        </a:spcBef>
                        <a:spcAft>
                          <a:spcPct val="0"/>
                        </a:spcAft>
                        <a:buClrTx/>
                        <a:buSzTx/>
                        <a:buFontTx/>
                        <a:buNone/>
                        <a:tabLst/>
                        <a:defRPr/>
                      </a:pPr>
                      <a:r>
                        <a:rPr kumimoji="0" lang="fr-CA" sz="2600" b="0" i="0" u="none" strike="noStrike" cap="none" normalizeH="0" baseline="0" dirty="0">
                          <a:ln>
                            <a:noFill/>
                          </a:ln>
                          <a:solidFill>
                            <a:schemeClr val="tx1"/>
                          </a:solidFill>
                          <a:effectLst/>
                          <a:latin typeface="Coptic1" pitchFamily="2" charset="0"/>
                          <a:cs typeface="Arial" charset="0"/>
                        </a:rPr>
                        <a:t>Nem </a:t>
                      </a:r>
                      <a:r>
                        <a:rPr kumimoji="0" lang="fr-CA" sz="2600" b="0" i="0" u="none" strike="noStrike" cap="none" normalizeH="0" baseline="0" dirty="0" err="1">
                          <a:ln>
                            <a:noFill/>
                          </a:ln>
                          <a:solidFill>
                            <a:schemeClr val="tx1"/>
                          </a:solidFill>
                          <a:effectLst/>
                          <a:latin typeface="Coptic1" pitchFamily="2" charset="0"/>
                          <a:cs typeface="Arial" charset="0"/>
                        </a:rPr>
                        <a:t>e~bolha</a:t>
                      </a:r>
                      <a:r>
                        <a:rPr kumimoji="0" lang="fr-CA" sz="2600" b="0" i="0" u="none" strike="noStrike" cap="none" normalizeH="0" baseline="0" dirty="0">
                          <a:ln>
                            <a:noFill/>
                          </a:ln>
                          <a:solidFill>
                            <a:schemeClr val="tx1"/>
                          </a:solidFill>
                          <a:effectLst/>
                          <a:latin typeface="Coptic1" pitchFamily="2" charset="0"/>
                          <a:cs typeface="Arial" charset="0"/>
                        </a:rPr>
                        <a:t> pai ma </a:t>
                      </a:r>
                      <a:r>
                        <a:rPr kumimoji="0" lang="fr-CA" sz="2600" b="0" i="0" u="none" strike="noStrike" cap="none" normalizeH="0" baseline="0" dirty="0" err="1">
                          <a:ln>
                            <a:noFill/>
                          </a:ln>
                          <a:solidFill>
                            <a:schemeClr val="tx1"/>
                          </a:solidFill>
                          <a:effectLst/>
                          <a:latin typeface="Coptic1" pitchFamily="2" charset="0"/>
                          <a:cs typeface="Arial" charset="0"/>
                        </a:rPr>
                        <a:t>eyouab</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n~tak</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vai</a:t>
                      </a:r>
                      <a:r>
                        <a:rPr kumimoji="0" lang="fr-CA" sz="2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e~bolha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taiekk~l</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cia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toute intrigue des hommes méchants, toute attaque des ennemis visibles et invisibles: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a:t>
                      </a:r>
                      <a:r>
                        <a:rPr kumimoji="0" lang="fr-CA" sz="2600" b="0" i="0" u="none" strike="noStrike" cap="none" normalizeH="0" baseline="0" dirty="0" err="1">
                          <a:ln>
                            <a:noFill/>
                          </a:ln>
                          <a:solidFill>
                            <a:schemeClr val="tx1"/>
                          </a:solidFill>
                          <a:effectLst/>
                          <a:latin typeface="Arial" charset="0"/>
                          <a:cs typeface="Arial" charset="0"/>
                        </a:rPr>
                        <a:t>loigne</a:t>
                      </a:r>
                      <a:r>
                        <a:rPr kumimoji="0" lang="fr-CA" sz="2600" b="0" i="0" u="none" strike="noStrike" cap="none" normalizeH="0" baseline="0" dirty="0">
                          <a:ln>
                            <a:noFill/>
                          </a:ln>
                          <a:solidFill>
                            <a:schemeClr val="tx1"/>
                          </a:solidFill>
                          <a:effectLst/>
                          <a:latin typeface="Arial" charset="0"/>
                          <a:cs typeface="Arial" charset="0"/>
                        </a:rPr>
                        <a:t>-les de nous </a:t>
                      </a:r>
                      <a:r>
                        <a:rPr kumimoji="0" lang="fr-FR" sz="2600" b="0" i="0" u="none" strike="noStrike" cap="none" normalizeH="0" baseline="0" dirty="0">
                          <a:ln>
                            <a:noFill/>
                          </a:ln>
                          <a:solidFill>
                            <a:schemeClr val="tx1"/>
                          </a:solidFill>
                          <a:effectLst/>
                          <a:latin typeface="Arial" charset="0"/>
                          <a:cs typeface="Arial" charset="0"/>
                        </a:rPr>
                        <a:t>et de tout ton peuple et de ce lieu saint qui est à Toi </a:t>
                      </a:r>
                      <a:r>
                        <a:rPr kumimoji="0" lang="fr-CA" sz="2600" b="0" i="0" u="none" strike="noStrike" cap="none" normalizeH="0" baseline="0" dirty="0">
                          <a:ln>
                            <a:noFill/>
                          </a:ln>
                          <a:solidFill>
                            <a:schemeClr val="tx1"/>
                          </a:solidFill>
                          <a:effectLst/>
                          <a:latin typeface="Arial" charset="0"/>
                          <a:cs typeface="Arial" charset="0"/>
                        </a:rPr>
                        <a:t>et de cette église.</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ومؤامرة الناس الأشرار وقيام الأعداء الخفيين والظاهرين،</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انزعها عنا، وعن سائر شعبك، وعن مَوضعِكَ المُقدس هذا</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وعن هَذِه الكنيسة.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18704FB7-04AD-490B-BE29-E25BF366FFBD}"/>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extLst>
              <p:ext uri="{D42A27DB-BD31-4B8C-83A1-F6EECF244321}">
                <p14:modId xmlns:p14="http://schemas.microsoft.com/office/powerpoint/2010/main" val="2781300533"/>
              </p:ext>
            </p:extLst>
          </p:nvPr>
        </p:nvGraphicFramePr>
        <p:xfrm>
          <a:off x="0" y="50292"/>
          <a:ext cx="9144000" cy="4457700"/>
        </p:xfrm>
        <a:graphic>
          <a:graphicData uri="http://schemas.openxmlformats.org/drawingml/2006/table">
            <a:tbl>
              <a:tblPr/>
              <a:tblGrid>
                <a:gridCol w="3117272">
                  <a:extLst>
                    <a:ext uri="{9D8B030D-6E8A-4147-A177-3AD203B41FA5}">
                      <a16:colId xmlns:a16="http://schemas.microsoft.com/office/drawing/2014/main" val="20000"/>
                    </a:ext>
                  </a:extLst>
                </a:gridCol>
                <a:gridCol w="3139149">
                  <a:extLst>
                    <a:ext uri="{9D8B030D-6E8A-4147-A177-3AD203B41FA5}">
                      <a16:colId xmlns:a16="http://schemas.microsoft.com/office/drawing/2014/main" val="20002"/>
                    </a:ext>
                  </a:extLst>
                </a:gridCol>
                <a:gridCol w="2887579">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r"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 </a:t>
                      </a:r>
                      <a:r>
                        <a:rPr lang="ar-EG" sz="3600" b="0" i="0" u="none" strike="noStrike" kern="1200" baseline="0" dirty="0" err="1">
                          <a:solidFill>
                            <a:schemeClr val="tx1"/>
                          </a:solidFill>
                          <a:latin typeface="+mn-lt"/>
                          <a:ea typeface="+mn-ea"/>
                          <a:cs typeface="+mn-cs"/>
                        </a:rPr>
                        <a:t>يارب</a:t>
                      </a:r>
                      <a:endParaRPr lang="ar-EG" sz="3600" b="0" i="0" u="none" strike="noStrike" kern="1200" baseline="0" dirty="0">
                        <a:solidFill>
                          <a:schemeClr val="tx1"/>
                        </a:solidFill>
                        <a:latin typeface="+mn-lt"/>
                        <a:ea typeface="+mn-ea"/>
                        <a:cs typeface="+mn-cs"/>
                      </a:endParaRPr>
                    </a:p>
                    <a:p>
                      <a:pPr algn="r" rtl="1"/>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p>
                    <a:p>
                      <a:pPr algn="r" rtl="1"/>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r" rtl="1"/>
                      <a:r>
                        <a:rPr lang="ar-EG" sz="3600" b="0" i="0" u="none" strike="noStrike" kern="1200" baseline="0" dirty="0">
                          <a:solidFill>
                            <a:schemeClr val="tx1"/>
                          </a:solidFill>
                          <a:latin typeface="+mn-lt"/>
                          <a:ea typeface="+mn-ea"/>
                          <a:cs typeface="+mn-cs"/>
                        </a:rPr>
                        <a:t>باركوا عل ى، ها</a:t>
                      </a:r>
                    </a:p>
                    <a:p>
                      <a:pPr algn="r"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p>
                    <a:p>
                      <a:pPr algn="r" rtl="1"/>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76892" name="Group 28"/>
          <p:cNvGraphicFramePr>
            <a:graphicFrameLocks noGrp="1"/>
          </p:cNvGraphicFramePr>
          <p:nvPr/>
        </p:nvGraphicFramePr>
        <p:xfrm>
          <a:off x="76200" y="114300"/>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57350">
                <a:tc>
                  <a:txBody>
                    <a:bodyPr/>
                    <a:lstStyle/>
                    <a:p>
                      <a:r>
                        <a:rPr lang="fr-FR" sz="2400" b="0" i="0" u="none" strike="noStrike" kern="1200" baseline="0" dirty="0">
                          <a:solidFill>
                            <a:schemeClr val="tx1"/>
                          </a:solidFill>
                          <a:latin typeface="+mn-lt"/>
                          <a:ea typeface="+mn-ea"/>
                          <a:cs typeface="+mn-cs"/>
                        </a:rPr>
                        <a:t>Ils guérissent toutes les</a:t>
                      </a:r>
                    </a:p>
                    <a:p>
                      <a:r>
                        <a:rPr lang="fr-FR" sz="2400" b="0" i="0" u="none" strike="noStrike" kern="1200" baseline="0" dirty="0">
                          <a:solidFill>
                            <a:schemeClr val="tx1"/>
                          </a:solidFill>
                          <a:latin typeface="+mn-lt"/>
                          <a:ea typeface="+mn-ea"/>
                          <a:cs typeface="+mn-cs"/>
                        </a:rPr>
                        <a:t>maladies, de l’âme et du</a:t>
                      </a:r>
                    </a:p>
                    <a:p>
                      <a:r>
                        <a:rPr lang="fr-FR" sz="2400" b="0" i="0" u="none" strike="noStrike" kern="1200" baseline="0" dirty="0">
                          <a:solidFill>
                            <a:schemeClr val="tx1"/>
                          </a:solidFill>
                          <a:latin typeface="+mn-lt"/>
                          <a:ea typeface="+mn-ea"/>
                          <a:cs typeface="+mn-cs"/>
                        </a:rPr>
                        <a:t>corps, l’amour est parmi</a:t>
                      </a:r>
                    </a:p>
                    <a:p>
                      <a:r>
                        <a:rPr lang="fr-FR" sz="2400" b="0" i="0" u="none" strike="noStrike" kern="1200" baseline="0" dirty="0">
                          <a:solidFill>
                            <a:schemeClr val="tx1"/>
                          </a:solidFill>
                          <a:latin typeface="+mn-lt"/>
                          <a:ea typeface="+mn-ea"/>
                          <a:cs typeface="+mn-cs"/>
                        </a:rPr>
                        <a:t>eux, leur maison était pour</a:t>
                      </a:r>
                    </a:p>
                    <a:p>
                      <a:r>
                        <a:rPr lang="fr-FR" sz="2400" b="0" i="0" u="none" strike="noStrike" kern="1200" baseline="0" dirty="0">
                          <a:solidFill>
                            <a:schemeClr val="tx1"/>
                          </a:solidFill>
                          <a:latin typeface="+mn-lt"/>
                          <a:ea typeface="+mn-ea"/>
                          <a:cs typeface="+mn-cs"/>
                        </a:rPr>
                        <a:t>chacun.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يعالجون كل الأمراض النفسية والجسدية والمحبة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وسطهم وكان بيتهم لكل واحد.</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Euervaqri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e~swni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nicwma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agapi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toum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pou</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A63A0F09-4756-487E-984F-0D1AEF5689F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1" y="3142827"/>
            <a:ext cx="1295400" cy="2000673"/>
          </a:xfrm>
          <a:prstGeom prst="rect">
            <a:avLst/>
          </a:prstGeom>
        </p:spPr>
      </p:pic>
    </p:spTree>
    <p:extLst>
      <p:ext uri="{BB962C8B-B14F-4D97-AF65-F5344CB8AC3E}">
        <p14:creationId xmlns:p14="http://schemas.microsoft.com/office/powerpoint/2010/main" val="862971226"/>
      </p:ext>
    </p:extLst>
  </p:cSld>
  <p:clrMapOvr>
    <a:masterClrMapping/>
  </p:clrMapOvr>
  <p:transition/>
</p:sld>
</file>

<file path=ppt/slides/slide1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78942" name="Group 30"/>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08760">
                <a:tc>
                  <a:txBody>
                    <a:bodyPr/>
                    <a:lstStyle/>
                    <a:p>
                      <a:r>
                        <a:rPr lang="fr-FR" sz="2400" b="0" i="0" u="none" strike="noStrike" kern="1200" baseline="0" dirty="0">
                          <a:solidFill>
                            <a:schemeClr val="tx1"/>
                          </a:solidFill>
                          <a:latin typeface="+mn-lt"/>
                          <a:ea typeface="+mn-ea"/>
                          <a:cs typeface="+mn-cs"/>
                        </a:rPr>
                        <a:t>Les cinq frères se</a:t>
                      </a:r>
                    </a:p>
                    <a:p>
                      <a:r>
                        <a:rPr lang="fr-FR" sz="2400" b="0" i="0" u="none" strike="noStrike" kern="1200" baseline="0" dirty="0">
                          <a:solidFill>
                            <a:schemeClr val="tx1"/>
                          </a:solidFill>
                          <a:latin typeface="+mn-lt"/>
                          <a:ea typeface="+mn-ea"/>
                          <a:cs typeface="+mn-cs"/>
                        </a:rPr>
                        <a:t>levèrent et partirent au</a:t>
                      </a:r>
                    </a:p>
                    <a:p>
                      <a:r>
                        <a:rPr lang="fr-FR" sz="2400" b="0" i="0" u="none" strike="noStrike" kern="1200" baseline="0" dirty="0">
                          <a:solidFill>
                            <a:schemeClr val="tx1"/>
                          </a:solidFill>
                          <a:latin typeface="+mn-lt"/>
                          <a:ea typeface="+mn-ea"/>
                          <a:cs typeface="+mn-cs"/>
                        </a:rPr>
                        <a:t>gouverneur, ils firent de</a:t>
                      </a:r>
                    </a:p>
                    <a:p>
                      <a:r>
                        <a:rPr lang="fr-FR" sz="2400" b="0" i="0" u="none" strike="noStrike" kern="1200" baseline="0" dirty="0">
                          <a:solidFill>
                            <a:schemeClr val="tx1"/>
                          </a:solidFill>
                          <a:latin typeface="+mn-lt"/>
                          <a:ea typeface="+mn-ea"/>
                          <a:cs typeface="+mn-cs"/>
                        </a:rPr>
                        <a:t>grands signes et merveilles</a:t>
                      </a:r>
                    </a:p>
                    <a:p>
                      <a:r>
                        <a:rPr lang="fr-FR" sz="2400" b="0" i="0" u="none" strike="noStrike" kern="1200" baseline="0" dirty="0">
                          <a:solidFill>
                            <a:schemeClr val="tx1"/>
                          </a:solidFill>
                          <a:latin typeface="+mn-lt"/>
                          <a:ea typeface="+mn-ea"/>
                          <a:cs typeface="+mn-cs"/>
                        </a:rPr>
                        <a:t>en chemin.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فقام الخمسة اخوة ومضوا الى </a:t>
                      </a:r>
                      <a:r>
                        <a:rPr kumimoji="0" lang="ar-SA" sz="2400" b="0" i="0" u="none" strike="noStrike" cap="none" normalizeH="0" baseline="0" dirty="0" err="1">
                          <a:ln>
                            <a:noFill/>
                          </a:ln>
                          <a:solidFill>
                            <a:schemeClr val="tx1"/>
                          </a:solidFill>
                          <a:effectLst/>
                          <a:latin typeface="Arial" charset="0"/>
                          <a:cs typeface="Arial" charset="0"/>
                        </a:rPr>
                        <a:t>الوالى</a:t>
                      </a:r>
                      <a:r>
                        <a:rPr kumimoji="0" lang="ar-SA" sz="2400" b="0" i="0" u="none" strike="noStrike" cap="none" normalizeH="0" baseline="0" dirty="0">
                          <a:ln>
                            <a:noFill/>
                          </a:ln>
                          <a:solidFill>
                            <a:schemeClr val="tx1"/>
                          </a:solidFill>
                          <a:effectLst/>
                          <a:latin typeface="Arial" charset="0"/>
                          <a:cs typeface="Arial" charset="0"/>
                        </a:rPr>
                        <a:t> وفى الطريق صنعوا عجائب وآيات عظيمة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الطريق.</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Autwnou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pit~iou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ausenwousa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gemwn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 hi </a:t>
                      </a:r>
                      <a:r>
                        <a:rPr kumimoji="0" lang="en-US" sz="3600" b="0" i="0" u="none" strike="noStrike" cap="none" normalizeH="0" baseline="0" dirty="0" err="1">
                          <a:ln>
                            <a:noFill/>
                          </a:ln>
                          <a:solidFill>
                            <a:srgbClr val="FFFF00"/>
                          </a:solidFill>
                          <a:effectLst/>
                          <a:latin typeface="Coptic1" pitchFamily="2" charset="0"/>
                          <a:cs typeface="Arial" charset="0"/>
                        </a:rPr>
                        <a:t>pimwit</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F3068F2D-934C-46D2-96A9-5DC18548618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1" y="3142827"/>
            <a:ext cx="1295400" cy="2000673"/>
          </a:xfrm>
          <a:prstGeom prst="rect">
            <a:avLst/>
          </a:prstGeom>
        </p:spPr>
      </p:pic>
    </p:spTree>
    <p:extLst>
      <p:ext uri="{BB962C8B-B14F-4D97-AF65-F5344CB8AC3E}">
        <p14:creationId xmlns:p14="http://schemas.microsoft.com/office/powerpoint/2010/main" val="1342328908"/>
      </p:ext>
    </p:extLst>
  </p:cSld>
  <p:clrMapOvr>
    <a:masterClrMapping/>
  </p:clrMapOvr>
  <p:transition/>
</p:sld>
</file>

<file path=ppt/slides/slide1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80987" name="Group 27"/>
          <p:cNvGraphicFramePr>
            <a:graphicFrameLocks noGrp="1"/>
          </p:cNvGraphicFramePr>
          <p:nvPr/>
        </p:nvGraphicFramePr>
        <p:xfrm>
          <a:off x="76200" y="114301"/>
          <a:ext cx="8991600" cy="412394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Sainte Théodose leur mère</a:t>
                      </a:r>
                    </a:p>
                    <a:p>
                      <a:r>
                        <a:rPr lang="fr-FR" sz="2400" b="0" i="0" u="none" strike="noStrike" kern="1200" baseline="0" dirty="0">
                          <a:solidFill>
                            <a:schemeClr val="tx1"/>
                          </a:solidFill>
                          <a:latin typeface="+mn-lt"/>
                          <a:ea typeface="+mn-ea"/>
                          <a:cs typeface="+mn-cs"/>
                        </a:rPr>
                        <a:t>bénie, les raffermissaient</a:t>
                      </a:r>
                    </a:p>
                    <a:p>
                      <a:r>
                        <a:rPr lang="fr-FR" sz="2400" b="0" i="0" u="none" strike="noStrike" kern="1200" baseline="0" dirty="0">
                          <a:solidFill>
                            <a:schemeClr val="tx1"/>
                          </a:solidFill>
                          <a:latin typeface="+mn-lt"/>
                          <a:ea typeface="+mn-ea"/>
                          <a:cs typeface="+mn-cs"/>
                        </a:rPr>
                        <a:t>dans la foi au nom de</a:t>
                      </a:r>
                    </a:p>
                    <a:p>
                      <a:r>
                        <a:rPr lang="fr-FR" sz="2400" b="0" i="0" u="none" strike="noStrike" kern="1200" baseline="0" dirty="0">
                          <a:solidFill>
                            <a:schemeClr val="tx1"/>
                          </a:solidFill>
                          <a:latin typeface="+mn-lt"/>
                          <a:ea typeface="+mn-ea"/>
                          <a:cs typeface="+mn-cs"/>
                        </a:rPr>
                        <a:t>Jésus-Christ.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والقديسة </a:t>
                      </a:r>
                      <a:r>
                        <a:rPr kumimoji="0" lang="ar-SA" sz="2400" b="0" i="0" u="none" strike="noStrike" cap="none" normalizeH="0" baseline="0" dirty="0" err="1">
                          <a:ln>
                            <a:noFill/>
                          </a:ln>
                          <a:solidFill>
                            <a:schemeClr val="tx1"/>
                          </a:solidFill>
                          <a:effectLst/>
                          <a:latin typeface="Arial" charset="0"/>
                          <a:cs typeface="Arial" charset="0"/>
                        </a:rPr>
                        <a:t>ثيؤدوتا</a:t>
                      </a:r>
                      <a:r>
                        <a:rPr kumimoji="0" lang="ar-SA" sz="2400" b="0" i="0" u="none" strike="noStrike" cap="none" normalizeH="0" baseline="0" dirty="0">
                          <a:ln>
                            <a:noFill/>
                          </a:ln>
                          <a:solidFill>
                            <a:schemeClr val="tx1"/>
                          </a:solidFill>
                          <a:effectLst/>
                          <a:latin typeface="Arial" charset="0"/>
                          <a:cs typeface="Arial" charset="0"/>
                        </a:rPr>
                        <a:t> أمهم المباركة القديسة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كانت تثبتهم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الايمان على اسم يسوع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Yeododa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toumau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e~t~cmarwout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n~actajro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pinah</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v~ran</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D0839C20-7FC2-4440-89A5-72A0BD6FBFC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1" y="3142827"/>
            <a:ext cx="1295400" cy="2000673"/>
          </a:xfrm>
          <a:prstGeom prst="rect">
            <a:avLst/>
          </a:prstGeom>
        </p:spPr>
      </p:pic>
    </p:spTree>
    <p:extLst>
      <p:ext uri="{BB962C8B-B14F-4D97-AF65-F5344CB8AC3E}">
        <p14:creationId xmlns:p14="http://schemas.microsoft.com/office/powerpoint/2010/main" val="2382628019"/>
      </p:ext>
    </p:extLst>
  </p:cSld>
  <p:clrMapOvr>
    <a:masterClrMapping/>
  </p:clrMapOvr>
  <p:transition/>
</p:sld>
</file>

<file path=ppt/slides/slide1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83032" name="Group 24"/>
          <p:cNvGraphicFramePr>
            <a:graphicFrameLocks noGrp="1"/>
          </p:cNvGraphicFramePr>
          <p:nvPr/>
        </p:nvGraphicFramePr>
        <p:xfrm>
          <a:off x="76200" y="114301"/>
          <a:ext cx="8991600" cy="4197096"/>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Quant ils se tinrent</a:t>
                      </a:r>
                    </a:p>
                    <a:p>
                      <a:r>
                        <a:rPr lang="fr-FR" sz="2400" b="0" i="0" u="none" strike="noStrike" kern="1200" baseline="0" dirty="0">
                          <a:solidFill>
                            <a:schemeClr val="tx1"/>
                          </a:solidFill>
                          <a:latin typeface="+mn-lt"/>
                          <a:ea typeface="+mn-ea"/>
                          <a:cs typeface="+mn-cs"/>
                        </a:rPr>
                        <a:t>devant le gouverneur, ils</a:t>
                      </a:r>
                    </a:p>
                    <a:p>
                      <a:r>
                        <a:rPr lang="fr-FR" sz="2400" b="0" i="0" u="none" strike="noStrike" kern="1200" baseline="0" dirty="0" err="1">
                          <a:solidFill>
                            <a:schemeClr val="tx1"/>
                          </a:solidFill>
                          <a:latin typeface="+mn-lt"/>
                          <a:ea typeface="+mn-ea"/>
                          <a:cs typeface="+mn-cs"/>
                        </a:rPr>
                        <a:t>conféssèrent</a:t>
                      </a:r>
                      <a:r>
                        <a:rPr lang="fr-FR" sz="2400" b="0" i="0" u="none" strike="noStrike" kern="1200" baseline="0" dirty="0">
                          <a:solidFill>
                            <a:schemeClr val="tx1"/>
                          </a:solidFill>
                          <a:latin typeface="+mn-lt"/>
                          <a:ea typeface="+mn-ea"/>
                          <a:cs typeface="+mn-cs"/>
                        </a:rPr>
                        <a:t> d’une grande</a:t>
                      </a:r>
                    </a:p>
                    <a:p>
                      <a:r>
                        <a:rPr lang="fr-FR" sz="2400" b="0" i="0" u="none" strike="noStrike" kern="1200" baseline="0" dirty="0">
                          <a:solidFill>
                            <a:schemeClr val="tx1"/>
                          </a:solidFill>
                          <a:latin typeface="+mn-lt"/>
                          <a:ea typeface="+mn-ea"/>
                          <a:cs typeface="+mn-cs"/>
                        </a:rPr>
                        <a:t>annonce.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ولما وقفوا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أمام </a:t>
                      </a:r>
                      <a:r>
                        <a:rPr kumimoji="0" lang="ar-SA" sz="2400" b="0" i="0" u="none" strike="noStrike" cap="none" normalizeH="0" baseline="0" dirty="0" err="1">
                          <a:ln>
                            <a:noFill/>
                          </a:ln>
                          <a:solidFill>
                            <a:schemeClr val="tx1"/>
                          </a:solidFill>
                          <a:effectLst/>
                          <a:latin typeface="Arial" charset="0"/>
                          <a:cs typeface="Arial" charset="0"/>
                        </a:rPr>
                        <a:t>الوالى</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جاهروا باعترافهم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باعلان</a:t>
                      </a:r>
                      <a:r>
                        <a:rPr kumimoji="0" lang="ar-SA" sz="2400" b="0" i="0" u="none" strike="noStrike" cap="none" normalizeH="0" baseline="0" dirty="0">
                          <a:ln>
                            <a:noFill/>
                          </a:ln>
                          <a:solidFill>
                            <a:schemeClr val="tx1"/>
                          </a:solidFill>
                          <a:effectLst/>
                          <a:latin typeface="Arial" charset="0"/>
                          <a:cs typeface="Arial" charset="0"/>
                        </a:rPr>
                        <a:t> عظيم.</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Etauo~hi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e~ratou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m~pem~yo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m~pih</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gemwn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au] </a:t>
                      </a:r>
                      <a:r>
                        <a:rPr kumimoji="0" lang="en-US" sz="3600" b="0" i="0" u="none" strike="noStrike" cap="none" normalizeH="0" baseline="0" dirty="0" err="1">
                          <a:ln>
                            <a:noFill/>
                          </a:ln>
                          <a:solidFill>
                            <a:srgbClr val="FFFF00"/>
                          </a:solidFill>
                          <a:effectLst/>
                          <a:latin typeface="Coptic1" pitchFamily="2" charset="0"/>
                          <a:cs typeface="Arial" charset="0"/>
                        </a:rPr>
                        <a:t>n~touo~moulogia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cia</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E311F2BA-FE2B-47E5-A9CC-F2416B1F66A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1" y="3142827"/>
            <a:ext cx="1295400" cy="2000673"/>
          </a:xfrm>
          <a:prstGeom prst="rect">
            <a:avLst/>
          </a:prstGeom>
        </p:spPr>
      </p:pic>
    </p:spTree>
    <p:extLst>
      <p:ext uri="{BB962C8B-B14F-4D97-AF65-F5344CB8AC3E}">
        <p14:creationId xmlns:p14="http://schemas.microsoft.com/office/powerpoint/2010/main" val="1531872474"/>
      </p:ext>
    </p:extLst>
  </p:cSld>
  <p:clrMapOvr>
    <a:masterClrMapping/>
  </p:clrMapOvr>
  <p:transition/>
</p:sld>
</file>

<file path=ppt/slides/slide1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85084" name="Group 28"/>
          <p:cNvGraphicFramePr>
            <a:graphicFrameLocks noGrp="1"/>
          </p:cNvGraphicFramePr>
          <p:nvPr/>
        </p:nvGraphicFramePr>
        <p:xfrm>
          <a:off x="76200" y="114301"/>
          <a:ext cx="8991600" cy="448970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Par cela, ils reçurent la</a:t>
                      </a:r>
                    </a:p>
                    <a:p>
                      <a:r>
                        <a:rPr lang="fr-FR" sz="2400" b="0" i="0" u="none" strike="noStrike" kern="1200" baseline="0" dirty="0">
                          <a:solidFill>
                            <a:schemeClr val="tx1"/>
                          </a:solidFill>
                          <a:latin typeface="+mn-lt"/>
                          <a:ea typeface="+mn-ea"/>
                          <a:cs typeface="+mn-cs"/>
                        </a:rPr>
                        <a:t>couronne du martyre non</a:t>
                      </a:r>
                    </a:p>
                    <a:p>
                      <a:r>
                        <a:rPr lang="fr-FR" sz="2400" b="0" i="0" u="none" strike="noStrike" kern="1200" baseline="0" dirty="0">
                          <a:solidFill>
                            <a:schemeClr val="tx1"/>
                          </a:solidFill>
                          <a:latin typeface="+mn-lt"/>
                          <a:ea typeface="+mn-ea"/>
                          <a:cs typeface="+mn-cs"/>
                        </a:rPr>
                        <a:t>périssable, et festoyèrent</a:t>
                      </a:r>
                    </a:p>
                    <a:p>
                      <a:r>
                        <a:rPr lang="fr-FR" sz="2400" b="0" i="0" u="none" strike="noStrike" kern="1200" baseline="0" dirty="0">
                          <a:solidFill>
                            <a:schemeClr val="tx1"/>
                          </a:solidFill>
                          <a:latin typeface="+mn-lt"/>
                          <a:ea typeface="+mn-ea"/>
                          <a:cs typeface="+mn-cs"/>
                        </a:rPr>
                        <a:t>avec le Christ, dans la cité</a:t>
                      </a:r>
                    </a:p>
                    <a:p>
                      <a:r>
                        <a:rPr lang="fr-FR" sz="2400" b="0" i="0" u="none" strike="noStrike" kern="1200" baseline="0" dirty="0">
                          <a:solidFill>
                            <a:schemeClr val="tx1"/>
                          </a:solidFill>
                          <a:latin typeface="+mn-lt"/>
                          <a:ea typeface="+mn-ea"/>
                          <a:cs typeface="+mn-cs"/>
                        </a:rPr>
                        <a:t>des vivants.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وبهذا توشحوا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باكليل</a:t>
                      </a:r>
                      <a:r>
                        <a:rPr kumimoji="0" lang="ar-SA" sz="2400" b="0" i="0" u="none" strike="noStrike" cap="none" normalizeH="0" baseline="0" dirty="0">
                          <a:ln>
                            <a:noFill/>
                          </a:ln>
                          <a:solidFill>
                            <a:schemeClr val="tx1"/>
                          </a:solidFill>
                          <a:effectLst/>
                          <a:latin typeface="Arial" charset="0"/>
                          <a:cs typeface="Arial" charset="0"/>
                        </a:rPr>
                        <a:t> الشهادة غير المضمحل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وعيدوا مع المسيح</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كورة الأحياء.</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7850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auervorin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n~atlwm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auersai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t~,wra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etonq</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215540F5-2A79-4CEC-A440-BAD70D5AA92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1" y="3142827"/>
            <a:ext cx="1295400" cy="2000673"/>
          </a:xfrm>
          <a:prstGeom prst="rect">
            <a:avLst/>
          </a:prstGeom>
        </p:spPr>
      </p:pic>
    </p:spTree>
    <p:extLst>
      <p:ext uri="{BB962C8B-B14F-4D97-AF65-F5344CB8AC3E}">
        <p14:creationId xmlns:p14="http://schemas.microsoft.com/office/powerpoint/2010/main" val="952718775"/>
      </p:ext>
    </p:extLst>
  </p:cSld>
  <p:clrMapOvr>
    <a:masterClrMapping/>
  </p:clrMapOvr>
  <p:transition/>
</p:sld>
</file>

<file path=ppt/slides/slide1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87136" name="Group 32"/>
          <p:cNvGraphicFramePr>
            <a:graphicFrameLocks noGrp="1"/>
          </p:cNvGraphicFramePr>
          <p:nvPr/>
        </p:nvGraphicFramePr>
        <p:xfrm>
          <a:off x="76200" y="114300"/>
          <a:ext cx="8991600" cy="4667249"/>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72412">
                <a:tc>
                  <a:txBody>
                    <a:bodyPr/>
                    <a:lstStyle/>
                    <a:p>
                      <a:r>
                        <a:rPr lang="fr-FR" sz="2400" b="0" i="0" u="none" strike="noStrike" kern="1200" baseline="0" dirty="0">
                          <a:solidFill>
                            <a:schemeClr val="tx1"/>
                          </a:solidFill>
                          <a:latin typeface="+mn-lt"/>
                          <a:ea typeface="+mn-ea"/>
                          <a:cs typeface="+mn-cs"/>
                        </a:rPr>
                        <a:t>Implorez le Seigneur pour nous, les</a:t>
                      </a:r>
                    </a:p>
                    <a:p>
                      <a:r>
                        <a:rPr lang="fr-FR" sz="2400" b="0" i="0" u="none" strike="noStrike" kern="1200" baseline="0" dirty="0">
                          <a:solidFill>
                            <a:schemeClr val="tx1"/>
                          </a:solidFill>
                          <a:latin typeface="+mn-lt"/>
                          <a:ea typeface="+mn-ea"/>
                          <a:cs typeface="+mn-cs"/>
                        </a:rPr>
                        <a:t>persévérants martyrs,</a:t>
                      </a:r>
                    </a:p>
                    <a:p>
                      <a:r>
                        <a:rPr lang="fr-FR" sz="2400" b="0" i="0" u="none" strike="noStrike" kern="1200" baseline="0" dirty="0">
                          <a:solidFill>
                            <a:schemeClr val="tx1"/>
                          </a:solidFill>
                          <a:latin typeface="+mn-lt"/>
                          <a:ea typeface="+mn-ea"/>
                          <a:cs typeface="+mn-cs"/>
                        </a:rPr>
                        <a:t>Côme, ses frères et leur</a:t>
                      </a:r>
                    </a:p>
                    <a:p>
                      <a:r>
                        <a:rPr lang="fr-FR" sz="2400" b="0" i="0" u="none" strike="noStrike" kern="1200" baseline="0" dirty="0">
                          <a:solidFill>
                            <a:schemeClr val="tx1"/>
                          </a:solidFill>
                          <a:latin typeface="+mn-lt"/>
                          <a:ea typeface="+mn-ea"/>
                          <a:cs typeface="+mn-cs"/>
                        </a:rPr>
                        <a:t>mère,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أطلبوا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الشهداء المجاهدون قزمان وأخوته وأمهم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94837">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niaylovoroc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Kocma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nefc~n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toumau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80C37B63-486F-41FE-904E-5F03D786D92A}"/>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711C6589-7BC1-4A3E-8225-27E4447A5058}"/>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423668204"/>
      </p:ext>
    </p:extLst>
  </p:cSld>
  <p:clrMapOvr>
    <a:masterClrMapping/>
  </p:clrMapOvr>
  <p:transition/>
</p:sld>
</file>

<file path=ppt/slides/slide1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89194" name="Group 42"/>
          <p:cNvGraphicFramePr>
            <a:graphicFrameLocks noGrp="1"/>
          </p:cNvGraphicFramePr>
          <p:nvPr/>
        </p:nvGraphicFramePr>
        <p:xfrm>
          <a:off x="0" y="800100"/>
          <a:ext cx="9144000" cy="3977640"/>
        </p:xfrm>
        <a:graphic>
          <a:graphicData uri="http://schemas.openxmlformats.org/drawingml/2006/table">
            <a:tbl>
              <a:tblPr/>
              <a:tblGrid>
                <a:gridCol w="4959458">
                  <a:extLst>
                    <a:ext uri="{9D8B030D-6E8A-4147-A177-3AD203B41FA5}">
                      <a16:colId xmlns:a16="http://schemas.microsoft.com/office/drawing/2014/main" val="20000"/>
                    </a:ext>
                  </a:extLst>
                </a:gridCol>
                <a:gridCol w="4184542">
                  <a:extLst>
                    <a:ext uri="{9D8B030D-6E8A-4147-A177-3AD203B41FA5}">
                      <a16:colId xmlns:a16="http://schemas.microsoft.com/office/drawing/2014/main" val="20001"/>
                    </a:ext>
                  </a:extLst>
                </a:gridCol>
              </a:tblGrid>
              <a:tr h="1385316">
                <a:tc>
                  <a:txBody>
                    <a:bodyPr/>
                    <a:lstStyle/>
                    <a:p>
                      <a:r>
                        <a:rPr lang="fr-FR" sz="2400" b="0" i="0" u="none" strike="noStrike" kern="1200" baseline="0" dirty="0">
                          <a:solidFill>
                            <a:schemeClr val="tx1"/>
                          </a:solidFill>
                          <a:latin typeface="+mn-lt"/>
                          <a:ea typeface="+mn-ea"/>
                          <a:cs typeface="+mn-cs"/>
                        </a:rPr>
                        <a:t>Ô grand astre et berger,</a:t>
                      </a:r>
                    </a:p>
                    <a:p>
                      <a:r>
                        <a:rPr lang="fr-FR" sz="2400" b="0" i="0" u="none" strike="noStrike" kern="1200" baseline="0" dirty="0">
                          <a:solidFill>
                            <a:schemeClr val="tx1"/>
                          </a:solidFill>
                          <a:latin typeface="+mn-lt"/>
                          <a:ea typeface="+mn-ea"/>
                          <a:cs typeface="+mn-cs"/>
                        </a:rPr>
                        <a:t>saint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Sarapamoun</a:t>
                      </a:r>
                      <a:endParaRPr lang="fr-FR" sz="2400" b="0" i="0" u="none" strike="noStrike" kern="1200" baseline="0" dirty="0">
                        <a:solidFill>
                          <a:schemeClr val="tx1"/>
                        </a:solidFill>
                        <a:latin typeface="+mn-lt"/>
                        <a:ea typeface="+mn-ea"/>
                        <a:cs typeface="+mn-cs"/>
                      </a:endParaRPr>
                    </a:p>
                    <a:p>
                      <a:r>
                        <a:rPr lang="fr-FR" sz="2400" b="0" i="0" u="none" strike="noStrike" kern="1200" baseline="0" dirty="0">
                          <a:solidFill>
                            <a:schemeClr val="tx1"/>
                          </a:solidFill>
                          <a:latin typeface="+mn-lt"/>
                          <a:ea typeface="+mn-ea"/>
                          <a:cs typeface="+mn-cs"/>
                        </a:rPr>
                        <a:t>l’évêque, et le martyr élu.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الكوكب العظيم</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والراعى</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 أنبا صرابامون الأسقف والشهيد المختار.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m~vwct</a:t>
                      </a:r>
                      <a:r>
                        <a:rPr kumimoji="0" lang="en-US" sz="3600" b="0" i="0" u="none" strike="noStrike" cap="none" normalizeH="0" baseline="0" dirty="0">
                          <a:ln>
                            <a:noFill/>
                          </a:ln>
                          <a:solidFill>
                            <a:srgbClr val="FFFF00"/>
                          </a:solidFill>
                          <a:effectLst/>
                          <a:latin typeface="Coptic1" pitchFamily="2" charset="0"/>
                          <a:cs typeface="Arial" charset="0"/>
                        </a:rPr>
                        <a:t>/r: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pimane~cwou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Carapamwn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piepickopoc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489179" name="Group 27"/>
          <p:cNvGraphicFramePr>
            <a:graphicFrameLocks noGrp="1"/>
          </p:cNvGraphicFramePr>
          <p:nvPr/>
        </p:nvGraphicFramePr>
        <p:xfrm>
          <a:off x="1295400" y="61937"/>
          <a:ext cx="6553200" cy="672084"/>
        </p:xfrm>
        <a:graphic>
          <a:graphicData uri="http://schemas.openxmlformats.org/drawingml/2006/table">
            <a:tbl>
              <a:tblPr>
                <a:tableStyleId>{2D5ABB26-0587-4C30-8999-92F81FD0307C}</a:tableStyleId>
              </a:tblPr>
              <a:tblGrid>
                <a:gridCol w="65532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a:t>
                      </a:r>
                      <a:r>
                        <a:rPr kumimoji="0" lang="fr-FR" sz="1800" u="none" strike="noStrike" kern="1200" cap="none" normalizeH="0" baseline="0" dirty="0" err="1">
                          <a:ln>
                            <a:noFill/>
                          </a:ln>
                          <a:effectLst/>
                        </a:rPr>
                        <a:t>S</a:t>
                      </a:r>
                      <a:r>
                        <a:rPr lang="fr-FR" sz="1800" u="none" strike="noStrike" kern="1200" baseline="0" dirty="0" err="1"/>
                        <a:t>arapamoun</a:t>
                      </a:r>
                      <a:r>
                        <a:rPr lang="fr-FR" sz="1800" u="none" strike="noStrike" kern="1200" baseline="0" dirty="0"/>
                        <a:t> l’évêque</a:t>
                      </a:r>
                      <a:endParaRPr kumimoji="0" lang="en-US" sz="18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القديس أنبا صرابامون </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8A85A90C-23F2-48FB-BD6E-35BAF3A87272}"/>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100769369"/>
      </p:ext>
    </p:extLst>
  </p:cSld>
  <p:clrMapOvr>
    <a:masterClrMapping/>
  </p:clrMapOvr>
  <p:transition/>
</p:sld>
</file>

<file path=ppt/slides/slide1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91223" name="Group 23"/>
          <p:cNvGraphicFramePr>
            <a:graphicFrameLocks noGrp="1"/>
          </p:cNvGraphicFramePr>
          <p:nvPr/>
        </p:nvGraphicFramePr>
        <p:xfrm>
          <a:off x="76200" y="438150"/>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Lui qui fleurit de la</a:t>
                      </a:r>
                    </a:p>
                    <a:p>
                      <a:r>
                        <a:rPr lang="fr-FR" sz="2400" b="0" i="0" u="none" strike="noStrike" kern="1200" baseline="0" dirty="0">
                          <a:solidFill>
                            <a:schemeClr val="tx1"/>
                          </a:solidFill>
                          <a:latin typeface="+mn-lt"/>
                          <a:ea typeface="+mn-ea"/>
                          <a:cs typeface="+mn-cs"/>
                        </a:rPr>
                        <a:t>souche bénie, le grand</a:t>
                      </a:r>
                    </a:p>
                    <a:p>
                      <a:r>
                        <a:rPr lang="fr-FR" sz="2400" b="0" i="0" u="none" strike="noStrike" kern="1200" baseline="0" dirty="0">
                          <a:solidFill>
                            <a:schemeClr val="tx1"/>
                          </a:solidFill>
                          <a:latin typeface="+mn-lt"/>
                          <a:ea typeface="+mn-ea"/>
                          <a:cs typeface="+mn-cs"/>
                        </a:rPr>
                        <a:t>Etienne, le premier des</a:t>
                      </a:r>
                    </a:p>
                    <a:p>
                      <a:r>
                        <a:rPr lang="fr-FR" sz="2400" b="0" i="0" u="none" strike="noStrike" kern="1200" baseline="0" dirty="0">
                          <a:solidFill>
                            <a:schemeClr val="tx1"/>
                          </a:solidFill>
                          <a:latin typeface="+mn-lt"/>
                          <a:ea typeface="+mn-ea"/>
                          <a:cs typeface="+mn-cs"/>
                        </a:rPr>
                        <a:t>martyrs.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هذا الذى أزهر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الأصل المبارك</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a:t>
                      </a:r>
                      <a:r>
                        <a:rPr kumimoji="0" lang="ar-SA" sz="2400" b="0" i="0" u="none" strike="noStrike" cap="none" normalizeH="0" baseline="0" dirty="0" err="1">
                          <a:ln>
                            <a:noFill/>
                          </a:ln>
                          <a:solidFill>
                            <a:schemeClr val="tx1"/>
                          </a:solidFill>
                          <a:effectLst/>
                          <a:latin typeface="Arial" charset="0"/>
                          <a:cs typeface="Arial" charset="0"/>
                        </a:rPr>
                        <a:t>لاسطفانوس</a:t>
                      </a:r>
                      <a:r>
                        <a:rPr kumimoji="0" lang="ar-SA" sz="2400" b="0" i="0" u="none" strike="noStrike" cap="none" normalizeH="0" baseline="0" dirty="0">
                          <a:ln>
                            <a:noFill/>
                          </a:ln>
                          <a:solidFill>
                            <a:schemeClr val="tx1"/>
                          </a:solidFill>
                          <a:effectLst/>
                          <a:latin typeface="Arial" charset="0"/>
                          <a:cs typeface="Arial" charset="0"/>
                        </a:rPr>
                        <a:t> العظيم أول الشهداء.</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etafviri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]noun </a:t>
                      </a:r>
                      <a:r>
                        <a:rPr kumimoji="0" lang="en-US" sz="3600" b="0" i="0" u="none" strike="noStrike" cap="none" normalizeH="0" baseline="0" dirty="0" err="1">
                          <a:ln>
                            <a:noFill/>
                          </a:ln>
                          <a:solidFill>
                            <a:srgbClr val="FFFF00"/>
                          </a:solidFill>
                          <a:effectLst/>
                          <a:latin typeface="Coptic1" pitchFamily="2" charset="0"/>
                          <a:cs typeface="Arial" charset="0"/>
                        </a:rPr>
                        <a:t>etc~marwout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Ctevanoc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piswrp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20125370"/>
      </p:ext>
    </p:extLst>
  </p:cSld>
  <p:clrMapOvr>
    <a:masterClrMapping/>
  </p:clrMapOvr>
  <p:transition/>
</p:sld>
</file>

<file path=ppt/slides/slide1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93271" name="Group 23"/>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Lui qui fut savant et</a:t>
                      </a:r>
                    </a:p>
                    <a:p>
                      <a:r>
                        <a:rPr lang="fr-FR" sz="2400" b="0" i="0" u="none" strike="noStrike" kern="1200" baseline="0" dirty="0">
                          <a:solidFill>
                            <a:schemeClr val="tx1"/>
                          </a:solidFill>
                          <a:latin typeface="+mn-lt"/>
                          <a:ea typeface="+mn-ea"/>
                          <a:cs typeface="+mn-cs"/>
                        </a:rPr>
                        <a:t>interprète des livres sacrés</a:t>
                      </a:r>
                    </a:p>
                    <a:p>
                      <a:r>
                        <a:rPr lang="fr-FR" sz="2400" b="0" i="0" u="none" strike="noStrike" kern="1200" baseline="0" dirty="0">
                          <a:solidFill>
                            <a:schemeClr val="tx1"/>
                          </a:solidFill>
                          <a:latin typeface="+mn-lt"/>
                          <a:ea typeface="+mn-ea"/>
                          <a:cs typeface="+mn-cs"/>
                        </a:rPr>
                        <a:t>par le Saint-Esprit, il fut</a:t>
                      </a:r>
                    </a:p>
                    <a:p>
                      <a:r>
                        <a:rPr lang="fr-FR" sz="2400" b="0" i="0" u="none" strike="noStrike" kern="1200" baseline="0" dirty="0">
                          <a:solidFill>
                            <a:schemeClr val="tx1"/>
                          </a:solidFill>
                          <a:latin typeface="+mn-lt"/>
                          <a:ea typeface="+mn-ea"/>
                          <a:cs typeface="+mn-cs"/>
                        </a:rPr>
                        <a:t>nommé berger.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صار عالما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ومفسرا للكتب المقدسة من قبل الروح القدس </a:t>
                      </a:r>
                      <a:r>
                        <a:rPr kumimoji="0" lang="ar-SA" sz="2400" b="0" i="0" u="none" strike="noStrike" cap="none" normalizeH="0" baseline="0" dirty="0" err="1">
                          <a:ln>
                            <a:noFill/>
                          </a:ln>
                          <a:solidFill>
                            <a:schemeClr val="tx1"/>
                          </a:solidFill>
                          <a:effectLst/>
                          <a:latin typeface="Arial" charset="0"/>
                          <a:cs typeface="Arial" charset="0"/>
                        </a:rPr>
                        <a:t>فدعى</a:t>
                      </a:r>
                      <a:r>
                        <a:rPr kumimoji="0" lang="ar-SA" sz="2400" b="0" i="0" u="none" strike="noStrike" cap="none" normalizeH="0" baseline="0" dirty="0">
                          <a:ln>
                            <a:noFill/>
                          </a:ln>
                          <a:solidFill>
                            <a:schemeClr val="tx1"/>
                          </a:solidFill>
                          <a:effectLst/>
                          <a:latin typeface="Arial" charset="0"/>
                          <a:cs typeface="Arial" charset="0"/>
                        </a:rPr>
                        <a:t> راعيا.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n~refe~mi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afermeneuin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n~nigrav</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auywhem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pimane~cwou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33108990"/>
      </p:ext>
    </p:extLst>
  </p:cSld>
  <p:clrMapOvr>
    <a:masterClrMapping/>
  </p:clrMapOvr>
  <p:transition/>
</p:sld>
</file>

<file path=ppt/slides/slide1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95333" name="Group 37"/>
          <p:cNvGraphicFramePr>
            <a:graphicFrameLocks noGrp="1"/>
          </p:cNvGraphicFramePr>
          <p:nvPr/>
        </p:nvGraphicFramePr>
        <p:xfrm>
          <a:off x="76200" y="114301"/>
          <a:ext cx="8991600" cy="4270248"/>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Par sa confession au</a:t>
                      </a:r>
                    </a:p>
                    <a:p>
                      <a:r>
                        <a:rPr lang="fr-FR" sz="2400" b="0" i="0" u="none" strike="noStrike" kern="1200" baseline="0" dirty="0">
                          <a:solidFill>
                            <a:schemeClr val="tx1"/>
                          </a:solidFill>
                          <a:latin typeface="+mn-lt"/>
                          <a:ea typeface="+mn-ea"/>
                          <a:cs typeface="+mn-cs"/>
                        </a:rPr>
                        <a:t>Christ notre Sauveur, il fut</a:t>
                      </a:r>
                    </a:p>
                    <a:p>
                      <a:r>
                        <a:rPr lang="fr-FR" sz="2400" b="0" i="0" u="none" strike="noStrike" kern="1200" baseline="0" dirty="0">
                          <a:solidFill>
                            <a:schemeClr val="tx1"/>
                          </a:solidFill>
                          <a:latin typeface="+mn-lt"/>
                          <a:ea typeface="+mn-ea"/>
                          <a:cs typeface="+mn-cs"/>
                        </a:rPr>
                        <a:t>digne de la couronne non</a:t>
                      </a:r>
                    </a:p>
                    <a:p>
                      <a:r>
                        <a:rPr lang="fr-FR" sz="2400" b="0" i="0" u="none" strike="noStrike" kern="1200" baseline="0" dirty="0">
                          <a:solidFill>
                            <a:schemeClr val="tx1"/>
                          </a:solidFill>
                          <a:latin typeface="+mn-lt"/>
                          <a:ea typeface="+mn-ea"/>
                          <a:cs typeface="+mn-cs"/>
                        </a:rPr>
                        <a:t>périssable des </a:t>
                      </a:r>
                      <a:r>
                        <a:rPr lang="fr-FR" sz="2400" b="0" i="0" u="none" strike="noStrike" kern="1200" baseline="0" dirty="0" err="1">
                          <a:solidFill>
                            <a:schemeClr val="tx1"/>
                          </a:solidFill>
                          <a:latin typeface="+mn-lt"/>
                          <a:ea typeface="+mn-ea"/>
                          <a:cs typeface="+mn-cs"/>
                        </a:rPr>
                        <a:t>marytrs</a:t>
                      </a:r>
                      <a:r>
                        <a:rPr lang="fr-FR" sz="2400" b="0" i="0" u="none" strike="noStrike" kern="1200" baseline="0" dirty="0">
                          <a:solidFill>
                            <a:schemeClr val="tx1"/>
                          </a:solidFill>
                          <a:latin typeface="+mn-lt"/>
                          <a:ea typeface="+mn-ea"/>
                          <a:cs typeface="+mn-cs"/>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وباعترافه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بالمسيح مخلصنا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استحق الاكليل غير المضمحل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للشهادة.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tefomologia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pencwt</a:t>
                      </a:r>
                      <a:r>
                        <a:rPr kumimoji="0" lang="en-US" sz="3600" b="0" i="0" u="none" strike="noStrike" cap="none" normalizeH="0" baseline="0" dirty="0">
                          <a:ln>
                            <a:noFill/>
                          </a:ln>
                          <a:solidFill>
                            <a:srgbClr val="FFFF00"/>
                          </a:solidFill>
                          <a:effectLst/>
                          <a:latin typeface="Coptic1" pitchFamily="2" charset="0"/>
                          <a:cs typeface="Arial" charset="0"/>
                        </a:rPr>
                        <a:t>/r: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afere~mp~sa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n~atlwm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metmarturoc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97812716"/>
      </p:ext>
    </p:extLst>
  </p:cSld>
  <p:clrMapOvr>
    <a:masterClrMapping/>
  </p:clrMapOvr>
  <p:transition/>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066537" name="Group 41"/>
          <p:cNvGraphicFramePr>
            <a:graphicFrameLocks noGrp="1"/>
          </p:cNvGraphicFramePr>
          <p:nvPr>
            <p:extLst>
              <p:ext uri="{D42A27DB-BD31-4B8C-83A1-F6EECF244321}">
                <p14:modId xmlns:p14="http://schemas.microsoft.com/office/powerpoint/2010/main" val="3406047112"/>
              </p:ext>
            </p:extLst>
          </p:nvPr>
        </p:nvGraphicFramePr>
        <p:xfrm>
          <a:off x="0" y="571500"/>
          <a:ext cx="9144000" cy="3513955"/>
        </p:xfrm>
        <a:graphic>
          <a:graphicData uri="http://schemas.openxmlformats.org/drawingml/2006/table">
            <a:tbl>
              <a:tblPr/>
              <a:tblGrid>
                <a:gridCol w="2905328">
                  <a:extLst>
                    <a:ext uri="{9D8B030D-6E8A-4147-A177-3AD203B41FA5}">
                      <a16:colId xmlns:a16="http://schemas.microsoft.com/office/drawing/2014/main" val="20000"/>
                    </a:ext>
                  </a:extLst>
                </a:gridCol>
                <a:gridCol w="3764413">
                  <a:extLst>
                    <a:ext uri="{9D8B030D-6E8A-4147-A177-3AD203B41FA5}">
                      <a16:colId xmlns:a16="http://schemas.microsoft.com/office/drawing/2014/main" val="20001"/>
                    </a:ext>
                  </a:extLst>
                </a:gridCol>
                <a:gridCol w="2474259">
                  <a:extLst>
                    <a:ext uri="{9D8B030D-6E8A-4147-A177-3AD203B41FA5}">
                      <a16:colId xmlns:a16="http://schemas.microsoft.com/office/drawing/2014/main" val="20002"/>
                    </a:ext>
                  </a:extLst>
                </a:gridCol>
              </a:tblGrid>
              <a:tr h="62657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Piou</a:t>
                      </a:r>
                      <a:r>
                        <a:rPr kumimoji="0" lang="en-CA" sz="24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Prêtre:</a:t>
                      </a:r>
                      <a:r>
                        <a:rPr kumimoji="0" lang="fr-C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00"/>
                          </a:solidFill>
                          <a:effectLst/>
                          <a:latin typeface="Arial" charset="0"/>
                          <a:cs typeface="Arial" charset="0"/>
                        </a:rPr>
                        <a:t>الكاهن:</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306775">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pitchFamily="34" charset="0"/>
                        </a:rPr>
                        <a:t>P,#c</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Pennou</a:t>
                      </a:r>
                      <a:r>
                        <a:rPr kumimoji="0" lang="en-US" sz="32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 Christ notre Dieu.</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أيها المسيح الهنا.</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53667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l’Assemblée :</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00"/>
                          </a:solidFill>
                          <a:effectLst/>
                          <a:latin typeface="Arial" charset="0"/>
                          <a:cs typeface="Arial" charset="0"/>
                        </a:rPr>
                        <a:t>الشعب:</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8915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pitchFamily="34" charset="0"/>
                        </a:rPr>
                        <a:t>Am/n </a:t>
                      </a:r>
                      <a:r>
                        <a:rPr kumimoji="0" lang="en-US" sz="3200" b="0" i="0" u="none" strike="noStrike" cap="none" normalizeH="0" baseline="0" dirty="0" err="1">
                          <a:ln>
                            <a:noFill/>
                          </a:ln>
                          <a:solidFill>
                            <a:schemeClr val="tx1"/>
                          </a:solidFill>
                          <a:effectLst/>
                          <a:latin typeface="Coptic1" pitchFamily="2" charset="0"/>
                          <a:cs typeface="Arial" pitchFamily="34" charset="0"/>
                        </a:rPr>
                        <a:t>ece~swpi</a:t>
                      </a:r>
                      <a:r>
                        <a:rPr kumimoji="0" lang="en-US" sz="32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 ainsi soit-il.</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آمين يكون.</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97368" name="Group 24"/>
          <p:cNvGraphicFramePr>
            <a:graphicFrameLocks noGrp="1"/>
          </p:cNvGraphicFramePr>
          <p:nvPr/>
        </p:nvGraphicFramePr>
        <p:xfrm>
          <a:off x="76200" y="114301"/>
          <a:ext cx="8991600" cy="412394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Il festoya avec les martyrs,</a:t>
                      </a:r>
                    </a:p>
                    <a:p>
                      <a:r>
                        <a:rPr lang="fr-FR" sz="2400" b="0" i="0" u="none" strike="noStrike" kern="1200" baseline="0" dirty="0">
                          <a:solidFill>
                            <a:schemeClr val="tx1"/>
                          </a:solidFill>
                          <a:latin typeface="+mn-lt"/>
                          <a:ea typeface="+mn-ea"/>
                          <a:cs typeface="+mn-cs"/>
                        </a:rPr>
                        <a:t>au royaume des cieux, il se</a:t>
                      </a:r>
                    </a:p>
                    <a:p>
                      <a:r>
                        <a:rPr lang="fr-FR" sz="2400" b="0" i="0" u="none" strike="noStrike" kern="1200" baseline="0" dirty="0">
                          <a:solidFill>
                            <a:schemeClr val="tx1"/>
                          </a:solidFill>
                          <a:latin typeface="+mn-lt"/>
                          <a:ea typeface="+mn-ea"/>
                          <a:cs typeface="+mn-cs"/>
                        </a:rPr>
                        <a:t>réjouit avec le Christ, dans</a:t>
                      </a:r>
                    </a:p>
                    <a:p>
                      <a:r>
                        <a:rPr lang="fr-FR" sz="2400" b="0" i="0" u="none" strike="noStrike" kern="1200" baseline="0" dirty="0">
                          <a:solidFill>
                            <a:schemeClr val="tx1"/>
                          </a:solidFill>
                          <a:latin typeface="+mn-lt"/>
                          <a:ea typeface="+mn-ea"/>
                          <a:cs typeface="+mn-cs"/>
                        </a:rPr>
                        <a:t>la cité des vivants.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وعيد مع الشهداء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ملكوت السموات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وفرح مع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كورة الأحياء.</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t~,wra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etonq</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59337986"/>
      </p:ext>
    </p:extLst>
  </p:cSld>
  <p:clrMapOvr>
    <a:masterClrMapping/>
  </p:clrMapOvr>
  <p:transition/>
</p:sld>
</file>

<file path=ppt/slides/slide1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99428" name="Group 36"/>
          <p:cNvGraphicFramePr>
            <a:graphicFrameLocks noGrp="1"/>
          </p:cNvGraphicFramePr>
          <p:nvPr/>
        </p:nvGraphicFramePr>
        <p:xfrm>
          <a:off x="76200" y="114301"/>
          <a:ext cx="8991600" cy="448970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504188">
                <a:tc>
                  <a:txBody>
                    <a:bodyPr/>
                    <a:lstStyle/>
                    <a:p>
                      <a:r>
                        <a:rPr lang="fr-FR" sz="2400" b="0" i="0" u="none" strike="noStrike" kern="1200" baseline="0" dirty="0">
                          <a:solidFill>
                            <a:schemeClr val="tx1"/>
                          </a:solidFill>
                          <a:latin typeface="+mn-lt"/>
                          <a:ea typeface="+mn-ea"/>
                          <a:cs typeface="+mn-cs"/>
                        </a:rPr>
                        <a:t>Aussi, nous t’exaltons en</a:t>
                      </a:r>
                    </a:p>
                    <a:p>
                      <a:r>
                        <a:rPr lang="fr-FR" sz="2400" b="0" i="0" u="none" strike="noStrike" kern="1200" baseline="0" dirty="0">
                          <a:solidFill>
                            <a:schemeClr val="tx1"/>
                          </a:solidFill>
                          <a:latin typeface="+mn-lt"/>
                          <a:ea typeface="+mn-ea"/>
                          <a:cs typeface="+mn-cs"/>
                        </a:rPr>
                        <a:t>disant avec le psalmiste</a:t>
                      </a:r>
                    </a:p>
                    <a:p>
                      <a:r>
                        <a:rPr lang="fr-FR" sz="2400" b="0" i="0" u="none" strike="noStrike" kern="1200" baseline="0" dirty="0">
                          <a:solidFill>
                            <a:schemeClr val="tx1"/>
                          </a:solidFill>
                          <a:latin typeface="+mn-lt"/>
                          <a:ea typeface="+mn-ea"/>
                          <a:cs typeface="+mn-cs"/>
                        </a:rPr>
                        <a:t>David: Tu es prêtre pour</a:t>
                      </a:r>
                    </a:p>
                    <a:p>
                      <a:r>
                        <a:rPr lang="fr-FR" sz="2400" b="0" i="0" u="none" strike="noStrike" kern="1200" baseline="0" dirty="0">
                          <a:solidFill>
                            <a:schemeClr val="tx1"/>
                          </a:solidFill>
                          <a:latin typeface="+mn-lt"/>
                          <a:ea typeface="+mn-ea"/>
                          <a:cs typeface="+mn-cs"/>
                        </a:rPr>
                        <a:t>toujours, selon l’ordre de</a:t>
                      </a:r>
                    </a:p>
                    <a:p>
                      <a:r>
                        <a:rPr lang="fr-FR" sz="2400" b="0" i="0" u="none" strike="noStrike" kern="1200" baseline="0" dirty="0">
                          <a:solidFill>
                            <a:schemeClr val="tx1"/>
                          </a:solidFill>
                          <a:latin typeface="+mn-lt"/>
                          <a:ea typeface="+mn-ea"/>
                          <a:cs typeface="+mn-cs"/>
                        </a:rPr>
                        <a:t>Melchisédech.</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لذلك نرفعك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مع المرنم داود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قائلين انك انت هو الكاهن الى الأبد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على رتبة </a:t>
                      </a:r>
                      <a:r>
                        <a:rPr kumimoji="0" lang="ar-SA" sz="2400" b="0" i="0" u="none" strike="noStrike" cap="none" normalizeH="0" baseline="0" dirty="0" err="1">
                          <a:ln>
                            <a:noFill/>
                          </a:ln>
                          <a:solidFill>
                            <a:schemeClr val="tx1"/>
                          </a:solidFill>
                          <a:effectLst/>
                          <a:latin typeface="Arial" charset="0"/>
                          <a:cs typeface="Arial" charset="0"/>
                        </a:rPr>
                        <a:t>ملشيصاداق</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Wcautoc</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pihumnodoc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t~taxic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m~Mel,icedek</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39743602"/>
      </p:ext>
    </p:extLst>
  </p:cSld>
  <p:clrMapOvr>
    <a:masterClrMapping/>
  </p:clrMapOvr>
  <p:transition/>
</p:sld>
</file>

<file path=ppt/slides/slide1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01463" name="Group 23"/>
          <p:cNvGraphicFramePr>
            <a:graphicFrameLocks noGrp="1"/>
          </p:cNvGraphicFramePr>
          <p:nvPr/>
        </p:nvGraphicFramePr>
        <p:xfrm>
          <a:off x="76200" y="114301"/>
          <a:ext cx="8991600" cy="448970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Par ses prières acceptées, ô</a:t>
                      </a:r>
                    </a:p>
                    <a:p>
                      <a:r>
                        <a:rPr lang="fr-FR" sz="2400" b="0" i="0" u="none" strike="noStrike" kern="1200" baseline="0" dirty="0">
                          <a:solidFill>
                            <a:schemeClr val="tx1"/>
                          </a:solidFill>
                          <a:latin typeface="+mn-lt"/>
                          <a:ea typeface="+mn-ea"/>
                          <a:cs typeface="+mn-cs"/>
                        </a:rPr>
                        <a:t>Christ notre Sauveur,</a:t>
                      </a:r>
                    </a:p>
                    <a:p>
                      <a:r>
                        <a:rPr lang="fr-FR" sz="2400" b="0" i="0" u="none" strike="noStrike" kern="1200" baseline="0" dirty="0">
                          <a:solidFill>
                            <a:schemeClr val="tx1"/>
                          </a:solidFill>
                          <a:latin typeface="+mn-lt"/>
                          <a:ea typeface="+mn-ea"/>
                          <a:cs typeface="+mn-cs"/>
                        </a:rPr>
                        <a:t>accorde nous Ta vraie paix,</a:t>
                      </a:r>
                    </a:p>
                    <a:p>
                      <a:r>
                        <a:rPr lang="fr-FR" sz="2400" b="0" i="0" u="none" strike="noStrike" kern="1200" baseline="0" dirty="0">
                          <a:solidFill>
                            <a:schemeClr val="tx1"/>
                          </a:solidFill>
                          <a:latin typeface="+mn-lt"/>
                          <a:ea typeface="+mn-ea"/>
                          <a:cs typeface="+mn-cs"/>
                        </a:rPr>
                        <a:t>et la rémission de nos</a:t>
                      </a:r>
                    </a:p>
                    <a:p>
                      <a:r>
                        <a:rPr lang="fr-FR" sz="2400" b="0" i="0" u="none" strike="noStrike" kern="1200" baseline="0" dirty="0">
                          <a:solidFill>
                            <a:schemeClr val="tx1"/>
                          </a:solidFill>
                          <a:latin typeface="+mn-lt"/>
                          <a:ea typeface="+mn-ea"/>
                          <a:cs typeface="+mn-cs"/>
                        </a:rPr>
                        <a:t>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بصلواته المقبولة أيها المسيح الهنا مخلصنا امنحنا سلامك </a:t>
                      </a:r>
                      <a:r>
                        <a:rPr kumimoji="0" lang="ar-SA" sz="2400" b="0" i="0" u="none" strike="noStrike" cap="none" normalizeH="0" baseline="0" dirty="0" err="1">
                          <a:ln>
                            <a:noFill/>
                          </a:ln>
                          <a:solidFill>
                            <a:schemeClr val="tx1"/>
                          </a:solidFill>
                          <a:effectLst/>
                          <a:latin typeface="Arial" charset="0"/>
                          <a:cs typeface="Arial" charset="0"/>
                        </a:rPr>
                        <a:t>الحقيقى</a:t>
                      </a:r>
                      <a:r>
                        <a:rPr kumimoji="0" lang="ar-SA" sz="2400" b="0" i="0" u="none" strike="noStrike" cap="none" normalizeH="0" baseline="0" dirty="0">
                          <a:ln>
                            <a:noFill/>
                          </a:ln>
                          <a:solidFill>
                            <a:schemeClr val="tx1"/>
                          </a:solidFill>
                          <a:effectLst/>
                          <a:latin typeface="Arial" charset="0"/>
                          <a:cs typeface="Arial" charset="0"/>
                        </a:rPr>
                        <a:t> ومغفرة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nefeu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eus</a:t>
                      </a:r>
                      <a:r>
                        <a:rPr kumimoji="0" lang="en-US" sz="3600" b="0" i="0" u="none" strike="noStrike" cap="none" normalizeH="0" baseline="0" dirty="0">
                          <a:ln>
                            <a:noFill/>
                          </a:ln>
                          <a:solidFill>
                            <a:srgbClr val="FFFF00"/>
                          </a:solidFill>
                          <a:effectLst/>
                          <a:latin typeface="Coptic1" pitchFamily="2" charset="0"/>
                          <a:cs typeface="Arial" charset="0"/>
                        </a:rPr>
                        <a:t>/p:</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Pencwt</a:t>
                      </a:r>
                      <a:r>
                        <a:rPr kumimoji="0" lang="en-US" sz="36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n~tekhir</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26043588"/>
      </p:ext>
    </p:extLst>
  </p:cSld>
  <p:clrMapOvr>
    <a:masterClrMapping/>
  </p:clrMapOvr>
  <p:transition/>
</p:sld>
</file>

<file path=ppt/slides/slide1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03511" name="Group 23"/>
          <p:cNvGraphicFramePr>
            <a:graphicFrameLocks noGrp="1"/>
          </p:cNvGraphicFramePr>
          <p:nvPr/>
        </p:nvGraphicFramePr>
        <p:xfrm>
          <a:off x="76200" y="114301"/>
          <a:ext cx="8991600" cy="448970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le persévérant</a:t>
                      </a:r>
                    </a:p>
                    <a:p>
                      <a:r>
                        <a:rPr lang="fr-FR" sz="2400" b="0" i="0" u="none" strike="noStrike" kern="1200" baseline="0" dirty="0">
                          <a:solidFill>
                            <a:schemeClr val="tx1"/>
                          </a:solidFill>
                          <a:latin typeface="+mn-lt"/>
                          <a:ea typeface="+mn-ea"/>
                          <a:cs typeface="+mn-cs"/>
                        </a:rPr>
                        <a:t>martyr,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Sarapamoun</a:t>
                      </a:r>
                      <a:endParaRPr lang="fr-FR" sz="2400" b="0" i="0" u="none" strike="noStrike" kern="1200" baseline="0" dirty="0">
                        <a:solidFill>
                          <a:schemeClr val="tx1"/>
                        </a:solidFill>
                        <a:latin typeface="+mn-lt"/>
                        <a:ea typeface="+mn-ea"/>
                        <a:cs typeface="+mn-cs"/>
                      </a:endParaRPr>
                    </a:p>
                    <a:p>
                      <a:r>
                        <a:rPr lang="fr-FR" sz="2400" b="0" i="0" u="none" strike="noStrike" kern="1200" baseline="0" dirty="0">
                          <a:solidFill>
                            <a:schemeClr val="tx1"/>
                          </a:solidFill>
                          <a:latin typeface="+mn-lt"/>
                          <a:ea typeface="+mn-ea"/>
                          <a:cs typeface="+mn-cs"/>
                        </a:rPr>
                        <a:t>l’évêque,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عنا أيها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الشهيد المجاهد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أنبا صرابامون الأسقف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Carapamwn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pie~pickopoc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70EA7B09-39C6-4389-BCCE-27880E0A53F9}"/>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A7F8B208-49F3-4A08-851F-3ED098E74843}"/>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248287056"/>
      </p:ext>
    </p:extLst>
  </p:cSld>
  <p:clrMapOvr>
    <a:masterClrMapping/>
  </p:clrMapOvr>
  <p:transition/>
</p:sld>
</file>

<file path=ppt/slides/slide1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05576" name="Group 40"/>
          <p:cNvGraphicFramePr>
            <a:graphicFrameLocks noGrp="1"/>
          </p:cNvGraphicFramePr>
          <p:nvPr/>
        </p:nvGraphicFramePr>
        <p:xfrm>
          <a:off x="0" y="800100"/>
          <a:ext cx="9144000" cy="4123944"/>
        </p:xfrm>
        <a:graphic>
          <a:graphicData uri="http://schemas.openxmlformats.org/drawingml/2006/table">
            <a:tbl>
              <a:tblPr/>
              <a:tblGrid>
                <a:gridCol w="4959458">
                  <a:extLst>
                    <a:ext uri="{9D8B030D-6E8A-4147-A177-3AD203B41FA5}">
                      <a16:colId xmlns:a16="http://schemas.microsoft.com/office/drawing/2014/main" val="20000"/>
                    </a:ext>
                  </a:extLst>
                </a:gridCol>
                <a:gridCol w="4184542">
                  <a:extLst>
                    <a:ext uri="{9D8B030D-6E8A-4147-A177-3AD203B41FA5}">
                      <a16:colId xmlns:a16="http://schemas.microsoft.com/office/drawing/2014/main" val="20001"/>
                    </a:ext>
                  </a:extLst>
                </a:gridCol>
              </a:tblGrid>
              <a:tr h="1371600">
                <a:tc>
                  <a:txBody>
                    <a:bodyPr/>
                    <a:lstStyle/>
                    <a:p>
                      <a:r>
                        <a:rPr lang="fr-FR" sz="2400" b="0" i="0" u="none" strike="noStrike" kern="1200" baseline="0" dirty="0" err="1">
                          <a:solidFill>
                            <a:schemeClr val="tx1"/>
                          </a:solidFill>
                          <a:latin typeface="+mn-lt"/>
                          <a:ea typeface="+mn-ea"/>
                          <a:cs typeface="+mn-cs"/>
                        </a:rPr>
                        <a:t>Apakir</a:t>
                      </a:r>
                      <a:r>
                        <a:rPr lang="fr-FR" sz="2400" b="0" i="0" u="none" strike="noStrike" kern="1200" baseline="0" dirty="0">
                          <a:solidFill>
                            <a:schemeClr val="tx1"/>
                          </a:solidFill>
                          <a:latin typeface="+mn-lt"/>
                          <a:ea typeface="+mn-ea"/>
                          <a:cs typeface="+mn-cs"/>
                        </a:rPr>
                        <a:t> et Jean son frère,</a:t>
                      </a:r>
                    </a:p>
                    <a:p>
                      <a:r>
                        <a:rPr lang="fr-FR" sz="2400" b="0" i="0" u="none" strike="noStrike" kern="1200" baseline="0" dirty="0">
                          <a:solidFill>
                            <a:schemeClr val="tx1"/>
                          </a:solidFill>
                          <a:latin typeface="+mn-lt"/>
                          <a:ea typeface="+mn-ea"/>
                          <a:cs typeface="+mn-cs"/>
                        </a:rPr>
                        <a:t>avec deux </a:t>
                      </a:r>
                      <a:r>
                        <a:rPr lang="fr-FR" sz="2400" b="0" i="0" u="none" strike="noStrike" kern="1200" baseline="0" dirty="0" err="1">
                          <a:solidFill>
                            <a:schemeClr val="tx1"/>
                          </a:solidFill>
                          <a:latin typeface="+mn-lt"/>
                          <a:ea typeface="+mn-ea"/>
                          <a:cs typeface="+mn-cs"/>
                        </a:rPr>
                        <a:t>soeurs</a:t>
                      </a:r>
                      <a:r>
                        <a:rPr lang="fr-FR" sz="2400" b="0" i="0" u="none" strike="noStrike" kern="1200" baseline="0" dirty="0">
                          <a:solidFill>
                            <a:schemeClr val="tx1"/>
                          </a:solidFill>
                          <a:latin typeface="+mn-lt"/>
                          <a:ea typeface="+mn-ea"/>
                          <a:cs typeface="+mn-cs"/>
                        </a:rPr>
                        <a:t> bénies,</a:t>
                      </a:r>
                    </a:p>
                    <a:p>
                      <a:r>
                        <a:rPr lang="fr-FR" sz="2400" b="0" i="0" u="none" strike="noStrike" kern="1200" baseline="0" dirty="0">
                          <a:solidFill>
                            <a:schemeClr val="tx1"/>
                          </a:solidFill>
                          <a:latin typeface="+mn-lt"/>
                          <a:ea typeface="+mn-ea"/>
                          <a:cs typeface="+mn-cs"/>
                        </a:rPr>
                        <a:t>soldats du Christ, ils</a:t>
                      </a:r>
                    </a:p>
                    <a:p>
                      <a:r>
                        <a:rPr lang="fr-FR" sz="2400" b="0" i="0" u="none" strike="noStrike" kern="1200" baseline="0" dirty="0">
                          <a:solidFill>
                            <a:schemeClr val="tx1"/>
                          </a:solidFill>
                          <a:latin typeface="+mn-lt"/>
                          <a:ea typeface="+mn-ea"/>
                          <a:cs typeface="+mn-cs"/>
                        </a:rPr>
                        <a:t>L’aimaient beaucoup.</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أباكير</a:t>
                      </a:r>
                      <a:r>
                        <a:rPr kumimoji="0" lang="ar-SA" sz="2400" b="0" i="0" u="none" strike="noStrike" cap="none" normalizeH="0" baseline="0" dirty="0">
                          <a:ln>
                            <a:noFill/>
                          </a:ln>
                          <a:solidFill>
                            <a:schemeClr val="tx1"/>
                          </a:solidFill>
                          <a:effectLst/>
                          <a:latin typeface="Arial" charset="0"/>
                          <a:cs typeface="Arial" charset="0"/>
                        </a:rPr>
                        <a:t> ويوحنا أخوه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مع أختين مباركتين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جنود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كانوا يحبونه جدا.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Apakir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pefcon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cwni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euc~marwout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nimatoi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naumei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e~masw</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505562" name="Group 26"/>
          <p:cNvGraphicFramePr>
            <a:graphicFrameLocks noGrp="1"/>
          </p:cNvGraphicFramePr>
          <p:nvPr/>
        </p:nvGraphicFramePr>
        <p:xfrm>
          <a:off x="1638300" y="69557"/>
          <a:ext cx="6019800" cy="672084"/>
        </p:xfrm>
        <a:graphic>
          <a:graphicData uri="http://schemas.openxmlformats.org/drawingml/2006/table">
            <a:tbl>
              <a:tblPr>
                <a:tableStyleId>{2D5ABB26-0587-4C30-8999-92F81FD0307C}</a:tableStyleId>
              </a:tblPr>
              <a:tblGrid>
                <a:gridCol w="6019800">
                  <a:extLst>
                    <a:ext uri="{9D8B030D-6E8A-4147-A177-3AD203B41FA5}">
                      <a16:colId xmlns:a16="http://schemas.microsoft.com/office/drawing/2014/main" val="20000"/>
                    </a:ext>
                  </a:extLst>
                </a:gridCol>
              </a:tblGrid>
              <a:tr h="67208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a:t>
                      </a:r>
                      <a:r>
                        <a:rPr kumimoji="0" lang="fr-FR" sz="1800" u="none" strike="noStrike" cap="none" normalizeH="0" baseline="0" dirty="0">
                          <a:ln>
                            <a:noFill/>
                          </a:ln>
                          <a:effectLst/>
                        </a:rPr>
                        <a:t>pour les saints </a:t>
                      </a:r>
                      <a:r>
                        <a:rPr kumimoji="0" lang="fr-FR" sz="1800" u="none" strike="noStrike" cap="none" normalizeH="0" baseline="0" dirty="0" err="1">
                          <a:ln>
                            <a:noFill/>
                          </a:ln>
                          <a:effectLst/>
                        </a:rPr>
                        <a:t>Apakir</a:t>
                      </a:r>
                      <a:r>
                        <a:rPr kumimoji="0" lang="fr-FR" sz="1800" u="none" strike="noStrike" cap="none" normalizeH="0" baseline="0" dirty="0">
                          <a:ln>
                            <a:noFill/>
                          </a:ln>
                          <a:effectLst/>
                        </a:rPr>
                        <a:t> et Jean</a:t>
                      </a:r>
                      <a:endParaRPr kumimoji="0" lang="en-US" sz="18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err="1">
                          <a:ln>
                            <a:noFill/>
                          </a:ln>
                          <a:effectLst/>
                        </a:rPr>
                        <a:t>أباكير</a:t>
                      </a:r>
                      <a:r>
                        <a:rPr kumimoji="0" lang="ar-SA" sz="1800" u="none" strike="noStrike" cap="none" normalizeH="0" baseline="0" dirty="0">
                          <a:ln>
                            <a:noFill/>
                          </a:ln>
                          <a:effectLst/>
                        </a:rPr>
                        <a:t> ويوحنا أخوه </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87F82346-407B-4064-BF59-C278FE12B11A}"/>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951686036"/>
      </p:ext>
    </p:extLst>
  </p:cSld>
  <p:clrMapOvr>
    <a:masterClrMapping/>
  </p:clrMapOvr>
  <p:transition/>
</p:sld>
</file>

<file path=ppt/slides/slide1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07608" name="Group 24"/>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Ils renoncèrent au</a:t>
                      </a:r>
                    </a:p>
                    <a:p>
                      <a:r>
                        <a:rPr lang="fr-FR" sz="2400" b="0" i="0" u="none" strike="noStrike" kern="1200" baseline="0" dirty="0">
                          <a:solidFill>
                            <a:schemeClr val="tx1"/>
                          </a:solidFill>
                          <a:latin typeface="+mn-lt"/>
                          <a:ea typeface="+mn-ea"/>
                          <a:cs typeface="+mn-cs"/>
                        </a:rPr>
                        <a:t>monde entier, et en tous</a:t>
                      </a:r>
                    </a:p>
                    <a:p>
                      <a:r>
                        <a:rPr lang="fr-FR" sz="2400" b="0" i="0" u="none" strike="noStrike" kern="1200" baseline="0" dirty="0">
                          <a:solidFill>
                            <a:schemeClr val="tx1"/>
                          </a:solidFill>
                          <a:latin typeface="+mn-lt"/>
                          <a:ea typeface="+mn-ea"/>
                          <a:cs typeface="+mn-cs"/>
                        </a:rPr>
                        <a:t>ses biens, pour leur fidèle</a:t>
                      </a:r>
                    </a:p>
                    <a:p>
                      <a:r>
                        <a:rPr lang="fr-FR" sz="2400" b="0" i="0" u="none" strike="noStrike" kern="1200" baseline="0" dirty="0">
                          <a:solidFill>
                            <a:schemeClr val="tx1"/>
                          </a:solidFill>
                          <a:latin typeface="+mn-lt"/>
                          <a:ea typeface="+mn-ea"/>
                          <a:cs typeface="+mn-cs"/>
                        </a:rPr>
                        <a:t>amour, et leur foi en</a:t>
                      </a:r>
                    </a:p>
                    <a:p>
                      <a:r>
                        <a:rPr lang="fr-FR" sz="2400" b="0" i="0" u="none" strike="noStrike" kern="1200" baseline="0" dirty="0">
                          <a:solidFill>
                            <a:schemeClr val="tx1"/>
                          </a:solidFill>
                          <a:latin typeface="+mn-lt"/>
                          <a:ea typeface="+mn-ea"/>
                          <a:cs typeface="+mn-cs"/>
                        </a:rPr>
                        <a:t>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أبغضوا العالم كله ومقتنياته وكل ما فيه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محبتهم الصادقة وايمانهم بالمسيح.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m~pikocmoc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nef,r</a:t>
                      </a:r>
                      <a:r>
                        <a:rPr kumimoji="0" lang="en-US" sz="3600" b="0" i="0" u="none" strike="noStrike" cap="none" normalizeH="0" baseline="0" dirty="0">
                          <a:ln>
                            <a:noFill/>
                          </a:ln>
                          <a:solidFill>
                            <a:srgbClr val="FFFF00"/>
                          </a:solidFill>
                          <a:effectLst/>
                          <a:latin typeface="Coptic1" pitchFamily="2" charset="0"/>
                          <a:cs typeface="Arial" charset="0"/>
                        </a:rPr>
                        <a:t>/ma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touagap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etenhot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59874837"/>
      </p:ext>
    </p:extLst>
  </p:cSld>
  <p:clrMapOvr>
    <a:masterClrMapping/>
  </p:clrMapOvr>
  <p:transition/>
</p:sld>
</file>

<file path=ppt/slides/slide1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09655" name="Group 23"/>
          <p:cNvGraphicFramePr>
            <a:graphicFrameLocks noGrp="1"/>
          </p:cNvGraphicFramePr>
          <p:nvPr/>
        </p:nvGraphicFramePr>
        <p:xfrm>
          <a:off x="76200" y="114301"/>
          <a:ext cx="8991600" cy="407822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Ils souffrirent physiquement, </a:t>
                      </a:r>
                    </a:p>
                    <a:p>
                      <a:r>
                        <a:rPr lang="fr-FR" sz="2400" b="0" i="0" u="none" strike="noStrike" kern="1200" baseline="0" dirty="0">
                          <a:solidFill>
                            <a:schemeClr val="tx1"/>
                          </a:solidFill>
                          <a:latin typeface="+mn-lt"/>
                          <a:ea typeface="+mn-ea"/>
                          <a:cs typeface="+mn-cs"/>
                        </a:rPr>
                        <a:t>de grandes tortures, pour la foi dans le</a:t>
                      </a:r>
                    </a:p>
                    <a:p>
                      <a:r>
                        <a:rPr lang="fr-FR" sz="2400" b="0" i="0" u="none" strike="noStrike" kern="1200" baseline="0" dirty="0">
                          <a:solidFill>
                            <a:schemeClr val="tx1"/>
                          </a:solidFill>
                          <a:latin typeface="+mn-lt"/>
                          <a:ea typeface="+mn-ea"/>
                          <a:cs typeface="+mn-cs"/>
                        </a:rPr>
                        <a:t>Christ qui n’ont jamais abandonnée.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تألموا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أجسادهم بعذابات عظيمة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الايمان بالمسيح ولم يتخلوا عنها.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Ausepm~kah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noucwma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m~bacanoc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tou,au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67377382"/>
      </p:ext>
    </p:extLst>
  </p:cSld>
  <p:clrMapOvr>
    <a:masterClrMapping/>
  </p:clrMapOvr>
  <p:transition/>
</p:sld>
</file>

<file path=ppt/slides/slide1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11701" name="Group 21"/>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Ils reçurent les</a:t>
                      </a:r>
                    </a:p>
                    <a:p>
                      <a:r>
                        <a:rPr lang="fr-FR" sz="2400" b="0" i="0" u="none" strike="noStrike" kern="1200" baseline="0" dirty="0">
                          <a:solidFill>
                            <a:schemeClr val="tx1"/>
                          </a:solidFill>
                          <a:latin typeface="+mn-lt"/>
                          <a:ea typeface="+mn-ea"/>
                          <a:cs typeface="+mn-cs"/>
                        </a:rPr>
                        <a:t>couronnes non périssables,</a:t>
                      </a:r>
                    </a:p>
                    <a:p>
                      <a:r>
                        <a:rPr lang="fr-FR" sz="2400" b="0" i="0" u="none" strike="noStrike" kern="1200" baseline="0" dirty="0">
                          <a:solidFill>
                            <a:schemeClr val="tx1"/>
                          </a:solidFill>
                          <a:latin typeface="+mn-lt"/>
                          <a:ea typeface="+mn-ea"/>
                          <a:cs typeface="+mn-cs"/>
                        </a:rPr>
                        <a:t>des martyrs, et festoyèrent</a:t>
                      </a:r>
                    </a:p>
                    <a:p>
                      <a:r>
                        <a:rPr lang="fr-FR" sz="2400" b="0" i="0" u="none" strike="noStrike" kern="1200" baseline="0" dirty="0">
                          <a:solidFill>
                            <a:schemeClr val="tx1"/>
                          </a:solidFill>
                          <a:latin typeface="+mn-lt"/>
                          <a:ea typeface="+mn-ea"/>
                          <a:cs typeface="+mn-cs"/>
                        </a:rPr>
                        <a:t>avec tous les saints, dans la</a:t>
                      </a:r>
                    </a:p>
                    <a:p>
                      <a:r>
                        <a:rPr lang="fr-FR" sz="2400" b="0" i="0" u="none" strike="noStrike" kern="1200" baseline="0" dirty="0">
                          <a:solidFill>
                            <a:schemeClr val="tx1"/>
                          </a:solidFill>
                          <a:latin typeface="+mn-lt"/>
                          <a:ea typeface="+mn-ea"/>
                          <a:cs typeface="+mn-cs"/>
                        </a:rPr>
                        <a:t>cité des vivants.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فنالوا اكاليلا غير مضمحلة </a:t>
                      </a: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للشهادة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وعيدوا مع جميع القديسين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كورة الأحياء.</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Au[</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n~atlwm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auersai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t~,wra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tonq</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93716306"/>
      </p:ext>
    </p:extLst>
  </p:cSld>
  <p:clrMapOvr>
    <a:masterClrMapping/>
  </p:clrMapOvr>
  <p:transition/>
</p:sld>
</file>

<file path=ppt/slides/slide1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13751" name="Group 23"/>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Salut aux deux saints</a:t>
                      </a:r>
                    </a:p>
                    <a:p>
                      <a:r>
                        <a:rPr lang="fr-FR" sz="2400" b="0" i="0" u="none" strike="noStrike" kern="1200" baseline="0" dirty="0">
                          <a:solidFill>
                            <a:schemeClr val="tx1"/>
                          </a:solidFill>
                          <a:latin typeface="+mn-lt"/>
                          <a:ea typeface="+mn-ea"/>
                          <a:cs typeface="+mn-cs"/>
                        </a:rPr>
                        <a:t>frères, </a:t>
                      </a:r>
                      <a:r>
                        <a:rPr lang="fr-FR" sz="2400" b="0" i="0" u="none" strike="noStrike" kern="1200" baseline="0" dirty="0" err="1">
                          <a:solidFill>
                            <a:schemeClr val="tx1"/>
                          </a:solidFill>
                          <a:latin typeface="+mn-lt"/>
                          <a:ea typeface="+mn-ea"/>
                          <a:cs typeface="+mn-cs"/>
                        </a:rPr>
                        <a:t>Apakir</a:t>
                      </a:r>
                      <a:r>
                        <a:rPr lang="fr-FR" sz="2400" b="0" i="0" u="none" strike="noStrike" kern="1200" baseline="0" dirty="0">
                          <a:solidFill>
                            <a:schemeClr val="tx1"/>
                          </a:solidFill>
                          <a:latin typeface="+mn-lt"/>
                          <a:ea typeface="+mn-ea"/>
                          <a:cs typeface="+mn-cs"/>
                        </a:rPr>
                        <a:t> et Jean son</a:t>
                      </a:r>
                    </a:p>
                    <a:p>
                      <a:r>
                        <a:rPr lang="fr-FR" sz="2400" b="0" i="0" u="none" strike="noStrike" kern="1200" baseline="0" dirty="0">
                          <a:solidFill>
                            <a:schemeClr val="tx1"/>
                          </a:solidFill>
                          <a:latin typeface="+mn-lt"/>
                          <a:ea typeface="+mn-ea"/>
                          <a:cs typeface="+mn-cs"/>
                        </a:rPr>
                        <a:t>frère, salut aux deux</a:t>
                      </a:r>
                    </a:p>
                    <a:p>
                      <a:r>
                        <a:rPr lang="fr-FR" sz="2400" b="0" i="0" u="none" strike="noStrike" kern="1200" baseline="0" dirty="0">
                          <a:solidFill>
                            <a:schemeClr val="tx1"/>
                          </a:solidFill>
                          <a:latin typeface="+mn-lt"/>
                          <a:ea typeface="+mn-ea"/>
                          <a:cs typeface="+mn-cs"/>
                        </a:rPr>
                        <a:t>martyrs et médecins</a:t>
                      </a:r>
                    </a:p>
                    <a:p>
                      <a:r>
                        <a:rPr lang="fr-FR" sz="2400" b="0" i="0" u="none" strike="noStrike" kern="1200" baseline="0" dirty="0">
                          <a:solidFill>
                            <a:schemeClr val="tx1"/>
                          </a:solidFill>
                          <a:latin typeface="+mn-lt"/>
                          <a:ea typeface="+mn-ea"/>
                          <a:cs typeface="+mn-cs"/>
                        </a:rPr>
                        <a:t>spirituels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للأخوين القديسين </a:t>
                      </a:r>
                      <a:r>
                        <a:rPr kumimoji="0" lang="ar-SA" sz="2400" b="0" i="0" u="none" strike="noStrike" cap="none" normalizeH="0" baseline="0" dirty="0" err="1">
                          <a:ln>
                            <a:noFill/>
                          </a:ln>
                          <a:solidFill>
                            <a:schemeClr val="tx1"/>
                          </a:solidFill>
                          <a:effectLst/>
                          <a:latin typeface="Arial" charset="0"/>
                          <a:cs typeface="Arial" charset="0"/>
                        </a:rPr>
                        <a:t>أباكير</a:t>
                      </a:r>
                      <a:r>
                        <a:rPr kumimoji="0" lang="ar-SA" sz="2400" b="0" i="0" u="none" strike="noStrike" cap="none" normalizeH="0" baseline="0" dirty="0">
                          <a:ln>
                            <a:noFill/>
                          </a:ln>
                          <a:solidFill>
                            <a:schemeClr val="tx1"/>
                          </a:solidFill>
                          <a:effectLst/>
                          <a:latin typeface="Arial" charset="0"/>
                          <a:cs typeface="Arial" charset="0"/>
                        </a:rPr>
                        <a:t> ويوحنا أخيه السلام للشهيدين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الطبيبين الروحيين.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picon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Apakir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pefcon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pic~nau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m~p~neumatikon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84248813"/>
      </p:ext>
    </p:extLst>
  </p:cSld>
  <p:clrMapOvr>
    <a:masterClrMapping/>
  </p:clrMapOvr>
  <p:transition/>
</p:sld>
</file>

<file path=ppt/slides/slide1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15797" name="Group 21"/>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Implorez le Seigneur pour nous, les</a:t>
                      </a:r>
                    </a:p>
                    <a:p>
                      <a:r>
                        <a:rPr lang="fr-FR" sz="2400" b="0" i="0" u="none" strike="noStrike" kern="1200" baseline="0" dirty="0">
                          <a:solidFill>
                            <a:schemeClr val="tx1"/>
                          </a:solidFill>
                          <a:latin typeface="+mn-lt"/>
                          <a:ea typeface="+mn-ea"/>
                          <a:cs typeface="+mn-cs"/>
                        </a:rPr>
                        <a:t>persévérants martyrs,</a:t>
                      </a:r>
                    </a:p>
                    <a:p>
                      <a:r>
                        <a:rPr lang="fr-FR" sz="2400" b="0" i="0" u="none" strike="noStrike" kern="1200" baseline="0" dirty="0" err="1">
                          <a:solidFill>
                            <a:schemeClr val="tx1"/>
                          </a:solidFill>
                          <a:latin typeface="+mn-lt"/>
                          <a:ea typeface="+mn-ea"/>
                          <a:cs typeface="+mn-cs"/>
                        </a:rPr>
                        <a:t>Apakir</a:t>
                      </a:r>
                      <a:r>
                        <a:rPr lang="fr-FR" sz="2400" b="0" i="0" u="none" strike="noStrike" kern="1200" baseline="0" dirty="0">
                          <a:solidFill>
                            <a:schemeClr val="tx1"/>
                          </a:solidFill>
                          <a:latin typeface="+mn-lt"/>
                          <a:ea typeface="+mn-ea"/>
                          <a:cs typeface="+mn-cs"/>
                        </a:rPr>
                        <a:t> et Jean son frère,</a:t>
                      </a:r>
                    </a:p>
                    <a:p>
                      <a:r>
                        <a:rPr lang="fr-FR" sz="2400" b="0" i="0" u="none" strike="noStrike" kern="1200" baseline="0" dirty="0">
                          <a:solidFill>
                            <a:schemeClr val="tx1"/>
                          </a:solidFill>
                          <a:latin typeface="+mn-lt"/>
                          <a:ea typeface="+mn-ea"/>
                          <a:cs typeface="+mn-cs"/>
                        </a:rPr>
                        <a:t>pour qu’Il nous pardonne</a:t>
                      </a:r>
                    </a:p>
                    <a:p>
                      <a:r>
                        <a:rPr lang="fr-FR" sz="2400" b="0" i="0" u="none" strike="noStrike" kern="1200" baseline="0" dirty="0">
                          <a:solidFill>
                            <a:schemeClr val="tx1"/>
                          </a:solidFill>
                          <a:latin typeface="+mn-lt"/>
                          <a:ea typeface="+mn-ea"/>
                          <a:cs typeface="+mn-cs"/>
                        </a:rPr>
                        <a:t>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أطلبا عنا أيها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الشهيدان المجاهدان </a:t>
                      </a:r>
                      <a:r>
                        <a:rPr kumimoji="0" lang="ar-SA" sz="2400" b="0" i="0" u="none" strike="noStrike" cap="none" normalizeH="0" baseline="0" dirty="0" err="1">
                          <a:ln>
                            <a:noFill/>
                          </a:ln>
                          <a:solidFill>
                            <a:schemeClr val="tx1"/>
                          </a:solidFill>
                          <a:effectLst/>
                          <a:latin typeface="Arial" charset="0"/>
                          <a:cs typeface="Arial" charset="0"/>
                        </a:rPr>
                        <a:t>أباكير</a:t>
                      </a:r>
                      <a:r>
                        <a:rPr kumimoji="0" lang="ar-SA" sz="2400" b="0" i="0" u="none" strike="noStrike" cap="none" normalizeH="0" baseline="0" dirty="0">
                          <a:ln>
                            <a:noFill/>
                          </a:ln>
                          <a:solidFill>
                            <a:schemeClr val="tx1"/>
                          </a:solidFill>
                          <a:effectLst/>
                          <a:latin typeface="Arial" charset="0"/>
                          <a:cs typeface="Arial" charset="0"/>
                        </a:rPr>
                        <a:t> ويوحنا أخوه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niaylovoroc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Apakir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pefcon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A2BD1AAA-CE5E-4135-A0BB-A78FA857B647}"/>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6810FD68-623B-4612-ABBE-AC5EFABEBCD3}"/>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88585060"/>
      </p:ext>
    </p:extLst>
  </p:cSld>
  <p:clrMapOvr>
    <a:masterClrMapping/>
  </p:clrMapOvr>
  <p:transition/>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609437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90">
            <a:extLst>
              <a:ext uri="{FF2B5EF4-FFF2-40B4-BE49-F238E27FC236}">
                <a16:creationId xmlns:a16="http://schemas.microsoft.com/office/drawing/2014/main" id="{98612B61-C5E8-491C-B67B-0D3AC3DFD9E2}"/>
              </a:ext>
            </a:extLst>
          </p:cNvPr>
          <p:cNvGraphicFramePr>
            <a:graphicFrameLocks/>
          </p:cNvGraphicFramePr>
          <p:nvPr>
            <p:extLst>
              <p:ext uri="{D42A27DB-BD31-4B8C-83A1-F6EECF244321}">
                <p14:modId xmlns:p14="http://schemas.microsoft.com/office/powerpoint/2010/main" val="645936222"/>
              </p:ext>
            </p:extLst>
          </p:nvPr>
        </p:nvGraphicFramePr>
        <p:xfrm>
          <a:off x="1" y="0"/>
          <a:ext cx="9143999" cy="5207508"/>
        </p:xfrm>
        <a:graphic>
          <a:graphicData uri="http://schemas.openxmlformats.org/drawingml/2006/table">
            <a:tbl>
              <a:tblPr/>
              <a:tblGrid>
                <a:gridCol w="3249037">
                  <a:extLst>
                    <a:ext uri="{9D8B030D-6E8A-4147-A177-3AD203B41FA5}">
                      <a16:colId xmlns:a16="http://schemas.microsoft.com/office/drawing/2014/main" val="3002025102"/>
                    </a:ext>
                  </a:extLst>
                </a:gridCol>
                <a:gridCol w="3187135">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err="1">
                          <a:ln>
                            <a:noFill/>
                          </a:ln>
                          <a:solidFill>
                            <a:schemeClr val="tx1"/>
                          </a:solidFill>
                          <a:effectLst/>
                          <a:latin typeface="Coptic1" pitchFamily="2" charset="0"/>
                          <a:cs typeface="Arial" charset="0"/>
                        </a:rPr>
                        <a:t>Pouro</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n~te</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hir</a:t>
                      </a:r>
                      <a:r>
                        <a:rPr kumimoji="0" lang="fr-FR" sz="2600" b="0" i="0" u="none" strike="noStrike" cap="none" normalizeH="0" baseline="0" dirty="0">
                          <a:ln>
                            <a:noFill/>
                          </a:ln>
                          <a:solidFill>
                            <a:schemeClr val="tx1"/>
                          </a:solidFill>
                          <a:effectLst/>
                          <a:latin typeface="Coptic1" pitchFamily="2" charset="0"/>
                          <a:cs typeface="Arial" charset="0"/>
                        </a:rPr>
                        <a:t>/n/: moi nan </a:t>
                      </a:r>
                      <a:r>
                        <a:rPr kumimoji="0" lang="fr-FR" sz="2600" b="0" i="0" u="none" strike="noStrike" cap="none" normalizeH="0" baseline="0" dirty="0" err="1">
                          <a:ln>
                            <a:noFill/>
                          </a:ln>
                          <a:solidFill>
                            <a:schemeClr val="tx1"/>
                          </a:solidFill>
                          <a:effectLst/>
                          <a:latin typeface="Coptic1" pitchFamily="2" charset="0"/>
                          <a:cs typeface="Arial" charset="0"/>
                        </a:rPr>
                        <a:t>n~tekhir</a:t>
                      </a:r>
                      <a:r>
                        <a:rPr kumimoji="0" lang="fr-FR" sz="2600" b="0" i="0" u="none" strike="noStrike" cap="none" normalizeH="0" baseline="0" dirty="0">
                          <a:ln>
                            <a:noFill/>
                          </a:ln>
                          <a:solidFill>
                            <a:schemeClr val="tx1"/>
                          </a:solidFill>
                          <a:effectLst/>
                          <a:latin typeface="Coptic1" pitchFamily="2" charset="0"/>
                          <a:cs typeface="Arial" charset="0"/>
                        </a:rPr>
                        <a:t>/n/: </a:t>
                      </a:r>
                      <a:r>
                        <a:rPr kumimoji="0" lang="fr-FR" sz="2600" b="0" i="0" u="none" strike="noStrike" cap="none" normalizeH="0" baseline="0" dirty="0" err="1">
                          <a:ln>
                            <a:noFill/>
                          </a:ln>
                          <a:solidFill>
                            <a:schemeClr val="tx1"/>
                          </a:solidFill>
                          <a:effectLst/>
                          <a:latin typeface="Coptic1" pitchFamily="2" charset="0"/>
                          <a:cs typeface="Arial" charset="0"/>
                        </a:rPr>
                        <a:t>cemni</a:t>
                      </a:r>
                      <a:r>
                        <a:rPr kumimoji="0" lang="fr-FR" sz="2600" b="0" i="0" u="none" strike="noStrike" cap="none" normalizeH="0" baseline="0" dirty="0">
                          <a:ln>
                            <a:noFill/>
                          </a:ln>
                          <a:solidFill>
                            <a:schemeClr val="tx1"/>
                          </a:solidFill>
                          <a:effectLst/>
                          <a:latin typeface="Coptic1" pitchFamily="2" charset="0"/>
                          <a:cs typeface="Arial" charset="0"/>
                        </a:rPr>
                        <a:t> nan </a:t>
                      </a:r>
                      <a:r>
                        <a:rPr kumimoji="0" lang="fr-FR" sz="2600" b="0" i="0" u="none" strike="noStrike" cap="none" normalizeH="0" baseline="0" dirty="0" err="1">
                          <a:ln>
                            <a:noFill/>
                          </a:ln>
                          <a:solidFill>
                            <a:schemeClr val="tx1"/>
                          </a:solidFill>
                          <a:effectLst/>
                          <a:latin typeface="Coptic1" pitchFamily="2" charset="0"/>
                          <a:cs typeface="Arial" charset="0"/>
                        </a:rPr>
                        <a:t>n~tekhir</a:t>
                      </a:r>
                      <a:r>
                        <a:rPr kumimoji="0" lang="fr-FR" sz="2600" b="0" i="0" u="none" strike="noStrike" cap="none" normalizeH="0" baseline="0" dirty="0">
                          <a:ln>
                            <a:noFill/>
                          </a:ln>
                          <a:solidFill>
                            <a:schemeClr val="tx1"/>
                          </a:solidFill>
                          <a:effectLst/>
                          <a:latin typeface="Coptic1" pitchFamily="2" charset="0"/>
                          <a:cs typeface="Arial" charset="0"/>
                        </a:rPr>
                        <a:t>/n/: ,a </a:t>
                      </a:r>
                      <a:r>
                        <a:rPr kumimoji="0" lang="fr-FR" sz="2600" b="0" i="0" u="none" strike="noStrike" cap="none" normalizeH="0" baseline="0" dirty="0" err="1">
                          <a:ln>
                            <a:noFill/>
                          </a:ln>
                          <a:solidFill>
                            <a:schemeClr val="tx1"/>
                          </a:solidFill>
                          <a:effectLst/>
                          <a:latin typeface="Coptic1" pitchFamily="2" charset="0"/>
                          <a:cs typeface="Arial" charset="0"/>
                        </a:rPr>
                        <a:t>nennobi</a:t>
                      </a:r>
                      <a:r>
                        <a:rPr kumimoji="0" lang="fr-FR" sz="2600" b="0" i="0" u="none" strike="noStrike" cap="none" normalizeH="0" baseline="0" dirty="0">
                          <a:ln>
                            <a:noFill/>
                          </a:ln>
                          <a:solidFill>
                            <a:schemeClr val="tx1"/>
                          </a:solidFill>
                          <a:effectLst/>
                          <a:latin typeface="Coptic1" pitchFamily="2" charset="0"/>
                          <a:cs typeface="Arial" charset="0"/>
                        </a:rPr>
                        <a:t> nan </a:t>
                      </a:r>
                      <a:r>
                        <a:rPr kumimoji="0" lang="fr-FR" sz="2600" b="0" i="0" u="none" strike="noStrike" cap="none" normalizeH="0" baseline="0" dirty="0" err="1">
                          <a:ln>
                            <a:noFill/>
                          </a:ln>
                          <a:solidFill>
                            <a:schemeClr val="tx1"/>
                          </a:solidFill>
                          <a:effectLst/>
                          <a:latin typeface="Coptic1" pitchFamily="2" charset="0"/>
                          <a:cs typeface="Arial" charset="0"/>
                        </a:rPr>
                        <a:t>e~bol</a:t>
                      </a:r>
                      <a:r>
                        <a:rPr kumimoji="0" lang="fr-FR" sz="2600" b="0" i="0" u="none" strike="noStrike" cap="none" normalizeH="0" baseline="0" dirty="0">
                          <a:ln>
                            <a:noFill/>
                          </a:ln>
                          <a:solidFill>
                            <a:schemeClr val="tx1"/>
                          </a:solidFill>
                          <a:effectLst/>
                          <a:latin typeface="Coptic1" pitchFamily="2" charset="0"/>
                          <a:cs typeface="Arial" charset="0"/>
                        </a:rPr>
                        <a:t>. </a:t>
                      </a:r>
                      <a:r>
                        <a:rPr kumimoji="0" lang="pt-BR" sz="2600" b="0" i="0" u="none" strike="noStrike" cap="none" normalizeH="0" baseline="0" dirty="0">
                          <a:ln>
                            <a:noFill/>
                          </a:ln>
                          <a:solidFill>
                            <a:schemeClr val="tx1"/>
                          </a:solidFill>
                          <a:effectLst/>
                          <a:latin typeface="Coptic1" pitchFamily="2" charset="0"/>
                          <a:cs typeface="Arial" charset="0"/>
                        </a:rPr>
                        <a:t>Je ywk te ]jom nem piw~ou nem pic~mou nem pia~mahi sa e~neh: a~m/n. </a:t>
                      </a:r>
                      <a:r>
                        <a:rPr kumimoji="0" lang="fr-FR" sz="2600" b="0" i="0" u="none" strike="noStrike" cap="none" normalizeH="0" baseline="0" dirty="0" err="1">
                          <a:ln>
                            <a:noFill/>
                          </a:ln>
                          <a:solidFill>
                            <a:schemeClr val="tx1"/>
                          </a:solidFill>
                          <a:effectLst/>
                          <a:latin typeface="Coptic1" pitchFamily="2" charset="0"/>
                          <a:cs typeface="Arial" charset="0"/>
                        </a:rPr>
                        <a:t>Ariten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n~emp~sa</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n~joc</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qen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ouseph~mot</a:t>
                      </a:r>
                      <a:r>
                        <a:rPr kumimoji="0" lang="fr-FR"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algn="just"/>
                      <a:r>
                        <a:rPr lang="fr-FR" sz="2600" b="0" i="0" u="none" strike="noStrike" kern="1200" baseline="0" dirty="0">
                          <a:solidFill>
                            <a:schemeClr val="tx1"/>
                          </a:solidFill>
                          <a:latin typeface="+mn-lt"/>
                          <a:ea typeface="+mn-ea"/>
                          <a:cs typeface="+mn-cs"/>
                        </a:rPr>
                        <a:t>Ô Roi de la paix, donne-nous Ta paix, accorde-nous Ta paix et remets nos péchés. A toi la puissance, la gloire, la bénédiction et la magnificence éternellement amen! Rends nous dignes de dire en action de grâce:</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fr-FR" sz="2000" b="0" i="0" u="sng" strike="noStrike" cap="none" normalizeH="0" baseline="0" dirty="0">
                        <a:ln>
                          <a:noFill/>
                        </a:ln>
                        <a:solidFill>
                          <a:srgbClr val="FF9933"/>
                        </a:solidFill>
                        <a:effectLst/>
                        <a:latin typeface="Arial" charset="0"/>
                        <a:cs typeface="Times New Roman" pitchFamily="18" charset="0"/>
                      </a:endParaRPr>
                    </a:p>
                    <a:p>
                      <a:pPr algn="just" rtl="1"/>
                      <a:r>
                        <a:rPr lang="ar-EG" sz="3200" b="0" i="0" u="none" strike="noStrike" kern="1200" baseline="0" dirty="0" err="1">
                          <a:solidFill>
                            <a:schemeClr val="tx1"/>
                          </a:solidFill>
                          <a:latin typeface="+mn-lt"/>
                          <a:ea typeface="+mn-ea"/>
                          <a:cs typeface="+mn-cs"/>
                        </a:rPr>
                        <a:t>ياملك</a:t>
                      </a:r>
                      <a:r>
                        <a:rPr lang="ar-EG" sz="3200" b="0" i="0" u="none" strike="noStrike" kern="1200" baseline="0" dirty="0">
                          <a:solidFill>
                            <a:schemeClr val="tx1"/>
                          </a:solidFill>
                          <a:latin typeface="+mn-lt"/>
                          <a:ea typeface="+mn-ea"/>
                          <a:cs typeface="+mn-cs"/>
                        </a:rPr>
                        <a:t> السلام أعطنا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سلامك قرر لنا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سلامك: وأغفر لنا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خطايانا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لأن لك القوة والمجد</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والبركة والعزة الى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الأبد آمين</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إجعلنا</a:t>
                      </a:r>
                      <a:r>
                        <a:rPr lang="ar-EG" sz="3200" b="0" i="0" u="none" strike="noStrike" kern="1200" baseline="0" dirty="0">
                          <a:solidFill>
                            <a:schemeClr val="tx1"/>
                          </a:solidFill>
                          <a:latin typeface="+mn-lt"/>
                          <a:ea typeface="+mn-ea"/>
                          <a:cs typeface="+mn-cs"/>
                        </a:rPr>
                        <a:t> مستحقين أن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نقول بشكر:</a:t>
                      </a:r>
                      <a:endParaRPr lang="fr-FR" sz="3200" b="0" i="0" u="none" strike="noStrike" kern="1200" baseline="0" dirty="0">
                        <a:solidFill>
                          <a:schemeClr val="tx1"/>
                        </a:solidFill>
                        <a:latin typeface="+mn-lt"/>
                        <a:ea typeface="+mn-ea"/>
                        <a:cs typeface="+mn-cs"/>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1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17867" name="Group 43"/>
          <p:cNvGraphicFramePr>
            <a:graphicFrameLocks noGrp="1"/>
          </p:cNvGraphicFramePr>
          <p:nvPr/>
        </p:nvGraphicFramePr>
        <p:xfrm>
          <a:off x="0" y="800100"/>
          <a:ext cx="9144000" cy="4123944"/>
        </p:xfrm>
        <a:graphic>
          <a:graphicData uri="http://schemas.openxmlformats.org/drawingml/2006/table">
            <a:tbl>
              <a:tblPr/>
              <a:tblGrid>
                <a:gridCol w="4959458">
                  <a:extLst>
                    <a:ext uri="{9D8B030D-6E8A-4147-A177-3AD203B41FA5}">
                      <a16:colId xmlns:a16="http://schemas.microsoft.com/office/drawing/2014/main" val="20000"/>
                    </a:ext>
                  </a:extLst>
                </a:gridCol>
                <a:gridCol w="4184542">
                  <a:extLst>
                    <a:ext uri="{9D8B030D-6E8A-4147-A177-3AD203B41FA5}">
                      <a16:colId xmlns:a16="http://schemas.microsoft.com/office/drawing/2014/main" val="20001"/>
                    </a:ext>
                  </a:extLst>
                </a:gridCol>
              </a:tblGrid>
              <a:tr h="1303735">
                <a:tc>
                  <a:txBody>
                    <a:bodyPr/>
                    <a:lstStyle/>
                    <a:p>
                      <a:r>
                        <a:rPr lang="fr-FR" sz="2400" b="0" i="0" u="none" strike="noStrike" kern="1200" baseline="0" dirty="0">
                          <a:solidFill>
                            <a:schemeClr val="tx1"/>
                          </a:solidFill>
                          <a:latin typeface="+mn-lt"/>
                          <a:ea typeface="+mn-ea"/>
                          <a:cs typeface="+mn-cs"/>
                        </a:rPr>
                        <a:t>Dis-moi où vas-tu, mon fils</a:t>
                      </a:r>
                    </a:p>
                    <a:p>
                      <a:r>
                        <a:rPr lang="fr-FR" sz="2400" b="0" i="0" u="none" strike="noStrike" kern="1200" baseline="0" dirty="0">
                          <a:solidFill>
                            <a:schemeClr val="tx1"/>
                          </a:solidFill>
                          <a:latin typeface="+mn-lt"/>
                          <a:ea typeface="+mn-ea"/>
                          <a:cs typeface="+mn-cs"/>
                        </a:rPr>
                        <a:t>bien-aimé Victor, avec une</a:t>
                      </a:r>
                    </a:p>
                    <a:p>
                      <a:r>
                        <a:rPr lang="fr-FR" sz="2400" b="0" i="0" u="none" strike="noStrike" kern="1200" baseline="0" dirty="0">
                          <a:solidFill>
                            <a:schemeClr val="tx1"/>
                          </a:solidFill>
                          <a:latin typeface="+mn-lt"/>
                          <a:ea typeface="+mn-ea"/>
                          <a:cs typeface="+mn-cs"/>
                        </a:rPr>
                        <a:t>muselière à ta bouche et</a:t>
                      </a:r>
                    </a:p>
                    <a:p>
                      <a:r>
                        <a:rPr lang="fr-FR" sz="2400" b="0" i="0" u="none" strike="noStrike" kern="1200" baseline="0" dirty="0">
                          <a:solidFill>
                            <a:schemeClr val="tx1"/>
                          </a:solidFill>
                          <a:latin typeface="+mn-lt"/>
                          <a:ea typeface="+mn-ea"/>
                          <a:cs typeface="+mn-cs"/>
                        </a:rPr>
                        <a:t>des chaînes à tes mains.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اعلمنى</a:t>
                      </a:r>
                      <a:r>
                        <a:rPr kumimoji="0" lang="ar-SA" sz="2400" b="0" i="0" u="none" strike="noStrike" cap="none" normalizeH="0" baseline="0" dirty="0">
                          <a:ln>
                            <a:noFill/>
                          </a:ln>
                          <a:solidFill>
                            <a:schemeClr val="tx1"/>
                          </a:solidFill>
                          <a:effectLst/>
                          <a:latin typeface="Arial" charset="0"/>
                          <a:cs typeface="Arial" charset="0"/>
                        </a:rPr>
                        <a:t> الى أين تذهب.</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بقطر ابنى الحبيب</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واللجام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فمك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والقيود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يديك.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Matamoi</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k~se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eywn</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Biktwr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pamenrit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moc</a:t>
                      </a:r>
                      <a:r>
                        <a:rPr kumimoji="0" lang="en-US" sz="3600" b="0" i="0" u="none" strike="noStrike" cap="none" normalizeH="0" baseline="0" dirty="0">
                          <a:ln>
                            <a:noFill/>
                          </a:ln>
                          <a:solidFill>
                            <a:srgbClr val="FFFF00"/>
                          </a:solidFill>
                          <a:effectLst/>
                          <a:latin typeface="Coptic1" pitchFamily="2" charset="0"/>
                          <a:cs typeface="Arial" charset="0"/>
                        </a:rPr>
                        <a:t> ,/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rwk</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nipd</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nekjij</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517853" name="Group 29"/>
          <p:cNvGraphicFramePr>
            <a:graphicFrameLocks noGrp="1"/>
          </p:cNvGraphicFramePr>
          <p:nvPr/>
        </p:nvGraphicFramePr>
        <p:xfrm>
          <a:off x="647700" y="116420"/>
          <a:ext cx="7848600" cy="381000"/>
        </p:xfrm>
        <a:graphic>
          <a:graphicData uri="http://schemas.openxmlformats.org/drawingml/2006/table">
            <a:tbl>
              <a:tblPr>
                <a:tableStyleId>{2D5ABB26-0587-4C30-8999-92F81FD0307C}</a:tableStyleId>
              </a:tblPr>
              <a:tblGrid>
                <a:gridCol w="7848600">
                  <a:extLst>
                    <a:ext uri="{9D8B030D-6E8A-4147-A177-3AD203B41FA5}">
                      <a16:colId xmlns:a16="http://schemas.microsoft.com/office/drawing/2014/main" val="20000"/>
                    </a:ext>
                  </a:extLst>
                </a:gridCol>
              </a:tblGrid>
              <a:tr h="3810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Victor -</a:t>
                      </a: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الشهيد </a:t>
                      </a:r>
                      <a:r>
                        <a:rPr kumimoji="0" lang="ar-SA" sz="1800" u="none" strike="noStrike" cap="none" normalizeH="0" baseline="0" dirty="0">
                          <a:ln>
                            <a:noFill/>
                          </a:ln>
                          <a:effectLst/>
                        </a:rPr>
                        <a:t>بقطر </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6A78D81D-22F3-4954-BCF3-BE2732870D6B}"/>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63467934"/>
      </p:ext>
    </p:extLst>
  </p:cSld>
  <p:clrMapOvr>
    <a:masterClrMapping/>
  </p:clrMapOvr>
  <p:transition/>
</p:sld>
</file>

<file path=ppt/slides/slide1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19899" name="Group 27"/>
          <p:cNvGraphicFramePr>
            <a:graphicFrameLocks noGrp="1"/>
          </p:cNvGraphicFramePr>
          <p:nvPr/>
        </p:nvGraphicFramePr>
        <p:xfrm>
          <a:off x="76200" y="361950"/>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Il dit : « Je pars en terre d’Egypte vers </a:t>
                      </a:r>
                      <a:r>
                        <a:rPr lang="fr-FR" sz="2400" b="0" i="0" u="none" strike="noStrike" kern="1200" baseline="0" dirty="0" err="1">
                          <a:solidFill>
                            <a:schemeClr val="tx1"/>
                          </a:solidFill>
                          <a:latin typeface="+mn-lt"/>
                          <a:ea typeface="+mn-ea"/>
                          <a:cs typeface="+mn-cs"/>
                        </a:rPr>
                        <a:t>Armanios</a:t>
                      </a:r>
                      <a:r>
                        <a:rPr lang="fr-FR" sz="2400" b="0" i="0" u="none" strike="noStrike" kern="1200" baseline="0" dirty="0">
                          <a:solidFill>
                            <a:schemeClr val="tx1"/>
                          </a:solidFill>
                          <a:latin typeface="+mn-lt"/>
                          <a:ea typeface="+mn-ea"/>
                          <a:cs typeface="+mn-cs"/>
                        </a:rPr>
                        <a:t>, pour mourir au nom de</a:t>
                      </a:r>
                    </a:p>
                    <a:p>
                      <a:r>
                        <a:rPr lang="fr-FR" sz="2400" b="0" i="0" u="none" strike="noStrike" kern="1200" baseline="0" dirty="0">
                          <a:solidFill>
                            <a:schemeClr val="tx1"/>
                          </a:solidFill>
                          <a:latin typeface="+mn-lt"/>
                          <a:ea typeface="+mn-ea"/>
                          <a:cs typeface="+mn-cs"/>
                        </a:rPr>
                        <a:t>mon Sauveur pour qu’Il</a:t>
                      </a:r>
                    </a:p>
                    <a:p>
                      <a:r>
                        <a:rPr lang="fr-FR" sz="2400" b="0" i="0" u="none" strike="noStrike" kern="1200" baseline="0" dirty="0">
                          <a:solidFill>
                            <a:schemeClr val="tx1"/>
                          </a:solidFill>
                          <a:latin typeface="+mn-lt"/>
                          <a:ea typeface="+mn-ea"/>
                          <a:cs typeface="+mn-cs"/>
                        </a:rPr>
                        <a:t>me pardonne mes péchés.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قال أنا ذاهب الى اقليم مصر الى </a:t>
                      </a:r>
                      <a:r>
                        <a:rPr kumimoji="0" lang="ar-SA" sz="2400" b="0" i="0" u="none" strike="noStrike" cap="none" normalizeH="0" baseline="0" dirty="0" err="1">
                          <a:ln>
                            <a:noFill/>
                          </a:ln>
                          <a:solidFill>
                            <a:schemeClr val="tx1"/>
                          </a:solidFill>
                          <a:effectLst/>
                          <a:latin typeface="Arial" charset="0"/>
                          <a:cs typeface="Arial" charset="0"/>
                        </a:rPr>
                        <a:t>أرمانيوس</a:t>
                      </a:r>
                      <a:r>
                        <a:rPr kumimoji="0" lang="ar-SA" sz="2400" b="0" i="0" u="none" strike="noStrike" cap="none" normalizeH="0" baseline="0" dirty="0">
                          <a:ln>
                            <a:noFill/>
                          </a:ln>
                          <a:solidFill>
                            <a:schemeClr val="tx1"/>
                          </a:solidFill>
                          <a:effectLst/>
                          <a:latin typeface="Arial" charset="0"/>
                          <a:cs typeface="Arial" charset="0"/>
                        </a:rPr>
                        <a:t> لأموت على اسم </a:t>
                      </a:r>
                      <a:r>
                        <a:rPr kumimoji="0" lang="ar-SA" sz="2400" b="0" i="0" u="none" strike="noStrike" cap="none" normalizeH="0" baseline="0" dirty="0" err="1">
                          <a:ln>
                            <a:noFill/>
                          </a:ln>
                          <a:solidFill>
                            <a:schemeClr val="tx1"/>
                          </a:solidFill>
                          <a:effectLst/>
                          <a:latin typeface="Arial" charset="0"/>
                          <a:cs typeface="Arial" charset="0"/>
                        </a:rPr>
                        <a:t>مخلصى</a:t>
                      </a:r>
                      <a:r>
                        <a:rPr kumimoji="0" lang="ar-SA" sz="2400" b="0" i="0" u="none" strike="noStrike" cap="none" normalizeH="0" baseline="0" dirty="0">
                          <a:ln>
                            <a:noFill/>
                          </a:ln>
                          <a:solidFill>
                            <a:schemeClr val="tx1"/>
                          </a:solidFill>
                          <a:effectLst/>
                          <a:latin typeface="Arial" charset="0"/>
                          <a:cs typeface="Arial" charset="0"/>
                        </a:rPr>
                        <a:t>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 </a:t>
                      </a:r>
                      <a:r>
                        <a:rPr kumimoji="0" lang="ar-SA" sz="2400" b="0" i="0" u="none" strike="noStrike" cap="none" normalizeH="0" baseline="0" dirty="0" err="1">
                          <a:ln>
                            <a:noFill/>
                          </a:ln>
                          <a:solidFill>
                            <a:schemeClr val="tx1"/>
                          </a:solidFill>
                          <a:effectLst/>
                          <a:latin typeface="Arial" charset="0"/>
                          <a:cs typeface="Arial" charset="0"/>
                        </a:rPr>
                        <a:t>لى</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خطاياى</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Pejaf</a:t>
                      </a:r>
                      <a:r>
                        <a:rPr kumimoji="0" lang="en-US" sz="3600" b="0" i="0" u="none" strike="noStrike" cap="none" normalizeH="0" baseline="0" dirty="0">
                          <a:ln>
                            <a:noFill/>
                          </a:ln>
                          <a:solidFill>
                            <a:srgbClr val="FFFF00"/>
                          </a:solidFill>
                          <a:effectLst/>
                          <a:latin typeface="Coptic1" pitchFamily="2" charset="0"/>
                          <a:cs typeface="Arial" charset="0"/>
                        </a:rPr>
                        <a:t> je ]se </a:t>
                      </a:r>
                      <a:r>
                        <a:rPr kumimoji="0" lang="en-US" sz="3600" b="0" i="0" u="none" strike="noStrike" cap="none" normalizeH="0" baseline="0" dirty="0" err="1">
                          <a:ln>
                            <a:noFill/>
                          </a:ln>
                          <a:solidFill>
                            <a:srgbClr val="FFFF00"/>
                          </a:solidFill>
                          <a:effectLst/>
                          <a:latin typeface="Coptic1" pitchFamily="2" charset="0"/>
                          <a:cs typeface="Arial" charset="0"/>
                        </a:rPr>
                        <a:t>e~t~,wra</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n~&lt;/mi </a:t>
                      </a:r>
                      <a:r>
                        <a:rPr kumimoji="0" lang="en-US" sz="3600" b="0" i="0" u="none" strike="noStrike" cap="none" normalizeH="0" baseline="0" dirty="0" err="1">
                          <a:ln>
                            <a:noFill/>
                          </a:ln>
                          <a:solidFill>
                            <a:srgbClr val="FFFF00"/>
                          </a:solidFill>
                          <a:effectLst/>
                          <a:latin typeface="Coptic1" pitchFamily="2" charset="0"/>
                          <a:cs typeface="Arial" charset="0"/>
                        </a:rPr>
                        <a:t>e~ratf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n~Armenioc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n~tamou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m~Pacwt</a:t>
                      </a:r>
                      <a:r>
                        <a:rPr kumimoji="0" lang="en-US" sz="3600" b="0" i="0" u="none" strike="noStrike" cap="none" normalizeH="0" baseline="0" dirty="0">
                          <a:ln>
                            <a:noFill/>
                          </a:ln>
                          <a:solidFill>
                            <a:srgbClr val="FFFF00"/>
                          </a:solidFill>
                          <a:effectLst/>
                          <a:latin typeface="Coptic1" pitchFamily="2" charset="0"/>
                          <a:cs typeface="Arial" charset="0"/>
                        </a:rPr>
                        <a:t>/r:</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nanobi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3239993"/>
      </p:ext>
    </p:extLst>
  </p:cSld>
  <p:clrMapOvr>
    <a:masterClrMapping/>
  </p:clrMapOvr>
  <p:transition/>
</p:sld>
</file>

<file path=ppt/slides/slide1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21944" name="Group 24"/>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40764">
                <a:tc>
                  <a:txBody>
                    <a:bodyPr/>
                    <a:lstStyle/>
                    <a:p>
                      <a:r>
                        <a:rPr lang="fr-FR" sz="2400" b="0" i="0" u="none" strike="noStrike" kern="1200" baseline="0" dirty="0">
                          <a:solidFill>
                            <a:schemeClr val="tx1"/>
                          </a:solidFill>
                          <a:latin typeface="+mn-lt"/>
                          <a:ea typeface="+mn-ea"/>
                          <a:cs typeface="+mn-cs"/>
                        </a:rPr>
                        <a:t>Après ce mois, Victor mon</a:t>
                      </a:r>
                    </a:p>
                    <a:p>
                      <a:r>
                        <a:rPr lang="fr-FR" sz="2400" b="0" i="0" u="none" strike="noStrike" kern="1200" baseline="0" dirty="0">
                          <a:solidFill>
                            <a:schemeClr val="tx1"/>
                          </a:solidFill>
                          <a:latin typeface="+mn-lt"/>
                          <a:ea typeface="+mn-ea"/>
                          <a:cs typeface="+mn-cs"/>
                        </a:rPr>
                        <a:t>fils bien-aimé, je suis prête</a:t>
                      </a:r>
                    </a:p>
                    <a:p>
                      <a:r>
                        <a:rPr lang="fr-FR" sz="2400" b="0" i="0" u="none" strike="noStrike" kern="1200" baseline="0" dirty="0">
                          <a:solidFill>
                            <a:schemeClr val="tx1"/>
                          </a:solidFill>
                          <a:latin typeface="+mn-lt"/>
                          <a:ea typeface="+mn-ea"/>
                          <a:cs typeface="+mn-cs"/>
                        </a:rPr>
                        <a:t>à te préparer tes noces et te</a:t>
                      </a:r>
                    </a:p>
                    <a:p>
                      <a:r>
                        <a:rPr lang="fr-FR" sz="2400" b="0" i="0" u="none" strike="noStrike" kern="1200" baseline="0" dirty="0">
                          <a:solidFill>
                            <a:schemeClr val="tx1"/>
                          </a:solidFill>
                          <a:latin typeface="+mn-lt"/>
                          <a:ea typeface="+mn-ea"/>
                          <a:cs typeface="+mn-cs"/>
                        </a:rPr>
                        <a:t>donner de nombreux</a:t>
                      </a:r>
                    </a:p>
                    <a:p>
                      <a:r>
                        <a:rPr lang="fr-FR" sz="2400" b="0" i="0" u="none" strike="noStrike" kern="1200" baseline="0" dirty="0">
                          <a:solidFill>
                            <a:schemeClr val="tx1"/>
                          </a:solidFill>
                          <a:latin typeface="+mn-lt"/>
                          <a:ea typeface="+mn-ea"/>
                          <a:cs typeface="+mn-cs"/>
                        </a:rPr>
                        <a:t>biens.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بعد هذا الشهر </a:t>
                      </a:r>
                      <a:r>
                        <a:rPr kumimoji="0" lang="ar-SA" sz="2400" b="0" i="0" u="none" strike="noStrike" cap="none" normalizeH="0" baseline="0" dirty="0" err="1">
                          <a:ln>
                            <a:noFill/>
                          </a:ln>
                          <a:solidFill>
                            <a:schemeClr val="tx1"/>
                          </a:solidFill>
                          <a:effectLst/>
                          <a:latin typeface="Arial" charset="0"/>
                          <a:cs typeface="Arial" charset="0"/>
                        </a:rPr>
                        <a:t>يابقطر</a:t>
                      </a:r>
                      <a:r>
                        <a:rPr kumimoji="0" lang="ar-SA" sz="2400" b="0" i="0" u="none" strike="noStrike" cap="none" normalizeH="0" baseline="0" dirty="0">
                          <a:ln>
                            <a:noFill/>
                          </a:ln>
                          <a:solidFill>
                            <a:schemeClr val="tx1"/>
                          </a:solidFill>
                          <a:effectLst/>
                          <a:latin typeface="Arial" charset="0"/>
                          <a:cs typeface="Arial" charset="0"/>
                        </a:rPr>
                        <a:t> ابنى الحبيب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أنا مستعدة لعمل عرسك ولأعطيك أموالا كثيرة.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Pia~bot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menenca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Biktwr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pamenrit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cebtwt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n~tekselet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n~hanm</a:t>
                      </a:r>
                      <a:r>
                        <a:rPr kumimoji="0" lang="en-US" sz="3600" b="0" i="0" u="none" strike="noStrike" cap="none" normalizeH="0" baseline="0" dirty="0">
                          <a:ln>
                            <a:noFill/>
                          </a:ln>
                          <a:solidFill>
                            <a:srgbClr val="FFFF00"/>
                          </a:solidFill>
                          <a:effectLst/>
                          <a:latin typeface="Coptic1" pitchFamily="2" charset="0"/>
                          <a:cs typeface="Arial" charset="0"/>
                        </a:rPr>
                        <a:t>/s </a:t>
                      </a:r>
                      <a:r>
                        <a:rPr kumimoji="0" lang="en-US" sz="3600" b="0" i="0" u="none" strike="noStrike" cap="none" normalizeH="0" baseline="0" dirty="0" err="1">
                          <a:ln>
                            <a:noFill/>
                          </a:ln>
                          <a:solidFill>
                            <a:srgbClr val="FFFF00"/>
                          </a:solidFill>
                          <a:effectLst/>
                          <a:latin typeface="Coptic1" pitchFamily="2" charset="0"/>
                          <a:cs typeface="Arial" charset="0"/>
                        </a:rPr>
                        <a:t>n~,~r</a:t>
                      </a:r>
                      <a:r>
                        <a:rPr kumimoji="0" lang="en-US" sz="3600" b="0" i="0" u="none" strike="noStrike" cap="none" normalizeH="0" baseline="0" dirty="0">
                          <a:ln>
                            <a:noFill/>
                          </a:ln>
                          <a:solidFill>
                            <a:srgbClr val="FFFF00"/>
                          </a:solidFill>
                          <a:effectLst/>
                          <a:latin typeface="Coptic1" pitchFamily="2" charset="0"/>
                          <a:cs typeface="Arial" charset="0"/>
                        </a:rPr>
                        <a:t>/ma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84570103"/>
      </p:ext>
    </p:extLst>
  </p:cSld>
  <p:clrMapOvr>
    <a:masterClrMapping/>
  </p:clrMapOvr>
  <p:transition/>
</p:sld>
</file>

<file path=ppt/slides/slide1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23995" name="Group 27"/>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Après ce mois, Victor mon</a:t>
                      </a:r>
                    </a:p>
                    <a:p>
                      <a:r>
                        <a:rPr lang="fr-FR" sz="2400" b="0" i="0" u="none" strike="noStrike" kern="1200" baseline="0" dirty="0">
                          <a:solidFill>
                            <a:schemeClr val="tx1"/>
                          </a:solidFill>
                          <a:latin typeface="+mn-lt"/>
                          <a:ea typeface="+mn-ea"/>
                          <a:cs typeface="+mn-cs"/>
                        </a:rPr>
                        <a:t>fils bien-aimé, je suis prête</a:t>
                      </a:r>
                    </a:p>
                    <a:p>
                      <a:r>
                        <a:rPr lang="fr-FR" sz="2400" b="0" i="0" u="none" strike="noStrike" kern="1200" baseline="0" dirty="0">
                          <a:solidFill>
                            <a:schemeClr val="tx1"/>
                          </a:solidFill>
                          <a:latin typeface="+mn-lt"/>
                          <a:ea typeface="+mn-ea"/>
                          <a:cs typeface="+mn-cs"/>
                        </a:rPr>
                        <a:t>à te préparer tes noces et te</a:t>
                      </a:r>
                    </a:p>
                    <a:p>
                      <a:r>
                        <a:rPr lang="fr-FR" sz="2400" b="0" i="0" u="none" strike="noStrike" kern="1200" baseline="0" dirty="0">
                          <a:solidFill>
                            <a:schemeClr val="tx1"/>
                          </a:solidFill>
                          <a:latin typeface="+mn-lt"/>
                          <a:ea typeface="+mn-ea"/>
                          <a:cs typeface="+mn-cs"/>
                        </a:rPr>
                        <a:t>donner de nombreux</a:t>
                      </a:r>
                    </a:p>
                    <a:p>
                      <a:r>
                        <a:rPr lang="fr-FR" sz="2400" b="0" i="0" u="none" strike="noStrike" kern="1200" baseline="0" dirty="0">
                          <a:solidFill>
                            <a:schemeClr val="tx1"/>
                          </a:solidFill>
                          <a:latin typeface="+mn-lt"/>
                          <a:ea typeface="+mn-ea"/>
                          <a:cs typeface="+mn-cs"/>
                        </a:rPr>
                        <a:t>biens.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ان </a:t>
                      </a:r>
                      <a:r>
                        <a:rPr kumimoji="0" lang="ar-SA" sz="2400" b="0" i="0" u="none" strike="noStrike" cap="none" normalizeH="0" baseline="0" dirty="0" err="1">
                          <a:ln>
                            <a:noFill/>
                          </a:ln>
                          <a:solidFill>
                            <a:schemeClr val="tx1"/>
                          </a:solidFill>
                          <a:effectLst/>
                          <a:latin typeface="Arial" charset="0"/>
                          <a:cs typeface="Arial" charset="0"/>
                        </a:rPr>
                        <a:t>زمانى</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وعرسى</a:t>
                      </a:r>
                      <a:r>
                        <a:rPr kumimoji="0" lang="ar-SA" sz="2400" b="0" i="0" u="none" strike="noStrike" cap="none" normalizeH="0" baseline="0" dirty="0">
                          <a:ln>
                            <a:noFill/>
                          </a:ln>
                          <a:solidFill>
                            <a:schemeClr val="tx1"/>
                          </a:solidFill>
                          <a:effectLst/>
                          <a:latin typeface="Arial" charset="0"/>
                          <a:cs typeface="Arial" charset="0"/>
                        </a:rPr>
                        <a:t> صائر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مرثا </a:t>
                      </a:r>
                      <a:r>
                        <a:rPr kumimoji="0" lang="ar-SA" sz="2400" b="0" i="0" u="none" strike="noStrike" cap="none" normalizeH="0" baseline="0" dirty="0" err="1">
                          <a:ln>
                            <a:noFill/>
                          </a:ln>
                          <a:solidFill>
                            <a:schemeClr val="tx1"/>
                          </a:solidFill>
                          <a:effectLst/>
                          <a:latin typeface="Arial" charset="0"/>
                          <a:cs typeface="Arial" charset="0"/>
                        </a:rPr>
                        <a:t>أمى</a:t>
                      </a:r>
                      <a:r>
                        <a:rPr kumimoji="0" lang="ar-SA" sz="2400" b="0" i="0" u="none" strike="noStrike" cap="none" normalizeH="0" baseline="0" dirty="0">
                          <a:ln>
                            <a:noFill/>
                          </a:ln>
                          <a:solidFill>
                            <a:schemeClr val="tx1"/>
                          </a:solidFill>
                          <a:effectLst/>
                          <a:latin typeface="Arial" charset="0"/>
                          <a:cs typeface="Arial" charset="0"/>
                        </a:rPr>
                        <a:t> الحبيبة. </a:t>
                      </a:r>
                      <a:r>
                        <a:rPr kumimoji="0" lang="ar-SA" sz="2400" b="0" i="0" u="none" strike="noStrike" cap="none" normalizeH="0" baseline="0" dirty="0" err="1">
                          <a:ln>
                            <a:noFill/>
                          </a:ln>
                          <a:solidFill>
                            <a:schemeClr val="tx1"/>
                          </a:solidFill>
                          <a:effectLst/>
                          <a:latin typeface="Arial" charset="0"/>
                          <a:cs typeface="Arial" charset="0"/>
                        </a:rPr>
                        <a:t>عروسى</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هى</a:t>
                      </a:r>
                      <a:r>
                        <a:rPr kumimoji="0" lang="ar-SA" sz="2400" b="0" i="0" u="none" strike="noStrike" cap="none" normalizeH="0" baseline="0" dirty="0">
                          <a:ln>
                            <a:noFill/>
                          </a:ln>
                          <a:solidFill>
                            <a:schemeClr val="tx1"/>
                          </a:solidFill>
                          <a:effectLst/>
                          <a:latin typeface="Arial" charset="0"/>
                          <a:cs typeface="Arial" charset="0"/>
                        </a:rPr>
                        <a:t> الكنيسة </a:t>
                      </a:r>
                      <a:r>
                        <a:rPr kumimoji="0" lang="ar-SA" sz="2400" b="0" i="0" u="none" strike="noStrike" cap="none" normalizeH="0" baseline="0" dirty="0" err="1">
                          <a:ln>
                            <a:noFill/>
                          </a:ln>
                          <a:solidFill>
                            <a:schemeClr val="tx1"/>
                          </a:solidFill>
                          <a:effectLst/>
                          <a:latin typeface="Arial" charset="0"/>
                          <a:cs typeface="Arial" charset="0"/>
                        </a:rPr>
                        <a:t>وعريسى</a:t>
                      </a:r>
                      <a:r>
                        <a:rPr kumimoji="0" lang="ar-SA" sz="2400" b="0" i="0" u="none" strike="noStrike" cap="none" normalizeH="0" baseline="0" dirty="0">
                          <a:ln>
                            <a:noFill/>
                          </a:ln>
                          <a:solidFill>
                            <a:schemeClr val="tx1"/>
                          </a:solidFill>
                          <a:effectLst/>
                          <a:latin typeface="Arial" charset="0"/>
                          <a:cs typeface="Arial" charset="0"/>
                        </a:rPr>
                        <a:t> هو </a:t>
                      </a:r>
                      <a:r>
                        <a:rPr kumimoji="0" lang="ar-SA" sz="2400" b="0" i="0" u="none" strike="noStrike" cap="none" normalizeH="0" baseline="0" dirty="0" err="1">
                          <a:ln>
                            <a:noFill/>
                          </a:ln>
                          <a:solidFill>
                            <a:schemeClr val="tx1"/>
                          </a:solidFill>
                          <a:effectLst/>
                          <a:latin typeface="Arial" charset="0"/>
                          <a:cs typeface="Arial" charset="0"/>
                        </a:rPr>
                        <a:t>مخلصى</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Pac/</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taselet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Marya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tamenri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taselet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ekk~l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papatselet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Pacwt</a:t>
                      </a:r>
                      <a:r>
                        <a:rPr kumimoji="0" lang="en-US" sz="3600" b="0" i="0" u="none" strike="noStrike" cap="none" normalizeH="0" baseline="0" dirty="0">
                          <a:ln>
                            <a:noFill/>
                          </a:ln>
                          <a:solidFill>
                            <a:srgbClr val="FFFF00"/>
                          </a:solidFill>
                          <a:effectLst/>
                          <a:latin typeface="Coptic1" pitchFamily="2" charset="0"/>
                          <a:cs typeface="Arial" charset="0"/>
                        </a:rPr>
                        <a:t>/r.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45884120"/>
      </p:ext>
    </p:extLst>
  </p:cSld>
  <p:clrMapOvr>
    <a:masterClrMapping/>
  </p:clrMapOvr>
  <p:transition/>
</p:sld>
</file>

<file path=ppt/slides/slide1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26041" name="Group 25"/>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40180">
                <a:tc>
                  <a:txBody>
                    <a:bodyPr/>
                    <a:lstStyle/>
                    <a:p>
                      <a:r>
                        <a:rPr lang="fr-FR" sz="2400" b="0" i="0" u="none" strike="noStrike" kern="1200" baseline="0" dirty="0">
                          <a:solidFill>
                            <a:schemeClr val="tx1"/>
                          </a:solidFill>
                          <a:latin typeface="+mn-lt"/>
                          <a:ea typeface="+mn-ea"/>
                          <a:cs typeface="+mn-cs"/>
                        </a:rPr>
                        <a:t>Salut à toi ô martyr, de</a:t>
                      </a:r>
                    </a:p>
                    <a:p>
                      <a:r>
                        <a:rPr lang="fr-FR" sz="2400" b="0" i="0" u="none" strike="noStrike" kern="1200" baseline="0" dirty="0">
                          <a:solidFill>
                            <a:schemeClr val="tx1"/>
                          </a:solidFill>
                          <a:latin typeface="+mn-lt"/>
                          <a:ea typeface="+mn-ea"/>
                          <a:cs typeface="+mn-cs"/>
                        </a:rPr>
                        <a:t>notre Seigneur Jésus-</a:t>
                      </a:r>
                    </a:p>
                    <a:p>
                      <a:r>
                        <a:rPr lang="fr-FR" sz="2400" b="0" i="0" u="none" strike="noStrike" kern="1200" baseline="0" dirty="0">
                          <a:solidFill>
                            <a:schemeClr val="tx1"/>
                          </a:solidFill>
                          <a:latin typeface="+mn-lt"/>
                          <a:ea typeface="+mn-ea"/>
                          <a:cs typeface="+mn-cs"/>
                        </a:rPr>
                        <a:t>Christ, salut au courageux</a:t>
                      </a:r>
                    </a:p>
                    <a:p>
                      <a:r>
                        <a:rPr lang="fr-FR" sz="2400" b="0" i="0" u="none" strike="noStrike" kern="1200" baseline="0" dirty="0">
                          <a:solidFill>
                            <a:schemeClr val="tx1"/>
                          </a:solidFill>
                          <a:latin typeface="+mn-lt"/>
                          <a:ea typeface="+mn-ea"/>
                          <a:cs typeface="+mn-cs"/>
                        </a:rPr>
                        <a:t>combattant, saint </a:t>
                      </a:r>
                      <a:r>
                        <a:rPr lang="fr-FR" sz="2400" b="0" i="0" u="none" strike="noStrike" kern="1200" baseline="0" dirty="0" err="1">
                          <a:solidFill>
                            <a:schemeClr val="tx1"/>
                          </a:solidFill>
                          <a:latin typeface="+mn-lt"/>
                          <a:ea typeface="+mn-ea"/>
                          <a:cs typeface="+mn-cs"/>
                        </a:rPr>
                        <a:t>abba</a:t>
                      </a:r>
                      <a:endParaRPr lang="fr-FR" sz="2400" b="0" i="0" u="none" strike="noStrike" kern="1200" baseline="0" dirty="0">
                        <a:solidFill>
                          <a:schemeClr val="tx1"/>
                        </a:solidFill>
                        <a:latin typeface="+mn-lt"/>
                        <a:ea typeface="+mn-ea"/>
                        <a:cs typeface="+mn-cs"/>
                      </a:endParaRPr>
                    </a:p>
                    <a:p>
                      <a:r>
                        <a:rPr lang="fr-FR" sz="2400" b="0" i="0" u="none" strike="noStrike" kern="1200" baseline="0" dirty="0">
                          <a:solidFill>
                            <a:schemeClr val="tx1"/>
                          </a:solidFill>
                          <a:latin typeface="+mn-lt"/>
                          <a:ea typeface="+mn-ea"/>
                          <a:cs typeface="+mn-cs"/>
                        </a:rPr>
                        <a:t>Victor.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لك يا شهيد</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ربنا يسوع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للشجاع القوى القديس أبا بقطر.</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piswij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n~genneoc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apa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Biktwr</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11070952"/>
      </p:ext>
    </p:extLst>
  </p:cSld>
  <p:clrMapOvr>
    <a:masterClrMapping/>
  </p:clrMapOvr>
  <p:transition/>
</p:sld>
</file>

<file path=ppt/slides/slide1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28090" name="Group 26"/>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28750">
                <a:tc>
                  <a:txBody>
                    <a:bodyPr/>
                    <a:lstStyle/>
                    <a:p>
                      <a:r>
                        <a:rPr lang="fr-FR" sz="2400" b="0" i="0" u="none" strike="noStrike" kern="1200" baseline="0" dirty="0">
                          <a:solidFill>
                            <a:schemeClr val="tx1"/>
                          </a:solidFill>
                          <a:latin typeface="+mn-lt"/>
                          <a:ea typeface="+mn-ea"/>
                          <a:cs typeface="+mn-cs"/>
                        </a:rPr>
                        <a:t>Implore pour nous, saint</a:t>
                      </a:r>
                    </a:p>
                    <a:p>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Victor, souviens-toi</a:t>
                      </a:r>
                    </a:p>
                    <a:p>
                      <a:r>
                        <a:rPr lang="fr-FR" sz="2400" b="0" i="0" u="none" strike="noStrike" kern="1200" baseline="0" dirty="0">
                          <a:solidFill>
                            <a:schemeClr val="tx1"/>
                          </a:solidFill>
                          <a:latin typeface="+mn-lt"/>
                          <a:ea typeface="+mn-ea"/>
                          <a:cs typeface="+mn-cs"/>
                        </a:rPr>
                        <a:t>de nous devant le</a:t>
                      </a:r>
                    </a:p>
                    <a:p>
                      <a:r>
                        <a:rPr lang="fr-FR" sz="2400" b="0" i="0" u="none" strike="noStrike" kern="1200" baseline="0" dirty="0">
                          <a:solidFill>
                            <a:schemeClr val="tx1"/>
                          </a:solidFill>
                          <a:latin typeface="+mn-lt"/>
                          <a:ea typeface="+mn-ea"/>
                          <a:cs typeface="+mn-cs"/>
                        </a:rPr>
                        <a:t>Seigneur,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القديس أبا بقطر اذكرنا قدام الرب</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apa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Biktwr</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aripenmeui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qat~h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8EB82517-F5D8-4A55-ADE2-D345B1F32615}"/>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6BE33A2C-12FC-4955-9844-CC7AD26E1080}"/>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856015360"/>
      </p:ext>
    </p:extLst>
  </p:cSld>
  <p:clrMapOvr>
    <a:masterClrMapping/>
  </p:clrMapOvr>
  <p:transition/>
</p:sld>
</file>

<file path=ppt/slides/slide1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30165" name="Group 53"/>
          <p:cNvGraphicFramePr>
            <a:graphicFrameLocks noGrp="1"/>
          </p:cNvGraphicFramePr>
          <p:nvPr/>
        </p:nvGraphicFramePr>
        <p:xfrm>
          <a:off x="0" y="742950"/>
          <a:ext cx="9144000" cy="3794824"/>
        </p:xfrm>
        <a:graphic>
          <a:graphicData uri="http://schemas.openxmlformats.org/drawingml/2006/table">
            <a:tbl>
              <a:tblPr/>
              <a:tblGrid>
                <a:gridCol w="5036949">
                  <a:extLst>
                    <a:ext uri="{9D8B030D-6E8A-4147-A177-3AD203B41FA5}">
                      <a16:colId xmlns:a16="http://schemas.microsoft.com/office/drawing/2014/main" val="20000"/>
                    </a:ext>
                  </a:extLst>
                </a:gridCol>
                <a:gridCol w="4107051">
                  <a:extLst>
                    <a:ext uri="{9D8B030D-6E8A-4147-A177-3AD203B41FA5}">
                      <a16:colId xmlns:a16="http://schemas.microsoft.com/office/drawing/2014/main" val="20001"/>
                    </a:ext>
                  </a:extLst>
                </a:gridCol>
              </a:tblGrid>
              <a:tr h="1383030">
                <a:tc>
                  <a:txBody>
                    <a:bodyPr/>
                    <a:lstStyle/>
                    <a:p>
                      <a:r>
                        <a:rPr lang="fr-FR" sz="2400" b="0" i="0" u="none" strike="noStrike" kern="1200" baseline="0" dirty="0">
                          <a:solidFill>
                            <a:schemeClr val="tx1"/>
                          </a:solidFill>
                          <a:latin typeface="+mn-lt"/>
                          <a:ea typeface="+mn-ea"/>
                          <a:cs typeface="+mn-cs"/>
                        </a:rPr>
                        <a:t>Le premier martyr, le saint</a:t>
                      </a:r>
                    </a:p>
                    <a:p>
                      <a:r>
                        <a:rPr lang="fr-FR" sz="2400" b="0" i="0" u="none" strike="noStrike" kern="1200" baseline="0" dirty="0">
                          <a:solidFill>
                            <a:schemeClr val="tx1"/>
                          </a:solidFill>
                          <a:latin typeface="+mn-lt"/>
                          <a:ea typeface="+mn-ea"/>
                          <a:cs typeface="+mn-cs"/>
                        </a:rPr>
                        <a:t>qui acheva parfaitement au</a:t>
                      </a:r>
                    </a:p>
                    <a:p>
                      <a:r>
                        <a:rPr lang="fr-FR" sz="2400" b="0" i="0" u="none" strike="noStrike" kern="1200" baseline="0" dirty="0">
                          <a:solidFill>
                            <a:schemeClr val="tx1"/>
                          </a:solidFill>
                          <a:latin typeface="+mn-lt"/>
                          <a:ea typeface="+mn-ea"/>
                          <a:cs typeface="+mn-cs"/>
                        </a:rPr>
                        <a:t>mont </a:t>
                      </a:r>
                      <a:r>
                        <a:rPr lang="fr-FR" sz="2400" b="0" i="0" u="none" strike="noStrike" kern="1200" baseline="0" dirty="0" err="1">
                          <a:solidFill>
                            <a:schemeClr val="tx1"/>
                          </a:solidFill>
                          <a:latin typeface="+mn-lt"/>
                          <a:ea typeface="+mn-ea"/>
                          <a:cs typeface="+mn-cs"/>
                        </a:rPr>
                        <a:t>Scété</a:t>
                      </a:r>
                      <a:r>
                        <a:rPr lang="fr-FR" sz="2400" b="0" i="0" u="none" strike="noStrike" kern="1200" baseline="0" dirty="0">
                          <a:solidFill>
                            <a:schemeClr val="tx1"/>
                          </a:solidFill>
                          <a:latin typeface="+mn-lt"/>
                          <a:ea typeface="+mn-ea"/>
                          <a:cs typeface="+mn-cs"/>
                        </a:rPr>
                        <a:t>, c’est notre père</a:t>
                      </a:r>
                    </a:p>
                    <a:p>
                      <a:r>
                        <a:rPr lang="fr-FR" sz="2400" b="0" i="0" u="none" strike="noStrike" kern="1200" baseline="0" dirty="0">
                          <a:solidFill>
                            <a:schemeClr val="tx1"/>
                          </a:solidFill>
                          <a:latin typeface="+mn-lt"/>
                          <a:ea typeface="+mn-ea"/>
                          <a:cs typeface="+mn-cs"/>
                        </a:rPr>
                        <a:t>saint Abba Moïse.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الشهيد الأول القديس</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كمل حسنا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جبل </a:t>
                      </a:r>
                      <a:r>
                        <a:rPr kumimoji="0" lang="ar-SA" sz="2400" b="0" i="0" u="none" strike="noStrike" cap="none" normalizeH="0" baseline="0" dirty="0" err="1">
                          <a:ln>
                            <a:noFill/>
                          </a:ln>
                          <a:solidFill>
                            <a:schemeClr val="tx1"/>
                          </a:solidFill>
                          <a:effectLst/>
                          <a:latin typeface="Arial" charset="0"/>
                          <a:cs typeface="Arial" charset="0"/>
                        </a:rPr>
                        <a:t>شيهات</a:t>
                      </a:r>
                      <a:r>
                        <a:rPr kumimoji="0" lang="ar-SA" sz="2400" b="0" i="0" u="none" strike="noStrike" cap="none" normalizeH="0" baseline="0" dirty="0">
                          <a:ln>
                            <a:noFill/>
                          </a:ln>
                          <a:solidFill>
                            <a:schemeClr val="tx1"/>
                          </a:solidFill>
                          <a:effectLst/>
                          <a:latin typeface="Arial" charset="0"/>
                          <a:cs typeface="Arial" charset="0"/>
                        </a:rPr>
                        <a:t> 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وأبونا القديس أنبا موسى.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23108">
                <a:tc gridSpan="2">
                  <a:txBody>
                    <a:bodyPr/>
                    <a:lstStyle/>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Pisorp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n~kalwc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Sih</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Mwc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530163" name="Group 51"/>
          <p:cNvGraphicFramePr>
            <a:graphicFrameLocks noGrp="1"/>
          </p:cNvGraphicFramePr>
          <p:nvPr/>
        </p:nvGraphicFramePr>
        <p:xfrm>
          <a:off x="514350" y="6350"/>
          <a:ext cx="8267700" cy="656844"/>
        </p:xfrm>
        <a:graphic>
          <a:graphicData uri="http://schemas.openxmlformats.org/drawingml/2006/table">
            <a:tbl>
              <a:tblPr>
                <a:tableStyleId>{2D5ABB26-0587-4C30-8999-92F81FD0307C}</a:tableStyleId>
              </a:tblPr>
              <a:tblGrid>
                <a:gridCol w="8267700">
                  <a:extLst>
                    <a:ext uri="{9D8B030D-6E8A-4147-A177-3AD203B41FA5}">
                      <a16:colId xmlns:a16="http://schemas.microsoft.com/office/drawing/2014/main" val="20000"/>
                    </a:ext>
                  </a:extLst>
                </a:gridCol>
              </a:tblGrid>
              <a:tr h="62179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700" u="none" strike="noStrike" cap="none" normalizeH="0" baseline="0" dirty="0" err="1">
                          <a:ln>
                            <a:noFill/>
                          </a:ln>
                          <a:effectLst/>
                        </a:rPr>
                        <a:t>Doxologie</a:t>
                      </a:r>
                      <a:r>
                        <a:rPr kumimoji="0" lang="en-US" sz="1700" u="none" strike="noStrike" cap="none" normalizeH="0" baseline="0" dirty="0">
                          <a:ln>
                            <a:noFill/>
                          </a:ln>
                          <a:effectLst/>
                        </a:rPr>
                        <a:t> </a:t>
                      </a:r>
                      <a:r>
                        <a:rPr kumimoji="0" lang="fr-FR" sz="1700" u="none" strike="noStrike" cap="none" normalizeH="0" baseline="0" dirty="0">
                          <a:ln>
                            <a:noFill/>
                          </a:ln>
                          <a:effectLst/>
                        </a:rPr>
                        <a:t>pour saint Moïse le noir</a:t>
                      </a:r>
                      <a:endParaRPr kumimoji="0" lang="en-US" sz="17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a:t>
                      </a:r>
                      <a:r>
                        <a:rPr kumimoji="0" lang="ar-SA" sz="1800" u="none" strike="noStrike" cap="none" normalizeH="0" baseline="0" dirty="0">
                          <a:ln>
                            <a:noFill/>
                          </a:ln>
                          <a:effectLst/>
                        </a:rPr>
                        <a:t>القديس أنبا موسى</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livre, texte&#10;&#10;Description générée automatiquement">
            <a:extLst>
              <a:ext uri="{FF2B5EF4-FFF2-40B4-BE49-F238E27FC236}">
                <a16:creationId xmlns:a16="http://schemas.microsoft.com/office/drawing/2014/main" id="{AA89E896-5F07-434F-8FBB-44AA26C6304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6348" y="3190672"/>
            <a:ext cx="1297652" cy="1946478"/>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20E892F0-0A52-4617-B026-569582759320}"/>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249802189"/>
      </p:ext>
    </p:extLst>
  </p:cSld>
  <p:clrMapOvr>
    <a:masterClrMapping/>
  </p:clrMapOvr>
  <p:transition/>
</p:sld>
</file>

<file path=ppt/slides/slide1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32185" name="Group 25"/>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Car il devint un guerrier,</a:t>
                      </a:r>
                    </a:p>
                    <a:p>
                      <a:r>
                        <a:rPr lang="fr-FR" sz="2400" b="0" i="0" u="none" strike="noStrike" kern="1200" baseline="0" dirty="0">
                          <a:solidFill>
                            <a:schemeClr val="tx1"/>
                          </a:solidFill>
                          <a:latin typeface="+mn-lt"/>
                          <a:ea typeface="+mn-ea"/>
                          <a:cs typeface="+mn-cs"/>
                        </a:rPr>
                        <a:t>redoutable auprès des</a:t>
                      </a:r>
                    </a:p>
                    <a:p>
                      <a:r>
                        <a:rPr lang="fr-FR" sz="2400" b="0" i="0" u="none" strike="noStrike" kern="1200" baseline="0" dirty="0">
                          <a:solidFill>
                            <a:schemeClr val="tx1"/>
                          </a:solidFill>
                          <a:latin typeface="+mn-lt"/>
                          <a:ea typeface="+mn-ea"/>
                          <a:cs typeface="+mn-cs"/>
                        </a:rPr>
                        <a:t>diables, debout sur le</a:t>
                      </a:r>
                    </a:p>
                    <a:p>
                      <a:r>
                        <a:rPr lang="fr-FR" sz="2400" b="0" i="0" u="none" strike="noStrike" kern="1200" baseline="0" dirty="0">
                          <a:solidFill>
                            <a:schemeClr val="tx1"/>
                          </a:solidFill>
                          <a:latin typeface="+mn-lt"/>
                          <a:ea typeface="+mn-ea"/>
                          <a:cs typeface="+mn-cs"/>
                        </a:rPr>
                        <a:t>rocher, à l’exemple de la</a:t>
                      </a:r>
                    </a:p>
                    <a:p>
                      <a:r>
                        <a:rPr lang="fr-FR" sz="2400" b="0" i="0" u="none" strike="noStrike" kern="1200" baseline="0" dirty="0">
                          <a:solidFill>
                            <a:schemeClr val="tx1"/>
                          </a:solidFill>
                          <a:latin typeface="+mn-lt"/>
                          <a:ea typeface="+mn-ea"/>
                          <a:cs typeface="+mn-cs"/>
                        </a:rPr>
                        <a:t>croix.</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لأنه صار محاربا. مخوفا ضد الشياطين. ووقف على الصخرة كمثال الصليب.</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Afswpi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n~ouref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nidemwn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e~ratf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petra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p~tupoc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m~pic~tauroc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10;&#10;Description générée automatiquement">
            <a:extLst>
              <a:ext uri="{FF2B5EF4-FFF2-40B4-BE49-F238E27FC236}">
                <a16:creationId xmlns:a16="http://schemas.microsoft.com/office/drawing/2014/main" id="{B32EBCB7-A3DC-41A0-AC29-D0CFDD411D0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6348" y="3190672"/>
            <a:ext cx="1297652" cy="1946478"/>
          </a:xfrm>
          <a:prstGeom prst="rect">
            <a:avLst/>
          </a:prstGeom>
        </p:spPr>
      </p:pic>
    </p:spTree>
    <p:extLst>
      <p:ext uri="{BB962C8B-B14F-4D97-AF65-F5344CB8AC3E}">
        <p14:creationId xmlns:p14="http://schemas.microsoft.com/office/powerpoint/2010/main" val="2794724497"/>
      </p:ext>
    </p:extLst>
  </p:cSld>
  <p:clrMapOvr>
    <a:masterClrMapping/>
  </p:clrMapOvr>
  <p:transition/>
</p:sld>
</file>

<file path=ppt/slides/slide1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34232" name="Group 24"/>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Par sa grande patience, et</a:t>
                      </a:r>
                    </a:p>
                    <a:p>
                      <a:r>
                        <a:rPr lang="fr-FR" sz="2400" b="0" i="0" u="none" strike="noStrike" kern="1200" baseline="0" dirty="0">
                          <a:solidFill>
                            <a:schemeClr val="tx1"/>
                          </a:solidFill>
                          <a:latin typeface="+mn-lt"/>
                          <a:ea typeface="+mn-ea"/>
                          <a:cs typeface="+mn-cs"/>
                        </a:rPr>
                        <a:t>la souffrance des tortures,</a:t>
                      </a:r>
                    </a:p>
                    <a:p>
                      <a:r>
                        <a:rPr lang="fr-FR" sz="2400" b="0" i="0" u="none" strike="noStrike" kern="1200" baseline="0" dirty="0">
                          <a:solidFill>
                            <a:schemeClr val="tx1"/>
                          </a:solidFill>
                          <a:latin typeface="+mn-lt"/>
                          <a:ea typeface="+mn-ea"/>
                          <a:cs typeface="+mn-cs"/>
                        </a:rPr>
                        <a:t>il reçut la couronne du</a:t>
                      </a:r>
                    </a:p>
                    <a:p>
                      <a:r>
                        <a:rPr lang="fr-FR" sz="2400" b="0" i="0" u="none" strike="noStrike" kern="1200" baseline="0" dirty="0">
                          <a:solidFill>
                            <a:schemeClr val="tx1"/>
                          </a:solidFill>
                          <a:latin typeface="+mn-lt"/>
                          <a:ea typeface="+mn-ea"/>
                          <a:cs typeface="+mn-cs"/>
                        </a:rPr>
                        <a:t>martyre.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بعظم صبره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وتعب العذابات</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لبس اكليل</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الشهادة.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n~hupomon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p~qici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nibacanoc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afervorin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m~pi,~lom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metmarturoc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10;&#10;Description générée automatiquement">
            <a:extLst>
              <a:ext uri="{FF2B5EF4-FFF2-40B4-BE49-F238E27FC236}">
                <a16:creationId xmlns:a16="http://schemas.microsoft.com/office/drawing/2014/main" id="{A979469E-DB00-4B1C-A1DC-719E0A9A90A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74604" y="2783056"/>
            <a:ext cx="1569396" cy="2354094"/>
          </a:xfrm>
          <a:prstGeom prst="rect">
            <a:avLst/>
          </a:prstGeom>
        </p:spPr>
      </p:pic>
    </p:spTree>
    <p:extLst>
      <p:ext uri="{BB962C8B-B14F-4D97-AF65-F5344CB8AC3E}">
        <p14:creationId xmlns:p14="http://schemas.microsoft.com/office/powerpoint/2010/main" val="712259174"/>
      </p:ext>
    </p:extLst>
  </p:cSld>
  <p:clrMapOvr>
    <a:masterClrMapping/>
  </p:clrMapOvr>
  <p:transition/>
</p:sld>
</file>

<file path=ppt/slides/slide1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36280" name="Group 24"/>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Il partit par l’Esprit, vers</a:t>
                      </a:r>
                    </a:p>
                    <a:p>
                      <a:r>
                        <a:rPr lang="fr-FR" sz="2400" b="0" i="0" u="none" strike="noStrike" kern="1200" baseline="0" dirty="0">
                          <a:solidFill>
                            <a:schemeClr val="tx1"/>
                          </a:solidFill>
                          <a:latin typeface="+mn-lt"/>
                          <a:ea typeface="+mn-ea"/>
                          <a:cs typeface="+mn-cs"/>
                        </a:rPr>
                        <a:t>les hauteurs, aux lieux du</a:t>
                      </a:r>
                    </a:p>
                    <a:p>
                      <a:r>
                        <a:rPr lang="fr-FR" sz="2400" b="0" i="0" u="none" strike="noStrike" kern="1200" baseline="0" dirty="0">
                          <a:solidFill>
                            <a:schemeClr val="tx1"/>
                          </a:solidFill>
                          <a:latin typeface="+mn-lt"/>
                          <a:ea typeface="+mn-ea"/>
                          <a:cs typeface="+mn-cs"/>
                        </a:rPr>
                        <a:t>repos, qu’a préparé le</a:t>
                      </a:r>
                    </a:p>
                    <a:p>
                      <a:r>
                        <a:rPr lang="fr-FR" sz="2400" b="0" i="0" u="none" strike="noStrike" kern="1200" baseline="0" dirty="0">
                          <a:solidFill>
                            <a:schemeClr val="tx1"/>
                          </a:solidFill>
                          <a:latin typeface="+mn-lt"/>
                          <a:ea typeface="+mn-ea"/>
                          <a:cs typeface="+mn-cs"/>
                        </a:rPr>
                        <a:t>Seigneur, pour les bienaimés</a:t>
                      </a:r>
                    </a:p>
                    <a:p>
                      <a:r>
                        <a:rPr lang="fr-FR" sz="2400" b="0" i="0" u="none" strike="noStrike" kern="1200" baseline="0" dirty="0">
                          <a:solidFill>
                            <a:schemeClr val="tx1"/>
                          </a:solidFill>
                          <a:latin typeface="+mn-lt"/>
                          <a:ea typeface="+mn-ea"/>
                          <a:cs typeface="+mn-cs"/>
                        </a:rPr>
                        <a:t>de Son Saint Nom.</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ذهب بالروح الى العلو الى مواضع النياح</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أعدها الرب</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لمحبى</a:t>
                      </a:r>
                      <a:r>
                        <a:rPr kumimoji="0" lang="ar-SA" sz="2400" b="0" i="0" u="none" strike="noStrike" cap="none" normalizeH="0" baseline="0" dirty="0">
                          <a:ln>
                            <a:noFill/>
                          </a:ln>
                          <a:solidFill>
                            <a:schemeClr val="tx1"/>
                          </a:solidFill>
                          <a:effectLst/>
                          <a:latin typeface="Arial" charset="0"/>
                          <a:cs typeface="Arial" charset="0"/>
                        </a:rPr>
                        <a:t> اسمه القدوس.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Afhwl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e~nefman~emton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etafcebtwtou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eymei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eouab</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livre, texte&#10;&#10;Description générée automatiquement">
            <a:extLst>
              <a:ext uri="{FF2B5EF4-FFF2-40B4-BE49-F238E27FC236}">
                <a16:creationId xmlns:a16="http://schemas.microsoft.com/office/drawing/2014/main" id="{DF4E6E8D-55EF-4F67-AE36-886452440C1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1336" y="2958154"/>
            <a:ext cx="1452664" cy="2178996"/>
          </a:xfrm>
          <a:prstGeom prst="rect">
            <a:avLst/>
          </a:prstGeom>
        </p:spPr>
      </p:pic>
    </p:spTree>
    <p:extLst>
      <p:ext uri="{BB962C8B-B14F-4D97-AF65-F5344CB8AC3E}">
        <p14:creationId xmlns:p14="http://schemas.microsoft.com/office/powerpoint/2010/main" val="3817028431"/>
      </p:ext>
    </p:extLst>
  </p:cSld>
  <p:clrMapOvr>
    <a:masterClrMapping/>
  </p:clrMapOvr>
  <p:transition/>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1916703850"/>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236559912"/>
      </p:ext>
    </p:extLst>
  </p:cSld>
  <p:clrMapOvr>
    <a:masterClrMapping/>
  </p:clrMapOvr>
  <p:transition/>
</p:sld>
</file>

<file path=ppt/slides/slide1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38327" name="Group 23"/>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Il nous laissa son corps, et</a:t>
                      </a:r>
                    </a:p>
                    <a:p>
                      <a:r>
                        <a:rPr lang="fr-FR" sz="2400" b="0" i="0" u="none" strike="noStrike" kern="1200" baseline="0" dirty="0">
                          <a:solidFill>
                            <a:schemeClr val="tx1"/>
                          </a:solidFill>
                          <a:latin typeface="+mn-lt"/>
                          <a:ea typeface="+mn-ea"/>
                          <a:cs typeface="+mn-cs"/>
                        </a:rPr>
                        <a:t>sa sainte grotte, pour que</a:t>
                      </a:r>
                    </a:p>
                    <a:p>
                      <a:r>
                        <a:rPr lang="fr-FR" sz="2400" b="0" i="0" u="none" strike="noStrike" kern="1200" baseline="0" dirty="0">
                          <a:solidFill>
                            <a:schemeClr val="tx1"/>
                          </a:solidFill>
                          <a:latin typeface="+mn-lt"/>
                          <a:ea typeface="+mn-ea"/>
                          <a:cs typeface="+mn-cs"/>
                        </a:rPr>
                        <a:t>l’on garde sa mémoire</a:t>
                      </a:r>
                    </a:p>
                    <a:p>
                      <a:r>
                        <a:rPr lang="fr-FR" sz="2400" b="0" i="0" u="none" strike="noStrike" kern="1200" baseline="0" dirty="0">
                          <a:solidFill>
                            <a:schemeClr val="tx1"/>
                          </a:solidFill>
                          <a:latin typeface="+mn-lt"/>
                          <a:ea typeface="+mn-ea"/>
                          <a:cs typeface="+mn-cs"/>
                        </a:rPr>
                        <a:t>honorable.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وأبقى لنا جسده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ومغارته المقدسة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لنكمل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فيها تذكاره المكرم.</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Afcwjp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m~pefcwma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pefcp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leon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eyrenjwk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m~pererv~meui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ettai</a:t>
                      </a:r>
                      <a:r>
                        <a:rPr kumimoji="0" lang="en-US" sz="3600" b="0" i="0" u="none" strike="noStrike" cap="none" normalizeH="0" baseline="0" dirty="0">
                          <a:ln>
                            <a:noFill/>
                          </a:ln>
                          <a:solidFill>
                            <a:srgbClr val="FFFF00"/>
                          </a:solidFill>
                          <a:effectLst/>
                          <a:latin typeface="Coptic1" pitchFamily="2" charset="0"/>
                          <a:cs typeface="Arial" charset="0"/>
                        </a:rPr>
                        <a:t>/out.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10;&#10;Description générée automatiquement">
            <a:extLst>
              <a:ext uri="{FF2B5EF4-FFF2-40B4-BE49-F238E27FC236}">
                <a16:creationId xmlns:a16="http://schemas.microsoft.com/office/drawing/2014/main" id="{9386BAD4-A835-4AEF-BCFA-D0884190644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1336" y="2958154"/>
            <a:ext cx="1452664" cy="2178996"/>
          </a:xfrm>
          <a:prstGeom prst="rect">
            <a:avLst/>
          </a:prstGeom>
        </p:spPr>
      </p:pic>
    </p:spTree>
    <p:extLst>
      <p:ext uri="{BB962C8B-B14F-4D97-AF65-F5344CB8AC3E}">
        <p14:creationId xmlns:p14="http://schemas.microsoft.com/office/powerpoint/2010/main" val="2873213220"/>
      </p:ext>
    </p:extLst>
  </p:cSld>
  <p:clrMapOvr>
    <a:masterClrMapping/>
  </p:clrMapOvr>
  <p:transition/>
</p:sld>
</file>

<file path=ppt/slides/slide1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0380" name="Group 28"/>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Nous proclamons en</a:t>
                      </a:r>
                    </a:p>
                    <a:p>
                      <a:r>
                        <a:rPr lang="fr-FR" sz="2400" b="0" i="0" u="none" strike="noStrike" kern="1200" baseline="0" dirty="0">
                          <a:solidFill>
                            <a:schemeClr val="tx1"/>
                          </a:solidFill>
                          <a:latin typeface="+mn-lt"/>
                          <a:ea typeface="+mn-ea"/>
                          <a:cs typeface="+mn-cs"/>
                        </a:rPr>
                        <a:t>disant : « Ô Dieu d’Abba</a:t>
                      </a:r>
                    </a:p>
                    <a:p>
                      <a:r>
                        <a:rPr lang="fr-FR" sz="2400" b="0" i="0" u="none" strike="noStrike" kern="1200" baseline="0" dirty="0">
                          <a:solidFill>
                            <a:schemeClr val="tx1"/>
                          </a:solidFill>
                          <a:latin typeface="+mn-lt"/>
                          <a:ea typeface="+mn-ea"/>
                          <a:cs typeface="+mn-cs"/>
                        </a:rPr>
                        <a:t>Moïse et de ceux qui l’ont</a:t>
                      </a:r>
                    </a:p>
                    <a:p>
                      <a:r>
                        <a:rPr lang="fr-FR" sz="2400" b="0" i="0" u="none" strike="noStrike" kern="1200" baseline="0" dirty="0">
                          <a:solidFill>
                            <a:schemeClr val="tx1"/>
                          </a:solidFill>
                          <a:latin typeface="+mn-lt"/>
                          <a:ea typeface="+mn-ea"/>
                          <a:cs typeface="+mn-cs"/>
                        </a:rPr>
                        <a:t>suivis, traite miséricorde</a:t>
                      </a:r>
                    </a:p>
                    <a:p>
                      <a:r>
                        <a:rPr lang="fr-FR" sz="2400" b="0" i="0" u="none" strike="noStrike" kern="1200" baseline="0" dirty="0">
                          <a:solidFill>
                            <a:schemeClr val="tx1"/>
                          </a:solidFill>
                          <a:latin typeface="+mn-lt"/>
                          <a:ea typeface="+mn-ea"/>
                          <a:cs typeface="+mn-cs"/>
                        </a:rPr>
                        <a:t>avec nos âmes.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اذ نصرخ قائلين</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اله أنبا موسى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والذين كملوا معه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اصنع رحمة مع نفوسنا.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Mwc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etaujwk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ariounai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nen'u</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10;&#10;Description générée automatiquement">
            <a:extLst>
              <a:ext uri="{FF2B5EF4-FFF2-40B4-BE49-F238E27FC236}">
                <a16:creationId xmlns:a16="http://schemas.microsoft.com/office/drawing/2014/main" id="{44E90495-47B1-4051-8316-3C0630D3CAA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07998" y="2983148"/>
            <a:ext cx="1436001" cy="2154001"/>
          </a:xfrm>
          <a:prstGeom prst="rect">
            <a:avLst/>
          </a:prstGeom>
        </p:spPr>
      </p:pic>
    </p:spTree>
    <p:extLst>
      <p:ext uri="{BB962C8B-B14F-4D97-AF65-F5344CB8AC3E}">
        <p14:creationId xmlns:p14="http://schemas.microsoft.com/office/powerpoint/2010/main" val="810521935"/>
      </p:ext>
    </p:extLst>
  </p:cSld>
  <p:clrMapOvr>
    <a:masterClrMapping/>
  </p:clrMapOvr>
  <p:transition/>
</p:sld>
</file>

<file path=ppt/slides/slide1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2432" name="Group 32"/>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Nous obtiendrons les</a:t>
                      </a:r>
                    </a:p>
                    <a:p>
                      <a:r>
                        <a:rPr lang="fr-FR" sz="2400" b="0" i="0" u="none" strike="noStrike" kern="1200" baseline="0" dirty="0">
                          <a:solidFill>
                            <a:schemeClr val="tx1"/>
                          </a:solidFill>
                          <a:latin typeface="+mn-lt"/>
                          <a:ea typeface="+mn-ea"/>
                          <a:cs typeface="+mn-cs"/>
                        </a:rPr>
                        <a:t>promesses, préparées aux</a:t>
                      </a:r>
                    </a:p>
                    <a:p>
                      <a:r>
                        <a:rPr lang="fr-FR" sz="2400" b="0" i="0" u="none" strike="noStrike" kern="1200" baseline="0" dirty="0">
                          <a:solidFill>
                            <a:schemeClr val="tx1"/>
                          </a:solidFill>
                          <a:latin typeface="+mn-lt"/>
                          <a:ea typeface="+mn-ea"/>
                          <a:cs typeface="+mn-cs"/>
                        </a:rPr>
                        <a:t>saints qui L’ont plu depuis</a:t>
                      </a:r>
                    </a:p>
                    <a:p>
                      <a:r>
                        <a:rPr lang="fr-FR" sz="2400" b="0" i="0" u="none" strike="noStrike" kern="1200" baseline="0" dirty="0">
                          <a:solidFill>
                            <a:schemeClr val="tx1"/>
                          </a:solidFill>
                          <a:latin typeface="+mn-lt"/>
                          <a:ea typeface="+mn-ea"/>
                          <a:cs typeface="+mn-cs"/>
                        </a:rPr>
                        <a:t>le commencement, pour</a:t>
                      </a:r>
                    </a:p>
                    <a:p>
                      <a:r>
                        <a:rPr lang="fr-FR" sz="2400" b="0" i="0" u="none" strike="noStrike" kern="1200" baseline="0" dirty="0">
                          <a:solidFill>
                            <a:schemeClr val="tx1"/>
                          </a:solidFill>
                          <a:latin typeface="+mn-lt"/>
                          <a:ea typeface="+mn-ea"/>
                          <a:cs typeface="+mn-cs"/>
                        </a:rPr>
                        <a:t>leur amour envers Lui.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ونفوز بالمواعيد</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المعدة للقديسين.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الذين أرضوه منذ البدء لأجل حبهم فيه.</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n~tesasni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e~niws</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etafcebtwtou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e~tauranaf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p~e~neh</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touagap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10;&#10;Description générée automatiquement">
            <a:extLst>
              <a:ext uri="{FF2B5EF4-FFF2-40B4-BE49-F238E27FC236}">
                <a16:creationId xmlns:a16="http://schemas.microsoft.com/office/drawing/2014/main" id="{0C13C472-A84F-40C4-ACD0-7D1FBD44025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1336" y="2958154"/>
            <a:ext cx="1452664" cy="2178996"/>
          </a:xfrm>
          <a:prstGeom prst="rect">
            <a:avLst/>
          </a:prstGeom>
        </p:spPr>
      </p:pic>
    </p:spTree>
    <p:extLst>
      <p:ext uri="{BB962C8B-B14F-4D97-AF65-F5344CB8AC3E}">
        <p14:creationId xmlns:p14="http://schemas.microsoft.com/office/powerpoint/2010/main" val="1301589634"/>
      </p:ext>
    </p:extLst>
  </p:cSld>
  <p:clrMapOvr>
    <a:masterClrMapping/>
  </p:clrMapOvr>
  <p:transition/>
</p:sld>
</file>

<file path=ppt/slides/slide1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4474" name="Group 26"/>
          <p:cNvGraphicFramePr>
            <a:graphicFrameLocks noGrp="1"/>
          </p:cNvGraphicFramePr>
          <p:nvPr/>
        </p:nvGraphicFramePr>
        <p:xfrm>
          <a:off x="76200" y="5715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85316">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mon seigneur le père</a:t>
                      </a:r>
                    </a:p>
                    <a:p>
                      <a:r>
                        <a:rPr lang="fr-FR" sz="2400" b="0" i="0" u="none" strike="noStrike" kern="1200" baseline="0" dirty="0">
                          <a:solidFill>
                            <a:schemeClr val="tx1"/>
                          </a:solidFill>
                          <a:latin typeface="+mn-lt"/>
                          <a:ea typeface="+mn-ea"/>
                          <a:cs typeface="+mn-cs"/>
                        </a:rPr>
                        <a:t>Abba Moïse, et ses fils</a:t>
                      </a:r>
                    </a:p>
                    <a:p>
                      <a:r>
                        <a:rPr lang="fr-FR" sz="2400" b="0" i="0" u="none" strike="noStrike" kern="1200" baseline="0" dirty="0">
                          <a:solidFill>
                            <a:schemeClr val="tx1"/>
                          </a:solidFill>
                          <a:latin typeface="+mn-lt"/>
                          <a:ea typeface="+mn-ea"/>
                          <a:cs typeface="+mn-cs"/>
                        </a:rPr>
                        <a:t>portant la croix, pour qu’Il</a:t>
                      </a:r>
                    </a:p>
                    <a:p>
                      <a:r>
                        <a:rPr lang="fr-FR" sz="2400" b="0" i="0" u="none" strike="noStrike" kern="1200" baseline="0" dirty="0">
                          <a:solidFill>
                            <a:schemeClr val="tx1"/>
                          </a:solidFill>
                          <a:latin typeface="+mn-lt"/>
                          <a:ea typeface="+mn-ea"/>
                          <a:cs typeface="+mn-cs"/>
                        </a:rPr>
                        <a:t>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عنا </a:t>
                      </a:r>
                      <a:r>
                        <a:rPr kumimoji="0" lang="ar-SA" sz="2400" b="0" i="0" u="none" strike="noStrike" cap="none" normalizeH="0" baseline="0" dirty="0" err="1">
                          <a:ln>
                            <a:noFill/>
                          </a:ln>
                          <a:solidFill>
                            <a:schemeClr val="tx1"/>
                          </a:solidFill>
                          <a:effectLst/>
                          <a:latin typeface="Arial" charset="0"/>
                          <a:cs typeface="Arial" charset="0"/>
                        </a:rPr>
                        <a:t>ياسيدى</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الآب أنبا موسى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وأولاده لباس الصليب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pa%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Mwc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n~ctaurovoroc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D6FF6873-9B31-4589-ABA4-D92CA34E6A8B}"/>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CC90B75A-2494-441C-94CD-925BAF81D30A}"/>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1" name="Image 10" descr="Une image contenant livre, texte&#10;&#10;Description générée automatiquement">
            <a:extLst>
              <a:ext uri="{FF2B5EF4-FFF2-40B4-BE49-F238E27FC236}">
                <a16:creationId xmlns:a16="http://schemas.microsoft.com/office/drawing/2014/main" id="{A3E7184F-A173-43E6-A927-20036340A1F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691336" y="2302003"/>
            <a:ext cx="1452664" cy="2178996"/>
          </a:xfrm>
          <a:prstGeom prst="rect">
            <a:avLst/>
          </a:prstGeom>
        </p:spPr>
      </p:pic>
    </p:spTree>
    <p:extLst>
      <p:ext uri="{BB962C8B-B14F-4D97-AF65-F5344CB8AC3E}">
        <p14:creationId xmlns:p14="http://schemas.microsoft.com/office/powerpoint/2010/main" val="1142494936"/>
      </p:ext>
    </p:extLst>
  </p:cSld>
  <p:clrMapOvr>
    <a:masterClrMapping/>
  </p:clrMapOvr>
  <p:transition/>
</p:sld>
</file>

<file path=ppt/slides/slide1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6538" name="Group 42"/>
          <p:cNvGraphicFramePr>
            <a:graphicFrameLocks noGrp="1"/>
          </p:cNvGraphicFramePr>
          <p:nvPr/>
        </p:nvGraphicFramePr>
        <p:xfrm>
          <a:off x="76200" y="580263"/>
          <a:ext cx="8991600" cy="4050792"/>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La jeune sage vierge, l’élue</a:t>
                      </a:r>
                    </a:p>
                    <a:p>
                      <a:r>
                        <a:rPr lang="fr-FR" sz="2400" b="0" i="0" u="none" strike="noStrike" kern="1200" baseline="0" dirty="0">
                          <a:solidFill>
                            <a:schemeClr val="tx1"/>
                          </a:solidFill>
                          <a:latin typeface="+mn-lt"/>
                          <a:ea typeface="+mn-ea"/>
                          <a:cs typeface="+mn-cs"/>
                        </a:rPr>
                        <a:t>et juste, la fiancée du</a:t>
                      </a:r>
                    </a:p>
                    <a:p>
                      <a:r>
                        <a:rPr lang="fr-FR" sz="2400" b="0" i="0" u="none" strike="noStrike" kern="1200" baseline="0" dirty="0">
                          <a:solidFill>
                            <a:schemeClr val="tx1"/>
                          </a:solidFill>
                          <a:latin typeface="+mn-lt"/>
                          <a:ea typeface="+mn-ea"/>
                          <a:cs typeface="+mn-cs"/>
                        </a:rPr>
                        <a:t>Christ, sainte Damienne.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الصبية العذراء الحكيمة المختارة البارة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عروس المسيح</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القديسة </a:t>
                      </a:r>
                      <a:r>
                        <a:rPr kumimoji="0" lang="ar-SA" sz="2400" b="0" i="0" u="none" strike="noStrike" cap="none" normalizeH="0" baseline="0" dirty="0" err="1">
                          <a:ln>
                            <a:noFill/>
                          </a:ln>
                          <a:solidFill>
                            <a:schemeClr val="tx1"/>
                          </a:solidFill>
                          <a:effectLst/>
                          <a:latin typeface="Arial" charset="0"/>
                          <a:cs typeface="Arial" charset="0"/>
                        </a:rPr>
                        <a:t>دميانه</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alou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n~kuria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Tumian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546510" name="Group 14"/>
          <p:cNvGraphicFramePr>
            <a:graphicFrameLocks noGrp="1"/>
          </p:cNvGraphicFramePr>
          <p:nvPr/>
        </p:nvGraphicFramePr>
        <p:xfrm>
          <a:off x="685800" y="8763"/>
          <a:ext cx="7772400" cy="396621"/>
        </p:xfrm>
        <a:graphic>
          <a:graphicData uri="http://schemas.openxmlformats.org/drawingml/2006/table">
            <a:tbl>
              <a:tblPr>
                <a:tableStyleId>{2D5ABB26-0587-4C30-8999-92F81FD0307C}</a:tableStyleId>
              </a:tblPr>
              <a:tblGrid>
                <a:gridCol w="7772400">
                  <a:extLst>
                    <a:ext uri="{9D8B030D-6E8A-4147-A177-3AD203B41FA5}">
                      <a16:colId xmlns:a16="http://schemas.microsoft.com/office/drawing/2014/main" val="20000"/>
                    </a:ext>
                  </a:extLst>
                </a:gridCol>
              </a:tblGrid>
              <a:tr h="39662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a:t>
                      </a:r>
                      <a:r>
                        <a:rPr kumimoji="0" lang="en-US" sz="1800" u="none" strike="noStrike" cap="none" normalizeH="0" baseline="0" dirty="0" err="1">
                          <a:ln>
                            <a:noFill/>
                          </a:ln>
                          <a:effectLst/>
                        </a:rPr>
                        <a:t>sainte</a:t>
                      </a:r>
                      <a:r>
                        <a:rPr kumimoji="0" lang="en-US" sz="1800" u="none" strike="noStrike" cap="none" normalizeH="0" baseline="0" dirty="0">
                          <a:ln>
                            <a:noFill/>
                          </a:ln>
                          <a:effectLst/>
                        </a:rPr>
                        <a:t> </a:t>
                      </a:r>
                      <a:r>
                        <a:rPr kumimoji="0" lang="en-US" sz="1800" u="none" strike="noStrike" cap="none" normalizeH="0" baseline="0" dirty="0" err="1">
                          <a:ln>
                            <a:noFill/>
                          </a:ln>
                          <a:effectLst/>
                        </a:rPr>
                        <a:t>Damienne</a:t>
                      </a:r>
                      <a:r>
                        <a:rPr kumimoji="0" lang="en-US" sz="1800" u="none" strike="noStrike" cap="none" normalizeH="0" baseline="0" dirty="0">
                          <a:ln>
                            <a:noFill/>
                          </a:ln>
                          <a:effectLst/>
                        </a:rPr>
                        <a:t> - </a:t>
                      </a: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a:t>
                      </a:r>
                      <a:r>
                        <a:rPr kumimoji="0" lang="ar-SA" sz="1800" u="none" strike="noStrike" cap="none" normalizeH="0" baseline="0" dirty="0">
                          <a:ln>
                            <a:noFill/>
                          </a:ln>
                          <a:effectLst/>
                        </a:rPr>
                        <a:t>القديسة </a:t>
                      </a:r>
                      <a:r>
                        <a:rPr kumimoji="0" lang="ar-SA" sz="1800" u="none" strike="noStrike" cap="none" normalizeH="0" baseline="0" dirty="0" err="1">
                          <a:ln>
                            <a:noFill/>
                          </a:ln>
                          <a:effectLst/>
                        </a:rPr>
                        <a:t>دميانه</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fenêtre&#10;&#10;Description générée automatiquement">
            <a:extLst>
              <a:ext uri="{FF2B5EF4-FFF2-40B4-BE49-F238E27FC236}">
                <a16:creationId xmlns:a16="http://schemas.microsoft.com/office/drawing/2014/main" id="{780BC5FC-A7F6-440E-88E7-C5858E3751B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13026" y="2970179"/>
            <a:ext cx="1530974" cy="2164558"/>
          </a:xfrm>
          <a:prstGeom prst="round2SameRect">
            <a:avLst>
              <a:gd name="adj1" fmla="val 50000"/>
              <a:gd name="adj2" fmla="val 0"/>
            </a:avLst>
          </a:prstGeom>
        </p:spPr>
      </p:pic>
      <p:sp>
        <p:nvSpPr>
          <p:cNvPr id="7" name="Action Button: Custom 4">
            <a:hlinkClick r:id="rId5" action="ppaction://hlinksldjump" highlightClick="1"/>
            <a:extLst>
              <a:ext uri="{FF2B5EF4-FFF2-40B4-BE49-F238E27FC236}">
                <a16:creationId xmlns:a16="http://schemas.microsoft.com/office/drawing/2014/main" id="{135DD051-53ED-43DD-B5DE-8D9070E284C6}"/>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438218662"/>
      </p:ext>
    </p:extLst>
  </p:cSld>
  <p:clrMapOvr>
    <a:masterClrMapping/>
  </p:clrMapOvr>
  <p:transition/>
</p:sld>
</file>

<file path=ppt/slides/slide1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8570" name="Group 26"/>
          <p:cNvGraphicFramePr>
            <a:graphicFrameLocks noGrp="1"/>
          </p:cNvGraphicFramePr>
          <p:nvPr/>
        </p:nvGraphicFramePr>
        <p:xfrm>
          <a:off x="76200" y="5715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Elle qui fut remplie de</a:t>
                      </a:r>
                    </a:p>
                    <a:p>
                      <a:r>
                        <a:rPr lang="fr-FR" sz="2400" b="0" i="0" u="none" strike="noStrike" kern="1200" baseline="0" dirty="0">
                          <a:solidFill>
                            <a:schemeClr val="tx1"/>
                          </a:solidFill>
                          <a:latin typeface="+mn-lt"/>
                          <a:ea typeface="+mn-ea"/>
                          <a:cs typeface="+mn-cs"/>
                        </a:rPr>
                        <a:t>sagesse depuis son</a:t>
                      </a:r>
                    </a:p>
                    <a:p>
                      <a:r>
                        <a:rPr lang="fr-FR" sz="2400" b="0" i="0" u="none" strike="noStrike" kern="1200" baseline="0" dirty="0">
                          <a:solidFill>
                            <a:schemeClr val="tx1"/>
                          </a:solidFill>
                          <a:latin typeface="+mn-lt"/>
                          <a:ea typeface="+mn-ea"/>
                          <a:cs typeface="+mn-cs"/>
                        </a:rPr>
                        <a:t>enfance, elle renonça aux</a:t>
                      </a:r>
                    </a:p>
                    <a:p>
                      <a:r>
                        <a:rPr lang="fr-FR" sz="2400" b="0" i="0" u="none" strike="noStrike" kern="1200" baseline="0" dirty="0">
                          <a:solidFill>
                            <a:schemeClr val="tx1"/>
                          </a:solidFill>
                          <a:latin typeface="+mn-lt"/>
                          <a:ea typeface="+mn-ea"/>
                          <a:cs typeface="+mn-cs"/>
                        </a:rPr>
                        <a:t>choses terrestres, et aima la</a:t>
                      </a:r>
                    </a:p>
                    <a:p>
                      <a:r>
                        <a:rPr lang="fr-FR" sz="2400" b="0" i="0" u="none" strike="noStrike" kern="1200" baseline="0" dirty="0">
                          <a:solidFill>
                            <a:schemeClr val="tx1"/>
                          </a:solidFill>
                          <a:latin typeface="+mn-lt"/>
                          <a:ea typeface="+mn-ea"/>
                          <a:cs typeface="+mn-cs"/>
                        </a:rPr>
                        <a:t>chasteté.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هذه </a:t>
                      </a: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امتلأت من الحكمة منذ صباها فأبغضت العالميات وأحبت البتولية.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tecmetalou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acmeh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covia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n~nikocmikon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acmenre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paryenia</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fenêtre&#10;&#10;Description générée automatiquement">
            <a:extLst>
              <a:ext uri="{FF2B5EF4-FFF2-40B4-BE49-F238E27FC236}">
                <a16:creationId xmlns:a16="http://schemas.microsoft.com/office/drawing/2014/main" id="{B688153E-94A2-4A6C-9021-7D26DA278BF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13026" y="2970179"/>
            <a:ext cx="1530974" cy="2164558"/>
          </a:xfrm>
          <a:prstGeom prst="round2SameRect">
            <a:avLst>
              <a:gd name="adj1" fmla="val 50000"/>
              <a:gd name="adj2" fmla="val 0"/>
            </a:avLst>
          </a:prstGeom>
        </p:spPr>
      </p:pic>
    </p:spTree>
    <p:extLst>
      <p:ext uri="{BB962C8B-B14F-4D97-AF65-F5344CB8AC3E}">
        <p14:creationId xmlns:p14="http://schemas.microsoft.com/office/powerpoint/2010/main" val="3973230317"/>
      </p:ext>
    </p:extLst>
  </p:cSld>
  <p:clrMapOvr>
    <a:masterClrMapping/>
  </p:clrMapOvr>
  <p:transition/>
</p:sld>
</file>

<file path=ppt/slides/slide1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50626" name="Group 34"/>
          <p:cNvGraphicFramePr>
            <a:graphicFrameLocks noGrp="1"/>
          </p:cNvGraphicFramePr>
          <p:nvPr/>
        </p:nvGraphicFramePr>
        <p:xfrm>
          <a:off x="76200" y="57151"/>
          <a:ext cx="8991600" cy="4489704"/>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435608">
                <a:tc>
                  <a:txBody>
                    <a:bodyPr/>
                    <a:lstStyle/>
                    <a:p>
                      <a:r>
                        <a:rPr lang="fr-FR" sz="2400" b="0" i="0" u="none" strike="noStrike" kern="1200" baseline="0" dirty="0">
                          <a:solidFill>
                            <a:schemeClr val="tx1"/>
                          </a:solidFill>
                          <a:latin typeface="+mn-lt"/>
                          <a:ea typeface="+mn-ea"/>
                          <a:cs typeface="+mn-cs"/>
                        </a:rPr>
                        <a:t>Elle devint supérieure, et</a:t>
                      </a:r>
                    </a:p>
                    <a:p>
                      <a:r>
                        <a:rPr lang="fr-FR" sz="2400" b="0" i="0" u="none" strike="noStrike" kern="1200" baseline="0" dirty="0">
                          <a:solidFill>
                            <a:schemeClr val="tx1"/>
                          </a:solidFill>
                          <a:latin typeface="+mn-lt"/>
                          <a:ea typeface="+mn-ea"/>
                          <a:cs typeface="+mn-cs"/>
                        </a:rPr>
                        <a:t>port du Salut, et mère de</a:t>
                      </a:r>
                    </a:p>
                    <a:p>
                      <a:r>
                        <a:rPr lang="fr-FR" sz="2400" b="0" i="0" u="none" strike="noStrike" kern="1200" baseline="0" dirty="0">
                          <a:solidFill>
                            <a:schemeClr val="tx1"/>
                          </a:solidFill>
                          <a:latin typeface="+mn-lt"/>
                          <a:ea typeface="+mn-ea"/>
                          <a:cs typeface="+mn-cs"/>
                        </a:rPr>
                        <a:t>quarante vierges, dans le</a:t>
                      </a:r>
                    </a:p>
                    <a:p>
                      <a:r>
                        <a:rPr lang="fr-FR" sz="2400" b="0" i="0" u="none" strike="noStrike" kern="1200" baseline="0" dirty="0">
                          <a:solidFill>
                            <a:schemeClr val="tx1"/>
                          </a:solidFill>
                          <a:latin typeface="+mn-lt"/>
                          <a:ea typeface="+mn-ea"/>
                          <a:cs typeface="+mn-cs"/>
                        </a:rPr>
                        <a:t>palais que lui a construit</a:t>
                      </a:r>
                    </a:p>
                    <a:p>
                      <a:r>
                        <a:rPr lang="fr-FR" sz="2400" b="0" i="0" u="none" strike="noStrike" kern="1200" baseline="0" dirty="0">
                          <a:solidFill>
                            <a:schemeClr val="tx1"/>
                          </a:solidFill>
                          <a:latin typeface="+mn-lt"/>
                          <a:ea typeface="+mn-ea"/>
                          <a:cs typeface="+mn-cs"/>
                        </a:rPr>
                        <a:t>son père.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صارت رئيسة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وميناء للخلاص</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وأما للأربعين عذراء</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القصر الذى بناه لها أبوها.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Acswpi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ar</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n~lum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pioujai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y~mau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n~hme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pipurgoc</a:t>
                      </a:r>
                      <a:r>
                        <a:rPr kumimoji="0" lang="en-US" sz="3600" b="0" i="0" u="none" strike="noStrike" cap="none" normalizeH="0" baseline="0" dirty="0">
                          <a:ln>
                            <a:noFill/>
                          </a:ln>
                          <a:solidFill>
                            <a:srgbClr val="FFFF00"/>
                          </a:solidFill>
                          <a:effectLst/>
                          <a:latin typeface="Coptic1" pitchFamily="2" charset="0"/>
                          <a:cs typeface="Arial" charset="0"/>
                        </a:rPr>
                        <a:t> eta </a:t>
                      </a:r>
                      <a:r>
                        <a:rPr kumimoji="0" lang="en-US" sz="3600" b="0" i="0" u="none" strike="noStrike" cap="none" normalizeH="0" baseline="0" dirty="0" err="1">
                          <a:ln>
                            <a:noFill/>
                          </a:ln>
                          <a:solidFill>
                            <a:srgbClr val="FFFF00"/>
                          </a:solidFill>
                          <a:effectLst/>
                          <a:latin typeface="Coptic1" pitchFamily="2" charset="0"/>
                          <a:cs typeface="Arial" charset="0"/>
                        </a:rPr>
                        <a:t>peciwt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kotf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29829901"/>
      </p:ext>
    </p:extLst>
  </p:cSld>
  <p:clrMapOvr>
    <a:masterClrMapping/>
  </p:clrMapOvr>
  <p:transition/>
</p:sld>
</file>

<file path=ppt/slides/slide1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52668" name="Group 28"/>
          <p:cNvGraphicFramePr>
            <a:graphicFrameLocks noGrp="1"/>
          </p:cNvGraphicFramePr>
          <p:nvPr/>
        </p:nvGraphicFramePr>
        <p:xfrm>
          <a:off x="76200" y="57151"/>
          <a:ext cx="8991600" cy="4123944"/>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Quand il renia le Christ,</a:t>
                      </a:r>
                    </a:p>
                    <a:p>
                      <a:r>
                        <a:rPr lang="fr-FR" sz="2400" b="0" i="0" u="none" strike="noStrike" kern="1200" baseline="0" dirty="0">
                          <a:solidFill>
                            <a:schemeClr val="tx1"/>
                          </a:solidFill>
                          <a:latin typeface="+mn-lt"/>
                          <a:ea typeface="+mn-ea"/>
                          <a:cs typeface="+mn-cs"/>
                        </a:rPr>
                        <a:t>sa fille Damienne qui</a:t>
                      </a:r>
                    </a:p>
                    <a:p>
                      <a:r>
                        <a:rPr lang="fr-FR" sz="2400" b="0" i="0" u="none" strike="noStrike" kern="1200" baseline="0" dirty="0">
                          <a:solidFill>
                            <a:schemeClr val="tx1"/>
                          </a:solidFill>
                          <a:latin typeface="+mn-lt"/>
                          <a:ea typeface="+mn-ea"/>
                          <a:cs typeface="+mn-cs"/>
                        </a:rPr>
                        <a:t>l’aimait, le ramena, et il</a:t>
                      </a:r>
                    </a:p>
                    <a:p>
                      <a:r>
                        <a:rPr lang="fr-FR" sz="2400" b="0" i="0" u="none" strike="noStrike" kern="1200" baseline="0" dirty="0">
                          <a:solidFill>
                            <a:schemeClr val="tx1"/>
                          </a:solidFill>
                          <a:latin typeface="+mn-lt"/>
                          <a:ea typeface="+mn-ea"/>
                          <a:cs typeface="+mn-cs"/>
                        </a:rPr>
                        <a:t>reçut le martyre.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ولما كفر بالمسيح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ردته ابنته </a:t>
                      </a:r>
                      <a:r>
                        <a:rPr kumimoji="0" lang="ar-SA" sz="2400" b="0" i="0" u="none" strike="noStrike" cap="none" normalizeH="0" baseline="0" dirty="0" err="1">
                          <a:ln>
                            <a:noFill/>
                          </a:ln>
                          <a:solidFill>
                            <a:schemeClr val="tx1"/>
                          </a:solidFill>
                          <a:effectLst/>
                          <a:latin typeface="Arial" charset="0"/>
                          <a:cs typeface="Arial" charset="0"/>
                        </a:rPr>
                        <a:t>دميانه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أحبته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فنال الشهادة.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Afjwl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actacyo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tefseri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etacmenre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Tumia~n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metmarturia</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fenêtre&#10;&#10;Description générée automatiquement">
            <a:extLst>
              <a:ext uri="{FF2B5EF4-FFF2-40B4-BE49-F238E27FC236}">
                <a16:creationId xmlns:a16="http://schemas.microsoft.com/office/drawing/2014/main" id="{8623E365-EC3B-4B81-8A15-A32489E99EE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01582" y="3236769"/>
            <a:ext cx="1342417" cy="1897968"/>
          </a:xfrm>
          <a:prstGeom prst="round2SameRect">
            <a:avLst>
              <a:gd name="adj1" fmla="val 50000"/>
              <a:gd name="adj2" fmla="val 0"/>
            </a:avLst>
          </a:prstGeom>
        </p:spPr>
      </p:pic>
    </p:spTree>
    <p:extLst>
      <p:ext uri="{BB962C8B-B14F-4D97-AF65-F5344CB8AC3E}">
        <p14:creationId xmlns:p14="http://schemas.microsoft.com/office/powerpoint/2010/main" val="3630664486"/>
      </p:ext>
    </p:extLst>
  </p:cSld>
  <p:clrMapOvr>
    <a:masterClrMapping/>
  </p:clrMapOvr>
  <p:transition/>
</p:sld>
</file>

<file path=ppt/slides/slide1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54714" name="Group 26"/>
          <p:cNvGraphicFramePr>
            <a:graphicFrameLocks noGrp="1"/>
          </p:cNvGraphicFramePr>
          <p:nvPr/>
        </p:nvGraphicFramePr>
        <p:xfrm>
          <a:off x="76200" y="114301"/>
          <a:ext cx="8991600" cy="4123944"/>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385316">
                <a:tc>
                  <a:txBody>
                    <a:bodyPr/>
                    <a:lstStyle/>
                    <a:p>
                      <a:r>
                        <a:rPr lang="fr-FR" sz="2400" b="0" i="0" u="none" strike="noStrike" kern="1200" baseline="0" dirty="0">
                          <a:solidFill>
                            <a:schemeClr val="tx1"/>
                          </a:solidFill>
                          <a:latin typeface="+mn-lt"/>
                          <a:ea typeface="+mn-ea"/>
                          <a:cs typeface="+mn-cs"/>
                        </a:rPr>
                        <a:t>Pour cela le roi ordonna sa</a:t>
                      </a:r>
                    </a:p>
                    <a:p>
                      <a:r>
                        <a:rPr lang="fr-FR" sz="2400" b="0" i="0" u="none" strike="noStrike" kern="1200" baseline="0" dirty="0">
                          <a:solidFill>
                            <a:schemeClr val="tx1"/>
                          </a:solidFill>
                          <a:latin typeface="+mn-lt"/>
                          <a:ea typeface="+mn-ea"/>
                          <a:cs typeface="+mn-cs"/>
                        </a:rPr>
                        <a:t>torture, elle reçut de</a:t>
                      </a:r>
                    </a:p>
                    <a:p>
                      <a:r>
                        <a:rPr lang="fr-FR" sz="2400" b="0" i="0" u="none" strike="noStrike" kern="1200" baseline="0" dirty="0">
                          <a:solidFill>
                            <a:schemeClr val="tx1"/>
                          </a:solidFill>
                          <a:latin typeface="+mn-lt"/>
                          <a:ea typeface="+mn-ea"/>
                          <a:cs typeface="+mn-cs"/>
                        </a:rPr>
                        <a:t>nombreuses souffrances, et</a:t>
                      </a:r>
                    </a:p>
                    <a:p>
                      <a:r>
                        <a:rPr lang="fr-FR" sz="2400" b="0" i="0" u="none" strike="noStrike" kern="1200" baseline="0" dirty="0">
                          <a:solidFill>
                            <a:schemeClr val="tx1"/>
                          </a:solidFill>
                          <a:latin typeface="+mn-lt"/>
                          <a:ea typeface="+mn-ea"/>
                          <a:cs typeface="+mn-cs"/>
                        </a:rPr>
                        <a:t>reçut le martyre.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هذا أرسل الملك أمره بتعذيبها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فقبلت </a:t>
                      </a:r>
                      <a:r>
                        <a:rPr kumimoji="0" lang="ar-SA" sz="2400" b="0" i="0" u="none" strike="noStrike" cap="none" normalizeH="0" baseline="0" dirty="0" err="1">
                          <a:ln>
                            <a:noFill/>
                          </a:ln>
                          <a:solidFill>
                            <a:schemeClr val="tx1"/>
                          </a:solidFill>
                          <a:effectLst/>
                          <a:latin typeface="Arial" charset="0"/>
                          <a:cs typeface="Arial" charset="0"/>
                        </a:rPr>
                        <a:t>آلامات</a:t>
                      </a:r>
                      <a:r>
                        <a:rPr kumimoji="0" lang="ar-SA" sz="2400" b="0" i="0" u="none" strike="noStrike" cap="none" normalizeH="0" baseline="0" dirty="0">
                          <a:ln>
                            <a:noFill/>
                          </a:ln>
                          <a:solidFill>
                            <a:schemeClr val="tx1"/>
                          </a:solidFill>
                          <a:effectLst/>
                          <a:latin typeface="Arial" charset="0"/>
                          <a:cs typeface="Arial" charset="0"/>
                        </a:rPr>
                        <a:t> عدة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ونالت الشهادة.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afouwrp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afouahcahni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necqici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acsep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m~kah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n~oum</a:t>
                      </a:r>
                      <a:r>
                        <a:rPr kumimoji="0" lang="en-US" sz="3600" b="0" i="0" u="none" strike="noStrike" cap="none" normalizeH="0" baseline="0" dirty="0">
                          <a:ln>
                            <a:noFill/>
                          </a:ln>
                          <a:solidFill>
                            <a:srgbClr val="FFFF00"/>
                          </a:solidFill>
                          <a:effectLst/>
                          <a:latin typeface="Coptic1" pitchFamily="2" charset="0"/>
                          <a:cs typeface="Arial" charset="0"/>
                        </a:rPr>
                        <a:t>/s </a:t>
                      </a:r>
                      <a:r>
                        <a:rPr kumimoji="0" lang="en-US" sz="3600" b="0" i="0" u="none" strike="noStrike" cap="none" normalizeH="0" baseline="0" dirty="0" err="1">
                          <a:ln>
                            <a:noFill/>
                          </a:ln>
                          <a:solidFill>
                            <a:srgbClr val="FFFF00"/>
                          </a:solidFill>
                          <a:effectLst/>
                          <a:latin typeface="Coptic1" pitchFamily="2" charset="0"/>
                          <a:cs typeface="Arial" charset="0"/>
                        </a:rPr>
                        <a:t>n~cop</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ac[</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metmarturia</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fenêtre&#10;&#10;Description générée automatiquement">
            <a:extLst>
              <a:ext uri="{FF2B5EF4-FFF2-40B4-BE49-F238E27FC236}">
                <a16:creationId xmlns:a16="http://schemas.microsoft.com/office/drawing/2014/main" id="{43706658-1388-4D0F-ABBF-CAFA9030600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13026" y="2970179"/>
            <a:ext cx="1530974" cy="2164558"/>
          </a:xfrm>
          <a:prstGeom prst="round2SameRect">
            <a:avLst>
              <a:gd name="adj1" fmla="val 50000"/>
              <a:gd name="adj2" fmla="val 0"/>
            </a:avLst>
          </a:prstGeom>
        </p:spPr>
      </p:pic>
    </p:spTree>
    <p:extLst>
      <p:ext uri="{BB962C8B-B14F-4D97-AF65-F5344CB8AC3E}">
        <p14:creationId xmlns:p14="http://schemas.microsoft.com/office/powerpoint/2010/main" val="1800072621"/>
      </p:ext>
    </p:extLst>
  </p:cSld>
  <p:clrMapOvr>
    <a:masterClrMapping/>
  </p:clrMapOvr>
  <p:transition/>
</p:sld>
</file>

<file path=ppt/slides/slide1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56762" name="Group 26"/>
          <p:cNvGraphicFramePr>
            <a:graphicFrameLocks noGrp="1"/>
          </p:cNvGraphicFramePr>
          <p:nvPr/>
        </p:nvGraphicFramePr>
        <p:xfrm>
          <a:off x="76200" y="114301"/>
          <a:ext cx="8991600" cy="4123944"/>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Et les quarante vierges,</a:t>
                      </a:r>
                    </a:p>
                    <a:p>
                      <a:r>
                        <a:rPr lang="fr-FR" sz="2400" b="0" i="0" u="none" strike="noStrike" kern="1200" baseline="0" dirty="0">
                          <a:solidFill>
                            <a:schemeClr val="tx1"/>
                          </a:solidFill>
                          <a:latin typeface="+mn-lt"/>
                          <a:ea typeface="+mn-ea"/>
                          <a:cs typeface="+mn-cs"/>
                        </a:rPr>
                        <a:t>qui étaient avec elle dans</a:t>
                      </a:r>
                    </a:p>
                    <a:p>
                      <a:r>
                        <a:rPr lang="fr-FR" sz="2400" b="0" i="0" u="none" strike="noStrike" kern="1200" baseline="0" dirty="0">
                          <a:solidFill>
                            <a:schemeClr val="tx1"/>
                          </a:solidFill>
                          <a:latin typeface="+mn-lt"/>
                          <a:ea typeface="+mn-ea"/>
                          <a:cs typeface="+mn-cs"/>
                        </a:rPr>
                        <a:t>le palais, ont reçu avec elle</a:t>
                      </a:r>
                    </a:p>
                    <a:p>
                      <a:r>
                        <a:rPr lang="fr-FR" sz="2400" b="0" i="0" u="none" strike="noStrike" kern="1200" baseline="0" dirty="0">
                          <a:solidFill>
                            <a:schemeClr val="tx1"/>
                          </a:solidFill>
                          <a:latin typeface="+mn-lt"/>
                          <a:ea typeface="+mn-ea"/>
                          <a:cs typeface="+mn-cs"/>
                        </a:rPr>
                        <a:t>le martyre, en un seul jour.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والأربعون عذراء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الذين كانوا معها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القصر نالوا الشهادة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معها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يوم واحد.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Pih~me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e~nauswpi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pipurgoc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au[</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metmarturia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fenêtre&#10;&#10;Description générée automatiquement">
            <a:extLst>
              <a:ext uri="{FF2B5EF4-FFF2-40B4-BE49-F238E27FC236}">
                <a16:creationId xmlns:a16="http://schemas.microsoft.com/office/drawing/2014/main" id="{504B2BEE-7ED4-460C-B3A6-F3DC30CC3C0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13026" y="2970179"/>
            <a:ext cx="1530974" cy="2164558"/>
          </a:xfrm>
          <a:prstGeom prst="round2SameRect">
            <a:avLst>
              <a:gd name="adj1" fmla="val 50000"/>
              <a:gd name="adj2" fmla="val 0"/>
            </a:avLst>
          </a:prstGeom>
        </p:spPr>
      </p:pic>
    </p:spTree>
    <p:extLst>
      <p:ext uri="{BB962C8B-B14F-4D97-AF65-F5344CB8AC3E}">
        <p14:creationId xmlns:p14="http://schemas.microsoft.com/office/powerpoint/2010/main" val="1098214312"/>
      </p:ext>
    </p:extLst>
  </p:cSld>
  <p:clrMapOvr>
    <a:masterClrMapping/>
  </p:clrMapOvr>
  <p:transition/>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16"/>
          <p:cNvGraphicFramePr>
            <a:graphicFrameLocks noGrp="1"/>
          </p:cNvGraphicFramePr>
          <p:nvPr>
            <p:extLst>
              <p:ext uri="{D42A27DB-BD31-4B8C-83A1-F6EECF244321}">
                <p14:modId xmlns:p14="http://schemas.microsoft.com/office/powerpoint/2010/main" val="2120171537"/>
              </p:ext>
            </p:extLst>
          </p:nvPr>
        </p:nvGraphicFramePr>
        <p:xfrm>
          <a:off x="0" y="57151"/>
          <a:ext cx="9144001" cy="4633014"/>
        </p:xfrm>
        <a:graphic>
          <a:graphicData uri="http://schemas.openxmlformats.org/drawingml/2006/table">
            <a:tbl>
              <a:tblPr/>
              <a:tblGrid>
                <a:gridCol w="3575922">
                  <a:extLst>
                    <a:ext uri="{9D8B030D-6E8A-4147-A177-3AD203B41FA5}">
                      <a16:colId xmlns:a16="http://schemas.microsoft.com/office/drawing/2014/main" val="20000"/>
                    </a:ext>
                  </a:extLst>
                </a:gridCol>
                <a:gridCol w="2925755">
                  <a:extLst>
                    <a:ext uri="{9D8B030D-6E8A-4147-A177-3AD203B41FA5}">
                      <a16:colId xmlns:a16="http://schemas.microsoft.com/office/drawing/2014/main" val="20001"/>
                    </a:ext>
                  </a:extLst>
                </a:gridCol>
                <a:gridCol w="2642324">
                  <a:extLst>
                    <a:ext uri="{9D8B030D-6E8A-4147-A177-3AD203B41FA5}">
                      <a16:colId xmlns:a16="http://schemas.microsoft.com/office/drawing/2014/main" val="20002"/>
                    </a:ext>
                  </a:extLst>
                </a:gridCol>
              </a:tblGrid>
              <a:tr h="3663949">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lang="fr-FR" sz="2000" b="0" i="0" u="sng" strike="noStrike" kern="1200" baseline="0" dirty="0">
                          <a:solidFill>
                            <a:srgbClr val="FF9900"/>
                          </a:solidFill>
                          <a:latin typeface="Coptic1" pitchFamily="2" charset="0"/>
                          <a:ea typeface="+mn-ea"/>
                          <a:cs typeface="+mn-cs"/>
                        </a:rPr>
                        <a:t>Piou/b:</a:t>
                      </a:r>
                    </a:p>
                    <a:p>
                      <a:pPr marL="0" marR="0" lvl="0" indent="0" algn="just" defTabSz="914400" rtl="0" eaLnBrk="1" fontAlgn="base" latinLnBrk="0" hangingPunct="1">
                        <a:lnSpc>
                          <a:spcPct val="100000"/>
                        </a:lnSpc>
                        <a:spcBef>
                          <a:spcPct val="0"/>
                        </a:spcBef>
                        <a:spcAft>
                          <a:spcPct val="0"/>
                        </a:spcAft>
                        <a:buClrTx/>
                        <a:buSzTx/>
                        <a:buFontTx/>
                        <a:buNone/>
                        <a:tabLst/>
                      </a:pPr>
                      <a:r>
                        <a:rPr lang="fr-FR" sz="2000" b="0" i="0" u="none" strike="noStrike" kern="1200" baseline="0" dirty="0">
                          <a:solidFill>
                            <a:schemeClr val="tx1"/>
                          </a:solidFill>
                          <a:latin typeface="Coptic1" pitchFamily="2" charset="0"/>
                          <a:ea typeface="+mn-ea"/>
                          <a:cs typeface="+mn-cs"/>
                        </a:rPr>
                        <a:t>?~</a:t>
                      </a:r>
                      <a:r>
                        <a:rPr lang="fr-FR" sz="2000" b="0" i="0" u="none" strike="noStrike" kern="1200" baseline="0" dirty="0" err="1">
                          <a:solidFill>
                            <a:schemeClr val="tx1"/>
                          </a:solidFill>
                          <a:latin typeface="Coptic1" pitchFamily="2" charset="0"/>
                          <a:ea typeface="+mn-ea"/>
                          <a:cs typeface="+mn-cs"/>
                        </a:rPr>
                        <a:t>a~gap</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tou</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Yeou</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ke</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Patroc</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ke</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arictou</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monogenouc</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Uiou</a:t>
                      </a:r>
                      <a:r>
                        <a:rPr lang="fr-FR" sz="2000" b="0" i="0" u="none" strike="noStrike" kern="1200" baseline="0" dirty="0">
                          <a:solidFill>
                            <a:schemeClr val="tx1"/>
                          </a:solidFill>
                          <a:latin typeface="Coptic1" pitchFamily="2" charset="0"/>
                          <a:ea typeface="+mn-ea"/>
                          <a:cs typeface="+mn-cs"/>
                        </a:rPr>
                        <a:t> </a:t>
                      </a:r>
                      <a:r>
                        <a:rPr lang="nl-NL" sz="2000" b="0" i="0" u="none" strike="noStrike" kern="1200" baseline="0" dirty="0" err="1">
                          <a:solidFill>
                            <a:schemeClr val="tx1"/>
                          </a:solidFill>
                          <a:latin typeface="Coptic1" pitchFamily="2" charset="0"/>
                          <a:ea typeface="+mn-ea"/>
                          <a:cs typeface="+mn-cs"/>
                        </a:rPr>
                        <a:t>kuriou</a:t>
                      </a:r>
                      <a:r>
                        <a:rPr lang="nl-NL" sz="2000" b="0" i="0" u="none" strike="noStrike" kern="1200" baseline="0" dirty="0">
                          <a:solidFill>
                            <a:schemeClr val="tx1"/>
                          </a:solidFill>
                          <a:latin typeface="Coptic1" pitchFamily="2" charset="0"/>
                          <a:ea typeface="+mn-ea"/>
                          <a:cs typeface="+mn-cs"/>
                        </a:rPr>
                        <a:t> de </a:t>
                      </a:r>
                      <a:r>
                        <a:rPr lang="nl-NL" sz="2000" b="0" i="0" u="none" strike="noStrike" kern="1200" baseline="0" dirty="0" err="1">
                          <a:solidFill>
                            <a:schemeClr val="tx1"/>
                          </a:solidFill>
                          <a:latin typeface="Coptic1" pitchFamily="2" charset="0"/>
                          <a:ea typeface="+mn-ea"/>
                          <a:cs typeface="+mn-cs"/>
                        </a:rPr>
                        <a:t>ke</a:t>
                      </a:r>
                      <a:r>
                        <a:rPr lang="nl-NL" sz="2000" b="0" i="0" u="none" strike="noStrike" kern="1200" baseline="0" dirty="0">
                          <a:solidFill>
                            <a:schemeClr val="tx1"/>
                          </a:solidFill>
                          <a:latin typeface="Coptic1" pitchFamily="2" charset="0"/>
                          <a:ea typeface="+mn-ea"/>
                          <a:cs typeface="+mn-cs"/>
                        </a:rPr>
                        <a:t> </a:t>
                      </a:r>
                      <a:r>
                        <a:rPr lang="nl-NL" sz="2000" b="0" i="0" u="none" strike="noStrike" kern="1200" baseline="0" dirty="0" err="1">
                          <a:solidFill>
                            <a:schemeClr val="tx1"/>
                          </a:solidFill>
                          <a:latin typeface="Coptic1" pitchFamily="2" charset="0"/>
                          <a:ea typeface="+mn-ea"/>
                          <a:cs typeface="+mn-cs"/>
                        </a:rPr>
                        <a:t>yeou</a:t>
                      </a:r>
                      <a:r>
                        <a:rPr lang="nl-NL" sz="2000" b="0" i="0" u="none" strike="noStrike" kern="1200" baseline="0" dirty="0">
                          <a:solidFill>
                            <a:schemeClr val="tx1"/>
                          </a:solidFill>
                          <a:latin typeface="Coptic1" pitchFamily="2" charset="0"/>
                          <a:ea typeface="+mn-ea"/>
                          <a:cs typeface="+mn-cs"/>
                        </a:rPr>
                        <a:t> </a:t>
                      </a:r>
                      <a:r>
                        <a:rPr lang="nl-NL" sz="2000" b="0" i="0" u="none" strike="noStrike" kern="1200" baseline="0" dirty="0" err="1">
                          <a:solidFill>
                            <a:schemeClr val="tx1"/>
                          </a:solidFill>
                          <a:latin typeface="Coptic1" pitchFamily="2" charset="0"/>
                          <a:ea typeface="+mn-ea"/>
                          <a:cs typeface="+mn-cs"/>
                        </a:rPr>
                        <a:t>kecwt</a:t>
                      </a:r>
                      <a:r>
                        <a:rPr lang="nl-NL" sz="2000" b="0" i="0" u="none" strike="noStrike" kern="1200" baseline="0" dirty="0">
                          <a:solidFill>
                            <a:schemeClr val="tx1"/>
                          </a:solidFill>
                          <a:latin typeface="Coptic1" pitchFamily="2" charset="0"/>
                          <a:ea typeface="+mn-ea"/>
                          <a:cs typeface="+mn-cs"/>
                        </a:rPr>
                        <a:t>/</a:t>
                      </a:r>
                      <a:r>
                        <a:rPr lang="nl-NL" sz="2000" b="0" i="0" u="none" strike="noStrike" kern="1200" baseline="0" dirty="0" err="1">
                          <a:solidFill>
                            <a:schemeClr val="tx1"/>
                          </a:solidFill>
                          <a:latin typeface="Coptic1" pitchFamily="2" charset="0"/>
                          <a:ea typeface="+mn-ea"/>
                          <a:cs typeface="+mn-cs"/>
                        </a:rPr>
                        <a:t>roc</a:t>
                      </a:r>
                      <a:r>
                        <a:rPr lang="nl-NL" sz="2000" b="0" i="0" u="none" strike="noStrike" kern="1200" baseline="0" dirty="0">
                          <a:solidFill>
                            <a:schemeClr val="tx1"/>
                          </a:solidFill>
                          <a:latin typeface="Coptic1" pitchFamily="2" charset="0"/>
                          <a:ea typeface="+mn-ea"/>
                          <a:cs typeface="+mn-cs"/>
                        </a:rPr>
                        <a:t> </a:t>
                      </a:r>
                      <a:r>
                        <a:rPr lang="fr-FR" sz="2000" b="0" i="0" u="none" strike="noStrike" kern="1200" baseline="0" dirty="0">
                          <a:solidFill>
                            <a:schemeClr val="tx1"/>
                          </a:solidFill>
                          <a:latin typeface="Coptic1" pitchFamily="2" charset="0"/>
                          <a:ea typeface="+mn-ea"/>
                          <a:cs typeface="+mn-cs"/>
                        </a:rPr>
                        <a:t>/~</a:t>
                      </a:r>
                      <a:r>
                        <a:rPr lang="fr-FR" sz="2000" b="0" i="0" u="none" strike="noStrike" kern="1200" baseline="0" dirty="0" err="1">
                          <a:solidFill>
                            <a:schemeClr val="tx1"/>
                          </a:solidFill>
                          <a:latin typeface="Coptic1" pitchFamily="2" charset="0"/>
                          <a:ea typeface="+mn-ea"/>
                          <a:cs typeface="+mn-cs"/>
                        </a:rPr>
                        <a:t>mwn</a:t>
                      </a:r>
                      <a:r>
                        <a:rPr lang="fr-FR" sz="2000" b="0" i="0" u="none" strike="noStrike" kern="1200" baseline="0" dirty="0">
                          <a:solidFill>
                            <a:schemeClr val="tx1"/>
                          </a:solidFill>
                          <a:latin typeface="Coptic1" pitchFamily="2" charset="0"/>
                          <a:ea typeface="+mn-ea"/>
                          <a:cs typeface="+mn-cs"/>
                        </a:rPr>
                        <a:t> I/cou &lt;</a:t>
                      </a:r>
                      <a:r>
                        <a:rPr lang="fr-FR" sz="2000" b="0" i="0" u="none" strike="noStrike" kern="1200" baseline="0" dirty="0" err="1">
                          <a:solidFill>
                            <a:schemeClr val="tx1"/>
                          </a:solidFill>
                          <a:latin typeface="Coptic1" pitchFamily="2" charset="0"/>
                          <a:ea typeface="+mn-ea"/>
                          <a:cs typeface="+mn-cs"/>
                        </a:rPr>
                        <a:t>rictou</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ke</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koinwnia</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ke</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dwrea</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tou</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Agiou</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pneumatoc</a:t>
                      </a:r>
                      <a:r>
                        <a:rPr lang="fr-FR" sz="2000" b="0" i="0" u="none" strike="noStrike" kern="1200" baseline="0" dirty="0">
                          <a:solidFill>
                            <a:schemeClr val="tx1"/>
                          </a:solidFill>
                          <a:latin typeface="Coptic1" pitchFamily="2" charset="0"/>
                          <a:ea typeface="+mn-ea"/>
                          <a:cs typeface="+mn-cs"/>
                        </a:rPr>
                        <a:t> i/~</a:t>
                      </a:r>
                      <a:r>
                        <a:rPr lang="fr-FR" sz="2000" b="0" i="0" u="none" strike="noStrike" kern="1200" baseline="0" dirty="0" err="1">
                          <a:solidFill>
                            <a:schemeClr val="tx1"/>
                          </a:solidFill>
                          <a:latin typeface="Coptic1" pitchFamily="2" charset="0"/>
                          <a:ea typeface="+mn-ea"/>
                          <a:cs typeface="+mn-cs"/>
                        </a:rPr>
                        <a:t>meta</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pantwn</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u~mwn</a:t>
                      </a:r>
                      <a:r>
                        <a:rPr lang="fr-FR" sz="2000" b="0" i="0" u="none" strike="noStrike" kern="1200" baseline="0" dirty="0">
                          <a:solidFill>
                            <a:schemeClr val="tx1"/>
                          </a:solidFill>
                          <a:latin typeface="Coptic1" pitchFamily="2" charset="0"/>
                          <a:ea typeface="+mn-ea"/>
                          <a:cs typeface="+mn-cs"/>
                        </a:rPr>
                        <a:t>. </a:t>
                      </a:r>
                      <a:r>
                        <a:rPr lang="de-DE" sz="2000" b="0" i="0" u="none" strike="noStrike" kern="1200" baseline="0" dirty="0" err="1">
                          <a:solidFill>
                            <a:schemeClr val="tx1"/>
                          </a:solidFill>
                          <a:latin typeface="Coptic1" pitchFamily="2" charset="0"/>
                          <a:ea typeface="+mn-ea"/>
                          <a:cs typeface="+mn-cs"/>
                        </a:rPr>
                        <a:t>Masenwten</a:t>
                      </a:r>
                      <a:r>
                        <a:rPr lang="de-DE" sz="2000" b="0" i="0" u="none" strike="noStrike" kern="1200" baseline="0" dirty="0">
                          <a:solidFill>
                            <a:schemeClr val="tx1"/>
                          </a:solidFill>
                          <a:latin typeface="Coptic1" pitchFamily="2" charset="0"/>
                          <a:ea typeface="+mn-ea"/>
                          <a:cs typeface="+mn-cs"/>
                        </a:rPr>
                        <a:t> </a:t>
                      </a:r>
                      <a:r>
                        <a:rPr lang="de-DE" sz="2000" b="0" i="0" u="none" strike="noStrike" kern="1200" baseline="0" dirty="0" err="1">
                          <a:solidFill>
                            <a:schemeClr val="tx1"/>
                          </a:solidFill>
                          <a:latin typeface="Coptic1" pitchFamily="2" charset="0"/>
                          <a:ea typeface="+mn-ea"/>
                          <a:cs typeface="+mn-cs"/>
                        </a:rPr>
                        <a:t>qen</a:t>
                      </a:r>
                      <a:r>
                        <a:rPr lang="de-DE" sz="2000" b="0" i="0" u="none" strike="noStrike" kern="1200" baseline="0" dirty="0">
                          <a:solidFill>
                            <a:schemeClr val="tx1"/>
                          </a:solidFill>
                          <a:latin typeface="Coptic1" pitchFamily="2" charset="0"/>
                          <a:ea typeface="+mn-ea"/>
                          <a:cs typeface="+mn-cs"/>
                        </a:rPr>
                        <a:t> </a:t>
                      </a:r>
                      <a:r>
                        <a:rPr lang="de-DE" sz="2000" b="0" i="0" u="none" strike="noStrike" kern="1200" baseline="0" dirty="0" err="1">
                          <a:solidFill>
                            <a:schemeClr val="tx1"/>
                          </a:solidFill>
                          <a:latin typeface="Coptic1" pitchFamily="2" charset="0"/>
                          <a:ea typeface="+mn-ea"/>
                          <a:cs typeface="+mn-cs"/>
                        </a:rPr>
                        <a:t>ouhir</a:t>
                      </a:r>
                      <a:r>
                        <a:rPr lang="de-DE" sz="2000" b="0" i="0" u="none" strike="noStrike" kern="1200" baseline="0" dirty="0">
                          <a:solidFill>
                            <a:schemeClr val="tx1"/>
                          </a:solidFill>
                          <a:latin typeface="Coptic1" pitchFamily="2" charset="0"/>
                          <a:ea typeface="+mn-ea"/>
                          <a:cs typeface="+mn-cs"/>
                        </a:rPr>
                        <a:t>/n/: </a:t>
                      </a:r>
                      <a:r>
                        <a:rPr lang="de-DE" sz="2000" b="0" i="0" u="none" strike="noStrike" kern="1200" baseline="0" dirty="0" err="1">
                          <a:solidFill>
                            <a:schemeClr val="tx1"/>
                          </a:solidFill>
                          <a:latin typeface="Coptic1" pitchFamily="2" charset="0"/>
                          <a:ea typeface="+mn-ea"/>
                          <a:cs typeface="+mn-cs"/>
                        </a:rPr>
                        <a:t>Po#c</a:t>
                      </a:r>
                      <a:r>
                        <a:rPr lang="de-DE" sz="2000" b="0" i="0" u="none" strike="noStrike" kern="1200" baseline="0" dirty="0">
                          <a:solidFill>
                            <a:schemeClr val="tx1"/>
                          </a:solidFill>
                          <a:latin typeface="Coptic1" pitchFamily="2" charset="0"/>
                          <a:ea typeface="+mn-ea"/>
                          <a:cs typeface="+mn-cs"/>
                        </a:rPr>
                        <a:t># </a:t>
                      </a:r>
                      <a:r>
                        <a:rPr lang="pt-BR" sz="2000" b="0" i="0" u="none" strike="noStrike" kern="1200" baseline="0" dirty="0">
                          <a:solidFill>
                            <a:schemeClr val="tx1"/>
                          </a:solidFill>
                          <a:latin typeface="Coptic1" pitchFamily="2" charset="0"/>
                          <a:ea typeface="+mn-ea"/>
                          <a:cs typeface="+mn-cs"/>
                        </a:rPr>
                        <a:t>nemwten t/rou: a~m/n.</a:t>
                      </a:r>
                      <a:endParaRPr kumimoji="0" lang="en-US" sz="28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Prêtre:</a:t>
                      </a:r>
                      <a:r>
                        <a:rPr kumimoji="0" lang="fr-CA" sz="2000" b="0" i="0" u="none" strike="noStrike" cap="none" normalizeH="0" baseline="0" dirty="0">
                          <a:ln>
                            <a:noFill/>
                          </a:ln>
                          <a:solidFill>
                            <a:schemeClr val="tx1"/>
                          </a:solidFill>
                          <a:effectLst/>
                          <a:latin typeface="Arial" charset="0"/>
                          <a:cs typeface="Arial" charset="0"/>
                        </a:rPr>
                        <a:t> </a:t>
                      </a:r>
                    </a:p>
                    <a:p>
                      <a:pPr algn="just"/>
                      <a:r>
                        <a:rPr lang="en-CA" sz="2000" dirty="0">
                          <a:solidFill>
                            <a:schemeClr val="tx1"/>
                          </a:solidFill>
                        </a:rPr>
                        <a:t>Que </a:t>
                      </a:r>
                      <a:r>
                        <a:rPr lang="en-CA" sz="2000" dirty="0" err="1">
                          <a:solidFill>
                            <a:schemeClr val="tx1"/>
                          </a:solidFill>
                        </a:rPr>
                        <a:t>l’amour</a:t>
                      </a:r>
                      <a:r>
                        <a:rPr lang="en-CA" sz="2000" dirty="0">
                          <a:solidFill>
                            <a:schemeClr val="tx1"/>
                          </a:solidFill>
                        </a:rPr>
                        <a:t> de Dieu le Père, la grâce du </a:t>
                      </a:r>
                      <a:r>
                        <a:rPr lang="en-CA" sz="2000" dirty="0" err="1">
                          <a:solidFill>
                            <a:schemeClr val="tx1"/>
                          </a:solidFill>
                        </a:rPr>
                        <a:t>Fils</a:t>
                      </a:r>
                      <a:r>
                        <a:rPr lang="en-CA" sz="2000" dirty="0">
                          <a:solidFill>
                            <a:schemeClr val="tx1"/>
                          </a:solidFill>
                        </a:rPr>
                        <a:t> unique </a:t>
                      </a:r>
                      <a:r>
                        <a:rPr lang="en-CA" sz="2000" dirty="0" err="1">
                          <a:solidFill>
                            <a:schemeClr val="tx1"/>
                          </a:solidFill>
                        </a:rPr>
                        <a:t>notre</a:t>
                      </a:r>
                      <a:r>
                        <a:rPr lang="en-CA" sz="2000" dirty="0">
                          <a:solidFill>
                            <a:schemeClr val="tx1"/>
                          </a:solidFill>
                        </a:rPr>
                        <a:t> Seigneur, </a:t>
                      </a:r>
                      <a:r>
                        <a:rPr lang="en-CA" sz="2000" dirty="0" err="1">
                          <a:solidFill>
                            <a:schemeClr val="tx1"/>
                          </a:solidFill>
                        </a:rPr>
                        <a:t>notre</a:t>
                      </a:r>
                      <a:r>
                        <a:rPr lang="en-CA" sz="2000" dirty="0">
                          <a:solidFill>
                            <a:schemeClr val="tx1"/>
                          </a:solidFill>
                        </a:rPr>
                        <a:t> Dieu et </a:t>
                      </a:r>
                      <a:r>
                        <a:rPr lang="en-CA" sz="2000" dirty="0" err="1">
                          <a:solidFill>
                            <a:schemeClr val="tx1"/>
                          </a:solidFill>
                        </a:rPr>
                        <a:t>notre</a:t>
                      </a:r>
                      <a:r>
                        <a:rPr lang="en-CA" sz="2000" dirty="0">
                          <a:solidFill>
                            <a:schemeClr val="tx1"/>
                          </a:solidFill>
                        </a:rPr>
                        <a:t> </a:t>
                      </a:r>
                      <a:r>
                        <a:rPr lang="en-CA" sz="2000" dirty="0" err="1">
                          <a:solidFill>
                            <a:schemeClr val="tx1"/>
                          </a:solidFill>
                        </a:rPr>
                        <a:t>Sauveur</a:t>
                      </a:r>
                      <a:r>
                        <a:rPr lang="en-CA" sz="2000" dirty="0">
                          <a:solidFill>
                            <a:schemeClr val="tx1"/>
                          </a:solidFill>
                        </a:rPr>
                        <a:t> </a:t>
                      </a:r>
                      <a:r>
                        <a:rPr lang="en-CA" sz="2000" dirty="0" err="1">
                          <a:solidFill>
                            <a:schemeClr val="tx1"/>
                          </a:solidFill>
                        </a:rPr>
                        <a:t>Jésus</a:t>
                      </a:r>
                      <a:r>
                        <a:rPr lang="en-CA" sz="2000" dirty="0">
                          <a:solidFill>
                            <a:schemeClr val="tx1"/>
                          </a:solidFill>
                        </a:rPr>
                        <a:t> Christ, La communion et les dons du Saint Esprit </a:t>
                      </a:r>
                      <a:r>
                        <a:rPr lang="en-CA" sz="2000" dirty="0" err="1">
                          <a:solidFill>
                            <a:schemeClr val="tx1"/>
                          </a:solidFill>
                        </a:rPr>
                        <a:t>soient</a:t>
                      </a:r>
                      <a:r>
                        <a:rPr lang="en-CA" sz="2000" dirty="0">
                          <a:solidFill>
                            <a:schemeClr val="tx1"/>
                          </a:solidFill>
                        </a:rPr>
                        <a:t> avec </a:t>
                      </a:r>
                      <a:r>
                        <a:rPr lang="en-CA" sz="2000" dirty="0" err="1">
                          <a:solidFill>
                            <a:schemeClr val="tx1"/>
                          </a:solidFill>
                        </a:rPr>
                        <a:t>vous</a:t>
                      </a:r>
                      <a:r>
                        <a:rPr lang="en-CA" sz="2000" dirty="0">
                          <a:solidFill>
                            <a:schemeClr val="tx1"/>
                          </a:solidFill>
                        </a:rPr>
                        <a:t> </a:t>
                      </a:r>
                      <a:r>
                        <a:rPr lang="en-CA" sz="2000" dirty="0" err="1">
                          <a:solidFill>
                            <a:schemeClr val="tx1"/>
                          </a:solidFill>
                        </a:rPr>
                        <a:t>tous</a:t>
                      </a:r>
                      <a:r>
                        <a:rPr lang="en-CA" sz="2000" dirty="0">
                          <a:solidFill>
                            <a:schemeClr val="tx1"/>
                          </a:solidFill>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EG"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mn-lt"/>
                          <a:ea typeface="MS Mincho" pitchFamily="49" charset="-128"/>
                          <a:cs typeface="+mn-cs"/>
                        </a:rPr>
                        <a:t>محبة الله الآب، ونعمة الإبن الوحيد، ربنا واٍلهنا ومخلصنا يسوع المسيح، وشركة وموهبة الروح القدس تكون مع جميعكم. امضوا بسلام، سلام الرب مع جميعكم.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96906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pitchFamily="34" charset="0"/>
                        </a:rPr>
                        <a:t>Pilaoc</a:t>
                      </a:r>
                      <a:r>
                        <a:rPr kumimoji="0" lang="en-US" sz="2400" b="0" i="0" u="sng" strike="noStrike" cap="none" normalizeH="0" baseline="0" dirty="0">
                          <a:ln>
                            <a:noFill/>
                          </a:ln>
                          <a:solidFill>
                            <a:srgbClr val="FF9900"/>
                          </a:solidFill>
                          <a:effectLst/>
                          <a:latin typeface="Coptic1" pitchFamily="2" charset="0"/>
                          <a:cs typeface="Arial" pitchFamily="34"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pitchFamily="34" charset="0"/>
                        </a:rPr>
                        <a:t>Ke</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pitchFamily="34" charset="0"/>
                        </a:rPr>
                        <a:t>tw</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pitchFamily="34" charset="0"/>
                        </a:rPr>
                        <a:t>p~neumati</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pitchFamily="34" charset="0"/>
                        </a:rPr>
                        <a:t>cou</a:t>
                      </a:r>
                      <a:r>
                        <a:rPr kumimoji="0" lang="en-US" sz="24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pitchFamily="34" charset="0"/>
                          <a:ea typeface="MS Mincho" pitchFamily="49" charset="-128"/>
                          <a:cs typeface="Arial" pitchFamily="34" charset="0"/>
                        </a:rPr>
                        <a:t>Et avec votre esprit.</a:t>
                      </a:r>
                      <a:endParaRPr kumimoji="0" lang="ar-SA" sz="24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EG"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pitchFamily="34" charset="0"/>
                          <a:ea typeface="MS Mincho" pitchFamily="49" charset="-128"/>
                          <a:cs typeface="Arial" pitchFamily="34" charset="0"/>
                        </a:rPr>
                        <a:t>ومع روحك أيضاً</a:t>
                      </a:r>
                      <a:r>
                        <a:rPr kumimoji="0" lang="ar-EG" sz="2400" b="0" i="0" u="none" strike="noStrike" cap="none" normalizeH="0" baseline="0" dirty="0">
                          <a:ln>
                            <a:noFill/>
                          </a:ln>
                          <a:solidFill>
                            <a:schemeClr val="tx1"/>
                          </a:solidFill>
                          <a:effectLst/>
                          <a:latin typeface="Arial" pitchFamily="34" charset="0"/>
                          <a:ea typeface="MS Mincho" pitchFamily="49" charset="-128"/>
                          <a:cs typeface="Arial" pitchFamily="34" charset="0"/>
                        </a:rPr>
                        <a:t>.</a:t>
                      </a:r>
                      <a:endParaRPr kumimoji="0" lang="ar-SA" sz="24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cSld>
  <p:clrMapOvr>
    <a:masterClrMapping/>
  </p:clrMapOvr>
  <p:transition/>
</p:sld>
</file>

<file path=ppt/slides/slide1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58813" name="Group 29"/>
          <p:cNvGraphicFramePr>
            <a:graphicFrameLocks noGrp="1"/>
          </p:cNvGraphicFramePr>
          <p:nvPr/>
        </p:nvGraphicFramePr>
        <p:xfrm>
          <a:off x="76200" y="114301"/>
          <a:ext cx="8991600" cy="4123944"/>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Heureuse es-tu Damienne,</a:t>
                      </a:r>
                    </a:p>
                    <a:p>
                      <a:r>
                        <a:rPr lang="fr-FR" sz="2400" b="0" i="0" u="none" strike="noStrike" kern="1200" baseline="0" dirty="0">
                          <a:solidFill>
                            <a:schemeClr val="tx1"/>
                          </a:solidFill>
                          <a:latin typeface="+mn-lt"/>
                          <a:ea typeface="+mn-ea"/>
                          <a:cs typeface="+mn-cs"/>
                        </a:rPr>
                        <a:t>fiancée de l’époux, la</a:t>
                      </a:r>
                    </a:p>
                    <a:p>
                      <a:r>
                        <a:rPr lang="fr-FR" sz="2400" b="0" i="0" u="none" strike="noStrike" kern="1200" baseline="0" dirty="0">
                          <a:solidFill>
                            <a:schemeClr val="tx1"/>
                          </a:solidFill>
                          <a:latin typeface="+mn-lt"/>
                          <a:ea typeface="+mn-ea"/>
                          <a:cs typeface="+mn-cs"/>
                        </a:rPr>
                        <a:t>chaste moniale élue, la</a:t>
                      </a:r>
                    </a:p>
                    <a:p>
                      <a:r>
                        <a:rPr lang="fr-FR" sz="2400" b="0" i="0" u="none" strike="noStrike" kern="1200" baseline="0" dirty="0">
                          <a:solidFill>
                            <a:schemeClr val="tx1"/>
                          </a:solidFill>
                          <a:latin typeface="+mn-lt"/>
                          <a:ea typeface="+mn-ea"/>
                          <a:cs typeface="+mn-cs"/>
                        </a:rPr>
                        <a:t>vraie martyre.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طوباك </a:t>
                      </a:r>
                      <a:r>
                        <a:rPr kumimoji="0" lang="ar-SA" sz="2400" b="0" i="0" u="none" strike="noStrike" cap="none" normalizeH="0" baseline="0" dirty="0" err="1">
                          <a:ln>
                            <a:noFill/>
                          </a:ln>
                          <a:solidFill>
                            <a:schemeClr val="tx1"/>
                          </a:solidFill>
                          <a:effectLst/>
                          <a:latin typeface="Arial" charset="0"/>
                          <a:cs typeface="Arial" charset="0"/>
                        </a:rPr>
                        <a:t>يادميانه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عروس الختن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الراهبة البتول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المختارة الشهيدة الحقيقية.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W~ounia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Tumian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pinumvioc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mona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fenêtre&#10;&#10;Description générée automatiquement">
            <a:extLst>
              <a:ext uri="{FF2B5EF4-FFF2-40B4-BE49-F238E27FC236}">
                <a16:creationId xmlns:a16="http://schemas.microsoft.com/office/drawing/2014/main" id="{EC7F32B4-1B75-4D8D-B5B5-9964AF24952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13026" y="2970179"/>
            <a:ext cx="1530974" cy="2164558"/>
          </a:xfrm>
          <a:prstGeom prst="round2SameRect">
            <a:avLst>
              <a:gd name="adj1" fmla="val 50000"/>
              <a:gd name="adj2" fmla="val 0"/>
            </a:avLst>
          </a:prstGeom>
        </p:spPr>
      </p:pic>
    </p:spTree>
    <p:extLst>
      <p:ext uri="{BB962C8B-B14F-4D97-AF65-F5344CB8AC3E}">
        <p14:creationId xmlns:p14="http://schemas.microsoft.com/office/powerpoint/2010/main" val="2915256086"/>
      </p:ext>
    </p:extLst>
  </p:cSld>
  <p:clrMapOvr>
    <a:masterClrMapping/>
  </p:clrMapOvr>
  <p:transition/>
</p:sld>
</file>

<file path=ppt/slides/slide1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60860" name="Group 28"/>
          <p:cNvGraphicFramePr>
            <a:graphicFrameLocks noGrp="1"/>
          </p:cNvGraphicFramePr>
          <p:nvPr/>
        </p:nvGraphicFramePr>
        <p:xfrm>
          <a:off x="76200" y="114301"/>
          <a:ext cx="8991600" cy="4489704"/>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la fiancée du Christ,</a:t>
                      </a:r>
                    </a:p>
                    <a:p>
                      <a:r>
                        <a:rPr lang="fr-FR" sz="2400" b="0" i="0" u="none" strike="noStrike" kern="1200" baseline="0" dirty="0">
                          <a:solidFill>
                            <a:schemeClr val="tx1"/>
                          </a:solidFill>
                          <a:latin typeface="+mn-lt"/>
                          <a:ea typeface="+mn-ea"/>
                          <a:cs typeface="+mn-cs"/>
                        </a:rPr>
                        <a:t>sainte Damienne, pour</a:t>
                      </a:r>
                    </a:p>
                    <a:p>
                      <a:r>
                        <a:rPr lang="fr-FR" sz="2400" b="0" i="0" u="none" strike="noStrike" kern="1200" baseline="0" dirty="0">
                          <a:solidFill>
                            <a:schemeClr val="tx1"/>
                          </a:solidFill>
                          <a:latin typeface="+mn-lt"/>
                          <a:ea typeface="+mn-ea"/>
                          <a:cs typeface="+mn-cs"/>
                        </a:rPr>
                        <a:t>qu’Il nous pardonne nos</a:t>
                      </a:r>
                    </a:p>
                    <a:p>
                      <a:r>
                        <a:rPr lang="fr-FR" sz="2400" b="0" i="0" u="none" strike="noStrike" kern="1200" baseline="0" dirty="0">
                          <a:solidFill>
                            <a:schemeClr val="tx1"/>
                          </a:solidFill>
                          <a:latin typeface="+mn-lt"/>
                          <a:ea typeface="+mn-ea"/>
                          <a:cs typeface="+mn-cs"/>
                        </a:rPr>
                        <a:t>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أطلبى</a:t>
                      </a:r>
                      <a:r>
                        <a:rPr kumimoji="0" lang="ar-SA" sz="2400" b="0" i="0" u="none" strike="noStrike" cap="none" normalizeH="0" baseline="0" dirty="0">
                          <a:ln>
                            <a:noFill/>
                          </a:ln>
                          <a:solidFill>
                            <a:schemeClr val="tx1"/>
                          </a:solidFill>
                          <a:effectLst/>
                          <a:latin typeface="Arial" charset="0"/>
                          <a:cs typeface="Arial" charset="0"/>
                        </a:rPr>
                        <a:t> من الرب عنا </a:t>
                      </a:r>
                      <a:r>
                        <a:rPr kumimoji="0" lang="ar-SA" sz="2400" b="0" i="0" u="none" strike="noStrike" cap="none" normalizeH="0" baseline="0" dirty="0" err="1">
                          <a:ln>
                            <a:noFill/>
                          </a:ln>
                          <a:solidFill>
                            <a:schemeClr val="tx1"/>
                          </a:solidFill>
                          <a:effectLst/>
                          <a:latin typeface="Arial" charset="0"/>
                          <a:cs typeface="Arial" charset="0"/>
                        </a:rPr>
                        <a:t>ياعروس</a:t>
                      </a:r>
                      <a:r>
                        <a:rPr kumimoji="0" lang="ar-SA" sz="2400" b="0" i="0" u="none" strike="noStrike" cap="none" normalizeH="0" baseline="0" dirty="0">
                          <a:ln>
                            <a:noFill/>
                          </a:ln>
                          <a:solidFill>
                            <a:schemeClr val="tx1"/>
                          </a:solidFill>
                          <a:effectLst/>
                          <a:latin typeface="Arial" charset="0"/>
                          <a:cs typeface="Arial" charset="0"/>
                        </a:rPr>
                        <a:t> المسيح</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القديسة </a:t>
                      </a:r>
                      <a:r>
                        <a:rPr kumimoji="0" lang="ar-SA" sz="2400" b="0" i="0" u="none" strike="noStrike" cap="none" normalizeH="0" baseline="0" dirty="0" err="1">
                          <a:ln>
                            <a:noFill/>
                          </a:ln>
                          <a:solidFill>
                            <a:schemeClr val="tx1"/>
                          </a:solidFill>
                          <a:effectLst/>
                          <a:latin typeface="Arial" charset="0"/>
                          <a:cs typeface="Arial" charset="0"/>
                        </a:rPr>
                        <a:t>دميانه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Tumian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66A38496-5040-402A-984F-EAB99CABD82E}"/>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BF85218D-E7D9-4E5B-BFDF-3348CD194C22}"/>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1" name="Image 10" descr="Une image contenant fenêtre&#10;&#10;Description générée automatiquement">
            <a:extLst>
              <a:ext uri="{FF2B5EF4-FFF2-40B4-BE49-F238E27FC236}">
                <a16:creationId xmlns:a16="http://schemas.microsoft.com/office/drawing/2014/main" id="{B6616959-5644-49D5-A2DC-203C753D1BD7}"/>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606676" y="2172511"/>
            <a:ext cx="1530974" cy="2164558"/>
          </a:xfrm>
          <a:prstGeom prst="round2SameRect">
            <a:avLst>
              <a:gd name="adj1" fmla="val 50000"/>
              <a:gd name="adj2" fmla="val 0"/>
            </a:avLst>
          </a:prstGeom>
        </p:spPr>
      </p:pic>
    </p:spTree>
    <p:extLst>
      <p:ext uri="{BB962C8B-B14F-4D97-AF65-F5344CB8AC3E}">
        <p14:creationId xmlns:p14="http://schemas.microsoft.com/office/powerpoint/2010/main" val="4222406741"/>
      </p:ext>
    </p:extLst>
  </p:cSld>
  <p:clrMapOvr>
    <a:masterClrMapping/>
  </p:clrMapOvr>
  <p:transition/>
</p:sld>
</file>

<file path=ppt/slides/slide1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62923" name="Group 43"/>
          <p:cNvGraphicFramePr>
            <a:graphicFrameLocks noGrp="1"/>
          </p:cNvGraphicFramePr>
          <p:nvPr/>
        </p:nvGraphicFramePr>
        <p:xfrm>
          <a:off x="76200" y="819150"/>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35608">
                <a:tc>
                  <a:txBody>
                    <a:bodyPr/>
                    <a:lstStyle/>
                    <a:p>
                      <a:r>
                        <a:rPr lang="fr-FR" sz="2400" b="0" i="0" u="none" strike="noStrike" kern="1200" baseline="0" dirty="0">
                          <a:solidFill>
                            <a:schemeClr val="tx1"/>
                          </a:solidFill>
                          <a:latin typeface="+mn-lt"/>
                          <a:ea typeface="+mn-ea"/>
                          <a:cs typeface="+mn-cs"/>
                        </a:rPr>
                        <a:t>La lumière de la Sainte</a:t>
                      </a:r>
                    </a:p>
                    <a:p>
                      <a:r>
                        <a:rPr lang="fr-FR" sz="2400" b="0" i="0" u="none" strike="noStrike" kern="1200" baseline="0" dirty="0">
                          <a:solidFill>
                            <a:schemeClr val="tx1"/>
                          </a:solidFill>
                          <a:latin typeface="+mn-lt"/>
                          <a:ea typeface="+mn-ea"/>
                          <a:cs typeface="+mn-cs"/>
                        </a:rPr>
                        <a:t>Trinité a resplendit sur</a:t>
                      </a:r>
                    </a:p>
                    <a:p>
                      <a:r>
                        <a:rPr lang="fr-FR" sz="2400" b="0" i="0" u="none" strike="noStrike" kern="1200" baseline="0" dirty="0">
                          <a:solidFill>
                            <a:schemeClr val="tx1"/>
                          </a:solidFill>
                          <a:latin typeface="+mn-lt"/>
                          <a:ea typeface="+mn-ea"/>
                          <a:cs typeface="+mn-cs"/>
                        </a:rPr>
                        <a:t>cette vierge, sainte</a:t>
                      </a:r>
                    </a:p>
                    <a:p>
                      <a:r>
                        <a:rPr lang="fr-FR" sz="2400" b="0" i="0" u="none" strike="noStrike" kern="1200" baseline="0" dirty="0">
                          <a:solidFill>
                            <a:schemeClr val="tx1"/>
                          </a:solidFill>
                          <a:latin typeface="+mn-lt"/>
                          <a:ea typeface="+mn-ea"/>
                          <a:cs typeface="+mn-cs"/>
                        </a:rPr>
                        <a:t>Barbara, la fiancée du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نور الثالوث الأقدس أشرق على هذه العذراء القديسة برباره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عروس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Piouwini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taiparyenoc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Barbara: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562920" name="Group 40"/>
          <p:cNvGraphicFramePr>
            <a:graphicFrameLocks noGrp="1"/>
          </p:cNvGraphicFramePr>
          <p:nvPr/>
        </p:nvGraphicFramePr>
        <p:xfrm>
          <a:off x="1132682" y="64516"/>
          <a:ext cx="6878636" cy="672084"/>
        </p:xfrm>
        <a:graphic>
          <a:graphicData uri="http://schemas.openxmlformats.org/drawingml/2006/table">
            <a:tbl>
              <a:tblPr>
                <a:tableStyleId>{2D5ABB26-0587-4C30-8999-92F81FD0307C}</a:tableStyleId>
              </a:tblPr>
              <a:tblGrid>
                <a:gridCol w="6878636">
                  <a:extLst>
                    <a:ext uri="{9D8B030D-6E8A-4147-A177-3AD203B41FA5}">
                      <a16:colId xmlns:a16="http://schemas.microsoft.com/office/drawing/2014/main" val="20000"/>
                    </a:ext>
                  </a:extLst>
                </a:gridCol>
              </a:tblGrid>
              <a:tr h="67208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Saintes Barbara &amp; Julianna</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a:t>
                      </a:r>
                      <a:r>
                        <a:rPr kumimoji="0" lang="ar-SA" sz="1800" u="none" strike="noStrike" cap="none" normalizeH="0" baseline="0" dirty="0">
                          <a:ln>
                            <a:noFill/>
                          </a:ln>
                          <a:effectLst/>
                        </a:rPr>
                        <a:t>القديسة برباره والقديسة يوليانه</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a:extLst>
              <a:ext uri="{FF2B5EF4-FFF2-40B4-BE49-F238E27FC236}">
                <a16:creationId xmlns:a16="http://schemas.microsoft.com/office/drawing/2014/main" id="{81944290-919C-45A0-AFE1-3DC3844E123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20036" y="2052536"/>
            <a:ext cx="1623964" cy="3090964"/>
          </a:xfrm>
          <a:prstGeom prst="round2SameRect">
            <a:avLst>
              <a:gd name="adj1" fmla="val 50000"/>
              <a:gd name="adj2" fmla="val 0"/>
            </a:avLst>
          </a:prstGeom>
        </p:spPr>
      </p:pic>
      <p:sp>
        <p:nvSpPr>
          <p:cNvPr id="7" name="Action Button: Custom 4">
            <a:hlinkClick r:id="rId5" action="ppaction://hlinksldjump" highlightClick="1"/>
            <a:extLst>
              <a:ext uri="{FF2B5EF4-FFF2-40B4-BE49-F238E27FC236}">
                <a16:creationId xmlns:a16="http://schemas.microsoft.com/office/drawing/2014/main" id="{B8EF1667-F97D-44FB-99A6-4B271EA335AF}"/>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551177256"/>
      </p:ext>
    </p:extLst>
  </p:cSld>
  <p:clrMapOvr>
    <a:masterClrMapping/>
  </p:clrMapOvr>
  <p:transition/>
</p:sld>
</file>

<file path=ppt/slides/slide1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64951" name="Group 23"/>
          <p:cNvGraphicFramePr>
            <a:graphicFrameLocks noGrp="1"/>
          </p:cNvGraphicFramePr>
          <p:nvPr/>
        </p:nvGraphicFramePr>
        <p:xfrm>
          <a:off x="76200" y="2286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Car elle a aimé la Sainte</a:t>
                      </a:r>
                    </a:p>
                    <a:p>
                      <a:r>
                        <a:rPr lang="fr-FR" sz="2400" b="0" i="0" u="none" strike="noStrike" kern="1200" baseline="0" dirty="0">
                          <a:solidFill>
                            <a:schemeClr val="tx1"/>
                          </a:solidFill>
                          <a:latin typeface="+mn-lt"/>
                          <a:ea typeface="+mn-ea"/>
                          <a:cs typeface="+mn-cs"/>
                        </a:rPr>
                        <a:t>Trinité, et a délaissé ses</a:t>
                      </a:r>
                    </a:p>
                    <a:p>
                      <a:r>
                        <a:rPr lang="fr-FR" sz="2400" b="0" i="0" u="none" strike="noStrike" kern="1200" baseline="0" dirty="0">
                          <a:solidFill>
                            <a:schemeClr val="tx1"/>
                          </a:solidFill>
                          <a:latin typeface="+mn-lt"/>
                          <a:ea typeface="+mn-ea"/>
                          <a:cs typeface="+mn-cs"/>
                        </a:rPr>
                        <a:t>parents, l’homme</a:t>
                      </a:r>
                    </a:p>
                    <a:p>
                      <a:r>
                        <a:rPr lang="fr-FR" sz="2400" b="0" i="0" u="none" strike="noStrike" kern="1200" baseline="0" dirty="0">
                          <a:solidFill>
                            <a:schemeClr val="tx1"/>
                          </a:solidFill>
                          <a:latin typeface="+mn-lt"/>
                          <a:ea typeface="+mn-ea"/>
                          <a:cs typeface="+mn-cs"/>
                        </a:rPr>
                        <a:t>contrevenant de la loi qui</a:t>
                      </a:r>
                    </a:p>
                    <a:p>
                      <a:r>
                        <a:rPr lang="fr-FR" sz="2400" b="0" i="0" u="none" strike="noStrike" kern="1200" baseline="0" dirty="0">
                          <a:solidFill>
                            <a:schemeClr val="tx1"/>
                          </a:solidFill>
                          <a:latin typeface="+mn-lt"/>
                          <a:ea typeface="+mn-ea"/>
                          <a:cs typeface="+mn-cs"/>
                        </a:rPr>
                        <a:t>l’a décapité de sa main.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لأنها أحبت الثالوث الأقدس وأبغضت أباها. الرجل مخالف الناموس الذى قطع رأسها بيده.</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Ecmenre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eymoc</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m~peciwt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pirwmi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n~a~nomoc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etafsat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n~teca~ve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tefjij</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0A9E9B33-6ABE-4D85-ADD7-3C825502931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20036" y="2052536"/>
            <a:ext cx="1623964" cy="3090964"/>
          </a:xfrm>
          <a:prstGeom prst="round2SameRect">
            <a:avLst>
              <a:gd name="adj1" fmla="val 50000"/>
              <a:gd name="adj2" fmla="val 0"/>
            </a:avLst>
          </a:prstGeom>
        </p:spPr>
      </p:pic>
    </p:spTree>
    <p:extLst>
      <p:ext uri="{BB962C8B-B14F-4D97-AF65-F5344CB8AC3E}">
        <p14:creationId xmlns:p14="http://schemas.microsoft.com/office/powerpoint/2010/main" val="2744628610"/>
      </p:ext>
    </p:extLst>
  </p:cSld>
  <p:clrMapOvr>
    <a:masterClrMapping/>
  </p:clrMapOvr>
  <p:transition/>
</p:sld>
</file>

<file path=ppt/slides/slide1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67004" name="Group 28"/>
          <p:cNvGraphicFramePr>
            <a:graphicFrameLocks noGrp="1"/>
          </p:cNvGraphicFramePr>
          <p:nvPr/>
        </p:nvGraphicFramePr>
        <p:xfrm>
          <a:off x="76200" y="57151"/>
          <a:ext cx="8991600" cy="4135374"/>
        </p:xfrm>
        <a:graphic>
          <a:graphicData uri="http://schemas.openxmlformats.org/drawingml/2006/table">
            <a:tbl>
              <a:tblPr/>
              <a:tblGrid>
                <a:gridCol w="4953000">
                  <a:extLst>
                    <a:ext uri="{9D8B030D-6E8A-4147-A177-3AD203B41FA5}">
                      <a16:colId xmlns:a16="http://schemas.microsoft.com/office/drawing/2014/main" val="20000"/>
                    </a:ext>
                  </a:extLst>
                </a:gridCol>
                <a:gridCol w="40386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Réjouis-toi la vraie fiancée,</a:t>
                      </a:r>
                    </a:p>
                    <a:p>
                      <a:r>
                        <a:rPr lang="fr-FR" sz="2400" b="0" i="0" u="none" strike="noStrike" kern="1200" baseline="0" dirty="0">
                          <a:solidFill>
                            <a:schemeClr val="tx1"/>
                          </a:solidFill>
                          <a:latin typeface="+mn-lt"/>
                          <a:ea typeface="+mn-ea"/>
                          <a:cs typeface="+mn-cs"/>
                        </a:rPr>
                        <a:t>qui devint un temple au</a:t>
                      </a:r>
                    </a:p>
                    <a:p>
                      <a:r>
                        <a:rPr lang="fr-FR" sz="2400" b="0" i="0" u="none" strike="noStrike" kern="1200" baseline="0" dirty="0">
                          <a:solidFill>
                            <a:schemeClr val="tx1"/>
                          </a:solidFill>
                          <a:latin typeface="+mn-lt"/>
                          <a:ea typeface="+mn-ea"/>
                          <a:cs typeface="+mn-cs"/>
                        </a:rPr>
                        <a:t>Saint-Esprit depuis son</a:t>
                      </a:r>
                    </a:p>
                    <a:p>
                      <a:r>
                        <a:rPr lang="fr-FR" sz="2400" b="0" i="0" u="none" strike="noStrike" kern="1200" baseline="0" dirty="0">
                          <a:solidFill>
                            <a:schemeClr val="tx1"/>
                          </a:solidFill>
                          <a:latin typeface="+mn-lt"/>
                          <a:ea typeface="+mn-ea"/>
                          <a:cs typeface="+mn-cs"/>
                        </a:rPr>
                        <a:t>enfance.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افرحى</a:t>
                      </a:r>
                      <a:r>
                        <a:rPr kumimoji="0" lang="ar-SA" sz="2400" b="0" i="0" u="none" strike="noStrike" cap="none" normalizeH="0" baseline="0" dirty="0">
                          <a:ln>
                            <a:noFill/>
                          </a:ln>
                          <a:solidFill>
                            <a:schemeClr val="tx1"/>
                          </a:solidFill>
                          <a:effectLst/>
                          <a:latin typeface="Arial" charset="0"/>
                          <a:cs typeface="Arial" charset="0"/>
                        </a:rPr>
                        <a:t> أيتها العروس الحقيقية. </a:t>
                      </a: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صارت هيكلا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للروح القدس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منذ طفوليتها.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Rasi</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y/</a:t>
                      </a:r>
                      <a:r>
                        <a:rPr kumimoji="0" lang="en-US" sz="3600" b="0" i="0" u="none" strike="noStrike" cap="none" normalizeH="0" baseline="0" dirty="0" err="1">
                          <a:ln>
                            <a:noFill/>
                          </a:ln>
                          <a:solidFill>
                            <a:srgbClr val="FFFF00"/>
                          </a:solidFill>
                          <a:effectLst/>
                          <a:latin typeface="Coptic1" pitchFamily="2" charset="0"/>
                          <a:cs typeface="Arial" charset="0"/>
                        </a:rPr>
                        <a:t>etacswpi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n~ouervei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tecmetkouji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n~alou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44AA59BE-05E3-40B4-8FA9-2292D6CD16D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20036" y="2052536"/>
            <a:ext cx="1623964" cy="3090964"/>
          </a:xfrm>
          <a:prstGeom prst="round2SameRect">
            <a:avLst>
              <a:gd name="adj1" fmla="val 50000"/>
              <a:gd name="adj2" fmla="val 0"/>
            </a:avLst>
          </a:prstGeom>
        </p:spPr>
      </p:pic>
    </p:spTree>
    <p:extLst>
      <p:ext uri="{BB962C8B-B14F-4D97-AF65-F5344CB8AC3E}">
        <p14:creationId xmlns:p14="http://schemas.microsoft.com/office/powerpoint/2010/main" val="1166322631"/>
      </p:ext>
    </p:extLst>
  </p:cSld>
  <p:clrMapOvr>
    <a:masterClrMapping/>
  </p:clrMapOvr>
  <p:transition/>
</p:sld>
</file>

<file path=ppt/slides/slide1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69057" name="Group 33"/>
          <p:cNvGraphicFramePr>
            <a:graphicFrameLocks noGrp="1"/>
          </p:cNvGraphicFramePr>
          <p:nvPr/>
        </p:nvGraphicFramePr>
        <p:xfrm>
          <a:off x="76200" y="228601"/>
          <a:ext cx="8991600" cy="4123944"/>
        </p:xfrm>
        <a:graphic>
          <a:graphicData uri="http://schemas.openxmlformats.org/drawingml/2006/table">
            <a:tbl>
              <a:tblPr/>
              <a:tblGrid>
                <a:gridCol w="57150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Car tu devins fille du</a:t>
                      </a:r>
                    </a:p>
                    <a:p>
                      <a:r>
                        <a:rPr lang="fr-FR" sz="2400" b="0" i="0" u="none" strike="noStrike" kern="1200" baseline="0" dirty="0">
                          <a:solidFill>
                            <a:schemeClr val="tx1"/>
                          </a:solidFill>
                          <a:latin typeface="+mn-lt"/>
                          <a:ea typeface="+mn-ea"/>
                          <a:cs typeface="+mn-cs"/>
                        </a:rPr>
                        <a:t>Père céleste, et aussi fille</a:t>
                      </a:r>
                    </a:p>
                    <a:p>
                      <a:r>
                        <a:rPr lang="fr-FR" sz="2400" b="0" i="0" u="none" strike="noStrike" kern="1200" baseline="0" dirty="0">
                          <a:solidFill>
                            <a:schemeClr val="tx1"/>
                          </a:solidFill>
                          <a:latin typeface="+mn-lt"/>
                          <a:ea typeface="+mn-ea"/>
                          <a:cs typeface="+mn-cs"/>
                        </a:rPr>
                        <a:t>de la Vierge Marie.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لأنك صرت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ابنة للآب </a:t>
                      </a:r>
                      <a:r>
                        <a:rPr kumimoji="0" lang="ar-SA" sz="2400" b="0" i="0" u="none" strike="noStrike" cap="none" normalizeH="0" baseline="0" dirty="0" err="1">
                          <a:ln>
                            <a:noFill/>
                          </a:ln>
                          <a:solidFill>
                            <a:schemeClr val="tx1"/>
                          </a:solidFill>
                          <a:effectLst/>
                          <a:latin typeface="Arial" charset="0"/>
                          <a:cs typeface="Arial" charset="0"/>
                        </a:rPr>
                        <a:t>السماوى</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وصرت أيضا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ابنة لمريم العذراء.</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swpi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n~yo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t~seri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ereswpi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n~ouseri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m~Maria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12F4F7AC-BE92-43BA-A3B2-9B7ED9A4C51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39802" y="2470826"/>
            <a:ext cx="1404198" cy="2672674"/>
          </a:xfrm>
          <a:prstGeom prst="round2SameRect">
            <a:avLst>
              <a:gd name="adj1" fmla="val 50000"/>
              <a:gd name="adj2" fmla="val 0"/>
            </a:avLst>
          </a:prstGeom>
        </p:spPr>
      </p:pic>
    </p:spTree>
    <p:extLst>
      <p:ext uri="{BB962C8B-B14F-4D97-AF65-F5344CB8AC3E}">
        <p14:creationId xmlns:p14="http://schemas.microsoft.com/office/powerpoint/2010/main" val="2759264539"/>
      </p:ext>
    </p:extLst>
  </p:cSld>
  <p:clrMapOvr>
    <a:masterClrMapping/>
  </p:clrMapOvr>
  <p:transition/>
</p:sld>
</file>

<file path=ppt/slides/slide1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71098" name="Group 26"/>
          <p:cNvGraphicFramePr>
            <a:graphicFrameLocks noGrp="1"/>
          </p:cNvGraphicFramePr>
          <p:nvPr/>
        </p:nvGraphicFramePr>
        <p:xfrm>
          <a:off x="76200" y="228601"/>
          <a:ext cx="8991600" cy="4123944"/>
        </p:xfrm>
        <a:graphic>
          <a:graphicData uri="http://schemas.openxmlformats.org/drawingml/2006/table">
            <a:tbl>
              <a:tblPr/>
              <a:tblGrid>
                <a:gridCol w="5105400">
                  <a:extLst>
                    <a:ext uri="{9D8B030D-6E8A-4147-A177-3AD203B41FA5}">
                      <a16:colId xmlns:a16="http://schemas.microsoft.com/office/drawing/2014/main" val="20000"/>
                    </a:ext>
                  </a:extLst>
                </a:gridCol>
                <a:gridCol w="38862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Nous vous honorons avec</a:t>
                      </a:r>
                    </a:p>
                    <a:p>
                      <a:r>
                        <a:rPr lang="fr-FR" sz="2400" b="0" i="0" u="none" strike="noStrike" kern="1200" baseline="0" dirty="0">
                          <a:solidFill>
                            <a:schemeClr val="tx1"/>
                          </a:solidFill>
                          <a:latin typeface="+mn-lt"/>
                          <a:ea typeface="+mn-ea"/>
                          <a:cs typeface="+mn-cs"/>
                        </a:rPr>
                        <a:t>allégresse, les fiancées du</a:t>
                      </a:r>
                    </a:p>
                    <a:p>
                      <a:r>
                        <a:rPr lang="fr-FR" sz="2400" b="0" i="0" u="none" strike="noStrike" kern="1200" baseline="0" dirty="0">
                          <a:solidFill>
                            <a:schemeClr val="tx1"/>
                          </a:solidFill>
                          <a:latin typeface="+mn-lt"/>
                          <a:ea typeface="+mn-ea"/>
                          <a:cs typeface="+mn-cs"/>
                        </a:rPr>
                        <a:t>Christ, la vraie sainte</a:t>
                      </a:r>
                    </a:p>
                    <a:p>
                      <a:r>
                        <a:rPr lang="fr-FR" sz="2400" b="0" i="0" u="none" strike="noStrike" kern="1200" baseline="0" dirty="0">
                          <a:solidFill>
                            <a:schemeClr val="tx1"/>
                          </a:solidFill>
                          <a:latin typeface="+mn-lt"/>
                          <a:ea typeface="+mn-ea"/>
                          <a:cs typeface="+mn-cs"/>
                        </a:rPr>
                        <a:t>Barbara et sainte Julienne.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نكرمكما بابتهاج</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ياعروسا</a:t>
                      </a:r>
                      <a:r>
                        <a:rPr kumimoji="0" lang="ar-SA" sz="2400" b="0" i="0" u="none" strike="noStrike" cap="none" normalizeH="0" baseline="0" dirty="0">
                          <a:ln>
                            <a:noFill/>
                          </a:ln>
                          <a:solidFill>
                            <a:schemeClr val="tx1"/>
                          </a:solidFill>
                          <a:effectLst/>
                          <a:latin typeface="Arial" charset="0"/>
                          <a:cs typeface="Arial" charset="0"/>
                        </a:rPr>
                        <a:t> المسيح.</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أيتها القديسة الحقيقية بربارة والقديسة يوليانه.</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ouounof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niselet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Barbara: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Ioulian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AF65AD19-BBEA-4435-9A26-35EFE15AF41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36212" y="2273660"/>
            <a:ext cx="1507787" cy="2869839"/>
          </a:xfrm>
          <a:prstGeom prst="round2SameRect">
            <a:avLst>
              <a:gd name="adj1" fmla="val 50000"/>
              <a:gd name="adj2" fmla="val 0"/>
            </a:avLst>
          </a:prstGeom>
        </p:spPr>
      </p:pic>
    </p:spTree>
    <p:extLst>
      <p:ext uri="{BB962C8B-B14F-4D97-AF65-F5344CB8AC3E}">
        <p14:creationId xmlns:p14="http://schemas.microsoft.com/office/powerpoint/2010/main" val="233812069"/>
      </p:ext>
    </p:extLst>
  </p:cSld>
  <p:clrMapOvr>
    <a:masterClrMapping/>
  </p:clrMapOvr>
  <p:transition/>
</p:sld>
</file>

<file path=ppt/slides/slide1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73148" name="Group 28"/>
          <p:cNvGraphicFramePr>
            <a:graphicFrameLocks noGrp="1"/>
          </p:cNvGraphicFramePr>
          <p:nvPr/>
        </p:nvGraphicFramePr>
        <p:xfrm>
          <a:off x="76201" y="139446"/>
          <a:ext cx="8991600" cy="448970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les fiancées du</a:t>
                      </a:r>
                    </a:p>
                    <a:p>
                      <a:r>
                        <a:rPr lang="fr-FR" sz="2400" b="0" i="0" u="none" strike="noStrike" kern="1200" baseline="0" dirty="0">
                          <a:solidFill>
                            <a:schemeClr val="tx1"/>
                          </a:solidFill>
                          <a:latin typeface="+mn-lt"/>
                          <a:ea typeface="+mn-ea"/>
                          <a:cs typeface="+mn-cs"/>
                        </a:rPr>
                        <a:t>Christ, Barbara et Julienne,</a:t>
                      </a:r>
                    </a:p>
                    <a:p>
                      <a:r>
                        <a:rPr lang="fr-FR" sz="2400" b="0" i="0" u="none" strike="noStrike" kern="1200" baseline="0" dirty="0">
                          <a:solidFill>
                            <a:schemeClr val="tx1"/>
                          </a:solidFill>
                          <a:latin typeface="+mn-lt"/>
                          <a:ea typeface="+mn-ea"/>
                          <a:cs typeface="+mn-cs"/>
                        </a:rPr>
                        <a:t>pour qu’Il nous pardonne</a:t>
                      </a:r>
                    </a:p>
                    <a:p>
                      <a:r>
                        <a:rPr lang="fr-FR" sz="2400" b="0" i="0" u="none" strike="noStrike" kern="1200" baseline="0" dirty="0">
                          <a:solidFill>
                            <a:schemeClr val="tx1"/>
                          </a:solidFill>
                          <a:latin typeface="+mn-lt"/>
                          <a:ea typeface="+mn-ea"/>
                          <a:cs typeface="+mn-cs"/>
                        </a:rPr>
                        <a:t>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أطلبا من الرب عنا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ياعروسا</a:t>
                      </a:r>
                      <a:r>
                        <a:rPr kumimoji="0" lang="ar-SA" sz="2400" b="0" i="0" u="none" strike="noStrike" cap="none" normalizeH="0" baseline="0" dirty="0">
                          <a:ln>
                            <a:noFill/>
                          </a:ln>
                          <a:solidFill>
                            <a:schemeClr val="tx1"/>
                          </a:solidFill>
                          <a:effectLst/>
                          <a:latin typeface="Arial" charset="0"/>
                          <a:cs typeface="Arial" charset="0"/>
                        </a:rPr>
                        <a:t>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برباره ويوليانه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niselet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Barbara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Ioulian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8A2B06C8-8ABA-4CD3-8EC1-CB3B728F1121}"/>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B2CB9056-159F-4237-8150-BF1C1C70528B}"/>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0" name="Image 9">
            <a:extLst>
              <a:ext uri="{FF2B5EF4-FFF2-40B4-BE49-F238E27FC236}">
                <a16:creationId xmlns:a16="http://schemas.microsoft.com/office/drawing/2014/main" id="{A940CC4C-A598-499F-A947-A05DA33C683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714034" y="1770027"/>
            <a:ext cx="1429966" cy="2721719"/>
          </a:xfrm>
          <a:prstGeom prst="round2SameRect">
            <a:avLst>
              <a:gd name="adj1" fmla="val 50000"/>
              <a:gd name="adj2" fmla="val 0"/>
            </a:avLst>
          </a:prstGeom>
        </p:spPr>
      </p:pic>
    </p:spTree>
    <p:extLst>
      <p:ext uri="{BB962C8B-B14F-4D97-AF65-F5344CB8AC3E}">
        <p14:creationId xmlns:p14="http://schemas.microsoft.com/office/powerpoint/2010/main" val="3463289413"/>
      </p:ext>
    </p:extLst>
  </p:cSld>
  <p:clrMapOvr>
    <a:masterClrMapping/>
  </p:clrMapOvr>
  <p:transition/>
</p:sld>
</file>

<file path=ppt/slides/slide1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75219" name="Group 51"/>
          <p:cNvGraphicFramePr>
            <a:graphicFrameLocks noGrp="1"/>
          </p:cNvGraphicFramePr>
          <p:nvPr/>
        </p:nvGraphicFramePr>
        <p:xfrm>
          <a:off x="0" y="571500"/>
          <a:ext cx="9144000" cy="4123944"/>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Une fille vierge, grande</a:t>
                      </a:r>
                    </a:p>
                    <a:p>
                      <a:r>
                        <a:rPr lang="fr-FR" sz="2400" b="0" i="0" u="none" strike="noStrike" kern="1200" baseline="0" dirty="0">
                          <a:solidFill>
                            <a:schemeClr val="tx1"/>
                          </a:solidFill>
                          <a:latin typeface="+mn-lt"/>
                          <a:ea typeface="+mn-ea"/>
                          <a:cs typeface="+mn-cs"/>
                        </a:rPr>
                        <a:t>dans sa force, plus que les</a:t>
                      </a:r>
                    </a:p>
                    <a:p>
                      <a:r>
                        <a:rPr lang="fr-FR" sz="2400" b="0" i="0" u="none" strike="noStrike" kern="1200" baseline="0" dirty="0">
                          <a:solidFill>
                            <a:schemeClr val="tx1"/>
                          </a:solidFill>
                          <a:latin typeface="+mn-lt"/>
                          <a:ea typeface="+mn-ea"/>
                          <a:cs typeface="+mn-cs"/>
                        </a:rPr>
                        <a:t>jeunes forts, qui fait de</a:t>
                      </a:r>
                    </a:p>
                    <a:p>
                      <a:r>
                        <a:rPr lang="fr-FR" sz="2400" b="0" i="0" u="none" strike="noStrike" kern="1200" baseline="0" dirty="0">
                          <a:solidFill>
                            <a:schemeClr val="tx1"/>
                          </a:solidFill>
                          <a:latin typeface="+mn-lt"/>
                          <a:ea typeface="+mn-ea"/>
                          <a:cs typeface="+mn-cs"/>
                        </a:rPr>
                        <a:t>grands prodiges.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وابنة عذراء عظيمة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 قوتها أكثر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الشبان الأقوياء صانعة قوات عظيمة.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T~seri</a:t>
                      </a:r>
                      <a:r>
                        <a:rPr kumimoji="0" lang="en-US" sz="3600" b="0" i="0" u="none" strike="noStrike" cap="none" normalizeH="0" baseline="0" dirty="0">
                          <a:ln>
                            <a:noFill/>
                          </a:ln>
                          <a:solidFill>
                            <a:srgbClr val="FFFF00"/>
                          </a:solidFill>
                          <a:effectLst/>
                          <a:latin typeface="Coptic1" pitchFamily="2" charset="0"/>
                          <a:cs typeface="Arial" charset="0"/>
                        </a:rPr>
                        <a:t> de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tecjom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e~hote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nigwri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n~qels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n~jom</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575217" name="Group 49"/>
          <p:cNvGraphicFramePr>
            <a:graphicFrameLocks noGrp="1"/>
          </p:cNvGraphicFramePr>
          <p:nvPr/>
        </p:nvGraphicFramePr>
        <p:xfrm>
          <a:off x="1028700" y="57150"/>
          <a:ext cx="7086600" cy="457200"/>
        </p:xfrm>
        <a:graphic>
          <a:graphicData uri="http://schemas.openxmlformats.org/drawingml/2006/table">
            <a:tbl>
              <a:tblPr>
                <a:tableStyleId>{2D5ABB26-0587-4C30-8999-92F81FD0307C}</a:tableStyleId>
              </a:tblPr>
              <a:tblGrid>
                <a:gridCol w="7086600">
                  <a:extLst>
                    <a:ext uri="{9D8B030D-6E8A-4147-A177-3AD203B41FA5}">
                      <a16:colId xmlns:a16="http://schemas.microsoft.com/office/drawing/2014/main" val="20000"/>
                    </a:ext>
                  </a:extLst>
                </a:gridCol>
              </a:tblGrid>
              <a:tr h="4572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700" u="none" strike="noStrike" cap="none" normalizeH="0" baseline="0" dirty="0" err="1">
                          <a:ln>
                            <a:noFill/>
                          </a:ln>
                          <a:effectLst/>
                        </a:rPr>
                        <a:t>Doxologie</a:t>
                      </a:r>
                      <a:r>
                        <a:rPr kumimoji="0" lang="en-US" sz="1700" u="none" strike="noStrike" cap="none" normalizeH="0" baseline="0" dirty="0">
                          <a:ln>
                            <a:noFill/>
                          </a:ln>
                          <a:effectLst/>
                        </a:rPr>
                        <a:t> pour Sainte Marina - </a:t>
                      </a: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القديسة مارينا</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a:extLst>
              <a:ext uri="{FF2B5EF4-FFF2-40B4-BE49-F238E27FC236}">
                <a16:creationId xmlns:a16="http://schemas.microsoft.com/office/drawing/2014/main" id="{CF8D377F-A5FF-46A4-89D1-369D80C9FD5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22205" y="3024366"/>
            <a:ext cx="1721796" cy="2119134"/>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AEDC9132-62CA-440F-8C8C-58B609C54EDE}"/>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261051227"/>
      </p:ext>
    </p:extLst>
  </p:cSld>
  <p:clrMapOvr>
    <a:masterClrMapping/>
  </p:clrMapOvr>
  <p:transition/>
</p:sld>
</file>

<file path=ppt/slides/slide1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77239" name="Group 23"/>
          <p:cNvGraphicFramePr>
            <a:graphicFrameLocks noGrp="1"/>
          </p:cNvGraphicFramePr>
          <p:nvPr/>
        </p:nvGraphicFramePr>
        <p:xfrm>
          <a:off x="76200" y="2286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35608">
                <a:tc>
                  <a:txBody>
                    <a:bodyPr/>
                    <a:lstStyle/>
                    <a:p>
                      <a:r>
                        <a:rPr lang="fr-FR" sz="2400" b="0" i="0" u="none" strike="noStrike" kern="1200" baseline="0" dirty="0">
                          <a:solidFill>
                            <a:schemeClr val="tx1"/>
                          </a:solidFill>
                          <a:latin typeface="+mn-lt"/>
                          <a:ea typeface="+mn-ea"/>
                          <a:cs typeface="+mn-cs"/>
                        </a:rPr>
                        <a:t>C’est la sainte élue</a:t>
                      </a:r>
                    </a:p>
                    <a:p>
                      <a:r>
                        <a:rPr lang="fr-FR" sz="2400" b="0" i="0" u="none" strike="noStrike" kern="1200" baseline="0" dirty="0">
                          <a:solidFill>
                            <a:schemeClr val="tx1"/>
                          </a:solidFill>
                          <a:latin typeface="+mn-lt"/>
                          <a:ea typeface="+mn-ea"/>
                          <a:cs typeface="+mn-cs"/>
                        </a:rPr>
                        <a:t>Marina la vierge, qui a</a:t>
                      </a:r>
                    </a:p>
                    <a:p>
                      <a:r>
                        <a:rPr lang="fr-FR" sz="2400" b="0" i="0" u="none" strike="noStrike" kern="1200" baseline="0" dirty="0">
                          <a:solidFill>
                            <a:schemeClr val="tx1"/>
                          </a:solidFill>
                          <a:latin typeface="+mn-lt"/>
                          <a:ea typeface="+mn-ea"/>
                          <a:cs typeface="+mn-cs"/>
                        </a:rPr>
                        <a:t>vaincu Satan et contrarié</a:t>
                      </a:r>
                    </a:p>
                    <a:p>
                      <a:r>
                        <a:rPr lang="fr-FR" sz="2400" b="0" i="0" u="none" strike="noStrike" kern="1200" baseline="0" dirty="0">
                          <a:solidFill>
                            <a:schemeClr val="tx1"/>
                          </a:solidFill>
                          <a:latin typeface="+mn-lt"/>
                          <a:ea typeface="+mn-ea"/>
                          <a:cs typeface="+mn-cs"/>
                        </a:rPr>
                        <a:t>les rois.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التي هي القديسة المختارة مارينا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العذراء غالبة الشيطان </a:t>
                      </a:r>
                      <a:r>
                        <a:rPr kumimoji="0" lang="ar-SA" sz="2400" b="0" i="0" u="none" strike="noStrike" cap="none" normalizeH="0" baseline="0" dirty="0" err="1">
                          <a:ln>
                            <a:noFill/>
                          </a:ln>
                          <a:solidFill>
                            <a:schemeClr val="tx1"/>
                          </a:solidFill>
                          <a:effectLst/>
                          <a:latin typeface="Arial" charset="0"/>
                          <a:cs typeface="Arial" charset="0"/>
                        </a:rPr>
                        <a:t>وخازية</a:t>
                      </a:r>
                      <a:r>
                        <a:rPr kumimoji="0" lang="ar-SA" sz="2400" b="0" i="0" u="none" strike="noStrike" cap="none" normalizeH="0" baseline="0" dirty="0">
                          <a:ln>
                            <a:noFill/>
                          </a:ln>
                          <a:solidFill>
                            <a:schemeClr val="tx1"/>
                          </a:solidFill>
                          <a:effectLst/>
                          <a:latin typeface="Arial" charset="0"/>
                          <a:cs typeface="Arial" charset="0"/>
                        </a:rPr>
                        <a:t> الملوك.</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Marin/: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m~p~catanac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n~niourwou</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40497D72-4BCC-4C89-A78E-1976E196846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22205" y="3024366"/>
            <a:ext cx="1721796" cy="2119134"/>
          </a:xfrm>
          <a:prstGeom prst="rect">
            <a:avLst/>
          </a:prstGeom>
        </p:spPr>
      </p:pic>
    </p:spTree>
    <p:extLst>
      <p:ext uri="{BB962C8B-B14F-4D97-AF65-F5344CB8AC3E}">
        <p14:creationId xmlns:p14="http://schemas.microsoft.com/office/powerpoint/2010/main" val="238916129"/>
      </p:ext>
    </p:extLst>
  </p:cSld>
  <p:clrMapOvr>
    <a:masterClrMapping/>
  </p:clrMapOvr>
  <p:transition/>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1" name="Rectangle 2"/>
          <p:cNvSpPr>
            <a:spLocks noGrp="1" noChangeArrowheads="1"/>
          </p:cNvSpPr>
          <p:nvPr>
            <p:ph type="ctrTitle"/>
          </p:nvPr>
        </p:nvSpPr>
        <p:spPr>
          <a:xfrm>
            <a:off x="685800" y="228600"/>
            <a:ext cx="7772400" cy="742950"/>
          </a:xfrm>
          <a:solidFill>
            <a:srgbClr val="003300"/>
          </a:solidFill>
          <a:ln w="38100">
            <a:solidFill>
              <a:schemeClr val="tx1"/>
            </a:solidFill>
          </a:ln>
        </p:spPr>
        <p:txBody>
          <a:bodyPr/>
          <a:lstStyle/>
          <a:p>
            <a:pPr eaLnBrk="1" hangingPunct="1"/>
            <a:r>
              <a:rPr lang="en-US" b="1" dirty="0" err="1">
                <a:solidFill>
                  <a:schemeClr val="tx1"/>
                </a:solidFill>
                <a:latin typeface="Arial" charset="0"/>
              </a:rPr>
              <a:t>Liturgie</a:t>
            </a:r>
            <a:r>
              <a:rPr lang="en-US" b="1" dirty="0">
                <a:solidFill>
                  <a:schemeClr val="tx1"/>
                </a:solidFill>
                <a:latin typeface="Arial" charset="0"/>
              </a:rPr>
              <a:t> du </a:t>
            </a:r>
            <a:r>
              <a:rPr lang="en-US" b="1" dirty="0" err="1">
                <a:solidFill>
                  <a:schemeClr val="tx1"/>
                </a:solidFill>
                <a:latin typeface="Arial" charset="0"/>
              </a:rPr>
              <a:t>Verbe</a:t>
            </a:r>
            <a:endParaRPr lang="en-US" b="1" dirty="0">
              <a:solidFill>
                <a:schemeClr val="tx1"/>
              </a:solidFill>
              <a:latin typeface="Arial" charset="0"/>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fenêtre, bâtiment&#10;&#10;Description générée automatiquement">
            <a:extLst>
              <a:ext uri="{FF2B5EF4-FFF2-40B4-BE49-F238E27FC236}">
                <a16:creationId xmlns:a16="http://schemas.microsoft.com/office/drawing/2014/main" id="{3FE4FB9E-91D4-4F36-AC7F-8A49EDC59FDE}"/>
              </a:ext>
            </a:extLst>
          </p:cNvPr>
          <p:cNvPicPr>
            <a:picLocks noChangeAspect="1"/>
          </p:cNvPicPr>
          <p:nvPr/>
        </p:nvPicPr>
        <p:blipFill rotWithShape="1">
          <a:blip r:embed="rId4">
            <a:extLst>
              <a:ext uri="{28A0092B-C50C-407E-A947-70E740481C1C}">
                <a14:useLocalDpi xmlns:a14="http://schemas.microsoft.com/office/drawing/2010/main" val="0"/>
              </a:ext>
            </a:extLst>
          </a:blip>
          <a:srcRect l="3417" t="2756" r="3415" b="3215"/>
          <a:stretch/>
        </p:blipFill>
        <p:spPr>
          <a:xfrm>
            <a:off x="3215640" y="1295400"/>
            <a:ext cx="2712720" cy="3566160"/>
          </a:xfrm>
          <a:prstGeom prst="rect">
            <a:avLst/>
          </a:prstGeom>
        </p:spPr>
      </p:pic>
    </p:spTree>
  </p:cSld>
  <p:clrMapOvr>
    <a:masterClrMapping/>
  </p:clrMapOvr>
  <p:transition/>
</p:sld>
</file>

<file path=ppt/slides/slide1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79292" name="Group 28"/>
          <p:cNvGraphicFramePr>
            <a:graphicFrameLocks noGrp="1"/>
          </p:cNvGraphicFramePr>
          <p:nvPr/>
        </p:nvGraphicFramePr>
        <p:xfrm>
          <a:off x="76200" y="2286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Car elle a aimé le Christ</a:t>
                      </a:r>
                    </a:p>
                    <a:p>
                      <a:r>
                        <a:rPr lang="fr-FR" sz="2400" b="0" i="0" u="none" strike="noStrike" kern="1200" baseline="0" dirty="0">
                          <a:solidFill>
                            <a:schemeClr val="tx1"/>
                          </a:solidFill>
                          <a:latin typeface="+mn-lt"/>
                          <a:ea typeface="+mn-ea"/>
                          <a:cs typeface="+mn-cs"/>
                        </a:rPr>
                        <a:t>depuis son enfance, Il lui a</a:t>
                      </a:r>
                    </a:p>
                    <a:p>
                      <a:r>
                        <a:rPr lang="fr-FR" sz="2400" b="0" i="0" u="none" strike="noStrike" kern="1200" baseline="0" dirty="0">
                          <a:solidFill>
                            <a:schemeClr val="tx1"/>
                          </a:solidFill>
                          <a:latin typeface="+mn-lt"/>
                          <a:ea typeface="+mn-ea"/>
                          <a:cs typeface="+mn-cs"/>
                        </a:rPr>
                        <a:t>accordé Sa grâce, et Sa</a:t>
                      </a:r>
                    </a:p>
                    <a:p>
                      <a:r>
                        <a:rPr lang="fr-FR" sz="2400" b="0" i="0" u="none" strike="noStrike" kern="1200" baseline="0" dirty="0">
                          <a:solidFill>
                            <a:schemeClr val="tx1"/>
                          </a:solidFill>
                          <a:latin typeface="+mn-lt"/>
                          <a:ea typeface="+mn-ea"/>
                          <a:cs typeface="+mn-cs"/>
                        </a:rPr>
                        <a:t>haute puissance.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لأنها أحبت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منذ طفوليتها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وأعطاها المسيح</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نعمته وقوته العالية.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Ecmenre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tecmetkouji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n~alou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nac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pefh~mot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tefjom</a:t>
                      </a:r>
                      <a:r>
                        <a:rPr kumimoji="0" lang="en-US" sz="3600" b="0" i="0" u="none" strike="noStrike" cap="none" normalizeH="0" baseline="0" dirty="0">
                          <a:ln>
                            <a:noFill/>
                          </a:ln>
                          <a:solidFill>
                            <a:srgbClr val="FFFF00"/>
                          </a:solidFill>
                          <a:effectLst/>
                          <a:latin typeface="Coptic1" pitchFamily="2" charset="0"/>
                          <a:cs typeface="Arial" charset="0"/>
                        </a:rPr>
                        <a:t> 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22E7278E-EEF3-441D-B1B4-6EC64AC5E50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75123" y="3335650"/>
            <a:ext cx="1468878" cy="1807850"/>
          </a:xfrm>
          <a:prstGeom prst="rect">
            <a:avLst/>
          </a:prstGeom>
        </p:spPr>
      </p:pic>
    </p:spTree>
    <p:extLst>
      <p:ext uri="{BB962C8B-B14F-4D97-AF65-F5344CB8AC3E}">
        <p14:creationId xmlns:p14="http://schemas.microsoft.com/office/powerpoint/2010/main" val="3465811095"/>
      </p:ext>
    </p:extLst>
  </p:cSld>
  <p:clrMapOvr>
    <a:masterClrMapping/>
  </p:clrMapOvr>
  <p:transition/>
</p:sld>
</file>

<file path=ppt/slides/slide1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1336" name="Group 24"/>
          <p:cNvGraphicFramePr>
            <a:graphicFrameLocks noGrp="1"/>
          </p:cNvGraphicFramePr>
          <p:nvPr/>
        </p:nvGraphicFramePr>
        <p:xfrm>
          <a:off x="76200" y="2286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35608">
                <a:tc>
                  <a:txBody>
                    <a:bodyPr/>
                    <a:lstStyle/>
                    <a:p>
                      <a:r>
                        <a:rPr lang="fr-FR" sz="2400" b="0" i="0" u="none" strike="noStrike" kern="1200" baseline="0" dirty="0">
                          <a:solidFill>
                            <a:schemeClr val="tx1"/>
                          </a:solidFill>
                          <a:latin typeface="+mn-lt"/>
                          <a:ea typeface="+mn-ea"/>
                          <a:cs typeface="+mn-cs"/>
                        </a:rPr>
                        <a:t>Afin qu’elle endure les</a:t>
                      </a:r>
                    </a:p>
                    <a:p>
                      <a:r>
                        <a:rPr lang="fr-FR" sz="2400" b="0" i="0" u="none" strike="noStrike" kern="1200" baseline="0" dirty="0">
                          <a:solidFill>
                            <a:schemeClr val="tx1"/>
                          </a:solidFill>
                          <a:latin typeface="+mn-lt"/>
                          <a:ea typeface="+mn-ea"/>
                          <a:cs typeface="+mn-cs"/>
                        </a:rPr>
                        <a:t>nombreuses tortures, elle</a:t>
                      </a:r>
                    </a:p>
                    <a:p>
                      <a:r>
                        <a:rPr lang="fr-FR" sz="2400" b="0" i="0" u="none" strike="noStrike" kern="1200" baseline="0" dirty="0">
                          <a:solidFill>
                            <a:schemeClr val="tx1"/>
                          </a:solidFill>
                          <a:latin typeface="+mn-lt"/>
                          <a:ea typeface="+mn-ea"/>
                          <a:cs typeface="+mn-cs"/>
                        </a:rPr>
                        <a:t>reçut la couronne du</a:t>
                      </a:r>
                    </a:p>
                    <a:p>
                      <a:r>
                        <a:rPr lang="fr-FR" sz="2400" b="0" i="0" u="none" strike="noStrike" kern="1200" baseline="0" dirty="0">
                          <a:solidFill>
                            <a:schemeClr val="tx1"/>
                          </a:solidFill>
                          <a:latin typeface="+mn-lt"/>
                          <a:ea typeface="+mn-ea"/>
                          <a:cs typeface="+mn-cs"/>
                        </a:rPr>
                        <a:t>martyre non périssable.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لكي تصبر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على العذابات الكثيرة فنالت إكليل الشهادة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غير المضمحل.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Santec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erhupomon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nibacanoc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etos</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ac[</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n~atlwm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metmarturoc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05E40529-5D1D-4426-8BE9-460B572C15C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22205" y="3024366"/>
            <a:ext cx="1721796" cy="2119134"/>
          </a:xfrm>
          <a:prstGeom prst="rect">
            <a:avLst/>
          </a:prstGeom>
        </p:spPr>
      </p:pic>
    </p:spTree>
    <p:extLst>
      <p:ext uri="{BB962C8B-B14F-4D97-AF65-F5344CB8AC3E}">
        <p14:creationId xmlns:p14="http://schemas.microsoft.com/office/powerpoint/2010/main" val="1655802307"/>
      </p:ext>
    </p:extLst>
  </p:cSld>
  <p:clrMapOvr>
    <a:masterClrMapping/>
  </p:clrMapOvr>
  <p:transition/>
</p:sld>
</file>

<file path=ppt/slides/slide1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3385" name="Group 25"/>
          <p:cNvGraphicFramePr>
            <a:graphicFrameLocks noGrp="1"/>
          </p:cNvGraphicFramePr>
          <p:nvPr/>
        </p:nvGraphicFramePr>
        <p:xfrm>
          <a:off x="76200" y="228601"/>
          <a:ext cx="8991600" cy="419709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Les vierges qui ont reçu le</a:t>
                      </a:r>
                    </a:p>
                    <a:p>
                      <a:r>
                        <a:rPr lang="fr-FR" sz="2400" b="0" i="0" u="none" strike="noStrike" kern="1200" baseline="0" dirty="0">
                          <a:solidFill>
                            <a:schemeClr val="tx1"/>
                          </a:solidFill>
                          <a:latin typeface="+mn-lt"/>
                          <a:ea typeface="+mn-ea"/>
                          <a:cs typeface="+mn-cs"/>
                        </a:rPr>
                        <a:t>martyr sont ornées, avec</a:t>
                      </a:r>
                    </a:p>
                    <a:p>
                      <a:r>
                        <a:rPr lang="fr-FR" sz="2400" b="0" i="0" u="none" strike="noStrike" kern="1200" baseline="0" dirty="0">
                          <a:solidFill>
                            <a:schemeClr val="tx1"/>
                          </a:solidFill>
                          <a:latin typeface="+mn-lt"/>
                          <a:ea typeface="+mn-ea"/>
                          <a:cs typeface="+mn-cs"/>
                        </a:rPr>
                        <a:t>sainte Marina, fiancée du</a:t>
                      </a:r>
                    </a:p>
                    <a:p>
                      <a:r>
                        <a:rPr lang="fr-FR" sz="2400" b="0" i="0" u="none" strike="noStrike" kern="1200" baseline="0" dirty="0">
                          <a:solidFill>
                            <a:schemeClr val="tx1"/>
                          </a:solidFill>
                          <a:latin typeface="+mn-lt"/>
                          <a:ea typeface="+mn-ea"/>
                          <a:cs typeface="+mn-cs"/>
                        </a:rPr>
                        <a:t>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تزين أيتها العذارى اللواتي نلن الشهادة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مع القديسة مارينا عروس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olcel</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niparyenoc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etau</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metmarturoc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Marin/: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61803A6A-033B-4C6D-A776-027667597A9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22205" y="3024366"/>
            <a:ext cx="1721796" cy="2119134"/>
          </a:xfrm>
          <a:prstGeom prst="rect">
            <a:avLst/>
          </a:prstGeom>
        </p:spPr>
      </p:pic>
    </p:spTree>
    <p:extLst>
      <p:ext uri="{BB962C8B-B14F-4D97-AF65-F5344CB8AC3E}">
        <p14:creationId xmlns:p14="http://schemas.microsoft.com/office/powerpoint/2010/main" val="505979692"/>
      </p:ext>
    </p:extLst>
  </p:cSld>
  <p:clrMapOvr>
    <a:masterClrMapping/>
  </p:clrMapOvr>
  <p:transition/>
</p:sld>
</file>

<file path=ppt/slides/slide1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5432" name="Group 24"/>
          <p:cNvGraphicFramePr>
            <a:graphicFrameLocks noGrp="1"/>
          </p:cNvGraphicFramePr>
          <p:nvPr>
            <p:extLst>
              <p:ext uri="{D42A27DB-BD31-4B8C-83A1-F6EECF244321}">
                <p14:modId xmlns:p14="http://schemas.microsoft.com/office/powerpoint/2010/main" val="3575941293"/>
              </p:ext>
            </p:extLst>
          </p:nvPr>
        </p:nvGraphicFramePr>
        <p:xfrm>
          <a:off x="76200" y="228601"/>
          <a:ext cx="8991600" cy="419709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la fiancée du Christ,</a:t>
                      </a:r>
                    </a:p>
                    <a:p>
                      <a:r>
                        <a:rPr lang="fr-FR" sz="2400" b="0" i="0" u="none" strike="noStrike" kern="1200" baseline="0" dirty="0">
                          <a:solidFill>
                            <a:schemeClr val="tx1"/>
                          </a:solidFill>
                          <a:latin typeface="+mn-lt"/>
                          <a:ea typeface="+mn-ea"/>
                          <a:cs typeface="+mn-cs"/>
                        </a:rPr>
                        <a:t>sainte Marina, pour qu’Il</a:t>
                      </a:r>
                    </a:p>
                    <a:p>
                      <a:r>
                        <a:rPr lang="fr-FR" sz="2400" b="0" i="0" u="none" strike="noStrike" kern="1200" baseline="0" dirty="0">
                          <a:solidFill>
                            <a:schemeClr val="tx1"/>
                          </a:solidFill>
                          <a:latin typeface="+mn-lt"/>
                          <a:ea typeface="+mn-ea"/>
                          <a:cs typeface="+mn-cs"/>
                        </a:rPr>
                        <a:t>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أطلبي من الرب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عروس المسيح القديسة مارينا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Marin/: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25B25749-6BE3-4DC8-B837-B1A99B6FFBE2}"/>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4BDDA5B6-929E-4527-8828-912F56B6A584}"/>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0" name="Image 9">
            <a:extLst>
              <a:ext uri="{FF2B5EF4-FFF2-40B4-BE49-F238E27FC236}">
                <a16:creationId xmlns:a16="http://schemas.microsoft.com/office/drawing/2014/main" id="{0AE666CD-8EE3-4180-9501-8195D106088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422204" y="2327149"/>
            <a:ext cx="1721796" cy="2119134"/>
          </a:xfrm>
          <a:prstGeom prst="rect">
            <a:avLst/>
          </a:prstGeom>
        </p:spPr>
      </p:pic>
    </p:spTree>
    <p:extLst>
      <p:ext uri="{BB962C8B-B14F-4D97-AF65-F5344CB8AC3E}">
        <p14:creationId xmlns:p14="http://schemas.microsoft.com/office/powerpoint/2010/main" val="2592096654"/>
      </p:ext>
    </p:extLst>
  </p:cSld>
  <p:clrMapOvr>
    <a:masterClrMapping/>
  </p:clrMapOvr>
  <p:transition/>
</p:sld>
</file>

<file path=ppt/slides/slide1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7493" name="Group 37"/>
          <p:cNvGraphicFramePr>
            <a:graphicFrameLocks noGrp="1"/>
          </p:cNvGraphicFramePr>
          <p:nvPr/>
        </p:nvGraphicFramePr>
        <p:xfrm>
          <a:off x="76200" y="794385"/>
          <a:ext cx="8991600" cy="4123944"/>
        </p:xfrm>
        <a:graphic>
          <a:graphicData uri="http://schemas.openxmlformats.org/drawingml/2006/table">
            <a:tbl>
              <a:tblPr/>
              <a:tblGrid>
                <a:gridCol w="5105400">
                  <a:extLst>
                    <a:ext uri="{9D8B030D-6E8A-4147-A177-3AD203B41FA5}">
                      <a16:colId xmlns:a16="http://schemas.microsoft.com/office/drawing/2014/main" val="20000"/>
                    </a:ext>
                  </a:extLst>
                </a:gridCol>
                <a:gridCol w="38862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Heureuse es-tu en vérité,</a:t>
                      </a:r>
                    </a:p>
                    <a:p>
                      <a:r>
                        <a:rPr lang="fr-FR" sz="2400" b="0" i="0" u="none" strike="noStrike" kern="1200" baseline="0" dirty="0">
                          <a:solidFill>
                            <a:schemeClr val="tx1"/>
                          </a:solidFill>
                          <a:latin typeface="+mn-lt"/>
                          <a:ea typeface="+mn-ea"/>
                          <a:cs typeface="+mn-cs"/>
                        </a:rPr>
                        <a:t>sainte (…) la vierge, fiancée</a:t>
                      </a:r>
                    </a:p>
                    <a:p>
                      <a:r>
                        <a:rPr lang="fr-FR" sz="2400" b="0" i="0" u="none" strike="noStrike" kern="1200" baseline="0" dirty="0">
                          <a:solidFill>
                            <a:schemeClr val="tx1"/>
                          </a:solidFill>
                          <a:latin typeface="+mn-lt"/>
                          <a:ea typeface="+mn-ea"/>
                          <a:cs typeface="+mn-cs"/>
                        </a:rPr>
                        <a:t>du Christ, le vrai époux.</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طوباك حقًا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أيتها </a:t>
                      </a:r>
                      <a:r>
                        <a:rPr kumimoji="0" lang="ar-SA" sz="2400" b="0" i="0" u="none" strike="noStrike" cap="none" normalizeH="0" baseline="0" dirty="0" err="1">
                          <a:ln>
                            <a:noFill/>
                          </a:ln>
                          <a:solidFill>
                            <a:schemeClr val="tx1"/>
                          </a:solidFill>
                          <a:effectLst/>
                          <a:latin typeface="Arial" charset="0"/>
                          <a:cs typeface="Arial" charset="0"/>
                        </a:rPr>
                        <a:t>القديسه</a:t>
                      </a:r>
                      <a:r>
                        <a:rPr kumimoji="0" lang="ar-SA" sz="2400" b="0" i="0" u="none" strike="noStrike" cap="none" normalizeH="0" baseline="0" dirty="0">
                          <a:ln>
                            <a:noFill/>
                          </a:ln>
                          <a:solidFill>
                            <a:schemeClr val="tx1"/>
                          </a:solidFill>
                          <a:effectLst/>
                          <a:latin typeface="Arial" charset="0"/>
                          <a:cs typeface="Arial" charset="0"/>
                        </a:rPr>
                        <a:t> (...) العذراء،</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عروس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الختن النقي،</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Wounia</a:t>
                      </a:r>
                      <a:r>
                        <a:rPr kumimoji="0" lang="en-US" sz="3600" b="0" i="0" u="none" strike="noStrike" cap="none" normalizeH="0" baseline="0" dirty="0">
                          <a:ln>
                            <a:noFill/>
                          </a:ln>
                          <a:solidFill>
                            <a:srgbClr val="FFFF00"/>
                          </a:solidFill>
                          <a:effectLst/>
                          <a:latin typeface="Coptic1" pitchFamily="2" charset="0"/>
                          <a:cs typeface="Arial" charset="0"/>
                        </a:rPr>
                        <a:t>] al/</a:t>
                      </a:r>
                      <a:r>
                        <a:rPr kumimoji="0" lang="en-US" sz="3600" b="0" i="0" u="none" strike="noStrike" cap="none" normalizeH="0" baseline="0" dirty="0" err="1">
                          <a:ln>
                            <a:noFill/>
                          </a:ln>
                          <a:solidFill>
                            <a:srgbClr val="FFFF00"/>
                          </a:solidFill>
                          <a:effectLst/>
                          <a:latin typeface="Coptic1" pitchFamily="2" charset="0"/>
                          <a:cs typeface="Arial" charset="0"/>
                        </a:rPr>
                        <a:t>ywc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pinumvioc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n~kayaroc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587483" name="Group 27"/>
          <p:cNvGraphicFramePr>
            <a:graphicFrameLocks noGrp="1"/>
          </p:cNvGraphicFramePr>
          <p:nvPr>
            <p:extLst>
              <p:ext uri="{D42A27DB-BD31-4B8C-83A1-F6EECF244321}">
                <p14:modId xmlns:p14="http://schemas.microsoft.com/office/powerpoint/2010/main" val="1461355456"/>
              </p:ext>
            </p:extLst>
          </p:nvPr>
        </p:nvGraphicFramePr>
        <p:xfrm>
          <a:off x="1104900" y="16002"/>
          <a:ext cx="7086600" cy="656844"/>
        </p:xfrm>
        <a:graphic>
          <a:graphicData uri="http://schemas.openxmlformats.org/drawingml/2006/table">
            <a:tbl>
              <a:tblPr>
                <a:tableStyleId>{2D5ABB26-0587-4C30-8999-92F81FD0307C}</a:tableStyleId>
              </a:tblPr>
              <a:tblGrid>
                <a:gridCol w="7086600">
                  <a:extLst>
                    <a:ext uri="{9D8B030D-6E8A-4147-A177-3AD203B41FA5}">
                      <a16:colId xmlns:a16="http://schemas.microsoft.com/office/drawing/2014/main" val="20000"/>
                    </a:ext>
                  </a:extLst>
                </a:gridCol>
              </a:tblGrid>
              <a:tr h="62179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700" u="none" strike="noStrike" cap="none" normalizeH="0" baseline="0" dirty="0">
                          <a:ln>
                            <a:noFill/>
                          </a:ln>
                          <a:effectLst/>
                        </a:rPr>
                        <a:t>Doxologie pour n’importe quelle sainte martyre</a:t>
                      </a:r>
                      <a:endParaRPr kumimoji="0" lang="en-US" sz="17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err="1">
                          <a:ln>
                            <a:noFill/>
                          </a:ln>
                          <a:effectLst/>
                        </a:rPr>
                        <a:t>لآى</a:t>
                      </a:r>
                      <a:r>
                        <a:rPr kumimoji="0" lang="ar-SA" sz="1800" u="none" strike="noStrike" cap="none" normalizeH="0" baseline="0" dirty="0">
                          <a:ln>
                            <a:noFill/>
                          </a:ln>
                          <a:effectLst/>
                        </a:rPr>
                        <a:t> شهيده</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9D98438A-07EE-4A80-9924-A930057CE44D}"/>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225277197"/>
      </p:ext>
    </p:extLst>
  </p:cSld>
  <p:clrMapOvr>
    <a:masterClrMapping/>
  </p:clrMapOvr>
  <p:transition/>
</p:sld>
</file>

<file path=ppt/slides/slide1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29" name="Group 25"/>
          <p:cNvGraphicFramePr>
            <a:graphicFrameLocks noGrp="1"/>
          </p:cNvGraphicFramePr>
          <p:nvPr/>
        </p:nvGraphicFramePr>
        <p:xfrm>
          <a:off x="76200" y="2286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35608">
                <a:tc>
                  <a:txBody>
                    <a:bodyPr/>
                    <a:lstStyle/>
                    <a:p>
                      <a:r>
                        <a:rPr lang="fr-FR" sz="2400" b="0" i="0" u="none" strike="noStrike" kern="1200" baseline="0" dirty="0">
                          <a:solidFill>
                            <a:schemeClr val="tx1"/>
                          </a:solidFill>
                          <a:latin typeface="+mn-lt"/>
                          <a:ea typeface="+mn-ea"/>
                          <a:cs typeface="+mn-cs"/>
                        </a:rPr>
                        <a:t>Car tu délaissas toute</a:t>
                      </a:r>
                    </a:p>
                    <a:p>
                      <a:r>
                        <a:rPr lang="fr-FR" sz="2400" b="0" i="0" u="none" strike="noStrike" kern="1200" baseline="0" dirty="0">
                          <a:solidFill>
                            <a:schemeClr val="tx1"/>
                          </a:solidFill>
                          <a:latin typeface="+mn-lt"/>
                          <a:ea typeface="+mn-ea"/>
                          <a:cs typeface="+mn-cs"/>
                        </a:rPr>
                        <a:t>gloire de ce monde, la</a:t>
                      </a:r>
                    </a:p>
                    <a:p>
                      <a:r>
                        <a:rPr lang="fr-FR" sz="2400" b="0" i="0" u="none" strike="noStrike" kern="1200" baseline="0" dirty="0">
                          <a:solidFill>
                            <a:schemeClr val="tx1"/>
                          </a:solidFill>
                          <a:latin typeface="+mn-lt"/>
                          <a:ea typeface="+mn-ea"/>
                          <a:cs typeface="+mn-cs"/>
                        </a:rPr>
                        <a:t>fierté de cet âge, et tu</a:t>
                      </a:r>
                    </a:p>
                    <a:p>
                      <a:r>
                        <a:rPr lang="fr-FR" sz="2400" b="0" i="0" u="none" strike="noStrike" kern="1200" baseline="0" dirty="0">
                          <a:solidFill>
                            <a:schemeClr val="tx1"/>
                          </a:solidFill>
                          <a:latin typeface="+mn-lt"/>
                          <a:ea typeface="+mn-ea"/>
                          <a:cs typeface="+mn-cs"/>
                        </a:rPr>
                        <a:t>aimas la pureté.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لآنك زهدت</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كل مجد هذا العالم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وفخر هذا العمر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وأجببت</a:t>
                      </a:r>
                      <a:r>
                        <a:rPr kumimoji="0" lang="ar-SA" sz="2400" b="0" i="0" u="none" strike="noStrike" cap="none" normalizeH="0" baseline="0" dirty="0">
                          <a:ln>
                            <a:noFill/>
                          </a:ln>
                          <a:solidFill>
                            <a:schemeClr val="tx1"/>
                          </a:solidFill>
                          <a:effectLst/>
                          <a:latin typeface="Arial" charset="0"/>
                          <a:cs typeface="Arial" charset="0"/>
                        </a:rPr>
                        <a:t> الطهارة.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areerkata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v~ronin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m~piw~ou</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paikocmoc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paibioc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aremenre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pitoubo</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67477240"/>
      </p:ext>
    </p:extLst>
  </p:cSld>
  <p:clrMapOvr>
    <a:masterClrMapping/>
  </p:clrMapOvr>
  <p:transition/>
</p:sld>
</file>

<file path=ppt/slides/slide1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91576" name="Group 24"/>
          <p:cNvGraphicFramePr>
            <a:graphicFrameLocks noGrp="1"/>
          </p:cNvGraphicFramePr>
          <p:nvPr/>
        </p:nvGraphicFramePr>
        <p:xfrm>
          <a:off x="76200" y="228601"/>
          <a:ext cx="8991600" cy="419709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Elle contraria Satan, et ses</a:t>
                      </a:r>
                    </a:p>
                    <a:p>
                      <a:r>
                        <a:rPr lang="fr-FR" sz="2400" b="0" i="0" u="none" strike="noStrike" kern="1200" baseline="0" dirty="0">
                          <a:solidFill>
                            <a:schemeClr val="tx1"/>
                          </a:solidFill>
                          <a:latin typeface="+mn-lt"/>
                          <a:ea typeface="+mn-ea"/>
                          <a:cs typeface="+mn-cs"/>
                        </a:rPr>
                        <a:t>infâmes démons, par son</a:t>
                      </a:r>
                    </a:p>
                    <a:p>
                      <a:r>
                        <a:rPr lang="fr-FR" sz="2400" b="0" i="0" u="none" strike="noStrike" kern="1200" baseline="0" dirty="0">
                          <a:solidFill>
                            <a:schemeClr val="tx1"/>
                          </a:solidFill>
                          <a:latin typeface="+mn-lt"/>
                          <a:ea typeface="+mn-ea"/>
                          <a:cs typeface="+mn-cs"/>
                        </a:rPr>
                        <a:t>grand attachement, avec</a:t>
                      </a:r>
                    </a:p>
                    <a:p>
                      <a:r>
                        <a:rPr lang="fr-FR" sz="2400" b="0" i="0" u="none" strike="noStrike" kern="1200" baseline="0" dirty="0">
                          <a:solidFill>
                            <a:schemeClr val="tx1"/>
                          </a:solidFill>
                          <a:latin typeface="+mn-lt"/>
                          <a:ea typeface="+mn-ea"/>
                          <a:cs typeface="+mn-cs"/>
                        </a:rPr>
                        <a:t>pureté, à sa chasteté.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أخزيت الشيطان وشياطينه </a:t>
                      </a:r>
                      <a:r>
                        <a:rPr kumimoji="0" lang="ar-SA" sz="2400" b="0" i="0" u="none" strike="noStrike" cap="none" normalizeH="0" baseline="0" dirty="0" err="1">
                          <a:ln>
                            <a:noFill/>
                          </a:ln>
                          <a:solidFill>
                            <a:schemeClr val="tx1"/>
                          </a:solidFill>
                          <a:effectLst/>
                          <a:latin typeface="Arial" charset="0"/>
                          <a:cs typeface="Arial" charset="0"/>
                        </a:rPr>
                        <a:t>الاردياء</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بعظم تمسكها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بنقاوه</a:t>
                      </a:r>
                      <a:r>
                        <a:rPr kumimoji="0" lang="ar-SA" sz="2400" b="0" i="0" u="none" strike="noStrike" cap="none" normalizeH="0" baseline="0" dirty="0">
                          <a:ln>
                            <a:noFill/>
                          </a:ln>
                          <a:solidFill>
                            <a:schemeClr val="tx1"/>
                          </a:solidFill>
                          <a:effectLst/>
                          <a:latin typeface="Arial" charset="0"/>
                          <a:cs typeface="Arial" charset="0"/>
                        </a:rPr>
                        <a:t> بتوليتها.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Ac]</a:t>
                      </a:r>
                      <a:r>
                        <a:rPr kumimoji="0" lang="en-US" sz="3600" b="0" i="0" u="none" strike="noStrike" cap="none" normalizeH="0" baseline="0" dirty="0" err="1">
                          <a:ln>
                            <a:noFill/>
                          </a:ln>
                          <a:solidFill>
                            <a:srgbClr val="FFFF00"/>
                          </a:solidFill>
                          <a:effectLst/>
                          <a:latin typeface="Coptic1" pitchFamily="2" charset="0"/>
                          <a:cs typeface="Arial" charset="0"/>
                        </a:rPr>
                        <a:t>sipi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m~p~catanac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nefdemwn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pecnis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n~a~moni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n~totc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pitoubo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tecparyenia</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67423819"/>
      </p:ext>
    </p:extLst>
  </p:cSld>
  <p:clrMapOvr>
    <a:masterClrMapping/>
  </p:clrMapOvr>
  <p:transition/>
</p:sld>
</file>

<file path=ppt/slides/slide1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93620" name="Group 20"/>
          <p:cNvGraphicFramePr>
            <a:graphicFrameLocks noGrp="1"/>
          </p:cNvGraphicFramePr>
          <p:nvPr/>
        </p:nvGraphicFramePr>
        <p:xfrm>
          <a:off x="76200" y="2286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Car grand en vérité est le</a:t>
                      </a:r>
                    </a:p>
                    <a:p>
                      <a:r>
                        <a:rPr lang="fr-FR" sz="2400" b="0" i="0" u="none" strike="noStrike" kern="1200" baseline="0" dirty="0">
                          <a:solidFill>
                            <a:schemeClr val="tx1"/>
                          </a:solidFill>
                          <a:latin typeface="+mn-lt"/>
                          <a:ea typeface="+mn-ea"/>
                          <a:cs typeface="+mn-cs"/>
                        </a:rPr>
                        <a:t>combat élu de la sainte</a:t>
                      </a:r>
                    </a:p>
                    <a:p>
                      <a:r>
                        <a:rPr lang="fr-FR" sz="2400" b="0" i="0" u="none" strike="noStrike" kern="1200" baseline="0" dirty="0">
                          <a:solidFill>
                            <a:schemeClr val="tx1"/>
                          </a:solidFill>
                          <a:latin typeface="+mn-lt"/>
                          <a:ea typeface="+mn-ea"/>
                          <a:cs typeface="+mn-cs"/>
                        </a:rPr>
                        <a:t>(…), fiancée du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لانه</a:t>
                      </a:r>
                      <a:r>
                        <a:rPr kumimoji="0" lang="ar-SA" sz="2400" b="0" i="0" u="none" strike="noStrike" cap="none" normalizeH="0" baseline="0" dirty="0">
                          <a:ln>
                            <a:noFill/>
                          </a:ln>
                          <a:solidFill>
                            <a:schemeClr val="tx1"/>
                          </a:solidFill>
                          <a:effectLst/>
                          <a:latin typeface="Arial" charset="0"/>
                          <a:cs typeface="Arial" charset="0"/>
                        </a:rPr>
                        <a:t> عظيم </a:t>
                      </a:r>
                      <a:r>
                        <a:rPr kumimoji="0" lang="ar-SA" sz="2400" b="0" i="0" u="none" strike="noStrike" cap="none" normalizeH="0" baseline="0" dirty="0" err="1">
                          <a:ln>
                            <a:noFill/>
                          </a:ln>
                          <a:solidFill>
                            <a:schemeClr val="tx1"/>
                          </a:solidFill>
                          <a:effectLst/>
                          <a:latin typeface="Arial" charset="0"/>
                          <a:cs typeface="Arial" charset="0"/>
                        </a:rPr>
                        <a:t>بالحقيقه</a:t>
                      </a:r>
                      <a:r>
                        <a:rPr kumimoji="0" lang="ar-SA" sz="2400" b="0" i="0" u="none" strike="noStrike" cap="none" normalizeH="0" baseline="0" dirty="0">
                          <a:ln>
                            <a:noFill/>
                          </a:ln>
                          <a:solidFill>
                            <a:schemeClr val="tx1"/>
                          </a:solidFill>
                          <a:effectLst/>
                          <a:latin typeface="Arial" charset="0"/>
                          <a:cs typeface="Arial" charset="0"/>
                        </a:rPr>
                        <a:t> الجهاد المختار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a:t>
                      </a:r>
                      <a:r>
                        <a:rPr kumimoji="0" lang="ar-SA" sz="2400" b="0" i="0" u="none" strike="noStrike" cap="none" normalizeH="0" baseline="0" dirty="0" err="1">
                          <a:ln>
                            <a:noFill/>
                          </a:ln>
                          <a:solidFill>
                            <a:schemeClr val="tx1"/>
                          </a:solidFill>
                          <a:effectLst/>
                          <a:latin typeface="Arial" charset="0"/>
                          <a:cs typeface="Arial" charset="0"/>
                        </a:rPr>
                        <a:t>للقديسه</a:t>
                      </a:r>
                      <a:r>
                        <a:rPr kumimoji="0" lang="ar-SA" sz="2400" b="0" i="0" u="none" strike="noStrike" cap="none" normalizeH="0" baseline="0" dirty="0">
                          <a:ln>
                            <a:noFill/>
                          </a:ln>
                          <a:solidFill>
                            <a:schemeClr val="tx1"/>
                          </a:solidFill>
                          <a:effectLst/>
                          <a:latin typeface="Arial" charset="0"/>
                          <a:cs typeface="Arial" charset="0"/>
                        </a:rPr>
                        <a:t> (...) عروسه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pia~gwn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etcwtp</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97373320"/>
      </p:ext>
    </p:extLst>
  </p:cSld>
  <p:clrMapOvr>
    <a:masterClrMapping/>
  </p:clrMapOvr>
  <p:transition/>
</p:sld>
</file>

<file path=ppt/slides/slide1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95672" name="Group 24"/>
          <p:cNvGraphicFramePr>
            <a:graphicFrameLocks noGrp="1"/>
          </p:cNvGraphicFramePr>
          <p:nvPr/>
        </p:nvGraphicFramePr>
        <p:xfrm>
          <a:off x="76200" y="2286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Elle accomplit sa vie d’une</a:t>
                      </a:r>
                    </a:p>
                    <a:p>
                      <a:r>
                        <a:rPr lang="fr-FR" sz="2400" b="0" i="0" u="none" strike="noStrike" kern="1200" baseline="0" dirty="0">
                          <a:solidFill>
                            <a:schemeClr val="tx1"/>
                          </a:solidFill>
                          <a:latin typeface="+mn-lt"/>
                          <a:ea typeface="+mn-ea"/>
                          <a:cs typeface="+mn-cs"/>
                        </a:rPr>
                        <a:t>grande humilité, et reposa</a:t>
                      </a:r>
                    </a:p>
                    <a:p>
                      <a:r>
                        <a:rPr lang="fr-FR" sz="2400" b="0" i="0" u="none" strike="noStrike" kern="1200" baseline="0" dirty="0">
                          <a:solidFill>
                            <a:schemeClr val="tx1"/>
                          </a:solidFill>
                          <a:latin typeface="+mn-lt"/>
                          <a:ea typeface="+mn-ea"/>
                          <a:cs typeface="+mn-cs"/>
                        </a:rPr>
                        <a:t>avec les saints dans le</a:t>
                      </a:r>
                    </a:p>
                    <a:p>
                      <a:r>
                        <a:rPr lang="fr-FR" sz="2400" b="0" i="0" u="none" strike="noStrike" kern="1200" baseline="0" dirty="0">
                          <a:solidFill>
                            <a:schemeClr val="tx1"/>
                          </a:solidFill>
                          <a:latin typeface="+mn-lt"/>
                          <a:ea typeface="+mn-ea"/>
                          <a:cs typeface="+mn-cs"/>
                        </a:rPr>
                        <a:t>monde des vivants.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أكملت حياتها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بعظم تواضعها،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وتنيحت مع القديسين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عالم الاحياء.</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m~pecbioc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pecnis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n~yebio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acm~ton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t~,wra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etonq</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63119692"/>
      </p:ext>
    </p:extLst>
  </p:cSld>
  <p:clrMapOvr>
    <a:masterClrMapping/>
  </p:clrMapOvr>
  <p:transition/>
</p:sld>
</file>

<file path=ppt/slides/slide1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97718" name="Group 22"/>
          <p:cNvGraphicFramePr>
            <a:graphicFrameLocks noGrp="1"/>
          </p:cNvGraphicFramePr>
          <p:nvPr/>
        </p:nvGraphicFramePr>
        <p:xfrm>
          <a:off x="76200" y="2286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Salut à la jeune chaste, la</a:t>
                      </a:r>
                    </a:p>
                    <a:p>
                      <a:r>
                        <a:rPr lang="fr-FR" sz="2400" b="0" i="0" u="none" strike="noStrike" kern="1200" baseline="0" dirty="0">
                          <a:solidFill>
                            <a:schemeClr val="tx1"/>
                          </a:solidFill>
                          <a:latin typeface="+mn-lt"/>
                          <a:ea typeface="+mn-ea"/>
                          <a:cs typeface="+mn-cs"/>
                        </a:rPr>
                        <a:t>sainte fiancée pure, la vraie</a:t>
                      </a:r>
                    </a:p>
                    <a:p>
                      <a:r>
                        <a:rPr lang="fr-FR" sz="2400" b="0" i="0" u="none" strike="noStrike" kern="1200" baseline="0" dirty="0">
                          <a:solidFill>
                            <a:schemeClr val="tx1"/>
                          </a:solidFill>
                          <a:latin typeface="+mn-lt"/>
                          <a:ea typeface="+mn-ea"/>
                          <a:cs typeface="+mn-cs"/>
                        </a:rPr>
                        <a:t>sainte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للفتاه </a:t>
                      </a:r>
                      <a:r>
                        <a:rPr kumimoji="0" lang="ar-SA" sz="2400" b="0" i="0" u="none" strike="noStrike" cap="none" normalizeH="0" baseline="0" dirty="0" err="1">
                          <a:ln>
                            <a:noFill/>
                          </a:ln>
                          <a:solidFill>
                            <a:schemeClr val="tx1"/>
                          </a:solidFill>
                          <a:effectLst/>
                          <a:latin typeface="Arial" charset="0"/>
                          <a:cs typeface="Arial" charset="0"/>
                        </a:rPr>
                        <a:t>العفيفه</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الكليه</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القديسه</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العروس </a:t>
                      </a:r>
                      <a:r>
                        <a:rPr kumimoji="0" lang="ar-SA" sz="2400" b="0" i="0" u="none" strike="noStrike" cap="none" normalizeH="0" baseline="0" dirty="0" err="1">
                          <a:ln>
                            <a:noFill/>
                          </a:ln>
                          <a:solidFill>
                            <a:schemeClr val="tx1"/>
                          </a:solidFill>
                          <a:effectLst/>
                          <a:latin typeface="Arial" charset="0"/>
                          <a:cs typeface="Arial" charset="0"/>
                        </a:rPr>
                        <a:t>النقيه</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القديسه</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بالحقيقه</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alou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cemne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m~panagia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n~kayaroc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91497297"/>
      </p:ext>
    </p:extLst>
  </p:cSld>
  <p:clrMapOvr>
    <a:masterClrMapping/>
  </p:clrMapOvr>
  <p:transition/>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4FDB3A41-3E00-4F2D-92F2-12B0753DE1A8}"/>
              </a:ext>
            </a:extLst>
          </p:cNvPr>
          <p:cNvGraphicFramePr>
            <a:graphicFrameLocks noGrp="1"/>
          </p:cNvGraphicFramePr>
          <p:nvPr>
            <p:extLst>
              <p:ext uri="{D42A27DB-BD31-4B8C-83A1-F6EECF244321}">
                <p14:modId xmlns:p14="http://schemas.microsoft.com/office/powerpoint/2010/main" val="1054687270"/>
              </p:ext>
            </p:extLst>
          </p:nvPr>
        </p:nvGraphicFramePr>
        <p:xfrm>
          <a:off x="1524000" y="11025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740208395"/>
                    </a:ext>
                  </a:extLst>
                </a:gridCol>
              </a:tblGrid>
              <a:tr h="342900">
                <a:tc>
                  <a:txBody>
                    <a:bodyPr/>
                    <a:lstStyle/>
                    <a:p>
                      <a:pPr algn="ctr"/>
                      <a:r>
                        <a:rPr lang="fr-FR" sz="2400" dirty="0"/>
                        <a:t>Menu - </a:t>
                      </a:r>
                      <a:r>
                        <a:rPr lang="ar-EG" sz="2400" b="0" i="0" kern="1200" dirty="0">
                          <a:solidFill>
                            <a:schemeClr val="tx1"/>
                          </a:solidFill>
                          <a:effectLst/>
                          <a:latin typeface="+mn-lt"/>
                          <a:ea typeface="+mn-ea"/>
                          <a:cs typeface="+mn-cs"/>
                        </a:rPr>
                        <a:t>قائمه</a:t>
                      </a:r>
                      <a:endParaRPr lang="fr-FR" sz="24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7317324"/>
                  </a:ext>
                </a:extLst>
              </a:tr>
            </a:tbl>
          </a:graphicData>
        </a:graphic>
      </p:graphicFrame>
      <p:sp>
        <p:nvSpPr>
          <p:cNvPr id="8" name="Text Box 29">
            <a:hlinkClick r:id="rId2" action="ppaction://hlinksldjump"/>
            <a:extLst>
              <a:ext uri="{FF2B5EF4-FFF2-40B4-BE49-F238E27FC236}">
                <a16:creationId xmlns:a16="http://schemas.microsoft.com/office/drawing/2014/main" id="{41C500E2-4E7C-48B7-B9DB-5AC261B50D71}"/>
              </a:ext>
            </a:extLst>
          </p:cNvPr>
          <p:cNvSpPr txBox="1">
            <a:spLocks noChangeArrowheads="1"/>
          </p:cNvSpPr>
          <p:nvPr/>
        </p:nvSpPr>
        <p:spPr bwMode="auto">
          <a:xfrm>
            <a:off x="315432" y="819239"/>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latin typeface="Arial" charset="0"/>
                <a:cs typeface="Arial" charset="0"/>
                <a:hlinkClick r:id="rId2" action="ppaction://hlinksldjump">
                  <a:extLst>
                    <a:ext uri="{A12FA001-AC4F-418D-AE19-62706E023703}">
                      <ahyp:hlinkClr xmlns:ahyp="http://schemas.microsoft.com/office/drawing/2018/hyperlinkcolor" val="tx"/>
                    </a:ext>
                  </a:extLst>
                </a:hlinkClick>
              </a:rPr>
              <a:t>Psaumes</a:t>
            </a:r>
            <a:endParaRPr lang="en-CA" sz="1200" b="1" dirty="0">
              <a:latin typeface="Arial" charset="0"/>
              <a:cs typeface="Arial" charset="0"/>
            </a:endParaRPr>
          </a:p>
          <a:p>
            <a:pPr algn="ctr" defTabSz="914400" fontAlgn="base">
              <a:spcBef>
                <a:spcPct val="20000"/>
              </a:spcBef>
              <a:spcAft>
                <a:spcPct val="0"/>
              </a:spcAft>
              <a:defRPr/>
            </a:pPr>
            <a:r>
              <a:rPr lang="ar-EG" sz="1200" b="1" dirty="0">
                <a:latin typeface="Arial" charset="0"/>
                <a:cs typeface="Arial" charset="0"/>
                <a:hlinkClick r:id="rId2" action="ppaction://hlinksldjump">
                  <a:extLst>
                    <a:ext uri="{A12FA001-AC4F-418D-AE19-62706E023703}">
                      <ahyp:hlinkClr xmlns:ahyp="http://schemas.microsoft.com/office/drawing/2018/hyperlinkcolor" val="tx"/>
                    </a:ext>
                  </a:extLst>
                </a:hlinkClick>
              </a:rPr>
              <a:t>المزامير</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9" name="Text Box 29">
            <a:hlinkClick r:id="rId3" action="ppaction://hlinksldjump"/>
            <a:extLst>
              <a:ext uri="{FF2B5EF4-FFF2-40B4-BE49-F238E27FC236}">
                <a16:creationId xmlns:a16="http://schemas.microsoft.com/office/drawing/2014/main" id="{5EA953FB-BF02-4B6A-9A4B-1B6839FF4F99}"/>
              </a:ext>
            </a:extLst>
          </p:cNvPr>
          <p:cNvSpPr txBox="1">
            <a:spLocks noChangeArrowheads="1"/>
          </p:cNvSpPr>
          <p:nvPr/>
        </p:nvSpPr>
        <p:spPr bwMode="auto">
          <a:xfrm>
            <a:off x="315428" y="1675027"/>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latin typeface="Arial" charset="0"/>
                <a:cs typeface="Arial" charset="0"/>
                <a:hlinkClick r:id="rId3" action="ppaction://hlinksldjump">
                  <a:extLst>
                    <a:ext uri="{A12FA001-AC4F-418D-AE19-62706E023703}">
                      <ahyp:hlinkClr xmlns:ahyp="http://schemas.microsoft.com/office/drawing/2018/hyperlinkcolor" val="tx"/>
                    </a:ext>
                  </a:extLst>
                </a:hlinkClick>
              </a:rPr>
              <a:t>Le credo</a:t>
            </a:r>
            <a:endParaRPr lang="en-CA" dirty="0">
              <a:latin typeface="Arial" charset="0"/>
              <a:cs typeface="Arial" charset="0"/>
            </a:endParaRPr>
          </a:p>
          <a:p>
            <a:pPr algn="ctr" defTabSz="914400" fontAlgn="base">
              <a:spcBef>
                <a:spcPct val="20000"/>
              </a:spcBef>
              <a:spcAft>
                <a:spcPct val="0"/>
              </a:spcAft>
              <a:defRPr/>
            </a:pPr>
            <a:r>
              <a:rPr lang="ar-EG" sz="1200" b="1" dirty="0">
                <a:latin typeface="Arial" charset="0"/>
                <a:cs typeface="Arial" charset="0"/>
                <a:hlinkClick r:id="rId3" action="ppaction://hlinksldjump">
                  <a:extLst>
                    <a:ext uri="{A12FA001-AC4F-418D-AE19-62706E023703}">
                      <ahyp:hlinkClr xmlns:ahyp="http://schemas.microsoft.com/office/drawing/2018/hyperlinkcolor" val="tx"/>
                    </a:ext>
                  </a:extLst>
                </a:hlinkClick>
              </a:rPr>
              <a:t>قانون الايمان</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0" name="Text Box 29">
            <a:hlinkClick r:id="rId4" action="ppaction://hlinksldjump"/>
            <a:extLst>
              <a:ext uri="{FF2B5EF4-FFF2-40B4-BE49-F238E27FC236}">
                <a16:creationId xmlns:a16="http://schemas.microsoft.com/office/drawing/2014/main" id="{F0418F37-5300-4792-AB15-CF6DA16BFFA6}"/>
              </a:ext>
            </a:extLst>
          </p:cNvPr>
          <p:cNvSpPr txBox="1">
            <a:spLocks noChangeArrowheads="1"/>
          </p:cNvSpPr>
          <p:nvPr/>
        </p:nvSpPr>
        <p:spPr bwMode="auto">
          <a:xfrm>
            <a:off x="315428" y="2530815"/>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latin typeface="Arial" charset="0"/>
                <a:cs typeface="Arial" charset="0"/>
                <a:hlinkClick r:id="rId4" action="ppaction://hlinksldjump">
                  <a:extLst>
                    <a:ext uri="{A12FA001-AC4F-418D-AE19-62706E023703}">
                      <ahyp:hlinkClr xmlns:ahyp="http://schemas.microsoft.com/office/drawing/2018/hyperlinkcolor" val="tx"/>
                    </a:ext>
                  </a:extLst>
                </a:hlinkClick>
              </a:rPr>
              <a:t>Offrande de l’agneau</a:t>
            </a:r>
            <a:endParaRPr lang="en-CA" dirty="0">
              <a:latin typeface="Arial" charset="0"/>
              <a:cs typeface="Arial" charset="0"/>
            </a:endParaRPr>
          </a:p>
          <a:p>
            <a:pPr algn="ctr" defTabSz="914400" fontAlgn="base">
              <a:spcBef>
                <a:spcPct val="20000"/>
              </a:spcBef>
              <a:spcAft>
                <a:spcPct val="0"/>
              </a:spcAft>
              <a:defRPr/>
            </a:pPr>
            <a:r>
              <a:rPr lang="ar-SA" sz="1200" b="1" dirty="0">
                <a:latin typeface="Arial" charset="0"/>
                <a:cs typeface="Arial" charset="0"/>
                <a:hlinkClick r:id="rId4" action="ppaction://hlinksldjump">
                  <a:extLst>
                    <a:ext uri="{A12FA001-AC4F-418D-AE19-62706E023703}">
                      <ahyp:hlinkClr xmlns:ahyp="http://schemas.microsoft.com/office/drawing/2018/hyperlinkcolor" val="tx"/>
                    </a:ext>
                  </a:extLst>
                </a:hlinkClick>
              </a:rPr>
              <a:t>تقديم الحمل</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1" name="Text Box 29">
            <a:hlinkClick r:id="rId5" action="ppaction://hlinksldjump"/>
            <a:extLst>
              <a:ext uri="{FF2B5EF4-FFF2-40B4-BE49-F238E27FC236}">
                <a16:creationId xmlns:a16="http://schemas.microsoft.com/office/drawing/2014/main" id="{680E38E0-9D76-40B5-A23A-94B71BA1FCF6}"/>
              </a:ext>
            </a:extLst>
          </p:cNvPr>
          <p:cNvSpPr txBox="1">
            <a:spLocks noChangeArrowheads="1"/>
          </p:cNvSpPr>
          <p:nvPr/>
        </p:nvSpPr>
        <p:spPr bwMode="auto">
          <a:xfrm>
            <a:off x="315428" y="3386603"/>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latin typeface="Arial" charset="0"/>
                <a:cs typeface="Arial" charset="0"/>
                <a:hlinkClick r:id="rId5" action="ppaction://hlinksldjump">
                  <a:extLst>
                    <a:ext uri="{A12FA001-AC4F-418D-AE19-62706E023703}">
                      <ahyp:hlinkClr xmlns:ahyp="http://schemas.microsoft.com/office/drawing/2018/hyperlinkcolor" val="tx"/>
                    </a:ext>
                  </a:extLst>
                </a:hlinkClick>
              </a:rPr>
              <a:t>Prière d’action de grâce</a:t>
            </a:r>
            <a:endParaRPr lang="en-CA" dirty="0">
              <a:latin typeface="Arial" charset="0"/>
              <a:cs typeface="Arial" charset="0"/>
            </a:endParaRPr>
          </a:p>
          <a:p>
            <a:pPr algn="ctr" defTabSz="914400" fontAlgn="base">
              <a:spcBef>
                <a:spcPct val="20000"/>
              </a:spcBef>
              <a:spcAft>
                <a:spcPct val="0"/>
              </a:spcAft>
              <a:defRPr/>
            </a:pPr>
            <a:r>
              <a:rPr lang="ar-EG" sz="1200" b="1" dirty="0">
                <a:latin typeface="Arial" charset="0"/>
                <a:cs typeface="Arial" charset="0"/>
                <a:hlinkClick r:id="rId5" action="ppaction://hlinksldjump">
                  <a:extLst>
                    <a:ext uri="{A12FA001-AC4F-418D-AE19-62706E023703}">
                      <ahyp:hlinkClr xmlns:ahyp="http://schemas.microsoft.com/office/drawing/2018/hyperlinkcolor" val="tx"/>
                    </a:ext>
                  </a:extLst>
                </a:hlinkClick>
              </a:rPr>
              <a:t>صلاة الشكر</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2" name="Text Box 29">
            <a:hlinkClick r:id="rId6" action="ppaction://hlinksldjump"/>
            <a:extLst>
              <a:ext uri="{FF2B5EF4-FFF2-40B4-BE49-F238E27FC236}">
                <a16:creationId xmlns:a16="http://schemas.microsoft.com/office/drawing/2014/main" id="{FDCD2BB5-2516-4523-A731-685E776FAC4A}"/>
              </a:ext>
            </a:extLst>
          </p:cNvPr>
          <p:cNvSpPr txBox="1">
            <a:spLocks noChangeArrowheads="1"/>
          </p:cNvSpPr>
          <p:nvPr/>
        </p:nvSpPr>
        <p:spPr bwMode="auto">
          <a:xfrm>
            <a:off x="3454473" y="819150"/>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latin typeface="Arial" charset="0"/>
                <a:cs typeface="Arial" charset="0"/>
                <a:hlinkClick r:id="rId6" action="ppaction://hlinksldjump">
                  <a:extLst>
                    <a:ext uri="{A12FA001-AC4F-418D-AE19-62706E023703}">
                      <ahyp:hlinkClr xmlns:ahyp="http://schemas.microsoft.com/office/drawing/2018/hyperlinkcolor" val="tx"/>
                    </a:ext>
                  </a:extLst>
                </a:hlinkClick>
              </a:rPr>
              <a:t>Absolution des ministres</a:t>
            </a:r>
            <a:endParaRPr lang="en-CA" dirty="0">
              <a:latin typeface="Arial" charset="0"/>
              <a:cs typeface="Arial" charset="0"/>
            </a:endParaRPr>
          </a:p>
          <a:p>
            <a:pPr algn="ctr" defTabSz="914400" fontAlgn="base">
              <a:spcBef>
                <a:spcPct val="20000"/>
              </a:spcBef>
              <a:spcAft>
                <a:spcPct val="0"/>
              </a:spcAft>
              <a:defRPr/>
            </a:pPr>
            <a:r>
              <a:rPr lang="ar-EG" sz="1200" b="1" dirty="0" err="1">
                <a:latin typeface="Arial" charset="0"/>
                <a:cs typeface="Arial" charset="0"/>
                <a:hlinkClick r:id="rId6" action="ppaction://hlinksldjump">
                  <a:extLst>
                    <a:ext uri="{A12FA001-AC4F-418D-AE19-62706E023703}">
                      <ahyp:hlinkClr xmlns:ahyp="http://schemas.microsoft.com/office/drawing/2018/hyperlinkcolor" val="tx"/>
                    </a:ext>
                  </a:extLst>
                </a:hlinkClick>
              </a:rPr>
              <a:t>الهيتينيات</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3" name="Text Box 29">
            <a:hlinkClick r:id="rId7" action="ppaction://hlinksldjump"/>
            <a:extLst>
              <a:ext uri="{FF2B5EF4-FFF2-40B4-BE49-F238E27FC236}">
                <a16:creationId xmlns:a16="http://schemas.microsoft.com/office/drawing/2014/main" id="{A21F9194-BE7F-4B2D-8B98-9F3F1F13DF88}"/>
              </a:ext>
            </a:extLst>
          </p:cNvPr>
          <p:cNvSpPr txBox="1">
            <a:spLocks noChangeArrowheads="1"/>
          </p:cNvSpPr>
          <p:nvPr/>
        </p:nvSpPr>
        <p:spPr bwMode="auto">
          <a:xfrm>
            <a:off x="3454473" y="2540109"/>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latin typeface="Arial" charset="0"/>
                <a:cs typeface="Arial" charset="0"/>
                <a:hlinkClick r:id="rId7" action="ppaction://hlinksldjump">
                  <a:extLst>
                    <a:ext uri="{A12FA001-AC4F-418D-AE19-62706E023703}">
                      <ahyp:hlinkClr xmlns:ahyp="http://schemas.microsoft.com/office/drawing/2018/hyperlinkcolor" val="tx"/>
                    </a:ext>
                  </a:extLst>
                </a:hlinkClick>
              </a:rPr>
              <a:t>Répons du Praxis</a:t>
            </a:r>
            <a:endParaRPr lang="en-CA" dirty="0">
              <a:latin typeface="Arial" charset="0"/>
              <a:cs typeface="Arial" charset="0"/>
            </a:endParaRPr>
          </a:p>
          <a:p>
            <a:pPr algn="ctr" defTabSz="914400" fontAlgn="base">
              <a:spcBef>
                <a:spcPct val="20000"/>
              </a:spcBef>
              <a:spcAft>
                <a:spcPct val="0"/>
              </a:spcAft>
              <a:defRPr/>
            </a:pPr>
            <a:r>
              <a:rPr lang="ar-EG" sz="1200" b="1" dirty="0">
                <a:latin typeface="Arial" charset="0"/>
                <a:cs typeface="Arial" charset="0"/>
                <a:hlinkClick r:id="rId7" action="ppaction://hlinksldjump">
                  <a:extLst>
                    <a:ext uri="{A12FA001-AC4F-418D-AE19-62706E023703}">
                      <ahyp:hlinkClr xmlns:ahyp="http://schemas.microsoft.com/office/drawing/2018/hyperlinkcolor" val="tx"/>
                    </a:ext>
                  </a:extLst>
                </a:hlinkClick>
              </a:rPr>
              <a:t>مرد </a:t>
            </a:r>
            <a:r>
              <a:rPr lang="ar-EG" sz="1200" b="1" dirty="0" err="1">
                <a:latin typeface="Arial" charset="0"/>
                <a:cs typeface="Arial" charset="0"/>
                <a:hlinkClick r:id="rId7" action="ppaction://hlinksldjump">
                  <a:extLst>
                    <a:ext uri="{A12FA001-AC4F-418D-AE19-62706E023703}">
                      <ahyp:hlinkClr xmlns:ahyp="http://schemas.microsoft.com/office/drawing/2018/hyperlinkcolor" val="tx"/>
                    </a:ext>
                  </a:extLst>
                </a:hlinkClick>
              </a:rPr>
              <a:t>الأبركسيس</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4" name="Text Box 29">
            <a:hlinkClick r:id="rId8" action="ppaction://hlinksldjump"/>
            <a:extLst>
              <a:ext uri="{FF2B5EF4-FFF2-40B4-BE49-F238E27FC236}">
                <a16:creationId xmlns:a16="http://schemas.microsoft.com/office/drawing/2014/main" id="{095AF74B-1F77-4371-8E9B-48CF686BCA5C}"/>
              </a:ext>
            </a:extLst>
          </p:cNvPr>
          <p:cNvSpPr txBox="1">
            <a:spLocks noChangeArrowheads="1"/>
          </p:cNvSpPr>
          <p:nvPr/>
        </p:nvSpPr>
        <p:spPr bwMode="auto">
          <a:xfrm>
            <a:off x="3454473" y="3386602"/>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dirty="0">
                <a:latin typeface="Arial" charset="0"/>
                <a:cs typeface="Arial" charset="0"/>
                <a:hlinkClick r:id="rId8" action="ppaction://hlinksldjump">
                  <a:extLst>
                    <a:ext uri="{A12FA001-AC4F-418D-AE19-62706E023703}">
                      <ahyp:hlinkClr xmlns:ahyp="http://schemas.microsoft.com/office/drawing/2018/hyperlinkcolor" val="tx"/>
                    </a:ext>
                  </a:extLst>
                </a:hlinkClick>
              </a:rPr>
              <a:t>Après le Praxis</a:t>
            </a:r>
            <a:endParaRPr lang="en-CA" sz="1200" b="1" dirty="0">
              <a:latin typeface="Arial" charset="0"/>
              <a:cs typeface="Arial" charset="0"/>
            </a:endParaRPr>
          </a:p>
          <a:p>
            <a:pPr algn="ctr" defTabSz="914400" fontAlgn="base">
              <a:spcBef>
                <a:spcPct val="20000"/>
              </a:spcBef>
              <a:spcAft>
                <a:spcPct val="0"/>
              </a:spcAft>
              <a:defRPr/>
            </a:pPr>
            <a:r>
              <a:rPr lang="ar-EG" sz="1200" b="1" dirty="0">
                <a:latin typeface="Arial" charset="0"/>
                <a:cs typeface="Arial" charset="0"/>
                <a:hlinkClick r:id="rId8" action="ppaction://hlinksldjump">
                  <a:extLst>
                    <a:ext uri="{A12FA001-AC4F-418D-AE19-62706E023703}">
                      <ahyp:hlinkClr xmlns:ahyp="http://schemas.microsoft.com/office/drawing/2018/hyperlinkcolor" val="tx"/>
                    </a:ext>
                  </a:extLst>
                </a:hlinkClick>
              </a:rPr>
              <a:t>بعد </a:t>
            </a:r>
            <a:r>
              <a:rPr lang="ar-EG" sz="1200" b="1" dirty="0" err="1">
                <a:latin typeface="Arial" charset="0"/>
                <a:cs typeface="Arial" charset="0"/>
                <a:hlinkClick r:id="rId8" action="ppaction://hlinksldjump">
                  <a:extLst>
                    <a:ext uri="{A12FA001-AC4F-418D-AE19-62706E023703}">
                      <ahyp:hlinkClr xmlns:ahyp="http://schemas.microsoft.com/office/drawing/2018/hyperlinkcolor" val="tx"/>
                    </a:ext>
                  </a:extLst>
                </a:hlinkClick>
              </a:rPr>
              <a:t>الأبركسيس</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5" name="Text Box 29">
            <a:hlinkClick r:id="rId9" action="ppaction://hlinksldjump"/>
            <a:extLst>
              <a:ext uri="{FF2B5EF4-FFF2-40B4-BE49-F238E27FC236}">
                <a16:creationId xmlns:a16="http://schemas.microsoft.com/office/drawing/2014/main" id="{9A3F1C15-8A66-4377-925F-2BD8B63E1F12}"/>
              </a:ext>
            </a:extLst>
          </p:cNvPr>
          <p:cNvSpPr txBox="1">
            <a:spLocks noChangeArrowheads="1"/>
          </p:cNvSpPr>
          <p:nvPr/>
        </p:nvSpPr>
        <p:spPr bwMode="auto">
          <a:xfrm>
            <a:off x="6487630" y="819150"/>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latin typeface="Arial" charset="0"/>
                <a:cs typeface="Arial" charset="0"/>
                <a:hlinkClick r:id="rId9" action="ppaction://hlinksldjump">
                  <a:extLst>
                    <a:ext uri="{A12FA001-AC4F-418D-AE19-62706E023703}">
                      <ahyp:hlinkClr xmlns:ahyp="http://schemas.microsoft.com/office/drawing/2018/hyperlinkcolor" val="tx"/>
                    </a:ext>
                  </a:extLst>
                </a:hlinkClick>
              </a:rPr>
              <a:t>Le trisagion</a:t>
            </a:r>
            <a:endParaRPr lang="en-CA" dirty="0">
              <a:latin typeface="Arial" charset="0"/>
              <a:cs typeface="Arial" charset="0"/>
            </a:endParaRPr>
          </a:p>
          <a:p>
            <a:pPr algn="ctr" defTabSz="914400" fontAlgn="base">
              <a:spcBef>
                <a:spcPct val="20000"/>
              </a:spcBef>
              <a:spcAft>
                <a:spcPct val="0"/>
              </a:spcAft>
              <a:defRPr/>
            </a:pPr>
            <a:r>
              <a:rPr lang="ar-SA" sz="1200" b="1" dirty="0">
                <a:latin typeface="Arial" charset="0"/>
                <a:cs typeface="Arial" charset="0"/>
                <a:hlinkClick r:id="rId9" action="ppaction://hlinksldjump">
                  <a:extLst>
                    <a:ext uri="{A12FA001-AC4F-418D-AE19-62706E023703}">
                      <ahyp:hlinkClr xmlns:ahyp="http://schemas.microsoft.com/office/drawing/2018/hyperlinkcolor" val="tx"/>
                    </a:ext>
                  </a:extLst>
                </a:hlinkClick>
              </a:rPr>
              <a:t>الثلاث </a:t>
            </a:r>
            <a:r>
              <a:rPr lang="ar-SA" sz="1200" b="1" dirty="0" err="1">
                <a:latin typeface="Arial" charset="0"/>
                <a:cs typeface="Arial" charset="0"/>
                <a:hlinkClick r:id="rId9" action="ppaction://hlinksldjump">
                  <a:extLst>
                    <a:ext uri="{A12FA001-AC4F-418D-AE19-62706E023703}">
                      <ahyp:hlinkClr xmlns:ahyp="http://schemas.microsoft.com/office/drawing/2018/hyperlinkcolor" val="tx"/>
                    </a:ext>
                  </a:extLst>
                </a:hlinkClick>
              </a:rPr>
              <a:t>تقديسات</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6" name="Text Box 29">
            <a:hlinkClick r:id="rId10" action="ppaction://hlinksldjump"/>
            <a:extLst>
              <a:ext uri="{FF2B5EF4-FFF2-40B4-BE49-F238E27FC236}">
                <a16:creationId xmlns:a16="http://schemas.microsoft.com/office/drawing/2014/main" id="{671D437A-1826-4BBC-8109-415C9EE0A775}"/>
              </a:ext>
            </a:extLst>
          </p:cNvPr>
          <p:cNvSpPr txBox="1">
            <a:spLocks noChangeArrowheads="1"/>
          </p:cNvSpPr>
          <p:nvPr/>
        </p:nvSpPr>
        <p:spPr bwMode="auto">
          <a:xfrm>
            <a:off x="3454473" y="1678297"/>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dirty="0">
                <a:latin typeface="Arial" charset="0"/>
                <a:cs typeface="Arial" charset="0"/>
                <a:hlinkClick r:id="rId10" action="ppaction://hlinksldjump">
                  <a:extLst>
                    <a:ext uri="{A12FA001-AC4F-418D-AE19-62706E023703}">
                      <ahyp:hlinkClr xmlns:ahyp="http://schemas.microsoft.com/office/drawing/2018/hyperlinkcolor" val="tx"/>
                    </a:ext>
                  </a:extLst>
                </a:hlinkClick>
              </a:rPr>
              <a:t>Intercessions</a:t>
            </a:r>
            <a:endParaRPr lang="en-CA" dirty="0">
              <a:latin typeface="Arial" charset="0"/>
              <a:cs typeface="Arial" charset="0"/>
            </a:endParaRPr>
          </a:p>
          <a:p>
            <a:pPr algn="ctr" defTabSz="914400" fontAlgn="base">
              <a:spcBef>
                <a:spcPct val="20000"/>
              </a:spcBef>
              <a:spcAft>
                <a:spcPct val="0"/>
              </a:spcAft>
              <a:defRPr/>
            </a:pPr>
            <a:r>
              <a:rPr lang="ar-EG" sz="1200" b="1" dirty="0" err="1">
                <a:latin typeface="Arial" charset="0"/>
                <a:cs typeface="Arial" charset="0"/>
                <a:hlinkClick r:id="rId10" action="ppaction://hlinksldjump">
                  <a:extLst>
                    <a:ext uri="{A12FA001-AC4F-418D-AE19-62706E023703}">
                      <ahyp:hlinkClr xmlns:ahyp="http://schemas.microsoft.com/office/drawing/2018/hyperlinkcolor" val="tx"/>
                    </a:ext>
                  </a:extLst>
                </a:hlinkClick>
              </a:rPr>
              <a:t>الهيتينيات</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7" name="Text Box 29">
            <a:hlinkClick r:id="rId11" action="ppaction://hlinksldjump"/>
            <a:extLst>
              <a:ext uri="{FF2B5EF4-FFF2-40B4-BE49-F238E27FC236}">
                <a16:creationId xmlns:a16="http://schemas.microsoft.com/office/drawing/2014/main" id="{E7568D11-4557-4B70-84E7-21C05CBB0DED}"/>
              </a:ext>
            </a:extLst>
          </p:cNvPr>
          <p:cNvSpPr txBox="1">
            <a:spLocks noChangeArrowheads="1"/>
          </p:cNvSpPr>
          <p:nvPr/>
        </p:nvSpPr>
        <p:spPr bwMode="auto">
          <a:xfrm>
            <a:off x="6487631" y="1674938"/>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latin typeface="Arial" charset="0"/>
                <a:cs typeface="Arial" charset="0"/>
                <a:hlinkClick r:id="rId11" action="ppaction://hlinksldjump">
                  <a:extLst>
                    <a:ext uri="{A12FA001-AC4F-418D-AE19-62706E023703}">
                      <ahyp:hlinkClr xmlns:ahyp="http://schemas.microsoft.com/office/drawing/2018/hyperlinkcolor" val="tx"/>
                    </a:ext>
                  </a:extLst>
                </a:hlinkClick>
              </a:rPr>
              <a:t>Oraison de L’</a:t>
            </a:r>
            <a:r>
              <a:rPr lang="fr-FR" sz="1200" b="1" dirty="0">
                <a:latin typeface="Arial" charset="0"/>
                <a:cs typeface="Arial" charset="0"/>
                <a:hlinkClick r:id="rId11" action="ppaction://hlinksldjump">
                  <a:extLst>
                    <a:ext uri="{A12FA001-AC4F-418D-AE19-62706E023703}">
                      <ahyp:hlinkClr xmlns:ahyp="http://schemas.microsoft.com/office/drawing/2018/hyperlinkcolor" val="tx"/>
                    </a:ext>
                  </a:extLst>
                </a:hlinkClick>
              </a:rPr>
              <a:t>E</a:t>
            </a:r>
            <a:r>
              <a:rPr lang="fr-CA" sz="1200" b="1" dirty="0" err="1">
                <a:latin typeface="Arial" charset="0"/>
                <a:cs typeface="Arial" charset="0"/>
                <a:hlinkClick r:id="rId11" action="ppaction://hlinksldjump">
                  <a:extLst>
                    <a:ext uri="{A12FA001-AC4F-418D-AE19-62706E023703}">
                      <ahyp:hlinkClr xmlns:ahyp="http://schemas.microsoft.com/office/drawing/2018/hyperlinkcolor" val="tx"/>
                    </a:ext>
                  </a:extLst>
                </a:hlinkClick>
              </a:rPr>
              <a:t>vangile</a:t>
            </a:r>
            <a:endParaRPr lang="en-CA" dirty="0">
              <a:latin typeface="Arial" charset="0"/>
              <a:cs typeface="Arial" charset="0"/>
            </a:endParaRPr>
          </a:p>
          <a:p>
            <a:pPr algn="ctr" defTabSz="914400" fontAlgn="base">
              <a:spcBef>
                <a:spcPct val="20000"/>
              </a:spcBef>
              <a:spcAft>
                <a:spcPct val="0"/>
              </a:spcAft>
              <a:defRPr/>
            </a:pPr>
            <a:r>
              <a:rPr lang="ar-EG" sz="1200" b="1" dirty="0" err="1">
                <a:latin typeface="Arial" charset="0"/>
                <a:cs typeface="Arial" charset="0"/>
                <a:hlinkClick r:id="rId11" action="ppaction://hlinksldjump">
                  <a:extLst>
                    <a:ext uri="{A12FA001-AC4F-418D-AE19-62706E023703}">
                      <ahyp:hlinkClr xmlns:ahyp="http://schemas.microsoft.com/office/drawing/2018/hyperlinkcolor" val="tx"/>
                    </a:ext>
                  </a:extLst>
                </a:hlinkClick>
              </a:rPr>
              <a:t>أوشية</a:t>
            </a:r>
            <a:r>
              <a:rPr lang="ar-EG" sz="1200" b="1" dirty="0">
                <a:latin typeface="Arial" charset="0"/>
                <a:cs typeface="Arial" charset="0"/>
                <a:hlinkClick r:id="rId11" action="ppaction://hlinksldjump">
                  <a:extLst>
                    <a:ext uri="{A12FA001-AC4F-418D-AE19-62706E023703}">
                      <ahyp:hlinkClr xmlns:ahyp="http://schemas.microsoft.com/office/drawing/2018/hyperlinkcolor" val="tx"/>
                    </a:ext>
                  </a:extLst>
                </a:hlinkClick>
              </a:rPr>
              <a:t> الانجيل</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8" name="Text Box 29">
            <a:hlinkClick r:id="rId12" action="ppaction://hlinksldjump"/>
            <a:extLst>
              <a:ext uri="{FF2B5EF4-FFF2-40B4-BE49-F238E27FC236}">
                <a16:creationId xmlns:a16="http://schemas.microsoft.com/office/drawing/2014/main" id="{D1779257-C779-4885-952C-DC932FDC96B8}"/>
              </a:ext>
            </a:extLst>
          </p:cNvPr>
          <p:cNvSpPr txBox="1">
            <a:spLocks noChangeArrowheads="1"/>
          </p:cNvSpPr>
          <p:nvPr/>
        </p:nvSpPr>
        <p:spPr bwMode="auto">
          <a:xfrm>
            <a:off x="6487631" y="2530726"/>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latin typeface="Arial" charset="0"/>
                <a:cs typeface="Arial" charset="0"/>
                <a:hlinkClick r:id="rId12" action="ppaction://hlinksldjump">
                  <a:extLst>
                    <a:ext uri="{A12FA001-AC4F-418D-AE19-62706E023703}">
                      <ahyp:hlinkClr xmlns:ahyp="http://schemas.microsoft.com/office/drawing/2018/hyperlinkcolor" val="tx"/>
                    </a:ext>
                  </a:extLst>
                </a:hlinkClick>
              </a:rPr>
              <a:t>Répons du Psaume</a:t>
            </a:r>
            <a:endParaRPr lang="en-CA" dirty="0">
              <a:latin typeface="Arial" charset="0"/>
              <a:cs typeface="Arial" charset="0"/>
            </a:endParaRPr>
          </a:p>
          <a:p>
            <a:pPr algn="ctr" defTabSz="914400" fontAlgn="base">
              <a:spcBef>
                <a:spcPct val="20000"/>
              </a:spcBef>
              <a:spcAft>
                <a:spcPct val="0"/>
              </a:spcAft>
              <a:defRPr/>
            </a:pPr>
            <a:r>
              <a:rPr lang="ar-EG" sz="1200" b="1" dirty="0">
                <a:latin typeface="Arial" charset="0"/>
                <a:cs typeface="Arial" charset="0"/>
                <a:hlinkClick r:id="rId12" action="ppaction://hlinksldjump">
                  <a:extLst>
                    <a:ext uri="{A12FA001-AC4F-418D-AE19-62706E023703}">
                      <ahyp:hlinkClr xmlns:ahyp="http://schemas.microsoft.com/office/drawing/2018/hyperlinkcolor" val="tx"/>
                    </a:ext>
                  </a:extLst>
                </a:hlinkClick>
              </a:rPr>
              <a:t>مرد </a:t>
            </a:r>
            <a:r>
              <a:rPr lang="ar-EG" sz="1200" b="1" dirty="0" err="1">
                <a:latin typeface="Arial" charset="0"/>
                <a:cs typeface="Arial" charset="0"/>
                <a:hlinkClick r:id="rId12" action="ppaction://hlinksldjump">
                  <a:extLst>
                    <a:ext uri="{A12FA001-AC4F-418D-AE19-62706E023703}">
                      <ahyp:hlinkClr xmlns:ahyp="http://schemas.microsoft.com/office/drawing/2018/hyperlinkcolor" val="tx"/>
                    </a:ext>
                  </a:extLst>
                </a:hlinkClick>
              </a:rPr>
              <a:t>االمزمور</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9" name="Text Box 29">
            <a:hlinkClick r:id="rId13" action="ppaction://hlinksldjump"/>
            <a:extLst>
              <a:ext uri="{FF2B5EF4-FFF2-40B4-BE49-F238E27FC236}">
                <a16:creationId xmlns:a16="http://schemas.microsoft.com/office/drawing/2014/main" id="{49053D8F-39AB-4417-91A6-E5E8A9345023}"/>
              </a:ext>
            </a:extLst>
          </p:cNvPr>
          <p:cNvSpPr txBox="1">
            <a:spLocks noChangeArrowheads="1"/>
          </p:cNvSpPr>
          <p:nvPr/>
        </p:nvSpPr>
        <p:spPr bwMode="auto">
          <a:xfrm>
            <a:off x="6487630" y="3386602"/>
            <a:ext cx="2264734"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u="sng" dirty="0">
                <a:latin typeface="Arial" charset="0"/>
                <a:cs typeface="Arial" charset="0"/>
              </a:rPr>
              <a:t>Répons de l’</a:t>
            </a:r>
            <a:r>
              <a:rPr lang="fr-CA" sz="1200" b="1" u="sng" dirty="0" err="1">
                <a:latin typeface="Arial" charset="0"/>
                <a:cs typeface="Arial" charset="0"/>
              </a:rPr>
              <a:t>Evangile</a:t>
            </a:r>
            <a:endParaRPr lang="fr-CA" sz="1200" b="1" u="sng" dirty="0">
              <a:latin typeface="Arial" charset="0"/>
              <a:cs typeface="Arial" charset="0"/>
            </a:endParaRPr>
          </a:p>
          <a:p>
            <a:pPr algn="ctr" defTabSz="914400" fontAlgn="base">
              <a:spcBef>
                <a:spcPct val="20000"/>
              </a:spcBef>
              <a:spcAft>
                <a:spcPct val="0"/>
              </a:spcAft>
              <a:defRPr/>
            </a:pPr>
            <a:r>
              <a:rPr lang="ar-EG" sz="1200" b="1" u="sng" dirty="0">
                <a:latin typeface="Arial" charset="0"/>
                <a:cs typeface="Arial" charset="0"/>
              </a:rPr>
              <a:t>مرد الانجيل</a:t>
            </a:r>
            <a:endParaRPr lang="en-CA" sz="1200" b="1" u="sng" dirty="0">
              <a:latin typeface="Arial" charset="0"/>
              <a:cs typeface="Arial" charset="0"/>
            </a:endParaRPr>
          </a:p>
        </p:txBody>
      </p:sp>
    </p:spTree>
  </p:cSld>
  <p:clrMapOvr>
    <a:masterClrMapping/>
  </p:clrMapOvr>
  <p:transition/>
</p:sld>
</file>

<file path=ppt/slides/slide1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99765" name="Group 21"/>
          <p:cNvGraphicFramePr>
            <a:graphicFrameLocks noGrp="1"/>
          </p:cNvGraphicFramePr>
          <p:nvPr/>
        </p:nvGraphicFramePr>
        <p:xfrm>
          <a:off x="76200" y="2286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35608">
                <a:tc>
                  <a:txBody>
                    <a:bodyPr/>
                    <a:lstStyle/>
                    <a:p>
                      <a:r>
                        <a:rPr lang="fr-FR" sz="2400" b="0" i="0" u="none" strike="noStrike" kern="1200" baseline="0" dirty="0">
                          <a:solidFill>
                            <a:schemeClr val="tx1"/>
                          </a:solidFill>
                          <a:latin typeface="+mn-lt"/>
                          <a:ea typeface="+mn-ea"/>
                          <a:cs typeface="+mn-cs"/>
                        </a:rPr>
                        <a:t>Salut à toi la sainte, salut à</a:t>
                      </a:r>
                    </a:p>
                    <a:p>
                      <a:r>
                        <a:rPr lang="fr-FR" sz="2400" b="0" i="0" u="none" strike="noStrike" kern="1200" baseline="0" dirty="0">
                          <a:solidFill>
                            <a:schemeClr val="tx1"/>
                          </a:solidFill>
                          <a:latin typeface="+mn-lt"/>
                          <a:ea typeface="+mn-ea"/>
                          <a:cs typeface="+mn-cs"/>
                        </a:rPr>
                        <a:t>toi la chaste, salut à toi</a:t>
                      </a:r>
                    </a:p>
                    <a:p>
                      <a:r>
                        <a:rPr lang="fr-FR" sz="2400" b="0" i="0" u="none" strike="noStrike" kern="1200" baseline="0" dirty="0">
                          <a:solidFill>
                            <a:schemeClr val="tx1"/>
                          </a:solidFill>
                          <a:latin typeface="+mn-lt"/>
                          <a:ea typeface="+mn-ea"/>
                          <a:cs typeface="+mn-cs"/>
                        </a:rPr>
                        <a:t>l’ascète, la fiancée du</a:t>
                      </a:r>
                    </a:p>
                    <a:p>
                      <a:r>
                        <a:rPr lang="fr-FR" sz="2400" b="0" i="0" u="none" strike="noStrike" kern="1200" baseline="0" dirty="0">
                          <a:solidFill>
                            <a:schemeClr val="tx1"/>
                          </a:solidFill>
                          <a:latin typeface="+mn-lt"/>
                          <a:ea typeface="+mn-ea"/>
                          <a:cs typeface="+mn-cs"/>
                        </a:rPr>
                        <a:t>Maître.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لك أيتها </a:t>
                      </a:r>
                      <a:r>
                        <a:rPr kumimoji="0" lang="ar-SA" sz="2400" b="0" i="0" u="none" strike="noStrike" cap="none" normalizeH="0" baseline="0" dirty="0" err="1">
                          <a:ln>
                            <a:noFill/>
                          </a:ln>
                          <a:solidFill>
                            <a:schemeClr val="tx1"/>
                          </a:solidFill>
                          <a:effectLst/>
                          <a:latin typeface="Arial" charset="0"/>
                          <a:cs typeface="Arial" charset="0"/>
                        </a:rPr>
                        <a:t>القديسه</a:t>
                      </a:r>
                      <a:r>
                        <a:rPr kumimoji="0" lang="ar-SA" sz="2400" b="0" i="0" u="none" strike="noStrike" cap="none" normalizeH="0" baseline="0" dirty="0">
                          <a:ln>
                            <a:noFill/>
                          </a:ln>
                          <a:solidFill>
                            <a:schemeClr val="tx1"/>
                          </a:solidFill>
                          <a:effectLst/>
                          <a:latin typeface="Arial" charset="0"/>
                          <a:cs typeface="Arial" charset="0"/>
                        </a:rPr>
                        <a:t>، السلام لك أيتها </a:t>
                      </a:r>
                      <a:r>
                        <a:rPr kumimoji="0" lang="ar-SA" sz="2400" b="0" i="0" u="none" strike="noStrike" cap="none" normalizeH="0" baseline="0" dirty="0" err="1">
                          <a:ln>
                            <a:noFill/>
                          </a:ln>
                          <a:solidFill>
                            <a:schemeClr val="tx1"/>
                          </a:solidFill>
                          <a:effectLst/>
                          <a:latin typeface="Arial" charset="0"/>
                          <a:cs typeface="Arial" charset="0"/>
                        </a:rPr>
                        <a:t>العفيفه</a:t>
                      </a:r>
                      <a:r>
                        <a:rPr kumimoji="0" lang="ar-SA" sz="2400" b="0" i="0" u="none" strike="noStrike" cap="none" normalizeH="0" baseline="0" dirty="0">
                          <a:ln>
                            <a:noFill/>
                          </a:ln>
                          <a:solidFill>
                            <a:schemeClr val="tx1"/>
                          </a:solidFill>
                          <a:effectLst/>
                          <a:latin typeface="Arial" charset="0"/>
                          <a:cs typeface="Arial" charset="0"/>
                        </a:rPr>
                        <a:t>، السلام لك أيتها </a:t>
                      </a:r>
                      <a:r>
                        <a:rPr kumimoji="0" lang="ar-SA" sz="2400" b="0" i="0" u="none" strike="noStrike" cap="none" normalizeH="0" baseline="0" dirty="0" err="1">
                          <a:ln>
                            <a:noFill/>
                          </a:ln>
                          <a:solidFill>
                            <a:schemeClr val="tx1"/>
                          </a:solidFill>
                          <a:effectLst/>
                          <a:latin typeface="Arial" charset="0"/>
                          <a:cs typeface="Arial" charset="0"/>
                        </a:rPr>
                        <a:t>الناسكه</a:t>
                      </a:r>
                      <a:r>
                        <a:rPr kumimoji="0" lang="ar-SA" sz="2400" b="0" i="0" u="none" strike="noStrike" cap="none" normalizeH="0" baseline="0" dirty="0">
                          <a:ln>
                            <a:noFill/>
                          </a:ln>
                          <a:solidFill>
                            <a:schemeClr val="tx1"/>
                          </a:solidFill>
                          <a:effectLst/>
                          <a:latin typeface="Arial" charset="0"/>
                          <a:cs typeface="Arial" charset="0"/>
                        </a:rPr>
                        <a:t>، عروس السيد.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ne w~ ]</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ne w~ ]</a:t>
                      </a:r>
                      <a:r>
                        <a:rPr kumimoji="0" lang="en-US" sz="3600" b="0" i="0" u="none" strike="noStrike" cap="none" normalizeH="0" baseline="0" dirty="0" err="1">
                          <a:ln>
                            <a:noFill/>
                          </a:ln>
                          <a:solidFill>
                            <a:srgbClr val="FFFF00"/>
                          </a:solidFill>
                          <a:effectLst/>
                          <a:latin typeface="Coptic1" pitchFamily="2" charset="0"/>
                          <a:cs typeface="Arial" charset="0"/>
                        </a:rPr>
                        <a:t>agnia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ne w~ ]</a:t>
                      </a:r>
                      <a:r>
                        <a:rPr kumimoji="0" lang="en-US" sz="3600" b="0" i="0" u="none" strike="noStrike" cap="none" normalizeH="0" baseline="0" dirty="0" err="1">
                          <a:ln>
                            <a:noFill/>
                          </a:ln>
                          <a:solidFill>
                            <a:srgbClr val="FFFF00"/>
                          </a:solidFill>
                          <a:effectLst/>
                          <a:latin typeface="Coptic1" pitchFamily="2" charset="0"/>
                          <a:cs typeface="Arial" charset="0"/>
                        </a:rPr>
                        <a:t>ack</a:t>
                      </a:r>
                      <a:r>
                        <a:rPr kumimoji="0" lang="en-US" sz="36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m~pidecpout</a:t>
                      </a:r>
                      <a:r>
                        <a:rPr kumimoji="0" lang="en-US" sz="3600" b="0" i="0" u="none" strike="noStrike" cap="none" normalizeH="0" baseline="0" dirty="0">
                          <a:ln>
                            <a:noFill/>
                          </a:ln>
                          <a:solidFill>
                            <a:srgbClr val="FFFF00"/>
                          </a:solidFill>
                          <a:effectLst/>
                          <a:latin typeface="Coptic1" pitchFamily="2" charset="0"/>
                          <a:cs typeface="Arial" charset="0"/>
                        </a:rPr>
                        <a:t>/c.</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43660010"/>
      </p:ext>
    </p:extLst>
  </p:cSld>
  <p:clrMapOvr>
    <a:masterClrMapping/>
  </p:clrMapOvr>
  <p:transition/>
</p:sld>
</file>

<file path=ppt/slides/slide1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01828" name="Group 36"/>
          <p:cNvGraphicFramePr>
            <a:graphicFrameLocks noGrp="1"/>
          </p:cNvGraphicFramePr>
          <p:nvPr/>
        </p:nvGraphicFramePr>
        <p:xfrm>
          <a:off x="76200" y="133350"/>
          <a:ext cx="8991600" cy="4489704"/>
        </p:xfrm>
        <a:graphic>
          <a:graphicData uri="http://schemas.openxmlformats.org/drawingml/2006/table">
            <a:tbl>
              <a:tblPr/>
              <a:tblGrid>
                <a:gridCol w="4953000">
                  <a:extLst>
                    <a:ext uri="{9D8B030D-6E8A-4147-A177-3AD203B41FA5}">
                      <a16:colId xmlns:a16="http://schemas.microsoft.com/office/drawing/2014/main" val="20000"/>
                    </a:ext>
                  </a:extLst>
                </a:gridCol>
                <a:gridCol w="4038600">
                  <a:extLst>
                    <a:ext uri="{9D8B030D-6E8A-4147-A177-3AD203B41FA5}">
                      <a16:colId xmlns:a16="http://schemas.microsoft.com/office/drawing/2014/main" val="20001"/>
                    </a:ext>
                  </a:extLst>
                </a:gridCol>
              </a:tblGrid>
              <a:tr h="1435608">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la vraie sainte (…),</a:t>
                      </a:r>
                    </a:p>
                    <a:p>
                      <a:r>
                        <a:rPr lang="fr-FR" sz="2400" b="0" i="0" u="none" strike="noStrike" kern="1200" baseline="0" dirty="0">
                          <a:solidFill>
                            <a:schemeClr val="tx1"/>
                          </a:solidFill>
                          <a:latin typeface="+mn-lt"/>
                          <a:ea typeface="+mn-ea"/>
                          <a:cs typeface="+mn-cs"/>
                        </a:rPr>
                        <a:t>fiancée du Christ, pour</a:t>
                      </a:r>
                    </a:p>
                    <a:p>
                      <a:r>
                        <a:rPr lang="fr-FR" sz="2400" b="0" i="0" u="none" strike="noStrike" kern="1200" baseline="0" dirty="0">
                          <a:solidFill>
                            <a:schemeClr val="tx1"/>
                          </a:solidFill>
                          <a:latin typeface="+mn-lt"/>
                          <a:ea typeface="+mn-ea"/>
                          <a:cs typeface="+mn-cs"/>
                        </a:rPr>
                        <a:t>qu’Il nous pardonne nos</a:t>
                      </a:r>
                    </a:p>
                    <a:p>
                      <a:r>
                        <a:rPr lang="fr-FR" sz="2400" b="0" i="0" u="none" strike="noStrike" kern="1200" baseline="0" dirty="0">
                          <a:solidFill>
                            <a:schemeClr val="tx1"/>
                          </a:solidFill>
                          <a:latin typeface="+mn-lt"/>
                          <a:ea typeface="+mn-ea"/>
                          <a:cs typeface="+mn-cs"/>
                        </a:rPr>
                        <a:t>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أطلبى</a:t>
                      </a:r>
                      <a:r>
                        <a:rPr kumimoji="0" lang="ar-SA" sz="2400" b="0" i="0" u="none" strike="noStrike" cap="none" normalizeH="0" baseline="0" dirty="0">
                          <a:ln>
                            <a:noFill/>
                          </a:ln>
                          <a:solidFill>
                            <a:schemeClr val="tx1"/>
                          </a:solidFill>
                          <a:effectLst/>
                          <a:latin typeface="Arial" charset="0"/>
                          <a:cs typeface="Arial" charset="0"/>
                        </a:rPr>
                        <a:t>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أيتها </a:t>
                      </a:r>
                      <a:r>
                        <a:rPr kumimoji="0" lang="ar-SA" sz="2400" b="0" i="0" u="none" strike="noStrike" cap="none" normalizeH="0" baseline="0" dirty="0" err="1">
                          <a:ln>
                            <a:noFill/>
                          </a:ln>
                          <a:solidFill>
                            <a:schemeClr val="tx1"/>
                          </a:solidFill>
                          <a:effectLst/>
                          <a:latin typeface="Arial" charset="0"/>
                          <a:cs typeface="Arial" charset="0"/>
                        </a:rPr>
                        <a:t>القديسه</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الحقيقه</a:t>
                      </a:r>
                      <a:r>
                        <a:rPr kumimoji="0" lang="ar-SA" sz="2400" b="0" i="0" u="none" strike="noStrike" cap="none" normalizeH="0" baseline="0" dirty="0">
                          <a:ln>
                            <a:noFill/>
                          </a:ln>
                          <a:solidFill>
                            <a:schemeClr val="tx1"/>
                          </a:solidFill>
                          <a:effectLst/>
                          <a:latin typeface="Arial" charset="0"/>
                          <a:cs typeface="Arial" charset="0"/>
                        </a:rPr>
                        <a:t> (...)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عروس المسيح</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 لنا...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4BB18571-F8D9-408E-96B7-DC38A96F1C48}"/>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026C1527-34CF-4C54-983E-62F00B057EC0}"/>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835605555"/>
      </p:ext>
    </p:extLst>
  </p:cSld>
  <p:clrMapOvr>
    <a:masterClrMapping/>
  </p:clrMapOvr>
  <p:transition/>
</p:sld>
</file>

<file path=ppt/slides/slide1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8842" name="Group 42"/>
          <p:cNvGraphicFramePr>
            <a:graphicFrameLocks noGrp="1"/>
          </p:cNvGraphicFramePr>
          <p:nvPr>
            <p:extLst>
              <p:ext uri="{D42A27DB-BD31-4B8C-83A1-F6EECF244321}">
                <p14:modId xmlns:p14="http://schemas.microsoft.com/office/powerpoint/2010/main" val="429300417"/>
              </p:ext>
            </p:extLst>
          </p:nvPr>
        </p:nvGraphicFramePr>
        <p:xfrm>
          <a:off x="76200" y="821309"/>
          <a:ext cx="8991600" cy="401421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122425">
                <a:tc>
                  <a:txBody>
                    <a:bodyPr/>
                    <a:lstStyle/>
                    <a:p>
                      <a:r>
                        <a:rPr lang="fr-FR" sz="2400" b="0" i="0" u="none" strike="noStrike" kern="1200" baseline="0" dirty="0">
                          <a:solidFill>
                            <a:schemeClr val="tx1"/>
                          </a:solidFill>
                          <a:latin typeface="+mn-lt"/>
                          <a:ea typeface="+mn-ea"/>
                          <a:cs typeface="+mn-cs"/>
                        </a:rPr>
                        <a:t>Retirez de vos cœurs, les</a:t>
                      </a:r>
                    </a:p>
                    <a:p>
                      <a:r>
                        <a:rPr lang="fr-FR" sz="2400" b="0" i="0" u="none" strike="noStrike" kern="1200" baseline="0" dirty="0">
                          <a:solidFill>
                            <a:schemeClr val="tx1"/>
                          </a:solidFill>
                          <a:latin typeface="+mn-lt"/>
                          <a:ea typeface="+mn-ea"/>
                          <a:cs typeface="+mn-cs"/>
                        </a:rPr>
                        <a:t>pensées du mal, et les</a:t>
                      </a:r>
                    </a:p>
                    <a:p>
                      <a:r>
                        <a:rPr lang="fr-FR" sz="2400" b="0" i="0" u="none" strike="noStrike" kern="1200" baseline="0" dirty="0">
                          <a:solidFill>
                            <a:schemeClr val="tx1"/>
                          </a:solidFill>
                          <a:latin typeface="+mn-lt"/>
                          <a:ea typeface="+mn-ea"/>
                          <a:cs typeface="+mn-cs"/>
                        </a:rPr>
                        <a:t>opinions trompeuses qui</a:t>
                      </a:r>
                    </a:p>
                    <a:p>
                      <a:r>
                        <a:rPr lang="fr-FR" sz="2400" b="0" i="0" u="none" strike="noStrike" kern="1200" baseline="0" dirty="0">
                          <a:solidFill>
                            <a:schemeClr val="tx1"/>
                          </a:solidFill>
                          <a:latin typeface="+mn-lt"/>
                          <a:ea typeface="+mn-ea"/>
                          <a:cs typeface="+mn-cs"/>
                        </a:rPr>
                        <a:t>obscurcissent la raison.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انزعوا من </a:t>
                      </a:r>
                      <a:r>
                        <a:rPr kumimoji="0" lang="ar-EG" sz="2400" b="0" i="0" u="none" strike="noStrike" cap="none" normalizeH="0" baseline="0" dirty="0" err="1">
                          <a:ln>
                            <a:noFill/>
                          </a:ln>
                          <a:solidFill>
                            <a:schemeClr val="tx1"/>
                          </a:solidFill>
                          <a:effectLst/>
                          <a:latin typeface="Arial" charset="0"/>
                          <a:cs typeface="Arial" charset="0"/>
                        </a:rPr>
                        <a:t>قلبوبكم</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أفكار الشر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والظنون الخداعة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التى</a:t>
                      </a:r>
                      <a:r>
                        <a:rPr kumimoji="0" lang="ar-EG" sz="2400" b="0" i="0" u="none" strike="noStrike" cap="none" normalizeH="0" baseline="0" dirty="0">
                          <a:ln>
                            <a:noFill/>
                          </a:ln>
                          <a:solidFill>
                            <a:schemeClr val="tx1"/>
                          </a:solidFill>
                          <a:effectLst/>
                          <a:latin typeface="Arial" charset="0"/>
                          <a:cs typeface="Arial" charset="0"/>
                        </a:rPr>
                        <a:t> تظلم العقل.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Bwl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netenh</a:t>
                      </a:r>
                      <a:r>
                        <a:rPr kumimoji="0" lang="en-US" sz="36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n~nimokmek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kakia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nimeui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etsebswb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m~pinouc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n~,aki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108826" name="Group 26"/>
          <p:cNvGraphicFramePr>
            <a:graphicFrameLocks noGrp="1"/>
          </p:cNvGraphicFramePr>
          <p:nvPr/>
        </p:nvGraphicFramePr>
        <p:xfrm>
          <a:off x="1066800" y="12700"/>
          <a:ext cx="7010400" cy="672084"/>
        </p:xfrm>
        <a:graphic>
          <a:graphicData uri="http://schemas.openxmlformats.org/drawingml/2006/table">
            <a:tbl>
              <a:tblPr>
                <a:tableStyleId>{2D5ABB26-0587-4C30-8999-92F81FD0307C}</a:tableStyleId>
              </a:tblPr>
              <a:tblGrid>
                <a:gridCol w="70104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1800" u="none" strike="noStrike" kern="1200" baseline="0" dirty="0"/>
                        <a:t>Doxologie pour saint Antoine le grand - </a:t>
                      </a:r>
                      <a:endParaRPr kumimoji="0" lang="en-US" sz="18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القديس العظيم الانبا أنطونيوس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texte, livre&#10;&#10;Description générée automatiquement">
            <a:extLst>
              <a:ext uri="{FF2B5EF4-FFF2-40B4-BE49-F238E27FC236}">
                <a16:creationId xmlns:a16="http://schemas.microsoft.com/office/drawing/2014/main" id="{DF129260-97D1-4B46-853C-7A2C541D72E3}"/>
              </a:ext>
            </a:extLst>
          </p:cNvPr>
          <p:cNvPicPr>
            <a:picLocks noChangeAspect="1"/>
          </p:cNvPicPr>
          <p:nvPr/>
        </p:nvPicPr>
        <p:blipFill rotWithShape="1">
          <a:blip r:embed="rId4">
            <a:extLst>
              <a:ext uri="{28A0092B-C50C-407E-A947-70E740481C1C}">
                <a14:useLocalDpi xmlns:a14="http://schemas.microsoft.com/office/drawing/2010/main" val="0"/>
              </a:ext>
            </a:extLst>
          </a:blip>
          <a:srcRect l="3783" t="1347" r="4518" b="3030"/>
          <a:stretch/>
        </p:blipFill>
        <p:spPr>
          <a:xfrm>
            <a:off x="7675124" y="3071508"/>
            <a:ext cx="1468876" cy="2071992"/>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DB8E429A-9F44-4B28-975F-123ED640E355}"/>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143757222"/>
      </p:ext>
    </p:extLst>
  </p:cSld>
  <p:clrMapOvr>
    <a:masterClrMapping/>
  </p:clrMapOvr>
  <p:transition/>
</p:sld>
</file>

<file path=ppt/slides/slide1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10878" name="Group 30"/>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30452">
                <a:tc>
                  <a:txBody>
                    <a:bodyPr/>
                    <a:lstStyle/>
                    <a:p>
                      <a:r>
                        <a:rPr lang="fr-FR" sz="2400" b="0" i="0" u="none" strike="noStrike" kern="1200" baseline="0" dirty="0">
                          <a:solidFill>
                            <a:schemeClr val="tx1"/>
                          </a:solidFill>
                          <a:latin typeface="+mn-lt"/>
                          <a:ea typeface="+mn-ea"/>
                          <a:cs typeface="+mn-cs"/>
                        </a:rPr>
                        <a:t>Contemplez les miracles</a:t>
                      </a:r>
                    </a:p>
                    <a:p>
                      <a:r>
                        <a:rPr lang="fr-FR" sz="2400" b="0" i="0" u="none" strike="noStrike" kern="1200" baseline="0" dirty="0">
                          <a:solidFill>
                            <a:schemeClr val="tx1"/>
                          </a:solidFill>
                          <a:latin typeface="+mn-lt"/>
                          <a:ea typeface="+mn-ea"/>
                          <a:cs typeface="+mn-cs"/>
                        </a:rPr>
                        <a:t>élevés de notre</a:t>
                      </a:r>
                    </a:p>
                    <a:p>
                      <a:r>
                        <a:rPr lang="fr-FR" sz="2400" b="0" i="0" u="none" strike="noStrike" kern="1200" baseline="0" dirty="0">
                          <a:solidFill>
                            <a:schemeClr val="tx1"/>
                          </a:solidFill>
                          <a:latin typeface="+mn-lt"/>
                          <a:ea typeface="+mn-ea"/>
                          <a:cs typeface="+mn-cs"/>
                        </a:rPr>
                        <a:t>bienheureux père, mon</a:t>
                      </a:r>
                    </a:p>
                    <a:p>
                      <a:r>
                        <a:rPr lang="fr-FR" sz="2400" b="0" i="0" u="none" strike="noStrike" kern="1200" baseline="0" dirty="0">
                          <a:solidFill>
                            <a:schemeClr val="tx1"/>
                          </a:solidFill>
                          <a:latin typeface="+mn-lt"/>
                          <a:ea typeface="+mn-ea"/>
                          <a:cs typeface="+mn-cs"/>
                        </a:rPr>
                        <a:t>grand seigneur </a:t>
                      </a:r>
                      <a:r>
                        <a:rPr lang="fr-FR" sz="2400" b="0" i="0" u="none" strike="noStrike" kern="1200" baseline="0" dirty="0" err="1">
                          <a:solidFill>
                            <a:schemeClr val="tx1"/>
                          </a:solidFill>
                          <a:latin typeface="+mn-lt"/>
                          <a:ea typeface="+mn-ea"/>
                          <a:cs typeface="+mn-cs"/>
                        </a:rPr>
                        <a:t>abba</a:t>
                      </a:r>
                      <a:endParaRPr lang="fr-FR" sz="2400" b="0" i="0" u="none" strike="noStrike" kern="1200" baseline="0" dirty="0">
                        <a:solidFill>
                          <a:schemeClr val="tx1"/>
                        </a:solidFill>
                        <a:latin typeface="+mn-lt"/>
                        <a:ea typeface="+mn-ea"/>
                        <a:cs typeface="+mn-cs"/>
                      </a:endParaRPr>
                    </a:p>
                    <a:p>
                      <a:r>
                        <a:rPr lang="fr-FR" sz="2400" b="0" i="0" u="none" strike="noStrike" kern="1200" baseline="0" dirty="0">
                          <a:solidFill>
                            <a:schemeClr val="tx1"/>
                          </a:solidFill>
                          <a:latin typeface="+mn-lt"/>
                          <a:ea typeface="+mn-ea"/>
                          <a:cs typeface="+mn-cs"/>
                        </a:rPr>
                        <a:t>Antoine.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تفهموا بتأمل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الى المعجزات العالية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التى</a:t>
                      </a:r>
                      <a:r>
                        <a:rPr kumimoji="0" lang="ar-EG" sz="2400" b="0" i="0" u="none" strike="noStrike" cap="none" normalizeH="0" baseline="0" dirty="0">
                          <a:ln>
                            <a:noFill/>
                          </a:ln>
                          <a:solidFill>
                            <a:schemeClr val="tx1"/>
                          </a:solidFill>
                          <a:effectLst/>
                          <a:latin typeface="Arial" charset="0"/>
                          <a:cs typeface="Arial" charset="0"/>
                        </a:rPr>
                        <a:t> لأبينا </a:t>
                      </a:r>
                      <a:r>
                        <a:rPr kumimoji="0" lang="ar-EG" sz="2400" b="0" i="0" u="none" strike="noStrike" cap="none" normalizeH="0" baseline="0" dirty="0" err="1">
                          <a:ln>
                            <a:noFill/>
                          </a:ln>
                          <a:solidFill>
                            <a:schemeClr val="tx1"/>
                          </a:solidFill>
                          <a:effectLst/>
                          <a:latin typeface="Arial" charset="0"/>
                          <a:cs typeface="Arial" charset="0"/>
                        </a:rPr>
                        <a:t>الطوباوى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سيدى العظيم أنبا أنطونيوس.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Arinoin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h~y</a:t>
                      </a:r>
                      <a:r>
                        <a:rPr kumimoji="0" lang="en-US" sz="3600" b="0" i="0" u="none" strike="noStrike" cap="none" normalizeH="0" baseline="0" dirty="0">
                          <a:ln>
                            <a:noFill/>
                          </a:ln>
                          <a:solidFill>
                            <a:srgbClr val="FFFF00"/>
                          </a:solidFill>
                          <a:effectLst/>
                          <a:latin typeface="Coptic1" pitchFamily="2" charset="0"/>
                          <a:cs typeface="Arial" charset="0"/>
                        </a:rPr>
                        <a:t>/f: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n~nikayartwma</a:t>
                      </a:r>
                      <a:r>
                        <a:rPr kumimoji="0" lang="en-US" sz="3600" b="0" i="0" u="none" strike="noStrike" cap="none" normalizeH="0" baseline="0" dirty="0">
                          <a:ln>
                            <a:noFill/>
                          </a:ln>
                          <a:solidFill>
                            <a:srgbClr val="FFFF00"/>
                          </a:solidFill>
                          <a:effectLst/>
                          <a:latin typeface="Coptic1" pitchFamily="2" charset="0"/>
                          <a:cs typeface="Arial" charset="0"/>
                        </a:rPr>
                        <a:t> 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penmakarioc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 </a:t>
                      </a: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Antwni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livre&#10;&#10;Description générée automatiquement">
            <a:extLst>
              <a:ext uri="{FF2B5EF4-FFF2-40B4-BE49-F238E27FC236}">
                <a16:creationId xmlns:a16="http://schemas.microsoft.com/office/drawing/2014/main" id="{A5BF9F52-FCA8-4EBC-A75A-60C2E7A96D97}"/>
              </a:ext>
            </a:extLst>
          </p:cNvPr>
          <p:cNvPicPr>
            <a:picLocks noChangeAspect="1"/>
          </p:cNvPicPr>
          <p:nvPr/>
        </p:nvPicPr>
        <p:blipFill rotWithShape="1">
          <a:blip r:embed="rId4">
            <a:extLst>
              <a:ext uri="{28A0092B-C50C-407E-A947-70E740481C1C}">
                <a14:useLocalDpi xmlns:a14="http://schemas.microsoft.com/office/drawing/2010/main" val="0"/>
              </a:ext>
            </a:extLst>
          </a:blip>
          <a:srcRect l="3783" t="1347" r="4518" b="3030"/>
          <a:stretch/>
        </p:blipFill>
        <p:spPr>
          <a:xfrm>
            <a:off x="7675124" y="3071508"/>
            <a:ext cx="1468876" cy="2071992"/>
          </a:xfrm>
          <a:prstGeom prst="rect">
            <a:avLst/>
          </a:prstGeom>
        </p:spPr>
      </p:pic>
    </p:spTree>
    <p:extLst>
      <p:ext uri="{BB962C8B-B14F-4D97-AF65-F5344CB8AC3E}">
        <p14:creationId xmlns:p14="http://schemas.microsoft.com/office/powerpoint/2010/main" val="640214678"/>
      </p:ext>
    </p:extLst>
  </p:cSld>
  <p:clrMapOvr>
    <a:masterClrMapping/>
  </p:clrMapOvr>
  <p:transition/>
</p:sld>
</file>

<file path=ppt/slides/slide1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12918" name="Group 22"/>
          <p:cNvGraphicFramePr>
            <a:graphicFrameLocks noGrp="1"/>
          </p:cNvGraphicFramePr>
          <p:nvPr/>
        </p:nvGraphicFramePr>
        <p:xfrm>
          <a:off x="76200" y="171451"/>
          <a:ext cx="8991600" cy="4270248"/>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Lui qui est devenu pour</a:t>
                      </a:r>
                    </a:p>
                    <a:p>
                      <a:r>
                        <a:rPr lang="fr-FR" sz="2400" b="0" i="0" u="none" strike="noStrike" kern="1200" baseline="0" dirty="0">
                          <a:solidFill>
                            <a:schemeClr val="tx1"/>
                          </a:solidFill>
                          <a:latin typeface="+mn-lt"/>
                          <a:ea typeface="+mn-ea"/>
                          <a:cs typeface="+mn-cs"/>
                        </a:rPr>
                        <a:t>nous, guide et port du</a:t>
                      </a:r>
                    </a:p>
                    <a:p>
                      <a:r>
                        <a:rPr lang="fr-FR" sz="2400" b="0" i="0" u="none" strike="noStrike" kern="1200" baseline="0" dirty="0">
                          <a:solidFill>
                            <a:schemeClr val="tx1"/>
                          </a:solidFill>
                          <a:latin typeface="+mn-lt"/>
                          <a:ea typeface="+mn-ea"/>
                          <a:cs typeface="+mn-cs"/>
                        </a:rPr>
                        <a:t>Salut, et nous invita avec</a:t>
                      </a:r>
                    </a:p>
                    <a:p>
                      <a:r>
                        <a:rPr lang="fr-FR" sz="2400" b="0" i="0" u="none" strike="noStrike" kern="1200" baseline="0" dirty="0">
                          <a:solidFill>
                            <a:schemeClr val="tx1"/>
                          </a:solidFill>
                          <a:latin typeface="+mn-lt"/>
                          <a:ea typeface="+mn-ea"/>
                          <a:cs typeface="+mn-cs"/>
                        </a:rPr>
                        <a:t>joie à la vie éternelle.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هذا الذى صار لنا</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مرشدا وميناء خلاص. ودعانا بفرح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الى الحياة الأبدية.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aumwit</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n~lum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pioujai</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afywhem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oue~rouwt</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e~piwnq</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livre&#10;&#10;Description générée automatiquement">
            <a:extLst>
              <a:ext uri="{FF2B5EF4-FFF2-40B4-BE49-F238E27FC236}">
                <a16:creationId xmlns:a16="http://schemas.microsoft.com/office/drawing/2014/main" id="{3F499A3C-9ADD-4D21-BEED-6A8C11506A95}"/>
              </a:ext>
            </a:extLst>
          </p:cNvPr>
          <p:cNvPicPr>
            <a:picLocks noChangeAspect="1"/>
          </p:cNvPicPr>
          <p:nvPr/>
        </p:nvPicPr>
        <p:blipFill rotWithShape="1">
          <a:blip r:embed="rId4">
            <a:extLst>
              <a:ext uri="{28A0092B-C50C-407E-A947-70E740481C1C}">
                <a14:useLocalDpi xmlns:a14="http://schemas.microsoft.com/office/drawing/2010/main" val="0"/>
              </a:ext>
            </a:extLst>
          </a:blip>
          <a:srcRect l="3783" t="1347" r="4518" b="3030"/>
          <a:stretch/>
        </p:blipFill>
        <p:spPr>
          <a:xfrm>
            <a:off x="7828562" y="3287948"/>
            <a:ext cx="1315437" cy="1855551"/>
          </a:xfrm>
          <a:prstGeom prst="rect">
            <a:avLst/>
          </a:prstGeom>
        </p:spPr>
      </p:pic>
    </p:spTree>
    <p:extLst>
      <p:ext uri="{BB962C8B-B14F-4D97-AF65-F5344CB8AC3E}">
        <p14:creationId xmlns:p14="http://schemas.microsoft.com/office/powerpoint/2010/main" val="3949243770"/>
      </p:ext>
    </p:extLst>
  </p:cSld>
  <p:clrMapOvr>
    <a:masterClrMapping/>
  </p:clrMapOvr>
  <p:transition/>
</p:sld>
</file>

<file path=ppt/slides/slide1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14968" name="Group 24"/>
          <p:cNvGraphicFramePr>
            <a:graphicFrameLocks noGrp="1"/>
          </p:cNvGraphicFramePr>
          <p:nvPr/>
        </p:nvGraphicFramePr>
        <p:xfrm>
          <a:off x="76200" y="57151"/>
          <a:ext cx="8991600" cy="4343400"/>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L’encens de ses vertus a</a:t>
                      </a:r>
                    </a:p>
                    <a:p>
                      <a:r>
                        <a:rPr lang="fr-FR" sz="2400" b="0" i="0" u="none" strike="noStrike" kern="1200" baseline="0" dirty="0">
                          <a:solidFill>
                            <a:schemeClr val="tx1"/>
                          </a:solidFill>
                          <a:latin typeface="+mn-lt"/>
                          <a:ea typeface="+mn-ea"/>
                          <a:cs typeface="+mn-cs"/>
                        </a:rPr>
                        <a:t>réjoui nos âmes comme</a:t>
                      </a:r>
                    </a:p>
                    <a:p>
                      <a:r>
                        <a:rPr lang="fr-FR" sz="2400" b="0" i="0" u="none" strike="noStrike" kern="1200" baseline="0" dirty="0">
                          <a:solidFill>
                            <a:schemeClr val="tx1"/>
                          </a:solidFill>
                          <a:latin typeface="+mn-lt"/>
                          <a:ea typeface="+mn-ea"/>
                          <a:cs typeface="+mn-cs"/>
                        </a:rPr>
                        <a:t>l’arôme qui remplit le</a:t>
                      </a:r>
                    </a:p>
                    <a:p>
                      <a:r>
                        <a:rPr lang="fr-FR" sz="2400" b="0" i="0" u="none" strike="noStrike" kern="1200" baseline="0" dirty="0">
                          <a:solidFill>
                            <a:schemeClr val="tx1"/>
                          </a:solidFill>
                          <a:latin typeface="+mn-lt"/>
                          <a:ea typeface="+mn-ea"/>
                          <a:cs typeface="+mn-cs"/>
                        </a:rPr>
                        <a:t>paradis.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بخور فضائله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اعطى الفرح لنفوسنا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مثل العنبر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المزهر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الفردوس.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pic~yoinoufi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nefaret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n~nen'u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m~pia~rwmata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etr</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piparadicoc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livre&#10;&#10;Description générée automatiquement">
            <a:extLst>
              <a:ext uri="{FF2B5EF4-FFF2-40B4-BE49-F238E27FC236}">
                <a16:creationId xmlns:a16="http://schemas.microsoft.com/office/drawing/2014/main" id="{1B6A5621-6F67-46AB-B30E-786261734021}"/>
              </a:ext>
            </a:extLst>
          </p:cNvPr>
          <p:cNvPicPr>
            <a:picLocks noChangeAspect="1"/>
          </p:cNvPicPr>
          <p:nvPr/>
        </p:nvPicPr>
        <p:blipFill rotWithShape="1">
          <a:blip r:embed="rId4">
            <a:extLst>
              <a:ext uri="{28A0092B-C50C-407E-A947-70E740481C1C}">
                <a14:useLocalDpi xmlns:a14="http://schemas.microsoft.com/office/drawing/2010/main" val="0"/>
              </a:ext>
            </a:extLst>
          </a:blip>
          <a:srcRect l="3783" t="1347" r="4518" b="3030"/>
          <a:stretch/>
        </p:blipFill>
        <p:spPr>
          <a:xfrm>
            <a:off x="7675124" y="3071508"/>
            <a:ext cx="1468876" cy="2071992"/>
          </a:xfrm>
          <a:prstGeom prst="rect">
            <a:avLst/>
          </a:prstGeom>
        </p:spPr>
      </p:pic>
    </p:spTree>
    <p:extLst>
      <p:ext uri="{BB962C8B-B14F-4D97-AF65-F5344CB8AC3E}">
        <p14:creationId xmlns:p14="http://schemas.microsoft.com/office/powerpoint/2010/main" val="2830596432"/>
      </p:ext>
    </p:extLst>
  </p:cSld>
  <p:clrMapOvr>
    <a:masterClrMapping/>
  </p:clrMapOvr>
  <p:transition/>
</p:sld>
</file>

<file path=ppt/slides/slide1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17011" name="Group 19"/>
          <p:cNvGraphicFramePr>
            <a:graphicFrameLocks noGrp="1"/>
          </p:cNvGraphicFramePr>
          <p:nvPr/>
        </p:nvGraphicFramePr>
        <p:xfrm>
          <a:off x="76200" y="171451"/>
          <a:ext cx="8991600" cy="4270248"/>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30452">
                <a:tc>
                  <a:txBody>
                    <a:bodyPr/>
                    <a:lstStyle/>
                    <a:p>
                      <a:r>
                        <a:rPr lang="fr-FR" sz="2400" b="0" i="0" u="none" strike="noStrike" kern="1200" baseline="0" dirty="0">
                          <a:solidFill>
                            <a:schemeClr val="tx1"/>
                          </a:solidFill>
                          <a:latin typeface="+mn-lt"/>
                          <a:ea typeface="+mn-ea"/>
                          <a:cs typeface="+mn-cs"/>
                        </a:rPr>
                        <a:t>Raffermissons-nous en</a:t>
                      </a:r>
                    </a:p>
                    <a:p>
                      <a:r>
                        <a:rPr lang="fr-FR" sz="2400" b="0" i="0" u="none" strike="noStrike" kern="1200" baseline="0" dirty="0">
                          <a:solidFill>
                            <a:schemeClr val="tx1"/>
                          </a:solidFill>
                          <a:latin typeface="+mn-lt"/>
                          <a:ea typeface="+mn-ea"/>
                          <a:cs typeface="+mn-cs"/>
                        </a:rPr>
                        <a:t>vérité, dans la foi droite du</a:t>
                      </a:r>
                    </a:p>
                    <a:p>
                      <a:r>
                        <a:rPr lang="fr-FR" sz="2400" b="0" i="0" u="none" strike="noStrike" kern="1200" baseline="0" dirty="0">
                          <a:solidFill>
                            <a:schemeClr val="tx1"/>
                          </a:solidFill>
                          <a:latin typeface="+mn-lt"/>
                          <a:ea typeface="+mn-ea"/>
                          <a:cs typeface="+mn-cs"/>
                        </a:rPr>
                        <a:t>grand Antoine, en</a:t>
                      </a:r>
                    </a:p>
                    <a:p>
                      <a:r>
                        <a:rPr lang="fr-FR" sz="2400" b="0" i="0" u="none" strike="noStrike" kern="1200" baseline="0" dirty="0">
                          <a:solidFill>
                            <a:schemeClr val="tx1"/>
                          </a:solidFill>
                          <a:latin typeface="+mn-lt"/>
                          <a:ea typeface="+mn-ea"/>
                          <a:cs typeface="+mn-cs"/>
                        </a:rPr>
                        <a:t>proclamant et en disant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فلنلبث بالحقيقة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الايمان المستقيم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الذى للعظيم انطونيوس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صارخين قائلين.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Marentajron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pinah</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etcoutwn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Antwnioc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livre&#10;&#10;Description générée automatiquement">
            <a:extLst>
              <a:ext uri="{FF2B5EF4-FFF2-40B4-BE49-F238E27FC236}">
                <a16:creationId xmlns:a16="http://schemas.microsoft.com/office/drawing/2014/main" id="{BBA7F7FA-6CD4-4982-9EC9-928C684C6249}"/>
              </a:ext>
            </a:extLst>
          </p:cNvPr>
          <p:cNvPicPr>
            <a:picLocks noChangeAspect="1"/>
          </p:cNvPicPr>
          <p:nvPr/>
        </p:nvPicPr>
        <p:blipFill rotWithShape="1">
          <a:blip r:embed="rId4">
            <a:extLst>
              <a:ext uri="{28A0092B-C50C-407E-A947-70E740481C1C}">
                <a14:useLocalDpi xmlns:a14="http://schemas.microsoft.com/office/drawing/2010/main" val="0"/>
              </a:ext>
            </a:extLst>
          </a:blip>
          <a:srcRect l="3783" t="1347" r="4518" b="3030"/>
          <a:stretch/>
        </p:blipFill>
        <p:spPr>
          <a:xfrm>
            <a:off x="7675124" y="3071508"/>
            <a:ext cx="1468876" cy="2071992"/>
          </a:xfrm>
          <a:prstGeom prst="rect">
            <a:avLst/>
          </a:prstGeom>
        </p:spPr>
      </p:pic>
    </p:spTree>
    <p:extLst>
      <p:ext uri="{BB962C8B-B14F-4D97-AF65-F5344CB8AC3E}">
        <p14:creationId xmlns:p14="http://schemas.microsoft.com/office/powerpoint/2010/main" val="2155617839"/>
      </p:ext>
    </p:extLst>
  </p:cSld>
  <p:clrMapOvr>
    <a:masterClrMapping/>
  </p:clrMapOvr>
  <p:transition/>
</p:sld>
</file>

<file path=ppt/slides/slide1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19063" name="Group 23"/>
          <p:cNvGraphicFramePr>
            <a:graphicFrameLocks noGrp="1"/>
          </p:cNvGraphicFramePr>
          <p:nvPr/>
        </p:nvGraphicFramePr>
        <p:xfrm>
          <a:off x="76200" y="228601"/>
          <a:ext cx="8991600" cy="4343400"/>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83030">
                <a:tc>
                  <a:txBody>
                    <a:bodyPr/>
                    <a:lstStyle/>
                    <a:p>
                      <a:r>
                        <a:rPr lang="fr-FR" sz="2400" b="0" i="0" u="none" strike="noStrike" kern="1200" baseline="0" dirty="0">
                          <a:solidFill>
                            <a:schemeClr val="tx1"/>
                          </a:solidFill>
                          <a:latin typeface="+mn-lt"/>
                          <a:ea typeface="+mn-ea"/>
                          <a:cs typeface="+mn-cs"/>
                        </a:rPr>
                        <a:t>J’ai invoqué et j’ai</a:t>
                      </a:r>
                    </a:p>
                    <a:p>
                      <a:r>
                        <a:rPr lang="fr-FR" sz="2400" b="0" i="0" u="none" strike="noStrike" kern="1200" baseline="0" dirty="0">
                          <a:solidFill>
                            <a:schemeClr val="tx1"/>
                          </a:solidFill>
                          <a:latin typeface="+mn-lt"/>
                          <a:ea typeface="+mn-ea"/>
                          <a:cs typeface="+mn-cs"/>
                        </a:rPr>
                        <a:t>trouvé, j’ai demandé et j’ai</a:t>
                      </a:r>
                    </a:p>
                    <a:p>
                      <a:r>
                        <a:rPr lang="fr-FR" sz="2400" b="0" i="0" u="none" strike="noStrike" kern="1200" baseline="0" dirty="0">
                          <a:solidFill>
                            <a:schemeClr val="tx1"/>
                          </a:solidFill>
                          <a:latin typeface="+mn-lt"/>
                          <a:ea typeface="+mn-ea"/>
                          <a:cs typeface="+mn-cs"/>
                        </a:rPr>
                        <a:t>reçu, j’ai toqué et je crois</a:t>
                      </a:r>
                    </a:p>
                    <a:p>
                      <a:r>
                        <a:rPr lang="fr-FR" sz="2400" b="0" i="0" u="none" strike="noStrike" kern="1200" baseline="0" dirty="0">
                          <a:solidFill>
                            <a:schemeClr val="tx1"/>
                          </a:solidFill>
                          <a:latin typeface="+mn-lt"/>
                          <a:ea typeface="+mn-ea"/>
                          <a:cs typeface="+mn-cs"/>
                        </a:rPr>
                        <a:t>qu’il me sera ouvert.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طلبت فوجدت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سألت فأخذت:</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قرعت وأؤمن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انه سيفتح </a:t>
                      </a:r>
                      <a:r>
                        <a:rPr kumimoji="0" lang="ar-EG" sz="2400" b="0" i="0" u="none" strike="noStrike" cap="none" normalizeH="0" baseline="0" dirty="0" err="1">
                          <a:ln>
                            <a:noFill/>
                          </a:ln>
                          <a:solidFill>
                            <a:schemeClr val="tx1"/>
                          </a:solidFill>
                          <a:effectLst/>
                          <a:latin typeface="Arial" charset="0"/>
                          <a:cs typeface="Arial" charset="0"/>
                        </a:rPr>
                        <a:t>لى</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aikw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aijimi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aie~retin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ai</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aikwlh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]nah]: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cenaa~ouwn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livre&#10;&#10;Description générée automatiquement">
            <a:extLst>
              <a:ext uri="{FF2B5EF4-FFF2-40B4-BE49-F238E27FC236}">
                <a16:creationId xmlns:a16="http://schemas.microsoft.com/office/drawing/2014/main" id="{1636AF3A-DDD1-4CBA-AA75-1878CDC9113E}"/>
              </a:ext>
            </a:extLst>
          </p:cNvPr>
          <p:cNvPicPr>
            <a:picLocks noChangeAspect="1"/>
          </p:cNvPicPr>
          <p:nvPr/>
        </p:nvPicPr>
        <p:blipFill rotWithShape="1">
          <a:blip r:embed="rId4">
            <a:extLst>
              <a:ext uri="{28A0092B-C50C-407E-A947-70E740481C1C}">
                <a14:useLocalDpi xmlns:a14="http://schemas.microsoft.com/office/drawing/2010/main" val="0"/>
              </a:ext>
            </a:extLst>
          </a:blip>
          <a:srcRect l="3783" t="1347" r="4518" b="3030"/>
          <a:stretch/>
        </p:blipFill>
        <p:spPr>
          <a:xfrm>
            <a:off x="7675124" y="3071508"/>
            <a:ext cx="1468876" cy="2071992"/>
          </a:xfrm>
          <a:prstGeom prst="rect">
            <a:avLst/>
          </a:prstGeom>
        </p:spPr>
      </p:pic>
    </p:spTree>
    <p:extLst>
      <p:ext uri="{BB962C8B-B14F-4D97-AF65-F5344CB8AC3E}">
        <p14:creationId xmlns:p14="http://schemas.microsoft.com/office/powerpoint/2010/main" val="22865662"/>
      </p:ext>
    </p:extLst>
  </p:cSld>
  <p:clrMapOvr>
    <a:masterClrMapping/>
  </p:clrMapOvr>
  <p:transition/>
</p:sld>
</file>

<file path=ppt/slides/slide1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21109" name="Group 21"/>
          <p:cNvGraphicFramePr>
            <a:graphicFrameLocks noGrp="1"/>
          </p:cNvGraphicFramePr>
          <p:nvPr>
            <p:extLst>
              <p:ext uri="{D42A27DB-BD31-4B8C-83A1-F6EECF244321}">
                <p14:modId xmlns:p14="http://schemas.microsoft.com/office/powerpoint/2010/main" val="1409895205"/>
              </p:ext>
            </p:extLst>
          </p:nvPr>
        </p:nvGraphicFramePr>
        <p:xfrm>
          <a:off x="76200" y="114301"/>
          <a:ext cx="8991600" cy="4343400"/>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83030">
                <a:tc>
                  <a:txBody>
                    <a:bodyPr/>
                    <a:lstStyle/>
                    <a:p>
                      <a:r>
                        <a:rPr lang="fr-FR" sz="2400" b="0" i="0" u="none" strike="noStrike" kern="1200" baseline="0" dirty="0">
                          <a:solidFill>
                            <a:schemeClr val="tx1"/>
                          </a:solidFill>
                          <a:latin typeface="+mn-lt"/>
                          <a:ea typeface="+mn-ea"/>
                          <a:cs typeface="+mn-cs"/>
                        </a:rPr>
                        <a:t>Salut à notre père Antoine,</a:t>
                      </a:r>
                    </a:p>
                    <a:p>
                      <a:r>
                        <a:rPr lang="fr-FR" sz="2400" b="0" i="0" u="none" strike="noStrike" kern="1200" baseline="0" dirty="0">
                          <a:solidFill>
                            <a:schemeClr val="tx1"/>
                          </a:solidFill>
                          <a:latin typeface="+mn-lt"/>
                          <a:ea typeface="+mn-ea"/>
                          <a:cs typeface="+mn-cs"/>
                        </a:rPr>
                        <a:t>la lanterne du monachisme, </a:t>
                      </a:r>
                    </a:p>
                    <a:p>
                      <a:r>
                        <a:rPr lang="fr-FR" sz="2400" b="0" i="0" u="none" strike="noStrike" kern="1200" baseline="0" dirty="0">
                          <a:solidFill>
                            <a:schemeClr val="tx1"/>
                          </a:solidFill>
                          <a:latin typeface="+mn-lt"/>
                          <a:ea typeface="+mn-ea"/>
                          <a:cs typeface="+mn-cs"/>
                        </a:rPr>
                        <a:t>salut à notre père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Paul, le bienaimé du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لأبينا انطونيوس</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مصباح الرهبنة.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لأبينا بولا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حبيب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Antwnioc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bc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metmona,oc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pimenrit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livre&#10;&#10;Description générée automatiquement">
            <a:extLst>
              <a:ext uri="{FF2B5EF4-FFF2-40B4-BE49-F238E27FC236}">
                <a16:creationId xmlns:a16="http://schemas.microsoft.com/office/drawing/2014/main" id="{5F2F566B-D8DD-4664-9ECD-8FCF46DAE904}"/>
              </a:ext>
            </a:extLst>
          </p:cNvPr>
          <p:cNvPicPr>
            <a:picLocks noChangeAspect="1"/>
          </p:cNvPicPr>
          <p:nvPr/>
        </p:nvPicPr>
        <p:blipFill rotWithShape="1">
          <a:blip r:embed="rId4">
            <a:extLst>
              <a:ext uri="{28A0092B-C50C-407E-A947-70E740481C1C}">
                <a14:useLocalDpi xmlns:a14="http://schemas.microsoft.com/office/drawing/2010/main" val="0"/>
              </a:ext>
            </a:extLst>
          </a:blip>
          <a:srcRect l="3783" t="1347" r="4518" b="3030"/>
          <a:stretch/>
        </p:blipFill>
        <p:spPr>
          <a:xfrm>
            <a:off x="7675124" y="3071508"/>
            <a:ext cx="1468876" cy="2071992"/>
          </a:xfrm>
          <a:prstGeom prst="rect">
            <a:avLst/>
          </a:prstGeom>
        </p:spPr>
      </p:pic>
    </p:spTree>
    <p:extLst>
      <p:ext uri="{BB962C8B-B14F-4D97-AF65-F5344CB8AC3E}">
        <p14:creationId xmlns:p14="http://schemas.microsoft.com/office/powerpoint/2010/main" val="3034291036"/>
      </p:ext>
    </p:extLst>
  </p:cSld>
  <p:clrMapOvr>
    <a:masterClrMapping/>
  </p:clrMapOvr>
  <p:transition/>
</p:sld>
</file>

<file path=ppt/slides/slide1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23167" name="Group 31"/>
          <p:cNvGraphicFramePr>
            <a:graphicFrameLocks noGrp="1"/>
          </p:cNvGraphicFramePr>
          <p:nvPr/>
        </p:nvGraphicFramePr>
        <p:xfrm>
          <a:off x="53975" y="133350"/>
          <a:ext cx="9036050" cy="4197096"/>
        </p:xfrm>
        <a:graphic>
          <a:graphicData uri="http://schemas.openxmlformats.org/drawingml/2006/table">
            <a:tbl>
              <a:tblPr/>
              <a:tblGrid>
                <a:gridCol w="6202712">
                  <a:extLst>
                    <a:ext uri="{9D8B030D-6E8A-4147-A177-3AD203B41FA5}">
                      <a16:colId xmlns:a16="http://schemas.microsoft.com/office/drawing/2014/main" val="20000"/>
                    </a:ext>
                  </a:extLst>
                </a:gridCol>
                <a:gridCol w="2833338">
                  <a:extLst>
                    <a:ext uri="{9D8B030D-6E8A-4147-A177-3AD203B41FA5}">
                      <a16:colId xmlns:a16="http://schemas.microsoft.com/office/drawing/2014/main" val="20001"/>
                    </a:ext>
                  </a:extLst>
                </a:gridCol>
              </a:tblGrid>
              <a:tr h="1261872">
                <a:tc>
                  <a:txBody>
                    <a:bodyPr/>
                    <a:lstStyle/>
                    <a:p>
                      <a:r>
                        <a:rPr lang="fr-FR" sz="2400" b="0" i="0" u="none" strike="noStrike" kern="1200" baseline="0" dirty="0">
                          <a:solidFill>
                            <a:schemeClr val="tx1"/>
                          </a:solidFill>
                          <a:latin typeface="+mn-lt"/>
                          <a:ea typeface="+mn-ea"/>
                          <a:cs typeface="+mn-cs"/>
                        </a:rPr>
                        <a:t>Implorez le Seigneur pour nous, mes seigneurs et pères aimants leurs</a:t>
                      </a:r>
                    </a:p>
                    <a:p>
                      <a:r>
                        <a:rPr lang="fr-FR" sz="2400" b="0" i="0" u="none" strike="noStrike" kern="1200" baseline="0" dirty="0">
                          <a:solidFill>
                            <a:schemeClr val="tx1"/>
                          </a:solidFill>
                          <a:latin typeface="+mn-lt"/>
                          <a:ea typeface="+mn-ea"/>
                          <a:cs typeface="+mn-cs"/>
                        </a:rPr>
                        <a:t>enfants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Antoine et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Paul, 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أطلبا من الرب عنا يا سيدى الابوين محبى أولادهما انطونيوس وأنبا بولا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m~mainous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Antwnioc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724DFADA-3C73-4EC0-BE8C-3A529670F8EA}"/>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5A3C1259-6FC9-4E89-A406-0F419AC87660}"/>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672243200"/>
      </p:ext>
    </p:extLst>
  </p:cSld>
  <p:clrMapOvr>
    <a:masterClrMapping/>
  </p:clrMapOvr>
  <p:transition/>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9" name="AutoShape 4">
            <a:hlinkClick r:id="rId2" action="ppaction://hlinksldjump" highlightClick="1"/>
          </p:cNvPr>
          <p:cNvSpPr>
            <a:spLocks noChangeArrowheads="1"/>
          </p:cNvSpPr>
          <p:nvPr/>
        </p:nvSpPr>
        <p:spPr bwMode="auto">
          <a:xfrm>
            <a:off x="6138217" y="2113890"/>
            <a:ext cx="2895600" cy="1143264"/>
          </a:xfrm>
          <a:prstGeom prst="actionButtonBlank">
            <a:avLst/>
          </a:prstGeom>
          <a:solidFill>
            <a:srgbClr val="800000"/>
          </a:solidFill>
          <a:ln w="381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CA" b="0" dirty="0"/>
              <a:t>Dimanche des </a:t>
            </a:r>
            <a:r>
              <a:rPr lang="en-CA" b="0" dirty="0" err="1"/>
              <a:t>Rameaux</a:t>
            </a:r>
            <a:endParaRPr lang="en-CA" b="0" dirty="0">
              <a:latin typeface="Times New Roman" pitchFamily="18"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lang="ar-EG" b="0" dirty="0">
                <a:latin typeface="Times New Roman" pitchFamily="18" charset="0"/>
              </a:rPr>
              <a:t>أحد الشعانين</a:t>
            </a:r>
            <a:br>
              <a:rPr lang="en-CA" b="0" dirty="0">
                <a:latin typeface="Times New Roman" pitchFamily="18" charset="0"/>
              </a:rPr>
            </a:br>
            <a:r>
              <a:rPr kumimoji="0" lang="en-CA" sz="2400" b="0" i="0" u="none" strike="noStrike" cap="none" normalizeH="0" baseline="0" dirty="0" err="1">
                <a:ln>
                  <a:noFill/>
                </a:ln>
                <a:solidFill>
                  <a:schemeClr val="tx1"/>
                </a:solidFill>
                <a:effectLst/>
                <a:latin typeface="Coptic1" pitchFamily="2" charset="0"/>
                <a:cs typeface="Arial" charset="0"/>
              </a:rPr>
              <a:t>Eulogimenoc</a:t>
            </a:r>
            <a:endParaRPr kumimoji="0" lang="ar-EG" i="0" u="none" strike="noStrike" kern="1200" cap="none" spc="0" normalizeH="0" baseline="0" noProof="0" dirty="0">
              <a:ln>
                <a:noFill/>
              </a:ln>
              <a:solidFill>
                <a:srgbClr val="FFFFFF"/>
              </a:solidFill>
              <a:effectLst/>
              <a:uLnTx/>
              <a:uFillTx/>
              <a:latin typeface="Coptic1" pitchFamily="2" charset="0"/>
              <a:cs typeface="Arial" charset="0"/>
            </a:endParaRPr>
          </a:p>
        </p:txBody>
      </p:sp>
      <p:sp>
        <p:nvSpPr>
          <p:cNvPr id="19460" name="AutoShape 5">
            <a:hlinkClick r:id="rId3" action="ppaction://hlinksldjump" highlightClick="1"/>
          </p:cNvPr>
          <p:cNvSpPr>
            <a:spLocks noChangeArrowheads="1"/>
          </p:cNvSpPr>
          <p:nvPr/>
        </p:nvSpPr>
        <p:spPr bwMode="auto">
          <a:xfrm>
            <a:off x="6138217" y="832836"/>
            <a:ext cx="2895600" cy="1143264"/>
          </a:xfrm>
          <a:prstGeom prst="actionButtonBlank">
            <a:avLst/>
          </a:prstGeom>
          <a:solidFill>
            <a:srgbClr val="800000"/>
          </a:solidFill>
          <a:ln w="381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2000" i="0" u="none" strike="noStrike" kern="1200" cap="none" spc="0" normalizeH="0" baseline="0" noProof="0" dirty="0">
                <a:ln>
                  <a:noFill/>
                </a:ln>
                <a:solidFill>
                  <a:srgbClr val="FFFFFF"/>
                </a:solidFill>
                <a:effectLst/>
                <a:uLnTx/>
                <a:uFillTx/>
                <a:latin typeface="Arial" charset="0"/>
                <a:ea typeface="+mn-ea"/>
                <a:cs typeface="Arial" charset="0"/>
              </a:rPr>
              <a:t>O Roi de la Paix</a:t>
            </a:r>
            <a:endParaRPr kumimoji="0" lang="en-CA" sz="20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2400" i="0" u="none" strike="noStrike" kern="1200" cap="none" spc="0" normalizeH="0" baseline="0" noProof="0" dirty="0" err="1">
                <a:ln>
                  <a:noFill/>
                </a:ln>
                <a:solidFill>
                  <a:srgbClr val="FFFFFF"/>
                </a:solidFill>
                <a:effectLst/>
                <a:uLnTx/>
                <a:uFillTx/>
                <a:latin typeface="Coptic1" pitchFamily="2" charset="0"/>
                <a:ea typeface="+mn-ea"/>
                <a:cs typeface="Arial" charset="0"/>
              </a:rPr>
              <a:t>P~ouro</a:t>
            </a:r>
            <a:endParaRPr kumimoji="0" lang="en-US" sz="1000" i="0" u="none" strike="noStrike" kern="1200" cap="none" spc="0" normalizeH="0" baseline="0" noProof="0" dirty="0">
              <a:ln>
                <a:noFill/>
              </a:ln>
              <a:solidFill>
                <a:srgbClr val="FFFFFF"/>
              </a:solidFill>
              <a:effectLst/>
              <a:uLnTx/>
              <a:uFillTx/>
              <a:latin typeface="Coptic1" pitchFamily="2"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400" i="0" u="none" strike="noStrike" kern="1200" cap="none" spc="0" normalizeH="0" baseline="0" noProof="0" dirty="0">
                <a:ln>
                  <a:noFill/>
                </a:ln>
                <a:solidFill>
                  <a:srgbClr val="FFFFFF"/>
                </a:solidFill>
                <a:effectLst/>
                <a:uLnTx/>
                <a:uFillTx/>
                <a:latin typeface="Arial" charset="0"/>
                <a:ea typeface="+mn-ea"/>
                <a:cs typeface="Arial" charset="0"/>
              </a:rPr>
              <a:t>يا ملك السلام</a:t>
            </a:r>
            <a:endParaRPr kumimoji="0" lang="en-US" sz="24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9461" name="AutoShape 6">
            <a:hlinkClick r:id="rId4" action="ppaction://hlinksldjump" highlightClick="1"/>
          </p:cNvPr>
          <p:cNvSpPr>
            <a:spLocks noChangeArrowheads="1"/>
          </p:cNvSpPr>
          <p:nvPr/>
        </p:nvSpPr>
        <p:spPr bwMode="auto">
          <a:xfrm>
            <a:off x="110183" y="824021"/>
            <a:ext cx="2895600" cy="1143264"/>
          </a:xfrm>
          <a:prstGeom prst="actionButtonBlank">
            <a:avLst/>
          </a:prstGeom>
          <a:solidFill>
            <a:srgbClr val="800000"/>
          </a:solidFill>
          <a:ln w="381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2000" i="0" u="none" strike="noStrike" kern="1200" cap="none" spc="0" normalizeH="0" baseline="0" noProof="0" dirty="0">
                <a:ln>
                  <a:noFill/>
                </a:ln>
                <a:solidFill>
                  <a:srgbClr val="FFFFFF"/>
                </a:solidFill>
                <a:effectLst/>
                <a:uLnTx/>
                <a:uFillTx/>
                <a:latin typeface="Arial" charset="0"/>
                <a:ea typeface="+mn-ea"/>
                <a:cs typeface="Arial" charset="0"/>
              </a:rPr>
              <a:t>Nous </a:t>
            </a:r>
            <a:r>
              <a:rPr kumimoji="0" lang="en-US" sz="2000" i="0" u="none" strike="noStrike" kern="1200" cap="none" spc="0" normalizeH="0" baseline="0" noProof="0" dirty="0" err="1">
                <a:ln>
                  <a:noFill/>
                </a:ln>
                <a:solidFill>
                  <a:srgbClr val="FFFFFF"/>
                </a:solidFill>
                <a:effectLst/>
                <a:uLnTx/>
                <a:uFillTx/>
                <a:latin typeface="Arial" charset="0"/>
                <a:ea typeface="+mn-ea"/>
                <a:cs typeface="Arial" charset="0"/>
              </a:rPr>
              <a:t>nous</a:t>
            </a:r>
            <a:r>
              <a:rPr kumimoji="0" lang="en-US" sz="20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US" sz="2000" i="0" u="none" strike="noStrike" kern="1200" cap="none" spc="0" normalizeH="0" baseline="0" noProof="0" dirty="0" err="1">
                <a:ln>
                  <a:noFill/>
                </a:ln>
                <a:solidFill>
                  <a:srgbClr val="FFFFFF"/>
                </a:solidFill>
                <a:effectLst/>
                <a:uLnTx/>
                <a:uFillTx/>
                <a:latin typeface="Arial" charset="0"/>
                <a:ea typeface="+mn-ea"/>
                <a:cs typeface="Arial" charset="0"/>
              </a:rPr>
              <a:t>prosternons</a:t>
            </a:r>
            <a:endParaRPr kumimoji="0" lang="en-US" sz="20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2400" i="0" u="none" strike="noStrike" kern="1200" cap="none" spc="0" normalizeH="0" baseline="0" noProof="0" dirty="0" err="1">
                <a:ln>
                  <a:noFill/>
                </a:ln>
                <a:solidFill>
                  <a:srgbClr val="FFFFFF"/>
                </a:solidFill>
                <a:effectLst/>
                <a:uLnTx/>
                <a:uFillTx/>
                <a:latin typeface="Coptic1" pitchFamily="2" charset="0"/>
                <a:ea typeface="+mn-ea"/>
                <a:cs typeface="Arial" charset="0"/>
              </a:rPr>
              <a:t>Tenouwst</a:t>
            </a:r>
            <a:endParaRPr kumimoji="0" lang="en-US" sz="2400" i="0" u="none" strike="noStrike" kern="1200" cap="none" spc="0" normalizeH="0" baseline="0" noProof="0" dirty="0">
              <a:ln>
                <a:noFill/>
              </a:ln>
              <a:solidFill>
                <a:srgbClr val="FFFFFF"/>
              </a:solidFill>
              <a:effectLst/>
              <a:uLnTx/>
              <a:uFillTx/>
              <a:latin typeface="Coptic1" pitchFamily="2"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400" i="0" u="none" strike="noStrike" kern="1200" cap="none" spc="0" normalizeH="0" baseline="0" noProof="0" dirty="0">
                <a:ln>
                  <a:noFill/>
                </a:ln>
                <a:solidFill>
                  <a:srgbClr val="FFFFFF"/>
                </a:solidFill>
                <a:effectLst/>
                <a:uLnTx/>
                <a:uFillTx/>
                <a:latin typeface="Coptic1" pitchFamily="2" charset="0"/>
                <a:ea typeface="+mn-ea"/>
                <a:cs typeface="Arial" charset="0"/>
              </a:rPr>
              <a:t>تين </a:t>
            </a:r>
            <a:r>
              <a:rPr kumimoji="0" lang="ar-EG" sz="2400" i="0" u="none" strike="noStrike" kern="1200" cap="none" spc="0" normalizeH="0" baseline="0" noProof="0" dirty="0" err="1">
                <a:ln>
                  <a:noFill/>
                </a:ln>
                <a:solidFill>
                  <a:srgbClr val="FFFFFF"/>
                </a:solidFill>
                <a:effectLst/>
                <a:uLnTx/>
                <a:uFillTx/>
                <a:latin typeface="Coptic1" pitchFamily="2" charset="0"/>
                <a:ea typeface="+mn-ea"/>
                <a:cs typeface="Arial" charset="0"/>
              </a:rPr>
              <a:t>او</a:t>
            </a:r>
            <a:r>
              <a:rPr kumimoji="0" lang="ar-EG" sz="2400" i="0" u="none" strike="noStrike" kern="1200" cap="none" spc="0" normalizeH="0" baseline="0" noProof="0" dirty="0">
                <a:ln>
                  <a:noFill/>
                </a:ln>
                <a:solidFill>
                  <a:srgbClr val="FFFFFF"/>
                </a:solidFill>
                <a:effectLst/>
                <a:uLnTx/>
                <a:uFillTx/>
                <a:latin typeface="Coptic1" pitchFamily="2" charset="0"/>
                <a:ea typeface="+mn-ea"/>
                <a:cs typeface="Arial" charset="0"/>
              </a:rPr>
              <a:t> أوشت</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9462" name="AutoShape 7">
            <a:hlinkClick r:id="rId5" action="ppaction://hlinksldjump" highlightClick="1"/>
          </p:cNvPr>
          <p:cNvSpPr>
            <a:spLocks noChangeArrowheads="1"/>
          </p:cNvSpPr>
          <p:nvPr/>
        </p:nvSpPr>
        <p:spPr bwMode="auto">
          <a:xfrm>
            <a:off x="3115387" y="2113890"/>
            <a:ext cx="2895600" cy="1143264"/>
          </a:xfrm>
          <a:prstGeom prst="actionButtonBlank">
            <a:avLst/>
          </a:prstGeom>
          <a:solidFill>
            <a:srgbClr val="800000"/>
          </a:solidFill>
          <a:ln w="381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70000"/>
              </a:lnSpc>
              <a:spcBef>
                <a:spcPct val="0"/>
              </a:spcBef>
              <a:spcAft>
                <a:spcPct val="0"/>
              </a:spcAft>
              <a:buClrTx/>
              <a:buSzTx/>
              <a:buFontTx/>
              <a:buNone/>
              <a:tabLst/>
              <a:defRPr/>
            </a:pPr>
            <a:r>
              <a:rPr kumimoji="0" lang="en-US" sz="2000" i="0" u="none" strike="noStrike" kern="1200" cap="none" spc="0" normalizeH="0" baseline="0" noProof="0" dirty="0" err="1">
                <a:ln>
                  <a:noFill/>
                </a:ln>
                <a:solidFill>
                  <a:srgbClr val="FFFFFF"/>
                </a:solidFill>
                <a:effectLst/>
                <a:uLnTx/>
                <a:uFillTx/>
                <a:latin typeface="Arial" charset="0"/>
                <a:ea typeface="+mn-ea"/>
                <a:cs typeface="Arial" charset="0"/>
              </a:rPr>
              <a:t>Pâques</a:t>
            </a:r>
            <a:endParaRPr kumimoji="0" lang="en-US" sz="20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70000"/>
              </a:lnSpc>
              <a:spcBef>
                <a:spcPct val="0"/>
              </a:spcBef>
              <a:spcAft>
                <a:spcPct val="0"/>
              </a:spcAft>
              <a:buClrTx/>
              <a:buSzTx/>
              <a:buFontTx/>
              <a:buNone/>
              <a:tabLst/>
              <a:defRPr/>
            </a:pPr>
            <a:r>
              <a:rPr kumimoji="0" lang="en-US" sz="2400" i="0" u="none" strike="noStrike" kern="1200" cap="none" spc="0" normalizeH="0" baseline="0" noProof="0" dirty="0">
                <a:ln>
                  <a:noFill/>
                </a:ln>
                <a:solidFill>
                  <a:srgbClr val="FFFFFF"/>
                </a:solidFill>
                <a:effectLst/>
                <a:uLnTx/>
                <a:uFillTx/>
                <a:latin typeface="Coptic1" pitchFamily="2" charset="0"/>
                <a:cs typeface="Arial" charset="0"/>
              </a:rPr>
              <a:t>&lt;</a:t>
            </a:r>
            <a:r>
              <a:rPr kumimoji="0" lang="en-US" sz="2400" i="0" u="none" strike="noStrike" kern="1200" cap="none" spc="0" normalizeH="0" baseline="0" noProof="0" dirty="0" err="1">
                <a:ln>
                  <a:noFill/>
                </a:ln>
                <a:solidFill>
                  <a:srgbClr val="FFFFFF"/>
                </a:solidFill>
                <a:effectLst/>
                <a:uLnTx/>
                <a:uFillTx/>
                <a:latin typeface="Coptic1" pitchFamily="2" charset="0"/>
                <a:cs typeface="Arial" charset="0"/>
              </a:rPr>
              <a:t>rictoc</a:t>
            </a:r>
            <a:r>
              <a:rPr kumimoji="0" lang="en-US" sz="2400" i="0" u="none" strike="noStrike" kern="1200" cap="none" spc="0" normalizeH="0" baseline="0" noProof="0" dirty="0">
                <a:ln>
                  <a:noFill/>
                </a:ln>
                <a:solidFill>
                  <a:srgbClr val="FFFFFF"/>
                </a:solidFill>
                <a:effectLst/>
                <a:uLnTx/>
                <a:uFillTx/>
                <a:latin typeface="Coptic1" pitchFamily="2" charset="0"/>
                <a:cs typeface="Arial" charset="0"/>
              </a:rPr>
              <a:t> </a:t>
            </a:r>
            <a:r>
              <a:rPr kumimoji="0" lang="en-US" sz="2400" i="0" u="none" strike="noStrike" kern="1200" cap="none" spc="0" normalizeH="0" baseline="0" noProof="0" dirty="0" err="1">
                <a:ln>
                  <a:noFill/>
                </a:ln>
                <a:solidFill>
                  <a:srgbClr val="FFFFFF"/>
                </a:solidFill>
                <a:effectLst/>
                <a:uLnTx/>
                <a:uFillTx/>
                <a:latin typeface="Coptic1" pitchFamily="2" charset="0"/>
                <a:cs typeface="Arial" charset="0"/>
              </a:rPr>
              <a:t>a~nect</a:t>
            </a:r>
            <a:r>
              <a:rPr kumimoji="0" lang="en-US" sz="2400" i="0" u="none" strike="noStrike" kern="1200" cap="none" spc="0" normalizeH="0" baseline="0" noProof="0" dirty="0">
                <a:ln>
                  <a:noFill/>
                </a:ln>
                <a:solidFill>
                  <a:srgbClr val="FFFFFF"/>
                </a:solidFill>
                <a:effectLst/>
                <a:uLnTx/>
                <a:uFillTx/>
                <a:latin typeface="Coptic1" pitchFamily="2" charset="0"/>
                <a:cs typeface="Arial" charset="0"/>
              </a:rPr>
              <a:t>/</a:t>
            </a:r>
            <a:r>
              <a:rPr kumimoji="0" lang="en-US" sz="3600" i="0" u="none" strike="noStrike" kern="1200" cap="none" spc="0" normalizeH="0" baseline="0" noProof="0" dirty="0">
                <a:ln>
                  <a:noFill/>
                </a:ln>
                <a:solidFill>
                  <a:srgbClr val="FFFFFF"/>
                </a:solidFill>
                <a:effectLst/>
                <a:uLnTx/>
                <a:uFillTx/>
                <a:latin typeface="Coptic1" pitchFamily="2" charset="0"/>
                <a:cs typeface="Arial" charset="0"/>
              </a:rPr>
              <a:t> </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800" i="0" u="none" strike="noStrike" kern="1200" cap="none" spc="0" normalizeH="0" baseline="0" noProof="0" dirty="0">
                <a:ln>
                  <a:noFill/>
                </a:ln>
                <a:solidFill>
                  <a:srgbClr val="FFFFFF"/>
                </a:solidFill>
                <a:effectLst/>
                <a:uLnTx/>
                <a:uFillTx/>
                <a:latin typeface="Arial" charset="0"/>
                <a:ea typeface="+mn-ea"/>
                <a:cs typeface="Arial" charset="0"/>
              </a:rPr>
              <a:t> عيد القيامة</a:t>
            </a:r>
            <a:endParaRPr kumimoji="0" lang="en-US" sz="28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Action Button: Custom 6">
            <a:hlinkClick r:id="rId6"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4">
            <a:hlinkClick r:id="rId7" action="ppaction://hlinksldjump" highlightClick="1"/>
          </p:cNvPr>
          <p:cNvSpPr>
            <a:spLocks noChangeArrowheads="1"/>
          </p:cNvSpPr>
          <p:nvPr/>
        </p:nvSpPr>
        <p:spPr bwMode="auto">
          <a:xfrm>
            <a:off x="3127443" y="832835"/>
            <a:ext cx="2895600" cy="1135137"/>
          </a:xfrm>
          <a:prstGeom prst="actionButtonBlank">
            <a:avLst/>
          </a:prstGeom>
          <a:solidFill>
            <a:srgbClr val="800000"/>
          </a:solidFill>
          <a:ln w="38100" cmpd="thickThin">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90000"/>
              </a:lnSpc>
              <a:spcBef>
                <a:spcPct val="0"/>
              </a:spcBef>
              <a:spcAft>
                <a:spcPct val="0"/>
              </a:spcAft>
              <a:buClrTx/>
              <a:buSzTx/>
              <a:buFontTx/>
              <a:buNone/>
              <a:tabLst/>
              <a:defRPr/>
            </a:pPr>
            <a:endParaRPr kumimoji="0" lang="en-US" sz="20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en-US" sz="2000" i="0" u="none" strike="noStrike" kern="1200" cap="none" spc="0" normalizeH="0" baseline="0" noProof="0" dirty="0" err="1">
                <a:ln>
                  <a:noFill/>
                </a:ln>
                <a:solidFill>
                  <a:srgbClr val="FFFFFF"/>
                </a:solidFill>
                <a:effectLst/>
                <a:uLnTx/>
                <a:uFillTx/>
                <a:latin typeface="Arial" charset="0"/>
                <a:ea typeface="+mn-ea"/>
                <a:cs typeface="Arial" charset="0"/>
              </a:rPr>
              <a:t>Salut</a:t>
            </a:r>
            <a:r>
              <a:rPr kumimoji="0" lang="en-US" sz="2000" i="0" u="none" strike="noStrike" kern="1200" cap="none" spc="0" normalizeH="0" baseline="0" noProof="0" dirty="0">
                <a:ln>
                  <a:noFill/>
                </a:ln>
                <a:solidFill>
                  <a:srgbClr val="FFFFFF"/>
                </a:solidFill>
                <a:effectLst/>
                <a:uLnTx/>
                <a:uFillTx/>
                <a:latin typeface="Arial" charset="0"/>
                <a:ea typeface="+mn-ea"/>
                <a:cs typeface="Arial" charset="0"/>
              </a:rPr>
              <a:t> à Marie la </a:t>
            </a:r>
            <a:r>
              <a:rPr kumimoji="0" lang="en-US" sz="2000" i="0" u="none" strike="noStrike" kern="1200" cap="none" spc="0" normalizeH="0" baseline="0" noProof="0" dirty="0" err="1">
                <a:ln>
                  <a:noFill/>
                </a:ln>
                <a:solidFill>
                  <a:srgbClr val="FFFFFF"/>
                </a:solidFill>
                <a:effectLst/>
                <a:uLnTx/>
                <a:uFillTx/>
                <a:latin typeface="Arial" charset="0"/>
                <a:ea typeface="+mn-ea"/>
                <a:cs typeface="Arial" charset="0"/>
              </a:rPr>
              <a:t>Reine</a:t>
            </a:r>
            <a:endParaRPr kumimoji="0" lang="en-US" sz="20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en-US" sz="2400" i="0" u="none" strike="noStrike" kern="1200" cap="none" spc="0" normalizeH="0" baseline="0" noProof="0" dirty="0">
                <a:ln>
                  <a:noFill/>
                </a:ln>
                <a:solidFill>
                  <a:srgbClr val="FFFFFF"/>
                </a:solidFill>
                <a:effectLst/>
                <a:uLnTx/>
                <a:uFillTx/>
                <a:latin typeface="Coptic1" pitchFamily="2" charset="0"/>
                <a:cs typeface="Arial" charset="0"/>
              </a:rPr>
              <a:t>&lt;ere Maria</a:t>
            </a:r>
          </a:p>
          <a:p>
            <a:pPr marL="0" marR="0" lvl="0" indent="0" algn="ctr" defTabSz="914400" rtl="1" eaLnBrk="1" fontAlgn="base" latinLnBrk="0" hangingPunct="1">
              <a:lnSpc>
                <a:spcPct val="90000"/>
              </a:lnSpc>
              <a:spcBef>
                <a:spcPct val="0"/>
              </a:spcBef>
              <a:spcAft>
                <a:spcPct val="0"/>
              </a:spcAft>
              <a:buClrTx/>
              <a:buSzTx/>
              <a:buFontTx/>
              <a:buNone/>
              <a:tabLst/>
              <a:defRPr/>
            </a:pPr>
            <a:endParaRPr kumimoji="0" lang="en-US" sz="2000" i="0" u="none" strike="noStrike" kern="1200" cap="none" spc="0" normalizeH="0" baseline="0" noProof="0" dirty="0">
              <a:ln>
                <a:noFill/>
              </a:ln>
              <a:solidFill>
                <a:srgbClr val="FFFFFF"/>
              </a:solidFill>
              <a:effectLst/>
              <a:uLnTx/>
              <a:uFillTx/>
              <a:latin typeface="CS Avva Shenouda" pitchFamily="34" charset="0"/>
              <a:ea typeface="+mn-ea"/>
              <a:cs typeface="Arial" charset="0"/>
            </a:endParaRPr>
          </a:p>
        </p:txBody>
      </p:sp>
      <p:sp>
        <p:nvSpPr>
          <p:cNvPr id="9" name="AutoShape 4">
            <a:hlinkClick r:id="rId8" action="ppaction://hlinksldjump" highlightClick="1"/>
            <a:extLst>
              <a:ext uri="{FF2B5EF4-FFF2-40B4-BE49-F238E27FC236}">
                <a16:creationId xmlns:a16="http://schemas.microsoft.com/office/drawing/2014/main" id="{0F4C672E-E0AA-4EAE-BFEB-52BAAED8308C}"/>
              </a:ext>
            </a:extLst>
          </p:cNvPr>
          <p:cNvSpPr>
            <a:spLocks noChangeArrowheads="1"/>
          </p:cNvSpPr>
          <p:nvPr/>
        </p:nvSpPr>
        <p:spPr bwMode="auto">
          <a:xfrm>
            <a:off x="110183" y="2113890"/>
            <a:ext cx="2895600" cy="1143264"/>
          </a:xfrm>
          <a:prstGeom prst="actionButtonBlank">
            <a:avLst/>
          </a:prstGeom>
          <a:solidFill>
            <a:srgbClr val="800000"/>
          </a:solidFill>
          <a:ln w="381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2000" i="0" u="none" strike="noStrike" kern="1200" cap="none" spc="0" normalizeH="0" baseline="0" noProof="0" dirty="0">
                <a:ln>
                  <a:noFill/>
                </a:ln>
                <a:solidFill>
                  <a:srgbClr val="FFFFFF"/>
                </a:solidFill>
                <a:effectLst/>
                <a:uLnTx/>
                <a:uFillTx/>
                <a:latin typeface="Arial" charset="0"/>
                <a:ea typeface="+mn-ea"/>
                <a:cs typeface="Arial" charset="0"/>
              </a:rPr>
              <a:t>Entrée de l’Evêque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2400" i="0" u="none" strike="noStrike" kern="1200" cap="none" spc="0" normalizeH="0" baseline="0" noProof="0" dirty="0" err="1">
                <a:ln>
                  <a:noFill/>
                </a:ln>
                <a:solidFill>
                  <a:srgbClr val="FFFFFF"/>
                </a:solidFill>
                <a:effectLst/>
                <a:uLnTx/>
                <a:uFillTx/>
                <a:latin typeface="Coptic1" pitchFamily="2" charset="0"/>
                <a:ea typeface="+mn-ea"/>
                <a:cs typeface="Arial" charset="0"/>
              </a:rPr>
              <a:t>K~c~marwout</a:t>
            </a:r>
            <a:r>
              <a:rPr kumimoji="0" lang="en-US" sz="2400"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ar-EG" sz="24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4">
            <a:hlinkClick r:id="rId9" action="ppaction://hlinksldjump" highlightClick="1"/>
            <a:extLst>
              <a:ext uri="{FF2B5EF4-FFF2-40B4-BE49-F238E27FC236}">
                <a16:creationId xmlns:a16="http://schemas.microsoft.com/office/drawing/2014/main" id="{11272A3A-E38B-474E-8B9F-BBD658C2835F}"/>
              </a:ext>
            </a:extLst>
          </p:cNvPr>
          <p:cNvSpPr>
            <a:spLocks noChangeArrowheads="1"/>
          </p:cNvSpPr>
          <p:nvPr/>
        </p:nvSpPr>
        <p:spPr bwMode="auto">
          <a:xfrm>
            <a:off x="3124200" y="3423656"/>
            <a:ext cx="2895600" cy="624050"/>
          </a:xfrm>
          <a:prstGeom prst="actionButtonBlank">
            <a:avLst/>
          </a:prstGeom>
          <a:solidFill>
            <a:srgbClr val="800000"/>
          </a:solidFill>
          <a:ln w="381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2400" i="0" u="none" strike="noStrike" kern="1200" cap="none" spc="0" normalizeH="0" baseline="0" noProof="0" dirty="0">
                <a:ln>
                  <a:noFill/>
                </a:ln>
                <a:solidFill>
                  <a:srgbClr val="FFFFFF"/>
                </a:solidFill>
                <a:effectLst/>
                <a:uLnTx/>
                <a:uFillTx/>
                <a:latin typeface="Coptic1" pitchFamily="2" charset="0"/>
                <a:ea typeface="+mn-ea"/>
                <a:cs typeface="Arial" charset="0"/>
              </a:rPr>
              <a:t>A </a:t>
            </a:r>
            <a:r>
              <a:rPr kumimoji="0" lang="en-US" sz="2400" i="0" u="none" strike="noStrike" kern="1200" cap="none" spc="0" normalizeH="0" baseline="0" noProof="0" dirty="0" err="1">
                <a:ln>
                  <a:noFill/>
                </a:ln>
                <a:solidFill>
                  <a:srgbClr val="FFFFFF"/>
                </a:solidFill>
                <a:effectLst/>
                <a:uLnTx/>
                <a:uFillTx/>
                <a:latin typeface="Coptic1" pitchFamily="2" charset="0"/>
                <a:ea typeface="+mn-ea"/>
                <a:cs typeface="Arial" charset="0"/>
              </a:rPr>
              <a:t>pinau</a:t>
            </a:r>
            <a:r>
              <a:rPr kumimoji="0" lang="en-US" sz="240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2400" i="0" u="none" strike="noStrike" kern="1200" cap="none" spc="0" normalizeH="0" baseline="0" noProof="0" dirty="0" err="1">
                <a:ln>
                  <a:noFill/>
                </a:ln>
                <a:solidFill>
                  <a:srgbClr val="FFFFFF"/>
                </a:solidFill>
                <a:effectLst/>
                <a:uLnTx/>
                <a:uFillTx/>
                <a:latin typeface="Coptic1" pitchFamily="2" charset="0"/>
                <a:ea typeface="+mn-ea"/>
                <a:cs typeface="Arial" charset="0"/>
              </a:rPr>
              <a:t>sopi</a:t>
            </a:r>
            <a:endParaRPr kumimoji="0" lang="ar-EG" sz="240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1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03880" name="Group 40"/>
          <p:cNvGraphicFramePr>
            <a:graphicFrameLocks noGrp="1"/>
          </p:cNvGraphicFramePr>
          <p:nvPr/>
        </p:nvGraphicFramePr>
        <p:xfrm>
          <a:off x="76200" y="552213"/>
          <a:ext cx="8991600" cy="4343400"/>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30452">
                <a:tc>
                  <a:txBody>
                    <a:bodyPr/>
                    <a:lstStyle/>
                    <a:p>
                      <a:r>
                        <a:rPr lang="fr-FR" sz="2400" b="0" i="0" u="none" strike="noStrike" kern="1200" baseline="0" dirty="0">
                          <a:solidFill>
                            <a:schemeClr val="tx1"/>
                          </a:solidFill>
                          <a:latin typeface="+mn-lt"/>
                          <a:ea typeface="+mn-ea"/>
                          <a:cs typeface="+mn-cs"/>
                        </a:rPr>
                        <a:t>Notre saint père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Paul,</a:t>
                      </a:r>
                    </a:p>
                    <a:p>
                      <a:r>
                        <a:rPr lang="fr-FR" sz="2400" b="0" i="0" u="none" strike="noStrike" kern="1200" baseline="0" dirty="0">
                          <a:solidFill>
                            <a:schemeClr val="tx1"/>
                          </a:solidFill>
                          <a:latin typeface="+mn-lt"/>
                          <a:ea typeface="+mn-ea"/>
                          <a:cs typeface="+mn-cs"/>
                        </a:rPr>
                        <a:t>devint le premier dans le</a:t>
                      </a:r>
                    </a:p>
                    <a:p>
                      <a:r>
                        <a:rPr lang="fr-FR" sz="2400" b="0" i="0" u="none" strike="noStrike" kern="1200" baseline="0" dirty="0">
                          <a:solidFill>
                            <a:schemeClr val="tx1"/>
                          </a:solidFill>
                          <a:latin typeface="+mn-lt"/>
                          <a:ea typeface="+mn-ea"/>
                          <a:cs typeface="+mn-cs"/>
                        </a:rPr>
                        <a:t>désert, et devint ascète</a:t>
                      </a:r>
                    </a:p>
                    <a:p>
                      <a:r>
                        <a:rPr lang="fr-FR" sz="2400" b="0" i="0" u="none" strike="noStrike" kern="1200" baseline="0" dirty="0">
                          <a:solidFill>
                            <a:schemeClr val="tx1"/>
                          </a:solidFill>
                          <a:latin typeface="+mn-lt"/>
                          <a:ea typeface="+mn-ea"/>
                          <a:cs typeface="+mn-cs"/>
                        </a:rPr>
                        <a:t>sans cesse, jour et nuit.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أبونا القديس أنبا بولا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صار أولا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البرية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وتنسك بغير انقطاع</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نهاراً وليلاً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n~houit</a:t>
                      </a:r>
                      <a:r>
                        <a:rPr kumimoji="0" lang="en-US" sz="3600" b="0" i="0" u="none" strike="noStrike" cap="none" normalizeH="0" baseline="0" dirty="0">
                          <a:ln>
                            <a:noFill/>
                          </a:ln>
                          <a:solidFill>
                            <a:srgbClr val="FFFF00"/>
                          </a:solidFill>
                          <a:effectLst/>
                          <a:latin typeface="Coptic1" pitchFamily="2" charset="0"/>
                          <a:cs typeface="Arial" charset="0"/>
                        </a:rPr>
                        <a:t> hi </a:t>
                      </a:r>
                      <a:r>
                        <a:rPr kumimoji="0" lang="en-US" sz="3600" b="0" i="0" u="none" strike="noStrike" cap="none" normalizeH="0" baseline="0" dirty="0" err="1">
                          <a:ln>
                            <a:noFill/>
                          </a:ln>
                          <a:solidFill>
                            <a:srgbClr val="FFFF00"/>
                          </a:solidFill>
                          <a:effectLst/>
                          <a:latin typeface="Coptic1" pitchFamily="2" charset="0"/>
                          <a:cs typeface="Arial" charset="0"/>
                        </a:rPr>
                        <a:t>p~safe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aferackihn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oumetaymounk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pie~jwrh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603867" name="Group 27"/>
          <p:cNvGraphicFramePr>
            <a:graphicFrameLocks noGrp="1"/>
          </p:cNvGraphicFramePr>
          <p:nvPr/>
        </p:nvGraphicFramePr>
        <p:xfrm>
          <a:off x="876300" y="38100"/>
          <a:ext cx="7391400" cy="381000"/>
        </p:xfrm>
        <a:graphic>
          <a:graphicData uri="http://schemas.openxmlformats.org/drawingml/2006/table">
            <a:tbl>
              <a:tblPr>
                <a:tableStyleId>{2D5ABB26-0587-4C30-8999-92F81FD0307C}</a:tableStyleId>
              </a:tblPr>
              <a:tblGrid>
                <a:gridCol w="7391400">
                  <a:extLst>
                    <a:ext uri="{9D8B030D-6E8A-4147-A177-3AD203B41FA5}">
                      <a16:colId xmlns:a16="http://schemas.microsoft.com/office/drawing/2014/main" val="20000"/>
                    </a:ext>
                  </a:extLst>
                </a:gridCol>
              </a:tblGrid>
              <a:tr h="3810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Paul - </a:t>
                      </a: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أنبا بولا</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7C5DC8EB-D8B3-4521-B2C5-4F9DCF182D56}"/>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779973983"/>
      </p:ext>
    </p:extLst>
  </p:cSld>
  <p:clrMapOvr>
    <a:masterClrMapping/>
  </p:clrMapOvr>
  <p:transition/>
</p:sld>
</file>

<file path=ppt/slides/slide1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05914" name="Group 26"/>
          <p:cNvGraphicFramePr>
            <a:graphicFrameLocks noGrp="1"/>
          </p:cNvGraphicFramePr>
          <p:nvPr/>
        </p:nvGraphicFramePr>
        <p:xfrm>
          <a:off x="76200" y="114301"/>
          <a:ext cx="8991600" cy="419709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08760">
                <a:tc>
                  <a:txBody>
                    <a:bodyPr/>
                    <a:lstStyle/>
                    <a:p>
                      <a:r>
                        <a:rPr lang="fr-FR" sz="2400" b="0" i="0" u="none" strike="noStrike" kern="1200" baseline="0" dirty="0">
                          <a:solidFill>
                            <a:schemeClr val="tx1"/>
                          </a:solidFill>
                          <a:latin typeface="+mn-lt"/>
                          <a:ea typeface="+mn-ea"/>
                          <a:cs typeface="+mn-cs"/>
                        </a:rPr>
                        <a:t>Il combattit dans l’arène</a:t>
                      </a:r>
                    </a:p>
                    <a:p>
                      <a:r>
                        <a:rPr lang="fr-FR" sz="2400" b="0" i="0" u="none" strike="noStrike" kern="1200" baseline="0" dirty="0">
                          <a:solidFill>
                            <a:schemeClr val="tx1"/>
                          </a:solidFill>
                          <a:latin typeface="+mn-lt"/>
                          <a:ea typeface="+mn-ea"/>
                          <a:cs typeface="+mn-cs"/>
                        </a:rPr>
                        <a:t>de l’adoration, et reçut la</a:t>
                      </a:r>
                    </a:p>
                    <a:p>
                      <a:r>
                        <a:rPr lang="fr-FR" sz="2400" b="0" i="0" u="none" strike="noStrike" kern="1200" baseline="0" dirty="0">
                          <a:solidFill>
                            <a:schemeClr val="tx1"/>
                          </a:solidFill>
                          <a:latin typeface="+mn-lt"/>
                          <a:ea typeface="+mn-ea"/>
                          <a:cs typeface="+mn-cs"/>
                        </a:rPr>
                        <a:t>récompense de la victoire,</a:t>
                      </a:r>
                    </a:p>
                    <a:p>
                      <a:r>
                        <a:rPr lang="fr-FR" sz="2400" b="0" i="0" u="none" strike="noStrike" kern="1200" baseline="0" dirty="0">
                          <a:solidFill>
                            <a:schemeClr val="tx1"/>
                          </a:solidFill>
                          <a:latin typeface="+mn-lt"/>
                          <a:ea typeface="+mn-ea"/>
                          <a:cs typeface="+mn-cs"/>
                        </a:rPr>
                        <a:t>par la force du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وجاهد </a:t>
                      </a:r>
                      <a:r>
                        <a:rPr kumimoji="0" lang="ar-SA" sz="2400" b="0" i="0" u="none" strike="noStrike" cap="none" normalizeH="0" baseline="0" dirty="0" err="1">
                          <a:ln>
                            <a:noFill/>
                          </a:ln>
                          <a:solidFill>
                            <a:schemeClr val="tx1"/>
                          </a:solidFill>
                          <a:effectLst/>
                          <a:latin typeface="Arial" charset="0"/>
                          <a:cs typeface="Arial" charset="0"/>
                        </a:rPr>
                        <a:t>فى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ميدان العبادة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ونال جائزة الغلبة ب</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قوة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pictadion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meteuceb</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m~pibai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pi[</a:t>
                      </a:r>
                      <a:r>
                        <a:rPr kumimoji="0" lang="en-US" sz="3600" b="0" i="0" u="none" strike="noStrike" cap="none" normalizeH="0" baseline="0" dirty="0" err="1">
                          <a:ln>
                            <a:noFill/>
                          </a:ln>
                          <a:solidFill>
                            <a:srgbClr val="FFFF00"/>
                          </a:solidFill>
                          <a:effectLst/>
                          <a:latin typeface="Coptic1" pitchFamily="2" charset="0"/>
                          <a:cs typeface="Arial" charset="0"/>
                        </a:rPr>
                        <a:t>ro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assis, table, brun, pose&#10;&#10;Description générée automatiquement">
            <a:extLst>
              <a:ext uri="{FF2B5EF4-FFF2-40B4-BE49-F238E27FC236}">
                <a16:creationId xmlns:a16="http://schemas.microsoft.com/office/drawing/2014/main" id="{253E976E-366F-4B6D-B9AC-9169597C43D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57390" y="2348014"/>
            <a:ext cx="1686610" cy="2795486"/>
          </a:xfrm>
          <a:prstGeom prst="rect">
            <a:avLst/>
          </a:prstGeom>
        </p:spPr>
      </p:pic>
    </p:spTree>
    <p:extLst>
      <p:ext uri="{BB962C8B-B14F-4D97-AF65-F5344CB8AC3E}">
        <p14:creationId xmlns:p14="http://schemas.microsoft.com/office/powerpoint/2010/main" val="3666362081"/>
      </p:ext>
    </p:extLst>
  </p:cSld>
  <p:clrMapOvr>
    <a:masterClrMapping/>
  </p:clrMapOvr>
  <p:transition/>
</p:sld>
</file>

<file path=ppt/slides/slide1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07960" name="Group 24"/>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Proclamant et disant,</a:t>
                      </a:r>
                    </a:p>
                    <a:p>
                      <a:r>
                        <a:rPr lang="fr-FR" sz="2400" b="0" i="0" u="none" strike="noStrike" kern="1200" baseline="0" dirty="0">
                          <a:solidFill>
                            <a:schemeClr val="tx1"/>
                          </a:solidFill>
                          <a:latin typeface="+mn-lt"/>
                          <a:ea typeface="+mn-ea"/>
                          <a:cs typeface="+mn-cs"/>
                        </a:rPr>
                        <a:t>comme Paul le sage,</a:t>
                      </a:r>
                    </a:p>
                    <a:p>
                      <a:r>
                        <a:rPr lang="fr-FR" sz="2400" b="0" i="0" u="none" strike="noStrike" kern="1200" baseline="0" dirty="0">
                          <a:solidFill>
                            <a:schemeClr val="tx1"/>
                          </a:solidFill>
                          <a:latin typeface="+mn-lt"/>
                          <a:ea typeface="+mn-ea"/>
                          <a:cs typeface="+mn-cs"/>
                        </a:rPr>
                        <a:t>devant notre grand père</a:t>
                      </a:r>
                    </a:p>
                    <a:p>
                      <a:r>
                        <a:rPr lang="fr-FR" sz="2400" b="0" i="0" u="none" strike="noStrike" kern="1200" baseline="0" dirty="0">
                          <a:solidFill>
                            <a:schemeClr val="tx1"/>
                          </a:solidFill>
                          <a:latin typeface="+mn-lt"/>
                          <a:ea typeface="+mn-ea"/>
                          <a:cs typeface="+mn-cs"/>
                        </a:rPr>
                        <a:t>saint Antoine le juste.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صارخاً قائلاً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مثل بولس الحكيم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أمام أبينا البار العظيم القديس أنطونيوس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m~picovoc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m~pem~yo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Antwnioc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assis, table, brun, pose&#10;&#10;Description générée automatiquement">
            <a:extLst>
              <a:ext uri="{FF2B5EF4-FFF2-40B4-BE49-F238E27FC236}">
                <a16:creationId xmlns:a16="http://schemas.microsoft.com/office/drawing/2014/main" id="{E5A66D27-1B28-487C-9E1F-2FA28DF50CD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83854" y="2889114"/>
            <a:ext cx="1360146" cy="2254385"/>
          </a:xfrm>
          <a:prstGeom prst="rect">
            <a:avLst/>
          </a:prstGeom>
        </p:spPr>
      </p:pic>
    </p:spTree>
    <p:extLst>
      <p:ext uri="{BB962C8B-B14F-4D97-AF65-F5344CB8AC3E}">
        <p14:creationId xmlns:p14="http://schemas.microsoft.com/office/powerpoint/2010/main" val="1269597906"/>
      </p:ext>
    </p:extLst>
  </p:cSld>
  <p:clrMapOvr>
    <a:masterClrMapping/>
  </p:clrMapOvr>
  <p:transition/>
</p:sld>
</file>

<file path=ppt/slides/slide1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10009" name="Group 25"/>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J’ai combattit le bon</a:t>
                      </a:r>
                    </a:p>
                    <a:p>
                      <a:r>
                        <a:rPr lang="fr-FR" sz="2400" b="0" i="0" u="none" strike="noStrike" kern="1200" baseline="0" dirty="0">
                          <a:solidFill>
                            <a:schemeClr val="tx1"/>
                          </a:solidFill>
                          <a:latin typeface="+mn-lt"/>
                          <a:ea typeface="+mn-ea"/>
                          <a:cs typeface="+mn-cs"/>
                        </a:rPr>
                        <a:t>combat, achevé ma course,</a:t>
                      </a:r>
                    </a:p>
                    <a:p>
                      <a:r>
                        <a:rPr lang="fr-FR" sz="2400" b="0" i="0" u="none" strike="noStrike" kern="1200" baseline="0" dirty="0">
                          <a:solidFill>
                            <a:schemeClr val="tx1"/>
                          </a:solidFill>
                          <a:latin typeface="+mn-lt"/>
                          <a:ea typeface="+mn-ea"/>
                          <a:cs typeface="+mn-cs"/>
                        </a:rPr>
                        <a:t>et gardé la foi.</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قد جاهدت</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الجهاد الحسن.</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وأكملت </a:t>
                      </a:r>
                      <a:r>
                        <a:rPr kumimoji="0" lang="ar-SA" sz="2400" b="0" i="0" u="none" strike="noStrike" cap="none" normalizeH="0" baseline="0" dirty="0" err="1">
                          <a:ln>
                            <a:noFill/>
                          </a:ln>
                          <a:solidFill>
                            <a:schemeClr val="tx1"/>
                          </a:solidFill>
                          <a:effectLst/>
                          <a:latin typeface="Arial" charset="0"/>
                          <a:cs typeface="Arial" charset="0"/>
                        </a:rPr>
                        <a:t>السعى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وحفظت الايمان.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pia~gwn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eynanef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aieragwnizecye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pid~romoc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aijokf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aia~ref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assis, table, brun, pose&#10;&#10;Description générée automatiquement">
            <a:extLst>
              <a:ext uri="{FF2B5EF4-FFF2-40B4-BE49-F238E27FC236}">
                <a16:creationId xmlns:a16="http://schemas.microsoft.com/office/drawing/2014/main" id="{97955F44-82D1-4054-9B9A-736FC8FC91E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57390" y="2348014"/>
            <a:ext cx="1686610" cy="2795486"/>
          </a:xfrm>
          <a:prstGeom prst="rect">
            <a:avLst/>
          </a:prstGeom>
        </p:spPr>
      </p:pic>
    </p:spTree>
    <p:extLst>
      <p:ext uri="{BB962C8B-B14F-4D97-AF65-F5344CB8AC3E}">
        <p14:creationId xmlns:p14="http://schemas.microsoft.com/office/powerpoint/2010/main" val="2079187004"/>
      </p:ext>
    </p:extLst>
  </p:cSld>
  <p:clrMapOvr>
    <a:masterClrMapping/>
  </p:clrMapOvr>
  <p:transition/>
</p:sld>
</file>

<file path=ppt/slides/slide1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12060" name="Group 28"/>
          <p:cNvGraphicFramePr>
            <a:graphicFrameLocks noGrp="1"/>
          </p:cNvGraphicFramePr>
          <p:nvPr/>
        </p:nvGraphicFramePr>
        <p:xfrm>
          <a:off x="76200" y="114301"/>
          <a:ext cx="8991600" cy="419709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Désormais la couronne de</a:t>
                      </a:r>
                    </a:p>
                    <a:p>
                      <a:r>
                        <a:rPr lang="fr-FR" sz="2400" b="0" i="0" u="none" strike="noStrike" kern="1200" baseline="0" dirty="0">
                          <a:solidFill>
                            <a:schemeClr val="tx1"/>
                          </a:solidFill>
                          <a:latin typeface="+mn-lt"/>
                          <a:ea typeface="+mn-ea"/>
                          <a:cs typeface="+mn-cs"/>
                        </a:rPr>
                        <a:t>justice m’est réservée, celle</a:t>
                      </a:r>
                    </a:p>
                    <a:p>
                      <a:r>
                        <a:rPr lang="fr-FR" sz="2400" b="0" i="0" u="none" strike="noStrike" kern="1200" baseline="0" dirty="0">
                          <a:solidFill>
                            <a:schemeClr val="tx1"/>
                          </a:solidFill>
                          <a:latin typeface="+mn-lt"/>
                          <a:ea typeface="+mn-ea"/>
                          <a:cs typeface="+mn-cs"/>
                        </a:rPr>
                        <a:t>que me donnera le</a:t>
                      </a:r>
                    </a:p>
                    <a:p>
                      <a:r>
                        <a:rPr lang="fr-FR" sz="2400" b="0" i="0" u="none" strike="noStrike" kern="1200" baseline="0" dirty="0">
                          <a:solidFill>
                            <a:schemeClr val="tx1"/>
                          </a:solidFill>
                          <a:latin typeface="+mn-lt"/>
                          <a:ea typeface="+mn-ea"/>
                          <a:cs typeface="+mn-cs"/>
                        </a:rPr>
                        <a:t>Seigneur en ce jour.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وأيضاً وضع </a:t>
                      </a:r>
                      <a:r>
                        <a:rPr kumimoji="0" lang="ar-SA" sz="2400" b="0" i="0" u="none" strike="noStrike" cap="none" normalizeH="0" baseline="0" dirty="0" err="1">
                          <a:ln>
                            <a:noFill/>
                          </a:ln>
                          <a:solidFill>
                            <a:schemeClr val="tx1"/>
                          </a:solidFill>
                          <a:effectLst/>
                          <a:latin typeface="Arial" charset="0"/>
                          <a:cs typeface="Arial" charset="0"/>
                        </a:rPr>
                        <a:t>لى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اكليل البر هذا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يعطيه </a:t>
                      </a:r>
                      <a:r>
                        <a:rPr kumimoji="0" lang="ar-SA" sz="2400" b="0" i="0" u="none" strike="noStrike" cap="none" normalizeH="0" baseline="0" dirty="0" err="1">
                          <a:ln>
                            <a:noFill/>
                          </a:ln>
                          <a:solidFill>
                            <a:schemeClr val="tx1"/>
                          </a:solidFill>
                          <a:effectLst/>
                          <a:latin typeface="Arial" charset="0"/>
                          <a:cs typeface="Arial" charset="0"/>
                        </a:rPr>
                        <a:t>لى</a:t>
                      </a:r>
                      <a:r>
                        <a:rPr kumimoji="0" lang="ar-SA" sz="2400" b="0" i="0" u="none" strike="noStrike" cap="none" normalizeH="0" baseline="0" dirty="0">
                          <a:ln>
                            <a:noFill/>
                          </a:ln>
                          <a:solidFill>
                            <a:schemeClr val="tx1"/>
                          </a:solidFill>
                          <a:effectLst/>
                          <a:latin typeface="Arial" charset="0"/>
                          <a:cs typeface="Arial" charset="0"/>
                        </a:rPr>
                        <a:t> الرب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ذلك اليوم.</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Palin f~,/ n/</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pi,~lom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dikeocun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a:t>
                      </a:r>
                      <a:r>
                        <a:rPr kumimoji="0" lang="en-US" sz="3600" b="0" i="0" u="none" strike="noStrike" cap="none" normalizeH="0" baseline="0" dirty="0">
                          <a:ln>
                            <a:noFill/>
                          </a:ln>
                          <a:solidFill>
                            <a:srgbClr val="FFFF00"/>
                          </a:solidFill>
                          <a:effectLst/>
                          <a:latin typeface="Coptic1" pitchFamily="2" charset="0"/>
                          <a:cs typeface="Arial" charset="0"/>
                        </a:rPr>
                        <a:t>/if n/</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assis, table, brun, pose&#10;&#10;Description générée automatiquement">
            <a:extLst>
              <a:ext uri="{FF2B5EF4-FFF2-40B4-BE49-F238E27FC236}">
                <a16:creationId xmlns:a16="http://schemas.microsoft.com/office/drawing/2014/main" id="{808B9155-4D39-42A1-9795-79DBB7E61F7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31486" y="2470826"/>
            <a:ext cx="1612513" cy="2672674"/>
          </a:xfrm>
          <a:prstGeom prst="rect">
            <a:avLst/>
          </a:prstGeom>
        </p:spPr>
      </p:pic>
    </p:spTree>
    <p:extLst>
      <p:ext uri="{BB962C8B-B14F-4D97-AF65-F5344CB8AC3E}">
        <p14:creationId xmlns:p14="http://schemas.microsoft.com/office/powerpoint/2010/main" val="392184008"/>
      </p:ext>
    </p:extLst>
  </p:cSld>
  <p:clrMapOvr>
    <a:masterClrMapping/>
  </p:clrMapOvr>
  <p:transition/>
</p:sld>
</file>

<file path=ppt/slides/slide1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14104" name="Group 24"/>
          <p:cNvGraphicFramePr>
            <a:graphicFrameLocks noGrp="1"/>
          </p:cNvGraphicFramePr>
          <p:nvPr/>
        </p:nvGraphicFramePr>
        <p:xfrm>
          <a:off x="76200" y="114301"/>
          <a:ext cx="8991600" cy="419709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Implore le Seigneur pour nous, le grand saint père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Paul, le Seigneur que</a:t>
                      </a:r>
                    </a:p>
                    <a:p>
                      <a:r>
                        <a:rPr lang="fr-FR" sz="2400" b="0" i="0" u="none" strike="noStrike" kern="1200" baseline="0" dirty="0">
                          <a:solidFill>
                            <a:schemeClr val="tx1"/>
                          </a:solidFill>
                          <a:latin typeface="+mn-lt"/>
                          <a:ea typeface="+mn-ea"/>
                          <a:cs typeface="+mn-cs"/>
                        </a:rPr>
                        <a:t>tu as aimé,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عنا أيها القديس العظيم أنبا بولا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الرب الذى احببته لكى 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etakmenritf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60561084-9CDC-4A89-84FC-FAD1C755C9C2}"/>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7E689796-51B4-415A-80E5-63328306F092}"/>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147134149"/>
      </p:ext>
    </p:extLst>
  </p:cSld>
  <p:clrMapOvr>
    <a:masterClrMapping/>
  </p:clrMapOvr>
  <p:transition/>
</p:sld>
</file>

<file path=ppt/slides/slide1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16165" name="Group 37"/>
          <p:cNvGraphicFramePr>
            <a:graphicFrameLocks noGrp="1"/>
          </p:cNvGraphicFramePr>
          <p:nvPr>
            <p:extLst>
              <p:ext uri="{D42A27DB-BD31-4B8C-83A1-F6EECF244321}">
                <p14:modId xmlns:p14="http://schemas.microsoft.com/office/powerpoint/2010/main" val="990234121"/>
              </p:ext>
            </p:extLst>
          </p:nvPr>
        </p:nvGraphicFramePr>
        <p:xfrm>
          <a:off x="76200" y="530130"/>
          <a:ext cx="8991600" cy="4160520"/>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85316">
                <a:tc>
                  <a:txBody>
                    <a:bodyPr/>
                    <a:lstStyle/>
                    <a:p>
                      <a:r>
                        <a:rPr lang="fr-FR" sz="2400" b="0" i="0" u="none" strike="noStrike" kern="1200" baseline="0" dirty="0">
                          <a:solidFill>
                            <a:schemeClr val="tx1"/>
                          </a:solidFill>
                          <a:latin typeface="+mn-lt"/>
                          <a:ea typeface="+mn-ea"/>
                          <a:cs typeface="+mn-cs"/>
                        </a:rPr>
                        <a:t>Salut,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Macaire le</a:t>
                      </a:r>
                    </a:p>
                    <a:p>
                      <a:r>
                        <a:rPr lang="fr-FR" sz="2400" b="0" i="0" u="none" strike="noStrike" kern="1200" baseline="0" dirty="0">
                          <a:solidFill>
                            <a:schemeClr val="tx1"/>
                          </a:solidFill>
                          <a:latin typeface="+mn-lt"/>
                          <a:ea typeface="+mn-ea"/>
                          <a:cs typeface="+mn-cs"/>
                        </a:rPr>
                        <a:t>Grand, lumière du</a:t>
                      </a:r>
                    </a:p>
                    <a:p>
                      <a:r>
                        <a:rPr lang="fr-FR" sz="2400" b="0" i="0" u="none" strike="noStrike" kern="1200" baseline="0" dirty="0">
                          <a:solidFill>
                            <a:schemeClr val="tx1"/>
                          </a:solidFill>
                          <a:latin typeface="+mn-lt"/>
                          <a:ea typeface="+mn-ea"/>
                          <a:cs typeface="+mn-cs"/>
                        </a:rPr>
                        <a:t>monachisme, devenu pour</a:t>
                      </a:r>
                    </a:p>
                    <a:p>
                      <a:r>
                        <a:rPr lang="fr-FR" sz="2400" b="0" i="0" u="none" strike="noStrike" kern="1200" baseline="0" dirty="0">
                          <a:solidFill>
                            <a:schemeClr val="tx1"/>
                          </a:solidFill>
                          <a:latin typeface="+mn-lt"/>
                          <a:ea typeface="+mn-ea"/>
                          <a:cs typeface="+mn-cs"/>
                        </a:rPr>
                        <a:t>nous candélabre d’or, plus</a:t>
                      </a:r>
                    </a:p>
                    <a:p>
                      <a:r>
                        <a:rPr lang="fr-FR" sz="2400" b="0" i="0" u="none" strike="noStrike" kern="1200" baseline="0" dirty="0">
                          <a:solidFill>
                            <a:schemeClr val="tx1"/>
                          </a:solidFill>
                          <a:latin typeface="+mn-lt"/>
                          <a:ea typeface="+mn-ea"/>
                          <a:cs typeface="+mn-cs"/>
                        </a:rPr>
                        <a:t>brillant que le soleil.</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للعظيم أنبا مقار مصباح الرهبنة الذى صار منارة ذهبية تُضئ أكثر من الشمس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Makari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bc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metmona,oc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n~oulu,nia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ecerlampin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e~hote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616142" name="Group 14"/>
          <p:cNvGraphicFramePr>
            <a:graphicFrameLocks noGrp="1"/>
          </p:cNvGraphicFramePr>
          <p:nvPr/>
        </p:nvGraphicFramePr>
        <p:xfrm>
          <a:off x="876300" y="26193"/>
          <a:ext cx="7391400" cy="373858"/>
        </p:xfrm>
        <a:graphic>
          <a:graphicData uri="http://schemas.openxmlformats.org/drawingml/2006/table">
            <a:tbl>
              <a:tblPr>
                <a:tableStyleId>{2D5ABB26-0587-4C30-8999-92F81FD0307C}</a:tableStyleId>
              </a:tblPr>
              <a:tblGrid>
                <a:gridCol w="7391400">
                  <a:extLst>
                    <a:ext uri="{9D8B030D-6E8A-4147-A177-3AD203B41FA5}">
                      <a16:colId xmlns:a16="http://schemas.microsoft.com/office/drawing/2014/main" val="20000"/>
                    </a:ext>
                  </a:extLst>
                </a:gridCol>
              </a:tblGrid>
              <a:tr h="37385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a:t>
                      </a:r>
                      <a:r>
                        <a:rPr kumimoji="0" lang="en-US" sz="1800" u="none" strike="noStrike" cap="none" normalizeH="0" baseline="0" dirty="0" err="1">
                          <a:ln>
                            <a:noFill/>
                          </a:ln>
                          <a:effectLst/>
                        </a:rPr>
                        <a:t>Macaire</a:t>
                      </a:r>
                      <a:r>
                        <a:rPr kumimoji="0" lang="en-US" sz="1800" u="none" strike="noStrike" cap="none" normalizeH="0" baseline="0" dirty="0">
                          <a:ln>
                            <a:noFill/>
                          </a:ln>
                          <a:effectLst/>
                        </a:rPr>
                        <a:t> le grand - </a:t>
                      </a: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أنبا مقار </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321DAE86-7727-4FDF-8E64-C6A6887A0790}"/>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027960001"/>
      </p:ext>
    </p:extLst>
  </p:cSld>
  <p:clrMapOvr>
    <a:masterClrMapping/>
  </p:clrMapOvr>
  <p:transition/>
</p:sld>
</file>

<file path=ppt/slides/slide1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18202" name="Group 26"/>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Car ton âme brille dans</a:t>
                      </a:r>
                    </a:p>
                    <a:p>
                      <a:r>
                        <a:rPr lang="fr-FR" sz="2400" b="0" i="0" u="none" strike="noStrike" kern="1200" baseline="0" dirty="0">
                          <a:solidFill>
                            <a:schemeClr val="tx1"/>
                          </a:solidFill>
                          <a:latin typeface="+mn-lt"/>
                          <a:ea typeface="+mn-ea"/>
                          <a:cs typeface="+mn-cs"/>
                        </a:rPr>
                        <a:t>la Jérusalem des cieux, et</a:t>
                      </a:r>
                    </a:p>
                    <a:p>
                      <a:r>
                        <a:rPr lang="fr-FR" sz="2400" b="0" i="0" u="none" strike="noStrike" kern="1200" baseline="0" dirty="0">
                          <a:solidFill>
                            <a:schemeClr val="tx1"/>
                          </a:solidFill>
                          <a:latin typeface="+mn-lt"/>
                          <a:ea typeface="+mn-ea"/>
                          <a:cs typeface="+mn-cs"/>
                        </a:rPr>
                        <a:t>ton corps resplendit dans</a:t>
                      </a:r>
                    </a:p>
                    <a:p>
                      <a:r>
                        <a:rPr lang="fr-FR" sz="2400" b="0" i="0" u="none" strike="noStrike" kern="1200" baseline="0" dirty="0">
                          <a:solidFill>
                            <a:schemeClr val="tx1"/>
                          </a:solidFill>
                          <a:latin typeface="+mn-lt"/>
                          <a:ea typeface="+mn-ea"/>
                          <a:cs typeface="+mn-cs"/>
                        </a:rPr>
                        <a:t>l’église qui t’est dédiée.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 نفسك مضيئة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أورشليم السمائية. وجسدك لامع</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0"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كنيستك.</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8366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C~erouwini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tek'u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Ieroucal</a:t>
                      </a:r>
                      <a:r>
                        <a:rPr kumimoji="0" lang="en-US" sz="3600" b="0" i="0" u="none" strike="noStrike" cap="none" normalizeH="0" baseline="0" dirty="0">
                          <a:ln>
                            <a:noFill/>
                          </a:ln>
                          <a:solidFill>
                            <a:srgbClr val="FFFF00"/>
                          </a:solidFill>
                          <a:effectLst/>
                          <a:latin typeface="Coptic1" pitchFamily="2" charset="0"/>
                          <a:cs typeface="Arial" charset="0"/>
                        </a:rPr>
                        <a:t>/m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f~]moue~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pekcwma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y/</a:t>
                      </a:r>
                      <a:r>
                        <a:rPr kumimoji="0" lang="en-US" sz="3600" b="0" i="0" u="none" strike="noStrike" cap="none" normalizeH="0" baseline="0" dirty="0" err="1">
                          <a:ln>
                            <a:noFill/>
                          </a:ln>
                          <a:solidFill>
                            <a:srgbClr val="FFFF00"/>
                          </a:solidFill>
                          <a:effectLst/>
                          <a:latin typeface="Coptic1" pitchFamily="2" charset="0"/>
                          <a:cs typeface="Arial" charset="0"/>
                        </a:rPr>
                        <a:t>eteywk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n~ekk~l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Coptic1" pitchFamily="2" charset="0"/>
                          <a:cs typeface="Arial" charset="0"/>
                        </a:rPr>
                        <a:t> </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homme, portant, regardant, avant&#10;&#10;Description générée automatiquement">
            <a:extLst>
              <a:ext uri="{FF2B5EF4-FFF2-40B4-BE49-F238E27FC236}">
                <a16:creationId xmlns:a16="http://schemas.microsoft.com/office/drawing/2014/main" id="{BC7025AE-B69C-4814-AFCF-98DDDCB3409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64152" y="2743200"/>
            <a:ext cx="1579848" cy="2400300"/>
          </a:xfrm>
          <a:prstGeom prst="rect">
            <a:avLst/>
          </a:prstGeom>
        </p:spPr>
      </p:pic>
    </p:spTree>
    <p:extLst>
      <p:ext uri="{BB962C8B-B14F-4D97-AF65-F5344CB8AC3E}">
        <p14:creationId xmlns:p14="http://schemas.microsoft.com/office/powerpoint/2010/main" val="413493590"/>
      </p:ext>
    </p:extLst>
  </p:cSld>
  <p:clrMapOvr>
    <a:masterClrMapping/>
  </p:clrMapOvr>
  <p:transition/>
</p:sld>
</file>

<file path=ppt/slides/slide1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20251" name="Group 27"/>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Oui, nous croyons que tu es avec nous, d’âme, de corps et d’esprit. Tu fais</a:t>
                      </a:r>
                    </a:p>
                    <a:p>
                      <a:r>
                        <a:rPr lang="fr-FR" sz="2400" b="0" i="0" u="none" strike="noStrike" kern="1200" baseline="0" dirty="0">
                          <a:solidFill>
                            <a:schemeClr val="tx1"/>
                          </a:solidFill>
                          <a:latin typeface="+mn-lt"/>
                          <a:ea typeface="+mn-ea"/>
                          <a:cs typeface="+mn-cs"/>
                        </a:rPr>
                        <a:t>notre consolation et l’épanouisse ment de nos âmes.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نعم نؤمن أنك كائن معنا نفساً وجسداً وروحاً. وصائر لنا معزياً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ومزيناً لنفوسنا.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tennah</a:t>
                      </a:r>
                      <a:r>
                        <a:rPr kumimoji="0" lang="en-US" sz="3600" b="0" i="0" u="none" strike="noStrike" cap="none" normalizeH="0" baseline="0" dirty="0">
                          <a:ln>
                            <a:noFill/>
                          </a:ln>
                          <a:solidFill>
                            <a:srgbClr val="FFFF00"/>
                          </a:solidFill>
                          <a:effectLst/>
                          <a:latin typeface="Coptic1" pitchFamily="2" charset="0"/>
                          <a:cs typeface="Arial" charset="0"/>
                        </a:rPr>
                        <a:t>] je k~,/ </a:t>
                      </a:r>
                      <a:r>
                        <a:rPr kumimoji="0" lang="en-US" sz="3600" b="0" i="0" u="none" strike="noStrike" cap="none" normalizeH="0" baseline="0" dirty="0" err="1">
                          <a:ln>
                            <a:noFill/>
                          </a:ln>
                          <a:solidFill>
                            <a:srgbClr val="FFFF00"/>
                          </a:solidFill>
                          <a:effectLst/>
                          <a:latin typeface="Coptic1" pitchFamily="2" charset="0"/>
                          <a:cs typeface="Arial" charset="0"/>
                        </a:rPr>
                        <a:t>neman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'u,/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cwma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p~neuma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k~sop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m~parakl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n~colcel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n~nen'u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homme, portant, regardant, avant&#10;&#10;Description générée automatiquement">
            <a:extLst>
              <a:ext uri="{FF2B5EF4-FFF2-40B4-BE49-F238E27FC236}">
                <a16:creationId xmlns:a16="http://schemas.microsoft.com/office/drawing/2014/main" id="{DED9FF58-0364-437A-8984-265067B28DC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83690" y="2924816"/>
            <a:ext cx="1460310" cy="2218683"/>
          </a:xfrm>
          <a:prstGeom prst="rect">
            <a:avLst/>
          </a:prstGeom>
        </p:spPr>
      </p:pic>
    </p:spTree>
    <p:extLst>
      <p:ext uri="{BB962C8B-B14F-4D97-AF65-F5344CB8AC3E}">
        <p14:creationId xmlns:p14="http://schemas.microsoft.com/office/powerpoint/2010/main" val="253962830"/>
      </p:ext>
    </p:extLst>
  </p:cSld>
  <p:clrMapOvr>
    <a:masterClrMapping/>
  </p:clrMapOvr>
  <p:transition/>
</p:sld>
</file>

<file path=ppt/slides/slide1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22299" name="Group 27"/>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Toute la foule des moines loue et bénit Dieu pour ta venue vers nous, ô</a:t>
                      </a:r>
                    </a:p>
                    <a:p>
                      <a:r>
                        <a:rPr lang="fr-FR" sz="2400" b="0" i="0" u="none" strike="noStrike" kern="1200" baseline="0" dirty="0">
                          <a:solidFill>
                            <a:schemeClr val="tx1"/>
                          </a:solidFill>
                          <a:latin typeface="+mn-lt"/>
                          <a:ea typeface="+mn-ea"/>
                          <a:cs typeface="+mn-cs"/>
                        </a:rPr>
                        <a:t>notre père, saint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Macaire.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كل طائفة الرهبان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تسبح وتبارك الله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لأجل </a:t>
                      </a:r>
                      <a:r>
                        <a:rPr kumimoji="0" lang="ar-SA" sz="2400" b="0" i="0" u="none" strike="noStrike" cap="none" normalizeH="0" baseline="0" dirty="0" err="1">
                          <a:ln>
                            <a:noFill/>
                          </a:ln>
                          <a:solidFill>
                            <a:schemeClr val="tx1"/>
                          </a:solidFill>
                          <a:effectLst/>
                          <a:latin typeface="Arial" charset="0"/>
                          <a:cs typeface="Arial" charset="0"/>
                        </a:rPr>
                        <a:t>مجبئك</a:t>
                      </a:r>
                      <a:r>
                        <a:rPr kumimoji="0" lang="ar-SA" sz="2400" b="0" i="0" u="none" strike="noStrike" cap="none" normalizeH="0" baseline="0" dirty="0">
                          <a:ln>
                            <a:noFill/>
                          </a:ln>
                          <a:solidFill>
                            <a:schemeClr val="tx1"/>
                          </a:solidFill>
                          <a:effectLst/>
                          <a:latin typeface="Arial" charset="0"/>
                          <a:cs typeface="Arial" charset="0"/>
                        </a:rPr>
                        <a:t> الينا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ياأبانا</a:t>
                      </a:r>
                      <a:r>
                        <a:rPr kumimoji="0" lang="ar-SA" sz="2400" b="0" i="0" u="none" strike="noStrike" cap="none" normalizeH="0" baseline="0" dirty="0">
                          <a:ln>
                            <a:noFill/>
                          </a:ln>
                          <a:solidFill>
                            <a:schemeClr val="tx1"/>
                          </a:solidFill>
                          <a:effectLst/>
                          <a:latin typeface="Arial" charset="0"/>
                          <a:cs typeface="Arial" charset="0"/>
                        </a:rPr>
                        <a:t> القديس أنبا مقار.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f~c~mou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pislol</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nimona,oc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pekgini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saron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Makari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homme, portant, regardant, avant&#10;&#10;Description générée automatiquement">
            <a:extLst>
              <a:ext uri="{FF2B5EF4-FFF2-40B4-BE49-F238E27FC236}">
                <a16:creationId xmlns:a16="http://schemas.microsoft.com/office/drawing/2014/main" id="{0BA51D72-62CB-4BCB-A521-6A5741803EB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88722" y="3084394"/>
            <a:ext cx="1355278" cy="2059106"/>
          </a:xfrm>
          <a:prstGeom prst="rect">
            <a:avLst/>
          </a:prstGeom>
        </p:spPr>
      </p:pic>
    </p:spTree>
    <p:extLst>
      <p:ext uri="{BB962C8B-B14F-4D97-AF65-F5344CB8AC3E}">
        <p14:creationId xmlns:p14="http://schemas.microsoft.com/office/powerpoint/2010/main" val="2221828285"/>
      </p:ext>
    </p:extLst>
  </p:cSld>
  <p:clrMapOvr>
    <a:masterClrMapping/>
  </p:clrMapOvr>
  <p:transition/>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5" name="Rectangle 7"/>
          <p:cNvSpPr>
            <a:spLocks noGrp="1" noChangeArrowheads="1"/>
          </p:cNvSpPr>
          <p:nvPr>
            <p:ph type="title"/>
          </p:nvPr>
        </p:nvSpPr>
        <p:spPr>
          <a:xfrm>
            <a:off x="685800" y="361950"/>
            <a:ext cx="7772400" cy="857250"/>
          </a:xfrm>
          <a:solidFill>
            <a:srgbClr val="800000"/>
          </a:solidFill>
          <a:ln>
            <a:solidFill>
              <a:schemeClr val="tx1"/>
            </a:solidFill>
          </a:ln>
        </p:spPr>
        <p:txBody>
          <a:bodyPr/>
          <a:lstStyle/>
          <a:p>
            <a:pPr eaLnBrk="1" hangingPunct="1"/>
            <a:r>
              <a:rPr lang="fr-CA" dirty="0">
                <a:solidFill>
                  <a:schemeClr val="tx1"/>
                </a:solidFill>
                <a:cs typeface="Times New Roman" pitchFamily="18" charset="0"/>
              </a:rPr>
              <a:t>Psaumes</a:t>
            </a:r>
            <a:r>
              <a:rPr lang="en-CA" dirty="0">
                <a:solidFill>
                  <a:schemeClr val="tx1"/>
                </a:solidFill>
              </a:rPr>
              <a:t> – </a:t>
            </a:r>
            <a:r>
              <a:rPr lang="ar-EG" dirty="0">
                <a:solidFill>
                  <a:schemeClr val="tx1"/>
                </a:solidFill>
                <a:cs typeface="Times New Roman" pitchFamily="18" charset="0"/>
              </a:rPr>
              <a:t>مزامير</a:t>
            </a:r>
            <a:r>
              <a:rPr lang="fr-CA" dirty="0">
                <a:solidFill>
                  <a:schemeClr val="tx1"/>
                </a:solidFill>
                <a:cs typeface="Times New Roman" pitchFamily="18" charset="0"/>
              </a:rPr>
              <a:t> </a:t>
            </a:r>
            <a:endParaRPr lang="en-CA" dirty="0">
              <a:solidFill>
                <a:schemeClr val="tx1"/>
              </a:solidFill>
            </a:endParaRPr>
          </a:p>
        </p:txBody>
      </p:sp>
      <p:sp>
        <p:nvSpPr>
          <p:cNvPr id="33796" name="AutoShape 9">
            <a:hlinkClick r:id="rId2" action="ppaction://hlinksldjump" highlightClick="1"/>
          </p:cNvPr>
          <p:cNvSpPr>
            <a:spLocks noChangeArrowheads="1"/>
          </p:cNvSpPr>
          <p:nvPr/>
        </p:nvSpPr>
        <p:spPr bwMode="auto">
          <a:xfrm>
            <a:off x="1524000" y="3028950"/>
            <a:ext cx="2895600" cy="514350"/>
          </a:xfrm>
          <a:prstGeom prst="actionButtonBlank">
            <a:avLst/>
          </a:prstGeom>
          <a:solidFill>
            <a:srgbClr val="800000"/>
          </a:solidFill>
          <a:ln w="254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i="0" u="none" strike="noStrike" kern="1200" cap="none" spc="0" normalizeH="0" baseline="0" noProof="0" dirty="0">
                <a:ln>
                  <a:noFill/>
                </a:ln>
                <a:solidFill>
                  <a:srgbClr val="FFFFFF"/>
                </a:solidFill>
                <a:effectLst/>
                <a:uLnTx/>
                <a:uFillTx/>
                <a:latin typeface="Arial" charset="0"/>
                <a:ea typeface="+mn-ea"/>
                <a:cs typeface="Arial" charset="0"/>
              </a:rPr>
              <a:t>6ème </a:t>
            </a:r>
            <a:r>
              <a:rPr kumimoji="0" lang="en-US" sz="1600" i="0" u="none" strike="noStrike" kern="1200" cap="none" spc="0" normalizeH="0" baseline="0" noProof="0" dirty="0" err="1">
                <a:ln>
                  <a:noFill/>
                </a:ln>
                <a:solidFill>
                  <a:srgbClr val="FFFFFF"/>
                </a:solidFill>
                <a:effectLst/>
                <a:uLnTx/>
                <a:uFillTx/>
                <a:latin typeface="Arial" charset="0"/>
                <a:ea typeface="+mn-ea"/>
                <a:cs typeface="Arial" charset="0"/>
              </a:rPr>
              <a:t>heure</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صلاة الساعة السادسة</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3797" name="AutoShape 10">
            <a:hlinkClick r:id="rId3" action="ppaction://hlinksldjump" highlightClick="1"/>
          </p:cNvPr>
          <p:cNvSpPr>
            <a:spLocks noChangeArrowheads="1"/>
          </p:cNvSpPr>
          <p:nvPr/>
        </p:nvSpPr>
        <p:spPr bwMode="auto">
          <a:xfrm>
            <a:off x="4876800" y="3028950"/>
            <a:ext cx="2895600" cy="514350"/>
          </a:xfrm>
          <a:prstGeom prst="actionButtonBlank">
            <a:avLst/>
          </a:prstGeom>
          <a:solidFill>
            <a:srgbClr val="800000"/>
          </a:solidFill>
          <a:ln w="254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i="0" u="none" strike="noStrike" kern="1200" cap="none" spc="0" normalizeH="0" baseline="0" noProof="0" dirty="0">
                <a:ln>
                  <a:noFill/>
                </a:ln>
                <a:solidFill>
                  <a:srgbClr val="FFFFFF"/>
                </a:solidFill>
                <a:effectLst/>
                <a:uLnTx/>
                <a:uFillTx/>
                <a:latin typeface="Arial" charset="0"/>
                <a:ea typeface="+mn-ea"/>
                <a:cs typeface="Arial" charset="0"/>
              </a:rPr>
              <a:t>9ème </a:t>
            </a:r>
            <a:r>
              <a:rPr kumimoji="0" lang="en-US" sz="1600" i="0" u="none" strike="noStrike" kern="1200" cap="none" spc="0" normalizeH="0" baseline="0" noProof="0" dirty="0" err="1">
                <a:ln>
                  <a:noFill/>
                </a:ln>
                <a:solidFill>
                  <a:srgbClr val="FFFFFF"/>
                </a:solidFill>
                <a:effectLst/>
                <a:uLnTx/>
                <a:uFillTx/>
                <a:latin typeface="Arial" charset="0"/>
                <a:ea typeface="+mn-ea"/>
                <a:cs typeface="Arial" charset="0"/>
              </a:rPr>
              <a:t>heure</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صلاة الساعة التاسعة</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3798" name="AutoShape 11">
            <a:hlinkClick r:id="rId4" action="ppaction://hlinksldjump" highlightClick="1"/>
          </p:cNvPr>
          <p:cNvSpPr>
            <a:spLocks noChangeArrowheads="1"/>
          </p:cNvSpPr>
          <p:nvPr/>
        </p:nvSpPr>
        <p:spPr bwMode="auto">
          <a:xfrm>
            <a:off x="3048000" y="2171700"/>
            <a:ext cx="2819400" cy="514350"/>
          </a:xfrm>
          <a:prstGeom prst="actionButtonBlank">
            <a:avLst/>
          </a:prstGeom>
          <a:solidFill>
            <a:srgbClr val="800000"/>
          </a:solidFill>
          <a:ln w="254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i="0" u="none" strike="noStrike" kern="1200" cap="none" spc="0" normalizeH="0" baseline="0" noProof="0" dirty="0">
                <a:ln>
                  <a:noFill/>
                </a:ln>
                <a:solidFill>
                  <a:srgbClr val="FFFFFF"/>
                </a:solidFill>
                <a:effectLst/>
                <a:uLnTx/>
                <a:uFillTx/>
                <a:latin typeface="Arial" charset="0"/>
                <a:ea typeface="+mn-ea"/>
                <a:cs typeface="Arial" charset="0"/>
              </a:rPr>
              <a:t>3ème </a:t>
            </a:r>
            <a:r>
              <a:rPr kumimoji="0" lang="en-US" sz="1600" i="0" u="none" strike="noStrike" kern="1200" cap="none" spc="0" normalizeH="0" baseline="0" noProof="0" dirty="0" err="1">
                <a:ln>
                  <a:noFill/>
                </a:ln>
                <a:solidFill>
                  <a:srgbClr val="FFFFFF"/>
                </a:solidFill>
                <a:effectLst/>
                <a:uLnTx/>
                <a:uFillTx/>
                <a:latin typeface="Arial" charset="0"/>
                <a:ea typeface="+mn-ea"/>
                <a:cs typeface="Arial" charset="0"/>
              </a:rPr>
              <a:t>heure</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صلاة الساعة الثالثة</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3799" name="AutoShape 12">
            <a:hlinkClick r:id="rId5" action="ppaction://hlinksldjump" highlightClick="1"/>
          </p:cNvPr>
          <p:cNvSpPr>
            <a:spLocks noChangeArrowheads="1"/>
          </p:cNvSpPr>
          <p:nvPr/>
        </p:nvSpPr>
        <p:spPr bwMode="auto">
          <a:xfrm>
            <a:off x="685800" y="3886200"/>
            <a:ext cx="2971800" cy="628650"/>
          </a:xfrm>
          <a:prstGeom prst="actionButtonBlank">
            <a:avLst/>
          </a:prstGeom>
          <a:solidFill>
            <a:srgbClr val="800000"/>
          </a:solidFill>
          <a:ln w="254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i="0" u="none" strike="noStrike" kern="1200" cap="none" spc="0" normalizeH="0" baseline="0" noProof="0" dirty="0">
                <a:ln>
                  <a:noFill/>
                </a:ln>
                <a:solidFill>
                  <a:srgbClr val="FFFFFF"/>
                </a:solidFill>
                <a:effectLst/>
                <a:uLnTx/>
                <a:uFillTx/>
                <a:latin typeface="Arial" charset="0"/>
                <a:ea typeface="+mn-ea"/>
                <a:cs typeface="Arial" charset="0"/>
              </a:rPr>
              <a:t>11ème </a:t>
            </a:r>
            <a:r>
              <a:rPr kumimoji="0" lang="en-US" sz="1600" i="0" u="none" strike="noStrike" kern="1200" cap="none" spc="0" normalizeH="0" baseline="0" noProof="0" dirty="0" err="1">
                <a:ln>
                  <a:noFill/>
                </a:ln>
                <a:solidFill>
                  <a:srgbClr val="FFFFFF"/>
                </a:solidFill>
                <a:effectLst/>
                <a:uLnTx/>
                <a:uFillTx/>
                <a:latin typeface="Arial" charset="0"/>
                <a:ea typeface="+mn-ea"/>
                <a:cs typeface="Arial" charset="0"/>
              </a:rPr>
              <a:t>heure</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صلاة الغروب (الساعة الحادية عشرة)</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3800" name="AutoShape 13">
            <a:hlinkClick r:id="rId6" action="ppaction://hlinksldjump" highlightClick="1"/>
          </p:cNvPr>
          <p:cNvSpPr>
            <a:spLocks noChangeArrowheads="1"/>
          </p:cNvSpPr>
          <p:nvPr/>
        </p:nvSpPr>
        <p:spPr bwMode="auto">
          <a:xfrm>
            <a:off x="5715000" y="3943350"/>
            <a:ext cx="2971800" cy="628650"/>
          </a:xfrm>
          <a:prstGeom prst="actionButtonBlank">
            <a:avLst/>
          </a:prstGeom>
          <a:solidFill>
            <a:srgbClr val="800000"/>
          </a:solidFill>
          <a:ln w="254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i="0" u="none" strike="noStrike" kern="1200" cap="none" spc="0" normalizeH="0" baseline="0" noProof="0" dirty="0">
                <a:ln>
                  <a:noFill/>
                </a:ln>
                <a:solidFill>
                  <a:srgbClr val="FFFFFF"/>
                </a:solidFill>
                <a:effectLst/>
                <a:uLnTx/>
                <a:uFillTx/>
                <a:latin typeface="Arial" charset="0"/>
                <a:ea typeface="+mn-ea"/>
                <a:cs typeface="Arial" charset="0"/>
              </a:rPr>
              <a:t>12ème </a:t>
            </a:r>
            <a:r>
              <a:rPr kumimoji="0" lang="en-US" sz="1600" i="0" u="none" strike="noStrike" kern="1200" cap="none" spc="0" normalizeH="0" baseline="0" noProof="0" dirty="0" err="1">
                <a:ln>
                  <a:noFill/>
                </a:ln>
                <a:solidFill>
                  <a:srgbClr val="FFFFFF"/>
                </a:solidFill>
                <a:effectLst/>
                <a:uLnTx/>
                <a:uFillTx/>
                <a:latin typeface="Arial" charset="0"/>
                <a:ea typeface="+mn-ea"/>
                <a:cs typeface="Arial" charset="0"/>
              </a:rPr>
              <a:t>heure</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صلاة النوم (الساعة الثانية عشرة)</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7">
            <a:hlinkClick r:id="rId7" action="ppaction://hlinksldjump" highlightClick="1"/>
            <a:extLst>
              <a:ext uri="{FF2B5EF4-FFF2-40B4-BE49-F238E27FC236}">
                <a16:creationId xmlns:a16="http://schemas.microsoft.com/office/drawing/2014/main" id="{B512014A-F793-48C3-8D8F-DFCC5EA8D27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24346" name="Group 26"/>
          <p:cNvGraphicFramePr>
            <a:graphicFrameLocks noGrp="1"/>
          </p:cNvGraphicFramePr>
          <p:nvPr/>
        </p:nvGraphicFramePr>
        <p:xfrm>
          <a:off x="76200" y="114301"/>
          <a:ext cx="8991600" cy="419709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Aussi nous te demandons, nous les enfants de tes prières, de demander au</a:t>
                      </a:r>
                    </a:p>
                    <a:p>
                      <a:r>
                        <a:rPr lang="fr-FR" sz="2400" b="0" i="0" u="none" strike="noStrike" kern="1200" baseline="0" dirty="0">
                          <a:solidFill>
                            <a:schemeClr val="tx1"/>
                          </a:solidFill>
                          <a:latin typeface="+mn-lt"/>
                          <a:ea typeface="+mn-ea"/>
                          <a:cs typeface="+mn-cs"/>
                        </a:rPr>
                        <a:t>Seigneur de traiter miséricorde à nos âmes.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فلهذا نسألك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كابناء</a:t>
                      </a:r>
                      <a:r>
                        <a:rPr kumimoji="0" lang="ar-SA" sz="2400" b="0" i="0" u="none" strike="noStrike" cap="none" normalizeH="0" baseline="0" dirty="0">
                          <a:ln>
                            <a:noFill/>
                          </a:ln>
                          <a:solidFill>
                            <a:schemeClr val="tx1"/>
                          </a:solidFill>
                          <a:effectLst/>
                          <a:latin typeface="Arial" charset="0"/>
                          <a:cs typeface="Arial" charset="0"/>
                        </a:rPr>
                        <a:t> لك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الصلاة </a:t>
                      </a:r>
                      <a:r>
                        <a:rPr kumimoji="0" lang="ar-SA" sz="2400" b="0" i="0" u="none" strike="noStrike" cap="none" normalizeH="0" baseline="0" dirty="0" err="1">
                          <a:ln>
                            <a:noFill/>
                          </a:ln>
                          <a:solidFill>
                            <a:schemeClr val="tx1"/>
                          </a:solidFill>
                          <a:effectLst/>
                          <a:latin typeface="Arial" charset="0"/>
                          <a:cs typeface="Arial" charset="0"/>
                        </a:rPr>
                        <a:t>إسأل</a:t>
                      </a:r>
                      <a:r>
                        <a:rPr kumimoji="0" lang="ar-SA" sz="2400" b="0" i="0" u="none" strike="noStrike" cap="none" normalizeH="0" baseline="0" dirty="0">
                          <a:ln>
                            <a:noFill/>
                          </a:ln>
                          <a:solidFill>
                            <a:schemeClr val="tx1"/>
                          </a:solidFill>
                          <a:effectLst/>
                          <a:latin typeface="Arial" charset="0"/>
                          <a:cs typeface="Arial" charset="0"/>
                        </a:rPr>
                        <a:t> الرب عنا لكى يصنع رحمة مع نفوسنا.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O~yen</a:t>
                      </a:r>
                      <a:r>
                        <a:rPr kumimoji="0" lang="en-US" sz="3600" b="0" i="0" u="none" strike="noStrike" cap="none" normalizeH="0" baseline="0" dirty="0">
                          <a:ln>
                            <a:noFill/>
                          </a:ln>
                          <a:solidFill>
                            <a:srgbClr val="FFFF00"/>
                          </a:solidFill>
                          <a:effectLst/>
                          <a:latin typeface="Coptic1" pitchFamily="2" charset="0"/>
                          <a:cs typeface="Arial" charset="0"/>
                        </a:rPr>
                        <a:t> ten]ho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nekeu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ma]ho </a:t>
                      </a:r>
                      <a:r>
                        <a:rPr kumimoji="0" lang="en-US" sz="3600" b="0" i="0" u="none" strike="noStrike" cap="none" normalizeH="0" baseline="0" dirty="0" err="1">
                          <a:ln>
                            <a:noFill/>
                          </a:ln>
                          <a:solidFill>
                            <a:srgbClr val="FFFF00"/>
                          </a:solidFill>
                          <a:effectLst/>
                          <a:latin typeface="Coptic1" pitchFamily="2" charset="0"/>
                          <a:cs typeface="Arial" charset="0"/>
                        </a:rPr>
                        <a:t>e~P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n~teferounai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homme, portant, regardant, avant&#10;&#10;Description générée automatiquement">
            <a:extLst>
              <a:ext uri="{FF2B5EF4-FFF2-40B4-BE49-F238E27FC236}">
                <a16:creationId xmlns:a16="http://schemas.microsoft.com/office/drawing/2014/main" id="{95461AFC-DDDA-4725-9C3B-59F4E230003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64152" y="2743200"/>
            <a:ext cx="1579848" cy="2400300"/>
          </a:xfrm>
          <a:prstGeom prst="rect">
            <a:avLst/>
          </a:prstGeom>
        </p:spPr>
      </p:pic>
    </p:spTree>
    <p:extLst>
      <p:ext uri="{BB962C8B-B14F-4D97-AF65-F5344CB8AC3E}">
        <p14:creationId xmlns:p14="http://schemas.microsoft.com/office/powerpoint/2010/main" val="2834403859"/>
      </p:ext>
    </p:extLst>
  </p:cSld>
  <p:clrMapOvr>
    <a:masterClrMapping/>
  </p:clrMapOvr>
  <p:transition/>
</p:sld>
</file>

<file path=ppt/slides/slide1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26399" name="Group 31"/>
          <p:cNvGraphicFramePr>
            <a:graphicFrameLocks noGrp="1"/>
          </p:cNvGraphicFramePr>
          <p:nvPr/>
        </p:nvGraphicFramePr>
        <p:xfrm>
          <a:off x="76200" y="114300"/>
          <a:ext cx="8991600" cy="4270248"/>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77924">
                <a:tc>
                  <a:txBody>
                    <a:bodyPr/>
                    <a:lstStyle/>
                    <a:p>
                      <a:r>
                        <a:rPr lang="fr-FR" sz="2400" b="0" i="0" u="none" strike="noStrike" kern="1200" baseline="0" dirty="0">
                          <a:solidFill>
                            <a:schemeClr val="tx1"/>
                          </a:solidFill>
                          <a:latin typeface="+mn-lt"/>
                          <a:ea typeface="+mn-ea"/>
                          <a:cs typeface="+mn-cs"/>
                        </a:rPr>
                        <a:t>Implore le Seigneur pour nous, ô mon père et seigneur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Macaire,</a:t>
                      </a:r>
                    </a:p>
                    <a:p>
                      <a:r>
                        <a:rPr lang="fr-FR" sz="2400" b="0" i="0" u="none" strike="noStrike" kern="1200" baseline="0" dirty="0">
                          <a:solidFill>
                            <a:schemeClr val="tx1"/>
                          </a:solidFill>
                          <a:latin typeface="+mn-lt"/>
                          <a:ea typeface="+mn-ea"/>
                          <a:cs typeface="+mn-cs"/>
                        </a:rPr>
                        <a:t>avec ses fils portants la croix, 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 عنا </a:t>
                      </a:r>
                      <a:r>
                        <a:rPr kumimoji="0" lang="ar-SA" sz="2400" b="0" i="0" u="none" strike="noStrike" cap="none" normalizeH="0" baseline="0" dirty="0" err="1">
                          <a:ln>
                            <a:noFill/>
                          </a:ln>
                          <a:solidFill>
                            <a:schemeClr val="tx1"/>
                          </a:solidFill>
                          <a:effectLst/>
                          <a:latin typeface="Arial" charset="0"/>
                          <a:cs typeface="Arial" charset="0"/>
                        </a:rPr>
                        <a:t>ياسيدى</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الآب أنبا مقار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وأولاده </a:t>
                      </a:r>
                      <a:r>
                        <a:rPr kumimoji="0" lang="ar-SA" sz="2400" b="0" i="0" u="none" strike="noStrike" cap="none" normalizeH="0" baseline="0" dirty="0" err="1">
                          <a:ln>
                            <a:noFill/>
                          </a:ln>
                          <a:solidFill>
                            <a:schemeClr val="tx1"/>
                          </a:solidFill>
                          <a:effectLst/>
                          <a:latin typeface="Arial" charset="0"/>
                          <a:cs typeface="Arial" charset="0"/>
                        </a:rPr>
                        <a:t>لابسى</a:t>
                      </a:r>
                      <a:r>
                        <a:rPr kumimoji="0" lang="ar-SA" sz="2400" b="0" i="0" u="none" strike="noStrike" cap="none" normalizeH="0" baseline="0" dirty="0">
                          <a:ln>
                            <a:noFill/>
                          </a:ln>
                          <a:solidFill>
                            <a:schemeClr val="tx1"/>
                          </a:solidFill>
                          <a:effectLst/>
                          <a:latin typeface="Arial" charset="0"/>
                          <a:cs typeface="Arial" charset="0"/>
                        </a:rPr>
                        <a:t> الصليب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Makari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n~c~taurovoroc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D55C9681-EB18-4444-B43D-BEE1833B0BA3}"/>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27509512-0077-4C47-BE7F-1A44E9373131}"/>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6" name="Image 5" descr="Une image contenant homme, portant, regardant, avant&#10;&#10;Description générée automatiquement">
            <a:extLst>
              <a:ext uri="{FF2B5EF4-FFF2-40B4-BE49-F238E27FC236}">
                <a16:creationId xmlns:a16="http://schemas.microsoft.com/office/drawing/2014/main" id="{9AB2661C-3247-4984-8300-E494AC60E79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724632" y="2350371"/>
            <a:ext cx="1419367" cy="2156477"/>
          </a:xfrm>
          <a:prstGeom prst="rect">
            <a:avLst/>
          </a:prstGeom>
        </p:spPr>
      </p:pic>
    </p:spTree>
    <p:extLst>
      <p:ext uri="{BB962C8B-B14F-4D97-AF65-F5344CB8AC3E}">
        <p14:creationId xmlns:p14="http://schemas.microsoft.com/office/powerpoint/2010/main" val="90539673"/>
      </p:ext>
    </p:extLst>
  </p:cSld>
  <p:clrMapOvr>
    <a:masterClrMapping/>
  </p:clrMapOvr>
  <p:transition/>
</p:sld>
</file>

<file path=ppt/slides/slide1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28460" name="Group 44"/>
          <p:cNvGraphicFramePr>
            <a:graphicFrameLocks noGrp="1"/>
          </p:cNvGraphicFramePr>
          <p:nvPr/>
        </p:nvGraphicFramePr>
        <p:xfrm>
          <a:off x="76200" y="540020"/>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Les grottes sombres que tu</a:t>
                      </a:r>
                    </a:p>
                    <a:p>
                      <a:r>
                        <a:rPr lang="fr-FR" sz="2400" b="0" i="0" u="none" strike="noStrike" kern="1200" baseline="0" dirty="0">
                          <a:solidFill>
                            <a:schemeClr val="tx1"/>
                          </a:solidFill>
                          <a:latin typeface="+mn-lt"/>
                          <a:ea typeface="+mn-ea"/>
                          <a:cs typeface="+mn-cs"/>
                        </a:rPr>
                        <a:t>habitais, te témoignent en</a:t>
                      </a:r>
                    </a:p>
                    <a:p>
                      <a:r>
                        <a:rPr lang="fr-FR" sz="2400" b="0" i="0" u="none" strike="noStrike" kern="1200" baseline="0" dirty="0">
                          <a:solidFill>
                            <a:schemeClr val="tx1"/>
                          </a:solidFill>
                          <a:latin typeface="+mn-lt"/>
                          <a:ea typeface="+mn-ea"/>
                          <a:cs typeface="+mn-cs"/>
                        </a:rPr>
                        <a:t>vérité, ô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Macaire le</a:t>
                      </a:r>
                    </a:p>
                    <a:p>
                      <a:r>
                        <a:rPr lang="fr-FR" sz="2400" b="0" i="0" u="none" strike="noStrike" kern="1200" baseline="0" dirty="0">
                          <a:solidFill>
                            <a:schemeClr val="tx1"/>
                          </a:solidFill>
                          <a:latin typeface="+mn-lt"/>
                          <a:ea typeface="+mn-ea"/>
                          <a:cs typeface="+mn-cs"/>
                        </a:rPr>
                        <a:t>prêtre.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يشهد عنك بالحقيقة </a:t>
                      </a:r>
                      <a:r>
                        <a:rPr kumimoji="0" lang="ar-SA" sz="2400" b="0" i="0" u="none" strike="noStrike" cap="none" normalizeH="0" baseline="0" dirty="0" err="1">
                          <a:ln>
                            <a:noFill/>
                          </a:ln>
                          <a:solidFill>
                            <a:schemeClr val="tx1"/>
                          </a:solidFill>
                          <a:effectLst/>
                          <a:latin typeface="Arial" charset="0"/>
                          <a:cs typeface="Arial" charset="0"/>
                        </a:rPr>
                        <a:t>المغائر</a:t>
                      </a:r>
                      <a:r>
                        <a:rPr kumimoji="0" lang="ar-SA" sz="2400" b="0" i="0" u="none" strike="noStrike" cap="none" normalizeH="0" baseline="0" dirty="0">
                          <a:ln>
                            <a:noFill/>
                          </a:ln>
                          <a:solidFill>
                            <a:schemeClr val="tx1"/>
                          </a:solidFill>
                          <a:effectLst/>
                          <a:latin typeface="Arial" charset="0"/>
                          <a:cs typeface="Arial" charset="0"/>
                        </a:rPr>
                        <a:t> المظلمة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سكنت فيها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ياأنبا</a:t>
                      </a:r>
                      <a:r>
                        <a:rPr kumimoji="0" lang="ar-SA" sz="2400" b="0" i="0" u="none" strike="noStrike" cap="none" normalizeH="0" baseline="0" dirty="0">
                          <a:ln>
                            <a:noFill/>
                          </a:ln>
                          <a:solidFill>
                            <a:schemeClr val="tx1"/>
                          </a:solidFill>
                          <a:effectLst/>
                          <a:latin typeface="Arial" charset="0"/>
                          <a:cs typeface="Arial" charset="0"/>
                        </a:rPr>
                        <a:t> مقار القس.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Ceermeyre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qarok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nicp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leon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n~,aki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etakswpi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Makari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piprecbuteroc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628446" name="Group 30"/>
          <p:cNvGraphicFramePr>
            <a:graphicFrameLocks noGrp="1"/>
          </p:cNvGraphicFramePr>
          <p:nvPr/>
        </p:nvGraphicFramePr>
        <p:xfrm>
          <a:off x="685800" y="35591"/>
          <a:ext cx="7772400" cy="342900"/>
        </p:xfrm>
        <a:graphic>
          <a:graphicData uri="http://schemas.openxmlformats.org/drawingml/2006/table">
            <a:tbl>
              <a:tblPr>
                <a:tableStyleId>{2D5ABB26-0587-4C30-8999-92F81FD0307C}</a:tableStyleId>
              </a:tblPr>
              <a:tblGrid>
                <a:gridCol w="7772400">
                  <a:extLst>
                    <a:ext uri="{9D8B030D-6E8A-4147-A177-3AD203B41FA5}">
                      <a16:colId xmlns:a16="http://schemas.microsoft.com/office/drawing/2014/main" val="20000"/>
                    </a:ext>
                  </a:extLst>
                </a:gridCol>
              </a:tblGrid>
              <a:tr h="29461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a:t>
                      </a:r>
                      <a:r>
                        <a:rPr kumimoji="0" lang="fr-FR" sz="1800" u="none" strike="noStrike" cap="none" normalizeH="0" baseline="0" dirty="0">
                          <a:ln>
                            <a:noFill/>
                          </a:ln>
                          <a:effectLst/>
                        </a:rPr>
                        <a:t>pour saint Macaire le prêtre - </a:t>
                      </a: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أنبا مقار </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62CD6553-17CF-4949-A396-176A384DCBE0}"/>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95668566"/>
      </p:ext>
    </p:extLst>
  </p:cSld>
  <p:clrMapOvr>
    <a:masterClrMapping/>
  </p:clrMapOvr>
  <p:transition/>
</p:sld>
</file>

<file path=ppt/slides/slide1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0490" name="Group 26"/>
          <p:cNvGraphicFramePr>
            <a:graphicFrameLocks noGrp="1"/>
          </p:cNvGraphicFramePr>
          <p:nvPr/>
        </p:nvGraphicFramePr>
        <p:xfrm>
          <a:off x="76200" y="361950"/>
          <a:ext cx="8991600" cy="4050792"/>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Tu fus digne de te tenir debout devant le Seigneur, cinq jours et cinq nuits, et</a:t>
                      </a:r>
                    </a:p>
                    <a:p>
                      <a:r>
                        <a:rPr lang="fr-FR" sz="2400" b="0" i="0" u="none" strike="noStrike" kern="1200" baseline="0" dirty="0">
                          <a:solidFill>
                            <a:schemeClr val="tx1"/>
                          </a:solidFill>
                          <a:latin typeface="+mn-lt"/>
                          <a:ea typeface="+mn-ea"/>
                          <a:cs typeface="+mn-cs"/>
                        </a:rPr>
                        <a:t>ta pensée était dans les cieux.</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حتى أنك </a:t>
                      </a:r>
                      <a:r>
                        <a:rPr kumimoji="0" lang="ar-SA" sz="2400" b="0" i="0" u="none" strike="noStrike" cap="none" normalizeH="0" baseline="0" dirty="0" err="1">
                          <a:ln>
                            <a:noFill/>
                          </a:ln>
                          <a:solidFill>
                            <a:schemeClr val="tx1"/>
                          </a:solidFill>
                          <a:effectLst/>
                          <a:latin typeface="Arial" charset="0"/>
                          <a:cs typeface="Arial" charset="0"/>
                        </a:rPr>
                        <a:t>إستحققت</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 تقف أمام الرب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خمسة أيام وخمسة ليال.</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وعقلك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السموات.</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n~tekerpemp~sa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n~o~hi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e~ratk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m~pem~yo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n~t~iou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5 </a:t>
                      </a:r>
                      <a:r>
                        <a:rPr kumimoji="0" lang="en-US" sz="3600" b="0" i="0" u="none" strike="noStrike" cap="none" normalizeH="0" baseline="0" dirty="0" err="1">
                          <a:ln>
                            <a:noFill/>
                          </a:ln>
                          <a:solidFill>
                            <a:srgbClr val="FFFF00"/>
                          </a:solidFill>
                          <a:effectLst/>
                          <a:latin typeface="Coptic1" pitchFamily="2" charset="0"/>
                          <a:cs typeface="Arial" charset="0"/>
                        </a:rPr>
                        <a:t>n~e~jwrh</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peknouc</a:t>
                      </a:r>
                      <a:r>
                        <a:rPr kumimoji="0" lang="en-US" sz="3600" b="0" i="0" u="none" strike="noStrike" cap="none" normalizeH="0" baseline="0" dirty="0">
                          <a:ln>
                            <a:noFill/>
                          </a:ln>
                          <a:solidFill>
                            <a:srgbClr val="FFFF00"/>
                          </a:solidFill>
                          <a:effectLst/>
                          <a:latin typeface="Coptic1" pitchFamily="2" charset="0"/>
                          <a:cs typeface="Arial" charset="0"/>
                        </a:rPr>
                        <a:t> ,/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332260"/>
      </p:ext>
    </p:extLst>
  </p:cSld>
  <p:clrMapOvr>
    <a:masterClrMapping/>
  </p:clrMapOvr>
  <p:transition/>
</p:sld>
</file>

<file path=ppt/slides/slide1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2534" name="Group 22"/>
          <p:cNvGraphicFramePr>
            <a:graphicFrameLocks noGrp="1"/>
          </p:cNvGraphicFramePr>
          <p:nvPr/>
        </p:nvGraphicFramePr>
        <p:xfrm>
          <a:off x="76200" y="285750"/>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Tu louais avec les anges, et</a:t>
                      </a:r>
                    </a:p>
                    <a:p>
                      <a:r>
                        <a:rPr lang="fr-FR" sz="2400" b="0" i="0" u="none" strike="noStrike" kern="1200" baseline="0" dirty="0">
                          <a:solidFill>
                            <a:schemeClr val="tx1"/>
                          </a:solidFill>
                          <a:latin typeface="+mn-lt"/>
                          <a:ea typeface="+mn-ea"/>
                          <a:cs typeface="+mn-cs"/>
                        </a:rPr>
                        <a:t>les grades célestes, et tous</a:t>
                      </a:r>
                    </a:p>
                    <a:p>
                      <a:r>
                        <a:rPr lang="fr-FR" sz="2400" b="0" i="0" u="none" strike="noStrike" kern="1200" baseline="0" dirty="0">
                          <a:solidFill>
                            <a:schemeClr val="tx1"/>
                          </a:solidFill>
                          <a:latin typeface="+mn-lt"/>
                          <a:ea typeface="+mn-ea"/>
                          <a:cs typeface="+mn-cs"/>
                        </a:rPr>
                        <a:t>les </a:t>
                      </a:r>
                      <a:r>
                        <a:rPr lang="fr-FR" sz="2400" b="0" i="0" u="none" strike="noStrike" kern="1200" baseline="0" dirty="0" err="1">
                          <a:solidFill>
                            <a:schemeClr val="tx1"/>
                          </a:solidFill>
                          <a:latin typeface="+mn-lt"/>
                          <a:ea typeface="+mn-ea"/>
                          <a:cs typeface="+mn-cs"/>
                        </a:rPr>
                        <a:t>choeurs</a:t>
                      </a:r>
                      <a:r>
                        <a:rPr lang="fr-FR" sz="2400" b="0" i="0" u="none" strike="noStrike" kern="1200" baseline="0" dirty="0">
                          <a:solidFill>
                            <a:schemeClr val="tx1"/>
                          </a:solidFill>
                          <a:latin typeface="+mn-lt"/>
                          <a:ea typeface="+mn-ea"/>
                          <a:cs typeface="+mn-cs"/>
                        </a:rPr>
                        <a:t> des saints,</a:t>
                      </a:r>
                    </a:p>
                    <a:p>
                      <a:r>
                        <a:rPr lang="fr-FR" sz="2400" b="0" i="0" u="none" strike="noStrike" kern="1200" baseline="0" dirty="0">
                          <a:solidFill>
                            <a:schemeClr val="tx1"/>
                          </a:solidFill>
                          <a:latin typeface="+mn-lt"/>
                          <a:ea typeface="+mn-ea"/>
                          <a:cs typeface="+mn-cs"/>
                        </a:rPr>
                        <a:t>glorifiant la Trinité.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تسبح مع الملائكة والطغمات السمائية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وكل مصاف القديسين ممجداً الثالوث.</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Ekhwc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niaggeloc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nitagma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n~epouranion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p~,oroc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10661228"/>
      </p:ext>
    </p:extLst>
  </p:cSld>
  <p:clrMapOvr>
    <a:masterClrMapping/>
  </p:clrMapOvr>
  <p:transition/>
</p:sld>
</file>

<file path=ppt/slides/slide1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4583" name="Group 23"/>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28750">
                <a:tc>
                  <a:txBody>
                    <a:bodyPr/>
                    <a:lstStyle/>
                    <a:p>
                      <a:r>
                        <a:rPr lang="fr-FR" sz="2400" b="0" i="0" u="none" strike="noStrike" kern="1200" baseline="0" dirty="0">
                          <a:solidFill>
                            <a:schemeClr val="tx1"/>
                          </a:solidFill>
                          <a:latin typeface="+mn-lt"/>
                          <a:ea typeface="+mn-ea"/>
                          <a:cs typeface="+mn-cs"/>
                        </a:rPr>
                        <a:t>Implore le Seigneur pour nous,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Macaire le prêtre, avec ses fils portants la croix, pour qu’il nous pardonne nos</a:t>
                      </a:r>
                    </a:p>
                    <a:p>
                      <a:r>
                        <a:rPr lang="fr-FR" sz="2400" b="0" i="0" u="none" strike="noStrike" kern="1200" baseline="0" dirty="0">
                          <a:solidFill>
                            <a:schemeClr val="tx1"/>
                          </a:solidFill>
                          <a:latin typeface="+mn-lt"/>
                          <a:ea typeface="+mn-ea"/>
                          <a:cs typeface="+mn-cs"/>
                        </a:rPr>
                        <a:t>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عنا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ياأنبا</a:t>
                      </a:r>
                      <a:r>
                        <a:rPr kumimoji="0" lang="ar-SA" sz="2400" b="0" i="0" u="none" strike="noStrike" cap="none" normalizeH="0" baseline="0" dirty="0">
                          <a:ln>
                            <a:noFill/>
                          </a:ln>
                          <a:solidFill>
                            <a:schemeClr val="tx1"/>
                          </a:solidFill>
                          <a:effectLst/>
                          <a:latin typeface="Arial" charset="0"/>
                          <a:cs typeface="Arial" charset="0"/>
                        </a:rPr>
                        <a:t> مقار القس</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وأولاده </a:t>
                      </a:r>
                      <a:r>
                        <a:rPr kumimoji="0" lang="ar-SA" sz="2400" b="0" i="0" u="none" strike="noStrike" cap="none" normalizeH="0" baseline="0" dirty="0" err="1">
                          <a:ln>
                            <a:noFill/>
                          </a:ln>
                          <a:solidFill>
                            <a:schemeClr val="tx1"/>
                          </a:solidFill>
                          <a:effectLst/>
                          <a:latin typeface="Arial" charset="0"/>
                          <a:cs typeface="Arial" charset="0"/>
                        </a:rPr>
                        <a:t>لابسى</a:t>
                      </a:r>
                      <a:r>
                        <a:rPr kumimoji="0" lang="ar-SA" sz="2400" b="0" i="0" u="none" strike="noStrike" cap="none" normalizeH="0" baseline="0" dirty="0">
                          <a:ln>
                            <a:noFill/>
                          </a:ln>
                          <a:solidFill>
                            <a:schemeClr val="tx1"/>
                          </a:solidFill>
                          <a:effectLst/>
                          <a:latin typeface="Arial" charset="0"/>
                          <a:cs typeface="Arial" charset="0"/>
                        </a:rPr>
                        <a:t> الصليب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Makari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pip~recbuteroc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n~ctaurovoroc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3320AAEC-04FD-4A4E-9F3E-D0477B6A8D2F}"/>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2E439C30-8A38-4CE0-ABB3-25D3E8DA9FBE}"/>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234144635"/>
      </p:ext>
    </p:extLst>
  </p:cSld>
  <p:clrMapOvr>
    <a:masterClrMapping/>
  </p:clrMapOvr>
  <p:transition/>
</p:sld>
</file>

<file path=ppt/slides/slide1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6645" name="Group 37"/>
          <p:cNvGraphicFramePr>
            <a:graphicFrameLocks noGrp="1"/>
          </p:cNvGraphicFramePr>
          <p:nvPr/>
        </p:nvGraphicFramePr>
        <p:xfrm>
          <a:off x="76200" y="540020"/>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Comment te nomme ton</a:t>
                      </a:r>
                    </a:p>
                    <a:p>
                      <a:r>
                        <a:rPr lang="fr-FR" sz="2400" b="0" i="0" u="none" strike="noStrike" kern="1200" baseline="0" dirty="0">
                          <a:solidFill>
                            <a:schemeClr val="tx1"/>
                          </a:solidFill>
                          <a:latin typeface="+mn-lt"/>
                          <a:ea typeface="+mn-ea"/>
                          <a:cs typeface="+mn-cs"/>
                        </a:rPr>
                        <a:t>peuple que tu as conduit</a:t>
                      </a:r>
                    </a:p>
                    <a:p>
                      <a:r>
                        <a:rPr lang="fr-FR" sz="2400" b="0" i="0" u="none" strike="noStrike" kern="1200" baseline="0" dirty="0">
                          <a:solidFill>
                            <a:schemeClr val="tx1"/>
                          </a:solidFill>
                          <a:latin typeface="+mn-lt"/>
                          <a:ea typeface="+mn-ea"/>
                          <a:cs typeface="+mn-cs"/>
                        </a:rPr>
                        <a:t>avec pureté et piété, </a:t>
                      </a:r>
                      <a:r>
                        <a:rPr lang="fr-FR" sz="2400" b="0" i="0" u="none" strike="noStrike" kern="1200" baseline="0" dirty="0" err="1">
                          <a:solidFill>
                            <a:schemeClr val="tx1"/>
                          </a:solidFill>
                          <a:latin typeface="+mn-lt"/>
                          <a:ea typeface="+mn-ea"/>
                          <a:cs typeface="+mn-cs"/>
                        </a:rPr>
                        <a:t>abba</a:t>
                      </a:r>
                      <a:endParaRPr lang="fr-FR" sz="2400" b="0" i="0" u="none" strike="noStrike" kern="1200" baseline="0" dirty="0">
                        <a:solidFill>
                          <a:schemeClr val="tx1"/>
                        </a:solidFill>
                        <a:latin typeface="+mn-lt"/>
                        <a:ea typeface="+mn-ea"/>
                        <a:cs typeface="+mn-cs"/>
                      </a:endParaRPr>
                    </a:p>
                    <a:p>
                      <a:r>
                        <a:rPr lang="fr-FR" sz="2400" b="0" i="0" u="none" strike="noStrike" kern="1200" baseline="0" dirty="0">
                          <a:solidFill>
                            <a:schemeClr val="tx1"/>
                          </a:solidFill>
                          <a:latin typeface="+mn-lt"/>
                          <a:ea typeface="+mn-ea"/>
                          <a:cs typeface="+mn-cs"/>
                        </a:rPr>
                        <a:t>Macaire l’évêque.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ماذا يدعوك شعبك</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رعيته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بطهارة وبر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ياأنبا</a:t>
                      </a:r>
                      <a:r>
                        <a:rPr kumimoji="0" lang="ar-SA" sz="2400" b="0" i="0" u="none" strike="noStrike" cap="none" normalizeH="0" baseline="0" dirty="0">
                          <a:ln>
                            <a:noFill/>
                          </a:ln>
                          <a:solidFill>
                            <a:schemeClr val="tx1"/>
                          </a:solidFill>
                          <a:effectLst/>
                          <a:latin typeface="Arial" charset="0"/>
                          <a:cs typeface="Arial" charset="0"/>
                        </a:rPr>
                        <a:t> مقار الأسقف.</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Afnamou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nim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peklaoc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etaka~moni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outoubo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Makari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pie~pickopoc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636634" name="Group 26"/>
          <p:cNvGraphicFramePr>
            <a:graphicFrameLocks noGrp="1"/>
          </p:cNvGraphicFramePr>
          <p:nvPr/>
        </p:nvGraphicFramePr>
        <p:xfrm>
          <a:off x="1085850" y="12700"/>
          <a:ext cx="6972300" cy="381000"/>
        </p:xfrm>
        <a:graphic>
          <a:graphicData uri="http://schemas.openxmlformats.org/drawingml/2006/table">
            <a:tbl>
              <a:tblPr>
                <a:tableStyleId>{2D5ABB26-0587-4C30-8999-92F81FD0307C}</a:tableStyleId>
              </a:tblPr>
              <a:tblGrid>
                <a:gridCol w="6972300">
                  <a:extLst>
                    <a:ext uri="{9D8B030D-6E8A-4147-A177-3AD203B41FA5}">
                      <a16:colId xmlns:a16="http://schemas.microsoft.com/office/drawing/2014/main" val="20000"/>
                    </a:ext>
                  </a:extLst>
                </a:gridCol>
              </a:tblGrid>
              <a:tr h="3810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a:t>
                      </a:r>
                      <a:r>
                        <a:rPr kumimoji="0" lang="en-US" sz="1800" u="none" strike="noStrike" cap="none" normalizeH="0" baseline="0" dirty="0" err="1">
                          <a:ln>
                            <a:noFill/>
                          </a:ln>
                          <a:effectLst/>
                        </a:rPr>
                        <a:t>Macaire</a:t>
                      </a:r>
                      <a:r>
                        <a:rPr kumimoji="0" lang="en-US" sz="1800" u="none" strike="noStrike" cap="none" normalizeH="0" baseline="0" dirty="0">
                          <a:ln>
                            <a:noFill/>
                          </a:ln>
                          <a:effectLst/>
                        </a:rPr>
                        <a:t> </a:t>
                      </a:r>
                      <a:r>
                        <a:rPr kumimoji="0" lang="en-US" sz="1800" u="none" strike="noStrike" cap="none" normalizeH="0" baseline="0" dirty="0" err="1">
                          <a:ln>
                            <a:noFill/>
                          </a:ln>
                          <a:effectLst/>
                        </a:rPr>
                        <a:t>l’évêque</a:t>
                      </a:r>
                      <a:r>
                        <a:rPr kumimoji="0" lang="en-US" sz="1800" u="none" strike="noStrike" cap="none" normalizeH="0" baseline="0" dirty="0">
                          <a:ln>
                            <a:noFill/>
                          </a:ln>
                          <a:effectLst/>
                        </a:rPr>
                        <a:t> - </a:t>
                      </a:r>
                      <a:r>
                        <a:rPr kumimoji="0" lang="ar-EG" sz="2000" u="none" strike="noStrike" cap="none" normalizeH="0" baseline="0" dirty="0" err="1">
                          <a:ln>
                            <a:noFill/>
                          </a:ln>
                          <a:effectLst/>
                        </a:rPr>
                        <a:t>ذكصولوجية</a:t>
                      </a:r>
                      <a:r>
                        <a:rPr kumimoji="0" lang="en-US" sz="2000" u="none" strike="noStrike" cap="none" normalizeH="0" baseline="0" dirty="0">
                          <a:ln>
                            <a:noFill/>
                          </a:ln>
                          <a:effectLst/>
                        </a:rPr>
                        <a:t> </a:t>
                      </a:r>
                      <a:r>
                        <a:rPr kumimoji="0" lang="ar-SA" sz="2000" u="none" strike="noStrike" cap="none" normalizeH="0" baseline="0" dirty="0">
                          <a:ln>
                            <a:noFill/>
                          </a:ln>
                          <a:effectLst/>
                        </a:rPr>
                        <a:t>أنبا مقار </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0459D5F3-C0C3-4512-B0BC-9B9C9A7F63DB}"/>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070440489"/>
      </p:ext>
    </p:extLst>
  </p:cSld>
  <p:clrMapOvr>
    <a:masterClrMapping/>
  </p:clrMapOvr>
  <p:transition/>
</p:sld>
</file>

<file path=ppt/slides/slide1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8681" name="Group 25"/>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Si je dis de toi que tu es</a:t>
                      </a:r>
                    </a:p>
                    <a:p>
                      <a:r>
                        <a:rPr lang="fr-FR" sz="2400" b="0" i="0" u="none" strike="noStrike" kern="1200" baseline="0" dirty="0">
                          <a:solidFill>
                            <a:schemeClr val="tx1"/>
                          </a:solidFill>
                          <a:latin typeface="+mn-lt"/>
                          <a:ea typeface="+mn-ea"/>
                          <a:cs typeface="+mn-cs"/>
                        </a:rPr>
                        <a:t>un ange, un berger ou un</a:t>
                      </a:r>
                    </a:p>
                    <a:p>
                      <a:r>
                        <a:rPr lang="fr-FR" sz="2400" b="0" i="0" u="none" strike="noStrike" kern="1200" baseline="0" dirty="0">
                          <a:solidFill>
                            <a:schemeClr val="tx1"/>
                          </a:solidFill>
                          <a:latin typeface="+mn-lt"/>
                          <a:ea typeface="+mn-ea"/>
                          <a:cs typeface="+mn-cs"/>
                        </a:rPr>
                        <a:t>martyr, tu accomplis ces</a:t>
                      </a:r>
                    </a:p>
                    <a:p>
                      <a:r>
                        <a:rPr lang="fr-FR" sz="2400" b="0" i="0" u="none" strike="noStrike" kern="1200" baseline="0" dirty="0">
                          <a:solidFill>
                            <a:schemeClr val="tx1"/>
                          </a:solidFill>
                          <a:latin typeface="+mn-lt"/>
                          <a:ea typeface="+mn-ea"/>
                          <a:cs typeface="+mn-cs"/>
                        </a:rPr>
                        <a:t>rôles bonnement, avec</a:t>
                      </a:r>
                    </a:p>
                    <a:p>
                      <a:r>
                        <a:rPr lang="fr-FR" sz="2400" b="0" i="0" u="none" strike="noStrike" kern="1200" baseline="0" dirty="0">
                          <a:solidFill>
                            <a:schemeClr val="tx1"/>
                          </a:solidFill>
                          <a:latin typeface="+mn-lt"/>
                          <a:ea typeface="+mn-ea"/>
                          <a:cs typeface="+mn-cs"/>
                        </a:rPr>
                        <a:t>action et parole de vérité.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ان قلت عنك انك ملاك أو راع أو شهيد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فهذه اكملتها جيداً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بالفعل وقول الحق.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Aisanjoc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aggeloc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mane~cwou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akjoukou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n~kalwc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p~hwb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74635455"/>
      </p:ext>
    </p:extLst>
  </p:cSld>
  <p:clrMapOvr>
    <a:masterClrMapping/>
  </p:clrMapOvr>
  <p:transition/>
</p:sld>
</file>

<file path=ppt/slides/slide1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40730" name="Group 26"/>
          <p:cNvGraphicFramePr>
            <a:graphicFrameLocks noGrp="1"/>
          </p:cNvGraphicFramePr>
          <p:nvPr/>
        </p:nvGraphicFramePr>
        <p:xfrm>
          <a:off x="76200" y="114301"/>
          <a:ext cx="8991600" cy="448970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Si je dis de toi que tu es un</a:t>
                      </a:r>
                    </a:p>
                    <a:p>
                      <a:r>
                        <a:rPr lang="fr-FR" sz="2400" b="0" i="0" u="none" strike="noStrike" kern="1200" baseline="0" dirty="0">
                          <a:solidFill>
                            <a:schemeClr val="tx1"/>
                          </a:solidFill>
                          <a:latin typeface="+mn-lt"/>
                          <a:ea typeface="+mn-ea"/>
                          <a:cs typeface="+mn-cs"/>
                        </a:rPr>
                        <a:t>ange, tu sacrifias ton corps,</a:t>
                      </a:r>
                    </a:p>
                    <a:p>
                      <a:r>
                        <a:rPr lang="fr-FR" sz="2400" b="0" i="0" u="none" strike="noStrike" kern="1200" baseline="0" dirty="0">
                          <a:solidFill>
                            <a:schemeClr val="tx1"/>
                          </a:solidFill>
                          <a:latin typeface="+mn-lt"/>
                          <a:ea typeface="+mn-ea"/>
                          <a:cs typeface="+mn-cs"/>
                        </a:rPr>
                        <a:t>et si je dis que tu es un</a:t>
                      </a:r>
                    </a:p>
                    <a:p>
                      <a:r>
                        <a:rPr lang="fr-FR" sz="2400" b="0" i="0" u="none" strike="noStrike" kern="1200" baseline="0" dirty="0">
                          <a:solidFill>
                            <a:schemeClr val="tx1"/>
                          </a:solidFill>
                          <a:latin typeface="+mn-lt"/>
                          <a:ea typeface="+mn-ea"/>
                          <a:cs typeface="+mn-cs"/>
                        </a:rPr>
                        <a:t>berger, tu offris ton âme</a:t>
                      </a:r>
                    </a:p>
                    <a:p>
                      <a:r>
                        <a:rPr lang="fr-FR" sz="2400" b="0" i="0" u="none" strike="noStrike" kern="1200" baseline="0" dirty="0">
                          <a:solidFill>
                            <a:schemeClr val="tx1"/>
                          </a:solidFill>
                          <a:latin typeface="+mn-lt"/>
                          <a:ea typeface="+mn-ea"/>
                          <a:cs typeface="+mn-cs"/>
                        </a:rPr>
                        <a:t>pour ton troupeau.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ان قلت عنك انك ملاك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فقد ضحيت بجسدك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وان قلت عنك انك راع فقد اسلمت نفسك عن رعيتك.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Aisanjoc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aggeloc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ke</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ak,w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m~pekcwma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aisanjoc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mane~cwou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n~tek'u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neke~cwou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59221056"/>
      </p:ext>
    </p:extLst>
  </p:cSld>
  <p:clrMapOvr>
    <a:masterClrMapping/>
  </p:clrMapOvr>
  <p:transition/>
</p:sld>
</file>

<file path=ppt/slides/slide1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42783" name="Group 31"/>
          <p:cNvGraphicFramePr>
            <a:graphicFrameLocks noGrp="1"/>
          </p:cNvGraphicFramePr>
          <p:nvPr/>
        </p:nvGraphicFramePr>
        <p:xfrm>
          <a:off x="76200" y="361950"/>
          <a:ext cx="8991600" cy="412394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28750">
                <a:tc>
                  <a:txBody>
                    <a:bodyPr/>
                    <a:lstStyle/>
                    <a:p>
                      <a:r>
                        <a:rPr lang="fr-FR" sz="2400" b="0" i="0" u="none" strike="noStrike" kern="1200" baseline="0" dirty="0">
                          <a:solidFill>
                            <a:schemeClr val="tx1"/>
                          </a:solidFill>
                          <a:latin typeface="+mn-lt"/>
                          <a:ea typeface="+mn-ea"/>
                          <a:cs typeface="+mn-cs"/>
                        </a:rPr>
                        <a:t>Et si je dis de toi que tu es un martyr, tu offris ta tête pour le Christ, qui fut</a:t>
                      </a:r>
                    </a:p>
                    <a:p>
                      <a:r>
                        <a:rPr lang="fr-FR" sz="2400" b="0" i="0" u="none" strike="noStrike" kern="1200" baseline="0" dirty="0">
                          <a:solidFill>
                            <a:schemeClr val="tx1"/>
                          </a:solidFill>
                          <a:latin typeface="+mn-lt"/>
                          <a:ea typeface="+mn-ea"/>
                          <a:cs typeface="+mn-cs"/>
                        </a:rPr>
                        <a:t>rédemption pour nous</a:t>
                      </a:r>
                    </a:p>
                    <a:p>
                      <a:r>
                        <a:rPr lang="fr-FR" sz="2400" b="0" i="0" u="none" strike="noStrike" kern="1200" baseline="0" dirty="0">
                          <a:solidFill>
                            <a:schemeClr val="tx1"/>
                          </a:solidFill>
                          <a:latin typeface="+mn-lt"/>
                          <a:ea typeface="+mn-ea"/>
                          <a:cs typeface="+mn-cs"/>
                        </a:rPr>
                        <a:t>devant Ponce Pilate.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وان قلت عنك انك شهيد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فقد اسلمت رأسك </a:t>
                      </a:r>
                      <a:r>
                        <a:rPr kumimoji="0" lang="ar-SA" sz="2400" b="0" i="0" u="none" strike="noStrike" cap="none" normalizeH="0" baseline="0" dirty="0" err="1">
                          <a:ln>
                            <a:noFill/>
                          </a:ln>
                          <a:solidFill>
                            <a:schemeClr val="tx1"/>
                          </a:solidFill>
                          <a:effectLst/>
                          <a:latin typeface="Arial" charset="0"/>
                          <a:cs typeface="Arial" charset="0"/>
                        </a:rPr>
                        <a:t>لاجل</a:t>
                      </a:r>
                      <a:r>
                        <a:rPr kumimoji="0" lang="ar-SA" sz="2400" b="0" i="0" u="none" strike="noStrike" cap="none" normalizeH="0" baseline="0" dirty="0">
                          <a:ln>
                            <a:noFill/>
                          </a:ln>
                          <a:solidFill>
                            <a:schemeClr val="tx1"/>
                          </a:solidFill>
                          <a:effectLst/>
                          <a:latin typeface="Arial" charset="0"/>
                          <a:cs typeface="Arial" charset="0"/>
                        </a:rPr>
                        <a:t>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صار </a:t>
                      </a:r>
                      <a:r>
                        <a:rPr kumimoji="0" lang="ar-SA" sz="2400" b="0" i="0" u="none" strike="noStrike" cap="none" normalizeH="0" baseline="0" dirty="0" err="1">
                          <a:ln>
                            <a:noFill/>
                          </a:ln>
                          <a:solidFill>
                            <a:schemeClr val="tx1"/>
                          </a:solidFill>
                          <a:effectLst/>
                          <a:latin typeface="Arial" charset="0"/>
                          <a:cs typeface="Arial" charset="0"/>
                        </a:rPr>
                        <a:t>فداءاً</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لاجلنا</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أمام بيلاطس </a:t>
                      </a:r>
                      <a:r>
                        <a:rPr kumimoji="0" lang="ar-SA" sz="2400" b="0" i="0" u="none" strike="noStrike" cap="none" normalizeH="0" baseline="0" dirty="0" err="1">
                          <a:ln>
                            <a:noFill/>
                          </a:ln>
                          <a:solidFill>
                            <a:schemeClr val="tx1"/>
                          </a:solidFill>
                          <a:effectLst/>
                          <a:latin typeface="Arial" charset="0"/>
                          <a:cs typeface="Arial" charset="0"/>
                        </a:rPr>
                        <a:t>البنطى</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Aisanjoc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n~teka~ve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etafermarturoc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eyb</a:t>
                      </a:r>
                      <a:r>
                        <a:rPr kumimoji="0" lang="en-US" sz="3600" b="0" i="0" u="none" strike="noStrike" cap="none" normalizeH="0" baseline="0" dirty="0">
                          <a:ln>
                            <a:noFill/>
                          </a:ln>
                          <a:solidFill>
                            <a:srgbClr val="FFFF00"/>
                          </a:solidFill>
                          <a:effectLst/>
                          <a:latin typeface="Coptic1" pitchFamily="2" charset="0"/>
                          <a:cs typeface="Arial" charset="0"/>
                        </a:rPr>
                        <a:t>/ten: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nahren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Pontioc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Pilatoc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50952825"/>
      </p:ext>
    </p:extLst>
  </p:cSld>
  <p:clrMapOvr>
    <a:masterClrMapping/>
  </p:clrMapOvr>
  <p:transition/>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1530" name="Group 106"/>
          <p:cNvGraphicFramePr>
            <a:graphicFrameLocks noGrp="1"/>
          </p:cNvGraphicFramePr>
          <p:nvPr>
            <p:extLst>
              <p:ext uri="{D42A27DB-BD31-4B8C-83A1-F6EECF244321}">
                <p14:modId xmlns:p14="http://schemas.microsoft.com/office/powerpoint/2010/main" val="423524591"/>
              </p:ext>
            </p:extLst>
          </p:nvPr>
        </p:nvGraphicFramePr>
        <p:xfrm>
          <a:off x="0" y="133921"/>
          <a:ext cx="9144000" cy="4591241"/>
        </p:xfrm>
        <a:graphic>
          <a:graphicData uri="http://schemas.openxmlformats.org/drawingml/2006/table">
            <a:tbl>
              <a:tblPr/>
              <a:tblGrid>
                <a:gridCol w="5414210">
                  <a:extLst>
                    <a:ext uri="{9D8B030D-6E8A-4147-A177-3AD203B41FA5}">
                      <a16:colId xmlns:a16="http://schemas.microsoft.com/office/drawing/2014/main" val="20000"/>
                    </a:ext>
                  </a:extLst>
                </a:gridCol>
                <a:gridCol w="3729790">
                  <a:extLst>
                    <a:ext uri="{9D8B030D-6E8A-4147-A177-3AD203B41FA5}">
                      <a16:colId xmlns:a16="http://schemas.microsoft.com/office/drawing/2014/main" val="20001"/>
                    </a:ext>
                  </a:extLst>
                </a:gridCol>
              </a:tblGrid>
              <a:tr h="4191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100" b="0" i="0" u="none" strike="noStrike" cap="none" normalizeH="0" baseline="0" dirty="0">
                          <a:ln>
                            <a:noFill/>
                          </a:ln>
                          <a:solidFill>
                            <a:srgbClr val="FF9900"/>
                          </a:solidFill>
                          <a:effectLst/>
                          <a:latin typeface="Arial" charset="0"/>
                          <a:cs typeface="Arial" charset="0"/>
                        </a:rPr>
                        <a:t>3</a:t>
                      </a:r>
                      <a:r>
                        <a:rPr kumimoji="0" lang="fr-FR" sz="2100" b="0" i="0" u="none" strike="noStrike" cap="none" normalizeH="0" baseline="30000" dirty="0">
                          <a:ln>
                            <a:noFill/>
                          </a:ln>
                          <a:solidFill>
                            <a:srgbClr val="FF9900"/>
                          </a:solidFill>
                          <a:effectLst/>
                          <a:latin typeface="Arial" charset="0"/>
                          <a:cs typeface="Arial" charset="0"/>
                        </a:rPr>
                        <a:t>ème</a:t>
                      </a:r>
                      <a:r>
                        <a:rPr kumimoji="0" lang="fr-FR" sz="2100" b="0" i="0" u="none" strike="noStrike" cap="none" normalizeH="0" baseline="0" dirty="0">
                          <a:ln>
                            <a:noFill/>
                          </a:ln>
                          <a:solidFill>
                            <a:srgbClr val="FF9900"/>
                          </a:solidFill>
                          <a:effectLst/>
                          <a:latin typeface="Arial" charset="0"/>
                          <a:cs typeface="Arial" charset="0"/>
                        </a:rPr>
                        <a:t> Heure</a:t>
                      </a:r>
                      <a:endParaRPr kumimoji="0" lang="en-US" sz="21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rgbClr val="FF9900"/>
                          </a:solidFill>
                          <a:effectLst/>
                          <a:latin typeface="Arial" charset="0"/>
                          <a:cs typeface="Arial" charset="0"/>
                        </a:rPr>
                        <a:t>صلاة الساعة الثالثة</a:t>
                      </a:r>
                      <a:r>
                        <a:rPr kumimoji="0" lang="en-US" sz="2400" b="0" i="0" u="none" strike="noStrike" cap="none" normalizeH="0" baseline="0">
                          <a:ln>
                            <a:noFill/>
                          </a:ln>
                          <a:solidFill>
                            <a:srgbClr val="FF9900"/>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08908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700" b="0" i="0" u="none" strike="noStrike" cap="none" normalizeH="0" baseline="0" dirty="0">
                          <a:ln>
                            <a:noFill/>
                          </a:ln>
                          <a:solidFill>
                            <a:srgbClr val="FF9900"/>
                          </a:solidFill>
                          <a:effectLst/>
                          <a:latin typeface="Arial" charset="0"/>
                          <a:cs typeface="Arial" charset="0"/>
                        </a:rPr>
                        <a:t>Lecture du Saint Évangile Selon Saint Jean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none" strike="noStrike" cap="none" normalizeH="0" baseline="0" dirty="0">
                          <a:ln>
                            <a:noFill/>
                          </a:ln>
                          <a:solidFill>
                            <a:srgbClr val="FF9900"/>
                          </a:solidFill>
                          <a:effectLst/>
                          <a:latin typeface="Arial" charset="0"/>
                          <a:cs typeface="Arial" charset="0"/>
                        </a:rPr>
                        <a:t>(14 : 26-15 :4)</a:t>
                      </a:r>
                      <a:r>
                        <a:rPr kumimoji="0" lang="fr-CA" sz="2100" b="0" i="0" u="none" strike="noStrike" cap="none" normalizeH="0" baseline="0" dirty="0">
                          <a:ln>
                            <a:noFill/>
                          </a:ln>
                          <a:solidFill>
                            <a:srgbClr val="FF9900"/>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rgbClr val="FF9900"/>
                          </a:solidFill>
                          <a:effectLst/>
                          <a:latin typeface="Arial" charset="0"/>
                          <a:cs typeface="Arial" charset="0"/>
                        </a:rPr>
                        <a:t>إنجيل يوحنا</a:t>
                      </a:r>
                      <a:endParaRPr kumimoji="0" lang="ar-EG" sz="24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a:ln>
                            <a:noFill/>
                          </a:ln>
                          <a:solidFill>
                            <a:srgbClr val="FF9900"/>
                          </a:solidFill>
                          <a:effectLst/>
                          <a:latin typeface="Arial" charset="0"/>
                          <a:cs typeface="Arial" charset="0"/>
                        </a:rPr>
                        <a:t>14: 26ـ15: 3</a:t>
                      </a:r>
                      <a:r>
                        <a:rPr kumimoji="0" lang="en-US" sz="2400" b="0" i="0" u="none" strike="noStrike" cap="none" normalizeH="0" baseline="0" dirty="0">
                          <a:ln>
                            <a:noFill/>
                          </a:ln>
                          <a:solidFill>
                            <a:srgbClr val="FF9900"/>
                          </a:solidFill>
                          <a:effectLst/>
                          <a:latin typeface="Arial" charset="0"/>
                          <a:cs typeface="Arial" charset="0"/>
                        </a:rPr>
                        <a:t> </a:t>
                      </a: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64718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Mais le Paraclet, l’Esprit Saint que le père enverra en mon nom, lui vous enseignera tout, et il vous fera souvenir de tout ce que je vous ai dit. C’est ma paix que je vous laisse, c’est ma paix que je vous donne.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 n’est pas à la manière du monde que je vous la donne.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متى جاء المعزى الروح القدس الذي سيرسله الآب باسمي، فهو يعلمكم كل شيء ويذكركم بكل ما قلته لكم. سلامي أترك لكم</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سلامي أنا أعطيكم.</a:t>
                      </a: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ction Button: Custom 4">
            <a:hlinkClick r:id="rId4" action="ppaction://hlinksldjump" highlightClick="1"/>
            <a:extLst>
              <a:ext uri="{FF2B5EF4-FFF2-40B4-BE49-F238E27FC236}">
                <a16:creationId xmlns:a16="http://schemas.microsoft.com/office/drawing/2014/main" id="{A4EBE25E-9E27-4628-B22B-AB19F6BC6043}"/>
              </a:ext>
            </a:extLst>
          </p:cNvPr>
          <p:cNvSpPr/>
          <p:nvPr/>
        </p:nvSpPr>
        <p:spPr bwMode="auto">
          <a:xfrm>
            <a:off x="555620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cSld>
  <p:clrMapOvr>
    <a:masterClrMapping/>
  </p:clrMapOvr>
  <p:transition/>
</p:sld>
</file>

<file path=ppt/slides/slide1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44827" name="Group 27"/>
          <p:cNvGraphicFramePr>
            <a:graphicFrameLocks noGrp="1"/>
          </p:cNvGraphicFramePr>
          <p:nvPr/>
        </p:nvGraphicFramePr>
        <p:xfrm>
          <a:off x="76200" y="114301"/>
          <a:ext cx="8991600" cy="412394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Tu accomplis le sacerdoce,</a:t>
                      </a:r>
                    </a:p>
                    <a:p>
                      <a:r>
                        <a:rPr lang="fr-FR" sz="2400" b="0" i="0" u="none" strike="noStrike" kern="1200" baseline="0" dirty="0">
                          <a:solidFill>
                            <a:schemeClr val="tx1"/>
                          </a:solidFill>
                          <a:latin typeface="+mn-lt"/>
                          <a:ea typeface="+mn-ea"/>
                          <a:cs typeface="+mn-cs"/>
                        </a:rPr>
                        <a:t>tu gardas la foi, tu reçus la</a:t>
                      </a:r>
                    </a:p>
                    <a:p>
                      <a:r>
                        <a:rPr lang="fr-FR" sz="2400" b="0" i="0" u="none" strike="noStrike" kern="1200" baseline="0" dirty="0">
                          <a:solidFill>
                            <a:schemeClr val="tx1"/>
                          </a:solidFill>
                          <a:latin typeface="+mn-lt"/>
                          <a:ea typeface="+mn-ea"/>
                          <a:cs typeface="+mn-cs"/>
                        </a:rPr>
                        <a:t>couronne du martyre, non</a:t>
                      </a:r>
                    </a:p>
                    <a:p>
                      <a:r>
                        <a:rPr lang="fr-FR" sz="2400" b="0" i="0" u="none" strike="noStrike" kern="1200" baseline="0" dirty="0">
                          <a:solidFill>
                            <a:schemeClr val="tx1"/>
                          </a:solidFill>
                          <a:latin typeface="+mn-lt"/>
                          <a:ea typeface="+mn-ea"/>
                          <a:cs typeface="+mn-cs"/>
                        </a:rPr>
                        <a:t>périssable.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اكملت الكهنوت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وحفظت الايمان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ونلت اكليل الشهادة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غير المضمحل.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metou</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akjokc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aka~reh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akervorin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n~atlwm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metmarturoc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30632750"/>
      </p:ext>
    </p:extLst>
  </p:cSld>
  <p:clrMapOvr>
    <a:masterClrMapping/>
  </p:clrMapOvr>
  <p:transition/>
</p:sld>
</file>

<file path=ppt/slides/slide1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46876" name="Group 28"/>
          <p:cNvGraphicFramePr>
            <a:graphicFrameLocks noGrp="1"/>
          </p:cNvGraphicFramePr>
          <p:nvPr/>
        </p:nvGraphicFramePr>
        <p:xfrm>
          <a:off x="76200" y="114301"/>
          <a:ext cx="8991600" cy="448970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mon seigneur le père</a:t>
                      </a:r>
                    </a:p>
                    <a:p>
                      <a:r>
                        <a:rPr lang="fr-FR" sz="2400" b="0" i="0" u="none" strike="noStrike" kern="1200" baseline="0" dirty="0">
                          <a:solidFill>
                            <a:schemeClr val="tx1"/>
                          </a:solidFill>
                          <a:latin typeface="+mn-lt"/>
                          <a:ea typeface="+mn-ea"/>
                          <a:cs typeface="+mn-cs"/>
                        </a:rPr>
                        <a:t>ascète,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Macaire</a:t>
                      </a:r>
                    </a:p>
                    <a:p>
                      <a:r>
                        <a:rPr lang="fr-FR" sz="2400" b="0" i="0" u="none" strike="noStrike" kern="1200" baseline="0" dirty="0">
                          <a:solidFill>
                            <a:schemeClr val="tx1"/>
                          </a:solidFill>
                          <a:latin typeface="+mn-lt"/>
                          <a:ea typeface="+mn-ea"/>
                          <a:cs typeface="+mn-cs"/>
                        </a:rPr>
                        <a:t>l’évêque,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عنا </a:t>
                      </a:r>
                      <a:r>
                        <a:rPr kumimoji="0" lang="ar-SA" sz="2400" b="0" i="0" u="none" strike="noStrike" cap="none" normalizeH="0" baseline="0" dirty="0" err="1">
                          <a:ln>
                            <a:noFill/>
                          </a:ln>
                          <a:solidFill>
                            <a:schemeClr val="tx1"/>
                          </a:solidFill>
                          <a:effectLst/>
                          <a:latin typeface="Arial" charset="0"/>
                          <a:cs typeface="Arial" charset="0"/>
                        </a:rPr>
                        <a:t>ياسيدى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الآب الناسك</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أنبا مقار الاسقف</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n~ack</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Makari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pie~pickopoc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91461260-9584-492E-B958-5D4338B194A9}"/>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6AF56DC0-046E-46DA-8AA3-F4B4E8613741}"/>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722493676"/>
      </p:ext>
    </p:extLst>
  </p:cSld>
  <p:clrMapOvr>
    <a:masterClrMapping/>
  </p:clrMapOvr>
  <p:transition/>
</p:sld>
</file>

<file path=ppt/slides/slide1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48946" name="Group 50"/>
          <p:cNvGraphicFramePr>
            <a:graphicFrameLocks noGrp="1"/>
          </p:cNvGraphicFramePr>
          <p:nvPr/>
        </p:nvGraphicFramePr>
        <p:xfrm>
          <a:off x="76200" y="819150"/>
          <a:ext cx="8991600" cy="3977640"/>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385316">
                <a:tc>
                  <a:txBody>
                    <a:bodyPr/>
                    <a:lstStyle/>
                    <a:p>
                      <a:r>
                        <a:rPr lang="fr-FR" sz="2400" b="0" i="0" u="none" strike="noStrike" kern="1200" baseline="0" dirty="0">
                          <a:solidFill>
                            <a:schemeClr val="tx1"/>
                          </a:solidFill>
                          <a:latin typeface="+mn-lt"/>
                          <a:ea typeface="+mn-ea"/>
                          <a:cs typeface="+mn-cs"/>
                        </a:rPr>
                        <a:t>Tu es bienheureux, ô notre</a:t>
                      </a:r>
                    </a:p>
                    <a:p>
                      <a:r>
                        <a:rPr lang="fr-FR" sz="2400" b="0" i="0" u="none" strike="noStrike" kern="1200" baseline="0" dirty="0">
                          <a:solidFill>
                            <a:schemeClr val="tx1"/>
                          </a:solidFill>
                          <a:latin typeface="+mn-lt"/>
                          <a:ea typeface="+mn-ea"/>
                          <a:cs typeface="+mn-cs"/>
                        </a:rPr>
                        <a:t>père saint </a:t>
                      </a:r>
                      <a:r>
                        <a:rPr lang="fr-FR" sz="2400" b="0" i="0" u="none" strike="noStrike" kern="1200" baseline="0" dirty="0" err="1">
                          <a:solidFill>
                            <a:schemeClr val="tx1"/>
                          </a:solidFill>
                          <a:latin typeface="+mn-lt"/>
                          <a:ea typeface="+mn-ea"/>
                          <a:cs typeface="+mn-cs"/>
                        </a:rPr>
                        <a:t>Chenouté</a:t>
                      </a:r>
                      <a:r>
                        <a:rPr lang="fr-FR" sz="2400" b="0" i="0" u="none" strike="noStrike" kern="1200" baseline="0" dirty="0">
                          <a:solidFill>
                            <a:schemeClr val="tx1"/>
                          </a:solidFill>
                          <a:latin typeface="+mn-lt"/>
                          <a:ea typeface="+mn-ea"/>
                          <a:cs typeface="+mn-cs"/>
                        </a:rPr>
                        <a:t>, car tu</a:t>
                      </a:r>
                    </a:p>
                    <a:p>
                      <a:r>
                        <a:rPr lang="fr-FR" sz="2400" b="0" i="0" u="none" strike="noStrike" kern="1200" baseline="0" dirty="0">
                          <a:solidFill>
                            <a:schemeClr val="tx1"/>
                          </a:solidFill>
                          <a:latin typeface="+mn-lt"/>
                          <a:ea typeface="+mn-ea"/>
                          <a:cs typeface="+mn-cs"/>
                        </a:rPr>
                        <a:t>devins apôtre et prophète.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أنت المطوب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أبانا القديس أنبا شنودة. لأنك صرت رسولاً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ونبياً معاً.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makarioc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Senou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akswpi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m~p~rov</a:t>
                      </a:r>
                      <a:r>
                        <a:rPr kumimoji="0" lang="en-US" sz="3600" b="0" i="0" u="none" strike="noStrike" cap="none" normalizeH="0" baseline="0" dirty="0">
                          <a:ln>
                            <a:noFill/>
                          </a:ln>
                          <a:solidFill>
                            <a:srgbClr val="FFFF00"/>
                          </a:solidFill>
                          <a:effectLst/>
                          <a:latin typeface="Coptic1" pitchFamily="2" charset="0"/>
                          <a:cs typeface="Arial" charset="0"/>
                        </a:rPr>
                        <a:t>/t/c </a:t>
                      </a:r>
                      <a:r>
                        <a:rPr kumimoji="0" lang="en-US" sz="3600" b="0" i="0" u="none" strike="noStrike" cap="none" normalizeH="0" baseline="0" dirty="0" err="1">
                          <a:ln>
                            <a:noFill/>
                          </a:ln>
                          <a:solidFill>
                            <a:srgbClr val="FFFF00"/>
                          </a:solidFill>
                          <a:effectLst/>
                          <a:latin typeface="Coptic1" pitchFamily="2" charset="0"/>
                          <a:cs typeface="Arial" charset="0"/>
                        </a:rPr>
                        <a:t>eucop</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648944" name="Group 48"/>
          <p:cNvGraphicFramePr>
            <a:graphicFrameLocks noGrp="1"/>
          </p:cNvGraphicFramePr>
          <p:nvPr/>
        </p:nvGraphicFramePr>
        <p:xfrm>
          <a:off x="977741" y="0"/>
          <a:ext cx="7036118" cy="708660"/>
        </p:xfrm>
        <a:graphic>
          <a:graphicData uri="http://schemas.openxmlformats.org/drawingml/2006/table">
            <a:tbl>
              <a:tblPr>
                <a:tableStyleId>{2D5ABB26-0587-4C30-8999-92F81FD0307C}</a:tableStyleId>
              </a:tblPr>
              <a:tblGrid>
                <a:gridCol w="7036118">
                  <a:extLst>
                    <a:ext uri="{9D8B030D-6E8A-4147-A177-3AD203B41FA5}">
                      <a16:colId xmlns:a16="http://schemas.microsoft.com/office/drawing/2014/main" val="20000"/>
                    </a:ext>
                  </a:extLst>
                </a:gridCol>
              </a:tblGrid>
              <a:tr h="70866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a:t>
                      </a:r>
                      <a:r>
                        <a:rPr kumimoji="0" lang="en-US" sz="1800" u="none" strike="noStrike" cap="none" normalizeH="0" baseline="0" dirty="0" err="1">
                          <a:ln>
                            <a:noFill/>
                          </a:ln>
                          <a:effectLst/>
                        </a:rPr>
                        <a:t>Chénouté</a:t>
                      </a:r>
                      <a:r>
                        <a:rPr kumimoji="0" lang="en-US" sz="1800" u="none" strike="noStrike" cap="none" normalizeH="0" baseline="0" dirty="0">
                          <a:ln>
                            <a:noFill/>
                          </a:ln>
                          <a:effectLst/>
                        </a:rPr>
                        <a:t> </a:t>
                      </a:r>
                      <a:r>
                        <a:rPr kumimoji="0" lang="en-US" sz="1800" u="none" strike="noStrike" cap="none" normalizeH="0" baseline="0" dirty="0" err="1">
                          <a:ln>
                            <a:noFill/>
                          </a:ln>
                          <a:effectLst/>
                        </a:rPr>
                        <a:t>l’archimandrite</a:t>
                      </a:r>
                      <a:endParaRPr kumimoji="0" lang="en-US" sz="18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القديس أنبا شنودة</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2E77CEDF-B89D-4B6F-87A3-F4CBD2ABB45E}"/>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98181785"/>
      </p:ext>
    </p:extLst>
  </p:cSld>
  <p:clrMapOvr>
    <a:masterClrMapping/>
  </p:clrMapOvr>
  <p:transition/>
</p:sld>
</file>

<file path=ppt/slides/slide1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50968" name="Group 24"/>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28750">
                <a:tc>
                  <a:txBody>
                    <a:bodyPr/>
                    <a:lstStyle/>
                    <a:p>
                      <a:r>
                        <a:rPr lang="fr-FR" sz="2400" b="0" i="0" u="none" strike="noStrike" kern="1200" baseline="0" dirty="0">
                          <a:solidFill>
                            <a:schemeClr val="tx1"/>
                          </a:solidFill>
                          <a:latin typeface="+mn-lt"/>
                          <a:ea typeface="+mn-ea"/>
                          <a:cs typeface="+mn-cs"/>
                        </a:rPr>
                        <a:t>Car tu nous établis une</a:t>
                      </a:r>
                    </a:p>
                    <a:p>
                      <a:r>
                        <a:rPr lang="fr-FR" sz="2400" b="0" i="0" u="none" strike="noStrike" kern="1200" baseline="0" dirty="0">
                          <a:solidFill>
                            <a:schemeClr val="tx1"/>
                          </a:solidFill>
                          <a:latin typeface="+mn-lt"/>
                          <a:ea typeface="+mn-ea"/>
                          <a:cs typeface="+mn-cs"/>
                        </a:rPr>
                        <a:t>loi pour les vertus</a:t>
                      </a:r>
                    </a:p>
                    <a:p>
                      <a:r>
                        <a:rPr lang="fr-FR" sz="2400" b="0" i="0" u="none" strike="noStrike" kern="1200" baseline="0" dirty="0">
                          <a:solidFill>
                            <a:schemeClr val="tx1"/>
                          </a:solidFill>
                          <a:latin typeface="+mn-lt"/>
                          <a:ea typeface="+mn-ea"/>
                          <a:cs typeface="+mn-cs"/>
                        </a:rPr>
                        <a:t>parfaites, et tu gardas les</a:t>
                      </a:r>
                    </a:p>
                    <a:p>
                      <a:r>
                        <a:rPr lang="fr-FR" sz="2400" b="0" i="0" u="none" strike="noStrike" kern="1200" baseline="0" dirty="0">
                          <a:solidFill>
                            <a:schemeClr val="tx1"/>
                          </a:solidFill>
                          <a:latin typeface="+mn-lt"/>
                          <a:ea typeface="+mn-ea"/>
                          <a:cs typeface="+mn-cs"/>
                        </a:rPr>
                        <a:t>lois écrites dans l’Evangile.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لأنك وضعت لنا ناموساً للفضائل الكاملة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وحفظت الوصايا المكتوبة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الإنجيل.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Ke</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akcemni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akareh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entol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etc~q</a:t>
                      </a:r>
                      <a:r>
                        <a:rPr kumimoji="0" lang="en-US" sz="3600" b="0" i="0" u="none" strike="noStrike" cap="none" normalizeH="0" baseline="0" dirty="0">
                          <a:ln>
                            <a:noFill/>
                          </a:ln>
                          <a:solidFill>
                            <a:srgbClr val="FFFF00"/>
                          </a:solidFill>
                          <a:effectLst/>
                          <a:latin typeface="Coptic1" pitchFamily="2" charset="0"/>
                          <a:cs typeface="Arial" charset="0"/>
                        </a:rPr>
                        <a:t>/out: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pieuaggelion</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06843924"/>
      </p:ext>
    </p:extLst>
  </p:cSld>
  <p:clrMapOvr>
    <a:masterClrMapping/>
  </p:clrMapOvr>
  <p:transition/>
</p:sld>
</file>

<file path=ppt/slides/slide1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53019" name="Group 27"/>
          <p:cNvGraphicFramePr>
            <a:graphicFrameLocks noGrp="1"/>
          </p:cNvGraphicFramePr>
          <p:nvPr/>
        </p:nvGraphicFramePr>
        <p:xfrm>
          <a:off x="76200" y="114301"/>
          <a:ext cx="8991600" cy="4123944"/>
        </p:xfrm>
        <a:graphic>
          <a:graphicData uri="http://schemas.openxmlformats.org/drawingml/2006/table">
            <a:tbl>
              <a:tblPr/>
              <a:tblGrid>
                <a:gridCol w="51816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Et ceux qui les suivent,</a:t>
                      </a:r>
                    </a:p>
                    <a:p>
                      <a:r>
                        <a:rPr lang="fr-FR" sz="2400" b="0" i="0" u="none" strike="noStrike" kern="1200" baseline="0" dirty="0">
                          <a:solidFill>
                            <a:schemeClr val="tx1"/>
                          </a:solidFill>
                          <a:latin typeface="+mn-lt"/>
                          <a:ea typeface="+mn-ea"/>
                          <a:cs typeface="+mn-cs"/>
                        </a:rPr>
                        <a:t>Dieu les garde, et Ses</a:t>
                      </a:r>
                    </a:p>
                    <a:p>
                      <a:r>
                        <a:rPr lang="fr-FR" sz="2400" b="0" i="0" u="none" strike="noStrike" kern="1200" baseline="0" dirty="0">
                          <a:solidFill>
                            <a:schemeClr val="tx1"/>
                          </a:solidFill>
                          <a:latin typeface="+mn-lt"/>
                          <a:ea typeface="+mn-ea"/>
                          <a:cs typeface="+mn-cs"/>
                        </a:rPr>
                        <a:t>anges les accompagnent</a:t>
                      </a:r>
                    </a:p>
                    <a:p>
                      <a:r>
                        <a:rPr lang="fr-FR" sz="2400" b="0" i="0" u="none" strike="noStrike" kern="1200" baseline="0" dirty="0">
                          <a:solidFill>
                            <a:schemeClr val="tx1"/>
                          </a:solidFill>
                          <a:latin typeface="+mn-lt"/>
                          <a:ea typeface="+mn-ea"/>
                          <a:cs typeface="+mn-cs"/>
                        </a:rPr>
                        <a:t>vers la Jérusalem céleste.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والسالكون فيها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يحرسهم الله.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وملائكته ترافقهم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إلى أورشليم السمائية.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eynamosi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f~narwic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nefaggeloc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mosi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Ieroucal</a:t>
                      </a:r>
                      <a:r>
                        <a:rPr kumimoji="0" lang="en-US" sz="3600" b="0" i="0" u="none" strike="noStrike" cap="none" normalizeH="0" baseline="0" dirty="0">
                          <a:ln>
                            <a:noFill/>
                          </a:ln>
                          <a:solidFill>
                            <a:srgbClr val="FFFF00"/>
                          </a:solidFill>
                          <a:effectLst/>
                          <a:latin typeface="Coptic1" pitchFamily="2" charset="0"/>
                          <a:cs typeface="Arial" charset="0"/>
                        </a:rPr>
                        <a:t>/m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27891109"/>
      </p:ext>
    </p:extLst>
  </p:cSld>
  <p:clrMapOvr>
    <a:masterClrMapping/>
  </p:clrMapOvr>
  <p:transition/>
</p:sld>
</file>

<file path=ppt/slides/slide1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55064" name="Group 24"/>
          <p:cNvGraphicFramePr>
            <a:graphicFrameLocks noGrp="1"/>
          </p:cNvGraphicFramePr>
          <p:nvPr/>
        </p:nvGraphicFramePr>
        <p:xfrm>
          <a:off x="76200" y="114301"/>
          <a:ext cx="8991600" cy="4123944"/>
        </p:xfrm>
        <a:graphic>
          <a:graphicData uri="http://schemas.openxmlformats.org/drawingml/2006/table">
            <a:tbl>
              <a:tblPr/>
              <a:tblGrid>
                <a:gridCol w="51816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L’encens de ses vertus a</a:t>
                      </a:r>
                    </a:p>
                    <a:p>
                      <a:r>
                        <a:rPr lang="fr-FR" sz="2400" b="0" i="0" u="none" strike="noStrike" kern="1200" baseline="0" dirty="0">
                          <a:solidFill>
                            <a:schemeClr val="tx1"/>
                          </a:solidFill>
                          <a:latin typeface="+mn-lt"/>
                          <a:ea typeface="+mn-ea"/>
                          <a:cs typeface="+mn-cs"/>
                        </a:rPr>
                        <a:t>réjoui nos âmes comme</a:t>
                      </a:r>
                    </a:p>
                    <a:p>
                      <a:r>
                        <a:rPr lang="fr-FR" sz="2400" b="0" i="0" u="none" strike="noStrike" kern="1200" baseline="0" dirty="0">
                          <a:solidFill>
                            <a:schemeClr val="tx1"/>
                          </a:solidFill>
                          <a:latin typeface="+mn-lt"/>
                          <a:ea typeface="+mn-ea"/>
                          <a:cs typeface="+mn-cs"/>
                        </a:rPr>
                        <a:t>l’arôme qui remplit le</a:t>
                      </a:r>
                    </a:p>
                    <a:p>
                      <a:r>
                        <a:rPr lang="fr-FR" sz="2400" b="0" i="0" u="none" strike="noStrike" kern="1200" baseline="0" dirty="0">
                          <a:solidFill>
                            <a:schemeClr val="tx1"/>
                          </a:solidFill>
                          <a:latin typeface="+mn-lt"/>
                          <a:ea typeface="+mn-ea"/>
                          <a:cs typeface="+mn-cs"/>
                        </a:rPr>
                        <a:t>paradis.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بخور فضائله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أعطى الفرح لنفوسنا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مثل العنبر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الفائح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الفردوس.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pic~yoinoufi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nefe~ret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m~p~ounof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n~nen'u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m~piarwmata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etr</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piparadicoc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95093671"/>
      </p:ext>
    </p:extLst>
  </p:cSld>
  <p:clrMapOvr>
    <a:masterClrMapping/>
  </p:clrMapOvr>
  <p:transition/>
</p:sld>
</file>

<file path=ppt/slides/slide1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57114" name="Group 26"/>
          <p:cNvGraphicFramePr>
            <a:graphicFrameLocks noGrp="1"/>
          </p:cNvGraphicFramePr>
          <p:nvPr/>
        </p:nvGraphicFramePr>
        <p:xfrm>
          <a:off x="76200" y="114301"/>
          <a:ext cx="8991600" cy="4123944"/>
        </p:xfrm>
        <a:graphic>
          <a:graphicData uri="http://schemas.openxmlformats.org/drawingml/2006/table">
            <a:tbl>
              <a:tblPr/>
              <a:tblGrid>
                <a:gridCol w="51816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Tu t’es vraiment élevé au</a:t>
                      </a:r>
                    </a:p>
                    <a:p>
                      <a:r>
                        <a:rPr lang="fr-FR" sz="2400" b="0" i="0" u="none" strike="noStrike" kern="1200" baseline="0" dirty="0">
                          <a:solidFill>
                            <a:schemeClr val="tx1"/>
                          </a:solidFill>
                          <a:latin typeface="+mn-lt"/>
                          <a:ea typeface="+mn-ea"/>
                          <a:cs typeface="+mn-cs"/>
                        </a:rPr>
                        <a:t>milieu du concile de nos</a:t>
                      </a:r>
                    </a:p>
                    <a:p>
                      <a:r>
                        <a:rPr lang="fr-FR" sz="2400" b="0" i="0" u="none" strike="noStrike" kern="1200" baseline="0" dirty="0">
                          <a:solidFill>
                            <a:schemeClr val="tx1"/>
                          </a:solidFill>
                          <a:latin typeface="+mn-lt"/>
                          <a:ea typeface="+mn-ea"/>
                          <a:cs typeface="+mn-cs"/>
                        </a:rPr>
                        <a:t>pères orthodoxes dans la</a:t>
                      </a:r>
                    </a:p>
                    <a:p>
                      <a:r>
                        <a:rPr lang="fr-FR" sz="2400" b="0" i="0" u="none" strike="noStrike" kern="1200" baseline="0" dirty="0">
                          <a:solidFill>
                            <a:schemeClr val="tx1"/>
                          </a:solidFill>
                          <a:latin typeface="+mn-lt"/>
                          <a:ea typeface="+mn-ea"/>
                          <a:cs typeface="+mn-cs"/>
                        </a:rPr>
                        <a:t>ville d’Ephèse.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بالحقيقة ارتفعت جداً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 وسط مجمع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ابائنا الأرثوذكسيين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مدينة أفسس.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a:t>
                      </a:r>
                      <a:r>
                        <a:rPr kumimoji="0" lang="en-US" sz="3600" b="0" i="0" u="none" strike="noStrike" cap="none" normalizeH="0" baseline="0" dirty="0" err="1">
                          <a:ln>
                            <a:noFill/>
                          </a:ln>
                          <a:solidFill>
                            <a:srgbClr val="FFFF00"/>
                          </a:solidFill>
                          <a:effectLst/>
                          <a:latin typeface="Coptic1" pitchFamily="2" charset="0"/>
                          <a:cs typeface="Arial" charset="0"/>
                        </a:rPr>
                        <a:t>ywc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e~masw</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cunodoc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n~oryodoxoc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polic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Evecoc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82134014"/>
      </p:ext>
    </p:extLst>
  </p:cSld>
  <p:clrMapOvr>
    <a:masterClrMapping/>
  </p:clrMapOvr>
  <p:transition/>
</p:sld>
</file>

<file path=ppt/slides/slide1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60184" name="Group 24"/>
          <p:cNvGraphicFramePr>
            <a:graphicFrameLocks noGrp="1"/>
          </p:cNvGraphicFramePr>
          <p:nvPr/>
        </p:nvGraphicFramePr>
        <p:xfrm>
          <a:off x="76200" y="114301"/>
          <a:ext cx="8991600" cy="4123944"/>
        </p:xfrm>
        <a:graphic>
          <a:graphicData uri="http://schemas.openxmlformats.org/drawingml/2006/table">
            <a:tbl>
              <a:tblPr/>
              <a:tblGrid>
                <a:gridCol w="51816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Tu contrarias Nestor,</a:t>
                      </a:r>
                    </a:p>
                    <a:p>
                      <a:r>
                        <a:rPr lang="fr-FR" sz="2400" b="0" i="0" u="none" strike="noStrike" kern="1200" baseline="0" dirty="0">
                          <a:solidFill>
                            <a:schemeClr val="tx1"/>
                          </a:solidFill>
                          <a:latin typeface="+mn-lt"/>
                          <a:ea typeface="+mn-ea"/>
                          <a:cs typeface="+mn-cs"/>
                        </a:rPr>
                        <a:t>l’hypocrite patriarche, tu</a:t>
                      </a:r>
                    </a:p>
                    <a:p>
                      <a:r>
                        <a:rPr lang="fr-FR" sz="2400" b="0" i="0" u="none" strike="noStrike" kern="1200" baseline="0" dirty="0">
                          <a:solidFill>
                            <a:schemeClr val="tx1"/>
                          </a:solidFill>
                          <a:latin typeface="+mn-lt"/>
                          <a:ea typeface="+mn-ea"/>
                          <a:cs typeface="+mn-cs"/>
                        </a:rPr>
                        <a:t>rendis le bon témoignage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وأخزيت نسطور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البطريرك المنافق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واعترفت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الاعتراف الحسن.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n~Nictourioc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pipatriar</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n~aceb</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akero~mologin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o~mologia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eynanef</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95016604"/>
      </p:ext>
    </p:extLst>
  </p:cSld>
  <p:clrMapOvr>
    <a:masterClrMapping/>
  </p:clrMapOvr>
  <p:transition/>
</p:sld>
</file>

<file path=ppt/slides/slide1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62245" name="Group 37"/>
          <p:cNvGraphicFramePr>
            <a:graphicFrameLocks noGrp="1"/>
          </p:cNvGraphicFramePr>
          <p:nvPr/>
        </p:nvGraphicFramePr>
        <p:xfrm>
          <a:off x="76200" y="114301"/>
          <a:ext cx="8991600" cy="4379976"/>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579626">
                <a:tc>
                  <a:txBody>
                    <a:bodyPr/>
                    <a:lstStyle/>
                    <a:p>
                      <a:r>
                        <a:rPr lang="fr-FR" sz="2400" b="0" i="0" u="none" strike="noStrike" kern="1200" baseline="0" dirty="0">
                          <a:solidFill>
                            <a:schemeClr val="tx1"/>
                          </a:solidFill>
                          <a:latin typeface="+mn-lt"/>
                          <a:ea typeface="+mn-ea"/>
                          <a:cs typeface="+mn-cs"/>
                        </a:rPr>
                        <a:t>De l’unité de la Trinité</a:t>
                      </a:r>
                    </a:p>
                    <a:p>
                      <a:r>
                        <a:rPr lang="fr-FR" sz="2400" b="0" i="0" u="none" strike="noStrike" kern="1200" baseline="0" dirty="0">
                          <a:solidFill>
                            <a:schemeClr val="tx1"/>
                          </a:solidFill>
                          <a:latin typeface="+mn-lt"/>
                          <a:ea typeface="+mn-ea"/>
                          <a:cs typeface="+mn-cs"/>
                        </a:rPr>
                        <a:t>vivifiante, consubstantielle</a:t>
                      </a:r>
                    </a:p>
                    <a:p>
                      <a:r>
                        <a:rPr lang="fr-FR" sz="2400" b="0" i="0" u="none" strike="noStrike" kern="1200" baseline="0" dirty="0">
                          <a:solidFill>
                            <a:schemeClr val="tx1"/>
                          </a:solidFill>
                          <a:latin typeface="+mn-lt"/>
                          <a:ea typeface="+mn-ea"/>
                          <a:cs typeface="+mn-cs"/>
                        </a:rPr>
                        <a:t>au Père, au Fils et au Saint-</a:t>
                      </a:r>
                    </a:p>
                    <a:p>
                      <a:r>
                        <a:rPr lang="fr-FR" sz="2400" b="0" i="0" u="none" strike="noStrike" kern="1200" baseline="0" dirty="0">
                          <a:solidFill>
                            <a:schemeClr val="tx1"/>
                          </a:solidFill>
                          <a:latin typeface="+mn-lt"/>
                          <a:ea typeface="+mn-ea"/>
                          <a:cs typeface="+mn-cs"/>
                        </a:rPr>
                        <a:t>Esprit, trois appellations</a:t>
                      </a:r>
                    </a:p>
                    <a:p>
                      <a:r>
                        <a:rPr lang="fr-FR" sz="2400" b="0" i="0" u="none" strike="noStrike" kern="1200" baseline="0" dirty="0">
                          <a:solidFill>
                            <a:schemeClr val="tx1"/>
                          </a:solidFill>
                          <a:latin typeface="+mn-lt"/>
                          <a:ea typeface="+mn-ea"/>
                          <a:cs typeface="+mn-cs"/>
                        </a:rPr>
                        <a:t>pour un Dieu Unique.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بوحدانية الثالوث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المحيي المساوي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الآب والابن والروح القدس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ثلاثة أسماء للإله الواحد.</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7850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oumetouai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n~ref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tanqo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n~oumoocioc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somt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n~ouwt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68394816"/>
      </p:ext>
    </p:extLst>
  </p:cSld>
  <p:clrMapOvr>
    <a:masterClrMapping/>
  </p:clrMapOvr>
  <p:transition/>
</p:sld>
</file>

<file path=ppt/slides/slide1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64292" name="Group 36"/>
          <p:cNvGraphicFramePr>
            <a:graphicFrameLocks noGrp="1"/>
          </p:cNvGraphicFramePr>
          <p:nvPr/>
        </p:nvGraphicFramePr>
        <p:xfrm>
          <a:off x="76200" y="114300"/>
          <a:ext cx="8991600" cy="412394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71613">
                <a:tc>
                  <a:txBody>
                    <a:bodyPr/>
                    <a:lstStyle/>
                    <a:p>
                      <a:r>
                        <a:rPr lang="fr-FR" sz="2400" b="0" i="0" u="none" strike="noStrike" kern="1200" baseline="0" dirty="0">
                          <a:solidFill>
                            <a:schemeClr val="tx1"/>
                          </a:solidFill>
                          <a:latin typeface="+mn-lt"/>
                          <a:ea typeface="+mn-ea"/>
                          <a:cs typeface="+mn-cs"/>
                        </a:rPr>
                        <a:t>Tu entendis la voix qui</a:t>
                      </a:r>
                    </a:p>
                    <a:p>
                      <a:r>
                        <a:rPr lang="fr-FR" sz="2400" b="0" i="0" u="none" strike="noStrike" kern="1200" baseline="0" dirty="0">
                          <a:solidFill>
                            <a:schemeClr val="tx1"/>
                          </a:solidFill>
                          <a:latin typeface="+mn-lt"/>
                          <a:ea typeface="+mn-ea"/>
                          <a:cs typeface="+mn-cs"/>
                        </a:rPr>
                        <a:t>proclamait du ciel en</a:t>
                      </a:r>
                    </a:p>
                    <a:p>
                      <a:r>
                        <a:rPr lang="fr-FR" sz="2400" b="0" i="0" u="none" strike="noStrike" kern="1200" baseline="0" dirty="0">
                          <a:solidFill>
                            <a:schemeClr val="tx1"/>
                          </a:solidFill>
                          <a:latin typeface="+mn-lt"/>
                          <a:ea typeface="+mn-ea"/>
                          <a:cs typeface="+mn-cs"/>
                        </a:rPr>
                        <a:t>disant : « Saint es-tu</a:t>
                      </a:r>
                    </a:p>
                    <a:p>
                      <a:r>
                        <a:rPr lang="fr-FR" sz="2400" b="0" i="0" u="none" strike="noStrike" kern="1200" baseline="0" dirty="0" err="1">
                          <a:solidFill>
                            <a:schemeClr val="tx1"/>
                          </a:solidFill>
                          <a:latin typeface="+mn-lt"/>
                          <a:ea typeface="+mn-ea"/>
                          <a:cs typeface="+mn-cs"/>
                        </a:rPr>
                        <a:t>Chénouté</a:t>
                      </a:r>
                      <a:r>
                        <a:rPr lang="fr-FR" sz="2400" b="0" i="0" u="none" strike="noStrike" kern="1200" baseline="0" dirty="0">
                          <a:solidFill>
                            <a:schemeClr val="tx1"/>
                          </a:solidFill>
                          <a:latin typeface="+mn-lt"/>
                          <a:ea typeface="+mn-ea"/>
                          <a:cs typeface="+mn-cs"/>
                        </a:rPr>
                        <a:t>, l’archimandrite.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وسمعت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الصوت الصارخ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السماء قائلاً مقدس</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أنت يا شنودة رئيس المتوحدين.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efws</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auera~giazin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Cenouyioc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n~ar,imanidrit</a:t>
                      </a:r>
                      <a:r>
                        <a:rPr kumimoji="0" lang="en-US" sz="3600" b="0" i="0" u="none" strike="noStrike" cap="none" normalizeH="0" baseline="0" dirty="0">
                          <a:ln>
                            <a:noFill/>
                          </a:ln>
                          <a:solidFill>
                            <a:srgbClr val="FFFF00"/>
                          </a:solidFill>
                          <a:effectLst/>
                          <a:latin typeface="Coptic1" pitchFamily="2" charset="0"/>
                          <a:cs typeface="Arial" charset="0"/>
                        </a:rPr>
                        <a:t>/c.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57345861"/>
      </p:ext>
    </p:extLst>
  </p:cSld>
  <p:clrMapOvr>
    <a:masterClrMapping/>
  </p:clrMapOvr>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extLst>
              <p:ext uri="{D42A27DB-BD31-4B8C-83A1-F6EECF244321}">
                <p14:modId xmlns:p14="http://schemas.microsoft.com/office/powerpoint/2010/main" val="1810956247"/>
              </p:ext>
            </p:extLst>
          </p:nvPr>
        </p:nvGraphicFramePr>
        <p:xfrm>
          <a:off x="0" y="0"/>
          <a:ext cx="9144000" cy="4594860"/>
        </p:xfrm>
        <a:graphic>
          <a:graphicData uri="http://schemas.openxmlformats.org/drawingml/2006/table">
            <a:tbl>
              <a:tblPr/>
              <a:tblGrid>
                <a:gridCol w="3378740">
                  <a:extLst>
                    <a:ext uri="{9D8B030D-6E8A-4147-A177-3AD203B41FA5}">
                      <a16:colId xmlns:a16="http://schemas.microsoft.com/office/drawing/2014/main" val="20000"/>
                    </a:ext>
                  </a:extLst>
                </a:gridCol>
                <a:gridCol w="3313890">
                  <a:extLst>
                    <a:ext uri="{9D8B030D-6E8A-4147-A177-3AD203B41FA5}">
                      <a16:colId xmlns:a16="http://schemas.microsoft.com/office/drawing/2014/main" val="20001"/>
                    </a:ext>
                  </a:extLst>
                </a:gridCol>
                <a:gridCol w="2451370">
                  <a:extLst>
                    <a:ext uri="{9D8B030D-6E8A-4147-A177-3AD203B41FA5}">
                      <a16:colId xmlns:a16="http://schemas.microsoft.com/office/drawing/2014/main" val="20002"/>
                    </a:ext>
                  </a:extLst>
                </a:gridCol>
              </a:tblGrid>
              <a:tr h="384566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N/ de </a:t>
                      </a:r>
                      <a:r>
                        <a:rPr kumimoji="0" lang="en-US" sz="2800" b="0" i="0" u="none" strike="noStrike" cap="none" normalizeH="0" baseline="0" dirty="0" err="1">
                          <a:ln>
                            <a:noFill/>
                          </a:ln>
                          <a:solidFill>
                            <a:schemeClr val="tx1"/>
                          </a:solidFill>
                          <a:effectLst/>
                          <a:latin typeface="Coptic1" pitchFamily="2" charset="0"/>
                          <a:cs typeface="Arial" charset="0"/>
                        </a:rPr>
                        <a:t>eynaneu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e~ternofri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cahni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m~mwou</a:t>
                      </a:r>
                      <a:r>
                        <a:rPr kumimoji="0" lang="en-US" sz="2800" b="0" i="0" u="none" strike="noStrike" cap="none" normalizeH="0" baseline="0" dirty="0">
                          <a:ln>
                            <a:noFill/>
                          </a:ln>
                          <a:solidFill>
                            <a:schemeClr val="tx1"/>
                          </a:solidFill>
                          <a:effectLst/>
                          <a:latin typeface="Coptic1" pitchFamily="2" charset="0"/>
                          <a:cs typeface="Arial" charset="0"/>
                        </a:rPr>
                        <a:t> nan: je </a:t>
                      </a:r>
                      <a:r>
                        <a:rPr kumimoji="0" lang="en-US" sz="2800" b="0" i="0" u="none" strike="noStrike" cap="none" normalizeH="0" baseline="0" dirty="0" err="1">
                          <a:ln>
                            <a:noFill/>
                          </a:ln>
                          <a:solidFill>
                            <a:schemeClr val="tx1"/>
                          </a:solidFill>
                          <a:effectLst/>
                          <a:latin typeface="Coptic1" pitchFamily="2" charset="0"/>
                          <a:cs typeface="Arial" charset="0"/>
                        </a:rPr>
                        <a:t>n~yok</a:t>
                      </a:r>
                      <a:r>
                        <a:rPr kumimoji="0" lang="en-US" sz="2800" b="0" i="0" u="none" strike="noStrike" cap="none" normalizeH="0" baseline="0" dirty="0">
                          <a:ln>
                            <a:noFill/>
                          </a:ln>
                          <a:solidFill>
                            <a:schemeClr val="tx1"/>
                          </a:solidFill>
                          <a:effectLst/>
                          <a:latin typeface="Coptic1" pitchFamily="2" charset="0"/>
                          <a:cs typeface="Arial" charset="0"/>
                        </a:rPr>
                        <a:t> pe </a:t>
                      </a:r>
                      <a:r>
                        <a:rPr kumimoji="0" lang="en-US" sz="2800" b="0" i="0" u="none" strike="noStrike" cap="none" normalizeH="0" baseline="0" dirty="0" err="1">
                          <a:ln>
                            <a:noFill/>
                          </a:ln>
                          <a:solidFill>
                            <a:schemeClr val="tx1"/>
                          </a:solidFill>
                          <a:effectLst/>
                          <a:latin typeface="Coptic1" pitchFamily="2" charset="0"/>
                          <a:cs typeface="Arial" charset="0"/>
                        </a:rPr>
                        <a:t>e~tak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m~piersisi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e~hwmi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nihof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a:t>
                      </a:r>
                      <a:r>
                        <a:rPr kumimoji="0" lang="en-US" sz="2800" b="0" i="0" u="none" strike="noStrike" cap="none" normalizeH="0" baseline="0" dirty="0">
                          <a:ln>
                            <a:noFill/>
                          </a:ln>
                          <a:solidFill>
                            <a:schemeClr val="tx1"/>
                          </a:solidFill>
                          <a:effectLst/>
                          <a:latin typeface="Coptic1" pitchFamily="2" charset="0"/>
                          <a:cs typeface="Arial" charset="0"/>
                        </a:rPr>
                        <a:t>[l/: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jom</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pijaji</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Comble-nous de tous les biens et de tous les dons convenables car c’est Toi qui nous as donné le pouvoir de fouler aux pieds les serpents, les scorpions et toute la puissance de l’ennemi.</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أما الصالحات والنافعات فارزقنا إياها لأنكَ أنتَ الذى أعطيتنا السلطان أن ندوس الحيات والعقارب وكل قوة العدو.</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18704FB7-04AD-490B-BE29-E25BF366FF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02252038"/>
      </p:ext>
    </p:extLst>
  </p:cSld>
  <p:clrMapOvr>
    <a:masterClrMapping/>
  </p:clrMapOvr>
  <p:transition/>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3511" name="Group 39"/>
          <p:cNvGraphicFramePr>
            <a:graphicFrameLocks noGrp="1"/>
          </p:cNvGraphicFramePr>
          <p:nvPr>
            <p:ph/>
            <p:extLst>
              <p:ext uri="{D42A27DB-BD31-4B8C-83A1-F6EECF244321}">
                <p14:modId xmlns:p14="http://schemas.microsoft.com/office/powerpoint/2010/main" val="1011109670"/>
              </p:ext>
            </p:extLst>
          </p:nvPr>
        </p:nvGraphicFramePr>
        <p:xfrm>
          <a:off x="0" y="0"/>
          <a:ext cx="9144000" cy="5021580"/>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467576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100" b="0" i="0" u="none" strike="noStrike" cap="none" normalizeH="0" baseline="0" dirty="0">
                          <a:ln>
                            <a:noFill/>
                          </a:ln>
                          <a:solidFill>
                            <a:schemeClr val="tx1"/>
                          </a:solidFill>
                          <a:effectLst/>
                          <a:latin typeface="Arial" charset="0"/>
                          <a:cs typeface="Arial" charset="0"/>
                        </a:rPr>
                        <a:t>Ne soyer donc pas bouleversés et effrayés. Vous avez entendu ce que Je vous ai dit: «Je m'en vais, et Je reviens vers vous.» Si vous M'aimiez, vous seriez dans la joie puisque je pars vers le Père; car le Père est plus grand que Moi. Je vous ai dit toutes ces choses maintenant  avant qu'elles n’arrivent, ainsi, lorsqu'elles arriveront, vous croirez. Désormais, Je ne parlerai plus beaucoup avec vous; car le prince du monde va venir. Certes, Il n‘y a rien en Moi qui puisse lui donner prise, mais il faut que le monde sache que J'aime mon Père, et que je fais tout ce que mon Père m’a commandé. Levez-vous partons d’ici.</a:t>
                      </a:r>
                      <a:endParaRPr kumimoji="0" lang="en-US"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 ليس كما يعطى العالمُ أعطيكم. لا تضطرب قلوبكم ولا تجزع. سمعتم أنى قلت لكم إني أمضى ثم آتى إليكم. لو كنتم تحبونني لكنتم تفرحون لأني أمضى إلى الآب، لأن أبى أعظمُ منى. وقد قلتُ لكم الآن قبل أن يكون، حتى متى كان تؤمنون. لست أكلمكم كلاما كثيرا بعد، لأن رئيس هذا العالم آتٍ وليس له في شيءٌ. لكن لكي يعلمَ العالمُ أنني أحب أبى، وكما أوصاني أبى هكذا أفعل، قوموا ننطلق من </a:t>
                      </a:r>
                      <a:r>
                        <a:rPr kumimoji="0" lang="ar-SA" sz="2500" b="0" i="0" u="none" strike="noStrike" cap="none" normalizeH="0" baseline="0" dirty="0" err="1">
                          <a:ln>
                            <a:noFill/>
                          </a:ln>
                          <a:solidFill>
                            <a:schemeClr val="tx1"/>
                          </a:solidFill>
                          <a:effectLst/>
                          <a:latin typeface="Arial" charset="0"/>
                          <a:cs typeface="Arial" charset="0"/>
                        </a:rPr>
                        <a:t>ههنا</a:t>
                      </a:r>
                      <a:r>
                        <a:rPr kumimoji="0" lang="ar-SA" sz="2500" b="0" i="0" u="none" strike="noStrike" cap="none" normalizeH="0" baseline="0" dirty="0">
                          <a:ln>
                            <a:noFill/>
                          </a:ln>
                          <a:solidFill>
                            <a:schemeClr val="tx1"/>
                          </a:solidFill>
                          <a:effectLst/>
                          <a:latin typeface="Arial" charset="0"/>
                          <a:cs typeface="Arial" charset="0"/>
                        </a:rPr>
                        <a:t>. </a:t>
                      </a:r>
                      <a:endParaRPr kumimoji="0" lang="en-US" sz="25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548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66337" name="Group 33"/>
          <p:cNvGraphicFramePr>
            <a:graphicFrameLocks noGrp="1"/>
          </p:cNvGraphicFramePr>
          <p:nvPr/>
        </p:nvGraphicFramePr>
        <p:xfrm>
          <a:off x="76200" y="114300"/>
          <a:ext cx="8991600" cy="4850892"/>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600200">
                <a:tc>
                  <a:txBody>
                    <a:bodyPr/>
                    <a:lstStyle/>
                    <a:p>
                      <a:r>
                        <a:rPr lang="fr-FR" sz="2400" b="0" i="0" u="none" strike="noStrike" kern="1200" baseline="0" dirty="0">
                          <a:solidFill>
                            <a:schemeClr val="tx1"/>
                          </a:solidFill>
                          <a:latin typeface="+mn-lt"/>
                          <a:ea typeface="+mn-ea"/>
                          <a:cs typeface="+mn-cs"/>
                        </a:rPr>
                        <a:t>Heureux es-tu, le juste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Chénouté</a:t>
                      </a:r>
                      <a:r>
                        <a:rPr lang="fr-FR" sz="2400" b="0" i="0" u="none" strike="noStrike" kern="1200" baseline="0" dirty="0">
                          <a:solidFill>
                            <a:schemeClr val="tx1"/>
                          </a:solidFill>
                          <a:latin typeface="+mn-lt"/>
                          <a:ea typeface="+mn-ea"/>
                          <a:cs typeface="+mn-cs"/>
                        </a:rPr>
                        <a:t> l’archimandrite, car tu as</a:t>
                      </a:r>
                    </a:p>
                    <a:p>
                      <a:r>
                        <a:rPr lang="fr-FR" sz="2400" b="0" i="0" u="none" strike="noStrike" kern="1200" baseline="0" dirty="0">
                          <a:solidFill>
                            <a:schemeClr val="tx1"/>
                          </a:solidFill>
                          <a:latin typeface="+mn-lt"/>
                          <a:ea typeface="+mn-ea"/>
                          <a:cs typeface="+mn-cs"/>
                        </a:rPr>
                        <a:t>parlé avec le Christ, comme Moïse qui a établi la Loi.</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طوباك أيها البار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أنبا شنودة رئيس المتوحدين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لأنك تكلمت مع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مثل موسى واضع الناموس.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225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ouniatk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pidikeoc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Senou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piar,imand~rit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akcaji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m~Mwuc</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pinomocit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39981529"/>
      </p:ext>
    </p:extLst>
  </p:cSld>
  <p:clrMapOvr>
    <a:masterClrMapping/>
  </p:clrMapOvr>
  <p:transition/>
</p:sld>
</file>

<file path=ppt/slides/slide1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68377" name="Group 25"/>
          <p:cNvGraphicFramePr>
            <a:graphicFrameLocks noGrp="1"/>
          </p:cNvGraphicFramePr>
          <p:nvPr/>
        </p:nvGraphicFramePr>
        <p:xfrm>
          <a:off x="76200" y="114301"/>
          <a:ext cx="8991600" cy="4489704"/>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mon seigneur le père</a:t>
                      </a:r>
                    </a:p>
                    <a:p>
                      <a:r>
                        <a:rPr lang="fr-FR" sz="2400" b="0" i="0" u="none" strike="noStrike" kern="1200" baseline="0" dirty="0">
                          <a:solidFill>
                            <a:schemeClr val="tx1"/>
                          </a:solidFill>
                          <a:latin typeface="+mn-lt"/>
                          <a:ea typeface="+mn-ea"/>
                          <a:cs typeface="+mn-cs"/>
                        </a:rPr>
                        <a:t>ascète,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Chénouté</a:t>
                      </a:r>
                      <a:endParaRPr lang="fr-FR" sz="2400" b="0" i="0" u="none" strike="noStrike" kern="1200" baseline="0" dirty="0">
                        <a:solidFill>
                          <a:schemeClr val="tx1"/>
                        </a:solidFill>
                        <a:latin typeface="+mn-lt"/>
                        <a:ea typeface="+mn-ea"/>
                        <a:cs typeface="+mn-cs"/>
                      </a:endParaRPr>
                    </a:p>
                    <a:p>
                      <a:r>
                        <a:rPr lang="fr-FR" sz="2400" b="0" i="0" u="none" strike="noStrike" kern="1200" baseline="0" dirty="0">
                          <a:solidFill>
                            <a:schemeClr val="tx1"/>
                          </a:solidFill>
                          <a:latin typeface="+mn-lt"/>
                          <a:ea typeface="+mn-ea"/>
                          <a:cs typeface="+mn-cs"/>
                        </a:rPr>
                        <a:t>l’archimandrite, pour qu’Il</a:t>
                      </a:r>
                    </a:p>
                    <a:p>
                      <a:r>
                        <a:rPr lang="fr-FR" sz="2400" b="0" i="0" u="none" strike="noStrike" kern="1200" baseline="0" dirty="0">
                          <a:solidFill>
                            <a:schemeClr val="tx1"/>
                          </a:solidFill>
                          <a:latin typeface="+mn-lt"/>
                          <a:ea typeface="+mn-ea"/>
                          <a:cs typeface="+mn-cs"/>
                        </a:rPr>
                        <a:t>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من الرب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سيدى الآب الناسك أنبا شنودة رئيس المتوحدين. ليغفر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n~ackut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Senou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piar,imanid~rit</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nennoubi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895CC140-2C7A-4E60-9523-08E39CA346C6}"/>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2B529083-9442-40EA-A3A8-17286F0723B0}"/>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733215586"/>
      </p:ext>
    </p:extLst>
  </p:cSld>
  <p:clrMapOvr>
    <a:masterClrMapping/>
  </p:clrMapOvr>
  <p:transition/>
</p:sld>
</file>

<file path=ppt/slides/slide1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0436" name="Group 36"/>
          <p:cNvGraphicFramePr>
            <a:graphicFrameLocks noGrp="1"/>
          </p:cNvGraphicFramePr>
          <p:nvPr/>
        </p:nvGraphicFramePr>
        <p:xfrm>
          <a:off x="76200" y="644795"/>
          <a:ext cx="8991600" cy="412394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385316">
                <a:tc>
                  <a:txBody>
                    <a:bodyPr/>
                    <a:lstStyle/>
                    <a:p>
                      <a:r>
                        <a:rPr lang="fr-FR" sz="2400" b="0" i="0" u="none" strike="noStrike" kern="1200" baseline="0" dirty="0">
                          <a:solidFill>
                            <a:schemeClr val="tx1"/>
                          </a:solidFill>
                          <a:latin typeface="+mn-lt"/>
                          <a:ea typeface="+mn-ea"/>
                          <a:cs typeface="+mn-cs"/>
                        </a:rPr>
                        <a:t>Tu devins l’astre</a:t>
                      </a:r>
                    </a:p>
                    <a:p>
                      <a:r>
                        <a:rPr lang="fr-FR" sz="2400" b="0" i="0" u="none" strike="noStrike" kern="1200" baseline="0" dirty="0">
                          <a:solidFill>
                            <a:schemeClr val="tx1"/>
                          </a:solidFill>
                          <a:latin typeface="+mn-lt"/>
                          <a:ea typeface="+mn-ea"/>
                          <a:cs typeface="+mn-cs"/>
                        </a:rPr>
                        <a:t>resplendissant sur la terre,</a:t>
                      </a:r>
                    </a:p>
                    <a:p>
                      <a:r>
                        <a:rPr lang="fr-FR" sz="2400" b="0" i="0" u="none" strike="noStrike" kern="1200" baseline="0" dirty="0">
                          <a:solidFill>
                            <a:schemeClr val="tx1"/>
                          </a:solidFill>
                          <a:latin typeface="+mn-lt"/>
                          <a:ea typeface="+mn-ea"/>
                          <a:cs typeface="+mn-cs"/>
                        </a:rPr>
                        <a:t>ô bienheureux pur maître,</a:t>
                      </a:r>
                    </a:p>
                    <a:p>
                      <a:r>
                        <a:rPr lang="fr-FR" sz="2400" b="0" i="0" u="none" strike="noStrike" kern="1200" baseline="0" dirty="0">
                          <a:solidFill>
                            <a:schemeClr val="tx1"/>
                          </a:solidFill>
                          <a:latin typeface="+mn-lt"/>
                          <a:ea typeface="+mn-ea"/>
                          <a:cs typeface="+mn-cs"/>
                        </a:rPr>
                        <a:t>le père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Jean.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صرت كوكبا منيرا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على الأرض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a:t>
                      </a:r>
                      <a:r>
                        <a:rPr kumimoji="0" lang="ar-SA" sz="2400" b="0" i="0" u="none" strike="noStrike" cap="none" normalizeH="0" baseline="0" dirty="0" err="1">
                          <a:ln>
                            <a:noFill/>
                          </a:ln>
                          <a:solidFill>
                            <a:schemeClr val="tx1"/>
                          </a:solidFill>
                          <a:effectLst/>
                          <a:latin typeface="Arial" charset="0"/>
                          <a:cs typeface="Arial" charset="0"/>
                        </a:rPr>
                        <a:t>الطوباوى</a:t>
                      </a:r>
                      <a:r>
                        <a:rPr kumimoji="0" lang="ar-SA" sz="2400" b="0" i="0" u="none" strike="noStrike" cap="none" normalizeH="0" baseline="0" dirty="0">
                          <a:ln>
                            <a:noFill/>
                          </a:ln>
                          <a:solidFill>
                            <a:schemeClr val="tx1"/>
                          </a:solidFill>
                          <a:effectLst/>
                          <a:latin typeface="Arial" charset="0"/>
                          <a:cs typeface="Arial" charset="0"/>
                        </a:rPr>
                        <a:t> الطاهر سيدى الآب أنبا يؤانس.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Akswpi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n~ouvwct</a:t>
                      </a:r>
                      <a:r>
                        <a:rPr kumimoji="0" lang="en-US" sz="36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n~referouwini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pimakarioc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670438" name="Group 38"/>
          <p:cNvGraphicFramePr>
            <a:graphicFrameLocks noGrp="1"/>
          </p:cNvGraphicFramePr>
          <p:nvPr/>
        </p:nvGraphicFramePr>
        <p:xfrm>
          <a:off x="647700" y="0"/>
          <a:ext cx="7848600" cy="381000"/>
        </p:xfrm>
        <a:graphic>
          <a:graphicData uri="http://schemas.openxmlformats.org/drawingml/2006/table">
            <a:tbl>
              <a:tblPr>
                <a:tableStyleId>{2D5ABB26-0587-4C30-8999-92F81FD0307C}</a:tableStyleId>
              </a:tblPr>
              <a:tblGrid>
                <a:gridCol w="7848600">
                  <a:extLst>
                    <a:ext uri="{9D8B030D-6E8A-4147-A177-3AD203B41FA5}">
                      <a16:colId xmlns:a16="http://schemas.microsoft.com/office/drawing/2014/main" val="20000"/>
                    </a:ext>
                  </a:extLst>
                </a:gridCol>
              </a:tblGrid>
              <a:tr h="3810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u="none" strike="noStrike" cap="none" normalizeH="0" baseline="0" dirty="0">
                          <a:ln>
                            <a:noFill/>
                          </a:ln>
                          <a:effectLst/>
                        </a:rPr>
                        <a:t>Doxologie pour saint Jean le petit - </a:t>
                      </a:r>
                      <a:r>
                        <a:rPr kumimoji="0" lang="ar-EG" sz="2000" u="none" strike="noStrike" cap="none" normalizeH="0" baseline="0" dirty="0" err="1">
                          <a:ln>
                            <a:noFill/>
                          </a:ln>
                          <a:effectLst/>
                        </a:rPr>
                        <a:t>ذكصولوجية</a:t>
                      </a:r>
                      <a:r>
                        <a:rPr kumimoji="0" lang="en-US" sz="2000" u="none" strike="noStrike" cap="none" normalizeH="0" baseline="0" dirty="0">
                          <a:ln>
                            <a:noFill/>
                          </a:ln>
                          <a:effectLst/>
                        </a:rPr>
                        <a:t> </a:t>
                      </a:r>
                      <a:r>
                        <a:rPr kumimoji="0" lang="ar-SA" sz="2000" u="none" strike="noStrike" cap="none" normalizeH="0" baseline="0" dirty="0">
                          <a:ln>
                            <a:noFill/>
                          </a:ln>
                          <a:effectLst/>
                        </a:rPr>
                        <a:t>القديس أنبا يؤانس</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tenue, chemise&#10;&#10;Description générée automatiquement">
            <a:extLst>
              <a:ext uri="{FF2B5EF4-FFF2-40B4-BE49-F238E27FC236}">
                <a16:creationId xmlns:a16="http://schemas.microsoft.com/office/drawing/2014/main" id="{0EF609BB-CF89-4C71-B44D-E12953FA41C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21743" y="2801566"/>
            <a:ext cx="1522257" cy="2341934"/>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9EEDD4C8-7021-4C0A-8B23-B7F21338389E}"/>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029306296"/>
      </p:ext>
    </p:extLst>
  </p:cSld>
  <p:clrMapOvr>
    <a:masterClrMapping/>
  </p:clrMapOvr>
  <p:transition/>
</p:sld>
</file>

<file path=ppt/slides/slide1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2479" name="Group 31"/>
          <p:cNvGraphicFramePr>
            <a:graphicFrameLocks noGrp="1"/>
          </p:cNvGraphicFramePr>
          <p:nvPr/>
        </p:nvGraphicFramePr>
        <p:xfrm>
          <a:off x="76200" y="114301"/>
          <a:ext cx="8991600" cy="412394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Par ton humilité, et ton</a:t>
                      </a:r>
                    </a:p>
                    <a:p>
                      <a:r>
                        <a:rPr lang="fr-FR" sz="2400" b="0" i="0" u="none" strike="noStrike" kern="1200" baseline="0" dirty="0">
                          <a:solidFill>
                            <a:schemeClr val="tx1"/>
                          </a:solidFill>
                          <a:latin typeface="+mn-lt"/>
                          <a:ea typeface="+mn-ea"/>
                          <a:cs typeface="+mn-cs"/>
                        </a:rPr>
                        <a:t>histoire angélique, tout</a:t>
                      </a:r>
                    </a:p>
                    <a:p>
                      <a:r>
                        <a:rPr lang="fr-FR" sz="2400" b="0" i="0" u="none" strike="noStrike" kern="1200" baseline="0" dirty="0" err="1">
                          <a:solidFill>
                            <a:schemeClr val="tx1"/>
                          </a:solidFill>
                          <a:latin typeface="+mn-lt"/>
                          <a:ea typeface="+mn-ea"/>
                          <a:cs typeface="+mn-cs"/>
                        </a:rPr>
                        <a:t>Scété</a:t>
                      </a:r>
                      <a:r>
                        <a:rPr lang="fr-FR" sz="2400" b="0" i="0" u="none" strike="noStrike" kern="1200" baseline="0" dirty="0">
                          <a:solidFill>
                            <a:schemeClr val="tx1"/>
                          </a:solidFill>
                          <a:latin typeface="+mn-lt"/>
                          <a:ea typeface="+mn-ea"/>
                          <a:cs typeface="+mn-cs"/>
                        </a:rPr>
                        <a:t> fut considéré comme</a:t>
                      </a:r>
                    </a:p>
                    <a:p>
                      <a:r>
                        <a:rPr lang="fr-FR" sz="2400" b="0" i="0" u="none" strike="noStrike" kern="1200" baseline="0" dirty="0">
                          <a:solidFill>
                            <a:schemeClr val="tx1"/>
                          </a:solidFill>
                          <a:latin typeface="+mn-lt"/>
                          <a:ea typeface="+mn-ea"/>
                          <a:cs typeface="+mn-cs"/>
                        </a:rPr>
                        <a:t>une goutte à ton doigt.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حتى أنك من قبل تواضعك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وسيرتك الملائكية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اعتبرت كل </a:t>
                      </a:r>
                      <a:r>
                        <a:rPr kumimoji="0" lang="ar-SA" sz="2400" b="0" i="0" u="none" strike="noStrike" cap="none" normalizeH="0" baseline="0" dirty="0" err="1">
                          <a:ln>
                            <a:noFill/>
                          </a:ln>
                          <a:solidFill>
                            <a:schemeClr val="tx1"/>
                          </a:solidFill>
                          <a:effectLst/>
                          <a:latin typeface="Arial" charset="0"/>
                          <a:cs typeface="Arial" charset="0"/>
                        </a:rPr>
                        <a:t>شيهات</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كنقطة ماء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أصبعك.</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pekyebio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pekbioc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n~aggelikon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Sih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pekt</a:t>
                      </a:r>
                      <a:r>
                        <a:rPr kumimoji="0" lang="en-US" sz="3600" b="0" i="0" u="none" strike="noStrike" cap="none" normalizeH="0" baseline="0" dirty="0">
                          <a:ln>
                            <a:noFill/>
                          </a:ln>
                          <a:solidFill>
                            <a:srgbClr val="FFFF00"/>
                          </a:solidFill>
                          <a:effectLst/>
                          <a:latin typeface="Coptic1" pitchFamily="2" charset="0"/>
                          <a:cs typeface="Arial" charset="0"/>
                        </a:rPr>
                        <a:t>/b:</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n~outeltili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nue, chemise&#10;&#10;Description générée automatiquement">
            <a:extLst>
              <a:ext uri="{FF2B5EF4-FFF2-40B4-BE49-F238E27FC236}">
                <a16:creationId xmlns:a16="http://schemas.microsoft.com/office/drawing/2014/main" id="{45F62998-48C3-44BF-80DD-AA43FA467A4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96136" y="3377554"/>
            <a:ext cx="1147864" cy="1765945"/>
          </a:xfrm>
          <a:prstGeom prst="rect">
            <a:avLst/>
          </a:prstGeom>
        </p:spPr>
      </p:pic>
    </p:spTree>
    <p:extLst>
      <p:ext uri="{BB962C8B-B14F-4D97-AF65-F5344CB8AC3E}">
        <p14:creationId xmlns:p14="http://schemas.microsoft.com/office/powerpoint/2010/main" val="1987837510"/>
      </p:ext>
    </p:extLst>
  </p:cSld>
  <p:clrMapOvr>
    <a:masterClrMapping/>
  </p:clrMapOvr>
  <p:transition/>
</p:sld>
</file>

<file path=ppt/slides/slide1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4524" name="Group 28"/>
          <p:cNvGraphicFramePr>
            <a:graphicFrameLocks noGrp="1"/>
          </p:cNvGraphicFramePr>
          <p:nvPr/>
        </p:nvGraphicFramePr>
        <p:xfrm>
          <a:off x="76200" y="114301"/>
          <a:ext cx="8991600" cy="412394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Tu dressas ton corps avec</a:t>
                      </a:r>
                    </a:p>
                    <a:p>
                      <a:r>
                        <a:rPr lang="fr-FR" sz="2400" b="0" i="0" u="none" strike="noStrike" kern="1200" baseline="0" dirty="0">
                          <a:solidFill>
                            <a:schemeClr val="tx1"/>
                          </a:solidFill>
                          <a:latin typeface="+mn-lt"/>
                          <a:ea typeface="+mn-ea"/>
                          <a:cs typeface="+mn-cs"/>
                        </a:rPr>
                        <a:t>dur ascétisme, pour être</a:t>
                      </a:r>
                    </a:p>
                    <a:p>
                      <a:r>
                        <a:rPr lang="fr-FR" sz="2400" b="0" i="0" u="none" strike="noStrike" kern="1200" baseline="0" dirty="0">
                          <a:solidFill>
                            <a:schemeClr val="tx1"/>
                          </a:solidFill>
                          <a:latin typeface="+mn-lt"/>
                          <a:ea typeface="+mn-ea"/>
                          <a:cs typeface="+mn-cs"/>
                        </a:rPr>
                        <a:t>sans tourment, le jour du</a:t>
                      </a:r>
                    </a:p>
                    <a:p>
                      <a:r>
                        <a:rPr lang="fr-FR" sz="2400" b="0" i="0" u="none" strike="noStrike" kern="1200" baseline="0" dirty="0">
                          <a:solidFill>
                            <a:schemeClr val="tx1"/>
                          </a:solidFill>
                          <a:latin typeface="+mn-lt"/>
                          <a:ea typeface="+mn-ea"/>
                          <a:cs typeface="+mn-cs"/>
                        </a:rPr>
                        <a:t>jugement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وأقمت جسدك</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بنسك متعب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لتكون بغير شدة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يوم الدينونة.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akswfi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m~pekcwma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hanack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euqoci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san~tekswpi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n~atkundinoc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kricic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nue, chemise&#10;&#10;Description générée automatiquement">
            <a:extLst>
              <a:ext uri="{FF2B5EF4-FFF2-40B4-BE49-F238E27FC236}">
                <a16:creationId xmlns:a16="http://schemas.microsoft.com/office/drawing/2014/main" id="{FD704F5E-18B6-4D88-BC45-8A4218274E2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21743" y="2801566"/>
            <a:ext cx="1522257" cy="2341934"/>
          </a:xfrm>
          <a:prstGeom prst="rect">
            <a:avLst/>
          </a:prstGeom>
        </p:spPr>
      </p:pic>
    </p:spTree>
    <p:extLst>
      <p:ext uri="{BB962C8B-B14F-4D97-AF65-F5344CB8AC3E}">
        <p14:creationId xmlns:p14="http://schemas.microsoft.com/office/powerpoint/2010/main" val="3559773627"/>
      </p:ext>
    </p:extLst>
  </p:cSld>
  <p:clrMapOvr>
    <a:masterClrMapping/>
  </p:clrMapOvr>
  <p:transition/>
</p:sld>
</file>

<file path=ppt/slides/slide1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6567" name="Group 23"/>
          <p:cNvGraphicFramePr>
            <a:graphicFrameLocks noGrp="1"/>
          </p:cNvGraphicFramePr>
          <p:nvPr/>
        </p:nvGraphicFramePr>
        <p:xfrm>
          <a:off x="76200" y="114301"/>
          <a:ext cx="8991600" cy="412394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28750">
                <a:tc>
                  <a:txBody>
                    <a:bodyPr/>
                    <a:lstStyle/>
                    <a:p>
                      <a:r>
                        <a:rPr lang="fr-FR" sz="2400" b="0" i="0" u="none" strike="noStrike" kern="1200" baseline="0" dirty="0">
                          <a:solidFill>
                            <a:schemeClr val="tx1"/>
                          </a:solidFill>
                          <a:latin typeface="+mn-lt"/>
                          <a:ea typeface="+mn-ea"/>
                          <a:cs typeface="+mn-cs"/>
                        </a:rPr>
                        <a:t>Tu devins le port du Salut, tu ressuscitas les morts, tu chassas les</a:t>
                      </a:r>
                    </a:p>
                    <a:p>
                      <a:r>
                        <a:rPr lang="fr-FR" sz="2400" b="0" i="0" u="none" strike="noStrike" kern="1200" baseline="0" dirty="0">
                          <a:solidFill>
                            <a:schemeClr val="tx1"/>
                          </a:solidFill>
                          <a:latin typeface="+mn-lt"/>
                          <a:ea typeface="+mn-ea"/>
                          <a:cs typeface="+mn-cs"/>
                        </a:rPr>
                        <a:t>démons, et tu guéris les</a:t>
                      </a:r>
                    </a:p>
                    <a:p>
                      <a:r>
                        <a:rPr lang="fr-FR" sz="2400" b="0" i="0" u="none" strike="noStrike" kern="1200" baseline="0" dirty="0">
                          <a:solidFill>
                            <a:schemeClr val="tx1"/>
                          </a:solidFill>
                          <a:latin typeface="+mn-lt"/>
                          <a:ea typeface="+mn-ea"/>
                          <a:cs typeface="+mn-cs"/>
                        </a:rPr>
                        <a:t>malades.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صرت ميناء خلاص. أقمت الأموات.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وأخرجت الشياطين وشفيت المرضى.</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n~oulum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n~oujai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nirefmwout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aktounocou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nidemwn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akhitou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etswni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aktal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nue, chemise&#10;&#10;Description générée automatiquement">
            <a:extLst>
              <a:ext uri="{FF2B5EF4-FFF2-40B4-BE49-F238E27FC236}">
                <a16:creationId xmlns:a16="http://schemas.microsoft.com/office/drawing/2014/main" id="{5463B6E7-965C-4267-A2A7-C80D9578FC3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21743" y="2801566"/>
            <a:ext cx="1522257" cy="2341934"/>
          </a:xfrm>
          <a:prstGeom prst="rect">
            <a:avLst/>
          </a:prstGeom>
        </p:spPr>
      </p:pic>
    </p:spTree>
    <p:extLst>
      <p:ext uri="{BB962C8B-B14F-4D97-AF65-F5344CB8AC3E}">
        <p14:creationId xmlns:p14="http://schemas.microsoft.com/office/powerpoint/2010/main" val="399054752"/>
      </p:ext>
    </p:extLst>
  </p:cSld>
  <p:clrMapOvr>
    <a:masterClrMapping/>
  </p:clrMapOvr>
  <p:transition/>
</p:sld>
</file>

<file path=ppt/slides/slide1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8616" name="Group 24"/>
          <p:cNvGraphicFramePr>
            <a:graphicFrameLocks noGrp="1"/>
          </p:cNvGraphicFramePr>
          <p:nvPr/>
        </p:nvGraphicFramePr>
        <p:xfrm>
          <a:off x="76200" y="114301"/>
          <a:ext cx="8991600" cy="412394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Tu fus digne, mon maître</a:t>
                      </a:r>
                    </a:p>
                    <a:p>
                      <a:r>
                        <a:rPr lang="fr-FR" sz="2400" b="0" i="0" u="none" strike="noStrike" kern="1200" baseline="0" dirty="0">
                          <a:solidFill>
                            <a:schemeClr val="tx1"/>
                          </a:solidFill>
                          <a:latin typeface="+mn-lt"/>
                          <a:ea typeface="+mn-ea"/>
                          <a:cs typeface="+mn-cs"/>
                        </a:rPr>
                        <a:t>le père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Jean de siéger</a:t>
                      </a:r>
                    </a:p>
                    <a:p>
                      <a:r>
                        <a:rPr lang="fr-FR" sz="2400" b="0" i="0" u="none" strike="noStrike" kern="1200" baseline="0" dirty="0">
                          <a:solidFill>
                            <a:schemeClr val="tx1"/>
                          </a:solidFill>
                          <a:latin typeface="+mn-lt"/>
                          <a:ea typeface="+mn-ea"/>
                          <a:cs typeface="+mn-cs"/>
                        </a:rPr>
                        <a:t>avec les apôtres, et de</a:t>
                      </a:r>
                    </a:p>
                    <a:p>
                      <a:r>
                        <a:rPr lang="fr-FR" sz="2400" b="0" i="0" u="none" strike="noStrike" kern="1200" baseline="0" dirty="0">
                          <a:solidFill>
                            <a:schemeClr val="tx1"/>
                          </a:solidFill>
                          <a:latin typeface="+mn-lt"/>
                          <a:ea typeface="+mn-ea"/>
                          <a:cs typeface="+mn-cs"/>
                        </a:rPr>
                        <a:t>juger ta génération.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أيضا استحققت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ياسيدى</a:t>
                      </a:r>
                      <a:r>
                        <a:rPr kumimoji="0" lang="ar-SA" sz="2400" b="0" i="0" u="none" strike="noStrike" cap="none" normalizeH="0" baseline="0" dirty="0">
                          <a:ln>
                            <a:noFill/>
                          </a:ln>
                          <a:solidFill>
                            <a:schemeClr val="tx1"/>
                          </a:solidFill>
                          <a:effectLst/>
                          <a:latin typeface="Arial" charset="0"/>
                          <a:cs typeface="Arial" charset="0"/>
                        </a:rPr>
                        <a:t> الآب أنبا يؤانس أن تجلس مع الرسل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وتدين جيلك.</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on </a:t>
                      </a:r>
                      <a:r>
                        <a:rPr kumimoji="0" lang="en-US" sz="3600" b="0" i="0" u="none" strike="noStrike" cap="none" normalizeH="0" baseline="0" dirty="0" err="1">
                          <a:ln>
                            <a:noFill/>
                          </a:ln>
                          <a:solidFill>
                            <a:srgbClr val="FFFF00"/>
                          </a:solidFill>
                          <a:effectLst/>
                          <a:latin typeface="Coptic1" pitchFamily="2" charset="0"/>
                          <a:cs typeface="Arial" charset="0"/>
                        </a:rPr>
                        <a:t>akerp~e~mp~sa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n~tekhemci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n~tek</a:t>
                      </a:r>
                      <a:r>
                        <a:rPr kumimoji="0" lang="en-US" sz="3600" b="0" i="0" u="none" strike="noStrike" cap="none" normalizeH="0" baseline="0" dirty="0">
                          <a:ln>
                            <a:noFill/>
                          </a:ln>
                          <a:solidFill>
                            <a:srgbClr val="FFFF00"/>
                          </a:solidFill>
                          <a:effectLst/>
                          <a:latin typeface="Coptic1" pitchFamily="2" charset="0"/>
                          <a:cs typeface="Arial" charset="0"/>
                        </a:rPr>
                        <a:t>]hap </a:t>
                      </a:r>
                      <a:r>
                        <a:rPr kumimoji="0" lang="en-US" sz="3600" b="0" i="0" u="none" strike="noStrike" cap="none" normalizeH="0" baseline="0" dirty="0" err="1">
                          <a:ln>
                            <a:noFill/>
                          </a:ln>
                          <a:solidFill>
                            <a:srgbClr val="FFFF00"/>
                          </a:solidFill>
                          <a:effectLst/>
                          <a:latin typeface="Coptic1" pitchFamily="2" charset="0"/>
                          <a:cs typeface="Arial" charset="0"/>
                        </a:rPr>
                        <a:t>n~tekgenea</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nue, chemise&#10;&#10;Description générée automatiquement">
            <a:extLst>
              <a:ext uri="{FF2B5EF4-FFF2-40B4-BE49-F238E27FC236}">
                <a16:creationId xmlns:a16="http://schemas.microsoft.com/office/drawing/2014/main" id="{DA4023F5-2423-4FF6-9AE2-D31F1E614B4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16588" y="2947480"/>
            <a:ext cx="1427412" cy="2196019"/>
          </a:xfrm>
          <a:prstGeom prst="rect">
            <a:avLst/>
          </a:prstGeom>
        </p:spPr>
      </p:pic>
    </p:spTree>
    <p:extLst>
      <p:ext uri="{BB962C8B-B14F-4D97-AF65-F5344CB8AC3E}">
        <p14:creationId xmlns:p14="http://schemas.microsoft.com/office/powerpoint/2010/main" val="2122674506"/>
      </p:ext>
    </p:extLst>
  </p:cSld>
  <p:clrMapOvr>
    <a:masterClrMapping/>
  </p:clrMapOvr>
  <p:transition/>
</p:sld>
</file>

<file path=ppt/slides/slide1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80665" name="Group 25"/>
          <p:cNvGraphicFramePr>
            <a:graphicFrameLocks noGrp="1"/>
          </p:cNvGraphicFramePr>
          <p:nvPr/>
        </p:nvGraphicFramePr>
        <p:xfrm>
          <a:off x="76200" y="114301"/>
          <a:ext cx="8991600" cy="4014216"/>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Implore le Seigneur pour nous, mon seigneur le père l’higoumène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Jean le petit,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ياسيدى</a:t>
                      </a:r>
                      <a:r>
                        <a:rPr kumimoji="0" lang="ar-SA" sz="2400" b="0" i="0" u="none" strike="noStrike" cap="none" normalizeH="0" baseline="0" dirty="0">
                          <a:ln>
                            <a:noFill/>
                          </a:ln>
                          <a:solidFill>
                            <a:schemeClr val="tx1"/>
                          </a:solidFill>
                          <a:effectLst/>
                          <a:latin typeface="Arial" charset="0"/>
                          <a:cs typeface="Arial" charset="0"/>
                        </a:rPr>
                        <a:t> الآب القمص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أنبا يؤانس القصير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7850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pih</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goumenoc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n~koloboc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nennoubi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0DEA7408-9132-42A1-827B-44C3208554F3}"/>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AD1B83AA-AC4C-4FEE-AC9B-B0799C7B3647}"/>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0" name="Image 9" descr="Une image contenant tenue, chemise&#10;&#10;Description générée automatiquement">
            <a:extLst>
              <a:ext uri="{FF2B5EF4-FFF2-40B4-BE49-F238E27FC236}">
                <a16:creationId xmlns:a16="http://schemas.microsoft.com/office/drawing/2014/main" id="{C3BD4C15-CE76-490A-9E20-017BBB31BF6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815273" y="2334638"/>
            <a:ext cx="1328727" cy="2044196"/>
          </a:xfrm>
          <a:prstGeom prst="rect">
            <a:avLst/>
          </a:prstGeom>
        </p:spPr>
      </p:pic>
    </p:spTree>
    <p:extLst>
      <p:ext uri="{BB962C8B-B14F-4D97-AF65-F5344CB8AC3E}">
        <p14:creationId xmlns:p14="http://schemas.microsoft.com/office/powerpoint/2010/main" val="53826957"/>
      </p:ext>
    </p:extLst>
  </p:cSld>
  <p:clrMapOvr>
    <a:masterClrMapping/>
  </p:clrMapOvr>
  <p:transition/>
</p:sld>
</file>

<file path=ppt/slides/slide1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25224" name="Group 40"/>
          <p:cNvGraphicFramePr>
            <a:graphicFrameLocks noGrp="1"/>
          </p:cNvGraphicFramePr>
          <p:nvPr>
            <p:extLst>
              <p:ext uri="{D42A27DB-BD31-4B8C-83A1-F6EECF244321}">
                <p14:modId xmlns:p14="http://schemas.microsoft.com/office/powerpoint/2010/main" val="282367984"/>
              </p:ext>
            </p:extLst>
          </p:nvPr>
        </p:nvGraphicFramePr>
        <p:xfrm>
          <a:off x="76200" y="781764"/>
          <a:ext cx="8991600" cy="416966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068015">
                <a:tc>
                  <a:txBody>
                    <a:bodyPr/>
                    <a:lstStyle/>
                    <a:p>
                      <a:r>
                        <a:rPr lang="fr-FR" sz="2400" b="0" i="0" u="none" strike="noStrike" kern="1200" baseline="0" dirty="0">
                          <a:solidFill>
                            <a:schemeClr val="tx1"/>
                          </a:solidFill>
                          <a:latin typeface="+mn-lt"/>
                          <a:ea typeface="+mn-ea"/>
                          <a:cs typeface="+mn-cs"/>
                        </a:rPr>
                        <a:t>Joseph le grand-prêtre de la grande ville d’Alexandrie, le chaste et</a:t>
                      </a:r>
                    </a:p>
                    <a:p>
                      <a:r>
                        <a:rPr lang="fr-FR" sz="2400" b="0" i="0" u="none" strike="noStrike" kern="1200" baseline="0" dirty="0">
                          <a:solidFill>
                            <a:schemeClr val="tx1"/>
                          </a:solidFill>
                          <a:latin typeface="+mn-lt"/>
                          <a:ea typeface="+mn-ea"/>
                          <a:cs typeface="+mn-cs"/>
                        </a:rPr>
                        <a:t>pur, revêtu de la vraie modestie.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يا </a:t>
                      </a:r>
                      <a:r>
                        <a:rPr kumimoji="0" lang="ar-EG" sz="2400" b="0" i="0" u="none" strike="noStrike" cap="none" normalizeH="0" baseline="0" dirty="0" err="1">
                          <a:ln>
                            <a:noFill/>
                          </a:ln>
                          <a:solidFill>
                            <a:schemeClr val="tx1"/>
                          </a:solidFill>
                          <a:effectLst/>
                          <a:latin typeface="Arial" charset="0"/>
                          <a:cs typeface="Arial" charset="0"/>
                        </a:rPr>
                        <a:t>يوساب</a:t>
                      </a:r>
                      <a:r>
                        <a:rPr kumimoji="0" lang="ar-EG" sz="2400" b="0" i="0" u="none" strike="noStrike" cap="none" normalizeH="0" baseline="0" dirty="0">
                          <a:ln>
                            <a:noFill/>
                          </a:ln>
                          <a:solidFill>
                            <a:schemeClr val="tx1"/>
                          </a:solidFill>
                          <a:effectLst/>
                          <a:latin typeface="Arial" charset="0"/>
                          <a:cs typeface="Arial" charset="0"/>
                        </a:rPr>
                        <a:t> رئيس كهنة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المدينة العظمى الاسكندرية ، البتول </a:t>
                      </a:r>
                      <a:r>
                        <a:rPr kumimoji="0" lang="ar-EG" sz="2400" b="0" i="0" u="none" strike="noStrike" cap="none" normalizeH="0" baseline="0" dirty="0" err="1">
                          <a:ln>
                            <a:noFill/>
                          </a:ln>
                          <a:solidFill>
                            <a:schemeClr val="tx1"/>
                          </a:solidFill>
                          <a:effectLst/>
                          <a:latin typeface="Arial" charset="0"/>
                          <a:cs typeface="Arial" charset="0"/>
                        </a:rPr>
                        <a:t>النقى</a:t>
                      </a:r>
                      <a:r>
                        <a:rPr kumimoji="0" lang="ar-EG"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الملتحف بالتواضع </a:t>
                      </a:r>
                      <a:r>
                        <a:rPr kumimoji="0" lang="ar-EG" sz="2400" b="0" i="0" u="none" strike="noStrike" cap="none" normalizeH="0" baseline="0" dirty="0" err="1">
                          <a:ln>
                            <a:noFill/>
                          </a:ln>
                          <a:solidFill>
                            <a:schemeClr val="tx1"/>
                          </a:solidFill>
                          <a:effectLst/>
                          <a:latin typeface="Arial" charset="0"/>
                          <a:cs typeface="Arial" charset="0"/>
                        </a:rPr>
                        <a:t>الحقيقى</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Iwc</a:t>
                      </a:r>
                      <a:r>
                        <a:rPr kumimoji="0" lang="en-US" sz="3600" b="0" i="0" u="none" strike="noStrike" cap="none" normalizeH="0" baseline="0" dirty="0">
                          <a:ln>
                            <a:noFill/>
                          </a:ln>
                          <a:solidFill>
                            <a:srgbClr val="FFFF00"/>
                          </a:solidFill>
                          <a:effectLst/>
                          <a:latin typeface="Coptic1" pitchFamily="2" charset="0"/>
                          <a:cs typeface="Arial" charset="0"/>
                        </a:rPr>
                        <a:t>/v </a:t>
                      </a:r>
                      <a:r>
                        <a:rPr kumimoji="0" lang="en-US" sz="3600" b="0" i="0" u="none" strike="noStrike" cap="none" normalizeH="0" baseline="0" dirty="0" err="1">
                          <a:ln>
                            <a:noFill/>
                          </a:ln>
                          <a:solidFill>
                            <a:srgbClr val="FFFF00"/>
                          </a:solidFill>
                          <a:effectLst/>
                          <a:latin typeface="Coptic1" pitchFamily="2" charset="0"/>
                          <a:cs typeface="Arial" charset="0"/>
                        </a:rPr>
                        <a:t>piar,ie~reuc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m~baki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Rako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piparyenoc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ettoub</a:t>
                      </a:r>
                      <a:r>
                        <a:rPr kumimoji="0" lang="en-US" sz="3600" b="0" i="0" u="none" strike="noStrike" cap="none" normalizeH="0" baseline="0" dirty="0">
                          <a:ln>
                            <a:noFill/>
                          </a:ln>
                          <a:solidFill>
                            <a:srgbClr val="FFFF00"/>
                          </a:solidFill>
                          <a:effectLst/>
                          <a:latin typeface="Coptic1" pitchFamily="2" charset="0"/>
                          <a:cs typeface="Arial" charset="0"/>
                        </a:rPr>
                        <a:t>/out: </a:t>
                      </a:r>
                    </a:p>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etjolh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m~piyebio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125223" name="Group 39"/>
          <p:cNvGraphicFramePr>
            <a:graphicFrameLocks noGrp="1"/>
          </p:cNvGraphicFramePr>
          <p:nvPr/>
        </p:nvGraphicFramePr>
        <p:xfrm>
          <a:off x="685800" y="33956"/>
          <a:ext cx="7772400" cy="672084"/>
        </p:xfrm>
        <a:graphic>
          <a:graphicData uri="http://schemas.openxmlformats.org/drawingml/2006/table">
            <a:tbl>
              <a:tblPr>
                <a:tableStyleId>{2D5ABB26-0587-4C30-8999-92F81FD0307C}</a:tableStyleId>
              </a:tblPr>
              <a:tblGrid>
                <a:gridCol w="7772400">
                  <a:extLst>
                    <a:ext uri="{9D8B030D-6E8A-4147-A177-3AD203B41FA5}">
                      <a16:colId xmlns:a16="http://schemas.microsoft.com/office/drawing/2014/main" val="20000"/>
                    </a:ext>
                  </a:extLst>
                </a:gridCol>
              </a:tblGrid>
              <a:tr h="3619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a:t>
                      </a:r>
                      <a:r>
                        <a:rPr kumimoji="0" lang="en-US" sz="1800" u="none" strike="noStrike" cap="none" normalizeH="0" baseline="0" dirty="0" err="1">
                          <a:ln>
                            <a:noFill/>
                          </a:ln>
                          <a:effectLst/>
                        </a:rPr>
                        <a:t>Bichoy</a:t>
                      </a:r>
                      <a:r>
                        <a:rPr kumimoji="0" lang="en-US" sz="1800" u="none" strike="noStrike" cap="none" normalizeH="0" baseline="0" dirty="0">
                          <a:ln>
                            <a:noFill/>
                          </a:ln>
                          <a:effectLst/>
                        </a:rPr>
                        <a:t> et saint Paul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الأنبا </a:t>
                      </a:r>
                      <a:r>
                        <a:rPr kumimoji="0" lang="ar-EG" sz="1800" u="none" strike="noStrike" cap="none" normalizeH="0" baseline="0" dirty="0" err="1">
                          <a:ln>
                            <a:noFill/>
                          </a:ln>
                          <a:effectLst/>
                        </a:rPr>
                        <a:t>بيشوى</a:t>
                      </a:r>
                      <a:r>
                        <a:rPr kumimoji="0" lang="ar-EG" sz="1800" u="none" strike="noStrike" cap="none" normalizeH="0" baseline="0" dirty="0">
                          <a:ln>
                            <a:noFill/>
                          </a:ln>
                          <a:effectLst/>
                        </a:rPr>
                        <a:t> وأنبا بولا </a:t>
                      </a:r>
                      <a:r>
                        <a:rPr kumimoji="0" lang="ar-EG" sz="1800" u="none" strike="noStrike" cap="none" normalizeH="0" baseline="0" dirty="0" err="1">
                          <a:ln>
                            <a:noFill/>
                          </a:ln>
                          <a:effectLst/>
                        </a:rPr>
                        <a:t>الطموهى</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0FE61B62-F0EE-4721-82FC-6F7F033A09E7}"/>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682139712"/>
      </p:ext>
    </p:extLst>
  </p:cSld>
  <p:clrMapOvr>
    <a:masterClrMapping/>
  </p:clrMapOvr>
  <p:transition/>
</p:sld>
</file>

<file path=ppt/slides/slide1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27265" name="Group 33"/>
          <p:cNvGraphicFramePr>
            <a:graphicFrameLocks noGrp="1"/>
          </p:cNvGraphicFramePr>
          <p:nvPr/>
        </p:nvGraphicFramePr>
        <p:xfrm>
          <a:off x="76200" y="17145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57350">
                <a:tc>
                  <a:txBody>
                    <a:bodyPr/>
                    <a:lstStyle/>
                    <a:p>
                      <a:r>
                        <a:rPr lang="fr-FR" sz="2400" b="0" i="0" u="none" strike="noStrike" kern="1200" baseline="0" dirty="0">
                          <a:solidFill>
                            <a:schemeClr val="tx1"/>
                          </a:solidFill>
                          <a:latin typeface="+mn-lt"/>
                          <a:ea typeface="+mn-ea"/>
                          <a:cs typeface="+mn-cs"/>
                        </a:rPr>
                        <a:t>Durant les jours de ton</a:t>
                      </a:r>
                    </a:p>
                    <a:p>
                      <a:r>
                        <a:rPr lang="fr-FR" sz="2400" b="0" i="0" u="none" strike="noStrike" kern="1200" baseline="0" dirty="0">
                          <a:solidFill>
                            <a:schemeClr val="tx1"/>
                          </a:solidFill>
                          <a:latin typeface="+mn-lt"/>
                          <a:ea typeface="+mn-ea"/>
                          <a:cs typeface="+mn-cs"/>
                        </a:rPr>
                        <a:t>pontificat, tu nous as fait</a:t>
                      </a:r>
                    </a:p>
                    <a:p>
                      <a:r>
                        <a:rPr lang="fr-FR" sz="2400" b="0" i="0" u="none" strike="noStrike" kern="1200" baseline="0" dirty="0">
                          <a:solidFill>
                            <a:schemeClr val="tx1"/>
                          </a:solidFill>
                          <a:latin typeface="+mn-lt"/>
                          <a:ea typeface="+mn-ea"/>
                          <a:cs typeface="+mn-cs"/>
                        </a:rPr>
                        <a:t>comprendre cette grande</a:t>
                      </a:r>
                    </a:p>
                    <a:p>
                      <a:r>
                        <a:rPr lang="fr-FR" sz="2400" b="0" i="0" u="none" strike="noStrike" kern="1200" baseline="0" dirty="0">
                          <a:solidFill>
                            <a:schemeClr val="tx1"/>
                          </a:solidFill>
                          <a:latin typeface="+mn-lt"/>
                          <a:ea typeface="+mn-ea"/>
                          <a:cs typeface="+mn-cs"/>
                        </a:rPr>
                        <a:t>grâce, à nous qui ne</a:t>
                      </a:r>
                    </a:p>
                    <a:p>
                      <a:r>
                        <a:rPr lang="fr-FR" sz="2400" b="0" i="0" u="none" strike="noStrike" kern="1200" baseline="0" dirty="0">
                          <a:solidFill>
                            <a:schemeClr val="tx1"/>
                          </a:solidFill>
                          <a:latin typeface="+mn-lt"/>
                          <a:ea typeface="+mn-ea"/>
                          <a:cs typeface="+mn-cs"/>
                        </a:rPr>
                        <a:t>sommes pas dignes.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ان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أيام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رئاستك هذه النعمة العظيمة ادركتنا.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نحن الغير المستحقين.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nie~hoou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tekmetar,ie~reuc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painis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n~h~mot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tahon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anon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niatemp~sa</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21910342"/>
      </p:ext>
    </p:extLst>
  </p:cSld>
  <p:clrMapOvr>
    <a:masterClrMapping/>
  </p:clrMapOvr>
  <p:transition/>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92885" name="Group 21"/>
          <p:cNvGraphicFramePr>
            <a:graphicFrameLocks noGrp="1"/>
          </p:cNvGraphicFramePr>
          <p:nvPr>
            <p:ph/>
            <p:extLst>
              <p:ext uri="{D42A27DB-BD31-4B8C-83A1-F6EECF244321}">
                <p14:modId xmlns:p14="http://schemas.microsoft.com/office/powerpoint/2010/main" val="4064517534"/>
              </p:ext>
            </p:extLst>
          </p:nvPr>
        </p:nvGraphicFramePr>
        <p:xfrm>
          <a:off x="0" y="57150"/>
          <a:ext cx="9144000" cy="4287012"/>
        </p:xfrm>
        <a:graphic>
          <a:graphicData uri="http://schemas.openxmlformats.org/drawingml/2006/table">
            <a:tbl>
              <a:tblPr/>
              <a:tblGrid>
                <a:gridCol w="5291847">
                  <a:extLst>
                    <a:ext uri="{9D8B030D-6E8A-4147-A177-3AD203B41FA5}">
                      <a16:colId xmlns:a16="http://schemas.microsoft.com/office/drawing/2014/main" val="20000"/>
                    </a:ext>
                  </a:extLst>
                </a:gridCol>
                <a:gridCol w="3852153">
                  <a:extLst>
                    <a:ext uri="{9D8B030D-6E8A-4147-A177-3AD203B41FA5}">
                      <a16:colId xmlns:a16="http://schemas.microsoft.com/office/drawing/2014/main" val="20001"/>
                    </a:ext>
                  </a:extLst>
                </a:gridCol>
              </a:tblGrid>
              <a:tr h="35433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Moi Je suis La vraie vigne et Mon Père est le Vigneron. Tout sarment qui est en Moi mais qui ne porte pas de fruit, mon Père l’enlève; et tout sarment qui donne du fruit, Il le nettoie pour qu'il en donne d’avantage. Mais vous, déjà vous voici nets et purifiés grâce à la parole que Je vous ai dite: demeurez en Moi, comme moi en vous.</a:t>
                      </a:r>
                      <a:endParaRPr kumimoji="0" lang="fr-FR" sz="2400" b="1"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Et gloire à Dieu, à jamais.</a:t>
                      </a:r>
                      <a:r>
                        <a:rPr kumimoji="0" lang="fr-FR" sz="2800" b="0" i="0" u="none" strike="noStrike" cap="none" normalizeH="0" baseline="0" dirty="0">
                          <a:ln>
                            <a:noFill/>
                          </a:ln>
                          <a:solidFill>
                            <a:srgbClr val="FF9900"/>
                          </a:solidFill>
                          <a:effectLst/>
                          <a:latin typeface="Arial" charset="0"/>
                          <a:cs typeface="Arial" charset="0"/>
                        </a:rPr>
                        <a:t> </a:t>
                      </a:r>
                      <a:endParaRPr kumimoji="0" lang="en-US" sz="28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أنا هو الكرمة الحقيقية وأبى الكرام. كل غصن فيّ لا يأتي بثمر يقطعه. وكل ما يأتي بثمر ينقيه ليأتي بثمر أكثر. وأنتم من قبْل أنقياءُ من أجل الكلام الذي كلمتكم به. اثبتوا في وأنا أيضا فيكم. </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rgbClr val="FF9900"/>
                          </a:solidFill>
                          <a:effectLst/>
                          <a:latin typeface="Arial" charset="0"/>
                          <a:cs typeface="Arial" charset="0"/>
                        </a:rPr>
                        <a:t>والمجد لله دائما </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7895" name="Text Box 22">
            <a:hlinkClick r:id="rId3" action="ppaction://hlinksldjump"/>
          </p:cNvPr>
          <p:cNvSpPr txBox="1">
            <a:spLocks noChangeArrowheads="1"/>
          </p:cNvSpPr>
          <p:nvPr/>
        </p:nvSpPr>
        <p:spPr bwMode="auto">
          <a:xfrm>
            <a:off x="7162800" y="4400550"/>
            <a:ext cx="1981200" cy="742950"/>
          </a:xfrm>
          <a:prstGeom prst="rect">
            <a:avLst/>
          </a:prstGeom>
          <a:solidFill>
            <a:srgbClr val="FF9900"/>
          </a:solidFill>
          <a:ln w="57150" cmpd="thinThick">
            <a:solidFill>
              <a:schemeClr val="tx1"/>
            </a:solidFill>
            <a:miter lim="800000"/>
            <a:headEnd/>
            <a:tailEnd/>
          </a:ln>
        </p:spPr>
        <p:txBody>
          <a:bodyPr lIns="18000" tIns="36000" rIns="18000" bIns="360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2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عيد العنصرة</a:t>
            </a:r>
            <a:endParaRPr kumimoji="0" lang="en-CA" sz="2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 name="Action Button: Custom 3">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29299" name="Group 19"/>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76756">
                <a:tc>
                  <a:txBody>
                    <a:bodyPr/>
                    <a:lstStyle/>
                    <a:p>
                      <a:r>
                        <a:rPr lang="fr-FR" sz="2400" b="0" i="0" u="none" strike="noStrike" kern="1200" baseline="0" dirty="0">
                          <a:solidFill>
                            <a:schemeClr val="tx1"/>
                          </a:solidFill>
                          <a:latin typeface="+mn-lt"/>
                          <a:ea typeface="+mn-ea"/>
                          <a:cs typeface="+mn-cs"/>
                        </a:rPr>
                        <a:t>Soit la venue de nos pères</a:t>
                      </a:r>
                    </a:p>
                    <a:p>
                      <a:r>
                        <a:rPr lang="fr-FR" sz="2400" b="0" i="0" u="none" strike="noStrike" kern="1200" baseline="0" dirty="0">
                          <a:solidFill>
                            <a:schemeClr val="tx1"/>
                          </a:solidFill>
                          <a:latin typeface="+mn-lt"/>
                          <a:ea typeface="+mn-ea"/>
                          <a:cs typeface="+mn-cs"/>
                        </a:rPr>
                        <a:t>portants la croix, </a:t>
                      </a:r>
                      <a:r>
                        <a:rPr lang="fr-FR" sz="2400" b="0" i="0" u="none" strike="noStrike" kern="1200" baseline="0" dirty="0" err="1">
                          <a:solidFill>
                            <a:schemeClr val="tx1"/>
                          </a:solidFill>
                          <a:latin typeface="+mn-lt"/>
                          <a:ea typeface="+mn-ea"/>
                          <a:cs typeface="+mn-cs"/>
                        </a:rPr>
                        <a:t>abba</a:t>
                      </a:r>
                      <a:endParaRPr lang="fr-FR" sz="2400" b="0" i="0" u="none" strike="noStrike" kern="1200" baseline="0" dirty="0">
                        <a:solidFill>
                          <a:schemeClr val="tx1"/>
                        </a:solidFill>
                        <a:latin typeface="+mn-lt"/>
                        <a:ea typeface="+mn-ea"/>
                        <a:cs typeface="+mn-cs"/>
                      </a:endParaRPr>
                    </a:p>
                    <a:p>
                      <a:r>
                        <a:rPr lang="fr-FR" sz="2400" b="0" i="0" u="none" strike="noStrike" kern="1200" baseline="0" dirty="0" err="1">
                          <a:solidFill>
                            <a:schemeClr val="tx1"/>
                          </a:solidFill>
                          <a:latin typeface="+mn-lt"/>
                          <a:ea typeface="+mn-ea"/>
                          <a:cs typeface="+mn-cs"/>
                        </a:rPr>
                        <a:t>Bichoy</a:t>
                      </a:r>
                      <a:r>
                        <a:rPr lang="fr-FR" sz="2400" b="0" i="0" u="none" strike="noStrike" kern="1200" baseline="0" dirty="0">
                          <a:solidFill>
                            <a:schemeClr val="tx1"/>
                          </a:solidFill>
                          <a:latin typeface="+mn-lt"/>
                          <a:ea typeface="+mn-ea"/>
                          <a:cs typeface="+mn-cs"/>
                        </a:rPr>
                        <a:t> et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Paul, les</a:t>
                      </a:r>
                    </a:p>
                    <a:p>
                      <a:r>
                        <a:rPr lang="fr-FR" sz="2400" b="0" i="0" u="none" strike="noStrike" kern="1200" baseline="0" dirty="0">
                          <a:solidFill>
                            <a:schemeClr val="tx1"/>
                          </a:solidFill>
                          <a:latin typeface="+mn-lt"/>
                          <a:ea typeface="+mn-ea"/>
                          <a:cs typeface="+mn-cs"/>
                        </a:rPr>
                        <a:t>deux astres</a:t>
                      </a:r>
                    </a:p>
                    <a:p>
                      <a:r>
                        <a:rPr lang="fr-FR" sz="2400" b="0" i="0" u="none" strike="noStrike" kern="1200" baseline="0" dirty="0">
                          <a:solidFill>
                            <a:schemeClr val="tx1"/>
                          </a:solidFill>
                          <a:latin typeface="+mn-lt"/>
                          <a:ea typeface="+mn-ea"/>
                          <a:cs typeface="+mn-cs"/>
                        </a:rPr>
                        <a:t>resplendissants.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اى</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مجئ</a:t>
                      </a:r>
                      <a:r>
                        <a:rPr kumimoji="0" lang="ar-EG"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ابوينا </a:t>
                      </a:r>
                      <a:r>
                        <a:rPr kumimoji="0" lang="ar-EG" sz="2400" b="0" i="0" u="none" strike="noStrike" cap="none" normalizeH="0" baseline="0" dirty="0" err="1">
                          <a:ln>
                            <a:noFill/>
                          </a:ln>
                          <a:solidFill>
                            <a:schemeClr val="tx1"/>
                          </a:solidFill>
                          <a:effectLst/>
                          <a:latin typeface="Arial" charset="0"/>
                          <a:cs typeface="Arial" charset="0"/>
                        </a:rPr>
                        <a:t>لابسى</a:t>
                      </a:r>
                      <a:r>
                        <a:rPr kumimoji="0" lang="ar-EG" sz="2400" b="0" i="0" u="none" strike="noStrike" cap="none" normalizeH="0" baseline="0" dirty="0">
                          <a:ln>
                            <a:noFill/>
                          </a:ln>
                          <a:solidFill>
                            <a:schemeClr val="tx1"/>
                          </a:solidFill>
                          <a:effectLst/>
                          <a:latin typeface="Arial" charset="0"/>
                          <a:cs typeface="Arial" charset="0"/>
                        </a:rPr>
                        <a:t> الصليب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الينا انبا </a:t>
                      </a:r>
                      <a:r>
                        <a:rPr kumimoji="0" lang="ar-EG" sz="2400" b="0" i="0" u="none" strike="noStrike" cap="none" normalizeH="0" baseline="0" dirty="0" err="1">
                          <a:ln>
                            <a:noFill/>
                          </a:ln>
                          <a:solidFill>
                            <a:schemeClr val="tx1"/>
                          </a:solidFill>
                          <a:effectLst/>
                          <a:latin typeface="Arial" charset="0"/>
                          <a:cs typeface="Arial" charset="0"/>
                        </a:rPr>
                        <a:t>بيشوى</a:t>
                      </a:r>
                      <a:r>
                        <a:rPr kumimoji="0" lang="ar-EG" sz="2400" b="0" i="0" u="none" strike="noStrike" cap="none" normalizeH="0" baseline="0" dirty="0">
                          <a:ln>
                            <a:noFill/>
                          </a:ln>
                          <a:solidFill>
                            <a:schemeClr val="tx1"/>
                          </a:solidFill>
                          <a:effectLst/>
                          <a:latin typeface="Arial" charset="0"/>
                          <a:cs typeface="Arial" charset="0"/>
                        </a:rPr>
                        <a:t> وانبا بولا الكوكبين المنيرين.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pijini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saron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n~caturovoroc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Piswi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nivwct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eterouwini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10411996"/>
      </p:ext>
    </p:extLst>
  </p:cSld>
  <p:clrMapOvr>
    <a:masterClrMapping/>
  </p:clrMapOvr>
  <p:transition/>
</p:sld>
</file>

<file path=ppt/slides/slide1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31349" name="Group 21"/>
          <p:cNvGraphicFramePr>
            <a:graphicFrameLocks noGrp="1"/>
          </p:cNvGraphicFramePr>
          <p:nvPr/>
        </p:nvGraphicFramePr>
        <p:xfrm>
          <a:off x="76200" y="57151"/>
          <a:ext cx="8991600" cy="4270248"/>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Ces deux qui sont</a:t>
                      </a:r>
                    </a:p>
                    <a:p>
                      <a:r>
                        <a:rPr lang="fr-FR" sz="2400" b="0" i="0" u="none" strike="noStrike" kern="1200" baseline="0" dirty="0">
                          <a:solidFill>
                            <a:schemeClr val="tx1"/>
                          </a:solidFill>
                          <a:latin typeface="+mn-lt"/>
                          <a:ea typeface="+mn-ea"/>
                          <a:cs typeface="+mn-cs"/>
                        </a:rPr>
                        <a:t>devenus, port du Salut,</a:t>
                      </a:r>
                    </a:p>
                    <a:p>
                      <a:r>
                        <a:rPr lang="fr-FR" sz="2400" b="0" i="0" u="none" strike="noStrike" kern="1200" baseline="0" dirty="0">
                          <a:solidFill>
                            <a:schemeClr val="tx1"/>
                          </a:solidFill>
                          <a:latin typeface="+mn-lt"/>
                          <a:ea typeface="+mn-ea"/>
                          <a:cs typeface="+mn-cs"/>
                        </a:rPr>
                        <a:t>lumière de nos âmes par</a:t>
                      </a:r>
                    </a:p>
                    <a:p>
                      <a:r>
                        <a:rPr lang="fr-FR" sz="2400" b="0" i="0" u="none" strike="noStrike" kern="1200" baseline="0" dirty="0">
                          <a:solidFill>
                            <a:schemeClr val="tx1"/>
                          </a:solidFill>
                          <a:latin typeface="+mn-lt"/>
                          <a:ea typeface="+mn-ea"/>
                          <a:cs typeface="+mn-cs"/>
                        </a:rPr>
                        <a:t>leurs corps purs.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هذين اللذين صارا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لنا الاثنان ميناء الخلاص وأضاءا </a:t>
                      </a:r>
                      <a:r>
                        <a:rPr kumimoji="0" lang="ar-EG" sz="2400" b="0" i="0" u="none" strike="noStrike" cap="none" normalizeH="0" baseline="0" dirty="0" err="1">
                          <a:ln>
                            <a:noFill/>
                          </a:ln>
                          <a:solidFill>
                            <a:schemeClr val="tx1"/>
                          </a:solidFill>
                          <a:effectLst/>
                          <a:latin typeface="Arial" charset="0"/>
                          <a:cs typeface="Arial" charset="0"/>
                        </a:rPr>
                        <a:t>لانفسنا</a:t>
                      </a:r>
                      <a:r>
                        <a:rPr kumimoji="0" lang="ar-EG"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من قبل جسديهما الطاهرين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etauswpi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n~lum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pioujai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n~nenu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noulum'anon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95274779"/>
      </p:ext>
    </p:extLst>
  </p:cSld>
  <p:clrMapOvr>
    <a:masterClrMapping/>
  </p:clrMapOvr>
  <p:transition/>
</p:sld>
</file>

<file path=ppt/slides/slide1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33394" name="Group 18"/>
          <p:cNvGraphicFramePr>
            <a:graphicFrameLocks noGrp="1"/>
          </p:cNvGraphicFramePr>
          <p:nvPr/>
        </p:nvGraphicFramePr>
        <p:xfrm>
          <a:off x="76200" y="5715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Salut à notre père </a:t>
                      </a:r>
                      <a:r>
                        <a:rPr lang="fr-FR" sz="2400" b="0" i="0" u="none" strike="noStrike" kern="1200" baseline="0" dirty="0" err="1">
                          <a:solidFill>
                            <a:schemeClr val="tx1"/>
                          </a:solidFill>
                          <a:latin typeface="+mn-lt"/>
                          <a:ea typeface="+mn-ea"/>
                          <a:cs typeface="+mn-cs"/>
                        </a:rPr>
                        <a:t>abba</a:t>
                      </a:r>
                      <a:endParaRPr lang="fr-FR" sz="2400" b="0" i="0" u="none" strike="noStrike" kern="1200" baseline="0" dirty="0">
                        <a:solidFill>
                          <a:schemeClr val="tx1"/>
                        </a:solidFill>
                        <a:latin typeface="+mn-lt"/>
                        <a:ea typeface="+mn-ea"/>
                        <a:cs typeface="+mn-cs"/>
                      </a:endParaRPr>
                    </a:p>
                    <a:p>
                      <a:r>
                        <a:rPr lang="fr-FR" sz="2400" b="0" i="0" u="none" strike="noStrike" kern="1200" baseline="0" dirty="0" err="1">
                          <a:solidFill>
                            <a:schemeClr val="tx1"/>
                          </a:solidFill>
                          <a:latin typeface="+mn-lt"/>
                          <a:ea typeface="+mn-ea"/>
                          <a:cs typeface="+mn-cs"/>
                        </a:rPr>
                        <a:t>Bichoy</a:t>
                      </a:r>
                      <a:r>
                        <a:rPr lang="fr-FR" sz="2400" b="0" i="0" u="none" strike="noStrike" kern="1200" baseline="0" dirty="0">
                          <a:solidFill>
                            <a:schemeClr val="tx1"/>
                          </a:solidFill>
                          <a:latin typeface="+mn-lt"/>
                          <a:ea typeface="+mn-ea"/>
                          <a:cs typeface="+mn-cs"/>
                        </a:rPr>
                        <a:t>, l’homme juste et</a:t>
                      </a:r>
                    </a:p>
                    <a:p>
                      <a:r>
                        <a:rPr lang="fr-FR" sz="2400" b="0" i="0" u="none" strike="noStrike" kern="1200" baseline="0" dirty="0">
                          <a:solidFill>
                            <a:schemeClr val="tx1"/>
                          </a:solidFill>
                          <a:latin typeface="+mn-lt"/>
                          <a:ea typeface="+mn-ea"/>
                          <a:cs typeface="+mn-cs"/>
                        </a:rPr>
                        <a:t>parfait, salut à notre père</a:t>
                      </a:r>
                    </a:p>
                    <a:p>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Paul, le bien-aimé du</a:t>
                      </a:r>
                    </a:p>
                    <a:p>
                      <a:r>
                        <a:rPr lang="fr-FR" sz="2400" b="0" i="0" u="none" strike="noStrike" kern="1200" baseline="0" dirty="0">
                          <a:solidFill>
                            <a:schemeClr val="tx1"/>
                          </a:solidFill>
                          <a:latin typeface="+mn-lt"/>
                          <a:ea typeface="+mn-ea"/>
                          <a:cs typeface="+mn-cs"/>
                        </a:rPr>
                        <a:t>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a:t>
                      </a:r>
                      <a:r>
                        <a:rPr kumimoji="0" lang="ar-EG" sz="2400" b="0" i="0" u="none" strike="noStrike" cap="none" normalizeH="0" baseline="0" dirty="0" err="1">
                          <a:ln>
                            <a:noFill/>
                          </a:ln>
                          <a:solidFill>
                            <a:schemeClr val="tx1"/>
                          </a:solidFill>
                          <a:effectLst/>
                          <a:latin typeface="Arial" charset="0"/>
                          <a:cs typeface="Arial" charset="0"/>
                        </a:rPr>
                        <a:t>لابينا</a:t>
                      </a:r>
                      <a:r>
                        <a:rPr kumimoji="0" lang="ar-EG" sz="2400" b="0" i="0" u="none" strike="noStrike" cap="none" normalizeH="0" baseline="0" dirty="0">
                          <a:ln>
                            <a:noFill/>
                          </a:ln>
                          <a:solidFill>
                            <a:schemeClr val="tx1"/>
                          </a:solidFill>
                          <a:effectLst/>
                          <a:latin typeface="Arial" charset="0"/>
                          <a:cs typeface="Arial" charset="0"/>
                        </a:rPr>
                        <a:t> انبا </a:t>
                      </a:r>
                      <a:r>
                        <a:rPr kumimoji="0" lang="ar-EG" sz="2400" b="0" i="0" u="none" strike="noStrike" cap="none" normalizeH="0" baseline="0" dirty="0" err="1">
                          <a:ln>
                            <a:noFill/>
                          </a:ln>
                          <a:solidFill>
                            <a:schemeClr val="tx1"/>
                          </a:solidFill>
                          <a:effectLst/>
                          <a:latin typeface="Arial" charset="0"/>
                          <a:cs typeface="Arial" charset="0"/>
                        </a:rPr>
                        <a:t>بيشوى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البار الرجل الكامل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a:t>
                      </a:r>
                      <a:r>
                        <a:rPr kumimoji="0" lang="ar-EG" sz="2400" b="0" i="0" u="none" strike="noStrike" cap="none" normalizeH="0" baseline="0" dirty="0" err="1">
                          <a:ln>
                            <a:noFill/>
                          </a:ln>
                          <a:solidFill>
                            <a:schemeClr val="tx1"/>
                          </a:solidFill>
                          <a:effectLst/>
                          <a:latin typeface="Arial" charset="0"/>
                          <a:cs typeface="Arial" charset="0"/>
                        </a:rPr>
                        <a:t>لابينا</a:t>
                      </a:r>
                      <a:r>
                        <a:rPr kumimoji="0" lang="ar-EG" sz="2400" b="0" i="0" u="none" strike="noStrike" cap="none" normalizeH="0" baseline="0" dirty="0">
                          <a:ln>
                            <a:noFill/>
                          </a:ln>
                          <a:solidFill>
                            <a:schemeClr val="tx1"/>
                          </a:solidFill>
                          <a:effectLst/>
                          <a:latin typeface="Arial" charset="0"/>
                          <a:cs typeface="Arial" charset="0"/>
                        </a:rPr>
                        <a:t> انبا بولا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حبيب المسيح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Piswi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pirwmi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n~telioc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pimenrit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19590006"/>
      </p:ext>
    </p:extLst>
  </p:cSld>
  <p:clrMapOvr>
    <a:masterClrMapping/>
  </p:clrMapOvr>
  <p:transition/>
</p:sld>
</file>

<file path=ppt/slides/slide1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35456" name="Group 32"/>
          <p:cNvGraphicFramePr>
            <a:graphicFrameLocks noGrp="1"/>
          </p:cNvGraphicFramePr>
          <p:nvPr/>
        </p:nvGraphicFramePr>
        <p:xfrm>
          <a:off x="76200" y="57151"/>
          <a:ext cx="8991600" cy="4380738"/>
        </p:xfrm>
        <a:graphic>
          <a:graphicData uri="http://schemas.openxmlformats.org/drawingml/2006/table">
            <a:tbl>
              <a:tblPr/>
              <a:tblGrid>
                <a:gridCol w="59436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Implorez le Seigneur pour nous, mes seigneurs et pères aimants leurs</a:t>
                      </a:r>
                    </a:p>
                    <a:p>
                      <a:r>
                        <a:rPr lang="fr-FR" sz="2400" b="0" i="0" u="none" strike="noStrike" kern="1200" baseline="0" dirty="0">
                          <a:solidFill>
                            <a:schemeClr val="tx1"/>
                          </a:solidFill>
                          <a:latin typeface="+mn-lt"/>
                          <a:ea typeface="+mn-ea"/>
                          <a:cs typeface="+mn-cs"/>
                        </a:rPr>
                        <a:t>enfants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Bichoy</a:t>
                      </a:r>
                      <a:r>
                        <a:rPr lang="fr-FR" sz="2400" b="0" i="0" u="none" strike="noStrike" kern="1200" baseline="0" dirty="0">
                          <a:solidFill>
                            <a:schemeClr val="tx1"/>
                          </a:solidFill>
                          <a:latin typeface="+mn-lt"/>
                          <a:ea typeface="+mn-ea"/>
                          <a:cs typeface="+mn-cs"/>
                        </a:rPr>
                        <a:t> et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Paul, 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1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اطلبوا من الرب عنا </a:t>
                      </a:r>
                      <a:r>
                        <a:rPr kumimoji="0" lang="ar-EG" sz="2400" b="0" i="0" u="none" strike="noStrike" cap="none" normalizeH="0" baseline="0" dirty="0" err="1">
                          <a:ln>
                            <a:noFill/>
                          </a:ln>
                          <a:solidFill>
                            <a:schemeClr val="tx1"/>
                          </a:solidFill>
                          <a:effectLst/>
                          <a:latin typeface="Arial" charset="0"/>
                          <a:cs typeface="Arial" charset="0"/>
                        </a:rPr>
                        <a:t>ياسيدى</a:t>
                      </a:r>
                      <a:r>
                        <a:rPr kumimoji="0" lang="ar-EG" sz="2400" b="0" i="0" u="none" strike="noStrike" cap="none" normalizeH="0" baseline="0" dirty="0">
                          <a:ln>
                            <a:noFill/>
                          </a:ln>
                          <a:solidFill>
                            <a:schemeClr val="tx1"/>
                          </a:solidFill>
                          <a:effectLst/>
                          <a:latin typeface="Arial" charset="0"/>
                          <a:cs typeface="Arial" charset="0"/>
                        </a:rPr>
                        <a:t> الابوين محبى اولادهما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1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انبا </a:t>
                      </a:r>
                      <a:r>
                        <a:rPr kumimoji="0" lang="ar-EG" sz="2400" b="0" i="0" u="none" strike="noStrike" cap="none" normalizeH="0" baseline="0" dirty="0" err="1">
                          <a:ln>
                            <a:noFill/>
                          </a:ln>
                          <a:solidFill>
                            <a:schemeClr val="tx1"/>
                          </a:solidFill>
                          <a:effectLst/>
                          <a:latin typeface="Arial" charset="0"/>
                          <a:cs typeface="Arial" charset="0"/>
                        </a:rPr>
                        <a:t>بيشوى</a:t>
                      </a:r>
                      <a:r>
                        <a:rPr kumimoji="0" lang="ar-EG" sz="2400" b="0" i="0" u="none" strike="noStrike" cap="none" normalizeH="0" baseline="0" dirty="0">
                          <a:ln>
                            <a:noFill/>
                          </a:ln>
                          <a:solidFill>
                            <a:schemeClr val="tx1"/>
                          </a:solidFill>
                          <a:effectLst/>
                          <a:latin typeface="Arial" charset="0"/>
                          <a:cs typeface="Arial" charset="0"/>
                        </a:rPr>
                        <a:t> وانبا بولا ليغفر لنا خطايانا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m~mainous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Piswi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A7B90B41-E948-48A3-B49E-0CC3489B1A8A}"/>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9092E447-2DB0-4AE7-80D9-8BF4B20419AC}"/>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071363655"/>
      </p:ext>
    </p:extLst>
  </p:cSld>
  <p:clrMapOvr>
    <a:masterClrMapping/>
  </p:clrMapOvr>
  <p:transition/>
</p:sld>
</file>

<file path=ppt/slides/slide1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82728" name="Group 40"/>
          <p:cNvGraphicFramePr>
            <a:graphicFrameLocks noGrp="1"/>
          </p:cNvGraphicFramePr>
          <p:nvPr/>
        </p:nvGraphicFramePr>
        <p:xfrm>
          <a:off x="76200" y="742950"/>
          <a:ext cx="8991600" cy="401421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85316">
                <a:tc>
                  <a:txBody>
                    <a:bodyPr/>
                    <a:lstStyle/>
                    <a:p>
                      <a:r>
                        <a:rPr lang="fr-FR" sz="2400" b="0" i="0" u="none" strike="noStrike" kern="1200" baseline="0" dirty="0">
                          <a:solidFill>
                            <a:schemeClr val="tx1"/>
                          </a:solidFill>
                          <a:latin typeface="+mn-lt"/>
                          <a:ea typeface="+mn-ea"/>
                          <a:cs typeface="+mn-cs"/>
                        </a:rPr>
                        <a:t>Tu es bienheureux, ô notre</a:t>
                      </a:r>
                    </a:p>
                    <a:p>
                      <a:r>
                        <a:rPr lang="fr-FR" sz="2400" b="0" i="0" u="none" strike="noStrike" kern="1200" baseline="0" dirty="0">
                          <a:solidFill>
                            <a:schemeClr val="tx1"/>
                          </a:solidFill>
                          <a:latin typeface="+mn-lt"/>
                          <a:ea typeface="+mn-ea"/>
                          <a:cs typeface="+mn-cs"/>
                        </a:rPr>
                        <a:t>père saint Pacôme, tu</a:t>
                      </a:r>
                    </a:p>
                    <a:p>
                      <a:r>
                        <a:rPr lang="fr-FR" sz="2400" b="0" i="0" u="none" strike="noStrike" kern="1200" baseline="0" dirty="0">
                          <a:solidFill>
                            <a:schemeClr val="tx1"/>
                          </a:solidFill>
                          <a:latin typeface="+mn-lt"/>
                          <a:ea typeface="+mn-ea"/>
                          <a:cs typeface="+mn-cs"/>
                        </a:rPr>
                        <a:t>héritas de la bénédiction</a:t>
                      </a:r>
                    </a:p>
                    <a:p>
                      <a:r>
                        <a:rPr lang="fr-FR" sz="2400" b="0" i="0" u="none" strike="noStrike" kern="1200" baseline="0" dirty="0">
                          <a:solidFill>
                            <a:schemeClr val="tx1"/>
                          </a:solidFill>
                          <a:latin typeface="+mn-lt"/>
                          <a:ea typeface="+mn-ea"/>
                          <a:cs typeface="+mn-cs"/>
                        </a:rPr>
                        <a:t>par le Seigneur Dieu.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أنت </a:t>
                      </a:r>
                      <a:r>
                        <a:rPr kumimoji="0" lang="ar-SA" sz="2400" b="0" i="0" u="none" strike="noStrike" cap="none" normalizeH="0" baseline="0" dirty="0" err="1">
                          <a:ln>
                            <a:noFill/>
                          </a:ln>
                          <a:solidFill>
                            <a:schemeClr val="tx1"/>
                          </a:solidFill>
                          <a:effectLst/>
                          <a:latin typeface="Arial" charset="0"/>
                          <a:cs typeface="Arial" charset="0"/>
                        </a:rPr>
                        <a:t>طوباوى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ياأبانا</a:t>
                      </a:r>
                      <a:r>
                        <a:rPr kumimoji="0" lang="ar-SA" sz="2400" b="0" i="0" u="none" strike="noStrike" cap="none" normalizeH="0" baseline="0" dirty="0">
                          <a:ln>
                            <a:noFill/>
                          </a:ln>
                          <a:solidFill>
                            <a:schemeClr val="tx1"/>
                          </a:solidFill>
                          <a:effectLst/>
                          <a:latin typeface="Arial" charset="0"/>
                          <a:cs typeface="Arial" charset="0"/>
                        </a:rPr>
                        <a:t> القديس </a:t>
                      </a:r>
                      <a:r>
                        <a:rPr kumimoji="0" lang="ar-SA" sz="2400" b="0" i="0" u="none" strike="noStrike" cap="none" normalizeH="0" baseline="0" dirty="0" err="1">
                          <a:ln>
                            <a:noFill/>
                          </a:ln>
                          <a:solidFill>
                            <a:schemeClr val="tx1"/>
                          </a:solidFill>
                          <a:effectLst/>
                          <a:latin typeface="Arial" charset="0"/>
                          <a:cs typeface="Arial" charset="0"/>
                        </a:rPr>
                        <a:t>باخوم</a:t>
                      </a:r>
                      <a:r>
                        <a:rPr kumimoji="0" lang="ar-SA" sz="2400" b="0" i="0" u="none" strike="noStrike" cap="none" normalizeH="0" baseline="0" dirty="0">
                          <a:ln>
                            <a:noFill/>
                          </a:ln>
                          <a:solidFill>
                            <a:schemeClr val="tx1"/>
                          </a:solidFill>
                          <a:effectLst/>
                          <a:latin typeface="Arial" charset="0"/>
                          <a:cs typeface="Arial" charset="0"/>
                        </a:rPr>
                        <a:t>. ورثت البركة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قبل الرب.</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7850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oumakarioc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Paqwm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akerkl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ronomin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m~pic~mou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e~bolhiten</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682713" name="Group 25"/>
          <p:cNvGraphicFramePr>
            <a:graphicFrameLocks noGrp="1"/>
          </p:cNvGraphicFramePr>
          <p:nvPr/>
        </p:nvGraphicFramePr>
        <p:xfrm>
          <a:off x="876300" y="-6350"/>
          <a:ext cx="7391400" cy="672084"/>
        </p:xfrm>
        <a:graphic>
          <a:graphicData uri="http://schemas.openxmlformats.org/drawingml/2006/table">
            <a:tbl>
              <a:tblPr>
                <a:tableStyleId>{2D5ABB26-0587-4C30-8999-92F81FD0307C}</a:tableStyleId>
              </a:tblPr>
              <a:tblGrid>
                <a:gridCol w="73914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1800" u="none" strike="noStrike" kern="1200" baseline="0" dirty="0"/>
                        <a:t>Doxologie pour saint Pacôme le père des cénobites</a:t>
                      </a:r>
                      <a:endParaRPr kumimoji="0" lang="en-US" sz="18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err="1">
                          <a:ln>
                            <a:noFill/>
                          </a:ln>
                          <a:effectLst/>
                        </a:rPr>
                        <a:t>ياأبانا</a:t>
                      </a:r>
                      <a:r>
                        <a:rPr kumimoji="0" lang="ar-SA" sz="1800" u="none" strike="noStrike" cap="none" normalizeH="0" baseline="0" dirty="0">
                          <a:ln>
                            <a:noFill/>
                          </a:ln>
                          <a:effectLst/>
                        </a:rPr>
                        <a:t> القديس </a:t>
                      </a:r>
                      <a:r>
                        <a:rPr kumimoji="0" lang="ar-SA" sz="1800" u="none" strike="noStrike" cap="none" normalizeH="0" baseline="0" dirty="0" err="1">
                          <a:ln>
                            <a:noFill/>
                          </a:ln>
                          <a:effectLst/>
                        </a:rPr>
                        <a:t>باخوم</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C8DE1F13-831A-4110-A54C-5C8D021515A3}"/>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558295284"/>
      </p:ext>
    </p:extLst>
  </p:cSld>
  <p:clrMapOvr>
    <a:masterClrMapping/>
  </p:clrMapOvr>
  <p:transition/>
</p:sld>
</file>

<file path=ppt/slides/slide1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84758" name="Group 22"/>
          <p:cNvGraphicFramePr>
            <a:graphicFrameLocks noGrp="1"/>
          </p:cNvGraphicFramePr>
          <p:nvPr/>
        </p:nvGraphicFramePr>
        <p:xfrm>
          <a:off x="76200" y="17145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Ô notre saint père </a:t>
                      </a:r>
                      <a:r>
                        <a:rPr lang="fr-FR" sz="2400" b="0" i="0" u="none" strike="noStrike" kern="1200" baseline="0" dirty="0" err="1">
                          <a:solidFill>
                            <a:schemeClr val="tx1"/>
                          </a:solidFill>
                          <a:latin typeface="+mn-lt"/>
                          <a:ea typeface="+mn-ea"/>
                          <a:cs typeface="+mn-cs"/>
                        </a:rPr>
                        <a:t>abba</a:t>
                      </a:r>
                      <a:endParaRPr lang="fr-FR" sz="2400" b="0" i="0" u="none" strike="noStrike" kern="1200" baseline="0" dirty="0">
                        <a:solidFill>
                          <a:schemeClr val="tx1"/>
                        </a:solidFill>
                        <a:latin typeface="+mn-lt"/>
                        <a:ea typeface="+mn-ea"/>
                        <a:cs typeface="+mn-cs"/>
                      </a:endParaRPr>
                    </a:p>
                    <a:p>
                      <a:r>
                        <a:rPr lang="fr-FR" sz="2400" b="0" i="0" u="none" strike="noStrike" kern="1200" baseline="0" dirty="0">
                          <a:solidFill>
                            <a:schemeClr val="tx1"/>
                          </a:solidFill>
                          <a:latin typeface="+mn-lt"/>
                          <a:ea typeface="+mn-ea"/>
                          <a:cs typeface="+mn-cs"/>
                        </a:rPr>
                        <a:t>Pacôme, tu fus digne</a:t>
                      </a:r>
                    </a:p>
                    <a:p>
                      <a:r>
                        <a:rPr lang="fr-FR" sz="2400" b="0" i="0" u="none" strike="noStrike" kern="1200" baseline="0" dirty="0">
                          <a:solidFill>
                            <a:schemeClr val="tx1"/>
                          </a:solidFill>
                          <a:latin typeface="+mn-lt"/>
                          <a:ea typeface="+mn-ea"/>
                          <a:cs typeface="+mn-cs"/>
                        </a:rPr>
                        <a:t>plusieurs fois de</a:t>
                      </a:r>
                    </a:p>
                    <a:p>
                      <a:r>
                        <a:rPr lang="fr-FR" sz="2400" b="0" i="0" u="none" strike="noStrike" kern="1200" baseline="0" dirty="0">
                          <a:solidFill>
                            <a:schemeClr val="tx1"/>
                          </a:solidFill>
                          <a:latin typeface="+mn-lt"/>
                          <a:ea typeface="+mn-ea"/>
                          <a:cs typeface="+mn-cs"/>
                        </a:rPr>
                        <a:t>contempler le Seigneur</a:t>
                      </a:r>
                    </a:p>
                    <a:p>
                      <a:r>
                        <a:rPr lang="fr-FR" sz="2400" b="0" i="0" u="none" strike="noStrike" kern="1200" baseline="0" dirty="0">
                          <a:solidFill>
                            <a:schemeClr val="tx1"/>
                          </a:solidFill>
                          <a:latin typeface="+mn-lt"/>
                          <a:ea typeface="+mn-ea"/>
                          <a:cs typeface="+mn-cs"/>
                        </a:rPr>
                        <a:t>avec Ses saints anges.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ياأبانا</a:t>
                      </a:r>
                      <a:r>
                        <a:rPr kumimoji="0" lang="ar-SA" sz="2400" b="0" i="0" u="none" strike="noStrike" cap="none" normalizeH="0" baseline="0" dirty="0">
                          <a:ln>
                            <a:noFill/>
                          </a:ln>
                          <a:solidFill>
                            <a:schemeClr val="tx1"/>
                          </a:solidFill>
                          <a:effectLst/>
                          <a:latin typeface="Arial" charset="0"/>
                          <a:cs typeface="Arial" charset="0"/>
                        </a:rPr>
                        <a:t> القديس أنبا </a:t>
                      </a:r>
                      <a:r>
                        <a:rPr kumimoji="0" lang="ar-SA" sz="2400" b="0" i="0" u="none" strike="noStrike" cap="none" normalizeH="0" baseline="0" dirty="0" err="1">
                          <a:ln>
                            <a:noFill/>
                          </a:ln>
                          <a:solidFill>
                            <a:schemeClr val="tx1"/>
                          </a:solidFill>
                          <a:effectLst/>
                          <a:latin typeface="Arial" charset="0"/>
                          <a:cs typeface="Arial" charset="0"/>
                        </a:rPr>
                        <a:t>باخوم</a:t>
                      </a:r>
                      <a:r>
                        <a:rPr kumimoji="0" lang="ar-SA" sz="2400" b="0" i="0" u="none" strike="noStrike" cap="none" normalizeH="0" baseline="0" dirty="0">
                          <a:ln>
                            <a:noFill/>
                          </a:ln>
                          <a:solidFill>
                            <a:schemeClr val="tx1"/>
                          </a:solidFill>
                          <a:effectLst/>
                          <a:latin typeface="Arial" charset="0"/>
                          <a:cs typeface="Arial" charset="0"/>
                        </a:rPr>
                        <a:t> استحققت مرارا كثيرة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 تنظر الرب مع ملائكته القديسين.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Paqwm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akerm~p~sa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n~oum</a:t>
                      </a:r>
                      <a:r>
                        <a:rPr kumimoji="0" lang="en-US" sz="3600" b="0" i="0" u="none" strike="noStrike" cap="none" normalizeH="0" baseline="0" dirty="0">
                          <a:ln>
                            <a:noFill/>
                          </a:ln>
                          <a:solidFill>
                            <a:srgbClr val="FFFF00"/>
                          </a:solidFill>
                          <a:effectLst/>
                          <a:latin typeface="Coptic1" pitchFamily="2" charset="0"/>
                          <a:cs typeface="Arial" charset="0"/>
                        </a:rPr>
                        <a:t>/s </a:t>
                      </a:r>
                      <a:r>
                        <a:rPr kumimoji="0" lang="en-US" sz="3600" b="0" i="0" u="none" strike="noStrike" cap="none" normalizeH="0" baseline="0" dirty="0" err="1">
                          <a:ln>
                            <a:noFill/>
                          </a:ln>
                          <a:solidFill>
                            <a:srgbClr val="FFFF00"/>
                          </a:solidFill>
                          <a:effectLst/>
                          <a:latin typeface="Coptic1" pitchFamily="2" charset="0"/>
                          <a:cs typeface="Arial" charset="0"/>
                        </a:rPr>
                        <a:t>n~cop</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akeryeorin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96702085"/>
      </p:ext>
    </p:extLst>
  </p:cSld>
  <p:clrMapOvr>
    <a:masterClrMapping/>
  </p:clrMapOvr>
  <p:transition/>
</p:sld>
</file>

<file path=ppt/slides/slide1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86808" name="Group 24"/>
          <p:cNvGraphicFramePr>
            <a:graphicFrameLocks noGrp="1"/>
          </p:cNvGraphicFramePr>
          <p:nvPr/>
        </p:nvGraphicFramePr>
        <p:xfrm>
          <a:off x="76200" y="171450"/>
          <a:ext cx="8991600" cy="437997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860804">
                <a:tc>
                  <a:txBody>
                    <a:bodyPr/>
                    <a:lstStyle/>
                    <a:p>
                      <a:r>
                        <a:rPr lang="fr-FR" sz="2400" b="0" i="0" u="none" strike="noStrike" kern="1200" baseline="0" dirty="0">
                          <a:solidFill>
                            <a:schemeClr val="tx1"/>
                          </a:solidFill>
                          <a:latin typeface="+mn-lt"/>
                          <a:ea typeface="+mn-ea"/>
                          <a:cs typeface="+mn-cs"/>
                        </a:rPr>
                        <a:t>Ô notre saint père </a:t>
                      </a:r>
                      <a:r>
                        <a:rPr lang="fr-FR" sz="2400" b="0" i="0" u="none" strike="noStrike" kern="1200" baseline="0" dirty="0" err="1">
                          <a:solidFill>
                            <a:schemeClr val="tx1"/>
                          </a:solidFill>
                          <a:latin typeface="+mn-lt"/>
                          <a:ea typeface="+mn-ea"/>
                          <a:cs typeface="+mn-cs"/>
                        </a:rPr>
                        <a:t>abba</a:t>
                      </a:r>
                      <a:endParaRPr lang="fr-FR" sz="2400" b="0" i="0" u="none" strike="noStrike" kern="1200" baseline="0" dirty="0">
                        <a:solidFill>
                          <a:schemeClr val="tx1"/>
                        </a:solidFill>
                        <a:latin typeface="+mn-lt"/>
                        <a:ea typeface="+mn-ea"/>
                        <a:cs typeface="+mn-cs"/>
                      </a:endParaRPr>
                    </a:p>
                    <a:p>
                      <a:r>
                        <a:rPr lang="fr-FR" sz="2400" b="0" i="0" u="none" strike="noStrike" kern="1200" baseline="0" dirty="0">
                          <a:solidFill>
                            <a:schemeClr val="tx1"/>
                          </a:solidFill>
                          <a:latin typeface="+mn-lt"/>
                          <a:ea typeface="+mn-ea"/>
                          <a:cs typeface="+mn-cs"/>
                        </a:rPr>
                        <a:t>Pacôme, tu interprétas les</a:t>
                      </a:r>
                    </a:p>
                    <a:p>
                      <a:r>
                        <a:rPr lang="fr-FR" sz="2400" b="0" i="0" u="none" strike="noStrike" kern="1200" baseline="0" dirty="0">
                          <a:solidFill>
                            <a:schemeClr val="tx1"/>
                          </a:solidFill>
                          <a:latin typeface="+mn-lt"/>
                          <a:ea typeface="+mn-ea"/>
                          <a:cs typeface="+mn-cs"/>
                        </a:rPr>
                        <a:t>commandements de Dieu,</a:t>
                      </a:r>
                    </a:p>
                    <a:p>
                      <a:r>
                        <a:rPr lang="fr-FR" sz="2400" b="0" i="0" u="none" strike="noStrike" kern="1200" baseline="0" dirty="0">
                          <a:solidFill>
                            <a:schemeClr val="tx1"/>
                          </a:solidFill>
                          <a:latin typeface="+mn-lt"/>
                          <a:ea typeface="+mn-ea"/>
                          <a:cs typeface="+mn-cs"/>
                        </a:rPr>
                        <a:t>tu accomplis toutes les</a:t>
                      </a:r>
                    </a:p>
                    <a:p>
                      <a:r>
                        <a:rPr lang="fr-FR" sz="2400" b="0" i="0" u="none" strike="noStrike" kern="1200" baseline="0" dirty="0">
                          <a:solidFill>
                            <a:schemeClr val="tx1"/>
                          </a:solidFill>
                          <a:latin typeface="+mn-lt"/>
                          <a:ea typeface="+mn-ea"/>
                          <a:cs typeface="+mn-cs"/>
                        </a:rPr>
                        <a:t>vertus, et tu </a:t>
                      </a:r>
                      <a:r>
                        <a:rPr lang="fr-FR" sz="2400" b="0" i="0" u="none" strike="noStrike" kern="1200" baseline="0" dirty="0" err="1">
                          <a:solidFill>
                            <a:schemeClr val="tx1"/>
                          </a:solidFill>
                          <a:latin typeface="+mn-lt"/>
                          <a:ea typeface="+mn-ea"/>
                          <a:cs typeface="+mn-cs"/>
                        </a:rPr>
                        <a:t>plûs</a:t>
                      </a:r>
                      <a:r>
                        <a:rPr lang="fr-FR" sz="2400" b="0" i="0" u="none" strike="noStrike" kern="1200" baseline="0" dirty="0">
                          <a:solidFill>
                            <a:schemeClr val="tx1"/>
                          </a:solidFill>
                          <a:latin typeface="+mn-lt"/>
                          <a:ea typeface="+mn-ea"/>
                          <a:cs typeface="+mn-cs"/>
                        </a:rPr>
                        <a:t> au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1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ياأبانا</a:t>
                      </a:r>
                      <a:r>
                        <a:rPr kumimoji="0" lang="ar-SA" sz="2400" b="0" i="0" u="none" strike="noStrike" cap="none" normalizeH="0" baseline="0" dirty="0">
                          <a:ln>
                            <a:noFill/>
                          </a:ln>
                          <a:solidFill>
                            <a:schemeClr val="tx1"/>
                          </a:solidFill>
                          <a:effectLst/>
                          <a:latin typeface="Arial" charset="0"/>
                          <a:cs typeface="Arial" charset="0"/>
                        </a:rPr>
                        <a:t> القديس أنبا </a:t>
                      </a:r>
                      <a:r>
                        <a:rPr kumimoji="0" lang="ar-SA" sz="2400" b="0" i="0" u="none" strike="noStrike" cap="none" normalizeH="0" baseline="0" dirty="0" err="1">
                          <a:ln>
                            <a:noFill/>
                          </a:ln>
                          <a:solidFill>
                            <a:schemeClr val="tx1"/>
                          </a:solidFill>
                          <a:effectLst/>
                          <a:latin typeface="Arial" charset="0"/>
                          <a:cs typeface="Arial" charset="0"/>
                        </a:rPr>
                        <a:t>باخوم</a:t>
                      </a:r>
                      <a:r>
                        <a:rPr kumimoji="0" lang="ar-SA" sz="2400" b="0" i="0" u="none" strike="noStrike" cap="none" normalizeH="0" baseline="0" dirty="0">
                          <a:ln>
                            <a:noFill/>
                          </a:ln>
                          <a:solidFill>
                            <a:schemeClr val="tx1"/>
                          </a:solidFill>
                          <a:effectLst/>
                          <a:latin typeface="Arial" charset="0"/>
                          <a:cs typeface="Arial" charset="0"/>
                        </a:rPr>
                        <a:t>. فسرت وصايا الله وأكملت كل الفضائل وأرضيت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7850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Paqwm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akere~hem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oua~hem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nientol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n~nie~ret</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akrana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21785811"/>
      </p:ext>
    </p:extLst>
  </p:cSld>
  <p:clrMapOvr>
    <a:masterClrMapping/>
  </p:clrMapOvr>
  <p:transition/>
</p:sld>
</file>

<file path=ppt/slides/slide1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88856" name="Group 24"/>
          <p:cNvGraphicFramePr>
            <a:graphicFrameLocks noGrp="1"/>
          </p:cNvGraphicFramePr>
          <p:nvPr/>
        </p:nvGraphicFramePr>
        <p:xfrm>
          <a:off x="76200" y="17145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L’ornement des ascètes,</a:t>
                      </a:r>
                    </a:p>
                    <a:p>
                      <a:r>
                        <a:rPr lang="fr-FR" sz="2400" b="0" i="0" u="none" strike="noStrike" kern="1200" baseline="0" dirty="0">
                          <a:solidFill>
                            <a:schemeClr val="tx1"/>
                          </a:solidFill>
                          <a:latin typeface="+mn-lt"/>
                          <a:ea typeface="+mn-ea"/>
                          <a:cs typeface="+mn-cs"/>
                        </a:rPr>
                        <a:t>notre père saint Théodore,</a:t>
                      </a:r>
                    </a:p>
                    <a:p>
                      <a:r>
                        <a:rPr lang="fr-FR" sz="2400" b="0" i="0" u="none" strike="noStrike" kern="1200" baseline="0" dirty="0">
                          <a:solidFill>
                            <a:schemeClr val="tx1"/>
                          </a:solidFill>
                          <a:latin typeface="+mn-lt"/>
                          <a:ea typeface="+mn-ea"/>
                          <a:cs typeface="+mn-cs"/>
                        </a:rPr>
                        <a:t>car tu fus à la place de ton</a:t>
                      </a:r>
                    </a:p>
                    <a:p>
                      <a:r>
                        <a:rPr lang="fr-FR" sz="2400" b="0" i="0" u="none" strike="noStrike" kern="1200" baseline="0" dirty="0">
                          <a:solidFill>
                            <a:schemeClr val="tx1"/>
                          </a:solidFill>
                          <a:latin typeface="+mn-lt"/>
                          <a:ea typeface="+mn-ea"/>
                          <a:cs typeface="+mn-cs"/>
                        </a:rPr>
                        <a:t>père Pacôme.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زينة النساك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ياأبانا</a:t>
                      </a:r>
                      <a:r>
                        <a:rPr kumimoji="0" lang="ar-SA" sz="2400" b="0" i="0" u="none" strike="noStrike" cap="none" normalizeH="0" baseline="0" dirty="0">
                          <a:ln>
                            <a:noFill/>
                          </a:ln>
                          <a:solidFill>
                            <a:schemeClr val="tx1"/>
                          </a:solidFill>
                          <a:effectLst/>
                          <a:latin typeface="Arial" charset="0"/>
                          <a:cs typeface="Arial" charset="0"/>
                        </a:rPr>
                        <a:t> القديس </a:t>
                      </a:r>
                      <a:r>
                        <a:rPr kumimoji="0" lang="ar-SA" sz="2400" b="0" i="0" u="none" strike="noStrike" cap="none" normalizeH="0" baseline="0" dirty="0" err="1">
                          <a:ln>
                            <a:noFill/>
                          </a:ln>
                          <a:solidFill>
                            <a:schemeClr val="tx1"/>
                          </a:solidFill>
                          <a:effectLst/>
                          <a:latin typeface="Arial" charset="0"/>
                          <a:cs typeface="Arial" charset="0"/>
                        </a:rPr>
                        <a:t>ثيؤدوروس</a:t>
                      </a:r>
                      <a:r>
                        <a:rPr kumimoji="0" lang="ar-SA" sz="2400" b="0" i="0" u="none" strike="noStrike" cap="none" normalizeH="0" baseline="0" dirty="0">
                          <a:ln>
                            <a:noFill/>
                          </a:ln>
                          <a:solidFill>
                            <a:schemeClr val="tx1"/>
                          </a:solidFill>
                          <a:effectLst/>
                          <a:latin typeface="Arial" charset="0"/>
                          <a:cs typeface="Arial" charset="0"/>
                        </a:rPr>
                        <a:t> لأنك صرت عوضا عن أبيك باخوميوس.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olcel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n~niackut</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Yeodwroc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akswpi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n~t~sebio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m~pekiwt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Paqwmioc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56113550"/>
      </p:ext>
    </p:extLst>
  </p:cSld>
  <p:clrMapOvr>
    <a:masterClrMapping/>
  </p:clrMapOvr>
  <p:transition/>
</p:sld>
</file>

<file path=ppt/slides/slide1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90904" name="Group 24"/>
          <p:cNvGraphicFramePr>
            <a:graphicFrameLocks noGrp="1"/>
          </p:cNvGraphicFramePr>
          <p:nvPr/>
        </p:nvGraphicFramePr>
        <p:xfrm>
          <a:off x="76200" y="171451"/>
          <a:ext cx="8991600" cy="4133088"/>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40764">
                <a:tc>
                  <a:txBody>
                    <a:bodyPr/>
                    <a:lstStyle/>
                    <a:p>
                      <a:r>
                        <a:rPr lang="fr-FR" sz="2400" b="0" i="0" u="none" strike="noStrike" kern="1200" baseline="0" dirty="0">
                          <a:solidFill>
                            <a:schemeClr val="tx1"/>
                          </a:solidFill>
                          <a:latin typeface="+mn-lt"/>
                          <a:ea typeface="+mn-ea"/>
                          <a:cs typeface="+mn-cs"/>
                        </a:rPr>
                        <a:t>Tu guidas les frères vers la</a:t>
                      </a:r>
                    </a:p>
                    <a:p>
                      <a:r>
                        <a:rPr lang="fr-FR" sz="2400" b="0" i="0" u="none" strike="noStrike" kern="1200" baseline="0" dirty="0">
                          <a:solidFill>
                            <a:schemeClr val="tx1"/>
                          </a:solidFill>
                          <a:latin typeface="+mn-lt"/>
                          <a:ea typeface="+mn-ea"/>
                          <a:cs typeface="+mn-cs"/>
                        </a:rPr>
                        <a:t>piété, et tu les enseignas</a:t>
                      </a:r>
                    </a:p>
                    <a:p>
                      <a:r>
                        <a:rPr lang="fr-FR" sz="2400" b="0" i="0" u="none" strike="noStrike" kern="1200" baseline="0" dirty="0">
                          <a:solidFill>
                            <a:schemeClr val="tx1"/>
                          </a:solidFill>
                          <a:latin typeface="+mn-lt"/>
                          <a:ea typeface="+mn-ea"/>
                          <a:cs typeface="+mn-cs"/>
                        </a:rPr>
                        <a:t>par ta douce parole.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ووجهت طلب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الأخوة الى التقوى ووعظتهم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بكلامك الحلو.</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Ak,ohkah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n~nic~n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e~]</a:t>
                      </a:r>
                      <a:r>
                        <a:rPr kumimoji="0" lang="en-US" sz="3600" b="0" i="0" u="none" strike="noStrike" cap="none" normalizeH="0" baseline="0" dirty="0" err="1">
                          <a:ln>
                            <a:noFill/>
                          </a:ln>
                          <a:solidFill>
                            <a:srgbClr val="FFFF00"/>
                          </a:solidFill>
                          <a:effectLst/>
                          <a:latin typeface="Coptic1" pitchFamily="2" charset="0"/>
                          <a:cs typeface="Arial" charset="0"/>
                        </a:rPr>
                        <a:t>meteuceb</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akerkayi,in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pekcaji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etholj</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06109968"/>
      </p:ext>
    </p:extLst>
  </p:cSld>
  <p:clrMapOvr>
    <a:masterClrMapping/>
  </p:clrMapOvr>
  <p:transition/>
</p:sld>
</file>

<file path=ppt/slides/slide1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92951" name="Group 23"/>
          <p:cNvGraphicFramePr>
            <a:graphicFrameLocks noGrp="1"/>
          </p:cNvGraphicFramePr>
          <p:nvPr/>
        </p:nvGraphicFramePr>
        <p:xfrm>
          <a:off x="76200" y="17145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Tu fortifias les faibles et</a:t>
                      </a:r>
                    </a:p>
                    <a:p>
                      <a:r>
                        <a:rPr lang="fr-FR" sz="2400" b="0" i="0" u="none" strike="noStrike" kern="1200" baseline="0" dirty="0">
                          <a:solidFill>
                            <a:schemeClr val="tx1"/>
                          </a:solidFill>
                          <a:latin typeface="+mn-lt"/>
                          <a:ea typeface="+mn-ea"/>
                          <a:cs typeface="+mn-cs"/>
                        </a:rPr>
                        <a:t>les petits de </a:t>
                      </a:r>
                      <a:r>
                        <a:rPr lang="fr-FR" sz="2400" b="0" i="0" u="none" strike="noStrike" kern="1200" baseline="0" dirty="0" err="1">
                          <a:solidFill>
                            <a:schemeClr val="tx1"/>
                          </a:solidFill>
                          <a:latin typeface="+mn-lt"/>
                          <a:ea typeface="+mn-ea"/>
                          <a:cs typeface="+mn-cs"/>
                        </a:rPr>
                        <a:t>coeurs</a:t>
                      </a:r>
                      <a:r>
                        <a:rPr lang="fr-FR" sz="2400" b="0" i="0" u="none" strike="noStrike" kern="1200" baseline="0" dirty="0">
                          <a:solidFill>
                            <a:schemeClr val="tx1"/>
                          </a:solidFill>
                          <a:latin typeface="+mn-lt"/>
                          <a:ea typeface="+mn-ea"/>
                          <a:cs typeface="+mn-cs"/>
                        </a:rPr>
                        <a:t>, avec</a:t>
                      </a:r>
                    </a:p>
                    <a:p>
                      <a:r>
                        <a:rPr lang="fr-FR" sz="2400" b="0" i="0" u="none" strike="noStrike" kern="1200" baseline="0" dirty="0">
                          <a:solidFill>
                            <a:schemeClr val="tx1"/>
                          </a:solidFill>
                          <a:latin typeface="+mn-lt"/>
                          <a:ea typeface="+mn-ea"/>
                          <a:cs typeface="+mn-cs"/>
                        </a:rPr>
                        <a:t>amour parfait de la part de</a:t>
                      </a:r>
                    </a:p>
                    <a:p>
                      <a:r>
                        <a:rPr lang="fr-FR" sz="2400" b="0" i="0" u="none" strike="noStrike" kern="1200" baseline="0" dirty="0">
                          <a:solidFill>
                            <a:schemeClr val="tx1"/>
                          </a:solidFill>
                          <a:latin typeface="+mn-lt"/>
                          <a:ea typeface="+mn-ea"/>
                          <a:cs typeface="+mn-cs"/>
                        </a:rPr>
                        <a:t>Jésus-Christ.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وقويت الضعفاء </a:t>
                      </a:r>
                      <a:r>
                        <a:rPr kumimoji="0" lang="ar-SA" sz="2400" b="0" i="0" u="none" strike="noStrike" cap="none" normalizeH="0" baseline="0" dirty="0" err="1">
                          <a:ln>
                            <a:noFill/>
                          </a:ln>
                          <a:solidFill>
                            <a:schemeClr val="tx1"/>
                          </a:solidFill>
                          <a:effectLst/>
                          <a:latin typeface="Arial" charset="0"/>
                          <a:cs typeface="Arial" charset="0"/>
                        </a:rPr>
                        <a:t>وصغيرى</a:t>
                      </a:r>
                      <a:r>
                        <a:rPr kumimoji="0" lang="ar-SA" sz="2400" b="0" i="0" u="none" strike="noStrike" cap="none" normalizeH="0" baseline="0" dirty="0">
                          <a:ln>
                            <a:noFill/>
                          </a:ln>
                          <a:solidFill>
                            <a:schemeClr val="tx1"/>
                          </a:solidFill>
                          <a:effectLst/>
                          <a:latin typeface="Arial" charset="0"/>
                          <a:cs typeface="Arial" charset="0"/>
                        </a:rPr>
                        <a:t> القلوب بالمحبة الكاملة من قبل يسوع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]nom] n~/</a:t>
                      </a:r>
                      <a:r>
                        <a:rPr kumimoji="0" lang="en-US" sz="3600" b="0" i="0" u="none" strike="noStrike" cap="none" normalizeH="0" baseline="0" dirty="0" err="1">
                          <a:ln>
                            <a:noFill/>
                          </a:ln>
                          <a:solidFill>
                            <a:srgbClr val="FFFF00"/>
                          </a:solidFill>
                          <a:effectLst/>
                          <a:latin typeface="Coptic1" pitchFamily="2" charset="0"/>
                          <a:cs typeface="Arial" charset="0"/>
                        </a:rPr>
                        <a:t>ethas</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n~kouji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23332186"/>
      </p:ext>
    </p:extLst>
  </p:cSld>
  <p:clrMapOvr>
    <a:masterClrMapping/>
  </p:clrMapOvr>
  <p:transition/>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15770" name="Group 26"/>
          <p:cNvGraphicFramePr>
            <a:graphicFrameLocks noGrp="1"/>
          </p:cNvGraphicFramePr>
          <p:nvPr>
            <p:ph/>
            <p:extLst>
              <p:ext uri="{D42A27DB-BD31-4B8C-83A1-F6EECF244321}">
                <p14:modId xmlns:p14="http://schemas.microsoft.com/office/powerpoint/2010/main" val="2034448577"/>
              </p:ext>
            </p:extLst>
          </p:nvPr>
        </p:nvGraphicFramePr>
        <p:xfrm>
          <a:off x="0" y="210058"/>
          <a:ext cx="9144000" cy="3970020"/>
        </p:xfrm>
        <a:graphic>
          <a:graphicData uri="http://schemas.openxmlformats.org/drawingml/2006/table">
            <a:tbl>
              <a:tblPr/>
              <a:tblGrid>
                <a:gridCol w="3164732">
                  <a:extLst>
                    <a:ext uri="{9D8B030D-6E8A-4147-A177-3AD203B41FA5}">
                      <a16:colId xmlns:a16="http://schemas.microsoft.com/office/drawing/2014/main" val="20000"/>
                    </a:ext>
                  </a:extLst>
                </a:gridCol>
                <a:gridCol w="3346315">
                  <a:extLst>
                    <a:ext uri="{9D8B030D-6E8A-4147-A177-3AD203B41FA5}">
                      <a16:colId xmlns:a16="http://schemas.microsoft.com/office/drawing/2014/main" val="20001"/>
                    </a:ext>
                  </a:extLst>
                </a:gridCol>
                <a:gridCol w="2632953">
                  <a:extLst>
                    <a:ext uri="{9D8B030D-6E8A-4147-A177-3AD203B41FA5}">
                      <a16:colId xmlns:a16="http://schemas.microsoft.com/office/drawing/2014/main" val="20002"/>
                    </a:ext>
                  </a:extLst>
                </a:gridCol>
              </a:tblGrid>
              <a:tr h="3862589">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m~mok</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T’adorons,   O Christ avec Ton bon Père et Le Saint Esprit, car Tu es venu et Tu nous as sauvés.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أيها المسيح مع أبيكَ الصالح والروح القدس لأنكَ أتيتَ وخلصتنا.  </a:t>
                      </a:r>
                      <a:endParaRPr kumimoji="0" lang="en-US"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94999" name="Group 23"/>
          <p:cNvGraphicFramePr>
            <a:graphicFrameLocks noGrp="1"/>
          </p:cNvGraphicFramePr>
          <p:nvPr/>
        </p:nvGraphicFramePr>
        <p:xfrm>
          <a:off x="76200" y="171451"/>
          <a:ext cx="8991600" cy="4288536"/>
        </p:xfrm>
        <a:graphic>
          <a:graphicData uri="http://schemas.openxmlformats.org/drawingml/2006/table">
            <a:tbl>
              <a:tblPr/>
              <a:tblGrid>
                <a:gridCol w="55626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tblGrid>
              <a:tr h="1696212">
                <a:tc>
                  <a:txBody>
                    <a:bodyPr/>
                    <a:lstStyle/>
                    <a:p>
                      <a:r>
                        <a:rPr lang="fr-FR" sz="2400" b="0" i="0" u="none" strike="noStrike" kern="1200" baseline="0" dirty="0">
                          <a:solidFill>
                            <a:schemeClr val="tx1"/>
                          </a:solidFill>
                          <a:latin typeface="+mn-lt"/>
                          <a:ea typeface="+mn-ea"/>
                          <a:cs typeface="+mn-cs"/>
                        </a:rPr>
                        <a:t>Salut à nos saints pères,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Pacôme père des cénobites, et Théodore son</a:t>
                      </a:r>
                    </a:p>
                    <a:p>
                      <a:r>
                        <a:rPr lang="fr-FR" sz="2400" b="0" i="0" u="none" strike="noStrike" kern="1200" baseline="0" dirty="0">
                          <a:solidFill>
                            <a:schemeClr val="tx1"/>
                          </a:solidFill>
                          <a:latin typeface="+mn-lt"/>
                          <a:ea typeface="+mn-ea"/>
                          <a:cs typeface="+mn-cs"/>
                        </a:rPr>
                        <a:t>disciple, les bien-aimés du</a:t>
                      </a:r>
                    </a:p>
                    <a:p>
                      <a:r>
                        <a:rPr lang="fr-FR" sz="2400" b="0" i="0" u="none" strike="noStrike" kern="1200" baseline="0" dirty="0">
                          <a:solidFill>
                            <a:schemeClr val="tx1"/>
                          </a:solidFill>
                          <a:latin typeface="+mn-lt"/>
                          <a:ea typeface="+mn-ea"/>
                          <a:cs typeface="+mn-cs"/>
                        </a:rPr>
                        <a:t>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a:t>
                      </a:r>
                      <a:r>
                        <a:rPr kumimoji="0" lang="ar-SA" sz="2400" b="0" i="0" u="none" strike="noStrike" cap="none" normalizeH="0" baseline="0" dirty="0" err="1">
                          <a:ln>
                            <a:noFill/>
                          </a:ln>
                          <a:solidFill>
                            <a:schemeClr val="tx1"/>
                          </a:solidFill>
                          <a:effectLst/>
                          <a:latin typeface="Arial" charset="0"/>
                          <a:cs typeface="Arial" charset="0"/>
                        </a:rPr>
                        <a:t>لأبائنا</a:t>
                      </a:r>
                      <a:r>
                        <a:rPr kumimoji="0" lang="ar-SA" sz="2400" b="0" i="0" u="none" strike="noStrike" cap="none" normalizeH="0" baseline="0" dirty="0">
                          <a:ln>
                            <a:noFill/>
                          </a:ln>
                          <a:solidFill>
                            <a:schemeClr val="tx1"/>
                          </a:solidFill>
                          <a:effectLst/>
                          <a:latin typeface="Arial" charset="0"/>
                          <a:cs typeface="Arial" charset="0"/>
                        </a:rPr>
                        <a:t> القديسين أنبا </a:t>
                      </a:r>
                      <a:r>
                        <a:rPr kumimoji="0" lang="ar-SA" sz="2400" b="0" i="0" u="none" strike="noStrike" cap="none" normalizeH="0" baseline="0" dirty="0" err="1">
                          <a:ln>
                            <a:noFill/>
                          </a:ln>
                          <a:solidFill>
                            <a:schemeClr val="tx1"/>
                          </a:solidFill>
                          <a:effectLst/>
                          <a:latin typeface="Arial" charset="0"/>
                          <a:cs typeface="Arial" charset="0"/>
                        </a:rPr>
                        <a:t>باخوم</a:t>
                      </a:r>
                      <a:r>
                        <a:rPr kumimoji="0" lang="ar-SA" sz="2400" b="0" i="0" u="none" strike="noStrike" cap="none" normalizeH="0" baseline="0" dirty="0">
                          <a:ln>
                            <a:noFill/>
                          </a:ln>
                          <a:solidFill>
                            <a:schemeClr val="tx1"/>
                          </a:solidFill>
                          <a:effectLst/>
                          <a:latin typeface="Arial" charset="0"/>
                          <a:cs typeface="Arial" charset="0"/>
                        </a:rPr>
                        <a:t> صاحب الشركة </a:t>
                      </a:r>
                      <a:r>
                        <a:rPr kumimoji="0" lang="ar-SA" sz="2400" b="0" i="0" u="none" strike="noStrike" cap="none" normalizeH="0" baseline="0" dirty="0" err="1">
                          <a:ln>
                            <a:noFill/>
                          </a:ln>
                          <a:solidFill>
                            <a:schemeClr val="tx1"/>
                          </a:solidFill>
                          <a:effectLst/>
                          <a:latin typeface="Arial" charset="0"/>
                          <a:cs typeface="Arial" charset="0"/>
                        </a:rPr>
                        <a:t>وثيؤدوروس</a:t>
                      </a:r>
                      <a:r>
                        <a:rPr kumimoji="0" lang="ar-SA" sz="2400" b="0" i="0" u="none" strike="noStrike" cap="none" normalizeH="0" baseline="0" dirty="0">
                          <a:ln>
                            <a:noFill/>
                          </a:ln>
                          <a:solidFill>
                            <a:schemeClr val="tx1"/>
                          </a:solidFill>
                          <a:effectLst/>
                          <a:latin typeface="Arial" charset="0"/>
                          <a:cs typeface="Arial" charset="0"/>
                        </a:rPr>
                        <a:t> تلميذه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محبى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Paqwm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koinwnia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Yeodwroc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pefmay</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nimenra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99062231"/>
      </p:ext>
    </p:extLst>
  </p:cSld>
  <p:clrMapOvr>
    <a:masterClrMapping/>
  </p:clrMapOvr>
  <p:transition/>
</p:sld>
</file>

<file path=ppt/slides/slide1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97047" name="Group 23"/>
          <p:cNvGraphicFramePr>
            <a:graphicFrameLocks noGrp="1"/>
          </p:cNvGraphicFramePr>
          <p:nvPr/>
        </p:nvGraphicFramePr>
        <p:xfrm>
          <a:off x="76200" y="171451"/>
          <a:ext cx="8991600" cy="4123944"/>
        </p:xfrm>
        <a:graphic>
          <a:graphicData uri="http://schemas.openxmlformats.org/drawingml/2006/table">
            <a:tbl>
              <a:tblPr/>
              <a:tblGrid>
                <a:gridCol w="55626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Implorez le Seigneur pour nous,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Pacôme père des cénobites, et</a:t>
                      </a:r>
                    </a:p>
                    <a:p>
                      <a:r>
                        <a:rPr lang="fr-FR" sz="2400" b="0" i="0" u="none" strike="noStrike" kern="1200" baseline="0" dirty="0">
                          <a:solidFill>
                            <a:schemeClr val="tx1"/>
                          </a:solidFill>
                          <a:latin typeface="+mn-lt"/>
                          <a:ea typeface="+mn-ea"/>
                          <a:cs typeface="+mn-cs"/>
                        </a:rPr>
                        <a:t>Théodore son disciple, 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أطلبا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ياأنبا</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باخوم</a:t>
                      </a:r>
                      <a:r>
                        <a:rPr kumimoji="0" lang="ar-SA" sz="2400" b="0" i="0" u="none" strike="noStrike" cap="none" normalizeH="0" baseline="0" dirty="0">
                          <a:ln>
                            <a:noFill/>
                          </a:ln>
                          <a:solidFill>
                            <a:schemeClr val="tx1"/>
                          </a:solidFill>
                          <a:effectLst/>
                          <a:latin typeface="Arial" charset="0"/>
                          <a:cs typeface="Arial" charset="0"/>
                        </a:rPr>
                        <a:t> صاحب الشركة </a:t>
                      </a:r>
                      <a:r>
                        <a:rPr kumimoji="0" lang="ar-SA" sz="2400" b="0" i="0" u="none" strike="noStrike" cap="none" normalizeH="0" baseline="0" dirty="0" err="1">
                          <a:ln>
                            <a:noFill/>
                          </a:ln>
                          <a:solidFill>
                            <a:schemeClr val="tx1"/>
                          </a:solidFill>
                          <a:effectLst/>
                          <a:latin typeface="Arial" charset="0"/>
                          <a:cs typeface="Arial" charset="0"/>
                        </a:rPr>
                        <a:t>وثيؤدوروس</a:t>
                      </a:r>
                      <a:r>
                        <a:rPr kumimoji="0" lang="ar-SA" sz="2400" b="0" i="0" u="none" strike="noStrike" cap="none" normalizeH="0" baseline="0" dirty="0">
                          <a:ln>
                            <a:noFill/>
                          </a:ln>
                          <a:solidFill>
                            <a:schemeClr val="tx1"/>
                          </a:solidFill>
                          <a:effectLst/>
                          <a:latin typeface="Arial" charset="0"/>
                          <a:cs typeface="Arial" charset="0"/>
                        </a:rPr>
                        <a:t> تلميذه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Paqwm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koinwnia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Yeodwroc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pefmay</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97090FB6-B1FA-4821-93BC-BE59852E8B5F}"/>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3BD7CF0B-792A-4A4B-84AD-54907D40B80E}"/>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645698759"/>
      </p:ext>
    </p:extLst>
  </p:cSld>
  <p:clrMapOvr>
    <a:masterClrMapping/>
  </p:clrMapOvr>
  <p:transition/>
</p:sld>
</file>

<file path=ppt/slides/slide1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99109" name="Group 37"/>
          <p:cNvGraphicFramePr>
            <a:graphicFrameLocks noGrp="1"/>
          </p:cNvGraphicFramePr>
          <p:nvPr/>
        </p:nvGraphicFramePr>
        <p:xfrm>
          <a:off x="76200" y="8001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85316">
                <a:tc>
                  <a:txBody>
                    <a:bodyPr/>
                    <a:lstStyle/>
                    <a:p>
                      <a:r>
                        <a:rPr lang="fr-FR" sz="2400" b="0" i="0" u="none" strike="noStrike" kern="1200" baseline="0" dirty="0">
                          <a:solidFill>
                            <a:schemeClr val="tx1"/>
                          </a:solidFill>
                          <a:latin typeface="+mn-lt"/>
                          <a:ea typeface="+mn-ea"/>
                          <a:cs typeface="+mn-cs"/>
                        </a:rPr>
                        <a:t>Les astres de vérité, les</a:t>
                      </a:r>
                    </a:p>
                    <a:p>
                      <a:r>
                        <a:rPr lang="fr-FR" sz="2400" b="0" i="0" u="none" strike="noStrike" kern="1200" baseline="0" dirty="0">
                          <a:solidFill>
                            <a:schemeClr val="tx1"/>
                          </a:solidFill>
                          <a:latin typeface="+mn-lt"/>
                          <a:ea typeface="+mn-ea"/>
                          <a:cs typeface="+mn-cs"/>
                        </a:rPr>
                        <a:t>grands chefs de notre saint</a:t>
                      </a:r>
                    </a:p>
                    <a:p>
                      <a:r>
                        <a:rPr lang="fr-FR" sz="2400" b="0" i="0" u="none" strike="noStrike" kern="1200" baseline="0" dirty="0">
                          <a:solidFill>
                            <a:schemeClr val="tx1"/>
                          </a:solidFill>
                          <a:latin typeface="+mn-lt"/>
                          <a:ea typeface="+mn-ea"/>
                          <a:cs typeface="+mn-cs"/>
                        </a:rPr>
                        <a:t>conseil, Maxime et</a:t>
                      </a:r>
                    </a:p>
                    <a:p>
                      <a:r>
                        <a:rPr lang="fr-FR" sz="2400" b="0" i="0" u="none" strike="noStrike" kern="1200" baseline="0" dirty="0" err="1">
                          <a:solidFill>
                            <a:schemeClr val="tx1"/>
                          </a:solidFill>
                          <a:latin typeface="+mn-lt"/>
                          <a:ea typeface="+mn-ea"/>
                          <a:cs typeface="+mn-cs"/>
                        </a:rPr>
                        <a:t>Dométien</a:t>
                      </a:r>
                      <a:r>
                        <a:rPr lang="fr-FR" sz="2400" b="0" i="0" u="none" strike="noStrike" kern="1200" baseline="0" dirty="0">
                          <a:solidFill>
                            <a:schemeClr val="tx1"/>
                          </a:solidFill>
                          <a:latin typeface="+mn-lt"/>
                          <a:ea typeface="+mn-ea"/>
                          <a:cs typeface="+mn-cs"/>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كوكبا الحق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والرئيسان العظيمان اللذان لمجمعنا المقدس مكسيموس </a:t>
                      </a:r>
                      <a:r>
                        <a:rPr kumimoji="0" lang="ar-SA" sz="2400" b="0" i="0" u="none" strike="noStrike" cap="none" normalizeH="0" baseline="0" dirty="0" err="1">
                          <a:ln>
                            <a:noFill/>
                          </a:ln>
                          <a:solidFill>
                            <a:schemeClr val="tx1"/>
                          </a:solidFill>
                          <a:effectLst/>
                          <a:latin typeface="Arial" charset="0"/>
                          <a:cs typeface="Arial" charset="0"/>
                        </a:rPr>
                        <a:t>ودوماديوس</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Nivwct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n~ar,igoc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tencunoudia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Maximoc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Dometioc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699098" name="Group 26"/>
          <p:cNvGraphicFramePr>
            <a:graphicFrameLocks noGrp="1"/>
          </p:cNvGraphicFramePr>
          <p:nvPr/>
        </p:nvGraphicFramePr>
        <p:xfrm>
          <a:off x="1104900" y="-6350"/>
          <a:ext cx="6934200" cy="672084"/>
        </p:xfrm>
        <a:graphic>
          <a:graphicData uri="http://schemas.openxmlformats.org/drawingml/2006/table">
            <a:tbl>
              <a:tblPr>
                <a:tableStyleId>{2D5ABB26-0587-4C30-8999-92F81FD0307C}</a:tableStyleId>
              </a:tblPr>
              <a:tblGrid>
                <a:gridCol w="6934200">
                  <a:extLst>
                    <a:ext uri="{9D8B030D-6E8A-4147-A177-3AD203B41FA5}">
                      <a16:colId xmlns:a16="http://schemas.microsoft.com/office/drawing/2014/main" val="20000"/>
                    </a:ext>
                  </a:extLst>
                </a:gridCol>
              </a:tblGrid>
              <a:tr h="67208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a:t>
                      </a:r>
                      <a:r>
                        <a:rPr kumimoji="0" lang="fr-FR" sz="1800" u="none" strike="noStrike" cap="none" normalizeH="0" baseline="0" dirty="0">
                          <a:ln>
                            <a:noFill/>
                          </a:ln>
                          <a:effectLst/>
                        </a:rPr>
                        <a:t>pour saints Maxime et </a:t>
                      </a:r>
                      <a:r>
                        <a:rPr kumimoji="0" lang="fr-FR" sz="1800" u="none" strike="noStrike" cap="none" normalizeH="0" baseline="0" dirty="0" err="1">
                          <a:ln>
                            <a:noFill/>
                          </a:ln>
                          <a:effectLst/>
                        </a:rPr>
                        <a:t>Dométien</a:t>
                      </a:r>
                      <a:endParaRPr kumimoji="0" lang="en-US" sz="18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القديسين الروميين مكسيموس </a:t>
                      </a:r>
                      <a:r>
                        <a:rPr kumimoji="0" lang="ar-SA" sz="1800" u="none" strike="noStrike" cap="none" normalizeH="0" baseline="0" dirty="0" err="1">
                          <a:ln>
                            <a:noFill/>
                          </a:ln>
                          <a:effectLst/>
                        </a:rPr>
                        <a:t>ودوماديوس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rouge, homme, uniforme, joueur&#10;&#10;Description générée automatiquement">
            <a:extLst>
              <a:ext uri="{FF2B5EF4-FFF2-40B4-BE49-F238E27FC236}">
                <a16:creationId xmlns:a16="http://schemas.microsoft.com/office/drawing/2014/main" id="{93DF726F-E7A0-4341-BB21-BB8000F0038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83294" y="2122344"/>
            <a:ext cx="1760706" cy="3192606"/>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E97435A2-F56E-4EE9-A881-85B2F620BE62}"/>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022547722"/>
      </p:ext>
    </p:extLst>
  </p:cSld>
  <p:clrMapOvr>
    <a:masterClrMapping/>
  </p:clrMapOvr>
  <p:transition/>
</p:sld>
</file>

<file path=ppt/slides/slide1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1148" name="Group 28"/>
          <p:cNvGraphicFramePr>
            <a:graphicFrameLocks noGrp="1"/>
          </p:cNvGraphicFramePr>
          <p:nvPr/>
        </p:nvGraphicFramePr>
        <p:xfrm>
          <a:off x="76200" y="171451"/>
          <a:ext cx="8991600" cy="419709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Ceux là qui ont réunis par leurs noms, la Trinité vivifiante, afin que nous</a:t>
                      </a:r>
                    </a:p>
                    <a:p>
                      <a:r>
                        <a:rPr lang="fr-FR" sz="2400" b="0" i="0" u="none" strike="noStrike" kern="1200" baseline="0" dirty="0">
                          <a:solidFill>
                            <a:schemeClr val="tx1"/>
                          </a:solidFill>
                          <a:latin typeface="+mn-lt"/>
                          <a:ea typeface="+mn-ea"/>
                          <a:cs typeface="+mn-cs"/>
                        </a:rPr>
                        <a:t>suivions leurs traces, et que nous revêtions leur sainte apparence.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هذان اللذان جمعنا باسميهما الثالوث </a:t>
                      </a:r>
                      <a:r>
                        <a:rPr kumimoji="0" lang="ar-SA" sz="2400" b="0" i="0" u="none" strike="noStrike" cap="none" normalizeH="0" baseline="0" dirty="0" err="1">
                          <a:ln>
                            <a:noFill/>
                          </a:ln>
                          <a:solidFill>
                            <a:schemeClr val="tx1"/>
                          </a:solidFill>
                          <a:effectLst/>
                          <a:latin typeface="Arial" charset="0"/>
                          <a:cs typeface="Arial" charset="0"/>
                        </a:rPr>
                        <a:t>المحيى</a:t>
                      </a:r>
                      <a:r>
                        <a:rPr kumimoji="0" lang="ar-SA" sz="2400" b="0" i="0" u="none" strike="noStrike" cap="none" normalizeH="0" baseline="0" dirty="0">
                          <a:ln>
                            <a:noFill/>
                          </a:ln>
                          <a:solidFill>
                            <a:schemeClr val="tx1"/>
                          </a:solidFill>
                          <a:effectLst/>
                          <a:latin typeface="Arial" charset="0"/>
                          <a:cs typeface="Arial" charset="0"/>
                        </a:rPr>
                        <a:t> لكى نتبع آثارهما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ونلبس شكلهما المقدس.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etacyouw~ten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nouran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n~reftanqo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eyrenmosi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nousentatci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n~tenervorin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m~pouc</a:t>
                      </a:r>
                      <a:r>
                        <a:rPr kumimoji="0" lang="en-US" sz="3600" b="0" i="0" u="none" strike="noStrike" cap="none" normalizeH="0" baseline="0" dirty="0">
                          <a:ln>
                            <a:noFill/>
                          </a:ln>
                          <a:solidFill>
                            <a:srgbClr val="FFFF00"/>
                          </a:solidFill>
                          <a:effectLst/>
                          <a:latin typeface="Coptic1" pitchFamily="2" charset="0"/>
                          <a:cs typeface="Arial" charset="0"/>
                        </a:rPr>
                        <a:t>~,/ma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3884077"/>
      </p:ext>
    </p:extLst>
  </p:cSld>
  <p:clrMapOvr>
    <a:masterClrMapping/>
  </p:clrMapOvr>
  <p:transition/>
</p:sld>
</file>

<file path=ppt/slides/slide1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3196" name="Group 28"/>
          <p:cNvGraphicFramePr>
            <a:graphicFrameLocks noGrp="1"/>
          </p:cNvGraphicFramePr>
          <p:nvPr/>
        </p:nvGraphicFramePr>
        <p:xfrm>
          <a:off x="76200" y="171451"/>
          <a:ext cx="8991600" cy="4154423"/>
        </p:xfrm>
        <a:graphic>
          <a:graphicData uri="http://schemas.openxmlformats.org/drawingml/2006/table">
            <a:tbl>
              <a:tblPr/>
              <a:tblGrid>
                <a:gridCol w="57912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tblGrid>
              <a:tr h="1562099">
                <a:tc>
                  <a:txBody>
                    <a:bodyPr/>
                    <a:lstStyle/>
                    <a:p>
                      <a:r>
                        <a:rPr lang="fr-FR" sz="2400" b="0" i="0" u="none" strike="noStrike" kern="1200" baseline="0" dirty="0">
                          <a:solidFill>
                            <a:schemeClr val="tx1"/>
                          </a:solidFill>
                          <a:latin typeface="+mn-lt"/>
                          <a:ea typeface="+mn-ea"/>
                          <a:cs typeface="+mn-cs"/>
                        </a:rPr>
                        <a:t>Et ils nous </a:t>
                      </a:r>
                      <a:r>
                        <a:rPr lang="fr-FR" sz="2400" b="0" i="0" u="none" strike="noStrike" kern="1200" baseline="0" dirty="0" err="1">
                          <a:solidFill>
                            <a:schemeClr val="tx1"/>
                          </a:solidFill>
                          <a:latin typeface="+mn-lt"/>
                          <a:ea typeface="+mn-ea"/>
                          <a:cs typeface="+mn-cs"/>
                        </a:rPr>
                        <a:t>transmettèrent</a:t>
                      </a:r>
                      <a:r>
                        <a:rPr lang="fr-FR" sz="2400" b="0" i="0" u="none" strike="noStrike" kern="1200" baseline="0" dirty="0">
                          <a:solidFill>
                            <a:schemeClr val="tx1"/>
                          </a:solidFill>
                          <a:latin typeface="+mn-lt"/>
                          <a:ea typeface="+mn-ea"/>
                          <a:cs typeface="+mn-cs"/>
                        </a:rPr>
                        <a:t> les promesses écrites dans l’Evangile, </a:t>
                      </a:r>
                    </a:p>
                    <a:p>
                      <a:r>
                        <a:rPr lang="fr-FR" sz="2400" b="0" i="0" u="none" strike="noStrike" kern="1200" baseline="0" dirty="0">
                          <a:solidFill>
                            <a:schemeClr val="tx1"/>
                          </a:solidFill>
                          <a:latin typeface="+mn-lt"/>
                          <a:ea typeface="+mn-ea"/>
                          <a:cs typeface="+mn-cs"/>
                        </a:rPr>
                        <a:t>l’amour fraternel, la perfection de toutes les vertus.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وسلما لنا المواعيد المكتوبة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الانجيل </a:t>
                      </a: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هى</a:t>
                      </a:r>
                      <a:r>
                        <a:rPr kumimoji="0" lang="ar-SA" sz="2400" b="0" i="0" u="none" strike="noStrike" cap="none" normalizeH="0" baseline="0" dirty="0">
                          <a:ln>
                            <a:noFill/>
                          </a:ln>
                          <a:solidFill>
                            <a:schemeClr val="tx1"/>
                          </a:solidFill>
                          <a:effectLst/>
                          <a:latin typeface="Arial" charset="0"/>
                          <a:cs typeface="Arial" charset="0"/>
                        </a:rPr>
                        <a:t> المحبة الأخوية كمال جميع الفضائل.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Au] </a:t>
                      </a:r>
                      <a:r>
                        <a:rPr kumimoji="0" lang="en-US" sz="3600" b="0" i="0" u="none" strike="noStrike" cap="none" normalizeH="0" baseline="0" dirty="0" err="1">
                          <a:ln>
                            <a:noFill/>
                          </a:ln>
                          <a:solidFill>
                            <a:srgbClr val="FFFF00"/>
                          </a:solidFill>
                          <a:effectLst/>
                          <a:latin typeface="Coptic1" pitchFamily="2" charset="0"/>
                          <a:cs typeface="Arial" charset="0"/>
                        </a:rPr>
                        <a:t>e~toten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n~niws</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etc~q</a:t>
                      </a:r>
                      <a:r>
                        <a:rPr kumimoji="0" lang="en-US" sz="3600" b="0" i="0" u="none" strike="noStrike" cap="none" normalizeH="0" baseline="0" dirty="0">
                          <a:ln>
                            <a:noFill/>
                          </a:ln>
                          <a:solidFill>
                            <a:srgbClr val="FFFF00"/>
                          </a:solidFill>
                          <a:effectLst/>
                          <a:latin typeface="Coptic1" pitchFamily="2" charset="0"/>
                          <a:cs typeface="Arial" charset="0"/>
                        </a:rPr>
                        <a:t>/out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pieuaggelion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metmaicon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n~nia~ret</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rouge, homme, uniforme, joueur&#10;&#10;Description générée automatiquement">
            <a:extLst>
              <a:ext uri="{FF2B5EF4-FFF2-40B4-BE49-F238E27FC236}">
                <a16:creationId xmlns:a16="http://schemas.microsoft.com/office/drawing/2014/main" id="{F07648A5-8C16-43AA-87F4-DF13832FF08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64750" y="2451370"/>
            <a:ext cx="1579250" cy="2863580"/>
          </a:xfrm>
          <a:prstGeom prst="rect">
            <a:avLst/>
          </a:prstGeom>
        </p:spPr>
      </p:pic>
    </p:spTree>
    <p:extLst>
      <p:ext uri="{BB962C8B-B14F-4D97-AF65-F5344CB8AC3E}">
        <p14:creationId xmlns:p14="http://schemas.microsoft.com/office/powerpoint/2010/main" val="1127548660"/>
      </p:ext>
    </p:extLst>
  </p:cSld>
  <p:clrMapOvr>
    <a:masterClrMapping/>
  </p:clrMapOvr>
  <p:transition/>
</p:sld>
</file>

<file path=ppt/slides/slide1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5238" name="Group 22"/>
          <p:cNvGraphicFramePr>
            <a:graphicFrameLocks noGrp="1"/>
          </p:cNvGraphicFramePr>
          <p:nvPr/>
        </p:nvGraphicFramePr>
        <p:xfrm>
          <a:off x="76200" y="171451"/>
          <a:ext cx="8991600" cy="4078223"/>
        </p:xfrm>
        <a:graphic>
          <a:graphicData uri="http://schemas.openxmlformats.org/drawingml/2006/table">
            <a:tbl>
              <a:tblPr/>
              <a:tblGrid>
                <a:gridCol w="57912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tblGrid>
              <a:tr h="1485899">
                <a:tc>
                  <a:txBody>
                    <a:bodyPr/>
                    <a:lstStyle/>
                    <a:p>
                      <a:r>
                        <a:rPr lang="fr-FR" sz="2400" b="0" i="0" u="none" strike="noStrike" kern="1200" baseline="0" dirty="0">
                          <a:solidFill>
                            <a:schemeClr val="tx1"/>
                          </a:solidFill>
                          <a:latin typeface="+mn-lt"/>
                          <a:ea typeface="+mn-ea"/>
                          <a:cs typeface="+mn-cs"/>
                        </a:rPr>
                        <a:t>Nous fêtons dans leurs églises, et nous</a:t>
                      </a:r>
                    </a:p>
                    <a:p>
                      <a:r>
                        <a:rPr lang="fr-FR" sz="2400" b="0" i="0" u="none" strike="noStrike" kern="1200" baseline="0" dirty="0">
                          <a:solidFill>
                            <a:schemeClr val="tx1"/>
                          </a:solidFill>
                          <a:latin typeface="+mn-lt"/>
                          <a:ea typeface="+mn-ea"/>
                          <a:cs typeface="+mn-cs"/>
                        </a:rPr>
                        <a:t>accomplissons leur mémoire, et nous</a:t>
                      </a:r>
                    </a:p>
                    <a:p>
                      <a:r>
                        <a:rPr lang="fr-FR" sz="2400" b="0" i="0" u="none" strike="noStrike" kern="1200" baseline="0" dirty="0">
                          <a:solidFill>
                            <a:schemeClr val="tx1"/>
                          </a:solidFill>
                          <a:latin typeface="+mn-lt"/>
                          <a:ea typeface="+mn-ea"/>
                          <a:cs typeface="+mn-cs"/>
                        </a:rPr>
                        <a:t>glorifions la Trinité, jour et nuit.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نعيد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كنيستهما ونكمل تذكارهما. ونمجد الثالوث</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نهارا وليلا.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Enersai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touekk~l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m~ouerv~meui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pie~jwrh</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rouge, homme, uniforme, joueur&#10;&#10;Description générée automatiquement">
            <a:extLst>
              <a:ext uri="{FF2B5EF4-FFF2-40B4-BE49-F238E27FC236}">
                <a16:creationId xmlns:a16="http://schemas.microsoft.com/office/drawing/2014/main" id="{098FA7CE-CF9A-4027-8765-C8BD7BB1357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83294" y="2122344"/>
            <a:ext cx="1760706" cy="3192606"/>
          </a:xfrm>
          <a:prstGeom prst="rect">
            <a:avLst/>
          </a:prstGeom>
        </p:spPr>
      </p:pic>
    </p:spTree>
    <p:extLst>
      <p:ext uri="{BB962C8B-B14F-4D97-AF65-F5344CB8AC3E}">
        <p14:creationId xmlns:p14="http://schemas.microsoft.com/office/powerpoint/2010/main" val="3578214512"/>
      </p:ext>
    </p:extLst>
  </p:cSld>
  <p:clrMapOvr>
    <a:masterClrMapping/>
  </p:clrMapOvr>
  <p:transition/>
</p:sld>
</file>

<file path=ppt/slides/slide1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7298" name="Group 34"/>
          <p:cNvGraphicFramePr>
            <a:graphicFrameLocks noGrp="1"/>
          </p:cNvGraphicFramePr>
          <p:nvPr/>
        </p:nvGraphicFramePr>
        <p:xfrm>
          <a:off x="76200" y="171451"/>
          <a:ext cx="8991600" cy="4197096"/>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540764">
                <a:tc>
                  <a:txBody>
                    <a:bodyPr/>
                    <a:lstStyle/>
                    <a:p>
                      <a:r>
                        <a:rPr lang="fr-FR" sz="2400" b="0" i="0" u="none" strike="noStrike" kern="1200" baseline="0" dirty="0">
                          <a:solidFill>
                            <a:schemeClr val="tx1"/>
                          </a:solidFill>
                          <a:latin typeface="+mn-lt"/>
                          <a:ea typeface="+mn-ea"/>
                          <a:cs typeface="+mn-cs"/>
                        </a:rPr>
                        <a:t>Salut à vous les justes, salut aux porteurs de l’âme, salut à nos saints</a:t>
                      </a:r>
                    </a:p>
                    <a:p>
                      <a:r>
                        <a:rPr lang="fr-FR" sz="2400" b="0" i="0" u="none" strike="noStrike" kern="1200" baseline="0" dirty="0">
                          <a:solidFill>
                            <a:schemeClr val="tx1"/>
                          </a:solidFill>
                          <a:latin typeface="+mn-lt"/>
                          <a:ea typeface="+mn-ea"/>
                          <a:cs typeface="+mn-cs"/>
                        </a:rPr>
                        <a:t>pères les romains, Maxime</a:t>
                      </a:r>
                    </a:p>
                    <a:p>
                      <a:r>
                        <a:rPr lang="fr-FR" sz="2400" b="0" i="0" u="none" strike="noStrike" kern="1200" baseline="0" dirty="0">
                          <a:solidFill>
                            <a:schemeClr val="tx1"/>
                          </a:solidFill>
                          <a:latin typeface="+mn-lt"/>
                          <a:ea typeface="+mn-ea"/>
                          <a:cs typeface="+mn-cs"/>
                        </a:rPr>
                        <a:t>et </a:t>
                      </a:r>
                      <a:r>
                        <a:rPr lang="fr-FR" sz="2400" b="0" i="0" u="none" strike="noStrike" kern="1200" baseline="0" dirty="0" err="1">
                          <a:solidFill>
                            <a:schemeClr val="tx1"/>
                          </a:solidFill>
                          <a:latin typeface="+mn-lt"/>
                          <a:ea typeface="+mn-ea"/>
                          <a:cs typeface="+mn-cs"/>
                        </a:rPr>
                        <a:t>Dométien</a:t>
                      </a:r>
                      <a:r>
                        <a:rPr lang="fr-FR" sz="2400" b="0" i="0" u="none" strike="noStrike" kern="1200" baseline="0" dirty="0">
                          <a:solidFill>
                            <a:schemeClr val="tx1"/>
                          </a:solidFill>
                          <a:latin typeface="+mn-lt"/>
                          <a:ea typeface="+mn-ea"/>
                          <a:cs typeface="+mn-cs"/>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لكما أيها الصديقان السلام </a:t>
                      </a:r>
                      <a:r>
                        <a:rPr kumimoji="0" lang="ar-SA" sz="2400" b="0" i="0" u="none" strike="noStrike" cap="none" normalizeH="0" baseline="0" dirty="0" err="1">
                          <a:ln>
                            <a:noFill/>
                          </a:ln>
                          <a:solidFill>
                            <a:schemeClr val="tx1"/>
                          </a:solidFill>
                          <a:effectLst/>
                          <a:latin typeface="Arial" charset="0"/>
                          <a:cs typeface="Arial" charset="0"/>
                        </a:rPr>
                        <a:t>للابسى</a:t>
                      </a:r>
                      <a:r>
                        <a:rPr kumimoji="0" lang="ar-SA" sz="2400" b="0" i="0" u="none" strike="noStrike" cap="none" normalizeH="0" baseline="0" dirty="0">
                          <a:ln>
                            <a:noFill/>
                          </a:ln>
                          <a:solidFill>
                            <a:schemeClr val="tx1"/>
                          </a:solidFill>
                          <a:effectLst/>
                          <a:latin typeface="Arial" charset="0"/>
                          <a:cs typeface="Arial" charset="0"/>
                        </a:rPr>
                        <a:t> الروح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لأبوينا القديسين الروميين مكسيموس </a:t>
                      </a:r>
                      <a:r>
                        <a:rPr kumimoji="0" lang="ar-SA" sz="2400" b="0" i="0" u="none" strike="noStrike" cap="none" normalizeH="0" baseline="0" dirty="0" err="1">
                          <a:ln>
                            <a:noFill/>
                          </a:ln>
                          <a:solidFill>
                            <a:schemeClr val="tx1"/>
                          </a:solidFill>
                          <a:effectLst/>
                          <a:latin typeface="Arial" charset="0"/>
                          <a:cs typeface="Arial" charset="0"/>
                        </a:rPr>
                        <a:t>ودوماديوس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nwten</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nidikeoc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nip~neumatvoroc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nenio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n~rwmeoc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Maximoc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Dometioc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rouge, homme, uniforme, joueur&#10;&#10;Description générée automatiquement">
            <a:extLst>
              <a:ext uri="{FF2B5EF4-FFF2-40B4-BE49-F238E27FC236}">
                <a16:creationId xmlns:a16="http://schemas.microsoft.com/office/drawing/2014/main" id="{3A1132CB-F20D-4CF5-9E9C-5F615310866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87574" y="2492754"/>
            <a:ext cx="1556426" cy="2822195"/>
          </a:xfrm>
          <a:prstGeom prst="rect">
            <a:avLst/>
          </a:prstGeom>
        </p:spPr>
      </p:pic>
    </p:spTree>
    <p:extLst>
      <p:ext uri="{BB962C8B-B14F-4D97-AF65-F5344CB8AC3E}">
        <p14:creationId xmlns:p14="http://schemas.microsoft.com/office/powerpoint/2010/main" val="3098992126"/>
      </p:ext>
    </p:extLst>
  </p:cSld>
  <p:clrMapOvr>
    <a:masterClrMapping/>
  </p:clrMapOvr>
  <p:transition/>
</p:sld>
</file>

<file path=ppt/slides/slide1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9335" name="Group 23"/>
          <p:cNvGraphicFramePr>
            <a:graphicFrameLocks noGrp="1"/>
          </p:cNvGraphicFramePr>
          <p:nvPr/>
        </p:nvGraphicFramePr>
        <p:xfrm>
          <a:off x="76200" y="171451"/>
          <a:ext cx="8991600" cy="4197096"/>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Implorez le Seigneur pour nous, nos saints pères les romains, Maxime et</a:t>
                      </a:r>
                    </a:p>
                    <a:p>
                      <a:r>
                        <a:rPr lang="fr-FR" sz="2400" b="0" i="0" u="none" strike="noStrike" kern="1200" baseline="0" dirty="0" err="1">
                          <a:solidFill>
                            <a:schemeClr val="tx1"/>
                          </a:solidFill>
                          <a:latin typeface="+mn-lt"/>
                          <a:ea typeface="+mn-ea"/>
                          <a:cs typeface="+mn-cs"/>
                        </a:rPr>
                        <a:t>Dométien</a:t>
                      </a:r>
                      <a:r>
                        <a:rPr lang="fr-FR" sz="2400" b="0" i="0" u="none" strike="noStrike" kern="1200" baseline="0" dirty="0">
                          <a:solidFill>
                            <a:schemeClr val="tx1"/>
                          </a:solidFill>
                          <a:latin typeface="+mn-lt"/>
                          <a:ea typeface="+mn-ea"/>
                          <a:cs typeface="+mn-cs"/>
                        </a:rPr>
                        <a:t>,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اطلبا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ياأبوينا</a:t>
                      </a:r>
                      <a:r>
                        <a:rPr kumimoji="0" lang="ar-SA" sz="2400" b="0" i="0" u="none" strike="noStrike" cap="none" normalizeH="0" baseline="0" dirty="0">
                          <a:ln>
                            <a:noFill/>
                          </a:ln>
                          <a:solidFill>
                            <a:schemeClr val="tx1"/>
                          </a:solidFill>
                          <a:effectLst/>
                          <a:latin typeface="Arial" charset="0"/>
                          <a:cs typeface="Arial" charset="0"/>
                        </a:rPr>
                        <a:t> القديسين الروميين مكسيموس </a:t>
                      </a:r>
                      <a:r>
                        <a:rPr kumimoji="0" lang="ar-SA" sz="2400" b="0" i="0" u="none" strike="noStrike" cap="none" normalizeH="0" baseline="0" dirty="0" err="1">
                          <a:ln>
                            <a:noFill/>
                          </a:ln>
                          <a:solidFill>
                            <a:schemeClr val="tx1"/>
                          </a:solidFill>
                          <a:effectLst/>
                          <a:latin typeface="Arial" charset="0"/>
                          <a:cs typeface="Arial" charset="0"/>
                        </a:rPr>
                        <a:t>ودوماديوس</a:t>
                      </a:r>
                      <a:r>
                        <a:rPr kumimoji="0" lang="ar-SA" sz="2400" b="0" i="0" u="none" strike="noStrike" cap="none" normalizeH="0" baseline="0" dirty="0">
                          <a:ln>
                            <a:noFill/>
                          </a:ln>
                          <a:solidFill>
                            <a:schemeClr val="tx1"/>
                          </a:solidFill>
                          <a:effectLst/>
                          <a:latin typeface="Arial" charset="0"/>
                          <a:cs typeface="Arial" charset="0"/>
                        </a:rPr>
                        <a:t>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nenio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rwmeoc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Maximoc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Dometioc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4AC735B3-D626-4377-9F18-1DA6A7CB8A2E}"/>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DD73F6CA-A842-4596-9A7B-147F1212ABE8}"/>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0" name="Image 9" descr="Une image contenant rouge, homme, uniforme, joueur&#10;&#10;Description générée automatiquement">
            <a:extLst>
              <a:ext uri="{FF2B5EF4-FFF2-40B4-BE49-F238E27FC236}">
                <a16:creationId xmlns:a16="http://schemas.microsoft.com/office/drawing/2014/main" id="{93575CB1-E741-4D43-86CE-2C113FB7DCC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507186" y="1702339"/>
            <a:ext cx="1636814" cy="2967959"/>
          </a:xfrm>
          <a:prstGeom prst="rect">
            <a:avLst/>
          </a:prstGeom>
        </p:spPr>
      </p:pic>
    </p:spTree>
    <p:extLst>
      <p:ext uri="{BB962C8B-B14F-4D97-AF65-F5344CB8AC3E}">
        <p14:creationId xmlns:p14="http://schemas.microsoft.com/office/powerpoint/2010/main" val="3591847523"/>
      </p:ext>
    </p:extLst>
  </p:cSld>
  <p:clrMapOvr>
    <a:masterClrMapping/>
  </p:clrMapOvr>
  <p:transition/>
</p:sld>
</file>

<file path=ppt/slides/slide1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1405" name="Group 45"/>
          <p:cNvGraphicFramePr>
            <a:graphicFrameLocks noGrp="1"/>
          </p:cNvGraphicFramePr>
          <p:nvPr>
            <p:extLst>
              <p:ext uri="{D42A27DB-BD31-4B8C-83A1-F6EECF244321}">
                <p14:modId xmlns:p14="http://schemas.microsoft.com/office/powerpoint/2010/main" val="2011631606"/>
              </p:ext>
            </p:extLst>
          </p:nvPr>
        </p:nvGraphicFramePr>
        <p:xfrm>
          <a:off x="76200" y="800101"/>
          <a:ext cx="8991600" cy="3794760"/>
        </p:xfrm>
        <a:graphic>
          <a:graphicData uri="http://schemas.openxmlformats.org/drawingml/2006/table">
            <a:tbl>
              <a:tblPr/>
              <a:tblGrid>
                <a:gridCol w="50292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1"/>
                    </a:ext>
                  </a:extLst>
                </a:gridCol>
              </a:tblGrid>
              <a:tr h="1385316">
                <a:tc>
                  <a:txBody>
                    <a:bodyPr/>
                    <a:lstStyle/>
                    <a:p>
                      <a:r>
                        <a:rPr lang="fr-FR" sz="2400" b="0" i="0" u="none" strike="noStrike" kern="1200" baseline="0" dirty="0">
                          <a:solidFill>
                            <a:schemeClr val="tx1"/>
                          </a:solidFill>
                          <a:latin typeface="+mn-lt"/>
                          <a:ea typeface="+mn-ea"/>
                          <a:cs typeface="+mn-cs"/>
                        </a:rPr>
                        <a:t>Salut à notre père Abba Samuel, le grand parmi les saints, qui a accompli de grandes vertus, au mont de </a:t>
                      </a:r>
                      <a:r>
                        <a:rPr lang="fr-FR" sz="2400" b="0" i="0" u="none" strike="noStrike" kern="1200" baseline="0" dirty="0" err="1">
                          <a:solidFill>
                            <a:schemeClr val="tx1"/>
                          </a:solidFill>
                          <a:latin typeface="+mn-lt"/>
                          <a:ea typeface="+mn-ea"/>
                          <a:cs typeface="+mn-cs"/>
                        </a:rPr>
                        <a:t>Scété</a:t>
                      </a:r>
                      <a:r>
                        <a:rPr lang="fr-FR" sz="2400" b="0" i="0" u="none" strike="noStrike" kern="1200" baseline="0" dirty="0">
                          <a:solidFill>
                            <a:schemeClr val="tx1"/>
                          </a:solidFill>
                          <a:latin typeface="+mn-lt"/>
                          <a:ea typeface="+mn-ea"/>
                          <a:cs typeface="+mn-cs"/>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لأبينا أنبا صموئيل العظيم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القديسين الذى صنع فضائل عظيمة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جبل </a:t>
                      </a:r>
                      <a:r>
                        <a:rPr kumimoji="0" lang="ar-SA" sz="2400" b="0" i="0" u="none" strike="noStrike" cap="none" normalizeH="0" baseline="0" dirty="0" err="1">
                          <a:ln>
                            <a:noFill/>
                          </a:ln>
                          <a:solidFill>
                            <a:schemeClr val="tx1"/>
                          </a:solidFill>
                          <a:effectLst/>
                          <a:latin typeface="Arial" charset="0"/>
                          <a:cs typeface="Arial" charset="0"/>
                        </a:rPr>
                        <a:t>شيهات</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Camou</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n~a~ret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Sih</a:t>
                      </a:r>
                      <a:r>
                        <a:rPr kumimoji="0" lang="en-US" sz="3600" b="0" i="0" u="none" strike="noStrike" cap="none" normalizeH="0" baseline="0" dirty="0">
                          <a:ln>
                            <a:noFill/>
                          </a:ln>
                          <a:solidFill>
                            <a:srgbClr val="FFFF00"/>
                          </a:solidFill>
                          <a:effectLst/>
                          <a:latin typeface="Coptic1" pitchFamily="2" charset="0"/>
                          <a:cs typeface="Arial" charset="0"/>
                        </a:rPr>
                        <a:t>/t.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711390" name="Group 30"/>
          <p:cNvGraphicFramePr>
            <a:graphicFrameLocks noGrp="1"/>
          </p:cNvGraphicFramePr>
          <p:nvPr/>
        </p:nvGraphicFramePr>
        <p:xfrm>
          <a:off x="800100" y="-7953"/>
          <a:ext cx="7543800" cy="656844"/>
        </p:xfrm>
        <a:graphic>
          <a:graphicData uri="http://schemas.openxmlformats.org/drawingml/2006/table">
            <a:tbl>
              <a:tblPr>
                <a:tableStyleId>{2D5ABB26-0587-4C30-8999-92F81FD0307C}</a:tableStyleId>
              </a:tblPr>
              <a:tblGrid>
                <a:gridCol w="7543800">
                  <a:extLst>
                    <a:ext uri="{9D8B030D-6E8A-4147-A177-3AD203B41FA5}">
                      <a16:colId xmlns:a16="http://schemas.microsoft.com/office/drawing/2014/main" val="20000"/>
                    </a:ext>
                  </a:extLst>
                </a:gridCol>
              </a:tblGrid>
              <a:tr h="62179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700" u="none" strike="noStrike" cap="none" normalizeH="0" baseline="0" dirty="0" err="1">
                          <a:ln>
                            <a:noFill/>
                          </a:ln>
                          <a:effectLst/>
                        </a:rPr>
                        <a:t>Doxologie</a:t>
                      </a:r>
                      <a:r>
                        <a:rPr kumimoji="0" lang="en-US" sz="1700" u="none" strike="noStrike" cap="none" normalizeH="0" baseline="0" dirty="0">
                          <a:ln>
                            <a:noFill/>
                          </a:ln>
                          <a:effectLst/>
                        </a:rPr>
                        <a:t> p</a:t>
                      </a:r>
                      <a:r>
                        <a:rPr kumimoji="0" lang="fr-FR" sz="1700" u="none" strike="noStrike" cap="none" normalizeH="0" baseline="0" dirty="0" err="1">
                          <a:ln>
                            <a:noFill/>
                          </a:ln>
                          <a:effectLst/>
                        </a:rPr>
                        <a:t>our</a:t>
                      </a:r>
                      <a:r>
                        <a:rPr kumimoji="0" lang="fr-FR" sz="1700" u="none" strike="noStrike" cap="none" normalizeH="0" baseline="0" dirty="0">
                          <a:ln>
                            <a:noFill/>
                          </a:ln>
                          <a:effectLst/>
                        </a:rPr>
                        <a:t> saint Samuel le confesseur</a:t>
                      </a:r>
                      <a:endParaRPr kumimoji="0" lang="en-US" sz="17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أنبا صموئيل ال</a:t>
                      </a:r>
                      <a:r>
                        <a:rPr kumimoji="0" lang="ar-EG" sz="1800" u="none" strike="noStrike" cap="none" normalizeH="0" baseline="0" dirty="0">
                          <a:ln>
                            <a:noFill/>
                          </a:ln>
                          <a:effectLst/>
                        </a:rPr>
                        <a:t>معترف</a:t>
                      </a:r>
                      <a:r>
                        <a:rPr kumimoji="0" lang="ar-SA" sz="1800" u="none" strike="noStrike" cap="none" normalizeH="0" baseline="0" dirty="0">
                          <a:ln>
                            <a:noFill/>
                          </a:ln>
                          <a:effectLst/>
                        </a:rPr>
                        <a:t> </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intérieur, assis, homme, portant&#10;&#10;Description générée automatiquement">
            <a:extLst>
              <a:ext uri="{FF2B5EF4-FFF2-40B4-BE49-F238E27FC236}">
                <a16:creationId xmlns:a16="http://schemas.microsoft.com/office/drawing/2014/main" id="{72CB820E-BE60-4689-8947-0EBDAFBB69B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65396" y="3167636"/>
            <a:ext cx="1478604" cy="1975863"/>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B1E66D35-CC88-46A3-AFEF-080D24CB0BB3}"/>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518132187"/>
      </p:ext>
    </p:extLst>
  </p:cSld>
  <p:clrMapOvr>
    <a:masterClrMapping/>
  </p:clrMapOvr>
  <p:transition/>
</p:sld>
</file>

<file path=ppt/slides/slide1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3436" name="Group 28"/>
          <p:cNvGraphicFramePr>
            <a:graphicFrameLocks noGrp="1"/>
          </p:cNvGraphicFramePr>
          <p:nvPr/>
        </p:nvGraphicFramePr>
        <p:xfrm>
          <a:off x="76200" y="17145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Salut à notre père Abba</a:t>
                      </a:r>
                    </a:p>
                    <a:p>
                      <a:r>
                        <a:rPr lang="fr-FR" sz="2400" b="0" i="0" u="none" strike="noStrike" kern="1200" baseline="0" dirty="0">
                          <a:solidFill>
                            <a:schemeClr val="tx1"/>
                          </a:solidFill>
                          <a:latin typeface="+mn-lt"/>
                          <a:ea typeface="+mn-ea"/>
                          <a:cs typeface="+mn-cs"/>
                        </a:rPr>
                        <a:t>Samuel, qui rompit le</a:t>
                      </a:r>
                    </a:p>
                    <a:p>
                      <a:r>
                        <a:rPr lang="fr-FR" sz="2400" b="0" i="0" u="none" strike="noStrike" kern="1200" baseline="0" dirty="0">
                          <a:solidFill>
                            <a:schemeClr val="tx1"/>
                          </a:solidFill>
                          <a:latin typeface="+mn-lt"/>
                          <a:ea typeface="+mn-ea"/>
                          <a:cs typeface="+mn-cs"/>
                        </a:rPr>
                        <a:t>Tome de Léon, et affermit</a:t>
                      </a:r>
                    </a:p>
                    <a:p>
                      <a:r>
                        <a:rPr lang="fr-FR" sz="2400" b="0" i="0" u="none" strike="noStrike" kern="1200" baseline="0" dirty="0">
                          <a:solidFill>
                            <a:schemeClr val="tx1"/>
                          </a:solidFill>
                          <a:latin typeface="+mn-lt"/>
                          <a:ea typeface="+mn-ea"/>
                          <a:cs typeface="+mn-cs"/>
                        </a:rPr>
                        <a:t>ses frères dans la foi</a:t>
                      </a:r>
                    </a:p>
                    <a:p>
                      <a:r>
                        <a:rPr lang="fr-FR" sz="2400" b="0" i="0" u="none" strike="noStrike" kern="1200" baseline="0" dirty="0">
                          <a:solidFill>
                            <a:schemeClr val="tx1"/>
                          </a:solidFill>
                          <a:latin typeface="+mn-lt"/>
                          <a:ea typeface="+mn-ea"/>
                          <a:cs typeface="+mn-cs"/>
                        </a:rPr>
                        <a:t>orthodoxe.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لأبينا أنبا صموئيل الذى مزق </a:t>
                      </a:r>
                      <a:r>
                        <a:rPr kumimoji="0" lang="ar-SA" sz="2400" b="0" i="0" u="none" strike="noStrike" cap="none" normalizeH="0" baseline="0" dirty="0" err="1">
                          <a:ln>
                            <a:noFill/>
                          </a:ln>
                          <a:solidFill>
                            <a:schemeClr val="tx1"/>
                          </a:solidFill>
                          <a:effectLst/>
                          <a:latin typeface="Arial" charset="0"/>
                          <a:cs typeface="Arial" charset="0"/>
                        </a:rPr>
                        <a:t>طومس</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وثبت اخوته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الايمان </a:t>
                      </a:r>
                      <a:r>
                        <a:rPr kumimoji="0" lang="ar-SA" sz="2400" b="0" i="0" u="none" strike="noStrike" cap="none" normalizeH="0" baseline="0" dirty="0" err="1">
                          <a:ln>
                            <a:noFill/>
                          </a:ln>
                          <a:solidFill>
                            <a:schemeClr val="tx1"/>
                          </a:solidFill>
                          <a:effectLst/>
                          <a:latin typeface="Arial" charset="0"/>
                          <a:cs typeface="Arial" charset="0"/>
                        </a:rPr>
                        <a:t>الأرثوذكسى</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Camou</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etafvwq</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m~p~tomoc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n~Lewn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aftajro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n~nefc~n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n~oryodoxoc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assis, homme, portant&#10;&#10;Description générée automatiquement">
            <a:extLst>
              <a:ext uri="{FF2B5EF4-FFF2-40B4-BE49-F238E27FC236}">
                <a16:creationId xmlns:a16="http://schemas.microsoft.com/office/drawing/2014/main" id="{3D44B68A-7C43-4832-A222-E7AFC5B6453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4578" y="3206633"/>
            <a:ext cx="1449421" cy="1936866"/>
          </a:xfrm>
          <a:prstGeom prst="rect">
            <a:avLst/>
          </a:prstGeom>
        </p:spPr>
      </p:pic>
    </p:spTree>
    <p:extLst>
      <p:ext uri="{BB962C8B-B14F-4D97-AF65-F5344CB8AC3E}">
        <p14:creationId xmlns:p14="http://schemas.microsoft.com/office/powerpoint/2010/main" val="3043062161"/>
      </p:ext>
    </p:extLst>
  </p:cSld>
  <p:clrMapOvr>
    <a:masterClrMapping/>
  </p:clrMapOvr>
  <p:transition/>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94946" name="Group 34"/>
          <p:cNvGraphicFramePr>
            <a:graphicFrameLocks noGrp="1"/>
          </p:cNvGraphicFramePr>
          <p:nvPr>
            <p:ph/>
            <p:extLst>
              <p:ext uri="{D42A27DB-BD31-4B8C-83A1-F6EECF244321}">
                <p14:modId xmlns:p14="http://schemas.microsoft.com/office/powerpoint/2010/main" val="298270363"/>
              </p:ext>
            </p:extLst>
          </p:nvPr>
        </p:nvGraphicFramePr>
        <p:xfrm>
          <a:off x="1" y="-12829"/>
          <a:ext cx="9143999" cy="3794760"/>
        </p:xfrm>
        <a:graphic>
          <a:graphicData uri="http://schemas.openxmlformats.org/drawingml/2006/table">
            <a:tbl>
              <a:tblPr/>
              <a:tblGrid>
                <a:gridCol w="5462648">
                  <a:extLst>
                    <a:ext uri="{9D8B030D-6E8A-4147-A177-3AD203B41FA5}">
                      <a16:colId xmlns:a16="http://schemas.microsoft.com/office/drawing/2014/main" val="20000"/>
                    </a:ext>
                  </a:extLst>
                </a:gridCol>
                <a:gridCol w="3681351">
                  <a:extLst>
                    <a:ext uri="{9D8B030D-6E8A-4147-A177-3AD203B41FA5}">
                      <a16:colId xmlns:a16="http://schemas.microsoft.com/office/drawing/2014/main" val="20001"/>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Les Litanies</a:t>
                      </a:r>
                      <a:r>
                        <a:rPr kumimoji="0" lang="fr-FR" sz="2400" b="0" i="0" u="none" strike="noStrike" cap="none" normalizeH="0" baseline="0" dirty="0">
                          <a:ln>
                            <a:noFill/>
                          </a:ln>
                          <a:solidFill>
                            <a:srgbClr val="FF9900"/>
                          </a:solidFill>
                          <a:effectLst/>
                          <a:latin typeface="Arial" charset="0"/>
                          <a:cs typeface="Arial" charset="0"/>
                        </a:rPr>
                        <a:t> </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1" i="0" u="none" strike="noStrike" cap="none" normalizeH="0" baseline="0" dirty="0">
                          <a:ln>
                            <a:noFill/>
                          </a:ln>
                          <a:solidFill>
                            <a:srgbClr val="FF9900"/>
                          </a:solidFill>
                          <a:effectLst/>
                          <a:latin typeface="Arial" charset="0"/>
                          <a:cs typeface="Arial" charset="0"/>
                        </a:rPr>
                        <a:t>القطع</a:t>
                      </a:r>
                      <a:r>
                        <a:rPr kumimoji="0" lang="en-US" sz="2400" b="1" i="0" u="none" strike="noStrike" cap="none" normalizeH="0" baseline="0" dirty="0">
                          <a:ln>
                            <a:noFill/>
                          </a:ln>
                          <a:solidFill>
                            <a:srgbClr val="FF9900"/>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689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1) Ton Esprit-Saint Seigneur, que tu a répandu sur tes disciples saints et apôtres vénérables à la troisième heure, ne nous l’enlève pas ô Très Bon mais renouvelle-le en nous. Ô Dieu crée en moi un cœur pur; renouvelle en moi un esprit droit. Ne me rejette pas loin de Ta Face et ne me retire pas Ton Esprit-Saint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۱</a:t>
                      </a:r>
                      <a:r>
                        <a:rPr kumimoji="0" lang="ar-EG" sz="2400" b="0" i="0" u="none" strike="noStrike" cap="none" normalizeH="0" baseline="0" dirty="0">
                          <a:ln>
                            <a:noFill/>
                          </a:ln>
                          <a:solidFill>
                            <a:schemeClr val="tx1"/>
                          </a:solidFill>
                          <a:effectLst/>
                          <a:latin typeface="Arial" charset="0"/>
                          <a:cs typeface="Arial" charset="0"/>
                        </a:rPr>
                        <a:t>)</a:t>
                      </a:r>
                      <a:r>
                        <a:rPr kumimoji="0" lang="ar-SA" sz="2400" b="0" i="0" u="none" strike="noStrike" cap="none" normalizeH="0" baseline="0" dirty="0">
                          <a:ln>
                            <a:noFill/>
                          </a:ln>
                          <a:solidFill>
                            <a:schemeClr val="tx1"/>
                          </a:solidFill>
                          <a:effectLst/>
                          <a:latin typeface="Arial" charset="0"/>
                          <a:cs typeface="Arial" charset="0"/>
                        </a:rPr>
                        <a:t> روحك القدوس يا رب الذي أرسلته على تلاميذك القديسين ورسلك المكرمين في الساعة الثالثة، هذا لا تنزعه منا أيها الصالح، لكن جدده في أحشائنا. قلبا نقيا اخلق فيَّ يا الله، وروحا مستقيما جدد في أحشائي. لا تطرحني من قدام وجهك، وروحك القدوس لا تنزعه منى.</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95"/>
          <p:cNvGraphicFramePr>
            <a:graphicFrameLocks/>
          </p:cNvGraphicFramePr>
          <p:nvPr>
            <p:extLst>
              <p:ext uri="{D42A27DB-BD31-4B8C-83A1-F6EECF244321}">
                <p14:modId xmlns:p14="http://schemas.microsoft.com/office/powerpoint/2010/main" val="1750978524"/>
              </p:ext>
            </p:extLst>
          </p:nvPr>
        </p:nvGraphicFramePr>
        <p:xfrm>
          <a:off x="0" y="3695938"/>
          <a:ext cx="9144000" cy="1352074"/>
        </p:xfrm>
        <a:graphic>
          <a:graphicData uri="http://schemas.openxmlformats.org/drawingml/2006/table">
            <a:tbl>
              <a:tblPr/>
              <a:tblGrid>
                <a:gridCol w="9144000">
                  <a:extLst>
                    <a:ext uri="{9D8B030D-6E8A-4147-A177-3AD203B41FA5}">
                      <a16:colId xmlns:a16="http://schemas.microsoft.com/office/drawing/2014/main" val="20000"/>
                    </a:ext>
                  </a:extLst>
                </a:gridCol>
              </a:tblGrid>
              <a:tr h="35208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Doxa</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Patri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U~~</a:t>
                      </a:r>
                      <a:r>
                        <a:rPr kumimoji="0" lang="en-US" sz="2400" b="0" i="0" u="none" strike="noStrike" cap="none" normalizeH="0" baseline="0" dirty="0" err="1">
                          <a:ln>
                            <a:noFill/>
                          </a:ln>
                          <a:solidFill>
                            <a:srgbClr val="FF9900"/>
                          </a:solidFill>
                          <a:effectLst/>
                          <a:latin typeface="Coptic1" pitchFamily="2" charset="0"/>
                          <a:cs typeface="Arial" charset="0"/>
                        </a:rPr>
                        <a:t>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agiw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P~neumati</a:t>
                      </a:r>
                      <a:r>
                        <a:rPr kumimoji="0" lang="en-US" sz="2800" b="0" i="0" u="none" strike="noStrike" cap="none" normalizeH="0" baseline="0" dirty="0">
                          <a:ln>
                            <a:noFill/>
                          </a:ln>
                          <a:solidFill>
                            <a:srgbClr val="FF9900"/>
                          </a:solidFill>
                          <a:effectLst/>
                          <a:latin typeface="Coptic1" pitchFamily="2"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83394">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المجد </a:t>
                      </a:r>
                      <a:r>
                        <a:rPr kumimoji="0" lang="ar-EG" sz="2400" b="0" i="0" u="none" strike="noStrike" cap="none" normalizeH="0" baseline="0" dirty="0" err="1">
                          <a:ln>
                            <a:noFill/>
                          </a:ln>
                          <a:solidFill>
                            <a:srgbClr val="FF9900"/>
                          </a:solidFill>
                          <a:effectLst/>
                          <a:latin typeface="Arial" charset="0"/>
                          <a:cs typeface="Arial" charset="0"/>
                        </a:rPr>
                        <a:t>الاب</a:t>
                      </a:r>
                      <a:r>
                        <a:rPr kumimoji="0" lang="ar-EG" sz="2400" b="0" i="0" u="none" strike="noStrike" cap="none" normalizeH="0" baseline="0" dirty="0">
                          <a:ln>
                            <a:noFill/>
                          </a:ln>
                          <a:solidFill>
                            <a:srgbClr val="FF9900"/>
                          </a:solidFill>
                          <a:effectLst/>
                          <a:latin typeface="Arial" charset="0"/>
                          <a:cs typeface="Arial" charset="0"/>
                        </a:rPr>
                        <a:t> و الابن والروح القدس</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transition/>
</p:sld>
</file>

<file path=ppt/slides/slide1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5489" name="Group 33"/>
          <p:cNvGraphicFramePr>
            <a:graphicFrameLocks noGrp="1"/>
          </p:cNvGraphicFramePr>
          <p:nvPr/>
        </p:nvGraphicFramePr>
        <p:xfrm>
          <a:off x="76200" y="17145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50492">
                <a:tc>
                  <a:txBody>
                    <a:bodyPr/>
                    <a:lstStyle/>
                    <a:p>
                      <a:r>
                        <a:rPr lang="fr-FR" sz="2400" b="0" i="0" u="none" strike="noStrike" kern="1200" baseline="0" dirty="0">
                          <a:solidFill>
                            <a:schemeClr val="tx1"/>
                          </a:solidFill>
                          <a:latin typeface="+mn-lt"/>
                          <a:ea typeface="+mn-ea"/>
                          <a:cs typeface="+mn-cs"/>
                        </a:rPr>
                        <a:t>Pour cela l’hypocrite</a:t>
                      </a:r>
                    </a:p>
                    <a:p>
                      <a:r>
                        <a:rPr lang="fr-FR" sz="2400" b="0" i="0" u="none" strike="noStrike" kern="1200" baseline="0" dirty="0">
                          <a:solidFill>
                            <a:schemeClr val="tx1"/>
                          </a:solidFill>
                          <a:latin typeface="+mn-lt"/>
                          <a:ea typeface="+mn-ea"/>
                          <a:cs typeface="+mn-cs"/>
                        </a:rPr>
                        <a:t>Makis Adrien le traqua,</a:t>
                      </a:r>
                    </a:p>
                    <a:p>
                      <a:r>
                        <a:rPr lang="fr-FR" sz="2400" b="0" i="0" u="none" strike="noStrike" kern="1200" baseline="0" dirty="0">
                          <a:solidFill>
                            <a:schemeClr val="tx1"/>
                          </a:solidFill>
                          <a:latin typeface="+mn-lt"/>
                          <a:ea typeface="+mn-ea"/>
                          <a:cs typeface="+mn-cs"/>
                        </a:rPr>
                        <a:t>alors il vint au mont de</a:t>
                      </a:r>
                    </a:p>
                    <a:p>
                      <a:r>
                        <a:rPr lang="fr-FR" sz="2400" b="0" i="0" u="none" strike="noStrike" kern="1200" baseline="0" dirty="0" err="1">
                          <a:solidFill>
                            <a:schemeClr val="tx1"/>
                          </a:solidFill>
                          <a:latin typeface="+mn-lt"/>
                          <a:ea typeface="+mn-ea"/>
                          <a:cs typeface="+mn-cs"/>
                        </a:rPr>
                        <a:t>Kalamoun</a:t>
                      </a:r>
                      <a:r>
                        <a:rPr lang="fr-FR" sz="2400" b="0" i="0" u="none" strike="noStrike" kern="1200" baseline="0" dirty="0">
                          <a:solidFill>
                            <a:schemeClr val="tx1"/>
                          </a:solidFill>
                          <a:latin typeface="+mn-lt"/>
                          <a:ea typeface="+mn-ea"/>
                          <a:cs typeface="+mn-cs"/>
                        </a:rPr>
                        <a:t>, avec quatre</a:t>
                      </a:r>
                    </a:p>
                    <a:p>
                      <a:r>
                        <a:rPr lang="fr-FR" sz="2400" b="0" i="0" u="none" strike="noStrike" kern="1200" baseline="0" dirty="0">
                          <a:solidFill>
                            <a:schemeClr val="tx1"/>
                          </a:solidFill>
                          <a:latin typeface="+mn-lt"/>
                          <a:ea typeface="+mn-ea"/>
                          <a:cs typeface="+mn-cs"/>
                        </a:rPr>
                        <a:t>moines choisis.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لأجل هذا طارده </a:t>
                      </a:r>
                      <a:r>
                        <a:rPr kumimoji="0" lang="ar-SA" sz="2400" b="0" i="0" u="none" strike="noStrike" cap="none" normalizeH="0" baseline="0" dirty="0" err="1">
                          <a:ln>
                            <a:noFill/>
                          </a:ln>
                          <a:solidFill>
                            <a:schemeClr val="tx1"/>
                          </a:solidFill>
                          <a:effectLst/>
                          <a:latin typeface="Arial" charset="0"/>
                          <a:cs typeface="Arial" charset="0"/>
                        </a:rPr>
                        <a:t>ماكيس</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اتريانوس</a:t>
                      </a:r>
                      <a:r>
                        <a:rPr kumimoji="0" lang="ar-SA" sz="2400" b="0" i="0" u="none" strike="noStrike" cap="none" normalizeH="0" baseline="0" dirty="0">
                          <a:ln>
                            <a:noFill/>
                          </a:ln>
                          <a:solidFill>
                            <a:schemeClr val="tx1"/>
                          </a:solidFill>
                          <a:effectLst/>
                          <a:latin typeface="Arial" charset="0"/>
                          <a:cs typeface="Arial" charset="0"/>
                        </a:rPr>
                        <a:t> المنافق.</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فأتى الى جبل </a:t>
                      </a:r>
                      <a:r>
                        <a:rPr kumimoji="0" lang="ar-SA" sz="2400" b="0" i="0" u="none" strike="noStrike" cap="none" normalizeH="0" baseline="0" dirty="0" err="1">
                          <a:ln>
                            <a:noFill/>
                          </a:ln>
                          <a:solidFill>
                            <a:schemeClr val="tx1"/>
                          </a:solidFill>
                          <a:effectLst/>
                          <a:latin typeface="Arial" charset="0"/>
                          <a:cs typeface="Arial" charset="0"/>
                        </a:rPr>
                        <a:t>القلمونى</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مع أربعة رهبان مختارين.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n~cwf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Makic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Atrianoc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pia~ceb</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ha </a:t>
                      </a:r>
                      <a:r>
                        <a:rPr kumimoji="0" lang="en-US" sz="3600" b="0" i="0" u="none" strike="noStrike" cap="none" normalizeH="0" baseline="0" dirty="0" err="1">
                          <a:ln>
                            <a:noFill/>
                          </a:ln>
                          <a:solidFill>
                            <a:srgbClr val="FFFF00"/>
                          </a:solidFill>
                          <a:effectLst/>
                          <a:latin typeface="Coptic1" pitchFamily="2" charset="0"/>
                          <a:cs typeface="Arial" charset="0"/>
                        </a:rPr>
                        <a:t>p~twou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n~Kalamon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assis, homme, portant&#10;&#10;Description générée automatiquement">
            <a:extLst>
              <a:ext uri="{FF2B5EF4-FFF2-40B4-BE49-F238E27FC236}">
                <a16:creationId xmlns:a16="http://schemas.microsoft.com/office/drawing/2014/main" id="{B1BF0403-3746-4FDF-B19C-9A0D5DDD5E2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96136" y="3609605"/>
            <a:ext cx="1147864" cy="1533894"/>
          </a:xfrm>
          <a:prstGeom prst="rect">
            <a:avLst/>
          </a:prstGeom>
        </p:spPr>
      </p:pic>
    </p:spTree>
    <p:extLst>
      <p:ext uri="{BB962C8B-B14F-4D97-AF65-F5344CB8AC3E}">
        <p14:creationId xmlns:p14="http://schemas.microsoft.com/office/powerpoint/2010/main" val="3141266617"/>
      </p:ext>
    </p:extLst>
  </p:cSld>
  <p:clrMapOvr>
    <a:masterClrMapping/>
  </p:clrMapOvr>
  <p:transition/>
</p:sld>
</file>

<file path=ppt/slides/slide1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7531" name="Group 27"/>
          <p:cNvGraphicFramePr>
            <a:graphicFrameLocks noGrp="1"/>
          </p:cNvGraphicFramePr>
          <p:nvPr/>
        </p:nvGraphicFramePr>
        <p:xfrm>
          <a:off x="76200" y="171451"/>
          <a:ext cx="8991600" cy="4343400"/>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0200">
                <a:tc>
                  <a:txBody>
                    <a:bodyPr/>
                    <a:lstStyle/>
                    <a:p>
                      <a:r>
                        <a:rPr lang="fr-FR" sz="2400" b="0" i="0" u="none" strike="noStrike" kern="1200" baseline="0" dirty="0">
                          <a:solidFill>
                            <a:schemeClr val="tx1"/>
                          </a:solidFill>
                          <a:latin typeface="+mn-lt"/>
                          <a:ea typeface="+mn-ea"/>
                          <a:cs typeface="+mn-cs"/>
                        </a:rPr>
                        <a:t>Abba Samuel le confesseur, a enduré les souffrances de la persécution et fut captif des barbares.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أنبا صموئيل المعترف</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قد صبر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على أتعاب الاضطهاد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وسبى البربر.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Abba </a:t>
                      </a:r>
                      <a:r>
                        <a:rPr kumimoji="0" lang="en-US" sz="3600" b="0" i="0" u="none" strike="noStrike" cap="none" normalizeH="0" baseline="0" dirty="0" err="1">
                          <a:ln>
                            <a:noFill/>
                          </a:ln>
                          <a:solidFill>
                            <a:srgbClr val="FFFF00"/>
                          </a:solidFill>
                          <a:effectLst/>
                          <a:latin typeface="Coptic1" pitchFamily="2" charset="0"/>
                          <a:cs typeface="Arial" charset="0"/>
                        </a:rPr>
                        <a:t>Camou</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pio~mologit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aferhupomonin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niqici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pidiwgmoc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e,malwcia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nibarbaroc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34102370"/>
      </p:ext>
    </p:extLst>
  </p:cSld>
  <p:clrMapOvr>
    <a:masterClrMapping/>
  </p:clrMapOvr>
  <p:transition/>
</p:sld>
</file>

<file path=ppt/slides/slide1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9584" name="Group 32"/>
          <p:cNvGraphicFramePr>
            <a:graphicFrameLocks noGrp="1"/>
          </p:cNvGraphicFramePr>
          <p:nvPr/>
        </p:nvGraphicFramePr>
        <p:xfrm>
          <a:off x="76200" y="171451"/>
          <a:ext cx="8991600" cy="4745736"/>
        </p:xfrm>
        <a:graphic>
          <a:graphicData uri="http://schemas.openxmlformats.org/drawingml/2006/table">
            <a:tbl>
              <a:tblPr/>
              <a:tblGrid>
                <a:gridCol w="57912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Salut à notre père Abba Samuel, qui a fait des miracles et des merveilles,</a:t>
                      </a:r>
                    </a:p>
                    <a:p>
                      <a:r>
                        <a:rPr lang="fr-FR" sz="2400" b="0" i="0" u="none" strike="noStrike" kern="1200" baseline="0" dirty="0">
                          <a:solidFill>
                            <a:schemeClr val="tx1"/>
                          </a:solidFill>
                          <a:latin typeface="+mn-lt"/>
                          <a:ea typeface="+mn-ea"/>
                          <a:cs typeface="+mn-cs"/>
                        </a:rPr>
                        <a:t>et qui a guérit les malades, au monastère et dans la ville des barbares.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لأبينا أنبا صموئيل الذى صنع آيات وعجائب وشفى المرضى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الدير ومدينة البربر.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Camou</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aftal</a:t>
                      </a:r>
                      <a:r>
                        <a:rPr kumimoji="0" lang="en-US" sz="3600" b="0" i="0" u="none" strike="noStrike" cap="none" normalizeH="0" baseline="0" dirty="0">
                          <a:ln>
                            <a:noFill/>
                          </a:ln>
                          <a:solidFill>
                            <a:srgbClr val="FFFF00"/>
                          </a:solidFill>
                          <a:effectLst/>
                          <a:latin typeface="Coptic1" pitchFamily="2" charset="0"/>
                          <a:cs typeface="Arial" charset="0"/>
                        </a:rPr>
                        <a:t>[o </a:t>
                      </a: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etswni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pimonact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y~baki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n~nibarbaroc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assis, homme, portant&#10;&#10;Description générée automatiquement">
            <a:extLst>
              <a:ext uri="{FF2B5EF4-FFF2-40B4-BE49-F238E27FC236}">
                <a16:creationId xmlns:a16="http://schemas.microsoft.com/office/drawing/2014/main" id="{AAF05678-46EB-4929-95BF-6E99E820C89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0" y="3412452"/>
            <a:ext cx="1295400" cy="1731047"/>
          </a:xfrm>
          <a:prstGeom prst="rect">
            <a:avLst/>
          </a:prstGeom>
        </p:spPr>
      </p:pic>
    </p:spTree>
    <p:extLst>
      <p:ext uri="{BB962C8B-B14F-4D97-AF65-F5344CB8AC3E}">
        <p14:creationId xmlns:p14="http://schemas.microsoft.com/office/powerpoint/2010/main" val="1140930510"/>
      </p:ext>
    </p:extLst>
  </p:cSld>
  <p:clrMapOvr>
    <a:masterClrMapping/>
  </p:clrMapOvr>
  <p:transition/>
</p:sld>
</file>

<file path=ppt/slides/slide1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21627" name="Group 27"/>
          <p:cNvGraphicFramePr>
            <a:graphicFrameLocks noGrp="1"/>
          </p:cNvGraphicFramePr>
          <p:nvPr/>
        </p:nvGraphicFramePr>
        <p:xfrm>
          <a:off x="76200" y="17145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Salut à notre père Abba</a:t>
                      </a:r>
                    </a:p>
                    <a:p>
                      <a:r>
                        <a:rPr lang="fr-FR" sz="2400" b="0" i="0" u="none" strike="noStrike" kern="1200" baseline="0" dirty="0">
                          <a:solidFill>
                            <a:schemeClr val="tx1"/>
                          </a:solidFill>
                          <a:latin typeface="+mn-lt"/>
                          <a:ea typeface="+mn-ea"/>
                          <a:cs typeface="+mn-cs"/>
                        </a:rPr>
                        <a:t>Samuel, qui devint un père</a:t>
                      </a:r>
                    </a:p>
                    <a:p>
                      <a:r>
                        <a:rPr lang="fr-FR" sz="2400" b="0" i="0" u="none" strike="noStrike" kern="1200" baseline="0" dirty="0">
                          <a:solidFill>
                            <a:schemeClr val="tx1"/>
                          </a:solidFill>
                          <a:latin typeface="+mn-lt"/>
                          <a:ea typeface="+mn-ea"/>
                          <a:cs typeface="+mn-cs"/>
                        </a:rPr>
                        <a:t>miséricordieux, un bon</a:t>
                      </a:r>
                    </a:p>
                    <a:p>
                      <a:r>
                        <a:rPr lang="fr-FR" sz="2400" b="0" i="0" u="none" strike="noStrike" kern="1200" baseline="0" dirty="0">
                          <a:solidFill>
                            <a:schemeClr val="tx1"/>
                          </a:solidFill>
                          <a:latin typeface="+mn-lt"/>
                          <a:ea typeface="+mn-ea"/>
                          <a:cs typeface="+mn-cs"/>
                        </a:rPr>
                        <a:t>maître, pour ses fils les</a:t>
                      </a:r>
                    </a:p>
                    <a:p>
                      <a:r>
                        <a:rPr lang="fr-FR" sz="2400" b="0" i="0" u="none" strike="noStrike" kern="1200" baseline="0" dirty="0">
                          <a:solidFill>
                            <a:schemeClr val="tx1"/>
                          </a:solidFill>
                          <a:latin typeface="+mn-lt"/>
                          <a:ea typeface="+mn-ea"/>
                          <a:cs typeface="+mn-cs"/>
                        </a:rPr>
                        <a:t>moines.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لأبينا أنبا صموئيل الذى صار أبا رحوما ومعلما صالحا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لأبنائه الرهبان.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Camou</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ouref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c~bw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n~nefs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assis, homme, portant&#10;&#10;Description générée automatiquement">
            <a:extLst>
              <a:ext uri="{FF2B5EF4-FFF2-40B4-BE49-F238E27FC236}">
                <a16:creationId xmlns:a16="http://schemas.microsoft.com/office/drawing/2014/main" id="{248A2EB0-8ABD-4128-9A8F-75064C8C1DC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65396" y="3167636"/>
            <a:ext cx="1478604" cy="1975863"/>
          </a:xfrm>
          <a:prstGeom prst="rect">
            <a:avLst/>
          </a:prstGeom>
        </p:spPr>
      </p:pic>
    </p:spTree>
    <p:extLst>
      <p:ext uri="{BB962C8B-B14F-4D97-AF65-F5344CB8AC3E}">
        <p14:creationId xmlns:p14="http://schemas.microsoft.com/office/powerpoint/2010/main" val="2858498562"/>
      </p:ext>
    </p:extLst>
  </p:cSld>
  <p:clrMapOvr>
    <a:masterClrMapping/>
  </p:clrMapOvr>
  <p:transition/>
</p:sld>
</file>

<file path=ppt/slides/slide1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23671" name="Group 23"/>
          <p:cNvGraphicFramePr>
            <a:graphicFrameLocks noGrp="1"/>
          </p:cNvGraphicFramePr>
          <p:nvPr/>
        </p:nvGraphicFramePr>
        <p:xfrm>
          <a:off x="76200" y="171451"/>
          <a:ext cx="8991600" cy="4014216"/>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Salut à notre père Abba Samuel, qui devint très grand, aux cieux et sur la</a:t>
                      </a:r>
                    </a:p>
                    <a:p>
                      <a:r>
                        <a:rPr lang="fr-FR" sz="2400" b="0" i="0" u="none" strike="noStrike" kern="1200" baseline="0" dirty="0">
                          <a:solidFill>
                            <a:schemeClr val="tx1"/>
                          </a:solidFill>
                          <a:latin typeface="+mn-lt"/>
                          <a:ea typeface="+mn-ea"/>
                          <a:cs typeface="+mn-cs"/>
                        </a:rPr>
                        <a:t>terre, chez Dieu et les</a:t>
                      </a:r>
                    </a:p>
                    <a:p>
                      <a:r>
                        <a:rPr lang="fr-FR" sz="2400" b="0" i="0" u="none" strike="noStrike" kern="1200" baseline="0" dirty="0">
                          <a:solidFill>
                            <a:schemeClr val="tx1"/>
                          </a:solidFill>
                          <a:latin typeface="+mn-lt"/>
                          <a:ea typeface="+mn-ea"/>
                          <a:cs typeface="+mn-cs"/>
                        </a:rPr>
                        <a:t>hommes.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لأبينا أنبا صموئيل الذى صار عظيما جدا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السماء وعلى الأرض عند الله والناس.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7850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Camou</a:t>
                      </a:r>
                      <a:r>
                        <a:rPr kumimoji="0" lang="en-US" sz="3600" b="0" i="0" u="none" strike="noStrike" cap="none" normalizeH="0" baseline="0" dirty="0">
                          <a:ln>
                            <a:noFill/>
                          </a:ln>
                          <a:solidFill>
                            <a:srgbClr val="FFFF00"/>
                          </a:solidFill>
                          <a:effectLst/>
                          <a:latin typeface="Coptic1" pitchFamily="2" charset="0"/>
                          <a:cs typeface="Arial" charset="0"/>
                        </a:rPr>
                        <a:t>/l: v/</a:t>
                      </a:r>
                      <a:r>
                        <a:rPr kumimoji="0" lang="en-US" sz="3600" b="0" i="0" u="none" strike="noStrike" cap="none" normalizeH="0" baseline="0" dirty="0" err="1">
                          <a:ln>
                            <a:noFill/>
                          </a:ln>
                          <a:solidFill>
                            <a:srgbClr val="FFFF00"/>
                          </a:solidFill>
                          <a:effectLst/>
                          <a:latin typeface="Coptic1" pitchFamily="2" charset="0"/>
                          <a:cs typeface="Arial" charset="0"/>
                        </a:rPr>
                        <a:t>e~tafernis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e~masw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qaten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nirwmi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assis, homme, portant&#10;&#10;Description générée automatiquement">
            <a:extLst>
              <a:ext uri="{FF2B5EF4-FFF2-40B4-BE49-F238E27FC236}">
                <a16:creationId xmlns:a16="http://schemas.microsoft.com/office/drawing/2014/main" id="{D394599B-81E4-49AD-B4A0-19326CEE5B8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65396" y="3167636"/>
            <a:ext cx="1478604" cy="1975863"/>
          </a:xfrm>
          <a:prstGeom prst="rect">
            <a:avLst/>
          </a:prstGeom>
        </p:spPr>
      </p:pic>
    </p:spTree>
    <p:extLst>
      <p:ext uri="{BB962C8B-B14F-4D97-AF65-F5344CB8AC3E}">
        <p14:creationId xmlns:p14="http://schemas.microsoft.com/office/powerpoint/2010/main" val="2174682986"/>
      </p:ext>
    </p:extLst>
  </p:cSld>
  <p:clrMapOvr>
    <a:masterClrMapping/>
  </p:clrMapOvr>
  <p:transition/>
</p:sld>
</file>

<file path=ppt/slides/slide1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25717" name="Group 21"/>
          <p:cNvGraphicFramePr>
            <a:graphicFrameLocks noGrp="1"/>
          </p:cNvGraphicFramePr>
          <p:nvPr/>
        </p:nvGraphicFramePr>
        <p:xfrm>
          <a:off x="76200" y="171451"/>
          <a:ext cx="8991600" cy="4270248"/>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77924">
                <a:tc>
                  <a:txBody>
                    <a:bodyPr/>
                    <a:lstStyle/>
                    <a:p>
                      <a:r>
                        <a:rPr lang="fr-FR" sz="2400" b="0" i="0" u="none" strike="noStrike" kern="1200" baseline="0" dirty="0">
                          <a:solidFill>
                            <a:schemeClr val="tx1"/>
                          </a:solidFill>
                          <a:latin typeface="+mn-lt"/>
                          <a:ea typeface="+mn-ea"/>
                          <a:cs typeface="+mn-cs"/>
                        </a:rPr>
                        <a:t>Implore le Seigneur pour nous, ô saint père Abba Samuel, et ses enfants les</a:t>
                      </a:r>
                    </a:p>
                    <a:p>
                      <a:r>
                        <a:rPr lang="fr-FR" sz="2400" b="0" i="0" u="none" strike="noStrike" kern="1200" baseline="0" dirty="0">
                          <a:solidFill>
                            <a:schemeClr val="tx1"/>
                          </a:solidFill>
                          <a:latin typeface="+mn-lt"/>
                          <a:ea typeface="+mn-ea"/>
                          <a:cs typeface="+mn-cs"/>
                        </a:rPr>
                        <a:t>moines,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من الرب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ياأبانا</a:t>
                      </a:r>
                      <a:r>
                        <a:rPr kumimoji="0" lang="ar-SA" sz="2400" b="0" i="0" u="none" strike="noStrike" cap="none" normalizeH="0" baseline="0" dirty="0">
                          <a:ln>
                            <a:noFill/>
                          </a:ln>
                          <a:solidFill>
                            <a:schemeClr val="tx1"/>
                          </a:solidFill>
                          <a:effectLst/>
                          <a:latin typeface="Arial" charset="0"/>
                          <a:cs typeface="Arial" charset="0"/>
                        </a:rPr>
                        <a:t> القديس أنبا صموئيل وأولاده الرهبان</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Camou</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5267BB1A-2F06-4D1E-9101-E8CF94DA3FBC}"/>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5FBC42A9-6AF3-45FE-B26B-66908A657F07}"/>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490693977"/>
      </p:ext>
    </p:extLst>
  </p:cSld>
  <p:clrMapOvr>
    <a:masterClrMapping/>
  </p:clrMapOvr>
  <p:transition/>
</p:sld>
</file>

<file path=ppt/slides/slide1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27784" name="Group 40"/>
          <p:cNvGraphicFramePr>
            <a:graphicFrameLocks noGrp="1"/>
          </p:cNvGraphicFramePr>
          <p:nvPr>
            <p:extLst>
              <p:ext uri="{D42A27DB-BD31-4B8C-83A1-F6EECF244321}">
                <p14:modId xmlns:p14="http://schemas.microsoft.com/office/powerpoint/2010/main" val="2684690950"/>
              </p:ext>
            </p:extLst>
          </p:nvPr>
        </p:nvGraphicFramePr>
        <p:xfrm>
          <a:off x="76200" y="742950"/>
          <a:ext cx="8991600" cy="3794760"/>
        </p:xfrm>
        <a:graphic>
          <a:graphicData uri="http://schemas.openxmlformats.org/drawingml/2006/table">
            <a:tbl>
              <a:tblPr/>
              <a:tblGrid>
                <a:gridCol w="50292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1"/>
                    </a:ext>
                  </a:extLst>
                </a:gridCol>
              </a:tblGrid>
              <a:tr h="1440180">
                <a:tc>
                  <a:txBody>
                    <a:bodyPr/>
                    <a:lstStyle/>
                    <a:p>
                      <a:r>
                        <a:rPr lang="fr-FR" sz="2400" b="0" i="0" u="none" strike="noStrike" kern="1200" baseline="0" dirty="0">
                          <a:solidFill>
                            <a:schemeClr val="tx1"/>
                          </a:solidFill>
                          <a:latin typeface="+mn-lt"/>
                          <a:ea typeface="+mn-ea"/>
                          <a:cs typeface="+mn-cs"/>
                        </a:rPr>
                        <a:t>L’encens de ta pureté parfaite, et de ton attachement jusqu’à la fin,</a:t>
                      </a:r>
                    </a:p>
                    <a:p>
                      <a:r>
                        <a:rPr lang="fr-FR" sz="2400" b="0" i="0" u="none" strike="noStrike" kern="1200" baseline="0" dirty="0">
                          <a:solidFill>
                            <a:schemeClr val="tx1"/>
                          </a:solidFill>
                          <a:latin typeface="+mn-lt"/>
                          <a:ea typeface="+mn-ea"/>
                          <a:cs typeface="+mn-cs"/>
                        </a:rPr>
                        <a:t>se fit ressentir, ô notre</a:t>
                      </a:r>
                    </a:p>
                    <a:p>
                      <a:r>
                        <a:rPr lang="fr-FR" sz="2400" b="0" i="0" u="none" strike="noStrike" kern="1200" baseline="0" dirty="0">
                          <a:solidFill>
                            <a:schemeClr val="tx1"/>
                          </a:solidFill>
                          <a:latin typeface="+mn-lt"/>
                          <a:ea typeface="+mn-ea"/>
                          <a:cs typeface="+mn-cs"/>
                        </a:rPr>
                        <a:t>saint père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Jean </a:t>
                      </a:r>
                      <a:r>
                        <a:rPr lang="fr-FR" sz="2400" b="0" i="0" u="none" strike="noStrike" kern="1200" baseline="0" dirty="0" err="1">
                          <a:solidFill>
                            <a:schemeClr val="tx1"/>
                          </a:solidFill>
                          <a:latin typeface="+mn-lt"/>
                          <a:ea typeface="+mn-ea"/>
                          <a:cs typeface="+mn-cs"/>
                        </a:rPr>
                        <a:t>Kamé</a:t>
                      </a:r>
                      <a:r>
                        <a:rPr lang="fr-FR" sz="2400" b="0" i="0" u="none" strike="noStrike" kern="1200" baseline="0" dirty="0">
                          <a:solidFill>
                            <a:schemeClr val="tx1"/>
                          </a:solidFill>
                          <a:latin typeface="+mn-lt"/>
                          <a:ea typeface="+mn-ea"/>
                          <a:cs typeface="+mn-cs"/>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فاح بخور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طهارتك الكاملة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وتمسكك الى التمام.</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ياأبانا</a:t>
                      </a:r>
                      <a:r>
                        <a:rPr kumimoji="0" lang="ar-SA" sz="2400" b="0" i="0" u="none" strike="noStrike" cap="none" normalizeH="0" baseline="0" dirty="0">
                          <a:ln>
                            <a:noFill/>
                          </a:ln>
                          <a:solidFill>
                            <a:schemeClr val="tx1"/>
                          </a:solidFill>
                          <a:effectLst/>
                          <a:latin typeface="Arial" charset="0"/>
                          <a:cs typeface="Arial" charset="0"/>
                        </a:rPr>
                        <a:t> القديس أنبا يؤانس </a:t>
                      </a:r>
                      <a:r>
                        <a:rPr kumimoji="0" lang="ar-SA" sz="2400" b="0" i="0" u="none" strike="noStrike" cap="none" normalizeH="0" baseline="0" dirty="0" err="1">
                          <a:ln>
                            <a:noFill/>
                          </a:ln>
                          <a:solidFill>
                            <a:schemeClr val="tx1"/>
                          </a:solidFill>
                          <a:effectLst/>
                          <a:latin typeface="Arial" charset="0"/>
                          <a:cs typeface="Arial" charset="0"/>
                        </a:rPr>
                        <a:t>كاما</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pic~yoinoufi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pektoubo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peka~moni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ame</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727758" name="Group 14"/>
          <p:cNvGraphicFramePr>
            <a:graphicFrameLocks noGrp="1"/>
          </p:cNvGraphicFramePr>
          <p:nvPr/>
        </p:nvGraphicFramePr>
        <p:xfrm>
          <a:off x="1181100" y="-25400"/>
          <a:ext cx="6781800" cy="656844"/>
        </p:xfrm>
        <a:graphic>
          <a:graphicData uri="http://schemas.openxmlformats.org/drawingml/2006/table">
            <a:tbl>
              <a:tblPr>
                <a:tableStyleId>{2D5ABB26-0587-4C30-8999-92F81FD0307C}</a:tableStyleId>
              </a:tblPr>
              <a:tblGrid>
                <a:gridCol w="6781800">
                  <a:extLst>
                    <a:ext uri="{9D8B030D-6E8A-4147-A177-3AD203B41FA5}">
                      <a16:colId xmlns:a16="http://schemas.microsoft.com/office/drawing/2014/main" val="20000"/>
                    </a:ext>
                  </a:extLst>
                </a:gridCol>
              </a:tblGrid>
              <a:tr h="62179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700" u="none" strike="noStrike" cap="none" normalizeH="0" baseline="0" dirty="0" err="1">
                          <a:ln>
                            <a:noFill/>
                          </a:ln>
                          <a:effectLst/>
                        </a:rPr>
                        <a:t>Doxologie</a:t>
                      </a:r>
                      <a:r>
                        <a:rPr kumimoji="0" lang="en-US" sz="1700" u="none" strike="noStrike" cap="none" normalizeH="0" baseline="0" dirty="0">
                          <a:ln>
                            <a:noFill/>
                          </a:ln>
                          <a:effectLst/>
                        </a:rPr>
                        <a:t> pour saint Jean </a:t>
                      </a:r>
                      <a:r>
                        <a:rPr kumimoji="0" lang="en-US" sz="1700" u="none" strike="noStrike" cap="none" normalizeH="0" baseline="0" dirty="0" err="1">
                          <a:ln>
                            <a:noFill/>
                          </a:ln>
                          <a:effectLst/>
                        </a:rPr>
                        <a:t>Kamé</a:t>
                      </a:r>
                      <a:endParaRPr kumimoji="0" lang="en-US" sz="17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القديس أنبا يؤانس </a:t>
                      </a:r>
                      <a:r>
                        <a:rPr kumimoji="0" lang="ar-SA" sz="1800" u="none" strike="noStrike" cap="none" normalizeH="0" baseline="0" dirty="0" err="1">
                          <a:ln>
                            <a:noFill/>
                          </a:ln>
                          <a:effectLst/>
                        </a:rPr>
                        <a:t>كاما</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7F06EF92-9324-41BD-A2C0-1952E4E1956E}"/>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520566754"/>
      </p:ext>
    </p:extLst>
  </p:cSld>
  <p:clrMapOvr>
    <a:masterClrMapping/>
  </p:clrMapOvr>
  <p:transition/>
</p:sld>
</file>

<file path=ppt/slides/slide1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29817" name="Group 25"/>
          <p:cNvGraphicFramePr>
            <a:graphicFrameLocks noGrp="1"/>
          </p:cNvGraphicFramePr>
          <p:nvPr/>
        </p:nvGraphicFramePr>
        <p:xfrm>
          <a:off x="76200" y="361950"/>
          <a:ext cx="8991600" cy="4197096"/>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Les sages l’ont senti, et</a:t>
                      </a:r>
                    </a:p>
                    <a:p>
                      <a:r>
                        <a:rPr lang="fr-FR" sz="2400" b="0" i="0" u="none" strike="noStrike" kern="1200" baseline="0" dirty="0">
                          <a:solidFill>
                            <a:schemeClr val="tx1"/>
                          </a:solidFill>
                          <a:latin typeface="+mn-lt"/>
                          <a:ea typeface="+mn-ea"/>
                          <a:cs typeface="+mn-cs"/>
                        </a:rPr>
                        <a:t>envièrent ton histoire élue,</a:t>
                      </a:r>
                    </a:p>
                    <a:p>
                      <a:r>
                        <a:rPr lang="fr-FR" sz="2400" b="0" i="0" u="none" strike="noStrike" kern="1200" baseline="0" dirty="0">
                          <a:solidFill>
                            <a:schemeClr val="tx1"/>
                          </a:solidFill>
                          <a:latin typeface="+mn-lt"/>
                          <a:ea typeface="+mn-ea"/>
                          <a:cs typeface="+mn-cs"/>
                        </a:rPr>
                        <a:t>à cause de ta chasteté et de</a:t>
                      </a:r>
                    </a:p>
                    <a:p>
                      <a:r>
                        <a:rPr lang="fr-FR" sz="2400" b="0" i="0" u="none" strike="noStrike" kern="1200" baseline="0" dirty="0">
                          <a:solidFill>
                            <a:schemeClr val="tx1"/>
                          </a:solidFill>
                          <a:latin typeface="+mn-lt"/>
                          <a:ea typeface="+mn-ea"/>
                          <a:cs typeface="+mn-cs"/>
                        </a:rPr>
                        <a:t>ta pureté sans défaut.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فاشتمه الحكماء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وغارو</a:t>
                      </a:r>
                      <a:r>
                        <a:rPr kumimoji="0" lang="ar-SA" sz="2400" b="0" i="0" u="none" strike="noStrike" cap="none" normalizeH="0" baseline="0" dirty="0">
                          <a:ln>
                            <a:noFill/>
                          </a:ln>
                          <a:solidFill>
                            <a:schemeClr val="tx1"/>
                          </a:solidFill>
                          <a:effectLst/>
                          <a:latin typeface="Arial" charset="0"/>
                          <a:cs typeface="Arial" charset="0"/>
                        </a:rPr>
                        <a:t> لسيرتك المختارة. لأن من قبل طهارتك وبتوليتك </a:t>
                      </a: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بلا عيب.</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nicovoc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swlem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e~pekbioc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etcwtp</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pektoubo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tekparyenia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51613104"/>
      </p:ext>
    </p:extLst>
  </p:cSld>
  <p:clrMapOvr>
    <a:masterClrMapping/>
  </p:clrMapOvr>
  <p:transition/>
</p:sld>
</file>

<file path=ppt/slides/slide1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31870" name="Group 30"/>
          <p:cNvGraphicFramePr>
            <a:graphicFrameLocks noGrp="1"/>
          </p:cNvGraphicFramePr>
          <p:nvPr/>
        </p:nvGraphicFramePr>
        <p:xfrm>
          <a:off x="76200" y="171450"/>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Le Seigneur a manifesté un</a:t>
                      </a:r>
                    </a:p>
                    <a:p>
                      <a:r>
                        <a:rPr lang="fr-FR" sz="2400" b="0" i="0" u="none" strike="noStrike" kern="1200" baseline="0" dirty="0">
                          <a:solidFill>
                            <a:schemeClr val="tx1"/>
                          </a:solidFill>
                          <a:latin typeface="+mn-lt"/>
                          <a:ea typeface="+mn-ea"/>
                          <a:cs typeface="+mn-cs"/>
                        </a:rPr>
                        <a:t>honneur, et te couvrit d’un</a:t>
                      </a:r>
                    </a:p>
                    <a:p>
                      <a:r>
                        <a:rPr lang="fr-FR" sz="2400" b="0" i="0" u="none" strike="noStrike" kern="1200" baseline="0" dirty="0">
                          <a:solidFill>
                            <a:schemeClr val="tx1"/>
                          </a:solidFill>
                          <a:latin typeface="+mn-lt"/>
                          <a:ea typeface="+mn-ea"/>
                          <a:cs typeface="+mn-cs"/>
                        </a:rPr>
                        <a:t>signe apparent qui</a:t>
                      </a:r>
                    </a:p>
                    <a:p>
                      <a:r>
                        <a:rPr lang="fr-FR" sz="2400" b="0" i="0" u="none" strike="noStrike" kern="1200" baseline="0" dirty="0">
                          <a:solidFill>
                            <a:schemeClr val="tx1"/>
                          </a:solidFill>
                          <a:latin typeface="+mn-lt"/>
                          <a:ea typeface="+mn-ea"/>
                          <a:cs typeface="+mn-cs"/>
                        </a:rPr>
                        <a:t>témoigne de ta pureté</a:t>
                      </a:r>
                    </a:p>
                    <a:p>
                      <a:r>
                        <a:rPr lang="fr-FR" sz="2400" b="0" i="0" u="none" strike="noStrike" kern="1200" baseline="0" dirty="0">
                          <a:solidFill>
                            <a:schemeClr val="tx1"/>
                          </a:solidFill>
                          <a:latin typeface="+mn-lt"/>
                          <a:ea typeface="+mn-ea"/>
                          <a:cs typeface="+mn-cs"/>
                        </a:rPr>
                        <a:t>angélique.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أزهر الرب كرمةً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وظللت على خدرك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علامة ظاهرة.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تشهد لطهارتك الملائكية.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n~oubw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n~a~loli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acerq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e~pekman~selet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efermeyre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e~pektoubo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n~aggelikon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17061814"/>
      </p:ext>
    </p:extLst>
  </p:cSld>
  <p:clrMapOvr>
    <a:masterClrMapping/>
  </p:clrMapOvr>
  <p:transition/>
</p:sld>
</file>

<file path=ppt/slides/slide1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33914" name="Group 26"/>
          <p:cNvGraphicFramePr>
            <a:graphicFrameLocks noGrp="1"/>
          </p:cNvGraphicFramePr>
          <p:nvPr/>
        </p:nvGraphicFramePr>
        <p:xfrm>
          <a:off x="76200" y="171450"/>
          <a:ext cx="8991600" cy="4233815"/>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41491">
                <a:tc>
                  <a:txBody>
                    <a:bodyPr/>
                    <a:lstStyle/>
                    <a:p>
                      <a:r>
                        <a:rPr lang="fr-FR" sz="2400" b="0" i="0" u="none" strike="noStrike" kern="1200" baseline="0" dirty="0">
                          <a:solidFill>
                            <a:schemeClr val="tx1"/>
                          </a:solidFill>
                          <a:latin typeface="+mn-lt"/>
                          <a:ea typeface="+mn-ea"/>
                          <a:cs typeface="+mn-cs"/>
                        </a:rPr>
                        <a:t>Ta mémoire honorable,</a:t>
                      </a:r>
                    </a:p>
                    <a:p>
                      <a:r>
                        <a:rPr lang="fr-FR" sz="2400" b="0" i="0" u="none" strike="noStrike" kern="1200" baseline="0" dirty="0">
                          <a:solidFill>
                            <a:schemeClr val="tx1"/>
                          </a:solidFill>
                          <a:latin typeface="+mn-lt"/>
                          <a:ea typeface="+mn-ea"/>
                          <a:cs typeface="+mn-cs"/>
                        </a:rPr>
                        <a:t>avec ta chaste femme, la</a:t>
                      </a:r>
                    </a:p>
                    <a:p>
                      <a:r>
                        <a:rPr lang="fr-FR" sz="2400" b="0" i="0" u="none" strike="noStrike" kern="1200" baseline="0" dirty="0">
                          <a:solidFill>
                            <a:schemeClr val="tx1"/>
                          </a:solidFill>
                          <a:latin typeface="+mn-lt"/>
                          <a:ea typeface="+mn-ea"/>
                          <a:cs typeface="+mn-cs"/>
                        </a:rPr>
                        <a:t>fiancée du Christ, est</a:t>
                      </a:r>
                    </a:p>
                    <a:p>
                      <a:r>
                        <a:rPr lang="fr-FR" sz="2400" b="0" i="0" u="none" strike="noStrike" kern="1200" baseline="0" dirty="0">
                          <a:solidFill>
                            <a:schemeClr val="tx1"/>
                          </a:solidFill>
                          <a:latin typeface="+mn-lt"/>
                          <a:ea typeface="+mn-ea"/>
                          <a:cs typeface="+mn-cs"/>
                        </a:rPr>
                        <a:t>parvenue au monde entier.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تذكارك المكرم</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مع أمرأتك البتول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عروس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شاع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كل العالم.</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Pekerv~meui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ettai</a:t>
                      </a:r>
                      <a:r>
                        <a:rPr kumimoji="0" lang="en-US" sz="3600" b="0" i="0" u="none" strike="noStrike" cap="none" normalizeH="0" baseline="0" dirty="0">
                          <a:ln>
                            <a:noFill/>
                          </a:ln>
                          <a:solidFill>
                            <a:srgbClr val="FFFF00"/>
                          </a:solidFill>
                          <a:effectLst/>
                          <a:latin typeface="Coptic1" pitchFamily="2" charset="0"/>
                          <a:cs typeface="Arial" charset="0"/>
                        </a:rPr>
                        <a:t>/~out: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tekc~himi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afcwr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pikocmoc</a:t>
                      </a:r>
                      <a:r>
                        <a:rPr kumimoji="0" lang="en-US" sz="3600" b="0" i="0" u="none" strike="noStrike" cap="none" normalizeH="0" baseline="0" dirty="0">
                          <a:ln>
                            <a:noFill/>
                          </a:ln>
                          <a:solidFill>
                            <a:srgbClr val="FFFF00"/>
                          </a:solidFill>
                          <a:effectLst/>
                          <a:latin typeface="Coptic1" pitchFamily="2" charset="0"/>
                          <a:cs typeface="Arial" charset="0"/>
                        </a:rPr>
                        <a:t> t/rf.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15280115"/>
      </p:ext>
    </p:extLst>
  </p:cSld>
  <p:clrMapOvr>
    <a:masterClrMapping/>
  </p:clrMapOvr>
  <p:transition/>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21715" name="Group 51"/>
          <p:cNvGraphicFramePr>
            <a:graphicFrameLocks noGrp="1"/>
          </p:cNvGraphicFramePr>
          <p:nvPr>
            <p:ph/>
            <p:extLst>
              <p:ext uri="{D42A27DB-BD31-4B8C-83A1-F6EECF244321}">
                <p14:modId xmlns:p14="http://schemas.microsoft.com/office/powerpoint/2010/main" val="2337705259"/>
              </p:ext>
            </p:extLst>
          </p:nvPr>
        </p:nvGraphicFramePr>
        <p:xfrm>
          <a:off x="-1" y="0"/>
          <a:ext cx="9143999" cy="3726180"/>
        </p:xfrm>
        <a:graphic>
          <a:graphicData uri="http://schemas.openxmlformats.org/drawingml/2006/table">
            <a:tbl>
              <a:tblPr/>
              <a:tblGrid>
                <a:gridCol w="4959457">
                  <a:extLst>
                    <a:ext uri="{9D8B030D-6E8A-4147-A177-3AD203B41FA5}">
                      <a16:colId xmlns:a16="http://schemas.microsoft.com/office/drawing/2014/main" val="20000"/>
                    </a:ext>
                  </a:extLst>
                </a:gridCol>
                <a:gridCol w="4184542">
                  <a:extLst>
                    <a:ext uri="{9D8B030D-6E8A-4147-A177-3AD203B41FA5}">
                      <a16:colId xmlns:a16="http://schemas.microsoft.com/office/drawing/2014/main" val="20001"/>
                    </a:ext>
                  </a:extLst>
                </a:gridCol>
              </a:tblGrid>
              <a:tr h="33981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1800" b="0" i="0" u="none" strike="noStrike" cap="none" normalizeH="0" baseline="0" dirty="0">
                          <a:ln>
                            <a:noFill/>
                          </a:ln>
                          <a:solidFill>
                            <a:schemeClr val="tx1"/>
                          </a:solidFill>
                          <a:effectLst/>
                          <a:latin typeface="Arial" charset="0"/>
                          <a:cs typeface="Arial" charset="0"/>
                        </a:rPr>
                        <a:t>(2) </a:t>
                      </a:r>
                      <a:r>
                        <a:rPr kumimoji="0" lang="fr-FR" sz="2000" b="0" i="0" u="none" strike="noStrike" cap="none" normalizeH="0" baseline="0" dirty="0">
                          <a:ln>
                            <a:noFill/>
                          </a:ln>
                          <a:solidFill>
                            <a:schemeClr val="tx1"/>
                          </a:solidFill>
                          <a:effectLst/>
                          <a:latin typeface="Arial" charset="0"/>
                          <a:cs typeface="Arial" charset="0"/>
                        </a:rPr>
                        <a:t>Ô Seigneur qui as envoyé Ton Esprit-Saint sur tes saints disciples et apôtres vénérables à la troisième heure ne l’éloigne pas de nous ô très bon. Mais nous T’implorons ô notre Seigneur Jésus-Christ, Fils de Dieu le Verbe, de le renouveler en nous : Esprit droit et vivifiant, esprit filial et de chasteté, esprit de sainteté, de justice et de force. Ô Toi qui peut tout car Tu es la lumière de nos âmes. Ô Toi qui éclaires tout être venant au monde, aie pitié de nous.</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٢</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أيها الرب الذي أرسلتَ روح قدسك على تلاميذك القديسين ورسلك المكرمين في الساعة الثالثة، هذا لا تنزعه منا أيها الصالح. لكن نسألك أن تجدده في أحشائنا، يا ربنا يسوع المسيح ابن الله الكلمة، روحا مستقيما ومحييا، روح النبوءة والعفة، روح القداسة والعدالة والسلطة، أيها القادر على كل شيء، لأنك أنت هو ضياء نفوسنا. يا من يضئ لكل إنسان آت إلى العالم، ارحمنا. </a:t>
                      </a:r>
                      <a:endParaRPr kumimoji="0" lang="ar-EG"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67"/>
          <p:cNvGraphicFramePr>
            <a:graphicFrameLocks noGrp="1"/>
          </p:cNvGraphicFramePr>
          <p:nvPr>
            <p:extLst>
              <p:ext uri="{D42A27DB-BD31-4B8C-83A1-F6EECF244321}">
                <p14:modId xmlns:p14="http://schemas.microsoft.com/office/powerpoint/2010/main" val="3616428362"/>
              </p:ext>
            </p:extLst>
          </p:nvPr>
        </p:nvGraphicFramePr>
        <p:xfrm>
          <a:off x="-2" y="3699510"/>
          <a:ext cx="9144000" cy="1272540"/>
        </p:xfrm>
        <a:graphic>
          <a:graphicData uri="http://schemas.openxmlformats.org/drawingml/2006/table">
            <a:tbl>
              <a:tblPr/>
              <a:tblGrid>
                <a:gridCol w="91440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462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3434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r>
                        <a:rPr kumimoji="0" lang="ar-EG" sz="2000" b="0" i="0" u="none" strike="noStrike" cap="none" normalizeH="0" baseline="0" dirty="0">
                          <a:ln>
                            <a:noFill/>
                          </a:ln>
                          <a:solidFill>
                            <a:srgbClr val="FF9900"/>
                          </a:solidFill>
                          <a:effectLst/>
                          <a:latin typeface="Arial" charset="0"/>
                          <a:cs typeface="Arial" charset="0"/>
                        </a:rPr>
                        <a:t> </a:t>
                      </a:r>
                      <a:r>
                        <a:rPr kumimoji="0" lang="ar-SA" sz="2800" b="0" i="0" u="none" strike="noStrike" cap="none" normalizeH="0" baseline="0" dirty="0">
                          <a:ln>
                            <a:noFill/>
                          </a:ln>
                          <a:solidFill>
                            <a:srgbClr val="FF9900"/>
                          </a:solidFill>
                          <a:effectLst/>
                          <a:latin typeface="Arial" charset="0"/>
                          <a:cs typeface="Arial" charset="0"/>
                        </a:rPr>
                        <a:t> </a:t>
                      </a:r>
                      <a:endParaRPr kumimoji="0" lang="en-US" sz="2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transition/>
</p:sld>
</file>

<file path=ppt/slides/slide1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35961" name="Group 25"/>
          <p:cNvGraphicFramePr>
            <a:graphicFrameLocks noGrp="1"/>
          </p:cNvGraphicFramePr>
          <p:nvPr/>
        </p:nvGraphicFramePr>
        <p:xfrm>
          <a:off x="76200" y="171451"/>
          <a:ext cx="8991600" cy="4270248"/>
        </p:xfrm>
        <a:graphic>
          <a:graphicData uri="http://schemas.openxmlformats.org/drawingml/2006/table">
            <a:tbl>
              <a:tblPr/>
              <a:tblGrid>
                <a:gridCol w="58674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tblGrid>
              <a:tr h="1677924">
                <a:tc>
                  <a:txBody>
                    <a:bodyPr/>
                    <a:lstStyle/>
                    <a:p>
                      <a:r>
                        <a:rPr lang="fr-FR" sz="2400" b="0" i="0" u="none" strike="noStrike" kern="1200" baseline="0" dirty="0">
                          <a:solidFill>
                            <a:schemeClr val="tx1"/>
                          </a:solidFill>
                          <a:latin typeface="+mn-lt"/>
                          <a:ea typeface="+mn-ea"/>
                          <a:cs typeface="+mn-cs"/>
                        </a:rPr>
                        <a:t>Pour cela, vinrent à toi, ceux qui cherchent le Seigneur, ô prêtre, le</a:t>
                      </a:r>
                    </a:p>
                    <a:p>
                      <a:r>
                        <a:rPr lang="fr-FR" sz="2400" b="0" i="0" u="none" strike="noStrike" kern="1200" baseline="0" dirty="0">
                          <a:solidFill>
                            <a:schemeClr val="tx1"/>
                          </a:solidFill>
                          <a:latin typeface="+mn-lt"/>
                          <a:ea typeface="+mn-ea"/>
                          <a:cs typeface="+mn-cs"/>
                        </a:rPr>
                        <a:t>berger du troupeau du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هذا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أتى اليك طالبو الرب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الكاهن </a:t>
                      </a:r>
                      <a:r>
                        <a:rPr kumimoji="0" lang="ar-SA" sz="2400" b="0" i="0" u="none" strike="noStrike" cap="none" normalizeH="0" baseline="0" dirty="0" err="1">
                          <a:ln>
                            <a:noFill/>
                          </a:ln>
                          <a:solidFill>
                            <a:schemeClr val="tx1"/>
                          </a:solidFill>
                          <a:effectLst/>
                          <a:latin typeface="Arial" charset="0"/>
                          <a:cs typeface="Arial" charset="0"/>
                        </a:rPr>
                        <a:t>الراعى</a:t>
                      </a:r>
                      <a:r>
                        <a:rPr kumimoji="0" lang="ar-SA" sz="2400" b="0" i="0" u="none" strike="noStrike" cap="none" normalizeH="0" baseline="0" dirty="0">
                          <a:ln>
                            <a:noFill/>
                          </a:ln>
                          <a:solidFill>
                            <a:schemeClr val="tx1"/>
                          </a:solidFill>
                          <a:effectLst/>
                          <a:latin typeface="Arial" charset="0"/>
                          <a:cs typeface="Arial" charset="0"/>
                        </a:rPr>
                        <a:t> قطيع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harok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etkw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piou</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m~mane~cwou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19426157"/>
      </p:ext>
    </p:extLst>
  </p:cSld>
  <p:clrMapOvr>
    <a:masterClrMapping/>
  </p:clrMapOvr>
  <p:transition/>
</p:sld>
</file>

<file path=ppt/slides/slide1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38004" name="Group 20"/>
          <p:cNvGraphicFramePr>
            <a:graphicFrameLocks noGrp="1"/>
          </p:cNvGraphicFramePr>
          <p:nvPr/>
        </p:nvGraphicFramePr>
        <p:xfrm>
          <a:off x="76200" y="171450"/>
          <a:ext cx="8991600" cy="4135374"/>
        </p:xfrm>
        <a:graphic>
          <a:graphicData uri="http://schemas.openxmlformats.org/drawingml/2006/table">
            <a:tbl>
              <a:tblPr/>
              <a:tblGrid>
                <a:gridCol w="58674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Tu leur enseignas le monachisme, selon le rite des anges, et tu les élevas</a:t>
                      </a:r>
                    </a:p>
                    <a:p>
                      <a:r>
                        <a:rPr lang="fr-FR" sz="2400" b="0" i="0" u="none" strike="noStrike" kern="1200" baseline="0" dirty="0">
                          <a:solidFill>
                            <a:schemeClr val="tx1"/>
                          </a:solidFill>
                          <a:latin typeface="+mn-lt"/>
                          <a:ea typeface="+mn-ea"/>
                          <a:cs typeface="+mn-cs"/>
                        </a:rPr>
                        <a:t>comme sacrifice, agréable à</a:t>
                      </a:r>
                    </a:p>
                    <a:p>
                      <a:r>
                        <a:rPr lang="fr-FR" sz="2400" b="0" i="0" u="none" strike="noStrike" kern="1200" baseline="0" dirty="0">
                          <a:solidFill>
                            <a:schemeClr val="tx1"/>
                          </a:solidFill>
                          <a:latin typeface="+mn-lt"/>
                          <a:ea typeface="+mn-ea"/>
                          <a:cs typeface="+mn-cs"/>
                        </a:rPr>
                        <a:t>Dieu le Père.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وعلمتهم الرهبنة كطقس الملائكة. وأصعدتهم ذبيحة مقبولة أمام الله الآب.</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c~bw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metmona,oc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t~taxic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n~niaggeloc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e~p~swi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n~ouyucia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ecs</a:t>
                      </a:r>
                      <a:r>
                        <a:rPr kumimoji="0" lang="en-US" sz="3600" b="0" i="0" u="none" strike="noStrike" cap="none" normalizeH="0" baseline="0" dirty="0">
                          <a:ln>
                            <a:noFill/>
                          </a:ln>
                          <a:solidFill>
                            <a:srgbClr val="FFFF00"/>
                          </a:solidFill>
                          <a:effectLst/>
                          <a:latin typeface="Coptic1" pitchFamily="2" charset="0"/>
                          <a:cs typeface="Arial" charset="0"/>
                        </a:rPr>
                        <a:t>/p:</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nahren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05480528"/>
      </p:ext>
    </p:extLst>
  </p:cSld>
  <p:clrMapOvr>
    <a:masterClrMapping/>
  </p:clrMapOvr>
  <p:transition/>
</p:sld>
</file>

<file path=ppt/slides/slide1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0059" name="Group 27"/>
          <p:cNvGraphicFramePr>
            <a:graphicFrameLocks noGrp="1"/>
          </p:cNvGraphicFramePr>
          <p:nvPr/>
        </p:nvGraphicFramePr>
        <p:xfrm>
          <a:off x="76200" y="171451"/>
          <a:ext cx="8991600" cy="417347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581150">
                <a:tc>
                  <a:txBody>
                    <a:bodyPr/>
                    <a:lstStyle/>
                    <a:p>
                      <a:r>
                        <a:rPr lang="fr-FR" sz="2400" b="0" i="0" u="none" strike="noStrike" kern="1200" baseline="0" dirty="0">
                          <a:solidFill>
                            <a:schemeClr val="tx1"/>
                          </a:solidFill>
                          <a:latin typeface="+mn-lt"/>
                          <a:ea typeface="+mn-ea"/>
                          <a:cs typeface="+mn-cs"/>
                        </a:rPr>
                        <a:t>Tu reçus des honneurs, et des couronnes de la part du Roi le Christ, et tu te réjouis avec tous les saints</a:t>
                      </a:r>
                    </a:p>
                    <a:p>
                      <a:r>
                        <a:rPr lang="fr-FR" sz="2400" b="0" i="0" u="none" strike="noStrike" kern="1200" baseline="0" dirty="0">
                          <a:solidFill>
                            <a:schemeClr val="tx1"/>
                          </a:solidFill>
                          <a:latin typeface="+mn-lt"/>
                          <a:ea typeface="+mn-ea"/>
                          <a:cs typeface="+mn-cs"/>
                        </a:rPr>
                        <a:t>dans Son Royaume.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ونلت كرامات وأكاليل</a:t>
                      </a: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من قبل الملك المسيح</a:t>
                      </a: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وفرحت مع جميع القديسين</a:t>
                      </a: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ملكوته</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han,~lom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tefmetouro</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73951344"/>
      </p:ext>
    </p:extLst>
  </p:cSld>
  <p:clrMapOvr>
    <a:masterClrMapping/>
  </p:clrMapOvr>
  <p:transition/>
</p:sld>
</file>

<file path=ppt/slides/slide1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2104" name="Group 24"/>
          <p:cNvGraphicFramePr>
            <a:graphicFrameLocks noGrp="1"/>
          </p:cNvGraphicFramePr>
          <p:nvPr/>
        </p:nvGraphicFramePr>
        <p:xfrm>
          <a:off x="76200" y="171451"/>
          <a:ext cx="8991600" cy="4270248"/>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677924">
                <a:tc>
                  <a:txBody>
                    <a:bodyPr/>
                    <a:lstStyle/>
                    <a:p>
                      <a:r>
                        <a:rPr lang="fr-FR" sz="2400" b="0" i="0" u="none" strike="noStrike" kern="1200" baseline="0" dirty="0">
                          <a:solidFill>
                            <a:schemeClr val="tx1"/>
                          </a:solidFill>
                          <a:latin typeface="+mn-lt"/>
                          <a:ea typeface="+mn-ea"/>
                          <a:cs typeface="+mn-cs"/>
                        </a:rPr>
                        <a:t>Implore le Seigneur pour nous, notre père chaste et pur,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Jean </a:t>
                      </a:r>
                      <a:r>
                        <a:rPr lang="fr-FR" sz="2400" b="0" i="0" u="none" strike="noStrike" kern="1200" baseline="0" dirty="0" err="1">
                          <a:solidFill>
                            <a:schemeClr val="tx1"/>
                          </a:solidFill>
                          <a:latin typeface="+mn-lt"/>
                          <a:ea typeface="+mn-ea"/>
                          <a:cs typeface="+mn-cs"/>
                        </a:rPr>
                        <a:t>Kamé</a:t>
                      </a:r>
                      <a:r>
                        <a:rPr lang="fr-FR" sz="2400" b="0" i="0" u="none" strike="noStrike" kern="1200" baseline="0" dirty="0">
                          <a:solidFill>
                            <a:schemeClr val="tx1"/>
                          </a:solidFill>
                          <a:latin typeface="+mn-lt"/>
                          <a:ea typeface="+mn-ea"/>
                          <a:cs typeface="+mn-cs"/>
                        </a:rPr>
                        <a:t>, pour qu’Il nous pardonne nos</a:t>
                      </a:r>
                    </a:p>
                    <a:p>
                      <a:r>
                        <a:rPr lang="fr-FR" sz="2400" b="0" i="0" u="none" strike="noStrike" kern="1200" baseline="0" dirty="0">
                          <a:solidFill>
                            <a:schemeClr val="tx1"/>
                          </a:solidFill>
                          <a:latin typeface="+mn-lt"/>
                          <a:ea typeface="+mn-ea"/>
                          <a:cs typeface="+mn-cs"/>
                        </a:rPr>
                        <a:t>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البتول الطاهر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أبونا أنبا يؤانس </a:t>
                      </a:r>
                      <a:r>
                        <a:rPr kumimoji="0" lang="ar-SA" sz="2400" b="0" i="0" u="none" strike="noStrike" cap="none" normalizeH="0" baseline="0" dirty="0" err="1">
                          <a:ln>
                            <a:noFill/>
                          </a:ln>
                          <a:solidFill>
                            <a:schemeClr val="tx1"/>
                          </a:solidFill>
                          <a:effectLst/>
                          <a:latin typeface="Arial" charset="0"/>
                          <a:cs typeface="Arial" charset="0"/>
                        </a:rPr>
                        <a:t>كاما</a:t>
                      </a:r>
                      <a:r>
                        <a:rPr kumimoji="0" lang="ar-SA" sz="2400" b="0" i="0" u="none" strike="noStrike" cap="none" normalizeH="0" baseline="0" dirty="0">
                          <a:ln>
                            <a:noFill/>
                          </a:ln>
                          <a:solidFill>
                            <a:schemeClr val="tx1"/>
                          </a:solidFill>
                          <a:effectLst/>
                          <a:latin typeface="Arial" charset="0"/>
                          <a:cs typeface="Arial" charset="0"/>
                        </a:rPr>
                        <a:t>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piparyenoc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ettoub</a:t>
                      </a:r>
                      <a:r>
                        <a:rPr kumimoji="0" lang="en-US" sz="3600" b="0" i="0" u="none" strike="noStrike" cap="none" normalizeH="0" baseline="0" dirty="0">
                          <a:ln>
                            <a:noFill/>
                          </a:ln>
                          <a:solidFill>
                            <a:srgbClr val="FFFF00"/>
                          </a:solidFill>
                          <a:effectLst/>
                          <a:latin typeface="Coptic1" pitchFamily="2" charset="0"/>
                          <a:cs typeface="Arial" charset="0"/>
                        </a:rPr>
                        <a:t>/out: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ame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B597A0E1-7648-488C-9A31-B1B32D1E740F}"/>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17029DB1-648D-45D8-9D38-3FAE6E8D830C}"/>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826844302"/>
      </p:ext>
    </p:extLst>
  </p:cSld>
  <p:clrMapOvr>
    <a:masterClrMapping/>
  </p:clrMapOvr>
  <p:transition/>
</p:sld>
</file>

<file path=ppt/slides/slide1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4171" name="Group 43"/>
          <p:cNvGraphicFramePr>
            <a:graphicFrameLocks noGrp="1"/>
          </p:cNvGraphicFramePr>
          <p:nvPr>
            <p:extLst>
              <p:ext uri="{D42A27DB-BD31-4B8C-83A1-F6EECF244321}">
                <p14:modId xmlns:p14="http://schemas.microsoft.com/office/powerpoint/2010/main" val="3456701746"/>
              </p:ext>
            </p:extLst>
          </p:nvPr>
        </p:nvGraphicFramePr>
        <p:xfrm>
          <a:off x="76200" y="514350"/>
          <a:ext cx="8991600" cy="4160520"/>
        </p:xfrm>
        <a:graphic>
          <a:graphicData uri="http://schemas.openxmlformats.org/drawingml/2006/table">
            <a:tbl>
              <a:tblPr/>
              <a:tblGrid>
                <a:gridCol w="50292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Car tu es vraiment digne,</a:t>
                      </a:r>
                    </a:p>
                    <a:p>
                      <a:r>
                        <a:rPr lang="fr-FR" sz="2400" b="0" i="0" u="none" strike="noStrike" kern="1200" baseline="0" dirty="0">
                          <a:solidFill>
                            <a:schemeClr val="tx1"/>
                          </a:solidFill>
                          <a:latin typeface="+mn-lt"/>
                          <a:ea typeface="+mn-ea"/>
                          <a:cs typeface="+mn-cs"/>
                        </a:rPr>
                        <a:t>toi que les anges ont porté</a:t>
                      </a:r>
                    </a:p>
                    <a:p>
                      <a:r>
                        <a:rPr lang="fr-FR" sz="2400" b="0" i="0" u="none" strike="noStrike" kern="1200" baseline="0" dirty="0">
                          <a:solidFill>
                            <a:schemeClr val="tx1"/>
                          </a:solidFill>
                          <a:latin typeface="+mn-lt"/>
                          <a:ea typeface="+mn-ea"/>
                          <a:cs typeface="+mn-cs"/>
                        </a:rPr>
                        <a:t>dans la Jérusalem céleste, ô</a:t>
                      </a:r>
                    </a:p>
                    <a:p>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Téji</a:t>
                      </a:r>
                      <a:r>
                        <a:rPr lang="fr-FR" sz="2400" b="0" i="0" u="none" strike="noStrike" kern="1200" baseline="0" dirty="0">
                          <a:solidFill>
                            <a:schemeClr val="tx1"/>
                          </a:solidFill>
                          <a:latin typeface="+mn-lt"/>
                          <a:ea typeface="+mn-ea"/>
                          <a:cs typeface="+mn-cs"/>
                        </a:rPr>
                        <a:t>, contemplateur</a:t>
                      </a:r>
                    </a:p>
                    <a:p>
                      <a:r>
                        <a:rPr lang="fr-FR" sz="2400" b="0" i="0" u="none" strike="noStrike" kern="1200" baseline="0" dirty="0">
                          <a:solidFill>
                            <a:schemeClr val="tx1"/>
                          </a:solidFill>
                          <a:latin typeface="+mn-lt"/>
                          <a:ea typeface="+mn-ea"/>
                          <a:cs typeface="+mn-cs"/>
                        </a:rPr>
                        <a:t>de Dieu.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لأنك مستحق بالحقيقة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يامن حملتك الملائكة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داخل أورشليم السمائية.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ياأنبا</a:t>
                      </a:r>
                      <a:r>
                        <a:rPr kumimoji="0" lang="ar-SA" sz="2400" b="0" i="0" u="none" strike="noStrike" cap="none" normalizeH="0" baseline="0" dirty="0">
                          <a:ln>
                            <a:noFill/>
                          </a:ln>
                          <a:solidFill>
                            <a:schemeClr val="tx1"/>
                          </a:solidFill>
                          <a:effectLst/>
                          <a:latin typeface="Arial" charset="0"/>
                          <a:cs typeface="Arial" charset="0"/>
                        </a:rPr>
                        <a:t> فريج ناظر الاله.</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Akemp~sa</a:t>
                      </a:r>
                      <a:r>
                        <a:rPr kumimoji="0" lang="en-US" sz="3600" b="0" i="0" u="none" strike="noStrike" cap="none" normalizeH="0" baseline="0" dirty="0">
                          <a:ln>
                            <a:noFill/>
                          </a:ln>
                          <a:solidFill>
                            <a:srgbClr val="FFFF00"/>
                          </a:solidFill>
                          <a:effectLst/>
                          <a:latin typeface="Coptic1" pitchFamily="2" charset="0"/>
                          <a:cs typeface="Arial" charset="0"/>
                        </a:rPr>
                        <a:t> gar al/</a:t>
                      </a:r>
                      <a:r>
                        <a:rPr kumimoji="0" lang="en-US" sz="3600" b="0" i="0" u="none" strike="noStrike" cap="none" normalizeH="0" baseline="0" dirty="0" err="1">
                          <a:ln>
                            <a:noFill/>
                          </a:ln>
                          <a:solidFill>
                            <a:srgbClr val="FFFF00"/>
                          </a:solidFill>
                          <a:effectLst/>
                          <a:latin typeface="Coptic1" pitchFamily="2" charset="0"/>
                          <a:cs typeface="Arial" charset="0"/>
                        </a:rPr>
                        <a:t>ywc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etauw~li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niaggeloc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e~Ieroucal</a:t>
                      </a:r>
                      <a:r>
                        <a:rPr kumimoji="0" lang="en-US" sz="3600" b="0" i="0" u="none" strike="noStrike" cap="none" normalizeH="0" baseline="0" dirty="0">
                          <a:ln>
                            <a:noFill/>
                          </a:ln>
                          <a:solidFill>
                            <a:srgbClr val="FFFF00"/>
                          </a:solidFill>
                          <a:effectLst/>
                          <a:latin typeface="Coptic1" pitchFamily="2" charset="0"/>
                          <a:cs typeface="Arial" charset="0"/>
                        </a:rPr>
                        <a:t>/m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yeo~vanioc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744172" name="Group 44"/>
          <p:cNvGraphicFramePr>
            <a:graphicFrameLocks noGrp="1"/>
          </p:cNvGraphicFramePr>
          <p:nvPr/>
        </p:nvGraphicFramePr>
        <p:xfrm>
          <a:off x="1066800" y="0"/>
          <a:ext cx="7010400" cy="434340"/>
        </p:xfrm>
        <a:graphic>
          <a:graphicData uri="http://schemas.openxmlformats.org/drawingml/2006/table">
            <a:tbl>
              <a:tblPr>
                <a:tableStyleId>{2D5ABB26-0587-4C30-8999-92F81FD0307C}</a:tableStyleId>
              </a:tblPr>
              <a:tblGrid>
                <a:gridCol w="7010400">
                  <a:extLst>
                    <a:ext uri="{9D8B030D-6E8A-4147-A177-3AD203B41FA5}">
                      <a16:colId xmlns:a16="http://schemas.microsoft.com/office/drawing/2014/main" val="20000"/>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700" u="none" strike="noStrike" cap="none" normalizeH="0" baseline="0" dirty="0" err="1">
                          <a:ln>
                            <a:noFill/>
                          </a:ln>
                          <a:effectLst/>
                        </a:rPr>
                        <a:t>Doxologie</a:t>
                      </a:r>
                      <a:r>
                        <a:rPr kumimoji="0" lang="en-US" sz="1700" u="none" strike="noStrike" cap="none" normalizeH="0" baseline="0" dirty="0">
                          <a:ln>
                            <a:noFill/>
                          </a:ln>
                          <a:effectLst/>
                        </a:rPr>
                        <a:t> pour saint </a:t>
                      </a:r>
                      <a:r>
                        <a:rPr kumimoji="0" lang="en-US" sz="1700" u="none" strike="noStrike" cap="none" normalizeH="0" baseline="0" dirty="0" err="1">
                          <a:ln>
                            <a:noFill/>
                          </a:ln>
                          <a:effectLst/>
                        </a:rPr>
                        <a:t>Téji</a:t>
                      </a:r>
                      <a:r>
                        <a:rPr kumimoji="0" lang="en-US" sz="1700" u="none" strike="noStrike" cap="none" normalizeH="0" baseline="0" dirty="0">
                          <a:ln>
                            <a:noFill/>
                          </a:ln>
                          <a:effectLst/>
                        </a:rPr>
                        <a:t> - </a:t>
                      </a: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القديس</a:t>
                      </a:r>
                      <a:r>
                        <a:rPr kumimoji="0" lang="ar-EG" sz="1800" u="none" strike="noStrike" cap="none" normalizeH="0" baseline="0" dirty="0">
                          <a:ln>
                            <a:noFill/>
                          </a:ln>
                          <a:effectLst/>
                        </a:rPr>
                        <a:t> </a:t>
                      </a:r>
                      <a:r>
                        <a:rPr kumimoji="0" lang="ar-SA" sz="1800" u="none" strike="noStrike" cap="none" normalizeH="0" baseline="0" dirty="0" err="1">
                          <a:ln>
                            <a:noFill/>
                          </a:ln>
                          <a:effectLst/>
                        </a:rPr>
                        <a:t>اأنبا</a:t>
                      </a:r>
                      <a:r>
                        <a:rPr kumimoji="0" lang="ar-SA" sz="1800" u="none" strike="noStrike" cap="none" normalizeH="0" baseline="0" dirty="0">
                          <a:ln>
                            <a:noFill/>
                          </a:ln>
                          <a:effectLst/>
                        </a:rPr>
                        <a:t> فريج </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texte, livre&#10;&#10;Description générée automatiquement">
            <a:extLst>
              <a:ext uri="{FF2B5EF4-FFF2-40B4-BE49-F238E27FC236}">
                <a16:creationId xmlns:a16="http://schemas.microsoft.com/office/drawing/2014/main" id="{6909F6C9-C944-40CC-A204-1E3AC293FD7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11830" y="3486800"/>
            <a:ext cx="1232170" cy="1656699"/>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8116AF4C-5BEE-4D51-837E-E62F780EF07D}"/>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38549199"/>
      </p:ext>
    </p:extLst>
  </p:cSld>
  <p:clrMapOvr>
    <a:masterClrMapping/>
  </p:clrMapOvr>
  <p:transition/>
</p:sld>
</file>

<file path=ppt/slides/slide1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6201" name="Group 25"/>
          <p:cNvGraphicFramePr>
            <a:graphicFrameLocks noGrp="1"/>
          </p:cNvGraphicFramePr>
          <p:nvPr/>
        </p:nvGraphicFramePr>
        <p:xfrm>
          <a:off x="76200" y="17145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77924">
                <a:tc>
                  <a:txBody>
                    <a:bodyPr/>
                    <a:lstStyle/>
                    <a:p>
                      <a:r>
                        <a:rPr lang="fr-FR" sz="2400" b="0" i="0" u="none" strike="noStrike" kern="1200" baseline="0" dirty="0">
                          <a:solidFill>
                            <a:schemeClr val="tx1"/>
                          </a:solidFill>
                          <a:latin typeface="+mn-lt"/>
                          <a:ea typeface="+mn-ea"/>
                          <a:cs typeface="+mn-cs"/>
                        </a:rPr>
                        <a:t>A cause de tes</a:t>
                      </a:r>
                    </a:p>
                    <a:p>
                      <a:r>
                        <a:rPr lang="fr-FR" sz="2400" b="0" i="0" u="none" strike="noStrike" kern="1200" baseline="0" dirty="0">
                          <a:solidFill>
                            <a:schemeClr val="tx1"/>
                          </a:solidFill>
                          <a:latin typeface="+mn-lt"/>
                          <a:ea typeface="+mn-ea"/>
                          <a:cs typeface="+mn-cs"/>
                        </a:rPr>
                        <a:t>nombreuses afflictions que</a:t>
                      </a:r>
                    </a:p>
                    <a:p>
                      <a:r>
                        <a:rPr lang="fr-FR" sz="2400" b="0" i="0" u="none" strike="noStrike" kern="1200" baseline="0" dirty="0">
                          <a:solidFill>
                            <a:schemeClr val="tx1"/>
                          </a:solidFill>
                          <a:latin typeface="+mn-lt"/>
                          <a:ea typeface="+mn-ea"/>
                          <a:cs typeface="+mn-cs"/>
                        </a:rPr>
                        <a:t>tu as endurées dans ton</a:t>
                      </a:r>
                    </a:p>
                    <a:p>
                      <a:r>
                        <a:rPr lang="fr-FR" sz="2400" b="0" i="0" u="none" strike="noStrike" kern="1200" baseline="0" dirty="0">
                          <a:solidFill>
                            <a:schemeClr val="tx1"/>
                          </a:solidFill>
                          <a:latin typeface="+mn-lt"/>
                          <a:ea typeface="+mn-ea"/>
                          <a:cs typeface="+mn-cs"/>
                        </a:rPr>
                        <a:t>corps, ton âme devint un</a:t>
                      </a:r>
                    </a:p>
                    <a:p>
                      <a:r>
                        <a:rPr lang="fr-FR" sz="2400" b="0" i="0" u="none" strike="noStrike" kern="1200" baseline="0" dirty="0">
                          <a:solidFill>
                            <a:schemeClr val="tx1"/>
                          </a:solidFill>
                          <a:latin typeface="+mn-lt"/>
                          <a:ea typeface="+mn-ea"/>
                          <a:cs typeface="+mn-cs"/>
                        </a:rPr>
                        <a:t>temple au Saint-Esprit.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لأجل كثرة أتعابك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قاسيتها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جسدك حتى صارت نفسك</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هيكلا للروح القدس.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n~teniqici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etaki~ri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pekcwma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san~tecswpi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tek'u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n~ouervei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07375919"/>
      </p:ext>
    </p:extLst>
  </p:cSld>
  <p:clrMapOvr>
    <a:masterClrMapping/>
  </p:clrMapOvr>
  <p:transition/>
</p:sld>
</file>

<file path=ppt/slides/slide1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8254" name="Group 30"/>
          <p:cNvGraphicFramePr>
            <a:graphicFrameLocks noGrp="1"/>
          </p:cNvGraphicFramePr>
          <p:nvPr/>
        </p:nvGraphicFramePr>
        <p:xfrm>
          <a:off x="76200" y="171450"/>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Ton pur nom atteignit les</a:t>
                      </a:r>
                    </a:p>
                    <a:p>
                      <a:r>
                        <a:rPr lang="fr-FR" sz="2400" b="0" i="0" u="none" strike="noStrike" kern="1200" baseline="0" dirty="0">
                          <a:solidFill>
                            <a:schemeClr val="tx1"/>
                          </a:solidFill>
                          <a:latin typeface="+mn-lt"/>
                          <a:ea typeface="+mn-ea"/>
                          <a:cs typeface="+mn-cs"/>
                        </a:rPr>
                        <a:t>frontières de l’Egypte, à</a:t>
                      </a:r>
                    </a:p>
                    <a:p>
                      <a:r>
                        <a:rPr lang="fr-FR" sz="2400" b="0" i="0" u="none" strike="noStrike" kern="1200" baseline="0" dirty="0">
                          <a:solidFill>
                            <a:schemeClr val="tx1"/>
                          </a:solidFill>
                          <a:latin typeface="+mn-lt"/>
                          <a:ea typeface="+mn-ea"/>
                          <a:cs typeface="+mn-cs"/>
                        </a:rPr>
                        <a:t>cause des signes et des</a:t>
                      </a:r>
                    </a:p>
                    <a:p>
                      <a:r>
                        <a:rPr lang="fr-FR" sz="2400" b="0" i="0" u="none" strike="noStrike" kern="1200" baseline="0" dirty="0">
                          <a:solidFill>
                            <a:schemeClr val="tx1"/>
                          </a:solidFill>
                          <a:latin typeface="+mn-lt"/>
                          <a:ea typeface="+mn-ea"/>
                          <a:cs typeface="+mn-cs"/>
                        </a:rPr>
                        <a:t>merveilles que Dieu a</a:t>
                      </a:r>
                    </a:p>
                    <a:p>
                      <a:r>
                        <a:rPr lang="fr-FR" sz="2400" b="0" i="0" u="none" strike="noStrike" kern="1200" baseline="0" dirty="0">
                          <a:solidFill>
                            <a:schemeClr val="tx1"/>
                          </a:solidFill>
                          <a:latin typeface="+mn-lt"/>
                          <a:ea typeface="+mn-ea"/>
                          <a:cs typeface="+mn-cs"/>
                        </a:rPr>
                        <a:t>accompli par toi.</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ذاع اسمك الطاهر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حدود اقليم مصر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الآيات والعجائب </a:t>
                      </a: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أجراها الله على يديك.</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Cwr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niyws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ni,wra</a:t>
                      </a:r>
                      <a:r>
                        <a:rPr kumimoji="0" lang="en-US" sz="3600" b="0" i="0" u="none" strike="noStrike" cap="none" normalizeH="0" baseline="0" dirty="0">
                          <a:ln>
                            <a:noFill/>
                          </a:ln>
                          <a:solidFill>
                            <a:srgbClr val="FFFF00"/>
                          </a:solidFill>
                          <a:effectLst/>
                          <a:latin typeface="Coptic1" pitchFamily="2" charset="0"/>
                          <a:cs typeface="Arial" charset="0"/>
                        </a:rPr>
                        <a:t> n~,/mi: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aitou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hitotk</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livre&#10;&#10;Description générée automatiquement">
            <a:extLst>
              <a:ext uri="{FF2B5EF4-FFF2-40B4-BE49-F238E27FC236}">
                <a16:creationId xmlns:a16="http://schemas.microsoft.com/office/drawing/2014/main" id="{8DFF5BA6-77EF-4A2F-A5EA-A694E64B5B4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36732" y="3251374"/>
            <a:ext cx="1407268" cy="1892125"/>
          </a:xfrm>
          <a:prstGeom prst="rect">
            <a:avLst/>
          </a:prstGeom>
        </p:spPr>
      </p:pic>
    </p:spTree>
    <p:extLst>
      <p:ext uri="{BB962C8B-B14F-4D97-AF65-F5344CB8AC3E}">
        <p14:creationId xmlns:p14="http://schemas.microsoft.com/office/powerpoint/2010/main" val="3300695113"/>
      </p:ext>
    </p:extLst>
  </p:cSld>
  <p:clrMapOvr>
    <a:masterClrMapping/>
  </p:clrMapOvr>
  <p:transition/>
</p:sld>
</file>

<file path=ppt/slides/slide1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50300" name="Group 28"/>
          <p:cNvGraphicFramePr>
            <a:graphicFrameLocks noGrp="1"/>
          </p:cNvGraphicFramePr>
          <p:nvPr/>
        </p:nvGraphicFramePr>
        <p:xfrm>
          <a:off x="76200" y="17145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Les traces de tes saints</a:t>
                      </a:r>
                    </a:p>
                    <a:p>
                      <a:r>
                        <a:rPr lang="fr-FR" sz="2400" b="0" i="0" u="none" strike="noStrike" kern="1200" baseline="0" dirty="0">
                          <a:solidFill>
                            <a:schemeClr val="tx1"/>
                          </a:solidFill>
                          <a:latin typeface="+mn-lt"/>
                          <a:ea typeface="+mn-ea"/>
                          <a:cs typeface="+mn-cs"/>
                        </a:rPr>
                        <a:t>pieds, nous témoignent les</a:t>
                      </a:r>
                    </a:p>
                    <a:p>
                      <a:r>
                        <a:rPr lang="fr-FR" sz="2400" b="0" i="0" u="none" strike="noStrike" kern="1200" baseline="0" dirty="0">
                          <a:solidFill>
                            <a:schemeClr val="tx1"/>
                          </a:solidFill>
                          <a:latin typeface="+mn-lt"/>
                          <a:ea typeface="+mn-ea"/>
                          <a:cs typeface="+mn-cs"/>
                        </a:rPr>
                        <a:t>merveilles que tu</a:t>
                      </a:r>
                    </a:p>
                    <a:p>
                      <a:r>
                        <a:rPr lang="fr-FR" sz="2400" b="0" i="0" u="none" strike="noStrike" kern="1200" baseline="0" dirty="0">
                          <a:solidFill>
                            <a:schemeClr val="tx1"/>
                          </a:solidFill>
                          <a:latin typeface="+mn-lt"/>
                          <a:ea typeface="+mn-ea"/>
                          <a:cs typeface="+mn-cs"/>
                        </a:rPr>
                        <a:t>accomplis en Egypte, par</a:t>
                      </a:r>
                    </a:p>
                    <a:p>
                      <a:r>
                        <a:rPr lang="fr-FR" sz="2400" b="0" i="0" u="none" strike="noStrike" kern="1200" baseline="0" dirty="0">
                          <a:solidFill>
                            <a:schemeClr val="tx1"/>
                          </a:solidFill>
                          <a:latin typeface="+mn-lt"/>
                          <a:ea typeface="+mn-ea"/>
                          <a:cs typeface="+mn-cs"/>
                        </a:rPr>
                        <a:t>la puissance du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خطوات قدميك المقدسة تشهد لنا بعجائبك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أجريتها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اقليم مصر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بقوة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Tatci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alauj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ecmeyre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etaki~ri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t~,wra</a:t>
                      </a:r>
                      <a:r>
                        <a:rPr kumimoji="0" lang="en-US" sz="3600" b="0" i="0" u="none" strike="noStrike" cap="none" normalizeH="0" baseline="0" dirty="0">
                          <a:ln>
                            <a:noFill/>
                          </a:ln>
                          <a:solidFill>
                            <a:srgbClr val="FFFF00"/>
                          </a:solidFill>
                          <a:effectLst/>
                          <a:latin typeface="Coptic1" pitchFamily="2" charset="0"/>
                          <a:cs typeface="Arial" charset="0"/>
                        </a:rPr>
                        <a:t> n~,/mi: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03477202"/>
      </p:ext>
    </p:extLst>
  </p:cSld>
  <p:clrMapOvr>
    <a:masterClrMapping/>
  </p:clrMapOvr>
  <p:transition/>
</p:sld>
</file>

<file path=ppt/slides/slide1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52345" name="Group 25"/>
          <p:cNvGraphicFramePr>
            <a:graphicFrameLocks noGrp="1"/>
          </p:cNvGraphicFramePr>
          <p:nvPr/>
        </p:nvGraphicFramePr>
        <p:xfrm>
          <a:off x="76200" y="171451"/>
          <a:ext cx="8991600" cy="4197096"/>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Car la lumière de ton</a:t>
                      </a:r>
                    </a:p>
                    <a:p>
                      <a:r>
                        <a:rPr lang="fr-FR" sz="2400" b="0" i="0" u="none" strike="noStrike" kern="1200" baseline="0" dirty="0">
                          <a:solidFill>
                            <a:schemeClr val="tx1"/>
                          </a:solidFill>
                          <a:latin typeface="+mn-lt"/>
                          <a:ea typeface="+mn-ea"/>
                          <a:cs typeface="+mn-cs"/>
                        </a:rPr>
                        <a:t>corps, éclaire nos corps, et</a:t>
                      </a:r>
                    </a:p>
                    <a:p>
                      <a:r>
                        <a:rPr lang="fr-FR" sz="2400" b="0" i="0" u="none" strike="noStrike" kern="1200" baseline="0" dirty="0">
                          <a:solidFill>
                            <a:schemeClr val="tx1"/>
                          </a:solidFill>
                          <a:latin typeface="+mn-lt"/>
                          <a:ea typeface="+mn-ea"/>
                          <a:cs typeface="+mn-cs"/>
                        </a:rPr>
                        <a:t>ta pure âme, implore pour</a:t>
                      </a:r>
                    </a:p>
                    <a:p>
                      <a:r>
                        <a:rPr lang="fr-FR" sz="2400" b="0" i="0" u="none" strike="noStrike" kern="1200" baseline="0" dirty="0">
                          <a:solidFill>
                            <a:schemeClr val="tx1"/>
                          </a:solidFill>
                          <a:latin typeface="+mn-lt"/>
                          <a:ea typeface="+mn-ea"/>
                          <a:cs typeface="+mn-cs"/>
                        </a:rPr>
                        <a:t>nos âmes.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 نور جسدك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يضىء</a:t>
                      </a:r>
                      <a:r>
                        <a:rPr kumimoji="0" lang="ar-SA" sz="2400" b="0" i="0" u="none" strike="noStrike" cap="none" normalizeH="0" baseline="0" dirty="0">
                          <a:ln>
                            <a:noFill/>
                          </a:ln>
                          <a:solidFill>
                            <a:schemeClr val="tx1"/>
                          </a:solidFill>
                          <a:effectLst/>
                          <a:latin typeface="Arial" charset="0"/>
                          <a:cs typeface="Arial" charset="0"/>
                        </a:rPr>
                        <a:t> أجسادنا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ونفسك الطاهرة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تطلب عن أنفسنا.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Ououwini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pekcwma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n~nencwma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tek'u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livre&#10;&#10;Description générée automatiquement">
            <a:extLst>
              <a:ext uri="{FF2B5EF4-FFF2-40B4-BE49-F238E27FC236}">
                <a16:creationId xmlns:a16="http://schemas.microsoft.com/office/drawing/2014/main" id="{C0E12788-87B4-40E9-A3F9-B1320AC2F9E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21814" y="3365770"/>
            <a:ext cx="1322186" cy="1777729"/>
          </a:xfrm>
          <a:prstGeom prst="rect">
            <a:avLst/>
          </a:prstGeom>
        </p:spPr>
      </p:pic>
    </p:spTree>
    <p:extLst>
      <p:ext uri="{BB962C8B-B14F-4D97-AF65-F5344CB8AC3E}">
        <p14:creationId xmlns:p14="http://schemas.microsoft.com/office/powerpoint/2010/main" val="2358330929"/>
      </p:ext>
    </p:extLst>
  </p:cSld>
  <p:clrMapOvr>
    <a:masterClrMapping/>
  </p:clrMapOvr>
  <p:transition/>
</p:sld>
</file>

<file path=ppt/slides/slide1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54390" name="Group 22"/>
          <p:cNvGraphicFramePr>
            <a:graphicFrameLocks noGrp="1"/>
          </p:cNvGraphicFramePr>
          <p:nvPr/>
        </p:nvGraphicFramePr>
        <p:xfrm>
          <a:off x="76200" y="171451"/>
          <a:ext cx="8991600" cy="4197096"/>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Ton histoire est merveilleuse, ton combat est grand, et ta gloire est</a:t>
                      </a:r>
                    </a:p>
                    <a:p>
                      <a:r>
                        <a:rPr lang="fr-FR" sz="2400" b="0" i="0" u="none" strike="noStrike" kern="1200" baseline="0" dirty="0">
                          <a:solidFill>
                            <a:schemeClr val="tx1"/>
                          </a:solidFill>
                          <a:latin typeface="+mn-lt"/>
                          <a:ea typeface="+mn-ea"/>
                          <a:cs typeface="+mn-cs"/>
                        </a:rPr>
                        <a:t>très élevée parmi les</a:t>
                      </a:r>
                    </a:p>
                    <a:p>
                      <a:r>
                        <a:rPr lang="fr-FR" sz="2400" b="0" i="0" u="none" strike="noStrike" kern="1200" baseline="0" dirty="0">
                          <a:solidFill>
                            <a:schemeClr val="tx1"/>
                          </a:solidFill>
                          <a:latin typeface="+mn-lt"/>
                          <a:ea typeface="+mn-ea"/>
                          <a:cs typeface="+mn-cs"/>
                        </a:rPr>
                        <a:t>ascètes.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سيرة حياتك عجيبة وجهادك عظيم ومجدك مرتفع جدا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وسط النساك.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Pekbioc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ous~v</a:t>
                      </a:r>
                      <a:r>
                        <a:rPr kumimoji="0" lang="en-US" sz="3600" b="0" i="0" u="none" strike="noStrike" cap="none" normalizeH="0" baseline="0" dirty="0">
                          <a:ln>
                            <a:noFill/>
                          </a:ln>
                          <a:solidFill>
                            <a:srgbClr val="FFFF00"/>
                          </a:solidFill>
                          <a:effectLst/>
                          <a:latin typeface="Coptic1" pitchFamily="2" charset="0"/>
                          <a:cs typeface="Arial" charset="0"/>
                        </a:rPr>
                        <a:t>/rite: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pekagwn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pepekw~ou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f~[</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emasw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n~niackut</a:t>
                      </a:r>
                      <a:r>
                        <a:rPr kumimoji="0" lang="en-US" sz="3600" b="0" i="0" u="none" strike="noStrike" cap="none" normalizeH="0" baseline="0" dirty="0">
                          <a:ln>
                            <a:noFill/>
                          </a:ln>
                          <a:solidFill>
                            <a:srgbClr val="FFFF00"/>
                          </a:solidFill>
                          <a:effectLst/>
                          <a:latin typeface="Coptic1" pitchFamily="2" charset="0"/>
                          <a:cs typeface="Arial" charset="0"/>
                        </a:rPr>
                        <a:t>/c.</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livre&#10;&#10;Description générée automatiquement">
            <a:extLst>
              <a:ext uri="{FF2B5EF4-FFF2-40B4-BE49-F238E27FC236}">
                <a16:creationId xmlns:a16="http://schemas.microsoft.com/office/drawing/2014/main" id="{FC36CCD0-CCF8-4C99-BEE5-F3856D73266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57822" y="3145277"/>
            <a:ext cx="1486178" cy="1998222"/>
          </a:xfrm>
          <a:prstGeom prst="rect">
            <a:avLst/>
          </a:prstGeom>
        </p:spPr>
      </p:pic>
    </p:spTree>
    <p:extLst>
      <p:ext uri="{BB962C8B-B14F-4D97-AF65-F5344CB8AC3E}">
        <p14:creationId xmlns:p14="http://schemas.microsoft.com/office/powerpoint/2010/main" val="371246473"/>
      </p:ext>
    </p:extLst>
  </p:cSld>
  <p:clrMapOvr>
    <a:masterClrMapping/>
  </p:clrMapOvr>
  <p:transition/>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03200" name="Group 96"/>
          <p:cNvGraphicFramePr>
            <a:graphicFrameLocks noGrp="1"/>
          </p:cNvGraphicFramePr>
          <p:nvPr>
            <p:ph/>
            <p:extLst>
              <p:ext uri="{D42A27DB-BD31-4B8C-83A1-F6EECF244321}">
                <p14:modId xmlns:p14="http://schemas.microsoft.com/office/powerpoint/2010/main" val="1433712189"/>
              </p:ext>
            </p:extLst>
          </p:nvPr>
        </p:nvGraphicFramePr>
        <p:xfrm>
          <a:off x="-1" y="144662"/>
          <a:ext cx="9143999" cy="3055620"/>
        </p:xfrm>
        <a:graphic>
          <a:graphicData uri="http://schemas.openxmlformats.org/drawingml/2006/table">
            <a:tbl>
              <a:tblPr/>
              <a:tblGrid>
                <a:gridCol w="5259422">
                  <a:extLst>
                    <a:ext uri="{9D8B030D-6E8A-4147-A177-3AD203B41FA5}">
                      <a16:colId xmlns:a16="http://schemas.microsoft.com/office/drawing/2014/main" val="20000"/>
                    </a:ext>
                  </a:extLst>
                </a:gridCol>
                <a:gridCol w="3884577">
                  <a:extLst>
                    <a:ext uri="{9D8B030D-6E8A-4147-A177-3AD203B41FA5}">
                      <a16:colId xmlns:a16="http://schemas.microsoft.com/office/drawing/2014/main" val="20001"/>
                    </a:ext>
                  </a:extLst>
                </a:gridCol>
              </a:tblGrid>
              <a:tr h="2263140">
                <a:tc>
                  <a:txBody>
                    <a:bodyPr/>
                    <a:lstStyle/>
                    <a:p>
                      <a:pPr marL="0" marR="0" indent="0" algn="just" defTabSz="914400" rtl="0" eaLnBrk="1" fontAlgn="auto" latinLnBrk="0" hangingPunct="1">
                        <a:lnSpc>
                          <a:spcPct val="100000"/>
                        </a:lnSpc>
                        <a:spcBef>
                          <a:spcPts val="0"/>
                        </a:spcBef>
                        <a:spcAft>
                          <a:spcPts val="0"/>
                        </a:spcAft>
                        <a:buClrTx/>
                        <a:buSzTx/>
                        <a:buFontTx/>
                        <a:buNone/>
                        <a:tabLst/>
                        <a:defRPr/>
                      </a:pPr>
                      <a:r>
                        <a:rPr kumimoji="0" lang="fr-FR" sz="2000" b="0" i="0" u="none" strike="noStrike" cap="none" normalizeH="0" baseline="0" dirty="0">
                          <a:ln>
                            <a:noFill/>
                          </a:ln>
                          <a:solidFill>
                            <a:schemeClr val="tx1"/>
                          </a:solidFill>
                          <a:effectLst/>
                          <a:latin typeface="Arial" charset="0"/>
                          <a:cs typeface="Arial" charset="0"/>
                        </a:rPr>
                        <a:t>3) </a:t>
                      </a:r>
                      <a:r>
                        <a:rPr lang="fr-FR" sz="2400" kern="1200" baseline="0" dirty="0">
                          <a:solidFill>
                            <a:schemeClr val="tx1"/>
                          </a:solidFill>
                          <a:latin typeface="+mn-lt"/>
                          <a:ea typeface="+mn-ea"/>
                          <a:cs typeface="+mn-cs"/>
                        </a:rPr>
                        <a:t>Ô Mère de Dieu, tu es la vraie vigne portant la grappe de la Vie, nous te demandons ô pleine de grâce avec les apôtres pour le Salut de nos âmes. Béni soit le Seigneur notre Dieu. Béni soit le Seigneur jour après jour. Il prépare notre chemin car il est le Dieu de notre Salut.</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٣</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يا والدة الإله أنت هي </a:t>
                      </a:r>
                      <a:r>
                        <a:rPr kumimoji="0" lang="ar-SA" sz="2800" b="0" i="0" u="none" strike="noStrike" cap="none" normalizeH="0" baseline="0" dirty="0" err="1">
                          <a:ln>
                            <a:noFill/>
                          </a:ln>
                          <a:solidFill>
                            <a:schemeClr val="tx1"/>
                          </a:solidFill>
                          <a:effectLst/>
                          <a:latin typeface="Arial" charset="0"/>
                          <a:cs typeface="Arial" charset="0"/>
                        </a:rPr>
                        <a:t>الكرمة</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الحقيقية</a:t>
                      </a:r>
                      <a:r>
                        <a:rPr kumimoji="0" lang="ar-SA" sz="2800" b="0" i="0" u="none" strike="noStrike" cap="none" normalizeH="0" baseline="0" dirty="0">
                          <a:ln>
                            <a:noFill/>
                          </a:ln>
                          <a:solidFill>
                            <a:schemeClr val="tx1"/>
                          </a:solidFill>
                          <a:effectLst/>
                          <a:latin typeface="Arial" charset="0"/>
                          <a:cs typeface="Arial" charset="0"/>
                        </a:rPr>
                        <a:t> الحاملة عنقود الحياة، نسألك أيتها المملوءة نعمة، مع الرسل، من أجل خلاص نفوسنا. مبارك الرب إلهنا. مبارك الرب يوما فيوما، يهيئ طريقنا لأنه إله خلاصنا </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103273" name="Group 169"/>
          <p:cNvGraphicFramePr>
            <a:graphicFrameLocks noGrp="1"/>
          </p:cNvGraphicFramePr>
          <p:nvPr>
            <p:extLst>
              <p:ext uri="{D42A27DB-BD31-4B8C-83A1-F6EECF244321}">
                <p14:modId xmlns:p14="http://schemas.microsoft.com/office/powerpoint/2010/main" val="3451438197"/>
              </p:ext>
            </p:extLst>
          </p:nvPr>
        </p:nvGraphicFramePr>
        <p:xfrm>
          <a:off x="0" y="3482281"/>
          <a:ext cx="9144000" cy="1207770"/>
        </p:xfrm>
        <a:graphic>
          <a:graphicData uri="http://schemas.openxmlformats.org/drawingml/2006/table">
            <a:tbl>
              <a:tblPr/>
              <a:tblGrid>
                <a:gridCol w="91440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4290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a:ln>
                            <a:noFill/>
                          </a:ln>
                          <a:solidFill>
                            <a:srgbClr val="FF9900"/>
                          </a:solidFill>
                          <a:effectLst/>
                          <a:latin typeface="Arial" charset="0"/>
                          <a:cs typeface="Arial" charset="0"/>
                        </a:rPr>
                        <a:t>الأن وكل أوان والى دهر الدهور 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56441" name="Group 25"/>
          <p:cNvGraphicFramePr>
            <a:graphicFrameLocks noGrp="1"/>
          </p:cNvGraphicFramePr>
          <p:nvPr/>
        </p:nvGraphicFramePr>
        <p:xfrm>
          <a:off x="76200" y="17145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Heureux es-tu en vérité,</a:t>
                      </a:r>
                    </a:p>
                    <a:p>
                      <a:r>
                        <a:rPr lang="fr-FR" sz="2400" b="0" i="0" u="none" strike="noStrike" kern="1200" baseline="0" dirty="0">
                          <a:solidFill>
                            <a:schemeClr val="tx1"/>
                          </a:solidFill>
                          <a:latin typeface="+mn-lt"/>
                          <a:ea typeface="+mn-ea"/>
                          <a:cs typeface="+mn-cs"/>
                        </a:rPr>
                        <a:t>notre saint père le juste</a:t>
                      </a:r>
                    </a:p>
                    <a:p>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Téji</a:t>
                      </a:r>
                      <a:r>
                        <a:rPr lang="fr-FR" sz="2400" b="0" i="0" u="none" strike="noStrike" kern="1200" baseline="0" dirty="0">
                          <a:solidFill>
                            <a:schemeClr val="tx1"/>
                          </a:solidFill>
                          <a:latin typeface="+mn-lt"/>
                          <a:ea typeface="+mn-ea"/>
                          <a:cs typeface="+mn-cs"/>
                        </a:rPr>
                        <a:t>, le contemplateur</a:t>
                      </a:r>
                    </a:p>
                    <a:p>
                      <a:r>
                        <a:rPr lang="fr-FR" sz="2400" b="0" i="0" u="none" strike="noStrike" kern="1200" baseline="0" dirty="0">
                          <a:solidFill>
                            <a:schemeClr val="tx1"/>
                          </a:solidFill>
                          <a:latin typeface="+mn-lt"/>
                          <a:ea typeface="+mn-ea"/>
                          <a:cs typeface="+mn-cs"/>
                        </a:rPr>
                        <a:t>de Dieu, le bien-aimé du</a:t>
                      </a:r>
                    </a:p>
                    <a:p>
                      <a:r>
                        <a:rPr lang="fr-FR" sz="2400" b="0" i="0" u="none" strike="noStrike" kern="1200" baseline="0" dirty="0">
                          <a:solidFill>
                            <a:schemeClr val="tx1"/>
                          </a:solidFill>
                          <a:latin typeface="+mn-lt"/>
                          <a:ea typeface="+mn-ea"/>
                          <a:cs typeface="+mn-cs"/>
                        </a:rPr>
                        <a:t>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طوباك بالحقيقة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ياأبانا</a:t>
                      </a:r>
                      <a:r>
                        <a:rPr kumimoji="0" lang="ar-SA" sz="2400" b="0" i="0" u="none" strike="noStrike" cap="none" normalizeH="0" baseline="0" dirty="0">
                          <a:ln>
                            <a:noFill/>
                          </a:ln>
                          <a:solidFill>
                            <a:schemeClr val="tx1"/>
                          </a:solidFill>
                          <a:effectLst/>
                          <a:latin typeface="Arial" charset="0"/>
                          <a:cs typeface="Arial" charset="0"/>
                        </a:rPr>
                        <a:t> القديس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البار أنبا فريج ناظر الاله حبيب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W~ouniatk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oumeum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n~dikeoc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yeo~vanioc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pimenrit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livre&#10;&#10;Description générée automatiquement">
            <a:extLst>
              <a:ext uri="{FF2B5EF4-FFF2-40B4-BE49-F238E27FC236}">
                <a16:creationId xmlns:a16="http://schemas.microsoft.com/office/drawing/2014/main" id="{2653B93D-B361-43D0-BE59-5D153447980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32970" y="3111862"/>
            <a:ext cx="1511030" cy="2031637"/>
          </a:xfrm>
          <a:prstGeom prst="rect">
            <a:avLst/>
          </a:prstGeom>
        </p:spPr>
      </p:pic>
    </p:spTree>
    <p:extLst>
      <p:ext uri="{BB962C8B-B14F-4D97-AF65-F5344CB8AC3E}">
        <p14:creationId xmlns:p14="http://schemas.microsoft.com/office/powerpoint/2010/main" val="1880443497"/>
      </p:ext>
    </p:extLst>
  </p:cSld>
  <p:clrMapOvr>
    <a:masterClrMapping/>
  </p:clrMapOvr>
  <p:transition/>
</p:sld>
</file>

<file path=ppt/slides/slide1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58488" name="Group 24"/>
          <p:cNvGraphicFramePr>
            <a:graphicFrameLocks noGrp="1"/>
          </p:cNvGraphicFramePr>
          <p:nvPr/>
        </p:nvGraphicFramePr>
        <p:xfrm>
          <a:off x="76200" y="17145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notre saint père le</a:t>
                      </a:r>
                    </a:p>
                    <a:p>
                      <a:r>
                        <a:rPr lang="fr-FR" sz="2400" b="0" i="0" u="none" strike="noStrike" kern="1200" baseline="0" dirty="0">
                          <a:solidFill>
                            <a:schemeClr val="tx1"/>
                          </a:solidFill>
                          <a:latin typeface="+mn-lt"/>
                          <a:ea typeface="+mn-ea"/>
                          <a:cs typeface="+mn-cs"/>
                        </a:rPr>
                        <a:t>juste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Téji</a:t>
                      </a:r>
                      <a:r>
                        <a:rPr lang="fr-FR" sz="2400" b="0" i="0" u="none" strike="noStrike" kern="1200" baseline="0" dirty="0">
                          <a:solidFill>
                            <a:schemeClr val="tx1"/>
                          </a:solidFill>
                          <a:latin typeface="+mn-lt"/>
                          <a:ea typeface="+mn-ea"/>
                          <a:cs typeface="+mn-cs"/>
                        </a:rPr>
                        <a:t>, le</a:t>
                      </a:r>
                    </a:p>
                    <a:p>
                      <a:r>
                        <a:rPr lang="fr-FR" sz="2400" b="0" i="0" u="none" strike="noStrike" kern="1200" baseline="0" dirty="0">
                          <a:solidFill>
                            <a:schemeClr val="tx1"/>
                          </a:solidFill>
                          <a:latin typeface="+mn-lt"/>
                          <a:ea typeface="+mn-ea"/>
                          <a:cs typeface="+mn-cs"/>
                        </a:rPr>
                        <a:t>contemplateur, pour qu’Il</a:t>
                      </a:r>
                    </a:p>
                    <a:p>
                      <a:r>
                        <a:rPr lang="fr-FR" sz="2400" b="0" i="0" u="none" strike="noStrike" kern="1200" baseline="0" dirty="0">
                          <a:solidFill>
                            <a:schemeClr val="tx1"/>
                          </a:solidFill>
                          <a:latin typeface="+mn-lt"/>
                          <a:ea typeface="+mn-ea"/>
                          <a:cs typeface="+mn-cs"/>
                        </a:rPr>
                        <a:t>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ياأبانا</a:t>
                      </a:r>
                      <a:r>
                        <a:rPr kumimoji="0" lang="ar-SA" sz="2400" b="0" i="0" u="none" strike="noStrike" cap="none" normalizeH="0" baseline="0" dirty="0">
                          <a:ln>
                            <a:noFill/>
                          </a:ln>
                          <a:solidFill>
                            <a:schemeClr val="tx1"/>
                          </a:solidFill>
                          <a:effectLst/>
                          <a:latin typeface="Arial" charset="0"/>
                          <a:cs typeface="Arial" charset="0"/>
                        </a:rPr>
                        <a:t> القديس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أنبا فريج ناظر الاله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n~dikeoc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yeo~vanioc</a:t>
                      </a:r>
                      <a:r>
                        <a:rPr kumimoji="0" lang="en-US" sz="3600" b="0" i="0" u="none" strike="noStrike" cap="none" normalizeH="0" baseline="0" dirty="0">
                          <a:ln>
                            <a:noFill/>
                          </a:ln>
                          <a:solidFill>
                            <a:srgbClr val="FFFF00"/>
                          </a:solidFill>
                          <a:effectLst/>
                          <a:latin typeface="Coptic1" pitchFamily="2" charset="0"/>
                          <a:cs typeface="Arial" charset="0"/>
                        </a:rPr>
                        <a:t>: :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C2D31313-081C-4013-A95F-70A9A7D05578}"/>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E64EEF57-3C7A-4772-8B16-7C4E0C5560A5}"/>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1" name="Image 10" descr="Une image contenant texte, livre&#10;&#10;Description générée automatiquement">
            <a:extLst>
              <a:ext uri="{FF2B5EF4-FFF2-40B4-BE49-F238E27FC236}">
                <a16:creationId xmlns:a16="http://schemas.microsoft.com/office/drawing/2014/main" id="{A7A31300-891E-4A25-A824-1BE76545FCD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743082" y="2571750"/>
            <a:ext cx="1400918" cy="1883587"/>
          </a:xfrm>
          <a:prstGeom prst="rect">
            <a:avLst/>
          </a:prstGeom>
        </p:spPr>
      </p:pic>
    </p:spTree>
    <p:extLst>
      <p:ext uri="{BB962C8B-B14F-4D97-AF65-F5344CB8AC3E}">
        <p14:creationId xmlns:p14="http://schemas.microsoft.com/office/powerpoint/2010/main" val="2034976899"/>
      </p:ext>
    </p:extLst>
  </p:cSld>
  <p:clrMapOvr>
    <a:masterClrMapping/>
  </p:clrMapOvr>
  <p:transition/>
</p:sld>
</file>

<file path=ppt/slides/slide1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60550" name="Group 38"/>
          <p:cNvGraphicFramePr>
            <a:graphicFrameLocks noGrp="1"/>
          </p:cNvGraphicFramePr>
          <p:nvPr/>
        </p:nvGraphicFramePr>
        <p:xfrm>
          <a:off x="76200" y="628651"/>
          <a:ext cx="8991600" cy="4123944"/>
        </p:xfrm>
        <a:graphic>
          <a:graphicData uri="http://schemas.openxmlformats.org/drawingml/2006/table">
            <a:tbl>
              <a:tblPr/>
              <a:tblGrid>
                <a:gridCol w="50292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Réunissons-nous, bien-aimés,</a:t>
                      </a:r>
                    </a:p>
                    <a:p>
                      <a:r>
                        <a:rPr lang="fr-FR" sz="2400" b="0" i="0" u="none" strike="noStrike" kern="1200" baseline="0" dirty="0">
                          <a:solidFill>
                            <a:schemeClr val="tx1"/>
                          </a:solidFill>
                          <a:latin typeface="+mn-lt"/>
                          <a:ea typeface="+mn-ea"/>
                          <a:cs typeface="+mn-cs"/>
                        </a:rPr>
                        <a:t>pour honorer avec</a:t>
                      </a:r>
                    </a:p>
                    <a:p>
                      <a:r>
                        <a:rPr lang="fr-FR" sz="2400" b="0" i="0" u="none" strike="noStrike" kern="1200" baseline="0" dirty="0">
                          <a:solidFill>
                            <a:schemeClr val="tx1"/>
                          </a:solidFill>
                          <a:latin typeface="+mn-lt"/>
                          <a:ea typeface="+mn-ea"/>
                          <a:cs typeface="+mn-cs"/>
                        </a:rPr>
                        <a:t>joie cet homme juste, notre</a:t>
                      </a:r>
                    </a:p>
                    <a:p>
                      <a:r>
                        <a:rPr lang="fr-FR" sz="2400" b="0" i="0" u="none" strike="noStrike" kern="1200" baseline="0" dirty="0">
                          <a:solidFill>
                            <a:schemeClr val="tx1"/>
                          </a:solidFill>
                          <a:latin typeface="+mn-lt"/>
                          <a:ea typeface="+mn-ea"/>
                          <a:cs typeface="+mn-cs"/>
                        </a:rPr>
                        <a:t>saint père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Parsoma</a:t>
                      </a:r>
                      <a:r>
                        <a:rPr lang="fr-FR" sz="2400" b="0" i="0" u="none" strike="noStrike" kern="1200" baseline="0" dirty="0">
                          <a:solidFill>
                            <a:schemeClr val="tx1"/>
                          </a:solidFill>
                          <a:latin typeface="+mn-lt"/>
                          <a:ea typeface="+mn-ea"/>
                          <a:cs typeface="+mn-cs"/>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فلنجتمع </a:t>
                      </a:r>
                      <a:r>
                        <a:rPr kumimoji="0" lang="ar-SA" sz="2400" b="0" i="0" u="none" strike="noStrike" cap="none" normalizeH="0" baseline="0" dirty="0" err="1">
                          <a:ln>
                            <a:noFill/>
                          </a:ln>
                          <a:solidFill>
                            <a:schemeClr val="tx1"/>
                          </a:solidFill>
                          <a:effectLst/>
                          <a:latin typeface="Arial" charset="0"/>
                          <a:cs typeface="Arial" charset="0"/>
                        </a:rPr>
                        <a:t>ياأحبائى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لنكرم بسرور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هذا الرجل البار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أبانا القديس أنبا برسوم.</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Marenywou</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namenra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n~tentaio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]ma]: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m~pairwmi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n~dikeoc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Parcwma</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760540" name="Group 28"/>
          <p:cNvGraphicFramePr>
            <a:graphicFrameLocks noGrp="1"/>
          </p:cNvGraphicFramePr>
          <p:nvPr/>
        </p:nvGraphicFramePr>
        <p:xfrm>
          <a:off x="990600" y="22764"/>
          <a:ext cx="7162800" cy="381000"/>
        </p:xfrm>
        <a:graphic>
          <a:graphicData uri="http://schemas.openxmlformats.org/drawingml/2006/table">
            <a:tbl>
              <a:tblPr>
                <a:tableStyleId>{2D5ABB26-0587-4C30-8999-92F81FD0307C}</a:tableStyleId>
              </a:tblPr>
              <a:tblGrid>
                <a:gridCol w="7162800">
                  <a:extLst>
                    <a:ext uri="{9D8B030D-6E8A-4147-A177-3AD203B41FA5}">
                      <a16:colId xmlns:a16="http://schemas.microsoft.com/office/drawing/2014/main" val="20000"/>
                    </a:ext>
                  </a:extLst>
                </a:gridCol>
              </a:tblGrid>
              <a:tr h="3810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700" u="none" strike="noStrike" cap="none" normalizeH="0" baseline="0" dirty="0" err="1">
                          <a:ln>
                            <a:noFill/>
                          </a:ln>
                          <a:effectLst/>
                        </a:rPr>
                        <a:t>Doxologie</a:t>
                      </a:r>
                      <a:r>
                        <a:rPr kumimoji="0" lang="en-US" sz="1700" u="none" strike="noStrike" cap="none" normalizeH="0" baseline="0" dirty="0">
                          <a:ln>
                            <a:noFill/>
                          </a:ln>
                          <a:effectLst/>
                        </a:rPr>
                        <a:t> </a:t>
                      </a:r>
                      <a:r>
                        <a:rPr kumimoji="0" lang="fr-FR" sz="1800" u="none" strike="noStrike" kern="1200" cap="none" normalizeH="0" baseline="0" dirty="0">
                          <a:ln>
                            <a:noFill/>
                          </a:ln>
                          <a:effectLst/>
                        </a:rPr>
                        <a:t>p</a:t>
                      </a:r>
                      <a:r>
                        <a:rPr lang="fr-FR" sz="1800" u="none" strike="noStrike" kern="1200" baseline="0" dirty="0"/>
                        <a:t>our saint </a:t>
                      </a:r>
                      <a:r>
                        <a:rPr lang="fr-FR" sz="1800" u="none" strike="noStrike" kern="1200" baseline="0" dirty="0" err="1"/>
                        <a:t>Parsoma</a:t>
                      </a:r>
                      <a:r>
                        <a:rPr lang="fr-FR" sz="1800" u="none" strike="noStrike" kern="1200" baseline="0" dirty="0"/>
                        <a:t> - </a:t>
                      </a: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القديس</a:t>
                      </a:r>
                      <a:r>
                        <a:rPr kumimoji="0" lang="en-US" sz="1800" u="none" strike="noStrike" cap="none" normalizeH="0" baseline="0" dirty="0">
                          <a:ln>
                            <a:noFill/>
                          </a:ln>
                          <a:effectLst/>
                        </a:rPr>
                        <a:t> </a:t>
                      </a:r>
                      <a:r>
                        <a:rPr kumimoji="0" lang="ar-SA" sz="1800" u="none" strike="noStrike" cap="none" normalizeH="0" baseline="0" dirty="0">
                          <a:ln>
                            <a:noFill/>
                          </a:ln>
                          <a:effectLst/>
                        </a:rPr>
                        <a:t>أنبا برسوم</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exte, livre&#10;&#10;Description générée automatiquement">
            <a:extLst>
              <a:ext uri="{FF2B5EF4-FFF2-40B4-BE49-F238E27FC236}">
                <a16:creationId xmlns:a16="http://schemas.microsoft.com/office/drawing/2014/main" id="{D669E351-C4C2-4761-883F-25144F81ACF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77477" y="3456562"/>
            <a:ext cx="1266523" cy="1686938"/>
          </a:xfrm>
          <a:prstGeom prst="rect">
            <a:avLst/>
          </a:prstGeom>
        </p:spPr>
      </p:pic>
    </p:spTree>
    <p:extLst>
      <p:ext uri="{BB962C8B-B14F-4D97-AF65-F5344CB8AC3E}">
        <p14:creationId xmlns:p14="http://schemas.microsoft.com/office/powerpoint/2010/main" val="140232177"/>
      </p:ext>
    </p:extLst>
  </p:cSld>
  <p:clrMapOvr>
    <a:masterClrMapping/>
  </p:clrMapOvr>
  <p:transition/>
</p:sld>
</file>

<file path=ppt/slides/slide1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62585" name="Group 25"/>
          <p:cNvGraphicFramePr>
            <a:graphicFrameLocks noGrp="1"/>
          </p:cNvGraphicFramePr>
          <p:nvPr/>
        </p:nvGraphicFramePr>
        <p:xfrm>
          <a:off x="76200" y="171450"/>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577483">
                <a:tc>
                  <a:txBody>
                    <a:bodyPr/>
                    <a:lstStyle/>
                    <a:p>
                      <a:r>
                        <a:rPr lang="fr-FR" sz="2400" b="0" i="0" u="none" strike="noStrike" kern="1200" baseline="0" dirty="0">
                          <a:solidFill>
                            <a:schemeClr val="tx1"/>
                          </a:solidFill>
                          <a:latin typeface="+mn-lt"/>
                          <a:ea typeface="+mn-ea"/>
                          <a:cs typeface="+mn-cs"/>
                        </a:rPr>
                        <a:t>Lui qui refusa le monde,</a:t>
                      </a:r>
                    </a:p>
                    <a:p>
                      <a:r>
                        <a:rPr lang="fr-FR" sz="2400" b="0" i="0" u="none" strike="noStrike" kern="1200" baseline="0" dirty="0">
                          <a:solidFill>
                            <a:schemeClr val="tx1"/>
                          </a:solidFill>
                          <a:latin typeface="+mn-lt"/>
                          <a:ea typeface="+mn-ea"/>
                          <a:cs typeface="+mn-cs"/>
                        </a:rPr>
                        <a:t>et sa vie pleine</a:t>
                      </a:r>
                    </a:p>
                    <a:p>
                      <a:r>
                        <a:rPr lang="fr-FR" sz="2400" b="0" i="0" u="none" strike="noStrike" kern="1200" baseline="0" dirty="0">
                          <a:solidFill>
                            <a:schemeClr val="tx1"/>
                          </a:solidFill>
                          <a:latin typeface="+mn-lt"/>
                          <a:ea typeface="+mn-ea"/>
                          <a:cs typeface="+mn-cs"/>
                        </a:rPr>
                        <a:t>d’afflictions, avec grande</a:t>
                      </a:r>
                    </a:p>
                    <a:p>
                      <a:r>
                        <a:rPr lang="fr-FR" sz="2400" b="0" i="0" u="none" strike="noStrike" kern="1200" baseline="0" dirty="0">
                          <a:solidFill>
                            <a:schemeClr val="tx1"/>
                          </a:solidFill>
                          <a:latin typeface="+mn-lt"/>
                          <a:ea typeface="+mn-ea"/>
                          <a:cs typeface="+mn-cs"/>
                        </a:rPr>
                        <a:t>patience, et il aima le</a:t>
                      </a:r>
                    </a:p>
                    <a:p>
                      <a:r>
                        <a:rPr lang="fr-FR" sz="2400" b="0" i="0" u="none" strike="noStrike" kern="1200" baseline="0" dirty="0">
                          <a:solidFill>
                            <a:schemeClr val="tx1"/>
                          </a:solidFill>
                          <a:latin typeface="+mn-lt"/>
                          <a:ea typeface="+mn-ea"/>
                          <a:cs typeface="+mn-cs"/>
                        </a:rPr>
                        <a:t>Christ son Seigneur.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هذا الذى رفض العالم وحياته المملوءة تعبا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بعظم صبر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وأحب المسيح ربه.</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etafhip~ho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m~paikocmoc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pefbioc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eymeh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n~qici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n~hupomon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afmei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exte, livre&#10;&#10;Description générée automatiquement">
            <a:extLst>
              <a:ext uri="{FF2B5EF4-FFF2-40B4-BE49-F238E27FC236}">
                <a16:creationId xmlns:a16="http://schemas.microsoft.com/office/drawing/2014/main" id="{959E8A7C-5DCB-4CCC-997E-21D489721FE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36733" y="3269098"/>
            <a:ext cx="1407268" cy="1874402"/>
          </a:xfrm>
          <a:prstGeom prst="rect">
            <a:avLst/>
          </a:prstGeom>
        </p:spPr>
      </p:pic>
    </p:spTree>
    <p:extLst>
      <p:ext uri="{BB962C8B-B14F-4D97-AF65-F5344CB8AC3E}">
        <p14:creationId xmlns:p14="http://schemas.microsoft.com/office/powerpoint/2010/main" val="453784713"/>
      </p:ext>
    </p:extLst>
  </p:cSld>
  <p:clrMapOvr>
    <a:masterClrMapping/>
  </p:clrMapOvr>
  <p:transition/>
</p:sld>
</file>

<file path=ppt/slides/slide1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64632" name="Group 24"/>
          <p:cNvGraphicFramePr>
            <a:graphicFrameLocks noGrp="1"/>
          </p:cNvGraphicFramePr>
          <p:nvPr/>
        </p:nvGraphicFramePr>
        <p:xfrm>
          <a:off x="76200" y="171451"/>
          <a:ext cx="8991600" cy="4197096"/>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Et son nom atteignit tout</a:t>
                      </a:r>
                    </a:p>
                    <a:p>
                      <a:r>
                        <a:rPr lang="fr-FR" sz="2400" b="0" i="0" u="none" strike="noStrike" kern="1200" baseline="0" dirty="0">
                          <a:solidFill>
                            <a:schemeClr val="tx1"/>
                          </a:solidFill>
                          <a:latin typeface="+mn-lt"/>
                          <a:ea typeface="+mn-ea"/>
                          <a:cs typeface="+mn-cs"/>
                        </a:rPr>
                        <a:t>l’univers, à cause de ses</a:t>
                      </a:r>
                    </a:p>
                    <a:p>
                      <a:r>
                        <a:rPr lang="fr-FR" sz="2400" b="0" i="0" u="none" strike="noStrike" kern="1200" baseline="0" dirty="0">
                          <a:solidFill>
                            <a:schemeClr val="tx1"/>
                          </a:solidFill>
                          <a:latin typeface="+mn-lt"/>
                          <a:ea typeface="+mn-ea"/>
                          <a:cs typeface="+mn-cs"/>
                        </a:rPr>
                        <a:t>vertus élevées, et sa pureté</a:t>
                      </a:r>
                    </a:p>
                    <a:p>
                      <a:r>
                        <a:rPr lang="fr-FR" sz="2400" b="0" i="0" u="none" strike="noStrike" kern="1200" baseline="0" dirty="0">
                          <a:solidFill>
                            <a:schemeClr val="tx1"/>
                          </a:solidFill>
                          <a:latin typeface="+mn-lt"/>
                          <a:ea typeface="+mn-ea"/>
                          <a:cs typeface="+mn-cs"/>
                        </a:rPr>
                        <a:t>angélique.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وذاع اسمه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المسكونة كلها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فضائله العالية وطهارته الملائكية.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Afcwr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pefran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oikomen</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e~ret</a:t>
                      </a:r>
                      <a:r>
                        <a:rPr kumimoji="0" lang="en-US" sz="3600" b="0" i="0" u="none" strike="noStrike" cap="none" normalizeH="0" baseline="0" dirty="0">
                          <a:ln>
                            <a:noFill/>
                          </a:ln>
                          <a:solidFill>
                            <a:srgbClr val="FFFF00"/>
                          </a:solidFill>
                          <a:effectLst/>
                          <a:latin typeface="Coptic1" pitchFamily="2" charset="0"/>
                          <a:cs typeface="Arial" charset="0"/>
                        </a:rPr>
                        <a:t>/ 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peftoubo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n~aggelikon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livre&#10;&#10;Description générée automatiquement">
            <a:extLst>
              <a:ext uri="{FF2B5EF4-FFF2-40B4-BE49-F238E27FC236}">
                <a16:creationId xmlns:a16="http://schemas.microsoft.com/office/drawing/2014/main" id="{BC5F59B9-99DA-4ACF-BDA4-7C54FD90DB4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36733" y="3269098"/>
            <a:ext cx="1407268" cy="1874402"/>
          </a:xfrm>
          <a:prstGeom prst="rect">
            <a:avLst/>
          </a:prstGeom>
        </p:spPr>
      </p:pic>
    </p:spTree>
    <p:extLst>
      <p:ext uri="{BB962C8B-B14F-4D97-AF65-F5344CB8AC3E}">
        <p14:creationId xmlns:p14="http://schemas.microsoft.com/office/powerpoint/2010/main" val="1438836836"/>
      </p:ext>
    </p:extLst>
  </p:cSld>
  <p:clrMapOvr>
    <a:masterClrMapping/>
  </p:clrMapOvr>
  <p:transition/>
</p:sld>
</file>

<file path=ppt/slides/slide1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66683" name="Group 27"/>
          <p:cNvGraphicFramePr>
            <a:graphicFrameLocks noGrp="1"/>
          </p:cNvGraphicFramePr>
          <p:nvPr/>
        </p:nvGraphicFramePr>
        <p:xfrm>
          <a:off x="76200" y="114300"/>
          <a:ext cx="8991600" cy="4270248"/>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77924">
                <a:tc>
                  <a:txBody>
                    <a:bodyPr/>
                    <a:lstStyle/>
                    <a:p>
                      <a:r>
                        <a:rPr lang="fr-FR" sz="2400" b="0" i="0" u="none" strike="noStrike" kern="1200" baseline="0" dirty="0">
                          <a:solidFill>
                            <a:schemeClr val="tx1"/>
                          </a:solidFill>
                          <a:latin typeface="+mn-lt"/>
                          <a:ea typeface="+mn-ea"/>
                          <a:cs typeface="+mn-cs"/>
                        </a:rPr>
                        <a:t>Il fortifiait chacun qui</a:t>
                      </a:r>
                    </a:p>
                    <a:p>
                      <a:r>
                        <a:rPr lang="fr-FR" sz="2400" b="0" i="0" u="none" strike="noStrike" kern="1200" baseline="0" dirty="0">
                          <a:solidFill>
                            <a:schemeClr val="tx1"/>
                          </a:solidFill>
                          <a:latin typeface="+mn-lt"/>
                          <a:ea typeface="+mn-ea"/>
                          <a:cs typeface="+mn-cs"/>
                        </a:rPr>
                        <a:t>venait à lui, de tout</a:t>
                      </a:r>
                    </a:p>
                    <a:p>
                      <a:r>
                        <a:rPr lang="fr-FR" sz="2400" b="0" i="0" u="none" strike="noStrike" kern="1200" baseline="0" dirty="0">
                          <a:solidFill>
                            <a:schemeClr val="tx1"/>
                          </a:solidFill>
                          <a:latin typeface="+mn-lt"/>
                          <a:ea typeface="+mn-ea"/>
                          <a:cs typeface="+mn-cs"/>
                        </a:rPr>
                        <a:t>endroit, avec amour parfait</a:t>
                      </a:r>
                    </a:p>
                    <a:p>
                      <a:r>
                        <a:rPr lang="fr-FR" sz="2400" b="0" i="0" u="none" strike="noStrike" kern="1200" baseline="0" dirty="0">
                          <a:solidFill>
                            <a:schemeClr val="tx1"/>
                          </a:solidFill>
                          <a:latin typeface="+mn-lt"/>
                          <a:ea typeface="+mn-ea"/>
                          <a:cs typeface="+mn-cs"/>
                        </a:rPr>
                        <a:t>et patience.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وكان يقوى كل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a:t>
                      </a:r>
                      <a:r>
                        <a:rPr kumimoji="0" lang="ar-SA" sz="2400" b="0" i="0" u="none" strike="noStrike" cap="none" normalizeH="0" baseline="0" dirty="0" err="1">
                          <a:ln>
                            <a:noFill/>
                          </a:ln>
                          <a:solidFill>
                            <a:schemeClr val="tx1"/>
                          </a:solidFill>
                          <a:effectLst/>
                          <a:latin typeface="Arial" charset="0"/>
                          <a:cs typeface="Arial" charset="0"/>
                        </a:rPr>
                        <a:t>يأتى</a:t>
                      </a:r>
                      <a:r>
                        <a:rPr kumimoji="0" lang="ar-SA" sz="2400" b="0" i="0" u="none" strike="noStrike" cap="none" normalizeH="0" baseline="0" dirty="0">
                          <a:ln>
                            <a:noFill/>
                          </a:ln>
                          <a:solidFill>
                            <a:schemeClr val="tx1"/>
                          </a:solidFill>
                          <a:effectLst/>
                          <a:latin typeface="Arial" charset="0"/>
                          <a:cs typeface="Arial" charset="0"/>
                        </a:rPr>
                        <a:t> اليه من كل مكان بمحبة كاملة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وطول أناة.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n~om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n~ouonniben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ouagap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ecj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oumetref</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oun~h</a:t>
                      </a:r>
                      <a:r>
                        <a:rPr kumimoji="0" lang="en-US" sz="3600" b="0" i="0" u="none" strike="noStrike" cap="none" normalizeH="0" baseline="0" dirty="0">
                          <a:ln>
                            <a:noFill/>
                          </a:ln>
                          <a:solidFill>
                            <a:srgbClr val="FFFF00"/>
                          </a:solidFill>
                          <a:effectLst/>
                          <a:latin typeface="Coptic1" pitchFamily="2" charset="0"/>
                          <a:cs typeface="Arial" charset="0"/>
                        </a:rPr>
                        <a:t>/t.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livre&#10;&#10;Description générée automatiquement">
            <a:extLst>
              <a:ext uri="{FF2B5EF4-FFF2-40B4-BE49-F238E27FC236}">
                <a16:creationId xmlns:a16="http://schemas.microsoft.com/office/drawing/2014/main" id="{5B1C7D39-0A69-4271-9922-786D0CAE732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36733" y="3269098"/>
            <a:ext cx="1407268" cy="1874402"/>
          </a:xfrm>
          <a:prstGeom prst="rect">
            <a:avLst/>
          </a:prstGeom>
        </p:spPr>
      </p:pic>
    </p:spTree>
    <p:extLst>
      <p:ext uri="{BB962C8B-B14F-4D97-AF65-F5344CB8AC3E}">
        <p14:creationId xmlns:p14="http://schemas.microsoft.com/office/powerpoint/2010/main" val="1885802866"/>
      </p:ext>
    </p:extLst>
  </p:cSld>
  <p:clrMapOvr>
    <a:masterClrMapping/>
  </p:clrMapOvr>
  <p:transition/>
</p:sld>
</file>

<file path=ppt/slides/slide1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68725" name="Group 21"/>
          <p:cNvGraphicFramePr>
            <a:graphicFrameLocks noGrp="1"/>
          </p:cNvGraphicFramePr>
          <p:nvPr/>
        </p:nvGraphicFramePr>
        <p:xfrm>
          <a:off x="76200" y="11430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Heureux es-tu en vérité,</a:t>
                      </a:r>
                    </a:p>
                    <a:p>
                      <a:r>
                        <a:rPr lang="fr-FR" sz="2400" b="0" i="0" u="none" strike="noStrike" kern="1200" baseline="0" dirty="0">
                          <a:solidFill>
                            <a:schemeClr val="tx1"/>
                          </a:solidFill>
                          <a:latin typeface="+mn-lt"/>
                          <a:ea typeface="+mn-ea"/>
                          <a:cs typeface="+mn-cs"/>
                        </a:rPr>
                        <a:t>notre saint père </a:t>
                      </a:r>
                      <a:r>
                        <a:rPr lang="fr-FR" sz="2400" b="0" i="0" u="none" strike="noStrike" kern="1200" baseline="0" dirty="0" err="1">
                          <a:solidFill>
                            <a:schemeClr val="tx1"/>
                          </a:solidFill>
                          <a:latin typeface="+mn-lt"/>
                          <a:ea typeface="+mn-ea"/>
                          <a:cs typeface="+mn-cs"/>
                        </a:rPr>
                        <a:t>abba</a:t>
                      </a:r>
                      <a:endParaRPr lang="fr-FR" sz="2400" b="0" i="0" u="none" strike="noStrike" kern="1200" baseline="0" dirty="0">
                        <a:solidFill>
                          <a:schemeClr val="tx1"/>
                        </a:solidFill>
                        <a:latin typeface="+mn-lt"/>
                        <a:ea typeface="+mn-ea"/>
                        <a:cs typeface="+mn-cs"/>
                      </a:endParaRPr>
                    </a:p>
                    <a:p>
                      <a:r>
                        <a:rPr lang="fr-FR" sz="2400" b="0" i="0" u="none" strike="noStrike" kern="1200" baseline="0" dirty="0" err="1">
                          <a:solidFill>
                            <a:schemeClr val="tx1"/>
                          </a:solidFill>
                          <a:latin typeface="+mn-lt"/>
                          <a:ea typeface="+mn-ea"/>
                          <a:cs typeface="+mn-cs"/>
                        </a:rPr>
                        <a:t>Parsoma</a:t>
                      </a:r>
                      <a:r>
                        <a:rPr lang="fr-FR" sz="2400" b="0" i="0" u="none" strike="noStrike" kern="1200" baseline="0" dirty="0">
                          <a:solidFill>
                            <a:schemeClr val="tx1"/>
                          </a:solidFill>
                          <a:latin typeface="+mn-lt"/>
                          <a:ea typeface="+mn-ea"/>
                          <a:cs typeface="+mn-cs"/>
                        </a:rPr>
                        <a:t>, car tu accomplis</a:t>
                      </a:r>
                    </a:p>
                    <a:p>
                      <a:r>
                        <a:rPr lang="fr-FR" sz="2400" b="0" i="0" u="none" strike="noStrike" kern="1200" baseline="0" dirty="0">
                          <a:solidFill>
                            <a:schemeClr val="tx1"/>
                          </a:solidFill>
                          <a:latin typeface="+mn-lt"/>
                          <a:ea typeface="+mn-ea"/>
                          <a:cs typeface="+mn-cs"/>
                        </a:rPr>
                        <a:t>les paroles de notre bon</a:t>
                      </a:r>
                    </a:p>
                    <a:p>
                      <a:r>
                        <a:rPr lang="fr-FR" sz="2400" b="0" i="0" u="none" strike="noStrike" kern="1200" baseline="0" dirty="0">
                          <a:solidFill>
                            <a:schemeClr val="tx1"/>
                          </a:solidFill>
                          <a:latin typeface="+mn-lt"/>
                          <a:ea typeface="+mn-ea"/>
                          <a:cs typeface="+mn-cs"/>
                        </a:rPr>
                        <a:t>Sauveur.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طوباك أنت بالحقيقة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ياأبانا</a:t>
                      </a:r>
                      <a:r>
                        <a:rPr kumimoji="0" lang="ar-SA" sz="2400" b="0" i="0" u="none" strike="noStrike" cap="none" normalizeH="0" baseline="0" dirty="0">
                          <a:ln>
                            <a:noFill/>
                          </a:ln>
                          <a:solidFill>
                            <a:schemeClr val="tx1"/>
                          </a:solidFill>
                          <a:effectLst/>
                          <a:latin typeface="Arial" charset="0"/>
                          <a:cs typeface="Arial" charset="0"/>
                        </a:rPr>
                        <a:t> القديس أنبا برسوم لأنك أكملت أقوال مخلصنا الصالح.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W~ouniatk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Parcwma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akjwk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n~nicaji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Pencwt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livre&#10;&#10;Description générée automatiquement">
            <a:extLst>
              <a:ext uri="{FF2B5EF4-FFF2-40B4-BE49-F238E27FC236}">
                <a16:creationId xmlns:a16="http://schemas.microsoft.com/office/drawing/2014/main" id="{9ADB02EE-5647-4D47-8331-C401F31302B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36733" y="3269098"/>
            <a:ext cx="1407268" cy="1874402"/>
          </a:xfrm>
          <a:prstGeom prst="rect">
            <a:avLst/>
          </a:prstGeom>
        </p:spPr>
      </p:pic>
    </p:spTree>
    <p:extLst>
      <p:ext uri="{BB962C8B-B14F-4D97-AF65-F5344CB8AC3E}">
        <p14:creationId xmlns:p14="http://schemas.microsoft.com/office/powerpoint/2010/main" val="1670852393"/>
      </p:ext>
    </p:extLst>
  </p:cSld>
  <p:clrMapOvr>
    <a:masterClrMapping/>
  </p:clrMapOvr>
  <p:transition/>
</p:sld>
</file>

<file path=ppt/slides/slide1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70774" name="Group 22"/>
          <p:cNvGraphicFramePr>
            <a:graphicFrameLocks noGrp="1"/>
          </p:cNvGraphicFramePr>
          <p:nvPr/>
        </p:nvGraphicFramePr>
        <p:xfrm>
          <a:off x="76200" y="11430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notre saint père</a:t>
                      </a:r>
                    </a:p>
                    <a:p>
                      <a:r>
                        <a:rPr lang="fr-FR" sz="2400" b="0" i="0" u="none" strike="noStrike" kern="1200" baseline="0" dirty="0">
                          <a:solidFill>
                            <a:schemeClr val="tx1"/>
                          </a:solidFill>
                          <a:latin typeface="+mn-lt"/>
                          <a:ea typeface="+mn-ea"/>
                          <a:cs typeface="+mn-cs"/>
                        </a:rPr>
                        <a:t>l’ascète,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Parsoma</a:t>
                      </a:r>
                      <a:r>
                        <a:rPr lang="fr-FR" sz="2400" b="0" i="0" u="none" strike="noStrike" kern="1200" baseline="0" dirty="0">
                          <a:solidFill>
                            <a:schemeClr val="tx1"/>
                          </a:solidFill>
                          <a:latin typeface="+mn-lt"/>
                          <a:ea typeface="+mn-ea"/>
                          <a:cs typeface="+mn-cs"/>
                        </a:rPr>
                        <a:t> le</a:t>
                      </a:r>
                    </a:p>
                    <a:p>
                      <a:r>
                        <a:rPr lang="fr-FR" sz="2400" b="0" i="0" u="none" strike="noStrike" kern="1200" baseline="0" dirty="0">
                          <a:solidFill>
                            <a:schemeClr val="tx1"/>
                          </a:solidFill>
                          <a:latin typeface="+mn-lt"/>
                          <a:ea typeface="+mn-ea"/>
                          <a:cs typeface="+mn-cs"/>
                        </a:rPr>
                        <a:t>dénudé,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من الرب عنا </a:t>
                      </a:r>
                      <a:r>
                        <a:rPr kumimoji="0" lang="ar-SA" sz="2400" b="0" i="0" u="none" strike="noStrike" cap="none" normalizeH="0" baseline="0" dirty="0" err="1">
                          <a:ln>
                            <a:noFill/>
                          </a:ln>
                          <a:solidFill>
                            <a:schemeClr val="tx1"/>
                          </a:solidFill>
                          <a:effectLst/>
                          <a:latin typeface="Arial" charset="0"/>
                          <a:cs typeface="Arial" charset="0"/>
                        </a:rPr>
                        <a:t>ياسيدى</a:t>
                      </a:r>
                      <a:r>
                        <a:rPr kumimoji="0" lang="ar-SA" sz="2400" b="0" i="0" u="none" strike="noStrike" cap="none" normalizeH="0" baseline="0" dirty="0">
                          <a:ln>
                            <a:noFill/>
                          </a:ln>
                          <a:solidFill>
                            <a:schemeClr val="tx1"/>
                          </a:solidFill>
                          <a:effectLst/>
                          <a:latin typeface="Arial" charset="0"/>
                          <a:cs typeface="Arial" charset="0"/>
                        </a:rPr>
                        <a:t> الآب الناسك</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أنبا برسوم العريان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n~ackut</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Parcwma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pirefb</a:t>
                      </a:r>
                      <a:r>
                        <a:rPr kumimoji="0" lang="en-US" sz="3600" b="0" i="0" u="none" strike="noStrike" cap="none" normalizeH="0" baseline="0" dirty="0">
                          <a:ln>
                            <a:noFill/>
                          </a:ln>
                          <a:solidFill>
                            <a:srgbClr val="FFFF00"/>
                          </a:solidFill>
                          <a:effectLst/>
                          <a:latin typeface="Coptic1" pitchFamily="2" charset="0"/>
                          <a:cs typeface="Arial" charset="0"/>
                        </a:rPr>
                        <a:t>/s: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D5CEB064-0D4D-440D-A6DB-4519909AED21}"/>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B576B90D-78F0-419E-AD90-253AA28EF152}"/>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1" name="Image 10" descr="Une image contenant texte, livre&#10;&#10;Description générée automatiquement">
            <a:extLst>
              <a:ext uri="{FF2B5EF4-FFF2-40B4-BE49-F238E27FC236}">
                <a16:creationId xmlns:a16="http://schemas.microsoft.com/office/drawing/2014/main" id="{54DF3F19-23C0-43BD-B304-17ACBBD6FE5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730382" y="2571750"/>
            <a:ext cx="1407268" cy="1874402"/>
          </a:xfrm>
          <a:prstGeom prst="rect">
            <a:avLst/>
          </a:prstGeom>
        </p:spPr>
      </p:pic>
    </p:spTree>
    <p:extLst>
      <p:ext uri="{BB962C8B-B14F-4D97-AF65-F5344CB8AC3E}">
        <p14:creationId xmlns:p14="http://schemas.microsoft.com/office/powerpoint/2010/main" val="1751425103"/>
      </p:ext>
    </p:extLst>
  </p:cSld>
  <p:clrMapOvr>
    <a:masterClrMapping/>
  </p:clrMapOvr>
  <p:transition/>
</p:sld>
</file>

<file path=ppt/slides/slide1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72839" name="Group 39"/>
          <p:cNvGraphicFramePr>
            <a:graphicFrameLocks noGrp="1"/>
          </p:cNvGraphicFramePr>
          <p:nvPr/>
        </p:nvGraphicFramePr>
        <p:xfrm>
          <a:off x="76200" y="727615"/>
          <a:ext cx="8991600" cy="4123944"/>
        </p:xfrm>
        <a:graphic>
          <a:graphicData uri="http://schemas.openxmlformats.org/drawingml/2006/table">
            <a:tbl>
              <a:tblPr/>
              <a:tblGrid>
                <a:gridCol w="50292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L’Esprit Consolateur,</a:t>
                      </a:r>
                    </a:p>
                    <a:p>
                      <a:r>
                        <a:rPr lang="fr-FR" sz="2400" b="0" i="0" u="none" strike="noStrike" kern="1200" baseline="0" dirty="0">
                          <a:solidFill>
                            <a:schemeClr val="tx1"/>
                          </a:solidFill>
                          <a:latin typeface="+mn-lt"/>
                          <a:ea typeface="+mn-ea"/>
                          <a:cs typeface="+mn-cs"/>
                        </a:rPr>
                        <a:t>quand Il descendit du ciel</a:t>
                      </a:r>
                    </a:p>
                    <a:p>
                      <a:r>
                        <a:rPr lang="fr-FR" sz="2400" b="0" i="0" u="none" strike="noStrike" kern="1200" baseline="0" dirty="0">
                          <a:solidFill>
                            <a:schemeClr val="tx1"/>
                          </a:solidFill>
                          <a:latin typeface="+mn-lt"/>
                          <a:ea typeface="+mn-ea"/>
                          <a:cs typeface="+mn-cs"/>
                        </a:rPr>
                        <a:t>sur le bienheureux saint</a:t>
                      </a:r>
                    </a:p>
                    <a:p>
                      <a:r>
                        <a:rPr lang="fr-FR" sz="2400" b="0" i="0" u="none" strike="noStrike" kern="1200" baseline="0" dirty="0" err="1">
                          <a:solidFill>
                            <a:schemeClr val="tx1"/>
                          </a:solidFill>
                          <a:latin typeface="+mn-lt"/>
                          <a:ea typeface="+mn-ea"/>
                          <a:cs typeface="+mn-cs"/>
                        </a:rPr>
                        <a:t>Takla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Hymanot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الروح المعزى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لما نزل من السماء</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على </a:t>
                      </a:r>
                      <a:r>
                        <a:rPr kumimoji="0" lang="ar-SA" sz="2400" b="0" i="0" u="none" strike="noStrike" cap="none" normalizeH="0" baseline="0" dirty="0" err="1">
                          <a:ln>
                            <a:noFill/>
                          </a:ln>
                          <a:solidFill>
                            <a:schemeClr val="tx1"/>
                          </a:solidFill>
                          <a:effectLst/>
                          <a:latin typeface="Arial" charset="0"/>
                          <a:cs typeface="Arial" charset="0"/>
                        </a:rPr>
                        <a:t>الطوباوى</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 تكلا </a:t>
                      </a:r>
                      <a:r>
                        <a:rPr kumimoji="0" lang="ar-SA" sz="2400" b="0" i="0" u="none" strike="noStrike" cap="none" normalizeH="0" baseline="0" dirty="0" err="1">
                          <a:ln>
                            <a:noFill/>
                          </a:ln>
                          <a:solidFill>
                            <a:schemeClr val="tx1"/>
                          </a:solidFill>
                          <a:effectLst/>
                          <a:latin typeface="Arial" charset="0"/>
                          <a:cs typeface="Arial" charset="0"/>
                        </a:rPr>
                        <a:t>هيمانوت</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m~parakl</a:t>
                      </a:r>
                      <a:r>
                        <a:rPr kumimoji="0" lang="en-US" sz="3600" b="0" i="0" u="none" strike="noStrike" cap="none" normalizeH="0" baseline="0" dirty="0">
                          <a:ln>
                            <a:noFill/>
                          </a:ln>
                          <a:solidFill>
                            <a:srgbClr val="FFFF00"/>
                          </a:solidFill>
                          <a:effectLst/>
                          <a:latin typeface="Coptic1" pitchFamily="2" charset="0"/>
                          <a:cs typeface="Arial" charset="0"/>
                        </a:rPr>
                        <a:t>/ton:</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epec</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pimakarioc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Yekla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Humanot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772841" name="Group 41"/>
          <p:cNvGraphicFramePr>
            <a:graphicFrameLocks noGrp="1"/>
          </p:cNvGraphicFramePr>
          <p:nvPr/>
        </p:nvGraphicFramePr>
        <p:xfrm>
          <a:off x="1143000" y="0"/>
          <a:ext cx="6858000" cy="656844"/>
        </p:xfrm>
        <a:graphic>
          <a:graphicData uri="http://schemas.openxmlformats.org/drawingml/2006/table">
            <a:tbl>
              <a:tblPr>
                <a:tableStyleId>{2D5ABB26-0587-4C30-8999-92F81FD0307C}</a:tableStyleId>
              </a:tblPr>
              <a:tblGrid>
                <a:gridCol w="68580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700" u="none" strike="noStrike" cap="none" normalizeH="0" baseline="0" dirty="0" err="1">
                          <a:ln>
                            <a:noFill/>
                          </a:ln>
                          <a:effectLst/>
                        </a:rPr>
                        <a:t>Doxologie</a:t>
                      </a:r>
                      <a:r>
                        <a:rPr kumimoji="0" lang="en-US" sz="1700" u="none" strike="noStrike" cap="none" normalizeH="0" baseline="0" dirty="0">
                          <a:ln>
                            <a:noFill/>
                          </a:ln>
                          <a:effectLst/>
                        </a:rPr>
                        <a:t> pour saint </a:t>
                      </a:r>
                      <a:r>
                        <a:rPr kumimoji="0" lang="en-US" sz="1700" u="none" strike="noStrike" cap="none" normalizeH="0" baseline="0" dirty="0" err="1">
                          <a:ln>
                            <a:noFill/>
                          </a:ln>
                          <a:effectLst/>
                        </a:rPr>
                        <a:t>Takla</a:t>
                      </a:r>
                      <a:r>
                        <a:rPr kumimoji="0" lang="en-US" sz="1700" u="none" strike="noStrike" cap="none" normalizeH="0" baseline="0" dirty="0">
                          <a:ln>
                            <a:noFill/>
                          </a:ln>
                          <a:effectLst/>
                        </a:rPr>
                        <a:t> </a:t>
                      </a:r>
                      <a:r>
                        <a:rPr kumimoji="0" lang="en-US" sz="1700" u="none" strike="noStrike" cap="none" normalizeH="0" baseline="0" dirty="0" err="1">
                          <a:ln>
                            <a:noFill/>
                          </a:ln>
                          <a:effectLst/>
                        </a:rPr>
                        <a:t>Hymanot</a:t>
                      </a:r>
                      <a:endParaRPr kumimoji="0" lang="en-US" sz="17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القديس</a:t>
                      </a:r>
                      <a:r>
                        <a:rPr kumimoji="0" lang="en-US" sz="1800" u="none" strike="noStrike" cap="none" normalizeH="0" baseline="0" dirty="0">
                          <a:ln>
                            <a:noFill/>
                          </a:ln>
                          <a:effectLst/>
                        </a:rPr>
                        <a:t> </a:t>
                      </a:r>
                      <a:r>
                        <a:rPr kumimoji="0" lang="ar-SA" sz="1800" u="none" strike="noStrike" cap="none" normalizeH="0" baseline="0" dirty="0">
                          <a:ln>
                            <a:noFill/>
                          </a:ln>
                          <a:effectLst/>
                        </a:rPr>
                        <a:t>تكلا </a:t>
                      </a:r>
                      <a:r>
                        <a:rPr kumimoji="0" lang="ar-SA" sz="1800" u="none" strike="noStrike" cap="none" normalizeH="0" baseline="0" dirty="0" err="1">
                          <a:ln>
                            <a:noFill/>
                          </a:ln>
                          <a:effectLst/>
                        </a:rPr>
                        <a:t>هيمانوت</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a:extLst>
              <a:ext uri="{FF2B5EF4-FFF2-40B4-BE49-F238E27FC236}">
                <a16:creationId xmlns:a16="http://schemas.microsoft.com/office/drawing/2014/main" id="{93B8439D-EA92-4035-BA12-261A6B37242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45940" y="2877367"/>
            <a:ext cx="1498060" cy="2266133"/>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9EC802BC-2436-4132-B1C5-427754F54B58}"/>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41087619"/>
      </p:ext>
    </p:extLst>
  </p:cSld>
  <p:clrMapOvr>
    <a:masterClrMapping/>
  </p:clrMapOvr>
  <p:transition/>
</p:sld>
</file>

<file path=ppt/slides/slide1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74882" name="Group 34"/>
          <p:cNvGraphicFramePr>
            <a:graphicFrameLocks noGrp="1"/>
          </p:cNvGraphicFramePr>
          <p:nvPr/>
        </p:nvGraphicFramePr>
        <p:xfrm>
          <a:off x="76200" y="171451"/>
          <a:ext cx="8991600" cy="4270248"/>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77924">
                <a:tc>
                  <a:txBody>
                    <a:bodyPr/>
                    <a:lstStyle/>
                    <a:p>
                      <a:r>
                        <a:rPr lang="fr-FR" sz="2400" b="0" i="0" u="none" strike="noStrike" kern="1200" baseline="0" dirty="0">
                          <a:solidFill>
                            <a:schemeClr val="tx1"/>
                          </a:solidFill>
                          <a:latin typeface="+mn-lt"/>
                          <a:ea typeface="+mn-ea"/>
                          <a:cs typeface="+mn-cs"/>
                        </a:rPr>
                        <a:t>Au troisième jour de sa</a:t>
                      </a:r>
                    </a:p>
                    <a:p>
                      <a:r>
                        <a:rPr lang="fr-FR" sz="2400" b="0" i="0" u="none" strike="noStrike" kern="1200" baseline="0" dirty="0">
                          <a:solidFill>
                            <a:schemeClr val="tx1"/>
                          </a:solidFill>
                          <a:latin typeface="+mn-lt"/>
                          <a:ea typeface="+mn-ea"/>
                          <a:cs typeface="+mn-cs"/>
                        </a:rPr>
                        <a:t>naissance bénie, il s’écria</a:t>
                      </a:r>
                    </a:p>
                    <a:p>
                      <a:r>
                        <a:rPr lang="fr-FR" sz="2400" b="0" i="0" u="none" strike="noStrike" kern="1200" baseline="0" dirty="0">
                          <a:solidFill>
                            <a:schemeClr val="tx1"/>
                          </a:solidFill>
                          <a:latin typeface="+mn-lt"/>
                          <a:ea typeface="+mn-ea"/>
                          <a:cs typeface="+mn-cs"/>
                        </a:rPr>
                        <a:t>en disant : Un est le Père,</a:t>
                      </a:r>
                    </a:p>
                    <a:p>
                      <a:r>
                        <a:rPr lang="fr-FR" sz="2400" b="0" i="0" u="none" strike="noStrike" kern="1200" baseline="0" dirty="0">
                          <a:solidFill>
                            <a:schemeClr val="tx1"/>
                          </a:solidFill>
                          <a:latin typeface="+mn-lt"/>
                          <a:ea typeface="+mn-ea"/>
                          <a:cs typeface="+mn-cs"/>
                        </a:rPr>
                        <a:t>et le Fils, et le Saint-Esprit.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اليوم الثالث</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لميلاده المبارك.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صرخ قائلا واحد هو</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الآب والابن والروح القدس.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pie~hooou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somt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pefjinmici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etc~marwout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ouai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83075223"/>
      </p:ext>
    </p:extLst>
  </p:cSld>
  <p:clrMapOvr>
    <a:masterClrMapping/>
  </p:clrMapOvr>
  <p:transition/>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05223" name="Group 71"/>
          <p:cNvGraphicFramePr>
            <a:graphicFrameLocks noGrp="1"/>
          </p:cNvGraphicFramePr>
          <p:nvPr>
            <p:ph/>
            <p:extLst>
              <p:ext uri="{D42A27DB-BD31-4B8C-83A1-F6EECF244321}">
                <p14:modId xmlns:p14="http://schemas.microsoft.com/office/powerpoint/2010/main" val="1524819757"/>
              </p:ext>
            </p:extLst>
          </p:nvPr>
        </p:nvGraphicFramePr>
        <p:xfrm>
          <a:off x="0" y="244078"/>
          <a:ext cx="9144000" cy="2628900"/>
        </p:xfrm>
        <a:graphic>
          <a:graphicData uri="http://schemas.openxmlformats.org/drawingml/2006/table">
            <a:tbl>
              <a:tblPr/>
              <a:tblGrid>
                <a:gridCol w="5019472">
                  <a:extLst>
                    <a:ext uri="{9D8B030D-6E8A-4147-A177-3AD203B41FA5}">
                      <a16:colId xmlns:a16="http://schemas.microsoft.com/office/drawing/2014/main" val="20000"/>
                    </a:ext>
                  </a:extLst>
                </a:gridCol>
                <a:gridCol w="4124528">
                  <a:extLst>
                    <a:ext uri="{9D8B030D-6E8A-4147-A177-3AD203B41FA5}">
                      <a16:colId xmlns:a16="http://schemas.microsoft.com/office/drawing/2014/main" val="20001"/>
                    </a:ext>
                  </a:extLst>
                </a:gridCol>
              </a:tblGrid>
              <a:tr h="20002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4) Ô Roi céleste, Consolateur, Esprit de vérité, qui existes en tout lieu et qui remplis tout, Trésor de bonté et Donateur de vie, daigne venir en nous. Purifie-nous de toute souillure ô très Bon et sauve nos âmes.</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٤</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أيها الملك </a:t>
                      </a:r>
                      <a:r>
                        <a:rPr kumimoji="0" lang="ar-SA" sz="2800" b="0" i="0" u="none" strike="noStrike" cap="none" normalizeH="0" baseline="0" dirty="0" err="1">
                          <a:ln>
                            <a:noFill/>
                          </a:ln>
                          <a:solidFill>
                            <a:schemeClr val="tx1"/>
                          </a:solidFill>
                          <a:effectLst/>
                          <a:latin typeface="Arial" charset="0"/>
                          <a:cs typeface="Arial" charset="0"/>
                        </a:rPr>
                        <a:t>السمائي</a:t>
                      </a:r>
                      <a:r>
                        <a:rPr kumimoji="0" lang="ar-SA" sz="2800" b="0" i="0" u="none" strike="noStrike" cap="none" normalizeH="0" baseline="0" dirty="0">
                          <a:ln>
                            <a:noFill/>
                          </a:ln>
                          <a:solidFill>
                            <a:schemeClr val="tx1"/>
                          </a:solidFill>
                          <a:effectLst/>
                          <a:latin typeface="Arial" charset="0"/>
                          <a:cs typeface="Arial" charset="0"/>
                        </a:rPr>
                        <a:t> المعزى، روح الحق، الحاضر في كل مكان والمالئ الكل، كنز الصالحات، ومعطى الحياة، هلم تفضل وحل فينا، وطهرنا من كل دنس أيها الصالح، وخلص نفوسنا. </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105244" name="Group 92"/>
          <p:cNvGraphicFramePr>
            <a:graphicFrameLocks noGrp="1"/>
          </p:cNvGraphicFramePr>
          <p:nvPr>
            <p:extLst>
              <p:ext uri="{D42A27DB-BD31-4B8C-83A1-F6EECF244321}">
                <p14:modId xmlns:p14="http://schemas.microsoft.com/office/powerpoint/2010/main" val="2417772820"/>
              </p:ext>
            </p:extLst>
          </p:nvPr>
        </p:nvGraphicFramePr>
        <p:xfrm>
          <a:off x="0" y="3383756"/>
          <a:ext cx="9144000" cy="1242060"/>
        </p:xfrm>
        <a:graphic>
          <a:graphicData uri="http://schemas.openxmlformats.org/drawingml/2006/table">
            <a:tbl>
              <a:tblPr/>
              <a:tblGrid>
                <a:gridCol w="91440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Doxa</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Patri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U~~</a:t>
                      </a:r>
                      <a:r>
                        <a:rPr kumimoji="0" lang="en-US" sz="2400" b="0" i="0" u="none" strike="noStrike" cap="none" normalizeH="0" baseline="0" dirty="0" err="1">
                          <a:ln>
                            <a:noFill/>
                          </a:ln>
                          <a:solidFill>
                            <a:srgbClr val="FF9900"/>
                          </a:solidFill>
                          <a:effectLst/>
                          <a:latin typeface="Coptic1" pitchFamily="2" charset="0"/>
                          <a:cs typeface="Arial" charset="0"/>
                        </a:rPr>
                        <a:t>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agiw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P~neumati</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2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8862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المجد </a:t>
                      </a:r>
                      <a:r>
                        <a:rPr kumimoji="0" lang="ar-EG" sz="2400" b="0" i="0" u="none" strike="noStrike" cap="none" normalizeH="0" baseline="0" dirty="0" err="1">
                          <a:ln>
                            <a:noFill/>
                          </a:ln>
                          <a:solidFill>
                            <a:srgbClr val="FF9900"/>
                          </a:solidFill>
                          <a:effectLst/>
                          <a:latin typeface="Arial" charset="0"/>
                          <a:cs typeface="Arial" charset="0"/>
                        </a:rPr>
                        <a:t>الاب</a:t>
                      </a:r>
                      <a:r>
                        <a:rPr kumimoji="0" lang="ar-EG" sz="2400" b="0" i="0" u="none" strike="noStrike" cap="none" normalizeH="0" baseline="0" dirty="0">
                          <a:ln>
                            <a:noFill/>
                          </a:ln>
                          <a:solidFill>
                            <a:srgbClr val="FF9900"/>
                          </a:solidFill>
                          <a:effectLst/>
                          <a:latin typeface="Arial" charset="0"/>
                          <a:cs typeface="Arial" charset="0"/>
                        </a:rPr>
                        <a:t> و الابن والروح القدس</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76923" name="Group 27"/>
          <p:cNvGraphicFramePr>
            <a:graphicFrameLocks noGrp="1"/>
          </p:cNvGraphicFramePr>
          <p:nvPr/>
        </p:nvGraphicFramePr>
        <p:xfrm>
          <a:off x="76200" y="171451"/>
          <a:ext cx="8991600" cy="4197096"/>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Et depuis son enfance, il</a:t>
                      </a:r>
                    </a:p>
                    <a:p>
                      <a:r>
                        <a:rPr lang="fr-FR" sz="2400" b="0" i="0" u="none" strike="noStrike" kern="1200" baseline="0" dirty="0">
                          <a:solidFill>
                            <a:schemeClr val="tx1"/>
                          </a:solidFill>
                          <a:latin typeface="+mn-lt"/>
                          <a:ea typeface="+mn-ea"/>
                          <a:cs typeface="+mn-cs"/>
                        </a:rPr>
                        <a:t>fut remplit du Saint-Esprit,</a:t>
                      </a:r>
                    </a:p>
                    <a:p>
                      <a:r>
                        <a:rPr lang="fr-FR" sz="2400" b="0" i="0" u="none" strike="noStrike" kern="1200" baseline="0" dirty="0">
                          <a:solidFill>
                            <a:schemeClr val="tx1"/>
                          </a:solidFill>
                          <a:latin typeface="+mn-lt"/>
                          <a:ea typeface="+mn-ea"/>
                          <a:cs typeface="+mn-cs"/>
                        </a:rPr>
                        <a:t>et les anges du ciel le</a:t>
                      </a:r>
                    </a:p>
                    <a:p>
                      <a:r>
                        <a:rPr lang="fr-FR" sz="2400" b="0" i="0" u="none" strike="noStrike" kern="1200" baseline="0" dirty="0">
                          <a:solidFill>
                            <a:schemeClr val="tx1"/>
                          </a:solidFill>
                          <a:latin typeface="+mn-lt"/>
                          <a:ea typeface="+mn-ea"/>
                          <a:cs typeface="+mn-cs"/>
                        </a:rPr>
                        <a:t>protégeaient.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ومنذ طفوليته امتلأ</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الروح القدس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وملائكة السماء</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كانت تظلل عليه.</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tefmetalou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afmoh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209EE5EB-EF34-46B0-A4BE-084B59BDA3E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52944" y="3039235"/>
            <a:ext cx="1391055" cy="2104265"/>
          </a:xfrm>
          <a:prstGeom prst="rect">
            <a:avLst/>
          </a:prstGeom>
        </p:spPr>
      </p:pic>
    </p:spTree>
    <p:extLst>
      <p:ext uri="{BB962C8B-B14F-4D97-AF65-F5344CB8AC3E}">
        <p14:creationId xmlns:p14="http://schemas.microsoft.com/office/powerpoint/2010/main" val="2046212772"/>
      </p:ext>
    </p:extLst>
  </p:cSld>
  <p:clrMapOvr>
    <a:masterClrMapping/>
  </p:clrMapOvr>
  <p:transition/>
</p:sld>
</file>

<file path=ppt/slides/slide1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78971" name="Group 27"/>
          <p:cNvGraphicFramePr>
            <a:graphicFrameLocks noGrp="1"/>
          </p:cNvGraphicFramePr>
          <p:nvPr/>
        </p:nvGraphicFramePr>
        <p:xfrm>
          <a:off x="76200" y="171451"/>
          <a:ext cx="8991600" cy="4270248"/>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77924">
                <a:tc>
                  <a:txBody>
                    <a:bodyPr/>
                    <a:lstStyle/>
                    <a:p>
                      <a:r>
                        <a:rPr lang="fr-FR" sz="2400" b="0" i="0" u="none" strike="noStrike" kern="1200" baseline="0" dirty="0">
                          <a:solidFill>
                            <a:schemeClr val="tx1"/>
                          </a:solidFill>
                          <a:latin typeface="+mn-lt"/>
                          <a:ea typeface="+mn-ea"/>
                          <a:cs typeface="+mn-cs"/>
                        </a:rPr>
                        <a:t>Michel le chef des</a:t>
                      </a:r>
                    </a:p>
                    <a:p>
                      <a:r>
                        <a:rPr lang="fr-FR" sz="2400" b="0" i="0" u="none" strike="noStrike" kern="1200" baseline="0" dirty="0">
                          <a:solidFill>
                            <a:schemeClr val="tx1"/>
                          </a:solidFill>
                          <a:latin typeface="+mn-lt"/>
                          <a:ea typeface="+mn-ea"/>
                          <a:cs typeface="+mn-cs"/>
                        </a:rPr>
                        <a:t>célestes, était avec lui en</a:t>
                      </a:r>
                    </a:p>
                    <a:p>
                      <a:r>
                        <a:rPr lang="fr-FR" sz="2400" b="0" i="0" u="none" strike="noStrike" kern="1200" baseline="0" dirty="0">
                          <a:solidFill>
                            <a:schemeClr val="tx1"/>
                          </a:solidFill>
                          <a:latin typeface="+mn-lt"/>
                          <a:ea typeface="+mn-ea"/>
                          <a:cs typeface="+mn-cs"/>
                        </a:rPr>
                        <a:t>tout temps, comme a dit</a:t>
                      </a:r>
                    </a:p>
                    <a:p>
                      <a:r>
                        <a:rPr lang="fr-FR" sz="2400" b="0" i="0" u="none" strike="noStrike" kern="1200" baseline="0" dirty="0">
                          <a:solidFill>
                            <a:schemeClr val="tx1"/>
                          </a:solidFill>
                          <a:latin typeface="+mn-lt"/>
                          <a:ea typeface="+mn-ea"/>
                          <a:cs typeface="+mn-cs"/>
                        </a:rPr>
                        <a:t>David, dans le psaume.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ميخائيل رئيس </a:t>
                      </a:r>
                      <a:r>
                        <a:rPr kumimoji="0" lang="ar-SA" sz="2400" b="0" i="0" u="none" strike="noStrike" cap="none" normalizeH="0" baseline="0" dirty="0" err="1">
                          <a:ln>
                            <a:noFill/>
                          </a:ln>
                          <a:solidFill>
                            <a:schemeClr val="tx1"/>
                          </a:solidFill>
                          <a:effectLst/>
                          <a:latin typeface="Arial" charset="0"/>
                          <a:cs typeface="Arial" charset="0"/>
                        </a:rPr>
                        <a:t>السمائيين</a:t>
                      </a:r>
                      <a:r>
                        <a:rPr kumimoji="0" lang="ar-SA" sz="2400" b="0" i="0" u="none" strike="noStrike" cap="none" normalizeH="0" baseline="0" dirty="0">
                          <a:ln>
                            <a:noFill/>
                          </a:ln>
                          <a:solidFill>
                            <a:schemeClr val="tx1"/>
                          </a:solidFill>
                          <a:effectLst/>
                          <a:latin typeface="Arial" charset="0"/>
                          <a:cs typeface="Arial" charset="0"/>
                        </a:rPr>
                        <a:t> كائن معه كل حين</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كما قال داود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المزمور.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etafjoc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pi'almoc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A7D49393-7378-4982-81C4-3D94E258A67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45940" y="2877367"/>
            <a:ext cx="1498060" cy="2266133"/>
          </a:xfrm>
          <a:prstGeom prst="rect">
            <a:avLst/>
          </a:prstGeom>
        </p:spPr>
      </p:pic>
    </p:spTree>
    <p:extLst>
      <p:ext uri="{BB962C8B-B14F-4D97-AF65-F5344CB8AC3E}">
        <p14:creationId xmlns:p14="http://schemas.microsoft.com/office/powerpoint/2010/main" val="2642679882"/>
      </p:ext>
    </p:extLst>
  </p:cSld>
  <p:clrMapOvr>
    <a:masterClrMapping/>
  </p:clrMapOvr>
  <p:transition/>
</p:sld>
</file>

<file path=ppt/slides/slide1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81017" name="Group 25"/>
          <p:cNvGraphicFramePr>
            <a:graphicFrameLocks noGrp="1"/>
          </p:cNvGraphicFramePr>
          <p:nvPr/>
        </p:nvGraphicFramePr>
        <p:xfrm>
          <a:off x="76200" y="171450"/>
          <a:ext cx="8991600" cy="413537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Et le Christ T’est apparu et</a:t>
                      </a:r>
                    </a:p>
                    <a:p>
                      <a:r>
                        <a:rPr lang="fr-FR" sz="2400" b="0" i="0" u="none" strike="noStrike" kern="1200" baseline="0" dirty="0">
                          <a:solidFill>
                            <a:schemeClr val="tx1"/>
                          </a:solidFill>
                          <a:latin typeface="+mn-lt"/>
                          <a:ea typeface="+mn-ea"/>
                          <a:cs typeface="+mn-cs"/>
                        </a:rPr>
                        <a:t>T’accorda le pouvoir de</a:t>
                      </a:r>
                    </a:p>
                    <a:p>
                      <a:r>
                        <a:rPr lang="fr-FR" sz="2400" b="0" i="0" u="none" strike="noStrike" kern="1200" baseline="0" dirty="0">
                          <a:solidFill>
                            <a:schemeClr val="tx1"/>
                          </a:solidFill>
                          <a:latin typeface="+mn-lt"/>
                          <a:ea typeface="+mn-ea"/>
                          <a:cs typeface="+mn-cs"/>
                        </a:rPr>
                        <a:t>lier et de délier, comme Ses</a:t>
                      </a:r>
                    </a:p>
                    <a:p>
                      <a:r>
                        <a:rPr lang="fr-FR" sz="2400" b="0" i="0" u="none" strike="noStrike" kern="1200" baseline="0" dirty="0">
                          <a:solidFill>
                            <a:schemeClr val="tx1"/>
                          </a:solidFill>
                          <a:latin typeface="+mn-lt"/>
                          <a:ea typeface="+mn-ea"/>
                          <a:cs typeface="+mn-cs"/>
                        </a:rPr>
                        <a:t>apôtres.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والمسيح ظهر لك وأعطاك سلطان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الربط والحل</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كمثل رسله.</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m~piersisi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piconh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pibwl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n~nefa~poctoloc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07FCF919-EBA5-4DD5-90E2-3E35191B95B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45940" y="2877367"/>
            <a:ext cx="1498060" cy="2266133"/>
          </a:xfrm>
          <a:prstGeom prst="rect">
            <a:avLst/>
          </a:prstGeom>
        </p:spPr>
      </p:pic>
    </p:spTree>
    <p:extLst>
      <p:ext uri="{BB962C8B-B14F-4D97-AF65-F5344CB8AC3E}">
        <p14:creationId xmlns:p14="http://schemas.microsoft.com/office/powerpoint/2010/main" val="3021738819"/>
      </p:ext>
    </p:extLst>
  </p:cSld>
  <p:clrMapOvr>
    <a:masterClrMapping/>
  </p:clrMapOvr>
  <p:transition/>
</p:sld>
</file>

<file path=ppt/slides/slide1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83065" name="Group 25"/>
          <p:cNvGraphicFramePr>
            <a:graphicFrameLocks noGrp="1"/>
          </p:cNvGraphicFramePr>
          <p:nvPr/>
        </p:nvGraphicFramePr>
        <p:xfrm>
          <a:off x="76200" y="17145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Et tu devins un apôtre</a:t>
                      </a:r>
                    </a:p>
                    <a:p>
                      <a:r>
                        <a:rPr lang="fr-FR" sz="2400" b="0" i="0" u="none" strike="noStrike" kern="1200" baseline="0" dirty="0">
                          <a:solidFill>
                            <a:schemeClr val="tx1"/>
                          </a:solidFill>
                          <a:latin typeface="+mn-lt"/>
                          <a:ea typeface="+mn-ea"/>
                          <a:cs typeface="+mn-cs"/>
                        </a:rPr>
                        <a:t>élu à Jésus-Christ, un</a:t>
                      </a:r>
                    </a:p>
                    <a:p>
                      <a:r>
                        <a:rPr lang="fr-FR" sz="2400" b="0" i="0" u="none" strike="noStrike" kern="1200" baseline="0" dirty="0">
                          <a:solidFill>
                            <a:schemeClr val="tx1"/>
                          </a:solidFill>
                          <a:latin typeface="+mn-lt"/>
                          <a:ea typeface="+mn-ea"/>
                          <a:cs typeface="+mn-cs"/>
                        </a:rPr>
                        <a:t>archiprêtre pour les</a:t>
                      </a:r>
                    </a:p>
                    <a:p>
                      <a:r>
                        <a:rPr lang="fr-FR" sz="2400" b="0" i="0" u="none" strike="noStrike" kern="1200" baseline="0" dirty="0">
                          <a:solidFill>
                            <a:schemeClr val="tx1"/>
                          </a:solidFill>
                          <a:latin typeface="+mn-lt"/>
                          <a:ea typeface="+mn-ea"/>
                          <a:cs typeface="+mn-cs"/>
                        </a:rPr>
                        <a:t>éthiopiens et un père pour</a:t>
                      </a:r>
                    </a:p>
                    <a:p>
                      <a:r>
                        <a:rPr lang="fr-FR" sz="2400" b="0" i="0" u="none" strike="noStrike" kern="1200" baseline="0" dirty="0">
                          <a:solidFill>
                            <a:schemeClr val="tx1"/>
                          </a:solidFill>
                          <a:latin typeface="+mn-lt"/>
                          <a:ea typeface="+mn-ea"/>
                          <a:cs typeface="+mn-cs"/>
                        </a:rPr>
                        <a:t>les moines.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وصرت رسولا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مختارا ليسوع المسيح رئيس كهنة للأحباش</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وأبا للرهبان.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ar,ie~reuc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n~nieyaus</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nimona,oc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E94C872D-A4EC-4C44-8490-E1D3A6B1F5A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45940" y="2877367"/>
            <a:ext cx="1498060" cy="2266133"/>
          </a:xfrm>
          <a:prstGeom prst="rect">
            <a:avLst/>
          </a:prstGeom>
        </p:spPr>
      </p:pic>
    </p:spTree>
    <p:extLst>
      <p:ext uri="{BB962C8B-B14F-4D97-AF65-F5344CB8AC3E}">
        <p14:creationId xmlns:p14="http://schemas.microsoft.com/office/powerpoint/2010/main" val="650917096"/>
      </p:ext>
    </p:extLst>
  </p:cSld>
  <p:clrMapOvr>
    <a:masterClrMapping/>
  </p:clrMapOvr>
  <p:transition/>
</p:sld>
</file>

<file path=ppt/slides/slide1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85123" name="Group 35"/>
          <p:cNvGraphicFramePr>
            <a:graphicFrameLocks noGrp="1"/>
          </p:cNvGraphicFramePr>
          <p:nvPr/>
        </p:nvGraphicFramePr>
        <p:xfrm>
          <a:off x="76200" y="171450"/>
          <a:ext cx="8991600" cy="4489704"/>
        </p:xfrm>
        <a:graphic>
          <a:graphicData uri="http://schemas.openxmlformats.org/drawingml/2006/table">
            <a:tbl>
              <a:tblPr/>
              <a:tblGrid>
                <a:gridCol w="55626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tblGrid>
              <a:tr h="1447610">
                <a:tc>
                  <a:txBody>
                    <a:bodyPr/>
                    <a:lstStyle/>
                    <a:p>
                      <a:r>
                        <a:rPr lang="fr-FR" sz="2400" b="0" i="0" u="none" strike="noStrike" kern="1200" baseline="0" dirty="0">
                          <a:solidFill>
                            <a:schemeClr val="tx1"/>
                          </a:solidFill>
                          <a:latin typeface="+mn-lt"/>
                          <a:ea typeface="+mn-ea"/>
                          <a:cs typeface="+mn-cs"/>
                        </a:rPr>
                        <a:t>Ton nom est doux dans</a:t>
                      </a:r>
                    </a:p>
                    <a:p>
                      <a:r>
                        <a:rPr lang="fr-FR" sz="2400" b="0" i="0" u="none" strike="noStrike" kern="1200" baseline="0" dirty="0">
                          <a:solidFill>
                            <a:schemeClr val="tx1"/>
                          </a:solidFill>
                          <a:latin typeface="+mn-lt"/>
                          <a:ea typeface="+mn-ea"/>
                          <a:cs typeface="+mn-cs"/>
                        </a:rPr>
                        <a:t>nos bouches, et dans celles</a:t>
                      </a:r>
                    </a:p>
                    <a:p>
                      <a:r>
                        <a:rPr lang="fr-FR" sz="2400" b="0" i="0" u="none" strike="noStrike" kern="1200" baseline="0" dirty="0">
                          <a:solidFill>
                            <a:schemeClr val="tx1"/>
                          </a:solidFill>
                          <a:latin typeface="+mn-lt"/>
                          <a:ea typeface="+mn-ea"/>
                          <a:cs typeface="+mn-cs"/>
                        </a:rPr>
                        <a:t>des éthiopiens : Ô Dieu de</a:t>
                      </a:r>
                    </a:p>
                    <a:p>
                      <a:r>
                        <a:rPr lang="fr-FR" sz="2400" b="0" i="0" u="none" strike="noStrike" kern="1200" baseline="0" dirty="0">
                          <a:solidFill>
                            <a:schemeClr val="tx1"/>
                          </a:solidFill>
                          <a:latin typeface="+mn-lt"/>
                          <a:ea typeface="+mn-ea"/>
                          <a:cs typeface="+mn-cs"/>
                        </a:rPr>
                        <a:t>saint </a:t>
                      </a:r>
                      <a:r>
                        <a:rPr lang="fr-FR" sz="2400" b="0" i="0" u="none" strike="noStrike" kern="1200" baseline="0" dirty="0" err="1">
                          <a:solidFill>
                            <a:schemeClr val="tx1"/>
                          </a:solidFill>
                          <a:latin typeface="+mn-lt"/>
                          <a:ea typeface="+mn-ea"/>
                          <a:cs typeface="+mn-cs"/>
                        </a:rPr>
                        <a:t>Takla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Hymanot</a:t>
                      </a:r>
                      <a:r>
                        <a:rPr lang="fr-FR" sz="2400" b="0" i="0" u="none" strike="noStrike" kern="1200" baseline="0" dirty="0">
                          <a:solidFill>
                            <a:schemeClr val="tx1"/>
                          </a:solidFill>
                          <a:latin typeface="+mn-lt"/>
                          <a:ea typeface="+mn-ea"/>
                          <a:cs typeface="+mn-cs"/>
                        </a:rPr>
                        <a:t>, sois</a:t>
                      </a:r>
                    </a:p>
                    <a:p>
                      <a:r>
                        <a:rPr lang="fr-FR" sz="2400" b="0" i="0" u="none" strike="noStrike" kern="1200" baseline="0" dirty="0">
                          <a:solidFill>
                            <a:schemeClr val="tx1"/>
                          </a:solidFill>
                          <a:latin typeface="+mn-lt"/>
                          <a:ea typeface="+mn-ea"/>
                          <a:cs typeface="+mn-cs"/>
                        </a:rPr>
                        <a:t>compatissant avec 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صار اسمك حلو</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أفواهنا وأفواه الأحباش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بقولنا </a:t>
                      </a:r>
                      <a:r>
                        <a:rPr kumimoji="0" lang="ar-SA" sz="2400" b="0" i="0" u="none" strike="noStrike" cap="none" normalizeH="0" baseline="0" dirty="0" err="1">
                          <a:ln>
                            <a:noFill/>
                          </a:ln>
                          <a:solidFill>
                            <a:schemeClr val="tx1"/>
                          </a:solidFill>
                          <a:effectLst/>
                          <a:latin typeface="Arial" charset="0"/>
                          <a:cs typeface="Arial" charset="0"/>
                        </a:rPr>
                        <a:t>يااله</a:t>
                      </a:r>
                      <a:r>
                        <a:rPr kumimoji="0" lang="ar-SA" sz="2400" b="0" i="0" u="none" strike="noStrike" cap="none" normalizeH="0" baseline="0" dirty="0">
                          <a:ln>
                            <a:noFill/>
                          </a:ln>
                          <a:solidFill>
                            <a:schemeClr val="tx1"/>
                          </a:solidFill>
                          <a:effectLst/>
                          <a:latin typeface="Arial" charset="0"/>
                          <a:cs typeface="Arial" charset="0"/>
                        </a:rPr>
                        <a:t> القديس تكلا </a:t>
                      </a:r>
                      <a:r>
                        <a:rPr kumimoji="0" lang="ar-SA" sz="2400" b="0" i="0" u="none" strike="noStrike" cap="none" normalizeH="0" baseline="0" dirty="0" err="1">
                          <a:ln>
                            <a:noFill/>
                          </a:ln>
                          <a:solidFill>
                            <a:schemeClr val="tx1"/>
                          </a:solidFill>
                          <a:effectLst/>
                          <a:latin typeface="Arial" charset="0"/>
                          <a:cs typeface="Arial" charset="0"/>
                        </a:rPr>
                        <a:t>هيمانوت</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تراءف</a:t>
                      </a:r>
                      <a:r>
                        <a:rPr kumimoji="0" lang="ar-SA" sz="2400" b="0" i="0" u="none" strike="noStrike" cap="none" normalizeH="0" baseline="0" dirty="0">
                          <a:ln>
                            <a:noFill/>
                          </a:ln>
                          <a:solidFill>
                            <a:schemeClr val="tx1"/>
                          </a:solidFill>
                          <a:effectLst/>
                          <a:latin typeface="Arial" charset="0"/>
                          <a:cs typeface="Arial" charset="0"/>
                        </a:rPr>
                        <a:t> علينا.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F~holj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afswpi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nirem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e~Yaus</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m~pia~gioc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Yekla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Humanot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senh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qaron</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498DEAEA-A392-4854-919E-2FA9F9DF079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52404" y="3492230"/>
            <a:ext cx="1091596" cy="1651270"/>
          </a:xfrm>
          <a:prstGeom prst="rect">
            <a:avLst/>
          </a:prstGeom>
        </p:spPr>
      </p:pic>
    </p:spTree>
    <p:extLst>
      <p:ext uri="{BB962C8B-B14F-4D97-AF65-F5344CB8AC3E}">
        <p14:creationId xmlns:p14="http://schemas.microsoft.com/office/powerpoint/2010/main" val="704691045"/>
      </p:ext>
    </p:extLst>
  </p:cSld>
  <p:clrMapOvr>
    <a:masterClrMapping/>
  </p:clrMapOvr>
  <p:transition/>
</p:sld>
</file>

<file path=ppt/slides/slide1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87160" name="Group 24"/>
          <p:cNvGraphicFramePr>
            <a:graphicFrameLocks noGrp="1"/>
          </p:cNvGraphicFramePr>
          <p:nvPr/>
        </p:nvGraphicFramePr>
        <p:xfrm>
          <a:off x="76200" y="171451"/>
          <a:ext cx="8991600" cy="4489704"/>
        </p:xfrm>
        <a:graphic>
          <a:graphicData uri="http://schemas.openxmlformats.org/drawingml/2006/table">
            <a:tbl>
              <a:tblPr/>
              <a:tblGrid>
                <a:gridCol w="55626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l’apôtre des</a:t>
                      </a:r>
                    </a:p>
                    <a:p>
                      <a:r>
                        <a:rPr lang="fr-FR" sz="2400" b="0" i="0" u="none" strike="noStrike" kern="1200" baseline="0" dirty="0">
                          <a:solidFill>
                            <a:schemeClr val="tx1"/>
                          </a:solidFill>
                          <a:latin typeface="+mn-lt"/>
                          <a:ea typeface="+mn-ea"/>
                          <a:cs typeface="+mn-cs"/>
                        </a:rPr>
                        <a:t>éthiopiens, saint </a:t>
                      </a:r>
                      <a:r>
                        <a:rPr lang="fr-FR" sz="2400" b="0" i="0" u="none" strike="noStrike" kern="1200" baseline="0" dirty="0" err="1">
                          <a:solidFill>
                            <a:schemeClr val="tx1"/>
                          </a:solidFill>
                          <a:latin typeface="+mn-lt"/>
                          <a:ea typeface="+mn-ea"/>
                          <a:cs typeface="+mn-cs"/>
                        </a:rPr>
                        <a:t>Takla</a:t>
                      </a:r>
                      <a:endParaRPr lang="fr-FR" sz="2400" b="0" i="0" u="none" strike="noStrike" kern="1200" baseline="0" dirty="0">
                        <a:solidFill>
                          <a:schemeClr val="tx1"/>
                        </a:solidFill>
                        <a:latin typeface="+mn-lt"/>
                        <a:ea typeface="+mn-ea"/>
                        <a:cs typeface="+mn-cs"/>
                      </a:endParaRPr>
                    </a:p>
                    <a:p>
                      <a:r>
                        <a:rPr lang="fr-FR" sz="2400" b="0" i="0" u="none" strike="noStrike" kern="1200" baseline="0" dirty="0" err="1">
                          <a:solidFill>
                            <a:schemeClr val="tx1"/>
                          </a:solidFill>
                          <a:latin typeface="+mn-lt"/>
                          <a:ea typeface="+mn-ea"/>
                          <a:cs typeface="+mn-cs"/>
                        </a:rPr>
                        <a:t>Hymanot</a:t>
                      </a:r>
                      <a:r>
                        <a:rPr lang="fr-FR" sz="2400" b="0" i="0" u="none" strike="noStrike" kern="1200" baseline="0" dirty="0">
                          <a:solidFill>
                            <a:schemeClr val="tx1"/>
                          </a:solidFill>
                          <a:latin typeface="+mn-lt"/>
                          <a:ea typeface="+mn-ea"/>
                          <a:cs typeface="+mn-cs"/>
                        </a:rPr>
                        <a:t>,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من الرب</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عنا </a:t>
                      </a:r>
                      <a:r>
                        <a:rPr kumimoji="0" lang="ar-SA" sz="2400" b="0" i="0" u="none" strike="noStrike" cap="none" normalizeH="0" baseline="0" dirty="0" err="1">
                          <a:ln>
                            <a:noFill/>
                          </a:ln>
                          <a:solidFill>
                            <a:schemeClr val="tx1"/>
                          </a:solidFill>
                          <a:effectLst/>
                          <a:latin typeface="Arial" charset="0"/>
                          <a:cs typeface="Arial" charset="0"/>
                        </a:rPr>
                        <a:t>يارسول</a:t>
                      </a:r>
                      <a:r>
                        <a:rPr kumimoji="0" lang="ar-SA" sz="2400" b="0" i="0" u="none" strike="noStrike" cap="none" normalizeH="0" baseline="0" dirty="0">
                          <a:ln>
                            <a:noFill/>
                          </a:ln>
                          <a:solidFill>
                            <a:schemeClr val="tx1"/>
                          </a:solidFill>
                          <a:effectLst/>
                          <a:latin typeface="Arial" charset="0"/>
                          <a:cs typeface="Arial" charset="0"/>
                        </a:rPr>
                        <a:t> الأحباش القديس تكلا </a:t>
                      </a:r>
                      <a:r>
                        <a:rPr kumimoji="0" lang="ar-SA" sz="2400" b="0" i="0" u="none" strike="noStrike" cap="none" normalizeH="0" baseline="0" dirty="0" err="1">
                          <a:ln>
                            <a:noFill/>
                          </a:ln>
                          <a:solidFill>
                            <a:schemeClr val="tx1"/>
                          </a:solidFill>
                          <a:effectLst/>
                          <a:latin typeface="Arial" charset="0"/>
                          <a:cs typeface="Arial" charset="0"/>
                        </a:rPr>
                        <a:t>هيمانوت</a:t>
                      </a:r>
                      <a:r>
                        <a:rPr kumimoji="0" lang="ar-SA" sz="2400" b="0" i="0" u="none" strike="noStrike" cap="none" normalizeH="0" baseline="0" dirty="0">
                          <a:ln>
                            <a:noFill/>
                          </a:ln>
                          <a:solidFill>
                            <a:schemeClr val="tx1"/>
                          </a:solidFill>
                          <a:effectLst/>
                          <a:latin typeface="Arial" charset="0"/>
                          <a:cs typeface="Arial" charset="0"/>
                        </a:rPr>
                        <a:t>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n~nirem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e~Yaus</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Yekla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Humanot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7AB9DAC1-4977-4A44-AC5F-C841106B8F77}"/>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873779C5-B1C3-4166-A9AE-A4F01F743945}"/>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0" name="Image 9">
            <a:extLst>
              <a:ext uri="{FF2B5EF4-FFF2-40B4-BE49-F238E27FC236}">
                <a16:creationId xmlns:a16="http://schemas.microsoft.com/office/drawing/2014/main" id="{F33D6EE2-3245-48C3-8C5F-83CE8285B23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645940" y="1985473"/>
            <a:ext cx="1498060" cy="2266133"/>
          </a:xfrm>
          <a:prstGeom prst="rect">
            <a:avLst/>
          </a:prstGeom>
        </p:spPr>
      </p:pic>
    </p:spTree>
    <p:extLst>
      <p:ext uri="{BB962C8B-B14F-4D97-AF65-F5344CB8AC3E}">
        <p14:creationId xmlns:p14="http://schemas.microsoft.com/office/powerpoint/2010/main" val="4200539283"/>
      </p:ext>
    </p:extLst>
  </p:cSld>
  <p:clrMapOvr>
    <a:masterClrMapping/>
  </p:clrMapOvr>
  <p:transition/>
</p:sld>
</file>

<file path=ppt/slides/slide1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89227" name="Group 43"/>
          <p:cNvGraphicFramePr>
            <a:graphicFrameLocks noGrp="1"/>
          </p:cNvGraphicFramePr>
          <p:nvPr/>
        </p:nvGraphicFramePr>
        <p:xfrm>
          <a:off x="76200" y="800101"/>
          <a:ext cx="8991600" cy="4123944"/>
        </p:xfrm>
        <a:graphic>
          <a:graphicData uri="http://schemas.openxmlformats.org/drawingml/2006/table">
            <a:tbl>
              <a:tblPr/>
              <a:tblGrid>
                <a:gridCol w="59436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371600">
                <a:tc>
                  <a:txBody>
                    <a:bodyPr/>
                    <a:lstStyle/>
                    <a:p>
                      <a:r>
                        <a:rPr lang="fr-FR" sz="2400" b="0" i="0" u="none" strike="noStrike" kern="1200" baseline="0" dirty="0">
                          <a:solidFill>
                            <a:schemeClr val="tx1"/>
                          </a:solidFill>
                          <a:latin typeface="+mn-lt"/>
                          <a:ea typeface="+mn-ea"/>
                          <a:cs typeface="+mn-cs"/>
                        </a:rPr>
                        <a:t>Chantez au Seigneur un cantique nouveau, par des myriades de psaumes, à la mémoire de mes pères, les</a:t>
                      </a:r>
                    </a:p>
                    <a:p>
                      <a:r>
                        <a:rPr lang="fr-FR" sz="2400" b="0" i="0" u="none" strike="noStrike" kern="1200" baseline="0" dirty="0">
                          <a:solidFill>
                            <a:schemeClr val="tx1"/>
                          </a:solidFill>
                          <a:latin typeface="+mn-lt"/>
                          <a:ea typeface="+mn-ea"/>
                          <a:cs typeface="+mn-cs"/>
                        </a:rPr>
                        <a:t>maîtres Abraham, Isaac et Jacob.</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سبحوا الرب </a:t>
                      </a:r>
                      <a:r>
                        <a:rPr kumimoji="0" lang="ar-SA" sz="2400" b="0" i="0" u="none" strike="noStrike" cap="none" normalizeH="0" baseline="0" dirty="0" err="1">
                          <a:ln>
                            <a:noFill/>
                          </a:ln>
                          <a:solidFill>
                            <a:schemeClr val="tx1"/>
                          </a:solidFill>
                          <a:effectLst/>
                          <a:latin typeface="Arial" charset="0"/>
                          <a:cs typeface="Arial" charset="0"/>
                        </a:rPr>
                        <a:t>تسبحة</a:t>
                      </a:r>
                      <a:r>
                        <a:rPr kumimoji="0" lang="ar-SA" sz="2400" b="0" i="0" u="none" strike="noStrike" cap="none" normalizeH="0" baseline="0" dirty="0">
                          <a:ln>
                            <a:noFill/>
                          </a:ln>
                          <a:solidFill>
                            <a:schemeClr val="tx1"/>
                          </a:solidFill>
                          <a:effectLst/>
                          <a:latin typeface="Arial" charset="0"/>
                          <a:cs typeface="Arial" charset="0"/>
                        </a:rPr>
                        <a:t> جديدة بربوات مزامير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بتذكار سادتي الآباء ابراهيم وإسحق ويعقوب.</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m~beri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han'almoc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n~kwb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pierv~meui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Abraam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Icaak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Iakwb</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789210" name="Group 26"/>
          <p:cNvGraphicFramePr>
            <a:graphicFrameLocks noGrp="1"/>
          </p:cNvGraphicFramePr>
          <p:nvPr/>
        </p:nvGraphicFramePr>
        <p:xfrm>
          <a:off x="723900" y="-4922"/>
          <a:ext cx="7696200" cy="672084"/>
        </p:xfrm>
        <a:graphic>
          <a:graphicData uri="http://schemas.openxmlformats.org/drawingml/2006/table">
            <a:tbl>
              <a:tblPr>
                <a:tableStyleId>{2D5ABB26-0587-4C30-8999-92F81FD0307C}</a:tableStyleId>
              </a:tblPr>
              <a:tblGrid>
                <a:gridCol w="7696200">
                  <a:extLst>
                    <a:ext uri="{9D8B030D-6E8A-4147-A177-3AD203B41FA5}">
                      <a16:colId xmlns:a16="http://schemas.microsoft.com/office/drawing/2014/main" val="20000"/>
                    </a:ext>
                  </a:extLst>
                </a:gridCol>
              </a:tblGrid>
              <a:tr h="62179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1800" u="none" strike="noStrike" kern="1200" baseline="0" dirty="0"/>
                        <a:t>Doxologie pour les patriarches Abraham, Isaac et Jacob</a:t>
                      </a:r>
                      <a:endParaRPr kumimoji="0" lang="en-US" sz="17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القديس</a:t>
                      </a:r>
                      <a:r>
                        <a:rPr kumimoji="0" lang="ar-EG" sz="1800" u="none" strike="noStrike" cap="none" normalizeH="0" baseline="0" dirty="0">
                          <a:ln>
                            <a:noFill/>
                          </a:ln>
                          <a:effectLst/>
                        </a:rPr>
                        <a:t>ين </a:t>
                      </a:r>
                      <a:r>
                        <a:rPr kumimoji="0" lang="ar-SA" sz="1800" u="none" strike="noStrike" cap="none" normalizeH="0" baseline="0" dirty="0">
                          <a:ln>
                            <a:noFill/>
                          </a:ln>
                          <a:effectLst/>
                        </a:rPr>
                        <a:t>ابراهيم وإسحق ويعقوب</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87691CED-91AC-4292-898A-64C6FE3C266E}"/>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673474613"/>
      </p:ext>
    </p:extLst>
  </p:cSld>
  <p:clrMapOvr>
    <a:masterClrMapping/>
  </p:clrMapOvr>
  <p:transition/>
</p:sld>
</file>

<file path=ppt/slides/slide1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1268" name="Group 36"/>
          <p:cNvGraphicFramePr>
            <a:graphicFrameLocks noGrp="1"/>
          </p:cNvGraphicFramePr>
          <p:nvPr/>
        </p:nvGraphicFramePr>
        <p:xfrm>
          <a:off x="76200" y="17145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Donne-nous Seigneur le</a:t>
                      </a:r>
                    </a:p>
                    <a:p>
                      <a:r>
                        <a:rPr lang="fr-FR" sz="2400" b="0" i="0" u="none" strike="noStrike" kern="1200" baseline="0" dirty="0">
                          <a:solidFill>
                            <a:schemeClr val="tx1"/>
                          </a:solidFill>
                          <a:latin typeface="+mn-lt"/>
                          <a:ea typeface="+mn-ea"/>
                          <a:cs typeface="+mn-cs"/>
                        </a:rPr>
                        <a:t>repos dans les bras de nos</a:t>
                      </a:r>
                    </a:p>
                    <a:p>
                      <a:r>
                        <a:rPr lang="fr-FR" sz="2400" b="0" i="0" u="none" strike="noStrike" kern="1200" baseline="0" dirty="0">
                          <a:solidFill>
                            <a:schemeClr val="tx1"/>
                          </a:solidFill>
                          <a:latin typeface="+mn-lt"/>
                          <a:ea typeface="+mn-ea"/>
                          <a:cs typeface="+mn-cs"/>
                        </a:rPr>
                        <a:t>saints pères Abraham,</a:t>
                      </a:r>
                    </a:p>
                    <a:p>
                      <a:r>
                        <a:rPr lang="fr-FR" sz="2400" b="0" i="0" u="none" strike="noStrike" kern="1200" baseline="0" dirty="0">
                          <a:solidFill>
                            <a:schemeClr val="tx1"/>
                          </a:solidFill>
                          <a:latin typeface="+mn-lt"/>
                          <a:ea typeface="+mn-ea"/>
                          <a:cs typeface="+mn-cs"/>
                        </a:rPr>
                        <a:t>Isaac et Jacob, au paradis</a:t>
                      </a:r>
                    </a:p>
                    <a:p>
                      <a:r>
                        <a:rPr lang="fr-FR" sz="2400" b="0" i="0" u="none" strike="noStrike" kern="1200" baseline="0" dirty="0">
                          <a:solidFill>
                            <a:schemeClr val="tx1"/>
                          </a:solidFill>
                          <a:latin typeface="+mn-lt"/>
                          <a:ea typeface="+mn-ea"/>
                          <a:cs typeface="+mn-cs"/>
                        </a:rPr>
                        <a:t>par leurs prières.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أعطنا يا رب راحة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 أحضان آبائنا القديسين ابراهيم وإسحق ويعقوب في الفردوس بصلواتهم.</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n~oubob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kenf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n~dikeoc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Abraam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Icaak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Iakwb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piparadicoc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noukeproceu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38738237"/>
      </p:ext>
    </p:extLst>
  </p:cSld>
  <p:clrMapOvr>
    <a:masterClrMapping/>
  </p:clrMapOvr>
  <p:transition/>
</p:sld>
</file>

<file path=ppt/slides/slide1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3307" name="Group 27"/>
          <p:cNvGraphicFramePr>
            <a:graphicFrameLocks noGrp="1"/>
          </p:cNvGraphicFramePr>
          <p:nvPr/>
        </p:nvGraphicFramePr>
        <p:xfrm>
          <a:off x="76200" y="17145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Ne répudie pas l’alliance</a:t>
                      </a:r>
                    </a:p>
                    <a:p>
                      <a:r>
                        <a:rPr lang="fr-FR" sz="2400" b="0" i="0" u="none" strike="noStrike" kern="1200" baseline="0" dirty="0">
                          <a:solidFill>
                            <a:schemeClr val="tx1"/>
                          </a:solidFill>
                          <a:latin typeface="+mn-lt"/>
                          <a:ea typeface="+mn-ea"/>
                          <a:cs typeface="+mn-cs"/>
                        </a:rPr>
                        <a:t>que tu as conclue avec</a:t>
                      </a:r>
                    </a:p>
                    <a:p>
                      <a:r>
                        <a:rPr lang="fr-FR" sz="2400" b="0" i="0" u="none" strike="noStrike" kern="1200" baseline="0" dirty="0">
                          <a:solidFill>
                            <a:schemeClr val="tx1"/>
                          </a:solidFill>
                          <a:latin typeface="+mn-lt"/>
                          <a:ea typeface="+mn-ea"/>
                          <a:cs typeface="+mn-cs"/>
                        </a:rPr>
                        <a:t>Abraham, et as gardée</a:t>
                      </a:r>
                    </a:p>
                    <a:p>
                      <a:r>
                        <a:rPr lang="fr-FR" sz="2400" b="0" i="0" u="none" strike="noStrike" kern="1200" baseline="0" dirty="0">
                          <a:solidFill>
                            <a:schemeClr val="tx1"/>
                          </a:solidFill>
                          <a:latin typeface="+mn-lt"/>
                          <a:ea typeface="+mn-ea"/>
                          <a:cs typeface="+mn-cs"/>
                        </a:rPr>
                        <a:t>avec Isaac, et as monté</a:t>
                      </a:r>
                    </a:p>
                    <a:p>
                      <a:r>
                        <a:rPr lang="fr-FR" sz="2400" b="0" i="0" u="none" strike="noStrike" kern="1200" baseline="0" dirty="0">
                          <a:solidFill>
                            <a:schemeClr val="tx1"/>
                          </a:solidFill>
                          <a:latin typeface="+mn-lt"/>
                          <a:ea typeface="+mn-ea"/>
                          <a:cs typeface="+mn-cs"/>
                        </a:rPr>
                        <a:t>avec Jacob.</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لا تنقض العهد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 قررته مع إبراهيم وحفظته </a:t>
                      </a:r>
                      <a:r>
                        <a:rPr kumimoji="0" lang="ar-SA" sz="2400" b="0" i="0" u="none" strike="noStrike" cap="none" normalizeH="0" baseline="0" dirty="0" err="1">
                          <a:ln>
                            <a:noFill/>
                          </a:ln>
                          <a:solidFill>
                            <a:schemeClr val="tx1"/>
                          </a:solidFill>
                          <a:effectLst/>
                          <a:latin typeface="Arial" charset="0"/>
                          <a:cs typeface="Arial" charset="0"/>
                        </a:rPr>
                        <a:t>لاسحق</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وأقمته مع يعقوب.</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M~pererp~wbs</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dia~y</a:t>
                      </a:r>
                      <a:r>
                        <a:rPr kumimoji="0" lang="en-US" sz="3600" b="0" i="0" u="none" strike="noStrike" cap="none" normalizeH="0" baseline="0" dirty="0">
                          <a:ln>
                            <a:noFill/>
                          </a:ln>
                          <a:solidFill>
                            <a:srgbClr val="FFFF00"/>
                          </a:solidFill>
                          <a:effectLst/>
                          <a:latin typeface="Coptic1" pitchFamily="2" charset="0"/>
                          <a:cs typeface="Arial" charset="0"/>
                        </a:rPr>
                        <a:t>/k/: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y/</a:t>
                      </a:r>
                      <a:r>
                        <a:rPr kumimoji="0" lang="en-US" sz="3600" b="0" i="0" u="none" strike="noStrike" cap="none" normalizeH="0" baseline="0" dirty="0" err="1">
                          <a:ln>
                            <a:noFill/>
                          </a:ln>
                          <a:solidFill>
                            <a:srgbClr val="FFFF00"/>
                          </a:solidFill>
                          <a:effectLst/>
                          <a:latin typeface="Coptic1" pitchFamily="2" charset="0"/>
                          <a:cs typeface="Arial" charset="0"/>
                        </a:rPr>
                        <a:t>etakcemn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Abraam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aka~reh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I~caak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aktahof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e~ratc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Iakwb</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70523765"/>
      </p:ext>
    </p:extLst>
  </p:cSld>
  <p:clrMapOvr>
    <a:masterClrMapping/>
  </p:clrMapOvr>
  <p:transition/>
</p:sld>
</file>

<file path=ppt/slides/slide1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5361" name="Group 33"/>
          <p:cNvGraphicFramePr>
            <a:graphicFrameLocks noGrp="1"/>
          </p:cNvGraphicFramePr>
          <p:nvPr/>
        </p:nvGraphicFramePr>
        <p:xfrm>
          <a:off x="76200" y="361950"/>
          <a:ext cx="8991600" cy="4160520"/>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Bénissez le Seigneur, vous tous les peuples, les tribus et les langues, à la</a:t>
                      </a:r>
                    </a:p>
                    <a:p>
                      <a:r>
                        <a:rPr lang="fr-FR" sz="2400" b="0" i="0" u="none" strike="noStrike" kern="1200" baseline="0" dirty="0">
                          <a:solidFill>
                            <a:schemeClr val="tx1"/>
                          </a:solidFill>
                          <a:latin typeface="+mn-lt"/>
                          <a:ea typeface="+mn-ea"/>
                          <a:cs typeface="+mn-cs"/>
                        </a:rPr>
                        <a:t>fête des grands parmi les justes Abraham, Isaac et Jacob.</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باركوا الرب يا أيها الشعوب والقبائل ولغات الألسن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 عيد العظماء في الصديقين</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إبراهيم واسحق ويعقوب.</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7850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nilaoc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nivul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niacpi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n~lac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nidikeoc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Abraam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I~caak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Iakwb</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98303516"/>
      </p:ext>
    </p:extLst>
  </p:cSld>
  <p:clrMapOvr>
    <a:masterClrMapping/>
  </p:clrMapOvr>
  <p:transition/>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07281" name="Group 81"/>
          <p:cNvGraphicFramePr>
            <a:graphicFrameLocks noGrp="1"/>
          </p:cNvGraphicFramePr>
          <p:nvPr>
            <p:ph/>
            <p:extLst>
              <p:ext uri="{D42A27DB-BD31-4B8C-83A1-F6EECF244321}">
                <p14:modId xmlns:p14="http://schemas.microsoft.com/office/powerpoint/2010/main" val="3881312689"/>
              </p:ext>
            </p:extLst>
          </p:nvPr>
        </p:nvGraphicFramePr>
        <p:xfrm>
          <a:off x="0" y="361950"/>
          <a:ext cx="9144000" cy="2628900"/>
        </p:xfrm>
        <a:graphic>
          <a:graphicData uri="http://schemas.openxmlformats.org/drawingml/2006/table">
            <a:tbl>
              <a:tblPr/>
              <a:tblGrid>
                <a:gridCol w="5369668">
                  <a:extLst>
                    <a:ext uri="{9D8B030D-6E8A-4147-A177-3AD203B41FA5}">
                      <a16:colId xmlns:a16="http://schemas.microsoft.com/office/drawing/2014/main" val="20000"/>
                    </a:ext>
                  </a:extLst>
                </a:gridCol>
                <a:gridCol w="3774332">
                  <a:extLst>
                    <a:ext uri="{9D8B030D-6E8A-4147-A177-3AD203B41FA5}">
                      <a16:colId xmlns:a16="http://schemas.microsoft.com/office/drawing/2014/main" val="20001"/>
                    </a:ext>
                  </a:extLst>
                </a:gridCol>
              </a:tblGrid>
              <a:tr h="1828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5) Comme Tu étais avec tes disciples, ô Sauveur, en leur accordant la paix; viens, sois avec nous, accorde-nous Ta paix, sauve-nous et délivre nos âmes.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٥</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كما كنت</a:t>
                      </a:r>
                      <a:r>
                        <a:rPr kumimoji="0" lang="ar-EG" sz="3200" b="0" i="0" u="none" strike="noStrike" cap="none" normalizeH="0" baseline="0" dirty="0">
                          <a:ln>
                            <a:noFill/>
                          </a:ln>
                          <a:solidFill>
                            <a:schemeClr val="tx1"/>
                          </a:solidFill>
                          <a:effectLst/>
                          <a:latin typeface="Arial" charset="0"/>
                          <a:cs typeface="Arial" charset="0"/>
                        </a:rPr>
                        <a:t> مع</a:t>
                      </a:r>
                      <a:r>
                        <a:rPr kumimoji="0" lang="ar-SA" sz="3200" b="0" i="0" u="none" strike="noStrike" cap="none" normalizeH="0" baseline="0" dirty="0">
                          <a:ln>
                            <a:noFill/>
                          </a:ln>
                          <a:solidFill>
                            <a:schemeClr val="tx1"/>
                          </a:solidFill>
                          <a:effectLst/>
                          <a:latin typeface="Arial" charset="0"/>
                          <a:cs typeface="Arial" charset="0"/>
                        </a:rPr>
                        <a:t> تلاميذك أيها المخلص وأعطيتهم السلام، هلم أيضا كن معنا وامنحنا سلامك وخلصنا ونج نفوسنا.</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107340" name="Group 140"/>
          <p:cNvGraphicFramePr>
            <a:graphicFrameLocks noGrp="1"/>
          </p:cNvGraphicFramePr>
          <p:nvPr>
            <p:extLst>
              <p:ext uri="{D42A27DB-BD31-4B8C-83A1-F6EECF244321}">
                <p14:modId xmlns:p14="http://schemas.microsoft.com/office/powerpoint/2010/main" val="809495548"/>
              </p:ext>
            </p:extLst>
          </p:nvPr>
        </p:nvGraphicFramePr>
        <p:xfrm>
          <a:off x="0" y="3105150"/>
          <a:ext cx="9144000" cy="1234440"/>
        </p:xfrm>
        <a:graphic>
          <a:graphicData uri="http://schemas.openxmlformats.org/drawingml/2006/table">
            <a:tbl>
              <a:tblPr/>
              <a:tblGrid>
                <a:gridCol w="91440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5720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7397" name="Group 21"/>
          <p:cNvGraphicFramePr>
            <a:graphicFrameLocks noGrp="1"/>
          </p:cNvGraphicFramePr>
          <p:nvPr/>
        </p:nvGraphicFramePr>
        <p:xfrm>
          <a:off x="76200" y="171450"/>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Vous êtes hautement</a:t>
                      </a:r>
                    </a:p>
                    <a:p>
                      <a:r>
                        <a:rPr lang="fr-FR" sz="2400" b="0" i="0" u="none" strike="noStrike" kern="1200" baseline="0" dirty="0">
                          <a:solidFill>
                            <a:schemeClr val="tx1"/>
                          </a:solidFill>
                          <a:latin typeface="+mn-lt"/>
                          <a:ea typeface="+mn-ea"/>
                          <a:cs typeface="+mn-cs"/>
                        </a:rPr>
                        <a:t>élevés, les saints, pieux et</a:t>
                      </a:r>
                    </a:p>
                    <a:p>
                      <a:r>
                        <a:rPr lang="fr-FR" sz="2400" b="0" i="0" u="none" strike="noStrike" kern="1200" baseline="0" dirty="0">
                          <a:solidFill>
                            <a:schemeClr val="tx1"/>
                          </a:solidFill>
                          <a:latin typeface="+mn-lt"/>
                          <a:ea typeface="+mn-ea"/>
                          <a:cs typeface="+mn-cs"/>
                        </a:rPr>
                        <a:t>justes, accorde-nous</a:t>
                      </a:r>
                    </a:p>
                    <a:p>
                      <a:r>
                        <a:rPr lang="fr-FR" sz="2400" b="0" i="0" u="none" strike="noStrike" kern="1200" baseline="0" dirty="0">
                          <a:solidFill>
                            <a:schemeClr val="tx1"/>
                          </a:solidFill>
                          <a:latin typeface="+mn-lt"/>
                          <a:ea typeface="+mn-ea"/>
                          <a:cs typeface="+mn-cs"/>
                        </a:rPr>
                        <a:t>Seigneur une part avec</a:t>
                      </a:r>
                    </a:p>
                    <a:p>
                      <a:r>
                        <a:rPr lang="fr-FR" sz="2400" b="0" i="0" u="none" strike="noStrike" kern="1200" baseline="0" dirty="0">
                          <a:solidFill>
                            <a:schemeClr val="tx1"/>
                          </a:solidFill>
                          <a:latin typeface="+mn-lt"/>
                          <a:ea typeface="+mn-ea"/>
                          <a:cs typeface="+mn-cs"/>
                        </a:rPr>
                        <a:t>Abraham, Isaac et Jacob.</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تعاليتم جداً أيها القديسين والأبرار والصديقين. أعطنا </a:t>
                      </a:r>
                      <a:r>
                        <a:rPr kumimoji="0" lang="ar-SA" sz="2400" b="0" i="0" u="none" strike="noStrike" cap="none" normalizeH="0" baseline="0" dirty="0" err="1">
                          <a:ln>
                            <a:noFill/>
                          </a:ln>
                          <a:solidFill>
                            <a:schemeClr val="tx1"/>
                          </a:solidFill>
                          <a:effectLst/>
                          <a:latin typeface="Arial" charset="0"/>
                          <a:cs typeface="Arial" charset="0"/>
                        </a:rPr>
                        <a:t>يارب</a:t>
                      </a:r>
                      <a:r>
                        <a:rPr kumimoji="0" lang="ar-SA" sz="2400" b="0" i="0" u="none" strike="noStrike" cap="none" normalizeH="0" baseline="0" dirty="0">
                          <a:ln>
                            <a:noFill/>
                          </a:ln>
                          <a:solidFill>
                            <a:schemeClr val="tx1"/>
                          </a:solidFill>
                          <a:effectLst/>
                          <a:latin typeface="Arial" charset="0"/>
                          <a:cs typeface="Arial" charset="0"/>
                        </a:rPr>
                        <a:t> نصبياً مع إبراهيم وإسحق ويعقوب.</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Areten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e~masw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nidekoc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n~noumeroc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Abraam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I~caak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Iakwb</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77088969"/>
      </p:ext>
    </p:extLst>
  </p:cSld>
  <p:clrMapOvr>
    <a:masterClrMapping/>
  </p:clrMapOvr>
  <p:transition/>
</p:sld>
</file>

<file path=ppt/slides/slide1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9451" name="Group 27"/>
          <p:cNvGraphicFramePr>
            <a:graphicFrameLocks noGrp="1"/>
          </p:cNvGraphicFramePr>
          <p:nvPr/>
        </p:nvGraphicFramePr>
        <p:xfrm>
          <a:off x="76200" y="171451"/>
          <a:ext cx="8991600" cy="4489704"/>
        </p:xfrm>
        <a:graphic>
          <a:graphicData uri="http://schemas.openxmlformats.org/drawingml/2006/table">
            <a:tbl>
              <a:tblPr/>
              <a:tblGrid>
                <a:gridCol w="5257800">
                  <a:extLst>
                    <a:ext uri="{9D8B030D-6E8A-4147-A177-3AD203B41FA5}">
                      <a16:colId xmlns:a16="http://schemas.microsoft.com/office/drawing/2014/main" val="20000"/>
                    </a:ext>
                  </a:extLst>
                </a:gridCol>
                <a:gridCol w="37338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mes pères et justes</a:t>
                      </a:r>
                    </a:p>
                    <a:p>
                      <a:r>
                        <a:rPr lang="fr-FR" sz="2400" b="0" i="0" u="none" strike="noStrike" kern="1200" baseline="0" dirty="0">
                          <a:solidFill>
                            <a:schemeClr val="tx1"/>
                          </a:solidFill>
                          <a:latin typeface="+mn-lt"/>
                          <a:ea typeface="+mn-ea"/>
                          <a:cs typeface="+mn-cs"/>
                        </a:rPr>
                        <a:t>seigneurs, Abraham, Isaac</a:t>
                      </a:r>
                    </a:p>
                    <a:p>
                      <a:r>
                        <a:rPr lang="fr-FR" sz="2400" b="0" i="0" u="none" strike="noStrike" kern="1200" baseline="0" dirty="0">
                          <a:solidFill>
                            <a:schemeClr val="tx1"/>
                          </a:solidFill>
                          <a:latin typeface="+mn-lt"/>
                          <a:ea typeface="+mn-ea"/>
                          <a:cs typeface="+mn-cs"/>
                        </a:rPr>
                        <a:t>et Jacob,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أطلبوا من الرب عنا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سادتي الآباء الصديقين إبراهيم وإسحق ويعقوب ليغفر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n~dikeoc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Abraam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I~caak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Iakwb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3A1A35B6-98E4-4C2B-B1D9-CD4BECE7BC3A}"/>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3767F3D1-4A2B-4783-8779-A80F84F7E8E8}"/>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075624603"/>
      </p:ext>
    </p:extLst>
  </p:cSld>
  <p:clrMapOvr>
    <a:masterClrMapping/>
  </p:clrMapOvr>
  <p:transition/>
</p:sld>
</file>

<file path=ppt/slides/slide1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37509" name="Group 37"/>
          <p:cNvGraphicFramePr>
            <a:graphicFrameLocks noGrp="1"/>
          </p:cNvGraphicFramePr>
          <p:nvPr>
            <p:extLst>
              <p:ext uri="{D42A27DB-BD31-4B8C-83A1-F6EECF244321}">
                <p14:modId xmlns:p14="http://schemas.microsoft.com/office/powerpoint/2010/main" val="672938722"/>
              </p:ext>
            </p:extLst>
          </p:nvPr>
        </p:nvGraphicFramePr>
        <p:xfrm>
          <a:off x="76200" y="742950"/>
          <a:ext cx="8991600" cy="394106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35608">
                <a:tc>
                  <a:txBody>
                    <a:bodyPr/>
                    <a:lstStyle/>
                    <a:p>
                      <a:r>
                        <a:rPr lang="fr-FR" sz="2400" b="0" i="0" u="none" strike="noStrike" kern="1200" baseline="0" dirty="0">
                          <a:solidFill>
                            <a:schemeClr val="tx1"/>
                          </a:solidFill>
                          <a:latin typeface="+mn-lt"/>
                          <a:ea typeface="+mn-ea"/>
                          <a:cs typeface="+mn-cs"/>
                        </a:rPr>
                        <a:t>L’organisateur ferme, le</a:t>
                      </a:r>
                    </a:p>
                    <a:p>
                      <a:r>
                        <a:rPr lang="fr-FR" sz="2400" b="0" i="0" u="none" strike="noStrike" kern="1200" baseline="0" dirty="0">
                          <a:solidFill>
                            <a:schemeClr val="tx1"/>
                          </a:solidFill>
                          <a:latin typeface="+mn-lt"/>
                          <a:ea typeface="+mn-ea"/>
                          <a:cs typeface="+mn-cs"/>
                        </a:rPr>
                        <a:t>bon combattant, le</a:t>
                      </a:r>
                    </a:p>
                    <a:p>
                      <a:r>
                        <a:rPr lang="fr-FR" sz="2400" b="0" i="0" u="none" strike="noStrike" kern="1200" baseline="0" dirty="0">
                          <a:solidFill>
                            <a:schemeClr val="tx1"/>
                          </a:solidFill>
                          <a:latin typeface="+mn-lt"/>
                          <a:ea typeface="+mn-ea"/>
                          <a:cs typeface="+mn-cs"/>
                        </a:rPr>
                        <a:t>vainqueur des guerres, la</a:t>
                      </a:r>
                    </a:p>
                    <a:p>
                      <a:r>
                        <a:rPr lang="fr-FR" sz="2400" b="0" i="0" u="none" strike="noStrike" kern="1200" baseline="0" dirty="0">
                          <a:solidFill>
                            <a:schemeClr val="tx1"/>
                          </a:solidFill>
                          <a:latin typeface="+mn-lt"/>
                          <a:ea typeface="+mn-ea"/>
                          <a:cs typeface="+mn-cs"/>
                        </a:rPr>
                        <a:t>lanterne resplendissante.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أيها المدبر القوى لدفة السفينة. أيها المقاتل البارع.</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أيها الظافر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المعارك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أيها المصباح المنير.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Pikubern</a:t>
                      </a:r>
                      <a:r>
                        <a:rPr kumimoji="0" lang="en-US" sz="3600" b="0" i="0" u="none" strike="noStrike" cap="none" normalizeH="0" baseline="0" dirty="0">
                          <a:ln>
                            <a:noFill/>
                          </a:ln>
                          <a:solidFill>
                            <a:srgbClr val="FFFF00"/>
                          </a:solidFill>
                          <a:effectLst/>
                          <a:latin typeface="Coptic1" pitchFamily="2" charset="0"/>
                          <a:cs typeface="Arial" charset="0"/>
                        </a:rPr>
                        <a:t>/t/c </a:t>
                      </a:r>
                      <a:r>
                        <a:rPr kumimoji="0" lang="en-US" sz="3600" b="0" i="0" u="none" strike="noStrike" cap="none" normalizeH="0" baseline="0" dirty="0" err="1">
                          <a:ln>
                            <a:noFill/>
                          </a:ln>
                          <a:solidFill>
                            <a:srgbClr val="FFFF00"/>
                          </a:solidFill>
                          <a:effectLst/>
                          <a:latin typeface="Coptic1" pitchFamily="2" charset="0"/>
                          <a:cs typeface="Arial" charset="0"/>
                        </a:rPr>
                        <a:t>ettajr</a:t>
                      </a:r>
                      <a:r>
                        <a:rPr kumimoji="0" lang="en-US" sz="3600" b="0" i="0" u="none" strike="noStrike" cap="none" normalizeH="0" baseline="0" dirty="0">
                          <a:ln>
                            <a:noFill/>
                          </a:ln>
                          <a:solidFill>
                            <a:srgbClr val="FFFF00"/>
                          </a:solidFill>
                          <a:effectLst/>
                          <a:latin typeface="Coptic1" pitchFamily="2" charset="0"/>
                          <a:cs typeface="Arial" charset="0"/>
                        </a:rPr>
                        <a:t>/out: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pirefmisi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n~kalwc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piref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nibwtc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bc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e~taferouwini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137497" name="Group 25"/>
          <p:cNvGraphicFramePr>
            <a:graphicFrameLocks noGrp="1"/>
          </p:cNvGraphicFramePr>
          <p:nvPr/>
        </p:nvGraphicFramePr>
        <p:xfrm>
          <a:off x="800100" y="6350"/>
          <a:ext cx="7543800" cy="672084"/>
        </p:xfrm>
        <a:graphic>
          <a:graphicData uri="http://schemas.openxmlformats.org/drawingml/2006/table">
            <a:tbl>
              <a:tblPr>
                <a:tableStyleId>{2D5ABB26-0587-4C30-8999-92F81FD0307C}</a:tableStyleId>
              </a:tblPr>
              <a:tblGrid>
                <a:gridCol w="75438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a:t>
                      </a:r>
                      <a:r>
                        <a:rPr kumimoji="0" lang="fr-FR" sz="1800" u="none" strike="noStrike" cap="none" normalizeH="0" baseline="0" dirty="0">
                          <a:ln>
                            <a:noFill/>
                          </a:ln>
                          <a:effectLst/>
                        </a:rPr>
                        <a:t>pour saint Sévère, patriarche d’Antioche</a:t>
                      </a:r>
                      <a:endParaRPr kumimoji="0" lang="en-US" sz="18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الأنبا أثناسيوس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livre, photo, signe&#10;&#10;Description générée automatiquement">
            <a:extLst>
              <a:ext uri="{FF2B5EF4-FFF2-40B4-BE49-F238E27FC236}">
                <a16:creationId xmlns:a16="http://schemas.microsoft.com/office/drawing/2014/main" id="{CAEB1E0E-9AD9-4F7A-8F14-989D663BFE3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43978" y="3015574"/>
            <a:ext cx="1600022" cy="2121576"/>
          </a:xfrm>
          <a:prstGeom prst="rect">
            <a:avLst/>
          </a:prstGeom>
        </p:spPr>
      </p:pic>
      <p:sp>
        <p:nvSpPr>
          <p:cNvPr id="8" name="Action Button: Custom 4">
            <a:hlinkClick r:id="rId5" action="ppaction://hlinksldjump" highlightClick="1"/>
            <a:extLst>
              <a:ext uri="{FF2B5EF4-FFF2-40B4-BE49-F238E27FC236}">
                <a16:creationId xmlns:a16="http://schemas.microsoft.com/office/drawing/2014/main" id="{A3F1A244-F68F-4D4F-88DD-7655FB50CC7B}"/>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539530256"/>
      </p:ext>
    </p:extLst>
  </p:cSld>
  <p:clrMapOvr>
    <a:masterClrMapping/>
  </p:clrMapOvr>
  <p:transition/>
</p:sld>
</file>

<file path=ppt/slides/slide1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39552" name="Group 32"/>
          <p:cNvGraphicFramePr>
            <a:graphicFrameLocks noGrp="1"/>
          </p:cNvGraphicFramePr>
          <p:nvPr/>
        </p:nvGraphicFramePr>
        <p:xfrm>
          <a:off x="76200" y="5715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43050">
                <a:tc>
                  <a:txBody>
                    <a:bodyPr/>
                    <a:lstStyle/>
                    <a:p>
                      <a:r>
                        <a:rPr lang="fr-FR" sz="2400" b="0" i="0" u="none" strike="noStrike" kern="1200" baseline="0" dirty="0" err="1">
                          <a:solidFill>
                            <a:schemeClr val="tx1"/>
                          </a:solidFill>
                          <a:latin typeface="+mn-lt"/>
                          <a:ea typeface="+mn-ea"/>
                          <a:cs typeface="+mn-cs"/>
                        </a:rPr>
                        <a:t>Ceui</a:t>
                      </a:r>
                      <a:r>
                        <a:rPr lang="fr-FR" sz="2400" b="0" i="0" u="none" strike="noStrike" kern="1200" baseline="0" dirty="0">
                          <a:solidFill>
                            <a:schemeClr val="tx1"/>
                          </a:solidFill>
                          <a:latin typeface="+mn-lt"/>
                          <a:ea typeface="+mn-ea"/>
                          <a:cs typeface="+mn-cs"/>
                        </a:rPr>
                        <a:t> qui appelle à</a:t>
                      </a:r>
                    </a:p>
                    <a:p>
                      <a:r>
                        <a:rPr lang="fr-FR" sz="2400" b="0" i="0" u="none" strike="noStrike" kern="1200" baseline="0" dirty="0">
                          <a:solidFill>
                            <a:schemeClr val="tx1"/>
                          </a:solidFill>
                          <a:latin typeface="+mn-lt"/>
                          <a:ea typeface="+mn-ea"/>
                          <a:cs typeface="+mn-cs"/>
                        </a:rPr>
                        <a:t>l’orthodoxie, c’est le</a:t>
                      </a:r>
                    </a:p>
                    <a:p>
                      <a:r>
                        <a:rPr lang="fr-FR" sz="2400" b="0" i="0" u="none" strike="noStrike" kern="1200" baseline="0" dirty="0">
                          <a:solidFill>
                            <a:schemeClr val="tx1"/>
                          </a:solidFill>
                          <a:latin typeface="+mn-lt"/>
                          <a:ea typeface="+mn-ea"/>
                          <a:cs typeface="+mn-cs"/>
                        </a:rPr>
                        <a:t>patriarche Sévère, maître</a:t>
                      </a:r>
                    </a:p>
                    <a:p>
                      <a:r>
                        <a:rPr lang="fr-FR" sz="2400" b="0" i="0" u="none" strike="noStrike" kern="1200" baseline="0" dirty="0">
                          <a:solidFill>
                            <a:schemeClr val="tx1"/>
                          </a:solidFill>
                          <a:latin typeface="+mn-lt"/>
                          <a:ea typeface="+mn-ea"/>
                          <a:cs typeface="+mn-cs"/>
                        </a:rPr>
                        <a:t>du troupeau logique du</a:t>
                      </a:r>
                    </a:p>
                    <a:p>
                      <a:r>
                        <a:rPr lang="fr-FR" sz="2400" b="0" i="0" u="none" strike="noStrike" kern="1200" baseline="0" dirty="0">
                          <a:solidFill>
                            <a:schemeClr val="tx1"/>
                          </a:solidFill>
                          <a:latin typeface="+mn-lt"/>
                          <a:ea typeface="+mn-ea"/>
                          <a:cs typeface="+mn-cs"/>
                        </a:rPr>
                        <a:t>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رائد الارثوذكسية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هو أثناسيوس </a:t>
                      </a:r>
                      <a:r>
                        <a:rPr kumimoji="0" lang="ar-EG" sz="2400" b="0" i="0" u="none" strike="noStrike" cap="none" normalizeH="0" baseline="0" dirty="0" err="1">
                          <a:ln>
                            <a:noFill/>
                          </a:ln>
                          <a:solidFill>
                            <a:schemeClr val="tx1"/>
                          </a:solidFill>
                          <a:effectLst/>
                          <a:latin typeface="Arial" charset="0"/>
                          <a:cs typeface="Arial" charset="0"/>
                        </a:rPr>
                        <a:t>الرسولى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ومعلم القطيع الناطق</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الذى للمسيح.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rux</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oryodoxia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Ayanacioc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pia~poctolikoc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piref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c~bw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n~logikon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texte, livre, photo, signe&#10;&#10;Description générée automatiquement">
            <a:extLst>
              <a:ext uri="{FF2B5EF4-FFF2-40B4-BE49-F238E27FC236}">
                <a16:creationId xmlns:a16="http://schemas.microsoft.com/office/drawing/2014/main" id="{458010AD-1891-4201-AF9B-6D0091F7D86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43978" y="3015574"/>
            <a:ext cx="1600022" cy="2121576"/>
          </a:xfrm>
          <a:prstGeom prst="rect">
            <a:avLst/>
          </a:prstGeom>
        </p:spPr>
      </p:pic>
    </p:spTree>
    <p:extLst>
      <p:ext uri="{BB962C8B-B14F-4D97-AF65-F5344CB8AC3E}">
        <p14:creationId xmlns:p14="http://schemas.microsoft.com/office/powerpoint/2010/main" val="1925882560"/>
      </p:ext>
    </p:extLst>
  </p:cSld>
  <p:clrMapOvr>
    <a:masterClrMapping/>
  </p:clrMapOvr>
  <p:transition/>
</p:sld>
</file>

<file path=ppt/slides/slide1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41589" name="Group 21"/>
          <p:cNvGraphicFramePr>
            <a:graphicFrameLocks noGrp="1"/>
          </p:cNvGraphicFramePr>
          <p:nvPr/>
        </p:nvGraphicFramePr>
        <p:xfrm>
          <a:off x="76200" y="17145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30452">
                <a:tc>
                  <a:txBody>
                    <a:bodyPr/>
                    <a:lstStyle/>
                    <a:p>
                      <a:r>
                        <a:rPr lang="fr-FR" sz="2400" b="0" i="0" u="none" strike="noStrike" kern="1200" baseline="0" dirty="0">
                          <a:solidFill>
                            <a:schemeClr val="tx1"/>
                          </a:solidFill>
                          <a:latin typeface="+mn-lt"/>
                          <a:ea typeface="+mn-ea"/>
                          <a:cs typeface="+mn-cs"/>
                        </a:rPr>
                        <a:t>Tes droites doctrines, ont</a:t>
                      </a:r>
                    </a:p>
                    <a:p>
                      <a:r>
                        <a:rPr lang="fr-FR" sz="2400" b="0" i="0" u="none" strike="noStrike" kern="1200" baseline="0" dirty="0">
                          <a:solidFill>
                            <a:schemeClr val="tx1"/>
                          </a:solidFill>
                          <a:latin typeface="+mn-lt"/>
                          <a:ea typeface="+mn-ea"/>
                          <a:cs typeface="+mn-cs"/>
                        </a:rPr>
                        <a:t>frappé les </a:t>
                      </a:r>
                      <a:r>
                        <a:rPr lang="fr-FR" sz="2400" b="0" i="0" u="none" strike="noStrike" kern="1200" baseline="0" dirty="0" err="1">
                          <a:solidFill>
                            <a:schemeClr val="tx1"/>
                          </a:solidFill>
                          <a:latin typeface="+mn-lt"/>
                          <a:ea typeface="+mn-ea"/>
                          <a:cs typeface="+mn-cs"/>
                        </a:rPr>
                        <a:t>coeurs</a:t>
                      </a:r>
                      <a:r>
                        <a:rPr lang="fr-FR" sz="2400" b="0" i="0" u="none" strike="noStrike" kern="1200" baseline="0" dirty="0">
                          <a:solidFill>
                            <a:schemeClr val="tx1"/>
                          </a:solidFill>
                          <a:latin typeface="+mn-lt"/>
                          <a:ea typeface="+mn-ea"/>
                          <a:cs typeface="+mn-cs"/>
                        </a:rPr>
                        <a:t> des</a:t>
                      </a:r>
                    </a:p>
                    <a:p>
                      <a:r>
                        <a:rPr lang="fr-FR" sz="2400" b="0" i="0" u="none" strike="noStrike" kern="1200" baseline="0" dirty="0">
                          <a:solidFill>
                            <a:schemeClr val="tx1"/>
                          </a:solidFill>
                          <a:latin typeface="+mn-lt"/>
                          <a:ea typeface="+mn-ea"/>
                          <a:cs typeface="+mn-cs"/>
                        </a:rPr>
                        <a:t>hérétiques, comme l’épée à</a:t>
                      </a:r>
                    </a:p>
                    <a:p>
                      <a:r>
                        <a:rPr lang="fr-FR" sz="2400" b="0" i="0" u="none" strike="noStrike" kern="1200" baseline="0" dirty="0">
                          <a:solidFill>
                            <a:schemeClr val="tx1"/>
                          </a:solidFill>
                          <a:latin typeface="+mn-lt"/>
                          <a:ea typeface="+mn-ea"/>
                          <a:cs typeface="+mn-cs"/>
                        </a:rPr>
                        <a:t>deux tranchants par la</a:t>
                      </a:r>
                    </a:p>
                    <a:p>
                      <a:r>
                        <a:rPr lang="fr-FR" sz="2400" b="0" i="0" u="none" strike="noStrike" kern="1200" baseline="0" dirty="0">
                          <a:solidFill>
                            <a:schemeClr val="tx1"/>
                          </a:solidFill>
                          <a:latin typeface="+mn-lt"/>
                          <a:ea typeface="+mn-ea"/>
                          <a:cs typeface="+mn-cs"/>
                        </a:rPr>
                        <a:t>force de la Trinité.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تعاليمك القويمة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نفذت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قلوب الهراطقة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مثل سيف </a:t>
                      </a:r>
                      <a:r>
                        <a:rPr kumimoji="0" lang="ar-EG" sz="2400" b="0" i="0" u="none" strike="noStrike" cap="none" normalizeH="0" baseline="0" dirty="0" err="1">
                          <a:ln>
                            <a:noFill/>
                          </a:ln>
                          <a:solidFill>
                            <a:schemeClr val="tx1"/>
                          </a:solidFill>
                          <a:effectLst/>
                          <a:latin typeface="Arial" charset="0"/>
                          <a:cs typeface="Arial" charset="0"/>
                        </a:rPr>
                        <a:t>ذى</a:t>
                      </a:r>
                      <a:r>
                        <a:rPr kumimoji="0" lang="ar-EG" sz="2400" b="0" i="0" u="none" strike="noStrike" cap="none" normalizeH="0" baseline="0" dirty="0">
                          <a:ln>
                            <a:noFill/>
                          </a:ln>
                          <a:solidFill>
                            <a:schemeClr val="tx1"/>
                          </a:solidFill>
                          <a:effectLst/>
                          <a:latin typeface="Arial" charset="0"/>
                          <a:cs typeface="Arial" charset="0"/>
                        </a:rPr>
                        <a:t> حدين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بقوة الثالوث.</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Aneklogma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etcoutwn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misi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n~niheretikoc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t~jom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texte, livre, photo, signe&#10;&#10;Description générée automatiquement">
            <a:extLst>
              <a:ext uri="{FF2B5EF4-FFF2-40B4-BE49-F238E27FC236}">
                <a16:creationId xmlns:a16="http://schemas.microsoft.com/office/drawing/2014/main" id="{B312B033-CFAC-485D-BC5B-172387B343F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43978" y="3015574"/>
            <a:ext cx="1600022" cy="2121576"/>
          </a:xfrm>
          <a:prstGeom prst="rect">
            <a:avLst/>
          </a:prstGeom>
        </p:spPr>
      </p:pic>
    </p:spTree>
    <p:extLst>
      <p:ext uri="{BB962C8B-B14F-4D97-AF65-F5344CB8AC3E}">
        <p14:creationId xmlns:p14="http://schemas.microsoft.com/office/powerpoint/2010/main" val="2987276501"/>
      </p:ext>
    </p:extLst>
  </p:cSld>
  <p:clrMapOvr>
    <a:masterClrMapping/>
  </p:clrMapOvr>
  <p:transition/>
</p:sld>
</file>

<file path=ppt/slides/slide1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45685" name="Group 21"/>
          <p:cNvGraphicFramePr>
            <a:graphicFrameLocks noGrp="1"/>
          </p:cNvGraphicFramePr>
          <p:nvPr/>
        </p:nvGraphicFramePr>
        <p:xfrm>
          <a:off x="76200" y="171451"/>
          <a:ext cx="8991600" cy="6411611"/>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30452">
                <a:tc>
                  <a:txBody>
                    <a:bodyPr/>
                    <a:lstStyle/>
                    <a:p>
                      <a:r>
                        <a:rPr lang="fr-FR" sz="2400" b="0" i="0" u="none" strike="noStrike" kern="1200" baseline="0" dirty="0">
                          <a:solidFill>
                            <a:schemeClr val="tx1"/>
                          </a:solidFill>
                          <a:latin typeface="+mn-lt"/>
                          <a:ea typeface="+mn-ea"/>
                          <a:cs typeface="+mn-cs"/>
                        </a:rPr>
                        <a:t>Aussi, nous t’exaltons en</a:t>
                      </a:r>
                    </a:p>
                    <a:p>
                      <a:r>
                        <a:rPr lang="fr-FR" sz="2400" b="0" i="0" u="none" strike="noStrike" kern="1200" baseline="0" dirty="0">
                          <a:solidFill>
                            <a:schemeClr val="tx1"/>
                          </a:solidFill>
                          <a:latin typeface="+mn-lt"/>
                          <a:ea typeface="+mn-ea"/>
                          <a:cs typeface="+mn-cs"/>
                        </a:rPr>
                        <a:t>disant avec le psalmiste</a:t>
                      </a:r>
                    </a:p>
                    <a:p>
                      <a:r>
                        <a:rPr lang="fr-FR" sz="2400" b="0" i="0" u="none" strike="noStrike" kern="1200" baseline="0" dirty="0">
                          <a:solidFill>
                            <a:schemeClr val="tx1"/>
                          </a:solidFill>
                          <a:latin typeface="+mn-lt"/>
                          <a:ea typeface="+mn-ea"/>
                          <a:cs typeface="+mn-cs"/>
                        </a:rPr>
                        <a:t>David: Tu es prêtre pour</a:t>
                      </a:r>
                    </a:p>
                    <a:p>
                      <a:r>
                        <a:rPr lang="fr-FR" sz="2400" b="0" i="0" u="none" strike="noStrike" kern="1200" baseline="0" dirty="0">
                          <a:solidFill>
                            <a:schemeClr val="tx1"/>
                          </a:solidFill>
                          <a:latin typeface="+mn-lt"/>
                          <a:ea typeface="+mn-ea"/>
                          <a:cs typeface="+mn-cs"/>
                        </a:rPr>
                        <a:t>toujours, selon l’ordre de</a:t>
                      </a:r>
                    </a:p>
                    <a:p>
                      <a:r>
                        <a:rPr lang="fr-FR" sz="2400" b="0" i="0" u="none" strike="noStrike" kern="1200" baseline="0" dirty="0" err="1">
                          <a:solidFill>
                            <a:schemeClr val="tx1"/>
                          </a:solidFill>
                          <a:latin typeface="+mn-lt"/>
                          <a:ea typeface="+mn-ea"/>
                          <a:cs typeface="+mn-cs"/>
                        </a:rPr>
                        <a:t>Melchisédek</a:t>
                      </a:r>
                      <a:r>
                        <a:rPr lang="fr-FR" sz="2400" b="0" i="0" u="none" strike="noStrike" kern="1200" baseline="0" dirty="0">
                          <a:solidFill>
                            <a:schemeClr val="tx1"/>
                          </a:solidFill>
                          <a:latin typeface="+mn-lt"/>
                          <a:ea typeface="+mn-ea"/>
                          <a:cs typeface="+mn-cs"/>
                        </a:rPr>
                        <a:t>.</a:t>
                      </a:r>
                      <a:endParaRPr kumimoji="0" lang="en-US" sz="2400" b="0" i="0" u="none" strike="noStrike" cap="none" normalizeH="0" baseline="0" dirty="0">
                        <a:ln>
                          <a:noFill/>
                        </a:ln>
                        <a:solidFill>
                          <a:schemeClr val="tx1"/>
                        </a:solidFill>
                        <a:effectLst/>
                        <a:latin typeface="Arial" charset="0"/>
                        <a:cs typeface="Arial" charset="0"/>
                      </a:endParaRPr>
                    </a:p>
                    <a:p>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اننا هكذا نعظمك</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مع المرتل داود:</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فانك أنت الكاهن الى الابد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على طقس </a:t>
                      </a:r>
                      <a:r>
                        <a:rPr kumimoji="0" lang="ar-EG" sz="2400" b="0" i="0" u="none" strike="noStrike" cap="none" normalizeH="0" baseline="0" dirty="0" err="1">
                          <a:ln>
                            <a:noFill/>
                          </a:ln>
                          <a:solidFill>
                            <a:schemeClr val="tx1"/>
                          </a:solidFill>
                          <a:effectLst/>
                          <a:latin typeface="Arial" charset="0"/>
                          <a:cs typeface="Arial" charset="0"/>
                        </a:rPr>
                        <a:t>ملكى</a:t>
                      </a:r>
                      <a:r>
                        <a:rPr kumimoji="0" lang="ar-EG" sz="2400" b="0" i="0" u="none" strike="noStrike" cap="none" normalizeH="0" baseline="0" dirty="0">
                          <a:ln>
                            <a:noFill/>
                          </a:ln>
                          <a:solidFill>
                            <a:schemeClr val="tx1"/>
                          </a:solidFill>
                          <a:effectLst/>
                          <a:latin typeface="Arial" charset="0"/>
                          <a:cs typeface="Arial" charset="0"/>
                        </a:rPr>
                        <a:t> صادق.</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Wcautoc</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pihumnotoc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t~taxic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m~Mel,icedek</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1556147">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100" b="1"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texte, livre, photo, signe&#10;&#10;Description générée automatiquement">
            <a:extLst>
              <a:ext uri="{FF2B5EF4-FFF2-40B4-BE49-F238E27FC236}">
                <a16:creationId xmlns:a16="http://schemas.microsoft.com/office/drawing/2014/main" id="{6B6A62BB-1F24-42D2-868F-63A7312C3BF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64066" y="3307404"/>
            <a:ext cx="1379934" cy="1829746"/>
          </a:xfrm>
          <a:prstGeom prst="rect">
            <a:avLst/>
          </a:prstGeom>
        </p:spPr>
      </p:pic>
    </p:spTree>
    <p:extLst>
      <p:ext uri="{BB962C8B-B14F-4D97-AF65-F5344CB8AC3E}">
        <p14:creationId xmlns:p14="http://schemas.microsoft.com/office/powerpoint/2010/main" val="1463178507"/>
      </p:ext>
    </p:extLst>
  </p:cSld>
  <p:clrMapOvr>
    <a:masterClrMapping/>
  </p:clrMapOvr>
  <p:transition/>
</p:sld>
</file>

<file path=ppt/slides/slide1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43639" name="Group 23"/>
          <p:cNvGraphicFramePr>
            <a:graphicFrameLocks noGrp="1"/>
          </p:cNvGraphicFramePr>
          <p:nvPr/>
        </p:nvGraphicFramePr>
        <p:xfrm>
          <a:off x="76200" y="2286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30452">
                <a:tc>
                  <a:txBody>
                    <a:bodyPr/>
                    <a:lstStyle/>
                    <a:p>
                      <a:r>
                        <a:rPr lang="fr-FR" sz="2400" b="0" i="0" u="none" strike="noStrike" kern="1200" baseline="0" dirty="0">
                          <a:solidFill>
                            <a:schemeClr val="tx1"/>
                          </a:solidFill>
                          <a:latin typeface="+mn-lt"/>
                          <a:ea typeface="+mn-ea"/>
                          <a:cs typeface="+mn-cs"/>
                        </a:rPr>
                        <a:t>Tout genou fléchit devant</a:t>
                      </a:r>
                    </a:p>
                    <a:p>
                      <a:r>
                        <a:rPr lang="fr-FR" sz="2400" b="0" i="0" u="none" strike="noStrike" kern="1200" baseline="0" dirty="0">
                          <a:solidFill>
                            <a:schemeClr val="tx1"/>
                          </a:solidFill>
                          <a:latin typeface="+mn-lt"/>
                          <a:ea typeface="+mn-ea"/>
                          <a:cs typeface="+mn-cs"/>
                        </a:rPr>
                        <a:t>le Seigneur, et toute langue</a:t>
                      </a:r>
                    </a:p>
                    <a:p>
                      <a:r>
                        <a:rPr lang="fr-FR" sz="2400" b="0" i="0" u="none" strike="noStrike" kern="1200" baseline="0" dirty="0">
                          <a:solidFill>
                            <a:schemeClr val="tx1"/>
                          </a:solidFill>
                          <a:latin typeface="+mn-lt"/>
                          <a:ea typeface="+mn-ea"/>
                          <a:cs typeface="+mn-cs"/>
                        </a:rPr>
                        <a:t>Le loue, et la gloire de</a:t>
                      </a:r>
                    </a:p>
                    <a:p>
                      <a:r>
                        <a:rPr lang="fr-FR" sz="2400" b="0" i="0" u="none" strike="noStrike" kern="1200" baseline="0" dirty="0">
                          <a:solidFill>
                            <a:schemeClr val="tx1"/>
                          </a:solidFill>
                          <a:latin typeface="+mn-lt"/>
                          <a:ea typeface="+mn-ea"/>
                          <a:cs typeface="+mn-cs"/>
                        </a:rPr>
                        <a:t>Dieu s’étendit, et remplit la</a:t>
                      </a:r>
                    </a:p>
                    <a:p>
                      <a:r>
                        <a:rPr lang="fr-FR" sz="2400" b="0" i="0" u="none" strike="noStrike" kern="1200" baseline="0" dirty="0">
                          <a:solidFill>
                            <a:schemeClr val="tx1"/>
                          </a:solidFill>
                          <a:latin typeface="+mn-lt"/>
                          <a:ea typeface="+mn-ea"/>
                          <a:cs typeface="+mn-cs"/>
                        </a:rPr>
                        <a:t>face de l’univers.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كل ركبة جثت للرب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وكل لسان سبحه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ومجد الله ذاع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وملأ وجه المسكونة.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keli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kwlj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lac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pefw~ou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ouwsc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afmoh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m~p~ho</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oikoumen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texte, livre, photo, signe&#10;&#10;Description générée automatiquement">
            <a:extLst>
              <a:ext uri="{FF2B5EF4-FFF2-40B4-BE49-F238E27FC236}">
                <a16:creationId xmlns:a16="http://schemas.microsoft.com/office/drawing/2014/main" id="{02D202EC-9B20-4D49-8844-603517CD4F6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43978" y="3015574"/>
            <a:ext cx="1600022" cy="2121576"/>
          </a:xfrm>
          <a:prstGeom prst="rect">
            <a:avLst/>
          </a:prstGeom>
        </p:spPr>
      </p:pic>
    </p:spTree>
    <p:extLst>
      <p:ext uri="{BB962C8B-B14F-4D97-AF65-F5344CB8AC3E}">
        <p14:creationId xmlns:p14="http://schemas.microsoft.com/office/powerpoint/2010/main" val="3945001582"/>
      </p:ext>
    </p:extLst>
  </p:cSld>
  <p:clrMapOvr>
    <a:masterClrMapping/>
  </p:clrMapOvr>
  <p:transition/>
</p:sld>
</file>

<file path=ppt/slides/slide1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1829" name="Group 21"/>
          <p:cNvGraphicFramePr>
            <a:graphicFrameLocks noGrp="1"/>
          </p:cNvGraphicFramePr>
          <p:nvPr/>
        </p:nvGraphicFramePr>
        <p:xfrm>
          <a:off x="76200" y="5715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30452">
                <a:tc>
                  <a:txBody>
                    <a:bodyPr/>
                    <a:lstStyle/>
                    <a:p>
                      <a:r>
                        <a:rPr lang="fr-FR" sz="2400" b="0" i="0" u="none" strike="noStrike" kern="1200" baseline="0" dirty="0">
                          <a:solidFill>
                            <a:schemeClr val="tx1"/>
                          </a:solidFill>
                          <a:latin typeface="+mn-lt"/>
                          <a:ea typeface="+mn-ea"/>
                          <a:cs typeface="+mn-cs"/>
                        </a:rPr>
                        <a:t>Implorez le Seigneur</a:t>
                      </a:r>
                    </a:p>
                    <a:p>
                      <a:r>
                        <a:rPr lang="fr-FR" sz="2400" b="0" i="0" u="none" strike="noStrike" kern="1200" baseline="0" dirty="0">
                          <a:solidFill>
                            <a:schemeClr val="tx1"/>
                          </a:solidFill>
                          <a:latin typeface="+mn-lt"/>
                          <a:ea typeface="+mn-ea"/>
                          <a:cs typeface="+mn-cs"/>
                        </a:rPr>
                        <a:t>pour nous, les maîtres de</a:t>
                      </a:r>
                    </a:p>
                    <a:p>
                      <a:r>
                        <a:rPr lang="fr-FR" sz="2400" b="0" i="0" u="none" strike="noStrike" kern="1200" baseline="0" dirty="0">
                          <a:solidFill>
                            <a:schemeClr val="tx1"/>
                          </a:solidFill>
                          <a:latin typeface="+mn-lt"/>
                          <a:ea typeface="+mn-ea"/>
                          <a:cs typeface="+mn-cs"/>
                        </a:rPr>
                        <a:t>l’orthodoxie, Sévère et</a:t>
                      </a:r>
                    </a:p>
                    <a:p>
                      <a:r>
                        <a:rPr lang="fr-FR" sz="2400" b="0" i="0" u="none" strike="noStrike" kern="1200" baseline="0" dirty="0" err="1">
                          <a:solidFill>
                            <a:schemeClr val="tx1"/>
                          </a:solidFill>
                          <a:latin typeface="+mn-lt"/>
                          <a:ea typeface="+mn-ea"/>
                          <a:cs typeface="+mn-cs"/>
                        </a:rPr>
                        <a:t>Dioscore</a:t>
                      </a:r>
                      <a:r>
                        <a:rPr lang="fr-FR" sz="2400" b="0" i="0" u="none" strike="noStrike" kern="1200" baseline="0" dirty="0">
                          <a:solidFill>
                            <a:schemeClr val="tx1"/>
                          </a:solidFill>
                          <a:latin typeface="+mn-lt"/>
                          <a:ea typeface="+mn-ea"/>
                          <a:cs typeface="+mn-cs"/>
                        </a:rPr>
                        <a:t>,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اطلب من الرب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ايها الاب القديس البطريرك</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أنبا اثناسيوس </a:t>
                      </a:r>
                      <a:r>
                        <a:rPr kumimoji="0" lang="ar-EG" sz="2400" b="0" i="0" u="none" strike="noStrike" cap="none" normalizeH="0" baseline="0" dirty="0" err="1">
                          <a:ln>
                            <a:noFill/>
                          </a:ln>
                          <a:solidFill>
                            <a:schemeClr val="tx1"/>
                          </a:solidFill>
                          <a:effectLst/>
                          <a:latin typeface="Arial" charset="0"/>
                          <a:cs typeface="Arial" charset="0"/>
                        </a:rPr>
                        <a:t>الرسولى</a:t>
                      </a:r>
                      <a:r>
                        <a:rPr kumimoji="0" lang="ar-EG"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m~patriar</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Ayanacioc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pia~poctolikoc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73D6BB0D-418B-4082-B49F-BCBB95635739}"/>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3393EB02-CBF1-4326-BBF7-75470E36A9FA}"/>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6" name="Image 5" descr="Une image contenant texte, livre, photo, signe&#10;&#10;Description générée automatiquement">
            <a:extLst>
              <a:ext uri="{FF2B5EF4-FFF2-40B4-BE49-F238E27FC236}">
                <a16:creationId xmlns:a16="http://schemas.microsoft.com/office/drawing/2014/main" id="{96EF9C53-36D7-4130-AB82-4D5DAAED763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943568" y="2756170"/>
            <a:ext cx="1194081" cy="1583312"/>
          </a:xfrm>
          <a:prstGeom prst="rect">
            <a:avLst/>
          </a:prstGeom>
        </p:spPr>
      </p:pic>
    </p:spTree>
    <p:extLst>
      <p:ext uri="{BB962C8B-B14F-4D97-AF65-F5344CB8AC3E}">
        <p14:creationId xmlns:p14="http://schemas.microsoft.com/office/powerpoint/2010/main" val="880892969"/>
      </p:ext>
    </p:extLst>
  </p:cSld>
  <p:clrMapOvr>
    <a:masterClrMapping/>
  </p:clrMapOvr>
  <p:transition/>
</p:sld>
</file>

<file path=ppt/slides/slide1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1513" name="Group 41"/>
          <p:cNvGraphicFramePr>
            <a:graphicFrameLocks noGrp="1"/>
          </p:cNvGraphicFramePr>
          <p:nvPr/>
        </p:nvGraphicFramePr>
        <p:xfrm>
          <a:off x="76200" y="809767"/>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L’organisateur ferme, le</a:t>
                      </a:r>
                    </a:p>
                    <a:p>
                      <a:r>
                        <a:rPr lang="fr-FR" sz="2400" b="0" i="0" u="none" strike="noStrike" kern="1200" baseline="0" dirty="0">
                          <a:solidFill>
                            <a:schemeClr val="tx1"/>
                          </a:solidFill>
                          <a:latin typeface="+mn-lt"/>
                          <a:ea typeface="+mn-ea"/>
                          <a:cs typeface="+mn-cs"/>
                        </a:rPr>
                        <a:t>bon combattant, le</a:t>
                      </a:r>
                    </a:p>
                    <a:p>
                      <a:r>
                        <a:rPr lang="fr-FR" sz="2400" b="0" i="0" u="none" strike="noStrike" kern="1200" baseline="0" dirty="0">
                          <a:solidFill>
                            <a:schemeClr val="tx1"/>
                          </a:solidFill>
                          <a:latin typeface="+mn-lt"/>
                          <a:ea typeface="+mn-ea"/>
                          <a:cs typeface="+mn-cs"/>
                        </a:rPr>
                        <a:t>vainqueur des guerres, la</a:t>
                      </a:r>
                    </a:p>
                    <a:p>
                      <a:r>
                        <a:rPr lang="fr-FR" sz="2400" b="0" i="0" u="none" strike="noStrike" kern="1200" baseline="0" dirty="0">
                          <a:solidFill>
                            <a:schemeClr val="tx1"/>
                          </a:solidFill>
                          <a:latin typeface="+mn-lt"/>
                          <a:ea typeface="+mn-ea"/>
                          <a:cs typeface="+mn-cs"/>
                        </a:rPr>
                        <a:t>lanterne resplendissante.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المدبر الثابت</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المحارب جيداً.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الغالب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الحروب السراج المنير.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Pikebernit</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ettajr</a:t>
                      </a:r>
                      <a:r>
                        <a:rPr kumimoji="0" lang="en-US" sz="3600" b="0" i="0" u="none" strike="noStrike" cap="none" normalizeH="0" baseline="0" dirty="0">
                          <a:ln>
                            <a:noFill/>
                          </a:ln>
                          <a:solidFill>
                            <a:srgbClr val="FFFF00"/>
                          </a:solidFill>
                          <a:effectLst/>
                          <a:latin typeface="Coptic1" pitchFamily="2" charset="0"/>
                          <a:cs typeface="Arial" charset="0"/>
                        </a:rPr>
                        <a:t>/out: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pirefmisi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n~kalwc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piref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nibwtc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bc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etaferouwini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801499" name="Group 27"/>
          <p:cNvGraphicFramePr>
            <a:graphicFrameLocks noGrp="1"/>
          </p:cNvGraphicFramePr>
          <p:nvPr/>
        </p:nvGraphicFramePr>
        <p:xfrm>
          <a:off x="1143000" y="44196"/>
          <a:ext cx="6858000" cy="641604"/>
        </p:xfrm>
        <a:graphic>
          <a:graphicData uri="http://schemas.openxmlformats.org/drawingml/2006/table">
            <a:tbl>
              <a:tblPr>
                <a:tableStyleId>{2D5ABB26-0587-4C30-8999-92F81FD0307C}</a:tableStyleId>
              </a:tblPr>
              <a:tblGrid>
                <a:gridCol w="6858000">
                  <a:extLst>
                    <a:ext uri="{9D8B030D-6E8A-4147-A177-3AD203B41FA5}">
                      <a16:colId xmlns:a16="http://schemas.microsoft.com/office/drawing/2014/main" val="20000"/>
                    </a:ext>
                  </a:extLst>
                </a:gridCol>
              </a:tblGrid>
              <a:tr h="5715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u="none" strike="noStrike" cap="none" normalizeH="0" baseline="0" dirty="0" err="1">
                          <a:ln>
                            <a:noFill/>
                          </a:ln>
                          <a:effectLst/>
                        </a:rPr>
                        <a:t>Doxologie</a:t>
                      </a:r>
                      <a:r>
                        <a:rPr kumimoji="0" lang="en-US" sz="1600" u="none" strike="noStrike" cap="none" normalizeH="0" baseline="0" dirty="0">
                          <a:ln>
                            <a:noFill/>
                          </a:ln>
                          <a:effectLst/>
                        </a:rPr>
                        <a:t> pour saints </a:t>
                      </a:r>
                      <a:r>
                        <a:rPr kumimoji="0" lang="en-US" sz="1600" u="none" strike="noStrike" cap="none" normalizeH="0" baseline="0" dirty="0" err="1">
                          <a:ln>
                            <a:noFill/>
                          </a:ln>
                          <a:effectLst/>
                        </a:rPr>
                        <a:t>Sévère</a:t>
                      </a:r>
                      <a:r>
                        <a:rPr kumimoji="0" lang="en-US" sz="1600" u="none" strike="noStrike" cap="none" normalizeH="0" baseline="0" dirty="0">
                          <a:ln>
                            <a:noFill/>
                          </a:ln>
                          <a:effectLst/>
                        </a:rPr>
                        <a:t> et </a:t>
                      </a:r>
                      <a:r>
                        <a:rPr kumimoji="0" lang="en-US" sz="1600" u="none" strike="noStrike" cap="none" normalizeH="0" baseline="0" dirty="0" err="1">
                          <a:ln>
                            <a:noFill/>
                          </a:ln>
                          <a:effectLst/>
                        </a:rPr>
                        <a:t>Dioscore</a:t>
                      </a: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الأنبا </a:t>
                      </a:r>
                      <a:r>
                        <a:rPr kumimoji="0" lang="ar-SA" sz="1800" u="none" strike="noStrike" cap="none" normalizeH="0" baseline="0" dirty="0">
                          <a:ln>
                            <a:noFill/>
                          </a:ln>
                          <a:effectLst/>
                        </a:rPr>
                        <a:t>ساويرس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1E3ADF44-CD20-44F1-A8AD-3AB336507A59}"/>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375333913"/>
      </p:ext>
    </p:extLst>
  </p:cSld>
  <p:clrMapOvr>
    <a:masterClrMapping/>
  </p:clrMapOvr>
  <p:transition/>
</p:sld>
</file>

<file path=ppt/slides/slide1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3542" name="Group 22"/>
          <p:cNvGraphicFramePr>
            <a:graphicFrameLocks noGrp="1"/>
          </p:cNvGraphicFramePr>
          <p:nvPr/>
        </p:nvGraphicFramePr>
        <p:xfrm>
          <a:off x="76200" y="5715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77924">
                <a:tc>
                  <a:txBody>
                    <a:bodyPr/>
                    <a:lstStyle/>
                    <a:p>
                      <a:r>
                        <a:rPr lang="fr-FR" sz="2400" b="0" i="0" u="none" strike="noStrike" kern="1200" baseline="0" dirty="0" err="1">
                          <a:solidFill>
                            <a:schemeClr val="tx1"/>
                          </a:solidFill>
                          <a:latin typeface="+mn-lt"/>
                          <a:ea typeface="+mn-ea"/>
                          <a:cs typeface="+mn-cs"/>
                        </a:rPr>
                        <a:t>Ceui</a:t>
                      </a:r>
                      <a:r>
                        <a:rPr lang="fr-FR" sz="2400" b="0" i="0" u="none" strike="noStrike" kern="1200" baseline="0" dirty="0">
                          <a:solidFill>
                            <a:schemeClr val="tx1"/>
                          </a:solidFill>
                          <a:latin typeface="+mn-lt"/>
                          <a:ea typeface="+mn-ea"/>
                          <a:cs typeface="+mn-cs"/>
                        </a:rPr>
                        <a:t> qui appelle à</a:t>
                      </a:r>
                    </a:p>
                    <a:p>
                      <a:r>
                        <a:rPr lang="fr-FR" sz="2400" b="0" i="0" u="none" strike="noStrike" kern="1200" baseline="0" dirty="0">
                          <a:solidFill>
                            <a:schemeClr val="tx1"/>
                          </a:solidFill>
                          <a:latin typeface="+mn-lt"/>
                          <a:ea typeface="+mn-ea"/>
                          <a:cs typeface="+mn-cs"/>
                        </a:rPr>
                        <a:t>l’orthodoxie, c’est le</a:t>
                      </a:r>
                    </a:p>
                    <a:p>
                      <a:r>
                        <a:rPr lang="fr-FR" sz="2400" b="0" i="0" u="none" strike="noStrike" kern="1200" baseline="0" dirty="0">
                          <a:solidFill>
                            <a:schemeClr val="tx1"/>
                          </a:solidFill>
                          <a:latin typeface="+mn-lt"/>
                          <a:ea typeface="+mn-ea"/>
                          <a:cs typeface="+mn-cs"/>
                        </a:rPr>
                        <a:t>patriarche Sévère, maître</a:t>
                      </a:r>
                    </a:p>
                    <a:p>
                      <a:r>
                        <a:rPr lang="fr-FR" sz="2400" b="0" i="0" u="none" strike="noStrike" kern="1200" baseline="0" dirty="0">
                          <a:solidFill>
                            <a:schemeClr val="tx1"/>
                          </a:solidFill>
                          <a:latin typeface="+mn-lt"/>
                          <a:ea typeface="+mn-ea"/>
                          <a:cs typeface="+mn-cs"/>
                        </a:rPr>
                        <a:t>du troupeau logique du</a:t>
                      </a:r>
                    </a:p>
                    <a:p>
                      <a:r>
                        <a:rPr lang="fr-FR" sz="2400" b="0" i="0" u="none" strike="noStrike" kern="1200" baseline="0" dirty="0">
                          <a:solidFill>
                            <a:schemeClr val="tx1"/>
                          </a:solidFill>
                          <a:latin typeface="+mn-lt"/>
                          <a:ea typeface="+mn-ea"/>
                          <a:cs typeface="+mn-cs"/>
                        </a:rPr>
                        <a:t>Christ.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المنادى </a:t>
                      </a:r>
                      <a:r>
                        <a:rPr kumimoji="0" lang="ar-SA" sz="2400" b="0" i="0" u="none" strike="noStrike" cap="none" normalizeH="0" baseline="0" dirty="0" err="1">
                          <a:ln>
                            <a:noFill/>
                          </a:ln>
                          <a:solidFill>
                            <a:schemeClr val="tx1"/>
                          </a:solidFill>
                          <a:effectLst/>
                          <a:latin typeface="Arial" charset="0"/>
                          <a:cs typeface="Arial" charset="0"/>
                        </a:rPr>
                        <a:t>بالارثوذكسية</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هو ساويرس البطريرك. معلم القطيع الناطق</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للمسيح.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Pikurix</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oryodoxia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Ceu</a:t>
                      </a:r>
                      <a:r>
                        <a:rPr kumimoji="0" lang="en-US" sz="3600" b="0" i="0" u="none" strike="noStrike" cap="none" normalizeH="0" baseline="0" dirty="0">
                          <a:ln>
                            <a:noFill/>
                          </a:ln>
                          <a:solidFill>
                            <a:srgbClr val="FFFF00"/>
                          </a:solidFill>
                          <a:effectLst/>
                          <a:latin typeface="Coptic1" pitchFamily="2" charset="0"/>
                          <a:cs typeface="Arial" charset="0"/>
                        </a:rPr>
                        <a:t>/roc </a:t>
                      </a:r>
                      <a:r>
                        <a:rPr kumimoji="0" lang="en-US" sz="3600" b="0" i="0" u="none" strike="noStrike" cap="none" normalizeH="0" baseline="0" dirty="0" err="1">
                          <a:ln>
                            <a:noFill/>
                          </a:ln>
                          <a:solidFill>
                            <a:srgbClr val="FFFF00"/>
                          </a:solidFill>
                          <a:effectLst/>
                          <a:latin typeface="Coptic1" pitchFamily="2" charset="0"/>
                          <a:cs typeface="Arial" charset="0"/>
                        </a:rPr>
                        <a:t>pipatriar</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piref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c~bw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n~logikon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20302915"/>
      </p:ext>
    </p:extLst>
  </p:cSld>
  <p:clrMapOvr>
    <a:masterClrMapping/>
  </p:clrMapOvr>
  <p:transition/>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09268" name="Group 20"/>
          <p:cNvGraphicFramePr>
            <a:graphicFrameLocks noGrp="1"/>
          </p:cNvGraphicFramePr>
          <p:nvPr>
            <p:ph/>
            <p:extLst>
              <p:ext uri="{D42A27DB-BD31-4B8C-83A1-F6EECF244321}">
                <p14:modId xmlns:p14="http://schemas.microsoft.com/office/powerpoint/2010/main" val="996113029"/>
              </p:ext>
            </p:extLst>
          </p:nvPr>
        </p:nvGraphicFramePr>
        <p:xfrm>
          <a:off x="0" y="190881"/>
          <a:ext cx="9144000" cy="3332988"/>
        </p:xfrm>
        <a:graphic>
          <a:graphicData uri="http://schemas.openxmlformats.org/drawingml/2006/table">
            <a:tbl>
              <a:tblPr/>
              <a:tblGrid>
                <a:gridCol w="5395843">
                  <a:extLst>
                    <a:ext uri="{9D8B030D-6E8A-4147-A177-3AD203B41FA5}">
                      <a16:colId xmlns:a16="http://schemas.microsoft.com/office/drawing/2014/main" val="20000"/>
                    </a:ext>
                  </a:extLst>
                </a:gridCol>
                <a:gridCol w="3748157">
                  <a:extLst>
                    <a:ext uri="{9D8B030D-6E8A-4147-A177-3AD203B41FA5}">
                      <a16:colId xmlns:a16="http://schemas.microsoft.com/office/drawing/2014/main" val="20001"/>
                    </a:ext>
                  </a:extLst>
                </a:gridCol>
              </a:tblGrid>
              <a:tr h="333298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6) Lorsque nous nous tenons debout dans Ton sanctuaire, nous sommes comptés parmi ceux qui se tiennent dans le ciel. Ô Mère de Dieu, tu es la Porte du ciel, ouvre-nous la porte de la miséricorde.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
                          <a:schemeClr val="tx1"/>
                        </a:buClr>
                        <a:buSzTx/>
                        <a:buFont typeface="Symbol" pitchFamily="18" charset="2"/>
                        <a:buNone/>
                        <a:tabLst/>
                      </a:pPr>
                      <a:r>
                        <a:rPr kumimoji="0" lang="ar-SA" sz="3200" b="0" i="0" u="none" strike="noStrike" cap="none" normalizeH="0" baseline="0" dirty="0">
                          <a:ln>
                            <a:noFill/>
                          </a:ln>
                          <a:solidFill>
                            <a:schemeClr val="tx1"/>
                          </a:solidFill>
                          <a:effectLst/>
                          <a:latin typeface="Arial" charset="0"/>
                          <a:cs typeface="Arial" charset="0"/>
                        </a:rPr>
                        <a:t>٦</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إذا ما وقفنا في هيكلك المقدس نحسب كالقيام في السماء. يا والدة الإله، أنت هي باب السماء، افتحي لنا باب الرحمة.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7112" name="Text Box 19">
            <a:hlinkClick r:id="rId3" action="ppaction://hlinksldjump"/>
          </p:cNvPr>
          <p:cNvSpPr txBox="1">
            <a:spLocks noChangeArrowheads="1"/>
          </p:cNvSpPr>
          <p:nvPr/>
        </p:nvSpPr>
        <p:spPr bwMode="auto">
          <a:xfrm>
            <a:off x="6781800" y="4466392"/>
            <a:ext cx="2362200" cy="677108"/>
          </a:xfrm>
          <a:prstGeom prst="rect">
            <a:avLst/>
          </a:prstGeom>
          <a:solidFill>
            <a:srgbClr val="800000"/>
          </a:solidFill>
          <a:ln w="12700">
            <a:solidFill>
              <a:schemeClr val="tx1"/>
            </a:solidFill>
            <a:miter lim="800000"/>
            <a:headEnd/>
            <a:tailEnd/>
          </a:ln>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Pitié</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Seigneur 41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fois</a:t>
            </a:r>
            <a:endParaRPr kumimoji="0" lang="ar-EG"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يا رب ارحم 41 مرة</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Action Button: Custom 4">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5591" name="Group 23"/>
          <p:cNvGraphicFramePr>
            <a:graphicFrameLocks noGrp="1"/>
          </p:cNvGraphicFramePr>
          <p:nvPr/>
        </p:nvGraphicFramePr>
        <p:xfrm>
          <a:off x="76200" y="57151"/>
          <a:ext cx="8991600" cy="4489704"/>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Tes droites doctrines, ont</a:t>
                      </a:r>
                    </a:p>
                    <a:p>
                      <a:r>
                        <a:rPr lang="fr-FR" sz="2400" b="0" i="0" u="none" strike="noStrike" kern="1200" baseline="0" dirty="0">
                          <a:solidFill>
                            <a:schemeClr val="tx1"/>
                          </a:solidFill>
                          <a:latin typeface="+mn-lt"/>
                          <a:ea typeface="+mn-ea"/>
                          <a:cs typeface="+mn-cs"/>
                        </a:rPr>
                        <a:t>frappé les </a:t>
                      </a:r>
                      <a:r>
                        <a:rPr lang="fr-FR" sz="2400" b="0" i="0" u="none" strike="noStrike" kern="1200" baseline="0" dirty="0" err="1">
                          <a:solidFill>
                            <a:schemeClr val="tx1"/>
                          </a:solidFill>
                          <a:latin typeface="+mn-lt"/>
                          <a:ea typeface="+mn-ea"/>
                          <a:cs typeface="+mn-cs"/>
                        </a:rPr>
                        <a:t>coeurs</a:t>
                      </a:r>
                      <a:r>
                        <a:rPr lang="fr-FR" sz="2400" b="0" i="0" u="none" strike="noStrike" kern="1200" baseline="0" dirty="0">
                          <a:solidFill>
                            <a:schemeClr val="tx1"/>
                          </a:solidFill>
                          <a:latin typeface="+mn-lt"/>
                          <a:ea typeface="+mn-ea"/>
                          <a:cs typeface="+mn-cs"/>
                        </a:rPr>
                        <a:t> des</a:t>
                      </a:r>
                    </a:p>
                    <a:p>
                      <a:r>
                        <a:rPr lang="fr-FR" sz="2400" b="0" i="0" u="none" strike="noStrike" kern="1200" baseline="0" dirty="0">
                          <a:solidFill>
                            <a:schemeClr val="tx1"/>
                          </a:solidFill>
                          <a:latin typeface="+mn-lt"/>
                          <a:ea typeface="+mn-ea"/>
                          <a:cs typeface="+mn-cs"/>
                        </a:rPr>
                        <a:t>hérétiques, comme l’épée à</a:t>
                      </a:r>
                    </a:p>
                    <a:p>
                      <a:r>
                        <a:rPr lang="fr-FR" sz="2400" b="0" i="0" u="none" strike="noStrike" kern="1200" baseline="0" dirty="0">
                          <a:solidFill>
                            <a:schemeClr val="tx1"/>
                          </a:solidFill>
                          <a:latin typeface="+mn-lt"/>
                          <a:ea typeface="+mn-ea"/>
                          <a:cs typeface="+mn-cs"/>
                        </a:rPr>
                        <a:t>deux tranchants par la</a:t>
                      </a:r>
                    </a:p>
                    <a:p>
                      <a:r>
                        <a:rPr lang="fr-FR" sz="2400" b="0" i="0" u="none" strike="noStrike" kern="1200" baseline="0" dirty="0">
                          <a:solidFill>
                            <a:schemeClr val="tx1"/>
                          </a:solidFill>
                          <a:latin typeface="+mn-lt"/>
                          <a:ea typeface="+mn-ea"/>
                          <a:cs typeface="+mn-cs"/>
                        </a:rPr>
                        <a:t>force de la Trinité.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اعتقاداتك المستقيمة ضربت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قلوب الهراطقة مثل سيف </a:t>
                      </a:r>
                      <a:r>
                        <a:rPr kumimoji="0" lang="ar-SA" sz="2400" b="0" i="0" u="none" strike="noStrike" cap="none" normalizeH="0" baseline="0" dirty="0" err="1">
                          <a:ln>
                            <a:noFill/>
                          </a:ln>
                          <a:solidFill>
                            <a:schemeClr val="tx1"/>
                          </a:solidFill>
                          <a:effectLst/>
                          <a:latin typeface="Arial" charset="0"/>
                          <a:cs typeface="Arial" charset="0"/>
                        </a:rPr>
                        <a:t>ذى</a:t>
                      </a:r>
                      <a:r>
                        <a:rPr kumimoji="0" lang="ar-SA" sz="2400" b="0" i="0" u="none" strike="noStrike" cap="none" normalizeH="0" baseline="0" dirty="0">
                          <a:ln>
                            <a:noFill/>
                          </a:ln>
                          <a:solidFill>
                            <a:schemeClr val="tx1"/>
                          </a:solidFill>
                          <a:effectLst/>
                          <a:latin typeface="Arial" charset="0"/>
                          <a:cs typeface="Arial" charset="0"/>
                        </a:rPr>
                        <a:t> حدين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بقوة الثالوث.</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Aneklogma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etcoutwn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misi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n~niheretikoc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n~roc~nau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t~jom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71836652"/>
      </p:ext>
    </p:extLst>
  </p:cSld>
  <p:clrMapOvr>
    <a:masterClrMapping/>
  </p:clrMapOvr>
  <p:transition/>
</p:sld>
</file>

<file path=ppt/slides/slide1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7652" name="Group 36"/>
          <p:cNvGraphicFramePr>
            <a:graphicFrameLocks noGrp="1"/>
          </p:cNvGraphicFramePr>
          <p:nvPr/>
        </p:nvGraphicFramePr>
        <p:xfrm>
          <a:off x="76200" y="57151"/>
          <a:ext cx="8991600" cy="4489704"/>
        </p:xfrm>
        <a:graphic>
          <a:graphicData uri="http://schemas.openxmlformats.org/drawingml/2006/table">
            <a:tbl>
              <a:tblPr/>
              <a:tblGrid>
                <a:gridCol w="57150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tblGrid>
              <a:tr h="1769364">
                <a:tc>
                  <a:txBody>
                    <a:bodyPr/>
                    <a:lstStyle/>
                    <a:p>
                      <a:r>
                        <a:rPr lang="fr-FR" sz="2400" b="0" i="0" u="none" strike="noStrike" kern="1200" baseline="0" dirty="0">
                          <a:solidFill>
                            <a:schemeClr val="tx1"/>
                          </a:solidFill>
                          <a:latin typeface="+mn-lt"/>
                          <a:ea typeface="+mn-ea"/>
                          <a:cs typeface="+mn-cs"/>
                        </a:rPr>
                        <a:t>Aussi, nous t’exaltons en</a:t>
                      </a:r>
                    </a:p>
                    <a:p>
                      <a:r>
                        <a:rPr lang="fr-FR" sz="2400" b="0" i="0" u="none" strike="noStrike" kern="1200" baseline="0" dirty="0">
                          <a:solidFill>
                            <a:schemeClr val="tx1"/>
                          </a:solidFill>
                          <a:latin typeface="+mn-lt"/>
                          <a:ea typeface="+mn-ea"/>
                          <a:cs typeface="+mn-cs"/>
                        </a:rPr>
                        <a:t>disant avec le psalmiste</a:t>
                      </a:r>
                    </a:p>
                    <a:p>
                      <a:r>
                        <a:rPr lang="fr-FR" sz="2400" b="0" i="0" u="none" strike="noStrike" kern="1200" baseline="0" dirty="0">
                          <a:solidFill>
                            <a:schemeClr val="tx1"/>
                          </a:solidFill>
                          <a:latin typeface="+mn-lt"/>
                          <a:ea typeface="+mn-ea"/>
                          <a:cs typeface="+mn-cs"/>
                        </a:rPr>
                        <a:t>David: Tu es prêtre pour</a:t>
                      </a:r>
                    </a:p>
                    <a:p>
                      <a:r>
                        <a:rPr lang="fr-FR" sz="2400" b="0" i="0" u="none" strike="noStrike" kern="1200" baseline="0" dirty="0">
                          <a:solidFill>
                            <a:schemeClr val="tx1"/>
                          </a:solidFill>
                          <a:latin typeface="+mn-lt"/>
                          <a:ea typeface="+mn-ea"/>
                          <a:cs typeface="+mn-cs"/>
                        </a:rPr>
                        <a:t>toujours, selon l’ordre de</a:t>
                      </a:r>
                    </a:p>
                    <a:p>
                      <a:r>
                        <a:rPr lang="fr-FR" sz="2400" b="0" i="0" u="none" strike="noStrike" kern="1200" baseline="0" dirty="0" err="1">
                          <a:solidFill>
                            <a:schemeClr val="tx1"/>
                          </a:solidFill>
                          <a:latin typeface="+mn-lt"/>
                          <a:ea typeface="+mn-ea"/>
                          <a:cs typeface="+mn-cs"/>
                        </a:rPr>
                        <a:t>Melchisédek</a:t>
                      </a:r>
                      <a:r>
                        <a:rPr lang="fr-FR" sz="2400" b="0" i="0" u="none" strike="noStrike" kern="1200" baseline="0" dirty="0">
                          <a:solidFill>
                            <a:schemeClr val="tx1"/>
                          </a:solidFill>
                          <a:latin typeface="+mn-lt"/>
                          <a:ea typeface="+mn-ea"/>
                          <a:cs typeface="+mn-cs"/>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لذلك ترفعك مع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المرتل داود قائلين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أنت هو الكاهن إلى الأبد على طقس </a:t>
                      </a:r>
                      <a:r>
                        <a:rPr kumimoji="0" lang="ar-SA" sz="2400" b="0" i="0" u="none" strike="noStrike" cap="none" normalizeH="0" baseline="0" dirty="0" err="1">
                          <a:ln>
                            <a:noFill/>
                          </a:ln>
                          <a:solidFill>
                            <a:schemeClr val="tx1"/>
                          </a:solidFill>
                          <a:effectLst/>
                          <a:latin typeface="Arial" charset="0"/>
                          <a:cs typeface="Arial" charset="0"/>
                        </a:rPr>
                        <a:t>ملشيصاداق</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W~cautwc</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pihumnodoc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t~taxic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m~Mel,icedek</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56550341"/>
      </p:ext>
    </p:extLst>
  </p:cSld>
  <p:clrMapOvr>
    <a:masterClrMapping/>
  </p:clrMapOvr>
  <p:transition/>
</p:sld>
</file>

<file path=ppt/slides/slide1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9689" name="Group 25"/>
          <p:cNvGraphicFramePr>
            <a:graphicFrameLocks noGrp="1"/>
          </p:cNvGraphicFramePr>
          <p:nvPr/>
        </p:nvGraphicFramePr>
        <p:xfrm>
          <a:off x="76200" y="57151"/>
          <a:ext cx="8991600" cy="6045851"/>
        </p:xfrm>
        <a:graphic>
          <a:graphicData uri="http://schemas.openxmlformats.org/drawingml/2006/table">
            <a:tbl>
              <a:tblPr/>
              <a:tblGrid>
                <a:gridCol w="57150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Tout genou fléchit devant</a:t>
                      </a:r>
                    </a:p>
                    <a:p>
                      <a:r>
                        <a:rPr lang="fr-FR" sz="2400" b="0" i="0" u="none" strike="noStrike" kern="1200" baseline="0" dirty="0">
                          <a:solidFill>
                            <a:schemeClr val="tx1"/>
                          </a:solidFill>
                          <a:latin typeface="+mn-lt"/>
                          <a:ea typeface="+mn-ea"/>
                          <a:cs typeface="+mn-cs"/>
                        </a:rPr>
                        <a:t>le Seigneur, et toute langue</a:t>
                      </a:r>
                    </a:p>
                    <a:p>
                      <a:r>
                        <a:rPr lang="fr-FR" sz="2400" b="0" i="0" u="none" strike="noStrike" kern="1200" baseline="0" dirty="0">
                          <a:solidFill>
                            <a:schemeClr val="tx1"/>
                          </a:solidFill>
                          <a:latin typeface="+mn-lt"/>
                          <a:ea typeface="+mn-ea"/>
                          <a:cs typeface="+mn-cs"/>
                        </a:rPr>
                        <a:t>Le loue, et la gloire de</a:t>
                      </a:r>
                    </a:p>
                    <a:p>
                      <a:r>
                        <a:rPr lang="fr-FR" sz="2400" b="0" i="0" u="none" strike="noStrike" kern="1200" baseline="0" dirty="0">
                          <a:solidFill>
                            <a:schemeClr val="tx1"/>
                          </a:solidFill>
                          <a:latin typeface="+mn-lt"/>
                          <a:ea typeface="+mn-ea"/>
                          <a:cs typeface="+mn-cs"/>
                        </a:rPr>
                        <a:t>Dieu s’étendit, et remplit la</a:t>
                      </a:r>
                    </a:p>
                    <a:p>
                      <a:r>
                        <a:rPr lang="fr-FR" sz="2400" b="0" i="0" u="none" strike="noStrike" kern="1200" baseline="0" dirty="0">
                          <a:solidFill>
                            <a:schemeClr val="tx1"/>
                          </a:solidFill>
                          <a:latin typeface="+mn-lt"/>
                          <a:ea typeface="+mn-ea"/>
                          <a:cs typeface="+mn-cs"/>
                        </a:rPr>
                        <a:t>face de l’univers.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كل ركبة جثت للرب. وكل لسان سبحه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ومجدُ الله اتسع وملأ وجه للمسكونة.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Akeli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kwlj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lac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ouwsc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afmoh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m~p~ho</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oikoumen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1556147">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86021450"/>
      </p:ext>
    </p:extLst>
  </p:cSld>
  <p:clrMapOvr>
    <a:masterClrMapping/>
  </p:clrMapOvr>
  <p:transition/>
</p:sld>
</file>

<file path=ppt/slides/slide1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11735" name="Group 23"/>
          <p:cNvGraphicFramePr>
            <a:graphicFrameLocks noGrp="1"/>
          </p:cNvGraphicFramePr>
          <p:nvPr/>
        </p:nvGraphicFramePr>
        <p:xfrm>
          <a:off x="76200" y="57151"/>
          <a:ext cx="8991600" cy="4489704"/>
        </p:xfrm>
        <a:graphic>
          <a:graphicData uri="http://schemas.openxmlformats.org/drawingml/2006/table">
            <a:tbl>
              <a:tblPr/>
              <a:tblGrid>
                <a:gridCol w="57150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Implorez le Seigneur</a:t>
                      </a:r>
                    </a:p>
                    <a:p>
                      <a:r>
                        <a:rPr lang="fr-FR" sz="2400" b="0" i="0" u="none" strike="noStrike" kern="1200" baseline="0" dirty="0">
                          <a:solidFill>
                            <a:schemeClr val="tx1"/>
                          </a:solidFill>
                          <a:latin typeface="+mn-lt"/>
                          <a:ea typeface="+mn-ea"/>
                          <a:cs typeface="+mn-cs"/>
                        </a:rPr>
                        <a:t>pour nous, les maîtres de</a:t>
                      </a:r>
                    </a:p>
                    <a:p>
                      <a:r>
                        <a:rPr lang="fr-FR" sz="2400" b="0" i="0" u="none" strike="noStrike" kern="1200" baseline="0" dirty="0">
                          <a:solidFill>
                            <a:schemeClr val="tx1"/>
                          </a:solidFill>
                          <a:latin typeface="+mn-lt"/>
                          <a:ea typeface="+mn-ea"/>
                          <a:cs typeface="+mn-cs"/>
                        </a:rPr>
                        <a:t>l’orthodoxie, Sévère et</a:t>
                      </a:r>
                    </a:p>
                    <a:p>
                      <a:r>
                        <a:rPr lang="fr-FR" sz="2400" b="0" i="0" u="none" strike="noStrike" kern="1200" baseline="0" dirty="0" err="1">
                          <a:solidFill>
                            <a:schemeClr val="tx1"/>
                          </a:solidFill>
                          <a:latin typeface="+mn-lt"/>
                          <a:ea typeface="+mn-ea"/>
                          <a:cs typeface="+mn-cs"/>
                        </a:rPr>
                        <a:t>Dioscore</a:t>
                      </a:r>
                      <a:r>
                        <a:rPr lang="fr-FR" sz="2400" b="0" i="0" u="none" strike="noStrike" kern="1200" baseline="0" dirty="0">
                          <a:solidFill>
                            <a:schemeClr val="tx1"/>
                          </a:solidFill>
                          <a:latin typeface="+mn-lt"/>
                          <a:ea typeface="+mn-ea"/>
                          <a:cs typeface="+mn-cs"/>
                        </a:rPr>
                        <a:t>, pour qu’Il nous</a:t>
                      </a:r>
                    </a:p>
                    <a:p>
                      <a:r>
                        <a:rPr lang="fr-FR" sz="2400" b="0" i="0" u="none" strike="noStrike" kern="1200" baseline="0" dirty="0">
                          <a:solidFill>
                            <a:schemeClr val="tx1"/>
                          </a:solidFill>
                          <a:latin typeface="+mn-lt"/>
                          <a:ea typeface="+mn-ea"/>
                          <a:cs typeface="+mn-cs"/>
                        </a:rPr>
                        <a:t>pardonne nos péchés.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اطلبا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يامعلمى</a:t>
                      </a:r>
                      <a:r>
                        <a:rPr kumimoji="0" lang="ar-SA" sz="2400" b="0" i="0" u="none" strike="noStrike" cap="none" normalizeH="0" baseline="0" dirty="0">
                          <a:ln>
                            <a:noFill/>
                          </a:ln>
                          <a:solidFill>
                            <a:schemeClr val="tx1"/>
                          </a:solidFill>
                          <a:effectLst/>
                          <a:latin typeface="Arial" charset="0"/>
                          <a:cs typeface="Arial" charset="0"/>
                        </a:rPr>
                        <a:t> الأرثوذكسية ساويرس </a:t>
                      </a:r>
                      <a:r>
                        <a:rPr kumimoji="0" lang="ar-SA" sz="2400" b="0" i="0" u="none" strike="noStrike" cap="none" normalizeH="0" baseline="0" dirty="0" err="1">
                          <a:ln>
                            <a:noFill/>
                          </a:ln>
                          <a:solidFill>
                            <a:schemeClr val="tx1"/>
                          </a:solidFill>
                          <a:effectLst/>
                          <a:latin typeface="Arial" charset="0"/>
                          <a:cs typeface="Arial" charset="0"/>
                        </a:rPr>
                        <a:t>وديسقورس</a:t>
                      </a:r>
                      <a:r>
                        <a:rPr kumimoji="0" lang="ar-SA" sz="2400" b="0" i="0" u="none" strike="noStrike" cap="none" normalizeH="0" baseline="0" dirty="0">
                          <a:ln>
                            <a:noFill/>
                          </a:ln>
                          <a:solidFill>
                            <a:schemeClr val="tx1"/>
                          </a:solidFill>
                          <a:effectLst/>
                          <a:latin typeface="Arial" charset="0"/>
                          <a:cs typeface="Arial" charset="0"/>
                        </a:rPr>
                        <a:t>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p~caq</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oryodoxia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Ceu</a:t>
                      </a:r>
                      <a:r>
                        <a:rPr kumimoji="0" lang="en-US" sz="3600" b="0" i="0" u="none" strike="noStrike" cap="none" normalizeH="0" baseline="0" dirty="0">
                          <a:ln>
                            <a:noFill/>
                          </a:ln>
                          <a:solidFill>
                            <a:srgbClr val="FFFF00"/>
                          </a:solidFill>
                          <a:effectLst/>
                          <a:latin typeface="Coptic1" pitchFamily="2" charset="0"/>
                          <a:cs typeface="Arial" charset="0"/>
                        </a:rPr>
                        <a:t>/roc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Diockoroc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8E24F33C-4FF8-4C23-BCE0-4DDA0089ECEA}"/>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A108A7BC-BABE-4574-A8BF-68554B450BA3}"/>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4053229816"/>
      </p:ext>
    </p:extLst>
  </p:cSld>
  <p:clrMapOvr>
    <a:masterClrMapping/>
  </p:clrMapOvr>
  <p:transition/>
</p:sld>
</file>

<file path=ppt/slides/slide1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3903" name="Group 47"/>
          <p:cNvGraphicFramePr>
            <a:graphicFrameLocks noGrp="1"/>
          </p:cNvGraphicFramePr>
          <p:nvPr>
            <p:extLst>
              <p:ext uri="{D42A27DB-BD31-4B8C-83A1-F6EECF244321}">
                <p14:modId xmlns:p14="http://schemas.microsoft.com/office/powerpoint/2010/main" val="3981235074"/>
              </p:ext>
            </p:extLst>
          </p:nvPr>
        </p:nvGraphicFramePr>
        <p:xfrm>
          <a:off x="76200" y="742950"/>
          <a:ext cx="8991600" cy="4270248"/>
        </p:xfrm>
        <a:graphic>
          <a:graphicData uri="http://schemas.openxmlformats.org/drawingml/2006/table">
            <a:tbl>
              <a:tblPr/>
              <a:tblGrid>
                <a:gridCol w="59436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330452">
                <a:tc>
                  <a:txBody>
                    <a:bodyPr/>
                    <a:lstStyle/>
                    <a:p>
                      <a:r>
                        <a:rPr lang="fr-FR" sz="2400" b="0" i="0" u="none" strike="noStrike" kern="1200" baseline="0" dirty="0">
                          <a:solidFill>
                            <a:schemeClr val="tx1"/>
                          </a:solidFill>
                          <a:latin typeface="+mn-lt"/>
                          <a:ea typeface="+mn-ea"/>
                          <a:cs typeface="+mn-cs"/>
                        </a:rPr>
                        <a:t>La lanterne illuminée, de Fayoum et de toute l’Egypte, à cause de ses</a:t>
                      </a:r>
                    </a:p>
                    <a:p>
                      <a:r>
                        <a:rPr lang="fr-FR" sz="2400" b="0" i="0" u="none" strike="noStrike" kern="1200" baseline="0" dirty="0">
                          <a:solidFill>
                            <a:schemeClr val="tx1"/>
                          </a:solidFill>
                          <a:latin typeface="+mn-lt"/>
                          <a:ea typeface="+mn-ea"/>
                          <a:cs typeface="+mn-cs"/>
                        </a:rPr>
                        <a:t>merveilles et signes, et de</a:t>
                      </a:r>
                    </a:p>
                    <a:p>
                      <a:r>
                        <a:rPr lang="fr-FR" sz="2400" b="0" i="0" u="none" strike="noStrike" kern="1200" baseline="0" dirty="0">
                          <a:solidFill>
                            <a:schemeClr val="tx1"/>
                          </a:solidFill>
                          <a:latin typeface="+mn-lt"/>
                          <a:ea typeface="+mn-ea"/>
                          <a:cs typeface="+mn-cs"/>
                        </a:rPr>
                        <a:t>son amour pour le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المصباح المن</a:t>
                      </a:r>
                      <a:r>
                        <a:rPr kumimoji="0" lang="ar-EG" sz="2400" b="0" i="0" u="none" strike="noStrike" cap="none" normalizeH="0" baseline="0" dirty="0">
                          <a:ln>
                            <a:noFill/>
                          </a:ln>
                          <a:solidFill>
                            <a:schemeClr val="tx1"/>
                          </a:solidFill>
                          <a:effectLst/>
                          <a:latin typeface="Arial" charset="0"/>
                          <a:cs typeface="Arial" charset="0"/>
                        </a:rPr>
                        <a:t>ي</a:t>
                      </a:r>
                      <a:r>
                        <a:rPr kumimoji="0" lang="ar-SA" sz="2400" b="0" i="0" u="none" strike="noStrike" cap="none" normalizeH="0" baseline="0" dirty="0">
                          <a:ln>
                            <a:noFill/>
                          </a:ln>
                          <a:solidFill>
                            <a:schemeClr val="tx1"/>
                          </a:solidFill>
                          <a:effectLst/>
                          <a:latin typeface="Arial" charset="0"/>
                          <a:cs typeface="Arial" charset="0"/>
                        </a:rPr>
                        <a:t>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 الفيوم وكل مصر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عجائبه وآياته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ومحبته للمسيح </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bc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eterouwini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&lt;/mi t/</a:t>
                      </a:r>
                      <a:r>
                        <a:rPr kumimoji="0" lang="en-US" sz="3600" b="0" i="0" u="none" strike="noStrike" cap="none" normalizeH="0" baseline="0" dirty="0" err="1">
                          <a:ln>
                            <a:noFill/>
                          </a:ln>
                          <a:solidFill>
                            <a:srgbClr val="FFFF00"/>
                          </a:solidFill>
                          <a:effectLst/>
                          <a:latin typeface="Coptic1" pitchFamily="2" charset="0"/>
                          <a:cs typeface="Arial" charset="0"/>
                        </a:rPr>
                        <a:t>rc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pefmei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153885" name="Group 29"/>
          <p:cNvGraphicFramePr>
            <a:graphicFrameLocks noGrp="1"/>
          </p:cNvGraphicFramePr>
          <p:nvPr/>
        </p:nvGraphicFramePr>
        <p:xfrm>
          <a:off x="514350" y="12700"/>
          <a:ext cx="8115300" cy="672084"/>
        </p:xfrm>
        <a:graphic>
          <a:graphicData uri="http://schemas.openxmlformats.org/drawingml/2006/table">
            <a:tbl>
              <a:tblPr>
                <a:tableStyleId>{2D5ABB26-0587-4C30-8999-92F81FD0307C}</a:tableStyleId>
              </a:tblPr>
              <a:tblGrid>
                <a:gridCol w="81153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a:t>
                      </a:r>
                      <a:r>
                        <a:rPr kumimoji="0" lang="fr-FR" sz="1800" u="none" strike="noStrike" cap="none" normalizeH="0" baseline="0" dirty="0">
                          <a:ln>
                            <a:noFill/>
                          </a:ln>
                          <a:effectLst/>
                        </a:rPr>
                        <a:t>pour saint Abram, l’évêque de Fayoum et de </a:t>
                      </a:r>
                      <a:r>
                        <a:rPr kumimoji="0" lang="fr-FR" sz="1800" u="none" strike="noStrike" cap="none" normalizeH="0" baseline="0" dirty="0" err="1">
                          <a:ln>
                            <a:noFill/>
                          </a:ln>
                          <a:effectLst/>
                        </a:rPr>
                        <a:t>Guizeh</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الأنبا </a:t>
                      </a:r>
                      <a:r>
                        <a:rPr kumimoji="0" lang="ar-EG" sz="1800" u="none" strike="noStrike" cap="none" normalizeH="0" baseline="0" dirty="0" err="1">
                          <a:ln>
                            <a:noFill/>
                          </a:ln>
                          <a:effectLst/>
                        </a:rPr>
                        <a:t>ابرآم</a:t>
                      </a:r>
                      <a:r>
                        <a:rPr kumimoji="0" lang="ar-EG" sz="1800" u="none" strike="noStrike" cap="none" normalizeH="0" baseline="0" dirty="0">
                          <a:ln>
                            <a:noFill/>
                          </a:ln>
                          <a:effectLst/>
                        </a:rPr>
                        <a:t> اسقف الفيوم</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vert, jaune, homme, tenant&#10;&#10;Description générée automatiquement">
            <a:extLst>
              <a:ext uri="{FF2B5EF4-FFF2-40B4-BE49-F238E27FC236}">
                <a16:creationId xmlns:a16="http://schemas.microsoft.com/office/drawing/2014/main" id="{5671496A-8960-407A-A943-A8D948F4CCA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55668" y="3154127"/>
            <a:ext cx="1489548" cy="1989374"/>
          </a:xfrm>
          <a:prstGeom prst="rect">
            <a:avLst/>
          </a:prstGeom>
        </p:spPr>
      </p:pic>
      <p:sp>
        <p:nvSpPr>
          <p:cNvPr id="6" name="Action Button: Custom 4">
            <a:hlinkClick r:id="rId5" action="ppaction://hlinksldjump" highlightClick="1"/>
            <a:extLst>
              <a:ext uri="{FF2B5EF4-FFF2-40B4-BE49-F238E27FC236}">
                <a16:creationId xmlns:a16="http://schemas.microsoft.com/office/drawing/2014/main" id="{AE3FE722-E88E-4060-B9AB-F73B7D3E7B7C}"/>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510045851"/>
      </p:ext>
    </p:extLst>
  </p:cSld>
  <p:clrMapOvr>
    <a:masterClrMapping/>
  </p:clrMapOvr>
  <p:transition/>
</p:sld>
</file>

<file path=ppt/slides/slide1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5945" name="Group 41"/>
          <p:cNvGraphicFramePr>
            <a:graphicFrameLocks noGrp="1"/>
          </p:cNvGraphicFramePr>
          <p:nvPr/>
        </p:nvGraphicFramePr>
        <p:xfrm>
          <a:off x="76200" y="171451"/>
          <a:ext cx="8991600" cy="4270248"/>
        </p:xfrm>
        <a:graphic>
          <a:graphicData uri="http://schemas.openxmlformats.org/drawingml/2006/table">
            <a:tbl>
              <a:tblPr/>
              <a:tblGrid>
                <a:gridCol w="59436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307592">
                <a:tc>
                  <a:txBody>
                    <a:bodyPr/>
                    <a:lstStyle/>
                    <a:p>
                      <a:r>
                        <a:rPr lang="fr-FR" sz="2400" b="0" i="0" u="none" strike="noStrike" kern="1200" baseline="0" dirty="0" err="1">
                          <a:solidFill>
                            <a:schemeClr val="tx1"/>
                          </a:solidFill>
                          <a:latin typeface="+mn-lt"/>
                          <a:ea typeface="+mn-ea"/>
                          <a:cs typeface="+mn-cs"/>
                        </a:rPr>
                        <a:t>Dôté</a:t>
                      </a:r>
                      <a:r>
                        <a:rPr lang="fr-FR" sz="2400" b="0" i="0" u="none" strike="noStrike" kern="1200" baseline="0" dirty="0">
                          <a:solidFill>
                            <a:schemeClr val="tx1"/>
                          </a:solidFill>
                          <a:latin typeface="+mn-lt"/>
                          <a:ea typeface="+mn-ea"/>
                          <a:cs typeface="+mn-cs"/>
                        </a:rPr>
                        <a:t> de la couronne précieuse, l’ami des</a:t>
                      </a:r>
                    </a:p>
                    <a:p>
                      <a:r>
                        <a:rPr lang="fr-FR" sz="2400" b="0" i="0" u="none" strike="noStrike" kern="1200" baseline="0" dirty="0">
                          <a:solidFill>
                            <a:schemeClr val="tx1"/>
                          </a:solidFill>
                          <a:latin typeface="+mn-lt"/>
                          <a:ea typeface="+mn-ea"/>
                          <a:cs typeface="+mn-cs"/>
                        </a:rPr>
                        <a:t>anachorètes, des justes et</a:t>
                      </a:r>
                    </a:p>
                    <a:p>
                      <a:r>
                        <a:rPr lang="fr-FR" sz="2400" b="0" i="0" u="none" strike="noStrike" kern="1200" baseline="0" dirty="0">
                          <a:solidFill>
                            <a:schemeClr val="tx1"/>
                          </a:solidFill>
                          <a:latin typeface="+mn-lt"/>
                          <a:ea typeface="+mn-ea"/>
                          <a:cs typeface="+mn-cs"/>
                        </a:rPr>
                        <a:t>des prophètes, qui ont</a:t>
                      </a:r>
                    </a:p>
                    <a:p>
                      <a:r>
                        <a:rPr lang="fr-FR" sz="2400" b="0" i="0" u="none" strike="noStrike" kern="1200" baseline="0" dirty="0">
                          <a:solidFill>
                            <a:schemeClr val="tx1"/>
                          </a:solidFill>
                          <a:latin typeface="+mn-lt"/>
                          <a:ea typeface="+mn-ea"/>
                          <a:cs typeface="+mn-cs"/>
                        </a:rPr>
                        <a:t>suivis notre Maître.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ذو الإكليل الجوهر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صديق السواح والأبرار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والأنبياء الذي تبع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سيدنا المسيح </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m~margarit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pis~v</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n~nia~na,writ</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nip~prov</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e~tafmosi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pendecpot</a:t>
                      </a:r>
                      <a:r>
                        <a:rPr kumimoji="0" lang="en-US" sz="3600" b="0" i="0" u="none" strike="noStrike" cap="none" normalizeH="0" baseline="0" dirty="0">
                          <a:ln>
                            <a:noFill/>
                          </a:ln>
                          <a:solidFill>
                            <a:srgbClr val="FFFF00"/>
                          </a:solidFill>
                          <a:effectLst/>
                          <a:latin typeface="Coptic1" pitchFamily="2" charset="0"/>
                          <a:cs typeface="Arial" charset="0"/>
                        </a:rPr>
                        <a:t>/c.</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vert, jaune, homme, tenant&#10;&#10;Description générée automatiquement">
            <a:extLst>
              <a:ext uri="{FF2B5EF4-FFF2-40B4-BE49-F238E27FC236}">
                <a16:creationId xmlns:a16="http://schemas.microsoft.com/office/drawing/2014/main" id="{53044817-A6F9-478C-8349-204431A5BF9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28704" y="3385225"/>
            <a:ext cx="1316512" cy="1758275"/>
          </a:xfrm>
          <a:prstGeom prst="rect">
            <a:avLst/>
          </a:prstGeom>
        </p:spPr>
      </p:pic>
    </p:spTree>
    <p:extLst>
      <p:ext uri="{BB962C8B-B14F-4D97-AF65-F5344CB8AC3E}">
        <p14:creationId xmlns:p14="http://schemas.microsoft.com/office/powerpoint/2010/main" val="312150760"/>
      </p:ext>
    </p:extLst>
  </p:cSld>
  <p:clrMapOvr>
    <a:masterClrMapping/>
  </p:clrMapOvr>
  <p:transition/>
</p:sld>
</file>

<file path=ppt/slides/slide1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62075" name="Group 27"/>
          <p:cNvGraphicFramePr>
            <a:graphicFrameLocks noGrp="1"/>
          </p:cNvGraphicFramePr>
          <p:nvPr/>
        </p:nvGraphicFramePr>
        <p:xfrm>
          <a:off x="76200" y="171451"/>
          <a:ext cx="8991600" cy="4343400"/>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40764">
                <a:tc>
                  <a:txBody>
                    <a:bodyPr/>
                    <a:lstStyle/>
                    <a:p>
                      <a:r>
                        <a:rPr lang="fr-FR" sz="2400" b="0" i="0" u="none" strike="noStrike" kern="1200" baseline="0" dirty="0">
                          <a:solidFill>
                            <a:schemeClr val="tx1"/>
                          </a:solidFill>
                          <a:latin typeface="+mn-lt"/>
                          <a:ea typeface="+mn-ea"/>
                          <a:cs typeface="+mn-cs"/>
                        </a:rPr>
                        <a:t>Tel notre père Abraham,</a:t>
                      </a:r>
                    </a:p>
                    <a:p>
                      <a:r>
                        <a:rPr lang="fr-FR" sz="2400" b="0" i="0" u="none" strike="noStrike" kern="1200" baseline="0" dirty="0">
                          <a:solidFill>
                            <a:schemeClr val="tx1"/>
                          </a:solidFill>
                          <a:latin typeface="+mn-lt"/>
                          <a:ea typeface="+mn-ea"/>
                          <a:cs typeface="+mn-cs"/>
                        </a:rPr>
                        <a:t>père d’Isaac et de Jacob, tu</a:t>
                      </a:r>
                    </a:p>
                    <a:p>
                      <a:r>
                        <a:rPr lang="fr-FR" sz="2400" b="0" i="0" u="none" strike="noStrike" kern="1200" baseline="0" dirty="0">
                          <a:solidFill>
                            <a:schemeClr val="tx1"/>
                          </a:solidFill>
                          <a:latin typeface="+mn-lt"/>
                          <a:ea typeface="+mn-ea"/>
                          <a:cs typeface="+mn-cs"/>
                        </a:rPr>
                        <a:t>aimas la miséricorde, et tu</a:t>
                      </a:r>
                    </a:p>
                    <a:p>
                      <a:r>
                        <a:rPr lang="fr-FR" sz="2400" b="0" i="0" u="none" strike="noStrike" kern="1200" baseline="0" dirty="0">
                          <a:solidFill>
                            <a:schemeClr val="tx1"/>
                          </a:solidFill>
                          <a:latin typeface="+mn-lt"/>
                          <a:ea typeface="+mn-ea"/>
                          <a:cs typeface="+mn-cs"/>
                        </a:rPr>
                        <a:t>accomplis les lois.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مثل أبونا</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إبراهيم</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أبو إسحق ويعقوب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أحببت الرحمة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وأكملت الوصايا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Abraam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n~Icaak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Iakwb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akmenre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meyna</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n~nie~ntol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vert, jaune, homme, tenant&#10;&#10;Description générée automatiquement">
            <a:extLst>
              <a:ext uri="{FF2B5EF4-FFF2-40B4-BE49-F238E27FC236}">
                <a16:creationId xmlns:a16="http://schemas.microsoft.com/office/drawing/2014/main" id="{F848617C-A77B-4F30-ABD2-C2FF5C7ABEA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61180" y="3161489"/>
            <a:ext cx="1484036" cy="1982012"/>
          </a:xfrm>
          <a:prstGeom prst="rect">
            <a:avLst/>
          </a:prstGeom>
        </p:spPr>
      </p:pic>
    </p:spTree>
    <p:extLst>
      <p:ext uri="{BB962C8B-B14F-4D97-AF65-F5344CB8AC3E}">
        <p14:creationId xmlns:p14="http://schemas.microsoft.com/office/powerpoint/2010/main" val="2789733824"/>
      </p:ext>
    </p:extLst>
  </p:cSld>
  <p:clrMapOvr>
    <a:masterClrMapping/>
  </p:clrMapOvr>
  <p:transition/>
</p:sld>
</file>

<file path=ppt/slides/slide1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64118" name="Group 22"/>
          <p:cNvGraphicFramePr>
            <a:graphicFrameLocks noGrp="1"/>
          </p:cNvGraphicFramePr>
          <p:nvPr/>
        </p:nvGraphicFramePr>
        <p:xfrm>
          <a:off x="76200" y="114301"/>
          <a:ext cx="8991600" cy="419709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40764">
                <a:tc>
                  <a:txBody>
                    <a:bodyPr/>
                    <a:lstStyle/>
                    <a:p>
                      <a:r>
                        <a:rPr lang="fr-FR" sz="2400" b="0" i="0" u="none" strike="noStrike" kern="1200" baseline="0" dirty="0">
                          <a:solidFill>
                            <a:schemeClr val="tx1"/>
                          </a:solidFill>
                          <a:latin typeface="+mn-lt"/>
                          <a:ea typeface="+mn-ea"/>
                          <a:cs typeface="+mn-cs"/>
                        </a:rPr>
                        <a:t>Tu t’es habitué au témoignage de la vérité, et repas avec les pauvres,</a:t>
                      </a:r>
                    </a:p>
                    <a:p>
                      <a:r>
                        <a:rPr lang="fr-FR" sz="2400" b="0" i="0" u="none" strike="noStrike" kern="1200" baseline="0" dirty="0">
                          <a:solidFill>
                            <a:schemeClr val="tx1"/>
                          </a:solidFill>
                          <a:latin typeface="+mn-lt"/>
                          <a:ea typeface="+mn-ea"/>
                          <a:cs typeface="+mn-cs"/>
                        </a:rPr>
                        <a:t>d’une grande humilité, tu</a:t>
                      </a:r>
                    </a:p>
                    <a:p>
                      <a:r>
                        <a:rPr lang="fr-FR" sz="2400" b="0" i="0" u="none" strike="noStrike" kern="1200" baseline="0" dirty="0">
                          <a:solidFill>
                            <a:schemeClr val="tx1"/>
                          </a:solidFill>
                          <a:latin typeface="+mn-lt"/>
                          <a:ea typeface="+mn-ea"/>
                          <a:cs typeface="+mn-cs"/>
                        </a:rPr>
                        <a:t>aimas ton troupeau.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تعودت الشهادة للحق</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وتعودت</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الأكل مع الفقراء باتضاع عظيم</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أحببت رعيتك</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Sakermeyre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sakouwm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nih</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ki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n~yebio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akmenre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neke~cwou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vert, jaune, homme, tenant&#10;&#10;Description générée automatiquement">
            <a:extLst>
              <a:ext uri="{FF2B5EF4-FFF2-40B4-BE49-F238E27FC236}">
                <a16:creationId xmlns:a16="http://schemas.microsoft.com/office/drawing/2014/main" id="{4177DD72-B261-456F-88EC-EBE97B05F19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70843" y="2907283"/>
            <a:ext cx="1674373" cy="2236218"/>
          </a:xfrm>
          <a:prstGeom prst="rect">
            <a:avLst/>
          </a:prstGeom>
        </p:spPr>
      </p:pic>
    </p:spTree>
    <p:extLst>
      <p:ext uri="{BB962C8B-B14F-4D97-AF65-F5344CB8AC3E}">
        <p14:creationId xmlns:p14="http://schemas.microsoft.com/office/powerpoint/2010/main" val="1814132120"/>
      </p:ext>
    </p:extLst>
  </p:cSld>
  <p:clrMapOvr>
    <a:masterClrMapping/>
  </p:clrMapOvr>
  <p:transition/>
</p:sld>
</file>

<file path=ppt/slides/slide1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66166" name="Group 22"/>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40764">
                <a:tc>
                  <a:txBody>
                    <a:bodyPr/>
                    <a:lstStyle/>
                    <a:p>
                      <a:r>
                        <a:rPr lang="fr-FR" sz="2400" b="0" i="0" u="none" strike="noStrike" kern="1200" baseline="0" dirty="0">
                          <a:solidFill>
                            <a:schemeClr val="tx1"/>
                          </a:solidFill>
                          <a:latin typeface="+mn-lt"/>
                          <a:ea typeface="+mn-ea"/>
                          <a:cs typeface="+mn-cs"/>
                        </a:rPr>
                        <a:t>Ceux qui aiment les choses</a:t>
                      </a:r>
                    </a:p>
                    <a:p>
                      <a:r>
                        <a:rPr lang="fr-FR" sz="2400" b="0" i="0" u="none" strike="noStrike" kern="1200" baseline="0" dirty="0">
                          <a:solidFill>
                            <a:schemeClr val="tx1"/>
                          </a:solidFill>
                          <a:latin typeface="+mn-lt"/>
                          <a:ea typeface="+mn-ea"/>
                          <a:cs typeface="+mn-cs"/>
                        </a:rPr>
                        <a:t>terrestres, ont recherchés</a:t>
                      </a:r>
                    </a:p>
                    <a:p>
                      <a:r>
                        <a:rPr lang="fr-FR" sz="2400" b="0" i="0" u="none" strike="noStrike" kern="1200" baseline="0" dirty="0">
                          <a:solidFill>
                            <a:schemeClr val="tx1"/>
                          </a:solidFill>
                          <a:latin typeface="+mn-lt"/>
                          <a:ea typeface="+mn-ea"/>
                          <a:cs typeface="+mn-cs"/>
                        </a:rPr>
                        <a:t>de nouvelles constructions,</a:t>
                      </a:r>
                    </a:p>
                    <a:p>
                      <a:r>
                        <a:rPr lang="fr-FR" sz="2400" b="0" i="0" u="none" strike="noStrike" kern="1200" baseline="0" dirty="0">
                          <a:solidFill>
                            <a:schemeClr val="tx1"/>
                          </a:solidFill>
                          <a:latin typeface="+mn-lt"/>
                          <a:ea typeface="+mn-ea"/>
                          <a:cs typeface="+mn-cs"/>
                        </a:rPr>
                        <a:t>mais tu bâtis dans le ciel,</a:t>
                      </a:r>
                    </a:p>
                    <a:p>
                      <a:r>
                        <a:rPr lang="fr-FR" sz="2400" b="0" i="0" u="none" strike="noStrike" kern="1200" baseline="0" dirty="0">
                          <a:solidFill>
                            <a:schemeClr val="tx1"/>
                          </a:solidFill>
                          <a:latin typeface="+mn-lt"/>
                          <a:ea typeface="+mn-ea"/>
                          <a:cs typeface="+mn-cs"/>
                        </a:rPr>
                        <a:t>des constructions célestes.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محبوا</a:t>
                      </a:r>
                      <a:r>
                        <a:rPr kumimoji="0" lang="ar-SA" sz="2400" b="0" i="0" u="none" strike="noStrike" cap="none" normalizeH="0" baseline="0" dirty="0">
                          <a:ln>
                            <a:noFill/>
                          </a:ln>
                          <a:solidFill>
                            <a:schemeClr val="tx1"/>
                          </a:solidFill>
                          <a:effectLst/>
                          <a:latin typeface="Arial" charset="0"/>
                          <a:cs typeface="Arial" charset="0"/>
                        </a:rPr>
                        <a:t> الأرضيات</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بحثوا عن أبنية جديدة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لكنك بنيت في السماء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أبنية سمائية</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eymei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aukw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hanjinkwt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m~beri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alla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akkwt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n~nijinkwt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vert, jaune, homme, tenant&#10;&#10;Description générée automatiquement">
            <a:extLst>
              <a:ext uri="{FF2B5EF4-FFF2-40B4-BE49-F238E27FC236}">
                <a16:creationId xmlns:a16="http://schemas.microsoft.com/office/drawing/2014/main" id="{6473F10A-F6D3-49DC-896C-2C844766CF5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4578" y="3206095"/>
            <a:ext cx="1450637" cy="1937406"/>
          </a:xfrm>
          <a:prstGeom prst="rect">
            <a:avLst/>
          </a:prstGeom>
        </p:spPr>
      </p:pic>
    </p:spTree>
    <p:extLst>
      <p:ext uri="{BB962C8B-B14F-4D97-AF65-F5344CB8AC3E}">
        <p14:creationId xmlns:p14="http://schemas.microsoft.com/office/powerpoint/2010/main" val="473474796"/>
      </p:ext>
    </p:extLst>
  </p:cSld>
  <p:clrMapOvr>
    <a:masterClrMapping/>
  </p:clrMapOvr>
  <p:transition/>
</p:sld>
</file>

<file path=ppt/slides/slide1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68212" name="Group 20"/>
          <p:cNvGraphicFramePr>
            <a:graphicFrameLocks noGrp="1"/>
          </p:cNvGraphicFramePr>
          <p:nvPr/>
        </p:nvGraphicFramePr>
        <p:xfrm>
          <a:off x="76200" y="57150"/>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00200">
                <a:tc>
                  <a:txBody>
                    <a:bodyPr/>
                    <a:lstStyle/>
                    <a:p>
                      <a:r>
                        <a:rPr lang="fr-FR" sz="2400" b="0" i="0" u="none" strike="noStrike" kern="1200" baseline="0" dirty="0">
                          <a:solidFill>
                            <a:schemeClr val="tx1"/>
                          </a:solidFill>
                          <a:latin typeface="+mn-lt"/>
                          <a:ea typeface="+mn-ea"/>
                          <a:cs typeface="+mn-cs"/>
                        </a:rPr>
                        <a:t>Combien sont tes</a:t>
                      </a:r>
                    </a:p>
                    <a:p>
                      <a:r>
                        <a:rPr lang="fr-FR" sz="2400" b="0" i="0" u="none" strike="noStrike" kern="1200" baseline="0" dirty="0">
                          <a:solidFill>
                            <a:schemeClr val="tx1"/>
                          </a:solidFill>
                          <a:latin typeface="+mn-lt"/>
                          <a:ea typeface="+mn-ea"/>
                          <a:cs typeface="+mn-cs"/>
                        </a:rPr>
                        <a:t>merveilles, tu guéris les</a:t>
                      </a:r>
                    </a:p>
                    <a:p>
                      <a:r>
                        <a:rPr lang="fr-FR" sz="2400" b="0" i="0" u="none" strike="noStrike" kern="1200" baseline="0" dirty="0">
                          <a:solidFill>
                            <a:schemeClr val="tx1"/>
                          </a:solidFill>
                          <a:latin typeface="+mn-lt"/>
                          <a:ea typeface="+mn-ea"/>
                          <a:cs typeface="+mn-cs"/>
                        </a:rPr>
                        <a:t>malades, tu prophétisas</a:t>
                      </a:r>
                    </a:p>
                    <a:p>
                      <a:r>
                        <a:rPr lang="fr-FR" sz="2400" b="0" i="0" u="none" strike="noStrike" kern="1200" baseline="0" dirty="0">
                          <a:solidFill>
                            <a:schemeClr val="tx1"/>
                          </a:solidFill>
                          <a:latin typeface="+mn-lt"/>
                          <a:ea typeface="+mn-ea"/>
                          <a:cs typeface="+mn-cs"/>
                        </a:rPr>
                        <a:t>des grandeurs, et tu</a:t>
                      </a:r>
                    </a:p>
                    <a:p>
                      <a:r>
                        <a:rPr lang="fr-FR" sz="2400" b="0" i="0" u="none" strike="noStrike" kern="1200" baseline="0" dirty="0">
                          <a:solidFill>
                            <a:schemeClr val="tx1"/>
                          </a:solidFill>
                          <a:latin typeface="+mn-lt"/>
                          <a:ea typeface="+mn-ea"/>
                          <a:cs typeface="+mn-cs"/>
                        </a:rPr>
                        <a:t>chassas les démons.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كم هي عجائبك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شفيت المرضي</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تنبأت بالعظائم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أخرجت الشياطين </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/~r ne </a:t>
                      </a:r>
                      <a:r>
                        <a:rPr kumimoji="0" lang="en-US" sz="3600" b="0" i="0" u="none" strike="noStrike" cap="none" normalizeH="0" baseline="0" dirty="0" err="1">
                          <a:ln>
                            <a:noFill/>
                          </a:ln>
                          <a:solidFill>
                            <a:srgbClr val="FFFF00"/>
                          </a:solidFill>
                          <a:effectLst/>
                          <a:latin typeface="Coptic1" pitchFamily="2" charset="0"/>
                          <a:cs typeface="Arial" charset="0"/>
                        </a:rPr>
                        <a:t>neks~v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aktal</a:t>
                      </a:r>
                      <a:r>
                        <a:rPr kumimoji="0" lang="en-US" sz="3600" b="0" i="0" u="none" strike="noStrike" cap="none" normalizeH="0" baseline="0" dirty="0">
                          <a:ln>
                            <a:noFill/>
                          </a:ln>
                          <a:solidFill>
                            <a:srgbClr val="FFFF00"/>
                          </a:solidFill>
                          <a:effectLst/>
                          <a:latin typeface="Coptic1" pitchFamily="2" charset="0"/>
                          <a:cs typeface="Arial" charset="0"/>
                        </a:rPr>
                        <a:t>[o </a:t>
                      </a: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etswni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akerp~rocvetevin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nidemwn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akhitou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vert, jaune, homme, tenant&#10;&#10;Description générée automatiquement">
            <a:extLst>
              <a:ext uri="{FF2B5EF4-FFF2-40B4-BE49-F238E27FC236}">
                <a16:creationId xmlns:a16="http://schemas.microsoft.com/office/drawing/2014/main" id="{B0231958-2FD5-42F2-AE13-AEEB3CAA5EF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19481" y="2972242"/>
            <a:ext cx="1625735" cy="2171259"/>
          </a:xfrm>
          <a:prstGeom prst="rect">
            <a:avLst/>
          </a:prstGeom>
        </p:spPr>
      </p:pic>
    </p:spTree>
    <p:extLst>
      <p:ext uri="{BB962C8B-B14F-4D97-AF65-F5344CB8AC3E}">
        <p14:creationId xmlns:p14="http://schemas.microsoft.com/office/powerpoint/2010/main" val="2982734292"/>
      </p:ext>
    </p:extLst>
  </p:cSld>
  <p:clrMapOvr>
    <a:masterClrMapping/>
  </p:clrMapOvr>
  <p:transition/>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1990" name="Group 86"/>
          <p:cNvGraphicFramePr>
            <a:graphicFrameLocks noGrp="1"/>
          </p:cNvGraphicFramePr>
          <p:nvPr>
            <p:ph/>
            <p:extLst>
              <p:ext uri="{D42A27DB-BD31-4B8C-83A1-F6EECF244321}">
                <p14:modId xmlns:p14="http://schemas.microsoft.com/office/powerpoint/2010/main" val="3945676823"/>
              </p:ext>
            </p:extLst>
          </p:nvPr>
        </p:nvGraphicFramePr>
        <p:xfrm>
          <a:off x="0" y="551307"/>
          <a:ext cx="9144000" cy="4103243"/>
        </p:xfrm>
        <a:graphic>
          <a:graphicData uri="http://schemas.openxmlformats.org/drawingml/2006/table">
            <a:tbl>
              <a:tblPr/>
              <a:tblGrid>
                <a:gridCol w="4680857">
                  <a:extLst>
                    <a:ext uri="{9D8B030D-6E8A-4147-A177-3AD203B41FA5}">
                      <a16:colId xmlns:a16="http://schemas.microsoft.com/office/drawing/2014/main" val="20000"/>
                    </a:ext>
                  </a:extLst>
                </a:gridCol>
                <a:gridCol w="4463143">
                  <a:extLst>
                    <a:ext uri="{9D8B030D-6E8A-4147-A177-3AD203B41FA5}">
                      <a16:colId xmlns:a16="http://schemas.microsoft.com/office/drawing/2014/main" val="20001"/>
                    </a:ext>
                  </a:extLst>
                </a:gridCol>
              </a:tblGrid>
              <a:tr h="410324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Dieu Saint, Saint fort, Saint immortel, né de la Vierge aie pitié de nous.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Dieu Saint, Saint fort, Saint immortel, crucifié pour nous, aie pitié de nous.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Dieu Saint, Saint fort, Saint immortel, ressuscité d’entre les morts et monté aux cieux, aie pitié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قدوس الله، قدوس القوى، قدوس الحي الذي لا يموت، الذي ولد من العذراء، ارحمنا.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قدوس الله، قدوس القوى، قدوس الحي الذي لا يموت، الذي صلب عنا، ارحمنا.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قدوس الله، قدوس القوى، قدوس الحي الذي لا يموت، الذي قام من الأموات وصعد إلى السموات، ارحمنا.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69">
            <a:extLst>
              <a:ext uri="{FF2B5EF4-FFF2-40B4-BE49-F238E27FC236}">
                <a16:creationId xmlns:a16="http://schemas.microsoft.com/office/drawing/2014/main" id="{C06DD721-A478-4052-AC15-9D20DE7A8AF5}"/>
              </a:ext>
            </a:extLst>
          </p:cNvPr>
          <p:cNvGraphicFramePr>
            <a:graphicFrameLocks noGrp="1"/>
          </p:cNvGraphicFramePr>
          <p:nvPr>
            <p:extLst>
              <p:ext uri="{D42A27DB-BD31-4B8C-83A1-F6EECF244321}">
                <p14:modId xmlns:p14="http://schemas.microsoft.com/office/powerpoint/2010/main" val="12459111"/>
              </p:ext>
            </p:extLst>
          </p:nvPr>
        </p:nvGraphicFramePr>
        <p:xfrm>
          <a:off x="692091" y="38100"/>
          <a:ext cx="7759817" cy="434340"/>
        </p:xfrm>
        <a:graphic>
          <a:graphicData uri="http://schemas.openxmlformats.org/drawingml/2006/table">
            <a:tbl>
              <a:tblPr>
                <a:tableStyleId>{2D5ABB26-0587-4C30-8999-92F81FD0307C}</a:tableStyleId>
              </a:tblPr>
              <a:tblGrid>
                <a:gridCol w="7759817">
                  <a:extLst>
                    <a:ext uri="{9D8B030D-6E8A-4147-A177-3AD203B41FA5}">
                      <a16:colId xmlns:a16="http://schemas.microsoft.com/office/drawing/2014/main" val="20000"/>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altLang="zh-CN" sz="1800" u="none" strike="noStrike" cap="none" normalizeH="0" baseline="0" dirty="0">
                          <a:ln>
                            <a:noFill/>
                          </a:ln>
                          <a:effectLst/>
                        </a:rPr>
                        <a:t>Le Trisagion</a:t>
                      </a:r>
                      <a:r>
                        <a:rPr kumimoji="0" lang="fr-FR" altLang="zh-CN" sz="2400" u="none" strike="noStrike" cap="none" normalizeH="0" baseline="0" dirty="0">
                          <a:ln>
                            <a:noFill/>
                          </a:ln>
                          <a:solidFill>
                            <a:schemeClr val="tx1"/>
                          </a:solidFill>
                          <a:effectLst/>
                        </a:rPr>
                        <a:t> </a:t>
                      </a:r>
                      <a:r>
                        <a:rPr kumimoji="0" lang="en-US" altLang="zh-CN" sz="2400" b="0" i="0" u="none" strike="noStrike" cap="none" normalizeH="0" baseline="0" dirty="0">
                          <a:ln>
                            <a:noFill/>
                          </a:ln>
                          <a:solidFill>
                            <a:schemeClr val="tx1"/>
                          </a:solidFill>
                          <a:effectLst/>
                          <a:latin typeface="Arial" charset="0"/>
                          <a:cs typeface="Arial" charset="0"/>
                        </a:rPr>
                        <a:t>- </a:t>
                      </a:r>
                      <a:r>
                        <a:rPr kumimoji="0" lang="ar-SA" sz="1800" u="none" strike="noStrike" cap="none" normalizeH="0" baseline="0" dirty="0">
                          <a:ln>
                            <a:noFill/>
                          </a:ln>
                          <a:effectLst/>
                        </a:rPr>
                        <a:t>الثلاث </a:t>
                      </a:r>
                      <a:r>
                        <a:rPr kumimoji="0" lang="ar-SA" sz="1800" u="none" strike="noStrike" cap="none" normalizeH="0" baseline="0" dirty="0" err="1">
                          <a:ln>
                            <a:noFill/>
                          </a:ln>
                          <a:effectLst/>
                        </a:rPr>
                        <a:t>تقديسات</a:t>
                      </a:r>
                      <a:r>
                        <a:rPr kumimoji="0" lang="en-US" sz="1800" u="none" strike="noStrike" cap="none" normalizeH="0" baseline="0" dirty="0">
                          <a:ln>
                            <a:noFill/>
                          </a:ln>
                          <a:effectLst/>
                        </a:rPr>
                        <a:t> </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1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70260" name="Group 20"/>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714500">
                <a:tc>
                  <a:txBody>
                    <a:bodyPr/>
                    <a:lstStyle/>
                    <a:p>
                      <a:r>
                        <a:rPr lang="fr-FR" sz="2400" b="0" i="0" u="none" strike="noStrike" kern="1200" baseline="0" dirty="0">
                          <a:solidFill>
                            <a:schemeClr val="tx1"/>
                          </a:solidFill>
                          <a:latin typeface="+mn-lt"/>
                          <a:ea typeface="+mn-ea"/>
                          <a:cs typeface="+mn-cs"/>
                        </a:rPr>
                        <a:t>Tu devins pour nous un</a:t>
                      </a:r>
                    </a:p>
                    <a:p>
                      <a:r>
                        <a:rPr lang="fr-FR" sz="2400" b="0" i="0" u="none" strike="noStrike" kern="1200" baseline="0" dirty="0">
                          <a:solidFill>
                            <a:schemeClr val="tx1"/>
                          </a:solidFill>
                          <a:latin typeface="+mn-lt"/>
                          <a:ea typeface="+mn-ea"/>
                          <a:cs typeface="+mn-cs"/>
                        </a:rPr>
                        <a:t>modèle, par ta pure</a:t>
                      </a:r>
                    </a:p>
                    <a:p>
                      <a:r>
                        <a:rPr lang="fr-FR" sz="2400" b="0" i="0" u="none" strike="noStrike" kern="1200" baseline="0" dirty="0">
                          <a:solidFill>
                            <a:schemeClr val="tx1"/>
                          </a:solidFill>
                          <a:latin typeface="+mn-lt"/>
                          <a:ea typeface="+mn-ea"/>
                          <a:cs typeface="+mn-cs"/>
                        </a:rPr>
                        <a:t>histoire, avec l’amour, la</a:t>
                      </a:r>
                    </a:p>
                    <a:p>
                      <a:r>
                        <a:rPr lang="fr-FR" sz="2400" b="0" i="0" u="none" strike="noStrike" kern="1200" baseline="0" dirty="0">
                          <a:solidFill>
                            <a:schemeClr val="tx1"/>
                          </a:solidFill>
                          <a:latin typeface="+mn-lt"/>
                          <a:ea typeface="+mn-ea"/>
                          <a:cs typeface="+mn-cs"/>
                        </a:rPr>
                        <a:t>miséricorde et le</a:t>
                      </a:r>
                    </a:p>
                    <a:p>
                      <a:r>
                        <a:rPr lang="fr-FR" sz="2400" b="0" i="0" u="none" strike="noStrike" kern="1200" baseline="0" dirty="0">
                          <a:solidFill>
                            <a:schemeClr val="tx1"/>
                          </a:solidFill>
                          <a:latin typeface="+mn-lt"/>
                          <a:ea typeface="+mn-ea"/>
                          <a:cs typeface="+mn-cs"/>
                        </a:rPr>
                        <a:t>témoignage à la vérité.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صرت لنا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قدوة بسيرتك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الطاهرة بالمحبة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والرحمة والشهادة للحق </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n~outupoc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pekjinmosi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ettoub</a:t>
                      </a:r>
                      <a:r>
                        <a:rPr kumimoji="0" lang="en-US" sz="3600" b="0" i="0" u="none" strike="noStrike" cap="none" normalizeH="0" baseline="0" dirty="0">
                          <a:ln>
                            <a:noFill/>
                          </a:ln>
                          <a:solidFill>
                            <a:srgbClr val="FFFF00"/>
                          </a:solidFill>
                          <a:effectLst/>
                          <a:latin typeface="Coptic1" pitchFamily="2" charset="0"/>
                          <a:cs typeface="Arial" charset="0"/>
                        </a:rPr>
                        <a:t>/out: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meyna</a:t>
                      </a:r>
                      <a:r>
                        <a:rPr kumimoji="0" lang="en-US" sz="36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metmeyre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vert, jaune, homme, tenant&#10;&#10;Description générée automatiquement">
            <a:extLst>
              <a:ext uri="{FF2B5EF4-FFF2-40B4-BE49-F238E27FC236}">
                <a16:creationId xmlns:a16="http://schemas.microsoft.com/office/drawing/2014/main" id="{966E6DF0-D1E1-4001-B6E0-5053E7A217A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84850" y="3193103"/>
            <a:ext cx="1460365" cy="1950398"/>
          </a:xfrm>
          <a:prstGeom prst="rect">
            <a:avLst/>
          </a:prstGeom>
        </p:spPr>
      </p:pic>
    </p:spTree>
    <p:extLst>
      <p:ext uri="{BB962C8B-B14F-4D97-AF65-F5344CB8AC3E}">
        <p14:creationId xmlns:p14="http://schemas.microsoft.com/office/powerpoint/2010/main" val="1094058140"/>
      </p:ext>
    </p:extLst>
  </p:cSld>
  <p:clrMapOvr>
    <a:masterClrMapping/>
  </p:clrMapOvr>
  <p:transition/>
</p:sld>
</file>

<file path=ppt/slides/slide1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72310" name="Group 22"/>
          <p:cNvGraphicFramePr>
            <a:graphicFrameLocks noGrp="1"/>
          </p:cNvGraphicFramePr>
          <p:nvPr>
            <p:extLst>
              <p:ext uri="{D42A27DB-BD31-4B8C-83A1-F6EECF244321}">
                <p14:modId xmlns:p14="http://schemas.microsoft.com/office/powerpoint/2010/main" val="416005566"/>
              </p:ext>
            </p:extLst>
          </p:nvPr>
        </p:nvGraphicFramePr>
        <p:xfrm>
          <a:off x="76200" y="114301"/>
          <a:ext cx="8991600" cy="4270248"/>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Implore le Seigneur pour nous,</a:t>
                      </a:r>
                    </a:p>
                    <a:p>
                      <a:r>
                        <a:rPr lang="fr-FR" sz="2400" b="0" i="0" u="none" strike="noStrike" kern="1200" baseline="0" dirty="0">
                          <a:solidFill>
                            <a:schemeClr val="tx1"/>
                          </a:solidFill>
                          <a:latin typeface="+mn-lt"/>
                          <a:ea typeface="+mn-ea"/>
                          <a:cs typeface="+mn-cs"/>
                        </a:rPr>
                        <a:t>notre saint père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Abram,</a:t>
                      </a:r>
                    </a:p>
                    <a:p>
                      <a:r>
                        <a:rPr lang="fr-FR" sz="2400" b="0" i="0" u="none" strike="noStrike" kern="1200" baseline="0" dirty="0">
                          <a:solidFill>
                            <a:schemeClr val="tx1"/>
                          </a:solidFill>
                          <a:latin typeface="+mn-lt"/>
                          <a:ea typeface="+mn-ea"/>
                          <a:cs typeface="+mn-cs"/>
                        </a:rPr>
                        <a:t>l’évêque de Fayoum,</a:t>
                      </a:r>
                    </a:p>
                    <a:p>
                      <a:r>
                        <a:rPr lang="fr-FR" sz="2400" b="0" i="0" u="none" strike="noStrike" kern="1200" baseline="0" dirty="0">
                          <a:solidFill>
                            <a:schemeClr val="tx1"/>
                          </a:solidFill>
                          <a:latin typeface="+mn-lt"/>
                          <a:ea typeface="+mn-ea"/>
                          <a:cs typeface="+mn-cs"/>
                        </a:rPr>
                        <a:t>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من الرب عنا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أبانا القديس الأنبا إبرام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أسقف الفيوم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ليغفر لنا خطايانا </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3600" b="0" i="0" u="none" strike="noStrike" cap="none" normalizeH="0" baseline="0" dirty="0" err="1">
                          <a:ln>
                            <a:noFill/>
                          </a:ln>
                          <a:solidFill>
                            <a:srgbClr val="FFFF00"/>
                          </a:solidFill>
                          <a:effectLst/>
                          <a:latin typeface="Coptic1" pitchFamily="2" charset="0"/>
                          <a:cs typeface="Arial" charset="0"/>
                        </a:rPr>
                        <a:t>peniwt</a:t>
                      </a:r>
                      <a:r>
                        <a:rPr kumimoji="0" lang="es-ES" sz="3600" b="0" i="0" u="none" strike="noStrike" cap="none" normalizeH="0" baseline="0" dirty="0">
                          <a:ln>
                            <a:noFill/>
                          </a:ln>
                          <a:solidFill>
                            <a:srgbClr val="FFFF00"/>
                          </a:solidFill>
                          <a:effectLst/>
                          <a:latin typeface="Coptic1" pitchFamily="2" charset="0"/>
                          <a:cs typeface="Arial" charset="0"/>
                        </a:rPr>
                        <a:t> </a:t>
                      </a:r>
                      <a:r>
                        <a:rPr kumimoji="0" lang="es-ES" sz="3600" b="0" i="0" u="none" strike="noStrike" cap="none" normalizeH="0" baseline="0" dirty="0" err="1">
                          <a:ln>
                            <a:noFill/>
                          </a:ln>
                          <a:solidFill>
                            <a:srgbClr val="FFFF00"/>
                          </a:solidFill>
                          <a:effectLst/>
                          <a:latin typeface="Coptic1" pitchFamily="2" charset="0"/>
                          <a:cs typeface="Arial" charset="0"/>
                        </a:rPr>
                        <a:t>eyouab</a:t>
                      </a:r>
                      <a:r>
                        <a:rPr kumimoji="0" lang="es-ES" sz="3600" b="0" i="0" u="none" strike="noStrike" cap="none" normalizeH="0" baseline="0" dirty="0">
                          <a:ln>
                            <a:noFill/>
                          </a:ln>
                          <a:solidFill>
                            <a:srgbClr val="FFFF00"/>
                          </a:solidFill>
                          <a:effectLst/>
                          <a:latin typeface="Coptic1" pitchFamily="2" charset="0"/>
                          <a:cs typeface="Arial" charset="0"/>
                        </a:rPr>
                        <a:t> </a:t>
                      </a:r>
                      <a:r>
                        <a:rPr kumimoji="0" lang="es-ES" sz="3600" b="0" i="0" u="none" strike="noStrike" cap="none" normalizeH="0" baseline="0" dirty="0" err="1">
                          <a:ln>
                            <a:noFill/>
                          </a:ln>
                          <a:solidFill>
                            <a:srgbClr val="FFFF00"/>
                          </a:solidFill>
                          <a:effectLst/>
                          <a:latin typeface="Coptic1" pitchFamily="2" charset="0"/>
                          <a:cs typeface="Arial" charset="0"/>
                        </a:rPr>
                        <a:t>abba</a:t>
                      </a:r>
                      <a:r>
                        <a:rPr kumimoji="0" lang="es-ES" sz="3600" b="0" i="0" u="none" strike="noStrike" cap="none" normalizeH="0" baseline="0" dirty="0">
                          <a:ln>
                            <a:noFill/>
                          </a:ln>
                          <a:solidFill>
                            <a:srgbClr val="FFFF00"/>
                          </a:solidFill>
                          <a:effectLst/>
                          <a:latin typeface="Coptic1" pitchFamily="2" charset="0"/>
                          <a:cs typeface="Arial" charset="0"/>
                        </a:rPr>
                        <a:t> </a:t>
                      </a:r>
                      <a:r>
                        <a:rPr kumimoji="0" lang="es-ES" sz="3600" b="0" i="0" u="none" strike="noStrike" cap="none" normalizeH="0" baseline="0" dirty="0" err="1">
                          <a:ln>
                            <a:noFill/>
                          </a:ln>
                          <a:solidFill>
                            <a:srgbClr val="FFFF00"/>
                          </a:solidFill>
                          <a:effectLst/>
                          <a:latin typeface="Coptic1" pitchFamily="2" charset="0"/>
                          <a:cs typeface="Arial" charset="0"/>
                        </a:rPr>
                        <a:t>Abraam</a:t>
                      </a:r>
                      <a:r>
                        <a:rPr kumimoji="0" lang="es-E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3600" b="0" i="0" u="none" strike="noStrike" cap="none" normalizeH="0" baseline="0" dirty="0" err="1">
                          <a:ln>
                            <a:noFill/>
                          </a:ln>
                          <a:solidFill>
                            <a:srgbClr val="FFFF00"/>
                          </a:solidFill>
                          <a:effectLst/>
                          <a:latin typeface="Coptic1" pitchFamily="2" charset="0"/>
                          <a:cs typeface="Arial" charset="0"/>
                        </a:rPr>
                        <a:t>piep~ickopoc</a:t>
                      </a:r>
                      <a:r>
                        <a:rPr kumimoji="0" lang="es-ES" sz="3600" b="0" i="0" u="none" strike="noStrike" cap="none" normalizeH="0" baseline="0" dirty="0">
                          <a:ln>
                            <a:noFill/>
                          </a:ln>
                          <a:solidFill>
                            <a:srgbClr val="FFFF00"/>
                          </a:solidFill>
                          <a:effectLst/>
                          <a:latin typeface="Coptic1" pitchFamily="2" charset="0"/>
                          <a:cs typeface="Arial" charset="0"/>
                        </a:rPr>
                        <a:t> </a:t>
                      </a:r>
                      <a:r>
                        <a:rPr kumimoji="0" lang="es-ES" sz="3600" b="0" i="0" u="none" strike="noStrike" cap="none" normalizeH="0" baseline="0" dirty="0" err="1">
                          <a:ln>
                            <a:noFill/>
                          </a:ln>
                          <a:solidFill>
                            <a:srgbClr val="FFFF00"/>
                          </a:solidFill>
                          <a:effectLst/>
                          <a:latin typeface="Coptic1" pitchFamily="2" charset="0"/>
                          <a:cs typeface="Arial" charset="0"/>
                        </a:rPr>
                        <a:t>n~te</a:t>
                      </a:r>
                      <a:r>
                        <a:rPr kumimoji="0" lang="es-ES" sz="3600" b="0" i="0" u="none" strike="noStrike" cap="none" normalizeH="0" baseline="0" dirty="0">
                          <a:ln>
                            <a:noFill/>
                          </a:ln>
                          <a:solidFill>
                            <a:srgbClr val="FFFF00"/>
                          </a:solidFill>
                          <a:effectLst/>
                          <a:latin typeface="Coptic1" pitchFamily="2" charset="0"/>
                          <a:cs typeface="Arial" charset="0"/>
                        </a:rPr>
                        <a:t> </a:t>
                      </a:r>
                      <a:r>
                        <a:rPr kumimoji="0" lang="es-ES" sz="3600" b="0" i="0" u="none" strike="noStrike" cap="none" normalizeH="0" baseline="0" dirty="0" err="1">
                          <a:ln>
                            <a:noFill/>
                          </a:ln>
                          <a:solidFill>
                            <a:srgbClr val="FFFF00"/>
                          </a:solidFill>
                          <a:effectLst/>
                          <a:latin typeface="Coptic1" pitchFamily="2" charset="0"/>
                          <a:cs typeface="Arial" charset="0"/>
                        </a:rPr>
                        <a:t>v~iom</a:t>
                      </a:r>
                      <a:r>
                        <a:rPr kumimoji="0" lang="es-E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3600" b="0" i="0" u="none" strike="noStrike" cap="none" normalizeH="0" baseline="0" dirty="0" err="1">
                          <a:ln>
                            <a:noFill/>
                          </a:ln>
                          <a:solidFill>
                            <a:srgbClr val="FFFF00"/>
                          </a:solidFill>
                          <a:effectLst/>
                          <a:latin typeface="Coptic1" pitchFamily="2" charset="0"/>
                          <a:cs typeface="Arial" charset="0"/>
                        </a:rPr>
                        <a:t>n~tef,a</a:t>
                      </a:r>
                      <a:r>
                        <a:rPr kumimoji="0" lang="es-ES" sz="3600" b="0" i="0" u="none" strike="noStrike" cap="none" normalizeH="0" baseline="0" dirty="0">
                          <a:ln>
                            <a:noFill/>
                          </a:ln>
                          <a:solidFill>
                            <a:srgbClr val="FFFF00"/>
                          </a:solidFill>
                          <a:effectLst/>
                          <a:latin typeface="Coptic1" pitchFamily="2" charset="0"/>
                          <a:cs typeface="Arial" charset="0"/>
                        </a:rPr>
                        <a:t> </a:t>
                      </a:r>
                      <a:r>
                        <a:rPr kumimoji="0" lang="es-ES" sz="3600" b="0" i="0" u="none" strike="noStrike" cap="none" normalizeH="0" baseline="0" dirty="0" err="1">
                          <a:ln>
                            <a:noFill/>
                          </a:ln>
                          <a:solidFill>
                            <a:srgbClr val="FFFF00"/>
                          </a:solidFill>
                          <a:effectLst/>
                          <a:latin typeface="Coptic1" pitchFamily="2" charset="0"/>
                          <a:cs typeface="Arial" charset="0"/>
                        </a:rPr>
                        <a:t>nennobi</a:t>
                      </a:r>
                      <a:r>
                        <a:rPr kumimoji="0" lang="es-ES" sz="3600" b="0" i="0" u="none" strike="noStrike" cap="none" normalizeH="0" baseline="0" dirty="0">
                          <a:ln>
                            <a:noFill/>
                          </a:ln>
                          <a:solidFill>
                            <a:srgbClr val="FFFF00"/>
                          </a:solidFill>
                          <a:effectLst/>
                          <a:latin typeface="Coptic1" pitchFamily="2" charset="0"/>
                          <a:cs typeface="Arial" charset="0"/>
                        </a:rPr>
                        <a:t> </a:t>
                      </a:r>
                      <a:r>
                        <a:rPr kumimoji="0" lang="es-ES" sz="3600" b="0" i="0" u="none" strike="noStrike" cap="none" normalizeH="0" baseline="0" dirty="0" err="1">
                          <a:ln>
                            <a:noFill/>
                          </a:ln>
                          <a:solidFill>
                            <a:srgbClr val="FFFF00"/>
                          </a:solidFill>
                          <a:effectLst/>
                          <a:latin typeface="Coptic1" pitchFamily="2" charset="0"/>
                          <a:cs typeface="Arial" charset="0"/>
                        </a:rPr>
                        <a:t>nan</a:t>
                      </a:r>
                      <a:r>
                        <a:rPr kumimoji="0" lang="es-ES" sz="3600" b="0" i="0" u="none" strike="noStrike" cap="none" normalizeH="0" baseline="0" dirty="0">
                          <a:ln>
                            <a:noFill/>
                          </a:ln>
                          <a:solidFill>
                            <a:srgbClr val="FFFF00"/>
                          </a:solidFill>
                          <a:effectLst/>
                          <a:latin typeface="Coptic1" pitchFamily="2" charset="0"/>
                          <a:cs typeface="Arial" charset="0"/>
                        </a:rPr>
                        <a:t> </a:t>
                      </a:r>
                      <a:r>
                        <a:rPr kumimoji="0" lang="es-ES" sz="3600" b="0" i="0" u="none" strike="noStrike" cap="none" normalizeH="0" baseline="0" dirty="0" err="1">
                          <a:ln>
                            <a:noFill/>
                          </a:ln>
                          <a:solidFill>
                            <a:srgbClr val="FFFF00"/>
                          </a:solidFill>
                          <a:effectLst/>
                          <a:latin typeface="Coptic1" pitchFamily="2" charset="0"/>
                          <a:cs typeface="Arial" charset="0"/>
                        </a:rPr>
                        <a:t>e~bol</a:t>
                      </a:r>
                      <a:r>
                        <a:rPr kumimoji="0" lang="es-ES" sz="36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A6E0051E-E393-4719-9D7D-FF2F7CDD0B1F}"/>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872E8C04-BBC1-458C-9826-A1548853C617}"/>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0" name="Image 9" descr="Une image contenant vert, jaune, homme, tenant&#10;&#10;Description générée automatiquement">
            <a:extLst>
              <a:ext uri="{FF2B5EF4-FFF2-40B4-BE49-F238E27FC236}">
                <a16:creationId xmlns:a16="http://schemas.microsoft.com/office/drawing/2014/main" id="{211F514E-5958-4695-8797-6822151686D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791068" y="2684834"/>
            <a:ext cx="1352931" cy="1806914"/>
          </a:xfrm>
          <a:prstGeom prst="rect">
            <a:avLst/>
          </a:prstGeom>
        </p:spPr>
      </p:pic>
    </p:spTree>
    <p:extLst>
      <p:ext uri="{BB962C8B-B14F-4D97-AF65-F5344CB8AC3E}">
        <p14:creationId xmlns:p14="http://schemas.microsoft.com/office/powerpoint/2010/main" val="230666166"/>
      </p:ext>
    </p:extLst>
  </p:cSld>
  <p:clrMapOvr>
    <a:masterClrMapping/>
  </p:clrMapOvr>
  <p:transition/>
</p:sld>
</file>

<file path=ppt/slides/slide1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3903" name="Group 47"/>
          <p:cNvGraphicFramePr>
            <a:graphicFrameLocks noGrp="1"/>
          </p:cNvGraphicFramePr>
          <p:nvPr>
            <p:extLst>
              <p:ext uri="{D42A27DB-BD31-4B8C-83A1-F6EECF244321}">
                <p14:modId xmlns:p14="http://schemas.microsoft.com/office/powerpoint/2010/main" val="3894952520"/>
              </p:ext>
            </p:extLst>
          </p:nvPr>
        </p:nvGraphicFramePr>
        <p:xfrm>
          <a:off x="-1" y="701802"/>
          <a:ext cx="9143999" cy="4270248"/>
        </p:xfrm>
        <a:graphic>
          <a:graphicData uri="http://schemas.openxmlformats.org/drawingml/2006/table">
            <a:tbl>
              <a:tblPr/>
              <a:tblGrid>
                <a:gridCol w="6044338">
                  <a:extLst>
                    <a:ext uri="{9D8B030D-6E8A-4147-A177-3AD203B41FA5}">
                      <a16:colId xmlns:a16="http://schemas.microsoft.com/office/drawing/2014/main" val="20000"/>
                    </a:ext>
                  </a:extLst>
                </a:gridCol>
                <a:gridCol w="3099661">
                  <a:extLst>
                    <a:ext uri="{9D8B030D-6E8A-4147-A177-3AD203B41FA5}">
                      <a16:colId xmlns:a16="http://schemas.microsoft.com/office/drawing/2014/main" val="20001"/>
                    </a:ext>
                  </a:extLst>
                </a:gridCol>
              </a:tblGrid>
              <a:tr h="1289612">
                <a:tc>
                  <a:txBody>
                    <a:bodyPr/>
                    <a:lstStyle/>
                    <a:p>
                      <a:r>
                        <a:rPr lang="fr-FR" sz="2400" b="0" i="0" u="none" strike="noStrike" kern="1200" baseline="0" dirty="0">
                          <a:solidFill>
                            <a:schemeClr val="tx1"/>
                          </a:solidFill>
                          <a:latin typeface="+mn-lt"/>
                          <a:ea typeface="+mn-ea"/>
                          <a:cs typeface="+mn-cs"/>
                        </a:rPr>
                        <a:t>Vous deux flammes</a:t>
                      </a:r>
                    </a:p>
                    <a:p>
                      <a:r>
                        <a:rPr lang="fr-FR" sz="2400" b="0" i="0" u="none" strike="noStrike" kern="1200" baseline="0" dirty="0">
                          <a:solidFill>
                            <a:schemeClr val="tx1"/>
                          </a:solidFill>
                          <a:latin typeface="+mn-lt"/>
                          <a:ea typeface="+mn-ea"/>
                          <a:cs typeface="+mn-cs"/>
                        </a:rPr>
                        <a:t>Les vraies planètes</a:t>
                      </a:r>
                    </a:p>
                    <a:p>
                      <a:r>
                        <a:rPr lang="fr-FR" sz="2400" b="0" i="0" u="none" strike="noStrike" kern="1200" baseline="0" dirty="0">
                          <a:solidFill>
                            <a:schemeClr val="tx1"/>
                          </a:solidFill>
                          <a:latin typeface="+mn-lt"/>
                          <a:ea typeface="+mn-ea"/>
                          <a:cs typeface="+mn-cs"/>
                        </a:rPr>
                        <a:t>Lumineux pour nos âmes</a:t>
                      </a:r>
                    </a:p>
                    <a:p>
                      <a:r>
                        <a:rPr lang="fr-FR" sz="2400" b="0" i="0" u="none" strike="noStrike" kern="1200" baseline="0" dirty="0">
                          <a:solidFill>
                            <a:schemeClr val="tx1"/>
                          </a:solidFill>
                          <a:latin typeface="+mn-lt"/>
                          <a:ea typeface="+mn-ea"/>
                          <a:cs typeface="+mn-cs"/>
                        </a:rPr>
                        <a:t>Leurs vertus sacrées.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العمودان النيران</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الكوكبان الحقيقيان</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المضيئان لنفوسنا</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بفضائلهما </a:t>
                      </a:r>
                      <a:r>
                        <a:rPr kumimoji="0" lang="ar-SA" sz="2400" b="0" i="0" u="none" strike="noStrike" cap="none" normalizeH="0" baseline="0" dirty="0" err="1">
                          <a:ln>
                            <a:noFill/>
                          </a:ln>
                          <a:solidFill>
                            <a:schemeClr val="tx1"/>
                          </a:solidFill>
                          <a:effectLst/>
                          <a:latin typeface="Arial" charset="0"/>
                          <a:cs typeface="Arial" charset="0"/>
                        </a:rPr>
                        <a:t>المقدسه</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nictulloc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n~referouwini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nivwct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n~al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yinon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n~nen'u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nouar</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e#y#u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153885" name="Group 29"/>
          <p:cNvGraphicFramePr>
            <a:graphicFrameLocks noGrp="1"/>
          </p:cNvGraphicFramePr>
          <p:nvPr>
            <p:extLst>
              <p:ext uri="{D42A27DB-BD31-4B8C-83A1-F6EECF244321}">
                <p14:modId xmlns:p14="http://schemas.microsoft.com/office/powerpoint/2010/main" val="786579007"/>
              </p:ext>
            </p:extLst>
          </p:nvPr>
        </p:nvGraphicFramePr>
        <p:xfrm>
          <a:off x="514350" y="12700"/>
          <a:ext cx="8115300" cy="672084"/>
        </p:xfrm>
        <a:graphic>
          <a:graphicData uri="http://schemas.openxmlformats.org/drawingml/2006/table">
            <a:tbl>
              <a:tblPr>
                <a:tableStyleId>{2D5ABB26-0587-4C30-8999-92F81FD0307C}</a:tableStyleId>
              </a:tblPr>
              <a:tblGrid>
                <a:gridCol w="81153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a:t>
                      </a:r>
                      <a:r>
                        <a:rPr kumimoji="0" lang="fr-FR" sz="1800" u="none" strike="noStrike" cap="none" normalizeH="0" baseline="0" dirty="0">
                          <a:ln>
                            <a:noFill/>
                          </a:ln>
                          <a:effectLst/>
                        </a:rPr>
                        <a:t>pour saint Antoine et saint Paul</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انبا انطونيوس وانبا بولا</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AE3FE722-E88E-4060-B9AB-F73B7D3E7B7C}"/>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2" name="Image 1" descr="Une image contenant assis, table, brun, pose&#10;&#10;Description générée automatiquement">
            <a:extLst>
              <a:ext uri="{FF2B5EF4-FFF2-40B4-BE49-F238E27FC236}">
                <a16:creationId xmlns:a16="http://schemas.microsoft.com/office/drawing/2014/main" id="{B859EF58-EF60-45B7-AB4D-C166CC39BDD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55064" y="2675652"/>
            <a:ext cx="1488935" cy="2467848"/>
          </a:xfrm>
          <a:prstGeom prst="rect">
            <a:avLst/>
          </a:prstGeom>
        </p:spPr>
      </p:pic>
    </p:spTree>
    <p:extLst>
      <p:ext uri="{BB962C8B-B14F-4D97-AF65-F5344CB8AC3E}">
        <p14:creationId xmlns:p14="http://schemas.microsoft.com/office/powerpoint/2010/main" val="258420267"/>
      </p:ext>
    </p:extLst>
  </p:cSld>
  <p:clrMapOvr>
    <a:masterClrMapping/>
  </p:clrMapOvr>
  <p:transition/>
</p:sld>
</file>

<file path=ppt/slides/slide1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5945" name="Group 41"/>
          <p:cNvGraphicFramePr>
            <a:graphicFrameLocks noGrp="1"/>
          </p:cNvGraphicFramePr>
          <p:nvPr>
            <p:extLst>
              <p:ext uri="{D42A27DB-BD31-4B8C-83A1-F6EECF244321}">
                <p14:modId xmlns:p14="http://schemas.microsoft.com/office/powerpoint/2010/main" val="3112314259"/>
              </p:ext>
            </p:extLst>
          </p:nvPr>
        </p:nvGraphicFramePr>
        <p:xfrm>
          <a:off x="76200" y="171451"/>
          <a:ext cx="8991600" cy="4343400"/>
        </p:xfrm>
        <a:graphic>
          <a:graphicData uri="http://schemas.openxmlformats.org/drawingml/2006/table">
            <a:tbl>
              <a:tblPr/>
              <a:tblGrid>
                <a:gridCol w="59436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307592">
                <a:tc>
                  <a:txBody>
                    <a:bodyPr/>
                    <a:lstStyle/>
                    <a:p>
                      <a:r>
                        <a:rPr lang="fr-FR" sz="2400" b="0" i="0" u="none" strike="noStrike" kern="1200" baseline="0" dirty="0">
                          <a:solidFill>
                            <a:schemeClr val="tx1"/>
                          </a:solidFill>
                          <a:latin typeface="+mn-lt"/>
                          <a:ea typeface="+mn-ea"/>
                          <a:cs typeface="+mn-cs"/>
                        </a:rPr>
                        <a:t>Abba Antoine, Abba Paul</a:t>
                      </a:r>
                    </a:p>
                    <a:p>
                      <a:r>
                        <a:rPr lang="fr-FR" sz="2400" b="0" i="0" u="none" strike="noStrike" kern="1200" baseline="0" dirty="0">
                          <a:solidFill>
                            <a:schemeClr val="tx1"/>
                          </a:solidFill>
                          <a:latin typeface="+mn-lt"/>
                          <a:ea typeface="+mn-ea"/>
                          <a:cs typeface="+mn-cs"/>
                        </a:rPr>
                        <a:t>Qui nous avons décoré leur biographie</a:t>
                      </a:r>
                    </a:p>
                    <a:p>
                      <a:r>
                        <a:rPr lang="fr-FR" sz="2400" b="0" i="0" u="none" strike="noStrike" kern="1200" baseline="0" dirty="0">
                          <a:solidFill>
                            <a:schemeClr val="tx1"/>
                          </a:solidFill>
                          <a:latin typeface="+mn-lt"/>
                          <a:ea typeface="+mn-ea"/>
                          <a:cs typeface="+mn-cs"/>
                        </a:rPr>
                        <a:t>Avec des jeûnes et des prières</a:t>
                      </a:r>
                    </a:p>
                    <a:p>
                      <a:r>
                        <a:rPr lang="fr-FR" sz="2400" b="0" i="0" u="none" strike="noStrike" kern="1200" baseline="0" dirty="0">
                          <a:solidFill>
                            <a:schemeClr val="tx1"/>
                          </a:solidFill>
                          <a:latin typeface="+mn-lt"/>
                          <a:ea typeface="+mn-ea"/>
                          <a:cs typeface="+mn-cs"/>
                        </a:rPr>
                        <a:t>Grande pureté.</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انبا </a:t>
                      </a:r>
                      <a:r>
                        <a:rPr kumimoji="0" lang="ar-SA" sz="2400" b="0" i="0" u="none" strike="noStrike" cap="none" normalizeH="0" baseline="0" dirty="0" err="1">
                          <a:ln>
                            <a:noFill/>
                          </a:ln>
                          <a:solidFill>
                            <a:schemeClr val="tx1"/>
                          </a:solidFill>
                          <a:effectLst/>
                          <a:latin typeface="Arial" charset="0"/>
                          <a:cs typeface="Arial" charset="0"/>
                        </a:rPr>
                        <a:t>أنطزنيوس</a:t>
                      </a:r>
                      <a:r>
                        <a:rPr kumimoji="0" lang="ar-SA" sz="2400" b="0" i="0" u="none" strike="noStrike" cap="none" normalizeH="0" baseline="0" dirty="0">
                          <a:ln>
                            <a:noFill/>
                          </a:ln>
                          <a:solidFill>
                            <a:schemeClr val="tx1"/>
                          </a:solidFill>
                          <a:effectLst/>
                          <a:latin typeface="Arial" charset="0"/>
                          <a:cs typeface="Arial" charset="0"/>
                        </a:rPr>
                        <a:t> أنبا بولا.</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اللذان زينا سيرتهما</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بأصوام وصلوات</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وطهاره</a:t>
                      </a:r>
                      <a:r>
                        <a:rPr kumimoji="0" lang="ar-SA" sz="2400" b="0" i="0" u="none" strike="noStrike" cap="none" normalizeH="0" baseline="0" dirty="0">
                          <a:ln>
                            <a:noFill/>
                          </a:ln>
                          <a:solidFill>
                            <a:schemeClr val="tx1"/>
                          </a:solidFill>
                          <a:effectLst/>
                          <a:latin typeface="Arial" charset="0"/>
                          <a:cs typeface="Arial" charset="0"/>
                        </a:rPr>
                        <a:t> عظيمه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Abba </a:t>
                      </a:r>
                      <a:r>
                        <a:rPr kumimoji="0" lang="en-US" sz="3600" b="0" i="0" u="none" strike="noStrike" cap="none" normalizeH="0" baseline="0" dirty="0" err="1">
                          <a:ln>
                            <a:noFill/>
                          </a:ln>
                          <a:solidFill>
                            <a:srgbClr val="FFFF00"/>
                          </a:solidFill>
                          <a:effectLst/>
                          <a:latin typeface="Coptic1" pitchFamily="2" charset="0"/>
                          <a:cs typeface="Arial" charset="0"/>
                        </a:rPr>
                        <a:t>Antwni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abba </a:t>
                      </a:r>
                      <a:r>
                        <a:rPr kumimoji="0" lang="en-US" sz="3600" b="0" i="0" u="none" strike="noStrike" cap="none" normalizeH="0" baseline="0" dirty="0" err="1">
                          <a:ln>
                            <a:noFill/>
                          </a:ln>
                          <a:solidFill>
                            <a:srgbClr val="FFFF00"/>
                          </a:solidFill>
                          <a:effectLst/>
                          <a:latin typeface="Coptic1" pitchFamily="2" charset="0"/>
                          <a:cs typeface="Arial" charset="0"/>
                        </a:rPr>
                        <a:t>Paule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etaucolcel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m~poubioc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ctia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hans~l</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n~toubo</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2" name="Image 1" descr="Une image contenant assis, table, brun, pose&#10;&#10;Description générée automatiquement">
            <a:extLst>
              <a:ext uri="{FF2B5EF4-FFF2-40B4-BE49-F238E27FC236}">
                <a16:creationId xmlns:a16="http://schemas.microsoft.com/office/drawing/2014/main" id="{1AE77C46-6BEA-445E-837D-292B20C4155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0" y="2996430"/>
            <a:ext cx="1295399" cy="2147070"/>
          </a:xfrm>
          <a:prstGeom prst="rect">
            <a:avLst/>
          </a:prstGeom>
        </p:spPr>
      </p:pic>
    </p:spTree>
    <p:extLst>
      <p:ext uri="{BB962C8B-B14F-4D97-AF65-F5344CB8AC3E}">
        <p14:creationId xmlns:p14="http://schemas.microsoft.com/office/powerpoint/2010/main" val="620542900"/>
      </p:ext>
    </p:extLst>
  </p:cSld>
  <p:clrMapOvr>
    <a:masterClrMapping/>
  </p:clrMapOvr>
  <p:transition/>
</p:sld>
</file>

<file path=ppt/slides/slide1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5945" name="Group 41"/>
          <p:cNvGraphicFramePr>
            <a:graphicFrameLocks noGrp="1"/>
          </p:cNvGraphicFramePr>
          <p:nvPr>
            <p:extLst>
              <p:ext uri="{D42A27DB-BD31-4B8C-83A1-F6EECF244321}">
                <p14:modId xmlns:p14="http://schemas.microsoft.com/office/powerpoint/2010/main" val="2057737914"/>
              </p:ext>
            </p:extLst>
          </p:nvPr>
        </p:nvGraphicFramePr>
        <p:xfrm>
          <a:off x="-1" y="171451"/>
          <a:ext cx="9143999" cy="4343400"/>
        </p:xfrm>
        <a:graphic>
          <a:graphicData uri="http://schemas.openxmlformats.org/drawingml/2006/table">
            <a:tbl>
              <a:tblPr/>
              <a:tblGrid>
                <a:gridCol w="6044338">
                  <a:extLst>
                    <a:ext uri="{9D8B030D-6E8A-4147-A177-3AD203B41FA5}">
                      <a16:colId xmlns:a16="http://schemas.microsoft.com/office/drawing/2014/main" val="20000"/>
                    </a:ext>
                  </a:extLst>
                </a:gridCol>
                <a:gridCol w="3099661">
                  <a:extLst>
                    <a:ext uri="{9D8B030D-6E8A-4147-A177-3AD203B41FA5}">
                      <a16:colId xmlns:a16="http://schemas.microsoft.com/office/drawing/2014/main" val="20001"/>
                    </a:ext>
                  </a:extLst>
                </a:gridCol>
              </a:tblGrid>
              <a:tr h="1307592">
                <a:tc>
                  <a:txBody>
                    <a:bodyPr/>
                    <a:lstStyle/>
                    <a:p>
                      <a:r>
                        <a:rPr lang="fr-FR" sz="2400" b="0" i="0" u="none" strike="noStrike" kern="1200" baseline="0" dirty="0">
                          <a:solidFill>
                            <a:schemeClr val="tx1"/>
                          </a:solidFill>
                          <a:latin typeface="+mn-lt"/>
                          <a:ea typeface="+mn-ea"/>
                          <a:cs typeface="+mn-cs"/>
                        </a:rPr>
                        <a:t>Deux habitants à l'état sauvage.</a:t>
                      </a:r>
                    </a:p>
                    <a:p>
                      <a:r>
                        <a:rPr lang="fr-FR" sz="2400" b="0" i="0" u="none" strike="noStrike" kern="1200" baseline="0" dirty="0">
                          <a:solidFill>
                            <a:schemeClr val="tx1"/>
                          </a:solidFill>
                          <a:latin typeface="+mn-lt"/>
                          <a:ea typeface="+mn-ea"/>
                          <a:cs typeface="+mn-cs"/>
                        </a:rPr>
                        <a:t>Louent Dieu sans apathie</a:t>
                      </a:r>
                    </a:p>
                    <a:p>
                      <a:r>
                        <a:rPr lang="fr-FR" sz="2400" b="0" i="0" u="none" strike="noStrike" kern="1200" baseline="0" dirty="0">
                          <a:solidFill>
                            <a:schemeClr val="tx1"/>
                          </a:solidFill>
                          <a:latin typeface="+mn-lt"/>
                          <a:ea typeface="+mn-ea"/>
                          <a:cs typeface="+mn-cs"/>
                        </a:rPr>
                        <a:t>Jour et nuit</a:t>
                      </a:r>
                    </a:p>
                    <a:p>
                      <a:r>
                        <a:rPr lang="fr-FR" sz="2400" b="0" i="0" u="none" strike="noStrike" kern="1200" baseline="0" dirty="0">
                          <a:solidFill>
                            <a:schemeClr val="tx1"/>
                          </a:solidFill>
                          <a:latin typeface="+mn-lt"/>
                          <a:ea typeface="+mn-ea"/>
                          <a:cs typeface="+mn-cs"/>
                        </a:rPr>
                        <a:t>Comme des anges.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ساكنان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البرارى</a:t>
                      </a:r>
                      <a:r>
                        <a:rPr kumimoji="0" lang="ar-SA" sz="2400" b="0" i="0" u="none" strike="noStrike" cap="none" normalizeH="0" baseline="0" dirty="0">
                          <a:ln>
                            <a:noFill/>
                          </a:ln>
                          <a:solidFill>
                            <a:schemeClr val="tx1"/>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مسبحان الله بلا فتور</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نهارا وليلا</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مثل </a:t>
                      </a:r>
                      <a:r>
                        <a:rPr kumimoji="0" lang="ar-SA" sz="2400" b="0" i="0" u="none" strike="noStrike" cap="none" normalizeH="0" baseline="0" dirty="0" err="1">
                          <a:ln>
                            <a:noFill/>
                          </a:ln>
                          <a:solidFill>
                            <a:schemeClr val="tx1"/>
                          </a:solidFill>
                          <a:effectLst/>
                          <a:latin typeface="Arial" charset="0"/>
                          <a:cs typeface="Arial" charset="0"/>
                        </a:rPr>
                        <a:t>الملائكه</a:t>
                      </a:r>
                      <a:r>
                        <a:rPr kumimoji="0" lang="ar-SA"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Eusop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nisafeu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oumetaymounk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piejwrh</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n~niaggeloc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2" name="Image 1" descr="Une image contenant assis, table, brun, pose&#10;&#10;Description générée automatiquement">
            <a:extLst>
              <a:ext uri="{FF2B5EF4-FFF2-40B4-BE49-F238E27FC236}">
                <a16:creationId xmlns:a16="http://schemas.microsoft.com/office/drawing/2014/main" id="{1AE77C46-6BEA-445E-837D-292B20C4155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42317" y="3151762"/>
            <a:ext cx="1201682" cy="1991738"/>
          </a:xfrm>
          <a:prstGeom prst="rect">
            <a:avLst/>
          </a:prstGeom>
        </p:spPr>
      </p:pic>
    </p:spTree>
    <p:extLst>
      <p:ext uri="{BB962C8B-B14F-4D97-AF65-F5344CB8AC3E}">
        <p14:creationId xmlns:p14="http://schemas.microsoft.com/office/powerpoint/2010/main" val="828918673"/>
      </p:ext>
    </p:extLst>
  </p:cSld>
  <p:clrMapOvr>
    <a:masterClrMapping/>
  </p:clrMapOvr>
  <p:transition/>
</p:sld>
</file>

<file path=ppt/slides/slide1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5945" name="Group 41"/>
          <p:cNvGraphicFramePr>
            <a:graphicFrameLocks noGrp="1"/>
          </p:cNvGraphicFramePr>
          <p:nvPr>
            <p:extLst>
              <p:ext uri="{D42A27DB-BD31-4B8C-83A1-F6EECF244321}">
                <p14:modId xmlns:p14="http://schemas.microsoft.com/office/powerpoint/2010/main" val="1055107515"/>
              </p:ext>
            </p:extLst>
          </p:nvPr>
        </p:nvGraphicFramePr>
        <p:xfrm>
          <a:off x="76200" y="171451"/>
          <a:ext cx="8991600" cy="4343400"/>
        </p:xfrm>
        <a:graphic>
          <a:graphicData uri="http://schemas.openxmlformats.org/drawingml/2006/table">
            <a:tbl>
              <a:tblPr/>
              <a:tblGrid>
                <a:gridCol w="6154667">
                  <a:extLst>
                    <a:ext uri="{9D8B030D-6E8A-4147-A177-3AD203B41FA5}">
                      <a16:colId xmlns:a16="http://schemas.microsoft.com/office/drawing/2014/main" val="20000"/>
                    </a:ext>
                  </a:extLst>
                </a:gridCol>
                <a:gridCol w="2836933">
                  <a:extLst>
                    <a:ext uri="{9D8B030D-6E8A-4147-A177-3AD203B41FA5}">
                      <a16:colId xmlns:a16="http://schemas.microsoft.com/office/drawing/2014/main" val="20001"/>
                    </a:ext>
                  </a:extLst>
                </a:gridCol>
              </a:tblGrid>
              <a:tr h="1307592">
                <a:tc>
                  <a:txBody>
                    <a:bodyPr/>
                    <a:lstStyle/>
                    <a:p>
                      <a:r>
                        <a:rPr lang="fr-FR" sz="2400" b="0" i="0" u="none" strike="noStrike" kern="1200" baseline="0" dirty="0">
                          <a:solidFill>
                            <a:schemeClr val="tx1"/>
                          </a:solidFill>
                          <a:latin typeface="+mn-lt"/>
                          <a:ea typeface="+mn-ea"/>
                          <a:cs typeface="+mn-cs"/>
                        </a:rPr>
                        <a:t>Jusqu'à ce qu'ils soient vieux</a:t>
                      </a:r>
                    </a:p>
                    <a:p>
                      <a:r>
                        <a:rPr lang="fr-FR" sz="2400" b="0" i="0" u="none" strike="noStrike" kern="1200" baseline="0" dirty="0">
                          <a:solidFill>
                            <a:schemeClr val="tx1"/>
                          </a:solidFill>
                          <a:latin typeface="+mn-lt"/>
                          <a:ea typeface="+mn-ea"/>
                          <a:cs typeface="+mn-cs"/>
                        </a:rPr>
                        <a:t>Avec joie et allégresse</a:t>
                      </a:r>
                    </a:p>
                    <a:p>
                      <a:r>
                        <a:rPr lang="fr-FR" sz="2400" b="0" i="0" u="none" strike="noStrike" kern="1200" baseline="0" dirty="0">
                          <a:solidFill>
                            <a:schemeClr val="tx1"/>
                          </a:solidFill>
                          <a:latin typeface="+mn-lt"/>
                          <a:ea typeface="+mn-ea"/>
                          <a:cs typeface="+mn-cs"/>
                        </a:rPr>
                        <a:t>Et ont obtenu les couronnes non corrompue</a:t>
                      </a:r>
                    </a:p>
                    <a:p>
                      <a:r>
                        <a:rPr lang="fr-FR" sz="2400" b="0" i="0" u="none" strike="noStrike" kern="1200" baseline="0" dirty="0">
                          <a:solidFill>
                            <a:schemeClr val="tx1"/>
                          </a:solidFill>
                          <a:latin typeface="+mn-lt"/>
                          <a:ea typeface="+mn-ea"/>
                          <a:cs typeface="+mn-cs"/>
                        </a:rPr>
                        <a:t>Dans la Jérusalem céleste.</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حتى أكملا عمرهما</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بفرح وتهليل</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ونالا الاكليل غير الفاسد</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أورشاليم</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السمائيه</a:t>
                      </a:r>
                      <a:r>
                        <a:rPr kumimoji="0" lang="ar-SA"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San~toujwk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m~poubioc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ouyel</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au[</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m~ppi,lom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n~attako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Il#/#m#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2" name="Image 1" descr="Une image contenant assis, table, brun, pose&#10;&#10;Description générée automatiquement">
            <a:extLst>
              <a:ext uri="{FF2B5EF4-FFF2-40B4-BE49-F238E27FC236}">
                <a16:creationId xmlns:a16="http://schemas.microsoft.com/office/drawing/2014/main" id="{1AE77C46-6BEA-445E-837D-292B20C4155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0" y="2996430"/>
            <a:ext cx="1295399" cy="2147070"/>
          </a:xfrm>
          <a:prstGeom prst="rect">
            <a:avLst/>
          </a:prstGeom>
        </p:spPr>
      </p:pic>
    </p:spTree>
    <p:extLst>
      <p:ext uri="{BB962C8B-B14F-4D97-AF65-F5344CB8AC3E}">
        <p14:creationId xmlns:p14="http://schemas.microsoft.com/office/powerpoint/2010/main" val="3451605833"/>
      </p:ext>
    </p:extLst>
  </p:cSld>
  <p:clrMapOvr>
    <a:masterClrMapping/>
  </p:clrMapOvr>
  <p:transition/>
</p:sld>
</file>

<file path=ppt/slides/slide1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5945" name="Group 41"/>
          <p:cNvGraphicFramePr>
            <a:graphicFrameLocks noGrp="1"/>
          </p:cNvGraphicFramePr>
          <p:nvPr>
            <p:extLst>
              <p:ext uri="{D42A27DB-BD31-4B8C-83A1-F6EECF244321}">
                <p14:modId xmlns:p14="http://schemas.microsoft.com/office/powerpoint/2010/main" val="3573090577"/>
              </p:ext>
            </p:extLst>
          </p:nvPr>
        </p:nvGraphicFramePr>
        <p:xfrm>
          <a:off x="76200" y="171451"/>
          <a:ext cx="8991600" cy="4343400"/>
        </p:xfrm>
        <a:graphic>
          <a:graphicData uri="http://schemas.openxmlformats.org/drawingml/2006/table">
            <a:tbl>
              <a:tblPr/>
              <a:tblGrid>
                <a:gridCol w="59436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307592">
                <a:tc>
                  <a:txBody>
                    <a:bodyPr/>
                    <a:lstStyle/>
                    <a:p>
                      <a:r>
                        <a:rPr lang="fr-FR" sz="2400" b="0" i="0" u="none" strike="noStrike" kern="1200" baseline="0" dirty="0">
                          <a:solidFill>
                            <a:schemeClr val="tx1"/>
                          </a:solidFill>
                          <a:latin typeface="+mn-lt"/>
                          <a:ea typeface="+mn-ea"/>
                          <a:cs typeface="+mn-cs"/>
                        </a:rPr>
                        <a:t>Louons avec des anges</a:t>
                      </a:r>
                    </a:p>
                    <a:p>
                      <a:r>
                        <a:rPr lang="fr-FR" sz="2400" b="0" i="0" u="none" strike="noStrike" kern="1200" baseline="0" dirty="0">
                          <a:solidFill>
                            <a:schemeClr val="tx1"/>
                          </a:solidFill>
                          <a:latin typeface="+mn-lt"/>
                          <a:ea typeface="+mn-ea"/>
                          <a:cs typeface="+mn-cs"/>
                        </a:rPr>
                        <a:t>Et les grades célestes</a:t>
                      </a:r>
                    </a:p>
                    <a:p>
                      <a:r>
                        <a:rPr lang="fr-FR" sz="2400" b="0" i="0" u="none" strike="noStrike" kern="1200" baseline="0" dirty="0">
                          <a:solidFill>
                            <a:schemeClr val="tx1"/>
                          </a:solidFill>
                          <a:latin typeface="+mn-lt"/>
                          <a:ea typeface="+mn-ea"/>
                          <a:cs typeface="+mn-cs"/>
                        </a:rPr>
                        <a:t>Et les rangs des saints</a:t>
                      </a:r>
                    </a:p>
                    <a:p>
                      <a:r>
                        <a:rPr lang="fr-FR" sz="2400" b="0" i="0" u="none" strike="noStrike" kern="1200" baseline="0" dirty="0">
                          <a:solidFill>
                            <a:schemeClr val="tx1"/>
                          </a:solidFill>
                          <a:latin typeface="+mn-lt"/>
                          <a:ea typeface="+mn-ea"/>
                          <a:cs typeface="+mn-cs"/>
                        </a:rPr>
                        <a:t>Par un accord.</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مسبحين مع </a:t>
                      </a:r>
                      <a:r>
                        <a:rPr kumimoji="0" lang="ar-SA" sz="2400" b="0" i="0" u="none" strike="noStrike" cap="none" normalizeH="0" baseline="0" dirty="0" err="1">
                          <a:ln>
                            <a:noFill/>
                          </a:ln>
                          <a:solidFill>
                            <a:schemeClr val="tx1"/>
                          </a:solidFill>
                          <a:effectLst/>
                          <a:latin typeface="Arial" charset="0"/>
                          <a:cs typeface="Arial" charset="0"/>
                        </a:rPr>
                        <a:t>الملائكه</a:t>
                      </a:r>
                      <a:endParaRPr kumimoji="0" lang="ar-S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والطغمات </a:t>
                      </a:r>
                      <a:r>
                        <a:rPr kumimoji="0" lang="ar-SA" sz="2400" b="0" i="0" u="none" strike="noStrike" cap="none" normalizeH="0" baseline="0" dirty="0" err="1">
                          <a:ln>
                            <a:noFill/>
                          </a:ln>
                          <a:solidFill>
                            <a:schemeClr val="tx1"/>
                          </a:solidFill>
                          <a:effectLst/>
                          <a:latin typeface="Arial" charset="0"/>
                          <a:cs typeface="Arial" charset="0"/>
                        </a:rPr>
                        <a:t>السمائيه</a:t>
                      </a:r>
                      <a:endParaRPr kumimoji="0" lang="ar-S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ومصاف القدسين</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باتفاق وأحد.</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niaggeloc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nitagma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n~epouranion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oucumvwnia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n~ouwt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2" name="Image 1" descr="Une image contenant assis, table, brun, pose&#10;&#10;Description générée automatiquement">
            <a:extLst>
              <a:ext uri="{FF2B5EF4-FFF2-40B4-BE49-F238E27FC236}">
                <a16:creationId xmlns:a16="http://schemas.microsoft.com/office/drawing/2014/main" id="{1AE77C46-6BEA-445E-837D-292B20C4155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0" y="2996430"/>
            <a:ext cx="1295399" cy="2147070"/>
          </a:xfrm>
          <a:prstGeom prst="rect">
            <a:avLst/>
          </a:prstGeom>
        </p:spPr>
      </p:pic>
    </p:spTree>
    <p:extLst>
      <p:ext uri="{BB962C8B-B14F-4D97-AF65-F5344CB8AC3E}">
        <p14:creationId xmlns:p14="http://schemas.microsoft.com/office/powerpoint/2010/main" val="69752949"/>
      </p:ext>
    </p:extLst>
  </p:cSld>
  <p:clrMapOvr>
    <a:masterClrMapping/>
  </p:clrMapOvr>
  <p:transition/>
</p:sld>
</file>

<file path=ppt/slides/slide1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5945" name="Group 41"/>
          <p:cNvGraphicFramePr>
            <a:graphicFrameLocks noGrp="1"/>
          </p:cNvGraphicFramePr>
          <p:nvPr>
            <p:extLst>
              <p:ext uri="{D42A27DB-BD31-4B8C-83A1-F6EECF244321}">
                <p14:modId xmlns:p14="http://schemas.microsoft.com/office/powerpoint/2010/main" val="2401363602"/>
              </p:ext>
            </p:extLst>
          </p:nvPr>
        </p:nvGraphicFramePr>
        <p:xfrm>
          <a:off x="76200" y="171451"/>
          <a:ext cx="8991600" cy="4343400"/>
        </p:xfrm>
        <a:graphic>
          <a:graphicData uri="http://schemas.openxmlformats.org/drawingml/2006/table">
            <a:tbl>
              <a:tblPr/>
              <a:tblGrid>
                <a:gridCol w="59436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307592">
                <a:tc>
                  <a:txBody>
                    <a:bodyPr/>
                    <a:lstStyle/>
                    <a:p>
                      <a:r>
                        <a:rPr lang="fr-FR" sz="2400" b="0" i="0" u="none" strike="noStrike" kern="1200" baseline="0" dirty="0">
                          <a:solidFill>
                            <a:schemeClr val="tx1"/>
                          </a:solidFill>
                          <a:latin typeface="+mn-lt"/>
                          <a:ea typeface="+mn-ea"/>
                          <a:cs typeface="+mn-cs"/>
                        </a:rPr>
                        <a:t>Glorifions la Sainte Trinité</a:t>
                      </a:r>
                    </a:p>
                    <a:p>
                      <a:r>
                        <a:rPr lang="fr-FR" sz="2400" b="0" i="0" u="none" strike="noStrike" kern="1200" baseline="0" dirty="0">
                          <a:solidFill>
                            <a:schemeClr val="tx1"/>
                          </a:solidFill>
                          <a:latin typeface="+mn-lt"/>
                          <a:ea typeface="+mn-ea"/>
                          <a:cs typeface="+mn-cs"/>
                        </a:rPr>
                        <a:t>Égal en substance</a:t>
                      </a:r>
                    </a:p>
                    <a:p>
                      <a:r>
                        <a:rPr lang="fr-FR" sz="2400" b="0" i="0" u="none" strike="noStrike" kern="1200" baseline="0" dirty="0">
                          <a:solidFill>
                            <a:schemeClr val="tx1"/>
                          </a:solidFill>
                          <a:latin typeface="+mn-lt"/>
                          <a:ea typeface="+mn-ea"/>
                          <a:cs typeface="+mn-cs"/>
                        </a:rPr>
                        <a:t>Qui est le début et la fin</a:t>
                      </a:r>
                    </a:p>
                    <a:p>
                      <a:r>
                        <a:rPr lang="fr-FR" sz="2400" b="0" i="0" u="none" strike="noStrike" kern="1200" baseline="0" dirty="0">
                          <a:solidFill>
                            <a:schemeClr val="tx1"/>
                          </a:solidFill>
                          <a:latin typeface="+mn-lt"/>
                          <a:ea typeface="+mn-ea"/>
                          <a:cs typeface="+mn-cs"/>
                        </a:rPr>
                        <a:t>Toutes les bonnes choses.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ممجدان الثالوث الاقدس</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المساوى</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الجوهر</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هو </a:t>
                      </a:r>
                      <a:r>
                        <a:rPr kumimoji="0" lang="ar-SA" sz="2400" b="0" i="0" u="none" strike="noStrike" cap="none" normalizeH="0" baseline="0" dirty="0" err="1">
                          <a:ln>
                            <a:noFill/>
                          </a:ln>
                          <a:solidFill>
                            <a:schemeClr val="tx1"/>
                          </a:solidFill>
                          <a:effectLst/>
                          <a:latin typeface="Arial" charset="0"/>
                          <a:cs typeface="Arial" charset="0"/>
                        </a:rPr>
                        <a:t>بدايه</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ونهايه</a:t>
                      </a:r>
                      <a:endParaRPr kumimoji="0" lang="ar-S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كل الخيرات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Eu]</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n~omooucioc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atr</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2" name="Image 1" descr="Une image contenant assis, table, brun, pose&#10;&#10;Description générée automatiquement">
            <a:extLst>
              <a:ext uri="{FF2B5EF4-FFF2-40B4-BE49-F238E27FC236}">
                <a16:creationId xmlns:a16="http://schemas.microsoft.com/office/drawing/2014/main" id="{1AE77C46-6BEA-445E-837D-292B20C4155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54055" y="3171216"/>
            <a:ext cx="1189944" cy="1972283"/>
          </a:xfrm>
          <a:prstGeom prst="rect">
            <a:avLst/>
          </a:prstGeom>
        </p:spPr>
      </p:pic>
    </p:spTree>
    <p:extLst>
      <p:ext uri="{BB962C8B-B14F-4D97-AF65-F5344CB8AC3E}">
        <p14:creationId xmlns:p14="http://schemas.microsoft.com/office/powerpoint/2010/main" val="1370101564"/>
      </p:ext>
    </p:extLst>
  </p:cSld>
  <p:clrMapOvr>
    <a:masterClrMapping/>
  </p:clrMapOvr>
  <p:transition/>
</p:sld>
</file>

<file path=ppt/slides/slide1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5945" name="Group 41"/>
          <p:cNvGraphicFramePr>
            <a:graphicFrameLocks noGrp="1"/>
          </p:cNvGraphicFramePr>
          <p:nvPr>
            <p:extLst>
              <p:ext uri="{D42A27DB-BD31-4B8C-83A1-F6EECF244321}">
                <p14:modId xmlns:p14="http://schemas.microsoft.com/office/powerpoint/2010/main" val="44217316"/>
              </p:ext>
            </p:extLst>
          </p:nvPr>
        </p:nvGraphicFramePr>
        <p:xfrm>
          <a:off x="76200" y="70866"/>
          <a:ext cx="8991600" cy="4270248"/>
        </p:xfrm>
        <a:graphic>
          <a:graphicData uri="http://schemas.openxmlformats.org/drawingml/2006/table">
            <a:tbl>
              <a:tblPr/>
              <a:tblGrid>
                <a:gridCol w="59436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307592">
                <a:tc>
                  <a:txBody>
                    <a:bodyPr/>
                    <a:lstStyle/>
                    <a:p>
                      <a:r>
                        <a:rPr lang="fr-FR" sz="2400" b="0" i="0" u="none" strike="noStrike" kern="1200" baseline="0" dirty="0">
                          <a:solidFill>
                            <a:schemeClr val="tx1"/>
                          </a:solidFill>
                          <a:latin typeface="+mn-lt"/>
                          <a:ea typeface="+mn-ea"/>
                          <a:cs typeface="+mn-cs"/>
                        </a:rPr>
                        <a:t>Heureux sont-ils en vérité</a:t>
                      </a:r>
                    </a:p>
                    <a:p>
                      <a:r>
                        <a:rPr lang="fr-FR" sz="2400" b="0" i="0" u="none" strike="noStrike" kern="1200" baseline="0" dirty="0">
                          <a:solidFill>
                            <a:schemeClr val="tx1"/>
                          </a:solidFill>
                          <a:latin typeface="+mn-lt"/>
                          <a:ea typeface="+mn-ea"/>
                          <a:cs typeface="+mn-cs"/>
                        </a:rPr>
                        <a:t>Nos saints pères</a:t>
                      </a:r>
                    </a:p>
                    <a:p>
                      <a:r>
                        <a:rPr lang="fr-FR" sz="2400" b="0" i="0" u="none" strike="noStrike" kern="1200" baseline="0" dirty="0">
                          <a:solidFill>
                            <a:schemeClr val="tx1"/>
                          </a:solidFill>
                          <a:latin typeface="+mn-lt"/>
                          <a:ea typeface="+mn-ea"/>
                          <a:cs typeface="+mn-cs"/>
                        </a:rPr>
                        <a:t>Saint Antoine et Saint Paul</a:t>
                      </a:r>
                    </a:p>
                    <a:p>
                      <a:r>
                        <a:rPr lang="fr-FR" sz="2400" b="0" i="0" u="none" strike="noStrike" kern="1200" baseline="0" dirty="0">
                          <a:solidFill>
                            <a:schemeClr val="tx1"/>
                          </a:solidFill>
                          <a:latin typeface="+mn-lt"/>
                          <a:ea typeface="+mn-ea"/>
                          <a:cs typeface="+mn-cs"/>
                        </a:rPr>
                        <a:t>Les biens aimés du Christ.</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طوباهم </a:t>
                      </a:r>
                      <a:r>
                        <a:rPr kumimoji="0" lang="ar-SA" sz="2400" b="0" i="0" u="none" strike="noStrike" cap="none" normalizeH="0" baseline="0" dirty="0" err="1">
                          <a:ln>
                            <a:noFill/>
                          </a:ln>
                          <a:solidFill>
                            <a:schemeClr val="tx1"/>
                          </a:solidFill>
                          <a:effectLst/>
                          <a:latin typeface="Arial" charset="0"/>
                          <a:cs typeface="Arial" charset="0"/>
                        </a:rPr>
                        <a:t>بالحقيقه</a:t>
                      </a:r>
                      <a:endParaRPr kumimoji="0" lang="ar-S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أبوينا القديسين البارين أنبا أنطونيوس وأنبا بولا</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محبى المسيح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Wouniatou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oumey</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ndikeoc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Abba </a:t>
                      </a:r>
                      <a:r>
                        <a:rPr kumimoji="0" lang="en-US" sz="3600" b="0" i="0" u="none" strike="noStrike" cap="none" normalizeH="0" baseline="0" dirty="0" err="1">
                          <a:ln>
                            <a:noFill/>
                          </a:ln>
                          <a:solidFill>
                            <a:srgbClr val="FFFF00"/>
                          </a:solidFill>
                          <a:effectLst/>
                          <a:latin typeface="Coptic1" pitchFamily="2" charset="0"/>
                          <a:cs typeface="Arial" charset="0"/>
                        </a:rPr>
                        <a:t>Antwnioc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abba </a:t>
                      </a:r>
                      <a:r>
                        <a:rPr kumimoji="0" lang="en-US" sz="3600" b="0" i="0" u="none" strike="noStrike" cap="none" normalizeH="0" baseline="0" dirty="0" err="1">
                          <a:ln>
                            <a:noFill/>
                          </a:ln>
                          <a:solidFill>
                            <a:srgbClr val="FFFF00"/>
                          </a:solidFill>
                          <a:effectLst/>
                          <a:latin typeface="Coptic1" pitchFamily="2" charset="0"/>
                          <a:cs typeface="Arial" charset="0"/>
                        </a:rPr>
                        <a:t>Paule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nimenra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84206810"/>
      </p:ext>
    </p:extLst>
  </p:cSld>
  <p:clrMapOvr>
    <a:masterClrMapping/>
  </p:clrMapOvr>
  <p:transition/>
</p:sld>
</file>

<file path=ppt/slides/slide1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5945" name="Group 41"/>
          <p:cNvGraphicFramePr>
            <a:graphicFrameLocks noGrp="1"/>
          </p:cNvGraphicFramePr>
          <p:nvPr>
            <p:extLst>
              <p:ext uri="{D42A27DB-BD31-4B8C-83A1-F6EECF244321}">
                <p14:modId xmlns:p14="http://schemas.microsoft.com/office/powerpoint/2010/main" val="543945125"/>
              </p:ext>
            </p:extLst>
          </p:nvPr>
        </p:nvGraphicFramePr>
        <p:xfrm>
          <a:off x="0" y="70866"/>
          <a:ext cx="9137650" cy="4489704"/>
        </p:xfrm>
        <a:graphic>
          <a:graphicData uri="http://schemas.openxmlformats.org/drawingml/2006/table">
            <a:tbl>
              <a:tblPr/>
              <a:tblGrid>
                <a:gridCol w="6040141">
                  <a:extLst>
                    <a:ext uri="{9D8B030D-6E8A-4147-A177-3AD203B41FA5}">
                      <a16:colId xmlns:a16="http://schemas.microsoft.com/office/drawing/2014/main" val="20000"/>
                    </a:ext>
                  </a:extLst>
                </a:gridCol>
                <a:gridCol w="3097509">
                  <a:extLst>
                    <a:ext uri="{9D8B030D-6E8A-4147-A177-3AD203B41FA5}">
                      <a16:colId xmlns:a16="http://schemas.microsoft.com/office/drawing/2014/main" val="20001"/>
                    </a:ext>
                  </a:extLst>
                </a:gridCol>
              </a:tblGrid>
              <a:tr h="1307592">
                <a:tc>
                  <a:txBody>
                    <a:bodyPr/>
                    <a:lstStyle/>
                    <a:p>
                      <a:r>
                        <a:rPr lang="fr-FR" sz="2400" b="0" i="0" u="none" strike="noStrike" kern="1200" baseline="0" dirty="0">
                          <a:solidFill>
                            <a:schemeClr val="tx1"/>
                          </a:solidFill>
                          <a:latin typeface="+mn-lt"/>
                          <a:ea typeface="+mn-ea"/>
                          <a:cs typeface="+mn-cs"/>
                        </a:rPr>
                        <a:t>Implorez le Seigneur pour nous</a:t>
                      </a:r>
                    </a:p>
                    <a:p>
                      <a:r>
                        <a:rPr lang="fr-FR" sz="2400" b="0" i="0" u="none" strike="noStrike" kern="1200" baseline="0" dirty="0">
                          <a:solidFill>
                            <a:schemeClr val="tx1"/>
                          </a:solidFill>
                          <a:latin typeface="+mn-lt"/>
                          <a:ea typeface="+mn-ea"/>
                          <a:cs typeface="+mn-cs"/>
                        </a:rPr>
                        <a:t>Nos seigneurs et pères aimant leurs enfants,</a:t>
                      </a:r>
                    </a:p>
                    <a:p>
                      <a:r>
                        <a:rPr lang="fr-FR" sz="2400" b="0" i="0" u="none" strike="noStrike" kern="1200" baseline="0" dirty="0">
                          <a:solidFill>
                            <a:schemeClr val="tx1"/>
                          </a:solidFill>
                          <a:latin typeface="+mn-lt"/>
                          <a:ea typeface="+mn-ea"/>
                          <a:cs typeface="+mn-cs"/>
                        </a:rPr>
                        <a:t>Saint Antoine et Abba Paul</a:t>
                      </a:r>
                    </a:p>
                    <a:p>
                      <a:r>
                        <a:rPr lang="fr-FR" sz="2400" b="0" i="0" u="none" strike="noStrike" kern="1200" baseline="0" dirty="0">
                          <a:solidFill>
                            <a:schemeClr val="tx1"/>
                          </a:solidFill>
                          <a:latin typeface="+mn-lt"/>
                          <a:ea typeface="+mn-ea"/>
                          <a:cs typeface="+mn-cs"/>
                        </a:rPr>
                        <a:t>Pour qu’il nous pardonne nos péchés.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اطلبوا من الرب عنا </a:t>
                      </a:r>
                      <a:r>
                        <a:rPr kumimoji="0" lang="ar-SA" sz="2400" b="0" i="0" u="none" strike="noStrike" cap="none" normalizeH="0" baseline="0" dirty="0" err="1">
                          <a:ln>
                            <a:noFill/>
                          </a:ln>
                          <a:solidFill>
                            <a:schemeClr val="tx1"/>
                          </a:solidFill>
                          <a:effectLst/>
                          <a:latin typeface="Arial" charset="0"/>
                          <a:cs typeface="Arial" charset="0"/>
                        </a:rPr>
                        <a:t>ياسيدى</a:t>
                      </a:r>
                      <a:r>
                        <a:rPr kumimoji="0" lang="ar-SA" sz="2400" b="0" i="0" u="none" strike="noStrike" cap="none" normalizeH="0" baseline="0" dirty="0">
                          <a:ln>
                            <a:noFill/>
                          </a:ln>
                          <a:solidFill>
                            <a:schemeClr val="tx1"/>
                          </a:solidFill>
                          <a:effectLst/>
                          <a:latin typeface="Arial" charset="0"/>
                          <a:cs typeface="Arial" charset="0"/>
                        </a:rPr>
                        <a:t> الابوين محبى أولادهما</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أنطونيوس وأنبا بولا</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nao#c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m~mainous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abba </a:t>
                      </a:r>
                      <a:r>
                        <a:rPr kumimoji="0" lang="en-US" sz="3600" b="0" i="0" u="none" strike="noStrike" cap="none" normalizeH="0" baseline="0" dirty="0" err="1">
                          <a:ln>
                            <a:noFill/>
                          </a:ln>
                          <a:solidFill>
                            <a:srgbClr val="FFFF00"/>
                          </a:solidFill>
                          <a:effectLst/>
                          <a:latin typeface="Coptic1" pitchFamily="2" charset="0"/>
                          <a:cs typeface="Arial" charset="0"/>
                        </a:rPr>
                        <a:t>Antwnioc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abba </a:t>
                      </a:r>
                      <a:r>
                        <a:rPr kumimoji="0" lang="en-US" sz="3600" b="0" i="0" u="none" strike="noStrike" cap="none" normalizeH="0" baseline="0" dirty="0" err="1">
                          <a:ln>
                            <a:noFill/>
                          </a:ln>
                          <a:solidFill>
                            <a:srgbClr val="FFFF00"/>
                          </a:solidFill>
                          <a:effectLst/>
                          <a:latin typeface="Coptic1" pitchFamily="2" charset="0"/>
                          <a:cs typeface="Arial" charset="0"/>
                        </a:rPr>
                        <a:t>Paule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 name="AutoShape 24">
            <a:hlinkClick r:id="rId4" action="ppaction://hlinksldjump" highlightClick="1"/>
            <a:extLst>
              <a:ext uri="{FF2B5EF4-FFF2-40B4-BE49-F238E27FC236}">
                <a16:creationId xmlns:a16="http://schemas.microsoft.com/office/drawing/2014/main" id="{3DFAFE63-28CE-4EE1-AE80-A634D1118A14}"/>
              </a:ext>
            </a:extLst>
          </p:cNvPr>
          <p:cNvSpPr>
            <a:spLocks noChangeArrowheads="1"/>
          </p:cNvSpPr>
          <p:nvPr/>
        </p:nvSpPr>
        <p:spPr bwMode="auto">
          <a:xfrm>
            <a:off x="5630487" y="4557453"/>
            <a:ext cx="2133600" cy="58293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 name="AutoShape 24">
            <a:hlinkClick r:id="rId5" action="ppaction://hlinksldjump" highlightClick="1"/>
            <a:extLst>
              <a:ext uri="{FF2B5EF4-FFF2-40B4-BE49-F238E27FC236}">
                <a16:creationId xmlns:a16="http://schemas.microsoft.com/office/drawing/2014/main" id="{CBEB1EC4-5FDD-43FF-BE13-80A97B52D5A0}"/>
              </a:ext>
            </a:extLst>
          </p:cNvPr>
          <p:cNvSpPr>
            <a:spLocks noChangeArrowheads="1"/>
          </p:cNvSpPr>
          <p:nvPr/>
        </p:nvSpPr>
        <p:spPr bwMode="auto">
          <a:xfrm>
            <a:off x="7764087" y="4560570"/>
            <a:ext cx="1373563" cy="58293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969514328"/>
      </p:ext>
    </p:extLst>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55627" name="Group 43"/>
          <p:cNvGraphicFramePr>
            <a:graphicFrameLocks noGrp="1"/>
          </p:cNvGraphicFramePr>
          <p:nvPr/>
        </p:nvGraphicFramePr>
        <p:xfrm>
          <a:off x="990600" y="108580"/>
          <a:ext cx="7162800" cy="388620"/>
        </p:xfrm>
        <a:graphic>
          <a:graphicData uri="http://schemas.openxmlformats.org/drawingml/2006/table">
            <a:tbl>
              <a:tblPr/>
              <a:tblGrid>
                <a:gridCol w="71628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1800" b="0" i="0" u="none" strike="noStrike" cap="none" normalizeH="0" baseline="0" dirty="0">
                          <a:ln>
                            <a:noFill/>
                          </a:ln>
                          <a:solidFill>
                            <a:schemeClr val="tx1"/>
                          </a:solidFill>
                          <a:effectLst/>
                          <a:latin typeface="Arial" charset="0"/>
                          <a:cs typeface="Arial" charset="0"/>
                        </a:rPr>
                        <a:t>Quatrains du Carillon </a:t>
                      </a:r>
                      <a:r>
                        <a:rPr kumimoji="0" lang="en-CA" sz="1500" b="0" i="0" u="none" strike="noStrike" cap="none" normalizeH="0" baseline="0" dirty="0">
                          <a:ln>
                            <a:noFill/>
                          </a:ln>
                          <a:solidFill>
                            <a:schemeClr val="tx1"/>
                          </a:solidFill>
                          <a:effectLst/>
                          <a:latin typeface="Arial" charset="0"/>
                          <a:cs typeface="Arial" charset="0"/>
                        </a:rPr>
                        <a:t>- </a:t>
                      </a:r>
                      <a:r>
                        <a:rPr kumimoji="0" lang="ar-EG" sz="2100" b="0" i="0" u="none" strike="noStrike" cap="none" normalizeH="0" baseline="0" dirty="0">
                          <a:ln>
                            <a:noFill/>
                          </a:ln>
                          <a:solidFill>
                            <a:schemeClr val="tx1"/>
                          </a:solidFill>
                          <a:effectLst/>
                          <a:latin typeface="Arial" charset="0"/>
                          <a:cs typeface="Arial" charset="0"/>
                        </a:rPr>
                        <a:t>ارباع الناقوس</a:t>
                      </a:r>
                      <a:endParaRPr kumimoji="0" lang="en-CA" sz="21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0733" name="AutoShape 51">
            <a:hlinkClick r:id="rId3" action="ppaction://hlinksldjump" highlightClick="1"/>
          </p:cNvPr>
          <p:cNvSpPr>
            <a:spLocks noChangeArrowheads="1"/>
          </p:cNvSpPr>
          <p:nvPr/>
        </p:nvSpPr>
        <p:spPr bwMode="auto">
          <a:xfrm>
            <a:off x="4648200" y="1123950"/>
            <a:ext cx="4343400" cy="2112640"/>
          </a:xfrm>
          <a:prstGeom prst="actionButtonBlank">
            <a:avLst/>
          </a:prstGeom>
          <a:solidFill>
            <a:srgbClr val="800000"/>
          </a:solidFill>
          <a:ln w="285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3200" b="1" i="0" u="none" strike="noStrike" kern="1200" cap="none" spc="0" normalizeH="0" baseline="0" noProof="0" dirty="0">
                <a:ln>
                  <a:noFill/>
                </a:ln>
                <a:solidFill>
                  <a:srgbClr val="FFFFFF"/>
                </a:solidFill>
                <a:effectLst/>
                <a:uLnTx/>
                <a:uFillTx/>
                <a:latin typeface="Arial" charset="0"/>
                <a:ea typeface="+mn-ea"/>
                <a:cs typeface="Arial" charset="0"/>
              </a:rPr>
              <a:t>ADAM - </a:t>
            </a:r>
            <a:r>
              <a:rPr kumimoji="0" lang="ar-EG" sz="3200" b="1" i="0" u="none" strike="noStrike" kern="1200" cap="none" spc="0" normalizeH="0" baseline="0" noProof="0" dirty="0" err="1">
                <a:ln>
                  <a:noFill/>
                </a:ln>
                <a:solidFill>
                  <a:srgbClr val="FFFFFF"/>
                </a:solidFill>
                <a:effectLst/>
                <a:uLnTx/>
                <a:uFillTx/>
                <a:latin typeface="Arial" charset="0"/>
                <a:ea typeface="+mn-ea"/>
                <a:cs typeface="Arial" charset="0"/>
              </a:rPr>
              <a:t>آدام</a:t>
            </a:r>
            <a:endParaRPr kumimoji="0" lang="en-CA" sz="32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20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800" b="1" i="0" u="none" strike="noStrike" kern="1200" cap="none" spc="0" normalizeH="0" baseline="0" noProof="0" dirty="0">
                <a:ln>
                  <a:noFill/>
                </a:ln>
                <a:solidFill>
                  <a:srgbClr val="FFFFFF"/>
                </a:solidFill>
                <a:effectLst/>
                <a:uLnTx/>
                <a:uFillTx/>
                <a:latin typeface="Arial" charset="0"/>
                <a:ea typeface="+mn-ea"/>
                <a:cs typeface="Arial" charset="0"/>
              </a:rPr>
              <a:t>الأحد، </a:t>
            </a:r>
            <a:r>
              <a:rPr kumimoji="0" lang="ar-EG" sz="2800" b="1" i="0" u="none" strike="noStrike" kern="1200" cap="none" spc="0" normalizeH="0" baseline="0" noProof="0" dirty="0" err="1">
                <a:ln>
                  <a:noFill/>
                </a:ln>
                <a:solidFill>
                  <a:srgbClr val="FFFFFF"/>
                </a:solidFill>
                <a:effectLst/>
                <a:uLnTx/>
                <a:uFillTx/>
                <a:latin typeface="Arial" charset="0"/>
                <a:ea typeface="+mn-ea"/>
                <a:cs typeface="Arial" charset="0"/>
              </a:rPr>
              <a:t>الآثنين</a:t>
            </a:r>
            <a:r>
              <a:rPr kumimoji="0" lang="ar-EG" sz="2800" b="1" i="0" u="none" strike="noStrike" kern="1200" cap="none" spc="0" normalizeH="0" baseline="0" noProof="0" dirty="0">
                <a:ln>
                  <a:noFill/>
                </a:ln>
                <a:solidFill>
                  <a:srgbClr val="FFFFFF"/>
                </a:solidFill>
                <a:effectLst/>
                <a:uLnTx/>
                <a:uFillTx/>
                <a:latin typeface="Arial" charset="0"/>
                <a:ea typeface="+mn-ea"/>
                <a:cs typeface="Arial" charset="0"/>
              </a:rPr>
              <a:t> و الثلاثاء</a:t>
            </a:r>
            <a:endParaRPr kumimoji="0" lang="en-CA" sz="28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Dimanche, </a:t>
            </a:r>
            <a:r>
              <a:rPr kumimoji="0" lang="en-CA" sz="2000" b="1" i="0" u="none" strike="noStrike" kern="1200" cap="none" spc="0" normalizeH="0" baseline="0" noProof="0" dirty="0" err="1">
                <a:ln>
                  <a:noFill/>
                </a:ln>
                <a:solidFill>
                  <a:srgbClr val="FFFFFF"/>
                </a:solidFill>
                <a:effectLst/>
                <a:uLnTx/>
                <a:uFillTx/>
                <a:latin typeface="Arial" charset="0"/>
                <a:ea typeface="+mn-ea"/>
                <a:cs typeface="Arial" charset="0"/>
              </a:rPr>
              <a:t>Lundi</a:t>
            </a: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 Mardi</a:t>
            </a:r>
            <a:endParaRPr kumimoji="0" lang="en-US" sz="20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0734" name="AutoShape 52">
            <a:hlinkClick r:id="rId4" action="ppaction://hlinksldjump" highlightClick="1"/>
          </p:cNvPr>
          <p:cNvSpPr>
            <a:spLocks noChangeArrowheads="1"/>
          </p:cNvSpPr>
          <p:nvPr/>
        </p:nvSpPr>
        <p:spPr bwMode="auto">
          <a:xfrm>
            <a:off x="152401" y="1123950"/>
            <a:ext cx="4343400" cy="2112640"/>
          </a:xfrm>
          <a:prstGeom prst="actionButtonBlank">
            <a:avLst/>
          </a:prstGeom>
          <a:solidFill>
            <a:srgbClr val="800000"/>
          </a:solidFill>
          <a:ln w="285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8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3200" b="1" i="0" u="none" strike="noStrike" kern="1200" cap="none" spc="0" normalizeH="0" baseline="0" noProof="0" dirty="0">
                <a:ln>
                  <a:noFill/>
                </a:ln>
                <a:solidFill>
                  <a:srgbClr val="FFFFFF"/>
                </a:solidFill>
                <a:effectLst/>
                <a:uLnTx/>
                <a:uFillTx/>
                <a:latin typeface="Arial" charset="0"/>
                <a:ea typeface="+mn-ea"/>
                <a:cs typeface="Arial" charset="0"/>
              </a:rPr>
              <a:t>WATOS - </a:t>
            </a:r>
            <a:r>
              <a:rPr kumimoji="0" lang="ar-EG" sz="3200" b="1" i="0" u="none" strike="noStrike" kern="1200" cap="none" spc="0" normalizeH="0" baseline="0" noProof="0" dirty="0" err="1">
                <a:ln>
                  <a:noFill/>
                </a:ln>
                <a:solidFill>
                  <a:srgbClr val="FFFFFF"/>
                </a:solidFill>
                <a:effectLst/>
                <a:uLnTx/>
                <a:uFillTx/>
                <a:latin typeface="Arial" charset="0"/>
                <a:ea typeface="+mn-ea"/>
                <a:cs typeface="Arial" charset="0"/>
              </a:rPr>
              <a:t>واطس</a:t>
            </a:r>
            <a:endParaRPr kumimoji="0" lang="en-CA" sz="32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20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800" b="1" i="0" u="none" strike="noStrike" kern="1200" cap="none" spc="0" normalizeH="0" baseline="0" noProof="0" dirty="0" err="1">
                <a:ln>
                  <a:noFill/>
                </a:ln>
                <a:solidFill>
                  <a:srgbClr val="FFFFFF"/>
                </a:solidFill>
                <a:effectLst/>
                <a:uLnTx/>
                <a:uFillTx/>
                <a:latin typeface="Arial" charset="0"/>
                <a:ea typeface="+mn-ea"/>
                <a:cs typeface="Arial" charset="0"/>
              </a:rPr>
              <a:t>الربعاء</a:t>
            </a:r>
            <a:r>
              <a:rPr kumimoji="0" lang="ar-EG" sz="2800" b="1" i="0" u="none" strike="noStrike" kern="1200" cap="none" spc="0" normalizeH="0" baseline="0" noProof="0" dirty="0">
                <a:ln>
                  <a:noFill/>
                </a:ln>
                <a:solidFill>
                  <a:srgbClr val="FFFFFF"/>
                </a:solidFill>
                <a:effectLst/>
                <a:uLnTx/>
                <a:uFillTx/>
                <a:latin typeface="Arial" charset="0"/>
                <a:ea typeface="+mn-ea"/>
                <a:cs typeface="Arial" charset="0"/>
              </a:rPr>
              <a:t>، الخميس، الجمعة </a:t>
            </a:r>
            <a:r>
              <a:rPr kumimoji="0" lang="ar-EG" sz="2800" b="1" i="0" u="none" strike="noStrike" kern="1200" cap="none" spc="0" normalizeH="0" baseline="0" noProof="0" dirty="0" err="1">
                <a:ln>
                  <a:noFill/>
                </a:ln>
                <a:solidFill>
                  <a:srgbClr val="FFFFFF"/>
                </a:solidFill>
                <a:effectLst/>
                <a:uLnTx/>
                <a:uFillTx/>
                <a:latin typeface="Arial" charset="0"/>
                <a:ea typeface="+mn-ea"/>
                <a:cs typeface="Arial" charset="0"/>
              </a:rPr>
              <a:t>و</a:t>
            </a:r>
            <a:r>
              <a:rPr kumimoji="0" lang="ar-EG" sz="2800" b="1" i="0" u="none" strike="noStrike" kern="1200" cap="none" spc="0" normalizeH="0" baseline="0" noProof="0" dirty="0">
                <a:ln>
                  <a:noFill/>
                </a:ln>
                <a:solidFill>
                  <a:srgbClr val="FFFFFF"/>
                </a:solidFill>
                <a:effectLst/>
                <a:uLnTx/>
                <a:uFillTx/>
                <a:latin typeface="Arial" charset="0"/>
                <a:ea typeface="+mn-ea"/>
                <a:cs typeface="Arial" charset="0"/>
              </a:rPr>
              <a:t> السبت</a:t>
            </a:r>
            <a:endParaRPr kumimoji="0" lang="en-CA" sz="28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2000" b="1" i="0" u="none" strike="noStrike" kern="1200" cap="none" spc="0" normalizeH="0" baseline="0" noProof="0" dirty="0" err="1">
                <a:ln>
                  <a:noFill/>
                </a:ln>
                <a:solidFill>
                  <a:srgbClr val="FFFFFF"/>
                </a:solidFill>
                <a:effectLst/>
                <a:uLnTx/>
                <a:uFillTx/>
                <a:latin typeface="Arial" charset="0"/>
                <a:ea typeface="+mn-ea"/>
                <a:cs typeface="Arial" charset="0"/>
              </a:rPr>
              <a:t>Mercredi</a:t>
            </a: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2000" b="1" i="0" u="none" strike="noStrike" kern="1200" cap="none" spc="0" normalizeH="0" baseline="0" noProof="0" dirty="0" err="1">
                <a:ln>
                  <a:noFill/>
                </a:ln>
                <a:solidFill>
                  <a:srgbClr val="FFFFFF"/>
                </a:solidFill>
                <a:effectLst/>
                <a:uLnTx/>
                <a:uFillTx/>
                <a:latin typeface="Arial" charset="0"/>
                <a:ea typeface="+mn-ea"/>
                <a:cs typeface="Arial" charset="0"/>
              </a:rPr>
              <a:t>Jeudi</a:t>
            </a: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2000" b="1" i="0" u="none" strike="noStrike" kern="1200" cap="none" spc="0" normalizeH="0" baseline="0" noProof="0" dirty="0" err="1">
                <a:ln>
                  <a:noFill/>
                </a:ln>
                <a:solidFill>
                  <a:srgbClr val="FFFFFF"/>
                </a:solidFill>
                <a:effectLst/>
                <a:uLnTx/>
                <a:uFillTx/>
                <a:latin typeface="Arial" charset="0"/>
                <a:ea typeface="+mn-ea"/>
                <a:cs typeface="Arial" charset="0"/>
              </a:rPr>
              <a:t>Vendredi</a:t>
            </a: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 et Samedi</a:t>
            </a:r>
            <a:endParaRPr kumimoji="0" lang="en-US" sz="20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ction Button: Custom 9">
            <a:hlinkClick r:id="rId5" action="ppaction://hlinksldjump" highlightClick="1"/>
          </p:cNvPr>
          <p:cNvSpPr/>
          <p:nvPr/>
        </p:nvSpPr>
        <p:spPr bwMode="auto">
          <a:xfrm>
            <a:off x="1219200" y="4974147"/>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Text Box 78">
            <a:hlinkClick r:id="rId6" action="ppaction://hlinksldjump"/>
            <a:extLst>
              <a:ext uri="{FF2B5EF4-FFF2-40B4-BE49-F238E27FC236}">
                <a16:creationId xmlns:a16="http://schemas.microsoft.com/office/drawing/2014/main" id="{0E70D540-ADD3-4983-A506-A395838BD846}"/>
              </a:ext>
            </a:extLst>
          </p:cNvPr>
          <p:cNvSpPr txBox="1">
            <a:spLocks noChangeArrowheads="1"/>
          </p:cNvSpPr>
          <p:nvPr/>
        </p:nvSpPr>
        <p:spPr bwMode="auto">
          <a:xfrm>
            <a:off x="2873652" y="3754794"/>
            <a:ext cx="3396695" cy="701149"/>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lvl="0" algn="ctr" defTabSz="914400" fontAlgn="base">
              <a:lnSpc>
                <a:spcPct val="90000"/>
              </a:lnSpc>
              <a:spcBef>
                <a:spcPct val="0"/>
              </a:spcBef>
              <a:spcAft>
                <a:spcPct val="0"/>
              </a:spcAft>
              <a:defRPr/>
            </a:pPr>
            <a:r>
              <a:rPr kumimoji="0" lang="en-CA" sz="2400" b="0" i="0" u="none" strike="noStrike" kern="1200" cap="none" spc="0" normalizeH="0" baseline="0" noProof="0" dirty="0">
                <a:ln>
                  <a:noFill/>
                </a:ln>
                <a:solidFill>
                  <a:srgbClr val="FFFFFF"/>
                </a:solidFill>
                <a:effectLst/>
                <a:uLnTx/>
                <a:uFillTx/>
                <a:latin typeface="Arial" charset="0"/>
                <a:ea typeface="+mn-ea"/>
                <a:cs typeface="Arial" charset="0"/>
              </a:rPr>
              <a:t>Quatrains du Carillon Menu des fêtes - </a:t>
            </a:r>
            <a:r>
              <a:rPr lang="ar-EG" dirty="0"/>
              <a:t>قائمه الأعياد</a:t>
            </a:r>
            <a:endParaRPr kumimoji="0" lang="en-CA" sz="2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4010" name="Group 58"/>
          <p:cNvGraphicFramePr>
            <a:graphicFrameLocks noGrp="1"/>
          </p:cNvGraphicFramePr>
          <p:nvPr>
            <p:ph/>
            <p:extLst>
              <p:ext uri="{D42A27DB-BD31-4B8C-83A1-F6EECF244321}">
                <p14:modId xmlns:p14="http://schemas.microsoft.com/office/powerpoint/2010/main" val="1816018450"/>
              </p:ext>
            </p:extLst>
          </p:nvPr>
        </p:nvGraphicFramePr>
        <p:xfrm>
          <a:off x="0" y="0"/>
          <a:ext cx="9144000" cy="4427220"/>
        </p:xfrm>
        <a:graphic>
          <a:graphicData uri="http://schemas.openxmlformats.org/drawingml/2006/table">
            <a:tbl>
              <a:tblPr/>
              <a:tblGrid>
                <a:gridCol w="5264150">
                  <a:extLst>
                    <a:ext uri="{9D8B030D-6E8A-4147-A177-3AD203B41FA5}">
                      <a16:colId xmlns:a16="http://schemas.microsoft.com/office/drawing/2014/main" val="20000"/>
                    </a:ext>
                  </a:extLst>
                </a:gridCol>
                <a:gridCol w="3879850">
                  <a:extLst>
                    <a:ext uri="{9D8B030D-6E8A-4147-A177-3AD203B41FA5}">
                      <a16:colId xmlns:a16="http://schemas.microsoft.com/office/drawing/2014/main" val="20001"/>
                    </a:ext>
                  </a:extLst>
                </a:gridCol>
              </a:tblGrid>
              <a:tr h="388620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altLang="zh-CN" sz="2600" b="0" i="0" u="none" strike="noStrike" cap="none" normalizeH="0" baseline="0" dirty="0">
                          <a:ln>
                            <a:noFill/>
                          </a:ln>
                          <a:solidFill>
                            <a:schemeClr val="tx1"/>
                          </a:solidFill>
                          <a:effectLst/>
                          <a:latin typeface="Arial" charset="0"/>
                          <a:ea typeface="SimSun" pitchFamily="2" charset="-122"/>
                          <a:cs typeface="Arial" charset="0"/>
                        </a:rPr>
                        <a:t>Gloire au Père, au Fils et au Saint-Esprit, maintenant et pour toujours dans les siècles des siècles, Amen.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altLang="zh-CN" sz="2600" b="0" i="0" u="none" strike="noStrike" cap="none" normalizeH="0" baseline="0" dirty="0">
                          <a:ln>
                            <a:noFill/>
                          </a:ln>
                          <a:solidFill>
                            <a:schemeClr val="tx1"/>
                          </a:solidFill>
                          <a:effectLst/>
                          <a:latin typeface="Arial" charset="0"/>
                          <a:ea typeface="SimSun" pitchFamily="2" charset="-122"/>
                          <a:cs typeface="Arial" charset="0"/>
                        </a:rPr>
                        <a:t>Ô Trinité sainte, aie pitié de nous.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altLang="zh-CN" sz="2600" b="0" i="0" u="none" strike="noStrike" cap="none" normalizeH="0" baseline="0" dirty="0">
                          <a:ln>
                            <a:noFill/>
                          </a:ln>
                          <a:solidFill>
                            <a:schemeClr val="tx1"/>
                          </a:solidFill>
                          <a:effectLst/>
                          <a:latin typeface="Arial" charset="0"/>
                          <a:ea typeface="SimSun" pitchFamily="2" charset="-122"/>
                          <a:cs typeface="Arial" charset="0"/>
                        </a:rPr>
                        <a:t>Ô Trinité Sainte, aie pitié de nous.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altLang="zh-CN" sz="2600" b="0" i="0" u="none" strike="noStrike" cap="none" normalizeH="0" baseline="0" dirty="0">
                          <a:ln>
                            <a:noFill/>
                          </a:ln>
                          <a:solidFill>
                            <a:schemeClr val="tx1"/>
                          </a:solidFill>
                          <a:effectLst/>
                          <a:latin typeface="Arial" charset="0"/>
                          <a:ea typeface="SimSun" pitchFamily="2" charset="-122"/>
                          <a:cs typeface="Arial" charset="0"/>
                        </a:rPr>
                        <a:t>Ô Trinité Sainte, aie pitié de nous.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altLang="zh-CN" sz="2600" b="0" i="0" u="none" strike="noStrike" cap="none" normalizeH="0" baseline="0" dirty="0">
                          <a:ln>
                            <a:noFill/>
                          </a:ln>
                          <a:solidFill>
                            <a:schemeClr val="tx1"/>
                          </a:solidFill>
                          <a:effectLst/>
                          <a:latin typeface="Arial" charset="0"/>
                          <a:ea typeface="SimSun" pitchFamily="2" charset="-122"/>
                          <a:cs typeface="Arial" charset="0"/>
                        </a:rPr>
                        <a:t>Seigneur, pardonne-nous nos péchés. Seigneur, pardonne-nous nos iniquités. Seigneur, pardonne-nous nos erreurs.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المجد </a:t>
                      </a:r>
                      <a:r>
                        <a:rPr kumimoji="0" lang="ar-SA" sz="2800" b="0" i="0" u="none" strike="noStrike" cap="none" normalizeH="0" baseline="0" dirty="0" err="1">
                          <a:ln>
                            <a:noFill/>
                          </a:ln>
                          <a:solidFill>
                            <a:schemeClr val="tx1"/>
                          </a:solidFill>
                          <a:effectLst/>
                          <a:latin typeface="Arial" charset="0"/>
                          <a:cs typeface="Arial" charset="0"/>
                        </a:rPr>
                        <a:t>للآب</a:t>
                      </a:r>
                      <a:r>
                        <a:rPr kumimoji="0" lang="ar-SA" sz="2800" b="0" i="0" u="none" strike="noStrike" cap="none" normalizeH="0" baseline="0" dirty="0">
                          <a:ln>
                            <a:noFill/>
                          </a:ln>
                          <a:solidFill>
                            <a:schemeClr val="tx1"/>
                          </a:solidFill>
                          <a:effectLst/>
                          <a:latin typeface="Arial" charset="0"/>
                          <a:cs typeface="Arial" charset="0"/>
                        </a:rPr>
                        <a:t> والابن والروح القدس، الآن وكل أوان وإلى دهر الدهور. أمين.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الثالوث القدوس ارحمنا. أيها الثالوث القدوس ارحمنا. أيها الثالوث القدوس ارحمنا. يا رب اغفر لنا خطايانا. يا رب اغفر لنا آثامنا. يا رب اغفر لنا زلاتنا.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14642" name="Group 50"/>
          <p:cNvGraphicFramePr>
            <a:graphicFrameLocks noGrp="1"/>
          </p:cNvGraphicFramePr>
          <p:nvPr/>
        </p:nvGraphicFramePr>
        <p:xfrm>
          <a:off x="0" y="787400"/>
          <a:ext cx="9105900" cy="3962400"/>
        </p:xfrm>
        <a:graphic>
          <a:graphicData uri="http://schemas.openxmlformats.org/drawingml/2006/table">
            <a:tbl>
              <a:tblPr/>
              <a:tblGrid>
                <a:gridCol w="5662492">
                  <a:extLst>
                    <a:ext uri="{9D8B030D-6E8A-4147-A177-3AD203B41FA5}">
                      <a16:colId xmlns:a16="http://schemas.microsoft.com/office/drawing/2014/main" val="20000"/>
                    </a:ext>
                  </a:extLst>
                </a:gridCol>
                <a:gridCol w="3443408">
                  <a:extLst>
                    <a:ext uri="{9D8B030D-6E8A-4147-A177-3AD203B41FA5}">
                      <a16:colId xmlns:a16="http://schemas.microsoft.com/office/drawing/2014/main" val="20001"/>
                    </a:ext>
                  </a:extLst>
                </a:gridCol>
              </a:tblGrid>
              <a:tr h="1879655">
                <a:tc>
                  <a:txBody>
                    <a:bodyPr/>
                    <a:lstStyle/>
                    <a:p>
                      <a:pPr algn="ctr"/>
                      <a:r>
                        <a:rPr kumimoji="0" lang="fr-FR" sz="2400" b="0" i="0" u="none" strike="noStrike" cap="none" normalizeH="0" baseline="0" dirty="0">
                          <a:ln>
                            <a:noFill/>
                          </a:ln>
                          <a:solidFill>
                            <a:schemeClr val="tx1"/>
                          </a:solidFill>
                          <a:effectLst/>
                          <a:latin typeface="Arial" charset="0"/>
                          <a:cs typeface="Arial" charset="0"/>
                        </a:rPr>
                        <a:t>Jean a témoigné </a:t>
                      </a:r>
                    </a:p>
                    <a:p>
                      <a:pPr algn="ctr"/>
                      <a:r>
                        <a:rPr kumimoji="0" lang="fr-FR" sz="2400" b="0" i="0" u="none" strike="noStrike" cap="none" normalizeH="0" baseline="0" dirty="0">
                          <a:ln>
                            <a:noFill/>
                          </a:ln>
                          <a:solidFill>
                            <a:schemeClr val="tx1"/>
                          </a:solidFill>
                          <a:effectLst/>
                          <a:latin typeface="Arial" charset="0"/>
                          <a:cs typeface="Arial" charset="0"/>
                        </a:rPr>
                        <a:t>dans les quatre Evangiles: </a:t>
                      </a:r>
                    </a:p>
                    <a:p>
                      <a:pPr algn="ctr"/>
                      <a:r>
                        <a:rPr kumimoji="0" lang="fr-FR" sz="2400" b="0" i="0" u="none" strike="noStrike" cap="none" normalizeH="0" baseline="0" dirty="0">
                          <a:ln>
                            <a:noFill/>
                          </a:ln>
                          <a:solidFill>
                            <a:schemeClr val="tx1"/>
                          </a:solidFill>
                          <a:effectLst/>
                          <a:latin typeface="Arial" charset="0"/>
                          <a:cs typeface="Arial" charset="0"/>
                        </a:rPr>
                        <a:t>J’ai baptisé mon Sauveur </a:t>
                      </a:r>
                    </a:p>
                    <a:p>
                      <a:pPr algn="ctr"/>
                      <a:r>
                        <a:rPr kumimoji="0" lang="fr-FR" sz="2400" b="0" i="0" u="none" strike="noStrike" cap="none" normalizeH="0" baseline="0" dirty="0">
                          <a:ln>
                            <a:noFill/>
                          </a:ln>
                          <a:solidFill>
                            <a:schemeClr val="tx1"/>
                          </a:solidFill>
                          <a:effectLst/>
                          <a:latin typeface="Arial" charset="0"/>
                          <a:cs typeface="Arial" charset="0"/>
                        </a:rPr>
                        <a:t>dans les eaux du Jourdain.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شهد يوحنا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الأناجيل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الأربع أنى عمدت </a:t>
                      </a:r>
                      <a:r>
                        <a:rPr kumimoji="0" lang="ar-EG" sz="2800" b="0" i="0" u="none" strike="noStrike" cap="none" normalizeH="0" baseline="0" dirty="0" err="1">
                          <a:ln>
                            <a:noFill/>
                          </a:ln>
                          <a:solidFill>
                            <a:schemeClr val="tx1"/>
                          </a:solidFill>
                          <a:effectLst/>
                          <a:latin typeface="Arial" charset="0"/>
                          <a:cs typeface="Arial" charset="0"/>
                        </a:rPr>
                        <a:t>مخلصى</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مياه الاردن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82745">
                <a:tc gridSpan="2">
                  <a:txBody>
                    <a:bodyPr/>
                    <a:lstStyle/>
                    <a:p>
                      <a:pPr marL="0" marR="0" lvl="0" indent="0" algn="ctr" defTabSz="914400" rtl="0" eaLnBrk="1" fontAlgn="base" latinLnBrk="0" hangingPunct="1">
                        <a:lnSpc>
                          <a:spcPct val="7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Afermeyre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7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pif~toou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n~e~ua~ggelion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7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ai]</a:t>
                      </a:r>
                      <a:r>
                        <a:rPr kumimoji="0" lang="en-US" sz="3600" b="0" i="0" u="none" strike="noStrike" cap="none" normalizeH="0" baseline="0" dirty="0" err="1">
                          <a:ln>
                            <a:noFill/>
                          </a:ln>
                          <a:solidFill>
                            <a:srgbClr val="FFFF00"/>
                          </a:solidFill>
                          <a:effectLst/>
                          <a:latin typeface="Coptic1" pitchFamily="2" charset="0"/>
                          <a:cs typeface="Arial" charset="0"/>
                        </a:rPr>
                        <a:t>wmc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m~Pacwt</a:t>
                      </a:r>
                      <a:r>
                        <a:rPr kumimoji="0" lang="en-US" sz="36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7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piIordan</a:t>
                      </a:r>
                      <a:r>
                        <a:rPr kumimoji="0" lang="en-US" sz="3600" b="0" i="0" u="none" strike="noStrike" cap="none" normalizeH="0" baseline="0" dirty="0">
                          <a:ln>
                            <a:noFill/>
                          </a:ln>
                          <a:solidFill>
                            <a:srgbClr val="FFFF00"/>
                          </a:solidFill>
                          <a:effectLst/>
                          <a:latin typeface="Coptic1" pitchFamily="2" charset="0"/>
                          <a:cs typeface="Arial" charset="0"/>
                        </a:rPr>
                        <a:t>/c.</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14618" name="Group 26"/>
          <p:cNvGraphicFramePr>
            <a:graphicFrameLocks noGrp="1"/>
          </p:cNvGraphicFramePr>
          <p:nvPr/>
        </p:nvGraphicFramePr>
        <p:xfrm>
          <a:off x="1524000" y="13970"/>
          <a:ext cx="6096000" cy="678180"/>
        </p:xfrm>
        <a:graphic>
          <a:graphicData uri="http://schemas.openxmlformats.org/drawingml/2006/table">
            <a:tbl>
              <a:tblPr/>
              <a:tblGrid>
                <a:gridCol w="60960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a:ln>
                            <a:noFill/>
                          </a:ln>
                          <a:solidFill>
                            <a:schemeClr val="tx1"/>
                          </a:solidFill>
                          <a:effectLst/>
                          <a:latin typeface="Arial" charset="0"/>
                          <a:cs typeface="Arial" charset="0"/>
                        </a:rPr>
                        <a:t>2</a:t>
                      </a:r>
                      <a:r>
                        <a:rPr kumimoji="0" lang="en-US" sz="1600" b="0" i="0" u="none" strike="noStrike" cap="none" normalizeH="0" baseline="30000" dirty="0">
                          <a:ln>
                            <a:noFill/>
                          </a:ln>
                          <a:solidFill>
                            <a:schemeClr val="tx1"/>
                          </a:solidFill>
                          <a:effectLst/>
                          <a:latin typeface="Arial" charset="0"/>
                          <a:cs typeface="Arial" charset="0"/>
                        </a:rPr>
                        <a:t>ème</a:t>
                      </a:r>
                      <a:r>
                        <a:rPr kumimoji="0" lang="en-US" sz="1600" b="0" i="0" u="none" strike="noStrike" cap="none" normalizeH="0" baseline="0" dirty="0">
                          <a:ln>
                            <a:noFill/>
                          </a:ln>
                          <a:solidFill>
                            <a:schemeClr val="tx1"/>
                          </a:solidFill>
                          <a:effectLst/>
                          <a:latin typeface="Arial" charset="0"/>
                          <a:cs typeface="Arial" charset="0"/>
                        </a:rPr>
                        <a:t> </a:t>
                      </a: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saint Jean-Baptiste</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600" b="0" i="0" u="none" strike="noStrike" cap="none" normalizeH="0" baseline="0" dirty="0" err="1">
                          <a:ln>
                            <a:noFill/>
                          </a:ln>
                          <a:solidFill>
                            <a:schemeClr val="tx1"/>
                          </a:solidFill>
                          <a:effectLst/>
                          <a:latin typeface="Arial" charset="0"/>
                          <a:cs typeface="Arial" charset="0"/>
                        </a:rPr>
                        <a:t>ذكصولوجية</a:t>
                      </a:r>
                      <a:r>
                        <a:rPr kumimoji="0" lang="ar-EG" sz="2000" b="0" i="0" u="none" strike="noStrike" cap="none" normalizeH="0" baseline="0" dirty="0">
                          <a:ln>
                            <a:noFill/>
                          </a:ln>
                          <a:solidFill>
                            <a:schemeClr val="tx1"/>
                          </a:solidFill>
                          <a:effectLst/>
                          <a:latin typeface="Arial" charset="0"/>
                          <a:cs typeface="Arial" charset="0"/>
                        </a:rPr>
                        <a:t> </a:t>
                      </a:r>
                      <a:r>
                        <a:rPr kumimoji="0" lang="ar-EG" sz="1600" b="0" i="0" u="none" strike="noStrike" cap="none" normalizeH="0" baseline="0" dirty="0">
                          <a:ln>
                            <a:noFill/>
                          </a:ln>
                          <a:solidFill>
                            <a:schemeClr val="tx1"/>
                          </a:solidFill>
                          <a:effectLst/>
                          <a:latin typeface="Arial" charset="0"/>
                          <a:cs typeface="Arial" charset="0"/>
                        </a:rPr>
                        <a:t>يوحنا المعمدان</a:t>
                      </a:r>
                      <a:endParaRPr kumimoji="0" lang="en-CA" sz="16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table, brun, éléphant, décoré&#10;&#10;Description générée automatiquement">
            <a:extLst>
              <a:ext uri="{FF2B5EF4-FFF2-40B4-BE49-F238E27FC236}">
                <a16:creationId xmlns:a16="http://schemas.microsoft.com/office/drawing/2014/main" id="{2FFA085F-076F-4705-9095-E74631291F2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240550" y="3429000"/>
            <a:ext cx="903449" cy="1714500"/>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7F99BD54-EFB0-4DE3-AFDE-5184A245BABA}"/>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243075789"/>
      </p:ext>
    </p:extLst>
  </p:cSld>
  <p:clrMapOvr>
    <a:masterClrMapping/>
  </p:clrMapOvr>
  <p:transition/>
</p:sld>
</file>

<file path=ppt/slides/slide1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16682" name="Group 42"/>
          <p:cNvGraphicFramePr>
            <a:graphicFrameLocks noGrp="1"/>
          </p:cNvGraphicFramePr>
          <p:nvPr/>
        </p:nvGraphicFramePr>
        <p:xfrm>
          <a:off x="0" y="192881"/>
          <a:ext cx="9144000" cy="4367784"/>
        </p:xfrm>
        <a:graphic>
          <a:graphicData uri="http://schemas.openxmlformats.org/drawingml/2006/table">
            <a:tbl>
              <a:tblPr/>
              <a:tblGrid>
                <a:gridCol w="5422900">
                  <a:extLst>
                    <a:ext uri="{9D8B030D-6E8A-4147-A177-3AD203B41FA5}">
                      <a16:colId xmlns:a16="http://schemas.microsoft.com/office/drawing/2014/main" val="20000"/>
                    </a:ext>
                  </a:extLst>
                </a:gridCol>
                <a:gridCol w="3721100">
                  <a:extLst>
                    <a:ext uri="{9D8B030D-6E8A-4147-A177-3AD203B41FA5}">
                      <a16:colId xmlns:a16="http://schemas.microsoft.com/office/drawing/2014/main" val="20001"/>
                    </a:ext>
                  </a:extLst>
                </a:gridCol>
              </a:tblGrid>
              <a:tr h="1531620">
                <a:tc>
                  <a:txBody>
                    <a:bodyPr/>
                    <a:lstStyle/>
                    <a:p>
                      <a:pPr algn="ctr"/>
                      <a:r>
                        <a:rPr kumimoji="0" lang="fr-FR" sz="2400" b="0" i="0" u="none" strike="noStrike" cap="none" normalizeH="0" baseline="0" dirty="0">
                          <a:ln>
                            <a:noFill/>
                          </a:ln>
                          <a:solidFill>
                            <a:schemeClr val="tx1"/>
                          </a:solidFill>
                          <a:effectLst/>
                          <a:latin typeface="Arial" charset="0"/>
                          <a:cs typeface="Arial" charset="0"/>
                        </a:rPr>
                        <a:t>J’ai vu le Saint-Esprit </a:t>
                      </a:r>
                    </a:p>
                    <a:p>
                      <a:pPr algn="ctr"/>
                      <a:r>
                        <a:rPr kumimoji="0" lang="fr-FR" sz="2400" b="0" i="0" u="none" strike="noStrike" cap="none" normalizeH="0" baseline="0" dirty="0">
                          <a:ln>
                            <a:noFill/>
                          </a:ln>
                          <a:solidFill>
                            <a:schemeClr val="tx1"/>
                          </a:solidFill>
                          <a:effectLst/>
                          <a:latin typeface="Arial" charset="0"/>
                          <a:cs typeface="Arial" charset="0"/>
                        </a:rPr>
                        <a:t>descendre du ciel, </a:t>
                      </a:r>
                    </a:p>
                    <a:p>
                      <a:pPr algn="ctr"/>
                      <a:r>
                        <a:rPr kumimoji="0" lang="fr-FR" sz="2400" b="0" i="0" u="none" strike="noStrike" cap="none" normalizeH="0" baseline="0" dirty="0">
                          <a:ln>
                            <a:noFill/>
                          </a:ln>
                          <a:solidFill>
                            <a:schemeClr val="tx1"/>
                          </a:solidFill>
                          <a:effectLst/>
                          <a:latin typeface="Arial" charset="0"/>
                          <a:cs typeface="Arial" charset="0"/>
                        </a:rPr>
                        <a:t>j’ai entendu la voix du Père </a:t>
                      </a:r>
                    </a:p>
                    <a:p>
                      <a:pPr algn="ctr"/>
                      <a:r>
                        <a:rPr kumimoji="0" lang="fr-FR" sz="2400" b="0" i="0" u="none" strike="noStrike" cap="none" normalizeH="0" baseline="0" dirty="0">
                          <a:ln>
                            <a:noFill/>
                          </a:ln>
                          <a:solidFill>
                            <a:schemeClr val="tx1"/>
                          </a:solidFill>
                          <a:effectLst/>
                          <a:latin typeface="Arial" charset="0"/>
                          <a:cs typeface="Arial" charset="0"/>
                        </a:rPr>
                        <a:t>crier et dire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ونظرت الروح القدس</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عندما نزل من السماء.</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وسمعت صوت الآب صارخا</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err="1">
                          <a:ln>
                            <a:noFill/>
                          </a:ln>
                          <a:solidFill>
                            <a:schemeClr val="tx1"/>
                          </a:solidFill>
                          <a:effectLst/>
                          <a:latin typeface="Arial" charset="0"/>
                          <a:cs typeface="Arial" charset="0"/>
                        </a:rPr>
                        <a:t>قائ</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6138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epec</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ecjw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able, brun, éléphant, décoré&#10;&#10;Description générée automatiquement">
            <a:extLst>
              <a:ext uri="{FF2B5EF4-FFF2-40B4-BE49-F238E27FC236}">
                <a16:creationId xmlns:a16="http://schemas.microsoft.com/office/drawing/2014/main" id="{1801338C-90A0-4A7E-A1FE-7B7F426D9E5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99630" y="2971800"/>
            <a:ext cx="1144369" cy="2171700"/>
          </a:xfrm>
          <a:prstGeom prst="rect">
            <a:avLst/>
          </a:prstGeom>
        </p:spPr>
      </p:pic>
    </p:spTree>
    <p:extLst>
      <p:ext uri="{BB962C8B-B14F-4D97-AF65-F5344CB8AC3E}">
        <p14:creationId xmlns:p14="http://schemas.microsoft.com/office/powerpoint/2010/main" val="1515968131"/>
      </p:ext>
    </p:extLst>
  </p:cSld>
  <p:clrMapOvr>
    <a:masterClrMapping/>
  </p:clrMapOvr>
  <p:transition/>
</p:sld>
</file>

<file path=ppt/slides/slide1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18709" name="Group 21"/>
          <p:cNvGraphicFramePr>
            <a:graphicFrameLocks noGrp="1"/>
          </p:cNvGraphicFramePr>
          <p:nvPr/>
        </p:nvGraphicFramePr>
        <p:xfrm>
          <a:off x="0" y="192881"/>
          <a:ext cx="9144000" cy="4581144"/>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988820">
                <a:tc>
                  <a:txBody>
                    <a:bodyPr/>
                    <a:lstStyle/>
                    <a:p>
                      <a:pPr algn="ctr"/>
                      <a:r>
                        <a:rPr kumimoji="0" lang="fr-FR" sz="2400" b="0" i="0" u="none" strike="noStrike" cap="none" normalizeH="0" baseline="0" dirty="0">
                          <a:ln>
                            <a:noFill/>
                          </a:ln>
                          <a:solidFill>
                            <a:schemeClr val="tx1"/>
                          </a:solidFill>
                          <a:effectLst/>
                          <a:latin typeface="Arial" charset="0"/>
                          <a:cs typeface="Arial" charset="0"/>
                        </a:rPr>
                        <a:t>"Celui-ci est mon Fils Bien-aimé, </a:t>
                      </a:r>
                    </a:p>
                    <a:p>
                      <a:pPr algn="ctr"/>
                      <a:r>
                        <a:rPr kumimoji="0" lang="fr-FR" sz="2400" b="0" i="0" u="none" strike="noStrike" cap="none" normalizeH="0" baseline="0" dirty="0">
                          <a:ln>
                            <a:noFill/>
                          </a:ln>
                          <a:solidFill>
                            <a:schemeClr val="tx1"/>
                          </a:solidFill>
                          <a:effectLst/>
                          <a:latin typeface="Arial" charset="0"/>
                          <a:cs typeface="Arial" charset="0"/>
                        </a:rPr>
                        <a:t>en qui j’ai mis toute mon affection, </a:t>
                      </a:r>
                    </a:p>
                    <a:p>
                      <a:pPr algn="ctr"/>
                      <a:r>
                        <a:rPr kumimoji="0" lang="fr-FR" sz="2400" b="0" i="0" u="none" strike="noStrike" cap="none" normalizeH="0" baseline="0" dirty="0">
                          <a:ln>
                            <a:noFill/>
                          </a:ln>
                          <a:solidFill>
                            <a:schemeClr val="tx1"/>
                          </a:solidFill>
                          <a:effectLst/>
                          <a:latin typeface="Arial" charset="0"/>
                          <a:cs typeface="Arial" charset="0"/>
                        </a:rPr>
                        <a:t>il a accompli ma volonté, </a:t>
                      </a:r>
                    </a:p>
                    <a:p>
                      <a:pPr algn="ctr"/>
                      <a:r>
                        <a:rPr kumimoji="0" lang="fr-FR" sz="2400" b="0" i="0" u="none" strike="noStrike" cap="none" normalizeH="0" baseline="0" dirty="0">
                          <a:ln>
                            <a:noFill/>
                          </a:ln>
                          <a:solidFill>
                            <a:schemeClr val="tx1"/>
                          </a:solidFill>
                          <a:effectLst/>
                          <a:latin typeface="Arial" charset="0"/>
                          <a:cs typeface="Arial" charset="0"/>
                        </a:rPr>
                        <a:t>écoutez-Le car Il est le vivifiant.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هذا هو ابنى </a:t>
                      </a:r>
                      <a:r>
                        <a:rPr kumimoji="0" lang="ar-EG" sz="2400" b="0" i="0" u="none" strike="noStrike" cap="none" normalizeH="0" baseline="0" dirty="0" err="1">
                          <a:ln>
                            <a:noFill/>
                          </a:ln>
                          <a:solidFill>
                            <a:schemeClr val="tx1"/>
                          </a:solidFill>
                          <a:effectLst/>
                          <a:latin typeface="Arial" charset="0"/>
                          <a:cs typeface="Arial" charset="0"/>
                        </a:rPr>
                        <a:t>حبيبى</a:t>
                      </a:r>
                      <a:r>
                        <a:rPr kumimoji="0" lang="ar-EG" sz="2400" b="0" i="0" u="none" strike="noStrike" cap="none" normalizeH="0" baseline="0" dirty="0">
                          <a:ln>
                            <a:noFill/>
                          </a:ln>
                          <a:solidFill>
                            <a:schemeClr val="tx1"/>
                          </a:solidFill>
                          <a:effectLst/>
                          <a:latin typeface="Arial" charset="0"/>
                          <a:cs typeface="Arial" charset="0"/>
                        </a:rPr>
                        <a:t> الذى</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سرت به نفسى وصنع</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مشيئتى</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إسمعوا</a:t>
                      </a:r>
                      <a:r>
                        <a:rPr kumimoji="0" lang="ar-EG" sz="2400" b="0" i="0" u="none" strike="noStrike" cap="none" normalizeH="0" baseline="0" dirty="0">
                          <a:ln>
                            <a:noFill/>
                          </a:ln>
                          <a:solidFill>
                            <a:schemeClr val="tx1"/>
                          </a:solidFill>
                          <a:effectLst/>
                          <a:latin typeface="Arial" charset="0"/>
                          <a:cs typeface="Arial" charset="0"/>
                        </a:rPr>
                        <a:t> له لأنه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.هو المحي</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6138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pe Pas/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pamenrit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ta’u</a:t>
                      </a:r>
                      <a:r>
                        <a:rPr kumimoji="0" lang="en-US" sz="3600" b="0" i="0" u="none" strike="noStrike" cap="none" normalizeH="0" baseline="0" dirty="0">
                          <a:ln>
                            <a:noFill/>
                          </a:ln>
                          <a:solidFill>
                            <a:srgbClr val="FFFF00"/>
                          </a:solidFill>
                          <a:effectLst/>
                          <a:latin typeface="Coptic1" pitchFamily="2" charset="0"/>
                          <a:cs typeface="Arial" charset="0"/>
                        </a:rPr>
                        <a:t>,/ ]ma]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paouws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n~cwf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pe </a:t>
                      </a:r>
                      <a:r>
                        <a:rPr kumimoji="0" lang="en-US" sz="3600" b="0" i="0" u="none" strike="noStrike" cap="none" normalizeH="0" baseline="0" dirty="0" err="1">
                          <a:ln>
                            <a:noFill/>
                          </a:ln>
                          <a:solidFill>
                            <a:srgbClr val="FFFF00"/>
                          </a:solidFill>
                          <a:effectLst/>
                          <a:latin typeface="Coptic1" pitchFamily="2" charset="0"/>
                          <a:cs typeface="Arial" charset="0"/>
                        </a:rPr>
                        <a:t>pireftanqo</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able, brun, éléphant, décoré&#10;&#10;Description générée automatiquement">
            <a:extLst>
              <a:ext uri="{FF2B5EF4-FFF2-40B4-BE49-F238E27FC236}">
                <a16:creationId xmlns:a16="http://schemas.microsoft.com/office/drawing/2014/main" id="{83347AA3-B4B2-4FF6-8CA1-F961C80E983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29714" y="2839116"/>
            <a:ext cx="1214286" cy="2304384"/>
          </a:xfrm>
          <a:prstGeom prst="rect">
            <a:avLst/>
          </a:prstGeom>
        </p:spPr>
      </p:pic>
    </p:spTree>
    <p:extLst>
      <p:ext uri="{BB962C8B-B14F-4D97-AF65-F5344CB8AC3E}">
        <p14:creationId xmlns:p14="http://schemas.microsoft.com/office/powerpoint/2010/main" val="3139278318"/>
      </p:ext>
    </p:extLst>
  </p:cSld>
  <p:clrMapOvr>
    <a:masterClrMapping/>
  </p:clrMapOvr>
  <p:transition/>
</p:sld>
</file>

<file path=ppt/slides/slide1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0759" name="Group 23"/>
          <p:cNvGraphicFramePr>
            <a:graphicFrameLocks noGrp="1"/>
          </p:cNvGraphicFramePr>
          <p:nvPr/>
        </p:nvGraphicFramePr>
        <p:xfrm>
          <a:off x="0" y="166973"/>
          <a:ext cx="9144000" cy="4294632"/>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751076">
                <a:tc>
                  <a:txBody>
                    <a:bodyPr/>
                    <a:lstStyle/>
                    <a:p>
                      <a:pPr algn="ctr"/>
                      <a:r>
                        <a:rPr lang="fr-FR" sz="2400" b="0" i="0" u="none" strike="noStrike" kern="1200" baseline="0" dirty="0">
                          <a:solidFill>
                            <a:schemeClr val="tx1"/>
                          </a:solidFill>
                          <a:latin typeface="+mn-lt"/>
                          <a:ea typeface="+mn-ea"/>
                          <a:cs typeface="+mn-cs"/>
                        </a:rPr>
                        <a:t>Intercède pour nous, ô</a:t>
                      </a:r>
                    </a:p>
                    <a:p>
                      <a:pPr algn="ctr"/>
                      <a:r>
                        <a:rPr lang="fr-FR" sz="2400" b="0" i="0" u="none" strike="noStrike" kern="1200" baseline="0" dirty="0">
                          <a:solidFill>
                            <a:schemeClr val="tx1"/>
                          </a:solidFill>
                          <a:latin typeface="+mn-lt"/>
                          <a:ea typeface="+mn-ea"/>
                          <a:cs typeface="+mn-cs"/>
                        </a:rPr>
                        <a:t>précurseur et baptiste,</a:t>
                      </a:r>
                    </a:p>
                    <a:p>
                      <a:pPr algn="ctr"/>
                      <a:r>
                        <a:rPr lang="fr-FR" sz="2400" b="0" i="0" u="none" strike="noStrike" kern="1200" baseline="0" dirty="0">
                          <a:solidFill>
                            <a:schemeClr val="tx1"/>
                          </a:solidFill>
                          <a:latin typeface="+mn-lt"/>
                          <a:ea typeface="+mn-ea"/>
                          <a:cs typeface="+mn-cs"/>
                        </a:rPr>
                        <a:t>Jean-Baptiste, pour qu’Il</a:t>
                      </a:r>
                    </a:p>
                    <a:p>
                      <a:pPr algn="ctr"/>
                      <a:r>
                        <a:rPr lang="fr-FR" sz="2400" b="0" i="0" u="none" strike="noStrike" kern="1200" baseline="0" dirty="0">
                          <a:solidFill>
                            <a:schemeClr val="tx1"/>
                          </a:solidFill>
                          <a:latin typeface="+mn-lt"/>
                          <a:ea typeface="+mn-ea"/>
                          <a:cs typeface="+mn-cs"/>
                        </a:rPr>
                        <a:t>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اشفع فينا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ايها السابق الصابغ</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يوحنا المعمدان.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145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pip~rodromoc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m~baptict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piref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wmc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utoShape 33">
            <a:hlinkClick r:id="rId3" action="ppaction://hlinksldjump" highlightClick="1"/>
          </p:cNvPr>
          <p:cNvSpPr>
            <a:spLocks noChangeArrowheads="1"/>
          </p:cNvSpPr>
          <p:nvPr/>
        </p:nvSpPr>
        <p:spPr bwMode="auto">
          <a:xfrm>
            <a:off x="4117588" y="4648200"/>
            <a:ext cx="1600200" cy="4953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لرسل</a:t>
            </a: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8">
            <a:hlinkClick r:id="rId4" action="ppaction://hlinksldjump" highlightClick="1"/>
          </p:cNvPr>
          <p:cNvSpPr/>
          <p:nvPr/>
        </p:nvSpPr>
        <p:spPr bwMode="auto">
          <a:xfrm>
            <a:off x="1930400" y="4976527"/>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1" name="AutoShape 24">
            <a:hlinkClick r:id="rId5" action="ppaction://hlinksldjump" highlightClick="1"/>
            <a:extLst>
              <a:ext uri="{FF2B5EF4-FFF2-40B4-BE49-F238E27FC236}">
                <a16:creationId xmlns:a16="http://schemas.microsoft.com/office/drawing/2014/main" id="{AC6EACF3-ECB0-4CDC-AD93-1240157837A5}"/>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utoShape 24">
            <a:hlinkClick r:id="rId6" action="ppaction://hlinksldjump" highlightClick="1"/>
            <a:extLst>
              <a:ext uri="{FF2B5EF4-FFF2-40B4-BE49-F238E27FC236}">
                <a16:creationId xmlns:a16="http://schemas.microsoft.com/office/drawing/2014/main" id="{D1156ED2-DFD0-4121-964E-8D86C232F02F}"/>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3" name="Image 12" descr="Une image contenant table, brun, éléphant, décoré&#10;&#10;Description générée automatiquement">
            <a:extLst>
              <a:ext uri="{FF2B5EF4-FFF2-40B4-BE49-F238E27FC236}">
                <a16:creationId xmlns:a16="http://schemas.microsoft.com/office/drawing/2014/main" id="{653BC018-E082-4A28-9548-8EFB21E1F491}"/>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048550" y="2368549"/>
            <a:ext cx="1095449" cy="2078863"/>
          </a:xfrm>
          <a:prstGeom prst="rect">
            <a:avLst/>
          </a:prstGeom>
        </p:spPr>
      </p:pic>
      <p:sp>
        <p:nvSpPr>
          <p:cNvPr id="10" name="AutoShape 8">
            <a:hlinkClick r:id="rId8" action="ppaction://hlinksldjump" highlightClick="1"/>
            <a:extLst>
              <a:ext uri="{FF2B5EF4-FFF2-40B4-BE49-F238E27FC236}">
                <a16:creationId xmlns:a16="http://schemas.microsoft.com/office/drawing/2014/main" id="{9EA5DD10-902F-4D02-B4BC-2DD6CDBFD81B}"/>
              </a:ext>
            </a:extLst>
          </p:cNvPr>
          <p:cNvSpPr>
            <a:spLocks noChangeArrowheads="1"/>
          </p:cNvSpPr>
          <p:nvPr/>
        </p:nvSpPr>
        <p:spPr bwMode="auto">
          <a:xfrm>
            <a:off x="0" y="4711500"/>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Marc</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مارمرقس الرسول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129263717"/>
      </p:ext>
    </p:extLst>
  </p:cSld>
  <p:clrMapOvr>
    <a:masterClrMapping/>
  </p:clrMapOvr>
  <p:transition/>
</p:sld>
</file>

<file path=ppt/slides/slide1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2840" name="Group 56"/>
          <p:cNvGraphicFramePr>
            <a:graphicFrameLocks noGrp="1"/>
          </p:cNvGraphicFramePr>
          <p:nvPr/>
        </p:nvGraphicFramePr>
        <p:xfrm>
          <a:off x="0" y="544750"/>
          <a:ext cx="9144000" cy="4466559"/>
        </p:xfrm>
        <a:graphic>
          <a:graphicData uri="http://schemas.openxmlformats.org/drawingml/2006/table">
            <a:tbl>
              <a:tblPr/>
              <a:tblGrid>
                <a:gridCol w="4899798">
                  <a:extLst>
                    <a:ext uri="{9D8B030D-6E8A-4147-A177-3AD203B41FA5}">
                      <a16:colId xmlns:a16="http://schemas.microsoft.com/office/drawing/2014/main" val="20000"/>
                    </a:ext>
                  </a:extLst>
                </a:gridCol>
                <a:gridCol w="4244202">
                  <a:extLst>
                    <a:ext uri="{9D8B030D-6E8A-4147-A177-3AD203B41FA5}">
                      <a16:colId xmlns:a16="http://schemas.microsoft.com/office/drawing/2014/main" val="20001"/>
                    </a:ext>
                  </a:extLst>
                </a:gridCol>
              </a:tblGrid>
              <a:tr h="1565513">
                <a:tc>
                  <a:txBody>
                    <a:bodyPr/>
                    <a:lstStyle/>
                    <a:p>
                      <a:pPr algn="ctr"/>
                      <a:r>
                        <a:rPr kumimoji="0" lang="fr-FR" sz="2400" b="0" i="0" u="none" strike="noStrike" cap="none" normalizeH="0" baseline="0" dirty="0">
                          <a:ln>
                            <a:noFill/>
                          </a:ln>
                          <a:solidFill>
                            <a:schemeClr val="tx1"/>
                          </a:solidFill>
                          <a:effectLst/>
                          <a:latin typeface="Arial" charset="0"/>
                          <a:cs typeface="Arial" charset="0"/>
                        </a:rPr>
                        <a:t>Le premier des apôtres </a:t>
                      </a:r>
                    </a:p>
                    <a:p>
                      <a:pPr algn="ctr"/>
                      <a:r>
                        <a:rPr kumimoji="0" lang="fr-FR" sz="2400" b="0" i="0" u="none" strike="noStrike" cap="none" normalizeH="0" baseline="0" dirty="0">
                          <a:ln>
                            <a:noFill/>
                          </a:ln>
                          <a:solidFill>
                            <a:schemeClr val="tx1"/>
                          </a:solidFill>
                          <a:effectLst/>
                          <a:latin typeface="Arial" charset="0"/>
                          <a:cs typeface="Arial" charset="0"/>
                        </a:rPr>
                        <a:t>se nomme Simon Pierre </a:t>
                      </a:r>
                    </a:p>
                    <a:p>
                      <a:pPr algn="ctr"/>
                      <a:r>
                        <a:rPr kumimoji="0" lang="fr-FR" sz="2400" b="0" i="0" u="none" strike="noStrike" cap="none" normalizeH="0" baseline="0" dirty="0">
                          <a:ln>
                            <a:noFill/>
                          </a:ln>
                          <a:solidFill>
                            <a:schemeClr val="tx1"/>
                          </a:solidFill>
                          <a:effectLst/>
                          <a:latin typeface="Arial" charset="0"/>
                          <a:cs typeface="Arial" charset="0"/>
                        </a:rPr>
                        <a:t>et il est celui à qui fut confié </a:t>
                      </a:r>
                    </a:p>
                    <a:p>
                      <a:pPr algn="ctr"/>
                      <a:r>
                        <a:rPr kumimoji="0" lang="fr-FR" sz="2400" b="0" i="0" u="none" strike="noStrike" cap="none" normalizeH="0" baseline="0" dirty="0">
                          <a:ln>
                            <a:noFill/>
                          </a:ln>
                          <a:solidFill>
                            <a:schemeClr val="tx1"/>
                          </a:solidFill>
                          <a:effectLst/>
                          <a:latin typeface="Arial" charset="0"/>
                          <a:cs typeface="Arial" charset="0"/>
                        </a:rPr>
                        <a:t>le royaume des cieux</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الأول في الرسل، يُدعى</a:t>
                      </a:r>
                    </a:p>
                    <a:p>
                      <a:pPr marL="0" marR="0" lvl="0" indent="0" algn="ctr" defTabSz="914400" rtl="1" eaLnBrk="1" fontAlgn="base" latinLnBrk="0" hangingPunct="1">
                        <a:lnSpc>
                          <a:spcPct val="9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سمعان بطرس، هو أيضاً</a:t>
                      </a:r>
                    </a:p>
                    <a:p>
                      <a:pPr marL="0" marR="0" lvl="0" indent="0" algn="ctr" defTabSz="914400" rtl="1" eaLnBrk="1" fontAlgn="base" latinLnBrk="0" hangingPunct="1">
                        <a:lnSpc>
                          <a:spcPct val="9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الذي اُؤتمن، ملكوت</a:t>
                      </a:r>
                    </a:p>
                    <a:p>
                      <a:pPr marL="0" marR="0" lvl="0" indent="0" algn="ctr" defTabSz="914400" rtl="1" eaLnBrk="1" fontAlgn="base" latinLnBrk="0" hangingPunct="1">
                        <a:lnSpc>
                          <a:spcPct val="9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.السموات</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61787">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3600" b="0" i="0" u="none" strike="noStrike" cap="none" normalizeH="0" baseline="0" dirty="0" err="1">
                          <a:ln>
                            <a:noFill/>
                          </a:ln>
                          <a:solidFill>
                            <a:srgbClr val="FFFF00"/>
                          </a:solidFill>
                          <a:effectLst/>
                          <a:latin typeface="Coptic1" pitchFamily="2" charset="0"/>
                          <a:cs typeface="Arial" charset="0"/>
                        </a:rPr>
                        <a:t>Pisorp</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qen</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nia~poctoloc</a:t>
                      </a:r>
                      <a:r>
                        <a:rPr kumimoji="0" lang="fr-FR"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3600" b="0" i="0" u="none" strike="noStrike" cap="none" normalizeH="0" baseline="0" dirty="0" err="1">
                          <a:ln>
                            <a:noFill/>
                          </a:ln>
                          <a:solidFill>
                            <a:srgbClr val="FFFF00"/>
                          </a:solidFill>
                          <a:effectLst/>
                          <a:latin typeface="Coptic1" pitchFamily="2" charset="0"/>
                          <a:cs typeface="Arial" charset="0"/>
                        </a:rPr>
                        <a:t>eumou</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e~rof</a:t>
                      </a:r>
                      <a:r>
                        <a:rPr kumimoji="0" lang="fr-FR" sz="3600" b="0" i="0" u="none" strike="noStrike" cap="none" normalizeH="0" baseline="0" dirty="0">
                          <a:ln>
                            <a:noFill/>
                          </a:ln>
                          <a:solidFill>
                            <a:srgbClr val="FFFF00"/>
                          </a:solidFill>
                          <a:effectLst/>
                          <a:latin typeface="Coptic1" pitchFamily="2" charset="0"/>
                          <a:cs typeface="Arial" charset="0"/>
                        </a:rPr>
                        <a:t> je </a:t>
                      </a:r>
                      <a:r>
                        <a:rPr kumimoji="0" lang="fr-FR" sz="3600" b="0" i="0" u="none" strike="noStrike" cap="none" normalizeH="0" baseline="0" dirty="0" err="1">
                          <a:ln>
                            <a:noFill/>
                          </a:ln>
                          <a:solidFill>
                            <a:srgbClr val="FFFF00"/>
                          </a:solidFill>
                          <a:effectLst/>
                          <a:latin typeface="Coptic1" pitchFamily="2" charset="0"/>
                          <a:cs typeface="Arial" charset="0"/>
                        </a:rPr>
                        <a:t>Cimwn</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Petroc</a:t>
                      </a:r>
                      <a:r>
                        <a:rPr kumimoji="0" lang="fr-FR"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3600" b="0" i="0" u="none" strike="noStrike" cap="none" normalizeH="0" baseline="0" dirty="0" err="1">
                          <a:ln>
                            <a:noFill/>
                          </a:ln>
                          <a:solidFill>
                            <a:srgbClr val="FFFF00"/>
                          </a:solidFill>
                          <a:effectLst/>
                          <a:latin typeface="Coptic1" pitchFamily="2" charset="0"/>
                          <a:cs typeface="Arial" charset="0"/>
                        </a:rPr>
                        <a:t>n~yof</a:t>
                      </a:r>
                      <a:r>
                        <a:rPr kumimoji="0" lang="fr-FR" sz="3600" b="0" i="0" u="none" strike="noStrike" cap="none" normalizeH="0" baseline="0" dirty="0">
                          <a:ln>
                            <a:noFill/>
                          </a:ln>
                          <a:solidFill>
                            <a:srgbClr val="FFFF00"/>
                          </a:solidFill>
                          <a:effectLst/>
                          <a:latin typeface="Coptic1" pitchFamily="2" charset="0"/>
                          <a:cs typeface="Arial" charset="0"/>
                        </a:rPr>
                        <a:t> on </a:t>
                      </a:r>
                      <a:r>
                        <a:rPr kumimoji="0" lang="fr-FR" sz="3600" b="0" i="0" u="none" strike="noStrike" cap="none" normalizeH="0" baseline="0" dirty="0" err="1">
                          <a:ln>
                            <a:noFill/>
                          </a:ln>
                          <a:solidFill>
                            <a:srgbClr val="FFFF00"/>
                          </a:solidFill>
                          <a:effectLst/>
                          <a:latin typeface="Coptic1" pitchFamily="2" charset="0"/>
                          <a:cs typeface="Arial" charset="0"/>
                        </a:rPr>
                        <a:t>pe</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e~tautenhoutf</a:t>
                      </a:r>
                      <a:r>
                        <a:rPr kumimoji="0" lang="fr-FR"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3600" b="0" i="0" u="none" strike="noStrike" cap="none" normalizeH="0" baseline="0" dirty="0" err="1">
                          <a:ln>
                            <a:noFill/>
                          </a:ln>
                          <a:solidFill>
                            <a:srgbClr val="FFFF00"/>
                          </a:solidFill>
                          <a:effectLst/>
                          <a:latin typeface="Coptic1" pitchFamily="2" charset="0"/>
                          <a:cs typeface="Arial" charset="0"/>
                        </a:rPr>
                        <a:t>e~nisost</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n~te</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y~metouro</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n~niv</a:t>
                      </a:r>
                      <a:r>
                        <a:rPr kumimoji="0" lang="fr-FR" sz="3600" b="0" i="0" u="none" strike="noStrike" cap="none" normalizeH="0" baseline="0" dirty="0">
                          <a:ln>
                            <a:noFill/>
                          </a:ln>
                          <a:solidFill>
                            <a:srgbClr val="FFFF00"/>
                          </a:solidFill>
                          <a:effectLst/>
                          <a:latin typeface="Coptic1" pitchFamily="2" charset="0"/>
                          <a:cs typeface="Arial" charset="0"/>
                        </a:rPr>
                        <a:t>/</a:t>
                      </a:r>
                      <a:r>
                        <a:rPr kumimoji="0" lang="fr-FR" sz="3600" b="0" i="0" u="none" strike="noStrike" cap="none" normalizeH="0" baseline="0" dirty="0" err="1">
                          <a:ln>
                            <a:noFill/>
                          </a:ln>
                          <a:solidFill>
                            <a:srgbClr val="FFFF00"/>
                          </a:solidFill>
                          <a:effectLst/>
                          <a:latin typeface="Coptic1" pitchFamily="2" charset="0"/>
                          <a:cs typeface="Arial" charset="0"/>
                        </a:rPr>
                        <a:t>o~ui</a:t>
                      </a:r>
                      <a:r>
                        <a:rPr kumimoji="0" lang="fr-FR" sz="36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22818" name="Group 34"/>
          <p:cNvGraphicFramePr>
            <a:graphicFrameLocks noGrp="1"/>
          </p:cNvGraphicFramePr>
          <p:nvPr/>
        </p:nvGraphicFramePr>
        <p:xfrm>
          <a:off x="1485900" y="44646"/>
          <a:ext cx="6172200" cy="401452"/>
        </p:xfrm>
        <a:graphic>
          <a:graphicData uri="http://schemas.openxmlformats.org/drawingml/2006/table">
            <a:tbl>
              <a:tblPr/>
              <a:tblGrid>
                <a:gridCol w="6172200">
                  <a:extLst>
                    <a:ext uri="{9D8B030D-6E8A-4147-A177-3AD203B41FA5}">
                      <a16:colId xmlns:a16="http://schemas.microsoft.com/office/drawing/2014/main" val="20000"/>
                    </a:ext>
                  </a:extLst>
                </a:gridCol>
              </a:tblGrid>
              <a:tr h="401452">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cap="none" normalizeH="0" baseline="0" dirty="0">
                          <a:ln>
                            <a:noFill/>
                          </a:ln>
                          <a:solidFill>
                            <a:schemeClr val="tx1"/>
                          </a:solidFill>
                          <a:effectLst/>
                          <a:latin typeface="Arial" charset="0"/>
                          <a:cs typeface="Arial" charset="0"/>
                        </a:rPr>
                        <a:t>2</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les </a:t>
                      </a:r>
                      <a:r>
                        <a:rPr kumimoji="0" lang="en-US" sz="1800" b="0" i="0" u="none" strike="noStrike" cap="none" normalizeH="0" baseline="0" dirty="0" err="1">
                          <a:ln>
                            <a:noFill/>
                          </a:ln>
                          <a:solidFill>
                            <a:schemeClr val="tx1"/>
                          </a:solidFill>
                          <a:effectLst/>
                          <a:latin typeface="Arial" charset="0"/>
                          <a:cs typeface="Arial" charset="0"/>
                        </a:rPr>
                        <a:t>apotres</a:t>
                      </a:r>
                      <a:r>
                        <a:rPr kumimoji="0" lang="en-US" sz="1800" b="0" i="0" u="none" strike="noStrike" cap="none" normalizeH="0" baseline="0" dirty="0">
                          <a:ln>
                            <a:noFill/>
                          </a:ln>
                          <a:solidFill>
                            <a:schemeClr val="tx1"/>
                          </a:solidFill>
                          <a:effectLst/>
                          <a:latin typeface="Arial" charset="0"/>
                          <a:cs typeface="Arial" charset="0"/>
                        </a:rPr>
                        <a:t> - </a:t>
                      </a: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للرسل</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8">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4CA476C1-599F-4DCA-B370-73319E370929}"/>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38579477"/>
      </p:ext>
    </p:extLst>
  </p:cSld>
  <p:clrMapOvr>
    <a:masterClrMapping/>
  </p:clrMapOvr>
  <p:transition/>
</p:sld>
</file>

<file path=ppt/slides/slide1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80152" name="Group 24"/>
          <p:cNvGraphicFramePr>
            <a:graphicFrameLocks noGrp="1"/>
          </p:cNvGraphicFramePr>
          <p:nvPr/>
        </p:nvGraphicFramePr>
        <p:xfrm>
          <a:off x="0" y="94090"/>
          <a:ext cx="9144000" cy="4643009"/>
        </p:xfrm>
        <a:graphic>
          <a:graphicData uri="http://schemas.openxmlformats.org/drawingml/2006/table">
            <a:tbl>
              <a:tblPr/>
              <a:tblGrid>
                <a:gridCol w="5568950">
                  <a:extLst>
                    <a:ext uri="{9D8B030D-6E8A-4147-A177-3AD203B41FA5}">
                      <a16:colId xmlns:a16="http://schemas.microsoft.com/office/drawing/2014/main" val="20000"/>
                    </a:ext>
                  </a:extLst>
                </a:gridCol>
                <a:gridCol w="3575050">
                  <a:extLst>
                    <a:ext uri="{9D8B030D-6E8A-4147-A177-3AD203B41FA5}">
                      <a16:colId xmlns:a16="http://schemas.microsoft.com/office/drawing/2014/main" val="20001"/>
                    </a:ext>
                  </a:extLst>
                </a:gridCol>
              </a:tblGrid>
              <a:tr h="1730856">
                <a:tc>
                  <a:txBody>
                    <a:bodyPr/>
                    <a:lstStyle/>
                    <a:p>
                      <a:pPr algn="ctr"/>
                      <a:r>
                        <a:rPr kumimoji="0" lang="fr-FR" sz="2400" b="0" i="0" u="none" strike="noStrike" cap="none" normalizeH="0" baseline="0" dirty="0">
                          <a:ln>
                            <a:noFill/>
                          </a:ln>
                          <a:solidFill>
                            <a:schemeClr val="tx1"/>
                          </a:solidFill>
                          <a:effectLst/>
                          <a:latin typeface="Arial" charset="0"/>
                          <a:cs typeface="Arial" charset="0"/>
                        </a:rPr>
                        <a:t>Un autre se nomme Jean, </a:t>
                      </a:r>
                    </a:p>
                    <a:p>
                      <a:pPr algn="ctr"/>
                      <a:r>
                        <a:rPr kumimoji="0" lang="fr-FR" sz="2400" b="0" i="0" u="none" strike="noStrike" cap="none" normalizeH="0" baseline="0" dirty="0">
                          <a:ln>
                            <a:noFill/>
                          </a:ln>
                          <a:solidFill>
                            <a:schemeClr val="tx1"/>
                          </a:solidFill>
                          <a:effectLst/>
                          <a:latin typeface="Arial" charset="0"/>
                          <a:cs typeface="Arial" charset="0"/>
                        </a:rPr>
                        <a:t>il l’aimait beaucoup, </a:t>
                      </a:r>
                    </a:p>
                    <a:p>
                      <a:pPr algn="ctr"/>
                      <a:r>
                        <a:rPr kumimoji="0" lang="fr-FR" sz="2400" b="0" i="0" u="none" strike="noStrike" cap="none" normalizeH="0" baseline="0" dirty="0">
                          <a:ln>
                            <a:noFill/>
                          </a:ln>
                          <a:solidFill>
                            <a:schemeClr val="tx1"/>
                          </a:solidFill>
                          <a:effectLst/>
                          <a:latin typeface="Arial" charset="0"/>
                          <a:cs typeface="Arial" charset="0"/>
                        </a:rPr>
                        <a:t>il s’est appuyé sur le sein </a:t>
                      </a:r>
                    </a:p>
                    <a:p>
                      <a:pPr algn="ctr"/>
                      <a:r>
                        <a:rPr kumimoji="0" lang="fr-FR" sz="2400" b="0" i="0" u="none" strike="noStrike" cap="none" normalizeH="0" baseline="0" dirty="0">
                          <a:ln>
                            <a:noFill/>
                          </a:ln>
                          <a:solidFill>
                            <a:schemeClr val="tx1"/>
                          </a:solidFill>
                          <a:effectLst/>
                          <a:latin typeface="Arial" charset="0"/>
                          <a:cs typeface="Arial" charset="0"/>
                        </a:rPr>
                        <a:t>de notre Sauveur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وآخر أيضاً يدعي يوحنا،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كان يحبه جداً، </a:t>
                      </a:r>
                      <a:r>
                        <a:rPr kumimoji="0" lang="ar-EG" sz="2400" b="0" i="0" u="none" strike="noStrike" cap="none" normalizeH="0" baseline="0" dirty="0" err="1">
                          <a:ln>
                            <a:noFill/>
                          </a:ln>
                          <a:solidFill>
                            <a:schemeClr val="tx1"/>
                          </a:solidFill>
                          <a:effectLst/>
                          <a:latin typeface="Arial" charset="0"/>
                          <a:cs typeface="Arial" charset="0"/>
                        </a:rPr>
                        <a:t>إتكأ</a:t>
                      </a:r>
                      <a:r>
                        <a:rPr kumimoji="0" lang="ar-EG" sz="2400" b="0" i="0" u="none" strike="noStrike" cap="none" normalizeH="0" baseline="0" dirty="0">
                          <a:ln>
                            <a:noFill/>
                          </a:ln>
                          <a:solidFill>
                            <a:schemeClr val="tx1"/>
                          </a:solidFill>
                          <a:effectLst/>
                          <a:latin typeface="Arial" charset="0"/>
                          <a:cs typeface="Arial" charset="0"/>
                        </a:rPr>
                        <a:t> على،</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.صدر </a:t>
                      </a:r>
                      <a:r>
                        <a:rPr kumimoji="0" lang="ar-EG" sz="2400" b="0" i="0" u="none" strike="noStrike" cap="none" normalizeH="0" baseline="0" dirty="0" err="1">
                          <a:ln>
                            <a:noFill/>
                          </a:ln>
                          <a:solidFill>
                            <a:schemeClr val="tx1"/>
                          </a:solidFill>
                          <a:effectLst/>
                          <a:latin typeface="Arial" charset="0"/>
                          <a:cs typeface="Arial" charset="0"/>
                        </a:rPr>
                        <a:t>مخلصن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12153">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ouai</a:t>
                      </a:r>
                      <a:r>
                        <a:rPr kumimoji="0" lang="en-US" sz="3600" b="0" i="0" u="none" strike="noStrike" cap="none" normalizeH="0" baseline="0" dirty="0">
                          <a:ln>
                            <a:noFill/>
                          </a:ln>
                          <a:solidFill>
                            <a:srgbClr val="FFFF00"/>
                          </a:solidFill>
                          <a:effectLst/>
                          <a:latin typeface="Coptic1" pitchFamily="2" charset="0"/>
                          <a:cs typeface="Arial" charset="0"/>
                        </a:rPr>
                        <a:t> on je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f~mei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e~masw</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afreteb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y~mectenh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4DA24D55-84C4-476D-ADD8-C506BCB50201}"/>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pic>
        <p:nvPicPr>
          <p:cNvPr id="5" name="Image 4">
            <a:extLst>
              <a:ext uri="{FF2B5EF4-FFF2-40B4-BE49-F238E27FC236}">
                <a16:creationId xmlns:a16="http://schemas.microsoft.com/office/drawing/2014/main" id="{A4DDAC9F-29A0-4280-B59A-26AB780764F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13286" y="3120470"/>
            <a:ext cx="1630714" cy="2023030"/>
          </a:xfrm>
          <a:prstGeom prst="rect">
            <a:avLst/>
          </a:prstGeom>
        </p:spPr>
      </p:pic>
    </p:spTree>
    <p:extLst>
      <p:ext uri="{BB962C8B-B14F-4D97-AF65-F5344CB8AC3E}">
        <p14:creationId xmlns:p14="http://schemas.microsoft.com/office/powerpoint/2010/main" val="485566635"/>
      </p:ext>
    </p:extLst>
  </p:cSld>
  <p:clrMapOvr>
    <a:masterClrMapping/>
  </p:clrMapOvr>
  <p:transition/>
</p:sld>
</file>

<file path=ppt/slides/slide1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80152" name="Group 24"/>
          <p:cNvGraphicFramePr>
            <a:graphicFrameLocks noGrp="1"/>
          </p:cNvGraphicFramePr>
          <p:nvPr/>
        </p:nvGraphicFramePr>
        <p:xfrm>
          <a:off x="0" y="94091"/>
          <a:ext cx="9144000" cy="4471424"/>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666891">
                <a:tc>
                  <a:txBody>
                    <a:bodyPr/>
                    <a:lstStyle/>
                    <a:p>
                      <a:pPr algn="ctr"/>
                      <a:r>
                        <a:rPr kumimoji="0" lang="fr-FR" sz="2400" b="0" i="0" u="none" strike="noStrike" cap="none" normalizeH="0" baseline="0" dirty="0">
                          <a:ln>
                            <a:noFill/>
                          </a:ln>
                          <a:solidFill>
                            <a:schemeClr val="tx1"/>
                          </a:solidFill>
                          <a:effectLst/>
                          <a:latin typeface="Arial" charset="0"/>
                          <a:cs typeface="Arial" charset="0"/>
                        </a:rPr>
                        <a:t>Et les autres disciples </a:t>
                      </a:r>
                    </a:p>
                    <a:p>
                      <a:pPr algn="ctr"/>
                      <a:r>
                        <a:rPr kumimoji="0" lang="fr-FR" sz="2400" b="0" i="0" u="none" strike="noStrike" cap="none" normalizeH="0" baseline="0" dirty="0">
                          <a:ln>
                            <a:noFill/>
                          </a:ln>
                          <a:solidFill>
                            <a:schemeClr val="tx1"/>
                          </a:solidFill>
                          <a:effectLst/>
                          <a:latin typeface="Arial" charset="0"/>
                          <a:cs typeface="Arial" charset="0"/>
                        </a:rPr>
                        <a:t>ont des honneurs </a:t>
                      </a:r>
                    </a:p>
                    <a:p>
                      <a:pPr algn="ctr"/>
                      <a:r>
                        <a:rPr kumimoji="0" lang="fr-FR" sz="2400" b="0" i="0" u="none" strike="noStrike" cap="none" normalizeH="0" baseline="0" dirty="0">
                          <a:ln>
                            <a:noFill/>
                          </a:ln>
                          <a:solidFill>
                            <a:schemeClr val="tx1"/>
                          </a:solidFill>
                          <a:effectLst/>
                          <a:latin typeface="Arial" charset="0"/>
                          <a:cs typeface="Arial" charset="0"/>
                        </a:rPr>
                        <a:t>à cause de leur apostolat </a:t>
                      </a:r>
                    </a:p>
                    <a:p>
                      <a:pPr algn="ctr"/>
                      <a:r>
                        <a:rPr kumimoji="0" lang="fr-FR" sz="2400" b="0" i="0" u="none" strike="noStrike" cap="none" normalizeH="0" baseline="0" dirty="0">
                          <a:ln>
                            <a:noFill/>
                          </a:ln>
                          <a:solidFill>
                            <a:schemeClr val="tx1"/>
                          </a:solidFill>
                          <a:effectLst/>
                          <a:latin typeface="Arial" charset="0"/>
                          <a:cs typeface="Arial" charset="0"/>
                        </a:rPr>
                        <a:t>car ils ont suivi notre Sauveur.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وبقية التلاميذ، لهم الكرامة،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من أجل رسوليتهم، لأنهم</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.تبعوا </a:t>
                      </a:r>
                      <a:r>
                        <a:rPr kumimoji="0" lang="ar-EG" sz="2400" b="0" i="0" u="none" strike="noStrike" cap="none" normalizeH="0" baseline="0" dirty="0" err="1">
                          <a:ln>
                            <a:noFill/>
                          </a:ln>
                          <a:solidFill>
                            <a:schemeClr val="tx1"/>
                          </a:solidFill>
                          <a:effectLst/>
                          <a:latin typeface="Arial" charset="0"/>
                          <a:cs typeface="Arial" charset="0"/>
                        </a:rPr>
                        <a:t>مخلصن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04533">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Nem p~cepi n~te nimay/t/c: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ouo~n n~twou n~outaio m~mau:</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eybe toumeta~poctoloc: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je aumosi n~ca pencwt/r.</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4DA24D55-84C4-476D-ADD8-C506BCB50201}"/>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pic>
        <p:nvPicPr>
          <p:cNvPr id="5" name="Image 4">
            <a:extLst>
              <a:ext uri="{FF2B5EF4-FFF2-40B4-BE49-F238E27FC236}">
                <a16:creationId xmlns:a16="http://schemas.microsoft.com/office/drawing/2014/main" id="{A4DDAC9F-29A0-4280-B59A-26AB780764F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13286" y="3120470"/>
            <a:ext cx="1630714" cy="2023030"/>
          </a:xfrm>
          <a:prstGeom prst="rect">
            <a:avLst/>
          </a:prstGeom>
        </p:spPr>
      </p:pic>
    </p:spTree>
    <p:extLst>
      <p:ext uri="{BB962C8B-B14F-4D97-AF65-F5344CB8AC3E}">
        <p14:creationId xmlns:p14="http://schemas.microsoft.com/office/powerpoint/2010/main" val="884072554"/>
      </p:ext>
    </p:extLst>
  </p:cSld>
  <p:clrMapOvr>
    <a:masterClrMapping/>
  </p:clrMapOvr>
  <p:transition/>
</p:sld>
</file>

<file path=ppt/slides/slide1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80597" name="Group 21"/>
          <p:cNvGraphicFramePr>
            <a:graphicFrameLocks noGrp="1"/>
          </p:cNvGraphicFramePr>
          <p:nvPr>
            <p:extLst>
              <p:ext uri="{D42A27DB-BD31-4B8C-83A1-F6EECF244321}">
                <p14:modId xmlns:p14="http://schemas.microsoft.com/office/powerpoint/2010/main" val="296501817"/>
              </p:ext>
            </p:extLst>
          </p:nvPr>
        </p:nvGraphicFramePr>
        <p:xfrm>
          <a:off x="0" y="114301"/>
          <a:ext cx="9144000" cy="4261104"/>
        </p:xfrm>
        <a:graphic>
          <a:graphicData uri="http://schemas.openxmlformats.org/drawingml/2006/table">
            <a:tbl>
              <a:tblPr/>
              <a:tblGrid>
                <a:gridCol w="5993546">
                  <a:extLst>
                    <a:ext uri="{9D8B030D-6E8A-4147-A177-3AD203B41FA5}">
                      <a16:colId xmlns:a16="http://schemas.microsoft.com/office/drawing/2014/main" val="20000"/>
                    </a:ext>
                  </a:extLst>
                </a:gridCol>
                <a:gridCol w="3150454">
                  <a:extLst>
                    <a:ext uri="{9D8B030D-6E8A-4147-A177-3AD203B41FA5}">
                      <a16:colId xmlns:a16="http://schemas.microsoft.com/office/drawing/2014/main" val="20001"/>
                    </a:ext>
                  </a:extLst>
                </a:gridCol>
              </a:tblGrid>
              <a:tr h="1668780">
                <a:tc>
                  <a:txBody>
                    <a:bodyPr/>
                    <a:lstStyle/>
                    <a:p>
                      <a:pPr algn="ctr"/>
                      <a:r>
                        <a:rPr lang="fr-FR" sz="2400" b="0" i="0" u="none" strike="noStrike" kern="1200" baseline="0" dirty="0">
                          <a:solidFill>
                            <a:schemeClr val="tx1"/>
                          </a:solidFill>
                          <a:latin typeface="+mn-lt"/>
                          <a:ea typeface="+mn-ea"/>
                          <a:cs typeface="+mn-cs"/>
                        </a:rPr>
                        <a:t>Implorez le Seigneur pour nous </a:t>
                      </a:r>
                    </a:p>
                    <a:p>
                      <a:pPr algn="ctr"/>
                      <a:r>
                        <a:rPr lang="fr-FR" sz="2400" b="0" i="0" u="none" strike="noStrike" kern="1200" baseline="0" dirty="0">
                          <a:solidFill>
                            <a:schemeClr val="tx1"/>
                          </a:solidFill>
                          <a:latin typeface="+mn-lt"/>
                          <a:ea typeface="+mn-ea"/>
                          <a:cs typeface="+mn-cs"/>
                        </a:rPr>
                        <a:t>ô mes seigneurs et pères les apôtres, </a:t>
                      </a:r>
                    </a:p>
                    <a:p>
                      <a:pPr algn="ctr"/>
                      <a:r>
                        <a:rPr lang="fr-FR" sz="2400" b="0" i="0" u="none" strike="noStrike" kern="1200" baseline="0" dirty="0">
                          <a:solidFill>
                            <a:schemeClr val="tx1"/>
                          </a:solidFill>
                          <a:latin typeface="+mn-lt"/>
                          <a:ea typeface="+mn-ea"/>
                          <a:cs typeface="+mn-cs"/>
                        </a:rPr>
                        <a:t>et tous les autres disciples, </a:t>
                      </a:r>
                    </a:p>
                    <a:p>
                      <a:pPr algn="ctr"/>
                      <a:r>
                        <a:rPr lang="fr-FR" sz="2400" b="0" i="0" u="none" strike="noStrike" kern="1200" baseline="0" dirty="0">
                          <a:solidFill>
                            <a:schemeClr val="tx1"/>
                          </a:solidFill>
                          <a:latin typeface="+mn-lt"/>
                          <a:ea typeface="+mn-ea"/>
                          <a:cs typeface="+mn-cs"/>
                        </a:rPr>
                        <a:t>pour qu’Il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اطلبوا من الرب عنا، يا سادتي الآباء الرسل، وبقية التلاميذ، ليغفر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8201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nimay</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33">
            <a:hlinkClick r:id="rId4" action="ppaction://hlinksldjump" highlightClick="1"/>
            <a:extLst>
              <a:ext uri="{FF2B5EF4-FFF2-40B4-BE49-F238E27FC236}">
                <a16:creationId xmlns:a16="http://schemas.microsoft.com/office/drawing/2014/main" id="{F49AFDEF-BA14-4CAD-9472-29B6499FB86D}"/>
              </a:ext>
            </a:extLst>
          </p:cNvPr>
          <p:cNvSpPr>
            <a:spLocks noChangeArrowheads="1"/>
          </p:cNvSpPr>
          <p:nvPr/>
        </p:nvSpPr>
        <p:spPr bwMode="auto">
          <a:xfrm>
            <a:off x="4117588" y="4661010"/>
            <a:ext cx="1600200" cy="48249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Marc</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مارمرقس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24">
            <a:hlinkClick r:id="rId5" action="ppaction://hlinksldjump" highlightClick="1"/>
            <a:extLst>
              <a:ext uri="{FF2B5EF4-FFF2-40B4-BE49-F238E27FC236}">
                <a16:creationId xmlns:a16="http://schemas.microsoft.com/office/drawing/2014/main" id="{BB819E96-D07B-4A0C-B1C6-28B4C842DF44}"/>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utoShape 24">
            <a:hlinkClick r:id="rId6" action="ppaction://hlinksldjump" highlightClick="1"/>
            <a:extLst>
              <a:ext uri="{FF2B5EF4-FFF2-40B4-BE49-F238E27FC236}">
                <a16:creationId xmlns:a16="http://schemas.microsoft.com/office/drawing/2014/main" id="{2E673302-8E59-4B64-B17B-2AC9D3F18893}"/>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7" name="Image 6">
            <a:extLst>
              <a:ext uri="{FF2B5EF4-FFF2-40B4-BE49-F238E27FC236}">
                <a16:creationId xmlns:a16="http://schemas.microsoft.com/office/drawing/2014/main" id="{B5935F13-A9AA-4C73-BA33-CBB0D0E63A2C}"/>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590159" y="2571750"/>
            <a:ext cx="1553841" cy="1927663"/>
          </a:xfrm>
          <a:prstGeom prst="rect">
            <a:avLst/>
          </a:prstGeom>
        </p:spPr>
      </p:pic>
    </p:spTree>
    <p:extLst>
      <p:ext uri="{BB962C8B-B14F-4D97-AF65-F5344CB8AC3E}">
        <p14:creationId xmlns:p14="http://schemas.microsoft.com/office/powerpoint/2010/main" val="1295969805"/>
      </p:ext>
    </p:extLst>
  </p:cSld>
  <p:clrMapOvr>
    <a:masterClrMapping/>
  </p:clrMapOvr>
  <p:transition/>
</p:sld>
</file>

<file path=ppt/slides/slide1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3812797535"/>
              </p:ext>
            </p:extLst>
          </p:nvPr>
        </p:nvGraphicFramePr>
        <p:xfrm>
          <a:off x="0" y="647700"/>
          <a:ext cx="9144000" cy="4324350"/>
        </p:xfrm>
        <a:graphic>
          <a:graphicData uri="http://schemas.openxmlformats.org/drawingml/2006/table">
            <a:tbl>
              <a:tblPr/>
              <a:tblGrid>
                <a:gridCol w="5365750">
                  <a:extLst>
                    <a:ext uri="{9D8B030D-6E8A-4147-A177-3AD203B41FA5}">
                      <a16:colId xmlns:a16="http://schemas.microsoft.com/office/drawing/2014/main" val="20000"/>
                    </a:ext>
                  </a:extLst>
                </a:gridCol>
                <a:gridCol w="3778250">
                  <a:extLst>
                    <a:ext uri="{9D8B030D-6E8A-4147-A177-3AD203B41FA5}">
                      <a16:colId xmlns:a16="http://schemas.microsoft.com/office/drawing/2014/main" val="20001"/>
                    </a:ext>
                  </a:extLst>
                </a:gridCol>
              </a:tblGrid>
              <a:tr h="1667389">
                <a:tc>
                  <a:txBody>
                    <a:bodyPr/>
                    <a:lstStyle/>
                    <a:p>
                      <a:pPr algn="ctr"/>
                      <a:r>
                        <a:rPr kumimoji="0" lang="fr-FR" sz="2400" b="0" i="0" u="none" strike="noStrike" cap="none" normalizeH="0" baseline="0" dirty="0">
                          <a:ln>
                            <a:noFill/>
                          </a:ln>
                          <a:solidFill>
                            <a:schemeClr val="tx1"/>
                          </a:solidFill>
                          <a:effectLst/>
                          <a:latin typeface="Arial" charset="0"/>
                          <a:cs typeface="Arial" charset="0"/>
                        </a:rPr>
                        <a:t>Trois noms aux cieux, </a:t>
                      </a:r>
                    </a:p>
                    <a:p>
                      <a:pPr algn="ctr"/>
                      <a:r>
                        <a:rPr kumimoji="0" lang="fr-FR" sz="2400" b="0" i="0" u="none" strike="noStrike" cap="none" normalizeH="0" baseline="0" dirty="0">
                          <a:ln>
                            <a:noFill/>
                          </a:ln>
                          <a:solidFill>
                            <a:schemeClr val="tx1"/>
                          </a:solidFill>
                          <a:effectLst/>
                          <a:latin typeface="Arial" charset="0"/>
                          <a:cs typeface="Arial" charset="0"/>
                        </a:rPr>
                        <a:t>tu les as eu </a:t>
                      </a:r>
                    </a:p>
                    <a:p>
                      <a:pPr algn="ctr"/>
                      <a:r>
                        <a:rPr kumimoji="0" lang="fr-FR" sz="2400" b="0" i="0" u="none" strike="noStrike" cap="none" normalizeH="0" baseline="0" dirty="0">
                          <a:ln>
                            <a:noFill/>
                          </a:ln>
                          <a:solidFill>
                            <a:schemeClr val="tx1"/>
                          </a:solidFill>
                          <a:effectLst/>
                          <a:latin typeface="Arial" charset="0"/>
                          <a:cs typeface="Arial" charset="0"/>
                        </a:rPr>
                        <a:t>ô contemplateur de Dieu, </a:t>
                      </a:r>
                    </a:p>
                    <a:p>
                      <a:pPr algn="ctr"/>
                      <a:r>
                        <a:rPr kumimoji="0" lang="fr-FR" sz="2400" b="0" i="0" u="none" strike="noStrike" cap="none" normalizeH="0" baseline="0" dirty="0">
                          <a:ln>
                            <a:noFill/>
                          </a:ln>
                          <a:solidFill>
                            <a:schemeClr val="tx1"/>
                          </a:solidFill>
                          <a:effectLst/>
                          <a:latin typeface="Arial" charset="0"/>
                          <a:cs typeface="Arial" charset="0"/>
                        </a:rPr>
                        <a:t>l’évangéliste, Marc l’apôtre.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700" b="0" i="0" u="none" strike="noStrike" cap="none" normalizeH="0" baseline="0" dirty="0">
                          <a:ln>
                            <a:noFill/>
                          </a:ln>
                          <a:solidFill>
                            <a:schemeClr val="tx1"/>
                          </a:solidFill>
                          <a:effectLst/>
                          <a:latin typeface="Arial" charset="0"/>
                          <a:cs typeface="Arial" charset="0"/>
                        </a:rPr>
                        <a:t>ثلاثة أسماء </a:t>
                      </a:r>
                      <a:r>
                        <a:rPr kumimoji="0" lang="ar-EG" sz="2700" b="0" i="0" u="none" strike="noStrike" cap="none" normalizeH="0" baseline="0" dirty="0" err="1">
                          <a:ln>
                            <a:noFill/>
                          </a:ln>
                          <a:solidFill>
                            <a:schemeClr val="tx1"/>
                          </a:solidFill>
                          <a:effectLst/>
                          <a:latin typeface="Arial" charset="0"/>
                          <a:cs typeface="Arial" charset="0"/>
                        </a:rPr>
                        <a:t>فى</a:t>
                      </a:r>
                      <a:r>
                        <a:rPr kumimoji="0" lang="ar-EG" sz="2700" b="0" i="0" u="none" strike="noStrike" cap="none" normalizeH="0" baseline="0" dirty="0">
                          <a:ln>
                            <a:noFill/>
                          </a:ln>
                          <a:solidFill>
                            <a:schemeClr val="tx1"/>
                          </a:solidFill>
                          <a:effectLst/>
                          <a:latin typeface="Arial" charset="0"/>
                          <a:cs typeface="Arial" charset="0"/>
                        </a:rPr>
                        <a:t> السموات،</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700" b="0" i="0" u="none" strike="noStrike" cap="none" normalizeH="0" baseline="0" dirty="0">
                          <a:ln>
                            <a:noFill/>
                          </a:ln>
                          <a:solidFill>
                            <a:schemeClr val="tx1"/>
                          </a:solidFill>
                          <a:effectLst/>
                          <a:latin typeface="Arial" charset="0"/>
                          <a:cs typeface="Arial" charset="0"/>
                        </a:rPr>
                        <a:t>أنت توشحت بها، يا ناظر</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700" b="0" i="0" u="none" strike="noStrike" cap="none" normalizeH="0" baseline="0" dirty="0">
                          <a:ln>
                            <a:noFill/>
                          </a:ln>
                          <a:solidFill>
                            <a:schemeClr val="tx1"/>
                          </a:solidFill>
                          <a:effectLst/>
                          <a:latin typeface="Arial" charset="0"/>
                          <a:cs typeface="Arial" charset="0"/>
                        </a:rPr>
                        <a:t>الإله الإنجيلي، مرقس</a:t>
                      </a:r>
                      <a:r>
                        <a:rPr kumimoji="0" lang="fr-FR" sz="2700" b="0" i="0" u="none" strike="noStrike" cap="none" normalizeH="0" baseline="0" dirty="0">
                          <a:ln>
                            <a:noFill/>
                          </a:ln>
                          <a:solidFill>
                            <a:schemeClr val="tx1"/>
                          </a:solidFill>
                          <a:effectLst/>
                          <a:latin typeface="Arial" charset="0"/>
                          <a:cs typeface="Arial" charset="0"/>
                        </a:rPr>
                        <a:t> </a:t>
                      </a:r>
                      <a:r>
                        <a:rPr kumimoji="0" lang="ar-EG" sz="2700" b="0" i="0" u="none" strike="noStrike" cap="none" normalizeH="0" baseline="0" dirty="0">
                          <a:ln>
                            <a:noFill/>
                          </a:ln>
                          <a:solidFill>
                            <a:schemeClr val="tx1"/>
                          </a:solidFill>
                          <a:effectLst/>
                          <a:latin typeface="Arial" charset="0"/>
                          <a:cs typeface="Arial" charset="0"/>
                        </a:rPr>
                        <a:t>الرسول.</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56961">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Somt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akervorin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emmwou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piyewrimoc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n~euaggelict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abba </a:t>
                      </a:r>
                      <a:r>
                        <a:rPr kumimoji="0" lang="en-US" sz="3600" b="0" i="0" u="none" strike="noStrike" cap="none" normalizeH="0" baseline="0" dirty="0" err="1">
                          <a:ln>
                            <a:noFill/>
                          </a:ln>
                          <a:solidFill>
                            <a:srgbClr val="FFFF00"/>
                          </a:solidFill>
                          <a:effectLst/>
                          <a:latin typeface="Coptic1" pitchFamily="2" charset="0"/>
                          <a:cs typeface="Arial" charset="0"/>
                        </a:rPr>
                        <a:t>Markoc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pip~octoloc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47387" name="Group 27"/>
          <p:cNvGraphicFramePr>
            <a:graphicFrameLocks noGrp="1"/>
          </p:cNvGraphicFramePr>
          <p:nvPr/>
        </p:nvGraphicFramePr>
        <p:xfrm>
          <a:off x="800100" y="0"/>
          <a:ext cx="7543800" cy="647700"/>
        </p:xfrm>
        <a:graphic>
          <a:graphicData uri="http://schemas.openxmlformats.org/drawingml/2006/table">
            <a:tbl>
              <a:tblPr/>
              <a:tblGrid>
                <a:gridCol w="75438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2</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saint Marc</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ar-EG" sz="2000" b="0" i="0" u="none" strike="noStrike" cap="none" normalizeH="0" baseline="0" dirty="0" err="1">
                          <a:ln>
                            <a:noFill/>
                          </a:ln>
                          <a:solidFill>
                            <a:schemeClr val="tx1"/>
                          </a:solidFill>
                          <a:effectLst/>
                          <a:latin typeface="Arial" charset="0"/>
                          <a:cs typeface="Arial" charset="0"/>
                        </a:rPr>
                        <a:t>ذكصولوجية</a:t>
                      </a:r>
                      <a:r>
                        <a:rPr kumimoji="0" lang="ar-EG" sz="2000" b="0" i="0" u="none" strike="noStrike" cap="none" normalizeH="0" baseline="0" dirty="0">
                          <a:ln>
                            <a:noFill/>
                          </a:ln>
                          <a:solidFill>
                            <a:schemeClr val="tx1"/>
                          </a:solidFill>
                          <a:effectLst/>
                          <a:latin typeface="Arial" charset="0"/>
                          <a:cs typeface="Arial" charset="0"/>
                        </a:rPr>
                        <a:t> مارمرقس</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A287E062-9AE8-4AE9-BEC8-74CBFB34BB29}"/>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7" name="Picture 14" descr="St Mark the Apostle">
            <a:extLst>
              <a:ext uri="{FF2B5EF4-FFF2-40B4-BE49-F238E27FC236}">
                <a16:creationId xmlns:a16="http://schemas.microsoft.com/office/drawing/2014/main" id="{FC5C4AAD-7ABE-4F83-ACCC-BBAE6B38138F}"/>
              </a:ext>
            </a:extLst>
          </p:cNvPr>
          <p:cNvPicPr>
            <a:picLocks noChangeAspect="1" noChangeArrowheads="1"/>
          </p:cNvPicPr>
          <p:nvPr/>
        </p:nvPicPr>
        <p:blipFill>
          <a:blip r:embed="rId5" cstate="print"/>
          <a:stretch>
            <a:fillRect/>
          </a:stretch>
        </p:blipFill>
        <p:spPr bwMode="auto">
          <a:xfrm>
            <a:off x="7770816" y="3087997"/>
            <a:ext cx="1373184" cy="2055503"/>
          </a:xfrm>
          <a:prstGeom prst="rect">
            <a:avLst/>
          </a:prstGeom>
          <a:noFill/>
          <a:ln w="9525">
            <a:noFill/>
            <a:miter lim="800000"/>
            <a:headEnd/>
            <a:tailEnd/>
          </a:ln>
        </p:spPr>
      </p:pic>
    </p:spTree>
    <p:extLst>
      <p:ext uri="{BB962C8B-B14F-4D97-AF65-F5344CB8AC3E}">
        <p14:creationId xmlns:p14="http://schemas.microsoft.com/office/powerpoint/2010/main" val="4012722726"/>
      </p:ext>
    </p:extLst>
  </p:cSld>
  <p:clrMapOvr>
    <a:masterClrMapping/>
  </p:clrMapOvr>
  <p:transition/>
</p:sld>
</file>

<file path=ppt/slides/slide1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1322431100"/>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Tu reçus trois couronnes, </a:t>
                      </a:r>
                    </a:p>
                    <a:p>
                      <a:pPr algn="ctr"/>
                      <a:r>
                        <a:rPr kumimoji="0" lang="fr-FR" sz="2400" b="0" i="0" u="none" strike="noStrike" cap="none" normalizeH="0" baseline="0" dirty="0">
                          <a:ln>
                            <a:noFill/>
                          </a:ln>
                          <a:solidFill>
                            <a:schemeClr val="tx1"/>
                          </a:solidFill>
                          <a:effectLst/>
                          <a:latin typeface="Arial" charset="0"/>
                          <a:cs typeface="Arial" charset="0"/>
                        </a:rPr>
                        <a:t>les trois noms parfaits, </a:t>
                      </a:r>
                    </a:p>
                    <a:p>
                      <a:pPr algn="ctr"/>
                      <a:r>
                        <a:rPr kumimoji="0" lang="fr-FR" sz="2400" b="0" i="0" u="none" strike="noStrike" cap="none" normalizeH="0" baseline="0" dirty="0">
                          <a:ln>
                            <a:noFill/>
                          </a:ln>
                          <a:solidFill>
                            <a:schemeClr val="tx1"/>
                          </a:solidFill>
                          <a:effectLst/>
                          <a:latin typeface="Arial" charset="0"/>
                          <a:cs typeface="Arial" charset="0"/>
                        </a:rPr>
                        <a:t>soit le Père, le Fils, </a:t>
                      </a:r>
                    </a:p>
                    <a:p>
                      <a:pPr algn="ctr"/>
                      <a:r>
                        <a:rPr kumimoji="0" lang="fr-FR" sz="2400" b="0" i="0" u="none" strike="noStrike" cap="none" normalizeH="0" baseline="0" dirty="0">
                          <a:ln>
                            <a:noFill/>
                          </a:ln>
                          <a:solidFill>
                            <a:schemeClr val="tx1"/>
                          </a:solidFill>
                          <a:effectLst/>
                          <a:latin typeface="Arial" charset="0"/>
                          <a:cs typeface="Arial" charset="0"/>
                        </a:rPr>
                        <a:t>et le Saint-Esprit.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توشحت بثلاثة أكاليل،</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هي </a:t>
                      </a:r>
                      <a:r>
                        <a:rPr kumimoji="0" lang="ar-EG" sz="2800" b="0" i="0" u="none" strike="noStrike" cap="none" normalizeH="0" baseline="0" dirty="0" err="1">
                          <a:ln>
                            <a:noFill/>
                          </a:ln>
                          <a:solidFill>
                            <a:schemeClr val="tx1"/>
                          </a:solidFill>
                          <a:effectLst/>
                          <a:latin typeface="Arial" charset="0"/>
                          <a:cs typeface="Arial" charset="0"/>
                        </a:rPr>
                        <a:t>الثلاثه</a:t>
                      </a:r>
                      <a:r>
                        <a:rPr kumimoji="0" lang="ar-EG" sz="2800" b="0" i="0" u="none" strike="noStrike" cap="none" normalizeH="0" baseline="0" dirty="0">
                          <a:ln>
                            <a:noFill/>
                          </a:ln>
                          <a:solidFill>
                            <a:schemeClr val="tx1"/>
                          </a:solidFill>
                          <a:effectLst/>
                          <a:latin typeface="Arial" charset="0"/>
                          <a:cs typeface="Arial" charset="0"/>
                        </a:rPr>
                        <a:t> أسماء الكاملة،</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أي الآب </a:t>
                      </a:r>
                      <a:r>
                        <a:rPr kumimoji="0" lang="ar-EG" sz="2800" b="0" i="0" u="none" strike="noStrike" cap="none" normalizeH="0" baseline="0" dirty="0" err="1">
                          <a:ln>
                            <a:noFill/>
                          </a:ln>
                          <a:solidFill>
                            <a:schemeClr val="tx1"/>
                          </a:solidFill>
                          <a:effectLst/>
                          <a:latin typeface="Arial" charset="0"/>
                          <a:cs typeface="Arial" charset="0"/>
                        </a:rPr>
                        <a:t>والإبن</a:t>
                      </a:r>
                      <a:r>
                        <a:rPr kumimoji="0" lang="ar-EG" sz="2800" b="0" i="0" u="none" strike="noStrike" cap="none" normalizeH="0" baseline="0" dirty="0">
                          <a:ln>
                            <a:noFill/>
                          </a:ln>
                          <a:solidFill>
                            <a:schemeClr val="tx1"/>
                          </a:solidFill>
                          <a:effectLst/>
                          <a:latin typeface="Arial" charset="0"/>
                          <a:cs typeface="Arial" charset="0"/>
                        </a:rPr>
                        <a:t>، والروح</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القدس.</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Akervorin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m~pisomt</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lom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pisomt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Picture 14" descr="St Mark the Apostle">
            <a:extLst>
              <a:ext uri="{FF2B5EF4-FFF2-40B4-BE49-F238E27FC236}">
                <a16:creationId xmlns:a16="http://schemas.microsoft.com/office/drawing/2014/main" id="{43E5D0FA-B123-4EAE-83D1-457059590CC5}"/>
              </a:ext>
            </a:extLst>
          </p:cNvPr>
          <p:cNvPicPr>
            <a:picLocks noChangeAspect="1" noChangeArrowheads="1"/>
          </p:cNvPicPr>
          <p:nvPr/>
        </p:nvPicPr>
        <p:blipFill>
          <a:blip r:embed="rId4" cstate="print"/>
          <a:stretch>
            <a:fillRect/>
          </a:stretch>
        </p:blipFill>
        <p:spPr bwMode="auto">
          <a:xfrm>
            <a:off x="7770816" y="3087997"/>
            <a:ext cx="1373184" cy="2055503"/>
          </a:xfrm>
          <a:prstGeom prst="rect">
            <a:avLst/>
          </a:prstGeom>
          <a:noFill/>
          <a:ln w="9525">
            <a:noFill/>
            <a:miter lim="800000"/>
            <a:headEnd/>
            <a:tailEnd/>
          </a:ln>
        </p:spPr>
      </p:pic>
    </p:spTree>
    <p:extLst>
      <p:ext uri="{BB962C8B-B14F-4D97-AF65-F5344CB8AC3E}">
        <p14:creationId xmlns:p14="http://schemas.microsoft.com/office/powerpoint/2010/main" val="4017437106"/>
      </p:ext>
    </p:extLst>
  </p:cSld>
  <p:clrMapOvr>
    <a:masterClrMapping/>
  </p:clrMapOvr>
  <p:transition/>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5432" name="Group 40"/>
          <p:cNvGraphicFramePr>
            <a:graphicFrameLocks noGrp="1"/>
          </p:cNvGraphicFramePr>
          <p:nvPr>
            <p:ph/>
            <p:extLst>
              <p:ext uri="{D42A27DB-BD31-4B8C-83A1-F6EECF244321}">
                <p14:modId xmlns:p14="http://schemas.microsoft.com/office/powerpoint/2010/main" val="1863884365"/>
              </p:ext>
            </p:extLst>
          </p:nvPr>
        </p:nvGraphicFramePr>
        <p:xfrm>
          <a:off x="0" y="2286"/>
          <a:ext cx="9144000" cy="4969764"/>
        </p:xfrm>
        <a:graphic>
          <a:graphicData uri="http://schemas.openxmlformats.org/drawingml/2006/table">
            <a:tbl>
              <a:tblPr/>
              <a:tblGrid>
                <a:gridCol w="5365750">
                  <a:extLst>
                    <a:ext uri="{9D8B030D-6E8A-4147-A177-3AD203B41FA5}">
                      <a16:colId xmlns:a16="http://schemas.microsoft.com/office/drawing/2014/main" val="20000"/>
                    </a:ext>
                  </a:extLst>
                </a:gridCol>
                <a:gridCol w="3778250">
                  <a:extLst>
                    <a:ext uri="{9D8B030D-6E8A-4147-A177-3AD203B41FA5}">
                      <a16:colId xmlns:a16="http://schemas.microsoft.com/office/drawing/2014/main" val="20001"/>
                    </a:ext>
                  </a:extLst>
                </a:gridCol>
              </a:tblGrid>
              <a:tr h="47983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Visite Seigneur les malades de Ton peuple; guéris-les à cause de Ton Saint Nom. A nos pères et à nos frères qui se sont endormis, accorde Seigneur le repos de leurs âmes.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Ô Toi qui es sans péché, Seigneur aie pitié de nous. O Toi qui es sans péché, Seigneur aide nous et reçois nos supplications car à Toi sont dues la gloire, la magnificence et la sanctification trinitaire.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Pitié Seigneur, Pitié Seigneur, Seigneur bénis-nous, Amen !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افتقد مرضى شعبك، اشفهم من أجل اسمك القدوس. آباؤنا وإخوتنا الذين رقدوا، يا رب </a:t>
                      </a:r>
                      <a:r>
                        <a:rPr kumimoji="0" lang="ar-SA" sz="2800" b="0" i="0" u="none" strike="noStrike" cap="none" normalizeH="0" baseline="0" dirty="0" err="1">
                          <a:ln>
                            <a:noFill/>
                          </a:ln>
                          <a:solidFill>
                            <a:schemeClr val="tx1"/>
                          </a:solidFill>
                          <a:effectLst/>
                          <a:latin typeface="Arial" charset="0"/>
                          <a:cs typeface="Arial" charset="0"/>
                        </a:rPr>
                        <a:t>نيح</a:t>
                      </a:r>
                      <a:r>
                        <a:rPr kumimoji="0" lang="ar-SA" sz="2800" b="0" i="0" u="none" strike="noStrike" cap="none" normalizeH="0" baseline="0" dirty="0">
                          <a:ln>
                            <a:noFill/>
                          </a:ln>
                          <a:solidFill>
                            <a:schemeClr val="tx1"/>
                          </a:solidFill>
                          <a:effectLst/>
                          <a:latin typeface="Arial" charset="0"/>
                          <a:cs typeface="Arial" charset="0"/>
                        </a:rPr>
                        <a:t> نفوسهم.</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1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يا من هو بلا خطية، يا رب ارحمنا. يا من بلا خطية، يا رب أعنا، واقبل طلباتنا إليك. لأن لك المجد والعزة والتقديس المثلث. يا رب ارحم. يا رب ارحم يا رب بارك. أمين.</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4572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2734322455"/>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Tu es apôtre, </a:t>
                      </a:r>
                    </a:p>
                    <a:p>
                      <a:pPr algn="ctr"/>
                      <a:r>
                        <a:rPr kumimoji="0" lang="fr-FR" sz="2400" b="0" i="0" u="none" strike="noStrike" cap="none" normalizeH="0" baseline="0" dirty="0">
                          <a:ln>
                            <a:noFill/>
                          </a:ln>
                          <a:solidFill>
                            <a:schemeClr val="tx1"/>
                          </a:solidFill>
                          <a:effectLst/>
                          <a:latin typeface="Arial" charset="0"/>
                          <a:cs typeface="Arial" charset="0"/>
                        </a:rPr>
                        <a:t>tu es martyr, </a:t>
                      </a:r>
                    </a:p>
                    <a:p>
                      <a:pPr algn="ctr"/>
                      <a:r>
                        <a:rPr kumimoji="0" lang="fr-FR" sz="2400" b="0" i="0" u="none" strike="noStrike" cap="none" normalizeH="0" baseline="0" dirty="0">
                          <a:ln>
                            <a:noFill/>
                          </a:ln>
                          <a:solidFill>
                            <a:schemeClr val="tx1"/>
                          </a:solidFill>
                          <a:effectLst/>
                          <a:latin typeface="Arial" charset="0"/>
                          <a:cs typeface="Arial" charset="0"/>
                        </a:rPr>
                        <a:t>tu le second choisi, </a:t>
                      </a:r>
                    </a:p>
                    <a:p>
                      <a:pPr algn="ctr"/>
                      <a:r>
                        <a:rPr kumimoji="0" lang="fr-FR" sz="2400" b="0" i="0" u="none" strike="noStrike" cap="none" normalizeH="0" baseline="0" dirty="0">
                          <a:ln>
                            <a:noFill/>
                          </a:ln>
                          <a:solidFill>
                            <a:schemeClr val="tx1"/>
                          </a:solidFill>
                          <a:effectLst/>
                          <a:latin typeface="Arial" charset="0"/>
                          <a:cs typeface="Arial" charset="0"/>
                        </a:rPr>
                        <a:t>dans les évangiles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أنت رسول، أنت شهيد،</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وأنت المختار الثاني، في</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الإنجليين</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on </a:t>
                      </a:r>
                      <a:r>
                        <a:rPr kumimoji="0" lang="en-US" sz="3600" b="0" i="0" u="none" strike="noStrike" cap="none" normalizeH="0" baseline="0" dirty="0" err="1">
                          <a:ln>
                            <a:noFill/>
                          </a:ln>
                          <a:solidFill>
                            <a:srgbClr val="FFFF00"/>
                          </a:solidFill>
                          <a:effectLst/>
                          <a:latin typeface="Coptic1" pitchFamily="2" charset="0"/>
                          <a:cs typeface="Arial" charset="0"/>
                        </a:rPr>
                        <a:t>oumarturoc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on pe </a:t>
                      </a:r>
                      <a:r>
                        <a:rPr kumimoji="0" lang="en-US" sz="3600" b="0" i="0" u="none" strike="noStrike" cap="none" normalizeH="0" baseline="0" dirty="0" err="1">
                          <a:ln>
                            <a:noFill/>
                          </a:ln>
                          <a:solidFill>
                            <a:srgbClr val="FFFF00"/>
                          </a:solidFill>
                          <a:effectLst/>
                          <a:latin typeface="Coptic1" pitchFamily="2" charset="0"/>
                          <a:cs typeface="Arial" charset="0"/>
                        </a:rPr>
                        <a:t>pimah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n~e~ua~ggelict</a:t>
                      </a:r>
                      <a:r>
                        <a:rPr kumimoji="0" lang="en-US" sz="3600" b="0" i="0" u="none" strike="noStrike" cap="none" normalizeH="0" baseline="0" dirty="0">
                          <a:ln>
                            <a:noFill/>
                          </a:ln>
                          <a:solidFill>
                            <a:srgbClr val="FFFF00"/>
                          </a:solidFill>
                          <a:effectLst/>
                          <a:latin typeface="Coptic1" pitchFamily="2" charset="0"/>
                          <a:cs typeface="Arial" charset="0"/>
                        </a:rPr>
                        <a:t>/c.</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Picture 14" descr="St Mark the Apostle">
            <a:extLst>
              <a:ext uri="{FF2B5EF4-FFF2-40B4-BE49-F238E27FC236}">
                <a16:creationId xmlns:a16="http://schemas.microsoft.com/office/drawing/2014/main" id="{5938959E-EB0F-410B-A918-EC2A75FDAA45}"/>
              </a:ext>
            </a:extLst>
          </p:cNvPr>
          <p:cNvPicPr>
            <a:picLocks noChangeAspect="1" noChangeArrowheads="1"/>
          </p:cNvPicPr>
          <p:nvPr/>
        </p:nvPicPr>
        <p:blipFill>
          <a:blip r:embed="rId4" cstate="print"/>
          <a:stretch>
            <a:fillRect/>
          </a:stretch>
        </p:blipFill>
        <p:spPr bwMode="auto">
          <a:xfrm>
            <a:off x="7770816" y="3087997"/>
            <a:ext cx="1373184" cy="2055503"/>
          </a:xfrm>
          <a:prstGeom prst="rect">
            <a:avLst/>
          </a:prstGeom>
          <a:noFill/>
          <a:ln w="9525">
            <a:noFill/>
            <a:miter lim="800000"/>
            <a:headEnd/>
            <a:tailEnd/>
          </a:ln>
        </p:spPr>
      </p:pic>
    </p:spTree>
    <p:extLst>
      <p:ext uri="{BB962C8B-B14F-4D97-AF65-F5344CB8AC3E}">
        <p14:creationId xmlns:p14="http://schemas.microsoft.com/office/powerpoint/2010/main" val="4067603794"/>
      </p:ext>
    </p:extLst>
  </p:cSld>
  <p:clrMapOvr>
    <a:masterClrMapping/>
  </p:clrMapOvr>
  <p:transition/>
</p:sld>
</file>

<file path=ppt/slides/slide1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765957917"/>
              </p:ext>
            </p:extLst>
          </p:nvPr>
        </p:nvGraphicFramePr>
        <p:xfrm>
          <a:off x="0" y="247650"/>
          <a:ext cx="9144000" cy="4406900"/>
        </p:xfrm>
        <a:graphic>
          <a:graphicData uri="http://schemas.openxmlformats.org/drawingml/2006/table">
            <a:tbl>
              <a:tblPr/>
              <a:tblGrid>
                <a:gridCol w="5505450">
                  <a:extLst>
                    <a:ext uri="{9D8B030D-6E8A-4147-A177-3AD203B41FA5}">
                      <a16:colId xmlns:a16="http://schemas.microsoft.com/office/drawing/2014/main" val="20000"/>
                    </a:ext>
                  </a:extLst>
                </a:gridCol>
                <a:gridCol w="36385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Et tes compagnons les autres apôtres, tu es leur fierté, </a:t>
                      </a:r>
                    </a:p>
                    <a:p>
                      <a:pPr algn="ctr"/>
                      <a:r>
                        <a:rPr kumimoji="0" lang="fr-FR" sz="2400" b="0" i="0" u="none" strike="noStrike" cap="none" normalizeH="0" baseline="0" dirty="0">
                          <a:ln>
                            <a:noFill/>
                          </a:ln>
                          <a:solidFill>
                            <a:schemeClr val="tx1"/>
                          </a:solidFill>
                          <a:effectLst/>
                          <a:latin typeface="Arial" charset="0"/>
                          <a:cs typeface="Arial" charset="0"/>
                        </a:rPr>
                        <a:t>et tes paroles ont atteint </a:t>
                      </a:r>
                    </a:p>
                    <a:p>
                      <a:pPr algn="ctr"/>
                      <a:r>
                        <a:rPr kumimoji="0" lang="fr-FR" sz="2400" b="0" i="0" u="none" strike="noStrike" cap="none" normalizeH="0" baseline="0" dirty="0">
                          <a:ln>
                            <a:noFill/>
                          </a:ln>
                          <a:solidFill>
                            <a:schemeClr val="tx1"/>
                          </a:solidFill>
                          <a:effectLst/>
                          <a:latin typeface="Arial" charset="0"/>
                          <a:cs typeface="Arial" charset="0"/>
                        </a:rPr>
                        <a:t>tous les pays du monde.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وأصدقاؤك الرسل،</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الأخرون يفخرون بك،</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وأقوالك بلغت، إلى أقطار</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المسكونة.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Nek </a:t>
                      </a:r>
                      <a:r>
                        <a:rPr kumimoji="0" lang="en-US" sz="3600" b="0" i="0" u="none" strike="noStrike" cap="none" normalizeH="0" baseline="0" dirty="0" err="1">
                          <a:ln>
                            <a:noFill/>
                          </a:ln>
                          <a:solidFill>
                            <a:srgbClr val="FFFF00"/>
                          </a:solidFill>
                          <a:effectLst/>
                          <a:latin typeface="Coptic1" pitchFamily="2" charset="0"/>
                          <a:cs typeface="Arial" charset="0"/>
                        </a:rPr>
                        <a:t>kes~v</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nekcaji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auvoh</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jc</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oikomen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Picture 14" descr="St Mark the Apostle">
            <a:extLst>
              <a:ext uri="{FF2B5EF4-FFF2-40B4-BE49-F238E27FC236}">
                <a16:creationId xmlns:a16="http://schemas.microsoft.com/office/drawing/2014/main" id="{0E3C7224-DA6D-49E0-8F55-84B39D15A878}"/>
              </a:ext>
            </a:extLst>
          </p:cNvPr>
          <p:cNvPicPr>
            <a:picLocks noChangeAspect="1" noChangeArrowheads="1"/>
          </p:cNvPicPr>
          <p:nvPr/>
        </p:nvPicPr>
        <p:blipFill>
          <a:blip r:embed="rId4" cstate="print"/>
          <a:stretch>
            <a:fillRect/>
          </a:stretch>
        </p:blipFill>
        <p:spPr bwMode="auto">
          <a:xfrm>
            <a:off x="7858634" y="3219450"/>
            <a:ext cx="1285366" cy="1924050"/>
          </a:xfrm>
          <a:prstGeom prst="rect">
            <a:avLst/>
          </a:prstGeom>
          <a:noFill/>
          <a:ln w="9525">
            <a:noFill/>
            <a:miter lim="800000"/>
            <a:headEnd/>
            <a:tailEnd/>
          </a:ln>
        </p:spPr>
      </p:pic>
    </p:spTree>
    <p:extLst>
      <p:ext uri="{BB962C8B-B14F-4D97-AF65-F5344CB8AC3E}">
        <p14:creationId xmlns:p14="http://schemas.microsoft.com/office/powerpoint/2010/main" val="4288102203"/>
      </p:ext>
    </p:extLst>
  </p:cSld>
  <p:clrMapOvr>
    <a:masterClrMapping/>
  </p:clrMapOvr>
  <p:transition/>
</p:sld>
</file>

<file path=ppt/slides/slide1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794865528"/>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Et tu es la fierté de ceux </a:t>
                      </a:r>
                    </a:p>
                    <a:p>
                      <a:pPr algn="ctr"/>
                      <a:r>
                        <a:rPr kumimoji="0" lang="fr-FR" sz="2400" b="0" i="0" u="none" strike="noStrike" cap="none" normalizeH="0" baseline="0" dirty="0">
                          <a:ln>
                            <a:noFill/>
                          </a:ln>
                          <a:solidFill>
                            <a:schemeClr val="tx1"/>
                          </a:solidFill>
                          <a:effectLst/>
                          <a:latin typeface="Arial" charset="0"/>
                          <a:cs typeface="Arial" charset="0"/>
                        </a:rPr>
                        <a:t>que tu as plantés sur la terre, </a:t>
                      </a:r>
                    </a:p>
                    <a:p>
                      <a:pPr algn="ctr"/>
                      <a:r>
                        <a:rPr kumimoji="0" lang="fr-FR" sz="2400" b="0" i="0" u="none" strike="noStrike" cap="none" normalizeH="0" baseline="0" dirty="0">
                          <a:ln>
                            <a:noFill/>
                          </a:ln>
                          <a:solidFill>
                            <a:schemeClr val="tx1"/>
                          </a:solidFill>
                          <a:effectLst/>
                          <a:latin typeface="Arial" charset="0"/>
                          <a:cs typeface="Arial" charset="0"/>
                        </a:rPr>
                        <a:t>dans toute la contrée d’Egypte, </a:t>
                      </a:r>
                    </a:p>
                    <a:p>
                      <a:pPr algn="ctr"/>
                      <a:r>
                        <a:rPr kumimoji="0" lang="fr-FR" sz="2400" b="0" i="0" u="none" strike="noStrike" cap="none" normalizeH="0" baseline="0" dirty="0">
                          <a:ln>
                            <a:noFill/>
                          </a:ln>
                          <a:solidFill>
                            <a:schemeClr val="tx1"/>
                          </a:solidFill>
                          <a:effectLst/>
                          <a:latin typeface="Arial" charset="0"/>
                          <a:cs typeface="Arial" charset="0"/>
                        </a:rPr>
                        <a:t>ils portent du fruit.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ويفخرون بك، الذين</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غرستهم على الأرض، في</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كل إقليم مصر، مُثمرين.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e~takto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jou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wra</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rc</a:t>
                      </a:r>
                      <a:r>
                        <a:rPr kumimoji="0" lang="en-US" sz="3600" b="0" i="0" u="none" strike="noStrike" cap="none" normalizeH="0" baseline="0" dirty="0">
                          <a:ln>
                            <a:noFill/>
                          </a:ln>
                          <a:solidFill>
                            <a:srgbClr val="FFFF00"/>
                          </a:solidFill>
                          <a:effectLst/>
                          <a:latin typeface="Coptic1" pitchFamily="2" charset="0"/>
                          <a:cs typeface="Arial" charset="0"/>
                        </a:rPr>
                        <a:t> n~,/mi:</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auviri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karpoc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Picture 14" descr="St Mark the Apostle">
            <a:extLst>
              <a:ext uri="{FF2B5EF4-FFF2-40B4-BE49-F238E27FC236}">
                <a16:creationId xmlns:a16="http://schemas.microsoft.com/office/drawing/2014/main" id="{5BB22A72-FFAF-478E-BEAC-7B96C2C6021A}"/>
              </a:ext>
            </a:extLst>
          </p:cNvPr>
          <p:cNvPicPr>
            <a:picLocks noChangeAspect="1" noChangeArrowheads="1"/>
          </p:cNvPicPr>
          <p:nvPr/>
        </p:nvPicPr>
        <p:blipFill>
          <a:blip r:embed="rId4" cstate="print"/>
          <a:stretch>
            <a:fillRect/>
          </a:stretch>
        </p:blipFill>
        <p:spPr bwMode="auto">
          <a:xfrm>
            <a:off x="7848600" y="3204431"/>
            <a:ext cx="1295400" cy="1939069"/>
          </a:xfrm>
          <a:prstGeom prst="rect">
            <a:avLst/>
          </a:prstGeom>
          <a:noFill/>
          <a:ln w="9525">
            <a:noFill/>
            <a:miter lim="800000"/>
            <a:headEnd/>
            <a:tailEnd/>
          </a:ln>
        </p:spPr>
      </p:pic>
    </p:spTree>
    <p:extLst>
      <p:ext uri="{BB962C8B-B14F-4D97-AF65-F5344CB8AC3E}">
        <p14:creationId xmlns:p14="http://schemas.microsoft.com/office/powerpoint/2010/main" val="1256165335"/>
      </p:ext>
    </p:extLst>
  </p:cSld>
  <p:clrMapOvr>
    <a:masterClrMapping/>
  </p:clrMapOvr>
  <p:transition/>
</p:sld>
</file>

<file path=ppt/slides/slide1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2159543098"/>
              </p:ext>
            </p:extLst>
          </p:nvPr>
        </p:nvGraphicFramePr>
        <p:xfrm>
          <a:off x="0" y="247650"/>
          <a:ext cx="9144000" cy="4406900"/>
        </p:xfrm>
        <a:graphic>
          <a:graphicData uri="http://schemas.openxmlformats.org/drawingml/2006/table">
            <a:tbl>
              <a:tblPr/>
              <a:tblGrid>
                <a:gridCol w="5421549">
                  <a:extLst>
                    <a:ext uri="{9D8B030D-6E8A-4147-A177-3AD203B41FA5}">
                      <a16:colId xmlns:a16="http://schemas.microsoft.com/office/drawing/2014/main" val="20000"/>
                    </a:ext>
                  </a:extLst>
                </a:gridCol>
                <a:gridCol w="3722451">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Implore le Seigneur pour nous </a:t>
                      </a:r>
                    </a:p>
                    <a:p>
                      <a:pPr algn="ctr"/>
                      <a:r>
                        <a:rPr kumimoji="0" lang="fr-FR" sz="2400" b="0" i="0" u="none" strike="noStrike" cap="none" normalizeH="0" baseline="0" dirty="0">
                          <a:ln>
                            <a:noFill/>
                          </a:ln>
                          <a:solidFill>
                            <a:schemeClr val="tx1"/>
                          </a:solidFill>
                          <a:effectLst/>
                          <a:latin typeface="Arial" charset="0"/>
                          <a:cs typeface="Arial" charset="0"/>
                        </a:rPr>
                        <a:t>Ô contemplateur de Dieu Marc l’apôtre, l’évangéliste</a:t>
                      </a:r>
                    </a:p>
                    <a:p>
                      <a:pPr algn="ctr"/>
                      <a:r>
                        <a:rPr kumimoji="0" lang="fr-FR"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أُطلب من الرب عنا، يا</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ناظر الإله الإنجيلي، مرقس</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الرسول، ليغفر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piyewrimoc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n~e~ua~ggelict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abba </a:t>
                      </a:r>
                      <a:r>
                        <a:rPr kumimoji="0" lang="en-US" sz="3600" b="0" i="0" u="none" strike="noStrike" cap="none" normalizeH="0" baseline="0" dirty="0" err="1">
                          <a:ln>
                            <a:noFill/>
                          </a:ln>
                          <a:solidFill>
                            <a:srgbClr val="FFFF00"/>
                          </a:solidFill>
                          <a:effectLst/>
                          <a:latin typeface="Coptic1" pitchFamily="2" charset="0"/>
                          <a:cs typeface="Arial" charset="0"/>
                        </a:rPr>
                        <a:t>Markoc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24">
            <a:hlinkClick r:id="rId4" action="ppaction://hlinksldjump" highlightClick="1"/>
            <a:extLst>
              <a:ext uri="{FF2B5EF4-FFF2-40B4-BE49-F238E27FC236}">
                <a16:creationId xmlns:a16="http://schemas.microsoft.com/office/drawing/2014/main" id="{3B0CDE0C-BC42-4097-AB40-22690E84B497}"/>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AutoShape 24">
            <a:hlinkClick r:id="rId5" action="ppaction://hlinksldjump" highlightClick="1"/>
            <a:extLst>
              <a:ext uri="{FF2B5EF4-FFF2-40B4-BE49-F238E27FC236}">
                <a16:creationId xmlns:a16="http://schemas.microsoft.com/office/drawing/2014/main" id="{EFAB6EB0-F330-4C2B-B058-9BF491A18B21}"/>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7" name="Picture 14" descr="St Mark the Apostle">
            <a:extLst>
              <a:ext uri="{FF2B5EF4-FFF2-40B4-BE49-F238E27FC236}">
                <a16:creationId xmlns:a16="http://schemas.microsoft.com/office/drawing/2014/main" id="{BDB58BD1-1558-42C8-9372-77AB4A6D1148}"/>
              </a:ext>
            </a:extLst>
          </p:cNvPr>
          <p:cNvPicPr>
            <a:picLocks noChangeAspect="1" noChangeArrowheads="1"/>
          </p:cNvPicPr>
          <p:nvPr/>
        </p:nvPicPr>
        <p:blipFill>
          <a:blip r:embed="rId6" cstate="print"/>
          <a:stretch>
            <a:fillRect/>
          </a:stretch>
        </p:blipFill>
        <p:spPr bwMode="auto">
          <a:xfrm>
            <a:off x="7817478" y="2520950"/>
            <a:ext cx="1326521" cy="1985653"/>
          </a:xfrm>
          <a:prstGeom prst="rect">
            <a:avLst/>
          </a:prstGeom>
          <a:noFill/>
          <a:ln w="9525">
            <a:noFill/>
            <a:miter lim="800000"/>
            <a:headEnd/>
            <a:tailEnd/>
          </a:ln>
        </p:spPr>
      </p:pic>
    </p:spTree>
    <p:extLst>
      <p:ext uri="{BB962C8B-B14F-4D97-AF65-F5344CB8AC3E}">
        <p14:creationId xmlns:p14="http://schemas.microsoft.com/office/powerpoint/2010/main" val="3871683007"/>
      </p:ext>
    </p:extLst>
  </p:cSld>
  <p:clrMapOvr>
    <a:masterClrMapping/>
  </p:clrMapOvr>
  <p:transition/>
</p:sld>
</file>

<file path=ppt/slides/slide1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1337064714"/>
              </p:ext>
            </p:extLst>
          </p:nvPr>
        </p:nvGraphicFramePr>
        <p:xfrm>
          <a:off x="0" y="673100"/>
          <a:ext cx="9144000" cy="4123944"/>
        </p:xfrm>
        <a:graphic>
          <a:graphicData uri="http://schemas.openxmlformats.org/drawingml/2006/table">
            <a:tbl>
              <a:tblPr/>
              <a:tblGrid>
                <a:gridCol w="4927600">
                  <a:extLst>
                    <a:ext uri="{9D8B030D-6E8A-4147-A177-3AD203B41FA5}">
                      <a16:colId xmlns:a16="http://schemas.microsoft.com/office/drawing/2014/main" val="20000"/>
                    </a:ext>
                  </a:extLst>
                </a:gridCol>
                <a:gridCol w="4216400">
                  <a:extLst>
                    <a:ext uri="{9D8B030D-6E8A-4147-A177-3AD203B41FA5}">
                      <a16:colId xmlns:a16="http://schemas.microsoft.com/office/drawing/2014/main" val="20001"/>
                    </a:ext>
                  </a:extLst>
                </a:gridCol>
              </a:tblGrid>
              <a:tr h="1446340">
                <a:tc>
                  <a:txBody>
                    <a:bodyPr/>
                    <a:lstStyle/>
                    <a:p>
                      <a:pPr algn="ctr"/>
                      <a:r>
                        <a:rPr kumimoji="0" lang="fr-FR" sz="2400" b="0" i="0" u="none" strike="noStrike" cap="none" normalizeH="0" baseline="0" dirty="0">
                          <a:ln>
                            <a:noFill/>
                          </a:ln>
                          <a:solidFill>
                            <a:schemeClr val="tx1"/>
                          </a:solidFill>
                          <a:effectLst/>
                          <a:latin typeface="Arial" charset="0"/>
                          <a:cs typeface="Arial" charset="0"/>
                        </a:rPr>
                        <a:t>Les chœurs des martyrs </a:t>
                      </a:r>
                    </a:p>
                    <a:p>
                      <a:pPr algn="ctr"/>
                      <a:r>
                        <a:rPr kumimoji="0" lang="fr-FR" sz="2400" b="0" i="0" u="none" strike="noStrike" cap="none" normalizeH="0" baseline="0" dirty="0">
                          <a:ln>
                            <a:noFill/>
                          </a:ln>
                          <a:solidFill>
                            <a:schemeClr val="tx1"/>
                          </a:solidFill>
                          <a:effectLst/>
                          <a:latin typeface="Arial" charset="0"/>
                          <a:cs typeface="Arial" charset="0"/>
                        </a:rPr>
                        <a:t>et des pieux et des justes</a:t>
                      </a:r>
                    </a:p>
                    <a:p>
                      <a:pPr algn="ctr"/>
                      <a:r>
                        <a:rPr kumimoji="0" lang="fr-FR" sz="2400" b="0" i="0" u="none" strike="noStrike" cap="none" normalizeH="0" baseline="0" dirty="0">
                          <a:ln>
                            <a:noFill/>
                          </a:ln>
                          <a:solidFill>
                            <a:schemeClr val="tx1"/>
                          </a:solidFill>
                          <a:effectLst/>
                          <a:latin typeface="Arial" charset="0"/>
                          <a:cs typeface="Arial" charset="0"/>
                        </a:rPr>
                        <a:t>t’honorent, </a:t>
                      </a:r>
                    </a:p>
                    <a:p>
                      <a:pPr algn="ctr"/>
                      <a:r>
                        <a:rPr kumimoji="0" lang="fr-FR" sz="2400" b="0" i="0" u="none" strike="noStrike" cap="none" normalizeH="0" baseline="0" dirty="0">
                          <a:ln>
                            <a:noFill/>
                          </a:ln>
                          <a:solidFill>
                            <a:schemeClr val="tx1"/>
                          </a:solidFill>
                          <a:effectLst/>
                          <a:latin typeface="Arial" charset="0"/>
                          <a:cs typeface="Arial" charset="0"/>
                        </a:rPr>
                        <a:t>toi le roi Georges.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صفوف الشهداء والأبرار</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والصديقين </a:t>
                      </a:r>
                      <a:r>
                        <a:rPr kumimoji="0" lang="ar-EG" sz="2800" b="0" i="0" u="none" strike="noStrike" cap="none" normalizeH="0" baseline="0" dirty="0" err="1">
                          <a:ln>
                            <a:noFill/>
                          </a:ln>
                          <a:solidFill>
                            <a:schemeClr val="tx1"/>
                          </a:solidFill>
                          <a:effectLst/>
                          <a:latin typeface="Arial" charset="0"/>
                          <a:cs typeface="Arial" charset="0"/>
                        </a:rPr>
                        <a:t>يطوبونك</a:t>
                      </a:r>
                      <a:r>
                        <a:rPr kumimoji="0" lang="ar-EG" sz="2800" b="0" i="0" u="none" strike="noStrike" cap="none" normalizeH="0" baseline="0" dirty="0">
                          <a:ln>
                            <a:noFill/>
                          </a:ln>
                          <a:solidFill>
                            <a:schemeClr val="tx1"/>
                          </a:solidFill>
                          <a:effectLst/>
                          <a:latin typeface="Arial" charset="0"/>
                          <a:cs typeface="Arial" charset="0"/>
                        </a:rPr>
                        <a:t> أيها</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الملك </a:t>
                      </a:r>
                      <a:r>
                        <a:rPr kumimoji="0" lang="ar-EG" sz="2800" b="0" i="0" u="none" strike="noStrike" cap="none" normalizeH="0" baseline="0" dirty="0" err="1">
                          <a:ln>
                            <a:noFill/>
                          </a:ln>
                          <a:solidFill>
                            <a:schemeClr val="tx1"/>
                          </a:solidFill>
                          <a:effectLst/>
                          <a:latin typeface="Arial" charset="0"/>
                          <a:cs typeface="Arial" charset="0"/>
                        </a:rPr>
                        <a:t>جيؤرجيوس</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08337">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nidikeoc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eue~rmakarizin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Gew~rgioc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47387" name="Group 27"/>
          <p:cNvGraphicFramePr>
            <a:graphicFrameLocks noGrp="1"/>
          </p:cNvGraphicFramePr>
          <p:nvPr>
            <p:extLst>
              <p:ext uri="{D42A27DB-BD31-4B8C-83A1-F6EECF244321}">
                <p14:modId xmlns:p14="http://schemas.microsoft.com/office/powerpoint/2010/main" val="2080312627"/>
              </p:ext>
            </p:extLst>
          </p:nvPr>
        </p:nvGraphicFramePr>
        <p:xfrm>
          <a:off x="800100" y="101600"/>
          <a:ext cx="7543800" cy="342900"/>
        </p:xfrm>
        <a:graphic>
          <a:graphicData uri="http://schemas.openxmlformats.org/drawingml/2006/table">
            <a:tbl>
              <a:tblPr/>
              <a:tblGrid>
                <a:gridCol w="7543800">
                  <a:extLst>
                    <a:ext uri="{9D8B030D-6E8A-4147-A177-3AD203B41FA5}">
                      <a16:colId xmlns:a16="http://schemas.microsoft.com/office/drawing/2014/main" val="20000"/>
                    </a:ext>
                  </a:extLst>
                </a:gridCol>
              </a:tblGrid>
              <a:tr h="32567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a:ln>
                            <a:noFill/>
                          </a:ln>
                          <a:effectLst/>
                        </a:rPr>
                        <a:t>2</a:t>
                      </a:r>
                      <a:r>
                        <a:rPr kumimoji="0" lang="en-US" sz="1800" u="none" strike="noStrike" cap="none" normalizeH="0" baseline="30000" dirty="0">
                          <a:ln>
                            <a:noFill/>
                          </a:ln>
                          <a:effectLst/>
                        </a:rPr>
                        <a:t>ème</a:t>
                      </a:r>
                      <a:r>
                        <a:rPr kumimoji="0" lang="en-US" sz="1800" u="none" strike="noStrike" cap="none" normalizeH="0" baseline="0" dirty="0">
                          <a:ln>
                            <a:noFill/>
                          </a:ln>
                          <a:effectLst/>
                        </a:rPr>
                        <a:t> </a:t>
                      </a: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Georges - </a:t>
                      </a: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الشهيد </a:t>
                      </a:r>
                      <a:r>
                        <a:rPr kumimoji="0" lang="ar-EG" sz="1800" u="none" strike="noStrike" cap="none" normalizeH="0" baseline="0" dirty="0" err="1">
                          <a:ln>
                            <a:noFill/>
                          </a:ln>
                          <a:effectLst/>
                        </a:rPr>
                        <a:t>مارجرجس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A287E062-9AE8-4AE9-BEC8-74CBFB34BB29}"/>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7" name="Image 6" descr="Une image contenant texte, livre&#10;&#10;Description générée automatiquement">
            <a:extLst>
              <a:ext uri="{FF2B5EF4-FFF2-40B4-BE49-F238E27FC236}">
                <a16:creationId xmlns:a16="http://schemas.microsoft.com/office/drawing/2014/main" id="{7D36508A-9F76-4238-BB8E-E097F38BF9C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38914" y="2885872"/>
            <a:ext cx="1505085" cy="2257628"/>
          </a:xfrm>
          <a:prstGeom prst="rect">
            <a:avLst/>
          </a:prstGeom>
        </p:spPr>
      </p:pic>
    </p:spTree>
    <p:extLst>
      <p:ext uri="{BB962C8B-B14F-4D97-AF65-F5344CB8AC3E}">
        <p14:creationId xmlns:p14="http://schemas.microsoft.com/office/powerpoint/2010/main" val="2501024525"/>
      </p:ext>
    </p:extLst>
  </p:cSld>
  <p:clrMapOvr>
    <a:masterClrMapping/>
  </p:clrMapOvr>
  <p:transition/>
</p:sld>
</file>

<file path=ppt/slides/slide1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1411262982"/>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Car tu es grand parmi eux, </a:t>
                      </a:r>
                    </a:p>
                    <a:p>
                      <a:pPr algn="ctr"/>
                      <a:r>
                        <a:rPr kumimoji="0" lang="fr-FR" sz="2400" b="0" i="0" u="none" strike="noStrike" cap="none" normalizeH="0" baseline="0" dirty="0">
                          <a:ln>
                            <a:noFill/>
                          </a:ln>
                          <a:solidFill>
                            <a:schemeClr val="tx1"/>
                          </a:solidFill>
                          <a:effectLst/>
                          <a:latin typeface="Arial" charset="0"/>
                          <a:cs typeface="Arial" charset="0"/>
                        </a:rPr>
                        <a:t>par ta confession </a:t>
                      </a:r>
                    </a:p>
                    <a:p>
                      <a:pPr algn="ctr"/>
                      <a:r>
                        <a:rPr kumimoji="0" lang="fr-FR" sz="2400" b="0" i="0" u="none" strike="noStrike" cap="none" normalizeH="0" baseline="0" dirty="0">
                          <a:ln>
                            <a:noFill/>
                          </a:ln>
                          <a:solidFill>
                            <a:schemeClr val="tx1"/>
                          </a:solidFill>
                          <a:effectLst/>
                          <a:latin typeface="Arial" charset="0"/>
                          <a:cs typeface="Arial" charset="0"/>
                        </a:rPr>
                        <a:t>après sept années </a:t>
                      </a:r>
                    </a:p>
                    <a:p>
                      <a:pPr algn="ctr"/>
                      <a:r>
                        <a:rPr kumimoji="0" lang="fr-FR" sz="2400" b="0" i="0" u="none" strike="noStrike" cap="none" normalizeH="0" baseline="0" dirty="0">
                          <a:ln>
                            <a:noFill/>
                          </a:ln>
                          <a:solidFill>
                            <a:schemeClr val="tx1"/>
                          </a:solidFill>
                          <a:effectLst/>
                          <a:latin typeface="Arial" charset="0"/>
                          <a:cs typeface="Arial" charset="0"/>
                        </a:rPr>
                        <a:t>du nom du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لأنك أنت العظيم فيهم</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من أجل اعترافك بعد سبع</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سنوات من الزمن لم يكن</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يذكر اسم المسيح.</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tekomologia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menenca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sasf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n~rompi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m~peh~li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erv~meui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,#c#.</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texte, livre&#10;&#10;Description générée automatiquement">
            <a:extLst>
              <a:ext uri="{FF2B5EF4-FFF2-40B4-BE49-F238E27FC236}">
                <a16:creationId xmlns:a16="http://schemas.microsoft.com/office/drawing/2014/main" id="{43F7C8E1-FAE3-4BD3-8BCC-E288F31E992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38914" y="2885872"/>
            <a:ext cx="1505085" cy="2257628"/>
          </a:xfrm>
          <a:prstGeom prst="rect">
            <a:avLst/>
          </a:prstGeom>
        </p:spPr>
      </p:pic>
    </p:spTree>
    <p:extLst>
      <p:ext uri="{BB962C8B-B14F-4D97-AF65-F5344CB8AC3E}">
        <p14:creationId xmlns:p14="http://schemas.microsoft.com/office/powerpoint/2010/main" val="4255411774"/>
      </p:ext>
    </p:extLst>
  </p:cSld>
  <p:clrMapOvr>
    <a:masterClrMapping/>
  </p:clrMapOvr>
  <p:transition/>
</p:sld>
</file>

<file path=ppt/slides/slide1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513071197"/>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Tu as confessé du Christ, </a:t>
                      </a:r>
                    </a:p>
                    <a:p>
                      <a:pPr algn="ctr"/>
                      <a:r>
                        <a:rPr kumimoji="0" lang="fr-FR" sz="2400" b="0" i="0" u="none" strike="noStrike" cap="none" normalizeH="0" baseline="0" dirty="0">
                          <a:ln>
                            <a:noFill/>
                          </a:ln>
                          <a:solidFill>
                            <a:schemeClr val="tx1"/>
                          </a:solidFill>
                          <a:effectLst/>
                          <a:latin typeface="Arial" charset="0"/>
                          <a:cs typeface="Arial" charset="0"/>
                        </a:rPr>
                        <a:t>sans peur, </a:t>
                      </a:r>
                    </a:p>
                    <a:p>
                      <a:pPr algn="ctr"/>
                      <a:r>
                        <a:rPr kumimoji="0" lang="fr-FR" sz="2400" b="0" i="0" u="none" strike="noStrike" cap="none" normalizeH="0" baseline="0" dirty="0">
                          <a:ln>
                            <a:noFill/>
                          </a:ln>
                          <a:solidFill>
                            <a:schemeClr val="tx1"/>
                          </a:solidFill>
                          <a:effectLst/>
                          <a:latin typeface="Arial" charset="0"/>
                          <a:cs typeface="Arial" charset="0"/>
                        </a:rPr>
                        <a:t>et soixante dix gouvernants, </a:t>
                      </a:r>
                    </a:p>
                    <a:p>
                      <a:pPr algn="ctr"/>
                      <a:r>
                        <a:rPr kumimoji="0" lang="fr-FR" sz="2400" b="0" i="0" u="none" strike="noStrike" cap="none" normalizeH="0" baseline="0" dirty="0">
                          <a:ln>
                            <a:noFill/>
                          </a:ln>
                          <a:solidFill>
                            <a:schemeClr val="tx1"/>
                          </a:solidFill>
                          <a:effectLst/>
                          <a:latin typeface="Arial" charset="0"/>
                          <a:cs typeface="Arial" charset="0"/>
                        </a:rPr>
                        <a:t>avec leurs idoles souillées.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أعترفت</a:t>
                      </a:r>
                      <a:r>
                        <a:rPr kumimoji="0" lang="ar-EG" sz="2800" b="0" i="0" u="none" strike="noStrike" cap="none" normalizeH="0" baseline="0" dirty="0">
                          <a:ln>
                            <a:noFill/>
                          </a:ln>
                          <a:solidFill>
                            <a:schemeClr val="tx1"/>
                          </a:solidFill>
                          <a:effectLst/>
                          <a:latin typeface="Arial" charset="0"/>
                          <a:cs typeface="Arial" charset="0"/>
                        </a:rPr>
                        <a:t> بالمسيح علنا بغير</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خوف وكان سبعون ملكا مع</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أوثانهم النجسة.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ouparr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n~a~terho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n~ouro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noui~dwlon</a:t>
                      </a:r>
                      <a:r>
                        <a:rPr kumimoji="0" lang="en-US" sz="3600" b="0" i="0" u="none" strike="noStrike" cap="none" normalizeH="0" baseline="0" dirty="0">
                          <a:ln>
                            <a:noFill/>
                          </a:ln>
                          <a:solidFill>
                            <a:srgbClr val="FFFF00"/>
                          </a:solidFill>
                          <a:effectLst/>
                          <a:latin typeface="Coptic1" pitchFamily="2" charset="0"/>
                          <a:cs typeface="Arial" charset="0"/>
                        </a:rPr>
                        <a:t> et[</a:t>
                      </a:r>
                      <a:r>
                        <a:rPr kumimoji="0" lang="en-US" sz="3600" b="0" i="0" u="none" strike="noStrike" cap="none" normalizeH="0" baseline="0" dirty="0" err="1">
                          <a:ln>
                            <a:noFill/>
                          </a:ln>
                          <a:solidFill>
                            <a:srgbClr val="FFFF00"/>
                          </a:solidFill>
                          <a:effectLst/>
                          <a:latin typeface="Coptic1" pitchFamily="2" charset="0"/>
                          <a:cs typeface="Arial" charset="0"/>
                        </a:rPr>
                        <a:t>wqem</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texte, livre&#10;&#10;Description générée automatiquement">
            <a:extLst>
              <a:ext uri="{FF2B5EF4-FFF2-40B4-BE49-F238E27FC236}">
                <a16:creationId xmlns:a16="http://schemas.microsoft.com/office/drawing/2014/main" id="{BB0A1A8C-43D5-4139-BA8F-CA900E17EC3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38914" y="2885872"/>
            <a:ext cx="1505085" cy="2257628"/>
          </a:xfrm>
          <a:prstGeom prst="rect">
            <a:avLst/>
          </a:prstGeom>
        </p:spPr>
      </p:pic>
    </p:spTree>
    <p:extLst>
      <p:ext uri="{BB962C8B-B14F-4D97-AF65-F5344CB8AC3E}">
        <p14:creationId xmlns:p14="http://schemas.microsoft.com/office/powerpoint/2010/main" val="3519726656"/>
      </p:ext>
    </p:extLst>
  </p:cSld>
  <p:clrMapOvr>
    <a:masterClrMapping/>
  </p:clrMapOvr>
  <p:transition/>
</p:sld>
</file>

<file path=ppt/slides/slide1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15177678"/>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Tu as accepté les souffrances </a:t>
                      </a:r>
                    </a:p>
                    <a:p>
                      <a:pPr algn="ctr"/>
                      <a:r>
                        <a:rPr kumimoji="0" lang="fr-FR" sz="2400" b="0" i="0" u="none" strike="noStrike" cap="none" normalizeH="0" baseline="0" dirty="0">
                          <a:ln>
                            <a:noFill/>
                          </a:ln>
                          <a:solidFill>
                            <a:schemeClr val="tx1"/>
                          </a:solidFill>
                          <a:effectLst/>
                          <a:latin typeface="Arial" charset="0"/>
                          <a:cs typeface="Arial" charset="0"/>
                        </a:rPr>
                        <a:t>de leur part, sept années entières, ils t’ont affligé </a:t>
                      </a:r>
                    </a:p>
                    <a:p>
                      <a:pPr algn="ctr"/>
                      <a:r>
                        <a:rPr kumimoji="0" lang="fr-FR" sz="2400" b="0" i="0" u="none" strike="noStrike" cap="none" normalizeH="0" baseline="0" dirty="0">
                          <a:ln>
                            <a:noFill/>
                          </a:ln>
                          <a:solidFill>
                            <a:schemeClr val="tx1"/>
                          </a:solidFill>
                          <a:effectLst/>
                          <a:latin typeface="Arial" charset="0"/>
                          <a:cs typeface="Arial" charset="0"/>
                        </a:rPr>
                        <a:t>de grandes tortures.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قبلت </a:t>
                      </a:r>
                      <a:r>
                        <a:rPr kumimoji="0" lang="ar-EG" sz="2800" b="0" i="0" u="none" strike="noStrike" cap="none" normalizeH="0" baseline="0" dirty="0" err="1">
                          <a:ln>
                            <a:noFill/>
                          </a:ln>
                          <a:solidFill>
                            <a:schemeClr val="tx1"/>
                          </a:solidFill>
                          <a:effectLst/>
                          <a:latin typeface="Arial" charset="0"/>
                          <a:cs typeface="Arial" charset="0"/>
                        </a:rPr>
                        <a:t>آلامات</a:t>
                      </a:r>
                      <a:r>
                        <a:rPr kumimoji="0" lang="ar-EG" sz="2800" b="0" i="0" u="none" strike="noStrike" cap="none" normalizeH="0" baseline="0" dirty="0">
                          <a:ln>
                            <a:noFill/>
                          </a:ln>
                          <a:solidFill>
                            <a:schemeClr val="tx1"/>
                          </a:solidFill>
                          <a:effectLst/>
                          <a:latin typeface="Arial" charset="0"/>
                          <a:cs typeface="Arial" charset="0"/>
                        </a:rPr>
                        <a:t> منهم .سبع</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سنوات كاملة عذبوك</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بعذابات عظيمه.</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Aksep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m~kauhe~bol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hitotou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n~sasf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n~rompi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etje</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auer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bacanizin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m~bacanoc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texte, livre&#10;&#10;Description générée automatiquement">
            <a:extLst>
              <a:ext uri="{FF2B5EF4-FFF2-40B4-BE49-F238E27FC236}">
                <a16:creationId xmlns:a16="http://schemas.microsoft.com/office/drawing/2014/main" id="{93D3483A-05A6-4B65-8EF4-0D8D0262423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38914" y="2885872"/>
            <a:ext cx="1505085" cy="2257628"/>
          </a:xfrm>
          <a:prstGeom prst="rect">
            <a:avLst/>
          </a:prstGeom>
        </p:spPr>
      </p:pic>
    </p:spTree>
    <p:extLst>
      <p:ext uri="{BB962C8B-B14F-4D97-AF65-F5344CB8AC3E}">
        <p14:creationId xmlns:p14="http://schemas.microsoft.com/office/powerpoint/2010/main" val="4128701390"/>
      </p:ext>
    </p:extLst>
  </p:cSld>
  <p:clrMapOvr>
    <a:masterClrMapping/>
  </p:clrMapOvr>
  <p:transition/>
</p:sld>
</file>

<file path=ppt/slides/slide1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2827213014"/>
              </p:ext>
            </p:extLst>
          </p:nvPr>
        </p:nvGraphicFramePr>
        <p:xfrm>
          <a:off x="0" y="101600"/>
          <a:ext cx="9144000" cy="455295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73826">
                <a:tc>
                  <a:txBody>
                    <a:bodyPr/>
                    <a:lstStyle/>
                    <a:p>
                      <a:pPr algn="ctr"/>
                      <a:r>
                        <a:rPr kumimoji="0" lang="fr-FR" sz="2400" b="0" i="0" u="none" strike="noStrike" cap="none" normalizeH="0" baseline="0" dirty="0">
                          <a:ln>
                            <a:noFill/>
                          </a:ln>
                          <a:solidFill>
                            <a:schemeClr val="tx1"/>
                          </a:solidFill>
                          <a:effectLst/>
                          <a:latin typeface="Arial" charset="0"/>
                          <a:cs typeface="Arial" charset="0"/>
                        </a:rPr>
                        <a:t>Et pour cela le Roi le Christ </a:t>
                      </a:r>
                    </a:p>
                    <a:p>
                      <a:pPr algn="ctr"/>
                      <a:r>
                        <a:rPr kumimoji="0" lang="fr-FR" sz="2400" b="0" i="0" u="none" strike="noStrike" cap="none" normalizeH="0" baseline="0" dirty="0">
                          <a:ln>
                            <a:noFill/>
                          </a:ln>
                          <a:solidFill>
                            <a:schemeClr val="tx1"/>
                          </a:solidFill>
                          <a:effectLst/>
                          <a:latin typeface="Arial" charset="0"/>
                          <a:cs typeface="Arial" charset="0"/>
                        </a:rPr>
                        <a:t>t’honora plus que les martyrs </a:t>
                      </a:r>
                    </a:p>
                    <a:p>
                      <a:pPr algn="ctr"/>
                      <a:r>
                        <a:rPr kumimoji="0" lang="fr-FR" sz="2400" b="0" i="0" u="none" strike="noStrike" cap="none" normalizeH="0" baseline="0" dirty="0">
                          <a:ln>
                            <a:noFill/>
                          </a:ln>
                          <a:solidFill>
                            <a:schemeClr val="tx1"/>
                          </a:solidFill>
                          <a:effectLst/>
                          <a:latin typeface="Arial" charset="0"/>
                          <a:cs typeface="Arial" charset="0"/>
                        </a:rPr>
                        <a:t>et te nomma </a:t>
                      </a:r>
                    </a:p>
                    <a:p>
                      <a:pPr algn="ctr"/>
                      <a:r>
                        <a:rPr kumimoji="0" lang="fr-FR" sz="2400" b="0" i="0" u="none" strike="noStrike" cap="none" normalizeH="0" baseline="0" dirty="0">
                          <a:ln>
                            <a:noFill/>
                          </a:ln>
                          <a:solidFill>
                            <a:schemeClr val="tx1"/>
                          </a:solidFill>
                          <a:effectLst/>
                          <a:latin typeface="Arial" charset="0"/>
                          <a:cs typeface="Arial" charset="0"/>
                        </a:rPr>
                        <a:t>le grand parmi eux.</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وبهذا الملك المسيح كرمك</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جدا أكثر من الشهداء</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ودعاك العظيم فيهم.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7912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piouro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e~masw</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e~hote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01003385"/>
      </p:ext>
    </p:extLst>
  </p:cSld>
  <p:clrMapOvr>
    <a:masterClrMapping/>
  </p:clrMapOvr>
  <p:transition/>
</p:sld>
</file>

<file path=ppt/slides/slide1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2261268342"/>
              </p:ext>
            </p:extLst>
          </p:nvPr>
        </p:nvGraphicFramePr>
        <p:xfrm>
          <a:off x="0" y="165100"/>
          <a:ext cx="9144000" cy="448945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49086">
                <a:tc>
                  <a:txBody>
                    <a:bodyPr/>
                    <a:lstStyle/>
                    <a:p>
                      <a:pPr algn="ctr"/>
                      <a:r>
                        <a:rPr kumimoji="0" lang="fr-FR" sz="2400" b="0" i="0" u="none" strike="noStrike" cap="none" normalizeH="0" baseline="0" dirty="0">
                          <a:ln>
                            <a:noFill/>
                          </a:ln>
                          <a:solidFill>
                            <a:schemeClr val="tx1"/>
                          </a:solidFill>
                          <a:effectLst/>
                          <a:latin typeface="Arial" charset="0"/>
                          <a:cs typeface="Arial" charset="0"/>
                        </a:rPr>
                        <a:t>Il te déposa sept couronnes </a:t>
                      </a:r>
                    </a:p>
                    <a:p>
                      <a:pPr algn="ctr"/>
                      <a:r>
                        <a:rPr kumimoji="0" lang="fr-FR" sz="2400" b="0" i="0" u="none" strike="noStrike" cap="none" normalizeH="0" baseline="0" dirty="0">
                          <a:ln>
                            <a:noFill/>
                          </a:ln>
                          <a:solidFill>
                            <a:schemeClr val="tx1"/>
                          </a:solidFill>
                          <a:effectLst/>
                          <a:latin typeface="Arial" charset="0"/>
                          <a:cs typeface="Arial" charset="0"/>
                        </a:rPr>
                        <a:t>de Sa droite, et Il t’éleva avec Lui </a:t>
                      </a:r>
                    </a:p>
                    <a:p>
                      <a:pPr algn="ctr"/>
                      <a:r>
                        <a:rPr kumimoji="0" lang="fr-FR" sz="2400" b="0" i="0" u="none" strike="noStrike" cap="none" normalizeH="0" baseline="0" dirty="0">
                          <a:ln>
                            <a:noFill/>
                          </a:ln>
                          <a:solidFill>
                            <a:schemeClr val="tx1"/>
                          </a:solidFill>
                          <a:effectLst/>
                          <a:latin typeface="Arial" charset="0"/>
                          <a:cs typeface="Arial" charset="0"/>
                        </a:rPr>
                        <a:t>à Son Royaume </a:t>
                      </a:r>
                    </a:p>
                    <a:p>
                      <a:pPr algn="ctr"/>
                      <a:r>
                        <a:rPr kumimoji="0" lang="fr-FR" sz="2400" b="0" i="0" u="none" strike="noStrike" cap="none" normalizeH="0" baseline="0" dirty="0">
                          <a:ln>
                            <a:noFill/>
                          </a:ln>
                          <a:solidFill>
                            <a:schemeClr val="tx1"/>
                          </a:solidFill>
                          <a:effectLst/>
                          <a:latin typeface="Arial" charset="0"/>
                          <a:cs typeface="Arial" charset="0"/>
                        </a:rPr>
                        <a:t>avec gloire et honneur.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وألبسك سبع أكاليل</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بيمينه ورفعك معه إلى</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ملكوته بمجد وكرامه.</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4036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Afervorin</a:t>
                      </a:r>
                      <a:r>
                        <a:rPr kumimoji="0" lang="en-US" sz="3600" b="0" i="0" u="none" strike="noStrike" cap="none" normalizeH="0" baseline="0" dirty="0">
                          <a:ln>
                            <a:noFill/>
                          </a:ln>
                          <a:solidFill>
                            <a:srgbClr val="FFFF00"/>
                          </a:solidFill>
                          <a:effectLst/>
                          <a:latin typeface="Coptic1" pitchFamily="2" charset="0"/>
                          <a:cs typeface="Arial" charset="0"/>
                        </a:rPr>
                        <a:t> m~~</a:t>
                      </a:r>
                      <a:r>
                        <a:rPr kumimoji="0" lang="en-US" sz="3600" b="0" i="0" u="none" strike="noStrike" cap="none" normalizeH="0" baseline="0" dirty="0" err="1">
                          <a:ln>
                            <a:noFill/>
                          </a:ln>
                          <a:solidFill>
                            <a:srgbClr val="FFFF00"/>
                          </a:solidFill>
                          <a:effectLst/>
                          <a:latin typeface="Coptic1" pitchFamily="2" charset="0"/>
                          <a:cs typeface="Arial" charset="0"/>
                        </a:rPr>
                        <a:t>mok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tefjij</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n~sasf</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lom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afolk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e~tef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metouro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outaio</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texte, livre&#10;&#10;Description générée automatiquement">
            <a:extLst>
              <a:ext uri="{FF2B5EF4-FFF2-40B4-BE49-F238E27FC236}">
                <a16:creationId xmlns:a16="http://schemas.microsoft.com/office/drawing/2014/main" id="{F1714826-4E58-46DE-B3E0-DE280750482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38914" y="2885872"/>
            <a:ext cx="1505085" cy="2257628"/>
          </a:xfrm>
          <a:prstGeom prst="rect">
            <a:avLst/>
          </a:prstGeom>
        </p:spPr>
      </p:pic>
    </p:spTree>
    <p:extLst>
      <p:ext uri="{BB962C8B-B14F-4D97-AF65-F5344CB8AC3E}">
        <p14:creationId xmlns:p14="http://schemas.microsoft.com/office/powerpoint/2010/main" val="3606673831"/>
      </p:ext>
    </p:extLst>
  </p:cSld>
  <p:clrMapOvr>
    <a:masterClrMapping/>
  </p:clrMapOvr>
  <p:transition/>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2753685948"/>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746234070"/>
      </p:ext>
    </p:extLst>
  </p:cSld>
  <p:clrMapOvr>
    <a:masterClrMapping/>
  </p:clrMapOvr>
  <p:transition/>
</p:sld>
</file>

<file path=ppt/slides/slide1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2409062910"/>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Ô martyr, salut à toi </a:t>
                      </a:r>
                    </a:p>
                    <a:p>
                      <a:pPr algn="ctr"/>
                      <a:r>
                        <a:rPr kumimoji="0" lang="fr-FR" sz="2400" b="0" i="0" u="none" strike="noStrike" cap="none" normalizeH="0" baseline="0" dirty="0">
                          <a:ln>
                            <a:noFill/>
                          </a:ln>
                          <a:solidFill>
                            <a:schemeClr val="tx1"/>
                          </a:solidFill>
                          <a:effectLst/>
                          <a:latin typeface="Arial" charset="0"/>
                          <a:cs typeface="Arial" charset="0"/>
                        </a:rPr>
                        <a:t>Salut, courageux héros </a:t>
                      </a:r>
                    </a:p>
                    <a:p>
                      <a:pPr algn="ctr"/>
                      <a:r>
                        <a:rPr kumimoji="0" lang="fr-FR" sz="2400" b="0" i="0" u="none" strike="noStrike" cap="none" normalizeH="0" baseline="0" dirty="0">
                          <a:ln>
                            <a:noFill/>
                          </a:ln>
                          <a:solidFill>
                            <a:schemeClr val="tx1"/>
                          </a:solidFill>
                          <a:effectLst/>
                          <a:latin typeface="Arial" charset="0"/>
                          <a:cs typeface="Arial" charset="0"/>
                        </a:rPr>
                        <a:t>Salut au persévérant </a:t>
                      </a:r>
                    </a:p>
                    <a:p>
                      <a:pPr algn="ctr"/>
                      <a:r>
                        <a:rPr kumimoji="0" lang="fr-FR" sz="2400" b="0" i="0" u="none" strike="noStrike" cap="none" normalizeH="0" baseline="0" dirty="0">
                          <a:ln>
                            <a:noFill/>
                          </a:ln>
                          <a:solidFill>
                            <a:schemeClr val="tx1"/>
                          </a:solidFill>
                          <a:effectLst/>
                          <a:latin typeface="Arial" charset="0"/>
                          <a:cs typeface="Arial" charset="0"/>
                        </a:rPr>
                        <a:t>Ô mon seigneur le roi Georges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لك يا شهيد ربنا</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يسوع السلام للشجاع</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المجاهد سيدي الملك</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جيؤرجيوس</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peno#c</a:t>
                      </a:r>
                      <a:r>
                        <a:rPr kumimoji="0" lang="en-US" sz="3600" b="0" i="0" u="none" strike="noStrike" cap="none" normalizeH="0" baseline="0" dirty="0">
                          <a:ln>
                            <a:noFill/>
                          </a:ln>
                          <a:solidFill>
                            <a:srgbClr val="FFFF00"/>
                          </a:solidFill>
                          <a:effectLst/>
                          <a:latin typeface="Coptic1" pitchFamily="2" charset="0"/>
                          <a:cs typeface="Arial" charset="0"/>
                        </a:rPr>
                        <a:t># I/#</a:t>
                      </a:r>
                      <a:r>
                        <a:rPr kumimoji="0" lang="en-US" sz="3600" b="0" i="0" u="none" strike="noStrike" cap="none" normalizeH="0" baseline="0" dirty="0" err="1">
                          <a:ln>
                            <a:noFill/>
                          </a:ln>
                          <a:solidFill>
                            <a:srgbClr val="FFFF00"/>
                          </a:solidFill>
                          <a:effectLst/>
                          <a:latin typeface="Coptic1" pitchFamily="2" charset="0"/>
                          <a:cs typeface="Arial" charset="0"/>
                        </a:rPr>
                        <a:t>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piswij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n~genneoc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pao#c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Gew~rgioc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texte, livre&#10;&#10;Description générée automatiquement">
            <a:extLst>
              <a:ext uri="{FF2B5EF4-FFF2-40B4-BE49-F238E27FC236}">
                <a16:creationId xmlns:a16="http://schemas.microsoft.com/office/drawing/2014/main" id="{0A4CADDD-D4C2-4FA6-BAB6-4899356CBF1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38914" y="2885872"/>
            <a:ext cx="1505085" cy="2257628"/>
          </a:xfrm>
          <a:prstGeom prst="rect">
            <a:avLst/>
          </a:prstGeom>
        </p:spPr>
      </p:pic>
      <p:pic>
        <p:nvPicPr>
          <p:cNvPr id="5" name="Image 4" descr="Une image contenant texte, livre&#10;&#10;Description générée automatiquement">
            <a:extLst>
              <a:ext uri="{FF2B5EF4-FFF2-40B4-BE49-F238E27FC236}">
                <a16:creationId xmlns:a16="http://schemas.microsoft.com/office/drawing/2014/main" id="{2DF62A31-B61C-4633-86A9-42990EF0739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91314" y="3038272"/>
            <a:ext cx="1505085" cy="2257628"/>
          </a:xfrm>
          <a:prstGeom prst="rect">
            <a:avLst/>
          </a:prstGeom>
        </p:spPr>
      </p:pic>
    </p:spTree>
    <p:extLst>
      <p:ext uri="{BB962C8B-B14F-4D97-AF65-F5344CB8AC3E}">
        <p14:creationId xmlns:p14="http://schemas.microsoft.com/office/powerpoint/2010/main" val="1359741718"/>
      </p:ext>
    </p:extLst>
  </p:cSld>
  <p:clrMapOvr>
    <a:masterClrMapping/>
  </p:clrMapOvr>
  <p:transition/>
</p:sld>
</file>

<file path=ppt/slides/slide1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3368895717"/>
              </p:ext>
            </p:extLst>
          </p:nvPr>
        </p:nvGraphicFramePr>
        <p:xfrm>
          <a:off x="0" y="247650"/>
          <a:ext cx="9144000" cy="4406900"/>
        </p:xfrm>
        <a:graphic>
          <a:graphicData uri="http://schemas.openxmlformats.org/drawingml/2006/table">
            <a:tbl>
              <a:tblPr/>
              <a:tblGrid>
                <a:gridCol w="5512340">
                  <a:extLst>
                    <a:ext uri="{9D8B030D-6E8A-4147-A177-3AD203B41FA5}">
                      <a16:colId xmlns:a16="http://schemas.microsoft.com/office/drawing/2014/main" val="20000"/>
                    </a:ext>
                  </a:extLst>
                </a:gridCol>
                <a:gridCol w="363166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Implore le Seigneur pour nous </a:t>
                      </a:r>
                    </a:p>
                    <a:p>
                      <a:pPr algn="ctr"/>
                      <a:r>
                        <a:rPr kumimoji="0" lang="fr-FR" sz="2400" b="0" i="0" u="none" strike="noStrike" cap="none" normalizeH="0" baseline="0" dirty="0">
                          <a:ln>
                            <a:noFill/>
                          </a:ln>
                          <a:solidFill>
                            <a:schemeClr val="tx1"/>
                          </a:solidFill>
                          <a:effectLst/>
                          <a:latin typeface="Arial" charset="0"/>
                          <a:cs typeface="Arial" charset="0"/>
                        </a:rPr>
                        <a:t>Ô persévérant martyr </a:t>
                      </a:r>
                    </a:p>
                    <a:p>
                      <a:pPr algn="ctr"/>
                      <a:r>
                        <a:rPr kumimoji="0" lang="fr-FR" sz="2400" b="0" i="0" u="none" strike="noStrike" cap="none" normalizeH="0" baseline="0" dirty="0">
                          <a:ln>
                            <a:noFill/>
                          </a:ln>
                          <a:solidFill>
                            <a:schemeClr val="tx1"/>
                          </a:solidFill>
                          <a:effectLst/>
                          <a:latin typeface="Arial" charset="0"/>
                          <a:cs typeface="Arial" charset="0"/>
                        </a:rPr>
                        <a:t>Ô mon Seigneur le roi Georges </a:t>
                      </a:r>
                    </a:p>
                    <a:p>
                      <a:pPr algn="ctr"/>
                      <a:r>
                        <a:rPr kumimoji="0" lang="fr-FR"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أطلب من الرب عنا أيها</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الشهيد المجاهد سيدى</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الملك </a:t>
                      </a:r>
                      <a:r>
                        <a:rPr kumimoji="0" lang="ar-EG" sz="2800" b="0" i="0" u="none" strike="noStrike" cap="none" normalizeH="0" baseline="0" dirty="0" err="1">
                          <a:ln>
                            <a:noFill/>
                          </a:ln>
                          <a:solidFill>
                            <a:schemeClr val="tx1"/>
                          </a:solidFill>
                          <a:effectLst/>
                          <a:latin typeface="Arial" charset="0"/>
                          <a:cs typeface="Arial" charset="0"/>
                        </a:rPr>
                        <a:t>جيؤرجيوس</a:t>
                      </a:r>
                      <a:r>
                        <a:rPr kumimoji="0" lang="ar-EG" sz="2800" b="0" i="0" u="none" strike="noStrike" cap="none" normalizeH="0" baseline="0" dirty="0">
                          <a:ln>
                            <a:noFill/>
                          </a:ln>
                          <a:solidFill>
                            <a:schemeClr val="tx1"/>
                          </a:solidFill>
                          <a:effectLst/>
                          <a:latin typeface="Arial" charset="0"/>
                          <a:cs typeface="Arial" charset="0"/>
                        </a:rPr>
                        <a:t> ليغفر...</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Twbh m~Po#c# e~h~r/i e~jwn:</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w~ pia~ylovoroc m~marturoc: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pao#c# p~ouro Gew~rgioc: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n~tef,a nennobi nan ebol.</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24">
            <a:hlinkClick r:id="rId4" action="ppaction://hlinksldjump" highlightClick="1"/>
            <a:extLst>
              <a:ext uri="{FF2B5EF4-FFF2-40B4-BE49-F238E27FC236}">
                <a16:creationId xmlns:a16="http://schemas.microsoft.com/office/drawing/2014/main" id="{3B0CDE0C-BC42-4097-AB40-22690E84B497}"/>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AutoShape 24">
            <a:hlinkClick r:id="rId5" action="ppaction://hlinksldjump" highlightClick="1"/>
            <a:extLst>
              <a:ext uri="{FF2B5EF4-FFF2-40B4-BE49-F238E27FC236}">
                <a16:creationId xmlns:a16="http://schemas.microsoft.com/office/drawing/2014/main" id="{EFAB6EB0-F330-4C2B-B058-9BF491A18B21}"/>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7" name="Image 6" descr="Une image contenant texte, livre&#10;&#10;Description générée automatiquement">
            <a:extLst>
              <a:ext uri="{FF2B5EF4-FFF2-40B4-BE49-F238E27FC236}">
                <a16:creationId xmlns:a16="http://schemas.microsoft.com/office/drawing/2014/main" id="{7E99DD65-FBB6-420F-9F89-51EA82D726D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638915" y="2276272"/>
            <a:ext cx="1505085" cy="2257628"/>
          </a:xfrm>
          <a:prstGeom prst="rect">
            <a:avLst/>
          </a:prstGeom>
        </p:spPr>
      </p:pic>
    </p:spTree>
    <p:extLst>
      <p:ext uri="{BB962C8B-B14F-4D97-AF65-F5344CB8AC3E}">
        <p14:creationId xmlns:p14="http://schemas.microsoft.com/office/powerpoint/2010/main" val="1168865037"/>
      </p:ext>
    </p:extLst>
  </p:cSld>
  <p:clrMapOvr>
    <a:masterClrMapping/>
  </p:clrMapOvr>
  <p:transition/>
</p:sld>
</file>

<file path=ppt/slides/slide1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2045823495"/>
              </p:ext>
            </p:extLst>
          </p:nvPr>
        </p:nvGraphicFramePr>
        <p:xfrm>
          <a:off x="0" y="674452"/>
          <a:ext cx="9144000" cy="4159811"/>
        </p:xfrm>
        <a:graphic>
          <a:graphicData uri="http://schemas.openxmlformats.org/drawingml/2006/table">
            <a:tbl>
              <a:tblPr/>
              <a:tblGrid>
                <a:gridCol w="5086350">
                  <a:extLst>
                    <a:ext uri="{9D8B030D-6E8A-4147-A177-3AD203B41FA5}">
                      <a16:colId xmlns:a16="http://schemas.microsoft.com/office/drawing/2014/main" val="20000"/>
                    </a:ext>
                  </a:extLst>
                </a:gridCol>
                <a:gridCol w="4057650">
                  <a:extLst>
                    <a:ext uri="{9D8B030D-6E8A-4147-A177-3AD203B41FA5}">
                      <a16:colId xmlns:a16="http://schemas.microsoft.com/office/drawing/2014/main" val="20001"/>
                    </a:ext>
                  </a:extLst>
                </a:gridCol>
              </a:tblGrid>
              <a:tr h="1460485">
                <a:tc>
                  <a:txBody>
                    <a:bodyPr/>
                    <a:lstStyle/>
                    <a:p>
                      <a:pPr algn="ctr"/>
                      <a:r>
                        <a:rPr kumimoji="0" lang="fr-FR" sz="2400" b="0" i="0" u="none" strike="noStrike" cap="none" normalizeH="0" baseline="0" dirty="0">
                          <a:ln>
                            <a:noFill/>
                          </a:ln>
                          <a:solidFill>
                            <a:schemeClr val="tx1"/>
                          </a:solidFill>
                          <a:effectLst/>
                          <a:latin typeface="Arial" charset="0"/>
                          <a:cs typeface="Arial" charset="0"/>
                        </a:rPr>
                        <a:t>Notre Seigneur Jésus-Christ s’attendrit devant les larmes </a:t>
                      </a:r>
                    </a:p>
                    <a:p>
                      <a:pPr algn="ctr"/>
                      <a:r>
                        <a:rPr kumimoji="0" lang="fr-FR" sz="2400" b="0" i="0" u="none" strike="noStrike" cap="none" normalizeH="0" baseline="0" dirty="0">
                          <a:ln>
                            <a:noFill/>
                          </a:ln>
                          <a:solidFill>
                            <a:schemeClr val="tx1"/>
                          </a:solidFill>
                          <a:effectLst/>
                          <a:latin typeface="Arial" charset="0"/>
                          <a:cs typeface="Arial" charset="0"/>
                        </a:rPr>
                        <a:t>de la veuve de </a:t>
                      </a:r>
                      <a:r>
                        <a:rPr kumimoji="0" lang="fr-FR" sz="2400" b="0" i="0" u="none" strike="noStrike" cap="none" normalizeH="0" baseline="0" dirty="0" err="1">
                          <a:ln>
                            <a:noFill/>
                          </a:ln>
                          <a:solidFill>
                            <a:schemeClr val="tx1"/>
                          </a:solidFill>
                          <a:effectLst/>
                          <a:latin typeface="Arial" charset="0"/>
                          <a:cs typeface="Arial" charset="0"/>
                        </a:rPr>
                        <a:t>Naïn</a:t>
                      </a:r>
                      <a:r>
                        <a:rPr kumimoji="0" lang="fr-FR" sz="2400" b="0" i="0" u="none" strike="noStrike" cap="none" normalizeH="0" baseline="0" dirty="0">
                          <a:ln>
                            <a:noFill/>
                          </a:ln>
                          <a:solidFill>
                            <a:schemeClr val="tx1"/>
                          </a:solidFill>
                          <a:effectLst/>
                          <a:latin typeface="Arial" charset="0"/>
                          <a:cs typeface="Arial" charset="0"/>
                        </a:rPr>
                        <a:t> </a:t>
                      </a:r>
                    </a:p>
                    <a:p>
                      <a:pPr algn="ctr"/>
                      <a:r>
                        <a:rPr kumimoji="0" lang="fr-FR" sz="2400" b="0" i="0" u="none" strike="noStrike" cap="none" normalizeH="0" baseline="0" dirty="0">
                          <a:ln>
                            <a:noFill/>
                          </a:ln>
                          <a:solidFill>
                            <a:schemeClr val="tx1"/>
                          </a:solidFill>
                          <a:effectLst/>
                          <a:latin typeface="Arial" charset="0"/>
                          <a:cs typeface="Arial" charset="0"/>
                        </a:rPr>
                        <a:t>et ressuscita son fils.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ربنا يسوع المسيح تحنن</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على دموع الارملة ببلدة</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نايين وأقام لها ابنها.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8191">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Apeno#c</a:t>
                      </a:r>
                      <a:r>
                        <a:rPr kumimoji="0" lang="en-US" sz="3600" b="0" i="0" u="none" strike="noStrike" cap="none" normalizeH="0" baseline="0" dirty="0">
                          <a:ln>
                            <a:noFill/>
                          </a:ln>
                          <a:solidFill>
                            <a:srgbClr val="FFFF00"/>
                          </a:solidFill>
                          <a:effectLst/>
                          <a:latin typeface="Coptic1" pitchFamily="2" charset="0"/>
                          <a:cs typeface="Arial" charset="0"/>
                        </a:rPr>
                        <a:t># I/#</a:t>
                      </a:r>
                      <a:r>
                        <a:rPr kumimoji="0" lang="en-US" sz="3600" b="0" i="0" u="none" strike="noStrike" cap="none" normalizeH="0" baseline="0" dirty="0" err="1">
                          <a:ln>
                            <a:noFill/>
                          </a:ln>
                          <a:solidFill>
                            <a:srgbClr val="FFFF00"/>
                          </a:solidFill>
                          <a:effectLst/>
                          <a:latin typeface="Coptic1" pitchFamily="2" charset="0"/>
                          <a:cs typeface="Arial" charset="0"/>
                        </a:rPr>
                        <a:t>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sanah~y</a:t>
                      </a:r>
                      <a:r>
                        <a:rPr kumimoji="0" lang="en-US" sz="3600" b="0" i="0" u="none" strike="noStrike" cap="none" normalizeH="0" baseline="0" dirty="0">
                          <a:ln>
                            <a:noFill/>
                          </a:ln>
                          <a:solidFill>
                            <a:srgbClr val="FFFF00"/>
                          </a:solidFill>
                          <a:effectLst/>
                          <a:latin typeface="Coptic1" pitchFamily="2" charset="0"/>
                          <a:cs typeface="Arial" charset="0"/>
                        </a:rPr>
                        <a:t>/f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nie~rmwoui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],~/ra et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Nai~n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aftounoc</a:t>
                      </a:r>
                      <a:r>
                        <a:rPr kumimoji="0" lang="en-US" sz="3600" b="0" i="0" u="none" strike="noStrike" cap="none" normalizeH="0" baseline="0" dirty="0">
                          <a:ln>
                            <a:noFill/>
                          </a:ln>
                          <a:solidFill>
                            <a:srgbClr val="FFFF00"/>
                          </a:solidFill>
                          <a:effectLst/>
                          <a:latin typeface="Coptic1" pitchFamily="2" charset="0"/>
                          <a:cs typeface="Arial" charset="0"/>
                        </a:rPr>
                        <a:t> pecs/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47387" name="Group 27"/>
          <p:cNvGraphicFramePr>
            <a:graphicFrameLocks noGrp="1"/>
          </p:cNvGraphicFramePr>
          <p:nvPr>
            <p:extLst>
              <p:ext uri="{D42A27DB-BD31-4B8C-83A1-F6EECF244321}">
                <p14:modId xmlns:p14="http://schemas.microsoft.com/office/powerpoint/2010/main" val="1175853173"/>
              </p:ext>
            </p:extLst>
          </p:nvPr>
        </p:nvGraphicFramePr>
        <p:xfrm>
          <a:off x="800100" y="63500"/>
          <a:ext cx="7543800" cy="387350"/>
        </p:xfrm>
        <a:graphic>
          <a:graphicData uri="http://schemas.openxmlformats.org/drawingml/2006/table">
            <a:tbl>
              <a:tblPr/>
              <a:tblGrid>
                <a:gridCol w="7543800">
                  <a:extLst>
                    <a:ext uri="{9D8B030D-6E8A-4147-A177-3AD203B41FA5}">
                      <a16:colId xmlns:a16="http://schemas.microsoft.com/office/drawing/2014/main" val="20000"/>
                    </a:ext>
                  </a:extLst>
                </a:gridCol>
              </a:tblGrid>
              <a:tr h="3873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2</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Saint Théodore - </a:t>
                      </a: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الشهيد الأمير تادرس </a:t>
                      </a:r>
                      <a:r>
                        <a:rPr kumimoji="0" lang="ar-EG" sz="1800" b="0" i="0" u="none" strike="noStrike" cap="none" normalizeH="0" baseline="0" dirty="0" err="1">
                          <a:ln>
                            <a:noFill/>
                          </a:ln>
                          <a:solidFill>
                            <a:schemeClr val="tx1"/>
                          </a:solidFill>
                          <a:effectLst/>
                          <a:latin typeface="Arial" charset="0"/>
                          <a:cs typeface="Arial" charset="0"/>
                        </a:rPr>
                        <a:t>الشاطبى</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A287E062-9AE8-4AE9-BEC8-74CBFB34BB29}"/>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7" name="Image 6">
            <a:extLst>
              <a:ext uri="{FF2B5EF4-FFF2-40B4-BE49-F238E27FC236}">
                <a16:creationId xmlns:a16="http://schemas.microsoft.com/office/drawing/2014/main" id="{AA11D38F-0045-40FE-8BA6-94DC8665B11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99350" y="3087687"/>
            <a:ext cx="1644650" cy="2055813"/>
          </a:xfrm>
          <a:prstGeom prst="rect">
            <a:avLst/>
          </a:prstGeom>
        </p:spPr>
      </p:pic>
    </p:spTree>
    <p:extLst>
      <p:ext uri="{BB962C8B-B14F-4D97-AF65-F5344CB8AC3E}">
        <p14:creationId xmlns:p14="http://schemas.microsoft.com/office/powerpoint/2010/main" val="1487608218"/>
      </p:ext>
    </p:extLst>
  </p:cSld>
  <p:clrMapOvr>
    <a:masterClrMapping/>
  </p:clrMapOvr>
  <p:transition/>
</p:sld>
</file>

<file path=ppt/slides/slide1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4079361789"/>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Et Théodore le stratège,</a:t>
                      </a:r>
                    </a:p>
                    <a:p>
                      <a:pPr algn="ctr"/>
                      <a:r>
                        <a:rPr kumimoji="0" lang="fr-FR" sz="2400" b="0" i="0" u="none" strike="noStrike" cap="none" normalizeH="0" baseline="0" dirty="0">
                          <a:ln>
                            <a:noFill/>
                          </a:ln>
                          <a:solidFill>
                            <a:schemeClr val="tx1"/>
                          </a:solidFill>
                          <a:effectLst/>
                          <a:latin typeface="Arial" charset="0"/>
                          <a:cs typeface="Arial" charset="0"/>
                        </a:rPr>
                        <a:t>s’attendrit devant les larmes </a:t>
                      </a:r>
                    </a:p>
                    <a:p>
                      <a:pPr algn="ctr"/>
                      <a:r>
                        <a:rPr kumimoji="0" lang="fr-FR" sz="2400" b="0" i="0" u="none" strike="noStrike" cap="none" normalizeH="0" baseline="0" dirty="0">
                          <a:ln>
                            <a:noFill/>
                          </a:ln>
                          <a:solidFill>
                            <a:schemeClr val="tx1"/>
                          </a:solidFill>
                          <a:effectLst/>
                          <a:latin typeface="Arial" charset="0"/>
                          <a:cs typeface="Arial" charset="0"/>
                        </a:rPr>
                        <a:t>de la veuve du pays d’</a:t>
                      </a:r>
                      <a:r>
                        <a:rPr kumimoji="0" lang="fr-FR" sz="2400" b="0" i="0" u="none" strike="noStrike" cap="none" normalizeH="0" baseline="0" dirty="0" err="1">
                          <a:ln>
                            <a:noFill/>
                          </a:ln>
                          <a:solidFill>
                            <a:schemeClr val="tx1"/>
                          </a:solidFill>
                          <a:effectLst/>
                          <a:latin typeface="Arial" charset="0"/>
                          <a:cs typeface="Arial" charset="0"/>
                        </a:rPr>
                        <a:t>Evkhitos</a:t>
                      </a:r>
                      <a:r>
                        <a:rPr kumimoji="0" lang="fr-FR" sz="2400" b="0" i="0" u="none" strike="noStrike" cap="none" normalizeH="0" baseline="0" dirty="0">
                          <a:ln>
                            <a:noFill/>
                          </a:ln>
                          <a:solidFill>
                            <a:schemeClr val="tx1"/>
                          </a:solidFill>
                          <a:effectLst/>
                          <a:latin typeface="Arial" charset="0"/>
                          <a:cs typeface="Arial" charset="0"/>
                        </a:rPr>
                        <a:t>,</a:t>
                      </a:r>
                    </a:p>
                    <a:p>
                      <a:pPr algn="ctr"/>
                      <a:r>
                        <a:rPr kumimoji="0" lang="fr-FR" sz="2400" b="0" i="0" u="none" strike="noStrike" cap="none" normalizeH="0" baseline="0" dirty="0">
                          <a:ln>
                            <a:noFill/>
                          </a:ln>
                          <a:solidFill>
                            <a:schemeClr val="tx1"/>
                          </a:solidFill>
                          <a:effectLst/>
                          <a:latin typeface="Arial" charset="0"/>
                          <a:cs typeface="Arial" charset="0"/>
                        </a:rPr>
                        <a:t>et lui sauva ses enfants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وثيؤدوروس</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الاسفهسلار</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تحنن على دموع الارملة</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التى</a:t>
                      </a:r>
                      <a:r>
                        <a:rPr kumimoji="0" lang="ar-EG" sz="2800" b="0" i="0" u="none" strike="noStrike" cap="none" normalizeH="0" baseline="0" dirty="0">
                          <a:ln>
                            <a:noFill/>
                          </a:ln>
                          <a:solidFill>
                            <a:schemeClr val="tx1"/>
                          </a:solidFill>
                          <a:effectLst/>
                          <a:latin typeface="Arial" charset="0"/>
                          <a:cs typeface="Arial" charset="0"/>
                        </a:rPr>
                        <a:t>( ببلدة </a:t>
                      </a:r>
                      <a:r>
                        <a:rPr kumimoji="0" lang="ar-EG" sz="2800" b="0" i="0" u="none" strike="noStrike" cap="none" normalizeH="0" baseline="0" dirty="0" err="1">
                          <a:ln>
                            <a:noFill/>
                          </a:ln>
                          <a:solidFill>
                            <a:schemeClr val="tx1"/>
                          </a:solidFill>
                          <a:effectLst/>
                          <a:latin typeface="Arial" charset="0"/>
                          <a:cs typeface="Arial" charset="0"/>
                        </a:rPr>
                        <a:t>أوخيطس</a:t>
                      </a:r>
                      <a:r>
                        <a:rPr kumimoji="0" lang="ar-EG" sz="28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وخلص لها أولادها.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Yeo~dwroc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pictratilat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afsanah~y</a:t>
                      </a:r>
                      <a:r>
                        <a:rPr kumimoji="0" lang="en-US" sz="3600" b="0" i="0" u="none" strike="noStrike" cap="none" normalizeH="0" baseline="0" dirty="0">
                          <a:ln>
                            <a:noFill/>
                          </a:ln>
                          <a:solidFill>
                            <a:srgbClr val="FFFF00"/>
                          </a:solidFill>
                          <a:effectLst/>
                          <a:latin typeface="Coptic1" pitchFamily="2" charset="0"/>
                          <a:cs typeface="Arial" charset="0"/>
                        </a:rPr>
                        <a:t>/f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nie~rmwoui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Eu,/toc: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aftouje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necs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a:extLst>
              <a:ext uri="{FF2B5EF4-FFF2-40B4-BE49-F238E27FC236}">
                <a16:creationId xmlns:a16="http://schemas.microsoft.com/office/drawing/2014/main" id="{3FCBD5B3-EEB6-4713-A678-A859312DDEA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9350" y="3087687"/>
            <a:ext cx="1644650" cy="2055813"/>
          </a:xfrm>
          <a:prstGeom prst="rect">
            <a:avLst/>
          </a:prstGeom>
        </p:spPr>
      </p:pic>
    </p:spTree>
    <p:extLst>
      <p:ext uri="{BB962C8B-B14F-4D97-AF65-F5344CB8AC3E}">
        <p14:creationId xmlns:p14="http://schemas.microsoft.com/office/powerpoint/2010/main" val="2159524675"/>
      </p:ext>
    </p:extLst>
  </p:cSld>
  <p:clrMapOvr>
    <a:masterClrMapping/>
  </p:clrMapOvr>
  <p:transition/>
</p:sld>
</file>

<file path=ppt/slides/slide1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144228755"/>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Pour cela, nous glorifions </a:t>
                      </a:r>
                    </a:p>
                    <a:p>
                      <a:pPr algn="ctr"/>
                      <a:r>
                        <a:rPr kumimoji="0" lang="fr-FR" sz="2400" b="0" i="0" u="none" strike="noStrike" cap="none" normalizeH="0" baseline="0" dirty="0">
                          <a:ln>
                            <a:noFill/>
                          </a:ln>
                          <a:solidFill>
                            <a:schemeClr val="tx1"/>
                          </a:solidFill>
                          <a:effectLst/>
                          <a:latin typeface="Arial" charset="0"/>
                          <a:cs typeface="Arial" charset="0"/>
                        </a:rPr>
                        <a:t>avec David le chantre en disant:</a:t>
                      </a:r>
                    </a:p>
                    <a:p>
                      <a:pPr algn="ctr"/>
                      <a:r>
                        <a:rPr kumimoji="0" lang="fr-FR" sz="2400" b="0" i="0" u="none" strike="noStrike" cap="none" normalizeH="0" baseline="0" dirty="0">
                          <a:ln>
                            <a:noFill/>
                          </a:ln>
                          <a:solidFill>
                            <a:schemeClr val="tx1"/>
                          </a:solidFill>
                          <a:effectLst/>
                          <a:latin typeface="Arial" charset="0"/>
                          <a:cs typeface="Arial" charset="0"/>
                        </a:rPr>
                        <a:t>« Tu piétines le serpents </a:t>
                      </a:r>
                    </a:p>
                    <a:p>
                      <a:pPr algn="ctr"/>
                      <a:r>
                        <a:rPr kumimoji="0" lang="fr-FR" sz="2400" b="0" i="0" u="none" strike="noStrike" cap="none" normalizeH="0" baseline="0" dirty="0">
                          <a:ln>
                            <a:noFill/>
                          </a:ln>
                          <a:solidFill>
                            <a:schemeClr val="tx1"/>
                          </a:solidFill>
                          <a:effectLst/>
                          <a:latin typeface="Arial" charset="0"/>
                          <a:cs typeface="Arial" charset="0"/>
                        </a:rPr>
                        <a:t>et le roi des vipères.»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فلهذا نمدح مع المرتل داود</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قائلين تدوس الثعبان وملك</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الحيات.</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Eybe vai tener,oreuin:</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nem pihumnodoc Dauid:</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je e~k~hwmi e~jen ouhof:</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nem oubacilickoc.</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a:extLst>
              <a:ext uri="{FF2B5EF4-FFF2-40B4-BE49-F238E27FC236}">
                <a16:creationId xmlns:a16="http://schemas.microsoft.com/office/drawing/2014/main" id="{09B4A543-2FC7-4EA2-A38D-91DF6F8D1C7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9350" y="3087687"/>
            <a:ext cx="1644650" cy="2055813"/>
          </a:xfrm>
          <a:prstGeom prst="rect">
            <a:avLst/>
          </a:prstGeom>
        </p:spPr>
      </p:pic>
    </p:spTree>
    <p:extLst>
      <p:ext uri="{BB962C8B-B14F-4D97-AF65-F5344CB8AC3E}">
        <p14:creationId xmlns:p14="http://schemas.microsoft.com/office/powerpoint/2010/main" val="55340583"/>
      </p:ext>
    </p:extLst>
  </p:cSld>
  <p:clrMapOvr>
    <a:masterClrMapping/>
  </p:clrMapOvr>
  <p:transition/>
</p:sld>
</file>

<file path=ppt/slides/slide1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2768882867"/>
              </p:ext>
            </p:extLst>
          </p:nvPr>
        </p:nvGraphicFramePr>
        <p:xfrm>
          <a:off x="0" y="247650"/>
          <a:ext cx="9144000" cy="4406900"/>
        </p:xfrm>
        <a:graphic>
          <a:graphicData uri="http://schemas.openxmlformats.org/drawingml/2006/table">
            <a:tbl>
              <a:tblPr/>
              <a:tblGrid>
                <a:gridCol w="5460460">
                  <a:extLst>
                    <a:ext uri="{9D8B030D-6E8A-4147-A177-3AD203B41FA5}">
                      <a16:colId xmlns:a16="http://schemas.microsoft.com/office/drawing/2014/main" val="20000"/>
                    </a:ext>
                  </a:extLst>
                </a:gridCol>
                <a:gridCol w="368354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Implore le Seigneur pour nous,</a:t>
                      </a:r>
                    </a:p>
                    <a:p>
                      <a:pPr algn="ctr"/>
                      <a:r>
                        <a:rPr kumimoji="0" lang="fr-FR" sz="2400" b="0" i="0" u="none" strike="noStrike" cap="none" normalizeH="0" baseline="0" dirty="0">
                          <a:ln>
                            <a:noFill/>
                          </a:ln>
                          <a:solidFill>
                            <a:schemeClr val="tx1"/>
                          </a:solidFill>
                          <a:effectLst/>
                          <a:latin typeface="Arial" charset="0"/>
                          <a:cs typeface="Arial" charset="0"/>
                        </a:rPr>
                        <a:t>le persévérant martyr,</a:t>
                      </a:r>
                    </a:p>
                    <a:p>
                      <a:pPr algn="ctr"/>
                      <a:r>
                        <a:rPr kumimoji="0" lang="fr-FR" sz="2400" b="0" i="0" u="none" strike="noStrike" cap="none" normalizeH="0" baseline="0" dirty="0">
                          <a:ln>
                            <a:noFill/>
                          </a:ln>
                          <a:solidFill>
                            <a:schemeClr val="tx1"/>
                          </a:solidFill>
                          <a:effectLst/>
                          <a:latin typeface="Arial" charset="0"/>
                          <a:cs typeface="Arial" charset="0"/>
                        </a:rPr>
                        <a:t>Théodore le stratège,</a:t>
                      </a:r>
                    </a:p>
                    <a:p>
                      <a:pPr algn="ctr"/>
                      <a:r>
                        <a:rPr kumimoji="0" lang="fr-FR"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أطلب من الرب عنا أيها</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الشهيد المجاهد </a:t>
                      </a:r>
                      <a:r>
                        <a:rPr kumimoji="0" lang="ar-EG" sz="2800" b="0" i="0" u="none" strike="noStrike" cap="none" normalizeH="0" baseline="0" dirty="0" err="1">
                          <a:ln>
                            <a:noFill/>
                          </a:ln>
                          <a:solidFill>
                            <a:schemeClr val="tx1"/>
                          </a:solidFill>
                          <a:effectLst/>
                          <a:latin typeface="Arial" charset="0"/>
                          <a:cs typeface="Arial" charset="0"/>
                        </a:rPr>
                        <a:t>ثيؤدوروس</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الاسفهسلار</a:t>
                      </a:r>
                      <a:r>
                        <a:rPr kumimoji="0" lang="ar-EG" sz="2800" b="0" i="0" u="none" strike="noStrike" cap="none" normalizeH="0" baseline="0" dirty="0">
                          <a:ln>
                            <a:noFill/>
                          </a:ln>
                          <a:solidFill>
                            <a:schemeClr val="tx1"/>
                          </a:solidFill>
                          <a:effectLst/>
                          <a:latin typeface="Arial" charset="0"/>
                          <a:cs typeface="Arial" charset="0"/>
                        </a:rPr>
                        <a:t> ليغفر...</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Yeodwroc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pic~t~ratilat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24">
            <a:hlinkClick r:id="rId4" action="ppaction://hlinksldjump" highlightClick="1"/>
            <a:extLst>
              <a:ext uri="{FF2B5EF4-FFF2-40B4-BE49-F238E27FC236}">
                <a16:creationId xmlns:a16="http://schemas.microsoft.com/office/drawing/2014/main" id="{3B0CDE0C-BC42-4097-AB40-22690E84B497}"/>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AutoShape 24">
            <a:hlinkClick r:id="rId5" action="ppaction://hlinksldjump" highlightClick="1"/>
            <a:extLst>
              <a:ext uri="{FF2B5EF4-FFF2-40B4-BE49-F238E27FC236}">
                <a16:creationId xmlns:a16="http://schemas.microsoft.com/office/drawing/2014/main" id="{EFAB6EB0-F330-4C2B-B058-9BF491A18B21}"/>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7" name="Image 6">
            <a:extLst>
              <a:ext uri="{FF2B5EF4-FFF2-40B4-BE49-F238E27FC236}">
                <a16:creationId xmlns:a16="http://schemas.microsoft.com/office/drawing/2014/main" id="{5F1CDCCA-803A-41D3-91EC-BD5DA756377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555230" y="2520950"/>
            <a:ext cx="1588770" cy="1985963"/>
          </a:xfrm>
          <a:prstGeom prst="rect">
            <a:avLst/>
          </a:prstGeom>
        </p:spPr>
      </p:pic>
    </p:spTree>
    <p:extLst>
      <p:ext uri="{BB962C8B-B14F-4D97-AF65-F5344CB8AC3E}">
        <p14:creationId xmlns:p14="http://schemas.microsoft.com/office/powerpoint/2010/main" val="1675734311"/>
      </p:ext>
    </p:extLst>
  </p:cSld>
  <p:clrMapOvr>
    <a:masterClrMapping/>
  </p:clrMapOvr>
  <p:transition/>
</p:sld>
</file>

<file path=ppt/slides/slide1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4151471442"/>
              </p:ext>
            </p:extLst>
          </p:nvPr>
        </p:nvGraphicFramePr>
        <p:xfrm>
          <a:off x="0" y="577850"/>
          <a:ext cx="9144000" cy="4249940"/>
        </p:xfrm>
        <a:graphic>
          <a:graphicData uri="http://schemas.openxmlformats.org/drawingml/2006/table">
            <a:tbl>
              <a:tblPr/>
              <a:tblGrid>
                <a:gridCol w="5003800">
                  <a:extLst>
                    <a:ext uri="{9D8B030D-6E8A-4147-A177-3AD203B41FA5}">
                      <a16:colId xmlns:a16="http://schemas.microsoft.com/office/drawing/2014/main" val="20000"/>
                    </a:ext>
                  </a:extLst>
                </a:gridCol>
                <a:gridCol w="4140200">
                  <a:extLst>
                    <a:ext uri="{9D8B030D-6E8A-4147-A177-3AD203B41FA5}">
                      <a16:colId xmlns:a16="http://schemas.microsoft.com/office/drawing/2014/main" val="20001"/>
                    </a:ext>
                  </a:extLst>
                </a:gridCol>
              </a:tblGrid>
              <a:tr h="1562279">
                <a:tc>
                  <a:txBody>
                    <a:bodyPr/>
                    <a:lstStyle/>
                    <a:p>
                      <a:pPr algn="ctr"/>
                      <a:r>
                        <a:rPr kumimoji="0" lang="fr-FR" sz="2400" b="0" i="0" u="none" strike="noStrike" cap="none" normalizeH="0" baseline="0" dirty="0">
                          <a:ln>
                            <a:noFill/>
                          </a:ln>
                          <a:solidFill>
                            <a:schemeClr val="tx1"/>
                          </a:solidFill>
                          <a:effectLst/>
                          <a:latin typeface="Arial" charset="0"/>
                          <a:cs typeface="Arial" charset="0"/>
                        </a:rPr>
                        <a:t>Tu es la pierre précieuse,</a:t>
                      </a:r>
                    </a:p>
                    <a:p>
                      <a:pPr algn="ctr"/>
                      <a:r>
                        <a:rPr kumimoji="0" lang="fr-FR" sz="2400" b="0" i="0" u="none" strike="noStrike" cap="none" normalizeH="0" baseline="0" dirty="0">
                          <a:ln>
                            <a:noFill/>
                          </a:ln>
                          <a:solidFill>
                            <a:schemeClr val="tx1"/>
                          </a:solidFill>
                          <a:effectLst/>
                          <a:latin typeface="Arial" charset="0"/>
                          <a:cs typeface="Arial" charset="0"/>
                        </a:rPr>
                        <a:t>choisie à la place de l’or et l’argent, ô fort combattant, </a:t>
                      </a:r>
                    </a:p>
                    <a:p>
                      <a:pPr algn="ctr"/>
                      <a:r>
                        <a:rPr kumimoji="0" lang="fr-FR" sz="2400" b="0" i="0" u="none" strike="noStrike" cap="none" normalizeH="0" baseline="0" dirty="0" err="1">
                          <a:ln>
                            <a:noFill/>
                          </a:ln>
                          <a:solidFill>
                            <a:schemeClr val="tx1"/>
                          </a:solidFill>
                          <a:effectLst/>
                          <a:latin typeface="Arial" charset="0"/>
                          <a:cs typeface="Arial" charset="0"/>
                        </a:rPr>
                        <a:t>abba</a:t>
                      </a:r>
                      <a:r>
                        <a:rPr kumimoji="0" lang="fr-FR" sz="2400" b="0" i="0" u="none" strike="noStrike" cap="none" normalizeH="0" baseline="0" dirty="0">
                          <a:ln>
                            <a:noFill/>
                          </a:ln>
                          <a:solidFill>
                            <a:schemeClr val="tx1"/>
                          </a:solidFill>
                          <a:effectLst/>
                          <a:latin typeface="Arial" charset="0"/>
                          <a:cs typeface="Arial" charset="0"/>
                        </a:rPr>
                        <a:t> Mina de Fayat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أنت الحجر الكريم .المختار</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عن الذهب والفضة أيها</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المجاهد القوي أبا مينا</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البياضى</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4421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o~uwni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m~margarit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e~inoub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pihat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pijwri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n~a~yl</a:t>
                      </a:r>
                      <a:r>
                        <a:rPr kumimoji="0" lang="en-US" sz="36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apa</a:t>
                      </a:r>
                      <a:r>
                        <a:rPr kumimoji="0" lang="en-US" sz="3600" b="0" i="0" u="none" strike="noStrike" cap="none" normalizeH="0" baseline="0" dirty="0">
                          <a:ln>
                            <a:noFill/>
                          </a:ln>
                          <a:solidFill>
                            <a:srgbClr val="FFFF00"/>
                          </a:solidFill>
                          <a:effectLst/>
                          <a:latin typeface="Coptic1" pitchFamily="2" charset="0"/>
                          <a:cs typeface="Arial" charset="0"/>
                        </a:rPr>
                        <a:t> M/</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niVaiat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47387" name="Group 27"/>
          <p:cNvGraphicFramePr>
            <a:graphicFrameLocks noGrp="1"/>
          </p:cNvGraphicFramePr>
          <p:nvPr>
            <p:extLst>
              <p:ext uri="{D42A27DB-BD31-4B8C-83A1-F6EECF244321}">
                <p14:modId xmlns:p14="http://schemas.microsoft.com/office/powerpoint/2010/main" val="3765620982"/>
              </p:ext>
            </p:extLst>
          </p:nvPr>
        </p:nvGraphicFramePr>
        <p:xfrm>
          <a:off x="800100" y="0"/>
          <a:ext cx="7543800" cy="342900"/>
        </p:xfrm>
        <a:graphic>
          <a:graphicData uri="http://schemas.openxmlformats.org/drawingml/2006/table">
            <a:tbl>
              <a:tblPr/>
              <a:tblGrid>
                <a:gridCol w="7543800">
                  <a:extLst>
                    <a:ext uri="{9D8B030D-6E8A-4147-A177-3AD203B41FA5}">
                      <a16:colId xmlns:a16="http://schemas.microsoft.com/office/drawing/2014/main" val="20000"/>
                    </a:ext>
                  </a:extLst>
                </a:gridCol>
              </a:tblGrid>
              <a:tr h="32567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a:ln>
                            <a:noFill/>
                          </a:ln>
                          <a:effectLst/>
                        </a:rPr>
                        <a:t>2</a:t>
                      </a:r>
                      <a:r>
                        <a:rPr kumimoji="0" lang="en-US" sz="1800" u="none" strike="noStrike" cap="none" normalizeH="0" baseline="30000" dirty="0">
                          <a:ln>
                            <a:noFill/>
                          </a:ln>
                          <a:effectLst/>
                        </a:rPr>
                        <a:t>ème </a:t>
                      </a: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Mina - </a:t>
                      </a: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الشهيد مار مينا</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A287E062-9AE8-4AE9-BEC8-74CBFB34BB29}"/>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rouge, pièce, chemise&#10;&#10;Description générée automatiquement">
            <a:extLst>
              <a:ext uri="{FF2B5EF4-FFF2-40B4-BE49-F238E27FC236}">
                <a16:creationId xmlns:a16="http://schemas.microsoft.com/office/drawing/2014/main" id="{EA0B9102-6E42-450A-844F-CA36D84584F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80960" y="3314700"/>
            <a:ext cx="1463040" cy="1828800"/>
          </a:xfrm>
          <a:prstGeom prst="rect">
            <a:avLst/>
          </a:prstGeom>
        </p:spPr>
      </p:pic>
    </p:spTree>
    <p:extLst>
      <p:ext uri="{BB962C8B-B14F-4D97-AF65-F5344CB8AC3E}">
        <p14:creationId xmlns:p14="http://schemas.microsoft.com/office/powerpoint/2010/main" val="2129983272"/>
      </p:ext>
    </p:extLst>
  </p:cSld>
  <p:clrMapOvr>
    <a:masterClrMapping/>
  </p:clrMapOvr>
  <p:transition/>
</p:sld>
</file>

<file path=ppt/slides/slide1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1364174947"/>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Pour tes nombreux miracles,</a:t>
                      </a:r>
                    </a:p>
                    <a:p>
                      <a:pPr algn="ctr"/>
                      <a:r>
                        <a:rPr kumimoji="0" lang="fr-FR" sz="2400" b="0" i="0" u="none" strike="noStrike" cap="none" normalizeH="0" baseline="0" dirty="0">
                          <a:ln>
                            <a:noFill/>
                          </a:ln>
                          <a:solidFill>
                            <a:schemeClr val="tx1"/>
                          </a:solidFill>
                          <a:effectLst/>
                          <a:latin typeface="Arial" charset="0"/>
                          <a:cs typeface="Arial" charset="0"/>
                        </a:rPr>
                        <a:t>que tu as fais en tout temps,</a:t>
                      </a:r>
                    </a:p>
                    <a:p>
                      <a:pPr algn="ctr"/>
                      <a:r>
                        <a:rPr kumimoji="0" lang="fr-FR" sz="2400" b="0" i="0" u="none" strike="noStrike" cap="none" normalizeH="0" baseline="0" dirty="0">
                          <a:ln>
                            <a:noFill/>
                          </a:ln>
                          <a:solidFill>
                            <a:schemeClr val="tx1"/>
                          </a:solidFill>
                          <a:effectLst/>
                          <a:latin typeface="Arial" charset="0"/>
                          <a:cs typeface="Arial" charset="0"/>
                        </a:rPr>
                        <a:t>tu fus nommé médecin,</a:t>
                      </a:r>
                    </a:p>
                    <a:p>
                      <a:pPr algn="ctr"/>
                      <a:r>
                        <a:rPr kumimoji="0" lang="fr-FR" sz="2400" b="0" i="0" u="none" strike="noStrike" cap="none" normalizeH="0" baseline="0" dirty="0">
                          <a:ln>
                            <a:noFill/>
                          </a:ln>
                          <a:solidFill>
                            <a:schemeClr val="tx1"/>
                          </a:solidFill>
                          <a:effectLst/>
                          <a:latin typeface="Arial" charset="0"/>
                          <a:cs typeface="Arial" charset="0"/>
                        </a:rPr>
                        <a:t>guérisseur de toute maladie.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من أجل كثره </a:t>
                      </a:r>
                      <a:r>
                        <a:rPr kumimoji="0" lang="ar-EG" sz="2800" b="0" i="0" u="none" strike="noStrike" cap="none" normalizeH="0" baseline="0" dirty="0" err="1">
                          <a:ln>
                            <a:noFill/>
                          </a:ln>
                          <a:solidFill>
                            <a:schemeClr val="tx1"/>
                          </a:solidFill>
                          <a:effectLst/>
                          <a:latin typeface="Arial" charset="0"/>
                          <a:cs typeface="Arial" charset="0"/>
                        </a:rPr>
                        <a:t>أياتك</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التى</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صنعتها كل حين دعيت</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طبيبا لشفاء كل الامراض.</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etaki~ri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je pic/</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ettal</a:t>
                      </a:r>
                      <a:r>
                        <a:rPr kumimoji="0" lang="en-US" sz="3600" b="0" i="0" u="none" strike="noStrike" cap="none" normalizeH="0" baseline="0" dirty="0">
                          <a:ln>
                            <a:noFill/>
                          </a:ln>
                          <a:solidFill>
                            <a:srgbClr val="FFFF00"/>
                          </a:solidFill>
                          <a:effectLst/>
                          <a:latin typeface="Coptic1" pitchFamily="2" charset="0"/>
                          <a:cs typeface="Arial" charset="0"/>
                        </a:rPr>
                        <a:t>[o </a:t>
                      </a:r>
                      <a:r>
                        <a:rPr kumimoji="0" lang="en-US" sz="3600" b="0" i="0" u="none" strike="noStrike" cap="none" normalizeH="0" baseline="0" dirty="0" err="1">
                          <a:ln>
                            <a:noFill/>
                          </a:ln>
                          <a:solidFill>
                            <a:srgbClr val="FFFF00"/>
                          </a:solidFill>
                          <a:effectLst/>
                          <a:latin typeface="Coptic1" pitchFamily="2" charset="0"/>
                          <a:cs typeface="Arial" charset="0"/>
                        </a:rPr>
                        <a:t>n~swni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rouge, pièce, chemise&#10;&#10;Description générée automatiquement">
            <a:extLst>
              <a:ext uri="{FF2B5EF4-FFF2-40B4-BE49-F238E27FC236}">
                <a16:creationId xmlns:a16="http://schemas.microsoft.com/office/drawing/2014/main" id="{20D7C796-A980-499F-A298-233D3DA3D92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80960" y="3314700"/>
            <a:ext cx="1463040" cy="1828800"/>
          </a:xfrm>
          <a:prstGeom prst="rect">
            <a:avLst/>
          </a:prstGeom>
        </p:spPr>
      </p:pic>
    </p:spTree>
    <p:extLst>
      <p:ext uri="{BB962C8B-B14F-4D97-AF65-F5344CB8AC3E}">
        <p14:creationId xmlns:p14="http://schemas.microsoft.com/office/powerpoint/2010/main" val="1907716613"/>
      </p:ext>
    </p:extLst>
  </p:cSld>
  <p:clrMapOvr>
    <a:masterClrMapping/>
  </p:clrMapOvr>
  <p:transition/>
</p:sld>
</file>

<file path=ppt/slides/slide1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1574287117"/>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Aussi après cela,</a:t>
                      </a:r>
                    </a:p>
                    <a:p>
                      <a:pPr algn="ctr"/>
                      <a:r>
                        <a:rPr kumimoji="0" lang="fr-FR" sz="2400" b="0" i="0" u="none" strike="noStrike" cap="none" normalizeH="0" baseline="0" dirty="0">
                          <a:ln>
                            <a:noFill/>
                          </a:ln>
                          <a:solidFill>
                            <a:schemeClr val="tx1"/>
                          </a:solidFill>
                          <a:effectLst/>
                          <a:latin typeface="Arial" charset="0"/>
                          <a:cs typeface="Arial" charset="0"/>
                        </a:rPr>
                        <a:t>son corps fut porté en Egypte,</a:t>
                      </a:r>
                    </a:p>
                    <a:p>
                      <a:pPr algn="ctr"/>
                      <a:r>
                        <a:rPr kumimoji="0" lang="fr-FR" sz="2400" b="0" i="0" u="none" strike="noStrike" cap="none" normalizeH="0" baseline="0" dirty="0">
                          <a:ln>
                            <a:noFill/>
                          </a:ln>
                          <a:solidFill>
                            <a:schemeClr val="tx1"/>
                          </a:solidFill>
                          <a:effectLst/>
                          <a:latin typeface="Arial" charset="0"/>
                          <a:cs typeface="Arial" charset="0"/>
                        </a:rPr>
                        <a:t>il fit de nombreux miracles,</a:t>
                      </a:r>
                    </a:p>
                    <a:p>
                      <a:pPr algn="ctr"/>
                      <a:r>
                        <a:rPr kumimoji="0" lang="fr-FR" sz="2400" b="0" i="0" u="none" strike="noStrike" cap="none" normalizeH="0" baseline="0" dirty="0">
                          <a:ln>
                            <a:noFill/>
                          </a:ln>
                          <a:solidFill>
                            <a:schemeClr val="tx1"/>
                          </a:solidFill>
                          <a:effectLst/>
                          <a:latin typeface="Arial" charset="0"/>
                          <a:cs typeface="Arial" charset="0"/>
                        </a:rPr>
                        <a:t>signes et merveilles.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وبعد هذا أيضا حمل جسده</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إلى مصر فصنع معجزات</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وأيات</a:t>
                      </a:r>
                      <a:r>
                        <a:rPr kumimoji="0" lang="ar-EG" sz="2800" b="0" i="0" u="none" strike="noStrike" cap="none" normalizeH="0" baseline="0" dirty="0">
                          <a:ln>
                            <a:noFill/>
                          </a:ln>
                          <a:solidFill>
                            <a:schemeClr val="tx1"/>
                          </a:solidFill>
                          <a:effectLst/>
                          <a:latin typeface="Arial" charset="0"/>
                          <a:cs typeface="Arial" charset="0"/>
                        </a:rPr>
                        <a:t> وعجائب.</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Menenca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on </a:t>
                      </a:r>
                      <a:r>
                        <a:rPr kumimoji="0" lang="en-US" sz="3600" b="0" i="0" u="none" strike="noStrike" cap="none" normalizeH="0" baseline="0" dirty="0" err="1">
                          <a:ln>
                            <a:noFill/>
                          </a:ln>
                          <a:solidFill>
                            <a:srgbClr val="FFFF00"/>
                          </a:solidFill>
                          <a:effectLst/>
                          <a:latin typeface="Coptic1" pitchFamily="2" charset="0"/>
                          <a:cs typeface="Arial" charset="0"/>
                        </a:rPr>
                        <a:t>pekcwma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auw~li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wra</a:t>
                      </a:r>
                      <a:r>
                        <a:rPr kumimoji="0" lang="en-US" sz="3600" b="0" i="0" u="none" strike="noStrike" cap="none" normalizeH="0" baseline="0" dirty="0">
                          <a:ln>
                            <a:noFill/>
                          </a:ln>
                          <a:solidFill>
                            <a:srgbClr val="FFFF00"/>
                          </a:solidFill>
                          <a:effectLst/>
                          <a:latin typeface="Coptic1" pitchFamily="2" charset="0"/>
                          <a:cs typeface="Arial" charset="0"/>
                        </a:rPr>
                        <a:t> n~&lt;/mi:</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n~hankayartwma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a:t>
                      </a:r>
                      <a:r>
                        <a:rPr kumimoji="0" lang="en-US" sz="3600" b="0" i="0" u="none" strike="noStrike" cap="none" normalizeH="0" baseline="0" dirty="0">
                          <a:ln>
                            <a:noFill/>
                          </a:ln>
                          <a:solidFill>
                            <a:srgbClr val="FFFF00"/>
                          </a:solidFill>
                          <a:effectLst/>
                          <a:latin typeface="Coptic1" pitchFamily="2" charset="0"/>
                          <a:cs typeface="Arial" charset="0"/>
                        </a:rPr>
                        <a:t> m/</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p~erouot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rouge, pièce, chemise&#10;&#10;Description générée automatiquement">
            <a:extLst>
              <a:ext uri="{FF2B5EF4-FFF2-40B4-BE49-F238E27FC236}">
                <a16:creationId xmlns:a16="http://schemas.microsoft.com/office/drawing/2014/main" id="{112CCBE5-2233-4D88-813B-68485E11667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80960" y="3314700"/>
            <a:ext cx="1463040" cy="1828800"/>
          </a:xfrm>
          <a:prstGeom prst="rect">
            <a:avLst/>
          </a:prstGeom>
        </p:spPr>
      </p:pic>
    </p:spTree>
    <p:extLst>
      <p:ext uri="{BB962C8B-B14F-4D97-AF65-F5344CB8AC3E}">
        <p14:creationId xmlns:p14="http://schemas.microsoft.com/office/powerpoint/2010/main" val="3291533062"/>
      </p:ext>
    </p:extLst>
  </p:cSld>
  <p:clrMapOvr>
    <a:masterClrMapping/>
  </p:clrMapOvr>
  <p:transition/>
</p:sld>
</file>

<file path=ppt/slides/slide1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4216724044"/>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Tu fus nommé l’honnête béni,</a:t>
                      </a:r>
                    </a:p>
                    <a:p>
                      <a:pPr algn="ctr"/>
                      <a:r>
                        <a:rPr kumimoji="0" lang="fr-FR" sz="2400" b="0" i="0" u="none" strike="noStrike" cap="none" normalizeH="0" baseline="0" dirty="0">
                          <a:ln>
                            <a:noFill/>
                          </a:ln>
                          <a:solidFill>
                            <a:schemeClr val="tx1"/>
                          </a:solidFill>
                          <a:effectLst/>
                          <a:latin typeface="Arial" charset="0"/>
                          <a:cs typeface="Arial" charset="0"/>
                        </a:rPr>
                        <a:t>car tes miracles </a:t>
                      </a:r>
                    </a:p>
                    <a:p>
                      <a:pPr algn="ctr"/>
                      <a:r>
                        <a:rPr kumimoji="0" lang="fr-FR" sz="2400" b="0" i="0" u="none" strike="noStrike" cap="none" normalizeH="0" baseline="0" dirty="0">
                          <a:ln>
                            <a:noFill/>
                          </a:ln>
                          <a:solidFill>
                            <a:schemeClr val="tx1"/>
                          </a:solidFill>
                          <a:effectLst/>
                          <a:latin typeface="Arial" charset="0"/>
                          <a:cs typeface="Arial" charset="0"/>
                        </a:rPr>
                        <a:t>nous ont donné </a:t>
                      </a:r>
                    </a:p>
                    <a:p>
                      <a:pPr algn="ctr"/>
                      <a:r>
                        <a:rPr kumimoji="0" lang="fr-FR" sz="2400" b="0" i="0" u="none" strike="noStrike" cap="none" normalizeH="0" baseline="0" dirty="0">
                          <a:ln>
                            <a:noFill/>
                          </a:ln>
                          <a:solidFill>
                            <a:schemeClr val="tx1"/>
                          </a:solidFill>
                          <a:effectLst/>
                          <a:latin typeface="Arial" charset="0"/>
                          <a:cs typeface="Arial" charset="0"/>
                        </a:rPr>
                        <a:t>joie et allégresse.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فدعى</a:t>
                      </a:r>
                      <a:r>
                        <a:rPr kumimoji="0" lang="ar-EG" sz="2800" b="0" i="0" u="none" strike="noStrike" cap="none" normalizeH="0" baseline="0" dirty="0">
                          <a:ln>
                            <a:noFill/>
                          </a:ln>
                          <a:solidFill>
                            <a:schemeClr val="tx1"/>
                          </a:solidFill>
                          <a:effectLst/>
                          <a:latin typeface="Arial" charset="0"/>
                          <a:cs typeface="Arial" charset="0"/>
                        </a:rPr>
                        <a:t> أسمك الأمين</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المبارك لآن (</a:t>
                      </a:r>
                      <a:r>
                        <a:rPr kumimoji="0" lang="ar-EG" sz="2800" b="0" i="0" u="none" strike="noStrike" cap="none" normalizeH="0" baseline="0" dirty="0" err="1">
                          <a:ln>
                            <a:noFill/>
                          </a:ln>
                          <a:solidFill>
                            <a:schemeClr val="tx1"/>
                          </a:solidFill>
                          <a:effectLst/>
                          <a:latin typeface="Arial" charset="0"/>
                          <a:cs typeface="Arial" charset="0"/>
                        </a:rPr>
                        <a:t>أياتك</a:t>
                      </a:r>
                      <a:r>
                        <a:rPr kumimoji="0" lang="ar-EG" sz="2800" b="0" i="0" u="none" strike="noStrike" cap="none" normalizeH="0" baseline="0" dirty="0">
                          <a:ln>
                            <a:noFill/>
                          </a:ln>
                          <a:solidFill>
                            <a:schemeClr val="tx1"/>
                          </a:solidFill>
                          <a:effectLst/>
                          <a:latin typeface="Arial" charset="0"/>
                          <a:cs typeface="Arial" charset="0"/>
                        </a:rPr>
                        <a:t>) أعطتنا</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الفرح والابتهاج.</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Nictu,oc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pekran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pia~m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etc~marwout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n~ </a:t>
                      </a:r>
                      <a:r>
                        <a:rPr kumimoji="0" lang="en-US" sz="3600" b="0" i="0" u="none" strike="noStrike" cap="none" normalizeH="0" baseline="0" dirty="0" err="1">
                          <a:ln>
                            <a:noFill/>
                          </a:ln>
                          <a:solidFill>
                            <a:srgbClr val="FFFF00"/>
                          </a:solidFill>
                          <a:effectLst/>
                          <a:latin typeface="Coptic1" pitchFamily="2" charset="0"/>
                          <a:cs typeface="Arial" charset="0"/>
                        </a:rPr>
                        <a:t>ywou</a:t>
                      </a:r>
                      <a:r>
                        <a:rPr kumimoji="0" lang="en-US" sz="3600" b="0" i="0" u="none" strike="noStrike" cap="none" normalizeH="0" baseline="0" dirty="0">
                          <a:ln>
                            <a:noFill/>
                          </a:ln>
                          <a:solidFill>
                            <a:srgbClr val="FFFF00"/>
                          </a:solidFill>
                          <a:effectLst/>
                          <a:latin typeface="Coptic1" pitchFamily="2" charset="0"/>
                          <a:cs typeface="Arial" charset="0"/>
                        </a:rPr>
                        <a:t> gar au]nan:</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n~e~rouo~t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rouge, pièce, chemise&#10;&#10;Description générée automatiquement">
            <a:extLst>
              <a:ext uri="{FF2B5EF4-FFF2-40B4-BE49-F238E27FC236}">
                <a16:creationId xmlns:a16="http://schemas.microsoft.com/office/drawing/2014/main" id="{EABE8443-4DD7-43DE-ABCC-35BCB07050A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80960" y="3314700"/>
            <a:ext cx="1463040" cy="1828800"/>
          </a:xfrm>
          <a:prstGeom prst="rect">
            <a:avLst/>
          </a:prstGeom>
        </p:spPr>
      </p:pic>
    </p:spTree>
    <p:extLst>
      <p:ext uri="{BB962C8B-B14F-4D97-AF65-F5344CB8AC3E}">
        <p14:creationId xmlns:p14="http://schemas.microsoft.com/office/powerpoint/2010/main" val="152042101"/>
      </p:ext>
    </p:extLst>
  </p:cSld>
  <p:clrMapOvr>
    <a:masterClrMapping/>
  </p:clrMapOvr>
  <p:transition/>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6333" name="Group 13"/>
          <p:cNvGraphicFramePr>
            <a:graphicFrameLocks noGrp="1"/>
          </p:cNvGraphicFramePr>
          <p:nvPr>
            <p:ph/>
            <p:extLst>
              <p:ext uri="{D42A27DB-BD31-4B8C-83A1-F6EECF244321}">
                <p14:modId xmlns:p14="http://schemas.microsoft.com/office/powerpoint/2010/main" val="1723226820"/>
              </p:ext>
            </p:extLst>
          </p:nvPr>
        </p:nvGraphicFramePr>
        <p:xfrm>
          <a:off x="0" y="502920"/>
          <a:ext cx="9144000" cy="4457700"/>
        </p:xfrm>
        <a:graphic>
          <a:graphicData uri="http://schemas.openxmlformats.org/drawingml/2006/table">
            <a:tbl>
              <a:tblPr/>
              <a:tblGrid>
                <a:gridCol w="5676900">
                  <a:extLst>
                    <a:ext uri="{9D8B030D-6E8A-4147-A177-3AD203B41FA5}">
                      <a16:colId xmlns:a16="http://schemas.microsoft.com/office/drawing/2014/main" val="20000"/>
                    </a:ext>
                  </a:extLst>
                </a:gridCol>
                <a:gridCol w="3467100">
                  <a:extLst>
                    <a:ext uri="{9D8B030D-6E8A-4147-A177-3AD203B41FA5}">
                      <a16:colId xmlns:a16="http://schemas.microsoft.com/office/drawing/2014/main" val="20001"/>
                    </a:ext>
                  </a:extLst>
                </a:gridCol>
              </a:tblGrid>
              <a:tr h="421823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ea typeface="SimSun" pitchFamily="2" charset="-122"/>
                          <a:cs typeface="Arial" charset="0"/>
                        </a:rPr>
                        <a:t>Nous te saluons et nous te supplions, toi la sainte pleine de gloire, toujours vierge, Mère de Dieu et Mère du Christ: Fait monter notre prière vers Ton Fils bien-aimé pour qu’il nous pardonne nos péchés.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ea typeface="SimSun" pitchFamily="2" charset="-122"/>
                          <a:cs typeface="Arial" charset="0"/>
                        </a:rPr>
                        <a:t>Nous saluons la sainte vierge qui a enfanté pour nous la Lumière véritable, le Christ, notre Dieu: supplie le Seigneur pour nous afin qu’il accorde la miséricorde à nos âmes et nous pardonne nos péchés.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ea typeface="SimSun" pitchFamily="2" charset="-122"/>
                          <a:cs typeface="Arial" charset="0"/>
                        </a:rPr>
                        <a:t>Ô vierge Marie, sainte Mère de Dieu, médiatrice, fidèle au genre humain, intercède pour nous devant le Christ que tu as enfanté afin qu’Il nous accorde la rémission de nos péchés.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200" b="0" i="0" u="none" strike="noStrike" cap="none" normalizeH="0" baseline="0" dirty="0">
                          <a:ln>
                            <a:noFill/>
                          </a:ln>
                          <a:solidFill>
                            <a:schemeClr val="tx1"/>
                          </a:solidFill>
                          <a:effectLst/>
                          <a:latin typeface="Arial" charset="0"/>
                          <a:cs typeface="Arial" charset="0"/>
                        </a:rPr>
                        <a:t>السلام لك. نسألك أيتها القديسة الممتلئة مجدا العذراء كل حين، والدة الإله أم المسيح،</a:t>
                      </a:r>
                      <a:r>
                        <a:rPr kumimoji="0" lang="fr-FR" sz="2200" b="0" i="0" u="none" strike="noStrike" cap="none" normalizeH="0" baseline="0" dirty="0">
                          <a:ln>
                            <a:noFill/>
                          </a:ln>
                          <a:solidFill>
                            <a:schemeClr val="tx1"/>
                          </a:solidFill>
                          <a:effectLst/>
                          <a:latin typeface="Arial" charset="0"/>
                          <a:cs typeface="Arial" charset="0"/>
                        </a:rPr>
                        <a:t> </a:t>
                      </a:r>
                      <a:r>
                        <a:rPr kumimoji="0" lang="ar-SA" sz="2200" b="0" i="0" u="none" strike="noStrike" cap="none" normalizeH="0" baseline="0" dirty="0">
                          <a:ln>
                            <a:noFill/>
                          </a:ln>
                          <a:solidFill>
                            <a:schemeClr val="tx1"/>
                          </a:solidFill>
                          <a:effectLst/>
                          <a:latin typeface="Arial" charset="0"/>
                          <a:cs typeface="Arial" charset="0"/>
                        </a:rPr>
                        <a:t>أصعدي صلواتنا إلى ابنك الحبيب ليغفر لنا خطايانا.</a:t>
                      </a:r>
                      <a:endParaRPr kumimoji="0" lang="ar-EG" sz="2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200" b="0" i="0" u="none" strike="noStrike" cap="none" normalizeH="0" baseline="0" dirty="0">
                          <a:ln>
                            <a:noFill/>
                          </a:ln>
                          <a:solidFill>
                            <a:schemeClr val="tx1"/>
                          </a:solidFill>
                          <a:effectLst/>
                          <a:latin typeface="Arial" charset="0"/>
                          <a:cs typeface="Arial" charset="0"/>
                        </a:rPr>
                        <a:t>السلام للتي ولدت لنا النور الحقيقي المسيح إلهنا، أيتها العذراء</a:t>
                      </a:r>
                      <a:r>
                        <a:rPr kumimoji="0" lang="fr-FR" sz="2200" b="0" i="0" u="none" strike="noStrike" cap="none" normalizeH="0" baseline="0" dirty="0">
                          <a:ln>
                            <a:noFill/>
                          </a:ln>
                          <a:solidFill>
                            <a:schemeClr val="tx1"/>
                          </a:solidFill>
                          <a:effectLst/>
                          <a:latin typeface="Arial" charset="0"/>
                          <a:cs typeface="Arial" charset="0"/>
                        </a:rPr>
                        <a:t> </a:t>
                      </a:r>
                      <a:r>
                        <a:rPr kumimoji="0" lang="ar-EG" sz="2200" b="0" i="0" u="none" strike="noStrike" cap="none" normalizeH="0" baseline="0" dirty="0">
                          <a:ln>
                            <a:noFill/>
                          </a:ln>
                          <a:solidFill>
                            <a:schemeClr val="tx1"/>
                          </a:solidFill>
                          <a:effectLst/>
                          <a:latin typeface="Arial" charset="0"/>
                          <a:cs typeface="Arial" charset="0"/>
                        </a:rPr>
                        <a:t>اسألي الرب عنا ليصنع رحمة مع نفوسنا و يغفر لنا خطايانا </a:t>
                      </a:r>
                      <a:endParaRPr kumimoji="0" lang="fr-FR" sz="2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200" b="0" i="0" u="none" strike="noStrike" cap="none" normalizeH="0" baseline="0" dirty="0">
                          <a:ln>
                            <a:noFill/>
                          </a:ln>
                          <a:solidFill>
                            <a:schemeClr val="tx1"/>
                          </a:solidFill>
                          <a:effectLst/>
                          <a:latin typeface="Arial" charset="0"/>
                          <a:cs typeface="Arial" charset="0"/>
                        </a:rPr>
                        <a:t>أيتها العذراء مريم والدة الإله، القديسة الشفيعة الأمينة لجنس البشرية،</a:t>
                      </a:r>
                      <a:r>
                        <a:rPr kumimoji="0" lang="fr-FR" sz="2200" b="0" i="0" u="none" strike="noStrike" cap="none" normalizeH="0" baseline="0" dirty="0">
                          <a:ln>
                            <a:noFill/>
                          </a:ln>
                          <a:solidFill>
                            <a:schemeClr val="tx1"/>
                          </a:solidFill>
                          <a:effectLst/>
                          <a:latin typeface="Arial" charset="0"/>
                          <a:cs typeface="Arial" charset="0"/>
                        </a:rPr>
                        <a:t> </a:t>
                      </a:r>
                      <a:r>
                        <a:rPr kumimoji="0" lang="ar-SA" sz="2200" b="0" i="0" u="none" strike="noStrike" cap="none" normalizeH="0" baseline="0" dirty="0">
                          <a:ln>
                            <a:noFill/>
                          </a:ln>
                          <a:solidFill>
                            <a:schemeClr val="tx1"/>
                          </a:solidFill>
                          <a:effectLst/>
                          <a:latin typeface="Arial" charset="0"/>
                          <a:cs typeface="Arial" charset="0"/>
                        </a:rPr>
                        <a:t>اشفعي فينا أمام المسيح الذي ولدته لكي ينعم علينا بغفران خطايانا. ذراء القديسة</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600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
            <a:extLst>
              <a:ext uri="{FF2B5EF4-FFF2-40B4-BE49-F238E27FC236}">
                <a16:creationId xmlns:a16="http://schemas.microsoft.com/office/drawing/2014/main" id="{B40BE9C5-0E71-4A59-AFD8-070668415F62}"/>
              </a:ext>
            </a:extLst>
          </p:cNvPr>
          <p:cNvGraphicFramePr>
            <a:graphicFrameLocks noGrp="1"/>
          </p:cNvGraphicFramePr>
          <p:nvPr/>
        </p:nvGraphicFramePr>
        <p:xfrm>
          <a:off x="536895" y="114300"/>
          <a:ext cx="8070210" cy="342900"/>
        </p:xfrm>
        <a:graphic>
          <a:graphicData uri="http://schemas.openxmlformats.org/drawingml/2006/table">
            <a:tbl>
              <a:tblPr/>
              <a:tblGrid>
                <a:gridCol w="8070210">
                  <a:extLst>
                    <a:ext uri="{9D8B030D-6E8A-4147-A177-3AD203B41FA5}">
                      <a16:colId xmlns:a16="http://schemas.microsoft.com/office/drawing/2014/main" val="20000"/>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altLang="zh-CN" sz="1800" b="0" i="0" u="none" strike="noStrike" cap="none" normalizeH="0" baseline="0" dirty="0">
                          <a:ln>
                            <a:noFill/>
                          </a:ln>
                          <a:solidFill>
                            <a:schemeClr val="tx1"/>
                          </a:solidFill>
                          <a:effectLst/>
                          <a:latin typeface="Arial" charset="0"/>
                          <a:ea typeface="SimSun" pitchFamily="2" charset="-122"/>
                          <a:cs typeface="Arial" charset="0"/>
                        </a:rPr>
                        <a:t>Nous te saluons</a:t>
                      </a:r>
                      <a:r>
                        <a:rPr kumimoji="0" lang="en-US" altLang="zh-CN" sz="1800" b="0" i="0" u="none" strike="noStrike" cap="none" normalizeH="0" baseline="0" dirty="0">
                          <a:ln>
                            <a:noFill/>
                          </a:ln>
                          <a:solidFill>
                            <a:schemeClr val="tx1"/>
                          </a:solidFill>
                          <a:effectLst/>
                          <a:latin typeface="Arial" charset="0"/>
                          <a:ea typeface="SimSun" pitchFamily="2" charset="-122"/>
                          <a:cs typeface="Arial" charset="0"/>
                        </a:rPr>
                        <a:t> - </a:t>
                      </a:r>
                      <a:r>
                        <a:rPr kumimoji="0" lang="ar-SA" sz="1800" b="0" i="0" u="none" strike="noStrike" cap="none" normalizeH="0" baseline="0" dirty="0">
                          <a:ln>
                            <a:noFill/>
                          </a:ln>
                          <a:solidFill>
                            <a:schemeClr val="tx1"/>
                          </a:solidFill>
                          <a:effectLst/>
                          <a:latin typeface="Arial" charset="0"/>
                          <a:cs typeface="Arial" charset="0"/>
                        </a:rPr>
                        <a:t>السلام لك</a:t>
                      </a: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1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3564053662"/>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David parla de toi </a:t>
                      </a:r>
                    </a:p>
                    <a:p>
                      <a:pPr algn="ctr"/>
                      <a:r>
                        <a:rPr kumimoji="0" lang="fr-FR" sz="2400" b="0" i="0" u="none" strike="noStrike" cap="none" normalizeH="0" baseline="0" dirty="0">
                          <a:ln>
                            <a:noFill/>
                          </a:ln>
                          <a:solidFill>
                            <a:schemeClr val="tx1"/>
                          </a:solidFill>
                          <a:effectLst/>
                          <a:latin typeface="Arial" charset="0"/>
                          <a:cs typeface="Arial" charset="0"/>
                        </a:rPr>
                        <a:t>et te nomma le bon merveilleux, c’est le Seigneur Dieu</a:t>
                      </a:r>
                    </a:p>
                    <a:p>
                      <a:pPr algn="ctr"/>
                      <a:r>
                        <a:rPr kumimoji="0" lang="fr-FR" sz="2400" b="0" i="0" u="none" strike="noStrike" cap="none" normalizeH="0" baseline="0" dirty="0">
                          <a:ln>
                            <a:noFill/>
                          </a:ln>
                          <a:solidFill>
                            <a:schemeClr val="tx1"/>
                          </a:solidFill>
                          <a:effectLst/>
                          <a:latin typeface="Arial" charset="0"/>
                          <a:cs typeface="Arial" charset="0"/>
                        </a:rPr>
                        <a:t>dans Son sanctuaire.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تكلم عنك ودعاك داود</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الحسن عجيب هو الرب</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الإله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قديسيه</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Afcaji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eyb</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pipeynanef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ous~v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pe </a:t>
                      </a:r>
                      <a:r>
                        <a:rPr kumimoji="0" lang="en-US" sz="3600" b="0" i="0" u="none" strike="noStrike" cap="none" normalizeH="0" baseline="0" dirty="0" err="1">
                          <a:ln>
                            <a:noFill/>
                          </a:ln>
                          <a:solidFill>
                            <a:srgbClr val="FFFF00"/>
                          </a:solidFill>
                          <a:effectLst/>
                          <a:latin typeface="Coptic1" pitchFamily="2" charset="0"/>
                          <a:cs typeface="Arial" charset="0"/>
                        </a:rPr>
                        <a:t>P~o#c</a:t>
                      </a:r>
                      <a:r>
                        <a:rPr kumimoji="0" lang="en-US" sz="3600" b="0" i="0" u="none" strike="noStrike" cap="none" normalizeH="0" baseline="0" dirty="0">
                          <a:ln>
                            <a:noFill/>
                          </a:ln>
                          <a:solidFill>
                            <a:srgbClr val="FFFF00"/>
                          </a:solidFill>
                          <a:effectLst/>
                          <a:latin typeface="Coptic1" pitchFamily="2" charset="0"/>
                          <a:cs typeface="Arial" charset="0"/>
                        </a:rPr>
                        <a:t># V]:</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n~taf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rouge, pièce, chemise&#10;&#10;Description générée automatiquement">
            <a:extLst>
              <a:ext uri="{FF2B5EF4-FFF2-40B4-BE49-F238E27FC236}">
                <a16:creationId xmlns:a16="http://schemas.microsoft.com/office/drawing/2014/main" id="{0900B3F8-BE4B-4348-ABF4-5BF07C51E5D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80960" y="3314700"/>
            <a:ext cx="1463040" cy="1828800"/>
          </a:xfrm>
          <a:prstGeom prst="rect">
            <a:avLst/>
          </a:prstGeom>
        </p:spPr>
      </p:pic>
    </p:spTree>
    <p:extLst>
      <p:ext uri="{BB962C8B-B14F-4D97-AF65-F5344CB8AC3E}">
        <p14:creationId xmlns:p14="http://schemas.microsoft.com/office/powerpoint/2010/main" val="4293142544"/>
      </p:ext>
    </p:extLst>
  </p:cSld>
  <p:clrMapOvr>
    <a:masterClrMapping/>
  </p:clrMapOvr>
  <p:transition/>
</p:sld>
</file>

<file path=ppt/slides/slide1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3805125416"/>
              </p:ext>
            </p:extLst>
          </p:nvPr>
        </p:nvGraphicFramePr>
        <p:xfrm>
          <a:off x="0" y="247650"/>
          <a:ext cx="9144000" cy="4406900"/>
        </p:xfrm>
        <a:graphic>
          <a:graphicData uri="http://schemas.openxmlformats.org/drawingml/2006/table">
            <a:tbl>
              <a:tblPr/>
              <a:tblGrid>
                <a:gridCol w="5317787">
                  <a:extLst>
                    <a:ext uri="{9D8B030D-6E8A-4147-A177-3AD203B41FA5}">
                      <a16:colId xmlns:a16="http://schemas.microsoft.com/office/drawing/2014/main" val="20000"/>
                    </a:ext>
                  </a:extLst>
                </a:gridCol>
                <a:gridCol w="3826213">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Implore le Seigneur pour nous,</a:t>
                      </a:r>
                    </a:p>
                    <a:p>
                      <a:pPr algn="ctr"/>
                      <a:r>
                        <a:rPr kumimoji="0" lang="fr-FR" sz="2400" b="0" i="0" u="none" strike="noStrike" cap="none" normalizeH="0" baseline="0" dirty="0">
                          <a:ln>
                            <a:noFill/>
                          </a:ln>
                          <a:solidFill>
                            <a:schemeClr val="tx1"/>
                          </a:solidFill>
                          <a:effectLst/>
                          <a:latin typeface="Arial" charset="0"/>
                          <a:cs typeface="Arial" charset="0"/>
                        </a:rPr>
                        <a:t>le persévérant martyr,</a:t>
                      </a:r>
                    </a:p>
                    <a:p>
                      <a:pPr algn="ctr"/>
                      <a:r>
                        <a:rPr kumimoji="0" lang="fr-FR" sz="2400" b="0" i="0" u="none" strike="noStrike" cap="none" normalizeH="0" baseline="0" dirty="0" err="1">
                          <a:ln>
                            <a:noFill/>
                          </a:ln>
                          <a:solidFill>
                            <a:schemeClr val="tx1"/>
                          </a:solidFill>
                          <a:effectLst/>
                          <a:latin typeface="Arial" charset="0"/>
                          <a:cs typeface="Arial" charset="0"/>
                        </a:rPr>
                        <a:t>abba</a:t>
                      </a:r>
                      <a:r>
                        <a:rPr kumimoji="0" lang="fr-FR" sz="2400" b="0" i="0" u="none" strike="noStrike" cap="none" normalizeH="0" baseline="0" dirty="0">
                          <a:ln>
                            <a:noFill/>
                          </a:ln>
                          <a:solidFill>
                            <a:schemeClr val="tx1"/>
                          </a:solidFill>
                          <a:effectLst/>
                          <a:latin typeface="Arial" charset="0"/>
                          <a:cs typeface="Arial" charset="0"/>
                        </a:rPr>
                        <a:t> Mina de Fayat,</a:t>
                      </a:r>
                    </a:p>
                    <a:p>
                      <a:pPr algn="ctr"/>
                      <a:r>
                        <a:rPr kumimoji="0" lang="fr-FR"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أطلب عنا أيها الشهيد</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المجاهد أبا مينا ليغفر لنا</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a~pa</a:t>
                      </a:r>
                      <a:r>
                        <a:rPr kumimoji="0" lang="en-US" sz="3600" b="0" i="0" u="none" strike="noStrike" cap="none" normalizeH="0" baseline="0" dirty="0">
                          <a:ln>
                            <a:noFill/>
                          </a:ln>
                          <a:solidFill>
                            <a:srgbClr val="FFFF00"/>
                          </a:solidFill>
                          <a:effectLst/>
                          <a:latin typeface="Coptic1" pitchFamily="2" charset="0"/>
                          <a:cs typeface="Arial" charset="0"/>
                        </a:rPr>
                        <a:t> M/</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niVaiat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24">
            <a:hlinkClick r:id="rId4" action="ppaction://hlinksldjump" highlightClick="1"/>
            <a:extLst>
              <a:ext uri="{FF2B5EF4-FFF2-40B4-BE49-F238E27FC236}">
                <a16:creationId xmlns:a16="http://schemas.microsoft.com/office/drawing/2014/main" id="{3B0CDE0C-BC42-4097-AB40-22690E84B497}"/>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AutoShape 24">
            <a:hlinkClick r:id="rId5" action="ppaction://hlinksldjump" highlightClick="1"/>
            <a:extLst>
              <a:ext uri="{FF2B5EF4-FFF2-40B4-BE49-F238E27FC236}">
                <a16:creationId xmlns:a16="http://schemas.microsoft.com/office/drawing/2014/main" id="{EFAB6EB0-F330-4C2B-B058-9BF491A18B21}"/>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7" name="Image 6" descr="Une image contenant rouge, pièce, chemise&#10;&#10;Description générée automatiquement">
            <a:extLst>
              <a:ext uri="{FF2B5EF4-FFF2-40B4-BE49-F238E27FC236}">
                <a16:creationId xmlns:a16="http://schemas.microsoft.com/office/drawing/2014/main" id="{FEDC3B28-4C39-4518-9786-DBE9092F0CE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680960" y="2705100"/>
            <a:ext cx="1463040" cy="1828800"/>
          </a:xfrm>
          <a:prstGeom prst="rect">
            <a:avLst/>
          </a:prstGeom>
        </p:spPr>
      </p:pic>
    </p:spTree>
    <p:extLst>
      <p:ext uri="{BB962C8B-B14F-4D97-AF65-F5344CB8AC3E}">
        <p14:creationId xmlns:p14="http://schemas.microsoft.com/office/powerpoint/2010/main" val="2322375442"/>
      </p:ext>
    </p:extLst>
  </p:cSld>
  <p:clrMapOvr>
    <a:masterClrMapping/>
  </p:clrMapOvr>
  <p:transition/>
</p:sld>
</file>

<file path=ppt/slides/slide1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13801" name="Group 41"/>
          <p:cNvGraphicFramePr>
            <a:graphicFrameLocks noGrp="1"/>
          </p:cNvGraphicFramePr>
          <p:nvPr>
            <p:extLst>
              <p:ext uri="{D42A27DB-BD31-4B8C-83A1-F6EECF244321}">
                <p14:modId xmlns:p14="http://schemas.microsoft.com/office/powerpoint/2010/main" val="3572432933"/>
              </p:ext>
            </p:extLst>
          </p:nvPr>
        </p:nvGraphicFramePr>
        <p:xfrm>
          <a:off x="0" y="621030"/>
          <a:ext cx="9144000" cy="4268470"/>
        </p:xfrm>
        <a:graphic>
          <a:graphicData uri="http://schemas.openxmlformats.org/drawingml/2006/table">
            <a:tbl>
              <a:tblPr/>
              <a:tblGrid>
                <a:gridCol w="5811864">
                  <a:extLst>
                    <a:ext uri="{9D8B030D-6E8A-4147-A177-3AD203B41FA5}">
                      <a16:colId xmlns:a16="http://schemas.microsoft.com/office/drawing/2014/main" val="20000"/>
                    </a:ext>
                  </a:extLst>
                </a:gridCol>
                <a:gridCol w="3332136">
                  <a:extLst>
                    <a:ext uri="{9D8B030D-6E8A-4147-A177-3AD203B41FA5}">
                      <a16:colId xmlns:a16="http://schemas.microsoft.com/office/drawing/2014/main" val="20001"/>
                    </a:ext>
                  </a:extLst>
                </a:gridCol>
              </a:tblGrid>
              <a:tr h="1946610">
                <a:tc>
                  <a:txBody>
                    <a:bodyPr/>
                    <a:lstStyle/>
                    <a:p>
                      <a:pPr algn="ctr"/>
                      <a:r>
                        <a:rPr lang="fr-FR" sz="2400" b="0" i="0" u="none" strike="noStrike" kern="1200" baseline="0" dirty="0">
                          <a:solidFill>
                            <a:schemeClr val="tx1"/>
                          </a:solidFill>
                          <a:latin typeface="+mn-lt"/>
                          <a:ea typeface="+mn-ea"/>
                          <a:cs typeface="+mn-cs"/>
                        </a:rPr>
                        <a:t>Tu as obtenu la grâce de</a:t>
                      </a:r>
                    </a:p>
                    <a:p>
                      <a:pPr algn="ctr"/>
                      <a:r>
                        <a:rPr lang="fr-FR" sz="2400" b="0" i="0" u="none" strike="noStrike" kern="1200" baseline="0" dirty="0">
                          <a:solidFill>
                            <a:schemeClr val="tx1"/>
                          </a:solidFill>
                          <a:latin typeface="+mn-lt"/>
                          <a:ea typeface="+mn-ea"/>
                          <a:cs typeface="+mn-cs"/>
                        </a:rPr>
                        <a:t>Moïse et le sacerdoce de</a:t>
                      </a:r>
                    </a:p>
                    <a:p>
                      <a:pPr algn="ctr"/>
                      <a:r>
                        <a:rPr lang="fr-FR" sz="2400" b="0" i="0" u="none" strike="noStrike" kern="1200" baseline="0" dirty="0">
                          <a:solidFill>
                            <a:schemeClr val="tx1"/>
                          </a:solidFill>
                          <a:latin typeface="+mn-lt"/>
                          <a:ea typeface="+mn-ea"/>
                          <a:cs typeface="+mn-cs"/>
                        </a:rPr>
                        <a:t>Melchisédech. Tu as eu</a:t>
                      </a:r>
                    </a:p>
                    <a:p>
                      <a:pPr algn="ctr"/>
                      <a:r>
                        <a:rPr lang="fr-FR" sz="2400" b="0" i="0" u="none" strike="noStrike" kern="1200" baseline="0" dirty="0">
                          <a:solidFill>
                            <a:schemeClr val="tx1"/>
                          </a:solidFill>
                          <a:latin typeface="+mn-lt"/>
                          <a:ea typeface="+mn-ea"/>
                          <a:cs typeface="+mn-cs"/>
                        </a:rPr>
                        <a:t>l’honneur de notre père</a:t>
                      </a:r>
                    </a:p>
                    <a:p>
                      <a:pPr algn="ctr"/>
                      <a:r>
                        <a:rPr lang="fr-FR" sz="2400" b="0" i="0" u="none" strike="noStrike" kern="1200" baseline="0" dirty="0">
                          <a:solidFill>
                            <a:schemeClr val="tx1"/>
                          </a:solidFill>
                          <a:latin typeface="+mn-lt"/>
                          <a:ea typeface="+mn-ea"/>
                          <a:cs typeface="+mn-cs"/>
                        </a:rPr>
                        <a:t>Pierre le premier apôtre.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نلت نعمة موسى </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وكهنوت هرون </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وأخـذت كرانة أبينا بطرس</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بكر الرسل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218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t~,aric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m~Mwu~c</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metou</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Mel,icedek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Petroc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pianjwj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n~nia~poctoloc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813785" name="Group 25"/>
          <p:cNvGraphicFramePr>
            <a:graphicFrameLocks noGrp="1"/>
          </p:cNvGraphicFramePr>
          <p:nvPr/>
        </p:nvGraphicFramePr>
        <p:xfrm>
          <a:off x="838200" y="57150"/>
          <a:ext cx="7010400" cy="373380"/>
        </p:xfrm>
        <a:graphic>
          <a:graphicData uri="http://schemas.openxmlformats.org/drawingml/2006/table">
            <a:tbl>
              <a:tblPr/>
              <a:tblGrid>
                <a:gridCol w="7010400">
                  <a:extLst>
                    <a:ext uri="{9D8B030D-6E8A-4147-A177-3AD203B41FA5}">
                      <a16:colId xmlns:a16="http://schemas.microsoft.com/office/drawing/2014/main" val="20000"/>
                    </a:ext>
                  </a:extLst>
                </a:gridCol>
              </a:tblGrid>
              <a:tr h="3048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le Pape - </a:t>
                      </a:r>
                      <a:r>
                        <a:rPr kumimoji="0" lang="ar-EG" sz="2000" b="0" i="0" u="none" strike="noStrike" cap="none" normalizeH="0" baseline="0" dirty="0" err="1">
                          <a:ln>
                            <a:noFill/>
                          </a:ln>
                          <a:solidFill>
                            <a:schemeClr val="tx1"/>
                          </a:solidFill>
                          <a:effectLst/>
                          <a:latin typeface="Arial" charset="0"/>
                          <a:cs typeface="Arial" charset="0"/>
                        </a:rPr>
                        <a:t>ذكصولوجية</a:t>
                      </a:r>
                      <a:r>
                        <a:rPr kumimoji="0" lang="en-CA" sz="2000" b="0" i="0" u="none" strike="noStrike" cap="none" normalizeH="0" baseline="0" dirty="0">
                          <a:ln>
                            <a:noFill/>
                          </a:ln>
                          <a:solidFill>
                            <a:schemeClr val="tx1"/>
                          </a:solidFill>
                          <a:effectLst/>
                          <a:latin typeface="Arial" charset="0"/>
                          <a:cs typeface="Arial" charset="0"/>
                        </a:rPr>
                        <a:t> </a:t>
                      </a:r>
                      <a:r>
                        <a:rPr kumimoji="0" lang="ar-EG" sz="2000" b="0" i="0" u="none" strike="noStrike" cap="none" normalizeH="0" baseline="0" dirty="0">
                          <a:ln>
                            <a:noFill/>
                          </a:ln>
                          <a:solidFill>
                            <a:schemeClr val="tx1"/>
                          </a:solidFill>
                          <a:effectLst/>
                          <a:latin typeface="Arial" charset="0"/>
                          <a:cs typeface="Arial" charset="0"/>
                        </a:rPr>
                        <a:t> </a:t>
                      </a:r>
                      <a:r>
                        <a:rPr kumimoji="0" lang="ar-EG" sz="2000" b="0" i="0" u="none" strike="noStrike" cap="none" normalizeH="0" baseline="0" dirty="0" err="1">
                          <a:ln>
                            <a:noFill/>
                          </a:ln>
                          <a:solidFill>
                            <a:schemeClr val="tx1"/>
                          </a:solidFill>
                          <a:effectLst/>
                          <a:latin typeface="Arial" charset="0"/>
                          <a:cs typeface="Arial" charset="0"/>
                        </a:rPr>
                        <a:t>للبطريارك</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7257BC8C-CAD4-4869-8A49-18796398F839}"/>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227740765"/>
      </p:ext>
    </p:extLst>
  </p:cSld>
  <p:clrMapOvr>
    <a:masterClrMapping/>
  </p:clrMapOvr>
  <p:transition/>
</p:sld>
</file>

<file path=ppt/slides/slide1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15833" name="Group 25"/>
          <p:cNvGraphicFramePr>
            <a:graphicFrameLocks noGrp="1"/>
          </p:cNvGraphicFramePr>
          <p:nvPr>
            <p:extLst>
              <p:ext uri="{D42A27DB-BD31-4B8C-83A1-F6EECF244321}">
                <p14:modId xmlns:p14="http://schemas.microsoft.com/office/powerpoint/2010/main" val="2394893422"/>
              </p:ext>
            </p:extLst>
          </p:nvPr>
        </p:nvGraphicFramePr>
        <p:xfrm>
          <a:off x="0" y="196851"/>
          <a:ext cx="9144000" cy="4623816"/>
        </p:xfrm>
        <a:graphic>
          <a:graphicData uri="http://schemas.openxmlformats.org/drawingml/2006/table">
            <a:tbl>
              <a:tblPr/>
              <a:tblGrid>
                <a:gridCol w="5657850">
                  <a:extLst>
                    <a:ext uri="{9D8B030D-6E8A-4147-A177-3AD203B41FA5}">
                      <a16:colId xmlns:a16="http://schemas.microsoft.com/office/drawing/2014/main" val="20000"/>
                    </a:ext>
                  </a:extLst>
                </a:gridCol>
                <a:gridCol w="3486150">
                  <a:extLst>
                    <a:ext uri="{9D8B030D-6E8A-4147-A177-3AD203B41FA5}">
                      <a16:colId xmlns:a16="http://schemas.microsoft.com/office/drawing/2014/main" val="20001"/>
                    </a:ext>
                  </a:extLst>
                </a:gridCol>
              </a:tblGrid>
              <a:tr h="1540764">
                <a:tc>
                  <a:txBody>
                    <a:bodyPr/>
                    <a:lstStyle/>
                    <a:p>
                      <a:pPr algn="ctr"/>
                      <a:r>
                        <a:rPr lang="fr-FR" sz="2400" b="0" i="0" u="none" strike="noStrike" kern="1200" baseline="0" dirty="0">
                          <a:solidFill>
                            <a:schemeClr val="tx1"/>
                          </a:solidFill>
                          <a:latin typeface="+mn-lt"/>
                          <a:ea typeface="+mn-ea"/>
                          <a:cs typeface="+mn-cs"/>
                        </a:rPr>
                        <a:t>Christ a levé sa main</a:t>
                      </a:r>
                    </a:p>
                    <a:p>
                      <a:pPr algn="ctr"/>
                      <a:r>
                        <a:rPr lang="fr-FR" sz="2400" b="0" i="0" u="none" strike="noStrike" kern="1200" baseline="0" dirty="0">
                          <a:solidFill>
                            <a:schemeClr val="tx1"/>
                          </a:solidFill>
                          <a:latin typeface="+mn-lt"/>
                          <a:ea typeface="+mn-ea"/>
                          <a:cs typeface="+mn-cs"/>
                        </a:rPr>
                        <a:t>droite, sur ta tête, il t’a</a:t>
                      </a:r>
                    </a:p>
                    <a:p>
                      <a:pPr algn="ctr"/>
                      <a:r>
                        <a:rPr lang="fr-FR" sz="2400" b="0" i="0" u="none" strike="noStrike" kern="1200" baseline="0" dirty="0">
                          <a:solidFill>
                            <a:schemeClr val="tx1"/>
                          </a:solidFill>
                          <a:latin typeface="+mn-lt"/>
                          <a:ea typeface="+mn-ea"/>
                          <a:cs typeface="+mn-cs"/>
                        </a:rPr>
                        <a:t>confié les clés du Royaume</a:t>
                      </a:r>
                    </a:p>
                    <a:p>
                      <a:pPr algn="ctr"/>
                      <a:r>
                        <a:rPr lang="fr-FR" sz="2400" b="0" i="0" u="none" strike="noStrike" kern="1200" baseline="0" dirty="0">
                          <a:solidFill>
                            <a:schemeClr val="tx1"/>
                          </a:solidFill>
                          <a:latin typeface="+mn-lt"/>
                          <a:ea typeface="+mn-ea"/>
                          <a:cs typeface="+mn-cs"/>
                        </a:rPr>
                        <a:t>des cieux</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رفع المسيح يده اليمنى</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على رأسك .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وإئتمنك</a:t>
                      </a:r>
                      <a:r>
                        <a:rPr kumimoji="0" lang="ar-EG" sz="2800" b="0" i="0" u="none" strike="noStrike" cap="none" normalizeH="0" baseline="0" dirty="0">
                          <a:ln>
                            <a:noFill/>
                          </a:ln>
                          <a:solidFill>
                            <a:schemeClr val="tx1"/>
                          </a:solidFill>
                          <a:effectLst/>
                          <a:latin typeface="Arial" charset="0"/>
                          <a:cs typeface="Arial" charset="0"/>
                        </a:rPr>
                        <a:t> على مفاتيح</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ملكوت السموات.</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talo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n~tefjij</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n~ouinam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teka~ve</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aftenhoutk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e~nisost</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y~metouro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89243240"/>
      </p:ext>
    </p:extLst>
  </p:cSld>
  <p:clrMapOvr>
    <a:masterClrMapping/>
  </p:clrMapOvr>
  <p:transition/>
</p:sld>
</file>

<file path=ppt/slides/slide1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17887" name="Group 31"/>
          <p:cNvGraphicFramePr>
            <a:graphicFrameLocks noGrp="1"/>
          </p:cNvGraphicFramePr>
          <p:nvPr>
            <p:extLst>
              <p:ext uri="{D42A27DB-BD31-4B8C-83A1-F6EECF244321}">
                <p14:modId xmlns:p14="http://schemas.microsoft.com/office/powerpoint/2010/main" val="3468848580"/>
              </p:ext>
            </p:extLst>
          </p:nvPr>
        </p:nvGraphicFramePr>
        <p:xfrm>
          <a:off x="0" y="209551"/>
          <a:ext cx="9144000" cy="4197096"/>
        </p:xfrm>
        <a:graphic>
          <a:graphicData uri="http://schemas.openxmlformats.org/drawingml/2006/table">
            <a:tbl>
              <a:tblPr/>
              <a:tblGrid>
                <a:gridCol w="6354305">
                  <a:extLst>
                    <a:ext uri="{9D8B030D-6E8A-4147-A177-3AD203B41FA5}">
                      <a16:colId xmlns:a16="http://schemas.microsoft.com/office/drawing/2014/main" val="20000"/>
                    </a:ext>
                  </a:extLst>
                </a:gridCol>
                <a:gridCol w="2789695">
                  <a:extLst>
                    <a:ext uri="{9D8B030D-6E8A-4147-A177-3AD203B41FA5}">
                      <a16:colId xmlns:a16="http://schemas.microsoft.com/office/drawing/2014/main" val="20001"/>
                    </a:ext>
                  </a:extLst>
                </a:gridCol>
              </a:tblGrid>
              <a:tr h="1604772">
                <a:tc>
                  <a:txBody>
                    <a:bodyPr/>
                    <a:lstStyle/>
                    <a:p>
                      <a:pPr algn="ctr"/>
                      <a:r>
                        <a:rPr lang="fr-FR" sz="2400" b="0" i="0" u="none" strike="noStrike" kern="1200" baseline="0" dirty="0">
                          <a:solidFill>
                            <a:schemeClr val="tx1"/>
                          </a:solidFill>
                          <a:latin typeface="+mn-lt"/>
                          <a:ea typeface="+mn-ea"/>
                          <a:cs typeface="+mn-cs"/>
                        </a:rPr>
                        <a:t>Pour que tu gouvernes,</a:t>
                      </a:r>
                    </a:p>
                    <a:p>
                      <a:pPr algn="ctr"/>
                      <a:r>
                        <a:rPr lang="fr-FR" sz="2400" b="0" i="0" u="none" strike="noStrike" kern="1200" baseline="0" dirty="0">
                          <a:solidFill>
                            <a:schemeClr val="tx1"/>
                          </a:solidFill>
                          <a:latin typeface="+mn-lt"/>
                          <a:ea typeface="+mn-ea"/>
                          <a:cs typeface="+mn-cs"/>
                        </a:rPr>
                        <a:t>l'Église, et que tu sois le</a:t>
                      </a:r>
                    </a:p>
                    <a:p>
                      <a:pPr algn="ctr"/>
                      <a:r>
                        <a:rPr lang="fr-FR" sz="2400" b="0" i="0" u="none" strike="noStrike" kern="1200" baseline="0" dirty="0">
                          <a:solidFill>
                            <a:schemeClr val="tx1"/>
                          </a:solidFill>
                          <a:latin typeface="+mn-lt"/>
                          <a:ea typeface="+mn-ea"/>
                          <a:cs typeface="+mn-cs"/>
                        </a:rPr>
                        <a:t>pasteur de ton peuple, avec</a:t>
                      </a:r>
                    </a:p>
                    <a:p>
                      <a:pPr algn="ctr"/>
                      <a:r>
                        <a:rPr lang="fr-FR" sz="2400" b="0" i="0" u="none" strike="noStrike" kern="1200" baseline="0" dirty="0">
                          <a:solidFill>
                            <a:schemeClr val="tx1"/>
                          </a:solidFill>
                          <a:latin typeface="+mn-lt"/>
                          <a:ea typeface="+mn-ea"/>
                          <a:cs typeface="+mn-cs"/>
                        </a:rPr>
                        <a:t>pureté et droiture.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لتصر مدبراً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على الكنيسة وترعى شعبك بطهارة وبر.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Eyrekswpi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n~oureferhemi</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cap~swi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ekk~l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cia</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eyreka~moni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m~peklaoc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outoubo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4138156"/>
      </p:ext>
    </p:extLst>
  </p:cSld>
  <p:clrMapOvr>
    <a:masterClrMapping/>
  </p:clrMapOvr>
  <p:transition/>
</p:sld>
</file>

<file path=ppt/slides/slide1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19937" name="Group 33"/>
          <p:cNvGraphicFramePr>
            <a:graphicFrameLocks noGrp="1"/>
          </p:cNvGraphicFramePr>
          <p:nvPr>
            <p:extLst>
              <p:ext uri="{D42A27DB-BD31-4B8C-83A1-F6EECF244321}">
                <p14:modId xmlns:p14="http://schemas.microsoft.com/office/powerpoint/2010/main" val="3618323162"/>
              </p:ext>
            </p:extLst>
          </p:nvPr>
        </p:nvGraphicFramePr>
        <p:xfrm>
          <a:off x="0" y="209551"/>
          <a:ext cx="9144000" cy="4270248"/>
        </p:xfrm>
        <a:graphic>
          <a:graphicData uri="http://schemas.openxmlformats.org/drawingml/2006/table">
            <a:tbl>
              <a:tblPr/>
              <a:tblGrid>
                <a:gridCol w="6354305">
                  <a:extLst>
                    <a:ext uri="{9D8B030D-6E8A-4147-A177-3AD203B41FA5}">
                      <a16:colId xmlns:a16="http://schemas.microsoft.com/office/drawing/2014/main" val="20000"/>
                    </a:ext>
                  </a:extLst>
                </a:gridCol>
                <a:gridCol w="2789695">
                  <a:extLst>
                    <a:ext uri="{9D8B030D-6E8A-4147-A177-3AD203B41FA5}">
                      <a16:colId xmlns:a16="http://schemas.microsoft.com/office/drawing/2014/main" val="20001"/>
                    </a:ext>
                  </a:extLst>
                </a:gridCol>
              </a:tblGrid>
              <a:tr h="1577340">
                <a:tc>
                  <a:txBody>
                    <a:bodyPr/>
                    <a:lstStyle/>
                    <a:p>
                      <a:pPr algn="ctr"/>
                      <a:r>
                        <a:rPr lang="fr-FR" sz="2400" b="0" i="0" u="none" strike="noStrike" kern="1200" baseline="0" dirty="0">
                          <a:solidFill>
                            <a:schemeClr val="tx1"/>
                          </a:solidFill>
                          <a:latin typeface="+mn-lt"/>
                          <a:ea typeface="+mn-ea"/>
                          <a:cs typeface="+mn-cs"/>
                        </a:rPr>
                        <a:t>Comme l'apôtre Paul a</a:t>
                      </a:r>
                    </a:p>
                    <a:p>
                      <a:pPr algn="ctr"/>
                      <a:r>
                        <a:rPr lang="fr-FR" sz="2400" b="0" i="0" u="none" strike="noStrike" kern="1200" baseline="0" dirty="0">
                          <a:solidFill>
                            <a:schemeClr val="tx1"/>
                          </a:solidFill>
                          <a:latin typeface="+mn-lt"/>
                          <a:ea typeface="+mn-ea"/>
                          <a:cs typeface="+mn-cs"/>
                        </a:rPr>
                        <a:t>dit: «De même, comme</a:t>
                      </a:r>
                    </a:p>
                    <a:p>
                      <a:pPr algn="ctr"/>
                      <a:r>
                        <a:rPr lang="fr-FR" sz="2400" b="0" i="0" u="none" strike="noStrike" kern="1200" baseline="0" dirty="0">
                          <a:solidFill>
                            <a:schemeClr val="tx1"/>
                          </a:solidFill>
                          <a:latin typeface="+mn-lt"/>
                          <a:ea typeface="+mn-ea"/>
                          <a:cs typeface="+mn-cs"/>
                        </a:rPr>
                        <a:t>Melchisédech, le Christ est</a:t>
                      </a:r>
                    </a:p>
                    <a:p>
                      <a:pPr algn="ctr"/>
                      <a:r>
                        <a:rPr lang="fr-FR" sz="2400" b="0" i="0" u="none" strike="noStrike" kern="1200" baseline="0" dirty="0">
                          <a:solidFill>
                            <a:schemeClr val="tx1"/>
                          </a:solidFill>
                          <a:latin typeface="+mn-lt"/>
                          <a:ea typeface="+mn-ea"/>
                          <a:cs typeface="+mn-cs"/>
                        </a:rPr>
                        <a:t>aussi."</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كما قال </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بولس الرسول </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كمثل هرون </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كذلك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e~tafjoc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m~Mel,icedek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pair/] </a:t>
                      </a:r>
                      <a:r>
                        <a:rPr kumimoji="0" lang="en-US" sz="3600" b="0" i="0" u="none" strike="noStrike" cap="none" normalizeH="0" baseline="0" dirty="0" err="1">
                          <a:ln>
                            <a:noFill/>
                          </a:ln>
                          <a:solidFill>
                            <a:srgbClr val="FFFF00"/>
                          </a:solidFill>
                          <a:effectLst/>
                          <a:latin typeface="Coptic1" pitchFamily="2" charset="0"/>
                          <a:cs typeface="Arial" charset="0"/>
                        </a:rPr>
                        <a:t>hwf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7588129"/>
      </p:ext>
    </p:extLst>
  </p:cSld>
  <p:clrMapOvr>
    <a:masterClrMapping/>
  </p:clrMapOvr>
  <p:transition/>
</p:sld>
</file>

<file path=ppt/slides/slide1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1982" name="Group 30"/>
          <p:cNvGraphicFramePr>
            <a:graphicFrameLocks noGrp="1"/>
          </p:cNvGraphicFramePr>
          <p:nvPr>
            <p:extLst>
              <p:ext uri="{D42A27DB-BD31-4B8C-83A1-F6EECF244321}">
                <p14:modId xmlns:p14="http://schemas.microsoft.com/office/powerpoint/2010/main" val="2827342981"/>
              </p:ext>
            </p:extLst>
          </p:nvPr>
        </p:nvGraphicFramePr>
        <p:xfrm>
          <a:off x="0" y="209551"/>
          <a:ext cx="9144000" cy="4271391"/>
        </p:xfrm>
        <a:graphic>
          <a:graphicData uri="http://schemas.openxmlformats.org/drawingml/2006/table">
            <a:tbl>
              <a:tblPr/>
              <a:tblGrid>
                <a:gridCol w="6354305">
                  <a:extLst>
                    <a:ext uri="{9D8B030D-6E8A-4147-A177-3AD203B41FA5}">
                      <a16:colId xmlns:a16="http://schemas.microsoft.com/office/drawing/2014/main" val="20000"/>
                    </a:ext>
                  </a:extLst>
                </a:gridCol>
                <a:gridCol w="2789695">
                  <a:extLst>
                    <a:ext uri="{9D8B030D-6E8A-4147-A177-3AD203B41FA5}">
                      <a16:colId xmlns:a16="http://schemas.microsoft.com/office/drawing/2014/main" val="20001"/>
                    </a:ext>
                  </a:extLst>
                </a:gridCol>
              </a:tblGrid>
              <a:tr h="1679067">
                <a:tc>
                  <a:txBody>
                    <a:bodyPr/>
                    <a:lstStyle/>
                    <a:p>
                      <a:pPr marL="0" algn="ctr" defTabSz="914400" rtl="0" eaLnBrk="1" latinLnBrk="0" hangingPunct="1"/>
                      <a:r>
                        <a:rPr lang="fr-FR" sz="2400" b="0" i="0" u="none" strike="noStrike" kern="1200" baseline="0" dirty="0">
                          <a:solidFill>
                            <a:schemeClr val="tx1"/>
                          </a:solidFill>
                          <a:latin typeface="+mn-lt"/>
                          <a:ea typeface="+mn-ea"/>
                          <a:cs typeface="+mn-cs"/>
                        </a:rPr>
                        <a:t>De même, nous t’élevons,</a:t>
                      </a:r>
                    </a:p>
                    <a:p>
                      <a:pPr marL="0" algn="ctr" defTabSz="914400" rtl="0" eaLnBrk="1" latinLnBrk="0" hangingPunct="1"/>
                      <a:r>
                        <a:rPr lang="fr-FR" sz="2400" b="0" i="0" u="none" strike="noStrike" kern="1200" baseline="0" dirty="0">
                          <a:solidFill>
                            <a:schemeClr val="tx1"/>
                          </a:solidFill>
                          <a:latin typeface="+mn-lt"/>
                          <a:ea typeface="+mn-ea"/>
                          <a:cs typeface="+mn-cs"/>
                        </a:rPr>
                        <a:t>avec David le Psalmiste: </a:t>
                      </a:r>
                    </a:p>
                    <a:p>
                      <a:pPr marL="0" algn="ctr" defTabSz="914400" rtl="0" eaLnBrk="1" latinLnBrk="0" hangingPunct="1"/>
                      <a:r>
                        <a:rPr lang="fr-FR" sz="2400" b="0" i="0" u="none" strike="noStrike" kern="1200" baseline="0" dirty="0">
                          <a:solidFill>
                            <a:schemeClr val="tx1"/>
                          </a:solidFill>
                          <a:latin typeface="+mn-lt"/>
                          <a:ea typeface="+mn-ea"/>
                          <a:cs typeface="+mn-cs"/>
                        </a:rPr>
                        <a:t>Tu es prêtre pour toujours</a:t>
                      </a:r>
                    </a:p>
                    <a:p>
                      <a:pPr marL="0" algn="ctr" defTabSz="914400" rtl="0" eaLnBrk="1" latinLnBrk="0" hangingPunct="1"/>
                      <a:r>
                        <a:rPr lang="fr-FR" sz="2400" b="0" i="0" u="none" strike="noStrike" kern="1200" baseline="0" dirty="0">
                          <a:solidFill>
                            <a:schemeClr val="tx1"/>
                          </a:solidFill>
                          <a:latin typeface="+mn-lt"/>
                          <a:ea typeface="+mn-ea"/>
                          <a:cs typeface="+mn-cs"/>
                        </a:rPr>
                        <a:t>selon l'ordre de Melchisédech.</a:t>
                      </a:r>
                      <a:endParaRPr lang="en-US" sz="2400" b="0" i="0" u="none" strike="noStrike" kern="1200" baseline="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lang="ar-EG" sz="2400" b="0" i="0" u="none" strike="noStrike" kern="1200" baseline="0" dirty="0">
                          <a:solidFill>
                            <a:schemeClr val="tx1"/>
                          </a:solidFill>
                          <a:latin typeface="+mn-lt"/>
                          <a:ea typeface="+mn-ea"/>
                          <a:cs typeface="+mn-cs"/>
                        </a:rPr>
                        <a:t>كذلك نرفعك</a:t>
                      </a:r>
                    </a:p>
                    <a:p>
                      <a:pPr marL="0" marR="0" lvl="0" indent="0" algn="ctr" defTabSz="914400" rtl="0" eaLnBrk="1" fontAlgn="base" latinLnBrk="0" hangingPunct="1">
                        <a:lnSpc>
                          <a:spcPct val="95000"/>
                        </a:lnSpc>
                        <a:spcBef>
                          <a:spcPct val="20000"/>
                        </a:spcBef>
                        <a:spcAft>
                          <a:spcPct val="0"/>
                        </a:spcAft>
                        <a:buClrTx/>
                        <a:buSzTx/>
                        <a:buFontTx/>
                        <a:buNone/>
                        <a:tabLst/>
                      </a:pPr>
                      <a:r>
                        <a:rPr lang="ar-EG" sz="2400" b="0" i="0" u="none" strike="noStrike" kern="1200" baseline="0" dirty="0">
                          <a:solidFill>
                            <a:schemeClr val="tx1"/>
                          </a:solidFill>
                          <a:latin typeface="+mn-lt"/>
                          <a:ea typeface="+mn-ea"/>
                          <a:cs typeface="+mn-cs"/>
                        </a:rPr>
                        <a:t>مع المرتل داود قائلين أنت هو الكائن الى الأبد على طقس </a:t>
                      </a:r>
                      <a:r>
                        <a:rPr lang="ar-EG" sz="2400" b="0" i="0" u="none" strike="noStrike" kern="1200" baseline="0" dirty="0" err="1">
                          <a:solidFill>
                            <a:schemeClr val="tx1"/>
                          </a:solidFill>
                          <a:latin typeface="+mn-lt"/>
                          <a:ea typeface="+mn-ea"/>
                          <a:cs typeface="+mn-cs"/>
                        </a:rPr>
                        <a:t>ملشيصادق</a:t>
                      </a:r>
                      <a:r>
                        <a:rPr lang="ar-EG" sz="2400" b="0" i="0" u="none" strike="noStrike" kern="1200" baseline="0" dirty="0">
                          <a:solidFill>
                            <a:schemeClr val="tx1"/>
                          </a:solidFill>
                          <a:latin typeface="+mn-lt"/>
                          <a:ea typeface="+mn-ea"/>
                          <a:cs typeface="+mn-cs"/>
                        </a:rPr>
                        <a:t>.</a:t>
                      </a:r>
                      <a:endParaRPr lang="en-US" sz="2400" b="0" i="0" u="none" strike="noStrike" kern="1200" baseline="0" dirty="0">
                        <a:solidFill>
                          <a:schemeClr val="tx1"/>
                        </a:solidFill>
                        <a:latin typeface="+mn-lt"/>
                        <a:ea typeface="+mn-ea"/>
                        <a:cs typeface="+mn-cs"/>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Wcautwc</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pihumnodoc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t~taxic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m~Mel,icedek</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88375790"/>
      </p:ext>
    </p:extLst>
  </p:cSld>
  <p:clrMapOvr>
    <a:masterClrMapping/>
  </p:clrMapOvr>
  <p:transition/>
</p:sld>
</file>

<file path=ppt/slides/slide1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4029" name="Group 29"/>
          <p:cNvGraphicFramePr>
            <a:graphicFrameLocks noGrp="1"/>
          </p:cNvGraphicFramePr>
          <p:nvPr>
            <p:extLst>
              <p:ext uri="{D42A27DB-BD31-4B8C-83A1-F6EECF244321}">
                <p14:modId xmlns:p14="http://schemas.microsoft.com/office/powerpoint/2010/main" val="4155496463"/>
              </p:ext>
            </p:extLst>
          </p:nvPr>
        </p:nvGraphicFramePr>
        <p:xfrm>
          <a:off x="0" y="171450"/>
          <a:ext cx="9144000" cy="4616449"/>
        </p:xfrm>
        <a:graphic>
          <a:graphicData uri="http://schemas.openxmlformats.org/drawingml/2006/table">
            <a:tbl>
              <a:tblPr/>
              <a:tblGrid>
                <a:gridCol w="5849566">
                  <a:extLst>
                    <a:ext uri="{9D8B030D-6E8A-4147-A177-3AD203B41FA5}">
                      <a16:colId xmlns:a16="http://schemas.microsoft.com/office/drawing/2014/main" val="20000"/>
                    </a:ext>
                  </a:extLst>
                </a:gridCol>
                <a:gridCol w="3294434">
                  <a:extLst>
                    <a:ext uri="{9D8B030D-6E8A-4147-A177-3AD203B41FA5}">
                      <a16:colId xmlns:a16="http://schemas.microsoft.com/office/drawing/2014/main" val="20001"/>
                    </a:ext>
                  </a:extLst>
                </a:gridCol>
              </a:tblGrid>
              <a:tr h="1950943">
                <a:tc>
                  <a:txBody>
                    <a:bodyPr/>
                    <a:lstStyle/>
                    <a:p>
                      <a:pPr marL="0" algn="ctr" defTabSz="914400" rtl="0" eaLnBrk="1" latinLnBrk="0" hangingPunct="1"/>
                      <a:r>
                        <a:rPr lang="fr-FR" sz="2400" b="0" i="0" u="none" strike="noStrike" kern="1200" baseline="0" dirty="0">
                          <a:solidFill>
                            <a:schemeClr val="tx1"/>
                          </a:solidFill>
                          <a:latin typeface="+mn-lt"/>
                          <a:ea typeface="+mn-ea"/>
                          <a:cs typeface="+mn-cs"/>
                        </a:rPr>
                        <a:t>Implore le Seigneur pour nous </a:t>
                      </a:r>
                    </a:p>
                    <a:p>
                      <a:pPr marL="0" algn="ctr" defTabSz="914400" rtl="0" eaLnBrk="1" latinLnBrk="0" hangingPunct="1"/>
                      <a:r>
                        <a:rPr lang="fr-FR" sz="2400" b="0" i="0" u="none" strike="noStrike" kern="1200" baseline="0" dirty="0">
                          <a:solidFill>
                            <a:schemeClr val="tx1"/>
                          </a:solidFill>
                          <a:latin typeface="+mn-lt"/>
                          <a:ea typeface="+mn-ea"/>
                          <a:cs typeface="+mn-cs"/>
                        </a:rPr>
                        <a:t>ô notre père le patriarche notre saint père </a:t>
                      </a:r>
                      <a:r>
                        <a:rPr lang="fr-FR" sz="2400" b="0" i="0" u="none" strike="noStrike" kern="1200" baseline="0" dirty="0" err="1">
                          <a:solidFill>
                            <a:schemeClr val="tx1"/>
                          </a:solidFill>
                          <a:latin typeface="+mn-lt"/>
                          <a:ea typeface="+mn-ea"/>
                          <a:cs typeface="+mn-cs"/>
                        </a:rPr>
                        <a:t>anba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Tawadros</a:t>
                      </a:r>
                      <a:r>
                        <a:rPr lang="fr-FR" sz="2400" b="0" i="0" u="none" strike="noStrike" kern="1200" baseline="0" dirty="0">
                          <a:solidFill>
                            <a:schemeClr val="tx1"/>
                          </a:solidFill>
                          <a:latin typeface="+mn-lt"/>
                          <a:ea typeface="+mn-ea"/>
                          <a:cs typeface="+mn-cs"/>
                        </a:rPr>
                        <a:t> pour qu’il nous</a:t>
                      </a:r>
                    </a:p>
                    <a:p>
                      <a:pPr marL="0" algn="ctr" defTabSz="914400" rtl="0" eaLnBrk="1" latinLnBrk="0" hangingPunct="1"/>
                      <a:r>
                        <a:rPr lang="fr-FR" sz="2400" b="0" i="0" u="none" strike="noStrike" kern="1200" baseline="0" dirty="0">
                          <a:solidFill>
                            <a:schemeClr val="tx1"/>
                          </a:solidFill>
                          <a:latin typeface="+mn-lt"/>
                          <a:ea typeface="+mn-ea"/>
                          <a:cs typeface="+mn-cs"/>
                        </a:rPr>
                        <a:t>pardonne nos péchés.</a:t>
                      </a:r>
                      <a:endParaRPr lang="en-US" sz="2400" b="0" i="0" u="none" strike="noStrike" kern="1200" baseline="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lang="ar-EG" sz="2400" b="0" i="0" u="none" strike="noStrike" kern="1200" baseline="0" dirty="0">
                          <a:solidFill>
                            <a:schemeClr val="tx1"/>
                          </a:solidFill>
                          <a:latin typeface="+mn-lt"/>
                          <a:ea typeface="+mn-ea"/>
                          <a:cs typeface="+mn-cs"/>
                        </a:rPr>
                        <a:t>أطلب عنا </a:t>
                      </a:r>
                    </a:p>
                    <a:p>
                      <a:pPr marL="0" marR="0" lvl="0" indent="0" algn="ctr" defTabSz="914400" rtl="0" eaLnBrk="1" fontAlgn="base" latinLnBrk="0" hangingPunct="1">
                        <a:lnSpc>
                          <a:spcPct val="95000"/>
                        </a:lnSpc>
                        <a:spcBef>
                          <a:spcPct val="20000"/>
                        </a:spcBef>
                        <a:spcAft>
                          <a:spcPct val="0"/>
                        </a:spcAft>
                        <a:buClrTx/>
                        <a:buSzTx/>
                        <a:buFontTx/>
                        <a:buNone/>
                        <a:tabLst/>
                      </a:pPr>
                      <a:r>
                        <a:rPr lang="ar-EG" sz="2400" b="0" i="0" u="none" strike="noStrike" kern="1200" baseline="0" dirty="0" err="1">
                          <a:solidFill>
                            <a:schemeClr val="tx1"/>
                          </a:solidFill>
                          <a:latin typeface="+mn-lt"/>
                          <a:ea typeface="+mn-ea"/>
                          <a:cs typeface="+mn-cs"/>
                        </a:rPr>
                        <a:t>ياسيدى</a:t>
                      </a:r>
                      <a:r>
                        <a:rPr lang="ar-EG" sz="2400" b="0" i="0" u="none" strike="noStrike" kern="1200" baseline="0" dirty="0">
                          <a:solidFill>
                            <a:schemeClr val="tx1"/>
                          </a:solidFill>
                          <a:latin typeface="+mn-lt"/>
                          <a:ea typeface="+mn-ea"/>
                          <a:cs typeface="+mn-cs"/>
                        </a:rPr>
                        <a:t> الآب البطريرك </a:t>
                      </a:r>
                    </a:p>
                    <a:p>
                      <a:pPr marL="0" marR="0" lvl="0" indent="0" algn="ctr" defTabSz="914400" rtl="0" eaLnBrk="1" fontAlgn="base" latinLnBrk="0" hangingPunct="1">
                        <a:lnSpc>
                          <a:spcPct val="95000"/>
                        </a:lnSpc>
                        <a:spcBef>
                          <a:spcPct val="20000"/>
                        </a:spcBef>
                        <a:spcAft>
                          <a:spcPct val="0"/>
                        </a:spcAft>
                        <a:buClrTx/>
                        <a:buSzTx/>
                        <a:buFontTx/>
                        <a:buNone/>
                        <a:tabLst/>
                      </a:pPr>
                      <a:r>
                        <a:rPr lang="ar-EG" sz="2400" b="0" i="0" u="none" strike="noStrike" kern="1200" baseline="0" dirty="0">
                          <a:solidFill>
                            <a:schemeClr val="tx1"/>
                          </a:solidFill>
                          <a:latin typeface="+mn-lt"/>
                          <a:ea typeface="+mn-ea"/>
                          <a:cs typeface="+mn-cs"/>
                        </a:rPr>
                        <a:t>أبانا </a:t>
                      </a:r>
                      <a:r>
                        <a:rPr lang="ar-EG" sz="2400" b="0" i="0" u="none" strike="noStrike" kern="1200" baseline="0" dirty="0" err="1">
                          <a:solidFill>
                            <a:schemeClr val="tx1"/>
                          </a:solidFill>
                          <a:latin typeface="+mn-lt"/>
                          <a:ea typeface="+mn-ea"/>
                          <a:cs typeface="+mn-cs"/>
                        </a:rPr>
                        <a:t>الطاهرأنبا</a:t>
                      </a:r>
                      <a:r>
                        <a:rPr lang="ar-EG" sz="2400" b="0" i="0" u="none" strike="noStrike" kern="1200" baseline="0" dirty="0">
                          <a:solidFill>
                            <a:schemeClr val="tx1"/>
                          </a:solidFill>
                          <a:latin typeface="+mn-lt"/>
                          <a:ea typeface="+mn-ea"/>
                          <a:cs typeface="+mn-cs"/>
                        </a:rPr>
                        <a:t> </a:t>
                      </a:r>
                      <a:r>
                        <a:rPr kumimoji="0" lang="ar-EG" sz="2400" b="0" i="0" u="none" strike="noStrike" cap="none" normalizeH="0" baseline="0" dirty="0" err="1">
                          <a:ln>
                            <a:noFill/>
                          </a:ln>
                          <a:solidFill>
                            <a:schemeClr val="tx1"/>
                          </a:solidFill>
                          <a:effectLst/>
                          <a:latin typeface="Coptic1" pitchFamily="2" charset="0"/>
                          <a:cs typeface="Arial" charset="0"/>
                        </a:rPr>
                        <a:t>تاوضروس</a:t>
                      </a:r>
                      <a:endParaRPr lang="ar-EG" sz="2400" b="0" i="0" u="none" strike="noStrike" kern="1200" baseline="0" dirty="0">
                        <a:solidFill>
                          <a:schemeClr val="tx1"/>
                        </a:solidFill>
                        <a:latin typeface="+mn-lt"/>
                        <a:ea typeface="+mn-ea"/>
                        <a:cs typeface="+mn-cs"/>
                      </a:endParaRPr>
                    </a:p>
                    <a:p>
                      <a:pPr marL="0" marR="0" lvl="0" indent="0" algn="ctr" defTabSz="914400" rtl="0" eaLnBrk="1" fontAlgn="base" latinLnBrk="0" hangingPunct="1">
                        <a:lnSpc>
                          <a:spcPct val="95000"/>
                        </a:lnSpc>
                        <a:spcBef>
                          <a:spcPct val="20000"/>
                        </a:spcBef>
                        <a:spcAft>
                          <a:spcPct val="0"/>
                        </a:spcAft>
                        <a:buClrTx/>
                        <a:buSzTx/>
                        <a:buFontTx/>
                        <a:buNone/>
                        <a:tabLst/>
                      </a:pPr>
                      <a:r>
                        <a:rPr lang="ar-EG" sz="2400" b="0" i="0" u="none" strike="noStrike" kern="1200" baseline="0" dirty="0">
                          <a:solidFill>
                            <a:schemeClr val="tx1"/>
                          </a:solidFill>
                          <a:latin typeface="+mn-lt"/>
                          <a:ea typeface="+mn-ea"/>
                          <a:cs typeface="+mn-cs"/>
                        </a:rPr>
                        <a:t>ليغفر لنا .....</a:t>
                      </a:r>
                      <a:endParaRPr lang="en-US" sz="2400" b="0" i="0" u="none" strike="noStrike" kern="1200" baseline="0" dirty="0">
                        <a:solidFill>
                          <a:schemeClr val="tx1"/>
                        </a:solidFill>
                        <a:latin typeface="+mn-lt"/>
                        <a:ea typeface="+mn-ea"/>
                        <a:cs typeface="+mn-cs"/>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6550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m~patriar</a:t>
                      </a:r>
                      <a:r>
                        <a:rPr kumimoji="0" lang="en-US" sz="3600" b="0" i="0" u="none" strike="noStrike" cap="none" normalizeH="0" baseline="0" dirty="0">
                          <a:ln>
                            <a:noFill/>
                          </a:ln>
                          <a:solidFill>
                            <a:srgbClr val="FFFF00"/>
                          </a:solidFill>
                          <a:effectLst/>
                          <a:latin typeface="Coptic1" pitchFamily="2" charset="0"/>
                          <a:cs typeface="Arial" charset="0"/>
                        </a:rPr>
                        <a:t>,/c:</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abba </a:t>
                      </a:r>
                      <a:r>
                        <a:rPr kumimoji="0" lang="en-US" sz="3600" b="0" i="0" u="none" strike="noStrike" cap="none" normalizeH="0" baseline="0" dirty="0" err="1">
                          <a:ln>
                            <a:noFill/>
                          </a:ln>
                          <a:solidFill>
                            <a:srgbClr val="FFFF00"/>
                          </a:solidFill>
                          <a:effectLst/>
                          <a:latin typeface="Coptic1" pitchFamily="2" charset="0"/>
                          <a:cs typeface="Arial" charset="0"/>
                        </a:rPr>
                        <a:t>Tawadroc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59294702"/>
      </p:ext>
    </p:extLst>
  </p:cSld>
  <p:clrMapOvr>
    <a:masterClrMapping/>
  </p:clrMapOvr>
  <p:transition/>
</p:sld>
</file>

<file path=ppt/slides/slide1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6074" name="Group 26"/>
          <p:cNvGraphicFramePr>
            <a:graphicFrameLocks noGrp="1"/>
          </p:cNvGraphicFramePr>
          <p:nvPr>
            <p:extLst>
              <p:ext uri="{D42A27DB-BD31-4B8C-83A1-F6EECF244321}">
                <p14:modId xmlns:p14="http://schemas.microsoft.com/office/powerpoint/2010/main" val="938400242"/>
              </p:ext>
            </p:extLst>
          </p:nvPr>
        </p:nvGraphicFramePr>
        <p:xfrm>
          <a:off x="0" y="133351"/>
          <a:ext cx="9137650" cy="4441293"/>
        </p:xfrm>
        <a:graphic>
          <a:graphicData uri="http://schemas.openxmlformats.org/drawingml/2006/table">
            <a:tbl>
              <a:tblPr/>
              <a:tblGrid>
                <a:gridCol w="5626100">
                  <a:extLst>
                    <a:ext uri="{9D8B030D-6E8A-4147-A177-3AD203B41FA5}">
                      <a16:colId xmlns:a16="http://schemas.microsoft.com/office/drawing/2014/main" val="20000"/>
                    </a:ext>
                  </a:extLst>
                </a:gridCol>
                <a:gridCol w="3511550">
                  <a:extLst>
                    <a:ext uri="{9D8B030D-6E8A-4147-A177-3AD203B41FA5}">
                      <a16:colId xmlns:a16="http://schemas.microsoft.com/office/drawing/2014/main" val="20001"/>
                    </a:ext>
                  </a:extLst>
                </a:gridCol>
              </a:tblGrid>
              <a:tr h="1848969">
                <a:tc>
                  <a:txBody>
                    <a:bodyPr/>
                    <a:lstStyle/>
                    <a:p>
                      <a:pPr algn="ctr"/>
                      <a:r>
                        <a:rPr lang="fr-FR" sz="2400" b="0" i="0" u="none" strike="noStrike" kern="1200" baseline="0" dirty="0">
                          <a:solidFill>
                            <a:schemeClr val="tx1"/>
                          </a:solidFill>
                          <a:latin typeface="+mn-lt"/>
                          <a:ea typeface="+mn-ea"/>
                          <a:cs typeface="+mn-cs"/>
                        </a:rPr>
                        <a:t>Implore le Seigneur pour nous </a:t>
                      </a:r>
                    </a:p>
                    <a:p>
                      <a:pPr algn="ctr"/>
                      <a:r>
                        <a:rPr lang="fr-FR" sz="2400" b="0" i="0" u="none" strike="noStrike" kern="1200" baseline="0" dirty="0">
                          <a:solidFill>
                            <a:schemeClr val="tx1"/>
                          </a:solidFill>
                          <a:latin typeface="+mn-lt"/>
                          <a:ea typeface="+mn-ea"/>
                          <a:cs typeface="+mn-cs"/>
                        </a:rPr>
                        <a:t>ô notre saint père </a:t>
                      </a:r>
                      <a:r>
                        <a:rPr lang="fr-FR" sz="2400" b="0" i="0" u="none" strike="noStrike" kern="1200" baseline="0" dirty="0" err="1">
                          <a:solidFill>
                            <a:schemeClr val="tx1"/>
                          </a:solidFill>
                          <a:latin typeface="+mn-lt"/>
                          <a:ea typeface="+mn-ea"/>
                          <a:cs typeface="+mn-cs"/>
                        </a:rPr>
                        <a:t>anba</a:t>
                      </a:r>
                      <a:r>
                        <a:rPr lang="fr-FR" sz="2400" b="0" i="0" u="none" strike="noStrike" kern="1200" baseline="0" dirty="0">
                          <a:solidFill>
                            <a:schemeClr val="tx1"/>
                          </a:solidFill>
                          <a:latin typeface="+mn-lt"/>
                          <a:ea typeface="+mn-ea"/>
                          <a:cs typeface="+mn-cs"/>
                        </a:rPr>
                        <a:t> Marc l’évêque </a:t>
                      </a:r>
                    </a:p>
                    <a:p>
                      <a:pPr algn="ctr"/>
                      <a:r>
                        <a:rPr lang="fr-FR" sz="2400" b="0" i="0" u="none" strike="noStrike" kern="1200" baseline="0" dirty="0">
                          <a:solidFill>
                            <a:schemeClr val="tx1"/>
                          </a:solidFill>
                          <a:latin typeface="+mn-lt"/>
                          <a:ea typeface="+mn-ea"/>
                          <a:cs typeface="+mn-cs"/>
                        </a:rPr>
                        <a:t>pour qu’il nous pardonne </a:t>
                      </a:r>
                      <a:r>
                        <a:rPr lang="fr-FR" sz="2400" b="0" i="0" u="none" strike="noStrike" kern="1200" baseline="0" dirty="0" err="1">
                          <a:solidFill>
                            <a:schemeClr val="tx1"/>
                          </a:solidFill>
                          <a:latin typeface="+mn-lt"/>
                          <a:ea typeface="+mn-ea"/>
                          <a:cs typeface="+mn-cs"/>
                        </a:rPr>
                        <a:t>nospéchés</a:t>
                      </a:r>
                      <a:r>
                        <a:rPr lang="fr-FR" sz="2400" b="0" i="0" u="none" strike="noStrike" kern="1200" baseline="0" dirty="0">
                          <a:solidFill>
                            <a:schemeClr val="tx1"/>
                          </a:solidFill>
                          <a:latin typeface="+mn-lt"/>
                          <a:ea typeface="+mn-ea"/>
                          <a:cs typeface="+mn-cs"/>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أطلب عنا </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ياسيدى</a:t>
                      </a:r>
                      <a:r>
                        <a:rPr kumimoji="0" lang="ar-EG" sz="2400" b="0" i="0" u="none" strike="noStrike" cap="none" normalizeH="0" baseline="0" dirty="0">
                          <a:ln>
                            <a:noFill/>
                          </a:ln>
                          <a:solidFill>
                            <a:schemeClr val="tx1"/>
                          </a:solidFill>
                          <a:effectLst/>
                          <a:latin typeface="Arial" charset="0"/>
                          <a:cs typeface="Arial" charset="0"/>
                        </a:rPr>
                        <a:t> الآب البطريرك </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أبانا </a:t>
                      </a:r>
                      <a:r>
                        <a:rPr kumimoji="0" lang="ar-EG" sz="2400" b="0" i="0" u="none" strike="noStrike" cap="none" normalizeH="0" baseline="0" dirty="0" err="1">
                          <a:ln>
                            <a:noFill/>
                          </a:ln>
                          <a:solidFill>
                            <a:schemeClr val="tx1"/>
                          </a:solidFill>
                          <a:effectLst/>
                          <a:latin typeface="Arial" charset="0"/>
                          <a:cs typeface="Arial" charset="0"/>
                        </a:rPr>
                        <a:t>الطاهرأنبا</a:t>
                      </a:r>
                      <a:r>
                        <a:rPr kumimoji="0" lang="ar-EG" sz="2400" b="0" i="0" u="none" strike="noStrike" cap="none" normalizeH="0" baseline="0" dirty="0">
                          <a:ln>
                            <a:noFill/>
                          </a:ln>
                          <a:solidFill>
                            <a:schemeClr val="tx1"/>
                          </a:solidFill>
                          <a:effectLst/>
                          <a:latin typeface="Arial" charset="0"/>
                          <a:cs typeface="Arial" charset="0"/>
                        </a:rPr>
                        <a:t> </a:t>
                      </a:r>
                      <a:r>
                        <a:rPr lang="ar-EG" sz="2400" dirty="0"/>
                        <a:t>مارك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ليغفر لنا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26181">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n~dikeoc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abba Mark </a:t>
                      </a:r>
                      <a:r>
                        <a:rPr kumimoji="0" lang="en-US" sz="3600" b="0" i="0" u="none" strike="noStrike" cap="none" normalizeH="0" baseline="0" dirty="0" err="1">
                          <a:ln>
                            <a:noFill/>
                          </a:ln>
                          <a:solidFill>
                            <a:srgbClr val="FFFF00"/>
                          </a:solidFill>
                          <a:effectLst/>
                          <a:latin typeface="Coptic1" pitchFamily="2" charset="0"/>
                          <a:cs typeface="Arial" charset="0"/>
                        </a:rPr>
                        <a:t>pie~pickopoc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7">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24">
            <a:hlinkClick r:id="rId4" action="ppaction://hlinksldjump" highlightClick="1"/>
            <a:extLst>
              <a:ext uri="{FF2B5EF4-FFF2-40B4-BE49-F238E27FC236}">
                <a16:creationId xmlns:a16="http://schemas.microsoft.com/office/drawing/2014/main" id="{3AC6DE8F-BA33-46CC-AB7D-EE6E2884C2F2}"/>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24">
            <a:hlinkClick r:id="rId5" action="ppaction://hlinksldjump" highlightClick="1"/>
            <a:extLst>
              <a:ext uri="{FF2B5EF4-FFF2-40B4-BE49-F238E27FC236}">
                <a16:creationId xmlns:a16="http://schemas.microsoft.com/office/drawing/2014/main" id="{17BFB6B2-57AA-4C7D-B68C-C61C17EBC2E3}"/>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679084191"/>
      </p:ext>
    </p:extLst>
  </p:cSld>
  <p:clrMapOvr>
    <a:masterClrMapping/>
  </p:clrMapOvr>
  <p:transition/>
</p:sld>
</file>

<file path=ppt/slides/slide1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3">
            <a:hlinkClick r:id="rId3" action="ppaction://hlinksldjump" highlightClick="1"/>
            <a:extLst>
              <a:ext uri="{FF2B5EF4-FFF2-40B4-BE49-F238E27FC236}">
                <a16:creationId xmlns:a16="http://schemas.microsoft.com/office/drawing/2014/main" id="{105D4715-C753-4F25-AB7A-B4C7A8B6EC79}"/>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310407745"/>
      </p:ext>
    </p:extLst>
  </p:cSld>
  <p:clrMapOvr>
    <a:masterClrMapping/>
  </p:clrMapOvr>
  <p:transition/>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0419" name="Group 3"/>
          <p:cNvGraphicFramePr>
            <a:graphicFrameLocks noGrp="1"/>
          </p:cNvGraphicFramePr>
          <p:nvPr>
            <p:ph/>
            <p:extLst>
              <p:ext uri="{D42A27DB-BD31-4B8C-83A1-F6EECF244321}">
                <p14:modId xmlns:p14="http://schemas.microsoft.com/office/powerpoint/2010/main" val="449125005"/>
              </p:ext>
            </p:extLst>
          </p:nvPr>
        </p:nvGraphicFramePr>
        <p:xfrm>
          <a:off x="0" y="57150"/>
          <a:ext cx="9144000" cy="3756093"/>
        </p:xfrm>
        <a:graphic>
          <a:graphicData uri="http://schemas.openxmlformats.org/drawingml/2006/table">
            <a:tbl>
              <a:tblPr/>
              <a:tblGrid>
                <a:gridCol w="5330757">
                  <a:extLst>
                    <a:ext uri="{9D8B030D-6E8A-4147-A177-3AD203B41FA5}">
                      <a16:colId xmlns:a16="http://schemas.microsoft.com/office/drawing/2014/main" val="20000"/>
                    </a:ext>
                  </a:extLst>
                </a:gridCol>
                <a:gridCol w="3813243">
                  <a:extLst>
                    <a:ext uri="{9D8B030D-6E8A-4147-A177-3AD203B41FA5}">
                      <a16:colId xmlns:a16="http://schemas.microsoft.com/office/drawing/2014/main" val="20001"/>
                    </a:ext>
                  </a:extLst>
                </a:gridCol>
              </a:tblGrid>
              <a:tr h="375609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Nous te saluons ô Vierge, Reine véritable. Nous saluons la fierté du genre humain. Tu as enfanté pour nous Emmanuel.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altLang="zh-CN" sz="2400" b="0" i="0" u="none" strike="noStrike" cap="none" normalizeH="0" baseline="0" dirty="0">
                        <a:ln>
                          <a:noFill/>
                        </a:ln>
                        <a:solidFill>
                          <a:schemeClr val="tx1"/>
                        </a:solidFill>
                        <a:effectLst/>
                        <a:latin typeface="Arial" charset="0"/>
                        <a:ea typeface="SimSun" pitchFamily="2" charset="-122"/>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Nous te supplions, souviens-toi de nous, ô médiatrice fidèle, devant notre Seigneur Jésus Christ, afin qu’Il nous pardonne nos péché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أيتها العذراء الملكة </a:t>
                      </a:r>
                      <a:r>
                        <a:rPr kumimoji="0" lang="ar-SA" sz="2800" b="0" i="0" u="none" strike="noStrike" cap="none" normalizeH="0" baseline="0" dirty="0" err="1">
                          <a:ln>
                            <a:noFill/>
                          </a:ln>
                          <a:solidFill>
                            <a:schemeClr val="tx1"/>
                          </a:solidFill>
                          <a:effectLst/>
                          <a:latin typeface="Arial" charset="0"/>
                          <a:cs typeface="Arial" charset="0"/>
                        </a:rPr>
                        <a:t>الحقيقية</a:t>
                      </a:r>
                      <a:r>
                        <a:rPr kumimoji="0" lang="ar-SA"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السلام لفخر جنسنا، ولدت لنا </a:t>
                      </a:r>
                      <a:r>
                        <a:rPr kumimoji="0" lang="ar-SA" sz="2800" b="0" i="0" u="none" strike="noStrike" cap="none" normalizeH="0" baseline="0" dirty="0" err="1">
                          <a:ln>
                            <a:noFill/>
                          </a:ln>
                          <a:solidFill>
                            <a:schemeClr val="tx1"/>
                          </a:solidFill>
                          <a:effectLst/>
                          <a:latin typeface="Arial" charset="0"/>
                          <a:cs typeface="Arial" charset="0"/>
                        </a:rPr>
                        <a:t>عمانوئيل</a:t>
                      </a:r>
                      <a:r>
                        <a:rPr kumimoji="0" lang="ar-SA" sz="2800" b="0" i="0" u="none" strike="noStrike" cap="none" normalizeH="0" baseline="0" dirty="0">
                          <a:ln>
                            <a:noFill/>
                          </a:ln>
                          <a:solidFill>
                            <a:schemeClr val="tx1"/>
                          </a:solidFill>
                          <a:effectLst/>
                          <a:latin typeface="Arial" charset="0"/>
                          <a:cs typeface="Arial" charset="0"/>
                        </a:rPr>
                        <a: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نسألك: اذكرينا، أيتها الشفيعة المؤتمنة، أمام ربنا يسوع المسيح، ليغفر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extLst>
              <p:ext uri="{D42A27DB-BD31-4B8C-83A1-F6EECF244321}">
                <p14:modId xmlns:p14="http://schemas.microsoft.com/office/powerpoint/2010/main" val="4242552989"/>
              </p:ext>
            </p:extLst>
          </p:nvPr>
        </p:nvGraphicFramePr>
        <p:xfrm>
          <a:off x="1524000" y="85081"/>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Menu Procession/Litanies</a:t>
                      </a:r>
                      <a:endParaRPr lang="fr-FR" sz="16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E9B9A7D2-E5C3-4F0E-A679-5C9A2B076EC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4" action="ppaction://hlinksldjump" highlightClick="1"/>
            <a:extLst>
              <a:ext uri="{FF2B5EF4-FFF2-40B4-BE49-F238E27FC236}">
                <a16:creationId xmlns:a16="http://schemas.microsoft.com/office/drawing/2014/main" id="{DEAE4D3E-9BB6-42BF-9A5F-6A01E6078CF0}"/>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7" name="Text Box 3">
            <a:hlinkClick r:id="rId5" action="ppaction://hlinksldjump"/>
            <a:extLst>
              <a:ext uri="{FF2B5EF4-FFF2-40B4-BE49-F238E27FC236}">
                <a16:creationId xmlns:a16="http://schemas.microsoft.com/office/drawing/2014/main" id="{B3AC6FA0-B943-4325-B824-2A389D69F1CC}"/>
              </a:ext>
            </a:extLst>
          </p:cNvPr>
          <p:cNvSpPr txBox="1">
            <a:spLocks noChangeArrowheads="1"/>
          </p:cNvSpPr>
          <p:nvPr/>
        </p:nvSpPr>
        <p:spPr bwMode="auto">
          <a:xfrm>
            <a:off x="4885764" y="1835744"/>
            <a:ext cx="2464342" cy="507831"/>
          </a:xfrm>
          <a:prstGeom prst="rect">
            <a:avLst/>
          </a:prstGeom>
          <a:solidFill>
            <a:srgbClr val="800000"/>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US" sz="1400" b="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en-US"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دورة الشعانين</a:t>
            </a:r>
          </a:p>
        </p:txBody>
      </p:sp>
      <p:sp>
        <p:nvSpPr>
          <p:cNvPr id="10" name="Text Box 3">
            <a:hlinkClick r:id="rId6" action="ppaction://hlinksldjump"/>
            <a:extLst>
              <a:ext uri="{FF2B5EF4-FFF2-40B4-BE49-F238E27FC236}">
                <a16:creationId xmlns:a16="http://schemas.microsoft.com/office/drawing/2014/main" id="{75030C17-5B90-4D6A-BCDE-4365DA207C2B}"/>
              </a:ext>
            </a:extLst>
          </p:cNvPr>
          <p:cNvSpPr txBox="1">
            <a:spLocks noChangeArrowheads="1"/>
          </p:cNvSpPr>
          <p:nvPr/>
        </p:nvSpPr>
        <p:spPr bwMode="auto">
          <a:xfrm>
            <a:off x="1524000" y="1047919"/>
            <a:ext cx="2464342" cy="480131"/>
          </a:xfrm>
          <a:prstGeom prst="rect">
            <a:avLst/>
          </a:prstGeom>
          <a:solidFill>
            <a:srgbClr val="800000"/>
          </a:solidFill>
          <a:ln w="57150" cmpd="thickThin">
            <a:solidFill>
              <a:schemeClr val="tx1"/>
            </a:solidFill>
            <a:miter lim="800000"/>
            <a:headEnd/>
            <a:tailEnd/>
          </a:ln>
        </p:spPr>
        <p:txBody>
          <a:bodyPr wrap="square">
            <a:spAutoFit/>
          </a:bodyPr>
          <a:lstStyle/>
          <a:p>
            <a:pPr algn="ctr">
              <a:lnSpc>
                <a:spcPct val="90000"/>
              </a:lnSpc>
              <a:spcBef>
                <a:spcPct val="0"/>
              </a:spcBef>
            </a:pPr>
            <a:r>
              <a:rPr lang="ar-EG" sz="1400" dirty="0"/>
              <a:t> </a:t>
            </a:r>
            <a:r>
              <a:rPr lang="fr-FR" sz="1400" dirty="0"/>
              <a:t>Fête de </a:t>
            </a:r>
            <a:r>
              <a:rPr lang="en-US" sz="1400" dirty="0"/>
              <a:t>la Sainte Croix</a:t>
            </a:r>
          </a:p>
          <a:p>
            <a:pPr algn="ctr">
              <a:lnSpc>
                <a:spcPct val="90000"/>
              </a:lnSpc>
              <a:spcBef>
                <a:spcPct val="0"/>
              </a:spcBef>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الصليب</a:t>
            </a:r>
            <a:r>
              <a:rPr lang="en-US" sz="1400" dirty="0"/>
              <a:t> </a:t>
            </a:r>
          </a:p>
        </p:txBody>
      </p:sp>
      <p:sp>
        <p:nvSpPr>
          <p:cNvPr id="11" name="Text Box 3">
            <a:hlinkClick r:id="rId7" action="ppaction://hlinksldjump"/>
            <a:extLst>
              <a:ext uri="{FF2B5EF4-FFF2-40B4-BE49-F238E27FC236}">
                <a16:creationId xmlns:a16="http://schemas.microsoft.com/office/drawing/2014/main" id="{77FD096B-88B2-4311-8233-2C3B22904B4D}"/>
              </a:ext>
            </a:extLst>
          </p:cNvPr>
          <p:cNvSpPr txBox="1">
            <a:spLocks noChangeArrowheads="1"/>
          </p:cNvSpPr>
          <p:nvPr/>
        </p:nvSpPr>
        <p:spPr bwMode="auto">
          <a:xfrm>
            <a:off x="1524002" y="2651271"/>
            <a:ext cx="2464340" cy="507831"/>
          </a:xfrm>
          <a:prstGeom prst="rect">
            <a:avLst/>
          </a:prstGeom>
          <a:solidFill>
            <a:srgbClr val="800000"/>
          </a:solidFill>
          <a:ln w="57150" cmpd="thickThin">
            <a:solidFill>
              <a:schemeClr val="tx1"/>
            </a:solidFill>
            <a:miter lim="800000"/>
            <a:headEnd/>
            <a:tailEnd/>
          </a:ln>
        </p:spPr>
        <p:txBody>
          <a:bodyPr wrap="square">
            <a:spAutoFit/>
          </a:bodyPr>
          <a:lstStyle/>
          <a:p>
            <a:pPr lvl="0" algn="ctr" defTabSz="914400" fontAlgn="base">
              <a:lnSpc>
                <a:spcPct val="90000"/>
              </a:lnSpc>
              <a:spcBef>
                <a:spcPct val="0"/>
              </a:spcBef>
              <a:spcAft>
                <a:spcPct val="0"/>
              </a:spcAft>
              <a:defRPr/>
            </a:pPr>
            <a:r>
              <a:rPr lang="fr-FR" sz="1400" dirty="0">
                <a:solidFill>
                  <a:srgbClr val="FFFFFF"/>
                </a:solidFill>
                <a:latin typeface="Arial" charset="0"/>
                <a:cs typeface="Arial" charset="0"/>
              </a:rPr>
              <a:t>Carême - Prophétie</a:t>
            </a:r>
          </a:p>
          <a:p>
            <a:pPr algn="ctr" defTabSz="914400" fontAlgn="base">
              <a:lnSpc>
                <a:spcPct val="90000"/>
              </a:lnSpc>
              <a:spcBef>
                <a:spcPct val="0"/>
              </a:spcBef>
              <a:spcAft>
                <a:spcPct val="0"/>
              </a:spcAft>
              <a:defRPr/>
            </a:pPr>
            <a:r>
              <a:rPr lang="ar-EG" sz="1600" dirty="0" err="1"/>
              <a:t>ألنبوات</a:t>
            </a:r>
            <a:r>
              <a:rPr lang="fr-FR" sz="1600" dirty="0"/>
              <a:t> - </a:t>
            </a:r>
            <a:r>
              <a:rPr lang="ar-EG" sz="1600" dirty="0">
                <a:solidFill>
                  <a:srgbClr val="FFFFFF"/>
                </a:solidFill>
                <a:latin typeface="Arial" charset="0"/>
                <a:cs typeface="Arial" charset="0"/>
              </a:rPr>
              <a:t>الصوم الكبير</a:t>
            </a:r>
            <a:endParaRPr lang="ar-EG" sz="1400" dirty="0"/>
          </a:p>
        </p:txBody>
      </p:sp>
      <p:sp>
        <p:nvSpPr>
          <p:cNvPr id="12" name="Text Box 44">
            <a:hlinkClick r:id="rId8" action="ppaction://hlinksldjump"/>
            <a:extLst>
              <a:ext uri="{FF2B5EF4-FFF2-40B4-BE49-F238E27FC236}">
                <a16:creationId xmlns:a16="http://schemas.microsoft.com/office/drawing/2014/main" id="{C0AEDE82-3A75-40C3-A407-92605386FDF2}"/>
              </a:ext>
            </a:extLst>
          </p:cNvPr>
          <p:cNvSpPr txBox="1">
            <a:spLocks noChangeArrowheads="1"/>
          </p:cNvSpPr>
          <p:nvPr/>
        </p:nvSpPr>
        <p:spPr bwMode="auto">
          <a:xfrm>
            <a:off x="1524002" y="1849594"/>
            <a:ext cx="2464340" cy="480132"/>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sz="1400" dirty="0">
                <a:solidFill>
                  <a:srgbClr val="FFFFFF"/>
                </a:solidFill>
                <a:cs typeface="Arial" charset="0"/>
              </a:rPr>
              <a:t>Entrée </a:t>
            </a:r>
            <a:r>
              <a:rPr lang="en-CA" sz="1400" dirty="0" err="1">
                <a:solidFill>
                  <a:srgbClr val="FFFFFF"/>
                </a:solidFill>
                <a:cs typeface="Arial" charset="0"/>
              </a:rPr>
              <a:t>en</a:t>
            </a:r>
            <a:r>
              <a:rPr lang="en-CA" sz="1400" dirty="0">
                <a:solidFill>
                  <a:srgbClr val="FFFFFF"/>
                </a:solidFill>
                <a:cs typeface="Arial" charset="0"/>
              </a:rPr>
              <a:t> </a:t>
            </a:r>
            <a:r>
              <a:rPr lang="en-CA" sz="1400" dirty="0" err="1">
                <a:solidFill>
                  <a:srgbClr val="FFFFFF"/>
                </a:solidFill>
                <a:cs typeface="Arial" charset="0"/>
              </a:rPr>
              <a:t>Egypte</a:t>
            </a:r>
            <a:endParaRPr lang="en-CA" sz="1400" dirty="0">
              <a:solidFill>
                <a:srgbClr val="FFFFFF"/>
              </a:solidFill>
              <a:cs typeface="Arial" charset="0"/>
            </a:endParaRPr>
          </a:p>
          <a:p>
            <a:pPr lvl="0" algn="ctr" defTabSz="914400" fontAlgn="base">
              <a:lnSpc>
                <a:spcPct val="90000"/>
              </a:lnSpc>
              <a:spcBef>
                <a:spcPct val="0"/>
              </a:spcBef>
              <a:spcAft>
                <a:spcPct val="0"/>
              </a:spcAft>
              <a:defRPr/>
            </a:pPr>
            <a:r>
              <a:rPr lang="en-CA" sz="1400" dirty="0">
                <a:solidFill>
                  <a:srgbClr val="FFFFFF"/>
                </a:solidFill>
                <a:latin typeface="Coptic1" pitchFamily="2" charset="0"/>
                <a:cs typeface="Arial" charset="0"/>
              </a:rPr>
              <a:t>}</a:t>
            </a:r>
            <a:r>
              <a:rPr lang="en-CA" sz="1400" dirty="0" err="1">
                <a:solidFill>
                  <a:srgbClr val="FFFFFF"/>
                </a:solidFill>
                <a:latin typeface="Coptic1" pitchFamily="2" charset="0"/>
                <a:cs typeface="Arial" charset="0"/>
              </a:rPr>
              <a:t>galilea</a:t>
            </a:r>
            <a:r>
              <a:rPr lang="en-CA" sz="1400" dirty="0">
                <a:solidFill>
                  <a:srgbClr val="FFFFFF"/>
                </a:solidFill>
                <a:latin typeface="Coptic1" pitchFamily="2" charset="0"/>
                <a:cs typeface="Arial" charset="0"/>
              </a:rPr>
              <a:t>~</a:t>
            </a:r>
            <a:endParaRPr kumimoji="0" lang="en-CA" sz="1400" b="0" i="0" u="none" strike="noStrike" kern="1200" cap="none" spc="0" normalizeH="0" baseline="0" noProof="0" dirty="0">
              <a:ln>
                <a:noFill/>
              </a:ln>
              <a:solidFill>
                <a:srgbClr val="FFFFFF"/>
              </a:solidFill>
              <a:effectLst/>
              <a:uLnTx/>
              <a:uFillTx/>
              <a:latin typeface="Coptic1" pitchFamily="2" charset="0"/>
              <a:cs typeface="Arial" charset="0"/>
            </a:endParaRPr>
          </a:p>
        </p:txBody>
      </p:sp>
      <p:sp>
        <p:nvSpPr>
          <p:cNvPr id="14" name="Text Box 44">
            <a:hlinkClick r:id="rId9" action="ppaction://hlinksldjump"/>
            <a:extLst>
              <a:ext uri="{FF2B5EF4-FFF2-40B4-BE49-F238E27FC236}">
                <a16:creationId xmlns:a16="http://schemas.microsoft.com/office/drawing/2014/main" id="{3AD72587-2C74-4258-BECC-EA72A7FAEED2}"/>
              </a:ext>
            </a:extLst>
          </p:cNvPr>
          <p:cNvSpPr txBox="1">
            <a:spLocks noChangeArrowheads="1"/>
          </p:cNvSpPr>
          <p:nvPr/>
        </p:nvSpPr>
        <p:spPr bwMode="auto">
          <a:xfrm>
            <a:off x="4885764" y="2645523"/>
            <a:ext cx="2464340" cy="480132"/>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kumimoji="0" lang="fr-FR" sz="1400" b="0" i="0" u="none" strike="noStrike" kern="1200" cap="none" spc="0" normalizeH="0" baseline="0" noProof="0" dirty="0">
                <a:ln>
                  <a:noFill/>
                </a:ln>
                <a:solidFill>
                  <a:srgbClr val="FFFFFF"/>
                </a:solidFill>
                <a:effectLst/>
                <a:uLnTx/>
                <a:uFillTx/>
                <a:cs typeface="Arial" charset="0"/>
              </a:rPr>
              <a:t>Pentecôte</a:t>
            </a:r>
          </a:p>
          <a:p>
            <a:pPr algn="ctr" defTabSz="914400" fontAlgn="base">
              <a:lnSpc>
                <a:spcPct val="90000"/>
              </a:lnSpc>
              <a:spcBef>
                <a:spcPct val="0"/>
              </a:spcBef>
              <a:spcAft>
                <a:spcPct val="0"/>
              </a:spcAft>
              <a:defRPr/>
            </a:pPr>
            <a:r>
              <a:rPr lang="ar-EG" sz="1400" dirty="0">
                <a:solidFill>
                  <a:srgbClr val="FFFFFF"/>
                </a:solidFill>
                <a:latin typeface="Arial" charset="0"/>
                <a:cs typeface="Arial" charset="0"/>
              </a:rPr>
              <a:t>العنصرة</a:t>
            </a:r>
            <a:endParaRPr lang="en-CA" sz="1400" dirty="0">
              <a:solidFill>
                <a:srgbClr val="FFFFFF"/>
              </a:solidFill>
              <a:latin typeface="Arial" charset="0"/>
              <a:cs typeface="Arial" charset="0"/>
            </a:endParaRPr>
          </a:p>
        </p:txBody>
      </p:sp>
      <p:sp>
        <p:nvSpPr>
          <p:cNvPr id="2" name="Text Box 44">
            <a:hlinkClick r:id="rId10" action="ppaction://hlinksldjump"/>
            <a:extLst>
              <a:ext uri="{FF2B5EF4-FFF2-40B4-BE49-F238E27FC236}">
                <a16:creationId xmlns:a16="http://schemas.microsoft.com/office/drawing/2014/main" id="{037511D0-8D0B-4522-A15D-C030025F7335}"/>
              </a:ext>
            </a:extLst>
          </p:cNvPr>
          <p:cNvSpPr txBox="1">
            <a:spLocks noChangeArrowheads="1"/>
          </p:cNvSpPr>
          <p:nvPr/>
        </p:nvSpPr>
        <p:spPr bwMode="auto">
          <a:xfrm>
            <a:off x="3226297" y="3447200"/>
            <a:ext cx="2464340" cy="480132"/>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sz="1400" dirty="0" err="1">
                <a:solidFill>
                  <a:srgbClr val="FFFFFF"/>
                </a:solidFill>
                <a:latin typeface="Arial" charset="0"/>
                <a:cs typeface="Arial" charset="0"/>
              </a:rPr>
              <a:t>Jeûne</a:t>
            </a:r>
            <a:r>
              <a:rPr lang="en-CA" sz="1400" dirty="0">
                <a:solidFill>
                  <a:srgbClr val="FFFFFF"/>
                </a:solidFill>
                <a:latin typeface="Arial" charset="0"/>
                <a:cs typeface="Arial" charset="0"/>
              </a:rPr>
              <a:t> de la </a:t>
            </a:r>
            <a:r>
              <a:rPr lang="en-CA" sz="1400" dirty="0" err="1">
                <a:solidFill>
                  <a:srgbClr val="FFFFFF"/>
                </a:solidFill>
                <a:latin typeface="Arial" charset="0"/>
                <a:cs typeface="Arial" charset="0"/>
              </a:rPr>
              <a:t>Vierge</a:t>
            </a:r>
            <a:endParaRPr lang="en-CA" sz="1400" dirty="0">
              <a:solidFill>
                <a:srgbClr val="FFFFFF"/>
              </a:solidFill>
              <a:latin typeface="Arial" charset="0"/>
              <a:cs typeface="Arial" charset="0"/>
            </a:endParaRPr>
          </a:p>
          <a:p>
            <a:pPr algn="ctr" defTabSz="914400" fontAlgn="base">
              <a:lnSpc>
                <a:spcPct val="90000"/>
              </a:lnSpc>
              <a:spcBef>
                <a:spcPct val="0"/>
              </a:spcBef>
              <a:spcAft>
                <a:spcPct val="0"/>
              </a:spcAft>
              <a:defRPr/>
            </a:pPr>
            <a:r>
              <a:rPr lang="ar-EG" sz="1400" dirty="0">
                <a:solidFill>
                  <a:srgbClr val="FFFFFF"/>
                </a:solidFill>
                <a:latin typeface="Arial" charset="0"/>
                <a:cs typeface="Arial" charset="0"/>
              </a:rPr>
              <a:t>صوم العذراء مريم</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Text Box 3">
            <a:hlinkClick r:id="rId11" action="ppaction://hlinksldjump"/>
            <a:extLst>
              <a:ext uri="{FF2B5EF4-FFF2-40B4-BE49-F238E27FC236}">
                <a16:creationId xmlns:a16="http://schemas.microsoft.com/office/drawing/2014/main" id="{EE288EE8-FCF1-4A5F-A6C0-DECADE654883}"/>
              </a:ext>
            </a:extLst>
          </p:cNvPr>
          <p:cNvSpPr txBox="1">
            <a:spLocks noChangeArrowheads="1"/>
          </p:cNvSpPr>
          <p:nvPr/>
        </p:nvSpPr>
        <p:spPr bwMode="auto">
          <a:xfrm>
            <a:off x="4885762" y="1047919"/>
            <a:ext cx="2464342" cy="507831"/>
          </a:xfrm>
          <a:prstGeom prst="rect">
            <a:avLst/>
          </a:prstGeom>
          <a:solidFill>
            <a:srgbClr val="800000"/>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Samedi de Lazare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سبت </a:t>
            </a:r>
            <a:r>
              <a:rPr kumimoji="0" lang="ar-EG" sz="1600" i="0" u="none" strike="noStrike" kern="1200" cap="none" spc="0" normalizeH="0" baseline="0" noProof="0" dirty="0" err="1">
                <a:ln>
                  <a:noFill/>
                </a:ln>
                <a:solidFill>
                  <a:srgbClr val="FFFFFF"/>
                </a:solidFill>
                <a:effectLst/>
                <a:uLnTx/>
                <a:uFillTx/>
                <a:latin typeface="Arial" charset="0"/>
                <a:ea typeface="+mn-ea"/>
                <a:cs typeface="Arial" charset="0"/>
              </a:rPr>
              <a:t>العازر</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695137557"/>
      </p:ext>
    </p:extLst>
  </p:cSld>
  <p:clrMapOvr>
    <a:masterClrMapping/>
  </p:clrMapOvr>
  <p:transition/>
</p:sld>
</file>

<file path=ppt/slides/slide1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3420525408"/>
              </p:ext>
            </p:extLst>
          </p:nvPr>
        </p:nvGraphicFramePr>
        <p:xfrm>
          <a:off x="0" y="514350"/>
          <a:ext cx="9144000" cy="4183380"/>
        </p:xfrm>
        <a:graphic>
          <a:graphicData uri="http://schemas.openxmlformats.org/drawingml/2006/table">
            <a:tbl>
              <a:tblPr/>
              <a:tblGrid>
                <a:gridCol w="3098800">
                  <a:extLst>
                    <a:ext uri="{9D8B030D-6E8A-4147-A177-3AD203B41FA5}">
                      <a16:colId xmlns:a16="http://schemas.microsoft.com/office/drawing/2014/main" val="20000"/>
                    </a:ext>
                  </a:extLst>
                </a:gridCol>
                <a:gridCol w="34036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3124200">
                <a:tc>
                  <a:txBody>
                    <a:bodyPr/>
                    <a:lstStyle/>
                    <a:p>
                      <a:pPr algn="just"/>
                      <a:r>
                        <a:rPr lang="fr-FR" sz="3000" b="0" i="0" u="none" strike="noStrike" kern="1200" baseline="0" dirty="0" err="1">
                          <a:solidFill>
                            <a:schemeClr val="tx1"/>
                          </a:solidFill>
                          <a:latin typeface="Coptic1" pitchFamily="2" charset="0"/>
                          <a:ea typeface="+mn-ea"/>
                          <a:cs typeface="+mn-cs"/>
                        </a:rPr>
                        <a:t>Etaue~n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nic~qai</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n~hir</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nikon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Kwctantinoc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e~qoun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eRako</a:t>
                      </a:r>
                      <a:r>
                        <a:rPr lang="fr-FR" sz="3000" b="0" i="0" u="none" strike="noStrike" kern="1200" baseline="0" dirty="0">
                          <a:solidFill>
                            <a:schemeClr val="tx1"/>
                          </a:solidFill>
                          <a:latin typeface="Coptic1" pitchFamily="2" charset="0"/>
                          <a:ea typeface="+mn-ea"/>
                          <a:cs typeface="+mn-cs"/>
                        </a:rPr>
                        <a:t>]: je </a:t>
                      </a:r>
                      <a:r>
                        <a:rPr lang="fr-FR" sz="3000" b="0" i="0" u="none" strike="noStrike" kern="1200" baseline="0" dirty="0" err="1">
                          <a:solidFill>
                            <a:schemeClr val="tx1"/>
                          </a:solidFill>
                          <a:latin typeface="Coptic1" pitchFamily="2" charset="0"/>
                          <a:ea typeface="+mn-ea"/>
                          <a:cs typeface="+mn-cs"/>
                        </a:rPr>
                        <a:t>mas~yam</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m~v~ro</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n~nierv</a:t>
                      </a:r>
                      <a:r>
                        <a:rPr lang="fr-FR" sz="3000" b="0" i="0" u="none" strike="noStrike" kern="1200" baseline="0" dirty="0">
                          <a:solidFill>
                            <a:schemeClr val="tx1"/>
                          </a:solidFill>
                          <a:latin typeface="Coptic1" pitchFamily="2" charset="0"/>
                          <a:ea typeface="+mn-ea"/>
                          <a:cs typeface="+mn-cs"/>
                        </a:rPr>
                        <a:t>/oui~:</a:t>
                      </a:r>
                    </a:p>
                    <a:p>
                      <a:pPr algn="just"/>
                      <a:r>
                        <a:rPr lang="fr-FR" sz="3000" b="0" i="0" u="none" strike="noStrike" kern="1200" baseline="0" dirty="0" err="1">
                          <a:solidFill>
                            <a:schemeClr val="tx1"/>
                          </a:solidFill>
                          <a:latin typeface="Coptic1" pitchFamily="2" charset="0"/>
                          <a:ea typeface="+mn-ea"/>
                          <a:cs typeface="+mn-cs"/>
                        </a:rPr>
                        <a:t>a~ouwn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m~v~ro</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n~niekk~l</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cia</a:t>
                      </a:r>
                      <a:r>
                        <a:rPr lang="fr-FR" sz="3000" b="0" i="0" u="none" strike="noStrike" kern="1200" baseline="0" dirty="0">
                          <a:solidFill>
                            <a:schemeClr val="tx1"/>
                          </a:solidFill>
                          <a:latin typeface="Coptic1" pitchFamily="2" charset="0"/>
                          <a:ea typeface="+mn-ea"/>
                          <a:cs typeface="+mn-cs"/>
                        </a:rPr>
                        <a:t>~.</a:t>
                      </a:r>
                      <a:endParaRPr kumimoji="0" lang="en-CA"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Quand les écritures de paix de Constantin qui ont atteint l'Alexandrie qui disaient: "Fermez les portes des païens et ouvrez les portes des Églises".</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لما وردت مكاتبات</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السلام التي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لقسطنطين إلي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الإسكندرية قائلاَ أبواب</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البرابي</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وإفتحوا</a:t>
                      </a:r>
                      <a:r>
                        <a:rPr lang="ar-EG" sz="3600" b="0" i="0" u="none" strike="noStrike" kern="1200" baseline="0" dirty="0">
                          <a:solidFill>
                            <a:schemeClr val="tx1"/>
                          </a:solidFill>
                          <a:latin typeface="+mn-lt"/>
                          <a:ea typeface="+mn-ea"/>
                          <a:cs typeface="+mn-cs"/>
                        </a:rPr>
                        <a:t> أبواب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الكنائس.</a:t>
                      </a:r>
                      <a:endParaRPr kumimoji="0" lang="en-US" sz="8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DB4F80D0-34C0-4429-9B2E-2934253956FD}"/>
              </a:ext>
            </a:extLst>
          </p:cNvPr>
          <p:cNvGraphicFramePr>
            <a:graphicFrameLocks noGrp="1"/>
          </p:cNvGraphicFramePr>
          <p:nvPr/>
        </p:nvGraphicFramePr>
        <p:xfrm>
          <a:off x="1447800" y="57150"/>
          <a:ext cx="6248400" cy="342900"/>
        </p:xfrm>
        <a:graphic>
          <a:graphicData uri="http://schemas.openxmlformats.org/drawingml/2006/table">
            <a:tbl>
              <a:tblPr/>
              <a:tblGrid>
                <a:gridCol w="6248400">
                  <a:extLst>
                    <a:ext uri="{9D8B030D-6E8A-4147-A177-3AD203B41FA5}">
                      <a16:colId xmlns:a16="http://schemas.microsoft.com/office/drawing/2014/main" val="394932516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t>Fête de la Croix - </a:t>
                      </a:r>
                      <a:r>
                        <a:rPr lang="fr-FR" sz="1800" b="0" i="0" u="none" strike="noStrike" kern="1200" baseline="0" dirty="0">
                          <a:solidFill>
                            <a:schemeClr val="tx1"/>
                          </a:solidFill>
                          <a:latin typeface="+mn-lt"/>
                          <a:ea typeface="+mn-ea"/>
                          <a:cs typeface="+mn-cs"/>
                        </a:rPr>
                        <a:t>Chant pour le roi Constantin</a:t>
                      </a:r>
                      <a:endParaRPr lang="en-US" sz="1800" dirty="0"/>
                    </a:p>
                  </a:txBody>
                  <a:tcPr marT="34290" marB="34290">
                    <a:lnL w="12700" cmpd="sng">
                      <a:noFill/>
                      <a:prstDash val="solid"/>
                    </a:lnL>
                    <a:lnR w="12700" cmpd="sng">
                      <a:noFill/>
                      <a:prstDash val="solid"/>
                    </a:lnR>
                    <a:lnT w="12700" cmpd="sng">
                      <a:noFill/>
                      <a:prstDash val="soli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95286866"/>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05A71741-DDD6-487B-B6AF-F08E40E58DF0}"/>
              </a:ext>
            </a:extLst>
          </p:cNvPr>
          <p:cNvSpPr/>
          <p:nvPr/>
        </p:nvSpPr>
        <p:spPr bwMode="auto">
          <a:xfrm>
            <a:off x="179832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4" action="ppaction://hlinksldjump" highlightClick="1"/>
            <a:extLst>
              <a:ext uri="{FF2B5EF4-FFF2-40B4-BE49-F238E27FC236}">
                <a16:creationId xmlns:a16="http://schemas.microsoft.com/office/drawing/2014/main" id="{3DACCA42-5435-233E-E8D6-5812D826B446}"/>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Text Box 3">
            <a:hlinkClick r:id="rId5" action="ppaction://hlinksldjump"/>
            <a:extLst>
              <a:ext uri="{FF2B5EF4-FFF2-40B4-BE49-F238E27FC236}">
                <a16:creationId xmlns:a16="http://schemas.microsoft.com/office/drawing/2014/main" id="{8C7ABCC8-7C5F-290F-7B46-97E283DCB4DF}"/>
              </a:ext>
            </a:extLst>
          </p:cNvPr>
          <p:cNvSpPr txBox="1">
            <a:spLocks noChangeArrowheads="1"/>
          </p:cNvSpPr>
          <p:nvPr/>
        </p:nvSpPr>
        <p:spPr bwMode="auto">
          <a:xfrm>
            <a:off x="7012744" y="4629150"/>
            <a:ext cx="2131255" cy="523220"/>
          </a:xfrm>
          <a:prstGeom prst="rect">
            <a:avLst/>
          </a:prstGeom>
          <a:solidFill>
            <a:srgbClr val="800000"/>
          </a:solidFill>
          <a:ln w="57150" cmpd="thickThin">
            <a:solidFill>
              <a:schemeClr val="tx1"/>
            </a:solidFill>
            <a:miter lim="800000"/>
            <a:headEnd/>
            <a:tailEnd/>
          </a:ln>
        </p:spPr>
        <p:txBody>
          <a:bodyPr wrap="square">
            <a:spAutoFit/>
          </a:bodyPr>
          <a:lstStyle/>
          <a:p>
            <a:pPr algn="ctr"/>
            <a:r>
              <a:rPr lang="fr-FR" sz="1400" dirty="0"/>
              <a:t>Commentaire pour la fête de la Croix</a:t>
            </a:r>
          </a:p>
        </p:txBody>
      </p:sp>
      <p:sp>
        <p:nvSpPr>
          <p:cNvPr id="3" name="Text Box 3">
            <a:hlinkClick r:id="rId6" action="ppaction://hlinksldjump"/>
            <a:extLst>
              <a:ext uri="{FF2B5EF4-FFF2-40B4-BE49-F238E27FC236}">
                <a16:creationId xmlns:a16="http://schemas.microsoft.com/office/drawing/2014/main" id="{4A99CEFB-48C1-42FC-ECC6-92F3817BBA1B}"/>
              </a:ext>
            </a:extLst>
          </p:cNvPr>
          <p:cNvSpPr txBox="1">
            <a:spLocks noChangeArrowheads="1"/>
          </p:cNvSpPr>
          <p:nvPr/>
        </p:nvSpPr>
        <p:spPr bwMode="auto">
          <a:xfrm>
            <a:off x="4733369" y="4630029"/>
            <a:ext cx="2131255" cy="523220"/>
          </a:xfrm>
          <a:prstGeom prst="rect">
            <a:avLst/>
          </a:prstGeom>
          <a:solidFill>
            <a:srgbClr val="800000"/>
          </a:solidFill>
          <a:ln w="57150" cmpd="thickThin">
            <a:solidFill>
              <a:schemeClr val="tx1"/>
            </a:solidFill>
            <a:miter lim="800000"/>
            <a:headEnd/>
            <a:tailEnd/>
          </a:ln>
        </p:spPr>
        <p:txBody>
          <a:bodyPr wrap="square">
            <a:spAutoFit/>
          </a:bodyPr>
          <a:lstStyle/>
          <a:p>
            <a:pPr algn="ctr"/>
            <a:r>
              <a:rPr lang="fr-FR" sz="1400" dirty="0"/>
              <a:t>Oraison de l’Evangile</a:t>
            </a:r>
          </a:p>
          <a:p>
            <a:pPr algn="ctr"/>
            <a:r>
              <a:rPr lang="ar-EG" sz="1400" dirty="0" err="1"/>
              <a:t>أوشية</a:t>
            </a:r>
            <a:r>
              <a:rPr lang="ar-EG" sz="1400" dirty="0"/>
              <a:t> الانجيل</a:t>
            </a:r>
          </a:p>
        </p:txBody>
      </p:sp>
    </p:spTree>
    <p:extLst>
      <p:ext uri="{BB962C8B-B14F-4D97-AF65-F5344CB8AC3E}">
        <p14:creationId xmlns:p14="http://schemas.microsoft.com/office/powerpoint/2010/main" val="2795343011"/>
      </p:ext>
    </p:extLst>
  </p:cSld>
  <p:clrMapOvr>
    <a:masterClrMapping/>
  </p:clrMapOvr>
  <p:transition/>
</p:sld>
</file>

<file path=ppt/slides/slide1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133350"/>
          <a:ext cx="9144000" cy="4457700"/>
        </p:xfrm>
        <a:graphic>
          <a:graphicData uri="http://schemas.openxmlformats.org/drawingml/2006/table">
            <a:tbl>
              <a:tblPr/>
              <a:tblGrid>
                <a:gridCol w="3112851">
                  <a:extLst>
                    <a:ext uri="{9D8B030D-6E8A-4147-A177-3AD203B41FA5}">
                      <a16:colId xmlns:a16="http://schemas.microsoft.com/office/drawing/2014/main" val="20000"/>
                    </a:ext>
                  </a:extLst>
                </a:gridCol>
                <a:gridCol w="3106366">
                  <a:extLst>
                    <a:ext uri="{9D8B030D-6E8A-4147-A177-3AD203B41FA5}">
                      <a16:colId xmlns:a16="http://schemas.microsoft.com/office/drawing/2014/main" val="20001"/>
                    </a:ext>
                  </a:extLst>
                </a:gridCol>
                <a:gridCol w="2924783">
                  <a:extLst>
                    <a:ext uri="{9D8B030D-6E8A-4147-A177-3AD203B41FA5}">
                      <a16:colId xmlns:a16="http://schemas.microsoft.com/office/drawing/2014/main" val="20002"/>
                    </a:ext>
                  </a:extLst>
                </a:gridCol>
              </a:tblGrid>
              <a:tr h="4120880">
                <a:tc>
                  <a:txBody>
                    <a:bodyPr/>
                    <a:lstStyle/>
                    <a:p>
                      <a:pPr algn="just"/>
                      <a:r>
                        <a:rPr kumimoji="0" lang="en-CA" sz="3200" b="0" i="0" u="none" strike="noStrike" cap="none" normalizeH="0" baseline="0" dirty="0">
                          <a:ln>
                            <a:noFill/>
                          </a:ln>
                          <a:solidFill>
                            <a:schemeClr val="tx1"/>
                          </a:solidFill>
                          <a:effectLst/>
                          <a:latin typeface="Coptic1" pitchFamily="2" charset="0"/>
                          <a:cs typeface="Arial" charset="0"/>
                        </a:rPr>
                        <a:t>A </a:t>
                      </a:r>
                      <a:r>
                        <a:rPr kumimoji="0" lang="en-CA" sz="3200" b="0" i="0" u="none" strike="noStrike" cap="none" normalizeH="0" baseline="0" dirty="0" err="1">
                          <a:ln>
                            <a:noFill/>
                          </a:ln>
                          <a:solidFill>
                            <a:schemeClr val="tx1"/>
                          </a:solidFill>
                          <a:effectLst/>
                          <a:latin typeface="Coptic1" pitchFamily="2" charset="0"/>
                          <a:cs typeface="Arial" charset="0"/>
                        </a:rPr>
                        <a:t>nie~pickopoc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cwtem</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aurasi</a:t>
                      </a:r>
                      <a:r>
                        <a:rPr kumimoji="0" lang="en-CA" sz="3200" b="0" i="0" u="none" strike="noStrike" cap="none" normalizeH="0" baseline="0" dirty="0">
                          <a:ln>
                            <a:noFill/>
                          </a:ln>
                          <a:solidFill>
                            <a:schemeClr val="tx1"/>
                          </a:solidFill>
                          <a:effectLst/>
                          <a:latin typeface="Coptic1" pitchFamily="2" charset="0"/>
                          <a:cs typeface="Arial" charset="0"/>
                        </a:rPr>
                        <a:t>:</a:t>
                      </a:r>
                    </a:p>
                    <a:p>
                      <a:pPr algn="just"/>
                      <a:r>
                        <a:rPr kumimoji="0" lang="en-CA" sz="3200" b="0" i="0" u="none" strike="noStrike" cap="none" normalizeH="0" baseline="0" dirty="0" err="1">
                          <a:ln>
                            <a:noFill/>
                          </a:ln>
                          <a:solidFill>
                            <a:schemeClr val="tx1"/>
                          </a:solidFill>
                          <a:effectLst/>
                          <a:latin typeface="Coptic1" pitchFamily="2" charset="0"/>
                          <a:cs typeface="Arial" charset="0"/>
                        </a:rPr>
                        <a:t>a~nip~recbuteroc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ounof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m~mwou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a~pisasf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n~tagma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n~te</a:t>
                      </a:r>
                      <a:endParaRPr kumimoji="0" lang="en-CA" sz="3200" b="0" i="0" u="none" strike="noStrike" cap="none" normalizeH="0" baseline="0" dirty="0">
                        <a:ln>
                          <a:noFill/>
                        </a:ln>
                        <a:solidFill>
                          <a:schemeClr val="tx1"/>
                        </a:solidFill>
                        <a:effectLst/>
                        <a:latin typeface="Coptic1" pitchFamily="2" charset="0"/>
                        <a:cs typeface="Arial" charset="0"/>
                      </a:endParaRPr>
                    </a:p>
                    <a:p>
                      <a:pPr algn="just"/>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ekk~l</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cia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w~ou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m~V</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t~ve</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Les évêques ont entendu et furent joyeux, les prêtres se sont réjouis et les sept grades de l'Église ont glorifié le Dieu du ciel.</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الاساقفة سمعوا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ففرحوا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والقساوسة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ابتهجوا وسبع رتب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الكنيسة مجدوا أله</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السماء.</a:t>
                      </a:r>
                      <a:endParaRPr kumimoji="0" lang="en-US" sz="115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E424BE22-526C-4C41-9D9E-AC35C8467B47}"/>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91731796"/>
      </p:ext>
    </p:extLst>
  </p:cSld>
  <p:clrMapOvr>
    <a:masterClrMapping/>
  </p:clrMapOvr>
  <p:transition/>
</p:sld>
</file>

<file path=ppt/slides/slide1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133350"/>
          <a:ext cx="9144000" cy="3491824"/>
        </p:xfrm>
        <a:graphic>
          <a:graphicData uri="http://schemas.openxmlformats.org/drawingml/2006/table">
            <a:tbl>
              <a:tblPr/>
              <a:tblGrid>
                <a:gridCol w="3254644">
                  <a:extLst>
                    <a:ext uri="{9D8B030D-6E8A-4147-A177-3AD203B41FA5}">
                      <a16:colId xmlns:a16="http://schemas.microsoft.com/office/drawing/2014/main" val="20000"/>
                    </a:ext>
                  </a:extLst>
                </a:gridCol>
                <a:gridCol w="3069956">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491824">
                <a:tc>
                  <a:txBody>
                    <a:bodyPr/>
                    <a:lstStyle/>
                    <a:p>
                      <a:pPr algn="just" rtl="0"/>
                      <a:r>
                        <a:rPr kumimoji="0" lang="en-CA" sz="3200" b="0" i="0" u="none" strike="noStrike" cap="none" normalizeH="0" baseline="0" dirty="0">
                          <a:ln>
                            <a:noFill/>
                          </a:ln>
                          <a:solidFill>
                            <a:schemeClr val="tx1"/>
                          </a:solidFill>
                          <a:effectLst/>
                          <a:latin typeface="Coptic1" pitchFamily="2" charset="0"/>
                          <a:cs typeface="Arial" charset="0"/>
                        </a:rPr>
                        <a:t>As </a:t>
                      </a:r>
                      <a:r>
                        <a:rPr kumimoji="0" lang="en-CA" sz="3200" b="0" i="0" u="none" strike="noStrike" cap="none" normalizeH="0" baseline="0" dirty="0" err="1">
                          <a:ln>
                            <a:noFill/>
                          </a:ln>
                          <a:solidFill>
                            <a:schemeClr val="tx1"/>
                          </a:solidFill>
                          <a:effectLst/>
                          <a:latin typeface="Coptic1" pitchFamily="2" charset="0"/>
                          <a:cs typeface="Arial" charset="0"/>
                        </a:rPr>
                        <a:t>n~lac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n~cwmatikoc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s~caji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e~peknis</a:t>
                      </a:r>
                      <a:r>
                        <a:rPr kumimoji="0" lang="en-CA" sz="3200" b="0" i="0" u="none" strike="noStrike" cap="none" normalizeH="0" baseline="0" dirty="0">
                          <a:ln>
                            <a:noFill/>
                          </a:ln>
                          <a:solidFill>
                            <a:schemeClr val="tx1"/>
                          </a:solidFill>
                          <a:effectLst/>
                          <a:latin typeface="Coptic1" pitchFamily="2" charset="0"/>
                          <a:cs typeface="Arial" charset="0"/>
                        </a:rPr>
                        <a:t>]</a:t>
                      </a:r>
                    </a:p>
                    <a:p>
                      <a:pPr algn="just" rtl="0"/>
                      <a:r>
                        <a:rPr kumimoji="0" lang="en-CA" sz="3200" b="0" i="0" u="none" strike="noStrike" cap="none" normalizeH="0" baseline="0" dirty="0" err="1">
                          <a:ln>
                            <a:noFill/>
                          </a:ln>
                          <a:solidFill>
                            <a:schemeClr val="tx1"/>
                          </a:solidFill>
                          <a:effectLst/>
                          <a:latin typeface="Coptic1" pitchFamily="2" charset="0"/>
                          <a:cs typeface="Arial" charset="0"/>
                        </a:rPr>
                        <a:t>n~yel</a:t>
                      </a:r>
                      <a:r>
                        <a:rPr kumimoji="0" lang="en-CA" sz="3200" b="0" i="0" u="none" strike="noStrike" cap="none" normalizeH="0" baseline="0" dirty="0">
                          <a:ln>
                            <a:noFill/>
                          </a:ln>
                          <a:solidFill>
                            <a:schemeClr val="tx1"/>
                          </a:solidFill>
                          <a:effectLst/>
                          <a:latin typeface="Coptic1" pitchFamily="2" charset="0"/>
                          <a:cs typeface="Arial" charset="0"/>
                        </a:rPr>
                        <a:t>/l: w~ </a:t>
                      </a:r>
                      <a:r>
                        <a:rPr kumimoji="0" lang="en-CA" sz="3200" b="0" i="0" u="none" strike="noStrike" cap="none" normalizeH="0" baseline="0" dirty="0" err="1">
                          <a:ln>
                            <a:noFill/>
                          </a:ln>
                          <a:solidFill>
                            <a:schemeClr val="tx1"/>
                          </a:solidFill>
                          <a:effectLst/>
                          <a:latin typeface="Coptic1" pitchFamily="2" charset="0"/>
                          <a:cs typeface="Arial" charset="0"/>
                        </a:rPr>
                        <a:t>pilaoc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m~pictoc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niekk~l</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cia</a:t>
                      </a:r>
                      <a:r>
                        <a:rPr kumimoji="0" lang="en-CA" sz="3200" b="0" i="0" u="none" strike="noStrike" cap="none" normalizeH="0" baseline="0" dirty="0">
                          <a:ln>
                            <a:noFill/>
                          </a:ln>
                          <a:solidFill>
                            <a:schemeClr val="tx1"/>
                          </a:solidFill>
                          <a:effectLst/>
                          <a:latin typeface="Coptic1" pitchFamily="2" charset="0"/>
                          <a:cs typeface="Arial" charset="0"/>
                        </a:rPr>
                        <a:t>~ t/</a:t>
                      </a:r>
                      <a:r>
                        <a:rPr kumimoji="0" lang="en-CA" sz="3200" b="0" i="0" u="none" strike="noStrike" cap="none" normalizeH="0" baseline="0" dirty="0" err="1">
                          <a:ln>
                            <a:noFill/>
                          </a:ln>
                          <a:solidFill>
                            <a:schemeClr val="tx1"/>
                          </a:solidFill>
                          <a:effectLst/>
                          <a:latin typeface="Coptic1" pitchFamily="2" charset="0"/>
                          <a:cs typeface="Arial" charset="0"/>
                        </a:rPr>
                        <a:t>rou</a:t>
                      </a:r>
                      <a:r>
                        <a:rPr kumimoji="0" lang="en-CA"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0"/>
                      <a:r>
                        <a:rPr lang="fr-FR" sz="2800" b="0" i="0" u="none" strike="noStrike" kern="1200" baseline="0" dirty="0">
                          <a:solidFill>
                            <a:schemeClr val="tx1"/>
                          </a:solidFill>
                          <a:latin typeface="+mn-lt"/>
                          <a:ea typeface="+mn-ea"/>
                          <a:cs typeface="+mn-cs"/>
                        </a:rPr>
                        <a:t>Quelle langue corporelle peut prononcer la grandeur de ta joie ô peuple croyant dans toutes les Églises.</a:t>
                      </a: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أي لسان جسدي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يقدر أن ينطق بعظم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سرورك أيها الشعب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المؤمن في جميع</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الكنائس.</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808299C9-4DA2-42A1-8366-924CC0E9772B}"/>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98775535"/>
      </p:ext>
    </p:extLst>
  </p:cSld>
  <p:clrMapOvr>
    <a:masterClrMapping/>
  </p:clrMapOvr>
  <p:transition/>
</p:sld>
</file>

<file path=ppt/slides/slide1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35030"/>
          <a:ext cx="9144000" cy="4724400"/>
        </p:xfrm>
        <a:graphic>
          <a:graphicData uri="http://schemas.openxmlformats.org/drawingml/2006/table">
            <a:tbl>
              <a:tblPr/>
              <a:tblGrid>
                <a:gridCol w="3171217">
                  <a:extLst>
                    <a:ext uri="{9D8B030D-6E8A-4147-A177-3AD203B41FA5}">
                      <a16:colId xmlns:a16="http://schemas.microsoft.com/office/drawing/2014/main" val="20000"/>
                    </a:ext>
                  </a:extLst>
                </a:gridCol>
                <a:gridCol w="3229583">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4724400">
                <a:tc>
                  <a:txBody>
                    <a:bodyPr/>
                    <a:lstStyle/>
                    <a:p>
                      <a:pPr algn="just"/>
                      <a:r>
                        <a:rPr kumimoji="0" lang="en-CA" sz="3000" b="0" i="0" u="none" strike="noStrike" cap="none" normalizeH="0" baseline="0" dirty="0" err="1">
                          <a:ln>
                            <a:noFill/>
                          </a:ln>
                          <a:solidFill>
                            <a:schemeClr val="tx1"/>
                          </a:solidFill>
                          <a:effectLst/>
                          <a:latin typeface="Coptic1" pitchFamily="2" charset="0"/>
                          <a:cs typeface="Arial" charset="0"/>
                        </a:rPr>
                        <a:t>Mv~nau</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etaucwtem</a:t>
                      </a:r>
                      <a:endParaRPr kumimoji="0" lang="en-CA" sz="3000" b="0" i="0" u="none" strike="noStrike" cap="none" normalizeH="0" baseline="0" dirty="0">
                        <a:ln>
                          <a:noFill/>
                        </a:ln>
                        <a:solidFill>
                          <a:schemeClr val="tx1"/>
                        </a:solidFill>
                        <a:effectLst/>
                        <a:latin typeface="Coptic1" pitchFamily="2" charset="0"/>
                        <a:cs typeface="Arial" charset="0"/>
                      </a:endParaRPr>
                    </a:p>
                    <a:p>
                      <a:pPr algn="just"/>
                      <a:r>
                        <a:rPr kumimoji="0" lang="en-CA" sz="3000" b="0" i="0" u="none" strike="noStrike" cap="none" normalizeH="0" baseline="0" dirty="0" err="1">
                          <a:ln>
                            <a:noFill/>
                          </a:ln>
                          <a:solidFill>
                            <a:schemeClr val="tx1"/>
                          </a:solidFill>
                          <a:effectLst/>
                          <a:latin typeface="Coptic1" pitchFamily="2" charset="0"/>
                          <a:cs typeface="Arial" charset="0"/>
                        </a:rPr>
                        <a:t>e~nic~qai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n~te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p~ouro</a:t>
                      </a:r>
                      <a:endParaRPr kumimoji="0" lang="en-CA" sz="3000" b="0" i="0" u="none" strike="noStrike" cap="none" normalizeH="0" baseline="0" dirty="0">
                        <a:ln>
                          <a:noFill/>
                        </a:ln>
                        <a:solidFill>
                          <a:schemeClr val="tx1"/>
                        </a:solidFill>
                        <a:effectLst/>
                        <a:latin typeface="Coptic1" pitchFamily="2" charset="0"/>
                        <a:cs typeface="Arial" charset="0"/>
                      </a:endParaRPr>
                    </a:p>
                    <a:p>
                      <a:pPr algn="just"/>
                      <a:r>
                        <a:rPr kumimoji="0" lang="en-CA" sz="3000" b="0" i="0" u="none" strike="noStrike" cap="none" normalizeH="0" baseline="0" dirty="0" err="1">
                          <a:ln>
                            <a:noFill/>
                          </a:ln>
                          <a:solidFill>
                            <a:schemeClr val="tx1"/>
                          </a:solidFill>
                          <a:effectLst/>
                          <a:latin typeface="Coptic1" pitchFamily="2" charset="0"/>
                          <a:cs typeface="Arial" charset="0"/>
                        </a:rPr>
                        <a:t>Kwctantinoc</a:t>
                      </a:r>
                      <a:r>
                        <a:rPr kumimoji="0" lang="en-CA" sz="3000" b="0" i="0" u="none" strike="noStrike" cap="none" normalizeH="0" baseline="0" dirty="0">
                          <a:ln>
                            <a:noFill/>
                          </a:ln>
                          <a:solidFill>
                            <a:schemeClr val="tx1"/>
                          </a:solidFill>
                          <a:effectLst/>
                          <a:latin typeface="Coptic1" pitchFamily="2" charset="0"/>
                          <a:cs typeface="Arial" charset="0"/>
                        </a:rPr>
                        <a:t>: je </a:t>
                      </a:r>
                      <a:r>
                        <a:rPr kumimoji="0" lang="en-CA" sz="3000" b="0" i="0" u="none" strike="noStrike" cap="none" normalizeH="0" baseline="0" dirty="0" err="1">
                          <a:ln>
                            <a:noFill/>
                          </a:ln>
                          <a:solidFill>
                            <a:schemeClr val="tx1"/>
                          </a:solidFill>
                          <a:effectLst/>
                          <a:latin typeface="Coptic1" pitchFamily="2" charset="0"/>
                          <a:cs typeface="Arial" charset="0"/>
                        </a:rPr>
                        <a:t>mas~yam</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m~v~ro</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n~nierv</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oui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a~ouwn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m~v~ro</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n~ni~ekk~l</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cia</a:t>
                      </a:r>
                      <a:r>
                        <a:rPr kumimoji="0" lang="en-CA"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Quand ils entendirent les écritures de Constantin qui disaient "Fermez les portes des païens et ouvrez les portes des églises.</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عندما سمعوا كتب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قسطنطين الملك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قائلاً: اغلقوا أبواب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البراري وافتحوا أبواب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الكنائس.</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C5933BA1-DF79-476B-B54D-388B9A14103A}"/>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51610628"/>
      </p:ext>
    </p:extLst>
  </p:cSld>
  <p:clrMapOvr>
    <a:masterClrMapping/>
  </p:clrMapOvr>
  <p:transition/>
</p:sld>
</file>

<file path=ppt/slides/slide1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491652"/>
          <a:ext cx="9144000" cy="397002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872824">
                <a:tc>
                  <a:txBody>
                    <a:bodyPr/>
                    <a:lstStyle/>
                    <a:p>
                      <a:pPr algn="just"/>
                      <a:r>
                        <a:rPr kumimoji="0" lang="en-CA" sz="3200" b="0" i="0" u="none" strike="noStrike" cap="none" normalizeH="0" baseline="0" dirty="0" err="1">
                          <a:ln>
                            <a:noFill/>
                          </a:ln>
                          <a:solidFill>
                            <a:schemeClr val="tx1"/>
                          </a:solidFill>
                          <a:effectLst/>
                          <a:latin typeface="Coptic1" pitchFamily="2" charset="0"/>
                          <a:cs typeface="Arial" charset="0"/>
                        </a:rPr>
                        <a:t>Mas~yam</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n~ni</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ou</a:t>
                      </a:r>
                      <a:endParaRPr kumimoji="0" lang="en-CA" sz="3200" b="0" i="0" u="none" strike="noStrike" cap="none" normalizeH="0" baseline="0" dirty="0">
                        <a:ln>
                          <a:noFill/>
                        </a:ln>
                        <a:solidFill>
                          <a:schemeClr val="tx1"/>
                        </a:solidFill>
                        <a:effectLst/>
                        <a:latin typeface="Coptic1" pitchFamily="2" charset="0"/>
                        <a:cs typeface="Arial" charset="0"/>
                      </a:endParaRPr>
                    </a:p>
                    <a:p>
                      <a:pPr algn="just"/>
                      <a:r>
                        <a:rPr kumimoji="0" lang="en-CA" sz="3200" b="0" i="0" u="none" strike="noStrike" cap="none" normalizeH="0" baseline="0" dirty="0" err="1">
                          <a:ln>
                            <a:noFill/>
                          </a:ln>
                          <a:solidFill>
                            <a:schemeClr val="tx1"/>
                          </a:solidFill>
                          <a:effectLst/>
                          <a:latin typeface="Coptic1" pitchFamily="2" charset="0"/>
                          <a:cs typeface="Arial" charset="0"/>
                        </a:rPr>
                        <a:t>n~nidemwn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ouoh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a~ouwn</a:t>
                      </a:r>
                      <a:endParaRPr kumimoji="0" lang="en-CA" sz="3200" b="0" i="0" u="none" strike="noStrike" cap="none" normalizeH="0" baseline="0" dirty="0">
                        <a:ln>
                          <a:noFill/>
                        </a:ln>
                        <a:solidFill>
                          <a:schemeClr val="tx1"/>
                        </a:solidFill>
                        <a:effectLst/>
                        <a:latin typeface="Coptic1" pitchFamily="2" charset="0"/>
                        <a:cs typeface="Arial" charset="0"/>
                      </a:endParaRPr>
                    </a:p>
                    <a:p>
                      <a:pPr algn="just"/>
                      <a:r>
                        <a:rPr kumimoji="0" lang="en-CA" sz="3200" b="0" i="0" u="none" strike="noStrike" cap="none" normalizeH="0" baseline="0" dirty="0" err="1">
                          <a:ln>
                            <a:noFill/>
                          </a:ln>
                          <a:solidFill>
                            <a:schemeClr val="tx1"/>
                          </a:solidFill>
                          <a:effectLst/>
                          <a:latin typeface="Coptic1" pitchFamily="2" charset="0"/>
                          <a:cs typeface="Arial" charset="0"/>
                        </a:rPr>
                        <a:t>n~ni</a:t>
                      </a:r>
                      <a:r>
                        <a:rPr kumimoji="0" lang="en-CA" sz="3200" b="0" i="0" u="none" strike="noStrike" cap="none" normalizeH="0" baseline="0" dirty="0">
                          <a:ln>
                            <a:noFill/>
                          </a:ln>
                          <a:solidFill>
                            <a:schemeClr val="tx1"/>
                          </a:solidFill>
                          <a:effectLst/>
                          <a:latin typeface="Coptic1" pitchFamily="2" charset="0"/>
                          <a:cs typeface="Arial" charset="0"/>
                        </a:rPr>
                        <a:t>/~on </a:t>
                      </a:r>
                      <a:r>
                        <a:rPr kumimoji="0" lang="en-CA" sz="3200" b="0" i="0" u="none" strike="noStrike" cap="none" normalizeH="0" baseline="0" dirty="0" err="1">
                          <a:ln>
                            <a:noFill/>
                          </a:ln>
                          <a:solidFill>
                            <a:schemeClr val="tx1"/>
                          </a:solidFill>
                          <a:effectLst/>
                          <a:latin typeface="Coptic1" pitchFamily="2" charset="0"/>
                          <a:cs typeface="Arial" charset="0"/>
                        </a:rPr>
                        <a:t>n~te</a:t>
                      </a:r>
                      <a:r>
                        <a:rPr kumimoji="0" lang="en-CA" sz="3200" b="0" i="0" u="none" strike="noStrike" cap="none" normalizeH="0" baseline="0" dirty="0">
                          <a:ln>
                            <a:noFill/>
                          </a:ln>
                          <a:solidFill>
                            <a:schemeClr val="tx1"/>
                          </a:solidFill>
                          <a:effectLst/>
                          <a:latin typeface="Coptic1" pitchFamily="2" charset="0"/>
                          <a:cs typeface="Arial" charset="0"/>
                        </a:rPr>
                        <a:t> V]: </a:t>
                      </a:r>
                      <a:r>
                        <a:rPr kumimoji="0" lang="en-CA" sz="3200" b="0" i="0" u="none" strike="noStrike" cap="none" normalizeH="0" baseline="0" dirty="0" err="1">
                          <a:ln>
                            <a:noFill/>
                          </a:ln>
                          <a:solidFill>
                            <a:schemeClr val="tx1"/>
                          </a:solidFill>
                          <a:effectLst/>
                          <a:latin typeface="Coptic1" pitchFamily="2" charset="0"/>
                          <a:cs typeface="Arial" charset="0"/>
                        </a:rPr>
                        <a:t>w~ouniatf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m~pailaoc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vai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e~tafjoc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m~pai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ouahcahni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naf</a:t>
                      </a:r>
                      <a:r>
                        <a:rPr kumimoji="0" lang="en-CA"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Fermez les maisons des démons et ouvrez les maisons de Dieu, béni soit ce peuple qui a reçu cet ordre.</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أغلقوا بيوت الشياطين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وافتحوا بيوت الله.</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مغبوط هذا الشعب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الذي قيل له هذا الأمر.</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FDC39469-20AF-4F26-97AA-DCF5AA9C60ED}"/>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28302424"/>
      </p:ext>
    </p:extLst>
  </p:cSld>
  <p:clrMapOvr>
    <a:masterClrMapping/>
  </p:clrMapOvr>
  <p:transition/>
</p:sld>
</file>

<file path=ppt/slides/slide1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379784"/>
          <a:ext cx="9144000" cy="3997663"/>
        </p:xfrm>
        <a:graphic>
          <a:graphicData uri="http://schemas.openxmlformats.org/drawingml/2006/table">
            <a:tbl>
              <a:tblPr/>
              <a:tblGrid>
                <a:gridCol w="3124200">
                  <a:extLst>
                    <a:ext uri="{9D8B030D-6E8A-4147-A177-3AD203B41FA5}">
                      <a16:colId xmlns:a16="http://schemas.microsoft.com/office/drawing/2014/main" val="20000"/>
                    </a:ext>
                  </a:extLst>
                </a:gridCol>
                <a:gridCol w="3159868">
                  <a:extLst>
                    <a:ext uri="{9D8B030D-6E8A-4147-A177-3AD203B41FA5}">
                      <a16:colId xmlns:a16="http://schemas.microsoft.com/office/drawing/2014/main" val="20001"/>
                    </a:ext>
                  </a:extLst>
                </a:gridCol>
                <a:gridCol w="2859932">
                  <a:extLst>
                    <a:ext uri="{9D8B030D-6E8A-4147-A177-3AD203B41FA5}">
                      <a16:colId xmlns:a16="http://schemas.microsoft.com/office/drawing/2014/main" val="20002"/>
                    </a:ext>
                  </a:extLst>
                </a:gridCol>
              </a:tblGrid>
              <a:tr h="3997663">
                <a:tc>
                  <a:txBody>
                    <a:bodyPr/>
                    <a:lstStyle/>
                    <a:p>
                      <a:pPr algn="just"/>
                      <a:r>
                        <a:rPr kumimoji="0" lang="pt-BR" sz="3200" b="0" i="0" u="none" strike="noStrike" cap="none" normalizeH="0" baseline="0" dirty="0">
                          <a:ln>
                            <a:noFill/>
                          </a:ln>
                          <a:solidFill>
                            <a:schemeClr val="tx1"/>
                          </a:solidFill>
                          <a:effectLst/>
                          <a:latin typeface="Coptic1" pitchFamily="2" charset="0"/>
                          <a:cs typeface="Arial" charset="0"/>
                        </a:rPr>
                        <a:t>Wouniatk w~ </a:t>
                      </a:r>
                      <a:r>
                        <a:rPr kumimoji="0" lang="fr-FR" sz="3200" b="0" i="0" u="none" strike="noStrike" cap="none" normalizeH="0" baseline="0" noProof="0" dirty="0" err="1">
                          <a:ln>
                            <a:noFill/>
                          </a:ln>
                          <a:solidFill>
                            <a:schemeClr val="tx1"/>
                          </a:solidFill>
                          <a:effectLst/>
                          <a:latin typeface="Coptic1" pitchFamily="2" charset="0"/>
                          <a:cs typeface="Arial" charset="0"/>
                        </a:rPr>
                        <a:t>Kwctantinoc</a:t>
                      </a:r>
                      <a:r>
                        <a:rPr kumimoji="0" lang="pt-BR" sz="3200" b="0" i="0" u="none" strike="noStrike" cap="none" normalizeH="0" baseline="0" dirty="0">
                          <a:ln>
                            <a:noFill/>
                          </a:ln>
                          <a:solidFill>
                            <a:schemeClr val="tx1"/>
                          </a:solidFill>
                          <a:effectLst/>
                          <a:latin typeface="Coptic1" pitchFamily="2" charset="0"/>
                          <a:cs typeface="Arial" charset="0"/>
                        </a:rPr>
                        <a:t>: je aktanqo m~pinah]: eybe vai a~V~] tanqok: qen y~metouro n~te niv/oui~.</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toi Constantin car tu as ranimé la foi. C’est pourquoi Dieu t’a donné la vie dans le Royaume des Cieux.</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طوباك يا قسطنطين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لأنك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أحييت الإيمان،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فلذلك أحياك الله في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ملكوت السماوات.</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5ACB374B-E66A-4299-B16C-3E6036E3FA7F}"/>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96644201"/>
      </p:ext>
    </p:extLst>
  </p:cSld>
  <p:clrMapOvr>
    <a:masterClrMapping/>
  </p:clrMapOvr>
  <p:transition/>
</p:sld>
</file>

<file path=ppt/slides/slide1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247650"/>
          <a:ext cx="9144000" cy="397002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928759">
                <a:tc>
                  <a:txBody>
                    <a:bodyPr/>
                    <a:lstStyle/>
                    <a:p>
                      <a:pPr algn="just"/>
                      <a:r>
                        <a:rPr kumimoji="0" lang="pt-BR" sz="3200" b="0" i="0" u="none" strike="noStrike" cap="none" normalizeH="0" baseline="0" dirty="0">
                          <a:ln>
                            <a:noFill/>
                          </a:ln>
                          <a:solidFill>
                            <a:schemeClr val="tx1"/>
                          </a:solidFill>
                          <a:effectLst/>
                          <a:latin typeface="Coptic1" pitchFamily="2" charset="0"/>
                          <a:cs typeface="Arial" charset="0"/>
                        </a:rPr>
                        <a:t>Twbh m~P~o#c# e~h~r/i e~jwn: pao#c# p</a:t>
                      </a:r>
                      <a:r>
                        <a:rPr kumimoji="0" lang="pt-BR" sz="3200" b="0" i="0" u="none" strike="noStrike" cap="none" normalizeH="0" baseline="0">
                          <a:ln>
                            <a:noFill/>
                          </a:ln>
                          <a:solidFill>
                            <a:schemeClr val="tx1"/>
                          </a:solidFill>
                          <a:effectLst/>
                          <a:latin typeface="Coptic1" pitchFamily="2" charset="0"/>
                          <a:cs typeface="Arial" charset="0"/>
                        </a:rPr>
                        <a:t>~ouro Kwctantinoc</a:t>
                      </a:r>
                      <a:r>
                        <a:rPr kumimoji="0" lang="pt-BR" sz="3200" b="0" i="0" u="none" strike="noStrike" cap="none" normalizeH="0" baseline="0" dirty="0">
                          <a:ln>
                            <a:noFill/>
                          </a:ln>
                          <a:solidFill>
                            <a:schemeClr val="tx1"/>
                          </a:solidFill>
                          <a:effectLst/>
                          <a:latin typeface="Coptic1" pitchFamily="2" charset="0"/>
                          <a:cs typeface="Arial" charset="0"/>
                        </a:rPr>
                        <a:t>: nem ?lan/ ]ourw: n~tef,a</a:t>
                      </a:r>
                    </a:p>
                    <a:p>
                      <a:pPr algn="just"/>
                      <a:r>
                        <a:rPr kumimoji="0" lang="pt-BR" sz="3200" b="0" i="0" u="none" strike="noStrike" cap="none" normalizeH="0" baseline="0" dirty="0">
                          <a:ln>
                            <a:noFill/>
                          </a:ln>
                          <a:solidFill>
                            <a:schemeClr val="tx1"/>
                          </a:solidFill>
                          <a:effectLst/>
                          <a:latin typeface="Coptic1" pitchFamily="2" charset="0"/>
                          <a:cs typeface="Arial" charset="0"/>
                        </a:rPr>
                        <a:t>nennobi nan e~bol.</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Implorez le Seigneur pour nous, mon roi le maître Constantin et Hélène la Reine, pour qu’Il nous pardonne nos péchés.</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 من الرب عنا يا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سيدي الملك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قسطنطين وهيلانة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الملكة ليغفر لنا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خطايانا.</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52DC3C74-F513-4380-8D3B-43AA76FE997D}"/>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28959451"/>
      </p:ext>
    </p:extLst>
  </p:cSld>
  <p:clrMapOvr>
    <a:masterClrMapping/>
  </p:clrMapOvr>
  <p:transition/>
</p:sld>
</file>

<file path=ppt/slides/slide1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968851035"/>
              </p:ext>
            </p:extLst>
          </p:nvPr>
        </p:nvGraphicFramePr>
        <p:xfrm>
          <a:off x="0" y="514350"/>
          <a:ext cx="9144000" cy="3726180"/>
        </p:xfrm>
        <a:graphic>
          <a:graphicData uri="http://schemas.openxmlformats.org/drawingml/2006/table">
            <a:tbl>
              <a:tblPr/>
              <a:tblGrid>
                <a:gridCol w="3098800">
                  <a:extLst>
                    <a:ext uri="{9D8B030D-6E8A-4147-A177-3AD203B41FA5}">
                      <a16:colId xmlns:a16="http://schemas.microsoft.com/office/drawing/2014/main" val="20000"/>
                    </a:ext>
                  </a:extLst>
                </a:gridCol>
                <a:gridCol w="34036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3124200">
                <a:tc>
                  <a:txBody>
                    <a:bodyPr/>
                    <a:lstStyle/>
                    <a:p>
                      <a:pPr algn="just"/>
                      <a:r>
                        <a:rPr kumimoji="0" lang="en-CA" sz="3200" b="0" i="0" u="none" strike="noStrike" cap="none" normalizeH="0" baseline="0" dirty="0" err="1">
                          <a:ln>
                            <a:noFill/>
                          </a:ln>
                          <a:solidFill>
                            <a:schemeClr val="tx1"/>
                          </a:solidFill>
                          <a:effectLst/>
                          <a:latin typeface="Coptic1" pitchFamily="2" charset="0"/>
                          <a:cs typeface="Arial" charset="0"/>
                        </a:rPr>
                        <a:t>Acere~piyumin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e~nau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n~je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lan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ourw</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e~pise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e#y#u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pic~tauroc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pise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e~tauasf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Pao#c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e~rof</a:t>
                      </a:r>
                      <a:r>
                        <a:rPr kumimoji="0" lang="en-CA"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La reine Hélène a </a:t>
                      </a:r>
                    </a:p>
                    <a:p>
                      <a:pPr algn="just"/>
                      <a:r>
                        <a:rPr kumimoji="0" lang="fr-FR" sz="3200" b="0" i="0" u="none" strike="noStrike" cap="none" normalizeH="0" baseline="0" dirty="0">
                          <a:ln>
                            <a:noFill/>
                          </a:ln>
                          <a:solidFill>
                            <a:schemeClr val="tx1"/>
                          </a:solidFill>
                          <a:effectLst/>
                          <a:latin typeface="Arial" charset="0"/>
                          <a:cs typeface="Arial" charset="0"/>
                        </a:rPr>
                        <a:t>désiré voir le bois de la Croix sur laquelle fut suspendu mon Seigneur.</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AE" sz="4000" b="0" i="0" u="none" strike="noStrike" cap="none" normalizeH="0" baseline="0" dirty="0">
                          <a:ln>
                            <a:noFill/>
                          </a:ln>
                          <a:solidFill>
                            <a:schemeClr val="tx1"/>
                          </a:solidFill>
                          <a:effectLst/>
                          <a:latin typeface="Arial" charset="0"/>
                          <a:cs typeface="Arial" charset="0"/>
                        </a:rPr>
                        <a:t>اِشْتَهَتَ الْمَلْكَةُ هِيلَانَة اَنْ تَنْظُرَ خَشَبَةَ الصَّلِيبِ الْمُقَدَّسِ الَّتِي صُلِبَ السَّيِّدُ عَلَيْهَا.</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3DACCA42-5435-233E-E8D6-5812D826B446}"/>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777C88BE-09E5-5925-790F-E87FE49EE614}"/>
              </a:ext>
            </a:extLst>
          </p:cNvPr>
          <p:cNvGraphicFramePr>
            <a:graphicFrameLocks noGrp="1"/>
          </p:cNvGraphicFramePr>
          <p:nvPr>
            <p:extLst>
              <p:ext uri="{D42A27DB-BD31-4B8C-83A1-F6EECF244321}">
                <p14:modId xmlns:p14="http://schemas.microsoft.com/office/powerpoint/2010/main" val="2113802591"/>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Commentaire pour la fête de la Croix</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sp>
        <p:nvSpPr>
          <p:cNvPr id="3" name="Text Box 3">
            <a:hlinkClick r:id="rId4" action="ppaction://hlinksldjump"/>
            <a:extLst>
              <a:ext uri="{FF2B5EF4-FFF2-40B4-BE49-F238E27FC236}">
                <a16:creationId xmlns:a16="http://schemas.microsoft.com/office/drawing/2014/main" id="{AB243575-69AE-3876-FCAB-AB3D066F3E83}"/>
              </a:ext>
            </a:extLst>
          </p:cNvPr>
          <p:cNvSpPr txBox="1">
            <a:spLocks noChangeArrowheads="1"/>
          </p:cNvSpPr>
          <p:nvPr/>
        </p:nvSpPr>
        <p:spPr bwMode="auto">
          <a:xfrm>
            <a:off x="6679658" y="4629150"/>
            <a:ext cx="2464342" cy="523220"/>
          </a:xfrm>
          <a:prstGeom prst="rect">
            <a:avLst/>
          </a:prstGeom>
          <a:solidFill>
            <a:srgbClr val="800000"/>
          </a:solidFill>
          <a:ln w="57150" cmpd="thickThin">
            <a:solidFill>
              <a:schemeClr val="tx1"/>
            </a:solidFill>
            <a:miter lim="800000"/>
            <a:headEnd/>
            <a:tailEnd/>
          </a:ln>
        </p:spPr>
        <p:txBody>
          <a:bodyPr wrap="square">
            <a:spAutoFit/>
          </a:bodyPr>
          <a:lstStyle/>
          <a:p>
            <a:pPr algn="ctr"/>
            <a:r>
              <a:rPr lang="fr-FR" sz="1400" dirty="0"/>
              <a:t>2</a:t>
            </a:r>
            <a:r>
              <a:rPr lang="fr-FR" sz="1400" baseline="30000" dirty="0"/>
              <a:t>nd</a:t>
            </a:r>
            <a:r>
              <a:rPr lang="fr-FR" sz="1400" dirty="0"/>
              <a:t> commentaire pour la fête de la Croix</a:t>
            </a:r>
          </a:p>
        </p:txBody>
      </p:sp>
    </p:spTree>
    <p:extLst>
      <p:ext uri="{BB962C8B-B14F-4D97-AF65-F5344CB8AC3E}">
        <p14:creationId xmlns:p14="http://schemas.microsoft.com/office/powerpoint/2010/main" val="4210602290"/>
      </p:ext>
    </p:extLst>
  </p:cSld>
  <p:clrMapOvr>
    <a:masterClrMapping/>
  </p:clrMapOvr>
  <p:transition/>
</p:sld>
</file>

<file path=ppt/slides/slide1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510451228"/>
              </p:ext>
            </p:extLst>
          </p:nvPr>
        </p:nvGraphicFramePr>
        <p:xfrm>
          <a:off x="0" y="323557"/>
          <a:ext cx="9144000" cy="4276578"/>
        </p:xfrm>
        <a:graphic>
          <a:graphicData uri="http://schemas.openxmlformats.org/drawingml/2006/table">
            <a:tbl>
              <a:tblPr/>
              <a:tblGrid>
                <a:gridCol w="3098800">
                  <a:extLst>
                    <a:ext uri="{9D8B030D-6E8A-4147-A177-3AD203B41FA5}">
                      <a16:colId xmlns:a16="http://schemas.microsoft.com/office/drawing/2014/main" val="20000"/>
                    </a:ext>
                  </a:extLst>
                </a:gridCol>
                <a:gridCol w="34036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276578">
                <a:tc>
                  <a:txBody>
                    <a:bodyPr/>
                    <a:lstStyle/>
                    <a:p>
                      <a:pPr algn="just"/>
                      <a:r>
                        <a:rPr kumimoji="0" lang="en-CA" sz="3000" b="0" i="0" u="none" strike="noStrike" cap="none" normalizeH="0" baseline="0" dirty="0" err="1">
                          <a:ln>
                            <a:noFill/>
                          </a:ln>
                          <a:solidFill>
                            <a:schemeClr val="tx1"/>
                          </a:solidFill>
                          <a:effectLst/>
                          <a:latin typeface="Coptic1" pitchFamily="2" charset="0"/>
                          <a:cs typeface="Arial" charset="0"/>
                        </a:rPr>
                        <a:t>Mpec,atotc</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e~bol</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e~p~t</a:t>
                      </a:r>
                      <a:r>
                        <a:rPr kumimoji="0" lang="en-CA" sz="3000" b="0" i="0" u="none" strike="noStrike" cap="none" normalizeH="0" baseline="0" dirty="0">
                          <a:ln>
                            <a:noFill/>
                          </a:ln>
                          <a:solidFill>
                            <a:schemeClr val="tx1"/>
                          </a:solidFill>
                          <a:effectLst/>
                          <a:latin typeface="Coptic1" pitchFamily="2" charset="0"/>
                          <a:cs typeface="Arial" charset="0"/>
                        </a:rPr>
                        <a:t>/rf: </a:t>
                      </a:r>
                      <a:r>
                        <a:rPr kumimoji="0" lang="en-CA" sz="3000" b="0" i="0" u="none" strike="noStrike" cap="none" normalizeH="0" baseline="0" dirty="0" err="1">
                          <a:ln>
                            <a:noFill/>
                          </a:ln>
                          <a:solidFill>
                            <a:schemeClr val="tx1"/>
                          </a:solidFill>
                          <a:effectLst/>
                          <a:latin typeface="Coptic1" pitchFamily="2" charset="0"/>
                          <a:cs typeface="Arial" charset="0"/>
                        </a:rPr>
                        <a:t>eckw</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n~cwf</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qen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ou</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isswou</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sa</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tecjemf</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qen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ouc~pod</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eybe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pecnah</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e~qoun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e~rof</a:t>
                      </a:r>
                      <a:r>
                        <a:rPr kumimoji="0" lang="en-CA"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Arial" charset="0"/>
                          <a:cs typeface="Arial" charset="0"/>
                        </a:rPr>
                        <a:t>Sans se lasser elle se mit à sa recherche  avec ardeur jusqu’à ce qu’elle l’ait trouvée grâce à sa Foi en Lui.</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AE" sz="4000" b="0" i="0" u="none" strike="noStrike" cap="none" normalizeH="0" baseline="0" dirty="0">
                          <a:ln>
                            <a:noFill/>
                          </a:ln>
                          <a:solidFill>
                            <a:schemeClr val="tx1"/>
                          </a:solidFill>
                          <a:effectLst/>
                          <a:latin typeface="Arial" charset="0"/>
                          <a:cs typeface="Arial" charset="0"/>
                        </a:rPr>
                        <a:t>فَلَمْ تَمِلُّ الْبَتَّة بَلْ كَانَتْ تَطْلُبَهُ بِاشْتِيَاقٍ وَاجْتِهَادٍ حَتَّى وَجَدَتْهُ مِنْ أَجْلِ اَمَانَتِهَا فِيهِ.</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3DACCA42-5435-233E-E8D6-5812D826B446}"/>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27029567"/>
      </p:ext>
    </p:extLst>
  </p:cSld>
  <p:clrMapOvr>
    <a:masterClrMapping/>
  </p:clrMapOvr>
  <p:transition/>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8378" name="Group 90"/>
          <p:cNvGraphicFramePr>
            <a:graphicFrameLocks noGrp="1"/>
          </p:cNvGraphicFramePr>
          <p:nvPr>
            <p:extLst>
              <p:ext uri="{D42A27DB-BD31-4B8C-83A1-F6EECF244321}">
                <p14:modId xmlns:p14="http://schemas.microsoft.com/office/powerpoint/2010/main" val="2551939180"/>
              </p:ext>
            </p:extLst>
          </p:nvPr>
        </p:nvGraphicFramePr>
        <p:xfrm>
          <a:off x="0" y="87954"/>
          <a:ext cx="9144000" cy="4814316"/>
        </p:xfrm>
        <a:graphic>
          <a:graphicData uri="http://schemas.openxmlformats.org/drawingml/2006/table">
            <a:tbl>
              <a:tblPr/>
              <a:tblGrid>
                <a:gridCol w="5836596">
                  <a:extLst>
                    <a:ext uri="{9D8B030D-6E8A-4147-A177-3AD203B41FA5}">
                      <a16:colId xmlns:a16="http://schemas.microsoft.com/office/drawing/2014/main" val="20000"/>
                    </a:ext>
                  </a:extLst>
                </a:gridCol>
                <a:gridCol w="3307404">
                  <a:extLst>
                    <a:ext uri="{9D8B030D-6E8A-4147-A177-3AD203B41FA5}">
                      <a16:colId xmlns:a16="http://schemas.microsoft.com/office/drawing/2014/main" val="20001"/>
                    </a:ext>
                  </a:extLst>
                </a:gridCol>
              </a:tblGrid>
              <a:tr h="4572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6</a:t>
                      </a:r>
                      <a:r>
                        <a:rPr kumimoji="0" lang="fr-FR" sz="1800" b="0" i="0" u="none" strike="noStrike" cap="none" normalizeH="0" baseline="30000" dirty="0">
                          <a:ln>
                            <a:noFill/>
                          </a:ln>
                          <a:solidFill>
                            <a:srgbClr val="FF9900"/>
                          </a:solidFill>
                          <a:effectLst/>
                          <a:latin typeface="Arial" charset="0"/>
                          <a:cs typeface="Arial" charset="0"/>
                        </a:rPr>
                        <a:t>ème</a:t>
                      </a:r>
                      <a:r>
                        <a:rPr kumimoji="0" lang="fr-FR" sz="1800" b="0" i="0" u="none" strike="noStrike" cap="none" normalizeH="0" baseline="0" dirty="0">
                          <a:ln>
                            <a:noFill/>
                          </a:ln>
                          <a:solidFill>
                            <a:srgbClr val="FF9900"/>
                          </a:solidFill>
                          <a:effectLst/>
                          <a:latin typeface="Arial" charset="0"/>
                          <a:cs typeface="Arial" charset="0"/>
                        </a:rPr>
                        <a:t> heure</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rgbClr val="FF9900"/>
                          </a:solidFill>
                          <a:effectLst/>
                          <a:latin typeface="Arial" charset="0"/>
                          <a:cs typeface="Arial" charset="0"/>
                        </a:rPr>
                        <a:t>صلاة الساعة السادسة</a:t>
                      </a:r>
                      <a:r>
                        <a:rPr kumimoji="0" lang="en-US" sz="2400" b="0" i="0" u="none" strike="noStrike" cap="none" normalizeH="0" baseline="0" dirty="0">
                          <a:ln>
                            <a:noFill/>
                          </a:ln>
                          <a:solidFill>
                            <a:srgbClr val="FF9900"/>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16276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100" b="0" i="1" u="none" strike="noStrike" cap="none" normalizeH="0" baseline="0" dirty="0">
                          <a:ln>
                            <a:noFill/>
                          </a:ln>
                          <a:solidFill>
                            <a:srgbClr val="FF9900"/>
                          </a:solidFill>
                          <a:effectLst/>
                          <a:latin typeface="Arial" charset="0"/>
                          <a:cs typeface="Arial" charset="0"/>
                        </a:rPr>
                        <a:t>Lecture Du Saint Evangile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100" b="0" i="1" u="none" strike="noStrike" cap="none" normalizeH="0" baseline="0" dirty="0">
                          <a:ln>
                            <a:noFill/>
                          </a:ln>
                          <a:solidFill>
                            <a:srgbClr val="FF9900"/>
                          </a:solidFill>
                          <a:effectLst/>
                          <a:latin typeface="Arial" charset="0"/>
                          <a:cs typeface="Arial" charset="0"/>
                        </a:rPr>
                        <a:t>Selon Saint Matthieu (5 : 1-16)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Quand Jésus vit la foule, il gravit la montagne. Il s’assit, et ses disciples s’approchèrent. Alors, ouvrant la bouche, il se mit à les instruire. Il disait: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Heureux les pauvres de cœur: le Royaume des cieux est à eux.</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Heureux les doux: ils obtiendront la terre !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Heureux ceux qui pleurent: ils seront consolés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1" u="none" strike="noStrike" cap="none" normalizeH="0" baseline="0" dirty="0">
                          <a:ln>
                            <a:noFill/>
                          </a:ln>
                          <a:solidFill>
                            <a:srgbClr val="FF9900"/>
                          </a:solidFill>
                          <a:effectLst/>
                          <a:latin typeface="Arial" charset="0"/>
                          <a:cs typeface="Arial" charset="0"/>
                        </a:rPr>
                        <a:t>إنجيل متى5: 1ـ16</a:t>
                      </a:r>
                      <a:r>
                        <a:rPr kumimoji="0" lang="en-US" sz="2700" b="0" i="0" u="none" strike="noStrike" cap="none" normalizeH="0" baseline="0" dirty="0">
                          <a:ln>
                            <a:noFill/>
                          </a:ln>
                          <a:solidFill>
                            <a:srgbClr val="FF9900"/>
                          </a:solidFill>
                          <a:effectLst/>
                          <a:latin typeface="Arial" charset="0"/>
                          <a:cs typeface="Arial" charset="0"/>
                        </a:rPr>
                        <a:t> </a:t>
                      </a:r>
                      <a:endParaRPr kumimoji="0" lang="ar-EG" sz="2700" b="0" i="0" u="none"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فلما أبصر الجموع صعد إلى الجبل. وعندما جلس تقدم إليه تلاميذه، ففتح فاه وعلمهم قائلا: طوبى للمساكين بالروح، لأن لهم ملكوت السموات. طوبى للحزانى الآن، لأنهم يتعزون.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1758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ction Button: Custom 4">
            <a:hlinkClick r:id="rId4" action="ppaction://hlinksldjump" highlightClick="1"/>
            <a:extLst>
              <a:ext uri="{FF2B5EF4-FFF2-40B4-BE49-F238E27FC236}">
                <a16:creationId xmlns:a16="http://schemas.microsoft.com/office/drawing/2014/main" id="{2F6B5E75-A2E2-4C7D-8874-1B9F18263322}"/>
              </a:ext>
            </a:extLst>
          </p:cNvPr>
          <p:cNvSpPr/>
          <p:nvPr/>
        </p:nvSpPr>
        <p:spPr bwMode="auto">
          <a:xfrm>
            <a:off x="555620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cSld>
  <p:clrMapOvr>
    <a:masterClrMapping/>
  </p:clrMapOvr>
  <p:transition/>
</p:sld>
</file>

<file path=ppt/slides/slide1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2021166255"/>
              </p:ext>
            </p:extLst>
          </p:nvPr>
        </p:nvGraphicFramePr>
        <p:xfrm>
          <a:off x="0" y="323557"/>
          <a:ext cx="9144000" cy="4276578"/>
        </p:xfrm>
        <a:graphic>
          <a:graphicData uri="http://schemas.openxmlformats.org/drawingml/2006/table">
            <a:tbl>
              <a:tblPr/>
              <a:tblGrid>
                <a:gridCol w="3098800">
                  <a:extLst>
                    <a:ext uri="{9D8B030D-6E8A-4147-A177-3AD203B41FA5}">
                      <a16:colId xmlns:a16="http://schemas.microsoft.com/office/drawing/2014/main" val="20000"/>
                    </a:ext>
                  </a:extLst>
                </a:gridCol>
                <a:gridCol w="34036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276578">
                <a:tc>
                  <a:txBody>
                    <a:bodyPr/>
                    <a:lstStyle/>
                    <a:p>
                      <a:pPr algn="just"/>
                      <a:r>
                        <a:rPr kumimoji="0" lang="en-CA" sz="3000" b="0" i="0" u="none" strike="noStrike" cap="none" normalizeH="0" baseline="0" dirty="0">
                          <a:ln>
                            <a:noFill/>
                          </a:ln>
                          <a:solidFill>
                            <a:schemeClr val="tx1"/>
                          </a:solidFill>
                          <a:effectLst/>
                          <a:latin typeface="Coptic1" pitchFamily="2" charset="0"/>
                          <a:cs typeface="Arial" charset="0"/>
                        </a:rPr>
                        <a:t>Bon </a:t>
                      </a:r>
                      <a:r>
                        <a:rPr kumimoji="0" lang="en-CA" sz="3000" b="0" i="0" u="none" strike="noStrike" cap="none" normalizeH="0" baseline="0" dirty="0" err="1">
                          <a:ln>
                            <a:noFill/>
                          </a:ln>
                          <a:solidFill>
                            <a:schemeClr val="tx1"/>
                          </a:solidFill>
                          <a:effectLst/>
                          <a:latin typeface="Coptic1" pitchFamily="2" charset="0"/>
                          <a:cs typeface="Arial" charset="0"/>
                        </a:rPr>
                        <a:t>ourasi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swpi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m~voou</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qen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niv</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oui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nem</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hijen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pikahi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n~h~r</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hijen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piouwnh</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e~bol</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n~te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Pic~tauroc</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n~reftanqo</a:t>
                      </a:r>
                      <a:r>
                        <a:rPr kumimoji="0" lang="en-CA"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Arial" charset="0"/>
                          <a:cs typeface="Arial" charset="0"/>
                        </a:rPr>
                        <a:t>Aujourd’hui, une joie se répandit dans le  ciel et sur la terre à cause de la manifestation de la Croix vivifiante.</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AE" sz="4000" b="0" i="0" u="none" strike="noStrike" cap="none" normalizeH="0" baseline="0" dirty="0">
                          <a:ln>
                            <a:noFill/>
                          </a:ln>
                          <a:solidFill>
                            <a:schemeClr val="tx1"/>
                          </a:solidFill>
                          <a:effectLst/>
                          <a:latin typeface="Arial" charset="0"/>
                          <a:cs typeface="Arial" charset="0"/>
                        </a:rPr>
                        <a:t>كَانَ فَرَحٌ اَلْيَوْمَ فِي السَّمَاءِ وَعَلَى الْأَرْضِ مِنْ أَجْلِ ظُهُورِ الصَّلِيبِ الْمُحْيِي.</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3DACCA42-5435-233E-E8D6-5812D826B446}"/>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59661270"/>
      </p:ext>
    </p:extLst>
  </p:cSld>
  <p:clrMapOvr>
    <a:masterClrMapping/>
  </p:clrMapOvr>
  <p:transition/>
</p:sld>
</file>

<file path=ppt/slides/slide1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2554358991"/>
              </p:ext>
            </p:extLst>
          </p:nvPr>
        </p:nvGraphicFramePr>
        <p:xfrm>
          <a:off x="0" y="323557"/>
          <a:ext cx="9144000" cy="4276578"/>
        </p:xfrm>
        <a:graphic>
          <a:graphicData uri="http://schemas.openxmlformats.org/drawingml/2006/table">
            <a:tbl>
              <a:tblPr/>
              <a:tblGrid>
                <a:gridCol w="3098800">
                  <a:extLst>
                    <a:ext uri="{9D8B030D-6E8A-4147-A177-3AD203B41FA5}">
                      <a16:colId xmlns:a16="http://schemas.microsoft.com/office/drawing/2014/main" val="20000"/>
                    </a:ext>
                  </a:extLst>
                </a:gridCol>
                <a:gridCol w="34036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276578">
                <a:tc>
                  <a:txBody>
                    <a:bodyPr/>
                    <a:lstStyle/>
                    <a:p>
                      <a:pPr algn="just"/>
                      <a:r>
                        <a:rPr kumimoji="0" lang="en-CA" sz="3000" b="0" i="0" u="none" strike="noStrike" cap="none" normalizeH="0" baseline="0" dirty="0" err="1">
                          <a:ln>
                            <a:noFill/>
                          </a:ln>
                          <a:solidFill>
                            <a:schemeClr val="tx1"/>
                          </a:solidFill>
                          <a:effectLst/>
                          <a:latin typeface="Coptic1" pitchFamily="2" charset="0"/>
                          <a:cs typeface="Arial" charset="0"/>
                        </a:rPr>
                        <a:t>Pic~tauroc</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tenouwst</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m~mof</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pise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n~te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metaymou</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pise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n~ref,anobi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e~bol</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t~auas</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P~ouro</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n~te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p~w~ou</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e~rof</a:t>
                      </a:r>
                      <a:r>
                        <a:rPr kumimoji="0" lang="en-CA"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Arial" charset="0"/>
                          <a:cs typeface="Arial" charset="0"/>
                        </a:rPr>
                        <a:t>Nous nous prosternons devant la Croix, le bois qui ne meurt pas sur lequel a été crucifié le Roi de gloire pour nous remettre les péchés.</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AE" sz="3600" b="0" i="0" u="none" strike="noStrike" cap="none" normalizeH="0" baseline="0" dirty="0">
                          <a:ln>
                            <a:noFill/>
                          </a:ln>
                          <a:solidFill>
                            <a:schemeClr val="tx1"/>
                          </a:solidFill>
                          <a:effectLst/>
                          <a:latin typeface="Arial" charset="0"/>
                          <a:cs typeface="Arial" charset="0"/>
                        </a:rPr>
                        <a:t>نَسْجُدْ لِلصَّلِيبِ، اَلْخَشَبَةِ الْغَيْرِ الْمَائِتَةِ الَّتِي صُلِبَ السَّيِّدَ عَلَيْهَا حَتَّى خَلَّصَنَا مِنْ خَطَايَانَا.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3DACCA42-5435-233E-E8D6-5812D826B446}"/>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23690388"/>
      </p:ext>
    </p:extLst>
  </p:cSld>
  <p:clrMapOvr>
    <a:masterClrMapping/>
  </p:clrMapOvr>
  <p:transition/>
</p:sld>
</file>

<file path=ppt/slides/slide1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3837066033"/>
              </p:ext>
            </p:extLst>
          </p:nvPr>
        </p:nvGraphicFramePr>
        <p:xfrm>
          <a:off x="0" y="323557"/>
          <a:ext cx="9144000" cy="4276578"/>
        </p:xfrm>
        <a:graphic>
          <a:graphicData uri="http://schemas.openxmlformats.org/drawingml/2006/table">
            <a:tbl>
              <a:tblPr/>
              <a:tblGrid>
                <a:gridCol w="3098800">
                  <a:extLst>
                    <a:ext uri="{9D8B030D-6E8A-4147-A177-3AD203B41FA5}">
                      <a16:colId xmlns:a16="http://schemas.microsoft.com/office/drawing/2014/main" val="20000"/>
                    </a:ext>
                  </a:extLst>
                </a:gridCol>
                <a:gridCol w="34036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276578">
                <a:tc>
                  <a:txBody>
                    <a:bodyPr/>
                    <a:lstStyle/>
                    <a:p>
                      <a:pPr algn="just"/>
                      <a:r>
                        <a:rPr kumimoji="0" lang="en-CA" sz="3000" b="0" i="0" u="none" strike="noStrike" cap="none" normalizeH="0" baseline="0" dirty="0">
                          <a:ln>
                            <a:noFill/>
                          </a:ln>
                          <a:solidFill>
                            <a:schemeClr val="tx1"/>
                          </a:solidFill>
                          <a:effectLst/>
                          <a:latin typeface="Coptic1" pitchFamily="2" charset="0"/>
                          <a:cs typeface="Arial" charset="0"/>
                        </a:rPr>
                        <a:t>Ge gar </a:t>
                      </a:r>
                      <a:r>
                        <a:rPr kumimoji="0" lang="en-CA" sz="3000" b="0" i="0" u="none" strike="noStrike" cap="none" normalizeH="0" baseline="0" dirty="0" err="1">
                          <a:ln>
                            <a:noFill/>
                          </a:ln>
                          <a:solidFill>
                            <a:schemeClr val="tx1"/>
                          </a:solidFill>
                          <a:effectLst/>
                          <a:latin typeface="Coptic1" pitchFamily="2" charset="0"/>
                          <a:cs typeface="Arial" charset="0"/>
                        </a:rPr>
                        <a:t>actwnc</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n~je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lan</a:t>
                      </a:r>
                      <a:r>
                        <a:rPr kumimoji="0" lang="en-CA" sz="3000" b="0" i="0" u="none" strike="noStrike" cap="none" normalizeH="0" baseline="0" dirty="0">
                          <a:ln>
                            <a:noFill/>
                          </a:ln>
                          <a:solidFill>
                            <a:schemeClr val="tx1"/>
                          </a:solidFill>
                          <a:effectLst/>
                          <a:latin typeface="Coptic1" pitchFamily="2" charset="0"/>
                          <a:cs typeface="Arial" charset="0"/>
                        </a:rPr>
                        <a:t>/: ac[</a:t>
                      </a:r>
                      <a:r>
                        <a:rPr kumimoji="0" lang="en-CA" sz="3000" b="0" i="0" u="none" strike="noStrike" cap="none" normalizeH="0" baseline="0" dirty="0" err="1">
                          <a:ln>
                            <a:noFill/>
                          </a:ln>
                          <a:solidFill>
                            <a:schemeClr val="tx1"/>
                          </a:solidFill>
                          <a:effectLst/>
                          <a:latin typeface="Coptic1" pitchFamily="2" charset="0"/>
                          <a:cs typeface="Arial" charset="0"/>
                        </a:rPr>
                        <a:t>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n~somt</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n~so</a:t>
                      </a:r>
                      <a:endParaRPr kumimoji="0" lang="en-CA" sz="3000" b="0" i="0" u="none" strike="noStrike" cap="none" normalizeH="0" baseline="0" dirty="0">
                        <a:ln>
                          <a:noFill/>
                        </a:ln>
                        <a:solidFill>
                          <a:schemeClr val="tx1"/>
                        </a:solidFill>
                        <a:effectLst/>
                        <a:latin typeface="Coptic1" pitchFamily="2" charset="0"/>
                        <a:cs typeface="Arial" charset="0"/>
                      </a:endParaRPr>
                    </a:p>
                    <a:p>
                      <a:pPr algn="just"/>
                      <a:r>
                        <a:rPr kumimoji="0" lang="en-CA" sz="3000" b="0" i="0" u="none" strike="noStrike" cap="none" normalizeH="0" baseline="0" dirty="0" err="1">
                          <a:ln>
                            <a:noFill/>
                          </a:ln>
                          <a:solidFill>
                            <a:schemeClr val="tx1"/>
                          </a:solidFill>
                          <a:effectLst/>
                          <a:latin typeface="Coptic1" pitchFamily="2" charset="0"/>
                          <a:cs typeface="Arial" charset="0"/>
                        </a:rPr>
                        <a:t>m~matoi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acsani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e~h~r</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Ieroucal</a:t>
                      </a:r>
                      <a:r>
                        <a:rPr kumimoji="0" lang="en-CA" sz="3000" b="0" i="0" u="none" strike="noStrike" cap="none" normalizeH="0" baseline="0" dirty="0">
                          <a:ln>
                            <a:noFill/>
                          </a:ln>
                          <a:solidFill>
                            <a:schemeClr val="tx1"/>
                          </a:solidFill>
                          <a:effectLst/>
                          <a:latin typeface="Coptic1" pitchFamily="2" charset="0"/>
                          <a:cs typeface="Arial" charset="0"/>
                        </a:rPr>
                        <a:t>/m: </a:t>
                      </a:r>
                      <a:r>
                        <a:rPr kumimoji="0" lang="en-CA" sz="3000" b="0" i="0" u="none" strike="noStrike" cap="none" normalizeH="0" baseline="0" dirty="0" err="1">
                          <a:ln>
                            <a:noFill/>
                          </a:ln>
                          <a:solidFill>
                            <a:schemeClr val="tx1"/>
                          </a:solidFill>
                          <a:effectLst/>
                          <a:latin typeface="Coptic1" pitchFamily="2" charset="0"/>
                          <a:cs typeface="Arial" charset="0"/>
                        </a:rPr>
                        <a:t>eckw</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n~ca</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Pic~tauroc</a:t>
                      </a:r>
                      <a:r>
                        <a:rPr kumimoji="0" lang="en-CA"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Arial" charset="0"/>
                          <a:cs typeface="Arial" charset="0"/>
                        </a:rPr>
                        <a:t>Hélène se mit en route avec trois mille soldats et se rendit à Jérusalem pour rechercher la Croix.</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AE" sz="3600" b="0" i="0" u="none" strike="noStrike" cap="none" normalizeH="0" baseline="0" dirty="0">
                          <a:ln>
                            <a:noFill/>
                          </a:ln>
                          <a:solidFill>
                            <a:schemeClr val="tx1"/>
                          </a:solidFill>
                          <a:effectLst/>
                          <a:latin typeface="Arial" charset="0"/>
                          <a:cs typeface="Arial" charset="0"/>
                        </a:rPr>
                        <a:t>قَامَتْ هِيلَانَة الْمَلِكَةُ وَأَخَذَتْ مَعَهَا ثَلَاثَةَ آلَافِ جُنْدِي وَمَضَتْ اِلَى اُورُشَلِيمِ لِتَطْلُبَ الصَّلِيبَ.</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3DACCA42-5435-233E-E8D6-5812D826B446}"/>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91565052"/>
      </p:ext>
    </p:extLst>
  </p:cSld>
  <p:clrMapOvr>
    <a:masterClrMapping/>
  </p:clrMapOvr>
  <p:transition/>
</p:sld>
</file>

<file path=ppt/slides/slide1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extLst>
              <p:ext uri="{D42A27DB-BD31-4B8C-83A1-F6EECF244321}">
                <p14:modId xmlns:p14="http://schemas.microsoft.com/office/powerpoint/2010/main" val="3580312136"/>
              </p:ext>
            </p:extLst>
          </p:nvPr>
        </p:nvGraphicFramePr>
        <p:xfrm>
          <a:off x="0" y="0"/>
          <a:ext cx="9144000" cy="518922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915813">
                <a:tc>
                  <a:txBody>
                    <a:bodyPr/>
                    <a:lstStyle/>
                    <a:p>
                      <a:pPr algn="just"/>
                      <a:r>
                        <a:rPr kumimoji="0" lang="fr-FR" sz="2400" b="0" i="0" u="none" strike="noStrike" cap="none" normalizeH="0" baseline="0" dirty="0">
                          <a:ln>
                            <a:noFill/>
                          </a:ln>
                          <a:solidFill>
                            <a:schemeClr val="tx1"/>
                          </a:solidFill>
                          <a:effectLst/>
                          <a:latin typeface="+mn-lt"/>
                          <a:cs typeface="Arial" charset="0"/>
                        </a:rPr>
                        <a:t>Les Juifs se consultèrent entre eux et dirent : « même si nous devions tous mourir, nous ne ferons pas apparaitre la Croix. » Alors Judas se mit à prier en disant : « Seigneur Dieu Tout-puissant, Seigneur Sabaoth qui siège au-dessus des Chérubins montre-la nous. Toi, qui mesure la dimension du ciel à l’empan et qui a toute la terre dans sa poigne, fait apparaitre ta Croix pour que soit glorifié ton saint Nom.</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200" b="0" i="0" u="none" strike="noStrike" cap="none" normalizeH="0" baseline="0" dirty="0">
                          <a:ln>
                            <a:noFill/>
                          </a:ln>
                          <a:solidFill>
                            <a:schemeClr val="tx1"/>
                          </a:solidFill>
                          <a:effectLst/>
                          <a:latin typeface="+mn-lt"/>
                          <a:cs typeface="Arial" charset="0"/>
                        </a:rPr>
                        <a:t>فَتَشَاوَرَ  الْيَهُودُ مَعَ بَعْضِهِمْ قَائِلِينَ: " لَوْ وَصَلَ الْأَمْرُ إِلَي  اَنْ نَمُوتَ كُلُّنَا لَا نُظْهِرُ الصَّلِيبَ ". فَصَلَّى يَهُوذَا قَائِلًا أَيُّهَا الرَّبُّ الْإِلَهُ الْضَابِطَ الْكُلِّ، رَبُّ </a:t>
                      </a:r>
                      <a:r>
                        <a:rPr kumimoji="0" lang="ar-AE" sz="3200" b="0" i="0" u="none" strike="noStrike" cap="none" normalizeH="0" baseline="0" dirty="0" err="1">
                          <a:ln>
                            <a:noFill/>
                          </a:ln>
                          <a:solidFill>
                            <a:schemeClr val="tx1"/>
                          </a:solidFill>
                          <a:effectLst/>
                          <a:latin typeface="+mn-lt"/>
                          <a:cs typeface="Arial" charset="0"/>
                        </a:rPr>
                        <a:t>الصَّبَاؤُوتِ</a:t>
                      </a:r>
                      <a:r>
                        <a:rPr kumimoji="0" lang="ar-AE" sz="3200" b="0" i="0" u="none" strike="noStrike" cap="none" normalizeH="0" baseline="0" dirty="0">
                          <a:ln>
                            <a:noFill/>
                          </a:ln>
                          <a:solidFill>
                            <a:schemeClr val="tx1"/>
                          </a:solidFill>
                          <a:effectLst/>
                          <a:latin typeface="+mn-lt"/>
                          <a:cs typeface="Arial" charset="0"/>
                        </a:rPr>
                        <a:t>، الْجَالِسُ عَلَى </a:t>
                      </a:r>
                      <a:r>
                        <a:rPr kumimoji="0" lang="ar-AE" sz="3200" b="0" i="0" u="none" strike="noStrike" cap="none" normalizeH="0" baseline="0" dirty="0" err="1">
                          <a:ln>
                            <a:noFill/>
                          </a:ln>
                          <a:solidFill>
                            <a:schemeClr val="tx1"/>
                          </a:solidFill>
                          <a:effectLst/>
                          <a:latin typeface="+mn-lt"/>
                          <a:cs typeface="Arial" charset="0"/>
                        </a:rPr>
                        <a:t>الشَّارُوبِيمِ</a:t>
                      </a:r>
                      <a:r>
                        <a:rPr kumimoji="0" lang="ar-AE" sz="3200" b="0" i="0" u="none" strike="noStrike" cap="none" normalizeH="0" baseline="0" dirty="0">
                          <a:ln>
                            <a:noFill/>
                          </a:ln>
                          <a:solidFill>
                            <a:schemeClr val="tx1"/>
                          </a:solidFill>
                          <a:effectLst/>
                          <a:latin typeface="+mn-lt"/>
                          <a:cs typeface="Arial" charset="0"/>
                        </a:rPr>
                        <a:t> اِظْهِرْ لَنَا. يَا مَنْ قَاسَ السَّمَاءَ بِشِبْرِهِ وَالْأَرْضَ بِقَبْضَتِهِ اِظْهِرْ صَلِيبَكَ لِكَيْ يَتَمَجَّدُ اسْمُكَ الْقُدُّوسُ.</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170180616"/>
      </p:ext>
    </p:extLst>
  </p:cSld>
  <p:clrMapOvr>
    <a:masterClrMapping/>
  </p:clrMapOvr>
  <p:transition/>
</p:sld>
</file>

<file path=ppt/slides/slide1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extLst>
              <p:ext uri="{D42A27DB-BD31-4B8C-83A1-F6EECF244321}">
                <p14:modId xmlns:p14="http://schemas.microsoft.com/office/powerpoint/2010/main" val="175604396"/>
              </p:ext>
            </p:extLst>
          </p:nvPr>
        </p:nvGraphicFramePr>
        <p:xfrm>
          <a:off x="0" y="1"/>
          <a:ext cx="9144000" cy="500634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820716">
                <a:tc>
                  <a:txBody>
                    <a:bodyPr/>
                    <a:lstStyle/>
                    <a:p>
                      <a:pPr algn="just"/>
                      <a:r>
                        <a:rPr kumimoji="0" lang="fr-FR" sz="2400" b="0" i="0" u="none" strike="noStrike" cap="none" normalizeH="0" baseline="0" dirty="0">
                          <a:ln>
                            <a:noFill/>
                          </a:ln>
                          <a:solidFill>
                            <a:schemeClr val="tx1"/>
                          </a:solidFill>
                          <a:effectLst/>
                          <a:latin typeface="+mn-lt"/>
                          <a:cs typeface="Arial" charset="0"/>
                        </a:rPr>
                        <a:t>Alors la terre se sépara en trois et il se répandit une fumée d’aromates précieuses d’une admirable odeur. </a:t>
                      </a:r>
                    </a:p>
                    <a:p>
                      <a:pPr algn="just"/>
                      <a:r>
                        <a:rPr kumimoji="0" lang="fr-FR" sz="2400" b="0" i="0" u="none" strike="noStrike" cap="none" normalizeH="0" baseline="0" dirty="0">
                          <a:ln>
                            <a:noFill/>
                          </a:ln>
                          <a:solidFill>
                            <a:schemeClr val="tx1"/>
                          </a:solidFill>
                          <a:effectLst/>
                          <a:latin typeface="+mn-lt"/>
                          <a:cs typeface="Arial" charset="0"/>
                        </a:rPr>
                        <a:t>Lorsqu’ils eurent creusé, ils trouvèrent trois croix mais ne surent pas laquelle était celle de notre Sauveur. Alors passa le corps d’un jeune homme qu’on allait enterrer. </a:t>
                      </a:r>
                    </a:p>
                    <a:p>
                      <a:pPr algn="just"/>
                      <a:r>
                        <a:rPr kumimoji="0" lang="fr-FR" sz="2400" b="0" i="0" u="none" strike="noStrike" cap="none" normalizeH="0" baseline="0" dirty="0">
                          <a:ln>
                            <a:noFill/>
                          </a:ln>
                          <a:solidFill>
                            <a:schemeClr val="tx1"/>
                          </a:solidFill>
                          <a:effectLst/>
                          <a:latin typeface="+mn-lt"/>
                          <a:cs typeface="Arial" charset="0"/>
                        </a:rPr>
                        <a:t>Judas arrêta le cercueil et le fit </a:t>
                      </a:r>
                    </a:p>
                    <a:p>
                      <a:pPr algn="just"/>
                      <a:r>
                        <a:rPr kumimoji="0" lang="fr-FR" sz="2400" b="0" i="0" u="none" strike="noStrike" cap="none" normalizeH="0" baseline="0" dirty="0">
                          <a:ln>
                            <a:noFill/>
                          </a:ln>
                          <a:solidFill>
                            <a:schemeClr val="tx1"/>
                          </a:solidFill>
                          <a:effectLst/>
                          <a:latin typeface="+mn-lt"/>
                          <a:cs typeface="Arial" charset="0"/>
                        </a:rPr>
                        <a:t>mettre à terre.</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600" b="0" i="0" u="none" strike="noStrike" cap="none" normalizeH="0" baseline="0" dirty="0">
                          <a:ln>
                            <a:noFill/>
                          </a:ln>
                          <a:solidFill>
                            <a:schemeClr val="tx1"/>
                          </a:solidFill>
                          <a:effectLst/>
                          <a:latin typeface="+mn-lt"/>
                          <a:cs typeface="Arial" charset="0"/>
                        </a:rPr>
                        <a:t>وَفِي تِلْكَ السَّاعَةِ افْتَرَقَتِ الْأَرْضُ إِلَى ثَلَاثَةِ طُرُقٍ. وَاَعْبَقَ  طِيبٌ رَفِيعٌ عَظِيمُ الْكَرَامَةِ. وَلَمَّا حَفَرُوا وَجَدُوا ثَلَاثَةَ صُلْبَانٍ مَعًا وَلَمْ يَعْلَمُوا اَيُّمَا  هُوَ صَلِيبَ مُخَلِّصَنَا. وَفِي تِلْكَ السَّاعَةِ جَازُوا بِمَيِّتٍ. فَاَمَرَ يَهُوذَا اَنْ يَضَعُوا  نَعْشَ الْمَيِّتِ عَلَى الْأَرْضِ.</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33932346"/>
      </p:ext>
    </p:extLst>
  </p:cSld>
  <p:clrMapOvr>
    <a:masterClrMapping/>
  </p:clrMapOvr>
  <p:transition/>
</p:sld>
</file>

<file path=ppt/slides/slide1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extLst>
              <p:ext uri="{D42A27DB-BD31-4B8C-83A1-F6EECF244321}">
                <p14:modId xmlns:p14="http://schemas.microsoft.com/office/powerpoint/2010/main" val="3050229800"/>
              </p:ext>
            </p:extLst>
          </p:nvPr>
        </p:nvGraphicFramePr>
        <p:xfrm>
          <a:off x="0" y="1"/>
          <a:ext cx="9144000" cy="482346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820716">
                <a:tc>
                  <a:txBody>
                    <a:bodyPr/>
                    <a:lstStyle/>
                    <a:p>
                      <a:pPr algn="just"/>
                      <a:r>
                        <a:rPr kumimoji="0" lang="fr-FR" sz="2400" b="0" i="0" u="none" strike="noStrike" cap="none" normalizeH="0" baseline="0" dirty="0">
                          <a:ln>
                            <a:noFill/>
                          </a:ln>
                          <a:solidFill>
                            <a:schemeClr val="tx1"/>
                          </a:solidFill>
                          <a:effectLst/>
                          <a:latin typeface="+mn-lt"/>
                          <a:cs typeface="Arial" charset="0"/>
                        </a:rPr>
                        <a:t>Lorsqu’ils déposèrent la première et la seconde croix sur ce mort, il ne se leva pas. Mais lorsque la troisième Croix fut mise sur le mort, celui-ci s’assit. Alors Hélène et tout le peuple se prosternèrent en disant :       « bénis soit le Seigneur Jésus et sa Croix vivifiante sur laquelle il a été suspendu pour sauver son peuple. »</a:t>
                      </a:r>
                    </a:p>
                    <a:p>
                      <a:pPr algn="just"/>
                      <a:endParaRPr kumimoji="0" lang="fr-FR" sz="2400" b="0" i="0" u="none" strike="noStrike" cap="none" normalizeH="0" baseline="0" dirty="0">
                        <a:ln>
                          <a:noFill/>
                        </a:ln>
                        <a:solidFill>
                          <a:schemeClr val="tx1"/>
                        </a:solidFill>
                        <a:effectLst/>
                        <a:latin typeface="+mn-lt"/>
                        <a:cs typeface="Arial" charset="0"/>
                      </a:endParaRPr>
                    </a:p>
                    <a:p>
                      <a:pPr algn="just"/>
                      <a:r>
                        <a:rPr kumimoji="0" lang="fr-FR" sz="2400" b="0" i="0" u="none" strike="noStrike" cap="none" normalizeH="0" baseline="0" dirty="0">
                          <a:ln>
                            <a:noFill/>
                          </a:ln>
                          <a:solidFill>
                            <a:schemeClr val="tx1"/>
                          </a:solidFill>
                          <a:effectLst/>
                          <a:latin typeface="+mn-lt"/>
                          <a:cs typeface="Arial" charset="0"/>
                        </a:rPr>
                        <a:t>Gloire à Dieu à jamais.</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200" b="0" i="0" u="none" strike="noStrike" cap="none" normalizeH="0" baseline="0" dirty="0">
                          <a:ln>
                            <a:noFill/>
                          </a:ln>
                          <a:solidFill>
                            <a:schemeClr val="tx1"/>
                          </a:solidFill>
                          <a:effectLst/>
                          <a:latin typeface="+mn-lt"/>
                          <a:cs typeface="Arial" charset="0"/>
                        </a:rPr>
                        <a:t>وَلَمَّا وَضَعُوا عَلَيْهِ الصَّلِيبَ الْأَوَّلَ وَالثَّانِي وَلَمْ يَقُمْ وَضَعُوا الصَّلِيبَ الثَّالِثَ فَجَلَسَ الْمَيِّتُ. فَخَرَّتِ الْمَلِكَةُ هِيلَانَة وَسَجَدَتْ لُهُ وَجَمِيعُ الشَّعْبِ مَعاً وَهُمْ صَارِخِينَ قَائِلِينَ: " مُبَارَكٌ اَلرَّبُّ يَسُوعُ وَصَلِيبُهُ الْمُحْيِي اَلَّذِي صُلِبَ عَلَيْهِ حَتَّى خَلَّصَ شَعْبَهُ.</a:t>
                      </a: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200" b="0" i="0" u="none" strike="noStrike" cap="none" normalizeH="0" baseline="0" dirty="0">
                          <a:ln>
                            <a:noFill/>
                          </a:ln>
                          <a:solidFill>
                            <a:schemeClr val="tx1"/>
                          </a:solidFill>
                          <a:effectLst/>
                          <a:latin typeface="+mn-lt"/>
                          <a:cs typeface="Arial" charset="0"/>
                        </a:rPr>
                        <a:t>والمجد لله دائماً. آمين.</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Text Box 3">
            <a:hlinkClick r:id="rId3" action="ppaction://hlinksldjump"/>
            <a:extLst>
              <a:ext uri="{FF2B5EF4-FFF2-40B4-BE49-F238E27FC236}">
                <a16:creationId xmlns:a16="http://schemas.microsoft.com/office/drawing/2014/main" id="{0E95EFF1-22A0-79C5-1EAD-F538C85EE875}"/>
              </a:ext>
            </a:extLst>
          </p:cNvPr>
          <p:cNvSpPr txBox="1">
            <a:spLocks noChangeArrowheads="1"/>
          </p:cNvSpPr>
          <p:nvPr/>
        </p:nvSpPr>
        <p:spPr bwMode="auto">
          <a:xfrm>
            <a:off x="6679658" y="4629150"/>
            <a:ext cx="2464342" cy="523220"/>
          </a:xfrm>
          <a:prstGeom prst="rect">
            <a:avLst/>
          </a:prstGeom>
          <a:solidFill>
            <a:srgbClr val="800000"/>
          </a:solidFill>
          <a:ln w="57150" cmpd="thickThin">
            <a:solidFill>
              <a:schemeClr val="tx1"/>
            </a:solidFill>
            <a:miter lim="800000"/>
            <a:headEnd/>
            <a:tailEnd/>
          </a:ln>
        </p:spPr>
        <p:txBody>
          <a:bodyPr wrap="square">
            <a:spAutoFit/>
          </a:bodyPr>
          <a:lstStyle/>
          <a:p>
            <a:pPr algn="ctr"/>
            <a:r>
              <a:rPr lang="fr-FR" sz="1400" dirty="0"/>
              <a:t>2</a:t>
            </a:r>
            <a:r>
              <a:rPr lang="fr-FR" sz="1400" baseline="30000" dirty="0"/>
              <a:t>nd</a:t>
            </a:r>
            <a:r>
              <a:rPr lang="fr-FR" sz="1400" dirty="0"/>
              <a:t> commentaire pour la fête de la Croix</a:t>
            </a:r>
          </a:p>
        </p:txBody>
      </p:sp>
    </p:spTree>
    <p:extLst>
      <p:ext uri="{BB962C8B-B14F-4D97-AF65-F5344CB8AC3E}">
        <p14:creationId xmlns:p14="http://schemas.microsoft.com/office/powerpoint/2010/main" val="505915661"/>
      </p:ext>
    </p:extLst>
  </p:cSld>
  <p:clrMapOvr>
    <a:masterClrMapping/>
  </p:clrMapOvr>
  <p:transition/>
</p:sld>
</file>

<file path=ppt/slides/slide1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5266" name="Group 2"/>
          <p:cNvGraphicFramePr>
            <a:graphicFrameLocks noGrp="1"/>
          </p:cNvGraphicFramePr>
          <p:nvPr/>
        </p:nvGraphicFramePr>
        <p:xfrm>
          <a:off x="0" y="0"/>
          <a:ext cx="9144000" cy="4522947"/>
        </p:xfrm>
        <a:graphic>
          <a:graphicData uri="http://schemas.openxmlformats.org/drawingml/2006/table">
            <a:tbl>
              <a:tblPr/>
              <a:tblGrid>
                <a:gridCol w="3092450">
                  <a:extLst>
                    <a:ext uri="{9D8B030D-6E8A-4147-A177-3AD203B41FA5}">
                      <a16:colId xmlns:a16="http://schemas.microsoft.com/office/drawing/2014/main" val="20000"/>
                    </a:ext>
                  </a:extLst>
                </a:gridCol>
                <a:gridCol w="3733800">
                  <a:extLst>
                    <a:ext uri="{9D8B030D-6E8A-4147-A177-3AD203B41FA5}">
                      <a16:colId xmlns:a16="http://schemas.microsoft.com/office/drawing/2014/main" val="20001"/>
                    </a:ext>
                  </a:extLst>
                </a:gridCol>
                <a:gridCol w="2317750">
                  <a:extLst>
                    <a:ext uri="{9D8B030D-6E8A-4147-A177-3AD203B41FA5}">
                      <a16:colId xmlns:a16="http://schemas.microsoft.com/office/drawing/2014/main" val="20002"/>
                    </a:ext>
                  </a:extLst>
                </a:gridCol>
              </a:tblGrid>
              <a:tr h="84582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2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89397">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Epi </a:t>
                      </a:r>
                      <a:r>
                        <a:rPr kumimoji="0" lang="en-US" sz="2800" b="0" i="0" u="none" strike="noStrike" cap="none" normalizeH="0" baseline="0" dirty="0" err="1">
                          <a:ln>
                            <a:noFill/>
                          </a:ln>
                          <a:solidFill>
                            <a:schemeClr val="tx1"/>
                          </a:solidFill>
                          <a:effectLst/>
                          <a:latin typeface="Coptic1" pitchFamily="2" charset="0"/>
                          <a:cs typeface="Arial" charset="0"/>
                        </a:rPr>
                        <a:t>p~roceu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c~tay</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la prière levons-nous.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للصلاة قفوا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64344">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paci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soit avec vous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لجميعكم</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500063">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61722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votre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ولروحِكَ أيضاً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8" name="Action Button: Custom 22">
            <a:hlinkClick r:id="rId3" action="ppaction://hlinksldjump" highlightClick="1"/>
            <a:extLst>
              <a:ext uri="{FF2B5EF4-FFF2-40B4-BE49-F238E27FC236}">
                <a16:creationId xmlns:a16="http://schemas.microsoft.com/office/drawing/2014/main" id="{43DF823C-C0F5-467E-AE5C-13800B3795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983663"/>
      </p:ext>
    </p:extLst>
  </p:cSld>
  <p:clrMapOvr>
    <a:masterClrMapping/>
  </p:clrMapOvr>
  <p:transition/>
</p:sld>
</file>

<file path=ppt/slides/slide1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7314" name="Group 2"/>
          <p:cNvGraphicFramePr>
            <a:graphicFrameLocks noGrp="1"/>
          </p:cNvGraphicFramePr>
          <p:nvPr/>
        </p:nvGraphicFramePr>
        <p:xfrm>
          <a:off x="0" y="413545"/>
          <a:ext cx="9144000" cy="4686776"/>
        </p:xfrm>
        <a:graphic>
          <a:graphicData uri="http://schemas.openxmlformats.org/drawingml/2006/table">
            <a:tbl>
              <a:tblPr/>
              <a:tblGrid>
                <a:gridCol w="3409627">
                  <a:extLst>
                    <a:ext uri="{9D8B030D-6E8A-4147-A177-3AD203B41FA5}">
                      <a16:colId xmlns:a16="http://schemas.microsoft.com/office/drawing/2014/main" val="20000"/>
                    </a:ext>
                  </a:extLst>
                </a:gridCol>
                <a:gridCol w="3419344">
                  <a:extLst>
                    <a:ext uri="{9D8B030D-6E8A-4147-A177-3AD203B41FA5}">
                      <a16:colId xmlns:a16="http://schemas.microsoft.com/office/drawing/2014/main" val="20001"/>
                    </a:ext>
                  </a:extLst>
                </a:gridCol>
                <a:gridCol w="2315029">
                  <a:extLst>
                    <a:ext uri="{9D8B030D-6E8A-4147-A177-3AD203B41FA5}">
                      <a16:colId xmlns:a16="http://schemas.microsoft.com/office/drawing/2014/main" val="20002"/>
                    </a:ext>
                  </a:extLst>
                </a:gridCol>
              </a:tblGrid>
              <a:tr h="4119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909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Vn</a:t>
                      </a:r>
                      <a:r>
                        <a:rPr kumimoji="0" lang="en-US" sz="2200" b="0" i="0" u="none" strike="noStrike" cap="none" normalizeH="0" baseline="0" dirty="0">
                          <a:ln>
                            <a:noFill/>
                          </a:ln>
                          <a:solidFill>
                            <a:schemeClr val="tx1"/>
                          </a:solidFill>
                          <a:effectLst/>
                          <a:latin typeface="Coptic1" pitchFamily="2" charset="0"/>
                          <a:cs typeface="Arial" charset="0"/>
                        </a:rPr>
                        <a:t>/b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I/#c# </a:t>
                      </a:r>
                      <a:r>
                        <a:rPr kumimoji="0" lang="en-US" sz="2200" b="0" i="0" u="none" strike="noStrike" cap="none" normalizeH="0" baseline="0" dirty="0" err="1">
                          <a:ln>
                            <a:noFill/>
                          </a:ln>
                          <a:solidFill>
                            <a:schemeClr val="tx1"/>
                          </a:solidFill>
                          <a:effectLst/>
                          <a:latin typeface="Coptic1" pitchFamily="2" charset="0"/>
                          <a:cs typeface="Arial" charset="0"/>
                        </a:rPr>
                        <a:t>P,#c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Pennou</a:t>
                      </a:r>
                      <a:r>
                        <a:rPr kumimoji="0" lang="en-US" sz="2200" b="0" i="0" u="none" strike="noStrike" cap="none" normalizeH="0" baseline="0" dirty="0">
                          <a:ln>
                            <a:noFill/>
                          </a:ln>
                          <a:solidFill>
                            <a:schemeClr val="tx1"/>
                          </a:solidFill>
                          <a:effectLst/>
                          <a:latin typeface="Coptic1" pitchFamily="2" charset="0"/>
                          <a:cs typeface="Arial" charset="0"/>
                        </a:rPr>
                        <a:t>] v/</a:t>
                      </a:r>
                      <a:r>
                        <a:rPr kumimoji="0" lang="en-US" sz="2200" b="0" i="0" u="none" strike="noStrike" cap="none" normalizeH="0" baseline="0" dirty="0" err="1">
                          <a:ln>
                            <a:noFill/>
                          </a:ln>
                          <a:solidFill>
                            <a:schemeClr val="tx1"/>
                          </a:solidFill>
                          <a:effectLst/>
                          <a:latin typeface="Coptic1" pitchFamily="2" charset="0"/>
                          <a:cs typeface="Arial" charset="0"/>
                        </a:rPr>
                        <a:t>e~tafjoc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n~nefa~gioc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ettai</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m~may</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n~apoctoloc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Je </a:t>
                      </a:r>
                      <a:r>
                        <a:rPr kumimoji="0" lang="en-US" sz="2200" b="0" i="0" u="none" strike="noStrike" cap="none" normalizeH="0" baseline="0" dirty="0" err="1">
                          <a:ln>
                            <a:noFill/>
                          </a:ln>
                          <a:solidFill>
                            <a:schemeClr val="tx1"/>
                          </a:solidFill>
                          <a:effectLst/>
                          <a:latin typeface="Coptic1" pitchFamily="2" charset="0"/>
                          <a:cs typeface="Arial" charset="0"/>
                        </a:rPr>
                        <a:t>hanm</a:t>
                      </a:r>
                      <a:r>
                        <a:rPr kumimoji="0" lang="en-US" sz="2200" b="0" i="0" u="none" strike="noStrike" cap="none" normalizeH="0" baseline="0" dirty="0">
                          <a:ln>
                            <a:noFill/>
                          </a:ln>
                          <a:solidFill>
                            <a:schemeClr val="tx1"/>
                          </a:solidFill>
                          <a:effectLst/>
                          <a:latin typeface="Coptic1" pitchFamily="2" charset="0"/>
                          <a:cs typeface="Arial" charset="0"/>
                        </a:rPr>
                        <a:t>/s </a:t>
                      </a:r>
                      <a:r>
                        <a:rPr kumimoji="0" lang="en-US" sz="2200" b="0" i="0" u="none" strike="noStrike" cap="none" normalizeH="0" baseline="0" dirty="0" err="1">
                          <a:ln>
                            <a:noFill/>
                          </a:ln>
                          <a:solidFill>
                            <a:schemeClr val="tx1"/>
                          </a:solidFill>
                          <a:effectLst/>
                          <a:latin typeface="Coptic1" pitchFamily="2" charset="0"/>
                          <a:cs typeface="Arial" charset="0"/>
                        </a:rPr>
                        <a:t>m~p~rov</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hany~m</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auer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e~piyumin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m~poucwtem</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Ô Maître, Seigneur Jésus Christ, notre Dieu, qui s’est adressé à Ses saints apôtres et bienheureux disciples en disant: “Que de nombreux prophètes et justes ont désiré voir ce que vous voyez et ne l’ont pas vu, et entendre ce que vous entendez, et ne l’ont pas entendu.</a:t>
                      </a:r>
                      <a:r>
                        <a:rPr kumimoji="0" lang="en-US" sz="23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500" b="0" i="0" u="none" strike="noStrike" cap="none" normalizeH="0" baseline="0" dirty="0">
                          <a:ln>
                            <a:noFill/>
                          </a:ln>
                          <a:solidFill>
                            <a:schemeClr val="tx1"/>
                          </a:solidFill>
                          <a:effectLst/>
                          <a:latin typeface="Coptic1" pitchFamily="2" charset="0"/>
                          <a:cs typeface="Arial" charset="0"/>
                        </a:rPr>
                        <a:t>أيها السيد الرب يسوع المسيح الهنا الذى قال لتلاميذه القديسين المكرمين ورسله الأطهار ان أنبياء وأبرار كثيرين اشتهوا أن يروا ما أنتم ترون ولم  يروا وأن يسمعوا ما أنتم تسمعون ولم يسمعوا. </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4F94C75A-B9D6-403D-878B-02360399A4ED}"/>
              </a:ext>
            </a:extLst>
          </p:cNvPr>
          <p:cNvGraphicFramePr>
            <a:graphicFrameLocks noGrp="1"/>
          </p:cNvGraphicFramePr>
          <p:nvPr/>
        </p:nvGraphicFramePr>
        <p:xfrm>
          <a:off x="1524000" y="4572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94518968"/>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Oraison</a:t>
                      </a:r>
                      <a:r>
                        <a:rPr kumimoji="0" lang="en-US" sz="1800" b="0" i="0" u="none" strike="noStrike" cap="none" normalizeH="0" baseline="0" dirty="0">
                          <a:ln>
                            <a:noFill/>
                          </a:ln>
                          <a:solidFill>
                            <a:schemeClr val="tx1"/>
                          </a:solidFill>
                          <a:effectLst/>
                          <a:latin typeface="Arial" charset="0"/>
                          <a:cs typeface="Arial" charset="0"/>
                        </a:rPr>
                        <a:t> de </a:t>
                      </a:r>
                      <a:r>
                        <a:rPr kumimoji="0" lang="en-US" sz="1800" b="0" i="0" u="none" strike="noStrike" cap="none" normalizeH="0" baseline="0" dirty="0" err="1">
                          <a:ln>
                            <a:noFill/>
                          </a:ln>
                          <a:solidFill>
                            <a:schemeClr val="tx1"/>
                          </a:solidFill>
                          <a:effectLst/>
                          <a:latin typeface="Arial" charset="0"/>
                          <a:cs typeface="Arial" charset="0"/>
                        </a:rPr>
                        <a:t>l’Evangile</a:t>
                      </a:r>
                      <a:endParaRPr lang="fr-FR" sz="18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8599116"/>
                  </a:ext>
                </a:extLst>
              </a:tr>
            </a:tbl>
          </a:graphicData>
        </a:graphic>
      </p:graphicFrame>
      <p:sp>
        <p:nvSpPr>
          <p:cNvPr id="5" name="Action Button: Custom 22">
            <a:hlinkClick r:id="rId2" action="ppaction://hlinksldjump" highlightClick="1"/>
            <a:extLst>
              <a:ext uri="{FF2B5EF4-FFF2-40B4-BE49-F238E27FC236}">
                <a16:creationId xmlns:a16="http://schemas.microsoft.com/office/drawing/2014/main" id="{B5AB2A5A-5BEF-4C86-B782-A9BA7454861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81038977"/>
      </p:ext>
    </p:extLst>
  </p:cSld>
  <p:clrMapOvr>
    <a:masterClrMapping/>
  </p:clrMapOvr>
  <p:transition/>
</p:sld>
</file>

<file path=ppt/slides/slide1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8338" name="Group 2"/>
          <p:cNvGraphicFramePr>
            <a:graphicFrameLocks noGrp="1"/>
          </p:cNvGraphicFramePr>
          <p:nvPr/>
        </p:nvGraphicFramePr>
        <p:xfrm>
          <a:off x="0" y="0"/>
          <a:ext cx="9144001" cy="4427220"/>
        </p:xfrm>
        <a:graphic>
          <a:graphicData uri="http://schemas.openxmlformats.org/drawingml/2006/table">
            <a:tbl>
              <a:tblPr/>
              <a:tblGrid>
                <a:gridCol w="3429000">
                  <a:extLst>
                    <a:ext uri="{9D8B030D-6E8A-4147-A177-3AD203B41FA5}">
                      <a16:colId xmlns:a16="http://schemas.microsoft.com/office/drawing/2014/main" val="20000"/>
                    </a:ext>
                  </a:extLst>
                </a:gridCol>
                <a:gridCol w="3334657">
                  <a:extLst>
                    <a:ext uri="{9D8B030D-6E8A-4147-A177-3AD203B41FA5}">
                      <a16:colId xmlns:a16="http://schemas.microsoft.com/office/drawing/2014/main" val="20001"/>
                    </a:ext>
                  </a:extLst>
                </a:gridCol>
                <a:gridCol w="2380344">
                  <a:extLst>
                    <a:ext uri="{9D8B030D-6E8A-4147-A177-3AD203B41FA5}">
                      <a16:colId xmlns:a16="http://schemas.microsoft.com/office/drawing/2014/main" val="20002"/>
                    </a:ext>
                  </a:extLst>
                </a:gridCol>
              </a:tblGrid>
              <a:tr h="39319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n~ywten</a:t>
                      </a:r>
                      <a:r>
                        <a:rPr kumimoji="0" lang="en-US" sz="2600" b="0" i="0" u="none" strike="noStrike" cap="none" normalizeH="0" baseline="0" dirty="0">
                          <a:ln>
                            <a:noFill/>
                          </a:ln>
                          <a:solidFill>
                            <a:schemeClr val="tx1"/>
                          </a:solidFill>
                          <a:effectLst/>
                          <a:latin typeface="Coptic1" pitchFamily="2" charset="0"/>
                          <a:cs typeface="Arial" charset="0"/>
                        </a:rPr>
                        <a:t> de </a:t>
                      </a:r>
                      <a:r>
                        <a:rPr kumimoji="0" lang="en-US" sz="2600" b="0" i="0" u="none" strike="noStrike" cap="none" normalizeH="0" baseline="0" dirty="0" err="1">
                          <a:ln>
                            <a:noFill/>
                          </a:ln>
                          <a:solidFill>
                            <a:schemeClr val="tx1"/>
                          </a:solidFill>
                          <a:effectLst/>
                          <a:latin typeface="Coptic1" pitchFamily="2" charset="0"/>
                          <a:cs typeface="Arial" charset="0"/>
                        </a:rPr>
                        <a:t>w~ouniatou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n~netenbal</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cenau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netenmasj</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cecwtem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maren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erp~emp~sa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n~cwtem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e~i~ri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euaggelion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nitwbh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n~tak</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Quant à vous, heureux sont vos yeux parce qu’ils voient et</a:t>
                      </a:r>
                      <a:br>
                        <a:rPr kumimoji="0" lang="fr-CA" sz="2400" b="0" i="0" u="none" strike="noStrike" cap="none" normalizeH="0" baseline="0" dirty="0">
                          <a:ln>
                            <a:noFill/>
                          </a:ln>
                          <a:solidFill>
                            <a:schemeClr val="tx1"/>
                          </a:solidFill>
                          <a:effectLst/>
                          <a:latin typeface="Arial" charset="0"/>
                          <a:cs typeface="Arial" charset="0"/>
                        </a:rPr>
                      </a:br>
                      <a:r>
                        <a:rPr kumimoji="0" lang="fr-CA" sz="2400" b="0" i="0" u="none" strike="noStrike" cap="none" normalizeH="0" baseline="0" dirty="0">
                          <a:ln>
                            <a:noFill/>
                          </a:ln>
                          <a:solidFill>
                            <a:schemeClr val="tx1"/>
                          </a:solidFill>
                          <a:effectLst/>
                          <a:latin typeface="Arial" charset="0"/>
                          <a:cs typeface="Arial" charset="0"/>
                        </a:rPr>
                        <a:t>heureuses sont  vos oreilles parce qu’elles entendent.” Rends nous dignes d’écouter et de pratiquer Tes saints évangiles par les prières de Tes saints.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 أما أنتم فطوبى لأعينكم لأنها تبصر </a:t>
                      </a:r>
                      <a:r>
                        <a:rPr kumimoji="0" lang="ar-EG" sz="2800" b="0" i="0" u="none" strike="noStrike" cap="none" normalizeH="0" baseline="0" dirty="0" err="1">
                          <a:ln>
                            <a:noFill/>
                          </a:ln>
                          <a:solidFill>
                            <a:schemeClr val="tx1"/>
                          </a:solidFill>
                          <a:effectLst/>
                          <a:latin typeface="Coptic1" pitchFamily="2" charset="0"/>
                          <a:cs typeface="Arial" charset="0"/>
                        </a:rPr>
                        <a:t>ولاذانكم</a:t>
                      </a:r>
                      <a:r>
                        <a:rPr kumimoji="0" lang="ar-EG" sz="2800" b="0" i="0" u="none" strike="noStrike" cap="none" normalizeH="0" baseline="0" dirty="0">
                          <a:ln>
                            <a:noFill/>
                          </a:ln>
                          <a:solidFill>
                            <a:schemeClr val="tx1"/>
                          </a:solidFill>
                          <a:effectLst/>
                          <a:latin typeface="Coptic1" pitchFamily="2" charset="0"/>
                          <a:cs typeface="Arial" charset="0"/>
                        </a:rPr>
                        <a:t> لأنها تسمع. فلنستحق أن نسمع ونعمل بأناجيلك المقدسة بطلبات قديسيك.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B6F0B482-B917-4940-B175-C99C2BE19F9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32806999"/>
      </p:ext>
    </p:extLst>
  </p:cSld>
  <p:clrMapOvr>
    <a:masterClrMapping/>
  </p:clrMapOvr>
  <p:transition/>
</p:sld>
</file>

<file path=ppt/slides/slide1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9362" name="Group 2"/>
          <p:cNvGraphicFramePr>
            <a:graphicFrameLocks noGrp="1"/>
          </p:cNvGraphicFramePr>
          <p:nvPr/>
        </p:nvGraphicFramePr>
        <p:xfrm>
          <a:off x="0" y="201336"/>
          <a:ext cx="9144000" cy="4028814"/>
        </p:xfrm>
        <a:graphic>
          <a:graphicData uri="http://schemas.openxmlformats.org/drawingml/2006/table">
            <a:tbl>
              <a:tblPr/>
              <a:tblGrid>
                <a:gridCol w="3216613">
                  <a:extLst>
                    <a:ext uri="{9D8B030D-6E8A-4147-A177-3AD203B41FA5}">
                      <a16:colId xmlns:a16="http://schemas.microsoft.com/office/drawing/2014/main" val="20000"/>
                    </a:ext>
                  </a:extLst>
                </a:gridCol>
                <a:gridCol w="3521413">
                  <a:extLst>
                    <a:ext uri="{9D8B030D-6E8A-4147-A177-3AD203B41FA5}">
                      <a16:colId xmlns:a16="http://schemas.microsoft.com/office/drawing/2014/main" val="20001"/>
                    </a:ext>
                  </a:extLst>
                </a:gridCol>
                <a:gridCol w="2405974">
                  <a:extLst>
                    <a:ext uri="{9D8B030D-6E8A-4147-A177-3AD203B41FA5}">
                      <a16:colId xmlns:a16="http://schemas.microsoft.com/office/drawing/2014/main" val="20002"/>
                    </a:ext>
                  </a:extLst>
                </a:gridCol>
              </a:tblGrid>
              <a:tr h="52499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89552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Proceuxacye</a:t>
                      </a:r>
                      <a:r>
                        <a:rPr kumimoji="0" lang="en-US" sz="3200" b="0" i="0" u="none" strike="noStrike" cap="none" normalizeH="0" baseline="0" dirty="0">
                          <a:ln>
                            <a:noFill/>
                          </a:ln>
                          <a:solidFill>
                            <a:schemeClr val="tx1"/>
                          </a:solidFill>
                          <a:effectLst/>
                          <a:latin typeface="Coptic1" pitchFamily="2" charset="0"/>
                          <a:cs typeface="Arial" charset="0"/>
                        </a:rPr>
                        <a:t> upper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euaggeliou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Priez</a:t>
                      </a:r>
                      <a:r>
                        <a:rPr kumimoji="0" lang="en-CA" sz="3200" b="0" i="0" u="none" strike="noStrike" cap="none" normalizeH="0" baseline="0" dirty="0">
                          <a:ln>
                            <a:noFill/>
                          </a:ln>
                          <a:solidFill>
                            <a:schemeClr val="tx1"/>
                          </a:solidFill>
                          <a:effectLst/>
                          <a:latin typeface="Arial" charset="0"/>
                          <a:cs typeface="Arial" charset="0"/>
                        </a:rPr>
                        <a:t> pour le saint </a:t>
                      </a:r>
                      <a:r>
                        <a:rPr kumimoji="0" lang="en-US" sz="3200" b="0" i="0" u="none" strike="noStrike" cap="none" normalizeH="0" baseline="0" dirty="0">
                          <a:ln>
                            <a:noFill/>
                          </a:ln>
                          <a:solidFill>
                            <a:schemeClr val="tx1"/>
                          </a:solidFill>
                          <a:effectLst/>
                          <a:latin typeface="Arial" charset="0"/>
                          <a:cs typeface="Arial" charset="0"/>
                        </a:rPr>
                        <a:t>E</a:t>
                      </a:r>
                      <a:r>
                        <a:rPr kumimoji="0" lang="en-CA" sz="3200" b="0" i="0" u="none" strike="noStrike" cap="none" normalizeH="0" baseline="0" dirty="0" err="1">
                          <a:ln>
                            <a:noFill/>
                          </a:ln>
                          <a:solidFill>
                            <a:schemeClr val="tx1"/>
                          </a:solidFill>
                          <a:effectLst/>
                          <a:latin typeface="Arial" charset="0"/>
                          <a:cs typeface="Arial" charset="0"/>
                        </a:rPr>
                        <a:t>vangile</a:t>
                      </a:r>
                      <a:r>
                        <a:rPr kumimoji="0" lang="en-CA"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صلوا من أجل </a:t>
                      </a:r>
                      <a:r>
                        <a:rPr kumimoji="0" lang="ar-EG" sz="3200" b="0" i="0" u="none" strike="noStrike" cap="none" normalizeH="0" baseline="0" dirty="0" err="1">
                          <a:ln>
                            <a:noFill/>
                          </a:ln>
                          <a:solidFill>
                            <a:schemeClr val="tx1"/>
                          </a:solidFill>
                          <a:effectLst/>
                          <a:latin typeface="Arial" charset="0"/>
                          <a:cs typeface="Arial" charset="0"/>
                        </a:rPr>
                        <a:t>الأنجيل</a:t>
                      </a:r>
                      <a:r>
                        <a:rPr kumimoji="0" lang="ar-EG" sz="3200" b="0" i="0" u="none" strike="noStrike" cap="none" normalizeH="0" baseline="0" dirty="0">
                          <a:ln>
                            <a:noFill/>
                          </a:ln>
                          <a:solidFill>
                            <a:schemeClr val="tx1"/>
                          </a:solidFill>
                          <a:effectLst/>
                          <a:latin typeface="Arial" charset="0"/>
                          <a:cs typeface="Arial" charset="0"/>
                        </a:rPr>
                        <a:t> المقدس.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72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الش</a:t>
                      </a:r>
                      <a:r>
                        <a:rPr kumimoji="0" lang="ar-EG" sz="2000" b="0" i="0" u="sng" strike="noStrike" cap="none" normalizeH="0" baseline="0" dirty="0">
                          <a:ln>
                            <a:noFill/>
                          </a:ln>
                          <a:solidFill>
                            <a:srgbClr val="FF9900"/>
                          </a:solidFill>
                          <a:effectLst/>
                          <a:latin typeface="Arial" charset="0"/>
                          <a:cs typeface="Arial" charset="0"/>
                        </a:rPr>
                        <a:t>عب</a:t>
                      </a:r>
                      <a:r>
                        <a:rPr kumimoji="0" lang="ar-S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07779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Pitié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Coptic1" pitchFamily="2" charset="0"/>
                          <a:cs typeface="Arial" charset="0"/>
                        </a:rPr>
                        <a:t>يارب</a:t>
                      </a:r>
                      <a:r>
                        <a:rPr kumimoji="0" lang="ar-EG" sz="3200" b="0" i="0" u="none" strike="noStrike" cap="none" normalizeH="0" baseline="0" dirty="0">
                          <a:ln>
                            <a:noFill/>
                          </a:ln>
                          <a:solidFill>
                            <a:schemeClr val="tx1"/>
                          </a:solidFill>
                          <a:effectLst/>
                          <a:latin typeface="Coptic1" pitchFamily="2" charset="0"/>
                          <a:cs typeface="Arial" charset="0"/>
                        </a:rPr>
                        <a:t> ارحم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92575DDD-F27D-4157-A678-74F34A6FDC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58763987"/>
      </p:ext>
    </p:extLst>
  </p:cSld>
  <p:clrMapOvr>
    <a:masterClrMapping/>
  </p:clrMapOvr>
  <p:transition/>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5665" name="Group 33"/>
          <p:cNvGraphicFramePr>
            <a:graphicFrameLocks noGrp="1"/>
          </p:cNvGraphicFramePr>
          <p:nvPr>
            <p:extLst>
              <p:ext uri="{D42A27DB-BD31-4B8C-83A1-F6EECF244321}">
                <p14:modId xmlns:p14="http://schemas.microsoft.com/office/powerpoint/2010/main" val="2190555014"/>
              </p:ext>
            </p:extLst>
          </p:nvPr>
        </p:nvGraphicFramePr>
        <p:xfrm>
          <a:off x="0" y="0"/>
          <a:ext cx="9144000" cy="5097780"/>
        </p:xfrm>
        <a:graphic>
          <a:graphicData uri="http://schemas.openxmlformats.org/drawingml/2006/table">
            <a:tbl>
              <a:tblPr/>
              <a:tblGrid>
                <a:gridCol w="5635557">
                  <a:extLst>
                    <a:ext uri="{9D8B030D-6E8A-4147-A177-3AD203B41FA5}">
                      <a16:colId xmlns:a16="http://schemas.microsoft.com/office/drawing/2014/main" val="20000"/>
                    </a:ext>
                  </a:extLst>
                </a:gridCol>
                <a:gridCol w="3508443">
                  <a:extLst>
                    <a:ext uri="{9D8B030D-6E8A-4147-A177-3AD203B41FA5}">
                      <a16:colId xmlns:a16="http://schemas.microsoft.com/office/drawing/2014/main" val="20001"/>
                    </a:ext>
                  </a:extLst>
                </a:gridCol>
              </a:tblGrid>
              <a:tr h="48577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Heureux ceux qui ont faim et soif de la justice : ils seront rassasiés !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Heureux les miséricordieux : ils obtiendront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miséricorde !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Heureux les cœurs purs : ils verront Dieu ! Heureux les artisans de paix : ils seront appelés fils de Dieu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Heureux ceux qui sont persécutés pour la justice : le Royaume des cieux est à eux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Heureux serez-vous si l’on vous insulte, si l’on vous persécute et si l’on dit faussement toute sorte de mal, à cause de moi.</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Réjouissez-vous, soyez dans l’allégresse, car votre récompense sera grande dans les cieux !</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طوبى </a:t>
                      </a:r>
                      <a:r>
                        <a:rPr kumimoji="0" lang="ar-SA" sz="2400" b="0" i="0" u="none" strike="noStrike" cap="none" normalizeH="0" baseline="0" dirty="0" err="1">
                          <a:ln>
                            <a:noFill/>
                          </a:ln>
                          <a:solidFill>
                            <a:schemeClr val="tx1"/>
                          </a:solidFill>
                          <a:effectLst/>
                          <a:latin typeface="Arial" charset="0"/>
                          <a:cs typeface="Arial" charset="0"/>
                        </a:rPr>
                        <a:t>للودعاء</a:t>
                      </a:r>
                      <a:r>
                        <a:rPr kumimoji="0" lang="ar-SA" sz="2400" b="0" i="0" u="none" strike="noStrike" cap="none" normalizeH="0" baseline="0" dirty="0">
                          <a:ln>
                            <a:noFill/>
                          </a:ln>
                          <a:solidFill>
                            <a:schemeClr val="tx1"/>
                          </a:solidFill>
                          <a:effectLst/>
                          <a:latin typeface="Arial" charset="0"/>
                          <a:cs typeface="Arial" charset="0"/>
                        </a:rPr>
                        <a:t>، لأنهم يرثون الأرضَ. طوبى للجياع </a:t>
                      </a:r>
                      <a:r>
                        <a:rPr kumimoji="0" lang="ar-SA" sz="2400" b="0" i="0" u="none" strike="noStrike" cap="none" normalizeH="0" baseline="0" dirty="0" err="1">
                          <a:ln>
                            <a:noFill/>
                          </a:ln>
                          <a:solidFill>
                            <a:schemeClr val="tx1"/>
                          </a:solidFill>
                          <a:effectLst/>
                          <a:latin typeface="Arial" charset="0"/>
                          <a:cs typeface="Arial" charset="0"/>
                        </a:rPr>
                        <a:t>والعطاش</a:t>
                      </a:r>
                      <a:r>
                        <a:rPr kumimoji="0" lang="ar-SA" sz="2400" b="0" i="0" u="none" strike="noStrike" cap="none" normalizeH="0" baseline="0" dirty="0">
                          <a:ln>
                            <a:noFill/>
                          </a:ln>
                          <a:solidFill>
                            <a:schemeClr val="tx1"/>
                          </a:solidFill>
                          <a:effectLst/>
                          <a:latin typeface="Arial" charset="0"/>
                          <a:cs typeface="Arial" charset="0"/>
                        </a:rPr>
                        <a:t> إلى البر لأنهم يُشبعون. طوبى للرحماء لأنهم يُرحمون. طوبى </a:t>
                      </a:r>
                      <a:r>
                        <a:rPr kumimoji="0" lang="ar-SA" sz="2400" b="0" i="0" u="none" strike="noStrike" cap="none" normalizeH="0" baseline="0" dirty="0" err="1">
                          <a:ln>
                            <a:noFill/>
                          </a:ln>
                          <a:solidFill>
                            <a:schemeClr val="tx1"/>
                          </a:solidFill>
                          <a:effectLst/>
                          <a:latin typeface="Arial" charset="0"/>
                          <a:cs typeface="Arial" charset="0"/>
                        </a:rPr>
                        <a:t>لأنقياء</a:t>
                      </a:r>
                      <a:r>
                        <a:rPr kumimoji="0" lang="ar-SA" sz="2400" b="0" i="0" u="none" strike="noStrike" cap="none" normalizeH="0" baseline="0" dirty="0">
                          <a:ln>
                            <a:noFill/>
                          </a:ln>
                          <a:solidFill>
                            <a:schemeClr val="tx1"/>
                          </a:solidFill>
                          <a:effectLst/>
                          <a:latin typeface="Arial" charset="0"/>
                          <a:cs typeface="Arial" charset="0"/>
                        </a:rPr>
                        <a:t> القلب لأنهم يعاينون الله. طوبى لصانعي السلام، لأنهم يُدعَون أبناءَ الله. طوبى للمطرودين من أجل البر لأن لهم ملكوت السموات.</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طوبى لكم إذا طردوكم وعيروكم وقالوا فيكم من أجلي كل شر كاذبين.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افرحوا وتهللوا لأن أجركم عظيم في السموات</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0386" name="Group 2"/>
          <p:cNvGraphicFramePr>
            <a:graphicFrameLocks noGrp="1"/>
          </p:cNvGraphicFramePr>
          <p:nvPr/>
        </p:nvGraphicFramePr>
        <p:xfrm>
          <a:off x="0" y="140970"/>
          <a:ext cx="9144000" cy="4465320"/>
        </p:xfrm>
        <a:graphic>
          <a:graphicData uri="http://schemas.openxmlformats.org/drawingml/2006/table">
            <a:tbl>
              <a:tblPr/>
              <a:tblGrid>
                <a:gridCol w="3265714">
                  <a:extLst>
                    <a:ext uri="{9D8B030D-6E8A-4147-A177-3AD203B41FA5}">
                      <a16:colId xmlns:a16="http://schemas.microsoft.com/office/drawing/2014/main" val="20000"/>
                    </a:ext>
                  </a:extLst>
                </a:gridCol>
                <a:gridCol w="3388005">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de on </a:t>
                      </a:r>
                      <a:r>
                        <a:rPr kumimoji="0" lang="en-US" sz="2800" b="0" i="0" u="none" strike="noStrike" cap="none" normalizeH="0" baseline="0" dirty="0" err="1">
                          <a:ln>
                            <a:noFill/>
                          </a:ln>
                          <a:solidFill>
                            <a:schemeClr val="tx1"/>
                          </a:solidFill>
                          <a:effectLst/>
                          <a:latin typeface="Coptic1" pitchFamily="2" charset="0"/>
                          <a:cs typeface="Arial" charset="0"/>
                        </a:rPr>
                        <a:t>penn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etauhonhen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e~erpoumeui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e~teni~ri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Seigneur, de tous ceux qui nous ont demandé de se souvenir d’eux dans nos supplications et nos prières que nous T’adressons, Seigneur Dieu</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اذكر ايضا </a:t>
                      </a:r>
                      <a:r>
                        <a:rPr kumimoji="0" lang="ar-SA" altLang="zh-CN" sz="3200" b="0" i="0" u="none" strike="noStrike" cap="none" normalizeH="0" baseline="0" dirty="0" err="1">
                          <a:ln>
                            <a:noFill/>
                          </a:ln>
                          <a:solidFill>
                            <a:schemeClr val="tx1"/>
                          </a:solidFill>
                          <a:effectLst/>
                          <a:latin typeface="Arial" charset="0"/>
                          <a:cs typeface="Arial" charset="0"/>
                        </a:rPr>
                        <a:t>ياسيدنا</a:t>
                      </a:r>
                      <a:r>
                        <a:rPr kumimoji="0" lang="ar-SA" altLang="zh-CN" sz="3200" b="0" i="0" u="none" strike="noStrike" cap="none" normalizeH="0" baseline="0" dirty="0">
                          <a:ln>
                            <a:noFill/>
                          </a:ln>
                          <a:solidFill>
                            <a:schemeClr val="tx1"/>
                          </a:solidFill>
                          <a:effectLst/>
                          <a:latin typeface="Arial" charset="0"/>
                          <a:cs typeface="Arial" charset="0"/>
                        </a:rPr>
                        <a:t> كل الذين أوصونا أن نذكرهم في تضرعاتنا</a:t>
                      </a:r>
                      <a:r>
                        <a:rPr kumimoji="0" lang="fr-FR"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a:ln>
                            <a:noFill/>
                          </a:ln>
                          <a:solidFill>
                            <a:schemeClr val="tx1"/>
                          </a:solidFill>
                          <a:effectLst/>
                          <a:latin typeface="Arial" charset="0"/>
                          <a:cs typeface="Arial" charset="0"/>
                        </a:rPr>
                        <a:t>وطلباتنا التي نرفعها اليك ايها الرب الهنا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3329A5A-A7EE-46C2-80B0-DC2A297E4B6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83100277"/>
      </p:ext>
    </p:extLst>
  </p:cSld>
  <p:clrMapOvr>
    <a:masterClrMapping/>
  </p:clrMapOvr>
  <p:transition/>
</p:sld>
</file>

<file path=ppt/slides/slide1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1429" name="Group 21"/>
          <p:cNvGraphicFramePr>
            <a:graphicFrameLocks noGrp="1"/>
          </p:cNvGraphicFramePr>
          <p:nvPr/>
        </p:nvGraphicFramePr>
        <p:xfrm>
          <a:off x="0" y="0"/>
          <a:ext cx="9144000" cy="5189220"/>
        </p:xfrm>
        <a:graphic>
          <a:graphicData uri="http://schemas.openxmlformats.org/drawingml/2006/table">
            <a:tbl>
              <a:tblPr/>
              <a:tblGrid>
                <a:gridCol w="3501957">
                  <a:extLst>
                    <a:ext uri="{9D8B030D-6E8A-4147-A177-3AD203B41FA5}">
                      <a16:colId xmlns:a16="http://schemas.microsoft.com/office/drawing/2014/main" val="20000"/>
                    </a:ext>
                  </a:extLst>
                </a:gridCol>
                <a:gridCol w="3216613">
                  <a:extLst>
                    <a:ext uri="{9D8B030D-6E8A-4147-A177-3AD203B41FA5}">
                      <a16:colId xmlns:a16="http://schemas.microsoft.com/office/drawing/2014/main" val="20001"/>
                    </a:ext>
                  </a:extLst>
                </a:gridCol>
                <a:gridCol w="2425430">
                  <a:extLst>
                    <a:ext uri="{9D8B030D-6E8A-4147-A177-3AD203B41FA5}">
                      <a16:colId xmlns:a16="http://schemas.microsoft.com/office/drawing/2014/main" val="20002"/>
                    </a:ext>
                  </a:extLst>
                </a:gridCol>
              </a:tblGrid>
              <a:tr h="4546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etauersorp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n~enkot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mam~ton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etswni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matal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wou</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n~yok</a:t>
                      </a:r>
                      <a:r>
                        <a:rPr kumimoji="0" lang="en-US" sz="2800" b="0" i="0" u="none" strike="noStrike" cap="none" normalizeH="0" baseline="0" dirty="0">
                          <a:ln>
                            <a:noFill/>
                          </a:ln>
                          <a:solidFill>
                            <a:schemeClr val="tx1"/>
                          </a:solidFill>
                          <a:effectLst/>
                          <a:latin typeface="Coptic1" pitchFamily="2" charset="0"/>
                          <a:cs typeface="Arial" charset="0"/>
                        </a:rPr>
                        <a:t> gar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penwnq</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penoujai</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tenhelpic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pental</a:t>
                      </a:r>
                      <a:r>
                        <a:rPr kumimoji="0" lang="en-US" sz="2800" b="0" i="0" u="none" strike="noStrike" cap="none" normalizeH="0" baseline="0" dirty="0">
                          <a:ln>
                            <a:noFill/>
                          </a:ln>
                          <a:solidFill>
                            <a:schemeClr val="tx1"/>
                          </a:solidFill>
                          <a:effectLst/>
                          <a:latin typeface="Coptic1" pitchFamily="2" charset="0"/>
                          <a:cs typeface="Arial" charset="0"/>
                        </a:rPr>
                        <a:t>[o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tena~nactacic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ren</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Donne le repos aux âmes de ceux qui nous ont précèdes dans la mort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et guéris les malades. Car Tu es notre vie, notre salut, notre espérance, notre guérison et notre résurrection à tous.</a:t>
                      </a:r>
                      <a:r>
                        <a:rPr kumimoji="0" lang="en-C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الذين سبقوا فرقدوا </a:t>
                      </a:r>
                      <a:r>
                        <a:rPr kumimoji="0" lang="ar-SA" altLang="zh-CN" sz="3200" b="0" i="0" u="none" strike="noStrike" cap="none" normalizeH="0" baseline="0" dirty="0" err="1">
                          <a:ln>
                            <a:noFill/>
                          </a:ln>
                          <a:solidFill>
                            <a:schemeClr val="tx1"/>
                          </a:solidFill>
                          <a:effectLst/>
                          <a:latin typeface="Arial" charset="0"/>
                          <a:cs typeface="Arial" charset="0"/>
                        </a:rPr>
                        <a:t>نيحهم</a:t>
                      </a:r>
                      <a:r>
                        <a:rPr kumimoji="0" lang="ar-SA" altLang="zh-CN" sz="3200" b="0" i="0" u="none" strike="noStrike" cap="none" normalizeH="0" baseline="0" dirty="0">
                          <a:ln>
                            <a:noFill/>
                          </a:ln>
                          <a:solidFill>
                            <a:schemeClr val="tx1"/>
                          </a:solidFill>
                          <a:effectLst/>
                          <a:latin typeface="Arial" charset="0"/>
                          <a:cs typeface="Arial" charset="0"/>
                        </a:rPr>
                        <a:t> المرضي اشفهم </a:t>
                      </a:r>
                      <a:r>
                        <a:rPr kumimoji="0" lang="ar-SA" altLang="zh-CN" sz="3200" b="0" i="0" u="none" strike="noStrike" cap="none" normalizeH="0" baseline="0" dirty="0" err="1">
                          <a:ln>
                            <a:noFill/>
                          </a:ln>
                          <a:solidFill>
                            <a:schemeClr val="tx1"/>
                          </a:solidFill>
                          <a:effectLst/>
                          <a:latin typeface="Arial" charset="0"/>
                          <a:cs typeface="Arial" charset="0"/>
                        </a:rPr>
                        <a:t>لانك</a:t>
                      </a:r>
                      <a:r>
                        <a:rPr kumimoji="0" lang="ar-SA"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err="1">
                          <a:ln>
                            <a:noFill/>
                          </a:ln>
                          <a:solidFill>
                            <a:schemeClr val="tx1"/>
                          </a:solidFill>
                          <a:effectLst/>
                          <a:latin typeface="Arial" charset="0"/>
                          <a:cs typeface="Arial" charset="0"/>
                        </a:rPr>
                        <a:t>انت</a:t>
                      </a:r>
                      <a:r>
                        <a:rPr kumimoji="0" lang="ar-SA" altLang="zh-CN" sz="3200" b="0" i="0" u="none" strike="noStrike" cap="none" normalizeH="0" baseline="0" dirty="0">
                          <a:ln>
                            <a:noFill/>
                          </a:ln>
                          <a:solidFill>
                            <a:schemeClr val="tx1"/>
                          </a:solidFill>
                          <a:effectLst/>
                          <a:latin typeface="Arial" charset="0"/>
                          <a:cs typeface="Arial" charset="0"/>
                        </a:rPr>
                        <a:t> هو حياتنا كلنا وخلاصنا كلنا ورجاؤنا كلنا وشفاؤنا كلنا وقيامتنا كلنا</a:t>
                      </a:r>
                      <a:r>
                        <a:rPr kumimoji="0" lang="en-CA" altLang="zh-CN" sz="3200" b="0" i="0" u="none" strike="noStrike" cap="none" normalizeH="0" baseline="0" dirty="0">
                          <a:ln>
                            <a:noFill/>
                          </a:ln>
                          <a:solidFill>
                            <a:schemeClr val="tx1"/>
                          </a:solidFill>
                          <a:effectLst/>
                          <a:latin typeface="Arial" charset="0"/>
                          <a:ea typeface="SimSun" pitchFamily="2" charset="-122"/>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0583D96-0DD2-4789-B696-2F03FBA1DB7F}"/>
              </a:ext>
            </a:extLst>
          </p:cNvPr>
          <p:cNvSpPr/>
          <p:nvPr/>
        </p:nvSpPr>
        <p:spPr bwMode="auto">
          <a:xfrm>
            <a:off x="44577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53451247"/>
      </p:ext>
    </p:extLst>
  </p:cSld>
  <p:clrMapOvr>
    <a:masterClrMapping/>
  </p:clrMapOvr>
  <p:transition/>
</p:sld>
</file>

<file path=ppt/slides/slide1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91577" name="Group 25"/>
          <p:cNvGraphicFramePr>
            <a:graphicFrameLocks noGrp="1"/>
          </p:cNvGraphicFramePr>
          <p:nvPr/>
        </p:nvGraphicFramePr>
        <p:xfrm>
          <a:off x="76200" y="514350"/>
          <a:ext cx="8991600" cy="4457700"/>
        </p:xfrm>
        <a:graphic>
          <a:graphicData uri="http://schemas.openxmlformats.org/drawingml/2006/table">
            <a:tbl>
              <a:tblPr/>
              <a:tblGrid>
                <a:gridCol w="35814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e~tauasf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e~pic~tauroc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eke~qomqem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m~p~catanac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capec</a:t>
                      </a:r>
                      <a:r>
                        <a:rPr kumimoji="0" lang="en-US" sz="3200" b="0" i="0" u="none" strike="noStrike" cap="none" normalizeH="0" baseline="0" dirty="0">
                          <a:ln>
                            <a:noFill/>
                          </a:ln>
                          <a:solidFill>
                            <a:schemeClr val="tx1"/>
                          </a:solidFill>
                          <a:effectLst/>
                          <a:latin typeface="Coptic1" pitchFamily="2" charset="0"/>
                          <a:cs typeface="Arial" charset="0"/>
                        </a:rPr>
                        <a:t>/t </a:t>
                      </a:r>
                      <a:r>
                        <a:rPr kumimoji="0" lang="en-US" sz="3200" b="0" i="0" u="none" strike="noStrike" cap="none" normalizeH="0" baseline="0" dirty="0" err="1">
                          <a:ln>
                            <a:noFill/>
                          </a:ln>
                          <a:solidFill>
                            <a:schemeClr val="tx1"/>
                          </a:solidFill>
                          <a:effectLst/>
                          <a:latin typeface="Coptic1" pitchFamily="2" charset="0"/>
                          <a:cs typeface="Arial" charset="0"/>
                        </a:rPr>
                        <a:t>n~nen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alauj</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Alléluia: Jésus Christ le Fils de Dieu: qui fut crucifié sur la croix: foule Satan à nos pieds: Alléluia: Alléluia.</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يسوع المسيح  ابن الله </a:t>
                      </a:r>
                      <a:r>
                        <a:rPr kumimoji="0" lang="ar-EG" sz="3200" b="0" i="0" u="none" strike="noStrike" cap="none" normalizeH="0" baseline="0" dirty="0" err="1">
                          <a:ln>
                            <a:noFill/>
                          </a:ln>
                          <a:solidFill>
                            <a:schemeClr val="tx1"/>
                          </a:solidFill>
                          <a:effectLst/>
                          <a:latin typeface="Arial" charset="0"/>
                          <a:cs typeface="Arial" charset="0"/>
                        </a:rPr>
                        <a:t>الذى</a:t>
                      </a:r>
                      <a:r>
                        <a:rPr kumimoji="0" lang="ar-EG" sz="3200" b="0" i="0" u="none" strike="noStrike" cap="none" normalizeH="0" baseline="0" dirty="0">
                          <a:ln>
                            <a:noFill/>
                          </a:ln>
                          <a:solidFill>
                            <a:schemeClr val="tx1"/>
                          </a:solidFill>
                          <a:effectLst/>
                          <a:latin typeface="Arial" charset="0"/>
                          <a:cs typeface="Arial" charset="0"/>
                        </a:rPr>
                        <a:t> صلب على الصليب:    اسحق الشيطان تحت أقدامنا:</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0029A9A5-B4AD-42D8-B321-D6E4253F5864}"/>
              </a:ext>
            </a:extLst>
          </p:cNvPr>
          <p:cNvGraphicFramePr>
            <a:graphicFrameLocks noGrp="1"/>
          </p:cNvGraphicFramePr>
          <p:nvPr/>
        </p:nvGraphicFramePr>
        <p:xfrm>
          <a:off x="1524000" y="4572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Fête de la Croix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BDEE4E2D-2FA1-4AE7-BADC-596FCE2C060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9776291"/>
      </p:ext>
    </p:extLst>
  </p:cSld>
  <p:clrMapOvr>
    <a:masterClrMapping/>
  </p:clrMapOvr>
  <p:transition/>
</p:sld>
</file>

<file path=ppt/slides/slide1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0706" name="Group 2"/>
          <p:cNvGraphicFramePr>
            <a:graphicFrameLocks noGrp="1"/>
          </p:cNvGraphicFramePr>
          <p:nvPr/>
        </p:nvGraphicFramePr>
        <p:xfrm>
          <a:off x="0" y="208757"/>
          <a:ext cx="9144000" cy="2743200"/>
        </p:xfrm>
        <a:graphic>
          <a:graphicData uri="http://schemas.openxmlformats.org/drawingml/2006/table">
            <a:tbl>
              <a:tblPr/>
              <a:tblGrid>
                <a:gridCol w="3228975">
                  <a:extLst>
                    <a:ext uri="{9D8B030D-6E8A-4147-A177-3AD203B41FA5}">
                      <a16:colId xmlns:a16="http://schemas.microsoft.com/office/drawing/2014/main" val="20000"/>
                    </a:ext>
                  </a:extLst>
                </a:gridCol>
                <a:gridCol w="3259933">
                  <a:extLst>
                    <a:ext uri="{9D8B030D-6E8A-4147-A177-3AD203B41FA5}">
                      <a16:colId xmlns:a16="http://schemas.microsoft.com/office/drawing/2014/main" val="20001"/>
                    </a:ext>
                  </a:extLst>
                </a:gridCol>
                <a:gridCol w="2655092">
                  <a:extLst>
                    <a:ext uri="{9D8B030D-6E8A-4147-A177-3AD203B41FA5}">
                      <a16:colId xmlns:a16="http://schemas.microsoft.com/office/drawing/2014/main" val="20002"/>
                    </a:ext>
                  </a:extLst>
                </a:gridCol>
              </a:tblGrid>
              <a:tr h="49777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PiDiakwn</a:t>
                      </a:r>
                      <a:r>
                        <a:rPr kumimoji="0" lang="en-US"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Arial" charset="0"/>
                          <a:cs typeface="Arial" charset="0"/>
                        </a:rPr>
                        <a:t>Diacre</a:t>
                      </a:r>
                      <a:r>
                        <a:rPr kumimoji="0" lang="en-US" sz="2400" b="0" i="0" u="sng" strike="noStrike" cap="none" normalizeH="0" baseline="0" dirty="0">
                          <a:ln>
                            <a:noFill/>
                          </a:ln>
                          <a:solidFill>
                            <a:srgbClr val="FF9900"/>
                          </a:solidFill>
                          <a:effectLst/>
                          <a:latin typeface="Arial" charset="0"/>
                          <a:cs typeface="Arial" charset="0"/>
                        </a:rPr>
                        <a:t>:</a:t>
                      </a:r>
                      <a:endParaRPr kumimoji="0" lang="en-CA"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00"/>
                          </a:solidFill>
                          <a:effectLst/>
                          <a:latin typeface="Arial" charset="0"/>
                          <a:cs typeface="Arial" charset="0"/>
                        </a:rPr>
                        <a:t>الشماس:</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454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Ctay</a:t>
                      </a:r>
                      <a:r>
                        <a:rPr kumimoji="0" lang="en-US" sz="2800" b="0" i="0" u="none" strike="noStrike" cap="none" normalizeH="0" baseline="0" dirty="0">
                          <a:ln>
                            <a:noFill/>
                          </a:ln>
                          <a:solidFill>
                            <a:schemeClr val="tx1"/>
                          </a:solidFill>
                          <a:effectLst/>
                          <a:latin typeface="Coptic1" pitchFamily="2" charset="0"/>
                          <a:cs typeface="Arial" pitchFamily="34" charset="0"/>
                        </a:rPr>
                        <a:t>/</a:t>
                      </a:r>
                      <a:r>
                        <a:rPr kumimoji="0" lang="en-US" sz="2800" b="0" i="0" u="none" strike="noStrike" cap="none" normalizeH="0" baseline="0" dirty="0" err="1">
                          <a:ln>
                            <a:noFill/>
                          </a:ln>
                          <a:solidFill>
                            <a:schemeClr val="tx1"/>
                          </a:solidFill>
                          <a:effectLst/>
                          <a:latin typeface="Coptic1" pitchFamily="2" charset="0"/>
                          <a:cs typeface="Arial" pitchFamily="34" charset="0"/>
                        </a:rPr>
                        <a:t>te</a:t>
                      </a:r>
                      <a:r>
                        <a:rPr kumimoji="0" lang="en-US" sz="2800" b="0" i="0" u="none" strike="noStrike" cap="none" normalizeH="0" baseline="0" dirty="0">
                          <a:ln>
                            <a:noFill/>
                          </a:ln>
                          <a:solidFill>
                            <a:schemeClr val="tx1"/>
                          </a:solidFill>
                          <a:effectLst/>
                          <a:latin typeface="Coptic1" pitchFamily="2" charset="0"/>
                          <a:cs typeface="Arial" pitchFamily="34" charset="0"/>
                        </a:rPr>
                        <a:t> meta </a:t>
                      </a:r>
                      <a:r>
                        <a:rPr kumimoji="0" lang="en-US" sz="2800" b="0" i="0" u="none" strike="noStrike" cap="none" normalizeH="0" baseline="0" dirty="0" err="1">
                          <a:ln>
                            <a:noFill/>
                          </a:ln>
                          <a:solidFill>
                            <a:schemeClr val="tx1"/>
                          </a:solidFill>
                          <a:effectLst/>
                          <a:latin typeface="Coptic1" pitchFamily="2" charset="0"/>
                          <a:cs typeface="Arial" pitchFamily="34" charset="0"/>
                        </a:rPr>
                        <a:t>vobou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Yeou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a~koucwmen</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tou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a~giou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eua~ggeliou</a:t>
                      </a:r>
                      <a:r>
                        <a:rPr kumimoji="0" lang="en-US" sz="28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Levons-nous avec crainte de Dieu et soyons attentifs pour écouter le Saint Evangile.</a:t>
                      </a: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pitchFamily="34" charset="0"/>
                        </a:rPr>
                        <a:t>قفوا بخوف الله لسماع الأنجيل المقدس.</a:t>
                      </a:r>
                      <a:endParaRPr kumimoji="0" lang="en-US" sz="32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C1A56496-D489-4851-828E-407D3438085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bâtiment, fenêtre&#10;&#10;Description générée automatiquement">
            <a:extLst>
              <a:ext uri="{FF2B5EF4-FFF2-40B4-BE49-F238E27FC236}">
                <a16:creationId xmlns:a16="http://schemas.microsoft.com/office/drawing/2014/main" id="{AE416790-F678-4CFC-A3A1-5B30E5EAC1A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042121" y="2571750"/>
            <a:ext cx="1448866" cy="2521027"/>
          </a:xfrm>
          <a:prstGeom prst="round2SameRect">
            <a:avLst>
              <a:gd name="adj1" fmla="val 50000"/>
              <a:gd name="adj2" fmla="val 0"/>
            </a:avLst>
          </a:prstGeom>
        </p:spPr>
      </p:pic>
    </p:spTree>
    <p:extLst>
      <p:ext uri="{BB962C8B-B14F-4D97-AF65-F5344CB8AC3E}">
        <p14:creationId xmlns:p14="http://schemas.microsoft.com/office/powerpoint/2010/main" val="3695892235"/>
      </p:ext>
    </p:extLst>
  </p:cSld>
  <p:clrMapOvr>
    <a:masterClrMapping/>
  </p:clrMapOvr>
  <p:transition/>
</p:sld>
</file>

<file path=ppt/slides/slide1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0" y="793596"/>
          <a:ext cx="9144000" cy="3655187"/>
        </p:xfrm>
        <a:graphic>
          <a:graphicData uri="http://schemas.openxmlformats.org/drawingml/2006/table">
            <a:tbl>
              <a:tblPr/>
              <a:tblGrid>
                <a:gridCol w="4660900">
                  <a:extLst>
                    <a:ext uri="{9D8B030D-6E8A-4147-A177-3AD203B41FA5}">
                      <a16:colId xmlns:a16="http://schemas.microsoft.com/office/drawing/2014/main" val="20000"/>
                    </a:ext>
                  </a:extLst>
                </a:gridCol>
                <a:gridCol w="4483100">
                  <a:extLst>
                    <a:ext uri="{9D8B030D-6E8A-4147-A177-3AD203B41FA5}">
                      <a16:colId xmlns:a16="http://schemas.microsoft.com/office/drawing/2014/main" val="20002"/>
                    </a:ext>
                  </a:extLst>
                </a:gridCol>
              </a:tblGrid>
              <a:tr h="3655187">
                <a:tc>
                  <a:txBody>
                    <a:bodyPr/>
                    <a:lstStyle/>
                    <a:p>
                      <a:pPr algn="just"/>
                      <a:r>
                        <a:rPr lang="fr-FR" sz="1800" b="0" i="0" u="sng" strike="noStrike" kern="1200" baseline="0" dirty="0">
                          <a:solidFill>
                            <a:schemeClr val="tx1"/>
                          </a:solidFill>
                          <a:latin typeface="+mn-lt"/>
                          <a:ea typeface="+mn-ea"/>
                          <a:cs typeface="+mn-cs"/>
                        </a:rPr>
                        <a:t>Psaume 103 : 4 et 137 : 1</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Tu prends les vents pour messagers, pour serviteur, les flammes des éclairs</a:t>
                      </a:r>
                    </a:p>
                    <a:p>
                      <a:pPr algn="just"/>
                      <a:r>
                        <a:rPr lang="fr-FR" sz="2400" b="0" i="0" u="none" strike="noStrike" kern="1200" baseline="0" dirty="0">
                          <a:solidFill>
                            <a:schemeClr val="tx1"/>
                          </a:solidFill>
                          <a:latin typeface="+mn-lt"/>
                          <a:ea typeface="+mn-ea"/>
                          <a:cs typeface="+mn-cs"/>
                        </a:rPr>
                        <a:t>Je te chante en présence des anges, vers ton temple sacré, je me prosterne.</a:t>
                      </a:r>
                    </a:p>
                    <a:p>
                      <a:pPr algn="just"/>
                      <a:endParaRPr lang="fr-FR" sz="20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1800" b="0" i="0" u="sng" kern="1200" dirty="0">
                          <a:solidFill>
                            <a:schemeClr val="tx1"/>
                          </a:solidFill>
                          <a:effectLst/>
                          <a:latin typeface="+mn-lt"/>
                          <a:ea typeface="+mn-ea"/>
                          <a:cs typeface="+mn-cs"/>
                        </a:rPr>
                        <a:t>مزمور 104 : 4، 138 : 1، 2</a:t>
                      </a:r>
                      <a:endParaRPr lang="fr-FR" sz="1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14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الذي صنع ملائكته أرواحاً وخدامه ناراً تلتهب. أمام الملائكة أرتل لك، وأسجد قدام هيكلك المقدس.</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err="1">
                          <a:solidFill>
                            <a:schemeClr val="tx1"/>
                          </a:solidFill>
                          <a:effectLst/>
                          <a:latin typeface="+mn-lt"/>
                          <a:ea typeface="+mn-ea"/>
                          <a:cs typeface="+mn-cs"/>
                        </a:rPr>
                        <a:t>هلليلويا</a:t>
                      </a:r>
                      <a:r>
                        <a:rPr lang="ar-EG" sz="2400" b="0" i="0" kern="1200" dirty="0">
                          <a:solidFill>
                            <a:schemeClr val="tx1"/>
                          </a:solidFill>
                          <a:effectLst/>
                          <a:latin typeface="+mn-lt"/>
                          <a:ea typeface="+mn-ea"/>
                          <a:cs typeface="+mn-cs"/>
                        </a:rPr>
                        <a:t>.</a:t>
                      </a:r>
                      <a:endParaRPr lang="fr-FR" sz="24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4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Devant l’autel - Psaume du premier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spTree>
    <p:extLst>
      <p:ext uri="{BB962C8B-B14F-4D97-AF65-F5344CB8AC3E}">
        <p14:creationId xmlns:p14="http://schemas.microsoft.com/office/powerpoint/2010/main" val="3156829392"/>
      </p:ext>
    </p:extLst>
  </p:cSld>
  <p:clrMapOvr>
    <a:masterClrMapping/>
  </p:clrMapOvr>
  <p:transition/>
</p:sld>
</file>

<file path=ppt/slides/slide1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0" y="411480"/>
          <a:ext cx="9144000" cy="4695444"/>
        </p:xfrm>
        <a:graphic>
          <a:graphicData uri="http://schemas.openxmlformats.org/drawingml/2006/table">
            <a:tbl>
              <a:tblPr/>
              <a:tblGrid>
                <a:gridCol w="4635500">
                  <a:extLst>
                    <a:ext uri="{9D8B030D-6E8A-4147-A177-3AD203B41FA5}">
                      <a16:colId xmlns:a16="http://schemas.microsoft.com/office/drawing/2014/main" val="20000"/>
                    </a:ext>
                  </a:extLst>
                </a:gridCol>
                <a:gridCol w="4508500">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Jean (1 : 44 - 52)</a:t>
                      </a:r>
                    </a:p>
                    <a:p>
                      <a:pPr algn="just"/>
                      <a:r>
                        <a:rPr lang="fr-FR" sz="2100" b="0" i="0" u="none" strike="noStrike" kern="1200" baseline="0" dirty="0">
                          <a:solidFill>
                            <a:schemeClr val="tx1"/>
                          </a:solidFill>
                          <a:latin typeface="+mn-lt"/>
                          <a:ea typeface="+mn-ea"/>
                          <a:cs typeface="+mn-cs"/>
                        </a:rPr>
                        <a:t>Le lendemain, Jésus décida de partir pour la Galilée. Il rencontre Philippe, et lui dit: « Suis-moi » Philippe était de </a:t>
                      </a:r>
                      <a:r>
                        <a:rPr lang="fr-FR" sz="2100" b="0" i="0" u="none" strike="noStrike" kern="1200" baseline="0" dirty="0" err="1">
                          <a:solidFill>
                            <a:schemeClr val="tx1"/>
                          </a:solidFill>
                          <a:latin typeface="+mn-lt"/>
                          <a:ea typeface="+mn-ea"/>
                          <a:cs typeface="+mn-cs"/>
                        </a:rPr>
                        <a:t>Bethsaïde</a:t>
                      </a:r>
                      <a:r>
                        <a:rPr lang="fr-FR" sz="2100" b="0" i="0" u="none" strike="noStrike" kern="1200" baseline="0" dirty="0">
                          <a:solidFill>
                            <a:schemeClr val="tx1"/>
                          </a:solidFill>
                          <a:latin typeface="+mn-lt"/>
                          <a:ea typeface="+mn-ea"/>
                          <a:cs typeface="+mn-cs"/>
                        </a:rPr>
                        <a:t>, comme André et Pierre. Philippe rencontre Nathanaël et lui dit: « Celui dont parlent la Loi de Moïse et les Prophètes, nous l'avons trouvé: c'est Jésus fils de Joseph, de Nazareth. » Nathanaël répliqua: « De Nazareth ! Peut-il sortir de là quelque chose de bon ? » Philippe répond: « Viens, et tu verras. »</a:t>
                      </a:r>
                      <a:endParaRPr kumimoji="0" lang="en-US" sz="21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1800" b="0" i="0" u="sng" kern="1200" dirty="0">
                          <a:solidFill>
                            <a:schemeClr val="tx1"/>
                          </a:solidFill>
                          <a:effectLst/>
                          <a:latin typeface="+mn-lt"/>
                          <a:ea typeface="+mn-ea"/>
                          <a:cs typeface="+mn-cs"/>
                        </a:rPr>
                        <a:t>يوحنا 1 : 43 – 51</a:t>
                      </a:r>
                      <a:endParaRPr lang="fr-FR" sz="1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فِي الْغَدِ أَرَادَ يَسُوعُ أَنْ يَخْرُجَ إِلَى الْجَلِيلِ، فَوَجَدَ فِيلُبُّسَ فَقَالَ لَهُ: «اتْبَعْنِي». وَكَانَ فِيلُبُّسُ مِنْ بَيْتِ صَيْدَا، مِنْ مَدِينَةِ أَنْدَرَاوُسَ وَبُطْرُسَ. فِيلُبُّسُ وَجَدَ </a:t>
                      </a:r>
                      <a:r>
                        <a:rPr lang="ar-EG" sz="2800" b="0" i="0" kern="1200" dirty="0" err="1">
                          <a:solidFill>
                            <a:schemeClr val="tx1"/>
                          </a:solidFill>
                          <a:effectLst/>
                          <a:latin typeface="+mn-lt"/>
                          <a:ea typeface="+mn-ea"/>
                          <a:cs typeface="+mn-cs"/>
                        </a:rPr>
                        <a:t>نَثَنَائِيلَ</a:t>
                      </a:r>
                      <a:r>
                        <a:rPr lang="ar-EG" sz="2800" b="0" i="0" kern="1200" dirty="0">
                          <a:solidFill>
                            <a:schemeClr val="tx1"/>
                          </a:solidFill>
                          <a:effectLst/>
                          <a:latin typeface="+mn-lt"/>
                          <a:ea typeface="+mn-ea"/>
                          <a:cs typeface="+mn-cs"/>
                        </a:rPr>
                        <a:t> وَقَالَ لَهُ: «وَجَدْنَا الَّذِي كَتَبَ عَنْهُ مُوسَى فِي النَّامُوسِ وَالأَنْبِيَاءُ يَسُوعَ ابْنَ يُوسُفَ الَّذِي مِنَ النَّاصِرَةِ». فَقَالَ لَهُ </a:t>
                      </a:r>
                      <a:r>
                        <a:rPr lang="ar-EG" sz="2800" b="0" i="0" kern="1200" dirty="0" err="1">
                          <a:solidFill>
                            <a:schemeClr val="tx1"/>
                          </a:solidFill>
                          <a:effectLst/>
                          <a:latin typeface="+mn-lt"/>
                          <a:ea typeface="+mn-ea"/>
                          <a:cs typeface="+mn-cs"/>
                        </a:rPr>
                        <a:t>نَثَنَائِيلُ</a:t>
                      </a:r>
                      <a:r>
                        <a:rPr lang="ar-EG" sz="2800" b="0" i="0" kern="1200" dirty="0">
                          <a:solidFill>
                            <a:schemeClr val="tx1"/>
                          </a:solidFill>
                          <a:effectLst/>
                          <a:latin typeface="+mn-lt"/>
                          <a:ea typeface="+mn-ea"/>
                          <a:cs typeface="+mn-cs"/>
                        </a:rPr>
                        <a:t>: «أَمِنَ النَّاصِرَةِ يُمْكِنُ أَنْ يَكُونَ شَيْءٌ صَالِحٌ؟» قَالَ لَهُ فِيلُبُّسُ: «تَعَالَ وَانْظُرْ».</a:t>
                      </a:r>
                      <a:endParaRPr kumimoji="0" lang="en-US" sz="40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Premier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spTree>
    <p:extLst>
      <p:ext uri="{BB962C8B-B14F-4D97-AF65-F5344CB8AC3E}">
        <p14:creationId xmlns:p14="http://schemas.microsoft.com/office/powerpoint/2010/main" val="4055426459"/>
      </p:ext>
    </p:extLst>
  </p:cSld>
  <p:clrMapOvr>
    <a:masterClrMapping/>
  </p:clrMapOvr>
  <p:transition/>
</p:sld>
</file>

<file path=ppt/slides/slide1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0" y="64797"/>
          <a:ext cx="9144000" cy="4732020"/>
        </p:xfrm>
        <a:graphic>
          <a:graphicData uri="http://schemas.openxmlformats.org/drawingml/2006/table">
            <a:tbl>
              <a:tblPr/>
              <a:tblGrid>
                <a:gridCol w="4737100">
                  <a:extLst>
                    <a:ext uri="{9D8B030D-6E8A-4147-A177-3AD203B41FA5}">
                      <a16:colId xmlns:a16="http://schemas.microsoft.com/office/drawing/2014/main" val="20000"/>
                    </a:ext>
                  </a:extLst>
                </a:gridCol>
                <a:gridCol w="4406900">
                  <a:extLst>
                    <a:ext uri="{9D8B030D-6E8A-4147-A177-3AD203B41FA5}">
                      <a16:colId xmlns:a16="http://schemas.microsoft.com/office/drawing/2014/main" val="20002"/>
                    </a:ext>
                  </a:extLst>
                </a:gridCol>
              </a:tblGrid>
              <a:tr h="3958829">
                <a:tc>
                  <a:txBody>
                    <a:bodyPr/>
                    <a:lstStyle/>
                    <a:p>
                      <a:pPr algn="just"/>
                      <a:r>
                        <a:rPr lang="fr-FR" sz="1800" b="0" i="0" u="none" strike="noStrike" kern="1200" baseline="0" dirty="0">
                          <a:solidFill>
                            <a:schemeClr val="tx1"/>
                          </a:solidFill>
                          <a:latin typeface="+mn-lt"/>
                          <a:ea typeface="+mn-ea"/>
                          <a:cs typeface="+mn-cs"/>
                        </a:rPr>
                        <a:t>Lorsque Jésus voit Nathanaël venir à lui, il déclare: « Voici un véritable fils d'Israël, un homme qui ne sait mentir. Nathanaël lui demande: « comment me connais-tu ? » Jésus lui répond : « Avant que Philippe te parle, quand tu étais sous le figuier, je t'ai vu. » Nathanaël lui dit : « Rabbi, c’est Toi le Fils de Dieu ! c'est Toi le Roi d'Israël ! » Jésus reprend : « Je te dis que je t'ai vu sous le figuier, et c'est pour cela que tu crois ! Tu verras des choses plus grandes encore. Et il ajoute : « Amen, amen je vous le dis : vous verrez les cieux ouverts, avec les anges de Dieu qui montent et descendent au dessus du Fils de l'homme. »</a:t>
                      </a:r>
                    </a:p>
                    <a:p>
                      <a:pPr algn="just"/>
                      <a:endParaRPr lang="fr-FR" sz="1800" b="0" i="0" u="none" strike="noStrike" kern="1200" baseline="0" dirty="0">
                        <a:solidFill>
                          <a:schemeClr val="tx1"/>
                        </a:solidFill>
                        <a:latin typeface="+mn-lt"/>
                        <a:ea typeface="+mn-ea"/>
                        <a:cs typeface="+mn-cs"/>
                      </a:endParaRPr>
                    </a:p>
                    <a:p>
                      <a:pPr algn="just"/>
                      <a:r>
                        <a:rPr lang="fr-FR" sz="1800" b="0" i="1" u="none" strike="noStrike" kern="1200" baseline="0" dirty="0">
                          <a:solidFill>
                            <a:schemeClr val="tx1"/>
                          </a:solidFill>
                          <a:latin typeface="+mn-lt"/>
                          <a:ea typeface="+mn-ea"/>
                          <a:cs typeface="+mn-cs"/>
                        </a:rPr>
                        <a:t>Gloire à Dieu éternellement</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وَرَأَى يَسُوعُ </a:t>
                      </a:r>
                      <a:r>
                        <a:rPr lang="ar-EG" sz="2400" b="0" i="0" kern="1200" dirty="0" err="1">
                          <a:solidFill>
                            <a:schemeClr val="tx1"/>
                          </a:solidFill>
                          <a:effectLst/>
                          <a:latin typeface="+mn-lt"/>
                          <a:ea typeface="+mn-ea"/>
                          <a:cs typeface="+mn-cs"/>
                        </a:rPr>
                        <a:t>نَثَنَائِيلَ</a:t>
                      </a:r>
                      <a:r>
                        <a:rPr lang="ar-EG" sz="2400" b="0" i="0" kern="1200" dirty="0">
                          <a:solidFill>
                            <a:schemeClr val="tx1"/>
                          </a:solidFill>
                          <a:effectLst/>
                          <a:latin typeface="+mn-lt"/>
                          <a:ea typeface="+mn-ea"/>
                          <a:cs typeface="+mn-cs"/>
                        </a:rPr>
                        <a:t> مُقْبِلاً إِلَيْهِ، فَقَالَ عَنْهُ: «هُوَذَا إِسْرَائِيلِيٌّ حَقًّا لاَ غِشَّ فِيهِ». قَالَ لَهُ </a:t>
                      </a:r>
                      <a:r>
                        <a:rPr lang="ar-EG" sz="2400" b="0" i="0" kern="1200" dirty="0" err="1">
                          <a:solidFill>
                            <a:schemeClr val="tx1"/>
                          </a:solidFill>
                          <a:effectLst/>
                          <a:latin typeface="+mn-lt"/>
                          <a:ea typeface="+mn-ea"/>
                          <a:cs typeface="+mn-cs"/>
                        </a:rPr>
                        <a:t>نَثَنَائِيلُ</a:t>
                      </a:r>
                      <a:r>
                        <a:rPr lang="ar-EG" sz="2400" b="0" i="0" kern="1200" dirty="0">
                          <a:solidFill>
                            <a:schemeClr val="tx1"/>
                          </a:solidFill>
                          <a:effectLst/>
                          <a:latin typeface="+mn-lt"/>
                          <a:ea typeface="+mn-ea"/>
                          <a:cs typeface="+mn-cs"/>
                        </a:rPr>
                        <a:t>: «مِنْ أَيْنَ تَعْرِفُنِي؟» أَجَابَ يَسُوعُ وَقَالَ لَهُ: «قَبْلَ أَنْ دَعَاكَ فِيلُبُّسُ وَأَنْتَ تَحْتَ التِّينَةِ، رَأَيْتُكَ». أَجَابَ </a:t>
                      </a:r>
                      <a:r>
                        <a:rPr lang="ar-EG" sz="2400" b="0" i="0" kern="1200" dirty="0" err="1">
                          <a:solidFill>
                            <a:schemeClr val="tx1"/>
                          </a:solidFill>
                          <a:effectLst/>
                          <a:latin typeface="+mn-lt"/>
                          <a:ea typeface="+mn-ea"/>
                          <a:cs typeface="+mn-cs"/>
                        </a:rPr>
                        <a:t>نَثَنَائِيلُ</a:t>
                      </a:r>
                      <a:r>
                        <a:rPr lang="ar-EG" sz="2400" b="0" i="0" kern="1200" dirty="0">
                          <a:solidFill>
                            <a:schemeClr val="tx1"/>
                          </a:solidFill>
                          <a:effectLst/>
                          <a:latin typeface="+mn-lt"/>
                          <a:ea typeface="+mn-ea"/>
                          <a:cs typeface="+mn-cs"/>
                        </a:rPr>
                        <a:t> وَقَالَ لَهُ: «يَا مُعَلِّمُ، أَنْتَ ابْنُ اللهِ! أَنْتَ مَلِكُ إِسْرَائِيلَ!» أَجَابَ يَسُوعُ وَقَالَ لَهُ: «هَلْ آمَنْتَ لأَنِّي قُلْتُ لَكَ إِنِّي رَأَيْتُكَ تَحْتَ التِّينَةِ؟ سَوْفَ تَرَى أَعْظَمَ مِنْ هذَا!» وَقَالَ لَهُ: «الْحَقَّ </a:t>
                      </a:r>
                      <a:r>
                        <a:rPr lang="ar-EG" sz="2400" b="0" i="0" kern="1200" dirty="0" err="1">
                          <a:solidFill>
                            <a:schemeClr val="tx1"/>
                          </a:solidFill>
                          <a:effectLst/>
                          <a:latin typeface="+mn-lt"/>
                          <a:ea typeface="+mn-ea"/>
                          <a:cs typeface="+mn-cs"/>
                        </a:rPr>
                        <a:t>الْحَقَّ</a:t>
                      </a:r>
                      <a:r>
                        <a:rPr lang="ar-EG" sz="2400" b="0" i="0" kern="1200" dirty="0">
                          <a:solidFill>
                            <a:schemeClr val="tx1"/>
                          </a:solidFill>
                          <a:effectLst/>
                          <a:latin typeface="+mn-lt"/>
                          <a:ea typeface="+mn-ea"/>
                          <a:cs typeface="+mn-cs"/>
                        </a:rPr>
                        <a:t> أَقُولُ لَكُمْ: مِنَ الآنَ تَرَوْنَ السَّمَاءَ مَفْتُوحَةً، وَمَلاَئِكَةَ اللهِ يَصْعَدُونَ وَيَنْزِلُونَ عَلَى ابْنِ الإِنْسَانِ».</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والمجد لله دائماً.</a:t>
                      </a:r>
                      <a:endParaRPr kumimoji="0" lang="en-US" sz="4400" b="0" i="0" u="none" strike="noStrike" cap="none" normalizeH="0" baseline="0" dirty="0">
                        <a:ln>
                          <a:noFill/>
                        </a:ln>
                        <a:solidFill>
                          <a:schemeClr val="tx1"/>
                        </a:solidFill>
                        <a:effectLst/>
                        <a:latin typeface="+mn-lt"/>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562041827"/>
      </p:ext>
    </p:extLst>
  </p:cSld>
  <p:clrMapOvr>
    <a:masterClrMapping/>
  </p:clrMapOvr>
  <p:transition/>
</p:sld>
</file>

<file path=ppt/slides/slide1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au 7">
            <a:extLst>
              <a:ext uri="{FF2B5EF4-FFF2-40B4-BE49-F238E27FC236}">
                <a16:creationId xmlns:a16="http://schemas.microsoft.com/office/drawing/2014/main" id="{1DDF92FC-233D-40A8-8E6E-F08A2B8E6300}"/>
              </a:ext>
            </a:extLst>
          </p:cNvPr>
          <p:cNvGraphicFramePr>
            <a:graphicFrameLocks noGrp="1"/>
          </p:cNvGraphicFramePr>
          <p:nvPr/>
        </p:nvGraphicFramePr>
        <p:xfrm>
          <a:off x="1524000" y="103598"/>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081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t>Premier </a:t>
                      </a:r>
                      <a:r>
                        <a:rPr lang="en-US" sz="1800" b="0" dirty="0" err="1"/>
                        <a:t>répons</a:t>
                      </a:r>
                      <a:r>
                        <a:rPr lang="en-US" sz="1800" b="0" dirty="0"/>
                        <a:t> de </a:t>
                      </a:r>
                      <a:r>
                        <a:rPr lang="en-US" sz="1800" b="0" dirty="0" err="1"/>
                        <a:t>l’Evangile</a:t>
                      </a:r>
                      <a:r>
                        <a:rPr lang="en-US" sz="2000" b="0" dirty="0"/>
                        <a:t> – </a:t>
                      </a:r>
                      <a:r>
                        <a:rPr lang="ar-EG" sz="2000" b="0" dirty="0"/>
                        <a:t>مرد </a:t>
                      </a:r>
                      <a:r>
                        <a:rPr lang="ar-EG" sz="2000" b="0" dirty="0" err="1"/>
                        <a:t>الأنجيل</a:t>
                      </a:r>
                      <a:r>
                        <a:rPr lang="ar-EG" sz="2000" b="0" dirty="0"/>
                        <a:t> الأول</a:t>
                      </a:r>
                      <a:endParaRPr lang="en-US" sz="20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0" y="586740"/>
          <a:ext cx="9144001" cy="3958829"/>
        </p:xfrm>
        <a:graphic>
          <a:graphicData uri="http://schemas.openxmlformats.org/drawingml/2006/table">
            <a:tbl>
              <a:tblPr/>
              <a:tblGrid>
                <a:gridCol w="3287480">
                  <a:extLst>
                    <a:ext uri="{9D8B030D-6E8A-4147-A177-3AD203B41FA5}">
                      <a16:colId xmlns:a16="http://schemas.microsoft.com/office/drawing/2014/main" val="20000"/>
                    </a:ext>
                  </a:extLst>
                </a:gridCol>
                <a:gridCol w="3180228">
                  <a:extLst>
                    <a:ext uri="{9D8B030D-6E8A-4147-A177-3AD203B41FA5}">
                      <a16:colId xmlns:a16="http://schemas.microsoft.com/office/drawing/2014/main" val="20001"/>
                    </a:ext>
                  </a:extLst>
                </a:gridCol>
                <a:gridCol w="2676293">
                  <a:extLst>
                    <a:ext uri="{9D8B030D-6E8A-4147-A177-3AD203B41FA5}">
                      <a16:colId xmlns:a16="http://schemas.microsoft.com/office/drawing/2014/main" val="20002"/>
                    </a:ext>
                  </a:extLst>
                </a:gridCol>
              </a:tblGrid>
              <a:tr h="3958829">
                <a:tc>
                  <a:txBody>
                    <a:bodyPr/>
                    <a:lstStyle/>
                    <a:p>
                      <a:pPr algn="just"/>
                      <a:r>
                        <a:rPr lang="fr-FR" sz="3000" b="0" i="0" u="none" strike="noStrike" kern="1200" baseline="0" dirty="0" err="1">
                          <a:solidFill>
                            <a:schemeClr val="tx1"/>
                          </a:solidFill>
                          <a:latin typeface="Coptic1" pitchFamily="2" charset="0"/>
                          <a:ea typeface="+mn-ea"/>
                          <a:cs typeface="+mn-cs"/>
                        </a:rPr>
                        <a:t>Pif~toou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n~zwon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n~a~cwmatoc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etfai</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qa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piharma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V]: </a:t>
                      </a:r>
                      <a:r>
                        <a:rPr lang="fr-FR" sz="3000" b="0" i="0" u="none" strike="noStrike" kern="1200" baseline="0" dirty="0" err="1">
                          <a:solidFill>
                            <a:schemeClr val="tx1"/>
                          </a:solidFill>
                          <a:latin typeface="Coptic1" pitchFamily="2" charset="0"/>
                          <a:ea typeface="+mn-ea"/>
                          <a:cs typeface="+mn-cs"/>
                        </a:rPr>
                        <a:t>ouho</a:t>
                      </a:r>
                      <a:r>
                        <a:rPr lang="fr-FR" sz="3000" b="0" i="0" u="none" strike="noStrike" kern="1200" baseline="0" dirty="0">
                          <a:solidFill>
                            <a:schemeClr val="tx1"/>
                          </a:solidFill>
                          <a:latin typeface="Coptic1" pitchFamily="2" charset="0"/>
                          <a:ea typeface="+mn-ea"/>
                          <a:cs typeface="+mn-cs"/>
                        </a:rPr>
                        <a:t> </a:t>
                      </a:r>
                      <a:r>
                        <a:rPr lang="pt-BR" sz="3000" b="0" i="0" u="none" strike="noStrike" kern="1200" baseline="0" dirty="0">
                          <a:solidFill>
                            <a:schemeClr val="tx1"/>
                          </a:solidFill>
                          <a:latin typeface="Coptic1" pitchFamily="2" charset="0"/>
                          <a:ea typeface="+mn-ea"/>
                          <a:cs typeface="+mn-cs"/>
                        </a:rPr>
                        <a:t>mmoui~ nem ouho m~maci: </a:t>
                      </a:r>
                      <a:r>
                        <a:rPr lang="fr-FR" sz="3000" b="0" i="0" u="none" strike="noStrike" kern="1200" baseline="0" dirty="0" err="1">
                          <a:solidFill>
                            <a:schemeClr val="tx1"/>
                          </a:solidFill>
                          <a:latin typeface="Coptic1" pitchFamily="2" charset="0"/>
                          <a:ea typeface="+mn-ea"/>
                          <a:cs typeface="+mn-cs"/>
                        </a:rPr>
                        <a:t>ouho</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n~rwmi</a:t>
                      </a:r>
                      <a:r>
                        <a:rPr lang="fr-FR" sz="3000" b="0" i="0" u="none" strike="noStrike" kern="1200" baseline="0" dirty="0">
                          <a:solidFill>
                            <a:schemeClr val="tx1"/>
                          </a:solidFill>
                          <a:latin typeface="Coptic1" pitchFamily="2" charset="0"/>
                          <a:ea typeface="+mn-ea"/>
                          <a:cs typeface="+mn-cs"/>
                        </a:rPr>
                        <a:t> nem </a:t>
                      </a:r>
                      <a:r>
                        <a:rPr lang="fr-FR" sz="3000" b="0" i="0" u="none" strike="noStrike" kern="1200" baseline="0" dirty="0" err="1">
                          <a:solidFill>
                            <a:schemeClr val="tx1"/>
                          </a:solidFill>
                          <a:latin typeface="Coptic1" pitchFamily="2" charset="0"/>
                          <a:ea typeface="+mn-ea"/>
                          <a:cs typeface="+mn-cs"/>
                        </a:rPr>
                        <a:t>ouho</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n~a</a:t>
                      </a:r>
                      <a:r>
                        <a:rPr lang="fr-FR" sz="3000" b="0" i="0" u="none" strike="noStrike" kern="1200" baseline="0" dirty="0">
                          <a:solidFill>
                            <a:schemeClr val="tx1"/>
                          </a:solidFill>
                          <a:latin typeface="Coptic1" pitchFamily="2" charset="0"/>
                          <a:ea typeface="+mn-ea"/>
                          <a:cs typeface="+mn-cs"/>
                        </a:rPr>
                        <a:t>~/toc.</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Les quatre animaux incorporels portent le trône de Dieu, ils ont: un visage de lion, un visage de taureau, un visage d'homme et un visage d'aigle.</a:t>
                      </a:r>
                      <a:endParaRPr kumimoji="0" lang="fr-CA" sz="2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000" b="0" i="0" u="none" strike="noStrike" kern="1200" baseline="0" dirty="0">
                          <a:solidFill>
                            <a:schemeClr val="tx1"/>
                          </a:solidFill>
                          <a:latin typeface="+mn-lt"/>
                          <a:ea typeface="+mn-ea"/>
                          <a:cs typeface="+mn-cs"/>
                        </a:rPr>
                        <a:t>الاربعة الحيوانات غير</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المتجسدين، الحاملين</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مركبة الله. وجه أسد</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ووجه ثور، ووجه إنسان</a:t>
                      </a:r>
                    </a:p>
                    <a:p>
                      <a:pPr algn="just" rtl="1"/>
                      <a:r>
                        <a:rPr lang="ar-EG" sz="3000" b="0" i="0" u="none" strike="noStrike" kern="1200" baseline="0" dirty="0">
                          <a:solidFill>
                            <a:schemeClr val="tx1"/>
                          </a:solidFill>
                          <a:latin typeface="+mn-lt"/>
                          <a:ea typeface="+mn-ea"/>
                          <a:cs typeface="+mn-cs"/>
                        </a:rPr>
                        <a:t>ووجه نسر.</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050" name="Picture 2">
            <a:extLst>
              <a:ext uri="{FF2B5EF4-FFF2-40B4-BE49-F238E27FC236}">
                <a16:creationId xmlns:a16="http://schemas.microsoft.com/office/drawing/2014/main" id="{7DAD491F-98FD-44F3-84DC-A35C83780E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85888" y="3466018"/>
            <a:ext cx="1258111" cy="167748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44149583"/>
      </p:ext>
    </p:extLst>
  </p:cSld>
  <p:clrMapOvr>
    <a:masterClrMapping/>
  </p:clrMapOvr>
  <p:transition/>
</p:sld>
</file>

<file path=ppt/slides/slide1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extLst>
              <p:ext uri="{D42A27DB-BD31-4B8C-83A1-F6EECF244321}">
                <p14:modId xmlns:p14="http://schemas.microsoft.com/office/powerpoint/2010/main" val="442211784"/>
              </p:ext>
            </p:extLst>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1735843224"/>
      </p:ext>
    </p:extLst>
  </p:cSld>
  <p:clrMapOvr>
    <a:masterClrMapping/>
  </p:clrMapOvr>
  <p:transition/>
</p:sld>
</file>

<file path=ppt/slides/slide1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Icône de la Vierge Marie - Psaume du deuxième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2C886DE4-CB12-49DF-BEC8-FD446316ADE1}"/>
              </a:ext>
            </a:extLst>
          </p:cNvPr>
          <p:cNvGraphicFramePr>
            <a:graphicFrameLocks noGrp="1"/>
          </p:cNvGraphicFramePr>
          <p:nvPr/>
        </p:nvGraphicFramePr>
        <p:xfrm>
          <a:off x="0" y="502635"/>
          <a:ext cx="9144000" cy="4183380"/>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Psaume 86 : 5 et 7</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Pour ta gloire on parle de toi, ville de Dieu! Je cite </a:t>
                      </a:r>
                      <a:r>
                        <a:rPr lang="fr-FR" sz="2400" b="0" i="0" u="none" strike="noStrike" kern="1200" baseline="0" dirty="0" err="1">
                          <a:solidFill>
                            <a:schemeClr val="tx1"/>
                          </a:solidFill>
                          <a:latin typeface="+mn-lt"/>
                          <a:ea typeface="+mn-ea"/>
                          <a:cs typeface="+mn-cs"/>
                        </a:rPr>
                        <a:t>Rahab</a:t>
                      </a:r>
                      <a:r>
                        <a:rPr lang="fr-FR" sz="2400" b="0" i="0" u="none" strike="noStrike" kern="1200" baseline="0" dirty="0">
                          <a:solidFill>
                            <a:schemeClr val="tx1"/>
                          </a:solidFill>
                          <a:latin typeface="+mn-lt"/>
                          <a:ea typeface="+mn-ea"/>
                          <a:cs typeface="+mn-cs"/>
                        </a:rPr>
                        <a:t> et Babylone parmi ceux qui me connaissent. C'est lui, le Très-Haut, qui la maintient. Tous ensemble ils dansent et ils chantent : « En toi, toutes mes sources! »</a:t>
                      </a:r>
                    </a:p>
                    <a:p>
                      <a:pPr algn="just"/>
                      <a:endParaRPr lang="fr-FR" sz="18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87 : 3، 5، 7</a:t>
                      </a:r>
                      <a:endParaRPr kumimoji="0" lang="fr-FR" sz="2000" b="0" i="0" u="sng"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أعمال مجيدة قد قيلت لأجلِك يا مدينة الله. هو العليْ الذي أسسها إلى الأبد. لأن سُكنى الفرحين جميعهم فيكِ. </a:t>
                      </a:r>
                      <a:r>
                        <a:rPr kumimoji="0" lang="ar-EG" sz="2800" b="0" i="0" u="none" strike="noStrike" cap="none" normalizeH="0" baseline="0" dirty="0" err="1">
                          <a:ln>
                            <a:noFill/>
                          </a:ln>
                          <a:solidFill>
                            <a:schemeClr val="tx1"/>
                          </a:solidFill>
                          <a:effectLst/>
                          <a:latin typeface="+mn-lt"/>
                          <a:cs typeface="Arial" charset="0"/>
                        </a:rPr>
                        <a:t>هلليلويا</a:t>
                      </a:r>
                      <a:r>
                        <a:rPr kumimoji="0" lang="ar-EG" sz="2800" b="0" i="0" u="none" strike="noStrike" cap="none" normalizeH="0" baseline="0" dirty="0">
                          <a:ln>
                            <a:noFill/>
                          </a:ln>
                          <a:solidFill>
                            <a:schemeClr val="tx1"/>
                          </a:solidFill>
                          <a:effectLst/>
                          <a:latin typeface="+mn-lt"/>
                          <a:cs typeface="Arial" charset="0"/>
                        </a:rPr>
                        <a:t>.</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7958590"/>
      </p:ext>
    </p:extLst>
  </p:cSld>
  <p:clrMapOvr>
    <a:masterClrMapping/>
  </p:clrMapOvr>
  <p:transition/>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7704" name="Group 24"/>
          <p:cNvGraphicFramePr>
            <a:graphicFrameLocks noGrp="1"/>
          </p:cNvGraphicFramePr>
          <p:nvPr>
            <p:extLst>
              <p:ext uri="{D42A27DB-BD31-4B8C-83A1-F6EECF244321}">
                <p14:modId xmlns:p14="http://schemas.microsoft.com/office/powerpoint/2010/main" val="3869726160"/>
              </p:ext>
            </p:extLst>
          </p:nvPr>
        </p:nvGraphicFramePr>
        <p:xfrm>
          <a:off x="0" y="4762"/>
          <a:ext cx="9144000" cy="5006340"/>
        </p:xfrm>
        <a:graphic>
          <a:graphicData uri="http://schemas.openxmlformats.org/drawingml/2006/table">
            <a:tbl>
              <a:tblPr/>
              <a:tblGrid>
                <a:gridCol w="5397500">
                  <a:extLst>
                    <a:ext uri="{9D8B030D-6E8A-4147-A177-3AD203B41FA5}">
                      <a16:colId xmlns:a16="http://schemas.microsoft.com/office/drawing/2014/main" val="20000"/>
                    </a:ext>
                  </a:extLst>
                </a:gridCol>
                <a:gridCol w="3746500">
                  <a:extLst>
                    <a:ext uri="{9D8B030D-6E8A-4147-A177-3AD203B41FA5}">
                      <a16:colId xmlns:a16="http://schemas.microsoft.com/office/drawing/2014/main" val="20001"/>
                    </a:ext>
                  </a:extLst>
                </a:gridCol>
              </a:tblGrid>
              <a:tr h="468630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lang="fr-FR" sz="2100" kern="1200" baseline="0" dirty="0">
                          <a:solidFill>
                            <a:schemeClr val="tx1"/>
                          </a:solidFill>
                          <a:latin typeface="+mn-lt"/>
                          <a:ea typeface="+mn-ea"/>
                          <a:cs typeface="+mn-cs"/>
                        </a:rPr>
                        <a:t>C’est ainsi qu’on a persécuté les prophètes qui vous ont précédés. Vous êtes le sel de la terre. Si le sel se dénature, comment redeviendra-t-il du sel ? Il n’est plus bon à rien: on le jette dehors et les gens le piétinent. Vous êtes la lumière du monde. Une ville située sur une montagne ne peut être cachée. Et l’on n’allume pas une lampe pour la mettre sous le boisseau ; on la met sur le lampadaire, et elle brille pour tous ceux qui sont dans la maison. De même, que votre lumière brille devant les hommes: alors en voyant ce que vous faites de bien, ils rendront gloire à votre Père qui est aux cieux.</a:t>
                      </a:r>
                      <a:r>
                        <a:rPr kumimoji="0" lang="fr-FR" sz="2100" b="0" i="0" u="none" strike="noStrike" kern="1200" cap="none" normalizeH="0" baseline="0" dirty="0">
                          <a:ln>
                            <a:noFill/>
                          </a:ln>
                          <a:solidFill>
                            <a:srgbClr val="FFFF99"/>
                          </a:solidFill>
                          <a:effectLst/>
                          <a:latin typeface="Arial" charset="0"/>
                          <a:ea typeface="+mn-ea"/>
                          <a:cs typeface="Arial" charset="0"/>
                        </a:rPr>
                        <a:t> </a:t>
                      </a:r>
                      <a:r>
                        <a:rPr kumimoji="0" lang="fr-FR" sz="2100" b="0" i="0" u="none" strike="noStrike" cap="none" normalizeH="0" baseline="0" dirty="0">
                          <a:ln>
                            <a:noFill/>
                          </a:ln>
                          <a:solidFill>
                            <a:srgbClr val="FF9900"/>
                          </a:solidFill>
                          <a:effectLst/>
                          <a:latin typeface="Arial" charset="0"/>
                          <a:cs typeface="Arial" charset="0"/>
                        </a:rPr>
                        <a:t>Et gloire à Dieu, à jamais. </a:t>
                      </a:r>
                      <a:endParaRPr kumimoji="0" lang="en-US" sz="21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فإنهم هكذا طردوا الأنبياء الذين كانوا قبلكم. أنتم مِلح الأرض، فإذا فسد المِلح فبماذا يُملح؟ لا يصلح بعد لشيء، إلا لأن يطرح خارجا وتدوسه الناس</a:t>
                      </a:r>
                      <a:r>
                        <a:rPr kumimoji="0" lang="en-US"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أنتم نور العالم. لا يمكن أن تخفى مدينة كائنة على جبل. ولا يوقدون سراجا ويضعونه تحت المكيال، بل يضعونه على المنارة فيضيء لكل من في البيت. هكذا فليضئ نوركم قدام الناس، لكي يروا أعمالكم الصالحة فيمجدوا أباكم الذي في السموات.</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والمجد لله دائما</a:t>
                      </a:r>
                      <a:r>
                        <a:rPr kumimoji="0" lang="ar-SA" sz="3600" b="0" i="0" u="none" strike="noStrike" cap="none" normalizeH="0" baseline="0" dirty="0">
                          <a:ln>
                            <a:noFill/>
                          </a:ln>
                          <a:solidFill>
                            <a:srgbClr val="FF9900"/>
                          </a:solidFill>
                          <a:effectLst/>
                          <a:latin typeface="Arial" charset="0"/>
                          <a:cs typeface="Arial" charset="0"/>
                        </a:rPr>
                        <a:t> </a:t>
                      </a:r>
                      <a:endParaRPr kumimoji="0" lang="en-US" sz="36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3962400" y="4967288"/>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2089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Deuxième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88C973BD-A7AF-4DBC-AF4F-91BAAA15638E}"/>
              </a:ext>
            </a:extLst>
          </p:cNvPr>
          <p:cNvGraphicFramePr>
            <a:graphicFrameLocks noGrp="1"/>
          </p:cNvGraphicFramePr>
          <p:nvPr/>
        </p:nvGraphicFramePr>
        <p:xfrm>
          <a:off x="0" y="502635"/>
          <a:ext cx="9144000" cy="4610100"/>
        </p:xfrm>
        <a:graphic>
          <a:graphicData uri="http://schemas.openxmlformats.org/drawingml/2006/table">
            <a:tbl>
              <a:tblPr/>
              <a:tblGrid>
                <a:gridCol w="4699000">
                  <a:extLst>
                    <a:ext uri="{9D8B030D-6E8A-4147-A177-3AD203B41FA5}">
                      <a16:colId xmlns:a16="http://schemas.microsoft.com/office/drawing/2014/main" val="20000"/>
                    </a:ext>
                  </a:extLst>
                </a:gridCol>
                <a:gridCol w="4445000">
                  <a:extLst>
                    <a:ext uri="{9D8B030D-6E8A-4147-A177-3AD203B41FA5}">
                      <a16:colId xmlns:a16="http://schemas.microsoft.com/office/drawing/2014/main" val="20002"/>
                    </a:ext>
                  </a:extLst>
                </a:gridCol>
              </a:tblGrid>
              <a:tr h="4145565">
                <a:tc>
                  <a:txBody>
                    <a:bodyPr/>
                    <a:lstStyle/>
                    <a:p>
                      <a:pPr algn="just"/>
                      <a:r>
                        <a:rPr lang="fr-FR" sz="1800" b="0" i="0" u="sng" strike="noStrike" kern="1200" baseline="0" dirty="0">
                          <a:solidFill>
                            <a:schemeClr val="tx1"/>
                          </a:solidFill>
                          <a:latin typeface="+mn-lt"/>
                          <a:ea typeface="+mn-ea"/>
                          <a:cs typeface="+mn-cs"/>
                        </a:rPr>
                        <a:t>Évangile selon saint Luc (1 : 39 - 56)</a:t>
                      </a:r>
                      <a:endParaRPr lang="fr-FR" sz="1800" b="0" i="0" u="none" strike="noStrike" kern="1200" baseline="0" dirty="0">
                        <a:solidFill>
                          <a:schemeClr val="tx1"/>
                        </a:solidFill>
                        <a:latin typeface="+mn-lt"/>
                        <a:ea typeface="+mn-ea"/>
                        <a:cs typeface="+mn-cs"/>
                      </a:endParaRPr>
                    </a:p>
                    <a:p>
                      <a:pPr algn="just"/>
                      <a:r>
                        <a:rPr lang="fr-FR" sz="1750" b="0" i="0" u="none" strike="noStrike" kern="1200" baseline="0" dirty="0">
                          <a:solidFill>
                            <a:schemeClr val="tx1"/>
                          </a:solidFill>
                          <a:latin typeface="+mn-lt"/>
                          <a:ea typeface="+mn-ea"/>
                          <a:cs typeface="+mn-cs"/>
                        </a:rPr>
                        <a:t>En ces jours-là, Marie se mit en route rapidement vers une ville de la montagne de Judée. Elle entra dans la maison de Zacharie et salua Élisabeth. Or, quand Élisabeth entendit la salutation de Marie, l'enfant tressaillit en elle. Alors, Élisabeth fut remplie de l'Esprit Saint, et s'écria d'une voix forte : Tu es bénie entre toutes les femmes, et le fruit de tes entrailles est béni. Comment ai-je ce bonheur que la mère de mon Seigneur vienne jusqu'à moi ? Car, lorsque j'ai entendu tes paroles de salutation, l'enfant a tressailli d'allégresse au dedans de moi. Heureuse celle qui a cru à l'accomplissement des paroles qui lui furent dites de la part du Seigneur. »</a:t>
                      </a:r>
                      <a:endParaRPr kumimoji="0" lang="en-US" sz="175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1800" b="0" i="0" u="sng" kern="1200" dirty="0">
                          <a:solidFill>
                            <a:schemeClr val="tx1"/>
                          </a:solidFill>
                          <a:effectLst/>
                          <a:latin typeface="+mn-lt"/>
                          <a:ea typeface="+mn-ea"/>
                          <a:cs typeface="+mn-cs"/>
                        </a:rPr>
                        <a:t>لوقا 1 : 39 – 56</a:t>
                      </a:r>
                      <a:endParaRPr lang="fr-FR" sz="1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فَقَامَتْ مَرْيَمُ فِي تِلْكَ الأَيَّامِ وَذَهَبَتْ بِسُرْعَةٍ إِلَى الْجِبَالِ إِلَى مَدِينَةِ يَهُوذَا، وَدَخَلَتْ بَيْتَ زَكَرِيَّا وَسَلَّمَتْ عَلَى </a:t>
                      </a:r>
                      <a:r>
                        <a:rPr lang="ar-EG" sz="2400" b="0" i="0" kern="1200" dirty="0" err="1">
                          <a:solidFill>
                            <a:schemeClr val="tx1"/>
                          </a:solidFill>
                          <a:effectLst/>
                          <a:latin typeface="+mn-lt"/>
                          <a:ea typeface="+mn-ea"/>
                          <a:cs typeface="+mn-cs"/>
                        </a:rPr>
                        <a:t>أَلِيصَابَاتَ</a:t>
                      </a:r>
                      <a:r>
                        <a:rPr lang="ar-EG" sz="2400" b="0" i="0" kern="1200" dirty="0">
                          <a:solidFill>
                            <a:schemeClr val="tx1"/>
                          </a:solidFill>
                          <a:effectLst/>
                          <a:latin typeface="+mn-lt"/>
                          <a:ea typeface="+mn-ea"/>
                          <a:cs typeface="+mn-cs"/>
                        </a:rPr>
                        <a:t>. فَلَمَّا سَمِعَتْ </a:t>
                      </a:r>
                      <a:r>
                        <a:rPr lang="ar-EG" sz="2400" b="0" i="0" kern="1200" dirty="0" err="1">
                          <a:solidFill>
                            <a:schemeClr val="tx1"/>
                          </a:solidFill>
                          <a:effectLst/>
                          <a:latin typeface="+mn-lt"/>
                          <a:ea typeface="+mn-ea"/>
                          <a:cs typeface="+mn-cs"/>
                        </a:rPr>
                        <a:t>أَلِيصَابَاتُ</a:t>
                      </a:r>
                      <a:r>
                        <a:rPr lang="ar-EG" sz="2400" b="0" i="0" kern="1200" dirty="0">
                          <a:solidFill>
                            <a:schemeClr val="tx1"/>
                          </a:solidFill>
                          <a:effectLst/>
                          <a:latin typeface="+mn-lt"/>
                          <a:ea typeface="+mn-ea"/>
                          <a:cs typeface="+mn-cs"/>
                        </a:rPr>
                        <a:t> سَلاَمَ مَرْيَمَ ارْتَكَضَ الْجَنِينُ فِي بَطْنِهَا، وَامْتَلأَتْ </a:t>
                      </a:r>
                      <a:r>
                        <a:rPr lang="ar-EG" sz="2400" b="0" i="0" kern="1200" dirty="0" err="1">
                          <a:solidFill>
                            <a:schemeClr val="tx1"/>
                          </a:solidFill>
                          <a:effectLst/>
                          <a:latin typeface="+mn-lt"/>
                          <a:ea typeface="+mn-ea"/>
                          <a:cs typeface="+mn-cs"/>
                        </a:rPr>
                        <a:t>أَلِيصَابَاتُ</a:t>
                      </a:r>
                      <a:r>
                        <a:rPr lang="ar-EG" sz="2400" b="0" i="0" kern="1200" dirty="0">
                          <a:solidFill>
                            <a:schemeClr val="tx1"/>
                          </a:solidFill>
                          <a:effectLst/>
                          <a:latin typeface="+mn-lt"/>
                          <a:ea typeface="+mn-ea"/>
                          <a:cs typeface="+mn-cs"/>
                        </a:rPr>
                        <a:t> مِنَ الرُّوحِ الْقُدُسِ، وَصَرَخَتْ بِصَوْتٍ عَظِيمٍ وَقَالَتْ: «مُبَارَكَةٌ أَنْتِ فِي النِّسَاءِ وَمُبَارَكَةٌ هِيَ ثَمَرَةُ بَطْنِكِ! فَمِنْ أَيْنَ لِي هذَا أَنْ تَأْتِيَ أُمُّ رَبِّي إِلَيَّ؟ فَهُوَذَا حِينَ صَارَ صَوْتُ سَلاَمِكِ فِي أُذُنَيَّ ارْتَكَضَ الْجَنِينُ بِابْتِهَاجٍ فِي بَطْنِي. فَطُوبَى لِلَّتِي آمَنَتْ أَنْ يَتِمَّ مَا قِيلَ لَهَا مِنْ قِبَلِ الرَّبِّ».</a:t>
                      </a:r>
                      <a:endParaRPr kumimoji="0" lang="en-US" sz="36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0" name="Action Button: Custom 3">
            <a:hlinkClick r:id="rId2" action="ppaction://hlinksldjump" highlightClick="1"/>
            <a:extLst>
              <a:ext uri="{FF2B5EF4-FFF2-40B4-BE49-F238E27FC236}">
                <a16:creationId xmlns:a16="http://schemas.microsoft.com/office/drawing/2014/main" id="{27C74B20-C111-4579-8EB3-8189374C4D3A}"/>
              </a:ext>
            </a:extLst>
          </p:cNvPr>
          <p:cNvSpPr/>
          <p:nvPr/>
        </p:nvSpPr>
        <p:spPr bwMode="auto">
          <a:xfrm>
            <a:off x="508692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03408822"/>
      </p:ext>
    </p:extLst>
  </p:cSld>
  <p:clrMapOvr>
    <a:masterClrMapping/>
  </p:clrMapOvr>
  <p:transition/>
</p:sld>
</file>

<file path=ppt/slides/slide1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hlinkClick r:id="" action="ppaction://hlinkshowjump?jump=nextslide"/>
            <a:extLst>
              <a:ext uri="{FF2B5EF4-FFF2-40B4-BE49-F238E27FC236}">
                <a16:creationId xmlns:a16="http://schemas.microsoft.com/office/drawing/2014/main" id="{78E62584-5F4A-442B-AAB7-420A05267112}"/>
              </a:ext>
            </a:extLst>
          </p:cNvPr>
          <p:cNvSpPr/>
          <p:nvPr/>
        </p:nvSpPr>
        <p:spPr bwMode="auto">
          <a:xfrm>
            <a:off x="2412460" y="4559030"/>
            <a:ext cx="1309991" cy="797668"/>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l" defTabSz="914400" rtl="0" eaLnBrk="1" fontAlgn="base" latinLnBrk="0" hangingPunct="1">
              <a:lnSpc>
                <a:spcPct val="100000"/>
              </a:lnSpc>
              <a:spcBef>
                <a:spcPct val="20000"/>
              </a:spcBef>
              <a:spcAft>
                <a:spcPct val="0"/>
              </a:spcAft>
              <a:buClrTx/>
              <a:buSzTx/>
              <a:buFontTx/>
              <a:buNone/>
              <a:tabLst/>
            </a:pPr>
            <a:endParaRPr kumimoji="0" lang="fr-FR" sz="1000" b="0" i="0" u="none" strike="noStrike" cap="none" normalizeH="0" baseline="0" dirty="0">
              <a:ln>
                <a:noFill/>
              </a:ln>
              <a:solidFill>
                <a:schemeClr val="tx1"/>
              </a:solidFill>
              <a:effectLst/>
              <a:latin typeface="Arial" charset="0"/>
              <a:cs typeface="Arial" charset="0"/>
            </a:endParaRPr>
          </a:p>
        </p:txBody>
      </p:sp>
      <p:graphicFrame>
        <p:nvGraphicFramePr>
          <p:cNvPr id="7" name="Group 16">
            <a:extLst>
              <a:ext uri="{FF2B5EF4-FFF2-40B4-BE49-F238E27FC236}">
                <a16:creationId xmlns:a16="http://schemas.microsoft.com/office/drawing/2014/main" id="{5B71B35D-5972-47EE-8C6B-9A49303B2366}"/>
              </a:ext>
            </a:extLst>
          </p:cNvPr>
          <p:cNvGraphicFramePr>
            <a:graphicFrameLocks noGrp="1"/>
          </p:cNvGraphicFramePr>
          <p:nvPr/>
        </p:nvGraphicFramePr>
        <p:xfrm>
          <a:off x="0" y="0"/>
          <a:ext cx="9144000" cy="5173980"/>
        </p:xfrm>
        <a:graphic>
          <a:graphicData uri="http://schemas.openxmlformats.org/drawingml/2006/table">
            <a:tbl>
              <a:tblPr/>
              <a:tblGrid>
                <a:gridCol w="4813300">
                  <a:extLst>
                    <a:ext uri="{9D8B030D-6E8A-4147-A177-3AD203B41FA5}">
                      <a16:colId xmlns:a16="http://schemas.microsoft.com/office/drawing/2014/main" val="20000"/>
                    </a:ext>
                  </a:extLst>
                </a:gridCol>
                <a:gridCol w="4330700">
                  <a:extLst>
                    <a:ext uri="{9D8B030D-6E8A-4147-A177-3AD203B41FA5}">
                      <a16:colId xmlns:a16="http://schemas.microsoft.com/office/drawing/2014/main" val="20002"/>
                    </a:ext>
                  </a:extLst>
                </a:gridCol>
              </a:tblGrid>
              <a:tr h="3958829">
                <a:tc>
                  <a:txBody>
                    <a:bodyPr/>
                    <a:lstStyle/>
                    <a:p>
                      <a:pPr algn="just"/>
                      <a:r>
                        <a:rPr lang="fr-FR" sz="1800" b="0" i="0" u="none" strike="noStrike" kern="1200" baseline="0" dirty="0">
                          <a:solidFill>
                            <a:schemeClr val="tx1"/>
                          </a:solidFill>
                          <a:latin typeface="+mn-lt"/>
                          <a:ea typeface="+mn-ea"/>
                          <a:cs typeface="+mn-cs"/>
                        </a:rPr>
                        <a:t>Marie dit alors : « Mon âme exalte le Seigneur, mon esprit exulte en Dieu mon Sauveur. Il s'est penché sur son humble servante ; désormais tous les âges me diront bienheureuse. Le Puissant fit pour moi des merveilles ; Saint est son nom ! Son amour s'étend d'âge en âge sur ceux qui le craignent. Déployant la force de son bras, il disperse les superbes. Il renverse les puissants de leurs trônes, il élève les humbles. Il comble de bien les affamés, renvoie les riches les mains vides. Il relève Israël son serviteur, il se souvient de son amour, de la promesse faite à nos pères, en faveur d'Abraham et de sa race à jamais. » Marie demeura avec Élisabeth environ trois mois, puis elle s’en retourna chez elle.</a:t>
                      </a:r>
                    </a:p>
                    <a:p>
                      <a:pPr algn="just"/>
                      <a:endParaRPr lang="fr-FR" sz="1100" b="0" i="0" u="none" strike="noStrike" kern="1200" baseline="0" dirty="0">
                        <a:solidFill>
                          <a:schemeClr val="tx1"/>
                        </a:solidFill>
                        <a:latin typeface="+mn-lt"/>
                        <a:ea typeface="+mn-ea"/>
                        <a:cs typeface="+mn-cs"/>
                      </a:endParaRPr>
                    </a:p>
                    <a:p>
                      <a:pPr algn="just"/>
                      <a:r>
                        <a:rPr lang="fr-FR" sz="1800" b="0" i="1" u="none" strike="noStrike" kern="1200" baseline="0" dirty="0">
                          <a:solidFill>
                            <a:schemeClr val="tx1"/>
                          </a:solidFill>
                          <a:latin typeface="+mn-lt"/>
                          <a:ea typeface="+mn-ea"/>
                          <a:cs typeface="+mn-cs"/>
                        </a:rPr>
                        <a:t>Gloire à Dieu éternellement</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فَقَالَتْ مَرْيَمُ: «تُعَظِّمُ نَفْسِي الرَّبَّ، وَتَبْتَهِجُ رُوحِي بِاللهِ مُخَلِّصِي، لأَنَّهُ نَظَرَ إِلَى اتِّضَاعِ أَمَتِهِ. فَهُوَذَا مُنْذُ الآنَ جَمِيعُ الأَجْيَالِ </a:t>
                      </a:r>
                      <a:r>
                        <a:rPr kumimoji="0" lang="ar-EG" sz="2400" b="0" i="0" u="none" strike="noStrike" cap="none" normalizeH="0" baseline="0" dirty="0" err="1">
                          <a:ln>
                            <a:noFill/>
                          </a:ln>
                          <a:solidFill>
                            <a:schemeClr val="tx1"/>
                          </a:solidFill>
                          <a:effectLst/>
                          <a:latin typeface="+mn-lt"/>
                          <a:cs typeface="Arial" charset="0"/>
                        </a:rPr>
                        <a:t>تُطَوِّبُنِي</a:t>
                      </a:r>
                      <a:r>
                        <a:rPr kumimoji="0" lang="ar-EG" sz="2400" b="0" i="0" u="none" strike="noStrike" cap="none" normalizeH="0" baseline="0" dirty="0">
                          <a:ln>
                            <a:noFill/>
                          </a:ln>
                          <a:solidFill>
                            <a:schemeClr val="tx1"/>
                          </a:solidFill>
                          <a:effectLst/>
                          <a:latin typeface="+mn-lt"/>
                          <a:cs typeface="Arial" charset="0"/>
                        </a:rPr>
                        <a:t>، لأَنَّ الْقَدِيرَ صَنَعَ بِي عَظَائِمَ، وَاسْمُهُ قُدُّوسٌ، وَرَحْمَتُهُ إِلَى جِيلِ الأَجْيَالِ لِلَّذِينَ يَتَّقُونَهُ.</a:t>
                      </a:r>
                      <a:r>
                        <a:rPr kumimoji="0" lang="fr-FR" sz="2400" b="0" i="0" u="none" strike="noStrike" cap="none" normalizeH="0" baseline="0" dirty="0">
                          <a:ln>
                            <a:noFill/>
                          </a:ln>
                          <a:solidFill>
                            <a:schemeClr val="tx1"/>
                          </a:solidFill>
                          <a:effectLst/>
                          <a:latin typeface="+mn-lt"/>
                          <a:cs typeface="Arial" charset="0"/>
                        </a:rPr>
                        <a:t> </a:t>
                      </a:r>
                      <a:r>
                        <a:rPr lang="ar-EG" sz="2400" b="0" i="0" kern="1200" dirty="0">
                          <a:solidFill>
                            <a:schemeClr val="tx1"/>
                          </a:solidFill>
                          <a:effectLst/>
                          <a:latin typeface="+mn-lt"/>
                          <a:ea typeface="+mn-ea"/>
                          <a:cs typeface="+mn-cs"/>
                        </a:rPr>
                        <a:t>صَنَعَ قُوَّةً بِذِرَاعِهِ. شَتَّتَ الْمُسْتَكْبِرِينَ بِفِكْرِ قُلُوبِهِمْ. أَنْزَلَ الأَعِزَّاءَ عَنِ الْكَرَاسِيِّ وَرَفَعَ الْمُتَّضِعِينَ. أَشْبَعَ الْجِيَاعَ خَيْرَاتٍ وَصَرَفَ الأَغْنِيَاءَ فَارِغِينَ. عَضَدَ إِسْرَائِيلَ فَتَاهُ لِيَذْكُرَ رَحْمَةً، كَمَا كَلَّمَ آبَاءَنَا. لإِبْراهِيمَ وَنَسْلِهِ إِلَى الأَبَدِ». فَمَكَثَتْ مَرْيَمُ عِنْدَهَا نَحْوَ ثَلاَثَةِ أَشْهُرٍ، ثُمَّ رَجَعَتْ إِلَى بَيْتِهَا.</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1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والمجد لله دائماً.</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29B2B4D3-E1B8-456A-9D62-BA9255CC2A44}"/>
              </a:ext>
            </a:extLst>
          </p:cNvPr>
          <p:cNvSpPr/>
          <p:nvPr/>
        </p:nvSpPr>
        <p:spPr bwMode="auto">
          <a:xfrm>
            <a:off x="508692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5">
            <a:hlinkClick r:id="rId3" action="ppaction://hlinksldjump" highlightClick="1"/>
            <a:extLst>
              <a:ext uri="{FF2B5EF4-FFF2-40B4-BE49-F238E27FC236}">
                <a16:creationId xmlns:a16="http://schemas.microsoft.com/office/drawing/2014/main" id="{F6BEE84C-8273-4944-A826-D31183E59EB3}"/>
              </a:ext>
            </a:extLst>
          </p:cNvPr>
          <p:cNvSpPr/>
          <p:nvPr/>
        </p:nvSpPr>
        <p:spPr bwMode="auto">
          <a:xfrm>
            <a:off x="3081101" y="4972050"/>
            <a:ext cx="64135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err="1">
                <a:ln>
                  <a:noFill/>
                </a:ln>
                <a:solidFill>
                  <a:srgbClr val="C00000"/>
                </a:solidFill>
                <a:effectLst/>
                <a:uLnTx/>
                <a:uFillTx/>
                <a:latin typeface="Arial" charset="0"/>
                <a:cs typeface="Arial" charset="0"/>
              </a:rPr>
              <a:t>Accueil</a:t>
            </a:r>
            <a:endParaRPr kumimoji="0" lang="en-CA" sz="1100" b="1" i="0" u="none" strike="noStrike" kern="0" cap="none" spc="0" normalizeH="0" baseline="0" noProof="0" dirty="0">
              <a:ln>
                <a:noFill/>
              </a:ln>
              <a:solidFill>
                <a:srgbClr val="C00000"/>
              </a:solidFill>
              <a:effectLst/>
              <a:uLnTx/>
              <a:uFillTx/>
              <a:latin typeface="Arial" charset="0"/>
              <a:cs typeface="Arial" charset="0"/>
            </a:endParaRPr>
          </a:p>
        </p:txBody>
      </p:sp>
    </p:spTree>
    <p:extLst>
      <p:ext uri="{BB962C8B-B14F-4D97-AF65-F5344CB8AC3E}">
        <p14:creationId xmlns:p14="http://schemas.microsoft.com/office/powerpoint/2010/main" val="2460390049"/>
      </p:ext>
    </p:extLst>
  </p:cSld>
  <p:clrMapOvr>
    <a:masterClrMapping/>
  </p:clrMapOvr>
  <p:transition/>
</p:sld>
</file>

<file path=ppt/slides/slide1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ableau 8">
            <a:extLst>
              <a:ext uri="{FF2B5EF4-FFF2-40B4-BE49-F238E27FC236}">
                <a16:creationId xmlns:a16="http://schemas.microsoft.com/office/drawing/2014/main" id="{2EEFCE3A-52AA-475E-860C-98DDD6AAE9DD}"/>
              </a:ext>
            </a:extLst>
          </p:cNvPr>
          <p:cNvGraphicFramePr>
            <a:graphicFrameLocks noGrp="1"/>
          </p:cNvGraphicFramePr>
          <p:nvPr/>
        </p:nvGraphicFramePr>
        <p:xfrm>
          <a:off x="1295400" y="33688"/>
          <a:ext cx="6553200" cy="434340"/>
        </p:xfrm>
        <a:graphic>
          <a:graphicData uri="http://schemas.openxmlformats.org/drawingml/2006/table">
            <a:tbl>
              <a:tblPr firstRow="1" bandRow="1">
                <a:tableStyleId>{2D5ABB26-0587-4C30-8999-92F81FD0307C}</a:tableStyleId>
              </a:tblPr>
              <a:tblGrid>
                <a:gridCol w="65532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Deuxième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r>
                        <a:rPr lang="ar-EG" sz="2400" b="0" dirty="0"/>
                        <a:t>مرد </a:t>
                      </a:r>
                      <a:r>
                        <a:rPr lang="ar-EG" sz="2400" b="0" dirty="0" err="1"/>
                        <a:t>الأنجيل</a:t>
                      </a:r>
                      <a:r>
                        <a:rPr lang="ar-EG" sz="2400" b="0" dirty="0"/>
                        <a:t> </a:t>
                      </a:r>
                      <a:r>
                        <a:rPr lang="ar-EG" sz="2400" b="0" dirty="0" err="1"/>
                        <a:t>الثانى</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1E1FF774-6A20-4E9D-87C3-87624FA917EF}"/>
              </a:ext>
            </a:extLst>
          </p:cNvPr>
          <p:cNvSpPr/>
          <p:nvPr/>
        </p:nvSpPr>
        <p:spPr bwMode="auto">
          <a:xfrm>
            <a:off x="11289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8" name="Group 16">
            <a:extLst>
              <a:ext uri="{FF2B5EF4-FFF2-40B4-BE49-F238E27FC236}">
                <a16:creationId xmlns:a16="http://schemas.microsoft.com/office/drawing/2014/main" id="{8E0DEDF2-59F1-4132-8BC8-0863F5E72022}"/>
              </a:ext>
            </a:extLst>
          </p:cNvPr>
          <p:cNvGraphicFramePr>
            <a:graphicFrameLocks noGrp="1"/>
          </p:cNvGraphicFramePr>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Ten[</a:t>
                      </a:r>
                      <a:r>
                        <a:rPr kumimoji="0" lang="en-US" sz="2800" b="0" i="0" u="none" strike="noStrike" cap="none" normalizeH="0" baseline="0" dirty="0" err="1">
                          <a:ln>
                            <a:noFill/>
                          </a:ln>
                          <a:solidFill>
                            <a:schemeClr val="tx1"/>
                          </a:solidFill>
                          <a:effectLst/>
                          <a:latin typeface="Coptic1" pitchFamily="2" charset="0"/>
                          <a:cs typeface="Arial" charset="0"/>
                        </a:rPr>
                        <a:t>ici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ouemp~sa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E~licabet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tecuggen</a:t>
                      </a:r>
                      <a:r>
                        <a:rPr kumimoji="0" lang="en-US" sz="2800" b="0" i="0" u="none" strike="noStrike" cap="none" normalizeH="0" baseline="0" dirty="0">
                          <a:ln>
                            <a:noFill/>
                          </a:ln>
                          <a:solidFill>
                            <a:schemeClr val="tx1"/>
                          </a:solidFill>
                          <a:effectLst/>
                          <a:latin typeface="Coptic1" pitchFamily="2" charset="0"/>
                          <a:cs typeface="Arial" charset="0"/>
                        </a:rPr>
                        <a:t>/c: je </a:t>
                      </a:r>
                      <a:r>
                        <a:rPr kumimoji="0" lang="en-US" sz="2800" b="0" i="0" u="none" strike="noStrike" cap="none" normalizeH="0" baseline="0" dirty="0" err="1">
                          <a:ln>
                            <a:noFill/>
                          </a:ln>
                          <a:solidFill>
                            <a:schemeClr val="tx1"/>
                          </a:solidFill>
                          <a:effectLst/>
                          <a:latin typeface="Coptic1" pitchFamily="2" charset="0"/>
                          <a:cs typeface="Arial" charset="0"/>
                        </a:rPr>
                        <a:t>tec~marwout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n~yo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nihio~mi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f~c~marwout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n~je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p~outah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teneji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noProof="0" dirty="0">
                          <a:ln>
                            <a:noFill/>
                          </a:ln>
                          <a:solidFill>
                            <a:schemeClr val="tx1"/>
                          </a:solidFill>
                          <a:effectLst/>
                          <a:latin typeface="+mn-lt"/>
                          <a:cs typeface="Arial" charset="0"/>
                        </a:rPr>
                        <a:t>Nous t'exaltons dignement, avec Elisabeth ta parente, en disant: Tu es bénie entre toutes les femmes, et le fruit de tes entrailles est béni.</a:t>
                      </a:r>
                      <a:endParaRPr kumimoji="0" lang="fr-CA" sz="2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نرفعك باستحقاق، مع</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Coptic1" pitchFamily="2" charset="0"/>
                          <a:cs typeface="Arial" charset="0"/>
                        </a:rPr>
                        <a:t>أليصابات</a:t>
                      </a:r>
                      <a:r>
                        <a:rPr kumimoji="0" lang="ar-EG"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err="1">
                          <a:ln>
                            <a:noFill/>
                          </a:ln>
                          <a:solidFill>
                            <a:schemeClr val="tx1"/>
                          </a:solidFill>
                          <a:effectLst/>
                          <a:latin typeface="Coptic1" pitchFamily="2" charset="0"/>
                          <a:cs typeface="Arial" charset="0"/>
                        </a:rPr>
                        <a:t>نسيبتك</a:t>
                      </a:r>
                      <a:r>
                        <a:rPr kumimoji="0" lang="ar-EG"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قائلين: مباركة أنت</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في النساء، ومباركة</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هي ثمرة بطنك.</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6" name="Image 5" descr="Une image contenant texte, produit céramique, terre cuite, porcelaine&#10;&#10;Description générée automatiquement">
            <a:extLst>
              <a:ext uri="{FF2B5EF4-FFF2-40B4-BE49-F238E27FC236}">
                <a16:creationId xmlns:a16="http://schemas.microsoft.com/office/drawing/2014/main" id="{84FEA3A7-B5E0-4819-AA55-E79C9DD0C39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50668" y="3415921"/>
            <a:ext cx="1630256" cy="1630256"/>
          </a:xfrm>
          <a:prstGeom prst="flowChartConnector">
            <a:avLst/>
          </a:prstGeom>
        </p:spPr>
      </p:pic>
    </p:spTree>
    <p:extLst>
      <p:ext uri="{BB962C8B-B14F-4D97-AF65-F5344CB8AC3E}">
        <p14:creationId xmlns:p14="http://schemas.microsoft.com/office/powerpoint/2010/main" val="3209603097"/>
      </p:ext>
    </p:extLst>
  </p:cSld>
  <p:clrMapOvr>
    <a:masterClrMapping/>
  </p:clrMapOvr>
  <p:transition/>
</p:sld>
</file>

<file path=ppt/slides/slide1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4256746650"/>
      </p:ext>
    </p:extLst>
  </p:cSld>
  <p:clrMapOvr>
    <a:masterClrMapping/>
  </p:clrMapOvr>
  <p:transition/>
</p:sld>
</file>

<file path=ppt/slides/slide1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Icône de l’annonciation - Psaume du troisième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7" name="Group 16">
            <a:extLst>
              <a:ext uri="{FF2B5EF4-FFF2-40B4-BE49-F238E27FC236}">
                <a16:creationId xmlns:a16="http://schemas.microsoft.com/office/drawing/2014/main" id="{5B71B35D-5972-47EE-8C6B-9A49303B2366}"/>
              </a:ext>
            </a:extLst>
          </p:cNvPr>
          <p:cNvGraphicFramePr>
            <a:graphicFrameLocks noGrp="1"/>
          </p:cNvGraphicFramePr>
          <p:nvPr/>
        </p:nvGraphicFramePr>
        <p:xfrm>
          <a:off x="0" y="502635"/>
          <a:ext cx="9144000" cy="3958829"/>
        </p:xfrm>
        <a:graphic>
          <a:graphicData uri="http://schemas.openxmlformats.org/drawingml/2006/table">
            <a:tbl>
              <a:tblPr/>
              <a:tblGrid>
                <a:gridCol w="4584970">
                  <a:extLst>
                    <a:ext uri="{9D8B030D-6E8A-4147-A177-3AD203B41FA5}">
                      <a16:colId xmlns:a16="http://schemas.microsoft.com/office/drawing/2014/main" val="20000"/>
                    </a:ext>
                  </a:extLst>
                </a:gridCol>
                <a:gridCol w="4559030">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Psaume 33 : 8 et 9</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L'ange du Seigneur campe autour de ceux qui le craignent, et il les délivre.</a:t>
                      </a:r>
                    </a:p>
                    <a:p>
                      <a:pPr algn="just"/>
                      <a:r>
                        <a:rPr lang="fr-FR" sz="2400" b="0" i="0" u="none" strike="noStrike" kern="1200" baseline="0" dirty="0">
                          <a:solidFill>
                            <a:schemeClr val="tx1"/>
                          </a:solidFill>
                          <a:latin typeface="+mn-lt"/>
                          <a:ea typeface="+mn-ea"/>
                          <a:cs typeface="+mn-cs"/>
                        </a:rPr>
                        <a:t>Goûtez et voyez comme le Seigneur est bon !</a:t>
                      </a:r>
                    </a:p>
                    <a:p>
                      <a:pPr algn="just"/>
                      <a:r>
                        <a:rPr lang="fr-FR" sz="2400" b="0" i="0" u="none" strike="noStrike" kern="1200" baseline="0" dirty="0">
                          <a:solidFill>
                            <a:schemeClr val="tx1"/>
                          </a:solidFill>
                          <a:latin typeface="+mn-lt"/>
                          <a:ea typeface="+mn-ea"/>
                          <a:cs typeface="+mn-cs"/>
                        </a:rPr>
                        <a:t>Heureux qui trouve en lui son refuge !</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34 : 7، 8</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عسكر ملاك الرب حول كل </a:t>
                      </a:r>
                      <a:r>
                        <a:rPr lang="ar-EG" sz="2800" b="0" i="0" kern="1200" dirty="0" err="1">
                          <a:solidFill>
                            <a:schemeClr val="tx1"/>
                          </a:solidFill>
                          <a:effectLst/>
                          <a:latin typeface="+mn-lt"/>
                          <a:ea typeface="+mn-ea"/>
                          <a:cs typeface="+mn-cs"/>
                        </a:rPr>
                        <a:t>خائفيه</a:t>
                      </a:r>
                      <a:r>
                        <a:rPr lang="ar-EG" sz="2800" b="0" i="0" kern="1200" dirty="0">
                          <a:solidFill>
                            <a:schemeClr val="tx1"/>
                          </a:solidFill>
                          <a:effectLst/>
                          <a:latin typeface="+mn-lt"/>
                          <a:ea typeface="+mn-ea"/>
                          <a:cs typeface="+mn-cs"/>
                        </a:rPr>
                        <a:t> وينجيهم. ذوقوا وأنظروا ما أطيب الرب. طوبى للإنسان المتكل عليه. </a:t>
                      </a:r>
                      <a:r>
                        <a:rPr lang="ar-EG" sz="2800" b="0" i="0" kern="1200" dirty="0" err="1">
                          <a:solidFill>
                            <a:schemeClr val="tx1"/>
                          </a:solidFill>
                          <a:effectLst/>
                          <a:latin typeface="+mn-lt"/>
                          <a:ea typeface="+mn-ea"/>
                          <a:cs typeface="+mn-cs"/>
                        </a:rPr>
                        <a:t>هلليلويا</a:t>
                      </a:r>
                      <a:r>
                        <a:rPr lang="ar-EG" sz="2800" b="0" i="0" kern="1200" dirty="0">
                          <a:solidFill>
                            <a:schemeClr val="tx1"/>
                          </a:solidFill>
                          <a:effectLst/>
                          <a:latin typeface="+mn-lt"/>
                          <a:ea typeface="+mn-ea"/>
                          <a:cs typeface="+mn-cs"/>
                        </a:rPr>
                        <a:t>.</a:t>
                      </a:r>
                      <a:endParaRPr kumimoji="0" lang="fr-FR" sz="2800" b="0" i="0" u="none" strike="noStrike" kern="1200" cap="none" normalizeH="0" baseline="0" dirty="0">
                        <a:ln>
                          <a:noFill/>
                        </a:ln>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842319912"/>
      </p:ext>
    </p:extLst>
  </p:cSld>
  <p:clrMapOvr>
    <a:masterClrMapping/>
  </p:clrMapOvr>
  <p:transition/>
</p:sld>
</file>

<file path=ppt/slides/slide1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Troisième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7" name="Group 16">
            <a:extLst>
              <a:ext uri="{FF2B5EF4-FFF2-40B4-BE49-F238E27FC236}">
                <a16:creationId xmlns:a16="http://schemas.microsoft.com/office/drawing/2014/main" id="{443B7D87-77D9-4F32-BF20-E0D4E2ECD1E9}"/>
              </a:ext>
            </a:extLst>
          </p:cNvPr>
          <p:cNvGraphicFramePr>
            <a:graphicFrameLocks noGrp="1"/>
          </p:cNvGraphicFramePr>
          <p:nvPr/>
        </p:nvGraphicFramePr>
        <p:xfrm>
          <a:off x="0" y="502635"/>
          <a:ext cx="9144000" cy="4439412"/>
        </p:xfrm>
        <a:graphic>
          <a:graphicData uri="http://schemas.openxmlformats.org/drawingml/2006/table">
            <a:tbl>
              <a:tblPr/>
              <a:tblGrid>
                <a:gridCol w="4978400">
                  <a:extLst>
                    <a:ext uri="{9D8B030D-6E8A-4147-A177-3AD203B41FA5}">
                      <a16:colId xmlns:a16="http://schemas.microsoft.com/office/drawing/2014/main" val="20000"/>
                    </a:ext>
                  </a:extLst>
                </a:gridCol>
                <a:gridCol w="4165600">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Luc (1 : 26 - 38)</a:t>
                      </a:r>
                    </a:p>
                    <a:p>
                      <a:pPr algn="just"/>
                      <a:r>
                        <a:rPr lang="fr-FR" sz="1900" b="0" i="0" u="none" strike="noStrike" kern="1200" baseline="0" dirty="0">
                          <a:solidFill>
                            <a:schemeClr val="tx1"/>
                          </a:solidFill>
                          <a:latin typeface="+mn-lt"/>
                          <a:ea typeface="+mn-ea"/>
                          <a:cs typeface="+mn-cs"/>
                        </a:rPr>
                        <a:t>Le sixième mois, l'ange Gabriel fut envoyé par Dieu dans une ville de Galilée, appelée Nazareth, à une vierge fiancée à un homme appelé Joseph ; et le nom de la vierge était Marie. L'ange entra chez elle et lui dit : « Je te salue, Comblée de grâce, le Seigneur est avec toi. Tu es bénie entre toutes les femmes.» A cette parole, elle fut bouleversée, et elle se demandait ce que pouvait signifier cette salutation. L'ange lui dit alors : « Sois sans crainte, Marie, car tu as trouvé grâce auprès de Dieu. Voici que tu vas concevoir et enfanter un fils ; tu lui donneras le nom de Jésus. </a:t>
                      </a:r>
                      <a:endParaRPr kumimoji="0" lang="en-US"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1800" b="0" i="0" u="sng" kern="1200" dirty="0">
                          <a:solidFill>
                            <a:schemeClr val="tx1"/>
                          </a:solidFill>
                          <a:effectLst/>
                          <a:latin typeface="+mn-lt"/>
                          <a:ea typeface="+mn-ea"/>
                          <a:cs typeface="+mn-cs"/>
                        </a:rPr>
                        <a:t>لوقا 1 : 26 – 38</a:t>
                      </a:r>
                      <a:endParaRPr lang="fr-FR" sz="1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وَفِي الشَّهْرِ السَّادِسِ أُرْسِلَ جِبْرَائِيلُ الْمَلاَكُ مِنَ اللهِ إِلَى مَدِينَةٍ مِنَ الْجَلِيلِ اسْمُهَا نَاصِرَةُ، إِلَى عَذْرَاءَ مَخْطُوبَةٍ لِرَجُل مِنْ بَيْتِ دَاوُدَ اسْمُهُ يُوسُفُ. وَاسْمُ الْعَذْرَاءِ مَرْيَمُ. فَدَخَلَ إِلَيْهَا الْمَلاَكُ وَقَالَ: «سَلاَمٌ لَكِ أَيَّتُهَا الْمُنْعَمُ عَلَيْهَا! اَلرَّبُّ مَعَكِ. مُبَارَكَةٌ أَنْتِ فِي النِّسَاءِ». فَلَمَّا رَأَتْهُ اضْطَرَبَتْ مِنْ كَلاَمِهِ، وَفَكَّرَتْ: «مَا عَسَى أَنْ تَكُونَ هذِهِ التَّحِيَّةُ!» فَقَالَ لَهَا الْمَلاَكُ: «لاَ تَخَافِي يَا مَرْيَمُ، لأَنَّكِ قَدْ وَجَدْتِ نِعْمَةً عِنْدَ اللهِ. وَهَا أَنْتِ سَتَحْبَلِينَ وَتَلِدِينَ ابْنًا وَتُسَمِّينَهُ يَسُوعَ.</a:t>
                      </a:r>
                      <a:endParaRPr kumimoji="0" lang="en-US" sz="36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172252963"/>
      </p:ext>
    </p:extLst>
  </p:cSld>
  <p:clrMapOvr>
    <a:masterClrMapping/>
  </p:clrMapOvr>
  <p:transition/>
</p:sld>
</file>

<file path=ppt/slides/slide1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16">
            <a:extLst>
              <a:ext uri="{FF2B5EF4-FFF2-40B4-BE49-F238E27FC236}">
                <a16:creationId xmlns:a16="http://schemas.microsoft.com/office/drawing/2014/main" id="{443B7D87-77D9-4F32-BF20-E0D4E2ECD1E9}"/>
              </a:ext>
            </a:extLst>
          </p:cNvPr>
          <p:cNvGraphicFramePr>
            <a:graphicFrameLocks noGrp="1"/>
          </p:cNvGraphicFramePr>
          <p:nvPr/>
        </p:nvGraphicFramePr>
        <p:xfrm>
          <a:off x="0" y="0"/>
          <a:ext cx="9144000" cy="5189220"/>
        </p:xfrm>
        <a:graphic>
          <a:graphicData uri="http://schemas.openxmlformats.org/drawingml/2006/table">
            <a:tbl>
              <a:tblPr/>
              <a:tblGrid>
                <a:gridCol w="4705350">
                  <a:extLst>
                    <a:ext uri="{9D8B030D-6E8A-4147-A177-3AD203B41FA5}">
                      <a16:colId xmlns:a16="http://schemas.microsoft.com/office/drawing/2014/main" val="20000"/>
                    </a:ext>
                  </a:extLst>
                </a:gridCol>
                <a:gridCol w="4438650">
                  <a:extLst>
                    <a:ext uri="{9D8B030D-6E8A-4147-A177-3AD203B41FA5}">
                      <a16:colId xmlns:a16="http://schemas.microsoft.com/office/drawing/2014/main" val="20002"/>
                    </a:ext>
                  </a:extLst>
                </a:gridCol>
              </a:tblGrid>
              <a:tr h="4838700">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FFFFFF"/>
                          </a:solidFill>
                          <a:effectLst/>
                          <a:uLnTx/>
                          <a:uFillTx/>
                          <a:latin typeface="+mn-lt"/>
                          <a:ea typeface="+mn-ea"/>
                          <a:cs typeface="+mn-cs"/>
                        </a:rPr>
                        <a:t>Il sera grand, il sera appelé le Fils du Très-Haut ; le Seigneur Dieu lui donnera le trône de David son père ; il régnera pour toujours sur la maison de Jacob, et son règne n'aura pas de fin. » </a:t>
                      </a:r>
                      <a:r>
                        <a:rPr lang="fr-FR" sz="1800" b="0" i="0" u="none" strike="noStrike" kern="1200" baseline="0" dirty="0">
                          <a:solidFill>
                            <a:schemeClr val="tx1"/>
                          </a:solidFill>
                          <a:latin typeface="+mn-lt"/>
                          <a:ea typeface="+mn-ea"/>
                          <a:cs typeface="+mn-cs"/>
                        </a:rPr>
                        <a:t>Marie dit à l'ange : « Comment cela va-t-il se faire, puisque je ne connais pas d'homme ? » L'ange lui répondit : « L'Esprit Saint viendra sur toi, et la puissance du Très-Haut te prendra sous son ombre ; c'est pourquoi l'Etre Saint qui naîtra sera appelé Fils de Dieu. Et voici qu'Élisabeth, ta parente, vient, elle aussi, de concevoir un fils dans sa vieillesse, et elle en est à son sixième mois, elle qu'on appelait la stérile ; Marie lui dit alors : « Je suis la servante du Seigneur ; qu'il me soit fait selon ta parole ! » Et l'ange la quitta.</a:t>
                      </a:r>
                    </a:p>
                    <a:p>
                      <a:pPr algn="just"/>
                      <a:r>
                        <a:rPr lang="fr-FR" sz="1800" b="0" i="1" u="none" strike="noStrike" kern="1200" baseline="0" dirty="0">
                          <a:solidFill>
                            <a:schemeClr val="tx1"/>
                          </a:solidFill>
                          <a:latin typeface="+mn-lt"/>
                          <a:ea typeface="+mn-ea"/>
                          <a:cs typeface="+mn-cs"/>
                        </a:rPr>
                        <a:t>Gloire à Dieu éternellement !</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هذَا يَكُونُ عَظِيمًا، وَابْنَ الْعَلِيِّ يُدْعَى، وَيُعْطِيهِ الرَّبُّ الإِلهُ كُرْسِيَّ دَاوُدَ أَبِيهِ، وَيَمْلِكُ عَلَى بَيْتِ يَعْقُوبَ إِلَى الأَبَدِ، وَلاَ يَكُونُ لِمُلْكِهِ نِهَايَةٌ».</a:t>
                      </a:r>
                      <a:r>
                        <a:rPr kumimoji="0" lang="fr-FR" sz="2400" b="0" i="0" u="none" strike="noStrike" cap="none" normalizeH="0" baseline="0" dirty="0">
                          <a:ln>
                            <a:noFill/>
                          </a:ln>
                          <a:solidFill>
                            <a:schemeClr val="tx1"/>
                          </a:solidFill>
                          <a:effectLst/>
                          <a:latin typeface="+mn-lt"/>
                          <a:cs typeface="Arial" charset="0"/>
                        </a:rPr>
                        <a:t> </a:t>
                      </a:r>
                      <a:r>
                        <a:rPr lang="ar-EG" sz="2400" b="0" i="0" kern="1200" dirty="0">
                          <a:solidFill>
                            <a:schemeClr val="tx1"/>
                          </a:solidFill>
                          <a:effectLst/>
                          <a:latin typeface="+mn-lt"/>
                          <a:ea typeface="+mn-ea"/>
                          <a:cs typeface="+mn-cs"/>
                        </a:rPr>
                        <a:t>فَقَالَتْ مَرْيَمُ لِلْمَلاَكِ: «كَيْفَ يَكُونُ هذَا وَأَنَا لَسْتُ أَعْرِفُ رَجُلاً؟» فَأَجَابَ الْمَلاَكُ وَقَالَ لَها: «اَلرُّوحُ الْقُدُسُ يَحِلُّ عَلَيْكِ، وَقُوَّةُ الْعَلِيِّ تُظَلِّلُكِ، فَلِذلِكَ أَيْضًا الْقُدُّوسُ الْمَوْلُودُ مِنْكِ يُدْعَى ابْنَ اللهِ. وَهُوَذَا </a:t>
                      </a:r>
                      <a:r>
                        <a:rPr lang="ar-EG" sz="2400" b="0" i="0" kern="1200" dirty="0" err="1">
                          <a:solidFill>
                            <a:schemeClr val="tx1"/>
                          </a:solidFill>
                          <a:effectLst/>
                          <a:latin typeface="+mn-lt"/>
                          <a:ea typeface="+mn-ea"/>
                          <a:cs typeface="+mn-cs"/>
                        </a:rPr>
                        <a:t>أَلِيصَابَاتُ</a:t>
                      </a:r>
                      <a:r>
                        <a:rPr lang="ar-EG" sz="2400" b="0" i="0" kern="1200" dirty="0">
                          <a:solidFill>
                            <a:schemeClr val="tx1"/>
                          </a:solidFill>
                          <a:effectLst/>
                          <a:latin typeface="+mn-lt"/>
                          <a:ea typeface="+mn-ea"/>
                          <a:cs typeface="+mn-cs"/>
                        </a:rPr>
                        <a:t> </a:t>
                      </a:r>
                      <a:r>
                        <a:rPr lang="ar-EG" sz="2400" b="0" i="0" kern="1200" dirty="0" err="1">
                          <a:solidFill>
                            <a:schemeClr val="tx1"/>
                          </a:solidFill>
                          <a:effectLst/>
                          <a:latin typeface="+mn-lt"/>
                          <a:ea typeface="+mn-ea"/>
                          <a:cs typeface="+mn-cs"/>
                        </a:rPr>
                        <a:t>نَسِيبَتُكِ</a:t>
                      </a:r>
                      <a:r>
                        <a:rPr lang="ar-EG" sz="2400" b="0" i="0" kern="1200" dirty="0">
                          <a:solidFill>
                            <a:schemeClr val="tx1"/>
                          </a:solidFill>
                          <a:effectLst/>
                          <a:latin typeface="+mn-lt"/>
                          <a:ea typeface="+mn-ea"/>
                          <a:cs typeface="+mn-cs"/>
                        </a:rPr>
                        <a:t> هِيَ أَيْضًا حُبْلَى بِابْنٍ فِي شَيْخُوخَتِهَا، وَهذَا هُوَ الشَّهْرُ السَّادِسُ لِتِلْكَ الْمَدْعُوَّةِ عَاقِرًا، لأَنَّهُ لَيْسَ شَيْءٌ غَيْرَ مُمْكِنٍ لَدَى اللهِ». فَقَالَتْ مَرْيَمُ: «هُوَذَا أَنَا أَمَةُ الرَّبِّ. لِيَكُنْ لِي كَقَوْلِكَ». فَمَضَى مِنْ عِنْدِهَا الْمَلاَكُ.</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ts val="0"/>
                        </a:spcBef>
                        <a:spcAft>
                          <a:spcPct val="0"/>
                        </a:spcAft>
                        <a:buClrTx/>
                        <a:buSzTx/>
                        <a:buFontTx/>
                        <a:buNone/>
                        <a:tabLst/>
                      </a:pPr>
                      <a:r>
                        <a:rPr lang="ar-EG" sz="2400" b="0" i="0" kern="1200" dirty="0">
                          <a:solidFill>
                            <a:schemeClr val="tx1"/>
                          </a:solidFill>
                          <a:effectLst/>
                          <a:latin typeface="+mn-lt"/>
                          <a:ea typeface="+mn-ea"/>
                          <a:cs typeface="+mn-cs"/>
                        </a:rPr>
                        <a:t>والمجد لله دائماً.</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572079074"/>
      </p:ext>
    </p:extLst>
  </p:cSld>
  <p:clrMapOvr>
    <a:masterClrMapping/>
  </p:clrMapOvr>
  <p:transition/>
</p:sld>
</file>

<file path=ppt/slides/slide1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95BBDD53-EBFB-4C9D-B8F9-BFA0EA1DD1C5}"/>
              </a:ext>
            </a:extLst>
          </p:cNvPr>
          <p:cNvGraphicFramePr>
            <a:graphicFrameLocks noGrp="1"/>
          </p:cNvGraphicFramePr>
          <p:nvPr/>
        </p:nvGraphicFramePr>
        <p:xfrm>
          <a:off x="1524000" y="82728"/>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Troisième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r>
                        <a:rPr lang="ar-EG" sz="2400" b="0" dirty="0"/>
                        <a:t>مرد </a:t>
                      </a:r>
                      <a:r>
                        <a:rPr lang="ar-EG" sz="2400" b="0" dirty="0" err="1"/>
                        <a:t>الأنجيل</a:t>
                      </a:r>
                      <a:r>
                        <a:rPr lang="ar-EG" sz="2400" b="0" dirty="0"/>
                        <a:t> الثالث</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2B6A45BA-AB34-4096-BCBE-858B55D3C4BC}"/>
              </a:ext>
            </a:extLst>
          </p:cNvPr>
          <p:cNvSpPr/>
          <p:nvPr/>
        </p:nvSpPr>
        <p:spPr bwMode="auto">
          <a:xfrm>
            <a:off x="12573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69756B8D-6057-47AB-8340-887ED938126E}"/>
              </a:ext>
            </a:extLst>
          </p:cNvPr>
          <p:cNvGraphicFramePr>
            <a:graphicFrameLocks noGrp="1"/>
          </p:cNvGraphicFramePr>
          <p:nvPr/>
        </p:nvGraphicFramePr>
        <p:xfrm>
          <a:off x="71500" y="716643"/>
          <a:ext cx="9001000" cy="3970020"/>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algn="just"/>
                      <a:r>
                        <a:rPr lang="fr-FR" sz="3200" b="0" i="0" u="none" strike="noStrike" kern="1200" baseline="0" dirty="0" err="1">
                          <a:solidFill>
                            <a:schemeClr val="tx1"/>
                          </a:solidFill>
                          <a:latin typeface="Coptic1" pitchFamily="2" charset="0"/>
                          <a:ea typeface="+mn-ea"/>
                          <a:cs typeface="+mn-cs"/>
                        </a:rPr>
                        <a:t>Gabri</a:t>
                      </a:r>
                      <a:r>
                        <a:rPr lang="fr-FR" sz="3200" b="0" i="0" u="none" strike="noStrike" kern="1200" baseline="0" dirty="0">
                          <a:solidFill>
                            <a:schemeClr val="tx1"/>
                          </a:solidFill>
                          <a:latin typeface="Coptic1" pitchFamily="2" charset="0"/>
                          <a:ea typeface="+mn-ea"/>
                          <a:cs typeface="+mn-cs"/>
                        </a:rPr>
                        <a:t>/l </a:t>
                      </a:r>
                      <a:r>
                        <a:rPr lang="fr-FR" sz="3200" b="0" i="0" u="none" strike="noStrike" kern="1200" baseline="0" dirty="0" err="1">
                          <a:solidFill>
                            <a:schemeClr val="tx1"/>
                          </a:solidFill>
                          <a:latin typeface="Coptic1" pitchFamily="2" charset="0"/>
                          <a:ea typeface="+mn-ea"/>
                          <a:cs typeface="+mn-cs"/>
                        </a:rPr>
                        <a:t>pia~ggeloc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afnau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e~rof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n~je</a:t>
                      </a:r>
                      <a:r>
                        <a:rPr lang="fr-FR" sz="3200" b="0" i="0" u="none" strike="noStrike" kern="1200" baseline="0" dirty="0">
                          <a:solidFill>
                            <a:schemeClr val="tx1"/>
                          </a:solidFill>
                          <a:latin typeface="Coptic1" pitchFamily="2" charset="0"/>
                          <a:ea typeface="+mn-ea"/>
                          <a:cs typeface="+mn-cs"/>
                        </a:rPr>
                        <a:t> Dani/l: </a:t>
                      </a:r>
                      <a:r>
                        <a:rPr lang="fr-FR" sz="3200" b="0" i="0" u="none" strike="noStrike" kern="1200" baseline="0" dirty="0" err="1">
                          <a:solidFill>
                            <a:schemeClr val="tx1"/>
                          </a:solidFill>
                          <a:latin typeface="Coptic1" pitchFamily="2" charset="0"/>
                          <a:ea typeface="+mn-ea"/>
                          <a:cs typeface="+mn-cs"/>
                        </a:rPr>
                        <a:t>efo~hi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e~ratf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hijen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nefvat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hijen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nenc~votou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m~v~iaro</a:t>
                      </a:r>
                      <a:r>
                        <a:rPr lang="fr-FR" sz="3200" b="0" i="0" u="none" strike="noStrike" kern="1200" baseline="0" dirty="0">
                          <a:solidFill>
                            <a:schemeClr val="tx1"/>
                          </a:solidFill>
                          <a:latin typeface="Coptic1" pitchFamily="2" charset="0"/>
                          <a:ea typeface="+mn-ea"/>
                          <a:cs typeface="+mn-cs"/>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Daniel a vu l'ange Gabriel debout sur ses pieds, au bord du fleuve.</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غبريال الملاك رآه</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دنيال. واقفا علي</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قدميه، علي شاطئ</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النهر.</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10" name="Image 9" descr="Une image contenant photo, femme, debout, chemise&#10;&#10;Description générée automatiquement">
            <a:extLst>
              <a:ext uri="{FF2B5EF4-FFF2-40B4-BE49-F238E27FC236}">
                <a16:creationId xmlns:a16="http://schemas.microsoft.com/office/drawing/2014/main" id="{79F2D736-C3D9-42D3-8B76-C28B65E4B0CA}"/>
              </a:ext>
            </a:extLst>
          </p:cNvPr>
          <p:cNvPicPr>
            <a:picLocks noChangeAspect="1"/>
          </p:cNvPicPr>
          <p:nvPr/>
        </p:nvPicPr>
        <p:blipFill rotWithShape="1">
          <a:blip r:embed="rId3">
            <a:extLst>
              <a:ext uri="{28A0092B-C50C-407E-A947-70E740481C1C}">
                <a14:useLocalDpi xmlns:a14="http://schemas.microsoft.com/office/drawing/2010/main" val="0"/>
              </a:ext>
            </a:extLst>
          </a:blip>
          <a:srcRect l="20519" t="4578" r="20331" b="4273"/>
          <a:stretch/>
        </p:blipFill>
        <p:spPr>
          <a:xfrm>
            <a:off x="8242570" y="3058625"/>
            <a:ext cx="901430" cy="2084874"/>
          </a:xfrm>
          <a:prstGeom prst="rect">
            <a:avLst/>
          </a:prstGeom>
        </p:spPr>
      </p:pic>
    </p:spTree>
    <p:extLst>
      <p:ext uri="{BB962C8B-B14F-4D97-AF65-F5344CB8AC3E}">
        <p14:creationId xmlns:p14="http://schemas.microsoft.com/office/powerpoint/2010/main" val="2705532198"/>
      </p:ext>
    </p:extLst>
  </p:cSld>
  <p:clrMapOvr>
    <a:masterClrMapping/>
  </p:clrMapOvr>
  <p:transition/>
</p:sld>
</file>

<file path=ppt/slides/slide1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2261711614"/>
      </p:ext>
    </p:extLst>
  </p:cSld>
  <p:clrMapOvr>
    <a:masterClrMapping/>
  </p:clrMapOvr>
  <p:transition/>
</p:sld>
</file>

<file path=ppt/slides/slide1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Icône de l’archange Michel - Psaume du quatrième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00A3EE80-1949-4E69-B8C0-9D2CCA520780}"/>
              </a:ext>
            </a:extLst>
          </p:cNvPr>
          <p:cNvGraphicFramePr>
            <a:graphicFrameLocks noGrp="1"/>
          </p:cNvGraphicFramePr>
          <p:nvPr/>
        </p:nvGraphicFramePr>
        <p:xfrm>
          <a:off x="0" y="507844"/>
          <a:ext cx="9144000" cy="433578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4127656">
                <a:tc>
                  <a:txBody>
                    <a:bodyPr/>
                    <a:lstStyle/>
                    <a:p>
                      <a:pPr algn="just"/>
                      <a:r>
                        <a:rPr lang="fr-FR" sz="1800" b="0" i="0" u="sng" strike="noStrike" kern="1200" baseline="0" dirty="0">
                          <a:solidFill>
                            <a:schemeClr val="tx1"/>
                          </a:solidFill>
                          <a:latin typeface="+mn-lt"/>
                          <a:ea typeface="+mn-ea"/>
                          <a:cs typeface="+mn-cs"/>
                        </a:rPr>
                        <a:t>Psaume 102 : 17 et 18</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Anges du Seigneur, bénissez-le, invincibles porteurs de ses ordres, attentifs au son de sa parole ! </a:t>
                      </a:r>
                    </a:p>
                    <a:p>
                      <a:pPr algn="just"/>
                      <a:r>
                        <a:rPr lang="fr-FR" sz="2400" b="0" i="0" u="none" strike="noStrike" kern="1200" baseline="0" dirty="0">
                          <a:solidFill>
                            <a:schemeClr val="tx1"/>
                          </a:solidFill>
                          <a:latin typeface="+mn-lt"/>
                          <a:ea typeface="+mn-ea"/>
                          <a:cs typeface="+mn-cs"/>
                        </a:rPr>
                        <a:t>Bénissez-le armées du Seigneur, serviteurs qui exécutez ses désirs</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fr-FR" sz="2400" b="0" i="0" u="none" strike="noStrike" kern="1200" cap="none" normalizeH="0" baseline="0" dirty="0">
                        <a:ln>
                          <a:noFill/>
                        </a:ln>
                        <a:solidFill>
                          <a:schemeClr val="tx1"/>
                        </a:solidFill>
                        <a:effectLst/>
                        <a:latin typeface="+mn-lt"/>
                        <a:ea typeface="+mn-ea"/>
                        <a:cs typeface="+mn-cs"/>
                      </a:endParaRPr>
                    </a:p>
                    <a:p>
                      <a:pPr algn="just"/>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103 : 20، 21</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باركوا الرب يا جميع ملائكته، المقتدرين بقوتهم، الصانعين قوله. باركوا الرب يا جميع قواته، خدامه العاملين إرادته. </a:t>
                      </a: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mn-lt"/>
                          <a:cs typeface="Arial" charset="0"/>
                        </a:rPr>
                        <a:t>هلليلويا</a:t>
                      </a:r>
                      <a:r>
                        <a:rPr kumimoji="0" lang="ar-EG" sz="3200" b="0" i="0" u="none" strike="noStrike" cap="none" normalizeH="0" baseline="0" dirty="0">
                          <a:ln>
                            <a:noFill/>
                          </a:ln>
                          <a:solidFill>
                            <a:schemeClr val="tx1"/>
                          </a:solidFill>
                          <a:effectLst/>
                          <a:latin typeface="+mn-lt"/>
                          <a:cs typeface="Arial" charset="0"/>
                        </a:rPr>
                        <a:t>.</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772897093"/>
      </p:ext>
    </p:extLst>
  </p:cSld>
  <p:clrMapOvr>
    <a:masterClrMapping/>
  </p:clrMapOvr>
  <p:transition/>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15770" name="Group 26"/>
          <p:cNvGraphicFramePr>
            <a:graphicFrameLocks noGrp="1"/>
          </p:cNvGraphicFramePr>
          <p:nvPr>
            <p:ph/>
            <p:extLst>
              <p:ext uri="{D42A27DB-BD31-4B8C-83A1-F6EECF244321}">
                <p14:modId xmlns:p14="http://schemas.microsoft.com/office/powerpoint/2010/main" val="4150570751"/>
              </p:ext>
            </p:extLst>
          </p:nvPr>
        </p:nvGraphicFramePr>
        <p:xfrm>
          <a:off x="0" y="133350"/>
          <a:ext cx="9144000" cy="4482084"/>
        </p:xfrm>
        <a:graphic>
          <a:graphicData uri="http://schemas.openxmlformats.org/drawingml/2006/table">
            <a:tbl>
              <a:tblPr/>
              <a:tblGrid>
                <a:gridCol w="3315956">
                  <a:extLst>
                    <a:ext uri="{9D8B030D-6E8A-4147-A177-3AD203B41FA5}">
                      <a16:colId xmlns:a16="http://schemas.microsoft.com/office/drawing/2014/main" val="20000"/>
                    </a:ext>
                  </a:extLst>
                </a:gridCol>
                <a:gridCol w="3416440">
                  <a:extLst>
                    <a:ext uri="{9D8B030D-6E8A-4147-A177-3AD203B41FA5}">
                      <a16:colId xmlns:a16="http://schemas.microsoft.com/office/drawing/2014/main" val="20001"/>
                    </a:ext>
                  </a:extLst>
                </a:gridCol>
                <a:gridCol w="2411604">
                  <a:extLst>
                    <a:ext uri="{9D8B030D-6E8A-4147-A177-3AD203B41FA5}">
                      <a16:colId xmlns:a16="http://schemas.microsoft.com/office/drawing/2014/main" val="20002"/>
                    </a:ext>
                  </a:extLst>
                </a:gridCol>
              </a:tblGrid>
              <a:tr h="337870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m~mok</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T’adorons,   O Christ avec Ton bon Père et Le Saint Esprit, car Tu es venu et Tu nous as sauvés.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أيها المسيح مع أبيكَ الصالح والروح القدس لأنكَ أتيتَ وخلصتنا.  </a:t>
                      </a:r>
                      <a:endParaRPr kumimoji="0" lang="en-US"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Quatrième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AB99B37C-BB94-4021-8751-9B4F570831DD}"/>
              </a:ext>
            </a:extLst>
          </p:cNvPr>
          <p:cNvGraphicFramePr>
            <a:graphicFrameLocks noGrp="1"/>
          </p:cNvGraphicFramePr>
          <p:nvPr/>
        </p:nvGraphicFramePr>
        <p:xfrm>
          <a:off x="0" y="514350"/>
          <a:ext cx="9144000" cy="413766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Matthieu 13 : 44 – 53</a:t>
                      </a:r>
                    </a:p>
                    <a:p>
                      <a:pPr algn="just"/>
                      <a:endParaRPr lang="fr-FR" sz="1800" b="0" i="0" u="sng" strike="noStrike" kern="1200" baseline="0" dirty="0">
                        <a:solidFill>
                          <a:schemeClr val="tx1"/>
                        </a:solidFill>
                        <a:latin typeface="+mn-lt"/>
                        <a:ea typeface="+mn-ea"/>
                        <a:cs typeface="+mn-cs"/>
                      </a:endParaRPr>
                    </a:p>
                    <a:p>
                      <a:pPr algn="just"/>
                      <a:r>
                        <a:rPr lang="fr-FR" sz="2100" b="0" i="0" u="none" strike="noStrike" kern="1200" baseline="0" dirty="0">
                          <a:solidFill>
                            <a:schemeClr val="tx1"/>
                          </a:solidFill>
                          <a:latin typeface="+mn-lt"/>
                          <a:ea typeface="+mn-ea"/>
                          <a:cs typeface="+mn-cs"/>
                        </a:rPr>
                        <a:t>Le Royaume des cieux est comparable à un trésor caché dans un champ ; l'homme qui l'a découvert le cache à nouveau. Dans sa joie, il va vendre tout ce qu'il possède, et il achète le champ. Ou encore: le Royaume des cieux est comparable à un négociant qui recherche des perles fines. Ayant trouvé une perle de grande valeur, il va vendre tout ce qu'il possède, et il achète la perle.</a:t>
                      </a:r>
                      <a:endParaRPr kumimoji="0" lang="en-US" sz="21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متَّى 13 : 44 – 52</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9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«أَيْضًا يُشْبِهُ مَلَكُوتُ السَّمَاوَاتِ كَنْزًا مُخْفىً فِي حَقْل، وَجَدَهُ إِنْسَانٌ فَأَخْفَاهُ. وَمِنْ فَرَحِهِ مَضَى وَبَاعَ كُلَّ مَا كَانَ لَهُ وَاشْتَرَى ذلِكَ الْحَقْلَ.</a:t>
                      </a:r>
                      <a:r>
                        <a:rPr lang="fr-FR" sz="2800" b="0" i="0" kern="1200" dirty="0">
                          <a:solidFill>
                            <a:schemeClr val="tx1"/>
                          </a:solidFill>
                          <a:effectLst/>
                          <a:latin typeface="+mn-lt"/>
                          <a:ea typeface="+mn-ea"/>
                          <a:cs typeface="+mn-cs"/>
                        </a:rPr>
                        <a:t> </a:t>
                      </a:r>
                      <a:r>
                        <a:rPr lang="ar-EG" sz="2800" b="0" i="0" kern="1200" dirty="0">
                          <a:solidFill>
                            <a:schemeClr val="tx1"/>
                          </a:solidFill>
                          <a:effectLst/>
                          <a:latin typeface="+mn-lt"/>
                          <a:ea typeface="+mn-ea"/>
                          <a:cs typeface="+mn-cs"/>
                        </a:rPr>
                        <a:t>أَيْضًا يُشْبِهُ مَلَكُوتُ السَّمَاوَاتِ إِنْسَانًا تَاجِرًا يَطْلُبُ لآلِئَ حَسَنَةً، فَلَمَّا وَجَدَ لُؤْلُؤَةً وَاحِدَةً كَثِيرَةَ الثَّمَنِ، مَضَى وَبَاعَ كُلَّ مَا كَانَ لَهُ وَاشْتَرَاهَا.</a:t>
                      </a:r>
                      <a:endParaRPr kumimoji="0" lang="fr-FR" sz="3200" b="0" i="0" u="sng" strike="noStrike" kern="1200" cap="none" normalizeH="0" baseline="0" dirty="0">
                        <a:ln>
                          <a:noFill/>
                        </a:ln>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333318815"/>
      </p:ext>
    </p:extLst>
  </p:cSld>
  <p:clrMapOvr>
    <a:masterClrMapping/>
  </p:clrMapOvr>
  <p:transition/>
</p:sld>
</file>

<file path=ppt/slides/slide1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AB99B37C-BB94-4021-8751-9B4F570831DD}"/>
              </a:ext>
            </a:extLst>
          </p:cNvPr>
          <p:cNvGraphicFramePr>
            <a:graphicFrameLocks noGrp="1"/>
          </p:cNvGraphicFramePr>
          <p:nvPr/>
        </p:nvGraphicFramePr>
        <p:xfrm>
          <a:off x="0" y="0"/>
          <a:ext cx="9144000" cy="5189220"/>
        </p:xfrm>
        <a:graphic>
          <a:graphicData uri="http://schemas.openxmlformats.org/drawingml/2006/table">
            <a:tbl>
              <a:tblPr/>
              <a:tblGrid>
                <a:gridCol w="4806950">
                  <a:extLst>
                    <a:ext uri="{9D8B030D-6E8A-4147-A177-3AD203B41FA5}">
                      <a16:colId xmlns:a16="http://schemas.microsoft.com/office/drawing/2014/main" val="20000"/>
                    </a:ext>
                  </a:extLst>
                </a:gridCol>
                <a:gridCol w="4337050">
                  <a:extLst>
                    <a:ext uri="{9D8B030D-6E8A-4147-A177-3AD203B41FA5}">
                      <a16:colId xmlns:a16="http://schemas.microsoft.com/office/drawing/2014/main" val="20002"/>
                    </a:ext>
                  </a:extLst>
                </a:gridCol>
              </a:tblGrid>
              <a:tr h="3958829">
                <a:tc>
                  <a:txBody>
                    <a:bodyPr/>
                    <a:lstStyle/>
                    <a:p>
                      <a:pPr algn="just"/>
                      <a:r>
                        <a:rPr lang="fr-FR" sz="1900" b="0" i="0" u="none" strike="noStrike" kern="1200" baseline="0" dirty="0">
                          <a:solidFill>
                            <a:schemeClr val="tx1"/>
                          </a:solidFill>
                          <a:latin typeface="+mn-lt"/>
                          <a:ea typeface="+mn-ea"/>
                          <a:cs typeface="+mn-cs"/>
                        </a:rPr>
                        <a:t>Le Royaume des cieux est encore comparable à un filet qu'on jette dans la mer, et qui ramène toutes sortes de poissons. Quand il est plein, on le tire sur le rivage, on s'assied, on ramasse dans les paniers ce qui est bon, et on rejette ce qui ne vaut rien. Ainsi en sera-t-il à la fin du monde : les anges viendront séparer les méchants des justes et les jetteront dans la fournaise : là il y aura des pleurs et des grincements de dents. «Avez-vous compris tout cela ? » «Oui» lui répondirent-ils. Jésus ajouta : « C'est ainsi que tout scribe devenu disciple du Royaume des cieux est comparable à un maître de maison qui tire de son trésor du neuf et de l'ancien. »</a:t>
                      </a:r>
                    </a:p>
                    <a:p>
                      <a:pPr algn="just"/>
                      <a:r>
                        <a:rPr lang="fr-FR" sz="1900" b="0" i="1" u="none" strike="noStrike" kern="1200" baseline="0" dirty="0">
                          <a:solidFill>
                            <a:schemeClr val="tx1"/>
                          </a:solidFill>
                          <a:latin typeface="+mn-lt"/>
                          <a:ea typeface="+mn-ea"/>
                          <a:cs typeface="+mn-cs"/>
                        </a:rPr>
                        <a:t>Gloire à Dieu éternellement</a:t>
                      </a:r>
                      <a:endParaRPr kumimoji="0" lang="en-US"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lang="ar-EG" sz="2400" b="0" i="0" kern="1200" dirty="0">
                          <a:solidFill>
                            <a:schemeClr val="tx1"/>
                          </a:solidFill>
                          <a:effectLst/>
                          <a:latin typeface="+mn-lt"/>
                          <a:ea typeface="+mn-ea"/>
                          <a:cs typeface="+mn-cs"/>
                        </a:rPr>
                        <a:t>أَيْضًا يُشْبِهُ مَلَكُوتُ السَّمَاوَاتِ شَبَكَةً مَطْرُوحَةً فِي الْبَحْرِ، وَجَامِعَةً مِنْ كُلِّ نَوْعٍ. فَلَمَّا امْتَلأَتْ أَصْعَدُوهَا عَلَى الشَّاطِئِ، وَجَلَسُوا وَجَمَعُوا الْجِيَادَ إِلَى أَوْعِيَةٍ، وَأَمَّا </a:t>
                      </a:r>
                      <a:r>
                        <a:rPr lang="ar-EG" sz="2400" b="0" i="0" kern="1200" dirty="0" err="1">
                          <a:solidFill>
                            <a:schemeClr val="tx1"/>
                          </a:solidFill>
                          <a:effectLst/>
                          <a:latin typeface="+mn-lt"/>
                          <a:ea typeface="+mn-ea"/>
                          <a:cs typeface="+mn-cs"/>
                        </a:rPr>
                        <a:t>الأَرْدِيَاءُ</a:t>
                      </a:r>
                      <a:r>
                        <a:rPr lang="ar-EG" sz="2400" b="0" i="0" kern="1200" dirty="0">
                          <a:solidFill>
                            <a:schemeClr val="tx1"/>
                          </a:solidFill>
                          <a:effectLst/>
                          <a:latin typeface="+mn-lt"/>
                          <a:ea typeface="+mn-ea"/>
                          <a:cs typeface="+mn-cs"/>
                        </a:rPr>
                        <a:t> فَطَرَحُوهَا خَارِجًا. هكَذَا يَكُونُ فِي انْقِضَاءِ الْعَالَمِ: يَخْرُجُ الْمَلاَئِكَةُ وَيُفْرِزُونَ الأَشْرَارَ مِنْ بَيْنِ الأَبْرَارِ، وَيَطْرَحُونَهُمْ فِي أَتُونِ النَّارِ. هُنَاكَ يَكُونُ الْبُكَاءُ وَصَرِيرُ الأَسْنَانِ».</a:t>
                      </a:r>
                      <a:r>
                        <a:rPr lang="fr-FR" sz="2400" b="0" i="0" kern="1200" dirty="0">
                          <a:solidFill>
                            <a:schemeClr val="tx1"/>
                          </a:solidFill>
                          <a:effectLst/>
                          <a:latin typeface="+mn-lt"/>
                          <a:ea typeface="+mn-ea"/>
                          <a:cs typeface="+mn-cs"/>
                        </a:rPr>
                        <a:t> </a:t>
                      </a:r>
                      <a:r>
                        <a:rPr lang="ar-EG" sz="2400" b="0" i="0" kern="1200" dirty="0">
                          <a:solidFill>
                            <a:schemeClr val="tx1"/>
                          </a:solidFill>
                          <a:effectLst/>
                          <a:latin typeface="+mn-lt"/>
                          <a:ea typeface="+mn-ea"/>
                          <a:cs typeface="+mn-cs"/>
                        </a:rPr>
                        <a:t>قَالَ لَهُمْ يَسُوعُ: «أَفَهِمْتُمْ هذَا كُلَّهُ؟» فَقَالُوا: «نَعَمْ، يَا سَيِّدُ». فَقَالَ لَهُمْ: «مِنْ أَجْلِ ذلِكَ كُلُّ كَاتِب مُتَعَلِّمٍ فِي مَلَكُوتِ السَّمَاوَاتِ يُشْبِهُ رَجُلاً رَبَّ بَيْتٍ يُخْرِجُ مِنْ كَنْزِهِ جُدُدًا وَعُتَقَاءَ».</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ts val="0"/>
                        </a:spcBef>
                        <a:spcAft>
                          <a:spcPct val="0"/>
                        </a:spcAft>
                        <a:buClrTx/>
                        <a:buSzTx/>
                        <a:buFontTx/>
                        <a:buNone/>
                        <a:tabLst/>
                      </a:pPr>
                      <a:r>
                        <a:rPr lang="ar-EG" sz="2400" b="0" i="0" kern="1200" dirty="0">
                          <a:solidFill>
                            <a:schemeClr val="tx1"/>
                          </a:solidFill>
                          <a:effectLst/>
                          <a:latin typeface="+mn-lt"/>
                          <a:ea typeface="+mn-ea"/>
                          <a:cs typeface="+mn-cs"/>
                        </a:rPr>
                        <a:t>والمجد لله دائماً.</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95960292"/>
      </p:ext>
    </p:extLst>
  </p:cSld>
  <p:clrMapOvr>
    <a:masterClrMapping/>
  </p:clrMapOvr>
  <p:transition/>
</p:sld>
</file>

<file path=ppt/slides/slide1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Quatrième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r>
                        <a:rPr lang="ar-EG" sz="2400" b="0" dirty="0"/>
                        <a:t>مرد </a:t>
                      </a:r>
                      <a:r>
                        <a:rPr lang="ar-EG" sz="2400" b="0" dirty="0" err="1"/>
                        <a:t>الأنجيل</a:t>
                      </a:r>
                      <a:r>
                        <a:rPr lang="ar-EG" sz="2400" b="0" dirty="0"/>
                        <a:t> الرابع</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10" name="Group 16">
            <a:extLst>
              <a:ext uri="{FF2B5EF4-FFF2-40B4-BE49-F238E27FC236}">
                <a16:creationId xmlns:a16="http://schemas.microsoft.com/office/drawing/2014/main" id="{44B14E20-BA82-41B6-86A3-3A50273EA163}"/>
              </a:ext>
            </a:extLst>
          </p:cNvPr>
          <p:cNvGraphicFramePr>
            <a:graphicFrameLocks noGrp="1"/>
          </p:cNvGraphicFramePr>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Mi,a</a:t>
                      </a:r>
                      <a:r>
                        <a:rPr kumimoji="0" lang="en-US" sz="3000" b="0" i="0" u="none" strike="noStrike" cap="none" normalizeH="0" baseline="0" dirty="0">
                          <a:ln>
                            <a:noFill/>
                          </a:ln>
                          <a:solidFill>
                            <a:schemeClr val="tx1"/>
                          </a:solidFill>
                          <a:effectLst/>
                          <a:latin typeface="Coptic1" pitchFamily="2" charset="0"/>
                          <a:cs typeface="Arial" charset="0"/>
                        </a:rPr>
                        <a:t>/l </a:t>
                      </a:r>
                      <a:r>
                        <a:rPr kumimoji="0" lang="en-US" sz="3000" b="0" i="0" u="none" strike="noStrike" cap="none" normalizeH="0" baseline="0" dirty="0" err="1">
                          <a:ln>
                            <a:noFill/>
                          </a:ln>
                          <a:solidFill>
                            <a:schemeClr val="tx1"/>
                          </a:solidFill>
                          <a:effectLst/>
                          <a:latin typeface="Coptic1" pitchFamily="2" charset="0"/>
                          <a:cs typeface="Arial" charset="0"/>
                        </a:rPr>
                        <a:t>p~a~r,wn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n~na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niv</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oui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n~yof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etoi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nitaxic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n~a~ggelikon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efsemsi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m~pem~yo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m~Po#c</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Michel, le chef des célestes, est le premier dans l'ordre des anges. Il sert devant le Seigneur.</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ميخائيل رئيس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err="1">
                          <a:ln>
                            <a:noFill/>
                          </a:ln>
                          <a:solidFill>
                            <a:schemeClr val="tx1"/>
                          </a:solidFill>
                          <a:effectLst/>
                          <a:latin typeface="Coptic1" pitchFamily="2" charset="0"/>
                          <a:cs typeface="Arial" charset="0"/>
                        </a:rPr>
                        <a:t>السمائين</a:t>
                      </a:r>
                      <a:r>
                        <a:rPr kumimoji="0" lang="ar-EG" sz="3000" b="0" i="0" u="none" strike="noStrike" cap="none" normalizeH="0" baseline="0" dirty="0">
                          <a:ln>
                            <a:noFill/>
                          </a:ln>
                          <a:solidFill>
                            <a:schemeClr val="tx1"/>
                          </a:solidFill>
                          <a:effectLst/>
                          <a:latin typeface="Coptic1" pitchFamily="2" charset="0"/>
                          <a:cs typeface="Arial" charset="0"/>
                        </a:rPr>
                        <a:t>، هو الاول</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في الطقوس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الملائكية، يخدم أمام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الرب.</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4" name="Image 3" descr="Une image contenant pièce&#10;&#10;Description générée automatiquement">
            <a:extLst>
              <a:ext uri="{FF2B5EF4-FFF2-40B4-BE49-F238E27FC236}">
                <a16:creationId xmlns:a16="http://schemas.microsoft.com/office/drawing/2014/main" id="{30009ED2-F8AE-4388-A4A2-B71DF8375C5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515946" y="3088640"/>
            <a:ext cx="1778738" cy="2054860"/>
          </a:xfrm>
          <a:prstGeom prst="round2SameRect">
            <a:avLst>
              <a:gd name="adj1" fmla="val 50000"/>
              <a:gd name="adj2" fmla="val 0"/>
            </a:avLst>
          </a:prstGeom>
        </p:spPr>
      </p:pic>
    </p:spTree>
    <p:extLst>
      <p:ext uri="{BB962C8B-B14F-4D97-AF65-F5344CB8AC3E}">
        <p14:creationId xmlns:p14="http://schemas.microsoft.com/office/powerpoint/2010/main" val="1348264268"/>
      </p:ext>
    </p:extLst>
  </p:cSld>
  <p:clrMapOvr>
    <a:masterClrMapping/>
  </p:clrMapOvr>
  <p:transition/>
</p:sld>
</file>

<file path=ppt/slides/slide1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3986710663"/>
      </p:ext>
    </p:extLst>
  </p:cSld>
  <p:clrMapOvr>
    <a:masterClrMapping/>
  </p:clrMapOvr>
  <p:transition/>
</p:sld>
</file>

<file path=ppt/slides/slide1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Icône de saint Marc - Psaume du cinquième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6FD12FD7-5588-480D-A184-5DEF0FC02A25}"/>
              </a:ext>
            </a:extLst>
          </p:cNvPr>
          <p:cNvGraphicFramePr>
            <a:graphicFrameLocks noGrp="1"/>
          </p:cNvGraphicFramePr>
          <p:nvPr/>
        </p:nvGraphicFramePr>
        <p:xfrm>
          <a:off x="0" y="502635"/>
          <a:ext cx="9144000" cy="3970020"/>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effectLst/>
                          <a:latin typeface="+mn-lt"/>
                          <a:ea typeface="+mn-ea"/>
                          <a:cs typeface="+mn-cs"/>
                        </a:rPr>
                        <a:t>Psaume 67 : 13</a:t>
                      </a:r>
                    </a:p>
                    <a:p>
                      <a:pPr algn="just"/>
                      <a:endParaRPr lang="fr-FR" sz="1800" b="0" i="0" u="sng" strike="noStrike" kern="1200" baseline="0" dirty="0">
                        <a:solidFill>
                          <a:schemeClr val="tx1"/>
                        </a:solidFill>
                        <a:effectLst/>
                        <a:latin typeface="+mn-lt"/>
                        <a:ea typeface="+mn-ea"/>
                        <a:cs typeface="+mn-cs"/>
                      </a:endParaRPr>
                    </a:p>
                    <a:p>
                      <a:pPr algn="just"/>
                      <a:r>
                        <a:rPr lang="fr-FR" sz="2400" b="0" i="0" u="none" strike="noStrike" kern="1200" baseline="0" dirty="0">
                          <a:solidFill>
                            <a:schemeClr val="tx1"/>
                          </a:solidFill>
                          <a:latin typeface="+mn-lt"/>
                          <a:ea typeface="+mn-ea"/>
                          <a:cs typeface="+mn-cs"/>
                        </a:rPr>
                        <a:t>Le Seigneur prononce un oracle, une armée de messagers le répand : « Rois en déroute, armées en déroute! On reçoit en partage les trésors du pays.</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p>
                    <a:p>
                      <a:pPr algn="just"/>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68 : 11، 12</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الرب يُعطي كلمة للمبشرين بقوة عظيمة. ملِك القوات هو المحبوب وفي بهاء بيت الحبيب اقسموا الغنائم.</a:t>
                      </a: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mn-lt"/>
                          <a:cs typeface="Arial" charset="0"/>
                        </a:rPr>
                        <a:t>هلليلويا</a:t>
                      </a:r>
                      <a:r>
                        <a:rPr kumimoji="0" lang="ar-EG" sz="3200" b="0" i="0" u="none" strike="noStrike" cap="none" normalizeH="0" baseline="0" dirty="0">
                          <a:ln>
                            <a:noFill/>
                          </a:ln>
                          <a:solidFill>
                            <a:schemeClr val="tx1"/>
                          </a:solidFill>
                          <a:effectLst/>
                          <a:latin typeface="+mn-lt"/>
                          <a:cs typeface="Arial" charset="0"/>
                        </a:rPr>
                        <a:t>.</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63534345"/>
      </p:ext>
    </p:extLst>
  </p:cSld>
  <p:clrMapOvr>
    <a:masterClrMapping/>
  </p:clrMapOvr>
  <p:transition/>
</p:sld>
</file>

<file path=ppt/slides/slide1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Cinquième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D523BB57-EA5C-4EF0-8BAA-A0BFDB6DFA2D}"/>
              </a:ext>
            </a:extLst>
          </p:cNvPr>
          <p:cNvGraphicFramePr>
            <a:graphicFrameLocks noGrp="1"/>
          </p:cNvGraphicFramePr>
          <p:nvPr/>
        </p:nvGraphicFramePr>
        <p:xfrm>
          <a:off x="0" y="470210"/>
          <a:ext cx="9144000" cy="4469892"/>
        </p:xfrm>
        <a:graphic>
          <a:graphicData uri="http://schemas.openxmlformats.org/drawingml/2006/table">
            <a:tbl>
              <a:tblPr/>
              <a:tblGrid>
                <a:gridCol w="4792494">
                  <a:extLst>
                    <a:ext uri="{9D8B030D-6E8A-4147-A177-3AD203B41FA5}">
                      <a16:colId xmlns:a16="http://schemas.microsoft.com/office/drawing/2014/main" val="20000"/>
                    </a:ext>
                  </a:extLst>
                </a:gridCol>
                <a:gridCol w="4351506">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Luc 10 : 1 – 12</a:t>
                      </a:r>
                    </a:p>
                    <a:p>
                      <a:pPr algn="just"/>
                      <a:r>
                        <a:rPr lang="fr-FR" sz="1800" b="0" i="0" u="none" strike="noStrike" kern="1200" baseline="0" dirty="0">
                          <a:solidFill>
                            <a:schemeClr val="tx1"/>
                          </a:solidFill>
                          <a:latin typeface="+mn-lt"/>
                          <a:ea typeface="+mn-ea"/>
                          <a:cs typeface="+mn-cs"/>
                        </a:rPr>
                        <a:t>Après cela, le Seigneur en désigna encore soixante dix, et il les envoya deux par deux devant lui dans toutes les villes et localités où lui-même devait aller. Il leur dit: « La moisson est abondante, mais les ouvrier sont peu nombreux. Priez donc le maître de la moisson d'envoyer des ouvrier pour sa moisson. Allez ! Je vous envoie comme des agneaux au milieu des loups. N'emportez ni argent, ni sac, ni sandales, et ne vous attardez pas en salutations sur la route.</a:t>
                      </a:r>
                      <a:r>
                        <a:rPr kumimoji="0" lang="fr-FR" sz="1800" b="0" i="0" u="none" strike="noStrike" kern="1200" cap="none" spc="0" normalizeH="0" baseline="0" noProof="0" dirty="0">
                          <a:ln>
                            <a:noFill/>
                          </a:ln>
                          <a:solidFill>
                            <a:srgbClr val="FFFFFF"/>
                          </a:solidFill>
                          <a:effectLst/>
                          <a:uLnTx/>
                          <a:uFillTx/>
                          <a:latin typeface="+mn-lt"/>
                          <a:ea typeface="+mn-ea"/>
                          <a:cs typeface="+mn-cs"/>
                        </a:rPr>
                        <a:t> Dans toute maison où vous entrerez, dites d'abord: "Paix à cette maison" S'il y a là un ami de la paix, votre paix ira reposer sur lui; sinon, elle reviendra sur vous. </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لوقا 10 : 1 – 12</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2400" b="0" i="0" kern="1200" dirty="0">
                          <a:solidFill>
                            <a:schemeClr val="tx1"/>
                          </a:solidFill>
                          <a:effectLst/>
                          <a:latin typeface="+mn-lt"/>
                          <a:ea typeface="+mn-ea"/>
                          <a:cs typeface="+mn-cs"/>
                        </a:rPr>
                        <a:t>وَبَعْدَ ذلِكَ عَيَّنَ الرَّبُّ سَبْعِينَ آخَرِينَ أَيْضًا، وَأَرْسَلَهُمُ اثْنَيْنِ </a:t>
                      </a:r>
                      <a:r>
                        <a:rPr lang="ar-EG" sz="2400" b="0" i="0" kern="1200" dirty="0" err="1">
                          <a:solidFill>
                            <a:schemeClr val="tx1"/>
                          </a:solidFill>
                          <a:effectLst/>
                          <a:latin typeface="+mn-lt"/>
                          <a:ea typeface="+mn-ea"/>
                          <a:cs typeface="+mn-cs"/>
                        </a:rPr>
                        <a:t>اثْنَيْنِ</a:t>
                      </a:r>
                      <a:r>
                        <a:rPr lang="ar-EG" sz="2400" b="0" i="0" kern="1200" dirty="0">
                          <a:solidFill>
                            <a:schemeClr val="tx1"/>
                          </a:solidFill>
                          <a:effectLst/>
                          <a:latin typeface="+mn-lt"/>
                          <a:ea typeface="+mn-ea"/>
                          <a:cs typeface="+mn-cs"/>
                        </a:rPr>
                        <a:t> أَمَامَ وَجْهِهِ إِلَى كُلِّ مَدِينَةٍ وَمَوْضِعٍ حَيْثُ كَانَ هُوَ مُزْمِعًا أَنْ يَأْتِيَ. فَقَالَ لَهُمْ: «إِنَّ الْحَصَادَ كَثِيرٌ، وَلكِنَّ الْفَعَلَةَ قَلِيلُونَ. فَاطْلُبُوا مِنْ رَبِّ الْحَصَادِ أَنْ يُرْسِلَ فَعَلَةً إِلَى حَصَادِهِ. اِذْهَبُوا! هَا أَنَا أُرْسِلُكُمْ مِثْلَ حُمْلاَنٍ بَيْنَ ذِئَابٍ. لاَ تَحْمِلُوا كِيسًا وَلاَ مِزْوَدًا وَلاَ أَحْذِيَةً، وَلاَ تُسَلِّمُوا عَلَى أَحَدٍ فِي الطَّرِيقِ. وَأَيُّ بَيْتٍ دَخَلْتُمُوهُ فَقُولُوا أَوَّلاً: سَلاَمٌ لِهذَا الْبَيْتِ. فَإِنْ كَانَ هُنَاكَ ابْنُ السَّلاَمِ يَحُلُّ سَلاَمُكُمْ عَلَيْهِ، وَإِّلاَّ فَيَرْجعُ إِلَيْكُمْ.</a:t>
                      </a:r>
                      <a:endParaRPr kumimoji="0" lang="en-US" sz="48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240389615"/>
      </p:ext>
    </p:extLst>
  </p:cSld>
  <p:clrMapOvr>
    <a:masterClrMapping/>
  </p:clrMapOvr>
  <p:transition/>
</p:sld>
</file>

<file path=ppt/slides/slide1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D523BB57-EA5C-4EF0-8BAA-A0BFDB6DFA2D}"/>
              </a:ext>
            </a:extLst>
          </p:cNvPr>
          <p:cNvGraphicFramePr>
            <a:graphicFrameLocks noGrp="1"/>
          </p:cNvGraphicFramePr>
          <p:nvPr/>
        </p:nvGraphicFramePr>
        <p:xfrm>
          <a:off x="0" y="0"/>
          <a:ext cx="9144000" cy="4896612"/>
        </p:xfrm>
        <a:graphic>
          <a:graphicData uri="http://schemas.openxmlformats.org/drawingml/2006/table">
            <a:tbl>
              <a:tblPr/>
              <a:tblGrid>
                <a:gridCol w="4813300">
                  <a:extLst>
                    <a:ext uri="{9D8B030D-6E8A-4147-A177-3AD203B41FA5}">
                      <a16:colId xmlns:a16="http://schemas.microsoft.com/office/drawing/2014/main" val="20000"/>
                    </a:ext>
                  </a:extLst>
                </a:gridCol>
                <a:gridCol w="4330700">
                  <a:extLst>
                    <a:ext uri="{9D8B030D-6E8A-4147-A177-3AD203B41FA5}">
                      <a16:colId xmlns:a16="http://schemas.microsoft.com/office/drawing/2014/main" val="20002"/>
                    </a:ext>
                  </a:extLst>
                </a:gridCol>
              </a:tblGrid>
              <a:tr h="4721157">
                <a:tc>
                  <a:txBody>
                    <a:bodyPr/>
                    <a:lstStyle/>
                    <a:p>
                      <a:pPr algn="just"/>
                      <a:r>
                        <a:rPr lang="fr-FR" sz="1800" b="0" i="0" u="none" strike="noStrike" kern="1200" baseline="0" dirty="0">
                          <a:solidFill>
                            <a:schemeClr val="tx1"/>
                          </a:solidFill>
                          <a:latin typeface="+mn-lt"/>
                          <a:ea typeface="+mn-ea"/>
                          <a:cs typeface="+mn-cs"/>
                        </a:rPr>
                        <a:t>Restez dans cette maison mangeant et buvant ce que l'on vous servira ; car le travailleur mérite son salaire. Ne passez pas de maison en maison. Dans toute ville où vous entrerez et où vous serez accueillis, mangez ce qu'on vous offrira. Là, guérissez les malades, et dites aux habitants : "Le Royaume de Dieu est tout proche de vous." Mais dans toute ville où vous entrerez et où vous ne serez pas accueillis, sortez sur les places et dites : "Même la poussière de votre ville, collée à nos pieds, nous la secouons pour vous la laisser. Pourtant sachez-le : le Royaume de Dieu est tout proche. »  Je vous le déclare : au jour du jugement, Sodome sera traitée moins sévèrement que cette ville.</a:t>
                      </a:r>
                    </a:p>
                    <a:p>
                      <a:pPr algn="just"/>
                      <a:r>
                        <a:rPr lang="fr-FR" sz="1800" b="0" i="1" u="none" strike="noStrike" kern="1200" baseline="0" dirty="0">
                          <a:solidFill>
                            <a:schemeClr val="tx1"/>
                          </a:solidFill>
                          <a:latin typeface="+mn-lt"/>
                          <a:ea typeface="+mn-ea"/>
                          <a:cs typeface="+mn-cs"/>
                        </a:rPr>
                        <a:t>Gloire à Dieu éternellement</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وَأَقِيمُوا فِي ذلِكَ الْبَيْتِ آكِلِينَ وَشَارِبِينَ مِمَّا عِنْدَهُمْ، لأَنَّ الْفَاعِلَ مُسْتَحِق أُجْرَتَهُ. لاَ تَنْتَقِلُوا مِنْ بَيْتٍ إِلَى بَيْتٍ. وَأَيَّةَ مَدِينَةٍ دَخَلْتُمُوهَا وَقَبِلُوكُمْ، فَكُلُوا مِمَّا يُقَدَّمُ لَكُمْ، وَاشْفُوا الْمَرْضَى الَّذِينَ فِيهَا، وَقُولُوا لَهُمْ: قَدِ اقْتَرَبَ مِنْكُمْ مَلَكُوتُ اللهِ. وَأَيَّةُ مَدِينَةٍ دَخَلْتُمُوهَا وَلَمْ يَقْبَلُوكُمْ، فَاخْرُجُوا إِلَى شَوَارِعِهَا وَقُولُوا: حَتَّى الْغُبَارَ الَّذِي لَصِقَ بِنَا مِنْ مَدِينَتِكُمْ نَنْفُضُهُ لَكُمْ. وَلكِنِ اعْلَمُوا هذَا إنَّهُ قَدِ اقْتَرَبَ مِنْكُمْ مَلَكُوتُ اللهِ. وَأَقُولُ لَكُمْ: إِنَّهُ يَكُونُ لِسَدُومَ فِي ذلِكَ الْيَوْمِ حَالَةٌ أَكْثَرُ احْتِمَالاً مِمَّا لِتِلْكَ الْمَدِينَةِ.</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والمجد لله دائماً.</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53779741"/>
      </p:ext>
    </p:extLst>
  </p:cSld>
  <p:clrMapOvr>
    <a:masterClrMapping/>
  </p:clrMapOvr>
  <p:transition/>
</p:sld>
</file>

<file path=ppt/slides/slide1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Cinquième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0F22D7FE-56A1-4987-A6EC-ACD75D3D7B49}"/>
              </a:ext>
            </a:extLst>
          </p:cNvPr>
          <p:cNvGraphicFramePr>
            <a:graphicFrameLocks noGrp="1"/>
          </p:cNvGraphicFramePr>
          <p:nvPr/>
        </p:nvGraphicFramePr>
        <p:xfrm>
          <a:off x="0" y="716643"/>
          <a:ext cx="9144000" cy="3958829"/>
        </p:xfrm>
        <a:graphic>
          <a:graphicData uri="http://schemas.openxmlformats.org/drawingml/2006/table">
            <a:tbl>
              <a:tblPr/>
              <a:tblGrid>
                <a:gridCol w="3197157">
                  <a:extLst>
                    <a:ext uri="{9D8B030D-6E8A-4147-A177-3AD203B41FA5}">
                      <a16:colId xmlns:a16="http://schemas.microsoft.com/office/drawing/2014/main" val="20000"/>
                    </a:ext>
                  </a:extLst>
                </a:gridCol>
                <a:gridCol w="3270550">
                  <a:extLst>
                    <a:ext uri="{9D8B030D-6E8A-4147-A177-3AD203B41FA5}">
                      <a16:colId xmlns:a16="http://schemas.microsoft.com/office/drawing/2014/main" val="20001"/>
                    </a:ext>
                  </a:extLst>
                </a:gridCol>
                <a:gridCol w="2676293">
                  <a:extLst>
                    <a:ext uri="{9D8B030D-6E8A-4147-A177-3AD203B41FA5}">
                      <a16:colId xmlns:a16="http://schemas.microsoft.com/office/drawing/2014/main" val="20002"/>
                    </a:ext>
                  </a:extLst>
                </a:gridCol>
              </a:tblGrid>
              <a:tr h="3958829">
                <a:tc>
                  <a:txBody>
                    <a:bodyPr/>
                    <a:lstStyle/>
                    <a:p>
                      <a:pPr algn="just"/>
                      <a:r>
                        <a:rPr lang="fr-FR" sz="3000" b="0" i="0" u="none" strike="noStrike" kern="1200" baseline="0" dirty="0" err="1">
                          <a:solidFill>
                            <a:schemeClr val="tx1"/>
                          </a:solidFill>
                          <a:latin typeface="Coptic1" pitchFamily="2" charset="0"/>
                          <a:ea typeface="+mn-ea"/>
                          <a:cs typeface="+mn-cs"/>
                        </a:rPr>
                        <a:t>Markoc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pia~poctoloc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ouoh</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pie~ua~ggelict</a:t>
                      </a:r>
                      <a:r>
                        <a:rPr lang="fr-FR" sz="3000" b="0" i="0" u="none" strike="noStrike" kern="1200" baseline="0" dirty="0">
                          <a:solidFill>
                            <a:schemeClr val="tx1"/>
                          </a:solidFill>
                          <a:latin typeface="Coptic1" pitchFamily="2" charset="0"/>
                          <a:ea typeface="+mn-ea"/>
                          <a:cs typeface="+mn-cs"/>
                        </a:rPr>
                        <a:t>/c:</a:t>
                      </a:r>
                    </a:p>
                    <a:p>
                      <a:pPr algn="just"/>
                      <a:r>
                        <a:rPr lang="fr-FR" sz="3000" b="0" i="0" u="none" strike="noStrike" kern="1200" baseline="0" dirty="0" err="1">
                          <a:solidFill>
                            <a:schemeClr val="tx1"/>
                          </a:solidFill>
                          <a:latin typeface="Coptic1" pitchFamily="2" charset="0"/>
                          <a:ea typeface="+mn-ea"/>
                          <a:cs typeface="+mn-cs"/>
                        </a:rPr>
                        <a:t>pimeyre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qa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nim~kauh</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pimonogen</a:t>
                      </a:r>
                      <a:r>
                        <a:rPr lang="fr-FR" sz="3000" b="0" i="0" u="none" strike="noStrike" kern="1200" baseline="0" dirty="0">
                          <a:solidFill>
                            <a:schemeClr val="tx1"/>
                          </a:solidFill>
                          <a:latin typeface="Coptic1" pitchFamily="2" charset="0"/>
                          <a:ea typeface="+mn-ea"/>
                          <a:cs typeface="+mn-cs"/>
                        </a:rPr>
                        <a:t>/c</a:t>
                      </a:r>
                    </a:p>
                    <a:p>
                      <a:pPr algn="just"/>
                      <a:r>
                        <a:rPr lang="fr-FR" sz="3000" b="0" i="0" u="none" strike="noStrike" kern="1200" baseline="0" dirty="0" err="1">
                          <a:solidFill>
                            <a:schemeClr val="tx1"/>
                          </a:solidFill>
                          <a:latin typeface="Coptic1" pitchFamily="2" charset="0"/>
                          <a:ea typeface="+mn-ea"/>
                          <a:cs typeface="+mn-cs"/>
                        </a:rPr>
                        <a:t>N~nou</a:t>
                      </a:r>
                      <a:r>
                        <a:rPr lang="fr-FR" sz="3000" b="0" i="0" u="none" strike="noStrike" kern="1200" baseline="0" dirty="0">
                          <a:solidFill>
                            <a:schemeClr val="tx1"/>
                          </a:solidFill>
                          <a:latin typeface="Coptic1" pitchFamily="2" charset="0"/>
                          <a:ea typeface="+mn-ea"/>
                          <a:cs typeface="+mn-cs"/>
                        </a:rPr>
                        <a:t>].</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Marc, l’apôtre et l’</a:t>
                      </a:r>
                      <a:r>
                        <a:rPr kumimoji="0" lang="fr-FR" sz="3000" b="0" i="0" u="none" strike="noStrike" cap="none" normalizeH="0" baseline="0" noProof="0" dirty="0" err="1">
                          <a:ln>
                            <a:noFill/>
                          </a:ln>
                          <a:solidFill>
                            <a:schemeClr val="tx1"/>
                          </a:solidFill>
                          <a:effectLst/>
                          <a:latin typeface="+mn-lt"/>
                          <a:cs typeface="Arial" charset="0"/>
                        </a:rPr>
                        <a:t>évangeliste</a:t>
                      </a:r>
                      <a:r>
                        <a:rPr kumimoji="0" lang="fr-FR" sz="3000" b="0" i="0" u="none" strike="noStrike" cap="none" normalizeH="0" baseline="0" noProof="0" dirty="0">
                          <a:ln>
                            <a:noFill/>
                          </a:ln>
                          <a:solidFill>
                            <a:schemeClr val="tx1"/>
                          </a:solidFill>
                          <a:effectLst/>
                          <a:latin typeface="+mn-lt"/>
                          <a:cs typeface="Arial" charset="0"/>
                        </a:rPr>
                        <a:t> le témoin de la Passion du Dieu unique.</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مارمرقس الرسول</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والإنجيلي، الشاهد</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علي آلام الإله الوحيد.</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descr="Une image contenant gens&#10;&#10;Description générée automatiquement">
            <a:extLst>
              <a:ext uri="{FF2B5EF4-FFF2-40B4-BE49-F238E27FC236}">
                <a16:creationId xmlns:a16="http://schemas.microsoft.com/office/drawing/2014/main" id="{BB130A52-D863-48BA-B22F-8F0EC809C0E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05345" y="3092286"/>
            <a:ext cx="1238655" cy="2051213"/>
          </a:xfrm>
          <a:prstGeom prst="rect">
            <a:avLst/>
          </a:prstGeom>
        </p:spPr>
      </p:pic>
    </p:spTree>
    <p:extLst>
      <p:ext uri="{BB962C8B-B14F-4D97-AF65-F5344CB8AC3E}">
        <p14:creationId xmlns:p14="http://schemas.microsoft.com/office/powerpoint/2010/main" val="698314152"/>
      </p:ext>
    </p:extLst>
  </p:cSld>
  <p:clrMapOvr>
    <a:masterClrMapping/>
  </p:clrMapOvr>
  <p:transition/>
</p:sld>
</file>

<file path=ppt/slides/slide1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1742824647"/>
      </p:ext>
    </p:extLst>
  </p:cSld>
  <p:clrMapOvr>
    <a:masterClrMapping/>
  </p:clrMapOvr>
  <p:transition/>
</p:sld>
</file>

<file path=ppt/slides/slide1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Icône des Apôtres - Psaume du sixième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99BBC530-815A-41C9-A97F-2B38256B6FBD}"/>
              </a:ext>
            </a:extLst>
          </p:cNvPr>
          <p:cNvGraphicFramePr>
            <a:graphicFrameLocks noGrp="1"/>
          </p:cNvGraphicFramePr>
          <p:nvPr/>
        </p:nvGraphicFramePr>
        <p:xfrm>
          <a:off x="0" y="502635"/>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Psaume 18 : 3 et 4</a:t>
                      </a:r>
                    </a:p>
                    <a:p>
                      <a:pPr algn="just"/>
                      <a:endParaRPr lang="fr-FR" sz="1800" b="0" kern="1200" dirty="0">
                        <a:solidFill>
                          <a:schemeClr val="tx1"/>
                        </a:solidFill>
                        <a:effectLst/>
                        <a:latin typeface="+mn-lt"/>
                        <a:ea typeface="+mn-ea"/>
                        <a:cs typeface="+mn-cs"/>
                      </a:endParaRPr>
                    </a:p>
                    <a:p>
                      <a:pPr algn="just"/>
                      <a:r>
                        <a:rPr lang="fr-FR" sz="2400" kern="1200" dirty="0">
                          <a:solidFill>
                            <a:schemeClr val="tx1"/>
                          </a:solidFill>
                          <a:effectLst/>
                          <a:latin typeface="+mn-lt"/>
                          <a:ea typeface="+mn-ea"/>
                          <a:cs typeface="+mn-cs"/>
                        </a:rPr>
                        <a:t>Pas de voix qui s'entende; mais sur toute la terre en paraît le message et la nouvelle, aux limites du monde.</a:t>
                      </a:r>
                    </a:p>
                    <a:p>
                      <a:pPr algn="just"/>
                      <a:endParaRPr lang="fr-FR" sz="2400" kern="1200" dirty="0">
                        <a:solidFill>
                          <a:schemeClr val="tx1"/>
                        </a:solidFill>
                        <a:effectLst/>
                        <a:latin typeface="+mn-lt"/>
                        <a:ea typeface="+mn-ea"/>
                        <a:cs typeface="+mn-cs"/>
                      </a:endParaRPr>
                    </a:p>
                    <a:p>
                      <a:pPr algn="just"/>
                      <a:r>
                        <a:rPr lang="fr-FR" sz="2400" i="1" kern="1200" dirty="0">
                          <a:solidFill>
                            <a:schemeClr val="tx1"/>
                          </a:solidFill>
                          <a:effectLst/>
                          <a:latin typeface="+mn-lt"/>
                          <a:ea typeface="+mn-ea"/>
                          <a:cs typeface="+mn-cs"/>
                        </a:rPr>
                        <a:t>Alléluia !</a:t>
                      </a:r>
                      <a:endParaRPr lang="fr-FR" sz="2400" kern="1200" dirty="0">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19 : 3 – 4</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الذين لا تُسمع أصواتهم في كل الأرض، خرج منطقهم وإلي أقطار المسكونة بلغت أقوالهم. </a:t>
                      </a: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mn-lt"/>
                          <a:cs typeface="Arial" charset="0"/>
                        </a:rPr>
                        <a:t>هلليلويا</a:t>
                      </a:r>
                      <a:r>
                        <a:rPr kumimoji="0" lang="ar-EG" sz="3200" b="0" i="0" u="none" strike="noStrike" cap="none" normalizeH="0" baseline="0" dirty="0">
                          <a:ln>
                            <a:noFill/>
                          </a:ln>
                          <a:solidFill>
                            <a:schemeClr val="tx1"/>
                          </a:solidFill>
                          <a:effectLst/>
                          <a:latin typeface="+mn-lt"/>
                          <a:cs typeface="Arial" charset="0"/>
                        </a:rPr>
                        <a:t>.</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131644522"/>
      </p:ext>
    </p:extLst>
  </p:cSld>
  <p:clrMapOvr>
    <a:masterClrMapping/>
  </p:clrMapOvr>
  <p:transition/>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6562" name="Group 82"/>
          <p:cNvGraphicFramePr>
            <a:graphicFrameLocks noGrp="1"/>
          </p:cNvGraphicFramePr>
          <p:nvPr>
            <p:ph/>
            <p:extLst>
              <p:ext uri="{D42A27DB-BD31-4B8C-83A1-F6EECF244321}">
                <p14:modId xmlns:p14="http://schemas.microsoft.com/office/powerpoint/2010/main" val="686754480"/>
              </p:ext>
            </p:extLst>
          </p:nvPr>
        </p:nvGraphicFramePr>
        <p:xfrm>
          <a:off x="-1" y="0"/>
          <a:ext cx="9143999" cy="3855720"/>
        </p:xfrm>
        <a:graphic>
          <a:graphicData uri="http://schemas.openxmlformats.org/drawingml/2006/table">
            <a:tbl>
              <a:tblPr/>
              <a:tblGrid>
                <a:gridCol w="5473431">
                  <a:extLst>
                    <a:ext uri="{9D8B030D-6E8A-4147-A177-3AD203B41FA5}">
                      <a16:colId xmlns:a16="http://schemas.microsoft.com/office/drawing/2014/main" val="20000"/>
                    </a:ext>
                  </a:extLst>
                </a:gridCol>
                <a:gridCol w="3670568">
                  <a:extLst>
                    <a:ext uri="{9D8B030D-6E8A-4147-A177-3AD203B41FA5}">
                      <a16:colId xmlns:a16="http://schemas.microsoft.com/office/drawing/2014/main" val="20001"/>
                    </a:ext>
                  </a:extLst>
                </a:gridCol>
              </a:tblGrid>
              <a:tr h="209549">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Les Litanies</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rgbClr val="FF9900"/>
                          </a:solidFill>
                          <a:effectLst/>
                          <a:latin typeface="Arial" charset="0"/>
                          <a:cs typeface="Arial" charset="0"/>
                        </a:rPr>
                        <a:t>القطع</a:t>
                      </a:r>
                      <a:r>
                        <a:rPr kumimoji="0" lang="en-US" sz="2400" b="1" i="0" u="none" strike="noStrike" cap="none" normalizeH="0" baseline="0" dirty="0">
                          <a:ln>
                            <a:noFill/>
                          </a:ln>
                          <a:solidFill>
                            <a:srgbClr val="FF9900"/>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0442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000" b="0" i="0" u="none" strike="noStrike" cap="none" normalizeH="0" baseline="0" dirty="0">
                          <a:ln>
                            <a:noFill/>
                          </a:ln>
                          <a:solidFill>
                            <a:schemeClr val="tx1"/>
                          </a:solidFill>
                          <a:effectLst/>
                          <a:latin typeface="Arial" charset="0"/>
                          <a:cs typeface="Arial" charset="0"/>
                        </a:rPr>
                        <a:t>1) Ô Toi qui au 6ème jour à la 6ème heure a été cloué sur la Croix à cause du péché qu'avait osé commettre notre père Adam au paradis, déchire le sceau de nos péchés ô Christ notre Dieu et sauve nous. J'ai invoqué Dieu et le Seigneur m'a écouté. Ô Dieu exauce ma prière et ne rejette pas ma demande. Tourne-toi vers moi et écoute-moi le soir, le matin ou à midi. Quand je parle, qu'Il entende ma voix, qu’Il sauve mon âme et la garde en paix.</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200" b="0" i="0" u="none" strike="noStrike" cap="none" normalizeH="0" baseline="0" dirty="0">
                          <a:ln>
                            <a:noFill/>
                          </a:ln>
                          <a:solidFill>
                            <a:schemeClr val="tx1"/>
                          </a:solidFill>
                          <a:effectLst/>
                          <a:latin typeface="Arial" charset="0"/>
                          <a:cs typeface="Arial" charset="0"/>
                        </a:rPr>
                        <a:t>١</a:t>
                      </a:r>
                      <a:r>
                        <a:rPr kumimoji="0" lang="ar-EG" sz="2200" b="0" i="0" u="none" strike="noStrike" cap="none" normalizeH="0" baseline="0" dirty="0">
                          <a:ln>
                            <a:noFill/>
                          </a:ln>
                          <a:solidFill>
                            <a:schemeClr val="tx1"/>
                          </a:solidFill>
                          <a:effectLst/>
                          <a:latin typeface="Arial" charset="0"/>
                          <a:cs typeface="Arial" charset="0"/>
                        </a:rPr>
                        <a:t>) </a:t>
                      </a:r>
                      <a:r>
                        <a:rPr kumimoji="0" lang="ar-SA" sz="2200" b="0" i="0" u="none" strike="noStrike" cap="none" normalizeH="0" baseline="0" dirty="0">
                          <a:ln>
                            <a:noFill/>
                          </a:ln>
                          <a:solidFill>
                            <a:schemeClr val="tx1"/>
                          </a:solidFill>
                          <a:effectLst/>
                          <a:latin typeface="Arial" charset="0"/>
                          <a:cs typeface="Arial" charset="0"/>
                        </a:rPr>
                        <a:t>يا من في اليوم السادس وفى الساعة السادسة سمرت على الصليب، من أجل الخطية التي تجرأ عليها أبونا أدم في الفردوس، مزق صك خطايانا أيها المسيح إلهنا وخلصنا. أنا صرخت إلى الله والرب سمعني. اللهم استجب صلاتي ولا ترفض طلبتي. التفت إليّ واسمعني. عشية وباكر ووقت الظهر، كلامي أقوله فيسمع صوتي، ويخلص نفسي بسلام. </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3"/>
          <p:cNvGraphicFramePr>
            <a:graphicFrameLocks/>
          </p:cNvGraphicFramePr>
          <p:nvPr>
            <p:extLst>
              <p:ext uri="{D42A27DB-BD31-4B8C-83A1-F6EECF244321}">
                <p14:modId xmlns:p14="http://schemas.microsoft.com/office/powerpoint/2010/main" val="3677841321"/>
              </p:ext>
            </p:extLst>
          </p:nvPr>
        </p:nvGraphicFramePr>
        <p:xfrm>
          <a:off x="0" y="3705701"/>
          <a:ext cx="9144000" cy="1352074"/>
        </p:xfrm>
        <a:graphic>
          <a:graphicData uri="http://schemas.openxmlformats.org/drawingml/2006/table">
            <a:tbl>
              <a:tblPr/>
              <a:tblGrid>
                <a:gridCol w="9144000">
                  <a:extLst>
                    <a:ext uri="{9D8B030D-6E8A-4147-A177-3AD203B41FA5}">
                      <a16:colId xmlns:a16="http://schemas.microsoft.com/office/drawing/2014/main" val="20000"/>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Doxa</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Patri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U~~</a:t>
                      </a:r>
                      <a:r>
                        <a:rPr kumimoji="0" lang="en-US" sz="2400" b="0" i="0" u="none" strike="noStrike" cap="none" normalizeH="0" baseline="0" dirty="0" err="1">
                          <a:ln>
                            <a:noFill/>
                          </a:ln>
                          <a:solidFill>
                            <a:srgbClr val="FF9900"/>
                          </a:solidFill>
                          <a:effectLst/>
                          <a:latin typeface="Coptic1" pitchFamily="2" charset="0"/>
                          <a:cs typeface="Arial" charset="0"/>
                        </a:rPr>
                        <a:t>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agiw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P~neumati</a:t>
                      </a:r>
                      <a:r>
                        <a:rPr kumimoji="0" lang="en-US" sz="2800" b="0" i="0" u="none" strike="noStrike" cap="none" normalizeH="0" baseline="0" dirty="0">
                          <a:ln>
                            <a:noFill/>
                          </a:ln>
                          <a:solidFill>
                            <a:srgbClr val="FF9900"/>
                          </a:solidFill>
                          <a:effectLst/>
                          <a:latin typeface="Coptic1" pitchFamily="2"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83394">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المجد </a:t>
                      </a:r>
                      <a:r>
                        <a:rPr kumimoji="0" lang="ar-EG" sz="2400" b="0" i="0" u="none" strike="noStrike" cap="none" normalizeH="0" baseline="0" dirty="0" err="1">
                          <a:ln>
                            <a:noFill/>
                          </a:ln>
                          <a:solidFill>
                            <a:srgbClr val="FF9900"/>
                          </a:solidFill>
                          <a:effectLst/>
                          <a:latin typeface="Arial" charset="0"/>
                          <a:cs typeface="Arial" charset="0"/>
                        </a:rPr>
                        <a:t>الاب</a:t>
                      </a:r>
                      <a:r>
                        <a:rPr kumimoji="0" lang="ar-EG" sz="2400" b="0" i="0" u="none" strike="noStrike" cap="none" normalizeH="0" baseline="0" dirty="0">
                          <a:ln>
                            <a:noFill/>
                          </a:ln>
                          <a:solidFill>
                            <a:srgbClr val="FF9900"/>
                          </a:solidFill>
                          <a:effectLst/>
                          <a:latin typeface="Arial" charset="0"/>
                          <a:cs typeface="Arial" charset="0"/>
                        </a:rPr>
                        <a:t> و الابن والروح القدس</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transition/>
</p:sld>
</file>

<file path=ppt/slides/slide1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Sixième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2C555447-6401-4680-AAF7-7AB3420736FD}"/>
              </a:ext>
            </a:extLst>
          </p:cNvPr>
          <p:cNvGraphicFramePr>
            <a:graphicFrameLocks noGrp="1"/>
          </p:cNvGraphicFramePr>
          <p:nvPr/>
        </p:nvGraphicFramePr>
        <p:xfrm>
          <a:off x="0" y="502635"/>
          <a:ext cx="9144000" cy="450342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Évangile selon saint Matthieu 10 : 1 - 8</a:t>
                      </a:r>
                    </a:p>
                    <a:p>
                      <a:pPr algn="just"/>
                      <a:r>
                        <a:rPr lang="fr-FR" sz="2100" kern="1200" dirty="0">
                          <a:solidFill>
                            <a:schemeClr val="tx1"/>
                          </a:solidFill>
                          <a:effectLst/>
                          <a:latin typeface="+mn-lt"/>
                          <a:ea typeface="+mn-ea"/>
                          <a:cs typeface="+mn-cs"/>
                        </a:rPr>
                        <a:t>Alors Jésus appela ses douze disciples et leur donna le pouvoir d'expulser les esprits mauvais et de guérir toute maladie et toute infirmité.  Voici les noms des douze Apôtres : le premier, Simon, appelé Pierre; André son frère ; Jacques, fils de Zébédée, et Jean son frère ; Philippe et Barthélémy ; Thomas et Matthieu le publicain ; Jacques, fils d'Alphée, et Thaddée ; Simon le Cananéen et Judas </a:t>
                      </a:r>
                      <a:r>
                        <a:rPr lang="fr-FR" sz="2100" kern="1200" dirty="0" err="1">
                          <a:solidFill>
                            <a:schemeClr val="tx1"/>
                          </a:solidFill>
                          <a:effectLst/>
                          <a:latin typeface="+mn-lt"/>
                          <a:ea typeface="+mn-ea"/>
                          <a:cs typeface="+mn-cs"/>
                        </a:rPr>
                        <a:t>Iscairote</a:t>
                      </a:r>
                      <a:r>
                        <a:rPr lang="fr-FR" sz="2100" kern="1200" dirty="0">
                          <a:solidFill>
                            <a:schemeClr val="tx1"/>
                          </a:solidFill>
                          <a:effectLst/>
                          <a:latin typeface="+mn-lt"/>
                          <a:ea typeface="+mn-ea"/>
                          <a:cs typeface="+mn-cs"/>
                        </a:rPr>
                        <a:t>, celui-là même qui le livra.</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متَّى 10 : 1 – 8</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600" b="0" i="0" kern="1200" dirty="0">
                          <a:solidFill>
                            <a:schemeClr val="tx1"/>
                          </a:solidFill>
                          <a:effectLst/>
                          <a:latin typeface="+mn-lt"/>
                          <a:ea typeface="+mn-ea"/>
                          <a:cs typeface="+mn-cs"/>
                        </a:rPr>
                        <a:t>ثُمَّ دَعَا تَلاَمِيذَهُ الاثْنَيْ عَشَرَ وَأَعْطَاهُمْ سُلْطَانًا عَلَى أَرْوَاحٍ نَجِسَةٍ حَتَّى يُخْرِجُوهَا، وَيَشْفُوا كُلَّ مَرَضٍ وَكُلَّ ضُعْفٍ. وَأَمَّا أَسْمَاءُ الاثْنَيْ عَشَرَ رَسُولاً فَهِيَ هذِهِ: اَلأَوَّلُ سِمْعَانُ الَّذِي يُقَالُ لَهُ بُطْرُسُ، وَأَنْدَرَاوُسُ أَخُوهُ. يَعْقُوبُ بْنُ زَبْدِي، وَيُوحَنَّا أَخُوهُ. فِيلُبُّسُ، وَبَرْثُولَمَاوُسُ. تُومَا، وَمَتَّى الْعَشَّارُ. يَعْقُوبُ بْنُ حَلْفَى، </a:t>
                      </a:r>
                      <a:r>
                        <a:rPr lang="ar-EG" sz="2600" b="0" i="0" kern="1200" dirty="0" err="1">
                          <a:solidFill>
                            <a:schemeClr val="tx1"/>
                          </a:solidFill>
                          <a:effectLst/>
                          <a:latin typeface="+mn-lt"/>
                          <a:ea typeface="+mn-ea"/>
                          <a:cs typeface="+mn-cs"/>
                        </a:rPr>
                        <a:t>وَلَبَّاوُسُ</a:t>
                      </a:r>
                      <a:r>
                        <a:rPr lang="ar-EG" sz="2600" b="0" i="0" kern="1200" dirty="0">
                          <a:solidFill>
                            <a:schemeClr val="tx1"/>
                          </a:solidFill>
                          <a:effectLst/>
                          <a:latin typeface="+mn-lt"/>
                          <a:ea typeface="+mn-ea"/>
                          <a:cs typeface="+mn-cs"/>
                        </a:rPr>
                        <a:t> الْمُلَقَّبُ تَدَّاوُسَ. سِمْعَانُ الْقَانَوِيُّ، وَيَهُوذَا الإِسْخَرْيُوطِيُّ الَّذِي أَسْلَمَهُ.</a:t>
                      </a:r>
                      <a:endParaRPr kumimoji="0" lang="en-US" sz="26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973923039"/>
      </p:ext>
    </p:extLst>
  </p:cSld>
  <p:clrMapOvr>
    <a:masterClrMapping/>
  </p:clrMapOvr>
  <p:transition/>
</p:sld>
</file>

<file path=ppt/slides/slide1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2C555447-6401-4680-AAF7-7AB3420736FD}"/>
              </a:ext>
            </a:extLst>
          </p:cNvPr>
          <p:cNvGraphicFramePr>
            <a:graphicFrameLocks noGrp="1"/>
          </p:cNvGraphicFramePr>
          <p:nvPr/>
        </p:nvGraphicFramePr>
        <p:xfrm>
          <a:off x="0" y="0"/>
          <a:ext cx="9144000" cy="4975860"/>
        </p:xfrm>
        <a:graphic>
          <a:graphicData uri="http://schemas.openxmlformats.org/drawingml/2006/table">
            <a:tbl>
              <a:tblPr/>
              <a:tblGrid>
                <a:gridCol w="4730750">
                  <a:extLst>
                    <a:ext uri="{9D8B030D-6E8A-4147-A177-3AD203B41FA5}">
                      <a16:colId xmlns:a16="http://schemas.microsoft.com/office/drawing/2014/main" val="20000"/>
                    </a:ext>
                  </a:extLst>
                </a:gridCol>
                <a:gridCol w="4413250">
                  <a:extLst>
                    <a:ext uri="{9D8B030D-6E8A-4147-A177-3AD203B41FA5}">
                      <a16:colId xmlns:a16="http://schemas.microsoft.com/office/drawing/2014/main" val="20002"/>
                    </a:ext>
                  </a:extLst>
                </a:gridCol>
              </a:tblGrid>
              <a:tr h="3958829">
                <a:tc>
                  <a:txBody>
                    <a:bodyPr/>
                    <a:lstStyle/>
                    <a:p>
                      <a:pPr algn="just"/>
                      <a:r>
                        <a:rPr lang="fr-FR" sz="2200" kern="1200" dirty="0">
                          <a:solidFill>
                            <a:schemeClr val="tx1"/>
                          </a:solidFill>
                          <a:effectLst/>
                          <a:latin typeface="+mn-lt"/>
                          <a:ea typeface="+mn-ea"/>
                          <a:cs typeface="+mn-cs"/>
                        </a:rPr>
                        <a:t>Ces douze, Jésus les envoya en mission avec les instructions suivantes : « N'allez pas chez les païens et n'entrez dans aucune ville des Samaritains.  Allez plutôt chez les brebis perdues de la maison d'Israël. Sur votre route, proclamez que le Royaume des cieux est tout proche. Guérissez les malades, ressuscitez les morts, purifiez les lépreux, chassez les démons. Vous avez reçu gratuitement; donnez gratuitement.</a:t>
                      </a:r>
                    </a:p>
                    <a:p>
                      <a:pPr algn="just"/>
                      <a:endParaRPr lang="fr-FR" sz="1400" kern="1200" dirty="0">
                        <a:solidFill>
                          <a:schemeClr val="tx1"/>
                        </a:solidFill>
                        <a:effectLst/>
                        <a:latin typeface="+mn-lt"/>
                        <a:ea typeface="+mn-ea"/>
                        <a:cs typeface="+mn-cs"/>
                      </a:endParaRPr>
                    </a:p>
                    <a:p>
                      <a:pPr algn="just"/>
                      <a:r>
                        <a:rPr lang="fr-FR" sz="2200" i="1" kern="1200" dirty="0">
                          <a:solidFill>
                            <a:schemeClr val="tx1"/>
                          </a:solidFill>
                          <a:effectLst/>
                          <a:latin typeface="+mn-lt"/>
                          <a:ea typeface="+mn-ea"/>
                          <a:cs typeface="+mn-cs"/>
                        </a:rPr>
                        <a:t>Gloire à Dieu éternellement</a:t>
                      </a:r>
                      <a:endParaRPr lang="fr-FR" sz="2200" kern="1200" dirty="0">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هؤُلاَءِ الاثْنَا عَشَرَ أَرْسَلَهُمْ يَسُوعُ وَأَوْصَاهُمْ قَائِلاً: «إِلَى طَرِيقِ أُمَمٍ لاَ تَمْضُوا، وَإِلَى مَدِينَةٍ لِلسَّامِرِيِّينَ لاَ تَدْخُلُوا. بَلِ اذْهَبُوا بِالْحَرِيِّ إِلَى خِرَافِ بَيْتِ إِسْرَائِيلَ الضَّالَّةِ. وَفِيمَا أَنْتُمْ ذَاهِبُونَ اكْرِزُوا قَائِلِينَ: إِنَّهُ قَدِ اقْتَرَبَ مَلَكُوتُ السَّمَاوَاتِ. اِشْفُوا مَرْضَى. طَهِّرُوا بُرْصًا. أَقِيمُوا مَوْتَى. أَخْرِجُوا شَيَاطِينَ. مَجَّانًا أَخَذْتُمْ، مَجَّانًا أَعْطُوا.</a:t>
                      </a: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والمجد لله دائماً.</a:t>
                      </a:r>
                      <a:endParaRPr kumimoji="0" lang="en-US" sz="4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28197275"/>
      </p:ext>
    </p:extLst>
  </p:cSld>
  <p:clrMapOvr>
    <a:masterClrMapping/>
  </p:clrMapOvr>
  <p:transition/>
</p:sld>
</file>

<file path=ppt/slides/slide1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Sixième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A6682C34-294E-4F74-A0CD-AB5EBD82F8D7}"/>
              </a:ext>
            </a:extLst>
          </p:cNvPr>
          <p:cNvGraphicFramePr>
            <a:graphicFrameLocks noGrp="1"/>
          </p:cNvGraphicFramePr>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178923">
                  <a:extLst>
                    <a:ext uri="{9D8B030D-6E8A-4147-A177-3AD203B41FA5}">
                      <a16:colId xmlns:a16="http://schemas.microsoft.com/office/drawing/2014/main" val="20001"/>
                    </a:ext>
                  </a:extLst>
                </a:gridCol>
                <a:gridCol w="2529028">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I/#</a:t>
                      </a:r>
                      <a:r>
                        <a:rPr kumimoji="0" lang="en-US" sz="3000" b="0" i="0" u="none" strike="noStrike" cap="none" normalizeH="0" baseline="0" dirty="0" err="1">
                          <a:ln>
                            <a:noFill/>
                          </a:ln>
                          <a:solidFill>
                            <a:schemeClr val="tx1"/>
                          </a:solidFill>
                          <a:effectLst/>
                          <a:latin typeface="Coptic1" pitchFamily="2" charset="0"/>
                          <a:cs typeface="Arial" charset="0"/>
                        </a:rPr>
                        <a:t>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afouwrp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m~mwten</a:t>
                      </a:r>
                      <a:r>
                        <a:rPr kumimoji="0" lang="en-US" sz="3000" b="0" i="0" u="none" strike="noStrike" cap="none" normalizeH="0" baseline="0" dirty="0">
                          <a:ln>
                            <a:noFill/>
                          </a:ln>
                          <a:solidFill>
                            <a:schemeClr val="tx1"/>
                          </a:solidFill>
                          <a:effectLst/>
                          <a:latin typeface="Coptic1" pitchFamily="2" charset="0"/>
                          <a:cs typeface="Arial" charset="0"/>
                        </a:rPr>
                        <a:t>: w~ </a:t>
                      </a:r>
                      <a:r>
                        <a:rPr kumimoji="0" lang="en-US" sz="3000" b="0" i="0" u="none" strike="noStrike" cap="none" normalizeH="0" baseline="0" dirty="0" err="1">
                          <a:ln>
                            <a:noFill/>
                          </a:ln>
                          <a:solidFill>
                            <a:schemeClr val="tx1"/>
                          </a:solidFill>
                          <a:effectLst/>
                          <a:latin typeface="Coptic1" pitchFamily="2" charset="0"/>
                          <a:cs typeface="Arial" charset="0"/>
                        </a:rPr>
                        <a:t>pim</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tc~nau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ib</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e~teten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hiwis</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nieynoc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e~reten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aitou</a:t>
                      </a:r>
                      <a:r>
                        <a:rPr kumimoji="0" lang="en-US" sz="3000" b="0" i="0" u="none" strike="noStrike" cap="none" normalizeH="0" baseline="0" dirty="0">
                          <a:ln>
                            <a:noFill/>
                          </a:ln>
                          <a:solidFill>
                            <a:schemeClr val="tx1"/>
                          </a:solidFill>
                          <a:effectLst/>
                          <a:latin typeface="Coptic1" pitchFamily="2" charset="0"/>
                          <a:cs typeface="Arial" charset="0"/>
                        </a:rPr>
                        <a:t> n~,~r/</a:t>
                      </a:r>
                      <a:r>
                        <a:rPr kumimoji="0" lang="en-US" sz="3000" b="0" i="0" u="none" strike="noStrike" cap="none" normalizeH="0" baseline="0" dirty="0" err="1">
                          <a:ln>
                            <a:noFill/>
                          </a:ln>
                          <a:solidFill>
                            <a:schemeClr val="tx1"/>
                          </a:solidFill>
                          <a:effectLst/>
                          <a:latin typeface="Coptic1" pitchFamily="2" charset="0"/>
                          <a:cs typeface="Arial" charset="0"/>
                        </a:rPr>
                        <a:t>ctia~noc</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Jésus Christ vous a envoyé, vous les douze apôtres, pour prêcher aux nations et les rendre chrétiennes.</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أرسلكم يسوع</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المسيح، أيها </a:t>
                      </a:r>
                      <a:r>
                        <a:rPr kumimoji="0" lang="ar-EG" sz="3000" b="0" i="0" u="none" strike="noStrike" cap="none" normalizeH="0" baseline="0" dirty="0" err="1">
                          <a:ln>
                            <a:noFill/>
                          </a:ln>
                          <a:solidFill>
                            <a:schemeClr val="tx1"/>
                          </a:solidFill>
                          <a:effectLst/>
                          <a:latin typeface="Coptic1" pitchFamily="2" charset="0"/>
                          <a:cs typeface="Arial" charset="0"/>
                        </a:rPr>
                        <a:t>الإثنا</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عشر رسولا ، لتبشروا</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في الامم، وتصيروهم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مسيحيين.</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descr="Une image contenant groupe&#10;&#10;Description générée automatiquement">
            <a:extLst>
              <a:ext uri="{FF2B5EF4-FFF2-40B4-BE49-F238E27FC236}">
                <a16:creationId xmlns:a16="http://schemas.microsoft.com/office/drawing/2014/main" id="{3AF9BB9F-A2BE-42A1-8F32-6704E4DE7E4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88613" y="3462034"/>
            <a:ext cx="1355387" cy="1681465"/>
          </a:xfrm>
          <a:prstGeom prst="rect">
            <a:avLst/>
          </a:prstGeom>
        </p:spPr>
      </p:pic>
    </p:spTree>
    <p:extLst>
      <p:ext uri="{BB962C8B-B14F-4D97-AF65-F5344CB8AC3E}">
        <p14:creationId xmlns:p14="http://schemas.microsoft.com/office/powerpoint/2010/main" val="3201380700"/>
      </p:ext>
    </p:extLst>
  </p:cSld>
  <p:clrMapOvr>
    <a:masterClrMapping/>
  </p:clrMapOvr>
  <p:transition/>
</p:sld>
</file>

<file path=ppt/slides/slide1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1572669071"/>
      </p:ext>
    </p:extLst>
  </p:cSld>
  <p:clrMapOvr>
    <a:masterClrMapping/>
  </p:clrMapOvr>
  <p:transition/>
</p:sld>
</file>

<file path=ppt/slides/slide1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Icône de saint Georges - Psaume du septième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D4DF1514-93A6-4590-A183-9961F392D8BF}"/>
              </a:ext>
            </a:extLst>
          </p:cNvPr>
          <p:cNvGraphicFramePr>
            <a:graphicFrameLocks noGrp="1"/>
          </p:cNvGraphicFramePr>
          <p:nvPr/>
        </p:nvGraphicFramePr>
        <p:xfrm>
          <a:off x="0" y="502635"/>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Psaume 96 : 11</a:t>
                      </a:r>
                    </a:p>
                    <a:p>
                      <a:pPr algn="just"/>
                      <a:endParaRPr lang="fr-FR" sz="1800" b="0" u="sng" kern="1200" dirty="0">
                        <a:solidFill>
                          <a:schemeClr val="tx1"/>
                        </a:solidFill>
                        <a:effectLst/>
                        <a:latin typeface="+mn-lt"/>
                        <a:ea typeface="+mn-ea"/>
                        <a:cs typeface="+mn-cs"/>
                      </a:endParaRPr>
                    </a:p>
                    <a:p>
                      <a:pPr algn="just"/>
                      <a:r>
                        <a:rPr lang="fr-FR" sz="2400" kern="1200" dirty="0">
                          <a:solidFill>
                            <a:schemeClr val="tx1"/>
                          </a:solidFill>
                          <a:effectLst/>
                          <a:latin typeface="+mn-lt"/>
                          <a:ea typeface="+mn-ea"/>
                          <a:cs typeface="+mn-cs"/>
                        </a:rPr>
                        <a:t>Pour le juste une lumière est semée ; et c'est une joie pour les cœurs droits. Justes, réjouissez-vous à cause du Seigneur, célébrez-le en évoquant sa sainteté.</a:t>
                      </a:r>
                    </a:p>
                    <a:p>
                      <a:pPr algn="just"/>
                      <a:endParaRPr lang="fr-FR" sz="2400" kern="1200" dirty="0">
                        <a:solidFill>
                          <a:schemeClr val="tx1"/>
                        </a:solidFill>
                        <a:effectLst/>
                        <a:latin typeface="+mn-lt"/>
                        <a:ea typeface="+mn-ea"/>
                        <a:cs typeface="+mn-cs"/>
                      </a:endParaRPr>
                    </a:p>
                    <a:p>
                      <a:pPr algn="just"/>
                      <a:r>
                        <a:rPr lang="fr-FR" sz="2400" i="1" kern="1200" dirty="0">
                          <a:solidFill>
                            <a:schemeClr val="tx1"/>
                          </a:solidFill>
                          <a:effectLst/>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97 : 11 – 12</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900" b="0" i="0" u="sng"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نور أشرق للصديقين وفرح للمستقيمين بقلبهم. </a:t>
                      </a:r>
                      <a:r>
                        <a:rPr lang="ar-EG" sz="2800" b="0" i="0" kern="1200" dirty="0" err="1">
                          <a:solidFill>
                            <a:schemeClr val="tx1"/>
                          </a:solidFill>
                          <a:effectLst/>
                          <a:latin typeface="+mn-lt"/>
                          <a:ea typeface="+mn-ea"/>
                          <a:cs typeface="+mn-cs"/>
                        </a:rPr>
                        <a:t>إفرحوا</a:t>
                      </a:r>
                      <a:r>
                        <a:rPr lang="ar-EG" sz="2800" b="0" i="0" kern="1200" dirty="0">
                          <a:solidFill>
                            <a:schemeClr val="tx1"/>
                          </a:solidFill>
                          <a:effectLst/>
                          <a:latin typeface="+mn-lt"/>
                          <a:ea typeface="+mn-ea"/>
                          <a:cs typeface="+mn-cs"/>
                        </a:rPr>
                        <a:t> أيها الصديقون بالرب </a:t>
                      </a:r>
                      <a:r>
                        <a:rPr lang="ar-EG" sz="2800" b="0" i="0" kern="1200" dirty="0" err="1">
                          <a:solidFill>
                            <a:schemeClr val="tx1"/>
                          </a:solidFill>
                          <a:effectLst/>
                          <a:latin typeface="+mn-lt"/>
                          <a:ea typeface="+mn-ea"/>
                          <a:cs typeface="+mn-cs"/>
                        </a:rPr>
                        <a:t>وإعترفوا</a:t>
                      </a:r>
                      <a:r>
                        <a:rPr lang="ar-EG" sz="2800" b="0" i="0" kern="1200" dirty="0">
                          <a:solidFill>
                            <a:schemeClr val="tx1"/>
                          </a:solidFill>
                          <a:effectLst/>
                          <a:latin typeface="+mn-lt"/>
                          <a:ea typeface="+mn-ea"/>
                          <a:cs typeface="+mn-cs"/>
                        </a:rPr>
                        <a:t> لذكر قدسه.</a:t>
                      </a: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err="1">
                          <a:solidFill>
                            <a:schemeClr val="tx1"/>
                          </a:solidFill>
                          <a:effectLst/>
                          <a:latin typeface="+mn-lt"/>
                          <a:ea typeface="+mn-ea"/>
                          <a:cs typeface="+mn-cs"/>
                        </a:rPr>
                        <a:t>هلليلويا</a:t>
                      </a:r>
                      <a:r>
                        <a:rPr lang="ar-EG" sz="2800" b="0" i="0" kern="1200" dirty="0">
                          <a:solidFill>
                            <a:schemeClr val="tx1"/>
                          </a:solidFill>
                          <a:effectLst/>
                          <a:latin typeface="+mn-lt"/>
                          <a:ea typeface="+mn-ea"/>
                          <a:cs typeface="+mn-cs"/>
                        </a:rPr>
                        <a:t>.</a:t>
                      </a:r>
                      <a:endParaRPr kumimoji="0" lang="en-US" sz="44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604668123"/>
      </p:ext>
    </p:extLst>
  </p:cSld>
  <p:clrMapOvr>
    <a:masterClrMapping/>
  </p:clrMapOvr>
  <p:transition/>
</p:sld>
</file>

<file path=ppt/slides/slide1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Septième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A923520D-00EB-4662-86D4-0E83B75C4DEB}"/>
              </a:ext>
            </a:extLst>
          </p:cNvPr>
          <p:cNvGraphicFramePr>
            <a:graphicFrameLocks noGrp="1"/>
          </p:cNvGraphicFramePr>
          <p:nvPr/>
        </p:nvGraphicFramePr>
        <p:xfrm>
          <a:off x="0" y="457239"/>
          <a:ext cx="9144000" cy="4518660"/>
        </p:xfrm>
        <a:graphic>
          <a:graphicData uri="http://schemas.openxmlformats.org/drawingml/2006/table">
            <a:tbl>
              <a:tblPr/>
              <a:tblGrid>
                <a:gridCol w="4850860">
                  <a:extLst>
                    <a:ext uri="{9D8B030D-6E8A-4147-A177-3AD203B41FA5}">
                      <a16:colId xmlns:a16="http://schemas.microsoft.com/office/drawing/2014/main" val="20000"/>
                    </a:ext>
                  </a:extLst>
                </a:gridCol>
                <a:gridCol w="4293140">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Évangile selon saint Luc 21 : 12 – 19</a:t>
                      </a:r>
                    </a:p>
                    <a:p>
                      <a:pPr algn="just"/>
                      <a:endParaRPr lang="fr-FR" sz="1400" b="0" u="sng" kern="1200" dirty="0">
                        <a:solidFill>
                          <a:schemeClr val="tx1"/>
                        </a:solidFill>
                        <a:effectLst/>
                        <a:latin typeface="+mn-lt"/>
                        <a:ea typeface="+mn-ea"/>
                        <a:cs typeface="+mn-cs"/>
                      </a:endParaRPr>
                    </a:p>
                    <a:p>
                      <a:pPr algn="just"/>
                      <a:r>
                        <a:rPr lang="fr-FR" sz="2000" kern="1200" dirty="0">
                          <a:solidFill>
                            <a:schemeClr val="tx1"/>
                          </a:solidFill>
                          <a:effectLst/>
                          <a:latin typeface="+mn-lt"/>
                          <a:ea typeface="+mn-ea"/>
                          <a:cs typeface="+mn-cs"/>
                        </a:rPr>
                        <a:t>Mais avant tout cela, on portera la main sur vous, et on vous persécutera ; on vous livrera aux synagogues, on vous jettera en prison, on vous fera comparaître devant des rois et des gouverneurs, à cause de mon Nom. Ce sera pour vous l'occasion de rendre témoignage. Mettez-vous dans la tête que vous n'avez pas à vous soucier de votre défense. Moi-même, je vous inspirerai un langage et une sagesse à laquelle tous vos adversaires ne pourront opposer ni résistance ni contradiction. </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لوقا 21 : 12 – 19</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9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900" b="0" i="0" kern="1200" dirty="0">
                          <a:solidFill>
                            <a:schemeClr val="tx1"/>
                          </a:solidFill>
                          <a:effectLst/>
                          <a:latin typeface="+mn-lt"/>
                          <a:ea typeface="+mn-ea"/>
                          <a:cs typeface="+mn-cs"/>
                        </a:rPr>
                        <a:t>وَقَبْلَ هذَا كُلِّهِ يُلْقُونَ أَيْدِيَهُمْ عَلَيْكُمْ وَيَطْرُدُونَكُمْ، وَيُسَلِّمُونَكُمْ إِلَى مَجَامِعٍ وَسُجُونٍ، وَتُسَاقُونَ أَمَامَ مُلُوكٍ وَوُلاَةٍ لأَجْلِ اسْمِي. فَيَؤُولُ ذلِكَ لَكُمْ شَهَادَةً. فَضَعُوا فِي قُلُوبِكُمْ أَنْ لاَ تَهْتَمُّوا مِنْ قَبْلُ لِكَيْ تَحْتَجُّوا، لأَنِّي أَنَا أُعْطِيكُمْ فَمًا وَحِكْمَةً لاَ يَقْدِرُ جَمِيعُ مُعَانِدِيكُمْ أَنْ يُقَاوِمُوهَا أَوْ يُنَاقِضُوهَا.</a:t>
                      </a:r>
                      <a:endParaRPr kumimoji="0" lang="en-US" sz="29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349012118"/>
      </p:ext>
    </p:extLst>
  </p:cSld>
  <p:clrMapOvr>
    <a:masterClrMapping/>
  </p:clrMapOvr>
  <p:transition/>
</p:sld>
</file>

<file path=ppt/slides/slide1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A923520D-00EB-4662-86D4-0E83B75C4DEB}"/>
              </a:ext>
            </a:extLst>
          </p:cNvPr>
          <p:cNvGraphicFramePr>
            <a:graphicFrameLocks noGrp="1"/>
          </p:cNvGraphicFramePr>
          <p:nvPr/>
        </p:nvGraphicFramePr>
        <p:xfrm>
          <a:off x="0" y="160951"/>
          <a:ext cx="9144000" cy="4604004"/>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400" kern="1200" dirty="0">
                          <a:solidFill>
                            <a:schemeClr val="tx1"/>
                          </a:solidFill>
                          <a:effectLst/>
                          <a:latin typeface="+mn-lt"/>
                          <a:ea typeface="+mn-ea"/>
                          <a:cs typeface="+mn-cs"/>
                        </a:rPr>
                        <a:t>Vous serez livrés même par vos parents, vos frères, votre famille et vos amis, et ils feront mettre à mort certains d'entre vous. Vous serez détestés de tous, à cause de mon Nom. Mais pas un cheveu de votre tête ne sera perdu. C'est par votre persévérance que vous obtiendrez la vie.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mn-lt"/>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400" i="1" kern="1200" dirty="0">
                          <a:solidFill>
                            <a:schemeClr val="tx1"/>
                          </a:solidFill>
                          <a:effectLst/>
                          <a:latin typeface="+mn-lt"/>
                          <a:ea typeface="+mn-ea"/>
                          <a:cs typeface="+mn-cs"/>
                        </a:rPr>
                        <a:t>Gloire à Dieu éternellement</a:t>
                      </a:r>
                      <a:endParaRPr lang="fr-FR" sz="2400" kern="1200" dirty="0">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kern="1200" dirty="0">
                          <a:solidFill>
                            <a:schemeClr val="tx1"/>
                          </a:solidFill>
                          <a:effectLst/>
                          <a:latin typeface="+mn-lt"/>
                          <a:ea typeface="+mn-ea"/>
                          <a:cs typeface="+mn-cs"/>
                        </a:rPr>
                        <a:t>وَسَوْفَ تُسَلَّمُونَ مِنَ الْوَالِدِينَ وَالإِخْوَةِ وَالأَقْرِبَاءِ وَالأَصْدِقَاءِ، وَيَقْتُلُونَ مِنْكُمْ. وَتَكُونُونَ مُبْغَضِينَ مِنَ الْجَمِيعِ مِنْ أَجْلِ اسْمِي. وَلكِنَّ شَعْرَةً مِنْ رُؤُوسِكُمْ لاَ تَهْلِكُ. بِصَبْرِكُمُ اقْتَنُوا أَنْفُسَكُمْ.</a:t>
                      </a:r>
                      <a:endParaRPr lang="fr-FR" sz="3200" b="0" i="0" kern="1200" dirty="0">
                        <a:solidFill>
                          <a:schemeClr val="tx1"/>
                        </a:solidFill>
                        <a:effectLst/>
                        <a:latin typeface="+mn-lt"/>
                        <a:ea typeface="+mn-ea"/>
                        <a:cs typeface="+mn-cs"/>
                      </a:endParaRPr>
                    </a:p>
                    <a:p>
                      <a:pPr algn="just" rtl="1"/>
                      <a:endParaRPr lang="fr-FR" sz="3200" b="0" i="0" kern="1200" dirty="0">
                        <a:solidFill>
                          <a:schemeClr val="tx1"/>
                        </a:solidFill>
                        <a:effectLst/>
                        <a:latin typeface="+mn-lt"/>
                        <a:ea typeface="+mn-ea"/>
                        <a:cs typeface="+mn-cs"/>
                      </a:endParaRPr>
                    </a:p>
                    <a:p>
                      <a:pPr algn="just" rtl="1"/>
                      <a:r>
                        <a:rPr lang="ar-EG" sz="3200" b="0" i="0" kern="1200" dirty="0">
                          <a:solidFill>
                            <a:schemeClr val="tx1"/>
                          </a:solidFill>
                          <a:effectLst/>
                          <a:latin typeface="+mn-lt"/>
                          <a:ea typeface="+mn-ea"/>
                          <a:cs typeface="+mn-cs"/>
                        </a:rPr>
                        <a:t>والمجد لله دائماً.</a:t>
                      </a:r>
                      <a:endParaRPr lang="fr-FR" sz="20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175594743"/>
      </p:ext>
    </p:extLst>
  </p:cSld>
  <p:clrMapOvr>
    <a:masterClrMapping/>
  </p:clrMapOvr>
  <p:transition/>
</p:sld>
</file>

<file path=ppt/slides/slide1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Septième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54F7D15E-2944-4DA5-BCDB-FD3697519753}"/>
              </a:ext>
            </a:extLst>
          </p:cNvPr>
          <p:cNvGraphicFramePr>
            <a:graphicFrameLocks noGrp="1"/>
          </p:cNvGraphicFramePr>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Sasf</a:t>
                      </a:r>
                      <a:r>
                        <a:rPr kumimoji="0" lang="en-US" sz="3000" b="0" i="0" u="none" strike="noStrike" cap="none" normalizeH="0" baseline="0" dirty="0">
                          <a:ln>
                            <a:noFill/>
                          </a:ln>
                          <a:solidFill>
                            <a:schemeClr val="tx1"/>
                          </a:solidFill>
                          <a:effectLst/>
                          <a:latin typeface="Coptic1" pitchFamily="2" charset="0"/>
                          <a:cs typeface="Arial" charset="0"/>
                        </a:rPr>
                        <a:t> (z#) </a:t>
                      </a:r>
                      <a:r>
                        <a:rPr kumimoji="0" lang="en-US" sz="3000" b="0" i="0" u="none" strike="noStrike" cap="none" normalizeH="0" baseline="0" dirty="0" err="1">
                          <a:ln>
                            <a:noFill/>
                          </a:ln>
                          <a:solidFill>
                            <a:schemeClr val="tx1"/>
                          </a:solidFill>
                          <a:effectLst/>
                          <a:latin typeface="Coptic1" pitchFamily="2" charset="0"/>
                          <a:cs typeface="Arial" charset="0"/>
                        </a:rPr>
                        <a:t>n~rompi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afjokou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n~je</a:t>
                      </a:r>
                      <a:r>
                        <a:rPr kumimoji="0" lang="en-US" sz="3000" b="0" i="0" u="none" strike="noStrike" cap="none" normalizeH="0" baseline="0" dirty="0">
                          <a:ln>
                            <a:noFill/>
                          </a:ln>
                          <a:solidFill>
                            <a:schemeClr val="tx1"/>
                          </a:solidFill>
                          <a:effectLst/>
                          <a:latin typeface="Coptic1" pitchFamily="2" charset="0"/>
                          <a:cs typeface="Arial" charset="0"/>
                        </a:rPr>
                        <a:t> v/</a:t>
                      </a:r>
                      <a:r>
                        <a:rPr kumimoji="0" lang="en-US" sz="3000" b="0" i="0" u="none" strike="noStrike" cap="none" normalizeH="0" baseline="0" dirty="0" err="1">
                          <a:ln>
                            <a:noFill/>
                          </a:ln>
                          <a:solidFill>
                            <a:schemeClr val="tx1"/>
                          </a:solidFill>
                          <a:effectLst/>
                          <a:latin typeface="Coptic1" pitchFamily="2" charset="0"/>
                          <a:cs typeface="Arial" charset="0"/>
                        </a:rPr>
                        <a:t>e#y#u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Gewrgioc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e~re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pis~be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n~ouro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n~anomoc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eu</a:t>
                      </a:r>
                      <a:r>
                        <a:rPr kumimoji="0" lang="en-US" sz="3000" b="0" i="0" u="none" strike="noStrike" cap="none" normalizeH="0" baseline="0" dirty="0">
                          <a:ln>
                            <a:noFill/>
                          </a:ln>
                          <a:solidFill>
                            <a:schemeClr val="tx1"/>
                          </a:solidFill>
                          <a:effectLst/>
                          <a:latin typeface="Coptic1" pitchFamily="2" charset="0"/>
                          <a:cs typeface="Arial" charset="0"/>
                        </a:rPr>
                        <a:t>]hap </a:t>
                      </a:r>
                      <a:r>
                        <a:rPr kumimoji="0" lang="en-US" sz="3000" b="0" i="0" u="none" strike="noStrike" cap="none" normalizeH="0" baseline="0" dirty="0" err="1">
                          <a:ln>
                            <a:noFill/>
                          </a:ln>
                          <a:solidFill>
                            <a:schemeClr val="tx1"/>
                          </a:solidFill>
                          <a:effectLst/>
                          <a:latin typeface="Coptic1" pitchFamily="2" charset="0"/>
                          <a:cs typeface="Arial" charset="0"/>
                        </a:rPr>
                        <a:t>erof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ni</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Sept années entières, saint Georges a enduré soixante-dix rois impies le jugeant tous les jours.</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سبع سنين أكملها</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القديس جرجس.</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وسبعون ملك ا</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منافقون، يحكمون</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عليه كل يوم.</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descr="Une image contenant texte, livre&#10;&#10;Description générée automatiquement">
            <a:extLst>
              <a:ext uri="{FF2B5EF4-FFF2-40B4-BE49-F238E27FC236}">
                <a16:creationId xmlns:a16="http://schemas.microsoft.com/office/drawing/2014/main" id="{42126249-0184-4DAD-82B3-5488E74E454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821038" y="3159054"/>
            <a:ext cx="1322963" cy="1984446"/>
          </a:xfrm>
          <a:prstGeom prst="rect">
            <a:avLst/>
          </a:prstGeom>
        </p:spPr>
      </p:pic>
    </p:spTree>
    <p:extLst>
      <p:ext uri="{BB962C8B-B14F-4D97-AF65-F5344CB8AC3E}">
        <p14:creationId xmlns:p14="http://schemas.microsoft.com/office/powerpoint/2010/main" val="693182636"/>
      </p:ext>
    </p:extLst>
  </p:cSld>
  <p:clrMapOvr>
    <a:masterClrMapping/>
  </p:clrMapOvr>
  <p:transition/>
</p:sld>
</file>

<file path=ppt/slides/slide1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nvGraphicFramePr>
        <p:xfrm>
          <a:off x="1522602" y="95414"/>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2465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Autre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54F7D15E-2944-4DA5-BCDB-FD3697519753}"/>
              </a:ext>
            </a:extLst>
          </p:cNvPr>
          <p:cNvGraphicFramePr>
            <a:graphicFrameLocks noGrp="1"/>
          </p:cNvGraphicFramePr>
          <p:nvPr/>
        </p:nvGraphicFramePr>
        <p:xfrm>
          <a:off x="71500" y="716643"/>
          <a:ext cx="9001000" cy="3958829"/>
        </p:xfrm>
        <a:graphic>
          <a:graphicData uri="http://schemas.openxmlformats.org/drawingml/2006/table">
            <a:tbl>
              <a:tblPr/>
              <a:tblGrid>
                <a:gridCol w="3119172">
                  <a:extLst>
                    <a:ext uri="{9D8B030D-6E8A-4147-A177-3AD203B41FA5}">
                      <a16:colId xmlns:a16="http://schemas.microsoft.com/office/drawing/2014/main" val="20000"/>
                    </a:ext>
                  </a:extLst>
                </a:gridCol>
                <a:gridCol w="3247389">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&lt;ere </a:t>
                      </a:r>
                      <a:r>
                        <a:rPr kumimoji="0" lang="en-US" sz="3000" b="0" i="0" u="none" strike="noStrike" cap="none" normalizeH="0" baseline="0" dirty="0" err="1">
                          <a:ln>
                            <a:noFill/>
                          </a:ln>
                          <a:solidFill>
                            <a:schemeClr val="tx1"/>
                          </a:solidFill>
                          <a:effectLst/>
                          <a:latin typeface="Coptic1" pitchFamily="2" charset="0"/>
                          <a:cs typeface="Arial" charset="0"/>
                        </a:rPr>
                        <a:t>nak</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w~pimarturoc</a:t>
                      </a:r>
                      <a:r>
                        <a:rPr kumimoji="0" lang="en-US" sz="3000" b="0" i="0" u="none" strike="noStrike" cap="none" normalizeH="0" baseline="0" dirty="0">
                          <a:ln>
                            <a:noFill/>
                          </a:ln>
                          <a:solidFill>
                            <a:schemeClr val="tx1"/>
                          </a:solidFill>
                          <a:effectLst/>
                          <a:latin typeface="Coptic1" pitchFamily="2" charset="0"/>
                          <a:cs typeface="Arial" charset="0"/>
                        </a:rPr>
                        <a:t>: ,ere pi[</a:t>
                      </a:r>
                      <a:r>
                        <a:rPr kumimoji="0" lang="en-US" sz="3000" b="0" i="0" u="none" strike="noStrike" cap="none" normalizeH="0" baseline="0" dirty="0" err="1">
                          <a:ln>
                            <a:noFill/>
                          </a:ln>
                          <a:solidFill>
                            <a:schemeClr val="tx1"/>
                          </a:solidFill>
                          <a:effectLst/>
                          <a:latin typeface="Coptic1" pitchFamily="2" charset="0"/>
                          <a:cs typeface="Arial" charset="0"/>
                        </a:rPr>
                        <a:t>wij</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n~genneoc</a:t>
                      </a:r>
                      <a:r>
                        <a:rPr kumimoji="0" lang="en-US" sz="3000" b="0" i="0" u="none" strike="noStrike" cap="none" normalizeH="0" baseline="0" dirty="0">
                          <a:ln>
                            <a:noFill/>
                          </a:ln>
                          <a:solidFill>
                            <a:schemeClr val="tx1"/>
                          </a:solidFill>
                          <a:effectLst/>
                          <a:latin typeface="Coptic1" pitchFamily="2" charset="0"/>
                          <a:cs typeface="Arial" charset="0"/>
                        </a:rPr>
                        <a:t>: ,ere </a:t>
                      </a:r>
                      <a:r>
                        <a:rPr kumimoji="0" lang="en-US" sz="3000" b="0" i="0" u="none" strike="noStrike" cap="none" normalizeH="0" baseline="0" dirty="0" err="1">
                          <a:ln>
                            <a:noFill/>
                          </a:ln>
                          <a:solidFill>
                            <a:schemeClr val="tx1"/>
                          </a:solidFill>
                          <a:effectLst/>
                          <a:latin typeface="Coptic1" pitchFamily="2" charset="0"/>
                          <a:cs typeface="Arial" charset="0"/>
                        </a:rPr>
                        <a:t>pia~ylovoroc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pia~gioc</a:t>
                      </a:r>
                      <a:r>
                        <a:rPr kumimoji="0" lang="en-US" sz="30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Salut à toi ô martyr, salut au héros courageux, salut au combattant, saint (…).</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EG" sz="3200" b="0" i="0" u="none" strike="noStrike" kern="1200" baseline="0" dirty="0">
                          <a:solidFill>
                            <a:schemeClr val="tx1"/>
                          </a:solidFill>
                          <a:latin typeface="+mn-lt"/>
                          <a:ea typeface="+mn-ea"/>
                          <a:cs typeface="+mn-cs"/>
                        </a:rPr>
                        <a:t>السلام لك أيها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الشهيد. السلام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للشجاع البطل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السلام للابس الجهاد</a:t>
                      </a:r>
                      <a:r>
                        <a:rPr lang="fr-FR" sz="3200" b="0" i="0" u="none" strike="noStrike" kern="1200" baseline="0" dirty="0">
                          <a:solidFill>
                            <a:schemeClr val="tx1"/>
                          </a:solidFill>
                          <a:latin typeface="+mn-lt"/>
                          <a:ea typeface="+mn-ea"/>
                          <a:cs typeface="+mn-cs"/>
                        </a:rPr>
                        <a:t>  .(…) </a:t>
                      </a:r>
                      <a:endParaRPr kumimoji="0" lang="en-US" sz="3000" b="0" i="0" u="none" strike="noStrike" cap="none" normalizeH="0" baseline="0" dirty="0">
                        <a:ln>
                          <a:noFill/>
                        </a:ln>
                        <a:solidFill>
                          <a:schemeClr val="tx1"/>
                        </a:solidFill>
                        <a:effectLst/>
                        <a:latin typeface="Coptic1" pitchFamily="2" charset="0"/>
                        <a:cs typeface="Arial" charset="0"/>
                      </a:endParaRPr>
                    </a:p>
                    <a:p>
                      <a:pPr algn="just" rtl="1"/>
                      <a:endParaRPr lang="ar-EG" sz="32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38539684"/>
      </p:ext>
    </p:extLst>
  </p:cSld>
  <p:clrMapOvr>
    <a:masterClrMapping/>
  </p:clrMapOvr>
  <p:transition/>
</p:sld>
</file>

<file path=ppt/slides/slide1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3625062314"/>
      </p:ext>
    </p:extLst>
  </p:cSld>
  <p:clrMapOvr>
    <a:masterClrMapping/>
  </p:clrMapOvr>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87720" name="Group 40"/>
          <p:cNvGraphicFramePr>
            <a:graphicFrameLocks noGrp="1"/>
          </p:cNvGraphicFramePr>
          <p:nvPr>
            <p:extLst>
              <p:ext uri="{D42A27DB-BD31-4B8C-83A1-F6EECF244321}">
                <p14:modId xmlns:p14="http://schemas.microsoft.com/office/powerpoint/2010/main" val="304737364"/>
              </p:ext>
            </p:extLst>
          </p:nvPr>
        </p:nvGraphicFramePr>
        <p:xfrm>
          <a:off x="0" y="762000"/>
          <a:ext cx="9144000" cy="4228377"/>
        </p:xfrm>
        <a:graphic>
          <a:graphicData uri="http://schemas.openxmlformats.org/drawingml/2006/table">
            <a:tbl>
              <a:tblPr/>
              <a:tblGrid>
                <a:gridCol w="4933950">
                  <a:extLst>
                    <a:ext uri="{9D8B030D-6E8A-4147-A177-3AD203B41FA5}">
                      <a16:colId xmlns:a16="http://schemas.microsoft.com/office/drawing/2014/main" val="20000"/>
                    </a:ext>
                  </a:extLst>
                </a:gridCol>
                <a:gridCol w="4210050">
                  <a:extLst>
                    <a:ext uri="{9D8B030D-6E8A-4147-A177-3AD203B41FA5}">
                      <a16:colId xmlns:a16="http://schemas.microsoft.com/office/drawing/2014/main" val="349773013"/>
                    </a:ext>
                  </a:extLst>
                </a:gridCol>
              </a:tblGrid>
              <a:tr h="147849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Nous adorons le Père, le Fils</a:t>
                      </a:r>
                      <a:br>
                        <a:rPr kumimoji="0" lang="fr-FR" sz="2400" b="0" i="0" u="none" strike="noStrike" cap="none" normalizeH="0" baseline="0" dirty="0">
                          <a:ln>
                            <a:noFill/>
                          </a:ln>
                          <a:solidFill>
                            <a:schemeClr val="tx1"/>
                          </a:solidFill>
                          <a:effectLst/>
                          <a:latin typeface="Arial" charset="0"/>
                          <a:cs typeface="Arial" pitchFamily="34" charset="0"/>
                        </a:rPr>
                      </a:br>
                      <a:r>
                        <a:rPr kumimoji="0" lang="fr-FR" sz="2400" b="0" i="0" u="none" strike="noStrike" cap="none" normalizeH="0" baseline="0" dirty="0">
                          <a:ln>
                            <a:noFill/>
                          </a:ln>
                          <a:solidFill>
                            <a:schemeClr val="tx1"/>
                          </a:solidFill>
                          <a:effectLst/>
                          <a:latin typeface="Arial" charset="0"/>
                          <a:cs typeface="Arial" pitchFamily="34" charset="0"/>
                        </a:rPr>
                        <a:t>Et le Saint-Esprit,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Trinité Sainte,</a:t>
                      </a:r>
                      <a:br>
                        <a:rPr kumimoji="0" lang="fr-FR" sz="2400" b="0" i="0" u="none" strike="noStrike" cap="none" normalizeH="0" baseline="0" dirty="0">
                          <a:ln>
                            <a:noFill/>
                          </a:ln>
                          <a:solidFill>
                            <a:schemeClr val="tx1"/>
                          </a:solidFill>
                          <a:effectLst/>
                          <a:latin typeface="Arial" charset="0"/>
                          <a:cs typeface="Arial" pitchFamily="34" charset="0"/>
                        </a:rPr>
                      </a:br>
                      <a:r>
                        <a:rPr kumimoji="0" lang="fr-FR" sz="2400" b="0" i="0" u="none" strike="noStrike" cap="none" normalizeH="0" baseline="0" dirty="0">
                          <a:ln>
                            <a:noFill/>
                          </a:ln>
                          <a:solidFill>
                            <a:schemeClr val="tx1"/>
                          </a:solidFill>
                          <a:effectLst/>
                          <a:latin typeface="Arial" charset="0"/>
                          <a:cs typeface="Arial" pitchFamily="34" charset="0"/>
                        </a:rPr>
                        <a:t>et consubstantielle.</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نسجد للآب والابن</a:t>
                      </a:r>
                      <a:br>
                        <a:rPr kumimoji="0" lang="fr-FR" altLang="zh-CN" sz="2400" b="0" i="0" u="none" strike="noStrike" cap="none" normalizeH="0" baseline="0" dirty="0">
                          <a:ln>
                            <a:noFill/>
                          </a:ln>
                          <a:solidFill>
                            <a:schemeClr val="tx1"/>
                          </a:solidFill>
                          <a:effectLst/>
                          <a:latin typeface="Arial" charset="0"/>
                          <a:cs typeface="Arial" charset="0"/>
                        </a:rPr>
                      </a:br>
                      <a:r>
                        <a:rPr kumimoji="0" lang="ar-SA" altLang="zh-CN" sz="2400" b="0" i="0" u="none" strike="noStrike" cap="none" normalizeH="0" baseline="0" dirty="0">
                          <a:ln>
                            <a:noFill/>
                          </a:ln>
                          <a:solidFill>
                            <a:schemeClr val="tx1"/>
                          </a:solidFill>
                          <a:effectLst/>
                          <a:latin typeface="Arial" charset="0"/>
                          <a:cs typeface="Arial" charset="0"/>
                        </a:rPr>
                        <a:t>والروح القدس</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الثالوث القد</a:t>
                      </a:r>
                      <a:r>
                        <a:rPr kumimoji="0" lang="ar-EG" altLang="zh-CN" sz="2400" b="0" i="0" u="none" strike="noStrike" cap="none" normalizeH="0" baseline="0" dirty="0">
                          <a:ln>
                            <a:noFill/>
                          </a:ln>
                          <a:solidFill>
                            <a:schemeClr val="tx1"/>
                          </a:solidFill>
                          <a:effectLst/>
                          <a:latin typeface="Arial" charset="0"/>
                          <a:cs typeface="Arial" charset="0"/>
                        </a:rPr>
                        <a:t>و</a:t>
                      </a:r>
                      <a:r>
                        <a:rPr kumimoji="0" lang="ar-SA" altLang="zh-CN" sz="2400" b="0" i="0" u="none" strike="noStrike" cap="none" normalizeH="0" baseline="0" dirty="0">
                          <a:ln>
                            <a:noFill/>
                          </a:ln>
                          <a:solidFill>
                            <a:schemeClr val="tx1"/>
                          </a:solidFill>
                          <a:effectLst/>
                          <a:latin typeface="Arial" charset="0"/>
                          <a:cs typeface="Arial" charset="0"/>
                        </a:rPr>
                        <a:t>س</a:t>
                      </a:r>
                      <a:br>
                        <a:rPr kumimoji="0" lang="fr-FR" altLang="zh-CN" sz="2400" b="0" i="0" u="none" strike="noStrike" cap="none" normalizeH="0" baseline="0" dirty="0">
                          <a:ln>
                            <a:noFill/>
                          </a:ln>
                          <a:solidFill>
                            <a:schemeClr val="tx1"/>
                          </a:solidFill>
                          <a:effectLst/>
                          <a:latin typeface="Arial" charset="0"/>
                          <a:cs typeface="Arial" charset="0"/>
                        </a:rPr>
                      </a:br>
                      <a:r>
                        <a:rPr kumimoji="0" lang="ar-SA" altLang="zh-CN" sz="2400" b="0" i="0" u="none" strike="noStrike" cap="none" normalizeH="0" baseline="0" dirty="0">
                          <a:ln>
                            <a:noFill/>
                          </a:ln>
                          <a:solidFill>
                            <a:schemeClr val="tx1"/>
                          </a:solidFill>
                          <a:effectLst/>
                          <a:latin typeface="Arial" charset="0"/>
                          <a:cs typeface="Arial" charset="0"/>
                        </a:rPr>
                        <a:t>المساوي في الجوهر</a:t>
                      </a:r>
                      <a:endParaRPr kumimoji="0" lang="ar-EG" altLang="zh-CN"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360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T</a:t>
                      </a:r>
                      <a:r>
                        <a:rPr kumimoji="0" lang="en-US" sz="4000" b="0" i="0" u="none" strike="noStrike" cap="none" normalizeH="0" baseline="0" dirty="0" err="1">
                          <a:ln>
                            <a:noFill/>
                          </a:ln>
                          <a:solidFill>
                            <a:srgbClr val="FFFF00"/>
                          </a:solidFill>
                          <a:effectLst/>
                          <a:latin typeface="Coptic1" pitchFamily="2" charset="0"/>
                          <a:cs typeface="Arial" charset="0"/>
                        </a:rPr>
                        <a: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m~V~iwt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P~s/</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t~riac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n~o~mooucioc</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12487717" name="Group 37"/>
          <p:cNvGraphicFramePr>
            <a:graphicFrameLocks noGrp="1"/>
          </p:cNvGraphicFramePr>
          <p:nvPr/>
        </p:nvGraphicFramePr>
        <p:xfrm>
          <a:off x="457200" y="57150"/>
          <a:ext cx="8229600" cy="400050"/>
        </p:xfrm>
        <a:graphic>
          <a:graphicData uri="http://schemas.openxmlformats.org/drawingml/2006/table">
            <a:tbl>
              <a:tblPr/>
              <a:tblGrid>
                <a:gridCol w="8229600">
                  <a:extLst>
                    <a:ext uri="{9D8B030D-6E8A-4147-A177-3AD203B41FA5}">
                      <a16:colId xmlns:a16="http://schemas.microsoft.com/office/drawing/2014/main" val="20000"/>
                    </a:ext>
                  </a:extLst>
                </a:gridCol>
              </a:tblGrid>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1800" b="0" i="0" u="none" strike="noStrike" cap="none" normalizeH="0" baseline="0" dirty="0">
                          <a:ln>
                            <a:noFill/>
                          </a:ln>
                          <a:solidFill>
                            <a:schemeClr val="tx1"/>
                          </a:solidFill>
                          <a:effectLst/>
                          <a:latin typeface="Arial" charset="0"/>
                          <a:cs typeface="Arial" charset="0"/>
                        </a:rPr>
                        <a:t>Quatrains du Carillon – </a:t>
                      </a:r>
                      <a:r>
                        <a:rPr kumimoji="0" lang="en-CA" sz="1800" b="0" i="0" u="none" strike="noStrike" cap="none" normalizeH="0" baseline="0" dirty="0" err="1">
                          <a:ln>
                            <a:noFill/>
                          </a:ln>
                          <a:solidFill>
                            <a:schemeClr val="tx1"/>
                          </a:solidFill>
                          <a:effectLst/>
                          <a:latin typeface="Arial" charset="0"/>
                          <a:cs typeface="Arial" charset="0"/>
                        </a:rPr>
                        <a:t>Watos</a:t>
                      </a:r>
                      <a:r>
                        <a:rPr kumimoji="0" lang="en-US" sz="1800" b="0" i="0" u="none" strike="noStrike" cap="none" normalizeH="0" baseline="0" dirty="0">
                          <a:ln>
                            <a:noFill/>
                          </a:ln>
                          <a:solidFill>
                            <a:schemeClr val="tx1"/>
                          </a:solidFill>
                          <a:effectLst/>
                          <a:latin typeface="Arial" charset="0"/>
                          <a:cs typeface="Arial" charset="0"/>
                        </a:rPr>
                        <a:t> </a:t>
                      </a:r>
                      <a:r>
                        <a:rPr kumimoji="0" lang="en-US" sz="1500" b="0" i="0" u="none" strike="noStrike" cap="none" normalizeH="0" baseline="0" dirty="0">
                          <a:ln>
                            <a:noFill/>
                          </a:ln>
                          <a:solidFill>
                            <a:schemeClr val="tx1"/>
                          </a:solidFill>
                          <a:effectLst/>
                          <a:latin typeface="Arial" charset="0"/>
                          <a:cs typeface="Arial" charset="0"/>
                        </a:rPr>
                        <a:t>- </a:t>
                      </a:r>
                      <a:r>
                        <a:rPr kumimoji="0" lang="ar-EG" sz="2100" b="0" i="0" u="none" strike="noStrike" cap="none" normalizeH="0" baseline="0" dirty="0">
                          <a:ln>
                            <a:noFill/>
                          </a:ln>
                          <a:solidFill>
                            <a:schemeClr val="tx1"/>
                          </a:solidFill>
                          <a:effectLst/>
                          <a:latin typeface="Arial" charset="0"/>
                          <a:cs typeface="Arial" charset="0"/>
                        </a:rPr>
                        <a:t>ارباع الناقوس</a:t>
                      </a:r>
                      <a:r>
                        <a:rPr kumimoji="0" lang="fr-FR" sz="2100" b="0" i="0" u="none" strike="noStrike" cap="none" normalizeH="0" baseline="0" dirty="0">
                          <a:ln>
                            <a:noFill/>
                          </a:ln>
                          <a:solidFill>
                            <a:schemeClr val="tx1"/>
                          </a:solidFill>
                          <a:effectLst/>
                          <a:latin typeface="Arial" charset="0"/>
                          <a:cs typeface="Arial" charset="0"/>
                        </a:rPr>
                        <a:t> - </a:t>
                      </a:r>
                      <a:r>
                        <a:rPr kumimoji="0" lang="ar-EG" sz="2100" b="0" i="0" u="none" strike="noStrike" cap="none" normalizeH="0" baseline="0" dirty="0" err="1">
                          <a:ln>
                            <a:noFill/>
                          </a:ln>
                          <a:solidFill>
                            <a:schemeClr val="tx1"/>
                          </a:solidFill>
                          <a:effectLst/>
                          <a:latin typeface="Arial" charset="0"/>
                          <a:cs typeface="Arial" charset="0"/>
                        </a:rPr>
                        <a:t>الواطس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F67465C8-4EBA-4BC0-82CB-C43DA0E43EC4}"/>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cSld>
  <p:clrMapOvr>
    <a:masterClrMapping/>
  </p:clrMapOvr>
  <p:transition/>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8584" name="Group 56"/>
          <p:cNvGraphicFramePr>
            <a:graphicFrameLocks noGrp="1"/>
          </p:cNvGraphicFramePr>
          <p:nvPr>
            <p:ph/>
            <p:extLst>
              <p:ext uri="{D42A27DB-BD31-4B8C-83A1-F6EECF244321}">
                <p14:modId xmlns:p14="http://schemas.microsoft.com/office/powerpoint/2010/main" val="2088055385"/>
              </p:ext>
            </p:extLst>
          </p:nvPr>
        </p:nvGraphicFramePr>
        <p:xfrm>
          <a:off x="0" y="1"/>
          <a:ext cx="9144000" cy="3924300"/>
        </p:xfrm>
        <a:graphic>
          <a:graphicData uri="http://schemas.openxmlformats.org/drawingml/2006/table">
            <a:tbl>
              <a:tblPr/>
              <a:tblGrid>
                <a:gridCol w="5434519">
                  <a:extLst>
                    <a:ext uri="{9D8B030D-6E8A-4147-A177-3AD203B41FA5}">
                      <a16:colId xmlns:a16="http://schemas.microsoft.com/office/drawing/2014/main" val="20000"/>
                    </a:ext>
                  </a:extLst>
                </a:gridCol>
                <a:gridCol w="3709481">
                  <a:extLst>
                    <a:ext uri="{9D8B030D-6E8A-4147-A177-3AD203B41FA5}">
                      <a16:colId xmlns:a16="http://schemas.microsoft.com/office/drawing/2014/main" val="20001"/>
                    </a:ext>
                  </a:extLst>
                </a:gridCol>
              </a:tblGrid>
              <a:tr h="38785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300" b="0" i="0" u="none" strike="noStrike" cap="none" normalizeH="0" baseline="0" dirty="0">
                          <a:ln>
                            <a:noFill/>
                          </a:ln>
                          <a:solidFill>
                            <a:schemeClr val="tx1"/>
                          </a:solidFill>
                          <a:effectLst/>
                          <a:latin typeface="+mn-lt"/>
                          <a:cs typeface="Arial" charset="0"/>
                        </a:rPr>
                        <a:t>(2) </a:t>
                      </a:r>
                      <a:r>
                        <a:rPr lang="fr-FR" sz="2300" kern="1200" baseline="0" dirty="0">
                          <a:solidFill>
                            <a:schemeClr val="tx1"/>
                          </a:solidFill>
                          <a:latin typeface="+mn-lt"/>
                          <a:ea typeface="+mn-ea"/>
                          <a:cs typeface="+mn-cs"/>
                        </a:rPr>
                        <a:t>Ô Jésus-Christ notre Dieu qui a été cloué sur la Croix à la 6ème heure, Tu as éliminé le péché par l'arbre, et par Ta mort Tu as ressuscité le mort, l'homme créé de tes mains et qui est mort par le péché, enlève nos douleurs par Tes souffrances vivifiantes et par les clous transperçant Ton Corps. Délivre-nous des passions terrestres et mène-nous vers le souvenir de Tes commandements par Ta miséricorde.</a:t>
                      </a:r>
                      <a:endParaRPr kumimoji="0" lang="en-US" sz="23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٢</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يا يسوع المسيح إلهنا الذي سمرتَ على الصليب في الساعة السادسة، وقتلت الخطية بالخشبة، وأحييت الميت بموتك، الذي هو الإنسان الذي خلقته بيديك، الذي مات بالخطية. اقتل أوجاعنا بآلامك الشافية المحيية، وبالمسامير التي سمرت </a:t>
                      </a:r>
                      <a:r>
                        <a:rPr kumimoji="0" lang="ar-SA" sz="2400" b="0" i="0" u="none" strike="noStrike" cap="none" normalizeH="0" baseline="0" dirty="0" err="1">
                          <a:ln>
                            <a:noFill/>
                          </a:ln>
                          <a:solidFill>
                            <a:schemeClr val="tx1"/>
                          </a:solidFill>
                          <a:effectLst/>
                          <a:latin typeface="Arial" charset="0"/>
                          <a:cs typeface="Arial" charset="0"/>
                        </a:rPr>
                        <a:t>بها</a:t>
                      </a:r>
                      <a:r>
                        <a:rPr kumimoji="0" lang="ar-SA" sz="2400" b="0" i="0" u="none" strike="noStrike" cap="none" normalizeH="0" baseline="0" dirty="0">
                          <a:ln>
                            <a:noFill/>
                          </a:ln>
                          <a:solidFill>
                            <a:schemeClr val="tx1"/>
                          </a:solidFill>
                          <a:effectLst/>
                          <a:latin typeface="Arial" charset="0"/>
                          <a:cs typeface="Arial" charset="0"/>
                        </a:rPr>
                        <a:t>، أنقذ عقولنا من </a:t>
                      </a:r>
                      <a:r>
                        <a:rPr kumimoji="0" lang="ar-SA" sz="2400" b="0" i="0" u="none" strike="noStrike" cap="none" normalizeH="0" baseline="0" dirty="0" err="1">
                          <a:ln>
                            <a:noFill/>
                          </a:ln>
                          <a:solidFill>
                            <a:schemeClr val="tx1"/>
                          </a:solidFill>
                          <a:effectLst/>
                          <a:latin typeface="Arial" charset="0"/>
                          <a:cs typeface="Arial" charset="0"/>
                        </a:rPr>
                        <a:t>طياشة</a:t>
                      </a:r>
                      <a:r>
                        <a:rPr kumimoji="0" lang="ar-SA" sz="2400" b="0" i="0" u="none" strike="noStrike" cap="none" normalizeH="0" baseline="0" dirty="0">
                          <a:ln>
                            <a:noFill/>
                          </a:ln>
                          <a:solidFill>
                            <a:schemeClr val="tx1"/>
                          </a:solidFill>
                          <a:effectLst/>
                          <a:latin typeface="Arial" charset="0"/>
                          <a:cs typeface="Arial" charset="0"/>
                        </a:rPr>
                        <a:t> الأعمال </a:t>
                      </a:r>
                      <a:r>
                        <a:rPr kumimoji="0" lang="ar-SA" sz="2400" b="0" i="0" u="none" strike="noStrike" cap="none" normalizeH="0" baseline="0" dirty="0" err="1">
                          <a:ln>
                            <a:noFill/>
                          </a:ln>
                          <a:solidFill>
                            <a:schemeClr val="tx1"/>
                          </a:solidFill>
                          <a:effectLst/>
                          <a:latin typeface="Arial" charset="0"/>
                          <a:cs typeface="Arial" charset="0"/>
                        </a:rPr>
                        <a:t>الهيولية</a:t>
                      </a:r>
                      <a:r>
                        <a:rPr kumimoji="0" lang="ar-SA" sz="2400" b="0" i="0" u="none" strike="noStrike" cap="none" normalizeH="0" baseline="0" dirty="0">
                          <a:ln>
                            <a:noFill/>
                          </a:ln>
                          <a:solidFill>
                            <a:schemeClr val="tx1"/>
                          </a:solidFill>
                          <a:effectLst/>
                          <a:latin typeface="Arial" charset="0"/>
                          <a:cs typeface="Arial" charset="0"/>
                        </a:rPr>
                        <a:t> والشهوات العالمية، إلى تذكر أحكامك </a:t>
                      </a:r>
                      <a:r>
                        <a:rPr kumimoji="0" lang="ar-SA" sz="2400" b="0" i="0" u="none" strike="noStrike" cap="none" normalizeH="0" baseline="0" dirty="0" err="1">
                          <a:ln>
                            <a:noFill/>
                          </a:ln>
                          <a:solidFill>
                            <a:schemeClr val="tx1"/>
                          </a:solidFill>
                          <a:effectLst/>
                          <a:latin typeface="Arial" charset="0"/>
                          <a:cs typeface="Arial" charset="0"/>
                        </a:rPr>
                        <a:t>السمائية</a:t>
                      </a:r>
                      <a:r>
                        <a:rPr kumimoji="0" lang="ar-SA" sz="2400" b="0" i="0" u="none" strike="noStrike" cap="none" normalizeH="0" baseline="0" dirty="0">
                          <a:ln>
                            <a:noFill/>
                          </a:ln>
                          <a:solidFill>
                            <a:schemeClr val="tx1"/>
                          </a:solidFill>
                          <a:effectLst/>
                          <a:latin typeface="Arial" charset="0"/>
                          <a:cs typeface="Arial" charset="0"/>
                        </a:rPr>
                        <a:t> كرأفتك</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14"/>
          <p:cNvGraphicFramePr>
            <a:graphicFrameLocks noGrp="1"/>
          </p:cNvGraphicFramePr>
          <p:nvPr>
            <p:extLst>
              <p:ext uri="{D42A27DB-BD31-4B8C-83A1-F6EECF244321}">
                <p14:modId xmlns:p14="http://schemas.microsoft.com/office/powerpoint/2010/main" val="3844044679"/>
              </p:ext>
            </p:extLst>
          </p:nvPr>
        </p:nvGraphicFramePr>
        <p:xfrm>
          <a:off x="0" y="3797422"/>
          <a:ext cx="9143999" cy="1207770"/>
        </p:xfrm>
        <a:graphic>
          <a:graphicData uri="http://schemas.openxmlformats.org/drawingml/2006/table">
            <a:tbl>
              <a:tblPr/>
              <a:tblGrid>
                <a:gridCol w="9143999">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4290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transition/>
</p:sld>
</file>

<file path=ppt/slides/slide1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Icône de saint Antoine - Psaume du huitième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1283B4A3-E9EB-4991-AB2C-A737A1C8C28B}"/>
              </a:ext>
            </a:extLst>
          </p:cNvPr>
          <p:cNvGraphicFramePr>
            <a:graphicFrameLocks noGrp="1"/>
          </p:cNvGraphicFramePr>
          <p:nvPr/>
        </p:nvGraphicFramePr>
        <p:xfrm>
          <a:off x="0" y="502635"/>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rtl="0"/>
                      <a:r>
                        <a:rPr lang="fr-FR" sz="1800" b="0" u="sng" kern="1200" dirty="0">
                          <a:solidFill>
                            <a:schemeClr val="tx1"/>
                          </a:solidFill>
                          <a:effectLst/>
                          <a:latin typeface="+mn-lt"/>
                          <a:ea typeface="+mn-ea"/>
                          <a:cs typeface="+mn-cs"/>
                        </a:rPr>
                        <a:t>Psaume 67: 35, 3</a:t>
                      </a:r>
                    </a:p>
                    <a:p>
                      <a:pPr lvl="0" algn="just" rtl="0"/>
                      <a:br>
                        <a:rPr lang="fr-FR" sz="1800" kern="1200" dirty="0">
                          <a:solidFill>
                            <a:schemeClr val="tx1"/>
                          </a:solidFill>
                          <a:effectLst/>
                          <a:latin typeface="+mn-lt"/>
                          <a:ea typeface="+mn-ea"/>
                          <a:cs typeface="+mn-cs"/>
                        </a:rPr>
                      </a:br>
                      <a:r>
                        <a:rPr lang="fr-FR" sz="2400" kern="1200" dirty="0">
                          <a:solidFill>
                            <a:schemeClr val="tx1"/>
                          </a:solidFill>
                          <a:effectLst/>
                          <a:latin typeface="+mn-lt"/>
                          <a:ea typeface="+mn-ea"/>
                          <a:cs typeface="+mn-cs"/>
                        </a:rPr>
                        <a:t>Redoutable est Dieu dans son temple saint, le Dieu d'Israël ; c'est lui qui donne à son peuple force et puissance.</a:t>
                      </a:r>
                    </a:p>
                    <a:p>
                      <a:pPr algn="just" rtl="0"/>
                      <a:r>
                        <a:rPr lang="fr-FR" sz="2400" kern="1200" dirty="0">
                          <a:solidFill>
                            <a:schemeClr val="tx1"/>
                          </a:solidFill>
                          <a:effectLst/>
                          <a:latin typeface="+mn-lt"/>
                          <a:ea typeface="+mn-ea"/>
                          <a:cs typeface="+mn-cs"/>
                        </a:rPr>
                        <a:t>Mais les justes sont en fête, ils exultent ; devant la face de Dieu ils dansent de joie.</a:t>
                      </a:r>
                    </a:p>
                    <a:p>
                      <a:pPr algn="just" rtl="0"/>
                      <a:endParaRPr lang="fr-FR" sz="2400" i="1" kern="1200" dirty="0">
                        <a:solidFill>
                          <a:schemeClr val="tx1"/>
                        </a:solidFill>
                        <a:effectLst/>
                        <a:latin typeface="+mn-lt"/>
                        <a:ea typeface="+mn-ea"/>
                        <a:cs typeface="+mn-cs"/>
                      </a:endParaRPr>
                    </a:p>
                    <a:p>
                      <a:pPr algn="just" rtl="0"/>
                      <a:r>
                        <a:rPr lang="fr-FR" sz="2400" i="1" kern="1200" dirty="0">
                          <a:solidFill>
                            <a:schemeClr val="tx1"/>
                          </a:solidFill>
                          <a:effectLst/>
                          <a:latin typeface="+mn-lt"/>
                          <a:ea typeface="+mn-ea"/>
                          <a:cs typeface="+mn-cs"/>
                        </a:rPr>
                        <a:t>Alléluia !</a:t>
                      </a:r>
                      <a:endParaRPr lang="fr-FR" sz="2400" kern="1200" dirty="0">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68 : 35، 3</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عجيب هو الله في </a:t>
                      </a:r>
                      <a:r>
                        <a:rPr lang="ar-EG" sz="3200" b="0" i="0" kern="1200" dirty="0" err="1">
                          <a:solidFill>
                            <a:schemeClr val="tx1"/>
                          </a:solidFill>
                          <a:effectLst/>
                          <a:latin typeface="+mn-lt"/>
                          <a:ea typeface="+mn-ea"/>
                          <a:cs typeface="+mn-cs"/>
                        </a:rPr>
                        <a:t>قديسه</a:t>
                      </a:r>
                      <a:r>
                        <a:rPr lang="ar-EG" sz="3200" b="0" i="0" kern="1200" dirty="0">
                          <a:solidFill>
                            <a:schemeClr val="tx1"/>
                          </a:solidFill>
                          <a:effectLst/>
                          <a:latin typeface="+mn-lt"/>
                          <a:ea typeface="+mn-ea"/>
                          <a:cs typeface="+mn-cs"/>
                        </a:rPr>
                        <a:t>. إله إسرائيل هو يُعطي قوة وعزاً لشعبه. الصديقون يفرحون ويتهللون أمام الله ويتنعمون بالسرور. </a:t>
                      </a: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10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هلليلويا</a:t>
                      </a:r>
                      <a:r>
                        <a:rPr lang="ar-EG" sz="3200" b="0" i="0" kern="1200" dirty="0">
                          <a:solidFill>
                            <a:schemeClr val="tx1"/>
                          </a:solidFill>
                          <a:effectLst/>
                          <a:latin typeface="+mn-lt"/>
                          <a:ea typeface="+mn-ea"/>
                          <a:cs typeface="+mn-cs"/>
                        </a:rPr>
                        <a:t>.</a:t>
                      </a:r>
                      <a:endParaRPr kumimoji="0" lang="en-US" sz="72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908076249"/>
      </p:ext>
    </p:extLst>
  </p:cSld>
  <p:clrMapOvr>
    <a:masterClrMapping/>
  </p:clrMapOvr>
  <p:transition/>
</p:sld>
</file>

<file path=ppt/slides/slide1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Huitième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1A346CDD-D514-4AE9-AD0B-A0D6FFF2CE62}"/>
              </a:ext>
            </a:extLst>
          </p:cNvPr>
          <p:cNvGraphicFramePr>
            <a:graphicFrameLocks noGrp="1"/>
          </p:cNvGraphicFramePr>
          <p:nvPr/>
        </p:nvGraphicFramePr>
        <p:xfrm>
          <a:off x="0" y="502635"/>
          <a:ext cx="9144000" cy="4366260"/>
        </p:xfrm>
        <a:graphic>
          <a:graphicData uri="http://schemas.openxmlformats.org/drawingml/2006/table">
            <a:tbl>
              <a:tblPr/>
              <a:tblGrid>
                <a:gridCol w="4617396">
                  <a:extLst>
                    <a:ext uri="{9D8B030D-6E8A-4147-A177-3AD203B41FA5}">
                      <a16:colId xmlns:a16="http://schemas.microsoft.com/office/drawing/2014/main" val="20000"/>
                    </a:ext>
                  </a:extLst>
                </a:gridCol>
                <a:gridCol w="4526604">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Évangile selon saint Matthieu 16 : 24 – 28</a:t>
                      </a:r>
                    </a:p>
                    <a:p>
                      <a:pPr algn="just"/>
                      <a:r>
                        <a:rPr lang="fr-FR" sz="2200" kern="1200" dirty="0">
                          <a:solidFill>
                            <a:schemeClr val="tx1"/>
                          </a:solidFill>
                          <a:effectLst/>
                          <a:latin typeface="+mn-lt"/>
                          <a:ea typeface="+mn-ea"/>
                          <a:cs typeface="+mn-cs"/>
                        </a:rPr>
                        <a:t>Alors Jésus dit à ses disciples : « Si quelqu'un veut marcher derrière moi, qu'il renonce à lui  même, qu'il prenne sa croix et qu'il  me  suive. Car celui qui veut sauver sa vie la perdra, mais celui qui perd sa vie à cause de moi la gardera. Quel avantage en effet un homme aura-t-il à gagner le monde entier, s'il perd son âme ? Et quelle somme pourra-t-il verser en échange de son âme ? </a:t>
                      </a:r>
                      <a:endParaRPr kumimoji="0" lang="en-US" sz="2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lang="ar-EG" sz="2000" b="0" i="0" u="sng" kern="1200" dirty="0">
                          <a:solidFill>
                            <a:schemeClr val="tx1"/>
                          </a:solidFill>
                          <a:effectLst/>
                          <a:latin typeface="+mn-lt"/>
                          <a:ea typeface="+mn-ea"/>
                          <a:cs typeface="+mn-cs"/>
                        </a:rPr>
                        <a:t>متَّى 16 : 24 – 28</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ts val="0"/>
                        </a:spcBef>
                        <a:spcAft>
                          <a:spcPct val="0"/>
                        </a:spcAft>
                        <a:buClrTx/>
                        <a:buSzTx/>
                        <a:buFontTx/>
                        <a:buNone/>
                        <a:tabLst/>
                      </a:pPr>
                      <a:r>
                        <a:rPr lang="ar-EG" sz="3200" b="0" i="0" kern="1200" dirty="0">
                          <a:solidFill>
                            <a:schemeClr val="tx1"/>
                          </a:solidFill>
                          <a:effectLst/>
                          <a:latin typeface="+mn-lt"/>
                          <a:ea typeface="+mn-ea"/>
                          <a:cs typeface="+mn-cs"/>
                        </a:rPr>
                        <a:t>حِينَئِذٍ قَالَ يَسُوعُ لِتَلاَمِيذِهِ: «إِنْ أَرَادَ أَحَدٌ أَنْ يَأْتِيَ وَرَائِي فَلْيُنْكِرْ نَفْسَهُ وَيَحْمِلْ صَلِيبَهُ وَيَتْبَعْنِي، فَإِنَّ مَنْ أَرَادَ أَنْ يُخَلِّصَ نَفْسَهُ يُهْلِكُهَا، وَمَنْ يُهْلِكُ نَفْسَهُ مِنْ أَجْلِي يَجِدُهَا. لأَنَّهُ مَاذَا يَنْتَفِعُ الإِنْسَانُ لَوْ رَبحَ الْعَالَمَ كُلَّهُ وَخَسِرَ نَفْسَهُ؟ أَوْ مَاذَا يُعْطِي الإِنْسَانُ فِدَاءً عَنْ نَفْسِهِ؟ </a:t>
                      </a:r>
                      <a:endParaRPr kumimoji="0" lang="en-US" sz="54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3600321"/>
      </p:ext>
    </p:extLst>
  </p:cSld>
  <p:clrMapOvr>
    <a:masterClrMapping/>
  </p:clrMapOvr>
  <p:transition/>
</p:sld>
</file>

<file path=ppt/slides/slide1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1A346CDD-D514-4AE9-AD0B-A0D6FFF2CE62}"/>
              </a:ext>
            </a:extLst>
          </p:cNvPr>
          <p:cNvGraphicFramePr>
            <a:graphicFrameLocks noGrp="1"/>
          </p:cNvGraphicFramePr>
          <p:nvPr/>
        </p:nvGraphicFramePr>
        <p:xfrm>
          <a:off x="0" y="125148"/>
          <a:ext cx="9144000" cy="4518660"/>
        </p:xfrm>
        <a:graphic>
          <a:graphicData uri="http://schemas.openxmlformats.org/drawingml/2006/table">
            <a:tbl>
              <a:tblPr/>
              <a:tblGrid>
                <a:gridCol w="4584970">
                  <a:extLst>
                    <a:ext uri="{9D8B030D-6E8A-4147-A177-3AD203B41FA5}">
                      <a16:colId xmlns:a16="http://schemas.microsoft.com/office/drawing/2014/main" val="20000"/>
                    </a:ext>
                  </a:extLst>
                </a:gridCol>
                <a:gridCol w="4559030">
                  <a:extLst>
                    <a:ext uri="{9D8B030D-6E8A-4147-A177-3AD203B41FA5}">
                      <a16:colId xmlns:a16="http://schemas.microsoft.com/office/drawing/2014/main" val="20002"/>
                    </a:ext>
                  </a:extLst>
                </a:gridCol>
              </a:tblGrid>
              <a:tr h="3958829">
                <a:tc>
                  <a:txBody>
                    <a:bodyPr/>
                    <a:lstStyle/>
                    <a:p>
                      <a:pPr algn="just"/>
                      <a:r>
                        <a:rPr lang="fr-FR" sz="2400" kern="1200" dirty="0">
                          <a:solidFill>
                            <a:schemeClr val="tx1"/>
                          </a:solidFill>
                          <a:effectLst/>
                          <a:latin typeface="+mn-lt"/>
                          <a:ea typeface="+mn-ea"/>
                          <a:cs typeface="+mn-cs"/>
                        </a:rPr>
                        <a:t>Car le Fils de l'homme va venir avec ses anges dans la gloire de son Père ; alors il rendra à chacun selon sa conduite. Amen, je vous le dis : parmi ceux qui sont ici, certains ne connaîtront pas la mort avant d'avoir vu le Fils de l'homme venir dans son Règne. »</a:t>
                      </a:r>
                    </a:p>
                    <a:p>
                      <a:pPr algn="just"/>
                      <a:endParaRPr lang="fr-FR" sz="2400" kern="1200" dirty="0">
                        <a:solidFill>
                          <a:schemeClr val="tx1"/>
                        </a:solidFill>
                        <a:effectLst/>
                        <a:latin typeface="+mn-lt"/>
                        <a:ea typeface="+mn-ea"/>
                        <a:cs typeface="+mn-cs"/>
                      </a:endParaRPr>
                    </a:p>
                    <a:p>
                      <a:pPr algn="just"/>
                      <a:r>
                        <a:rPr lang="fr-FR" sz="2400" i="1" kern="1200" dirty="0">
                          <a:solidFill>
                            <a:schemeClr val="tx1"/>
                          </a:solidFill>
                          <a:effectLst/>
                          <a:latin typeface="+mn-lt"/>
                          <a:ea typeface="+mn-ea"/>
                          <a:cs typeface="+mn-cs"/>
                        </a:rPr>
                        <a:t>Gloire à Dieu éternellement</a:t>
                      </a:r>
                      <a:endParaRPr lang="fr-FR" sz="2400" kern="1200" dirty="0">
                        <a:solidFill>
                          <a:schemeClr val="tx1"/>
                        </a:solidFill>
                        <a:effectLst/>
                        <a:latin typeface="+mn-lt"/>
                        <a:ea typeface="+mn-ea"/>
                        <a:cs typeface="+mn-cs"/>
                      </a:endParaRPr>
                    </a:p>
                    <a:p>
                      <a:pPr algn="just"/>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فَإِنَّ ابْنَ الإِنْسَانِ سَوْفَ يَأْتِي فِي مَجْدِ أَبِيهِ مَعَ مَلاَئِكَتِهِ، وَحِينَئِذٍ يُجَازِي كُلَّ وَاحِدٍ حَسَبَ عَمَلِهِ. اَلْحَقَّ أَقُولُ لَكُمْ: إِنَّ مِنَ الْقِيَامِ ههُنَا قَوْمًا لاَ يَذُوقُونَ الْمَوْتَ حَتَّى يَرَوُا ابْنَ الإِنْسَانِ آتِيًا فِي مَلَكُوتِهِ».</a:t>
                      </a: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والمجد لله دائماً.</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381136523"/>
      </p:ext>
    </p:extLst>
  </p:cSld>
  <p:clrMapOvr>
    <a:masterClrMapping/>
  </p:clrMapOvr>
  <p:transition/>
</p:sld>
</file>

<file path=ppt/slides/slide1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Huitieme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7B97CCCB-0A6F-4D8C-B959-4D5B495BBD31}"/>
              </a:ext>
            </a:extLst>
          </p:cNvPr>
          <p:cNvGraphicFramePr>
            <a:graphicFrameLocks noGrp="1"/>
          </p:cNvGraphicFramePr>
          <p:nvPr/>
        </p:nvGraphicFramePr>
        <p:xfrm>
          <a:off x="0" y="716643"/>
          <a:ext cx="9143998" cy="3349519"/>
        </p:xfrm>
        <a:graphic>
          <a:graphicData uri="http://schemas.openxmlformats.org/drawingml/2006/table">
            <a:tbl>
              <a:tblPr/>
              <a:tblGrid>
                <a:gridCol w="3345365">
                  <a:extLst>
                    <a:ext uri="{9D8B030D-6E8A-4147-A177-3AD203B41FA5}">
                      <a16:colId xmlns:a16="http://schemas.microsoft.com/office/drawing/2014/main" val="20000"/>
                    </a:ext>
                  </a:extLst>
                </a:gridCol>
                <a:gridCol w="3224048">
                  <a:extLst>
                    <a:ext uri="{9D8B030D-6E8A-4147-A177-3AD203B41FA5}">
                      <a16:colId xmlns:a16="http://schemas.microsoft.com/office/drawing/2014/main" val="20001"/>
                    </a:ext>
                  </a:extLst>
                </a:gridCol>
                <a:gridCol w="2574585">
                  <a:extLst>
                    <a:ext uri="{9D8B030D-6E8A-4147-A177-3AD203B41FA5}">
                      <a16:colId xmlns:a16="http://schemas.microsoft.com/office/drawing/2014/main" val="20002"/>
                    </a:ext>
                  </a:extLst>
                </a:gridCol>
              </a:tblGrid>
              <a:tr h="334951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Bwl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pt-BR" sz="3000" b="0" i="0" u="none" strike="noStrike" cap="none" normalizeH="0" baseline="0" dirty="0">
                          <a:ln>
                            <a:noFill/>
                          </a:ln>
                          <a:solidFill>
                            <a:schemeClr val="tx1"/>
                          </a:solidFill>
                          <a:effectLst/>
                          <a:latin typeface="Coptic1" pitchFamily="2" charset="0"/>
                          <a:cs typeface="Arial" charset="0"/>
                        </a:rPr>
                        <a:t>netenh/t: n~nimokmek n~te ],aki~a: nem nimeui~ etsebswb: eti~ri m~pinouc n~,aki.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CA" sz="3000" b="0" i="0" u="none" strike="noStrike" cap="none" normalizeH="0" baseline="0" noProof="0" dirty="0">
                          <a:ln>
                            <a:noFill/>
                          </a:ln>
                          <a:solidFill>
                            <a:schemeClr val="tx1"/>
                          </a:solidFill>
                          <a:effectLst/>
                          <a:latin typeface="+mn-lt"/>
                          <a:cs typeface="Arial" charset="0"/>
                        </a:rPr>
                        <a:t>Éloignez de vos cœurs </a:t>
                      </a:r>
                      <a:r>
                        <a:rPr kumimoji="0" lang="fr-FR" sz="3000" b="0" i="0" u="none" strike="noStrike" cap="none" normalizeH="0" baseline="0" noProof="0" dirty="0">
                          <a:ln>
                            <a:noFill/>
                          </a:ln>
                          <a:solidFill>
                            <a:schemeClr val="tx1"/>
                          </a:solidFill>
                          <a:effectLst/>
                          <a:latin typeface="+mn-lt"/>
                          <a:cs typeface="Arial" charset="0"/>
                        </a:rPr>
                        <a:t>les mauvaises pensées et les doutes trompeurs qui obscurcissent l'esprit.</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حلوا من قلوبكم أفكار</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الشر، والظنون</a:t>
                      </a:r>
                      <a:r>
                        <a:rPr kumimoji="0" lang="fr-FR" sz="3000" b="0" i="0" u="none" strike="noStrike" kern="1200" cap="none" normalizeH="0" baseline="0" dirty="0">
                          <a:ln>
                            <a:noFill/>
                          </a:ln>
                          <a:solidFill>
                            <a:schemeClr val="tx1"/>
                          </a:solidFill>
                          <a:effectLst/>
                          <a:latin typeface="Coptic1" pitchFamily="2" charset="0"/>
                          <a:ea typeface="+mn-ea"/>
                          <a:cs typeface="Arial" charset="0"/>
                        </a:rPr>
                        <a:t> </a:t>
                      </a:r>
                      <a:r>
                        <a:rPr lang="ar-EG" sz="3000" b="0" i="0" u="none" strike="noStrike" kern="1200" baseline="0" dirty="0">
                          <a:solidFill>
                            <a:schemeClr val="tx1"/>
                          </a:solidFill>
                          <a:latin typeface="+mn-lt"/>
                          <a:ea typeface="+mn-ea"/>
                          <a:cs typeface="+mn-cs"/>
                        </a:rPr>
                        <a:t>الخداعة التي تظلم</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العقل.</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10" name="Image 9" descr="Une image contenant livre, texte&#10;&#10;Description générée automatiquement">
            <a:extLst>
              <a:ext uri="{FF2B5EF4-FFF2-40B4-BE49-F238E27FC236}">
                <a16:creationId xmlns:a16="http://schemas.microsoft.com/office/drawing/2014/main" id="{6A8AF9D7-3156-4344-97B1-110FD0B5E4C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398041" y="2766027"/>
            <a:ext cx="1745957" cy="2377473"/>
          </a:xfrm>
          <a:prstGeom prst="rect">
            <a:avLst/>
          </a:prstGeom>
        </p:spPr>
      </p:pic>
    </p:spTree>
    <p:extLst>
      <p:ext uri="{BB962C8B-B14F-4D97-AF65-F5344CB8AC3E}">
        <p14:creationId xmlns:p14="http://schemas.microsoft.com/office/powerpoint/2010/main" val="295814680"/>
      </p:ext>
    </p:extLst>
  </p:cSld>
  <p:clrMapOvr>
    <a:masterClrMapping/>
  </p:clrMapOvr>
  <p:transition/>
</p:sld>
</file>

<file path=ppt/slides/slide1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111532929"/>
      </p:ext>
    </p:extLst>
  </p:cSld>
  <p:clrMapOvr>
    <a:masterClrMapping/>
  </p:clrMapOvr>
  <p:transition/>
</p:sld>
</file>

<file path=ppt/slides/slide1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Devant la porte au Nord - Psaume du neuvième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BC9D53E5-087D-47BC-96FF-14983A5E6B7B}"/>
              </a:ext>
            </a:extLst>
          </p:cNvPr>
          <p:cNvGraphicFramePr>
            <a:graphicFrameLocks noGrp="1"/>
          </p:cNvGraphicFramePr>
          <p:nvPr/>
        </p:nvGraphicFramePr>
        <p:xfrm>
          <a:off x="0" y="502635"/>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Psaume 83: 1</a:t>
                      </a:r>
                    </a:p>
                    <a:p>
                      <a:pPr algn="just"/>
                      <a:endParaRPr lang="fr-FR" sz="1800" b="0" u="sng" kern="1200" dirty="0">
                        <a:solidFill>
                          <a:schemeClr val="tx1"/>
                        </a:solidFill>
                        <a:effectLst/>
                        <a:latin typeface="+mn-lt"/>
                        <a:ea typeface="+mn-ea"/>
                        <a:cs typeface="+mn-cs"/>
                      </a:endParaRPr>
                    </a:p>
                    <a:p>
                      <a:pPr algn="just"/>
                      <a:r>
                        <a:rPr lang="fr-FR" sz="2400" kern="1200" dirty="0">
                          <a:solidFill>
                            <a:schemeClr val="tx1"/>
                          </a:solidFill>
                          <a:effectLst/>
                          <a:latin typeface="+mn-lt"/>
                          <a:ea typeface="+mn-ea"/>
                          <a:cs typeface="+mn-cs"/>
                        </a:rPr>
                        <a:t>De quel amour sont aimées tes demeures, Seigneur, Dieu de l'univers !</a:t>
                      </a:r>
                    </a:p>
                    <a:p>
                      <a:pPr algn="just"/>
                      <a:r>
                        <a:rPr lang="fr-FR" sz="2400" kern="1200" dirty="0">
                          <a:solidFill>
                            <a:schemeClr val="tx1"/>
                          </a:solidFill>
                          <a:effectLst/>
                          <a:latin typeface="+mn-lt"/>
                          <a:ea typeface="+mn-ea"/>
                          <a:cs typeface="+mn-cs"/>
                        </a:rPr>
                        <a:t>Mon âme s'épuise à désirer les parvis du Seigneur ;</a:t>
                      </a:r>
                    </a:p>
                    <a:p>
                      <a:pPr algn="just"/>
                      <a:endParaRPr lang="fr-FR" sz="2400" kern="1200" dirty="0">
                        <a:solidFill>
                          <a:schemeClr val="tx1"/>
                        </a:solidFill>
                        <a:effectLst/>
                        <a:latin typeface="+mn-lt"/>
                        <a:ea typeface="+mn-ea"/>
                        <a:cs typeface="+mn-cs"/>
                      </a:endParaRPr>
                    </a:p>
                    <a:p>
                      <a:pPr algn="just"/>
                      <a:r>
                        <a:rPr lang="fr-FR" sz="2400" i="1" kern="1200" dirty="0">
                          <a:solidFill>
                            <a:schemeClr val="tx1"/>
                          </a:solidFill>
                          <a:effectLst/>
                          <a:latin typeface="+mn-lt"/>
                          <a:ea typeface="+mn-ea"/>
                          <a:cs typeface="+mn-cs"/>
                        </a:rPr>
                        <a:t>Alléluia !</a:t>
                      </a:r>
                      <a:endParaRPr lang="fr-FR" sz="24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84 : 1 – 2</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9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مساكنك محبوبة يا رب إله القوات. تشتاق وتذوب نفسي للدخول إلى ديار الرب. </a:t>
                      </a: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err="1">
                          <a:solidFill>
                            <a:schemeClr val="tx1"/>
                          </a:solidFill>
                          <a:effectLst/>
                          <a:latin typeface="+mn-lt"/>
                          <a:ea typeface="+mn-ea"/>
                          <a:cs typeface="+mn-cs"/>
                        </a:rPr>
                        <a:t>هلليلويا</a:t>
                      </a:r>
                      <a:r>
                        <a:rPr lang="ar-EG" sz="2800" b="0" i="0" kern="1200" dirty="0">
                          <a:solidFill>
                            <a:schemeClr val="tx1"/>
                          </a:solidFill>
                          <a:effectLst/>
                          <a:latin typeface="+mn-lt"/>
                          <a:ea typeface="+mn-ea"/>
                          <a:cs typeface="+mn-cs"/>
                        </a:rPr>
                        <a:t>.</a:t>
                      </a:r>
                      <a:endParaRPr kumimoji="0" lang="en-US" sz="4400" b="0" i="0" u="sng"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312147898"/>
      </p:ext>
    </p:extLst>
  </p:cSld>
  <p:clrMapOvr>
    <a:masterClrMapping/>
  </p:clrMapOvr>
  <p:transition/>
</p:sld>
</file>

<file path=ppt/slides/slide1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Neuvième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CA33C8B1-B56F-4CB5-A87D-C5CF533B3D89}"/>
              </a:ext>
            </a:extLst>
          </p:cNvPr>
          <p:cNvGraphicFramePr>
            <a:graphicFrameLocks noGrp="1"/>
          </p:cNvGraphicFramePr>
          <p:nvPr/>
        </p:nvGraphicFramePr>
        <p:xfrm>
          <a:off x="0" y="335280"/>
          <a:ext cx="9144000" cy="4725924"/>
        </p:xfrm>
        <a:graphic>
          <a:graphicData uri="http://schemas.openxmlformats.org/drawingml/2006/table">
            <a:tbl>
              <a:tblPr/>
              <a:tblGrid>
                <a:gridCol w="4648200">
                  <a:extLst>
                    <a:ext uri="{9D8B030D-6E8A-4147-A177-3AD203B41FA5}">
                      <a16:colId xmlns:a16="http://schemas.microsoft.com/office/drawing/2014/main" val="20000"/>
                    </a:ext>
                  </a:extLst>
                </a:gridCol>
                <a:gridCol w="4495800">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Évangile selon saint Luc 13 : 22 – 30</a:t>
                      </a:r>
                    </a:p>
                    <a:p>
                      <a:pPr lvl="0" algn="just"/>
                      <a:r>
                        <a:rPr lang="fr-FR" sz="2000" kern="1200" dirty="0">
                          <a:solidFill>
                            <a:schemeClr val="tx1"/>
                          </a:solidFill>
                          <a:effectLst/>
                          <a:latin typeface="+mn-lt"/>
                          <a:ea typeface="+mn-ea"/>
                          <a:cs typeface="+mn-cs"/>
                        </a:rPr>
                        <a:t>Dans sa marche vers Jérusalem, Jésus passait par les villes et les villages en enseignant. Quelqu'un lui demanda: « Seigneur, n'y aura-t-il que peu de gens à être sauvés ? » Jésus lui dit : « Efforcez-vous d'entrer par la porte étroite, car, je vous le déclare, beaucoup chercheront à entrer et ne le pourront pas. Quand le maître de la maison se sera levé et aura fermé la porte, si vous, du dehors, vous vous mettez à frapper à la porte, en disant: "Seigneur, ouvre-nous", il vous répondra: "Je ne sais d'où vous êtes."</a:t>
                      </a:r>
                      <a:endParaRPr kumimoji="0" lang="en-US" sz="20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لوقا 13 : 22 – 30</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وَاجْتَازَ فِي مُدُنٍ وَقُرًى يُعَلِّمُ وَيُسَافِرُ نَحْوَ أورُشَليم، فَقَالَ لَهُ وَاحِدٌ: «يَا سَيِّدُ، أَقَلِيلٌ هُمُ الَّذِينَ يَخْلُصُونَ؟»</a:t>
                      </a:r>
                      <a:r>
                        <a:rPr lang="fr-FR" sz="2800" b="0" i="0" kern="1200" dirty="0">
                          <a:solidFill>
                            <a:schemeClr val="tx1"/>
                          </a:solidFill>
                          <a:effectLst/>
                          <a:latin typeface="+mn-lt"/>
                          <a:ea typeface="+mn-ea"/>
                          <a:cs typeface="+mn-cs"/>
                        </a:rPr>
                        <a:t> </a:t>
                      </a:r>
                      <a:r>
                        <a:rPr lang="ar-EG" sz="2800" b="0" i="0" kern="1200" dirty="0">
                          <a:solidFill>
                            <a:schemeClr val="tx1"/>
                          </a:solidFill>
                          <a:effectLst/>
                          <a:latin typeface="+mn-lt"/>
                          <a:ea typeface="+mn-ea"/>
                          <a:cs typeface="+mn-cs"/>
                        </a:rPr>
                        <a:t>فَقَالَ لَهُمُ: «اجْتَهِدُوا أَنْ تَدْخُلُوا مِنَ الْبَابِ الضَّيِّقِ، فَإِنِّي أَقُولُ لَكُمْ: إِنَّ كَثِيرِينَ سَيَطْلُبُونَ أَنْ يَدْخُلُوا وَلاَ يَقْدِرُونَ مِنْ بَعْدِ مَا يَكُونُ رَبُّ الْبَيْتِ قَدْ قَامَ وَأَغْلَقَ الْبَابَ، وَابْتَدَأْتُمْ تَقِفُونَ خَارِجًا وَتَقْرَعُونَ الْبَابَ قَائِلِينَ: يَا رَبُّ، يَا رَبُّ! افْتَحْ لَنَا. يُجِيبُ، وَيَقُولُ لَكُمْ: لاَ أَعْرِفُكُمْ مِنْ أَيْنَ أَنْتُمْ!</a:t>
                      </a:r>
                      <a:endParaRPr kumimoji="0" lang="en-US" sz="44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375197429"/>
      </p:ext>
    </p:extLst>
  </p:cSld>
  <p:clrMapOvr>
    <a:masterClrMapping/>
  </p:clrMapOvr>
  <p:transition/>
</p:sld>
</file>

<file path=ppt/slides/slide1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CA33C8B1-B56F-4CB5-A87D-C5CF533B3D89}"/>
              </a:ext>
            </a:extLst>
          </p:cNvPr>
          <p:cNvGraphicFramePr>
            <a:graphicFrameLocks noGrp="1"/>
          </p:cNvGraphicFramePr>
          <p:nvPr/>
        </p:nvGraphicFramePr>
        <p:xfrm>
          <a:off x="0" y="0"/>
          <a:ext cx="9144000" cy="4930140"/>
        </p:xfrm>
        <a:graphic>
          <a:graphicData uri="http://schemas.openxmlformats.org/drawingml/2006/table">
            <a:tbl>
              <a:tblPr/>
              <a:tblGrid>
                <a:gridCol w="4775200">
                  <a:extLst>
                    <a:ext uri="{9D8B030D-6E8A-4147-A177-3AD203B41FA5}">
                      <a16:colId xmlns:a16="http://schemas.microsoft.com/office/drawing/2014/main" val="20000"/>
                    </a:ext>
                  </a:extLst>
                </a:gridCol>
                <a:gridCol w="4368800">
                  <a:extLst>
                    <a:ext uri="{9D8B030D-6E8A-4147-A177-3AD203B41FA5}">
                      <a16:colId xmlns:a16="http://schemas.microsoft.com/office/drawing/2014/main" val="20002"/>
                    </a:ext>
                  </a:extLst>
                </a:gridCol>
              </a:tblGrid>
              <a:tr h="3958829">
                <a:tc>
                  <a:txBody>
                    <a:bodyPr/>
                    <a:lstStyle/>
                    <a:p>
                      <a:pPr algn="just"/>
                      <a:r>
                        <a:rPr lang="fr-FR" sz="2000" b="0" i="0" u="none" strike="noStrike" kern="1200" baseline="0" dirty="0">
                          <a:solidFill>
                            <a:schemeClr val="tx1"/>
                          </a:solidFill>
                          <a:latin typeface="+mn-lt"/>
                          <a:ea typeface="+mn-ea"/>
                          <a:cs typeface="+mn-cs"/>
                        </a:rPr>
                        <a:t>Alors vous vous mettrez à dire : "Nous avons mangé et bu en ta présence, et tu as enseigné sur nos places." Il vous répondra: " Je ne sais d'où vous êtes. </a:t>
                      </a:r>
                      <a:r>
                        <a:rPr lang="fr-FR" sz="2000" b="0" i="1" u="none" strike="noStrike" kern="1200" baseline="0" dirty="0">
                          <a:solidFill>
                            <a:schemeClr val="tx1"/>
                          </a:solidFill>
                          <a:latin typeface="+mn-lt"/>
                          <a:ea typeface="+mn-ea"/>
                          <a:cs typeface="+mn-cs"/>
                        </a:rPr>
                        <a:t>Éloignez-vous de moi, vous tous qui faites le mal. »</a:t>
                      </a:r>
                      <a:r>
                        <a:rPr lang="fr-FR" sz="2000" b="0" i="0" u="none" strike="noStrike" kern="1200" baseline="0" dirty="0">
                          <a:solidFill>
                            <a:schemeClr val="tx1"/>
                          </a:solidFill>
                          <a:latin typeface="+mn-lt"/>
                          <a:ea typeface="+mn-ea"/>
                          <a:cs typeface="+mn-cs"/>
                        </a:rPr>
                        <a:t> Il y aura des pleurs et des grincements de dents quand vous verrez Abraham, Isaac et Jacob et tous les prophètes dans le Royaume de Dieu, et que vous serez jetés dehors. Alors on viendra de l'orient et de l'occident, du nord et du midi, prendre place au festin dans le Royaume de Dieu. Oui, il y a des derniers qui seront premiers et des premiers qui seront derniers. »</a:t>
                      </a:r>
                    </a:p>
                    <a:p>
                      <a:pPr algn="just"/>
                      <a:r>
                        <a:rPr lang="fr-FR" sz="1900" b="0" i="1" u="none" strike="noStrike" kern="1200" baseline="0" dirty="0">
                          <a:solidFill>
                            <a:schemeClr val="tx1"/>
                          </a:solidFill>
                          <a:latin typeface="+mn-lt"/>
                          <a:ea typeface="+mn-ea"/>
                          <a:cs typeface="+mn-cs"/>
                        </a:rPr>
                        <a:t>Gloire à Dieu éternellement</a:t>
                      </a:r>
                      <a:endParaRPr kumimoji="0" lang="en-US"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600" b="0" i="0" kern="1200" dirty="0">
                          <a:solidFill>
                            <a:schemeClr val="tx1"/>
                          </a:solidFill>
                          <a:effectLst/>
                          <a:latin typeface="+mn-lt"/>
                          <a:ea typeface="+mn-ea"/>
                          <a:cs typeface="+mn-cs"/>
                        </a:rPr>
                        <a:t>حِينَئِذٍ تَبْتَدِئُونَ تَقُولُونَ: أَكَلْنَا قُدَّامَكَ وَشَرِبْنَا، وَعَلَّمْتَ فِي شَوَارِعِنَا! فَيَقُولُ: أَقُولُ لَكُمْ: لاَ أَعْرِفُكُمْ مِنْ أَيْنَ أَنْتُمْ، تَبَاعَدُوا عَنِّي يَا جَمِيعَ فَاعِلِي الظُّلْمِ! هُنَاكَ يَكُونُ الْبُكَاءُ وَصَرِيرُ الأَسْنَانِ، مَتَى رَأَيْتُمْ إِبْرَاهِيمَ وَإِسْحَاقَ وَيَعْقُوبَ وَجَمِيعَ الأَنْبِيَاءِ فِي مَلَكُوتِ اللهِ، وَأَنْتُمْ مَطْرُوحُونَ خَارِجًا. وَيَأْتُونَ مِنَ الْمَشَارِقِ وَمِنَ الْمَغَارِبِ وَمِنَ الشِّمَالِ وَالْجَنُوبِ، وَيَتَّكِئُونَ فِي مَلَكُوتِ اللهِ. وَهُوَذَا آخِرُونَ يَكُونُونَ أَوَّلِينَ، وَأَوَّلُونَ يَكُونُونَ آخِرِينَ».</a:t>
                      </a:r>
                      <a:endParaRPr lang="fr-FR" sz="26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600" b="0" i="0" kern="1200" dirty="0">
                          <a:solidFill>
                            <a:schemeClr val="tx1"/>
                          </a:solidFill>
                          <a:effectLst/>
                          <a:latin typeface="+mn-lt"/>
                          <a:ea typeface="+mn-ea"/>
                          <a:cs typeface="+mn-cs"/>
                        </a:rPr>
                        <a:t>والمجد لله دائماً.</a:t>
                      </a:r>
                      <a:endParaRPr kumimoji="0" lang="en-US" sz="2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498093594"/>
      </p:ext>
    </p:extLst>
  </p:cSld>
  <p:clrMapOvr>
    <a:masterClrMapping/>
  </p:clrMapOvr>
  <p:transition/>
</p:sld>
</file>

<file path=ppt/slides/slide1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i="0" kern="1200" dirty="0">
                          <a:solidFill>
                            <a:schemeClr val="tx1"/>
                          </a:solidFill>
                          <a:effectLst/>
                          <a:latin typeface="+mn-lt"/>
                          <a:ea typeface="+mn-ea"/>
                          <a:cs typeface="+mn-cs"/>
                        </a:rPr>
                        <a:t>Neuvième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A2A8BA8A-C1C4-4B6F-8823-69A5298B1158}"/>
              </a:ext>
            </a:extLst>
          </p:cNvPr>
          <p:cNvGraphicFramePr>
            <a:graphicFrameLocks noGrp="1"/>
          </p:cNvGraphicFramePr>
          <p:nvPr/>
        </p:nvGraphicFramePr>
        <p:xfrm>
          <a:off x="71500" y="716643"/>
          <a:ext cx="9001000" cy="3958829"/>
        </p:xfrm>
        <a:graphic>
          <a:graphicData uri="http://schemas.openxmlformats.org/drawingml/2006/table">
            <a:tbl>
              <a:tblPr/>
              <a:tblGrid>
                <a:gridCol w="3047836">
                  <a:extLst>
                    <a:ext uri="{9D8B030D-6E8A-4147-A177-3AD203B41FA5}">
                      <a16:colId xmlns:a16="http://schemas.microsoft.com/office/drawing/2014/main" val="20000"/>
                    </a:ext>
                  </a:extLst>
                </a:gridCol>
                <a:gridCol w="3318725">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Aksani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tekmahc~nou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m~paroucia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etoi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n~ho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m~peny~rencwtem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ouc~yerter</a:t>
                      </a:r>
                      <a:r>
                        <a:rPr kumimoji="0" lang="en-US" sz="3000" b="0" i="0" u="none" strike="noStrike" cap="none" normalizeH="0" baseline="0" dirty="0">
                          <a:ln>
                            <a:noFill/>
                          </a:ln>
                          <a:solidFill>
                            <a:schemeClr val="tx1"/>
                          </a:solidFill>
                          <a:effectLst/>
                          <a:latin typeface="Coptic1" pitchFamily="2" charset="0"/>
                          <a:cs typeface="Arial" charset="0"/>
                        </a:rPr>
                        <a:t>: je ]</a:t>
                      </a:r>
                      <a:r>
                        <a:rPr kumimoji="0" lang="en-US" sz="3000" b="0" i="0" u="none" strike="noStrike" cap="none" normalizeH="0" baseline="0" dirty="0" err="1">
                          <a:ln>
                            <a:noFill/>
                          </a:ln>
                          <a:solidFill>
                            <a:schemeClr val="tx1"/>
                          </a:solidFill>
                          <a:effectLst/>
                          <a:latin typeface="Coptic1" pitchFamily="2" charset="0"/>
                          <a:cs typeface="Arial" charset="0"/>
                        </a:rPr>
                        <a:t>cwoun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m~mwten</a:t>
                      </a:r>
                      <a:r>
                        <a:rPr kumimoji="0" lang="en-US" sz="3000" b="0" i="0" u="none" strike="noStrike" cap="none" normalizeH="0" baseline="0" dirty="0">
                          <a:ln>
                            <a:noFill/>
                          </a:ln>
                          <a:solidFill>
                            <a:schemeClr val="tx1"/>
                          </a:solidFill>
                          <a:effectLst/>
                          <a:latin typeface="Coptic1" pitchFamily="2" charset="0"/>
                          <a:cs typeface="Arial" charset="0"/>
                        </a:rPr>
                        <a:t> an.</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A Ton second avènement redoutable, que nous n'entendions pas en tremblant : "Je ne vous connais pas."</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عند ظهورك الثاني</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المخوف، فلا نسمع</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برعدة انني لست</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أعرفكم.</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065661609"/>
      </p:ext>
    </p:extLst>
  </p:cSld>
  <p:clrMapOvr>
    <a:masterClrMapping/>
  </p:clrMapOvr>
  <p:transition/>
</p:sld>
</file>

<file path=ppt/slides/slide1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4165453053"/>
      </p:ext>
    </p:extLst>
  </p:cSld>
  <p:clrMapOvr>
    <a:masterClrMapping/>
  </p:clrMapOvr>
  <p:transition/>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82"/>
          <p:cNvGraphicFramePr>
            <a:graphicFrameLocks noGrp="1"/>
          </p:cNvGraphicFramePr>
          <p:nvPr>
            <p:extLst>
              <p:ext uri="{D42A27DB-BD31-4B8C-83A1-F6EECF244321}">
                <p14:modId xmlns:p14="http://schemas.microsoft.com/office/powerpoint/2010/main" val="3621942589"/>
              </p:ext>
            </p:extLst>
          </p:nvPr>
        </p:nvGraphicFramePr>
        <p:xfrm>
          <a:off x="0" y="3797597"/>
          <a:ext cx="9144000" cy="1245870"/>
        </p:xfrm>
        <a:graphic>
          <a:graphicData uri="http://schemas.openxmlformats.org/drawingml/2006/table">
            <a:tbl>
              <a:tblPr/>
              <a:tblGrid>
                <a:gridCol w="91440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114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0005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4760637" name="Group 61"/>
          <p:cNvGraphicFramePr>
            <a:graphicFrameLocks noGrp="1"/>
          </p:cNvGraphicFramePr>
          <p:nvPr>
            <p:ph/>
            <p:extLst>
              <p:ext uri="{D42A27DB-BD31-4B8C-83A1-F6EECF244321}">
                <p14:modId xmlns:p14="http://schemas.microsoft.com/office/powerpoint/2010/main" val="70680888"/>
              </p:ext>
            </p:extLst>
          </p:nvPr>
        </p:nvGraphicFramePr>
        <p:xfrm>
          <a:off x="0" y="5334"/>
          <a:ext cx="9144000" cy="3892296"/>
        </p:xfrm>
        <a:graphic>
          <a:graphicData uri="http://schemas.openxmlformats.org/drawingml/2006/table">
            <a:tbl>
              <a:tblPr/>
              <a:tblGrid>
                <a:gridCol w="5656881">
                  <a:extLst>
                    <a:ext uri="{9D8B030D-6E8A-4147-A177-3AD203B41FA5}">
                      <a16:colId xmlns:a16="http://schemas.microsoft.com/office/drawing/2014/main" val="20000"/>
                    </a:ext>
                  </a:extLst>
                </a:gridCol>
                <a:gridCol w="3487119">
                  <a:extLst>
                    <a:ext uri="{9D8B030D-6E8A-4147-A177-3AD203B41FA5}">
                      <a16:colId xmlns:a16="http://schemas.microsoft.com/office/drawing/2014/main" val="20001"/>
                    </a:ext>
                  </a:extLst>
                </a:gridCol>
              </a:tblGrid>
              <a:tr h="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1930" b="0" i="0" u="none" strike="noStrike" cap="none" normalizeH="0" baseline="0" dirty="0">
                          <a:ln>
                            <a:noFill/>
                          </a:ln>
                          <a:solidFill>
                            <a:schemeClr val="tx1"/>
                          </a:solidFill>
                          <a:effectLst/>
                          <a:latin typeface="+mn-lt"/>
                          <a:cs typeface="Arial" charset="0"/>
                        </a:rPr>
                        <a:t>3) N'ayant aucune excuse pour nos nombreux péchés, c'est par toi, ô Mère de Dieu, toujours Vierge, que nous supplions Celui qui est né de toi. Car tes intercessions sont nombreuses et agrées par Notre Sauveur. Ô Mère pure, ne refuse pas aux pécheurs ton intercession auprès de Celui qui est né de Toi parce qu'Il est miséricordieux et peut nous sauver. Il a souffert pour nous et pour notre Salut. Que Ta pitié nous vienne vite en aide car nous sommes faibles et pécheurs. Aide-nous ô Dieu notre Sauveur à cause de Ton Nom. Ô Seigneur sauve-nous, remets nos péchés à cause de Ton Saint Nom.</a:t>
                      </a:r>
                      <a:endParaRPr kumimoji="0" lang="en-US" sz="193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٣)  </a:t>
                      </a:r>
                      <a:r>
                        <a:rPr kumimoji="0" lang="ar-SA" sz="2000" b="0" i="0" u="none" strike="noStrike" cap="none" normalizeH="0" baseline="0" dirty="0">
                          <a:ln>
                            <a:noFill/>
                          </a:ln>
                          <a:solidFill>
                            <a:schemeClr val="tx1"/>
                          </a:solidFill>
                          <a:effectLst/>
                          <a:latin typeface="Arial" charset="0"/>
                          <a:cs typeface="Arial" charset="0"/>
                        </a:rPr>
                        <a:t>إذ ليس لنا دالة ولا حجة ولا معذرة من أجل كثرة خطايانا، فنحن بك نتوسل إلى الذي ولد منك يا والدة الإله العذراء. لأن كثيرة هي شفاعتك، قوية ومقبولة عند مخلصنا. أيتها الأم الطاهرة، لا ترفضني الخطاة من شفاعتك عند الذي ولد منك، لأنه رحوم وقادر على خلاصنا، لأنه تألم من أجلنا لكي ينقذنا،</a:t>
                      </a:r>
                      <a:r>
                        <a:rPr kumimoji="0" lang="en-US"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فلتدركنا رأفتك سريعا لأننا قد تمسكنَّا جدا. أعنا يا الله مخلصنا من أجل مجد اسمك. يا رب نجنا واغفر لنا خطايانا، من أجل اسمك القدوس</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447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60652"/>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Devant le bassin - Psaume du dixième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020B8022-EEAA-41DF-BC26-6F7DB1B7AF18}"/>
              </a:ext>
            </a:extLst>
          </p:cNvPr>
          <p:cNvGraphicFramePr>
            <a:graphicFrameLocks noGrp="1"/>
          </p:cNvGraphicFramePr>
          <p:nvPr/>
        </p:nvGraphicFramePr>
        <p:xfrm>
          <a:off x="0" y="502635"/>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Psaume 28: 3</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La voix du Seigneur domine les eaux, le Dieu de la gloire déchaîne le tonnerre, le Seigneur domine la masse des eaux.</a:t>
                      </a:r>
                    </a:p>
                    <a:p>
                      <a:pPr algn="just"/>
                      <a:r>
                        <a:rPr lang="fr-FR" sz="2400" b="0" i="0" u="none" strike="noStrike" kern="1200" baseline="0" dirty="0">
                          <a:solidFill>
                            <a:schemeClr val="tx1"/>
                          </a:solidFill>
                          <a:latin typeface="+mn-lt"/>
                          <a:ea typeface="+mn-ea"/>
                          <a:cs typeface="+mn-cs"/>
                        </a:rPr>
                        <a:t>Voix du Seigneur dans sa force.</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29 : 3 – 4</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9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صوت الرب على المياه. إله المجد أرعد. الرب على المياه الكثيرة. صوت الرب بقوة. </a:t>
                      </a: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هلليلويا</a:t>
                      </a:r>
                      <a:r>
                        <a:rPr lang="ar-EG" sz="3200" b="0" i="0" kern="1200" dirty="0">
                          <a:solidFill>
                            <a:schemeClr val="tx1"/>
                          </a:solidFill>
                          <a:effectLst/>
                          <a:latin typeface="+mn-lt"/>
                          <a:ea typeface="+mn-ea"/>
                          <a:cs typeface="+mn-cs"/>
                        </a:rPr>
                        <a:t>.</a:t>
                      </a:r>
                      <a:endParaRPr kumimoji="0" lang="en-US" sz="48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070261334"/>
      </p:ext>
    </p:extLst>
  </p:cSld>
  <p:clrMapOvr>
    <a:masterClrMapping/>
  </p:clrMapOvr>
  <p:transition/>
</p:sld>
</file>

<file path=ppt/slides/slide1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Dixième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475EB939-D88E-4857-BFBE-988FBC8994C4}"/>
              </a:ext>
            </a:extLst>
          </p:cNvPr>
          <p:cNvGraphicFramePr>
            <a:graphicFrameLocks noGrp="1"/>
          </p:cNvGraphicFramePr>
          <p:nvPr/>
        </p:nvGraphicFramePr>
        <p:xfrm>
          <a:off x="0" y="502635"/>
          <a:ext cx="9144000" cy="418338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Matthieu 3 : 13 - 17</a:t>
                      </a:r>
                    </a:p>
                    <a:p>
                      <a:pPr algn="just"/>
                      <a:r>
                        <a:rPr lang="fr-FR" sz="2100" b="0" i="0" u="none" strike="noStrike" kern="1200" baseline="0" dirty="0">
                          <a:solidFill>
                            <a:schemeClr val="tx1"/>
                          </a:solidFill>
                          <a:latin typeface="+mn-lt"/>
                          <a:ea typeface="+mn-ea"/>
                          <a:cs typeface="+mn-cs"/>
                        </a:rPr>
                        <a:t>Alors Jésus, arrivant de Galilée, parait sur les bords du Jourdain, et il vient à Jean pour se faire baptiser par lui. Jean voulait l'en empêcher et disait : « C'est moi qui ai besoin de me faire baptiser par toi, et c'est toi qui viens à moi ! » Mais Jésus lui répondit : « Pour le moment laisse-moi faire; c'est de cette façon que nous devons accomplir parfaitement ce qui est juste. » Alors Jean le laisse faire.</a:t>
                      </a:r>
                      <a:endParaRPr kumimoji="0" lang="en-US" sz="21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lang="ar-EG" sz="2000" b="0" i="0" u="sng" kern="1200" dirty="0">
                          <a:solidFill>
                            <a:schemeClr val="tx1"/>
                          </a:solidFill>
                          <a:effectLst/>
                          <a:latin typeface="+mn-lt"/>
                          <a:ea typeface="+mn-ea"/>
                          <a:cs typeface="+mn-cs"/>
                        </a:rPr>
                        <a:t>متَّى 3 : 13 – 17</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ts val="0"/>
                        </a:spcBef>
                        <a:spcAft>
                          <a:spcPct val="0"/>
                        </a:spcAft>
                        <a:buClrTx/>
                        <a:buSzTx/>
                        <a:buFontTx/>
                        <a:buNone/>
                        <a:tabLst/>
                      </a:pPr>
                      <a:r>
                        <a:rPr lang="ar-EG" sz="3200" b="0" i="0" kern="1200" dirty="0">
                          <a:solidFill>
                            <a:schemeClr val="tx1"/>
                          </a:solidFill>
                          <a:effectLst/>
                          <a:latin typeface="+mn-lt"/>
                          <a:ea typeface="+mn-ea"/>
                          <a:cs typeface="+mn-cs"/>
                        </a:rPr>
                        <a:t>حِينَئِذٍ جَاءَ يَسُوعُ مِنَ الْجَلِيلِ إِلَى الأُرْدُنِّ إِلَى يُوحَنَّا لِيَعْتَمِدَ مِنْهُ. وَلكِنْ يُوحَنَّا مَنَعَهُ قَائِلاً: «أَنَا مُحْتَاجٌ أَنْ أَعْتَمِدَ مِنْكَ، وَأَنْتَ تَأْتِي إِلَيَّ!» فَأَجَابَ يَسُوعُ وَقَالَ لَهُ: «اسْمَحِ الآنَ، لأَنَّهُ هكَذَا يَلِيقُ بِنَا أَنْ نُكَمِّلَ كُلَّ بِرّ». حِينَئِذٍ سَمَحَ لَهُ.</a:t>
                      </a:r>
                      <a:endParaRPr kumimoji="0" lang="en-US" sz="48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34015997"/>
      </p:ext>
    </p:extLst>
  </p:cSld>
  <p:clrMapOvr>
    <a:masterClrMapping/>
  </p:clrMapOvr>
  <p:transition/>
</p:sld>
</file>

<file path=ppt/slides/slide1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75EB939-D88E-4857-BFBE-988FBC8994C4}"/>
              </a:ext>
            </a:extLst>
          </p:cNvPr>
          <p:cNvGraphicFramePr>
            <a:graphicFrameLocks noGrp="1"/>
          </p:cNvGraphicFramePr>
          <p:nvPr/>
        </p:nvGraphicFramePr>
        <p:xfrm>
          <a:off x="0" y="267685"/>
          <a:ext cx="9144000" cy="3958829"/>
        </p:xfrm>
        <a:graphic>
          <a:graphicData uri="http://schemas.openxmlformats.org/drawingml/2006/table">
            <a:tbl>
              <a:tblPr/>
              <a:tblGrid>
                <a:gridCol w="4584970">
                  <a:extLst>
                    <a:ext uri="{9D8B030D-6E8A-4147-A177-3AD203B41FA5}">
                      <a16:colId xmlns:a16="http://schemas.microsoft.com/office/drawing/2014/main" val="20000"/>
                    </a:ext>
                  </a:extLst>
                </a:gridCol>
                <a:gridCol w="4559030">
                  <a:extLst>
                    <a:ext uri="{9D8B030D-6E8A-4147-A177-3AD203B41FA5}">
                      <a16:colId xmlns:a16="http://schemas.microsoft.com/office/drawing/2014/main" val="20002"/>
                    </a:ext>
                  </a:extLst>
                </a:gridCol>
              </a:tblGrid>
              <a:tr h="3958829">
                <a:tc>
                  <a:txBody>
                    <a:bodyPr/>
                    <a:lstStyle/>
                    <a:p>
                      <a:pPr algn="just"/>
                      <a:r>
                        <a:rPr lang="fr-FR" sz="2400" b="0" i="0" u="none" strike="noStrike" kern="1200" baseline="0" dirty="0">
                          <a:solidFill>
                            <a:schemeClr val="tx1"/>
                          </a:solidFill>
                          <a:latin typeface="+mn-lt"/>
                          <a:ea typeface="+mn-ea"/>
                          <a:cs typeface="+mn-cs"/>
                        </a:rPr>
                        <a:t>Dès que Jésus fut baptisé, il sortit de l'eau ; voici que les cieux s'ouvrirent, et il vit l'Esprit de Dieu descendre comme une colombe et venir sur lui. Et des cieux une voix disant: « Celui-ci est mon Fils bienaimé ; en lui j'ai mis tout mon amour. »</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Gloire à Dieu éternellement</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فَلَمَّا اعْتَمَدَ يَسُوعُ صَعِدَ لِلْوَقْتِ مِنَ الْمَاءِ، وَإِذَا السَّمَاوَاتُ قَدِ انْفَتَحَتْ لَهُ، فَرَأَى رُوحَ اللهِ نَازِلاً مِثْلَ حَمَامَةٍ وَآتِيًا عَلَيْهِ، وَصَوْتٌ مِنَ السَّمَاوَاتِ قَائِلاً: « هذَا هُوَ ابْني الْحَبِيبُ الَّذِي بِهِ سُرِرْتُ».</a:t>
                      </a: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والمجد لله دائماً.</a:t>
                      </a:r>
                      <a:endParaRPr kumimoji="0" lang="en-US" sz="4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37194105"/>
      </p:ext>
    </p:extLst>
  </p:cSld>
  <p:clrMapOvr>
    <a:masterClrMapping/>
  </p:clrMapOvr>
  <p:transition/>
</p:sld>
</file>

<file path=ppt/slides/slide1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i="0" kern="1200" dirty="0">
                          <a:solidFill>
                            <a:schemeClr val="tx1"/>
                          </a:solidFill>
                          <a:effectLst/>
                          <a:latin typeface="+mn-lt"/>
                          <a:ea typeface="+mn-ea"/>
                          <a:cs typeface="+mn-cs"/>
                        </a:rPr>
                        <a:t>Dixième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74843194-1DEB-4A9B-87A1-FC48E2BD6469}"/>
              </a:ext>
            </a:extLst>
          </p:cNvPr>
          <p:cNvGraphicFramePr>
            <a:graphicFrameLocks noGrp="1"/>
          </p:cNvGraphicFramePr>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Afermeyre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n~je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Iwann</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pif~toou</a:t>
                      </a:r>
                      <a:r>
                        <a:rPr kumimoji="0" lang="en-US" sz="3000" b="0" i="0" u="none" strike="noStrike" cap="none" normalizeH="0" baseline="0" dirty="0">
                          <a:ln>
                            <a:noFill/>
                          </a:ln>
                          <a:solidFill>
                            <a:schemeClr val="tx1"/>
                          </a:solidFill>
                          <a:effectLst/>
                          <a:latin typeface="Coptic1" pitchFamily="2" charset="0"/>
                          <a:cs typeface="Arial" charset="0"/>
                        </a:rPr>
                        <a:t> (d#) </a:t>
                      </a:r>
                      <a:r>
                        <a:rPr kumimoji="0" lang="en-US" sz="3000" b="0" i="0" u="none" strike="noStrike" cap="none" normalizeH="0" baseline="0" dirty="0" err="1">
                          <a:ln>
                            <a:noFill/>
                          </a:ln>
                          <a:solidFill>
                            <a:schemeClr val="tx1"/>
                          </a:solidFill>
                          <a:effectLst/>
                          <a:latin typeface="Coptic1" pitchFamily="2" charset="0"/>
                          <a:cs typeface="Arial" charset="0"/>
                        </a:rPr>
                        <a:t>n~e~ua~ggelion</a:t>
                      </a:r>
                      <a:r>
                        <a:rPr kumimoji="0" lang="en-US" sz="3000" b="0" i="0" u="none" strike="noStrike" cap="none" normalizeH="0" baseline="0" dirty="0">
                          <a:ln>
                            <a:noFill/>
                          </a:ln>
                          <a:solidFill>
                            <a:schemeClr val="tx1"/>
                          </a:solidFill>
                          <a:effectLst/>
                          <a:latin typeface="Coptic1" pitchFamily="2" charset="0"/>
                          <a:cs typeface="Arial" charset="0"/>
                        </a:rPr>
                        <a:t>: je ai]</a:t>
                      </a:r>
                      <a:r>
                        <a:rPr kumimoji="0" lang="en-US" sz="3000" b="0" i="0" u="none" strike="noStrike" cap="none" normalizeH="0" baseline="0" dirty="0" err="1">
                          <a:ln>
                            <a:noFill/>
                          </a:ln>
                          <a:solidFill>
                            <a:schemeClr val="tx1"/>
                          </a:solidFill>
                          <a:effectLst/>
                          <a:latin typeface="Coptic1" pitchFamily="2" charset="0"/>
                          <a:cs typeface="Arial" charset="0"/>
                        </a:rPr>
                        <a:t>wmc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m~paCwt</a:t>
                      </a:r>
                      <a:r>
                        <a:rPr kumimoji="0" lang="en-US" sz="3000" b="0" i="0" u="none" strike="noStrike" cap="none" normalizeH="0" baseline="0" dirty="0">
                          <a:ln>
                            <a:noFill/>
                          </a:ln>
                          <a:solidFill>
                            <a:schemeClr val="tx1"/>
                          </a:solidFill>
                          <a:effectLst/>
                          <a:latin typeface="Coptic1" pitchFamily="2" charset="0"/>
                          <a:cs typeface="Arial" charset="0"/>
                        </a:rPr>
                        <a:t>/r: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nimwou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piIordan</a:t>
                      </a:r>
                      <a:r>
                        <a:rPr kumimoji="0" lang="en-US" sz="3000" b="0" i="0" u="none" strike="noStrike" cap="none" normalizeH="0" baseline="0" dirty="0">
                          <a:ln>
                            <a:noFill/>
                          </a:ln>
                          <a:solidFill>
                            <a:schemeClr val="tx1"/>
                          </a:solidFill>
                          <a:effectLst/>
                          <a:latin typeface="Coptic1" pitchFamily="2" charset="0"/>
                          <a:cs typeface="Arial" charset="0"/>
                        </a:rPr>
                        <a:t>/c.</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Jean a témoigné dans les quatre évangiles en disant: "J'ai baptisé mon Sauveur dans les eaux du Jourdain. "</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شهد يوحنا في الاربعة</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الاناجيل، إني عمدت</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مخلصي في مياه</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الاردن.</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11" name="Image 10" descr="Une image contenant table&#10;&#10;Description générée automatiquement">
            <a:extLst>
              <a:ext uri="{FF2B5EF4-FFF2-40B4-BE49-F238E27FC236}">
                <a16:creationId xmlns:a16="http://schemas.microsoft.com/office/drawing/2014/main" id="{9DA9C304-C913-4CE9-8A91-67DD02A6F11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833494" y="2924783"/>
            <a:ext cx="1310506" cy="2218717"/>
          </a:xfrm>
          <a:prstGeom prst="rect">
            <a:avLst/>
          </a:prstGeom>
        </p:spPr>
      </p:pic>
    </p:spTree>
    <p:extLst>
      <p:ext uri="{BB962C8B-B14F-4D97-AF65-F5344CB8AC3E}">
        <p14:creationId xmlns:p14="http://schemas.microsoft.com/office/powerpoint/2010/main" val="1638822935"/>
      </p:ext>
    </p:extLst>
  </p:cSld>
  <p:clrMapOvr>
    <a:masterClrMapping/>
  </p:clrMapOvr>
  <p:transition/>
</p:sld>
</file>

<file path=ppt/slides/slide1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2491944629"/>
      </p:ext>
    </p:extLst>
  </p:cSld>
  <p:clrMapOvr>
    <a:masterClrMapping/>
  </p:clrMapOvr>
  <p:transition/>
</p:sld>
</file>

<file path=ppt/slides/slide1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Devant la porte du Sud - Psaume du onzième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4F0C452E-6435-4CEB-9090-047F1AD0C317}"/>
              </a:ext>
            </a:extLst>
          </p:cNvPr>
          <p:cNvGraphicFramePr>
            <a:graphicFrameLocks noGrp="1"/>
          </p:cNvGraphicFramePr>
          <p:nvPr/>
        </p:nvGraphicFramePr>
        <p:xfrm>
          <a:off x="0" y="502635"/>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Psaume 117 : 19 – 20</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Ouvrez-moi les portes de justice: j'entrerai, je rendrai grâce au Seigneur.</a:t>
                      </a:r>
                    </a:p>
                    <a:p>
                      <a:pPr algn="just"/>
                      <a:r>
                        <a:rPr lang="fr-FR" sz="2400" b="0" i="0" u="none" strike="noStrike" kern="1200" baseline="0" dirty="0">
                          <a:solidFill>
                            <a:schemeClr val="tx1"/>
                          </a:solidFill>
                          <a:latin typeface="+mn-lt"/>
                          <a:ea typeface="+mn-ea"/>
                          <a:cs typeface="+mn-cs"/>
                        </a:rPr>
                        <a:t>« C'est ici la porte du Seigneur : qu'ils entrent les justes ! »</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118 : 19 – 20</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mn-lt"/>
                          <a:cs typeface="Arial" charset="0"/>
                        </a:rPr>
                        <a:t>إفتحوا</a:t>
                      </a:r>
                      <a:r>
                        <a:rPr kumimoji="0" lang="ar-EG" sz="3200" b="0" i="0" u="none" strike="noStrike" cap="none" normalizeH="0" baseline="0" dirty="0">
                          <a:ln>
                            <a:noFill/>
                          </a:ln>
                          <a:solidFill>
                            <a:schemeClr val="tx1"/>
                          </a:solidFill>
                          <a:effectLst/>
                          <a:latin typeface="+mn-lt"/>
                          <a:cs typeface="Arial" charset="0"/>
                        </a:rPr>
                        <a:t> لي أبواب العدل </a:t>
                      </a:r>
                      <a:r>
                        <a:rPr kumimoji="0" lang="ar-EG" sz="3200" b="0" i="0" u="none" strike="noStrike" cap="none" normalizeH="0" baseline="0" dirty="0" err="1">
                          <a:ln>
                            <a:noFill/>
                          </a:ln>
                          <a:solidFill>
                            <a:schemeClr val="tx1"/>
                          </a:solidFill>
                          <a:effectLst/>
                          <a:latin typeface="+mn-lt"/>
                          <a:cs typeface="Arial" charset="0"/>
                        </a:rPr>
                        <a:t>لكيما</a:t>
                      </a:r>
                      <a:r>
                        <a:rPr kumimoji="0" lang="ar-EG" sz="3200" b="0" i="0" u="none" strike="noStrike" cap="none" normalizeH="0" baseline="0" dirty="0">
                          <a:ln>
                            <a:noFill/>
                          </a:ln>
                          <a:solidFill>
                            <a:schemeClr val="tx1"/>
                          </a:solidFill>
                          <a:effectLst/>
                          <a:latin typeface="+mn-lt"/>
                          <a:cs typeface="Arial" charset="0"/>
                        </a:rPr>
                        <a:t> أدخل فيها وأعترف للرب. هذا هو باب الرب. الصديقون يدخلون فيه. </a:t>
                      </a: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mn-lt"/>
                          <a:cs typeface="Arial" charset="0"/>
                        </a:rPr>
                        <a:t>هلليلويا</a:t>
                      </a:r>
                      <a:r>
                        <a:rPr kumimoji="0" lang="ar-EG" sz="3200" b="0" i="0" u="none" strike="noStrike" cap="none" normalizeH="0" baseline="0" dirty="0">
                          <a:ln>
                            <a:noFill/>
                          </a:ln>
                          <a:solidFill>
                            <a:schemeClr val="tx1"/>
                          </a:solidFill>
                          <a:effectLst/>
                          <a:latin typeface="+mn-lt"/>
                          <a:cs typeface="Arial" charset="0"/>
                        </a:rPr>
                        <a:t>.</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021577055"/>
      </p:ext>
    </p:extLst>
  </p:cSld>
  <p:clrMapOvr>
    <a:masterClrMapping/>
  </p:clrMapOvr>
  <p:transition/>
</p:sld>
</file>

<file path=ppt/slides/slide1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Onzième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FDD347B8-5F95-49DC-8109-476550EE61D3}"/>
              </a:ext>
            </a:extLst>
          </p:cNvPr>
          <p:cNvGraphicFramePr>
            <a:graphicFrameLocks noGrp="1"/>
          </p:cNvGraphicFramePr>
          <p:nvPr/>
        </p:nvGraphicFramePr>
        <p:xfrm>
          <a:off x="0" y="457239"/>
          <a:ext cx="9144000" cy="4457700"/>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Matthieu 21 : 1 – 11</a:t>
                      </a:r>
                    </a:p>
                    <a:p>
                      <a:pPr algn="just"/>
                      <a:r>
                        <a:rPr lang="fr-FR" sz="1800" b="0" i="0" u="none" strike="noStrike" kern="1200" baseline="0" dirty="0">
                          <a:solidFill>
                            <a:schemeClr val="tx1"/>
                          </a:solidFill>
                          <a:latin typeface="+mn-lt"/>
                          <a:ea typeface="+mn-ea"/>
                          <a:cs typeface="+mn-cs"/>
                        </a:rPr>
                        <a:t>Jésus et ses disciples, approchant de Jérusalem, arrivèrent à </a:t>
                      </a:r>
                      <a:r>
                        <a:rPr lang="fr-FR" sz="1800" b="0" i="0" u="none" strike="noStrike" kern="1200" baseline="0" dirty="0" err="1">
                          <a:solidFill>
                            <a:schemeClr val="tx1"/>
                          </a:solidFill>
                          <a:latin typeface="+mn-lt"/>
                          <a:ea typeface="+mn-ea"/>
                          <a:cs typeface="+mn-cs"/>
                        </a:rPr>
                        <a:t>Bethphagé</a:t>
                      </a:r>
                      <a:r>
                        <a:rPr lang="fr-FR" sz="1800" b="0" i="0" u="none" strike="noStrike" kern="1200" baseline="0" dirty="0">
                          <a:solidFill>
                            <a:schemeClr val="tx1"/>
                          </a:solidFill>
                          <a:latin typeface="+mn-lt"/>
                          <a:ea typeface="+mn-ea"/>
                          <a:cs typeface="+mn-cs"/>
                        </a:rPr>
                        <a:t>, sur les pentes du mont des Oliviers. Alors, Jésus envoya deux disciples : « Allez au village qui est en face de vous ; vous trouverez aussitôt une ânesse attachée et son petit avec elle. Détachez-les et amenez-les moi. Et si l'on vous dit quelque chose, vous répondrez : "Le Seigneur en a besoin, mais il les renverra aussitôt." » Cela s'est passé pour accomplir la parole transmise par le prophète : </a:t>
                      </a:r>
                      <a:r>
                        <a:rPr lang="fr-FR" sz="1800" b="0" i="1" u="none" strike="noStrike" kern="1200" baseline="0" dirty="0">
                          <a:solidFill>
                            <a:schemeClr val="tx1"/>
                          </a:solidFill>
                          <a:latin typeface="+mn-lt"/>
                          <a:ea typeface="+mn-ea"/>
                          <a:cs typeface="+mn-cs"/>
                        </a:rPr>
                        <a:t>Dites à la fille de Sion : Voici ton roi qui vient vers toi, humble, monté sur une ânesse et un ânon, le petit d'une bête de somme.</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lang="ar-EG" sz="2000" b="0" i="0" u="sng" kern="1200" dirty="0">
                          <a:solidFill>
                            <a:schemeClr val="tx1"/>
                          </a:solidFill>
                          <a:effectLst/>
                          <a:latin typeface="+mn-lt"/>
                          <a:ea typeface="+mn-ea"/>
                          <a:cs typeface="+mn-cs"/>
                        </a:rPr>
                        <a:t>متَّى 21 : 1 – 11</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ts val="0"/>
                        </a:spcBef>
                        <a:spcAft>
                          <a:spcPct val="0"/>
                        </a:spcAft>
                        <a:buClrTx/>
                        <a:buSzTx/>
                        <a:buFontTx/>
                        <a:buNone/>
                        <a:tabLst/>
                      </a:pPr>
                      <a:r>
                        <a:rPr lang="ar-EG" sz="2600" b="0" i="0" kern="1200" dirty="0">
                          <a:solidFill>
                            <a:schemeClr val="tx1"/>
                          </a:solidFill>
                          <a:effectLst/>
                          <a:latin typeface="+mn-lt"/>
                          <a:ea typeface="+mn-ea"/>
                          <a:cs typeface="+mn-cs"/>
                        </a:rPr>
                        <a:t>وَلَمَّا قَرُبُوا مِنْ أورُشَليم وَجَاءُوا إِلَى بَيْتِ </a:t>
                      </a:r>
                      <a:r>
                        <a:rPr lang="ar-EG" sz="2600" b="0" i="0" kern="1200" dirty="0" err="1">
                          <a:solidFill>
                            <a:schemeClr val="tx1"/>
                          </a:solidFill>
                          <a:effectLst/>
                          <a:latin typeface="+mn-lt"/>
                          <a:ea typeface="+mn-ea"/>
                          <a:cs typeface="+mn-cs"/>
                        </a:rPr>
                        <a:t>فَاجِي</a:t>
                      </a:r>
                      <a:r>
                        <a:rPr lang="ar-EG" sz="2600" b="0" i="0" kern="1200" dirty="0">
                          <a:solidFill>
                            <a:schemeClr val="tx1"/>
                          </a:solidFill>
                          <a:effectLst/>
                          <a:latin typeface="+mn-lt"/>
                          <a:ea typeface="+mn-ea"/>
                          <a:cs typeface="+mn-cs"/>
                        </a:rPr>
                        <a:t> عِنْدَ جَبَلِ الزَّيْتُونِ، حِينَئِذٍ أَرْسَلَ يَسُوعُ تِلْمِيذَيْنِ قَائِلاً لَهُمَا: «اِذْهَبَا إِلَى الْقَرْيَةِ الَّتِي أَمَامَكُمَا، فَلِلْوَقْتِ تَجِدَانِ آتانا مَرْبُوطَةً وَجَحْشًا مَعَهَا، فَحُّلاَهُمَا وَأْتِيَاني بِهِمَا. وَإِنْ قَالَ لَكُمَا أَحَدٌ شَيْئًا، فَقُولاَ: الرَّبُّ مُحْتَاجٌ إِلَيْهِمَا. فَلِلْوَقْتِ يُرْسِلُهُمَا». فَكَانَ هذَا كُلُّهُ لِكَيْ يَتِمَّ مَا قِيلَ بِالنَّبِيِّ الْقَائِلِ: «قُولُوا لابْنَةِ صِهْيَوْنَ: هُوَذَا مَلِكُكِ يَأْتِيكِ وَدِيعًا، رَاكِبًا عَلَى آتان وَجَحْشٍ ابْنِ آتان».</a:t>
                      </a:r>
                      <a:endParaRPr lang="fr-FR" sz="2600" b="0" i="0" kern="1200" dirty="0">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71329191"/>
      </p:ext>
    </p:extLst>
  </p:cSld>
  <p:clrMapOvr>
    <a:masterClrMapping/>
  </p:clrMapOvr>
  <p:transition/>
</p:sld>
</file>

<file path=ppt/slides/slide1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FDD347B8-5F95-49DC-8109-476550EE61D3}"/>
              </a:ext>
            </a:extLst>
          </p:cNvPr>
          <p:cNvGraphicFramePr>
            <a:graphicFrameLocks noGrp="1"/>
          </p:cNvGraphicFramePr>
          <p:nvPr/>
        </p:nvGraphicFramePr>
        <p:xfrm>
          <a:off x="0" y="137160"/>
          <a:ext cx="9144000" cy="473202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958829">
                <a:tc>
                  <a:txBody>
                    <a:bodyPr/>
                    <a:lstStyle/>
                    <a:p>
                      <a:pPr algn="just"/>
                      <a:r>
                        <a:rPr lang="fr-FR" sz="1800" b="0" i="0" u="none" strike="noStrike" kern="1200" baseline="0" dirty="0">
                          <a:solidFill>
                            <a:schemeClr val="tx1"/>
                          </a:solidFill>
                          <a:latin typeface="+mn-lt"/>
                          <a:ea typeface="+mn-ea"/>
                          <a:cs typeface="+mn-cs"/>
                        </a:rPr>
                        <a:t>Les disciples partirent et firent ce que Jésus leur avait ordonné. Ils amenèrent l'ânesse et l'ânon, disposèrent sur eux leurs manteaux, et Jésus s'assit dessus. Dans la foule, la plupart étendirent leurs manteaux sur le chemin; d'autres coupaient des branches aux arbres et en jonchaient la route. Les foules qui marchaient devant Jésus et celles qui suivaient criaient : « Hosanna au plus haut des cieux ! » Comme Jésus entrait à Jérusalem, l'agitation gagna toute la ville; on se demandait : « Qui est cet homme ? » Et les foules répondaient : « C'est le prophète Jésus, de Nazareth en Galilée. »</a:t>
                      </a:r>
                    </a:p>
                    <a:p>
                      <a:pPr algn="just"/>
                      <a:endParaRPr lang="fr-FR" sz="1800" b="0" i="0" u="none" strike="noStrike" kern="1200" baseline="0" dirty="0">
                        <a:solidFill>
                          <a:schemeClr val="tx1"/>
                        </a:solidFill>
                        <a:latin typeface="+mn-lt"/>
                        <a:ea typeface="+mn-ea"/>
                        <a:cs typeface="+mn-cs"/>
                      </a:endParaRPr>
                    </a:p>
                    <a:p>
                      <a:pPr algn="just"/>
                      <a:r>
                        <a:rPr lang="fr-FR" sz="1800" b="0" i="1" u="none" strike="noStrike" kern="1200" baseline="0" dirty="0">
                          <a:solidFill>
                            <a:schemeClr val="tx1"/>
                          </a:solidFill>
                          <a:latin typeface="+mn-lt"/>
                          <a:ea typeface="+mn-ea"/>
                          <a:cs typeface="+mn-cs"/>
                        </a:rPr>
                        <a:t>Gloire à Dieu éternellement</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500" b="0" i="0" kern="1200" dirty="0">
                          <a:solidFill>
                            <a:schemeClr val="tx1"/>
                          </a:solidFill>
                          <a:effectLst/>
                          <a:latin typeface="+mn-lt"/>
                          <a:ea typeface="+mn-ea"/>
                          <a:cs typeface="+mn-cs"/>
                        </a:rPr>
                        <a:t>فَذَهَبَ التِّلْمِيذَانِ وَفَعَلاَ كَمَا أَمَرَهُمَا يَسُوعُ، وَأَتَيَا </a:t>
                      </a:r>
                      <a:r>
                        <a:rPr lang="ar-EG" sz="2500" b="0" i="0" kern="1200" dirty="0" err="1">
                          <a:solidFill>
                            <a:schemeClr val="tx1"/>
                          </a:solidFill>
                          <a:effectLst/>
                          <a:latin typeface="+mn-lt"/>
                          <a:ea typeface="+mn-ea"/>
                          <a:cs typeface="+mn-cs"/>
                        </a:rPr>
                        <a:t>بِالآتان</a:t>
                      </a:r>
                      <a:r>
                        <a:rPr lang="ar-EG" sz="2500" b="0" i="0" kern="1200" dirty="0">
                          <a:solidFill>
                            <a:schemeClr val="tx1"/>
                          </a:solidFill>
                          <a:effectLst/>
                          <a:latin typeface="+mn-lt"/>
                          <a:ea typeface="+mn-ea"/>
                          <a:cs typeface="+mn-cs"/>
                        </a:rPr>
                        <a:t> وَالْجَحْشِ، وَوَضَعَا عَلَيْهِمَا ثِيَابَهُمَا فَجَلَسَ عَلَيْهِمَا. وَالْجَمْعُ الأَكْثَرُ فَرَشُوا ثِيَابَهُمْ فِي الطَّرِيقِ. وَآخَرُونَ قَطَعُوا أَغْصَانًا مِنَ الشَّجَرِ وَفَرَشُوهَا فِي الطَّرِيقِ. وَالْجُمُوعُ الَّذِينَ تَقَدَّمُوا وَالَّذِينَ تَبِعُوا كَانُوا يَصْرَخُونَ قَائِلِينَ: «أُوصَنَّا لابْنِ دَاوُدَ! مُبَارَكٌ الآتِي بِاسْمِ الرَّبِّ! أُوصَنَّا فِي </a:t>
                      </a:r>
                      <a:r>
                        <a:rPr lang="ar-EG" sz="2500" b="0" i="0" kern="1200" dirty="0" err="1">
                          <a:solidFill>
                            <a:schemeClr val="tx1"/>
                          </a:solidFill>
                          <a:effectLst/>
                          <a:latin typeface="+mn-lt"/>
                          <a:ea typeface="+mn-ea"/>
                          <a:cs typeface="+mn-cs"/>
                        </a:rPr>
                        <a:t>الأَعَالِي</a:t>
                      </a:r>
                      <a:r>
                        <a:rPr lang="ar-EG" sz="2500" b="0" i="0" kern="1200" dirty="0">
                          <a:solidFill>
                            <a:schemeClr val="tx1"/>
                          </a:solidFill>
                          <a:effectLst/>
                          <a:latin typeface="+mn-lt"/>
                          <a:ea typeface="+mn-ea"/>
                          <a:cs typeface="+mn-cs"/>
                        </a:rPr>
                        <a:t>!». وَلَمَّا دَخَلَ أورُشَليم ارْتَجَّتِ الْمَدِينَةُ كُلُّهَا قَائِلَةً: «مَنْ هذَا؟» فَقَالَتِ الْجُمُوعُ: «هذَا يَسُوعُ النَّبِيُّ الَّذِي مِنْ نَاصِرَةِ الْجَلِيلِ».</a:t>
                      </a:r>
                      <a:endParaRPr lang="fr-FR" sz="25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500" b="0" i="0" kern="1200" dirty="0">
                          <a:solidFill>
                            <a:schemeClr val="tx1"/>
                          </a:solidFill>
                          <a:effectLst/>
                          <a:latin typeface="+mn-lt"/>
                          <a:ea typeface="+mn-ea"/>
                          <a:cs typeface="+mn-cs"/>
                        </a:rPr>
                        <a:t>والمجد لله دائماً.</a:t>
                      </a:r>
                      <a:endParaRPr kumimoji="0" lang="en-US" sz="25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903388507"/>
      </p:ext>
    </p:extLst>
  </p:cSld>
  <p:clrMapOvr>
    <a:masterClrMapping/>
  </p:clrMapOvr>
  <p:transition/>
</p:sld>
</file>

<file path=ppt/slides/slide1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i="0" kern="1200" dirty="0">
                          <a:solidFill>
                            <a:schemeClr val="tx1"/>
                          </a:solidFill>
                          <a:effectLst/>
                          <a:latin typeface="+mn-lt"/>
                          <a:ea typeface="+mn-ea"/>
                          <a:cs typeface="+mn-cs"/>
                        </a:rPr>
                        <a:t>Onzième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C9FB375F-4F56-44A7-B4AD-B8E13E96165A}"/>
              </a:ext>
            </a:extLst>
          </p:cNvPr>
          <p:cNvGraphicFramePr>
            <a:graphicFrameLocks noGrp="1"/>
          </p:cNvGraphicFramePr>
          <p:nvPr/>
        </p:nvGraphicFramePr>
        <p:xfrm>
          <a:off x="0" y="716643"/>
          <a:ext cx="9143998" cy="3958829"/>
        </p:xfrm>
        <a:graphic>
          <a:graphicData uri="http://schemas.openxmlformats.org/drawingml/2006/table">
            <a:tbl>
              <a:tblPr/>
              <a:tblGrid>
                <a:gridCol w="3345365">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V/</a:t>
                      </a:r>
                      <a:r>
                        <a:rPr kumimoji="0" lang="en-US" sz="3000" b="0" i="0" u="none" strike="noStrike" cap="none" normalizeH="0" baseline="0" dirty="0" err="1">
                          <a:ln>
                            <a:noFill/>
                          </a:ln>
                          <a:solidFill>
                            <a:schemeClr val="tx1"/>
                          </a:solidFill>
                          <a:effectLst/>
                          <a:latin typeface="Coptic1" pitchFamily="2" charset="0"/>
                          <a:cs typeface="Arial" charset="0"/>
                        </a:rPr>
                        <a:t>ethemci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hijen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a:t>
                      </a:r>
                      <a:r>
                        <a:rPr kumimoji="0" lang="en-US" sz="3000" b="0" i="0" u="none" strike="noStrike" cap="none" normalizeH="0" baseline="0" dirty="0">
                          <a:ln>
                            <a:noFill/>
                          </a:ln>
                          <a:solidFill>
                            <a:schemeClr val="tx1"/>
                          </a:solidFill>
                          <a:effectLst/>
                          <a:latin typeface="Coptic1" pitchFamily="2" charset="0"/>
                          <a:cs typeface="Arial" charset="0"/>
                        </a:rPr>
                        <a:t>&lt;</a:t>
                      </a:r>
                      <a:r>
                        <a:rPr kumimoji="0" lang="en-US" sz="3000" b="0" i="0" u="none" strike="noStrike" cap="none" normalizeH="0" baseline="0" dirty="0" err="1">
                          <a:ln>
                            <a:noFill/>
                          </a:ln>
                          <a:solidFill>
                            <a:schemeClr val="tx1"/>
                          </a:solidFill>
                          <a:effectLst/>
                          <a:latin typeface="Coptic1" pitchFamily="2" charset="0"/>
                          <a:cs typeface="Arial" charset="0"/>
                        </a:rPr>
                        <a:t>eroubim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hijen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piy~ronoc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pefw~ou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afse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e~qoun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e~Ieroucal</a:t>
                      </a:r>
                      <a:r>
                        <a:rPr kumimoji="0" lang="en-US" sz="3000" b="0" i="0" u="none" strike="noStrike" cap="none" normalizeH="0" baseline="0" dirty="0">
                          <a:ln>
                            <a:noFill/>
                          </a:ln>
                          <a:solidFill>
                            <a:schemeClr val="tx1"/>
                          </a:solidFill>
                          <a:effectLst/>
                          <a:latin typeface="Coptic1" pitchFamily="2" charset="0"/>
                          <a:cs typeface="Arial" charset="0"/>
                        </a:rPr>
                        <a:t>/m: </a:t>
                      </a:r>
                      <a:r>
                        <a:rPr kumimoji="0" lang="en-US" sz="3000" b="0" i="0" u="none" strike="noStrike" cap="none" normalizeH="0" baseline="0" dirty="0" err="1">
                          <a:ln>
                            <a:noFill/>
                          </a:ln>
                          <a:solidFill>
                            <a:schemeClr val="tx1"/>
                          </a:solidFill>
                          <a:effectLst/>
                          <a:latin typeface="Coptic1" pitchFamily="2" charset="0"/>
                          <a:cs typeface="Arial" charset="0"/>
                        </a:rPr>
                        <a:t>oupe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painis</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n~yebio</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Celui qui siège au dessus des chérubins sur le trône de sa gloire</a:t>
                      </a:r>
                    </a:p>
                    <a:p>
                      <a:pPr algn="just"/>
                      <a:r>
                        <a:rPr kumimoji="0" lang="fr-FR" sz="3000" b="0" i="0" u="none" strike="noStrike" cap="none" normalizeH="0" baseline="0" noProof="0" dirty="0">
                          <a:ln>
                            <a:noFill/>
                          </a:ln>
                          <a:solidFill>
                            <a:schemeClr val="tx1"/>
                          </a:solidFill>
                          <a:effectLst/>
                          <a:latin typeface="+mn-lt"/>
                          <a:cs typeface="Arial" charset="0"/>
                        </a:rPr>
                        <a:t>est entré à Jérusalem. Quelle grande humilité!</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الجالس علي</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err="1">
                          <a:ln>
                            <a:noFill/>
                          </a:ln>
                          <a:solidFill>
                            <a:schemeClr val="tx1"/>
                          </a:solidFill>
                          <a:effectLst/>
                          <a:latin typeface="Coptic1" pitchFamily="2" charset="0"/>
                          <a:cs typeface="Arial" charset="0"/>
                        </a:rPr>
                        <a:t>الشاروبيم</a:t>
                      </a:r>
                      <a:r>
                        <a:rPr kumimoji="0" lang="ar-EG" sz="3000" b="0" i="0" u="none" strike="noStrike" cap="none" normalizeH="0" baseline="0" dirty="0">
                          <a:ln>
                            <a:noFill/>
                          </a:ln>
                          <a:solidFill>
                            <a:schemeClr val="tx1"/>
                          </a:solidFill>
                          <a:effectLst/>
                          <a:latin typeface="Coptic1" pitchFamily="2" charset="0"/>
                          <a:cs typeface="Arial" charset="0"/>
                        </a:rPr>
                        <a:t> علي</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كرسي مجده، دخل</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إلي أورشليم. ما هو</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هذا التواضع العظيم.</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00230020"/>
      </p:ext>
    </p:extLst>
  </p:cSld>
  <p:clrMapOvr>
    <a:masterClrMapping/>
  </p:clrMapOvr>
  <p:transition/>
</p:sld>
</file>

<file path=ppt/slides/slide1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446168024"/>
      </p:ext>
    </p:extLst>
  </p:cSld>
  <p:clrMapOvr>
    <a:masterClrMapping/>
  </p:clrMapOvr>
  <p:transition/>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1254" name="Group 22"/>
          <p:cNvGraphicFramePr>
            <a:graphicFrameLocks noGrp="1"/>
          </p:cNvGraphicFramePr>
          <p:nvPr>
            <p:ph/>
            <p:extLst>
              <p:ext uri="{D42A27DB-BD31-4B8C-83A1-F6EECF244321}">
                <p14:modId xmlns:p14="http://schemas.microsoft.com/office/powerpoint/2010/main" val="1638331799"/>
              </p:ext>
            </p:extLst>
          </p:nvPr>
        </p:nvGraphicFramePr>
        <p:xfrm>
          <a:off x="-1" y="571500"/>
          <a:ext cx="9143999" cy="1943100"/>
        </p:xfrm>
        <a:graphic>
          <a:graphicData uri="http://schemas.openxmlformats.org/drawingml/2006/table">
            <a:tbl>
              <a:tblPr/>
              <a:tblGrid>
                <a:gridCol w="5616103">
                  <a:extLst>
                    <a:ext uri="{9D8B030D-6E8A-4147-A177-3AD203B41FA5}">
                      <a16:colId xmlns:a16="http://schemas.microsoft.com/office/drawing/2014/main" val="20000"/>
                    </a:ext>
                  </a:extLst>
                </a:gridCol>
                <a:gridCol w="3527896">
                  <a:extLst>
                    <a:ext uri="{9D8B030D-6E8A-4147-A177-3AD203B41FA5}">
                      <a16:colId xmlns:a16="http://schemas.microsoft.com/office/drawing/2014/main" val="20001"/>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4) Tu as accordé le Salut à toute la terre, ô Christ notre Dieu quand Tu as étendu Tes mains pures sur l'arbre de la Croix. C'est pourquoi toutes les nations s'écrient : "Gloire à Toi Seigneur".</a:t>
                      </a:r>
                      <a:endParaRPr kumimoji="0" lang="ar-EG"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٤</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صنعت خلاصا في وسط الأرض كلها أيها المسيح إلهنا، عندما بسطت يديك الطاهرتين على عود الصليب. فلهذا كل الأمم تصرخ قائلة: المجد لك يا رب.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151307" name="Group 75"/>
          <p:cNvGraphicFramePr>
            <a:graphicFrameLocks noGrp="1"/>
          </p:cNvGraphicFramePr>
          <p:nvPr>
            <p:extLst>
              <p:ext uri="{D42A27DB-BD31-4B8C-83A1-F6EECF244321}">
                <p14:modId xmlns:p14="http://schemas.microsoft.com/office/powerpoint/2010/main" val="1957816707"/>
              </p:ext>
            </p:extLst>
          </p:nvPr>
        </p:nvGraphicFramePr>
        <p:xfrm>
          <a:off x="0" y="2971801"/>
          <a:ext cx="9144000" cy="1318736"/>
        </p:xfrm>
        <a:graphic>
          <a:graphicData uri="http://schemas.openxmlformats.org/drawingml/2006/table">
            <a:tbl>
              <a:tblPr/>
              <a:tblGrid>
                <a:gridCol w="91440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Doxa</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Patri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U~~</a:t>
                      </a:r>
                      <a:r>
                        <a:rPr kumimoji="0" lang="en-US" sz="2400" b="0" i="0" u="none" strike="noStrike" cap="none" normalizeH="0" baseline="0" dirty="0" err="1">
                          <a:ln>
                            <a:noFill/>
                          </a:ln>
                          <a:solidFill>
                            <a:srgbClr val="FF9900"/>
                          </a:solidFill>
                          <a:effectLst/>
                          <a:latin typeface="Coptic1" pitchFamily="2" charset="0"/>
                          <a:cs typeface="Arial" charset="0"/>
                        </a:rPr>
                        <a:t>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agiw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P~neumati</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5005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2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8862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المجد الاب و الابن والروح القدس</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Icône de saint Jean-Baptiste - Psaume du douzième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F174C081-5886-4BE2-A0FF-0536D86E1369}"/>
              </a:ext>
            </a:extLst>
          </p:cNvPr>
          <p:cNvGraphicFramePr>
            <a:graphicFrameLocks noGrp="1"/>
          </p:cNvGraphicFramePr>
          <p:nvPr/>
        </p:nvGraphicFramePr>
        <p:xfrm>
          <a:off x="0" y="483585"/>
          <a:ext cx="9144000" cy="427482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958829">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800" b="0" i="0" u="sng" strike="noStrike" kern="1200" cap="none" spc="0" normalizeH="0" baseline="0" noProof="0" dirty="0">
                          <a:ln>
                            <a:noFill/>
                          </a:ln>
                          <a:solidFill>
                            <a:srgbClr val="FFFFFF"/>
                          </a:solidFill>
                          <a:effectLst/>
                          <a:uLnTx/>
                          <a:uFillTx/>
                          <a:latin typeface="+mn-lt"/>
                          <a:ea typeface="+mn-ea"/>
                          <a:cs typeface="+mn-cs"/>
                        </a:rPr>
                        <a:t>Psaume 51 : 8 -9</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800" b="0" i="0" u="sng" strike="noStrike" kern="1200" cap="none" spc="0" normalizeH="0" baseline="0" noProof="0" dirty="0">
                        <a:ln>
                          <a:noFill/>
                        </a:ln>
                        <a:solidFill>
                          <a:srgbClr val="FFFFFF"/>
                        </a:solidFill>
                        <a:effectLst/>
                        <a:uLnTx/>
                        <a:uFillTx/>
                        <a:latin typeface="+mn-lt"/>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0" i="0" u="none" strike="noStrike" kern="1200" cap="none" spc="0" normalizeH="0" baseline="0" noProof="0" dirty="0">
                          <a:ln>
                            <a:noFill/>
                          </a:ln>
                          <a:solidFill>
                            <a:srgbClr val="FFFFFF"/>
                          </a:solidFill>
                          <a:effectLst/>
                          <a:uLnTx/>
                          <a:uFillTx/>
                          <a:latin typeface="+mn-lt"/>
                          <a:ea typeface="+mn-ea"/>
                          <a:cs typeface="+mn-cs"/>
                        </a:rPr>
                        <a:t>Et moi, comme un olivier verdoyant dans la maison de Dieu. Je compte sur l'amour de Dieu toujours et à jamais.</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0" i="0" u="none" strike="noStrike" kern="1200" cap="none" spc="0" normalizeH="0" baseline="0" noProof="0" dirty="0">
                          <a:ln>
                            <a:noFill/>
                          </a:ln>
                          <a:solidFill>
                            <a:srgbClr val="FFFFFF"/>
                          </a:solidFill>
                          <a:effectLst/>
                          <a:uLnTx/>
                          <a:uFillTx/>
                          <a:latin typeface="+mn-lt"/>
                          <a:ea typeface="+mn-ea"/>
                          <a:cs typeface="+mn-cs"/>
                        </a:rPr>
                        <a:t>Je veux te rendre grâce à jamais car tu as agi, et j'espère en ton nom, car il est bon devant ceux qui t'aiment.</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dirty="0">
                        <a:ln>
                          <a:noFill/>
                        </a:ln>
                        <a:solidFill>
                          <a:srgbClr val="FFFFFF"/>
                        </a:solidFill>
                        <a:effectLst/>
                        <a:uLnTx/>
                        <a:uFillTx/>
                        <a:latin typeface="+mn-lt"/>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0" i="1" u="none" strike="noStrike" kern="1200" cap="none" spc="0" normalizeH="0" baseline="0" noProof="0" dirty="0">
                          <a:ln>
                            <a:noFill/>
                          </a:ln>
                          <a:solidFill>
                            <a:srgbClr val="FFFFFF"/>
                          </a:solidFill>
                          <a:effectLst/>
                          <a:uLnTx/>
                          <a:uFillTx/>
                          <a:latin typeface="+mn-lt"/>
                          <a:ea typeface="+mn-ea"/>
                          <a:cs typeface="+mn-cs"/>
                        </a:rPr>
                        <a:t>Alléluia !</a:t>
                      </a:r>
                      <a:endParaRPr kumimoji="0" lang="en-US" sz="3600" b="0" i="0" u="none" strike="noStrike" kern="1200" cap="none" spc="0" normalizeH="0" baseline="0" noProof="0" dirty="0">
                        <a:ln>
                          <a:noFill/>
                        </a:ln>
                        <a:solidFill>
                          <a:srgbClr val="FFFFFF"/>
                        </a:solidFill>
                        <a:effectLst/>
                        <a:uLnTx/>
                        <a:uFillTx/>
                        <a:latin typeface="+mn-lt"/>
                        <a:ea typeface="+mn-ea"/>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52 : 8، 9</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أنا مثل شجرة الزيتون المثمرة في بيت الله. أتمسك </a:t>
                      </a:r>
                      <a:r>
                        <a:rPr lang="ar-EG" sz="3200" b="0" i="0" kern="1200" dirty="0" err="1">
                          <a:solidFill>
                            <a:schemeClr val="tx1"/>
                          </a:solidFill>
                          <a:effectLst/>
                          <a:latin typeface="+mn-lt"/>
                          <a:ea typeface="+mn-ea"/>
                          <a:cs typeface="+mn-cs"/>
                        </a:rPr>
                        <a:t>بإسمك</a:t>
                      </a:r>
                      <a:r>
                        <a:rPr lang="ar-EG" sz="3200" b="0" i="0" kern="1200" dirty="0">
                          <a:solidFill>
                            <a:schemeClr val="tx1"/>
                          </a:solidFill>
                          <a:effectLst/>
                          <a:latin typeface="+mn-lt"/>
                          <a:ea typeface="+mn-ea"/>
                          <a:cs typeface="+mn-cs"/>
                        </a:rPr>
                        <a:t> فأنه صالحٌ قدام أبرارك. </a:t>
                      </a: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هلليلويا</a:t>
                      </a:r>
                      <a:r>
                        <a:rPr lang="ar-EG" sz="3200" b="0" i="0" kern="1200" dirty="0">
                          <a:solidFill>
                            <a:schemeClr val="tx1"/>
                          </a:solidFill>
                          <a:effectLst/>
                          <a:latin typeface="+mn-lt"/>
                          <a:ea typeface="+mn-ea"/>
                          <a:cs typeface="+mn-cs"/>
                        </a:rPr>
                        <a:t>.</a:t>
                      </a:r>
                      <a:endParaRPr kumimoji="0" lang="en-US" sz="48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026476468"/>
      </p:ext>
    </p:extLst>
  </p:cSld>
  <p:clrMapOvr>
    <a:masterClrMapping/>
  </p:clrMapOvr>
  <p:transition/>
</p:sld>
</file>

<file path=ppt/slides/slide1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Douzième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nvGraphicFramePr>
        <p:xfrm>
          <a:off x="0" y="502635"/>
          <a:ext cx="9144000" cy="4366260"/>
        </p:xfrm>
        <a:graphic>
          <a:graphicData uri="http://schemas.openxmlformats.org/drawingml/2006/table">
            <a:tbl>
              <a:tblPr/>
              <a:tblGrid>
                <a:gridCol w="4805464">
                  <a:extLst>
                    <a:ext uri="{9D8B030D-6E8A-4147-A177-3AD203B41FA5}">
                      <a16:colId xmlns:a16="http://schemas.microsoft.com/office/drawing/2014/main" val="20000"/>
                    </a:ext>
                  </a:extLst>
                </a:gridCol>
                <a:gridCol w="4338536">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Luc 7 : 28 – 35</a:t>
                      </a:r>
                    </a:p>
                    <a:p>
                      <a:pPr algn="just"/>
                      <a:r>
                        <a:rPr lang="fr-FR" sz="2200" b="0" i="0" u="none" strike="noStrike" kern="1200" baseline="0" dirty="0">
                          <a:solidFill>
                            <a:schemeClr val="tx1"/>
                          </a:solidFill>
                          <a:latin typeface="+mn-lt"/>
                          <a:ea typeface="+mn-ea"/>
                          <a:cs typeface="+mn-cs"/>
                        </a:rPr>
                        <a:t>Je vous le dis : Parmi les enfants des femmes, aucun n'est plus grand que Jean; et cependant le plus petit dans le Royaume de Dieu est plus grand que lui. Tout le peuple a écouté Jean, y compris les publicains, a reconnu la justice de Dieu en recevant le baptême de Jean. Mais les pharisiens et les docteurs de la Loi, en ne recevant pas ce baptême, ont rejeté le dessein que Dieu avait sur eux.</a:t>
                      </a:r>
                      <a:endParaRPr kumimoji="0" lang="en-US" sz="2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لوقا 7 : 28 – 35</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أَنِّي أَقُولُ لَكُمْ: إِنَّهُ بَيْنَ الْمَوْلُودِينَ مِنَ النِّسَاءِ لَيْسَ نَبِيٌّ أَعْظَمَ مِنْ يُوحَنَّا الْمَعْمَدَانِ، وَلكِنَّ الأَصْغَرَ فِي مَلَكُوتِ اللهِ أَعْظَمُ مِنْهُ». وَجَمِيعُ الشَّعْبِ إِذْ سَمِعُوا وَالْعَشَّارُونَ بَرَّرُوا اللهَ مُعْتَمِدِينَ بِمَعْمُودِيَّةِ يُوحَنَّا. وَأَمَّا الْفَرِّيسِيُّونَ </a:t>
                      </a:r>
                      <a:r>
                        <a:rPr lang="ar-EG" sz="2800" b="0" i="0" kern="1200" dirty="0" err="1">
                          <a:solidFill>
                            <a:schemeClr val="tx1"/>
                          </a:solidFill>
                          <a:effectLst/>
                          <a:latin typeface="+mn-lt"/>
                          <a:ea typeface="+mn-ea"/>
                          <a:cs typeface="+mn-cs"/>
                        </a:rPr>
                        <a:t>وَالنَّامُوسِيُّونَ</a:t>
                      </a:r>
                      <a:r>
                        <a:rPr lang="ar-EG" sz="2800" b="0" i="0" kern="1200" dirty="0">
                          <a:solidFill>
                            <a:schemeClr val="tx1"/>
                          </a:solidFill>
                          <a:effectLst/>
                          <a:latin typeface="+mn-lt"/>
                          <a:ea typeface="+mn-ea"/>
                          <a:cs typeface="+mn-cs"/>
                        </a:rPr>
                        <a:t> فَرَفَضُوا مَشُورَةَ اللهِ مِنْ جِهَةِ أَنْفُسِهِمْ، غَيْرَ مُعْتَمِدِينَ مِنْهُ.</a:t>
                      </a:r>
                      <a:endParaRPr kumimoji="0" lang="en-US" sz="44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71562132"/>
      </p:ext>
    </p:extLst>
  </p:cSld>
  <p:clrMapOvr>
    <a:masterClrMapping/>
  </p:clrMapOvr>
  <p:transition/>
</p:sld>
</file>

<file path=ppt/slides/slide1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nvGraphicFramePr>
        <p:xfrm>
          <a:off x="0" y="0"/>
          <a:ext cx="9144000" cy="499110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958829">
                <a:tc>
                  <a:txBody>
                    <a:bodyPr/>
                    <a:lstStyle/>
                    <a:p>
                      <a:pPr algn="just"/>
                      <a:r>
                        <a:rPr lang="fr-FR" sz="1900" b="0" i="0" u="none" strike="noStrike" kern="1200" baseline="0" dirty="0">
                          <a:solidFill>
                            <a:schemeClr val="tx1"/>
                          </a:solidFill>
                          <a:latin typeface="+mn-lt"/>
                          <a:ea typeface="+mn-ea"/>
                          <a:cs typeface="+mn-cs"/>
                        </a:rPr>
                        <a:t>A qui donc vais-je comparer les hommes de cette génération ? A qui ressemblent-ils? Ils ressemblent à des gamins assis sur la place, qui s'interpellent entre eux : "Nous avons joué de la flûte, et vous n'avez pas dansé. Nous avons entonné des chants de deuil, et vous n'avez pas pleuré." Jean Baptiste est venu, en effet; il ne mange pas de pain, il ne boit pas de vin, et vous dites : "C'est un possédé" Le Fils de l'homme est venu ; il mange et il boit, et vous dites : "C'est un mangeur et un buveur, un ami des publicains et des pécheurs." Mais la Sagesse a été justifiée par tous ses enfants. »</a:t>
                      </a:r>
                    </a:p>
                    <a:p>
                      <a:pPr algn="just"/>
                      <a:endParaRPr lang="fr-FR" sz="1900" b="0" i="0" u="none" strike="noStrike" kern="1200" baseline="0" dirty="0">
                        <a:solidFill>
                          <a:schemeClr val="tx1"/>
                        </a:solidFill>
                        <a:latin typeface="+mn-lt"/>
                        <a:ea typeface="+mn-ea"/>
                        <a:cs typeface="+mn-cs"/>
                      </a:endParaRPr>
                    </a:p>
                    <a:p>
                      <a:pPr algn="just"/>
                      <a:r>
                        <a:rPr lang="fr-FR" sz="1900" b="0" i="1" u="none" strike="noStrike" kern="1200" baseline="0" dirty="0">
                          <a:solidFill>
                            <a:schemeClr val="tx1"/>
                          </a:solidFill>
                          <a:latin typeface="+mn-lt"/>
                          <a:ea typeface="+mn-ea"/>
                          <a:cs typeface="+mn-cs"/>
                        </a:rPr>
                        <a:t>Gloire à Dieu éternellement</a:t>
                      </a:r>
                      <a:endParaRPr kumimoji="0" lang="en-US"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700" b="0" i="0" kern="1200" dirty="0">
                          <a:solidFill>
                            <a:schemeClr val="tx1"/>
                          </a:solidFill>
                          <a:effectLst/>
                          <a:latin typeface="+mn-lt"/>
                          <a:ea typeface="+mn-ea"/>
                          <a:cs typeface="+mn-cs"/>
                        </a:rPr>
                        <a:t>ثُمَّ قَالَ الرَّبُّ: «فَبِمَنْ أُشَبِّهُ أُنَاسَ هذَا الْجِيلِ؟ وَمَاذَا يُشْبِهُونَ؟ يُشْبِهُونَ أَوْلاَدًا جَالِسِينَ فِي السُّوقِ يُنَادُونَ بَعْضُهُمْ بَعْضًا وَيَقُولُونَ: زَمَّرْنَا لَكُمْ فَلَمْ تَرْقُصُوا. نُحْنَا لَكُمْ فَلَمْ تَبْكُوا. لأَنَّهُ جَاءَ يُوحَنَّا الْمَعْمَدَانُ لاَ يَأْكُلُ خُبْزًا وَلاَ يَشْرَبُ خَمْرًا، فَتَقُولُونَ: بِهِ شَيْطَانٌ. جَاءَ ابْنُ الإِنْسَانِ يَأْكُلُ وَيَشْرَبُ، فَتَقُولُونَ: هُوَذَا إِنْسَانٌ أَكُولٌ وَشِرِّيبُ خَمْرٍ، مُحِبٌّ لِلْعَشَّارِينَ </a:t>
                      </a:r>
                      <a:r>
                        <a:rPr lang="ar-EG" sz="2700" b="0" i="0" kern="1200" dirty="0" err="1">
                          <a:solidFill>
                            <a:schemeClr val="tx1"/>
                          </a:solidFill>
                          <a:effectLst/>
                          <a:latin typeface="+mn-lt"/>
                          <a:ea typeface="+mn-ea"/>
                          <a:cs typeface="+mn-cs"/>
                        </a:rPr>
                        <a:t>وَالْخُطَاةِ</a:t>
                      </a:r>
                      <a:r>
                        <a:rPr lang="ar-EG" sz="2700" b="0" i="0" kern="1200" dirty="0">
                          <a:solidFill>
                            <a:schemeClr val="tx1"/>
                          </a:solidFill>
                          <a:effectLst/>
                          <a:latin typeface="+mn-lt"/>
                          <a:ea typeface="+mn-ea"/>
                          <a:cs typeface="+mn-cs"/>
                        </a:rPr>
                        <a:t>. وَالْحِكْمَةُ تَبَرَّرَتْ مِنْ جَمِيعِ بَنِيهَا».</a:t>
                      </a:r>
                      <a:endParaRPr lang="fr-FR" sz="27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700" b="0" i="0" kern="1200" dirty="0">
                          <a:solidFill>
                            <a:schemeClr val="tx1"/>
                          </a:solidFill>
                          <a:effectLst/>
                          <a:latin typeface="+mn-lt"/>
                          <a:ea typeface="+mn-ea"/>
                          <a:cs typeface="+mn-cs"/>
                        </a:rPr>
                        <a:t>والمجد لله دائماً.</a:t>
                      </a:r>
                      <a:endParaRPr kumimoji="0" lang="en-US" sz="27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641619296"/>
      </p:ext>
    </p:extLst>
  </p:cSld>
  <p:clrMapOvr>
    <a:masterClrMapping/>
  </p:clrMapOvr>
  <p:transition/>
</p:sld>
</file>

<file path=ppt/slides/slide1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i="0" kern="1200" dirty="0">
                          <a:solidFill>
                            <a:schemeClr val="tx1"/>
                          </a:solidFill>
                          <a:effectLst/>
                          <a:latin typeface="+mn-lt"/>
                          <a:ea typeface="+mn-ea"/>
                          <a:cs typeface="+mn-cs"/>
                        </a:rPr>
                        <a:t>Douzième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48CAD2FA-A95E-4536-A5CC-FAE473E7A31B}"/>
              </a:ext>
            </a:extLst>
          </p:cNvPr>
          <p:cNvGraphicFramePr>
            <a:graphicFrameLocks noGrp="1"/>
          </p:cNvGraphicFramePr>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Mpeouon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twnf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nijinmici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nihio~mi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efoni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m~mok</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n~yok</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ounis</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n/</a:t>
                      </a:r>
                      <a:r>
                        <a:rPr kumimoji="0" lang="en-US" sz="3000" b="0" i="0" u="none" strike="noStrike" cap="none" normalizeH="0" baseline="0" dirty="0" err="1">
                          <a:ln>
                            <a:noFill/>
                          </a:ln>
                          <a:solidFill>
                            <a:schemeClr val="tx1"/>
                          </a:solidFill>
                          <a:effectLst/>
                          <a:latin typeface="Coptic1" pitchFamily="2" charset="0"/>
                          <a:cs typeface="Arial" charset="0"/>
                        </a:rPr>
                        <a:t>e#y#u</a:t>
                      </a:r>
                      <a:r>
                        <a:rPr kumimoji="0" lang="en-US" sz="3000" b="0" i="0" u="none" strike="noStrike" cap="none" normalizeH="0" baseline="0" dirty="0">
                          <a:ln>
                            <a:noFill/>
                          </a:ln>
                          <a:solidFill>
                            <a:schemeClr val="tx1"/>
                          </a:solidFill>
                          <a:effectLst/>
                          <a:latin typeface="Coptic1" pitchFamily="2" charset="0"/>
                          <a:cs typeface="Arial" charset="0"/>
                        </a:rPr>
                        <a:t># t/</a:t>
                      </a:r>
                      <a:r>
                        <a:rPr kumimoji="0" lang="en-US" sz="3000" b="0" i="0" u="none" strike="noStrike" cap="none" normalizeH="0" baseline="0" dirty="0" err="1">
                          <a:ln>
                            <a:noFill/>
                          </a:ln>
                          <a:solidFill>
                            <a:schemeClr val="tx1"/>
                          </a:solidFill>
                          <a:effectLst/>
                          <a:latin typeface="Coptic1" pitchFamily="2" charset="0"/>
                          <a:cs typeface="Arial" charset="0"/>
                        </a:rPr>
                        <a:t>rou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Iwann</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piref</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wmc</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Parmi les enfants des femmes, aucun ne te ressemble. Jean le Baptiste, Tu es grand parmi tous les saints.</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لم يقم في مواليد</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النساء من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err="1">
                          <a:ln>
                            <a:noFill/>
                          </a:ln>
                          <a:solidFill>
                            <a:schemeClr val="tx1"/>
                          </a:solidFill>
                          <a:effectLst/>
                          <a:latin typeface="Coptic1" pitchFamily="2" charset="0"/>
                          <a:cs typeface="Arial" charset="0"/>
                        </a:rPr>
                        <a:t>يشبهك.أنت</a:t>
                      </a:r>
                      <a:r>
                        <a:rPr kumimoji="0" lang="ar-EG" sz="3000" b="0" i="0" u="none" strike="noStrike" cap="none" normalizeH="0" baseline="0" dirty="0">
                          <a:ln>
                            <a:noFill/>
                          </a:ln>
                          <a:solidFill>
                            <a:schemeClr val="tx1"/>
                          </a:solidFill>
                          <a:effectLst/>
                          <a:latin typeface="Coptic1" pitchFamily="2" charset="0"/>
                          <a:cs typeface="Arial" charset="0"/>
                        </a:rPr>
                        <a:t> عظيم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في جميع القديسين،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يا يوحنا المعمدان.</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10" name="Image 9" descr="Une image contenant table, brun, éléphant, décoré&#10;&#10;Description générée automatiquement">
            <a:extLst>
              <a:ext uri="{FF2B5EF4-FFF2-40B4-BE49-F238E27FC236}">
                <a16:creationId xmlns:a16="http://schemas.microsoft.com/office/drawing/2014/main" id="{50D2D7EF-A8F0-4A83-9EEA-308975C8102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234570" y="3417650"/>
            <a:ext cx="909430" cy="1725849"/>
          </a:xfrm>
          <a:prstGeom prst="rect">
            <a:avLst/>
          </a:prstGeom>
        </p:spPr>
      </p:pic>
    </p:spTree>
    <p:extLst>
      <p:ext uri="{BB962C8B-B14F-4D97-AF65-F5344CB8AC3E}">
        <p14:creationId xmlns:p14="http://schemas.microsoft.com/office/powerpoint/2010/main" val="3962506316"/>
      </p:ext>
    </p:extLst>
  </p:cSld>
  <p:clrMapOvr>
    <a:masterClrMapping/>
  </p:clrMapOvr>
  <p:transition/>
</p:sld>
</file>

<file path=ppt/slides/slide1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
        <p:nvSpPr>
          <p:cNvPr id="3" name="Text Box 3">
            <a:hlinkClick r:id="rId4" action="ppaction://hlinksldjump"/>
            <a:extLst>
              <a:ext uri="{FF2B5EF4-FFF2-40B4-BE49-F238E27FC236}">
                <a16:creationId xmlns:a16="http://schemas.microsoft.com/office/drawing/2014/main" id="{6CE8FB3A-4858-E14D-BCC8-DFB95BDE0A84}"/>
              </a:ext>
            </a:extLst>
          </p:cNvPr>
          <p:cNvSpPr txBox="1">
            <a:spLocks noChangeArrowheads="1"/>
          </p:cNvSpPr>
          <p:nvPr/>
        </p:nvSpPr>
        <p:spPr bwMode="auto">
          <a:xfrm>
            <a:off x="4571999" y="4589502"/>
            <a:ext cx="2433301" cy="553998"/>
          </a:xfrm>
          <a:prstGeom prst="rect">
            <a:avLst/>
          </a:prstGeom>
          <a:solidFill>
            <a:srgbClr val="800000"/>
          </a:solidFill>
          <a:ln w="57150" cmpd="thickThin">
            <a:solidFill>
              <a:schemeClr val="tx1"/>
            </a:solidFill>
            <a:miter lim="800000"/>
            <a:headEnd/>
            <a:tailEnd/>
          </a:ln>
        </p:spPr>
        <p:txBody>
          <a:bodyPr wrap="square">
            <a:spAutoFit/>
          </a:bodyPr>
          <a:lstStyle/>
          <a:p>
            <a:pPr algn="ctr"/>
            <a:r>
              <a:rPr lang="fr-FR" sz="1400" b="0" i="0" u="none" strike="noStrike" kern="1200" baseline="0" dirty="0">
                <a:solidFill>
                  <a:schemeClr val="tx1"/>
                </a:solidFill>
                <a:latin typeface="+mn-lt"/>
                <a:ea typeface="+mn-ea"/>
                <a:cs typeface="+mn-cs"/>
              </a:rPr>
              <a:t>Chant pour le roi Constantin</a:t>
            </a:r>
          </a:p>
          <a:p>
            <a:pPr algn="ctr"/>
            <a:r>
              <a:rPr lang="fr-FR" sz="1600" b="0" i="0" u="none" strike="noStrike" kern="1200" baseline="0" dirty="0" err="1">
                <a:solidFill>
                  <a:schemeClr val="tx1"/>
                </a:solidFill>
                <a:latin typeface="Coptic1" pitchFamily="2" charset="0"/>
                <a:ea typeface="+mn-ea"/>
                <a:cs typeface="+mn-cs"/>
              </a:rPr>
              <a:t>Etaue~n</a:t>
            </a:r>
            <a:r>
              <a:rPr lang="fr-FR" sz="1600" b="0" i="0" u="none" strike="noStrike" kern="1200" baseline="0" dirty="0">
                <a:solidFill>
                  <a:schemeClr val="tx1"/>
                </a:solidFill>
                <a:latin typeface="Coptic1" pitchFamily="2" charset="0"/>
                <a:ea typeface="+mn-ea"/>
                <a:cs typeface="+mn-cs"/>
              </a:rPr>
              <a:t> </a:t>
            </a:r>
            <a:r>
              <a:rPr lang="fr-FR" sz="1600" b="0" i="0" u="none" strike="noStrike" kern="1200" baseline="0" dirty="0" err="1">
                <a:solidFill>
                  <a:schemeClr val="tx1"/>
                </a:solidFill>
                <a:latin typeface="Coptic1" pitchFamily="2" charset="0"/>
                <a:ea typeface="+mn-ea"/>
                <a:cs typeface="+mn-cs"/>
              </a:rPr>
              <a:t>nic~qai</a:t>
            </a:r>
            <a:endParaRPr lang="ar-EG" sz="1600" dirty="0"/>
          </a:p>
        </p:txBody>
      </p:sp>
    </p:spTree>
    <p:extLst>
      <p:ext uri="{BB962C8B-B14F-4D97-AF65-F5344CB8AC3E}">
        <p14:creationId xmlns:p14="http://schemas.microsoft.com/office/powerpoint/2010/main" val="4131609618"/>
      </p:ext>
    </p:extLst>
  </p:cSld>
  <p:clrMapOvr>
    <a:masterClrMapping/>
  </p:clrMapOvr>
  <p:transition/>
</p:sld>
</file>

<file path=ppt/slides/slide1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5266" name="Group 2"/>
          <p:cNvGraphicFramePr>
            <a:graphicFrameLocks noGrp="1"/>
          </p:cNvGraphicFramePr>
          <p:nvPr/>
        </p:nvGraphicFramePr>
        <p:xfrm>
          <a:off x="0" y="0"/>
          <a:ext cx="9144000" cy="4522947"/>
        </p:xfrm>
        <a:graphic>
          <a:graphicData uri="http://schemas.openxmlformats.org/drawingml/2006/table">
            <a:tbl>
              <a:tblPr/>
              <a:tblGrid>
                <a:gridCol w="3092450">
                  <a:extLst>
                    <a:ext uri="{9D8B030D-6E8A-4147-A177-3AD203B41FA5}">
                      <a16:colId xmlns:a16="http://schemas.microsoft.com/office/drawing/2014/main" val="20000"/>
                    </a:ext>
                  </a:extLst>
                </a:gridCol>
                <a:gridCol w="3733800">
                  <a:extLst>
                    <a:ext uri="{9D8B030D-6E8A-4147-A177-3AD203B41FA5}">
                      <a16:colId xmlns:a16="http://schemas.microsoft.com/office/drawing/2014/main" val="20001"/>
                    </a:ext>
                  </a:extLst>
                </a:gridCol>
                <a:gridCol w="2317750">
                  <a:extLst>
                    <a:ext uri="{9D8B030D-6E8A-4147-A177-3AD203B41FA5}">
                      <a16:colId xmlns:a16="http://schemas.microsoft.com/office/drawing/2014/main" val="20002"/>
                    </a:ext>
                  </a:extLst>
                </a:gridCol>
              </a:tblGrid>
              <a:tr h="84582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2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89397">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Epi </a:t>
                      </a:r>
                      <a:r>
                        <a:rPr kumimoji="0" lang="en-US" sz="2800" b="0" i="0" u="none" strike="noStrike" cap="none" normalizeH="0" baseline="0" dirty="0" err="1">
                          <a:ln>
                            <a:noFill/>
                          </a:ln>
                          <a:solidFill>
                            <a:schemeClr val="tx1"/>
                          </a:solidFill>
                          <a:effectLst/>
                          <a:latin typeface="Coptic1" pitchFamily="2" charset="0"/>
                          <a:cs typeface="Arial" charset="0"/>
                        </a:rPr>
                        <a:t>p~roceu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c~tay</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la prière levons-nous.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للصلاة قفوا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64344">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paci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soit avec vous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لجميعكم</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500063">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61722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votre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ولروحِكَ أيضاً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8" name="Action Button: Custom 22">
            <a:hlinkClick r:id="rId3" action="ppaction://hlinksldjump" highlightClick="1"/>
            <a:extLst>
              <a:ext uri="{FF2B5EF4-FFF2-40B4-BE49-F238E27FC236}">
                <a16:creationId xmlns:a16="http://schemas.microsoft.com/office/drawing/2014/main" id="{43DF823C-C0F5-467E-AE5C-13800B3795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49469777"/>
      </p:ext>
    </p:extLst>
  </p:cSld>
  <p:clrMapOvr>
    <a:masterClrMapping/>
  </p:clrMapOvr>
  <p:transition/>
</p:sld>
</file>

<file path=ppt/slides/slide1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7314" name="Group 2"/>
          <p:cNvGraphicFramePr>
            <a:graphicFrameLocks noGrp="1"/>
          </p:cNvGraphicFramePr>
          <p:nvPr/>
        </p:nvGraphicFramePr>
        <p:xfrm>
          <a:off x="0" y="413545"/>
          <a:ext cx="9144000" cy="4686776"/>
        </p:xfrm>
        <a:graphic>
          <a:graphicData uri="http://schemas.openxmlformats.org/drawingml/2006/table">
            <a:tbl>
              <a:tblPr/>
              <a:tblGrid>
                <a:gridCol w="3409627">
                  <a:extLst>
                    <a:ext uri="{9D8B030D-6E8A-4147-A177-3AD203B41FA5}">
                      <a16:colId xmlns:a16="http://schemas.microsoft.com/office/drawing/2014/main" val="20000"/>
                    </a:ext>
                  </a:extLst>
                </a:gridCol>
                <a:gridCol w="3419344">
                  <a:extLst>
                    <a:ext uri="{9D8B030D-6E8A-4147-A177-3AD203B41FA5}">
                      <a16:colId xmlns:a16="http://schemas.microsoft.com/office/drawing/2014/main" val="20001"/>
                    </a:ext>
                  </a:extLst>
                </a:gridCol>
                <a:gridCol w="2315029">
                  <a:extLst>
                    <a:ext uri="{9D8B030D-6E8A-4147-A177-3AD203B41FA5}">
                      <a16:colId xmlns:a16="http://schemas.microsoft.com/office/drawing/2014/main" val="20002"/>
                    </a:ext>
                  </a:extLst>
                </a:gridCol>
              </a:tblGrid>
              <a:tr h="4119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909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Vn</a:t>
                      </a:r>
                      <a:r>
                        <a:rPr kumimoji="0" lang="en-US" sz="2200" b="0" i="0" u="none" strike="noStrike" cap="none" normalizeH="0" baseline="0" dirty="0">
                          <a:ln>
                            <a:noFill/>
                          </a:ln>
                          <a:solidFill>
                            <a:schemeClr val="tx1"/>
                          </a:solidFill>
                          <a:effectLst/>
                          <a:latin typeface="Coptic1" pitchFamily="2" charset="0"/>
                          <a:cs typeface="Arial" charset="0"/>
                        </a:rPr>
                        <a:t>/b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I/#c# </a:t>
                      </a:r>
                      <a:r>
                        <a:rPr kumimoji="0" lang="en-US" sz="2200" b="0" i="0" u="none" strike="noStrike" cap="none" normalizeH="0" baseline="0" dirty="0" err="1">
                          <a:ln>
                            <a:noFill/>
                          </a:ln>
                          <a:solidFill>
                            <a:schemeClr val="tx1"/>
                          </a:solidFill>
                          <a:effectLst/>
                          <a:latin typeface="Coptic1" pitchFamily="2" charset="0"/>
                          <a:cs typeface="Arial" charset="0"/>
                        </a:rPr>
                        <a:t>P,#c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Pennou</a:t>
                      </a:r>
                      <a:r>
                        <a:rPr kumimoji="0" lang="en-US" sz="2200" b="0" i="0" u="none" strike="noStrike" cap="none" normalizeH="0" baseline="0" dirty="0">
                          <a:ln>
                            <a:noFill/>
                          </a:ln>
                          <a:solidFill>
                            <a:schemeClr val="tx1"/>
                          </a:solidFill>
                          <a:effectLst/>
                          <a:latin typeface="Coptic1" pitchFamily="2" charset="0"/>
                          <a:cs typeface="Arial" charset="0"/>
                        </a:rPr>
                        <a:t>] v/</a:t>
                      </a:r>
                      <a:r>
                        <a:rPr kumimoji="0" lang="en-US" sz="2200" b="0" i="0" u="none" strike="noStrike" cap="none" normalizeH="0" baseline="0" dirty="0" err="1">
                          <a:ln>
                            <a:noFill/>
                          </a:ln>
                          <a:solidFill>
                            <a:schemeClr val="tx1"/>
                          </a:solidFill>
                          <a:effectLst/>
                          <a:latin typeface="Coptic1" pitchFamily="2" charset="0"/>
                          <a:cs typeface="Arial" charset="0"/>
                        </a:rPr>
                        <a:t>e~tafjoc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n~nefa~gioc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ettai</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m~may</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n~apoctoloc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Je </a:t>
                      </a:r>
                      <a:r>
                        <a:rPr kumimoji="0" lang="en-US" sz="2200" b="0" i="0" u="none" strike="noStrike" cap="none" normalizeH="0" baseline="0" dirty="0" err="1">
                          <a:ln>
                            <a:noFill/>
                          </a:ln>
                          <a:solidFill>
                            <a:schemeClr val="tx1"/>
                          </a:solidFill>
                          <a:effectLst/>
                          <a:latin typeface="Coptic1" pitchFamily="2" charset="0"/>
                          <a:cs typeface="Arial" charset="0"/>
                        </a:rPr>
                        <a:t>hanm</a:t>
                      </a:r>
                      <a:r>
                        <a:rPr kumimoji="0" lang="en-US" sz="2200" b="0" i="0" u="none" strike="noStrike" cap="none" normalizeH="0" baseline="0" dirty="0">
                          <a:ln>
                            <a:noFill/>
                          </a:ln>
                          <a:solidFill>
                            <a:schemeClr val="tx1"/>
                          </a:solidFill>
                          <a:effectLst/>
                          <a:latin typeface="Coptic1" pitchFamily="2" charset="0"/>
                          <a:cs typeface="Arial" charset="0"/>
                        </a:rPr>
                        <a:t>/s </a:t>
                      </a:r>
                      <a:r>
                        <a:rPr kumimoji="0" lang="en-US" sz="2200" b="0" i="0" u="none" strike="noStrike" cap="none" normalizeH="0" baseline="0" dirty="0" err="1">
                          <a:ln>
                            <a:noFill/>
                          </a:ln>
                          <a:solidFill>
                            <a:schemeClr val="tx1"/>
                          </a:solidFill>
                          <a:effectLst/>
                          <a:latin typeface="Coptic1" pitchFamily="2" charset="0"/>
                          <a:cs typeface="Arial" charset="0"/>
                        </a:rPr>
                        <a:t>m~p~rov</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hany~m</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auer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e~piyumin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m~poucwtem</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Ô Maître, Seigneur Jésus Christ, notre Dieu, qui s’est adressé à Ses saints apôtres et bienheureux disciples en disant: “Que de nombreux prophètes et justes ont désiré voir ce que vous voyez et ne l’ont pas vu, et entendre ce que vous entendez, et ne l’ont pas entendu.</a:t>
                      </a:r>
                      <a:r>
                        <a:rPr kumimoji="0" lang="en-US" sz="23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500" b="0" i="0" u="none" strike="noStrike" cap="none" normalizeH="0" baseline="0" dirty="0">
                          <a:ln>
                            <a:noFill/>
                          </a:ln>
                          <a:solidFill>
                            <a:schemeClr val="tx1"/>
                          </a:solidFill>
                          <a:effectLst/>
                          <a:latin typeface="Coptic1" pitchFamily="2" charset="0"/>
                          <a:cs typeface="Arial" charset="0"/>
                        </a:rPr>
                        <a:t>أيها السيد الرب يسوع المسيح الهنا الذى قال لتلاميذه القديسين المكرمين ورسله الأطهار ان أنبياء وأبرار كثيرين اشتهوا أن يروا ما أنتم ترون ولم  يروا وأن يسمعوا ما أنتم تسمعون ولم يسمعوا. </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4F94C75A-B9D6-403D-878B-02360399A4ED}"/>
              </a:ext>
            </a:extLst>
          </p:cNvPr>
          <p:cNvGraphicFramePr>
            <a:graphicFrameLocks noGrp="1"/>
          </p:cNvGraphicFramePr>
          <p:nvPr/>
        </p:nvGraphicFramePr>
        <p:xfrm>
          <a:off x="1524000" y="4572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94518968"/>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Oraison</a:t>
                      </a:r>
                      <a:r>
                        <a:rPr kumimoji="0" lang="en-US" sz="1800" b="0" i="0" u="none" strike="noStrike" cap="none" normalizeH="0" baseline="0" dirty="0">
                          <a:ln>
                            <a:noFill/>
                          </a:ln>
                          <a:solidFill>
                            <a:schemeClr val="tx1"/>
                          </a:solidFill>
                          <a:effectLst/>
                          <a:latin typeface="Arial" charset="0"/>
                          <a:cs typeface="Arial" charset="0"/>
                        </a:rPr>
                        <a:t> de </a:t>
                      </a:r>
                      <a:r>
                        <a:rPr kumimoji="0" lang="en-US" sz="1800" b="0" i="0" u="none" strike="noStrike" cap="none" normalizeH="0" baseline="0" dirty="0" err="1">
                          <a:ln>
                            <a:noFill/>
                          </a:ln>
                          <a:solidFill>
                            <a:schemeClr val="tx1"/>
                          </a:solidFill>
                          <a:effectLst/>
                          <a:latin typeface="Arial" charset="0"/>
                          <a:cs typeface="Arial" charset="0"/>
                        </a:rPr>
                        <a:t>l’Evangile</a:t>
                      </a:r>
                      <a:endParaRPr lang="fr-FR" sz="18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8599116"/>
                  </a:ext>
                </a:extLst>
              </a:tr>
            </a:tbl>
          </a:graphicData>
        </a:graphic>
      </p:graphicFrame>
      <p:sp>
        <p:nvSpPr>
          <p:cNvPr id="5" name="Action Button: Custom 22">
            <a:hlinkClick r:id="rId2" action="ppaction://hlinksldjump" highlightClick="1"/>
            <a:extLst>
              <a:ext uri="{FF2B5EF4-FFF2-40B4-BE49-F238E27FC236}">
                <a16:creationId xmlns:a16="http://schemas.microsoft.com/office/drawing/2014/main" id="{B5AB2A5A-5BEF-4C86-B782-A9BA7454861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37772942"/>
      </p:ext>
    </p:extLst>
  </p:cSld>
  <p:clrMapOvr>
    <a:masterClrMapping/>
  </p:clrMapOvr>
  <p:transition/>
</p:sld>
</file>

<file path=ppt/slides/slide1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8338" name="Group 2"/>
          <p:cNvGraphicFramePr>
            <a:graphicFrameLocks noGrp="1"/>
          </p:cNvGraphicFramePr>
          <p:nvPr/>
        </p:nvGraphicFramePr>
        <p:xfrm>
          <a:off x="0" y="0"/>
          <a:ext cx="9144001" cy="4427220"/>
        </p:xfrm>
        <a:graphic>
          <a:graphicData uri="http://schemas.openxmlformats.org/drawingml/2006/table">
            <a:tbl>
              <a:tblPr/>
              <a:tblGrid>
                <a:gridCol w="3429000">
                  <a:extLst>
                    <a:ext uri="{9D8B030D-6E8A-4147-A177-3AD203B41FA5}">
                      <a16:colId xmlns:a16="http://schemas.microsoft.com/office/drawing/2014/main" val="20000"/>
                    </a:ext>
                  </a:extLst>
                </a:gridCol>
                <a:gridCol w="3334657">
                  <a:extLst>
                    <a:ext uri="{9D8B030D-6E8A-4147-A177-3AD203B41FA5}">
                      <a16:colId xmlns:a16="http://schemas.microsoft.com/office/drawing/2014/main" val="20001"/>
                    </a:ext>
                  </a:extLst>
                </a:gridCol>
                <a:gridCol w="2380344">
                  <a:extLst>
                    <a:ext uri="{9D8B030D-6E8A-4147-A177-3AD203B41FA5}">
                      <a16:colId xmlns:a16="http://schemas.microsoft.com/office/drawing/2014/main" val="20002"/>
                    </a:ext>
                  </a:extLst>
                </a:gridCol>
              </a:tblGrid>
              <a:tr h="39319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n~ywten</a:t>
                      </a:r>
                      <a:r>
                        <a:rPr kumimoji="0" lang="en-US" sz="2600" b="0" i="0" u="none" strike="noStrike" cap="none" normalizeH="0" baseline="0" dirty="0">
                          <a:ln>
                            <a:noFill/>
                          </a:ln>
                          <a:solidFill>
                            <a:schemeClr val="tx1"/>
                          </a:solidFill>
                          <a:effectLst/>
                          <a:latin typeface="Coptic1" pitchFamily="2" charset="0"/>
                          <a:cs typeface="Arial" charset="0"/>
                        </a:rPr>
                        <a:t> de </a:t>
                      </a:r>
                      <a:r>
                        <a:rPr kumimoji="0" lang="en-US" sz="2600" b="0" i="0" u="none" strike="noStrike" cap="none" normalizeH="0" baseline="0" dirty="0" err="1">
                          <a:ln>
                            <a:noFill/>
                          </a:ln>
                          <a:solidFill>
                            <a:schemeClr val="tx1"/>
                          </a:solidFill>
                          <a:effectLst/>
                          <a:latin typeface="Coptic1" pitchFamily="2" charset="0"/>
                          <a:cs typeface="Arial" charset="0"/>
                        </a:rPr>
                        <a:t>w~ouniatou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n~netenbal</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cenau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netenmasj</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cecwtem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maren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erp~emp~sa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n~cwtem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e~i~ri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euaggelion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nitwbh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n~tak</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Quant à vous, heureux sont vos yeux parce qu’ils voient et</a:t>
                      </a:r>
                      <a:br>
                        <a:rPr kumimoji="0" lang="fr-CA" sz="2400" b="0" i="0" u="none" strike="noStrike" cap="none" normalizeH="0" baseline="0" dirty="0">
                          <a:ln>
                            <a:noFill/>
                          </a:ln>
                          <a:solidFill>
                            <a:schemeClr val="tx1"/>
                          </a:solidFill>
                          <a:effectLst/>
                          <a:latin typeface="Arial" charset="0"/>
                          <a:cs typeface="Arial" charset="0"/>
                        </a:rPr>
                      </a:br>
                      <a:r>
                        <a:rPr kumimoji="0" lang="fr-CA" sz="2400" b="0" i="0" u="none" strike="noStrike" cap="none" normalizeH="0" baseline="0" dirty="0">
                          <a:ln>
                            <a:noFill/>
                          </a:ln>
                          <a:solidFill>
                            <a:schemeClr val="tx1"/>
                          </a:solidFill>
                          <a:effectLst/>
                          <a:latin typeface="Arial" charset="0"/>
                          <a:cs typeface="Arial" charset="0"/>
                        </a:rPr>
                        <a:t>heureuses sont  vos oreilles parce qu’elles entendent.” Rends nous dignes d’écouter et de pratiquer Tes saints évangiles par les prières de Tes saints.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 أما أنتم فطوبى لأعينكم لأنها تبصر </a:t>
                      </a:r>
                      <a:r>
                        <a:rPr kumimoji="0" lang="ar-EG" sz="2800" b="0" i="0" u="none" strike="noStrike" cap="none" normalizeH="0" baseline="0" dirty="0" err="1">
                          <a:ln>
                            <a:noFill/>
                          </a:ln>
                          <a:solidFill>
                            <a:schemeClr val="tx1"/>
                          </a:solidFill>
                          <a:effectLst/>
                          <a:latin typeface="Coptic1" pitchFamily="2" charset="0"/>
                          <a:cs typeface="Arial" charset="0"/>
                        </a:rPr>
                        <a:t>ولاذانكم</a:t>
                      </a:r>
                      <a:r>
                        <a:rPr kumimoji="0" lang="ar-EG" sz="2800" b="0" i="0" u="none" strike="noStrike" cap="none" normalizeH="0" baseline="0" dirty="0">
                          <a:ln>
                            <a:noFill/>
                          </a:ln>
                          <a:solidFill>
                            <a:schemeClr val="tx1"/>
                          </a:solidFill>
                          <a:effectLst/>
                          <a:latin typeface="Coptic1" pitchFamily="2" charset="0"/>
                          <a:cs typeface="Arial" charset="0"/>
                        </a:rPr>
                        <a:t> لأنها تسمع. فلنستحق أن نسمع ونعمل بأناجيلك المقدسة بطلبات قديسيك.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B6F0B482-B917-4940-B175-C99C2BE19F9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42059949"/>
      </p:ext>
    </p:extLst>
  </p:cSld>
  <p:clrMapOvr>
    <a:masterClrMapping/>
  </p:clrMapOvr>
  <p:transition/>
</p:sld>
</file>

<file path=ppt/slides/slide1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9362" name="Group 2"/>
          <p:cNvGraphicFramePr>
            <a:graphicFrameLocks noGrp="1"/>
          </p:cNvGraphicFramePr>
          <p:nvPr/>
        </p:nvGraphicFramePr>
        <p:xfrm>
          <a:off x="0" y="201336"/>
          <a:ext cx="9144000" cy="4028814"/>
        </p:xfrm>
        <a:graphic>
          <a:graphicData uri="http://schemas.openxmlformats.org/drawingml/2006/table">
            <a:tbl>
              <a:tblPr/>
              <a:tblGrid>
                <a:gridCol w="3216613">
                  <a:extLst>
                    <a:ext uri="{9D8B030D-6E8A-4147-A177-3AD203B41FA5}">
                      <a16:colId xmlns:a16="http://schemas.microsoft.com/office/drawing/2014/main" val="20000"/>
                    </a:ext>
                  </a:extLst>
                </a:gridCol>
                <a:gridCol w="3521413">
                  <a:extLst>
                    <a:ext uri="{9D8B030D-6E8A-4147-A177-3AD203B41FA5}">
                      <a16:colId xmlns:a16="http://schemas.microsoft.com/office/drawing/2014/main" val="20001"/>
                    </a:ext>
                  </a:extLst>
                </a:gridCol>
                <a:gridCol w="2405974">
                  <a:extLst>
                    <a:ext uri="{9D8B030D-6E8A-4147-A177-3AD203B41FA5}">
                      <a16:colId xmlns:a16="http://schemas.microsoft.com/office/drawing/2014/main" val="20002"/>
                    </a:ext>
                  </a:extLst>
                </a:gridCol>
              </a:tblGrid>
              <a:tr h="52499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89552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Proceuxacye</a:t>
                      </a:r>
                      <a:r>
                        <a:rPr kumimoji="0" lang="en-US" sz="3200" b="0" i="0" u="none" strike="noStrike" cap="none" normalizeH="0" baseline="0" dirty="0">
                          <a:ln>
                            <a:noFill/>
                          </a:ln>
                          <a:solidFill>
                            <a:schemeClr val="tx1"/>
                          </a:solidFill>
                          <a:effectLst/>
                          <a:latin typeface="Coptic1" pitchFamily="2" charset="0"/>
                          <a:cs typeface="Arial" charset="0"/>
                        </a:rPr>
                        <a:t> upper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euaggeliou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Priez</a:t>
                      </a:r>
                      <a:r>
                        <a:rPr kumimoji="0" lang="en-CA" sz="3200" b="0" i="0" u="none" strike="noStrike" cap="none" normalizeH="0" baseline="0" dirty="0">
                          <a:ln>
                            <a:noFill/>
                          </a:ln>
                          <a:solidFill>
                            <a:schemeClr val="tx1"/>
                          </a:solidFill>
                          <a:effectLst/>
                          <a:latin typeface="Arial" charset="0"/>
                          <a:cs typeface="Arial" charset="0"/>
                        </a:rPr>
                        <a:t> pour le saint </a:t>
                      </a:r>
                      <a:r>
                        <a:rPr kumimoji="0" lang="en-US" sz="3200" b="0" i="0" u="none" strike="noStrike" cap="none" normalizeH="0" baseline="0" dirty="0">
                          <a:ln>
                            <a:noFill/>
                          </a:ln>
                          <a:solidFill>
                            <a:schemeClr val="tx1"/>
                          </a:solidFill>
                          <a:effectLst/>
                          <a:latin typeface="Arial" charset="0"/>
                          <a:cs typeface="Arial" charset="0"/>
                        </a:rPr>
                        <a:t>E</a:t>
                      </a:r>
                      <a:r>
                        <a:rPr kumimoji="0" lang="en-CA" sz="3200" b="0" i="0" u="none" strike="noStrike" cap="none" normalizeH="0" baseline="0" dirty="0" err="1">
                          <a:ln>
                            <a:noFill/>
                          </a:ln>
                          <a:solidFill>
                            <a:schemeClr val="tx1"/>
                          </a:solidFill>
                          <a:effectLst/>
                          <a:latin typeface="Arial" charset="0"/>
                          <a:cs typeface="Arial" charset="0"/>
                        </a:rPr>
                        <a:t>vangile</a:t>
                      </a:r>
                      <a:r>
                        <a:rPr kumimoji="0" lang="en-CA"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صلوا من أجل </a:t>
                      </a:r>
                      <a:r>
                        <a:rPr kumimoji="0" lang="ar-EG" sz="3200" b="0" i="0" u="none" strike="noStrike" cap="none" normalizeH="0" baseline="0" dirty="0" err="1">
                          <a:ln>
                            <a:noFill/>
                          </a:ln>
                          <a:solidFill>
                            <a:schemeClr val="tx1"/>
                          </a:solidFill>
                          <a:effectLst/>
                          <a:latin typeface="Arial" charset="0"/>
                          <a:cs typeface="Arial" charset="0"/>
                        </a:rPr>
                        <a:t>الأنجيل</a:t>
                      </a:r>
                      <a:r>
                        <a:rPr kumimoji="0" lang="ar-EG" sz="3200" b="0" i="0" u="none" strike="noStrike" cap="none" normalizeH="0" baseline="0" dirty="0">
                          <a:ln>
                            <a:noFill/>
                          </a:ln>
                          <a:solidFill>
                            <a:schemeClr val="tx1"/>
                          </a:solidFill>
                          <a:effectLst/>
                          <a:latin typeface="Arial" charset="0"/>
                          <a:cs typeface="Arial" charset="0"/>
                        </a:rPr>
                        <a:t> المقدس.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72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الش</a:t>
                      </a:r>
                      <a:r>
                        <a:rPr kumimoji="0" lang="ar-EG" sz="2000" b="0" i="0" u="sng" strike="noStrike" cap="none" normalizeH="0" baseline="0" dirty="0">
                          <a:ln>
                            <a:noFill/>
                          </a:ln>
                          <a:solidFill>
                            <a:srgbClr val="FF9900"/>
                          </a:solidFill>
                          <a:effectLst/>
                          <a:latin typeface="Arial" charset="0"/>
                          <a:cs typeface="Arial" charset="0"/>
                        </a:rPr>
                        <a:t>عب</a:t>
                      </a:r>
                      <a:r>
                        <a:rPr kumimoji="0" lang="ar-S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07779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Pitié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Coptic1" pitchFamily="2" charset="0"/>
                          <a:cs typeface="Arial" charset="0"/>
                        </a:rPr>
                        <a:t>يارب</a:t>
                      </a:r>
                      <a:r>
                        <a:rPr kumimoji="0" lang="ar-EG" sz="3200" b="0" i="0" u="none" strike="noStrike" cap="none" normalizeH="0" baseline="0" dirty="0">
                          <a:ln>
                            <a:noFill/>
                          </a:ln>
                          <a:solidFill>
                            <a:schemeClr val="tx1"/>
                          </a:solidFill>
                          <a:effectLst/>
                          <a:latin typeface="Coptic1" pitchFamily="2" charset="0"/>
                          <a:cs typeface="Arial" charset="0"/>
                        </a:rPr>
                        <a:t> ارحم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92575DDD-F27D-4157-A678-74F34A6FDC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03916309"/>
      </p:ext>
    </p:extLst>
  </p:cSld>
  <p:clrMapOvr>
    <a:masterClrMapping/>
  </p:clrMapOvr>
  <p:transition/>
</p:sld>
</file>

<file path=ppt/slides/slide1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0386" name="Group 2"/>
          <p:cNvGraphicFramePr>
            <a:graphicFrameLocks noGrp="1"/>
          </p:cNvGraphicFramePr>
          <p:nvPr/>
        </p:nvGraphicFramePr>
        <p:xfrm>
          <a:off x="0" y="140970"/>
          <a:ext cx="9144000" cy="4465320"/>
        </p:xfrm>
        <a:graphic>
          <a:graphicData uri="http://schemas.openxmlformats.org/drawingml/2006/table">
            <a:tbl>
              <a:tblPr/>
              <a:tblGrid>
                <a:gridCol w="3265714">
                  <a:extLst>
                    <a:ext uri="{9D8B030D-6E8A-4147-A177-3AD203B41FA5}">
                      <a16:colId xmlns:a16="http://schemas.microsoft.com/office/drawing/2014/main" val="20000"/>
                    </a:ext>
                  </a:extLst>
                </a:gridCol>
                <a:gridCol w="3388005">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de on </a:t>
                      </a:r>
                      <a:r>
                        <a:rPr kumimoji="0" lang="en-US" sz="2800" b="0" i="0" u="none" strike="noStrike" cap="none" normalizeH="0" baseline="0" dirty="0" err="1">
                          <a:ln>
                            <a:noFill/>
                          </a:ln>
                          <a:solidFill>
                            <a:schemeClr val="tx1"/>
                          </a:solidFill>
                          <a:effectLst/>
                          <a:latin typeface="Coptic1" pitchFamily="2" charset="0"/>
                          <a:cs typeface="Arial" charset="0"/>
                        </a:rPr>
                        <a:t>penn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etauhonhen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e~erpoumeui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e~teni~ri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Seigneur, de tous ceux qui nous ont demandé de se souvenir d’eux dans nos supplications et nos prières que nous T’adressons, Seigneur Dieu</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اذكر ايضا </a:t>
                      </a:r>
                      <a:r>
                        <a:rPr kumimoji="0" lang="ar-SA" altLang="zh-CN" sz="3200" b="0" i="0" u="none" strike="noStrike" cap="none" normalizeH="0" baseline="0" dirty="0" err="1">
                          <a:ln>
                            <a:noFill/>
                          </a:ln>
                          <a:solidFill>
                            <a:schemeClr val="tx1"/>
                          </a:solidFill>
                          <a:effectLst/>
                          <a:latin typeface="Arial" charset="0"/>
                          <a:cs typeface="Arial" charset="0"/>
                        </a:rPr>
                        <a:t>ياسيدنا</a:t>
                      </a:r>
                      <a:r>
                        <a:rPr kumimoji="0" lang="ar-SA" altLang="zh-CN" sz="3200" b="0" i="0" u="none" strike="noStrike" cap="none" normalizeH="0" baseline="0" dirty="0">
                          <a:ln>
                            <a:noFill/>
                          </a:ln>
                          <a:solidFill>
                            <a:schemeClr val="tx1"/>
                          </a:solidFill>
                          <a:effectLst/>
                          <a:latin typeface="Arial" charset="0"/>
                          <a:cs typeface="Arial" charset="0"/>
                        </a:rPr>
                        <a:t> كل الذين أوصونا أن نذكرهم في تضرعاتنا</a:t>
                      </a:r>
                      <a:r>
                        <a:rPr kumimoji="0" lang="fr-FR"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a:ln>
                            <a:noFill/>
                          </a:ln>
                          <a:solidFill>
                            <a:schemeClr val="tx1"/>
                          </a:solidFill>
                          <a:effectLst/>
                          <a:latin typeface="Arial" charset="0"/>
                          <a:cs typeface="Arial" charset="0"/>
                        </a:rPr>
                        <a:t>وطلباتنا التي نرفعها اليك ايها الرب الهنا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3329A5A-A7EE-46C2-80B0-DC2A297E4B6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13704143"/>
      </p:ext>
    </p:extLst>
  </p:cSld>
  <p:clrMapOvr>
    <a:masterClrMapping/>
  </p:clrMapOvr>
  <p:transition/>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3311" name="Group 31"/>
          <p:cNvGraphicFramePr>
            <a:graphicFrameLocks noGrp="1"/>
          </p:cNvGraphicFramePr>
          <p:nvPr>
            <p:ph/>
            <p:extLst>
              <p:ext uri="{D42A27DB-BD31-4B8C-83A1-F6EECF244321}">
                <p14:modId xmlns:p14="http://schemas.microsoft.com/office/powerpoint/2010/main" val="304045948"/>
              </p:ext>
            </p:extLst>
          </p:nvPr>
        </p:nvGraphicFramePr>
        <p:xfrm>
          <a:off x="-1" y="-1217"/>
          <a:ext cx="9143999" cy="3726180"/>
        </p:xfrm>
        <a:graphic>
          <a:graphicData uri="http://schemas.openxmlformats.org/drawingml/2006/table">
            <a:tbl>
              <a:tblPr/>
              <a:tblGrid>
                <a:gridCol w="5931242">
                  <a:extLst>
                    <a:ext uri="{9D8B030D-6E8A-4147-A177-3AD203B41FA5}">
                      <a16:colId xmlns:a16="http://schemas.microsoft.com/office/drawing/2014/main" val="20000"/>
                    </a:ext>
                  </a:extLst>
                </a:gridCol>
                <a:gridCol w="3212757">
                  <a:extLst>
                    <a:ext uri="{9D8B030D-6E8A-4147-A177-3AD203B41FA5}">
                      <a16:colId xmlns:a16="http://schemas.microsoft.com/office/drawing/2014/main" val="20001"/>
                    </a:ext>
                  </a:extLst>
                </a:gridCol>
              </a:tblGrid>
              <a:tr h="3200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5) Nous nous prosternons devant Ta personne incorruptible demandant la rémission de nos péchés, ô Christ notre Dieu, parce qu'il t'a plu de monter sur la Croix pour sauver de l'esclavage de l'ennemi ceux que Tu as créés. Nous crions vers Toi et nous Te rendons grâce car Tu as rempli nos cœurs de joie, ô Sauveur, quand Tu es venu pour aider le monde. Ô Seigneur, gloire à Toi.</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٥</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نسجد لشخصك غير الفاسد أيها الصالح، طالبين مغفرة خطايانا أيها المسيح إلهنا. لأن بمشيئتك سررت أن تصعد على الصليب، لتنجي الذين خلقتهم من عبودية العدو. نصرخ إليك ونشكرك لأنك ملأت الكل فرحا، أيها المخلص لما أتيت لتعين العالم، يا رب المجد لك.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2"/>
          <p:cNvGraphicFramePr>
            <a:graphicFrameLocks noGrp="1"/>
          </p:cNvGraphicFramePr>
          <p:nvPr>
            <p:extLst>
              <p:ext uri="{D42A27DB-BD31-4B8C-83A1-F6EECF244321}">
                <p14:modId xmlns:p14="http://schemas.microsoft.com/office/powerpoint/2010/main" val="2356611175"/>
              </p:ext>
            </p:extLst>
          </p:nvPr>
        </p:nvGraphicFramePr>
        <p:xfrm>
          <a:off x="0" y="3734329"/>
          <a:ext cx="9144000" cy="1207770"/>
        </p:xfrm>
        <a:graphic>
          <a:graphicData uri="http://schemas.openxmlformats.org/drawingml/2006/table">
            <a:tbl>
              <a:tblPr/>
              <a:tblGrid>
                <a:gridCol w="91440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4290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transition/>
</p:sld>
</file>

<file path=ppt/slides/slide1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1429" name="Group 21"/>
          <p:cNvGraphicFramePr>
            <a:graphicFrameLocks noGrp="1"/>
          </p:cNvGraphicFramePr>
          <p:nvPr/>
        </p:nvGraphicFramePr>
        <p:xfrm>
          <a:off x="0" y="0"/>
          <a:ext cx="9144000" cy="5189220"/>
        </p:xfrm>
        <a:graphic>
          <a:graphicData uri="http://schemas.openxmlformats.org/drawingml/2006/table">
            <a:tbl>
              <a:tblPr/>
              <a:tblGrid>
                <a:gridCol w="3501957">
                  <a:extLst>
                    <a:ext uri="{9D8B030D-6E8A-4147-A177-3AD203B41FA5}">
                      <a16:colId xmlns:a16="http://schemas.microsoft.com/office/drawing/2014/main" val="20000"/>
                    </a:ext>
                  </a:extLst>
                </a:gridCol>
                <a:gridCol w="3216613">
                  <a:extLst>
                    <a:ext uri="{9D8B030D-6E8A-4147-A177-3AD203B41FA5}">
                      <a16:colId xmlns:a16="http://schemas.microsoft.com/office/drawing/2014/main" val="20001"/>
                    </a:ext>
                  </a:extLst>
                </a:gridCol>
                <a:gridCol w="2425430">
                  <a:extLst>
                    <a:ext uri="{9D8B030D-6E8A-4147-A177-3AD203B41FA5}">
                      <a16:colId xmlns:a16="http://schemas.microsoft.com/office/drawing/2014/main" val="20002"/>
                    </a:ext>
                  </a:extLst>
                </a:gridCol>
              </a:tblGrid>
              <a:tr h="4546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etauersorp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n~enkot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mam~ton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etswni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matal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wou</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n~yok</a:t>
                      </a:r>
                      <a:r>
                        <a:rPr kumimoji="0" lang="en-US" sz="2800" b="0" i="0" u="none" strike="noStrike" cap="none" normalizeH="0" baseline="0" dirty="0">
                          <a:ln>
                            <a:noFill/>
                          </a:ln>
                          <a:solidFill>
                            <a:schemeClr val="tx1"/>
                          </a:solidFill>
                          <a:effectLst/>
                          <a:latin typeface="Coptic1" pitchFamily="2" charset="0"/>
                          <a:cs typeface="Arial" charset="0"/>
                        </a:rPr>
                        <a:t> gar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penwnq</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penoujai</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tenhelpic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pental</a:t>
                      </a:r>
                      <a:r>
                        <a:rPr kumimoji="0" lang="en-US" sz="2800" b="0" i="0" u="none" strike="noStrike" cap="none" normalizeH="0" baseline="0" dirty="0">
                          <a:ln>
                            <a:noFill/>
                          </a:ln>
                          <a:solidFill>
                            <a:schemeClr val="tx1"/>
                          </a:solidFill>
                          <a:effectLst/>
                          <a:latin typeface="Coptic1" pitchFamily="2" charset="0"/>
                          <a:cs typeface="Arial" charset="0"/>
                        </a:rPr>
                        <a:t>[o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tena~nactacic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ren</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Donne le repos aux âmes de ceux qui nous ont précèdes dans la mort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et guéris les malades. Car Tu es notre vie, notre salut, notre espérance, notre guérison et notre résurrection à tous.</a:t>
                      </a:r>
                      <a:r>
                        <a:rPr kumimoji="0" lang="en-C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الذين سبقوا فرقدوا </a:t>
                      </a:r>
                      <a:r>
                        <a:rPr kumimoji="0" lang="ar-SA" altLang="zh-CN" sz="3200" b="0" i="0" u="none" strike="noStrike" cap="none" normalizeH="0" baseline="0" dirty="0" err="1">
                          <a:ln>
                            <a:noFill/>
                          </a:ln>
                          <a:solidFill>
                            <a:schemeClr val="tx1"/>
                          </a:solidFill>
                          <a:effectLst/>
                          <a:latin typeface="Arial" charset="0"/>
                          <a:cs typeface="Arial" charset="0"/>
                        </a:rPr>
                        <a:t>نيحهم</a:t>
                      </a:r>
                      <a:r>
                        <a:rPr kumimoji="0" lang="ar-SA" altLang="zh-CN" sz="3200" b="0" i="0" u="none" strike="noStrike" cap="none" normalizeH="0" baseline="0" dirty="0">
                          <a:ln>
                            <a:noFill/>
                          </a:ln>
                          <a:solidFill>
                            <a:schemeClr val="tx1"/>
                          </a:solidFill>
                          <a:effectLst/>
                          <a:latin typeface="Arial" charset="0"/>
                          <a:cs typeface="Arial" charset="0"/>
                        </a:rPr>
                        <a:t> المرضي اشفهم </a:t>
                      </a:r>
                      <a:r>
                        <a:rPr kumimoji="0" lang="ar-SA" altLang="zh-CN" sz="3200" b="0" i="0" u="none" strike="noStrike" cap="none" normalizeH="0" baseline="0" dirty="0" err="1">
                          <a:ln>
                            <a:noFill/>
                          </a:ln>
                          <a:solidFill>
                            <a:schemeClr val="tx1"/>
                          </a:solidFill>
                          <a:effectLst/>
                          <a:latin typeface="Arial" charset="0"/>
                          <a:cs typeface="Arial" charset="0"/>
                        </a:rPr>
                        <a:t>لانك</a:t>
                      </a:r>
                      <a:r>
                        <a:rPr kumimoji="0" lang="ar-SA"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err="1">
                          <a:ln>
                            <a:noFill/>
                          </a:ln>
                          <a:solidFill>
                            <a:schemeClr val="tx1"/>
                          </a:solidFill>
                          <a:effectLst/>
                          <a:latin typeface="Arial" charset="0"/>
                          <a:cs typeface="Arial" charset="0"/>
                        </a:rPr>
                        <a:t>انت</a:t>
                      </a:r>
                      <a:r>
                        <a:rPr kumimoji="0" lang="ar-SA" altLang="zh-CN" sz="3200" b="0" i="0" u="none" strike="noStrike" cap="none" normalizeH="0" baseline="0" dirty="0">
                          <a:ln>
                            <a:noFill/>
                          </a:ln>
                          <a:solidFill>
                            <a:schemeClr val="tx1"/>
                          </a:solidFill>
                          <a:effectLst/>
                          <a:latin typeface="Arial" charset="0"/>
                          <a:cs typeface="Arial" charset="0"/>
                        </a:rPr>
                        <a:t> هو حياتنا كلنا وخلاصنا كلنا ورجاؤنا كلنا وشفاؤنا كلنا وقيامتنا كلنا</a:t>
                      </a:r>
                      <a:r>
                        <a:rPr kumimoji="0" lang="en-CA" altLang="zh-CN" sz="3200" b="0" i="0" u="none" strike="noStrike" cap="none" normalizeH="0" baseline="0" dirty="0">
                          <a:ln>
                            <a:noFill/>
                          </a:ln>
                          <a:solidFill>
                            <a:schemeClr val="tx1"/>
                          </a:solidFill>
                          <a:effectLst/>
                          <a:latin typeface="Arial" charset="0"/>
                          <a:ea typeface="SimSun" pitchFamily="2" charset="-122"/>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0583D96-0DD2-4789-B696-2F03FBA1DB7F}"/>
              </a:ext>
            </a:extLst>
          </p:cNvPr>
          <p:cNvSpPr/>
          <p:nvPr/>
        </p:nvSpPr>
        <p:spPr bwMode="auto">
          <a:xfrm>
            <a:off x="44577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Text Box 37">
            <a:hlinkClick r:id="rId3" action="ppaction://hlinksldjump"/>
            <a:extLst>
              <a:ext uri="{FF2B5EF4-FFF2-40B4-BE49-F238E27FC236}">
                <a16:creationId xmlns:a16="http://schemas.microsoft.com/office/drawing/2014/main" id="{C5ECBDB1-E59E-2F41-5513-A9F07DB5C946}"/>
              </a:ext>
            </a:extLst>
          </p:cNvPr>
          <p:cNvSpPr txBox="1">
            <a:spLocks noChangeArrowheads="1"/>
          </p:cNvSpPr>
          <p:nvPr/>
        </p:nvSpPr>
        <p:spPr bwMode="auto">
          <a:xfrm>
            <a:off x="7146000" y="4704300"/>
            <a:ext cx="1998000" cy="439200"/>
          </a:xfrm>
          <a:prstGeom prst="rect">
            <a:avLst/>
          </a:prstGeom>
          <a:solidFill>
            <a:srgbClr val="3366FF"/>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400" b="0" i="0" u="none" strike="noStrike" kern="1200" cap="none" spc="0" normalizeH="0" baseline="0" noProof="0" dirty="0">
                <a:ln>
                  <a:noFill/>
                </a:ln>
                <a:solidFill>
                  <a:srgbClr val="FFFFFF"/>
                </a:solidFill>
                <a:effectLst/>
                <a:uLnTx/>
                <a:uFillTx/>
                <a:latin typeface="Arial" charset="0"/>
                <a:ea typeface="+mn-ea"/>
                <a:cs typeface="Arial" charset="0"/>
              </a:rPr>
              <a:t>En présence d’un père</a:t>
            </a:r>
          </a:p>
          <a:p>
            <a:pPr lvl="0" algn="ctr" defTabSz="914400" fontAlgn="base">
              <a:lnSpc>
                <a:spcPct val="90000"/>
              </a:lnSpc>
              <a:spcBef>
                <a:spcPct val="0"/>
              </a:spcBef>
              <a:spcAft>
                <a:spcPct val="0"/>
              </a:spcAft>
              <a:defRPr/>
            </a:pPr>
            <a:r>
              <a:rPr lang="ar-EG" sz="1400" dirty="0">
                <a:latin typeface="Tahoma" panose="020B0604030504040204" pitchFamily="34" charset="0"/>
              </a:rPr>
              <a:t>في حضور الأب الأسقف</a:t>
            </a:r>
            <a:endParaRPr kumimoji="0" lang="en-CA" sz="1400" b="0" i="0" u="none" strike="noStrike" kern="1200" cap="none" spc="0" normalizeH="0" baseline="0" noProof="0" dirty="0">
              <a:ln>
                <a:noFill/>
              </a:ln>
              <a:effectLst/>
              <a:uLnTx/>
              <a:uFillTx/>
              <a:latin typeface="Arial" charset="0"/>
              <a:cs typeface="Arial" charset="0"/>
            </a:endParaRPr>
          </a:p>
        </p:txBody>
      </p:sp>
    </p:spTree>
    <p:extLst>
      <p:ext uri="{BB962C8B-B14F-4D97-AF65-F5344CB8AC3E}">
        <p14:creationId xmlns:p14="http://schemas.microsoft.com/office/powerpoint/2010/main" val="2958823396"/>
      </p:ext>
    </p:extLst>
  </p:cSld>
  <p:clrMapOvr>
    <a:masterClrMapping/>
  </p:clrMapOvr>
  <p:transition/>
</p:sld>
</file>

<file path=ppt/slides/slide1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91577" name="Group 25"/>
          <p:cNvGraphicFramePr>
            <a:graphicFrameLocks noGrp="1"/>
          </p:cNvGraphicFramePr>
          <p:nvPr/>
        </p:nvGraphicFramePr>
        <p:xfrm>
          <a:off x="76200" y="514350"/>
          <a:ext cx="8991600" cy="4457700"/>
        </p:xfrm>
        <a:graphic>
          <a:graphicData uri="http://schemas.openxmlformats.org/drawingml/2006/table">
            <a:tbl>
              <a:tblPr/>
              <a:tblGrid>
                <a:gridCol w="35814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e~tauasf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e~pic~tauroc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eke~qomqem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m~p~catanac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capec</a:t>
                      </a:r>
                      <a:r>
                        <a:rPr kumimoji="0" lang="en-US" sz="3200" b="0" i="0" u="none" strike="noStrike" cap="none" normalizeH="0" baseline="0" dirty="0">
                          <a:ln>
                            <a:noFill/>
                          </a:ln>
                          <a:solidFill>
                            <a:schemeClr val="tx1"/>
                          </a:solidFill>
                          <a:effectLst/>
                          <a:latin typeface="Coptic1" pitchFamily="2" charset="0"/>
                          <a:cs typeface="Arial" charset="0"/>
                        </a:rPr>
                        <a:t>/t </a:t>
                      </a:r>
                      <a:r>
                        <a:rPr kumimoji="0" lang="en-US" sz="3200" b="0" i="0" u="none" strike="noStrike" cap="none" normalizeH="0" baseline="0" dirty="0" err="1">
                          <a:ln>
                            <a:noFill/>
                          </a:ln>
                          <a:solidFill>
                            <a:schemeClr val="tx1"/>
                          </a:solidFill>
                          <a:effectLst/>
                          <a:latin typeface="Coptic1" pitchFamily="2" charset="0"/>
                          <a:cs typeface="Arial" charset="0"/>
                        </a:rPr>
                        <a:t>n~nen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alauj</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Alléluia: Jésus Christ le Fils de Dieu: qui fut crucifié sur la croix: foule Satan à nos pieds: Alléluia: Alléluia.</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يسوع المسيح  ابن الله </a:t>
                      </a:r>
                      <a:r>
                        <a:rPr kumimoji="0" lang="ar-EG" sz="3200" b="0" i="0" u="none" strike="noStrike" cap="none" normalizeH="0" baseline="0" dirty="0" err="1">
                          <a:ln>
                            <a:noFill/>
                          </a:ln>
                          <a:solidFill>
                            <a:schemeClr val="tx1"/>
                          </a:solidFill>
                          <a:effectLst/>
                          <a:latin typeface="Arial" charset="0"/>
                          <a:cs typeface="Arial" charset="0"/>
                        </a:rPr>
                        <a:t>الذى</a:t>
                      </a:r>
                      <a:r>
                        <a:rPr kumimoji="0" lang="ar-EG" sz="3200" b="0" i="0" u="none" strike="noStrike" cap="none" normalizeH="0" baseline="0" dirty="0">
                          <a:ln>
                            <a:noFill/>
                          </a:ln>
                          <a:solidFill>
                            <a:schemeClr val="tx1"/>
                          </a:solidFill>
                          <a:effectLst/>
                          <a:latin typeface="Arial" charset="0"/>
                          <a:cs typeface="Arial" charset="0"/>
                        </a:rPr>
                        <a:t> صلب على الصليب:    اسحق الشيطان تحت أقدامنا:</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0029A9A5-B4AD-42D8-B321-D6E4253F5864}"/>
              </a:ext>
            </a:extLst>
          </p:cNvPr>
          <p:cNvGraphicFramePr>
            <a:graphicFrameLocks noGrp="1"/>
          </p:cNvGraphicFramePr>
          <p:nvPr/>
        </p:nvGraphicFramePr>
        <p:xfrm>
          <a:off x="1524000" y="4572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Fête de la Croix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BDEE4E2D-2FA1-4AE7-BADC-596FCE2C060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47808621"/>
      </p:ext>
    </p:extLst>
  </p:cSld>
  <p:clrMapOvr>
    <a:masterClrMapping/>
  </p:clrMapOvr>
  <p:transition/>
</p:sld>
</file>

<file path=ppt/slides/slide1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0706" name="Group 2"/>
          <p:cNvGraphicFramePr>
            <a:graphicFrameLocks noGrp="1"/>
          </p:cNvGraphicFramePr>
          <p:nvPr/>
        </p:nvGraphicFramePr>
        <p:xfrm>
          <a:off x="0" y="208757"/>
          <a:ext cx="9144000" cy="2743200"/>
        </p:xfrm>
        <a:graphic>
          <a:graphicData uri="http://schemas.openxmlformats.org/drawingml/2006/table">
            <a:tbl>
              <a:tblPr/>
              <a:tblGrid>
                <a:gridCol w="3228975">
                  <a:extLst>
                    <a:ext uri="{9D8B030D-6E8A-4147-A177-3AD203B41FA5}">
                      <a16:colId xmlns:a16="http://schemas.microsoft.com/office/drawing/2014/main" val="20000"/>
                    </a:ext>
                  </a:extLst>
                </a:gridCol>
                <a:gridCol w="3259933">
                  <a:extLst>
                    <a:ext uri="{9D8B030D-6E8A-4147-A177-3AD203B41FA5}">
                      <a16:colId xmlns:a16="http://schemas.microsoft.com/office/drawing/2014/main" val="20001"/>
                    </a:ext>
                  </a:extLst>
                </a:gridCol>
                <a:gridCol w="2655092">
                  <a:extLst>
                    <a:ext uri="{9D8B030D-6E8A-4147-A177-3AD203B41FA5}">
                      <a16:colId xmlns:a16="http://schemas.microsoft.com/office/drawing/2014/main" val="20002"/>
                    </a:ext>
                  </a:extLst>
                </a:gridCol>
              </a:tblGrid>
              <a:tr h="49777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PiDiakwn</a:t>
                      </a:r>
                      <a:r>
                        <a:rPr kumimoji="0" lang="en-US"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Arial" charset="0"/>
                          <a:cs typeface="Arial" charset="0"/>
                        </a:rPr>
                        <a:t>Diacre</a:t>
                      </a:r>
                      <a:r>
                        <a:rPr kumimoji="0" lang="en-US" sz="2400" b="0" i="0" u="sng" strike="noStrike" cap="none" normalizeH="0" baseline="0" dirty="0">
                          <a:ln>
                            <a:noFill/>
                          </a:ln>
                          <a:solidFill>
                            <a:srgbClr val="FF9900"/>
                          </a:solidFill>
                          <a:effectLst/>
                          <a:latin typeface="Arial" charset="0"/>
                          <a:cs typeface="Arial" charset="0"/>
                        </a:rPr>
                        <a:t>:</a:t>
                      </a:r>
                      <a:endParaRPr kumimoji="0" lang="en-CA"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00"/>
                          </a:solidFill>
                          <a:effectLst/>
                          <a:latin typeface="Arial" charset="0"/>
                          <a:cs typeface="Arial" charset="0"/>
                        </a:rPr>
                        <a:t>الشماس:</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454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Ctay</a:t>
                      </a:r>
                      <a:r>
                        <a:rPr kumimoji="0" lang="en-US" sz="2800" b="0" i="0" u="none" strike="noStrike" cap="none" normalizeH="0" baseline="0" dirty="0">
                          <a:ln>
                            <a:noFill/>
                          </a:ln>
                          <a:solidFill>
                            <a:schemeClr val="tx1"/>
                          </a:solidFill>
                          <a:effectLst/>
                          <a:latin typeface="Coptic1" pitchFamily="2" charset="0"/>
                          <a:cs typeface="Arial" pitchFamily="34" charset="0"/>
                        </a:rPr>
                        <a:t>/</a:t>
                      </a:r>
                      <a:r>
                        <a:rPr kumimoji="0" lang="en-US" sz="2800" b="0" i="0" u="none" strike="noStrike" cap="none" normalizeH="0" baseline="0" dirty="0" err="1">
                          <a:ln>
                            <a:noFill/>
                          </a:ln>
                          <a:solidFill>
                            <a:schemeClr val="tx1"/>
                          </a:solidFill>
                          <a:effectLst/>
                          <a:latin typeface="Coptic1" pitchFamily="2" charset="0"/>
                          <a:cs typeface="Arial" pitchFamily="34" charset="0"/>
                        </a:rPr>
                        <a:t>te</a:t>
                      </a:r>
                      <a:r>
                        <a:rPr kumimoji="0" lang="en-US" sz="2800" b="0" i="0" u="none" strike="noStrike" cap="none" normalizeH="0" baseline="0" dirty="0">
                          <a:ln>
                            <a:noFill/>
                          </a:ln>
                          <a:solidFill>
                            <a:schemeClr val="tx1"/>
                          </a:solidFill>
                          <a:effectLst/>
                          <a:latin typeface="Coptic1" pitchFamily="2" charset="0"/>
                          <a:cs typeface="Arial" pitchFamily="34" charset="0"/>
                        </a:rPr>
                        <a:t> meta </a:t>
                      </a:r>
                      <a:r>
                        <a:rPr kumimoji="0" lang="en-US" sz="2800" b="0" i="0" u="none" strike="noStrike" cap="none" normalizeH="0" baseline="0" dirty="0" err="1">
                          <a:ln>
                            <a:noFill/>
                          </a:ln>
                          <a:solidFill>
                            <a:schemeClr val="tx1"/>
                          </a:solidFill>
                          <a:effectLst/>
                          <a:latin typeface="Coptic1" pitchFamily="2" charset="0"/>
                          <a:cs typeface="Arial" pitchFamily="34" charset="0"/>
                        </a:rPr>
                        <a:t>vobou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Yeou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a~koucwmen</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tou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a~giou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eua~ggeliou</a:t>
                      </a:r>
                      <a:r>
                        <a:rPr kumimoji="0" lang="en-US" sz="28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Levons-nous avec crainte de Dieu et soyons attentifs pour écouter le Saint Evangile.</a:t>
                      </a: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pitchFamily="34" charset="0"/>
                        </a:rPr>
                        <a:t>قفوا بخوف الله لسماع الأنجيل المقدس.</a:t>
                      </a:r>
                      <a:endParaRPr kumimoji="0" lang="en-US" sz="32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C1A56496-D489-4851-828E-407D3438085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bâtiment, fenêtre&#10;&#10;Description générée automatiquement">
            <a:extLst>
              <a:ext uri="{FF2B5EF4-FFF2-40B4-BE49-F238E27FC236}">
                <a16:creationId xmlns:a16="http://schemas.microsoft.com/office/drawing/2014/main" id="{AE416790-F678-4CFC-A3A1-5B30E5EAC1A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042121" y="2571750"/>
            <a:ext cx="1448866" cy="2521027"/>
          </a:xfrm>
          <a:prstGeom prst="round2SameRect">
            <a:avLst>
              <a:gd name="adj1" fmla="val 50000"/>
              <a:gd name="adj2" fmla="val 0"/>
            </a:avLst>
          </a:prstGeom>
        </p:spPr>
      </p:pic>
    </p:spTree>
    <p:extLst>
      <p:ext uri="{BB962C8B-B14F-4D97-AF65-F5344CB8AC3E}">
        <p14:creationId xmlns:p14="http://schemas.microsoft.com/office/powerpoint/2010/main" val="3851706986"/>
      </p:ext>
    </p:extLst>
  </p:cSld>
  <p:clrMapOvr>
    <a:masterClrMapping/>
  </p:clrMapOvr>
  <p:transition/>
</p:sld>
</file>

<file path=ppt/slides/slide1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extLst>
              <p:ext uri="{D42A27DB-BD31-4B8C-83A1-F6EECF244321}">
                <p14:modId xmlns:p14="http://schemas.microsoft.com/office/powerpoint/2010/main" val="2955719815"/>
              </p:ext>
            </p:extLst>
          </p:nvPr>
        </p:nvGraphicFramePr>
        <p:xfrm>
          <a:off x="0" y="793596"/>
          <a:ext cx="9144000" cy="3655187"/>
        </p:xfrm>
        <a:graphic>
          <a:graphicData uri="http://schemas.openxmlformats.org/drawingml/2006/table">
            <a:tbl>
              <a:tblPr/>
              <a:tblGrid>
                <a:gridCol w="4660900">
                  <a:extLst>
                    <a:ext uri="{9D8B030D-6E8A-4147-A177-3AD203B41FA5}">
                      <a16:colId xmlns:a16="http://schemas.microsoft.com/office/drawing/2014/main" val="20000"/>
                    </a:ext>
                  </a:extLst>
                </a:gridCol>
                <a:gridCol w="4483100">
                  <a:extLst>
                    <a:ext uri="{9D8B030D-6E8A-4147-A177-3AD203B41FA5}">
                      <a16:colId xmlns:a16="http://schemas.microsoft.com/office/drawing/2014/main" val="20002"/>
                    </a:ext>
                  </a:extLst>
                </a:gridCol>
              </a:tblGrid>
              <a:tr h="3655187">
                <a:tc>
                  <a:txBody>
                    <a:bodyPr/>
                    <a:lstStyle/>
                    <a:p>
                      <a:pPr algn="just"/>
                      <a:r>
                        <a:rPr lang="fr-FR" sz="2000" b="0" i="0" u="sng" strike="noStrike" kern="1200" baseline="0" dirty="0">
                          <a:solidFill>
                            <a:schemeClr val="tx1"/>
                          </a:solidFill>
                          <a:latin typeface="+mn-lt"/>
                          <a:ea typeface="+mn-ea"/>
                          <a:cs typeface="+mn-cs"/>
                        </a:rPr>
                        <a:t>Psaume 60:4-5</a:t>
                      </a:r>
                    </a:p>
                    <a:p>
                      <a:pPr algn="just"/>
                      <a:endParaRPr lang="fr-FR" sz="20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Tu as donné à ceux qui te craignent une bannière En faveur de la vérité.  Afin que tes bien–aimés soient délivrés, Sauve par ta droite, </a:t>
                      </a:r>
                    </a:p>
                    <a:p>
                      <a:pPr algn="just"/>
                      <a:endParaRPr lang="fr-FR" sz="2400" b="0" i="0" u="none" strike="noStrike" kern="1200" baseline="0" dirty="0">
                        <a:solidFill>
                          <a:schemeClr val="tx1"/>
                        </a:solidFill>
                        <a:latin typeface="+mn-lt"/>
                        <a:ea typeface="+mn-ea"/>
                        <a:cs typeface="+mn-cs"/>
                      </a:endParaRPr>
                    </a:p>
                    <a:p>
                      <a:pPr algn="just"/>
                      <a:r>
                        <a:rPr lang="fr-FR" sz="2800" b="0" i="1" u="none" strike="noStrike" kern="1200" baseline="0" dirty="0">
                          <a:solidFill>
                            <a:schemeClr val="tx1"/>
                          </a:solidFill>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chemeClr val="tx1"/>
                          </a:solidFill>
                          <a:effectLst/>
                          <a:latin typeface="Arial" charset="0"/>
                          <a:cs typeface="Arial" charset="0"/>
                        </a:rPr>
                        <a:t>مزمور </a:t>
                      </a:r>
                      <a:r>
                        <a:rPr kumimoji="0" lang="en-CA" sz="2000" b="0" i="0" u="sng" strike="noStrike" cap="none" normalizeH="0" baseline="0" dirty="0">
                          <a:ln>
                            <a:noFill/>
                          </a:ln>
                          <a:solidFill>
                            <a:schemeClr val="tx1"/>
                          </a:solidFill>
                          <a:effectLst/>
                          <a:latin typeface="Arial" charset="0"/>
                          <a:cs typeface="Arial" charset="0"/>
                        </a:rPr>
                        <a:t>60:4-5</a:t>
                      </a:r>
                      <a:endParaRPr lang="fr-FR" sz="16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اعطيت </a:t>
                      </a:r>
                      <a:r>
                        <a:rPr lang="ar-EG" sz="2800" b="0" i="0" kern="1200" dirty="0" err="1">
                          <a:solidFill>
                            <a:schemeClr val="tx1"/>
                          </a:solidFill>
                          <a:effectLst/>
                          <a:latin typeface="+mn-lt"/>
                          <a:ea typeface="+mn-ea"/>
                          <a:cs typeface="+mn-cs"/>
                        </a:rPr>
                        <a:t>خائفيك</a:t>
                      </a:r>
                      <a:r>
                        <a:rPr lang="ar-EG" sz="2800" b="0" i="0" kern="1200" dirty="0">
                          <a:solidFill>
                            <a:schemeClr val="tx1"/>
                          </a:solidFill>
                          <a:effectLst/>
                          <a:latin typeface="+mn-lt"/>
                          <a:ea typeface="+mn-ea"/>
                          <a:cs typeface="+mn-cs"/>
                        </a:rPr>
                        <a:t> راية ترفع </a:t>
                      </a:r>
                      <a:r>
                        <a:rPr lang="ar-EG" sz="2800" b="0" i="0" kern="1200" dirty="0" err="1">
                          <a:solidFill>
                            <a:schemeClr val="tx1"/>
                          </a:solidFill>
                          <a:effectLst/>
                          <a:latin typeface="+mn-lt"/>
                          <a:ea typeface="+mn-ea"/>
                          <a:cs typeface="+mn-cs"/>
                        </a:rPr>
                        <a:t>لاجل</a:t>
                      </a:r>
                      <a:r>
                        <a:rPr lang="ar-EG" sz="2800" b="0" i="0" kern="1200" dirty="0">
                          <a:solidFill>
                            <a:schemeClr val="tx1"/>
                          </a:solidFill>
                          <a:effectLst/>
                          <a:latin typeface="+mn-lt"/>
                          <a:ea typeface="+mn-ea"/>
                          <a:cs typeface="+mn-cs"/>
                        </a:rPr>
                        <a:t> </a:t>
                      </a:r>
                      <a:r>
                        <a:rPr lang="ar-EG" sz="2800" b="0" i="0" kern="1200" dirty="0" err="1">
                          <a:solidFill>
                            <a:schemeClr val="tx1"/>
                          </a:solidFill>
                          <a:effectLst/>
                          <a:latin typeface="+mn-lt"/>
                          <a:ea typeface="+mn-ea"/>
                          <a:cs typeface="+mn-cs"/>
                        </a:rPr>
                        <a:t>الحق.سلاه</a:t>
                      </a:r>
                      <a:r>
                        <a:rPr lang="ar-EG" sz="2800" b="0" i="0" kern="1200" dirty="0">
                          <a:solidFill>
                            <a:schemeClr val="tx1"/>
                          </a:solidFill>
                          <a:effectLst/>
                          <a:latin typeface="+mn-lt"/>
                          <a:ea typeface="+mn-ea"/>
                          <a:cs typeface="+mn-cs"/>
                        </a:rPr>
                        <a:t>  لكي ينجو </a:t>
                      </a:r>
                      <a:r>
                        <a:rPr lang="ar-EG" sz="2800" b="0" i="0" kern="1200" dirty="0" err="1">
                          <a:solidFill>
                            <a:schemeClr val="tx1"/>
                          </a:solidFill>
                          <a:effectLst/>
                          <a:latin typeface="+mn-lt"/>
                          <a:ea typeface="+mn-ea"/>
                          <a:cs typeface="+mn-cs"/>
                        </a:rPr>
                        <a:t>احباؤك.خلّص</a:t>
                      </a:r>
                      <a:r>
                        <a:rPr lang="ar-EG" sz="2800" b="0" i="0" kern="1200" dirty="0">
                          <a:solidFill>
                            <a:schemeClr val="tx1"/>
                          </a:solidFill>
                          <a:effectLst/>
                          <a:latin typeface="+mn-lt"/>
                          <a:ea typeface="+mn-ea"/>
                          <a:cs typeface="+mn-cs"/>
                        </a:rPr>
                        <a:t> بيمينك . </a:t>
                      </a: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err="1">
                          <a:solidFill>
                            <a:schemeClr val="tx1"/>
                          </a:solidFill>
                          <a:effectLst/>
                          <a:latin typeface="+mn-lt"/>
                          <a:ea typeface="+mn-ea"/>
                          <a:cs typeface="+mn-cs"/>
                        </a:rPr>
                        <a:t>هلليلويا</a:t>
                      </a:r>
                      <a:r>
                        <a:rPr lang="ar-EG" sz="2800" b="0" i="0" kern="1200" dirty="0">
                          <a:solidFill>
                            <a:schemeClr val="tx1"/>
                          </a:solidFill>
                          <a:effectLst/>
                          <a:latin typeface="+mn-lt"/>
                          <a:ea typeface="+mn-ea"/>
                          <a:cs typeface="+mn-cs"/>
                        </a:rPr>
                        <a:t>.</a:t>
                      </a:r>
                      <a:endParaRPr lang="fr-FR" sz="2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8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816965647"/>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Psaume de l’Evangile de l’aube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spTree>
    <p:extLst>
      <p:ext uri="{BB962C8B-B14F-4D97-AF65-F5344CB8AC3E}">
        <p14:creationId xmlns:p14="http://schemas.microsoft.com/office/powerpoint/2010/main" val="3309234714"/>
      </p:ext>
    </p:extLst>
  </p:cSld>
  <p:clrMapOvr>
    <a:masterClrMapping/>
  </p:clrMapOvr>
  <p:transition/>
</p:sld>
</file>

<file path=ppt/slides/slide1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Evangile de l’aube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1A346CDD-D514-4AE9-AD0B-A0D6FFF2CE62}"/>
              </a:ext>
            </a:extLst>
          </p:cNvPr>
          <p:cNvGraphicFramePr>
            <a:graphicFrameLocks noGrp="1"/>
          </p:cNvGraphicFramePr>
          <p:nvPr>
            <p:extLst>
              <p:ext uri="{D42A27DB-BD31-4B8C-83A1-F6EECF244321}">
                <p14:modId xmlns:p14="http://schemas.microsoft.com/office/powerpoint/2010/main" val="619253680"/>
              </p:ext>
            </p:extLst>
          </p:nvPr>
        </p:nvGraphicFramePr>
        <p:xfrm>
          <a:off x="0" y="502635"/>
          <a:ext cx="9144000" cy="4472940"/>
        </p:xfrm>
        <a:graphic>
          <a:graphicData uri="http://schemas.openxmlformats.org/drawingml/2006/table">
            <a:tbl>
              <a:tblPr/>
              <a:tblGrid>
                <a:gridCol w="4761914">
                  <a:extLst>
                    <a:ext uri="{9D8B030D-6E8A-4147-A177-3AD203B41FA5}">
                      <a16:colId xmlns:a16="http://schemas.microsoft.com/office/drawing/2014/main" val="20000"/>
                    </a:ext>
                  </a:extLst>
                </a:gridCol>
                <a:gridCol w="4382086">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Évangile selon saint Jean 12 : 26 – 36</a:t>
                      </a:r>
                    </a:p>
                    <a:p>
                      <a:pPr algn="just"/>
                      <a:endParaRPr lang="fr-FR" sz="1800" b="0" u="none" kern="1200" dirty="0">
                        <a:solidFill>
                          <a:schemeClr val="tx1"/>
                        </a:solidFill>
                        <a:effectLst/>
                        <a:latin typeface="+mn-lt"/>
                        <a:ea typeface="+mn-ea"/>
                        <a:cs typeface="+mn-cs"/>
                      </a:endParaRPr>
                    </a:p>
                    <a:p>
                      <a:pPr algn="just"/>
                      <a:r>
                        <a:rPr lang="fr-FR" sz="2300" b="0" u="none" kern="1200" dirty="0">
                          <a:solidFill>
                            <a:schemeClr val="tx1"/>
                          </a:solidFill>
                          <a:effectLst/>
                          <a:latin typeface="+mn-lt"/>
                          <a:ea typeface="+mn-ea"/>
                          <a:cs typeface="+mn-cs"/>
                        </a:rPr>
                        <a:t>Si quelqu’un me sert, qu’il me suive, et là où je suis, là aussi sera mon serviteur. Si quelqu’un me sert, le Père l’honorera. Maintenant mon âme est troublée. Et que dirai–je ? Père, sauve–moi de cette heure ? Mais c’est pour cela que je suis venu jusqu’à cette heure. Père, glorifie ton nom ! Une voix vint alors du ciel : Je l’ai glorifié et je le glorifierai de nouveau.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chemeClr val="tx1"/>
                          </a:solidFill>
                          <a:effectLst/>
                          <a:latin typeface="Arial" charset="0"/>
                          <a:cs typeface="Times New Roman" pitchFamily="18" charset="0"/>
                        </a:rPr>
                        <a:t>يوحنا (</a:t>
                      </a:r>
                      <a:r>
                        <a:rPr kumimoji="0" lang="en-CA" sz="2000" b="0" i="0" u="sng" strike="noStrike" cap="none" normalizeH="0" baseline="0" dirty="0">
                          <a:ln>
                            <a:noFill/>
                          </a:ln>
                          <a:solidFill>
                            <a:schemeClr val="tx1"/>
                          </a:solidFill>
                          <a:effectLst/>
                          <a:latin typeface="Arial" charset="0"/>
                          <a:cs typeface="Times New Roman" pitchFamily="18" charset="0"/>
                        </a:rPr>
                        <a:t>(12:26-36</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105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Times New Roman" pitchFamily="18" charset="0"/>
                        </a:rPr>
                        <a:t>ان كان احد يخدمني فليتبعني. وحيث اكون انا هناك ايضا يكون خادمي. وان كان احد يخدمني يكرمه الآب. الآن نفسي قد اضطربت. </a:t>
                      </a:r>
                      <a:r>
                        <a:rPr kumimoji="0" lang="ar-EG" sz="2800" b="0" i="0" u="none" strike="noStrike" cap="none" normalizeH="0" baseline="0" dirty="0" err="1">
                          <a:ln>
                            <a:noFill/>
                          </a:ln>
                          <a:solidFill>
                            <a:schemeClr val="tx1"/>
                          </a:solidFill>
                          <a:effectLst/>
                          <a:latin typeface="Arial" charset="0"/>
                          <a:cs typeface="Times New Roman" pitchFamily="18" charset="0"/>
                        </a:rPr>
                        <a:t>اقول.ايها</a:t>
                      </a:r>
                      <a:r>
                        <a:rPr kumimoji="0" lang="ar-EG" sz="2800" b="0" i="0" u="none" strike="noStrike" cap="none" normalizeH="0" baseline="0" dirty="0">
                          <a:ln>
                            <a:noFill/>
                          </a:ln>
                          <a:solidFill>
                            <a:schemeClr val="tx1"/>
                          </a:solidFill>
                          <a:effectLst/>
                          <a:latin typeface="Arial" charset="0"/>
                          <a:cs typeface="Times New Roman" pitchFamily="18" charset="0"/>
                        </a:rPr>
                        <a:t> الآب نجني من هذه </a:t>
                      </a:r>
                      <a:r>
                        <a:rPr kumimoji="0" lang="ar-EG" sz="2800" b="0" i="0" u="none" strike="noStrike" cap="none" normalizeH="0" baseline="0" dirty="0" err="1">
                          <a:ln>
                            <a:noFill/>
                          </a:ln>
                          <a:solidFill>
                            <a:schemeClr val="tx1"/>
                          </a:solidFill>
                          <a:effectLst/>
                          <a:latin typeface="Arial" charset="0"/>
                          <a:cs typeface="Times New Roman" pitchFamily="18" charset="0"/>
                        </a:rPr>
                        <a:t>الساعة.ولكن</a:t>
                      </a:r>
                      <a:r>
                        <a:rPr kumimoji="0" lang="ar-EG"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err="1">
                          <a:ln>
                            <a:noFill/>
                          </a:ln>
                          <a:solidFill>
                            <a:schemeClr val="tx1"/>
                          </a:solidFill>
                          <a:effectLst/>
                          <a:latin typeface="Arial" charset="0"/>
                          <a:cs typeface="Times New Roman" pitchFamily="18" charset="0"/>
                        </a:rPr>
                        <a:t>لاجل</a:t>
                      </a:r>
                      <a:r>
                        <a:rPr kumimoji="0" lang="ar-EG" sz="2800" b="0" i="0" u="none" strike="noStrike" cap="none" normalizeH="0" baseline="0" dirty="0">
                          <a:ln>
                            <a:noFill/>
                          </a:ln>
                          <a:solidFill>
                            <a:schemeClr val="tx1"/>
                          </a:solidFill>
                          <a:effectLst/>
                          <a:latin typeface="Arial" charset="0"/>
                          <a:cs typeface="Times New Roman" pitchFamily="18" charset="0"/>
                        </a:rPr>
                        <a:t> هذا أتيت الى هذه الساعة. ايها الآب مجد </a:t>
                      </a:r>
                      <a:r>
                        <a:rPr kumimoji="0" lang="ar-EG" sz="2800" b="0" i="0" u="none" strike="noStrike" cap="none" normalizeH="0" baseline="0" dirty="0" err="1">
                          <a:ln>
                            <a:noFill/>
                          </a:ln>
                          <a:solidFill>
                            <a:schemeClr val="tx1"/>
                          </a:solidFill>
                          <a:effectLst/>
                          <a:latin typeface="Arial" charset="0"/>
                          <a:cs typeface="Times New Roman" pitchFamily="18" charset="0"/>
                        </a:rPr>
                        <a:t>اسمك.فجاء</a:t>
                      </a:r>
                      <a:r>
                        <a:rPr kumimoji="0" lang="ar-EG" sz="2800" b="0" i="0" u="none" strike="noStrike" cap="none" normalizeH="0" baseline="0" dirty="0">
                          <a:ln>
                            <a:noFill/>
                          </a:ln>
                          <a:solidFill>
                            <a:schemeClr val="tx1"/>
                          </a:solidFill>
                          <a:effectLst/>
                          <a:latin typeface="Arial" charset="0"/>
                          <a:cs typeface="Times New Roman" pitchFamily="18" charset="0"/>
                        </a:rPr>
                        <a:t> صوت من السماء مجدت وامجد ايضا. </a:t>
                      </a:r>
                      <a:endParaRPr kumimoji="0" lang="ar-EG" sz="20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39865492"/>
      </p:ext>
    </p:extLst>
  </p:cSld>
  <p:clrMapOvr>
    <a:masterClrMapping/>
  </p:clrMapOvr>
  <p:transition/>
</p:sld>
</file>

<file path=ppt/slides/slide1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1A346CDD-D514-4AE9-AD0B-A0D6FFF2CE62}"/>
              </a:ext>
            </a:extLst>
          </p:cNvPr>
          <p:cNvGraphicFramePr>
            <a:graphicFrameLocks noGrp="1"/>
          </p:cNvGraphicFramePr>
          <p:nvPr>
            <p:extLst>
              <p:ext uri="{D42A27DB-BD31-4B8C-83A1-F6EECF244321}">
                <p14:modId xmlns:p14="http://schemas.microsoft.com/office/powerpoint/2010/main" val="1573520774"/>
              </p:ext>
            </p:extLst>
          </p:nvPr>
        </p:nvGraphicFramePr>
        <p:xfrm>
          <a:off x="0" y="0"/>
          <a:ext cx="9144000" cy="4975860"/>
        </p:xfrm>
        <a:graphic>
          <a:graphicData uri="http://schemas.openxmlformats.org/drawingml/2006/table">
            <a:tbl>
              <a:tblPr/>
              <a:tblGrid>
                <a:gridCol w="4617396">
                  <a:extLst>
                    <a:ext uri="{9D8B030D-6E8A-4147-A177-3AD203B41FA5}">
                      <a16:colId xmlns:a16="http://schemas.microsoft.com/office/drawing/2014/main" val="20000"/>
                    </a:ext>
                  </a:extLst>
                </a:gridCol>
                <a:gridCol w="4526604">
                  <a:extLst>
                    <a:ext uri="{9D8B030D-6E8A-4147-A177-3AD203B41FA5}">
                      <a16:colId xmlns:a16="http://schemas.microsoft.com/office/drawing/2014/main" val="20002"/>
                    </a:ext>
                  </a:extLst>
                </a:gridCol>
              </a:tblGrid>
              <a:tr h="3958829">
                <a:tc>
                  <a:txBody>
                    <a:bodyPr/>
                    <a:lstStyle/>
                    <a:p>
                      <a:pPr algn="just"/>
                      <a:r>
                        <a:rPr lang="fr-FR" sz="2300" b="0" u="none" kern="1200" dirty="0">
                          <a:solidFill>
                            <a:schemeClr val="tx1"/>
                          </a:solidFill>
                          <a:effectLst/>
                          <a:latin typeface="+mn-lt"/>
                          <a:ea typeface="+mn-ea"/>
                          <a:cs typeface="+mn-cs"/>
                        </a:rPr>
                        <a:t>La foule, qui se tenait là et qui avait entendu, disait que c’était le tonnerre. D’autres disaient : Un ange lui a parlé. Jésus reprit la parole : Ce n’est pas à cause de moi que cette voix s’est fait entendre ; c’est à cause de vous. Maintenant c’est le jugement de ce monde ; maintenant le prince de ce monde sera jeté dehors. Et moi, quand j’aurai été élevé de la terre, j’attirerai tous (les hommes) à moi. Il disait cela pour indiquer de quelle mort il devait mourir.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lang="ar-EG" sz="3200" b="0" i="0" u="none" kern="1200" dirty="0">
                          <a:solidFill>
                            <a:schemeClr val="tx1"/>
                          </a:solidFill>
                          <a:effectLst/>
                          <a:latin typeface="+mn-lt"/>
                          <a:ea typeface="+mn-ea"/>
                          <a:cs typeface="+mn-cs"/>
                        </a:rPr>
                        <a:t>فالجمع الذي كان واقفا وسمع قال قد حدث </a:t>
                      </a:r>
                      <a:r>
                        <a:rPr lang="ar-EG" sz="3200" b="0" i="0" u="none" kern="1200" dirty="0" err="1">
                          <a:solidFill>
                            <a:schemeClr val="tx1"/>
                          </a:solidFill>
                          <a:effectLst/>
                          <a:latin typeface="+mn-lt"/>
                          <a:ea typeface="+mn-ea"/>
                          <a:cs typeface="+mn-cs"/>
                        </a:rPr>
                        <a:t>رعد.وآخرون</a:t>
                      </a:r>
                      <a:r>
                        <a:rPr lang="ar-EG" sz="3200" b="0" i="0" u="none" kern="1200" dirty="0">
                          <a:solidFill>
                            <a:schemeClr val="tx1"/>
                          </a:solidFill>
                          <a:effectLst/>
                          <a:latin typeface="+mn-lt"/>
                          <a:ea typeface="+mn-ea"/>
                          <a:cs typeface="+mn-cs"/>
                        </a:rPr>
                        <a:t> قالوا قد كلمه ملاك.  اجاب يسوع وقال ليس من اجلي صار هذا الصوت بل من اجلكم.</a:t>
                      </a:r>
                      <a:r>
                        <a:rPr lang="fr-FR" sz="3200" b="0" i="0" u="none" kern="1200" dirty="0">
                          <a:solidFill>
                            <a:schemeClr val="tx1"/>
                          </a:solidFill>
                          <a:effectLst/>
                          <a:latin typeface="+mn-lt"/>
                          <a:ea typeface="+mn-ea"/>
                          <a:cs typeface="+mn-cs"/>
                        </a:rPr>
                        <a:t> </a:t>
                      </a:r>
                      <a:r>
                        <a:rPr lang="ar-EG" sz="3200" b="0" i="0" u="none" kern="1200" dirty="0">
                          <a:solidFill>
                            <a:schemeClr val="tx1"/>
                          </a:solidFill>
                          <a:effectLst/>
                          <a:latin typeface="+mn-lt"/>
                          <a:ea typeface="+mn-ea"/>
                          <a:cs typeface="+mn-cs"/>
                        </a:rPr>
                        <a:t>الآن دينونة هذا </a:t>
                      </a:r>
                      <a:r>
                        <a:rPr lang="ar-EG" sz="3200" b="0" i="0" u="none" kern="1200" dirty="0" err="1">
                          <a:solidFill>
                            <a:schemeClr val="tx1"/>
                          </a:solidFill>
                          <a:effectLst/>
                          <a:latin typeface="+mn-lt"/>
                          <a:ea typeface="+mn-ea"/>
                          <a:cs typeface="+mn-cs"/>
                        </a:rPr>
                        <a:t>العالم.الآن</a:t>
                      </a:r>
                      <a:r>
                        <a:rPr lang="ar-EG" sz="3200" b="0" i="0" u="none" kern="1200" dirty="0">
                          <a:solidFill>
                            <a:schemeClr val="tx1"/>
                          </a:solidFill>
                          <a:effectLst/>
                          <a:latin typeface="+mn-lt"/>
                          <a:ea typeface="+mn-ea"/>
                          <a:cs typeface="+mn-cs"/>
                        </a:rPr>
                        <a:t> يطرح رئيس هذا العالم </a:t>
                      </a:r>
                      <a:r>
                        <a:rPr lang="ar-EG" sz="3200" b="0" i="0" u="none" kern="1200" dirty="0" err="1">
                          <a:solidFill>
                            <a:schemeClr val="tx1"/>
                          </a:solidFill>
                          <a:effectLst/>
                          <a:latin typeface="+mn-lt"/>
                          <a:ea typeface="+mn-ea"/>
                          <a:cs typeface="+mn-cs"/>
                        </a:rPr>
                        <a:t>خارجا.وانا</a:t>
                      </a:r>
                      <a:r>
                        <a:rPr lang="ar-EG" sz="3200" b="0" i="0" u="none" kern="1200" dirty="0">
                          <a:solidFill>
                            <a:schemeClr val="tx1"/>
                          </a:solidFill>
                          <a:effectLst/>
                          <a:latin typeface="+mn-lt"/>
                          <a:ea typeface="+mn-ea"/>
                          <a:cs typeface="+mn-cs"/>
                        </a:rPr>
                        <a:t> ان ارتفعت عن الارض اجذب اليّ الجميع.  قال هذا مشيرا الى اية ميتة كان مزمعا ان يموت.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274820294"/>
      </p:ext>
    </p:extLst>
  </p:cSld>
  <p:clrMapOvr>
    <a:masterClrMapping/>
  </p:clrMapOvr>
  <p:transition/>
</p:sld>
</file>

<file path=ppt/slides/slide1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1A346CDD-D514-4AE9-AD0B-A0D6FFF2CE62}"/>
              </a:ext>
            </a:extLst>
          </p:cNvPr>
          <p:cNvGraphicFramePr>
            <a:graphicFrameLocks noGrp="1"/>
          </p:cNvGraphicFramePr>
          <p:nvPr>
            <p:extLst>
              <p:ext uri="{D42A27DB-BD31-4B8C-83A1-F6EECF244321}">
                <p14:modId xmlns:p14="http://schemas.microsoft.com/office/powerpoint/2010/main" val="1795510487"/>
              </p:ext>
            </p:extLst>
          </p:nvPr>
        </p:nvGraphicFramePr>
        <p:xfrm>
          <a:off x="0" y="0"/>
          <a:ext cx="9144000" cy="4625340"/>
        </p:xfrm>
        <a:graphic>
          <a:graphicData uri="http://schemas.openxmlformats.org/drawingml/2006/table">
            <a:tbl>
              <a:tblPr/>
              <a:tblGrid>
                <a:gridCol w="4617396">
                  <a:extLst>
                    <a:ext uri="{9D8B030D-6E8A-4147-A177-3AD203B41FA5}">
                      <a16:colId xmlns:a16="http://schemas.microsoft.com/office/drawing/2014/main" val="20000"/>
                    </a:ext>
                  </a:extLst>
                </a:gridCol>
                <a:gridCol w="4526604">
                  <a:extLst>
                    <a:ext uri="{9D8B030D-6E8A-4147-A177-3AD203B41FA5}">
                      <a16:colId xmlns:a16="http://schemas.microsoft.com/office/drawing/2014/main" val="20002"/>
                    </a:ext>
                  </a:extLst>
                </a:gridCol>
              </a:tblGrid>
              <a:tr h="3958829">
                <a:tc>
                  <a:txBody>
                    <a:bodyPr/>
                    <a:lstStyle/>
                    <a:p>
                      <a:pPr algn="just"/>
                      <a:r>
                        <a:rPr lang="fr-FR" sz="2300" b="0" u="none" kern="1200" dirty="0">
                          <a:solidFill>
                            <a:schemeClr val="tx1"/>
                          </a:solidFill>
                          <a:effectLst/>
                          <a:latin typeface="+mn-lt"/>
                          <a:ea typeface="+mn-ea"/>
                          <a:cs typeface="+mn-cs"/>
                        </a:rPr>
                        <a:t>La foule lui répondit : Nous avons appris par la loi que le Christ demeure éternellement ; comment donc dis–tu : Il faut que le Fils de l’homme soit élevé ? Qui est ce Fils de l’homme ? Jésus leur dit : La lumière est encore pour un peu de temps parmi vous. Marchez pendant que vous avez la lumière, afin que les ténèbres ne vous surprennent pas : celui qui marche dans les ténèbres ne sait pas où il va.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lang="ar-EG" sz="3200" b="0" i="0" u="none" kern="1200" dirty="0" err="1">
                          <a:solidFill>
                            <a:schemeClr val="tx1"/>
                          </a:solidFill>
                          <a:effectLst/>
                          <a:latin typeface="+mn-lt"/>
                          <a:ea typeface="+mn-ea"/>
                          <a:cs typeface="+mn-cs"/>
                        </a:rPr>
                        <a:t>فاجابه</a:t>
                      </a:r>
                      <a:r>
                        <a:rPr lang="ar-EG" sz="3200" b="0" i="0" u="none" kern="1200" dirty="0">
                          <a:solidFill>
                            <a:schemeClr val="tx1"/>
                          </a:solidFill>
                          <a:effectLst/>
                          <a:latin typeface="+mn-lt"/>
                          <a:ea typeface="+mn-ea"/>
                          <a:cs typeface="+mn-cs"/>
                        </a:rPr>
                        <a:t> الجمع نحن سمعنا من الناموس ان المسيح يبقى الى </a:t>
                      </a:r>
                      <a:r>
                        <a:rPr lang="ar-EG" sz="3200" b="0" i="0" u="none" kern="1200" dirty="0" err="1">
                          <a:solidFill>
                            <a:schemeClr val="tx1"/>
                          </a:solidFill>
                          <a:effectLst/>
                          <a:latin typeface="+mn-lt"/>
                          <a:ea typeface="+mn-ea"/>
                          <a:cs typeface="+mn-cs"/>
                        </a:rPr>
                        <a:t>الابد.فكيف</a:t>
                      </a:r>
                      <a:r>
                        <a:rPr lang="ar-EG" sz="3200" b="0" i="0" u="none" kern="1200" dirty="0">
                          <a:solidFill>
                            <a:schemeClr val="tx1"/>
                          </a:solidFill>
                          <a:effectLst/>
                          <a:latin typeface="+mn-lt"/>
                          <a:ea typeface="+mn-ea"/>
                          <a:cs typeface="+mn-cs"/>
                        </a:rPr>
                        <a:t> تقول انت انه ينبغي ان يرتفع ابن </a:t>
                      </a:r>
                      <a:r>
                        <a:rPr lang="ar-EG" sz="3200" b="0" i="0" u="none" kern="1200" dirty="0" err="1">
                          <a:solidFill>
                            <a:schemeClr val="tx1"/>
                          </a:solidFill>
                          <a:effectLst/>
                          <a:latin typeface="+mn-lt"/>
                          <a:ea typeface="+mn-ea"/>
                          <a:cs typeface="+mn-cs"/>
                        </a:rPr>
                        <a:t>الانسان.من</a:t>
                      </a:r>
                      <a:r>
                        <a:rPr lang="ar-EG" sz="3200" b="0" i="0" u="none" kern="1200" dirty="0">
                          <a:solidFill>
                            <a:schemeClr val="tx1"/>
                          </a:solidFill>
                          <a:effectLst/>
                          <a:latin typeface="+mn-lt"/>
                          <a:ea typeface="+mn-ea"/>
                          <a:cs typeface="+mn-cs"/>
                        </a:rPr>
                        <a:t> هو هذا ابن الانسان. فقال لهم يسوع النور معكم زمانا قليلا </a:t>
                      </a:r>
                      <a:r>
                        <a:rPr lang="ar-EG" sz="3200" b="0" i="0" u="none" kern="1200" dirty="0" err="1">
                          <a:solidFill>
                            <a:schemeClr val="tx1"/>
                          </a:solidFill>
                          <a:effectLst/>
                          <a:latin typeface="+mn-lt"/>
                          <a:ea typeface="+mn-ea"/>
                          <a:cs typeface="+mn-cs"/>
                        </a:rPr>
                        <a:t>بعد.فسيروا</a:t>
                      </a:r>
                      <a:r>
                        <a:rPr lang="ar-EG" sz="3200" b="0" i="0" u="none" kern="1200" dirty="0">
                          <a:solidFill>
                            <a:schemeClr val="tx1"/>
                          </a:solidFill>
                          <a:effectLst/>
                          <a:latin typeface="+mn-lt"/>
                          <a:ea typeface="+mn-ea"/>
                          <a:cs typeface="+mn-cs"/>
                        </a:rPr>
                        <a:t> ما دام لكم النور لئلا يدرككم </a:t>
                      </a:r>
                      <a:r>
                        <a:rPr lang="ar-EG" sz="3200" b="0" i="0" u="none" kern="1200" dirty="0" err="1">
                          <a:solidFill>
                            <a:schemeClr val="tx1"/>
                          </a:solidFill>
                          <a:effectLst/>
                          <a:latin typeface="+mn-lt"/>
                          <a:ea typeface="+mn-ea"/>
                          <a:cs typeface="+mn-cs"/>
                        </a:rPr>
                        <a:t>الظلام.والذي</a:t>
                      </a:r>
                      <a:r>
                        <a:rPr lang="ar-EG" sz="3200" b="0" i="0" u="none" kern="1200" dirty="0">
                          <a:solidFill>
                            <a:schemeClr val="tx1"/>
                          </a:solidFill>
                          <a:effectLst/>
                          <a:latin typeface="+mn-lt"/>
                          <a:ea typeface="+mn-ea"/>
                          <a:cs typeface="+mn-cs"/>
                        </a:rPr>
                        <a:t> يسير في الظلام لا يعلم الى اين يذهب.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26950460"/>
      </p:ext>
    </p:extLst>
  </p:cSld>
  <p:clrMapOvr>
    <a:masterClrMapping/>
  </p:clrMapOvr>
  <p:transition/>
</p:sld>
</file>

<file path=ppt/slides/slide1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1A346CDD-D514-4AE9-AD0B-A0D6FFF2CE62}"/>
              </a:ext>
            </a:extLst>
          </p:cNvPr>
          <p:cNvGraphicFramePr>
            <a:graphicFrameLocks noGrp="1"/>
          </p:cNvGraphicFramePr>
          <p:nvPr>
            <p:extLst>
              <p:ext uri="{D42A27DB-BD31-4B8C-83A1-F6EECF244321}">
                <p14:modId xmlns:p14="http://schemas.microsoft.com/office/powerpoint/2010/main" val="1036711378"/>
              </p:ext>
            </p:extLst>
          </p:nvPr>
        </p:nvGraphicFramePr>
        <p:xfrm>
          <a:off x="0" y="125148"/>
          <a:ext cx="9144000" cy="3958829"/>
        </p:xfrm>
        <a:graphic>
          <a:graphicData uri="http://schemas.openxmlformats.org/drawingml/2006/table">
            <a:tbl>
              <a:tblPr/>
              <a:tblGrid>
                <a:gridCol w="4584970">
                  <a:extLst>
                    <a:ext uri="{9D8B030D-6E8A-4147-A177-3AD203B41FA5}">
                      <a16:colId xmlns:a16="http://schemas.microsoft.com/office/drawing/2014/main" val="20000"/>
                    </a:ext>
                  </a:extLst>
                </a:gridCol>
                <a:gridCol w="4559030">
                  <a:extLst>
                    <a:ext uri="{9D8B030D-6E8A-4147-A177-3AD203B41FA5}">
                      <a16:colId xmlns:a16="http://schemas.microsoft.com/office/drawing/2014/main" val="20002"/>
                    </a:ext>
                  </a:extLst>
                </a:gridCol>
              </a:tblGrid>
              <a:tr h="3958829">
                <a:tc>
                  <a:txBody>
                    <a:bodyPr/>
                    <a:lstStyle/>
                    <a:p>
                      <a:pPr algn="just"/>
                      <a:r>
                        <a:rPr lang="fr-FR" sz="2400" kern="1200" dirty="0">
                          <a:solidFill>
                            <a:schemeClr val="tx1"/>
                          </a:solidFill>
                          <a:effectLst/>
                          <a:latin typeface="+mn-lt"/>
                          <a:ea typeface="+mn-ea"/>
                          <a:cs typeface="+mn-cs"/>
                        </a:rPr>
                        <a:t>Pendant que vous avez la lumière, croyez en la lumière, afin que vous deveniez des enfants de lumière. Jésus dit cela, puis il s’en alla et se cacha loin d’eux.</a:t>
                      </a:r>
                    </a:p>
                    <a:p>
                      <a:pPr algn="just"/>
                      <a:endParaRPr lang="fr-FR" sz="2400" kern="1200" dirty="0">
                        <a:solidFill>
                          <a:schemeClr val="tx1"/>
                        </a:solidFill>
                        <a:effectLst/>
                        <a:latin typeface="+mn-lt"/>
                        <a:ea typeface="+mn-ea"/>
                        <a:cs typeface="+mn-cs"/>
                      </a:endParaRPr>
                    </a:p>
                    <a:p>
                      <a:pPr algn="just"/>
                      <a:r>
                        <a:rPr lang="fr-FR" sz="2400" i="1" kern="1200" dirty="0">
                          <a:solidFill>
                            <a:schemeClr val="tx1"/>
                          </a:solidFill>
                          <a:effectLst/>
                          <a:latin typeface="+mn-lt"/>
                          <a:ea typeface="+mn-ea"/>
                          <a:cs typeface="+mn-cs"/>
                        </a:rPr>
                        <a:t>Gloire à Dieu éternellement</a:t>
                      </a:r>
                      <a:endParaRPr lang="fr-FR" sz="2400" kern="1200" dirty="0">
                        <a:solidFill>
                          <a:schemeClr val="tx1"/>
                        </a:solidFill>
                        <a:effectLst/>
                        <a:latin typeface="+mn-lt"/>
                        <a:ea typeface="+mn-ea"/>
                        <a:cs typeface="+mn-cs"/>
                      </a:endParaRPr>
                    </a:p>
                    <a:p>
                      <a:pPr algn="just"/>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kern="1200" cap="none" normalizeH="0" baseline="0" dirty="0">
                          <a:ln>
                            <a:noFill/>
                          </a:ln>
                          <a:solidFill>
                            <a:schemeClr val="tx1"/>
                          </a:solidFill>
                          <a:effectLst/>
                          <a:latin typeface="+mn-lt"/>
                          <a:ea typeface="+mn-ea"/>
                          <a:cs typeface="+mn-cs"/>
                        </a:rPr>
                        <a:t>ما دام لكم النور آمنوا بالنور لتصيروا ابناء </a:t>
                      </a:r>
                      <a:r>
                        <a:rPr kumimoji="0" lang="ar-EG" sz="3200" b="0" i="0" u="none" strike="noStrike" kern="1200" cap="none" normalizeH="0" baseline="0" dirty="0" err="1">
                          <a:ln>
                            <a:noFill/>
                          </a:ln>
                          <a:solidFill>
                            <a:schemeClr val="tx1"/>
                          </a:solidFill>
                          <a:effectLst/>
                          <a:latin typeface="+mn-lt"/>
                          <a:ea typeface="+mn-ea"/>
                          <a:cs typeface="+mn-cs"/>
                        </a:rPr>
                        <a:t>النور.تكلم</a:t>
                      </a:r>
                      <a:r>
                        <a:rPr kumimoji="0" lang="ar-EG" sz="3200" b="0" i="0" u="none" strike="noStrike" kern="1200" cap="none" normalizeH="0" baseline="0" dirty="0">
                          <a:ln>
                            <a:noFill/>
                          </a:ln>
                          <a:solidFill>
                            <a:schemeClr val="tx1"/>
                          </a:solidFill>
                          <a:effectLst/>
                          <a:latin typeface="+mn-lt"/>
                          <a:ea typeface="+mn-ea"/>
                          <a:cs typeface="+mn-cs"/>
                        </a:rPr>
                        <a:t> يسوع بهذا ثم مضى واختفى عنهم. </a:t>
                      </a:r>
                      <a:endParaRPr kumimoji="0" lang="fr-FR" sz="32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والمجد لله دائماً.</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656262271"/>
      </p:ext>
    </p:extLst>
  </p:cSld>
  <p:clrMapOvr>
    <a:masterClrMapping/>
  </p:clrMapOvr>
  <p:transition/>
</p:sld>
</file>

<file path=ppt/slides/slide1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8242" name="Group 2"/>
          <p:cNvGraphicFramePr>
            <a:graphicFrameLocks noGrp="1"/>
          </p:cNvGraphicFramePr>
          <p:nvPr/>
        </p:nvGraphicFramePr>
        <p:xfrm>
          <a:off x="114300" y="830580"/>
          <a:ext cx="8915399" cy="3482340"/>
        </p:xfrm>
        <a:graphic>
          <a:graphicData uri="http://schemas.openxmlformats.org/drawingml/2006/table">
            <a:tbl>
              <a:tblPr/>
              <a:tblGrid>
                <a:gridCol w="3241963">
                  <a:extLst>
                    <a:ext uri="{9D8B030D-6E8A-4147-A177-3AD203B41FA5}">
                      <a16:colId xmlns:a16="http://schemas.microsoft.com/office/drawing/2014/main" val="20000"/>
                    </a:ext>
                  </a:extLst>
                </a:gridCol>
                <a:gridCol w="2836718">
                  <a:extLst>
                    <a:ext uri="{9D8B030D-6E8A-4147-A177-3AD203B41FA5}">
                      <a16:colId xmlns:a16="http://schemas.microsoft.com/office/drawing/2014/main" val="20001"/>
                    </a:ext>
                  </a:extLst>
                </a:gridCol>
                <a:gridCol w="2836718">
                  <a:extLst>
                    <a:ext uri="{9D8B030D-6E8A-4147-A177-3AD203B41FA5}">
                      <a16:colId xmlns:a16="http://schemas.microsoft.com/office/drawing/2014/main" val="20002"/>
                    </a:ext>
                  </a:extLst>
                </a:gridCol>
              </a:tblGrid>
              <a:tr h="3314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F~tai</a:t>
                      </a:r>
                      <a:r>
                        <a:rPr kumimoji="0" lang="en-US" sz="3200" b="0" i="0" u="none" strike="noStrike" cap="none" normalizeH="0" baseline="0" dirty="0">
                          <a:ln>
                            <a:noFill/>
                          </a:ln>
                          <a:solidFill>
                            <a:schemeClr val="tx1"/>
                          </a:solidFill>
                          <a:effectLst/>
                          <a:latin typeface="Coptic1" pitchFamily="2" charset="0"/>
                          <a:cs typeface="Arial" charset="0"/>
                        </a:rPr>
                        <a:t>/out gar </a:t>
                      </a:r>
                      <a:r>
                        <a:rPr kumimoji="0" lang="en-US" sz="3200" b="0" i="0" u="none" strike="noStrike" cap="none" normalizeH="0" baseline="0" dirty="0" err="1">
                          <a:ln>
                            <a:noFill/>
                          </a:ln>
                          <a:solidFill>
                            <a:schemeClr val="tx1"/>
                          </a:solidFill>
                          <a:effectLst/>
                          <a:latin typeface="Coptic1" pitchFamily="2" charset="0"/>
                          <a:cs typeface="Arial" charset="0"/>
                        </a:rPr>
                        <a:t>e~masw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pic~tauroc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yinoc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Très honoré est le signe de la croix de Jésus Christ le roi et  notre vrai Dieu</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Coptic1" pitchFamily="2" charset="0"/>
                          <a:cs typeface="Arial" charset="0"/>
                        </a:rPr>
                        <a:t>لأ</a:t>
                      </a:r>
                      <a:r>
                        <a:rPr kumimoji="0" lang="ar-EG" sz="3200" b="0" i="0" u="none" strike="noStrike" cap="none" normalizeH="0" baseline="0" dirty="0">
                          <a:ln>
                            <a:noFill/>
                          </a:ln>
                          <a:solidFill>
                            <a:schemeClr val="tx1"/>
                          </a:solidFill>
                          <a:effectLst/>
                          <a:latin typeface="Coptic1" pitchFamily="2" charset="0"/>
                          <a:cs typeface="Arial" charset="0"/>
                        </a:rPr>
                        <a:t>نه</a:t>
                      </a:r>
                      <a:r>
                        <a:rPr kumimoji="0" lang="ar-SA" sz="3200" b="0" i="0" u="none" strike="noStrike" cap="none" normalizeH="0" baseline="0" dirty="0">
                          <a:ln>
                            <a:noFill/>
                          </a:ln>
                          <a:solidFill>
                            <a:schemeClr val="tx1"/>
                          </a:solidFill>
                          <a:effectLst/>
                          <a:latin typeface="Coptic1" pitchFamily="2" charset="0"/>
                          <a:cs typeface="Arial" charset="0"/>
                        </a:rPr>
                        <a:t>ا مكرمة جدًا</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Coptic1" pitchFamily="2" charset="0"/>
                          <a:cs typeface="Arial" charset="0"/>
                        </a:rPr>
                        <a:t>علامة صليب</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Coptic1" pitchFamily="2" charset="0"/>
                          <a:cs typeface="Arial" charset="0"/>
                        </a:rPr>
                        <a:t>يسوع المسيح</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Coptic1" pitchFamily="2" charset="0"/>
                          <a:cs typeface="Arial" charset="0"/>
                        </a:rPr>
                        <a:t>الملك إلهنا</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Coptic1" pitchFamily="2" charset="0"/>
                          <a:cs typeface="Arial" charset="0"/>
                        </a:rPr>
                        <a:t>الحقيقي</a:t>
                      </a:r>
                      <a:r>
                        <a:rPr kumimoji="0" lang="ar-S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7">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0D3CC4DC-36F1-45AD-B48F-62AF0CB6BA73}"/>
              </a:ext>
            </a:extLst>
          </p:cNvPr>
          <p:cNvGraphicFramePr>
            <a:graphicFrameLocks noGrp="1"/>
          </p:cNvGraphicFramePr>
          <p:nvPr/>
        </p:nvGraphicFramePr>
        <p:xfrm>
          <a:off x="1524000" y="11430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896143965"/>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Fête de la Croix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عيد الصليب</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93510028"/>
                  </a:ext>
                </a:extLst>
              </a:tr>
            </a:tbl>
          </a:graphicData>
        </a:graphic>
      </p:graphicFrame>
    </p:spTree>
    <p:extLst>
      <p:ext uri="{BB962C8B-B14F-4D97-AF65-F5344CB8AC3E}">
        <p14:creationId xmlns:p14="http://schemas.microsoft.com/office/powerpoint/2010/main" val="3809462337"/>
      </p:ext>
    </p:extLst>
  </p:cSld>
  <p:clrMapOvr>
    <a:masterClrMapping/>
  </p:clrMapOvr>
  <p:transition/>
</p:sld>
</file>

<file path=ppt/slides/slide1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4386" name="Group 2"/>
          <p:cNvGraphicFramePr>
            <a:graphicFrameLocks noGrp="1"/>
          </p:cNvGraphicFramePr>
          <p:nvPr/>
        </p:nvGraphicFramePr>
        <p:xfrm>
          <a:off x="0" y="229275"/>
          <a:ext cx="9144000" cy="3854450"/>
        </p:xfrm>
        <a:graphic>
          <a:graphicData uri="http://schemas.openxmlformats.org/drawingml/2006/table">
            <a:tbl>
              <a:tblPr/>
              <a:tblGrid>
                <a:gridCol w="3476017">
                  <a:extLst>
                    <a:ext uri="{9D8B030D-6E8A-4147-A177-3AD203B41FA5}">
                      <a16:colId xmlns:a16="http://schemas.microsoft.com/office/drawing/2014/main" val="20000"/>
                    </a:ext>
                  </a:extLst>
                </a:gridCol>
                <a:gridCol w="3074069">
                  <a:extLst>
                    <a:ext uri="{9D8B030D-6E8A-4147-A177-3AD203B41FA5}">
                      <a16:colId xmlns:a16="http://schemas.microsoft.com/office/drawing/2014/main" val="20001"/>
                    </a:ext>
                  </a:extLst>
                </a:gridCol>
                <a:gridCol w="2593914">
                  <a:extLst>
                    <a:ext uri="{9D8B030D-6E8A-4147-A177-3AD203B41FA5}">
                      <a16:colId xmlns:a16="http://schemas.microsoft.com/office/drawing/2014/main" val="20002"/>
                    </a:ext>
                  </a:extLst>
                </a:gridCol>
              </a:tblGrid>
              <a:tr h="3854450">
                <a:tc>
                  <a:txBody>
                    <a:bodyPr/>
                    <a:lstStyle/>
                    <a:p>
                      <a:pPr algn="just"/>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hiten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pefc~tauroc</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tefa~nactacic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eyouab</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aftacyo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m~pirwmi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n~kecop</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e~qoun</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e~piparadicoc</a:t>
                      </a:r>
                      <a:r>
                        <a:rPr lang="fr-FR" sz="3200" b="0" i="0" u="none" strike="noStrike" kern="1200" baseline="0" dirty="0">
                          <a:solidFill>
                            <a:schemeClr val="tx1"/>
                          </a:solidFill>
                          <a:latin typeface="Coptic1" pitchFamily="2" charset="0"/>
                          <a:ea typeface="+mn-ea"/>
                          <a:cs typeface="+mn-cs"/>
                        </a:rPr>
                        <a:t>.</a:t>
                      </a:r>
                      <a:endParaRPr kumimoji="0" lang="en-US" sz="48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 ramené l’Homme à nouveau vers le paradis.</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من قبل صليبه وقيامته</a:t>
                      </a:r>
                    </a:p>
                    <a:p>
                      <a:pPr algn="just" rtl="1"/>
                      <a:r>
                        <a:rPr lang="ar-EG" sz="3200" b="0" i="0" u="none" strike="noStrike" kern="1200" baseline="0" dirty="0">
                          <a:solidFill>
                            <a:schemeClr val="tx1"/>
                          </a:solidFill>
                          <a:latin typeface="+mn-lt"/>
                          <a:ea typeface="+mn-ea"/>
                          <a:cs typeface="+mn-cs"/>
                        </a:rPr>
                        <a:t>المقدسة، رد الإنسان</a:t>
                      </a:r>
                    </a:p>
                    <a:p>
                      <a:pPr algn="just" rtl="1"/>
                      <a:r>
                        <a:rPr lang="ar-EG" sz="3200" b="0" i="0" u="none" strike="noStrike" kern="1200" baseline="0" dirty="0">
                          <a:solidFill>
                            <a:schemeClr val="tx1"/>
                          </a:solidFill>
                          <a:latin typeface="+mn-lt"/>
                          <a:ea typeface="+mn-ea"/>
                          <a:cs typeface="+mn-cs"/>
                        </a:rPr>
                        <a:t>مرة أخري إلي</a:t>
                      </a:r>
                    </a:p>
                    <a:p>
                      <a:pPr algn="just" rtl="1"/>
                      <a:r>
                        <a:rPr lang="ar-EG" sz="3200" b="0" i="0" u="none" strike="noStrike" kern="1200" baseline="0" dirty="0">
                          <a:solidFill>
                            <a:schemeClr val="tx1"/>
                          </a:solidFill>
                          <a:latin typeface="+mn-lt"/>
                          <a:ea typeface="+mn-ea"/>
                          <a:cs typeface="+mn-cs"/>
                        </a:rPr>
                        <a:t>الفردوس.</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10720035"/>
      </p:ext>
    </p:extLst>
  </p:cSld>
  <p:clrMapOvr>
    <a:masterClrMapping/>
  </p:clrMapOvr>
  <p:transition/>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66758" name="Group 38"/>
          <p:cNvGraphicFramePr>
            <a:graphicFrameLocks noGrp="1"/>
          </p:cNvGraphicFramePr>
          <p:nvPr>
            <p:ph/>
            <p:extLst>
              <p:ext uri="{D42A27DB-BD31-4B8C-83A1-F6EECF244321}">
                <p14:modId xmlns:p14="http://schemas.microsoft.com/office/powerpoint/2010/main" val="3915345901"/>
              </p:ext>
            </p:extLst>
          </p:nvPr>
        </p:nvGraphicFramePr>
        <p:xfrm>
          <a:off x="0" y="361950"/>
          <a:ext cx="9144000" cy="3726180"/>
        </p:xfrm>
        <a:graphic>
          <a:graphicData uri="http://schemas.openxmlformats.org/drawingml/2006/table">
            <a:tbl>
              <a:tblPr/>
              <a:tblGrid>
                <a:gridCol w="5313406">
                  <a:extLst>
                    <a:ext uri="{9D8B030D-6E8A-4147-A177-3AD203B41FA5}">
                      <a16:colId xmlns:a16="http://schemas.microsoft.com/office/drawing/2014/main" val="20000"/>
                    </a:ext>
                  </a:extLst>
                </a:gridCol>
                <a:gridCol w="3830594">
                  <a:extLst>
                    <a:ext uri="{9D8B030D-6E8A-4147-A177-3AD203B41FA5}">
                      <a16:colId xmlns:a16="http://schemas.microsoft.com/office/drawing/2014/main" val="20001"/>
                    </a:ext>
                  </a:extLst>
                </a:gridCol>
              </a:tblGrid>
              <a:tr h="32575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6) Tu es pleine de grâce, ô Mère de Dieu, toujours vierge. Nous te louons car c'est par la Croix de Ton fils que l'enfer a été anéanti, la mort vaincue. Nous étions morts, nous avons été relevés et il nous a été accordé les mérites de la Vie éternelle et les délices du paradis. Pour cela nous glorifions le Christ notre Dieu car Il est puissant.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٦</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أنت هي الممتلئة نعمة يا والدة الإله العذراء. نعظمك لأن من قبل صليب ابنك انهبط الجحيم وبطل الموت. أمواتا كنا فنهضنا، واستحققنا الحياة الأبدية، ونلنا نعيم الفردوس الأول. من أجل هذا نمجد بشكر غيرَ المائت المسيح إلهنا.</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9639" name="Text Box 37">
            <a:hlinkClick r:id="rId3" action="ppaction://hlinksldjump"/>
          </p:cNvPr>
          <p:cNvSpPr txBox="1">
            <a:spLocks noChangeArrowheads="1"/>
          </p:cNvSpPr>
          <p:nvPr/>
        </p:nvSpPr>
        <p:spPr bwMode="auto">
          <a:xfrm>
            <a:off x="6957771" y="4620280"/>
            <a:ext cx="2186229" cy="523220"/>
          </a:xfrm>
          <a:prstGeom prst="rect">
            <a:avLst/>
          </a:prstGeom>
          <a:solidFill>
            <a:srgbClr val="800000"/>
          </a:solidFill>
          <a:ln w="1270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CA" sz="1400" i="0" u="none" strike="noStrike" kern="1200" cap="none" spc="0" normalizeH="0" baseline="0" noProof="0" dirty="0">
                <a:ln>
                  <a:noFill/>
                </a:ln>
                <a:solidFill>
                  <a:srgbClr val="FFFFFF"/>
                </a:solidFill>
                <a:effectLst/>
                <a:uLnTx/>
                <a:uFillTx/>
                <a:latin typeface="Arial" charset="0"/>
                <a:ea typeface="+mn-ea"/>
                <a:cs typeface="Arial" charset="0"/>
              </a:rPr>
              <a:t>Dieu Saint </a:t>
            </a:r>
            <a:r>
              <a:rPr kumimoji="0" lang="fr-CA" sz="1400" i="0" u="none" strike="noStrike" kern="1200" cap="none" spc="0" normalizeH="0" baseline="0" noProof="0" dirty="0" err="1">
                <a:ln>
                  <a:noFill/>
                </a:ln>
                <a:solidFill>
                  <a:srgbClr val="FFFFFF"/>
                </a:solidFill>
                <a:effectLst/>
                <a:uLnTx/>
                <a:uFillTx/>
                <a:latin typeface="Arial" charset="0"/>
                <a:ea typeface="+mn-ea"/>
                <a:cs typeface="Arial" charset="0"/>
              </a:rPr>
              <a:t>Saint</a:t>
            </a:r>
            <a:r>
              <a:rPr kumimoji="0" lang="fr-CA" sz="1400" i="0" u="none" strike="noStrike" kern="1200" cap="none" spc="0" normalizeH="0" baseline="0" noProof="0" dirty="0">
                <a:ln>
                  <a:noFill/>
                </a:ln>
                <a:solidFill>
                  <a:srgbClr val="FFFFFF"/>
                </a:solidFill>
                <a:effectLst/>
                <a:uLnTx/>
                <a:uFillTx/>
                <a:latin typeface="Arial" charset="0"/>
                <a:ea typeface="+mn-ea"/>
                <a:cs typeface="Arial" charset="0"/>
              </a:rPr>
              <a:t> fort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قدوس </a:t>
            </a:r>
            <a:r>
              <a:rPr kumimoji="0" lang="ar-EG" sz="1400" i="0" u="none" strike="noStrike" kern="1200" cap="none" spc="0" normalizeH="0" baseline="0" noProof="0" dirty="0" err="1">
                <a:ln>
                  <a:noFill/>
                </a:ln>
                <a:solidFill>
                  <a:srgbClr val="FFFFFF"/>
                </a:solidFill>
                <a:effectLst/>
                <a:uLnTx/>
                <a:uFillTx/>
                <a:latin typeface="Arial" charset="0"/>
                <a:ea typeface="+mn-ea"/>
                <a:cs typeface="Arial" charset="0"/>
              </a:rPr>
              <a:t>الله ...</a:t>
            </a:r>
            <a:endParaRPr kumimoji="0" lang="en-US" sz="14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9640" name="Text Box 39">
            <a:hlinkClick r:id="rId4" action="ppaction://hlinksldjump"/>
          </p:cNvPr>
          <p:cNvSpPr txBox="1">
            <a:spLocks noChangeArrowheads="1"/>
          </p:cNvSpPr>
          <p:nvPr/>
        </p:nvSpPr>
        <p:spPr bwMode="auto">
          <a:xfrm>
            <a:off x="2144015" y="5350214"/>
            <a:ext cx="1868819" cy="537070"/>
          </a:xfrm>
          <a:prstGeom prst="rect">
            <a:avLst/>
          </a:prstGeom>
          <a:solidFill>
            <a:srgbClr val="800000"/>
          </a:solidFill>
          <a:ln w="9525">
            <a:noFill/>
            <a:miter lim="800000"/>
            <a:headEnd/>
            <a:tailEnd/>
          </a:ln>
        </p:spPr>
        <p:txBody>
          <a:bodyPr wrap="square">
            <a:spAutoFit/>
          </a:bodyPr>
          <a:lstStyle/>
          <a:p>
            <a:pPr marL="0" marR="0" lvl="0" indent="0" algn="ctr" defTabSz="914400" rtl="1" eaLnBrk="1" fontAlgn="base" latinLnBrk="0" hangingPunct="1">
              <a:lnSpc>
                <a:spcPct val="85000"/>
              </a:lnSpc>
              <a:spcBef>
                <a:spcPct val="0"/>
              </a:spcBef>
              <a:spcAft>
                <a:spcPct val="0"/>
              </a:spcAft>
              <a:buClrTx/>
              <a:buSzTx/>
              <a:buFontTx/>
              <a:buNone/>
              <a:tabLst/>
              <a:defRPr/>
            </a:pP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Pape/Evêque</a:t>
            </a:r>
          </a:p>
          <a:p>
            <a:pPr marL="0" marR="0" lvl="0" indent="0" algn="ctr" defTabSz="914400" rtl="1" eaLnBrk="1" fontAlgn="base" latinLnBrk="0" hangingPunct="1">
              <a:lnSpc>
                <a:spcPct val="85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أسقف</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Action Button: Custom 5">
            <a:hlinkClick r:id="rId5"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49392" name="Group 48"/>
          <p:cNvGraphicFramePr>
            <a:graphicFrameLocks noGrp="1"/>
          </p:cNvGraphicFramePr>
          <p:nvPr>
            <p:ph/>
            <p:extLst>
              <p:ext uri="{D42A27DB-BD31-4B8C-83A1-F6EECF244321}">
                <p14:modId xmlns:p14="http://schemas.microsoft.com/office/powerpoint/2010/main" val="2038047006"/>
              </p:ext>
            </p:extLst>
          </p:nvPr>
        </p:nvGraphicFramePr>
        <p:xfrm>
          <a:off x="152400" y="635497"/>
          <a:ext cx="8839200" cy="4165103"/>
        </p:xfrm>
        <a:graphic>
          <a:graphicData uri="http://schemas.openxmlformats.org/drawingml/2006/table">
            <a:tbl>
              <a:tblPr/>
              <a:tblGrid>
                <a:gridCol w="5645732">
                  <a:extLst>
                    <a:ext uri="{9D8B030D-6E8A-4147-A177-3AD203B41FA5}">
                      <a16:colId xmlns:a16="http://schemas.microsoft.com/office/drawing/2014/main" val="20000"/>
                    </a:ext>
                  </a:extLst>
                </a:gridCol>
                <a:gridCol w="3193468">
                  <a:extLst>
                    <a:ext uri="{9D8B030D-6E8A-4147-A177-3AD203B41FA5}">
                      <a16:colId xmlns:a16="http://schemas.microsoft.com/office/drawing/2014/main" val="20001"/>
                    </a:ext>
                  </a:extLst>
                </a:gridCol>
              </a:tblGrid>
              <a:tr h="1792405">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Car béni est le Père et le Fils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le Saint Esprit: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Trinité parfaite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l’adorons et la glorifions.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لأنه مبارك </a:t>
                      </a:r>
                      <a:r>
                        <a:rPr kumimoji="0" lang="ar-EG" sz="3200" b="0" i="0" u="none" strike="noStrike" cap="none" normalizeH="0" baseline="0" dirty="0" err="1">
                          <a:ln>
                            <a:noFill/>
                          </a:ln>
                          <a:solidFill>
                            <a:schemeClr val="tx1"/>
                          </a:solidFill>
                          <a:effectLst/>
                          <a:latin typeface="Arial" charset="0"/>
                          <a:cs typeface="Arial" charset="0"/>
                        </a:rPr>
                        <a:t>الآب</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والآبن</a:t>
                      </a:r>
                      <a:r>
                        <a:rPr kumimoji="0" lang="fr-C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 والروح القدس،</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الثالوث الكامل </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نسجد له </a:t>
                      </a:r>
                      <a:r>
                        <a:rPr kumimoji="0" lang="ar-EG" sz="3200" b="0" i="0" u="none" strike="noStrike" cap="none" normalizeH="0" baseline="0" dirty="0" err="1">
                          <a:ln>
                            <a:noFill/>
                          </a:ln>
                          <a:solidFill>
                            <a:schemeClr val="tx1"/>
                          </a:solidFill>
                          <a:effectLst/>
                          <a:latin typeface="Arial" charset="0"/>
                          <a:cs typeface="Arial" charset="0"/>
                        </a:rPr>
                        <a:t>و</a:t>
                      </a:r>
                      <a:r>
                        <a:rPr kumimoji="0" lang="ar-EG" sz="3200" b="0" i="0" u="none" strike="noStrike" cap="none" normalizeH="0" baseline="0" dirty="0">
                          <a:ln>
                            <a:noFill/>
                          </a:ln>
                          <a:solidFill>
                            <a:schemeClr val="tx1"/>
                          </a:solidFill>
                          <a:effectLst/>
                          <a:latin typeface="Arial" charset="0"/>
                          <a:cs typeface="Arial" charset="0"/>
                        </a:rPr>
                        <a:t> نمجده.</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0875">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f~c~marwout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a:ea typeface="+mn-ea"/>
                <a:cs typeface="Arial" charset="0"/>
              </a:rPr>
              <a:t>Menu</a:t>
            </a:r>
          </a:p>
        </p:txBody>
      </p:sp>
      <p:graphicFrame>
        <p:nvGraphicFramePr>
          <p:cNvPr id="6" name="Tableau 5">
            <a:extLst>
              <a:ext uri="{FF2B5EF4-FFF2-40B4-BE49-F238E27FC236}">
                <a16:creationId xmlns:a16="http://schemas.microsoft.com/office/drawing/2014/main" id="{8C4D5362-C8FA-4B63-BB72-830AD3B5473F}"/>
              </a:ext>
            </a:extLst>
          </p:cNvPr>
          <p:cNvGraphicFramePr>
            <a:graphicFrameLocks noGrp="1"/>
          </p:cNvGraphicFramePr>
          <p:nvPr/>
        </p:nvGraphicFramePr>
        <p:xfrm>
          <a:off x="1524000" y="9389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37030167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Arial" charset="0"/>
                        </a:rPr>
                        <a:t>Conclusion - </a:t>
                      </a:r>
                      <a:r>
                        <a:rPr lang="ar-EG" sz="1800" b="0" dirty="0">
                          <a:latin typeface="Arial" charset="0"/>
                        </a:rPr>
                        <a:t>الختام</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70045031"/>
                  </a:ext>
                </a:extLst>
              </a:tr>
            </a:tbl>
          </a:graphicData>
        </a:graphic>
      </p:graphicFrame>
      <p:sp>
        <p:nvSpPr>
          <p:cNvPr id="8" name="AutoShape 36">
            <a:hlinkClick r:id="rId3" action="ppaction://hlinksldjump" highlightClick="1"/>
            <a:extLst>
              <a:ext uri="{FF2B5EF4-FFF2-40B4-BE49-F238E27FC236}">
                <a16:creationId xmlns:a16="http://schemas.microsoft.com/office/drawing/2014/main" id="{2D3336EF-8B7E-4686-9ADD-5BB3638BF429}"/>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752857328"/>
      </p:ext>
    </p:extLst>
  </p:cSld>
  <p:clrMapOvr>
    <a:masterClrMapping/>
  </p:clrMapOvr>
  <p:transition/>
</p:sld>
</file>

<file path=ppt/slides/slide1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1CEF6943-6AA4-4AB1-BB1B-75E02E2B6211}"/>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26325518"/>
      </p:ext>
    </p:extLst>
  </p:cSld>
  <p:clrMapOvr>
    <a:masterClrMapping/>
  </p:clrMapOvr>
  <p:transition/>
</p:sld>
</file>

<file path=ppt/slides/slide1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514350"/>
          <a:ext cx="9144000" cy="4313682"/>
        </p:xfrm>
        <a:graphic>
          <a:graphicData uri="http://schemas.openxmlformats.org/drawingml/2006/table">
            <a:tbl>
              <a:tblPr/>
              <a:tblGrid>
                <a:gridCol w="4677508">
                  <a:extLst>
                    <a:ext uri="{9D8B030D-6E8A-4147-A177-3AD203B41FA5}">
                      <a16:colId xmlns:a16="http://schemas.microsoft.com/office/drawing/2014/main" val="20001"/>
                    </a:ext>
                  </a:extLst>
                </a:gridCol>
                <a:gridCol w="4466492">
                  <a:extLst>
                    <a:ext uri="{9D8B030D-6E8A-4147-A177-3AD203B41FA5}">
                      <a16:colId xmlns:a16="http://schemas.microsoft.com/office/drawing/2014/main" val="20002"/>
                    </a:ext>
                  </a:extLst>
                </a:gridCol>
              </a:tblGrid>
              <a:tr h="4313682">
                <a:tc>
                  <a:txBody>
                    <a:bodyPr/>
                    <a:lstStyle/>
                    <a:p>
                      <a:pPr algn="just"/>
                      <a:r>
                        <a:rPr kumimoji="0" lang="fr-FR" sz="2400" b="0" i="0" u="none" strike="noStrike" cap="none" normalizeH="0" baseline="0" dirty="0">
                          <a:ln>
                            <a:noFill/>
                          </a:ln>
                          <a:solidFill>
                            <a:schemeClr val="tx1"/>
                          </a:solidFill>
                          <a:effectLst/>
                          <a:latin typeface="Arial" charset="0"/>
                          <a:cs typeface="Arial" charset="0"/>
                        </a:rPr>
                        <a:t>Salut à la Croix, le signe de victoire qui fut donné aux chrétiens afin que, grâce à elle, ils deviennent forts. Salut à la Croix, l’arbre qui se trouve au paradis, dont les branches parfumées donnent la vie à chacun. Salut à la Croix, la marque du Salut que Constantin vit éclairant le ciel.</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AE" sz="3200" b="0" i="0" u="none" strike="noStrike" cap="none" normalizeH="0" baseline="0" dirty="0">
                          <a:ln>
                            <a:noFill/>
                          </a:ln>
                          <a:solidFill>
                            <a:schemeClr val="tx1"/>
                          </a:solidFill>
                          <a:effectLst/>
                          <a:latin typeface="Arial" charset="0"/>
                          <a:cs typeface="Arial" charset="0"/>
                        </a:rPr>
                        <a:t>اَلسَّلَامُ لِلصَّلِيبِ، عَلَامَةِ الظَّفْرِ الَّذِي أُعْطِيَ لِلْمَسِيحِيِّينَ لِيَتَقَوُّوا مِنْ قِبَلِهِ. اَلسَّلَامُ لِلصَّلِيبِ، الشَّجَرَةُ الَّتِي فِي الْفَرْدَوْسِ الَّتِي أَغْصَانُهَا الْعِطْرِيَّةُ تُحْيِي كُلَّ أَحَدً. اَلسَّلَامُ لِلصَّلِيبِ، عَلَامَةِ الْخَلَاصِ الَّذِي رَآه قُسْطَنْطِينَ يُضِئُ فِي وَسَطِ السَّمَاءِ.</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3DACCA42-5435-233E-E8D6-5812D826B446}"/>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777C88BE-09E5-5925-790F-E87FE49EE614}"/>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Autre commentaire pour la fête de la Croix</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sp>
        <p:nvSpPr>
          <p:cNvPr id="3" name="Action Button: Custom 4">
            <a:hlinkClick r:id="rId4" action="ppaction://hlinksldjump" highlightClick="1"/>
            <a:extLst>
              <a:ext uri="{FF2B5EF4-FFF2-40B4-BE49-F238E27FC236}">
                <a16:creationId xmlns:a16="http://schemas.microsoft.com/office/drawing/2014/main" id="{5A8FF5DE-D810-728A-BCE2-9300E6C87F16}"/>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014934164"/>
      </p:ext>
    </p:extLst>
  </p:cSld>
  <p:clrMapOvr>
    <a:masterClrMapping/>
  </p:clrMapOvr>
  <p:transition/>
</p:sld>
</file>

<file path=ppt/slides/slide1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0" y="344660"/>
          <a:ext cx="9144000" cy="407963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079630">
                <a:tc>
                  <a:txBody>
                    <a:bodyPr/>
                    <a:lstStyle/>
                    <a:p>
                      <a:pPr algn="just"/>
                      <a:r>
                        <a:rPr kumimoji="0" lang="fr-FR" sz="2400" b="0" i="0" u="none" strike="noStrike" cap="none" normalizeH="0" baseline="0" dirty="0">
                          <a:ln>
                            <a:noFill/>
                          </a:ln>
                          <a:solidFill>
                            <a:schemeClr val="tx1"/>
                          </a:solidFill>
                          <a:effectLst/>
                          <a:latin typeface="+mn-lt"/>
                          <a:cs typeface="Arial" charset="0"/>
                        </a:rPr>
                        <a:t>Salut à toi, ô Croix que la reine Hélène rechercha avec ardeur et qu’elle trouva avec les clous. Salut à la Croix qui fut mise dans l’eau amère et elle devint douce et les fidèles en burent. Salut à la Croix dans laquelle crûrent Isaac le samaritain et tous ses compagnons.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700" b="0" i="0" u="none" strike="noStrike" cap="none" normalizeH="0" baseline="0" dirty="0">
                          <a:ln>
                            <a:noFill/>
                          </a:ln>
                          <a:solidFill>
                            <a:schemeClr val="tx1"/>
                          </a:solidFill>
                          <a:effectLst/>
                          <a:latin typeface="+mn-lt"/>
                          <a:cs typeface="Arial" charset="0"/>
                        </a:rPr>
                        <a:t>اَلسَّلَامُ لَكَ أَيُّهَا الصَّلِيبُ الَّذِي طَلَبَتْهُ الْمَلِكَةُ هِيلَانَة بِاجْتِهَادٍ حَتَّى وَجَدَتْهُ مَعَ الْمَسَامِيرِ. اَلسَّلَامُ لِلصَّلِيبِ الَّذِي جُعِلَ فِي الْمِيَاهِ الْمُرَّةِ فَصَارَتْ حُلْوَة  وَشَرَبَ مِنْهَا الْمُؤْمِنُونَ. اَلسَّلَامُ لِلْصَلِيبِ الَّذِي اسْتَحَقَّ أَنْ يُؤْمِنَ بِهِ إسْحَقَ الْسَامِرِي وَكُلُّ الَّذِينَ مَعَهُ.</a:t>
                      </a:r>
                      <a:endParaRPr kumimoji="0" lang="en-US" sz="27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941976"/>
      </p:ext>
    </p:extLst>
  </p:cSld>
  <p:clrMapOvr>
    <a:masterClrMapping/>
  </p:clrMapOvr>
  <p:transition/>
</p:sld>
</file>

<file path=ppt/slides/slide1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0" y="295423"/>
          <a:ext cx="9144000" cy="4238771"/>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238771">
                <a:tc>
                  <a:txBody>
                    <a:bodyPr/>
                    <a:lstStyle/>
                    <a:p>
                      <a:pPr algn="just"/>
                      <a:r>
                        <a:rPr lang="fr-FR" sz="2400" dirty="0"/>
                        <a:t>Salut à la Croix, source de fierté pour les chrétiens, sur laquelle fut crucifié le Seigneur pour sauver son peuple. Salut à la Croix, le lampadaire d’or pur sur lequel fut allumé la lampe, c’est-à-dire Emmanuel. Salut à la Croix, la tige en bois d’amande sur laquelle ruissela le sang de l’Agneau.</a:t>
                      </a:r>
                      <a:endParaRPr kumimoji="0" lang="fr-FR"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700" b="0" i="0" u="none" strike="noStrike" cap="none" normalizeH="0" baseline="0" dirty="0">
                          <a:ln>
                            <a:noFill/>
                          </a:ln>
                          <a:solidFill>
                            <a:schemeClr val="tx1"/>
                          </a:solidFill>
                          <a:effectLst/>
                          <a:latin typeface="+mn-lt"/>
                          <a:cs typeface="Arial" charset="0"/>
                        </a:rPr>
                        <a:t>اَلسَّلَامُ لِلصَّلِيبِ، فَخْرُ الْمَسِيحِيَّةَ اَلَّذِي صُلِبَ عَلَيْهِ الرَّبَّ حَتَّى خَلَّصَ شَعْبَهُ. اَلسَّلَامُ لِلصَّلِيبِ، اَلْمنَارَةِ الْذَهَبِ الْمُصَفَّى اَلَّتِي أُوقِدَ عَلَيْهَا الْمِصْبَاحَ، اَلَّذِي هُوَ </a:t>
                      </a:r>
                      <a:r>
                        <a:rPr kumimoji="0" lang="ar-AE" sz="2700" b="0" i="0" u="none" strike="noStrike" cap="none" normalizeH="0" baseline="0" dirty="0" err="1">
                          <a:ln>
                            <a:noFill/>
                          </a:ln>
                          <a:solidFill>
                            <a:schemeClr val="tx1"/>
                          </a:solidFill>
                          <a:effectLst/>
                          <a:latin typeface="+mn-lt"/>
                          <a:cs typeface="Arial" charset="0"/>
                        </a:rPr>
                        <a:t>عِمَّانُوئِيلَ</a:t>
                      </a:r>
                      <a:r>
                        <a:rPr kumimoji="0" lang="ar-AE" sz="2700" b="0" i="0" u="none" strike="noStrike" cap="none" normalizeH="0" baseline="0" dirty="0">
                          <a:ln>
                            <a:noFill/>
                          </a:ln>
                          <a:solidFill>
                            <a:schemeClr val="tx1"/>
                          </a:solidFill>
                          <a:effectLst/>
                          <a:latin typeface="+mn-lt"/>
                          <a:cs typeface="Arial" charset="0"/>
                        </a:rPr>
                        <a:t>. اَلسَّلَامُ لِلصَّلِيبِ، قَضِيبَ خَشَبَةِ الْلُوزِ الَّذِي قَطَرَ عَلَيْهِ دَمُ الْحَمَلِ .</a:t>
                      </a:r>
                      <a:endParaRPr kumimoji="0" lang="en-US" sz="27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729050176"/>
      </p:ext>
    </p:extLst>
  </p:cSld>
  <p:clrMapOvr>
    <a:masterClrMapping/>
  </p:clrMapOvr>
  <p:transition/>
</p:sld>
</file>

<file path=ppt/slides/slide1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0" y="295423"/>
          <a:ext cx="9144000" cy="4206239"/>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206239">
                <a:tc>
                  <a:txBody>
                    <a:bodyPr/>
                    <a:lstStyle/>
                    <a:p>
                      <a:pPr algn="just"/>
                      <a:r>
                        <a:rPr lang="fr-FR" sz="2800" dirty="0"/>
                        <a:t>Salut à la Croix le rivet qui ne se défait pas et qui se trouve dans la main du Très-haut comme une couronne décorée. Salut à la Croix sur laquelle fut crucifié notre Seigneur, il étendit les bras et attira chacun à lui.</a:t>
                      </a:r>
                      <a:endParaRPr kumimoji="0" lang="fr-FR"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600" b="0" i="0" u="none" strike="noStrike" cap="none" normalizeH="0" baseline="0" dirty="0">
                          <a:ln>
                            <a:noFill/>
                          </a:ln>
                          <a:solidFill>
                            <a:schemeClr val="tx1"/>
                          </a:solidFill>
                          <a:effectLst/>
                          <a:latin typeface="+mn-lt"/>
                          <a:cs typeface="Arial" charset="0"/>
                        </a:rPr>
                        <a:t>اَلسَّلَامُ لِلصَّلِيبِ، الْرَشْمُ الَّذِي لَا يُحَلُّ الَّذِي فِي يَدَيْ الْعَالِي مِثْلَ تَاجٍ مُزَخْرَفٍ. اَلسَّلَامُ لِلَّصلِيبِ الَّذِي صُلِبَ الرَّبُّ عَلَيْهِ فَبَسَطَ يَدَيْهِ وَجَذَبَ كُلَّ أَحَدٍ اِلَيْهِ.</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587551027"/>
      </p:ext>
    </p:extLst>
  </p:cSld>
  <p:clrMapOvr>
    <a:masterClrMapping/>
  </p:clrMapOvr>
  <p:transition/>
</p:sld>
</file>

<file path=ppt/slides/slide1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0" y="1"/>
          <a:ext cx="9144000" cy="4820716"/>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820716">
                <a:tc>
                  <a:txBody>
                    <a:bodyPr/>
                    <a:lstStyle/>
                    <a:p>
                      <a:pPr algn="just"/>
                      <a:r>
                        <a:rPr lang="fr-FR" sz="2800" dirty="0"/>
                        <a:t>A cause d’un seul arbre, Adam fut expulsé du paradis et grâce à l’arbre de la Croix il fut réintégré dans son rang. Nous implorons le Seigneur compatissant de nous accorder la rémission de nos péchés.</a:t>
                      </a:r>
                    </a:p>
                    <a:p>
                      <a:pPr algn="just"/>
                      <a:br>
                        <a:rPr lang="fr-FR" sz="2800" dirty="0"/>
                      </a:br>
                      <a:r>
                        <a:rPr lang="fr-FR" sz="2800" dirty="0"/>
                        <a:t>Gloire à Dieu à jamais.</a:t>
                      </a:r>
                      <a:endParaRPr kumimoji="0" lang="fr-FR"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600" b="0" i="0" u="none" strike="noStrike" cap="none" normalizeH="0" baseline="0" dirty="0">
                          <a:ln>
                            <a:noFill/>
                          </a:ln>
                          <a:solidFill>
                            <a:schemeClr val="tx1"/>
                          </a:solidFill>
                          <a:effectLst/>
                          <a:latin typeface="+mn-lt"/>
                          <a:cs typeface="Arial" charset="0"/>
                        </a:rPr>
                        <a:t>مِنْ قِبَلِ شَجَرَةٍ وَاحِدَةٍ، نُفِيَ آدَمَ إِلَى خَارِجَ الْفِرْدَوْسِ، وَمِنْ قِبَلِ عُودِ الصَّلِيبِ الْمُبَارَكِ رُدَّ إِلَى رُتْبَتِهِ مَرَّةً أُخْرَى. فَنَسْأَلُ الرَّبَّ </a:t>
                      </a:r>
                      <a:r>
                        <a:rPr kumimoji="0" lang="ar-AE" sz="3600" b="0" i="0" u="none" strike="noStrike" cap="none" normalizeH="0" baseline="0" dirty="0" err="1">
                          <a:ln>
                            <a:noFill/>
                          </a:ln>
                          <a:solidFill>
                            <a:schemeClr val="tx1"/>
                          </a:solidFill>
                          <a:effectLst/>
                          <a:latin typeface="+mn-lt"/>
                          <a:cs typeface="Arial" charset="0"/>
                        </a:rPr>
                        <a:t>الْمُتَحَنِّنَ</a:t>
                      </a:r>
                      <a:r>
                        <a:rPr kumimoji="0" lang="ar-AE" sz="3600" b="0" i="0" u="none" strike="noStrike" cap="none" normalizeH="0" baseline="0" dirty="0">
                          <a:ln>
                            <a:noFill/>
                          </a:ln>
                          <a:solidFill>
                            <a:schemeClr val="tx1"/>
                          </a:solidFill>
                          <a:effectLst/>
                          <a:latin typeface="+mn-lt"/>
                          <a:cs typeface="Arial" charset="0"/>
                        </a:rPr>
                        <a:t> أَنْ يَنْعَمَ لَنَا بِغُفْرَانِ خَطَايَانَا.</a:t>
                      </a:r>
                      <a:endParaRPr kumimoji="0" lang="fr-FR" sz="36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6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600" b="0" i="0" u="none" strike="noStrike" cap="none" normalizeH="0" baseline="0" dirty="0">
                          <a:ln>
                            <a:noFill/>
                          </a:ln>
                          <a:solidFill>
                            <a:schemeClr val="tx1"/>
                          </a:solidFill>
                          <a:effectLst/>
                          <a:latin typeface="+mn-lt"/>
                          <a:cs typeface="Arial" charset="0"/>
                        </a:rPr>
                        <a:t>والمجد لله دائماً. آمين.</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utoShape 36">
            <a:hlinkClick r:id="rId3" action="ppaction://hlinksldjump" highlightClick="1"/>
            <a:extLst>
              <a:ext uri="{FF2B5EF4-FFF2-40B4-BE49-F238E27FC236}">
                <a16:creationId xmlns:a16="http://schemas.microsoft.com/office/drawing/2014/main" id="{30E98F80-D3B2-7174-BCD2-AC9642E6BAD0}"/>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219854903"/>
      </p:ext>
    </p:extLst>
  </p:cSld>
  <p:clrMapOvr>
    <a:masterClrMapping/>
  </p:clrMapOvr>
  <p:transition/>
</p:sld>
</file>

<file path=ppt/slides/slide1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1CEF6943-6AA4-4AB1-BB1B-75E02E2B6211}"/>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834596343"/>
      </p:ext>
    </p:extLst>
  </p:cSld>
  <p:clrMapOvr>
    <a:masterClrMapping/>
  </p:clrMapOvr>
  <p:transition/>
</p:sld>
</file>

<file path=ppt/slides/slide1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514350"/>
          <a:ext cx="9144000" cy="4183380"/>
        </p:xfrm>
        <a:graphic>
          <a:graphicData uri="http://schemas.openxmlformats.org/drawingml/2006/table">
            <a:tbl>
              <a:tblPr/>
              <a:tblGrid>
                <a:gridCol w="3098800">
                  <a:extLst>
                    <a:ext uri="{9D8B030D-6E8A-4147-A177-3AD203B41FA5}">
                      <a16:colId xmlns:a16="http://schemas.microsoft.com/office/drawing/2014/main" val="20000"/>
                    </a:ext>
                  </a:extLst>
                </a:gridCol>
                <a:gridCol w="34036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3124200">
                <a:tc>
                  <a:txBody>
                    <a:bodyPr/>
                    <a:lstStyle/>
                    <a:p>
                      <a:pPr algn="just"/>
                      <a:r>
                        <a:rPr lang="fr-FR" sz="3000" b="0" i="0" u="none" strike="noStrike" kern="1200" baseline="0" dirty="0" err="1">
                          <a:solidFill>
                            <a:schemeClr val="tx1"/>
                          </a:solidFill>
                          <a:latin typeface="Coptic1" pitchFamily="2" charset="0"/>
                          <a:ea typeface="+mn-ea"/>
                          <a:cs typeface="+mn-cs"/>
                        </a:rPr>
                        <a:t>Etaue~n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nic~qai</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n~hir</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nikon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Kwctantinoc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e~qoun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eRako</a:t>
                      </a:r>
                      <a:r>
                        <a:rPr lang="fr-FR" sz="3000" b="0" i="0" u="none" strike="noStrike" kern="1200" baseline="0" dirty="0">
                          <a:solidFill>
                            <a:schemeClr val="tx1"/>
                          </a:solidFill>
                          <a:latin typeface="Coptic1" pitchFamily="2" charset="0"/>
                          <a:ea typeface="+mn-ea"/>
                          <a:cs typeface="+mn-cs"/>
                        </a:rPr>
                        <a:t>]: je </a:t>
                      </a:r>
                      <a:r>
                        <a:rPr lang="fr-FR" sz="3000" b="0" i="0" u="none" strike="noStrike" kern="1200" baseline="0" dirty="0" err="1">
                          <a:solidFill>
                            <a:schemeClr val="tx1"/>
                          </a:solidFill>
                          <a:latin typeface="Coptic1" pitchFamily="2" charset="0"/>
                          <a:ea typeface="+mn-ea"/>
                          <a:cs typeface="+mn-cs"/>
                        </a:rPr>
                        <a:t>mas~yam</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m~v~ro</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n~nierv</a:t>
                      </a:r>
                      <a:r>
                        <a:rPr lang="fr-FR" sz="3000" b="0" i="0" u="none" strike="noStrike" kern="1200" baseline="0" dirty="0">
                          <a:solidFill>
                            <a:schemeClr val="tx1"/>
                          </a:solidFill>
                          <a:latin typeface="Coptic1" pitchFamily="2" charset="0"/>
                          <a:ea typeface="+mn-ea"/>
                          <a:cs typeface="+mn-cs"/>
                        </a:rPr>
                        <a:t>/oui~:</a:t>
                      </a:r>
                    </a:p>
                    <a:p>
                      <a:pPr algn="just"/>
                      <a:r>
                        <a:rPr lang="fr-FR" sz="3000" b="0" i="0" u="none" strike="noStrike" kern="1200" baseline="0" dirty="0" err="1">
                          <a:solidFill>
                            <a:schemeClr val="tx1"/>
                          </a:solidFill>
                          <a:latin typeface="Coptic1" pitchFamily="2" charset="0"/>
                          <a:ea typeface="+mn-ea"/>
                          <a:cs typeface="+mn-cs"/>
                        </a:rPr>
                        <a:t>a~ouwn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m~v~ro</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n~niekk~l</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cia</a:t>
                      </a:r>
                      <a:r>
                        <a:rPr lang="fr-FR" sz="3000" b="0" i="0" u="none" strike="noStrike" kern="1200" baseline="0" dirty="0">
                          <a:solidFill>
                            <a:schemeClr val="tx1"/>
                          </a:solidFill>
                          <a:latin typeface="Coptic1" pitchFamily="2" charset="0"/>
                          <a:ea typeface="+mn-ea"/>
                          <a:cs typeface="+mn-cs"/>
                        </a:rPr>
                        <a:t>~.</a:t>
                      </a:r>
                      <a:endParaRPr kumimoji="0" lang="en-CA"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Quand les écritures de paix de Constantin qui ont atteint l'Alexandrie qui disaient: "Fermez les portes des païens et ouvrez les portes des Églises".</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لما وردت مكاتبات</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السلام التي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لقسطنطين إلي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الإسكندرية قائلاَ أبواب</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البرابي</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وإفتحوا</a:t>
                      </a:r>
                      <a:r>
                        <a:rPr lang="ar-EG" sz="3600" b="0" i="0" u="none" strike="noStrike" kern="1200" baseline="0" dirty="0">
                          <a:solidFill>
                            <a:schemeClr val="tx1"/>
                          </a:solidFill>
                          <a:latin typeface="+mn-lt"/>
                          <a:ea typeface="+mn-ea"/>
                          <a:cs typeface="+mn-cs"/>
                        </a:rPr>
                        <a:t> أبواب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الكنائس.</a:t>
                      </a:r>
                      <a:endParaRPr kumimoji="0" lang="en-US" sz="8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DB4F80D0-34C0-4429-9B2E-2934253956FD}"/>
              </a:ext>
            </a:extLst>
          </p:cNvPr>
          <p:cNvGraphicFramePr>
            <a:graphicFrameLocks noGrp="1"/>
          </p:cNvGraphicFramePr>
          <p:nvPr/>
        </p:nvGraphicFramePr>
        <p:xfrm>
          <a:off x="1447800" y="57150"/>
          <a:ext cx="6248400" cy="342900"/>
        </p:xfrm>
        <a:graphic>
          <a:graphicData uri="http://schemas.openxmlformats.org/drawingml/2006/table">
            <a:tbl>
              <a:tblPr/>
              <a:tblGrid>
                <a:gridCol w="6248400">
                  <a:extLst>
                    <a:ext uri="{9D8B030D-6E8A-4147-A177-3AD203B41FA5}">
                      <a16:colId xmlns:a16="http://schemas.microsoft.com/office/drawing/2014/main" val="394932516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t>Fête de la Croix - </a:t>
                      </a:r>
                      <a:r>
                        <a:rPr lang="fr-FR" sz="1800" b="0" i="0" u="none" strike="noStrike" kern="1200" baseline="0" dirty="0">
                          <a:solidFill>
                            <a:schemeClr val="tx1"/>
                          </a:solidFill>
                          <a:latin typeface="+mn-lt"/>
                          <a:ea typeface="+mn-ea"/>
                          <a:cs typeface="+mn-cs"/>
                        </a:rPr>
                        <a:t>Chant pour le roi Constantin</a:t>
                      </a:r>
                      <a:endParaRPr lang="en-US" sz="1800" dirty="0"/>
                    </a:p>
                  </a:txBody>
                  <a:tcPr marT="34290" marB="34290">
                    <a:lnL w="12700" cmpd="sng">
                      <a:noFill/>
                      <a:prstDash val="solid"/>
                    </a:lnL>
                    <a:lnR w="12700" cmpd="sng">
                      <a:noFill/>
                      <a:prstDash val="solid"/>
                    </a:lnR>
                    <a:lnT w="12700" cmpd="sng">
                      <a:noFill/>
                      <a:prstDash val="soli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95286866"/>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05A71741-DDD6-487B-B6AF-F08E40E58DF0}"/>
              </a:ext>
            </a:extLst>
          </p:cNvPr>
          <p:cNvSpPr/>
          <p:nvPr/>
        </p:nvSpPr>
        <p:spPr bwMode="auto">
          <a:xfrm>
            <a:off x="510739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4" action="ppaction://hlinksldjump" highlightClick="1"/>
            <a:extLst>
              <a:ext uri="{FF2B5EF4-FFF2-40B4-BE49-F238E27FC236}">
                <a16:creationId xmlns:a16="http://schemas.microsoft.com/office/drawing/2014/main" id="{3DACCA42-5435-233E-E8D6-5812D826B446}"/>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17082617"/>
      </p:ext>
    </p:extLst>
  </p:cSld>
  <p:clrMapOvr>
    <a:masterClrMapping/>
  </p:clrMapOvr>
  <p:transition/>
</p:sld>
</file>

<file path=ppt/slides/slide1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133350"/>
          <a:ext cx="9144000" cy="4457700"/>
        </p:xfrm>
        <a:graphic>
          <a:graphicData uri="http://schemas.openxmlformats.org/drawingml/2006/table">
            <a:tbl>
              <a:tblPr/>
              <a:tblGrid>
                <a:gridCol w="3112851">
                  <a:extLst>
                    <a:ext uri="{9D8B030D-6E8A-4147-A177-3AD203B41FA5}">
                      <a16:colId xmlns:a16="http://schemas.microsoft.com/office/drawing/2014/main" val="20000"/>
                    </a:ext>
                  </a:extLst>
                </a:gridCol>
                <a:gridCol w="3106366">
                  <a:extLst>
                    <a:ext uri="{9D8B030D-6E8A-4147-A177-3AD203B41FA5}">
                      <a16:colId xmlns:a16="http://schemas.microsoft.com/office/drawing/2014/main" val="20001"/>
                    </a:ext>
                  </a:extLst>
                </a:gridCol>
                <a:gridCol w="2924783">
                  <a:extLst>
                    <a:ext uri="{9D8B030D-6E8A-4147-A177-3AD203B41FA5}">
                      <a16:colId xmlns:a16="http://schemas.microsoft.com/office/drawing/2014/main" val="20002"/>
                    </a:ext>
                  </a:extLst>
                </a:gridCol>
              </a:tblGrid>
              <a:tr h="4120880">
                <a:tc>
                  <a:txBody>
                    <a:bodyPr/>
                    <a:lstStyle/>
                    <a:p>
                      <a:pPr algn="just"/>
                      <a:r>
                        <a:rPr kumimoji="0" lang="en-CA" sz="3200" b="0" i="0" u="none" strike="noStrike" cap="none" normalizeH="0" baseline="0" dirty="0">
                          <a:ln>
                            <a:noFill/>
                          </a:ln>
                          <a:solidFill>
                            <a:schemeClr val="tx1"/>
                          </a:solidFill>
                          <a:effectLst/>
                          <a:latin typeface="Coptic1" pitchFamily="2" charset="0"/>
                          <a:cs typeface="Arial" charset="0"/>
                        </a:rPr>
                        <a:t>A </a:t>
                      </a:r>
                      <a:r>
                        <a:rPr kumimoji="0" lang="en-CA" sz="3200" b="0" i="0" u="none" strike="noStrike" cap="none" normalizeH="0" baseline="0" dirty="0" err="1">
                          <a:ln>
                            <a:noFill/>
                          </a:ln>
                          <a:solidFill>
                            <a:schemeClr val="tx1"/>
                          </a:solidFill>
                          <a:effectLst/>
                          <a:latin typeface="Coptic1" pitchFamily="2" charset="0"/>
                          <a:cs typeface="Arial" charset="0"/>
                        </a:rPr>
                        <a:t>nie~pickopoc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cwtem</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aurasi</a:t>
                      </a:r>
                      <a:r>
                        <a:rPr kumimoji="0" lang="en-CA" sz="3200" b="0" i="0" u="none" strike="noStrike" cap="none" normalizeH="0" baseline="0" dirty="0">
                          <a:ln>
                            <a:noFill/>
                          </a:ln>
                          <a:solidFill>
                            <a:schemeClr val="tx1"/>
                          </a:solidFill>
                          <a:effectLst/>
                          <a:latin typeface="Coptic1" pitchFamily="2" charset="0"/>
                          <a:cs typeface="Arial" charset="0"/>
                        </a:rPr>
                        <a:t>:</a:t>
                      </a:r>
                    </a:p>
                    <a:p>
                      <a:pPr algn="just"/>
                      <a:r>
                        <a:rPr kumimoji="0" lang="en-CA" sz="3200" b="0" i="0" u="none" strike="noStrike" cap="none" normalizeH="0" baseline="0" dirty="0" err="1">
                          <a:ln>
                            <a:noFill/>
                          </a:ln>
                          <a:solidFill>
                            <a:schemeClr val="tx1"/>
                          </a:solidFill>
                          <a:effectLst/>
                          <a:latin typeface="Coptic1" pitchFamily="2" charset="0"/>
                          <a:cs typeface="Arial" charset="0"/>
                        </a:rPr>
                        <a:t>a~nip~recbuteroc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ounof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m~mwou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a~pisasf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n~tagma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n~te</a:t>
                      </a:r>
                      <a:endParaRPr kumimoji="0" lang="en-CA" sz="3200" b="0" i="0" u="none" strike="noStrike" cap="none" normalizeH="0" baseline="0" dirty="0">
                        <a:ln>
                          <a:noFill/>
                        </a:ln>
                        <a:solidFill>
                          <a:schemeClr val="tx1"/>
                        </a:solidFill>
                        <a:effectLst/>
                        <a:latin typeface="Coptic1" pitchFamily="2" charset="0"/>
                        <a:cs typeface="Arial" charset="0"/>
                      </a:endParaRPr>
                    </a:p>
                    <a:p>
                      <a:pPr algn="just"/>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ekk~l</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cia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w~ou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m~V</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t~ve</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Les évêques ont entendu et furent joyeux, les prêtres se sont réjouis et les sept grades de l'Église ont glorifié le Dieu du ciel.</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الاساقفة سمعوا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ففرحوا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والقساوسة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ابتهجوا وسبع رتب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الكنيسة مجدوا أله</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السماء.</a:t>
                      </a:r>
                      <a:endParaRPr kumimoji="0" lang="en-US" sz="115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E424BE22-526C-4C41-9D9E-AC35C8467B47}"/>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85451303"/>
      </p:ext>
    </p:extLst>
  </p:cSld>
  <p:clrMapOvr>
    <a:masterClrMapping/>
  </p:clrMapOvr>
  <p:transition/>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A6E1B9C6-E8FD-4596-A170-6F10955E8987}"/>
              </a:ext>
            </a:extLst>
          </p:cNvPr>
          <p:cNvGraphicFramePr>
            <a:graphicFrameLocks noGrp="1"/>
          </p:cNvGraphicFramePr>
          <p:nvPr/>
        </p:nvGraphicFramePr>
        <p:xfrm>
          <a:off x="1524000" y="28575"/>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270316786"/>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a:ln>
                            <a:noFill/>
                          </a:ln>
                          <a:solidFill>
                            <a:schemeClr val="tx1"/>
                          </a:solidFill>
                          <a:effectLst/>
                          <a:latin typeface="Arial" charset="0"/>
                          <a:cs typeface="Arial" charset="0"/>
                        </a:rPr>
                        <a:t>Introduction  au Credo - </a:t>
                      </a:r>
                      <a:r>
                        <a:rPr kumimoji="0" lang="ar-SA" sz="2100" b="0" i="0" u="none" strike="noStrike" cap="none" normalizeH="0" baseline="0" dirty="0">
                          <a:ln>
                            <a:noFill/>
                          </a:ln>
                          <a:solidFill>
                            <a:schemeClr val="tx1"/>
                          </a:solidFill>
                          <a:effectLst/>
                          <a:latin typeface="Arial" charset="0"/>
                          <a:cs typeface="Arial" charset="0"/>
                        </a:rPr>
                        <a:t>بدء قانون الإيمان</a:t>
                      </a:r>
                      <a:r>
                        <a:rPr kumimoji="0" lang="en-US" sz="2100" b="0" i="0" u="none" strike="noStrike" cap="none" normalizeH="0" baseline="0" dirty="0">
                          <a:ln>
                            <a:noFill/>
                          </a:ln>
                          <a:solidFill>
                            <a:schemeClr val="tx1"/>
                          </a:solidFill>
                          <a:effectLst/>
                          <a:latin typeface="Arial" charset="0"/>
                          <a:cs typeface="Arial" charset="0"/>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985787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0ADAB78D-AEB0-48A0-9C5C-6A58DB8D1451}"/>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2182548" name="Group 20"/>
          <p:cNvGraphicFramePr>
            <a:graphicFrameLocks noGrp="1"/>
          </p:cNvGraphicFramePr>
          <p:nvPr>
            <p:extLst>
              <p:ext uri="{D42A27DB-BD31-4B8C-83A1-F6EECF244321}">
                <p14:modId xmlns:p14="http://schemas.microsoft.com/office/powerpoint/2010/main" val="3465066803"/>
              </p:ext>
            </p:extLst>
          </p:nvPr>
        </p:nvGraphicFramePr>
        <p:xfrm>
          <a:off x="0" y="502920"/>
          <a:ext cx="9144000" cy="4640580"/>
        </p:xfrm>
        <a:graphic>
          <a:graphicData uri="http://schemas.openxmlformats.org/drawingml/2006/table">
            <a:tbl>
              <a:tblPr/>
              <a:tblGrid>
                <a:gridCol w="5689455">
                  <a:extLst>
                    <a:ext uri="{9D8B030D-6E8A-4147-A177-3AD203B41FA5}">
                      <a16:colId xmlns:a16="http://schemas.microsoft.com/office/drawing/2014/main" val="20000"/>
                    </a:ext>
                  </a:extLst>
                </a:gridCol>
                <a:gridCol w="3454545">
                  <a:extLst>
                    <a:ext uri="{9D8B030D-6E8A-4147-A177-3AD203B41FA5}">
                      <a16:colId xmlns:a16="http://schemas.microsoft.com/office/drawing/2014/main" val="20001"/>
                    </a:ext>
                  </a:extLst>
                </a:gridCol>
              </a:tblGrid>
              <a:tr h="43548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300" b="0" i="0" u="none" strike="noStrike" cap="none" normalizeH="0" baseline="0" dirty="0">
                          <a:ln>
                            <a:noFill/>
                          </a:ln>
                          <a:solidFill>
                            <a:schemeClr val="tx1"/>
                          </a:solidFill>
                          <a:effectLst/>
                          <a:latin typeface="Arial" charset="0"/>
                          <a:cs typeface="Arial" charset="0"/>
                        </a:rPr>
                        <a:t>Nous t’exaltons ô Mère de la vraie Lumière, et nous te glorifions ô sainte Mère de Dieu, car tu as enfanté pour nous le Sauveur du monde. Il est venu et a sauvé nos âmes. Gloire à Toi ô notre Seigneur et notre Roi, le Christ: fierté des apôtres, couronne des martyrs, allégresse des justes, affermissement des Eglises et rémission des péchés. Nous proclamons la Trinité sainte: Une seule Divinité; nous l’adorons et nous la glorifions. Pitié Seigneur, Pitié Seigneur, Seigneur bénis-nous. Amen !</a:t>
                      </a: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w="28575"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نعظمك يا أم النور </a:t>
                      </a:r>
                      <a:r>
                        <a:rPr kumimoji="0" lang="ar-SA" sz="2500" b="0" i="0" u="none" strike="noStrike" cap="none" normalizeH="0" baseline="0" dirty="0" err="1">
                          <a:ln>
                            <a:noFill/>
                          </a:ln>
                          <a:solidFill>
                            <a:schemeClr val="tx1"/>
                          </a:solidFill>
                          <a:effectLst/>
                          <a:latin typeface="Arial" charset="0"/>
                          <a:cs typeface="Arial" charset="0"/>
                        </a:rPr>
                        <a:t>الحقيقي</a:t>
                      </a:r>
                      <a:r>
                        <a:rPr kumimoji="0" lang="ar-SA" sz="2500" b="0" i="0" u="none" strike="noStrike" cap="none" normalizeH="0" baseline="0" dirty="0">
                          <a:ln>
                            <a:noFill/>
                          </a:ln>
                          <a:solidFill>
                            <a:schemeClr val="tx1"/>
                          </a:solidFill>
                          <a:effectLst/>
                          <a:latin typeface="Arial" charset="0"/>
                          <a:cs typeface="Arial" charset="0"/>
                        </a:rPr>
                        <a:t>، ونمجدك أيتها العذراء القديسة، والدة الإله، لأنك ولدت لنا مخلص العالم، أتى وخلص نفوسنا. المجد لكَ يا سيدنا وملكنا المسيح، فخر الرسل، إكليل الشهداء تهليل الصديقين، ثبات الكنائس، غفران الخطايا. نبشر بالثالوث القدوس، لاهوت واحد، نسجد له ونمجده. يا رب ارحم.</a:t>
                      </a:r>
                      <a:r>
                        <a:rPr kumimoji="0" lang="fr-FR" sz="2500" b="0" i="0" u="none" strike="noStrike" cap="none" normalizeH="0" baseline="0" dirty="0">
                          <a:ln>
                            <a:noFill/>
                          </a:ln>
                          <a:solidFill>
                            <a:schemeClr val="tx1"/>
                          </a:solidFill>
                          <a:effectLst/>
                          <a:latin typeface="Arial" charset="0"/>
                          <a:cs typeface="Arial" charset="0"/>
                        </a:rPr>
                        <a:t> </a:t>
                      </a:r>
                      <a:r>
                        <a:rPr kumimoji="0" lang="ar-SA" sz="2500" b="0" i="0" u="none" strike="noStrike" cap="none" normalizeH="0" baseline="0" dirty="0">
                          <a:ln>
                            <a:noFill/>
                          </a:ln>
                          <a:solidFill>
                            <a:schemeClr val="tx1"/>
                          </a:solidFill>
                          <a:effectLst/>
                          <a:latin typeface="Arial" charset="0"/>
                          <a:cs typeface="Arial" charset="0"/>
                        </a:rPr>
                        <a:t>يا رب ارحم. يا رب بارك. أمين.</a:t>
                      </a:r>
                      <a:endParaRPr kumimoji="0" lang="en-CA" sz="25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w="28575" cap="flat" cmpd="sng" algn="ctr">
                      <a:noFill/>
                      <a:prstDash val="solid"/>
                      <a:round/>
                      <a:headEnd type="none" w="med" len="med"/>
                      <a:tailEnd type="none" w="med" len="med"/>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transition/>
</p:sld>
</file>

<file path=ppt/slides/slide1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133350"/>
          <a:ext cx="9144000" cy="3491824"/>
        </p:xfrm>
        <a:graphic>
          <a:graphicData uri="http://schemas.openxmlformats.org/drawingml/2006/table">
            <a:tbl>
              <a:tblPr/>
              <a:tblGrid>
                <a:gridCol w="3254644">
                  <a:extLst>
                    <a:ext uri="{9D8B030D-6E8A-4147-A177-3AD203B41FA5}">
                      <a16:colId xmlns:a16="http://schemas.microsoft.com/office/drawing/2014/main" val="20000"/>
                    </a:ext>
                  </a:extLst>
                </a:gridCol>
                <a:gridCol w="3069956">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491824">
                <a:tc>
                  <a:txBody>
                    <a:bodyPr/>
                    <a:lstStyle/>
                    <a:p>
                      <a:pPr algn="just" rtl="0"/>
                      <a:r>
                        <a:rPr kumimoji="0" lang="en-CA" sz="3200" b="0" i="0" u="none" strike="noStrike" cap="none" normalizeH="0" baseline="0" dirty="0">
                          <a:ln>
                            <a:noFill/>
                          </a:ln>
                          <a:solidFill>
                            <a:schemeClr val="tx1"/>
                          </a:solidFill>
                          <a:effectLst/>
                          <a:latin typeface="Coptic1" pitchFamily="2" charset="0"/>
                          <a:cs typeface="Arial" charset="0"/>
                        </a:rPr>
                        <a:t>As </a:t>
                      </a:r>
                      <a:r>
                        <a:rPr kumimoji="0" lang="en-CA" sz="3200" b="0" i="0" u="none" strike="noStrike" cap="none" normalizeH="0" baseline="0" dirty="0" err="1">
                          <a:ln>
                            <a:noFill/>
                          </a:ln>
                          <a:solidFill>
                            <a:schemeClr val="tx1"/>
                          </a:solidFill>
                          <a:effectLst/>
                          <a:latin typeface="Coptic1" pitchFamily="2" charset="0"/>
                          <a:cs typeface="Arial" charset="0"/>
                        </a:rPr>
                        <a:t>n~lac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n~cwmatikoc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s~caji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e~peknis</a:t>
                      </a:r>
                      <a:r>
                        <a:rPr kumimoji="0" lang="en-CA" sz="3200" b="0" i="0" u="none" strike="noStrike" cap="none" normalizeH="0" baseline="0" dirty="0">
                          <a:ln>
                            <a:noFill/>
                          </a:ln>
                          <a:solidFill>
                            <a:schemeClr val="tx1"/>
                          </a:solidFill>
                          <a:effectLst/>
                          <a:latin typeface="Coptic1" pitchFamily="2" charset="0"/>
                          <a:cs typeface="Arial" charset="0"/>
                        </a:rPr>
                        <a:t>]</a:t>
                      </a:r>
                    </a:p>
                    <a:p>
                      <a:pPr algn="just" rtl="0"/>
                      <a:r>
                        <a:rPr kumimoji="0" lang="en-CA" sz="3200" b="0" i="0" u="none" strike="noStrike" cap="none" normalizeH="0" baseline="0" dirty="0" err="1">
                          <a:ln>
                            <a:noFill/>
                          </a:ln>
                          <a:solidFill>
                            <a:schemeClr val="tx1"/>
                          </a:solidFill>
                          <a:effectLst/>
                          <a:latin typeface="Coptic1" pitchFamily="2" charset="0"/>
                          <a:cs typeface="Arial" charset="0"/>
                        </a:rPr>
                        <a:t>n~yel</a:t>
                      </a:r>
                      <a:r>
                        <a:rPr kumimoji="0" lang="en-CA" sz="3200" b="0" i="0" u="none" strike="noStrike" cap="none" normalizeH="0" baseline="0" dirty="0">
                          <a:ln>
                            <a:noFill/>
                          </a:ln>
                          <a:solidFill>
                            <a:schemeClr val="tx1"/>
                          </a:solidFill>
                          <a:effectLst/>
                          <a:latin typeface="Coptic1" pitchFamily="2" charset="0"/>
                          <a:cs typeface="Arial" charset="0"/>
                        </a:rPr>
                        <a:t>/l: w~ </a:t>
                      </a:r>
                      <a:r>
                        <a:rPr kumimoji="0" lang="en-CA" sz="3200" b="0" i="0" u="none" strike="noStrike" cap="none" normalizeH="0" baseline="0" dirty="0" err="1">
                          <a:ln>
                            <a:noFill/>
                          </a:ln>
                          <a:solidFill>
                            <a:schemeClr val="tx1"/>
                          </a:solidFill>
                          <a:effectLst/>
                          <a:latin typeface="Coptic1" pitchFamily="2" charset="0"/>
                          <a:cs typeface="Arial" charset="0"/>
                        </a:rPr>
                        <a:t>pilaoc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m~pictoc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niekk~l</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cia</a:t>
                      </a:r>
                      <a:r>
                        <a:rPr kumimoji="0" lang="en-CA" sz="3200" b="0" i="0" u="none" strike="noStrike" cap="none" normalizeH="0" baseline="0" dirty="0">
                          <a:ln>
                            <a:noFill/>
                          </a:ln>
                          <a:solidFill>
                            <a:schemeClr val="tx1"/>
                          </a:solidFill>
                          <a:effectLst/>
                          <a:latin typeface="Coptic1" pitchFamily="2" charset="0"/>
                          <a:cs typeface="Arial" charset="0"/>
                        </a:rPr>
                        <a:t>~ t/</a:t>
                      </a:r>
                      <a:r>
                        <a:rPr kumimoji="0" lang="en-CA" sz="3200" b="0" i="0" u="none" strike="noStrike" cap="none" normalizeH="0" baseline="0" dirty="0" err="1">
                          <a:ln>
                            <a:noFill/>
                          </a:ln>
                          <a:solidFill>
                            <a:schemeClr val="tx1"/>
                          </a:solidFill>
                          <a:effectLst/>
                          <a:latin typeface="Coptic1" pitchFamily="2" charset="0"/>
                          <a:cs typeface="Arial" charset="0"/>
                        </a:rPr>
                        <a:t>rou</a:t>
                      </a:r>
                      <a:r>
                        <a:rPr kumimoji="0" lang="en-CA"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0"/>
                      <a:r>
                        <a:rPr lang="fr-FR" sz="2800" b="0" i="0" u="none" strike="noStrike" kern="1200" baseline="0" dirty="0">
                          <a:solidFill>
                            <a:schemeClr val="tx1"/>
                          </a:solidFill>
                          <a:latin typeface="+mn-lt"/>
                          <a:ea typeface="+mn-ea"/>
                          <a:cs typeface="+mn-cs"/>
                        </a:rPr>
                        <a:t>Quelle langue corporelle peut prononcer la grandeur de ta joie ô peuple croyant dans toutes les Églises.</a:t>
                      </a: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أي لسان جسدي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يقدر أن ينطق بعظم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سرورك أيها الشعب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المؤمن في جميع</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الكنائس.</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808299C9-4DA2-42A1-8366-924CC0E9772B}"/>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28422886"/>
      </p:ext>
    </p:extLst>
  </p:cSld>
  <p:clrMapOvr>
    <a:masterClrMapping/>
  </p:clrMapOvr>
  <p:transition/>
</p:sld>
</file>

<file path=ppt/slides/slide1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35030"/>
          <a:ext cx="9144000" cy="4724400"/>
        </p:xfrm>
        <a:graphic>
          <a:graphicData uri="http://schemas.openxmlformats.org/drawingml/2006/table">
            <a:tbl>
              <a:tblPr/>
              <a:tblGrid>
                <a:gridCol w="3171217">
                  <a:extLst>
                    <a:ext uri="{9D8B030D-6E8A-4147-A177-3AD203B41FA5}">
                      <a16:colId xmlns:a16="http://schemas.microsoft.com/office/drawing/2014/main" val="20000"/>
                    </a:ext>
                  </a:extLst>
                </a:gridCol>
                <a:gridCol w="3229583">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4724400">
                <a:tc>
                  <a:txBody>
                    <a:bodyPr/>
                    <a:lstStyle/>
                    <a:p>
                      <a:pPr algn="just"/>
                      <a:r>
                        <a:rPr kumimoji="0" lang="en-CA" sz="3000" b="0" i="0" u="none" strike="noStrike" cap="none" normalizeH="0" baseline="0" dirty="0" err="1">
                          <a:ln>
                            <a:noFill/>
                          </a:ln>
                          <a:solidFill>
                            <a:schemeClr val="tx1"/>
                          </a:solidFill>
                          <a:effectLst/>
                          <a:latin typeface="Coptic1" pitchFamily="2" charset="0"/>
                          <a:cs typeface="Arial" charset="0"/>
                        </a:rPr>
                        <a:t>Mv~nau</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etaucwtem</a:t>
                      </a:r>
                      <a:endParaRPr kumimoji="0" lang="en-CA" sz="3000" b="0" i="0" u="none" strike="noStrike" cap="none" normalizeH="0" baseline="0" dirty="0">
                        <a:ln>
                          <a:noFill/>
                        </a:ln>
                        <a:solidFill>
                          <a:schemeClr val="tx1"/>
                        </a:solidFill>
                        <a:effectLst/>
                        <a:latin typeface="Coptic1" pitchFamily="2" charset="0"/>
                        <a:cs typeface="Arial" charset="0"/>
                      </a:endParaRPr>
                    </a:p>
                    <a:p>
                      <a:pPr algn="just"/>
                      <a:r>
                        <a:rPr kumimoji="0" lang="en-CA" sz="3000" b="0" i="0" u="none" strike="noStrike" cap="none" normalizeH="0" baseline="0" dirty="0" err="1">
                          <a:ln>
                            <a:noFill/>
                          </a:ln>
                          <a:solidFill>
                            <a:schemeClr val="tx1"/>
                          </a:solidFill>
                          <a:effectLst/>
                          <a:latin typeface="Coptic1" pitchFamily="2" charset="0"/>
                          <a:cs typeface="Arial" charset="0"/>
                        </a:rPr>
                        <a:t>e~nic~qai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n~te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p~ouro</a:t>
                      </a:r>
                      <a:endParaRPr kumimoji="0" lang="en-CA" sz="3000" b="0" i="0" u="none" strike="noStrike" cap="none" normalizeH="0" baseline="0" dirty="0">
                        <a:ln>
                          <a:noFill/>
                        </a:ln>
                        <a:solidFill>
                          <a:schemeClr val="tx1"/>
                        </a:solidFill>
                        <a:effectLst/>
                        <a:latin typeface="Coptic1" pitchFamily="2" charset="0"/>
                        <a:cs typeface="Arial" charset="0"/>
                      </a:endParaRPr>
                    </a:p>
                    <a:p>
                      <a:pPr algn="just"/>
                      <a:r>
                        <a:rPr kumimoji="0" lang="en-CA" sz="3000" b="0" i="0" u="none" strike="noStrike" cap="none" normalizeH="0" baseline="0" dirty="0" err="1">
                          <a:ln>
                            <a:noFill/>
                          </a:ln>
                          <a:solidFill>
                            <a:schemeClr val="tx1"/>
                          </a:solidFill>
                          <a:effectLst/>
                          <a:latin typeface="Coptic1" pitchFamily="2" charset="0"/>
                          <a:cs typeface="Arial" charset="0"/>
                        </a:rPr>
                        <a:t>Kwctantinoc</a:t>
                      </a:r>
                      <a:r>
                        <a:rPr kumimoji="0" lang="en-CA" sz="3000" b="0" i="0" u="none" strike="noStrike" cap="none" normalizeH="0" baseline="0" dirty="0">
                          <a:ln>
                            <a:noFill/>
                          </a:ln>
                          <a:solidFill>
                            <a:schemeClr val="tx1"/>
                          </a:solidFill>
                          <a:effectLst/>
                          <a:latin typeface="Coptic1" pitchFamily="2" charset="0"/>
                          <a:cs typeface="Arial" charset="0"/>
                        </a:rPr>
                        <a:t>: je </a:t>
                      </a:r>
                      <a:r>
                        <a:rPr kumimoji="0" lang="en-CA" sz="3000" b="0" i="0" u="none" strike="noStrike" cap="none" normalizeH="0" baseline="0" dirty="0" err="1">
                          <a:ln>
                            <a:noFill/>
                          </a:ln>
                          <a:solidFill>
                            <a:schemeClr val="tx1"/>
                          </a:solidFill>
                          <a:effectLst/>
                          <a:latin typeface="Coptic1" pitchFamily="2" charset="0"/>
                          <a:cs typeface="Arial" charset="0"/>
                        </a:rPr>
                        <a:t>mas~yam</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m~v~ro</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n~nierv</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oui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a~ouwn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m~v~ro</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n~ni~ekk~l</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cia</a:t>
                      </a:r>
                      <a:r>
                        <a:rPr kumimoji="0" lang="en-CA"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Quand ils entendirent les écritures de Constantin qui disaient "Fermez les portes des païens et ouvrez les portes des églises.</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عندما سمعوا كتب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قسطنطين الملك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قائلاً: اغلقوا أبواب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البراري وافتحوا أبواب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الكنائس.</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C5933BA1-DF79-476B-B54D-388B9A14103A}"/>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43000181"/>
      </p:ext>
    </p:extLst>
  </p:cSld>
  <p:clrMapOvr>
    <a:masterClrMapping/>
  </p:clrMapOvr>
  <p:transition/>
</p:sld>
</file>

<file path=ppt/slides/slide1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491652"/>
          <a:ext cx="9144000" cy="397002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872824">
                <a:tc>
                  <a:txBody>
                    <a:bodyPr/>
                    <a:lstStyle/>
                    <a:p>
                      <a:pPr algn="just"/>
                      <a:r>
                        <a:rPr kumimoji="0" lang="en-CA" sz="3200" b="0" i="0" u="none" strike="noStrike" cap="none" normalizeH="0" baseline="0" dirty="0" err="1">
                          <a:ln>
                            <a:noFill/>
                          </a:ln>
                          <a:solidFill>
                            <a:schemeClr val="tx1"/>
                          </a:solidFill>
                          <a:effectLst/>
                          <a:latin typeface="Coptic1" pitchFamily="2" charset="0"/>
                          <a:cs typeface="Arial" charset="0"/>
                        </a:rPr>
                        <a:t>Mas~yam</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n~ni</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ou</a:t>
                      </a:r>
                      <a:endParaRPr kumimoji="0" lang="en-CA" sz="3200" b="0" i="0" u="none" strike="noStrike" cap="none" normalizeH="0" baseline="0" dirty="0">
                        <a:ln>
                          <a:noFill/>
                        </a:ln>
                        <a:solidFill>
                          <a:schemeClr val="tx1"/>
                        </a:solidFill>
                        <a:effectLst/>
                        <a:latin typeface="Coptic1" pitchFamily="2" charset="0"/>
                        <a:cs typeface="Arial" charset="0"/>
                      </a:endParaRPr>
                    </a:p>
                    <a:p>
                      <a:pPr algn="just"/>
                      <a:r>
                        <a:rPr kumimoji="0" lang="en-CA" sz="3200" b="0" i="0" u="none" strike="noStrike" cap="none" normalizeH="0" baseline="0" dirty="0" err="1">
                          <a:ln>
                            <a:noFill/>
                          </a:ln>
                          <a:solidFill>
                            <a:schemeClr val="tx1"/>
                          </a:solidFill>
                          <a:effectLst/>
                          <a:latin typeface="Coptic1" pitchFamily="2" charset="0"/>
                          <a:cs typeface="Arial" charset="0"/>
                        </a:rPr>
                        <a:t>n~nidemwn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ouoh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a~ouwn</a:t>
                      </a:r>
                      <a:endParaRPr kumimoji="0" lang="en-CA" sz="3200" b="0" i="0" u="none" strike="noStrike" cap="none" normalizeH="0" baseline="0" dirty="0">
                        <a:ln>
                          <a:noFill/>
                        </a:ln>
                        <a:solidFill>
                          <a:schemeClr val="tx1"/>
                        </a:solidFill>
                        <a:effectLst/>
                        <a:latin typeface="Coptic1" pitchFamily="2" charset="0"/>
                        <a:cs typeface="Arial" charset="0"/>
                      </a:endParaRPr>
                    </a:p>
                    <a:p>
                      <a:pPr algn="just"/>
                      <a:r>
                        <a:rPr kumimoji="0" lang="en-CA" sz="3200" b="0" i="0" u="none" strike="noStrike" cap="none" normalizeH="0" baseline="0" dirty="0" err="1">
                          <a:ln>
                            <a:noFill/>
                          </a:ln>
                          <a:solidFill>
                            <a:schemeClr val="tx1"/>
                          </a:solidFill>
                          <a:effectLst/>
                          <a:latin typeface="Coptic1" pitchFamily="2" charset="0"/>
                          <a:cs typeface="Arial" charset="0"/>
                        </a:rPr>
                        <a:t>n~ni</a:t>
                      </a:r>
                      <a:r>
                        <a:rPr kumimoji="0" lang="en-CA" sz="3200" b="0" i="0" u="none" strike="noStrike" cap="none" normalizeH="0" baseline="0" dirty="0">
                          <a:ln>
                            <a:noFill/>
                          </a:ln>
                          <a:solidFill>
                            <a:schemeClr val="tx1"/>
                          </a:solidFill>
                          <a:effectLst/>
                          <a:latin typeface="Coptic1" pitchFamily="2" charset="0"/>
                          <a:cs typeface="Arial" charset="0"/>
                        </a:rPr>
                        <a:t>/~on </a:t>
                      </a:r>
                      <a:r>
                        <a:rPr kumimoji="0" lang="en-CA" sz="3200" b="0" i="0" u="none" strike="noStrike" cap="none" normalizeH="0" baseline="0" dirty="0" err="1">
                          <a:ln>
                            <a:noFill/>
                          </a:ln>
                          <a:solidFill>
                            <a:schemeClr val="tx1"/>
                          </a:solidFill>
                          <a:effectLst/>
                          <a:latin typeface="Coptic1" pitchFamily="2" charset="0"/>
                          <a:cs typeface="Arial" charset="0"/>
                        </a:rPr>
                        <a:t>n~te</a:t>
                      </a:r>
                      <a:r>
                        <a:rPr kumimoji="0" lang="en-CA" sz="3200" b="0" i="0" u="none" strike="noStrike" cap="none" normalizeH="0" baseline="0" dirty="0">
                          <a:ln>
                            <a:noFill/>
                          </a:ln>
                          <a:solidFill>
                            <a:schemeClr val="tx1"/>
                          </a:solidFill>
                          <a:effectLst/>
                          <a:latin typeface="Coptic1" pitchFamily="2" charset="0"/>
                          <a:cs typeface="Arial" charset="0"/>
                        </a:rPr>
                        <a:t> V]: </a:t>
                      </a:r>
                      <a:r>
                        <a:rPr kumimoji="0" lang="en-CA" sz="3200" b="0" i="0" u="none" strike="noStrike" cap="none" normalizeH="0" baseline="0" dirty="0" err="1">
                          <a:ln>
                            <a:noFill/>
                          </a:ln>
                          <a:solidFill>
                            <a:schemeClr val="tx1"/>
                          </a:solidFill>
                          <a:effectLst/>
                          <a:latin typeface="Coptic1" pitchFamily="2" charset="0"/>
                          <a:cs typeface="Arial" charset="0"/>
                        </a:rPr>
                        <a:t>w~ouniatf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m~pailaoc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vai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e~tafjoc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m~pai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ouahcahni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naf</a:t>
                      </a:r>
                      <a:r>
                        <a:rPr kumimoji="0" lang="en-CA"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Fermez les maisons des démons et ouvrez les maisons de Dieu, béni soit ce peuple qui a reçu cet ordre.</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أغلقوا بيوت الشياطين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وافتحوا بيوت الله.</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مغبوط هذا الشعب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الذي قيل له هذا الأمر.</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FDC39469-20AF-4F26-97AA-DCF5AA9C60ED}"/>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6329555"/>
      </p:ext>
    </p:extLst>
  </p:cSld>
  <p:clrMapOvr>
    <a:masterClrMapping/>
  </p:clrMapOvr>
  <p:transition/>
</p:sld>
</file>

<file path=ppt/slides/slide1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379784"/>
          <a:ext cx="9144000" cy="3997663"/>
        </p:xfrm>
        <a:graphic>
          <a:graphicData uri="http://schemas.openxmlformats.org/drawingml/2006/table">
            <a:tbl>
              <a:tblPr/>
              <a:tblGrid>
                <a:gridCol w="3124200">
                  <a:extLst>
                    <a:ext uri="{9D8B030D-6E8A-4147-A177-3AD203B41FA5}">
                      <a16:colId xmlns:a16="http://schemas.microsoft.com/office/drawing/2014/main" val="20000"/>
                    </a:ext>
                  </a:extLst>
                </a:gridCol>
                <a:gridCol w="3159868">
                  <a:extLst>
                    <a:ext uri="{9D8B030D-6E8A-4147-A177-3AD203B41FA5}">
                      <a16:colId xmlns:a16="http://schemas.microsoft.com/office/drawing/2014/main" val="20001"/>
                    </a:ext>
                  </a:extLst>
                </a:gridCol>
                <a:gridCol w="2859932">
                  <a:extLst>
                    <a:ext uri="{9D8B030D-6E8A-4147-A177-3AD203B41FA5}">
                      <a16:colId xmlns:a16="http://schemas.microsoft.com/office/drawing/2014/main" val="20002"/>
                    </a:ext>
                  </a:extLst>
                </a:gridCol>
              </a:tblGrid>
              <a:tr h="3997663">
                <a:tc>
                  <a:txBody>
                    <a:bodyPr/>
                    <a:lstStyle/>
                    <a:p>
                      <a:pPr algn="just"/>
                      <a:r>
                        <a:rPr kumimoji="0" lang="pt-BR" sz="3200" b="0" i="0" u="none" strike="noStrike" cap="none" normalizeH="0" baseline="0" dirty="0">
                          <a:ln>
                            <a:noFill/>
                          </a:ln>
                          <a:solidFill>
                            <a:schemeClr val="tx1"/>
                          </a:solidFill>
                          <a:effectLst/>
                          <a:latin typeface="Coptic1" pitchFamily="2" charset="0"/>
                          <a:cs typeface="Arial" charset="0"/>
                        </a:rPr>
                        <a:t>Wouniatk w~ </a:t>
                      </a:r>
                      <a:r>
                        <a:rPr kumimoji="0" lang="fr-FR" sz="3200" b="0" i="0" u="none" strike="noStrike" cap="none" normalizeH="0" baseline="0" noProof="0" dirty="0" err="1">
                          <a:ln>
                            <a:noFill/>
                          </a:ln>
                          <a:solidFill>
                            <a:schemeClr val="tx1"/>
                          </a:solidFill>
                          <a:effectLst/>
                          <a:latin typeface="Coptic1" pitchFamily="2" charset="0"/>
                          <a:cs typeface="Arial" charset="0"/>
                        </a:rPr>
                        <a:t>Kwctantinoc</a:t>
                      </a:r>
                      <a:r>
                        <a:rPr kumimoji="0" lang="pt-BR" sz="3200" b="0" i="0" u="none" strike="noStrike" cap="none" normalizeH="0" baseline="0" dirty="0">
                          <a:ln>
                            <a:noFill/>
                          </a:ln>
                          <a:solidFill>
                            <a:schemeClr val="tx1"/>
                          </a:solidFill>
                          <a:effectLst/>
                          <a:latin typeface="Coptic1" pitchFamily="2" charset="0"/>
                          <a:cs typeface="Arial" charset="0"/>
                        </a:rPr>
                        <a:t>: je aktanqo m~pinah]: eybe vai a~V~] tanqok: qen y~metouro n~te niv/oui~.</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toi Constantin car tu as ranimé la foi. C’est pourquoi Dieu t’a donné la vie dans le Royaume des Cieux.</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طوباك يا قسطنطين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لأنك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أحييت الإيمان،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فلذلك أحياك الله في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ملكوت السماوات.</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5ACB374B-E66A-4299-B16C-3E6036E3FA7F}"/>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78053866"/>
      </p:ext>
    </p:extLst>
  </p:cSld>
  <p:clrMapOvr>
    <a:masterClrMapping/>
  </p:clrMapOvr>
  <p:transition/>
</p:sld>
</file>

<file path=ppt/slides/slide1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247650"/>
          <a:ext cx="9144000" cy="397002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928759">
                <a:tc>
                  <a:txBody>
                    <a:bodyPr/>
                    <a:lstStyle/>
                    <a:p>
                      <a:pPr algn="just"/>
                      <a:r>
                        <a:rPr kumimoji="0" lang="pt-BR" sz="3200" b="0" i="0" u="none" strike="noStrike" cap="none" normalizeH="0" baseline="0" dirty="0">
                          <a:ln>
                            <a:noFill/>
                          </a:ln>
                          <a:solidFill>
                            <a:schemeClr val="tx1"/>
                          </a:solidFill>
                          <a:effectLst/>
                          <a:latin typeface="Coptic1" pitchFamily="2" charset="0"/>
                          <a:cs typeface="Arial" charset="0"/>
                        </a:rPr>
                        <a:t>Twbh m~P~o#c# e~h~r/i e~jwn: pao#c# p</a:t>
                      </a:r>
                      <a:r>
                        <a:rPr kumimoji="0" lang="pt-BR" sz="3200" b="0" i="0" u="none" strike="noStrike" cap="none" normalizeH="0" baseline="0">
                          <a:ln>
                            <a:noFill/>
                          </a:ln>
                          <a:solidFill>
                            <a:schemeClr val="tx1"/>
                          </a:solidFill>
                          <a:effectLst/>
                          <a:latin typeface="Coptic1" pitchFamily="2" charset="0"/>
                          <a:cs typeface="Arial" charset="0"/>
                        </a:rPr>
                        <a:t>~ouro Kwctantinoc</a:t>
                      </a:r>
                      <a:r>
                        <a:rPr kumimoji="0" lang="pt-BR" sz="3200" b="0" i="0" u="none" strike="noStrike" cap="none" normalizeH="0" baseline="0" dirty="0">
                          <a:ln>
                            <a:noFill/>
                          </a:ln>
                          <a:solidFill>
                            <a:schemeClr val="tx1"/>
                          </a:solidFill>
                          <a:effectLst/>
                          <a:latin typeface="Coptic1" pitchFamily="2" charset="0"/>
                          <a:cs typeface="Arial" charset="0"/>
                        </a:rPr>
                        <a:t>: nem ?lan/ ]ourw: n~tef,a</a:t>
                      </a:r>
                    </a:p>
                    <a:p>
                      <a:pPr algn="just"/>
                      <a:r>
                        <a:rPr kumimoji="0" lang="pt-BR" sz="3200" b="0" i="0" u="none" strike="noStrike" cap="none" normalizeH="0" baseline="0" dirty="0">
                          <a:ln>
                            <a:noFill/>
                          </a:ln>
                          <a:solidFill>
                            <a:schemeClr val="tx1"/>
                          </a:solidFill>
                          <a:effectLst/>
                          <a:latin typeface="Coptic1" pitchFamily="2" charset="0"/>
                          <a:cs typeface="Arial" charset="0"/>
                        </a:rPr>
                        <a:t>nennobi nan e~bol.</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Implorez le Seigneur pour nous, mon roi le maître Constantin et Hélène la Reine, pour qu’Il nous pardonne nos péchés.</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 من الرب عنا يا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سيدي الملك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قسطنطين وهيلانة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الملكة ليغفر لنا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خطايانا.</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52DC3C74-F513-4380-8D3B-43AA76FE997D}"/>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AutoShape 36">
            <a:hlinkClick r:id="rId4" action="ppaction://hlinksldjump" highlightClick="1"/>
            <a:extLst>
              <a:ext uri="{FF2B5EF4-FFF2-40B4-BE49-F238E27FC236}">
                <a16:creationId xmlns:a16="http://schemas.microsoft.com/office/drawing/2014/main" id="{D9FEAC5F-48EB-EA1D-F930-E444E43223EA}"/>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622472987"/>
      </p:ext>
    </p:extLst>
  </p:cSld>
  <p:clrMapOvr>
    <a:masterClrMapping/>
  </p:clrMapOvr>
  <p:transition/>
</p:sld>
</file>

<file path=ppt/slides/slide1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1CEF6943-6AA4-4AB1-BB1B-75E02E2B6211}"/>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68805080"/>
      </p:ext>
    </p:extLst>
  </p:cSld>
  <p:clrMapOvr>
    <a:masterClrMapping/>
  </p:clrMapOvr>
  <p:transition/>
</p:sld>
</file>

<file path=ppt/slides/slide1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au 6"/>
          <p:cNvGraphicFramePr>
            <a:graphicFrameLocks noGrp="1"/>
          </p:cNvGraphicFramePr>
          <p:nvPr/>
        </p:nvGraphicFramePr>
        <p:xfrm>
          <a:off x="0" y="438150"/>
          <a:ext cx="9144000" cy="4762500"/>
        </p:xfrm>
        <a:graphic>
          <a:graphicData uri="http://schemas.openxmlformats.org/drawingml/2006/table">
            <a:tbl>
              <a:tblPr firstRow="1" bandRow="1">
                <a:tableStyleId>{2D5ABB26-0587-4C30-8999-92F81FD0307C}</a:tableStyleId>
              </a:tblPr>
              <a:tblGrid>
                <a:gridCol w="3581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514600">
                  <a:extLst>
                    <a:ext uri="{9D8B030D-6E8A-4147-A177-3AD203B41FA5}">
                      <a16:colId xmlns:a16="http://schemas.microsoft.com/office/drawing/2014/main" val="2127410635"/>
                    </a:ext>
                  </a:extLst>
                </a:gridCol>
              </a:tblGrid>
              <a:tr h="4514850">
                <a:tc>
                  <a:txBody>
                    <a:bodyPr/>
                    <a:lstStyle/>
                    <a:p>
                      <a:pPr algn="just"/>
                      <a:r>
                        <a:rPr lang="fr-FR" sz="2800" dirty="0" err="1">
                          <a:latin typeface="Coptic1" panose="020B0604020202020204"/>
                        </a:rPr>
                        <a:t>Marou</a:t>
                      </a:r>
                      <a:r>
                        <a:rPr lang="fr-FR" sz="2800" dirty="0">
                          <a:latin typeface="Coptic1" panose="020B0604020202020204"/>
                        </a:rPr>
                        <a:t>[</a:t>
                      </a:r>
                      <a:r>
                        <a:rPr lang="fr-FR" sz="2800" dirty="0" err="1">
                          <a:latin typeface="Coptic1" panose="020B0604020202020204"/>
                        </a:rPr>
                        <a:t>acf</a:t>
                      </a:r>
                      <a:r>
                        <a:rPr lang="fr-FR" sz="2800" baseline="0" dirty="0">
                          <a:latin typeface="Coptic1" panose="020B0604020202020204"/>
                        </a:rPr>
                        <a:t> </a:t>
                      </a:r>
                      <a:r>
                        <a:rPr lang="fr-FR" sz="2800" dirty="0" err="1">
                          <a:latin typeface="Coptic1" panose="020B0604020202020204"/>
                        </a:rPr>
                        <a:t>qen</a:t>
                      </a:r>
                      <a:r>
                        <a:rPr lang="fr-FR" sz="2800" dirty="0">
                          <a:latin typeface="Coptic1" panose="020B0604020202020204"/>
                        </a:rPr>
                        <a:t> </a:t>
                      </a:r>
                      <a:r>
                        <a:rPr lang="fr-FR" sz="2800" dirty="0" err="1">
                          <a:latin typeface="Coptic1" panose="020B0604020202020204"/>
                        </a:rPr>
                        <a:t>tekk~l</a:t>
                      </a:r>
                      <a:r>
                        <a:rPr lang="fr-FR" sz="2800" dirty="0">
                          <a:latin typeface="Coptic1" panose="020B0604020202020204"/>
                        </a:rPr>
                        <a:t>/</a:t>
                      </a:r>
                      <a:r>
                        <a:rPr lang="fr-FR" sz="2800" dirty="0" err="1">
                          <a:latin typeface="Coptic1" panose="020B0604020202020204"/>
                        </a:rPr>
                        <a:t>cia</a:t>
                      </a:r>
                      <a:r>
                        <a:rPr lang="fr-FR" sz="2800" dirty="0">
                          <a:latin typeface="Coptic1" panose="020B0604020202020204"/>
                        </a:rPr>
                        <a:t> </a:t>
                      </a:r>
                      <a:r>
                        <a:rPr lang="fr-FR" sz="2800" dirty="0" err="1">
                          <a:latin typeface="Coptic1" panose="020B0604020202020204"/>
                        </a:rPr>
                        <a:t>n~te</a:t>
                      </a:r>
                      <a:r>
                        <a:rPr lang="fr-FR" sz="2800" baseline="0" dirty="0">
                          <a:latin typeface="Coptic1" panose="020B0604020202020204"/>
                        </a:rPr>
                        <a:t> </a:t>
                      </a:r>
                      <a:r>
                        <a:rPr lang="fr-FR" sz="2800" dirty="0" err="1">
                          <a:latin typeface="Coptic1" panose="020B0604020202020204"/>
                        </a:rPr>
                        <a:t>peflaoc</a:t>
                      </a:r>
                      <a:r>
                        <a:rPr lang="fr-FR" sz="2800" dirty="0">
                          <a:latin typeface="Coptic1" panose="020B0604020202020204"/>
                        </a:rPr>
                        <a:t>: </a:t>
                      </a:r>
                      <a:r>
                        <a:rPr lang="fr-FR" sz="2800" dirty="0" err="1">
                          <a:latin typeface="Coptic1" panose="020B0604020202020204"/>
                        </a:rPr>
                        <a:t>ouoh</a:t>
                      </a:r>
                      <a:r>
                        <a:rPr lang="fr-FR" sz="2800" dirty="0">
                          <a:latin typeface="Coptic1" panose="020B0604020202020204"/>
                        </a:rPr>
                        <a:t> </a:t>
                      </a:r>
                      <a:r>
                        <a:rPr lang="fr-FR" sz="2800" dirty="0" err="1">
                          <a:latin typeface="Coptic1" panose="020B0604020202020204"/>
                        </a:rPr>
                        <a:t>marouc~mou</a:t>
                      </a:r>
                      <a:r>
                        <a:rPr lang="fr-FR" sz="2800" dirty="0">
                          <a:latin typeface="Coptic1" panose="020B0604020202020204"/>
                        </a:rPr>
                        <a:t> </a:t>
                      </a:r>
                      <a:r>
                        <a:rPr lang="fr-FR" sz="2800" dirty="0" err="1">
                          <a:latin typeface="Coptic1" panose="020B0604020202020204"/>
                        </a:rPr>
                        <a:t>e~rof</a:t>
                      </a:r>
                      <a:r>
                        <a:rPr lang="fr-FR" sz="2800" baseline="0" dirty="0">
                          <a:latin typeface="Coptic1" panose="020B0604020202020204"/>
                        </a:rPr>
                        <a:t> </a:t>
                      </a:r>
                      <a:r>
                        <a:rPr lang="fr-FR" sz="2800" dirty="0">
                          <a:latin typeface="Coptic1" panose="020B0604020202020204"/>
                        </a:rPr>
                        <a:t>hi </a:t>
                      </a:r>
                      <a:r>
                        <a:rPr lang="fr-FR" sz="2800" dirty="0" err="1">
                          <a:latin typeface="Coptic1" panose="020B0604020202020204"/>
                        </a:rPr>
                        <a:t>t~kayedra</a:t>
                      </a:r>
                      <a:r>
                        <a:rPr lang="fr-FR" sz="2800" dirty="0">
                          <a:latin typeface="Coptic1" panose="020B0604020202020204"/>
                        </a:rPr>
                        <a:t> </a:t>
                      </a:r>
                      <a:r>
                        <a:rPr lang="fr-FR" sz="2800" dirty="0" err="1">
                          <a:latin typeface="Coptic1" panose="020B0604020202020204"/>
                        </a:rPr>
                        <a:t>n~te</a:t>
                      </a:r>
                      <a:r>
                        <a:rPr lang="fr-FR" sz="2800" dirty="0">
                          <a:latin typeface="Coptic1" panose="020B0604020202020204"/>
                        </a:rPr>
                        <a:t> </a:t>
                      </a:r>
                      <a:r>
                        <a:rPr lang="fr-FR" sz="2800" dirty="0" err="1">
                          <a:latin typeface="Coptic1" panose="020B0604020202020204"/>
                        </a:rPr>
                        <a:t>nip~recbuteroc</a:t>
                      </a:r>
                      <a:r>
                        <a:rPr lang="fr-FR" sz="2800" dirty="0">
                          <a:latin typeface="Coptic1" panose="020B0604020202020204"/>
                        </a:rPr>
                        <a:t>: je</a:t>
                      </a:r>
                      <a:r>
                        <a:rPr lang="fr-FR" sz="2800" baseline="0" dirty="0">
                          <a:latin typeface="Coptic1" panose="020B0604020202020204"/>
                        </a:rPr>
                        <a:t> </a:t>
                      </a:r>
                      <a:r>
                        <a:rPr lang="fr-FR" sz="2800" dirty="0" err="1">
                          <a:latin typeface="Coptic1" panose="020B0604020202020204"/>
                        </a:rPr>
                        <a:t>af,w</a:t>
                      </a:r>
                      <a:r>
                        <a:rPr lang="fr-FR" sz="2800" dirty="0">
                          <a:latin typeface="Coptic1" panose="020B0604020202020204"/>
                        </a:rPr>
                        <a:t> </a:t>
                      </a:r>
                      <a:r>
                        <a:rPr lang="fr-FR" sz="2800" dirty="0" err="1">
                          <a:latin typeface="Coptic1" panose="020B0604020202020204"/>
                        </a:rPr>
                        <a:t>n~oumetiwt</a:t>
                      </a:r>
                      <a:r>
                        <a:rPr lang="fr-FR" sz="2800" dirty="0">
                          <a:latin typeface="Coptic1" panose="020B0604020202020204"/>
                        </a:rPr>
                        <a:t> </a:t>
                      </a:r>
                      <a:r>
                        <a:rPr lang="fr-FR" sz="2800" dirty="0" err="1">
                          <a:latin typeface="Coptic1" panose="020B0604020202020204"/>
                        </a:rPr>
                        <a:t>m~v~r</a:t>
                      </a:r>
                      <a:r>
                        <a:rPr lang="fr-FR" sz="2800" dirty="0">
                          <a:latin typeface="Coptic1" panose="020B0604020202020204"/>
                        </a:rPr>
                        <a:t>/] </a:t>
                      </a:r>
                      <a:r>
                        <a:rPr lang="fr-FR" sz="2800" dirty="0" err="1">
                          <a:latin typeface="Coptic1" panose="020B0604020202020204"/>
                        </a:rPr>
                        <a:t>n~hane~cwou</a:t>
                      </a:r>
                      <a:r>
                        <a:rPr lang="fr-FR" sz="2800" dirty="0">
                          <a:latin typeface="Coptic1" panose="020B0604020202020204"/>
                        </a:rPr>
                        <a:t>: </a:t>
                      </a:r>
                      <a:r>
                        <a:rPr lang="fr-FR" sz="2800" dirty="0" err="1">
                          <a:latin typeface="Coptic1" panose="020B0604020202020204"/>
                        </a:rPr>
                        <a:t>eue~nau</a:t>
                      </a:r>
                      <a:r>
                        <a:rPr lang="fr-FR" sz="2800" dirty="0">
                          <a:latin typeface="Coptic1" panose="020B0604020202020204"/>
                        </a:rPr>
                        <a:t> </a:t>
                      </a:r>
                      <a:r>
                        <a:rPr lang="fr-FR" sz="2800" dirty="0" err="1">
                          <a:latin typeface="Coptic1" panose="020B0604020202020204"/>
                        </a:rPr>
                        <a:t>n~je</a:t>
                      </a:r>
                      <a:endParaRPr lang="fr-FR" sz="2800" dirty="0">
                        <a:latin typeface="Coptic1" panose="020B0604020202020204"/>
                      </a:endParaRPr>
                    </a:p>
                    <a:p>
                      <a:pPr algn="just"/>
                      <a:r>
                        <a:rPr lang="fr-FR" sz="2800" dirty="0">
                          <a:latin typeface="Coptic1" panose="020B0604020202020204"/>
                        </a:rPr>
                        <a:t>n/</a:t>
                      </a:r>
                      <a:r>
                        <a:rPr lang="fr-FR" sz="2800" dirty="0" err="1">
                          <a:latin typeface="Coptic1" panose="020B0604020202020204"/>
                        </a:rPr>
                        <a:t>e~tcoutwn</a:t>
                      </a:r>
                      <a:r>
                        <a:rPr lang="fr-FR" sz="2800" dirty="0">
                          <a:latin typeface="Coptic1" panose="020B0604020202020204"/>
                        </a:rPr>
                        <a:t> </a:t>
                      </a:r>
                      <a:r>
                        <a:rPr lang="fr-FR" sz="2800" dirty="0" err="1">
                          <a:latin typeface="Coptic1" panose="020B0604020202020204"/>
                        </a:rPr>
                        <a:t>ouoh</a:t>
                      </a:r>
                      <a:r>
                        <a:rPr lang="fr-FR" sz="2800" dirty="0">
                          <a:latin typeface="Coptic1" panose="020B0604020202020204"/>
                        </a:rPr>
                        <a:t> </a:t>
                      </a:r>
                      <a:r>
                        <a:rPr lang="fr-FR" sz="2800" dirty="0" err="1">
                          <a:latin typeface="Coptic1" panose="020B0604020202020204"/>
                        </a:rPr>
                        <a:t>eue~ounof</a:t>
                      </a:r>
                      <a:r>
                        <a:rPr lang="fr-FR" sz="2800" dirty="0">
                          <a:latin typeface="Coptic1" panose="020B0604020202020204"/>
                        </a:rPr>
                        <a:t>:</a:t>
                      </a:r>
                    </a:p>
                  </a:txBody>
                  <a:tcPr marT="34290" marB="34290"/>
                </a:tc>
                <a:tc>
                  <a:txBody>
                    <a:bodyPr/>
                    <a:lstStyle/>
                    <a:p>
                      <a:pPr algn="just"/>
                      <a:r>
                        <a:rPr lang="fr-FR" sz="2800" kern="1200" baseline="0" dirty="0">
                          <a:solidFill>
                            <a:schemeClr val="tx1"/>
                          </a:solidFill>
                          <a:latin typeface="+mn-lt"/>
                          <a:ea typeface="+mn-ea"/>
                          <a:cs typeface="+mn-cs"/>
                        </a:rPr>
                        <a:t>Qu’il l’élève sur son peuple et qu’il le bénisse sur des anciens</a:t>
                      </a:r>
                      <a:r>
                        <a:rPr lang="fr-FR" sz="2800" i="1" kern="1200" baseline="0" dirty="0">
                          <a:solidFill>
                            <a:schemeClr val="tx1"/>
                          </a:solidFill>
                          <a:latin typeface="+mn-lt"/>
                          <a:ea typeface="+mn-ea"/>
                          <a:cs typeface="+mn-cs"/>
                        </a:rPr>
                        <a:t> </a:t>
                      </a:r>
                      <a:r>
                        <a:rPr lang="fr-FR" sz="2800" kern="1200" baseline="0" dirty="0">
                          <a:solidFill>
                            <a:schemeClr val="tx1"/>
                          </a:solidFill>
                          <a:latin typeface="+mn-lt"/>
                          <a:ea typeface="+mn-ea"/>
                          <a:cs typeface="+mn-cs"/>
                        </a:rPr>
                        <a:t>car il a rendu la parenté comme les pâturages. Les hommes droit voient cela, et s’en réjouissent.</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فليرفعوه في كنيسة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شعبه وليباركوه علي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منابر الشيوخ </a:t>
                      </a:r>
                      <a:r>
                        <a:rPr lang="ar-EG" sz="3200" b="0" i="0" u="none" strike="noStrike" kern="1200" baseline="0" dirty="0" err="1">
                          <a:solidFill>
                            <a:schemeClr val="tx1"/>
                          </a:solidFill>
                          <a:latin typeface="+mn-lt"/>
                          <a:ea typeface="+mn-ea"/>
                          <a:cs typeface="+mn-cs"/>
                        </a:rPr>
                        <a:t>لأنة</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جعل أبوة مثل الخراف.</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يُبصِرُ المستقيمون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ويفرحون</a:t>
                      </a:r>
                      <a:endParaRPr lang="fr-FR" sz="3600" dirty="0"/>
                    </a:p>
                  </a:txBody>
                  <a:tcPr marT="34290" marB="34290"/>
                </a:tc>
                <a:extLst>
                  <a:ext uri="{0D108BD9-81ED-4DB2-BD59-A6C34878D82A}">
                    <a16:rowId xmlns:a16="http://schemas.microsoft.com/office/drawing/2014/main" val="10000"/>
                  </a:ext>
                </a:extLst>
              </a:tr>
            </a:tbl>
          </a:graphicData>
        </a:graphic>
      </p:graphicFrame>
      <p:graphicFrame>
        <p:nvGraphicFramePr>
          <p:cNvPr id="8" name="Tableau 7">
            <a:extLst>
              <a:ext uri="{FF2B5EF4-FFF2-40B4-BE49-F238E27FC236}">
                <a16:creationId xmlns:a16="http://schemas.microsoft.com/office/drawing/2014/main" id="{2687A468-F1D6-4600-AAC6-CAC3C529D041}"/>
              </a:ext>
            </a:extLst>
          </p:cNvPr>
          <p:cNvGraphicFramePr>
            <a:graphicFrameLocks noGrp="1"/>
          </p:cNvGraphicFramePr>
          <p:nvPr/>
        </p:nvGraphicFramePr>
        <p:xfrm>
          <a:off x="1169676" y="68580"/>
          <a:ext cx="6804647" cy="312420"/>
        </p:xfrm>
        <a:graphic>
          <a:graphicData uri="http://schemas.openxmlformats.org/drawingml/2006/table">
            <a:tbl>
              <a:tblPr firstRow="1" bandRow="1">
                <a:tableStyleId>{2D5ABB26-0587-4C30-8999-92F81FD0307C}</a:tableStyleId>
              </a:tblPr>
              <a:tblGrid>
                <a:gridCol w="6804647">
                  <a:extLst>
                    <a:ext uri="{9D8B030D-6E8A-4147-A177-3AD203B41FA5}">
                      <a16:colId xmlns:a16="http://schemas.microsoft.com/office/drawing/2014/main" val="1752414572"/>
                    </a:ext>
                  </a:extLst>
                </a:gridCol>
              </a:tblGrid>
              <a:tr h="24713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dirty="0">
                          <a:solidFill>
                            <a:schemeClr val="tx1"/>
                          </a:solidFill>
                        </a:rPr>
                        <a:t>Répons du Psaume - En présence d’un père - </a:t>
                      </a:r>
                      <a:r>
                        <a:rPr lang="ar-EG" sz="1600" dirty="0">
                          <a:latin typeface="Tahoma" panose="020B0604030504040204" pitchFamily="34" charset="0"/>
                        </a:rPr>
                        <a:t>في حضور الأب الأسقف</a:t>
                      </a:r>
                      <a:endParaRPr kumimoji="0" lang="en-CA" sz="1600" b="0" i="0" u="none" strike="noStrike" kern="1200" cap="none" spc="0" normalizeH="0" baseline="0" noProof="0" dirty="0">
                        <a:ln>
                          <a:noFill/>
                        </a:ln>
                        <a:effectLst/>
                        <a:uLnTx/>
                        <a:uFillTx/>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886054"/>
                  </a:ext>
                </a:extLst>
              </a:tr>
            </a:tbl>
          </a:graphicData>
        </a:graphic>
      </p:graphicFrame>
      <p:sp>
        <p:nvSpPr>
          <p:cNvPr id="6" name="Action Button: Custom 4">
            <a:hlinkClick r:id="rId2" action="ppaction://hlinksldjump" highlightClick="1"/>
            <a:extLst>
              <a:ext uri="{FF2B5EF4-FFF2-40B4-BE49-F238E27FC236}">
                <a16:creationId xmlns:a16="http://schemas.microsoft.com/office/drawing/2014/main" id="{7EE3FC34-F2FC-4983-ACB6-3430A5672D87}"/>
              </a:ext>
            </a:extLst>
          </p:cNvPr>
          <p:cNvSpPr/>
          <p:nvPr/>
        </p:nvSpPr>
        <p:spPr bwMode="auto">
          <a:xfrm>
            <a:off x="5997313"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E56539F0-8EBB-4992-9E14-D5AD756C175A}"/>
              </a:ext>
            </a:extLst>
          </p:cNvPr>
          <p:cNvSpPr/>
          <p:nvPr/>
        </p:nvSpPr>
        <p:spPr bwMode="auto">
          <a:xfrm>
            <a:off x="43053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12633286"/>
      </p:ext>
    </p:extLst>
  </p:cSld>
  <p:clrMapOvr>
    <a:masterClrMapping/>
  </p:clrMapOvr>
  <p:transition/>
</p:sld>
</file>

<file path=ppt/slides/slide1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E215F8C1-1488-4651-AE6C-0692F1D91D5F}"/>
              </a:ext>
            </a:extLst>
          </p:cNvPr>
          <p:cNvGraphicFramePr>
            <a:graphicFrameLocks noGrp="1"/>
          </p:cNvGraphicFramePr>
          <p:nvPr/>
        </p:nvGraphicFramePr>
        <p:xfrm>
          <a:off x="2" y="110247"/>
          <a:ext cx="9143998" cy="4457700"/>
        </p:xfrm>
        <a:graphic>
          <a:graphicData uri="http://schemas.openxmlformats.org/drawingml/2006/table">
            <a:tbl>
              <a:tblPr firstRow="1" bandRow="1">
                <a:tableStyleId>{2D5ABB26-0587-4C30-8999-92F81FD0307C}</a:tableStyleId>
              </a:tblPr>
              <a:tblGrid>
                <a:gridCol w="3424134">
                  <a:extLst>
                    <a:ext uri="{9D8B030D-6E8A-4147-A177-3AD203B41FA5}">
                      <a16:colId xmlns:a16="http://schemas.microsoft.com/office/drawing/2014/main" val="221178946"/>
                    </a:ext>
                  </a:extLst>
                </a:gridCol>
                <a:gridCol w="3158247">
                  <a:extLst>
                    <a:ext uri="{9D8B030D-6E8A-4147-A177-3AD203B41FA5}">
                      <a16:colId xmlns:a16="http://schemas.microsoft.com/office/drawing/2014/main" val="2585356122"/>
                    </a:ext>
                  </a:extLst>
                </a:gridCol>
                <a:gridCol w="2561617">
                  <a:extLst>
                    <a:ext uri="{9D8B030D-6E8A-4147-A177-3AD203B41FA5}">
                      <a16:colId xmlns:a16="http://schemas.microsoft.com/office/drawing/2014/main" val="4011658394"/>
                    </a:ext>
                  </a:extLst>
                </a:gridCol>
              </a:tblGrid>
              <a:tr h="4438650">
                <a:tc>
                  <a:txBody>
                    <a:bodyPr/>
                    <a:lstStyle/>
                    <a:p>
                      <a:pPr algn="just"/>
                      <a:r>
                        <a:rPr lang="fr-FR" sz="3600" dirty="0" err="1">
                          <a:latin typeface="Coptic1" panose="020B0604020202020204"/>
                        </a:rPr>
                        <a:t>Afwrk</a:t>
                      </a:r>
                      <a:r>
                        <a:rPr lang="fr-FR" sz="3600" dirty="0">
                          <a:latin typeface="Coptic1" panose="020B0604020202020204"/>
                        </a:rPr>
                        <a:t> </a:t>
                      </a:r>
                      <a:r>
                        <a:rPr lang="fr-FR" sz="3600" dirty="0" err="1">
                          <a:latin typeface="Coptic1" panose="020B0604020202020204"/>
                        </a:rPr>
                        <a:t>n~je</a:t>
                      </a:r>
                      <a:r>
                        <a:rPr lang="fr-FR" sz="3600" dirty="0">
                          <a:latin typeface="Coptic1" panose="020B0604020202020204"/>
                        </a:rPr>
                        <a:t> </a:t>
                      </a:r>
                      <a:r>
                        <a:rPr lang="fr-FR" sz="3600" dirty="0" err="1">
                          <a:latin typeface="Coptic1" panose="020B0604020202020204"/>
                        </a:rPr>
                        <a:t>Po#c</a:t>
                      </a:r>
                      <a:r>
                        <a:rPr lang="fr-FR" sz="3600" dirty="0">
                          <a:latin typeface="Coptic1" panose="020B0604020202020204"/>
                        </a:rPr>
                        <a:t># </a:t>
                      </a:r>
                      <a:r>
                        <a:rPr lang="fr-FR" sz="3600" dirty="0" err="1">
                          <a:latin typeface="Coptic1" panose="020B0604020202020204"/>
                        </a:rPr>
                        <a:t>ouoh</a:t>
                      </a:r>
                      <a:r>
                        <a:rPr lang="fr-FR" sz="3600" dirty="0">
                          <a:latin typeface="Coptic1" panose="020B0604020202020204"/>
                        </a:rPr>
                        <a:t> </a:t>
                      </a:r>
                      <a:r>
                        <a:rPr lang="fr-FR" sz="3600" dirty="0" err="1">
                          <a:latin typeface="Coptic1" panose="020B0604020202020204"/>
                        </a:rPr>
                        <a:t>n~nefouwm</a:t>
                      </a:r>
                      <a:r>
                        <a:rPr lang="fr-FR" sz="3600" dirty="0">
                          <a:latin typeface="Coptic1" panose="020B0604020202020204"/>
                        </a:rPr>
                        <a:t> </a:t>
                      </a:r>
                      <a:r>
                        <a:rPr lang="fr-FR" sz="3600" dirty="0" err="1">
                          <a:latin typeface="Coptic1" panose="020B0604020202020204"/>
                        </a:rPr>
                        <a:t>n~h~y</a:t>
                      </a:r>
                      <a:r>
                        <a:rPr lang="fr-FR" sz="3600" dirty="0">
                          <a:latin typeface="Coptic1" panose="020B0604020202020204"/>
                        </a:rPr>
                        <a:t>/f: je </a:t>
                      </a:r>
                      <a:r>
                        <a:rPr lang="fr-FR" sz="3600" dirty="0" err="1">
                          <a:latin typeface="Coptic1" panose="020B0604020202020204"/>
                        </a:rPr>
                        <a:t>n~yok</a:t>
                      </a:r>
                      <a:r>
                        <a:rPr lang="fr-FR" sz="3600" dirty="0">
                          <a:latin typeface="Coptic1" panose="020B0604020202020204"/>
                        </a:rPr>
                        <a:t> </a:t>
                      </a:r>
                      <a:r>
                        <a:rPr lang="fr-FR" sz="3600" dirty="0" err="1">
                          <a:latin typeface="Coptic1" panose="020B0604020202020204"/>
                        </a:rPr>
                        <a:t>pe</a:t>
                      </a:r>
                      <a:r>
                        <a:rPr lang="fr-FR" sz="3600" dirty="0">
                          <a:latin typeface="Coptic1" panose="020B0604020202020204"/>
                        </a:rPr>
                        <a:t> </a:t>
                      </a:r>
                      <a:r>
                        <a:rPr lang="fr-FR" sz="3600" dirty="0" err="1">
                          <a:latin typeface="Coptic1" panose="020B0604020202020204"/>
                        </a:rPr>
                        <a:t>v~ou</a:t>
                      </a:r>
                      <a:r>
                        <a:rPr lang="fr-FR" sz="3600" dirty="0">
                          <a:latin typeface="Coptic1" panose="020B0604020202020204"/>
                        </a:rPr>
                        <a:t>/b sa </a:t>
                      </a:r>
                      <a:r>
                        <a:rPr lang="fr-FR" sz="3600" dirty="0" err="1">
                          <a:latin typeface="Coptic1" panose="020B0604020202020204"/>
                        </a:rPr>
                        <a:t>e~neh</a:t>
                      </a:r>
                      <a:r>
                        <a:rPr lang="fr-FR" sz="3600" dirty="0">
                          <a:latin typeface="Coptic1" panose="020B0604020202020204"/>
                        </a:rPr>
                        <a:t>: kata </a:t>
                      </a:r>
                      <a:r>
                        <a:rPr lang="fr-FR" sz="3600" dirty="0" err="1">
                          <a:latin typeface="Coptic1" panose="020B0604020202020204"/>
                        </a:rPr>
                        <a:t>t~taxic</a:t>
                      </a:r>
                      <a:r>
                        <a:rPr lang="fr-FR" sz="3600" baseline="0" dirty="0">
                          <a:latin typeface="Coptic1" panose="020B0604020202020204"/>
                        </a:rPr>
                        <a:t> </a:t>
                      </a:r>
                      <a:r>
                        <a:rPr lang="fr-FR" sz="3600" dirty="0" err="1">
                          <a:latin typeface="Coptic1" panose="020B0604020202020204"/>
                        </a:rPr>
                        <a:t>m~Mel,icedek</a:t>
                      </a:r>
                      <a:r>
                        <a:rPr lang="fr-FR" sz="3600" dirty="0">
                          <a:latin typeface="Coptic1" panose="020B0604020202020204"/>
                        </a:rPr>
                        <a:t>. </a:t>
                      </a:r>
                    </a:p>
                  </a:txBody>
                  <a:tcPr marT="34290" marB="34290"/>
                </a:tc>
                <a:tc>
                  <a:txBody>
                    <a:bodyPr/>
                    <a:lstStyle/>
                    <a:p>
                      <a:pPr algn="just"/>
                      <a:r>
                        <a:rPr lang="fr-FR" sz="3200" kern="1200" baseline="0" dirty="0">
                          <a:solidFill>
                            <a:schemeClr val="tx1"/>
                          </a:solidFill>
                          <a:latin typeface="+mn-lt"/>
                          <a:ea typeface="+mn-ea"/>
                          <a:cs typeface="+mn-cs"/>
                        </a:rPr>
                        <a:t>Le Seigneur l’a juré et il ne se repentira pas que tu es prêtre éternellement selon le rite de Melchisédech. Alléluia</a:t>
                      </a:r>
                    </a:p>
                    <a:p>
                      <a:pPr algn="just"/>
                      <a:endParaRPr lang="fr-FR" sz="3200" dirty="0"/>
                    </a:p>
                  </a:txBody>
                  <a:tcPr marT="34290" marB="34290"/>
                </a:tc>
                <a:tc>
                  <a:txBody>
                    <a:bodyPr/>
                    <a:lstStyle/>
                    <a:p>
                      <a:pPr algn="just" rtl="1"/>
                      <a:r>
                        <a:rPr lang="ar-EG" sz="3600" b="0" i="0" u="none" strike="noStrike" kern="1200" baseline="0" dirty="0">
                          <a:solidFill>
                            <a:schemeClr val="tx1"/>
                          </a:solidFill>
                          <a:latin typeface="+mn-lt"/>
                          <a:ea typeface="+mn-ea"/>
                          <a:cs typeface="+mn-cs"/>
                        </a:rPr>
                        <a:t>أقسم الرب و لن يندم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أنك أنت هو الكاهن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إلي الأبد علي طقس</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ملشيصادق</a:t>
                      </a:r>
                      <a:endParaRPr lang="fr-FR" sz="3600" b="0" i="0" u="none" strike="noStrike" kern="1200" baseline="0" dirty="0">
                        <a:solidFill>
                          <a:schemeClr val="tx1"/>
                        </a:solidFill>
                        <a:latin typeface="+mn-lt"/>
                        <a:ea typeface="+mn-ea"/>
                        <a:cs typeface="+mn-cs"/>
                      </a:endParaRPr>
                    </a:p>
                    <a:p>
                      <a:pPr algn="just" rtl="1"/>
                      <a:r>
                        <a:rPr kumimoji="0" lang="ar-SA" sz="3600" b="0" i="0" u="none" strike="noStrike" cap="none" normalizeH="0" baseline="0" dirty="0" err="1">
                          <a:ln>
                            <a:noFill/>
                          </a:ln>
                          <a:solidFill>
                            <a:schemeClr val="tx1"/>
                          </a:solidFill>
                          <a:effectLst/>
                          <a:latin typeface="Arial" charset="0"/>
                          <a:cs typeface="Arial" charset="0"/>
                        </a:rPr>
                        <a:t>هلليلويا</a:t>
                      </a:r>
                      <a:endParaRPr lang="fr-FR" sz="36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3019116063"/>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9B54035E-1D0D-4844-B061-3B01C81A74F8}"/>
              </a:ext>
            </a:extLst>
          </p:cNvPr>
          <p:cNvSpPr/>
          <p:nvPr/>
        </p:nvSpPr>
        <p:spPr bwMode="auto">
          <a:xfrm>
            <a:off x="43053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815417756"/>
      </p:ext>
    </p:extLst>
  </p:cSld>
  <p:clrMapOvr>
    <a:masterClrMapping/>
  </p:clrMapOvr>
  <p:transition/>
</p:sld>
</file>

<file path=ppt/slides/slide1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36">
            <a:hlinkClick r:id="rId2" action="ppaction://hlinksldjump" highlightClick="1"/>
            <a:extLst>
              <a:ext uri="{FF2B5EF4-FFF2-40B4-BE49-F238E27FC236}">
                <a16:creationId xmlns:a16="http://schemas.microsoft.com/office/drawing/2014/main" id="{9C3C8882-F07F-4CBD-AF22-982E2D984DBD}"/>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3">
            <a:hlinkClick r:id="rId3" action="ppaction://hlinksldjump" highlightClick="1"/>
            <a:extLst>
              <a:ext uri="{FF2B5EF4-FFF2-40B4-BE49-F238E27FC236}">
                <a16:creationId xmlns:a16="http://schemas.microsoft.com/office/drawing/2014/main" id="{841E0B60-9485-4113-A631-97C76542EC89}"/>
              </a:ext>
            </a:extLst>
          </p:cNvPr>
          <p:cNvSpPr/>
          <p:nvPr/>
        </p:nvSpPr>
        <p:spPr bwMode="auto">
          <a:xfrm>
            <a:off x="43053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8" name="Tableau 7">
            <a:extLst>
              <a:ext uri="{FF2B5EF4-FFF2-40B4-BE49-F238E27FC236}">
                <a16:creationId xmlns:a16="http://schemas.microsoft.com/office/drawing/2014/main" id="{FBE54836-5541-4747-98EB-5F8BA06F5C85}"/>
              </a:ext>
            </a:extLst>
          </p:cNvPr>
          <p:cNvGraphicFramePr>
            <a:graphicFrameLocks noGrp="1"/>
          </p:cNvGraphicFramePr>
          <p:nvPr>
            <p:extLst>
              <p:ext uri="{D42A27DB-BD31-4B8C-83A1-F6EECF244321}">
                <p14:modId xmlns:p14="http://schemas.microsoft.com/office/powerpoint/2010/main" val="3793313929"/>
              </p:ext>
            </p:extLst>
          </p:nvPr>
        </p:nvGraphicFramePr>
        <p:xfrm>
          <a:off x="0" y="6350"/>
          <a:ext cx="9144000" cy="5097780"/>
        </p:xfrm>
        <a:graphic>
          <a:graphicData uri="http://schemas.openxmlformats.org/drawingml/2006/table">
            <a:tbl>
              <a:tblPr firstRow="1" bandRow="1">
                <a:tableStyleId>{2D5ABB26-0587-4C30-8999-92F81FD0307C}</a:tableStyleId>
              </a:tblPr>
              <a:tblGrid>
                <a:gridCol w="3383280">
                  <a:extLst>
                    <a:ext uri="{9D8B030D-6E8A-4147-A177-3AD203B41FA5}">
                      <a16:colId xmlns:a16="http://schemas.microsoft.com/office/drawing/2014/main" val="221178946"/>
                    </a:ext>
                  </a:extLst>
                </a:gridCol>
                <a:gridCol w="3088856">
                  <a:extLst>
                    <a:ext uri="{9D8B030D-6E8A-4147-A177-3AD203B41FA5}">
                      <a16:colId xmlns:a16="http://schemas.microsoft.com/office/drawing/2014/main" val="2585356122"/>
                    </a:ext>
                  </a:extLst>
                </a:gridCol>
                <a:gridCol w="2671864">
                  <a:extLst>
                    <a:ext uri="{9D8B030D-6E8A-4147-A177-3AD203B41FA5}">
                      <a16:colId xmlns:a16="http://schemas.microsoft.com/office/drawing/2014/main" val="4011658394"/>
                    </a:ext>
                  </a:extLst>
                </a:gridCol>
              </a:tblGrid>
              <a:tr h="4286250">
                <a:tc>
                  <a:txBody>
                    <a:bodyPr/>
                    <a:lstStyle/>
                    <a:p>
                      <a:pPr algn="just"/>
                      <a:r>
                        <a:rPr lang="fr-FR" sz="3000" dirty="0" err="1">
                          <a:latin typeface="Coptic1" panose="020B0604020202020204"/>
                        </a:rPr>
                        <a:t>Po#c</a:t>
                      </a:r>
                      <a:r>
                        <a:rPr lang="fr-FR" sz="3000" dirty="0">
                          <a:latin typeface="Coptic1" panose="020B0604020202020204"/>
                        </a:rPr>
                        <a:t># </a:t>
                      </a:r>
                      <a:r>
                        <a:rPr lang="fr-FR" sz="3000" dirty="0" err="1">
                          <a:latin typeface="Coptic1" panose="020B0604020202020204"/>
                        </a:rPr>
                        <a:t>caouinam</a:t>
                      </a:r>
                      <a:r>
                        <a:rPr lang="fr-FR" sz="3000" dirty="0">
                          <a:latin typeface="Coptic1" panose="020B0604020202020204"/>
                        </a:rPr>
                        <a:t> </a:t>
                      </a:r>
                      <a:r>
                        <a:rPr lang="fr-FR" sz="3000" dirty="0" err="1">
                          <a:latin typeface="Coptic1" panose="020B0604020202020204"/>
                        </a:rPr>
                        <a:t>m~mok</a:t>
                      </a:r>
                      <a:r>
                        <a:rPr lang="fr-FR" sz="3000" dirty="0">
                          <a:latin typeface="Coptic1" panose="020B0604020202020204"/>
                        </a:rPr>
                        <a:t> </a:t>
                      </a:r>
                      <a:r>
                        <a:rPr lang="fr-FR" sz="3000" dirty="0" err="1">
                          <a:latin typeface="Coptic1" panose="020B0604020202020204"/>
                        </a:rPr>
                        <a:t>peniwt</a:t>
                      </a:r>
                      <a:r>
                        <a:rPr lang="fr-FR" sz="3000" dirty="0">
                          <a:latin typeface="Coptic1" panose="020B0604020202020204"/>
                        </a:rPr>
                        <a:t> </a:t>
                      </a:r>
                      <a:r>
                        <a:rPr lang="fr-FR" sz="3000" dirty="0" err="1">
                          <a:latin typeface="Coptic1" panose="020B0604020202020204"/>
                        </a:rPr>
                        <a:t>eyouab</a:t>
                      </a:r>
                      <a:r>
                        <a:rPr lang="fr-FR" sz="3000" baseline="0" dirty="0">
                          <a:latin typeface="Coptic1" panose="020B0604020202020204"/>
                        </a:rPr>
                        <a:t> </a:t>
                      </a:r>
                      <a:r>
                        <a:rPr lang="fr-FR" sz="3000" dirty="0" err="1">
                          <a:latin typeface="Coptic1" panose="020B0604020202020204"/>
                        </a:rPr>
                        <a:t>m~patiar</a:t>
                      </a:r>
                      <a:r>
                        <a:rPr lang="fr-FR" sz="3000" dirty="0">
                          <a:latin typeface="Coptic1" panose="020B0604020202020204"/>
                        </a:rPr>
                        <a:t>,/c papa </a:t>
                      </a:r>
                      <a:r>
                        <a:rPr lang="fr-FR" sz="3000" dirty="0" err="1">
                          <a:latin typeface="Coptic1" panose="020B0604020202020204"/>
                        </a:rPr>
                        <a:t>abba</a:t>
                      </a:r>
                      <a:r>
                        <a:rPr lang="fr-FR" sz="3000" dirty="0">
                          <a:latin typeface="Coptic1" panose="020B0604020202020204"/>
                        </a:rPr>
                        <a:t> </a:t>
                      </a:r>
                      <a:r>
                        <a:rPr lang="fr-FR" sz="3000" dirty="0" err="1">
                          <a:latin typeface="Coptic1" panose="020B0604020202020204"/>
                        </a:rPr>
                        <a:t>Tawadroc</a:t>
                      </a:r>
                      <a:r>
                        <a:rPr lang="fr-FR" sz="3000" dirty="0">
                          <a:latin typeface="Coptic1" panose="020B0604020202020204"/>
                        </a:rPr>
                        <a:t> </a:t>
                      </a:r>
                      <a:r>
                        <a:rPr lang="fr-FR" sz="3000" dirty="0" err="1">
                          <a:latin typeface="Coptic1" panose="020B0604020202020204"/>
                        </a:rPr>
                        <a:t>pimah</a:t>
                      </a:r>
                      <a:r>
                        <a:rPr lang="fr-FR" sz="3000" dirty="0">
                          <a:latin typeface="Coptic1" panose="020B0604020202020204"/>
                        </a:rPr>
                        <a:t> </a:t>
                      </a:r>
                      <a:r>
                        <a:rPr lang="fr-FR" sz="3000" dirty="0" err="1">
                          <a:latin typeface="Coptic1" panose="020B0604020202020204"/>
                        </a:rPr>
                        <a:t>c~nau</a:t>
                      </a:r>
                      <a:r>
                        <a:rPr lang="fr-FR" sz="3000" dirty="0">
                          <a:latin typeface="Coptic1" panose="020B0604020202020204"/>
                        </a:rPr>
                        <a:t>.</a:t>
                      </a:r>
                      <a:r>
                        <a:rPr lang="fr-FR" sz="3000" baseline="0" dirty="0">
                          <a:latin typeface="Coptic1" panose="020B0604020202020204"/>
                        </a:rPr>
                        <a:t> Nem </a:t>
                      </a:r>
                      <a:r>
                        <a:rPr lang="fr-FR" sz="3000" baseline="0" dirty="0" err="1">
                          <a:latin typeface="Coptic1" panose="020B0604020202020204"/>
                        </a:rPr>
                        <a:t>peniwt</a:t>
                      </a:r>
                      <a:r>
                        <a:rPr lang="fr-FR" sz="3000" baseline="0" dirty="0">
                          <a:latin typeface="Coptic1" panose="020B0604020202020204"/>
                        </a:rPr>
                        <a:t> </a:t>
                      </a:r>
                      <a:r>
                        <a:rPr lang="fr-FR" sz="3000" baseline="0" dirty="0" err="1">
                          <a:latin typeface="Coptic1" panose="020B0604020202020204"/>
                        </a:rPr>
                        <a:t>n~e~pickopoc</a:t>
                      </a:r>
                      <a:r>
                        <a:rPr lang="fr-FR" sz="3000" baseline="0" dirty="0">
                          <a:latin typeface="Coptic1" panose="020B0604020202020204"/>
                        </a:rPr>
                        <a:t> </a:t>
                      </a:r>
                      <a:r>
                        <a:rPr lang="fr-FR" sz="3000" baseline="0" dirty="0" err="1">
                          <a:latin typeface="Coptic1" panose="020B0604020202020204"/>
                        </a:rPr>
                        <a:t>abba</a:t>
                      </a:r>
                      <a:r>
                        <a:rPr lang="fr-FR" sz="3000" baseline="0" dirty="0">
                          <a:latin typeface="Coptic1" panose="020B0604020202020204"/>
                        </a:rPr>
                        <a:t> Mark.</a:t>
                      </a:r>
                      <a:r>
                        <a:rPr lang="fr-FR" sz="3000" dirty="0">
                          <a:latin typeface="Coptic1" panose="020B0604020202020204"/>
                        </a:rPr>
                        <a:t> </a:t>
                      </a:r>
                      <a:r>
                        <a:rPr lang="fr-FR" sz="3000" dirty="0" err="1">
                          <a:latin typeface="Coptic1" panose="020B0604020202020204"/>
                        </a:rPr>
                        <a:t>Po#c</a:t>
                      </a:r>
                      <a:r>
                        <a:rPr lang="fr-FR" sz="3000" dirty="0">
                          <a:latin typeface="Coptic1" panose="020B0604020202020204"/>
                        </a:rPr>
                        <a:t>#</a:t>
                      </a:r>
                      <a:r>
                        <a:rPr lang="fr-FR" sz="3000" baseline="0" dirty="0">
                          <a:latin typeface="Coptic1" panose="020B0604020202020204"/>
                        </a:rPr>
                        <a:t> </a:t>
                      </a:r>
                      <a:r>
                        <a:rPr lang="fr-FR" sz="3000" dirty="0" err="1">
                          <a:latin typeface="Coptic1" panose="020B0604020202020204"/>
                        </a:rPr>
                        <a:t>efe~a~reh</a:t>
                      </a:r>
                      <a:r>
                        <a:rPr lang="fr-FR" sz="3000" dirty="0">
                          <a:latin typeface="Coptic1" panose="020B0604020202020204"/>
                        </a:rPr>
                        <a:t> </a:t>
                      </a:r>
                      <a:r>
                        <a:rPr lang="fr-FR" sz="3000" dirty="0" err="1">
                          <a:latin typeface="Coptic1" panose="020B0604020202020204"/>
                        </a:rPr>
                        <a:t>e~petenwnq</a:t>
                      </a:r>
                      <a:r>
                        <a:rPr lang="fr-FR" sz="3000" dirty="0">
                          <a:latin typeface="Coptic1" panose="020B0604020202020204"/>
                        </a:rPr>
                        <a:t>.</a:t>
                      </a:r>
                    </a:p>
                  </a:txBody>
                  <a:tcPr marT="34290" marB="34290"/>
                </a:tc>
                <a:tc>
                  <a:txBody>
                    <a:bodyPr/>
                    <a:lstStyle/>
                    <a:p>
                      <a:pPr algn="just"/>
                      <a:r>
                        <a:rPr lang="fr-FR" sz="2800" kern="1200" baseline="0" dirty="0">
                          <a:solidFill>
                            <a:schemeClr val="tx1"/>
                          </a:solidFill>
                          <a:latin typeface="+mn-lt"/>
                          <a:ea typeface="+mn-ea"/>
                          <a:cs typeface="+mn-cs"/>
                        </a:rPr>
                        <a:t>Le Seigneur est à ta droite</a:t>
                      </a:r>
                      <a:r>
                        <a:rPr lang="fr-FR" sz="2800" i="1" kern="1200" baseline="0" dirty="0">
                          <a:solidFill>
                            <a:schemeClr val="tx1"/>
                          </a:solidFill>
                          <a:latin typeface="+mn-lt"/>
                          <a:ea typeface="+mn-ea"/>
                          <a:cs typeface="+mn-cs"/>
                        </a:rPr>
                        <a:t> </a:t>
                      </a:r>
                      <a:r>
                        <a:rPr lang="fr-FR" sz="2800" i="0" u="none" kern="1200" baseline="0" dirty="0">
                          <a:solidFill>
                            <a:schemeClr val="tx1"/>
                          </a:solidFill>
                          <a:latin typeface="+mn-lt"/>
                          <a:ea typeface="+mn-ea"/>
                          <a:cs typeface="+mn-cs"/>
                        </a:rPr>
                        <a:t>notre</a:t>
                      </a:r>
                      <a:r>
                        <a:rPr lang="fr-FR" sz="2800" i="1" kern="1200" baseline="0" dirty="0">
                          <a:solidFill>
                            <a:schemeClr val="tx1"/>
                          </a:solidFill>
                          <a:latin typeface="+mn-lt"/>
                          <a:ea typeface="+mn-ea"/>
                          <a:cs typeface="+mn-cs"/>
                        </a:rPr>
                        <a:t> </a:t>
                      </a:r>
                      <a:r>
                        <a:rPr lang="fr-FR" sz="2800" kern="1200" baseline="0" dirty="0">
                          <a:solidFill>
                            <a:schemeClr val="tx1"/>
                          </a:solidFill>
                          <a:latin typeface="+mn-lt"/>
                          <a:ea typeface="+mn-ea"/>
                          <a:cs typeface="+mn-cs"/>
                        </a:rPr>
                        <a:t>père le patriarche le pape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a:t>
                      </a:r>
                      <a:r>
                        <a:rPr lang="fr-FR" sz="2800" kern="1200" baseline="0" dirty="0" err="1">
                          <a:solidFill>
                            <a:schemeClr val="tx1"/>
                          </a:solidFill>
                          <a:latin typeface="+mn-lt"/>
                          <a:ea typeface="+mn-ea"/>
                          <a:cs typeface="+mn-cs"/>
                        </a:rPr>
                        <a:t>Tawadros</a:t>
                      </a:r>
                      <a:r>
                        <a:rPr lang="fr-FR" sz="2800" kern="1200" baseline="0" dirty="0">
                          <a:solidFill>
                            <a:schemeClr val="tx1"/>
                          </a:solidFill>
                          <a:latin typeface="+mn-lt"/>
                          <a:ea typeface="+mn-ea"/>
                          <a:cs typeface="+mn-cs"/>
                        </a:rPr>
                        <a:t> </a:t>
                      </a:r>
                      <a:r>
                        <a:rPr lang="fr-FR" sz="2800" kern="1200" baseline="0" dirty="0">
                          <a:solidFill>
                            <a:schemeClr val="tx1"/>
                          </a:solidFill>
                          <a:latin typeface="+mn-lt"/>
                          <a:ea typeface="Cambria Math" panose="02040503050406030204" pitchFamily="18" charset="0"/>
                          <a:cs typeface="+mn-cs"/>
                        </a:rPr>
                        <a:t>II</a:t>
                      </a:r>
                      <a:r>
                        <a:rPr lang="fr-FR" sz="2800" kern="1200" baseline="0" dirty="0">
                          <a:solidFill>
                            <a:schemeClr val="tx1"/>
                          </a:solidFill>
                          <a:latin typeface="+mn-lt"/>
                          <a:ea typeface="+mn-ea"/>
                          <a:cs typeface="+mn-cs"/>
                        </a:rPr>
                        <a:t> et notre père l’évêque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Marc, Que le seigneur préserve vos vie.</a:t>
                      </a:r>
                      <a:endParaRPr lang="fr-FR" sz="2800" dirty="0"/>
                    </a:p>
                    <a:p>
                      <a:pPr algn="just"/>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الرب عن يمينك يا أبانا القديس البطريرك البابا المعظم الأنبا </a:t>
                      </a:r>
                      <a:r>
                        <a:rPr lang="ar-EG" sz="3200" b="0" i="0" u="none" strike="noStrike" kern="1200" baseline="0" dirty="0" err="1">
                          <a:solidFill>
                            <a:schemeClr val="tx1"/>
                          </a:solidFill>
                          <a:latin typeface="+mn-lt"/>
                          <a:ea typeface="+mn-ea"/>
                          <a:cs typeface="+mn-cs"/>
                        </a:rPr>
                        <a:t>تواضروس</a:t>
                      </a:r>
                      <a:r>
                        <a:rPr lang="ar-EG" sz="3200" b="0" i="0" u="none" strike="noStrike" kern="1200" baseline="0" dirty="0">
                          <a:solidFill>
                            <a:schemeClr val="tx1"/>
                          </a:solidFill>
                          <a:latin typeface="+mn-lt"/>
                          <a:ea typeface="+mn-ea"/>
                          <a:cs typeface="+mn-cs"/>
                        </a:rPr>
                        <a:t> الثاني، وأبانا الأسقف أنبا </a:t>
                      </a:r>
                      <a:r>
                        <a:rPr lang="ar-EG" sz="3200" dirty="0"/>
                        <a:t>مارك</a:t>
                      </a:r>
                      <a:r>
                        <a:rPr lang="ar-EG" sz="3200" b="0" i="0" u="none" strike="noStrike" kern="1200" baseline="0" dirty="0">
                          <a:solidFill>
                            <a:schemeClr val="tx1"/>
                          </a:solidFill>
                          <a:latin typeface="+mn-lt"/>
                          <a:ea typeface="+mn-ea"/>
                          <a:cs typeface="+mn-cs"/>
                        </a:rPr>
                        <a:t>، الرب يحفظ حياتكما.</a:t>
                      </a:r>
                      <a:endParaRPr lang="fr-FR" sz="3200" dirty="0"/>
                    </a:p>
                  </a:txBody>
                  <a:tcPr marT="34290" marB="34290"/>
                </a:tc>
                <a:extLst>
                  <a:ext uri="{0D108BD9-81ED-4DB2-BD59-A6C34878D82A}">
                    <a16:rowId xmlns:a16="http://schemas.microsoft.com/office/drawing/2014/main" val="3019116063"/>
                  </a:ext>
                </a:extLst>
              </a:tr>
            </a:tbl>
          </a:graphicData>
        </a:graphic>
      </p:graphicFrame>
    </p:spTree>
    <p:extLst>
      <p:ext uri="{BB962C8B-B14F-4D97-AF65-F5344CB8AC3E}">
        <p14:creationId xmlns:p14="http://schemas.microsoft.com/office/powerpoint/2010/main" val="1819682759"/>
      </p:ext>
    </p:extLst>
  </p:cSld>
  <p:clrMapOvr>
    <a:masterClrMapping/>
  </p:clrMapOvr>
  <p:transition/>
</p:sld>
</file>

<file path=ppt/slides/slide1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05A97DE-4AD3-4EC8-A142-C648BBB13CFD}"/>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126542022"/>
      </p:ext>
    </p:extLst>
  </p:cSld>
  <p:clrMapOvr>
    <a:masterClrMapping/>
  </p:clrMapOvr>
  <p:transition/>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4590" name="Group 14"/>
          <p:cNvGraphicFramePr>
            <a:graphicFrameLocks noGrp="1"/>
          </p:cNvGraphicFramePr>
          <p:nvPr>
            <p:extLst>
              <p:ext uri="{D42A27DB-BD31-4B8C-83A1-F6EECF244321}">
                <p14:modId xmlns:p14="http://schemas.microsoft.com/office/powerpoint/2010/main" val="2303416680"/>
              </p:ext>
            </p:extLst>
          </p:nvPr>
        </p:nvGraphicFramePr>
        <p:xfrm>
          <a:off x="0" y="654939"/>
          <a:ext cx="9144000" cy="4165092"/>
        </p:xfrm>
        <a:graphic>
          <a:graphicData uri="http://schemas.openxmlformats.org/drawingml/2006/table">
            <a:tbl>
              <a:tblPr/>
              <a:tblGrid>
                <a:gridCol w="5579390">
                  <a:extLst>
                    <a:ext uri="{9D8B030D-6E8A-4147-A177-3AD203B41FA5}">
                      <a16:colId xmlns:a16="http://schemas.microsoft.com/office/drawing/2014/main" val="20000"/>
                    </a:ext>
                  </a:extLst>
                </a:gridCol>
                <a:gridCol w="3564610">
                  <a:extLst>
                    <a:ext uri="{9D8B030D-6E8A-4147-A177-3AD203B41FA5}">
                      <a16:colId xmlns:a16="http://schemas.microsoft.com/office/drawing/2014/main" val="20001"/>
                    </a:ext>
                  </a:extLst>
                </a:gridCol>
              </a:tblGrid>
              <a:tr h="41650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En vérité je crois en Un seul Dieu, le Père Tout Puissant Créateur du ciel et de la terre, de toutes les choses visibles et invisibles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Je crois en Un seul Seigneur Jésus Christ le Fils unique de Dieu né du Père avant tous les siècles.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بالحقيقة نؤمن بإله واحد،</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الله </a:t>
                      </a:r>
                      <a:r>
                        <a:rPr kumimoji="0" lang="ar-SA" sz="3200" b="0" i="0" u="none" strike="noStrike" cap="none" normalizeH="0" baseline="0" dirty="0" err="1">
                          <a:ln>
                            <a:noFill/>
                          </a:ln>
                          <a:solidFill>
                            <a:schemeClr val="tx1"/>
                          </a:solidFill>
                          <a:effectLst/>
                          <a:latin typeface="Arial" charset="0"/>
                          <a:cs typeface="Arial" charset="0"/>
                        </a:rPr>
                        <a:t>الآب</a:t>
                      </a:r>
                      <a:r>
                        <a:rPr kumimoji="0" lang="ar-SA" sz="3200" b="0" i="0" u="none" strike="noStrike" cap="none" normalizeH="0" baseline="0" dirty="0">
                          <a:ln>
                            <a:noFill/>
                          </a:ln>
                          <a:solidFill>
                            <a:schemeClr val="tx1"/>
                          </a:solidFill>
                          <a:effectLst/>
                          <a:latin typeface="Arial" charset="0"/>
                          <a:cs typeface="Arial" charset="0"/>
                        </a:rPr>
                        <a:t> ضابط الكل،</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خالق السماء والأرض،</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ما يُرَى وما لا يُرَى. نؤمن بربٍ واحد، يسوع المسيح، ابن الله الوحيد، المولود من </a:t>
                      </a:r>
                      <a:r>
                        <a:rPr kumimoji="0" lang="ar-SA" sz="3200" b="0" i="0" u="none" strike="noStrike" cap="none" normalizeH="0" baseline="0" dirty="0" err="1">
                          <a:ln>
                            <a:noFill/>
                          </a:ln>
                          <a:solidFill>
                            <a:schemeClr val="tx1"/>
                          </a:solidFill>
                          <a:effectLst/>
                          <a:latin typeface="Arial" charset="0"/>
                          <a:cs typeface="Arial" charset="0"/>
                        </a:rPr>
                        <a:t>الآب</a:t>
                      </a:r>
                      <a:r>
                        <a:rPr kumimoji="0" lang="ar-SA" sz="3200" b="0" i="0" u="none" strike="noStrike" cap="none" normalizeH="0" baseline="0" dirty="0">
                          <a:ln>
                            <a:noFill/>
                          </a:ln>
                          <a:solidFill>
                            <a:schemeClr val="tx1"/>
                          </a:solidFill>
                          <a:effectLst/>
                          <a:latin typeface="Arial" charset="0"/>
                          <a:cs typeface="Arial" charset="0"/>
                        </a:rPr>
                        <a:t> قبل كل الدهور</a:t>
                      </a:r>
                      <a:r>
                        <a:rPr kumimoji="0" lang="ar-EG" sz="3200" b="0" i="0" u="none" strike="noStrike" cap="none" normalizeH="0" baseline="0" dirty="0">
                          <a:ln>
                            <a:noFill/>
                          </a:ln>
                          <a:solidFill>
                            <a:schemeClr val="tx1"/>
                          </a:solidFill>
                          <a:effectLst/>
                          <a:latin typeface="Arial" charset="0"/>
                          <a:cs typeface="Arial" charset="0"/>
                        </a:rPr>
                        <a:t>،</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744CC5FC-8955-43AF-BCCC-E51E53F8B01C}"/>
              </a:ext>
            </a:extLst>
          </p:cNvPr>
          <p:cNvGraphicFramePr>
            <a:graphicFrameLocks noGrp="1"/>
          </p:cNvGraphicFramePr>
          <p:nvPr/>
        </p:nvGraphicFramePr>
        <p:xfrm>
          <a:off x="1524000" y="11430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691514524"/>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100" dirty="0">
                          <a:latin typeface="Arial" charset="0"/>
                          <a:cs typeface="Arial" charset="0"/>
                        </a:rPr>
                        <a:t>Le Credo - </a:t>
                      </a:r>
                      <a:r>
                        <a:rPr lang="ar-EG" sz="2100" dirty="0"/>
                        <a:t>قانون الايمان</a:t>
                      </a:r>
                      <a:endParaRPr lang="en-US" sz="2100" dirty="0">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0957523"/>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8C58A8A5-BDFD-4EED-83E4-5E9D928298B5}"/>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3">
            <a:hlinkClick r:id="rId3" action="ppaction://hlinksldjump" highlightClick="1"/>
            <a:extLst>
              <a:ext uri="{FF2B5EF4-FFF2-40B4-BE49-F238E27FC236}">
                <a16:creationId xmlns:a16="http://schemas.microsoft.com/office/drawing/2014/main" id="{03EE5B2C-CD21-431C-BE49-EA6C8E535F8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DB4F80D0-34C0-4429-9B2E-2934253956FD}"/>
              </a:ext>
            </a:extLst>
          </p:cNvPr>
          <p:cNvGraphicFramePr>
            <a:graphicFrameLocks noGrp="1"/>
          </p:cNvGraphicFramePr>
          <p:nvPr>
            <p:extLst>
              <p:ext uri="{D42A27DB-BD31-4B8C-83A1-F6EECF244321}">
                <p14:modId xmlns:p14="http://schemas.microsoft.com/office/powerpoint/2010/main" val="1145958711"/>
              </p:ext>
            </p:extLst>
          </p:nvPr>
        </p:nvGraphicFramePr>
        <p:xfrm>
          <a:off x="1447800" y="56580"/>
          <a:ext cx="6248400" cy="342900"/>
        </p:xfrm>
        <a:graphic>
          <a:graphicData uri="http://schemas.openxmlformats.org/drawingml/2006/table">
            <a:tbl>
              <a:tblPr/>
              <a:tblGrid>
                <a:gridCol w="6248400">
                  <a:extLst>
                    <a:ext uri="{9D8B030D-6E8A-4147-A177-3AD203B41FA5}">
                      <a16:colId xmlns:a16="http://schemas.microsoft.com/office/drawing/2014/main" val="3949325162"/>
                    </a:ext>
                  </a:extLst>
                </a:gridCol>
              </a:tblGrid>
              <a:tr h="34290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i="0" u="none" strike="noStrike" kern="1200" cap="none" spc="0" normalizeH="0" baseline="0" noProof="0" dirty="0">
                          <a:ln>
                            <a:noFill/>
                          </a:ln>
                          <a:solidFill>
                            <a:srgbClr val="FFFFFF"/>
                          </a:solidFill>
                          <a:effectLst/>
                          <a:uLnTx/>
                          <a:uFillTx/>
                          <a:latin typeface="Arial" charset="0"/>
                          <a:ea typeface="+mn-ea"/>
                          <a:cs typeface="Arial" charset="0"/>
                        </a:rPr>
                        <a:t>Samedi de Lazare - </a:t>
                      </a:r>
                      <a:r>
                        <a:rPr kumimoji="0" lang="ar-EG" sz="1800" i="0" u="none" strike="noStrike" kern="1200" cap="none" spc="0" normalizeH="0" baseline="0" noProof="0" dirty="0">
                          <a:ln>
                            <a:noFill/>
                          </a:ln>
                          <a:solidFill>
                            <a:srgbClr val="FFFFFF"/>
                          </a:solidFill>
                          <a:effectLst/>
                          <a:uLnTx/>
                          <a:uFillTx/>
                          <a:latin typeface="Arial" charset="0"/>
                          <a:ea typeface="+mn-ea"/>
                          <a:cs typeface="Arial" charset="0"/>
                        </a:rPr>
                        <a:t>سبت </a:t>
                      </a:r>
                      <a:r>
                        <a:rPr kumimoji="0" lang="ar-EG" sz="1800" i="0" u="none" strike="noStrike" kern="1200" cap="none" spc="0" normalizeH="0" baseline="0" noProof="0" dirty="0" err="1">
                          <a:ln>
                            <a:noFill/>
                          </a:ln>
                          <a:solidFill>
                            <a:srgbClr val="FFFFFF"/>
                          </a:solidFill>
                          <a:effectLst/>
                          <a:uLnTx/>
                          <a:uFillTx/>
                          <a:latin typeface="Arial" charset="0"/>
                          <a:ea typeface="+mn-ea"/>
                          <a:cs typeface="Arial" charset="0"/>
                        </a:rPr>
                        <a:t>العازر</a:t>
                      </a:r>
                      <a:endParaRPr kumimoji="0" lang="en-CA" sz="180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mpd="sng">
                      <a:noFill/>
                      <a:prstDash val="solid"/>
                    </a:lnL>
                    <a:lnR w="12700" cmpd="sng">
                      <a:noFill/>
                      <a:prstDash val="solid"/>
                    </a:lnR>
                    <a:lnT w="12700" cmpd="sng">
                      <a:noFill/>
                      <a:prstDash val="soli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95286866"/>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9BE7F2BB-67F5-4EC3-B120-BD29D93794F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6" name="Group 16">
            <a:extLst>
              <a:ext uri="{FF2B5EF4-FFF2-40B4-BE49-F238E27FC236}">
                <a16:creationId xmlns:a16="http://schemas.microsoft.com/office/drawing/2014/main" id="{3878455D-3945-479F-A0DE-398AD916E483}"/>
              </a:ext>
            </a:extLst>
          </p:cNvPr>
          <p:cNvGraphicFramePr>
            <a:graphicFrameLocks noGrp="1"/>
          </p:cNvGraphicFramePr>
          <p:nvPr>
            <p:extLst>
              <p:ext uri="{D42A27DB-BD31-4B8C-83A1-F6EECF244321}">
                <p14:modId xmlns:p14="http://schemas.microsoft.com/office/powerpoint/2010/main" val="3665071262"/>
              </p:ext>
            </p:extLst>
          </p:nvPr>
        </p:nvGraphicFramePr>
        <p:xfrm>
          <a:off x="0" y="605790"/>
          <a:ext cx="9144000" cy="4213860"/>
        </p:xfrm>
        <a:graphic>
          <a:graphicData uri="http://schemas.openxmlformats.org/drawingml/2006/table">
            <a:tbl>
              <a:tblPr/>
              <a:tblGrid>
                <a:gridCol w="4805464">
                  <a:extLst>
                    <a:ext uri="{9D8B030D-6E8A-4147-A177-3AD203B41FA5}">
                      <a16:colId xmlns:a16="http://schemas.microsoft.com/office/drawing/2014/main" val="20000"/>
                    </a:ext>
                  </a:extLst>
                </a:gridCol>
                <a:gridCol w="4338536">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Genèse 49 : 1 – 28</a:t>
                      </a:r>
                    </a:p>
                    <a:p>
                      <a:pPr algn="just"/>
                      <a:r>
                        <a:rPr lang="fr-FR" sz="2100" b="0" i="0" u="none" strike="noStrike" kern="1200" baseline="0" dirty="0">
                          <a:solidFill>
                            <a:schemeClr val="tx1"/>
                          </a:solidFill>
                          <a:latin typeface="+mn-lt"/>
                          <a:ea typeface="+mn-ea"/>
                          <a:cs typeface="+mn-cs"/>
                        </a:rPr>
                        <a:t>Jacob appela ses fils et dit : Réunissez-vous, que je vous annonce ce qui vous arrivera dans la suite des temps. Rassemblez-vous, écoutez, fils de Jacob, écoutez Israël, votre père. Ruben, tu es mon premier-né, ma vigueur, les prémices de ma virilité, comble de fierté et comble de force, un débordement comme les eaux : tu ne seras pas comblé, car tu es monté sur le lit de ton père, alors tu as profané ma couche, contre moi ! </a:t>
                      </a:r>
                      <a:endParaRPr kumimoji="0" lang="en-US" sz="21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000" b="0" i="0" u="sng" strike="noStrike" kern="1200" baseline="0" dirty="0">
                          <a:solidFill>
                            <a:schemeClr val="tx1"/>
                          </a:solidFill>
                          <a:latin typeface="+mn-lt"/>
                          <a:ea typeface="+mn-ea"/>
                          <a:cs typeface="+mn-cs"/>
                        </a:rPr>
                        <a:t>من التكوين لموسى النبي ( 49 : 1 ـ 28 )</a:t>
                      </a:r>
                      <a:endParaRPr lang="fr-FR" sz="2000" b="0" i="0" u="sng"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وَدَعَا </a:t>
                      </a:r>
                      <a:r>
                        <a:rPr lang="ar-EG" sz="2800" b="0" i="0" u="none" strike="noStrike" kern="1200" baseline="0" dirty="0" err="1">
                          <a:solidFill>
                            <a:schemeClr val="tx1"/>
                          </a:solidFill>
                          <a:latin typeface="+mn-lt"/>
                          <a:ea typeface="+mn-ea"/>
                          <a:cs typeface="+mn-cs"/>
                        </a:rPr>
                        <a:t>يَعْقُو</a:t>
                      </a:r>
                      <a:r>
                        <a:rPr lang="ar-EG" sz="2800" b="0" i="0" u="none" strike="noStrike" kern="1200" baseline="0" dirty="0">
                          <a:solidFill>
                            <a:schemeClr val="tx1"/>
                          </a:solidFill>
                          <a:latin typeface="+mn-lt"/>
                          <a:ea typeface="+mn-ea"/>
                          <a:cs typeface="+mn-cs"/>
                        </a:rPr>
                        <a:t> ب بَنِيهِ </a:t>
                      </a:r>
                      <a:r>
                        <a:rPr lang="ar-EG" sz="2800" b="0" i="0" u="none" strike="noStrike" kern="1200" baseline="0" dirty="0" err="1">
                          <a:solidFill>
                            <a:schemeClr val="tx1"/>
                          </a:solidFill>
                          <a:latin typeface="+mn-lt"/>
                          <a:ea typeface="+mn-ea"/>
                          <a:cs typeface="+mn-cs"/>
                        </a:rPr>
                        <a:t>وَقَا</a:t>
                      </a:r>
                      <a:r>
                        <a:rPr lang="ar-EG" sz="2800" b="0" i="0" u="none" strike="noStrike" kern="1200" baseline="0" dirty="0">
                          <a:solidFill>
                            <a:schemeClr val="tx1"/>
                          </a:solidFill>
                          <a:latin typeface="+mn-lt"/>
                          <a:ea typeface="+mn-ea"/>
                          <a:cs typeface="+mn-cs"/>
                        </a:rPr>
                        <a:t> ل : اجْتَمِعُوا </a:t>
                      </a:r>
                      <a:r>
                        <a:rPr lang="ar-EG" sz="2800" b="0" i="0" u="none" strike="noStrike" kern="1200" baseline="0" dirty="0" err="1">
                          <a:solidFill>
                            <a:schemeClr val="tx1"/>
                          </a:solidFill>
                          <a:latin typeface="+mn-lt"/>
                          <a:ea typeface="+mn-ea"/>
                          <a:cs typeface="+mn-cs"/>
                        </a:rPr>
                        <a:t>لِانْبِئَكُ</a:t>
                      </a:r>
                      <a:r>
                        <a:rPr lang="ar-EG" sz="2800" b="0" i="0" u="none" strike="noStrike" kern="1200" baseline="0" dirty="0">
                          <a:solidFill>
                            <a:schemeClr val="tx1"/>
                          </a:solidFill>
                          <a:latin typeface="+mn-lt"/>
                          <a:ea typeface="+mn-ea"/>
                          <a:cs typeface="+mn-cs"/>
                        </a:rPr>
                        <a:t> م</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بِمَ ا يُصِيبُكُ م فِ ي اخِ ر الايَّا م . </a:t>
                      </a:r>
                      <a:r>
                        <a:rPr lang="ar-EG" sz="2800" b="0" i="0" u="none" strike="noStrike" kern="1200" baseline="0" dirty="0" err="1">
                          <a:solidFill>
                            <a:schemeClr val="tx1"/>
                          </a:solidFill>
                          <a:latin typeface="+mn-lt"/>
                          <a:ea typeface="+mn-ea"/>
                          <a:cs typeface="+mn-cs"/>
                        </a:rPr>
                        <a:t>اجْتَمِعُو</a:t>
                      </a:r>
                      <a:r>
                        <a:rPr lang="ar-EG" sz="2800" b="0" i="0" u="none" strike="noStrike" kern="1200" baseline="0" dirty="0">
                          <a:solidFill>
                            <a:schemeClr val="tx1"/>
                          </a:solidFill>
                          <a:latin typeface="+mn-lt"/>
                          <a:ea typeface="+mn-ea"/>
                          <a:cs typeface="+mn-cs"/>
                        </a:rPr>
                        <a:t> ا </a:t>
                      </a:r>
                      <a:r>
                        <a:rPr lang="ar-EG" sz="2800" b="0" i="0" u="none" strike="noStrike" kern="1200" baseline="0" dirty="0" err="1">
                          <a:solidFill>
                            <a:schemeClr val="tx1"/>
                          </a:solidFill>
                          <a:latin typeface="+mn-lt"/>
                          <a:ea typeface="+mn-ea"/>
                          <a:cs typeface="+mn-cs"/>
                        </a:rPr>
                        <a:t>وَاسْمَعُو</a:t>
                      </a:r>
                      <a:r>
                        <a:rPr lang="ar-EG" sz="2800" b="0" i="0" u="none" strike="noStrike" kern="1200" baseline="0" dirty="0">
                          <a:solidFill>
                            <a:schemeClr val="tx1"/>
                          </a:solidFill>
                          <a:latin typeface="+mn-lt"/>
                          <a:ea typeface="+mn-ea"/>
                          <a:cs typeface="+mn-cs"/>
                        </a:rPr>
                        <a:t> ا يَ ا بَنِي </a:t>
                      </a:r>
                      <a:r>
                        <a:rPr lang="ar-EG" sz="2800" b="0" i="0" u="none" strike="noStrike" kern="1200" baseline="0" dirty="0" err="1">
                          <a:solidFill>
                            <a:schemeClr val="tx1"/>
                          </a:solidFill>
                          <a:latin typeface="+mn-lt"/>
                          <a:ea typeface="+mn-ea"/>
                          <a:cs typeface="+mn-cs"/>
                        </a:rPr>
                        <a:t>يَعْقُو</a:t>
                      </a:r>
                      <a:r>
                        <a:rPr lang="ar-EG" sz="2800" b="0" i="0" u="none" strike="noStrike" kern="1200" baseline="0" dirty="0">
                          <a:solidFill>
                            <a:schemeClr val="tx1"/>
                          </a:solidFill>
                          <a:latin typeface="+mn-lt"/>
                          <a:ea typeface="+mn-ea"/>
                          <a:cs typeface="+mn-cs"/>
                        </a:rPr>
                        <a:t> ب وَاصْغُو ا الَ ى اسْرَائِيلَ ابِيكُمْ . </a:t>
                      </a:r>
                      <a:r>
                        <a:rPr lang="ar-EG" sz="2800" b="0" i="0" u="none" strike="noStrike" kern="1200" baseline="0" dirty="0" err="1">
                          <a:solidFill>
                            <a:schemeClr val="tx1"/>
                          </a:solidFill>
                          <a:latin typeface="+mn-lt"/>
                          <a:ea typeface="+mn-ea"/>
                          <a:cs typeface="+mn-cs"/>
                        </a:rPr>
                        <a:t>رَاوبَيْ</a:t>
                      </a:r>
                      <a:r>
                        <a:rPr lang="ar-EG" sz="2800" b="0" i="0" u="none" strike="noStrike" kern="1200" baseline="0" dirty="0">
                          <a:solidFill>
                            <a:schemeClr val="tx1"/>
                          </a:solidFill>
                          <a:latin typeface="+mn-lt"/>
                          <a:ea typeface="+mn-ea"/>
                          <a:cs typeface="+mn-cs"/>
                        </a:rPr>
                        <a:t> ن انْ ت بِكْرِي قُوَّتِي وَاوَّلُ قُدْرَتِي فَضْ ل الرِّفْعَةِ وَفَضْ ل الْعِزِّ .فَائِرا كَالْمَاءِ لا تَتَفَضَّلُ لانَّ ك صَعِدْ ت عَلَ ى</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مَضْجَع ابِي ك. </a:t>
                      </a:r>
                      <a:r>
                        <a:rPr lang="ar-EG" sz="2800" b="0" i="0" u="none" strike="noStrike" kern="1200" baseline="0" dirty="0" err="1">
                          <a:solidFill>
                            <a:schemeClr val="tx1"/>
                          </a:solidFill>
                          <a:latin typeface="+mn-lt"/>
                          <a:ea typeface="+mn-ea"/>
                          <a:cs typeface="+mn-cs"/>
                        </a:rPr>
                        <a:t>حِينَئِ</a:t>
                      </a:r>
                      <a:r>
                        <a:rPr lang="ar-EG" sz="2800" b="0" i="0" u="none" strike="noStrike" kern="1200" baseline="0" dirty="0">
                          <a:solidFill>
                            <a:schemeClr val="tx1"/>
                          </a:solidFill>
                          <a:latin typeface="+mn-lt"/>
                          <a:ea typeface="+mn-ea"/>
                          <a:cs typeface="+mn-cs"/>
                        </a:rPr>
                        <a:t> ذ دَنَّسْتَ هُ . عَلَى فِرَاشِ ي</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صَعِ د</a:t>
                      </a:r>
                      <a:endParaRPr lang="fr-FR" sz="3600" b="0" i="0" u="sng" kern="1200" dirty="0">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08079347"/>
      </p:ext>
    </p:extLst>
  </p:cSld>
  <p:clrMapOvr>
    <a:masterClrMapping/>
  </p:clrMapOvr>
  <p:transition/>
</p:sld>
</file>

<file path=ppt/slides/slide1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2291554898"/>
              </p:ext>
            </p:extLst>
          </p:nvPr>
        </p:nvGraphicFramePr>
        <p:xfrm>
          <a:off x="0" y="663788"/>
          <a:ext cx="9144000" cy="3413760"/>
        </p:xfrm>
        <a:graphic>
          <a:graphicData uri="http://schemas.openxmlformats.org/drawingml/2006/table">
            <a:tbl>
              <a:tblPr/>
              <a:tblGrid>
                <a:gridCol w="4661458">
                  <a:extLst>
                    <a:ext uri="{9D8B030D-6E8A-4147-A177-3AD203B41FA5}">
                      <a16:colId xmlns:a16="http://schemas.microsoft.com/office/drawing/2014/main" val="20000"/>
                    </a:ext>
                  </a:extLst>
                </a:gridCol>
                <a:gridCol w="4482542">
                  <a:extLst>
                    <a:ext uri="{9D8B030D-6E8A-4147-A177-3AD203B41FA5}">
                      <a16:colId xmlns:a16="http://schemas.microsoft.com/office/drawing/2014/main" val="20002"/>
                    </a:ext>
                  </a:extLst>
                </a:gridCol>
              </a:tblGrid>
              <a:tr h="3413760">
                <a:tc>
                  <a:txBody>
                    <a:bodyPr/>
                    <a:lstStyle/>
                    <a:p>
                      <a:pPr algn="just"/>
                      <a:r>
                        <a:rPr kumimoji="0" lang="fr-FR" sz="2400" b="0" i="0" u="none" strike="noStrike" cap="none" normalizeH="0" baseline="0" dirty="0">
                          <a:ln>
                            <a:noFill/>
                          </a:ln>
                          <a:solidFill>
                            <a:schemeClr val="tx1"/>
                          </a:solidFill>
                          <a:effectLst/>
                          <a:latin typeface="+mn-lt"/>
                          <a:cs typeface="Arial" charset="0"/>
                        </a:rPr>
                        <a:t>Siméon et Lévi sont frères, ils ont mené à bout la violence de leurs intrigues. Que mon âme n'entre pas en leur conseil, que mon cœur ne s'unisse pas à leur groupe, car dans leur colère ils ont tué des hommes, dans leur dérèglement,</a:t>
                      </a:r>
                      <a:r>
                        <a:rPr kumimoji="0" lang="ar-EG" sz="2400" b="0" i="0" u="none" strike="noStrike" cap="none" normalizeH="0" baseline="0" dirty="0">
                          <a:ln>
                            <a:noFill/>
                          </a:ln>
                          <a:solidFill>
                            <a:schemeClr val="tx1"/>
                          </a:solidFill>
                          <a:effectLst/>
                          <a:latin typeface="+mn-lt"/>
                          <a:cs typeface="Arial" charset="0"/>
                        </a:rPr>
                        <a:t> </a:t>
                      </a:r>
                      <a:r>
                        <a:rPr kumimoji="0" lang="fr-FR" sz="2400" b="0" i="0" u="none" strike="noStrike" cap="none" normalizeH="0" baseline="0" dirty="0">
                          <a:ln>
                            <a:noFill/>
                          </a:ln>
                          <a:solidFill>
                            <a:schemeClr val="tx1"/>
                          </a:solidFill>
                          <a:effectLst/>
                          <a:latin typeface="+mn-lt"/>
                          <a:cs typeface="Arial" charset="0"/>
                        </a:rPr>
                        <a:t>mutilé des taureaux.</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mn-lt"/>
                          <a:cs typeface="Arial" charset="0"/>
                        </a:rPr>
                        <a:t>شَمْعُو</a:t>
                      </a:r>
                      <a:r>
                        <a:rPr kumimoji="0" lang="ar-EG" sz="2800" b="0" i="0" u="none" strike="noStrike" cap="none" normalizeH="0" baseline="0" dirty="0">
                          <a:ln>
                            <a:noFill/>
                          </a:ln>
                          <a:solidFill>
                            <a:schemeClr val="tx1"/>
                          </a:solidFill>
                          <a:effectLst/>
                          <a:latin typeface="+mn-lt"/>
                          <a:cs typeface="Arial" charset="0"/>
                        </a:rPr>
                        <a:t> ن وَلاوِ ي اخَوَانِ . الا ت ظُلْ 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سُيُوفُهُمَ ا . فِ ي مَجْلِسِهِمَ ا لا تَدْخُلُ نَفْسِي.</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بِمَجْمَعِهِمَا لا تَتَّحِ د كَرَامَتِي . لانَّهُمَا فِ يغَضَبِهِمَا قَتَ لا انْسَانا وَفِ ي رِضَاهُمَ ا عَرْقَبَا ثَوْرا.</a:t>
                      </a:r>
                      <a:r>
                        <a:rPr kumimoji="0" lang="fr-FR" sz="2800" b="0" i="0" u="none" strike="noStrike" cap="none" normalizeH="0" baseline="0" dirty="0">
                          <a:ln>
                            <a:noFill/>
                          </a:ln>
                          <a:solidFill>
                            <a:schemeClr val="tx1"/>
                          </a:solidFill>
                          <a:effectLst/>
                          <a:latin typeface="+mn-lt"/>
                          <a:cs typeface="Arial" charset="0"/>
                        </a:rPr>
                        <a:t> </a:t>
                      </a:r>
                      <a:endParaRPr kumimoji="0" lang="ar-EG"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500091041"/>
      </p:ext>
    </p:extLst>
  </p:cSld>
  <p:clrMapOvr>
    <a:masterClrMapping/>
  </p:clrMapOvr>
  <p:transition/>
</p:sld>
</file>

<file path=ppt/slides/slide1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577760795"/>
              </p:ext>
            </p:extLst>
          </p:nvPr>
        </p:nvGraphicFramePr>
        <p:xfrm>
          <a:off x="0" y="0"/>
          <a:ext cx="9144000" cy="518922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4714240">
                <a:tc>
                  <a:txBody>
                    <a:bodyPr/>
                    <a:lstStyle/>
                    <a:p>
                      <a:pPr algn="just"/>
                      <a:r>
                        <a:rPr lang="fr-FR" sz="1800" b="0" i="0" u="none" strike="noStrike" kern="1200" baseline="0" dirty="0">
                          <a:solidFill>
                            <a:schemeClr val="tx1"/>
                          </a:solidFill>
                          <a:latin typeface="+mn-lt"/>
                          <a:ea typeface="+mn-ea"/>
                          <a:cs typeface="+mn-cs"/>
                        </a:rPr>
                        <a:t>Maudite leur colère pour sa rigueur,</a:t>
                      </a:r>
                      <a:r>
                        <a:rPr lang="ar-EG" sz="1800" b="0" i="0" u="none" strike="noStrike" kern="1200" baseline="0" dirty="0">
                          <a:solidFill>
                            <a:schemeClr val="tx1"/>
                          </a:solidFill>
                          <a:latin typeface="+mn-lt"/>
                          <a:ea typeface="+mn-ea"/>
                          <a:cs typeface="+mn-cs"/>
                        </a:rPr>
                        <a:t> </a:t>
                      </a:r>
                      <a:r>
                        <a:rPr lang="fr-FR" sz="1800" b="0" i="0" u="none" strike="noStrike" kern="1200" baseline="0" dirty="0">
                          <a:solidFill>
                            <a:schemeClr val="tx1"/>
                          </a:solidFill>
                          <a:latin typeface="+mn-lt"/>
                          <a:ea typeface="+mn-ea"/>
                          <a:cs typeface="+mn-cs"/>
                        </a:rPr>
                        <a:t>maudite leur</a:t>
                      </a:r>
                      <a:r>
                        <a:rPr lang="ar-EG" sz="1800" b="0" i="0" u="none" strike="noStrike" kern="1200" baseline="0" dirty="0">
                          <a:solidFill>
                            <a:schemeClr val="tx1"/>
                          </a:solidFill>
                          <a:latin typeface="+mn-lt"/>
                          <a:ea typeface="+mn-ea"/>
                          <a:cs typeface="+mn-cs"/>
                        </a:rPr>
                        <a:t> </a:t>
                      </a:r>
                      <a:r>
                        <a:rPr lang="fr-FR" sz="1800" b="0" i="0" u="none" strike="noStrike" kern="1200" baseline="0" dirty="0">
                          <a:solidFill>
                            <a:schemeClr val="tx1"/>
                          </a:solidFill>
                          <a:latin typeface="+mn-lt"/>
                          <a:ea typeface="+mn-ea"/>
                          <a:cs typeface="+mn-cs"/>
                        </a:rPr>
                        <a:t>fureur pour sa dureté. Je les diviserai dans Jacob, je les disperserai dans Israël. Juda, toi, tes frères te loueront, ta main est sur la nuque de tes ennemis et les fils de ton père s'inclineront devant toi. Juda est un jeune lion ; de la proie, mon fils, tu es remonté ; il s'est accroupi, s'est couché comme un lion, comme une lionne: qui le ferait lever ? Le sceptre ne s'éloignera pas de Juda, ni le bâton de chef d'entre ses pieds, jusqu'à ce que le tribut lui soit apporté et que les peuples lui obéissent. Il lie à la vigne son ânon, au cep le petit de son ânesse, il lave son vêtement dans le vin, son habit dans le sang des raisins, ses yeux sont troubles de vin, ses dents sont blanches de lait.</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مَلْعُونٌ غَضَبُهُمَا فَانَّه شَدِي د وَسَخَطُهُمَا فَانَّ هُ</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قَاسٍ . اقَسِّمُهُمَ ا فِ ي </a:t>
                      </a:r>
                      <a:r>
                        <a:rPr kumimoji="0" lang="ar-EG" sz="2400" b="0" i="0" u="none" strike="noStrike" cap="none" normalizeH="0" baseline="0" dirty="0" err="1">
                          <a:ln>
                            <a:noFill/>
                          </a:ln>
                          <a:solidFill>
                            <a:schemeClr val="tx1"/>
                          </a:solidFill>
                          <a:effectLst/>
                          <a:latin typeface="+mn-lt"/>
                          <a:cs typeface="Arial" charset="0"/>
                        </a:rPr>
                        <a:t>يَعْقُو</a:t>
                      </a:r>
                      <a:r>
                        <a:rPr kumimoji="0" lang="ar-EG" sz="2400" b="0" i="0" u="none" strike="noStrike" cap="none" normalizeH="0" baseline="0" dirty="0">
                          <a:ln>
                            <a:noFill/>
                          </a:ln>
                          <a:solidFill>
                            <a:schemeClr val="tx1"/>
                          </a:solidFill>
                          <a:effectLst/>
                          <a:latin typeface="+mn-lt"/>
                          <a:cs typeface="Arial" charset="0"/>
                        </a:rPr>
                        <a:t> ب وَافَرِّقُهُمَا فِ ي</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اسْرَائِيلَ . </a:t>
                      </a:r>
                      <a:r>
                        <a:rPr kumimoji="0" lang="ar-EG" sz="2400" b="0" i="0" u="none" strike="noStrike" cap="none" normalizeH="0" baseline="0" dirty="0" err="1">
                          <a:ln>
                            <a:noFill/>
                          </a:ln>
                          <a:solidFill>
                            <a:schemeClr val="tx1"/>
                          </a:solidFill>
                          <a:effectLst/>
                          <a:latin typeface="+mn-lt"/>
                          <a:cs typeface="Arial" charset="0"/>
                        </a:rPr>
                        <a:t>يَهُوذَ</a:t>
                      </a:r>
                      <a:r>
                        <a:rPr kumimoji="0" lang="ar-EG" sz="2400" b="0" i="0" u="none" strike="noStrike" cap="none" normalizeH="0" baseline="0" dirty="0">
                          <a:ln>
                            <a:noFill/>
                          </a:ln>
                          <a:solidFill>
                            <a:schemeClr val="tx1"/>
                          </a:solidFill>
                          <a:effectLst/>
                          <a:latin typeface="+mn-lt"/>
                          <a:cs typeface="Arial" charset="0"/>
                        </a:rPr>
                        <a:t> ا </a:t>
                      </a:r>
                      <a:r>
                        <a:rPr kumimoji="0" lang="ar-EG" sz="2400" b="0" i="0" u="none" strike="noStrike" cap="none" normalizeH="0" baseline="0" dirty="0" err="1">
                          <a:ln>
                            <a:noFill/>
                          </a:ln>
                          <a:solidFill>
                            <a:schemeClr val="tx1"/>
                          </a:solidFill>
                          <a:effectLst/>
                          <a:latin typeface="+mn-lt"/>
                          <a:cs typeface="Arial" charset="0"/>
                        </a:rPr>
                        <a:t>ايَّا</a:t>
                      </a:r>
                      <a:r>
                        <a:rPr kumimoji="0" lang="ar-EG" sz="2400" b="0" i="0" u="none" strike="noStrike" cap="none" normalizeH="0" baseline="0" dirty="0">
                          <a:ln>
                            <a:noFill/>
                          </a:ln>
                          <a:solidFill>
                            <a:schemeClr val="tx1"/>
                          </a:solidFill>
                          <a:effectLst/>
                          <a:latin typeface="+mn-lt"/>
                          <a:cs typeface="Arial" charset="0"/>
                        </a:rPr>
                        <a:t> ك يَحْمَ د اخْوَتُ ك . يَدُكَ</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عَلَى قَفَا اعْدَائِكَ . يَسْجُ د لَكَ بَنُ و ابِي ك.</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يَهُوذَا جَرْ و اسَ د . مِ ن فَرِيسَةٍ صَعِدْ ت يَ ا</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ابْنِ ي . جَث ا وَرَبَ ض كَاسَ د وَكَلَبْوَة . مَنْ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يُنْهِضُهُ ؟ لا يَزُولُ قَضِي ب مِ ن يَهُوذَا وَمُشْتَرِعٌ مِنْ بَيْ ن رِجْلَيْ ه حَتَّى </a:t>
                      </a:r>
                      <a:r>
                        <a:rPr kumimoji="0" lang="ar-EG" sz="2400" b="0" i="0" u="none" strike="noStrike" cap="none" normalizeH="0" baseline="0" dirty="0" err="1">
                          <a:ln>
                            <a:noFill/>
                          </a:ln>
                          <a:solidFill>
                            <a:schemeClr val="tx1"/>
                          </a:solidFill>
                          <a:effectLst/>
                          <a:latin typeface="+mn-lt"/>
                          <a:cs typeface="Arial" charset="0"/>
                        </a:rPr>
                        <a:t>يَاتِ</a:t>
                      </a:r>
                      <a:r>
                        <a:rPr kumimoji="0" lang="ar-EG" sz="2400" b="0" i="0" u="none" strike="noStrike" cap="none" normalizeH="0" baseline="0" dirty="0">
                          <a:ln>
                            <a:noFill/>
                          </a:ln>
                          <a:solidFill>
                            <a:schemeClr val="tx1"/>
                          </a:solidFill>
                          <a:effectLst/>
                          <a:latin typeface="+mn-lt"/>
                          <a:cs typeface="Arial" charset="0"/>
                        </a:rPr>
                        <a:t> ي </a:t>
                      </a:r>
                      <a:r>
                        <a:rPr kumimoji="0" lang="ar-EG" sz="2400" b="0" i="0" u="none" strike="noStrike" cap="none" normalizeH="0" baseline="0" dirty="0" err="1">
                          <a:ln>
                            <a:noFill/>
                          </a:ln>
                          <a:solidFill>
                            <a:schemeClr val="tx1"/>
                          </a:solidFill>
                          <a:effectLst/>
                          <a:latin typeface="+mn-lt"/>
                          <a:cs typeface="Arial" charset="0"/>
                        </a:rPr>
                        <a:t>شِيلُونُ</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وَلَ هُ يَكُو ن خُضُو عُ شُعُو ب . رَابِط ا بِالْكَرْمَ ة جَحْشَه وَبِالْجَفْنَ ة ابْنَ اتَانِهِ . غَسَ ل بِالْخَمْ ر لِبَاسَه وَبِدَمِ الْعِنَ ب ثَوْبَ هُ . مُسْوَ د الْعَيْنَيْ ن مِ ن</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الْخَمْرِ </a:t>
                      </a:r>
                      <a:r>
                        <a:rPr kumimoji="0" lang="ar-EG" sz="2400" b="0" i="0" u="none" strike="noStrike" cap="none" normalizeH="0" baseline="0" dirty="0" err="1">
                          <a:ln>
                            <a:noFill/>
                          </a:ln>
                          <a:solidFill>
                            <a:schemeClr val="tx1"/>
                          </a:solidFill>
                          <a:effectLst/>
                          <a:latin typeface="+mn-lt"/>
                          <a:cs typeface="Arial" charset="0"/>
                        </a:rPr>
                        <a:t>وَمُبْيَ</a:t>
                      </a:r>
                      <a:r>
                        <a:rPr kumimoji="0" lang="ar-EG" sz="2400" b="0" i="0" u="none" strike="noStrike" cap="none" normalizeH="0" baseline="0" dirty="0">
                          <a:ln>
                            <a:noFill/>
                          </a:ln>
                          <a:solidFill>
                            <a:schemeClr val="tx1"/>
                          </a:solidFill>
                          <a:effectLst/>
                          <a:latin typeface="+mn-lt"/>
                          <a:cs typeface="Arial" charset="0"/>
                        </a:rPr>
                        <a:t> ض </a:t>
                      </a:r>
                      <a:r>
                        <a:rPr kumimoji="0" lang="ar-EG" sz="2400" b="0" i="0" u="none" strike="noStrike" cap="none" normalizeH="0" baseline="0" dirty="0" err="1">
                          <a:ln>
                            <a:noFill/>
                          </a:ln>
                          <a:solidFill>
                            <a:schemeClr val="tx1"/>
                          </a:solidFill>
                          <a:effectLst/>
                          <a:latin typeface="+mn-lt"/>
                          <a:cs typeface="Arial" charset="0"/>
                        </a:rPr>
                        <a:t>الاسْنَا</a:t>
                      </a:r>
                      <a:r>
                        <a:rPr kumimoji="0" lang="ar-EG" sz="2400" b="0" i="0" u="none" strike="noStrike" cap="none" normalizeH="0" baseline="0" dirty="0">
                          <a:ln>
                            <a:noFill/>
                          </a:ln>
                          <a:solidFill>
                            <a:schemeClr val="tx1"/>
                          </a:solidFill>
                          <a:effectLst/>
                          <a:latin typeface="+mn-lt"/>
                          <a:cs typeface="Arial" charset="0"/>
                        </a:rPr>
                        <a:t> ن مِنَ اللَّبَنِ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996403084"/>
      </p:ext>
    </p:extLst>
  </p:cSld>
  <p:clrMapOvr>
    <a:masterClrMapping/>
  </p:clrMapOvr>
  <p:transition/>
</p:sld>
</file>

<file path=ppt/slides/slide1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1310340302"/>
              </p:ext>
            </p:extLst>
          </p:nvPr>
        </p:nvGraphicFramePr>
        <p:xfrm>
          <a:off x="0" y="0"/>
          <a:ext cx="9144000" cy="5116068"/>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4714240">
                <a:tc>
                  <a:txBody>
                    <a:bodyPr/>
                    <a:lstStyle/>
                    <a:p>
                      <a:pPr algn="just"/>
                      <a:r>
                        <a:rPr lang="fr-FR" sz="1800" b="0" i="0" u="none" strike="noStrike" kern="1200" baseline="0" dirty="0">
                          <a:solidFill>
                            <a:schemeClr val="tx1"/>
                          </a:solidFill>
                          <a:latin typeface="+mn-lt"/>
                          <a:ea typeface="+mn-ea"/>
                          <a:cs typeface="+mn-cs"/>
                        </a:rPr>
                        <a:t>Zabulon réside au bord de la mer, il est matelot sur les navires, il a Sidon à son côté. </a:t>
                      </a:r>
                      <a:r>
                        <a:rPr lang="fr-FR" sz="1800" b="0" i="0" u="none" strike="noStrike" kern="1200" baseline="0" dirty="0" err="1">
                          <a:solidFill>
                            <a:schemeClr val="tx1"/>
                          </a:solidFill>
                          <a:latin typeface="+mn-lt"/>
                          <a:ea typeface="+mn-ea"/>
                          <a:cs typeface="+mn-cs"/>
                        </a:rPr>
                        <a:t>Issachar</a:t>
                      </a:r>
                      <a:r>
                        <a:rPr lang="fr-FR" sz="1800" b="0" i="0" u="none" strike="noStrike" kern="1200" baseline="0" dirty="0">
                          <a:solidFill>
                            <a:schemeClr val="tx1"/>
                          </a:solidFill>
                          <a:latin typeface="+mn-lt"/>
                          <a:ea typeface="+mn-ea"/>
                          <a:cs typeface="+mn-cs"/>
                        </a:rPr>
                        <a:t> est un âne robuste, couché au milieu des enclos. Il a vu que le repos était bon, que le pays était agréable, il a tendu son échine au fardeau, il est devenu esclave à la corvée. Dan juge son peuple, comme chaque tribu d'Israël. Que Dan soit un serpent sur le chemin, un céraste sur le sentier, qui mord le cheval au jarret et son cavalier tombe à la renverse ! En ton Salut j'espère, ô Seigneur ! Gad, des détrousseurs le détroussent et lui, détrousse et les talonne. Asher, son pain est gras, il fournit des mets de roi. Nephtali est une biche rapide, qui donne de beaux faons.</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mn-lt"/>
                          <a:cs typeface="Arial" charset="0"/>
                        </a:rPr>
                        <a:t>زَبُولُو</a:t>
                      </a:r>
                      <a:r>
                        <a:rPr kumimoji="0" lang="ar-EG" sz="2400" b="0" i="0" u="none" strike="noStrike" cap="none" normalizeH="0" baseline="0" dirty="0">
                          <a:ln>
                            <a:noFill/>
                          </a:ln>
                          <a:solidFill>
                            <a:schemeClr val="tx1"/>
                          </a:solidFill>
                          <a:effectLst/>
                          <a:latin typeface="+mn-lt"/>
                          <a:cs typeface="Arial" charset="0"/>
                        </a:rPr>
                        <a:t> ن عِنْ د سَاحِلِ الْبَحْرِ يَسْكُنُ وَهُ و عِنْ د</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سَاحِلِ السُّفُنِ وَجَانِبُ هُ عِنْ د صَيْدُونَ . يَسَّاكَ </a:t>
                      </a:r>
                      <a:r>
                        <a:rPr kumimoji="0" lang="ar-EG" sz="2400" b="0" i="0" u="none" strike="noStrike" cap="none" normalizeH="0" baseline="0" dirty="0" err="1">
                          <a:ln>
                            <a:noFill/>
                          </a:ln>
                          <a:solidFill>
                            <a:schemeClr val="tx1"/>
                          </a:solidFill>
                          <a:effectLst/>
                          <a:latin typeface="+mn-lt"/>
                          <a:cs typeface="Arial" charset="0"/>
                        </a:rPr>
                        <a:t>رحِمَارٌ</a:t>
                      </a:r>
                      <a:r>
                        <a:rPr kumimoji="0" lang="ar-EG" sz="2400" b="0" i="0" u="none" strike="noStrike" cap="none" normalizeH="0" baseline="0" dirty="0">
                          <a:ln>
                            <a:noFill/>
                          </a:ln>
                          <a:solidFill>
                            <a:schemeClr val="tx1"/>
                          </a:solidFill>
                          <a:effectLst/>
                          <a:latin typeface="+mn-lt"/>
                          <a:cs typeface="Arial" charset="0"/>
                        </a:rPr>
                        <a:t> جَسِيمٌ رَابِ ض بَيْ ن </a:t>
                      </a:r>
                      <a:r>
                        <a:rPr kumimoji="0" lang="ar-EG" sz="2400" b="0" i="0" u="none" strike="noStrike" cap="none" normalizeH="0" baseline="0" dirty="0" err="1">
                          <a:ln>
                            <a:noFill/>
                          </a:ln>
                          <a:solidFill>
                            <a:schemeClr val="tx1"/>
                          </a:solidFill>
                          <a:effectLst/>
                          <a:latin typeface="+mn-lt"/>
                          <a:cs typeface="Arial" charset="0"/>
                        </a:rPr>
                        <a:t>الْحَظَائِ</a:t>
                      </a:r>
                      <a:r>
                        <a:rPr kumimoji="0" lang="ar-EG" sz="2400" b="0" i="0" u="none" strike="noStrike" cap="none" normalizeH="0" baseline="0" dirty="0">
                          <a:ln>
                            <a:noFill/>
                          </a:ln>
                          <a:solidFill>
                            <a:schemeClr val="tx1"/>
                          </a:solidFill>
                          <a:effectLst/>
                          <a:latin typeface="+mn-lt"/>
                          <a:cs typeface="Arial" charset="0"/>
                        </a:rPr>
                        <a:t> ر . </a:t>
                      </a:r>
                      <a:r>
                        <a:rPr kumimoji="0" lang="ar-EG" sz="2400" b="0" i="0" u="none" strike="noStrike" cap="none" normalizeH="0" baseline="0" dirty="0" err="1">
                          <a:ln>
                            <a:noFill/>
                          </a:ln>
                          <a:solidFill>
                            <a:schemeClr val="tx1"/>
                          </a:solidFill>
                          <a:effectLst/>
                          <a:latin typeface="+mn-lt"/>
                          <a:cs typeface="Arial" charset="0"/>
                        </a:rPr>
                        <a:t>فَرَاى</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الْمَحَلَّ انَّه حَسَ ن وَالارْ ض انَّهَا نَزِهَة</a:t>
                      </a:r>
                      <a:endParaRPr kumimoji="0" lang="fr-FR" sz="24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فَاحْنَ ى كَتِفَ هُ لِلْحِمْ ل </a:t>
                      </a:r>
                      <a:r>
                        <a:rPr kumimoji="0" lang="ar-EG" sz="2400" b="0" i="0" u="none" strike="noStrike" cap="none" normalizeH="0" baseline="0" dirty="0" err="1">
                          <a:ln>
                            <a:noFill/>
                          </a:ln>
                          <a:solidFill>
                            <a:schemeClr val="tx1"/>
                          </a:solidFill>
                          <a:effectLst/>
                          <a:latin typeface="+mn-lt"/>
                          <a:cs typeface="Arial" charset="0"/>
                        </a:rPr>
                        <a:t>وَصَا</a:t>
                      </a:r>
                      <a:r>
                        <a:rPr kumimoji="0" lang="ar-EG" sz="2400" b="0" i="0" u="none" strike="noStrike" cap="none" normalizeH="0" baseline="0" dirty="0">
                          <a:ln>
                            <a:noFill/>
                          </a:ln>
                          <a:solidFill>
                            <a:schemeClr val="tx1"/>
                          </a:solidFill>
                          <a:effectLst/>
                          <a:latin typeface="+mn-lt"/>
                          <a:cs typeface="Arial" charset="0"/>
                        </a:rPr>
                        <a:t> ر لِلْجِزْيَ ة عَبْدا.</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دَانُ يَدِينُ شَعْبَه كَاحَ د اسْبَاطِ اسْرَائِي ل.</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يَكُونُ دَانُ حَيَّ ةً عَلَ ى الطَّرِيقِ افْعُوانا عَلَ ى</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السَّبِي ل يَلْسَ ع عَقِبَ يِ الْفَرَ س فَيَسْقُ طُ رَاكِبُ هُ</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الَى </a:t>
                      </a:r>
                      <a:r>
                        <a:rPr kumimoji="0" lang="ar-EG" sz="2400" b="0" i="0" u="none" strike="noStrike" cap="none" normalizeH="0" baseline="0" dirty="0" err="1">
                          <a:ln>
                            <a:noFill/>
                          </a:ln>
                          <a:solidFill>
                            <a:schemeClr val="tx1"/>
                          </a:solidFill>
                          <a:effectLst/>
                          <a:latin typeface="+mn-lt"/>
                          <a:cs typeface="Arial" charset="0"/>
                        </a:rPr>
                        <a:t>الْوَرَا</a:t>
                      </a:r>
                      <a:r>
                        <a:rPr kumimoji="0" lang="ar-EG" sz="2400" b="0" i="0" u="none" strike="noStrike" cap="none" normalizeH="0" baseline="0" dirty="0">
                          <a:ln>
                            <a:noFill/>
                          </a:ln>
                          <a:solidFill>
                            <a:schemeClr val="tx1"/>
                          </a:solidFill>
                          <a:effectLst/>
                          <a:latin typeface="+mn-lt"/>
                          <a:cs typeface="Arial" charset="0"/>
                        </a:rPr>
                        <a:t> ء . لِخَلاصِ ك انْتَظَرْ ت يَ ا رَ ب.</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err="1">
                          <a:ln>
                            <a:noFill/>
                          </a:ln>
                          <a:solidFill>
                            <a:schemeClr val="tx1"/>
                          </a:solidFill>
                          <a:effectLst/>
                          <a:latin typeface="+mn-lt"/>
                          <a:cs typeface="Arial" charset="0"/>
                        </a:rPr>
                        <a:t>جَا</a:t>
                      </a:r>
                      <a:r>
                        <a:rPr kumimoji="0" lang="ar-EG" sz="2400" b="0" i="0" u="none" strike="noStrike" cap="none" normalizeH="0" baseline="0" dirty="0">
                          <a:ln>
                            <a:noFill/>
                          </a:ln>
                          <a:solidFill>
                            <a:schemeClr val="tx1"/>
                          </a:solidFill>
                          <a:effectLst/>
                          <a:latin typeface="+mn-lt"/>
                          <a:cs typeface="Arial" charset="0"/>
                        </a:rPr>
                        <a:t> د يَزْحَمُ هُ جَيْ ش وَلَكِنَّه يَزْحَمُ مُؤَخَّرَه .اشِيرُ خُبْزُ هُ سَمِينٌ وَهُوَ يُعْطِي لَذَّا ت مُلُوكٍ .</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err="1">
                          <a:ln>
                            <a:noFill/>
                          </a:ln>
                          <a:solidFill>
                            <a:schemeClr val="tx1"/>
                          </a:solidFill>
                          <a:effectLst/>
                          <a:latin typeface="+mn-lt"/>
                          <a:cs typeface="Arial" charset="0"/>
                        </a:rPr>
                        <a:t>نَفْتَالِي</a:t>
                      </a:r>
                      <a:r>
                        <a:rPr kumimoji="0" lang="ar-EG"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err="1">
                          <a:ln>
                            <a:noFill/>
                          </a:ln>
                          <a:solidFill>
                            <a:schemeClr val="tx1"/>
                          </a:solidFill>
                          <a:effectLst/>
                          <a:latin typeface="+mn-lt"/>
                          <a:cs typeface="Arial" charset="0"/>
                        </a:rPr>
                        <a:t>ايِّلَة</a:t>
                      </a:r>
                      <a:r>
                        <a:rPr kumimoji="0" lang="ar-EG"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err="1">
                          <a:ln>
                            <a:noFill/>
                          </a:ln>
                          <a:solidFill>
                            <a:schemeClr val="tx1"/>
                          </a:solidFill>
                          <a:effectLst/>
                          <a:latin typeface="+mn-lt"/>
                          <a:cs typeface="Arial" charset="0"/>
                        </a:rPr>
                        <a:t>مُسَيَّبَة</a:t>
                      </a:r>
                      <a:r>
                        <a:rPr kumimoji="0" lang="ar-EG" sz="2400" b="0" i="0" u="none" strike="noStrike" cap="none" normalizeH="0" baseline="0" dirty="0">
                          <a:ln>
                            <a:noFill/>
                          </a:ln>
                          <a:solidFill>
                            <a:schemeClr val="tx1"/>
                          </a:solidFill>
                          <a:effectLst/>
                          <a:latin typeface="+mn-lt"/>
                          <a:cs typeface="Arial" charset="0"/>
                        </a:rPr>
                        <a:t> يُعْطِ ي اقْوَالا حَسَنَ ةً.</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42092209"/>
      </p:ext>
    </p:extLst>
  </p:cSld>
  <p:clrMapOvr>
    <a:masterClrMapping/>
  </p:clrMapOvr>
  <p:transition/>
</p:sld>
</file>

<file path=ppt/slides/slide1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320774580"/>
              </p:ext>
            </p:extLst>
          </p:nvPr>
        </p:nvGraphicFramePr>
        <p:xfrm>
          <a:off x="0" y="266277"/>
          <a:ext cx="9144000" cy="436880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4368800">
                <a:tc>
                  <a:txBody>
                    <a:bodyPr/>
                    <a:lstStyle/>
                    <a:p>
                      <a:pPr algn="just"/>
                      <a:r>
                        <a:rPr kumimoji="0" lang="fr-FR" sz="2000" b="0" i="0" u="none" strike="noStrike" cap="none" normalizeH="0" baseline="0" dirty="0">
                          <a:ln>
                            <a:noFill/>
                          </a:ln>
                          <a:solidFill>
                            <a:schemeClr val="tx1"/>
                          </a:solidFill>
                          <a:effectLst/>
                          <a:latin typeface="+mn-lt"/>
                          <a:cs typeface="Arial" charset="0"/>
                        </a:rPr>
                        <a:t>Joseph est un plant fécond près de la source, dont les tiges franchissent le mur. Les archers l'ont exaspéré, ils ont tiré et l’ont pris à partie. Mais leur arc a été brisé par un puissant, les nerfs de leurs bras ont été rompus par les mains du Puissant de Jacob, par le Nom de la Pierre d'Israël, par le Dieu de ton père, qui te secourt, par El </a:t>
                      </a:r>
                      <a:r>
                        <a:rPr kumimoji="0" lang="fr-FR" sz="2000" b="0" i="0" u="none" strike="noStrike" cap="none" normalizeH="0" baseline="0" dirty="0" err="1">
                          <a:ln>
                            <a:noFill/>
                          </a:ln>
                          <a:solidFill>
                            <a:schemeClr val="tx1"/>
                          </a:solidFill>
                          <a:effectLst/>
                          <a:latin typeface="+mn-lt"/>
                          <a:cs typeface="Arial" charset="0"/>
                        </a:rPr>
                        <a:t>Shaddaï</a:t>
                      </a:r>
                      <a:r>
                        <a:rPr kumimoji="0" lang="fr-FR" sz="2000" b="0" i="0" u="none" strike="noStrike" cap="none" normalizeH="0" baseline="0" dirty="0">
                          <a:ln>
                            <a:noFill/>
                          </a:ln>
                          <a:solidFill>
                            <a:schemeClr val="tx1"/>
                          </a:solidFill>
                          <a:effectLst/>
                          <a:latin typeface="+mn-lt"/>
                          <a:cs typeface="Arial" charset="0"/>
                        </a:rPr>
                        <a:t> qui te bénit : Bénédictions des cieux en haut, bénédictions de l'abîme couché en bas,</a:t>
                      </a:r>
                      <a:endParaRPr kumimoji="0" lang="en-US" sz="20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يُوسُ ف غُصْ ن شَجَرَة مُثْمِرَ ةٍ غُصْ ن شَجَرَ ةٍ</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مُثْمِرَة عَلَ ى عَيْ ن . اغْصَا ن قَ د ارْتَفَعَ ت فَوْ ق</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err="1">
                          <a:ln>
                            <a:noFill/>
                          </a:ln>
                          <a:solidFill>
                            <a:schemeClr val="tx1"/>
                          </a:solidFill>
                          <a:effectLst/>
                          <a:latin typeface="+mn-lt"/>
                          <a:cs typeface="Arial" charset="0"/>
                        </a:rPr>
                        <a:t>حَائِ</a:t>
                      </a:r>
                      <a:r>
                        <a:rPr kumimoji="0" lang="ar-EG" sz="2400" b="0" i="0" u="none" strike="noStrike" cap="none" normalizeH="0" baseline="0" dirty="0">
                          <a:ln>
                            <a:noFill/>
                          </a:ln>
                          <a:solidFill>
                            <a:schemeClr val="tx1"/>
                          </a:solidFill>
                          <a:effectLst/>
                          <a:latin typeface="+mn-lt"/>
                          <a:cs typeface="Arial" charset="0"/>
                        </a:rPr>
                        <a:t> ط . فَمَرَّرَتْ هُ وَرَمَتْ هُ وَاضْطَهَدَتْ هُ ارْبَا ب</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السِّهَامِ . وَلَكِنْ ثَبَتَ ت بِمَتَانَ ة قَوْسُه وَتَشَدَّدَتْ</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سَوَاعِ د يَدَيْ ه . مِ ن يَدَ ي عَزِيزِ </a:t>
                      </a:r>
                      <a:r>
                        <a:rPr kumimoji="0" lang="ar-EG" sz="2400" b="0" i="0" u="none" strike="noStrike" cap="none" normalizeH="0" baseline="0" dirty="0" err="1">
                          <a:ln>
                            <a:noFill/>
                          </a:ln>
                          <a:solidFill>
                            <a:schemeClr val="tx1"/>
                          </a:solidFill>
                          <a:effectLst/>
                          <a:latin typeface="+mn-lt"/>
                          <a:cs typeface="Arial" charset="0"/>
                        </a:rPr>
                        <a:t>يَعْقُو</a:t>
                      </a:r>
                      <a:r>
                        <a:rPr kumimoji="0" lang="ar-EG" sz="2400" b="0" i="0" u="none" strike="noStrike" cap="none" normalizeH="0" baseline="0" dirty="0">
                          <a:ln>
                            <a:noFill/>
                          </a:ln>
                          <a:solidFill>
                            <a:schemeClr val="tx1"/>
                          </a:solidFill>
                          <a:effectLst/>
                          <a:latin typeface="+mn-lt"/>
                          <a:cs typeface="Arial" charset="0"/>
                        </a:rPr>
                        <a:t> ب مِ ن</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هُنَا ك مِ ن الرَّاعِي صَخْ ر اسْرَائِيلَ مِ ن الَ ه</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ابِيكَ الَّذِي يُعِينُكَ وَمِنَ الْقَادِرِ عَلَى كُ ل</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شَيْءٍ الَّذِي يُبَارِكُكَ </a:t>
                      </a:r>
                      <a:r>
                        <a:rPr kumimoji="0" lang="ar-EG" sz="2400" b="0" i="0" u="none" strike="noStrike" cap="none" normalizeH="0" baseline="0" dirty="0" err="1">
                          <a:ln>
                            <a:noFill/>
                          </a:ln>
                          <a:solidFill>
                            <a:schemeClr val="tx1"/>
                          </a:solidFill>
                          <a:effectLst/>
                          <a:latin typeface="+mn-lt"/>
                          <a:cs typeface="Arial" charset="0"/>
                        </a:rPr>
                        <a:t>تَاتِي</a:t>
                      </a:r>
                      <a:r>
                        <a:rPr kumimoji="0" lang="ar-EG" sz="2400" b="0" i="0" u="none" strike="noStrike" cap="none" normalizeH="0" baseline="0" dirty="0">
                          <a:ln>
                            <a:noFill/>
                          </a:ln>
                          <a:solidFill>
                            <a:schemeClr val="tx1"/>
                          </a:solidFill>
                          <a:effectLst/>
                          <a:latin typeface="+mn-lt"/>
                          <a:cs typeface="Arial" charset="0"/>
                        </a:rPr>
                        <a:t> بَرَكَا ت السَّمَاءِ</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مِنْ فَوْ ق وَبَرَكَا ت الْغَمْ ر الرَّابِ ض تَحْ ت.</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587512046"/>
      </p:ext>
    </p:extLst>
  </p:cSld>
  <p:clrMapOvr>
    <a:masterClrMapping/>
  </p:clrMapOvr>
  <p:transition/>
</p:sld>
</file>

<file path=ppt/slides/slide1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1370888635"/>
              </p:ext>
            </p:extLst>
          </p:nvPr>
        </p:nvGraphicFramePr>
        <p:xfrm>
          <a:off x="0" y="94827"/>
          <a:ext cx="9144000" cy="488442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4714240">
                <a:tc>
                  <a:txBody>
                    <a:bodyPr/>
                    <a:lstStyle/>
                    <a:p>
                      <a:pPr algn="just"/>
                      <a:r>
                        <a:rPr kumimoji="0" lang="fr-FR" sz="2000" b="0" i="0" u="none" strike="noStrike" cap="none" normalizeH="0" baseline="0" dirty="0">
                          <a:ln>
                            <a:noFill/>
                          </a:ln>
                          <a:solidFill>
                            <a:schemeClr val="tx1"/>
                          </a:solidFill>
                          <a:effectLst/>
                          <a:latin typeface="+mn-lt"/>
                          <a:cs typeface="Arial" charset="0"/>
                        </a:rPr>
                        <a:t>bénédictions des mamelles et du sein, bénédictions des épis et des fleurs, bénédictions des montagnes antiques, attirance des collines éternelles, qu'elles viennent sur la tête de Joseph, sur le front du consacré d'entre ses frères ! Benjamin est un loup rapace, le matin il dévore une proie, jusqu'au soir il partage le butin. Tous ceux-là forment les tribus d'Israël, au nombre de douze, et voilà ce que leur a dit leur père. Il les a </a:t>
                      </a:r>
                      <a:r>
                        <a:rPr lang="fr-FR" sz="2000" b="0" i="0" u="none" strike="noStrike" kern="1200" baseline="0" dirty="0">
                          <a:solidFill>
                            <a:schemeClr val="tx1"/>
                          </a:solidFill>
                          <a:latin typeface="+mn-lt"/>
                          <a:ea typeface="+mn-ea"/>
                          <a:cs typeface="+mn-cs"/>
                        </a:rPr>
                        <a:t>bénis : à chacun il a donné une bénédiction qui lui convenait.</a:t>
                      </a:r>
                    </a:p>
                    <a:p>
                      <a:pPr algn="just"/>
                      <a:r>
                        <a:rPr lang="fr-FR" sz="1800" b="0" i="1" u="none" strike="noStrike" kern="1200" baseline="0" dirty="0">
                          <a:solidFill>
                            <a:schemeClr val="tx1"/>
                          </a:solidFill>
                          <a:latin typeface="+mn-lt"/>
                          <a:ea typeface="+mn-ea"/>
                          <a:cs typeface="+mn-cs"/>
                        </a:rPr>
                        <a:t>Gloire soit à la Sainte Trinité notre Dieu Amen.</a:t>
                      </a:r>
                      <a:endParaRPr kumimoji="0" lang="en-US" sz="20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بَرَكَا ت الثَّدْيَيْنِ وَالرَّحِ م . بَرَكَا ت ابِيكَ فَاقَ ت</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عَلَ ى بَرَكَا ت ابَوَيَّ . الَ ى مُنْيَ ة </a:t>
                      </a:r>
                      <a:r>
                        <a:rPr kumimoji="0" lang="ar-EG" sz="2400" b="0" i="0" u="none" strike="noStrike" cap="none" normalizeH="0" baseline="0" dirty="0" err="1">
                          <a:ln>
                            <a:noFill/>
                          </a:ln>
                          <a:solidFill>
                            <a:schemeClr val="tx1"/>
                          </a:solidFill>
                          <a:effectLst/>
                          <a:latin typeface="+mn-lt"/>
                          <a:cs typeface="Arial" charset="0"/>
                        </a:rPr>
                        <a:t>الْاكَا</a:t>
                      </a:r>
                      <a:r>
                        <a:rPr kumimoji="0" lang="ar-EG" sz="2400" b="0" i="0" u="none" strike="noStrike" cap="none" normalizeH="0" baseline="0" dirty="0">
                          <a:ln>
                            <a:noFill/>
                          </a:ln>
                          <a:solidFill>
                            <a:schemeClr val="tx1"/>
                          </a:solidFill>
                          <a:effectLst/>
                          <a:latin typeface="+mn-lt"/>
                          <a:cs typeface="Arial" charset="0"/>
                        </a:rPr>
                        <a:t> 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الدَّهْرِيَّةِ تَكُو ن عَلَ ى رَا س يُوسُ ف وَعَلَى</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قِمَّةِ </a:t>
                      </a:r>
                      <a:r>
                        <a:rPr kumimoji="0" lang="ar-EG" sz="2400" b="0" i="0" u="none" strike="noStrike" cap="none" normalizeH="0" baseline="0" dirty="0" err="1">
                          <a:ln>
                            <a:noFill/>
                          </a:ln>
                          <a:solidFill>
                            <a:schemeClr val="tx1"/>
                          </a:solidFill>
                          <a:effectLst/>
                          <a:latin typeface="+mn-lt"/>
                          <a:cs typeface="Arial" charset="0"/>
                        </a:rPr>
                        <a:t>نَذِي</a:t>
                      </a:r>
                      <a:r>
                        <a:rPr kumimoji="0" lang="ar-EG" sz="2400" b="0" i="0" u="none" strike="noStrike" cap="none" normalizeH="0" baseline="0" dirty="0">
                          <a:ln>
                            <a:noFill/>
                          </a:ln>
                          <a:solidFill>
                            <a:schemeClr val="tx1"/>
                          </a:solidFill>
                          <a:effectLst/>
                          <a:latin typeface="+mn-lt"/>
                          <a:cs typeface="Arial" charset="0"/>
                        </a:rPr>
                        <a:t> ر اخْوَتِهِ . بِنْيَامِي ن </a:t>
                      </a:r>
                      <a:r>
                        <a:rPr kumimoji="0" lang="ar-EG" sz="2400" b="0" i="0" u="none" strike="noStrike" cap="none" normalizeH="0" baseline="0" dirty="0" err="1">
                          <a:ln>
                            <a:noFill/>
                          </a:ln>
                          <a:solidFill>
                            <a:schemeClr val="tx1"/>
                          </a:solidFill>
                          <a:effectLst/>
                          <a:latin typeface="+mn-lt"/>
                          <a:cs typeface="Arial" charset="0"/>
                        </a:rPr>
                        <a:t>ذِئْ</a:t>
                      </a:r>
                      <a:r>
                        <a:rPr kumimoji="0" lang="ar-EG" sz="2400" b="0" i="0" u="none" strike="noStrike" cap="none" normalizeH="0" baseline="0" dirty="0">
                          <a:ln>
                            <a:noFill/>
                          </a:ln>
                          <a:solidFill>
                            <a:schemeClr val="tx1"/>
                          </a:solidFill>
                          <a:effectLst/>
                          <a:latin typeface="+mn-lt"/>
                          <a:cs typeface="Arial" charset="0"/>
                        </a:rPr>
                        <a:t> ب يَفْتَرِ س . فِي</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الصَّبَا حِ يَاكُ ل غَنِيمَة وَعِنْ د الْمَسَاءِ يُقَسِّمُ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 نَهْبا . جَمِي ع </a:t>
                      </a:r>
                      <a:r>
                        <a:rPr kumimoji="0" lang="ar-EG" sz="2400" b="0" i="0" u="none" strike="noStrike" cap="none" normalizeH="0" baseline="0" dirty="0" err="1">
                          <a:ln>
                            <a:noFill/>
                          </a:ln>
                          <a:solidFill>
                            <a:schemeClr val="tx1"/>
                          </a:solidFill>
                          <a:effectLst/>
                          <a:latin typeface="+mn-lt"/>
                          <a:cs typeface="Arial" charset="0"/>
                        </a:rPr>
                        <a:t>هَؤُلا</a:t>
                      </a:r>
                      <a:r>
                        <a:rPr kumimoji="0" lang="ar-EG" sz="2400" b="0" i="0" u="none" strike="noStrike" cap="none" normalizeH="0" baseline="0" dirty="0">
                          <a:ln>
                            <a:noFill/>
                          </a:ln>
                          <a:solidFill>
                            <a:schemeClr val="tx1"/>
                          </a:solidFill>
                          <a:effectLst/>
                          <a:latin typeface="+mn-lt"/>
                          <a:cs typeface="Arial" charset="0"/>
                        </a:rPr>
                        <a:t> ء هُ م اسْبَا طُ اسْرَائِيلَ</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الِاثْنَا عَشَرَ . وَهَذَا مَ ا كَلَّمَهُمْ بِهِ ابُوهُ م</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وَبَارَكَهُ م . كُ ل وَاحِ د بِحَسَ ب بَرَكَتِهِ بَارَكَهُمْ .</a:t>
                      </a:r>
                      <a:endParaRPr kumimoji="0" lang="fr-FR" sz="24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مجدًا </a:t>
                      </a:r>
                      <a:r>
                        <a:rPr kumimoji="0" lang="ar-EG" sz="2400" b="0" i="0" u="none" strike="noStrike" cap="none" normalizeH="0" baseline="0" dirty="0" err="1">
                          <a:ln>
                            <a:noFill/>
                          </a:ln>
                          <a:solidFill>
                            <a:schemeClr val="tx1"/>
                          </a:solidFill>
                          <a:effectLst/>
                          <a:latin typeface="+mn-lt"/>
                          <a:cs typeface="Arial" charset="0"/>
                        </a:rPr>
                        <a:t>ثللثالو</a:t>
                      </a:r>
                      <a:r>
                        <a:rPr kumimoji="0" lang="ar-EG" sz="2400" b="0" i="0" u="none" strike="noStrike" cap="none" normalizeH="0" baseline="0" dirty="0">
                          <a:ln>
                            <a:noFill/>
                          </a:ln>
                          <a:solidFill>
                            <a:schemeClr val="tx1"/>
                          </a:solidFill>
                          <a:effectLst/>
                          <a:latin typeface="+mn-lt"/>
                          <a:cs typeface="Arial" charset="0"/>
                        </a:rPr>
                        <a:t> الأقد س </a:t>
                      </a:r>
                      <a:r>
                        <a:rPr kumimoji="0" lang="ar-EG" sz="2400" b="0" i="0" u="none" strike="noStrike" cap="none" normalizeH="0" baseline="0" dirty="0" err="1">
                          <a:ln>
                            <a:noFill/>
                          </a:ln>
                          <a:solidFill>
                            <a:schemeClr val="tx1"/>
                          </a:solidFill>
                          <a:effectLst/>
                          <a:latin typeface="+mn-lt"/>
                          <a:cs typeface="Arial" charset="0"/>
                        </a:rPr>
                        <a:t>اإلهن</a:t>
                      </a:r>
                      <a:r>
                        <a:rPr kumimoji="0" lang="ar-EG"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err="1">
                          <a:ln>
                            <a:noFill/>
                          </a:ln>
                          <a:solidFill>
                            <a:schemeClr val="tx1"/>
                          </a:solidFill>
                          <a:effectLst/>
                          <a:latin typeface="+mn-lt"/>
                          <a:cs typeface="Arial" charset="0"/>
                        </a:rPr>
                        <a:t>آمي</a:t>
                      </a:r>
                      <a:r>
                        <a:rPr kumimoji="0" lang="ar-EG" sz="2400" b="0" i="0" u="none" strike="noStrike" cap="none" normalizeH="0" baseline="0" dirty="0">
                          <a:ln>
                            <a:noFill/>
                          </a:ln>
                          <a:solidFill>
                            <a:schemeClr val="tx1"/>
                          </a:solidFill>
                          <a:effectLst/>
                          <a:latin typeface="+mn-lt"/>
                          <a:cs typeface="Arial" charset="0"/>
                        </a:rPr>
                        <a:t> ن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02265266"/>
      </p:ext>
    </p:extLst>
  </p:cSld>
  <p:clrMapOvr>
    <a:masterClrMapping/>
  </p:clrMapOvr>
  <p:transition/>
</p:sld>
</file>

<file path=ppt/slides/slide1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3">
            <a:hlinkClick r:id="rId3" action="ppaction://hlinksldjump" highlightClick="1"/>
            <a:extLst>
              <a:ext uri="{FF2B5EF4-FFF2-40B4-BE49-F238E27FC236}">
                <a16:creationId xmlns:a16="http://schemas.microsoft.com/office/drawing/2014/main" id="{03EE5B2C-CD21-431C-BE49-EA6C8E535F8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3878455D-3945-479F-A0DE-398AD916E483}"/>
              </a:ext>
            </a:extLst>
          </p:cNvPr>
          <p:cNvGraphicFramePr>
            <a:graphicFrameLocks noGrp="1"/>
          </p:cNvGraphicFramePr>
          <p:nvPr>
            <p:extLst>
              <p:ext uri="{D42A27DB-BD31-4B8C-83A1-F6EECF244321}">
                <p14:modId xmlns:p14="http://schemas.microsoft.com/office/powerpoint/2010/main" val="3675316740"/>
              </p:ext>
            </p:extLst>
          </p:nvPr>
        </p:nvGraphicFramePr>
        <p:xfrm>
          <a:off x="0" y="0"/>
          <a:ext cx="9144000" cy="5128260"/>
        </p:xfrm>
        <a:graphic>
          <a:graphicData uri="http://schemas.openxmlformats.org/drawingml/2006/table">
            <a:tbl>
              <a:tblPr/>
              <a:tblGrid>
                <a:gridCol w="4805464">
                  <a:extLst>
                    <a:ext uri="{9D8B030D-6E8A-4147-A177-3AD203B41FA5}">
                      <a16:colId xmlns:a16="http://schemas.microsoft.com/office/drawing/2014/main" val="20000"/>
                    </a:ext>
                  </a:extLst>
                </a:gridCol>
                <a:gridCol w="4338536">
                  <a:extLst>
                    <a:ext uri="{9D8B030D-6E8A-4147-A177-3AD203B41FA5}">
                      <a16:colId xmlns:a16="http://schemas.microsoft.com/office/drawing/2014/main" val="20002"/>
                    </a:ext>
                  </a:extLst>
                </a:gridCol>
              </a:tblGrid>
              <a:tr h="4972050">
                <a:tc>
                  <a:txBody>
                    <a:bodyPr/>
                    <a:lstStyle/>
                    <a:p>
                      <a:pPr algn="just"/>
                      <a:r>
                        <a:rPr lang="fr-FR" sz="1800" b="0" i="0" u="sng" strike="noStrike" kern="1200" baseline="0" dirty="0">
                          <a:solidFill>
                            <a:schemeClr val="tx1"/>
                          </a:solidFill>
                          <a:latin typeface="+mn-lt"/>
                          <a:ea typeface="+mn-ea"/>
                          <a:cs typeface="+mn-cs"/>
                        </a:rPr>
                        <a:t>Isaïe 40 : 9-31</a:t>
                      </a:r>
                    </a:p>
                    <a:p>
                      <a:pPr algn="just"/>
                      <a:r>
                        <a:rPr lang="fr-FR" sz="1900" b="0" i="0" u="none" strike="noStrike" kern="1200" baseline="0" dirty="0">
                          <a:solidFill>
                            <a:schemeClr val="tx1"/>
                          </a:solidFill>
                          <a:latin typeface="+mn-lt"/>
                          <a:ea typeface="+mn-ea"/>
                          <a:cs typeface="+mn-cs"/>
                        </a:rPr>
                        <a:t>Monte sur une haute montagne, messagère de Sion : élève et force la voix, messagère de Jérusalem ; élève la voix, ne crains pas, dis aux villes de Juda : "Voici votre Dieu !" Voici le Seigneur Dieu qui vient avec puissance, son bras assure son autorité; voici qu'il porte avec lui sa récompense, et son salaire devant lui. Tel un berger il fait paître son troupeau, de son bras il rassemble les agneaux, il les porte sur son sein, il conduit doucement les brebis mères. Qui a mesuré dans le creux de sa main l'eau de la mer, évalué à l'empan les dimensions du ciel, jaugé au boisseau la poussière de la terre, pesé les montagnes à la balance et les collines sur</a:t>
                      </a:r>
                      <a:endParaRPr lang="fr-FR" sz="1900" b="0" i="0" u="sng" strike="noStrike" kern="1200" baseline="0" dirty="0">
                        <a:solidFill>
                          <a:schemeClr val="tx1"/>
                        </a:solidFill>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000" b="0" i="0" u="sng" kern="1200" dirty="0">
                          <a:solidFill>
                            <a:schemeClr val="tx1"/>
                          </a:solidFill>
                          <a:effectLst/>
                          <a:latin typeface="+mn-lt"/>
                          <a:ea typeface="+mn-ea"/>
                          <a:cs typeface="+mn-cs"/>
                        </a:rPr>
                        <a:t>م </a:t>
                      </a:r>
                      <a:r>
                        <a:rPr lang="ar-EG" sz="2000" b="0" i="0" u="sng" kern="1200" dirty="0" err="1">
                          <a:solidFill>
                            <a:schemeClr val="tx1"/>
                          </a:solidFill>
                          <a:effectLst/>
                          <a:latin typeface="+mn-lt"/>
                          <a:ea typeface="+mn-ea"/>
                          <a:cs typeface="+mn-cs"/>
                        </a:rPr>
                        <a:t>أشعيا</a:t>
                      </a:r>
                      <a:r>
                        <a:rPr lang="ar-EG" sz="2000" b="0" i="0" u="sng" kern="1200" dirty="0">
                          <a:solidFill>
                            <a:schemeClr val="tx1"/>
                          </a:solidFill>
                          <a:effectLst/>
                          <a:latin typeface="+mn-lt"/>
                          <a:ea typeface="+mn-ea"/>
                          <a:cs typeface="+mn-cs"/>
                        </a:rPr>
                        <a:t> ء </a:t>
                      </a:r>
                      <a:r>
                        <a:rPr lang="ar-EG" sz="2000" b="0" i="0" u="sng" kern="1200" dirty="0" err="1">
                          <a:solidFill>
                            <a:schemeClr val="tx1"/>
                          </a:solidFill>
                          <a:effectLst/>
                          <a:latin typeface="+mn-lt"/>
                          <a:ea typeface="+mn-ea"/>
                          <a:cs typeface="+mn-cs"/>
                        </a:rPr>
                        <a:t>النب</a:t>
                      </a:r>
                      <a:r>
                        <a:rPr lang="ar-EG" sz="2000" b="0" i="0" u="sng" kern="1200" dirty="0">
                          <a:solidFill>
                            <a:schemeClr val="tx1"/>
                          </a:solidFill>
                          <a:effectLst/>
                          <a:latin typeface="+mn-lt"/>
                          <a:ea typeface="+mn-ea"/>
                          <a:cs typeface="+mn-cs"/>
                        </a:rPr>
                        <a:t> ي ٤٠ </a:t>
                      </a:r>
                      <a:r>
                        <a:rPr lang="fr-FR" sz="2000" b="0" i="0" u="sng" kern="1200" dirty="0">
                          <a:solidFill>
                            <a:schemeClr val="tx1"/>
                          </a:solidFill>
                          <a:effectLst/>
                          <a:latin typeface="+mn-lt"/>
                          <a:ea typeface="+mn-ea"/>
                          <a:cs typeface="+mn-cs"/>
                        </a:rPr>
                        <a:t>:٩</a:t>
                      </a:r>
                      <a:r>
                        <a:rPr lang="ar-EG" sz="2000" b="0" i="0" u="sng" kern="1200" dirty="0">
                          <a:solidFill>
                            <a:schemeClr val="tx1"/>
                          </a:solidFill>
                          <a:effectLst/>
                          <a:latin typeface="+mn-lt"/>
                          <a:ea typeface="+mn-ea"/>
                          <a:cs typeface="+mn-cs"/>
                        </a:rPr>
                        <a:t> -</a:t>
                      </a:r>
                      <a:r>
                        <a:rPr lang="fr-FR" sz="2000" b="0" i="0" u="sng" kern="1200" dirty="0">
                          <a:solidFill>
                            <a:schemeClr val="tx1"/>
                          </a:solidFill>
                          <a:effectLst/>
                          <a:latin typeface="+mn-lt"/>
                          <a:ea typeface="+mn-ea"/>
                          <a:cs typeface="+mn-cs"/>
                        </a:rPr>
                        <a:t>٣</a:t>
                      </a:r>
                      <a:r>
                        <a:rPr lang="ar-EG" sz="2000" b="0" i="0" u="sng" kern="1200" dirty="0">
                          <a:solidFill>
                            <a:schemeClr val="tx1"/>
                          </a:solidFill>
                          <a:effectLst/>
                          <a:latin typeface="+mn-lt"/>
                          <a:ea typeface="+mn-ea"/>
                          <a:cs typeface="+mn-cs"/>
                        </a:rPr>
                        <a:t>١</a:t>
                      </a:r>
                      <a:endParaRPr lang="fr-FR" sz="2000" b="0" i="0" u="sng" kern="1200" dirty="0">
                        <a:solidFill>
                          <a:schemeClr val="tx1"/>
                        </a:solidFill>
                        <a:effectLst/>
                        <a:latin typeface="+mn-lt"/>
                        <a:ea typeface="+mn-ea"/>
                        <a:cs typeface="+mn-cs"/>
                      </a:endParaRPr>
                    </a:p>
                    <a:p>
                      <a:pPr algn="just" rtl="1"/>
                      <a:r>
                        <a:rPr lang="ar-EG" sz="2400" b="0" i="0" u="none" strike="noStrike" kern="1200" baseline="0" dirty="0">
                          <a:solidFill>
                            <a:schemeClr val="tx1"/>
                          </a:solidFill>
                          <a:latin typeface="+mn-lt"/>
                          <a:ea typeface="+mn-ea"/>
                          <a:cs typeface="+mn-cs"/>
                        </a:rPr>
                        <a:t>عَلَ ى جَبَ ل </a:t>
                      </a:r>
                      <a:r>
                        <a:rPr lang="ar-EG" sz="2400" b="0" i="0" u="none" strike="noStrike" kern="1200" baseline="0" dirty="0" err="1">
                          <a:solidFill>
                            <a:schemeClr val="tx1"/>
                          </a:solidFill>
                          <a:latin typeface="+mn-lt"/>
                          <a:ea typeface="+mn-ea"/>
                          <a:cs typeface="+mn-cs"/>
                        </a:rPr>
                        <a:t>عَا</a:t>
                      </a:r>
                      <a:r>
                        <a:rPr lang="ar-EG" sz="2400" b="0" i="0" u="none" strike="noStrike" kern="1200" baseline="0" dirty="0">
                          <a:solidFill>
                            <a:schemeClr val="tx1"/>
                          </a:solidFill>
                          <a:latin typeface="+mn-lt"/>
                          <a:ea typeface="+mn-ea"/>
                          <a:cs typeface="+mn-cs"/>
                        </a:rPr>
                        <a:t> ل اصْعَدِ ي </a:t>
                      </a:r>
                      <a:r>
                        <a:rPr lang="ar-EG" sz="2400" b="0" i="0" u="none" strike="noStrike" kern="1200" baseline="0" dirty="0" err="1">
                          <a:solidFill>
                            <a:schemeClr val="tx1"/>
                          </a:solidFill>
                          <a:latin typeface="+mn-lt"/>
                          <a:ea typeface="+mn-ea"/>
                          <a:cs typeface="+mn-cs"/>
                        </a:rPr>
                        <a:t>يَ</a:t>
                      </a:r>
                      <a:r>
                        <a:rPr lang="ar-EG" sz="2400" b="0" i="0" u="none" strike="noStrike" kern="1200" baseline="0" dirty="0">
                          <a:solidFill>
                            <a:schemeClr val="tx1"/>
                          </a:solidFill>
                          <a:latin typeface="+mn-lt"/>
                          <a:ea typeface="+mn-ea"/>
                          <a:cs typeface="+mn-cs"/>
                        </a:rPr>
                        <a:t> ا مُبَشِّرَ ةَ</a:t>
                      </a:r>
                      <a:r>
                        <a:rPr lang="fr-FR" sz="2400" b="0" i="0" u="none" strike="noStrike" kern="1200" baseline="0" dirty="0">
                          <a:solidFill>
                            <a:schemeClr val="tx1"/>
                          </a:solidFill>
                          <a:latin typeface="+mn-lt"/>
                          <a:ea typeface="+mn-ea"/>
                          <a:cs typeface="+mn-cs"/>
                        </a:rPr>
                        <a:t> </a:t>
                      </a:r>
                      <a:r>
                        <a:rPr lang="ar-EG" sz="2400" b="0" i="0" u="none" strike="noStrike" kern="1200" baseline="0" dirty="0" err="1">
                          <a:solidFill>
                            <a:schemeClr val="tx1"/>
                          </a:solidFill>
                          <a:latin typeface="+mn-lt"/>
                          <a:ea typeface="+mn-ea"/>
                          <a:cs typeface="+mn-cs"/>
                        </a:rPr>
                        <a:t>صِهْيَوْ</a:t>
                      </a:r>
                      <a:r>
                        <a:rPr lang="ar-EG" sz="2400" b="0" i="0" u="none" strike="noStrike" kern="1200" baseline="0" dirty="0">
                          <a:solidFill>
                            <a:schemeClr val="tx1"/>
                          </a:solidFill>
                          <a:latin typeface="+mn-lt"/>
                          <a:ea typeface="+mn-ea"/>
                          <a:cs typeface="+mn-cs"/>
                        </a:rPr>
                        <a:t> ن . ارْفَعِي صَوْتَكِ بِقُوَّة يَا مُبَشِّرَ ةَ</a:t>
                      </a:r>
                      <a:r>
                        <a:rPr lang="fr-FR" sz="2400" b="0" i="0" u="none" strike="noStrike" kern="1200" baseline="0" dirty="0">
                          <a:solidFill>
                            <a:schemeClr val="tx1"/>
                          </a:solidFill>
                          <a:latin typeface="+mn-lt"/>
                          <a:ea typeface="+mn-ea"/>
                          <a:cs typeface="+mn-cs"/>
                        </a:rPr>
                        <a:t> </a:t>
                      </a:r>
                      <a:r>
                        <a:rPr lang="ar-EG" sz="2400" b="0" i="0" u="none" strike="noStrike" kern="1200" baseline="0" dirty="0" err="1">
                          <a:solidFill>
                            <a:schemeClr val="tx1"/>
                          </a:solidFill>
                          <a:latin typeface="+mn-lt"/>
                          <a:ea typeface="+mn-ea"/>
                          <a:cs typeface="+mn-cs"/>
                        </a:rPr>
                        <a:t>أُورُشَلِي</a:t>
                      </a:r>
                      <a:r>
                        <a:rPr lang="ar-EG" sz="2400" b="0" i="0" u="none" strike="noStrike" kern="1200" baseline="0" dirty="0">
                          <a:solidFill>
                            <a:schemeClr val="tx1"/>
                          </a:solidFill>
                          <a:latin typeface="+mn-lt"/>
                          <a:ea typeface="+mn-ea"/>
                          <a:cs typeface="+mn-cs"/>
                        </a:rPr>
                        <a:t> م . ارْفَعِي لاَ تَخَافِ ي . قُولِ ي لِمُدُنِ» يَهُوذَا : هُوَذَا إِلَهُكِ . هُوَذَا السَّيِّ د الرَّ ب</a:t>
                      </a:r>
                      <a:r>
                        <a:rPr lang="fr-FR" sz="2400" b="0" i="0" u="none" strike="noStrike" kern="1200" baseline="0" dirty="0">
                          <a:solidFill>
                            <a:schemeClr val="tx1"/>
                          </a:solidFill>
                          <a:latin typeface="+mn-lt"/>
                          <a:ea typeface="+mn-ea"/>
                          <a:cs typeface="+mn-cs"/>
                        </a:rPr>
                        <a:t> </a:t>
                      </a:r>
                      <a:r>
                        <a:rPr lang="ar-EG" sz="2400" b="0" i="0" u="none" strike="noStrike" kern="1200" baseline="0" dirty="0" err="1">
                          <a:solidFill>
                            <a:schemeClr val="tx1"/>
                          </a:solidFill>
                          <a:latin typeface="+mn-lt"/>
                          <a:ea typeface="+mn-ea"/>
                          <a:cs typeface="+mn-cs"/>
                        </a:rPr>
                        <a:t>بِقُوَّ</a:t>
                      </a:r>
                      <a:r>
                        <a:rPr lang="ar-EG" sz="2400" b="0" i="0" u="none" strike="noStrike" kern="1200" baseline="0" dirty="0">
                          <a:solidFill>
                            <a:schemeClr val="tx1"/>
                          </a:solidFill>
                          <a:latin typeface="+mn-lt"/>
                          <a:ea typeface="+mn-ea"/>
                          <a:cs typeface="+mn-cs"/>
                        </a:rPr>
                        <a:t> ةٍ يَأْتِ ي وَذِرَاعُ هُ تَحْكُ م لَ هُ. هُوَذَا أُجْرَتُ هُ</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مَعَه وَعُمْلَتُه قُدَّامَه . كَرَا عٍ يَرْعَ ى قَطِيعَ هُ.</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بِذِرَاعِهِ يَجْمَعُ </a:t>
                      </a:r>
                      <a:r>
                        <a:rPr lang="ar-EG" sz="2400" b="0" i="0" u="none" strike="noStrike" kern="1200" baseline="0" dirty="0" err="1">
                          <a:solidFill>
                            <a:schemeClr val="tx1"/>
                          </a:solidFill>
                          <a:latin typeface="+mn-lt"/>
                          <a:ea typeface="+mn-ea"/>
                          <a:cs typeface="+mn-cs"/>
                        </a:rPr>
                        <a:t>الْحُمْلاَ</a:t>
                      </a:r>
                      <a:r>
                        <a:rPr lang="ar-EG" sz="2400" b="0" i="0" u="none" strike="noStrike" kern="1200" baseline="0" dirty="0">
                          <a:solidFill>
                            <a:schemeClr val="tx1"/>
                          </a:solidFill>
                          <a:latin typeface="+mn-lt"/>
                          <a:ea typeface="+mn-ea"/>
                          <a:cs typeface="+mn-cs"/>
                        </a:rPr>
                        <a:t> ن وَفِي حِضْنِ ه</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 يَحْمِلُهَ ا وَيَقُو د الْمُرْضِعَاتِ . مَنْ كَالَ بِكَفِّ ه</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الْمِيَا هَ </a:t>
                      </a:r>
                      <a:r>
                        <a:rPr lang="ar-EG" sz="2400" b="0" i="0" u="none" strike="noStrike" kern="1200" baseline="0" dirty="0" err="1">
                          <a:solidFill>
                            <a:schemeClr val="tx1"/>
                          </a:solidFill>
                          <a:latin typeface="+mn-lt"/>
                          <a:ea typeface="+mn-ea"/>
                          <a:cs typeface="+mn-cs"/>
                        </a:rPr>
                        <a:t>وَقَا</a:t>
                      </a:r>
                      <a:r>
                        <a:rPr lang="ar-EG" sz="2400" b="0" i="0" u="none" strike="noStrike" kern="1200" baseline="0" dirty="0">
                          <a:solidFill>
                            <a:schemeClr val="tx1"/>
                          </a:solidFill>
                          <a:latin typeface="+mn-lt"/>
                          <a:ea typeface="+mn-ea"/>
                          <a:cs typeface="+mn-cs"/>
                        </a:rPr>
                        <a:t> س </a:t>
                      </a:r>
                      <a:r>
                        <a:rPr lang="ar-EG" sz="2400" b="0" i="0" u="none" strike="noStrike" kern="1200" baseline="0" dirty="0" err="1">
                          <a:solidFill>
                            <a:schemeClr val="tx1"/>
                          </a:solidFill>
                          <a:latin typeface="+mn-lt"/>
                          <a:ea typeface="+mn-ea"/>
                          <a:cs typeface="+mn-cs"/>
                        </a:rPr>
                        <a:t>السَّمَاوَا</a:t>
                      </a:r>
                      <a:r>
                        <a:rPr lang="ar-EG" sz="2400" b="0" i="0" u="none" strike="noStrike" kern="1200" baseline="0" dirty="0">
                          <a:solidFill>
                            <a:schemeClr val="tx1"/>
                          </a:solidFill>
                          <a:latin typeface="+mn-lt"/>
                          <a:ea typeface="+mn-ea"/>
                          <a:cs typeface="+mn-cs"/>
                        </a:rPr>
                        <a:t> ت بِالشِّبْ ر </a:t>
                      </a:r>
                      <a:r>
                        <a:rPr lang="ar-EG" sz="2400" b="0" i="0" u="none" strike="noStrike" kern="1200" baseline="0" dirty="0" err="1">
                          <a:solidFill>
                            <a:schemeClr val="tx1"/>
                          </a:solidFill>
                          <a:latin typeface="+mn-lt"/>
                          <a:ea typeface="+mn-ea"/>
                          <a:cs typeface="+mn-cs"/>
                        </a:rPr>
                        <a:t>وَكَا</a:t>
                      </a:r>
                      <a:r>
                        <a:rPr lang="ar-EG" sz="2400" b="0" i="0" u="none" strike="noStrike" kern="1200" baseline="0" dirty="0">
                          <a:solidFill>
                            <a:schemeClr val="tx1"/>
                          </a:solidFill>
                          <a:latin typeface="+mn-lt"/>
                          <a:ea typeface="+mn-ea"/>
                          <a:cs typeface="+mn-cs"/>
                        </a:rPr>
                        <a:t> ل</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بِالْكَيْلِ تُرَا ب الأَرْ ض وَوَزَ ن الْجِبَا ل</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بِالْقَبَّا ن </a:t>
                      </a:r>
                      <a:r>
                        <a:rPr lang="ar-EG" sz="2400" b="0" i="0" u="none" strike="noStrike" kern="1200" baseline="0" dirty="0" err="1">
                          <a:solidFill>
                            <a:schemeClr val="tx1"/>
                          </a:solidFill>
                          <a:latin typeface="+mn-lt"/>
                          <a:ea typeface="+mn-ea"/>
                          <a:cs typeface="+mn-cs"/>
                        </a:rPr>
                        <a:t>وَالآكَا</a:t>
                      </a:r>
                      <a:r>
                        <a:rPr lang="ar-EG" sz="2400" b="0" i="0" u="none" strike="noStrike" kern="1200" baseline="0" dirty="0">
                          <a:solidFill>
                            <a:schemeClr val="tx1"/>
                          </a:solidFill>
                          <a:latin typeface="+mn-lt"/>
                          <a:ea typeface="+mn-ea"/>
                          <a:cs typeface="+mn-cs"/>
                        </a:rPr>
                        <a:t> م بِالْمِيزَانِ ؟ مَ ن </a:t>
                      </a:r>
                      <a:r>
                        <a:rPr lang="ar-EG" sz="2400" b="0" i="0" u="none" strike="noStrike" kern="1200" baseline="0" dirty="0" err="1">
                          <a:solidFill>
                            <a:schemeClr val="tx1"/>
                          </a:solidFill>
                          <a:latin typeface="+mn-lt"/>
                          <a:ea typeface="+mn-ea"/>
                          <a:cs typeface="+mn-cs"/>
                        </a:rPr>
                        <a:t>قَا</a:t>
                      </a:r>
                      <a:r>
                        <a:rPr lang="ar-EG" sz="2400" b="0" i="0" u="none" strike="noStrike" kern="1200" baseline="0" dirty="0">
                          <a:solidFill>
                            <a:schemeClr val="tx1"/>
                          </a:solidFill>
                          <a:latin typeface="+mn-lt"/>
                          <a:ea typeface="+mn-ea"/>
                          <a:cs typeface="+mn-cs"/>
                        </a:rPr>
                        <a:t> س رُو ح</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الرَّ ب </a:t>
                      </a:r>
                      <a:r>
                        <a:rPr lang="ar-EG" sz="2400" b="0" i="0" u="none" strike="noStrike" kern="1200" baseline="0" dirty="0" err="1">
                          <a:solidFill>
                            <a:schemeClr val="tx1"/>
                          </a:solidFill>
                          <a:latin typeface="+mn-lt"/>
                          <a:ea typeface="+mn-ea"/>
                          <a:cs typeface="+mn-cs"/>
                        </a:rPr>
                        <a:t>وَمَ</a:t>
                      </a:r>
                      <a:r>
                        <a:rPr lang="ar-EG" sz="2400" b="0" i="0" u="none" strike="noStrike" kern="1200" baseline="0" dirty="0">
                          <a:solidFill>
                            <a:schemeClr val="tx1"/>
                          </a:solidFill>
                          <a:latin typeface="+mn-lt"/>
                          <a:ea typeface="+mn-ea"/>
                          <a:cs typeface="+mn-cs"/>
                        </a:rPr>
                        <a:t> ن مُشِيرُه يُعَلِّمُه ؟ مَ ن اسْتَشَارَ هُ</a:t>
                      </a:r>
                      <a:endParaRPr lang="fr-FR" sz="2800" b="0" i="0" u="sng" kern="1200" dirty="0">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26312623"/>
      </p:ext>
    </p:extLst>
  </p:cSld>
  <p:clrMapOvr>
    <a:masterClrMapping/>
  </p:clrMapOvr>
  <p:transition/>
</p:sld>
</file>

<file path=ppt/slides/slide1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589760120"/>
              </p:ext>
            </p:extLst>
          </p:nvPr>
        </p:nvGraphicFramePr>
        <p:xfrm>
          <a:off x="0" y="169333"/>
          <a:ext cx="9144000" cy="3942080"/>
        </p:xfrm>
        <a:graphic>
          <a:graphicData uri="http://schemas.openxmlformats.org/drawingml/2006/table">
            <a:tbl>
              <a:tblPr/>
              <a:tblGrid>
                <a:gridCol w="4661458">
                  <a:extLst>
                    <a:ext uri="{9D8B030D-6E8A-4147-A177-3AD203B41FA5}">
                      <a16:colId xmlns:a16="http://schemas.microsoft.com/office/drawing/2014/main" val="20000"/>
                    </a:ext>
                  </a:extLst>
                </a:gridCol>
                <a:gridCol w="4482542">
                  <a:extLst>
                    <a:ext uri="{9D8B030D-6E8A-4147-A177-3AD203B41FA5}">
                      <a16:colId xmlns:a16="http://schemas.microsoft.com/office/drawing/2014/main" val="20002"/>
                    </a:ext>
                  </a:extLst>
                </a:gridCol>
              </a:tblGrid>
              <a:tr h="3942080">
                <a:tc>
                  <a:txBody>
                    <a:bodyPr/>
                    <a:lstStyle/>
                    <a:p>
                      <a:pPr algn="just"/>
                      <a:r>
                        <a:rPr kumimoji="0" lang="fr-FR" sz="2000" b="0" i="0" u="none" strike="noStrike" cap="none" normalizeH="0" baseline="0" dirty="0">
                          <a:ln>
                            <a:noFill/>
                          </a:ln>
                          <a:solidFill>
                            <a:schemeClr val="tx1"/>
                          </a:solidFill>
                          <a:effectLst/>
                          <a:latin typeface="+mn-lt"/>
                          <a:cs typeface="Arial" charset="0"/>
                        </a:rPr>
                        <a:t>des plateaux ? Qui a dirigé l'esprit du Seigneur, et, homme de conseil, a su l'instruire ? Qui a-t-il consulté qui lui fasse comprendre, qui l'instruise dans les sentiers du jugement, qui lui enseigne la connaissance et lui fasse connaître la voie de l'intelligence ? Voici ! les nations sont comme une goutte d'eau au bord d'un seau, on en tient compte comme d'une miette sur une balance. Voici ! les îles pèsent comme un grain de poussière.</a:t>
                      </a:r>
                      <a:endParaRPr kumimoji="0" lang="en-US" sz="20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فَأَفْهَمَه وَعَلَّمَه فِي طَرِي ق الْحَقِّ وَعَلَّمَه مَعْرِفَة وَعَرَّفَ هُ سَبِي ل الْفَهْم.؟ هُوَذَا الأُمَ م</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كَنُقْطَ ة مِنْ دَلْ و وَكَغُبَارِ الْمِيزَانِ تُحْسَ ب.</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هُوَذَا </a:t>
                      </a:r>
                      <a:r>
                        <a:rPr kumimoji="0" lang="ar-EG" sz="3200" b="0" i="0" u="none" strike="noStrike" cap="none" normalizeH="0" baseline="0" dirty="0" err="1">
                          <a:ln>
                            <a:noFill/>
                          </a:ln>
                          <a:solidFill>
                            <a:schemeClr val="tx1"/>
                          </a:solidFill>
                          <a:effectLst/>
                          <a:latin typeface="+mn-lt"/>
                          <a:cs typeface="Arial" charset="0"/>
                        </a:rPr>
                        <a:t>الْجَزَائِ</a:t>
                      </a:r>
                      <a:r>
                        <a:rPr kumimoji="0" lang="ar-EG" sz="3200" b="0" i="0" u="none" strike="noStrike" cap="none" normalizeH="0" baseline="0" dirty="0">
                          <a:ln>
                            <a:noFill/>
                          </a:ln>
                          <a:solidFill>
                            <a:schemeClr val="tx1"/>
                          </a:solidFill>
                          <a:effectLst/>
                          <a:latin typeface="+mn-lt"/>
                          <a:cs typeface="Arial" charset="0"/>
                        </a:rPr>
                        <a:t> ر يَرْفَعُهَ ا كَدُقَّةٍ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117658865"/>
      </p:ext>
    </p:extLst>
  </p:cSld>
  <p:clrMapOvr>
    <a:masterClrMapping/>
  </p:clrMapOvr>
  <p:transition/>
</p:sld>
</file>

<file path=ppt/slides/slide1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75634167"/>
              </p:ext>
            </p:extLst>
          </p:nvPr>
        </p:nvGraphicFramePr>
        <p:xfrm>
          <a:off x="0" y="0"/>
          <a:ext cx="9144000" cy="5049012"/>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4714240">
                <a:tc>
                  <a:txBody>
                    <a:bodyPr/>
                    <a:lstStyle/>
                    <a:p>
                      <a:pPr algn="just"/>
                      <a:r>
                        <a:rPr lang="fr-FR" sz="1720" b="0" i="0" u="none" strike="noStrike" kern="1200" baseline="0" dirty="0">
                          <a:solidFill>
                            <a:schemeClr val="tx1"/>
                          </a:solidFill>
                          <a:latin typeface="+mn-lt"/>
                          <a:ea typeface="+mn-ea"/>
                          <a:cs typeface="+mn-cs"/>
                        </a:rPr>
                        <a:t>Le Liban ne suffirait pas à entretenir le feu, et sa faune ne suffirait pas pour l'holocauste. Toutes les nations sont comme rien devant lui, il les tient pour néant et vide. A qui comparer Dieu, et quelle image pourriez-vous en fournir ? Un artisan coule l'idole, un orfèvre la recouvre d'or, il fond des chaînes d'argent. Celui qui fait une offrande de pauvre choisit un bois qui ne pourrit pas, se met en quête d'un habile artisan pour ériger une idole qui ne vacille pas. Ne le saviez-vous pas ? Ne l'entendiez-vous pas dire ? Ne vous l'avait-on pas annoncé dès l'origine ? N'avez-vous pas compris la fondation de la terre ? Il trône au-dessus du cercle de la terre dont les habitants sont comme des sauterelles, il tend les cieux comme une toile, les déploie comme une tente où l'on habite.</a:t>
                      </a:r>
                      <a:endParaRPr kumimoji="0" lang="en-US" sz="172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وَلُبْنَانُ لَيْسَ كَافِيًا لِلإِيقَادِ، وَحَيَوَانُهُ لَيْسَ كَافِيًا لِمُحْرَقَةٍ. كُلُّ الأُمَمِ كَلاَ شَيْءٍ قُدَّامَهُ. مِنَ الْعَدَمِ وَالْبَاطِلِ تُحْسَبُ عِنْدَهُ.</a:t>
                      </a:r>
                      <a:r>
                        <a:rPr kumimoji="0" lang="fr-FR" sz="2400" b="0" i="0" u="none" strike="noStrike" cap="none" normalizeH="0" baseline="0" dirty="0">
                          <a:ln>
                            <a:noFill/>
                          </a:ln>
                          <a:solidFill>
                            <a:schemeClr val="tx1"/>
                          </a:solidFill>
                          <a:effectLst/>
                          <a:latin typeface="+mn-lt"/>
                          <a:cs typeface="Arial" charset="0"/>
                        </a:rPr>
                        <a:t> </a:t>
                      </a:r>
                      <a:r>
                        <a:rPr lang="ar-EG" sz="2400" b="0" i="0" kern="1200" dirty="0">
                          <a:solidFill>
                            <a:schemeClr val="tx1"/>
                          </a:solidFill>
                          <a:effectLst/>
                          <a:latin typeface="+mn-lt"/>
                          <a:ea typeface="+mn-ea"/>
                          <a:cs typeface="+mn-cs"/>
                        </a:rPr>
                        <a:t>فَبِمَنْ تُشَبِّهُونَ اللهَ، وَأَيَّ شَبَهٍ تُعَادِلُونَ بِهِ؟ اَلصَّنَمُ يَسْبِكُهُ الصَّانِعُ، وَالصَّائِغُ يُغَشِّيهِ بِذَهَبٍ وَيَصُوغُ سَلاَسِلَ فِضَّةٍ. الْفَقِيرُ عَنِ التَّقْدِمَةِ يَنْتَخِبُ خَشَبًا لاَ يُسَوِّسُ، يَطْلُبُ لَهُ صَانِعًا مَاهِرًا لِيَنْصُبَ صَنَمًا لاَ يَتَزَعْزَعُ!</a:t>
                      </a:r>
                      <a:r>
                        <a:rPr lang="fr-FR" sz="2400" b="0" i="0" kern="1200" dirty="0">
                          <a:solidFill>
                            <a:schemeClr val="tx1"/>
                          </a:solidFill>
                          <a:effectLst/>
                          <a:latin typeface="+mn-lt"/>
                          <a:ea typeface="+mn-ea"/>
                          <a:cs typeface="+mn-cs"/>
                        </a:rPr>
                        <a:t> </a:t>
                      </a:r>
                      <a:r>
                        <a:rPr lang="ar-EG" sz="2400" b="0" i="0" kern="1200" dirty="0">
                          <a:solidFill>
                            <a:schemeClr val="tx1"/>
                          </a:solidFill>
                          <a:effectLst/>
                          <a:latin typeface="+mn-lt"/>
                          <a:ea typeface="+mn-ea"/>
                          <a:cs typeface="+mn-cs"/>
                        </a:rPr>
                        <a:t>أَلاَ تَعْلَمُونَ؟ أَلاَ تَسْمَعُونَ؟ أَلَمْ تُخْبَرُوا مِنَ الْبَدَاءَةِ؟ أَلَمْ تَفْهَمُوا مِنْ أَسَاسَاتِ الأَرْضِ؟ الْجَالِسُ عَلَى كُرَةِ الأَرْضِ وَسُكَّانُهَا كَالْجُنْدُبِ. الَّذِي يَنْشُرُ السَّمَاوَاتِ كَسَرَادِقَ، وَيَبْسُطُهَا كَخَيْمَةٍ لِلسَّكَنِ.</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465996368"/>
      </p:ext>
    </p:extLst>
  </p:cSld>
  <p:clrMapOvr>
    <a:masterClrMapping/>
  </p:clrMapOvr>
  <p:transition/>
</p:sld>
</file>

<file path=ppt/slides/slide1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1373560707"/>
              </p:ext>
            </p:extLst>
          </p:nvPr>
        </p:nvGraphicFramePr>
        <p:xfrm>
          <a:off x="0" y="169333"/>
          <a:ext cx="9144000" cy="4457700"/>
        </p:xfrm>
        <a:graphic>
          <a:graphicData uri="http://schemas.openxmlformats.org/drawingml/2006/table">
            <a:tbl>
              <a:tblPr/>
              <a:tblGrid>
                <a:gridCol w="4661458">
                  <a:extLst>
                    <a:ext uri="{9D8B030D-6E8A-4147-A177-3AD203B41FA5}">
                      <a16:colId xmlns:a16="http://schemas.microsoft.com/office/drawing/2014/main" val="20000"/>
                    </a:ext>
                  </a:extLst>
                </a:gridCol>
                <a:gridCol w="4482542">
                  <a:extLst>
                    <a:ext uri="{9D8B030D-6E8A-4147-A177-3AD203B41FA5}">
                      <a16:colId xmlns:a16="http://schemas.microsoft.com/office/drawing/2014/main" val="20002"/>
                    </a:ext>
                  </a:extLst>
                </a:gridCol>
              </a:tblGrid>
              <a:tr h="3657600">
                <a:tc>
                  <a:txBody>
                    <a:bodyPr/>
                    <a:lstStyle/>
                    <a:p>
                      <a:pPr algn="just"/>
                      <a:r>
                        <a:rPr kumimoji="0" lang="fr-FR" sz="2400" b="0" i="0" u="none" strike="noStrike" cap="none" normalizeH="0" baseline="0" dirty="0">
                          <a:ln>
                            <a:noFill/>
                          </a:ln>
                          <a:solidFill>
                            <a:schemeClr val="tx1"/>
                          </a:solidFill>
                          <a:effectLst/>
                          <a:latin typeface="+mn-lt"/>
                          <a:cs typeface="Arial" charset="0"/>
                        </a:rPr>
                        <a:t>Il réduit à rien les princes, il fait les juges de la terre semblables au néant. A peine ont-ils été plantés, à peine semés, à peine leur tige s'est-elle enracinée en terre, qu'il souffle sur eux, et ils se dessèchent, la tempête les emporte comme la bale. A qui me comparerez-vous, dont je sois l'égal ? dit le Saint. Levez les yeux là-haut et voyez : Qui a créé ces astres ?</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الَّذِي يَجْعَلُ الْعُظَمَاءَ لا </a:t>
                      </a:r>
                      <a:r>
                        <a:rPr kumimoji="0" lang="ar-EG" sz="2800" b="0" i="0" u="none" strike="noStrike" cap="none" normalizeH="0" baseline="0" dirty="0" err="1">
                          <a:ln>
                            <a:noFill/>
                          </a:ln>
                          <a:solidFill>
                            <a:schemeClr val="tx1"/>
                          </a:solidFill>
                          <a:effectLst/>
                          <a:latin typeface="+mn-lt"/>
                          <a:cs typeface="Arial" charset="0"/>
                        </a:rPr>
                        <a:t>شَيْئ</a:t>
                      </a:r>
                      <a:r>
                        <a:rPr kumimoji="0" lang="ar-EG" sz="2800" b="0" i="0" u="none" strike="noStrike" cap="none" normalizeH="0" baseline="0" dirty="0">
                          <a:ln>
                            <a:noFill/>
                          </a:ln>
                          <a:solidFill>
                            <a:schemeClr val="tx1"/>
                          </a:solidFill>
                          <a:effectLst/>
                          <a:latin typeface="+mn-lt"/>
                          <a:cs typeface="Arial" charset="0"/>
                        </a:rPr>
                        <a:t> اً وَيُصَيِّرُ قُضَا ةَ</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الأَرْ ض كَالْبَاطِلِ . لَ م يُغْرَسُوا بَ ل </a:t>
                      </a:r>
                      <a:r>
                        <a:rPr kumimoji="0" lang="ar-EG" sz="2800" b="0" i="0" u="none" strike="noStrike" cap="none" normalizeH="0" baseline="0" dirty="0" err="1">
                          <a:ln>
                            <a:noFill/>
                          </a:ln>
                          <a:solidFill>
                            <a:schemeClr val="tx1"/>
                          </a:solidFill>
                          <a:effectLst/>
                          <a:latin typeface="+mn-lt"/>
                          <a:cs typeface="Arial" charset="0"/>
                        </a:rPr>
                        <a:t>لَ</a:t>
                      </a:r>
                      <a:r>
                        <a:rPr kumimoji="0" lang="ar-EG" sz="2800" b="0" i="0" u="none" strike="noStrike" cap="none" normalizeH="0" baseline="0" dirty="0">
                          <a:ln>
                            <a:noFill/>
                          </a:ln>
                          <a:solidFill>
                            <a:schemeClr val="tx1"/>
                          </a:solidFill>
                          <a:effectLst/>
                          <a:latin typeface="+mn-lt"/>
                          <a:cs typeface="Arial" charset="0"/>
                        </a:rPr>
                        <a:t> م</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يُزْرَعُوا وَلَ م </a:t>
                      </a:r>
                      <a:r>
                        <a:rPr kumimoji="0" lang="ar-EG" sz="2800" b="0" i="0" u="none" strike="noStrike" cap="none" normalizeH="0" baseline="0" dirty="0" err="1">
                          <a:ln>
                            <a:noFill/>
                          </a:ln>
                          <a:solidFill>
                            <a:schemeClr val="tx1"/>
                          </a:solidFill>
                          <a:effectLst/>
                          <a:latin typeface="+mn-lt"/>
                          <a:cs typeface="Arial" charset="0"/>
                        </a:rPr>
                        <a:t>يَتَأَصَّ</a:t>
                      </a:r>
                      <a:r>
                        <a:rPr kumimoji="0" lang="ar-EG" sz="2800" b="0" i="0" u="none" strike="noStrike" cap="none" normalizeH="0" baseline="0" dirty="0">
                          <a:ln>
                            <a:noFill/>
                          </a:ln>
                          <a:solidFill>
                            <a:schemeClr val="tx1"/>
                          </a:solidFill>
                          <a:effectLst/>
                          <a:latin typeface="+mn-lt"/>
                          <a:cs typeface="Arial" charset="0"/>
                        </a:rPr>
                        <a:t> ل فِ ي الأَرْ ض سَاقُهُ م.</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فَنَفَ خ أَيْض اً عَلَيْهِ م فَجَفُّوا وَالْعَاصِ ف</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كَالْعَصْفِ يَحْمِلُهُ م . فَبِمَنْ </a:t>
                      </a:r>
                      <a:r>
                        <a:rPr kumimoji="0" lang="ar-EG" sz="2800" b="0" i="0" u="none" strike="noStrike" cap="none" normalizeH="0" baseline="0" dirty="0" err="1">
                          <a:ln>
                            <a:noFill/>
                          </a:ln>
                          <a:solidFill>
                            <a:schemeClr val="tx1"/>
                          </a:solidFill>
                          <a:effectLst/>
                          <a:latin typeface="+mn-lt"/>
                          <a:cs typeface="Arial" charset="0"/>
                        </a:rPr>
                        <a:t>تُشَبِّهُونَنِ</a:t>
                      </a:r>
                      <a:r>
                        <a:rPr kumimoji="0" lang="ar-EG" sz="2800" b="0" i="0" u="none" strike="noStrike" cap="none" normalizeH="0" baseline="0" dirty="0">
                          <a:ln>
                            <a:noFill/>
                          </a:ln>
                          <a:solidFill>
                            <a:schemeClr val="tx1"/>
                          </a:solidFill>
                          <a:effectLst/>
                          <a:latin typeface="+mn-lt"/>
                          <a:cs typeface="Arial" charset="0"/>
                        </a:rPr>
                        <a:t> ي</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فَأسَُاوِيهِ ؟ يَقُو ل الْقُدُّوسُ . ارْفَعُوا إِلَ ى الْعَلاَءِ</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عُيُونَكُمْ </a:t>
                      </a:r>
                      <a:r>
                        <a:rPr kumimoji="0" lang="ar-EG" sz="2800" b="0" i="0" u="none" strike="noStrike" cap="none" normalizeH="0" baseline="0" dirty="0" err="1">
                          <a:ln>
                            <a:noFill/>
                          </a:ln>
                          <a:solidFill>
                            <a:schemeClr val="tx1"/>
                          </a:solidFill>
                          <a:effectLst/>
                          <a:latin typeface="+mn-lt"/>
                          <a:cs typeface="Arial" charset="0"/>
                        </a:rPr>
                        <a:t>وَانْظُرُو</a:t>
                      </a:r>
                      <a:r>
                        <a:rPr kumimoji="0" lang="ar-EG" sz="2800" b="0" i="0" u="none" strike="noStrike" cap="none" normalizeH="0" baseline="0" dirty="0">
                          <a:ln>
                            <a:noFill/>
                          </a:ln>
                          <a:solidFill>
                            <a:schemeClr val="tx1"/>
                          </a:solidFill>
                          <a:effectLst/>
                          <a:latin typeface="+mn-lt"/>
                          <a:cs typeface="Arial" charset="0"/>
                        </a:rPr>
                        <a:t> ا مَ ن خَلَ ق هذِهِ؟</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68114837"/>
      </p:ext>
    </p:extLst>
  </p:cSld>
  <p:clrMapOvr>
    <a:masterClrMapping/>
  </p:clrMapOvr>
  <p:transition/>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69250" name="Group 2"/>
          <p:cNvGraphicFramePr>
            <a:graphicFrameLocks noGrp="1"/>
          </p:cNvGraphicFramePr>
          <p:nvPr>
            <p:ph/>
            <p:extLst>
              <p:ext uri="{D42A27DB-BD31-4B8C-83A1-F6EECF244321}">
                <p14:modId xmlns:p14="http://schemas.microsoft.com/office/powerpoint/2010/main" val="3079638422"/>
              </p:ext>
            </p:extLst>
          </p:nvPr>
        </p:nvGraphicFramePr>
        <p:xfrm>
          <a:off x="0" y="171450"/>
          <a:ext cx="9144000" cy="4675632"/>
        </p:xfrm>
        <a:graphic>
          <a:graphicData uri="http://schemas.openxmlformats.org/drawingml/2006/table">
            <a:tbl>
              <a:tblPr/>
              <a:tblGrid>
                <a:gridCol w="4942703">
                  <a:extLst>
                    <a:ext uri="{9D8B030D-6E8A-4147-A177-3AD203B41FA5}">
                      <a16:colId xmlns:a16="http://schemas.microsoft.com/office/drawing/2014/main" val="20000"/>
                    </a:ext>
                  </a:extLst>
                </a:gridCol>
                <a:gridCol w="4201297">
                  <a:extLst>
                    <a:ext uri="{9D8B030D-6E8A-4147-A177-3AD203B41FA5}">
                      <a16:colId xmlns:a16="http://schemas.microsoft.com/office/drawing/2014/main" val="20001"/>
                    </a:ext>
                  </a:extLst>
                </a:gridCol>
              </a:tblGrid>
              <a:tr h="4514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Lumière née de la Lumière, Vrai Dieu né du Vrai Dieu, engendré, non pas créé,</a:t>
                      </a:r>
                      <a:r>
                        <a:rPr kumimoji="0" lang="en-US"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consubstantiel au Père, Par qui tout a été fait, qui pour nous, les hommes, et pour notre salut, est descendu du ciel . Par l’Esprit Saint il a pris chair de la Vierge Marie et s’est fait homme . </a:t>
                      </a:r>
                      <a:endParaRPr kumimoji="0" lang="en-US" sz="28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نور من نور، إله حق من إله حق، مولود غير مخلوق،</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مساوى</a:t>
                      </a:r>
                      <a:r>
                        <a:rPr kumimoji="0" lang="ar-S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ل</a:t>
                      </a:r>
                      <a:r>
                        <a:rPr kumimoji="0" lang="ar-SA" sz="3200" b="0" i="0" u="none" strike="noStrike" cap="none" normalizeH="0" baseline="0" dirty="0">
                          <a:ln>
                            <a:noFill/>
                          </a:ln>
                          <a:solidFill>
                            <a:schemeClr val="tx1"/>
                          </a:solidFill>
                          <a:effectLst/>
                          <a:latin typeface="Arial" charset="0"/>
                          <a:cs typeface="Arial" charset="0"/>
                        </a:rPr>
                        <a:t>لآب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الجوهر،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به</a:t>
                      </a:r>
                      <a:r>
                        <a:rPr kumimoji="0" lang="ar-SA" sz="3200" b="0" i="0" u="none" strike="noStrike" cap="none" normalizeH="0" baseline="0" dirty="0">
                          <a:ln>
                            <a:noFill/>
                          </a:ln>
                          <a:solidFill>
                            <a:schemeClr val="tx1"/>
                          </a:solidFill>
                          <a:effectLst/>
                          <a:latin typeface="Arial" charset="0"/>
                          <a:cs typeface="Arial" charset="0"/>
                        </a:rPr>
                        <a:t> كان كل </a:t>
                      </a:r>
                      <a:r>
                        <a:rPr kumimoji="0" lang="ar-SA" sz="3200" b="0" i="0" u="none" strike="noStrike" cap="none" normalizeH="0" baseline="0" dirty="0" err="1">
                          <a:ln>
                            <a:noFill/>
                          </a:ln>
                          <a:solidFill>
                            <a:schemeClr val="tx1"/>
                          </a:solidFill>
                          <a:effectLst/>
                          <a:latin typeface="Arial" charset="0"/>
                          <a:cs typeface="Arial" charset="0"/>
                        </a:rPr>
                        <a:t>شىء</a:t>
                      </a:r>
                      <a:r>
                        <a:rPr kumimoji="0" lang="ar-SA" sz="32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هذا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من أجلنا نحنُ البشر، ومن أجل خلاصنا، نَزَلَ من السماء، وتجسدَ من الروح القدس ومن مريم العذراء.  وتأنس</a:t>
                      </a:r>
                      <a:r>
                        <a:rPr kumimoji="0" lang="en-US" sz="3200" b="0" i="0" u="none" strike="noStrike" cap="none" normalizeH="0" baseline="0" dirty="0">
                          <a:ln>
                            <a:noFill/>
                          </a:ln>
                          <a:solidFill>
                            <a:schemeClr val="tx1"/>
                          </a:solidFill>
                          <a:effectLst/>
                          <a:latin typeface="Arial" charset="0"/>
                          <a:cs typeface="Arial" charset="0"/>
                        </a:rPr>
                        <a:t> </a:t>
                      </a: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7CD3F963-8C8D-43A9-B240-C624DB9A137F}"/>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3165023900"/>
              </p:ext>
            </p:extLst>
          </p:nvPr>
        </p:nvGraphicFramePr>
        <p:xfrm>
          <a:off x="0" y="169333"/>
          <a:ext cx="9144000" cy="4335780"/>
        </p:xfrm>
        <a:graphic>
          <a:graphicData uri="http://schemas.openxmlformats.org/drawingml/2006/table">
            <a:tbl>
              <a:tblPr/>
              <a:tblGrid>
                <a:gridCol w="4661458">
                  <a:extLst>
                    <a:ext uri="{9D8B030D-6E8A-4147-A177-3AD203B41FA5}">
                      <a16:colId xmlns:a16="http://schemas.microsoft.com/office/drawing/2014/main" val="20000"/>
                    </a:ext>
                  </a:extLst>
                </a:gridCol>
                <a:gridCol w="4482542">
                  <a:extLst>
                    <a:ext uri="{9D8B030D-6E8A-4147-A177-3AD203B41FA5}">
                      <a16:colId xmlns:a16="http://schemas.microsoft.com/office/drawing/2014/main" val="20002"/>
                    </a:ext>
                  </a:extLst>
                </a:gridCol>
              </a:tblGrid>
              <a:tr h="4124960">
                <a:tc>
                  <a:txBody>
                    <a:bodyPr/>
                    <a:lstStyle/>
                    <a:p>
                      <a:pPr algn="just"/>
                      <a:r>
                        <a:rPr kumimoji="0" lang="fr-FR" sz="2000" b="0" i="0" u="none" strike="noStrike" cap="none" normalizeH="0" baseline="0" dirty="0">
                          <a:ln>
                            <a:noFill/>
                          </a:ln>
                          <a:solidFill>
                            <a:schemeClr val="tx1"/>
                          </a:solidFill>
                          <a:effectLst/>
                          <a:latin typeface="+mn-lt"/>
                          <a:cs typeface="Arial" charset="0"/>
                        </a:rPr>
                        <a:t>Il déploie leur armée en bon ordre, il les appelle tous par leur nom. Sa vigueur est si grande et telle est sa force que pas un ne manque. Pourquoi dis-tu, Jacob, et répètes-tu, Israël : " Ma voie est cachée à Dieu, et mon droit échappe à mon Dieu ? " Ne le sais-tu pas ? Ne l'as-tu pas entendu dire ? Dieu est un Dieu éternel, créateur des extrémités de la terre. Il ne se fatigue ni ne se lasse, insondable est son intelligence. Il donne la force à celui qui est fatigué, à celui qui est sans vigueur il prodigue le réconfort.</a:t>
                      </a:r>
                      <a:endParaRPr kumimoji="0" lang="en-US" sz="20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مَنِ الَّذِ ي يُخْرِ ج بِعَدَ د جُنْدَهَا يَدْعُ و كُلَّهَا</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بِأَسْمَاءٍ ؟ لِكَثْرَة الْقُوَّة وَكَوْنِ ه شَدِي د الْقُدْرَة لا يُفْقَ د أَحَ د . لِمَاذَا تَقُو ل يَ ا </a:t>
                      </a:r>
                      <a:r>
                        <a:rPr kumimoji="0" lang="ar-EG" sz="2400" b="0" i="0" u="none" strike="noStrike" cap="none" normalizeH="0" baseline="0" dirty="0" err="1">
                          <a:ln>
                            <a:noFill/>
                          </a:ln>
                          <a:solidFill>
                            <a:schemeClr val="tx1"/>
                          </a:solidFill>
                          <a:effectLst/>
                          <a:latin typeface="+mn-lt"/>
                          <a:cs typeface="Arial" charset="0"/>
                        </a:rPr>
                        <a:t>يَعْقُو</a:t>
                      </a:r>
                      <a:r>
                        <a:rPr kumimoji="0" lang="ar-EG" sz="2400" b="0" i="0" u="none" strike="noStrike" cap="none" normalizeH="0" baseline="0" dirty="0">
                          <a:ln>
                            <a:noFill/>
                          </a:ln>
                          <a:solidFill>
                            <a:schemeClr val="tx1"/>
                          </a:solidFill>
                          <a:effectLst/>
                          <a:latin typeface="+mn-lt"/>
                          <a:cs typeface="Arial" charset="0"/>
                        </a:rPr>
                        <a:t> ب وَتَتَكَلَّ م يَ ا</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 إِسْرَائِيلُ : قَ د اخْتَفَ ت طَرِيقِي عَ ن الرَّ ب</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أَمَ ا عَرَفْ ت أَ م لَ م ؟ « وَفَا ت حَقِّ ي إِلَهِي</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تَسْمَعْ ؟ إِلَ هُ الدَّهْ ر الرَّ ب خَالِقُ أَطْرَا ف</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الأَرْ ض لا يَكِلُّ وَلا يَعْيَ ا . لَيْسَ عَنْ فَهْمِ ه</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فَحْ ص . يُعْطِ ي الْمُعْيِ ي قُدْرَة وَلِعَدِيمِ </a:t>
                      </a:r>
                      <a:r>
                        <a:rPr kumimoji="0" lang="ar-EG" sz="2400" b="0" i="0" u="none" strike="noStrike" cap="none" normalizeH="0" baseline="0" dirty="0" err="1">
                          <a:ln>
                            <a:noFill/>
                          </a:ln>
                          <a:solidFill>
                            <a:schemeClr val="tx1"/>
                          </a:solidFill>
                          <a:effectLst/>
                          <a:latin typeface="+mn-lt"/>
                          <a:cs typeface="Arial" charset="0"/>
                        </a:rPr>
                        <a:t>الْقُوَّ</a:t>
                      </a:r>
                      <a:r>
                        <a:rPr kumimoji="0" lang="ar-EG" sz="2400" b="0" i="0" u="none" strike="noStrike" cap="none" normalizeH="0" baseline="0" dirty="0">
                          <a:ln>
                            <a:noFill/>
                          </a:ln>
                          <a:solidFill>
                            <a:schemeClr val="tx1"/>
                          </a:solidFill>
                          <a:effectLst/>
                          <a:latin typeface="+mn-lt"/>
                          <a:cs typeface="Arial" charset="0"/>
                        </a:rPr>
                        <a:t> ةِ</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يُكَثِّ ر شِدَّة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82643510"/>
      </p:ext>
    </p:extLst>
  </p:cSld>
  <p:clrMapOvr>
    <a:masterClrMapping/>
  </p:clrMapOvr>
  <p:transition/>
</p:sld>
</file>

<file path=ppt/slides/slide1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3635128065"/>
              </p:ext>
            </p:extLst>
          </p:nvPr>
        </p:nvGraphicFramePr>
        <p:xfrm>
          <a:off x="0" y="169333"/>
          <a:ext cx="9144000" cy="4131734"/>
        </p:xfrm>
        <a:graphic>
          <a:graphicData uri="http://schemas.openxmlformats.org/drawingml/2006/table">
            <a:tbl>
              <a:tblPr/>
              <a:tblGrid>
                <a:gridCol w="4661458">
                  <a:extLst>
                    <a:ext uri="{9D8B030D-6E8A-4147-A177-3AD203B41FA5}">
                      <a16:colId xmlns:a16="http://schemas.microsoft.com/office/drawing/2014/main" val="20000"/>
                    </a:ext>
                  </a:extLst>
                </a:gridCol>
                <a:gridCol w="4482542">
                  <a:extLst>
                    <a:ext uri="{9D8B030D-6E8A-4147-A177-3AD203B41FA5}">
                      <a16:colId xmlns:a16="http://schemas.microsoft.com/office/drawing/2014/main" val="20002"/>
                    </a:ext>
                  </a:extLst>
                </a:gridCol>
              </a:tblGrid>
              <a:tr h="4131734">
                <a:tc>
                  <a:txBody>
                    <a:bodyPr/>
                    <a:lstStyle/>
                    <a:p>
                      <a:pPr algn="just"/>
                      <a:r>
                        <a:rPr kumimoji="0" lang="fr-FR" sz="2400" b="0" i="0" u="none" strike="noStrike" cap="none" normalizeH="0" baseline="0" dirty="0">
                          <a:ln>
                            <a:noFill/>
                          </a:ln>
                          <a:solidFill>
                            <a:schemeClr val="tx1"/>
                          </a:solidFill>
                          <a:effectLst/>
                          <a:latin typeface="+mn-lt"/>
                          <a:cs typeface="Arial" charset="0"/>
                        </a:rPr>
                        <a:t>Les adolescents se fatiguent et s'épuisent, les jeunes ne font que chanceler, mais ceux qui espèrent dans le Seigneur renouvellent leur force, ils déploient leurs ailes comme des aigles, ils courent sans s'épuiser, ils marchent sans se fatiguer.</a:t>
                      </a:r>
                    </a:p>
                    <a:p>
                      <a:pPr algn="just"/>
                      <a:endParaRPr kumimoji="0" lang="fr-FR" sz="2400" b="0" i="0" u="none" strike="noStrike" cap="none" normalizeH="0" baseline="0" dirty="0">
                        <a:ln>
                          <a:noFill/>
                        </a:ln>
                        <a:solidFill>
                          <a:schemeClr val="tx1"/>
                        </a:solidFill>
                        <a:effectLst/>
                        <a:latin typeface="+mn-lt"/>
                        <a:cs typeface="Arial"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000" b="0" i="1" u="none" strike="noStrike" kern="1200" baseline="0" dirty="0">
                          <a:solidFill>
                            <a:schemeClr val="tx1"/>
                          </a:solidFill>
                          <a:latin typeface="+mn-lt"/>
                          <a:ea typeface="+mn-ea"/>
                          <a:cs typeface="+mn-cs"/>
                        </a:rPr>
                        <a:t>Gloire soit à la Sainte Trinité notre Dieu Amen.</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اَلْغِلْمَانُ </a:t>
                      </a:r>
                      <a:r>
                        <a:rPr kumimoji="0" lang="ar-EG" sz="2800" b="0" i="0" u="none" strike="noStrike" cap="none" normalizeH="0" baseline="0" dirty="0" err="1">
                          <a:ln>
                            <a:noFill/>
                          </a:ln>
                          <a:solidFill>
                            <a:schemeClr val="tx1"/>
                          </a:solidFill>
                          <a:effectLst/>
                          <a:latin typeface="+mn-lt"/>
                          <a:cs typeface="Arial" charset="0"/>
                        </a:rPr>
                        <a:t>يُعْيُو</a:t>
                      </a:r>
                      <a:r>
                        <a:rPr kumimoji="0" lang="ar-EG" sz="2800" b="0" i="0" u="none" strike="noStrike" cap="none" normalizeH="0" baseline="0" dirty="0">
                          <a:ln>
                            <a:noFill/>
                          </a:ln>
                          <a:solidFill>
                            <a:schemeClr val="tx1"/>
                          </a:solidFill>
                          <a:effectLst/>
                          <a:latin typeface="+mn-lt"/>
                          <a:cs typeface="Arial" charset="0"/>
                        </a:rPr>
                        <a:t> ن وَيَتْعَبُونَ وَالْفِتْيَا ن </a:t>
                      </a:r>
                      <a:r>
                        <a:rPr kumimoji="0" lang="ar-EG" sz="2800" b="0" i="0" u="none" strike="noStrike" cap="none" normalizeH="0" baseline="0" dirty="0" err="1">
                          <a:ln>
                            <a:noFill/>
                          </a:ln>
                          <a:solidFill>
                            <a:schemeClr val="tx1"/>
                          </a:solidFill>
                          <a:effectLst/>
                          <a:latin typeface="+mn-lt"/>
                          <a:cs typeface="Arial" charset="0"/>
                        </a:rPr>
                        <a:t>يَتَعَثَّرُو</a:t>
                      </a:r>
                      <a:r>
                        <a:rPr kumimoji="0" lang="ar-EG" sz="2800" b="0" i="0" u="none" strike="noStrike" cap="none" normalizeH="0" baseline="0" dirty="0">
                          <a:ln>
                            <a:noFill/>
                          </a:ln>
                          <a:solidFill>
                            <a:schemeClr val="tx1"/>
                          </a:solidFill>
                          <a:effectLst/>
                          <a:latin typeface="+mn-lt"/>
                          <a:cs typeface="Arial" charset="0"/>
                        </a:rPr>
                        <a:t> ن</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تَعَثُّر اً . وَأَمَّ ا مُنْتَظِرُ و الرَّ ب </a:t>
                      </a:r>
                      <a:r>
                        <a:rPr kumimoji="0" lang="ar-EG" sz="2800" b="0" i="0" u="none" strike="noStrike" cap="none" normalizeH="0" baseline="0" dirty="0" err="1">
                          <a:ln>
                            <a:noFill/>
                          </a:ln>
                          <a:solidFill>
                            <a:schemeClr val="tx1"/>
                          </a:solidFill>
                          <a:effectLst/>
                          <a:latin typeface="+mn-lt"/>
                          <a:cs typeface="Arial" charset="0"/>
                        </a:rPr>
                        <a:t>فَيُجَدِّدُو</a:t>
                      </a:r>
                      <a:r>
                        <a:rPr kumimoji="0" lang="ar-EG" sz="2800" b="0" i="0" u="none" strike="noStrike" cap="none" normalizeH="0" baseline="0" dirty="0">
                          <a:ln>
                            <a:noFill/>
                          </a:ln>
                          <a:solidFill>
                            <a:schemeClr val="tx1"/>
                          </a:solidFill>
                          <a:effectLst/>
                          <a:latin typeface="+mn-lt"/>
                          <a:cs typeface="Arial" charset="0"/>
                        </a:rPr>
                        <a:t> ن قُوَّ ةً.</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يَرْفَعُونَ أَجْنِحَة </a:t>
                      </a:r>
                      <a:r>
                        <a:rPr kumimoji="0" lang="ar-EG" sz="2800" b="0" i="0" u="none" strike="noStrike" cap="none" normalizeH="0" baseline="0" dirty="0" err="1">
                          <a:ln>
                            <a:noFill/>
                          </a:ln>
                          <a:solidFill>
                            <a:schemeClr val="tx1"/>
                          </a:solidFill>
                          <a:effectLst/>
                          <a:latin typeface="+mn-lt"/>
                          <a:cs typeface="Arial" charset="0"/>
                        </a:rPr>
                        <a:t>كَالنُّسُو</a:t>
                      </a:r>
                      <a:r>
                        <a:rPr kumimoji="0" lang="ar-EG" sz="2800" b="0" i="0" u="none" strike="noStrike" cap="none" normalizeH="0" baseline="0" dirty="0">
                          <a:ln>
                            <a:noFill/>
                          </a:ln>
                          <a:solidFill>
                            <a:schemeClr val="tx1"/>
                          </a:solidFill>
                          <a:effectLst/>
                          <a:latin typeface="+mn-lt"/>
                          <a:cs typeface="Arial" charset="0"/>
                        </a:rPr>
                        <a:t> ر . </a:t>
                      </a:r>
                      <a:r>
                        <a:rPr kumimoji="0" lang="ar-EG" sz="2800" b="0" i="0" u="none" strike="noStrike" cap="none" normalizeH="0" baseline="0" dirty="0" err="1">
                          <a:ln>
                            <a:noFill/>
                          </a:ln>
                          <a:solidFill>
                            <a:schemeClr val="tx1"/>
                          </a:solidFill>
                          <a:effectLst/>
                          <a:latin typeface="+mn-lt"/>
                          <a:cs typeface="Arial" charset="0"/>
                        </a:rPr>
                        <a:t>يَرْكُضُو</a:t>
                      </a:r>
                      <a:r>
                        <a:rPr kumimoji="0" lang="ar-EG" sz="2800" b="0" i="0" u="none" strike="noStrike" cap="none" normalizeH="0" baseline="0" dirty="0">
                          <a:ln>
                            <a:noFill/>
                          </a:ln>
                          <a:solidFill>
                            <a:schemeClr val="tx1"/>
                          </a:solidFill>
                          <a:effectLst/>
                          <a:latin typeface="+mn-lt"/>
                          <a:cs typeface="Arial" charset="0"/>
                        </a:rPr>
                        <a:t> ن وَ لاَ</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يَتْعَبُونَ </a:t>
                      </a:r>
                      <a:r>
                        <a:rPr kumimoji="0" lang="ar-EG" sz="2800" b="0" i="0" u="none" strike="noStrike" cap="none" normalizeH="0" baseline="0" dirty="0" err="1">
                          <a:ln>
                            <a:noFill/>
                          </a:ln>
                          <a:solidFill>
                            <a:schemeClr val="tx1"/>
                          </a:solidFill>
                          <a:effectLst/>
                          <a:latin typeface="+mn-lt"/>
                          <a:cs typeface="Arial" charset="0"/>
                        </a:rPr>
                        <a:t>يَمْشُو</a:t>
                      </a:r>
                      <a:r>
                        <a:rPr kumimoji="0" lang="ar-EG" sz="2800" b="0" i="0" u="none" strike="noStrike" cap="none" normalizeH="0" baseline="0" dirty="0">
                          <a:ln>
                            <a:noFill/>
                          </a:ln>
                          <a:solidFill>
                            <a:schemeClr val="tx1"/>
                          </a:solidFill>
                          <a:effectLst/>
                          <a:latin typeface="+mn-lt"/>
                          <a:cs typeface="Arial" charset="0"/>
                        </a:rPr>
                        <a:t> ن وَلا يُعْيُونَ .</a:t>
                      </a: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400" b="0" i="0" u="none" strike="noStrike" cap="none" normalizeH="0" baseline="0" dirty="0">
                          <a:ln>
                            <a:noFill/>
                          </a:ln>
                          <a:solidFill>
                            <a:schemeClr val="tx1"/>
                          </a:solidFill>
                          <a:effectLst/>
                          <a:latin typeface="+mn-lt"/>
                          <a:cs typeface="Arial" charset="0"/>
                        </a:rPr>
                        <a:t>مجدًا </a:t>
                      </a:r>
                      <a:r>
                        <a:rPr kumimoji="0" lang="ar-EG" sz="2400" b="0" i="0" u="none" strike="noStrike" cap="none" normalizeH="0" baseline="0" dirty="0" err="1">
                          <a:ln>
                            <a:noFill/>
                          </a:ln>
                          <a:solidFill>
                            <a:schemeClr val="tx1"/>
                          </a:solidFill>
                          <a:effectLst/>
                          <a:latin typeface="+mn-lt"/>
                          <a:cs typeface="Arial" charset="0"/>
                        </a:rPr>
                        <a:t>ثللثالو</a:t>
                      </a:r>
                      <a:r>
                        <a:rPr kumimoji="0" lang="ar-EG" sz="2400" b="0" i="0" u="none" strike="noStrike" cap="none" normalizeH="0" baseline="0" dirty="0">
                          <a:ln>
                            <a:noFill/>
                          </a:ln>
                          <a:solidFill>
                            <a:schemeClr val="tx1"/>
                          </a:solidFill>
                          <a:effectLst/>
                          <a:latin typeface="+mn-lt"/>
                          <a:cs typeface="Arial" charset="0"/>
                        </a:rPr>
                        <a:t> الأقد س </a:t>
                      </a:r>
                      <a:r>
                        <a:rPr kumimoji="0" lang="ar-EG" sz="2400" b="0" i="0" u="none" strike="noStrike" cap="none" normalizeH="0" baseline="0" dirty="0" err="1">
                          <a:ln>
                            <a:noFill/>
                          </a:ln>
                          <a:solidFill>
                            <a:schemeClr val="tx1"/>
                          </a:solidFill>
                          <a:effectLst/>
                          <a:latin typeface="+mn-lt"/>
                          <a:cs typeface="Arial" charset="0"/>
                        </a:rPr>
                        <a:t>اإلهن</a:t>
                      </a:r>
                      <a:r>
                        <a:rPr kumimoji="0" lang="ar-EG"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err="1">
                          <a:ln>
                            <a:noFill/>
                          </a:ln>
                          <a:solidFill>
                            <a:schemeClr val="tx1"/>
                          </a:solidFill>
                          <a:effectLst/>
                          <a:latin typeface="+mn-lt"/>
                          <a:cs typeface="Arial" charset="0"/>
                        </a:rPr>
                        <a:t>آمي</a:t>
                      </a:r>
                      <a:r>
                        <a:rPr kumimoji="0" lang="ar-EG" sz="2400" b="0" i="0" u="none" strike="noStrike" cap="none" normalizeH="0" baseline="0" dirty="0">
                          <a:ln>
                            <a:noFill/>
                          </a:ln>
                          <a:solidFill>
                            <a:schemeClr val="tx1"/>
                          </a:solidFill>
                          <a:effectLst/>
                          <a:latin typeface="+mn-lt"/>
                          <a:cs typeface="Arial" charset="0"/>
                        </a:rPr>
                        <a:t> ن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822576967"/>
      </p:ext>
    </p:extLst>
  </p:cSld>
  <p:clrMapOvr>
    <a:masterClrMapping/>
  </p:clrMapOvr>
  <p:transition/>
</p:sld>
</file>

<file path=ppt/slides/slide1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3">
            <a:hlinkClick r:id="rId3" action="ppaction://hlinksldjump" highlightClick="1"/>
            <a:extLst>
              <a:ext uri="{FF2B5EF4-FFF2-40B4-BE49-F238E27FC236}">
                <a16:creationId xmlns:a16="http://schemas.microsoft.com/office/drawing/2014/main" id="{03EE5B2C-CD21-431C-BE49-EA6C8E535F8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3878455D-3945-479F-A0DE-398AD916E483}"/>
              </a:ext>
            </a:extLst>
          </p:cNvPr>
          <p:cNvGraphicFramePr>
            <a:graphicFrameLocks noGrp="1"/>
          </p:cNvGraphicFramePr>
          <p:nvPr>
            <p:extLst>
              <p:ext uri="{D42A27DB-BD31-4B8C-83A1-F6EECF244321}">
                <p14:modId xmlns:p14="http://schemas.microsoft.com/office/powerpoint/2010/main" val="1010014598"/>
              </p:ext>
            </p:extLst>
          </p:nvPr>
        </p:nvGraphicFramePr>
        <p:xfrm>
          <a:off x="0" y="94826"/>
          <a:ext cx="9144000" cy="5067300"/>
        </p:xfrm>
        <a:graphic>
          <a:graphicData uri="http://schemas.openxmlformats.org/drawingml/2006/table">
            <a:tbl>
              <a:tblPr/>
              <a:tblGrid>
                <a:gridCol w="4805464">
                  <a:extLst>
                    <a:ext uri="{9D8B030D-6E8A-4147-A177-3AD203B41FA5}">
                      <a16:colId xmlns:a16="http://schemas.microsoft.com/office/drawing/2014/main" val="20000"/>
                    </a:ext>
                  </a:extLst>
                </a:gridCol>
                <a:gridCol w="4338536">
                  <a:extLst>
                    <a:ext uri="{9D8B030D-6E8A-4147-A177-3AD203B41FA5}">
                      <a16:colId xmlns:a16="http://schemas.microsoft.com/office/drawing/2014/main" val="20002"/>
                    </a:ext>
                  </a:extLst>
                </a:gridCol>
              </a:tblGrid>
              <a:tr h="4727787">
                <a:tc>
                  <a:txBody>
                    <a:bodyPr/>
                    <a:lstStyle/>
                    <a:p>
                      <a:pPr algn="just"/>
                      <a:r>
                        <a:rPr lang="fr-FR" sz="1800" b="0" i="0" u="sng" strike="noStrike" kern="1200" baseline="0" dirty="0">
                          <a:solidFill>
                            <a:schemeClr val="tx1"/>
                          </a:solidFill>
                          <a:latin typeface="+mn-lt"/>
                          <a:ea typeface="+mn-ea"/>
                          <a:cs typeface="+mn-cs"/>
                        </a:rPr>
                        <a:t>Sophonie 3 : 14-20</a:t>
                      </a:r>
                      <a:endParaRPr lang="fr-FR" sz="2000" b="0" i="0" u="sng" strike="noStrike" kern="1200" baseline="0" dirty="0">
                        <a:solidFill>
                          <a:schemeClr val="tx1"/>
                        </a:solidFill>
                        <a:latin typeface="+mn-lt"/>
                        <a:ea typeface="+mn-ea"/>
                        <a:cs typeface="+mn-cs"/>
                      </a:endParaRPr>
                    </a:p>
                    <a:p>
                      <a:pPr algn="just"/>
                      <a:r>
                        <a:rPr lang="fr-FR" sz="2000" b="0" i="0" u="none" strike="noStrike" kern="1200" baseline="0" dirty="0">
                          <a:solidFill>
                            <a:schemeClr val="tx1"/>
                          </a:solidFill>
                          <a:latin typeface="+mn-lt"/>
                          <a:ea typeface="+mn-ea"/>
                          <a:cs typeface="+mn-cs"/>
                        </a:rPr>
                        <a:t>Pousse des cris de joie, fille de Sion ! Une clameur d'allégresse, Israël ! Réjouis-toi, triomphe de tout ton cœur, fille de Jérusalem! Le Seigneur a levé la sentence qui pesait sur toi ; il a détourné ton ennemi. Le Seigneur est roi d'Israël au milieu de toi. Tu n'as plus de malheur à craindre. Ce jour-là, on dira à Jérusalem : Sois sans crainte, Sion ! que tes mains ne défaillent pas ! Le Seigneur ton Dieu est au milieu de toi, héros sauveur ! Il exultera pour toi de joie, il te renouvellera par son amour ; il dansera pour toi avec des cris de joie, comme aux jours de fête.</a:t>
                      </a:r>
                      <a:endParaRPr lang="fr-FR" sz="2000" b="0" i="0" u="sng" strike="noStrike" kern="1200" baseline="0" dirty="0">
                        <a:solidFill>
                          <a:schemeClr val="tx1"/>
                        </a:solidFill>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000" b="0" i="0" u="sng" strike="noStrike" kern="1200" baseline="0" dirty="0">
                          <a:solidFill>
                            <a:schemeClr val="tx1"/>
                          </a:solidFill>
                          <a:latin typeface="+mn-lt"/>
                          <a:ea typeface="+mn-ea"/>
                          <a:cs typeface="+mn-cs"/>
                        </a:rPr>
                        <a:t>من سفر </a:t>
                      </a:r>
                      <a:r>
                        <a:rPr lang="ar-EG" sz="2000" b="0" i="0" u="sng" strike="noStrike" kern="1200" baseline="0" dirty="0" err="1">
                          <a:solidFill>
                            <a:schemeClr val="tx1"/>
                          </a:solidFill>
                          <a:latin typeface="+mn-lt"/>
                          <a:ea typeface="+mn-ea"/>
                          <a:cs typeface="+mn-cs"/>
                        </a:rPr>
                        <a:t>صفنيا</a:t>
                      </a:r>
                      <a:r>
                        <a:rPr lang="ar-EG" sz="2000" b="0" i="0" u="sng" strike="noStrike" kern="1200" baseline="0" dirty="0">
                          <a:solidFill>
                            <a:schemeClr val="tx1"/>
                          </a:solidFill>
                          <a:latin typeface="+mn-lt"/>
                          <a:ea typeface="+mn-ea"/>
                          <a:cs typeface="+mn-cs"/>
                        </a:rPr>
                        <a:t> النبي ( 3 : 14 ـ 20 )</a:t>
                      </a:r>
                    </a:p>
                    <a:p>
                      <a:pPr algn="just" rtl="1"/>
                      <a:r>
                        <a:rPr lang="ar-EG" sz="2800" b="0" i="0" u="none" strike="noStrike" kern="1200" baseline="0" dirty="0">
                          <a:solidFill>
                            <a:schemeClr val="tx1"/>
                          </a:solidFill>
                          <a:latin typeface="+mn-lt"/>
                          <a:ea typeface="+mn-ea"/>
                          <a:cs typeface="+mn-cs"/>
                        </a:rPr>
                        <a:t>تَرَنَّمِ ي </a:t>
                      </a:r>
                      <a:r>
                        <a:rPr lang="ar-EG" sz="2800" b="0" i="0" u="none" strike="noStrike" kern="1200" baseline="0" dirty="0" err="1">
                          <a:solidFill>
                            <a:schemeClr val="tx1"/>
                          </a:solidFill>
                          <a:latin typeface="+mn-lt"/>
                          <a:ea typeface="+mn-ea"/>
                          <a:cs typeface="+mn-cs"/>
                        </a:rPr>
                        <a:t>يَ</a:t>
                      </a:r>
                      <a:r>
                        <a:rPr lang="ar-EG" sz="2800" b="0" i="0" u="none" strike="noStrike" kern="1200" baseline="0" dirty="0">
                          <a:solidFill>
                            <a:schemeClr val="tx1"/>
                          </a:solidFill>
                          <a:latin typeface="+mn-lt"/>
                          <a:ea typeface="+mn-ea"/>
                          <a:cs typeface="+mn-cs"/>
                        </a:rPr>
                        <a:t> ا ابْنَ ةَ صِهْيَوْنَ. ا هتِ ف يَ 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إِسْرَائِيلُ. افْرَحِ ي وَابْتَهِجِ ي بِكُلِّ قَلْبِ ك يَ 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ابْنَة أُورُشَلِيمَ. قَ د نَزَ عَ الرَّ ب </a:t>
                      </a:r>
                      <a:r>
                        <a:rPr lang="ar-EG" sz="2800" b="0" i="0" u="none" strike="noStrike" kern="1200" baseline="0" dirty="0" err="1">
                          <a:solidFill>
                            <a:schemeClr val="tx1"/>
                          </a:solidFill>
                          <a:latin typeface="+mn-lt"/>
                          <a:ea typeface="+mn-ea"/>
                          <a:cs typeface="+mn-cs"/>
                        </a:rPr>
                        <a:t>الأَقْضِيَ</a:t>
                      </a:r>
                      <a:r>
                        <a:rPr lang="ar-EG" sz="2800" b="0" i="0" u="none" strike="noStrike" kern="1200" baseline="0" dirty="0">
                          <a:solidFill>
                            <a:schemeClr val="tx1"/>
                          </a:solidFill>
                          <a:latin typeface="+mn-lt"/>
                          <a:ea typeface="+mn-ea"/>
                          <a:cs typeface="+mn-cs"/>
                        </a:rPr>
                        <a:t> 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عَلَيْكِ. أَزَالَ عَدُوَّكِ. مَلِكُ إِسْرَائِيلَ الرَّ ب</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فِي وَسَطِ ك. لا تَنْظُرِينَ بَعْ د شَرّ اً. فِ ي</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ذَلِكَ </a:t>
                      </a:r>
                      <a:r>
                        <a:rPr lang="ar-EG" sz="2800" b="0" i="0" u="none" strike="noStrike" kern="1200" baseline="0" dirty="0" err="1">
                          <a:solidFill>
                            <a:schemeClr val="tx1"/>
                          </a:solidFill>
                          <a:latin typeface="+mn-lt"/>
                          <a:ea typeface="+mn-ea"/>
                          <a:cs typeface="+mn-cs"/>
                        </a:rPr>
                        <a:t>الْيَوْ</a:t>
                      </a:r>
                      <a:r>
                        <a:rPr lang="ar-EG" sz="2800" b="0" i="0" u="none" strike="noStrike" kern="1200" baseline="0" dirty="0">
                          <a:solidFill>
                            <a:schemeClr val="tx1"/>
                          </a:solidFill>
                          <a:latin typeface="+mn-lt"/>
                          <a:ea typeface="+mn-ea"/>
                          <a:cs typeface="+mn-cs"/>
                        </a:rPr>
                        <a:t> م </a:t>
                      </a:r>
                      <a:r>
                        <a:rPr lang="ar-EG" sz="2800" b="0" i="0" u="none" strike="noStrike" kern="1200" baseline="0" dirty="0" err="1">
                          <a:solidFill>
                            <a:schemeClr val="tx1"/>
                          </a:solidFill>
                          <a:latin typeface="+mn-lt"/>
                          <a:ea typeface="+mn-ea"/>
                          <a:cs typeface="+mn-cs"/>
                        </a:rPr>
                        <a:t>يُقَا</a:t>
                      </a:r>
                      <a:r>
                        <a:rPr lang="ar-EG" sz="2800" b="0" i="0" u="none" strike="noStrike" kern="1200" baseline="0" dirty="0">
                          <a:solidFill>
                            <a:schemeClr val="tx1"/>
                          </a:solidFill>
                          <a:latin typeface="+mn-lt"/>
                          <a:ea typeface="+mn-ea"/>
                          <a:cs typeface="+mn-cs"/>
                        </a:rPr>
                        <a:t> ل لِأُورُشَلِيمَ: لا تَخَافِ ي </a:t>
                      </a:r>
                      <a:r>
                        <a:rPr lang="ar-EG" sz="2800" b="0" i="0" u="none" strike="noStrike" kern="1200" baseline="0" dirty="0" err="1">
                          <a:solidFill>
                            <a:schemeClr val="tx1"/>
                          </a:solidFill>
                          <a:latin typeface="+mn-lt"/>
                          <a:ea typeface="+mn-ea"/>
                          <a:cs typeface="+mn-cs"/>
                        </a:rPr>
                        <a:t>يَ</a:t>
                      </a:r>
                      <a:r>
                        <a:rPr lang="ar-EG" sz="2800" b="0" i="0" u="none" strike="noStrike" kern="1200" baseline="0" dirty="0">
                          <a:solidFill>
                            <a:schemeClr val="tx1"/>
                          </a:solidFill>
                          <a:latin typeface="+mn-lt"/>
                          <a:ea typeface="+mn-ea"/>
                          <a:cs typeface="+mn-cs"/>
                        </a:rPr>
                        <a:t> ا</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صِهْيَوْ</a:t>
                      </a:r>
                      <a:r>
                        <a:rPr lang="ar-EG" sz="2800" b="0" i="0" u="none" strike="noStrike" kern="1200" baseline="0" dirty="0">
                          <a:solidFill>
                            <a:schemeClr val="tx1"/>
                          </a:solidFill>
                          <a:latin typeface="+mn-lt"/>
                          <a:ea typeface="+mn-ea"/>
                          <a:cs typeface="+mn-cs"/>
                        </a:rPr>
                        <a:t> ن. لا تَرْتَخ يَدَاكِ. الرَّ ب إِلَهُكِ فِ ي</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وَسَطِكِ جَبَّارٌ يُخَلِّ ص. يَبْتَهِجُ بِكِ فَرَح 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يَسْكُ ت فِ ي </a:t>
                      </a:r>
                      <a:r>
                        <a:rPr lang="ar-EG" sz="2800" b="0" i="0" u="none" strike="noStrike" kern="1200" baseline="0" dirty="0" err="1">
                          <a:solidFill>
                            <a:schemeClr val="tx1"/>
                          </a:solidFill>
                          <a:latin typeface="+mn-lt"/>
                          <a:ea typeface="+mn-ea"/>
                          <a:cs typeface="+mn-cs"/>
                        </a:rPr>
                        <a:t>مَحَبَّتِ</a:t>
                      </a:r>
                      <a:r>
                        <a:rPr lang="ar-EG" sz="2800" b="0" i="0" u="none" strike="noStrike" kern="1200" baseline="0" dirty="0">
                          <a:solidFill>
                            <a:schemeClr val="tx1"/>
                          </a:solidFill>
                          <a:latin typeface="+mn-lt"/>
                          <a:ea typeface="+mn-ea"/>
                          <a:cs typeface="+mn-cs"/>
                        </a:rPr>
                        <a:t> ه. يَبْتَهِجُ بِكِ بِتَرَنُّ م .</a:t>
                      </a:r>
                      <a:endParaRPr lang="fr-FR" sz="4000" b="0" i="0" u="sng" kern="1200" dirty="0">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717015857"/>
      </p:ext>
    </p:extLst>
  </p:cSld>
  <p:clrMapOvr>
    <a:masterClrMapping/>
  </p:clrMapOvr>
  <p:transition/>
</p:sld>
</file>

<file path=ppt/slides/slide1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2121232337"/>
              </p:ext>
            </p:extLst>
          </p:nvPr>
        </p:nvGraphicFramePr>
        <p:xfrm>
          <a:off x="0" y="0"/>
          <a:ext cx="9144000" cy="5158740"/>
        </p:xfrm>
        <a:graphic>
          <a:graphicData uri="http://schemas.openxmlformats.org/drawingml/2006/table">
            <a:tbl>
              <a:tblPr/>
              <a:tblGrid>
                <a:gridCol w="4661458">
                  <a:extLst>
                    <a:ext uri="{9D8B030D-6E8A-4147-A177-3AD203B41FA5}">
                      <a16:colId xmlns:a16="http://schemas.microsoft.com/office/drawing/2014/main" val="20000"/>
                    </a:ext>
                  </a:extLst>
                </a:gridCol>
                <a:gridCol w="4482542">
                  <a:extLst>
                    <a:ext uri="{9D8B030D-6E8A-4147-A177-3AD203B41FA5}">
                      <a16:colId xmlns:a16="http://schemas.microsoft.com/office/drawing/2014/main" val="20002"/>
                    </a:ext>
                  </a:extLst>
                </a:gridCol>
              </a:tblGrid>
              <a:tr h="4124960">
                <a:tc>
                  <a:txBody>
                    <a:bodyPr/>
                    <a:lstStyle/>
                    <a:p>
                      <a:pPr algn="just"/>
                      <a:r>
                        <a:rPr lang="fr-FR" sz="2100" b="0" i="0" u="none" strike="noStrike" kern="1200" baseline="0" dirty="0">
                          <a:solidFill>
                            <a:schemeClr val="tx1"/>
                          </a:solidFill>
                          <a:latin typeface="+mn-lt"/>
                          <a:ea typeface="+mn-ea"/>
                          <a:cs typeface="+mn-cs"/>
                        </a:rPr>
                        <a:t>J'ai écarté de toi le malheur, pour que tu ne portes plus l'opprobre. Me voici à l'</a:t>
                      </a:r>
                      <a:r>
                        <a:rPr lang="fr-FR" sz="2100" b="0" i="0" u="none" strike="noStrike" kern="1200" baseline="0" dirty="0" err="1">
                          <a:solidFill>
                            <a:schemeClr val="tx1"/>
                          </a:solidFill>
                          <a:latin typeface="+mn-lt"/>
                          <a:ea typeface="+mn-ea"/>
                          <a:cs typeface="+mn-cs"/>
                        </a:rPr>
                        <a:t>oeuvre</a:t>
                      </a:r>
                      <a:r>
                        <a:rPr lang="fr-FR" sz="2100" b="0" i="0" u="none" strike="noStrike" kern="1200" baseline="0" dirty="0">
                          <a:solidFill>
                            <a:schemeClr val="tx1"/>
                          </a:solidFill>
                          <a:latin typeface="+mn-lt"/>
                          <a:ea typeface="+mn-ea"/>
                          <a:cs typeface="+mn-cs"/>
                        </a:rPr>
                        <a:t> avec tous tes oppresseurs. En ce temps-là, je sauverai les éclopées, je rallierai les égarées, et je leur attirerai louange et renommée par toute la terre, quand j'accomplirai leur restauration. En ce temps-là, je vous guiderai, au temps où je vous rassemblerai ; alors je vous donnerai louange et renommée parmi tous les peuples de la terre, quand j'accomplirai votre restauration sous vos yeux, dit le Seigneur.</a:t>
                      </a: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000" b="0" i="1" u="none" strike="noStrike" kern="1200" baseline="0" dirty="0">
                          <a:solidFill>
                            <a:schemeClr val="tx1"/>
                          </a:solidFill>
                          <a:latin typeface="+mn-lt"/>
                          <a:ea typeface="+mn-ea"/>
                          <a:cs typeface="+mn-cs"/>
                        </a:rPr>
                        <a:t>Gloire soit à la Sainte Trinité notre Dieu Amen.</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none" strike="noStrike" cap="none" normalizeH="0" baseline="0" dirty="0">
                          <a:ln>
                            <a:noFill/>
                          </a:ln>
                          <a:solidFill>
                            <a:schemeClr val="tx1"/>
                          </a:solidFill>
                          <a:effectLst/>
                          <a:latin typeface="+mn-lt"/>
                          <a:cs typeface="Arial" charset="0"/>
                        </a:rPr>
                        <a:t>أَجْمَعُ </a:t>
                      </a:r>
                      <a:r>
                        <a:rPr kumimoji="0" lang="ar-EG" sz="2700" b="0" i="0" u="none" strike="noStrike" cap="none" normalizeH="0" baseline="0" dirty="0" err="1">
                          <a:ln>
                            <a:noFill/>
                          </a:ln>
                          <a:solidFill>
                            <a:schemeClr val="tx1"/>
                          </a:solidFill>
                          <a:effectLst/>
                          <a:latin typeface="+mn-lt"/>
                          <a:cs typeface="Arial" charset="0"/>
                        </a:rPr>
                        <a:t>الْمَحْزُونِي</a:t>
                      </a:r>
                      <a:r>
                        <a:rPr kumimoji="0" lang="ar-EG" sz="2700" b="0" i="0" u="none" strike="noStrike" cap="none" normalizeH="0" baseline="0" dirty="0">
                          <a:ln>
                            <a:noFill/>
                          </a:ln>
                          <a:solidFill>
                            <a:schemeClr val="tx1"/>
                          </a:solidFill>
                          <a:effectLst/>
                          <a:latin typeface="+mn-lt"/>
                          <a:cs typeface="Arial" charset="0"/>
                        </a:rPr>
                        <a:t> ن عَلَى الْمَوْسِ م. </a:t>
                      </a:r>
                      <a:r>
                        <a:rPr kumimoji="0" lang="ar-EG" sz="2700" b="0" i="0" u="none" strike="noStrike" cap="none" normalizeH="0" baseline="0" dirty="0" err="1">
                          <a:ln>
                            <a:noFill/>
                          </a:ln>
                          <a:solidFill>
                            <a:schemeClr val="tx1"/>
                          </a:solidFill>
                          <a:effectLst/>
                          <a:latin typeface="+mn-lt"/>
                          <a:cs typeface="Arial" charset="0"/>
                        </a:rPr>
                        <a:t>كَانُو</a:t>
                      </a:r>
                      <a:r>
                        <a:rPr kumimoji="0" lang="ar-EG" sz="2700" b="0" i="0" u="none" strike="noStrike" cap="none" normalizeH="0" baseline="0" dirty="0">
                          <a:ln>
                            <a:noFill/>
                          </a:ln>
                          <a:solidFill>
                            <a:schemeClr val="tx1"/>
                          </a:solidFill>
                          <a:effectLst/>
                          <a:latin typeface="+mn-lt"/>
                          <a:cs typeface="Arial" charset="0"/>
                        </a:rPr>
                        <a:t> ا</a:t>
                      </a:r>
                      <a:r>
                        <a:rPr kumimoji="0" lang="fr-FR" sz="2700" b="0" i="0" u="none" strike="noStrike" cap="none" normalizeH="0" baseline="0" dirty="0">
                          <a:ln>
                            <a:noFill/>
                          </a:ln>
                          <a:solidFill>
                            <a:schemeClr val="tx1"/>
                          </a:solidFill>
                          <a:effectLst/>
                          <a:latin typeface="+mn-lt"/>
                          <a:cs typeface="Arial" charset="0"/>
                        </a:rPr>
                        <a:t> </a:t>
                      </a:r>
                      <a:r>
                        <a:rPr kumimoji="0" lang="ar-EG" sz="2700" b="0" i="0" u="none" strike="noStrike" cap="none" normalizeH="0" baseline="0" dirty="0">
                          <a:ln>
                            <a:noFill/>
                          </a:ln>
                          <a:solidFill>
                            <a:schemeClr val="tx1"/>
                          </a:solidFill>
                          <a:effectLst/>
                          <a:latin typeface="+mn-lt"/>
                          <a:cs typeface="Arial" charset="0"/>
                        </a:rPr>
                        <a:t>مِ نْكِ . حَامِلِي ن عَلَيْهَ ا </a:t>
                      </a:r>
                      <a:r>
                        <a:rPr kumimoji="0" lang="ar-EG" sz="2700" b="0" i="0" u="none" strike="noStrike" cap="none" normalizeH="0" baseline="0" dirty="0" err="1">
                          <a:ln>
                            <a:noFill/>
                          </a:ln>
                          <a:solidFill>
                            <a:schemeClr val="tx1"/>
                          </a:solidFill>
                          <a:effectLst/>
                          <a:latin typeface="+mn-lt"/>
                          <a:cs typeface="Arial" charset="0"/>
                        </a:rPr>
                        <a:t>الْعَا</a:t>
                      </a:r>
                      <a:r>
                        <a:rPr kumimoji="0" lang="ar-EG" sz="2700" b="0" i="0" u="none" strike="noStrike" cap="none" normalizeH="0" baseline="0" dirty="0">
                          <a:ln>
                            <a:noFill/>
                          </a:ln>
                          <a:solidFill>
                            <a:schemeClr val="tx1"/>
                          </a:solidFill>
                          <a:effectLst/>
                          <a:latin typeface="+mn-lt"/>
                          <a:cs typeface="Arial" charset="0"/>
                        </a:rPr>
                        <a:t> ر. </a:t>
                      </a:r>
                      <a:r>
                        <a:rPr kumimoji="0" lang="ar-EG" sz="2700" b="0" i="0" u="none" strike="noStrike" cap="none" normalizeH="0" baseline="0" dirty="0" err="1">
                          <a:ln>
                            <a:noFill/>
                          </a:ln>
                          <a:solidFill>
                            <a:schemeClr val="tx1"/>
                          </a:solidFill>
                          <a:effectLst/>
                          <a:latin typeface="+mn-lt"/>
                          <a:cs typeface="Arial" charset="0"/>
                        </a:rPr>
                        <a:t>هَئَنَذَا</a:t>
                      </a:r>
                      <a:r>
                        <a:rPr kumimoji="0" lang="ar-EG" sz="2700" b="0" i="0" u="none" strike="noStrike" cap="none" normalizeH="0" baseline="0" dirty="0">
                          <a:ln>
                            <a:noFill/>
                          </a:ln>
                          <a:solidFill>
                            <a:schemeClr val="tx1"/>
                          </a:solidFill>
                          <a:effectLst/>
                          <a:latin typeface="+mn-lt"/>
                          <a:cs typeface="Arial" charset="0"/>
                        </a:rPr>
                        <a:t> فِ ي ذَلِكَ</a:t>
                      </a:r>
                      <a:r>
                        <a:rPr kumimoji="0" lang="fr-FR" sz="2700" b="0" i="0" u="none" strike="noStrike" cap="none" normalizeH="0" baseline="0" dirty="0">
                          <a:ln>
                            <a:noFill/>
                          </a:ln>
                          <a:solidFill>
                            <a:schemeClr val="tx1"/>
                          </a:solidFill>
                          <a:effectLst/>
                          <a:latin typeface="+mn-lt"/>
                          <a:cs typeface="Arial" charset="0"/>
                        </a:rPr>
                        <a:t> </a:t>
                      </a:r>
                      <a:r>
                        <a:rPr kumimoji="0" lang="ar-EG" sz="2700" b="0" i="0" u="none" strike="noStrike" cap="none" normalizeH="0" baseline="0" dirty="0" err="1">
                          <a:ln>
                            <a:noFill/>
                          </a:ln>
                          <a:solidFill>
                            <a:schemeClr val="tx1"/>
                          </a:solidFill>
                          <a:effectLst/>
                          <a:latin typeface="+mn-lt"/>
                          <a:cs typeface="Arial" charset="0"/>
                        </a:rPr>
                        <a:t>الْيَوْ</a:t>
                      </a:r>
                      <a:r>
                        <a:rPr kumimoji="0" lang="ar-EG" sz="2700" b="0" i="0" u="none" strike="noStrike" cap="none" normalizeH="0" baseline="0" dirty="0">
                          <a:ln>
                            <a:noFill/>
                          </a:ln>
                          <a:solidFill>
                            <a:schemeClr val="tx1"/>
                          </a:solidFill>
                          <a:effectLst/>
                          <a:latin typeface="+mn-lt"/>
                          <a:cs typeface="Arial" charset="0"/>
                        </a:rPr>
                        <a:t> م أُعَامِلُ كُ ل </a:t>
                      </a:r>
                      <a:r>
                        <a:rPr kumimoji="0" lang="ar-EG" sz="2700" b="0" i="0" u="none" strike="noStrike" cap="none" normalizeH="0" baseline="0" dirty="0" err="1">
                          <a:ln>
                            <a:noFill/>
                          </a:ln>
                          <a:solidFill>
                            <a:schemeClr val="tx1"/>
                          </a:solidFill>
                          <a:effectLst/>
                          <a:latin typeface="+mn-lt"/>
                          <a:cs typeface="Arial" charset="0"/>
                        </a:rPr>
                        <a:t>مُذَلِّلِيكِ</a:t>
                      </a:r>
                      <a:r>
                        <a:rPr kumimoji="0" lang="ar-EG" sz="2700" b="0" i="0" u="none" strike="noStrike" cap="none" normalizeH="0" baseline="0" dirty="0">
                          <a:ln>
                            <a:noFill/>
                          </a:ln>
                          <a:solidFill>
                            <a:schemeClr val="tx1"/>
                          </a:solidFill>
                          <a:effectLst/>
                          <a:latin typeface="+mn-lt"/>
                          <a:cs typeface="Arial" charset="0"/>
                        </a:rPr>
                        <a:t> , وَأُخَلِّ ص</a:t>
                      </a:r>
                      <a:r>
                        <a:rPr kumimoji="0" lang="fr-FR" sz="2700" b="0" i="0" u="none" strike="noStrike" cap="none" normalizeH="0" baseline="0" dirty="0">
                          <a:ln>
                            <a:noFill/>
                          </a:ln>
                          <a:solidFill>
                            <a:schemeClr val="tx1"/>
                          </a:solidFill>
                          <a:effectLst/>
                          <a:latin typeface="+mn-lt"/>
                          <a:cs typeface="Arial" charset="0"/>
                        </a:rPr>
                        <a:t> </a:t>
                      </a:r>
                      <a:r>
                        <a:rPr kumimoji="0" lang="ar-EG" sz="2700" b="0" i="0" u="none" strike="noStrike" cap="none" normalizeH="0" baseline="0" dirty="0" err="1">
                          <a:ln>
                            <a:noFill/>
                          </a:ln>
                          <a:solidFill>
                            <a:schemeClr val="tx1"/>
                          </a:solidFill>
                          <a:effectLst/>
                          <a:latin typeface="+mn-lt"/>
                          <a:cs typeface="Arial" charset="0"/>
                        </a:rPr>
                        <a:t>الظَّالِعَة</a:t>
                      </a:r>
                      <a:r>
                        <a:rPr kumimoji="0" lang="ar-EG" sz="2700" b="0" i="0" u="none" strike="noStrike" cap="none" normalizeH="0" baseline="0" dirty="0">
                          <a:ln>
                            <a:noFill/>
                          </a:ln>
                          <a:solidFill>
                            <a:schemeClr val="tx1"/>
                          </a:solidFill>
                          <a:effectLst/>
                          <a:latin typeface="+mn-lt"/>
                          <a:cs typeface="Arial" charset="0"/>
                        </a:rPr>
                        <a:t> , وَأَجْمَعُ الْمَنْفِيَّة , وَأَجْعَلُهُمْ تَسْبِيحَ ةً</a:t>
                      </a:r>
                      <a:r>
                        <a:rPr kumimoji="0" lang="fr-FR" sz="2700" b="0" i="0" u="none" strike="noStrike" cap="none" normalizeH="0" baseline="0" dirty="0">
                          <a:ln>
                            <a:noFill/>
                          </a:ln>
                          <a:solidFill>
                            <a:schemeClr val="tx1"/>
                          </a:solidFill>
                          <a:effectLst/>
                          <a:latin typeface="+mn-lt"/>
                          <a:cs typeface="Arial" charset="0"/>
                        </a:rPr>
                        <a:t> </a:t>
                      </a:r>
                      <a:r>
                        <a:rPr kumimoji="0" lang="ar-EG" sz="2700" b="0" i="0" u="none" strike="noStrike" cap="none" normalizeH="0" baseline="0" dirty="0">
                          <a:ln>
                            <a:noFill/>
                          </a:ln>
                          <a:solidFill>
                            <a:schemeClr val="tx1"/>
                          </a:solidFill>
                          <a:effectLst/>
                          <a:latin typeface="+mn-lt"/>
                          <a:cs typeface="Arial" charset="0"/>
                        </a:rPr>
                        <a:t>وَاسْم اً فِي كُ ل أَرْ ض خِزْيِهِمْ , فِي الْوَقْ ت</a:t>
                      </a:r>
                      <a:r>
                        <a:rPr kumimoji="0" lang="fr-FR" sz="2700" b="0" i="0" u="none" strike="noStrike" cap="none" normalizeH="0" baseline="0" dirty="0">
                          <a:ln>
                            <a:noFill/>
                          </a:ln>
                          <a:solidFill>
                            <a:schemeClr val="tx1"/>
                          </a:solidFill>
                          <a:effectLst/>
                          <a:latin typeface="+mn-lt"/>
                          <a:cs typeface="Arial" charset="0"/>
                        </a:rPr>
                        <a:t> </a:t>
                      </a:r>
                      <a:r>
                        <a:rPr kumimoji="0" lang="ar-EG" sz="2700" b="0" i="0" u="none" strike="noStrike" cap="none" normalizeH="0" baseline="0" dirty="0">
                          <a:ln>
                            <a:noFill/>
                          </a:ln>
                          <a:solidFill>
                            <a:schemeClr val="tx1"/>
                          </a:solidFill>
                          <a:effectLst/>
                          <a:latin typeface="+mn-lt"/>
                          <a:cs typeface="Arial" charset="0"/>
                        </a:rPr>
                        <a:t>الَّذِي فِيهِ آتِي بِكُ م وَفِ ي وَقْ ت جَمْعِي إِيَّاكُ م.</a:t>
                      </a:r>
                      <a:r>
                        <a:rPr kumimoji="0" lang="fr-FR" sz="2700" b="0" i="0" u="none" strike="noStrike" cap="none" normalizeH="0" baseline="0" dirty="0">
                          <a:ln>
                            <a:noFill/>
                          </a:ln>
                          <a:solidFill>
                            <a:schemeClr val="tx1"/>
                          </a:solidFill>
                          <a:effectLst/>
                          <a:latin typeface="+mn-lt"/>
                          <a:cs typeface="Arial" charset="0"/>
                        </a:rPr>
                        <a:t> </a:t>
                      </a:r>
                      <a:r>
                        <a:rPr kumimoji="0" lang="ar-EG" sz="2700" b="0" i="0" u="none" strike="noStrike" cap="none" normalizeH="0" baseline="0" dirty="0">
                          <a:ln>
                            <a:noFill/>
                          </a:ln>
                          <a:solidFill>
                            <a:schemeClr val="tx1"/>
                          </a:solidFill>
                          <a:effectLst/>
                          <a:latin typeface="+mn-lt"/>
                          <a:cs typeface="Arial" charset="0"/>
                        </a:rPr>
                        <a:t>لأَنِّ ي أُصَيِّرُكُ م اسْم اً وَتَسْبِيحَة فِ ي شُعُو ب</a:t>
                      </a:r>
                      <a:r>
                        <a:rPr kumimoji="0" lang="fr-FR" sz="2700" b="0" i="0" u="none" strike="noStrike" cap="none" normalizeH="0" baseline="0" dirty="0">
                          <a:ln>
                            <a:noFill/>
                          </a:ln>
                          <a:solidFill>
                            <a:schemeClr val="tx1"/>
                          </a:solidFill>
                          <a:effectLst/>
                          <a:latin typeface="+mn-lt"/>
                          <a:cs typeface="Arial" charset="0"/>
                        </a:rPr>
                        <a:t> </a:t>
                      </a:r>
                      <a:r>
                        <a:rPr kumimoji="0" lang="ar-EG" sz="2700" b="0" i="0" u="none" strike="noStrike" cap="none" normalizeH="0" baseline="0" dirty="0">
                          <a:ln>
                            <a:noFill/>
                          </a:ln>
                          <a:solidFill>
                            <a:schemeClr val="tx1"/>
                          </a:solidFill>
                          <a:effectLst/>
                          <a:latin typeface="+mn-lt"/>
                          <a:cs typeface="Arial" charset="0"/>
                        </a:rPr>
                        <a:t>الأَرْ ض كُلِّهَ ا , حِي ن أَرُ د </a:t>
                      </a:r>
                      <a:r>
                        <a:rPr kumimoji="0" lang="ar-EG" sz="2700" b="0" i="0" u="none" strike="noStrike" cap="none" normalizeH="0" baseline="0" dirty="0" err="1">
                          <a:ln>
                            <a:noFill/>
                          </a:ln>
                          <a:solidFill>
                            <a:schemeClr val="tx1"/>
                          </a:solidFill>
                          <a:effectLst/>
                          <a:latin typeface="+mn-lt"/>
                          <a:cs typeface="Arial" charset="0"/>
                        </a:rPr>
                        <a:t>مَسْبِيِّيكُ</a:t>
                      </a:r>
                      <a:r>
                        <a:rPr kumimoji="0" lang="ar-EG" sz="2700" b="0" i="0" u="none" strike="noStrike" cap="none" normalizeH="0" baseline="0" dirty="0">
                          <a:ln>
                            <a:noFill/>
                          </a:ln>
                          <a:solidFill>
                            <a:schemeClr val="tx1"/>
                          </a:solidFill>
                          <a:effectLst/>
                          <a:latin typeface="+mn-lt"/>
                          <a:cs typeface="Arial" charset="0"/>
                        </a:rPr>
                        <a:t> م قُدَّا م</a:t>
                      </a:r>
                      <a:r>
                        <a:rPr kumimoji="0" lang="fr-FR" sz="2700" b="0" i="0" u="none" strike="noStrike" cap="none" normalizeH="0" baseline="0" dirty="0">
                          <a:ln>
                            <a:noFill/>
                          </a:ln>
                          <a:solidFill>
                            <a:schemeClr val="tx1"/>
                          </a:solidFill>
                          <a:effectLst/>
                          <a:latin typeface="+mn-lt"/>
                          <a:cs typeface="Arial" charset="0"/>
                        </a:rPr>
                        <a:t> </a:t>
                      </a:r>
                      <a:r>
                        <a:rPr kumimoji="0" lang="ar-EG" sz="2700" b="0" i="0" u="none" strike="noStrike" cap="none" normalizeH="0" baseline="0" dirty="0">
                          <a:ln>
                            <a:noFill/>
                          </a:ln>
                          <a:solidFill>
                            <a:schemeClr val="tx1"/>
                          </a:solidFill>
                          <a:effectLst/>
                          <a:latin typeface="+mn-lt"/>
                          <a:cs typeface="Arial" charset="0"/>
                        </a:rPr>
                        <a:t>أَعْيُنِكُ م . </a:t>
                      </a:r>
                      <a:r>
                        <a:rPr kumimoji="0" lang="ar-EG" sz="2700" b="0" i="0" u="none" strike="noStrike" cap="none" normalizeH="0" baseline="0" dirty="0" err="1">
                          <a:ln>
                            <a:noFill/>
                          </a:ln>
                          <a:solidFill>
                            <a:schemeClr val="tx1"/>
                          </a:solidFill>
                          <a:effectLst/>
                          <a:latin typeface="+mn-lt"/>
                          <a:cs typeface="Arial" charset="0"/>
                        </a:rPr>
                        <a:t>قَا</a:t>
                      </a:r>
                      <a:r>
                        <a:rPr kumimoji="0" lang="ar-EG" sz="2700" b="0" i="0" u="none" strike="noStrike" cap="none" normalizeH="0" baseline="0" dirty="0">
                          <a:ln>
                            <a:noFill/>
                          </a:ln>
                          <a:solidFill>
                            <a:schemeClr val="tx1"/>
                          </a:solidFill>
                          <a:effectLst/>
                          <a:latin typeface="+mn-lt"/>
                          <a:cs typeface="Arial" charset="0"/>
                        </a:rPr>
                        <a:t> ل الرَّ ب.</a:t>
                      </a:r>
                      <a:endParaRPr kumimoji="0" lang="fr-FR" sz="27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700" b="0" i="0" u="none" strike="noStrike" cap="none" normalizeH="0" baseline="0" dirty="0">
                          <a:ln>
                            <a:noFill/>
                          </a:ln>
                          <a:solidFill>
                            <a:schemeClr val="tx1"/>
                          </a:solidFill>
                          <a:effectLst/>
                          <a:latin typeface="+mn-lt"/>
                          <a:cs typeface="Arial" charset="0"/>
                        </a:rPr>
                        <a:t>مجدًا </a:t>
                      </a:r>
                      <a:r>
                        <a:rPr kumimoji="0" lang="ar-EG" sz="2700" b="0" i="0" u="none" strike="noStrike" cap="none" normalizeH="0" baseline="0" dirty="0" err="1">
                          <a:ln>
                            <a:noFill/>
                          </a:ln>
                          <a:solidFill>
                            <a:schemeClr val="tx1"/>
                          </a:solidFill>
                          <a:effectLst/>
                          <a:latin typeface="+mn-lt"/>
                          <a:cs typeface="Arial" charset="0"/>
                        </a:rPr>
                        <a:t>ثللثالو</a:t>
                      </a:r>
                      <a:r>
                        <a:rPr kumimoji="0" lang="ar-EG" sz="2700" b="0" i="0" u="none" strike="noStrike" cap="none" normalizeH="0" baseline="0" dirty="0">
                          <a:ln>
                            <a:noFill/>
                          </a:ln>
                          <a:solidFill>
                            <a:schemeClr val="tx1"/>
                          </a:solidFill>
                          <a:effectLst/>
                          <a:latin typeface="+mn-lt"/>
                          <a:cs typeface="Arial" charset="0"/>
                        </a:rPr>
                        <a:t> الأقد س </a:t>
                      </a:r>
                      <a:r>
                        <a:rPr kumimoji="0" lang="ar-EG" sz="2700" b="0" i="0" u="none" strike="noStrike" cap="none" normalizeH="0" baseline="0" dirty="0" err="1">
                          <a:ln>
                            <a:noFill/>
                          </a:ln>
                          <a:solidFill>
                            <a:schemeClr val="tx1"/>
                          </a:solidFill>
                          <a:effectLst/>
                          <a:latin typeface="+mn-lt"/>
                          <a:cs typeface="Arial" charset="0"/>
                        </a:rPr>
                        <a:t>اإلهن</a:t>
                      </a:r>
                      <a:r>
                        <a:rPr kumimoji="0" lang="ar-EG" sz="2700" b="0" i="0" u="none" strike="noStrike" cap="none" normalizeH="0" baseline="0" dirty="0">
                          <a:ln>
                            <a:noFill/>
                          </a:ln>
                          <a:solidFill>
                            <a:schemeClr val="tx1"/>
                          </a:solidFill>
                          <a:effectLst/>
                          <a:latin typeface="+mn-lt"/>
                          <a:cs typeface="Arial" charset="0"/>
                        </a:rPr>
                        <a:t> </a:t>
                      </a:r>
                      <a:r>
                        <a:rPr kumimoji="0" lang="ar-EG" sz="2700" b="0" i="0" u="none" strike="noStrike" cap="none" normalizeH="0" baseline="0" dirty="0" err="1">
                          <a:ln>
                            <a:noFill/>
                          </a:ln>
                          <a:solidFill>
                            <a:schemeClr val="tx1"/>
                          </a:solidFill>
                          <a:effectLst/>
                          <a:latin typeface="+mn-lt"/>
                          <a:cs typeface="Arial" charset="0"/>
                        </a:rPr>
                        <a:t>آمي</a:t>
                      </a:r>
                      <a:r>
                        <a:rPr kumimoji="0" lang="ar-EG" sz="2700" b="0" i="0" u="none" strike="noStrike" cap="none" normalizeH="0" baseline="0" dirty="0">
                          <a:ln>
                            <a:noFill/>
                          </a:ln>
                          <a:solidFill>
                            <a:schemeClr val="tx1"/>
                          </a:solidFill>
                          <a:effectLst/>
                          <a:latin typeface="+mn-lt"/>
                          <a:cs typeface="Arial" charset="0"/>
                        </a:rPr>
                        <a:t> ن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143345402"/>
      </p:ext>
    </p:extLst>
  </p:cSld>
  <p:clrMapOvr>
    <a:masterClrMapping/>
  </p:clrMapOvr>
  <p:transition/>
</p:sld>
</file>

<file path=ppt/slides/slide1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3">
            <a:hlinkClick r:id="rId3" action="ppaction://hlinksldjump" highlightClick="1"/>
            <a:extLst>
              <a:ext uri="{FF2B5EF4-FFF2-40B4-BE49-F238E27FC236}">
                <a16:creationId xmlns:a16="http://schemas.microsoft.com/office/drawing/2014/main" id="{03EE5B2C-CD21-431C-BE49-EA6C8E535F8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3878455D-3945-479F-A0DE-398AD916E483}"/>
              </a:ext>
            </a:extLst>
          </p:cNvPr>
          <p:cNvGraphicFramePr>
            <a:graphicFrameLocks noGrp="1"/>
          </p:cNvGraphicFramePr>
          <p:nvPr>
            <p:extLst>
              <p:ext uri="{D42A27DB-BD31-4B8C-83A1-F6EECF244321}">
                <p14:modId xmlns:p14="http://schemas.microsoft.com/office/powerpoint/2010/main" val="3738216971"/>
              </p:ext>
            </p:extLst>
          </p:nvPr>
        </p:nvGraphicFramePr>
        <p:xfrm>
          <a:off x="0" y="266276"/>
          <a:ext cx="9144000" cy="4124961"/>
        </p:xfrm>
        <a:graphic>
          <a:graphicData uri="http://schemas.openxmlformats.org/drawingml/2006/table">
            <a:tbl>
              <a:tblPr/>
              <a:tblGrid>
                <a:gridCol w="4805464">
                  <a:extLst>
                    <a:ext uri="{9D8B030D-6E8A-4147-A177-3AD203B41FA5}">
                      <a16:colId xmlns:a16="http://schemas.microsoft.com/office/drawing/2014/main" val="20000"/>
                    </a:ext>
                  </a:extLst>
                </a:gridCol>
                <a:gridCol w="4338536">
                  <a:extLst>
                    <a:ext uri="{9D8B030D-6E8A-4147-A177-3AD203B41FA5}">
                      <a16:colId xmlns:a16="http://schemas.microsoft.com/office/drawing/2014/main" val="20002"/>
                    </a:ext>
                  </a:extLst>
                </a:gridCol>
              </a:tblGrid>
              <a:tr h="4124961">
                <a:tc>
                  <a:txBody>
                    <a:bodyPr/>
                    <a:lstStyle/>
                    <a:p>
                      <a:pPr algn="just"/>
                      <a:r>
                        <a:rPr lang="fr-FR" sz="1800" b="0" i="0" u="sng" strike="noStrike" kern="1200" baseline="0" dirty="0">
                          <a:solidFill>
                            <a:schemeClr val="tx1"/>
                          </a:solidFill>
                          <a:latin typeface="+mn-lt"/>
                          <a:ea typeface="+mn-ea"/>
                          <a:cs typeface="+mn-cs"/>
                        </a:rPr>
                        <a:t>Zacharie 9 : 9 – 15</a:t>
                      </a:r>
                    </a:p>
                    <a:p>
                      <a:pPr algn="just"/>
                      <a:r>
                        <a:rPr lang="fr-FR" sz="2400" b="0" i="0" u="none" strike="noStrike" kern="1200" baseline="0" dirty="0">
                          <a:solidFill>
                            <a:schemeClr val="tx1"/>
                          </a:solidFill>
                          <a:latin typeface="+mn-lt"/>
                          <a:ea typeface="+mn-ea"/>
                          <a:cs typeface="+mn-cs"/>
                        </a:rPr>
                        <a:t>Exulte avec force, fille de Sion ! Crie de joie, fille de Jérusalem ! Voici que ton roi vient à toi: il est juste et victorieux, humble, monté sur un âne, sur un ânon, le petit d'une ânesse. Il retranchera d'Éphraïm les chars de guerre et de Jérusalem les chevaux; l'arc de guerre sera retranché.</a:t>
                      </a:r>
                      <a:endParaRPr lang="fr-FR" sz="2400" b="0" i="0" u="sng" strike="noStrike" kern="1200" baseline="0" dirty="0">
                        <a:solidFill>
                          <a:schemeClr val="tx1"/>
                        </a:solidFill>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000" b="0" i="0" u="sng" strike="noStrike" kern="1200" baseline="0" dirty="0">
                          <a:solidFill>
                            <a:schemeClr val="tx1"/>
                          </a:solidFill>
                          <a:latin typeface="+mn-lt"/>
                          <a:ea typeface="+mn-ea"/>
                          <a:cs typeface="+mn-cs"/>
                        </a:rPr>
                        <a:t>من سفر زكريا النبي ( 9 : 9 ـ 15 )</a:t>
                      </a:r>
                    </a:p>
                    <a:p>
                      <a:pPr algn="just" rtl="1"/>
                      <a:r>
                        <a:rPr lang="ar-EG" sz="2800" b="0" i="0" u="none" strike="noStrike" kern="1200" baseline="0" dirty="0">
                          <a:solidFill>
                            <a:schemeClr val="tx1"/>
                          </a:solidFill>
                          <a:latin typeface="+mn-lt"/>
                          <a:ea typeface="+mn-ea"/>
                          <a:cs typeface="+mn-cs"/>
                        </a:rPr>
                        <a:t>اِبْتَهِجِ ي جِدّ اً يَ ا ابْنَة </a:t>
                      </a:r>
                      <a:r>
                        <a:rPr lang="ar-EG" sz="2800" b="0" i="0" u="none" strike="noStrike" kern="1200" baseline="0" dirty="0" err="1">
                          <a:solidFill>
                            <a:schemeClr val="tx1"/>
                          </a:solidFill>
                          <a:latin typeface="+mn-lt"/>
                          <a:ea typeface="+mn-ea"/>
                          <a:cs typeface="+mn-cs"/>
                        </a:rPr>
                        <a:t>صِهْيَوْ</a:t>
                      </a:r>
                      <a:r>
                        <a:rPr lang="ar-EG" sz="2800" b="0" i="0" u="none" strike="noStrike" kern="1200" baseline="0" dirty="0">
                          <a:solidFill>
                            <a:schemeClr val="tx1"/>
                          </a:solidFill>
                          <a:latin typeface="+mn-lt"/>
                          <a:ea typeface="+mn-ea"/>
                          <a:cs typeface="+mn-cs"/>
                        </a:rPr>
                        <a:t> ن اهْتِفِ ي </a:t>
                      </a:r>
                      <a:r>
                        <a:rPr lang="ar-EG" sz="2800" b="0" i="0" u="none" strike="noStrike" kern="1200" baseline="0" dirty="0" err="1">
                          <a:solidFill>
                            <a:schemeClr val="tx1"/>
                          </a:solidFill>
                          <a:latin typeface="+mn-lt"/>
                          <a:ea typeface="+mn-ea"/>
                          <a:cs typeface="+mn-cs"/>
                        </a:rPr>
                        <a:t>يَ</a:t>
                      </a:r>
                      <a:r>
                        <a:rPr lang="ar-EG" sz="2800" b="0" i="0" u="none" strike="noStrike" kern="1200" baseline="0" dirty="0">
                          <a:solidFill>
                            <a:schemeClr val="tx1"/>
                          </a:solidFill>
                          <a:latin typeface="+mn-lt"/>
                          <a:ea typeface="+mn-ea"/>
                          <a:cs typeface="+mn-cs"/>
                        </a:rPr>
                        <a:t> 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بِنْ ت أُورُشَلِيمَ . هُوَذَا مَلِكُكِ يَأْتِي إِلَيْكِ . هُ و</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عَادِلٌ وَمَنْصُورٌ وَدِيعٌ وَرَاكِ ب عَلَى حِمَا ر</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وَعَلَ ى جَحْ ش ابْ ن أَتَانٍ . وَأَقْطَعُ الْمَرْكَبَ ةَ</a:t>
                      </a:r>
                    </a:p>
                    <a:p>
                      <a:pPr algn="just" rtl="1"/>
                      <a:r>
                        <a:rPr lang="ar-EG" sz="2800" b="0" i="0" u="none" strike="noStrike" kern="1200" baseline="0" dirty="0">
                          <a:solidFill>
                            <a:schemeClr val="tx1"/>
                          </a:solidFill>
                          <a:latin typeface="+mn-lt"/>
                          <a:ea typeface="+mn-ea"/>
                          <a:cs typeface="+mn-cs"/>
                        </a:rPr>
                        <a:t>مِنْ </a:t>
                      </a:r>
                      <a:r>
                        <a:rPr lang="ar-EG" sz="2800" b="0" i="0" u="none" strike="noStrike" kern="1200" baseline="0" dirty="0" err="1">
                          <a:solidFill>
                            <a:schemeClr val="tx1"/>
                          </a:solidFill>
                          <a:latin typeface="+mn-lt"/>
                          <a:ea typeface="+mn-ea"/>
                          <a:cs typeface="+mn-cs"/>
                        </a:rPr>
                        <a:t>أَفْرَايِمَ</a:t>
                      </a:r>
                      <a:r>
                        <a:rPr lang="ar-EG" sz="2800" b="0" i="0" u="none" strike="noStrike" kern="1200" baseline="0" dirty="0">
                          <a:solidFill>
                            <a:schemeClr val="tx1"/>
                          </a:solidFill>
                          <a:latin typeface="+mn-lt"/>
                          <a:ea typeface="+mn-ea"/>
                          <a:cs typeface="+mn-cs"/>
                        </a:rPr>
                        <a:t> وَالْفَرَ س مِ ن </a:t>
                      </a:r>
                      <a:r>
                        <a:rPr lang="ar-EG" sz="2800" b="0" i="0" u="none" strike="noStrike" kern="1200" baseline="0" dirty="0" err="1">
                          <a:solidFill>
                            <a:schemeClr val="tx1"/>
                          </a:solidFill>
                          <a:latin typeface="+mn-lt"/>
                          <a:ea typeface="+mn-ea"/>
                          <a:cs typeface="+mn-cs"/>
                        </a:rPr>
                        <a:t>أُورُشَلِي</a:t>
                      </a:r>
                      <a:r>
                        <a:rPr lang="ar-EG" sz="2800" b="0" i="0" u="none" strike="noStrike" kern="1200" baseline="0" dirty="0">
                          <a:solidFill>
                            <a:schemeClr val="tx1"/>
                          </a:solidFill>
                          <a:latin typeface="+mn-lt"/>
                          <a:ea typeface="+mn-ea"/>
                          <a:cs typeface="+mn-cs"/>
                        </a:rPr>
                        <a:t> م وَتُقْطَ ع</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قَوْسُ الْحَرْ ب.</a:t>
                      </a:r>
                      <a:endParaRPr lang="fr-FR" sz="5400" b="0" i="0" u="sng" kern="1200" dirty="0">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153636407"/>
      </p:ext>
    </p:extLst>
  </p:cSld>
  <p:clrMapOvr>
    <a:masterClrMapping/>
  </p:clrMapOvr>
  <p:transition/>
</p:sld>
</file>

<file path=ppt/slides/slide1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3621198289"/>
              </p:ext>
            </p:extLst>
          </p:nvPr>
        </p:nvGraphicFramePr>
        <p:xfrm>
          <a:off x="0" y="426720"/>
          <a:ext cx="9144000" cy="3589867"/>
        </p:xfrm>
        <a:graphic>
          <a:graphicData uri="http://schemas.openxmlformats.org/drawingml/2006/table">
            <a:tbl>
              <a:tblPr/>
              <a:tblGrid>
                <a:gridCol w="4599093">
                  <a:extLst>
                    <a:ext uri="{9D8B030D-6E8A-4147-A177-3AD203B41FA5}">
                      <a16:colId xmlns:a16="http://schemas.microsoft.com/office/drawing/2014/main" val="20000"/>
                    </a:ext>
                  </a:extLst>
                </a:gridCol>
                <a:gridCol w="4544907">
                  <a:extLst>
                    <a:ext uri="{9D8B030D-6E8A-4147-A177-3AD203B41FA5}">
                      <a16:colId xmlns:a16="http://schemas.microsoft.com/office/drawing/2014/main" val="20002"/>
                    </a:ext>
                  </a:extLst>
                </a:gridCol>
              </a:tblGrid>
              <a:tr h="3589867">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fr-FR" sz="2400" b="0" i="0" u="none" strike="noStrike" kern="1200" baseline="0" dirty="0">
                          <a:solidFill>
                            <a:schemeClr val="tx1"/>
                          </a:solidFill>
                          <a:latin typeface="+mn-lt"/>
                          <a:ea typeface="+mn-ea"/>
                          <a:cs typeface="+mn-cs"/>
                        </a:rPr>
                        <a:t>Il annoncera la paix aux nations. Son empire ira de la mer à la mer et du Fleuve aux extrémités de la terre. Toi aussi, pour le sang de ton alliance, j'ai renvoyé tes captifs de la fosse où il n'y a pas d'eau. Revenez vers la place forte, captifs pleins d'espoir.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وَيَتَكَلَّ م بِالسَّلاَ م لِلأُمَ م وَسُلْطَانُ هُ مِ ن الْبَحْ ر</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إِلَى الْبَحْرِ وَمِنَ النَّهْ ر إِلَى أَقَاصِ ي</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الأَرْ ض . وَأَنْ ت أَيْض اً فَإِنِّي بِدَمِ عَهْدِكِ قَ د</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أَطْلَقْ ت أَسْرَا ك مِ ن الْجُ ب الَّذِي لَيْ س فِي ه</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مَاءٌ . ارْجِعُوا إِلَ ى الْحِصْنِ يَا أَسْرَ ى</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الرَّجَاءِ.</a:t>
                      </a:r>
                      <a:endParaRPr kumimoji="0" lang="fr-FR"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773885449"/>
      </p:ext>
    </p:extLst>
  </p:cSld>
  <p:clrMapOvr>
    <a:masterClrMapping/>
  </p:clrMapOvr>
  <p:transition/>
</p:sld>
</file>

<file path=ppt/slides/slide1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7231092"/>
              </p:ext>
            </p:extLst>
          </p:nvPr>
        </p:nvGraphicFramePr>
        <p:xfrm>
          <a:off x="0" y="0"/>
          <a:ext cx="9144000" cy="4869180"/>
        </p:xfrm>
        <a:graphic>
          <a:graphicData uri="http://schemas.openxmlformats.org/drawingml/2006/table">
            <a:tbl>
              <a:tblPr/>
              <a:tblGrid>
                <a:gridCol w="4599093">
                  <a:extLst>
                    <a:ext uri="{9D8B030D-6E8A-4147-A177-3AD203B41FA5}">
                      <a16:colId xmlns:a16="http://schemas.microsoft.com/office/drawing/2014/main" val="20000"/>
                    </a:ext>
                  </a:extLst>
                </a:gridCol>
                <a:gridCol w="4544907">
                  <a:extLst>
                    <a:ext uri="{9D8B030D-6E8A-4147-A177-3AD203B41FA5}">
                      <a16:colId xmlns:a16="http://schemas.microsoft.com/office/drawing/2014/main" val="20002"/>
                    </a:ext>
                  </a:extLst>
                </a:gridCol>
              </a:tblGrid>
              <a:tr h="4124960">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fr-FR" sz="2100" b="0" i="0" u="none" strike="noStrike" kern="1200" baseline="0" dirty="0">
                          <a:solidFill>
                            <a:schemeClr val="tx1"/>
                          </a:solidFill>
                          <a:latin typeface="+mn-lt"/>
                          <a:ea typeface="+mn-ea"/>
                          <a:cs typeface="+mn-cs"/>
                        </a:rPr>
                        <a:t>Aujourd'hui même, je le déclare, c'est le double que je vais te rendre. Car j'ai tendu pour moi Juda, j'ai garni l’arc avec Éphraïm ; je vais exciter tes fils, Sion, contre tes fils, </a:t>
                      </a:r>
                      <a:r>
                        <a:rPr lang="fr-FR" sz="2100" b="0" i="0" u="none" strike="noStrike" kern="1200" baseline="0" dirty="0" err="1">
                          <a:solidFill>
                            <a:schemeClr val="tx1"/>
                          </a:solidFill>
                          <a:latin typeface="+mn-lt"/>
                          <a:ea typeface="+mn-ea"/>
                          <a:cs typeface="+mn-cs"/>
                        </a:rPr>
                        <a:t>Yavân</a:t>
                      </a:r>
                      <a:r>
                        <a:rPr lang="fr-FR" sz="2100" b="0" i="0" u="none" strike="noStrike" kern="1200" baseline="0" dirty="0">
                          <a:solidFill>
                            <a:schemeClr val="tx1"/>
                          </a:solidFill>
                          <a:latin typeface="+mn-lt"/>
                          <a:ea typeface="+mn-ea"/>
                          <a:cs typeface="+mn-cs"/>
                        </a:rPr>
                        <a:t>, et je ferai de toi comme l'épée d'un vaillant. Alors le Seigneur apparaîtra au dessus d'eux et sa flèche jaillira comme l'éclair. Le Seigneur Tout-Puissant sonnera de la trompe, il s'avancera dans les ouragans du sud. Le Seigneur Sabaot sera leur protection.</a:t>
                      </a:r>
                      <a:endParaRPr lang="fr-FR" sz="2100" b="0" i="1" u="none" strike="noStrike" kern="1200" baseline="0" dirty="0">
                        <a:solidFill>
                          <a:schemeClr val="tx1"/>
                        </a:solidFill>
                        <a:latin typeface="+mn-lt"/>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100" b="0" i="1" u="none" strike="noStrike" kern="1200" baseline="0" dirty="0">
                          <a:solidFill>
                            <a:schemeClr val="tx1"/>
                          </a:solidFill>
                          <a:latin typeface="+mn-lt"/>
                          <a:ea typeface="+mn-ea"/>
                          <a:cs typeface="+mn-cs"/>
                        </a:rPr>
                        <a:t>Gloire soit à la Sainte Trinité notre Dieu Amen.</a:t>
                      </a:r>
                      <a:endParaRPr kumimoji="0" lang="en-US" sz="21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mn-lt"/>
                          <a:cs typeface="Arial" charset="0"/>
                        </a:rPr>
                        <a:t>الْيَوْ</a:t>
                      </a:r>
                      <a:r>
                        <a:rPr kumimoji="0" lang="ar-EG" sz="2800" b="0" i="0" u="none" strike="noStrike" cap="none" normalizeH="0" baseline="0" dirty="0">
                          <a:ln>
                            <a:noFill/>
                          </a:ln>
                          <a:solidFill>
                            <a:schemeClr val="tx1"/>
                          </a:solidFill>
                          <a:effectLst/>
                          <a:latin typeface="+mn-lt"/>
                          <a:cs typeface="Arial" charset="0"/>
                        </a:rPr>
                        <a:t> م أَيْض اً أُصَرِّ ح أَنِّ ي أَرُ د عَلَيْ ك</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ضِعْفَيْنِ [ . لأَنِّ ي أَوْتَرْ ت يَهُوذَا لِنَفْسِ ي</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وَمَلَأْ ت الْقَوْسَ </a:t>
                      </a:r>
                      <a:r>
                        <a:rPr kumimoji="0" lang="ar-EG" sz="2800" b="0" i="0" u="none" strike="noStrike" cap="none" normalizeH="0" baseline="0" dirty="0" err="1">
                          <a:ln>
                            <a:noFill/>
                          </a:ln>
                          <a:solidFill>
                            <a:schemeClr val="tx1"/>
                          </a:solidFill>
                          <a:effectLst/>
                          <a:latin typeface="+mn-lt"/>
                          <a:cs typeface="Arial" charset="0"/>
                        </a:rPr>
                        <a:t>أَفْرَايِمَ</a:t>
                      </a:r>
                      <a:r>
                        <a:rPr kumimoji="0" lang="ar-EG" sz="2800" b="0" i="0" u="none" strike="noStrike" cap="none" normalizeH="0" baseline="0" dirty="0">
                          <a:ln>
                            <a:noFill/>
                          </a:ln>
                          <a:solidFill>
                            <a:schemeClr val="tx1"/>
                          </a:solidFill>
                          <a:effectLst/>
                          <a:latin typeface="+mn-lt"/>
                          <a:cs typeface="Arial" charset="0"/>
                        </a:rPr>
                        <a:t> وَأَنْهَضْ ت أَبْنَاءَكِ يَ ا</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err="1">
                          <a:ln>
                            <a:noFill/>
                          </a:ln>
                          <a:solidFill>
                            <a:schemeClr val="tx1"/>
                          </a:solidFill>
                          <a:effectLst/>
                          <a:latin typeface="+mn-lt"/>
                          <a:cs typeface="Arial" charset="0"/>
                        </a:rPr>
                        <a:t>صِهْيَوْ</a:t>
                      </a:r>
                      <a:r>
                        <a:rPr kumimoji="0" lang="ar-EG" sz="2800" b="0" i="0" u="none" strike="noStrike" cap="none" normalizeH="0" baseline="0" dirty="0">
                          <a:ln>
                            <a:noFill/>
                          </a:ln>
                          <a:solidFill>
                            <a:schemeClr val="tx1"/>
                          </a:solidFill>
                          <a:effectLst/>
                          <a:latin typeface="+mn-lt"/>
                          <a:cs typeface="Arial" charset="0"/>
                        </a:rPr>
                        <a:t> ن عَلَ ى بَنِيكِ يَا </a:t>
                      </a:r>
                      <a:r>
                        <a:rPr kumimoji="0" lang="ar-EG" sz="2800" b="0" i="0" u="none" strike="noStrike" cap="none" normalizeH="0" baseline="0" dirty="0" err="1">
                          <a:ln>
                            <a:noFill/>
                          </a:ln>
                          <a:solidFill>
                            <a:schemeClr val="tx1"/>
                          </a:solidFill>
                          <a:effectLst/>
                          <a:latin typeface="+mn-lt"/>
                          <a:cs typeface="Arial" charset="0"/>
                        </a:rPr>
                        <a:t>يَاوَا</a:t>
                      </a:r>
                      <a:r>
                        <a:rPr kumimoji="0" lang="ar-EG" sz="2800" b="0" i="0" u="none" strike="noStrike" cap="none" normalizeH="0" baseline="0" dirty="0">
                          <a:ln>
                            <a:noFill/>
                          </a:ln>
                          <a:solidFill>
                            <a:schemeClr val="tx1"/>
                          </a:solidFill>
                          <a:effectLst/>
                          <a:latin typeface="+mn-lt"/>
                          <a:cs typeface="Arial" charset="0"/>
                        </a:rPr>
                        <a:t> ن وَجَعَلْتُ ك</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كَسَيْ ف جَبَّارٍ .[ وَيُرَ ى الرَّ ب فَوْقَهُ م</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وَسَهْمُ هُ يَخْرُجُ كَالْبَرْ ق وَالسَّيِّ د الرَّ ب يَنْفُ خ</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فِي الْبُو ق وَيَسِي ر فِ ي </a:t>
                      </a:r>
                      <a:r>
                        <a:rPr kumimoji="0" lang="ar-EG" sz="2800" b="0" i="0" u="none" strike="noStrike" cap="none" normalizeH="0" baseline="0" dirty="0" err="1">
                          <a:ln>
                            <a:noFill/>
                          </a:ln>
                          <a:solidFill>
                            <a:schemeClr val="tx1"/>
                          </a:solidFill>
                          <a:effectLst/>
                          <a:latin typeface="+mn-lt"/>
                          <a:cs typeface="Arial" charset="0"/>
                        </a:rPr>
                        <a:t>زَوَابِ</a:t>
                      </a:r>
                      <a:r>
                        <a:rPr kumimoji="0" lang="ar-EG" sz="2800" b="0" i="0" u="none" strike="noStrike" cap="none" normalizeH="0" baseline="0" dirty="0">
                          <a:ln>
                            <a:noFill/>
                          </a:ln>
                          <a:solidFill>
                            <a:schemeClr val="tx1"/>
                          </a:solidFill>
                          <a:effectLst/>
                          <a:latin typeface="+mn-lt"/>
                          <a:cs typeface="Arial" charset="0"/>
                        </a:rPr>
                        <a:t> عِ الْجَنُو ب.</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رَ ب الْجُنُو د يُحَامِي عَنْهُ م.</a:t>
                      </a:r>
                      <a:r>
                        <a:rPr kumimoji="0" lang="fr-FR" sz="2800" b="0" i="0" u="none" strike="noStrike" cap="none" normalizeH="0" baseline="0" dirty="0">
                          <a:ln>
                            <a:noFill/>
                          </a:ln>
                          <a:solidFill>
                            <a:schemeClr val="tx1"/>
                          </a:solidFill>
                          <a:effectLst/>
                          <a:latin typeface="+mn-lt"/>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مجدًا </a:t>
                      </a:r>
                      <a:r>
                        <a:rPr kumimoji="0" lang="ar-EG" sz="2800" b="0" i="0" u="none" strike="noStrike" cap="none" normalizeH="0" baseline="0" dirty="0" err="1">
                          <a:ln>
                            <a:noFill/>
                          </a:ln>
                          <a:solidFill>
                            <a:schemeClr val="tx1"/>
                          </a:solidFill>
                          <a:effectLst/>
                          <a:latin typeface="+mn-lt"/>
                          <a:cs typeface="Arial" charset="0"/>
                        </a:rPr>
                        <a:t>ثللثالو</a:t>
                      </a:r>
                      <a:r>
                        <a:rPr kumimoji="0" lang="ar-EG" sz="2800" b="0" i="0" u="none" strike="noStrike" cap="none" normalizeH="0" baseline="0" dirty="0">
                          <a:ln>
                            <a:noFill/>
                          </a:ln>
                          <a:solidFill>
                            <a:schemeClr val="tx1"/>
                          </a:solidFill>
                          <a:effectLst/>
                          <a:latin typeface="+mn-lt"/>
                          <a:cs typeface="Arial" charset="0"/>
                        </a:rPr>
                        <a:t> الأقد س </a:t>
                      </a:r>
                      <a:r>
                        <a:rPr kumimoji="0" lang="ar-EG" sz="2800" b="0" i="0" u="none" strike="noStrike" cap="none" normalizeH="0" baseline="0" dirty="0" err="1">
                          <a:ln>
                            <a:noFill/>
                          </a:ln>
                          <a:solidFill>
                            <a:schemeClr val="tx1"/>
                          </a:solidFill>
                          <a:effectLst/>
                          <a:latin typeface="+mn-lt"/>
                          <a:cs typeface="Arial" charset="0"/>
                        </a:rPr>
                        <a:t>اإلهن</a:t>
                      </a:r>
                      <a:r>
                        <a:rPr kumimoji="0" lang="ar-EG"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err="1">
                          <a:ln>
                            <a:noFill/>
                          </a:ln>
                          <a:solidFill>
                            <a:schemeClr val="tx1"/>
                          </a:solidFill>
                          <a:effectLst/>
                          <a:latin typeface="+mn-lt"/>
                          <a:cs typeface="Arial" charset="0"/>
                        </a:rPr>
                        <a:t>آمي</a:t>
                      </a:r>
                      <a:r>
                        <a:rPr kumimoji="0" lang="ar-EG" sz="2800" b="0" i="0" u="none" strike="noStrike" cap="none" normalizeH="0" baseline="0" dirty="0">
                          <a:ln>
                            <a:noFill/>
                          </a:ln>
                          <a:solidFill>
                            <a:schemeClr val="tx1"/>
                          </a:solidFill>
                          <a:effectLst/>
                          <a:latin typeface="+mn-lt"/>
                          <a:cs typeface="Arial" charset="0"/>
                        </a:rPr>
                        <a:t> ن.</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500888915"/>
      </p:ext>
    </p:extLst>
  </p:cSld>
  <p:clrMapOvr>
    <a:masterClrMapping/>
  </p:clrMapOvr>
  <p:transition/>
</p:sld>
</file>

<file path=ppt/slides/slide1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1CEF6943-6AA4-4AB1-BB1B-75E02E2B6211}"/>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655576180"/>
      </p:ext>
    </p:extLst>
  </p:cSld>
  <p:clrMapOvr>
    <a:masterClrMapping/>
  </p:clrMapOvr>
  <p:transition/>
</p:sld>
</file>

<file path=ppt/slides/slide1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2092245949"/>
              </p:ext>
            </p:extLst>
          </p:nvPr>
        </p:nvGraphicFramePr>
        <p:xfrm>
          <a:off x="0" y="971550"/>
          <a:ext cx="9144000" cy="3360420"/>
        </p:xfrm>
        <a:graphic>
          <a:graphicData uri="http://schemas.openxmlformats.org/drawingml/2006/table">
            <a:tbl>
              <a:tblPr/>
              <a:tblGrid>
                <a:gridCol w="3254644">
                  <a:extLst>
                    <a:ext uri="{9D8B030D-6E8A-4147-A177-3AD203B41FA5}">
                      <a16:colId xmlns:a16="http://schemas.microsoft.com/office/drawing/2014/main" val="20000"/>
                    </a:ext>
                  </a:extLst>
                </a:gridCol>
                <a:gridCol w="3377701">
                  <a:extLst>
                    <a:ext uri="{9D8B030D-6E8A-4147-A177-3AD203B41FA5}">
                      <a16:colId xmlns:a16="http://schemas.microsoft.com/office/drawing/2014/main" val="20001"/>
                    </a:ext>
                  </a:extLst>
                </a:gridCol>
                <a:gridCol w="2511655">
                  <a:extLst>
                    <a:ext uri="{9D8B030D-6E8A-4147-A177-3AD203B41FA5}">
                      <a16:colId xmlns:a16="http://schemas.microsoft.com/office/drawing/2014/main" val="20002"/>
                    </a:ext>
                  </a:extLst>
                </a:gridCol>
              </a:tblGrid>
              <a:tr h="3124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Eulogimenoc</a:t>
                      </a:r>
                      <a:r>
                        <a:rPr kumimoji="0" lang="en-CA" sz="3600" b="0" i="0" u="none" strike="noStrike" cap="none" normalizeH="0" baseline="0" dirty="0">
                          <a:ln>
                            <a:noFill/>
                          </a:ln>
                          <a:solidFill>
                            <a:schemeClr val="tx1"/>
                          </a:solidFill>
                          <a:effectLst/>
                          <a:latin typeface="Coptic1" pitchFamily="2" charset="0"/>
                          <a:cs typeface="Arial" charset="0"/>
                        </a:rPr>
                        <a:t> o~ </a:t>
                      </a:r>
                      <a:r>
                        <a:rPr kumimoji="0" lang="en-CA" sz="3600" b="0" i="0" u="none" strike="noStrike" cap="none" normalizeH="0" baseline="0" dirty="0" err="1">
                          <a:ln>
                            <a:noFill/>
                          </a:ln>
                          <a:solidFill>
                            <a:schemeClr val="tx1"/>
                          </a:solidFill>
                          <a:effectLst/>
                          <a:latin typeface="Coptic1" pitchFamily="2" charset="0"/>
                          <a:cs typeface="Arial" charset="0"/>
                        </a:rPr>
                        <a:t>er,omenoc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o~nomati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kuriou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o~nomati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kuriou</a:t>
                      </a:r>
                      <a:r>
                        <a:rPr kumimoji="0" lang="en-CA" sz="36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Béni soit celui qui vient au nom du Seigneur, oui, au nom du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مبارك الآتي </a:t>
                      </a:r>
                      <a:r>
                        <a:rPr kumimoji="0" lang="ar-SA" sz="3600" b="0" i="0" u="none" strike="noStrike" cap="none" normalizeH="0" baseline="0" dirty="0" err="1">
                          <a:ln>
                            <a:noFill/>
                          </a:ln>
                          <a:solidFill>
                            <a:schemeClr val="tx1"/>
                          </a:solidFill>
                          <a:effectLst/>
                          <a:latin typeface="Arial" charset="0"/>
                          <a:cs typeface="Arial" charset="0"/>
                        </a:rPr>
                        <a:t>بإسم</a:t>
                      </a:r>
                      <a:r>
                        <a:rPr kumimoji="0" lang="ar-SA" sz="3600" b="0" i="0" u="none" strike="noStrike" cap="none" normalizeH="0" baseline="0" dirty="0">
                          <a:ln>
                            <a:noFill/>
                          </a:ln>
                          <a:solidFill>
                            <a:schemeClr val="tx1"/>
                          </a:solidFill>
                          <a:effectLst/>
                          <a:latin typeface="Arial" charset="0"/>
                          <a:cs typeface="Arial" charset="0"/>
                        </a:rPr>
                        <a:t> الرب، وأيضاً مبارك الآتي </a:t>
                      </a:r>
                      <a:r>
                        <a:rPr kumimoji="0" lang="ar-SA" sz="3600" b="0" i="0" u="none" strike="noStrike" cap="none" normalizeH="0" baseline="0" dirty="0" err="1">
                          <a:ln>
                            <a:noFill/>
                          </a:ln>
                          <a:solidFill>
                            <a:schemeClr val="tx1"/>
                          </a:solidFill>
                          <a:effectLst/>
                          <a:latin typeface="Arial" charset="0"/>
                          <a:cs typeface="Arial" charset="0"/>
                        </a:rPr>
                        <a:t>بإسم</a:t>
                      </a:r>
                      <a:r>
                        <a:rPr kumimoji="0" lang="ar-SA" sz="3600" b="0" i="0" u="none" strike="noStrike" cap="none" normalizeH="0" baseline="0" dirty="0">
                          <a:ln>
                            <a:noFill/>
                          </a:ln>
                          <a:solidFill>
                            <a:schemeClr val="tx1"/>
                          </a:solidFill>
                          <a:effectLst/>
                          <a:latin typeface="Arial" charset="0"/>
                          <a:cs typeface="Arial" charset="0"/>
                        </a:rPr>
                        <a:t> الرب.</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03EE5B2C-CD21-431C-BE49-EA6C8E535F8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DB4F80D0-34C0-4429-9B2E-2934253956FD}"/>
              </a:ext>
            </a:extLst>
          </p:cNvPr>
          <p:cNvGraphicFramePr>
            <a:graphicFrameLocks noGrp="1"/>
          </p:cNvGraphicFramePr>
          <p:nvPr/>
        </p:nvGraphicFramePr>
        <p:xfrm>
          <a:off x="1409700" y="129779"/>
          <a:ext cx="6248400" cy="342900"/>
        </p:xfrm>
        <a:graphic>
          <a:graphicData uri="http://schemas.openxmlformats.org/drawingml/2006/table">
            <a:tbl>
              <a:tblPr/>
              <a:tblGrid>
                <a:gridCol w="6248400">
                  <a:extLst>
                    <a:ext uri="{9D8B030D-6E8A-4147-A177-3AD203B41FA5}">
                      <a16:colId xmlns:a16="http://schemas.microsoft.com/office/drawing/2014/main" val="394932516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t>Dimanche des </a:t>
                      </a:r>
                      <a:r>
                        <a:rPr lang="en-CA" sz="1800" dirty="0" err="1"/>
                        <a:t>Rameaux</a:t>
                      </a:r>
                      <a:r>
                        <a:rPr lang="en-CA" sz="1800" dirty="0"/>
                        <a:t> –</a:t>
                      </a:r>
                      <a:r>
                        <a:rPr lang="en-CA" sz="1800" dirty="0">
                          <a:latin typeface="Arial" pitchFamily="34" charset="0"/>
                        </a:rPr>
                        <a:t> </a:t>
                      </a:r>
                      <a:r>
                        <a:rPr lang="ar-EG" sz="1800" dirty="0">
                          <a:latin typeface="Arial" pitchFamily="34" charset="0"/>
                        </a:rPr>
                        <a:t>أحد الشعانين</a:t>
                      </a:r>
                      <a:endParaRPr lang="en-US" sz="1800" dirty="0"/>
                    </a:p>
                  </a:txBody>
                  <a:tcPr marT="34290" marB="34290">
                    <a:lnL w="12700" cmpd="sng">
                      <a:noFill/>
                      <a:prstDash val="solid"/>
                    </a:lnL>
                    <a:lnR w="12700" cmpd="sng">
                      <a:noFill/>
                      <a:prstDash val="solid"/>
                    </a:lnR>
                    <a:lnT w="12700" cmpd="sng">
                      <a:noFill/>
                      <a:prstDash val="soli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95286866"/>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9BE7F2BB-67F5-4EC3-B120-BD29D93794F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768723702"/>
      </p:ext>
    </p:extLst>
  </p:cSld>
  <p:clrMapOvr>
    <a:masterClrMapping/>
  </p:clrMapOvr>
  <p:transition/>
</p:sld>
</file>

<file path=ppt/slides/slide1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2540" name="Group 44"/>
          <p:cNvGraphicFramePr>
            <a:graphicFrameLocks noGrp="1"/>
          </p:cNvGraphicFramePr>
          <p:nvPr>
            <p:extLst>
              <p:ext uri="{D42A27DB-BD31-4B8C-83A1-F6EECF244321}">
                <p14:modId xmlns:p14="http://schemas.microsoft.com/office/powerpoint/2010/main" val="2899813600"/>
              </p:ext>
            </p:extLst>
          </p:nvPr>
        </p:nvGraphicFramePr>
        <p:xfrm>
          <a:off x="0" y="40132"/>
          <a:ext cx="9144001" cy="4933188"/>
        </p:xfrm>
        <a:graphic>
          <a:graphicData uri="http://schemas.openxmlformats.org/drawingml/2006/table">
            <a:tbl>
              <a:tblPr/>
              <a:tblGrid>
                <a:gridCol w="3332136">
                  <a:extLst>
                    <a:ext uri="{9D8B030D-6E8A-4147-A177-3AD203B41FA5}">
                      <a16:colId xmlns:a16="http://schemas.microsoft.com/office/drawing/2014/main" val="20000"/>
                    </a:ext>
                  </a:extLst>
                </a:gridCol>
                <a:gridCol w="3409628">
                  <a:extLst>
                    <a:ext uri="{9D8B030D-6E8A-4147-A177-3AD203B41FA5}">
                      <a16:colId xmlns:a16="http://schemas.microsoft.com/office/drawing/2014/main" val="20001"/>
                    </a:ext>
                  </a:extLst>
                </a:gridCol>
                <a:gridCol w="2402237">
                  <a:extLst>
                    <a:ext uri="{9D8B030D-6E8A-4147-A177-3AD203B41FA5}">
                      <a16:colId xmlns:a16="http://schemas.microsoft.com/office/drawing/2014/main" val="20002"/>
                    </a:ext>
                  </a:extLst>
                </a:gridCol>
              </a:tblGrid>
              <a:tr h="4457700">
                <a:tc>
                  <a:txBody>
                    <a:bodyPr/>
                    <a:lstStyle/>
                    <a:p>
                      <a:pPr marL="0" marR="0" lvl="0" indent="0" algn="just" defTabSz="914400" rtl="0" eaLnBrk="1" fontAlgn="base" latinLnBrk="0" hangingPunct="1">
                        <a:lnSpc>
                          <a:spcPts val="4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Wcanna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u~iw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Dauid</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u~iw</a:t>
                      </a:r>
                      <a:r>
                        <a:rPr kumimoji="0" lang="en-CA" sz="3600" b="0" i="0" u="none" strike="noStrike" cap="none" normalizeH="0" baseline="0" dirty="0">
                          <a:ln>
                            <a:noFill/>
                          </a:ln>
                          <a:solidFill>
                            <a:schemeClr val="tx1"/>
                          </a:solidFill>
                          <a:effectLst/>
                          <a:latin typeface="Coptic1" pitchFamily="2" charset="0"/>
                          <a:cs typeface="Arial" charset="0"/>
                        </a:rPr>
                        <a:t>~ </a:t>
                      </a:r>
                      <a:endParaRPr kumimoji="0" lang="ar-EG"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ts val="4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Dauid</a:t>
                      </a:r>
                      <a:r>
                        <a:rPr kumimoji="0" lang="en-CA"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1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Wcanna</a:t>
                      </a:r>
                      <a:r>
                        <a:rPr kumimoji="0" lang="en-CA" sz="3600" b="0" i="0" u="none" strike="noStrike" cap="none" normalizeH="0" baseline="0" dirty="0">
                          <a:ln>
                            <a:noFill/>
                          </a:ln>
                          <a:solidFill>
                            <a:schemeClr val="tx1"/>
                          </a:solidFill>
                          <a:effectLst/>
                          <a:latin typeface="Coptic1" pitchFamily="2" charset="0"/>
                          <a:cs typeface="Arial" charset="0"/>
                        </a:rPr>
                        <a:t> en tic u~'</a:t>
                      </a:r>
                      <a:r>
                        <a:rPr kumimoji="0" lang="en-CA" sz="3600" b="0" i="0" u="none" strike="noStrike" cap="none" normalizeH="0" baseline="0" dirty="0" err="1">
                          <a:ln>
                            <a:noFill/>
                          </a:ln>
                          <a:solidFill>
                            <a:schemeClr val="tx1"/>
                          </a:solidFill>
                          <a:effectLst/>
                          <a:latin typeface="Coptic1" pitchFamily="2" charset="0"/>
                          <a:cs typeface="Arial" charset="0"/>
                        </a:rPr>
                        <a:t>ictic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en tic u~'</a:t>
                      </a:r>
                      <a:r>
                        <a:rPr kumimoji="0" lang="en-CA" sz="3600" b="0" i="0" u="none" strike="noStrike" cap="none" normalizeH="0" baseline="0" dirty="0" err="1">
                          <a:ln>
                            <a:noFill/>
                          </a:ln>
                          <a:solidFill>
                            <a:schemeClr val="tx1"/>
                          </a:solidFill>
                          <a:effectLst/>
                          <a:latin typeface="Coptic1" pitchFamily="2" charset="0"/>
                          <a:cs typeface="Arial" charset="0"/>
                        </a:rPr>
                        <a:t>ictic</a:t>
                      </a:r>
                      <a:r>
                        <a:rPr kumimoji="0" lang="en-CA"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Hosanna   au Fils de David, oui, au Fils de David.</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Hosanna   au plus haut des cieux, oui, au plus haut des cieux</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أوصنا لإبن داود، وأيضاً أوصنا لابن داود. </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أوصنا في الأعالي، وأيضاً أوصنا في الأعالي.</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6A3EBC19-26A0-4AF3-9991-B87C12D124BD}"/>
              </a:ext>
            </a:extLst>
          </p:cNvPr>
          <p:cNvSpPr/>
          <p:nvPr/>
        </p:nvSpPr>
        <p:spPr bwMode="auto">
          <a:xfrm>
            <a:off x="47973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00245474"/>
      </p:ext>
    </p:extLst>
  </p:cSld>
  <p:clrMapOvr>
    <a:masterClrMapping/>
  </p:clrMapOvr>
  <p:transition/>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3">
            <a:hlinkClick r:id="rId2" action="ppaction://hlinksldjump" highlightClick="1"/>
            <a:extLst>
              <a:ext uri="{FF2B5EF4-FFF2-40B4-BE49-F238E27FC236}">
                <a16:creationId xmlns:a16="http://schemas.microsoft.com/office/drawing/2014/main" id="{496594DD-CCFB-454C-9D8F-EDADD6BEE394}"/>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2">
            <a:extLst>
              <a:ext uri="{FF2B5EF4-FFF2-40B4-BE49-F238E27FC236}">
                <a16:creationId xmlns:a16="http://schemas.microsoft.com/office/drawing/2014/main" id="{72CB0393-F121-D447-51B4-E1B07E939C0E}"/>
              </a:ext>
            </a:extLst>
          </p:cNvPr>
          <p:cNvGraphicFramePr>
            <a:graphicFrameLocks noGrp="1"/>
          </p:cNvGraphicFramePr>
          <p:nvPr>
            <p:ph/>
            <p:extLst>
              <p:ext uri="{D42A27DB-BD31-4B8C-83A1-F6EECF244321}">
                <p14:modId xmlns:p14="http://schemas.microsoft.com/office/powerpoint/2010/main" val="2795091143"/>
              </p:ext>
            </p:extLst>
          </p:nvPr>
        </p:nvGraphicFramePr>
        <p:xfrm>
          <a:off x="0" y="0"/>
          <a:ext cx="9144000" cy="5091684"/>
        </p:xfrm>
        <a:graphic>
          <a:graphicData uri="http://schemas.openxmlformats.org/drawingml/2006/table">
            <a:tbl>
              <a:tblPr/>
              <a:tblGrid>
                <a:gridCol w="4972929">
                  <a:extLst>
                    <a:ext uri="{9D8B030D-6E8A-4147-A177-3AD203B41FA5}">
                      <a16:colId xmlns:a16="http://schemas.microsoft.com/office/drawing/2014/main" val="20000"/>
                    </a:ext>
                  </a:extLst>
                </a:gridCol>
                <a:gridCol w="4171071">
                  <a:extLst>
                    <a:ext uri="{9D8B030D-6E8A-4147-A177-3AD203B41FA5}">
                      <a16:colId xmlns:a16="http://schemas.microsoft.com/office/drawing/2014/main" val="20001"/>
                    </a:ext>
                  </a:extLst>
                </a:gridCol>
              </a:tblGrid>
              <a:tr h="471003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570" b="0" i="0" u="none" strike="noStrike" cap="none" normalizeH="0" baseline="0" dirty="0">
                          <a:ln>
                            <a:noFill/>
                          </a:ln>
                          <a:solidFill>
                            <a:schemeClr val="tx1"/>
                          </a:solidFill>
                          <a:effectLst/>
                          <a:latin typeface="Arial" charset="0"/>
                          <a:cs typeface="Arial" charset="0"/>
                        </a:rPr>
                        <a:t>Il a été crucifié pour nous sous Ponce Pilate, a souffert et a été enseveli. Il est ressuscité des morts le troisième jour conformément aux écritures. Il est monté au ciel et s’est assis à la droite du Père d’où Il reviendra dans Sa gloire pour juger les vivants et les morts et son règne n’aura pas de fin. Je crois en l’Esprit Saint qui est Seigneur et qui donne la vie; il procède du Père. </a:t>
                      </a:r>
                      <a:endParaRPr kumimoji="0" lang="en-US" sz="257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10000"/>
                        </a:lnSpc>
                        <a:spcBef>
                          <a:spcPct val="6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وصُلِبَ عنا على عهد </a:t>
                      </a:r>
                      <a:r>
                        <a:rPr kumimoji="0" lang="ar-SA" sz="2800" b="0" i="0" u="none" strike="noStrike" cap="none" normalizeH="0" baseline="0" dirty="0" err="1">
                          <a:ln>
                            <a:noFill/>
                          </a:ln>
                          <a:solidFill>
                            <a:schemeClr val="tx1"/>
                          </a:solidFill>
                          <a:effectLst/>
                          <a:latin typeface="Arial" charset="0"/>
                          <a:cs typeface="Arial" charset="0"/>
                        </a:rPr>
                        <a:t>بيلاطس</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البنطى</a:t>
                      </a:r>
                      <a:r>
                        <a:rPr kumimoji="0" lang="ar-SA" sz="2800" b="0" i="0" u="none" strike="noStrike" cap="none" normalizeH="0" baseline="0" dirty="0">
                          <a:ln>
                            <a:noFill/>
                          </a:ln>
                          <a:solidFill>
                            <a:schemeClr val="tx1"/>
                          </a:solidFill>
                          <a:effectLst/>
                          <a:latin typeface="Arial" charset="0"/>
                          <a:cs typeface="Arial" charset="0"/>
                        </a:rPr>
                        <a:t>.  تألمَ وقبرَ وقامَ من الأموات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اليوم الثالث، كما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الكتب. </a:t>
                      </a:r>
                      <a:r>
                        <a:rPr kumimoji="0" lang="ar-SA" sz="2400" b="0" i="0" u="none" strike="noStrike" cap="none" normalizeH="0" baseline="0" dirty="0">
                          <a:ln>
                            <a:noFill/>
                          </a:ln>
                          <a:solidFill>
                            <a:schemeClr val="tx1"/>
                          </a:solidFill>
                          <a:effectLst/>
                          <a:latin typeface="Arial" charset="0"/>
                          <a:cs typeface="Arial" charset="0"/>
                        </a:rPr>
                        <a:t>وصَعِدَ إلى السموات،</a:t>
                      </a:r>
                      <a:r>
                        <a:rPr kumimoji="0" lang="en-US" sz="24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وجَلسَ عن يمين أبيه.  وأيضاً </a:t>
                      </a:r>
                      <a:r>
                        <a:rPr kumimoji="0" lang="ar-SA" sz="2800" b="0" i="0" u="none" strike="noStrike" cap="none" normalizeH="0" baseline="0" dirty="0" err="1">
                          <a:ln>
                            <a:noFill/>
                          </a:ln>
                          <a:solidFill>
                            <a:schemeClr val="tx1"/>
                          </a:solidFill>
                          <a:effectLst/>
                          <a:latin typeface="Arial" charset="0"/>
                          <a:cs typeface="Arial" charset="0"/>
                        </a:rPr>
                        <a:t>يأتى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مجدهِ ليَدينَ الأحياءَ والأموات، </a:t>
                      </a: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ليس لملكِهِ انقضاء.</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نعم نؤمن بالروح القدس، الرب </a:t>
                      </a:r>
                      <a:r>
                        <a:rPr kumimoji="0" lang="ar-SA" sz="2800" b="0" i="0" u="none" strike="noStrike" cap="none" normalizeH="0" baseline="0" dirty="0" err="1">
                          <a:ln>
                            <a:noFill/>
                          </a:ln>
                          <a:solidFill>
                            <a:schemeClr val="tx1"/>
                          </a:solidFill>
                          <a:effectLst/>
                          <a:latin typeface="Arial" charset="0"/>
                          <a:cs typeface="Arial" charset="0"/>
                        </a:rPr>
                        <a:t>المحيى</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1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6618" name="Group 26"/>
          <p:cNvGraphicFramePr>
            <a:graphicFrameLocks noGrp="1"/>
          </p:cNvGraphicFramePr>
          <p:nvPr>
            <p:extLst>
              <p:ext uri="{D42A27DB-BD31-4B8C-83A1-F6EECF244321}">
                <p14:modId xmlns:p14="http://schemas.microsoft.com/office/powerpoint/2010/main" val="4106653536"/>
              </p:ext>
            </p:extLst>
          </p:nvPr>
        </p:nvGraphicFramePr>
        <p:xfrm>
          <a:off x="0" y="230886"/>
          <a:ext cx="9144000" cy="4652772"/>
        </p:xfrm>
        <a:graphic>
          <a:graphicData uri="http://schemas.openxmlformats.org/drawingml/2006/table">
            <a:tbl>
              <a:tblPr/>
              <a:tblGrid>
                <a:gridCol w="3597058">
                  <a:extLst>
                    <a:ext uri="{9D8B030D-6E8A-4147-A177-3AD203B41FA5}">
                      <a16:colId xmlns:a16="http://schemas.microsoft.com/office/drawing/2014/main" val="20000"/>
                    </a:ext>
                  </a:extLst>
                </a:gridCol>
                <a:gridCol w="3348624">
                  <a:extLst>
                    <a:ext uri="{9D8B030D-6E8A-4147-A177-3AD203B41FA5}">
                      <a16:colId xmlns:a16="http://schemas.microsoft.com/office/drawing/2014/main" val="20001"/>
                    </a:ext>
                  </a:extLst>
                </a:gridCol>
                <a:gridCol w="2198318">
                  <a:extLst>
                    <a:ext uri="{9D8B030D-6E8A-4147-A177-3AD203B41FA5}">
                      <a16:colId xmlns:a16="http://schemas.microsoft.com/office/drawing/2014/main" val="20002"/>
                    </a:ext>
                  </a:extLst>
                </a:gridCol>
              </a:tblGrid>
              <a:tr h="43220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Wcanna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bacili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Icra</a:t>
                      </a:r>
                      <a:r>
                        <a:rPr kumimoji="0" lang="en-CA" sz="3600" b="0" i="0" u="none" strike="noStrike" cap="none" normalizeH="0" baseline="0" dirty="0">
                          <a:ln>
                            <a:noFill/>
                          </a:ln>
                          <a:solidFill>
                            <a:schemeClr val="tx1"/>
                          </a:solidFill>
                          <a:effectLst/>
                          <a:latin typeface="Coptic1" pitchFamily="2" charset="0"/>
                          <a:cs typeface="Arial" charset="0"/>
                        </a:rPr>
                        <a:t>/l: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bacili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Icra</a:t>
                      </a:r>
                      <a:r>
                        <a:rPr kumimoji="0" lang="en-CA" sz="3600" b="0" i="0" u="none" strike="noStrike" cap="none" normalizeH="0" baseline="0" dirty="0">
                          <a:ln>
                            <a:noFill/>
                          </a:ln>
                          <a:solidFill>
                            <a:schemeClr val="tx1"/>
                          </a:solidFill>
                          <a:effectLst/>
                          <a:latin typeface="Coptic1" pitchFamily="2" charset="0"/>
                          <a:cs typeface="Arial" charset="0"/>
                        </a:rPr>
                        <a:t>/l.</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a:t>
                      </a:r>
                      <a:r>
                        <a:rPr kumimoji="0" lang="en-CA" sz="3600" b="0" i="0" u="none" strike="noStrike" cap="none" normalizeH="0" baseline="0" dirty="0" err="1">
                          <a:ln>
                            <a:noFill/>
                          </a:ln>
                          <a:solidFill>
                            <a:schemeClr val="tx1"/>
                          </a:solidFill>
                          <a:effectLst/>
                          <a:latin typeface="Coptic1" pitchFamily="2" charset="0"/>
                          <a:cs typeface="Arial" charset="0"/>
                        </a:rPr>
                        <a:t>ener'alin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enjw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m~moc</a:t>
                      </a:r>
                      <a:r>
                        <a:rPr kumimoji="0" lang="en-CA"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Hosanna   au Roi d</a:t>
                      </a:r>
                      <a:r>
                        <a:rPr kumimoji="0" lang="en-CA" sz="3200" b="0" i="0" u="none" strike="noStrike" cap="none" normalizeH="0" baseline="0" dirty="0">
                          <a:ln>
                            <a:noFill/>
                          </a:ln>
                          <a:solidFill>
                            <a:schemeClr val="tx1"/>
                          </a:solidFill>
                          <a:effectLst/>
                          <a:latin typeface="Arial" charset="0"/>
                          <a:cs typeface="Arial" charset="0"/>
                        </a:rPr>
                        <a:t>’Israel, </a:t>
                      </a:r>
                      <a:r>
                        <a:rPr kumimoji="0" lang="fr-CA" sz="3200" b="0" i="0" u="none" strike="noStrike" cap="none" normalizeH="0" baseline="0" dirty="0">
                          <a:ln>
                            <a:noFill/>
                          </a:ln>
                          <a:solidFill>
                            <a:schemeClr val="tx1"/>
                          </a:solidFill>
                          <a:effectLst/>
                          <a:latin typeface="Arial" charset="0"/>
                          <a:cs typeface="Arial" charset="0"/>
                        </a:rPr>
                        <a:t>oui, au Roi d</a:t>
                      </a:r>
                      <a:r>
                        <a:rPr kumimoji="0" lang="en-CA" sz="3200" b="0" i="0" u="none" strike="noStrike" cap="none" normalizeH="0" baseline="0" dirty="0">
                          <a:ln>
                            <a:noFill/>
                          </a:ln>
                          <a:solidFill>
                            <a:schemeClr val="tx1"/>
                          </a:solidFill>
                          <a:effectLst/>
                          <a:latin typeface="Arial" charset="0"/>
                          <a:cs typeface="Arial" charset="0"/>
                        </a:rPr>
                        <a:t>’Israel</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4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Chantons en disant: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أوصنا ملك إسرائيل، وأيضاً أوصنا ملك إسرائيل.</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فلنرتل قائلين:</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54092259"/>
      </p:ext>
    </p:extLst>
  </p:cSld>
  <p:clrMapOvr>
    <a:masterClrMapping/>
  </p:clrMapOvr>
  <p:transition/>
</p:sld>
</file>

<file path=ppt/slides/slide1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extLst>
              <p:ext uri="{D42A27DB-BD31-4B8C-83A1-F6EECF244321}">
                <p14:modId xmlns:p14="http://schemas.microsoft.com/office/powerpoint/2010/main" val="3225515708"/>
              </p:ext>
            </p:extLst>
          </p:nvPr>
        </p:nvGraphicFramePr>
        <p:xfrm>
          <a:off x="76200" y="342900"/>
          <a:ext cx="8991599" cy="4457700"/>
        </p:xfrm>
        <a:graphic>
          <a:graphicData uri="http://schemas.openxmlformats.org/drawingml/2006/table">
            <a:tbl>
              <a:tblPr/>
              <a:tblGrid>
                <a:gridCol w="3537107">
                  <a:extLst>
                    <a:ext uri="{9D8B030D-6E8A-4147-A177-3AD203B41FA5}">
                      <a16:colId xmlns:a16="http://schemas.microsoft.com/office/drawing/2014/main" val="20000"/>
                    </a:ext>
                  </a:extLst>
                </a:gridCol>
                <a:gridCol w="3292814">
                  <a:extLst>
                    <a:ext uri="{9D8B030D-6E8A-4147-A177-3AD203B41FA5}">
                      <a16:colId xmlns:a16="http://schemas.microsoft.com/office/drawing/2014/main" val="20001"/>
                    </a:ext>
                  </a:extLst>
                </a:gridCol>
                <a:gridCol w="2161678">
                  <a:extLst>
                    <a:ext uri="{9D8B030D-6E8A-4147-A177-3AD203B41FA5}">
                      <a16:colId xmlns:a16="http://schemas.microsoft.com/office/drawing/2014/main" val="20002"/>
                    </a:ext>
                  </a:extLst>
                </a:gridCol>
              </a:tblGrid>
              <a:tr h="403740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All/</a:t>
                      </a:r>
                      <a:r>
                        <a:rPr kumimoji="0" lang="en-CA" sz="3600" b="0" i="0" u="none" strike="noStrike" cap="none" normalizeH="0" baseline="0" dirty="0" err="1">
                          <a:ln>
                            <a:noFill/>
                          </a:ln>
                          <a:solidFill>
                            <a:schemeClr val="tx1"/>
                          </a:solidFill>
                          <a:effectLst/>
                          <a:latin typeface="Coptic1" pitchFamily="2" charset="0"/>
                          <a:cs typeface="Arial" charset="0"/>
                        </a:rPr>
                        <a:t>louia</a:t>
                      </a:r>
                      <a:r>
                        <a:rPr kumimoji="0" lang="en-CA"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All/</a:t>
                      </a:r>
                      <a:r>
                        <a:rPr kumimoji="0" lang="en-CA" sz="3600" b="0" i="0" u="none" strike="noStrike" cap="none" normalizeH="0" baseline="0" dirty="0" err="1">
                          <a:ln>
                            <a:noFill/>
                          </a:ln>
                          <a:solidFill>
                            <a:schemeClr val="tx1"/>
                          </a:solidFill>
                          <a:effectLst/>
                          <a:latin typeface="Coptic1" pitchFamily="2" charset="0"/>
                          <a:cs typeface="Arial" charset="0"/>
                        </a:rPr>
                        <a:t>louia</a:t>
                      </a:r>
                      <a:r>
                        <a:rPr kumimoji="0" lang="en-CA"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All/</a:t>
                      </a:r>
                      <a:r>
                        <a:rPr kumimoji="0" lang="en-CA" sz="3600" b="0" i="0" u="none" strike="noStrike" cap="none" normalizeH="0" baseline="0" dirty="0" err="1">
                          <a:ln>
                            <a:noFill/>
                          </a:ln>
                          <a:solidFill>
                            <a:schemeClr val="tx1"/>
                          </a:solidFill>
                          <a:effectLst/>
                          <a:latin typeface="Coptic1" pitchFamily="2" charset="0"/>
                          <a:cs typeface="Arial" charset="0"/>
                        </a:rPr>
                        <a:t>louia</a:t>
                      </a:r>
                      <a:r>
                        <a:rPr kumimoji="0" lang="en-CA"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piw~ou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va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Pennou</a:t>
                      </a:r>
                      <a:r>
                        <a:rPr kumimoji="0" lang="en-CA" sz="3600" b="0" i="0" u="none" strike="noStrike" cap="none" normalizeH="0" baseline="0" dirty="0">
                          <a:ln>
                            <a:noFill/>
                          </a:ln>
                          <a:solidFill>
                            <a:schemeClr val="tx1"/>
                          </a:solidFill>
                          <a:effectLst/>
                          <a:latin typeface="Coptic1" pitchFamily="2" charset="0"/>
                          <a:cs typeface="Arial" charset="0"/>
                        </a:rPr>
                        <a:t>] pe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piw~ou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va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Pennou</a:t>
                      </a:r>
                      <a:r>
                        <a:rPr kumimoji="0" lang="en-CA" sz="3600" b="0" i="0" u="none" strike="noStrike" cap="none" normalizeH="0" baseline="0" dirty="0">
                          <a:ln>
                            <a:noFill/>
                          </a:ln>
                          <a:solidFill>
                            <a:schemeClr val="tx1"/>
                          </a:solidFill>
                          <a:effectLst/>
                          <a:latin typeface="Coptic1" pitchFamily="2" charset="0"/>
                          <a:cs typeface="Arial" charset="0"/>
                        </a:rPr>
                        <a:t>] pe.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alléluia, alléluia, gloire soit </a:t>
                      </a:r>
                      <a:r>
                        <a:rPr kumimoji="0" lang="en-US"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charset="0"/>
                        </a:rPr>
                        <a:t> notre Dieu, oui, gloire soit </a:t>
                      </a:r>
                      <a:r>
                        <a:rPr kumimoji="0" lang="en-US"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charset="0"/>
                        </a:rPr>
                        <a:t> notre Dieu.</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المجد هو لإلهنا وأيضاً المجد هو لإلهنا.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3">
            <a:hlinkClick r:id="rId4" action="ppaction://hlinksldjump"/>
            <a:extLst>
              <a:ext uri="{FF2B5EF4-FFF2-40B4-BE49-F238E27FC236}">
                <a16:creationId xmlns:a16="http://schemas.microsoft.com/office/drawing/2014/main" id="{64A3CCDF-B221-4C37-B1F7-5EEDA3ABD315}"/>
              </a:ext>
            </a:extLst>
          </p:cNvPr>
          <p:cNvSpPr txBox="1">
            <a:spLocks noChangeArrowheads="1"/>
          </p:cNvSpPr>
          <p:nvPr/>
        </p:nvSpPr>
        <p:spPr bwMode="auto">
          <a:xfrm>
            <a:off x="6679658" y="4607969"/>
            <a:ext cx="2464342" cy="535531"/>
          </a:xfrm>
          <a:prstGeom prst="rect">
            <a:avLst/>
          </a:prstGeom>
          <a:solidFill>
            <a:srgbClr val="800000"/>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Commentaire</a:t>
            </a:r>
          </a:p>
          <a:p>
            <a:pPr marL="0" marR="0" lvl="0" indent="0" algn="ctr" defTabSz="914400" rtl="0" eaLnBrk="1" fontAlgn="base" latinLnBrk="0" hangingPunct="1">
              <a:lnSpc>
                <a:spcPct val="90000"/>
              </a:lnSpc>
              <a:spcBef>
                <a:spcPct val="0"/>
              </a:spcBef>
              <a:spcAft>
                <a:spcPct val="0"/>
              </a:spcAft>
              <a:buClrTx/>
              <a:buSzTx/>
              <a:buFontTx/>
              <a:buNone/>
              <a:tabLst/>
              <a:defRPr/>
            </a:pPr>
            <a:r>
              <a:rPr lang="ar-EG" sz="1600" dirty="0"/>
              <a:t>الطرح</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255837828"/>
      </p:ext>
    </p:extLst>
  </p:cSld>
  <p:clrMapOvr>
    <a:masterClrMapping/>
  </p:clrMapOvr>
  <p:transition/>
</p:sld>
</file>

<file path=ppt/slides/slide1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5266" name="Group 2"/>
          <p:cNvGraphicFramePr>
            <a:graphicFrameLocks noGrp="1"/>
          </p:cNvGraphicFramePr>
          <p:nvPr/>
        </p:nvGraphicFramePr>
        <p:xfrm>
          <a:off x="0" y="0"/>
          <a:ext cx="9144000" cy="4522947"/>
        </p:xfrm>
        <a:graphic>
          <a:graphicData uri="http://schemas.openxmlformats.org/drawingml/2006/table">
            <a:tbl>
              <a:tblPr/>
              <a:tblGrid>
                <a:gridCol w="3092450">
                  <a:extLst>
                    <a:ext uri="{9D8B030D-6E8A-4147-A177-3AD203B41FA5}">
                      <a16:colId xmlns:a16="http://schemas.microsoft.com/office/drawing/2014/main" val="20000"/>
                    </a:ext>
                  </a:extLst>
                </a:gridCol>
                <a:gridCol w="3733800">
                  <a:extLst>
                    <a:ext uri="{9D8B030D-6E8A-4147-A177-3AD203B41FA5}">
                      <a16:colId xmlns:a16="http://schemas.microsoft.com/office/drawing/2014/main" val="20001"/>
                    </a:ext>
                  </a:extLst>
                </a:gridCol>
                <a:gridCol w="2317750">
                  <a:extLst>
                    <a:ext uri="{9D8B030D-6E8A-4147-A177-3AD203B41FA5}">
                      <a16:colId xmlns:a16="http://schemas.microsoft.com/office/drawing/2014/main" val="20002"/>
                    </a:ext>
                  </a:extLst>
                </a:gridCol>
              </a:tblGrid>
              <a:tr h="84582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2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89397">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Epi </a:t>
                      </a:r>
                      <a:r>
                        <a:rPr kumimoji="0" lang="en-US" sz="2800" b="0" i="0" u="none" strike="noStrike" cap="none" normalizeH="0" baseline="0" dirty="0" err="1">
                          <a:ln>
                            <a:noFill/>
                          </a:ln>
                          <a:solidFill>
                            <a:schemeClr val="tx1"/>
                          </a:solidFill>
                          <a:effectLst/>
                          <a:latin typeface="Coptic1" pitchFamily="2" charset="0"/>
                          <a:cs typeface="Arial" charset="0"/>
                        </a:rPr>
                        <a:t>p~roceu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c~tay</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la prière levons-nous.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للصلاة قفوا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64344">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paci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soit avec vous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لجميعكم</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500063">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61722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votre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ولروحِكَ أيضاً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8" name="Action Button: Custom 22">
            <a:hlinkClick r:id="rId3" action="ppaction://hlinksldjump" highlightClick="1"/>
            <a:extLst>
              <a:ext uri="{FF2B5EF4-FFF2-40B4-BE49-F238E27FC236}">
                <a16:creationId xmlns:a16="http://schemas.microsoft.com/office/drawing/2014/main" id="{43DF823C-C0F5-467E-AE5C-13800B3795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667765"/>
      </p:ext>
    </p:extLst>
  </p:cSld>
  <p:clrMapOvr>
    <a:masterClrMapping/>
  </p:clrMapOvr>
  <p:transition/>
</p:sld>
</file>

<file path=ppt/slides/slide1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7314" name="Group 2"/>
          <p:cNvGraphicFramePr>
            <a:graphicFrameLocks noGrp="1"/>
          </p:cNvGraphicFramePr>
          <p:nvPr/>
        </p:nvGraphicFramePr>
        <p:xfrm>
          <a:off x="0" y="413545"/>
          <a:ext cx="9144000" cy="4686776"/>
        </p:xfrm>
        <a:graphic>
          <a:graphicData uri="http://schemas.openxmlformats.org/drawingml/2006/table">
            <a:tbl>
              <a:tblPr/>
              <a:tblGrid>
                <a:gridCol w="3409627">
                  <a:extLst>
                    <a:ext uri="{9D8B030D-6E8A-4147-A177-3AD203B41FA5}">
                      <a16:colId xmlns:a16="http://schemas.microsoft.com/office/drawing/2014/main" val="20000"/>
                    </a:ext>
                  </a:extLst>
                </a:gridCol>
                <a:gridCol w="3419344">
                  <a:extLst>
                    <a:ext uri="{9D8B030D-6E8A-4147-A177-3AD203B41FA5}">
                      <a16:colId xmlns:a16="http://schemas.microsoft.com/office/drawing/2014/main" val="20001"/>
                    </a:ext>
                  </a:extLst>
                </a:gridCol>
                <a:gridCol w="2315029">
                  <a:extLst>
                    <a:ext uri="{9D8B030D-6E8A-4147-A177-3AD203B41FA5}">
                      <a16:colId xmlns:a16="http://schemas.microsoft.com/office/drawing/2014/main" val="20002"/>
                    </a:ext>
                  </a:extLst>
                </a:gridCol>
              </a:tblGrid>
              <a:tr h="4119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909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Vn</a:t>
                      </a:r>
                      <a:r>
                        <a:rPr kumimoji="0" lang="en-US" sz="2200" b="0" i="0" u="none" strike="noStrike" cap="none" normalizeH="0" baseline="0" dirty="0">
                          <a:ln>
                            <a:noFill/>
                          </a:ln>
                          <a:solidFill>
                            <a:schemeClr val="tx1"/>
                          </a:solidFill>
                          <a:effectLst/>
                          <a:latin typeface="Coptic1" pitchFamily="2" charset="0"/>
                          <a:cs typeface="Arial" charset="0"/>
                        </a:rPr>
                        <a:t>/b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I/#c# </a:t>
                      </a:r>
                      <a:r>
                        <a:rPr kumimoji="0" lang="en-US" sz="2200" b="0" i="0" u="none" strike="noStrike" cap="none" normalizeH="0" baseline="0" dirty="0" err="1">
                          <a:ln>
                            <a:noFill/>
                          </a:ln>
                          <a:solidFill>
                            <a:schemeClr val="tx1"/>
                          </a:solidFill>
                          <a:effectLst/>
                          <a:latin typeface="Coptic1" pitchFamily="2" charset="0"/>
                          <a:cs typeface="Arial" charset="0"/>
                        </a:rPr>
                        <a:t>P,#c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Pennou</a:t>
                      </a:r>
                      <a:r>
                        <a:rPr kumimoji="0" lang="en-US" sz="2200" b="0" i="0" u="none" strike="noStrike" cap="none" normalizeH="0" baseline="0" dirty="0">
                          <a:ln>
                            <a:noFill/>
                          </a:ln>
                          <a:solidFill>
                            <a:schemeClr val="tx1"/>
                          </a:solidFill>
                          <a:effectLst/>
                          <a:latin typeface="Coptic1" pitchFamily="2" charset="0"/>
                          <a:cs typeface="Arial" charset="0"/>
                        </a:rPr>
                        <a:t>] v/</a:t>
                      </a:r>
                      <a:r>
                        <a:rPr kumimoji="0" lang="en-US" sz="2200" b="0" i="0" u="none" strike="noStrike" cap="none" normalizeH="0" baseline="0" dirty="0" err="1">
                          <a:ln>
                            <a:noFill/>
                          </a:ln>
                          <a:solidFill>
                            <a:schemeClr val="tx1"/>
                          </a:solidFill>
                          <a:effectLst/>
                          <a:latin typeface="Coptic1" pitchFamily="2" charset="0"/>
                          <a:cs typeface="Arial" charset="0"/>
                        </a:rPr>
                        <a:t>e~tafjoc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n~nefa~gioc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ettai</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m~may</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n~apoctoloc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Je </a:t>
                      </a:r>
                      <a:r>
                        <a:rPr kumimoji="0" lang="en-US" sz="2200" b="0" i="0" u="none" strike="noStrike" cap="none" normalizeH="0" baseline="0" dirty="0" err="1">
                          <a:ln>
                            <a:noFill/>
                          </a:ln>
                          <a:solidFill>
                            <a:schemeClr val="tx1"/>
                          </a:solidFill>
                          <a:effectLst/>
                          <a:latin typeface="Coptic1" pitchFamily="2" charset="0"/>
                          <a:cs typeface="Arial" charset="0"/>
                        </a:rPr>
                        <a:t>hanm</a:t>
                      </a:r>
                      <a:r>
                        <a:rPr kumimoji="0" lang="en-US" sz="2200" b="0" i="0" u="none" strike="noStrike" cap="none" normalizeH="0" baseline="0" dirty="0">
                          <a:ln>
                            <a:noFill/>
                          </a:ln>
                          <a:solidFill>
                            <a:schemeClr val="tx1"/>
                          </a:solidFill>
                          <a:effectLst/>
                          <a:latin typeface="Coptic1" pitchFamily="2" charset="0"/>
                          <a:cs typeface="Arial" charset="0"/>
                        </a:rPr>
                        <a:t>/s </a:t>
                      </a:r>
                      <a:r>
                        <a:rPr kumimoji="0" lang="en-US" sz="2200" b="0" i="0" u="none" strike="noStrike" cap="none" normalizeH="0" baseline="0" dirty="0" err="1">
                          <a:ln>
                            <a:noFill/>
                          </a:ln>
                          <a:solidFill>
                            <a:schemeClr val="tx1"/>
                          </a:solidFill>
                          <a:effectLst/>
                          <a:latin typeface="Coptic1" pitchFamily="2" charset="0"/>
                          <a:cs typeface="Arial" charset="0"/>
                        </a:rPr>
                        <a:t>m~p~rov</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hany~m</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auer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e~piyumin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m~poucwtem</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Ô Maître, Seigneur Jésus Christ, notre Dieu, qui s’est adressé à Ses saints apôtres et bienheureux disciples en disant: “Que de nombreux prophètes et justes ont désiré voir ce que vous voyez et ne l’ont pas vu, et entendre ce que vous entendez, et ne l’ont pas entendu.</a:t>
                      </a:r>
                      <a:r>
                        <a:rPr kumimoji="0" lang="en-US" sz="23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500" b="0" i="0" u="none" strike="noStrike" cap="none" normalizeH="0" baseline="0" dirty="0">
                          <a:ln>
                            <a:noFill/>
                          </a:ln>
                          <a:solidFill>
                            <a:schemeClr val="tx1"/>
                          </a:solidFill>
                          <a:effectLst/>
                          <a:latin typeface="Coptic1" pitchFamily="2" charset="0"/>
                          <a:cs typeface="Arial" charset="0"/>
                        </a:rPr>
                        <a:t>أيها السيد الرب يسوع المسيح الهنا الذى قال لتلاميذه القديسين المكرمين ورسله الأطهار ان أنبياء وأبرار كثيرين اشتهوا أن يروا ما أنتم ترون ولم  يروا وأن يسمعوا ما أنتم تسمعون ولم يسمعوا. </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4F94C75A-B9D6-403D-878B-02360399A4ED}"/>
              </a:ext>
            </a:extLst>
          </p:cNvPr>
          <p:cNvGraphicFramePr>
            <a:graphicFrameLocks noGrp="1"/>
          </p:cNvGraphicFramePr>
          <p:nvPr/>
        </p:nvGraphicFramePr>
        <p:xfrm>
          <a:off x="1524000" y="4572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94518968"/>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Oraison</a:t>
                      </a:r>
                      <a:r>
                        <a:rPr kumimoji="0" lang="en-US" sz="1800" b="0" i="0" u="none" strike="noStrike" cap="none" normalizeH="0" baseline="0" dirty="0">
                          <a:ln>
                            <a:noFill/>
                          </a:ln>
                          <a:solidFill>
                            <a:schemeClr val="tx1"/>
                          </a:solidFill>
                          <a:effectLst/>
                          <a:latin typeface="Arial" charset="0"/>
                          <a:cs typeface="Arial" charset="0"/>
                        </a:rPr>
                        <a:t> de </a:t>
                      </a:r>
                      <a:r>
                        <a:rPr kumimoji="0" lang="en-US" sz="1800" b="0" i="0" u="none" strike="noStrike" cap="none" normalizeH="0" baseline="0" dirty="0" err="1">
                          <a:ln>
                            <a:noFill/>
                          </a:ln>
                          <a:solidFill>
                            <a:schemeClr val="tx1"/>
                          </a:solidFill>
                          <a:effectLst/>
                          <a:latin typeface="Arial" charset="0"/>
                          <a:cs typeface="Arial" charset="0"/>
                        </a:rPr>
                        <a:t>l’Evangile</a:t>
                      </a:r>
                      <a:endParaRPr lang="fr-FR" sz="18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8599116"/>
                  </a:ext>
                </a:extLst>
              </a:tr>
            </a:tbl>
          </a:graphicData>
        </a:graphic>
      </p:graphicFrame>
      <p:sp>
        <p:nvSpPr>
          <p:cNvPr id="5" name="Action Button: Custom 22">
            <a:hlinkClick r:id="rId2" action="ppaction://hlinksldjump" highlightClick="1"/>
            <a:extLst>
              <a:ext uri="{FF2B5EF4-FFF2-40B4-BE49-F238E27FC236}">
                <a16:creationId xmlns:a16="http://schemas.microsoft.com/office/drawing/2014/main" id="{B5AB2A5A-5BEF-4C86-B782-A9BA7454861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13295225"/>
      </p:ext>
    </p:extLst>
  </p:cSld>
  <p:clrMapOvr>
    <a:masterClrMapping/>
  </p:clrMapOvr>
  <p:transition/>
</p:sld>
</file>

<file path=ppt/slides/slide1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8338" name="Group 2"/>
          <p:cNvGraphicFramePr>
            <a:graphicFrameLocks noGrp="1"/>
          </p:cNvGraphicFramePr>
          <p:nvPr/>
        </p:nvGraphicFramePr>
        <p:xfrm>
          <a:off x="0" y="0"/>
          <a:ext cx="9144001" cy="4427220"/>
        </p:xfrm>
        <a:graphic>
          <a:graphicData uri="http://schemas.openxmlformats.org/drawingml/2006/table">
            <a:tbl>
              <a:tblPr/>
              <a:tblGrid>
                <a:gridCol w="3429000">
                  <a:extLst>
                    <a:ext uri="{9D8B030D-6E8A-4147-A177-3AD203B41FA5}">
                      <a16:colId xmlns:a16="http://schemas.microsoft.com/office/drawing/2014/main" val="20000"/>
                    </a:ext>
                  </a:extLst>
                </a:gridCol>
                <a:gridCol w="3334657">
                  <a:extLst>
                    <a:ext uri="{9D8B030D-6E8A-4147-A177-3AD203B41FA5}">
                      <a16:colId xmlns:a16="http://schemas.microsoft.com/office/drawing/2014/main" val="20001"/>
                    </a:ext>
                  </a:extLst>
                </a:gridCol>
                <a:gridCol w="2380344">
                  <a:extLst>
                    <a:ext uri="{9D8B030D-6E8A-4147-A177-3AD203B41FA5}">
                      <a16:colId xmlns:a16="http://schemas.microsoft.com/office/drawing/2014/main" val="20002"/>
                    </a:ext>
                  </a:extLst>
                </a:gridCol>
              </a:tblGrid>
              <a:tr h="39319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n~ywten</a:t>
                      </a:r>
                      <a:r>
                        <a:rPr kumimoji="0" lang="en-US" sz="2600" b="0" i="0" u="none" strike="noStrike" cap="none" normalizeH="0" baseline="0" dirty="0">
                          <a:ln>
                            <a:noFill/>
                          </a:ln>
                          <a:solidFill>
                            <a:schemeClr val="tx1"/>
                          </a:solidFill>
                          <a:effectLst/>
                          <a:latin typeface="Coptic1" pitchFamily="2" charset="0"/>
                          <a:cs typeface="Arial" charset="0"/>
                        </a:rPr>
                        <a:t> de </a:t>
                      </a:r>
                      <a:r>
                        <a:rPr kumimoji="0" lang="en-US" sz="2600" b="0" i="0" u="none" strike="noStrike" cap="none" normalizeH="0" baseline="0" dirty="0" err="1">
                          <a:ln>
                            <a:noFill/>
                          </a:ln>
                          <a:solidFill>
                            <a:schemeClr val="tx1"/>
                          </a:solidFill>
                          <a:effectLst/>
                          <a:latin typeface="Coptic1" pitchFamily="2" charset="0"/>
                          <a:cs typeface="Arial" charset="0"/>
                        </a:rPr>
                        <a:t>w~ouniatou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n~netenbal</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cenau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netenmasj</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cecwtem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maren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erp~emp~sa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n~cwtem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e~i~ri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euaggelion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nitwbh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n~tak</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Quant à vous, heureux sont vos yeux parce qu’ils voient et</a:t>
                      </a:r>
                      <a:br>
                        <a:rPr kumimoji="0" lang="fr-CA" sz="2400" b="0" i="0" u="none" strike="noStrike" cap="none" normalizeH="0" baseline="0" dirty="0">
                          <a:ln>
                            <a:noFill/>
                          </a:ln>
                          <a:solidFill>
                            <a:schemeClr val="tx1"/>
                          </a:solidFill>
                          <a:effectLst/>
                          <a:latin typeface="Arial" charset="0"/>
                          <a:cs typeface="Arial" charset="0"/>
                        </a:rPr>
                      </a:br>
                      <a:r>
                        <a:rPr kumimoji="0" lang="fr-CA" sz="2400" b="0" i="0" u="none" strike="noStrike" cap="none" normalizeH="0" baseline="0" dirty="0">
                          <a:ln>
                            <a:noFill/>
                          </a:ln>
                          <a:solidFill>
                            <a:schemeClr val="tx1"/>
                          </a:solidFill>
                          <a:effectLst/>
                          <a:latin typeface="Arial" charset="0"/>
                          <a:cs typeface="Arial" charset="0"/>
                        </a:rPr>
                        <a:t>heureuses sont  vos oreilles parce qu’elles entendent.” Rends nous dignes d’écouter et de pratiquer Tes saints évangiles par les prières de Tes saints.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 أما أنتم فطوبى لأعينكم لأنها تبصر </a:t>
                      </a:r>
                      <a:r>
                        <a:rPr kumimoji="0" lang="ar-EG" sz="2800" b="0" i="0" u="none" strike="noStrike" cap="none" normalizeH="0" baseline="0" dirty="0" err="1">
                          <a:ln>
                            <a:noFill/>
                          </a:ln>
                          <a:solidFill>
                            <a:schemeClr val="tx1"/>
                          </a:solidFill>
                          <a:effectLst/>
                          <a:latin typeface="Coptic1" pitchFamily="2" charset="0"/>
                          <a:cs typeface="Arial" charset="0"/>
                        </a:rPr>
                        <a:t>ولاذانكم</a:t>
                      </a:r>
                      <a:r>
                        <a:rPr kumimoji="0" lang="ar-EG" sz="2800" b="0" i="0" u="none" strike="noStrike" cap="none" normalizeH="0" baseline="0" dirty="0">
                          <a:ln>
                            <a:noFill/>
                          </a:ln>
                          <a:solidFill>
                            <a:schemeClr val="tx1"/>
                          </a:solidFill>
                          <a:effectLst/>
                          <a:latin typeface="Coptic1" pitchFamily="2" charset="0"/>
                          <a:cs typeface="Arial" charset="0"/>
                        </a:rPr>
                        <a:t> لأنها تسمع. فلنستحق أن نسمع ونعمل بأناجيلك المقدسة بطلبات قديسيك.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B6F0B482-B917-4940-B175-C99C2BE19F9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89722852"/>
      </p:ext>
    </p:extLst>
  </p:cSld>
  <p:clrMapOvr>
    <a:masterClrMapping/>
  </p:clrMapOvr>
  <p:transition/>
</p:sld>
</file>

<file path=ppt/slides/slide1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9362" name="Group 2"/>
          <p:cNvGraphicFramePr>
            <a:graphicFrameLocks noGrp="1"/>
          </p:cNvGraphicFramePr>
          <p:nvPr/>
        </p:nvGraphicFramePr>
        <p:xfrm>
          <a:off x="0" y="201336"/>
          <a:ext cx="9144000" cy="4028814"/>
        </p:xfrm>
        <a:graphic>
          <a:graphicData uri="http://schemas.openxmlformats.org/drawingml/2006/table">
            <a:tbl>
              <a:tblPr/>
              <a:tblGrid>
                <a:gridCol w="3216613">
                  <a:extLst>
                    <a:ext uri="{9D8B030D-6E8A-4147-A177-3AD203B41FA5}">
                      <a16:colId xmlns:a16="http://schemas.microsoft.com/office/drawing/2014/main" val="20000"/>
                    </a:ext>
                  </a:extLst>
                </a:gridCol>
                <a:gridCol w="3521413">
                  <a:extLst>
                    <a:ext uri="{9D8B030D-6E8A-4147-A177-3AD203B41FA5}">
                      <a16:colId xmlns:a16="http://schemas.microsoft.com/office/drawing/2014/main" val="20001"/>
                    </a:ext>
                  </a:extLst>
                </a:gridCol>
                <a:gridCol w="2405974">
                  <a:extLst>
                    <a:ext uri="{9D8B030D-6E8A-4147-A177-3AD203B41FA5}">
                      <a16:colId xmlns:a16="http://schemas.microsoft.com/office/drawing/2014/main" val="20002"/>
                    </a:ext>
                  </a:extLst>
                </a:gridCol>
              </a:tblGrid>
              <a:tr h="52499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89552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Proceuxacye</a:t>
                      </a:r>
                      <a:r>
                        <a:rPr kumimoji="0" lang="en-US" sz="3200" b="0" i="0" u="none" strike="noStrike" cap="none" normalizeH="0" baseline="0" dirty="0">
                          <a:ln>
                            <a:noFill/>
                          </a:ln>
                          <a:solidFill>
                            <a:schemeClr val="tx1"/>
                          </a:solidFill>
                          <a:effectLst/>
                          <a:latin typeface="Coptic1" pitchFamily="2" charset="0"/>
                          <a:cs typeface="Arial" charset="0"/>
                        </a:rPr>
                        <a:t> upper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euaggeliou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Priez</a:t>
                      </a:r>
                      <a:r>
                        <a:rPr kumimoji="0" lang="en-CA" sz="3200" b="0" i="0" u="none" strike="noStrike" cap="none" normalizeH="0" baseline="0" dirty="0">
                          <a:ln>
                            <a:noFill/>
                          </a:ln>
                          <a:solidFill>
                            <a:schemeClr val="tx1"/>
                          </a:solidFill>
                          <a:effectLst/>
                          <a:latin typeface="Arial" charset="0"/>
                          <a:cs typeface="Arial" charset="0"/>
                        </a:rPr>
                        <a:t> pour le saint </a:t>
                      </a:r>
                      <a:r>
                        <a:rPr kumimoji="0" lang="en-US" sz="3200" b="0" i="0" u="none" strike="noStrike" cap="none" normalizeH="0" baseline="0" dirty="0">
                          <a:ln>
                            <a:noFill/>
                          </a:ln>
                          <a:solidFill>
                            <a:schemeClr val="tx1"/>
                          </a:solidFill>
                          <a:effectLst/>
                          <a:latin typeface="Arial" charset="0"/>
                          <a:cs typeface="Arial" charset="0"/>
                        </a:rPr>
                        <a:t>E</a:t>
                      </a:r>
                      <a:r>
                        <a:rPr kumimoji="0" lang="en-CA" sz="3200" b="0" i="0" u="none" strike="noStrike" cap="none" normalizeH="0" baseline="0" dirty="0" err="1">
                          <a:ln>
                            <a:noFill/>
                          </a:ln>
                          <a:solidFill>
                            <a:schemeClr val="tx1"/>
                          </a:solidFill>
                          <a:effectLst/>
                          <a:latin typeface="Arial" charset="0"/>
                          <a:cs typeface="Arial" charset="0"/>
                        </a:rPr>
                        <a:t>vangile</a:t>
                      </a:r>
                      <a:r>
                        <a:rPr kumimoji="0" lang="en-CA"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صلوا من أجل </a:t>
                      </a:r>
                      <a:r>
                        <a:rPr kumimoji="0" lang="ar-EG" sz="3200" b="0" i="0" u="none" strike="noStrike" cap="none" normalizeH="0" baseline="0" dirty="0" err="1">
                          <a:ln>
                            <a:noFill/>
                          </a:ln>
                          <a:solidFill>
                            <a:schemeClr val="tx1"/>
                          </a:solidFill>
                          <a:effectLst/>
                          <a:latin typeface="Arial" charset="0"/>
                          <a:cs typeface="Arial" charset="0"/>
                        </a:rPr>
                        <a:t>الأنجيل</a:t>
                      </a:r>
                      <a:r>
                        <a:rPr kumimoji="0" lang="ar-EG" sz="3200" b="0" i="0" u="none" strike="noStrike" cap="none" normalizeH="0" baseline="0" dirty="0">
                          <a:ln>
                            <a:noFill/>
                          </a:ln>
                          <a:solidFill>
                            <a:schemeClr val="tx1"/>
                          </a:solidFill>
                          <a:effectLst/>
                          <a:latin typeface="Arial" charset="0"/>
                          <a:cs typeface="Arial" charset="0"/>
                        </a:rPr>
                        <a:t> المقدس.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72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الش</a:t>
                      </a:r>
                      <a:r>
                        <a:rPr kumimoji="0" lang="ar-EG" sz="2000" b="0" i="0" u="sng" strike="noStrike" cap="none" normalizeH="0" baseline="0" dirty="0">
                          <a:ln>
                            <a:noFill/>
                          </a:ln>
                          <a:solidFill>
                            <a:srgbClr val="FF9900"/>
                          </a:solidFill>
                          <a:effectLst/>
                          <a:latin typeface="Arial" charset="0"/>
                          <a:cs typeface="Arial" charset="0"/>
                        </a:rPr>
                        <a:t>عب</a:t>
                      </a:r>
                      <a:r>
                        <a:rPr kumimoji="0" lang="ar-S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07779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Pitié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Coptic1" pitchFamily="2" charset="0"/>
                          <a:cs typeface="Arial" charset="0"/>
                        </a:rPr>
                        <a:t>يارب</a:t>
                      </a:r>
                      <a:r>
                        <a:rPr kumimoji="0" lang="ar-EG" sz="3200" b="0" i="0" u="none" strike="noStrike" cap="none" normalizeH="0" baseline="0" dirty="0">
                          <a:ln>
                            <a:noFill/>
                          </a:ln>
                          <a:solidFill>
                            <a:schemeClr val="tx1"/>
                          </a:solidFill>
                          <a:effectLst/>
                          <a:latin typeface="Coptic1" pitchFamily="2" charset="0"/>
                          <a:cs typeface="Arial" charset="0"/>
                        </a:rPr>
                        <a:t> ارحم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92575DDD-F27D-4157-A678-74F34A6FDC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27363250"/>
      </p:ext>
    </p:extLst>
  </p:cSld>
  <p:clrMapOvr>
    <a:masterClrMapping/>
  </p:clrMapOvr>
  <p:transition/>
</p:sld>
</file>

<file path=ppt/slides/slide1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0386" name="Group 2"/>
          <p:cNvGraphicFramePr>
            <a:graphicFrameLocks noGrp="1"/>
          </p:cNvGraphicFramePr>
          <p:nvPr/>
        </p:nvGraphicFramePr>
        <p:xfrm>
          <a:off x="0" y="140970"/>
          <a:ext cx="9144000" cy="4465320"/>
        </p:xfrm>
        <a:graphic>
          <a:graphicData uri="http://schemas.openxmlformats.org/drawingml/2006/table">
            <a:tbl>
              <a:tblPr/>
              <a:tblGrid>
                <a:gridCol w="3265714">
                  <a:extLst>
                    <a:ext uri="{9D8B030D-6E8A-4147-A177-3AD203B41FA5}">
                      <a16:colId xmlns:a16="http://schemas.microsoft.com/office/drawing/2014/main" val="20000"/>
                    </a:ext>
                  </a:extLst>
                </a:gridCol>
                <a:gridCol w="3388005">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de on </a:t>
                      </a:r>
                      <a:r>
                        <a:rPr kumimoji="0" lang="en-US" sz="2800" b="0" i="0" u="none" strike="noStrike" cap="none" normalizeH="0" baseline="0" dirty="0" err="1">
                          <a:ln>
                            <a:noFill/>
                          </a:ln>
                          <a:solidFill>
                            <a:schemeClr val="tx1"/>
                          </a:solidFill>
                          <a:effectLst/>
                          <a:latin typeface="Coptic1" pitchFamily="2" charset="0"/>
                          <a:cs typeface="Arial" charset="0"/>
                        </a:rPr>
                        <a:t>penn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etauhonhen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e~erpoumeui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e~teni~ri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Seigneur, de tous ceux qui nous ont demandé de se souvenir d’eux dans nos supplications et nos prières que nous T’adressons, Seigneur Dieu</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اذكر ايضا </a:t>
                      </a:r>
                      <a:r>
                        <a:rPr kumimoji="0" lang="ar-SA" altLang="zh-CN" sz="3200" b="0" i="0" u="none" strike="noStrike" cap="none" normalizeH="0" baseline="0" dirty="0" err="1">
                          <a:ln>
                            <a:noFill/>
                          </a:ln>
                          <a:solidFill>
                            <a:schemeClr val="tx1"/>
                          </a:solidFill>
                          <a:effectLst/>
                          <a:latin typeface="Arial" charset="0"/>
                          <a:cs typeface="Arial" charset="0"/>
                        </a:rPr>
                        <a:t>ياسيدنا</a:t>
                      </a:r>
                      <a:r>
                        <a:rPr kumimoji="0" lang="ar-SA" altLang="zh-CN" sz="3200" b="0" i="0" u="none" strike="noStrike" cap="none" normalizeH="0" baseline="0" dirty="0">
                          <a:ln>
                            <a:noFill/>
                          </a:ln>
                          <a:solidFill>
                            <a:schemeClr val="tx1"/>
                          </a:solidFill>
                          <a:effectLst/>
                          <a:latin typeface="Arial" charset="0"/>
                          <a:cs typeface="Arial" charset="0"/>
                        </a:rPr>
                        <a:t> كل الذين أوصونا أن نذكرهم في تضرعاتنا</a:t>
                      </a:r>
                      <a:r>
                        <a:rPr kumimoji="0" lang="fr-FR"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a:ln>
                            <a:noFill/>
                          </a:ln>
                          <a:solidFill>
                            <a:schemeClr val="tx1"/>
                          </a:solidFill>
                          <a:effectLst/>
                          <a:latin typeface="Arial" charset="0"/>
                          <a:cs typeface="Arial" charset="0"/>
                        </a:rPr>
                        <a:t>وطلباتنا التي نرفعها اليك ايها الرب الهنا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3329A5A-A7EE-46C2-80B0-DC2A297E4B6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82560849"/>
      </p:ext>
    </p:extLst>
  </p:cSld>
  <p:clrMapOvr>
    <a:masterClrMapping/>
  </p:clrMapOvr>
  <p:transition/>
</p:sld>
</file>

<file path=ppt/slides/slide1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1429" name="Group 21"/>
          <p:cNvGraphicFramePr>
            <a:graphicFrameLocks noGrp="1"/>
          </p:cNvGraphicFramePr>
          <p:nvPr/>
        </p:nvGraphicFramePr>
        <p:xfrm>
          <a:off x="0" y="0"/>
          <a:ext cx="9144000" cy="5189220"/>
        </p:xfrm>
        <a:graphic>
          <a:graphicData uri="http://schemas.openxmlformats.org/drawingml/2006/table">
            <a:tbl>
              <a:tblPr/>
              <a:tblGrid>
                <a:gridCol w="3501957">
                  <a:extLst>
                    <a:ext uri="{9D8B030D-6E8A-4147-A177-3AD203B41FA5}">
                      <a16:colId xmlns:a16="http://schemas.microsoft.com/office/drawing/2014/main" val="20000"/>
                    </a:ext>
                  </a:extLst>
                </a:gridCol>
                <a:gridCol w="3216613">
                  <a:extLst>
                    <a:ext uri="{9D8B030D-6E8A-4147-A177-3AD203B41FA5}">
                      <a16:colId xmlns:a16="http://schemas.microsoft.com/office/drawing/2014/main" val="20001"/>
                    </a:ext>
                  </a:extLst>
                </a:gridCol>
                <a:gridCol w="2425430">
                  <a:extLst>
                    <a:ext uri="{9D8B030D-6E8A-4147-A177-3AD203B41FA5}">
                      <a16:colId xmlns:a16="http://schemas.microsoft.com/office/drawing/2014/main" val="20002"/>
                    </a:ext>
                  </a:extLst>
                </a:gridCol>
              </a:tblGrid>
              <a:tr h="4546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etauersorp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n~enkot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mam~ton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etswni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matal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wou</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n~yok</a:t>
                      </a:r>
                      <a:r>
                        <a:rPr kumimoji="0" lang="en-US" sz="2800" b="0" i="0" u="none" strike="noStrike" cap="none" normalizeH="0" baseline="0" dirty="0">
                          <a:ln>
                            <a:noFill/>
                          </a:ln>
                          <a:solidFill>
                            <a:schemeClr val="tx1"/>
                          </a:solidFill>
                          <a:effectLst/>
                          <a:latin typeface="Coptic1" pitchFamily="2" charset="0"/>
                          <a:cs typeface="Arial" charset="0"/>
                        </a:rPr>
                        <a:t> gar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penwnq</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penoujai</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tenhelpic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pental</a:t>
                      </a:r>
                      <a:r>
                        <a:rPr kumimoji="0" lang="en-US" sz="2800" b="0" i="0" u="none" strike="noStrike" cap="none" normalizeH="0" baseline="0" dirty="0">
                          <a:ln>
                            <a:noFill/>
                          </a:ln>
                          <a:solidFill>
                            <a:schemeClr val="tx1"/>
                          </a:solidFill>
                          <a:effectLst/>
                          <a:latin typeface="Coptic1" pitchFamily="2" charset="0"/>
                          <a:cs typeface="Arial" charset="0"/>
                        </a:rPr>
                        <a:t>[o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tena~nactacic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ren</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Donne le repos aux âmes de ceux qui nous ont précèdes dans la mort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et guéris les malades. Car Tu es notre vie, notre salut, notre espérance, notre guérison et notre résurrection à tous.</a:t>
                      </a:r>
                      <a:r>
                        <a:rPr kumimoji="0" lang="en-C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الذين سبقوا فرقدوا </a:t>
                      </a:r>
                      <a:r>
                        <a:rPr kumimoji="0" lang="ar-SA" altLang="zh-CN" sz="3200" b="0" i="0" u="none" strike="noStrike" cap="none" normalizeH="0" baseline="0" dirty="0" err="1">
                          <a:ln>
                            <a:noFill/>
                          </a:ln>
                          <a:solidFill>
                            <a:schemeClr val="tx1"/>
                          </a:solidFill>
                          <a:effectLst/>
                          <a:latin typeface="Arial" charset="0"/>
                          <a:cs typeface="Arial" charset="0"/>
                        </a:rPr>
                        <a:t>نيحهم</a:t>
                      </a:r>
                      <a:r>
                        <a:rPr kumimoji="0" lang="ar-SA" altLang="zh-CN" sz="3200" b="0" i="0" u="none" strike="noStrike" cap="none" normalizeH="0" baseline="0" dirty="0">
                          <a:ln>
                            <a:noFill/>
                          </a:ln>
                          <a:solidFill>
                            <a:schemeClr val="tx1"/>
                          </a:solidFill>
                          <a:effectLst/>
                          <a:latin typeface="Arial" charset="0"/>
                          <a:cs typeface="Arial" charset="0"/>
                        </a:rPr>
                        <a:t> المرضي اشفهم </a:t>
                      </a:r>
                      <a:r>
                        <a:rPr kumimoji="0" lang="ar-SA" altLang="zh-CN" sz="3200" b="0" i="0" u="none" strike="noStrike" cap="none" normalizeH="0" baseline="0" dirty="0" err="1">
                          <a:ln>
                            <a:noFill/>
                          </a:ln>
                          <a:solidFill>
                            <a:schemeClr val="tx1"/>
                          </a:solidFill>
                          <a:effectLst/>
                          <a:latin typeface="Arial" charset="0"/>
                          <a:cs typeface="Arial" charset="0"/>
                        </a:rPr>
                        <a:t>لانك</a:t>
                      </a:r>
                      <a:r>
                        <a:rPr kumimoji="0" lang="ar-SA"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err="1">
                          <a:ln>
                            <a:noFill/>
                          </a:ln>
                          <a:solidFill>
                            <a:schemeClr val="tx1"/>
                          </a:solidFill>
                          <a:effectLst/>
                          <a:latin typeface="Arial" charset="0"/>
                          <a:cs typeface="Arial" charset="0"/>
                        </a:rPr>
                        <a:t>انت</a:t>
                      </a:r>
                      <a:r>
                        <a:rPr kumimoji="0" lang="ar-SA" altLang="zh-CN" sz="3200" b="0" i="0" u="none" strike="noStrike" cap="none" normalizeH="0" baseline="0" dirty="0">
                          <a:ln>
                            <a:noFill/>
                          </a:ln>
                          <a:solidFill>
                            <a:schemeClr val="tx1"/>
                          </a:solidFill>
                          <a:effectLst/>
                          <a:latin typeface="Arial" charset="0"/>
                          <a:cs typeface="Arial" charset="0"/>
                        </a:rPr>
                        <a:t> هو حياتنا كلنا وخلاصنا كلنا ورجاؤنا كلنا وشفاؤنا كلنا وقيامتنا كلنا</a:t>
                      </a:r>
                      <a:r>
                        <a:rPr kumimoji="0" lang="en-CA" altLang="zh-CN" sz="3200" b="0" i="0" u="none" strike="noStrike" cap="none" normalizeH="0" baseline="0" dirty="0">
                          <a:ln>
                            <a:noFill/>
                          </a:ln>
                          <a:solidFill>
                            <a:schemeClr val="tx1"/>
                          </a:solidFill>
                          <a:effectLst/>
                          <a:latin typeface="Arial" charset="0"/>
                          <a:ea typeface="SimSun" pitchFamily="2" charset="-122"/>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0583D96-0DD2-4789-B696-2F03FBA1DB7F}"/>
              </a:ext>
            </a:extLst>
          </p:cNvPr>
          <p:cNvSpPr/>
          <p:nvPr/>
        </p:nvSpPr>
        <p:spPr bwMode="auto">
          <a:xfrm>
            <a:off x="44577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33047042"/>
      </p:ext>
    </p:extLst>
  </p:cSld>
  <p:clrMapOvr>
    <a:masterClrMapping/>
  </p:clrMapOvr>
  <p:transition/>
</p:sld>
</file>

<file path=ppt/slides/slide1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8418" name="Group 18"/>
          <p:cNvGraphicFramePr>
            <a:graphicFrameLocks noGrp="1"/>
          </p:cNvGraphicFramePr>
          <p:nvPr/>
        </p:nvGraphicFramePr>
        <p:xfrm>
          <a:off x="76200" y="742950"/>
          <a:ext cx="8991600" cy="3657600"/>
        </p:xfrm>
        <a:graphic>
          <a:graphicData uri="http://schemas.openxmlformats.org/drawingml/2006/table">
            <a:tbl>
              <a:tblPr/>
              <a:tblGrid>
                <a:gridCol w="3167495">
                  <a:extLst>
                    <a:ext uri="{9D8B030D-6E8A-4147-A177-3AD203B41FA5}">
                      <a16:colId xmlns:a16="http://schemas.microsoft.com/office/drawing/2014/main" val="20000"/>
                    </a:ext>
                  </a:extLst>
                </a:gridCol>
                <a:gridCol w="2782203">
                  <a:extLst>
                    <a:ext uri="{9D8B030D-6E8A-4147-A177-3AD203B41FA5}">
                      <a16:colId xmlns:a16="http://schemas.microsoft.com/office/drawing/2014/main" val="20001"/>
                    </a:ext>
                  </a:extLst>
                </a:gridCol>
                <a:gridCol w="3041902">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e~Ieroucal</a:t>
                      </a:r>
                      <a:r>
                        <a:rPr kumimoji="0" lang="en-US" sz="3200" b="0" i="0" u="none" strike="noStrike" cap="none" normalizeH="0" baseline="0" dirty="0">
                          <a:ln>
                            <a:noFill/>
                          </a:ln>
                          <a:solidFill>
                            <a:schemeClr val="tx1"/>
                          </a:solidFill>
                          <a:effectLst/>
                          <a:latin typeface="Coptic1" pitchFamily="2" charset="0"/>
                          <a:cs typeface="Arial" charset="0"/>
                        </a:rPr>
                        <a:t>/m: 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Jésus Christ le Fils de Dieu est entré à Jérusalem.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يسوع المسيح ابن الله دخل </a:t>
                      </a:r>
                      <a:r>
                        <a:rPr kumimoji="0" lang="ar-SA" sz="3200" b="0" i="0" u="none" strike="noStrike" cap="none" normalizeH="0" baseline="0" dirty="0" err="1">
                          <a:ln>
                            <a:noFill/>
                          </a:ln>
                          <a:solidFill>
                            <a:schemeClr val="tx1"/>
                          </a:solidFill>
                          <a:effectLst/>
                          <a:latin typeface="Arial" charset="0"/>
                          <a:cs typeface="Arial" charset="0"/>
                        </a:rPr>
                        <a:t>اورشليم</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F81DC34B-F076-4D64-8962-4D4C1F2BF8C2}"/>
              </a:ext>
            </a:extLst>
          </p:cNvPr>
          <p:cNvGraphicFramePr>
            <a:graphicFrameLocks noGrp="1"/>
          </p:cNvGraphicFramePr>
          <p:nvPr/>
        </p:nvGraphicFramePr>
        <p:xfrm>
          <a:off x="1524000" y="16002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Dimanche des </a:t>
                      </a:r>
                      <a:r>
                        <a:rPr lang="en-US" sz="1500" b="0" dirty="0" err="1">
                          <a:solidFill>
                            <a:schemeClr val="tx1"/>
                          </a:solidFill>
                        </a:rPr>
                        <a:t>Rameaux</a:t>
                      </a:r>
                      <a:r>
                        <a:rPr lang="en-US" sz="1500" b="0" dirty="0">
                          <a:solidFill>
                            <a:schemeClr val="tx1"/>
                          </a:solidFill>
                        </a:rPr>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10" name="Action Button: Custom 3">
            <a:hlinkClick r:id="rId3" action="ppaction://hlinksldjump" highlightClick="1"/>
            <a:extLst>
              <a:ext uri="{FF2B5EF4-FFF2-40B4-BE49-F238E27FC236}">
                <a16:creationId xmlns:a16="http://schemas.microsoft.com/office/drawing/2014/main" id="{67E853B2-8D54-404E-AAB7-27620EF81404}"/>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141138067"/>
      </p:ext>
    </p:extLst>
  </p:cSld>
  <p:clrMapOvr>
    <a:masterClrMapping/>
  </p:clrMapOvr>
  <p:transition/>
</p:sld>
</file>

<file path=ppt/slides/slide1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0706" name="Group 2"/>
          <p:cNvGraphicFramePr>
            <a:graphicFrameLocks noGrp="1"/>
          </p:cNvGraphicFramePr>
          <p:nvPr/>
        </p:nvGraphicFramePr>
        <p:xfrm>
          <a:off x="0" y="208757"/>
          <a:ext cx="9144000" cy="2743200"/>
        </p:xfrm>
        <a:graphic>
          <a:graphicData uri="http://schemas.openxmlformats.org/drawingml/2006/table">
            <a:tbl>
              <a:tblPr/>
              <a:tblGrid>
                <a:gridCol w="3228975">
                  <a:extLst>
                    <a:ext uri="{9D8B030D-6E8A-4147-A177-3AD203B41FA5}">
                      <a16:colId xmlns:a16="http://schemas.microsoft.com/office/drawing/2014/main" val="20000"/>
                    </a:ext>
                  </a:extLst>
                </a:gridCol>
                <a:gridCol w="3259933">
                  <a:extLst>
                    <a:ext uri="{9D8B030D-6E8A-4147-A177-3AD203B41FA5}">
                      <a16:colId xmlns:a16="http://schemas.microsoft.com/office/drawing/2014/main" val="20001"/>
                    </a:ext>
                  </a:extLst>
                </a:gridCol>
                <a:gridCol w="2655092">
                  <a:extLst>
                    <a:ext uri="{9D8B030D-6E8A-4147-A177-3AD203B41FA5}">
                      <a16:colId xmlns:a16="http://schemas.microsoft.com/office/drawing/2014/main" val="20002"/>
                    </a:ext>
                  </a:extLst>
                </a:gridCol>
              </a:tblGrid>
              <a:tr h="49777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PiDiakwn</a:t>
                      </a:r>
                      <a:r>
                        <a:rPr kumimoji="0" lang="en-US"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Arial" charset="0"/>
                          <a:cs typeface="Arial" charset="0"/>
                        </a:rPr>
                        <a:t>Diacre</a:t>
                      </a:r>
                      <a:r>
                        <a:rPr kumimoji="0" lang="en-US" sz="2400" b="0" i="0" u="sng" strike="noStrike" cap="none" normalizeH="0" baseline="0" dirty="0">
                          <a:ln>
                            <a:noFill/>
                          </a:ln>
                          <a:solidFill>
                            <a:srgbClr val="FF9900"/>
                          </a:solidFill>
                          <a:effectLst/>
                          <a:latin typeface="Arial" charset="0"/>
                          <a:cs typeface="Arial" charset="0"/>
                        </a:rPr>
                        <a:t>:</a:t>
                      </a:r>
                      <a:endParaRPr kumimoji="0" lang="en-CA"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00"/>
                          </a:solidFill>
                          <a:effectLst/>
                          <a:latin typeface="Arial" charset="0"/>
                          <a:cs typeface="Arial" charset="0"/>
                        </a:rPr>
                        <a:t>الشماس:</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454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Ctay</a:t>
                      </a:r>
                      <a:r>
                        <a:rPr kumimoji="0" lang="en-US" sz="2800" b="0" i="0" u="none" strike="noStrike" cap="none" normalizeH="0" baseline="0" dirty="0">
                          <a:ln>
                            <a:noFill/>
                          </a:ln>
                          <a:solidFill>
                            <a:schemeClr val="tx1"/>
                          </a:solidFill>
                          <a:effectLst/>
                          <a:latin typeface="Coptic1" pitchFamily="2" charset="0"/>
                          <a:cs typeface="Arial" pitchFamily="34" charset="0"/>
                        </a:rPr>
                        <a:t>/</a:t>
                      </a:r>
                      <a:r>
                        <a:rPr kumimoji="0" lang="en-US" sz="2800" b="0" i="0" u="none" strike="noStrike" cap="none" normalizeH="0" baseline="0" dirty="0" err="1">
                          <a:ln>
                            <a:noFill/>
                          </a:ln>
                          <a:solidFill>
                            <a:schemeClr val="tx1"/>
                          </a:solidFill>
                          <a:effectLst/>
                          <a:latin typeface="Coptic1" pitchFamily="2" charset="0"/>
                          <a:cs typeface="Arial" pitchFamily="34" charset="0"/>
                        </a:rPr>
                        <a:t>te</a:t>
                      </a:r>
                      <a:r>
                        <a:rPr kumimoji="0" lang="en-US" sz="2800" b="0" i="0" u="none" strike="noStrike" cap="none" normalizeH="0" baseline="0" dirty="0">
                          <a:ln>
                            <a:noFill/>
                          </a:ln>
                          <a:solidFill>
                            <a:schemeClr val="tx1"/>
                          </a:solidFill>
                          <a:effectLst/>
                          <a:latin typeface="Coptic1" pitchFamily="2" charset="0"/>
                          <a:cs typeface="Arial" pitchFamily="34" charset="0"/>
                        </a:rPr>
                        <a:t> meta </a:t>
                      </a:r>
                      <a:r>
                        <a:rPr kumimoji="0" lang="en-US" sz="2800" b="0" i="0" u="none" strike="noStrike" cap="none" normalizeH="0" baseline="0" dirty="0" err="1">
                          <a:ln>
                            <a:noFill/>
                          </a:ln>
                          <a:solidFill>
                            <a:schemeClr val="tx1"/>
                          </a:solidFill>
                          <a:effectLst/>
                          <a:latin typeface="Coptic1" pitchFamily="2" charset="0"/>
                          <a:cs typeface="Arial" pitchFamily="34" charset="0"/>
                        </a:rPr>
                        <a:t>vobou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Yeou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a~koucwmen</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tou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a~giou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eua~ggeliou</a:t>
                      </a:r>
                      <a:r>
                        <a:rPr kumimoji="0" lang="en-US" sz="28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Levons-nous avec crainte de Dieu et soyons attentifs pour écouter le Saint Evangile.</a:t>
                      </a: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pitchFamily="34" charset="0"/>
                        </a:rPr>
                        <a:t>قفوا بخوف الله لسماع الأنجيل المقدس.</a:t>
                      </a:r>
                      <a:endParaRPr kumimoji="0" lang="en-US" sz="32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C1A56496-D489-4851-828E-407D3438085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bâtiment, fenêtre&#10;&#10;Description générée automatiquement">
            <a:extLst>
              <a:ext uri="{FF2B5EF4-FFF2-40B4-BE49-F238E27FC236}">
                <a16:creationId xmlns:a16="http://schemas.microsoft.com/office/drawing/2014/main" id="{AE416790-F678-4CFC-A3A1-5B30E5EAC1A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042121" y="2571750"/>
            <a:ext cx="1448866" cy="2521027"/>
          </a:xfrm>
          <a:prstGeom prst="round2SameRect">
            <a:avLst>
              <a:gd name="adj1" fmla="val 50000"/>
              <a:gd name="adj2" fmla="val 0"/>
            </a:avLst>
          </a:prstGeom>
        </p:spPr>
      </p:pic>
    </p:spTree>
    <p:extLst>
      <p:ext uri="{BB962C8B-B14F-4D97-AF65-F5344CB8AC3E}">
        <p14:creationId xmlns:p14="http://schemas.microsoft.com/office/powerpoint/2010/main" val="651524980"/>
      </p:ext>
    </p:extLst>
  </p:cSld>
  <p:clrMapOvr>
    <a:masterClrMapping/>
  </p:clrMapOvr>
  <p:transition/>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9698" name="Group 2"/>
          <p:cNvGraphicFramePr>
            <a:graphicFrameLocks noGrp="1"/>
          </p:cNvGraphicFramePr>
          <p:nvPr>
            <p:ph/>
            <p:extLst>
              <p:ext uri="{D42A27DB-BD31-4B8C-83A1-F6EECF244321}">
                <p14:modId xmlns:p14="http://schemas.microsoft.com/office/powerpoint/2010/main" val="1354261451"/>
              </p:ext>
            </p:extLst>
          </p:nvPr>
        </p:nvGraphicFramePr>
        <p:xfrm>
          <a:off x="0" y="0"/>
          <a:ext cx="9144000" cy="4781549"/>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478154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Avec le Père et le Fils, Il reçoit même adoration et même gloire. Il a parlé par les prophètes. Je crois en  l’Église, Une, Sainte, Universelle et Apostolique. Je reconnais un seul baptême pour le pardon des péchés.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10000"/>
                        </a:lnSpc>
                        <a:spcBef>
                          <a:spcPts val="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charset="0"/>
                          <a:cs typeface="Arial" charset="0"/>
                        </a:rPr>
                        <a:t>المنبثق من الآب</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نسجدُ لهُ ونمجّدَهُ مع الآب والابن، الناطق فى </a:t>
                      </a:r>
                      <a:r>
                        <a:rPr kumimoji="0" lang="ar-SA" sz="3200" b="0" i="0" u="none" strike="noStrike" cap="none" normalizeH="0" baseline="0" dirty="0" err="1">
                          <a:ln>
                            <a:noFill/>
                          </a:ln>
                          <a:solidFill>
                            <a:schemeClr val="tx1"/>
                          </a:solidFill>
                          <a:effectLst/>
                          <a:latin typeface="Arial" charset="0"/>
                          <a:cs typeface="Arial" charset="0"/>
                        </a:rPr>
                        <a:t>الأنبياء.</a:t>
                      </a:r>
                      <a:r>
                        <a:rPr kumimoji="0" lang="ar-SA" sz="3200" b="0" i="0" u="none" strike="noStrike" cap="none" normalizeH="0" baseline="0" dirty="0">
                          <a:ln>
                            <a:noFill/>
                          </a:ln>
                          <a:solidFill>
                            <a:schemeClr val="tx1"/>
                          </a:solidFill>
                          <a:effectLst/>
                          <a:latin typeface="Arial" charset="0"/>
                          <a:cs typeface="Arial" charset="0"/>
                        </a:rPr>
                        <a:t>  وبكنيسة واحدة مُقدسة جامعة </a:t>
                      </a:r>
                      <a:r>
                        <a:rPr kumimoji="0" lang="ar-SA" sz="3200" b="0" i="0" u="none" strike="noStrike" cap="none" normalizeH="0" baseline="0" dirty="0" err="1">
                          <a:ln>
                            <a:noFill/>
                          </a:ln>
                          <a:solidFill>
                            <a:schemeClr val="tx1"/>
                          </a:solidFill>
                          <a:effectLst/>
                          <a:latin typeface="Arial" charset="0"/>
                          <a:cs typeface="Arial" charset="0"/>
                        </a:rPr>
                        <a:t>رسولية.</a:t>
                      </a:r>
                      <a:r>
                        <a:rPr kumimoji="0" lang="ar-SA" sz="3200" b="0" i="0" u="none" strike="noStrike" cap="none" normalizeH="0" baseline="0" dirty="0">
                          <a:ln>
                            <a:noFill/>
                          </a:ln>
                          <a:solidFill>
                            <a:schemeClr val="tx1"/>
                          </a:solidFill>
                          <a:effectLst/>
                          <a:latin typeface="Arial" charset="0"/>
                          <a:cs typeface="Arial" charset="0"/>
                        </a:rPr>
                        <a:t> ونعترف بمعمودية واحدة لمغفرة الخطايا.</a:t>
                      </a:r>
                      <a:r>
                        <a:rPr kumimoji="0" lang="fr-FR"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10000"/>
                        </a:lnSpc>
                        <a:spcBef>
                          <a:spcPts val="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ونعترف بمعمودية واحدة لمغفرة الخطايا.</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B2A65967-B23E-44F2-9389-895244394B1C}"/>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extLst>
              <p:ext uri="{D42A27DB-BD31-4B8C-83A1-F6EECF244321}">
                <p14:modId xmlns:p14="http://schemas.microsoft.com/office/powerpoint/2010/main" val="2893694729"/>
              </p:ext>
            </p:extLst>
          </p:nvPr>
        </p:nvGraphicFramePr>
        <p:xfrm>
          <a:off x="0" y="793596"/>
          <a:ext cx="9144000" cy="3655187"/>
        </p:xfrm>
        <a:graphic>
          <a:graphicData uri="http://schemas.openxmlformats.org/drawingml/2006/table">
            <a:tbl>
              <a:tblPr/>
              <a:tblGrid>
                <a:gridCol w="4660900">
                  <a:extLst>
                    <a:ext uri="{9D8B030D-6E8A-4147-A177-3AD203B41FA5}">
                      <a16:colId xmlns:a16="http://schemas.microsoft.com/office/drawing/2014/main" val="20000"/>
                    </a:ext>
                  </a:extLst>
                </a:gridCol>
                <a:gridCol w="4483100">
                  <a:extLst>
                    <a:ext uri="{9D8B030D-6E8A-4147-A177-3AD203B41FA5}">
                      <a16:colId xmlns:a16="http://schemas.microsoft.com/office/drawing/2014/main" val="20002"/>
                    </a:ext>
                  </a:extLst>
                </a:gridCol>
              </a:tblGrid>
              <a:tr h="3655187">
                <a:tc>
                  <a:txBody>
                    <a:bodyPr/>
                    <a:lstStyle/>
                    <a:p>
                      <a:pPr algn="just"/>
                      <a:r>
                        <a:rPr lang="fr-FR" sz="1800" b="0" i="0" u="sng" strike="noStrike" kern="1200" baseline="0" dirty="0">
                          <a:solidFill>
                            <a:schemeClr val="tx1"/>
                          </a:solidFill>
                          <a:latin typeface="+mn-lt"/>
                          <a:ea typeface="+mn-ea"/>
                          <a:cs typeface="+mn-cs"/>
                        </a:rPr>
                        <a:t>Psaume 103 : 4 et 137 : 1</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Tu prends les vents pour messagers, pour serviteur, les flammes des éclairs</a:t>
                      </a:r>
                    </a:p>
                    <a:p>
                      <a:pPr algn="just"/>
                      <a:r>
                        <a:rPr lang="fr-FR" sz="2400" b="0" i="0" u="none" strike="noStrike" kern="1200" baseline="0" dirty="0">
                          <a:solidFill>
                            <a:schemeClr val="tx1"/>
                          </a:solidFill>
                          <a:latin typeface="+mn-lt"/>
                          <a:ea typeface="+mn-ea"/>
                          <a:cs typeface="+mn-cs"/>
                        </a:rPr>
                        <a:t>Je te chante en présence des anges, vers ton temple sacré, je me prosterne.</a:t>
                      </a:r>
                    </a:p>
                    <a:p>
                      <a:pPr algn="just"/>
                      <a:endParaRPr lang="fr-FR" sz="20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1800" b="0" i="0" u="sng" kern="1200" dirty="0">
                          <a:solidFill>
                            <a:schemeClr val="tx1"/>
                          </a:solidFill>
                          <a:effectLst/>
                          <a:latin typeface="+mn-lt"/>
                          <a:ea typeface="+mn-ea"/>
                          <a:cs typeface="+mn-cs"/>
                        </a:rPr>
                        <a:t>مزمور 104 : 4، 138 : 1، 2</a:t>
                      </a:r>
                      <a:endParaRPr lang="fr-FR" sz="1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14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الذي صنع ملائكته أرواحاً وخدامه ناراً تلتهب. أمام الملائكة أرتل لك، وأسجد قدام هيكلك المقدس.</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err="1">
                          <a:solidFill>
                            <a:schemeClr val="tx1"/>
                          </a:solidFill>
                          <a:effectLst/>
                          <a:latin typeface="+mn-lt"/>
                          <a:ea typeface="+mn-ea"/>
                          <a:cs typeface="+mn-cs"/>
                        </a:rPr>
                        <a:t>هلليلويا</a:t>
                      </a:r>
                      <a:r>
                        <a:rPr lang="ar-EG" sz="2400" b="0" i="0" kern="1200" dirty="0">
                          <a:solidFill>
                            <a:schemeClr val="tx1"/>
                          </a:solidFill>
                          <a:effectLst/>
                          <a:latin typeface="+mn-lt"/>
                          <a:ea typeface="+mn-ea"/>
                          <a:cs typeface="+mn-cs"/>
                        </a:rPr>
                        <a:t>.</a:t>
                      </a:r>
                      <a:endParaRPr lang="fr-FR" sz="24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4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493385905"/>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Devant l’autel - Psaume du premier Evangile - </a:t>
                      </a:r>
                      <a:r>
                        <a:rPr lang="ar-EG" sz="1600" dirty="0"/>
                        <a:t>قدام الهيكل الكبير</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spTree>
    <p:extLst>
      <p:ext uri="{BB962C8B-B14F-4D97-AF65-F5344CB8AC3E}">
        <p14:creationId xmlns:p14="http://schemas.microsoft.com/office/powerpoint/2010/main" val="3884000891"/>
      </p:ext>
    </p:extLst>
  </p:cSld>
  <p:clrMapOvr>
    <a:masterClrMapping/>
  </p:clrMapOvr>
  <p:transition/>
</p:sld>
</file>

<file path=ppt/slides/slide1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extLst>
              <p:ext uri="{D42A27DB-BD31-4B8C-83A1-F6EECF244321}">
                <p14:modId xmlns:p14="http://schemas.microsoft.com/office/powerpoint/2010/main" val="1495349868"/>
              </p:ext>
            </p:extLst>
          </p:nvPr>
        </p:nvGraphicFramePr>
        <p:xfrm>
          <a:off x="0" y="411480"/>
          <a:ext cx="9144000" cy="4695444"/>
        </p:xfrm>
        <a:graphic>
          <a:graphicData uri="http://schemas.openxmlformats.org/drawingml/2006/table">
            <a:tbl>
              <a:tblPr/>
              <a:tblGrid>
                <a:gridCol w="4635500">
                  <a:extLst>
                    <a:ext uri="{9D8B030D-6E8A-4147-A177-3AD203B41FA5}">
                      <a16:colId xmlns:a16="http://schemas.microsoft.com/office/drawing/2014/main" val="20000"/>
                    </a:ext>
                  </a:extLst>
                </a:gridCol>
                <a:gridCol w="4508500">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Jean (1 : 44 - 52)</a:t>
                      </a:r>
                    </a:p>
                    <a:p>
                      <a:pPr algn="just"/>
                      <a:r>
                        <a:rPr lang="fr-FR" sz="2100" b="0" i="0" u="none" strike="noStrike" kern="1200" baseline="0" dirty="0">
                          <a:solidFill>
                            <a:schemeClr val="tx1"/>
                          </a:solidFill>
                          <a:latin typeface="+mn-lt"/>
                          <a:ea typeface="+mn-ea"/>
                          <a:cs typeface="+mn-cs"/>
                        </a:rPr>
                        <a:t>Le lendemain, Jésus décida de partir pour la Galilée. Il rencontre Philippe, et lui dit: « Suis-moi » Philippe était de </a:t>
                      </a:r>
                      <a:r>
                        <a:rPr lang="fr-FR" sz="2100" b="0" i="0" u="none" strike="noStrike" kern="1200" baseline="0" dirty="0" err="1">
                          <a:solidFill>
                            <a:schemeClr val="tx1"/>
                          </a:solidFill>
                          <a:latin typeface="+mn-lt"/>
                          <a:ea typeface="+mn-ea"/>
                          <a:cs typeface="+mn-cs"/>
                        </a:rPr>
                        <a:t>Bethsaïde</a:t>
                      </a:r>
                      <a:r>
                        <a:rPr lang="fr-FR" sz="2100" b="0" i="0" u="none" strike="noStrike" kern="1200" baseline="0" dirty="0">
                          <a:solidFill>
                            <a:schemeClr val="tx1"/>
                          </a:solidFill>
                          <a:latin typeface="+mn-lt"/>
                          <a:ea typeface="+mn-ea"/>
                          <a:cs typeface="+mn-cs"/>
                        </a:rPr>
                        <a:t>, comme André et Pierre. Philippe rencontre Nathanaël et lui dit: « Celui dont parlent la Loi de Moïse et les Prophètes, nous l'avons trouvé: c'est Jésus fils de Joseph, de Nazareth. » Nathanaël répliqua: « De Nazareth ! Peut-il sortir de là quelque chose de bon ? » Philippe répond: « Viens, et tu verras. »</a:t>
                      </a:r>
                      <a:endParaRPr kumimoji="0" lang="en-US" sz="21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1800" b="0" i="0" u="sng" kern="1200" dirty="0">
                          <a:solidFill>
                            <a:schemeClr val="tx1"/>
                          </a:solidFill>
                          <a:effectLst/>
                          <a:latin typeface="+mn-lt"/>
                          <a:ea typeface="+mn-ea"/>
                          <a:cs typeface="+mn-cs"/>
                        </a:rPr>
                        <a:t>يوحنا 1 : 43 – 51</a:t>
                      </a:r>
                      <a:endParaRPr lang="fr-FR" sz="1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فِي الْغَدِ أَرَادَ يَسُوعُ أَنْ يَخْرُجَ إِلَى الْجَلِيلِ، فَوَجَدَ فِيلُبُّسَ فَقَالَ لَهُ: «اتْبَعْنِي». وَكَانَ فِيلُبُّسُ مِنْ بَيْتِ صَيْدَا، مِنْ مَدِينَةِ أَنْدَرَاوُسَ وَبُطْرُسَ. فِيلُبُّسُ وَجَدَ </a:t>
                      </a:r>
                      <a:r>
                        <a:rPr lang="ar-EG" sz="2800" b="0" i="0" kern="1200" dirty="0" err="1">
                          <a:solidFill>
                            <a:schemeClr val="tx1"/>
                          </a:solidFill>
                          <a:effectLst/>
                          <a:latin typeface="+mn-lt"/>
                          <a:ea typeface="+mn-ea"/>
                          <a:cs typeface="+mn-cs"/>
                        </a:rPr>
                        <a:t>نَثَنَائِيلَ</a:t>
                      </a:r>
                      <a:r>
                        <a:rPr lang="ar-EG" sz="2800" b="0" i="0" kern="1200" dirty="0">
                          <a:solidFill>
                            <a:schemeClr val="tx1"/>
                          </a:solidFill>
                          <a:effectLst/>
                          <a:latin typeface="+mn-lt"/>
                          <a:ea typeface="+mn-ea"/>
                          <a:cs typeface="+mn-cs"/>
                        </a:rPr>
                        <a:t> وَقَالَ لَهُ: «وَجَدْنَا الَّذِي كَتَبَ عَنْهُ مُوسَى فِي النَّامُوسِ وَالأَنْبِيَاءُ يَسُوعَ ابْنَ يُوسُفَ الَّذِي مِنَ النَّاصِرَةِ». فَقَالَ لَهُ </a:t>
                      </a:r>
                      <a:r>
                        <a:rPr lang="ar-EG" sz="2800" b="0" i="0" kern="1200" dirty="0" err="1">
                          <a:solidFill>
                            <a:schemeClr val="tx1"/>
                          </a:solidFill>
                          <a:effectLst/>
                          <a:latin typeface="+mn-lt"/>
                          <a:ea typeface="+mn-ea"/>
                          <a:cs typeface="+mn-cs"/>
                        </a:rPr>
                        <a:t>نَثَنَائِيلُ</a:t>
                      </a:r>
                      <a:r>
                        <a:rPr lang="ar-EG" sz="2800" b="0" i="0" kern="1200" dirty="0">
                          <a:solidFill>
                            <a:schemeClr val="tx1"/>
                          </a:solidFill>
                          <a:effectLst/>
                          <a:latin typeface="+mn-lt"/>
                          <a:ea typeface="+mn-ea"/>
                          <a:cs typeface="+mn-cs"/>
                        </a:rPr>
                        <a:t>: «أَمِنَ النَّاصِرَةِ يُمْكِنُ أَنْ يَكُونَ شَيْءٌ صَالِحٌ؟» قَالَ لَهُ فِيلُبُّسُ: «تَعَالَ وَانْظُرْ».</a:t>
                      </a:r>
                      <a:endParaRPr kumimoji="0" lang="en-US" sz="40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591799236"/>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Premier Evangile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spTree>
    <p:extLst>
      <p:ext uri="{BB962C8B-B14F-4D97-AF65-F5344CB8AC3E}">
        <p14:creationId xmlns:p14="http://schemas.microsoft.com/office/powerpoint/2010/main" val="1690494998"/>
      </p:ext>
    </p:extLst>
  </p:cSld>
  <p:clrMapOvr>
    <a:masterClrMapping/>
  </p:clrMapOvr>
  <p:transition/>
</p:sld>
</file>

<file path=ppt/slides/slide1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extLst>
              <p:ext uri="{D42A27DB-BD31-4B8C-83A1-F6EECF244321}">
                <p14:modId xmlns:p14="http://schemas.microsoft.com/office/powerpoint/2010/main" val="1957147376"/>
              </p:ext>
            </p:extLst>
          </p:nvPr>
        </p:nvGraphicFramePr>
        <p:xfrm>
          <a:off x="0" y="64797"/>
          <a:ext cx="9144000" cy="4732020"/>
        </p:xfrm>
        <a:graphic>
          <a:graphicData uri="http://schemas.openxmlformats.org/drawingml/2006/table">
            <a:tbl>
              <a:tblPr/>
              <a:tblGrid>
                <a:gridCol w="4737100">
                  <a:extLst>
                    <a:ext uri="{9D8B030D-6E8A-4147-A177-3AD203B41FA5}">
                      <a16:colId xmlns:a16="http://schemas.microsoft.com/office/drawing/2014/main" val="20000"/>
                    </a:ext>
                  </a:extLst>
                </a:gridCol>
                <a:gridCol w="4406900">
                  <a:extLst>
                    <a:ext uri="{9D8B030D-6E8A-4147-A177-3AD203B41FA5}">
                      <a16:colId xmlns:a16="http://schemas.microsoft.com/office/drawing/2014/main" val="20002"/>
                    </a:ext>
                  </a:extLst>
                </a:gridCol>
              </a:tblGrid>
              <a:tr h="3958829">
                <a:tc>
                  <a:txBody>
                    <a:bodyPr/>
                    <a:lstStyle/>
                    <a:p>
                      <a:pPr algn="just"/>
                      <a:r>
                        <a:rPr lang="fr-FR" sz="1800" b="0" i="0" u="none" strike="noStrike" kern="1200" baseline="0" dirty="0">
                          <a:solidFill>
                            <a:schemeClr val="tx1"/>
                          </a:solidFill>
                          <a:latin typeface="+mn-lt"/>
                          <a:ea typeface="+mn-ea"/>
                          <a:cs typeface="+mn-cs"/>
                        </a:rPr>
                        <a:t>Lorsque Jésus voit Nathanaël venir à lui, il déclare: « Voici un véritable fils d'Israël, un homme qui ne sait mentir. Nathanaël lui demande: « comment me connais-tu ? » Jésus lui répond : « Avant que Philippe te parle, quand tu étais sous le figuier, je t'ai vu. » Nathanaël lui dit : « Rabbi, c’est Toi le Fils de Dieu ! c'est Toi le Roi d'Israël ! » Jésus reprend : « Je te dis que je t'ai vu sous le figuier, et c'est pour cela que tu crois ! Tu verras des choses plus grandes encore. Et il ajoute : « Amen, amen je vous le dis : vous verrez les cieux ouverts, avec les anges de Dieu qui montent et descendent au dessus du Fils de l'homme. »</a:t>
                      </a:r>
                    </a:p>
                    <a:p>
                      <a:pPr algn="just"/>
                      <a:endParaRPr lang="fr-FR" sz="1800" b="0" i="0" u="none" strike="noStrike" kern="1200" baseline="0" dirty="0">
                        <a:solidFill>
                          <a:schemeClr val="tx1"/>
                        </a:solidFill>
                        <a:latin typeface="+mn-lt"/>
                        <a:ea typeface="+mn-ea"/>
                        <a:cs typeface="+mn-cs"/>
                      </a:endParaRPr>
                    </a:p>
                    <a:p>
                      <a:pPr algn="just"/>
                      <a:r>
                        <a:rPr lang="fr-FR" sz="1800" b="0" i="1" u="none" strike="noStrike" kern="1200" baseline="0" dirty="0">
                          <a:solidFill>
                            <a:schemeClr val="tx1"/>
                          </a:solidFill>
                          <a:latin typeface="+mn-lt"/>
                          <a:ea typeface="+mn-ea"/>
                          <a:cs typeface="+mn-cs"/>
                        </a:rPr>
                        <a:t>Gloire à Dieu éternellement</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وَرَأَى يَسُوعُ </a:t>
                      </a:r>
                      <a:r>
                        <a:rPr lang="ar-EG" sz="2400" b="0" i="0" kern="1200" dirty="0" err="1">
                          <a:solidFill>
                            <a:schemeClr val="tx1"/>
                          </a:solidFill>
                          <a:effectLst/>
                          <a:latin typeface="+mn-lt"/>
                          <a:ea typeface="+mn-ea"/>
                          <a:cs typeface="+mn-cs"/>
                        </a:rPr>
                        <a:t>نَثَنَائِيلَ</a:t>
                      </a:r>
                      <a:r>
                        <a:rPr lang="ar-EG" sz="2400" b="0" i="0" kern="1200" dirty="0">
                          <a:solidFill>
                            <a:schemeClr val="tx1"/>
                          </a:solidFill>
                          <a:effectLst/>
                          <a:latin typeface="+mn-lt"/>
                          <a:ea typeface="+mn-ea"/>
                          <a:cs typeface="+mn-cs"/>
                        </a:rPr>
                        <a:t> مُقْبِلاً إِلَيْهِ، فَقَالَ عَنْهُ: «هُوَذَا إِسْرَائِيلِيٌّ حَقًّا لاَ غِشَّ فِيهِ». قَالَ لَهُ </a:t>
                      </a:r>
                      <a:r>
                        <a:rPr lang="ar-EG" sz="2400" b="0" i="0" kern="1200" dirty="0" err="1">
                          <a:solidFill>
                            <a:schemeClr val="tx1"/>
                          </a:solidFill>
                          <a:effectLst/>
                          <a:latin typeface="+mn-lt"/>
                          <a:ea typeface="+mn-ea"/>
                          <a:cs typeface="+mn-cs"/>
                        </a:rPr>
                        <a:t>نَثَنَائِيلُ</a:t>
                      </a:r>
                      <a:r>
                        <a:rPr lang="ar-EG" sz="2400" b="0" i="0" kern="1200" dirty="0">
                          <a:solidFill>
                            <a:schemeClr val="tx1"/>
                          </a:solidFill>
                          <a:effectLst/>
                          <a:latin typeface="+mn-lt"/>
                          <a:ea typeface="+mn-ea"/>
                          <a:cs typeface="+mn-cs"/>
                        </a:rPr>
                        <a:t>: «مِنْ أَيْنَ تَعْرِفُنِي؟» أَجَابَ يَسُوعُ وَقَالَ لَهُ: «قَبْلَ أَنْ دَعَاكَ فِيلُبُّسُ وَأَنْتَ تَحْتَ التِّينَةِ، رَأَيْتُكَ». أَجَابَ </a:t>
                      </a:r>
                      <a:r>
                        <a:rPr lang="ar-EG" sz="2400" b="0" i="0" kern="1200" dirty="0" err="1">
                          <a:solidFill>
                            <a:schemeClr val="tx1"/>
                          </a:solidFill>
                          <a:effectLst/>
                          <a:latin typeface="+mn-lt"/>
                          <a:ea typeface="+mn-ea"/>
                          <a:cs typeface="+mn-cs"/>
                        </a:rPr>
                        <a:t>نَثَنَائِيلُ</a:t>
                      </a:r>
                      <a:r>
                        <a:rPr lang="ar-EG" sz="2400" b="0" i="0" kern="1200" dirty="0">
                          <a:solidFill>
                            <a:schemeClr val="tx1"/>
                          </a:solidFill>
                          <a:effectLst/>
                          <a:latin typeface="+mn-lt"/>
                          <a:ea typeface="+mn-ea"/>
                          <a:cs typeface="+mn-cs"/>
                        </a:rPr>
                        <a:t> وَقَالَ لَهُ: «يَا مُعَلِّمُ، أَنْتَ ابْنُ اللهِ! أَنْتَ مَلِكُ إِسْرَائِيلَ!» أَجَابَ يَسُوعُ وَقَالَ لَهُ: «هَلْ آمَنْتَ لأَنِّي قُلْتُ لَكَ إِنِّي رَأَيْتُكَ تَحْتَ التِّينَةِ؟ سَوْفَ تَرَى أَعْظَمَ مِنْ هذَا!» وَقَالَ لَهُ: «الْحَقَّ </a:t>
                      </a:r>
                      <a:r>
                        <a:rPr lang="ar-EG" sz="2400" b="0" i="0" kern="1200" dirty="0" err="1">
                          <a:solidFill>
                            <a:schemeClr val="tx1"/>
                          </a:solidFill>
                          <a:effectLst/>
                          <a:latin typeface="+mn-lt"/>
                          <a:ea typeface="+mn-ea"/>
                          <a:cs typeface="+mn-cs"/>
                        </a:rPr>
                        <a:t>الْحَقَّ</a:t>
                      </a:r>
                      <a:r>
                        <a:rPr lang="ar-EG" sz="2400" b="0" i="0" kern="1200" dirty="0">
                          <a:solidFill>
                            <a:schemeClr val="tx1"/>
                          </a:solidFill>
                          <a:effectLst/>
                          <a:latin typeface="+mn-lt"/>
                          <a:ea typeface="+mn-ea"/>
                          <a:cs typeface="+mn-cs"/>
                        </a:rPr>
                        <a:t> أَقُولُ لَكُمْ: مِنَ الآنَ تَرَوْنَ السَّمَاءَ مَفْتُوحَةً، وَمَلاَئِكَةَ اللهِ يَصْعَدُونَ وَيَنْزِلُونَ عَلَى ابْنِ الإِنْسَانِ».</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والمجد لله دائماً.</a:t>
                      </a:r>
                      <a:endParaRPr kumimoji="0" lang="en-US" sz="4400" b="0" i="0" u="none" strike="noStrike" cap="none" normalizeH="0" baseline="0" dirty="0">
                        <a:ln>
                          <a:noFill/>
                        </a:ln>
                        <a:solidFill>
                          <a:schemeClr val="tx1"/>
                        </a:solidFill>
                        <a:effectLst/>
                        <a:latin typeface="+mn-lt"/>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964622982"/>
      </p:ext>
    </p:extLst>
  </p:cSld>
  <p:clrMapOvr>
    <a:masterClrMapping/>
  </p:clrMapOvr>
  <p:transition/>
</p:sld>
</file>

<file path=ppt/slides/slide1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au 7">
            <a:extLst>
              <a:ext uri="{FF2B5EF4-FFF2-40B4-BE49-F238E27FC236}">
                <a16:creationId xmlns:a16="http://schemas.microsoft.com/office/drawing/2014/main" id="{1DDF92FC-233D-40A8-8E6E-F08A2B8E6300}"/>
              </a:ext>
            </a:extLst>
          </p:cNvPr>
          <p:cNvGraphicFramePr>
            <a:graphicFrameLocks noGrp="1"/>
          </p:cNvGraphicFramePr>
          <p:nvPr/>
        </p:nvGraphicFramePr>
        <p:xfrm>
          <a:off x="1524000" y="103598"/>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081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t>Premier </a:t>
                      </a:r>
                      <a:r>
                        <a:rPr lang="en-US" sz="1800" b="0" dirty="0" err="1"/>
                        <a:t>répons</a:t>
                      </a:r>
                      <a:r>
                        <a:rPr lang="en-US" sz="1800" b="0" dirty="0"/>
                        <a:t> de </a:t>
                      </a:r>
                      <a:r>
                        <a:rPr lang="en-US" sz="1800" b="0" dirty="0" err="1"/>
                        <a:t>l’Evangile</a:t>
                      </a:r>
                      <a:r>
                        <a:rPr lang="en-US" sz="2000" b="0" dirty="0"/>
                        <a:t> – </a:t>
                      </a:r>
                      <a:r>
                        <a:rPr lang="ar-EG" sz="2000" b="0" dirty="0"/>
                        <a:t>مرد </a:t>
                      </a:r>
                      <a:r>
                        <a:rPr lang="ar-EG" sz="2000" b="0" dirty="0" err="1"/>
                        <a:t>الأنجيل</a:t>
                      </a:r>
                      <a:r>
                        <a:rPr lang="ar-EG" sz="2000" b="0" dirty="0"/>
                        <a:t> الأول</a:t>
                      </a:r>
                      <a:endParaRPr lang="en-US" sz="20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extLst>
              <p:ext uri="{D42A27DB-BD31-4B8C-83A1-F6EECF244321}">
                <p14:modId xmlns:p14="http://schemas.microsoft.com/office/powerpoint/2010/main" val="3538002795"/>
              </p:ext>
            </p:extLst>
          </p:nvPr>
        </p:nvGraphicFramePr>
        <p:xfrm>
          <a:off x="0" y="586740"/>
          <a:ext cx="9144001" cy="3958829"/>
        </p:xfrm>
        <a:graphic>
          <a:graphicData uri="http://schemas.openxmlformats.org/drawingml/2006/table">
            <a:tbl>
              <a:tblPr/>
              <a:tblGrid>
                <a:gridCol w="3287480">
                  <a:extLst>
                    <a:ext uri="{9D8B030D-6E8A-4147-A177-3AD203B41FA5}">
                      <a16:colId xmlns:a16="http://schemas.microsoft.com/office/drawing/2014/main" val="20000"/>
                    </a:ext>
                  </a:extLst>
                </a:gridCol>
                <a:gridCol w="3180228">
                  <a:extLst>
                    <a:ext uri="{9D8B030D-6E8A-4147-A177-3AD203B41FA5}">
                      <a16:colId xmlns:a16="http://schemas.microsoft.com/office/drawing/2014/main" val="20001"/>
                    </a:ext>
                  </a:extLst>
                </a:gridCol>
                <a:gridCol w="2676293">
                  <a:extLst>
                    <a:ext uri="{9D8B030D-6E8A-4147-A177-3AD203B41FA5}">
                      <a16:colId xmlns:a16="http://schemas.microsoft.com/office/drawing/2014/main" val="20002"/>
                    </a:ext>
                  </a:extLst>
                </a:gridCol>
              </a:tblGrid>
              <a:tr h="3958829">
                <a:tc>
                  <a:txBody>
                    <a:bodyPr/>
                    <a:lstStyle/>
                    <a:p>
                      <a:pPr algn="just"/>
                      <a:r>
                        <a:rPr lang="fr-FR" sz="3000" b="0" i="0" u="none" strike="noStrike" kern="1200" baseline="0" dirty="0" err="1">
                          <a:solidFill>
                            <a:schemeClr val="tx1"/>
                          </a:solidFill>
                          <a:latin typeface="Coptic1" pitchFamily="2" charset="0"/>
                          <a:ea typeface="+mn-ea"/>
                          <a:cs typeface="+mn-cs"/>
                        </a:rPr>
                        <a:t>Pif~toou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n~zwon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n~a~cwmatoc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etfai</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qa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piharma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V]: </a:t>
                      </a:r>
                      <a:r>
                        <a:rPr lang="fr-FR" sz="3000" b="0" i="0" u="none" strike="noStrike" kern="1200" baseline="0" dirty="0" err="1">
                          <a:solidFill>
                            <a:schemeClr val="tx1"/>
                          </a:solidFill>
                          <a:latin typeface="Coptic1" pitchFamily="2" charset="0"/>
                          <a:ea typeface="+mn-ea"/>
                          <a:cs typeface="+mn-cs"/>
                        </a:rPr>
                        <a:t>ouho</a:t>
                      </a:r>
                      <a:r>
                        <a:rPr lang="fr-FR" sz="3000" b="0" i="0" u="none" strike="noStrike" kern="1200" baseline="0" dirty="0">
                          <a:solidFill>
                            <a:schemeClr val="tx1"/>
                          </a:solidFill>
                          <a:latin typeface="Coptic1" pitchFamily="2" charset="0"/>
                          <a:ea typeface="+mn-ea"/>
                          <a:cs typeface="+mn-cs"/>
                        </a:rPr>
                        <a:t> </a:t>
                      </a:r>
                      <a:r>
                        <a:rPr lang="pt-BR" sz="3000" b="0" i="0" u="none" strike="noStrike" kern="1200" baseline="0" dirty="0">
                          <a:solidFill>
                            <a:schemeClr val="tx1"/>
                          </a:solidFill>
                          <a:latin typeface="Coptic1" pitchFamily="2" charset="0"/>
                          <a:ea typeface="+mn-ea"/>
                          <a:cs typeface="+mn-cs"/>
                        </a:rPr>
                        <a:t>mmoui~ nem ouho m~maci: </a:t>
                      </a:r>
                      <a:r>
                        <a:rPr lang="fr-FR" sz="3000" b="0" i="0" u="none" strike="noStrike" kern="1200" baseline="0" dirty="0" err="1">
                          <a:solidFill>
                            <a:schemeClr val="tx1"/>
                          </a:solidFill>
                          <a:latin typeface="Coptic1" pitchFamily="2" charset="0"/>
                          <a:ea typeface="+mn-ea"/>
                          <a:cs typeface="+mn-cs"/>
                        </a:rPr>
                        <a:t>ouho</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n~rwmi</a:t>
                      </a:r>
                      <a:r>
                        <a:rPr lang="fr-FR" sz="3000" b="0" i="0" u="none" strike="noStrike" kern="1200" baseline="0" dirty="0">
                          <a:solidFill>
                            <a:schemeClr val="tx1"/>
                          </a:solidFill>
                          <a:latin typeface="Coptic1" pitchFamily="2" charset="0"/>
                          <a:ea typeface="+mn-ea"/>
                          <a:cs typeface="+mn-cs"/>
                        </a:rPr>
                        <a:t> nem </a:t>
                      </a:r>
                      <a:r>
                        <a:rPr lang="fr-FR" sz="3000" b="0" i="0" u="none" strike="noStrike" kern="1200" baseline="0" dirty="0" err="1">
                          <a:solidFill>
                            <a:schemeClr val="tx1"/>
                          </a:solidFill>
                          <a:latin typeface="Coptic1" pitchFamily="2" charset="0"/>
                          <a:ea typeface="+mn-ea"/>
                          <a:cs typeface="+mn-cs"/>
                        </a:rPr>
                        <a:t>ouho</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n~a</a:t>
                      </a:r>
                      <a:r>
                        <a:rPr lang="fr-FR" sz="3000" b="0" i="0" u="none" strike="noStrike" kern="1200" baseline="0" dirty="0">
                          <a:solidFill>
                            <a:schemeClr val="tx1"/>
                          </a:solidFill>
                          <a:latin typeface="Coptic1" pitchFamily="2" charset="0"/>
                          <a:ea typeface="+mn-ea"/>
                          <a:cs typeface="+mn-cs"/>
                        </a:rPr>
                        <a:t>~/toc.</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Les quatre animaux incorporels portent le trône de Dieu, ils ont: un visage de lion, un visage de taureau, un visage d'homme et un visage d'aigle.</a:t>
                      </a:r>
                      <a:endParaRPr kumimoji="0" lang="fr-CA" sz="2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000" b="0" i="0" u="none" strike="noStrike" kern="1200" baseline="0" dirty="0">
                          <a:solidFill>
                            <a:schemeClr val="tx1"/>
                          </a:solidFill>
                          <a:latin typeface="+mn-lt"/>
                          <a:ea typeface="+mn-ea"/>
                          <a:cs typeface="+mn-cs"/>
                        </a:rPr>
                        <a:t>الاربعة الحيوانات غير</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المتجسدين، الحاملين</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مركبة الله. وجه أسد</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ووجه ثور، ووجه إنسان</a:t>
                      </a:r>
                    </a:p>
                    <a:p>
                      <a:pPr algn="just" rtl="1"/>
                      <a:r>
                        <a:rPr lang="ar-EG" sz="3000" b="0" i="0" u="none" strike="noStrike" kern="1200" baseline="0" dirty="0">
                          <a:solidFill>
                            <a:schemeClr val="tx1"/>
                          </a:solidFill>
                          <a:latin typeface="+mn-lt"/>
                          <a:ea typeface="+mn-ea"/>
                          <a:cs typeface="+mn-cs"/>
                        </a:rPr>
                        <a:t>ووجه نسر.</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050" name="Picture 2">
            <a:extLst>
              <a:ext uri="{FF2B5EF4-FFF2-40B4-BE49-F238E27FC236}">
                <a16:creationId xmlns:a16="http://schemas.microsoft.com/office/drawing/2014/main" id="{7DAD491F-98FD-44F3-84DC-A35C83780E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85888" y="3466018"/>
            <a:ext cx="1258111" cy="167748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63873776"/>
      </p:ext>
    </p:extLst>
  </p:cSld>
  <p:clrMapOvr>
    <a:masterClrMapping/>
  </p:clrMapOvr>
  <p:transition/>
</p:sld>
</file>

<file path=ppt/slides/slide1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FD0F538F-7DF5-4D88-9B86-31DA89A74B94}"/>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969761" y="3238270"/>
            <a:ext cx="2174240" cy="1905230"/>
          </a:xfrm>
          <a:prstGeom prst="rect">
            <a:avLst/>
          </a:prstGeom>
        </p:spPr>
      </p:pic>
    </p:spTree>
    <p:extLst>
      <p:ext uri="{BB962C8B-B14F-4D97-AF65-F5344CB8AC3E}">
        <p14:creationId xmlns:p14="http://schemas.microsoft.com/office/powerpoint/2010/main" val="4054949234"/>
      </p:ext>
    </p:extLst>
  </p:cSld>
  <p:clrMapOvr>
    <a:masterClrMapping/>
  </p:clrMapOvr>
  <p:transition/>
</p:sld>
</file>

<file path=ppt/slides/slide1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956685505"/>
              </p:ext>
            </p:extLst>
          </p:nvPr>
        </p:nvGraphicFramePr>
        <p:xfrm>
          <a:off x="846174" y="48960"/>
          <a:ext cx="7620001" cy="335280"/>
        </p:xfrm>
        <a:graphic>
          <a:graphicData uri="http://schemas.openxmlformats.org/drawingml/2006/table">
            <a:tbl>
              <a:tblPr firstRow="1" bandRow="1">
                <a:tableStyleId>{2D5ABB26-0587-4C30-8999-92F81FD0307C}</a:tableStyleId>
              </a:tblPr>
              <a:tblGrid>
                <a:gridCol w="7620001">
                  <a:extLst>
                    <a:ext uri="{9D8B030D-6E8A-4147-A177-3AD203B41FA5}">
                      <a16:colId xmlns:a16="http://schemas.microsoft.com/office/drawing/2014/main" val="2168214914"/>
                    </a:ext>
                  </a:extLst>
                </a:gridCol>
              </a:tblGrid>
              <a:tr h="289737">
                <a:tc>
                  <a:txBody>
                    <a:bodyPr/>
                    <a:lstStyle/>
                    <a:p>
                      <a:pPr algn="ctr"/>
                      <a:r>
                        <a:rPr lang="fr-FR" sz="1600" dirty="0"/>
                        <a:t>Icône de la Vierge Marie - Psaume du deuxième Evangile - </a:t>
                      </a:r>
                      <a:r>
                        <a:rPr lang="ar-EG" sz="1600" dirty="0"/>
                        <a:t>أمام أيقونة السيدة العذراء</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2C886DE4-CB12-49DF-BEC8-FD446316ADE1}"/>
              </a:ext>
            </a:extLst>
          </p:cNvPr>
          <p:cNvGraphicFramePr>
            <a:graphicFrameLocks noGrp="1"/>
          </p:cNvGraphicFramePr>
          <p:nvPr>
            <p:extLst>
              <p:ext uri="{D42A27DB-BD31-4B8C-83A1-F6EECF244321}">
                <p14:modId xmlns:p14="http://schemas.microsoft.com/office/powerpoint/2010/main" val="1043787004"/>
              </p:ext>
            </p:extLst>
          </p:nvPr>
        </p:nvGraphicFramePr>
        <p:xfrm>
          <a:off x="0" y="586455"/>
          <a:ext cx="9144000" cy="4183380"/>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Psaume 86 : 5 et 7</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Pour ta gloire on parle de toi, ville de Dieu! Je cite </a:t>
                      </a:r>
                      <a:r>
                        <a:rPr lang="fr-FR" sz="2400" b="0" i="0" u="none" strike="noStrike" kern="1200" baseline="0" dirty="0" err="1">
                          <a:solidFill>
                            <a:schemeClr val="tx1"/>
                          </a:solidFill>
                          <a:latin typeface="+mn-lt"/>
                          <a:ea typeface="+mn-ea"/>
                          <a:cs typeface="+mn-cs"/>
                        </a:rPr>
                        <a:t>Rahab</a:t>
                      </a:r>
                      <a:r>
                        <a:rPr lang="fr-FR" sz="2400" b="0" i="0" u="none" strike="noStrike" kern="1200" baseline="0" dirty="0">
                          <a:solidFill>
                            <a:schemeClr val="tx1"/>
                          </a:solidFill>
                          <a:latin typeface="+mn-lt"/>
                          <a:ea typeface="+mn-ea"/>
                          <a:cs typeface="+mn-cs"/>
                        </a:rPr>
                        <a:t> et Babylone parmi ceux qui me connaissent. C'est lui, le Très-Haut, qui la maintient. Tous ensemble ils dansent et ils chantent : « En toi, toutes mes sources! »</a:t>
                      </a:r>
                    </a:p>
                    <a:p>
                      <a:pPr algn="just"/>
                      <a:endParaRPr lang="fr-FR" sz="18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87 : 3، 5، 7</a:t>
                      </a:r>
                      <a:endParaRPr kumimoji="0" lang="fr-FR" sz="2000" b="0" i="0" u="sng"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أعمال مجيدة قد قيلت لأجلِك يا مدينة الله. هو العليْ الذي أسسها إلى الأبد. لأن سُكنى الفرحين جميعهم فيكِ. </a:t>
                      </a:r>
                      <a:r>
                        <a:rPr kumimoji="0" lang="ar-EG" sz="2800" b="0" i="0" u="none" strike="noStrike" cap="none" normalizeH="0" baseline="0" dirty="0" err="1">
                          <a:ln>
                            <a:noFill/>
                          </a:ln>
                          <a:solidFill>
                            <a:schemeClr val="tx1"/>
                          </a:solidFill>
                          <a:effectLst/>
                          <a:latin typeface="+mn-lt"/>
                          <a:cs typeface="Arial" charset="0"/>
                        </a:rPr>
                        <a:t>هلليلويا</a:t>
                      </a:r>
                      <a:r>
                        <a:rPr kumimoji="0" lang="ar-EG" sz="2800" b="0" i="0" u="none" strike="noStrike" cap="none" normalizeH="0" baseline="0" dirty="0">
                          <a:ln>
                            <a:noFill/>
                          </a:ln>
                          <a:solidFill>
                            <a:schemeClr val="tx1"/>
                          </a:solidFill>
                          <a:effectLst/>
                          <a:latin typeface="+mn-lt"/>
                          <a:cs typeface="Arial" charset="0"/>
                        </a:rPr>
                        <a:t>.</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37052398"/>
      </p:ext>
    </p:extLst>
  </p:cSld>
  <p:clrMapOvr>
    <a:masterClrMapping/>
  </p:clrMapOvr>
  <p:transition/>
</p:sld>
</file>

<file path=ppt/slides/slide1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102189769"/>
              </p:ext>
            </p:extLst>
          </p:nvPr>
        </p:nvGraphicFramePr>
        <p:xfrm>
          <a:off x="1524000" y="2089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Deuxième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88C973BD-A7AF-4DBC-AF4F-91BAAA15638E}"/>
              </a:ext>
            </a:extLst>
          </p:cNvPr>
          <p:cNvGraphicFramePr>
            <a:graphicFrameLocks noGrp="1"/>
          </p:cNvGraphicFramePr>
          <p:nvPr>
            <p:extLst>
              <p:ext uri="{D42A27DB-BD31-4B8C-83A1-F6EECF244321}">
                <p14:modId xmlns:p14="http://schemas.microsoft.com/office/powerpoint/2010/main" val="3871617363"/>
              </p:ext>
            </p:extLst>
          </p:nvPr>
        </p:nvGraphicFramePr>
        <p:xfrm>
          <a:off x="0" y="502635"/>
          <a:ext cx="9144000" cy="4610100"/>
        </p:xfrm>
        <a:graphic>
          <a:graphicData uri="http://schemas.openxmlformats.org/drawingml/2006/table">
            <a:tbl>
              <a:tblPr/>
              <a:tblGrid>
                <a:gridCol w="4699000">
                  <a:extLst>
                    <a:ext uri="{9D8B030D-6E8A-4147-A177-3AD203B41FA5}">
                      <a16:colId xmlns:a16="http://schemas.microsoft.com/office/drawing/2014/main" val="20000"/>
                    </a:ext>
                  </a:extLst>
                </a:gridCol>
                <a:gridCol w="4445000">
                  <a:extLst>
                    <a:ext uri="{9D8B030D-6E8A-4147-A177-3AD203B41FA5}">
                      <a16:colId xmlns:a16="http://schemas.microsoft.com/office/drawing/2014/main" val="20002"/>
                    </a:ext>
                  </a:extLst>
                </a:gridCol>
              </a:tblGrid>
              <a:tr h="4145565">
                <a:tc>
                  <a:txBody>
                    <a:bodyPr/>
                    <a:lstStyle/>
                    <a:p>
                      <a:pPr algn="just"/>
                      <a:r>
                        <a:rPr lang="fr-FR" sz="1800" b="0" i="0" u="sng" strike="noStrike" kern="1200" baseline="0" dirty="0">
                          <a:solidFill>
                            <a:schemeClr val="tx1"/>
                          </a:solidFill>
                          <a:latin typeface="+mn-lt"/>
                          <a:ea typeface="+mn-ea"/>
                          <a:cs typeface="+mn-cs"/>
                        </a:rPr>
                        <a:t>Évangile selon saint Luc (1 : 39 - 56)</a:t>
                      </a:r>
                      <a:endParaRPr lang="fr-FR" sz="1800" b="0" i="0" u="none" strike="noStrike" kern="1200" baseline="0" dirty="0">
                        <a:solidFill>
                          <a:schemeClr val="tx1"/>
                        </a:solidFill>
                        <a:latin typeface="+mn-lt"/>
                        <a:ea typeface="+mn-ea"/>
                        <a:cs typeface="+mn-cs"/>
                      </a:endParaRPr>
                    </a:p>
                    <a:p>
                      <a:pPr algn="just"/>
                      <a:r>
                        <a:rPr lang="fr-FR" sz="1750" b="0" i="0" u="none" strike="noStrike" kern="1200" baseline="0" dirty="0">
                          <a:solidFill>
                            <a:schemeClr val="tx1"/>
                          </a:solidFill>
                          <a:latin typeface="+mn-lt"/>
                          <a:ea typeface="+mn-ea"/>
                          <a:cs typeface="+mn-cs"/>
                        </a:rPr>
                        <a:t>En ces jours-là, Marie se mit en route rapidement vers une ville de la montagne de Judée. Elle entra dans la maison de Zacharie et salua Élisabeth. Or, quand Élisabeth entendit la salutation de Marie, l'enfant tressaillit en elle. Alors, Élisabeth fut remplie de l'Esprit Saint, et s'écria d'une voix forte : Tu es bénie entre toutes les femmes, et le fruit de tes entrailles est béni. Comment ai-je ce bonheur que la mère de mon Seigneur vienne jusqu'à moi ? Car, lorsque j'ai entendu tes paroles de salutation, l'enfant a tressailli d'allégresse au dedans de moi. Heureuse celle qui a cru à l'accomplissement des paroles qui lui furent dites de la part du Seigneur. »</a:t>
                      </a:r>
                      <a:endParaRPr kumimoji="0" lang="en-US" sz="175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1800" b="0" i="0" u="sng" kern="1200" dirty="0">
                          <a:solidFill>
                            <a:schemeClr val="tx1"/>
                          </a:solidFill>
                          <a:effectLst/>
                          <a:latin typeface="+mn-lt"/>
                          <a:ea typeface="+mn-ea"/>
                          <a:cs typeface="+mn-cs"/>
                        </a:rPr>
                        <a:t>لوقا 1 : 39 – 56</a:t>
                      </a:r>
                      <a:endParaRPr lang="fr-FR" sz="1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فَقَامَتْ مَرْيَمُ فِي تِلْكَ الأَيَّامِ وَذَهَبَتْ بِسُرْعَةٍ إِلَى الْجِبَالِ إِلَى مَدِينَةِ يَهُوذَا، وَدَخَلَتْ بَيْتَ زَكَرِيَّا وَسَلَّمَتْ عَلَى </a:t>
                      </a:r>
                      <a:r>
                        <a:rPr lang="ar-EG" sz="2400" b="0" i="0" kern="1200" dirty="0" err="1">
                          <a:solidFill>
                            <a:schemeClr val="tx1"/>
                          </a:solidFill>
                          <a:effectLst/>
                          <a:latin typeface="+mn-lt"/>
                          <a:ea typeface="+mn-ea"/>
                          <a:cs typeface="+mn-cs"/>
                        </a:rPr>
                        <a:t>أَلِيصَابَاتَ</a:t>
                      </a:r>
                      <a:r>
                        <a:rPr lang="ar-EG" sz="2400" b="0" i="0" kern="1200" dirty="0">
                          <a:solidFill>
                            <a:schemeClr val="tx1"/>
                          </a:solidFill>
                          <a:effectLst/>
                          <a:latin typeface="+mn-lt"/>
                          <a:ea typeface="+mn-ea"/>
                          <a:cs typeface="+mn-cs"/>
                        </a:rPr>
                        <a:t>. فَلَمَّا سَمِعَتْ </a:t>
                      </a:r>
                      <a:r>
                        <a:rPr lang="ar-EG" sz="2400" b="0" i="0" kern="1200" dirty="0" err="1">
                          <a:solidFill>
                            <a:schemeClr val="tx1"/>
                          </a:solidFill>
                          <a:effectLst/>
                          <a:latin typeface="+mn-lt"/>
                          <a:ea typeface="+mn-ea"/>
                          <a:cs typeface="+mn-cs"/>
                        </a:rPr>
                        <a:t>أَلِيصَابَاتُ</a:t>
                      </a:r>
                      <a:r>
                        <a:rPr lang="ar-EG" sz="2400" b="0" i="0" kern="1200" dirty="0">
                          <a:solidFill>
                            <a:schemeClr val="tx1"/>
                          </a:solidFill>
                          <a:effectLst/>
                          <a:latin typeface="+mn-lt"/>
                          <a:ea typeface="+mn-ea"/>
                          <a:cs typeface="+mn-cs"/>
                        </a:rPr>
                        <a:t> سَلاَمَ مَرْيَمَ ارْتَكَضَ الْجَنِينُ فِي بَطْنِهَا، وَامْتَلأَتْ </a:t>
                      </a:r>
                      <a:r>
                        <a:rPr lang="ar-EG" sz="2400" b="0" i="0" kern="1200" dirty="0" err="1">
                          <a:solidFill>
                            <a:schemeClr val="tx1"/>
                          </a:solidFill>
                          <a:effectLst/>
                          <a:latin typeface="+mn-lt"/>
                          <a:ea typeface="+mn-ea"/>
                          <a:cs typeface="+mn-cs"/>
                        </a:rPr>
                        <a:t>أَلِيصَابَاتُ</a:t>
                      </a:r>
                      <a:r>
                        <a:rPr lang="ar-EG" sz="2400" b="0" i="0" kern="1200" dirty="0">
                          <a:solidFill>
                            <a:schemeClr val="tx1"/>
                          </a:solidFill>
                          <a:effectLst/>
                          <a:latin typeface="+mn-lt"/>
                          <a:ea typeface="+mn-ea"/>
                          <a:cs typeface="+mn-cs"/>
                        </a:rPr>
                        <a:t> مِنَ الرُّوحِ الْقُدُسِ، وَصَرَخَتْ بِصَوْتٍ عَظِيمٍ وَقَالَتْ: «مُبَارَكَةٌ أَنْتِ فِي النِّسَاءِ وَمُبَارَكَةٌ هِيَ ثَمَرَةُ بَطْنِكِ! فَمِنْ أَيْنَ لِي هذَا أَنْ تَأْتِيَ أُمُّ رَبِّي إِلَيَّ؟ فَهُوَذَا حِينَ صَارَ صَوْتُ سَلاَمِكِ فِي أُذُنَيَّ ارْتَكَضَ الْجَنِينُ بِابْتِهَاجٍ فِي بَطْنِي. فَطُوبَى لِلَّتِي آمَنَتْ أَنْ يَتِمَّ مَا قِيلَ لَهَا مِنْ قِبَلِ الرَّبِّ».</a:t>
                      </a:r>
                      <a:endParaRPr kumimoji="0" lang="en-US" sz="36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0" name="Action Button: Custom 3">
            <a:hlinkClick r:id="rId2" action="ppaction://hlinksldjump" highlightClick="1"/>
            <a:extLst>
              <a:ext uri="{FF2B5EF4-FFF2-40B4-BE49-F238E27FC236}">
                <a16:creationId xmlns:a16="http://schemas.microsoft.com/office/drawing/2014/main" id="{27C74B20-C111-4579-8EB3-8189374C4D3A}"/>
              </a:ext>
            </a:extLst>
          </p:cNvPr>
          <p:cNvSpPr/>
          <p:nvPr/>
        </p:nvSpPr>
        <p:spPr bwMode="auto">
          <a:xfrm>
            <a:off x="508692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09617633"/>
      </p:ext>
    </p:extLst>
  </p:cSld>
  <p:clrMapOvr>
    <a:masterClrMapping/>
  </p:clrMapOvr>
  <p:transition/>
</p:sld>
</file>

<file path=ppt/slides/slide1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hlinkClick r:id="" action="ppaction://hlinkshowjump?jump=nextslide"/>
            <a:extLst>
              <a:ext uri="{FF2B5EF4-FFF2-40B4-BE49-F238E27FC236}">
                <a16:creationId xmlns:a16="http://schemas.microsoft.com/office/drawing/2014/main" id="{78E62584-5F4A-442B-AAB7-420A05267112}"/>
              </a:ext>
            </a:extLst>
          </p:cNvPr>
          <p:cNvSpPr/>
          <p:nvPr/>
        </p:nvSpPr>
        <p:spPr bwMode="auto">
          <a:xfrm>
            <a:off x="2412460" y="4559030"/>
            <a:ext cx="1309991" cy="797668"/>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l" defTabSz="914400" rtl="0" eaLnBrk="1" fontAlgn="base" latinLnBrk="0" hangingPunct="1">
              <a:lnSpc>
                <a:spcPct val="100000"/>
              </a:lnSpc>
              <a:spcBef>
                <a:spcPct val="20000"/>
              </a:spcBef>
              <a:spcAft>
                <a:spcPct val="0"/>
              </a:spcAft>
              <a:buClrTx/>
              <a:buSzTx/>
              <a:buFontTx/>
              <a:buNone/>
              <a:tabLst/>
            </a:pPr>
            <a:endParaRPr kumimoji="0" lang="fr-FR" sz="1000" b="0" i="0" u="none" strike="noStrike" cap="none" normalizeH="0" baseline="0" dirty="0">
              <a:ln>
                <a:noFill/>
              </a:ln>
              <a:solidFill>
                <a:schemeClr val="tx1"/>
              </a:solidFill>
              <a:effectLst/>
              <a:latin typeface="Arial" charset="0"/>
              <a:cs typeface="Arial" charset="0"/>
            </a:endParaRPr>
          </a:p>
        </p:txBody>
      </p:sp>
      <p:graphicFrame>
        <p:nvGraphicFramePr>
          <p:cNvPr id="7" name="Group 16">
            <a:extLst>
              <a:ext uri="{FF2B5EF4-FFF2-40B4-BE49-F238E27FC236}">
                <a16:creationId xmlns:a16="http://schemas.microsoft.com/office/drawing/2014/main" id="{5B71B35D-5972-47EE-8C6B-9A49303B2366}"/>
              </a:ext>
            </a:extLst>
          </p:cNvPr>
          <p:cNvGraphicFramePr>
            <a:graphicFrameLocks noGrp="1"/>
          </p:cNvGraphicFramePr>
          <p:nvPr>
            <p:extLst>
              <p:ext uri="{D42A27DB-BD31-4B8C-83A1-F6EECF244321}">
                <p14:modId xmlns:p14="http://schemas.microsoft.com/office/powerpoint/2010/main" val="3441448874"/>
              </p:ext>
            </p:extLst>
          </p:nvPr>
        </p:nvGraphicFramePr>
        <p:xfrm>
          <a:off x="0" y="0"/>
          <a:ext cx="9144000" cy="5173980"/>
        </p:xfrm>
        <a:graphic>
          <a:graphicData uri="http://schemas.openxmlformats.org/drawingml/2006/table">
            <a:tbl>
              <a:tblPr/>
              <a:tblGrid>
                <a:gridCol w="4813300">
                  <a:extLst>
                    <a:ext uri="{9D8B030D-6E8A-4147-A177-3AD203B41FA5}">
                      <a16:colId xmlns:a16="http://schemas.microsoft.com/office/drawing/2014/main" val="20000"/>
                    </a:ext>
                  </a:extLst>
                </a:gridCol>
                <a:gridCol w="4330700">
                  <a:extLst>
                    <a:ext uri="{9D8B030D-6E8A-4147-A177-3AD203B41FA5}">
                      <a16:colId xmlns:a16="http://schemas.microsoft.com/office/drawing/2014/main" val="20002"/>
                    </a:ext>
                  </a:extLst>
                </a:gridCol>
              </a:tblGrid>
              <a:tr h="3958829">
                <a:tc>
                  <a:txBody>
                    <a:bodyPr/>
                    <a:lstStyle/>
                    <a:p>
                      <a:pPr algn="just"/>
                      <a:r>
                        <a:rPr lang="fr-FR" sz="1800" b="0" i="0" u="none" strike="noStrike" kern="1200" baseline="0" dirty="0">
                          <a:solidFill>
                            <a:schemeClr val="tx1"/>
                          </a:solidFill>
                          <a:latin typeface="+mn-lt"/>
                          <a:ea typeface="+mn-ea"/>
                          <a:cs typeface="+mn-cs"/>
                        </a:rPr>
                        <a:t>Marie dit alors : « Mon âme exalte le Seigneur, mon esprit exulte en Dieu mon Sauveur. Il s'est penché sur son humble servante ; désormais tous les âges me diront bienheureuse. Le Puissant fit pour moi des merveilles ; Saint est son nom ! Son amour s'étend d'âge en âge sur ceux qui le craignent. Déployant la force de son bras, il disperse les superbes. Il renverse les puissants de leurs trônes, il élève les humbles. Il comble de bien les affamés, renvoie les riches les mains vides. Il relève Israël son serviteur, il se souvient de son amour, de la promesse faite à nos pères, en faveur d'Abraham et de sa race à jamais. » Marie demeura avec Élisabeth environ trois mois, puis elle s’en retourna chez elle.</a:t>
                      </a:r>
                    </a:p>
                    <a:p>
                      <a:pPr algn="just"/>
                      <a:endParaRPr lang="fr-FR" sz="1100" b="0" i="0" u="none" strike="noStrike" kern="1200" baseline="0" dirty="0">
                        <a:solidFill>
                          <a:schemeClr val="tx1"/>
                        </a:solidFill>
                        <a:latin typeface="+mn-lt"/>
                        <a:ea typeface="+mn-ea"/>
                        <a:cs typeface="+mn-cs"/>
                      </a:endParaRPr>
                    </a:p>
                    <a:p>
                      <a:pPr algn="just"/>
                      <a:r>
                        <a:rPr lang="fr-FR" sz="1800" b="0" i="1" u="none" strike="noStrike" kern="1200" baseline="0" dirty="0">
                          <a:solidFill>
                            <a:schemeClr val="tx1"/>
                          </a:solidFill>
                          <a:latin typeface="+mn-lt"/>
                          <a:ea typeface="+mn-ea"/>
                          <a:cs typeface="+mn-cs"/>
                        </a:rPr>
                        <a:t>Gloire à Dieu éternellement</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فَقَالَتْ مَرْيَمُ: «تُعَظِّمُ نَفْسِي الرَّبَّ، وَتَبْتَهِجُ رُوحِي بِاللهِ مُخَلِّصِي، لأَنَّهُ نَظَرَ إِلَى اتِّضَاعِ أَمَتِهِ. فَهُوَذَا مُنْذُ الآنَ جَمِيعُ الأَجْيَالِ </a:t>
                      </a:r>
                      <a:r>
                        <a:rPr kumimoji="0" lang="ar-EG" sz="2400" b="0" i="0" u="none" strike="noStrike" cap="none" normalizeH="0" baseline="0" dirty="0" err="1">
                          <a:ln>
                            <a:noFill/>
                          </a:ln>
                          <a:solidFill>
                            <a:schemeClr val="tx1"/>
                          </a:solidFill>
                          <a:effectLst/>
                          <a:latin typeface="+mn-lt"/>
                          <a:cs typeface="Arial" charset="0"/>
                        </a:rPr>
                        <a:t>تُطَوِّبُنِي</a:t>
                      </a:r>
                      <a:r>
                        <a:rPr kumimoji="0" lang="ar-EG" sz="2400" b="0" i="0" u="none" strike="noStrike" cap="none" normalizeH="0" baseline="0" dirty="0">
                          <a:ln>
                            <a:noFill/>
                          </a:ln>
                          <a:solidFill>
                            <a:schemeClr val="tx1"/>
                          </a:solidFill>
                          <a:effectLst/>
                          <a:latin typeface="+mn-lt"/>
                          <a:cs typeface="Arial" charset="0"/>
                        </a:rPr>
                        <a:t>، لأَنَّ الْقَدِيرَ صَنَعَ بِي عَظَائِمَ، وَاسْمُهُ قُدُّوسٌ، وَرَحْمَتُهُ إِلَى جِيلِ الأَجْيَالِ لِلَّذِينَ يَتَّقُونَهُ.</a:t>
                      </a:r>
                      <a:r>
                        <a:rPr kumimoji="0" lang="fr-FR" sz="2400" b="0" i="0" u="none" strike="noStrike" cap="none" normalizeH="0" baseline="0" dirty="0">
                          <a:ln>
                            <a:noFill/>
                          </a:ln>
                          <a:solidFill>
                            <a:schemeClr val="tx1"/>
                          </a:solidFill>
                          <a:effectLst/>
                          <a:latin typeface="+mn-lt"/>
                          <a:cs typeface="Arial" charset="0"/>
                        </a:rPr>
                        <a:t> </a:t>
                      </a:r>
                      <a:r>
                        <a:rPr lang="ar-EG" sz="2400" b="0" i="0" kern="1200" dirty="0">
                          <a:solidFill>
                            <a:schemeClr val="tx1"/>
                          </a:solidFill>
                          <a:effectLst/>
                          <a:latin typeface="+mn-lt"/>
                          <a:ea typeface="+mn-ea"/>
                          <a:cs typeface="+mn-cs"/>
                        </a:rPr>
                        <a:t>صَنَعَ قُوَّةً بِذِرَاعِهِ. شَتَّتَ الْمُسْتَكْبِرِينَ بِفِكْرِ قُلُوبِهِمْ. أَنْزَلَ الأَعِزَّاءَ عَنِ الْكَرَاسِيِّ وَرَفَعَ الْمُتَّضِعِينَ. أَشْبَعَ الْجِيَاعَ خَيْرَاتٍ وَصَرَفَ الأَغْنِيَاءَ فَارِغِينَ. عَضَدَ إِسْرَائِيلَ فَتَاهُ لِيَذْكُرَ رَحْمَةً، كَمَا كَلَّمَ آبَاءَنَا. لإِبْراهِيمَ وَنَسْلِهِ إِلَى الأَبَدِ». فَمَكَثَتْ مَرْيَمُ عِنْدَهَا نَحْوَ ثَلاَثَةِ أَشْهُرٍ، ثُمَّ رَجَعَتْ إِلَى بَيْتِهَا.</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1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والمجد لله دائماً.</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29B2B4D3-E1B8-456A-9D62-BA9255CC2A44}"/>
              </a:ext>
            </a:extLst>
          </p:cNvPr>
          <p:cNvSpPr/>
          <p:nvPr/>
        </p:nvSpPr>
        <p:spPr bwMode="auto">
          <a:xfrm>
            <a:off x="508692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5">
            <a:hlinkClick r:id="rId3" action="ppaction://hlinksldjump" highlightClick="1"/>
            <a:extLst>
              <a:ext uri="{FF2B5EF4-FFF2-40B4-BE49-F238E27FC236}">
                <a16:creationId xmlns:a16="http://schemas.microsoft.com/office/drawing/2014/main" id="{F6BEE84C-8273-4944-A826-D31183E59EB3}"/>
              </a:ext>
            </a:extLst>
          </p:cNvPr>
          <p:cNvSpPr/>
          <p:nvPr/>
        </p:nvSpPr>
        <p:spPr bwMode="auto">
          <a:xfrm>
            <a:off x="3081101" y="4972050"/>
            <a:ext cx="64135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err="1">
                <a:ln>
                  <a:noFill/>
                </a:ln>
                <a:solidFill>
                  <a:srgbClr val="C00000"/>
                </a:solidFill>
                <a:effectLst/>
                <a:uLnTx/>
                <a:uFillTx/>
                <a:latin typeface="Arial" charset="0"/>
                <a:cs typeface="Arial" charset="0"/>
              </a:rPr>
              <a:t>Accueil</a:t>
            </a:r>
            <a:endParaRPr kumimoji="0" lang="en-CA" sz="1100" b="1" i="0" u="none" strike="noStrike" kern="0" cap="none" spc="0" normalizeH="0" baseline="0" noProof="0" dirty="0">
              <a:ln>
                <a:noFill/>
              </a:ln>
              <a:solidFill>
                <a:srgbClr val="C00000"/>
              </a:solidFill>
              <a:effectLst/>
              <a:uLnTx/>
              <a:uFillTx/>
              <a:latin typeface="Arial" charset="0"/>
              <a:cs typeface="Arial" charset="0"/>
            </a:endParaRPr>
          </a:p>
        </p:txBody>
      </p:sp>
    </p:spTree>
    <p:extLst>
      <p:ext uri="{BB962C8B-B14F-4D97-AF65-F5344CB8AC3E}">
        <p14:creationId xmlns:p14="http://schemas.microsoft.com/office/powerpoint/2010/main" val="1240409933"/>
      </p:ext>
    </p:extLst>
  </p:cSld>
  <p:clrMapOvr>
    <a:masterClrMapping/>
  </p:clrMapOvr>
  <p:transition/>
</p:sld>
</file>

<file path=ppt/slides/slide1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ableau 8">
            <a:extLst>
              <a:ext uri="{FF2B5EF4-FFF2-40B4-BE49-F238E27FC236}">
                <a16:creationId xmlns:a16="http://schemas.microsoft.com/office/drawing/2014/main" id="{2EEFCE3A-52AA-475E-860C-98DDD6AAE9DD}"/>
              </a:ext>
            </a:extLst>
          </p:cNvPr>
          <p:cNvGraphicFramePr>
            <a:graphicFrameLocks noGrp="1"/>
          </p:cNvGraphicFramePr>
          <p:nvPr>
            <p:extLst>
              <p:ext uri="{D42A27DB-BD31-4B8C-83A1-F6EECF244321}">
                <p14:modId xmlns:p14="http://schemas.microsoft.com/office/powerpoint/2010/main" val="2653344659"/>
              </p:ext>
            </p:extLst>
          </p:nvPr>
        </p:nvGraphicFramePr>
        <p:xfrm>
          <a:off x="1295400" y="33688"/>
          <a:ext cx="6553200" cy="434340"/>
        </p:xfrm>
        <a:graphic>
          <a:graphicData uri="http://schemas.openxmlformats.org/drawingml/2006/table">
            <a:tbl>
              <a:tblPr firstRow="1" bandRow="1">
                <a:tableStyleId>{2D5ABB26-0587-4C30-8999-92F81FD0307C}</a:tableStyleId>
              </a:tblPr>
              <a:tblGrid>
                <a:gridCol w="65532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Deuxième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r>
                        <a:rPr lang="ar-EG" sz="2400" b="0" dirty="0"/>
                        <a:t>مرد </a:t>
                      </a:r>
                      <a:r>
                        <a:rPr lang="ar-EG" sz="2400" b="0" dirty="0" err="1"/>
                        <a:t>الأنجيل</a:t>
                      </a:r>
                      <a:r>
                        <a:rPr lang="ar-EG" sz="2400" b="0" dirty="0"/>
                        <a:t> </a:t>
                      </a:r>
                      <a:r>
                        <a:rPr lang="ar-EG" sz="2400" b="0" dirty="0" err="1"/>
                        <a:t>الثانى</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1E1FF774-6A20-4E9D-87C3-87624FA917EF}"/>
              </a:ext>
            </a:extLst>
          </p:cNvPr>
          <p:cNvSpPr/>
          <p:nvPr/>
        </p:nvSpPr>
        <p:spPr bwMode="auto">
          <a:xfrm>
            <a:off x="11289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8" name="Group 16">
            <a:extLst>
              <a:ext uri="{FF2B5EF4-FFF2-40B4-BE49-F238E27FC236}">
                <a16:creationId xmlns:a16="http://schemas.microsoft.com/office/drawing/2014/main" id="{8E0DEDF2-59F1-4132-8BC8-0863F5E72022}"/>
              </a:ext>
            </a:extLst>
          </p:cNvPr>
          <p:cNvGraphicFramePr>
            <a:graphicFrameLocks noGrp="1"/>
          </p:cNvGraphicFramePr>
          <p:nvPr>
            <p:extLst>
              <p:ext uri="{D42A27DB-BD31-4B8C-83A1-F6EECF244321}">
                <p14:modId xmlns:p14="http://schemas.microsoft.com/office/powerpoint/2010/main" val="3731640204"/>
              </p:ext>
            </p:extLst>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Ten[</a:t>
                      </a:r>
                      <a:r>
                        <a:rPr kumimoji="0" lang="en-US" sz="2800" b="0" i="0" u="none" strike="noStrike" cap="none" normalizeH="0" baseline="0" dirty="0" err="1">
                          <a:ln>
                            <a:noFill/>
                          </a:ln>
                          <a:solidFill>
                            <a:schemeClr val="tx1"/>
                          </a:solidFill>
                          <a:effectLst/>
                          <a:latin typeface="Coptic1" pitchFamily="2" charset="0"/>
                          <a:cs typeface="Arial" charset="0"/>
                        </a:rPr>
                        <a:t>ici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ouemp~sa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E~licabet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tecuggen</a:t>
                      </a:r>
                      <a:r>
                        <a:rPr kumimoji="0" lang="en-US" sz="2800" b="0" i="0" u="none" strike="noStrike" cap="none" normalizeH="0" baseline="0" dirty="0">
                          <a:ln>
                            <a:noFill/>
                          </a:ln>
                          <a:solidFill>
                            <a:schemeClr val="tx1"/>
                          </a:solidFill>
                          <a:effectLst/>
                          <a:latin typeface="Coptic1" pitchFamily="2" charset="0"/>
                          <a:cs typeface="Arial" charset="0"/>
                        </a:rPr>
                        <a:t>/c: je </a:t>
                      </a:r>
                      <a:r>
                        <a:rPr kumimoji="0" lang="en-US" sz="2800" b="0" i="0" u="none" strike="noStrike" cap="none" normalizeH="0" baseline="0" dirty="0" err="1">
                          <a:ln>
                            <a:noFill/>
                          </a:ln>
                          <a:solidFill>
                            <a:schemeClr val="tx1"/>
                          </a:solidFill>
                          <a:effectLst/>
                          <a:latin typeface="Coptic1" pitchFamily="2" charset="0"/>
                          <a:cs typeface="Arial" charset="0"/>
                        </a:rPr>
                        <a:t>tec~marwout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n~yo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nihio~mi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f~c~marwout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n~je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p~outah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teneji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noProof="0" dirty="0">
                          <a:ln>
                            <a:noFill/>
                          </a:ln>
                          <a:solidFill>
                            <a:schemeClr val="tx1"/>
                          </a:solidFill>
                          <a:effectLst/>
                          <a:latin typeface="+mn-lt"/>
                          <a:cs typeface="Arial" charset="0"/>
                        </a:rPr>
                        <a:t>Nous t'exaltons dignement, avec Elisabeth ta parente, en disant: Tu es bénie entre toutes les femmes, et le fruit de tes entrailles est béni.</a:t>
                      </a:r>
                      <a:endParaRPr kumimoji="0" lang="fr-CA" sz="2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نرفعك باستحقاق، مع</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Coptic1" pitchFamily="2" charset="0"/>
                          <a:cs typeface="Arial" charset="0"/>
                        </a:rPr>
                        <a:t>أليصابات</a:t>
                      </a:r>
                      <a:r>
                        <a:rPr kumimoji="0" lang="ar-EG"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err="1">
                          <a:ln>
                            <a:noFill/>
                          </a:ln>
                          <a:solidFill>
                            <a:schemeClr val="tx1"/>
                          </a:solidFill>
                          <a:effectLst/>
                          <a:latin typeface="Coptic1" pitchFamily="2" charset="0"/>
                          <a:cs typeface="Arial" charset="0"/>
                        </a:rPr>
                        <a:t>نسيبتك</a:t>
                      </a:r>
                      <a:r>
                        <a:rPr kumimoji="0" lang="ar-EG"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a:ln>
                            <a:noFill/>
                          </a:ln>
                          <a:solidFill>
                            <a:schemeClr val="tx1"/>
                          </a:solidFill>
                          <a:effectLst/>
                          <a:latin typeface="Coptic1" pitchFamily="2" charset="0"/>
                          <a:cs typeface="Arial" charset="0"/>
                        </a:rPr>
                        <a:t>قائلين: مباركة أنت</a:t>
                      </a:r>
                      <a:r>
                        <a:rPr kumimoji="0" lang="fr-FR"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a:ln>
                            <a:noFill/>
                          </a:ln>
                          <a:solidFill>
                            <a:schemeClr val="tx1"/>
                          </a:solidFill>
                          <a:effectLst/>
                          <a:latin typeface="Coptic1" pitchFamily="2" charset="0"/>
                          <a:cs typeface="Arial" charset="0"/>
                        </a:rPr>
                        <a:t>في النساء، ومباركة</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هي ثمرة بطنك.</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6" name="Image 5" descr="Une image contenant texte, produit céramique, terre cuite, porcelaine&#10;&#10;Description générée automatiquement">
            <a:extLst>
              <a:ext uri="{FF2B5EF4-FFF2-40B4-BE49-F238E27FC236}">
                <a16:creationId xmlns:a16="http://schemas.microsoft.com/office/drawing/2014/main" id="{A7CF84A8-C041-47F7-B059-F850FC27ACA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274560" y="3239813"/>
            <a:ext cx="1806363" cy="1806363"/>
          </a:xfrm>
          <a:prstGeom prst="flowChartConnector">
            <a:avLst/>
          </a:prstGeom>
        </p:spPr>
      </p:pic>
    </p:spTree>
    <p:extLst>
      <p:ext uri="{BB962C8B-B14F-4D97-AF65-F5344CB8AC3E}">
        <p14:creationId xmlns:p14="http://schemas.microsoft.com/office/powerpoint/2010/main" val="1447597734"/>
      </p:ext>
    </p:extLst>
  </p:cSld>
  <p:clrMapOvr>
    <a:masterClrMapping/>
  </p:clrMapOvr>
  <p:transition/>
</p:sld>
</file>

<file path=ppt/slides/slide1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B4CCA8B4-4928-4201-B86E-F521A5673C9E}"/>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1811354663"/>
      </p:ext>
    </p:extLst>
  </p:cSld>
  <p:clrMapOvr>
    <a:masterClrMapping/>
  </p:clrMapOv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89784" name="Group 56"/>
          <p:cNvGraphicFramePr>
            <a:graphicFrameLocks noGrp="1"/>
          </p:cNvGraphicFramePr>
          <p:nvPr>
            <p:extLst>
              <p:ext uri="{D42A27DB-BD31-4B8C-83A1-F6EECF244321}">
                <p14:modId xmlns:p14="http://schemas.microsoft.com/office/powerpoint/2010/main" val="2676592809"/>
              </p:ext>
            </p:extLst>
          </p:nvPr>
        </p:nvGraphicFramePr>
        <p:xfrm>
          <a:off x="0" y="268879"/>
          <a:ext cx="9144000" cy="4339671"/>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830692522"/>
                    </a:ext>
                  </a:extLst>
                </a:gridCol>
              </a:tblGrid>
              <a:tr h="1832691">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l’Église,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la maison des anges.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la vierge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qui a enfanté notre Sauveur.</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للكنيسة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بيت الملائكة</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 السلام للعذراء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التي ولدت مخلصنا</a:t>
                      </a:r>
                      <a:endParaRPr kumimoji="0" lang="ar-EG" altLang="zh-CN"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16234">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niaggeloc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e~tacmec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Pencwt</a:t>
                      </a:r>
                      <a:r>
                        <a:rPr kumimoji="0" lang="en-US" sz="4000" b="0" i="0" u="none" strike="noStrike" cap="none" normalizeH="0" baseline="0" dirty="0">
                          <a:ln>
                            <a:noFill/>
                          </a:ln>
                          <a:solidFill>
                            <a:srgbClr val="FFFF00"/>
                          </a:solidFill>
                          <a:effectLst/>
                          <a:latin typeface="Coptic1" pitchFamily="2" charset="0"/>
                          <a:cs typeface="Arial" charset="0"/>
                        </a:rPr>
                        <a:t>/r.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25" name="Text Box 78">
            <a:hlinkClick r:id="rId3" action="ppaction://hlinksldjump"/>
            <a:extLst>
              <a:ext uri="{FF2B5EF4-FFF2-40B4-BE49-F238E27FC236}">
                <a16:creationId xmlns:a16="http://schemas.microsoft.com/office/drawing/2014/main" id="{21096EB8-D218-4132-AAA7-C305A75931FF}"/>
              </a:ext>
            </a:extLst>
          </p:cNvPr>
          <p:cNvSpPr txBox="1">
            <a:spLocks noChangeArrowheads="1"/>
          </p:cNvSpPr>
          <p:nvPr/>
        </p:nvSpPr>
        <p:spPr bwMode="auto">
          <a:xfrm>
            <a:off x="6781800" y="4608550"/>
            <a:ext cx="2362200" cy="5349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lang="en-CA" dirty="0">
                <a:solidFill>
                  <a:srgbClr val="FFFFFF"/>
                </a:solidFill>
                <a:latin typeface="Arial" charset="0"/>
                <a:cs typeface="Arial" charset="0"/>
              </a:rPr>
              <a:t>Quatrains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du carillon</a:t>
            </a:r>
          </a:p>
          <a:p>
            <a:pPr lvl="0" algn="ctr" defTabSz="914400" fontAlgn="base">
              <a:lnSpc>
                <a:spcPct val="90000"/>
              </a:lnSpc>
              <a:spcBef>
                <a:spcPct val="0"/>
              </a:spcBef>
              <a:spcAft>
                <a:spcPct val="0"/>
              </a:spcAf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fêtes - </a:t>
            </a:r>
            <a:r>
              <a:rPr lang="ar-EG" dirty="0"/>
              <a:t>قائمه الأعياد</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6" name="Action Button: Custom 3">
            <a:hlinkClick r:id="rId4" action="ppaction://hlinksldjump" highlightClick="1"/>
            <a:extLst>
              <a:ext uri="{FF2B5EF4-FFF2-40B4-BE49-F238E27FC236}">
                <a16:creationId xmlns:a16="http://schemas.microsoft.com/office/drawing/2014/main" id="{C4BBE3CE-E713-482D-A402-6E4ED909C0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1" name="Text Box 2"/>
          <p:cNvSpPr txBox="1">
            <a:spLocks noChangeArrowheads="1"/>
          </p:cNvSpPr>
          <p:nvPr/>
        </p:nvSpPr>
        <p:spPr bwMode="auto">
          <a:xfrm>
            <a:off x="3336925" y="373856"/>
            <a:ext cx="184731" cy="461665"/>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35180" name="AutoShape 16">
            <a:hlinkClick r:id="rId2" action="ppaction://hlinksldjump" highlightClick="1"/>
          </p:cNvPr>
          <p:cNvSpPr>
            <a:spLocks noChangeArrowheads="1"/>
          </p:cNvSpPr>
          <p:nvPr/>
        </p:nvSpPr>
        <p:spPr bwMode="auto">
          <a:xfrm>
            <a:off x="7086600" y="5257199"/>
            <a:ext cx="2057400" cy="7429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Ô Roi de la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paix</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Coptic1" pitchFamily="2" charset="0"/>
                <a:ea typeface="+mn-ea"/>
                <a:cs typeface="Arial" charset="0"/>
              </a:rPr>
              <a:t>P~ouro</a:t>
            </a:r>
            <a:endParaRPr kumimoji="0" lang="en-US" sz="700" b="1" i="0" u="none" strike="noStrike" kern="1200" cap="none" spc="0" normalizeH="0" baseline="0" noProof="0" dirty="0">
              <a:ln>
                <a:noFill/>
              </a:ln>
              <a:solidFill>
                <a:srgbClr val="FFFFFF"/>
              </a:solidFill>
              <a:effectLst/>
              <a:uLnTx/>
              <a:uFillTx/>
              <a:latin typeface="Coptic1" pitchFamily="2"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يا ملك السلام</a:t>
            </a:r>
            <a:endParaRPr kumimoji="0" lang="en-US"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Action Button: Custom 4">
            <a:hlinkClick r:id="rId3" action="ppaction://hlinksldjump" highlightClick="1"/>
          </p:cNvPr>
          <p:cNvSpPr/>
          <p:nvPr/>
        </p:nvSpPr>
        <p:spPr bwMode="auto">
          <a:xfrm>
            <a:off x="446702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4BEBCAAA-1469-4B15-8527-F59057C9B0E9}"/>
              </a:ext>
            </a:extLst>
          </p:cNvPr>
          <p:cNvGraphicFramePr>
            <a:graphicFrameLocks noGrp="1"/>
          </p:cNvGraphicFramePr>
          <p:nvPr>
            <p:extLst>
              <p:ext uri="{D42A27DB-BD31-4B8C-83A1-F6EECF244321}">
                <p14:modId xmlns:p14="http://schemas.microsoft.com/office/powerpoint/2010/main" val="3044572062"/>
              </p:ext>
            </p:extLst>
          </p:nvPr>
        </p:nvGraphicFramePr>
        <p:xfrm>
          <a:off x="0" y="423153"/>
          <a:ext cx="9144000" cy="3268980"/>
        </p:xfrm>
        <a:graphic>
          <a:graphicData uri="http://schemas.openxmlformats.org/drawingml/2006/table">
            <a:tbl>
              <a:tblPr firstRow="1" bandRow="1">
                <a:tableStyleId>{2D5ABB26-0587-4C30-8999-92F81FD0307C}</a:tableStyleId>
              </a:tblPr>
              <a:tblGrid>
                <a:gridCol w="3184187">
                  <a:extLst>
                    <a:ext uri="{9D8B030D-6E8A-4147-A177-3AD203B41FA5}">
                      <a16:colId xmlns:a16="http://schemas.microsoft.com/office/drawing/2014/main" val="2360606498"/>
                    </a:ext>
                  </a:extLst>
                </a:gridCol>
                <a:gridCol w="3093396">
                  <a:extLst>
                    <a:ext uri="{9D8B030D-6E8A-4147-A177-3AD203B41FA5}">
                      <a16:colId xmlns:a16="http://schemas.microsoft.com/office/drawing/2014/main" val="1032622066"/>
                    </a:ext>
                  </a:extLst>
                </a:gridCol>
                <a:gridCol w="2866417">
                  <a:extLst>
                    <a:ext uri="{9D8B030D-6E8A-4147-A177-3AD203B41FA5}">
                      <a16:colId xmlns:a16="http://schemas.microsoft.com/office/drawing/2014/main" val="344974525"/>
                    </a:ext>
                  </a:extLst>
                </a:gridCol>
              </a:tblGrid>
              <a:tr h="32575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Times New Roman" pitchFamily="18" charset="0"/>
                        </a:rPr>
                        <a:t>Tenjoust</a:t>
                      </a:r>
                      <a:r>
                        <a:rPr kumimoji="0" lang="en-US" sz="3000" b="0" i="0" u="none" strike="noStrike" cap="none" normalizeH="0" baseline="0" dirty="0">
                          <a:ln>
                            <a:noFill/>
                          </a:ln>
                          <a:solidFill>
                            <a:schemeClr val="tx1"/>
                          </a:solidFill>
                          <a:effectLst/>
                          <a:latin typeface="Coptic1" pitchFamily="2" charset="0"/>
                          <a:cs typeface="Times New Roman" pitchFamily="18" charset="0"/>
                        </a:rPr>
                        <a:t> </a:t>
                      </a:r>
                      <a:r>
                        <a:rPr kumimoji="0" lang="en-US" sz="3000" b="0" i="0" u="none" strike="noStrike" cap="none" normalizeH="0" baseline="0" dirty="0" err="1">
                          <a:ln>
                            <a:noFill/>
                          </a:ln>
                          <a:solidFill>
                            <a:schemeClr val="tx1"/>
                          </a:solidFill>
                          <a:effectLst/>
                          <a:latin typeface="Coptic1" pitchFamily="2" charset="0"/>
                          <a:cs typeface="Times New Roman" pitchFamily="18" charset="0"/>
                        </a:rPr>
                        <a:t>e~bol</a:t>
                      </a:r>
                      <a:r>
                        <a:rPr kumimoji="0" lang="en-US" sz="3000" b="0" i="0" u="none" strike="noStrike" cap="none" normalizeH="0" baseline="0" dirty="0">
                          <a:ln>
                            <a:noFill/>
                          </a:ln>
                          <a:solidFill>
                            <a:schemeClr val="tx1"/>
                          </a:solidFill>
                          <a:effectLst/>
                          <a:latin typeface="Coptic1" pitchFamily="2" charset="0"/>
                          <a:cs typeface="Times New Roman" pitchFamily="18" charset="0"/>
                        </a:rPr>
                        <a:t> </a:t>
                      </a:r>
                      <a:r>
                        <a:rPr kumimoji="0" lang="en-US" sz="3000" b="0" i="0" u="none" strike="noStrike" cap="none" normalizeH="0" baseline="0" dirty="0" err="1">
                          <a:ln>
                            <a:noFill/>
                          </a:ln>
                          <a:solidFill>
                            <a:schemeClr val="tx1"/>
                          </a:solidFill>
                          <a:effectLst/>
                          <a:latin typeface="Coptic1" pitchFamily="2" charset="0"/>
                          <a:cs typeface="Times New Roman" pitchFamily="18" charset="0"/>
                        </a:rPr>
                        <a:t>qat~h</a:t>
                      </a:r>
                      <a:r>
                        <a:rPr kumimoji="0" lang="en-US" sz="3000" b="0" i="0" u="none" strike="noStrike" cap="none" normalizeH="0" baseline="0" dirty="0">
                          <a:ln>
                            <a:noFill/>
                          </a:ln>
                          <a:solidFill>
                            <a:schemeClr val="tx1"/>
                          </a:solidFill>
                          <a:effectLst/>
                          <a:latin typeface="Coptic1" pitchFamily="2" charset="0"/>
                          <a:cs typeface="Times New Roman" pitchFamily="18" charset="0"/>
                        </a:rPr>
                        <a:t>/ n~]</a:t>
                      </a:r>
                      <a:r>
                        <a:rPr kumimoji="0" lang="en-US" sz="3000" b="0" i="0" u="none" strike="noStrike" cap="none" normalizeH="0" baseline="0" dirty="0" err="1">
                          <a:ln>
                            <a:noFill/>
                          </a:ln>
                          <a:solidFill>
                            <a:schemeClr val="tx1"/>
                          </a:solidFill>
                          <a:effectLst/>
                          <a:latin typeface="Coptic1" pitchFamily="2" charset="0"/>
                          <a:cs typeface="Times New Roman" pitchFamily="18" charset="0"/>
                        </a:rPr>
                        <a:t>a~nactacic</a:t>
                      </a:r>
                      <a:r>
                        <a:rPr kumimoji="0" lang="en-US" sz="3000" b="0" i="0" u="none" strike="noStrike" cap="none" normalizeH="0" baseline="0" dirty="0">
                          <a:ln>
                            <a:noFill/>
                          </a:ln>
                          <a:solidFill>
                            <a:schemeClr val="tx1"/>
                          </a:solidFill>
                          <a:effectLst/>
                          <a:latin typeface="Coptic1" pitchFamily="2" charset="0"/>
                          <a:cs typeface="Times New Roman" pitchFamily="18" charset="0"/>
                        </a:rPr>
                        <a:t> </a:t>
                      </a:r>
                      <a:r>
                        <a:rPr kumimoji="0" lang="en-US" sz="3000" b="0" i="0" u="none" strike="noStrike" cap="none" normalizeH="0" baseline="0" dirty="0" err="1">
                          <a:ln>
                            <a:noFill/>
                          </a:ln>
                          <a:solidFill>
                            <a:schemeClr val="tx1"/>
                          </a:solidFill>
                          <a:effectLst/>
                          <a:latin typeface="Coptic1" pitchFamily="2" charset="0"/>
                          <a:cs typeface="Times New Roman" pitchFamily="18" charset="0"/>
                        </a:rPr>
                        <a:t>n~te</a:t>
                      </a:r>
                      <a:r>
                        <a:rPr kumimoji="0" lang="en-US" sz="3000" b="0" i="0" u="none" strike="noStrike" cap="none" normalizeH="0" baseline="0" dirty="0">
                          <a:ln>
                            <a:noFill/>
                          </a:ln>
                          <a:solidFill>
                            <a:schemeClr val="tx1"/>
                          </a:solidFill>
                          <a:effectLst/>
                          <a:latin typeface="Coptic1" pitchFamily="2" charset="0"/>
                          <a:cs typeface="Times New Roman" pitchFamily="18" charset="0"/>
                        </a:rPr>
                        <a:t> </a:t>
                      </a:r>
                      <a:r>
                        <a:rPr kumimoji="0" lang="en-US" sz="3000" b="0" i="0" u="none" strike="noStrike" cap="none" normalizeH="0" baseline="0" dirty="0" err="1">
                          <a:ln>
                            <a:noFill/>
                          </a:ln>
                          <a:solidFill>
                            <a:schemeClr val="tx1"/>
                          </a:solidFill>
                          <a:effectLst/>
                          <a:latin typeface="Coptic1" pitchFamily="2" charset="0"/>
                          <a:cs typeface="Times New Roman" pitchFamily="18" charset="0"/>
                        </a:rPr>
                        <a:t>nirefmwout</a:t>
                      </a:r>
                      <a:r>
                        <a:rPr kumimoji="0" lang="en-US" sz="3000" b="0" i="0" u="none" strike="noStrike" cap="none" normalizeH="0" baseline="0" dirty="0">
                          <a:ln>
                            <a:noFill/>
                          </a:ln>
                          <a:solidFill>
                            <a:schemeClr val="tx1"/>
                          </a:solidFill>
                          <a:effectLst/>
                          <a:latin typeface="Coptic1" pitchFamily="2" charset="0"/>
                          <a:cs typeface="Times New Roman" pitchFamily="18" charset="0"/>
                        </a:rPr>
                        <a:t>: </a:t>
                      </a:r>
                      <a:r>
                        <a:rPr kumimoji="0" lang="en-US" sz="3000" b="0" i="0" u="none" strike="noStrike" cap="none" normalizeH="0" baseline="0" dirty="0" err="1">
                          <a:ln>
                            <a:noFill/>
                          </a:ln>
                          <a:solidFill>
                            <a:schemeClr val="tx1"/>
                          </a:solidFill>
                          <a:effectLst/>
                          <a:latin typeface="Coptic1" pitchFamily="2" charset="0"/>
                          <a:cs typeface="Times New Roman" pitchFamily="18" charset="0"/>
                        </a:rPr>
                        <a:t>nem</a:t>
                      </a:r>
                      <a:r>
                        <a:rPr kumimoji="0" lang="en-US" sz="3000" b="0" i="0" u="none" strike="noStrike" cap="none" normalizeH="0" baseline="0" dirty="0">
                          <a:ln>
                            <a:noFill/>
                          </a:ln>
                          <a:solidFill>
                            <a:schemeClr val="tx1"/>
                          </a:solidFill>
                          <a:effectLst/>
                          <a:latin typeface="Coptic1" pitchFamily="2" charset="0"/>
                          <a:cs typeface="Times New Roman" pitchFamily="18" charset="0"/>
                        </a:rPr>
                        <a:t> </a:t>
                      </a:r>
                      <a:r>
                        <a:rPr kumimoji="0" lang="en-US" sz="3000" b="0" i="0" u="none" strike="noStrike" cap="none" normalizeH="0" baseline="0" dirty="0" err="1">
                          <a:ln>
                            <a:noFill/>
                          </a:ln>
                          <a:solidFill>
                            <a:schemeClr val="tx1"/>
                          </a:solidFill>
                          <a:effectLst/>
                          <a:latin typeface="Coptic1" pitchFamily="2" charset="0"/>
                          <a:cs typeface="Times New Roman" pitchFamily="18" charset="0"/>
                        </a:rPr>
                        <a:t>piwnq</a:t>
                      </a:r>
                      <a:r>
                        <a:rPr kumimoji="0" lang="en-US" sz="3000" b="0" i="0" u="none" strike="noStrike" cap="none" normalizeH="0" baseline="0" dirty="0">
                          <a:ln>
                            <a:noFill/>
                          </a:ln>
                          <a:solidFill>
                            <a:schemeClr val="tx1"/>
                          </a:solidFill>
                          <a:effectLst/>
                          <a:latin typeface="Coptic1" pitchFamily="2" charset="0"/>
                          <a:cs typeface="Times New Roman" pitchFamily="18" charset="0"/>
                        </a:rPr>
                        <a:t> </a:t>
                      </a:r>
                      <a:r>
                        <a:rPr kumimoji="0" lang="en-US" sz="3000" b="0" i="0" u="none" strike="noStrike" cap="none" normalizeH="0" baseline="0" dirty="0" err="1">
                          <a:ln>
                            <a:noFill/>
                          </a:ln>
                          <a:solidFill>
                            <a:schemeClr val="tx1"/>
                          </a:solidFill>
                          <a:effectLst/>
                          <a:latin typeface="Coptic1" pitchFamily="2" charset="0"/>
                          <a:cs typeface="Times New Roman" pitchFamily="18" charset="0"/>
                        </a:rPr>
                        <a:t>n~te</a:t>
                      </a:r>
                      <a:r>
                        <a:rPr kumimoji="0" lang="en-US" sz="3000" b="0" i="0" u="none" strike="noStrike" cap="none" normalizeH="0" baseline="0" dirty="0">
                          <a:ln>
                            <a:noFill/>
                          </a:ln>
                          <a:solidFill>
                            <a:schemeClr val="tx1"/>
                          </a:solidFill>
                          <a:effectLst/>
                          <a:latin typeface="Coptic1" pitchFamily="2" charset="0"/>
                          <a:cs typeface="Times New Roman" pitchFamily="18" charset="0"/>
                        </a:rPr>
                        <a:t> </a:t>
                      </a:r>
                      <a:r>
                        <a:rPr kumimoji="0" lang="en-US" sz="3000" b="0" i="0" u="none" strike="noStrike" cap="none" normalizeH="0" baseline="0" dirty="0" err="1">
                          <a:ln>
                            <a:noFill/>
                          </a:ln>
                          <a:solidFill>
                            <a:schemeClr val="tx1"/>
                          </a:solidFill>
                          <a:effectLst/>
                          <a:latin typeface="Coptic1" pitchFamily="2" charset="0"/>
                          <a:cs typeface="Times New Roman" pitchFamily="18" charset="0"/>
                        </a:rPr>
                        <a:t>pie~wn</a:t>
                      </a:r>
                      <a:r>
                        <a:rPr kumimoji="0" lang="en-US" sz="3000" b="0" i="0" u="none" strike="noStrike" cap="none" normalizeH="0" baseline="0" dirty="0">
                          <a:ln>
                            <a:noFill/>
                          </a:ln>
                          <a:solidFill>
                            <a:schemeClr val="tx1"/>
                          </a:solidFill>
                          <a:effectLst/>
                          <a:latin typeface="Coptic1" pitchFamily="2" charset="0"/>
                          <a:cs typeface="Times New Roman" pitchFamily="18" charset="0"/>
                        </a:rPr>
                        <a:t> </a:t>
                      </a:r>
                      <a:r>
                        <a:rPr kumimoji="0" lang="en-US" sz="3000" b="0" i="0" u="none" strike="noStrike" cap="none" normalizeH="0" baseline="0" dirty="0" err="1">
                          <a:ln>
                            <a:noFill/>
                          </a:ln>
                          <a:solidFill>
                            <a:schemeClr val="tx1"/>
                          </a:solidFill>
                          <a:effectLst/>
                          <a:latin typeface="Coptic1" pitchFamily="2" charset="0"/>
                          <a:cs typeface="Times New Roman" pitchFamily="18" charset="0"/>
                        </a:rPr>
                        <a:t>eyn</a:t>
                      </a:r>
                      <a:r>
                        <a:rPr kumimoji="0" lang="en-US" sz="3000" b="0" i="0" u="none" strike="noStrike" cap="none" normalizeH="0" baseline="0" dirty="0">
                          <a:ln>
                            <a:noFill/>
                          </a:ln>
                          <a:solidFill>
                            <a:schemeClr val="tx1"/>
                          </a:solidFill>
                          <a:effectLst/>
                          <a:latin typeface="Coptic1" pitchFamily="2" charset="0"/>
                          <a:cs typeface="Times New Roman" pitchFamily="18" charset="0"/>
                        </a:rPr>
                        <a:t>/</a:t>
                      </a:r>
                      <a:r>
                        <a:rPr kumimoji="0" lang="en-US" sz="3000" b="0" i="0" u="none" strike="noStrike" cap="none" normalizeH="0" baseline="0" dirty="0" err="1">
                          <a:ln>
                            <a:noFill/>
                          </a:ln>
                          <a:solidFill>
                            <a:schemeClr val="tx1"/>
                          </a:solidFill>
                          <a:effectLst/>
                          <a:latin typeface="Coptic1" pitchFamily="2" charset="0"/>
                          <a:cs typeface="Times New Roman" pitchFamily="18" charset="0"/>
                        </a:rPr>
                        <a:t>ou</a:t>
                      </a:r>
                      <a:r>
                        <a:rPr kumimoji="0" lang="en-US" sz="3000" b="0" i="0" u="none" strike="noStrike" cap="none" normalizeH="0" baseline="0" dirty="0">
                          <a:ln>
                            <a:noFill/>
                          </a:ln>
                          <a:solidFill>
                            <a:schemeClr val="tx1"/>
                          </a:solidFill>
                          <a:effectLst/>
                          <a:latin typeface="Coptic1" pitchFamily="2" charset="0"/>
                          <a:cs typeface="Times New Roman" pitchFamily="18" charset="0"/>
                        </a:rPr>
                        <a:t>: Am/n</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3200" b="0" i="0" u="none" strike="noStrike" cap="none" normalizeH="0" baseline="0" dirty="0">
                          <a:ln>
                            <a:noFill/>
                          </a:ln>
                          <a:solidFill>
                            <a:schemeClr val="tx1"/>
                          </a:solidFill>
                          <a:effectLst/>
                          <a:latin typeface="Arial" charset="0"/>
                          <a:cs typeface="Arial" charset="0"/>
                        </a:rPr>
                        <a:t>J’attends la résurrection des morts et la vie du monde à venir.  Amen.</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وننتظر قيامَةَ الأموات وحياة الدهر </a:t>
                      </a:r>
                      <a:r>
                        <a:rPr kumimoji="0" lang="ar-SA" sz="3200" b="0" i="0" u="none" strike="noStrike" cap="none" normalizeH="0" baseline="0" dirty="0" err="1">
                          <a:ln>
                            <a:noFill/>
                          </a:ln>
                          <a:solidFill>
                            <a:schemeClr val="tx1"/>
                          </a:solidFill>
                          <a:effectLst/>
                          <a:latin typeface="Arial" charset="0"/>
                          <a:cs typeface="Arial" charset="0"/>
                        </a:rPr>
                        <a:t>الآتى</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آمين.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tc>
                <a:extLst>
                  <a:ext uri="{0D108BD9-81ED-4DB2-BD59-A6C34878D82A}">
                    <a16:rowId xmlns:a16="http://schemas.microsoft.com/office/drawing/2014/main" val="2879642712"/>
                  </a:ext>
                </a:extLst>
              </a:tr>
            </a:tbl>
          </a:graphicData>
        </a:graphic>
      </p:graphicFrame>
    </p:spTree>
  </p:cSld>
  <p:clrMapOvr>
    <a:masterClrMapping/>
  </p:clrMapOvr>
  <p:transition/>
</p:sld>
</file>

<file path=ppt/slides/slide1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4154835176"/>
              </p:ext>
            </p:extLst>
          </p:nvPr>
        </p:nvGraphicFramePr>
        <p:xfrm>
          <a:off x="846175" y="100022"/>
          <a:ext cx="7620000" cy="335280"/>
        </p:xfrm>
        <a:graphic>
          <a:graphicData uri="http://schemas.openxmlformats.org/drawingml/2006/table">
            <a:tbl>
              <a:tblPr firstRow="1" bandRow="1">
                <a:tableStyleId>{2D5ABB26-0587-4C30-8999-92F81FD0307C}</a:tableStyleId>
              </a:tblPr>
              <a:tblGrid>
                <a:gridCol w="7620000">
                  <a:extLst>
                    <a:ext uri="{9D8B030D-6E8A-4147-A177-3AD203B41FA5}">
                      <a16:colId xmlns:a16="http://schemas.microsoft.com/office/drawing/2014/main" val="2168214914"/>
                    </a:ext>
                  </a:extLst>
                </a:gridCol>
              </a:tblGrid>
              <a:tr h="289737">
                <a:tc>
                  <a:txBody>
                    <a:bodyPr/>
                    <a:lstStyle/>
                    <a:p>
                      <a:pPr algn="ctr"/>
                      <a:r>
                        <a:rPr lang="fr-FR" sz="1600" dirty="0"/>
                        <a:t>Icône de l’annonciation - Psaume du troisième Evangile - </a:t>
                      </a:r>
                      <a:r>
                        <a:rPr lang="ar-EG" sz="1600" dirty="0"/>
                        <a:t>أمام أيقونة الملاك غبر</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7" name="Group 16">
            <a:extLst>
              <a:ext uri="{FF2B5EF4-FFF2-40B4-BE49-F238E27FC236}">
                <a16:creationId xmlns:a16="http://schemas.microsoft.com/office/drawing/2014/main" id="{5B71B35D-5972-47EE-8C6B-9A49303B2366}"/>
              </a:ext>
            </a:extLst>
          </p:cNvPr>
          <p:cNvGraphicFramePr>
            <a:graphicFrameLocks noGrp="1"/>
          </p:cNvGraphicFramePr>
          <p:nvPr>
            <p:extLst>
              <p:ext uri="{D42A27DB-BD31-4B8C-83A1-F6EECF244321}">
                <p14:modId xmlns:p14="http://schemas.microsoft.com/office/powerpoint/2010/main" val="2118401804"/>
              </p:ext>
            </p:extLst>
          </p:nvPr>
        </p:nvGraphicFramePr>
        <p:xfrm>
          <a:off x="0" y="592335"/>
          <a:ext cx="9144000" cy="3958829"/>
        </p:xfrm>
        <a:graphic>
          <a:graphicData uri="http://schemas.openxmlformats.org/drawingml/2006/table">
            <a:tbl>
              <a:tblPr/>
              <a:tblGrid>
                <a:gridCol w="4584970">
                  <a:extLst>
                    <a:ext uri="{9D8B030D-6E8A-4147-A177-3AD203B41FA5}">
                      <a16:colId xmlns:a16="http://schemas.microsoft.com/office/drawing/2014/main" val="20000"/>
                    </a:ext>
                  </a:extLst>
                </a:gridCol>
                <a:gridCol w="4559030">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Psaume 33 : 8 et 9</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L'ange du Seigneur campe autour de ceux qui le craignent, et il les délivre.</a:t>
                      </a:r>
                    </a:p>
                    <a:p>
                      <a:pPr algn="just"/>
                      <a:r>
                        <a:rPr lang="fr-FR" sz="2400" b="0" i="0" u="none" strike="noStrike" kern="1200" baseline="0" dirty="0">
                          <a:solidFill>
                            <a:schemeClr val="tx1"/>
                          </a:solidFill>
                          <a:latin typeface="+mn-lt"/>
                          <a:ea typeface="+mn-ea"/>
                          <a:cs typeface="+mn-cs"/>
                        </a:rPr>
                        <a:t>Goûtez et voyez comme le Seigneur est bon !</a:t>
                      </a:r>
                    </a:p>
                    <a:p>
                      <a:pPr algn="just"/>
                      <a:r>
                        <a:rPr lang="fr-FR" sz="2400" b="0" i="0" u="none" strike="noStrike" kern="1200" baseline="0" dirty="0">
                          <a:solidFill>
                            <a:schemeClr val="tx1"/>
                          </a:solidFill>
                          <a:latin typeface="+mn-lt"/>
                          <a:ea typeface="+mn-ea"/>
                          <a:cs typeface="+mn-cs"/>
                        </a:rPr>
                        <a:t>Heureux qui trouve en lui son refuge !</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34 : 7، 8</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عسكر ملاك الرب حول كل </a:t>
                      </a:r>
                      <a:r>
                        <a:rPr lang="ar-EG" sz="2800" b="0" i="0" kern="1200" dirty="0" err="1">
                          <a:solidFill>
                            <a:schemeClr val="tx1"/>
                          </a:solidFill>
                          <a:effectLst/>
                          <a:latin typeface="+mn-lt"/>
                          <a:ea typeface="+mn-ea"/>
                          <a:cs typeface="+mn-cs"/>
                        </a:rPr>
                        <a:t>خائفيه</a:t>
                      </a:r>
                      <a:r>
                        <a:rPr lang="ar-EG" sz="2800" b="0" i="0" kern="1200" dirty="0">
                          <a:solidFill>
                            <a:schemeClr val="tx1"/>
                          </a:solidFill>
                          <a:effectLst/>
                          <a:latin typeface="+mn-lt"/>
                          <a:ea typeface="+mn-ea"/>
                          <a:cs typeface="+mn-cs"/>
                        </a:rPr>
                        <a:t> وينجيهم. ذوقوا وأنظروا ما أطيب الرب. طوبى للإنسان المتكل عليه. </a:t>
                      </a:r>
                      <a:r>
                        <a:rPr lang="ar-EG" sz="2800" b="0" i="0" kern="1200" dirty="0" err="1">
                          <a:solidFill>
                            <a:schemeClr val="tx1"/>
                          </a:solidFill>
                          <a:effectLst/>
                          <a:latin typeface="+mn-lt"/>
                          <a:ea typeface="+mn-ea"/>
                          <a:cs typeface="+mn-cs"/>
                        </a:rPr>
                        <a:t>هلليلويا</a:t>
                      </a:r>
                      <a:r>
                        <a:rPr lang="ar-EG" sz="2800" b="0" i="0" kern="1200" dirty="0">
                          <a:solidFill>
                            <a:schemeClr val="tx1"/>
                          </a:solidFill>
                          <a:effectLst/>
                          <a:latin typeface="+mn-lt"/>
                          <a:ea typeface="+mn-ea"/>
                          <a:cs typeface="+mn-cs"/>
                        </a:rPr>
                        <a:t>.</a:t>
                      </a:r>
                      <a:endParaRPr kumimoji="0" lang="fr-FR" sz="2800" b="0" i="0" u="none" strike="noStrike" kern="1200" cap="none" normalizeH="0" baseline="0" dirty="0">
                        <a:ln>
                          <a:noFill/>
                        </a:ln>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104757752"/>
      </p:ext>
    </p:extLst>
  </p:cSld>
  <p:clrMapOvr>
    <a:masterClrMapping/>
  </p:clrMapOvr>
  <p:transition/>
</p:sld>
</file>

<file path=ppt/slides/slide1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803596530"/>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Troisième Evangile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7" name="Group 16">
            <a:extLst>
              <a:ext uri="{FF2B5EF4-FFF2-40B4-BE49-F238E27FC236}">
                <a16:creationId xmlns:a16="http://schemas.microsoft.com/office/drawing/2014/main" id="{443B7D87-77D9-4F32-BF20-E0D4E2ECD1E9}"/>
              </a:ext>
            </a:extLst>
          </p:cNvPr>
          <p:cNvGraphicFramePr>
            <a:graphicFrameLocks noGrp="1"/>
          </p:cNvGraphicFramePr>
          <p:nvPr>
            <p:extLst>
              <p:ext uri="{D42A27DB-BD31-4B8C-83A1-F6EECF244321}">
                <p14:modId xmlns:p14="http://schemas.microsoft.com/office/powerpoint/2010/main" val="1273981151"/>
              </p:ext>
            </p:extLst>
          </p:nvPr>
        </p:nvGraphicFramePr>
        <p:xfrm>
          <a:off x="0" y="502635"/>
          <a:ext cx="9144000" cy="4439412"/>
        </p:xfrm>
        <a:graphic>
          <a:graphicData uri="http://schemas.openxmlformats.org/drawingml/2006/table">
            <a:tbl>
              <a:tblPr/>
              <a:tblGrid>
                <a:gridCol w="4978400">
                  <a:extLst>
                    <a:ext uri="{9D8B030D-6E8A-4147-A177-3AD203B41FA5}">
                      <a16:colId xmlns:a16="http://schemas.microsoft.com/office/drawing/2014/main" val="20000"/>
                    </a:ext>
                  </a:extLst>
                </a:gridCol>
                <a:gridCol w="4165600">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Luc (1 : 26 - 38)</a:t>
                      </a:r>
                    </a:p>
                    <a:p>
                      <a:pPr algn="just"/>
                      <a:r>
                        <a:rPr lang="fr-FR" sz="1900" b="0" i="0" u="none" strike="noStrike" kern="1200" baseline="0" dirty="0">
                          <a:solidFill>
                            <a:schemeClr val="tx1"/>
                          </a:solidFill>
                          <a:latin typeface="+mn-lt"/>
                          <a:ea typeface="+mn-ea"/>
                          <a:cs typeface="+mn-cs"/>
                        </a:rPr>
                        <a:t>Le sixième mois, l'ange Gabriel fut envoyé par Dieu dans une ville de Galilée, appelée Nazareth, à une vierge fiancée à un homme appelé Joseph ; et le nom de la vierge était Marie. L'ange entra chez elle et lui dit : « Je te salue, Comblée de grâce, le Seigneur est avec toi. Tu es bénie entre toutes les femmes.» A cette parole, elle fut bouleversée, et elle se demandait ce que pouvait signifier cette salutation. L'ange lui dit alors : « Sois sans crainte, Marie, car tu as trouvé grâce auprès de Dieu. Voici que tu vas concevoir et enfanter un fils ; tu lui donneras le nom de Jésus. </a:t>
                      </a:r>
                      <a:endParaRPr kumimoji="0" lang="en-US"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1800" b="0" i="0" u="sng" kern="1200" dirty="0">
                          <a:solidFill>
                            <a:schemeClr val="tx1"/>
                          </a:solidFill>
                          <a:effectLst/>
                          <a:latin typeface="+mn-lt"/>
                          <a:ea typeface="+mn-ea"/>
                          <a:cs typeface="+mn-cs"/>
                        </a:rPr>
                        <a:t>لوقا 1 : 26 – 38</a:t>
                      </a:r>
                      <a:endParaRPr lang="fr-FR" sz="1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وَفِي الشَّهْرِ السَّادِسِ أُرْسِلَ جِبْرَائِيلُ الْمَلاَكُ مِنَ اللهِ إِلَى مَدِينَةٍ مِنَ الْجَلِيلِ اسْمُهَا نَاصِرَةُ، إِلَى عَذْرَاءَ مَخْطُوبَةٍ لِرَجُل مِنْ بَيْتِ دَاوُدَ اسْمُهُ يُوسُفُ. وَاسْمُ الْعَذْرَاءِ مَرْيَمُ. فَدَخَلَ إِلَيْهَا الْمَلاَكُ وَقَالَ: «سَلاَمٌ لَكِ أَيَّتُهَا الْمُنْعَمُ عَلَيْهَا! اَلرَّبُّ مَعَكِ. مُبَارَكَةٌ أَنْتِ فِي النِّسَاءِ». فَلَمَّا رَأَتْهُ اضْطَرَبَتْ مِنْ كَلاَمِهِ، وَفَكَّرَتْ: «مَا عَسَى أَنْ تَكُونَ هذِهِ التَّحِيَّةُ!» فَقَالَ لَهَا الْمَلاَكُ: «لاَ تَخَافِي يَا مَرْيَمُ، لأَنَّكِ قَدْ وَجَدْتِ نِعْمَةً عِنْدَ اللهِ. وَهَا أَنْتِ سَتَحْبَلِينَ وَتَلِدِينَ ابْنًا وَتُسَمِّينَهُ يَسُوعَ.</a:t>
                      </a:r>
                      <a:endParaRPr kumimoji="0" lang="en-US" sz="36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30945022"/>
      </p:ext>
    </p:extLst>
  </p:cSld>
  <p:clrMapOvr>
    <a:masterClrMapping/>
  </p:clrMapOvr>
  <p:transition/>
</p:sld>
</file>

<file path=ppt/slides/slide1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16">
            <a:extLst>
              <a:ext uri="{FF2B5EF4-FFF2-40B4-BE49-F238E27FC236}">
                <a16:creationId xmlns:a16="http://schemas.microsoft.com/office/drawing/2014/main" id="{443B7D87-77D9-4F32-BF20-E0D4E2ECD1E9}"/>
              </a:ext>
            </a:extLst>
          </p:cNvPr>
          <p:cNvGraphicFramePr>
            <a:graphicFrameLocks noGrp="1"/>
          </p:cNvGraphicFramePr>
          <p:nvPr>
            <p:extLst>
              <p:ext uri="{D42A27DB-BD31-4B8C-83A1-F6EECF244321}">
                <p14:modId xmlns:p14="http://schemas.microsoft.com/office/powerpoint/2010/main" val="2883794090"/>
              </p:ext>
            </p:extLst>
          </p:nvPr>
        </p:nvGraphicFramePr>
        <p:xfrm>
          <a:off x="0" y="0"/>
          <a:ext cx="9144000" cy="5189220"/>
        </p:xfrm>
        <a:graphic>
          <a:graphicData uri="http://schemas.openxmlformats.org/drawingml/2006/table">
            <a:tbl>
              <a:tblPr/>
              <a:tblGrid>
                <a:gridCol w="4705350">
                  <a:extLst>
                    <a:ext uri="{9D8B030D-6E8A-4147-A177-3AD203B41FA5}">
                      <a16:colId xmlns:a16="http://schemas.microsoft.com/office/drawing/2014/main" val="20000"/>
                    </a:ext>
                  </a:extLst>
                </a:gridCol>
                <a:gridCol w="4438650">
                  <a:extLst>
                    <a:ext uri="{9D8B030D-6E8A-4147-A177-3AD203B41FA5}">
                      <a16:colId xmlns:a16="http://schemas.microsoft.com/office/drawing/2014/main" val="20002"/>
                    </a:ext>
                  </a:extLst>
                </a:gridCol>
              </a:tblGrid>
              <a:tr h="4838700">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FFFFFF"/>
                          </a:solidFill>
                          <a:effectLst/>
                          <a:uLnTx/>
                          <a:uFillTx/>
                          <a:latin typeface="+mn-lt"/>
                          <a:ea typeface="+mn-ea"/>
                          <a:cs typeface="+mn-cs"/>
                        </a:rPr>
                        <a:t>Il sera grand, il sera appelé le Fils du Très-Haut ; le Seigneur Dieu lui donnera le trône de David son père ; il régnera pour toujours sur la maison de Jacob, et son règne n'aura pas de fin. » </a:t>
                      </a:r>
                      <a:r>
                        <a:rPr lang="fr-FR" sz="1800" b="0" i="0" u="none" strike="noStrike" kern="1200" baseline="0" dirty="0">
                          <a:solidFill>
                            <a:schemeClr val="tx1"/>
                          </a:solidFill>
                          <a:latin typeface="+mn-lt"/>
                          <a:ea typeface="+mn-ea"/>
                          <a:cs typeface="+mn-cs"/>
                        </a:rPr>
                        <a:t>Marie dit à l'ange : « Comment cela va-t-il se faire, puisque je ne connais pas d'homme ? » L'ange lui répondit : « L'Esprit Saint viendra sur toi, et la puissance du Très-Haut te prendra sous son ombre ; c'est pourquoi l'Etre Saint qui naîtra sera appelé Fils de Dieu. Et voici qu'Élisabeth, ta parente, vient, elle aussi, de concevoir un fils dans sa vieillesse, et elle en est à son sixième mois, elle qu'on appelait la stérile ; Marie lui dit alors : « Je suis la servante du Seigneur ; qu'il me soit fait selon ta parole ! » Et l'ange la quitta.</a:t>
                      </a:r>
                    </a:p>
                    <a:p>
                      <a:pPr algn="just"/>
                      <a:r>
                        <a:rPr lang="fr-FR" sz="1800" b="0" i="1" u="none" strike="noStrike" kern="1200" baseline="0" dirty="0">
                          <a:solidFill>
                            <a:schemeClr val="tx1"/>
                          </a:solidFill>
                          <a:latin typeface="+mn-lt"/>
                          <a:ea typeface="+mn-ea"/>
                          <a:cs typeface="+mn-cs"/>
                        </a:rPr>
                        <a:t>Gloire à Dieu éternellement !</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هذَا يَكُونُ عَظِيمًا، وَابْنَ الْعَلِيِّ يُدْعَى، وَيُعْطِيهِ الرَّبُّ الإِلهُ كُرْسِيَّ دَاوُدَ أَبِيهِ، وَيَمْلِكُ عَلَى بَيْتِ يَعْقُوبَ إِلَى الأَبَدِ، وَلاَ يَكُونُ لِمُلْكِهِ نِهَايَةٌ».</a:t>
                      </a:r>
                      <a:r>
                        <a:rPr kumimoji="0" lang="fr-FR" sz="2400" b="0" i="0" u="none" strike="noStrike" cap="none" normalizeH="0" baseline="0" dirty="0">
                          <a:ln>
                            <a:noFill/>
                          </a:ln>
                          <a:solidFill>
                            <a:schemeClr val="tx1"/>
                          </a:solidFill>
                          <a:effectLst/>
                          <a:latin typeface="+mn-lt"/>
                          <a:cs typeface="Arial" charset="0"/>
                        </a:rPr>
                        <a:t> </a:t>
                      </a:r>
                      <a:r>
                        <a:rPr lang="ar-EG" sz="2400" b="0" i="0" kern="1200" dirty="0">
                          <a:solidFill>
                            <a:schemeClr val="tx1"/>
                          </a:solidFill>
                          <a:effectLst/>
                          <a:latin typeface="+mn-lt"/>
                          <a:ea typeface="+mn-ea"/>
                          <a:cs typeface="+mn-cs"/>
                        </a:rPr>
                        <a:t>فَقَالَتْ مَرْيَمُ لِلْمَلاَكِ: «كَيْفَ يَكُونُ هذَا وَأَنَا لَسْتُ أَعْرِفُ رَجُلاً؟» فَأَجَابَ الْمَلاَكُ وَقَالَ لَها: «اَلرُّوحُ الْقُدُسُ يَحِلُّ عَلَيْكِ، وَقُوَّةُ الْعَلِيِّ تُظَلِّلُكِ، فَلِذلِكَ أَيْضًا الْقُدُّوسُ الْمَوْلُودُ مِنْكِ يُدْعَى ابْنَ اللهِ. وَهُوَذَا </a:t>
                      </a:r>
                      <a:r>
                        <a:rPr lang="ar-EG" sz="2400" b="0" i="0" kern="1200" dirty="0" err="1">
                          <a:solidFill>
                            <a:schemeClr val="tx1"/>
                          </a:solidFill>
                          <a:effectLst/>
                          <a:latin typeface="+mn-lt"/>
                          <a:ea typeface="+mn-ea"/>
                          <a:cs typeface="+mn-cs"/>
                        </a:rPr>
                        <a:t>أَلِيصَابَاتُ</a:t>
                      </a:r>
                      <a:r>
                        <a:rPr lang="ar-EG" sz="2400" b="0" i="0" kern="1200" dirty="0">
                          <a:solidFill>
                            <a:schemeClr val="tx1"/>
                          </a:solidFill>
                          <a:effectLst/>
                          <a:latin typeface="+mn-lt"/>
                          <a:ea typeface="+mn-ea"/>
                          <a:cs typeface="+mn-cs"/>
                        </a:rPr>
                        <a:t> </a:t>
                      </a:r>
                      <a:r>
                        <a:rPr lang="ar-EG" sz="2400" b="0" i="0" kern="1200" dirty="0" err="1">
                          <a:solidFill>
                            <a:schemeClr val="tx1"/>
                          </a:solidFill>
                          <a:effectLst/>
                          <a:latin typeface="+mn-lt"/>
                          <a:ea typeface="+mn-ea"/>
                          <a:cs typeface="+mn-cs"/>
                        </a:rPr>
                        <a:t>نَسِيبَتُكِ</a:t>
                      </a:r>
                      <a:r>
                        <a:rPr lang="ar-EG" sz="2400" b="0" i="0" kern="1200" dirty="0">
                          <a:solidFill>
                            <a:schemeClr val="tx1"/>
                          </a:solidFill>
                          <a:effectLst/>
                          <a:latin typeface="+mn-lt"/>
                          <a:ea typeface="+mn-ea"/>
                          <a:cs typeface="+mn-cs"/>
                        </a:rPr>
                        <a:t> هِيَ أَيْضًا حُبْلَى بِابْنٍ فِي شَيْخُوخَتِهَا، وَهذَا هُوَ الشَّهْرُ السَّادِسُ لِتِلْكَ الْمَدْعُوَّةِ عَاقِرًا، لأَنَّهُ لَيْسَ شَيْءٌ غَيْرَ مُمْكِنٍ لَدَى اللهِ». فَقَالَتْ مَرْيَمُ: «هُوَذَا أَنَا أَمَةُ الرَّبِّ. لِيَكُنْ لِي كَقَوْلِكَ». فَمَضَى مِنْ عِنْدِهَا الْمَلاَكُ.</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ts val="0"/>
                        </a:spcBef>
                        <a:spcAft>
                          <a:spcPct val="0"/>
                        </a:spcAft>
                        <a:buClrTx/>
                        <a:buSzTx/>
                        <a:buFontTx/>
                        <a:buNone/>
                        <a:tabLst/>
                      </a:pPr>
                      <a:r>
                        <a:rPr lang="ar-EG" sz="2400" b="0" i="0" kern="1200" dirty="0">
                          <a:solidFill>
                            <a:schemeClr val="tx1"/>
                          </a:solidFill>
                          <a:effectLst/>
                          <a:latin typeface="+mn-lt"/>
                          <a:ea typeface="+mn-ea"/>
                          <a:cs typeface="+mn-cs"/>
                        </a:rPr>
                        <a:t>والمجد لله دائماً.</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312926268"/>
      </p:ext>
    </p:extLst>
  </p:cSld>
  <p:clrMapOvr>
    <a:masterClrMapping/>
  </p:clrMapOvr>
  <p:transition/>
</p:sld>
</file>

<file path=ppt/slides/slide1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95BBDD53-EBFB-4C9D-B8F9-BFA0EA1DD1C5}"/>
              </a:ext>
            </a:extLst>
          </p:cNvPr>
          <p:cNvGraphicFramePr>
            <a:graphicFrameLocks noGrp="1"/>
          </p:cNvGraphicFramePr>
          <p:nvPr>
            <p:extLst>
              <p:ext uri="{D42A27DB-BD31-4B8C-83A1-F6EECF244321}">
                <p14:modId xmlns:p14="http://schemas.microsoft.com/office/powerpoint/2010/main" val="2752144421"/>
              </p:ext>
            </p:extLst>
          </p:nvPr>
        </p:nvGraphicFramePr>
        <p:xfrm>
          <a:off x="1524000" y="22497"/>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Troisième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r>
                        <a:rPr lang="ar-EG" sz="2400" b="0" dirty="0"/>
                        <a:t>مرد </a:t>
                      </a:r>
                      <a:r>
                        <a:rPr lang="ar-EG" sz="2400" b="0" dirty="0" err="1"/>
                        <a:t>الأنجيل</a:t>
                      </a:r>
                      <a:r>
                        <a:rPr lang="ar-EG" sz="2400" b="0" dirty="0"/>
                        <a:t> الثالث</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2B6A45BA-AB34-4096-BCBE-858B55D3C4BC}"/>
              </a:ext>
            </a:extLst>
          </p:cNvPr>
          <p:cNvSpPr/>
          <p:nvPr/>
        </p:nvSpPr>
        <p:spPr bwMode="auto">
          <a:xfrm>
            <a:off x="12573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69756B8D-6057-47AB-8340-887ED938126E}"/>
              </a:ext>
            </a:extLst>
          </p:cNvPr>
          <p:cNvGraphicFramePr>
            <a:graphicFrameLocks noGrp="1"/>
          </p:cNvGraphicFramePr>
          <p:nvPr>
            <p:extLst>
              <p:ext uri="{D42A27DB-BD31-4B8C-83A1-F6EECF244321}">
                <p14:modId xmlns:p14="http://schemas.microsoft.com/office/powerpoint/2010/main" val="2275998021"/>
              </p:ext>
            </p:extLst>
          </p:nvPr>
        </p:nvGraphicFramePr>
        <p:xfrm>
          <a:off x="71500" y="716643"/>
          <a:ext cx="9001000" cy="3970020"/>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algn="just"/>
                      <a:r>
                        <a:rPr lang="fr-FR" sz="3200" b="0" i="0" u="none" strike="noStrike" kern="1200" baseline="0" dirty="0" err="1">
                          <a:solidFill>
                            <a:schemeClr val="tx1"/>
                          </a:solidFill>
                          <a:latin typeface="Coptic1" pitchFamily="2" charset="0"/>
                          <a:ea typeface="+mn-ea"/>
                          <a:cs typeface="+mn-cs"/>
                        </a:rPr>
                        <a:t>Gabri</a:t>
                      </a:r>
                      <a:r>
                        <a:rPr lang="fr-FR" sz="3200" b="0" i="0" u="none" strike="noStrike" kern="1200" baseline="0" dirty="0">
                          <a:solidFill>
                            <a:schemeClr val="tx1"/>
                          </a:solidFill>
                          <a:latin typeface="Coptic1" pitchFamily="2" charset="0"/>
                          <a:ea typeface="+mn-ea"/>
                          <a:cs typeface="+mn-cs"/>
                        </a:rPr>
                        <a:t>/l </a:t>
                      </a:r>
                      <a:r>
                        <a:rPr lang="fr-FR" sz="3200" b="0" i="0" u="none" strike="noStrike" kern="1200" baseline="0" dirty="0" err="1">
                          <a:solidFill>
                            <a:schemeClr val="tx1"/>
                          </a:solidFill>
                          <a:latin typeface="Coptic1" pitchFamily="2" charset="0"/>
                          <a:ea typeface="+mn-ea"/>
                          <a:cs typeface="+mn-cs"/>
                        </a:rPr>
                        <a:t>pia~ggeloc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afnau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e~rof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n~je</a:t>
                      </a:r>
                      <a:r>
                        <a:rPr lang="fr-FR" sz="3200" b="0" i="0" u="none" strike="noStrike" kern="1200" baseline="0" dirty="0">
                          <a:solidFill>
                            <a:schemeClr val="tx1"/>
                          </a:solidFill>
                          <a:latin typeface="Coptic1" pitchFamily="2" charset="0"/>
                          <a:ea typeface="+mn-ea"/>
                          <a:cs typeface="+mn-cs"/>
                        </a:rPr>
                        <a:t> Dani/l: </a:t>
                      </a:r>
                      <a:r>
                        <a:rPr lang="fr-FR" sz="3200" b="0" i="0" u="none" strike="noStrike" kern="1200" baseline="0" dirty="0" err="1">
                          <a:solidFill>
                            <a:schemeClr val="tx1"/>
                          </a:solidFill>
                          <a:latin typeface="Coptic1" pitchFamily="2" charset="0"/>
                          <a:ea typeface="+mn-ea"/>
                          <a:cs typeface="+mn-cs"/>
                        </a:rPr>
                        <a:t>efo~hi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e~ratf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hijen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nefvat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hijen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nenc~votou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m~v~iaro</a:t>
                      </a:r>
                      <a:r>
                        <a:rPr lang="fr-FR" sz="3200" b="0" i="0" u="none" strike="noStrike" kern="1200" baseline="0" dirty="0">
                          <a:solidFill>
                            <a:schemeClr val="tx1"/>
                          </a:solidFill>
                          <a:latin typeface="Coptic1" pitchFamily="2" charset="0"/>
                          <a:ea typeface="+mn-ea"/>
                          <a:cs typeface="+mn-cs"/>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Daniel a vu l'ange Gabriel debout sur ses pieds, au bord du fleuve.</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غبريال الملاك رآه</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دنيال. واقفا علي</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قدميه، علي شاطئ</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النهر.</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10" name="Image 9" descr="Une image contenant photo, femme, debout, chemise&#10;&#10;Description générée automatiquement">
            <a:extLst>
              <a:ext uri="{FF2B5EF4-FFF2-40B4-BE49-F238E27FC236}">
                <a16:creationId xmlns:a16="http://schemas.microsoft.com/office/drawing/2014/main" id="{79F2D736-C3D9-42D3-8B76-C28B65E4B0CA}"/>
              </a:ext>
            </a:extLst>
          </p:cNvPr>
          <p:cNvPicPr>
            <a:picLocks noChangeAspect="1"/>
          </p:cNvPicPr>
          <p:nvPr/>
        </p:nvPicPr>
        <p:blipFill rotWithShape="1">
          <a:blip r:embed="rId3">
            <a:extLst>
              <a:ext uri="{28A0092B-C50C-407E-A947-70E740481C1C}">
                <a14:useLocalDpi xmlns:a14="http://schemas.microsoft.com/office/drawing/2010/main" val="0"/>
              </a:ext>
            </a:extLst>
          </a:blip>
          <a:srcRect l="20519" t="4578" r="20331" b="4273"/>
          <a:stretch/>
        </p:blipFill>
        <p:spPr>
          <a:xfrm>
            <a:off x="8242570" y="3058625"/>
            <a:ext cx="901430" cy="2084874"/>
          </a:xfrm>
          <a:prstGeom prst="rect">
            <a:avLst/>
          </a:prstGeom>
        </p:spPr>
      </p:pic>
    </p:spTree>
    <p:extLst>
      <p:ext uri="{BB962C8B-B14F-4D97-AF65-F5344CB8AC3E}">
        <p14:creationId xmlns:p14="http://schemas.microsoft.com/office/powerpoint/2010/main" val="240893484"/>
      </p:ext>
    </p:extLst>
  </p:cSld>
  <p:clrMapOvr>
    <a:masterClrMapping/>
  </p:clrMapOvr>
  <p:transition/>
</p:sld>
</file>

<file path=ppt/slides/slide1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44068288-34EB-4AC9-9419-5C9D0D56F2D0}"/>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3551960227"/>
      </p:ext>
    </p:extLst>
  </p:cSld>
  <p:clrMapOvr>
    <a:masterClrMapping/>
  </p:clrMapOvr>
  <p:transition/>
</p:sld>
</file>

<file path=ppt/slides/slide1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1336275896"/>
              </p:ext>
            </p:extLst>
          </p:nvPr>
        </p:nvGraphicFramePr>
        <p:xfrm>
          <a:off x="896975" y="44138"/>
          <a:ext cx="7518400" cy="335280"/>
        </p:xfrm>
        <a:graphic>
          <a:graphicData uri="http://schemas.openxmlformats.org/drawingml/2006/table">
            <a:tbl>
              <a:tblPr firstRow="1" bandRow="1">
                <a:tableStyleId>{2D5ABB26-0587-4C30-8999-92F81FD0307C}</a:tableStyleId>
              </a:tblPr>
              <a:tblGrid>
                <a:gridCol w="7518400">
                  <a:extLst>
                    <a:ext uri="{9D8B030D-6E8A-4147-A177-3AD203B41FA5}">
                      <a16:colId xmlns:a16="http://schemas.microsoft.com/office/drawing/2014/main" val="2168214914"/>
                    </a:ext>
                  </a:extLst>
                </a:gridCol>
              </a:tblGrid>
              <a:tr h="289737">
                <a:tc>
                  <a:txBody>
                    <a:bodyPr/>
                    <a:lstStyle/>
                    <a:p>
                      <a:pPr algn="ctr"/>
                      <a:r>
                        <a:rPr lang="fr-FR" sz="1600" dirty="0"/>
                        <a:t>Icône de l’archange Michel - Psaume du quatrième Evangile - </a:t>
                      </a:r>
                      <a:r>
                        <a:rPr lang="ar-EG" sz="1600" dirty="0"/>
                        <a:t>أمام أيقونة الملاك ميخائيل</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00A3EE80-1949-4E69-B8C0-9D2CCA520780}"/>
              </a:ext>
            </a:extLst>
          </p:cNvPr>
          <p:cNvGraphicFramePr>
            <a:graphicFrameLocks noGrp="1"/>
          </p:cNvGraphicFramePr>
          <p:nvPr>
            <p:extLst>
              <p:ext uri="{D42A27DB-BD31-4B8C-83A1-F6EECF244321}">
                <p14:modId xmlns:p14="http://schemas.microsoft.com/office/powerpoint/2010/main" val="2236241228"/>
              </p:ext>
            </p:extLst>
          </p:nvPr>
        </p:nvGraphicFramePr>
        <p:xfrm>
          <a:off x="0" y="507844"/>
          <a:ext cx="9144000" cy="433578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4127656">
                <a:tc>
                  <a:txBody>
                    <a:bodyPr/>
                    <a:lstStyle/>
                    <a:p>
                      <a:pPr algn="just"/>
                      <a:r>
                        <a:rPr lang="fr-FR" sz="1800" b="0" i="0" u="sng" strike="noStrike" kern="1200" baseline="0" dirty="0">
                          <a:solidFill>
                            <a:schemeClr val="tx1"/>
                          </a:solidFill>
                          <a:latin typeface="+mn-lt"/>
                          <a:ea typeface="+mn-ea"/>
                          <a:cs typeface="+mn-cs"/>
                        </a:rPr>
                        <a:t>Psaume 102 : 17 et 18</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Anges du Seigneur, bénissez-le, invincibles porteurs de ses ordres, attentifs au son de sa parole ! </a:t>
                      </a:r>
                    </a:p>
                    <a:p>
                      <a:pPr algn="just"/>
                      <a:r>
                        <a:rPr lang="fr-FR" sz="2400" b="0" i="0" u="none" strike="noStrike" kern="1200" baseline="0" dirty="0">
                          <a:solidFill>
                            <a:schemeClr val="tx1"/>
                          </a:solidFill>
                          <a:latin typeface="+mn-lt"/>
                          <a:ea typeface="+mn-ea"/>
                          <a:cs typeface="+mn-cs"/>
                        </a:rPr>
                        <a:t>Bénissez-le armées du Seigneur, serviteurs qui exécutez ses désirs</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fr-FR" sz="2400" b="0" i="0" u="none" strike="noStrike" kern="1200" cap="none" normalizeH="0" baseline="0" dirty="0">
                        <a:ln>
                          <a:noFill/>
                        </a:ln>
                        <a:solidFill>
                          <a:schemeClr val="tx1"/>
                        </a:solidFill>
                        <a:effectLst/>
                        <a:latin typeface="+mn-lt"/>
                        <a:ea typeface="+mn-ea"/>
                        <a:cs typeface="+mn-cs"/>
                      </a:endParaRPr>
                    </a:p>
                    <a:p>
                      <a:pPr algn="just"/>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103 : 20، 21</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باركوا الرب يا جميع ملائكته، المقتدرين بقوتهم، الصانعين قوله. باركوا الرب يا جميع قواته، خدامه العاملين إرادته. </a:t>
                      </a: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mn-lt"/>
                          <a:cs typeface="Arial" charset="0"/>
                        </a:rPr>
                        <a:t>هلليلويا</a:t>
                      </a:r>
                      <a:r>
                        <a:rPr kumimoji="0" lang="ar-EG" sz="3200" b="0" i="0" u="none" strike="noStrike" cap="none" normalizeH="0" baseline="0" dirty="0">
                          <a:ln>
                            <a:noFill/>
                          </a:ln>
                          <a:solidFill>
                            <a:schemeClr val="tx1"/>
                          </a:solidFill>
                          <a:effectLst/>
                          <a:latin typeface="+mn-lt"/>
                          <a:cs typeface="Arial" charset="0"/>
                        </a:rPr>
                        <a:t>.</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889331149"/>
      </p:ext>
    </p:extLst>
  </p:cSld>
  <p:clrMapOvr>
    <a:masterClrMapping/>
  </p:clrMapOvr>
  <p:transition/>
</p:sld>
</file>

<file path=ppt/slides/slide1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311687255"/>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Quatrième Evangile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AB99B37C-BB94-4021-8751-9B4F570831DD}"/>
              </a:ext>
            </a:extLst>
          </p:cNvPr>
          <p:cNvGraphicFramePr>
            <a:graphicFrameLocks noGrp="1"/>
          </p:cNvGraphicFramePr>
          <p:nvPr>
            <p:extLst>
              <p:ext uri="{D42A27DB-BD31-4B8C-83A1-F6EECF244321}">
                <p14:modId xmlns:p14="http://schemas.microsoft.com/office/powerpoint/2010/main" val="2513398563"/>
              </p:ext>
            </p:extLst>
          </p:nvPr>
        </p:nvGraphicFramePr>
        <p:xfrm>
          <a:off x="0" y="514350"/>
          <a:ext cx="9144000" cy="413766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Matthieu 13 : 44 – 53</a:t>
                      </a:r>
                    </a:p>
                    <a:p>
                      <a:pPr algn="just"/>
                      <a:endParaRPr lang="fr-FR" sz="1800" b="0" i="0" u="sng" strike="noStrike" kern="1200" baseline="0" dirty="0">
                        <a:solidFill>
                          <a:schemeClr val="tx1"/>
                        </a:solidFill>
                        <a:latin typeface="+mn-lt"/>
                        <a:ea typeface="+mn-ea"/>
                        <a:cs typeface="+mn-cs"/>
                      </a:endParaRPr>
                    </a:p>
                    <a:p>
                      <a:pPr algn="just"/>
                      <a:r>
                        <a:rPr lang="fr-FR" sz="2100" b="0" i="0" u="none" strike="noStrike" kern="1200" baseline="0" dirty="0">
                          <a:solidFill>
                            <a:schemeClr val="tx1"/>
                          </a:solidFill>
                          <a:latin typeface="+mn-lt"/>
                          <a:ea typeface="+mn-ea"/>
                          <a:cs typeface="+mn-cs"/>
                        </a:rPr>
                        <a:t>Le Royaume des cieux est comparable à un trésor caché dans un champ ; l'homme qui l'a découvert le cache à nouveau. Dans sa joie, il va vendre tout ce qu'il possède, et il achète le champ. Ou encore: le Royaume des cieux est comparable à un négociant qui recherche des perles fines. Ayant trouvé une perle de grande valeur, il va vendre tout ce qu'il possède, et il achète la perle.</a:t>
                      </a:r>
                      <a:endParaRPr kumimoji="0" lang="en-US" sz="21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متَّى 13 : 44 – 52</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9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«أَيْضًا يُشْبِهُ مَلَكُوتُ السَّمَاوَاتِ كَنْزًا مُخْفىً فِي حَقْل، وَجَدَهُ إِنْسَانٌ فَأَخْفَاهُ. وَمِنْ فَرَحِهِ مَضَى وَبَاعَ كُلَّ مَا كَانَ لَهُ وَاشْتَرَى ذلِكَ الْحَقْلَ.</a:t>
                      </a:r>
                      <a:r>
                        <a:rPr lang="fr-FR" sz="2800" b="0" i="0" kern="1200" dirty="0">
                          <a:solidFill>
                            <a:schemeClr val="tx1"/>
                          </a:solidFill>
                          <a:effectLst/>
                          <a:latin typeface="+mn-lt"/>
                          <a:ea typeface="+mn-ea"/>
                          <a:cs typeface="+mn-cs"/>
                        </a:rPr>
                        <a:t> </a:t>
                      </a:r>
                      <a:r>
                        <a:rPr lang="ar-EG" sz="2800" b="0" i="0" kern="1200" dirty="0">
                          <a:solidFill>
                            <a:schemeClr val="tx1"/>
                          </a:solidFill>
                          <a:effectLst/>
                          <a:latin typeface="+mn-lt"/>
                          <a:ea typeface="+mn-ea"/>
                          <a:cs typeface="+mn-cs"/>
                        </a:rPr>
                        <a:t>أَيْضًا يُشْبِهُ مَلَكُوتُ السَّمَاوَاتِ إِنْسَانًا تَاجِرًا يَطْلُبُ لآلِئَ حَسَنَةً، فَلَمَّا وَجَدَ لُؤْلُؤَةً وَاحِدَةً كَثِيرَةَ الثَّمَنِ، مَضَى وَبَاعَ كُلَّ مَا كَانَ لَهُ وَاشْتَرَاهَا.</a:t>
                      </a:r>
                      <a:endParaRPr kumimoji="0" lang="fr-FR" sz="3200" b="0" i="0" u="sng" strike="noStrike" kern="1200" cap="none" normalizeH="0" baseline="0" dirty="0">
                        <a:ln>
                          <a:noFill/>
                        </a:ln>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625901081"/>
      </p:ext>
    </p:extLst>
  </p:cSld>
  <p:clrMapOvr>
    <a:masterClrMapping/>
  </p:clrMapOvr>
  <p:transition/>
</p:sld>
</file>

<file path=ppt/slides/slide1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AB99B37C-BB94-4021-8751-9B4F570831DD}"/>
              </a:ext>
            </a:extLst>
          </p:cNvPr>
          <p:cNvGraphicFramePr>
            <a:graphicFrameLocks noGrp="1"/>
          </p:cNvGraphicFramePr>
          <p:nvPr>
            <p:extLst>
              <p:ext uri="{D42A27DB-BD31-4B8C-83A1-F6EECF244321}">
                <p14:modId xmlns:p14="http://schemas.microsoft.com/office/powerpoint/2010/main" val="1965711725"/>
              </p:ext>
            </p:extLst>
          </p:nvPr>
        </p:nvGraphicFramePr>
        <p:xfrm>
          <a:off x="0" y="0"/>
          <a:ext cx="9144000" cy="5189220"/>
        </p:xfrm>
        <a:graphic>
          <a:graphicData uri="http://schemas.openxmlformats.org/drawingml/2006/table">
            <a:tbl>
              <a:tblPr/>
              <a:tblGrid>
                <a:gridCol w="4806950">
                  <a:extLst>
                    <a:ext uri="{9D8B030D-6E8A-4147-A177-3AD203B41FA5}">
                      <a16:colId xmlns:a16="http://schemas.microsoft.com/office/drawing/2014/main" val="20000"/>
                    </a:ext>
                  </a:extLst>
                </a:gridCol>
                <a:gridCol w="4337050">
                  <a:extLst>
                    <a:ext uri="{9D8B030D-6E8A-4147-A177-3AD203B41FA5}">
                      <a16:colId xmlns:a16="http://schemas.microsoft.com/office/drawing/2014/main" val="20002"/>
                    </a:ext>
                  </a:extLst>
                </a:gridCol>
              </a:tblGrid>
              <a:tr h="3958829">
                <a:tc>
                  <a:txBody>
                    <a:bodyPr/>
                    <a:lstStyle/>
                    <a:p>
                      <a:pPr algn="just"/>
                      <a:r>
                        <a:rPr lang="fr-FR" sz="1900" b="0" i="0" u="none" strike="noStrike" kern="1200" baseline="0" dirty="0">
                          <a:solidFill>
                            <a:schemeClr val="tx1"/>
                          </a:solidFill>
                          <a:latin typeface="+mn-lt"/>
                          <a:ea typeface="+mn-ea"/>
                          <a:cs typeface="+mn-cs"/>
                        </a:rPr>
                        <a:t>Le Royaume des cieux est encore comparable à un filet qu'on jette dans la mer, et qui ramène toutes sortes de poissons. Quand il est plein, on le tire sur le rivage, on s'assied, on ramasse dans les paniers ce qui est bon, et on rejette ce qui ne vaut rien. Ainsi en sera-t-il à la fin du monde : les anges viendront séparer les méchants des justes et les jetteront dans la fournaise : là il y aura des pleurs et des grincements de dents. «Avez-vous compris tout cela ? » «Oui» lui répondirent-ils. Jésus ajouta : « C'est ainsi que tout scribe devenu disciple du Royaume des cieux est comparable à un maître de maison qui tire de son trésor du neuf et de l'ancien. »</a:t>
                      </a:r>
                    </a:p>
                    <a:p>
                      <a:pPr algn="just"/>
                      <a:r>
                        <a:rPr lang="fr-FR" sz="1900" b="0" i="1" u="none" strike="noStrike" kern="1200" baseline="0" dirty="0">
                          <a:solidFill>
                            <a:schemeClr val="tx1"/>
                          </a:solidFill>
                          <a:latin typeface="+mn-lt"/>
                          <a:ea typeface="+mn-ea"/>
                          <a:cs typeface="+mn-cs"/>
                        </a:rPr>
                        <a:t>Gloire à Dieu éternellement</a:t>
                      </a:r>
                      <a:endParaRPr kumimoji="0" lang="en-US"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lang="ar-EG" sz="2400" b="0" i="0" kern="1200" dirty="0">
                          <a:solidFill>
                            <a:schemeClr val="tx1"/>
                          </a:solidFill>
                          <a:effectLst/>
                          <a:latin typeface="+mn-lt"/>
                          <a:ea typeface="+mn-ea"/>
                          <a:cs typeface="+mn-cs"/>
                        </a:rPr>
                        <a:t>أَيْضًا يُشْبِهُ مَلَكُوتُ السَّمَاوَاتِ شَبَكَةً مَطْرُوحَةً فِي الْبَحْرِ، وَجَامِعَةً مِنْ كُلِّ نَوْعٍ. فَلَمَّا امْتَلأَتْ أَصْعَدُوهَا عَلَى الشَّاطِئِ، وَجَلَسُوا وَجَمَعُوا الْجِيَادَ إِلَى أَوْعِيَةٍ، وَأَمَّا </a:t>
                      </a:r>
                      <a:r>
                        <a:rPr lang="ar-EG" sz="2400" b="0" i="0" kern="1200" dirty="0" err="1">
                          <a:solidFill>
                            <a:schemeClr val="tx1"/>
                          </a:solidFill>
                          <a:effectLst/>
                          <a:latin typeface="+mn-lt"/>
                          <a:ea typeface="+mn-ea"/>
                          <a:cs typeface="+mn-cs"/>
                        </a:rPr>
                        <a:t>الأَرْدِيَاءُ</a:t>
                      </a:r>
                      <a:r>
                        <a:rPr lang="ar-EG" sz="2400" b="0" i="0" kern="1200" dirty="0">
                          <a:solidFill>
                            <a:schemeClr val="tx1"/>
                          </a:solidFill>
                          <a:effectLst/>
                          <a:latin typeface="+mn-lt"/>
                          <a:ea typeface="+mn-ea"/>
                          <a:cs typeface="+mn-cs"/>
                        </a:rPr>
                        <a:t> فَطَرَحُوهَا خَارِجًا. هكَذَا يَكُونُ فِي انْقِضَاءِ الْعَالَمِ: يَخْرُجُ الْمَلاَئِكَةُ وَيُفْرِزُونَ الأَشْرَارَ مِنْ بَيْنِ الأَبْرَارِ، وَيَطْرَحُونَهُمْ فِي أَتُونِ النَّارِ. هُنَاكَ يَكُونُ الْبُكَاءُ وَصَرِيرُ الأَسْنَانِ».</a:t>
                      </a:r>
                      <a:r>
                        <a:rPr lang="fr-FR" sz="2400" b="0" i="0" kern="1200" dirty="0">
                          <a:solidFill>
                            <a:schemeClr val="tx1"/>
                          </a:solidFill>
                          <a:effectLst/>
                          <a:latin typeface="+mn-lt"/>
                          <a:ea typeface="+mn-ea"/>
                          <a:cs typeface="+mn-cs"/>
                        </a:rPr>
                        <a:t> </a:t>
                      </a:r>
                      <a:r>
                        <a:rPr lang="ar-EG" sz="2400" b="0" i="0" kern="1200" dirty="0">
                          <a:solidFill>
                            <a:schemeClr val="tx1"/>
                          </a:solidFill>
                          <a:effectLst/>
                          <a:latin typeface="+mn-lt"/>
                          <a:ea typeface="+mn-ea"/>
                          <a:cs typeface="+mn-cs"/>
                        </a:rPr>
                        <a:t>قَالَ لَهُمْ يَسُوعُ: «أَفَهِمْتُمْ هذَا كُلَّهُ؟» فَقَالُوا: «نَعَمْ، يَا سَيِّدُ». فَقَالَ لَهُمْ: «مِنْ أَجْلِ ذلِكَ كُلُّ كَاتِب مُتَعَلِّمٍ فِي مَلَكُوتِ السَّمَاوَاتِ يُشْبِهُ رَجُلاً رَبَّ بَيْتٍ يُخْرِجُ مِنْ كَنْزِهِ جُدُدًا وَعُتَقَاءَ».</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ts val="0"/>
                        </a:spcBef>
                        <a:spcAft>
                          <a:spcPct val="0"/>
                        </a:spcAft>
                        <a:buClrTx/>
                        <a:buSzTx/>
                        <a:buFontTx/>
                        <a:buNone/>
                        <a:tabLst/>
                      </a:pPr>
                      <a:r>
                        <a:rPr lang="ar-EG" sz="2400" b="0" i="0" kern="1200" dirty="0">
                          <a:solidFill>
                            <a:schemeClr val="tx1"/>
                          </a:solidFill>
                          <a:effectLst/>
                          <a:latin typeface="+mn-lt"/>
                          <a:ea typeface="+mn-ea"/>
                          <a:cs typeface="+mn-cs"/>
                        </a:rPr>
                        <a:t>والمجد لله دائماً.</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19000151"/>
      </p:ext>
    </p:extLst>
  </p:cSld>
  <p:clrMapOvr>
    <a:masterClrMapping/>
  </p:clrMapOvr>
  <p:transition/>
</p:sld>
</file>

<file path=ppt/slides/slide1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extLst>
              <p:ext uri="{D42A27DB-BD31-4B8C-83A1-F6EECF244321}">
                <p14:modId xmlns:p14="http://schemas.microsoft.com/office/powerpoint/2010/main" val="1092405142"/>
              </p:ext>
            </p:extLst>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Quatrième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r>
                        <a:rPr lang="ar-EG" sz="2400" b="0" dirty="0"/>
                        <a:t>مرد </a:t>
                      </a:r>
                      <a:r>
                        <a:rPr lang="ar-EG" sz="2400" b="0" dirty="0" err="1"/>
                        <a:t>الأنجيل</a:t>
                      </a:r>
                      <a:r>
                        <a:rPr lang="ar-EG" sz="2400" b="0" dirty="0"/>
                        <a:t> الرابع</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10" name="Group 16">
            <a:extLst>
              <a:ext uri="{FF2B5EF4-FFF2-40B4-BE49-F238E27FC236}">
                <a16:creationId xmlns:a16="http://schemas.microsoft.com/office/drawing/2014/main" id="{44B14E20-BA82-41B6-86A3-3A50273EA163}"/>
              </a:ext>
            </a:extLst>
          </p:cNvPr>
          <p:cNvGraphicFramePr>
            <a:graphicFrameLocks noGrp="1"/>
          </p:cNvGraphicFramePr>
          <p:nvPr>
            <p:extLst>
              <p:ext uri="{D42A27DB-BD31-4B8C-83A1-F6EECF244321}">
                <p14:modId xmlns:p14="http://schemas.microsoft.com/office/powerpoint/2010/main" val="1612008206"/>
              </p:ext>
            </p:extLst>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Mi,a</a:t>
                      </a:r>
                      <a:r>
                        <a:rPr kumimoji="0" lang="en-US" sz="3000" b="0" i="0" u="none" strike="noStrike" cap="none" normalizeH="0" baseline="0" dirty="0">
                          <a:ln>
                            <a:noFill/>
                          </a:ln>
                          <a:solidFill>
                            <a:schemeClr val="tx1"/>
                          </a:solidFill>
                          <a:effectLst/>
                          <a:latin typeface="Coptic1" pitchFamily="2" charset="0"/>
                          <a:cs typeface="Arial" charset="0"/>
                        </a:rPr>
                        <a:t>/l </a:t>
                      </a:r>
                      <a:r>
                        <a:rPr kumimoji="0" lang="en-US" sz="3000" b="0" i="0" u="none" strike="noStrike" cap="none" normalizeH="0" baseline="0" dirty="0" err="1">
                          <a:ln>
                            <a:noFill/>
                          </a:ln>
                          <a:solidFill>
                            <a:schemeClr val="tx1"/>
                          </a:solidFill>
                          <a:effectLst/>
                          <a:latin typeface="Coptic1" pitchFamily="2" charset="0"/>
                          <a:cs typeface="Arial" charset="0"/>
                        </a:rPr>
                        <a:t>p~a~r,wn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n~na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niv</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oui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n~yof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etoi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nitaxic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n~a~ggelikon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efsemsi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m~pem~yo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m~Po#c</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Michel, le chef des célestes, est le premier dans l'ordre des anges. Il sert devant le Seigneur.</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ميخائيل رئيس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err="1">
                          <a:ln>
                            <a:noFill/>
                          </a:ln>
                          <a:solidFill>
                            <a:schemeClr val="tx1"/>
                          </a:solidFill>
                          <a:effectLst/>
                          <a:latin typeface="Coptic1" pitchFamily="2" charset="0"/>
                          <a:cs typeface="Arial" charset="0"/>
                        </a:rPr>
                        <a:t>السمائين</a:t>
                      </a:r>
                      <a:r>
                        <a:rPr kumimoji="0" lang="ar-EG" sz="3000" b="0" i="0" u="none" strike="noStrike" cap="none" normalizeH="0" baseline="0" dirty="0">
                          <a:ln>
                            <a:noFill/>
                          </a:ln>
                          <a:solidFill>
                            <a:schemeClr val="tx1"/>
                          </a:solidFill>
                          <a:effectLst/>
                          <a:latin typeface="Coptic1" pitchFamily="2" charset="0"/>
                          <a:cs typeface="Arial" charset="0"/>
                        </a:rPr>
                        <a:t>، هو الاول</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في الطقوس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الملائكية، يخدم أمام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الرب.</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4" name="Image 3" descr="Une image contenant pièce&#10;&#10;Description générée automatiquement">
            <a:extLst>
              <a:ext uri="{FF2B5EF4-FFF2-40B4-BE49-F238E27FC236}">
                <a16:creationId xmlns:a16="http://schemas.microsoft.com/office/drawing/2014/main" id="{30009ED2-F8AE-4388-A4A2-B71DF8375C5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515946" y="3088640"/>
            <a:ext cx="1778738" cy="2054860"/>
          </a:xfrm>
          <a:prstGeom prst="round2SameRect">
            <a:avLst>
              <a:gd name="adj1" fmla="val 50000"/>
              <a:gd name="adj2" fmla="val 0"/>
            </a:avLst>
          </a:prstGeom>
        </p:spPr>
      </p:pic>
    </p:spTree>
    <p:extLst>
      <p:ext uri="{BB962C8B-B14F-4D97-AF65-F5344CB8AC3E}">
        <p14:creationId xmlns:p14="http://schemas.microsoft.com/office/powerpoint/2010/main" val="2268740617"/>
      </p:ext>
    </p:extLst>
  </p:cSld>
  <p:clrMapOvr>
    <a:masterClrMapping/>
  </p:clrMapOvr>
  <p:transition/>
</p:sld>
</file>

<file path=ppt/slides/slide1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2554348B-9082-47C2-BB5A-A3976B16219C}"/>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745668787"/>
      </p:ext>
    </p:extLst>
  </p:cSld>
  <p:clrMapOvr>
    <a:masterClrMapping/>
  </p:clrMapOvr>
  <p:transition/>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76011" name="Group 75"/>
          <p:cNvGraphicFramePr>
            <a:graphicFrameLocks noGrp="1"/>
          </p:cNvGraphicFramePr>
          <p:nvPr>
            <p:extLst>
              <p:ext uri="{D42A27DB-BD31-4B8C-83A1-F6EECF244321}">
                <p14:modId xmlns:p14="http://schemas.microsoft.com/office/powerpoint/2010/main" val="2423214112"/>
              </p:ext>
            </p:extLst>
          </p:nvPr>
        </p:nvGraphicFramePr>
        <p:xfrm>
          <a:off x="76200" y="618744"/>
          <a:ext cx="8915400" cy="4180332"/>
        </p:xfrm>
        <a:graphic>
          <a:graphicData uri="http://schemas.openxmlformats.org/drawingml/2006/table">
            <a:tbl>
              <a:tblPr/>
              <a:tblGrid>
                <a:gridCol w="4340392">
                  <a:extLst>
                    <a:ext uri="{9D8B030D-6E8A-4147-A177-3AD203B41FA5}">
                      <a16:colId xmlns:a16="http://schemas.microsoft.com/office/drawing/2014/main" val="20000"/>
                    </a:ext>
                  </a:extLst>
                </a:gridCol>
                <a:gridCol w="4575008">
                  <a:extLst>
                    <a:ext uri="{9D8B030D-6E8A-4147-A177-3AD203B41FA5}">
                      <a16:colId xmlns:a16="http://schemas.microsoft.com/office/drawing/2014/main" val="20001"/>
                    </a:ext>
                  </a:extLst>
                </a:gridCol>
              </a:tblGrid>
              <a:tr h="273024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(41 fois)</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0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Aie pitié</a:t>
                      </a:r>
                      <a:r>
                        <a:rPr kumimoji="0" lang="fr-FR" sz="2400" b="0" i="0" u="none" strike="noStrike" cap="none" normalizeH="0" baseline="0" dirty="0">
                          <a:ln>
                            <a:noFill/>
                          </a:ln>
                          <a:solidFill>
                            <a:schemeClr val="tx1"/>
                          </a:solidFill>
                          <a:effectLst/>
                          <a:latin typeface="Arial" charset="0"/>
                          <a:cs typeface="Arial" charset="0"/>
                        </a:rPr>
                        <a:t> ô Dieu</a:t>
                      </a:r>
                      <a:endParaRPr kumimoji="0" lang="ar-EG" sz="2400" b="0" i="0" u="none" strike="noStrike" cap="none" normalizeH="0" baseline="0" dirty="0">
                        <a:ln>
                          <a:noFill/>
                        </a:ln>
                        <a:solidFill>
                          <a:schemeClr val="tx1"/>
                        </a:solidFill>
                        <a:effectLst/>
                        <a:latin typeface="Arial" charset="0"/>
                        <a:cs typeface="Arial" charset="0"/>
                      </a:endParaRPr>
                    </a:p>
                    <a:p>
                      <a:pPr marL="1828800" marR="0" lvl="4" indent="0" algn="l" defTabSz="914400" rtl="0" eaLnBrk="1" fontAlgn="base" latinLnBrk="0" hangingPunct="1">
                        <a:lnSpc>
                          <a:spcPct val="100000"/>
                        </a:lnSpc>
                        <a:spcBef>
                          <a:spcPct val="20000"/>
                        </a:spcBef>
                        <a:spcAft>
                          <a:spcPct val="0"/>
                        </a:spcAft>
                        <a:buClrTx/>
                        <a:buSzTx/>
                        <a:buFontTx/>
                        <a:buNone/>
                        <a:tabLst/>
                      </a:pPr>
                      <a:endParaRPr kumimoji="0" lang="fr-CA" sz="1400" b="0" i="0" u="none" strike="noStrike" cap="none" normalizeH="0" baseline="0" dirty="0">
                        <a:ln>
                          <a:noFill/>
                        </a:ln>
                        <a:solidFill>
                          <a:schemeClr val="tx1"/>
                        </a:solidFill>
                        <a:effectLst/>
                        <a:latin typeface="Times New Roman" pitchFamily="18"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Écoute et aie pitié</a:t>
                      </a:r>
                      <a:r>
                        <a:rPr kumimoji="0" lang="en-US" sz="24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pitchFamily="34" charset="0"/>
                        </a:rPr>
                        <a:t>يا رب ارحم</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pitchFamily="34" charset="0"/>
                        </a:rPr>
                        <a:t> </a:t>
                      </a:r>
                      <a:r>
                        <a:rPr kumimoji="0" lang="ar-EG" sz="2400" b="0" i="0" u="none" strike="noStrike" cap="none" normalizeH="0" baseline="0" dirty="0">
                          <a:ln>
                            <a:noFill/>
                          </a:ln>
                          <a:solidFill>
                            <a:schemeClr val="tx1"/>
                          </a:solidFill>
                          <a:effectLst/>
                          <a:latin typeface="Arial" charset="0"/>
                          <a:cs typeface="Arial" pitchFamily="34" charset="0"/>
                        </a:rPr>
                        <a:t>(٤١مرة)</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ارحم</a:t>
                      </a:r>
                      <a:r>
                        <a:rPr kumimoji="0" lang="ar-EG" sz="3200" b="0" i="0" u="none" strike="noStrike" cap="none" normalizeH="0" baseline="0" dirty="0">
                          <a:ln>
                            <a:noFill/>
                          </a:ln>
                          <a:solidFill>
                            <a:schemeClr val="tx1"/>
                          </a:solidFill>
                          <a:effectLst/>
                          <a:latin typeface="Arial" charset="0"/>
                          <a:cs typeface="Arial" pitchFamily="34" charset="0"/>
                        </a:rPr>
                        <a:t>نا</a:t>
                      </a:r>
                      <a:r>
                        <a:rPr kumimoji="0" lang="ar-SA" sz="3200" b="0" i="0" u="none" strike="noStrike" cap="none" normalizeH="0" baseline="0" dirty="0">
                          <a:ln>
                            <a:noFill/>
                          </a:ln>
                          <a:solidFill>
                            <a:schemeClr val="tx1"/>
                          </a:solidFill>
                          <a:effectLst/>
                          <a:latin typeface="Arial" charset="0"/>
                          <a:cs typeface="Arial" pitchFamily="34" charset="0"/>
                        </a:rPr>
                        <a:t> يا </a:t>
                      </a:r>
                      <a:r>
                        <a:rPr kumimoji="0" lang="ar-EG" sz="3200" b="0" i="0" u="none" strike="noStrike" cap="none" normalizeH="0" baseline="0" dirty="0">
                          <a:ln>
                            <a:noFill/>
                          </a:ln>
                          <a:solidFill>
                            <a:schemeClr val="tx1"/>
                          </a:solidFill>
                          <a:effectLst/>
                          <a:latin typeface="Arial" charset="0"/>
                          <a:cs typeface="Arial" pitchFamily="34" charset="0"/>
                        </a:rPr>
                        <a:t>الله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pitchFamily="34" charset="0"/>
                        </a:rPr>
                        <a:t>اسمعنا و ارحمنا</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1039940">
                <a:tc gridSpan="2">
                  <a:txBody>
                    <a:bodyPr/>
                    <a:lstStyle/>
                    <a:p>
                      <a:pPr marL="0" marR="0" lvl="0" indent="0" algn="ctr" defTabSz="914400" rtl="0" eaLnBrk="1" fontAlgn="base" latinLnBrk="0" hangingPunct="1">
                        <a:lnSpc>
                          <a:spcPct val="110000"/>
                        </a:lnSpc>
                        <a:spcBef>
                          <a:spcPct val="7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p>
                    <a:p>
                      <a:pPr marL="0" marR="0" lvl="0" indent="0" algn="ctr" defTabSz="914400" rtl="0" eaLnBrk="1" fontAlgn="base" latinLnBrk="0" hangingPunct="1">
                        <a:lnSpc>
                          <a:spcPct val="110000"/>
                        </a:lnSpc>
                        <a:spcBef>
                          <a:spcPct val="7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endParaRPr kumimoji="0" lang="en-US" sz="3200" b="1"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US"/>
                    </a:p>
                  </a:txBody>
                  <a:tcPr/>
                </a:tc>
                <a:extLst>
                  <a:ext uri="{0D108BD9-81ED-4DB2-BD59-A6C34878D82A}">
                    <a16:rowId xmlns:a16="http://schemas.microsoft.com/office/drawing/2014/main" val="10002"/>
                  </a:ext>
                </a:extLst>
              </a:tr>
            </a:tbl>
          </a:graphicData>
        </a:graphic>
      </p:graphicFrame>
      <p:sp>
        <p:nvSpPr>
          <p:cNvPr id="136209" name="AutoShape 77">
            <a:hlinkClick r:id="rId2" action="ppaction://hlinksldjump" highlightClick="1"/>
          </p:cNvPr>
          <p:cNvSpPr>
            <a:spLocks noChangeArrowheads="1"/>
          </p:cNvSpPr>
          <p:nvPr/>
        </p:nvSpPr>
        <p:spPr bwMode="auto">
          <a:xfrm>
            <a:off x="7239000" y="5314950"/>
            <a:ext cx="1905000" cy="7429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a:ea typeface="+mn-ea"/>
                <a:cs typeface="Arial" charset="0"/>
              </a:rPr>
              <a:t>Ô </a:t>
            </a:r>
            <a:r>
              <a:rPr kumimoji="0" lang="en-US" sz="1600" b="0" i="0" u="none" strike="noStrike" kern="1200" cap="none" spc="0" normalizeH="0" baseline="0" noProof="0" dirty="0" err="1">
                <a:ln>
                  <a:noFill/>
                </a:ln>
                <a:solidFill>
                  <a:srgbClr val="FFFFFF"/>
                </a:solidFill>
                <a:effectLst/>
                <a:uLnTx/>
                <a:uFillTx/>
                <a:latin typeface="Arial"/>
                <a:ea typeface="+mn-ea"/>
                <a:cs typeface="Arial" charset="0"/>
              </a:rPr>
              <a:t>Roi</a:t>
            </a:r>
            <a:r>
              <a:rPr kumimoji="0" lang="en-US" sz="1600" b="0" i="0" u="none" strike="noStrike" kern="1200" cap="none" spc="0" normalizeH="0" baseline="0" noProof="0" dirty="0">
                <a:ln>
                  <a:noFill/>
                </a:ln>
                <a:solidFill>
                  <a:srgbClr val="FFFFFF"/>
                </a:solidFill>
                <a:effectLst/>
                <a:uLnTx/>
                <a:uFillTx/>
                <a:latin typeface="Arial"/>
                <a:ea typeface="+mn-ea"/>
                <a:cs typeface="Arial" charset="0"/>
              </a:rPr>
              <a:t> de la </a:t>
            </a:r>
            <a:r>
              <a:rPr kumimoji="0" lang="en-US" sz="1600" b="0" i="0" u="none" strike="noStrike" kern="1200" cap="none" spc="0" normalizeH="0" baseline="0" noProof="0" dirty="0" err="1">
                <a:ln>
                  <a:noFill/>
                </a:ln>
                <a:solidFill>
                  <a:srgbClr val="FFFFFF"/>
                </a:solidFill>
                <a:effectLst/>
                <a:uLnTx/>
                <a:uFillTx/>
                <a:latin typeface="Arial"/>
                <a:ea typeface="+mn-ea"/>
                <a:cs typeface="Arial" charset="0"/>
              </a:rPr>
              <a:t>paix</a:t>
            </a:r>
            <a:endParaRPr kumimoji="0" lang="en-US" sz="1600" b="0" i="0" u="none" strike="noStrike" kern="1200" cap="none" spc="0" normalizeH="0" baseline="0" noProof="0" dirty="0">
              <a:ln>
                <a:noFill/>
              </a:ln>
              <a:solidFill>
                <a:srgbClr val="FFFFFF"/>
              </a:solidFill>
              <a:effectLst/>
              <a:uLnTx/>
              <a:uFillTx/>
              <a:latin typeface="Arial"/>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Coptic1" pitchFamily="2" charset="0"/>
                <a:ea typeface="+mn-ea"/>
                <a:cs typeface="Arial" charset="0"/>
              </a:rPr>
              <a:t>P~ouro</a:t>
            </a:r>
            <a:endParaRPr kumimoji="0" lang="en-US" sz="700" b="1" i="0" u="none" strike="noStrike" kern="1200" cap="none" spc="0" normalizeH="0" baseline="0" noProof="0" dirty="0">
              <a:ln>
                <a:noFill/>
              </a:ln>
              <a:solidFill>
                <a:srgbClr val="FFFFFF"/>
              </a:solidFill>
              <a:effectLst/>
              <a:uLnTx/>
              <a:uFillTx/>
              <a:latin typeface="Coptic1" pitchFamily="2"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يا ملك السلام</a:t>
            </a:r>
            <a:endParaRPr kumimoji="0" lang="en-US"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5A929033-9E87-4CB6-8F3F-3473CE650B08}"/>
              </a:ext>
            </a:extLst>
          </p:cNvPr>
          <p:cNvGraphicFramePr>
            <a:graphicFrameLocks noGrp="1"/>
          </p:cNvGraphicFramePr>
          <p:nvPr/>
        </p:nvGraphicFramePr>
        <p:xfrm>
          <a:off x="1524000" y="14849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5945726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800" b="0" i="0" u="none" strike="noStrike" cap="none" normalizeH="0" baseline="0" dirty="0">
                          <a:ln>
                            <a:noFill/>
                          </a:ln>
                          <a:solidFill>
                            <a:schemeClr val="tx1"/>
                          </a:solidFill>
                          <a:effectLst/>
                          <a:latin typeface="Arial" charset="0"/>
                          <a:cs typeface="Arial" charset="0"/>
                        </a:rPr>
                        <a:t>Choix de </a:t>
                      </a:r>
                      <a:r>
                        <a:rPr kumimoji="0" lang="en-CA" sz="1800" b="0" i="0" u="none" strike="noStrike" cap="none" normalizeH="0" baseline="0" dirty="0" err="1">
                          <a:ln>
                            <a:noFill/>
                          </a:ln>
                          <a:solidFill>
                            <a:schemeClr val="tx1"/>
                          </a:solidFill>
                          <a:effectLst/>
                          <a:latin typeface="Arial" charset="0"/>
                          <a:cs typeface="Arial" charset="0"/>
                        </a:rPr>
                        <a:t>l’offrande</a:t>
                      </a:r>
                      <a:r>
                        <a:rPr kumimoji="0" lang="en-CA" sz="1800" b="0" i="0" u="none" strike="noStrike" cap="none" normalizeH="0" baseline="0" dirty="0">
                          <a:ln>
                            <a:noFill/>
                          </a:ln>
                          <a:solidFill>
                            <a:schemeClr val="tx1"/>
                          </a:solidFill>
                          <a:effectLst/>
                          <a:latin typeface="Arial" charset="0"/>
                          <a:cs typeface="Arial" charset="0"/>
                        </a:rPr>
                        <a:t> - </a:t>
                      </a:r>
                      <a:r>
                        <a:rPr kumimoji="0" lang="ar-EG" sz="1800" b="0" i="0" u="none" strike="noStrike" cap="none" normalizeH="0" baseline="0" dirty="0">
                          <a:ln>
                            <a:noFill/>
                          </a:ln>
                          <a:solidFill>
                            <a:schemeClr val="tx1"/>
                          </a:solidFill>
                          <a:effectLst/>
                          <a:latin typeface="Arial" charset="0"/>
                          <a:cs typeface="Arial" charset="0"/>
                        </a:rPr>
                        <a:t>اختيار الكاهن للحمل </a:t>
                      </a:r>
                      <a:endParaRPr kumimoji="0" lang="en-US" sz="1800" b="0" i="0" u="none" strike="noStrike" cap="none" normalizeH="0" baseline="0" dirty="0">
                        <a:ln>
                          <a:noFill/>
                        </a:ln>
                        <a:solidFill>
                          <a:schemeClr val="tx1"/>
                        </a:solidFill>
                        <a:effectLst/>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5510795"/>
                  </a:ext>
                </a:extLst>
              </a:tr>
            </a:tbl>
          </a:graphicData>
        </a:graphic>
      </p:graphicFrame>
      <p:sp>
        <p:nvSpPr>
          <p:cNvPr id="6" name="AutoShape 4">
            <a:hlinkClick r:id="rId4" action="ppaction://hlinksldjump" highlightClick="1"/>
            <a:extLst>
              <a:ext uri="{FF2B5EF4-FFF2-40B4-BE49-F238E27FC236}">
                <a16:creationId xmlns:a16="http://schemas.microsoft.com/office/drawing/2014/main" id="{3384CE87-85F9-4566-B457-0970DED9B816}"/>
              </a:ext>
            </a:extLst>
          </p:cNvPr>
          <p:cNvSpPr>
            <a:spLocks noChangeArrowheads="1"/>
          </p:cNvSpPr>
          <p:nvPr/>
        </p:nvSpPr>
        <p:spPr bwMode="auto">
          <a:xfrm>
            <a:off x="6534150" y="4524756"/>
            <a:ext cx="2609850" cy="624050"/>
          </a:xfrm>
          <a:prstGeom prst="actionButtonBlank">
            <a:avLst/>
          </a:prstGeom>
          <a:solidFill>
            <a:srgbClr val="800000"/>
          </a:solidFill>
          <a:ln w="38100" cmpd="thickThin">
            <a:solidFill>
              <a:schemeClr val="tx1"/>
            </a:solidFill>
            <a:miter lim="800000"/>
            <a:headEnd/>
            <a:tailEnd/>
          </a:ln>
        </p:spPr>
        <p:txBody>
          <a:bodyPr wrap="none" tIns="118800" bIns="118800" anchor="ctr"/>
          <a:lstStyle/>
          <a:p>
            <a:pPr lvl="0" algn="ctr" defTabSz="914400" fontAlgn="base">
              <a:lnSpc>
                <a:spcPct val="90000"/>
              </a:lnSpc>
              <a:spcBef>
                <a:spcPct val="0"/>
              </a:spcBef>
              <a:spcAft>
                <a:spcPct val="0"/>
              </a:spcAft>
              <a:defRPr/>
            </a:pPr>
            <a:r>
              <a:rPr lang="en-US" dirty="0" err="1">
                <a:solidFill>
                  <a:srgbClr val="FFFFFF"/>
                </a:solidFill>
                <a:cs typeface="Arial" charset="0"/>
              </a:rPr>
              <a:t>Carême</a:t>
            </a:r>
            <a:r>
              <a:rPr lang="en-US" dirty="0">
                <a:solidFill>
                  <a:srgbClr val="FFFFFF"/>
                </a:solidFill>
                <a:cs typeface="Arial" charset="0"/>
              </a:rPr>
              <a:t> -</a:t>
            </a:r>
            <a:r>
              <a:rPr lang="en-US" sz="2000" dirty="0">
                <a:solidFill>
                  <a:srgbClr val="FFFFFF"/>
                </a:solidFill>
                <a:cs typeface="Arial" charset="0"/>
              </a:rPr>
              <a:t> </a:t>
            </a:r>
            <a:r>
              <a:rPr lang="ar-EG" dirty="0">
                <a:solidFill>
                  <a:srgbClr val="FFFFFF"/>
                </a:solidFill>
                <a:latin typeface="Arial" charset="0"/>
                <a:cs typeface="Arial" charset="0"/>
              </a:rPr>
              <a:t>الصوم الكبير</a:t>
            </a:r>
            <a:endParaRPr kumimoji="0" lang="en-US" i="0" u="none" strike="noStrike" kern="1200" cap="none" spc="0" normalizeH="0" baseline="0" noProof="0" dirty="0">
              <a:ln>
                <a:noFill/>
              </a:ln>
              <a:solidFill>
                <a:srgbClr val="FFFFFF"/>
              </a:solidFill>
              <a:effectLst/>
              <a:uLnTx/>
              <a:uFillTx/>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2000" i="0" u="none" strike="noStrike" kern="1200" cap="none" spc="0" normalizeH="0" baseline="0" noProof="0" dirty="0">
                <a:ln>
                  <a:noFill/>
                </a:ln>
                <a:solidFill>
                  <a:srgbClr val="FFFFFF"/>
                </a:solidFill>
                <a:effectLst/>
                <a:uLnTx/>
                <a:uFillTx/>
                <a:latin typeface="Coptic1" pitchFamily="2" charset="0"/>
                <a:ea typeface="+mn-ea"/>
                <a:cs typeface="Arial" charset="0"/>
              </a:rPr>
              <a:t>A </a:t>
            </a:r>
            <a:r>
              <a:rPr kumimoji="0" lang="en-US" sz="2000" i="0" u="none" strike="noStrike" kern="1200" cap="none" spc="0" normalizeH="0" baseline="0" noProof="0" dirty="0" err="1">
                <a:ln>
                  <a:noFill/>
                </a:ln>
                <a:solidFill>
                  <a:srgbClr val="FFFFFF"/>
                </a:solidFill>
                <a:effectLst/>
                <a:uLnTx/>
                <a:uFillTx/>
                <a:latin typeface="Coptic1" pitchFamily="2" charset="0"/>
                <a:ea typeface="+mn-ea"/>
                <a:cs typeface="Arial" charset="0"/>
              </a:rPr>
              <a:t>pinau</a:t>
            </a:r>
            <a:r>
              <a:rPr kumimoji="0" lang="en-US" sz="200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2000" i="0" u="none" strike="noStrike" kern="1200" cap="none" spc="0" normalizeH="0" baseline="0" noProof="0" dirty="0" err="1">
                <a:ln>
                  <a:noFill/>
                </a:ln>
                <a:solidFill>
                  <a:srgbClr val="FFFFFF"/>
                </a:solidFill>
                <a:effectLst/>
                <a:uLnTx/>
                <a:uFillTx/>
                <a:latin typeface="Coptic1" pitchFamily="2" charset="0"/>
                <a:ea typeface="+mn-ea"/>
                <a:cs typeface="Arial" charset="0"/>
              </a:rPr>
              <a:t>sopi</a:t>
            </a:r>
            <a:endParaRPr kumimoji="0" lang="ar-EG" sz="200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1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3013084358"/>
              </p:ext>
            </p:extLst>
          </p:nvPr>
        </p:nvGraphicFramePr>
        <p:xfrm>
          <a:off x="762000" y="85298"/>
          <a:ext cx="7620000" cy="335280"/>
        </p:xfrm>
        <a:graphic>
          <a:graphicData uri="http://schemas.openxmlformats.org/drawingml/2006/table">
            <a:tbl>
              <a:tblPr firstRow="1" bandRow="1">
                <a:tableStyleId>{2D5ABB26-0587-4C30-8999-92F81FD0307C}</a:tableStyleId>
              </a:tblPr>
              <a:tblGrid>
                <a:gridCol w="7620000">
                  <a:extLst>
                    <a:ext uri="{9D8B030D-6E8A-4147-A177-3AD203B41FA5}">
                      <a16:colId xmlns:a16="http://schemas.microsoft.com/office/drawing/2014/main" val="2168214914"/>
                    </a:ext>
                  </a:extLst>
                </a:gridCol>
              </a:tblGrid>
              <a:tr h="289737">
                <a:tc>
                  <a:txBody>
                    <a:bodyPr/>
                    <a:lstStyle/>
                    <a:p>
                      <a:pPr algn="ctr"/>
                      <a:r>
                        <a:rPr lang="fr-FR" sz="1600" dirty="0"/>
                        <a:t>Icône de saint Marc - Psaume du cinquième Evangile - </a:t>
                      </a:r>
                      <a:r>
                        <a:rPr lang="ar-EG" sz="1600" dirty="0"/>
                        <a:t>أمام أيقونة مار مرقس الإنجيلي</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6FD12FD7-5588-480D-A184-5DEF0FC02A25}"/>
              </a:ext>
            </a:extLst>
          </p:cNvPr>
          <p:cNvGraphicFramePr>
            <a:graphicFrameLocks noGrp="1"/>
          </p:cNvGraphicFramePr>
          <p:nvPr>
            <p:extLst>
              <p:ext uri="{D42A27DB-BD31-4B8C-83A1-F6EECF244321}">
                <p14:modId xmlns:p14="http://schemas.microsoft.com/office/powerpoint/2010/main" val="3730836501"/>
              </p:ext>
            </p:extLst>
          </p:nvPr>
        </p:nvGraphicFramePr>
        <p:xfrm>
          <a:off x="0" y="711304"/>
          <a:ext cx="9144000" cy="3970020"/>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effectLst/>
                          <a:latin typeface="+mn-lt"/>
                          <a:ea typeface="+mn-ea"/>
                          <a:cs typeface="+mn-cs"/>
                        </a:rPr>
                        <a:t>Psaume 67 : 13</a:t>
                      </a:r>
                    </a:p>
                    <a:p>
                      <a:pPr algn="just"/>
                      <a:endParaRPr lang="fr-FR" sz="1800" b="0" i="0" u="sng" strike="noStrike" kern="1200" baseline="0" dirty="0">
                        <a:solidFill>
                          <a:schemeClr val="tx1"/>
                        </a:solidFill>
                        <a:effectLst/>
                        <a:latin typeface="+mn-lt"/>
                        <a:ea typeface="+mn-ea"/>
                        <a:cs typeface="+mn-cs"/>
                      </a:endParaRPr>
                    </a:p>
                    <a:p>
                      <a:pPr algn="just"/>
                      <a:r>
                        <a:rPr lang="fr-FR" sz="2400" b="0" i="0" u="none" strike="noStrike" kern="1200" baseline="0" dirty="0">
                          <a:solidFill>
                            <a:schemeClr val="tx1"/>
                          </a:solidFill>
                          <a:latin typeface="+mn-lt"/>
                          <a:ea typeface="+mn-ea"/>
                          <a:cs typeface="+mn-cs"/>
                        </a:rPr>
                        <a:t>Le Seigneur prononce un oracle, une armée de messagers le répand : « Rois en déroute, armées en déroute! On reçoit en partage les trésors du pays.</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p>
                    <a:p>
                      <a:pPr algn="just"/>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68 : 11، 12</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الرب يُعطي كلمة للمبشرين بقوة عظيمة. ملِك القوات هو المحبوب وفي بهاء بيت الحبيب اقسموا الغنائم.</a:t>
                      </a: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mn-lt"/>
                          <a:cs typeface="Arial" charset="0"/>
                        </a:rPr>
                        <a:t>هلليلويا</a:t>
                      </a:r>
                      <a:r>
                        <a:rPr kumimoji="0" lang="ar-EG" sz="3200" b="0" i="0" u="none" strike="noStrike" cap="none" normalizeH="0" baseline="0" dirty="0">
                          <a:ln>
                            <a:noFill/>
                          </a:ln>
                          <a:solidFill>
                            <a:schemeClr val="tx1"/>
                          </a:solidFill>
                          <a:effectLst/>
                          <a:latin typeface="+mn-lt"/>
                          <a:cs typeface="Arial" charset="0"/>
                        </a:rPr>
                        <a:t>.</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31675621"/>
      </p:ext>
    </p:extLst>
  </p:cSld>
  <p:clrMapOvr>
    <a:masterClrMapping/>
  </p:clrMapOvr>
  <p:transition/>
</p:sld>
</file>

<file path=ppt/slides/slide1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227456171"/>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Cinquième Evangile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D523BB57-EA5C-4EF0-8BAA-A0BFDB6DFA2D}"/>
              </a:ext>
            </a:extLst>
          </p:cNvPr>
          <p:cNvGraphicFramePr>
            <a:graphicFrameLocks noGrp="1"/>
          </p:cNvGraphicFramePr>
          <p:nvPr>
            <p:extLst>
              <p:ext uri="{D42A27DB-BD31-4B8C-83A1-F6EECF244321}">
                <p14:modId xmlns:p14="http://schemas.microsoft.com/office/powerpoint/2010/main" val="59065903"/>
              </p:ext>
            </p:extLst>
          </p:nvPr>
        </p:nvGraphicFramePr>
        <p:xfrm>
          <a:off x="0" y="470210"/>
          <a:ext cx="9144000" cy="4469892"/>
        </p:xfrm>
        <a:graphic>
          <a:graphicData uri="http://schemas.openxmlformats.org/drawingml/2006/table">
            <a:tbl>
              <a:tblPr/>
              <a:tblGrid>
                <a:gridCol w="4792494">
                  <a:extLst>
                    <a:ext uri="{9D8B030D-6E8A-4147-A177-3AD203B41FA5}">
                      <a16:colId xmlns:a16="http://schemas.microsoft.com/office/drawing/2014/main" val="20000"/>
                    </a:ext>
                  </a:extLst>
                </a:gridCol>
                <a:gridCol w="4351506">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Luc 10 : 1 – 12</a:t>
                      </a:r>
                    </a:p>
                    <a:p>
                      <a:pPr algn="just"/>
                      <a:r>
                        <a:rPr lang="fr-FR" sz="1800" b="0" i="0" u="none" strike="noStrike" kern="1200" baseline="0" dirty="0">
                          <a:solidFill>
                            <a:schemeClr val="tx1"/>
                          </a:solidFill>
                          <a:latin typeface="+mn-lt"/>
                          <a:ea typeface="+mn-ea"/>
                          <a:cs typeface="+mn-cs"/>
                        </a:rPr>
                        <a:t>Après cela, le Seigneur en désigna encore soixante dix, et il les envoya deux par deux devant lui dans toutes les villes et localités où lui-même devait aller. Il leur dit: « La moisson est abondante, mais les ouvrier sont peu nombreux. Priez donc le maître de la moisson d'envoyer des ouvrier pour sa moisson. Allez ! Je vous envoie comme des agneaux au milieu des loups. N'emportez ni argent, ni sac, ni sandales, et ne vous attardez pas en salutations sur la route.</a:t>
                      </a:r>
                      <a:r>
                        <a:rPr kumimoji="0" lang="fr-FR" sz="1800" b="0" i="0" u="none" strike="noStrike" kern="1200" cap="none" spc="0" normalizeH="0" baseline="0" noProof="0" dirty="0">
                          <a:ln>
                            <a:noFill/>
                          </a:ln>
                          <a:solidFill>
                            <a:srgbClr val="FFFFFF"/>
                          </a:solidFill>
                          <a:effectLst/>
                          <a:uLnTx/>
                          <a:uFillTx/>
                          <a:latin typeface="+mn-lt"/>
                          <a:ea typeface="+mn-ea"/>
                          <a:cs typeface="+mn-cs"/>
                        </a:rPr>
                        <a:t> Dans toute maison où vous entrerez, dites d'abord: "Paix à cette maison" S'il y a là un ami de la paix, votre paix ira reposer sur lui; sinon, elle reviendra sur vous. </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لوقا 10 : 1 – 12</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2400" b="0" i="0" kern="1200" dirty="0">
                          <a:solidFill>
                            <a:schemeClr val="tx1"/>
                          </a:solidFill>
                          <a:effectLst/>
                          <a:latin typeface="+mn-lt"/>
                          <a:ea typeface="+mn-ea"/>
                          <a:cs typeface="+mn-cs"/>
                        </a:rPr>
                        <a:t>وَبَعْدَ ذلِكَ عَيَّنَ الرَّبُّ سَبْعِينَ آخَرِينَ أَيْضًا، وَأَرْسَلَهُمُ اثْنَيْنِ </a:t>
                      </a:r>
                      <a:r>
                        <a:rPr lang="ar-EG" sz="2400" b="0" i="0" kern="1200" dirty="0" err="1">
                          <a:solidFill>
                            <a:schemeClr val="tx1"/>
                          </a:solidFill>
                          <a:effectLst/>
                          <a:latin typeface="+mn-lt"/>
                          <a:ea typeface="+mn-ea"/>
                          <a:cs typeface="+mn-cs"/>
                        </a:rPr>
                        <a:t>اثْنَيْنِ</a:t>
                      </a:r>
                      <a:r>
                        <a:rPr lang="ar-EG" sz="2400" b="0" i="0" kern="1200" dirty="0">
                          <a:solidFill>
                            <a:schemeClr val="tx1"/>
                          </a:solidFill>
                          <a:effectLst/>
                          <a:latin typeface="+mn-lt"/>
                          <a:ea typeface="+mn-ea"/>
                          <a:cs typeface="+mn-cs"/>
                        </a:rPr>
                        <a:t> أَمَامَ وَجْهِهِ إِلَى كُلِّ مَدِينَةٍ وَمَوْضِعٍ حَيْثُ كَانَ هُوَ مُزْمِعًا أَنْ يَأْتِيَ. فَقَالَ لَهُمْ: «إِنَّ الْحَصَادَ كَثِيرٌ، وَلكِنَّ الْفَعَلَةَ قَلِيلُونَ. فَاطْلُبُوا مِنْ رَبِّ الْحَصَادِ أَنْ يُرْسِلَ فَعَلَةً إِلَى حَصَادِهِ. اِذْهَبُوا! هَا أَنَا أُرْسِلُكُمْ مِثْلَ حُمْلاَنٍ بَيْنَ ذِئَابٍ. لاَ تَحْمِلُوا كِيسًا وَلاَ مِزْوَدًا وَلاَ أَحْذِيَةً، وَلاَ تُسَلِّمُوا عَلَى أَحَدٍ فِي الطَّرِيقِ. وَأَيُّ بَيْتٍ دَخَلْتُمُوهُ فَقُولُوا أَوَّلاً: سَلاَمٌ لِهذَا الْبَيْتِ. فَإِنْ كَانَ هُنَاكَ ابْنُ السَّلاَمِ يَحُلُّ سَلاَمُكُمْ عَلَيْهِ، وَإِّلاَّ فَيَرْجعُ إِلَيْكُمْ.</a:t>
                      </a:r>
                      <a:endParaRPr kumimoji="0" lang="en-US" sz="48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67077607"/>
      </p:ext>
    </p:extLst>
  </p:cSld>
  <p:clrMapOvr>
    <a:masterClrMapping/>
  </p:clrMapOvr>
  <p:transition/>
</p:sld>
</file>

<file path=ppt/slides/slide1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D523BB57-EA5C-4EF0-8BAA-A0BFDB6DFA2D}"/>
              </a:ext>
            </a:extLst>
          </p:cNvPr>
          <p:cNvGraphicFramePr>
            <a:graphicFrameLocks noGrp="1"/>
          </p:cNvGraphicFramePr>
          <p:nvPr>
            <p:extLst>
              <p:ext uri="{D42A27DB-BD31-4B8C-83A1-F6EECF244321}">
                <p14:modId xmlns:p14="http://schemas.microsoft.com/office/powerpoint/2010/main" val="163857800"/>
              </p:ext>
            </p:extLst>
          </p:nvPr>
        </p:nvGraphicFramePr>
        <p:xfrm>
          <a:off x="0" y="0"/>
          <a:ext cx="9144000" cy="4896612"/>
        </p:xfrm>
        <a:graphic>
          <a:graphicData uri="http://schemas.openxmlformats.org/drawingml/2006/table">
            <a:tbl>
              <a:tblPr/>
              <a:tblGrid>
                <a:gridCol w="4813300">
                  <a:extLst>
                    <a:ext uri="{9D8B030D-6E8A-4147-A177-3AD203B41FA5}">
                      <a16:colId xmlns:a16="http://schemas.microsoft.com/office/drawing/2014/main" val="20000"/>
                    </a:ext>
                  </a:extLst>
                </a:gridCol>
                <a:gridCol w="4330700">
                  <a:extLst>
                    <a:ext uri="{9D8B030D-6E8A-4147-A177-3AD203B41FA5}">
                      <a16:colId xmlns:a16="http://schemas.microsoft.com/office/drawing/2014/main" val="20002"/>
                    </a:ext>
                  </a:extLst>
                </a:gridCol>
              </a:tblGrid>
              <a:tr h="4721157">
                <a:tc>
                  <a:txBody>
                    <a:bodyPr/>
                    <a:lstStyle/>
                    <a:p>
                      <a:pPr algn="just"/>
                      <a:r>
                        <a:rPr lang="fr-FR" sz="1800" b="0" i="0" u="none" strike="noStrike" kern="1200" baseline="0" dirty="0">
                          <a:solidFill>
                            <a:schemeClr val="tx1"/>
                          </a:solidFill>
                          <a:latin typeface="+mn-lt"/>
                          <a:ea typeface="+mn-ea"/>
                          <a:cs typeface="+mn-cs"/>
                        </a:rPr>
                        <a:t>Restez dans cette maison mangeant et buvant ce que l'on vous servira ; car le travailleur mérite son salaire. Ne passez pas de maison en maison. Dans toute ville où vous entrerez et où vous serez accueillis, mangez ce qu'on vous offrira. Là, guérissez les malades, et dites aux habitants : "Le Royaume de Dieu est tout proche de vous." Mais dans toute ville où vous entrerez et où vous ne serez pas accueillis, sortez sur les places et dites : "Même la poussière de votre ville, collée à nos pieds, nous la secouons pour vous la laisser. Pourtant sachez-le : le Royaume de Dieu est tout proche. »  Je vous le déclare : au jour du jugement, Sodome sera traitée moins sévèrement que cette ville.</a:t>
                      </a:r>
                    </a:p>
                    <a:p>
                      <a:pPr algn="just"/>
                      <a:r>
                        <a:rPr lang="fr-FR" sz="1800" b="0" i="1" u="none" strike="noStrike" kern="1200" baseline="0" dirty="0">
                          <a:solidFill>
                            <a:schemeClr val="tx1"/>
                          </a:solidFill>
                          <a:latin typeface="+mn-lt"/>
                          <a:ea typeface="+mn-ea"/>
                          <a:cs typeface="+mn-cs"/>
                        </a:rPr>
                        <a:t>Gloire à Dieu éternellement</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وَأَقِيمُوا فِي ذلِكَ الْبَيْتِ آكِلِينَ وَشَارِبِينَ مِمَّا عِنْدَهُمْ، لأَنَّ الْفَاعِلَ مُسْتَحِق أُجْرَتَهُ. لاَ تَنْتَقِلُوا مِنْ بَيْتٍ إِلَى بَيْتٍ. وَأَيَّةَ مَدِينَةٍ دَخَلْتُمُوهَا وَقَبِلُوكُمْ، فَكُلُوا مِمَّا يُقَدَّمُ لَكُمْ، وَاشْفُوا الْمَرْضَى الَّذِينَ فِيهَا، وَقُولُوا لَهُمْ: قَدِ اقْتَرَبَ مِنْكُمْ مَلَكُوتُ اللهِ. وَأَيَّةُ مَدِينَةٍ دَخَلْتُمُوهَا وَلَمْ يَقْبَلُوكُمْ، فَاخْرُجُوا إِلَى شَوَارِعِهَا وَقُولُوا: حَتَّى الْغُبَارَ الَّذِي لَصِقَ بِنَا مِنْ مَدِينَتِكُمْ نَنْفُضُهُ لَكُمْ. وَلكِنِ اعْلَمُوا هذَا إنَّهُ قَدِ اقْتَرَبَ مِنْكُمْ مَلَكُوتُ اللهِ. وَأَقُولُ لَكُمْ: إِنَّهُ يَكُونُ لِسَدُومَ فِي ذلِكَ الْيَوْمِ حَالَةٌ أَكْثَرُ احْتِمَالاً مِمَّا لِتِلْكَ الْمَدِينَةِ.</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والمجد لله دائماً.</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71290151"/>
      </p:ext>
    </p:extLst>
  </p:cSld>
  <p:clrMapOvr>
    <a:masterClrMapping/>
  </p:clrMapOvr>
  <p:transition/>
</p:sld>
</file>

<file path=ppt/slides/slide1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extLst>
              <p:ext uri="{D42A27DB-BD31-4B8C-83A1-F6EECF244321}">
                <p14:modId xmlns:p14="http://schemas.microsoft.com/office/powerpoint/2010/main" val="1658898646"/>
              </p:ext>
            </p:extLst>
          </p:nvPr>
        </p:nvGraphicFramePr>
        <p:xfrm>
          <a:off x="1524000" y="1340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Cinquième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0F22D7FE-56A1-4987-A6EC-ACD75D3D7B49}"/>
              </a:ext>
            </a:extLst>
          </p:cNvPr>
          <p:cNvGraphicFramePr>
            <a:graphicFrameLocks noGrp="1"/>
          </p:cNvGraphicFramePr>
          <p:nvPr>
            <p:extLst>
              <p:ext uri="{D42A27DB-BD31-4B8C-83A1-F6EECF244321}">
                <p14:modId xmlns:p14="http://schemas.microsoft.com/office/powerpoint/2010/main" val="850321520"/>
              </p:ext>
            </p:extLst>
          </p:nvPr>
        </p:nvGraphicFramePr>
        <p:xfrm>
          <a:off x="0" y="716643"/>
          <a:ext cx="9144000" cy="3958829"/>
        </p:xfrm>
        <a:graphic>
          <a:graphicData uri="http://schemas.openxmlformats.org/drawingml/2006/table">
            <a:tbl>
              <a:tblPr/>
              <a:tblGrid>
                <a:gridCol w="3197157">
                  <a:extLst>
                    <a:ext uri="{9D8B030D-6E8A-4147-A177-3AD203B41FA5}">
                      <a16:colId xmlns:a16="http://schemas.microsoft.com/office/drawing/2014/main" val="20000"/>
                    </a:ext>
                  </a:extLst>
                </a:gridCol>
                <a:gridCol w="3270550">
                  <a:extLst>
                    <a:ext uri="{9D8B030D-6E8A-4147-A177-3AD203B41FA5}">
                      <a16:colId xmlns:a16="http://schemas.microsoft.com/office/drawing/2014/main" val="20001"/>
                    </a:ext>
                  </a:extLst>
                </a:gridCol>
                <a:gridCol w="2676293">
                  <a:extLst>
                    <a:ext uri="{9D8B030D-6E8A-4147-A177-3AD203B41FA5}">
                      <a16:colId xmlns:a16="http://schemas.microsoft.com/office/drawing/2014/main" val="20002"/>
                    </a:ext>
                  </a:extLst>
                </a:gridCol>
              </a:tblGrid>
              <a:tr h="3958829">
                <a:tc>
                  <a:txBody>
                    <a:bodyPr/>
                    <a:lstStyle/>
                    <a:p>
                      <a:pPr algn="just"/>
                      <a:r>
                        <a:rPr lang="fr-FR" sz="3000" b="0" i="0" u="none" strike="noStrike" kern="1200" baseline="0" dirty="0" err="1">
                          <a:solidFill>
                            <a:schemeClr val="tx1"/>
                          </a:solidFill>
                          <a:latin typeface="Coptic1" pitchFamily="2" charset="0"/>
                          <a:ea typeface="+mn-ea"/>
                          <a:cs typeface="+mn-cs"/>
                        </a:rPr>
                        <a:t>Markoc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pia~poctoloc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ouoh</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pie~ua~ggelict</a:t>
                      </a:r>
                      <a:r>
                        <a:rPr lang="fr-FR" sz="3000" b="0" i="0" u="none" strike="noStrike" kern="1200" baseline="0" dirty="0">
                          <a:solidFill>
                            <a:schemeClr val="tx1"/>
                          </a:solidFill>
                          <a:latin typeface="Coptic1" pitchFamily="2" charset="0"/>
                          <a:ea typeface="+mn-ea"/>
                          <a:cs typeface="+mn-cs"/>
                        </a:rPr>
                        <a:t>/c:</a:t>
                      </a:r>
                    </a:p>
                    <a:p>
                      <a:pPr algn="just"/>
                      <a:r>
                        <a:rPr lang="fr-FR" sz="3000" b="0" i="0" u="none" strike="noStrike" kern="1200" baseline="0" dirty="0" err="1">
                          <a:solidFill>
                            <a:schemeClr val="tx1"/>
                          </a:solidFill>
                          <a:latin typeface="Coptic1" pitchFamily="2" charset="0"/>
                          <a:ea typeface="+mn-ea"/>
                          <a:cs typeface="+mn-cs"/>
                        </a:rPr>
                        <a:t>pimeyre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qa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nim~kauh</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pimonogen</a:t>
                      </a:r>
                      <a:r>
                        <a:rPr lang="fr-FR" sz="3000" b="0" i="0" u="none" strike="noStrike" kern="1200" baseline="0" dirty="0">
                          <a:solidFill>
                            <a:schemeClr val="tx1"/>
                          </a:solidFill>
                          <a:latin typeface="Coptic1" pitchFamily="2" charset="0"/>
                          <a:ea typeface="+mn-ea"/>
                          <a:cs typeface="+mn-cs"/>
                        </a:rPr>
                        <a:t>/c</a:t>
                      </a:r>
                    </a:p>
                    <a:p>
                      <a:pPr algn="just"/>
                      <a:r>
                        <a:rPr lang="fr-FR" sz="3000" b="0" i="0" u="none" strike="noStrike" kern="1200" baseline="0" dirty="0" err="1">
                          <a:solidFill>
                            <a:schemeClr val="tx1"/>
                          </a:solidFill>
                          <a:latin typeface="Coptic1" pitchFamily="2" charset="0"/>
                          <a:ea typeface="+mn-ea"/>
                          <a:cs typeface="+mn-cs"/>
                        </a:rPr>
                        <a:t>N~nou</a:t>
                      </a:r>
                      <a:r>
                        <a:rPr lang="fr-FR" sz="3000" b="0" i="0" u="none" strike="noStrike" kern="1200" baseline="0" dirty="0">
                          <a:solidFill>
                            <a:schemeClr val="tx1"/>
                          </a:solidFill>
                          <a:latin typeface="Coptic1" pitchFamily="2" charset="0"/>
                          <a:ea typeface="+mn-ea"/>
                          <a:cs typeface="+mn-cs"/>
                        </a:rPr>
                        <a:t>].</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Marc, l’apôtre et l’</a:t>
                      </a:r>
                      <a:r>
                        <a:rPr kumimoji="0" lang="fr-FR" sz="3000" b="0" i="0" u="none" strike="noStrike" cap="none" normalizeH="0" baseline="0" noProof="0" dirty="0" err="1">
                          <a:ln>
                            <a:noFill/>
                          </a:ln>
                          <a:solidFill>
                            <a:schemeClr val="tx1"/>
                          </a:solidFill>
                          <a:effectLst/>
                          <a:latin typeface="+mn-lt"/>
                          <a:cs typeface="Arial" charset="0"/>
                        </a:rPr>
                        <a:t>évangeliste</a:t>
                      </a:r>
                      <a:r>
                        <a:rPr kumimoji="0" lang="fr-FR" sz="3000" b="0" i="0" u="none" strike="noStrike" cap="none" normalizeH="0" baseline="0" noProof="0" dirty="0">
                          <a:ln>
                            <a:noFill/>
                          </a:ln>
                          <a:solidFill>
                            <a:schemeClr val="tx1"/>
                          </a:solidFill>
                          <a:effectLst/>
                          <a:latin typeface="+mn-lt"/>
                          <a:cs typeface="Arial" charset="0"/>
                        </a:rPr>
                        <a:t> le témoin de la Passion du Dieu unique.</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مارمرقس الرسول</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والإنجيلي، الشاهد</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علي آلام الإله الوحيد.</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descr="Une image contenant gens&#10;&#10;Description générée automatiquement">
            <a:extLst>
              <a:ext uri="{FF2B5EF4-FFF2-40B4-BE49-F238E27FC236}">
                <a16:creationId xmlns:a16="http://schemas.microsoft.com/office/drawing/2014/main" id="{BB130A52-D863-48BA-B22F-8F0EC809C0E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05345" y="3092286"/>
            <a:ext cx="1238655" cy="2051213"/>
          </a:xfrm>
          <a:prstGeom prst="rect">
            <a:avLst/>
          </a:prstGeom>
        </p:spPr>
      </p:pic>
    </p:spTree>
    <p:extLst>
      <p:ext uri="{BB962C8B-B14F-4D97-AF65-F5344CB8AC3E}">
        <p14:creationId xmlns:p14="http://schemas.microsoft.com/office/powerpoint/2010/main" val="2323077477"/>
      </p:ext>
    </p:extLst>
  </p:cSld>
  <p:clrMapOvr>
    <a:masterClrMapping/>
  </p:clrMapOvr>
  <p:transition/>
</p:sld>
</file>

<file path=ppt/slides/slide1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1C5DE2C0-5B53-4A1D-A59A-597C32B5B9D8}"/>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3526212597"/>
      </p:ext>
    </p:extLst>
  </p:cSld>
  <p:clrMapOvr>
    <a:masterClrMapping/>
  </p:clrMapOvr>
  <p:transition/>
</p:sld>
</file>

<file path=ppt/slides/slide1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134554405"/>
              </p:ext>
            </p:extLst>
          </p:nvPr>
        </p:nvGraphicFramePr>
        <p:xfrm>
          <a:off x="1008735" y="79702"/>
          <a:ext cx="7294880" cy="335280"/>
        </p:xfrm>
        <a:graphic>
          <a:graphicData uri="http://schemas.openxmlformats.org/drawingml/2006/table">
            <a:tbl>
              <a:tblPr firstRow="1" bandRow="1">
                <a:tableStyleId>{2D5ABB26-0587-4C30-8999-92F81FD0307C}</a:tableStyleId>
              </a:tblPr>
              <a:tblGrid>
                <a:gridCol w="7294880">
                  <a:extLst>
                    <a:ext uri="{9D8B030D-6E8A-4147-A177-3AD203B41FA5}">
                      <a16:colId xmlns:a16="http://schemas.microsoft.com/office/drawing/2014/main" val="2168214914"/>
                    </a:ext>
                  </a:extLst>
                </a:gridCol>
              </a:tblGrid>
              <a:tr h="289737">
                <a:tc>
                  <a:txBody>
                    <a:bodyPr/>
                    <a:lstStyle/>
                    <a:p>
                      <a:pPr algn="ctr"/>
                      <a:r>
                        <a:rPr lang="fr-FR" sz="1600" dirty="0"/>
                        <a:t>Icône des Apôtres - Psaume du sixième Evangile - </a:t>
                      </a:r>
                      <a:r>
                        <a:rPr lang="ar-EG" sz="1600" dirty="0"/>
                        <a:t>أمام أيقونة سادتنا الرسل</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99BBC530-815A-41C9-A97F-2B38256B6FBD}"/>
              </a:ext>
            </a:extLst>
          </p:cNvPr>
          <p:cNvGraphicFramePr>
            <a:graphicFrameLocks noGrp="1"/>
          </p:cNvGraphicFramePr>
          <p:nvPr>
            <p:extLst>
              <p:ext uri="{D42A27DB-BD31-4B8C-83A1-F6EECF244321}">
                <p14:modId xmlns:p14="http://schemas.microsoft.com/office/powerpoint/2010/main" val="2579966470"/>
              </p:ext>
            </p:extLst>
          </p:nvPr>
        </p:nvGraphicFramePr>
        <p:xfrm>
          <a:off x="0" y="592335"/>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Psaume 18 : 3 et 4</a:t>
                      </a:r>
                    </a:p>
                    <a:p>
                      <a:pPr algn="just"/>
                      <a:endParaRPr lang="fr-FR" sz="1800" b="0" kern="1200" dirty="0">
                        <a:solidFill>
                          <a:schemeClr val="tx1"/>
                        </a:solidFill>
                        <a:effectLst/>
                        <a:latin typeface="+mn-lt"/>
                        <a:ea typeface="+mn-ea"/>
                        <a:cs typeface="+mn-cs"/>
                      </a:endParaRPr>
                    </a:p>
                    <a:p>
                      <a:pPr algn="just"/>
                      <a:r>
                        <a:rPr lang="fr-FR" sz="2400" kern="1200" dirty="0">
                          <a:solidFill>
                            <a:schemeClr val="tx1"/>
                          </a:solidFill>
                          <a:effectLst/>
                          <a:latin typeface="+mn-lt"/>
                          <a:ea typeface="+mn-ea"/>
                          <a:cs typeface="+mn-cs"/>
                        </a:rPr>
                        <a:t>Pas de voix qui s'entende; mais sur toute la terre en paraît le message et la nouvelle, aux limites du monde.</a:t>
                      </a:r>
                    </a:p>
                    <a:p>
                      <a:pPr algn="just"/>
                      <a:endParaRPr lang="fr-FR" sz="2400" kern="1200" dirty="0">
                        <a:solidFill>
                          <a:schemeClr val="tx1"/>
                        </a:solidFill>
                        <a:effectLst/>
                        <a:latin typeface="+mn-lt"/>
                        <a:ea typeface="+mn-ea"/>
                        <a:cs typeface="+mn-cs"/>
                      </a:endParaRPr>
                    </a:p>
                    <a:p>
                      <a:pPr algn="just"/>
                      <a:r>
                        <a:rPr lang="fr-FR" sz="2400" i="1" kern="1200" dirty="0">
                          <a:solidFill>
                            <a:schemeClr val="tx1"/>
                          </a:solidFill>
                          <a:effectLst/>
                          <a:latin typeface="+mn-lt"/>
                          <a:ea typeface="+mn-ea"/>
                          <a:cs typeface="+mn-cs"/>
                        </a:rPr>
                        <a:t>Alléluia !</a:t>
                      </a:r>
                      <a:endParaRPr lang="fr-FR" sz="2400" kern="1200" dirty="0">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19 : 3 – 4</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الذين لا تُسمع أصواتهم في كل الأرض، خرج منطقهم وإلي أقطار المسكونة بلغت أقوالهم. </a:t>
                      </a: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mn-lt"/>
                          <a:cs typeface="Arial" charset="0"/>
                        </a:rPr>
                        <a:t>هلليلويا</a:t>
                      </a:r>
                      <a:r>
                        <a:rPr kumimoji="0" lang="ar-EG" sz="3200" b="0" i="0" u="none" strike="noStrike" cap="none" normalizeH="0" baseline="0" dirty="0">
                          <a:ln>
                            <a:noFill/>
                          </a:ln>
                          <a:solidFill>
                            <a:schemeClr val="tx1"/>
                          </a:solidFill>
                          <a:effectLst/>
                          <a:latin typeface="+mn-lt"/>
                          <a:cs typeface="Arial" charset="0"/>
                        </a:rPr>
                        <a:t>.</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91655852"/>
      </p:ext>
    </p:extLst>
  </p:cSld>
  <p:clrMapOvr>
    <a:masterClrMapping/>
  </p:clrMapOvr>
  <p:transition/>
</p:sld>
</file>

<file path=ppt/slides/slide1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1559166878"/>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Sixième Evangile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2C555447-6401-4680-AAF7-7AB3420736FD}"/>
              </a:ext>
            </a:extLst>
          </p:cNvPr>
          <p:cNvGraphicFramePr>
            <a:graphicFrameLocks noGrp="1"/>
          </p:cNvGraphicFramePr>
          <p:nvPr>
            <p:extLst>
              <p:ext uri="{D42A27DB-BD31-4B8C-83A1-F6EECF244321}">
                <p14:modId xmlns:p14="http://schemas.microsoft.com/office/powerpoint/2010/main" val="2468160348"/>
              </p:ext>
            </p:extLst>
          </p:nvPr>
        </p:nvGraphicFramePr>
        <p:xfrm>
          <a:off x="0" y="502635"/>
          <a:ext cx="9144000" cy="450342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Évangile selon saint Matthieu 10 : 1 - 8</a:t>
                      </a:r>
                    </a:p>
                    <a:p>
                      <a:pPr algn="just"/>
                      <a:r>
                        <a:rPr lang="fr-FR" sz="2100" kern="1200" dirty="0">
                          <a:solidFill>
                            <a:schemeClr val="tx1"/>
                          </a:solidFill>
                          <a:effectLst/>
                          <a:latin typeface="+mn-lt"/>
                          <a:ea typeface="+mn-ea"/>
                          <a:cs typeface="+mn-cs"/>
                        </a:rPr>
                        <a:t>Alors Jésus appela ses douze disciples et leur donna le pouvoir d'expulser les esprits mauvais et de guérir toute maladie et toute infirmité.  Voici les noms des douze Apôtres : le premier, Simon, appelé Pierre; André son frère ; Jacques, fils de Zébédée, et Jean son frère ; Philippe et Barthélémy ; Thomas et Matthieu le publicain ; Jacques, fils d'Alphée, et Thaddée ; Simon le Cananéen et Judas </a:t>
                      </a:r>
                      <a:r>
                        <a:rPr lang="fr-FR" sz="2100" kern="1200" dirty="0" err="1">
                          <a:solidFill>
                            <a:schemeClr val="tx1"/>
                          </a:solidFill>
                          <a:effectLst/>
                          <a:latin typeface="+mn-lt"/>
                          <a:ea typeface="+mn-ea"/>
                          <a:cs typeface="+mn-cs"/>
                        </a:rPr>
                        <a:t>Iscairote</a:t>
                      </a:r>
                      <a:r>
                        <a:rPr lang="fr-FR" sz="2100" kern="1200" dirty="0">
                          <a:solidFill>
                            <a:schemeClr val="tx1"/>
                          </a:solidFill>
                          <a:effectLst/>
                          <a:latin typeface="+mn-lt"/>
                          <a:ea typeface="+mn-ea"/>
                          <a:cs typeface="+mn-cs"/>
                        </a:rPr>
                        <a:t>, celui-là même qui le livra.</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متَّى 10 : 1 – 8</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600" b="0" i="0" kern="1200" dirty="0">
                          <a:solidFill>
                            <a:schemeClr val="tx1"/>
                          </a:solidFill>
                          <a:effectLst/>
                          <a:latin typeface="+mn-lt"/>
                          <a:ea typeface="+mn-ea"/>
                          <a:cs typeface="+mn-cs"/>
                        </a:rPr>
                        <a:t>ثُمَّ دَعَا تَلاَمِيذَهُ الاثْنَيْ عَشَرَ وَأَعْطَاهُمْ سُلْطَانًا عَلَى أَرْوَاحٍ نَجِسَةٍ حَتَّى يُخْرِجُوهَا، وَيَشْفُوا كُلَّ مَرَضٍ وَكُلَّ ضُعْفٍ. وَأَمَّا أَسْمَاءُ الاثْنَيْ عَشَرَ رَسُولاً فَهِيَ هذِهِ: اَلأَوَّلُ سِمْعَانُ الَّذِي يُقَالُ لَهُ بُطْرُسُ، وَأَنْدَرَاوُسُ أَخُوهُ. يَعْقُوبُ بْنُ زَبْدِي، وَيُوحَنَّا أَخُوهُ. فِيلُبُّسُ، وَبَرْثُولَمَاوُسُ. تُومَا، وَمَتَّى الْعَشَّارُ. يَعْقُوبُ بْنُ حَلْفَى، </a:t>
                      </a:r>
                      <a:r>
                        <a:rPr lang="ar-EG" sz="2600" b="0" i="0" kern="1200" dirty="0" err="1">
                          <a:solidFill>
                            <a:schemeClr val="tx1"/>
                          </a:solidFill>
                          <a:effectLst/>
                          <a:latin typeface="+mn-lt"/>
                          <a:ea typeface="+mn-ea"/>
                          <a:cs typeface="+mn-cs"/>
                        </a:rPr>
                        <a:t>وَلَبَّاوُسُ</a:t>
                      </a:r>
                      <a:r>
                        <a:rPr lang="ar-EG" sz="2600" b="0" i="0" kern="1200" dirty="0">
                          <a:solidFill>
                            <a:schemeClr val="tx1"/>
                          </a:solidFill>
                          <a:effectLst/>
                          <a:latin typeface="+mn-lt"/>
                          <a:ea typeface="+mn-ea"/>
                          <a:cs typeface="+mn-cs"/>
                        </a:rPr>
                        <a:t> الْمُلَقَّبُ تَدَّاوُسَ. سِمْعَانُ الْقَانَوِيُّ، وَيَهُوذَا الإِسْخَرْيُوطِيُّ الَّذِي أَسْلَمَهُ.</a:t>
                      </a:r>
                      <a:endParaRPr kumimoji="0" lang="en-US" sz="26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49742638"/>
      </p:ext>
    </p:extLst>
  </p:cSld>
  <p:clrMapOvr>
    <a:masterClrMapping/>
  </p:clrMapOvr>
  <p:transition/>
</p:sld>
</file>

<file path=ppt/slides/slide1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2C555447-6401-4680-AAF7-7AB3420736FD}"/>
              </a:ext>
            </a:extLst>
          </p:cNvPr>
          <p:cNvGraphicFramePr>
            <a:graphicFrameLocks noGrp="1"/>
          </p:cNvGraphicFramePr>
          <p:nvPr>
            <p:extLst>
              <p:ext uri="{D42A27DB-BD31-4B8C-83A1-F6EECF244321}">
                <p14:modId xmlns:p14="http://schemas.microsoft.com/office/powerpoint/2010/main" val="3227230892"/>
              </p:ext>
            </p:extLst>
          </p:nvPr>
        </p:nvGraphicFramePr>
        <p:xfrm>
          <a:off x="0" y="0"/>
          <a:ext cx="9144000" cy="4975860"/>
        </p:xfrm>
        <a:graphic>
          <a:graphicData uri="http://schemas.openxmlformats.org/drawingml/2006/table">
            <a:tbl>
              <a:tblPr/>
              <a:tblGrid>
                <a:gridCol w="4730750">
                  <a:extLst>
                    <a:ext uri="{9D8B030D-6E8A-4147-A177-3AD203B41FA5}">
                      <a16:colId xmlns:a16="http://schemas.microsoft.com/office/drawing/2014/main" val="20000"/>
                    </a:ext>
                  </a:extLst>
                </a:gridCol>
                <a:gridCol w="4413250">
                  <a:extLst>
                    <a:ext uri="{9D8B030D-6E8A-4147-A177-3AD203B41FA5}">
                      <a16:colId xmlns:a16="http://schemas.microsoft.com/office/drawing/2014/main" val="20002"/>
                    </a:ext>
                  </a:extLst>
                </a:gridCol>
              </a:tblGrid>
              <a:tr h="3958829">
                <a:tc>
                  <a:txBody>
                    <a:bodyPr/>
                    <a:lstStyle/>
                    <a:p>
                      <a:pPr algn="just"/>
                      <a:r>
                        <a:rPr lang="fr-FR" sz="2200" kern="1200" dirty="0">
                          <a:solidFill>
                            <a:schemeClr val="tx1"/>
                          </a:solidFill>
                          <a:effectLst/>
                          <a:latin typeface="+mn-lt"/>
                          <a:ea typeface="+mn-ea"/>
                          <a:cs typeface="+mn-cs"/>
                        </a:rPr>
                        <a:t>Ces douze, Jésus les envoya en mission avec les instructions suivantes : « N'allez pas chez les païens et n'entrez dans aucune ville des Samaritains.  Allez plutôt chez les brebis perdues de la maison d'Israël. Sur votre route, proclamez que le Royaume des cieux est tout proche. Guérissez les malades, ressuscitez les morts, purifiez les lépreux, chassez les démons. Vous avez reçu gratuitement; donnez gratuitement.</a:t>
                      </a:r>
                    </a:p>
                    <a:p>
                      <a:pPr algn="just"/>
                      <a:endParaRPr lang="fr-FR" sz="1400" kern="1200" dirty="0">
                        <a:solidFill>
                          <a:schemeClr val="tx1"/>
                        </a:solidFill>
                        <a:effectLst/>
                        <a:latin typeface="+mn-lt"/>
                        <a:ea typeface="+mn-ea"/>
                        <a:cs typeface="+mn-cs"/>
                      </a:endParaRPr>
                    </a:p>
                    <a:p>
                      <a:pPr algn="just"/>
                      <a:r>
                        <a:rPr lang="fr-FR" sz="2200" i="1" kern="1200" dirty="0">
                          <a:solidFill>
                            <a:schemeClr val="tx1"/>
                          </a:solidFill>
                          <a:effectLst/>
                          <a:latin typeface="+mn-lt"/>
                          <a:ea typeface="+mn-ea"/>
                          <a:cs typeface="+mn-cs"/>
                        </a:rPr>
                        <a:t>Gloire à Dieu éternellement</a:t>
                      </a:r>
                      <a:endParaRPr lang="fr-FR" sz="2200" kern="1200" dirty="0">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هؤُلاَءِ الاثْنَا عَشَرَ أَرْسَلَهُمْ يَسُوعُ وَأَوْصَاهُمْ قَائِلاً: «إِلَى طَرِيقِ أُمَمٍ لاَ تَمْضُوا، وَإِلَى مَدِينَةٍ لِلسَّامِرِيِّينَ لاَ تَدْخُلُوا. بَلِ اذْهَبُوا بِالْحَرِيِّ إِلَى خِرَافِ بَيْتِ إِسْرَائِيلَ الضَّالَّةِ. وَفِيمَا أَنْتُمْ ذَاهِبُونَ اكْرِزُوا قَائِلِينَ: إِنَّهُ قَدِ اقْتَرَبَ مَلَكُوتُ السَّمَاوَاتِ. اِشْفُوا مَرْضَى. طَهِّرُوا بُرْصًا. أَقِيمُوا مَوْتَى. أَخْرِجُوا شَيَاطِينَ. مَجَّانًا أَخَذْتُمْ، مَجَّانًا أَعْطُوا.</a:t>
                      </a: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والمجد لله دائماً.</a:t>
                      </a:r>
                      <a:endParaRPr kumimoji="0" lang="en-US" sz="4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140508112"/>
      </p:ext>
    </p:extLst>
  </p:cSld>
  <p:clrMapOvr>
    <a:masterClrMapping/>
  </p:clrMapOvr>
  <p:transition/>
</p:sld>
</file>

<file path=ppt/slides/slide1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extLst>
              <p:ext uri="{D42A27DB-BD31-4B8C-83A1-F6EECF244321}">
                <p14:modId xmlns:p14="http://schemas.microsoft.com/office/powerpoint/2010/main" val="1311241698"/>
              </p:ext>
            </p:extLst>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Sixième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A6682C34-294E-4F74-A0CD-AB5EBD82F8D7}"/>
              </a:ext>
            </a:extLst>
          </p:cNvPr>
          <p:cNvGraphicFramePr>
            <a:graphicFrameLocks noGrp="1"/>
          </p:cNvGraphicFramePr>
          <p:nvPr>
            <p:extLst>
              <p:ext uri="{D42A27DB-BD31-4B8C-83A1-F6EECF244321}">
                <p14:modId xmlns:p14="http://schemas.microsoft.com/office/powerpoint/2010/main" val="2189201781"/>
              </p:ext>
            </p:extLst>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178923">
                  <a:extLst>
                    <a:ext uri="{9D8B030D-6E8A-4147-A177-3AD203B41FA5}">
                      <a16:colId xmlns:a16="http://schemas.microsoft.com/office/drawing/2014/main" val="20001"/>
                    </a:ext>
                  </a:extLst>
                </a:gridCol>
                <a:gridCol w="2529028">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I/#</a:t>
                      </a:r>
                      <a:r>
                        <a:rPr kumimoji="0" lang="en-US" sz="3000" b="0" i="0" u="none" strike="noStrike" cap="none" normalizeH="0" baseline="0" dirty="0" err="1">
                          <a:ln>
                            <a:noFill/>
                          </a:ln>
                          <a:solidFill>
                            <a:schemeClr val="tx1"/>
                          </a:solidFill>
                          <a:effectLst/>
                          <a:latin typeface="Coptic1" pitchFamily="2" charset="0"/>
                          <a:cs typeface="Arial" charset="0"/>
                        </a:rPr>
                        <a:t>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afouwrp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m~mwten</a:t>
                      </a:r>
                      <a:r>
                        <a:rPr kumimoji="0" lang="en-US" sz="3000" b="0" i="0" u="none" strike="noStrike" cap="none" normalizeH="0" baseline="0" dirty="0">
                          <a:ln>
                            <a:noFill/>
                          </a:ln>
                          <a:solidFill>
                            <a:schemeClr val="tx1"/>
                          </a:solidFill>
                          <a:effectLst/>
                          <a:latin typeface="Coptic1" pitchFamily="2" charset="0"/>
                          <a:cs typeface="Arial" charset="0"/>
                        </a:rPr>
                        <a:t>: w~ </a:t>
                      </a:r>
                      <a:r>
                        <a:rPr kumimoji="0" lang="en-US" sz="3000" b="0" i="0" u="none" strike="noStrike" cap="none" normalizeH="0" baseline="0" dirty="0" err="1">
                          <a:ln>
                            <a:noFill/>
                          </a:ln>
                          <a:solidFill>
                            <a:schemeClr val="tx1"/>
                          </a:solidFill>
                          <a:effectLst/>
                          <a:latin typeface="Coptic1" pitchFamily="2" charset="0"/>
                          <a:cs typeface="Arial" charset="0"/>
                        </a:rPr>
                        <a:t>pim</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tc~nau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ib</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e~teten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hiwis</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nieynoc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e~reten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aitou</a:t>
                      </a:r>
                      <a:r>
                        <a:rPr kumimoji="0" lang="en-US" sz="3000" b="0" i="0" u="none" strike="noStrike" cap="none" normalizeH="0" baseline="0" dirty="0">
                          <a:ln>
                            <a:noFill/>
                          </a:ln>
                          <a:solidFill>
                            <a:schemeClr val="tx1"/>
                          </a:solidFill>
                          <a:effectLst/>
                          <a:latin typeface="Coptic1" pitchFamily="2" charset="0"/>
                          <a:cs typeface="Arial" charset="0"/>
                        </a:rPr>
                        <a:t> n~,~r/</a:t>
                      </a:r>
                      <a:r>
                        <a:rPr kumimoji="0" lang="en-US" sz="3000" b="0" i="0" u="none" strike="noStrike" cap="none" normalizeH="0" baseline="0" dirty="0" err="1">
                          <a:ln>
                            <a:noFill/>
                          </a:ln>
                          <a:solidFill>
                            <a:schemeClr val="tx1"/>
                          </a:solidFill>
                          <a:effectLst/>
                          <a:latin typeface="Coptic1" pitchFamily="2" charset="0"/>
                          <a:cs typeface="Arial" charset="0"/>
                        </a:rPr>
                        <a:t>ctia~noc</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Jésus Christ vous a envoyé, vous les douze apôtres, pour prêcher aux nations et les rendre chrétiennes.</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أرسلكم يسوع</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المسيح، أيها </a:t>
                      </a:r>
                      <a:r>
                        <a:rPr kumimoji="0" lang="ar-EG" sz="3000" b="0" i="0" u="none" strike="noStrike" cap="none" normalizeH="0" baseline="0" dirty="0" err="1">
                          <a:ln>
                            <a:noFill/>
                          </a:ln>
                          <a:solidFill>
                            <a:schemeClr val="tx1"/>
                          </a:solidFill>
                          <a:effectLst/>
                          <a:latin typeface="Coptic1" pitchFamily="2" charset="0"/>
                          <a:cs typeface="Arial" charset="0"/>
                        </a:rPr>
                        <a:t>الإثنا</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عشر رسولا ، لتبشروا</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في الامم، وتصيروهم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مسيحيين.</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descr="Une image contenant groupe&#10;&#10;Description générée automatiquement">
            <a:extLst>
              <a:ext uri="{FF2B5EF4-FFF2-40B4-BE49-F238E27FC236}">
                <a16:creationId xmlns:a16="http://schemas.microsoft.com/office/drawing/2014/main" id="{3AF9BB9F-A2BE-42A1-8F32-6704E4DE7E4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88613" y="3462034"/>
            <a:ext cx="1355387" cy="1681465"/>
          </a:xfrm>
          <a:prstGeom prst="rect">
            <a:avLst/>
          </a:prstGeom>
        </p:spPr>
      </p:pic>
    </p:spTree>
    <p:extLst>
      <p:ext uri="{BB962C8B-B14F-4D97-AF65-F5344CB8AC3E}">
        <p14:creationId xmlns:p14="http://schemas.microsoft.com/office/powerpoint/2010/main" val="914954597"/>
      </p:ext>
    </p:extLst>
  </p:cSld>
  <p:clrMapOvr>
    <a:masterClrMapping/>
  </p:clrMapOvr>
  <p:transition/>
</p:sld>
</file>

<file path=ppt/slides/slide1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C4ECCC83-975E-41BA-87E3-CAFEA8CFD795}"/>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797736148"/>
      </p:ext>
    </p:extLst>
  </p:cSld>
  <p:clrMapOvr>
    <a:masterClrMapping/>
  </p:clrMapOvr>
  <p:transition/>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77032" name="Group 72"/>
          <p:cNvGraphicFramePr>
            <a:graphicFrameLocks noGrp="1"/>
          </p:cNvGraphicFramePr>
          <p:nvPr>
            <p:extLst>
              <p:ext uri="{D42A27DB-BD31-4B8C-83A1-F6EECF244321}">
                <p14:modId xmlns:p14="http://schemas.microsoft.com/office/powerpoint/2010/main" val="3864461026"/>
              </p:ext>
            </p:extLst>
          </p:nvPr>
        </p:nvGraphicFramePr>
        <p:xfrm>
          <a:off x="0" y="601910"/>
          <a:ext cx="9144000" cy="4335780"/>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Saint, Saint, Saint Seigneur </a:t>
                      </a:r>
                      <a:r>
                        <a:rPr kumimoji="0" lang="en-US" sz="2800" b="0" i="0" u="none" strike="noStrike" cap="none" normalizeH="0" baseline="0" dirty="0" err="1">
                          <a:ln>
                            <a:noFill/>
                          </a:ln>
                          <a:solidFill>
                            <a:schemeClr val="tx1"/>
                          </a:solidFill>
                          <a:effectLst/>
                          <a:latin typeface="Arial" charset="0"/>
                          <a:cs typeface="Arial" charset="0"/>
                        </a:rPr>
                        <a:t>sabaot</a:t>
                      </a:r>
                      <a:r>
                        <a:rPr kumimoji="0" lang="en-US" sz="2800" b="0" i="0" u="none" strike="noStrike" cap="none" normalizeH="0" baseline="0" dirty="0">
                          <a:ln>
                            <a:noFill/>
                          </a:ln>
                          <a:solidFill>
                            <a:schemeClr val="tx1"/>
                          </a:solidFill>
                          <a:effectLst/>
                          <a:latin typeface="Arial" charset="0"/>
                          <a:cs typeface="Arial" charset="0"/>
                        </a:rPr>
                        <a:t>, le </a:t>
                      </a:r>
                      <a:r>
                        <a:rPr kumimoji="0" lang="en-US" sz="2800" b="0" i="0" u="none" strike="noStrike" cap="none" normalizeH="0" baseline="0" dirty="0" err="1">
                          <a:ln>
                            <a:noFill/>
                          </a:ln>
                          <a:solidFill>
                            <a:schemeClr val="tx1"/>
                          </a:solidFill>
                          <a:effectLst/>
                          <a:latin typeface="Arial" charset="0"/>
                          <a:cs typeface="Arial" charset="0"/>
                        </a:rPr>
                        <a:t>ciel</a:t>
                      </a:r>
                      <a:r>
                        <a:rPr kumimoji="0" lang="en-US" sz="2800" b="0" i="0" u="none" strike="noStrike" cap="none" normalizeH="0" baseline="0" dirty="0">
                          <a:ln>
                            <a:noFill/>
                          </a:ln>
                          <a:solidFill>
                            <a:schemeClr val="tx1"/>
                          </a:solidFill>
                          <a:effectLst/>
                          <a:latin typeface="Arial" charset="0"/>
                          <a:cs typeface="Arial" charset="0"/>
                        </a:rPr>
                        <a:t> et la </a:t>
                      </a:r>
                      <a:r>
                        <a:rPr kumimoji="0" lang="en-US" sz="2800" b="0" i="0" u="none" strike="noStrike" cap="none" normalizeH="0" baseline="0" dirty="0" err="1">
                          <a:ln>
                            <a:noFill/>
                          </a:ln>
                          <a:solidFill>
                            <a:schemeClr val="tx1"/>
                          </a:solidFill>
                          <a:effectLst/>
                          <a:latin typeface="Arial" charset="0"/>
                          <a:cs typeface="Arial" charset="0"/>
                        </a:rPr>
                        <a:t>terre</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sont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remplis</a:t>
                      </a:r>
                      <a:r>
                        <a:rPr kumimoji="0" lang="en-US" sz="2800" b="0" i="0" u="none" strike="noStrike" cap="none" normalizeH="0" baseline="0" dirty="0">
                          <a:ln>
                            <a:noFill/>
                          </a:ln>
                          <a:solidFill>
                            <a:schemeClr val="tx1"/>
                          </a:solidFill>
                          <a:effectLst/>
                          <a:latin typeface="Arial" charset="0"/>
                          <a:cs typeface="Arial" charset="0"/>
                        </a:rPr>
                        <a:t> de Ta </a:t>
                      </a:r>
                      <a:r>
                        <a:rPr kumimoji="0" lang="en-US" sz="2800" b="0" i="0" u="none" strike="noStrike" cap="none" normalizeH="0" baseline="0" dirty="0" err="1">
                          <a:ln>
                            <a:noFill/>
                          </a:ln>
                          <a:solidFill>
                            <a:schemeClr val="tx1"/>
                          </a:solidFill>
                          <a:effectLst/>
                          <a:latin typeface="Arial" charset="0"/>
                          <a:cs typeface="Arial" charset="0"/>
                        </a:rPr>
                        <a:t>gloire</a:t>
                      </a:r>
                      <a:r>
                        <a:rPr kumimoji="0" lang="en-US" sz="2800" b="0" i="0" u="none" strike="noStrike" cap="none" normalizeH="0" baseline="0" dirty="0">
                          <a:ln>
                            <a:noFill/>
                          </a:ln>
                          <a:solidFill>
                            <a:schemeClr val="tx1"/>
                          </a:solidFill>
                          <a:effectLst/>
                          <a:latin typeface="Arial" charset="0"/>
                          <a:cs typeface="Arial" charset="0"/>
                        </a:rPr>
                        <a:t> et de ton </a:t>
                      </a:r>
                      <a:r>
                        <a:rPr kumimoji="0" lang="en-US" sz="2800" b="0" i="0" u="none" strike="noStrike" cap="none" normalizeH="0" baseline="0" dirty="0" err="1">
                          <a:ln>
                            <a:noFill/>
                          </a:ln>
                          <a:solidFill>
                            <a:schemeClr val="tx1"/>
                          </a:solidFill>
                          <a:effectLst/>
                          <a:latin typeface="Arial" charset="0"/>
                          <a:cs typeface="Arial" charset="0"/>
                        </a:rPr>
                        <a:t>honneur</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pour nous ô Dieu le Père tout puissant. </a:t>
                      </a: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pour nous ô </a:t>
                      </a:r>
                      <a:r>
                        <a:rPr kumimoji="0" lang="en-US" sz="2800" b="0" i="0" u="none" strike="noStrike" cap="none" normalizeH="0" baseline="0" dirty="0" err="1">
                          <a:ln>
                            <a:noFill/>
                          </a:ln>
                          <a:solidFill>
                            <a:schemeClr val="tx1"/>
                          </a:solidFill>
                          <a:effectLst/>
                          <a:latin typeface="Arial" charset="0"/>
                          <a:cs typeface="Arial" charset="0"/>
                        </a:rPr>
                        <a:t>Trinité</a:t>
                      </a:r>
                      <a:r>
                        <a:rPr kumimoji="0" lang="en-US" sz="2800" b="0" i="0" u="none" strike="noStrike" cap="none" normalizeH="0" baseline="0" dirty="0">
                          <a:ln>
                            <a:noFill/>
                          </a:ln>
                          <a:solidFill>
                            <a:schemeClr val="tx1"/>
                          </a:solidFill>
                          <a:effectLst/>
                          <a:latin typeface="Arial" charset="0"/>
                          <a:cs typeface="Arial" charset="0"/>
                        </a:rPr>
                        <a:t> Sainte. Ô Seigneur Dieu des </a:t>
                      </a:r>
                      <a:r>
                        <a:rPr kumimoji="0" lang="en-US" sz="2800" b="0" i="0" u="none" strike="noStrike" cap="none" normalizeH="0" baseline="0" dirty="0" err="1">
                          <a:ln>
                            <a:noFill/>
                          </a:ln>
                          <a:solidFill>
                            <a:schemeClr val="tx1"/>
                          </a:solidFill>
                          <a:effectLst/>
                          <a:latin typeface="Arial" charset="0"/>
                          <a:cs typeface="Arial" charset="0"/>
                        </a:rPr>
                        <a:t>puissances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sois</a:t>
                      </a:r>
                      <a:r>
                        <a:rPr kumimoji="0" lang="en-US" sz="2800" b="0" i="0" u="none" strike="noStrike" cap="none" normalizeH="0" baseline="0" dirty="0">
                          <a:ln>
                            <a:noFill/>
                          </a:ln>
                          <a:solidFill>
                            <a:schemeClr val="tx1"/>
                          </a:solidFill>
                          <a:effectLst/>
                          <a:latin typeface="Arial" charset="0"/>
                          <a:cs typeface="Arial" charset="0"/>
                        </a:rPr>
                        <a:t> avec nous, car nous </a:t>
                      </a:r>
                      <a:r>
                        <a:rPr kumimoji="0" lang="en-US" sz="2800" b="0" i="0" u="none" strike="noStrike" cap="none" normalizeH="0" baseline="0" dirty="0" err="1">
                          <a:ln>
                            <a:noFill/>
                          </a:ln>
                          <a:solidFill>
                            <a:schemeClr val="tx1"/>
                          </a:solidFill>
                          <a:effectLst/>
                          <a:latin typeface="Arial" charset="0"/>
                          <a:cs typeface="Arial" charset="0"/>
                        </a:rPr>
                        <a:t>n’attendons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d’aide</a:t>
                      </a:r>
                      <a:r>
                        <a:rPr kumimoji="0" lang="en-US" sz="2800" b="0" i="0" u="none" strike="noStrike" cap="none" normalizeH="0" baseline="0" dirty="0">
                          <a:ln>
                            <a:noFill/>
                          </a:ln>
                          <a:solidFill>
                            <a:schemeClr val="tx1"/>
                          </a:solidFill>
                          <a:effectLst/>
                          <a:latin typeface="Arial" charset="0"/>
                          <a:cs typeface="Arial" charset="0"/>
                        </a:rPr>
                        <a:t> que de </a:t>
                      </a:r>
                      <a:r>
                        <a:rPr kumimoji="0" lang="en-US" sz="2800" b="0" i="0" u="none" strike="noStrike" cap="none" normalizeH="0" baseline="0" dirty="0" err="1">
                          <a:ln>
                            <a:noFill/>
                          </a:ln>
                          <a:solidFill>
                            <a:schemeClr val="tx1"/>
                          </a:solidFill>
                          <a:effectLst/>
                          <a:latin typeface="Arial" charset="0"/>
                          <a:cs typeface="Arial" charset="0"/>
                        </a:rPr>
                        <a:t>toi</a:t>
                      </a:r>
                      <a:r>
                        <a:rPr kumimoji="0" lang="en-US" sz="2800" b="0" i="0" u="none" strike="noStrike" cap="none" normalizeH="0" baseline="0" dirty="0">
                          <a:ln>
                            <a:noFill/>
                          </a:ln>
                          <a:solidFill>
                            <a:schemeClr val="tx1"/>
                          </a:solidFill>
                          <a:effectLst/>
                          <a:latin typeface="Arial" charset="0"/>
                          <a:cs typeface="Arial" charset="0"/>
                        </a:rPr>
                        <a:t> dans </a:t>
                      </a:r>
                      <a:r>
                        <a:rPr kumimoji="0" lang="en-US" sz="2800" b="0" i="0" u="none" strike="noStrike" cap="none" normalizeH="0" baseline="0" dirty="0" err="1">
                          <a:ln>
                            <a:noFill/>
                          </a:ln>
                          <a:solidFill>
                            <a:schemeClr val="tx1"/>
                          </a:solidFill>
                          <a:effectLst/>
                          <a:latin typeface="Arial" charset="0"/>
                          <a:cs typeface="Arial" charset="0"/>
                        </a:rPr>
                        <a:t>nos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difficultés</a:t>
                      </a:r>
                      <a:r>
                        <a:rPr kumimoji="0" lang="en-US" sz="2800" b="0" i="0" u="none" strike="noStrike" cap="none" normalizeH="0" baseline="0" dirty="0">
                          <a:ln>
                            <a:noFill/>
                          </a:ln>
                          <a:solidFill>
                            <a:schemeClr val="tx1"/>
                          </a:solidFill>
                          <a:effectLst/>
                          <a:latin typeface="Arial" charset="0"/>
                          <a:cs typeface="Arial" charset="0"/>
                        </a:rPr>
                        <a:t> et </a:t>
                      </a:r>
                      <a:r>
                        <a:rPr kumimoji="0" lang="en-US" sz="2800" b="0" i="0" u="none" strike="noStrike" cap="none" normalizeH="0" baseline="0" dirty="0" err="1">
                          <a:ln>
                            <a:noFill/>
                          </a:ln>
                          <a:solidFill>
                            <a:schemeClr val="tx1"/>
                          </a:solidFill>
                          <a:effectLst/>
                          <a:latin typeface="Arial" charset="0"/>
                          <a:cs typeface="Arial" charset="0"/>
                        </a:rPr>
                        <a:t>nos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angoisses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3100" b="0" i="0" u="none" strike="noStrike" cap="none" normalizeH="0" baseline="0" dirty="0">
                          <a:ln>
                            <a:noFill/>
                          </a:ln>
                          <a:solidFill>
                            <a:schemeClr val="tx1"/>
                          </a:solidFill>
                          <a:effectLst/>
                          <a:latin typeface="Arial" charset="0"/>
                          <a:cs typeface="Arial" charset="0"/>
                        </a:rPr>
                        <a:t>قدوس، قدوس، قدوس، رب </a:t>
                      </a:r>
                      <a:r>
                        <a:rPr kumimoji="0" lang="ar-SA" sz="3100" b="0" i="0" u="none" strike="noStrike" cap="none" normalizeH="0" baseline="0" dirty="0" err="1">
                          <a:ln>
                            <a:noFill/>
                          </a:ln>
                          <a:solidFill>
                            <a:schemeClr val="tx1"/>
                          </a:solidFill>
                          <a:effectLst/>
                          <a:latin typeface="Arial" charset="0"/>
                          <a:cs typeface="Arial" charset="0"/>
                        </a:rPr>
                        <a:t>الصباؤوت</a:t>
                      </a:r>
                      <a:r>
                        <a:rPr kumimoji="0" lang="ar-SA" sz="3100" b="0" i="0" u="none" strike="noStrike" cap="none" normalizeH="0" baseline="0" dirty="0">
                          <a:ln>
                            <a:noFill/>
                          </a:ln>
                          <a:solidFill>
                            <a:schemeClr val="tx1"/>
                          </a:solidFill>
                          <a:effectLst/>
                          <a:latin typeface="Arial" charset="0"/>
                          <a:cs typeface="Arial" charset="0"/>
                        </a:rPr>
                        <a:t>. السماء والأرض مملوءتان من مجدك وكرامتك. ارحمنا يا الله </a:t>
                      </a:r>
                      <a:r>
                        <a:rPr kumimoji="0" lang="ar-SA" sz="3100" b="0" i="0" u="none" strike="noStrike" cap="none" normalizeH="0" baseline="0" dirty="0" err="1">
                          <a:ln>
                            <a:noFill/>
                          </a:ln>
                          <a:solidFill>
                            <a:schemeClr val="tx1"/>
                          </a:solidFill>
                          <a:effectLst/>
                          <a:latin typeface="Arial" charset="0"/>
                          <a:cs typeface="Arial" charset="0"/>
                        </a:rPr>
                        <a:t>الآب</a:t>
                      </a:r>
                      <a:r>
                        <a:rPr kumimoji="0" lang="ar-SA" sz="3100" b="0" i="0" u="none" strike="noStrike" cap="none" normalizeH="0" baseline="0" dirty="0">
                          <a:ln>
                            <a:noFill/>
                          </a:ln>
                          <a:solidFill>
                            <a:schemeClr val="tx1"/>
                          </a:solidFill>
                          <a:effectLst/>
                          <a:latin typeface="Arial" charset="0"/>
                          <a:cs typeface="Arial" charset="0"/>
                        </a:rPr>
                        <a:t> ضابط الكل. أيها الثالوث القدوس ارحمنا. أيها الرب إله القوات كن معنا، لأنه ليس لنا معين في شدائدنا </a:t>
                      </a:r>
                      <a:r>
                        <a:rPr kumimoji="0" lang="ar-SA" sz="3100" b="0" i="0" u="none" strike="noStrike" cap="none" normalizeH="0" baseline="0" dirty="0" err="1">
                          <a:ln>
                            <a:noFill/>
                          </a:ln>
                          <a:solidFill>
                            <a:schemeClr val="tx1"/>
                          </a:solidFill>
                          <a:effectLst/>
                          <a:latin typeface="Arial" charset="0"/>
                          <a:cs typeface="Arial" charset="0"/>
                        </a:rPr>
                        <a:t>وضيقاتنا</a:t>
                      </a:r>
                      <a:r>
                        <a:rPr kumimoji="0" lang="ar-SA" sz="3100" b="0" i="0" u="none" strike="noStrike" cap="none" normalizeH="0" baseline="0" dirty="0">
                          <a:ln>
                            <a:noFill/>
                          </a:ln>
                          <a:solidFill>
                            <a:schemeClr val="tx1"/>
                          </a:solidFill>
                          <a:effectLst/>
                          <a:latin typeface="Arial" charset="0"/>
                          <a:cs typeface="Arial" charset="0"/>
                        </a:rPr>
                        <a:t> سواك</a:t>
                      </a:r>
                      <a:r>
                        <a:rPr kumimoji="0" lang="en-US" sz="31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8A00870F-CD16-4A1D-BFAA-7DB47792166A}"/>
              </a:ext>
            </a:extLst>
          </p:cNvPr>
          <p:cNvGraphicFramePr>
            <a:graphicFrameLocks noGrp="1"/>
          </p:cNvGraphicFramePr>
          <p:nvPr/>
        </p:nvGraphicFramePr>
        <p:xfrm>
          <a:off x="1524000" y="5715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4389604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altLang="zh-CN" sz="1800" b="0" i="0" u="none" strike="noStrike" cap="none" normalizeH="0" baseline="0" dirty="0">
                          <a:ln>
                            <a:noFill/>
                          </a:ln>
                          <a:solidFill>
                            <a:schemeClr val="tx1"/>
                          </a:solidFill>
                          <a:effectLst/>
                          <a:latin typeface="Arial" charset="0"/>
                          <a:ea typeface="SimSun" pitchFamily="2" charset="-122"/>
                          <a:cs typeface="Arial" charset="0"/>
                        </a:rPr>
                        <a:t>Saint </a:t>
                      </a:r>
                      <a:r>
                        <a:rPr kumimoji="0" lang="fr-FR" altLang="zh-CN" sz="1800" b="0" i="0" u="none" strike="noStrike" cap="none" normalizeH="0" baseline="0" dirty="0" err="1">
                          <a:ln>
                            <a:noFill/>
                          </a:ln>
                          <a:solidFill>
                            <a:schemeClr val="tx1"/>
                          </a:solidFill>
                          <a:effectLst/>
                          <a:latin typeface="Arial" charset="0"/>
                          <a:ea typeface="SimSun" pitchFamily="2" charset="-122"/>
                          <a:cs typeface="Arial" charset="0"/>
                        </a:rPr>
                        <a:t>Saint</a:t>
                      </a:r>
                      <a:r>
                        <a:rPr kumimoji="0" lang="fr-FR" altLang="zh-CN" sz="1800" b="0" i="0" u="none" strike="noStrike" cap="none" normalizeH="0" baseline="0" dirty="0">
                          <a:ln>
                            <a:noFill/>
                          </a:ln>
                          <a:solidFill>
                            <a:schemeClr val="tx1"/>
                          </a:solidFill>
                          <a:effectLst/>
                          <a:latin typeface="Arial" charset="0"/>
                          <a:ea typeface="SimSun" pitchFamily="2" charset="-122"/>
                          <a:cs typeface="Arial" charset="0"/>
                        </a:rPr>
                        <a:t> </a:t>
                      </a:r>
                      <a:r>
                        <a:rPr kumimoji="0" lang="fr-FR" altLang="zh-CN" sz="1800" b="0" i="0" u="none" strike="noStrike" cap="none" normalizeH="0" baseline="0" dirty="0" err="1">
                          <a:ln>
                            <a:noFill/>
                          </a:ln>
                          <a:solidFill>
                            <a:schemeClr val="tx1"/>
                          </a:solidFill>
                          <a:effectLst/>
                          <a:latin typeface="Arial" charset="0"/>
                          <a:ea typeface="SimSun" pitchFamily="2" charset="-122"/>
                          <a:cs typeface="Arial" charset="0"/>
                        </a:rPr>
                        <a:t>Saint</a:t>
                      </a:r>
                      <a:r>
                        <a:rPr kumimoji="0" lang="fr-FR" altLang="zh-CN" sz="1800" b="0" i="0" u="none" strike="noStrike" cap="none" normalizeH="0" baseline="0" dirty="0">
                          <a:ln>
                            <a:noFill/>
                          </a:ln>
                          <a:solidFill>
                            <a:schemeClr val="tx1"/>
                          </a:solidFill>
                          <a:effectLst/>
                          <a:latin typeface="Arial" charset="0"/>
                          <a:ea typeface="SimSun" pitchFamily="2" charset="-122"/>
                          <a:cs typeface="Arial" charset="0"/>
                        </a:rPr>
                        <a:t> - </a:t>
                      </a:r>
                      <a:r>
                        <a:rPr kumimoji="0" lang="ar-SA" sz="2100" b="0" i="0" u="none" strike="noStrike" cap="none" normalizeH="0" baseline="0" dirty="0">
                          <a:ln>
                            <a:noFill/>
                          </a:ln>
                          <a:solidFill>
                            <a:schemeClr val="tx1"/>
                          </a:solidFill>
                          <a:effectLst/>
                          <a:latin typeface="Arial" charset="0"/>
                          <a:cs typeface="Arial" charset="0"/>
                        </a:rPr>
                        <a:t>قدوس </a:t>
                      </a:r>
                      <a:r>
                        <a:rPr kumimoji="0" lang="ar-SA" sz="2100" b="0" i="0" u="none" strike="noStrike" cap="none" normalizeH="0" baseline="0" dirty="0" err="1">
                          <a:ln>
                            <a:noFill/>
                          </a:ln>
                          <a:solidFill>
                            <a:schemeClr val="tx1"/>
                          </a:solidFill>
                          <a:effectLst/>
                          <a:latin typeface="Arial" charset="0"/>
                          <a:cs typeface="Arial" charset="0"/>
                        </a:rPr>
                        <a:t>قدوس</a:t>
                      </a:r>
                      <a:r>
                        <a:rPr kumimoji="0" lang="ar-SA" sz="2100" b="0" i="0" u="none" strike="noStrike" cap="none" normalizeH="0" baseline="0" dirty="0">
                          <a:ln>
                            <a:noFill/>
                          </a:ln>
                          <a:solidFill>
                            <a:schemeClr val="tx1"/>
                          </a:solidFill>
                          <a:effectLst/>
                          <a:latin typeface="Arial" charset="0"/>
                          <a:cs typeface="Arial" charset="0"/>
                        </a:rPr>
                        <a:t> </a:t>
                      </a:r>
                      <a:r>
                        <a:rPr kumimoji="0" lang="ar-SA" sz="2100" b="0" i="0" u="none" strike="noStrike" cap="none" normalizeH="0" baseline="0" dirty="0" err="1">
                          <a:ln>
                            <a:noFill/>
                          </a:ln>
                          <a:solidFill>
                            <a:schemeClr val="tx1"/>
                          </a:solidFill>
                          <a:effectLst/>
                          <a:latin typeface="Arial" charset="0"/>
                          <a:cs typeface="Arial" charset="0"/>
                        </a:rPr>
                        <a:t>قدوس</a:t>
                      </a:r>
                      <a:endParaRPr kumimoji="0" lang="en-US" sz="2100" b="0" i="0" u="none" strike="noStrike" cap="none" normalizeH="0" baseline="0" dirty="0">
                        <a:ln>
                          <a:noFill/>
                        </a:ln>
                        <a:solidFill>
                          <a:schemeClr val="tx1"/>
                        </a:solidFill>
                        <a:effectLst/>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42320191"/>
                  </a:ext>
                </a:extLst>
              </a:tr>
            </a:tbl>
          </a:graphicData>
        </a:graphic>
      </p:graphicFrame>
    </p:spTree>
  </p:cSld>
  <p:clrMapOvr>
    <a:masterClrMapping/>
  </p:clrMapOvr>
  <p:transition/>
</p:sld>
</file>

<file path=ppt/slides/slide1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4254234805"/>
              </p:ext>
            </p:extLst>
          </p:nvPr>
        </p:nvGraphicFramePr>
        <p:xfrm>
          <a:off x="900853" y="79702"/>
          <a:ext cx="7342294" cy="335280"/>
        </p:xfrm>
        <a:graphic>
          <a:graphicData uri="http://schemas.openxmlformats.org/drawingml/2006/table">
            <a:tbl>
              <a:tblPr firstRow="1" bandRow="1">
                <a:tableStyleId>{2D5ABB26-0587-4C30-8999-92F81FD0307C}</a:tableStyleId>
              </a:tblPr>
              <a:tblGrid>
                <a:gridCol w="7342294">
                  <a:extLst>
                    <a:ext uri="{9D8B030D-6E8A-4147-A177-3AD203B41FA5}">
                      <a16:colId xmlns:a16="http://schemas.microsoft.com/office/drawing/2014/main" val="2168214914"/>
                    </a:ext>
                  </a:extLst>
                </a:gridCol>
              </a:tblGrid>
              <a:tr h="289737">
                <a:tc>
                  <a:txBody>
                    <a:bodyPr/>
                    <a:lstStyle/>
                    <a:p>
                      <a:pPr algn="ctr"/>
                      <a:r>
                        <a:rPr lang="fr-FR" sz="1600" dirty="0"/>
                        <a:t>Icône de saint Georges - Psaume du septième Evangile - </a:t>
                      </a:r>
                      <a:r>
                        <a:rPr lang="ar-EG" sz="1600" dirty="0"/>
                        <a:t>أمام أيقونة الشهيد مار جرجس</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D4DF1514-93A6-4590-A183-9961F392D8BF}"/>
              </a:ext>
            </a:extLst>
          </p:cNvPr>
          <p:cNvGraphicFramePr>
            <a:graphicFrameLocks noGrp="1"/>
          </p:cNvGraphicFramePr>
          <p:nvPr>
            <p:extLst>
              <p:ext uri="{D42A27DB-BD31-4B8C-83A1-F6EECF244321}">
                <p14:modId xmlns:p14="http://schemas.microsoft.com/office/powerpoint/2010/main" val="1890650350"/>
              </p:ext>
            </p:extLst>
          </p:nvPr>
        </p:nvGraphicFramePr>
        <p:xfrm>
          <a:off x="0" y="592335"/>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Psaume 96 : 11</a:t>
                      </a:r>
                    </a:p>
                    <a:p>
                      <a:pPr algn="just"/>
                      <a:endParaRPr lang="fr-FR" sz="1800" b="0" u="sng" kern="1200" dirty="0">
                        <a:solidFill>
                          <a:schemeClr val="tx1"/>
                        </a:solidFill>
                        <a:effectLst/>
                        <a:latin typeface="+mn-lt"/>
                        <a:ea typeface="+mn-ea"/>
                        <a:cs typeface="+mn-cs"/>
                      </a:endParaRPr>
                    </a:p>
                    <a:p>
                      <a:pPr algn="just"/>
                      <a:r>
                        <a:rPr lang="fr-FR" sz="2400" kern="1200" dirty="0">
                          <a:solidFill>
                            <a:schemeClr val="tx1"/>
                          </a:solidFill>
                          <a:effectLst/>
                          <a:latin typeface="+mn-lt"/>
                          <a:ea typeface="+mn-ea"/>
                          <a:cs typeface="+mn-cs"/>
                        </a:rPr>
                        <a:t>Pour le juste une lumière est semée ; et c'est une joie pour les cœurs droits. Justes, réjouissez-vous à cause du Seigneur, célébrez-le en évoquant sa sainteté.</a:t>
                      </a:r>
                    </a:p>
                    <a:p>
                      <a:pPr algn="just"/>
                      <a:endParaRPr lang="fr-FR" sz="2400" kern="1200" dirty="0">
                        <a:solidFill>
                          <a:schemeClr val="tx1"/>
                        </a:solidFill>
                        <a:effectLst/>
                        <a:latin typeface="+mn-lt"/>
                        <a:ea typeface="+mn-ea"/>
                        <a:cs typeface="+mn-cs"/>
                      </a:endParaRPr>
                    </a:p>
                    <a:p>
                      <a:pPr algn="just"/>
                      <a:r>
                        <a:rPr lang="fr-FR" sz="2400" i="1" kern="1200" dirty="0">
                          <a:solidFill>
                            <a:schemeClr val="tx1"/>
                          </a:solidFill>
                          <a:effectLst/>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97 : 11 – 12</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900" b="0" i="0" u="sng"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نور أشرق للصديقين وفرح للمستقيمين بقلبهم. </a:t>
                      </a:r>
                      <a:r>
                        <a:rPr lang="ar-EG" sz="2800" b="0" i="0" kern="1200" dirty="0" err="1">
                          <a:solidFill>
                            <a:schemeClr val="tx1"/>
                          </a:solidFill>
                          <a:effectLst/>
                          <a:latin typeface="+mn-lt"/>
                          <a:ea typeface="+mn-ea"/>
                          <a:cs typeface="+mn-cs"/>
                        </a:rPr>
                        <a:t>إفرحوا</a:t>
                      </a:r>
                      <a:r>
                        <a:rPr lang="ar-EG" sz="2800" b="0" i="0" kern="1200" dirty="0">
                          <a:solidFill>
                            <a:schemeClr val="tx1"/>
                          </a:solidFill>
                          <a:effectLst/>
                          <a:latin typeface="+mn-lt"/>
                          <a:ea typeface="+mn-ea"/>
                          <a:cs typeface="+mn-cs"/>
                        </a:rPr>
                        <a:t> أيها الصديقون بالرب </a:t>
                      </a:r>
                      <a:r>
                        <a:rPr lang="ar-EG" sz="2800" b="0" i="0" kern="1200" dirty="0" err="1">
                          <a:solidFill>
                            <a:schemeClr val="tx1"/>
                          </a:solidFill>
                          <a:effectLst/>
                          <a:latin typeface="+mn-lt"/>
                          <a:ea typeface="+mn-ea"/>
                          <a:cs typeface="+mn-cs"/>
                        </a:rPr>
                        <a:t>وإعترفوا</a:t>
                      </a:r>
                      <a:r>
                        <a:rPr lang="ar-EG" sz="2800" b="0" i="0" kern="1200" dirty="0">
                          <a:solidFill>
                            <a:schemeClr val="tx1"/>
                          </a:solidFill>
                          <a:effectLst/>
                          <a:latin typeface="+mn-lt"/>
                          <a:ea typeface="+mn-ea"/>
                          <a:cs typeface="+mn-cs"/>
                        </a:rPr>
                        <a:t> لذكر قدسه.</a:t>
                      </a: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err="1">
                          <a:solidFill>
                            <a:schemeClr val="tx1"/>
                          </a:solidFill>
                          <a:effectLst/>
                          <a:latin typeface="+mn-lt"/>
                          <a:ea typeface="+mn-ea"/>
                          <a:cs typeface="+mn-cs"/>
                        </a:rPr>
                        <a:t>هلليلويا</a:t>
                      </a:r>
                      <a:r>
                        <a:rPr lang="ar-EG" sz="2800" b="0" i="0" kern="1200" dirty="0">
                          <a:solidFill>
                            <a:schemeClr val="tx1"/>
                          </a:solidFill>
                          <a:effectLst/>
                          <a:latin typeface="+mn-lt"/>
                          <a:ea typeface="+mn-ea"/>
                          <a:cs typeface="+mn-cs"/>
                        </a:rPr>
                        <a:t>.</a:t>
                      </a:r>
                      <a:endParaRPr kumimoji="0" lang="en-US" sz="44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471793717"/>
      </p:ext>
    </p:extLst>
  </p:cSld>
  <p:clrMapOvr>
    <a:masterClrMapping/>
  </p:clrMapOvr>
  <p:transition/>
</p:sld>
</file>

<file path=ppt/slides/slide1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3808903247"/>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Septième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A923520D-00EB-4662-86D4-0E83B75C4DEB}"/>
              </a:ext>
            </a:extLst>
          </p:cNvPr>
          <p:cNvGraphicFramePr>
            <a:graphicFrameLocks noGrp="1"/>
          </p:cNvGraphicFramePr>
          <p:nvPr>
            <p:extLst>
              <p:ext uri="{D42A27DB-BD31-4B8C-83A1-F6EECF244321}">
                <p14:modId xmlns:p14="http://schemas.microsoft.com/office/powerpoint/2010/main" val="3345260843"/>
              </p:ext>
            </p:extLst>
          </p:nvPr>
        </p:nvGraphicFramePr>
        <p:xfrm>
          <a:off x="0" y="457239"/>
          <a:ext cx="9144000" cy="4518660"/>
        </p:xfrm>
        <a:graphic>
          <a:graphicData uri="http://schemas.openxmlformats.org/drawingml/2006/table">
            <a:tbl>
              <a:tblPr/>
              <a:tblGrid>
                <a:gridCol w="4850860">
                  <a:extLst>
                    <a:ext uri="{9D8B030D-6E8A-4147-A177-3AD203B41FA5}">
                      <a16:colId xmlns:a16="http://schemas.microsoft.com/office/drawing/2014/main" val="20000"/>
                    </a:ext>
                  </a:extLst>
                </a:gridCol>
                <a:gridCol w="4293140">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Évangile selon saint Luc 21 : 12 – 19</a:t>
                      </a:r>
                    </a:p>
                    <a:p>
                      <a:pPr algn="just"/>
                      <a:endParaRPr lang="fr-FR" sz="1400" b="0" u="sng" kern="1200" dirty="0">
                        <a:solidFill>
                          <a:schemeClr val="tx1"/>
                        </a:solidFill>
                        <a:effectLst/>
                        <a:latin typeface="+mn-lt"/>
                        <a:ea typeface="+mn-ea"/>
                        <a:cs typeface="+mn-cs"/>
                      </a:endParaRPr>
                    </a:p>
                    <a:p>
                      <a:pPr algn="just"/>
                      <a:r>
                        <a:rPr lang="fr-FR" sz="2000" kern="1200" dirty="0">
                          <a:solidFill>
                            <a:schemeClr val="tx1"/>
                          </a:solidFill>
                          <a:effectLst/>
                          <a:latin typeface="+mn-lt"/>
                          <a:ea typeface="+mn-ea"/>
                          <a:cs typeface="+mn-cs"/>
                        </a:rPr>
                        <a:t>Mais avant tout cela, on portera la main sur vous, et on vous persécutera ; on vous livrera aux synagogues, on vous jettera en prison, on vous fera comparaître devant des rois et des gouverneurs, à cause de mon Nom. Ce sera pour vous l'occasion de rendre témoignage. Mettez-vous dans la tête que vous n'avez pas à vous soucier de votre défense. Moi-même, je vous inspirerai un langage et une sagesse à laquelle tous vos adversaires ne pourront opposer ni résistance ni contradiction. </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لوقا 21 : 12 – 19</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9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900" b="0" i="0" kern="1200" dirty="0">
                          <a:solidFill>
                            <a:schemeClr val="tx1"/>
                          </a:solidFill>
                          <a:effectLst/>
                          <a:latin typeface="+mn-lt"/>
                          <a:ea typeface="+mn-ea"/>
                          <a:cs typeface="+mn-cs"/>
                        </a:rPr>
                        <a:t>وَقَبْلَ هذَا كُلِّهِ يُلْقُونَ أَيْدِيَهُمْ عَلَيْكُمْ وَيَطْرُدُونَكُمْ، وَيُسَلِّمُونَكُمْ إِلَى مَجَامِعٍ وَسُجُونٍ، وَتُسَاقُونَ أَمَامَ مُلُوكٍ وَوُلاَةٍ لأَجْلِ اسْمِي. فَيَؤُولُ ذلِكَ لَكُمْ شَهَادَةً. فَضَعُوا فِي قُلُوبِكُمْ أَنْ لاَ تَهْتَمُّوا مِنْ قَبْلُ لِكَيْ تَحْتَجُّوا، لأَنِّي أَنَا أُعْطِيكُمْ فَمًا وَحِكْمَةً لاَ يَقْدِرُ جَمِيعُ مُعَانِدِيكُمْ أَنْ يُقَاوِمُوهَا أَوْ يُنَاقِضُوهَا.</a:t>
                      </a:r>
                      <a:endParaRPr kumimoji="0" lang="en-US" sz="29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238638560"/>
      </p:ext>
    </p:extLst>
  </p:cSld>
  <p:clrMapOvr>
    <a:masterClrMapping/>
  </p:clrMapOvr>
  <p:transition/>
</p:sld>
</file>

<file path=ppt/slides/slide1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A923520D-00EB-4662-86D4-0E83B75C4DEB}"/>
              </a:ext>
            </a:extLst>
          </p:cNvPr>
          <p:cNvGraphicFramePr>
            <a:graphicFrameLocks noGrp="1"/>
          </p:cNvGraphicFramePr>
          <p:nvPr>
            <p:extLst>
              <p:ext uri="{D42A27DB-BD31-4B8C-83A1-F6EECF244321}">
                <p14:modId xmlns:p14="http://schemas.microsoft.com/office/powerpoint/2010/main" val="1091500688"/>
              </p:ext>
            </p:extLst>
          </p:nvPr>
        </p:nvGraphicFramePr>
        <p:xfrm>
          <a:off x="0" y="160951"/>
          <a:ext cx="9144000" cy="4604004"/>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400" kern="1200" dirty="0">
                          <a:solidFill>
                            <a:schemeClr val="tx1"/>
                          </a:solidFill>
                          <a:effectLst/>
                          <a:latin typeface="+mn-lt"/>
                          <a:ea typeface="+mn-ea"/>
                          <a:cs typeface="+mn-cs"/>
                        </a:rPr>
                        <a:t>Vous serez livrés même par vos parents, vos frères, votre famille et vos amis, et ils feront mettre à mort certains d'entre vous. Vous serez détestés de tous, à cause de mon Nom. Mais pas un cheveu de votre tête ne sera perdu. C'est par votre persévérance que vous obtiendrez la vie.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mn-lt"/>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400" i="1" kern="1200" dirty="0">
                          <a:solidFill>
                            <a:schemeClr val="tx1"/>
                          </a:solidFill>
                          <a:effectLst/>
                          <a:latin typeface="+mn-lt"/>
                          <a:ea typeface="+mn-ea"/>
                          <a:cs typeface="+mn-cs"/>
                        </a:rPr>
                        <a:t>Gloire à Dieu éternellement</a:t>
                      </a:r>
                      <a:endParaRPr lang="fr-FR" sz="2400" kern="1200" dirty="0">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kern="1200" dirty="0">
                          <a:solidFill>
                            <a:schemeClr val="tx1"/>
                          </a:solidFill>
                          <a:effectLst/>
                          <a:latin typeface="+mn-lt"/>
                          <a:ea typeface="+mn-ea"/>
                          <a:cs typeface="+mn-cs"/>
                        </a:rPr>
                        <a:t>وَسَوْفَ تُسَلَّمُونَ مِنَ الْوَالِدِينَ وَالإِخْوَةِ وَالأَقْرِبَاءِ وَالأَصْدِقَاءِ، وَيَقْتُلُونَ مِنْكُمْ. وَتَكُونُونَ مُبْغَضِينَ مِنَ الْجَمِيعِ مِنْ أَجْلِ اسْمِي. وَلكِنَّ شَعْرَةً مِنْ رُؤُوسِكُمْ لاَ تَهْلِكُ. بِصَبْرِكُمُ اقْتَنُوا أَنْفُسَكُمْ.</a:t>
                      </a:r>
                      <a:endParaRPr lang="fr-FR" sz="3200" b="0" i="0" kern="1200" dirty="0">
                        <a:solidFill>
                          <a:schemeClr val="tx1"/>
                        </a:solidFill>
                        <a:effectLst/>
                        <a:latin typeface="+mn-lt"/>
                        <a:ea typeface="+mn-ea"/>
                        <a:cs typeface="+mn-cs"/>
                      </a:endParaRPr>
                    </a:p>
                    <a:p>
                      <a:pPr algn="just" rtl="1"/>
                      <a:endParaRPr lang="fr-FR" sz="3200" b="0" i="0" kern="1200" dirty="0">
                        <a:solidFill>
                          <a:schemeClr val="tx1"/>
                        </a:solidFill>
                        <a:effectLst/>
                        <a:latin typeface="+mn-lt"/>
                        <a:ea typeface="+mn-ea"/>
                        <a:cs typeface="+mn-cs"/>
                      </a:endParaRPr>
                    </a:p>
                    <a:p>
                      <a:pPr algn="just" rtl="1"/>
                      <a:r>
                        <a:rPr lang="ar-EG" sz="3200" b="0" i="0" kern="1200" dirty="0">
                          <a:solidFill>
                            <a:schemeClr val="tx1"/>
                          </a:solidFill>
                          <a:effectLst/>
                          <a:latin typeface="+mn-lt"/>
                          <a:ea typeface="+mn-ea"/>
                          <a:cs typeface="+mn-cs"/>
                        </a:rPr>
                        <a:t>والمجد لله دائماً.</a:t>
                      </a:r>
                      <a:endParaRPr lang="fr-FR" sz="20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201376997"/>
      </p:ext>
    </p:extLst>
  </p:cSld>
  <p:clrMapOvr>
    <a:masterClrMapping/>
  </p:clrMapOvr>
  <p:transition/>
</p:sld>
</file>

<file path=ppt/slides/slide1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extLst>
              <p:ext uri="{D42A27DB-BD31-4B8C-83A1-F6EECF244321}">
                <p14:modId xmlns:p14="http://schemas.microsoft.com/office/powerpoint/2010/main" val="1538665280"/>
              </p:ext>
            </p:extLst>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Septième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54F7D15E-2944-4DA5-BCDB-FD3697519753}"/>
              </a:ext>
            </a:extLst>
          </p:cNvPr>
          <p:cNvGraphicFramePr>
            <a:graphicFrameLocks noGrp="1"/>
          </p:cNvGraphicFramePr>
          <p:nvPr>
            <p:extLst>
              <p:ext uri="{D42A27DB-BD31-4B8C-83A1-F6EECF244321}">
                <p14:modId xmlns:p14="http://schemas.microsoft.com/office/powerpoint/2010/main" val="1838582683"/>
              </p:ext>
            </p:extLst>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Sasf</a:t>
                      </a:r>
                      <a:r>
                        <a:rPr kumimoji="0" lang="en-US" sz="3000" b="0" i="0" u="none" strike="noStrike" cap="none" normalizeH="0" baseline="0" dirty="0">
                          <a:ln>
                            <a:noFill/>
                          </a:ln>
                          <a:solidFill>
                            <a:schemeClr val="tx1"/>
                          </a:solidFill>
                          <a:effectLst/>
                          <a:latin typeface="Coptic1" pitchFamily="2" charset="0"/>
                          <a:cs typeface="Arial" charset="0"/>
                        </a:rPr>
                        <a:t> (z#) </a:t>
                      </a:r>
                      <a:r>
                        <a:rPr kumimoji="0" lang="en-US" sz="3000" b="0" i="0" u="none" strike="noStrike" cap="none" normalizeH="0" baseline="0" dirty="0" err="1">
                          <a:ln>
                            <a:noFill/>
                          </a:ln>
                          <a:solidFill>
                            <a:schemeClr val="tx1"/>
                          </a:solidFill>
                          <a:effectLst/>
                          <a:latin typeface="Coptic1" pitchFamily="2" charset="0"/>
                          <a:cs typeface="Arial" charset="0"/>
                        </a:rPr>
                        <a:t>n~rompi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afjokou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n~je</a:t>
                      </a:r>
                      <a:r>
                        <a:rPr kumimoji="0" lang="en-US" sz="3000" b="0" i="0" u="none" strike="noStrike" cap="none" normalizeH="0" baseline="0" dirty="0">
                          <a:ln>
                            <a:noFill/>
                          </a:ln>
                          <a:solidFill>
                            <a:schemeClr val="tx1"/>
                          </a:solidFill>
                          <a:effectLst/>
                          <a:latin typeface="Coptic1" pitchFamily="2" charset="0"/>
                          <a:cs typeface="Arial" charset="0"/>
                        </a:rPr>
                        <a:t> v/</a:t>
                      </a:r>
                      <a:r>
                        <a:rPr kumimoji="0" lang="en-US" sz="3000" b="0" i="0" u="none" strike="noStrike" cap="none" normalizeH="0" baseline="0" dirty="0" err="1">
                          <a:ln>
                            <a:noFill/>
                          </a:ln>
                          <a:solidFill>
                            <a:schemeClr val="tx1"/>
                          </a:solidFill>
                          <a:effectLst/>
                          <a:latin typeface="Coptic1" pitchFamily="2" charset="0"/>
                          <a:cs typeface="Arial" charset="0"/>
                        </a:rPr>
                        <a:t>e#y#u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Gewrgioc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e~re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pis~be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n~ouro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n~anomoc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eu</a:t>
                      </a:r>
                      <a:r>
                        <a:rPr kumimoji="0" lang="en-US" sz="3000" b="0" i="0" u="none" strike="noStrike" cap="none" normalizeH="0" baseline="0" dirty="0">
                          <a:ln>
                            <a:noFill/>
                          </a:ln>
                          <a:solidFill>
                            <a:schemeClr val="tx1"/>
                          </a:solidFill>
                          <a:effectLst/>
                          <a:latin typeface="Coptic1" pitchFamily="2" charset="0"/>
                          <a:cs typeface="Arial" charset="0"/>
                        </a:rPr>
                        <a:t>]hap </a:t>
                      </a:r>
                      <a:r>
                        <a:rPr kumimoji="0" lang="en-US" sz="3000" b="0" i="0" u="none" strike="noStrike" cap="none" normalizeH="0" baseline="0" dirty="0" err="1">
                          <a:ln>
                            <a:noFill/>
                          </a:ln>
                          <a:solidFill>
                            <a:schemeClr val="tx1"/>
                          </a:solidFill>
                          <a:effectLst/>
                          <a:latin typeface="Coptic1" pitchFamily="2" charset="0"/>
                          <a:cs typeface="Arial" charset="0"/>
                        </a:rPr>
                        <a:t>erof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ni</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Sept années entières, saint Georges a enduré soixante-dix rois impies le jugeant tous les jours.</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سبع سنين أكملها</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القديس جرجس.</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وسبعون ملك ا</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منافقون، يحكمون</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عليه كل يوم.</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descr="Une image contenant texte, livre&#10;&#10;Description générée automatiquement">
            <a:extLst>
              <a:ext uri="{FF2B5EF4-FFF2-40B4-BE49-F238E27FC236}">
                <a16:creationId xmlns:a16="http://schemas.microsoft.com/office/drawing/2014/main" id="{42126249-0184-4DAD-82B3-5488E74E454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821038" y="3159054"/>
            <a:ext cx="1322963" cy="1984446"/>
          </a:xfrm>
          <a:prstGeom prst="rect">
            <a:avLst/>
          </a:prstGeom>
        </p:spPr>
      </p:pic>
    </p:spTree>
    <p:extLst>
      <p:ext uri="{BB962C8B-B14F-4D97-AF65-F5344CB8AC3E}">
        <p14:creationId xmlns:p14="http://schemas.microsoft.com/office/powerpoint/2010/main" val="1153864128"/>
      </p:ext>
    </p:extLst>
  </p:cSld>
  <p:clrMapOvr>
    <a:masterClrMapping/>
  </p:clrMapOvr>
  <p:transition/>
</p:sld>
</file>

<file path=ppt/slides/slide1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extLst>
              <p:ext uri="{D42A27DB-BD31-4B8C-83A1-F6EECF244321}">
                <p14:modId xmlns:p14="http://schemas.microsoft.com/office/powerpoint/2010/main" val="1425991254"/>
              </p:ext>
            </p:extLst>
          </p:nvPr>
        </p:nvGraphicFramePr>
        <p:xfrm>
          <a:off x="1522602" y="95414"/>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2465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Autre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54F7D15E-2944-4DA5-BCDB-FD3697519753}"/>
              </a:ext>
            </a:extLst>
          </p:cNvPr>
          <p:cNvGraphicFramePr>
            <a:graphicFrameLocks noGrp="1"/>
          </p:cNvGraphicFramePr>
          <p:nvPr>
            <p:extLst>
              <p:ext uri="{D42A27DB-BD31-4B8C-83A1-F6EECF244321}">
                <p14:modId xmlns:p14="http://schemas.microsoft.com/office/powerpoint/2010/main" val="270186701"/>
              </p:ext>
            </p:extLst>
          </p:nvPr>
        </p:nvGraphicFramePr>
        <p:xfrm>
          <a:off x="71500" y="716643"/>
          <a:ext cx="9001000" cy="3958829"/>
        </p:xfrm>
        <a:graphic>
          <a:graphicData uri="http://schemas.openxmlformats.org/drawingml/2006/table">
            <a:tbl>
              <a:tblPr/>
              <a:tblGrid>
                <a:gridCol w="3119172">
                  <a:extLst>
                    <a:ext uri="{9D8B030D-6E8A-4147-A177-3AD203B41FA5}">
                      <a16:colId xmlns:a16="http://schemas.microsoft.com/office/drawing/2014/main" val="20000"/>
                    </a:ext>
                  </a:extLst>
                </a:gridCol>
                <a:gridCol w="3247389">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&lt;ere </a:t>
                      </a:r>
                      <a:r>
                        <a:rPr kumimoji="0" lang="en-US" sz="3000" b="0" i="0" u="none" strike="noStrike" cap="none" normalizeH="0" baseline="0" dirty="0" err="1">
                          <a:ln>
                            <a:noFill/>
                          </a:ln>
                          <a:solidFill>
                            <a:schemeClr val="tx1"/>
                          </a:solidFill>
                          <a:effectLst/>
                          <a:latin typeface="Coptic1" pitchFamily="2" charset="0"/>
                          <a:cs typeface="Arial" charset="0"/>
                        </a:rPr>
                        <a:t>nak</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w~pimarturoc</a:t>
                      </a:r>
                      <a:r>
                        <a:rPr kumimoji="0" lang="en-US" sz="3000" b="0" i="0" u="none" strike="noStrike" cap="none" normalizeH="0" baseline="0" dirty="0">
                          <a:ln>
                            <a:noFill/>
                          </a:ln>
                          <a:solidFill>
                            <a:schemeClr val="tx1"/>
                          </a:solidFill>
                          <a:effectLst/>
                          <a:latin typeface="Coptic1" pitchFamily="2" charset="0"/>
                          <a:cs typeface="Arial" charset="0"/>
                        </a:rPr>
                        <a:t>: ,ere pi[</a:t>
                      </a:r>
                      <a:r>
                        <a:rPr kumimoji="0" lang="en-US" sz="3000" b="0" i="0" u="none" strike="noStrike" cap="none" normalizeH="0" baseline="0" dirty="0" err="1">
                          <a:ln>
                            <a:noFill/>
                          </a:ln>
                          <a:solidFill>
                            <a:schemeClr val="tx1"/>
                          </a:solidFill>
                          <a:effectLst/>
                          <a:latin typeface="Coptic1" pitchFamily="2" charset="0"/>
                          <a:cs typeface="Arial" charset="0"/>
                        </a:rPr>
                        <a:t>wij</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n~genneoc</a:t>
                      </a:r>
                      <a:r>
                        <a:rPr kumimoji="0" lang="en-US" sz="3000" b="0" i="0" u="none" strike="noStrike" cap="none" normalizeH="0" baseline="0" dirty="0">
                          <a:ln>
                            <a:noFill/>
                          </a:ln>
                          <a:solidFill>
                            <a:schemeClr val="tx1"/>
                          </a:solidFill>
                          <a:effectLst/>
                          <a:latin typeface="Coptic1" pitchFamily="2" charset="0"/>
                          <a:cs typeface="Arial" charset="0"/>
                        </a:rPr>
                        <a:t>: ,ere </a:t>
                      </a:r>
                      <a:r>
                        <a:rPr kumimoji="0" lang="en-US" sz="3000" b="0" i="0" u="none" strike="noStrike" cap="none" normalizeH="0" baseline="0" dirty="0" err="1">
                          <a:ln>
                            <a:noFill/>
                          </a:ln>
                          <a:solidFill>
                            <a:schemeClr val="tx1"/>
                          </a:solidFill>
                          <a:effectLst/>
                          <a:latin typeface="Coptic1" pitchFamily="2" charset="0"/>
                          <a:cs typeface="Arial" charset="0"/>
                        </a:rPr>
                        <a:t>pia~ylovoroc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pia~gioc</a:t>
                      </a:r>
                      <a:r>
                        <a:rPr kumimoji="0" lang="en-US" sz="30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Salut à toi ô martyr, salut au héros courageux, salut au combattant, saint (…).</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EG" sz="3200" b="0" i="0" u="none" strike="noStrike" kern="1200" baseline="0" dirty="0">
                          <a:solidFill>
                            <a:schemeClr val="tx1"/>
                          </a:solidFill>
                          <a:latin typeface="+mn-lt"/>
                          <a:ea typeface="+mn-ea"/>
                          <a:cs typeface="+mn-cs"/>
                        </a:rPr>
                        <a:t>السلام لك أيها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الشهيد. السلام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للشجاع البطل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السلام للابس الجهاد</a:t>
                      </a:r>
                      <a:r>
                        <a:rPr lang="fr-FR" sz="3200" b="0" i="0" u="none" strike="noStrike" kern="1200" baseline="0" dirty="0">
                          <a:solidFill>
                            <a:schemeClr val="tx1"/>
                          </a:solidFill>
                          <a:latin typeface="+mn-lt"/>
                          <a:ea typeface="+mn-ea"/>
                          <a:cs typeface="+mn-cs"/>
                        </a:rPr>
                        <a:t>  .(…) </a:t>
                      </a:r>
                      <a:endParaRPr kumimoji="0" lang="en-US" sz="3000" b="0" i="0" u="none" strike="noStrike" cap="none" normalizeH="0" baseline="0" dirty="0">
                        <a:ln>
                          <a:noFill/>
                        </a:ln>
                        <a:solidFill>
                          <a:schemeClr val="tx1"/>
                        </a:solidFill>
                        <a:effectLst/>
                        <a:latin typeface="Coptic1" pitchFamily="2" charset="0"/>
                        <a:cs typeface="Arial" charset="0"/>
                      </a:endParaRPr>
                    </a:p>
                    <a:p>
                      <a:pPr algn="just" rtl="1"/>
                      <a:endParaRPr lang="ar-EG" sz="32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44274853"/>
      </p:ext>
    </p:extLst>
  </p:cSld>
  <p:clrMapOvr>
    <a:masterClrMapping/>
  </p:clrMapOvr>
  <p:transition/>
</p:sld>
</file>

<file path=ppt/slides/slide1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83DDAA3D-9A85-4C10-AF24-6F2CDE574A07}"/>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2090159549"/>
      </p:ext>
    </p:extLst>
  </p:cSld>
  <p:clrMapOvr>
    <a:masterClrMapping/>
  </p:clrMapOvr>
  <p:transition/>
</p:sld>
</file>

<file path=ppt/slides/slide1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281681542"/>
              </p:ext>
            </p:extLst>
          </p:nvPr>
        </p:nvGraphicFramePr>
        <p:xfrm>
          <a:off x="812800" y="79702"/>
          <a:ext cx="7518400" cy="335280"/>
        </p:xfrm>
        <a:graphic>
          <a:graphicData uri="http://schemas.openxmlformats.org/drawingml/2006/table">
            <a:tbl>
              <a:tblPr firstRow="1" bandRow="1">
                <a:tableStyleId>{2D5ABB26-0587-4C30-8999-92F81FD0307C}</a:tableStyleId>
              </a:tblPr>
              <a:tblGrid>
                <a:gridCol w="7518400">
                  <a:extLst>
                    <a:ext uri="{9D8B030D-6E8A-4147-A177-3AD203B41FA5}">
                      <a16:colId xmlns:a16="http://schemas.microsoft.com/office/drawing/2014/main" val="2168214914"/>
                    </a:ext>
                  </a:extLst>
                </a:gridCol>
              </a:tblGrid>
              <a:tr h="289737">
                <a:tc>
                  <a:txBody>
                    <a:bodyPr/>
                    <a:lstStyle/>
                    <a:p>
                      <a:pPr algn="ctr"/>
                      <a:r>
                        <a:rPr lang="fr-FR" sz="1600" dirty="0"/>
                        <a:t>Icône de saint Antoine - Psaume du huitième Evangile - </a:t>
                      </a:r>
                      <a:r>
                        <a:rPr lang="ar-EG" sz="1600" dirty="0"/>
                        <a:t>أمام أيقونة أنبا أنطونيوس</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1283B4A3-E9EB-4991-AB2C-A737A1C8C28B}"/>
              </a:ext>
            </a:extLst>
          </p:cNvPr>
          <p:cNvGraphicFramePr>
            <a:graphicFrameLocks noGrp="1"/>
          </p:cNvGraphicFramePr>
          <p:nvPr>
            <p:extLst>
              <p:ext uri="{D42A27DB-BD31-4B8C-83A1-F6EECF244321}">
                <p14:modId xmlns:p14="http://schemas.microsoft.com/office/powerpoint/2010/main" val="2483893748"/>
              </p:ext>
            </p:extLst>
          </p:nvPr>
        </p:nvGraphicFramePr>
        <p:xfrm>
          <a:off x="0" y="714101"/>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rtl="0"/>
                      <a:r>
                        <a:rPr lang="fr-FR" sz="1800" b="0" u="sng" kern="1200" dirty="0">
                          <a:solidFill>
                            <a:schemeClr val="tx1"/>
                          </a:solidFill>
                          <a:effectLst/>
                          <a:latin typeface="+mn-lt"/>
                          <a:ea typeface="+mn-ea"/>
                          <a:cs typeface="+mn-cs"/>
                        </a:rPr>
                        <a:t>Psaume 67: 35, 3</a:t>
                      </a:r>
                    </a:p>
                    <a:p>
                      <a:pPr lvl="0" algn="just" rtl="0"/>
                      <a:br>
                        <a:rPr lang="fr-FR" sz="1800" kern="1200" dirty="0">
                          <a:solidFill>
                            <a:schemeClr val="tx1"/>
                          </a:solidFill>
                          <a:effectLst/>
                          <a:latin typeface="+mn-lt"/>
                          <a:ea typeface="+mn-ea"/>
                          <a:cs typeface="+mn-cs"/>
                        </a:rPr>
                      </a:br>
                      <a:r>
                        <a:rPr lang="fr-FR" sz="2400" kern="1200" dirty="0">
                          <a:solidFill>
                            <a:schemeClr val="tx1"/>
                          </a:solidFill>
                          <a:effectLst/>
                          <a:latin typeface="+mn-lt"/>
                          <a:ea typeface="+mn-ea"/>
                          <a:cs typeface="+mn-cs"/>
                        </a:rPr>
                        <a:t>Redoutable est Dieu dans son temple saint, le Dieu d'Israël ; c'est lui qui donne à son peuple force et puissance.</a:t>
                      </a:r>
                    </a:p>
                    <a:p>
                      <a:pPr algn="just" rtl="0"/>
                      <a:r>
                        <a:rPr lang="fr-FR" sz="2400" kern="1200" dirty="0">
                          <a:solidFill>
                            <a:schemeClr val="tx1"/>
                          </a:solidFill>
                          <a:effectLst/>
                          <a:latin typeface="+mn-lt"/>
                          <a:ea typeface="+mn-ea"/>
                          <a:cs typeface="+mn-cs"/>
                        </a:rPr>
                        <a:t>Mais les justes sont en fête, ils exultent ; devant la face de Dieu ils dansent de joie.</a:t>
                      </a:r>
                    </a:p>
                    <a:p>
                      <a:pPr algn="just" rtl="0"/>
                      <a:endParaRPr lang="fr-FR" sz="2400" i="1" kern="1200" dirty="0">
                        <a:solidFill>
                          <a:schemeClr val="tx1"/>
                        </a:solidFill>
                        <a:effectLst/>
                        <a:latin typeface="+mn-lt"/>
                        <a:ea typeface="+mn-ea"/>
                        <a:cs typeface="+mn-cs"/>
                      </a:endParaRPr>
                    </a:p>
                    <a:p>
                      <a:pPr algn="just" rtl="0"/>
                      <a:r>
                        <a:rPr lang="fr-FR" sz="2400" i="1" kern="1200" dirty="0">
                          <a:solidFill>
                            <a:schemeClr val="tx1"/>
                          </a:solidFill>
                          <a:effectLst/>
                          <a:latin typeface="+mn-lt"/>
                          <a:ea typeface="+mn-ea"/>
                          <a:cs typeface="+mn-cs"/>
                        </a:rPr>
                        <a:t>Alléluia !</a:t>
                      </a:r>
                      <a:endParaRPr lang="fr-FR" sz="2400" kern="1200" dirty="0">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68 : 35، 3</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عجيب هو الله في </a:t>
                      </a:r>
                      <a:r>
                        <a:rPr lang="ar-EG" sz="3200" b="0" i="0" kern="1200" dirty="0" err="1">
                          <a:solidFill>
                            <a:schemeClr val="tx1"/>
                          </a:solidFill>
                          <a:effectLst/>
                          <a:latin typeface="+mn-lt"/>
                          <a:ea typeface="+mn-ea"/>
                          <a:cs typeface="+mn-cs"/>
                        </a:rPr>
                        <a:t>قديسه</a:t>
                      </a:r>
                      <a:r>
                        <a:rPr lang="ar-EG" sz="3200" b="0" i="0" kern="1200" dirty="0">
                          <a:solidFill>
                            <a:schemeClr val="tx1"/>
                          </a:solidFill>
                          <a:effectLst/>
                          <a:latin typeface="+mn-lt"/>
                          <a:ea typeface="+mn-ea"/>
                          <a:cs typeface="+mn-cs"/>
                        </a:rPr>
                        <a:t>. إله إسرائيل هو يُعطي قوة وعزاً لشعبه. الصديقون يفرحون ويتهللون أمام الله ويتنعمون بالسرور. </a:t>
                      </a: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10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هلليلويا</a:t>
                      </a:r>
                      <a:r>
                        <a:rPr lang="ar-EG" sz="3200" b="0" i="0" kern="1200" dirty="0">
                          <a:solidFill>
                            <a:schemeClr val="tx1"/>
                          </a:solidFill>
                          <a:effectLst/>
                          <a:latin typeface="+mn-lt"/>
                          <a:ea typeface="+mn-ea"/>
                          <a:cs typeface="+mn-cs"/>
                        </a:rPr>
                        <a:t>.</a:t>
                      </a:r>
                      <a:endParaRPr kumimoji="0" lang="en-US" sz="72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403781885"/>
      </p:ext>
    </p:extLst>
  </p:cSld>
  <p:clrMapOvr>
    <a:masterClrMapping/>
  </p:clrMapOvr>
  <p:transition/>
</p:sld>
</file>

<file path=ppt/slides/slide1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3496511660"/>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Huitième Evangile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1A346CDD-D514-4AE9-AD0B-A0D6FFF2CE62}"/>
              </a:ext>
            </a:extLst>
          </p:cNvPr>
          <p:cNvGraphicFramePr>
            <a:graphicFrameLocks noGrp="1"/>
          </p:cNvGraphicFramePr>
          <p:nvPr>
            <p:extLst>
              <p:ext uri="{D42A27DB-BD31-4B8C-83A1-F6EECF244321}">
                <p14:modId xmlns:p14="http://schemas.microsoft.com/office/powerpoint/2010/main" val="170135105"/>
              </p:ext>
            </p:extLst>
          </p:nvPr>
        </p:nvGraphicFramePr>
        <p:xfrm>
          <a:off x="0" y="502635"/>
          <a:ext cx="9144000" cy="4366260"/>
        </p:xfrm>
        <a:graphic>
          <a:graphicData uri="http://schemas.openxmlformats.org/drawingml/2006/table">
            <a:tbl>
              <a:tblPr/>
              <a:tblGrid>
                <a:gridCol w="4617396">
                  <a:extLst>
                    <a:ext uri="{9D8B030D-6E8A-4147-A177-3AD203B41FA5}">
                      <a16:colId xmlns:a16="http://schemas.microsoft.com/office/drawing/2014/main" val="20000"/>
                    </a:ext>
                  </a:extLst>
                </a:gridCol>
                <a:gridCol w="4526604">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Évangile selon saint Matthieu 16 : 24 – 28</a:t>
                      </a:r>
                    </a:p>
                    <a:p>
                      <a:pPr algn="just"/>
                      <a:r>
                        <a:rPr lang="fr-FR" sz="2200" kern="1200" dirty="0">
                          <a:solidFill>
                            <a:schemeClr val="tx1"/>
                          </a:solidFill>
                          <a:effectLst/>
                          <a:latin typeface="+mn-lt"/>
                          <a:ea typeface="+mn-ea"/>
                          <a:cs typeface="+mn-cs"/>
                        </a:rPr>
                        <a:t>Alors Jésus dit à ses disciples : « Si quelqu'un veut marcher derrière moi, qu'il renonce à lui  même, qu'il prenne sa croix et qu'il  me  suive. Car celui qui veut sauver sa vie la perdra, mais celui qui perd sa vie à cause de moi la gardera. Quel avantage en effet un homme aura-t-il à gagner le monde entier, s'il perd son âme ? Et quelle somme pourra-t-il verser en échange de son âme ? </a:t>
                      </a:r>
                      <a:endParaRPr kumimoji="0" lang="en-US" sz="2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lang="ar-EG" sz="2000" b="0" i="0" u="sng" kern="1200" dirty="0">
                          <a:solidFill>
                            <a:schemeClr val="tx1"/>
                          </a:solidFill>
                          <a:effectLst/>
                          <a:latin typeface="+mn-lt"/>
                          <a:ea typeface="+mn-ea"/>
                          <a:cs typeface="+mn-cs"/>
                        </a:rPr>
                        <a:t>متَّى 16 : 24 – 28</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ts val="0"/>
                        </a:spcBef>
                        <a:spcAft>
                          <a:spcPct val="0"/>
                        </a:spcAft>
                        <a:buClrTx/>
                        <a:buSzTx/>
                        <a:buFontTx/>
                        <a:buNone/>
                        <a:tabLst/>
                      </a:pPr>
                      <a:r>
                        <a:rPr lang="ar-EG" sz="3200" b="0" i="0" kern="1200" dirty="0">
                          <a:solidFill>
                            <a:schemeClr val="tx1"/>
                          </a:solidFill>
                          <a:effectLst/>
                          <a:latin typeface="+mn-lt"/>
                          <a:ea typeface="+mn-ea"/>
                          <a:cs typeface="+mn-cs"/>
                        </a:rPr>
                        <a:t>حِينَئِذٍ قَالَ يَسُوعُ لِتَلاَمِيذِهِ: «إِنْ أَرَادَ أَحَدٌ أَنْ يَأْتِيَ وَرَائِي فَلْيُنْكِرْ نَفْسَهُ وَيَحْمِلْ صَلِيبَهُ وَيَتْبَعْنِي، فَإِنَّ مَنْ أَرَادَ أَنْ يُخَلِّصَ نَفْسَهُ يُهْلِكُهَا، وَمَنْ يُهْلِكُ نَفْسَهُ مِنْ أَجْلِي يَجِدُهَا. لأَنَّهُ مَاذَا يَنْتَفِعُ الإِنْسَانُ لَوْ رَبحَ الْعَالَمَ كُلَّهُ وَخَسِرَ نَفْسَهُ؟ أَوْ مَاذَا يُعْطِي الإِنْسَانُ فِدَاءً عَنْ نَفْسِهِ؟ </a:t>
                      </a:r>
                      <a:endParaRPr kumimoji="0" lang="en-US" sz="54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35948455"/>
      </p:ext>
    </p:extLst>
  </p:cSld>
  <p:clrMapOvr>
    <a:masterClrMapping/>
  </p:clrMapOvr>
  <p:transition/>
</p:sld>
</file>

<file path=ppt/slides/slide1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1A346CDD-D514-4AE9-AD0B-A0D6FFF2CE62}"/>
              </a:ext>
            </a:extLst>
          </p:cNvPr>
          <p:cNvGraphicFramePr>
            <a:graphicFrameLocks noGrp="1"/>
          </p:cNvGraphicFramePr>
          <p:nvPr>
            <p:extLst>
              <p:ext uri="{D42A27DB-BD31-4B8C-83A1-F6EECF244321}">
                <p14:modId xmlns:p14="http://schemas.microsoft.com/office/powerpoint/2010/main" val="3077123015"/>
              </p:ext>
            </p:extLst>
          </p:nvPr>
        </p:nvGraphicFramePr>
        <p:xfrm>
          <a:off x="0" y="125148"/>
          <a:ext cx="9144000" cy="4518660"/>
        </p:xfrm>
        <a:graphic>
          <a:graphicData uri="http://schemas.openxmlformats.org/drawingml/2006/table">
            <a:tbl>
              <a:tblPr/>
              <a:tblGrid>
                <a:gridCol w="4584970">
                  <a:extLst>
                    <a:ext uri="{9D8B030D-6E8A-4147-A177-3AD203B41FA5}">
                      <a16:colId xmlns:a16="http://schemas.microsoft.com/office/drawing/2014/main" val="20000"/>
                    </a:ext>
                  </a:extLst>
                </a:gridCol>
                <a:gridCol w="4559030">
                  <a:extLst>
                    <a:ext uri="{9D8B030D-6E8A-4147-A177-3AD203B41FA5}">
                      <a16:colId xmlns:a16="http://schemas.microsoft.com/office/drawing/2014/main" val="20002"/>
                    </a:ext>
                  </a:extLst>
                </a:gridCol>
              </a:tblGrid>
              <a:tr h="3958829">
                <a:tc>
                  <a:txBody>
                    <a:bodyPr/>
                    <a:lstStyle/>
                    <a:p>
                      <a:pPr algn="just"/>
                      <a:r>
                        <a:rPr lang="fr-FR" sz="2400" kern="1200" dirty="0">
                          <a:solidFill>
                            <a:schemeClr val="tx1"/>
                          </a:solidFill>
                          <a:effectLst/>
                          <a:latin typeface="+mn-lt"/>
                          <a:ea typeface="+mn-ea"/>
                          <a:cs typeface="+mn-cs"/>
                        </a:rPr>
                        <a:t>Car le Fils de l'homme va venir avec ses anges dans la gloire de son Père ; alors il rendra à chacun selon sa conduite. Amen, je vous le dis : parmi ceux qui sont ici, certains ne connaîtront pas la mort avant d'avoir vu le Fils de l'homme venir dans son Règne. »</a:t>
                      </a:r>
                    </a:p>
                    <a:p>
                      <a:pPr algn="just"/>
                      <a:endParaRPr lang="fr-FR" sz="2400" kern="1200" dirty="0">
                        <a:solidFill>
                          <a:schemeClr val="tx1"/>
                        </a:solidFill>
                        <a:effectLst/>
                        <a:latin typeface="+mn-lt"/>
                        <a:ea typeface="+mn-ea"/>
                        <a:cs typeface="+mn-cs"/>
                      </a:endParaRPr>
                    </a:p>
                    <a:p>
                      <a:pPr algn="just"/>
                      <a:r>
                        <a:rPr lang="fr-FR" sz="2400" i="1" kern="1200" dirty="0">
                          <a:solidFill>
                            <a:schemeClr val="tx1"/>
                          </a:solidFill>
                          <a:effectLst/>
                          <a:latin typeface="+mn-lt"/>
                          <a:ea typeface="+mn-ea"/>
                          <a:cs typeface="+mn-cs"/>
                        </a:rPr>
                        <a:t>Gloire à Dieu éternellement</a:t>
                      </a:r>
                      <a:endParaRPr lang="fr-FR" sz="2400" kern="1200" dirty="0">
                        <a:solidFill>
                          <a:schemeClr val="tx1"/>
                        </a:solidFill>
                        <a:effectLst/>
                        <a:latin typeface="+mn-lt"/>
                        <a:ea typeface="+mn-ea"/>
                        <a:cs typeface="+mn-cs"/>
                      </a:endParaRPr>
                    </a:p>
                    <a:p>
                      <a:pPr algn="just"/>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فَإِنَّ ابْنَ الإِنْسَانِ سَوْفَ يَأْتِي فِي مَجْدِ أَبِيهِ مَعَ مَلاَئِكَتِهِ، وَحِينَئِذٍ يُجَازِي كُلَّ وَاحِدٍ حَسَبَ عَمَلِهِ. اَلْحَقَّ أَقُولُ لَكُمْ: إِنَّ مِنَ الْقِيَامِ ههُنَا قَوْمًا لاَ يَذُوقُونَ الْمَوْتَ حَتَّى يَرَوُا ابْنَ الإِنْسَانِ آتِيًا فِي مَلَكُوتِهِ».</a:t>
                      </a: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والمجد لله دائماً.</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419982856"/>
      </p:ext>
    </p:extLst>
  </p:cSld>
  <p:clrMapOvr>
    <a:masterClrMapping/>
  </p:clrMapOvr>
  <p:transition/>
</p:sld>
</file>

<file path=ppt/slides/slide1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extLst>
              <p:ext uri="{D42A27DB-BD31-4B8C-83A1-F6EECF244321}">
                <p14:modId xmlns:p14="http://schemas.microsoft.com/office/powerpoint/2010/main" val="2252748370"/>
              </p:ext>
            </p:extLst>
          </p:nvPr>
        </p:nvGraphicFramePr>
        <p:xfrm>
          <a:off x="1522602" y="95414"/>
          <a:ext cx="6096000" cy="35162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5162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Huitieme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7B97CCCB-0A6F-4D8C-B959-4D5B495BBD31}"/>
              </a:ext>
            </a:extLst>
          </p:cNvPr>
          <p:cNvGraphicFramePr>
            <a:graphicFrameLocks noGrp="1"/>
          </p:cNvGraphicFramePr>
          <p:nvPr>
            <p:extLst>
              <p:ext uri="{D42A27DB-BD31-4B8C-83A1-F6EECF244321}">
                <p14:modId xmlns:p14="http://schemas.microsoft.com/office/powerpoint/2010/main" val="3497810548"/>
              </p:ext>
            </p:extLst>
          </p:nvPr>
        </p:nvGraphicFramePr>
        <p:xfrm>
          <a:off x="0" y="716643"/>
          <a:ext cx="9143998" cy="3349519"/>
        </p:xfrm>
        <a:graphic>
          <a:graphicData uri="http://schemas.openxmlformats.org/drawingml/2006/table">
            <a:tbl>
              <a:tblPr/>
              <a:tblGrid>
                <a:gridCol w="3345365">
                  <a:extLst>
                    <a:ext uri="{9D8B030D-6E8A-4147-A177-3AD203B41FA5}">
                      <a16:colId xmlns:a16="http://schemas.microsoft.com/office/drawing/2014/main" val="20000"/>
                    </a:ext>
                  </a:extLst>
                </a:gridCol>
                <a:gridCol w="3224048">
                  <a:extLst>
                    <a:ext uri="{9D8B030D-6E8A-4147-A177-3AD203B41FA5}">
                      <a16:colId xmlns:a16="http://schemas.microsoft.com/office/drawing/2014/main" val="20001"/>
                    </a:ext>
                  </a:extLst>
                </a:gridCol>
                <a:gridCol w="2574585">
                  <a:extLst>
                    <a:ext uri="{9D8B030D-6E8A-4147-A177-3AD203B41FA5}">
                      <a16:colId xmlns:a16="http://schemas.microsoft.com/office/drawing/2014/main" val="20002"/>
                    </a:ext>
                  </a:extLst>
                </a:gridCol>
              </a:tblGrid>
              <a:tr h="334951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Bwl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pt-BR" sz="3000" b="0" i="0" u="none" strike="noStrike" cap="none" normalizeH="0" baseline="0" dirty="0">
                          <a:ln>
                            <a:noFill/>
                          </a:ln>
                          <a:solidFill>
                            <a:schemeClr val="tx1"/>
                          </a:solidFill>
                          <a:effectLst/>
                          <a:latin typeface="Coptic1" pitchFamily="2" charset="0"/>
                          <a:cs typeface="Arial" charset="0"/>
                        </a:rPr>
                        <a:t>netenh/t: n~nimokmek n~te ],aki~a: nem nimeui~ etsebswb: eti~ri m~pinouc n~,aki.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CA" sz="3000" b="0" i="0" u="none" strike="noStrike" cap="none" normalizeH="0" baseline="0" noProof="0" dirty="0">
                          <a:ln>
                            <a:noFill/>
                          </a:ln>
                          <a:solidFill>
                            <a:schemeClr val="tx1"/>
                          </a:solidFill>
                          <a:effectLst/>
                          <a:latin typeface="+mn-lt"/>
                          <a:cs typeface="Arial" charset="0"/>
                        </a:rPr>
                        <a:t>Éloignez de vos cœurs </a:t>
                      </a:r>
                      <a:r>
                        <a:rPr kumimoji="0" lang="fr-FR" sz="3000" b="0" i="0" u="none" strike="noStrike" cap="none" normalizeH="0" baseline="0" noProof="0" dirty="0">
                          <a:ln>
                            <a:noFill/>
                          </a:ln>
                          <a:solidFill>
                            <a:schemeClr val="tx1"/>
                          </a:solidFill>
                          <a:effectLst/>
                          <a:latin typeface="+mn-lt"/>
                          <a:cs typeface="Arial" charset="0"/>
                        </a:rPr>
                        <a:t>les mauvaises pensées et les doutes trompeurs qui obscurcissent l'esprit.</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حلوا من قلوبكم أفكار</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الشر، والظنون</a:t>
                      </a:r>
                      <a:r>
                        <a:rPr kumimoji="0" lang="fr-FR" sz="3000" b="0" i="0" u="none" strike="noStrike" kern="1200" cap="none" normalizeH="0" baseline="0" dirty="0">
                          <a:ln>
                            <a:noFill/>
                          </a:ln>
                          <a:solidFill>
                            <a:schemeClr val="tx1"/>
                          </a:solidFill>
                          <a:effectLst/>
                          <a:latin typeface="Coptic1" pitchFamily="2" charset="0"/>
                          <a:ea typeface="+mn-ea"/>
                          <a:cs typeface="Arial" charset="0"/>
                        </a:rPr>
                        <a:t> </a:t>
                      </a:r>
                      <a:r>
                        <a:rPr lang="ar-EG" sz="3000" b="0" i="0" u="none" strike="noStrike" kern="1200" baseline="0" dirty="0">
                          <a:solidFill>
                            <a:schemeClr val="tx1"/>
                          </a:solidFill>
                          <a:latin typeface="+mn-lt"/>
                          <a:ea typeface="+mn-ea"/>
                          <a:cs typeface="+mn-cs"/>
                        </a:rPr>
                        <a:t>الخداعة التي تظلم</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العقل.</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10" name="Image 9" descr="Une image contenant livre, texte&#10;&#10;Description générée automatiquement">
            <a:extLst>
              <a:ext uri="{FF2B5EF4-FFF2-40B4-BE49-F238E27FC236}">
                <a16:creationId xmlns:a16="http://schemas.microsoft.com/office/drawing/2014/main" id="{6A8AF9D7-3156-4344-97B1-110FD0B5E4C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398041" y="2766027"/>
            <a:ext cx="1745957" cy="2377473"/>
          </a:xfrm>
          <a:prstGeom prst="rect">
            <a:avLst/>
          </a:prstGeom>
        </p:spPr>
      </p:pic>
    </p:spTree>
    <p:extLst>
      <p:ext uri="{BB962C8B-B14F-4D97-AF65-F5344CB8AC3E}">
        <p14:creationId xmlns:p14="http://schemas.microsoft.com/office/powerpoint/2010/main" val="1840076009"/>
      </p:ext>
    </p:extLst>
  </p:cSld>
  <p:clrMapOvr>
    <a:masterClrMapping/>
  </p:clrMapOvr>
  <p:transition/>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69694" name="Group 30"/>
          <p:cNvGraphicFramePr>
            <a:graphicFrameLocks noGrp="1"/>
          </p:cNvGraphicFramePr>
          <p:nvPr>
            <p:extLst>
              <p:ext uri="{D42A27DB-BD31-4B8C-83A1-F6EECF244321}">
                <p14:modId xmlns:p14="http://schemas.microsoft.com/office/powerpoint/2010/main" val="4186181287"/>
              </p:ext>
            </p:extLst>
          </p:nvPr>
        </p:nvGraphicFramePr>
        <p:xfrm>
          <a:off x="0" y="0"/>
          <a:ext cx="9144000" cy="4832350"/>
        </p:xfrm>
        <a:graphic>
          <a:graphicData uri="http://schemas.openxmlformats.org/drawingml/2006/table">
            <a:tbl>
              <a:tblPr/>
              <a:tblGrid>
                <a:gridCol w="5499370">
                  <a:extLst>
                    <a:ext uri="{9D8B030D-6E8A-4147-A177-3AD203B41FA5}">
                      <a16:colId xmlns:a16="http://schemas.microsoft.com/office/drawing/2014/main" val="20000"/>
                    </a:ext>
                  </a:extLst>
                </a:gridCol>
                <a:gridCol w="3644630">
                  <a:extLst>
                    <a:ext uri="{9D8B030D-6E8A-4147-A177-3AD203B41FA5}">
                      <a16:colId xmlns:a16="http://schemas.microsoft.com/office/drawing/2014/main" val="20001"/>
                    </a:ext>
                  </a:extLst>
                </a:gridCol>
              </a:tblGrid>
              <a:tr h="48323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tx1"/>
                          </a:solidFill>
                          <a:effectLst/>
                          <a:latin typeface="Arial" charset="0"/>
                          <a:cs typeface="Arial" charset="0"/>
                        </a:rPr>
                        <a:t>Ô Dieu </a:t>
                      </a:r>
                      <a:r>
                        <a:rPr kumimoji="0" lang="en-US" sz="2800" b="0" i="0" u="none" strike="noStrike" cap="none" normalizeH="0" baseline="0" dirty="0" err="1">
                          <a:ln>
                            <a:noFill/>
                          </a:ln>
                          <a:solidFill>
                            <a:schemeClr val="tx1"/>
                          </a:solidFill>
                          <a:effectLst/>
                          <a:latin typeface="Arial" charset="0"/>
                          <a:cs typeface="Arial" charset="0"/>
                        </a:rPr>
                        <a:t>délie</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pardonne</a:t>
                      </a:r>
                      <a:r>
                        <a:rPr kumimoji="0" lang="en-US" sz="2800" b="0" i="0" u="none" strike="noStrike" cap="none" normalizeH="0" baseline="0" dirty="0">
                          <a:ln>
                            <a:noFill/>
                          </a:ln>
                          <a:solidFill>
                            <a:schemeClr val="tx1"/>
                          </a:solidFill>
                          <a:effectLst/>
                          <a:latin typeface="Arial" charset="0"/>
                          <a:cs typeface="Arial" charset="0"/>
                        </a:rPr>
                        <a:t> et </a:t>
                      </a:r>
                      <a:r>
                        <a:rPr kumimoji="0" lang="en-US" sz="2800" b="0" i="0" u="none" strike="noStrike" cap="none" normalizeH="0" baseline="0" dirty="0" err="1">
                          <a:ln>
                            <a:noFill/>
                          </a:ln>
                          <a:solidFill>
                            <a:schemeClr val="tx1"/>
                          </a:solidFill>
                          <a:effectLst/>
                          <a:latin typeface="Arial" charset="0"/>
                          <a:cs typeface="Arial" charset="0"/>
                        </a:rPr>
                        <a:t>remets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nos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péchés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ceux</a:t>
                      </a:r>
                      <a:r>
                        <a:rPr kumimoji="0" lang="en-US" sz="2800" b="0" i="0" u="none" strike="noStrike" cap="none" normalizeH="0" baseline="0" dirty="0">
                          <a:ln>
                            <a:noFill/>
                          </a:ln>
                          <a:solidFill>
                            <a:schemeClr val="tx1"/>
                          </a:solidFill>
                          <a:effectLst/>
                          <a:latin typeface="Arial" charset="0"/>
                          <a:cs typeface="Arial" charset="0"/>
                        </a:rPr>
                        <a:t> que nous </a:t>
                      </a:r>
                      <a:r>
                        <a:rPr kumimoji="0" lang="en-US" sz="2800" b="0" i="0" u="none" strike="noStrike" cap="none" normalizeH="0" baseline="0" dirty="0" err="1">
                          <a:ln>
                            <a:noFill/>
                          </a:ln>
                          <a:solidFill>
                            <a:schemeClr val="tx1"/>
                          </a:solidFill>
                          <a:effectLst/>
                          <a:latin typeface="Arial" charset="0"/>
                          <a:cs typeface="Arial" charset="0"/>
                        </a:rPr>
                        <a:t>avons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commis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volontairement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ou</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involontairement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consciemment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ou</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inconsciemment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secrètement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ou</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en</a:t>
                      </a:r>
                      <a:r>
                        <a:rPr kumimoji="0" lang="en-US" sz="2800" b="0" i="0" u="none" strike="noStrike" cap="none" normalizeH="0" baseline="0" dirty="0">
                          <a:ln>
                            <a:noFill/>
                          </a:ln>
                          <a:solidFill>
                            <a:schemeClr val="tx1"/>
                          </a:solidFill>
                          <a:effectLst/>
                          <a:latin typeface="Arial" charset="0"/>
                          <a:cs typeface="Arial" charset="0"/>
                        </a:rPr>
                        <a:t> public. Ô Seigneur </a:t>
                      </a:r>
                      <a:r>
                        <a:rPr kumimoji="0" lang="en-US" sz="2800" b="0" i="0" u="none" strike="noStrike" cap="none" normalizeH="0" baseline="0" dirty="0" err="1">
                          <a:ln>
                            <a:noFill/>
                          </a:ln>
                          <a:solidFill>
                            <a:schemeClr val="tx1"/>
                          </a:solidFill>
                          <a:effectLst/>
                          <a:latin typeface="Arial" charset="0"/>
                          <a:cs typeface="Arial" charset="0"/>
                        </a:rPr>
                        <a:t>pardonne</a:t>
                      </a:r>
                      <a:r>
                        <a:rPr kumimoji="0" lang="en-US" sz="2800" b="0" i="0" u="none" strike="noStrike" cap="none" normalizeH="0" baseline="0" dirty="0">
                          <a:ln>
                            <a:noFill/>
                          </a:ln>
                          <a:solidFill>
                            <a:schemeClr val="tx1"/>
                          </a:solidFill>
                          <a:effectLst/>
                          <a:latin typeface="Arial" charset="0"/>
                          <a:cs typeface="Arial" charset="0"/>
                        </a:rPr>
                        <a:t> les nous à cause de Ton saint Nom qui a </a:t>
                      </a:r>
                      <a:r>
                        <a:rPr kumimoji="0" lang="en-US" sz="2800" b="0" i="0" u="none" strike="noStrike" cap="none" normalizeH="0" baseline="0" dirty="0" err="1">
                          <a:ln>
                            <a:noFill/>
                          </a:ln>
                          <a:solidFill>
                            <a:schemeClr val="tx1"/>
                          </a:solidFill>
                          <a:effectLst/>
                          <a:latin typeface="Arial" charset="0"/>
                          <a:cs typeface="Arial" charset="0"/>
                        </a:rPr>
                        <a:t>été</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invoqué</a:t>
                      </a:r>
                      <a:r>
                        <a:rPr kumimoji="0" lang="en-US" sz="2800" b="0" i="0" u="none" strike="noStrike" cap="none" normalizeH="0" baseline="0" dirty="0">
                          <a:ln>
                            <a:noFill/>
                          </a:ln>
                          <a:solidFill>
                            <a:schemeClr val="tx1"/>
                          </a:solidFill>
                          <a:effectLst/>
                          <a:latin typeface="Arial" charset="0"/>
                          <a:cs typeface="Arial" charset="0"/>
                        </a:rPr>
                        <a:t> sur nous. </a:t>
                      </a:r>
                      <a:r>
                        <a:rPr kumimoji="0" lang="en-US" sz="2800" b="0" i="0" u="none" strike="noStrike" cap="none" normalizeH="0" baseline="0" dirty="0" err="1">
                          <a:ln>
                            <a:noFill/>
                          </a:ln>
                          <a:solidFill>
                            <a:schemeClr val="tx1"/>
                          </a:solidFill>
                          <a:effectLst/>
                          <a:latin typeface="Arial" charset="0"/>
                          <a:cs typeface="Arial" charset="0"/>
                        </a:rPr>
                        <a:t>Selon</a:t>
                      </a:r>
                      <a:r>
                        <a:rPr kumimoji="0" lang="en-US" sz="2800" b="0" i="0" u="none" strike="noStrike" cap="none" normalizeH="0" baseline="0" dirty="0">
                          <a:ln>
                            <a:noFill/>
                          </a:ln>
                          <a:solidFill>
                            <a:schemeClr val="tx1"/>
                          </a:solidFill>
                          <a:effectLst/>
                          <a:latin typeface="Arial" charset="0"/>
                          <a:cs typeface="Arial" charset="0"/>
                        </a:rPr>
                        <a:t> Ta </a:t>
                      </a:r>
                      <a:r>
                        <a:rPr kumimoji="0" lang="en-US" sz="2800" b="0" i="0" u="none" strike="noStrike" cap="none" normalizeH="0" baseline="0" dirty="0" err="1">
                          <a:ln>
                            <a:noFill/>
                          </a:ln>
                          <a:solidFill>
                            <a:schemeClr val="tx1"/>
                          </a:solidFill>
                          <a:effectLst/>
                          <a:latin typeface="Arial" charset="0"/>
                          <a:cs typeface="Arial" charset="0"/>
                        </a:rPr>
                        <a:t>miséricorde</a:t>
                      </a:r>
                      <a:r>
                        <a:rPr kumimoji="0" lang="en-US" sz="2800" b="0" i="0" u="none" strike="noStrike" cap="none" normalizeH="0" baseline="0" dirty="0">
                          <a:ln>
                            <a:noFill/>
                          </a:ln>
                          <a:solidFill>
                            <a:schemeClr val="tx1"/>
                          </a:solidFill>
                          <a:effectLst/>
                          <a:latin typeface="Arial" charset="0"/>
                          <a:cs typeface="Arial" charset="0"/>
                        </a:rPr>
                        <a:t> Seigneur et non </a:t>
                      </a:r>
                      <a:r>
                        <a:rPr kumimoji="0" lang="en-US" sz="2800" b="0" i="0" u="none" strike="noStrike" cap="none" normalizeH="0" baseline="0" dirty="0" err="1">
                          <a:ln>
                            <a:noFill/>
                          </a:ln>
                          <a:solidFill>
                            <a:schemeClr val="tx1"/>
                          </a:solidFill>
                          <a:effectLst/>
                          <a:latin typeface="Arial" charset="0"/>
                          <a:cs typeface="Arial" charset="0"/>
                        </a:rPr>
                        <a:t>selon</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nos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péchés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حل واغفر واصفح لنا يا الله عن سيئاتنا، التي صنعناها بإرادتنا والتي صنعناها بغير إرادتنا، التي فعلناها بمعرفة والتي فعلناها بغير معرفة، الخفية والظاهرة. يا رب اغفرها لنا، من أجل اسمك القدوس الذي دعي علينا</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كرحمتك يا رب وليس كخطايانا.</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3ECE6830-E108-4174-980C-EE8556C8F9B7}"/>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1245738447"/>
      </p:ext>
    </p:extLst>
  </p:cSld>
  <p:clrMapOvr>
    <a:masterClrMapping/>
  </p:clrMapOvr>
  <p:transition/>
</p:sld>
</file>

<file path=ppt/slides/slide1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49470992"/>
              </p:ext>
            </p:extLst>
          </p:nvPr>
        </p:nvGraphicFramePr>
        <p:xfrm>
          <a:off x="1151466" y="79702"/>
          <a:ext cx="6841067" cy="335280"/>
        </p:xfrm>
        <a:graphic>
          <a:graphicData uri="http://schemas.openxmlformats.org/drawingml/2006/table">
            <a:tbl>
              <a:tblPr firstRow="1" bandRow="1">
                <a:tableStyleId>{2D5ABB26-0587-4C30-8999-92F81FD0307C}</a:tableStyleId>
              </a:tblPr>
              <a:tblGrid>
                <a:gridCol w="6841067">
                  <a:extLst>
                    <a:ext uri="{9D8B030D-6E8A-4147-A177-3AD203B41FA5}">
                      <a16:colId xmlns:a16="http://schemas.microsoft.com/office/drawing/2014/main" val="2168214914"/>
                    </a:ext>
                  </a:extLst>
                </a:gridCol>
              </a:tblGrid>
              <a:tr h="289737">
                <a:tc>
                  <a:txBody>
                    <a:bodyPr/>
                    <a:lstStyle/>
                    <a:p>
                      <a:pPr algn="ctr"/>
                      <a:r>
                        <a:rPr lang="fr-FR" sz="1600" dirty="0"/>
                        <a:t>Devant la porte au Nord - Psaume du neuvième Evangile - </a:t>
                      </a:r>
                      <a:r>
                        <a:rPr lang="ar-EG" sz="1600" dirty="0"/>
                        <a:t>أمام الباب البحري</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BC9D53E5-087D-47BC-96FF-14983A5E6B7B}"/>
              </a:ext>
            </a:extLst>
          </p:cNvPr>
          <p:cNvGraphicFramePr>
            <a:graphicFrameLocks noGrp="1"/>
          </p:cNvGraphicFramePr>
          <p:nvPr>
            <p:extLst>
              <p:ext uri="{D42A27DB-BD31-4B8C-83A1-F6EECF244321}">
                <p14:modId xmlns:p14="http://schemas.microsoft.com/office/powerpoint/2010/main" val="3746585096"/>
              </p:ext>
            </p:extLst>
          </p:nvPr>
        </p:nvGraphicFramePr>
        <p:xfrm>
          <a:off x="0" y="714101"/>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Psaume 83: 1</a:t>
                      </a:r>
                    </a:p>
                    <a:p>
                      <a:pPr algn="just"/>
                      <a:endParaRPr lang="fr-FR" sz="1800" b="0" u="sng" kern="1200" dirty="0">
                        <a:solidFill>
                          <a:schemeClr val="tx1"/>
                        </a:solidFill>
                        <a:effectLst/>
                        <a:latin typeface="+mn-lt"/>
                        <a:ea typeface="+mn-ea"/>
                        <a:cs typeface="+mn-cs"/>
                      </a:endParaRPr>
                    </a:p>
                    <a:p>
                      <a:pPr algn="just"/>
                      <a:r>
                        <a:rPr lang="fr-FR" sz="2400" kern="1200" dirty="0">
                          <a:solidFill>
                            <a:schemeClr val="tx1"/>
                          </a:solidFill>
                          <a:effectLst/>
                          <a:latin typeface="+mn-lt"/>
                          <a:ea typeface="+mn-ea"/>
                          <a:cs typeface="+mn-cs"/>
                        </a:rPr>
                        <a:t>De quel amour sont aimées tes demeures, Seigneur, Dieu de l'univers !</a:t>
                      </a:r>
                    </a:p>
                    <a:p>
                      <a:pPr algn="just"/>
                      <a:r>
                        <a:rPr lang="fr-FR" sz="2400" kern="1200" dirty="0">
                          <a:solidFill>
                            <a:schemeClr val="tx1"/>
                          </a:solidFill>
                          <a:effectLst/>
                          <a:latin typeface="+mn-lt"/>
                          <a:ea typeface="+mn-ea"/>
                          <a:cs typeface="+mn-cs"/>
                        </a:rPr>
                        <a:t>Mon âme s'épuise à désirer les parvis du Seigneur ;</a:t>
                      </a:r>
                    </a:p>
                    <a:p>
                      <a:pPr algn="just"/>
                      <a:endParaRPr lang="fr-FR" sz="2400" kern="1200" dirty="0">
                        <a:solidFill>
                          <a:schemeClr val="tx1"/>
                        </a:solidFill>
                        <a:effectLst/>
                        <a:latin typeface="+mn-lt"/>
                        <a:ea typeface="+mn-ea"/>
                        <a:cs typeface="+mn-cs"/>
                      </a:endParaRPr>
                    </a:p>
                    <a:p>
                      <a:pPr algn="just"/>
                      <a:r>
                        <a:rPr lang="fr-FR" sz="2400" i="1" kern="1200" dirty="0">
                          <a:solidFill>
                            <a:schemeClr val="tx1"/>
                          </a:solidFill>
                          <a:effectLst/>
                          <a:latin typeface="+mn-lt"/>
                          <a:ea typeface="+mn-ea"/>
                          <a:cs typeface="+mn-cs"/>
                        </a:rPr>
                        <a:t>Alléluia !</a:t>
                      </a:r>
                      <a:endParaRPr lang="fr-FR" sz="24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84 : 1 – 2</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9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مساكنك محبوبة يا رب إله القوات. تشتاق وتذوب نفسي للدخول إلى ديار الرب. </a:t>
                      </a: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err="1">
                          <a:solidFill>
                            <a:schemeClr val="tx1"/>
                          </a:solidFill>
                          <a:effectLst/>
                          <a:latin typeface="+mn-lt"/>
                          <a:ea typeface="+mn-ea"/>
                          <a:cs typeface="+mn-cs"/>
                        </a:rPr>
                        <a:t>هلليلويا</a:t>
                      </a:r>
                      <a:r>
                        <a:rPr lang="ar-EG" sz="2800" b="0" i="0" kern="1200" dirty="0">
                          <a:solidFill>
                            <a:schemeClr val="tx1"/>
                          </a:solidFill>
                          <a:effectLst/>
                          <a:latin typeface="+mn-lt"/>
                          <a:ea typeface="+mn-ea"/>
                          <a:cs typeface="+mn-cs"/>
                        </a:rPr>
                        <a:t>.</a:t>
                      </a:r>
                      <a:endParaRPr kumimoji="0" lang="en-US" sz="4400" b="0" i="0" u="sng"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885898066"/>
      </p:ext>
    </p:extLst>
  </p:cSld>
  <p:clrMapOvr>
    <a:masterClrMapping/>
  </p:clrMapOvr>
  <p:transition/>
</p:sld>
</file>

<file path=ppt/slides/slide1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3534888355"/>
              </p:ext>
            </p:extLst>
          </p:nvPr>
        </p:nvGraphicFramePr>
        <p:xfrm>
          <a:off x="1524000" y="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Neuvième Evangile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CA33C8B1-B56F-4CB5-A87D-C5CF533B3D89}"/>
              </a:ext>
            </a:extLst>
          </p:cNvPr>
          <p:cNvGraphicFramePr>
            <a:graphicFrameLocks noGrp="1"/>
          </p:cNvGraphicFramePr>
          <p:nvPr>
            <p:extLst>
              <p:ext uri="{D42A27DB-BD31-4B8C-83A1-F6EECF244321}">
                <p14:modId xmlns:p14="http://schemas.microsoft.com/office/powerpoint/2010/main" val="1448527598"/>
              </p:ext>
            </p:extLst>
          </p:nvPr>
        </p:nvGraphicFramePr>
        <p:xfrm>
          <a:off x="0" y="335280"/>
          <a:ext cx="9144000" cy="4725924"/>
        </p:xfrm>
        <a:graphic>
          <a:graphicData uri="http://schemas.openxmlformats.org/drawingml/2006/table">
            <a:tbl>
              <a:tblPr/>
              <a:tblGrid>
                <a:gridCol w="4648200">
                  <a:extLst>
                    <a:ext uri="{9D8B030D-6E8A-4147-A177-3AD203B41FA5}">
                      <a16:colId xmlns:a16="http://schemas.microsoft.com/office/drawing/2014/main" val="20000"/>
                    </a:ext>
                  </a:extLst>
                </a:gridCol>
                <a:gridCol w="4495800">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Évangile selon saint Luc 13 : 22 – 30</a:t>
                      </a:r>
                    </a:p>
                    <a:p>
                      <a:pPr lvl="0" algn="just"/>
                      <a:r>
                        <a:rPr lang="fr-FR" sz="2000" kern="1200" dirty="0">
                          <a:solidFill>
                            <a:schemeClr val="tx1"/>
                          </a:solidFill>
                          <a:effectLst/>
                          <a:latin typeface="+mn-lt"/>
                          <a:ea typeface="+mn-ea"/>
                          <a:cs typeface="+mn-cs"/>
                        </a:rPr>
                        <a:t>Dans sa marche vers Jérusalem, Jésus passait par les villes et les villages en enseignant. Quelqu'un lui demanda: « Seigneur, n'y aura-t-il que peu de gens à être sauvés ? » Jésus lui dit : « Efforcez-vous d'entrer par la porte étroite, car, je vous le déclare, beaucoup chercheront à entrer et ne le pourront pas. Quand le maître de la maison se sera levé et aura fermé la porte, si vous, du dehors, vous vous mettez à frapper à la porte, en disant: "Seigneur, ouvre-nous", il vous répondra: "Je ne sais d'où vous êtes."</a:t>
                      </a:r>
                      <a:endParaRPr kumimoji="0" lang="en-US" sz="20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لوقا 13 : 22 – 30</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وَاجْتَازَ فِي مُدُنٍ وَقُرًى يُعَلِّمُ وَيُسَافِرُ نَحْوَ أورُشَليم، فَقَالَ لَهُ وَاحِدٌ: «يَا سَيِّدُ، أَقَلِيلٌ هُمُ الَّذِينَ يَخْلُصُونَ؟»</a:t>
                      </a:r>
                      <a:r>
                        <a:rPr lang="fr-FR" sz="2800" b="0" i="0" kern="1200" dirty="0">
                          <a:solidFill>
                            <a:schemeClr val="tx1"/>
                          </a:solidFill>
                          <a:effectLst/>
                          <a:latin typeface="+mn-lt"/>
                          <a:ea typeface="+mn-ea"/>
                          <a:cs typeface="+mn-cs"/>
                        </a:rPr>
                        <a:t> </a:t>
                      </a:r>
                      <a:r>
                        <a:rPr lang="ar-EG" sz="2800" b="0" i="0" kern="1200" dirty="0">
                          <a:solidFill>
                            <a:schemeClr val="tx1"/>
                          </a:solidFill>
                          <a:effectLst/>
                          <a:latin typeface="+mn-lt"/>
                          <a:ea typeface="+mn-ea"/>
                          <a:cs typeface="+mn-cs"/>
                        </a:rPr>
                        <a:t>فَقَالَ لَهُمُ: «اجْتَهِدُوا أَنْ تَدْخُلُوا مِنَ الْبَابِ الضَّيِّقِ، فَإِنِّي أَقُولُ لَكُمْ: إِنَّ كَثِيرِينَ سَيَطْلُبُونَ أَنْ يَدْخُلُوا وَلاَ يَقْدِرُونَ مِنْ بَعْدِ مَا يَكُونُ رَبُّ الْبَيْتِ قَدْ قَامَ وَأَغْلَقَ الْبَابَ، وَابْتَدَأْتُمْ تَقِفُونَ خَارِجًا وَتَقْرَعُونَ الْبَابَ قَائِلِينَ: يَا رَبُّ، يَا رَبُّ! افْتَحْ لَنَا. يُجِيبُ، وَيَقُولُ لَكُمْ: لاَ أَعْرِفُكُمْ مِنْ أَيْنَ أَنْتُمْ!</a:t>
                      </a:r>
                      <a:endParaRPr kumimoji="0" lang="en-US" sz="44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30566089"/>
      </p:ext>
    </p:extLst>
  </p:cSld>
  <p:clrMapOvr>
    <a:masterClrMapping/>
  </p:clrMapOvr>
  <p:transition/>
</p:sld>
</file>

<file path=ppt/slides/slide1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CA33C8B1-B56F-4CB5-A87D-C5CF533B3D89}"/>
              </a:ext>
            </a:extLst>
          </p:cNvPr>
          <p:cNvGraphicFramePr>
            <a:graphicFrameLocks noGrp="1"/>
          </p:cNvGraphicFramePr>
          <p:nvPr>
            <p:extLst>
              <p:ext uri="{D42A27DB-BD31-4B8C-83A1-F6EECF244321}">
                <p14:modId xmlns:p14="http://schemas.microsoft.com/office/powerpoint/2010/main" val="1566368107"/>
              </p:ext>
            </p:extLst>
          </p:nvPr>
        </p:nvGraphicFramePr>
        <p:xfrm>
          <a:off x="0" y="0"/>
          <a:ext cx="9144000" cy="4930140"/>
        </p:xfrm>
        <a:graphic>
          <a:graphicData uri="http://schemas.openxmlformats.org/drawingml/2006/table">
            <a:tbl>
              <a:tblPr/>
              <a:tblGrid>
                <a:gridCol w="4775200">
                  <a:extLst>
                    <a:ext uri="{9D8B030D-6E8A-4147-A177-3AD203B41FA5}">
                      <a16:colId xmlns:a16="http://schemas.microsoft.com/office/drawing/2014/main" val="20000"/>
                    </a:ext>
                  </a:extLst>
                </a:gridCol>
                <a:gridCol w="4368800">
                  <a:extLst>
                    <a:ext uri="{9D8B030D-6E8A-4147-A177-3AD203B41FA5}">
                      <a16:colId xmlns:a16="http://schemas.microsoft.com/office/drawing/2014/main" val="20002"/>
                    </a:ext>
                  </a:extLst>
                </a:gridCol>
              </a:tblGrid>
              <a:tr h="3958829">
                <a:tc>
                  <a:txBody>
                    <a:bodyPr/>
                    <a:lstStyle/>
                    <a:p>
                      <a:pPr algn="just"/>
                      <a:r>
                        <a:rPr lang="fr-FR" sz="2000" b="0" i="0" u="none" strike="noStrike" kern="1200" baseline="0" dirty="0">
                          <a:solidFill>
                            <a:schemeClr val="tx1"/>
                          </a:solidFill>
                          <a:latin typeface="+mn-lt"/>
                          <a:ea typeface="+mn-ea"/>
                          <a:cs typeface="+mn-cs"/>
                        </a:rPr>
                        <a:t>Alors vous vous mettrez à dire : "Nous avons mangé et bu en ta présence, et tu as enseigné sur nos places." Il vous répondra: " Je ne sais d'où vous êtes. </a:t>
                      </a:r>
                      <a:r>
                        <a:rPr lang="fr-FR" sz="2000" b="0" i="1" u="none" strike="noStrike" kern="1200" baseline="0" dirty="0">
                          <a:solidFill>
                            <a:schemeClr val="tx1"/>
                          </a:solidFill>
                          <a:latin typeface="+mn-lt"/>
                          <a:ea typeface="+mn-ea"/>
                          <a:cs typeface="+mn-cs"/>
                        </a:rPr>
                        <a:t>Éloignez-vous de moi, vous tous qui faites le mal. »</a:t>
                      </a:r>
                      <a:r>
                        <a:rPr lang="fr-FR" sz="2000" b="0" i="0" u="none" strike="noStrike" kern="1200" baseline="0" dirty="0">
                          <a:solidFill>
                            <a:schemeClr val="tx1"/>
                          </a:solidFill>
                          <a:latin typeface="+mn-lt"/>
                          <a:ea typeface="+mn-ea"/>
                          <a:cs typeface="+mn-cs"/>
                        </a:rPr>
                        <a:t> Il y aura des pleurs et des grincements de dents quand vous verrez Abraham, Isaac et Jacob et tous les prophètes dans le Royaume de Dieu, et que vous serez jetés dehors. Alors on viendra de l'orient et de l'occident, du nord et du midi, prendre place au festin dans le Royaume de Dieu. Oui, il y a des derniers qui seront premiers et des premiers qui seront derniers. »</a:t>
                      </a:r>
                    </a:p>
                    <a:p>
                      <a:pPr algn="just"/>
                      <a:r>
                        <a:rPr lang="fr-FR" sz="1900" b="0" i="1" u="none" strike="noStrike" kern="1200" baseline="0" dirty="0">
                          <a:solidFill>
                            <a:schemeClr val="tx1"/>
                          </a:solidFill>
                          <a:latin typeface="+mn-lt"/>
                          <a:ea typeface="+mn-ea"/>
                          <a:cs typeface="+mn-cs"/>
                        </a:rPr>
                        <a:t>Gloire à Dieu éternellement</a:t>
                      </a:r>
                      <a:endParaRPr kumimoji="0" lang="en-US"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600" b="0" i="0" kern="1200" dirty="0">
                          <a:solidFill>
                            <a:schemeClr val="tx1"/>
                          </a:solidFill>
                          <a:effectLst/>
                          <a:latin typeface="+mn-lt"/>
                          <a:ea typeface="+mn-ea"/>
                          <a:cs typeface="+mn-cs"/>
                        </a:rPr>
                        <a:t>حِينَئِذٍ تَبْتَدِئُونَ تَقُولُونَ: أَكَلْنَا قُدَّامَكَ وَشَرِبْنَا، وَعَلَّمْتَ فِي شَوَارِعِنَا! فَيَقُولُ: أَقُولُ لَكُمْ: لاَ أَعْرِفُكُمْ مِنْ أَيْنَ أَنْتُمْ، تَبَاعَدُوا عَنِّي يَا جَمِيعَ فَاعِلِي الظُّلْمِ! هُنَاكَ يَكُونُ الْبُكَاءُ وَصَرِيرُ الأَسْنَانِ، مَتَى رَأَيْتُمْ إِبْرَاهِيمَ وَإِسْحَاقَ وَيَعْقُوبَ وَجَمِيعَ الأَنْبِيَاءِ فِي مَلَكُوتِ اللهِ، وَأَنْتُمْ مَطْرُوحُونَ خَارِجًا. وَيَأْتُونَ مِنَ الْمَشَارِقِ وَمِنَ الْمَغَارِبِ وَمِنَ الشِّمَالِ وَالْجَنُوبِ، وَيَتَّكِئُونَ فِي مَلَكُوتِ اللهِ. وَهُوَذَا آخِرُونَ يَكُونُونَ أَوَّلِينَ، وَأَوَّلُونَ يَكُونُونَ آخِرِينَ».</a:t>
                      </a:r>
                      <a:endParaRPr lang="fr-FR" sz="26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600" b="0" i="0" kern="1200" dirty="0">
                          <a:solidFill>
                            <a:schemeClr val="tx1"/>
                          </a:solidFill>
                          <a:effectLst/>
                          <a:latin typeface="+mn-lt"/>
                          <a:ea typeface="+mn-ea"/>
                          <a:cs typeface="+mn-cs"/>
                        </a:rPr>
                        <a:t>والمجد لله دائماً.</a:t>
                      </a:r>
                      <a:endParaRPr kumimoji="0" lang="en-US" sz="2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099522908"/>
      </p:ext>
    </p:extLst>
  </p:cSld>
  <p:clrMapOvr>
    <a:masterClrMapping/>
  </p:clrMapOvr>
  <p:transition/>
</p:sld>
</file>

<file path=ppt/slides/slide1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extLst>
              <p:ext uri="{D42A27DB-BD31-4B8C-83A1-F6EECF244321}">
                <p14:modId xmlns:p14="http://schemas.microsoft.com/office/powerpoint/2010/main" val="2744506626"/>
              </p:ext>
            </p:extLst>
          </p:nvPr>
        </p:nvGraphicFramePr>
        <p:xfrm>
          <a:off x="1522602" y="95414"/>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2465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i="0" kern="1200" dirty="0">
                          <a:solidFill>
                            <a:schemeClr val="tx1"/>
                          </a:solidFill>
                          <a:effectLst/>
                          <a:latin typeface="+mn-lt"/>
                          <a:ea typeface="+mn-ea"/>
                          <a:cs typeface="+mn-cs"/>
                        </a:rPr>
                        <a:t>Neuvième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A2A8BA8A-C1C4-4B6F-8823-69A5298B1158}"/>
              </a:ext>
            </a:extLst>
          </p:cNvPr>
          <p:cNvGraphicFramePr>
            <a:graphicFrameLocks noGrp="1"/>
          </p:cNvGraphicFramePr>
          <p:nvPr>
            <p:extLst>
              <p:ext uri="{D42A27DB-BD31-4B8C-83A1-F6EECF244321}">
                <p14:modId xmlns:p14="http://schemas.microsoft.com/office/powerpoint/2010/main" val="3011524513"/>
              </p:ext>
            </p:extLst>
          </p:nvPr>
        </p:nvGraphicFramePr>
        <p:xfrm>
          <a:off x="71500" y="716643"/>
          <a:ext cx="9001000" cy="3958829"/>
        </p:xfrm>
        <a:graphic>
          <a:graphicData uri="http://schemas.openxmlformats.org/drawingml/2006/table">
            <a:tbl>
              <a:tblPr/>
              <a:tblGrid>
                <a:gridCol w="3047836">
                  <a:extLst>
                    <a:ext uri="{9D8B030D-6E8A-4147-A177-3AD203B41FA5}">
                      <a16:colId xmlns:a16="http://schemas.microsoft.com/office/drawing/2014/main" val="20000"/>
                    </a:ext>
                  </a:extLst>
                </a:gridCol>
                <a:gridCol w="3318725">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Aksani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tekmahc~nou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m~paroucia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etoi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n~ho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m~peny~rencwtem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ouc~yerter</a:t>
                      </a:r>
                      <a:r>
                        <a:rPr kumimoji="0" lang="en-US" sz="3000" b="0" i="0" u="none" strike="noStrike" cap="none" normalizeH="0" baseline="0" dirty="0">
                          <a:ln>
                            <a:noFill/>
                          </a:ln>
                          <a:solidFill>
                            <a:schemeClr val="tx1"/>
                          </a:solidFill>
                          <a:effectLst/>
                          <a:latin typeface="Coptic1" pitchFamily="2" charset="0"/>
                          <a:cs typeface="Arial" charset="0"/>
                        </a:rPr>
                        <a:t>: je ]</a:t>
                      </a:r>
                      <a:r>
                        <a:rPr kumimoji="0" lang="en-US" sz="3000" b="0" i="0" u="none" strike="noStrike" cap="none" normalizeH="0" baseline="0" dirty="0" err="1">
                          <a:ln>
                            <a:noFill/>
                          </a:ln>
                          <a:solidFill>
                            <a:schemeClr val="tx1"/>
                          </a:solidFill>
                          <a:effectLst/>
                          <a:latin typeface="Coptic1" pitchFamily="2" charset="0"/>
                          <a:cs typeface="Arial" charset="0"/>
                        </a:rPr>
                        <a:t>cwoun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m~mwten</a:t>
                      </a:r>
                      <a:r>
                        <a:rPr kumimoji="0" lang="en-US" sz="3000" b="0" i="0" u="none" strike="noStrike" cap="none" normalizeH="0" baseline="0" dirty="0">
                          <a:ln>
                            <a:noFill/>
                          </a:ln>
                          <a:solidFill>
                            <a:schemeClr val="tx1"/>
                          </a:solidFill>
                          <a:effectLst/>
                          <a:latin typeface="Coptic1" pitchFamily="2" charset="0"/>
                          <a:cs typeface="Arial" charset="0"/>
                        </a:rPr>
                        <a:t> an.</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A Ton second avènement redoutable, que nous n'entendions pas en tremblant : "Je ne vous connais pas."</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عند ظهورك الثاني</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المخوف، فلا نسمع</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برعدة انني لست</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أعرفكم.</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136507914"/>
      </p:ext>
    </p:extLst>
  </p:cSld>
  <p:clrMapOvr>
    <a:masterClrMapping/>
  </p:clrMapOvr>
  <p:transition/>
</p:sld>
</file>

<file path=ppt/slides/slide1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DB465340-326E-4D90-BE97-B63EC0127364}"/>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4036332082"/>
      </p:ext>
    </p:extLst>
  </p:cSld>
  <p:clrMapOvr>
    <a:masterClrMapping/>
  </p:clrMapOvr>
  <p:transition/>
</p:sld>
</file>

<file path=ppt/slides/slide1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1498369482"/>
              </p:ext>
            </p:extLst>
          </p:nvPr>
        </p:nvGraphicFramePr>
        <p:xfrm>
          <a:off x="1524000" y="60652"/>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Devant le bassin - Psaume du dixième Evangile - </a:t>
                      </a:r>
                      <a:r>
                        <a:rPr lang="ar-EG" sz="1600" dirty="0"/>
                        <a:t>أمام </a:t>
                      </a:r>
                      <a:r>
                        <a:rPr lang="ar-EG" sz="1600" dirty="0" err="1"/>
                        <a:t>اللقان</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020B8022-EEAA-41DF-BC26-6F7DB1B7AF18}"/>
              </a:ext>
            </a:extLst>
          </p:cNvPr>
          <p:cNvGraphicFramePr>
            <a:graphicFrameLocks noGrp="1"/>
          </p:cNvGraphicFramePr>
          <p:nvPr>
            <p:extLst>
              <p:ext uri="{D42A27DB-BD31-4B8C-83A1-F6EECF244321}">
                <p14:modId xmlns:p14="http://schemas.microsoft.com/office/powerpoint/2010/main" val="352565641"/>
              </p:ext>
            </p:extLst>
          </p:nvPr>
        </p:nvGraphicFramePr>
        <p:xfrm>
          <a:off x="0" y="502635"/>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Psaume 28: 3</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La voix du Seigneur domine les eaux, le Dieu de la gloire déchaîne le tonnerre, le Seigneur domine la masse des eaux.</a:t>
                      </a:r>
                    </a:p>
                    <a:p>
                      <a:pPr algn="just"/>
                      <a:r>
                        <a:rPr lang="fr-FR" sz="2400" b="0" i="0" u="none" strike="noStrike" kern="1200" baseline="0" dirty="0">
                          <a:solidFill>
                            <a:schemeClr val="tx1"/>
                          </a:solidFill>
                          <a:latin typeface="+mn-lt"/>
                          <a:ea typeface="+mn-ea"/>
                          <a:cs typeface="+mn-cs"/>
                        </a:rPr>
                        <a:t>Voix du Seigneur dans sa force.</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29 : 3 – 4</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9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صوت الرب على المياه. إله المجد أرعد. الرب على المياه الكثيرة. صوت الرب بقوة. </a:t>
                      </a: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هلليلويا</a:t>
                      </a:r>
                      <a:r>
                        <a:rPr lang="ar-EG" sz="3200" b="0" i="0" kern="1200" dirty="0">
                          <a:solidFill>
                            <a:schemeClr val="tx1"/>
                          </a:solidFill>
                          <a:effectLst/>
                          <a:latin typeface="+mn-lt"/>
                          <a:ea typeface="+mn-ea"/>
                          <a:cs typeface="+mn-cs"/>
                        </a:rPr>
                        <a:t>.</a:t>
                      </a:r>
                      <a:endParaRPr kumimoji="0" lang="en-US" sz="48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14953801"/>
      </p:ext>
    </p:extLst>
  </p:cSld>
  <p:clrMapOvr>
    <a:masterClrMapping/>
  </p:clrMapOvr>
  <p:transition/>
</p:sld>
</file>

<file path=ppt/slides/slide1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4183284795"/>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Dixième Evangile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475EB939-D88E-4857-BFBE-988FBC8994C4}"/>
              </a:ext>
            </a:extLst>
          </p:cNvPr>
          <p:cNvGraphicFramePr>
            <a:graphicFrameLocks noGrp="1"/>
          </p:cNvGraphicFramePr>
          <p:nvPr>
            <p:extLst>
              <p:ext uri="{D42A27DB-BD31-4B8C-83A1-F6EECF244321}">
                <p14:modId xmlns:p14="http://schemas.microsoft.com/office/powerpoint/2010/main" val="3554362348"/>
              </p:ext>
            </p:extLst>
          </p:nvPr>
        </p:nvGraphicFramePr>
        <p:xfrm>
          <a:off x="0" y="502635"/>
          <a:ext cx="9144000" cy="418338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Matthieu 3 : 13 - 17</a:t>
                      </a:r>
                    </a:p>
                    <a:p>
                      <a:pPr algn="just"/>
                      <a:r>
                        <a:rPr lang="fr-FR" sz="2100" b="0" i="0" u="none" strike="noStrike" kern="1200" baseline="0" dirty="0">
                          <a:solidFill>
                            <a:schemeClr val="tx1"/>
                          </a:solidFill>
                          <a:latin typeface="+mn-lt"/>
                          <a:ea typeface="+mn-ea"/>
                          <a:cs typeface="+mn-cs"/>
                        </a:rPr>
                        <a:t>Alors Jésus, arrivant de Galilée, parait sur les bords du Jourdain, et il vient à Jean pour se faire baptiser par lui. Jean voulait l'en empêcher et disait : « C'est moi qui ai besoin de me faire baptiser par toi, et c'est toi qui viens à moi ! » Mais Jésus lui répondit : « Pour le moment laisse-moi faire; c'est de cette façon que nous devons accomplir parfaitement ce qui est juste. » Alors Jean le laisse faire.</a:t>
                      </a:r>
                      <a:endParaRPr kumimoji="0" lang="en-US" sz="21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lang="ar-EG" sz="2000" b="0" i="0" u="sng" kern="1200" dirty="0">
                          <a:solidFill>
                            <a:schemeClr val="tx1"/>
                          </a:solidFill>
                          <a:effectLst/>
                          <a:latin typeface="+mn-lt"/>
                          <a:ea typeface="+mn-ea"/>
                          <a:cs typeface="+mn-cs"/>
                        </a:rPr>
                        <a:t>متَّى 3 : 13 – 17</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ts val="0"/>
                        </a:spcBef>
                        <a:spcAft>
                          <a:spcPct val="0"/>
                        </a:spcAft>
                        <a:buClrTx/>
                        <a:buSzTx/>
                        <a:buFontTx/>
                        <a:buNone/>
                        <a:tabLst/>
                      </a:pPr>
                      <a:r>
                        <a:rPr lang="ar-EG" sz="3200" b="0" i="0" kern="1200" dirty="0">
                          <a:solidFill>
                            <a:schemeClr val="tx1"/>
                          </a:solidFill>
                          <a:effectLst/>
                          <a:latin typeface="+mn-lt"/>
                          <a:ea typeface="+mn-ea"/>
                          <a:cs typeface="+mn-cs"/>
                        </a:rPr>
                        <a:t>حِينَئِذٍ جَاءَ يَسُوعُ مِنَ الْجَلِيلِ إِلَى الأُرْدُنِّ إِلَى يُوحَنَّا لِيَعْتَمِدَ مِنْهُ. وَلكِنْ يُوحَنَّا مَنَعَهُ قَائِلاً: «أَنَا مُحْتَاجٌ أَنْ أَعْتَمِدَ مِنْكَ، وَأَنْتَ تَأْتِي إِلَيَّ!» فَأَجَابَ يَسُوعُ وَقَالَ لَهُ: «اسْمَحِ الآنَ، لأَنَّهُ هكَذَا يَلِيقُ بِنَا أَنْ نُكَمِّلَ كُلَّ بِرّ». حِينَئِذٍ سَمَحَ لَهُ.</a:t>
                      </a:r>
                      <a:endParaRPr kumimoji="0" lang="en-US" sz="48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524186710"/>
      </p:ext>
    </p:extLst>
  </p:cSld>
  <p:clrMapOvr>
    <a:masterClrMapping/>
  </p:clrMapOvr>
  <p:transition/>
</p:sld>
</file>

<file path=ppt/slides/slide1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75EB939-D88E-4857-BFBE-988FBC8994C4}"/>
              </a:ext>
            </a:extLst>
          </p:cNvPr>
          <p:cNvGraphicFramePr>
            <a:graphicFrameLocks noGrp="1"/>
          </p:cNvGraphicFramePr>
          <p:nvPr>
            <p:extLst>
              <p:ext uri="{D42A27DB-BD31-4B8C-83A1-F6EECF244321}">
                <p14:modId xmlns:p14="http://schemas.microsoft.com/office/powerpoint/2010/main" val="3246920571"/>
              </p:ext>
            </p:extLst>
          </p:nvPr>
        </p:nvGraphicFramePr>
        <p:xfrm>
          <a:off x="0" y="267685"/>
          <a:ext cx="9144000" cy="3958829"/>
        </p:xfrm>
        <a:graphic>
          <a:graphicData uri="http://schemas.openxmlformats.org/drawingml/2006/table">
            <a:tbl>
              <a:tblPr/>
              <a:tblGrid>
                <a:gridCol w="4584970">
                  <a:extLst>
                    <a:ext uri="{9D8B030D-6E8A-4147-A177-3AD203B41FA5}">
                      <a16:colId xmlns:a16="http://schemas.microsoft.com/office/drawing/2014/main" val="20000"/>
                    </a:ext>
                  </a:extLst>
                </a:gridCol>
                <a:gridCol w="4559030">
                  <a:extLst>
                    <a:ext uri="{9D8B030D-6E8A-4147-A177-3AD203B41FA5}">
                      <a16:colId xmlns:a16="http://schemas.microsoft.com/office/drawing/2014/main" val="20002"/>
                    </a:ext>
                  </a:extLst>
                </a:gridCol>
              </a:tblGrid>
              <a:tr h="3958829">
                <a:tc>
                  <a:txBody>
                    <a:bodyPr/>
                    <a:lstStyle/>
                    <a:p>
                      <a:pPr algn="just"/>
                      <a:r>
                        <a:rPr lang="fr-FR" sz="2400" b="0" i="0" u="none" strike="noStrike" kern="1200" baseline="0" dirty="0">
                          <a:solidFill>
                            <a:schemeClr val="tx1"/>
                          </a:solidFill>
                          <a:latin typeface="+mn-lt"/>
                          <a:ea typeface="+mn-ea"/>
                          <a:cs typeface="+mn-cs"/>
                        </a:rPr>
                        <a:t>Dès que Jésus fut baptisé, il sortit de l'eau ; voici que les cieux s'ouvrirent, et il vit l'Esprit de Dieu descendre comme une colombe et venir sur lui. Et des cieux une voix disant: « Celui-ci est mon Fils bienaimé ; en lui j'ai mis tout mon amour. »</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Gloire à Dieu éternellement</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فَلَمَّا اعْتَمَدَ يَسُوعُ صَعِدَ لِلْوَقْتِ مِنَ الْمَاءِ، وَإِذَا السَّمَاوَاتُ قَدِ انْفَتَحَتْ لَهُ، فَرَأَى رُوحَ اللهِ نَازِلاً مِثْلَ حَمَامَةٍ وَآتِيًا عَلَيْهِ، وَصَوْتٌ مِنَ السَّمَاوَاتِ قَائِلاً: « هذَا هُوَ ابْني الْحَبِيبُ الَّذِي بِهِ سُرِرْتُ».</a:t>
                      </a: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والمجد لله دائماً.</a:t>
                      </a:r>
                      <a:endParaRPr kumimoji="0" lang="en-US" sz="4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999151292"/>
      </p:ext>
    </p:extLst>
  </p:cSld>
  <p:clrMapOvr>
    <a:masterClrMapping/>
  </p:clrMapOvr>
  <p:transition/>
</p:sld>
</file>

<file path=ppt/slides/slide1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extLst>
              <p:ext uri="{D42A27DB-BD31-4B8C-83A1-F6EECF244321}">
                <p14:modId xmlns:p14="http://schemas.microsoft.com/office/powerpoint/2010/main" val="3514038493"/>
              </p:ext>
            </p:extLst>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i="0" kern="1200" dirty="0">
                          <a:solidFill>
                            <a:schemeClr val="tx1"/>
                          </a:solidFill>
                          <a:effectLst/>
                          <a:latin typeface="+mn-lt"/>
                          <a:ea typeface="+mn-ea"/>
                          <a:cs typeface="+mn-cs"/>
                        </a:rPr>
                        <a:t>Dixième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74843194-1DEB-4A9B-87A1-FC48E2BD6469}"/>
              </a:ext>
            </a:extLst>
          </p:cNvPr>
          <p:cNvGraphicFramePr>
            <a:graphicFrameLocks noGrp="1"/>
          </p:cNvGraphicFramePr>
          <p:nvPr>
            <p:extLst>
              <p:ext uri="{D42A27DB-BD31-4B8C-83A1-F6EECF244321}">
                <p14:modId xmlns:p14="http://schemas.microsoft.com/office/powerpoint/2010/main" val="3556748074"/>
              </p:ext>
            </p:extLst>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Afermeyre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n~je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Iwann</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pif~toou</a:t>
                      </a:r>
                      <a:r>
                        <a:rPr kumimoji="0" lang="en-US" sz="3000" b="0" i="0" u="none" strike="noStrike" cap="none" normalizeH="0" baseline="0" dirty="0">
                          <a:ln>
                            <a:noFill/>
                          </a:ln>
                          <a:solidFill>
                            <a:schemeClr val="tx1"/>
                          </a:solidFill>
                          <a:effectLst/>
                          <a:latin typeface="Coptic1" pitchFamily="2" charset="0"/>
                          <a:cs typeface="Arial" charset="0"/>
                        </a:rPr>
                        <a:t> (d#) </a:t>
                      </a:r>
                      <a:r>
                        <a:rPr kumimoji="0" lang="en-US" sz="3000" b="0" i="0" u="none" strike="noStrike" cap="none" normalizeH="0" baseline="0" dirty="0" err="1">
                          <a:ln>
                            <a:noFill/>
                          </a:ln>
                          <a:solidFill>
                            <a:schemeClr val="tx1"/>
                          </a:solidFill>
                          <a:effectLst/>
                          <a:latin typeface="Coptic1" pitchFamily="2" charset="0"/>
                          <a:cs typeface="Arial" charset="0"/>
                        </a:rPr>
                        <a:t>n~e~ua~ggelion</a:t>
                      </a:r>
                      <a:r>
                        <a:rPr kumimoji="0" lang="en-US" sz="3000" b="0" i="0" u="none" strike="noStrike" cap="none" normalizeH="0" baseline="0" dirty="0">
                          <a:ln>
                            <a:noFill/>
                          </a:ln>
                          <a:solidFill>
                            <a:schemeClr val="tx1"/>
                          </a:solidFill>
                          <a:effectLst/>
                          <a:latin typeface="Coptic1" pitchFamily="2" charset="0"/>
                          <a:cs typeface="Arial" charset="0"/>
                        </a:rPr>
                        <a:t>: je ai]</a:t>
                      </a:r>
                      <a:r>
                        <a:rPr kumimoji="0" lang="en-US" sz="3000" b="0" i="0" u="none" strike="noStrike" cap="none" normalizeH="0" baseline="0" dirty="0" err="1">
                          <a:ln>
                            <a:noFill/>
                          </a:ln>
                          <a:solidFill>
                            <a:schemeClr val="tx1"/>
                          </a:solidFill>
                          <a:effectLst/>
                          <a:latin typeface="Coptic1" pitchFamily="2" charset="0"/>
                          <a:cs typeface="Arial" charset="0"/>
                        </a:rPr>
                        <a:t>wmc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m~paCwt</a:t>
                      </a:r>
                      <a:r>
                        <a:rPr kumimoji="0" lang="en-US" sz="3000" b="0" i="0" u="none" strike="noStrike" cap="none" normalizeH="0" baseline="0" dirty="0">
                          <a:ln>
                            <a:noFill/>
                          </a:ln>
                          <a:solidFill>
                            <a:schemeClr val="tx1"/>
                          </a:solidFill>
                          <a:effectLst/>
                          <a:latin typeface="Coptic1" pitchFamily="2" charset="0"/>
                          <a:cs typeface="Arial" charset="0"/>
                        </a:rPr>
                        <a:t>/r: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nimwou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piIordan</a:t>
                      </a:r>
                      <a:r>
                        <a:rPr kumimoji="0" lang="en-US" sz="3000" b="0" i="0" u="none" strike="noStrike" cap="none" normalizeH="0" baseline="0" dirty="0">
                          <a:ln>
                            <a:noFill/>
                          </a:ln>
                          <a:solidFill>
                            <a:schemeClr val="tx1"/>
                          </a:solidFill>
                          <a:effectLst/>
                          <a:latin typeface="Coptic1" pitchFamily="2" charset="0"/>
                          <a:cs typeface="Arial" charset="0"/>
                        </a:rPr>
                        <a:t>/c.</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Jean a témoigné dans les quatre évangiles en disant: "J'ai baptisé mon Sauveur dans les eaux du Jourdain. "</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شهد يوحنا في الاربعة</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الاناجيل، إني عمدت</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مخلصي في مياه</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الاردن.</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11" name="Image 10" descr="Une image contenant table&#10;&#10;Description générée automatiquement">
            <a:extLst>
              <a:ext uri="{FF2B5EF4-FFF2-40B4-BE49-F238E27FC236}">
                <a16:creationId xmlns:a16="http://schemas.microsoft.com/office/drawing/2014/main" id="{9DA9C304-C913-4CE9-8A91-67DD02A6F11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884160" y="3010563"/>
            <a:ext cx="1259839" cy="2132937"/>
          </a:xfrm>
          <a:prstGeom prst="rect">
            <a:avLst/>
          </a:prstGeom>
        </p:spPr>
      </p:pic>
    </p:spTree>
    <p:extLst>
      <p:ext uri="{BB962C8B-B14F-4D97-AF65-F5344CB8AC3E}">
        <p14:creationId xmlns:p14="http://schemas.microsoft.com/office/powerpoint/2010/main" val="3042777466"/>
      </p:ext>
    </p:extLst>
  </p:cSld>
  <p:clrMapOvr>
    <a:masterClrMapping/>
  </p:clrMapOvr>
  <p:transition/>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3455101250"/>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3" action="ppaction://hlinksldjump" highlightClick="1"/>
            <a:extLst>
              <a:ext uri="{FF2B5EF4-FFF2-40B4-BE49-F238E27FC236}">
                <a16:creationId xmlns:a16="http://schemas.microsoft.com/office/drawing/2014/main" id="{B68FB52C-B1CA-8D3F-8375-ABBB9F0FDF8D}"/>
              </a:ext>
            </a:extLst>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31589064"/>
      </p:ext>
    </p:extLst>
  </p:cSld>
  <p:clrMapOvr>
    <a:masterClrMapping/>
  </p:clrMapOvr>
  <p:transition/>
</p:sld>
</file>

<file path=ppt/slides/slide1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EFEC77DC-D757-4420-9CF5-6C7C2A59A195}"/>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337279471"/>
      </p:ext>
    </p:extLst>
  </p:cSld>
  <p:clrMapOvr>
    <a:masterClrMapping/>
  </p:clrMapOvr>
  <p:transition/>
</p:sld>
</file>

<file path=ppt/slides/slide1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4120515919"/>
              </p:ext>
            </p:extLst>
          </p:nvPr>
        </p:nvGraphicFramePr>
        <p:xfrm>
          <a:off x="1178068" y="79702"/>
          <a:ext cx="6956213" cy="335280"/>
        </p:xfrm>
        <a:graphic>
          <a:graphicData uri="http://schemas.openxmlformats.org/drawingml/2006/table">
            <a:tbl>
              <a:tblPr firstRow="1" bandRow="1">
                <a:tableStyleId>{2D5ABB26-0587-4C30-8999-92F81FD0307C}</a:tableStyleId>
              </a:tblPr>
              <a:tblGrid>
                <a:gridCol w="6956213">
                  <a:extLst>
                    <a:ext uri="{9D8B030D-6E8A-4147-A177-3AD203B41FA5}">
                      <a16:colId xmlns:a16="http://schemas.microsoft.com/office/drawing/2014/main" val="2168214914"/>
                    </a:ext>
                  </a:extLst>
                </a:gridCol>
              </a:tblGrid>
              <a:tr h="289737">
                <a:tc>
                  <a:txBody>
                    <a:bodyPr/>
                    <a:lstStyle/>
                    <a:p>
                      <a:pPr algn="ctr"/>
                      <a:r>
                        <a:rPr lang="fr-FR" sz="1600" dirty="0"/>
                        <a:t>Devant la porte du Sud - Psaume du onzième Evangile - </a:t>
                      </a:r>
                      <a:r>
                        <a:rPr lang="ar-EG" sz="1600" dirty="0"/>
                        <a:t>أمام باب الكنيسة القبلي</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4F0C452E-6435-4CEB-9090-047F1AD0C317}"/>
              </a:ext>
            </a:extLst>
          </p:cNvPr>
          <p:cNvGraphicFramePr>
            <a:graphicFrameLocks noGrp="1"/>
          </p:cNvGraphicFramePr>
          <p:nvPr>
            <p:extLst>
              <p:ext uri="{D42A27DB-BD31-4B8C-83A1-F6EECF244321}">
                <p14:modId xmlns:p14="http://schemas.microsoft.com/office/powerpoint/2010/main" val="1168619013"/>
              </p:ext>
            </p:extLst>
          </p:nvPr>
        </p:nvGraphicFramePr>
        <p:xfrm>
          <a:off x="0" y="814209"/>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Psaume 117 : 19 – 20</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Ouvrez-moi les portes de justice: j'entrerai, je rendrai grâce au Seigneur.</a:t>
                      </a:r>
                    </a:p>
                    <a:p>
                      <a:pPr algn="just"/>
                      <a:r>
                        <a:rPr lang="fr-FR" sz="2400" b="0" i="0" u="none" strike="noStrike" kern="1200" baseline="0" dirty="0">
                          <a:solidFill>
                            <a:schemeClr val="tx1"/>
                          </a:solidFill>
                          <a:latin typeface="+mn-lt"/>
                          <a:ea typeface="+mn-ea"/>
                          <a:cs typeface="+mn-cs"/>
                        </a:rPr>
                        <a:t>« C'est ici la porte du Seigneur : qu'ils entrent les justes ! »</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118 : 19 – 20</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mn-lt"/>
                          <a:cs typeface="Arial" charset="0"/>
                        </a:rPr>
                        <a:t>إفتحوا</a:t>
                      </a:r>
                      <a:r>
                        <a:rPr kumimoji="0" lang="ar-EG" sz="3200" b="0" i="0" u="none" strike="noStrike" cap="none" normalizeH="0" baseline="0" dirty="0">
                          <a:ln>
                            <a:noFill/>
                          </a:ln>
                          <a:solidFill>
                            <a:schemeClr val="tx1"/>
                          </a:solidFill>
                          <a:effectLst/>
                          <a:latin typeface="+mn-lt"/>
                          <a:cs typeface="Arial" charset="0"/>
                        </a:rPr>
                        <a:t> لي أبواب العدل </a:t>
                      </a:r>
                      <a:r>
                        <a:rPr kumimoji="0" lang="ar-EG" sz="3200" b="0" i="0" u="none" strike="noStrike" cap="none" normalizeH="0" baseline="0" dirty="0" err="1">
                          <a:ln>
                            <a:noFill/>
                          </a:ln>
                          <a:solidFill>
                            <a:schemeClr val="tx1"/>
                          </a:solidFill>
                          <a:effectLst/>
                          <a:latin typeface="+mn-lt"/>
                          <a:cs typeface="Arial" charset="0"/>
                        </a:rPr>
                        <a:t>لكيما</a:t>
                      </a:r>
                      <a:r>
                        <a:rPr kumimoji="0" lang="ar-EG" sz="3200" b="0" i="0" u="none" strike="noStrike" cap="none" normalizeH="0" baseline="0" dirty="0">
                          <a:ln>
                            <a:noFill/>
                          </a:ln>
                          <a:solidFill>
                            <a:schemeClr val="tx1"/>
                          </a:solidFill>
                          <a:effectLst/>
                          <a:latin typeface="+mn-lt"/>
                          <a:cs typeface="Arial" charset="0"/>
                        </a:rPr>
                        <a:t> أدخل فيها وأعترف للرب. هذا هو باب الرب. الصديقون يدخلون فيه. </a:t>
                      </a: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mn-lt"/>
                          <a:cs typeface="Arial" charset="0"/>
                        </a:rPr>
                        <a:t>هلليلويا</a:t>
                      </a:r>
                      <a:r>
                        <a:rPr kumimoji="0" lang="ar-EG" sz="3200" b="0" i="0" u="none" strike="noStrike" cap="none" normalizeH="0" baseline="0" dirty="0">
                          <a:ln>
                            <a:noFill/>
                          </a:ln>
                          <a:solidFill>
                            <a:schemeClr val="tx1"/>
                          </a:solidFill>
                          <a:effectLst/>
                          <a:latin typeface="+mn-lt"/>
                          <a:cs typeface="Arial" charset="0"/>
                        </a:rPr>
                        <a:t>.</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470569280"/>
      </p:ext>
    </p:extLst>
  </p:cSld>
  <p:clrMapOvr>
    <a:masterClrMapping/>
  </p:clrMapOvr>
  <p:transition/>
</p:sld>
</file>

<file path=ppt/slides/slide1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518101688"/>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Onzième Evangile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FDD347B8-5F95-49DC-8109-476550EE61D3}"/>
              </a:ext>
            </a:extLst>
          </p:cNvPr>
          <p:cNvGraphicFramePr>
            <a:graphicFrameLocks noGrp="1"/>
          </p:cNvGraphicFramePr>
          <p:nvPr>
            <p:extLst>
              <p:ext uri="{D42A27DB-BD31-4B8C-83A1-F6EECF244321}">
                <p14:modId xmlns:p14="http://schemas.microsoft.com/office/powerpoint/2010/main" val="1460415264"/>
              </p:ext>
            </p:extLst>
          </p:nvPr>
        </p:nvGraphicFramePr>
        <p:xfrm>
          <a:off x="0" y="457239"/>
          <a:ext cx="9144000" cy="4457700"/>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Matthieu 21 : 1 – 11</a:t>
                      </a:r>
                    </a:p>
                    <a:p>
                      <a:pPr algn="just"/>
                      <a:r>
                        <a:rPr lang="fr-FR" sz="1800" b="0" i="0" u="none" strike="noStrike" kern="1200" baseline="0" dirty="0">
                          <a:solidFill>
                            <a:schemeClr val="tx1"/>
                          </a:solidFill>
                          <a:latin typeface="+mn-lt"/>
                          <a:ea typeface="+mn-ea"/>
                          <a:cs typeface="+mn-cs"/>
                        </a:rPr>
                        <a:t>Jésus et ses disciples, approchant de Jérusalem, arrivèrent à </a:t>
                      </a:r>
                      <a:r>
                        <a:rPr lang="fr-FR" sz="1800" b="0" i="0" u="none" strike="noStrike" kern="1200" baseline="0" dirty="0" err="1">
                          <a:solidFill>
                            <a:schemeClr val="tx1"/>
                          </a:solidFill>
                          <a:latin typeface="+mn-lt"/>
                          <a:ea typeface="+mn-ea"/>
                          <a:cs typeface="+mn-cs"/>
                        </a:rPr>
                        <a:t>Bethphagé</a:t>
                      </a:r>
                      <a:r>
                        <a:rPr lang="fr-FR" sz="1800" b="0" i="0" u="none" strike="noStrike" kern="1200" baseline="0" dirty="0">
                          <a:solidFill>
                            <a:schemeClr val="tx1"/>
                          </a:solidFill>
                          <a:latin typeface="+mn-lt"/>
                          <a:ea typeface="+mn-ea"/>
                          <a:cs typeface="+mn-cs"/>
                        </a:rPr>
                        <a:t>, sur les pentes du mont des Oliviers. Alors, Jésus envoya deux disciples : « Allez au village qui est en face de vous ; vous trouverez aussitôt une ânesse attachée et son petit avec elle. Détachez-les et amenez-les moi. Et si l'on vous dit quelque chose, vous répondrez : "Le Seigneur en a besoin, mais il les renverra aussitôt." » Cela s'est passé pour accomplir la parole transmise par le prophète : </a:t>
                      </a:r>
                      <a:r>
                        <a:rPr lang="fr-FR" sz="1800" b="0" i="1" u="none" strike="noStrike" kern="1200" baseline="0" dirty="0">
                          <a:solidFill>
                            <a:schemeClr val="tx1"/>
                          </a:solidFill>
                          <a:latin typeface="+mn-lt"/>
                          <a:ea typeface="+mn-ea"/>
                          <a:cs typeface="+mn-cs"/>
                        </a:rPr>
                        <a:t>Dites à la fille de Sion : Voici ton roi qui vient vers toi, humble, monté sur une ânesse et un ânon, le petit d'une bête de somme.</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lang="ar-EG" sz="2000" b="0" i="0" u="sng" kern="1200" dirty="0">
                          <a:solidFill>
                            <a:schemeClr val="tx1"/>
                          </a:solidFill>
                          <a:effectLst/>
                          <a:latin typeface="+mn-lt"/>
                          <a:ea typeface="+mn-ea"/>
                          <a:cs typeface="+mn-cs"/>
                        </a:rPr>
                        <a:t>متَّى 21 : 1 – 11</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ts val="0"/>
                        </a:spcBef>
                        <a:spcAft>
                          <a:spcPct val="0"/>
                        </a:spcAft>
                        <a:buClrTx/>
                        <a:buSzTx/>
                        <a:buFontTx/>
                        <a:buNone/>
                        <a:tabLst/>
                      </a:pPr>
                      <a:r>
                        <a:rPr lang="ar-EG" sz="2600" b="0" i="0" kern="1200" dirty="0">
                          <a:solidFill>
                            <a:schemeClr val="tx1"/>
                          </a:solidFill>
                          <a:effectLst/>
                          <a:latin typeface="+mn-lt"/>
                          <a:ea typeface="+mn-ea"/>
                          <a:cs typeface="+mn-cs"/>
                        </a:rPr>
                        <a:t>وَلَمَّا قَرُبُوا مِنْ أورُشَليم وَجَاءُوا إِلَى بَيْتِ </a:t>
                      </a:r>
                      <a:r>
                        <a:rPr lang="ar-EG" sz="2600" b="0" i="0" kern="1200" dirty="0" err="1">
                          <a:solidFill>
                            <a:schemeClr val="tx1"/>
                          </a:solidFill>
                          <a:effectLst/>
                          <a:latin typeface="+mn-lt"/>
                          <a:ea typeface="+mn-ea"/>
                          <a:cs typeface="+mn-cs"/>
                        </a:rPr>
                        <a:t>فَاجِي</a:t>
                      </a:r>
                      <a:r>
                        <a:rPr lang="ar-EG" sz="2600" b="0" i="0" kern="1200" dirty="0">
                          <a:solidFill>
                            <a:schemeClr val="tx1"/>
                          </a:solidFill>
                          <a:effectLst/>
                          <a:latin typeface="+mn-lt"/>
                          <a:ea typeface="+mn-ea"/>
                          <a:cs typeface="+mn-cs"/>
                        </a:rPr>
                        <a:t> عِنْدَ جَبَلِ الزَّيْتُونِ، حِينَئِذٍ أَرْسَلَ يَسُوعُ تِلْمِيذَيْنِ قَائِلاً لَهُمَا: «اِذْهَبَا إِلَى الْقَرْيَةِ الَّتِي أَمَامَكُمَا، فَلِلْوَقْتِ تَجِدَانِ آتانا مَرْبُوطَةً وَجَحْشًا مَعَهَا، فَحُّلاَهُمَا وَأْتِيَاني بِهِمَا. وَإِنْ قَالَ لَكُمَا أَحَدٌ شَيْئًا، فَقُولاَ: الرَّبُّ مُحْتَاجٌ إِلَيْهِمَا. فَلِلْوَقْتِ يُرْسِلُهُمَا». فَكَانَ هذَا كُلُّهُ لِكَيْ يَتِمَّ مَا قِيلَ بِالنَّبِيِّ الْقَائِلِ: «قُولُوا لابْنَةِ صِهْيَوْنَ: هُوَذَا مَلِكُكِ يَأْتِيكِ وَدِيعًا، رَاكِبًا عَلَى آتان وَجَحْشٍ ابْنِ آتان».</a:t>
                      </a:r>
                      <a:endParaRPr lang="fr-FR" sz="2600" b="0" i="0" kern="1200" dirty="0">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11221250"/>
      </p:ext>
    </p:extLst>
  </p:cSld>
  <p:clrMapOvr>
    <a:masterClrMapping/>
  </p:clrMapOvr>
  <p:transition/>
</p:sld>
</file>

<file path=ppt/slides/slide1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FDD347B8-5F95-49DC-8109-476550EE61D3}"/>
              </a:ext>
            </a:extLst>
          </p:cNvPr>
          <p:cNvGraphicFramePr>
            <a:graphicFrameLocks noGrp="1"/>
          </p:cNvGraphicFramePr>
          <p:nvPr>
            <p:extLst>
              <p:ext uri="{D42A27DB-BD31-4B8C-83A1-F6EECF244321}">
                <p14:modId xmlns:p14="http://schemas.microsoft.com/office/powerpoint/2010/main" val="3875483478"/>
              </p:ext>
            </p:extLst>
          </p:nvPr>
        </p:nvGraphicFramePr>
        <p:xfrm>
          <a:off x="0" y="137160"/>
          <a:ext cx="9144000" cy="473202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958829">
                <a:tc>
                  <a:txBody>
                    <a:bodyPr/>
                    <a:lstStyle/>
                    <a:p>
                      <a:pPr algn="just"/>
                      <a:r>
                        <a:rPr lang="fr-FR" sz="1800" b="0" i="0" u="none" strike="noStrike" kern="1200" baseline="0" dirty="0">
                          <a:solidFill>
                            <a:schemeClr val="tx1"/>
                          </a:solidFill>
                          <a:latin typeface="+mn-lt"/>
                          <a:ea typeface="+mn-ea"/>
                          <a:cs typeface="+mn-cs"/>
                        </a:rPr>
                        <a:t>Les disciples partirent et firent ce que Jésus leur avait ordonné. Ils amenèrent l'ânesse et l'ânon, disposèrent sur eux leurs manteaux, et Jésus s'assit dessus. Dans la foule, la plupart étendirent leurs manteaux sur le chemin; d'autres coupaient des branches aux arbres et en jonchaient la route. Les foules qui marchaient devant Jésus et celles qui suivaient criaient : « Hosanna au plus haut des cieux ! » Comme Jésus entrait à Jérusalem, l'agitation gagna toute la ville; on se demandait : « Qui est cet homme ? » Et les foules répondaient : « C'est le prophète Jésus, de Nazareth en Galilée. »</a:t>
                      </a:r>
                    </a:p>
                    <a:p>
                      <a:pPr algn="just"/>
                      <a:endParaRPr lang="fr-FR" sz="1800" b="0" i="0" u="none" strike="noStrike" kern="1200" baseline="0" dirty="0">
                        <a:solidFill>
                          <a:schemeClr val="tx1"/>
                        </a:solidFill>
                        <a:latin typeface="+mn-lt"/>
                        <a:ea typeface="+mn-ea"/>
                        <a:cs typeface="+mn-cs"/>
                      </a:endParaRPr>
                    </a:p>
                    <a:p>
                      <a:pPr algn="just"/>
                      <a:r>
                        <a:rPr lang="fr-FR" sz="1800" b="0" i="1" u="none" strike="noStrike" kern="1200" baseline="0" dirty="0">
                          <a:solidFill>
                            <a:schemeClr val="tx1"/>
                          </a:solidFill>
                          <a:latin typeface="+mn-lt"/>
                          <a:ea typeface="+mn-ea"/>
                          <a:cs typeface="+mn-cs"/>
                        </a:rPr>
                        <a:t>Gloire à Dieu éternellement</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500" b="0" i="0" kern="1200" dirty="0">
                          <a:solidFill>
                            <a:schemeClr val="tx1"/>
                          </a:solidFill>
                          <a:effectLst/>
                          <a:latin typeface="+mn-lt"/>
                          <a:ea typeface="+mn-ea"/>
                          <a:cs typeface="+mn-cs"/>
                        </a:rPr>
                        <a:t>فَذَهَبَ التِّلْمِيذَانِ وَفَعَلاَ كَمَا أَمَرَهُمَا يَسُوعُ، وَأَتَيَا </a:t>
                      </a:r>
                      <a:r>
                        <a:rPr lang="ar-EG" sz="2500" b="0" i="0" kern="1200" dirty="0" err="1">
                          <a:solidFill>
                            <a:schemeClr val="tx1"/>
                          </a:solidFill>
                          <a:effectLst/>
                          <a:latin typeface="+mn-lt"/>
                          <a:ea typeface="+mn-ea"/>
                          <a:cs typeface="+mn-cs"/>
                        </a:rPr>
                        <a:t>بِالآتان</a:t>
                      </a:r>
                      <a:r>
                        <a:rPr lang="ar-EG" sz="2500" b="0" i="0" kern="1200" dirty="0">
                          <a:solidFill>
                            <a:schemeClr val="tx1"/>
                          </a:solidFill>
                          <a:effectLst/>
                          <a:latin typeface="+mn-lt"/>
                          <a:ea typeface="+mn-ea"/>
                          <a:cs typeface="+mn-cs"/>
                        </a:rPr>
                        <a:t> وَالْجَحْشِ، وَوَضَعَا عَلَيْهِمَا ثِيَابَهُمَا فَجَلَسَ عَلَيْهِمَا. وَالْجَمْعُ الأَكْثَرُ فَرَشُوا ثِيَابَهُمْ فِي الطَّرِيقِ. وَآخَرُونَ قَطَعُوا أَغْصَانًا مِنَ الشَّجَرِ وَفَرَشُوهَا فِي الطَّرِيقِ. وَالْجُمُوعُ الَّذِينَ تَقَدَّمُوا وَالَّذِينَ تَبِعُوا كَانُوا يَصْرَخُونَ قَائِلِينَ: «أُوصَنَّا لابْنِ دَاوُدَ! مُبَارَكٌ الآتِي بِاسْمِ الرَّبِّ! أُوصَنَّا فِي </a:t>
                      </a:r>
                      <a:r>
                        <a:rPr lang="ar-EG" sz="2500" b="0" i="0" kern="1200" dirty="0" err="1">
                          <a:solidFill>
                            <a:schemeClr val="tx1"/>
                          </a:solidFill>
                          <a:effectLst/>
                          <a:latin typeface="+mn-lt"/>
                          <a:ea typeface="+mn-ea"/>
                          <a:cs typeface="+mn-cs"/>
                        </a:rPr>
                        <a:t>الأَعَالِي</a:t>
                      </a:r>
                      <a:r>
                        <a:rPr lang="ar-EG" sz="2500" b="0" i="0" kern="1200" dirty="0">
                          <a:solidFill>
                            <a:schemeClr val="tx1"/>
                          </a:solidFill>
                          <a:effectLst/>
                          <a:latin typeface="+mn-lt"/>
                          <a:ea typeface="+mn-ea"/>
                          <a:cs typeface="+mn-cs"/>
                        </a:rPr>
                        <a:t>!». وَلَمَّا دَخَلَ أورُشَليم ارْتَجَّتِ الْمَدِينَةُ كُلُّهَا قَائِلَةً: «مَنْ هذَا؟» فَقَالَتِ الْجُمُوعُ: «هذَا يَسُوعُ النَّبِيُّ الَّذِي مِنْ نَاصِرَةِ الْجَلِيلِ».</a:t>
                      </a:r>
                      <a:endParaRPr lang="fr-FR" sz="25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500" b="0" i="0" kern="1200" dirty="0">
                          <a:solidFill>
                            <a:schemeClr val="tx1"/>
                          </a:solidFill>
                          <a:effectLst/>
                          <a:latin typeface="+mn-lt"/>
                          <a:ea typeface="+mn-ea"/>
                          <a:cs typeface="+mn-cs"/>
                        </a:rPr>
                        <a:t>والمجد لله دائماً.</a:t>
                      </a:r>
                      <a:endParaRPr kumimoji="0" lang="en-US" sz="25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351108403"/>
      </p:ext>
    </p:extLst>
  </p:cSld>
  <p:clrMapOvr>
    <a:masterClrMapping/>
  </p:clrMapOvr>
  <p:transition/>
</p:sld>
</file>

<file path=ppt/slides/slide1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extLst>
              <p:ext uri="{D42A27DB-BD31-4B8C-83A1-F6EECF244321}">
                <p14:modId xmlns:p14="http://schemas.microsoft.com/office/powerpoint/2010/main" val="330158639"/>
              </p:ext>
            </p:extLst>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i="0" kern="1200" dirty="0">
                          <a:solidFill>
                            <a:schemeClr val="tx1"/>
                          </a:solidFill>
                          <a:effectLst/>
                          <a:latin typeface="+mn-lt"/>
                          <a:ea typeface="+mn-ea"/>
                          <a:cs typeface="+mn-cs"/>
                        </a:rPr>
                        <a:t>Onzième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C9FB375F-4F56-44A7-B4AD-B8E13E96165A}"/>
              </a:ext>
            </a:extLst>
          </p:cNvPr>
          <p:cNvGraphicFramePr>
            <a:graphicFrameLocks noGrp="1"/>
          </p:cNvGraphicFramePr>
          <p:nvPr>
            <p:extLst>
              <p:ext uri="{D42A27DB-BD31-4B8C-83A1-F6EECF244321}">
                <p14:modId xmlns:p14="http://schemas.microsoft.com/office/powerpoint/2010/main" val="50817129"/>
              </p:ext>
            </p:extLst>
          </p:nvPr>
        </p:nvGraphicFramePr>
        <p:xfrm>
          <a:off x="0" y="716643"/>
          <a:ext cx="9143998" cy="3958829"/>
        </p:xfrm>
        <a:graphic>
          <a:graphicData uri="http://schemas.openxmlformats.org/drawingml/2006/table">
            <a:tbl>
              <a:tblPr/>
              <a:tblGrid>
                <a:gridCol w="3345365">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V/</a:t>
                      </a:r>
                      <a:r>
                        <a:rPr kumimoji="0" lang="en-US" sz="3000" b="0" i="0" u="none" strike="noStrike" cap="none" normalizeH="0" baseline="0" dirty="0" err="1">
                          <a:ln>
                            <a:noFill/>
                          </a:ln>
                          <a:solidFill>
                            <a:schemeClr val="tx1"/>
                          </a:solidFill>
                          <a:effectLst/>
                          <a:latin typeface="Coptic1" pitchFamily="2" charset="0"/>
                          <a:cs typeface="Arial" charset="0"/>
                        </a:rPr>
                        <a:t>ethemci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hijen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a:t>
                      </a:r>
                      <a:r>
                        <a:rPr kumimoji="0" lang="en-US" sz="3000" b="0" i="0" u="none" strike="noStrike" cap="none" normalizeH="0" baseline="0" dirty="0">
                          <a:ln>
                            <a:noFill/>
                          </a:ln>
                          <a:solidFill>
                            <a:schemeClr val="tx1"/>
                          </a:solidFill>
                          <a:effectLst/>
                          <a:latin typeface="Coptic1" pitchFamily="2" charset="0"/>
                          <a:cs typeface="Arial" charset="0"/>
                        </a:rPr>
                        <a:t>&lt;</a:t>
                      </a:r>
                      <a:r>
                        <a:rPr kumimoji="0" lang="en-US" sz="3000" b="0" i="0" u="none" strike="noStrike" cap="none" normalizeH="0" baseline="0" dirty="0" err="1">
                          <a:ln>
                            <a:noFill/>
                          </a:ln>
                          <a:solidFill>
                            <a:schemeClr val="tx1"/>
                          </a:solidFill>
                          <a:effectLst/>
                          <a:latin typeface="Coptic1" pitchFamily="2" charset="0"/>
                          <a:cs typeface="Arial" charset="0"/>
                        </a:rPr>
                        <a:t>eroubim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hijen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piy~ronoc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pefw~ou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afse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e~qoun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e~Ieroucal</a:t>
                      </a:r>
                      <a:r>
                        <a:rPr kumimoji="0" lang="en-US" sz="3000" b="0" i="0" u="none" strike="noStrike" cap="none" normalizeH="0" baseline="0" dirty="0">
                          <a:ln>
                            <a:noFill/>
                          </a:ln>
                          <a:solidFill>
                            <a:schemeClr val="tx1"/>
                          </a:solidFill>
                          <a:effectLst/>
                          <a:latin typeface="Coptic1" pitchFamily="2" charset="0"/>
                          <a:cs typeface="Arial" charset="0"/>
                        </a:rPr>
                        <a:t>/m: </a:t>
                      </a:r>
                      <a:r>
                        <a:rPr kumimoji="0" lang="en-US" sz="3000" b="0" i="0" u="none" strike="noStrike" cap="none" normalizeH="0" baseline="0" dirty="0" err="1">
                          <a:ln>
                            <a:noFill/>
                          </a:ln>
                          <a:solidFill>
                            <a:schemeClr val="tx1"/>
                          </a:solidFill>
                          <a:effectLst/>
                          <a:latin typeface="Coptic1" pitchFamily="2" charset="0"/>
                          <a:cs typeface="Arial" charset="0"/>
                        </a:rPr>
                        <a:t>oupe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painis</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n~yebio</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Celui qui siège au dessus des chérubins sur le trône de sa gloire</a:t>
                      </a:r>
                    </a:p>
                    <a:p>
                      <a:pPr algn="just"/>
                      <a:r>
                        <a:rPr kumimoji="0" lang="fr-FR" sz="3000" b="0" i="0" u="none" strike="noStrike" cap="none" normalizeH="0" baseline="0" noProof="0" dirty="0">
                          <a:ln>
                            <a:noFill/>
                          </a:ln>
                          <a:solidFill>
                            <a:schemeClr val="tx1"/>
                          </a:solidFill>
                          <a:effectLst/>
                          <a:latin typeface="+mn-lt"/>
                          <a:cs typeface="Arial" charset="0"/>
                        </a:rPr>
                        <a:t>est entré à Jérusalem. Quelle grande humilité!</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الجالس علي</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err="1">
                          <a:ln>
                            <a:noFill/>
                          </a:ln>
                          <a:solidFill>
                            <a:schemeClr val="tx1"/>
                          </a:solidFill>
                          <a:effectLst/>
                          <a:latin typeface="Coptic1" pitchFamily="2" charset="0"/>
                          <a:cs typeface="Arial" charset="0"/>
                        </a:rPr>
                        <a:t>الشاروبيم</a:t>
                      </a:r>
                      <a:r>
                        <a:rPr kumimoji="0" lang="ar-EG" sz="3000" b="0" i="0" u="none" strike="noStrike" cap="none" normalizeH="0" baseline="0" dirty="0">
                          <a:ln>
                            <a:noFill/>
                          </a:ln>
                          <a:solidFill>
                            <a:schemeClr val="tx1"/>
                          </a:solidFill>
                          <a:effectLst/>
                          <a:latin typeface="Coptic1" pitchFamily="2" charset="0"/>
                          <a:cs typeface="Arial" charset="0"/>
                        </a:rPr>
                        <a:t> علي</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كرسي مجده، دخل</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إلي أورشليم. ما هو</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هذا التواضع العظيم.</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10748106"/>
      </p:ext>
    </p:extLst>
  </p:cSld>
  <p:clrMapOvr>
    <a:masterClrMapping/>
  </p:clrMapOvr>
  <p:transition/>
</p:sld>
</file>

<file path=ppt/slides/slide1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F1197376-42DD-47DF-8508-3D1A2EFA8E9B}"/>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518957735"/>
      </p:ext>
    </p:extLst>
  </p:cSld>
  <p:clrMapOvr>
    <a:masterClrMapping/>
  </p:clrMapOvr>
  <p:transition/>
</p:sld>
</file>

<file path=ppt/slides/slide1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3501704984"/>
              </p:ext>
            </p:extLst>
          </p:nvPr>
        </p:nvGraphicFramePr>
        <p:xfrm>
          <a:off x="527828" y="49815"/>
          <a:ext cx="8256693" cy="335280"/>
        </p:xfrm>
        <a:graphic>
          <a:graphicData uri="http://schemas.openxmlformats.org/drawingml/2006/table">
            <a:tbl>
              <a:tblPr firstRow="1" bandRow="1">
                <a:tableStyleId>{2D5ABB26-0587-4C30-8999-92F81FD0307C}</a:tableStyleId>
              </a:tblPr>
              <a:tblGrid>
                <a:gridCol w="8256693">
                  <a:extLst>
                    <a:ext uri="{9D8B030D-6E8A-4147-A177-3AD203B41FA5}">
                      <a16:colId xmlns:a16="http://schemas.microsoft.com/office/drawing/2014/main" val="2168214914"/>
                    </a:ext>
                  </a:extLst>
                </a:gridCol>
              </a:tblGrid>
              <a:tr h="289737">
                <a:tc>
                  <a:txBody>
                    <a:bodyPr/>
                    <a:lstStyle/>
                    <a:p>
                      <a:pPr algn="ctr"/>
                      <a:r>
                        <a:rPr lang="fr-FR" sz="1600" dirty="0"/>
                        <a:t>Icône de saint Jean-Baptiste - Psaume du douzième Evangile - </a:t>
                      </a:r>
                      <a:r>
                        <a:rPr lang="ar-EG" sz="1600" dirty="0"/>
                        <a:t>أمام أيقونة القديس يوحنا المعمدان</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F174C081-5886-4BE2-A0FF-0536D86E1369}"/>
              </a:ext>
            </a:extLst>
          </p:cNvPr>
          <p:cNvGraphicFramePr>
            <a:graphicFrameLocks noGrp="1"/>
          </p:cNvGraphicFramePr>
          <p:nvPr>
            <p:extLst>
              <p:ext uri="{D42A27DB-BD31-4B8C-83A1-F6EECF244321}">
                <p14:modId xmlns:p14="http://schemas.microsoft.com/office/powerpoint/2010/main" val="1604747975"/>
              </p:ext>
            </p:extLst>
          </p:nvPr>
        </p:nvGraphicFramePr>
        <p:xfrm>
          <a:off x="0" y="541162"/>
          <a:ext cx="9144000" cy="427482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958829">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800" b="0" i="0" u="sng" strike="noStrike" kern="1200" cap="none" spc="0" normalizeH="0" baseline="0" noProof="0" dirty="0">
                          <a:ln>
                            <a:noFill/>
                          </a:ln>
                          <a:solidFill>
                            <a:srgbClr val="FFFFFF"/>
                          </a:solidFill>
                          <a:effectLst/>
                          <a:uLnTx/>
                          <a:uFillTx/>
                          <a:latin typeface="+mn-lt"/>
                          <a:ea typeface="+mn-ea"/>
                          <a:cs typeface="+mn-cs"/>
                        </a:rPr>
                        <a:t>Psaume 51 : 8 -9</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800" b="0" i="0" u="sng" strike="noStrike" kern="1200" cap="none" spc="0" normalizeH="0" baseline="0" noProof="0" dirty="0">
                        <a:ln>
                          <a:noFill/>
                        </a:ln>
                        <a:solidFill>
                          <a:srgbClr val="FFFFFF"/>
                        </a:solidFill>
                        <a:effectLst/>
                        <a:uLnTx/>
                        <a:uFillTx/>
                        <a:latin typeface="+mn-lt"/>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0" i="0" u="none" strike="noStrike" kern="1200" cap="none" spc="0" normalizeH="0" baseline="0" noProof="0" dirty="0">
                          <a:ln>
                            <a:noFill/>
                          </a:ln>
                          <a:solidFill>
                            <a:srgbClr val="FFFFFF"/>
                          </a:solidFill>
                          <a:effectLst/>
                          <a:uLnTx/>
                          <a:uFillTx/>
                          <a:latin typeface="+mn-lt"/>
                          <a:ea typeface="+mn-ea"/>
                          <a:cs typeface="+mn-cs"/>
                        </a:rPr>
                        <a:t>Et moi, comme un olivier verdoyant dans la maison de Dieu. Je compte sur l'amour de Dieu toujours et à jamais.</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0" i="0" u="none" strike="noStrike" kern="1200" cap="none" spc="0" normalizeH="0" baseline="0" noProof="0" dirty="0">
                          <a:ln>
                            <a:noFill/>
                          </a:ln>
                          <a:solidFill>
                            <a:srgbClr val="FFFFFF"/>
                          </a:solidFill>
                          <a:effectLst/>
                          <a:uLnTx/>
                          <a:uFillTx/>
                          <a:latin typeface="+mn-lt"/>
                          <a:ea typeface="+mn-ea"/>
                          <a:cs typeface="+mn-cs"/>
                        </a:rPr>
                        <a:t>Je veux te rendre grâce à jamais car tu as agi, et j'espère en ton nom, car il est bon devant ceux qui t'aiment.</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dirty="0">
                        <a:ln>
                          <a:noFill/>
                        </a:ln>
                        <a:solidFill>
                          <a:srgbClr val="FFFFFF"/>
                        </a:solidFill>
                        <a:effectLst/>
                        <a:uLnTx/>
                        <a:uFillTx/>
                        <a:latin typeface="+mn-lt"/>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0" i="1" u="none" strike="noStrike" kern="1200" cap="none" spc="0" normalizeH="0" baseline="0" noProof="0" dirty="0">
                          <a:ln>
                            <a:noFill/>
                          </a:ln>
                          <a:solidFill>
                            <a:srgbClr val="FFFFFF"/>
                          </a:solidFill>
                          <a:effectLst/>
                          <a:uLnTx/>
                          <a:uFillTx/>
                          <a:latin typeface="+mn-lt"/>
                          <a:ea typeface="+mn-ea"/>
                          <a:cs typeface="+mn-cs"/>
                        </a:rPr>
                        <a:t>Alléluia !</a:t>
                      </a:r>
                      <a:endParaRPr kumimoji="0" lang="en-US" sz="3600" b="0" i="0" u="none" strike="noStrike" kern="1200" cap="none" spc="0" normalizeH="0" baseline="0" noProof="0" dirty="0">
                        <a:ln>
                          <a:noFill/>
                        </a:ln>
                        <a:solidFill>
                          <a:srgbClr val="FFFFFF"/>
                        </a:solidFill>
                        <a:effectLst/>
                        <a:uLnTx/>
                        <a:uFillTx/>
                        <a:latin typeface="+mn-lt"/>
                        <a:ea typeface="+mn-ea"/>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52 : 8، 9</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أنا مثل شجرة الزيتون المثمرة في بيت الله. أتمسك </a:t>
                      </a:r>
                      <a:r>
                        <a:rPr lang="ar-EG" sz="3200" b="0" i="0" kern="1200" dirty="0" err="1">
                          <a:solidFill>
                            <a:schemeClr val="tx1"/>
                          </a:solidFill>
                          <a:effectLst/>
                          <a:latin typeface="+mn-lt"/>
                          <a:ea typeface="+mn-ea"/>
                          <a:cs typeface="+mn-cs"/>
                        </a:rPr>
                        <a:t>بإسمك</a:t>
                      </a:r>
                      <a:r>
                        <a:rPr lang="ar-EG" sz="3200" b="0" i="0" kern="1200" dirty="0">
                          <a:solidFill>
                            <a:schemeClr val="tx1"/>
                          </a:solidFill>
                          <a:effectLst/>
                          <a:latin typeface="+mn-lt"/>
                          <a:ea typeface="+mn-ea"/>
                          <a:cs typeface="+mn-cs"/>
                        </a:rPr>
                        <a:t> فأنه صالحٌ قدام أبرارك. </a:t>
                      </a: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هلليلويا</a:t>
                      </a:r>
                      <a:r>
                        <a:rPr lang="ar-EG" sz="3200" b="0" i="0" kern="1200" dirty="0">
                          <a:solidFill>
                            <a:schemeClr val="tx1"/>
                          </a:solidFill>
                          <a:effectLst/>
                          <a:latin typeface="+mn-lt"/>
                          <a:ea typeface="+mn-ea"/>
                          <a:cs typeface="+mn-cs"/>
                        </a:rPr>
                        <a:t>.</a:t>
                      </a:r>
                      <a:endParaRPr kumimoji="0" lang="en-US" sz="48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8679751"/>
      </p:ext>
    </p:extLst>
  </p:cSld>
  <p:clrMapOvr>
    <a:masterClrMapping/>
  </p:clrMapOvr>
  <p:transition/>
</p:sld>
</file>

<file path=ppt/slides/slide1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423606662"/>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Douzième Evangile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1019786530"/>
              </p:ext>
            </p:extLst>
          </p:nvPr>
        </p:nvGraphicFramePr>
        <p:xfrm>
          <a:off x="0" y="502635"/>
          <a:ext cx="9144000" cy="4366260"/>
        </p:xfrm>
        <a:graphic>
          <a:graphicData uri="http://schemas.openxmlformats.org/drawingml/2006/table">
            <a:tbl>
              <a:tblPr/>
              <a:tblGrid>
                <a:gridCol w="4805464">
                  <a:extLst>
                    <a:ext uri="{9D8B030D-6E8A-4147-A177-3AD203B41FA5}">
                      <a16:colId xmlns:a16="http://schemas.microsoft.com/office/drawing/2014/main" val="20000"/>
                    </a:ext>
                  </a:extLst>
                </a:gridCol>
                <a:gridCol w="4338536">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Luc 7 : 28 – 35</a:t>
                      </a:r>
                    </a:p>
                    <a:p>
                      <a:pPr algn="just"/>
                      <a:r>
                        <a:rPr lang="fr-FR" sz="2200" b="0" i="0" u="none" strike="noStrike" kern="1200" baseline="0" dirty="0">
                          <a:solidFill>
                            <a:schemeClr val="tx1"/>
                          </a:solidFill>
                          <a:latin typeface="+mn-lt"/>
                          <a:ea typeface="+mn-ea"/>
                          <a:cs typeface="+mn-cs"/>
                        </a:rPr>
                        <a:t>Je vous le dis : Parmi les enfants des femmes, aucun n'est plus grand que Jean; et cependant le plus petit dans le Royaume de Dieu est plus grand que lui. Tout le peuple a écouté Jean, y compris les publicains, a reconnu la justice de Dieu en recevant le baptême de Jean. Mais les pharisiens et les docteurs de la Loi, en ne recevant pas ce baptême, ont rejeté le dessein que Dieu avait sur eux.</a:t>
                      </a:r>
                      <a:endParaRPr kumimoji="0" lang="en-US" sz="2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لوقا 7 : 28 – 35</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أَنِّي أَقُولُ لَكُمْ: إِنَّهُ بَيْنَ الْمَوْلُودِينَ مِنَ النِّسَاءِ لَيْسَ نَبِيٌّ أَعْظَمَ مِنْ يُوحَنَّا الْمَعْمَدَانِ، وَلكِنَّ الأَصْغَرَ فِي مَلَكُوتِ اللهِ أَعْظَمُ مِنْهُ». وَجَمِيعُ الشَّعْبِ إِذْ سَمِعُوا وَالْعَشَّارُونَ بَرَّرُوا اللهَ مُعْتَمِدِينَ بِمَعْمُودِيَّةِ يُوحَنَّا. وَأَمَّا الْفَرِّيسِيُّونَ </a:t>
                      </a:r>
                      <a:r>
                        <a:rPr lang="ar-EG" sz="2800" b="0" i="0" kern="1200" dirty="0" err="1">
                          <a:solidFill>
                            <a:schemeClr val="tx1"/>
                          </a:solidFill>
                          <a:effectLst/>
                          <a:latin typeface="+mn-lt"/>
                          <a:ea typeface="+mn-ea"/>
                          <a:cs typeface="+mn-cs"/>
                        </a:rPr>
                        <a:t>وَالنَّامُوسِيُّونَ</a:t>
                      </a:r>
                      <a:r>
                        <a:rPr lang="ar-EG" sz="2800" b="0" i="0" kern="1200" dirty="0">
                          <a:solidFill>
                            <a:schemeClr val="tx1"/>
                          </a:solidFill>
                          <a:effectLst/>
                          <a:latin typeface="+mn-lt"/>
                          <a:ea typeface="+mn-ea"/>
                          <a:cs typeface="+mn-cs"/>
                        </a:rPr>
                        <a:t> فَرَفَضُوا مَشُورَةَ اللهِ مِنْ جِهَةِ أَنْفُسِهِمْ، غَيْرَ مُعْتَمِدِينَ مِنْهُ.</a:t>
                      </a:r>
                      <a:endParaRPr kumimoji="0" lang="en-US" sz="44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098359851"/>
      </p:ext>
    </p:extLst>
  </p:cSld>
  <p:clrMapOvr>
    <a:masterClrMapping/>
  </p:clrMapOvr>
  <p:transition/>
</p:sld>
</file>

<file path=ppt/slides/slide1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2433180602"/>
              </p:ext>
            </p:extLst>
          </p:nvPr>
        </p:nvGraphicFramePr>
        <p:xfrm>
          <a:off x="0" y="0"/>
          <a:ext cx="9144000" cy="499110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958829">
                <a:tc>
                  <a:txBody>
                    <a:bodyPr/>
                    <a:lstStyle/>
                    <a:p>
                      <a:pPr algn="just"/>
                      <a:r>
                        <a:rPr lang="fr-FR" sz="1900" b="0" i="0" u="none" strike="noStrike" kern="1200" baseline="0" dirty="0">
                          <a:solidFill>
                            <a:schemeClr val="tx1"/>
                          </a:solidFill>
                          <a:latin typeface="+mn-lt"/>
                          <a:ea typeface="+mn-ea"/>
                          <a:cs typeface="+mn-cs"/>
                        </a:rPr>
                        <a:t>A qui donc vais-je comparer les hommes de cette génération ? A qui ressemblent-ils? Ils ressemblent à des gamins assis sur la place, qui s'interpellent entre eux : "Nous avons joué de la flûte, et vous n'avez pas dansé. Nous avons entonné des chants de deuil, et vous n'avez pas pleuré." Jean Baptiste est venu, en effet; il ne mange pas de pain, il ne boit pas de vin, et vous dites : "C'est un possédé" Le Fils de l'homme est venu ; il mange et il boit, et vous dites : "C'est un mangeur et un buveur, un ami des publicains et des pécheurs." Mais la Sagesse a été justifiée par tous ses enfants. »</a:t>
                      </a:r>
                    </a:p>
                    <a:p>
                      <a:pPr algn="just"/>
                      <a:endParaRPr lang="fr-FR" sz="1900" b="0" i="0" u="none" strike="noStrike" kern="1200" baseline="0" dirty="0">
                        <a:solidFill>
                          <a:schemeClr val="tx1"/>
                        </a:solidFill>
                        <a:latin typeface="+mn-lt"/>
                        <a:ea typeface="+mn-ea"/>
                        <a:cs typeface="+mn-cs"/>
                      </a:endParaRPr>
                    </a:p>
                    <a:p>
                      <a:pPr algn="just"/>
                      <a:r>
                        <a:rPr lang="fr-FR" sz="1900" b="0" i="1" u="none" strike="noStrike" kern="1200" baseline="0" dirty="0">
                          <a:solidFill>
                            <a:schemeClr val="tx1"/>
                          </a:solidFill>
                          <a:latin typeface="+mn-lt"/>
                          <a:ea typeface="+mn-ea"/>
                          <a:cs typeface="+mn-cs"/>
                        </a:rPr>
                        <a:t>Gloire à Dieu éternellement</a:t>
                      </a:r>
                      <a:endParaRPr kumimoji="0" lang="en-US"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700" b="0" i="0" kern="1200" dirty="0">
                          <a:solidFill>
                            <a:schemeClr val="tx1"/>
                          </a:solidFill>
                          <a:effectLst/>
                          <a:latin typeface="+mn-lt"/>
                          <a:ea typeface="+mn-ea"/>
                          <a:cs typeface="+mn-cs"/>
                        </a:rPr>
                        <a:t>ثُمَّ قَالَ الرَّبُّ: «فَبِمَنْ أُشَبِّهُ أُنَاسَ هذَا الْجِيلِ؟ وَمَاذَا يُشْبِهُونَ؟ يُشْبِهُونَ أَوْلاَدًا جَالِسِينَ فِي السُّوقِ يُنَادُونَ بَعْضُهُمْ بَعْضًا وَيَقُولُونَ: زَمَّرْنَا لَكُمْ فَلَمْ تَرْقُصُوا. نُحْنَا لَكُمْ فَلَمْ تَبْكُوا. لأَنَّهُ جَاءَ يُوحَنَّا الْمَعْمَدَانُ لاَ يَأْكُلُ خُبْزًا وَلاَ يَشْرَبُ خَمْرًا، فَتَقُولُونَ: بِهِ شَيْطَانٌ. جَاءَ ابْنُ الإِنْسَانِ يَأْكُلُ وَيَشْرَبُ، فَتَقُولُونَ: هُوَذَا إِنْسَانٌ أَكُولٌ وَشِرِّيبُ خَمْرٍ، مُحِبٌّ لِلْعَشَّارِينَ </a:t>
                      </a:r>
                      <a:r>
                        <a:rPr lang="ar-EG" sz="2700" b="0" i="0" kern="1200" dirty="0" err="1">
                          <a:solidFill>
                            <a:schemeClr val="tx1"/>
                          </a:solidFill>
                          <a:effectLst/>
                          <a:latin typeface="+mn-lt"/>
                          <a:ea typeface="+mn-ea"/>
                          <a:cs typeface="+mn-cs"/>
                        </a:rPr>
                        <a:t>وَالْخُطَاةِ</a:t>
                      </a:r>
                      <a:r>
                        <a:rPr lang="ar-EG" sz="2700" b="0" i="0" kern="1200" dirty="0">
                          <a:solidFill>
                            <a:schemeClr val="tx1"/>
                          </a:solidFill>
                          <a:effectLst/>
                          <a:latin typeface="+mn-lt"/>
                          <a:ea typeface="+mn-ea"/>
                          <a:cs typeface="+mn-cs"/>
                        </a:rPr>
                        <a:t>. وَالْحِكْمَةُ تَبَرَّرَتْ مِنْ جَمِيعِ بَنِيهَا».</a:t>
                      </a:r>
                      <a:endParaRPr lang="fr-FR" sz="27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700" b="0" i="0" kern="1200" dirty="0">
                          <a:solidFill>
                            <a:schemeClr val="tx1"/>
                          </a:solidFill>
                          <a:effectLst/>
                          <a:latin typeface="+mn-lt"/>
                          <a:ea typeface="+mn-ea"/>
                          <a:cs typeface="+mn-cs"/>
                        </a:rPr>
                        <a:t>والمجد لله دائماً.</a:t>
                      </a:r>
                      <a:endParaRPr kumimoji="0" lang="en-US" sz="27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965876771"/>
      </p:ext>
    </p:extLst>
  </p:cSld>
  <p:clrMapOvr>
    <a:masterClrMapping/>
  </p:clrMapOvr>
  <p:transition/>
</p:sld>
</file>

<file path=ppt/slides/slide1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extLst>
              <p:ext uri="{D42A27DB-BD31-4B8C-83A1-F6EECF244321}">
                <p14:modId xmlns:p14="http://schemas.microsoft.com/office/powerpoint/2010/main" val="1712082120"/>
              </p:ext>
            </p:extLst>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i="0" kern="1200" dirty="0">
                          <a:solidFill>
                            <a:schemeClr val="tx1"/>
                          </a:solidFill>
                          <a:effectLst/>
                          <a:latin typeface="+mn-lt"/>
                          <a:ea typeface="+mn-ea"/>
                          <a:cs typeface="+mn-cs"/>
                        </a:rPr>
                        <a:t>Douzième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48CAD2FA-A95E-4536-A5CC-FAE473E7A31B}"/>
              </a:ext>
            </a:extLst>
          </p:cNvPr>
          <p:cNvGraphicFramePr>
            <a:graphicFrameLocks noGrp="1"/>
          </p:cNvGraphicFramePr>
          <p:nvPr>
            <p:extLst>
              <p:ext uri="{D42A27DB-BD31-4B8C-83A1-F6EECF244321}">
                <p14:modId xmlns:p14="http://schemas.microsoft.com/office/powerpoint/2010/main" val="423010871"/>
              </p:ext>
            </p:extLst>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Mpeouon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twnf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nijinmici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nihio~mi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efoni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m~mok</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n~yok</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ounis</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n/</a:t>
                      </a:r>
                      <a:r>
                        <a:rPr kumimoji="0" lang="en-US" sz="3000" b="0" i="0" u="none" strike="noStrike" cap="none" normalizeH="0" baseline="0" dirty="0" err="1">
                          <a:ln>
                            <a:noFill/>
                          </a:ln>
                          <a:solidFill>
                            <a:schemeClr val="tx1"/>
                          </a:solidFill>
                          <a:effectLst/>
                          <a:latin typeface="Coptic1" pitchFamily="2" charset="0"/>
                          <a:cs typeface="Arial" charset="0"/>
                        </a:rPr>
                        <a:t>e#y#u</a:t>
                      </a:r>
                      <a:r>
                        <a:rPr kumimoji="0" lang="en-US" sz="3000" b="0" i="0" u="none" strike="noStrike" cap="none" normalizeH="0" baseline="0" dirty="0">
                          <a:ln>
                            <a:noFill/>
                          </a:ln>
                          <a:solidFill>
                            <a:schemeClr val="tx1"/>
                          </a:solidFill>
                          <a:effectLst/>
                          <a:latin typeface="Coptic1" pitchFamily="2" charset="0"/>
                          <a:cs typeface="Arial" charset="0"/>
                        </a:rPr>
                        <a:t># t/</a:t>
                      </a:r>
                      <a:r>
                        <a:rPr kumimoji="0" lang="en-US" sz="3000" b="0" i="0" u="none" strike="noStrike" cap="none" normalizeH="0" baseline="0" dirty="0" err="1">
                          <a:ln>
                            <a:noFill/>
                          </a:ln>
                          <a:solidFill>
                            <a:schemeClr val="tx1"/>
                          </a:solidFill>
                          <a:effectLst/>
                          <a:latin typeface="Coptic1" pitchFamily="2" charset="0"/>
                          <a:cs typeface="Arial" charset="0"/>
                        </a:rPr>
                        <a:t>rou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Iwann</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piref</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wmc</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Parmi les enfants des femmes, aucun ne te ressemble. Jean le Baptiste, Tu es grand parmi tous les saints.</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لم يقم في مواليد</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النساء من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err="1">
                          <a:ln>
                            <a:noFill/>
                          </a:ln>
                          <a:solidFill>
                            <a:schemeClr val="tx1"/>
                          </a:solidFill>
                          <a:effectLst/>
                          <a:latin typeface="Coptic1" pitchFamily="2" charset="0"/>
                          <a:cs typeface="Arial" charset="0"/>
                        </a:rPr>
                        <a:t>يشبهك.أنت</a:t>
                      </a:r>
                      <a:r>
                        <a:rPr kumimoji="0" lang="ar-EG" sz="3000" b="0" i="0" u="none" strike="noStrike" cap="none" normalizeH="0" baseline="0" dirty="0">
                          <a:ln>
                            <a:noFill/>
                          </a:ln>
                          <a:solidFill>
                            <a:schemeClr val="tx1"/>
                          </a:solidFill>
                          <a:effectLst/>
                          <a:latin typeface="Coptic1" pitchFamily="2" charset="0"/>
                          <a:cs typeface="Arial" charset="0"/>
                        </a:rPr>
                        <a:t> عظيم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في جميع القديسين،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يا يوحنا المعمدان.</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10" name="Image 9" descr="Une image contenant table, brun, éléphant, décoré&#10;&#10;Description générée automatiquement">
            <a:extLst>
              <a:ext uri="{FF2B5EF4-FFF2-40B4-BE49-F238E27FC236}">
                <a16:creationId xmlns:a16="http://schemas.microsoft.com/office/drawing/2014/main" id="{50D2D7EF-A8F0-4A83-9EEA-308975C8102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234570" y="3417650"/>
            <a:ext cx="909430" cy="1725849"/>
          </a:xfrm>
          <a:prstGeom prst="rect">
            <a:avLst/>
          </a:prstGeom>
        </p:spPr>
      </p:pic>
    </p:spTree>
    <p:extLst>
      <p:ext uri="{BB962C8B-B14F-4D97-AF65-F5344CB8AC3E}">
        <p14:creationId xmlns:p14="http://schemas.microsoft.com/office/powerpoint/2010/main" val="2841221234"/>
      </p:ext>
    </p:extLst>
  </p:cSld>
  <p:clrMapOvr>
    <a:masterClrMapping/>
  </p:clrMapOvr>
  <p:transition/>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0124" name="Group 92"/>
          <p:cNvGraphicFramePr>
            <a:graphicFrameLocks noGrp="1"/>
          </p:cNvGraphicFramePr>
          <p:nvPr>
            <p:ph/>
            <p:extLst>
              <p:ext uri="{D42A27DB-BD31-4B8C-83A1-F6EECF244321}">
                <p14:modId xmlns:p14="http://schemas.microsoft.com/office/powerpoint/2010/main" val="979518246"/>
              </p:ext>
            </p:extLst>
          </p:nvPr>
        </p:nvGraphicFramePr>
        <p:xfrm>
          <a:off x="0" y="677704"/>
          <a:ext cx="9144000" cy="4104132"/>
        </p:xfrm>
        <a:graphic>
          <a:graphicData uri="http://schemas.openxmlformats.org/drawingml/2006/table">
            <a:tbl>
              <a:tblPr/>
              <a:tblGrid>
                <a:gridCol w="3600956">
                  <a:extLst>
                    <a:ext uri="{9D8B030D-6E8A-4147-A177-3AD203B41FA5}">
                      <a16:colId xmlns:a16="http://schemas.microsoft.com/office/drawing/2014/main" val="20000"/>
                    </a:ext>
                  </a:extLst>
                </a:gridCol>
                <a:gridCol w="3196354">
                  <a:extLst>
                    <a:ext uri="{9D8B030D-6E8A-4147-A177-3AD203B41FA5}">
                      <a16:colId xmlns:a16="http://schemas.microsoft.com/office/drawing/2014/main" val="20001"/>
                    </a:ext>
                  </a:extLst>
                </a:gridCol>
                <a:gridCol w="2346690">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Ouw~ou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outaio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outaio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ouw~ou</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pana~gia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t~riac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v~iwt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p~s</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pip~neuma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Avva_Shenouda" pitchFamily="34"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Ouhir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oukwt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m~mauatc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n~kayolik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n~apoctolik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n~ekk~l</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Gloire et honneur, honneur et gloire à La Trinité Toute Sainte; Le Père, Le Fils et Le Saint Esprit.  Paix et édification à l’église de Dieu, une, unique, sainte, universelle et apostolique.  Amen.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000" b="0" i="0" u="sng" strike="noStrike" cap="none" normalizeH="0" baseline="0" dirty="0">
                          <a:ln>
                            <a:noFill/>
                          </a:ln>
                          <a:solidFill>
                            <a:srgbClr val="FF9900"/>
                          </a:solidFill>
                          <a:effectLst/>
                          <a:latin typeface="Arial" charset="0"/>
                          <a:cs typeface="Arial" charset="0"/>
                        </a:rPr>
                        <a:t>الكاهن:</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مجداً وإكراماً إكراماً ومجداً للثالوث الأقدس الآب والابن والروح القدس</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سلاماً وبنياناً لكنيسة الله الواحدة </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الوحيدة المقدسة الجامعة </a:t>
                      </a:r>
                      <a:r>
                        <a:rPr kumimoji="0" lang="ar-SA" sz="2400" b="0" i="0" u="none" strike="noStrike" cap="none" normalizeH="0" baseline="0" dirty="0" err="1">
                          <a:ln>
                            <a:noFill/>
                          </a:ln>
                          <a:solidFill>
                            <a:schemeClr val="tx1"/>
                          </a:solidFill>
                          <a:effectLst/>
                          <a:latin typeface="Arial" charset="0"/>
                          <a:cs typeface="Arial" charset="0"/>
                        </a:rPr>
                        <a:t>الرسولية</a:t>
                      </a:r>
                      <a:r>
                        <a:rPr kumimoji="0" lang="ar-SA" sz="2400" b="0" i="0" u="none" strike="noStrike" cap="none" normalizeH="0" baseline="0" dirty="0">
                          <a:ln>
                            <a:noFill/>
                          </a:ln>
                          <a:solidFill>
                            <a:schemeClr val="tx1"/>
                          </a:solidFill>
                          <a:effectLst/>
                          <a:latin typeface="Arial" charset="0"/>
                          <a:cs typeface="Arial" charset="0"/>
                        </a:rPr>
                        <a:t> آمين.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8488" name="Text Box 11"/>
          <p:cNvSpPr txBox="1">
            <a:spLocks noChangeArrowheads="1"/>
          </p:cNvSpPr>
          <p:nvPr/>
        </p:nvSpPr>
        <p:spPr bwMode="auto">
          <a:xfrm>
            <a:off x="3336925" y="373856"/>
            <a:ext cx="184731" cy="461665"/>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aphicFrame>
        <p:nvGraphicFramePr>
          <p:cNvPr id="8" name="Tableau 7">
            <a:extLst>
              <a:ext uri="{FF2B5EF4-FFF2-40B4-BE49-F238E27FC236}">
                <a16:creationId xmlns:a16="http://schemas.microsoft.com/office/drawing/2014/main" id="{66DB87B4-38E3-42F6-B5D0-BBE24ED85FF8}"/>
              </a:ext>
            </a:extLst>
          </p:cNvPr>
          <p:cNvGraphicFramePr>
            <a:graphicFrameLocks noGrp="1"/>
          </p:cNvGraphicFramePr>
          <p:nvPr>
            <p:extLst>
              <p:ext uri="{D42A27DB-BD31-4B8C-83A1-F6EECF244321}">
                <p14:modId xmlns:p14="http://schemas.microsoft.com/office/powerpoint/2010/main" val="3172754894"/>
              </p:ext>
            </p:extLst>
          </p:nvPr>
        </p:nvGraphicFramePr>
        <p:xfrm>
          <a:off x="1524000" y="71780"/>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75187879"/>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0" dirty="0">
                          <a:solidFill>
                            <a:schemeClr val="tx1"/>
                          </a:solidFill>
                        </a:rPr>
                        <a:t>La Procession de l’Agneau - </a:t>
                      </a:r>
                      <a:r>
                        <a:rPr kumimoji="0" lang="ar-EG" sz="2000" b="0" i="0" u="none" strike="noStrike" cap="none" normalizeH="0" baseline="0" dirty="0">
                          <a:ln>
                            <a:noFill/>
                          </a:ln>
                          <a:solidFill>
                            <a:schemeClr val="tx1"/>
                          </a:solidFill>
                          <a:effectLst/>
                          <a:latin typeface="Arial" charset="0"/>
                          <a:cs typeface="Arial" charset="0"/>
                        </a:rPr>
                        <a:t>دورة الحمل</a:t>
                      </a:r>
                      <a:r>
                        <a:rPr kumimoji="0" lang="en-US" sz="2400" b="0" i="0" u="none" strike="noStrike" cap="none" normalizeH="0" baseline="0" dirty="0">
                          <a:ln>
                            <a:noFill/>
                          </a:ln>
                          <a:solidFill>
                            <a:schemeClr val="tx1"/>
                          </a:solidFill>
                          <a:effectLst/>
                          <a:latin typeface="Arial" charset="0"/>
                          <a:cs typeface="Arial" charset="0"/>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8738590"/>
                  </a:ext>
                </a:extLst>
              </a:tr>
            </a:tbl>
          </a:graphicData>
        </a:graphic>
      </p:graphicFrame>
      <p:sp>
        <p:nvSpPr>
          <p:cNvPr id="9" name="Action Button: Custom 4">
            <a:hlinkClick r:id="rId3" action="ppaction://hlinksldjump" highlightClick="1"/>
            <a:extLst>
              <a:ext uri="{FF2B5EF4-FFF2-40B4-BE49-F238E27FC236}">
                <a16:creationId xmlns:a16="http://schemas.microsoft.com/office/drawing/2014/main" id="{20424D45-DAFA-4A32-A838-CC4E2BA332B9}"/>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extLst>
              <p:ext uri="{D42A27DB-BD31-4B8C-83A1-F6EECF244321}">
                <p14:modId xmlns:p14="http://schemas.microsoft.com/office/powerpoint/2010/main" val="298479162"/>
              </p:ext>
            </p:extLst>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EA61EED9-EF5A-468B-85F4-AF067A8515FE}"/>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3702095114"/>
      </p:ext>
    </p:extLst>
  </p:cSld>
  <p:clrMapOvr>
    <a:masterClrMapping/>
  </p:clrMapOvr>
  <p:transition/>
</p:sld>
</file>

<file path=ppt/slides/slide1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49392" name="Group 48"/>
          <p:cNvGraphicFramePr>
            <a:graphicFrameLocks noGrp="1"/>
          </p:cNvGraphicFramePr>
          <p:nvPr>
            <p:ph/>
          </p:nvPr>
        </p:nvGraphicFramePr>
        <p:xfrm>
          <a:off x="152400" y="711644"/>
          <a:ext cx="8839200" cy="4317556"/>
        </p:xfrm>
        <a:graphic>
          <a:graphicData uri="http://schemas.openxmlformats.org/drawingml/2006/table">
            <a:tbl>
              <a:tblPr/>
              <a:tblGrid>
                <a:gridCol w="5645732">
                  <a:extLst>
                    <a:ext uri="{9D8B030D-6E8A-4147-A177-3AD203B41FA5}">
                      <a16:colId xmlns:a16="http://schemas.microsoft.com/office/drawing/2014/main" val="20000"/>
                    </a:ext>
                  </a:extLst>
                </a:gridCol>
                <a:gridCol w="3193468">
                  <a:extLst>
                    <a:ext uri="{9D8B030D-6E8A-4147-A177-3AD203B41FA5}">
                      <a16:colId xmlns:a16="http://schemas.microsoft.com/office/drawing/2014/main" val="20001"/>
                    </a:ext>
                  </a:extLst>
                </a:gridCol>
              </a:tblGrid>
              <a:tr h="1976681">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Car béni est le Père et le Fils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le Saint Esprit: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Trinité parfaite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l’adorons et la glorifions.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لأنه مبارك </a:t>
                      </a:r>
                      <a:r>
                        <a:rPr kumimoji="0" lang="ar-EG" sz="3200" b="0" i="0" u="none" strike="noStrike" cap="none" normalizeH="0" baseline="0" dirty="0" err="1">
                          <a:ln>
                            <a:noFill/>
                          </a:ln>
                          <a:solidFill>
                            <a:schemeClr val="tx1"/>
                          </a:solidFill>
                          <a:effectLst/>
                          <a:latin typeface="Arial" charset="0"/>
                          <a:cs typeface="Arial" charset="0"/>
                        </a:rPr>
                        <a:t>الآب</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والآبن</a:t>
                      </a:r>
                      <a:r>
                        <a:rPr kumimoji="0" lang="fr-C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 والروح القدس،</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الثالوث الكامل </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نسجد له </a:t>
                      </a:r>
                      <a:r>
                        <a:rPr kumimoji="0" lang="ar-EG" sz="3200" b="0" i="0" u="none" strike="noStrike" cap="none" normalizeH="0" baseline="0" dirty="0" err="1">
                          <a:ln>
                            <a:noFill/>
                          </a:ln>
                          <a:solidFill>
                            <a:schemeClr val="tx1"/>
                          </a:solidFill>
                          <a:effectLst/>
                          <a:latin typeface="Arial" charset="0"/>
                          <a:cs typeface="Arial" charset="0"/>
                        </a:rPr>
                        <a:t>و</a:t>
                      </a:r>
                      <a:r>
                        <a:rPr kumimoji="0" lang="ar-EG" sz="3200" b="0" i="0" u="none" strike="noStrike" cap="none" normalizeH="0" baseline="0" dirty="0">
                          <a:ln>
                            <a:noFill/>
                          </a:ln>
                          <a:solidFill>
                            <a:schemeClr val="tx1"/>
                          </a:solidFill>
                          <a:effectLst/>
                          <a:latin typeface="Arial" charset="0"/>
                          <a:cs typeface="Arial" charset="0"/>
                        </a:rPr>
                        <a:t> نمجده.</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0875">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f~c~marwout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a:ea typeface="+mn-ea"/>
                <a:cs typeface="Arial" charset="0"/>
              </a:rPr>
              <a:t>Menu</a:t>
            </a:r>
          </a:p>
        </p:txBody>
      </p:sp>
      <p:graphicFrame>
        <p:nvGraphicFramePr>
          <p:cNvPr id="6" name="Tableau 5">
            <a:extLst>
              <a:ext uri="{FF2B5EF4-FFF2-40B4-BE49-F238E27FC236}">
                <a16:creationId xmlns:a16="http://schemas.microsoft.com/office/drawing/2014/main" id="{8C4D5362-C8FA-4B63-BB72-830AD3B5473F}"/>
              </a:ext>
            </a:extLst>
          </p:cNvPr>
          <p:cNvGraphicFramePr>
            <a:graphicFrameLocks noGrp="1"/>
          </p:cNvGraphicFramePr>
          <p:nvPr/>
        </p:nvGraphicFramePr>
        <p:xfrm>
          <a:off x="1524000" y="9389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37030167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Arial" charset="0"/>
                        </a:rPr>
                        <a:t>Conclusion - </a:t>
                      </a:r>
                      <a:r>
                        <a:rPr lang="ar-EG" sz="1800" b="0" dirty="0">
                          <a:latin typeface="Arial" charset="0"/>
                        </a:rPr>
                        <a:t>الختام</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70045031"/>
                  </a:ext>
                </a:extLst>
              </a:tr>
            </a:tbl>
          </a:graphicData>
        </a:graphic>
      </p:graphicFrame>
    </p:spTree>
    <p:extLst>
      <p:ext uri="{BB962C8B-B14F-4D97-AF65-F5344CB8AC3E}">
        <p14:creationId xmlns:p14="http://schemas.microsoft.com/office/powerpoint/2010/main" val="1713081754"/>
      </p:ext>
    </p:extLst>
  </p:cSld>
  <p:clrMapOvr>
    <a:masterClrMapping/>
  </p:clrMapOvr>
  <p:transition/>
</p:sld>
</file>

<file path=ppt/slides/slide1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5266" name="Group 2"/>
          <p:cNvGraphicFramePr>
            <a:graphicFrameLocks noGrp="1"/>
          </p:cNvGraphicFramePr>
          <p:nvPr/>
        </p:nvGraphicFramePr>
        <p:xfrm>
          <a:off x="0" y="0"/>
          <a:ext cx="9144000" cy="4522947"/>
        </p:xfrm>
        <a:graphic>
          <a:graphicData uri="http://schemas.openxmlformats.org/drawingml/2006/table">
            <a:tbl>
              <a:tblPr/>
              <a:tblGrid>
                <a:gridCol w="3092450">
                  <a:extLst>
                    <a:ext uri="{9D8B030D-6E8A-4147-A177-3AD203B41FA5}">
                      <a16:colId xmlns:a16="http://schemas.microsoft.com/office/drawing/2014/main" val="20000"/>
                    </a:ext>
                  </a:extLst>
                </a:gridCol>
                <a:gridCol w="3733800">
                  <a:extLst>
                    <a:ext uri="{9D8B030D-6E8A-4147-A177-3AD203B41FA5}">
                      <a16:colId xmlns:a16="http://schemas.microsoft.com/office/drawing/2014/main" val="20001"/>
                    </a:ext>
                  </a:extLst>
                </a:gridCol>
                <a:gridCol w="2317750">
                  <a:extLst>
                    <a:ext uri="{9D8B030D-6E8A-4147-A177-3AD203B41FA5}">
                      <a16:colId xmlns:a16="http://schemas.microsoft.com/office/drawing/2014/main" val="20002"/>
                    </a:ext>
                  </a:extLst>
                </a:gridCol>
              </a:tblGrid>
              <a:tr h="84582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2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89397">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Epi </a:t>
                      </a:r>
                      <a:r>
                        <a:rPr kumimoji="0" lang="en-US" sz="2800" b="0" i="0" u="none" strike="noStrike" cap="none" normalizeH="0" baseline="0" dirty="0" err="1">
                          <a:ln>
                            <a:noFill/>
                          </a:ln>
                          <a:solidFill>
                            <a:schemeClr val="tx1"/>
                          </a:solidFill>
                          <a:effectLst/>
                          <a:latin typeface="Coptic1" pitchFamily="2" charset="0"/>
                          <a:cs typeface="Arial" charset="0"/>
                        </a:rPr>
                        <a:t>p~roceu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c~tay</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la prière levons-nous.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للصلاة قفوا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64344">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paci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soit avec vous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لجميعكم</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500063">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61722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votre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ولروحِكَ أيضاً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8" name="Action Button: Custom 22">
            <a:hlinkClick r:id="rId3" action="ppaction://hlinksldjump" highlightClick="1"/>
            <a:extLst>
              <a:ext uri="{FF2B5EF4-FFF2-40B4-BE49-F238E27FC236}">
                <a16:creationId xmlns:a16="http://schemas.microsoft.com/office/drawing/2014/main" id="{43DF823C-C0F5-467E-AE5C-13800B3795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98542614"/>
      </p:ext>
    </p:extLst>
  </p:cSld>
  <p:clrMapOvr>
    <a:masterClrMapping/>
  </p:clrMapOvr>
  <p:transition/>
</p:sld>
</file>

<file path=ppt/slides/slide1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7314" name="Group 2"/>
          <p:cNvGraphicFramePr>
            <a:graphicFrameLocks noGrp="1"/>
          </p:cNvGraphicFramePr>
          <p:nvPr/>
        </p:nvGraphicFramePr>
        <p:xfrm>
          <a:off x="0" y="413545"/>
          <a:ext cx="9144000" cy="4686776"/>
        </p:xfrm>
        <a:graphic>
          <a:graphicData uri="http://schemas.openxmlformats.org/drawingml/2006/table">
            <a:tbl>
              <a:tblPr/>
              <a:tblGrid>
                <a:gridCol w="3409627">
                  <a:extLst>
                    <a:ext uri="{9D8B030D-6E8A-4147-A177-3AD203B41FA5}">
                      <a16:colId xmlns:a16="http://schemas.microsoft.com/office/drawing/2014/main" val="20000"/>
                    </a:ext>
                  </a:extLst>
                </a:gridCol>
                <a:gridCol w="3419344">
                  <a:extLst>
                    <a:ext uri="{9D8B030D-6E8A-4147-A177-3AD203B41FA5}">
                      <a16:colId xmlns:a16="http://schemas.microsoft.com/office/drawing/2014/main" val="20001"/>
                    </a:ext>
                  </a:extLst>
                </a:gridCol>
                <a:gridCol w="2315029">
                  <a:extLst>
                    <a:ext uri="{9D8B030D-6E8A-4147-A177-3AD203B41FA5}">
                      <a16:colId xmlns:a16="http://schemas.microsoft.com/office/drawing/2014/main" val="20002"/>
                    </a:ext>
                  </a:extLst>
                </a:gridCol>
              </a:tblGrid>
              <a:tr h="4119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909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Vn</a:t>
                      </a:r>
                      <a:r>
                        <a:rPr kumimoji="0" lang="en-US" sz="2200" b="0" i="0" u="none" strike="noStrike" cap="none" normalizeH="0" baseline="0" dirty="0">
                          <a:ln>
                            <a:noFill/>
                          </a:ln>
                          <a:solidFill>
                            <a:schemeClr val="tx1"/>
                          </a:solidFill>
                          <a:effectLst/>
                          <a:latin typeface="Coptic1" pitchFamily="2" charset="0"/>
                          <a:cs typeface="Arial" charset="0"/>
                        </a:rPr>
                        <a:t>/b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I/#c# </a:t>
                      </a:r>
                      <a:r>
                        <a:rPr kumimoji="0" lang="en-US" sz="2200" b="0" i="0" u="none" strike="noStrike" cap="none" normalizeH="0" baseline="0" dirty="0" err="1">
                          <a:ln>
                            <a:noFill/>
                          </a:ln>
                          <a:solidFill>
                            <a:schemeClr val="tx1"/>
                          </a:solidFill>
                          <a:effectLst/>
                          <a:latin typeface="Coptic1" pitchFamily="2" charset="0"/>
                          <a:cs typeface="Arial" charset="0"/>
                        </a:rPr>
                        <a:t>P,#c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Pennou</a:t>
                      </a:r>
                      <a:r>
                        <a:rPr kumimoji="0" lang="en-US" sz="2200" b="0" i="0" u="none" strike="noStrike" cap="none" normalizeH="0" baseline="0" dirty="0">
                          <a:ln>
                            <a:noFill/>
                          </a:ln>
                          <a:solidFill>
                            <a:schemeClr val="tx1"/>
                          </a:solidFill>
                          <a:effectLst/>
                          <a:latin typeface="Coptic1" pitchFamily="2" charset="0"/>
                          <a:cs typeface="Arial" charset="0"/>
                        </a:rPr>
                        <a:t>] v/</a:t>
                      </a:r>
                      <a:r>
                        <a:rPr kumimoji="0" lang="en-US" sz="2200" b="0" i="0" u="none" strike="noStrike" cap="none" normalizeH="0" baseline="0" dirty="0" err="1">
                          <a:ln>
                            <a:noFill/>
                          </a:ln>
                          <a:solidFill>
                            <a:schemeClr val="tx1"/>
                          </a:solidFill>
                          <a:effectLst/>
                          <a:latin typeface="Coptic1" pitchFamily="2" charset="0"/>
                          <a:cs typeface="Arial" charset="0"/>
                        </a:rPr>
                        <a:t>e~tafjoc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n~nefa~gioc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ettai</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m~may</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n~apoctoloc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Je </a:t>
                      </a:r>
                      <a:r>
                        <a:rPr kumimoji="0" lang="en-US" sz="2200" b="0" i="0" u="none" strike="noStrike" cap="none" normalizeH="0" baseline="0" dirty="0" err="1">
                          <a:ln>
                            <a:noFill/>
                          </a:ln>
                          <a:solidFill>
                            <a:schemeClr val="tx1"/>
                          </a:solidFill>
                          <a:effectLst/>
                          <a:latin typeface="Coptic1" pitchFamily="2" charset="0"/>
                          <a:cs typeface="Arial" charset="0"/>
                        </a:rPr>
                        <a:t>hanm</a:t>
                      </a:r>
                      <a:r>
                        <a:rPr kumimoji="0" lang="en-US" sz="2200" b="0" i="0" u="none" strike="noStrike" cap="none" normalizeH="0" baseline="0" dirty="0">
                          <a:ln>
                            <a:noFill/>
                          </a:ln>
                          <a:solidFill>
                            <a:schemeClr val="tx1"/>
                          </a:solidFill>
                          <a:effectLst/>
                          <a:latin typeface="Coptic1" pitchFamily="2" charset="0"/>
                          <a:cs typeface="Arial" charset="0"/>
                        </a:rPr>
                        <a:t>/s </a:t>
                      </a:r>
                      <a:r>
                        <a:rPr kumimoji="0" lang="en-US" sz="2200" b="0" i="0" u="none" strike="noStrike" cap="none" normalizeH="0" baseline="0" dirty="0" err="1">
                          <a:ln>
                            <a:noFill/>
                          </a:ln>
                          <a:solidFill>
                            <a:schemeClr val="tx1"/>
                          </a:solidFill>
                          <a:effectLst/>
                          <a:latin typeface="Coptic1" pitchFamily="2" charset="0"/>
                          <a:cs typeface="Arial" charset="0"/>
                        </a:rPr>
                        <a:t>m~p~rov</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hany~m</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auer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e~piyumin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m~poucwtem</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Ô Maître, Seigneur Jésus Christ, notre Dieu, qui s’est adressé à Ses saints apôtres et bienheureux disciples en disant: “Que de nombreux prophètes et justes ont désiré voir ce que vous voyez et ne l’ont pas vu, et entendre ce que vous entendez, et ne l’ont pas entendu.</a:t>
                      </a:r>
                      <a:r>
                        <a:rPr kumimoji="0" lang="en-US" sz="23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500" b="0" i="0" u="none" strike="noStrike" cap="none" normalizeH="0" baseline="0" dirty="0">
                          <a:ln>
                            <a:noFill/>
                          </a:ln>
                          <a:solidFill>
                            <a:schemeClr val="tx1"/>
                          </a:solidFill>
                          <a:effectLst/>
                          <a:latin typeface="Coptic1" pitchFamily="2" charset="0"/>
                          <a:cs typeface="Arial" charset="0"/>
                        </a:rPr>
                        <a:t>أيها السيد الرب يسوع المسيح الهنا الذى قال لتلاميذه القديسين المكرمين ورسله الأطهار ان أنبياء وأبرار كثيرين اشتهوا أن يروا ما أنتم ترون ولم  يروا وأن يسمعوا ما أنتم تسمعون ولم يسمعوا. </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4F94C75A-B9D6-403D-878B-02360399A4ED}"/>
              </a:ext>
            </a:extLst>
          </p:cNvPr>
          <p:cNvGraphicFramePr>
            <a:graphicFrameLocks noGrp="1"/>
          </p:cNvGraphicFramePr>
          <p:nvPr/>
        </p:nvGraphicFramePr>
        <p:xfrm>
          <a:off x="1524000" y="4572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94518968"/>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Oraison</a:t>
                      </a:r>
                      <a:r>
                        <a:rPr kumimoji="0" lang="en-US" sz="1800" b="0" i="0" u="none" strike="noStrike" cap="none" normalizeH="0" baseline="0" dirty="0">
                          <a:ln>
                            <a:noFill/>
                          </a:ln>
                          <a:solidFill>
                            <a:schemeClr val="tx1"/>
                          </a:solidFill>
                          <a:effectLst/>
                          <a:latin typeface="Arial" charset="0"/>
                          <a:cs typeface="Arial" charset="0"/>
                        </a:rPr>
                        <a:t> de </a:t>
                      </a:r>
                      <a:r>
                        <a:rPr kumimoji="0" lang="en-US" sz="1800" b="0" i="0" u="none" strike="noStrike" cap="none" normalizeH="0" baseline="0" dirty="0" err="1">
                          <a:ln>
                            <a:noFill/>
                          </a:ln>
                          <a:solidFill>
                            <a:schemeClr val="tx1"/>
                          </a:solidFill>
                          <a:effectLst/>
                          <a:latin typeface="Arial" charset="0"/>
                          <a:cs typeface="Arial" charset="0"/>
                        </a:rPr>
                        <a:t>l’Evangile</a:t>
                      </a:r>
                      <a:endParaRPr lang="fr-FR" sz="18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8599116"/>
                  </a:ext>
                </a:extLst>
              </a:tr>
            </a:tbl>
          </a:graphicData>
        </a:graphic>
      </p:graphicFrame>
      <p:sp>
        <p:nvSpPr>
          <p:cNvPr id="5" name="Action Button: Custom 22">
            <a:hlinkClick r:id="rId2" action="ppaction://hlinksldjump" highlightClick="1"/>
            <a:extLst>
              <a:ext uri="{FF2B5EF4-FFF2-40B4-BE49-F238E27FC236}">
                <a16:creationId xmlns:a16="http://schemas.microsoft.com/office/drawing/2014/main" id="{B5AB2A5A-5BEF-4C86-B782-A9BA7454861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5841126"/>
      </p:ext>
    </p:extLst>
  </p:cSld>
  <p:clrMapOvr>
    <a:masterClrMapping/>
  </p:clrMapOvr>
  <p:transition/>
</p:sld>
</file>

<file path=ppt/slides/slide1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8338" name="Group 2"/>
          <p:cNvGraphicFramePr>
            <a:graphicFrameLocks noGrp="1"/>
          </p:cNvGraphicFramePr>
          <p:nvPr/>
        </p:nvGraphicFramePr>
        <p:xfrm>
          <a:off x="0" y="0"/>
          <a:ext cx="9144001" cy="4427220"/>
        </p:xfrm>
        <a:graphic>
          <a:graphicData uri="http://schemas.openxmlformats.org/drawingml/2006/table">
            <a:tbl>
              <a:tblPr/>
              <a:tblGrid>
                <a:gridCol w="3429000">
                  <a:extLst>
                    <a:ext uri="{9D8B030D-6E8A-4147-A177-3AD203B41FA5}">
                      <a16:colId xmlns:a16="http://schemas.microsoft.com/office/drawing/2014/main" val="20000"/>
                    </a:ext>
                  </a:extLst>
                </a:gridCol>
                <a:gridCol w="3334657">
                  <a:extLst>
                    <a:ext uri="{9D8B030D-6E8A-4147-A177-3AD203B41FA5}">
                      <a16:colId xmlns:a16="http://schemas.microsoft.com/office/drawing/2014/main" val="20001"/>
                    </a:ext>
                  </a:extLst>
                </a:gridCol>
                <a:gridCol w="2380344">
                  <a:extLst>
                    <a:ext uri="{9D8B030D-6E8A-4147-A177-3AD203B41FA5}">
                      <a16:colId xmlns:a16="http://schemas.microsoft.com/office/drawing/2014/main" val="20002"/>
                    </a:ext>
                  </a:extLst>
                </a:gridCol>
              </a:tblGrid>
              <a:tr h="39319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n~ywten</a:t>
                      </a:r>
                      <a:r>
                        <a:rPr kumimoji="0" lang="en-US" sz="2600" b="0" i="0" u="none" strike="noStrike" cap="none" normalizeH="0" baseline="0" dirty="0">
                          <a:ln>
                            <a:noFill/>
                          </a:ln>
                          <a:solidFill>
                            <a:schemeClr val="tx1"/>
                          </a:solidFill>
                          <a:effectLst/>
                          <a:latin typeface="Coptic1" pitchFamily="2" charset="0"/>
                          <a:cs typeface="Arial" charset="0"/>
                        </a:rPr>
                        <a:t> de </a:t>
                      </a:r>
                      <a:r>
                        <a:rPr kumimoji="0" lang="en-US" sz="2600" b="0" i="0" u="none" strike="noStrike" cap="none" normalizeH="0" baseline="0" dirty="0" err="1">
                          <a:ln>
                            <a:noFill/>
                          </a:ln>
                          <a:solidFill>
                            <a:schemeClr val="tx1"/>
                          </a:solidFill>
                          <a:effectLst/>
                          <a:latin typeface="Coptic1" pitchFamily="2" charset="0"/>
                          <a:cs typeface="Arial" charset="0"/>
                        </a:rPr>
                        <a:t>w~ouniatou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n~netenbal</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cenau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netenmasj</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cecwtem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maren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erp~emp~sa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n~cwtem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e~i~ri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euaggelion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nitwbh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n~tak</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Quant à vous, heureux sont vos yeux parce qu’ils voient et</a:t>
                      </a:r>
                      <a:br>
                        <a:rPr kumimoji="0" lang="fr-CA" sz="2400" b="0" i="0" u="none" strike="noStrike" cap="none" normalizeH="0" baseline="0" dirty="0">
                          <a:ln>
                            <a:noFill/>
                          </a:ln>
                          <a:solidFill>
                            <a:schemeClr val="tx1"/>
                          </a:solidFill>
                          <a:effectLst/>
                          <a:latin typeface="Arial" charset="0"/>
                          <a:cs typeface="Arial" charset="0"/>
                        </a:rPr>
                      </a:br>
                      <a:r>
                        <a:rPr kumimoji="0" lang="fr-CA" sz="2400" b="0" i="0" u="none" strike="noStrike" cap="none" normalizeH="0" baseline="0" dirty="0">
                          <a:ln>
                            <a:noFill/>
                          </a:ln>
                          <a:solidFill>
                            <a:schemeClr val="tx1"/>
                          </a:solidFill>
                          <a:effectLst/>
                          <a:latin typeface="Arial" charset="0"/>
                          <a:cs typeface="Arial" charset="0"/>
                        </a:rPr>
                        <a:t>heureuses sont  vos oreilles parce qu’elles entendent.” Rends nous dignes d’écouter et de pratiquer Tes saints évangiles par les prières de Tes saints.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 أما أنتم فطوبى لأعينكم لأنها تبصر </a:t>
                      </a:r>
                      <a:r>
                        <a:rPr kumimoji="0" lang="ar-EG" sz="2800" b="0" i="0" u="none" strike="noStrike" cap="none" normalizeH="0" baseline="0" dirty="0" err="1">
                          <a:ln>
                            <a:noFill/>
                          </a:ln>
                          <a:solidFill>
                            <a:schemeClr val="tx1"/>
                          </a:solidFill>
                          <a:effectLst/>
                          <a:latin typeface="Coptic1" pitchFamily="2" charset="0"/>
                          <a:cs typeface="Arial" charset="0"/>
                        </a:rPr>
                        <a:t>ولاذانكم</a:t>
                      </a:r>
                      <a:r>
                        <a:rPr kumimoji="0" lang="ar-EG" sz="2800" b="0" i="0" u="none" strike="noStrike" cap="none" normalizeH="0" baseline="0" dirty="0">
                          <a:ln>
                            <a:noFill/>
                          </a:ln>
                          <a:solidFill>
                            <a:schemeClr val="tx1"/>
                          </a:solidFill>
                          <a:effectLst/>
                          <a:latin typeface="Coptic1" pitchFamily="2" charset="0"/>
                          <a:cs typeface="Arial" charset="0"/>
                        </a:rPr>
                        <a:t> لأنها تسمع. فلنستحق أن نسمع ونعمل بأناجيلك المقدسة بطلبات قديسيك.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B6F0B482-B917-4940-B175-C99C2BE19F9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56274758"/>
      </p:ext>
    </p:extLst>
  </p:cSld>
  <p:clrMapOvr>
    <a:masterClrMapping/>
  </p:clrMapOvr>
  <p:transition/>
</p:sld>
</file>

<file path=ppt/slides/slide1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9362" name="Group 2"/>
          <p:cNvGraphicFramePr>
            <a:graphicFrameLocks noGrp="1"/>
          </p:cNvGraphicFramePr>
          <p:nvPr/>
        </p:nvGraphicFramePr>
        <p:xfrm>
          <a:off x="0" y="201336"/>
          <a:ext cx="9144000" cy="4028814"/>
        </p:xfrm>
        <a:graphic>
          <a:graphicData uri="http://schemas.openxmlformats.org/drawingml/2006/table">
            <a:tbl>
              <a:tblPr/>
              <a:tblGrid>
                <a:gridCol w="3216613">
                  <a:extLst>
                    <a:ext uri="{9D8B030D-6E8A-4147-A177-3AD203B41FA5}">
                      <a16:colId xmlns:a16="http://schemas.microsoft.com/office/drawing/2014/main" val="20000"/>
                    </a:ext>
                  </a:extLst>
                </a:gridCol>
                <a:gridCol w="3521413">
                  <a:extLst>
                    <a:ext uri="{9D8B030D-6E8A-4147-A177-3AD203B41FA5}">
                      <a16:colId xmlns:a16="http://schemas.microsoft.com/office/drawing/2014/main" val="20001"/>
                    </a:ext>
                  </a:extLst>
                </a:gridCol>
                <a:gridCol w="2405974">
                  <a:extLst>
                    <a:ext uri="{9D8B030D-6E8A-4147-A177-3AD203B41FA5}">
                      <a16:colId xmlns:a16="http://schemas.microsoft.com/office/drawing/2014/main" val="20002"/>
                    </a:ext>
                  </a:extLst>
                </a:gridCol>
              </a:tblGrid>
              <a:tr h="52499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89552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Proceuxacye</a:t>
                      </a:r>
                      <a:r>
                        <a:rPr kumimoji="0" lang="en-US" sz="3200" b="0" i="0" u="none" strike="noStrike" cap="none" normalizeH="0" baseline="0" dirty="0">
                          <a:ln>
                            <a:noFill/>
                          </a:ln>
                          <a:solidFill>
                            <a:schemeClr val="tx1"/>
                          </a:solidFill>
                          <a:effectLst/>
                          <a:latin typeface="Coptic1" pitchFamily="2" charset="0"/>
                          <a:cs typeface="Arial" charset="0"/>
                        </a:rPr>
                        <a:t> upper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euaggeliou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Priez</a:t>
                      </a:r>
                      <a:r>
                        <a:rPr kumimoji="0" lang="en-CA" sz="3200" b="0" i="0" u="none" strike="noStrike" cap="none" normalizeH="0" baseline="0" dirty="0">
                          <a:ln>
                            <a:noFill/>
                          </a:ln>
                          <a:solidFill>
                            <a:schemeClr val="tx1"/>
                          </a:solidFill>
                          <a:effectLst/>
                          <a:latin typeface="Arial" charset="0"/>
                          <a:cs typeface="Arial" charset="0"/>
                        </a:rPr>
                        <a:t> pour le saint </a:t>
                      </a:r>
                      <a:r>
                        <a:rPr kumimoji="0" lang="en-US" sz="3200" b="0" i="0" u="none" strike="noStrike" cap="none" normalizeH="0" baseline="0" dirty="0">
                          <a:ln>
                            <a:noFill/>
                          </a:ln>
                          <a:solidFill>
                            <a:schemeClr val="tx1"/>
                          </a:solidFill>
                          <a:effectLst/>
                          <a:latin typeface="Arial" charset="0"/>
                          <a:cs typeface="Arial" charset="0"/>
                        </a:rPr>
                        <a:t>E</a:t>
                      </a:r>
                      <a:r>
                        <a:rPr kumimoji="0" lang="en-CA" sz="3200" b="0" i="0" u="none" strike="noStrike" cap="none" normalizeH="0" baseline="0" dirty="0" err="1">
                          <a:ln>
                            <a:noFill/>
                          </a:ln>
                          <a:solidFill>
                            <a:schemeClr val="tx1"/>
                          </a:solidFill>
                          <a:effectLst/>
                          <a:latin typeface="Arial" charset="0"/>
                          <a:cs typeface="Arial" charset="0"/>
                        </a:rPr>
                        <a:t>vangile</a:t>
                      </a:r>
                      <a:r>
                        <a:rPr kumimoji="0" lang="en-CA"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صلوا من أجل </a:t>
                      </a:r>
                      <a:r>
                        <a:rPr kumimoji="0" lang="ar-EG" sz="3200" b="0" i="0" u="none" strike="noStrike" cap="none" normalizeH="0" baseline="0" dirty="0" err="1">
                          <a:ln>
                            <a:noFill/>
                          </a:ln>
                          <a:solidFill>
                            <a:schemeClr val="tx1"/>
                          </a:solidFill>
                          <a:effectLst/>
                          <a:latin typeface="Arial" charset="0"/>
                          <a:cs typeface="Arial" charset="0"/>
                        </a:rPr>
                        <a:t>الأنجيل</a:t>
                      </a:r>
                      <a:r>
                        <a:rPr kumimoji="0" lang="ar-EG" sz="3200" b="0" i="0" u="none" strike="noStrike" cap="none" normalizeH="0" baseline="0" dirty="0">
                          <a:ln>
                            <a:noFill/>
                          </a:ln>
                          <a:solidFill>
                            <a:schemeClr val="tx1"/>
                          </a:solidFill>
                          <a:effectLst/>
                          <a:latin typeface="Arial" charset="0"/>
                          <a:cs typeface="Arial" charset="0"/>
                        </a:rPr>
                        <a:t> المقدس.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72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الش</a:t>
                      </a:r>
                      <a:r>
                        <a:rPr kumimoji="0" lang="ar-EG" sz="2000" b="0" i="0" u="sng" strike="noStrike" cap="none" normalizeH="0" baseline="0" dirty="0">
                          <a:ln>
                            <a:noFill/>
                          </a:ln>
                          <a:solidFill>
                            <a:srgbClr val="FF9900"/>
                          </a:solidFill>
                          <a:effectLst/>
                          <a:latin typeface="Arial" charset="0"/>
                          <a:cs typeface="Arial" charset="0"/>
                        </a:rPr>
                        <a:t>عب</a:t>
                      </a:r>
                      <a:r>
                        <a:rPr kumimoji="0" lang="ar-S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07779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Pitié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Coptic1" pitchFamily="2" charset="0"/>
                          <a:cs typeface="Arial" charset="0"/>
                        </a:rPr>
                        <a:t>يارب</a:t>
                      </a:r>
                      <a:r>
                        <a:rPr kumimoji="0" lang="ar-EG" sz="3200" b="0" i="0" u="none" strike="noStrike" cap="none" normalizeH="0" baseline="0" dirty="0">
                          <a:ln>
                            <a:noFill/>
                          </a:ln>
                          <a:solidFill>
                            <a:schemeClr val="tx1"/>
                          </a:solidFill>
                          <a:effectLst/>
                          <a:latin typeface="Coptic1" pitchFamily="2" charset="0"/>
                          <a:cs typeface="Arial" charset="0"/>
                        </a:rPr>
                        <a:t> ارحم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92575DDD-F27D-4157-A678-74F34A6FDC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51500606"/>
      </p:ext>
    </p:extLst>
  </p:cSld>
  <p:clrMapOvr>
    <a:masterClrMapping/>
  </p:clrMapOvr>
  <p:transition/>
</p:sld>
</file>

<file path=ppt/slides/slide1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0386" name="Group 2"/>
          <p:cNvGraphicFramePr>
            <a:graphicFrameLocks noGrp="1"/>
          </p:cNvGraphicFramePr>
          <p:nvPr/>
        </p:nvGraphicFramePr>
        <p:xfrm>
          <a:off x="0" y="140970"/>
          <a:ext cx="9144000" cy="4465320"/>
        </p:xfrm>
        <a:graphic>
          <a:graphicData uri="http://schemas.openxmlformats.org/drawingml/2006/table">
            <a:tbl>
              <a:tblPr/>
              <a:tblGrid>
                <a:gridCol w="3265714">
                  <a:extLst>
                    <a:ext uri="{9D8B030D-6E8A-4147-A177-3AD203B41FA5}">
                      <a16:colId xmlns:a16="http://schemas.microsoft.com/office/drawing/2014/main" val="20000"/>
                    </a:ext>
                  </a:extLst>
                </a:gridCol>
                <a:gridCol w="3388005">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de on </a:t>
                      </a:r>
                      <a:r>
                        <a:rPr kumimoji="0" lang="en-US" sz="2800" b="0" i="0" u="none" strike="noStrike" cap="none" normalizeH="0" baseline="0" dirty="0" err="1">
                          <a:ln>
                            <a:noFill/>
                          </a:ln>
                          <a:solidFill>
                            <a:schemeClr val="tx1"/>
                          </a:solidFill>
                          <a:effectLst/>
                          <a:latin typeface="Coptic1" pitchFamily="2" charset="0"/>
                          <a:cs typeface="Arial" charset="0"/>
                        </a:rPr>
                        <a:t>penn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etauhonhen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e~erpoumeui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e~teni~ri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Seigneur, de tous ceux qui nous ont demandé de se souvenir d’eux dans nos supplications et nos prières que nous T’adressons, Seigneur Dieu</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اذكر ايضا </a:t>
                      </a:r>
                      <a:r>
                        <a:rPr kumimoji="0" lang="ar-SA" altLang="zh-CN" sz="3200" b="0" i="0" u="none" strike="noStrike" cap="none" normalizeH="0" baseline="0" dirty="0" err="1">
                          <a:ln>
                            <a:noFill/>
                          </a:ln>
                          <a:solidFill>
                            <a:schemeClr val="tx1"/>
                          </a:solidFill>
                          <a:effectLst/>
                          <a:latin typeface="Arial" charset="0"/>
                          <a:cs typeface="Arial" charset="0"/>
                        </a:rPr>
                        <a:t>ياسيدنا</a:t>
                      </a:r>
                      <a:r>
                        <a:rPr kumimoji="0" lang="ar-SA" altLang="zh-CN" sz="3200" b="0" i="0" u="none" strike="noStrike" cap="none" normalizeH="0" baseline="0" dirty="0">
                          <a:ln>
                            <a:noFill/>
                          </a:ln>
                          <a:solidFill>
                            <a:schemeClr val="tx1"/>
                          </a:solidFill>
                          <a:effectLst/>
                          <a:latin typeface="Arial" charset="0"/>
                          <a:cs typeface="Arial" charset="0"/>
                        </a:rPr>
                        <a:t> كل الذين أوصونا أن نذكرهم في تضرعاتنا</a:t>
                      </a:r>
                      <a:r>
                        <a:rPr kumimoji="0" lang="fr-FR"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a:ln>
                            <a:noFill/>
                          </a:ln>
                          <a:solidFill>
                            <a:schemeClr val="tx1"/>
                          </a:solidFill>
                          <a:effectLst/>
                          <a:latin typeface="Arial" charset="0"/>
                          <a:cs typeface="Arial" charset="0"/>
                        </a:rPr>
                        <a:t>وطلباتنا التي نرفعها اليك ايها الرب الهنا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3329A5A-A7EE-46C2-80B0-DC2A297E4B6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93240143"/>
      </p:ext>
    </p:extLst>
  </p:cSld>
  <p:clrMapOvr>
    <a:masterClrMapping/>
  </p:clrMapOvr>
  <p:transition/>
</p:sld>
</file>

<file path=ppt/slides/slide1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1429" name="Group 21"/>
          <p:cNvGraphicFramePr>
            <a:graphicFrameLocks noGrp="1"/>
          </p:cNvGraphicFramePr>
          <p:nvPr/>
        </p:nvGraphicFramePr>
        <p:xfrm>
          <a:off x="0" y="0"/>
          <a:ext cx="9144000" cy="5189220"/>
        </p:xfrm>
        <a:graphic>
          <a:graphicData uri="http://schemas.openxmlformats.org/drawingml/2006/table">
            <a:tbl>
              <a:tblPr/>
              <a:tblGrid>
                <a:gridCol w="3501957">
                  <a:extLst>
                    <a:ext uri="{9D8B030D-6E8A-4147-A177-3AD203B41FA5}">
                      <a16:colId xmlns:a16="http://schemas.microsoft.com/office/drawing/2014/main" val="20000"/>
                    </a:ext>
                  </a:extLst>
                </a:gridCol>
                <a:gridCol w="3216613">
                  <a:extLst>
                    <a:ext uri="{9D8B030D-6E8A-4147-A177-3AD203B41FA5}">
                      <a16:colId xmlns:a16="http://schemas.microsoft.com/office/drawing/2014/main" val="20001"/>
                    </a:ext>
                  </a:extLst>
                </a:gridCol>
                <a:gridCol w="2425430">
                  <a:extLst>
                    <a:ext uri="{9D8B030D-6E8A-4147-A177-3AD203B41FA5}">
                      <a16:colId xmlns:a16="http://schemas.microsoft.com/office/drawing/2014/main" val="20002"/>
                    </a:ext>
                  </a:extLst>
                </a:gridCol>
              </a:tblGrid>
              <a:tr h="4546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etauersorp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n~enkot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mam~ton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etswni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matal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wou</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n~yok</a:t>
                      </a:r>
                      <a:r>
                        <a:rPr kumimoji="0" lang="en-US" sz="2800" b="0" i="0" u="none" strike="noStrike" cap="none" normalizeH="0" baseline="0" dirty="0">
                          <a:ln>
                            <a:noFill/>
                          </a:ln>
                          <a:solidFill>
                            <a:schemeClr val="tx1"/>
                          </a:solidFill>
                          <a:effectLst/>
                          <a:latin typeface="Coptic1" pitchFamily="2" charset="0"/>
                          <a:cs typeface="Arial" charset="0"/>
                        </a:rPr>
                        <a:t> gar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penwnq</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penoujai</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tenhelpic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pental</a:t>
                      </a:r>
                      <a:r>
                        <a:rPr kumimoji="0" lang="en-US" sz="2800" b="0" i="0" u="none" strike="noStrike" cap="none" normalizeH="0" baseline="0" dirty="0">
                          <a:ln>
                            <a:noFill/>
                          </a:ln>
                          <a:solidFill>
                            <a:schemeClr val="tx1"/>
                          </a:solidFill>
                          <a:effectLst/>
                          <a:latin typeface="Coptic1" pitchFamily="2" charset="0"/>
                          <a:cs typeface="Arial" charset="0"/>
                        </a:rPr>
                        <a:t>[o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tena~nactacic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ren</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Donne le repos aux âmes de ceux qui nous ont précèdes dans la mort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et guéris les malades. Car Tu es notre vie, notre salut, notre espérance, notre guérison et notre résurrection à tous.</a:t>
                      </a:r>
                      <a:r>
                        <a:rPr kumimoji="0" lang="en-C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الذين سبقوا فرقدوا </a:t>
                      </a:r>
                      <a:r>
                        <a:rPr kumimoji="0" lang="ar-SA" altLang="zh-CN" sz="3200" b="0" i="0" u="none" strike="noStrike" cap="none" normalizeH="0" baseline="0" dirty="0" err="1">
                          <a:ln>
                            <a:noFill/>
                          </a:ln>
                          <a:solidFill>
                            <a:schemeClr val="tx1"/>
                          </a:solidFill>
                          <a:effectLst/>
                          <a:latin typeface="Arial" charset="0"/>
                          <a:cs typeface="Arial" charset="0"/>
                        </a:rPr>
                        <a:t>نيحهم</a:t>
                      </a:r>
                      <a:r>
                        <a:rPr kumimoji="0" lang="ar-SA" altLang="zh-CN" sz="3200" b="0" i="0" u="none" strike="noStrike" cap="none" normalizeH="0" baseline="0" dirty="0">
                          <a:ln>
                            <a:noFill/>
                          </a:ln>
                          <a:solidFill>
                            <a:schemeClr val="tx1"/>
                          </a:solidFill>
                          <a:effectLst/>
                          <a:latin typeface="Arial" charset="0"/>
                          <a:cs typeface="Arial" charset="0"/>
                        </a:rPr>
                        <a:t> المرضي اشفهم </a:t>
                      </a:r>
                      <a:r>
                        <a:rPr kumimoji="0" lang="ar-SA" altLang="zh-CN" sz="3200" b="0" i="0" u="none" strike="noStrike" cap="none" normalizeH="0" baseline="0" dirty="0" err="1">
                          <a:ln>
                            <a:noFill/>
                          </a:ln>
                          <a:solidFill>
                            <a:schemeClr val="tx1"/>
                          </a:solidFill>
                          <a:effectLst/>
                          <a:latin typeface="Arial" charset="0"/>
                          <a:cs typeface="Arial" charset="0"/>
                        </a:rPr>
                        <a:t>لانك</a:t>
                      </a:r>
                      <a:r>
                        <a:rPr kumimoji="0" lang="ar-SA"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err="1">
                          <a:ln>
                            <a:noFill/>
                          </a:ln>
                          <a:solidFill>
                            <a:schemeClr val="tx1"/>
                          </a:solidFill>
                          <a:effectLst/>
                          <a:latin typeface="Arial" charset="0"/>
                          <a:cs typeface="Arial" charset="0"/>
                        </a:rPr>
                        <a:t>انت</a:t>
                      </a:r>
                      <a:r>
                        <a:rPr kumimoji="0" lang="ar-SA" altLang="zh-CN" sz="3200" b="0" i="0" u="none" strike="noStrike" cap="none" normalizeH="0" baseline="0" dirty="0">
                          <a:ln>
                            <a:noFill/>
                          </a:ln>
                          <a:solidFill>
                            <a:schemeClr val="tx1"/>
                          </a:solidFill>
                          <a:effectLst/>
                          <a:latin typeface="Arial" charset="0"/>
                          <a:cs typeface="Arial" charset="0"/>
                        </a:rPr>
                        <a:t> هو حياتنا كلنا وخلاصنا كلنا ورجاؤنا كلنا وشفاؤنا كلنا وقيامتنا كلنا</a:t>
                      </a:r>
                      <a:r>
                        <a:rPr kumimoji="0" lang="en-CA" altLang="zh-CN" sz="3200" b="0" i="0" u="none" strike="noStrike" cap="none" normalizeH="0" baseline="0" dirty="0">
                          <a:ln>
                            <a:noFill/>
                          </a:ln>
                          <a:solidFill>
                            <a:schemeClr val="tx1"/>
                          </a:solidFill>
                          <a:effectLst/>
                          <a:latin typeface="Arial" charset="0"/>
                          <a:ea typeface="SimSun" pitchFamily="2" charset="-122"/>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0583D96-0DD2-4789-B696-2F03FBA1DB7F}"/>
              </a:ext>
            </a:extLst>
          </p:cNvPr>
          <p:cNvSpPr/>
          <p:nvPr/>
        </p:nvSpPr>
        <p:spPr bwMode="auto">
          <a:xfrm>
            <a:off x="44577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53619017"/>
      </p:ext>
    </p:extLst>
  </p:cSld>
  <p:clrMapOvr>
    <a:masterClrMapping/>
  </p:clrMapOvr>
  <p:transition/>
</p:sld>
</file>

<file path=ppt/slides/slide1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8418" name="Group 18"/>
          <p:cNvGraphicFramePr>
            <a:graphicFrameLocks noGrp="1"/>
          </p:cNvGraphicFramePr>
          <p:nvPr/>
        </p:nvGraphicFramePr>
        <p:xfrm>
          <a:off x="76200" y="742950"/>
          <a:ext cx="8991600" cy="3657600"/>
        </p:xfrm>
        <a:graphic>
          <a:graphicData uri="http://schemas.openxmlformats.org/drawingml/2006/table">
            <a:tbl>
              <a:tblPr/>
              <a:tblGrid>
                <a:gridCol w="3167495">
                  <a:extLst>
                    <a:ext uri="{9D8B030D-6E8A-4147-A177-3AD203B41FA5}">
                      <a16:colId xmlns:a16="http://schemas.microsoft.com/office/drawing/2014/main" val="20000"/>
                    </a:ext>
                  </a:extLst>
                </a:gridCol>
                <a:gridCol w="2782203">
                  <a:extLst>
                    <a:ext uri="{9D8B030D-6E8A-4147-A177-3AD203B41FA5}">
                      <a16:colId xmlns:a16="http://schemas.microsoft.com/office/drawing/2014/main" val="20001"/>
                    </a:ext>
                  </a:extLst>
                </a:gridCol>
                <a:gridCol w="3041902">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e~Ieroucal</a:t>
                      </a:r>
                      <a:r>
                        <a:rPr kumimoji="0" lang="en-US" sz="3200" b="0" i="0" u="none" strike="noStrike" cap="none" normalizeH="0" baseline="0" dirty="0">
                          <a:ln>
                            <a:noFill/>
                          </a:ln>
                          <a:solidFill>
                            <a:schemeClr val="tx1"/>
                          </a:solidFill>
                          <a:effectLst/>
                          <a:latin typeface="Coptic1" pitchFamily="2" charset="0"/>
                          <a:cs typeface="Arial" charset="0"/>
                        </a:rPr>
                        <a:t>/m: 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Jésus Christ le Fils de Dieu est entré à Jérusalem.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يسوع المسيح ابن الله دخل </a:t>
                      </a:r>
                      <a:r>
                        <a:rPr kumimoji="0" lang="ar-SA" sz="3200" b="0" i="0" u="none" strike="noStrike" cap="none" normalizeH="0" baseline="0" dirty="0" err="1">
                          <a:ln>
                            <a:noFill/>
                          </a:ln>
                          <a:solidFill>
                            <a:schemeClr val="tx1"/>
                          </a:solidFill>
                          <a:effectLst/>
                          <a:latin typeface="Arial" charset="0"/>
                          <a:cs typeface="Arial" charset="0"/>
                        </a:rPr>
                        <a:t>اورشليم</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F81DC34B-F076-4D64-8962-4D4C1F2BF8C2}"/>
              </a:ext>
            </a:extLst>
          </p:cNvPr>
          <p:cNvGraphicFramePr>
            <a:graphicFrameLocks noGrp="1"/>
          </p:cNvGraphicFramePr>
          <p:nvPr/>
        </p:nvGraphicFramePr>
        <p:xfrm>
          <a:off x="1524000" y="16002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Dimanche des </a:t>
                      </a:r>
                      <a:r>
                        <a:rPr lang="en-US" sz="1500" b="0" dirty="0" err="1">
                          <a:solidFill>
                            <a:schemeClr val="tx1"/>
                          </a:solidFill>
                        </a:rPr>
                        <a:t>Rameaux</a:t>
                      </a:r>
                      <a:r>
                        <a:rPr lang="en-US" sz="1500" b="0" dirty="0">
                          <a:solidFill>
                            <a:schemeClr val="tx1"/>
                          </a:solidFill>
                        </a:rPr>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10" name="Action Button: Custom 3">
            <a:hlinkClick r:id="rId3" action="ppaction://hlinksldjump" highlightClick="1"/>
            <a:extLst>
              <a:ext uri="{FF2B5EF4-FFF2-40B4-BE49-F238E27FC236}">
                <a16:creationId xmlns:a16="http://schemas.microsoft.com/office/drawing/2014/main" id="{67E853B2-8D54-404E-AAB7-27620EF81404}"/>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257087113"/>
      </p:ext>
    </p:extLst>
  </p:cSld>
  <p:clrMapOvr>
    <a:masterClrMapping/>
  </p:clrMapOvr>
  <p:transition/>
</p:sld>
</file>

<file path=ppt/slides/slide1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0706" name="Group 2"/>
          <p:cNvGraphicFramePr>
            <a:graphicFrameLocks noGrp="1"/>
          </p:cNvGraphicFramePr>
          <p:nvPr/>
        </p:nvGraphicFramePr>
        <p:xfrm>
          <a:off x="0" y="208757"/>
          <a:ext cx="9144000" cy="2743200"/>
        </p:xfrm>
        <a:graphic>
          <a:graphicData uri="http://schemas.openxmlformats.org/drawingml/2006/table">
            <a:tbl>
              <a:tblPr/>
              <a:tblGrid>
                <a:gridCol w="3228975">
                  <a:extLst>
                    <a:ext uri="{9D8B030D-6E8A-4147-A177-3AD203B41FA5}">
                      <a16:colId xmlns:a16="http://schemas.microsoft.com/office/drawing/2014/main" val="20000"/>
                    </a:ext>
                  </a:extLst>
                </a:gridCol>
                <a:gridCol w="3259933">
                  <a:extLst>
                    <a:ext uri="{9D8B030D-6E8A-4147-A177-3AD203B41FA5}">
                      <a16:colId xmlns:a16="http://schemas.microsoft.com/office/drawing/2014/main" val="20001"/>
                    </a:ext>
                  </a:extLst>
                </a:gridCol>
                <a:gridCol w="2655092">
                  <a:extLst>
                    <a:ext uri="{9D8B030D-6E8A-4147-A177-3AD203B41FA5}">
                      <a16:colId xmlns:a16="http://schemas.microsoft.com/office/drawing/2014/main" val="20002"/>
                    </a:ext>
                  </a:extLst>
                </a:gridCol>
              </a:tblGrid>
              <a:tr h="49777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PiDiakwn</a:t>
                      </a:r>
                      <a:r>
                        <a:rPr kumimoji="0" lang="en-US"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Arial" charset="0"/>
                          <a:cs typeface="Arial" charset="0"/>
                        </a:rPr>
                        <a:t>Diacre</a:t>
                      </a:r>
                      <a:r>
                        <a:rPr kumimoji="0" lang="en-US" sz="2400" b="0" i="0" u="sng" strike="noStrike" cap="none" normalizeH="0" baseline="0" dirty="0">
                          <a:ln>
                            <a:noFill/>
                          </a:ln>
                          <a:solidFill>
                            <a:srgbClr val="FF9900"/>
                          </a:solidFill>
                          <a:effectLst/>
                          <a:latin typeface="Arial" charset="0"/>
                          <a:cs typeface="Arial" charset="0"/>
                        </a:rPr>
                        <a:t>:</a:t>
                      </a:r>
                      <a:endParaRPr kumimoji="0" lang="en-CA"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00"/>
                          </a:solidFill>
                          <a:effectLst/>
                          <a:latin typeface="Arial" charset="0"/>
                          <a:cs typeface="Arial" charset="0"/>
                        </a:rPr>
                        <a:t>الشماس:</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454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Ctay</a:t>
                      </a:r>
                      <a:r>
                        <a:rPr kumimoji="0" lang="en-US" sz="2800" b="0" i="0" u="none" strike="noStrike" cap="none" normalizeH="0" baseline="0" dirty="0">
                          <a:ln>
                            <a:noFill/>
                          </a:ln>
                          <a:solidFill>
                            <a:schemeClr val="tx1"/>
                          </a:solidFill>
                          <a:effectLst/>
                          <a:latin typeface="Coptic1" pitchFamily="2" charset="0"/>
                          <a:cs typeface="Arial" pitchFamily="34" charset="0"/>
                        </a:rPr>
                        <a:t>/</a:t>
                      </a:r>
                      <a:r>
                        <a:rPr kumimoji="0" lang="en-US" sz="2800" b="0" i="0" u="none" strike="noStrike" cap="none" normalizeH="0" baseline="0" dirty="0" err="1">
                          <a:ln>
                            <a:noFill/>
                          </a:ln>
                          <a:solidFill>
                            <a:schemeClr val="tx1"/>
                          </a:solidFill>
                          <a:effectLst/>
                          <a:latin typeface="Coptic1" pitchFamily="2" charset="0"/>
                          <a:cs typeface="Arial" pitchFamily="34" charset="0"/>
                        </a:rPr>
                        <a:t>te</a:t>
                      </a:r>
                      <a:r>
                        <a:rPr kumimoji="0" lang="en-US" sz="2800" b="0" i="0" u="none" strike="noStrike" cap="none" normalizeH="0" baseline="0" dirty="0">
                          <a:ln>
                            <a:noFill/>
                          </a:ln>
                          <a:solidFill>
                            <a:schemeClr val="tx1"/>
                          </a:solidFill>
                          <a:effectLst/>
                          <a:latin typeface="Coptic1" pitchFamily="2" charset="0"/>
                          <a:cs typeface="Arial" pitchFamily="34" charset="0"/>
                        </a:rPr>
                        <a:t> meta </a:t>
                      </a:r>
                      <a:r>
                        <a:rPr kumimoji="0" lang="en-US" sz="2800" b="0" i="0" u="none" strike="noStrike" cap="none" normalizeH="0" baseline="0" dirty="0" err="1">
                          <a:ln>
                            <a:noFill/>
                          </a:ln>
                          <a:solidFill>
                            <a:schemeClr val="tx1"/>
                          </a:solidFill>
                          <a:effectLst/>
                          <a:latin typeface="Coptic1" pitchFamily="2" charset="0"/>
                          <a:cs typeface="Arial" pitchFamily="34" charset="0"/>
                        </a:rPr>
                        <a:t>vobou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Yeou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a~koucwmen</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tou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a~giou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eua~ggeliou</a:t>
                      </a:r>
                      <a:r>
                        <a:rPr kumimoji="0" lang="en-US" sz="28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Levons-nous avec crainte de Dieu et soyons attentifs pour écouter le Saint Evangile.</a:t>
                      </a: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pitchFamily="34" charset="0"/>
                        </a:rPr>
                        <a:t>قفوا بخوف الله لسماع الأنجيل المقدس.</a:t>
                      </a:r>
                      <a:endParaRPr kumimoji="0" lang="en-US" sz="32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C1A56496-D489-4851-828E-407D3438085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bâtiment, fenêtre&#10;&#10;Description générée automatiquement">
            <a:extLst>
              <a:ext uri="{FF2B5EF4-FFF2-40B4-BE49-F238E27FC236}">
                <a16:creationId xmlns:a16="http://schemas.microsoft.com/office/drawing/2014/main" id="{AE416790-F678-4CFC-A3A1-5B30E5EAC1A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042121" y="2571750"/>
            <a:ext cx="1448866" cy="2521027"/>
          </a:xfrm>
          <a:prstGeom prst="round2SameRect">
            <a:avLst>
              <a:gd name="adj1" fmla="val 50000"/>
              <a:gd name="adj2" fmla="val 0"/>
            </a:avLst>
          </a:prstGeom>
        </p:spPr>
      </p:pic>
    </p:spTree>
    <p:extLst>
      <p:ext uri="{BB962C8B-B14F-4D97-AF65-F5344CB8AC3E}">
        <p14:creationId xmlns:p14="http://schemas.microsoft.com/office/powerpoint/2010/main" val="32937229"/>
      </p:ext>
    </p:extLst>
  </p:cSld>
  <p:clrMapOvr>
    <a:masterClrMapping/>
  </p:clrMapOvr>
  <p:transition/>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4187" name="Group 59"/>
          <p:cNvGraphicFramePr>
            <a:graphicFrameLocks noGrp="1"/>
          </p:cNvGraphicFramePr>
          <p:nvPr>
            <p:ph idx="1"/>
            <p:extLst>
              <p:ext uri="{D42A27DB-BD31-4B8C-83A1-F6EECF244321}">
                <p14:modId xmlns:p14="http://schemas.microsoft.com/office/powerpoint/2010/main" val="1580769429"/>
              </p:ext>
            </p:extLst>
          </p:nvPr>
        </p:nvGraphicFramePr>
        <p:xfrm>
          <a:off x="0" y="171450"/>
          <a:ext cx="9144000" cy="4457700"/>
        </p:xfrm>
        <a:graphic>
          <a:graphicData uri="http://schemas.openxmlformats.org/drawingml/2006/table">
            <a:tbl>
              <a:tblPr/>
              <a:tblGrid>
                <a:gridCol w="3592285">
                  <a:extLst>
                    <a:ext uri="{9D8B030D-6E8A-4147-A177-3AD203B41FA5}">
                      <a16:colId xmlns:a16="http://schemas.microsoft.com/office/drawing/2014/main" val="20000"/>
                    </a:ext>
                  </a:extLst>
                </a:gridCol>
                <a:gridCol w="3135774">
                  <a:extLst>
                    <a:ext uri="{9D8B030D-6E8A-4147-A177-3AD203B41FA5}">
                      <a16:colId xmlns:a16="http://schemas.microsoft.com/office/drawing/2014/main" val="20001"/>
                    </a:ext>
                  </a:extLst>
                </a:gridCol>
                <a:gridCol w="2415941">
                  <a:extLst>
                    <a:ext uri="{9D8B030D-6E8A-4147-A177-3AD203B41FA5}">
                      <a16:colId xmlns:a16="http://schemas.microsoft.com/office/drawing/2014/main" val="20002"/>
                    </a:ext>
                  </a:extLst>
                </a:gridCol>
              </a:tblGrid>
              <a:tr h="4457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e~taui~ni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e~qoun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n~naidwron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e~taue~nou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e~taue~nou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e~bolhitotou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moi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m~pibe,e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pie~bolqen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Souviens-Toi Seigneur, de ceux qui T’ont offert ces oblations, de ceux pour qui elles ont été offertes et de ceux par qui elles ont été offertes; donne leur à tous la récompense céleste.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اذكر يا ربُ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الذينَ قدّموا </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لكَ</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هذه</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القرابين والذين قدّمت عنهم والذين قدّمت بواسطتهم أعطهم كلهم الأجرَ  </a:t>
                      </a:r>
                      <a:r>
                        <a:rPr kumimoji="0" lang="ar-SA" sz="2800" b="0" i="0" u="none" strike="noStrike" cap="none" normalizeH="0" baseline="0" dirty="0" err="1">
                          <a:ln>
                            <a:noFill/>
                          </a:ln>
                          <a:solidFill>
                            <a:schemeClr val="tx1"/>
                          </a:solidFill>
                          <a:effectLst/>
                          <a:latin typeface="Arial" charset="0"/>
                          <a:cs typeface="Arial" charset="0"/>
                        </a:rPr>
                        <a:t>السمـــــائى</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004EBCCD-94D5-4C51-8668-E7128DCF52B9}"/>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602724570"/>
              </p:ext>
            </p:extLst>
          </p:nvPr>
        </p:nvGraphicFramePr>
        <p:xfrm>
          <a:off x="527828" y="49815"/>
          <a:ext cx="8256693" cy="335280"/>
        </p:xfrm>
        <a:graphic>
          <a:graphicData uri="http://schemas.openxmlformats.org/drawingml/2006/table">
            <a:tbl>
              <a:tblPr firstRow="1" bandRow="1">
                <a:tableStyleId>{2D5ABB26-0587-4C30-8999-92F81FD0307C}</a:tableStyleId>
              </a:tblPr>
              <a:tblGrid>
                <a:gridCol w="8256693">
                  <a:extLst>
                    <a:ext uri="{9D8B030D-6E8A-4147-A177-3AD203B41FA5}">
                      <a16:colId xmlns:a16="http://schemas.microsoft.com/office/drawing/2014/main" val="2168214914"/>
                    </a:ext>
                  </a:extLst>
                </a:gridCol>
              </a:tblGrid>
              <a:tr h="289737">
                <a:tc>
                  <a:txBody>
                    <a:bodyPr/>
                    <a:lstStyle/>
                    <a:p>
                      <a:pPr algn="ctr"/>
                      <a:r>
                        <a:rPr lang="fr-FR" sz="1600" dirty="0"/>
                        <a:t>Psaume de l’aube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F174C081-5886-4BE2-A0FF-0536D86E1369}"/>
              </a:ext>
            </a:extLst>
          </p:cNvPr>
          <p:cNvGraphicFramePr>
            <a:graphicFrameLocks noGrp="1"/>
          </p:cNvGraphicFramePr>
          <p:nvPr>
            <p:extLst>
              <p:ext uri="{D42A27DB-BD31-4B8C-83A1-F6EECF244321}">
                <p14:modId xmlns:p14="http://schemas.microsoft.com/office/powerpoint/2010/main" val="2211206647"/>
              </p:ext>
            </p:extLst>
          </p:nvPr>
        </p:nvGraphicFramePr>
        <p:xfrm>
          <a:off x="0" y="541162"/>
          <a:ext cx="9144000" cy="3958829"/>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958829">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800" b="0" i="0" u="sng" strike="noStrike" kern="1200" cap="none" spc="0" normalizeH="0" baseline="0" noProof="0" dirty="0">
                          <a:ln>
                            <a:noFill/>
                          </a:ln>
                          <a:solidFill>
                            <a:srgbClr val="FFFFFF"/>
                          </a:solidFill>
                          <a:effectLst/>
                          <a:uLnTx/>
                          <a:uFillTx/>
                          <a:latin typeface="+mn-lt"/>
                          <a:ea typeface="+mn-ea"/>
                          <a:cs typeface="+mn-cs"/>
                        </a:rPr>
                        <a:t>Psaume 68 : 19, 35</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800" b="0" i="0" u="sng" strike="noStrike" kern="1200" cap="none" spc="0" normalizeH="0" baseline="0" noProof="0" dirty="0">
                        <a:ln>
                          <a:noFill/>
                        </a:ln>
                        <a:solidFill>
                          <a:srgbClr val="FFFFFF"/>
                        </a:solidFill>
                        <a:effectLst/>
                        <a:uLnTx/>
                        <a:uFillTx/>
                        <a:latin typeface="+mn-lt"/>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0" i="0" u="none" strike="noStrike" kern="1200" cap="none" spc="0" normalizeH="0" baseline="0" noProof="0" dirty="0">
                          <a:ln>
                            <a:noFill/>
                          </a:ln>
                          <a:solidFill>
                            <a:srgbClr val="FFFFFF"/>
                          </a:solidFill>
                          <a:effectLst/>
                          <a:uLnTx/>
                          <a:uFillTx/>
                          <a:latin typeface="+mn-lt"/>
                          <a:ea typeface="+mn-ea"/>
                          <a:cs typeface="+mn-cs"/>
                        </a:rPr>
                        <a:t>Beni soit le Seigneur Dieu, Béni soit le Seigneur chaque jour. C'est le Dieu d'Israël, qui donne au peuple force et puissance, Béni soit Dieu,</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dirty="0">
                        <a:ln>
                          <a:noFill/>
                        </a:ln>
                        <a:solidFill>
                          <a:srgbClr val="FFFFFF"/>
                        </a:solidFill>
                        <a:effectLst/>
                        <a:uLnTx/>
                        <a:uFillTx/>
                        <a:latin typeface="+mn-lt"/>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0" i="1" u="none" strike="noStrike" kern="1200" cap="none" spc="0" normalizeH="0" baseline="0" noProof="0" dirty="0">
                          <a:ln>
                            <a:noFill/>
                          </a:ln>
                          <a:solidFill>
                            <a:srgbClr val="FFFFFF"/>
                          </a:solidFill>
                          <a:effectLst/>
                          <a:uLnTx/>
                          <a:uFillTx/>
                          <a:latin typeface="+mn-lt"/>
                          <a:ea typeface="+mn-ea"/>
                          <a:cs typeface="+mn-cs"/>
                        </a:rPr>
                        <a:t>Alléluia !</a:t>
                      </a:r>
                      <a:endParaRPr kumimoji="0" lang="en-US" sz="3600" b="0" i="0" u="none" strike="noStrike" kern="1200" cap="none" spc="0" normalizeH="0" baseline="0" noProof="0" dirty="0">
                        <a:ln>
                          <a:noFill/>
                        </a:ln>
                        <a:solidFill>
                          <a:srgbClr val="FFFFFF"/>
                        </a:solidFill>
                        <a:effectLst/>
                        <a:uLnTx/>
                        <a:uFillTx/>
                        <a:latin typeface="+mn-lt"/>
                        <a:ea typeface="+mn-ea"/>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باكر 68 : 19 - 35</a:t>
                      </a: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مُباركٌ الربُّ الإلهُ، مُباركٌ الربُّ يوماً فيوماً. إلهُ إسرائيلَ هو يُعطي قوَّةً وعِزَّاً لشعبِهِ، مُباركٌ هُو اللَّهِ.   </a:t>
                      </a:r>
                      <a:r>
                        <a:rPr lang="ar-EG" sz="3200" b="0" i="0" kern="1200" dirty="0" err="1">
                          <a:solidFill>
                            <a:schemeClr val="tx1"/>
                          </a:solidFill>
                          <a:effectLst/>
                          <a:latin typeface="+mn-lt"/>
                          <a:ea typeface="+mn-ea"/>
                          <a:cs typeface="+mn-cs"/>
                        </a:rPr>
                        <a:t>هللويا</a:t>
                      </a:r>
                      <a:r>
                        <a:rPr lang="ar-EG" sz="3200" b="0" i="0" kern="1200" dirty="0">
                          <a:solidFill>
                            <a:schemeClr val="tx1"/>
                          </a:solidFill>
                          <a:effectLst/>
                          <a:latin typeface="+mn-lt"/>
                          <a:ea typeface="+mn-ea"/>
                          <a:cs typeface="+mn-cs"/>
                        </a:rPr>
                        <a:t>.</a:t>
                      </a: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هلليلويا</a:t>
                      </a:r>
                      <a:r>
                        <a:rPr lang="ar-EG" sz="3200" b="0" i="0" kern="1200" dirty="0">
                          <a:solidFill>
                            <a:schemeClr val="tx1"/>
                          </a:solidFill>
                          <a:effectLst/>
                          <a:latin typeface="+mn-lt"/>
                          <a:ea typeface="+mn-ea"/>
                          <a:cs typeface="+mn-cs"/>
                        </a:rPr>
                        <a:t>.</a:t>
                      </a:r>
                      <a:endParaRPr kumimoji="0" lang="en-US" sz="48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413574411"/>
      </p:ext>
    </p:extLst>
  </p:cSld>
  <p:clrMapOvr>
    <a:masterClrMapping/>
  </p:clrMapOvr>
  <p:transition/>
</p:sld>
</file>

<file path=ppt/slides/slide1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945939307"/>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Evangile de l’aube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2813206976"/>
              </p:ext>
            </p:extLst>
          </p:nvPr>
        </p:nvGraphicFramePr>
        <p:xfrm>
          <a:off x="355" y="840259"/>
          <a:ext cx="9144000" cy="3260473"/>
        </p:xfrm>
        <a:graphic>
          <a:graphicData uri="http://schemas.openxmlformats.org/drawingml/2006/table">
            <a:tbl>
              <a:tblPr/>
              <a:tblGrid>
                <a:gridCol w="4805464">
                  <a:extLst>
                    <a:ext uri="{9D8B030D-6E8A-4147-A177-3AD203B41FA5}">
                      <a16:colId xmlns:a16="http://schemas.microsoft.com/office/drawing/2014/main" val="20000"/>
                    </a:ext>
                  </a:extLst>
                </a:gridCol>
                <a:gridCol w="4338536">
                  <a:extLst>
                    <a:ext uri="{9D8B030D-6E8A-4147-A177-3AD203B41FA5}">
                      <a16:colId xmlns:a16="http://schemas.microsoft.com/office/drawing/2014/main" val="20002"/>
                    </a:ext>
                  </a:extLst>
                </a:gridCol>
              </a:tblGrid>
              <a:tr h="3260473">
                <a:tc>
                  <a:txBody>
                    <a:bodyPr/>
                    <a:lstStyle/>
                    <a:p>
                      <a:pPr algn="just">
                        <a:spcAft>
                          <a:spcPts val="600"/>
                        </a:spcAft>
                      </a:pPr>
                      <a:r>
                        <a:rPr lang="fr-FR" sz="1800" b="0" i="0" u="sng" strike="noStrike" kern="1200" baseline="0" dirty="0">
                          <a:solidFill>
                            <a:schemeClr val="tx1"/>
                          </a:solidFill>
                          <a:latin typeface="+mn-lt"/>
                          <a:ea typeface="+mn-ea"/>
                          <a:cs typeface="+mn-cs"/>
                        </a:rPr>
                        <a:t>Évangile selon saint Luc 19 : 1 – 10</a:t>
                      </a:r>
                    </a:p>
                    <a:p>
                      <a:pPr algn="just">
                        <a:spcAft>
                          <a:spcPts val="600"/>
                        </a:spcAft>
                      </a:pPr>
                      <a:r>
                        <a:rPr lang="fr-FR" sz="2200" b="0" i="0" u="none" strike="noStrike" kern="1200" baseline="0" dirty="0">
                          <a:solidFill>
                            <a:schemeClr val="tx1"/>
                          </a:solidFill>
                          <a:latin typeface="+mn-lt"/>
                          <a:ea typeface="+mn-ea"/>
                          <a:cs typeface="+mn-cs"/>
                        </a:rPr>
                        <a:t>Entré dans Jéricho, Jésus traversait la ville. Survint un homme appelé Zachée; c'était un chef des collecteurs d'impôts et il était riche. Il cherchait à voir qui était Jésus, et il ne pouvait y parvenir à cause de la foule, parce qu'il était de petite taille. </a:t>
                      </a:r>
                      <a:endParaRPr kumimoji="0" lang="en-US" sz="2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لوقا </a:t>
                      </a:r>
                      <a:r>
                        <a:rPr lang="fr-FR" sz="2000" b="0" i="0" u="sng" kern="1200" dirty="0">
                          <a:solidFill>
                            <a:schemeClr val="tx1"/>
                          </a:solidFill>
                          <a:effectLst/>
                          <a:latin typeface="+mn-lt"/>
                          <a:ea typeface="+mn-ea"/>
                          <a:cs typeface="+mn-cs"/>
                        </a:rPr>
                        <a:t>19</a:t>
                      </a:r>
                      <a:r>
                        <a:rPr lang="ar-EG" sz="2000" b="0" i="0" u="sng" kern="1200" dirty="0">
                          <a:solidFill>
                            <a:schemeClr val="tx1"/>
                          </a:solidFill>
                          <a:effectLst/>
                          <a:latin typeface="+mn-lt"/>
                          <a:ea typeface="+mn-ea"/>
                          <a:cs typeface="+mn-cs"/>
                        </a:rPr>
                        <a:t> : </a:t>
                      </a:r>
                      <a:r>
                        <a:rPr lang="fr-FR" sz="2000" b="0" i="0" u="sng" kern="1200" dirty="0">
                          <a:solidFill>
                            <a:schemeClr val="tx1"/>
                          </a:solidFill>
                          <a:effectLst/>
                          <a:latin typeface="+mn-lt"/>
                          <a:ea typeface="+mn-ea"/>
                          <a:cs typeface="+mn-cs"/>
                        </a:rPr>
                        <a:t>1</a:t>
                      </a:r>
                      <a:r>
                        <a:rPr lang="ar-EG" sz="2000" b="0" i="0" u="sng" kern="1200" dirty="0">
                          <a:solidFill>
                            <a:schemeClr val="tx1"/>
                          </a:solidFill>
                          <a:effectLst/>
                          <a:latin typeface="+mn-lt"/>
                          <a:ea typeface="+mn-ea"/>
                          <a:cs typeface="+mn-cs"/>
                        </a:rPr>
                        <a:t> – </a:t>
                      </a:r>
                      <a:r>
                        <a:rPr lang="fr-FR" sz="2000" b="0" i="0" u="sng" kern="1200" dirty="0">
                          <a:solidFill>
                            <a:schemeClr val="tx1"/>
                          </a:solidFill>
                          <a:effectLst/>
                          <a:latin typeface="+mn-lt"/>
                          <a:ea typeface="+mn-ea"/>
                          <a:cs typeface="+mn-cs"/>
                        </a:rPr>
                        <a:t>10</a:t>
                      </a: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ولمَّا دَخلَ يسوع مُجتازاً في أريحا. وإذا برَجُلٌ اسمُهُ زكَّا، وهذا كان رئيساً للعَشَّارينَ وكان غَنِيّاً، وكان يطلبُ راغباً في أن يَرى مَنْ هو يَسوعَ، ولم يَقدِر مِنَ أجل الجمع، لأنَّهُ كان قَصير القامةِ.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600081627"/>
      </p:ext>
    </p:extLst>
  </p:cSld>
  <p:clrMapOvr>
    <a:masterClrMapping/>
  </p:clrMapOvr>
  <p:transition/>
</p:sld>
</file>

<file path=ppt/slides/slide1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3378321535"/>
              </p:ext>
            </p:extLst>
          </p:nvPr>
        </p:nvGraphicFramePr>
        <p:xfrm>
          <a:off x="0" y="407963"/>
          <a:ext cx="9144000" cy="418338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958829">
                <a:tc>
                  <a:txBody>
                    <a:bodyPr/>
                    <a:lstStyle/>
                    <a:p>
                      <a:pPr algn="just"/>
                      <a:r>
                        <a:rPr lang="fr-FR" sz="1900" b="0" i="0" u="none" strike="noStrike" kern="1200" baseline="0" dirty="0">
                          <a:solidFill>
                            <a:schemeClr val="tx1"/>
                          </a:solidFill>
                          <a:latin typeface="+mn-lt"/>
                          <a:ea typeface="+mn-ea"/>
                          <a:cs typeface="+mn-cs"/>
                        </a:rPr>
                        <a:t>Il courut en avant et monta sur un sycomore afin de voir Jésus qui allait passer par là. Quand Jésus arriva à cet endroit, levant les yeux, il lui dit: « Zachée, descends vite: il me faut aujourd'hui demeurer dans ta maison ». Vite Zachée descendit et l'accueillit tout joyeux. Voyant cela, tous murmuraient; ils disaient: "C'est chez un pécheur qu'il est allé loger. Mais Zachée, s'avançant, dit au Seigneur: "Eh bien! Seigneur, je fais don aux pauvres de la moitié de mes biens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700" b="0" i="0" kern="1200" dirty="0">
                          <a:solidFill>
                            <a:schemeClr val="tx1"/>
                          </a:solidFill>
                          <a:effectLst/>
                          <a:latin typeface="+mn-lt"/>
                          <a:ea typeface="+mn-ea"/>
                          <a:cs typeface="+mn-cs"/>
                        </a:rPr>
                        <a:t>فتقدَّم مُسرعاً وصَعِدَ إلى جُمَّيزةٍ لِكي يَراهُ، لأنَّهُ كان مُزمِعاً أن يَجتاز بها. فلمَّا جاءَ يسوعُ إلى الموضِعِ، نَظرَ إليهِ وقال لهُ: " يا زكَّا، أسرع وانزِل، لأنَّهُ ينبغي لي أن أكونَ اليَومَ في بَيِتكَ ". فأسرع ونَزَلَ وقَبِلَهُ فَرحَاً. فلما رأى الجميع ذلك تَذَمَّرُوا قائلينَ: " إنَّه دَخَلَ بيتِ رجُلٍ خاطئٍ لِيستريحَ ". فوقَفَ زكَّا وقال للربِّ: " </a:t>
                      </a:r>
                      <a:r>
                        <a:rPr lang="ar-EG" sz="2700" b="0" i="0" kern="1200" dirty="0" err="1">
                          <a:solidFill>
                            <a:schemeClr val="tx1"/>
                          </a:solidFill>
                          <a:effectLst/>
                          <a:latin typeface="+mn-lt"/>
                          <a:ea typeface="+mn-ea"/>
                          <a:cs typeface="+mn-cs"/>
                        </a:rPr>
                        <a:t>هاأنا</a:t>
                      </a:r>
                      <a:r>
                        <a:rPr lang="ar-EG" sz="2700" b="0" i="0" kern="1200" dirty="0">
                          <a:solidFill>
                            <a:schemeClr val="tx1"/>
                          </a:solidFill>
                          <a:effectLst/>
                          <a:latin typeface="+mn-lt"/>
                          <a:ea typeface="+mn-ea"/>
                          <a:cs typeface="+mn-cs"/>
                        </a:rPr>
                        <a:t> </a:t>
                      </a:r>
                      <a:r>
                        <a:rPr lang="ar-EG" sz="2700" b="0" i="0" kern="1200" dirty="0" err="1">
                          <a:solidFill>
                            <a:schemeClr val="tx1"/>
                          </a:solidFill>
                          <a:effectLst/>
                          <a:latin typeface="+mn-lt"/>
                          <a:ea typeface="+mn-ea"/>
                          <a:cs typeface="+mn-cs"/>
                        </a:rPr>
                        <a:t>ياربُّ</a:t>
                      </a:r>
                      <a:r>
                        <a:rPr lang="ar-EG" sz="2700" b="0" i="0" kern="1200" dirty="0">
                          <a:solidFill>
                            <a:schemeClr val="tx1"/>
                          </a:solidFill>
                          <a:effectLst/>
                          <a:latin typeface="+mn-lt"/>
                          <a:ea typeface="+mn-ea"/>
                          <a:cs typeface="+mn-cs"/>
                        </a:rPr>
                        <a:t> أُعطِي نِصفَ أموالي للمساكين، </a:t>
                      </a:r>
                      <a:endParaRPr lang="fr-FR" sz="2700" b="0" i="0" kern="1200" dirty="0">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825478828"/>
      </p:ext>
    </p:extLst>
  </p:cSld>
  <p:clrMapOvr>
    <a:masterClrMapping/>
  </p:clrMapOvr>
  <p:transition/>
</p:sld>
</file>

<file path=ppt/slides/slide1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2283659462"/>
              </p:ext>
            </p:extLst>
          </p:nvPr>
        </p:nvGraphicFramePr>
        <p:xfrm>
          <a:off x="0" y="506438"/>
          <a:ext cx="9144000" cy="3270738"/>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270738">
                <a:tc>
                  <a:txBody>
                    <a:bodyPr/>
                    <a:lstStyle/>
                    <a:p>
                      <a:pPr algn="just"/>
                      <a:r>
                        <a:rPr lang="fr-FR" sz="1900" b="0" i="0" u="none" strike="noStrike" kern="1200" baseline="0" dirty="0">
                          <a:solidFill>
                            <a:schemeClr val="tx1"/>
                          </a:solidFill>
                          <a:latin typeface="+mn-lt"/>
                          <a:ea typeface="+mn-ea"/>
                          <a:cs typeface="+mn-cs"/>
                        </a:rPr>
                        <a:t>et, si j'ai fait tort à quelqu'un, je lui rends le quadruple. Alors Jésus dit à son propos: "Aujourd'hui, le salut est venu pour cette maison, car lui aussi est un fils d'Abraham. En effet, le Fils de l'homme est venu chercher et sauver ce qui était perdu.</a:t>
                      </a:r>
                    </a:p>
                    <a:p>
                      <a:pPr algn="just"/>
                      <a:endParaRPr lang="fr-FR" sz="1900" b="0" i="0" u="none" strike="noStrike" kern="1200" baseline="0" dirty="0">
                        <a:solidFill>
                          <a:schemeClr val="tx1"/>
                        </a:solidFill>
                        <a:latin typeface="+mn-lt"/>
                        <a:ea typeface="+mn-ea"/>
                        <a:cs typeface="+mn-cs"/>
                      </a:endParaRPr>
                    </a:p>
                    <a:p>
                      <a:pPr algn="just"/>
                      <a:endParaRPr lang="fr-FR" sz="1900" b="0" i="0" u="none" strike="noStrike" kern="1200" baseline="0" dirty="0">
                        <a:solidFill>
                          <a:schemeClr val="tx1"/>
                        </a:solidFill>
                        <a:latin typeface="+mn-lt"/>
                        <a:ea typeface="+mn-ea"/>
                        <a:cs typeface="+mn-cs"/>
                      </a:endParaRPr>
                    </a:p>
                    <a:p>
                      <a:pPr algn="just"/>
                      <a:r>
                        <a:rPr lang="fr-FR" sz="1900" b="0" i="1" u="none" strike="noStrike" kern="1200" baseline="0" dirty="0">
                          <a:solidFill>
                            <a:schemeClr val="tx1"/>
                          </a:solidFill>
                          <a:latin typeface="+mn-lt"/>
                          <a:ea typeface="+mn-ea"/>
                          <a:cs typeface="+mn-cs"/>
                        </a:rPr>
                        <a:t>Gloire à Dieu éternellement</a:t>
                      </a:r>
                      <a:endParaRPr kumimoji="0" lang="en-US"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700" b="0" i="0" kern="1200" dirty="0">
                          <a:solidFill>
                            <a:schemeClr val="tx1"/>
                          </a:solidFill>
                          <a:effectLst/>
                          <a:latin typeface="+mn-lt"/>
                          <a:ea typeface="+mn-ea"/>
                          <a:cs typeface="+mn-cs"/>
                        </a:rPr>
                        <a:t>ومَنْ اغتصبته شيئاً فإني أُعَوِّضُهُ أربعَةَ أضعَافٍ ". فقال لهُ يسوعُ: " اليومَ وجب خلاص لأهل هذا البيتِ، إذ هو أيضاً ابنَ إبراهيمَ، لأنَّ ابنُ الإنسان إنما جاءَ لكي يطلُبَ ويُخَلِّصَ مَن كان هَالكاً</a:t>
                      </a:r>
                      <a:r>
                        <a:rPr lang="fr-FR" sz="2700" b="0" i="0" kern="1200" dirty="0">
                          <a:solidFill>
                            <a:schemeClr val="tx1"/>
                          </a:solidFill>
                          <a:effectLst/>
                          <a:latin typeface="+mn-lt"/>
                          <a:ea typeface="+mn-ea"/>
                          <a:cs typeface="+mn-cs"/>
                        </a:rPr>
                        <a:t>.</a:t>
                      </a:r>
                      <a:r>
                        <a:rPr lang="ar-EG" sz="2700" b="0" i="0" kern="1200" dirty="0">
                          <a:solidFill>
                            <a:schemeClr val="tx1"/>
                          </a:solidFill>
                          <a:effectLst/>
                          <a:latin typeface="+mn-lt"/>
                          <a:ea typeface="+mn-ea"/>
                          <a:cs typeface="+mn-cs"/>
                        </a:rPr>
                        <a:t> </a:t>
                      </a:r>
                      <a:endParaRPr lang="ar-EG" sz="16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27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700" b="0" i="0" kern="1200" dirty="0">
                          <a:solidFill>
                            <a:schemeClr val="tx1"/>
                          </a:solidFill>
                          <a:effectLst/>
                          <a:latin typeface="+mn-lt"/>
                          <a:ea typeface="+mn-ea"/>
                          <a:cs typeface="+mn-cs"/>
                        </a:rPr>
                        <a:t>والمجد لله دائماً.</a:t>
                      </a:r>
                      <a:endParaRPr kumimoji="0" lang="en-US" sz="27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08014713"/>
      </p:ext>
    </p:extLst>
  </p:cSld>
  <p:clrMapOvr>
    <a:masterClrMapping/>
  </p:clrMapOvr>
  <p:transition/>
</p:sld>
</file>

<file path=ppt/slides/slide1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1CEF6943-6AA4-4AB1-BB1B-75E02E2B6211}"/>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121509494"/>
      </p:ext>
    </p:extLst>
  </p:cSld>
  <p:clrMapOvr>
    <a:masterClrMapping/>
  </p:clrMapOvr>
  <p:transition/>
</p:sld>
</file>

<file path=ppt/slides/slide1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76200" y="524226"/>
          <a:ext cx="8991599" cy="4046220"/>
        </p:xfrm>
        <a:graphic>
          <a:graphicData uri="http://schemas.openxmlformats.org/drawingml/2006/table">
            <a:tbl>
              <a:tblPr/>
              <a:tblGrid>
                <a:gridCol w="3224719">
                  <a:extLst>
                    <a:ext uri="{9D8B030D-6E8A-4147-A177-3AD203B41FA5}">
                      <a16:colId xmlns:a16="http://schemas.microsoft.com/office/drawing/2014/main" val="20000"/>
                    </a:ext>
                  </a:extLst>
                </a:gridCol>
                <a:gridCol w="3287949">
                  <a:extLst>
                    <a:ext uri="{9D8B030D-6E8A-4147-A177-3AD203B41FA5}">
                      <a16:colId xmlns:a16="http://schemas.microsoft.com/office/drawing/2014/main" val="20001"/>
                    </a:ext>
                  </a:extLst>
                </a:gridCol>
                <a:gridCol w="2478931">
                  <a:extLst>
                    <a:ext uri="{9D8B030D-6E8A-4147-A177-3AD203B41FA5}">
                      <a16:colId xmlns:a16="http://schemas.microsoft.com/office/drawing/2014/main" val="20002"/>
                    </a:ext>
                  </a:extLst>
                </a:gridCol>
              </a:tblGrid>
              <a:tr h="4037409">
                <a:tc>
                  <a:txBody>
                    <a:bodyPr/>
                    <a:lstStyle/>
                    <a:p>
                      <a:pPr algn="just"/>
                      <a:r>
                        <a:rPr lang="fr-FR" sz="3200" b="0" i="0" u="none" strike="noStrike" kern="1200" baseline="0" dirty="0" err="1">
                          <a:solidFill>
                            <a:schemeClr val="tx1"/>
                          </a:solidFill>
                          <a:latin typeface="Coptic1" pitchFamily="2" charset="0"/>
                          <a:ea typeface="+mn-ea"/>
                          <a:cs typeface="+mn-cs"/>
                        </a:rPr>
                        <a:t>Masenak</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hijen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outwou</a:t>
                      </a:r>
                      <a:r>
                        <a:rPr lang="fr-FR" sz="3200" b="0" i="0" u="none" strike="noStrike" kern="1200" baseline="0" dirty="0">
                          <a:solidFill>
                            <a:schemeClr val="tx1"/>
                          </a:solidFill>
                          <a:latin typeface="Coptic1" pitchFamily="2" charset="0"/>
                          <a:ea typeface="+mn-ea"/>
                          <a:cs typeface="+mn-cs"/>
                        </a:rPr>
                        <a:t> et[</a:t>
                      </a:r>
                      <a:r>
                        <a:rPr lang="fr-FR" sz="3200" b="0" i="0" u="none" strike="noStrike" kern="1200" baseline="0" dirty="0" err="1">
                          <a:solidFill>
                            <a:schemeClr val="tx1"/>
                          </a:solidFill>
                          <a:latin typeface="Coptic1" pitchFamily="2" charset="0"/>
                          <a:ea typeface="+mn-ea"/>
                          <a:cs typeface="+mn-cs"/>
                        </a:rPr>
                        <a:t>oci</a:t>
                      </a:r>
                      <a:r>
                        <a:rPr lang="fr-FR" sz="3200" b="0" i="0" u="none" strike="noStrike" kern="1200" baseline="0" dirty="0">
                          <a:solidFill>
                            <a:schemeClr val="tx1"/>
                          </a:solidFill>
                          <a:latin typeface="Coptic1" pitchFamily="2" charset="0"/>
                          <a:ea typeface="+mn-ea"/>
                          <a:cs typeface="+mn-cs"/>
                        </a:rPr>
                        <a:t>: v/</a:t>
                      </a:r>
                      <a:r>
                        <a:rPr lang="fr-FR" sz="3200" b="0" i="0" u="none" strike="noStrike" kern="1200" baseline="0" dirty="0" err="1">
                          <a:solidFill>
                            <a:schemeClr val="tx1"/>
                          </a:solidFill>
                          <a:latin typeface="Coptic1" pitchFamily="2" charset="0"/>
                          <a:ea typeface="+mn-ea"/>
                          <a:cs typeface="+mn-cs"/>
                        </a:rPr>
                        <a:t>ethisennoufi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n~Ciwn</a:t>
                      </a:r>
                      <a:r>
                        <a:rPr lang="fr-FR" sz="3200" b="0" i="0" u="none" strike="noStrike" kern="1200" baseline="0" dirty="0">
                          <a:solidFill>
                            <a:schemeClr val="tx1"/>
                          </a:solidFill>
                          <a:latin typeface="Coptic1" pitchFamily="2" charset="0"/>
                          <a:ea typeface="+mn-ea"/>
                          <a:cs typeface="+mn-cs"/>
                        </a:rPr>
                        <a:t>: [ici </a:t>
                      </a:r>
                      <a:r>
                        <a:rPr lang="fr-FR" sz="3200" b="0" i="0" u="none" strike="noStrike" kern="1200" baseline="0" dirty="0" err="1">
                          <a:solidFill>
                            <a:schemeClr val="tx1"/>
                          </a:solidFill>
                          <a:latin typeface="Coptic1" pitchFamily="2" charset="0"/>
                          <a:ea typeface="+mn-ea"/>
                          <a:cs typeface="+mn-cs"/>
                        </a:rPr>
                        <a:t>n~tekc~m</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oujom</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hisennoufi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Iroucal</a:t>
                      </a:r>
                      <a:r>
                        <a:rPr lang="fr-FR" sz="3200" b="0" i="0" u="none" strike="noStrike" kern="1200" baseline="0" dirty="0">
                          <a:solidFill>
                            <a:schemeClr val="tx1"/>
                          </a:solidFill>
                          <a:latin typeface="Coptic1" pitchFamily="2" charset="0"/>
                          <a:ea typeface="+mn-ea"/>
                          <a:cs typeface="+mn-cs"/>
                        </a:rPr>
                        <a:t>/m.</a:t>
                      </a:r>
                      <a:endParaRPr kumimoji="0" lang="en-CA"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900" b="0" i="0" u="none" strike="noStrike" kern="1200" baseline="0" dirty="0">
                          <a:solidFill>
                            <a:schemeClr val="tx1"/>
                          </a:solidFill>
                          <a:latin typeface="+mn-lt"/>
                          <a:ea typeface="+mn-ea"/>
                          <a:cs typeface="+mn-cs"/>
                        </a:rPr>
                        <a:t>Monte sur les hautes montagnes, toi qui portes la bonne nouvelle à Sion. Elève la voix avec force, et porte la bonne nouvelle à Jérusalem.</a:t>
                      </a:r>
                      <a:endParaRPr kumimoji="0" lang="fr-CA" sz="29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إصعد</a:t>
                      </a:r>
                      <a:r>
                        <a:rPr lang="ar-EG" sz="3200" b="0" i="0" u="none" strike="noStrike" kern="1200" baseline="0" dirty="0">
                          <a:solidFill>
                            <a:schemeClr val="tx1"/>
                          </a:solidFill>
                          <a:latin typeface="+mn-lt"/>
                          <a:ea typeface="+mn-ea"/>
                          <a:cs typeface="+mn-cs"/>
                        </a:rPr>
                        <a:t> إلي الجبال العالية يا مبشر صهيون. </a:t>
                      </a:r>
                      <a:r>
                        <a:rPr lang="ar-EG" sz="3200" b="0" i="0" u="none" strike="noStrike" kern="1200" baseline="0" dirty="0" err="1">
                          <a:solidFill>
                            <a:schemeClr val="tx1"/>
                          </a:solidFill>
                          <a:latin typeface="+mn-lt"/>
                          <a:ea typeface="+mn-ea"/>
                          <a:cs typeface="+mn-cs"/>
                        </a:rPr>
                        <a:t>إرفع</a:t>
                      </a:r>
                      <a:r>
                        <a:rPr lang="ar-EG" sz="3200" b="0" i="0" u="none" strike="noStrike" kern="1200" baseline="0" dirty="0">
                          <a:solidFill>
                            <a:schemeClr val="tx1"/>
                          </a:solidFill>
                          <a:latin typeface="+mn-lt"/>
                          <a:ea typeface="+mn-ea"/>
                          <a:cs typeface="+mn-cs"/>
                        </a:rPr>
                        <a:t> صوتك بقوة و بشر أورشليم.</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BB93ECFF-F0B4-43A9-8A73-AB84DFFB0EAD}"/>
              </a:ext>
            </a:extLst>
          </p:cNvPr>
          <p:cNvGraphicFramePr>
            <a:graphicFrameLocks noGrp="1"/>
          </p:cNvGraphicFramePr>
          <p:nvPr>
            <p:extLst>
              <p:ext uri="{D42A27DB-BD31-4B8C-83A1-F6EECF244321}">
                <p14:modId xmlns:p14="http://schemas.microsoft.com/office/powerpoint/2010/main" val="427161244"/>
              </p:ext>
            </p:extLst>
          </p:nvPr>
        </p:nvGraphicFramePr>
        <p:xfrm>
          <a:off x="1524000" y="75208"/>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081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i="0" u="none" strike="noStrike" kern="1200" baseline="0" dirty="0">
                          <a:solidFill>
                            <a:schemeClr val="tx1"/>
                          </a:solidFill>
                          <a:latin typeface="+mn-lt"/>
                          <a:ea typeface="+mn-ea"/>
                          <a:cs typeface="+mn-cs"/>
                        </a:rPr>
                        <a:t>Commentaire - </a:t>
                      </a:r>
                      <a:r>
                        <a:rPr lang="ar-EG" sz="2000" dirty="0"/>
                        <a:t>الطرح</a:t>
                      </a:r>
                      <a:endParaRPr lang="en-US" sz="20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6" name="Action Button: Custom 4">
            <a:hlinkClick r:id="rId4" action="ppaction://hlinksldjump" highlightClick="1"/>
            <a:extLst>
              <a:ext uri="{FF2B5EF4-FFF2-40B4-BE49-F238E27FC236}">
                <a16:creationId xmlns:a16="http://schemas.microsoft.com/office/drawing/2014/main" id="{458A454E-07BB-4327-B4B5-4B1CF5B263D9}"/>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144934338"/>
      </p:ext>
    </p:extLst>
  </p:cSld>
  <p:clrMapOvr>
    <a:masterClrMapping/>
  </p:clrMapOvr>
  <p:transition/>
</p:sld>
</file>

<file path=ppt/slides/slide1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76200" y="381553"/>
          <a:ext cx="8991599" cy="3644037"/>
        </p:xfrm>
        <a:graphic>
          <a:graphicData uri="http://schemas.openxmlformats.org/drawingml/2006/table">
            <a:tbl>
              <a:tblPr/>
              <a:tblGrid>
                <a:gridCol w="3369527">
                  <a:extLst>
                    <a:ext uri="{9D8B030D-6E8A-4147-A177-3AD203B41FA5}">
                      <a16:colId xmlns:a16="http://schemas.microsoft.com/office/drawing/2014/main" val="20000"/>
                    </a:ext>
                  </a:extLst>
                </a:gridCol>
                <a:gridCol w="3044283">
                  <a:extLst>
                    <a:ext uri="{9D8B030D-6E8A-4147-A177-3AD203B41FA5}">
                      <a16:colId xmlns:a16="http://schemas.microsoft.com/office/drawing/2014/main" val="20001"/>
                    </a:ext>
                  </a:extLst>
                </a:gridCol>
                <a:gridCol w="2577789">
                  <a:extLst>
                    <a:ext uri="{9D8B030D-6E8A-4147-A177-3AD203B41FA5}">
                      <a16:colId xmlns:a16="http://schemas.microsoft.com/office/drawing/2014/main" val="20002"/>
                    </a:ext>
                  </a:extLst>
                </a:gridCol>
              </a:tblGrid>
              <a:tr h="3644037">
                <a:tc>
                  <a:txBody>
                    <a:bodyPr/>
                    <a:lstStyle/>
                    <a:p>
                      <a:pPr algn="just"/>
                      <a:r>
                        <a:rPr lang="fr-FR" sz="3200" b="0" i="0" u="none" strike="noStrike" kern="1200" baseline="0" dirty="0" err="1">
                          <a:solidFill>
                            <a:schemeClr val="tx1"/>
                          </a:solidFill>
                          <a:latin typeface="Coptic1" pitchFamily="2" charset="0"/>
                          <a:ea typeface="+mn-ea"/>
                          <a:cs typeface="+mn-cs"/>
                        </a:rPr>
                        <a:t>Ajoc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n~nibaki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Iouda</a:t>
                      </a:r>
                      <a:r>
                        <a:rPr lang="fr-FR" sz="3200" b="0" i="0" u="none" strike="noStrike" kern="1200" baseline="0" dirty="0">
                          <a:solidFill>
                            <a:schemeClr val="tx1"/>
                          </a:solidFill>
                          <a:latin typeface="Coptic1" pitchFamily="2" charset="0"/>
                          <a:ea typeface="+mn-ea"/>
                          <a:cs typeface="+mn-cs"/>
                        </a:rPr>
                        <a:t>: je </a:t>
                      </a:r>
                      <a:r>
                        <a:rPr lang="fr-FR" sz="3200" b="0" i="0" u="none" strike="noStrike" kern="1200" baseline="0" dirty="0" err="1">
                          <a:solidFill>
                            <a:schemeClr val="tx1"/>
                          </a:solidFill>
                          <a:latin typeface="Coptic1" pitchFamily="2" charset="0"/>
                          <a:ea typeface="+mn-ea"/>
                          <a:cs typeface="+mn-cs"/>
                        </a:rPr>
                        <a:t>ic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petenouro</a:t>
                      </a:r>
                      <a:r>
                        <a:rPr lang="ar-EG"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efn</a:t>
                      </a:r>
                      <a:r>
                        <a:rPr lang="fr-FR" sz="3200" b="0" i="0" u="none" strike="noStrike" kern="1200" baseline="0" dirty="0">
                          <a:solidFill>
                            <a:schemeClr val="tx1"/>
                          </a:solidFill>
                          <a:latin typeface="Coptic1" pitchFamily="2" charset="0"/>
                          <a:ea typeface="+mn-ea"/>
                          <a:cs typeface="+mn-cs"/>
                        </a:rPr>
                        <a:t>/ou: </a:t>
                      </a:r>
                      <a:r>
                        <a:rPr lang="fr-FR" sz="3200" b="0" i="0" u="none" strike="noStrike" kern="1200" baseline="0" dirty="0" err="1">
                          <a:solidFill>
                            <a:schemeClr val="tx1"/>
                          </a:solidFill>
                          <a:latin typeface="Coptic1" pitchFamily="2" charset="0"/>
                          <a:ea typeface="+mn-ea"/>
                          <a:cs typeface="+mn-cs"/>
                        </a:rPr>
                        <a:t>e~re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pefbe,e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nemaf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pihwb</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m~pefm~yo</a:t>
                      </a:r>
                      <a:r>
                        <a:rPr lang="fr-FR" sz="3200" b="0" i="0" u="none" strike="noStrike" kern="1200" baseline="0" dirty="0">
                          <a:solidFill>
                            <a:schemeClr val="tx1"/>
                          </a:solidFill>
                          <a:latin typeface="Coptic1" pitchFamily="2" charset="0"/>
                          <a:ea typeface="+mn-ea"/>
                          <a:cs typeface="+mn-cs"/>
                        </a:rPr>
                        <a:t>.</a:t>
                      </a:r>
                      <a:endParaRPr kumimoji="0" lang="en-CA"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Dis aux villes de Juda : Voici votre Roi. Il</a:t>
                      </a:r>
                      <a:r>
                        <a:rPr lang="ar-EG" sz="3200" b="0" i="0" u="none" strike="noStrike" kern="1200" baseline="0" dirty="0">
                          <a:solidFill>
                            <a:schemeClr val="tx1"/>
                          </a:solidFill>
                          <a:latin typeface="+mn-lt"/>
                          <a:ea typeface="+mn-ea"/>
                          <a:cs typeface="+mn-cs"/>
                        </a:rPr>
                        <a:t>  </a:t>
                      </a:r>
                      <a:r>
                        <a:rPr lang="fr-FR" sz="3200" b="0" i="0" u="none" strike="noStrike" kern="1200" baseline="0" dirty="0">
                          <a:solidFill>
                            <a:schemeClr val="tx1"/>
                          </a:solidFill>
                          <a:latin typeface="+mn-lt"/>
                          <a:ea typeface="+mn-ea"/>
                          <a:cs typeface="+mn-cs"/>
                        </a:rPr>
                        <a:t>vient. Le fruit de sa victoire l'accompagne. </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4000" b="0" i="0" kern="1200" dirty="0">
                          <a:solidFill>
                            <a:schemeClr val="tx1"/>
                          </a:solidFill>
                          <a:effectLst/>
                          <a:latin typeface="+mn-lt"/>
                          <a:ea typeface="+mn-ea"/>
                          <a:cs typeface="+mn-cs"/>
                        </a:rPr>
                        <a:t>وقل لمدن يهوذا "هوذا</a:t>
                      </a:r>
                      <a:r>
                        <a:rPr lang="fr-FR" sz="4000" b="0" i="0" kern="1200" dirty="0">
                          <a:solidFill>
                            <a:schemeClr val="tx1"/>
                          </a:solidFill>
                          <a:effectLst/>
                          <a:latin typeface="+mn-lt"/>
                          <a:ea typeface="+mn-ea"/>
                          <a:cs typeface="+mn-cs"/>
                        </a:rPr>
                        <a:t> </a:t>
                      </a:r>
                      <a:r>
                        <a:rPr lang="ar-EG" sz="4000" b="0" i="0" kern="1200" dirty="0">
                          <a:solidFill>
                            <a:schemeClr val="tx1"/>
                          </a:solidFill>
                          <a:effectLst/>
                          <a:latin typeface="+mn-lt"/>
                          <a:ea typeface="+mn-ea"/>
                          <a:cs typeface="+mn-cs"/>
                        </a:rPr>
                        <a:t>ملكك يأتيك وأجرته معه.</a:t>
                      </a:r>
                      <a:endParaRPr kumimoji="0" lang="en-US" sz="6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0347813"/>
      </p:ext>
    </p:extLst>
  </p:cSld>
  <p:clrMapOvr>
    <a:masterClrMapping/>
  </p:clrMapOvr>
  <p:transition/>
</p:sld>
</file>

<file path=ppt/slides/slide1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0" y="212219"/>
          <a:ext cx="9144000" cy="4122714"/>
        </p:xfrm>
        <a:graphic>
          <a:graphicData uri="http://schemas.openxmlformats.org/drawingml/2006/table">
            <a:tbl>
              <a:tblPr/>
              <a:tblGrid>
                <a:gridCol w="4585547">
                  <a:extLst>
                    <a:ext uri="{9D8B030D-6E8A-4147-A177-3AD203B41FA5}">
                      <a16:colId xmlns:a16="http://schemas.microsoft.com/office/drawing/2014/main" val="20000"/>
                    </a:ext>
                  </a:extLst>
                </a:gridCol>
                <a:gridCol w="4558453">
                  <a:extLst>
                    <a:ext uri="{9D8B030D-6E8A-4147-A177-3AD203B41FA5}">
                      <a16:colId xmlns:a16="http://schemas.microsoft.com/office/drawing/2014/main" val="20002"/>
                    </a:ext>
                  </a:extLst>
                </a:gridCol>
              </a:tblGrid>
              <a:tr h="4122714">
                <a:tc>
                  <a:txBody>
                    <a:bodyPr/>
                    <a:lstStyle/>
                    <a:p>
                      <a:pPr algn="just"/>
                      <a:r>
                        <a:rPr lang="fr-FR" sz="2400" b="0" i="0" u="none" strike="noStrike" kern="1200" baseline="0" dirty="0">
                          <a:solidFill>
                            <a:schemeClr val="tx1"/>
                          </a:solidFill>
                          <a:latin typeface="+mn-lt"/>
                          <a:ea typeface="+mn-ea"/>
                          <a:cs typeface="+mn-cs"/>
                        </a:rPr>
                        <a:t>Comme un berger qui conduit son troupeau : sa main forte rassemble les agneaux. Lève-toi, décore tes portes car le Fils de Dieu vient. Il te sauvera en pureté et dans la paix. Tous tes fils viendront à Lui avec joie en clamant : Hosanna au fils de David.</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مثل الراعي الذي يرعى قطيع غنمه وبذراعه العالية يجمع الحملان.</a:t>
                      </a:r>
                      <a:r>
                        <a:rPr lang="fr-FR" sz="2800" b="0" i="0" kern="1200" dirty="0">
                          <a:solidFill>
                            <a:schemeClr val="tx1"/>
                          </a:solidFill>
                          <a:effectLst/>
                          <a:latin typeface="+mn-lt"/>
                          <a:ea typeface="+mn-ea"/>
                          <a:cs typeface="+mn-cs"/>
                        </a:rPr>
                        <a:t> </a:t>
                      </a:r>
                      <a:r>
                        <a:rPr lang="ar-EG" sz="2800" b="0" i="0" kern="1200" dirty="0">
                          <a:solidFill>
                            <a:schemeClr val="tx1"/>
                          </a:solidFill>
                          <a:effectLst/>
                          <a:latin typeface="+mn-lt"/>
                          <a:ea typeface="+mn-ea"/>
                          <a:cs typeface="+mn-cs"/>
                        </a:rPr>
                        <a:t>قومي زيِّني أبوابك لأنه سيأتي </a:t>
                      </a:r>
                      <a:r>
                        <a:rPr lang="ar-EG" sz="2800" b="0" i="0" kern="1200" dirty="0" err="1">
                          <a:solidFill>
                            <a:schemeClr val="tx1"/>
                          </a:solidFill>
                          <a:effectLst/>
                          <a:latin typeface="+mn-lt"/>
                          <a:ea typeface="+mn-ea"/>
                          <a:cs typeface="+mn-cs"/>
                        </a:rPr>
                        <a:t>إبن</a:t>
                      </a:r>
                      <a:r>
                        <a:rPr lang="ar-EG" sz="2800" b="0" i="0" kern="1200" dirty="0">
                          <a:solidFill>
                            <a:schemeClr val="tx1"/>
                          </a:solidFill>
                          <a:effectLst/>
                          <a:latin typeface="+mn-lt"/>
                          <a:ea typeface="+mn-ea"/>
                          <a:cs typeface="+mn-cs"/>
                        </a:rPr>
                        <a:t> الله، وهو الذي بالطهارة والسلامة ينجيك. هوذا كل بنيك يقبلون إليه بفرح</a:t>
                      </a:r>
                      <a:r>
                        <a:rPr lang="fr-FR" sz="2800" b="0" i="0" kern="1200" dirty="0">
                          <a:solidFill>
                            <a:schemeClr val="tx1"/>
                          </a:solidFill>
                          <a:effectLst/>
                          <a:latin typeface="+mn-lt"/>
                          <a:ea typeface="+mn-ea"/>
                          <a:cs typeface="+mn-cs"/>
                        </a:rPr>
                        <a:t> </a:t>
                      </a:r>
                      <a:r>
                        <a:rPr lang="ar-EG" sz="2800" b="0" i="0" kern="1200" dirty="0">
                          <a:solidFill>
                            <a:schemeClr val="tx1"/>
                          </a:solidFill>
                          <a:effectLst/>
                          <a:latin typeface="+mn-lt"/>
                          <a:ea typeface="+mn-ea"/>
                          <a:cs typeface="+mn-cs"/>
                        </a:rPr>
                        <a:t>هوذا كل بنيك يقبلون إليه بفرح ويصرخون قائلين: "أوصنا </a:t>
                      </a:r>
                      <a:r>
                        <a:rPr lang="ar-EG" sz="2800" b="0" i="0" kern="1200" dirty="0" err="1">
                          <a:solidFill>
                            <a:schemeClr val="tx1"/>
                          </a:solidFill>
                          <a:effectLst/>
                          <a:latin typeface="+mn-lt"/>
                          <a:ea typeface="+mn-ea"/>
                          <a:cs typeface="+mn-cs"/>
                        </a:rPr>
                        <a:t>لإبن</a:t>
                      </a:r>
                      <a:r>
                        <a:rPr lang="ar-EG" sz="2800" b="0" i="0" kern="1200" dirty="0">
                          <a:solidFill>
                            <a:schemeClr val="tx1"/>
                          </a:solidFill>
                          <a:effectLst/>
                          <a:latin typeface="+mn-lt"/>
                          <a:ea typeface="+mn-ea"/>
                          <a:cs typeface="+mn-cs"/>
                        </a:rPr>
                        <a:t> داود."</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39026896"/>
      </p:ext>
    </p:extLst>
  </p:cSld>
  <p:clrMapOvr>
    <a:masterClrMapping/>
  </p:clrMapOvr>
  <p:transition/>
</p:sld>
</file>

<file path=ppt/slides/slide1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71500" y="392388"/>
          <a:ext cx="9001000" cy="3970020"/>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Wcanna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n/et[</a:t>
                      </a:r>
                      <a:r>
                        <a:rPr kumimoji="0" lang="en-US" sz="3200" b="0" i="0" u="none" strike="noStrike" cap="none" normalizeH="0" baseline="0" dirty="0" err="1">
                          <a:ln>
                            <a:noFill/>
                          </a:ln>
                          <a:solidFill>
                            <a:schemeClr val="tx1"/>
                          </a:solidFill>
                          <a:effectLst/>
                          <a:latin typeface="Coptic1" pitchFamily="2" charset="0"/>
                          <a:cs typeface="Arial" charset="0"/>
                        </a:rPr>
                        <a:t>oci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m~pIcra</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eyn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v~ran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nijom</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في الاعالي.</a:t>
                      </a:r>
                      <a:r>
                        <a:rPr kumimoji="0" lang="en-CA"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a:extLst>
              <a:ext uri="{FF2B5EF4-FFF2-40B4-BE49-F238E27FC236}">
                <a16:creationId xmlns:a16="http://schemas.microsoft.com/office/drawing/2014/main" id="{3863EA7A-BDBC-495B-A652-ED6B38E2B8D4}"/>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3990978667"/>
      </p:ext>
    </p:extLst>
  </p:cSld>
  <p:clrMapOvr>
    <a:masterClrMapping/>
  </p:clrMapOvr>
  <p:transition/>
</p:sld>
</file>

<file path=ppt/slides/slide1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0" y="331470"/>
          <a:ext cx="9144000" cy="4640580"/>
        </p:xfrm>
        <a:graphic>
          <a:graphicData uri="http://schemas.openxmlformats.org/drawingml/2006/table">
            <a:tbl>
              <a:tblPr/>
              <a:tblGrid>
                <a:gridCol w="4768427">
                  <a:extLst>
                    <a:ext uri="{9D8B030D-6E8A-4147-A177-3AD203B41FA5}">
                      <a16:colId xmlns:a16="http://schemas.microsoft.com/office/drawing/2014/main" val="20000"/>
                    </a:ext>
                  </a:extLst>
                </a:gridCol>
                <a:gridCol w="4375573">
                  <a:extLst>
                    <a:ext uri="{9D8B030D-6E8A-4147-A177-3AD203B41FA5}">
                      <a16:colId xmlns:a16="http://schemas.microsoft.com/office/drawing/2014/main" val="20002"/>
                    </a:ext>
                  </a:extLst>
                </a:gridCol>
              </a:tblGrid>
              <a:tr h="4122714">
                <a:tc>
                  <a:txBody>
                    <a:bodyPr/>
                    <a:lstStyle/>
                    <a:p>
                      <a:pPr algn="just"/>
                      <a:r>
                        <a:rPr lang="fr-FR" sz="2000" b="0" i="0" u="none" strike="noStrike" kern="1200" baseline="0" dirty="0">
                          <a:solidFill>
                            <a:schemeClr val="tx1"/>
                          </a:solidFill>
                          <a:latin typeface="+mn-lt"/>
                          <a:ea typeface="+mn-ea"/>
                          <a:cs typeface="+mn-cs"/>
                        </a:rPr>
                        <a:t>Lorsqu'il approcha de </a:t>
                      </a:r>
                      <a:r>
                        <a:rPr lang="fr-FR" sz="2000" b="0" i="0" u="none" strike="noStrike" kern="1200" baseline="0" dirty="0" err="1">
                          <a:solidFill>
                            <a:schemeClr val="tx1"/>
                          </a:solidFill>
                          <a:latin typeface="+mn-lt"/>
                          <a:ea typeface="+mn-ea"/>
                          <a:cs typeface="+mn-cs"/>
                        </a:rPr>
                        <a:t>Bethphagé</a:t>
                      </a:r>
                      <a:r>
                        <a:rPr lang="fr-FR" sz="2000" b="0" i="0" u="none" strike="noStrike" kern="1200" baseline="0" dirty="0">
                          <a:solidFill>
                            <a:schemeClr val="tx1"/>
                          </a:solidFill>
                          <a:latin typeface="+mn-lt"/>
                          <a:ea typeface="+mn-ea"/>
                          <a:cs typeface="+mn-cs"/>
                        </a:rPr>
                        <a:t>, à coté du mont des Oliviers, Jésus envoya deux de ses disciples. Il leur dit : Allez au village qui est en face de vous ; vous trouverez une ânesse et un ânon, le petit d'une ânesse. Détachez-les et amenez-les moi. Et si l'on vous dit quelque chose, vous répondrez : "Le Seigneur en a besoin. « Les disciples allèrent comme le Seigneur le leur avait ordonné. Aussitôt ils trouvèrent l'ânesse et l'ânon attachés. Ils les détachèrent et les portèrent au Seigneur afin que s'accomplisse la parole du Seigneur annoncée par la bouche du prophète :</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a:t>ولما قرب من بيت </a:t>
                      </a:r>
                      <a:r>
                        <a:rPr lang="ar-EG" sz="2800" dirty="0" err="1"/>
                        <a:t>فاجي</a:t>
                      </a:r>
                      <a:r>
                        <a:rPr lang="ar-EG" sz="2800" dirty="0"/>
                        <a:t> عند جبل الزيتون أرسل يسوع إثنين من تلاميذه. وقال: "</a:t>
                      </a:r>
                      <a:r>
                        <a:rPr lang="ar-EG" sz="2800" dirty="0" err="1"/>
                        <a:t>إمضيا</a:t>
                      </a:r>
                      <a:r>
                        <a:rPr lang="ar-EG" sz="2800" dirty="0"/>
                        <a:t> إلى هذه القرية التي امامكما، فتجدان أتاناً وجحشاَ ابن أتان. فحلاهما وأتياني بهما. فان قال لكما أحد شيئاَ فقولا له إن الرب يحتاج اليهما". فلما جاء التلميذان كما أمر هما وجدا الأتان والجحش مربوطين، فحلاهما وأتيا بهما إليه كي يكمل ما قاله الرب من قبل </a:t>
                      </a:r>
                      <a:r>
                        <a:rPr lang="ar-EG" sz="2800" dirty="0" err="1"/>
                        <a:t>النبى</a:t>
                      </a:r>
                      <a:r>
                        <a:rPr lang="ar-EG" sz="2800" dirty="0"/>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74AE869B-F000-4661-93A7-38A006853A44}"/>
              </a:ext>
            </a:extLst>
          </p:cNvPr>
          <p:cNvGraphicFramePr>
            <a:graphicFrameLocks noGrp="1"/>
          </p:cNvGraphicFramePr>
          <p:nvPr/>
        </p:nvGraphicFramePr>
        <p:xfrm>
          <a:off x="1524000" y="0"/>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081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i="0" u="none" strike="noStrike" kern="1200" baseline="0" dirty="0">
                          <a:solidFill>
                            <a:schemeClr val="tx1"/>
                          </a:solidFill>
                          <a:latin typeface="+mn-lt"/>
                          <a:ea typeface="+mn-ea"/>
                          <a:cs typeface="+mn-cs"/>
                        </a:rPr>
                        <a:t>Suite commentaire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Tree>
    <p:extLst>
      <p:ext uri="{BB962C8B-B14F-4D97-AF65-F5344CB8AC3E}">
        <p14:creationId xmlns:p14="http://schemas.microsoft.com/office/powerpoint/2010/main" val="4126231977"/>
      </p:ext>
    </p:extLst>
  </p:cSld>
  <p:clrMapOvr>
    <a:masterClrMapping/>
  </p:clrMapOvr>
  <p:transition/>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6268" name="Group 92"/>
          <p:cNvGraphicFramePr>
            <a:graphicFrameLocks noGrp="1"/>
          </p:cNvGraphicFramePr>
          <p:nvPr>
            <p:ph idx="1"/>
            <p:extLst>
              <p:ext uri="{D42A27DB-BD31-4B8C-83A1-F6EECF244321}">
                <p14:modId xmlns:p14="http://schemas.microsoft.com/office/powerpoint/2010/main" val="1789232013"/>
              </p:ext>
            </p:extLst>
          </p:nvPr>
        </p:nvGraphicFramePr>
        <p:xfrm>
          <a:off x="1" y="0"/>
          <a:ext cx="9143999" cy="4800600"/>
        </p:xfrm>
        <a:graphic>
          <a:graphicData uri="http://schemas.openxmlformats.org/drawingml/2006/table">
            <a:tbl>
              <a:tblPr/>
              <a:tblGrid>
                <a:gridCol w="3488986">
                  <a:extLst>
                    <a:ext uri="{9D8B030D-6E8A-4147-A177-3AD203B41FA5}">
                      <a16:colId xmlns:a16="http://schemas.microsoft.com/office/drawing/2014/main" val="20000"/>
                    </a:ext>
                  </a:extLst>
                </a:gridCol>
                <a:gridCol w="3067600">
                  <a:extLst>
                    <a:ext uri="{9D8B030D-6E8A-4147-A177-3AD203B41FA5}">
                      <a16:colId xmlns:a16="http://schemas.microsoft.com/office/drawing/2014/main" val="20001"/>
                    </a:ext>
                  </a:extLst>
                </a:gridCol>
                <a:gridCol w="2587413">
                  <a:extLst>
                    <a:ext uri="{9D8B030D-6E8A-4147-A177-3AD203B41FA5}">
                      <a16:colId xmlns:a16="http://schemas.microsoft.com/office/drawing/2014/main" val="20002"/>
                    </a:ext>
                  </a:extLst>
                </a:gridCol>
              </a:tblGrid>
              <a:tr h="4800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Proceuxacye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u~per</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timiwn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dwron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yuciwn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p~rocverontwn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ces saints et précieux dons, pour nos offrandes et  pour ceux qui les ont offerts.  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solidFill>
                      <a:schemeClr val="bg1"/>
                    </a:solid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endParaRPr kumimoji="0" lang="ar-S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pitchFamily="34" charset="0"/>
                        </a:rPr>
                        <a:t>صلوا من أجل هذه القرابين المقدسة الكريمة،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وتقدماتنا، والذين قدموها.</a:t>
                      </a:r>
                      <a:r>
                        <a:rPr kumimoji="0" lang="ar-SA" sz="3200" b="0" i="0" u="none" strike="noStrike" cap="none" normalizeH="0" baseline="0" dirty="0">
                          <a:ln>
                            <a:noFill/>
                          </a:ln>
                          <a:solidFill>
                            <a:schemeClr val="tx1"/>
                          </a:solidFill>
                          <a:effectLst/>
                          <a:latin typeface="Arial" charset="0"/>
                          <a:cs typeface="Arial" pitchFamily="34" charset="0"/>
                        </a:rPr>
                        <a:t> يا ربُ ارحم.</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solidFill>
                      <a:schemeClr val="bg1"/>
                    </a:solidFill>
                  </a:tcPr>
                </a:tc>
                <a:extLst>
                  <a:ext uri="{0D108BD9-81ED-4DB2-BD59-A6C34878D82A}">
                    <a16:rowId xmlns:a16="http://schemas.microsoft.com/office/drawing/2014/main" val="10000"/>
                  </a:ext>
                </a:extLst>
              </a:tr>
            </a:tbl>
          </a:graphicData>
        </a:graphic>
      </p:graphicFrame>
      <p:sp>
        <p:nvSpPr>
          <p:cNvPr id="149512" name="Text Box 74">
            <a:hlinkClick r:id="rId3" action="ppaction://hlinksldjump"/>
          </p:cNvPr>
          <p:cNvSpPr txBox="1">
            <a:spLocks noChangeArrowheads="1"/>
          </p:cNvSpPr>
          <p:nvPr/>
        </p:nvSpPr>
        <p:spPr bwMode="auto">
          <a:xfrm>
            <a:off x="149158" y="4193026"/>
            <a:ext cx="2514600" cy="400050"/>
          </a:xfrm>
          <a:prstGeom prst="rect">
            <a:avLst/>
          </a:prstGeom>
          <a:solidFill>
            <a:srgbClr val="800000"/>
          </a:solidFill>
          <a:ln w="12700" cmpd="tri">
            <a:solidFill>
              <a:schemeClr val="tx1"/>
            </a:solidFill>
            <a:miter lim="800000"/>
            <a:headEnd/>
            <a:tailEnd/>
          </a:ln>
        </p:spPr>
        <p:txBody>
          <a:bodyPr tIns="118800" bIns="118800" anchor="ctr" anchorCtr="1"/>
          <a:lstStyle/>
          <a:p>
            <a:pPr marL="0" marR="0" lvl="0" indent="0" algn="ctr" defTabSz="914400" rtl="0" eaLnBrk="1" fontAlgn="base" latinLnBrk="0" hangingPunct="1">
              <a:lnSpc>
                <a:spcPct val="100000"/>
              </a:lnSpc>
              <a:spcBef>
                <a:spcPct val="10000"/>
              </a:spcBef>
              <a:spcAft>
                <a:spcPct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Al#: </a:t>
            </a: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eie~i</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e~qoun</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en-US" sz="20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49513" name="Text Box 75">
            <a:hlinkClick r:id="rId4" action="ppaction://hlinksldjump"/>
          </p:cNvPr>
          <p:cNvSpPr txBox="1">
            <a:spLocks noChangeArrowheads="1"/>
          </p:cNvSpPr>
          <p:nvPr/>
        </p:nvSpPr>
        <p:spPr bwMode="auto">
          <a:xfrm>
            <a:off x="3006657" y="4039108"/>
            <a:ext cx="2895600" cy="707886"/>
          </a:xfrm>
          <a:prstGeom prst="rect">
            <a:avLst/>
          </a:prstGeom>
          <a:solidFill>
            <a:srgbClr val="800000"/>
          </a:solidFill>
          <a:ln w="12700">
            <a:solidFill>
              <a:schemeClr val="tx1"/>
            </a:solidFill>
            <a:miter lim="800000"/>
            <a:headEnd/>
            <a:tailEnd/>
          </a:ln>
        </p:spPr>
        <p:txBody>
          <a:bodyPr>
            <a:spAutoFit/>
          </a:bodyPr>
          <a:lstStyle/>
          <a:p>
            <a:pPr marL="0" marR="0" lvl="0" indent="0" algn="ctr" defTabSz="914400" rtl="1" eaLnBrk="1" fontAlgn="base" latinLnBrk="0" hangingPunct="1">
              <a:lnSpc>
                <a:spcPct val="100000"/>
              </a:lnSpc>
              <a:spcBef>
                <a:spcPct val="10000"/>
              </a:spcBef>
              <a:spcAft>
                <a:spcPct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Al#: je </a:t>
            </a: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v~meui</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n~ourwmi</a:t>
            </a:r>
            <a:endParaRPr kumimoji="0" lang="en-US" sz="20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49514" name="Text Box 76">
            <a:hlinkClick r:id="rId5" action="ppaction://hlinksldjump"/>
          </p:cNvPr>
          <p:cNvSpPr txBox="1">
            <a:spLocks noChangeArrowheads="1"/>
          </p:cNvSpPr>
          <p:nvPr/>
        </p:nvSpPr>
        <p:spPr bwMode="auto">
          <a:xfrm>
            <a:off x="6245157" y="4164451"/>
            <a:ext cx="2743200" cy="457200"/>
          </a:xfrm>
          <a:prstGeom prst="rect">
            <a:avLst/>
          </a:prstGeom>
          <a:solidFill>
            <a:srgbClr val="800000"/>
          </a:solidFill>
          <a:ln w="12700" cmpd="thinThick">
            <a:solidFill>
              <a:schemeClr val="tx1"/>
            </a:solid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Al#: </a:t>
            </a: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vai</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pe</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pie~hoou</a:t>
            </a:r>
            <a:endPar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endParaRPr>
          </a:p>
        </p:txBody>
      </p:sp>
      <p:sp>
        <p:nvSpPr>
          <p:cNvPr id="10" name="Action Button: Custom 9">
            <a:hlinkClick r:id="rId6"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36413583"/>
      </p:ext>
    </p:extLst>
  </p:cSld>
  <p:clrMapOvr>
    <a:masterClrMapping/>
  </p:clrMapOvr>
  <p:transition/>
  <p:timing>
    <p:tnLst>
      <p:par>
        <p:cTn id="1" dur="indefinite" restart="never" nodeType="tmRoot">
          <p:childTnLst>
            <p:seq concurrent="1" nextAc="seek">
              <p:cTn id="2" restart="whenNotActive" fill="hold" evtFilter="cancelBubble" nodeType="interactiveSeq">
                <p:stCondLst>
                  <p:cond evt="onClick" delay="0">
                    <p:tgtEl>
                      <p:spTgt spid="149514"/>
                    </p:tgtEl>
                  </p:cond>
                </p:stCondLst>
                <p:endSync evt="end" delay="0">
                  <p:rtn val="all"/>
                </p:endSync>
                <p:childTnLst>
                  <p:par>
                    <p:cTn id="3" fill="hold">
                      <p:stCondLst>
                        <p:cond delay="0"/>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4786268"/>
                                        </p:tgtEl>
                                        <p:attrNameLst>
                                          <p:attrName>style.visibility</p:attrName>
                                        </p:attrNameLst>
                                      </p:cBhvr>
                                      <p:to>
                                        <p:strVal val="hidden"/>
                                      </p:to>
                                    </p:set>
                                  </p:childTnLst>
                                </p:cTn>
                              </p:par>
                              <p:par>
                                <p:cTn id="7" presetID="1" presetClass="exit" presetSubtype="0" fill="hold" grpId="0" nodeType="withEffect">
                                  <p:stCondLst>
                                    <p:cond delay="0"/>
                                  </p:stCondLst>
                                  <p:childTnLst>
                                    <p:set>
                                      <p:cBhvr>
                                        <p:cTn id="8" dur="1" fill="hold">
                                          <p:stCondLst>
                                            <p:cond delay="0"/>
                                          </p:stCondLst>
                                        </p:cTn>
                                        <p:tgtEl>
                                          <p:spTgt spid="149512"/>
                                        </p:tgtEl>
                                        <p:attrNameLst>
                                          <p:attrName>style.visibility</p:attrName>
                                        </p:attrNameLst>
                                      </p:cBhvr>
                                      <p:to>
                                        <p:strVal val="hidden"/>
                                      </p:to>
                                    </p:set>
                                  </p:childTnLst>
                                </p:cTn>
                              </p:par>
                              <p:par>
                                <p:cTn id="9" presetID="1" presetClass="exit" presetSubtype="0" fill="hold" grpId="0" nodeType="withEffect">
                                  <p:stCondLst>
                                    <p:cond delay="0"/>
                                  </p:stCondLst>
                                  <p:childTnLst>
                                    <p:set>
                                      <p:cBhvr>
                                        <p:cTn id="10" dur="1" fill="hold">
                                          <p:stCondLst>
                                            <p:cond delay="0"/>
                                          </p:stCondLst>
                                        </p:cTn>
                                        <p:tgtEl>
                                          <p:spTgt spid="149513"/>
                                        </p:tgtEl>
                                        <p:attrNameLst>
                                          <p:attrName>style.visibility</p:attrName>
                                        </p:attrNameLst>
                                      </p:cBhvr>
                                      <p:to>
                                        <p:strVal val="hidden"/>
                                      </p:to>
                                    </p:set>
                                  </p:childTnLst>
                                </p:cTn>
                              </p:par>
                              <p:par>
                                <p:cTn id="11" presetID="1" presetClass="exit" presetSubtype="0" fill="hold" grpId="0" nodeType="withEffect">
                                  <p:stCondLst>
                                    <p:cond delay="0"/>
                                  </p:stCondLst>
                                  <p:childTnLst>
                                    <p:set>
                                      <p:cBhvr>
                                        <p:cTn id="12" dur="1" fill="hold">
                                          <p:stCondLst>
                                            <p:cond delay="0"/>
                                          </p:stCondLst>
                                        </p:cTn>
                                        <p:tgtEl>
                                          <p:spTgt spid="149514"/>
                                        </p:tgtEl>
                                        <p:attrNameLst>
                                          <p:attrName>style.visibility</p:attrName>
                                        </p:attrNameLst>
                                      </p:cBhvr>
                                      <p:to>
                                        <p:strVal val="hidden"/>
                                      </p:to>
                                    </p:set>
                                  </p:childTnLst>
                                </p:cTn>
                              </p:par>
                            </p:childTnLst>
                          </p:cTn>
                        </p:par>
                      </p:childTnLst>
                    </p:cTn>
                  </p:par>
                </p:childTnLst>
              </p:cTn>
              <p:nextCondLst>
                <p:cond evt="onClick" delay="0">
                  <p:tgtEl>
                    <p:spTgt spid="149514"/>
                  </p:tgtEl>
                </p:cond>
              </p:nextCondLst>
            </p:seq>
            <p:seq concurrent="1" nextAc="seek">
              <p:cTn id="13" restart="whenNotActive" fill="hold" evtFilter="cancelBubble" nodeType="interactiveSeq">
                <p:stCondLst>
                  <p:cond evt="onClick" delay="0">
                    <p:tgtEl>
                      <p:spTgt spid="149513"/>
                    </p:tgtEl>
                  </p:cond>
                </p:stCondLst>
                <p:endSync evt="end" delay="0">
                  <p:rtn val="all"/>
                </p:endSync>
                <p:childTnLst>
                  <p:par>
                    <p:cTn id="14" fill="hold">
                      <p:stCondLst>
                        <p:cond delay="0"/>
                      </p:stCondLst>
                      <p:childTnLst>
                        <p:par>
                          <p:cTn id="15" fill="hold">
                            <p:stCondLst>
                              <p:cond delay="0"/>
                            </p:stCondLst>
                            <p:childTnLst>
                              <p:par>
                                <p:cTn id="16" presetID="1" presetClass="exit" presetSubtype="0" fill="hold" nodeType="withEffect">
                                  <p:stCondLst>
                                    <p:cond delay="0"/>
                                  </p:stCondLst>
                                  <p:childTnLst>
                                    <p:set>
                                      <p:cBhvr>
                                        <p:cTn id="17" dur="1" fill="hold">
                                          <p:stCondLst>
                                            <p:cond delay="0"/>
                                          </p:stCondLst>
                                        </p:cTn>
                                        <p:tgtEl>
                                          <p:spTgt spid="4786268"/>
                                        </p:tgtEl>
                                        <p:attrNameLst>
                                          <p:attrName>style.visibility</p:attrName>
                                        </p:attrNameLst>
                                      </p:cBhvr>
                                      <p:to>
                                        <p:strVal val="hidden"/>
                                      </p:to>
                                    </p:set>
                                  </p:childTnLst>
                                </p:cTn>
                              </p:par>
                              <p:par>
                                <p:cTn id="18" presetID="1" presetClass="exit" presetSubtype="0" fill="hold" grpId="1" nodeType="withEffect">
                                  <p:stCondLst>
                                    <p:cond delay="0"/>
                                  </p:stCondLst>
                                  <p:childTnLst>
                                    <p:set>
                                      <p:cBhvr>
                                        <p:cTn id="19" dur="1" fill="hold">
                                          <p:stCondLst>
                                            <p:cond delay="0"/>
                                          </p:stCondLst>
                                        </p:cTn>
                                        <p:tgtEl>
                                          <p:spTgt spid="149512"/>
                                        </p:tgtEl>
                                        <p:attrNameLst>
                                          <p:attrName>style.visibility</p:attrName>
                                        </p:attrNameLst>
                                      </p:cBhvr>
                                      <p:to>
                                        <p:strVal val="hidden"/>
                                      </p:to>
                                    </p:set>
                                  </p:childTnLst>
                                </p:cTn>
                              </p:par>
                              <p:par>
                                <p:cTn id="20" presetID="1" presetClass="exit" presetSubtype="0" fill="hold" grpId="1" nodeType="withEffect">
                                  <p:stCondLst>
                                    <p:cond delay="0"/>
                                  </p:stCondLst>
                                  <p:childTnLst>
                                    <p:set>
                                      <p:cBhvr>
                                        <p:cTn id="21" dur="1" fill="hold">
                                          <p:stCondLst>
                                            <p:cond delay="0"/>
                                          </p:stCondLst>
                                        </p:cTn>
                                        <p:tgtEl>
                                          <p:spTgt spid="149513"/>
                                        </p:tgtEl>
                                        <p:attrNameLst>
                                          <p:attrName>style.visibility</p:attrName>
                                        </p:attrNameLst>
                                      </p:cBhvr>
                                      <p:to>
                                        <p:strVal val="hidden"/>
                                      </p:to>
                                    </p:set>
                                  </p:childTnLst>
                                </p:cTn>
                              </p:par>
                              <p:par>
                                <p:cTn id="22" presetID="1" presetClass="exit" presetSubtype="0" fill="hold" grpId="1" nodeType="withEffect">
                                  <p:stCondLst>
                                    <p:cond delay="0"/>
                                  </p:stCondLst>
                                  <p:childTnLst>
                                    <p:set>
                                      <p:cBhvr>
                                        <p:cTn id="23" dur="1" fill="hold">
                                          <p:stCondLst>
                                            <p:cond delay="0"/>
                                          </p:stCondLst>
                                        </p:cTn>
                                        <p:tgtEl>
                                          <p:spTgt spid="149514"/>
                                        </p:tgtEl>
                                        <p:attrNameLst>
                                          <p:attrName>style.visibility</p:attrName>
                                        </p:attrNameLst>
                                      </p:cBhvr>
                                      <p:to>
                                        <p:strVal val="hidden"/>
                                      </p:to>
                                    </p:set>
                                  </p:childTnLst>
                                </p:cTn>
                              </p:par>
                            </p:childTnLst>
                          </p:cTn>
                        </p:par>
                      </p:childTnLst>
                    </p:cTn>
                  </p:par>
                </p:childTnLst>
              </p:cTn>
              <p:nextCondLst>
                <p:cond evt="onClick" delay="0">
                  <p:tgtEl>
                    <p:spTgt spid="149513"/>
                  </p:tgtEl>
                </p:cond>
              </p:nextCondLst>
            </p:seq>
            <p:seq concurrent="1" nextAc="seek">
              <p:cTn id="24" restart="whenNotActive" fill="hold" evtFilter="cancelBubble" nodeType="interactiveSeq">
                <p:stCondLst>
                  <p:cond evt="onClick" delay="0">
                    <p:tgtEl>
                      <p:spTgt spid="149512"/>
                    </p:tgtEl>
                  </p:cond>
                </p:stCondLst>
                <p:endSync evt="end" delay="0">
                  <p:rtn val="all"/>
                </p:endSync>
                <p:childTnLst>
                  <p:par>
                    <p:cTn id="25" fill="hold">
                      <p:stCondLst>
                        <p:cond delay="0"/>
                      </p:stCondLst>
                      <p:childTnLst>
                        <p:par>
                          <p:cTn id="26" fill="hold">
                            <p:stCondLst>
                              <p:cond delay="0"/>
                            </p:stCondLst>
                            <p:childTnLst>
                              <p:par>
                                <p:cTn id="27" presetID="1" presetClass="exit" presetSubtype="0" fill="hold" nodeType="withEffect">
                                  <p:stCondLst>
                                    <p:cond delay="0"/>
                                  </p:stCondLst>
                                  <p:childTnLst>
                                    <p:set>
                                      <p:cBhvr>
                                        <p:cTn id="28" dur="1" fill="hold">
                                          <p:stCondLst>
                                            <p:cond delay="0"/>
                                          </p:stCondLst>
                                        </p:cTn>
                                        <p:tgtEl>
                                          <p:spTgt spid="4786268"/>
                                        </p:tgtEl>
                                        <p:attrNameLst>
                                          <p:attrName>style.visibility</p:attrName>
                                        </p:attrNameLst>
                                      </p:cBhvr>
                                      <p:to>
                                        <p:strVal val="hidden"/>
                                      </p:to>
                                    </p:set>
                                  </p:childTnLst>
                                </p:cTn>
                              </p:par>
                              <p:par>
                                <p:cTn id="29" presetID="1" presetClass="exit" presetSubtype="0" fill="hold" grpId="2" nodeType="withEffect">
                                  <p:stCondLst>
                                    <p:cond delay="0"/>
                                  </p:stCondLst>
                                  <p:childTnLst>
                                    <p:set>
                                      <p:cBhvr>
                                        <p:cTn id="30" dur="1" fill="hold">
                                          <p:stCondLst>
                                            <p:cond delay="0"/>
                                          </p:stCondLst>
                                        </p:cTn>
                                        <p:tgtEl>
                                          <p:spTgt spid="149512"/>
                                        </p:tgtEl>
                                        <p:attrNameLst>
                                          <p:attrName>style.visibility</p:attrName>
                                        </p:attrNameLst>
                                      </p:cBhvr>
                                      <p:to>
                                        <p:strVal val="hidden"/>
                                      </p:to>
                                    </p:set>
                                  </p:childTnLst>
                                </p:cTn>
                              </p:par>
                              <p:par>
                                <p:cTn id="31" presetID="1" presetClass="exit" presetSubtype="0" fill="hold" grpId="2" nodeType="withEffect">
                                  <p:stCondLst>
                                    <p:cond delay="0"/>
                                  </p:stCondLst>
                                  <p:childTnLst>
                                    <p:set>
                                      <p:cBhvr>
                                        <p:cTn id="32" dur="1" fill="hold">
                                          <p:stCondLst>
                                            <p:cond delay="0"/>
                                          </p:stCondLst>
                                        </p:cTn>
                                        <p:tgtEl>
                                          <p:spTgt spid="149513"/>
                                        </p:tgtEl>
                                        <p:attrNameLst>
                                          <p:attrName>style.visibility</p:attrName>
                                        </p:attrNameLst>
                                      </p:cBhvr>
                                      <p:to>
                                        <p:strVal val="hidden"/>
                                      </p:to>
                                    </p:set>
                                  </p:childTnLst>
                                </p:cTn>
                              </p:par>
                              <p:par>
                                <p:cTn id="33" presetID="1" presetClass="exit" presetSubtype="0" fill="hold" grpId="2" nodeType="withEffect">
                                  <p:stCondLst>
                                    <p:cond delay="0"/>
                                  </p:stCondLst>
                                  <p:childTnLst>
                                    <p:set>
                                      <p:cBhvr>
                                        <p:cTn id="34" dur="1" fill="hold">
                                          <p:stCondLst>
                                            <p:cond delay="0"/>
                                          </p:stCondLst>
                                        </p:cTn>
                                        <p:tgtEl>
                                          <p:spTgt spid="149514"/>
                                        </p:tgtEl>
                                        <p:attrNameLst>
                                          <p:attrName>style.visibility</p:attrName>
                                        </p:attrNameLst>
                                      </p:cBhvr>
                                      <p:to>
                                        <p:strVal val="hidden"/>
                                      </p:to>
                                    </p:set>
                                  </p:childTnLst>
                                </p:cTn>
                              </p:par>
                            </p:childTnLst>
                          </p:cTn>
                        </p:par>
                      </p:childTnLst>
                    </p:cTn>
                  </p:par>
                </p:childTnLst>
              </p:cTn>
              <p:nextCondLst>
                <p:cond evt="onClick" delay="0">
                  <p:tgtEl>
                    <p:spTgt spid="149512"/>
                  </p:tgtEl>
                </p:cond>
              </p:nextCondLst>
            </p:seq>
          </p:childTnLst>
        </p:cTn>
      </p:par>
    </p:tnLst>
    <p:bldLst>
      <p:bldP spid="149512" grpId="0" animBg="1"/>
      <p:bldP spid="149512" grpId="1" animBg="1"/>
      <p:bldP spid="149512" grpId="2" animBg="1"/>
      <p:bldP spid="149513" grpId="0" animBg="1"/>
      <p:bldP spid="149513" grpId="1" animBg="1"/>
      <p:bldP spid="149513" grpId="2" animBg="1"/>
      <p:bldP spid="149514" grpId="0" animBg="1"/>
      <p:bldP spid="149514" grpId="1" animBg="1"/>
      <p:bldP spid="149514" grpId="2" animBg="1"/>
    </p:bldLst>
  </p:timing>
</p:sld>
</file>

<file path=ppt/slides/slide1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0" y="0"/>
          <a:ext cx="9144000" cy="4625340"/>
        </p:xfrm>
        <a:graphic>
          <a:graphicData uri="http://schemas.openxmlformats.org/drawingml/2006/table">
            <a:tbl>
              <a:tblPr/>
              <a:tblGrid>
                <a:gridCol w="4768427">
                  <a:extLst>
                    <a:ext uri="{9D8B030D-6E8A-4147-A177-3AD203B41FA5}">
                      <a16:colId xmlns:a16="http://schemas.microsoft.com/office/drawing/2014/main" val="20000"/>
                    </a:ext>
                  </a:extLst>
                </a:gridCol>
                <a:gridCol w="4375573">
                  <a:extLst>
                    <a:ext uri="{9D8B030D-6E8A-4147-A177-3AD203B41FA5}">
                      <a16:colId xmlns:a16="http://schemas.microsoft.com/office/drawing/2014/main" val="20002"/>
                    </a:ext>
                  </a:extLst>
                </a:gridCol>
              </a:tblGrid>
              <a:tr h="3637280">
                <a:tc>
                  <a:txBody>
                    <a:bodyPr/>
                    <a:lstStyle/>
                    <a:p>
                      <a:pPr algn="just"/>
                      <a:r>
                        <a:rPr lang="fr-FR" sz="2300" b="0" i="0" u="none" strike="noStrike" kern="1200" baseline="0" dirty="0">
                          <a:solidFill>
                            <a:schemeClr val="tx1"/>
                          </a:solidFill>
                          <a:latin typeface="+mn-lt"/>
                          <a:ea typeface="+mn-ea"/>
                          <a:cs typeface="+mn-cs"/>
                        </a:rPr>
                        <a:t>Dites à la fille de Sion : Voici ton roi qui vient vers toi monté sur une ânesse et un ânon, le petit d'une ânesse. Quel grande merveille : Celui qui trône au dessus des chérubins montant sur un ânon et une ânesse selon Sa volonté. Lui qui est sur terre, n'a pas quitté le ciel. Il est dans le sein de son Père tout en étant à Jérusalem. Les enfants des hébreux ont étalé leurs vêtements devant Lui alors que les</a:t>
                      </a:r>
                    </a:p>
                    <a:p>
                      <a:pPr algn="just"/>
                      <a:r>
                        <a:rPr lang="fr-FR" sz="2300" b="0" i="0" u="none" strike="noStrike" kern="1200" baseline="0" dirty="0">
                          <a:solidFill>
                            <a:schemeClr val="tx1"/>
                          </a:solidFill>
                          <a:latin typeface="+mn-lt"/>
                          <a:ea typeface="+mn-ea"/>
                          <a:cs typeface="+mn-cs"/>
                        </a:rPr>
                        <a:t>chérubins se</a:t>
                      </a:r>
                      <a:endParaRPr kumimoji="0" lang="en-CA" sz="23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err="1"/>
                        <a:t>قولو</a:t>
                      </a:r>
                      <a:r>
                        <a:rPr lang="ar-EG" sz="2800" dirty="0"/>
                        <a:t> </a:t>
                      </a:r>
                      <a:r>
                        <a:rPr lang="ar-EG" sz="2800" dirty="0" err="1"/>
                        <a:t>لإبنة</a:t>
                      </a:r>
                      <a:r>
                        <a:rPr lang="ar-EG" sz="2800" dirty="0"/>
                        <a:t> صهيون هوذا ملكك يأتيك راكباً علي أتان وجحش ابن فيال ِع َظ أتان . م هذه الاعجوبة: الجالس علي </a:t>
                      </a:r>
                      <a:r>
                        <a:rPr lang="ar-EG" sz="2800" dirty="0" err="1"/>
                        <a:t>الشاروبيم</a:t>
                      </a:r>
                      <a:r>
                        <a:rPr lang="ar-EG" sz="2800" dirty="0"/>
                        <a:t> ركب علي جحش ابن أتان كالتدبير. هو جالس علي الأرض، ولم يترك عنه السموات! جالس </a:t>
                      </a:r>
                      <a:r>
                        <a:rPr lang="ar-EG" sz="2800" dirty="0" err="1"/>
                        <a:t>فى</a:t>
                      </a:r>
                      <a:r>
                        <a:rPr lang="ar-EG" sz="2800" dirty="0"/>
                        <a:t> حضن أبيه وحاضر </a:t>
                      </a:r>
                      <a:r>
                        <a:rPr lang="ar-EG" sz="2800" dirty="0" err="1"/>
                        <a:t>فى</a:t>
                      </a:r>
                      <a:r>
                        <a:rPr lang="ar-EG" sz="2800" dirty="0"/>
                        <a:t> أورشليم ! أولاد العبرانيين فرشوا ثيابهم قدا ُمه، يسترون وجوههم </a:t>
                      </a:r>
                      <a:r>
                        <a:rPr lang="ar-EG" sz="2800" dirty="0" err="1"/>
                        <a:t>والشاروبيم</a:t>
                      </a:r>
                      <a:r>
                        <a:rPr lang="ar-EG" sz="2800" dirty="0"/>
                        <a:t> معا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33727749"/>
      </p:ext>
    </p:extLst>
  </p:cSld>
  <p:clrMapOvr>
    <a:masterClrMapping/>
  </p:clrMapOvr>
  <p:transition/>
</p:sld>
</file>

<file path=ppt/slides/slide1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0" y="677334"/>
          <a:ext cx="9144000" cy="3637280"/>
        </p:xfrm>
        <a:graphic>
          <a:graphicData uri="http://schemas.openxmlformats.org/drawingml/2006/table">
            <a:tbl>
              <a:tblPr/>
              <a:tblGrid>
                <a:gridCol w="4768427">
                  <a:extLst>
                    <a:ext uri="{9D8B030D-6E8A-4147-A177-3AD203B41FA5}">
                      <a16:colId xmlns:a16="http://schemas.microsoft.com/office/drawing/2014/main" val="20000"/>
                    </a:ext>
                  </a:extLst>
                </a:gridCol>
                <a:gridCol w="4375573">
                  <a:extLst>
                    <a:ext uri="{9D8B030D-6E8A-4147-A177-3AD203B41FA5}">
                      <a16:colId xmlns:a16="http://schemas.microsoft.com/office/drawing/2014/main" val="20002"/>
                    </a:ext>
                  </a:extLst>
                </a:gridCol>
              </a:tblGrid>
              <a:tr h="3637280">
                <a:tc>
                  <a:txBody>
                    <a:bodyPr/>
                    <a:lstStyle/>
                    <a:p>
                      <a:pPr algn="just"/>
                      <a:r>
                        <a:rPr kumimoji="0" lang="fr-FR" sz="2300" b="0" i="0" u="none" strike="noStrike" cap="none" normalizeH="0" baseline="0" dirty="0">
                          <a:ln>
                            <a:noFill/>
                          </a:ln>
                          <a:solidFill>
                            <a:schemeClr val="tx1"/>
                          </a:solidFill>
                          <a:effectLst/>
                          <a:latin typeface="+mn-lt"/>
                          <a:cs typeface="Arial" charset="0"/>
                        </a:rPr>
                        <a:t>protégeaient leurs visages de leurs ailes et le glorifiaient sans cesse avec mérite en disant : Bénie est la gloire du Seigneur à Salmon, sa montagne sainte. Et </a:t>
                      </a:r>
                      <a:r>
                        <a:rPr kumimoji="0" lang="fr-FR" sz="2300" b="0" i="0" u="none" strike="noStrike" cap="none" normalizeH="0" baseline="0" dirty="0" err="1">
                          <a:ln>
                            <a:noFill/>
                          </a:ln>
                          <a:solidFill>
                            <a:schemeClr val="tx1"/>
                          </a:solidFill>
                          <a:effectLst/>
                          <a:latin typeface="+mn-lt"/>
                          <a:cs typeface="Arial" charset="0"/>
                        </a:rPr>
                        <a:t>ceux-la</a:t>
                      </a:r>
                      <a:r>
                        <a:rPr kumimoji="0" lang="fr-FR" sz="2300" b="0" i="0" u="none" strike="noStrike" cap="none" normalizeH="0" baseline="0" dirty="0">
                          <a:ln>
                            <a:noFill/>
                          </a:ln>
                          <a:solidFill>
                            <a:schemeClr val="tx1"/>
                          </a:solidFill>
                          <a:effectLst/>
                          <a:latin typeface="+mn-lt"/>
                          <a:cs typeface="Arial" charset="0"/>
                        </a:rPr>
                        <a:t> le louaient en disant : Hosanna au fils de David. Béni soit le Seigneur Jésus Christ qui est venu et nous a sauvés.</a:t>
                      </a:r>
                      <a:endParaRPr kumimoji="0" lang="en-CA" sz="23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a:t>بأجنحتهم. وكانوا يمجدون </a:t>
                      </a:r>
                      <a:r>
                        <a:rPr lang="ar-EG" sz="2800" dirty="0" err="1"/>
                        <a:t>بإستحقاق</a:t>
                      </a:r>
                      <a:r>
                        <a:rPr lang="ar-EG" sz="2800" dirty="0"/>
                        <a:t> بشفاه غير ساكتة ويقولون: تبارك مجد الرب في سلمون جبل قدسه. وكان هؤلاء يسبحون ويقولون: أوصنا لابن داود. مبارك الرب يسوع المسيح الذي أتي ليخلصنا.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30703498"/>
      </p:ext>
    </p:extLst>
  </p:cSld>
  <p:clrMapOvr>
    <a:masterClrMapping/>
  </p:clrMapOvr>
  <p:transition/>
</p:sld>
</file>

<file path=ppt/slides/slide1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71500" y="392388"/>
          <a:ext cx="9001000" cy="3970020"/>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Wcanna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n/et[</a:t>
                      </a:r>
                      <a:r>
                        <a:rPr kumimoji="0" lang="en-US" sz="3200" b="0" i="0" u="none" strike="noStrike" cap="none" normalizeH="0" baseline="0" dirty="0" err="1">
                          <a:ln>
                            <a:noFill/>
                          </a:ln>
                          <a:solidFill>
                            <a:schemeClr val="tx1"/>
                          </a:solidFill>
                          <a:effectLst/>
                          <a:latin typeface="Coptic1" pitchFamily="2" charset="0"/>
                          <a:cs typeface="Arial" charset="0"/>
                        </a:rPr>
                        <a:t>oci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m~pIcra</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eyn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v~ran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nijom</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في الاعالي.</a:t>
                      </a:r>
                      <a:r>
                        <a:rPr kumimoji="0" lang="en-CA"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a:extLst>
              <a:ext uri="{FF2B5EF4-FFF2-40B4-BE49-F238E27FC236}">
                <a16:creationId xmlns:a16="http://schemas.microsoft.com/office/drawing/2014/main" id="{12847E08-6D8E-454F-AF80-ABE09161374E}"/>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3277811770"/>
      </p:ext>
    </p:extLst>
  </p:cSld>
  <p:clrMapOvr>
    <a:masterClrMapping/>
  </p:clrMapOvr>
  <p:transition/>
</p:sld>
</file>

<file path=ppt/slides/slide1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0" y="510393"/>
          <a:ext cx="9144000" cy="4122714"/>
        </p:xfrm>
        <a:graphic>
          <a:graphicData uri="http://schemas.openxmlformats.org/drawingml/2006/table">
            <a:tbl>
              <a:tblPr/>
              <a:tblGrid>
                <a:gridCol w="4768427">
                  <a:extLst>
                    <a:ext uri="{9D8B030D-6E8A-4147-A177-3AD203B41FA5}">
                      <a16:colId xmlns:a16="http://schemas.microsoft.com/office/drawing/2014/main" val="20000"/>
                    </a:ext>
                  </a:extLst>
                </a:gridCol>
                <a:gridCol w="4375573">
                  <a:extLst>
                    <a:ext uri="{9D8B030D-6E8A-4147-A177-3AD203B41FA5}">
                      <a16:colId xmlns:a16="http://schemas.microsoft.com/office/drawing/2014/main" val="20002"/>
                    </a:ext>
                  </a:extLst>
                </a:gridCol>
              </a:tblGrid>
              <a:tr h="4122714">
                <a:tc>
                  <a:txBody>
                    <a:bodyPr/>
                    <a:lstStyle/>
                    <a:p>
                      <a:pPr algn="just"/>
                      <a:r>
                        <a:rPr lang="fr-FR" sz="2400" b="0" i="0" u="none" strike="noStrike" kern="1200" baseline="0" dirty="0">
                          <a:solidFill>
                            <a:schemeClr val="tx1"/>
                          </a:solidFill>
                          <a:latin typeface="+mn-lt"/>
                          <a:ea typeface="+mn-ea"/>
                          <a:cs typeface="+mn-cs"/>
                        </a:rPr>
                        <a:t>Lorsque Jésus approcha des pentes du mont des Oliviers, en montant vers Jérusalem, tous les disciples se réjouissaient et louaient Dieu d'une voix puissante à cause de toutes les merveilles qu'ils contemplaient. Ils clamaient et disaient: Hosanna au fils de David, Hosanna au plus haut des cieux, voici le Roi d'Israël.</a:t>
                      </a:r>
                      <a:endParaRPr kumimoji="0" lang="en-CA"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a:t>لما قرب يسوع المسيح من منحدر جبل صاعدا إلي أورشليم ابتدأ كل ً الزيتون جمع التلاميذ يفرحون و يسبحون الله بصوت عظيم من أجل القوات التي رأوها صارخين قائلين "أوصنا لابن داود. أوصنا في </a:t>
                      </a:r>
                      <a:r>
                        <a:rPr lang="ar-EG" sz="2800" dirty="0" err="1"/>
                        <a:t>الاعالي</a:t>
                      </a:r>
                      <a:r>
                        <a:rPr lang="ar-EG" sz="2800" dirty="0"/>
                        <a:t> هذا هو ملك إسرائيل."</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74AE869B-F000-4661-93A7-38A006853A44}"/>
              </a:ext>
            </a:extLst>
          </p:cNvPr>
          <p:cNvGraphicFramePr>
            <a:graphicFrameLocks noGrp="1"/>
          </p:cNvGraphicFramePr>
          <p:nvPr/>
        </p:nvGraphicFramePr>
        <p:xfrm>
          <a:off x="1524000" y="0"/>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081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i="0" u="none" strike="noStrike" kern="1200" baseline="0" dirty="0">
                          <a:solidFill>
                            <a:schemeClr val="tx1"/>
                          </a:solidFill>
                          <a:latin typeface="+mn-lt"/>
                          <a:ea typeface="+mn-ea"/>
                          <a:cs typeface="+mn-cs"/>
                        </a:rPr>
                        <a:t>Commentaire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Tree>
    <p:extLst>
      <p:ext uri="{BB962C8B-B14F-4D97-AF65-F5344CB8AC3E}">
        <p14:creationId xmlns:p14="http://schemas.microsoft.com/office/powerpoint/2010/main" val="796498540"/>
      </p:ext>
    </p:extLst>
  </p:cSld>
  <p:clrMapOvr>
    <a:masterClrMapping/>
  </p:clrMapOvr>
  <p:transition/>
</p:sld>
</file>

<file path=ppt/slides/slide1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71500" y="392388"/>
          <a:ext cx="9001000" cy="3970020"/>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Wcanna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n/et[</a:t>
                      </a:r>
                      <a:r>
                        <a:rPr kumimoji="0" lang="en-US" sz="3200" b="0" i="0" u="none" strike="noStrike" cap="none" normalizeH="0" baseline="0" dirty="0" err="1">
                          <a:ln>
                            <a:noFill/>
                          </a:ln>
                          <a:solidFill>
                            <a:schemeClr val="tx1"/>
                          </a:solidFill>
                          <a:effectLst/>
                          <a:latin typeface="Coptic1" pitchFamily="2" charset="0"/>
                          <a:cs typeface="Arial" charset="0"/>
                        </a:rPr>
                        <a:t>oci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m~pIcra</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eyn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v~ran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nijom</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في الاعالي.</a:t>
                      </a:r>
                      <a:r>
                        <a:rPr kumimoji="0" lang="en-CA"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a:extLst>
              <a:ext uri="{FF2B5EF4-FFF2-40B4-BE49-F238E27FC236}">
                <a16:creationId xmlns:a16="http://schemas.microsoft.com/office/drawing/2014/main" id="{60AE5D53-F99F-418A-9B40-C39084B89772}"/>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1283219463"/>
      </p:ext>
    </p:extLst>
  </p:cSld>
  <p:clrMapOvr>
    <a:masterClrMapping/>
  </p:clrMapOvr>
  <p:transition/>
</p:sld>
</file>

<file path=ppt/slides/slide1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0" y="949537"/>
          <a:ext cx="9144000" cy="2628900"/>
        </p:xfrm>
        <a:graphic>
          <a:graphicData uri="http://schemas.openxmlformats.org/drawingml/2006/table">
            <a:tbl>
              <a:tblPr/>
              <a:tblGrid>
                <a:gridCol w="4768427">
                  <a:extLst>
                    <a:ext uri="{9D8B030D-6E8A-4147-A177-3AD203B41FA5}">
                      <a16:colId xmlns:a16="http://schemas.microsoft.com/office/drawing/2014/main" val="20000"/>
                    </a:ext>
                  </a:extLst>
                </a:gridCol>
                <a:gridCol w="4375573">
                  <a:extLst>
                    <a:ext uri="{9D8B030D-6E8A-4147-A177-3AD203B41FA5}">
                      <a16:colId xmlns:a16="http://schemas.microsoft.com/office/drawing/2014/main" val="20002"/>
                    </a:ext>
                  </a:extLst>
                </a:gridCol>
              </a:tblGrid>
              <a:tr h="2572596">
                <a:tc>
                  <a:txBody>
                    <a:bodyPr/>
                    <a:lstStyle/>
                    <a:p>
                      <a:pPr algn="just"/>
                      <a:r>
                        <a:rPr kumimoji="0" lang="fr-FR" sz="2400" b="0" i="0" u="none" strike="noStrike" cap="none" normalizeH="0" baseline="0" dirty="0">
                          <a:ln>
                            <a:noFill/>
                          </a:ln>
                          <a:solidFill>
                            <a:schemeClr val="tx1"/>
                          </a:solidFill>
                          <a:effectLst/>
                          <a:latin typeface="+mn-lt"/>
                          <a:cs typeface="Arial" charset="0"/>
                        </a:rPr>
                        <a:t>Le lendemain, la grande foule qui était venue pour la fête, apprenant que Jésus arrivait à Jérusalem, prit des branches de palmier et sortit à sa rencontre en clamant : Hosanna au fils de David.</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a:t>وللغد الجمع الكثير الذي جاء الي العيد لما سمعوا أن يسوع سيأتي إلي أورشليم، ا بأيديهم و خرجوا للقائه ً اخذوا سعف يصرخون قائلين أوصنا لابن داود.</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74AE869B-F000-4661-93A7-38A006853A44}"/>
              </a:ext>
            </a:extLst>
          </p:cNvPr>
          <p:cNvGraphicFramePr>
            <a:graphicFrameLocks noGrp="1"/>
          </p:cNvGraphicFramePr>
          <p:nvPr/>
        </p:nvGraphicFramePr>
        <p:xfrm>
          <a:off x="1524000" y="0"/>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081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i="0" u="none" strike="noStrike" kern="1200" baseline="0" dirty="0">
                          <a:solidFill>
                            <a:schemeClr val="tx1"/>
                          </a:solidFill>
                          <a:latin typeface="+mn-lt"/>
                          <a:ea typeface="+mn-ea"/>
                          <a:cs typeface="+mn-cs"/>
                        </a:rPr>
                        <a:t>Suite commentaire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Tree>
    <p:extLst>
      <p:ext uri="{BB962C8B-B14F-4D97-AF65-F5344CB8AC3E}">
        <p14:creationId xmlns:p14="http://schemas.microsoft.com/office/powerpoint/2010/main" val="462122884"/>
      </p:ext>
    </p:extLst>
  </p:cSld>
  <p:clrMapOvr>
    <a:masterClrMapping/>
  </p:clrMapOvr>
  <p:transition/>
</p:sld>
</file>

<file path=ppt/slides/slide1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71500" y="392388"/>
          <a:ext cx="9001000" cy="3970020"/>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Wcanna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n/et[</a:t>
                      </a:r>
                      <a:r>
                        <a:rPr kumimoji="0" lang="en-US" sz="3200" b="0" i="0" u="none" strike="noStrike" cap="none" normalizeH="0" baseline="0" dirty="0" err="1">
                          <a:ln>
                            <a:noFill/>
                          </a:ln>
                          <a:solidFill>
                            <a:schemeClr val="tx1"/>
                          </a:solidFill>
                          <a:effectLst/>
                          <a:latin typeface="Coptic1" pitchFamily="2" charset="0"/>
                          <a:cs typeface="Arial" charset="0"/>
                        </a:rPr>
                        <a:t>oci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m~pIcra</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eyn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v~ran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nijom</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في الاعالي.</a:t>
                      </a:r>
                      <a:r>
                        <a:rPr kumimoji="0" lang="en-CA"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a:extLst>
              <a:ext uri="{FF2B5EF4-FFF2-40B4-BE49-F238E27FC236}">
                <a16:creationId xmlns:a16="http://schemas.microsoft.com/office/drawing/2014/main" id="{64A6C11C-925D-4E17-AF89-6B65C378AD58}"/>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3503157228"/>
      </p:ext>
    </p:extLst>
  </p:cSld>
  <p:clrMapOvr>
    <a:masterClrMapping/>
  </p:clrMapOvr>
  <p:transition/>
</p:sld>
</file>

<file path=ppt/slides/slide1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0" y="708660"/>
          <a:ext cx="9144000" cy="3726180"/>
        </p:xfrm>
        <a:graphic>
          <a:graphicData uri="http://schemas.openxmlformats.org/drawingml/2006/table">
            <a:tbl>
              <a:tblPr/>
              <a:tblGrid>
                <a:gridCol w="4768427">
                  <a:extLst>
                    <a:ext uri="{9D8B030D-6E8A-4147-A177-3AD203B41FA5}">
                      <a16:colId xmlns:a16="http://schemas.microsoft.com/office/drawing/2014/main" val="20000"/>
                    </a:ext>
                  </a:extLst>
                </a:gridCol>
                <a:gridCol w="4375573">
                  <a:extLst>
                    <a:ext uri="{9D8B030D-6E8A-4147-A177-3AD203B41FA5}">
                      <a16:colId xmlns:a16="http://schemas.microsoft.com/office/drawing/2014/main" val="20002"/>
                    </a:ext>
                  </a:extLst>
                </a:gridCol>
              </a:tblGrid>
              <a:tr h="3387090">
                <a:tc>
                  <a:txBody>
                    <a:bodyPr/>
                    <a:lstStyle/>
                    <a:p>
                      <a:pPr algn="just"/>
                      <a:r>
                        <a:rPr kumimoji="0" lang="fr-FR" sz="2400" b="0" i="0" u="none" strike="noStrike" cap="none" normalizeH="0" baseline="0" dirty="0">
                          <a:ln>
                            <a:noFill/>
                          </a:ln>
                          <a:solidFill>
                            <a:schemeClr val="tx1"/>
                          </a:solidFill>
                          <a:effectLst/>
                          <a:latin typeface="+mn-lt"/>
                          <a:cs typeface="Arial" charset="0"/>
                        </a:rPr>
                        <a:t>Les nombreux hébreux sortirent à sa rencontre pour l'accueillir. Ils étalèrent leurs vêtements sur le chemin où devait passer notre Sauveur. D'autres coupèrent des branches d’arbres, les portèrent avec joie pour les étaler sur le chemin. Ceux qui le précédaient et ceux qui le suivaient criaient en disant : Hosanna au fils de David.</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a:t>والجمع الكثير الذي من العبرانيين خرجوا قدامة وفرشوا ثيابهم في الطريق التي يسلكها المخلص. وآخرون منهم قطعوا أغصاناً من الشجر </a:t>
                      </a:r>
                      <a:r>
                        <a:rPr lang="ar-EG" sz="2800" dirty="0" err="1"/>
                        <a:t>وجاؤا</a:t>
                      </a:r>
                      <a:r>
                        <a:rPr lang="ar-EG" sz="2800" dirty="0"/>
                        <a:t> بها بفرح وفرشوها في الطريق. والذين كانوا يسيرون أمامه والذين خلفه كانوا يصرخون قائلين أوصنا لابن داود.</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74AE869B-F000-4661-93A7-38A006853A44}"/>
              </a:ext>
            </a:extLst>
          </p:cNvPr>
          <p:cNvGraphicFramePr>
            <a:graphicFrameLocks noGrp="1"/>
          </p:cNvGraphicFramePr>
          <p:nvPr/>
        </p:nvGraphicFramePr>
        <p:xfrm>
          <a:off x="1524000" y="127635"/>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081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i="0" u="none" strike="noStrike" kern="1200" baseline="0" dirty="0">
                          <a:solidFill>
                            <a:schemeClr val="tx1"/>
                          </a:solidFill>
                          <a:latin typeface="+mn-lt"/>
                          <a:ea typeface="+mn-ea"/>
                          <a:cs typeface="+mn-cs"/>
                        </a:rPr>
                        <a:t>Suite commentaire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Tree>
    <p:extLst>
      <p:ext uri="{BB962C8B-B14F-4D97-AF65-F5344CB8AC3E}">
        <p14:creationId xmlns:p14="http://schemas.microsoft.com/office/powerpoint/2010/main" val="1396365432"/>
      </p:ext>
    </p:extLst>
  </p:cSld>
  <p:clrMapOvr>
    <a:masterClrMapping/>
  </p:clrMapOvr>
  <p:transition/>
</p:sld>
</file>

<file path=ppt/slides/slide1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71500" y="392388"/>
          <a:ext cx="9001000" cy="3970020"/>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Wcanna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n/et[</a:t>
                      </a:r>
                      <a:r>
                        <a:rPr kumimoji="0" lang="en-US" sz="3200" b="0" i="0" u="none" strike="noStrike" cap="none" normalizeH="0" baseline="0" dirty="0" err="1">
                          <a:ln>
                            <a:noFill/>
                          </a:ln>
                          <a:solidFill>
                            <a:schemeClr val="tx1"/>
                          </a:solidFill>
                          <a:effectLst/>
                          <a:latin typeface="Coptic1" pitchFamily="2" charset="0"/>
                          <a:cs typeface="Arial" charset="0"/>
                        </a:rPr>
                        <a:t>oci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m~pIcra</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eyn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v~ran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nijom</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في الاعالي.</a:t>
                      </a:r>
                      <a:r>
                        <a:rPr kumimoji="0" lang="en-CA"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a:extLst>
              <a:ext uri="{FF2B5EF4-FFF2-40B4-BE49-F238E27FC236}">
                <a16:creationId xmlns:a16="http://schemas.microsoft.com/office/drawing/2014/main" id="{4D042BB1-2A3B-421B-B1A0-A5F4208858A7}"/>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2861762509"/>
      </p:ext>
    </p:extLst>
  </p:cSld>
  <p:clrMapOvr>
    <a:masterClrMapping/>
  </p:clrMapOvr>
  <p:transition/>
</p:sld>
</file>

<file path=ppt/slides/slide1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0" y="878205"/>
          <a:ext cx="9144000" cy="3055620"/>
        </p:xfrm>
        <a:graphic>
          <a:graphicData uri="http://schemas.openxmlformats.org/drawingml/2006/table">
            <a:tbl>
              <a:tblPr/>
              <a:tblGrid>
                <a:gridCol w="4768427">
                  <a:extLst>
                    <a:ext uri="{9D8B030D-6E8A-4147-A177-3AD203B41FA5}">
                      <a16:colId xmlns:a16="http://schemas.microsoft.com/office/drawing/2014/main" val="20000"/>
                    </a:ext>
                  </a:extLst>
                </a:gridCol>
                <a:gridCol w="4375573">
                  <a:extLst>
                    <a:ext uri="{9D8B030D-6E8A-4147-A177-3AD203B41FA5}">
                      <a16:colId xmlns:a16="http://schemas.microsoft.com/office/drawing/2014/main" val="20002"/>
                    </a:ext>
                  </a:extLst>
                </a:gridCol>
              </a:tblGrid>
              <a:tr h="2447502">
                <a:tc>
                  <a:txBody>
                    <a:bodyPr/>
                    <a:lstStyle/>
                    <a:p>
                      <a:pPr algn="just"/>
                      <a:r>
                        <a:rPr kumimoji="0" lang="fr-FR" sz="2800" b="0" i="0" u="none" strike="noStrike" cap="none" normalizeH="0" baseline="0" dirty="0">
                          <a:ln>
                            <a:noFill/>
                          </a:ln>
                          <a:solidFill>
                            <a:schemeClr val="tx1"/>
                          </a:solidFill>
                          <a:effectLst/>
                          <a:latin typeface="+mn-lt"/>
                          <a:cs typeface="Arial" charset="0"/>
                        </a:rPr>
                        <a:t>Réjouis-toi, fille de Sion. Voici ton roi qui vient avec gloire, honneur et grande splendeur, monté sur un ânon. La foule le précédait en clamant et en disant : Hosanna au fils de David.</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err="1">
                          <a:solidFill>
                            <a:schemeClr val="tx1"/>
                          </a:solidFill>
                        </a:rPr>
                        <a:t>إفرحي</a:t>
                      </a:r>
                      <a:r>
                        <a:rPr lang="ar-EG" sz="3200" dirty="0">
                          <a:solidFill>
                            <a:schemeClr val="tx1"/>
                          </a:solidFill>
                        </a:rPr>
                        <a:t> يا ابنة صهيون فإنه قد جاء ملكك بمجد وكرامة وعظم بهاء راكبا علي ً جحش. والجمع يمشي أمامه صارخين قائلين :أوصنا لاين داود.</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74AE869B-F000-4661-93A7-38A006853A44}"/>
              </a:ext>
            </a:extLst>
          </p:cNvPr>
          <p:cNvGraphicFramePr>
            <a:graphicFrameLocks noGrp="1"/>
          </p:cNvGraphicFramePr>
          <p:nvPr/>
        </p:nvGraphicFramePr>
        <p:xfrm>
          <a:off x="1524000" y="127635"/>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081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i="0" u="none" strike="noStrike" kern="1200" baseline="0" dirty="0">
                          <a:solidFill>
                            <a:schemeClr val="tx1"/>
                          </a:solidFill>
                          <a:latin typeface="+mn-lt"/>
                          <a:ea typeface="+mn-ea"/>
                          <a:cs typeface="+mn-cs"/>
                        </a:rPr>
                        <a:t>Suite commentaire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Tree>
    <p:extLst>
      <p:ext uri="{BB962C8B-B14F-4D97-AF65-F5344CB8AC3E}">
        <p14:creationId xmlns:p14="http://schemas.microsoft.com/office/powerpoint/2010/main" val="4067459277"/>
      </p:ext>
    </p:extLst>
  </p:cSld>
  <p:clrMapOvr>
    <a:masterClrMapping/>
  </p:clrMapOvr>
  <p:transition/>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28191" name="Group 95"/>
          <p:cNvGraphicFramePr>
            <a:graphicFrameLocks noGrp="1"/>
          </p:cNvGraphicFramePr>
          <p:nvPr>
            <p:extLst>
              <p:ext uri="{D42A27DB-BD31-4B8C-83A1-F6EECF244321}">
                <p14:modId xmlns:p14="http://schemas.microsoft.com/office/powerpoint/2010/main" val="117445888"/>
              </p:ext>
            </p:extLst>
          </p:nvPr>
        </p:nvGraphicFramePr>
        <p:xfrm>
          <a:off x="0" y="-38100"/>
          <a:ext cx="9144000" cy="5237988"/>
        </p:xfrm>
        <a:graphic>
          <a:graphicData uri="http://schemas.openxmlformats.org/drawingml/2006/table">
            <a:tbl>
              <a:tblPr/>
              <a:tblGrid>
                <a:gridCol w="3581400">
                  <a:extLst>
                    <a:ext uri="{9D8B030D-6E8A-4147-A177-3AD203B41FA5}">
                      <a16:colId xmlns:a16="http://schemas.microsoft.com/office/drawing/2014/main" val="20000"/>
                    </a:ext>
                  </a:extLst>
                </a:gridCol>
                <a:gridCol w="3023433">
                  <a:extLst>
                    <a:ext uri="{9D8B030D-6E8A-4147-A177-3AD203B41FA5}">
                      <a16:colId xmlns:a16="http://schemas.microsoft.com/office/drawing/2014/main" val="20001"/>
                    </a:ext>
                  </a:extLst>
                </a:gridCol>
                <a:gridCol w="2539167">
                  <a:extLst>
                    <a:ext uri="{9D8B030D-6E8A-4147-A177-3AD203B41FA5}">
                      <a16:colId xmlns:a16="http://schemas.microsoft.com/office/drawing/2014/main" val="20002"/>
                    </a:ext>
                  </a:extLst>
                </a:gridCol>
              </a:tblGrid>
              <a:tr h="44211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Al#: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pe </a:t>
                      </a:r>
                      <a:r>
                        <a:rPr kumimoji="0" lang="en-US" sz="2800" b="0" i="0" u="none" strike="noStrike" cap="none" normalizeH="0" baseline="0" dirty="0" err="1">
                          <a:ln>
                            <a:noFill/>
                          </a:ln>
                          <a:solidFill>
                            <a:schemeClr val="tx1"/>
                          </a:solidFill>
                          <a:effectLst/>
                          <a:latin typeface="Coptic1" pitchFamily="2" charset="0"/>
                          <a:cs typeface="Arial" charset="0"/>
                        </a:rPr>
                        <a:t>pie~hoou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yamiof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marenyel</a:t>
                      </a:r>
                      <a:r>
                        <a:rPr kumimoji="0" lang="en-US" sz="2800" b="0" i="0" u="none" strike="noStrike" cap="none" normalizeH="0" baseline="0" dirty="0">
                          <a:ln>
                            <a:noFill/>
                          </a:ln>
                          <a:solidFill>
                            <a:schemeClr val="tx1"/>
                          </a:solidFill>
                          <a:effectLst/>
                          <a:latin typeface="Coptic1" pitchFamily="2" charset="0"/>
                          <a:cs typeface="Arial" charset="0"/>
                        </a:rPr>
                        <a:t>/l </a:t>
                      </a:r>
                      <a:r>
                        <a:rPr kumimoji="0" lang="en-US" sz="2800" b="0" i="0" u="none" strike="noStrike" cap="none" normalizeH="0" baseline="0" dirty="0" err="1">
                          <a:ln>
                            <a:noFill/>
                          </a:ln>
                          <a:solidFill>
                            <a:schemeClr val="tx1"/>
                          </a:solidFill>
                          <a:effectLst/>
                          <a:latin typeface="Coptic1" pitchFamily="2" charset="0"/>
                          <a:cs typeface="Arial" charset="0"/>
                        </a:rPr>
                        <a:t>n~tenounof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n~q</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tf</a:t>
                      </a:r>
                      <a:r>
                        <a:rPr kumimoji="0" lang="en-US" sz="2800" b="0" i="0" u="none" strike="noStrike" cap="none" normalizeH="0" baseline="0" dirty="0">
                          <a:ln>
                            <a:noFill/>
                          </a:ln>
                          <a:solidFill>
                            <a:schemeClr val="tx1"/>
                          </a:solidFill>
                          <a:effectLst/>
                          <a:latin typeface="Coptic1" pitchFamily="2" charset="0"/>
                          <a:cs typeface="Arial" charset="0"/>
                        </a:rPr>
                        <a:t>: w~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eke~nahmen</a:t>
                      </a:r>
                      <a:r>
                        <a:rPr kumimoji="0" lang="en-US" sz="2800" b="0" i="0" u="none" strike="noStrike" cap="none" normalizeH="0" baseline="0" dirty="0">
                          <a:ln>
                            <a:noFill/>
                          </a:ln>
                          <a:solidFill>
                            <a:schemeClr val="tx1"/>
                          </a:solidFill>
                          <a:effectLst/>
                          <a:latin typeface="Coptic1" pitchFamily="2" charset="0"/>
                          <a:cs typeface="Arial" charset="0"/>
                        </a:rPr>
                        <a:t>: w~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eke~couten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nenmwit</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f~c~marwout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n~je</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eyn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Alléluia. Voici le jour que fit Le Seigneur, pour nous allégresse et joie,</a:t>
                      </a:r>
                      <a:r>
                        <a:rPr kumimoji="0" lang="en-US" sz="2600" b="0" i="0" u="none" strike="noStrike" cap="none" normalizeH="0" baseline="0" dirty="0">
                          <a:ln>
                            <a:noFill/>
                          </a:ln>
                          <a:solidFill>
                            <a:schemeClr val="tx1"/>
                          </a:solidFill>
                          <a:effectLst/>
                          <a:latin typeface="Arial" charset="0"/>
                          <a:cs typeface="Arial" charset="0"/>
                        </a:rPr>
                        <a:t> </a:t>
                      </a:r>
                      <a:r>
                        <a:rPr kumimoji="0" lang="fr-CA" sz="2600" b="0" i="0" u="none" strike="noStrike" cap="none" normalizeH="0" baseline="0" dirty="0">
                          <a:ln>
                            <a:noFill/>
                          </a:ln>
                          <a:solidFill>
                            <a:schemeClr val="tx1"/>
                          </a:solidFill>
                          <a:effectLst/>
                          <a:latin typeface="Arial" charset="0"/>
                          <a:cs typeface="Arial" charset="0"/>
                        </a:rPr>
                        <a:t>Ô Seigneur donne nous le salut.  Ô Seigneur donne nous la victoire.  Béni soit Celui qui vient au nom du Seigneur.  Alléluia.</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ar-S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هلليلويا.  هذا هو اليومُ الذى صنعه الرب فلنفرح ونبتهج فيه. يا ربُ خلصنا.  يا ربُ سهّل سُبُلنا.  مُباركُ الآتى باسم الرب. هلليلويا.</a:t>
                      </a:r>
                      <a:endParaRPr kumimoji="0" lang="ar-EG" sz="3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مُباركُ الآتى باسم الرب. هلليلويا.</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E57116A8-1E81-442D-9A5E-820A4DBD3F35}"/>
              </a:ext>
            </a:extLst>
          </p:cNvPr>
          <p:cNvSpPr/>
          <p:nvPr/>
        </p:nvSpPr>
        <p:spPr bwMode="auto">
          <a:xfrm>
            <a:off x="571864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71500" y="392388"/>
          <a:ext cx="9001000" cy="3970020"/>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Wcanna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n/et[</a:t>
                      </a:r>
                      <a:r>
                        <a:rPr kumimoji="0" lang="en-US" sz="3200" b="0" i="0" u="none" strike="noStrike" cap="none" normalizeH="0" baseline="0" dirty="0" err="1">
                          <a:ln>
                            <a:noFill/>
                          </a:ln>
                          <a:solidFill>
                            <a:schemeClr val="tx1"/>
                          </a:solidFill>
                          <a:effectLst/>
                          <a:latin typeface="Coptic1" pitchFamily="2" charset="0"/>
                          <a:cs typeface="Arial" charset="0"/>
                        </a:rPr>
                        <a:t>oci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m~pIcra</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eyn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v~ran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nijom</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في الاعالي.</a:t>
                      </a:r>
                      <a:r>
                        <a:rPr kumimoji="0" lang="en-CA"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a:extLst>
              <a:ext uri="{FF2B5EF4-FFF2-40B4-BE49-F238E27FC236}">
                <a16:creationId xmlns:a16="http://schemas.microsoft.com/office/drawing/2014/main" id="{F80DCBD3-6822-4864-B00F-A754F2B616E6}"/>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1881430348"/>
      </p:ext>
    </p:extLst>
  </p:cSld>
  <p:clrMapOvr>
    <a:masterClrMapping/>
  </p:clrMapOvr>
  <p:transition/>
</p:sld>
</file>

<file path=ppt/slides/slide1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0" y="404072"/>
          <a:ext cx="9144000" cy="4427220"/>
        </p:xfrm>
        <a:graphic>
          <a:graphicData uri="http://schemas.openxmlformats.org/drawingml/2006/table">
            <a:tbl>
              <a:tblPr/>
              <a:tblGrid>
                <a:gridCol w="4815840">
                  <a:extLst>
                    <a:ext uri="{9D8B030D-6E8A-4147-A177-3AD203B41FA5}">
                      <a16:colId xmlns:a16="http://schemas.microsoft.com/office/drawing/2014/main" val="20000"/>
                    </a:ext>
                  </a:extLst>
                </a:gridCol>
                <a:gridCol w="4328160">
                  <a:extLst>
                    <a:ext uri="{9D8B030D-6E8A-4147-A177-3AD203B41FA5}">
                      <a16:colId xmlns:a16="http://schemas.microsoft.com/office/drawing/2014/main" val="20002"/>
                    </a:ext>
                  </a:extLst>
                </a:gridCol>
              </a:tblGrid>
              <a:tr h="2447502">
                <a:tc>
                  <a:txBody>
                    <a:bodyPr/>
                    <a:lstStyle/>
                    <a:p>
                      <a:pPr algn="just"/>
                      <a:r>
                        <a:rPr lang="fr-FR" sz="1900" b="0" i="0" u="none" strike="noStrike" kern="1200" baseline="0" dirty="0">
                          <a:solidFill>
                            <a:schemeClr val="tx1"/>
                          </a:solidFill>
                          <a:latin typeface="+mn-lt"/>
                          <a:ea typeface="+mn-ea"/>
                          <a:cs typeface="+mn-cs"/>
                        </a:rPr>
                        <a:t>Béni soit le Roi qui vient au nom du Seigneur, Hosanna au plus haut des cieux. Voici le Roi d'Israël. Un rameaux sortira de la souche de Jessé, un rejeton jaillira de ses racines. Sur lui reposera l'Esprit de Dieu: esprit de sagesse et de force, esprit de connaissance et de conseil qui le remplira de la crainte de Dieu. Quel grande merveille : Celui qui trône au dessus des chérubins, et les que les séraphins louent en se recouvrant le visage à cause de sa Divinité, a daigné aujourd'hui monter sur un ânon et une ânesse selon Sa volonté pour notre Salut. Béni soit celui qui vient au nom du Seigneur des puissances.</a:t>
                      </a:r>
                      <a:endParaRPr kumimoji="0" lang="en-CA"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600" dirty="0"/>
                        <a:t>مبارك الملك الآتي باسم الرب أوصنا في </a:t>
                      </a:r>
                      <a:r>
                        <a:rPr lang="ar-EG" sz="2600" dirty="0" err="1"/>
                        <a:t>الأعالي</a:t>
                      </a:r>
                      <a:r>
                        <a:rPr lang="ar-EG" sz="2600" dirty="0"/>
                        <a:t> هذا هو ملك إسرائيل. يظهر قضيب من أصل يسي وتصعد زهرة وتطلع من وسطه ويستريح عليه روح الله روح الحكمة وروح القوة، روح الفهم والمشورة وروح العبادة. ويملأه الروح من مخافة الله. </a:t>
                      </a:r>
                      <a:r>
                        <a:rPr lang="ar-EG" sz="2600" dirty="0" err="1"/>
                        <a:t>يالهذه</a:t>
                      </a:r>
                      <a:r>
                        <a:rPr lang="ar-EG" sz="2600" dirty="0"/>
                        <a:t> الأعجوبة العظيمة. الجالس علي </a:t>
                      </a:r>
                      <a:r>
                        <a:rPr lang="ar-EG" sz="2600" dirty="0" err="1"/>
                        <a:t>الشاروبيم</a:t>
                      </a:r>
                      <a:r>
                        <a:rPr lang="ar-EG" sz="2600" dirty="0"/>
                        <a:t> </a:t>
                      </a:r>
                      <a:r>
                        <a:rPr lang="ar-EG" sz="2600" dirty="0" err="1"/>
                        <a:t>والسيرافيم</a:t>
                      </a:r>
                      <a:r>
                        <a:rPr lang="ar-EG" sz="2600" dirty="0"/>
                        <a:t> تسبحه ويغطون وجوههم من أجل لاهوته، تفضل اليوم وركب علي جحش أتان كالتدبير من أجل خلاصنا.</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74AE869B-F000-4661-93A7-38A006853A44}"/>
              </a:ext>
            </a:extLst>
          </p:cNvPr>
          <p:cNvGraphicFramePr>
            <a:graphicFrameLocks noGrp="1"/>
          </p:cNvGraphicFramePr>
          <p:nvPr/>
        </p:nvGraphicFramePr>
        <p:xfrm>
          <a:off x="1524000" y="0"/>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081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i="0" u="none" strike="noStrike" kern="1200" baseline="0" dirty="0">
                          <a:solidFill>
                            <a:schemeClr val="tx1"/>
                          </a:solidFill>
                          <a:latin typeface="+mn-lt"/>
                          <a:ea typeface="+mn-ea"/>
                          <a:cs typeface="+mn-cs"/>
                        </a:rPr>
                        <a:t>Suite commentaire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Tree>
    <p:extLst>
      <p:ext uri="{BB962C8B-B14F-4D97-AF65-F5344CB8AC3E}">
        <p14:creationId xmlns:p14="http://schemas.microsoft.com/office/powerpoint/2010/main" val="1559038616"/>
      </p:ext>
    </p:extLst>
  </p:cSld>
  <p:clrMapOvr>
    <a:masterClrMapping/>
  </p:clrMapOvr>
  <p:transition/>
</p:sld>
</file>

<file path=ppt/slides/slide1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0" y="602826"/>
          <a:ext cx="9144000" cy="3482340"/>
        </p:xfrm>
        <a:graphic>
          <a:graphicData uri="http://schemas.openxmlformats.org/drawingml/2006/table">
            <a:tbl>
              <a:tblPr/>
              <a:tblGrid>
                <a:gridCol w="4768427">
                  <a:extLst>
                    <a:ext uri="{9D8B030D-6E8A-4147-A177-3AD203B41FA5}">
                      <a16:colId xmlns:a16="http://schemas.microsoft.com/office/drawing/2014/main" val="20000"/>
                    </a:ext>
                  </a:extLst>
                </a:gridCol>
                <a:gridCol w="4375573">
                  <a:extLst>
                    <a:ext uri="{9D8B030D-6E8A-4147-A177-3AD203B41FA5}">
                      <a16:colId xmlns:a16="http://schemas.microsoft.com/office/drawing/2014/main" val="20002"/>
                    </a:ext>
                  </a:extLst>
                </a:gridCol>
              </a:tblGrid>
              <a:tr h="2594187">
                <a:tc>
                  <a:txBody>
                    <a:bodyPr/>
                    <a:lstStyle/>
                    <a:p>
                      <a:pPr algn="just"/>
                      <a:r>
                        <a:rPr kumimoji="0" lang="fr-FR" sz="2800" b="0" i="0" u="none" strike="noStrike" cap="none" normalizeH="0" baseline="0" dirty="0">
                          <a:ln>
                            <a:noFill/>
                          </a:ln>
                          <a:solidFill>
                            <a:schemeClr val="tx1"/>
                          </a:solidFill>
                          <a:effectLst/>
                          <a:latin typeface="+mn-lt"/>
                          <a:cs typeface="Arial" charset="0"/>
                        </a:rPr>
                        <a:t>Ils Te bénissent dans les cieux et Te glorifient sur terre en clamant et en disant : Hosanna au fils de David. Hosanna au plus haut des cieux. Voici le Roi d'Israël. A sa grandeur la gloire éternellement amen !</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600" dirty="0"/>
                        <a:t>يباركونك في السموات ويمجدونك علي الأرض و يصرخون قائلين :أوصنا لابن داود أوصنا في </a:t>
                      </a:r>
                      <a:r>
                        <a:rPr lang="ar-EG" sz="3600" dirty="0" err="1"/>
                        <a:t>الأعالي</a:t>
                      </a:r>
                      <a:r>
                        <a:rPr lang="ar-EG" sz="3600" dirty="0"/>
                        <a:t> هذا هو ملك إسرائيل و لعظمته المجد دائما آمين.</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07617964"/>
      </p:ext>
    </p:extLst>
  </p:cSld>
  <p:clrMapOvr>
    <a:masterClrMapping/>
  </p:clrMapOvr>
  <p:transition/>
</p:sld>
</file>

<file path=ppt/slides/slide1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71500" y="392388"/>
          <a:ext cx="9001000" cy="3970020"/>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Wcanna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n/et[</a:t>
                      </a:r>
                      <a:r>
                        <a:rPr kumimoji="0" lang="en-US" sz="3200" b="0" i="0" u="none" strike="noStrike" cap="none" normalizeH="0" baseline="0" dirty="0" err="1">
                          <a:ln>
                            <a:noFill/>
                          </a:ln>
                          <a:solidFill>
                            <a:schemeClr val="tx1"/>
                          </a:solidFill>
                          <a:effectLst/>
                          <a:latin typeface="Coptic1" pitchFamily="2" charset="0"/>
                          <a:cs typeface="Arial" charset="0"/>
                        </a:rPr>
                        <a:t>oci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m~pIcra</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eyn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v~ran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nijom</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في الاعالي.</a:t>
                      </a:r>
                      <a:r>
                        <a:rPr kumimoji="0" lang="en-CA"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a:extLst>
              <a:ext uri="{FF2B5EF4-FFF2-40B4-BE49-F238E27FC236}">
                <a16:creationId xmlns:a16="http://schemas.microsoft.com/office/drawing/2014/main" id="{D076DF06-0545-4289-9D8E-88099B1FE33A}"/>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3657730215"/>
      </p:ext>
    </p:extLst>
  </p:cSld>
  <p:clrMapOvr>
    <a:masterClrMapping/>
  </p:clrMapOvr>
  <p:transition/>
</p:sld>
</file>

<file path=ppt/slides/slide1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1CEF6943-6AA4-4AB1-BB1B-75E02E2B6211}"/>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32794653"/>
      </p:ext>
    </p:extLst>
  </p:cSld>
  <p:clrMapOvr>
    <a:masterClrMapping/>
  </p:clrMapOvr>
  <p:transition/>
</p:sld>
</file>

<file path=ppt/slides/slide1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1888326788"/>
              </p:ext>
            </p:extLst>
          </p:nvPr>
        </p:nvGraphicFramePr>
        <p:xfrm>
          <a:off x="0" y="528311"/>
          <a:ext cx="9144000" cy="4457700"/>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algn="just"/>
                      <a:r>
                        <a:rPr lang="it-IT" sz="3200" b="0" i="0" u="none" strike="noStrike" kern="1200" baseline="0" dirty="0">
                          <a:solidFill>
                            <a:schemeClr val="tx1"/>
                          </a:solidFill>
                          <a:latin typeface="Coptic1" pitchFamily="2" charset="0"/>
                          <a:ea typeface="+mn-ea"/>
                          <a:cs typeface="+mn-cs"/>
                        </a:rPr>
                        <a:t>}galilea~ n~te nie~ynoc: </a:t>
                      </a:r>
                      <a:r>
                        <a:rPr lang="fr-FR" sz="3200" b="0" i="0" u="none" strike="noStrike" kern="1200" baseline="0" dirty="0">
                          <a:solidFill>
                            <a:schemeClr val="tx1"/>
                          </a:solidFill>
                          <a:latin typeface="Coptic1" pitchFamily="2" charset="0"/>
                          <a:ea typeface="+mn-ea"/>
                          <a:cs typeface="+mn-cs"/>
                        </a:rPr>
                        <a:t>n/</a:t>
                      </a:r>
                      <a:r>
                        <a:rPr lang="fr-FR" sz="3200" b="0" i="0" u="none" strike="noStrike" kern="1200" baseline="0" dirty="0" err="1">
                          <a:solidFill>
                            <a:schemeClr val="tx1"/>
                          </a:solidFill>
                          <a:latin typeface="Coptic1" pitchFamily="2" charset="0"/>
                          <a:ea typeface="+mn-ea"/>
                          <a:cs typeface="+mn-cs"/>
                        </a:rPr>
                        <a:t>e~themci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p~,</a:t>
                      </a:r>
                      <a:r>
                        <a:rPr lang="fr-FR" sz="3200" b="0" i="0" u="none" strike="noStrike" kern="1200" baseline="0" dirty="0" err="1">
                          <a:solidFill>
                            <a:schemeClr val="tx1"/>
                          </a:solidFill>
                          <a:latin typeface="Coptic1" pitchFamily="2" charset="0"/>
                          <a:ea typeface="+mn-ea"/>
                          <a:cs typeface="+mn-cs"/>
                        </a:rPr>
                        <a:t>aki</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t~q</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ibi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m~v~mou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ounis</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n~ouwini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afsai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nwou</a:t>
                      </a:r>
                      <a:r>
                        <a:rPr lang="fr-FR" sz="3200" b="0" i="0" u="none" strike="noStrike" kern="1200" baseline="0" dirty="0">
                          <a:solidFill>
                            <a:schemeClr val="tx1"/>
                          </a:solidFill>
                          <a:latin typeface="Coptic1" pitchFamily="2" charset="0"/>
                          <a:ea typeface="+mn-ea"/>
                          <a:cs typeface="+mn-cs"/>
                        </a:rPr>
                        <a:t>.</a:t>
                      </a:r>
                      <a:endParaRPr kumimoji="0" lang="en-US" sz="4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Les galiléens des nations assis dans les ténèbres et l’ombre de la mort, une grande lumière s’est levée pour eux.</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جليلوا</a:t>
                      </a:r>
                      <a:r>
                        <a:rPr lang="ar-EG" sz="3200" b="0" i="0" u="none" strike="noStrike" kern="1200" baseline="0" dirty="0">
                          <a:solidFill>
                            <a:schemeClr val="tx1"/>
                          </a:solidFill>
                          <a:latin typeface="+mn-lt"/>
                          <a:ea typeface="+mn-ea"/>
                          <a:cs typeface="+mn-cs"/>
                        </a:rPr>
                        <a:t> الامم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الجالسون </a:t>
                      </a:r>
                      <a:r>
                        <a:rPr lang="ar-EG" sz="3200" b="0" i="0" u="none" strike="noStrike" kern="1200" baseline="0" dirty="0" err="1">
                          <a:solidFill>
                            <a:schemeClr val="tx1"/>
                          </a:solidFill>
                          <a:latin typeface="+mn-lt"/>
                          <a:ea typeface="+mn-ea"/>
                          <a:cs typeface="+mn-cs"/>
                        </a:rPr>
                        <a:t>فى</a:t>
                      </a:r>
                      <a:r>
                        <a:rPr lang="ar-EG" sz="3200" b="0" i="0" u="none" strike="noStrike" kern="1200" baseline="0" dirty="0">
                          <a:solidFill>
                            <a:schemeClr val="tx1"/>
                          </a:solidFill>
                          <a:latin typeface="+mn-lt"/>
                          <a:ea typeface="+mn-ea"/>
                          <a:cs typeface="+mn-cs"/>
                        </a:rPr>
                        <a:t> الظلمة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وظلال الموت اشرق</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عليهم النور العظيم</a:t>
                      </a:r>
                      <a:endParaRPr kumimoji="0" lang="en-US" sz="7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extLst>
              <p:ext uri="{D42A27DB-BD31-4B8C-83A1-F6EECF244321}">
                <p14:modId xmlns:p14="http://schemas.microsoft.com/office/powerpoint/2010/main" val="3946310438"/>
              </p:ext>
            </p:extLst>
          </p:nvPr>
        </p:nvGraphicFramePr>
        <p:xfrm>
          <a:off x="1524000" y="85081"/>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Entrée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Egypte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 </a:t>
                      </a:r>
                      <a:r>
                        <a:rPr lang="en-CA" sz="1600" dirty="0">
                          <a:solidFill>
                            <a:srgbClr val="FFFFFF"/>
                          </a:solidFill>
                          <a:latin typeface="Coptic1" pitchFamily="2" charset="0"/>
                          <a:cs typeface="Arial" charset="0"/>
                        </a:rPr>
                        <a:t>}</a:t>
                      </a:r>
                      <a:r>
                        <a:rPr lang="en-CA" sz="1600" dirty="0" err="1">
                          <a:solidFill>
                            <a:srgbClr val="FFFFFF"/>
                          </a:solidFill>
                          <a:latin typeface="Coptic1" pitchFamily="2" charset="0"/>
                          <a:cs typeface="Arial" charset="0"/>
                        </a:rPr>
                        <a:t>galilea</a:t>
                      </a:r>
                      <a:endParaRPr lang="fr-FR" sz="16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DEAE4D3E-9BB6-42BF-9A5F-6A01E6078CF0}"/>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7" name="Action Button: Custom 4">
            <a:hlinkClick r:id="rId4" action="ppaction://hlinksldjump" highlightClick="1"/>
            <a:extLst>
              <a:ext uri="{FF2B5EF4-FFF2-40B4-BE49-F238E27FC236}">
                <a16:creationId xmlns:a16="http://schemas.microsoft.com/office/drawing/2014/main" id="{A6DD3CCA-AD63-4A1D-B366-DB21F5EFAF9D}"/>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270527284"/>
      </p:ext>
    </p:extLst>
  </p:cSld>
  <p:clrMapOvr>
    <a:masterClrMapping/>
  </p:clrMapOvr>
  <p:transition/>
</p:sld>
</file>

<file path=ppt/slides/slide1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445624"/>
          <a:ext cx="9144000" cy="4018788"/>
        </p:xfrm>
        <a:graphic>
          <a:graphicData uri="http://schemas.openxmlformats.org/drawingml/2006/table">
            <a:tbl>
              <a:tblPr/>
              <a:tblGrid>
                <a:gridCol w="3573294">
                  <a:extLst>
                    <a:ext uri="{9D8B030D-6E8A-4147-A177-3AD203B41FA5}">
                      <a16:colId xmlns:a16="http://schemas.microsoft.com/office/drawing/2014/main" val="20000"/>
                    </a:ext>
                  </a:extLst>
                </a:gridCol>
                <a:gridCol w="3119336">
                  <a:extLst>
                    <a:ext uri="{9D8B030D-6E8A-4147-A177-3AD203B41FA5}">
                      <a16:colId xmlns:a16="http://schemas.microsoft.com/office/drawing/2014/main" val="20001"/>
                    </a:ext>
                  </a:extLst>
                </a:gridCol>
                <a:gridCol w="2451370">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V] v/</a:t>
                      </a:r>
                      <a:r>
                        <a:rPr kumimoji="0" lang="en-US" sz="3600" b="0" i="0" u="none" strike="noStrike" cap="none" normalizeH="0" baseline="0" dirty="0" err="1">
                          <a:ln>
                            <a:noFill/>
                          </a:ln>
                          <a:solidFill>
                            <a:schemeClr val="tx1"/>
                          </a:solidFill>
                          <a:effectLst/>
                          <a:latin typeface="Coptic1" pitchFamily="2" charset="0"/>
                          <a:cs typeface="Arial" charset="0"/>
                        </a:rPr>
                        <a:t>e~ymoten</a:t>
                      </a: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m~mof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icarx</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paryenoc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eybe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e~tevwn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n~oujai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600" b="0" i="0" u="none" strike="noStrike" cap="none" normalizeH="0" baseline="0" dirty="0">
                          <a:ln>
                            <a:noFill/>
                          </a:ln>
                          <a:solidFill>
                            <a:schemeClr val="tx1"/>
                          </a:solidFill>
                          <a:effectLst/>
                          <a:latin typeface="Arial" charset="0"/>
                          <a:cs typeface="Arial" charset="0"/>
                        </a:rPr>
                        <a:t>Dieu qui se plaît dans ses saints, s’est incarné de la vierge pour notre rédemption.</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الله المستريح </a:t>
                      </a:r>
                      <a:r>
                        <a:rPr kumimoji="0" lang="ar-EG" sz="3600" b="0" i="0" u="none" strike="noStrike" cap="none" normalizeH="0" baseline="0" dirty="0" err="1">
                          <a:ln>
                            <a:noFill/>
                          </a:ln>
                          <a:solidFill>
                            <a:schemeClr val="tx1"/>
                          </a:solidFill>
                          <a:effectLst/>
                          <a:latin typeface="Arial" charset="0"/>
                          <a:cs typeface="Arial" charset="0"/>
                        </a:rPr>
                        <a:t>فى</a:t>
                      </a:r>
                      <a:endParaRPr kumimoji="0" lang="ar-EG" sz="3600" b="0" i="0" u="none" strike="noStrike" cap="none" normalizeH="0" baseline="0" dirty="0">
                        <a:ln>
                          <a:noFill/>
                        </a:ln>
                        <a:solidFill>
                          <a:schemeClr val="tx1"/>
                        </a:solidFill>
                        <a:effectLst/>
                        <a:latin typeface="Arial" charset="0"/>
                        <a:cs typeface="Arial" charset="0"/>
                      </a:endParaRPr>
                    </a:p>
                    <a:p>
                      <a:pPr algn="just" rtl="1"/>
                      <a:r>
                        <a:rPr kumimoji="0" lang="ar-EG" sz="3600" b="0" i="0" u="none" strike="noStrike" cap="none" normalizeH="0" baseline="0" dirty="0" err="1">
                          <a:ln>
                            <a:noFill/>
                          </a:ln>
                          <a:solidFill>
                            <a:schemeClr val="tx1"/>
                          </a:solidFill>
                          <a:effectLst/>
                          <a:latin typeface="Arial" charset="0"/>
                          <a:cs typeface="Arial" charset="0"/>
                        </a:rPr>
                        <a:t>قديسيه</a:t>
                      </a:r>
                      <a:r>
                        <a:rPr kumimoji="0" lang="ar-EG" sz="3600" b="0" i="0" u="none" strike="noStrike" cap="none" normalizeH="0" baseline="0" dirty="0">
                          <a:ln>
                            <a:noFill/>
                          </a:ln>
                          <a:solidFill>
                            <a:schemeClr val="tx1"/>
                          </a:solidFill>
                          <a:effectLst/>
                          <a:latin typeface="Arial" charset="0"/>
                          <a:cs typeface="Arial" charset="0"/>
                        </a:rPr>
                        <a:t> تجسد من</a:t>
                      </a:r>
                    </a:p>
                    <a:p>
                      <a:pPr algn="just" rtl="1"/>
                      <a:r>
                        <a:rPr kumimoji="0" lang="ar-EG" sz="3600" b="0" i="0" u="none" strike="noStrike" cap="none" normalizeH="0" baseline="0" dirty="0">
                          <a:ln>
                            <a:noFill/>
                          </a:ln>
                          <a:solidFill>
                            <a:schemeClr val="tx1"/>
                          </a:solidFill>
                          <a:effectLst/>
                          <a:latin typeface="Arial" charset="0"/>
                          <a:cs typeface="Arial" charset="0"/>
                        </a:rPr>
                        <a:t>العذراء </a:t>
                      </a:r>
                      <a:r>
                        <a:rPr kumimoji="0" lang="ar-EG" sz="3600" b="0" i="0" u="none" strike="noStrike" cap="none" normalizeH="0" baseline="0" dirty="0" err="1">
                          <a:ln>
                            <a:noFill/>
                          </a:ln>
                          <a:solidFill>
                            <a:schemeClr val="tx1"/>
                          </a:solidFill>
                          <a:effectLst/>
                          <a:latin typeface="Arial" charset="0"/>
                          <a:cs typeface="Arial" charset="0"/>
                        </a:rPr>
                        <a:t>لاجل</a:t>
                      </a:r>
                      <a:r>
                        <a:rPr kumimoji="0" lang="ar-EG" sz="3600" b="0" i="0" u="none" strike="noStrike" cap="none" normalizeH="0" baseline="0" dirty="0">
                          <a:ln>
                            <a:noFill/>
                          </a:ln>
                          <a:solidFill>
                            <a:schemeClr val="tx1"/>
                          </a:solidFill>
                          <a:effectLst/>
                          <a:latin typeface="Arial" charset="0"/>
                          <a:cs typeface="Arial" charset="0"/>
                        </a:rPr>
                        <a:t> خلاصنا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A00DEBD0-5D42-4E2C-A818-D344E6880009}"/>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1069387473"/>
      </p:ext>
    </p:extLst>
  </p:cSld>
  <p:clrMapOvr>
    <a:masterClrMapping/>
  </p:clrMapOvr>
  <p:transition/>
</p:sld>
</file>

<file path=ppt/slides/slide1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0"/>
          <a:ext cx="9144000" cy="5006340"/>
        </p:xfrm>
        <a:graphic>
          <a:graphicData uri="http://schemas.openxmlformats.org/drawingml/2006/table">
            <a:tbl>
              <a:tblPr/>
              <a:tblGrid>
                <a:gridCol w="3333345">
                  <a:extLst>
                    <a:ext uri="{9D8B030D-6E8A-4147-A177-3AD203B41FA5}">
                      <a16:colId xmlns:a16="http://schemas.microsoft.com/office/drawing/2014/main" val="20000"/>
                    </a:ext>
                  </a:extLst>
                </a:gridCol>
                <a:gridCol w="3450076">
                  <a:extLst>
                    <a:ext uri="{9D8B030D-6E8A-4147-A177-3AD203B41FA5}">
                      <a16:colId xmlns:a16="http://schemas.microsoft.com/office/drawing/2014/main" val="20001"/>
                    </a:ext>
                  </a:extLst>
                </a:gridCol>
                <a:gridCol w="2360579">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Amwini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anau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a~ris~v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hwc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yel</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ous~l</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loui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hijen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paimuct</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rion</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etafouwnh</a:t>
                      </a:r>
                      <a:r>
                        <a:rPr kumimoji="0" lang="en-US" sz="3600" b="0" i="0" u="none" strike="noStrike" cap="none" normalizeH="0" baseline="0" dirty="0">
                          <a:ln>
                            <a:noFill/>
                          </a:ln>
                          <a:solidFill>
                            <a:schemeClr val="tx1"/>
                          </a:solidFill>
                          <a:effectLst/>
                          <a:latin typeface="Coptic1" pitchFamily="2" charset="0"/>
                          <a:cs typeface="Arial" charset="0"/>
                        </a:rPr>
                        <a:t> nan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600" b="0" i="0" u="none" strike="noStrike" cap="none" normalizeH="0" baseline="0" dirty="0">
                          <a:ln>
                            <a:noFill/>
                          </a:ln>
                          <a:solidFill>
                            <a:schemeClr val="tx1"/>
                          </a:solidFill>
                          <a:effectLst/>
                          <a:latin typeface="Arial" charset="0"/>
                          <a:cs typeface="Arial" charset="0"/>
                        </a:rPr>
                        <a:t>Venez, voyez et étonnez-vous, louez et réjouissez-vous avec exaltation, pour ce mystère qui nous est apparu.</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4000" b="0" i="0" u="none" strike="noStrike" cap="none" normalizeH="0" baseline="0" dirty="0">
                          <a:ln>
                            <a:noFill/>
                          </a:ln>
                          <a:solidFill>
                            <a:schemeClr val="tx1"/>
                          </a:solidFill>
                          <a:effectLst/>
                          <a:latin typeface="Arial" charset="0"/>
                          <a:cs typeface="Arial" charset="0"/>
                        </a:rPr>
                        <a:t>تعالوا انظروا وتعجبوا</a:t>
                      </a:r>
                      <a:r>
                        <a:rPr kumimoji="0" lang="fr-FR"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a:ln>
                            <a:noFill/>
                          </a:ln>
                          <a:solidFill>
                            <a:schemeClr val="tx1"/>
                          </a:solidFill>
                          <a:effectLst/>
                          <a:latin typeface="Arial" charset="0"/>
                          <a:cs typeface="Arial" charset="0"/>
                        </a:rPr>
                        <a:t>وسبحوا وهللوا بابتهاج</a:t>
                      </a:r>
                      <a:r>
                        <a:rPr kumimoji="0" lang="fr-FR"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a:ln>
                            <a:noFill/>
                          </a:ln>
                          <a:solidFill>
                            <a:schemeClr val="tx1"/>
                          </a:solidFill>
                          <a:effectLst/>
                          <a:latin typeface="Arial" charset="0"/>
                          <a:cs typeface="Arial" charset="0"/>
                        </a:rPr>
                        <a:t>لهذا السر الذى ظهر</a:t>
                      </a:r>
                      <a:r>
                        <a:rPr kumimoji="0" lang="fr-FR"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a:ln>
                            <a:noFill/>
                          </a:ln>
                          <a:solidFill>
                            <a:schemeClr val="tx1"/>
                          </a:solidFill>
                          <a:effectLst/>
                          <a:latin typeface="Arial" charset="0"/>
                          <a:cs typeface="Arial" charset="0"/>
                        </a:rPr>
                        <a:t>لنا</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5B4A4041-3AD2-4EE7-9DB9-9F66E8981D27}"/>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342179776"/>
      </p:ext>
    </p:extLst>
  </p:cSld>
  <p:clrMapOvr>
    <a:masterClrMapping/>
  </p:clrMapOvr>
  <p:transition/>
</p:sld>
</file>

<file path=ppt/slides/slide1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0"/>
          <a:ext cx="9144000" cy="5006340"/>
        </p:xfrm>
        <a:graphic>
          <a:graphicData uri="http://schemas.openxmlformats.org/drawingml/2006/table">
            <a:tbl>
              <a:tblPr/>
              <a:tblGrid>
                <a:gridCol w="3229583">
                  <a:extLst>
                    <a:ext uri="{9D8B030D-6E8A-4147-A177-3AD203B41FA5}">
                      <a16:colId xmlns:a16="http://schemas.microsoft.com/office/drawing/2014/main" val="20000"/>
                    </a:ext>
                  </a:extLst>
                </a:gridCol>
                <a:gridCol w="3527898">
                  <a:extLst>
                    <a:ext uri="{9D8B030D-6E8A-4147-A177-3AD203B41FA5}">
                      <a16:colId xmlns:a16="http://schemas.microsoft.com/office/drawing/2014/main" val="20001"/>
                    </a:ext>
                  </a:extLst>
                </a:gridCol>
                <a:gridCol w="2386519">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3600" b="0" i="0" u="none" strike="noStrike" cap="none" normalizeH="0" baseline="0" dirty="0">
                          <a:ln>
                            <a:noFill/>
                          </a:ln>
                          <a:solidFill>
                            <a:schemeClr val="tx1"/>
                          </a:solidFill>
                          <a:effectLst/>
                          <a:latin typeface="Coptic1" pitchFamily="2" charset="0"/>
                          <a:cs typeface="Arial" charset="0"/>
                        </a:rPr>
                        <a:t>Je </a:t>
                      </a:r>
                      <a:r>
                        <a:rPr kumimoji="0" lang="fr-FR" sz="3600" b="0" i="0" u="none" strike="noStrike" cap="none" normalizeH="0" baseline="0" dirty="0" err="1">
                          <a:ln>
                            <a:noFill/>
                          </a:ln>
                          <a:solidFill>
                            <a:schemeClr val="tx1"/>
                          </a:solidFill>
                          <a:effectLst/>
                          <a:latin typeface="Coptic1" pitchFamily="2" charset="0"/>
                          <a:cs typeface="Arial" charset="0"/>
                        </a:rPr>
                        <a:t>pia~tcarx</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af</a:t>
                      </a:r>
                      <a:r>
                        <a:rPr kumimoji="0" lang="fr-FR" sz="3600" b="0" i="0" u="none" strike="noStrike" cap="none" normalizeH="0" baseline="0" dirty="0">
                          <a:ln>
                            <a:noFill/>
                          </a:ln>
                          <a:solidFill>
                            <a:schemeClr val="tx1"/>
                          </a:solidFill>
                          <a:effectLst/>
                          <a:latin typeface="Coptic1" pitchFamily="2" charset="0"/>
                          <a:cs typeface="Arial" charset="0"/>
                        </a:rPr>
                        <a:t>[</a:t>
                      </a:r>
                      <a:r>
                        <a:rPr kumimoji="0" lang="fr-FR" sz="3600" b="0" i="0" u="none" strike="noStrike" cap="none" normalizeH="0" baseline="0" dirty="0" err="1">
                          <a:ln>
                            <a:noFill/>
                          </a:ln>
                          <a:solidFill>
                            <a:schemeClr val="tx1"/>
                          </a:solidFill>
                          <a:effectLst/>
                          <a:latin typeface="Coptic1" pitchFamily="2" charset="0"/>
                          <a:cs typeface="Arial" charset="0"/>
                        </a:rPr>
                        <a:t>icarx</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ouoh</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pilogoc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afq~yai</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pia~tar</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aferh</a:t>
                      </a:r>
                      <a:r>
                        <a:rPr kumimoji="0" lang="fr-FR" sz="3600" b="0" i="0" u="none" strike="noStrike" cap="none" normalizeH="0" baseline="0" dirty="0">
                          <a:ln>
                            <a:noFill/>
                          </a:ln>
                          <a:solidFill>
                            <a:schemeClr val="tx1"/>
                          </a:solidFill>
                          <a:effectLst/>
                          <a:latin typeface="Coptic1" pitchFamily="2" charset="0"/>
                          <a:cs typeface="Arial" charset="0"/>
                        </a:rPr>
                        <a:t>/</a:t>
                      </a:r>
                      <a:r>
                        <a:rPr kumimoji="0" lang="fr-FR" sz="3600" b="0" i="0" u="none" strike="noStrike" cap="none" normalizeH="0" baseline="0" dirty="0" err="1">
                          <a:ln>
                            <a:noFill/>
                          </a:ln>
                          <a:solidFill>
                            <a:schemeClr val="tx1"/>
                          </a:solidFill>
                          <a:effectLst/>
                          <a:latin typeface="Coptic1" pitchFamily="2" charset="0"/>
                          <a:cs typeface="Arial" charset="0"/>
                        </a:rPr>
                        <a:t>tc</a:t>
                      </a:r>
                      <a:r>
                        <a:rPr kumimoji="0" lang="fr-FR"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pia~tc</a:t>
                      </a:r>
                      <a:r>
                        <a:rPr kumimoji="0" lang="fr-FR" sz="3600" b="0" i="0" u="none" strike="noStrike" cap="none" normalizeH="0" baseline="0" dirty="0">
                          <a:ln>
                            <a:noFill/>
                          </a:ln>
                          <a:solidFill>
                            <a:schemeClr val="tx1"/>
                          </a:solidFill>
                          <a:effectLst/>
                          <a:latin typeface="Coptic1" pitchFamily="2" charset="0"/>
                          <a:cs typeface="Arial" charset="0"/>
                        </a:rPr>
                        <a:t>/ou </a:t>
                      </a:r>
                      <a:r>
                        <a:rPr kumimoji="0" lang="fr-FR" sz="3600" b="0" i="0" u="none" strike="noStrike" cap="none" normalizeH="0" baseline="0" dirty="0" err="1">
                          <a:ln>
                            <a:noFill/>
                          </a:ln>
                          <a:solidFill>
                            <a:schemeClr val="tx1"/>
                          </a:solidFill>
                          <a:effectLst/>
                          <a:latin typeface="Coptic1" pitchFamily="2" charset="0"/>
                          <a:cs typeface="Arial" charset="0"/>
                        </a:rPr>
                        <a:t>afswpi</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qa</a:t>
                      </a:r>
                      <a:r>
                        <a:rPr kumimoji="0" lang="fr-FR" sz="3600" b="0" i="0" u="none" strike="noStrike" cap="none" normalizeH="0" baseline="0" dirty="0">
                          <a:ln>
                            <a:noFill/>
                          </a:ln>
                          <a:solidFill>
                            <a:schemeClr val="tx1"/>
                          </a:solidFill>
                          <a:effectLst/>
                          <a:latin typeface="Coptic1" pitchFamily="2" charset="0"/>
                          <a:cs typeface="Arial" charset="0"/>
                        </a:rPr>
                        <a:t> ou,~</a:t>
                      </a:r>
                      <a:r>
                        <a:rPr kumimoji="0" lang="fr-FR" sz="3600" b="0" i="0" u="none" strike="noStrike" cap="none" normalizeH="0" baseline="0" dirty="0" err="1">
                          <a:ln>
                            <a:noFill/>
                          </a:ln>
                          <a:solidFill>
                            <a:schemeClr val="tx1"/>
                          </a:solidFill>
                          <a:effectLst/>
                          <a:latin typeface="Coptic1" pitchFamily="2" charset="0"/>
                          <a:cs typeface="Arial" charset="0"/>
                        </a:rPr>
                        <a:t>ronoc</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600" b="0" i="0" u="none" strike="noStrike" cap="none" normalizeH="0" baseline="0" dirty="0">
                          <a:ln>
                            <a:noFill/>
                          </a:ln>
                          <a:solidFill>
                            <a:schemeClr val="tx1"/>
                          </a:solidFill>
                          <a:effectLst/>
                          <a:latin typeface="Arial" charset="0"/>
                          <a:cs typeface="Arial" charset="0"/>
                        </a:rPr>
                        <a:t>Car l’incorporel et le Verbe a pris corps, celui qui n’a pas de commencement et l’intemporel fut temporel.</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لأن غير المتجسد</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تجسد والكلمة</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تجسمت وغير</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المبتدئ ابتدأ وغير</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الزمنى صار زمني 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A70BA7FD-8B6C-42F7-8FCF-393FA44E59B8}"/>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654655631"/>
      </p:ext>
    </p:extLst>
  </p:cSld>
  <p:clrMapOvr>
    <a:masterClrMapping/>
  </p:clrMapOvr>
  <p:transition/>
</p:sld>
</file>

<file path=ppt/slides/slide1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274157"/>
          <a:ext cx="9144000" cy="4067556"/>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Pia~ts~tahof</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aujemjwmf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pia~ynau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cenau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etonq</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afswpi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n~rwmi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L’imperceptible a été palpé, l’invisible a été perçu. Le Fils de Dieu vivant est devenu fils d’homme en vérité.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غير المدرك لمسوه</a:t>
                      </a:r>
                    </a:p>
                    <a:p>
                      <a:pPr algn="just" rtl="1"/>
                      <a:r>
                        <a:rPr kumimoji="0" lang="ar-EG" sz="3600" b="0" i="0" u="none" strike="noStrike" cap="none" normalizeH="0" baseline="0" dirty="0">
                          <a:ln>
                            <a:noFill/>
                          </a:ln>
                          <a:solidFill>
                            <a:schemeClr val="tx1"/>
                          </a:solidFill>
                          <a:effectLst/>
                          <a:latin typeface="Arial" charset="0"/>
                          <a:cs typeface="Arial" charset="0"/>
                        </a:rPr>
                        <a:t>وغير </a:t>
                      </a:r>
                      <a:r>
                        <a:rPr kumimoji="0" lang="ar-EG" sz="3600" b="0" i="0" u="none" strike="noStrike" cap="none" normalizeH="0" baseline="0" dirty="0" err="1">
                          <a:ln>
                            <a:noFill/>
                          </a:ln>
                          <a:solidFill>
                            <a:schemeClr val="tx1"/>
                          </a:solidFill>
                          <a:effectLst/>
                          <a:latin typeface="Arial" charset="0"/>
                          <a:cs typeface="Arial" charset="0"/>
                        </a:rPr>
                        <a:t>المرئى</a:t>
                      </a:r>
                      <a:r>
                        <a:rPr kumimoji="0" lang="ar-EG" sz="3600" b="0" i="0" u="none" strike="noStrike" cap="none" normalizeH="0" baseline="0" dirty="0">
                          <a:ln>
                            <a:noFill/>
                          </a:ln>
                          <a:solidFill>
                            <a:schemeClr val="tx1"/>
                          </a:solidFill>
                          <a:effectLst/>
                          <a:latin typeface="Arial" charset="0"/>
                          <a:cs typeface="Arial" charset="0"/>
                        </a:rPr>
                        <a:t> رأوه. أبن</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لله الحي صار بشريا</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بالحقيقة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57F0D248-27EB-4B0A-B03B-458DD71C7828}"/>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1845800420"/>
      </p:ext>
    </p:extLst>
  </p:cSld>
  <p:clrMapOvr>
    <a:masterClrMapping/>
  </p:clrMapOvr>
  <p:transition/>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8278" name="Group 54"/>
          <p:cNvGraphicFramePr>
            <a:graphicFrameLocks noGrp="1"/>
          </p:cNvGraphicFramePr>
          <p:nvPr>
            <p:ph idx="1"/>
            <p:extLst>
              <p:ext uri="{D42A27DB-BD31-4B8C-83A1-F6EECF244321}">
                <p14:modId xmlns:p14="http://schemas.microsoft.com/office/powerpoint/2010/main" val="1944737945"/>
              </p:ext>
            </p:extLst>
          </p:nvPr>
        </p:nvGraphicFramePr>
        <p:xfrm>
          <a:off x="0" y="209550"/>
          <a:ext cx="9144000" cy="4404360"/>
        </p:xfrm>
        <a:graphic>
          <a:graphicData uri="http://schemas.openxmlformats.org/drawingml/2006/table">
            <a:tbl>
              <a:tblPr/>
              <a:tblGrid>
                <a:gridCol w="3282462">
                  <a:extLst>
                    <a:ext uri="{9D8B030D-6E8A-4147-A177-3AD203B41FA5}">
                      <a16:colId xmlns:a16="http://schemas.microsoft.com/office/drawing/2014/main" val="20000"/>
                    </a:ext>
                  </a:extLst>
                </a:gridCol>
                <a:gridCol w="2952084">
                  <a:extLst>
                    <a:ext uri="{9D8B030D-6E8A-4147-A177-3AD203B41FA5}">
                      <a16:colId xmlns:a16="http://schemas.microsoft.com/office/drawing/2014/main" val="20001"/>
                    </a:ext>
                  </a:extLst>
                </a:gridCol>
                <a:gridCol w="2909454">
                  <a:extLst>
                    <a:ext uri="{9D8B030D-6E8A-4147-A177-3AD203B41FA5}">
                      <a16:colId xmlns:a16="http://schemas.microsoft.com/office/drawing/2014/main" val="20002"/>
                    </a:ext>
                  </a:extLst>
                </a:gridCol>
              </a:tblGrid>
              <a:tr h="322017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m~v~iwt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p~s</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pip~neuma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Fc~marwout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n~je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pipantokratwr</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Au nom du Père, du Fils et du Saint Esprit, un seul Dieu.  Béni soit  Dieu,  Le Père Le Pantocrator.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بإسم</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الآب</a:t>
                      </a:r>
                      <a:r>
                        <a:rPr kumimoji="0" lang="ar-SA" sz="3200" b="0" i="0" u="none" strike="noStrike" cap="none" normalizeH="0" baseline="0" dirty="0">
                          <a:ln>
                            <a:noFill/>
                          </a:ln>
                          <a:solidFill>
                            <a:schemeClr val="tx1"/>
                          </a:solidFill>
                          <a:effectLst/>
                          <a:latin typeface="Arial" charset="0"/>
                          <a:cs typeface="Arial" charset="0"/>
                        </a:rPr>
                        <a:t> والابن والروح القدس إله واحد.  مُبَارك الله الآب ضابط الكل.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89583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r>
                        <a:rPr kumimoji="0" lang="fr-CA" sz="2000" b="1"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40C12443-11C0-4C15-8B09-615BFFE89C41}"/>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463504952"/>
              </p:ext>
            </p:extLst>
          </p:nvPr>
        </p:nvGraphicFramePr>
        <p:xfrm>
          <a:off x="0" y="0"/>
          <a:ext cx="9144000" cy="4835652"/>
        </p:xfrm>
        <a:graphic>
          <a:graphicData uri="http://schemas.openxmlformats.org/drawingml/2006/table">
            <a:tbl>
              <a:tblPr/>
              <a:tblGrid>
                <a:gridCol w="3276600">
                  <a:extLst>
                    <a:ext uri="{9D8B030D-6E8A-4147-A177-3AD203B41FA5}">
                      <a16:colId xmlns:a16="http://schemas.microsoft.com/office/drawing/2014/main" val="20000"/>
                    </a:ext>
                  </a:extLst>
                </a:gridCol>
                <a:gridCol w="3480881">
                  <a:extLst>
                    <a:ext uri="{9D8B030D-6E8A-4147-A177-3AD203B41FA5}">
                      <a16:colId xmlns:a16="http://schemas.microsoft.com/office/drawing/2014/main" val="20001"/>
                    </a:ext>
                  </a:extLst>
                </a:gridCol>
                <a:gridCol w="2386519">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400" b="0" i="0" u="none" strike="noStrike" cap="none" normalizeH="0" baseline="0" dirty="0">
                          <a:ln>
                            <a:noFill/>
                          </a:ln>
                          <a:solidFill>
                            <a:schemeClr val="tx1"/>
                          </a:solidFill>
                          <a:effectLst/>
                          <a:latin typeface="Coptic1" pitchFamily="2" charset="0"/>
                          <a:cs typeface="Arial" charset="0"/>
                        </a:rPr>
                        <a:t>I/#</a:t>
                      </a:r>
                      <a:r>
                        <a:rPr kumimoji="0" lang="en-US" sz="3400" b="0" i="0" u="none" strike="noStrike" cap="none" normalizeH="0" baseline="0" dirty="0" err="1">
                          <a:ln>
                            <a:noFill/>
                          </a:ln>
                          <a:solidFill>
                            <a:schemeClr val="tx1"/>
                          </a:solidFill>
                          <a:effectLst/>
                          <a:latin typeface="Coptic1" pitchFamily="2" charset="0"/>
                          <a:cs typeface="Arial" charset="0"/>
                        </a:rPr>
                        <a:t>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P,#c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n~caf</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nem</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voou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n~yof</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n~yof</a:t>
                      </a:r>
                      <a:r>
                        <a:rPr kumimoji="0" lang="en-US" sz="3400" b="0" i="0" u="none" strike="noStrike" cap="none" normalizeH="0" baseline="0" dirty="0">
                          <a:ln>
                            <a:noFill/>
                          </a:ln>
                          <a:solidFill>
                            <a:schemeClr val="tx1"/>
                          </a:solidFill>
                          <a:effectLst/>
                          <a:latin typeface="Coptic1" pitchFamily="2" charset="0"/>
                          <a:cs typeface="Arial" charset="0"/>
                        </a:rPr>
                        <a:t> pe </a:t>
                      </a:r>
                      <a:r>
                        <a:rPr kumimoji="0" lang="en-US" sz="3400" b="0" i="0" u="none" strike="noStrike" cap="none" normalizeH="0" baseline="0" dirty="0" err="1">
                          <a:ln>
                            <a:noFill/>
                          </a:ln>
                          <a:solidFill>
                            <a:schemeClr val="tx1"/>
                          </a:solidFill>
                          <a:effectLst/>
                          <a:latin typeface="Coptic1" pitchFamily="2" charset="0"/>
                          <a:cs typeface="Arial" charset="0"/>
                        </a:rPr>
                        <a:t>nem</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sa</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e~neh</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qen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ouhupoctacic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n~ouwt</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tenouwst</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m~mof</a:t>
                      </a:r>
                      <a:endParaRPr kumimoji="0" lang="en-US" sz="3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400" b="0" i="0" u="none" strike="noStrike" cap="none" normalizeH="0" baseline="0" dirty="0">
                          <a:ln>
                            <a:noFill/>
                          </a:ln>
                          <a:solidFill>
                            <a:schemeClr val="tx1"/>
                          </a:solidFill>
                          <a:effectLst/>
                          <a:latin typeface="Coptic1" pitchFamily="2" charset="0"/>
                          <a:cs typeface="Arial" charset="0"/>
                        </a:rPr>
                        <a:t>ten]</a:t>
                      </a:r>
                      <a:r>
                        <a:rPr kumimoji="0" lang="en-US" sz="3400" b="0" i="0" u="none" strike="noStrike" cap="none" normalizeH="0" baseline="0" dirty="0" err="1">
                          <a:ln>
                            <a:noFill/>
                          </a:ln>
                          <a:solidFill>
                            <a:schemeClr val="tx1"/>
                          </a:solidFill>
                          <a:effectLst/>
                          <a:latin typeface="Coptic1" pitchFamily="2" charset="0"/>
                          <a:cs typeface="Arial" charset="0"/>
                        </a:rPr>
                        <a:t>w~ou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naf</a:t>
                      </a:r>
                      <a:r>
                        <a:rPr kumimoji="0" lang="en-US" sz="3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Jésus Christ est Lui-même, hier, aujourd’hui et éternellement, avec son hypostase unique, nous l’adorons et nous Le glorifions.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يسوع المسيح هو </a:t>
                      </a:r>
                      <a:r>
                        <a:rPr kumimoji="0" lang="ar-EG" sz="3600" b="0" i="0" u="none" strike="noStrike" cap="none" normalizeH="0" baseline="0" dirty="0" err="1">
                          <a:ln>
                            <a:noFill/>
                          </a:ln>
                          <a:solidFill>
                            <a:schemeClr val="tx1"/>
                          </a:solidFill>
                          <a:effectLst/>
                          <a:latin typeface="Arial" charset="0"/>
                          <a:cs typeface="Arial" charset="0"/>
                        </a:rPr>
                        <a:t>هو</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أمس ا واليوم وإلى</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الأبد. اقنوم واحد</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نسجد له ونمجده</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5251ED41-B54B-4BBD-9433-0F4E13BB1678}"/>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1954618361"/>
      </p:ext>
    </p:extLst>
  </p:cSld>
  <p:clrMapOvr>
    <a:masterClrMapping/>
  </p:clrMapOvr>
  <p:transition/>
</p:sld>
</file>

<file path=ppt/slides/slide1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342900"/>
          <a:ext cx="9144000" cy="4457700"/>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AV~iwt</a:t>
                      </a:r>
                      <a:r>
                        <a:rPr kumimoji="0" lang="en-US" sz="3200" b="0" i="0" u="none" strike="noStrike" cap="none" normalizeH="0" baseline="0" dirty="0">
                          <a:ln>
                            <a:noFill/>
                          </a:ln>
                          <a:solidFill>
                            <a:schemeClr val="tx1"/>
                          </a:solidFill>
                          <a:effectLst/>
                          <a:latin typeface="Coptic1" pitchFamily="2" charset="0"/>
                          <a:cs typeface="Arial" charset="0"/>
                        </a:rPr>
                        <a:t> joust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t~ve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m~pefjem</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e~to~ni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afouw~rp</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m~pefmonogen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icarx</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e~boln~q</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Le Père a regardé du ciel, et n’a pas trouvé qui te ressemble, Il envoya son Fils unique qui est venu et s’est incarné de toi.</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تطلع الآب من السماء</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فلم يجد مَن يُشبه ك</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أرسل وحيده أتى</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وتجسد من ك</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53A28987-E851-413D-8E25-761B114068EB}"/>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5" name="AutoShape 36">
            <a:hlinkClick r:id="rId4" action="ppaction://hlinksldjump" highlightClick="1"/>
            <a:extLst>
              <a:ext uri="{FF2B5EF4-FFF2-40B4-BE49-F238E27FC236}">
                <a16:creationId xmlns:a16="http://schemas.microsoft.com/office/drawing/2014/main" id="{79F1D014-E629-4426-9993-CE0E9A92A2CB}"/>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569606557"/>
      </p:ext>
    </p:extLst>
  </p:cSld>
  <p:clrMapOvr>
    <a:masterClrMapping/>
  </p:clrMapOvr>
  <p:transition/>
</p:sld>
</file>

<file path=ppt/slides/slide1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7400B7B-BBB8-4BB3-BD08-CD28D2D3C7A5}"/>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201745769"/>
      </p:ext>
    </p:extLst>
  </p:cSld>
  <p:clrMapOvr>
    <a:masterClrMapping/>
  </p:clrMapOvr>
  <p:transition/>
</p:sld>
</file>

<file path=ppt/slides/slide1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8439" name="Group 87"/>
          <p:cNvGraphicFramePr>
            <a:graphicFrameLocks noGrp="1"/>
          </p:cNvGraphicFramePr>
          <p:nvPr>
            <p:extLst>
              <p:ext uri="{D42A27DB-BD31-4B8C-83A1-F6EECF244321}">
                <p14:modId xmlns:p14="http://schemas.microsoft.com/office/powerpoint/2010/main" val="2687890224"/>
              </p:ext>
            </p:extLst>
          </p:nvPr>
        </p:nvGraphicFramePr>
        <p:xfrm>
          <a:off x="0" y="406448"/>
          <a:ext cx="9144000" cy="4546348"/>
        </p:xfrm>
        <a:graphic>
          <a:graphicData uri="http://schemas.openxmlformats.org/drawingml/2006/table">
            <a:tbl>
              <a:tblPr/>
              <a:tblGrid>
                <a:gridCol w="3501957">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237362">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800" b="0" i="0" u="none" strike="noStrike" cap="none" normalizeH="0" baseline="0" dirty="0">
                          <a:ln>
                            <a:noFill/>
                          </a:ln>
                          <a:solidFill>
                            <a:schemeClr val="tx1"/>
                          </a:solidFill>
                          <a:effectLst/>
                          <a:latin typeface="Coptic1" pitchFamily="2" charset="0"/>
                          <a:cs typeface="Times New Roman" pitchFamily="18" charset="0"/>
                        </a:rPr>
                        <a:t> ta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lang="fr-FR" sz="2200" b="0" i="0" u="none" strike="noStrike" kern="1200" baseline="0" dirty="0">
                          <a:solidFill>
                            <a:schemeClr val="tx1"/>
                          </a:solidFill>
                          <a:latin typeface="+mn-lt"/>
                          <a:ea typeface="+mn-ea"/>
                          <a:cs typeface="+mn-cs"/>
                        </a:rPr>
                        <a:t>Agenouillons-nous</a:t>
                      </a:r>
                      <a:endPar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endParaRP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V~iwt</a:t>
                      </a:r>
                      <a:r>
                        <a:rPr kumimoji="0" lang="en-US" sz="2800" b="0" i="0" u="none" strike="noStrike" cap="none" normalizeH="0" baseline="0" dirty="0">
                          <a:ln>
                            <a:noFill/>
                          </a:ln>
                          <a:solidFill>
                            <a:srgbClr val="FF9900"/>
                          </a:solidFill>
                          <a:effectLst/>
                          <a:latin typeface="Coptic1" pitchFamily="2" charset="0"/>
                          <a:cs typeface="Times New Roman" pitchFamily="18" charset="0"/>
                        </a:rPr>
                        <a:t> pi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pantokratwr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le Père tout-puissant.</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الآب ضابط الكل.</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20606">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Levons-nous puis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3"/>
                  </a:ext>
                </a:extLst>
              </a:tr>
              <a:tr h="66018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pencwthr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O Dieu notre Sauveur.</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مخلصنا.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Ke</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Encore, levons-nous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puis 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ثم 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5"/>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ouoh</a:t>
                      </a:r>
                      <a:r>
                        <a:rPr kumimoji="0" lang="en-US" sz="2800" b="0" i="0" u="none" strike="noStrike" cap="none" normalizeH="0" baseline="0" dirty="0">
                          <a:ln>
                            <a:noFill/>
                          </a:ln>
                          <a:solidFill>
                            <a:srgbClr val="FF9900"/>
                          </a:solidFill>
                          <a:effectLst/>
                          <a:latin typeface="Coptic1" pitchFamily="2" charset="0"/>
                          <a:cs typeface="Times New Roman" pitchFamily="18" charset="0"/>
                        </a:rPr>
                        <a:t>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a:t>
                      </a: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aie pitié de nous.</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ثم إرحمنا.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graphicFrame>
        <p:nvGraphicFramePr>
          <p:cNvPr id="4" name="Tableau 3">
            <a:extLst>
              <a:ext uri="{FF2B5EF4-FFF2-40B4-BE49-F238E27FC236}">
                <a16:creationId xmlns:a16="http://schemas.microsoft.com/office/drawing/2014/main" id="{87ABB94F-01DC-4054-92E5-143EE35040C3}"/>
              </a:ext>
            </a:extLst>
          </p:cNvPr>
          <p:cNvGraphicFramePr>
            <a:graphicFrameLocks noGrp="1"/>
          </p:cNvGraphicFramePr>
          <p:nvPr/>
        </p:nvGraphicFramePr>
        <p:xfrm>
          <a:off x="1447800" y="42575"/>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25881150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600" b="0" i="0" u="none" strike="noStrike" cap="none" normalizeH="0" baseline="0" noProof="0" dirty="0">
                          <a:ln>
                            <a:noFill/>
                          </a:ln>
                          <a:solidFill>
                            <a:schemeClr val="tx1"/>
                          </a:solidFill>
                          <a:effectLst/>
                          <a:latin typeface="Arial" pitchFamily="34" charset="0"/>
                          <a:cs typeface="Arial" pitchFamily="34" charset="0"/>
                        </a:rPr>
                        <a:t>Les Prosternations</a:t>
                      </a:r>
                      <a:r>
                        <a:rPr kumimoji="0" lang="fr-FR" sz="1600" b="0" i="0" u="none" strike="noStrike" cap="none" normalizeH="0" baseline="0" noProof="0" dirty="0">
                          <a:ln>
                            <a:noFill/>
                          </a:ln>
                          <a:solidFill>
                            <a:schemeClr val="tx1"/>
                          </a:solidFill>
                          <a:effectLst/>
                          <a:latin typeface="Arial" pitchFamily="34" charset="0"/>
                          <a:cs typeface="Arial" pitchFamily="34" charset="0"/>
                        </a:rPr>
                        <a:t> - </a:t>
                      </a:r>
                      <a:r>
                        <a:rPr kumimoji="0" lang="ar-EG" sz="1600" b="0" i="0" u="none" strike="noStrike" cap="none" normalizeH="0" baseline="0" dirty="0" err="1">
                          <a:ln>
                            <a:noFill/>
                          </a:ln>
                          <a:solidFill>
                            <a:schemeClr val="tx1"/>
                          </a:solidFill>
                          <a:effectLst/>
                          <a:latin typeface="Arial" pitchFamily="34" charset="0"/>
                          <a:cs typeface="+mn-cs"/>
                        </a:rPr>
                        <a:t>الميطانيات</a:t>
                      </a:r>
                      <a:endParaRPr kumimoji="0" lang="ar-EG" sz="1600" b="0" i="0" u="none" strike="noStrike" cap="none" normalizeH="0" baseline="0" dirty="0">
                        <a:ln>
                          <a:noFill/>
                        </a:ln>
                        <a:solidFill>
                          <a:schemeClr val="tx1"/>
                        </a:solidFill>
                        <a:effectLst/>
                        <a:latin typeface="Arial" pitchFamily="34" charset="0"/>
                        <a:cs typeface="+mn-cs"/>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50545336"/>
                  </a:ext>
                </a:extLst>
              </a:tr>
            </a:tbl>
          </a:graphicData>
        </a:graphic>
      </p:graphicFrame>
      <p:sp>
        <p:nvSpPr>
          <p:cNvPr id="10" name="Action Button: Custom 7">
            <a:hlinkClick r:id="rId3" action="ppaction://hlinksldjump" highlightClick="1"/>
            <a:extLst>
              <a:ext uri="{FF2B5EF4-FFF2-40B4-BE49-F238E27FC236}">
                <a16:creationId xmlns:a16="http://schemas.microsoft.com/office/drawing/2014/main" id="{6D6D9CBF-B354-43A4-B2C6-983A8B645DC6}"/>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F0411077-E683-417A-A2E1-CF92D500146D}"/>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030248084"/>
      </p:ext>
    </p:extLst>
  </p:cSld>
  <p:clrMapOvr>
    <a:masterClrMapping/>
  </p:clrMapOvr>
  <p:transition/>
</p:sld>
</file>

<file path=ppt/slides/slide1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2298" name="Group 122"/>
          <p:cNvGraphicFramePr>
            <a:graphicFrameLocks noGrp="1"/>
          </p:cNvGraphicFramePr>
          <p:nvPr>
            <p:ph/>
            <p:extLst>
              <p:ext uri="{D42A27DB-BD31-4B8C-83A1-F6EECF244321}">
                <p14:modId xmlns:p14="http://schemas.microsoft.com/office/powerpoint/2010/main" val="643374426"/>
              </p:ext>
            </p:extLst>
          </p:nvPr>
        </p:nvGraphicFramePr>
        <p:xfrm>
          <a:off x="0" y="51470"/>
          <a:ext cx="9144000" cy="4896612"/>
        </p:xfrm>
        <a:graphic>
          <a:graphicData uri="http://schemas.openxmlformats.org/drawingml/2006/table">
            <a:tbl>
              <a:tblPr/>
              <a:tblGrid>
                <a:gridCol w="3385226">
                  <a:extLst>
                    <a:ext uri="{9D8B030D-6E8A-4147-A177-3AD203B41FA5}">
                      <a16:colId xmlns:a16="http://schemas.microsoft.com/office/drawing/2014/main" val="20000"/>
                    </a:ext>
                  </a:extLst>
                </a:gridCol>
                <a:gridCol w="3113136">
                  <a:extLst>
                    <a:ext uri="{9D8B030D-6E8A-4147-A177-3AD203B41FA5}">
                      <a16:colId xmlns:a16="http://schemas.microsoft.com/office/drawing/2014/main" val="20001"/>
                    </a:ext>
                  </a:extLst>
                </a:gridCol>
                <a:gridCol w="2645638">
                  <a:extLst>
                    <a:ext uri="{9D8B030D-6E8A-4147-A177-3AD203B41FA5}">
                      <a16:colId xmlns:a16="http://schemas.microsoft.com/office/drawing/2014/main" val="20002"/>
                    </a:ext>
                  </a:extLst>
                </a:gridCol>
              </a:tblGrid>
              <a:tr h="477344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Coptic1" pitchFamily="2" charset="0"/>
                          <a:cs typeface="Arial" charset="0"/>
                        </a:rPr>
                        <a:t>Pirefw~ou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n~h</a:t>
                      </a:r>
                      <a:r>
                        <a:rPr kumimoji="0" lang="fr-FR" sz="2400" b="0" i="0" u="none" strike="noStrike" cap="none" normalizeH="0" baseline="0" dirty="0">
                          <a:ln>
                            <a:noFill/>
                          </a:ln>
                          <a:solidFill>
                            <a:schemeClr val="tx1"/>
                          </a:solidFill>
                          <a:effectLst/>
                          <a:latin typeface="Coptic1" pitchFamily="2" charset="0"/>
                          <a:cs typeface="Arial" charset="0"/>
                        </a:rPr>
                        <a:t>/t: va </a:t>
                      </a:r>
                      <a:r>
                        <a:rPr kumimoji="0" lang="fr-FR" sz="2400" b="0" i="0" u="none" strike="noStrike" cap="none" normalizeH="0" baseline="0" dirty="0" err="1">
                          <a:ln>
                            <a:noFill/>
                          </a:ln>
                          <a:solidFill>
                            <a:schemeClr val="tx1"/>
                          </a:solidFill>
                          <a:effectLst/>
                          <a:latin typeface="Coptic1" pitchFamily="2" charset="0"/>
                          <a:cs typeface="Arial" charset="0"/>
                        </a:rPr>
                        <a:t>pim</a:t>
                      </a:r>
                      <a:r>
                        <a:rPr kumimoji="0" lang="fr-FR" sz="2400" b="0" i="0" u="none" strike="noStrike" cap="none" normalizeH="0" baseline="0" dirty="0">
                          <a:ln>
                            <a:noFill/>
                          </a:ln>
                          <a:solidFill>
                            <a:schemeClr val="tx1"/>
                          </a:solidFill>
                          <a:effectLst/>
                          <a:latin typeface="Coptic1" pitchFamily="2" charset="0"/>
                          <a:cs typeface="Arial" charset="0"/>
                        </a:rPr>
                        <a:t>/s </a:t>
                      </a:r>
                      <a:r>
                        <a:rPr kumimoji="0" lang="fr-FR" sz="2400" b="0" i="0" u="none" strike="noStrike" cap="none" normalizeH="0" baseline="0" dirty="0" err="1">
                          <a:ln>
                            <a:noFill/>
                          </a:ln>
                          <a:solidFill>
                            <a:schemeClr val="tx1"/>
                          </a:solidFill>
                          <a:effectLst/>
                          <a:latin typeface="Coptic1" pitchFamily="2" charset="0"/>
                          <a:cs typeface="Arial" charset="0"/>
                        </a:rPr>
                        <a:t>n~nai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ouoh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n~a~l</a:t>
                      </a:r>
                      <a:r>
                        <a:rPr kumimoji="0" lang="fr-FR" sz="2400" b="0" i="0" u="none" strike="noStrike" cap="none" normalizeH="0" baseline="0" dirty="0">
                          <a:ln>
                            <a:noFill/>
                          </a:ln>
                          <a:solidFill>
                            <a:schemeClr val="tx1"/>
                          </a:solidFill>
                          <a:effectLst/>
                          <a:latin typeface="Coptic1" pitchFamily="2" charset="0"/>
                          <a:cs typeface="Arial" charset="0"/>
                        </a:rPr>
                        <a:t>/</a:t>
                      </a:r>
                      <a:r>
                        <a:rPr kumimoji="0" lang="fr-FR" sz="2400" b="0" i="0" u="none" strike="noStrike" cap="none" normalizeH="0" baseline="0" dirty="0" err="1">
                          <a:ln>
                            <a:noFill/>
                          </a:ln>
                          <a:solidFill>
                            <a:schemeClr val="tx1"/>
                          </a:solidFill>
                          <a:effectLst/>
                          <a:latin typeface="Coptic1" pitchFamily="2" charset="0"/>
                          <a:cs typeface="Arial" charset="0"/>
                        </a:rPr>
                        <a:t>yinoc</a:t>
                      </a:r>
                      <a:r>
                        <a:rPr kumimoji="0" lang="fr-FR" sz="2400" b="0" i="0" u="none" strike="noStrike" cap="none" normalizeH="0" baseline="0" dirty="0">
                          <a:ln>
                            <a:noFill/>
                          </a:ln>
                          <a:solidFill>
                            <a:schemeClr val="tx1"/>
                          </a:solidFill>
                          <a:effectLst/>
                          <a:latin typeface="Coptic1" pitchFamily="2" charset="0"/>
                          <a:cs typeface="Arial" charset="0"/>
                        </a:rPr>
                        <a:t>: [i </a:t>
                      </a:r>
                      <a:r>
                        <a:rPr kumimoji="0" lang="fr-FR" sz="2400" b="0" i="0" u="none" strike="noStrike" cap="none" normalizeH="0" baseline="0" dirty="0" err="1">
                          <a:ln>
                            <a:noFill/>
                          </a:ln>
                          <a:solidFill>
                            <a:schemeClr val="tx1"/>
                          </a:solidFill>
                          <a:effectLst/>
                          <a:latin typeface="Coptic1" pitchFamily="2" charset="0"/>
                          <a:cs typeface="Arial" charset="0"/>
                        </a:rPr>
                        <a:t>n~nen</a:t>
                      </a:r>
                      <a:r>
                        <a:rPr kumimoji="0" lang="fr-FR" sz="2400" b="0" i="0" u="none" strike="noStrike" cap="none" normalizeH="0" baseline="0" dirty="0">
                          <a:ln>
                            <a:noFill/>
                          </a:ln>
                          <a:solidFill>
                            <a:schemeClr val="tx1"/>
                          </a:solidFill>
                          <a:effectLst/>
                          <a:latin typeface="Coptic1" pitchFamily="2" charset="0"/>
                          <a:cs typeface="Arial" charset="0"/>
                        </a:rPr>
                        <a:t>]ho nem </a:t>
                      </a:r>
                      <a:r>
                        <a:rPr kumimoji="0" lang="fr-FR" sz="2400" b="0" i="0" u="none" strike="noStrike" cap="none" normalizeH="0" baseline="0" dirty="0" err="1">
                          <a:ln>
                            <a:noFill/>
                          </a:ln>
                          <a:solidFill>
                            <a:schemeClr val="tx1"/>
                          </a:solidFill>
                          <a:effectLst/>
                          <a:latin typeface="Coptic1" pitchFamily="2" charset="0"/>
                          <a:cs typeface="Arial" charset="0"/>
                        </a:rPr>
                        <a:t>nentwbh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n~toten</a:t>
                      </a:r>
                      <a:r>
                        <a:rPr kumimoji="0" lang="fr-FR" sz="2400" b="0" i="0" u="none" strike="noStrike" cap="none" normalizeH="0" baseline="0" dirty="0">
                          <a:ln>
                            <a:noFill/>
                          </a:ln>
                          <a:solidFill>
                            <a:schemeClr val="tx1"/>
                          </a:solidFill>
                          <a:effectLst/>
                          <a:latin typeface="Coptic1" pitchFamily="2" charset="0"/>
                          <a:cs typeface="Arial" charset="0"/>
                        </a:rPr>
                        <a:t>: [i </a:t>
                      </a:r>
                      <a:r>
                        <a:rPr kumimoji="0" lang="fr-FR" sz="2400" b="0" i="0" u="none" strike="noStrike" cap="none" normalizeH="0" baseline="0" dirty="0" err="1">
                          <a:ln>
                            <a:noFill/>
                          </a:ln>
                          <a:solidFill>
                            <a:schemeClr val="tx1"/>
                          </a:solidFill>
                          <a:effectLst/>
                          <a:latin typeface="Coptic1" pitchFamily="2" charset="0"/>
                          <a:cs typeface="Arial" charset="0"/>
                        </a:rPr>
                        <a:t>n~tenparakl</a:t>
                      </a:r>
                      <a:r>
                        <a:rPr kumimoji="0" lang="fr-FR" sz="2400" b="0" i="0" u="none" strike="noStrike" cap="none" normalizeH="0" baseline="0" dirty="0">
                          <a:ln>
                            <a:noFill/>
                          </a:ln>
                          <a:solidFill>
                            <a:schemeClr val="tx1"/>
                          </a:solidFill>
                          <a:effectLst/>
                          <a:latin typeface="Coptic1" pitchFamily="2" charset="0"/>
                          <a:cs typeface="Arial" charset="0"/>
                        </a:rPr>
                        <a:t>/</a:t>
                      </a:r>
                      <a:r>
                        <a:rPr kumimoji="0" lang="fr-FR" sz="2400" b="0" i="0" u="none" strike="noStrike" cap="none" normalizeH="0" baseline="0" dirty="0" err="1">
                          <a:ln>
                            <a:noFill/>
                          </a:ln>
                          <a:solidFill>
                            <a:schemeClr val="tx1"/>
                          </a:solidFill>
                          <a:effectLst/>
                          <a:latin typeface="Coptic1" pitchFamily="2" charset="0"/>
                          <a:cs typeface="Arial" charset="0"/>
                        </a:rPr>
                        <a:t>cic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n~toten</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tenmeta~noia</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penouwnh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e~bol</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e~h~r</a:t>
                      </a:r>
                      <a:r>
                        <a:rPr kumimoji="0" lang="fr-FR" sz="2400" b="0" i="0" u="none" strike="noStrike" cap="none" normalizeH="0" baseline="0" dirty="0">
                          <a:ln>
                            <a:noFill/>
                          </a:ln>
                          <a:solidFill>
                            <a:schemeClr val="tx1"/>
                          </a:solidFill>
                          <a:effectLst/>
                          <a:latin typeface="Coptic1" pitchFamily="2" charset="0"/>
                          <a:cs typeface="Arial" charset="0"/>
                        </a:rPr>
                        <a:t>/i </a:t>
                      </a:r>
                      <a:r>
                        <a:rPr kumimoji="0" lang="fr-FR" sz="2400" b="0" i="0" u="none" strike="noStrike" cap="none" normalizeH="0" baseline="0" dirty="0" err="1">
                          <a:ln>
                            <a:noFill/>
                          </a:ln>
                          <a:solidFill>
                            <a:schemeClr val="tx1"/>
                          </a:solidFill>
                          <a:effectLst/>
                          <a:latin typeface="Coptic1" pitchFamily="2" charset="0"/>
                          <a:cs typeface="Arial" charset="0"/>
                        </a:rPr>
                        <a:t>e~jen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pekman~erswousi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e~youab</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n~atywleb</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n~te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t~ve</a:t>
                      </a:r>
                      <a:endParaRPr kumimoji="0" lang="fr-FR"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mn-lt"/>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b="0" i="0" u="none" strike="noStrike" kern="1200" baseline="0" dirty="0">
                          <a:solidFill>
                            <a:schemeClr val="tx1"/>
                          </a:solidFill>
                          <a:latin typeface="+mn-lt"/>
                          <a:ea typeface="+mn-ea"/>
                          <a:cs typeface="+mn-cs"/>
                        </a:rPr>
                        <a:t>Toi qui es patient et véritablement miséricordieux, reçois nos demandes et nos supplications. Accepte nos implorations, notre pénitence, notre confession sur Ton saint autel pur et céleste.</a:t>
                      </a:r>
                      <a:endParaRPr kumimoji="0" lang="fr-CA" sz="2800" b="0" i="0" u="sng" strike="noStrike" cap="none" normalizeH="0" baseline="0" dirty="0">
                        <a:ln>
                          <a:noFill/>
                        </a:ln>
                        <a:solidFill>
                          <a:srgbClr val="FF9900"/>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أيها الطويل الأناة، الكثير الرحمة الحقيقي، </a:t>
                      </a:r>
                      <a:r>
                        <a:rPr lang="ar-EG" sz="2800" b="0" i="0" kern="1200" dirty="0" err="1">
                          <a:solidFill>
                            <a:schemeClr val="tx1"/>
                          </a:solidFill>
                          <a:effectLst/>
                          <a:latin typeface="+mn-lt"/>
                          <a:ea typeface="+mn-ea"/>
                          <a:cs typeface="+mn-cs"/>
                        </a:rPr>
                        <a:t>إقبل</a:t>
                      </a:r>
                      <a:r>
                        <a:rPr lang="ar-EG" sz="2800" b="0" i="0" kern="1200" dirty="0">
                          <a:solidFill>
                            <a:schemeClr val="tx1"/>
                          </a:solidFill>
                          <a:effectLst/>
                          <a:latin typeface="+mn-lt"/>
                          <a:ea typeface="+mn-ea"/>
                          <a:cs typeface="+mn-cs"/>
                        </a:rPr>
                        <a:t> </a:t>
                      </a:r>
                      <a:r>
                        <a:rPr lang="ar-EG" sz="2800" b="0" i="0" kern="1200" dirty="0" err="1">
                          <a:solidFill>
                            <a:schemeClr val="tx1"/>
                          </a:solidFill>
                          <a:effectLst/>
                          <a:latin typeface="+mn-lt"/>
                          <a:ea typeface="+mn-ea"/>
                          <a:cs typeface="+mn-cs"/>
                        </a:rPr>
                        <a:t>سؤالاتنا</a:t>
                      </a:r>
                      <a:r>
                        <a:rPr lang="ar-EG" sz="2800" b="0" i="0" kern="1200" dirty="0">
                          <a:solidFill>
                            <a:schemeClr val="tx1"/>
                          </a:solidFill>
                          <a:effectLst/>
                          <a:latin typeface="+mn-lt"/>
                          <a:ea typeface="+mn-ea"/>
                          <a:cs typeface="+mn-cs"/>
                        </a:rPr>
                        <a:t> وطلباتنا منا، </a:t>
                      </a:r>
                      <a:r>
                        <a:rPr lang="ar-EG" sz="2800" b="0" i="0" kern="1200" dirty="0" err="1">
                          <a:solidFill>
                            <a:schemeClr val="tx1"/>
                          </a:solidFill>
                          <a:effectLst/>
                          <a:latin typeface="+mn-lt"/>
                          <a:ea typeface="+mn-ea"/>
                          <a:cs typeface="+mn-cs"/>
                        </a:rPr>
                        <a:t>إقبل</a:t>
                      </a:r>
                      <a:r>
                        <a:rPr lang="ar-EG" sz="2800" b="0" i="0" kern="1200" dirty="0">
                          <a:solidFill>
                            <a:schemeClr val="tx1"/>
                          </a:solidFill>
                          <a:effectLst/>
                          <a:latin typeface="+mn-lt"/>
                          <a:ea typeface="+mn-ea"/>
                          <a:cs typeface="+mn-cs"/>
                        </a:rPr>
                        <a:t> </a:t>
                      </a:r>
                      <a:r>
                        <a:rPr lang="ar-EG" sz="2800" b="0" i="0" kern="1200" dirty="0" err="1">
                          <a:solidFill>
                            <a:schemeClr val="tx1"/>
                          </a:solidFill>
                          <a:effectLst/>
                          <a:latin typeface="+mn-lt"/>
                          <a:ea typeface="+mn-ea"/>
                          <a:cs typeface="+mn-cs"/>
                        </a:rPr>
                        <a:t>إبتهالاتنا</a:t>
                      </a:r>
                      <a:r>
                        <a:rPr lang="ar-EG" sz="2800" b="0" i="0" kern="1200" dirty="0">
                          <a:solidFill>
                            <a:schemeClr val="tx1"/>
                          </a:solidFill>
                          <a:effectLst/>
                          <a:latin typeface="+mn-lt"/>
                          <a:ea typeface="+mn-ea"/>
                          <a:cs typeface="+mn-cs"/>
                        </a:rPr>
                        <a:t>، وتوبتنا </a:t>
                      </a:r>
                      <a:r>
                        <a:rPr lang="ar-EG" sz="2800" b="0" i="0" kern="1200" dirty="0" err="1">
                          <a:solidFill>
                            <a:schemeClr val="tx1"/>
                          </a:solidFill>
                          <a:effectLst/>
                          <a:latin typeface="+mn-lt"/>
                          <a:ea typeface="+mn-ea"/>
                          <a:cs typeface="+mn-cs"/>
                        </a:rPr>
                        <a:t>وإعترافنا</a:t>
                      </a:r>
                      <a:r>
                        <a:rPr lang="ar-EG" sz="2800" b="0" i="0" kern="1200" dirty="0">
                          <a:solidFill>
                            <a:schemeClr val="tx1"/>
                          </a:solidFill>
                          <a:effectLst/>
                          <a:latin typeface="+mn-lt"/>
                          <a:ea typeface="+mn-ea"/>
                          <a:cs typeface="+mn-cs"/>
                        </a:rPr>
                        <a:t> على مذبحك المقدس الغير الدنس </a:t>
                      </a:r>
                      <a:r>
                        <a:rPr lang="ar-EG" sz="2800" b="0" i="0" kern="1200" dirty="0" err="1">
                          <a:solidFill>
                            <a:schemeClr val="tx1"/>
                          </a:solidFill>
                          <a:effectLst/>
                          <a:latin typeface="+mn-lt"/>
                          <a:ea typeface="+mn-ea"/>
                          <a:cs typeface="+mn-cs"/>
                        </a:rPr>
                        <a:t>السمائي</a:t>
                      </a:r>
                      <a:r>
                        <a:rPr lang="ar-EG" sz="2800" b="0" i="0" kern="1200" dirty="0">
                          <a:solidFill>
                            <a:schemeClr val="tx1"/>
                          </a:solidFill>
                          <a:effectLst/>
                          <a:latin typeface="+mn-lt"/>
                          <a:ea typeface="+mn-ea"/>
                          <a:cs typeface="+mn-cs"/>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2298" name="Group 122"/>
          <p:cNvGraphicFramePr>
            <a:graphicFrameLocks noGrp="1"/>
          </p:cNvGraphicFramePr>
          <p:nvPr>
            <p:ph/>
            <p:extLst>
              <p:ext uri="{D42A27DB-BD31-4B8C-83A1-F6EECF244321}">
                <p14:modId xmlns:p14="http://schemas.microsoft.com/office/powerpoint/2010/main" val="2690443839"/>
              </p:ext>
            </p:extLst>
          </p:nvPr>
        </p:nvGraphicFramePr>
        <p:xfrm>
          <a:off x="0" y="148747"/>
          <a:ext cx="9144000" cy="4677156"/>
        </p:xfrm>
        <a:graphic>
          <a:graphicData uri="http://schemas.openxmlformats.org/drawingml/2006/table">
            <a:tbl>
              <a:tblPr/>
              <a:tblGrid>
                <a:gridCol w="3274979">
                  <a:extLst>
                    <a:ext uri="{9D8B030D-6E8A-4147-A177-3AD203B41FA5}">
                      <a16:colId xmlns:a16="http://schemas.microsoft.com/office/drawing/2014/main" val="20000"/>
                    </a:ext>
                  </a:extLst>
                </a:gridCol>
                <a:gridCol w="3223383">
                  <a:extLst>
                    <a:ext uri="{9D8B030D-6E8A-4147-A177-3AD203B41FA5}">
                      <a16:colId xmlns:a16="http://schemas.microsoft.com/office/drawing/2014/main" val="20001"/>
                    </a:ext>
                  </a:extLst>
                </a:gridCol>
                <a:gridCol w="2645638">
                  <a:extLst>
                    <a:ext uri="{9D8B030D-6E8A-4147-A177-3AD203B41FA5}">
                      <a16:colId xmlns:a16="http://schemas.microsoft.com/office/drawing/2014/main" val="20002"/>
                    </a:ext>
                  </a:extLst>
                </a:gridCol>
              </a:tblGrid>
              <a:tr h="45125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err="1">
                          <a:ln>
                            <a:noFill/>
                          </a:ln>
                          <a:solidFill>
                            <a:schemeClr val="tx1"/>
                          </a:solidFill>
                          <a:effectLst/>
                          <a:latin typeface="Coptic1" pitchFamily="2" charset="0"/>
                          <a:cs typeface="Arial" charset="0"/>
                        </a:rPr>
                        <a:t>Marenerp~emp~sa</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m~picwtem</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n~te</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nekeuaggelion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e#y#u</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ouoh</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n~tea~reh</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e~nekentol</a:t>
                      </a:r>
                      <a:r>
                        <a:rPr kumimoji="0" lang="fr-FR" sz="2700" b="0" i="0" u="none" strike="noStrike" cap="none" normalizeH="0" baseline="0" dirty="0">
                          <a:ln>
                            <a:noFill/>
                          </a:ln>
                          <a:solidFill>
                            <a:schemeClr val="tx1"/>
                          </a:solidFill>
                          <a:effectLst/>
                          <a:latin typeface="Coptic1" pitchFamily="2" charset="0"/>
                          <a:cs typeface="Arial" charset="0"/>
                        </a:rPr>
                        <a:t>/ nem </a:t>
                      </a:r>
                      <a:r>
                        <a:rPr kumimoji="0" lang="fr-FR" sz="2700" b="0" i="0" u="none" strike="noStrike" cap="none" normalizeH="0" baseline="0" dirty="0" err="1">
                          <a:ln>
                            <a:noFill/>
                          </a:ln>
                          <a:solidFill>
                            <a:schemeClr val="tx1"/>
                          </a:solidFill>
                          <a:effectLst/>
                          <a:latin typeface="Coptic1" pitchFamily="2" charset="0"/>
                          <a:cs typeface="Arial" charset="0"/>
                        </a:rPr>
                        <a:t>nekouahcahni</a:t>
                      </a:r>
                      <a:r>
                        <a:rPr kumimoji="0" lang="fr-FR" sz="27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pt-BR" sz="2700" b="0" i="0" u="none" strike="noStrike" cap="none" normalizeH="0" baseline="0" dirty="0">
                          <a:ln>
                            <a:noFill/>
                          </a:ln>
                          <a:solidFill>
                            <a:schemeClr val="tx1"/>
                          </a:solidFill>
                          <a:effectLst/>
                          <a:latin typeface="Coptic1" pitchFamily="2" charset="0"/>
                          <a:cs typeface="Arial" charset="0"/>
                        </a:rPr>
                        <a:t>Ouoh n~ten]outah n~q/tou n~h~r/i qen se (r#) nem ce (x#) nem map (l#): qen P,#c# I/#c# Peno#c#.</a:t>
                      </a:r>
                      <a:endParaRPr kumimoji="0" lang="fr-FR" sz="27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Que nous soyons dignes d’écouter Ton saint Évangile et de garder Tes commandements et Tes préceptes.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Et que les nous fassions fructifier par cent, soixante et trente fois, par le Christ Jésus notre Seigneur.</a:t>
                      </a:r>
                      <a:endParaRPr kumimoji="0" lang="fr-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فلنستحق سماع أناجيلك المقدسة، ونحفظ وصاياك </a:t>
                      </a:r>
                      <a:r>
                        <a:rPr kumimoji="0" lang="ar-EG" sz="3200" b="0" i="0" u="none" strike="noStrike" cap="none" normalizeH="0" baseline="0" dirty="0" err="1">
                          <a:ln>
                            <a:noFill/>
                          </a:ln>
                          <a:solidFill>
                            <a:schemeClr val="tx1"/>
                          </a:solidFill>
                          <a:effectLst/>
                          <a:latin typeface="Arial" charset="0"/>
                          <a:cs typeface="Arial" charset="0"/>
                        </a:rPr>
                        <a:t>وإوامرك</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ونثمر فيها بمئة وستين وثلاثين، بالمسيح يسوع ربنا.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66320220"/>
      </p:ext>
    </p:extLst>
  </p:cSld>
  <p:clrMapOvr>
    <a:masterClrMapping/>
  </p:clrMapOvr>
  <p:transition/>
</p:sld>
</file>

<file path=ppt/slides/slide1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22">
            <a:extLst>
              <a:ext uri="{FF2B5EF4-FFF2-40B4-BE49-F238E27FC236}">
                <a16:creationId xmlns:a16="http://schemas.microsoft.com/office/drawing/2014/main" id="{810F2060-E377-4BD9-B3C8-1CBDF7809075}"/>
              </a:ext>
            </a:extLst>
          </p:cNvPr>
          <p:cNvGraphicFramePr>
            <a:graphicFrameLocks noGrp="1"/>
          </p:cNvGraphicFramePr>
          <p:nvPr>
            <p:ph/>
            <p:extLst>
              <p:ext uri="{D42A27DB-BD31-4B8C-83A1-F6EECF244321}">
                <p14:modId xmlns:p14="http://schemas.microsoft.com/office/powerpoint/2010/main" val="1247715923"/>
              </p:ext>
            </p:extLst>
          </p:nvPr>
        </p:nvGraphicFramePr>
        <p:xfrm>
          <a:off x="0" y="0"/>
          <a:ext cx="9144000" cy="5052060"/>
        </p:xfrm>
        <a:graphic>
          <a:graphicData uri="http://schemas.openxmlformats.org/drawingml/2006/table">
            <a:tbl>
              <a:tblPr/>
              <a:tblGrid>
                <a:gridCol w="3244850">
                  <a:extLst>
                    <a:ext uri="{9D8B030D-6E8A-4147-A177-3AD203B41FA5}">
                      <a16:colId xmlns:a16="http://schemas.microsoft.com/office/drawing/2014/main" val="20000"/>
                    </a:ext>
                  </a:extLst>
                </a:gridCol>
                <a:gridCol w="3253512">
                  <a:extLst>
                    <a:ext uri="{9D8B030D-6E8A-4147-A177-3AD203B41FA5}">
                      <a16:colId xmlns:a16="http://schemas.microsoft.com/office/drawing/2014/main" val="20001"/>
                    </a:ext>
                  </a:extLst>
                </a:gridCol>
                <a:gridCol w="2645638">
                  <a:extLst>
                    <a:ext uri="{9D8B030D-6E8A-4147-A177-3AD203B41FA5}">
                      <a16:colId xmlns:a16="http://schemas.microsoft.com/office/drawing/2014/main" val="20002"/>
                    </a:ext>
                  </a:extLst>
                </a:gridCol>
              </a:tblGrid>
              <a:tr h="45125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err="1">
                          <a:ln>
                            <a:noFill/>
                          </a:ln>
                          <a:solidFill>
                            <a:srgbClr val="FF9900"/>
                          </a:solidFill>
                          <a:effectLst/>
                          <a:latin typeface="Coptic1" pitchFamily="2" charset="0"/>
                          <a:cs typeface="Arial" charset="0"/>
                        </a:rPr>
                        <a:t>Pidiakwn</a:t>
                      </a:r>
                      <a:r>
                        <a:rPr kumimoji="0" lang="fr-FR"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err="1">
                          <a:ln>
                            <a:noFill/>
                          </a:ln>
                          <a:solidFill>
                            <a:schemeClr val="tx1"/>
                          </a:solidFill>
                          <a:effectLst/>
                          <a:latin typeface="Coptic1" pitchFamily="2" charset="0"/>
                          <a:cs typeface="Arial" charset="0"/>
                        </a:rPr>
                        <a:t>Proceuxacyte</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uper</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twn</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zwntwn</a:t>
                      </a:r>
                      <a:r>
                        <a:rPr kumimoji="0" lang="fr-FR" sz="2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600" b="0" i="0" u="sng" strike="noStrike" cap="none" normalizeH="0" baseline="0" dirty="0" err="1">
                          <a:ln>
                            <a:noFill/>
                          </a:ln>
                          <a:solidFill>
                            <a:srgbClr val="FF9900"/>
                          </a:solidFill>
                          <a:effectLst/>
                          <a:latin typeface="Coptic1" pitchFamily="2" charset="0"/>
                          <a:cs typeface="Arial" charset="0"/>
                        </a:rPr>
                        <a:t>Pilaoc</a:t>
                      </a:r>
                      <a:r>
                        <a:rPr kumimoji="0" lang="fr-FR" sz="16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err="1">
                          <a:ln>
                            <a:noFill/>
                          </a:ln>
                          <a:solidFill>
                            <a:schemeClr val="tx1"/>
                          </a:solidFill>
                          <a:effectLst/>
                          <a:latin typeface="Coptic1" pitchFamily="2" charset="0"/>
                          <a:cs typeface="Arial" charset="0"/>
                        </a:rPr>
                        <a:t>Kurie</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e~le</a:t>
                      </a:r>
                      <a:r>
                        <a:rPr kumimoji="0" lang="fr-FR" sz="22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sng" strike="noStrike" cap="none" normalizeH="0" baseline="0" dirty="0">
                          <a:ln>
                            <a:noFill/>
                          </a:ln>
                          <a:solidFill>
                            <a:srgbClr val="FF9900"/>
                          </a:solidFill>
                          <a:effectLst/>
                          <a:latin typeface="Coptic1" pitchFamily="2" charset="0"/>
                          <a:cs typeface="Arial" charset="0"/>
                        </a:rPr>
                        <a:t>Piou/b:</a:t>
                      </a:r>
                    </a:p>
                    <a:p>
                      <a:pPr lvl="0" algn="just" fontAlgn="auto">
                        <a:spcBef>
                          <a:spcPts val="0"/>
                        </a:spcBef>
                        <a:spcAft>
                          <a:spcPts val="0"/>
                        </a:spcAft>
                        <a:defRPr/>
                      </a:pPr>
                      <a:r>
                        <a:rPr lang="fr-FR" sz="2200" dirty="0" err="1">
                          <a:solidFill>
                            <a:schemeClr val="tx1"/>
                          </a:solidFill>
                          <a:latin typeface="Coptic1" pitchFamily="2" charset="0"/>
                          <a:cs typeface="+mn-cs"/>
                        </a:rPr>
                        <a:t>Ariv~meui</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Po#c</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n~n</a:t>
                      </a:r>
                      <a:r>
                        <a:rPr lang="fr-FR" sz="2200" dirty="0">
                          <a:solidFill>
                            <a:schemeClr val="tx1"/>
                          </a:solidFill>
                          <a:latin typeface="Coptic1" pitchFamily="2" charset="0"/>
                          <a:cs typeface="+mn-cs"/>
                        </a:rPr>
                        <a:t>/</a:t>
                      </a:r>
                      <a:r>
                        <a:rPr lang="fr-FR" sz="2200" dirty="0" err="1">
                          <a:solidFill>
                            <a:schemeClr val="tx1"/>
                          </a:solidFill>
                          <a:latin typeface="Coptic1" pitchFamily="2" charset="0"/>
                          <a:cs typeface="+mn-cs"/>
                        </a:rPr>
                        <a:t>etswni</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n~te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peklaoc</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matal</a:t>
                      </a:r>
                      <a:r>
                        <a:rPr lang="fr-FR" sz="2200" dirty="0">
                          <a:solidFill>
                            <a:schemeClr val="tx1"/>
                          </a:solidFill>
                          <a:latin typeface="Coptic1" pitchFamily="2" charset="0"/>
                          <a:cs typeface="+mn-cs"/>
                        </a:rPr>
                        <a:t>[</a:t>
                      </a:r>
                      <a:r>
                        <a:rPr lang="fr-FR" sz="2200" dirty="0" err="1">
                          <a:solidFill>
                            <a:schemeClr val="tx1"/>
                          </a:solidFill>
                          <a:latin typeface="Coptic1" pitchFamily="2" charset="0"/>
                          <a:cs typeface="+mn-cs"/>
                        </a:rPr>
                        <a:t>wou</a:t>
                      </a:r>
                      <a:r>
                        <a:rPr lang="fr-FR" sz="2200" dirty="0">
                          <a:solidFill>
                            <a:schemeClr val="tx1"/>
                          </a:solidFill>
                          <a:latin typeface="Coptic1" pitchFamily="2" charset="0"/>
                          <a:cs typeface="+mn-cs"/>
                        </a:rPr>
                        <a:t>.</a:t>
                      </a:r>
                    </a:p>
                    <a:p>
                      <a:pPr lvl="0" algn="just" fontAlgn="auto">
                        <a:spcBef>
                          <a:spcPts val="0"/>
                        </a:spcBef>
                        <a:spcAft>
                          <a:spcPts val="0"/>
                        </a:spcAft>
                        <a:defRPr/>
                      </a:pPr>
                      <a:r>
                        <a:rPr lang="fr-FR" sz="2800" u="sng" dirty="0" err="1">
                          <a:solidFill>
                            <a:srgbClr val="FF9900"/>
                          </a:solidFill>
                          <a:latin typeface="Coptic1" pitchFamily="2" charset="0"/>
                          <a:cs typeface="+mn-cs"/>
                        </a:rPr>
                        <a:t>PiDiakwn</a:t>
                      </a:r>
                      <a:r>
                        <a:rPr lang="fr-FR" sz="28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nocountwn</a:t>
                      </a:r>
                      <a:endParaRPr lang="fr-FR" sz="2200" dirty="0">
                        <a:solidFill>
                          <a:schemeClr val="tx1"/>
                        </a:solidFill>
                        <a:latin typeface="Coptic1" pitchFamily="2" charset="0"/>
                        <a:cs typeface="+mn-cs"/>
                      </a:endParaRPr>
                    </a:p>
                    <a:p>
                      <a:pPr lvl="0" algn="just" fontAlgn="auto">
                        <a:spcBef>
                          <a:spcPts val="0"/>
                        </a:spcBef>
                        <a:spcAft>
                          <a:spcPts val="0"/>
                        </a:spcAft>
                        <a:defRPr/>
                      </a:pPr>
                      <a:r>
                        <a:rPr lang="fr-FR" sz="2200" u="sng" dirty="0" err="1">
                          <a:solidFill>
                            <a:srgbClr val="FF9900"/>
                          </a:solidFill>
                          <a:latin typeface="Coptic1" pitchFamily="2" charset="0"/>
                          <a:cs typeface="+mn-cs"/>
                        </a:rPr>
                        <a:t>Pilaoc</a:t>
                      </a:r>
                      <a:endParaRPr lang="fr-FR" sz="2200" dirty="0">
                        <a:solidFill>
                          <a:schemeClr val="tx1"/>
                        </a:solidFill>
                        <a:latin typeface="Coptic1" pitchFamily="2" charset="0"/>
                        <a:cs typeface="+mn-cs"/>
                      </a:endParaRP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mn-lt"/>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none" strike="noStrike" cap="none" normalizeH="0" baseline="0" dirty="0">
                          <a:ln>
                            <a:noFill/>
                          </a:ln>
                          <a:solidFill>
                            <a:schemeClr val="tx1"/>
                          </a:solidFill>
                          <a:effectLst/>
                          <a:latin typeface="+mn-lt"/>
                          <a:cs typeface="Arial" charset="0"/>
                        </a:rPr>
                        <a:t>Priez pour les vivants.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200" b="0" i="0" u="none" strike="noStrike" cap="none" normalizeH="0" baseline="0" dirty="0">
                        <a:ln>
                          <a:noFill/>
                        </a:ln>
                        <a:solidFill>
                          <a:schemeClr val="tx1"/>
                        </a:solidFill>
                        <a:effectLst/>
                        <a:latin typeface="+mn-lt"/>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mn-lt"/>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none" strike="noStrike" cap="none" normalizeH="0" baseline="0" dirty="0">
                          <a:ln>
                            <a:noFill/>
                          </a:ln>
                          <a:solidFill>
                            <a:schemeClr val="tx1"/>
                          </a:solidFill>
                          <a:effectLst/>
                          <a:latin typeface="+mn-lt"/>
                          <a:cs typeface="Arial" charset="0"/>
                        </a:rPr>
                        <a:t>Pitié Seigneur</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200" b="0" i="0" u="none" strike="noStrike" cap="none" normalizeH="0" baseline="0" dirty="0">
                        <a:ln>
                          <a:noFill/>
                        </a:ln>
                        <a:solidFill>
                          <a:schemeClr val="tx1"/>
                        </a:solidFill>
                        <a:effectLst/>
                        <a:latin typeface="+mn-lt"/>
                        <a:cs typeface="Arial" charset="0"/>
                      </a:endParaRPr>
                    </a:p>
                    <a:p>
                      <a:pPr algn="just">
                        <a:spcBef>
                          <a:spcPts val="0"/>
                        </a:spcBef>
                      </a:pPr>
                      <a:r>
                        <a:rPr lang="fr-FR" sz="2000" b="0" u="sng" dirty="0">
                          <a:solidFill>
                            <a:srgbClr val="FF9900"/>
                          </a:solidFill>
                          <a:latin typeface="+mn-lt"/>
                        </a:rPr>
                        <a:t>Prêtre: </a:t>
                      </a:r>
                    </a:p>
                    <a:p>
                      <a:pPr marL="0" indent="0" algn="just">
                        <a:spcBef>
                          <a:spcPts val="0"/>
                        </a:spcBef>
                        <a:buNone/>
                      </a:pPr>
                      <a:r>
                        <a:rPr lang="fr-FR" sz="2000" b="0" dirty="0">
                          <a:solidFill>
                            <a:schemeClr val="tx1"/>
                          </a:solidFill>
                          <a:latin typeface="+mn-lt"/>
                        </a:rPr>
                        <a:t>Souviens-Toi, Seigneur des malades de Ton peuple : guéris-les.</a:t>
                      </a:r>
                    </a:p>
                    <a:p>
                      <a:pPr marL="0" indent="0" algn="just">
                        <a:spcBef>
                          <a:spcPts val="0"/>
                        </a:spcBef>
                        <a:buNone/>
                      </a:pPr>
                      <a:endParaRPr lang="fr-FR" sz="1600" b="0" dirty="0">
                        <a:solidFill>
                          <a:schemeClr val="tx1"/>
                        </a:solidFill>
                        <a:latin typeface="+mn-lt"/>
                      </a:endParaRPr>
                    </a:p>
                    <a:p>
                      <a:pPr marL="0" indent="0" algn="just">
                        <a:spcBef>
                          <a:spcPts val="0"/>
                        </a:spcBef>
                        <a:buNone/>
                      </a:pPr>
                      <a:r>
                        <a:rPr lang="fr-FR" sz="2000" b="0" u="sng" kern="1200" dirty="0">
                          <a:solidFill>
                            <a:srgbClr val="FF9900"/>
                          </a:solidFill>
                          <a:latin typeface="+mn-lt"/>
                          <a:ea typeface="+mn-ea"/>
                          <a:cs typeface="+mn-cs"/>
                        </a:rPr>
                        <a:t>Diacre</a:t>
                      </a:r>
                      <a:r>
                        <a:rPr lang="fr-FR" sz="2000" b="0" dirty="0">
                          <a:solidFill>
                            <a:srgbClr val="FF9900"/>
                          </a:solidFill>
                          <a:latin typeface="+mn-lt"/>
                        </a:rPr>
                        <a:t>:</a:t>
                      </a:r>
                      <a:r>
                        <a:rPr lang="fr-FR" sz="2000" b="0" dirty="0">
                          <a:solidFill>
                            <a:schemeClr val="tx1"/>
                          </a:solidFill>
                          <a:latin typeface="+mn-lt"/>
                        </a:rPr>
                        <a:t> </a:t>
                      </a:r>
                    </a:p>
                    <a:p>
                      <a:pPr marL="0" indent="0" algn="just">
                        <a:spcBef>
                          <a:spcPts val="0"/>
                        </a:spcBef>
                        <a:buNone/>
                      </a:pPr>
                      <a:r>
                        <a:rPr lang="fr-FR" sz="2000" b="0" dirty="0">
                          <a:solidFill>
                            <a:schemeClr val="tx1"/>
                          </a:solidFill>
                          <a:latin typeface="+mn-lt"/>
                        </a:rPr>
                        <a:t>Priez pour les malades</a:t>
                      </a:r>
                    </a:p>
                    <a:p>
                      <a:pPr marL="0" indent="0" algn="just">
                        <a:spcBef>
                          <a:spcPts val="0"/>
                        </a:spcBef>
                        <a:buNone/>
                      </a:pPr>
                      <a:endParaRPr lang="fr-FR" sz="2000" b="0" dirty="0">
                        <a:solidFill>
                          <a:schemeClr val="tx1"/>
                        </a:solidFill>
                        <a:latin typeface="+mn-lt"/>
                      </a:endParaRPr>
                    </a:p>
                    <a:p>
                      <a:pPr marL="0" indent="0" algn="just">
                        <a:spcBef>
                          <a:spcPts val="0"/>
                        </a:spcBef>
                        <a:buNone/>
                      </a:pPr>
                      <a:r>
                        <a:rPr lang="fr-FR" sz="2000" b="0" u="sng" kern="1200" dirty="0">
                          <a:solidFill>
                            <a:srgbClr val="FF9900"/>
                          </a:solidFill>
                          <a:latin typeface="+mn-lt"/>
                          <a:ea typeface="+mn-ea"/>
                          <a:cs typeface="+mn-cs"/>
                        </a:rPr>
                        <a:t>L’assemblée</a:t>
                      </a:r>
                      <a:r>
                        <a:rPr lang="fr-FR" sz="2000" b="0" dirty="0">
                          <a:solidFill>
                            <a:srgbClr val="FF9900"/>
                          </a:solidFill>
                          <a:latin typeface="+mn-lt"/>
                        </a:rPr>
                        <a:t>:</a:t>
                      </a:r>
                      <a:r>
                        <a:rPr lang="fr-FR" sz="2000" b="0" dirty="0">
                          <a:solidFill>
                            <a:schemeClr val="tx1"/>
                          </a:solidFill>
                          <a:latin typeface="+mn-lt"/>
                        </a:rPr>
                        <a:t> </a:t>
                      </a:r>
                    </a:p>
                    <a:p>
                      <a:pPr marL="0" indent="0" algn="just">
                        <a:spcBef>
                          <a:spcPts val="0"/>
                        </a:spcBef>
                        <a:buNone/>
                      </a:pPr>
                      <a:r>
                        <a:rPr lang="fr-FR" sz="2000" b="0" dirty="0">
                          <a:solidFill>
                            <a:schemeClr val="tx1"/>
                          </a:solidFill>
                          <a:latin typeface="+mn-lt"/>
                        </a:rPr>
                        <a:t>Pitié Seigneur</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صلوا من أجل الأحياء.</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105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r>
                        <a:rPr kumimoji="0" lang="fr-FR" sz="2000" b="0" i="0" u="sng" strike="noStrike" cap="none" normalizeH="0" baseline="0" dirty="0">
                          <a:ln>
                            <a:noFill/>
                          </a:ln>
                          <a:solidFill>
                            <a:srgbClr val="FF9900"/>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ارحم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none" strike="noStrike" kern="1200" cap="none" normalizeH="0" baseline="0" dirty="0">
                        <a:ln>
                          <a:noFill/>
                        </a:ln>
                        <a:solidFill>
                          <a:schemeClr val="tx1"/>
                        </a:solidFill>
                        <a:effectLst/>
                        <a:latin typeface="Arial" charset="0"/>
                        <a:ea typeface="+mn-ea"/>
                        <a:cs typeface="Arial"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000" b="0" u="sng" dirty="0">
                          <a:solidFill>
                            <a:srgbClr val="FF9900"/>
                          </a:solidFill>
                          <a:latin typeface="+mn-lt"/>
                          <a:cs typeface="Arial" panose="020B0604020202020204" pitchFamily="34" charset="0"/>
                        </a:rPr>
                        <a:t>الكاهن</a:t>
                      </a:r>
                      <a:r>
                        <a:rPr lang="fr-FR" sz="2000" b="0" u="sng" dirty="0">
                          <a:solidFill>
                            <a:srgbClr val="FF9900"/>
                          </a:solidFill>
                          <a:latin typeface="+mn-lt"/>
                          <a:cs typeface="Arial" panose="020B0604020202020204" pitchFamily="34" charset="0"/>
                        </a:rPr>
                        <a:t>:</a:t>
                      </a:r>
                      <a:endParaRPr lang="ar-AE" sz="20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مرضى شعبك. </a:t>
                      </a:r>
                      <a:r>
                        <a:rPr lang="ar-AE" sz="2400" b="0" dirty="0" err="1">
                          <a:solidFill>
                            <a:schemeClr val="tx1"/>
                          </a:solidFill>
                          <a:latin typeface="+mn-lt"/>
                          <a:cs typeface="Arial" panose="020B0604020202020204" pitchFamily="34" charset="0"/>
                        </a:rPr>
                        <a:t>إشفهم</a:t>
                      </a:r>
                      <a:r>
                        <a:rPr lang="ar-AE" sz="2400" b="0" dirty="0">
                          <a:solidFill>
                            <a:schemeClr val="tx1"/>
                          </a:solidFill>
                          <a:latin typeface="+mn-lt"/>
                          <a:cs typeface="Arial" panose="020B0604020202020204" pitchFamily="34" charset="0"/>
                        </a:rPr>
                        <a:t>.</a:t>
                      </a:r>
                      <a:endParaRPr lang="fr-FR" sz="24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kumimoji="0" lang="ar-AE" sz="2000" b="0" i="0" u="none" strike="noStrike" kern="1200" cap="none" normalizeH="0" baseline="0" dirty="0">
                        <a:ln>
                          <a:noFill/>
                        </a:ln>
                        <a:solidFill>
                          <a:schemeClr val="tx1"/>
                        </a:solidFill>
                        <a:effectLst/>
                        <a:latin typeface="Arial" charset="0"/>
                        <a:ea typeface="+mn-ea"/>
                        <a:cs typeface="Arial"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000" b="0" u="sng" dirty="0">
                          <a:solidFill>
                            <a:srgbClr val="FF9900"/>
                          </a:solidFill>
                          <a:latin typeface="+mn-lt"/>
                          <a:cs typeface="Arial" panose="020B0604020202020204" pitchFamily="34" charset="0"/>
                        </a:rPr>
                        <a:t>الشماس</a:t>
                      </a:r>
                      <a:r>
                        <a:rPr lang="fr-FR" sz="20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أجل المرضى.</a:t>
                      </a:r>
                      <a:endParaRPr lang="fr-FR" sz="24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20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000" b="0" u="sng" dirty="0">
                          <a:solidFill>
                            <a:srgbClr val="FF9900"/>
                          </a:solidFill>
                          <a:latin typeface="+mn-lt"/>
                          <a:cs typeface="Arial" panose="020B0604020202020204" pitchFamily="34" charset="0"/>
                        </a:rPr>
                        <a:t>الشعب</a:t>
                      </a:r>
                      <a:r>
                        <a:rPr lang="fr-FR" sz="20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endParaRPr kumimoji="0" lang="ar-EG"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908485781"/>
      </p:ext>
    </p:extLst>
  </p:cSld>
  <p:clrMapOvr>
    <a:masterClrMapping/>
  </p:clrMapOvr>
  <p:transition/>
</p:sld>
</file>

<file path=ppt/slides/slide1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1349320486"/>
              </p:ext>
            </p:extLst>
          </p:nvPr>
        </p:nvGraphicFramePr>
        <p:xfrm>
          <a:off x="0" y="0"/>
          <a:ext cx="9144000" cy="4572000"/>
        </p:xfrm>
        <a:graphic>
          <a:graphicData uri="http://schemas.openxmlformats.org/drawingml/2006/table">
            <a:tbl>
              <a:tblPr firstRow="1" bandRow="1">
                <a:tableStyleId>{2D5ABB26-0587-4C30-8999-92F81FD0307C}</a:tableStyleId>
              </a:tblPr>
              <a:tblGrid>
                <a:gridCol w="3079750">
                  <a:extLst>
                    <a:ext uri="{9D8B030D-6E8A-4147-A177-3AD203B41FA5}">
                      <a16:colId xmlns:a16="http://schemas.microsoft.com/office/drawing/2014/main" val="1677291329"/>
                    </a:ext>
                  </a:extLst>
                </a:gridCol>
                <a:gridCol w="30162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200" u="sng" dirty="0">
                          <a:solidFill>
                            <a:srgbClr val="FF9900"/>
                          </a:solidFill>
                          <a:latin typeface="Coptic1" pitchFamily="2" charset="0"/>
                          <a:cs typeface="+mn-cs"/>
                        </a:rPr>
                        <a:t>Piou/b:</a:t>
                      </a:r>
                    </a:p>
                    <a:p>
                      <a:pPr lvl="0" algn="just" fontAlgn="auto">
                        <a:spcBef>
                          <a:spcPts val="0"/>
                        </a:spcBef>
                        <a:spcAft>
                          <a:spcPts val="0"/>
                        </a:spcAft>
                        <a:defRPr/>
                      </a:pPr>
                      <a:r>
                        <a:rPr lang="fr-FR" sz="2200" dirty="0" err="1">
                          <a:solidFill>
                            <a:schemeClr val="tx1"/>
                          </a:solidFill>
                          <a:latin typeface="Coptic1" pitchFamily="2" charset="0"/>
                          <a:cs typeface="+mn-cs"/>
                        </a:rPr>
                        <a:t>Ariv~meui</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Po#c</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n~nenio</a:t>
                      </a:r>
                      <a:r>
                        <a:rPr lang="fr-FR" sz="2200" dirty="0">
                          <a:solidFill>
                            <a:schemeClr val="tx1"/>
                          </a:solidFill>
                          <a:latin typeface="Coptic1" pitchFamily="2" charset="0"/>
                          <a:cs typeface="+mn-cs"/>
                        </a:rPr>
                        <a:t>] nem </a:t>
                      </a:r>
                      <a:r>
                        <a:rPr lang="fr-FR" sz="2200" dirty="0" err="1">
                          <a:solidFill>
                            <a:schemeClr val="tx1"/>
                          </a:solidFill>
                          <a:latin typeface="Coptic1" pitchFamily="2" charset="0"/>
                          <a:cs typeface="+mn-cs"/>
                        </a:rPr>
                        <a:t>nenc~n</a:t>
                      </a:r>
                      <a:r>
                        <a:rPr lang="fr-FR" sz="2200" dirty="0">
                          <a:solidFill>
                            <a:schemeClr val="tx1"/>
                          </a:solidFill>
                          <a:latin typeface="Coptic1" pitchFamily="2" charset="0"/>
                          <a:cs typeface="+mn-cs"/>
                        </a:rPr>
                        <a:t>/ou </a:t>
                      </a:r>
                      <a:r>
                        <a:rPr lang="fr-FR" sz="2200" dirty="0" err="1">
                          <a:solidFill>
                            <a:schemeClr val="tx1"/>
                          </a:solidFill>
                          <a:latin typeface="Coptic1" pitchFamily="2" charset="0"/>
                          <a:cs typeface="+mn-cs"/>
                        </a:rPr>
                        <a:t>e~tause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e~p~semmo</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matacywou</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e~n</a:t>
                      </a:r>
                      <a:r>
                        <a:rPr lang="fr-FR" sz="2200" dirty="0">
                          <a:solidFill>
                            <a:schemeClr val="tx1"/>
                          </a:solidFill>
                          <a:latin typeface="Coptic1" pitchFamily="2" charset="0"/>
                          <a:cs typeface="+mn-cs"/>
                        </a:rPr>
                        <a:t>/</a:t>
                      </a:r>
                      <a:r>
                        <a:rPr lang="fr-FR" sz="2200" dirty="0" err="1">
                          <a:solidFill>
                            <a:schemeClr val="tx1"/>
                          </a:solidFill>
                          <a:latin typeface="Coptic1" pitchFamily="2" charset="0"/>
                          <a:cs typeface="+mn-cs"/>
                        </a:rPr>
                        <a:t>e~te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nouou</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m~man~swpi</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qen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ouhir</a:t>
                      </a:r>
                      <a:r>
                        <a:rPr lang="fr-FR" sz="2200" dirty="0">
                          <a:solidFill>
                            <a:schemeClr val="tx1"/>
                          </a:solidFill>
                          <a:latin typeface="Coptic1" pitchFamily="2" charset="0"/>
                          <a:cs typeface="+mn-cs"/>
                        </a:rPr>
                        <a:t>/n/ nem </a:t>
                      </a:r>
                      <a:r>
                        <a:rPr lang="fr-FR" sz="2200" dirty="0" err="1">
                          <a:solidFill>
                            <a:schemeClr val="tx1"/>
                          </a:solidFill>
                          <a:latin typeface="Coptic1" pitchFamily="2" charset="0"/>
                          <a:cs typeface="+mn-cs"/>
                        </a:rPr>
                        <a:t>ououjai</a:t>
                      </a:r>
                      <a:r>
                        <a:rPr lang="fr-FR" sz="2200" dirty="0">
                          <a:solidFill>
                            <a:schemeClr val="tx1"/>
                          </a:solidFill>
                          <a:latin typeface="Coptic1" pitchFamily="2" charset="0"/>
                          <a:cs typeface="+mn-cs"/>
                        </a:rPr>
                        <a:t>. </a:t>
                      </a:r>
                    </a:p>
                    <a:p>
                      <a:pPr lvl="0" algn="just" fontAlgn="auto">
                        <a:spcBef>
                          <a:spcPts val="0"/>
                        </a:spcBef>
                        <a:spcAft>
                          <a:spcPts val="0"/>
                        </a:spcAft>
                        <a:defRPr/>
                      </a:pPr>
                      <a:r>
                        <a:rPr lang="fr-FR" sz="2200" u="sng" dirty="0" err="1">
                          <a:solidFill>
                            <a:srgbClr val="FF9900"/>
                          </a:solidFill>
                          <a:latin typeface="Coptic1" pitchFamily="2" charset="0"/>
                          <a:cs typeface="+mn-cs"/>
                        </a:rPr>
                        <a:t>PiDiakwn</a:t>
                      </a:r>
                      <a:r>
                        <a:rPr lang="fr-FR" sz="22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apod</a:t>
                      </a:r>
                      <a:r>
                        <a:rPr lang="fr-FR" sz="2200" dirty="0">
                          <a:solidFill>
                            <a:schemeClr val="tx1"/>
                          </a:solidFill>
                          <a:latin typeface="Coptic1" pitchFamily="2" charset="0"/>
                          <a:cs typeface="+mn-cs"/>
                        </a:rPr>
                        <a:t>/</a:t>
                      </a:r>
                      <a:r>
                        <a:rPr lang="fr-FR" sz="2200" dirty="0" err="1">
                          <a:solidFill>
                            <a:schemeClr val="tx1"/>
                          </a:solidFill>
                          <a:latin typeface="Coptic1" pitchFamily="2" charset="0"/>
                          <a:cs typeface="+mn-cs"/>
                        </a:rPr>
                        <a:t>mwn</a:t>
                      </a:r>
                      <a:endParaRPr lang="fr-FR" sz="2200" dirty="0">
                        <a:solidFill>
                          <a:schemeClr val="tx1"/>
                        </a:solidFill>
                        <a:latin typeface="Coptic1" pitchFamily="2" charset="0"/>
                        <a:cs typeface="+mn-cs"/>
                      </a:endParaRPr>
                    </a:p>
                    <a:p>
                      <a:pPr lvl="0" algn="just" fontAlgn="auto">
                        <a:spcBef>
                          <a:spcPts val="0"/>
                        </a:spcBef>
                        <a:spcAft>
                          <a:spcPts val="0"/>
                        </a:spcAft>
                        <a:defRPr/>
                      </a:pPr>
                      <a:r>
                        <a:rPr lang="fr-FR" sz="2800" u="sng" dirty="0" err="1">
                          <a:solidFill>
                            <a:srgbClr val="FF9900"/>
                          </a:solidFill>
                          <a:latin typeface="Coptic1" pitchFamily="2" charset="0"/>
                          <a:cs typeface="+mn-cs"/>
                        </a:rPr>
                        <a:t>Pilaoc</a:t>
                      </a:r>
                      <a:r>
                        <a:rPr lang="fr-FR" sz="28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2000" b="0" dirty="0">
                          <a:solidFill>
                            <a:schemeClr val="tx1"/>
                          </a:solidFill>
                          <a:latin typeface="+mn-lt"/>
                        </a:rPr>
                        <a:t>Souviens-Toi Seigneur de nos pères et nos frères qui sont en voyage, ramène-les sains et saufs dans leur pays.</a:t>
                      </a:r>
                    </a:p>
                    <a:p>
                      <a:pPr marL="0" indent="0" algn="just">
                        <a:spcBef>
                          <a:spcPts val="0"/>
                        </a:spcBef>
                        <a:buNone/>
                      </a:pPr>
                      <a:endParaRPr lang="fr-FR" sz="1800" b="0" dirty="0">
                        <a:solidFill>
                          <a:schemeClr val="tx1"/>
                        </a:solidFill>
                        <a:latin typeface="+mn-lt"/>
                      </a:endParaRPr>
                    </a:p>
                    <a:p>
                      <a:pPr marL="0" indent="0" algn="just">
                        <a:spcBef>
                          <a:spcPts val="0"/>
                        </a:spcBef>
                        <a:buNone/>
                      </a:pPr>
                      <a:endParaRPr lang="fr-FR" sz="1800" b="0" dirty="0">
                        <a:solidFill>
                          <a:schemeClr val="tx1"/>
                        </a:solidFill>
                        <a:latin typeface="+mn-lt"/>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les voyageurs.</a:t>
                      </a:r>
                    </a:p>
                    <a:p>
                      <a:pPr marL="0" indent="0" algn="just">
                        <a:spcBef>
                          <a:spcPts val="0"/>
                        </a:spcBef>
                        <a:buNone/>
                      </a:pPr>
                      <a:endParaRPr lang="fr-FR" sz="2400" b="0" dirty="0">
                        <a:solidFill>
                          <a:schemeClr val="tx1"/>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آبائنا وأخوتنا المسافرين ردهم إلى أوطانهم بسلامة وعافية.</a:t>
                      </a:r>
                      <a:endParaRPr lang="fr-FR" sz="24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1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أجل المسافرين.</a:t>
                      </a:r>
                      <a:endParaRPr lang="fr-FR" sz="24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4144177216"/>
      </p:ext>
    </p:extLst>
  </p:cSld>
  <p:clrMapOvr>
    <a:masterClrMapping/>
  </p:clrMapOvr>
  <p:transition/>
</p:sld>
</file>

<file path=ppt/slides/slide1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8439" name="Group 87"/>
          <p:cNvGraphicFramePr>
            <a:graphicFrameLocks noGrp="1"/>
          </p:cNvGraphicFramePr>
          <p:nvPr>
            <p:extLst>
              <p:ext uri="{D42A27DB-BD31-4B8C-83A1-F6EECF244321}">
                <p14:modId xmlns:p14="http://schemas.microsoft.com/office/powerpoint/2010/main" val="3523409185"/>
              </p:ext>
            </p:extLst>
          </p:nvPr>
        </p:nvGraphicFramePr>
        <p:xfrm>
          <a:off x="0" y="179470"/>
          <a:ext cx="9144000" cy="4546348"/>
        </p:xfrm>
        <a:graphic>
          <a:graphicData uri="http://schemas.openxmlformats.org/drawingml/2006/table">
            <a:tbl>
              <a:tblPr/>
              <a:tblGrid>
                <a:gridCol w="3501957">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237362">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800" b="0" i="0" u="none" strike="noStrike" cap="none" normalizeH="0" baseline="0" dirty="0">
                          <a:ln>
                            <a:noFill/>
                          </a:ln>
                          <a:solidFill>
                            <a:schemeClr val="tx1"/>
                          </a:solidFill>
                          <a:effectLst/>
                          <a:latin typeface="Coptic1" pitchFamily="2" charset="0"/>
                          <a:cs typeface="Times New Roman" pitchFamily="18" charset="0"/>
                        </a:rPr>
                        <a:t> ta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lang="fr-FR" sz="2200" b="0" i="0" u="none" strike="noStrike" kern="1200" baseline="0" dirty="0">
                          <a:solidFill>
                            <a:schemeClr val="tx1"/>
                          </a:solidFill>
                          <a:latin typeface="+mn-lt"/>
                          <a:ea typeface="+mn-ea"/>
                          <a:cs typeface="+mn-cs"/>
                        </a:rPr>
                        <a:t>Agenouillons-nous</a:t>
                      </a:r>
                      <a:endPar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endParaRP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V~iwt</a:t>
                      </a:r>
                      <a:r>
                        <a:rPr kumimoji="0" lang="en-US" sz="2800" b="0" i="0" u="none" strike="noStrike" cap="none" normalizeH="0" baseline="0" dirty="0">
                          <a:ln>
                            <a:noFill/>
                          </a:ln>
                          <a:solidFill>
                            <a:srgbClr val="FF9900"/>
                          </a:solidFill>
                          <a:effectLst/>
                          <a:latin typeface="Coptic1" pitchFamily="2" charset="0"/>
                          <a:cs typeface="Times New Roman" pitchFamily="18" charset="0"/>
                        </a:rPr>
                        <a:t> pi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pantokratwr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le Père tout-puissant.</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الآب ضابط الكل.</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20606">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Levons-nous puis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3"/>
                  </a:ext>
                </a:extLst>
              </a:tr>
              <a:tr h="66018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pencwthr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O Dieu notre Sauveur.</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مخلصنا.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Ke</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Encore, levons-nous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puis 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ثم 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5"/>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ouoh</a:t>
                      </a:r>
                      <a:r>
                        <a:rPr kumimoji="0" lang="en-US" sz="2800" b="0" i="0" u="none" strike="noStrike" cap="none" normalizeH="0" baseline="0" dirty="0">
                          <a:ln>
                            <a:noFill/>
                          </a:ln>
                          <a:solidFill>
                            <a:srgbClr val="FF9900"/>
                          </a:solidFill>
                          <a:effectLst/>
                          <a:latin typeface="Coptic1" pitchFamily="2" charset="0"/>
                          <a:cs typeface="Times New Roman" pitchFamily="18" charset="0"/>
                        </a:rPr>
                        <a:t>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a:t>
                      </a: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aie pitié de nous.</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ثم إرحمنا.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10" name="Action Button: Custom 7">
            <a:hlinkClick r:id="rId3" action="ppaction://hlinksldjump" highlightClick="1"/>
            <a:extLst>
              <a:ext uri="{FF2B5EF4-FFF2-40B4-BE49-F238E27FC236}">
                <a16:creationId xmlns:a16="http://schemas.microsoft.com/office/drawing/2014/main" id="{6D6D9CBF-B354-43A4-B2C6-983A8B645DC6}"/>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61852095"/>
      </p:ext>
    </p:extLst>
  </p:cSld>
  <p:clrMapOvr>
    <a:masterClrMapping/>
  </p:clrMapOvr>
  <p:transition/>
</p:sld>
</file>

<file path=ppt/slides/slide1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1989190273"/>
              </p:ext>
            </p:extLst>
          </p:nvPr>
        </p:nvGraphicFramePr>
        <p:xfrm>
          <a:off x="0" y="0"/>
          <a:ext cx="9144000" cy="4556760"/>
        </p:xfrm>
        <a:graphic>
          <a:graphicData uri="http://schemas.openxmlformats.org/drawingml/2006/table">
            <a:tbl>
              <a:tblPr firstRow="1" bandRow="1">
                <a:tableStyleId>{2D5ABB26-0587-4C30-8999-92F81FD0307C}</a:tableStyleId>
              </a:tblPr>
              <a:tblGrid>
                <a:gridCol w="3079750">
                  <a:extLst>
                    <a:ext uri="{9D8B030D-6E8A-4147-A177-3AD203B41FA5}">
                      <a16:colId xmlns:a16="http://schemas.microsoft.com/office/drawing/2014/main" val="1677291329"/>
                    </a:ext>
                  </a:extLst>
                </a:gridCol>
                <a:gridCol w="30162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200" u="sng" dirty="0">
                          <a:solidFill>
                            <a:srgbClr val="FF9900"/>
                          </a:solidFill>
                          <a:latin typeface="Coptic1" pitchFamily="2" charset="0"/>
                          <a:cs typeface="+mn-cs"/>
                        </a:rPr>
                        <a:t>Piou/b:</a:t>
                      </a:r>
                    </a:p>
                    <a:p>
                      <a:pPr lvl="0" algn="just" fontAlgn="auto">
                        <a:spcBef>
                          <a:spcPts val="0"/>
                        </a:spcBef>
                        <a:spcAft>
                          <a:spcPts val="0"/>
                        </a:spcAft>
                        <a:defRPr/>
                      </a:pPr>
                      <a:r>
                        <a:rPr lang="fr-FR" sz="2200" dirty="0" err="1">
                          <a:solidFill>
                            <a:schemeClr val="tx1"/>
                          </a:solidFill>
                          <a:latin typeface="Coptic1" pitchFamily="2" charset="0"/>
                          <a:cs typeface="+mn-cs"/>
                        </a:rPr>
                        <a:t>Ariv~meui</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Po#c</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nnia</a:t>
                      </a:r>
                      <a:r>
                        <a:rPr lang="fr-FR" sz="2200" dirty="0">
                          <a:solidFill>
                            <a:schemeClr val="tx1"/>
                          </a:solidFill>
                          <a:latin typeface="Coptic1" pitchFamily="2" charset="0"/>
                          <a:cs typeface="+mn-cs"/>
                        </a:rPr>
                        <a:t>~/r </a:t>
                      </a:r>
                      <a:r>
                        <a:rPr lang="fr-FR" sz="2200" dirty="0" err="1">
                          <a:solidFill>
                            <a:schemeClr val="tx1"/>
                          </a:solidFill>
                          <a:latin typeface="Coptic1" pitchFamily="2" charset="0"/>
                          <a:cs typeface="+mn-cs"/>
                        </a:rPr>
                        <a:t>n~te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t~ve</a:t>
                      </a:r>
                      <a:r>
                        <a:rPr lang="fr-FR" sz="2200" dirty="0">
                          <a:solidFill>
                            <a:schemeClr val="tx1"/>
                          </a:solidFill>
                          <a:latin typeface="Coptic1" pitchFamily="2" charset="0"/>
                          <a:cs typeface="+mn-cs"/>
                        </a:rPr>
                        <a:t>: nem </a:t>
                      </a:r>
                      <a:r>
                        <a:rPr lang="fr-FR" sz="2200" dirty="0" err="1">
                          <a:solidFill>
                            <a:schemeClr val="tx1"/>
                          </a:solidFill>
                          <a:latin typeface="Coptic1" pitchFamily="2" charset="0"/>
                          <a:cs typeface="+mn-cs"/>
                        </a:rPr>
                        <a:t>nikarpoc</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n~te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p~kahi</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c~mou</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e~rwou</a:t>
                      </a:r>
                      <a:r>
                        <a:rPr lang="fr-FR" sz="2200" dirty="0">
                          <a:solidFill>
                            <a:schemeClr val="tx1"/>
                          </a:solidFill>
                          <a:latin typeface="Coptic1" pitchFamily="2" charset="0"/>
                          <a:cs typeface="+mn-cs"/>
                        </a:rPr>
                        <a:t>.</a:t>
                      </a:r>
                    </a:p>
                    <a:p>
                      <a:pPr lvl="0" algn="just" fontAlgn="auto">
                        <a:spcBef>
                          <a:spcPts val="0"/>
                        </a:spcBef>
                        <a:spcAft>
                          <a:spcPts val="0"/>
                        </a:spcAft>
                        <a:defRPr/>
                      </a:pPr>
                      <a:endParaRPr lang="fr-FR" sz="2200" dirty="0">
                        <a:solidFill>
                          <a:schemeClr val="tx1"/>
                        </a:solidFill>
                        <a:latin typeface="Coptic1" pitchFamily="2" charset="0"/>
                        <a:cs typeface="+mn-cs"/>
                      </a:endParaRPr>
                    </a:p>
                    <a:p>
                      <a:pPr lvl="0" algn="just" fontAlgn="auto">
                        <a:spcBef>
                          <a:spcPts val="0"/>
                        </a:spcBef>
                        <a:spcAft>
                          <a:spcPts val="0"/>
                        </a:spcAft>
                        <a:defRPr/>
                      </a:pPr>
                      <a:r>
                        <a:rPr lang="fr-FR" sz="2200" u="sng" dirty="0" err="1">
                          <a:solidFill>
                            <a:srgbClr val="FF9900"/>
                          </a:solidFill>
                          <a:latin typeface="Coptic1" pitchFamily="2" charset="0"/>
                          <a:cs typeface="+mn-cs"/>
                        </a:rPr>
                        <a:t>PiDiakwn</a:t>
                      </a:r>
                      <a:r>
                        <a:rPr lang="fr-FR" sz="22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agaywn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aerwn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ke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karpwn</a:t>
                      </a:r>
                      <a:r>
                        <a:rPr lang="fr-FR" sz="2200" dirty="0">
                          <a:solidFill>
                            <a:schemeClr val="tx1"/>
                          </a:solidFill>
                          <a:latin typeface="Coptic1" pitchFamily="2" charset="0"/>
                          <a:cs typeface="+mn-cs"/>
                        </a:rPr>
                        <a:t> t/c g/c</a:t>
                      </a:r>
                    </a:p>
                    <a:p>
                      <a:pPr lvl="0" algn="just" fontAlgn="auto">
                        <a:spcBef>
                          <a:spcPts val="0"/>
                        </a:spcBef>
                        <a:spcAft>
                          <a:spcPts val="0"/>
                        </a:spcAft>
                        <a:defRPr/>
                      </a:pPr>
                      <a:r>
                        <a:rPr lang="fr-FR" sz="2800" u="sng" dirty="0" err="1">
                          <a:solidFill>
                            <a:srgbClr val="FF9900"/>
                          </a:solidFill>
                          <a:latin typeface="Coptic1" pitchFamily="2" charset="0"/>
                          <a:cs typeface="+mn-cs"/>
                        </a:rPr>
                        <a:t>Pilaoc</a:t>
                      </a:r>
                      <a:r>
                        <a:rPr lang="fr-FR" sz="28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2000" b="0" dirty="0">
                          <a:solidFill>
                            <a:schemeClr val="tx1"/>
                          </a:solidFill>
                          <a:latin typeface="+mn-lt"/>
                        </a:rPr>
                        <a:t>Souviens-Toi Seigneur des vents des cieux et des fruits de la terre: bénis-les.</a:t>
                      </a:r>
                      <a:endParaRPr lang="fr-FR" sz="1800" b="0" dirty="0">
                        <a:solidFill>
                          <a:schemeClr val="tx1"/>
                        </a:solidFill>
                        <a:latin typeface="+mn-lt"/>
                      </a:endParaRPr>
                    </a:p>
                    <a:p>
                      <a:pPr marL="0" indent="0" algn="just">
                        <a:spcBef>
                          <a:spcPts val="0"/>
                        </a:spcBef>
                        <a:buNone/>
                      </a:pPr>
                      <a:endParaRPr lang="fr-FR" sz="1100" b="0" dirty="0">
                        <a:solidFill>
                          <a:schemeClr val="tx1"/>
                        </a:solidFill>
                        <a:latin typeface="+mn-lt"/>
                      </a:endParaRPr>
                    </a:p>
                    <a:p>
                      <a:pPr marL="0" indent="0" algn="just">
                        <a:spcBef>
                          <a:spcPts val="0"/>
                        </a:spcBef>
                        <a:buNone/>
                      </a:pPr>
                      <a:endParaRPr lang="fr-FR" sz="1600" b="0" dirty="0">
                        <a:solidFill>
                          <a:schemeClr val="tx1"/>
                        </a:solidFill>
                        <a:latin typeface="+mn-lt"/>
                      </a:endParaRPr>
                    </a:p>
                    <a:p>
                      <a:pPr marL="0" indent="0" algn="just">
                        <a:spcBef>
                          <a:spcPts val="0"/>
                        </a:spcBef>
                        <a:buNone/>
                      </a:pPr>
                      <a:endParaRPr lang="fr-FR" sz="1600" b="0" dirty="0">
                        <a:solidFill>
                          <a:schemeClr val="tx1"/>
                        </a:solidFill>
                        <a:latin typeface="+mn-lt"/>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un vent favorable et les fruits de la terre.</a:t>
                      </a:r>
                    </a:p>
                    <a:p>
                      <a:pPr marL="0" indent="0" algn="just">
                        <a:spcBef>
                          <a:spcPts val="0"/>
                        </a:spcBef>
                        <a:buNone/>
                      </a:pPr>
                      <a:endParaRPr lang="fr-FR" sz="2400" b="0" dirty="0">
                        <a:solidFill>
                          <a:schemeClr val="tx1"/>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a:t>
                      </a:r>
                      <a:r>
                        <a:rPr lang="ar-AE" sz="2400" b="0" dirty="0" err="1">
                          <a:solidFill>
                            <a:schemeClr val="tx1"/>
                          </a:solidFill>
                          <a:latin typeface="+mn-lt"/>
                          <a:cs typeface="Arial" panose="020B0604020202020204" pitchFamily="34" charset="0"/>
                        </a:rPr>
                        <a:t>آهوية</a:t>
                      </a:r>
                      <a:r>
                        <a:rPr lang="ar-AE" sz="2400" b="0" dirty="0">
                          <a:solidFill>
                            <a:schemeClr val="tx1"/>
                          </a:solidFill>
                          <a:latin typeface="+mn-lt"/>
                          <a:cs typeface="Arial" panose="020B0604020202020204" pitchFamily="34" charset="0"/>
                        </a:rPr>
                        <a:t> السماء و ثمرات الارض. باركها.</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1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أجل الهواء الصالح وثمار الارض.</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2909761999"/>
      </p:ext>
    </p:extLst>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8450" name="Group 2"/>
          <p:cNvGraphicFramePr>
            <a:graphicFrameLocks noGrp="1"/>
          </p:cNvGraphicFramePr>
          <p:nvPr>
            <p:extLst>
              <p:ext uri="{D42A27DB-BD31-4B8C-83A1-F6EECF244321}">
                <p14:modId xmlns:p14="http://schemas.microsoft.com/office/powerpoint/2010/main" val="2451352885"/>
              </p:ext>
            </p:extLst>
          </p:nvPr>
        </p:nvGraphicFramePr>
        <p:xfrm>
          <a:off x="0" y="485978"/>
          <a:ext cx="9144000" cy="4372204"/>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414401705"/>
                    </a:ext>
                  </a:extLst>
                </a:gridCol>
              </a:tblGrid>
              <a:tr h="186522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La belle colombe,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Celle qui a enfanté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pour nous Dieu le Verbe</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a:t>
                      </a:r>
                      <a:r>
                        <a:rPr kumimoji="0" lang="ar-SA" altLang="zh-CN" sz="2400" b="0" i="0" u="none" strike="noStrike" cap="none" normalizeH="0" baseline="0" dirty="0" err="1">
                          <a:ln>
                            <a:noFill/>
                          </a:ln>
                          <a:solidFill>
                            <a:schemeClr val="tx1"/>
                          </a:solidFill>
                          <a:effectLst/>
                          <a:latin typeface="Arial" charset="0"/>
                          <a:cs typeface="Arial" charset="0"/>
                        </a:rPr>
                        <a:t>يامريم</a:t>
                      </a:r>
                      <a:r>
                        <a:rPr kumimoji="0" lang="ar-SA" altLang="zh-CN" sz="2400" b="0" i="0" u="none" strike="noStrike" cap="none" normalizeH="0" baseline="0" dirty="0">
                          <a:ln>
                            <a:noFill/>
                          </a:ln>
                          <a:solidFill>
                            <a:schemeClr val="tx1"/>
                          </a:solidFill>
                          <a:effectLst/>
                          <a:latin typeface="Arial" charset="0"/>
                          <a:cs typeface="Arial" charset="0"/>
                        </a:rPr>
                        <a:t>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الحمامة الحسنة</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 التي ولدت لنا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الله الكلمة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5912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rompi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eynecwc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y/</a:t>
                      </a:r>
                      <a:r>
                        <a:rPr kumimoji="0" lang="fr-FR" sz="4000" b="0" i="0" u="none" strike="noStrike" cap="none" normalizeH="0" baseline="0" dirty="0" err="1">
                          <a:ln>
                            <a:noFill/>
                          </a:ln>
                          <a:solidFill>
                            <a:srgbClr val="FFFF00"/>
                          </a:solidFill>
                          <a:effectLst/>
                          <a:latin typeface="Coptic1" pitchFamily="2" charset="0"/>
                          <a:cs typeface="Arial" charset="0"/>
                        </a:rPr>
                        <a:t>e~tacmici</a:t>
                      </a:r>
                      <a:r>
                        <a:rPr kumimoji="0" lang="fr-FR" sz="4000" b="0" i="0" u="none" strike="noStrike" cap="none" normalizeH="0" baseline="0" dirty="0">
                          <a:ln>
                            <a:noFill/>
                          </a:ln>
                          <a:solidFill>
                            <a:srgbClr val="FFFF00"/>
                          </a:solidFill>
                          <a:effectLst/>
                          <a:latin typeface="Coptic1" pitchFamily="2" charset="0"/>
                          <a:cs typeface="Arial" charset="0"/>
                        </a:rPr>
                        <a:t> nan: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m~</a:t>
                      </a:r>
                      <a:r>
                        <a:rPr kumimoji="0" lang="fr-FR" sz="4000" b="0" i="0" u="none" strike="noStrike" cap="none" normalizeH="0" baseline="0" dirty="0" err="1">
                          <a:ln>
                            <a:noFill/>
                          </a:ln>
                          <a:solidFill>
                            <a:srgbClr val="FFFF00"/>
                          </a:solidFill>
                          <a:effectLst/>
                          <a:latin typeface="Coptic1" pitchFamily="2" charset="0"/>
                          <a:cs typeface="Arial" charset="0"/>
                        </a:rPr>
                        <a:t>V~nou</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pilogoc</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58717A97-F926-4922-A357-3E5596CAA29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5">
            <a:extLst>
              <a:ext uri="{FF2B5EF4-FFF2-40B4-BE49-F238E27FC236}">
                <a16:creationId xmlns:a16="http://schemas.microsoft.com/office/drawing/2014/main" id="{0669D881-0F2F-4C2D-B401-BC086EFCA87F}"/>
              </a:ext>
            </a:extLst>
          </p:cNvPr>
          <p:cNvGraphicFramePr>
            <a:graphicFrameLocks noGrp="1"/>
          </p:cNvGraphicFramePr>
          <p:nvPr>
            <p:extLst>
              <p:ext uri="{D42A27DB-BD31-4B8C-83A1-F6EECF244321}">
                <p14:modId xmlns:p14="http://schemas.microsoft.com/office/powerpoint/2010/main" val="1310700989"/>
              </p:ext>
            </p:extLst>
          </p:nvPr>
        </p:nvGraphicFramePr>
        <p:xfrm>
          <a:off x="1257300" y="84075"/>
          <a:ext cx="6629400" cy="288036"/>
        </p:xfrm>
        <a:graphic>
          <a:graphicData uri="http://schemas.openxmlformats.org/drawingml/2006/table">
            <a:tbl>
              <a:tblPr/>
              <a:tblGrid>
                <a:gridCol w="6629400">
                  <a:extLst>
                    <a:ext uri="{9D8B030D-6E8A-4147-A177-3AD203B41FA5}">
                      <a16:colId xmlns:a16="http://schemas.microsoft.com/office/drawing/2014/main" val="20000"/>
                    </a:ext>
                  </a:extLst>
                </a:gridCol>
              </a:tblGrid>
              <a:tr h="176578">
                <a:tc>
                  <a:txBody>
                    <a:bodyPr/>
                    <a:lstStyle/>
                    <a:p>
                      <a:pPr lvl="0" algn="ctr" defTabSz="914400" fontAlgn="base">
                        <a:lnSpc>
                          <a:spcPct val="80000"/>
                        </a:lnSpc>
                        <a:spcBef>
                          <a:spcPct val="0"/>
                        </a:spcBef>
                        <a:spcAft>
                          <a:spcPct val="0"/>
                        </a:spcAft>
                        <a:defRPr/>
                      </a:pPr>
                      <a:r>
                        <a:rPr kumimoji="0" lang="fr-FR" sz="1800" b="0" i="0" u="none" strike="noStrike" cap="none" normalizeH="0" baseline="0" dirty="0">
                          <a:ln>
                            <a:noFill/>
                          </a:ln>
                          <a:solidFill>
                            <a:schemeClr val="tx1"/>
                          </a:solidFill>
                          <a:effectLst/>
                          <a:latin typeface="Arial" charset="0"/>
                          <a:cs typeface="Arial" charset="0"/>
                        </a:rPr>
                        <a:t>La Vierge Maire - </a:t>
                      </a:r>
                      <a:r>
                        <a:rPr kumimoji="0" lang="ar-EG" sz="1800" b="0" i="0" u="none" strike="noStrike" cap="none" normalizeH="0" baseline="0" dirty="0">
                          <a:ln>
                            <a:noFill/>
                          </a:ln>
                          <a:solidFill>
                            <a:schemeClr val="tx1"/>
                          </a:solidFill>
                          <a:effectLst/>
                          <a:latin typeface="Arial" charset="0"/>
                          <a:cs typeface="Arial" charset="0"/>
                        </a:rPr>
                        <a:t>العذراء</a:t>
                      </a:r>
                      <a:endParaRPr lang="en-CA" sz="1800" dirty="0">
                        <a:solidFill>
                          <a:srgbClr val="FFFFFF"/>
                        </a:solidFill>
                        <a:latin typeface="Arial"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51307127"/>
      </p:ext>
    </p:extLst>
  </p:cSld>
  <p:clrMapOvr>
    <a:masterClrMapping/>
  </p:clrMapOvr>
  <p:transition advClick="0"/>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0319" name="Group 47"/>
          <p:cNvGraphicFramePr>
            <a:graphicFrameLocks noGrp="1"/>
          </p:cNvGraphicFramePr>
          <p:nvPr>
            <p:ph/>
            <p:extLst>
              <p:ext uri="{D42A27DB-BD31-4B8C-83A1-F6EECF244321}">
                <p14:modId xmlns:p14="http://schemas.microsoft.com/office/powerpoint/2010/main" val="1647766123"/>
              </p:ext>
            </p:extLst>
          </p:nvPr>
        </p:nvGraphicFramePr>
        <p:xfrm>
          <a:off x="0" y="209550"/>
          <a:ext cx="9144000" cy="4579865"/>
        </p:xfrm>
        <a:graphic>
          <a:graphicData uri="http://schemas.openxmlformats.org/drawingml/2006/table">
            <a:tbl>
              <a:tblPr/>
              <a:tblGrid>
                <a:gridCol w="3394243">
                  <a:extLst>
                    <a:ext uri="{9D8B030D-6E8A-4147-A177-3AD203B41FA5}">
                      <a16:colId xmlns:a16="http://schemas.microsoft.com/office/drawing/2014/main" val="20000"/>
                    </a:ext>
                  </a:extLst>
                </a:gridCol>
                <a:gridCol w="3140684">
                  <a:extLst>
                    <a:ext uri="{9D8B030D-6E8A-4147-A177-3AD203B41FA5}">
                      <a16:colId xmlns:a16="http://schemas.microsoft.com/office/drawing/2014/main" val="20001"/>
                    </a:ext>
                  </a:extLst>
                </a:gridCol>
                <a:gridCol w="2609073">
                  <a:extLst>
                    <a:ext uri="{9D8B030D-6E8A-4147-A177-3AD203B41FA5}">
                      <a16:colId xmlns:a16="http://schemas.microsoft.com/office/drawing/2014/main" val="20002"/>
                    </a:ext>
                  </a:extLst>
                </a:gridCol>
              </a:tblGrid>
              <a:tr h="283379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n~s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pen[</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1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 :</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Béni soit Son Fils unique Jésus Christ notre Seigneur.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مُبَارك ابنهُ الوحيد يسوع المسيح ربَنَا.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460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r>
                        <a:rPr kumimoji="0" lang="fr-CA" sz="2000" b="1"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Amen.</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آمين</a:t>
                      </a:r>
                      <a:r>
                        <a:rPr kumimoji="0" lang="ar-SA" sz="4000" b="0" i="0" u="none" strike="noStrike" cap="none" normalizeH="0" baseline="0" dirty="0">
                          <a:ln>
                            <a:noFill/>
                          </a:ln>
                          <a:solidFill>
                            <a:schemeClr val="tx1"/>
                          </a:solidFill>
                          <a:effectLst/>
                          <a:latin typeface="Arial" charset="0"/>
                          <a:cs typeface="Arial" charset="0"/>
                        </a:rPr>
                        <a:t>.</a:t>
                      </a:r>
                      <a:endParaRPr kumimoji="0" lang="en-US" sz="40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63BC8400-A54E-4AD0-84BA-A4F871DFC5B7}"/>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150539967"/>
              </p:ext>
            </p:extLst>
          </p:nvPr>
        </p:nvGraphicFramePr>
        <p:xfrm>
          <a:off x="0" y="0"/>
          <a:ext cx="9144000" cy="4709160"/>
        </p:xfrm>
        <a:graphic>
          <a:graphicData uri="http://schemas.openxmlformats.org/drawingml/2006/table">
            <a:tbl>
              <a:tblPr firstRow="1" bandRow="1">
                <a:tableStyleId>{2D5ABB26-0587-4C30-8999-92F81FD0307C}</a:tableStyleId>
              </a:tblPr>
              <a:tblGrid>
                <a:gridCol w="3079750">
                  <a:extLst>
                    <a:ext uri="{9D8B030D-6E8A-4147-A177-3AD203B41FA5}">
                      <a16:colId xmlns:a16="http://schemas.microsoft.com/office/drawing/2014/main" val="1677291329"/>
                    </a:ext>
                  </a:extLst>
                </a:gridCol>
                <a:gridCol w="30162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000" u="sng" dirty="0">
                          <a:solidFill>
                            <a:srgbClr val="FF9900"/>
                          </a:solidFill>
                          <a:latin typeface="Coptic1" pitchFamily="2" charset="0"/>
                          <a:cs typeface="+mn-cs"/>
                        </a:rPr>
                        <a:t>Piou/b:</a:t>
                      </a:r>
                    </a:p>
                    <a:p>
                      <a:pPr lvl="0" algn="just" fontAlgn="auto">
                        <a:spcBef>
                          <a:spcPts val="0"/>
                        </a:spcBef>
                        <a:spcAft>
                          <a:spcPts val="0"/>
                        </a:spcAft>
                        <a:defRPr/>
                      </a:pPr>
                      <a:r>
                        <a:rPr lang="fr-FR" sz="2100" dirty="0" err="1">
                          <a:solidFill>
                            <a:schemeClr val="tx1"/>
                          </a:solidFill>
                          <a:latin typeface="Coptic1" pitchFamily="2" charset="0"/>
                          <a:cs typeface="+mn-cs"/>
                        </a:rPr>
                        <a:t>Ariv~meui</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Po#c</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nnimwou</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n~te</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v~iaro</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c~mou</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e~rwou</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a~nitou</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e~p~swi</a:t>
                      </a:r>
                      <a:r>
                        <a:rPr lang="fr-FR" sz="2100" dirty="0">
                          <a:solidFill>
                            <a:schemeClr val="tx1"/>
                          </a:solidFill>
                          <a:latin typeface="Coptic1" pitchFamily="2" charset="0"/>
                          <a:cs typeface="+mn-cs"/>
                        </a:rPr>
                        <a:t> kata </a:t>
                      </a:r>
                      <a:r>
                        <a:rPr lang="fr-FR" sz="2100" dirty="0" err="1">
                          <a:solidFill>
                            <a:schemeClr val="tx1"/>
                          </a:solidFill>
                          <a:latin typeface="Coptic1" pitchFamily="2" charset="0"/>
                          <a:cs typeface="+mn-cs"/>
                        </a:rPr>
                        <a:t>nousi</a:t>
                      </a:r>
                      <a:r>
                        <a:rPr lang="fr-FR" sz="2100" dirty="0">
                          <a:solidFill>
                            <a:schemeClr val="tx1"/>
                          </a:solidFill>
                          <a:latin typeface="Coptic1" pitchFamily="2" charset="0"/>
                          <a:cs typeface="+mn-cs"/>
                        </a:rPr>
                        <a:t> kata v/</a:t>
                      </a:r>
                      <a:r>
                        <a:rPr lang="fr-FR" sz="2100" dirty="0" err="1">
                          <a:solidFill>
                            <a:schemeClr val="tx1"/>
                          </a:solidFill>
                          <a:latin typeface="Coptic1" pitchFamily="2" charset="0"/>
                          <a:cs typeface="+mn-cs"/>
                        </a:rPr>
                        <a:t>e~te</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vwk</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n~h~mot</a:t>
                      </a:r>
                      <a:r>
                        <a:rPr lang="fr-FR" sz="2100" dirty="0">
                          <a:solidFill>
                            <a:schemeClr val="tx1"/>
                          </a:solidFill>
                          <a:latin typeface="Coptic1" pitchFamily="2" charset="0"/>
                          <a:cs typeface="+mn-cs"/>
                        </a:rPr>
                        <a:t>.</a:t>
                      </a:r>
                    </a:p>
                    <a:p>
                      <a:pPr lvl="0" algn="just" fontAlgn="auto">
                        <a:spcBef>
                          <a:spcPts val="0"/>
                        </a:spcBef>
                        <a:spcAft>
                          <a:spcPts val="0"/>
                        </a:spcAft>
                        <a:defRPr/>
                      </a:pPr>
                      <a:endParaRPr lang="fr-FR" sz="2000" dirty="0">
                        <a:solidFill>
                          <a:schemeClr val="tx1"/>
                        </a:solidFill>
                        <a:latin typeface="Coptic1" pitchFamily="2" charset="0"/>
                        <a:cs typeface="+mn-cs"/>
                      </a:endParaRPr>
                    </a:p>
                    <a:p>
                      <a:pPr lvl="0" algn="just" fontAlgn="auto">
                        <a:spcBef>
                          <a:spcPts val="0"/>
                        </a:spcBef>
                        <a:spcAft>
                          <a:spcPts val="0"/>
                        </a:spcAft>
                        <a:defRPr/>
                      </a:pPr>
                      <a:r>
                        <a:rPr lang="fr-FR" sz="2000" u="sng" dirty="0" err="1">
                          <a:solidFill>
                            <a:srgbClr val="FF9900"/>
                          </a:solidFill>
                          <a:latin typeface="Coptic1" pitchFamily="2" charset="0"/>
                          <a:cs typeface="+mn-cs"/>
                        </a:rPr>
                        <a:t>Pidiakwn</a:t>
                      </a:r>
                      <a:r>
                        <a:rPr lang="fr-FR" sz="2000" u="sng" dirty="0">
                          <a:solidFill>
                            <a:srgbClr val="FF9900"/>
                          </a:solidFill>
                          <a:latin typeface="Coptic1" pitchFamily="2" charset="0"/>
                          <a:cs typeface="+mn-cs"/>
                        </a:rPr>
                        <a:t>:</a:t>
                      </a:r>
                      <a:endParaRPr lang="fr-FR" sz="1400" u="sng" dirty="0">
                        <a:solidFill>
                          <a:srgbClr val="FF9900"/>
                        </a:solidFill>
                        <a:latin typeface="Coptic1" pitchFamily="2" charset="0"/>
                        <a:cs typeface="+mn-cs"/>
                      </a:endParaRP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t/c c/</a:t>
                      </a:r>
                      <a:r>
                        <a:rPr lang="fr-FR" sz="2200" dirty="0" err="1">
                          <a:solidFill>
                            <a:schemeClr val="tx1"/>
                          </a:solidFill>
                          <a:latin typeface="Coptic1" pitchFamily="2" charset="0"/>
                          <a:cs typeface="+mn-cs"/>
                        </a:rPr>
                        <a:t>mmetrou</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anabacewc</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potamiwn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u~datwn</a:t>
                      </a:r>
                      <a:endParaRPr lang="fr-FR" sz="2200" dirty="0">
                        <a:solidFill>
                          <a:schemeClr val="tx1"/>
                        </a:solidFill>
                        <a:latin typeface="Coptic1" pitchFamily="2" charset="0"/>
                        <a:cs typeface="+mn-cs"/>
                      </a:endParaRPr>
                    </a:p>
                    <a:p>
                      <a:pPr lvl="0" algn="just" fontAlgn="auto">
                        <a:spcBef>
                          <a:spcPts val="0"/>
                        </a:spcBef>
                        <a:spcAft>
                          <a:spcPts val="0"/>
                        </a:spcAft>
                        <a:defRPr/>
                      </a:pPr>
                      <a:r>
                        <a:rPr lang="fr-FR" sz="2800" u="sng" dirty="0" err="1">
                          <a:solidFill>
                            <a:srgbClr val="FF9900"/>
                          </a:solidFill>
                          <a:latin typeface="Coptic1" pitchFamily="2" charset="0"/>
                          <a:cs typeface="+mn-cs"/>
                        </a:rPr>
                        <a:t>Pilaoc</a:t>
                      </a:r>
                      <a:r>
                        <a:rPr lang="fr-FR" sz="28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2000" b="0" dirty="0">
                          <a:solidFill>
                            <a:schemeClr val="tx1"/>
                          </a:solidFill>
                          <a:latin typeface="+mn-lt"/>
                        </a:rPr>
                        <a:t>Souviens-Toi Seigneur des vents des cieux et des fruits de la terre: bénis-les.</a:t>
                      </a:r>
                      <a:endParaRPr lang="fr-FR" sz="1800" b="0" dirty="0">
                        <a:solidFill>
                          <a:schemeClr val="tx1"/>
                        </a:solidFill>
                        <a:latin typeface="+mn-lt"/>
                      </a:endParaRPr>
                    </a:p>
                    <a:p>
                      <a:pPr marL="0" indent="0" algn="just">
                        <a:spcBef>
                          <a:spcPts val="0"/>
                        </a:spcBef>
                        <a:buNone/>
                      </a:pPr>
                      <a:endParaRPr lang="fr-FR" sz="1100" b="0" dirty="0">
                        <a:solidFill>
                          <a:schemeClr val="tx1"/>
                        </a:solidFill>
                        <a:latin typeface="+mn-lt"/>
                      </a:endParaRPr>
                    </a:p>
                    <a:p>
                      <a:pPr marL="0" indent="0" algn="just">
                        <a:spcBef>
                          <a:spcPts val="0"/>
                        </a:spcBef>
                        <a:buNone/>
                      </a:pPr>
                      <a:endParaRPr lang="fr-FR" sz="1600" b="0" dirty="0">
                        <a:solidFill>
                          <a:schemeClr val="tx1"/>
                        </a:solidFill>
                        <a:latin typeface="+mn-lt"/>
                      </a:endParaRPr>
                    </a:p>
                    <a:p>
                      <a:pPr marL="0" indent="0" algn="just">
                        <a:spcBef>
                          <a:spcPts val="0"/>
                        </a:spcBef>
                        <a:buNone/>
                      </a:pPr>
                      <a:endParaRPr lang="fr-FR" sz="1600" b="0" dirty="0">
                        <a:solidFill>
                          <a:schemeClr val="tx1"/>
                        </a:solidFill>
                        <a:latin typeface="+mn-lt"/>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la montée des eaux des fleuves à hauteur convenable.</a:t>
                      </a:r>
                      <a:endParaRPr lang="fr-FR" sz="2400" b="0" dirty="0">
                        <a:solidFill>
                          <a:schemeClr val="tx1"/>
                        </a:solidFill>
                        <a:latin typeface="+mn-lt"/>
                      </a:endParaRPr>
                    </a:p>
                    <a:p>
                      <a:pPr marL="0" indent="0" algn="just">
                        <a:spcBef>
                          <a:spcPts val="0"/>
                        </a:spcBef>
                        <a:buNone/>
                      </a:pPr>
                      <a:endParaRPr lang="fr-FR" sz="2000" b="0" dirty="0">
                        <a:solidFill>
                          <a:schemeClr val="tx1"/>
                        </a:solidFill>
                        <a:latin typeface="+mn-lt"/>
                      </a:endParaRPr>
                    </a:p>
                    <a:p>
                      <a:pPr marL="0" indent="0" algn="just">
                        <a:spcBef>
                          <a:spcPts val="0"/>
                        </a:spcBef>
                        <a:buNone/>
                      </a:pPr>
                      <a:endParaRPr lang="fr-FR" sz="2000" b="0" dirty="0">
                        <a:solidFill>
                          <a:schemeClr val="tx1"/>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a:t>
                      </a:r>
                      <a:r>
                        <a:rPr lang="ar-AE" sz="2400" b="0" dirty="0" err="1">
                          <a:solidFill>
                            <a:schemeClr val="tx1"/>
                          </a:solidFill>
                          <a:latin typeface="+mn-lt"/>
                          <a:cs typeface="Arial" panose="020B0604020202020204" pitchFamily="34" charset="0"/>
                        </a:rPr>
                        <a:t>آهوية</a:t>
                      </a:r>
                      <a:r>
                        <a:rPr lang="ar-AE" sz="2400" b="0" dirty="0">
                          <a:solidFill>
                            <a:schemeClr val="tx1"/>
                          </a:solidFill>
                          <a:latin typeface="+mn-lt"/>
                          <a:cs typeface="Arial" panose="020B0604020202020204" pitchFamily="34" charset="0"/>
                        </a:rPr>
                        <a:t> السماء و ثمرات الارض. باركها.</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1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أجل صعود مياه الانهار وارتفاعها كمقدارها.</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33939813"/>
      </p:ext>
    </p:extLst>
  </p:cSld>
  <p:clrMapOvr>
    <a:masterClrMapping/>
  </p:clrMapOvr>
  <p:transition/>
</p:sld>
</file>

<file path=ppt/slides/slide1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1690238322"/>
              </p:ext>
            </p:extLst>
          </p:nvPr>
        </p:nvGraphicFramePr>
        <p:xfrm>
          <a:off x="0" y="0"/>
          <a:ext cx="9144000" cy="4556760"/>
        </p:xfrm>
        <a:graphic>
          <a:graphicData uri="http://schemas.openxmlformats.org/drawingml/2006/table">
            <a:tbl>
              <a:tblPr firstRow="1" bandRow="1">
                <a:tableStyleId>{2D5ABB26-0587-4C30-8999-92F81FD0307C}</a:tableStyleId>
              </a:tblPr>
              <a:tblGrid>
                <a:gridCol w="3079750">
                  <a:extLst>
                    <a:ext uri="{9D8B030D-6E8A-4147-A177-3AD203B41FA5}">
                      <a16:colId xmlns:a16="http://schemas.microsoft.com/office/drawing/2014/main" val="1677291329"/>
                    </a:ext>
                  </a:extLst>
                </a:gridCol>
                <a:gridCol w="30162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000" u="sng" dirty="0">
                          <a:solidFill>
                            <a:srgbClr val="FF9900"/>
                          </a:solidFill>
                          <a:latin typeface="Coptic1" pitchFamily="2" charset="0"/>
                          <a:cs typeface="+mn-cs"/>
                        </a:rPr>
                        <a:t>Piou/b:</a:t>
                      </a:r>
                    </a:p>
                    <a:p>
                      <a:pPr lvl="0" algn="just" fontAlgn="auto">
                        <a:spcBef>
                          <a:spcPts val="0"/>
                        </a:spcBef>
                        <a:spcAft>
                          <a:spcPts val="0"/>
                        </a:spcAft>
                        <a:defRPr/>
                      </a:pPr>
                      <a:r>
                        <a:rPr lang="fr-FR" sz="2100" dirty="0" err="1">
                          <a:solidFill>
                            <a:schemeClr val="tx1"/>
                          </a:solidFill>
                          <a:latin typeface="Coptic1" pitchFamily="2" charset="0"/>
                          <a:cs typeface="+mn-cs"/>
                        </a:rPr>
                        <a:t>Ariv~meui</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Po#c</a:t>
                      </a:r>
                      <a:r>
                        <a:rPr lang="fr-FR" sz="2100" dirty="0">
                          <a:solidFill>
                            <a:schemeClr val="tx1"/>
                          </a:solidFill>
                          <a:latin typeface="Coptic1" pitchFamily="2" charset="0"/>
                          <a:cs typeface="+mn-cs"/>
                        </a:rPr>
                        <a:t># </a:t>
                      </a:r>
                      <a:r>
                        <a:rPr lang="pt-BR" sz="2100" dirty="0">
                          <a:solidFill>
                            <a:schemeClr val="tx1"/>
                          </a:solidFill>
                          <a:latin typeface="Coptic1" pitchFamily="2" charset="0"/>
                          <a:cs typeface="+mn-cs"/>
                        </a:rPr>
                        <a:t>n~nici] nem nicim nem nirwt n~te t~koi: c~mou e~rwou.</a:t>
                      </a:r>
                    </a:p>
                    <a:p>
                      <a:pPr lvl="0" algn="just" fontAlgn="auto">
                        <a:spcBef>
                          <a:spcPts val="0"/>
                        </a:spcBef>
                        <a:spcAft>
                          <a:spcPts val="0"/>
                        </a:spcAft>
                        <a:defRPr/>
                      </a:pPr>
                      <a:endParaRPr lang="fr-FR" sz="2000" dirty="0">
                        <a:solidFill>
                          <a:schemeClr val="tx1"/>
                        </a:solidFill>
                        <a:latin typeface="Coptic1" pitchFamily="2" charset="0"/>
                        <a:cs typeface="+mn-cs"/>
                      </a:endParaRPr>
                    </a:p>
                    <a:p>
                      <a:pPr lvl="0" algn="just" fontAlgn="auto">
                        <a:spcBef>
                          <a:spcPts val="0"/>
                        </a:spcBef>
                        <a:spcAft>
                          <a:spcPts val="0"/>
                        </a:spcAft>
                        <a:defRPr/>
                      </a:pPr>
                      <a:endParaRPr lang="fr-FR" sz="1400" dirty="0">
                        <a:solidFill>
                          <a:schemeClr val="tx1"/>
                        </a:solidFill>
                        <a:latin typeface="Coptic1" pitchFamily="2" charset="0"/>
                        <a:cs typeface="+mn-cs"/>
                      </a:endParaRPr>
                    </a:p>
                    <a:p>
                      <a:pPr lvl="0" algn="just" fontAlgn="auto">
                        <a:spcBef>
                          <a:spcPts val="0"/>
                        </a:spcBef>
                        <a:spcAft>
                          <a:spcPts val="0"/>
                        </a:spcAft>
                        <a:defRPr/>
                      </a:pPr>
                      <a:r>
                        <a:rPr lang="fr-FR" sz="2000" u="sng" dirty="0" err="1">
                          <a:solidFill>
                            <a:srgbClr val="FF9900"/>
                          </a:solidFill>
                          <a:latin typeface="Coptic1" pitchFamily="2" charset="0"/>
                          <a:cs typeface="+mn-cs"/>
                        </a:rPr>
                        <a:t>Pidiakwn</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agaywn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uetwn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ke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c~porimwn</a:t>
                      </a:r>
                      <a:r>
                        <a:rPr lang="fr-FR" sz="2200" dirty="0">
                          <a:solidFill>
                            <a:schemeClr val="tx1"/>
                          </a:solidFill>
                          <a:latin typeface="Coptic1" pitchFamily="2" charset="0"/>
                          <a:cs typeface="+mn-cs"/>
                        </a:rPr>
                        <a:t> t/c g/c</a:t>
                      </a:r>
                    </a:p>
                    <a:p>
                      <a:pPr lvl="0" algn="just" fontAlgn="auto">
                        <a:spcBef>
                          <a:spcPts val="0"/>
                        </a:spcBef>
                        <a:spcAft>
                          <a:spcPts val="0"/>
                        </a:spcAft>
                        <a:defRPr/>
                      </a:pPr>
                      <a:endParaRPr lang="fr-FR" sz="2200" dirty="0">
                        <a:solidFill>
                          <a:schemeClr val="tx1"/>
                        </a:solidFill>
                        <a:latin typeface="Coptic1" pitchFamily="2" charset="0"/>
                        <a:cs typeface="+mn-cs"/>
                      </a:endParaRPr>
                    </a:p>
                    <a:p>
                      <a:pPr lvl="0" algn="just" fontAlgn="auto">
                        <a:spcBef>
                          <a:spcPts val="0"/>
                        </a:spcBef>
                        <a:spcAft>
                          <a:spcPts val="0"/>
                        </a:spcAft>
                        <a:defRPr/>
                      </a:pPr>
                      <a:r>
                        <a:rPr lang="fr-FR" sz="2400" u="sng" dirty="0" err="1">
                          <a:solidFill>
                            <a:srgbClr val="FF9900"/>
                          </a:solidFill>
                          <a:latin typeface="Coptic1" pitchFamily="2" charset="0"/>
                          <a:cs typeface="+mn-cs"/>
                        </a:rPr>
                        <a:t>Pilaoc</a:t>
                      </a:r>
                      <a:r>
                        <a:rPr lang="fr-FR" sz="24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2000" b="0" dirty="0">
                          <a:solidFill>
                            <a:schemeClr val="tx1"/>
                          </a:solidFill>
                          <a:latin typeface="+mn-lt"/>
                        </a:rPr>
                        <a:t>Souviens-Toi Seigneur des semences, des fourrages et des produits des champs : bénis-les.</a:t>
                      </a:r>
                    </a:p>
                    <a:p>
                      <a:pPr marL="0" indent="0" algn="just">
                        <a:spcBef>
                          <a:spcPts val="0"/>
                        </a:spcBef>
                        <a:buNone/>
                      </a:pPr>
                      <a:endParaRPr lang="fr-FR" sz="1100" b="0" dirty="0">
                        <a:solidFill>
                          <a:schemeClr val="tx1"/>
                        </a:solidFill>
                        <a:latin typeface="+mn-lt"/>
                      </a:endParaRPr>
                    </a:p>
                    <a:p>
                      <a:pPr marL="0" indent="0" algn="just">
                        <a:spcBef>
                          <a:spcPts val="0"/>
                        </a:spcBef>
                        <a:buNone/>
                      </a:pPr>
                      <a:endParaRPr lang="fr-FR" sz="1600" b="0" dirty="0">
                        <a:solidFill>
                          <a:schemeClr val="tx1"/>
                        </a:solidFill>
                        <a:latin typeface="+mn-lt"/>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les semences, les fourrages et les produits des champs.</a:t>
                      </a:r>
                    </a:p>
                    <a:p>
                      <a:pPr marL="0" indent="0" algn="just">
                        <a:spcBef>
                          <a:spcPts val="0"/>
                        </a:spcBef>
                        <a:buNone/>
                      </a:pPr>
                      <a:endParaRPr lang="fr-FR" sz="2000" b="0" dirty="0">
                        <a:solidFill>
                          <a:schemeClr val="tx1"/>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الزروع والعشب ونبات الحقل. باركها.</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اجل الزروع والعشب ونبات الحقل.</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2108441847"/>
      </p:ext>
    </p:extLst>
  </p:cSld>
  <p:clrMapOvr>
    <a:masterClrMapping/>
  </p:clrMapOvr>
  <p:transition/>
</p:sld>
</file>

<file path=ppt/slides/slide1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8439" name="Group 87"/>
          <p:cNvGraphicFramePr>
            <a:graphicFrameLocks noGrp="1"/>
          </p:cNvGraphicFramePr>
          <p:nvPr>
            <p:extLst>
              <p:ext uri="{D42A27DB-BD31-4B8C-83A1-F6EECF244321}">
                <p14:modId xmlns:p14="http://schemas.microsoft.com/office/powerpoint/2010/main" val="490288922"/>
              </p:ext>
            </p:extLst>
          </p:nvPr>
        </p:nvGraphicFramePr>
        <p:xfrm>
          <a:off x="0" y="179470"/>
          <a:ext cx="9144000" cy="4546348"/>
        </p:xfrm>
        <a:graphic>
          <a:graphicData uri="http://schemas.openxmlformats.org/drawingml/2006/table">
            <a:tbl>
              <a:tblPr/>
              <a:tblGrid>
                <a:gridCol w="3501957">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237362">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800" b="0" i="0" u="none" strike="noStrike" cap="none" normalizeH="0" baseline="0" dirty="0">
                          <a:ln>
                            <a:noFill/>
                          </a:ln>
                          <a:solidFill>
                            <a:schemeClr val="tx1"/>
                          </a:solidFill>
                          <a:effectLst/>
                          <a:latin typeface="Coptic1" pitchFamily="2" charset="0"/>
                          <a:cs typeface="Times New Roman" pitchFamily="18" charset="0"/>
                        </a:rPr>
                        <a:t> ta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lang="fr-FR" sz="2200" b="0" i="0" u="none" strike="noStrike" kern="1200" baseline="0" dirty="0">
                          <a:solidFill>
                            <a:schemeClr val="tx1"/>
                          </a:solidFill>
                          <a:latin typeface="+mn-lt"/>
                          <a:ea typeface="+mn-ea"/>
                          <a:cs typeface="+mn-cs"/>
                        </a:rPr>
                        <a:t>Agenouillons-nous</a:t>
                      </a:r>
                      <a:endPar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endParaRP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V~iwt</a:t>
                      </a:r>
                      <a:r>
                        <a:rPr kumimoji="0" lang="en-US" sz="2800" b="0" i="0" u="none" strike="noStrike" cap="none" normalizeH="0" baseline="0" dirty="0">
                          <a:ln>
                            <a:noFill/>
                          </a:ln>
                          <a:solidFill>
                            <a:srgbClr val="FF9900"/>
                          </a:solidFill>
                          <a:effectLst/>
                          <a:latin typeface="Coptic1" pitchFamily="2" charset="0"/>
                          <a:cs typeface="Times New Roman" pitchFamily="18" charset="0"/>
                        </a:rPr>
                        <a:t> pi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pantokratwr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le Père tout-puissant.</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الآب ضابط الكل.</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20606">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Levons-nous puis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3"/>
                  </a:ext>
                </a:extLst>
              </a:tr>
              <a:tr h="66018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pencwthr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O Dieu notre Sauveur.</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مخلصنا.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Ke</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Encore, levons-nous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puis 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ثم 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5"/>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ouoh</a:t>
                      </a:r>
                      <a:r>
                        <a:rPr kumimoji="0" lang="en-US" sz="2800" b="0" i="0" u="none" strike="noStrike" cap="none" normalizeH="0" baseline="0" dirty="0">
                          <a:ln>
                            <a:noFill/>
                          </a:ln>
                          <a:solidFill>
                            <a:srgbClr val="FF9900"/>
                          </a:solidFill>
                          <a:effectLst/>
                          <a:latin typeface="Coptic1" pitchFamily="2" charset="0"/>
                          <a:cs typeface="Times New Roman" pitchFamily="18" charset="0"/>
                        </a:rPr>
                        <a:t>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a:t>
                      </a: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aie pitié de nous.</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ثم إرحمنا.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10" name="Action Button: Custom 7">
            <a:hlinkClick r:id="rId3" action="ppaction://hlinksldjump" highlightClick="1"/>
            <a:extLst>
              <a:ext uri="{FF2B5EF4-FFF2-40B4-BE49-F238E27FC236}">
                <a16:creationId xmlns:a16="http://schemas.microsoft.com/office/drawing/2014/main" id="{6D6D9CBF-B354-43A4-B2C6-983A8B645DC6}"/>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23331773"/>
      </p:ext>
    </p:extLst>
  </p:cSld>
  <p:clrMapOvr>
    <a:masterClrMapping/>
  </p:clrMapOvr>
  <p:transition/>
</p:sld>
</file>

<file path=ppt/slides/slide1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3265004691"/>
              </p:ext>
            </p:extLst>
          </p:nvPr>
        </p:nvGraphicFramePr>
        <p:xfrm>
          <a:off x="0" y="260350"/>
          <a:ext cx="9144000" cy="3977640"/>
        </p:xfrm>
        <a:graphic>
          <a:graphicData uri="http://schemas.openxmlformats.org/drawingml/2006/table">
            <a:tbl>
              <a:tblPr firstRow="1" bandRow="1">
                <a:tableStyleId>{2D5ABB26-0587-4C30-8999-92F81FD0307C}</a:tableStyleId>
              </a:tblPr>
              <a:tblGrid>
                <a:gridCol w="3105150">
                  <a:extLst>
                    <a:ext uri="{9D8B030D-6E8A-4147-A177-3AD203B41FA5}">
                      <a16:colId xmlns:a16="http://schemas.microsoft.com/office/drawing/2014/main" val="1677291329"/>
                    </a:ext>
                  </a:extLst>
                </a:gridCol>
                <a:gridCol w="29908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000" u="sng" dirty="0">
                          <a:solidFill>
                            <a:srgbClr val="FF9900"/>
                          </a:solidFill>
                          <a:latin typeface="Coptic1" pitchFamily="2" charset="0"/>
                          <a:cs typeface="+mn-cs"/>
                        </a:rPr>
                        <a:t>Piou/b:</a:t>
                      </a:r>
                    </a:p>
                    <a:p>
                      <a:pPr lvl="0" algn="just" fontAlgn="auto">
                        <a:spcBef>
                          <a:spcPts val="0"/>
                        </a:spcBef>
                        <a:spcAft>
                          <a:spcPts val="0"/>
                        </a:spcAft>
                        <a:defRPr/>
                      </a:pPr>
                      <a:r>
                        <a:rPr lang="fr-FR" sz="2100" dirty="0" err="1">
                          <a:solidFill>
                            <a:schemeClr val="tx1"/>
                          </a:solidFill>
                          <a:latin typeface="Coptic1" pitchFamily="2" charset="0"/>
                          <a:cs typeface="+mn-cs"/>
                        </a:rPr>
                        <a:t>Ariv~meui</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Po#c</a:t>
                      </a:r>
                      <a:r>
                        <a:rPr lang="fr-FR" sz="2100" dirty="0">
                          <a:solidFill>
                            <a:schemeClr val="tx1"/>
                          </a:solidFill>
                          <a:latin typeface="Coptic1" pitchFamily="2" charset="0"/>
                          <a:cs typeface="+mn-cs"/>
                        </a:rPr>
                        <a:t># </a:t>
                      </a:r>
                      <a:r>
                        <a:rPr lang="pt-BR" sz="2100" dirty="0">
                          <a:solidFill>
                            <a:schemeClr val="tx1"/>
                          </a:solidFill>
                          <a:latin typeface="Coptic1" pitchFamily="2" charset="0"/>
                          <a:cs typeface="+mn-cs"/>
                        </a:rPr>
                        <a:t>n~t~cwt/ria~ n~nirwmi nem nitebnwoui~ </a:t>
                      </a:r>
                    </a:p>
                    <a:p>
                      <a:pPr lvl="0" algn="just" fontAlgn="auto">
                        <a:spcBef>
                          <a:spcPts val="0"/>
                        </a:spcBef>
                        <a:spcAft>
                          <a:spcPts val="0"/>
                        </a:spcAft>
                        <a:defRPr/>
                      </a:pPr>
                      <a:endParaRPr lang="fr-FR" sz="2000" dirty="0">
                        <a:solidFill>
                          <a:schemeClr val="tx1"/>
                        </a:solidFill>
                        <a:latin typeface="Coptic1" pitchFamily="2" charset="0"/>
                        <a:cs typeface="+mn-cs"/>
                      </a:endParaRPr>
                    </a:p>
                    <a:p>
                      <a:pPr lvl="0" algn="just" fontAlgn="auto">
                        <a:spcBef>
                          <a:spcPts val="0"/>
                        </a:spcBef>
                        <a:spcAft>
                          <a:spcPts val="0"/>
                        </a:spcAft>
                        <a:defRPr/>
                      </a:pPr>
                      <a:r>
                        <a:rPr lang="fr-FR" sz="2000" u="sng" dirty="0" err="1">
                          <a:solidFill>
                            <a:srgbClr val="FF9900"/>
                          </a:solidFill>
                          <a:latin typeface="Coptic1" pitchFamily="2" charset="0"/>
                          <a:cs typeface="+mn-cs"/>
                        </a:rPr>
                        <a:t>PiDiakwn</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t/c </a:t>
                      </a:r>
                      <a:r>
                        <a:rPr lang="fr-FR" sz="2200" dirty="0" err="1">
                          <a:solidFill>
                            <a:schemeClr val="tx1"/>
                          </a:solidFill>
                          <a:latin typeface="Coptic1" pitchFamily="2" charset="0"/>
                          <a:cs typeface="+mn-cs"/>
                        </a:rPr>
                        <a:t>cwt</a:t>
                      </a:r>
                      <a:r>
                        <a:rPr lang="fr-FR" sz="2200" dirty="0">
                          <a:solidFill>
                            <a:schemeClr val="tx1"/>
                          </a:solidFill>
                          <a:latin typeface="Coptic1" pitchFamily="2" charset="0"/>
                          <a:cs typeface="+mn-cs"/>
                        </a:rPr>
                        <a:t>/</a:t>
                      </a:r>
                      <a:r>
                        <a:rPr lang="fr-FR" sz="2200" dirty="0" err="1">
                          <a:solidFill>
                            <a:schemeClr val="tx1"/>
                          </a:solidFill>
                          <a:latin typeface="Coptic1" pitchFamily="2" charset="0"/>
                          <a:cs typeface="+mn-cs"/>
                        </a:rPr>
                        <a:t>riac</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anyrwpwn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ke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k~t</a:t>
                      </a:r>
                      <a:r>
                        <a:rPr lang="fr-FR" sz="2200" dirty="0">
                          <a:solidFill>
                            <a:schemeClr val="tx1"/>
                          </a:solidFill>
                          <a:latin typeface="Coptic1" pitchFamily="2" charset="0"/>
                          <a:cs typeface="+mn-cs"/>
                        </a:rPr>
                        <a:t>/</a:t>
                      </a:r>
                      <a:r>
                        <a:rPr lang="fr-FR" sz="2200" dirty="0" err="1">
                          <a:solidFill>
                            <a:schemeClr val="tx1"/>
                          </a:solidFill>
                          <a:latin typeface="Coptic1" pitchFamily="2" charset="0"/>
                          <a:cs typeface="+mn-cs"/>
                        </a:rPr>
                        <a:t>nwn</a:t>
                      </a:r>
                      <a:endParaRPr lang="fr-FR" sz="2200" dirty="0">
                        <a:solidFill>
                          <a:schemeClr val="tx1"/>
                        </a:solidFill>
                        <a:latin typeface="Coptic1" pitchFamily="2" charset="0"/>
                        <a:cs typeface="+mn-cs"/>
                      </a:endParaRPr>
                    </a:p>
                    <a:p>
                      <a:pPr lvl="0" algn="just" fontAlgn="auto">
                        <a:spcBef>
                          <a:spcPts val="0"/>
                        </a:spcBef>
                        <a:spcAft>
                          <a:spcPts val="0"/>
                        </a:spcAft>
                        <a:defRPr/>
                      </a:pPr>
                      <a:r>
                        <a:rPr lang="fr-FR" sz="2000" u="sng" dirty="0" err="1">
                          <a:solidFill>
                            <a:srgbClr val="FF9900"/>
                          </a:solidFill>
                          <a:latin typeface="Coptic1" pitchFamily="2" charset="0"/>
                          <a:cs typeface="+mn-cs"/>
                        </a:rPr>
                        <a:t>Pilaoc</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2000" b="0" dirty="0">
                          <a:solidFill>
                            <a:schemeClr val="tx1"/>
                          </a:solidFill>
                          <a:latin typeface="+mn-lt"/>
                        </a:rPr>
                        <a:t>Souviens-Toi Seigneur du salut des hommes et des animaux.</a:t>
                      </a:r>
                    </a:p>
                    <a:p>
                      <a:pPr marL="0" indent="0" algn="just">
                        <a:spcBef>
                          <a:spcPts val="0"/>
                        </a:spcBef>
                        <a:buNone/>
                      </a:pPr>
                      <a:endParaRPr lang="fr-FR" sz="1100" b="0" dirty="0">
                        <a:solidFill>
                          <a:schemeClr val="tx1"/>
                        </a:solidFill>
                        <a:latin typeface="+mn-lt"/>
                      </a:endParaRPr>
                    </a:p>
                    <a:p>
                      <a:pPr marL="0" indent="0" algn="just">
                        <a:spcBef>
                          <a:spcPts val="0"/>
                        </a:spcBef>
                        <a:buNone/>
                      </a:pPr>
                      <a:endParaRPr lang="fr-FR" sz="1600" b="0" dirty="0">
                        <a:solidFill>
                          <a:schemeClr val="tx1"/>
                        </a:solidFill>
                        <a:latin typeface="+mn-lt"/>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le salut des hommes et des animaux</a:t>
                      </a:r>
                    </a:p>
                    <a:p>
                      <a:pPr marL="0" indent="0" algn="just">
                        <a:spcBef>
                          <a:spcPts val="0"/>
                        </a:spcBef>
                        <a:buNone/>
                      </a:pPr>
                      <a:endParaRPr lang="fr-FR" sz="1800" b="0" u="sng" dirty="0">
                        <a:solidFill>
                          <a:srgbClr val="FF9900"/>
                        </a:solidFill>
                        <a:latin typeface="+mn-lt"/>
                      </a:endParaRPr>
                    </a:p>
                    <a:p>
                      <a:pPr marL="0" indent="0" algn="just">
                        <a:spcBef>
                          <a:spcPts val="0"/>
                        </a:spcBef>
                        <a:buNone/>
                      </a:pPr>
                      <a:endParaRPr lang="fr-FR" sz="1800" b="0" u="sng" dirty="0">
                        <a:solidFill>
                          <a:srgbClr val="FF9900"/>
                        </a:solidFill>
                        <a:latin typeface="+mn-lt"/>
                      </a:endParaRPr>
                    </a:p>
                    <a:p>
                      <a:pPr marL="0" indent="0" algn="just">
                        <a:spcBef>
                          <a:spcPts val="0"/>
                        </a:spcBef>
                        <a:buNone/>
                      </a:pPr>
                      <a:endParaRPr lang="fr-FR" sz="1800" b="0" u="sng" dirty="0">
                        <a:solidFill>
                          <a:srgbClr val="FF9900"/>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خلاص الناس والبهائم.</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اجل نجاة الناس والدواب.</a:t>
                      </a: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24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502349052"/>
      </p:ext>
    </p:extLst>
  </p:cSld>
  <p:clrMapOvr>
    <a:masterClrMapping/>
  </p:clrMapOvr>
  <p:transition/>
</p:sld>
</file>

<file path=ppt/slides/slide1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477658075"/>
              </p:ext>
            </p:extLst>
          </p:nvPr>
        </p:nvGraphicFramePr>
        <p:xfrm>
          <a:off x="0" y="0"/>
          <a:ext cx="9144000" cy="4617720"/>
        </p:xfrm>
        <a:graphic>
          <a:graphicData uri="http://schemas.openxmlformats.org/drawingml/2006/table">
            <a:tbl>
              <a:tblPr firstRow="1" bandRow="1">
                <a:tableStyleId>{2D5ABB26-0587-4C30-8999-92F81FD0307C}</a:tableStyleId>
              </a:tblPr>
              <a:tblGrid>
                <a:gridCol w="3105150">
                  <a:extLst>
                    <a:ext uri="{9D8B030D-6E8A-4147-A177-3AD203B41FA5}">
                      <a16:colId xmlns:a16="http://schemas.microsoft.com/office/drawing/2014/main" val="1677291329"/>
                    </a:ext>
                  </a:extLst>
                </a:gridCol>
                <a:gridCol w="29908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000" u="sng" dirty="0">
                          <a:solidFill>
                            <a:srgbClr val="FF9900"/>
                          </a:solidFill>
                          <a:latin typeface="Coptic1" pitchFamily="2" charset="0"/>
                          <a:cs typeface="+mn-cs"/>
                        </a:rPr>
                        <a:t>Piou/b:</a:t>
                      </a:r>
                    </a:p>
                    <a:p>
                      <a:pPr lvl="0" algn="just" fontAlgn="auto">
                        <a:spcBef>
                          <a:spcPts val="0"/>
                        </a:spcBef>
                        <a:spcAft>
                          <a:spcPts val="0"/>
                        </a:spcAft>
                        <a:defRPr/>
                      </a:pPr>
                      <a:r>
                        <a:rPr lang="fr-FR" sz="2100" dirty="0" err="1">
                          <a:solidFill>
                            <a:schemeClr val="tx1"/>
                          </a:solidFill>
                          <a:latin typeface="Coptic1" pitchFamily="2" charset="0"/>
                          <a:cs typeface="+mn-cs"/>
                        </a:rPr>
                        <a:t>Ariv~meui</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Po#c</a:t>
                      </a:r>
                      <a:r>
                        <a:rPr lang="fr-FR" sz="2100" dirty="0">
                          <a:solidFill>
                            <a:schemeClr val="tx1"/>
                          </a:solidFill>
                          <a:latin typeface="Coptic1" pitchFamily="2" charset="0"/>
                          <a:cs typeface="+mn-cs"/>
                        </a:rPr>
                        <a:t># </a:t>
                      </a:r>
                      <a:r>
                        <a:rPr lang="pt-BR" sz="2100" dirty="0">
                          <a:solidFill>
                            <a:schemeClr val="tx1"/>
                          </a:solidFill>
                          <a:latin typeface="Coptic1" pitchFamily="2" charset="0"/>
                          <a:cs typeface="+mn-cs"/>
                        </a:rPr>
                        <a:t>n~t~cwt/ria~ m~paitopoc e#y#u# n~tak vai: Nem topoc niben: nem monact/rion niben n~te nenio] n~oryozoxoc.</a:t>
                      </a:r>
                    </a:p>
                    <a:p>
                      <a:pPr lvl="0" algn="just" fontAlgn="auto">
                        <a:spcBef>
                          <a:spcPts val="0"/>
                        </a:spcBef>
                        <a:spcAft>
                          <a:spcPts val="0"/>
                        </a:spcAft>
                        <a:defRPr/>
                      </a:pPr>
                      <a:r>
                        <a:rPr lang="fr-FR" sz="2000" u="sng" dirty="0" err="1">
                          <a:solidFill>
                            <a:srgbClr val="FF9900"/>
                          </a:solidFill>
                          <a:latin typeface="Coptic1" pitchFamily="2" charset="0"/>
                          <a:cs typeface="+mn-cs"/>
                        </a:rPr>
                        <a:t>Pidiakwn</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t/c </a:t>
                      </a:r>
                      <a:r>
                        <a:rPr lang="fr-FR" sz="2200" dirty="0" err="1">
                          <a:solidFill>
                            <a:schemeClr val="tx1"/>
                          </a:solidFill>
                          <a:latin typeface="Coptic1" pitchFamily="2" charset="0"/>
                          <a:cs typeface="+mn-cs"/>
                        </a:rPr>
                        <a:t>cwt</a:t>
                      </a:r>
                      <a:r>
                        <a:rPr lang="fr-FR" sz="2200" dirty="0">
                          <a:solidFill>
                            <a:schemeClr val="tx1"/>
                          </a:solidFill>
                          <a:latin typeface="Coptic1" pitchFamily="2" charset="0"/>
                          <a:cs typeface="+mn-cs"/>
                        </a:rPr>
                        <a:t>/</a:t>
                      </a:r>
                      <a:r>
                        <a:rPr lang="fr-FR" sz="2200" dirty="0" err="1">
                          <a:solidFill>
                            <a:schemeClr val="tx1"/>
                          </a:solidFill>
                          <a:latin typeface="Coptic1" pitchFamily="2" charset="0"/>
                          <a:cs typeface="+mn-cs"/>
                        </a:rPr>
                        <a:t>riac</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tou</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kocmou</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ke</a:t>
                      </a:r>
                      <a:r>
                        <a:rPr lang="fr-FR" sz="2200" dirty="0">
                          <a:solidFill>
                            <a:schemeClr val="tx1"/>
                          </a:solidFill>
                          <a:latin typeface="Coptic1" pitchFamily="2" charset="0"/>
                          <a:cs typeface="+mn-cs"/>
                        </a:rPr>
                        <a:t> t/c </a:t>
                      </a:r>
                      <a:r>
                        <a:rPr lang="fr-FR" sz="2200" dirty="0" err="1">
                          <a:solidFill>
                            <a:schemeClr val="tx1"/>
                          </a:solidFill>
                          <a:latin typeface="Coptic1" pitchFamily="2" charset="0"/>
                          <a:cs typeface="+mn-cs"/>
                        </a:rPr>
                        <a:t>polewc</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taut</a:t>
                      </a:r>
                      <a:r>
                        <a:rPr lang="fr-FR" sz="2200" dirty="0">
                          <a:solidFill>
                            <a:schemeClr val="tx1"/>
                          </a:solidFill>
                          <a:latin typeface="Coptic1" pitchFamily="2" charset="0"/>
                          <a:cs typeface="+mn-cs"/>
                        </a:rPr>
                        <a:t>/c</a:t>
                      </a:r>
                    </a:p>
                    <a:p>
                      <a:pPr lvl="0" algn="just" fontAlgn="auto">
                        <a:spcBef>
                          <a:spcPts val="0"/>
                        </a:spcBef>
                        <a:spcAft>
                          <a:spcPts val="0"/>
                        </a:spcAft>
                        <a:defRPr/>
                      </a:pPr>
                      <a:r>
                        <a:rPr lang="fr-FR" sz="2000" u="sng" dirty="0" err="1">
                          <a:solidFill>
                            <a:srgbClr val="FF9900"/>
                          </a:solidFill>
                          <a:latin typeface="Coptic1" pitchFamily="2" charset="0"/>
                          <a:cs typeface="+mn-cs"/>
                        </a:rPr>
                        <a:t>Pilaoc</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1900" b="0" dirty="0">
                          <a:solidFill>
                            <a:schemeClr val="tx1"/>
                          </a:solidFill>
                          <a:latin typeface="+mn-lt"/>
                        </a:rPr>
                        <a:t>Souviens-Toi Seigneur du salut de ce lieu saint qui est à Toi, de tous les lieux qui Te sont consacrés et des monastères de nos pères orthodoxes.</a:t>
                      </a:r>
                    </a:p>
                    <a:p>
                      <a:pPr marL="0" indent="0" algn="just">
                        <a:spcBef>
                          <a:spcPts val="0"/>
                        </a:spcBef>
                        <a:buNone/>
                      </a:pPr>
                      <a:endParaRPr lang="fr-FR" sz="1100" b="0" dirty="0">
                        <a:solidFill>
                          <a:schemeClr val="tx1"/>
                        </a:solidFill>
                        <a:latin typeface="+mn-lt"/>
                      </a:endParaRPr>
                    </a:p>
                    <a:p>
                      <a:pPr marL="0" indent="0" algn="just">
                        <a:spcBef>
                          <a:spcPts val="0"/>
                        </a:spcBef>
                        <a:buNone/>
                      </a:pPr>
                      <a:endParaRPr lang="fr-FR" sz="1600" b="0" dirty="0">
                        <a:solidFill>
                          <a:schemeClr val="tx1"/>
                        </a:solidFill>
                        <a:latin typeface="+mn-lt"/>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le salut du monde et de cette ville.</a:t>
                      </a:r>
                    </a:p>
                    <a:p>
                      <a:pPr marL="0" indent="0" algn="just">
                        <a:spcBef>
                          <a:spcPts val="0"/>
                        </a:spcBef>
                        <a:buNone/>
                      </a:pPr>
                      <a:endParaRPr lang="fr-FR" sz="1800" b="0" u="sng" dirty="0">
                        <a:solidFill>
                          <a:srgbClr val="FF9900"/>
                        </a:solidFill>
                        <a:latin typeface="+mn-lt"/>
                      </a:endParaRPr>
                    </a:p>
                    <a:p>
                      <a:pPr marL="0" indent="0" algn="just">
                        <a:spcBef>
                          <a:spcPts val="0"/>
                        </a:spcBef>
                        <a:buNone/>
                      </a:pPr>
                      <a:endParaRPr lang="fr-FR" sz="2400" b="0" u="sng" dirty="0">
                        <a:solidFill>
                          <a:srgbClr val="FF9900"/>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خلاص هذا الموضع المقدس الذى لك</a:t>
                      </a:r>
                      <a:r>
                        <a:rPr lang="fr-FR" sz="2400" b="0" dirty="0">
                          <a:solidFill>
                            <a:schemeClr val="tx1"/>
                          </a:solidFill>
                          <a:latin typeface="+mn-lt"/>
                          <a:cs typeface="Arial" panose="020B0604020202020204" pitchFamily="34" charset="0"/>
                        </a:rPr>
                        <a:t> </a:t>
                      </a:r>
                      <a:r>
                        <a:rPr lang="ar-AE" sz="2400" b="0" dirty="0">
                          <a:solidFill>
                            <a:schemeClr val="tx1"/>
                          </a:solidFill>
                          <a:latin typeface="+mn-lt"/>
                          <a:cs typeface="Arial" panose="020B0604020202020204" pitchFamily="34" charset="0"/>
                        </a:rPr>
                        <a:t>وكل المواضع وكل ديارات ابائنا الارثوذكسيين.</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1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اجل خلاص العالم و هذه المدينة.</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2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2874704084"/>
      </p:ext>
    </p:extLst>
  </p:cSld>
  <p:clrMapOvr>
    <a:masterClrMapping/>
  </p:clrMapOvr>
  <p:transition/>
</p:sld>
</file>

<file path=ppt/slides/slide1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3942027876"/>
              </p:ext>
            </p:extLst>
          </p:nvPr>
        </p:nvGraphicFramePr>
        <p:xfrm>
          <a:off x="0" y="0"/>
          <a:ext cx="9144000" cy="4663440"/>
        </p:xfrm>
        <a:graphic>
          <a:graphicData uri="http://schemas.openxmlformats.org/drawingml/2006/table">
            <a:tbl>
              <a:tblPr firstRow="1" bandRow="1">
                <a:tableStyleId>{2D5ABB26-0587-4C30-8999-92F81FD0307C}</a:tableStyleId>
              </a:tblPr>
              <a:tblGrid>
                <a:gridCol w="3105150">
                  <a:extLst>
                    <a:ext uri="{9D8B030D-6E8A-4147-A177-3AD203B41FA5}">
                      <a16:colId xmlns:a16="http://schemas.microsoft.com/office/drawing/2014/main" val="1677291329"/>
                    </a:ext>
                  </a:extLst>
                </a:gridCol>
                <a:gridCol w="29908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000" u="sng" dirty="0">
                          <a:solidFill>
                            <a:srgbClr val="FF9900"/>
                          </a:solidFill>
                          <a:latin typeface="Coptic1" pitchFamily="2" charset="0"/>
                          <a:cs typeface="+mn-cs"/>
                        </a:rPr>
                        <a:t>Piou/b:</a:t>
                      </a:r>
                    </a:p>
                    <a:p>
                      <a:pPr lvl="0" algn="just" fontAlgn="auto">
                        <a:spcBef>
                          <a:spcPts val="0"/>
                        </a:spcBef>
                        <a:spcAft>
                          <a:spcPts val="0"/>
                        </a:spcAft>
                        <a:defRPr/>
                      </a:pPr>
                      <a:r>
                        <a:rPr lang="fr-FR" sz="2100" dirty="0" err="1">
                          <a:solidFill>
                            <a:schemeClr val="tx1"/>
                          </a:solidFill>
                          <a:latin typeface="Coptic1" pitchFamily="2" charset="0"/>
                          <a:cs typeface="+mn-cs"/>
                        </a:rPr>
                        <a:t>Ariv~meui</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Po#c</a:t>
                      </a:r>
                      <a:r>
                        <a:rPr lang="fr-FR" sz="2100" dirty="0">
                          <a:solidFill>
                            <a:schemeClr val="tx1"/>
                          </a:solidFill>
                          <a:latin typeface="Coptic1" pitchFamily="2" charset="0"/>
                          <a:cs typeface="+mn-cs"/>
                        </a:rPr>
                        <a:t># </a:t>
                      </a:r>
                      <a:r>
                        <a:rPr lang="pt-BR" sz="2100" dirty="0">
                          <a:solidFill>
                            <a:schemeClr val="tx1"/>
                          </a:solidFill>
                          <a:latin typeface="Coptic1" pitchFamily="2" charset="0"/>
                          <a:cs typeface="+mn-cs"/>
                        </a:rPr>
                        <a:t>m~piouro n~te penkahi nem niourwou n~oryodoxon m~mai P,#c#.</a:t>
                      </a:r>
                    </a:p>
                    <a:p>
                      <a:pPr lvl="0" algn="just" fontAlgn="auto">
                        <a:spcBef>
                          <a:spcPts val="0"/>
                        </a:spcBef>
                        <a:spcAft>
                          <a:spcPts val="0"/>
                        </a:spcAft>
                        <a:defRPr/>
                      </a:pPr>
                      <a:endParaRPr lang="fr-FR" sz="2400" dirty="0">
                        <a:solidFill>
                          <a:schemeClr val="tx1"/>
                        </a:solidFill>
                        <a:latin typeface="Coptic1" pitchFamily="2" charset="0"/>
                        <a:cs typeface="+mn-cs"/>
                      </a:endParaRPr>
                    </a:p>
                    <a:p>
                      <a:pPr lvl="0" algn="just" fontAlgn="auto">
                        <a:spcBef>
                          <a:spcPts val="0"/>
                        </a:spcBef>
                        <a:spcAft>
                          <a:spcPts val="0"/>
                        </a:spcAft>
                        <a:defRPr/>
                      </a:pPr>
                      <a:r>
                        <a:rPr lang="fr-FR" sz="2400" u="sng" dirty="0" err="1">
                          <a:solidFill>
                            <a:srgbClr val="FF9900"/>
                          </a:solidFill>
                          <a:latin typeface="Coptic1" pitchFamily="2" charset="0"/>
                          <a:cs typeface="+mn-cs"/>
                        </a:rPr>
                        <a:t>Pidiakwn</a:t>
                      </a:r>
                      <a:r>
                        <a:rPr lang="fr-FR" sz="24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t/c </a:t>
                      </a:r>
                      <a:r>
                        <a:rPr lang="fr-FR" sz="2200" dirty="0" err="1">
                          <a:solidFill>
                            <a:schemeClr val="tx1"/>
                          </a:solidFill>
                          <a:latin typeface="Coptic1" pitchFamily="2" charset="0"/>
                          <a:cs typeface="+mn-cs"/>
                        </a:rPr>
                        <a:t>vilo,rictwn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mwn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bacilewn</a:t>
                      </a:r>
                      <a:endParaRPr lang="fr-FR" sz="2200" dirty="0">
                        <a:solidFill>
                          <a:schemeClr val="tx1"/>
                        </a:solidFill>
                        <a:latin typeface="Coptic1" pitchFamily="2" charset="0"/>
                        <a:cs typeface="+mn-cs"/>
                      </a:endParaRPr>
                    </a:p>
                    <a:p>
                      <a:pPr lvl="0" algn="just" fontAlgn="auto">
                        <a:spcBef>
                          <a:spcPts val="0"/>
                        </a:spcBef>
                        <a:spcAft>
                          <a:spcPts val="0"/>
                        </a:spcAft>
                        <a:defRPr/>
                      </a:pPr>
                      <a:endParaRPr lang="fr-FR" sz="2000" dirty="0">
                        <a:solidFill>
                          <a:schemeClr val="tx1"/>
                        </a:solidFill>
                        <a:latin typeface="Coptic1" pitchFamily="2" charset="0"/>
                        <a:cs typeface="+mn-cs"/>
                      </a:endParaRPr>
                    </a:p>
                    <a:p>
                      <a:pPr lvl="0" algn="just" fontAlgn="auto">
                        <a:spcBef>
                          <a:spcPts val="0"/>
                        </a:spcBef>
                        <a:spcAft>
                          <a:spcPts val="0"/>
                        </a:spcAft>
                        <a:defRPr/>
                      </a:pPr>
                      <a:endParaRPr lang="fr-FR" sz="2000" dirty="0">
                        <a:solidFill>
                          <a:schemeClr val="tx1"/>
                        </a:solidFill>
                        <a:latin typeface="Coptic1" pitchFamily="2" charset="0"/>
                        <a:cs typeface="+mn-cs"/>
                      </a:endParaRPr>
                    </a:p>
                    <a:p>
                      <a:pPr lvl="0" algn="just" fontAlgn="auto">
                        <a:spcBef>
                          <a:spcPts val="0"/>
                        </a:spcBef>
                        <a:spcAft>
                          <a:spcPts val="0"/>
                        </a:spcAft>
                        <a:defRPr/>
                      </a:pPr>
                      <a:r>
                        <a:rPr lang="fr-FR" sz="2000" u="sng" dirty="0" err="1">
                          <a:solidFill>
                            <a:srgbClr val="FF9900"/>
                          </a:solidFill>
                          <a:latin typeface="Coptic1" pitchFamily="2" charset="0"/>
                          <a:cs typeface="+mn-cs"/>
                        </a:rPr>
                        <a:t>Pilaoc</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1900" b="0" dirty="0">
                          <a:solidFill>
                            <a:schemeClr val="tx1"/>
                          </a:solidFill>
                          <a:latin typeface="+mn-lt"/>
                        </a:rPr>
                        <a:t>Souviens-Toi Seigneur des dirigeants de notre terre et des dirigeants orthodoxes qui aiment le Christ.</a:t>
                      </a:r>
                      <a:endParaRPr lang="fr-FR" sz="1100" b="0" dirty="0">
                        <a:solidFill>
                          <a:schemeClr val="tx1"/>
                        </a:solidFill>
                        <a:latin typeface="+mn-lt"/>
                      </a:endParaRPr>
                    </a:p>
                    <a:p>
                      <a:pPr marL="0" indent="0" algn="just">
                        <a:spcBef>
                          <a:spcPts val="0"/>
                        </a:spcBef>
                        <a:buNone/>
                      </a:pPr>
                      <a:endParaRPr lang="fr-FR" sz="2000" b="0" u="none" kern="1200" dirty="0">
                        <a:solidFill>
                          <a:schemeClr val="tx1"/>
                        </a:solidFill>
                        <a:latin typeface="+mn-lt"/>
                        <a:ea typeface="+mn-ea"/>
                        <a:cs typeface="+mn-cs"/>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les dirigeants de notre terre et des dirigeants orthodoxes qui aiment le Christ.</a:t>
                      </a:r>
                    </a:p>
                    <a:p>
                      <a:pPr marL="0" indent="0" algn="just">
                        <a:spcBef>
                          <a:spcPts val="0"/>
                        </a:spcBef>
                        <a:buNone/>
                      </a:pPr>
                      <a:endParaRPr lang="fr-FR" sz="2400" b="0" u="sng" dirty="0">
                        <a:solidFill>
                          <a:srgbClr val="FF9900"/>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رئيس أرضنا والملوك الارثوذكسيين محبى المسيح.</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1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اجل رئيس أرضنا والملوك الارثوذكسيين محبى المسيح.</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2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713531855"/>
      </p:ext>
    </p:extLst>
  </p:cSld>
  <p:clrMapOvr>
    <a:masterClrMapping/>
  </p:clrMapOvr>
  <p:transition/>
</p:sld>
</file>

<file path=ppt/slides/slide1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8439" name="Group 87"/>
          <p:cNvGraphicFramePr>
            <a:graphicFrameLocks noGrp="1"/>
          </p:cNvGraphicFramePr>
          <p:nvPr>
            <p:extLst>
              <p:ext uri="{D42A27DB-BD31-4B8C-83A1-F6EECF244321}">
                <p14:modId xmlns:p14="http://schemas.microsoft.com/office/powerpoint/2010/main" val="204106780"/>
              </p:ext>
            </p:extLst>
          </p:nvPr>
        </p:nvGraphicFramePr>
        <p:xfrm>
          <a:off x="0" y="179470"/>
          <a:ext cx="9144000" cy="4546348"/>
        </p:xfrm>
        <a:graphic>
          <a:graphicData uri="http://schemas.openxmlformats.org/drawingml/2006/table">
            <a:tbl>
              <a:tblPr/>
              <a:tblGrid>
                <a:gridCol w="3501957">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237362">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800" b="0" i="0" u="none" strike="noStrike" cap="none" normalizeH="0" baseline="0" dirty="0">
                          <a:ln>
                            <a:noFill/>
                          </a:ln>
                          <a:solidFill>
                            <a:schemeClr val="tx1"/>
                          </a:solidFill>
                          <a:effectLst/>
                          <a:latin typeface="Coptic1" pitchFamily="2" charset="0"/>
                          <a:cs typeface="Times New Roman" pitchFamily="18" charset="0"/>
                        </a:rPr>
                        <a:t> ta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lang="fr-FR" sz="2200" b="0" i="0" u="none" strike="noStrike" kern="1200" baseline="0" dirty="0">
                          <a:solidFill>
                            <a:schemeClr val="tx1"/>
                          </a:solidFill>
                          <a:latin typeface="+mn-lt"/>
                          <a:ea typeface="+mn-ea"/>
                          <a:cs typeface="+mn-cs"/>
                        </a:rPr>
                        <a:t>Agenouillons-nous</a:t>
                      </a:r>
                      <a:endPar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endParaRP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V~iwt</a:t>
                      </a:r>
                      <a:r>
                        <a:rPr kumimoji="0" lang="en-US" sz="2800" b="0" i="0" u="none" strike="noStrike" cap="none" normalizeH="0" baseline="0" dirty="0">
                          <a:ln>
                            <a:noFill/>
                          </a:ln>
                          <a:solidFill>
                            <a:srgbClr val="FF9900"/>
                          </a:solidFill>
                          <a:effectLst/>
                          <a:latin typeface="Coptic1" pitchFamily="2" charset="0"/>
                          <a:cs typeface="Times New Roman" pitchFamily="18" charset="0"/>
                        </a:rPr>
                        <a:t> pi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pantokratwr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le Père tout-puissant.</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الآب ضابط الكل.</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20606">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Levons-nous puis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3"/>
                  </a:ext>
                </a:extLst>
              </a:tr>
              <a:tr h="66018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pencwthr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O Dieu notre Sauveur.</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مخلصنا.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Ke</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Encore, levons-nous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puis 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ثم 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5"/>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ouoh</a:t>
                      </a:r>
                      <a:r>
                        <a:rPr kumimoji="0" lang="en-US" sz="2800" b="0" i="0" u="none" strike="noStrike" cap="none" normalizeH="0" baseline="0" dirty="0">
                          <a:ln>
                            <a:noFill/>
                          </a:ln>
                          <a:solidFill>
                            <a:srgbClr val="FF9900"/>
                          </a:solidFill>
                          <a:effectLst/>
                          <a:latin typeface="Coptic1" pitchFamily="2" charset="0"/>
                          <a:cs typeface="Times New Roman" pitchFamily="18" charset="0"/>
                        </a:rPr>
                        <a:t>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a:t>
                      </a: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aie pitié de nous.</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ثم إرحمنا.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10" name="Action Button: Custom 7">
            <a:hlinkClick r:id="rId3" action="ppaction://hlinksldjump" highlightClick="1"/>
            <a:extLst>
              <a:ext uri="{FF2B5EF4-FFF2-40B4-BE49-F238E27FC236}">
                <a16:creationId xmlns:a16="http://schemas.microsoft.com/office/drawing/2014/main" id="{6D6D9CBF-B354-43A4-B2C6-983A8B645DC6}"/>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63310907"/>
      </p:ext>
    </p:extLst>
  </p:cSld>
  <p:clrMapOvr>
    <a:masterClrMapping/>
  </p:clrMapOvr>
  <p:transition/>
</p:sld>
</file>

<file path=ppt/slides/slide1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508724106"/>
              </p:ext>
            </p:extLst>
          </p:nvPr>
        </p:nvGraphicFramePr>
        <p:xfrm>
          <a:off x="0" y="323850"/>
          <a:ext cx="9144000" cy="3337560"/>
        </p:xfrm>
        <a:graphic>
          <a:graphicData uri="http://schemas.openxmlformats.org/drawingml/2006/table">
            <a:tbl>
              <a:tblPr firstRow="1" bandRow="1">
                <a:tableStyleId>{2D5ABB26-0587-4C30-8999-92F81FD0307C}</a:tableStyleId>
              </a:tblPr>
              <a:tblGrid>
                <a:gridCol w="3105150">
                  <a:extLst>
                    <a:ext uri="{9D8B030D-6E8A-4147-A177-3AD203B41FA5}">
                      <a16:colId xmlns:a16="http://schemas.microsoft.com/office/drawing/2014/main" val="1677291329"/>
                    </a:ext>
                  </a:extLst>
                </a:gridCol>
                <a:gridCol w="29908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289300">
                <a:tc>
                  <a:txBody>
                    <a:bodyPr/>
                    <a:lstStyle/>
                    <a:p>
                      <a:pPr lvl="0" algn="just" fontAlgn="auto">
                        <a:spcBef>
                          <a:spcPts val="0"/>
                        </a:spcBef>
                        <a:spcAft>
                          <a:spcPts val="0"/>
                        </a:spcAft>
                        <a:defRPr/>
                      </a:pPr>
                      <a:r>
                        <a:rPr lang="fr-FR" sz="2000" u="sng" dirty="0">
                          <a:solidFill>
                            <a:srgbClr val="FF9900"/>
                          </a:solidFill>
                          <a:latin typeface="Coptic1" pitchFamily="2" charset="0"/>
                          <a:cs typeface="+mn-cs"/>
                        </a:rPr>
                        <a:t>Piou/b:</a:t>
                      </a:r>
                    </a:p>
                    <a:p>
                      <a:pPr lvl="0" algn="just" fontAlgn="auto">
                        <a:spcBef>
                          <a:spcPts val="0"/>
                        </a:spcBef>
                        <a:spcAft>
                          <a:spcPts val="0"/>
                        </a:spcAft>
                        <a:defRPr/>
                      </a:pPr>
                      <a:r>
                        <a:rPr lang="fr-FR" sz="2100" dirty="0" err="1">
                          <a:solidFill>
                            <a:schemeClr val="tx1"/>
                          </a:solidFill>
                          <a:latin typeface="Coptic1" pitchFamily="2" charset="0"/>
                          <a:cs typeface="+mn-cs"/>
                        </a:rPr>
                        <a:t>Ariv~meui</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Po#c</a:t>
                      </a:r>
                      <a:r>
                        <a:rPr lang="fr-FR" sz="2100" dirty="0">
                          <a:solidFill>
                            <a:schemeClr val="tx1"/>
                          </a:solidFill>
                          <a:latin typeface="Coptic1" pitchFamily="2" charset="0"/>
                          <a:cs typeface="+mn-cs"/>
                        </a:rPr>
                        <a:t># </a:t>
                      </a:r>
                      <a:r>
                        <a:rPr lang="pt-BR" sz="2100" dirty="0">
                          <a:solidFill>
                            <a:schemeClr val="tx1"/>
                          </a:solidFill>
                          <a:latin typeface="Coptic1" pitchFamily="2" charset="0"/>
                          <a:cs typeface="+mn-cs"/>
                        </a:rPr>
                        <a:t>nn/e~-tauere,~malwteuin m~mwou: nahmou t/rou.</a:t>
                      </a:r>
                    </a:p>
                    <a:p>
                      <a:pPr lvl="0" algn="just" fontAlgn="auto">
                        <a:spcBef>
                          <a:spcPts val="0"/>
                        </a:spcBef>
                        <a:spcAft>
                          <a:spcPts val="0"/>
                        </a:spcAft>
                        <a:defRPr/>
                      </a:pPr>
                      <a:r>
                        <a:rPr lang="fr-FR" sz="2400" u="sng" dirty="0" err="1">
                          <a:solidFill>
                            <a:srgbClr val="FF9900"/>
                          </a:solidFill>
                          <a:latin typeface="Coptic1" pitchFamily="2" charset="0"/>
                          <a:cs typeface="+mn-cs"/>
                        </a:rPr>
                        <a:t>PiDiakwn</a:t>
                      </a:r>
                      <a:r>
                        <a:rPr lang="fr-FR" sz="24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e,malwtwn</a:t>
                      </a:r>
                      <a:endParaRPr lang="fr-FR" sz="2200" dirty="0">
                        <a:solidFill>
                          <a:schemeClr val="tx1"/>
                        </a:solidFill>
                        <a:latin typeface="Coptic1" pitchFamily="2" charset="0"/>
                        <a:cs typeface="+mn-cs"/>
                      </a:endParaRPr>
                    </a:p>
                    <a:p>
                      <a:pPr lvl="0" algn="just" fontAlgn="auto">
                        <a:spcBef>
                          <a:spcPts val="0"/>
                        </a:spcBef>
                        <a:spcAft>
                          <a:spcPts val="0"/>
                        </a:spcAft>
                        <a:defRPr/>
                      </a:pPr>
                      <a:endParaRPr lang="fr-FR" sz="2000" dirty="0">
                        <a:solidFill>
                          <a:schemeClr val="tx1"/>
                        </a:solidFill>
                        <a:latin typeface="Coptic1" pitchFamily="2" charset="0"/>
                        <a:cs typeface="+mn-cs"/>
                      </a:endParaRPr>
                    </a:p>
                    <a:p>
                      <a:pPr lvl="0" algn="just" fontAlgn="auto">
                        <a:spcBef>
                          <a:spcPts val="0"/>
                        </a:spcBef>
                        <a:spcAft>
                          <a:spcPts val="0"/>
                        </a:spcAft>
                        <a:defRPr/>
                      </a:pPr>
                      <a:r>
                        <a:rPr lang="fr-FR" sz="2000" u="sng" dirty="0" err="1">
                          <a:solidFill>
                            <a:srgbClr val="FF9900"/>
                          </a:solidFill>
                          <a:latin typeface="Coptic1" pitchFamily="2" charset="0"/>
                          <a:cs typeface="+mn-cs"/>
                        </a:rPr>
                        <a:t>Pilaoc</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1900" b="0" dirty="0">
                          <a:solidFill>
                            <a:schemeClr val="tx1"/>
                          </a:solidFill>
                          <a:latin typeface="+mn-lt"/>
                        </a:rPr>
                        <a:t>Souviens-Toi Seigneur des captifs, délivre-les tous.</a:t>
                      </a:r>
                    </a:p>
                    <a:p>
                      <a:pPr marL="0" indent="0" algn="just">
                        <a:spcBef>
                          <a:spcPts val="0"/>
                        </a:spcBef>
                        <a:buNone/>
                      </a:pPr>
                      <a:endParaRPr lang="fr-FR" sz="2000" b="0" u="none" kern="1200" dirty="0">
                        <a:solidFill>
                          <a:schemeClr val="tx1"/>
                        </a:solidFill>
                        <a:latin typeface="+mn-lt"/>
                        <a:ea typeface="+mn-ea"/>
                        <a:cs typeface="+mn-cs"/>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les captifs.</a:t>
                      </a:r>
                    </a:p>
                    <a:p>
                      <a:pPr marL="0" indent="0" algn="just">
                        <a:spcBef>
                          <a:spcPts val="0"/>
                        </a:spcBef>
                        <a:buNone/>
                      </a:pPr>
                      <a:endParaRPr lang="fr-FR" sz="2000" b="0" u="sng" dirty="0">
                        <a:solidFill>
                          <a:srgbClr val="FF9900"/>
                        </a:solidFill>
                        <a:latin typeface="+mn-lt"/>
                      </a:endParaRPr>
                    </a:p>
                    <a:p>
                      <a:pPr marL="0" indent="0" algn="just">
                        <a:spcBef>
                          <a:spcPts val="0"/>
                        </a:spcBef>
                        <a:buNone/>
                      </a:pPr>
                      <a:endParaRPr lang="fr-FR" sz="2000" b="0" u="sng" dirty="0">
                        <a:solidFill>
                          <a:srgbClr val="FF9900"/>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a:t>
                      </a:r>
                      <a:r>
                        <a:rPr lang="ar-AE" sz="2400" b="0" dirty="0" err="1">
                          <a:solidFill>
                            <a:schemeClr val="tx1"/>
                          </a:solidFill>
                          <a:latin typeface="+mn-lt"/>
                          <a:cs typeface="Arial" panose="020B0604020202020204" pitchFamily="34" charset="0"/>
                        </a:rPr>
                        <a:t>المسبيين</a:t>
                      </a:r>
                      <a:r>
                        <a:rPr lang="ar-AE" sz="2400" b="0" dirty="0">
                          <a:solidFill>
                            <a:schemeClr val="tx1"/>
                          </a:solidFill>
                          <a:latin typeface="+mn-lt"/>
                          <a:cs typeface="Arial" panose="020B0604020202020204" pitchFamily="34" charset="0"/>
                        </a:rPr>
                        <a:t>. نجهم جميعاً.</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1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اجل </a:t>
                      </a:r>
                      <a:r>
                        <a:rPr lang="ar-AE" sz="2400" b="0" dirty="0" err="1">
                          <a:solidFill>
                            <a:schemeClr val="tx1"/>
                          </a:solidFill>
                          <a:latin typeface="+mn-lt"/>
                          <a:cs typeface="Arial" panose="020B0604020202020204" pitchFamily="34" charset="0"/>
                        </a:rPr>
                        <a:t>المسبيين</a:t>
                      </a:r>
                      <a:r>
                        <a:rPr lang="ar-AE" sz="2400" b="0" dirty="0">
                          <a:solidFill>
                            <a:schemeClr val="tx1"/>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2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54052818"/>
      </p:ext>
    </p:extLst>
  </p:cSld>
  <p:clrMapOvr>
    <a:masterClrMapping/>
  </p:clrMapOvr>
  <p:transition/>
</p:sld>
</file>

<file path=ppt/slides/slide1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736985844"/>
              </p:ext>
            </p:extLst>
          </p:nvPr>
        </p:nvGraphicFramePr>
        <p:xfrm>
          <a:off x="0" y="0"/>
          <a:ext cx="9144000" cy="4297680"/>
        </p:xfrm>
        <a:graphic>
          <a:graphicData uri="http://schemas.openxmlformats.org/drawingml/2006/table">
            <a:tbl>
              <a:tblPr firstRow="1" bandRow="1">
                <a:tableStyleId>{2D5ABB26-0587-4C30-8999-92F81FD0307C}</a:tableStyleId>
              </a:tblPr>
              <a:tblGrid>
                <a:gridCol w="3105150">
                  <a:extLst>
                    <a:ext uri="{9D8B030D-6E8A-4147-A177-3AD203B41FA5}">
                      <a16:colId xmlns:a16="http://schemas.microsoft.com/office/drawing/2014/main" val="1677291329"/>
                    </a:ext>
                  </a:extLst>
                </a:gridCol>
                <a:gridCol w="29908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000" u="sng" dirty="0">
                          <a:solidFill>
                            <a:srgbClr val="FF9900"/>
                          </a:solidFill>
                          <a:latin typeface="Coptic1" pitchFamily="2" charset="0"/>
                          <a:cs typeface="+mn-cs"/>
                        </a:rPr>
                        <a:t>Piou/b:</a:t>
                      </a:r>
                    </a:p>
                    <a:p>
                      <a:pPr lvl="0" algn="just" fontAlgn="auto">
                        <a:spcBef>
                          <a:spcPts val="0"/>
                        </a:spcBef>
                        <a:spcAft>
                          <a:spcPts val="0"/>
                        </a:spcAft>
                        <a:defRPr/>
                      </a:pPr>
                      <a:r>
                        <a:rPr lang="fr-FR" sz="2100" dirty="0" err="1">
                          <a:solidFill>
                            <a:schemeClr val="tx1"/>
                          </a:solidFill>
                          <a:latin typeface="Coptic1" pitchFamily="2" charset="0"/>
                          <a:cs typeface="+mn-cs"/>
                        </a:rPr>
                        <a:t>Ariv~meui</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Po#c</a:t>
                      </a:r>
                      <a:r>
                        <a:rPr lang="fr-FR" sz="2100" dirty="0">
                          <a:solidFill>
                            <a:schemeClr val="tx1"/>
                          </a:solidFill>
                          <a:latin typeface="Coptic1" pitchFamily="2" charset="0"/>
                          <a:cs typeface="+mn-cs"/>
                        </a:rPr>
                        <a:t># </a:t>
                      </a:r>
                      <a:r>
                        <a:rPr lang="pt-BR" sz="2100" dirty="0">
                          <a:solidFill>
                            <a:schemeClr val="tx1"/>
                          </a:solidFill>
                          <a:latin typeface="Coptic1" pitchFamily="2" charset="0"/>
                          <a:cs typeface="+mn-cs"/>
                        </a:rPr>
                        <a:t>n~nenio] nem nenc~n/ou e~tauenkot aum~ton m~mwou qen v~nah] n~oryodoxoc: mamton n~nou'u,/ t/rou.</a:t>
                      </a:r>
                    </a:p>
                    <a:p>
                      <a:pPr lvl="0" algn="just" fontAlgn="auto">
                        <a:spcBef>
                          <a:spcPts val="0"/>
                        </a:spcBef>
                        <a:spcAft>
                          <a:spcPts val="0"/>
                        </a:spcAft>
                        <a:defRPr/>
                      </a:pPr>
                      <a:r>
                        <a:rPr lang="fr-FR" sz="2400" u="sng" dirty="0" err="1">
                          <a:solidFill>
                            <a:srgbClr val="FF9900"/>
                          </a:solidFill>
                          <a:latin typeface="Coptic1" pitchFamily="2" charset="0"/>
                          <a:cs typeface="+mn-cs"/>
                        </a:rPr>
                        <a:t>PiDiakwn</a:t>
                      </a:r>
                      <a:r>
                        <a:rPr lang="fr-FR" sz="24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koim</a:t>
                      </a:r>
                      <a:r>
                        <a:rPr lang="fr-FR" sz="2200" dirty="0">
                          <a:solidFill>
                            <a:schemeClr val="tx1"/>
                          </a:solidFill>
                          <a:latin typeface="Coptic1" pitchFamily="2" charset="0"/>
                          <a:cs typeface="+mn-cs"/>
                        </a:rPr>
                        <a:t>/</a:t>
                      </a:r>
                      <a:r>
                        <a:rPr lang="fr-FR" sz="2200" dirty="0" err="1">
                          <a:solidFill>
                            <a:schemeClr val="tx1"/>
                          </a:solidFill>
                          <a:latin typeface="Coptic1" pitchFamily="2" charset="0"/>
                          <a:cs typeface="+mn-cs"/>
                        </a:rPr>
                        <a:t>yentwn</a:t>
                      </a:r>
                      <a:endParaRPr lang="fr-FR" sz="2200" dirty="0">
                        <a:solidFill>
                          <a:schemeClr val="tx1"/>
                        </a:solidFill>
                        <a:latin typeface="Coptic1" pitchFamily="2" charset="0"/>
                        <a:cs typeface="+mn-cs"/>
                      </a:endParaRPr>
                    </a:p>
                    <a:p>
                      <a:pPr lvl="0" algn="just" fontAlgn="auto">
                        <a:spcBef>
                          <a:spcPts val="0"/>
                        </a:spcBef>
                        <a:spcAft>
                          <a:spcPts val="0"/>
                        </a:spcAft>
                        <a:defRPr/>
                      </a:pPr>
                      <a:endParaRPr lang="fr-FR" sz="2000" dirty="0">
                        <a:solidFill>
                          <a:schemeClr val="tx1"/>
                        </a:solidFill>
                        <a:latin typeface="Coptic1" pitchFamily="2" charset="0"/>
                        <a:cs typeface="+mn-cs"/>
                      </a:endParaRPr>
                    </a:p>
                    <a:p>
                      <a:pPr lvl="0" algn="just" fontAlgn="auto">
                        <a:spcBef>
                          <a:spcPts val="0"/>
                        </a:spcBef>
                        <a:spcAft>
                          <a:spcPts val="0"/>
                        </a:spcAft>
                        <a:defRPr/>
                      </a:pPr>
                      <a:r>
                        <a:rPr lang="fr-FR" sz="2000" u="sng" dirty="0" err="1">
                          <a:solidFill>
                            <a:srgbClr val="FF9900"/>
                          </a:solidFill>
                          <a:latin typeface="Coptic1" pitchFamily="2" charset="0"/>
                          <a:cs typeface="+mn-cs"/>
                        </a:rPr>
                        <a:t>Pilaoc</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1900" b="0" dirty="0">
                          <a:solidFill>
                            <a:schemeClr val="tx1"/>
                          </a:solidFill>
                          <a:latin typeface="+mn-lt"/>
                        </a:rPr>
                        <a:t>Souviens-Toi Seigneur de nos pères et nos frères décédés, qui se sont endormis dans la Foi orthodoxe. Accorde le repos à leurs âmes.</a:t>
                      </a:r>
                    </a:p>
                    <a:p>
                      <a:pPr marL="0" indent="0" algn="just">
                        <a:spcBef>
                          <a:spcPts val="0"/>
                        </a:spcBef>
                        <a:buNone/>
                      </a:pPr>
                      <a:endParaRPr lang="fr-FR" sz="2000" b="0" u="none" kern="1200" dirty="0">
                        <a:solidFill>
                          <a:schemeClr val="tx1"/>
                        </a:solidFill>
                        <a:latin typeface="+mn-lt"/>
                        <a:ea typeface="+mn-ea"/>
                        <a:cs typeface="+mn-cs"/>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les défunts.</a:t>
                      </a:r>
                    </a:p>
                    <a:p>
                      <a:pPr marL="0" indent="0" algn="just">
                        <a:spcBef>
                          <a:spcPts val="0"/>
                        </a:spcBef>
                        <a:buNone/>
                      </a:pPr>
                      <a:endParaRPr lang="fr-FR" sz="2400" b="0" u="sng" dirty="0">
                        <a:solidFill>
                          <a:srgbClr val="FF9900"/>
                        </a:solidFill>
                        <a:latin typeface="+mn-lt"/>
                      </a:endParaRPr>
                    </a:p>
                    <a:p>
                      <a:pPr marL="0" indent="0" algn="just">
                        <a:spcBef>
                          <a:spcPts val="0"/>
                        </a:spcBef>
                        <a:buNone/>
                      </a:pPr>
                      <a:endParaRPr lang="fr-FR" sz="2400" b="0" u="sng" dirty="0">
                        <a:solidFill>
                          <a:srgbClr val="FF9900"/>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اباءنا و اخوتنا الذين رقدوا وتنيحوا </a:t>
                      </a:r>
                      <a:r>
                        <a:rPr lang="ar-AE" sz="2400" b="0" dirty="0" err="1">
                          <a:solidFill>
                            <a:schemeClr val="tx1"/>
                          </a:solidFill>
                          <a:latin typeface="+mn-lt"/>
                          <a:cs typeface="Arial" panose="020B0604020202020204" pitchFamily="34" charset="0"/>
                        </a:rPr>
                        <a:t>فى</a:t>
                      </a:r>
                      <a:r>
                        <a:rPr lang="ar-AE" sz="2400" b="0" dirty="0">
                          <a:solidFill>
                            <a:schemeClr val="tx1"/>
                          </a:solidFill>
                          <a:latin typeface="+mn-lt"/>
                          <a:cs typeface="Arial" panose="020B0604020202020204" pitchFamily="34" charset="0"/>
                        </a:rPr>
                        <a:t> الايمان الارثوذكسي. نيح نفوسهم اجمعين.</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1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اجل </a:t>
                      </a:r>
                      <a:r>
                        <a:rPr lang="ar-AE" sz="2400" b="0" dirty="0" err="1">
                          <a:solidFill>
                            <a:schemeClr val="tx1"/>
                          </a:solidFill>
                          <a:latin typeface="+mn-lt"/>
                          <a:cs typeface="Arial" panose="020B0604020202020204" pitchFamily="34" charset="0"/>
                        </a:rPr>
                        <a:t>المتنيحين</a:t>
                      </a:r>
                      <a:r>
                        <a:rPr lang="ar-AE" sz="2400" b="0" dirty="0">
                          <a:solidFill>
                            <a:schemeClr val="tx1"/>
                          </a:solidFill>
                          <a:latin typeface="+mn-lt"/>
                          <a:cs typeface="Arial" panose="020B0604020202020204" pitchFamily="34" charset="0"/>
                        </a:rPr>
                        <a:t>.</a:t>
                      </a:r>
                      <a:endParaRPr lang="ar-AE" sz="2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24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672647506"/>
      </p:ext>
    </p:extLst>
  </p:cSld>
  <p:clrMapOvr>
    <a:masterClrMapping/>
  </p:clrMapOvr>
  <p:transition/>
</p:sld>
</file>

<file path=ppt/slides/slide1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3235611770"/>
              </p:ext>
            </p:extLst>
          </p:nvPr>
        </p:nvGraphicFramePr>
        <p:xfrm>
          <a:off x="0" y="0"/>
          <a:ext cx="9144000" cy="4892040"/>
        </p:xfrm>
        <a:graphic>
          <a:graphicData uri="http://schemas.openxmlformats.org/drawingml/2006/table">
            <a:tbl>
              <a:tblPr firstRow="1" bandRow="1">
                <a:tableStyleId>{2D5ABB26-0587-4C30-8999-92F81FD0307C}</a:tableStyleId>
              </a:tblPr>
              <a:tblGrid>
                <a:gridCol w="3105150">
                  <a:extLst>
                    <a:ext uri="{9D8B030D-6E8A-4147-A177-3AD203B41FA5}">
                      <a16:colId xmlns:a16="http://schemas.microsoft.com/office/drawing/2014/main" val="1677291329"/>
                    </a:ext>
                  </a:extLst>
                </a:gridCol>
                <a:gridCol w="29908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000" u="sng" dirty="0">
                          <a:solidFill>
                            <a:srgbClr val="FF9900"/>
                          </a:solidFill>
                          <a:latin typeface="Coptic1" pitchFamily="2" charset="0"/>
                          <a:cs typeface="+mn-cs"/>
                        </a:rPr>
                        <a:t>Piou/b:</a:t>
                      </a:r>
                    </a:p>
                    <a:p>
                      <a:pPr lvl="0" algn="just" fontAlgn="auto">
                        <a:spcBef>
                          <a:spcPts val="0"/>
                        </a:spcBef>
                        <a:spcAft>
                          <a:spcPts val="0"/>
                        </a:spcAft>
                        <a:defRPr/>
                      </a:pPr>
                      <a:r>
                        <a:rPr lang="fr-FR" sz="2000" dirty="0" err="1">
                          <a:solidFill>
                            <a:schemeClr val="tx1"/>
                          </a:solidFill>
                          <a:latin typeface="Coptic1" pitchFamily="2" charset="0"/>
                          <a:cs typeface="+mn-cs"/>
                        </a:rPr>
                        <a:t>Ariv~meui</a:t>
                      </a:r>
                      <a:r>
                        <a:rPr lang="fr-FR" sz="2000" dirty="0">
                          <a:solidFill>
                            <a:schemeClr val="tx1"/>
                          </a:solidFill>
                          <a:latin typeface="Coptic1" pitchFamily="2" charset="0"/>
                          <a:cs typeface="+mn-cs"/>
                        </a:rPr>
                        <a:t>~ </a:t>
                      </a:r>
                      <a:r>
                        <a:rPr lang="fr-FR" sz="2000" dirty="0" err="1">
                          <a:solidFill>
                            <a:schemeClr val="tx1"/>
                          </a:solidFill>
                          <a:latin typeface="Coptic1" pitchFamily="2" charset="0"/>
                          <a:cs typeface="+mn-cs"/>
                        </a:rPr>
                        <a:t>Po#c</a:t>
                      </a:r>
                      <a:r>
                        <a:rPr lang="fr-FR" sz="2000" dirty="0">
                          <a:solidFill>
                            <a:schemeClr val="tx1"/>
                          </a:solidFill>
                          <a:latin typeface="Coptic1" pitchFamily="2" charset="0"/>
                          <a:cs typeface="+mn-cs"/>
                        </a:rPr>
                        <a:t># </a:t>
                      </a:r>
                      <a:r>
                        <a:rPr lang="pt-BR" sz="2000" dirty="0">
                          <a:solidFill>
                            <a:schemeClr val="tx1"/>
                          </a:solidFill>
                          <a:latin typeface="Coptic1" pitchFamily="2" charset="0"/>
                          <a:cs typeface="+mn-cs"/>
                        </a:rPr>
                        <a:t>n~n/e~taui~ni nak e~qoun n~naidwron: nem n/e~taue~nou e~jwou: nem n/e~taue~nou e~bolhitotou: moi nwou t/rou m~pibe,e pi e~bolqen niv/oui~.</a:t>
                      </a:r>
                    </a:p>
                    <a:p>
                      <a:pPr lvl="0" algn="just" fontAlgn="auto">
                        <a:spcBef>
                          <a:spcPts val="0"/>
                        </a:spcBef>
                        <a:spcAft>
                          <a:spcPts val="0"/>
                        </a:spcAft>
                        <a:defRPr/>
                      </a:pPr>
                      <a:r>
                        <a:rPr lang="fr-FR" sz="2400" u="sng" dirty="0" err="1">
                          <a:solidFill>
                            <a:srgbClr val="FF9900"/>
                          </a:solidFill>
                          <a:latin typeface="Coptic1" pitchFamily="2" charset="0"/>
                          <a:cs typeface="+mn-cs"/>
                        </a:rPr>
                        <a:t>PiDiakwn</a:t>
                      </a:r>
                      <a:r>
                        <a:rPr lang="fr-FR" sz="24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t/c </a:t>
                      </a:r>
                      <a:r>
                        <a:rPr lang="fr-FR" sz="2200" dirty="0" err="1">
                          <a:solidFill>
                            <a:schemeClr val="tx1"/>
                          </a:solidFill>
                          <a:latin typeface="Coptic1" pitchFamily="2" charset="0"/>
                          <a:cs typeface="+mn-cs"/>
                        </a:rPr>
                        <a:t>yuciac</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mwn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p~rocverontwn</a:t>
                      </a:r>
                      <a:endParaRPr lang="fr-FR" sz="2200" dirty="0">
                        <a:solidFill>
                          <a:schemeClr val="tx1"/>
                        </a:solidFill>
                        <a:latin typeface="Coptic1" pitchFamily="2" charset="0"/>
                        <a:cs typeface="+mn-cs"/>
                      </a:endParaRPr>
                    </a:p>
                    <a:p>
                      <a:pPr lvl="0" algn="just" fontAlgn="auto">
                        <a:spcBef>
                          <a:spcPts val="0"/>
                        </a:spcBef>
                        <a:spcAft>
                          <a:spcPts val="0"/>
                        </a:spcAft>
                        <a:defRPr/>
                      </a:pPr>
                      <a:r>
                        <a:rPr lang="fr-FR" sz="2000" u="sng" dirty="0" err="1">
                          <a:solidFill>
                            <a:srgbClr val="FF9900"/>
                          </a:solidFill>
                          <a:latin typeface="Coptic1" pitchFamily="2" charset="0"/>
                          <a:cs typeface="+mn-cs"/>
                        </a:rPr>
                        <a:t>Pilaoc</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1900" b="0" dirty="0">
                          <a:solidFill>
                            <a:schemeClr val="tx1"/>
                          </a:solidFill>
                          <a:latin typeface="+mn-lt"/>
                        </a:rPr>
                        <a:t>Souviens-Toi Seigneur de nos pères et nos frères décédés, qui se sont endormis dans la Foi orthodoxe. Accorde le repos à leurs âmes.</a:t>
                      </a:r>
                    </a:p>
                    <a:p>
                      <a:pPr marL="0" indent="0" algn="just">
                        <a:spcBef>
                          <a:spcPts val="0"/>
                        </a:spcBef>
                        <a:buNone/>
                      </a:pPr>
                      <a:endParaRPr lang="fr-FR" sz="2000" b="0" u="none" kern="1200" dirty="0">
                        <a:solidFill>
                          <a:schemeClr val="tx1"/>
                        </a:solidFill>
                        <a:latin typeface="+mn-lt"/>
                        <a:ea typeface="+mn-ea"/>
                        <a:cs typeface="+mn-cs"/>
                      </a:endParaRPr>
                    </a:p>
                    <a:p>
                      <a:pPr marL="0" indent="0" algn="just">
                        <a:spcBef>
                          <a:spcPts val="0"/>
                        </a:spcBef>
                        <a:buNone/>
                      </a:pPr>
                      <a:endParaRPr lang="fr-FR" sz="2000" b="0" u="none" kern="1200" dirty="0">
                        <a:solidFill>
                          <a:schemeClr val="tx1"/>
                        </a:solidFill>
                        <a:latin typeface="+mn-lt"/>
                        <a:ea typeface="+mn-ea"/>
                        <a:cs typeface="+mn-cs"/>
                      </a:endParaRPr>
                    </a:p>
                    <a:p>
                      <a:pPr marL="0" indent="0" algn="just">
                        <a:spcBef>
                          <a:spcPts val="0"/>
                        </a:spcBef>
                        <a:buNone/>
                      </a:pPr>
                      <a:endParaRPr lang="fr-FR" sz="2000" b="0" u="none" kern="1200" dirty="0">
                        <a:solidFill>
                          <a:schemeClr val="tx1"/>
                        </a:solidFill>
                        <a:latin typeface="+mn-lt"/>
                        <a:ea typeface="+mn-ea"/>
                        <a:cs typeface="+mn-cs"/>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les offrandes et les oblations.</a:t>
                      </a:r>
                    </a:p>
                    <a:p>
                      <a:pPr marL="0" indent="0" algn="just">
                        <a:spcBef>
                          <a:spcPts val="0"/>
                        </a:spcBef>
                        <a:buNone/>
                      </a:pPr>
                      <a:endParaRPr lang="fr-FR" sz="2400" b="0" u="sng" dirty="0">
                        <a:solidFill>
                          <a:srgbClr val="FF9900"/>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الذين قدموا لك هذه القرابين والذين قدمت عنهم والذين قدمت بواسطتهم اعطهم كلهم الاجر الذي من السموات.</a:t>
                      </a:r>
                      <a:endParaRPr lang="fr-FR" sz="24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24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1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اجل الصعائد والقرابين.</a:t>
                      </a:r>
                      <a:endParaRPr lang="fr-FR" sz="24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6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4238349774"/>
      </p:ext>
    </p:extLst>
  </p:cSld>
  <p:clrMapOvr>
    <a:masterClrMapping/>
  </p:clrMapOvr>
  <p:transition/>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2367" name="Group 47"/>
          <p:cNvGraphicFramePr>
            <a:graphicFrameLocks noGrp="1"/>
          </p:cNvGraphicFramePr>
          <p:nvPr>
            <p:ph/>
            <p:extLst>
              <p:ext uri="{D42A27DB-BD31-4B8C-83A1-F6EECF244321}">
                <p14:modId xmlns:p14="http://schemas.microsoft.com/office/powerpoint/2010/main" val="2536329342"/>
              </p:ext>
            </p:extLst>
          </p:nvPr>
        </p:nvGraphicFramePr>
        <p:xfrm>
          <a:off x="0" y="209550"/>
          <a:ext cx="9144000" cy="4239233"/>
        </p:xfrm>
        <a:graphic>
          <a:graphicData uri="http://schemas.openxmlformats.org/drawingml/2006/table">
            <a:tbl>
              <a:tblPr/>
              <a:tblGrid>
                <a:gridCol w="3177702">
                  <a:extLst>
                    <a:ext uri="{9D8B030D-6E8A-4147-A177-3AD203B41FA5}">
                      <a16:colId xmlns:a16="http://schemas.microsoft.com/office/drawing/2014/main" val="20000"/>
                    </a:ext>
                  </a:extLst>
                </a:gridCol>
                <a:gridCol w="3346315">
                  <a:extLst>
                    <a:ext uri="{9D8B030D-6E8A-4147-A177-3AD203B41FA5}">
                      <a16:colId xmlns:a16="http://schemas.microsoft.com/office/drawing/2014/main" val="20001"/>
                    </a:ext>
                  </a:extLst>
                </a:gridCol>
                <a:gridCol w="2619983">
                  <a:extLst>
                    <a:ext uri="{9D8B030D-6E8A-4147-A177-3AD203B41FA5}">
                      <a16:colId xmlns:a16="http://schemas.microsoft.com/office/drawing/2014/main" val="20002"/>
                    </a:ext>
                  </a:extLst>
                </a:gridCol>
              </a:tblGrid>
              <a:tr h="275355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m~parakl</a:t>
                      </a:r>
                      <a:r>
                        <a:rPr kumimoji="0" lang="en-US" sz="3200" b="0" i="0" u="none" strike="noStrike" cap="none" normalizeH="0" baseline="0" dirty="0">
                          <a:ln>
                            <a:noFill/>
                          </a:ln>
                          <a:solidFill>
                            <a:schemeClr val="tx1"/>
                          </a:solidFill>
                          <a:effectLst/>
                          <a:latin typeface="Coptic1" pitchFamily="2" charset="0"/>
                          <a:cs typeface="Arial" charset="0"/>
                        </a:rPr>
                        <a:t>/ton</a:t>
                      </a:r>
                      <a:endParaRPr kumimoji="0" lang="en-US" sz="4000" b="0" i="0" u="none" strike="noStrike" cap="none" normalizeH="0" baseline="0" dirty="0">
                        <a:ln>
                          <a:noFill/>
                        </a:ln>
                        <a:solidFill>
                          <a:schemeClr val="tx1"/>
                        </a:solidFill>
                        <a:effectLst/>
                        <a:latin typeface="Avva_Shenouda" pitchFamily="34"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Béni soit Le Saint Esprit, Le  Paraclet.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مُبَارك الروح القدس المُعزّى.</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48567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r>
                        <a:rPr kumimoji="0" lang="fr-CA" sz="2000" b="1"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Amen.</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آمين.</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8F8616B1-9EA2-46E5-90FB-9182675F3726}"/>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Rectangle 4">
            <a:hlinkClick r:id="rId4" action="ppaction://hlinksldjump"/>
            <a:extLst>
              <a:ext uri="{FF2B5EF4-FFF2-40B4-BE49-F238E27FC236}">
                <a16:creationId xmlns:a16="http://schemas.microsoft.com/office/drawing/2014/main" id="{DC382080-21F0-4AA9-9E0F-B999E82B8E11}"/>
              </a:ext>
            </a:extLst>
          </p:cNvPr>
          <p:cNvSpPr/>
          <p:nvPr/>
        </p:nvSpPr>
        <p:spPr bwMode="auto">
          <a:xfrm>
            <a:off x="6477000" y="4629150"/>
            <a:ext cx="2667000" cy="509452"/>
          </a:xfrm>
          <a:prstGeom prst="rect">
            <a:avLst/>
          </a:prstGeom>
          <a:solidFill>
            <a:srgbClr val="800000"/>
          </a:solidFill>
          <a:ln w="63500" cap="flat" cmpd="thickThin" algn="ctr">
            <a:solidFill>
              <a:schemeClr val="tx1"/>
            </a:solidFill>
            <a:prstDash val="solid"/>
            <a:miter lim="800000"/>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Ic</a:t>
            </a:r>
            <a:r>
              <a:rPr kumimoji="0" lang="en-US" sz="2400" b="0" i="0" u="none" strike="noStrike" kern="1200" cap="none" spc="0" normalizeH="0" baseline="0" noProof="0" dirty="0">
                <a:ln>
                  <a:noFill/>
                </a:ln>
                <a:solidFill>
                  <a:srgbClr val="FFFFFF"/>
                </a:solidFill>
                <a:effectLst/>
                <a:uLnTx/>
                <a:uFillTx/>
                <a:latin typeface="Coptic1" pitchFamily="2" charset="0"/>
                <a:ea typeface="+mn-ea"/>
                <a:cs typeface="Arial" charset="0"/>
              </a:rPr>
              <a:t> Pat/r - </a:t>
            </a:r>
            <a:r>
              <a:rPr kumimoji="0" lang="en-US" sz="2400" b="0" i="0" u="none" strike="noStrike" kern="1200" cap="none" spc="0" normalizeH="0" baseline="0" noProof="0" dirty="0">
                <a:ln>
                  <a:noFill/>
                </a:ln>
                <a:solidFill>
                  <a:srgbClr val="FFFFFF"/>
                </a:solidFill>
                <a:effectLst/>
                <a:uLnTx/>
                <a:uFillTx/>
                <a:latin typeface="Arial"/>
                <a:ea typeface="+mn-ea"/>
                <a:cs typeface="Arial" charset="0"/>
              </a:rPr>
              <a:t>Long</a:t>
            </a:r>
            <a:r>
              <a:rPr kumimoji="0" lang="en-US"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fr-FR" sz="2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1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8439" name="Group 87"/>
          <p:cNvGraphicFramePr>
            <a:graphicFrameLocks noGrp="1"/>
          </p:cNvGraphicFramePr>
          <p:nvPr>
            <p:extLst>
              <p:ext uri="{D42A27DB-BD31-4B8C-83A1-F6EECF244321}">
                <p14:modId xmlns:p14="http://schemas.microsoft.com/office/powerpoint/2010/main" val="2045201940"/>
              </p:ext>
            </p:extLst>
          </p:nvPr>
        </p:nvGraphicFramePr>
        <p:xfrm>
          <a:off x="0" y="179470"/>
          <a:ext cx="9144000" cy="4546348"/>
        </p:xfrm>
        <a:graphic>
          <a:graphicData uri="http://schemas.openxmlformats.org/drawingml/2006/table">
            <a:tbl>
              <a:tblPr/>
              <a:tblGrid>
                <a:gridCol w="3501957">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237362">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800" b="0" i="0" u="none" strike="noStrike" cap="none" normalizeH="0" baseline="0" dirty="0">
                          <a:ln>
                            <a:noFill/>
                          </a:ln>
                          <a:solidFill>
                            <a:schemeClr val="tx1"/>
                          </a:solidFill>
                          <a:effectLst/>
                          <a:latin typeface="Coptic1" pitchFamily="2" charset="0"/>
                          <a:cs typeface="Times New Roman" pitchFamily="18" charset="0"/>
                        </a:rPr>
                        <a:t> ta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lang="fr-FR" sz="2200" b="0" i="0" u="none" strike="noStrike" kern="1200" baseline="0" dirty="0">
                          <a:solidFill>
                            <a:schemeClr val="tx1"/>
                          </a:solidFill>
                          <a:latin typeface="+mn-lt"/>
                          <a:ea typeface="+mn-ea"/>
                          <a:cs typeface="+mn-cs"/>
                        </a:rPr>
                        <a:t>Agenouillons-nous</a:t>
                      </a:r>
                      <a:endPar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endParaRP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V~iwt</a:t>
                      </a:r>
                      <a:r>
                        <a:rPr kumimoji="0" lang="en-US" sz="2800" b="0" i="0" u="none" strike="noStrike" cap="none" normalizeH="0" baseline="0" dirty="0">
                          <a:ln>
                            <a:noFill/>
                          </a:ln>
                          <a:solidFill>
                            <a:srgbClr val="FF9900"/>
                          </a:solidFill>
                          <a:effectLst/>
                          <a:latin typeface="Coptic1" pitchFamily="2" charset="0"/>
                          <a:cs typeface="Times New Roman" pitchFamily="18" charset="0"/>
                        </a:rPr>
                        <a:t> pi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pantokratwr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le Père tout-puissant.</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الآب ضابط الكل.</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20606">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Levons-nous puis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3"/>
                  </a:ext>
                </a:extLst>
              </a:tr>
              <a:tr h="66018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pencwthr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O Dieu notre Sauveur.</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مخلصنا.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Ke</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Encore, levons-nous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puis 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ثم 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5"/>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ouoh</a:t>
                      </a:r>
                      <a:r>
                        <a:rPr kumimoji="0" lang="en-US" sz="2800" b="0" i="0" u="none" strike="noStrike" cap="none" normalizeH="0" baseline="0" dirty="0">
                          <a:ln>
                            <a:noFill/>
                          </a:ln>
                          <a:solidFill>
                            <a:srgbClr val="FF9900"/>
                          </a:solidFill>
                          <a:effectLst/>
                          <a:latin typeface="Coptic1" pitchFamily="2" charset="0"/>
                          <a:cs typeface="Times New Roman" pitchFamily="18" charset="0"/>
                        </a:rPr>
                        <a:t>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a:t>
                      </a: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aie pitié de nous.</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ثم إرحمنا.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10" name="Action Button: Custom 7">
            <a:hlinkClick r:id="rId3" action="ppaction://hlinksldjump" highlightClick="1"/>
            <a:extLst>
              <a:ext uri="{FF2B5EF4-FFF2-40B4-BE49-F238E27FC236}">
                <a16:creationId xmlns:a16="http://schemas.microsoft.com/office/drawing/2014/main" id="{6D6D9CBF-B354-43A4-B2C6-983A8B645DC6}"/>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36543580"/>
      </p:ext>
    </p:extLst>
  </p:cSld>
  <p:clrMapOvr>
    <a:masterClrMapping/>
  </p:clrMapOvr>
  <p:transition/>
</p:sld>
</file>

<file path=ppt/slides/slide1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152613679"/>
              </p:ext>
            </p:extLst>
          </p:nvPr>
        </p:nvGraphicFramePr>
        <p:xfrm>
          <a:off x="0" y="0"/>
          <a:ext cx="9144000" cy="4053840"/>
        </p:xfrm>
        <a:graphic>
          <a:graphicData uri="http://schemas.openxmlformats.org/drawingml/2006/table">
            <a:tbl>
              <a:tblPr firstRow="1" bandRow="1">
                <a:tableStyleId>{2D5ABB26-0587-4C30-8999-92F81FD0307C}</a:tableStyleId>
              </a:tblPr>
              <a:tblGrid>
                <a:gridCol w="3105150">
                  <a:extLst>
                    <a:ext uri="{9D8B030D-6E8A-4147-A177-3AD203B41FA5}">
                      <a16:colId xmlns:a16="http://schemas.microsoft.com/office/drawing/2014/main" val="1677291329"/>
                    </a:ext>
                  </a:extLst>
                </a:gridCol>
                <a:gridCol w="29908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000" u="sng" dirty="0">
                          <a:solidFill>
                            <a:srgbClr val="FF9900"/>
                          </a:solidFill>
                          <a:latin typeface="Coptic1" pitchFamily="2" charset="0"/>
                          <a:cs typeface="+mn-cs"/>
                        </a:rPr>
                        <a:t>Piou/b:</a:t>
                      </a:r>
                    </a:p>
                    <a:p>
                      <a:pPr lvl="0" algn="just" fontAlgn="auto">
                        <a:spcBef>
                          <a:spcPts val="0"/>
                        </a:spcBef>
                        <a:spcAft>
                          <a:spcPts val="0"/>
                        </a:spcAft>
                        <a:defRPr/>
                      </a:pPr>
                      <a:r>
                        <a:rPr lang="fr-FR" sz="2000" dirty="0" err="1">
                          <a:solidFill>
                            <a:schemeClr val="tx1"/>
                          </a:solidFill>
                          <a:latin typeface="Coptic1" pitchFamily="2" charset="0"/>
                          <a:cs typeface="+mn-cs"/>
                        </a:rPr>
                        <a:t>Ariv~meui</a:t>
                      </a:r>
                      <a:r>
                        <a:rPr lang="fr-FR" sz="2000" dirty="0">
                          <a:solidFill>
                            <a:schemeClr val="tx1"/>
                          </a:solidFill>
                          <a:latin typeface="Coptic1" pitchFamily="2" charset="0"/>
                          <a:cs typeface="+mn-cs"/>
                        </a:rPr>
                        <a:t>~ </a:t>
                      </a:r>
                      <a:r>
                        <a:rPr lang="fr-FR" sz="2000" dirty="0" err="1">
                          <a:solidFill>
                            <a:schemeClr val="tx1"/>
                          </a:solidFill>
                          <a:latin typeface="Coptic1" pitchFamily="2" charset="0"/>
                          <a:cs typeface="+mn-cs"/>
                        </a:rPr>
                        <a:t>Po#c</a:t>
                      </a:r>
                      <a:r>
                        <a:rPr lang="fr-FR" sz="2000" dirty="0">
                          <a:solidFill>
                            <a:schemeClr val="tx1"/>
                          </a:solidFill>
                          <a:latin typeface="Coptic1" pitchFamily="2" charset="0"/>
                          <a:cs typeface="+mn-cs"/>
                        </a:rPr>
                        <a:t># </a:t>
                      </a:r>
                      <a:r>
                        <a:rPr lang="pt-BR" sz="2000" dirty="0">
                          <a:solidFill>
                            <a:schemeClr val="tx1"/>
                          </a:solidFill>
                          <a:latin typeface="Coptic1" pitchFamily="2" charset="0"/>
                          <a:cs typeface="+mn-cs"/>
                        </a:rPr>
                        <a:t>nn/ethejhwj qen niy~li'ic nem nia~nagk/: nahmou e~bolqen nouhojhej t/rou.</a:t>
                      </a:r>
                      <a:endParaRPr lang="fr-FR" sz="2400" dirty="0">
                        <a:solidFill>
                          <a:schemeClr val="tx1"/>
                        </a:solidFill>
                        <a:latin typeface="Coptic1" pitchFamily="2" charset="0"/>
                        <a:cs typeface="+mn-cs"/>
                      </a:endParaRPr>
                    </a:p>
                    <a:p>
                      <a:pPr lvl="0" algn="just" fontAlgn="auto">
                        <a:spcBef>
                          <a:spcPts val="0"/>
                        </a:spcBef>
                        <a:spcAft>
                          <a:spcPts val="0"/>
                        </a:spcAft>
                        <a:defRPr/>
                      </a:pPr>
                      <a:r>
                        <a:rPr lang="fr-FR" sz="2400" u="sng" dirty="0" err="1">
                          <a:solidFill>
                            <a:srgbClr val="FF9900"/>
                          </a:solidFill>
                          <a:latin typeface="Coptic1" pitchFamily="2" charset="0"/>
                          <a:cs typeface="+mn-cs"/>
                        </a:rPr>
                        <a:t>PiDiakwn</a:t>
                      </a:r>
                      <a:r>
                        <a:rPr lang="fr-FR" sz="24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y~libomenwn</a:t>
                      </a:r>
                      <a:endParaRPr lang="fr-FR" sz="2200" dirty="0">
                        <a:solidFill>
                          <a:schemeClr val="tx1"/>
                        </a:solidFill>
                        <a:latin typeface="Coptic1" pitchFamily="2" charset="0"/>
                        <a:cs typeface="+mn-cs"/>
                      </a:endParaRPr>
                    </a:p>
                    <a:p>
                      <a:pPr lvl="0" algn="just" fontAlgn="auto">
                        <a:spcBef>
                          <a:spcPts val="0"/>
                        </a:spcBef>
                        <a:spcAft>
                          <a:spcPts val="0"/>
                        </a:spcAft>
                        <a:defRPr/>
                      </a:pPr>
                      <a:endParaRPr lang="fr-FR" sz="1600" dirty="0">
                        <a:solidFill>
                          <a:schemeClr val="tx1"/>
                        </a:solidFill>
                        <a:latin typeface="Coptic1" pitchFamily="2" charset="0"/>
                        <a:cs typeface="+mn-cs"/>
                      </a:endParaRPr>
                    </a:p>
                    <a:p>
                      <a:pPr lvl="0" algn="just" fontAlgn="auto">
                        <a:spcBef>
                          <a:spcPts val="0"/>
                        </a:spcBef>
                        <a:spcAft>
                          <a:spcPts val="0"/>
                        </a:spcAft>
                        <a:defRPr/>
                      </a:pPr>
                      <a:r>
                        <a:rPr lang="fr-FR" sz="2000" u="sng" dirty="0" err="1">
                          <a:solidFill>
                            <a:srgbClr val="FF9900"/>
                          </a:solidFill>
                          <a:latin typeface="Coptic1" pitchFamily="2" charset="0"/>
                          <a:cs typeface="+mn-cs"/>
                        </a:rPr>
                        <a:t>Pilaoc</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1900" b="0" dirty="0">
                          <a:solidFill>
                            <a:schemeClr val="tx1"/>
                          </a:solidFill>
                          <a:latin typeface="+mn-lt"/>
                        </a:rPr>
                        <a:t>Souviens-Toi Seigneur de tous ceux qui sont dans les épreuves et les difficultés. Délivre-les de tous leurs ennuis.</a:t>
                      </a:r>
                    </a:p>
                    <a:p>
                      <a:pPr marL="0" indent="0" algn="just">
                        <a:spcBef>
                          <a:spcPts val="0"/>
                        </a:spcBef>
                        <a:buNone/>
                      </a:pPr>
                      <a:endParaRPr lang="fr-FR" sz="2000" b="0" u="none" kern="1200" dirty="0">
                        <a:solidFill>
                          <a:schemeClr val="tx1"/>
                        </a:solidFill>
                        <a:latin typeface="+mn-lt"/>
                        <a:ea typeface="+mn-ea"/>
                        <a:cs typeface="+mn-cs"/>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les offrandes et les oblations.</a:t>
                      </a:r>
                    </a:p>
                    <a:p>
                      <a:pPr marL="0" indent="0" algn="just">
                        <a:spcBef>
                          <a:spcPts val="0"/>
                        </a:spcBef>
                        <a:buNone/>
                      </a:pPr>
                      <a:endParaRPr lang="fr-FR" sz="2400" b="0" u="sng" dirty="0">
                        <a:solidFill>
                          <a:srgbClr val="FF9900"/>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المتضايقين </a:t>
                      </a:r>
                      <a:r>
                        <a:rPr lang="ar-AE" sz="2400" b="0" dirty="0" err="1">
                          <a:solidFill>
                            <a:schemeClr val="tx1"/>
                          </a:solidFill>
                          <a:latin typeface="+mn-lt"/>
                          <a:cs typeface="Arial" panose="020B0604020202020204" pitchFamily="34" charset="0"/>
                        </a:rPr>
                        <a:t>فى</a:t>
                      </a:r>
                      <a:r>
                        <a:rPr lang="ar-AE" sz="2400" b="0" dirty="0">
                          <a:solidFill>
                            <a:schemeClr val="tx1"/>
                          </a:solidFill>
                          <a:latin typeface="+mn-lt"/>
                          <a:cs typeface="Arial" panose="020B0604020202020204" pitchFamily="34" charset="0"/>
                        </a:rPr>
                        <a:t> الشدائد والضيقات خلصهم من جميع شدائدهم.</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24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اجل المتضايقين.</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6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6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2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4122615867"/>
      </p:ext>
    </p:extLst>
  </p:cSld>
  <p:clrMapOvr>
    <a:masterClrMapping/>
  </p:clrMapOvr>
  <p:transition/>
</p:sld>
</file>

<file path=ppt/slides/slide1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2462591103"/>
              </p:ext>
            </p:extLst>
          </p:nvPr>
        </p:nvGraphicFramePr>
        <p:xfrm>
          <a:off x="0" y="0"/>
          <a:ext cx="9144000" cy="3688080"/>
        </p:xfrm>
        <a:graphic>
          <a:graphicData uri="http://schemas.openxmlformats.org/drawingml/2006/table">
            <a:tbl>
              <a:tblPr firstRow="1" bandRow="1">
                <a:tableStyleId>{2D5ABB26-0587-4C30-8999-92F81FD0307C}</a:tableStyleId>
              </a:tblPr>
              <a:tblGrid>
                <a:gridCol w="3105150">
                  <a:extLst>
                    <a:ext uri="{9D8B030D-6E8A-4147-A177-3AD203B41FA5}">
                      <a16:colId xmlns:a16="http://schemas.microsoft.com/office/drawing/2014/main" val="1677291329"/>
                    </a:ext>
                  </a:extLst>
                </a:gridCol>
                <a:gridCol w="29908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000" u="sng" dirty="0">
                          <a:solidFill>
                            <a:srgbClr val="FF9900"/>
                          </a:solidFill>
                          <a:latin typeface="Coptic1" pitchFamily="2" charset="0"/>
                          <a:cs typeface="+mn-cs"/>
                        </a:rPr>
                        <a:t>Piou/b:</a:t>
                      </a:r>
                    </a:p>
                    <a:p>
                      <a:pPr lvl="0" algn="just" fontAlgn="auto">
                        <a:spcBef>
                          <a:spcPts val="0"/>
                        </a:spcBef>
                        <a:spcAft>
                          <a:spcPts val="0"/>
                        </a:spcAft>
                        <a:defRPr/>
                      </a:pPr>
                      <a:r>
                        <a:rPr lang="fr-FR" sz="2000" dirty="0" err="1">
                          <a:solidFill>
                            <a:schemeClr val="tx1"/>
                          </a:solidFill>
                          <a:latin typeface="Coptic1" pitchFamily="2" charset="0"/>
                          <a:cs typeface="+mn-cs"/>
                        </a:rPr>
                        <a:t>Ariv~meui</a:t>
                      </a:r>
                      <a:r>
                        <a:rPr lang="fr-FR" sz="2000" dirty="0">
                          <a:solidFill>
                            <a:schemeClr val="tx1"/>
                          </a:solidFill>
                          <a:latin typeface="Coptic1" pitchFamily="2" charset="0"/>
                          <a:cs typeface="+mn-cs"/>
                        </a:rPr>
                        <a:t>~ </a:t>
                      </a:r>
                      <a:r>
                        <a:rPr lang="fr-FR" sz="2000" dirty="0" err="1">
                          <a:solidFill>
                            <a:schemeClr val="tx1"/>
                          </a:solidFill>
                          <a:latin typeface="Coptic1" pitchFamily="2" charset="0"/>
                          <a:cs typeface="+mn-cs"/>
                        </a:rPr>
                        <a:t>Po#c</a:t>
                      </a:r>
                      <a:r>
                        <a:rPr lang="fr-FR" sz="2000" dirty="0">
                          <a:solidFill>
                            <a:schemeClr val="tx1"/>
                          </a:solidFill>
                          <a:latin typeface="Coptic1" pitchFamily="2" charset="0"/>
                          <a:cs typeface="+mn-cs"/>
                        </a:rPr>
                        <a:t># </a:t>
                      </a:r>
                      <a:r>
                        <a:rPr lang="pt-BR" sz="2000" dirty="0">
                          <a:solidFill>
                            <a:schemeClr val="tx1"/>
                          </a:solidFill>
                          <a:latin typeface="Coptic1" pitchFamily="2" charset="0"/>
                          <a:cs typeface="+mn-cs"/>
                        </a:rPr>
                        <a:t>n~nikat/,oumenoc n~te peklaoc nai nwou.</a:t>
                      </a:r>
                    </a:p>
                    <a:p>
                      <a:pPr lvl="0" algn="just" fontAlgn="auto">
                        <a:spcBef>
                          <a:spcPts val="0"/>
                        </a:spcBef>
                        <a:spcAft>
                          <a:spcPts val="0"/>
                        </a:spcAft>
                        <a:defRPr/>
                      </a:pPr>
                      <a:r>
                        <a:rPr lang="fr-FR" sz="2400" u="sng" dirty="0" err="1">
                          <a:solidFill>
                            <a:srgbClr val="FF9900"/>
                          </a:solidFill>
                          <a:latin typeface="Coptic1" pitchFamily="2" charset="0"/>
                          <a:cs typeface="+mn-cs"/>
                        </a:rPr>
                        <a:t>Pidiakwn</a:t>
                      </a:r>
                      <a:r>
                        <a:rPr lang="fr-FR" sz="24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kat/,</a:t>
                      </a:r>
                      <a:r>
                        <a:rPr lang="fr-FR" sz="2200" dirty="0" err="1">
                          <a:solidFill>
                            <a:schemeClr val="tx1"/>
                          </a:solidFill>
                          <a:latin typeface="Coptic1" pitchFamily="2" charset="0"/>
                          <a:cs typeface="+mn-cs"/>
                        </a:rPr>
                        <a:t>oumenwn</a:t>
                      </a:r>
                      <a:endParaRPr lang="fr-FR" sz="2200" dirty="0">
                        <a:solidFill>
                          <a:schemeClr val="tx1"/>
                        </a:solidFill>
                        <a:latin typeface="Coptic1" pitchFamily="2" charset="0"/>
                        <a:cs typeface="+mn-cs"/>
                      </a:endParaRPr>
                    </a:p>
                    <a:p>
                      <a:pPr lvl="0" algn="just" fontAlgn="auto">
                        <a:spcBef>
                          <a:spcPts val="0"/>
                        </a:spcBef>
                        <a:spcAft>
                          <a:spcPts val="0"/>
                        </a:spcAft>
                        <a:defRPr/>
                      </a:pPr>
                      <a:endParaRPr lang="fr-FR" sz="1600" dirty="0">
                        <a:solidFill>
                          <a:schemeClr val="tx1"/>
                        </a:solidFill>
                        <a:latin typeface="Coptic1" pitchFamily="2" charset="0"/>
                        <a:cs typeface="+mn-cs"/>
                      </a:endParaRPr>
                    </a:p>
                    <a:p>
                      <a:pPr lvl="0" algn="just" fontAlgn="auto">
                        <a:spcBef>
                          <a:spcPts val="0"/>
                        </a:spcBef>
                        <a:spcAft>
                          <a:spcPts val="0"/>
                        </a:spcAft>
                        <a:defRPr/>
                      </a:pPr>
                      <a:r>
                        <a:rPr lang="fr-FR" sz="2000" u="sng" dirty="0" err="1">
                          <a:solidFill>
                            <a:srgbClr val="FF9900"/>
                          </a:solidFill>
                          <a:latin typeface="Coptic1" pitchFamily="2" charset="0"/>
                          <a:cs typeface="+mn-cs"/>
                        </a:rPr>
                        <a:t>Pilaoc</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1900" b="0" dirty="0">
                          <a:solidFill>
                            <a:schemeClr val="tx1"/>
                          </a:solidFill>
                          <a:latin typeface="+mn-lt"/>
                        </a:rPr>
                        <a:t>Souviens-Toi Seigneur des catéchumènes de ton peuple. Aie pitié d'eux.</a:t>
                      </a:r>
                    </a:p>
                    <a:p>
                      <a:pPr marL="0" indent="0" algn="just">
                        <a:spcBef>
                          <a:spcPts val="0"/>
                        </a:spcBef>
                        <a:buNone/>
                      </a:pPr>
                      <a:endParaRPr lang="fr-FR" sz="2000" b="0" u="none" kern="1200" dirty="0">
                        <a:solidFill>
                          <a:schemeClr val="tx1"/>
                        </a:solidFill>
                        <a:latin typeface="+mn-lt"/>
                        <a:ea typeface="+mn-ea"/>
                        <a:cs typeface="+mn-cs"/>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les catéchumènes.</a:t>
                      </a:r>
                    </a:p>
                    <a:p>
                      <a:pPr marL="0" indent="0" algn="just">
                        <a:spcBef>
                          <a:spcPts val="0"/>
                        </a:spcBef>
                        <a:buNone/>
                      </a:pPr>
                      <a:endParaRPr lang="fr-FR" sz="2400" b="0" u="sng" dirty="0">
                        <a:solidFill>
                          <a:srgbClr val="FF9900"/>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موعوظي شعبك. ارحمهم.</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24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اجل الموعوظين.</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6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6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2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1364299238"/>
      </p:ext>
    </p:extLst>
  </p:cSld>
  <p:clrMapOvr>
    <a:masterClrMapping/>
  </p:clrMapOvr>
  <p:transition/>
</p:sld>
</file>

<file path=ppt/slides/slide1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2298" name="Group 122"/>
          <p:cNvGraphicFramePr>
            <a:graphicFrameLocks noGrp="1"/>
          </p:cNvGraphicFramePr>
          <p:nvPr>
            <p:ph/>
            <p:extLst>
              <p:ext uri="{D42A27DB-BD31-4B8C-83A1-F6EECF244321}">
                <p14:modId xmlns:p14="http://schemas.microsoft.com/office/powerpoint/2010/main" val="3214466975"/>
              </p:ext>
            </p:extLst>
          </p:nvPr>
        </p:nvGraphicFramePr>
        <p:xfrm>
          <a:off x="0" y="0"/>
          <a:ext cx="9144000" cy="4832350"/>
        </p:xfrm>
        <a:graphic>
          <a:graphicData uri="http://schemas.openxmlformats.org/drawingml/2006/table">
            <a:tbl>
              <a:tblPr/>
              <a:tblGrid>
                <a:gridCol w="3385226">
                  <a:extLst>
                    <a:ext uri="{9D8B030D-6E8A-4147-A177-3AD203B41FA5}">
                      <a16:colId xmlns:a16="http://schemas.microsoft.com/office/drawing/2014/main" val="20000"/>
                    </a:ext>
                  </a:extLst>
                </a:gridCol>
                <a:gridCol w="3113136">
                  <a:extLst>
                    <a:ext uri="{9D8B030D-6E8A-4147-A177-3AD203B41FA5}">
                      <a16:colId xmlns:a16="http://schemas.microsoft.com/office/drawing/2014/main" val="20001"/>
                    </a:ext>
                  </a:extLst>
                </a:gridCol>
                <a:gridCol w="2645638">
                  <a:extLst>
                    <a:ext uri="{9D8B030D-6E8A-4147-A177-3AD203B41FA5}">
                      <a16:colId xmlns:a16="http://schemas.microsoft.com/office/drawing/2014/main" val="20002"/>
                    </a:ext>
                  </a:extLst>
                </a:gridCol>
              </a:tblGrid>
              <a:tr h="48323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err="1">
                          <a:ln>
                            <a:noFill/>
                          </a:ln>
                          <a:solidFill>
                            <a:schemeClr val="tx1"/>
                          </a:solidFill>
                          <a:effectLst/>
                          <a:latin typeface="Coptic1" pitchFamily="2" charset="0"/>
                          <a:cs typeface="Arial" charset="0"/>
                        </a:rPr>
                        <a:t>Matjrwou</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qen</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pinah</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e~qoun</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e~rok</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Cwjp</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niben</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m~metsamse</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i~dwlon</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hitou</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e~bolqen</a:t>
                      </a:r>
                      <a:r>
                        <a:rPr kumimoji="0" lang="fr-FR" sz="2200" b="0" i="0" u="none" strike="noStrike" cap="none" normalizeH="0" baseline="0" dirty="0">
                          <a:ln>
                            <a:noFill/>
                          </a:ln>
                          <a:solidFill>
                            <a:schemeClr val="tx1"/>
                          </a:solidFill>
                          <a:effectLst/>
                          <a:latin typeface="Coptic1" pitchFamily="2" charset="0"/>
                          <a:cs typeface="Arial" charset="0"/>
                        </a:rPr>
                        <a:t> pouh/t. </a:t>
                      </a:r>
                      <a:r>
                        <a:rPr kumimoji="0" lang="fr-FR" sz="2200" b="0" i="0" u="none" strike="noStrike" cap="none" normalizeH="0" baseline="0" dirty="0" err="1">
                          <a:ln>
                            <a:noFill/>
                          </a:ln>
                          <a:solidFill>
                            <a:schemeClr val="tx1"/>
                          </a:solidFill>
                          <a:effectLst/>
                          <a:latin typeface="Coptic1" pitchFamily="2" charset="0"/>
                          <a:cs typeface="Arial" charset="0"/>
                        </a:rPr>
                        <a:t>Peknomoc</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tekho</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nekentol</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nekmeym</a:t>
                      </a:r>
                      <a:r>
                        <a:rPr kumimoji="0" lang="fr-FR" sz="2200" b="0" i="0" u="none" strike="noStrike" cap="none" normalizeH="0" baseline="0" dirty="0">
                          <a:ln>
                            <a:noFill/>
                          </a:ln>
                          <a:solidFill>
                            <a:schemeClr val="tx1"/>
                          </a:solidFill>
                          <a:effectLst/>
                          <a:latin typeface="Coptic1" pitchFamily="2" charset="0"/>
                          <a:cs typeface="Arial" charset="0"/>
                        </a:rPr>
                        <a:t>/i: </a:t>
                      </a:r>
                      <a:r>
                        <a:rPr kumimoji="0" lang="fr-FR" sz="2200" b="0" i="0" u="none" strike="noStrike" cap="none" normalizeH="0" baseline="0" dirty="0" err="1">
                          <a:ln>
                            <a:noFill/>
                          </a:ln>
                          <a:solidFill>
                            <a:schemeClr val="tx1"/>
                          </a:solidFill>
                          <a:effectLst/>
                          <a:latin typeface="Coptic1" pitchFamily="2" charset="0"/>
                          <a:cs typeface="Arial" charset="0"/>
                        </a:rPr>
                        <a:t>nekouahcahni</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e#y#u</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matajrwou</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n~qr</a:t>
                      </a:r>
                      <a:r>
                        <a:rPr kumimoji="0" lang="fr-FR" sz="2200" b="0" i="0" u="none" strike="noStrike" cap="none" normalizeH="0" baseline="0" dirty="0">
                          <a:ln>
                            <a:noFill/>
                          </a:ln>
                          <a:solidFill>
                            <a:schemeClr val="tx1"/>
                          </a:solidFill>
                          <a:effectLst/>
                          <a:latin typeface="Coptic1" pitchFamily="2" charset="0"/>
                          <a:cs typeface="Arial" charset="0"/>
                        </a:rPr>
                        <a:t>/i </a:t>
                      </a:r>
                      <a:r>
                        <a:rPr kumimoji="0" lang="fr-FR" sz="2200" b="0" i="0" u="none" strike="noStrike" cap="none" normalizeH="0" baseline="0" dirty="0" err="1">
                          <a:ln>
                            <a:noFill/>
                          </a:ln>
                          <a:solidFill>
                            <a:schemeClr val="tx1"/>
                          </a:solidFill>
                          <a:effectLst/>
                          <a:latin typeface="Coptic1" pitchFamily="2" charset="0"/>
                          <a:cs typeface="Arial" charset="0"/>
                        </a:rPr>
                        <a:t>qen</a:t>
                      </a:r>
                      <a:r>
                        <a:rPr kumimoji="0" lang="fr-FR" sz="2200" b="0" i="0" u="none" strike="noStrike" cap="none" normalizeH="0" baseline="0" dirty="0">
                          <a:ln>
                            <a:noFill/>
                          </a:ln>
                          <a:solidFill>
                            <a:schemeClr val="tx1"/>
                          </a:solidFill>
                          <a:effectLst/>
                          <a:latin typeface="Coptic1" pitchFamily="2" charset="0"/>
                          <a:cs typeface="Arial" charset="0"/>
                        </a:rPr>
                        <a:t> pouh/t. M/</a:t>
                      </a:r>
                      <a:r>
                        <a:rPr kumimoji="0" lang="fr-FR" sz="2200" b="0" i="0" u="none" strike="noStrike" cap="none" normalizeH="0" baseline="0" dirty="0" err="1">
                          <a:ln>
                            <a:noFill/>
                          </a:ln>
                          <a:solidFill>
                            <a:schemeClr val="tx1"/>
                          </a:solidFill>
                          <a:effectLst/>
                          <a:latin typeface="Coptic1" pitchFamily="2" charset="0"/>
                          <a:cs typeface="Arial" charset="0"/>
                        </a:rPr>
                        <a:t>ic</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nwou</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eyroucouen</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p~tajro</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n~nicaji</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e~tauerkat</a:t>
                      </a:r>
                      <a:r>
                        <a:rPr kumimoji="0" lang="fr-FR" sz="2200" b="0" i="0" u="none" strike="noStrike" cap="none" normalizeH="0" baseline="0" dirty="0">
                          <a:ln>
                            <a:noFill/>
                          </a:ln>
                          <a:solidFill>
                            <a:schemeClr val="tx1"/>
                          </a:solidFill>
                          <a:effectLst/>
                          <a:latin typeface="Coptic1" pitchFamily="2" charset="0"/>
                          <a:cs typeface="Arial" charset="0"/>
                        </a:rPr>
                        <a:t>/,in </a:t>
                      </a:r>
                      <a:r>
                        <a:rPr kumimoji="0" lang="fr-FR" sz="2200" b="0" i="0" u="none" strike="noStrike" cap="none" normalizeH="0" baseline="0" dirty="0" err="1">
                          <a:ln>
                            <a:noFill/>
                          </a:ln>
                          <a:solidFill>
                            <a:schemeClr val="tx1"/>
                          </a:solidFill>
                          <a:effectLst/>
                          <a:latin typeface="Coptic1" pitchFamily="2" charset="0"/>
                          <a:cs typeface="Arial" charset="0"/>
                        </a:rPr>
                        <a:t>m~mwou</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n~q</a:t>
                      </a:r>
                      <a:r>
                        <a:rPr kumimoji="0" lang="fr-FR" sz="2200" b="0" i="0" u="none" strike="noStrike" cap="none" normalizeH="0" baseline="0" dirty="0">
                          <a:ln>
                            <a:noFill/>
                          </a:ln>
                          <a:solidFill>
                            <a:schemeClr val="tx1"/>
                          </a:solidFill>
                          <a:effectLst/>
                          <a:latin typeface="Coptic1" pitchFamily="2" charset="0"/>
                          <a:cs typeface="Arial" charset="0"/>
                        </a:rPr>
                        <a:t>/</a:t>
                      </a:r>
                      <a:r>
                        <a:rPr kumimoji="0" lang="fr-FR" sz="2200" b="0" i="0" u="none" strike="noStrike" cap="none" normalizeH="0" baseline="0" dirty="0" err="1">
                          <a:ln>
                            <a:noFill/>
                          </a:ln>
                          <a:solidFill>
                            <a:schemeClr val="tx1"/>
                          </a:solidFill>
                          <a:effectLst/>
                          <a:latin typeface="Coptic1" pitchFamily="2" charset="0"/>
                          <a:cs typeface="Arial" charset="0"/>
                        </a:rPr>
                        <a:t>tou</a:t>
                      </a:r>
                      <a:r>
                        <a:rPr kumimoji="0" lang="fr-FR"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mn-lt"/>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200" b="0" i="0" u="none" strike="noStrike" kern="1200" baseline="0" dirty="0">
                          <a:solidFill>
                            <a:schemeClr val="tx1"/>
                          </a:solidFill>
                          <a:latin typeface="+mn-lt"/>
                          <a:ea typeface="+mn-ea"/>
                          <a:cs typeface="+mn-cs"/>
                        </a:rPr>
                        <a:t>Affermis-les dans Ta Foi. Ôte de leurs cœurs tout reste du culte des idoles. Enracine dans leurs cœurs Ta Loi, Ta crainte, Tes commandements, Tes droits et Tes saints préceptes. Accorde-leur de reconnaître la solidité de la doctrine qui leur est enseignée.</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الكاهن:</a:t>
                      </a: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كل بقية عبادة الأوثان، </a:t>
                      </a:r>
                      <a:r>
                        <a:rPr lang="ar-EG" sz="2800" b="0" i="0" kern="1200" dirty="0" err="1">
                          <a:solidFill>
                            <a:schemeClr val="tx1"/>
                          </a:solidFill>
                          <a:effectLst/>
                          <a:latin typeface="+mn-lt"/>
                          <a:ea typeface="+mn-ea"/>
                          <a:cs typeface="+mn-cs"/>
                        </a:rPr>
                        <a:t>إنزعها</a:t>
                      </a:r>
                      <a:r>
                        <a:rPr lang="ar-EG" sz="2800" b="0" i="0" kern="1200" dirty="0">
                          <a:solidFill>
                            <a:schemeClr val="tx1"/>
                          </a:solidFill>
                          <a:effectLst/>
                          <a:latin typeface="+mn-lt"/>
                          <a:ea typeface="+mn-ea"/>
                          <a:cs typeface="+mn-cs"/>
                        </a:rPr>
                        <a:t> من قلوبهم. ناموسك، خوفك، وصاياك، حقوقك، أوامرك المقدسة ثبتها في قلوبهم. أعطهم ان يعرفوا ثبات الكلام الذي وعظوا به.</a:t>
                      </a:r>
                      <a:endParaRPr kumimoji="0" lang="ar-EG" sz="2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38308973"/>
      </p:ext>
    </p:extLst>
  </p:cSld>
  <p:clrMapOvr>
    <a:masterClrMapping/>
  </p:clrMapOvr>
  <p:transition/>
</p:sld>
</file>

<file path=ppt/slides/slide1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2298" name="Group 122"/>
          <p:cNvGraphicFramePr>
            <a:graphicFrameLocks noGrp="1"/>
          </p:cNvGraphicFramePr>
          <p:nvPr>
            <p:ph/>
            <p:extLst>
              <p:ext uri="{D42A27DB-BD31-4B8C-83A1-F6EECF244321}">
                <p14:modId xmlns:p14="http://schemas.microsoft.com/office/powerpoint/2010/main" val="1291901336"/>
              </p:ext>
            </p:extLst>
          </p:nvPr>
        </p:nvGraphicFramePr>
        <p:xfrm>
          <a:off x="0" y="0"/>
          <a:ext cx="9144000" cy="4896612"/>
        </p:xfrm>
        <a:graphic>
          <a:graphicData uri="http://schemas.openxmlformats.org/drawingml/2006/table">
            <a:tbl>
              <a:tblPr/>
              <a:tblGrid>
                <a:gridCol w="3385226">
                  <a:extLst>
                    <a:ext uri="{9D8B030D-6E8A-4147-A177-3AD203B41FA5}">
                      <a16:colId xmlns:a16="http://schemas.microsoft.com/office/drawing/2014/main" val="20000"/>
                    </a:ext>
                  </a:extLst>
                </a:gridCol>
                <a:gridCol w="3113136">
                  <a:extLst>
                    <a:ext uri="{9D8B030D-6E8A-4147-A177-3AD203B41FA5}">
                      <a16:colId xmlns:a16="http://schemas.microsoft.com/office/drawing/2014/main" val="20001"/>
                    </a:ext>
                  </a:extLst>
                </a:gridCol>
                <a:gridCol w="2645638">
                  <a:extLst>
                    <a:ext uri="{9D8B030D-6E8A-4147-A177-3AD203B41FA5}">
                      <a16:colId xmlns:a16="http://schemas.microsoft.com/office/drawing/2014/main" val="20002"/>
                    </a:ext>
                  </a:extLst>
                </a:gridCol>
              </a:tblGrid>
              <a:tr h="34861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err="1">
                          <a:ln>
                            <a:noFill/>
                          </a:ln>
                          <a:solidFill>
                            <a:schemeClr val="tx1"/>
                          </a:solidFill>
                          <a:effectLst/>
                          <a:latin typeface="Coptic1" pitchFamily="2" charset="0"/>
                          <a:cs typeface="Arial" charset="0"/>
                        </a:rPr>
                        <a:t>Qen</a:t>
                      </a:r>
                      <a:r>
                        <a:rPr kumimoji="0" lang="fr-FR" sz="2200" b="0" i="0" u="none" strike="noStrike" cap="none" normalizeH="0" baseline="0" dirty="0">
                          <a:ln>
                            <a:noFill/>
                          </a:ln>
                          <a:solidFill>
                            <a:schemeClr val="tx1"/>
                          </a:solidFill>
                          <a:effectLst/>
                          <a:latin typeface="Coptic1" pitchFamily="2" charset="0"/>
                          <a:cs typeface="Arial" charset="0"/>
                        </a:rPr>
                        <a:t> pic/ou de </a:t>
                      </a:r>
                      <a:r>
                        <a:rPr kumimoji="0" lang="fr-FR" sz="2200" b="0" i="0" u="none" strike="noStrike" cap="none" normalizeH="0" baseline="0" dirty="0" err="1">
                          <a:ln>
                            <a:noFill/>
                          </a:ln>
                          <a:solidFill>
                            <a:schemeClr val="tx1"/>
                          </a:solidFill>
                          <a:effectLst/>
                          <a:latin typeface="Coptic1" pitchFamily="2" charset="0"/>
                          <a:cs typeface="Arial" charset="0"/>
                        </a:rPr>
                        <a:t>ety</a:t>
                      </a:r>
                      <a:r>
                        <a:rPr kumimoji="0" lang="fr-FR" sz="2200" b="0" i="0" u="none" strike="noStrike" cap="none" normalizeH="0" baseline="0" dirty="0">
                          <a:ln>
                            <a:noFill/>
                          </a:ln>
                          <a:solidFill>
                            <a:schemeClr val="tx1"/>
                          </a:solidFill>
                          <a:effectLst/>
                          <a:latin typeface="Coptic1" pitchFamily="2" charset="0"/>
                          <a:cs typeface="Arial" charset="0"/>
                        </a:rPr>
                        <a:t>/s </a:t>
                      </a:r>
                      <a:r>
                        <a:rPr kumimoji="0" lang="fr-FR" sz="2200" b="0" i="0" u="none" strike="noStrike" cap="none" normalizeH="0" baseline="0" dirty="0" err="1">
                          <a:ln>
                            <a:noFill/>
                          </a:ln>
                          <a:solidFill>
                            <a:schemeClr val="tx1"/>
                          </a:solidFill>
                          <a:effectLst/>
                          <a:latin typeface="Coptic1" pitchFamily="2" charset="0"/>
                          <a:cs typeface="Arial" charset="0"/>
                        </a:rPr>
                        <a:t>marouerp~emp~sa</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m~pijwkem</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n~te</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pioua~hem</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mici</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e~p</a:t>
                      </a:r>
                      <a:r>
                        <a:rPr kumimoji="0" lang="fr-FR" sz="2200" b="0" i="0" u="none" strike="noStrike" cap="none" normalizeH="0" baseline="0" dirty="0">
                          <a:ln>
                            <a:noFill/>
                          </a:ln>
                          <a:solidFill>
                            <a:schemeClr val="tx1"/>
                          </a:solidFill>
                          <a:effectLst/>
                          <a:latin typeface="Coptic1" pitchFamily="2" charset="0"/>
                          <a:cs typeface="Arial" charset="0"/>
                        </a:rPr>
                        <a:t>~,w  </a:t>
                      </a:r>
                      <a:r>
                        <a:rPr kumimoji="0" lang="fr-FR" sz="2200" b="0" i="0" u="none" strike="noStrike" cap="none" normalizeH="0" baseline="0" dirty="0" err="1">
                          <a:ln>
                            <a:noFill/>
                          </a:ln>
                          <a:solidFill>
                            <a:schemeClr val="tx1"/>
                          </a:solidFill>
                          <a:effectLst/>
                          <a:latin typeface="Coptic1" pitchFamily="2" charset="0"/>
                          <a:cs typeface="Arial" charset="0"/>
                        </a:rPr>
                        <a:t>e~bol</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n~te</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nounobi</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Ekcob</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m~mwou</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n~ouervei</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n~te</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Pekp~neuma</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e#y#u</a:t>
                      </a:r>
                      <a:r>
                        <a:rPr kumimoji="0" lang="fr-FR" sz="2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sng" strike="noStrike" cap="none" normalizeH="0" baseline="0" dirty="0" err="1">
                          <a:ln>
                            <a:noFill/>
                          </a:ln>
                          <a:solidFill>
                            <a:srgbClr val="FF9900"/>
                          </a:solidFill>
                          <a:effectLst/>
                          <a:latin typeface="Coptic1" pitchFamily="2" charset="0"/>
                          <a:cs typeface="Arial" charset="0"/>
                        </a:rPr>
                        <a:t>Pidiakwn</a:t>
                      </a:r>
                      <a:r>
                        <a:rPr kumimoji="0" lang="fr-FR" sz="22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nl-NL" sz="2200" b="0" i="0" u="none" strike="noStrike" cap="none" normalizeH="0" baseline="0" dirty="0" err="1">
                          <a:ln>
                            <a:noFill/>
                          </a:ln>
                          <a:solidFill>
                            <a:schemeClr val="tx1"/>
                          </a:solidFill>
                          <a:effectLst/>
                          <a:latin typeface="Coptic1" pitchFamily="2" charset="0"/>
                          <a:cs typeface="Arial" charset="0"/>
                        </a:rPr>
                        <a:t>Sl</a:t>
                      </a:r>
                      <a:r>
                        <a:rPr kumimoji="0" lang="nl-NL" sz="2200" b="0" i="0" u="none" strike="noStrike" cap="none" normalizeH="0" baseline="0" dirty="0">
                          <a:ln>
                            <a:noFill/>
                          </a:ln>
                          <a:solidFill>
                            <a:schemeClr val="tx1"/>
                          </a:solidFill>
                          <a:effectLst/>
                          <a:latin typeface="Coptic1" pitchFamily="2" charset="0"/>
                          <a:cs typeface="Arial" charset="0"/>
                        </a:rPr>
                        <a:t>/l t/</a:t>
                      </a:r>
                      <a:r>
                        <a:rPr kumimoji="0" lang="nl-NL" sz="2200" b="0" i="0" u="none" strike="noStrike" cap="none" normalizeH="0" baseline="0" dirty="0" err="1">
                          <a:ln>
                            <a:noFill/>
                          </a:ln>
                          <a:solidFill>
                            <a:schemeClr val="tx1"/>
                          </a:solidFill>
                          <a:effectLst/>
                          <a:latin typeface="Coptic1" pitchFamily="2" charset="0"/>
                          <a:cs typeface="Arial" charset="0"/>
                        </a:rPr>
                        <a:t>rou</a:t>
                      </a:r>
                      <a:r>
                        <a:rPr kumimoji="0" lang="nl-NL" sz="2200" b="0" i="0" u="none" strike="noStrike" cap="none" normalizeH="0" baseline="0" dirty="0">
                          <a:ln>
                            <a:noFill/>
                          </a:ln>
                          <a:solidFill>
                            <a:schemeClr val="tx1"/>
                          </a:solidFill>
                          <a:effectLst/>
                          <a:latin typeface="Coptic1" pitchFamily="2" charset="0"/>
                          <a:cs typeface="Arial" charset="0"/>
                        </a:rPr>
                        <a:t>: je </a:t>
                      </a:r>
                      <a:r>
                        <a:rPr kumimoji="0" lang="nl-NL" sz="2200" b="0" i="0" u="none" strike="noStrike" cap="none" normalizeH="0" baseline="0" dirty="0" err="1">
                          <a:ln>
                            <a:noFill/>
                          </a:ln>
                          <a:solidFill>
                            <a:schemeClr val="tx1"/>
                          </a:solidFill>
                          <a:effectLst/>
                          <a:latin typeface="Coptic1" pitchFamily="2" charset="0"/>
                          <a:cs typeface="Arial" charset="0"/>
                        </a:rPr>
                        <a:t>Kurie</a:t>
                      </a:r>
                      <a:r>
                        <a:rPr kumimoji="0" lang="nl-NL" sz="2200" b="0" i="0" u="none" strike="noStrike" cap="none" normalizeH="0" baseline="0" dirty="0">
                          <a:ln>
                            <a:noFill/>
                          </a:ln>
                          <a:solidFill>
                            <a:schemeClr val="tx1"/>
                          </a:solidFill>
                          <a:effectLst/>
                          <a:latin typeface="Coptic1" pitchFamily="2" charset="0"/>
                          <a:cs typeface="Arial" charset="0"/>
                        </a:rPr>
                        <a:t> </a:t>
                      </a:r>
                      <a:r>
                        <a:rPr kumimoji="0" lang="nl-NL" sz="2200" b="0" i="0" u="none" strike="noStrike" cap="none" normalizeH="0" baseline="0" dirty="0" err="1">
                          <a:ln>
                            <a:noFill/>
                          </a:ln>
                          <a:solidFill>
                            <a:schemeClr val="tx1"/>
                          </a:solidFill>
                          <a:effectLst/>
                          <a:latin typeface="Coptic1" pitchFamily="2" charset="0"/>
                          <a:cs typeface="Arial" charset="0"/>
                        </a:rPr>
                        <a:t>e~le</a:t>
                      </a:r>
                      <a:r>
                        <a:rPr kumimoji="0" lang="nl-NL" sz="22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nl-NL" sz="2800" b="0" i="0" u="sng" strike="noStrike" cap="none" normalizeH="0" baseline="0" dirty="0" err="1">
                          <a:ln>
                            <a:noFill/>
                          </a:ln>
                          <a:solidFill>
                            <a:srgbClr val="FF9900"/>
                          </a:solidFill>
                          <a:effectLst/>
                          <a:latin typeface="Coptic1" pitchFamily="2" charset="0"/>
                          <a:cs typeface="Arial" charset="0"/>
                        </a:rPr>
                        <a:t>Pilaoc</a:t>
                      </a:r>
                      <a:r>
                        <a:rPr kumimoji="0" lang="nl-NL" sz="2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200" b="0" i="0" u="none" strike="noStrike" kern="1200" baseline="0" dirty="0">
                          <a:solidFill>
                            <a:schemeClr val="tx1"/>
                          </a:solidFill>
                          <a:latin typeface="+mn-lt"/>
                          <a:ea typeface="+mn-ea"/>
                          <a:cs typeface="+mn-cs"/>
                        </a:rPr>
                        <a:t>Qu’ils soient dignes, au temps fixé, du bain de la nouvelle naissance pour la rémission de leurs péchés et que Tu les prépares comme un temple pour Ton Esprit Saint.</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000" b="0" u="sng" kern="1200" dirty="0">
                          <a:solidFill>
                            <a:srgbClr val="FF9900"/>
                          </a:solidFill>
                          <a:latin typeface="+mn-lt"/>
                          <a:ea typeface="+mn-ea"/>
                          <a:cs typeface="+mn-cs"/>
                        </a:rPr>
                        <a:t>Diacre</a:t>
                      </a:r>
                      <a:r>
                        <a:rPr lang="fr-FR" sz="2000" b="0" dirty="0">
                          <a:solidFill>
                            <a:srgbClr val="FF9900"/>
                          </a:solidFill>
                          <a:latin typeface="+mn-lt"/>
                        </a:rPr>
                        <a:t>: </a:t>
                      </a:r>
                      <a:endParaRPr lang="fr-FR" sz="2000" b="0" i="0" u="none" strike="noStrike" kern="1200" baseline="0" dirty="0">
                        <a:solidFill>
                          <a:schemeClr val="tx1"/>
                        </a:solidFill>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200" b="0" i="0" u="none" strike="noStrike" kern="1200" baseline="0" dirty="0">
                          <a:solidFill>
                            <a:schemeClr val="tx1"/>
                          </a:solidFill>
                          <a:latin typeface="+mn-lt"/>
                          <a:ea typeface="+mn-ea"/>
                          <a:cs typeface="+mn-cs"/>
                        </a:rPr>
                        <a:t>Priez tous en disant: Pitié Seigneur.</a:t>
                      </a:r>
                    </a:p>
                    <a:p>
                      <a:pPr marL="0" marR="0" lvl="0" indent="0" algn="just" defTabSz="914400" rtl="0" eaLnBrk="1" fontAlgn="base" latinLnBrk="0" hangingPunct="1">
                        <a:lnSpc>
                          <a:spcPct val="100000"/>
                        </a:lnSpc>
                        <a:spcBef>
                          <a:spcPct val="20000"/>
                        </a:spcBef>
                        <a:spcAft>
                          <a:spcPct val="0"/>
                        </a:spcAft>
                        <a:buClrTx/>
                        <a:buSzTx/>
                        <a:buFontTx/>
                        <a:buNone/>
                        <a:tabLst/>
                      </a:pPr>
                      <a:endParaRPr lang="fr-FR" sz="2200" b="0" i="0" u="none" strike="noStrike" kern="1200" baseline="0" dirty="0">
                        <a:solidFill>
                          <a:schemeClr val="tx1"/>
                        </a:solidFill>
                        <a:latin typeface="+mn-lt"/>
                        <a:ea typeface="+mn-ea"/>
                        <a:cs typeface="+mn-cs"/>
                      </a:endParaRPr>
                    </a:p>
                    <a:p>
                      <a:pPr marL="0" indent="0" algn="just">
                        <a:spcBef>
                          <a:spcPts val="0"/>
                        </a:spcBef>
                        <a:buNone/>
                      </a:pPr>
                      <a:r>
                        <a:rPr lang="fr-FR" sz="2000" b="0" u="sng" dirty="0">
                          <a:solidFill>
                            <a:srgbClr val="FF9900"/>
                          </a:solidFill>
                          <a:latin typeface="+mn-lt"/>
                        </a:rPr>
                        <a:t>L’assemblée: </a:t>
                      </a:r>
                    </a:p>
                    <a:p>
                      <a:pPr marL="0" indent="0" algn="just">
                        <a:spcBef>
                          <a:spcPts val="0"/>
                        </a:spcBef>
                        <a:buNone/>
                      </a:pPr>
                      <a:r>
                        <a:rPr lang="fr-FR" sz="2200" b="0" dirty="0">
                          <a:solidFill>
                            <a:schemeClr val="tx1"/>
                          </a:solidFill>
                          <a:latin typeface="+mn-lt"/>
                        </a:rPr>
                        <a:t>Pitié Seigneur</a:t>
                      </a:r>
                      <a:endParaRPr lang="fr-FR" sz="2200" b="0" i="0" u="none" strike="noStrike" kern="1200" baseline="0" dirty="0">
                        <a:solidFill>
                          <a:schemeClr val="tx1"/>
                        </a:solidFill>
                        <a:latin typeface="+mn-lt"/>
                        <a:ea typeface="+mn-ea"/>
                        <a:cs typeface="+mn-cs"/>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وفي الزمن المُحدد فليستحقوا حميم الميلاد الجديد لغفران خطاياهم، إذ تعدهم هيكلاً لروحك المقدس.</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sng"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sng" strike="noStrike" kern="1200" cap="none" normalizeH="0" baseline="0" dirty="0">
                        <a:ln>
                          <a:noFill/>
                        </a:ln>
                        <a:solidFill>
                          <a:schemeClr val="tx1"/>
                        </a:solidFill>
                        <a:effectLst/>
                        <a:latin typeface="+mn-lt"/>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1800" b="0" i="0" u="sng" strike="noStrike" kern="1200" cap="none" spc="0" normalizeH="0" baseline="0" noProof="0" dirty="0">
                          <a:ln>
                            <a:noFill/>
                          </a:ln>
                          <a:solidFill>
                            <a:srgbClr val="FF9900"/>
                          </a:solidFill>
                          <a:effectLst/>
                          <a:uLnTx/>
                          <a:uFillTx/>
                          <a:latin typeface="+mn-lt"/>
                          <a:ea typeface="+mn-ea"/>
                          <a:cs typeface="Arial" panose="020B0604020202020204" pitchFamily="34" charset="0"/>
                        </a:rPr>
                        <a:t>الشماس</a:t>
                      </a:r>
                      <a:r>
                        <a:rPr kumimoji="0" lang="fr-FR" sz="1800" b="0" i="0" u="sng" strike="noStrike" kern="1200" cap="none" spc="0" normalizeH="0" baseline="0" noProof="0" dirty="0">
                          <a:ln>
                            <a:noFill/>
                          </a:ln>
                          <a:solidFill>
                            <a:srgbClr val="FF9900"/>
                          </a:solidFill>
                          <a:effectLst/>
                          <a:uLnTx/>
                          <a:uFillTx/>
                          <a:latin typeface="+mn-lt"/>
                          <a:ea typeface="+mn-ea"/>
                          <a:cs typeface="Arial" panose="020B0604020202020204" pitchFamily="34"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kern="1200" cap="none" normalizeH="0" baseline="0" dirty="0">
                          <a:ln>
                            <a:noFill/>
                          </a:ln>
                          <a:solidFill>
                            <a:schemeClr val="tx1"/>
                          </a:solidFill>
                          <a:effectLst/>
                          <a:latin typeface="+mn-lt"/>
                          <a:ea typeface="+mn-ea"/>
                          <a:cs typeface="+mn-cs"/>
                        </a:rPr>
                        <a:t>صلوا جميعا </a:t>
                      </a:r>
                      <a:r>
                        <a:rPr kumimoji="0" lang="ar-EG" sz="2400" b="0" i="0" u="none" strike="noStrike" kern="1200" cap="none" normalizeH="0" baseline="0" dirty="0" err="1">
                          <a:ln>
                            <a:noFill/>
                          </a:ln>
                          <a:solidFill>
                            <a:schemeClr val="tx1"/>
                          </a:solidFill>
                          <a:effectLst/>
                          <a:latin typeface="+mn-lt"/>
                          <a:ea typeface="+mn-ea"/>
                          <a:cs typeface="+mn-cs"/>
                        </a:rPr>
                        <a:t>يارب</a:t>
                      </a:r>
                      <a:r>
                        <a:rPr kumimoji="0" lang="ar-EG" sz="2400" b="0" i="0" u="none" strike="noStrike" kern="1200" cap="none" normalizeH="0" baseline="0" dirty="0">
                          <a:ln>
                            <a:noFill/>
                          </a:ln>
                          <a:solidFill>
                            <a:schemeClr val="tx1"/>
                          </a:solidFill>
                          <a:effectLst/>
                          <a:latin typeface="+mn-lt"/>
                          <a:ea typeface="+mn-ea"/>
                          <a:cs typeface="+mn-cs"/>
                        </a:rPr>
                        <a:t> ارحم.</a:t>
                      </a:r>
                      <a:endParaRPr kumimoji="0" lang="fr-FR" sz="24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210900"/>
      </p:ext>
    </p:extLst>
  </p:cSld>
  <p:clrMapOvr>
    <a:masterClrMapping/>
  </p:clrMapOvr>
  <p:transition/>
</p:sld>
</file>

<file path=ppt/slides/slide1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7400B7B-BBB8-4BB3-BD08-CD28D2D3C7A5}"/>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824367050"/>
      </p:ext>
    </p:extLst>
  </p:cSld>
  <p:clrMapOvr>
    <a:masterClrMapping/>
  </p:clrMapOvr>
  <p:transition/>
</p:sld>
</file>

<file path=ppt/slides/slide1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18900" name="Group 20"/>
          <p:cNvGraphicFramePr>
            <a:graphicFrameLocks noGrp="1"/>
          </p:cNvGraphicFramePr>
          <p:nvPr>
            <p:extLst>
              <p:ext uri="{D42A27DB-BD31-4B8C-83A1-F6EECF244321}">
                <p14:modId xmlns:p14="http://schemas.microsoft.com/office/powerpoint/2010/main" val="601454476"/>
              </p:ext>
            </p:extLst>
          </p:nvPr>
        </p:nvGraphicFramePr>
        <p:xfrm>
          <a:off x="0" y="962025"/>
          <a:ext cx="9144000" cy="3219450"/>
        </p:xfrm>
        <a:graphic>
          <a:graphicData uri="http://schemas.openxmlformats.org/drawingml/2006/table">
            <a:tbl>
              <a:tblPr/>
              <a:tblGrid>
                <a:gridCol w="3200400">
                  <a:extLst>
                    <a:ext uri="{9D8B030D-6E8A-4147-A177-3AD203B41FA5}">
                      <a16:colId xmlns:a16="http://schemas.microsoft.com/office/drawing/2014/main" val="20000"/>
                    </a:ext>
                  </a:extLst>
                </a:gridCol>
                <a:gridCol w="3492230">
                  <a:extLst>
                    <a:ext uri="{9D8B030D-6E8A-4147-A177-3AD203B41FA5}">
                      <a16:colId xmlns:a16="http://schemas.microsoft.com/office/drawing/2014/main" val="20001"/>
                    </a:ext>
                  </a:extLst>
                </a:gridCol>
                <a:gridCol w="2451370">
                  <a:extLst>
                    <a:ext uri="{9D8B030D-6E8A-4147-A177-3AD203B41FA5}">
                      <a16:colId xmlns:a16="http://schemas.microsoft.com/office/drawing/2014/main" val="20002"/>
                    </a:ext>
                  </a:extLst>
                </a:gridCol>
              </a:tblGrid>
              <a:tr h="32194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400" b="0" i="0" u="none" strike="noStrike" cap="none" normalizeH="0" baseline="0" dirty="0" err="1">
                          <a:ln>
                            <a:noFill/>
                          </a:ln>
                          <a:solidFill>
                            <a:schemeClr val="tx1"/>
                          </a:solidFill>
                          <a:effectLst/>
                          <a:latin typeface="Coptic1" pitchFamily="2" charset="0"/>
                          <a:cs typeface="Arial" charset="0"/>
                        </a:rPr>
                        <a:t>Ni,oroc</a:t>
                      </a:r>
                      <a:r>
                        <a:rPr kumimoji="0" lang="en-US" sz="3400" b="0" i="0" u="none" strike="noStrike" cap="none" normalizeH="0" baseline="0" dirty="0">
                          <a:ln>
                            <a:noFill/>
                          </a:ln>
                          <a:solidFill>
                            <a:schemeClr val="tx1"/>
                          </a:solidFill>
                          <a:effectLst/>
                          <a:latin typeface="Coptic1" pitchFamily="2" charset="0"/>
                          <a:cs typeface="Arial" charset="0"/>
                        </a:rPr>
                        <a:t> t/</a:t>
                      </a:r>
                      <a:r>
                        <a:rPr kumimoji="0" lang="en-US" sz="3400" b="0" i="0" u="none" strike="noStrike" cap="none" normalizeH="0" baseline="0" dirty="0" err="1">
                          <a:ln>
                            <a:noFill/>
                          </a:ln>
                          <a:solidFill>
                            <a:schemeClr val="tx1"/>
                          </a:solidFill>
                          <a:effectLst/>
                          <a:latin typeface="Coptic1" pitchFamily="2" charset="0"/>
                          <a:cs typeface="Arial" charset="0"/>
                        </a:rPr>
                        <a:t>rou</a:t>
                      </a:r>
                      <a:r>
                        <a:rPr kumimoji="0" lang="en-US" sz="34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400" b="0" i="0" u="none" strike="noStrike" cap="none" normalizeH="0" baseline="0" dirty="0" err="1">
                          <a:ln>
                            <a:noFill/>
                          </a:ln>
                          <a:solidFill>
                            <a:schemeClr val="tx1"/>
                          </a:solidFill>
                          <a:effectLst/>
                          <a:latin typeface="Coptic1" pitchFamily="2" charset="0"/>
                          <a:cs typeface="Arial" charset="0"/>
                        </a:rPr>
                        <a:t>n~naniv</a:t>
                      </a:r>
                      <a:r>
                        <a:rPr kumimoji="0" lang="en-US" sz="3400" b="0" i="0" u="none" strike="noStrike" cap="none" normalizeH="0" baseline="0" dirty="0">
                          <a:ln>
                            <a:noFill/>
                          </a:ln>
                          <a:solidFill>
                            <a:schemeClr val="tx1"/>
                          </a:solidFill>
                          <a:effectLst/>
                          <a:latin typeface="Coptic1" pitchFamily="2" charset="0"/>
                          <a:cs typeface="Arial" charset="0"/>
                        </a:rPr>
                        <a:t>/</a:t>
                      </a:r>
                      <a:r>
                        <a:rPr kumimoji="0" lang="en-US" sz="3400" b="0" i="0" u="none" strike="noStrike" cap="none" normalizeH="0" baseline="0" dirty="0" err="1">
                          <a:ln>
                            <a:noFill/>
                          </a:ln>
                          <a:solidFill>
                            <a:schemeClr val="tx1"/>
                          </a:solidFill>
                          <a:effectLst/>
                          <a:latin typeface="Coptic1" pitchFamily="2" charset="0"/>
                          <a:cs typeface="Arial" charset="0"/>
                        </a:rPr>
                        <a:t>oui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ari'alin</a:t>
                      </a:r>
                      <a:endParaRPr kumimoji="0" lang="en-US" sz="3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400" b="0" i="0" u="none" strike="noStrike" cap="none" normalizeH="0" baseline="0" dirty="0" err="1">
                          <a:ln>
                            <a:noFill/>
                          </a:ln>
                          <a:solidFill>
                            <a:schemeClr val="tx1"/>
                          </a:solidFill>
                          <a:effectLst/>
                          <a:latin typeface="Coptic1" pitchFamily="2" charset="0"/>
                          <a:cs typeface="Arial" charset="0"/>
                        </a:rPr>
                        <a:t>e~pennou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qen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nibwhem</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n~te</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nihwc</a:t>
                      </a:r>
                      <a:r>
                        <a:rPr kumimoji="0" lang="en-US" sz="3400" b="0" i="0" u="none" strike="noStrike" cap="none" normalizeH="0" baseline="0" dirty="0">
                          <a:ln>
                            <a:noFill/>
                          </a:ln>
                          <a:solidFill>
                            <a:schemeClr val="tx1"/>
                          </a:solidFill>
                          <a:effectLst/>
                          <a:latin typeface="Coptic1" pitchFamily="2" charset="0"/>
                          <a:cs typeface="Arial" charset="0"/>
                        </a:rPr>
                        <a:t>.</a:t>
                      </a:r>
                      <a:endParaRPr kumimoji="0" lang="en-CA" sz="3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400" b="0" i="0" u="none" strike="noStrike" cap="none" normalizeH="0" baseline="0" dirty="0">
                          <a:ln>
                            <a:noFill/>
                          </a:ln>
                          <a:solidFill>
                            <a:schemeClr val="tx1"/>
                          </a:solidFill>
                          <a:effectLst/>
                          <a:latin typeface="Arial" charset="0"/>
                          <a:cs typeface="Arial" charset="0"/>
                        </a:rPr>
                        <a:t>O tous les chœurs célestes, chantez à notre Dieu sur des airs de louanges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يا كل الصفوف </a:t>
                      </a:r>
                      <a:r>
                        <a:rPr kumimoji="0" lang="ar-SA" sz="3600" b="0" i="0" u="none" strike="noStrike" cap="none" normalizeH="0" baseline="0" dirty="0" err="1">
                          <a:ln>
                            <a:noFill/>
                          </a:ln>
                          <a:solidFill>
                            <a:schemeClr val="tx1"/>
                          </a:solidFill>
                          <a:effectLst/>
                          <a:latin typeface="Arial" charset="0"/>
                          <a:cs typeface="Arial" charset="0"/>
                        </a:rPr>
                        <a:t>السمائيين</a:t>
                      </a:r>
                      <a:r>
                        <a:rPr kumimoji="0" lang="ar-SA" sz="3600" b="0" i="0" u="none" strike="noStrike" cap="none" normalizeH="0" baseline="0" dirty="0">
                          <a:ln>
                            <a:noFill/>
                          </a:ln>
                          <a:solidFill>
                            <a:schemeClr val="tx1"/>
                          </a:solidFill>
                          <a:effectLst/>
                          <a:latin typeface="Arial" charset="0"/>
                          <a:cs typeface="Arial" charset="0"/>
                        </a:rPr>
                        <a:t>، رتلوا لإلهنا بنغمات</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التسبيح.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4856FE04-B1FF-4A6C-A7E5-6D68FD9D8A3A}"/>
              </a:ext>
            </a:extLst>
          </p:cNvPr>
          <p:cNvGraphicFramePr>
            <a:graphicFrameLocks noGrp="1"/>
          </p:cNvGraphicFramePr>
          <p:nvPr/>
        </p:nvGraphicFramePr>
        <p:xfrm>
          <a:off x="348143" y="109607"/>
          <a:ext cx="8447714" cy="373380"/>
        </p:xfrm>
        <a:graphic>
          <a:graphicData uri="http://schemas.openxmlformats.org/drawingml/2006/table">
            <a:tbl>
              <a:tblPr firstRow="1" bandRow="1">
                <a:tableStyleId>{2D5ABB26-0587-4C30-8999-92F81FD0307C}</a:tableStyleId>
              </a:tblPr>
              <a:tblGrid>
                <a:gridCol w="8447714">
                  <a:extLst>
                    <a:ext uri="{9D8B030D-6E8A-4147-A177-3AD203B41FA5}">
                      <a16:colId xmlns:a16="http://schemas.microsoft.com/office/drawing/2014/main" val="2023676419"/>
                    </a:ext>
                  </a:extLst>
                </a:gridCol>
              </a:tblGrid>
              <a:tr h="342900">
                <a:tc>
                  <a:txBody>
                    <a:bodyPr/>
                    <a:lstStyle/>
                    <a:p>
                      <a:pPr algn="ctr"/>
                      <a:r>
                        <a:rPr kumimoji="0" lang="fr-CA" sz="1600" b="0" i="0" u="none" strike="noStrike" cap="none" normalizeH="0" baseline="0" dirty="0">
                          <a:ln>
                            <a:noFill/>
                          </a:ln>
                          <a:solidFill>
                            <a:schemeClr val="tx1"/>
                          </a:solidFill>
                          <a:effectLst/>
                          <a:latin typeface="Arial" charset="0"/>
                          <a:cs typeface="Arial" charset="0"/>
                        </a:rPr>
                        <a:t>O tous les chœurs célestes </a:t>
                      </a:r>
                      <a:r>
                        <a:rPr kumimoji="0" lang="fr-CA" sz="2000" b="0" i="0" u="none" strike="noStrike" cap="none" normalizeH="0" baseline="0" dirty="0">
                          <a:ln>
                            <a:noFill/>
                          </a:ln>
                          <a:solidFill>
                            <a:schemeClr val="tx1"/>
                          </a:solidFill>
                          <a:effectLst/>
                          <a:latin typeface="Arial" charset="0"/>
                          <a:cs typeface="Arial" charset="0"/>
                        </a:rPr>
                        <a:t>- </a:t>
                      </a:r>
                      <a:r>
                        <a:rPr lang="en-US" sz="2000" dirty="0" err="1">
                          <a:latin typeface="CS New Athanasius" pitchFamily="34" charset="0"/>
                        </a:rPr>
                        <a:t>Ni,oroc</a:t>
                      </a:r>
                      <a:r>
                        <a:rPr lang="en-US" sz="2000" dirty="0">
                          <a:latin typeface="CS New Athanasius" pitchFamily="34" charset="0"/>
                        </a:rPr>
                        <a:t> </a:t>
                      </a:r>
                      <a:r>
                        <a:rPr lang="en-US" sz="2000" dirty="0" err="1">
                          <a:latin typeface="CS New Athanasius" pitchFamily="34" charset="0"/>
                        </a:rPr>
                        <a:t>tyrou</a:t>
                      </a:r>
                      <a:r>
                        <a:rPr lang="ar-EG" sz="2000" dirty="0"/>
                        <a:t> </a:t>
                      </a:r>
                      <a:r>
                        <a:rPr lang="fr-FR" sz="1600" dirty="0"/>
                        <a:t>- </a:t>
                      </a:r>
                      <a:r>
                        <a:rPr lang="fr-CA" sz="1600" dirty="0"/>
                        <a:t> </a:t>
                      </a:r>
                      <a:r>
                        <a:rPr lang="ar-EG" sz="1600" dirty="0"/>
                        <a:t>يا كل الصفوف </a:t>
                      </a:r>
                      <a:r>
                        <a:rPr lang="ar-EG" sz="1600" dirty="0" err="1"/>
                        <a:t>السمائيين</a:t>
                      </a:r>
                      <a:endParaRPr lang="fr-FR"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8557066"/>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1E1041BA-8A54-44D8-97D4-906F57092DE3}"/>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4" action="ppaction://hlinksldjump" highlightClick="1"/>
            <a:extLst>
              <a:ext uri="{FF2B5EF4-FFF2-40B4-BE49-F238E27FC236}">
                <a16:creationId xmlns:a16="http://schemas.microsoft.com/office/drawing/2014/main" id="{E0B12D91-4E18-4721-A993-DCE696C7A84E}"/>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547477813"/>
      </p:ext>
    </p:extLst>
  </p:cSld>
  <p:clrMapOvr>
    <a:masterClrMapping/>
  </p:clrMapOvr>
  <p:transition/>
</p:sld>
</file>

<file path=ppt/slides/slide1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nvGraphicFramePr>
        <p:xfrm>
          <a:off x="0" y="285750"/>
          <a:ext cx="9144000" cy="4457700"/>
        </p:xfrm>
        <a:graphic>
          <a:graphicData uri="http://schemas.openxmlformats.org/drawingml/2006/table">
            <a:tbl>
              <a:tblPr/>
              <a:tblGrid>
                <a:gridCol w="3429000">
                  <a:extLst>
                    <a:ext uri="{9D8B030D-6E8A-4147-A177-3AD203B41FA5}">
                      <a16:colId xmlns:a16="http://schemas.microsoft.com/office/drawing/2014/main" val="20000"/>
                    </a:ext>
                  </a:extLst>
                </a:gridCol>
                <a:gridCol w="3203868">
                  <a:extLst>
                    <a:ext uri="{9D8B030D-6E8A-4147-A177-3AD203B41FA5}">
                      <a16:colId xmlns:a16="http://schemas.microsoft.com/office/drawing/2014/main" val="20001"/>
                    </a:ext>
                  </a:extLst>
                </a:gridCol>
                <a:gridCol w="2511132">
                  <a:extLst>
                    <a:ext uri="{9D8B030D-6E8A-4147-A177-3AD203B41FA5}">
                      <a16:colId xmlns:a16="http://schemas.microsoft.com/office/drawing/2014/main" val="20002"/>
                    </a:ext>
                  </a:extLst>
                </a:gridCol>
              </a:tblGrid>
              <a:tr h="38862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Ounof</a:t>
                      </a:r>
                      <a:endParaRPr kumimoji="0" lang="en-US" sz="4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m~mwten</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neman</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m~voou</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eretenrasi</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qen</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p~tonf</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m~v~n</a:t>
                      </a:r>
                      <a:r>
                        <a:rPr kumimoji="0" lang="en-US" sz="4000" b="0" i="0" u="none" strike="noStrike" cap="none" normalizeH="0" baseline="0" dirty="0">
                          <a:ln>
                            <a:noFill/>
                          </a:ln>
                          <a:solidFill>
                            <a:schemeClr val="tx1"/>
                          </a:solidFill>
                          <a:effectLst/>
                          <a:latin typeface="Coptic1" pitchFamily="2" charset="0"/>
                          <a:cs typeface="Arial" charset="0"/>
                        </a:rPr>
                        <a:t>/b </a:t>
                      </a:r>
                      <a:r>
                        <a:rPr kumimoji="0" lang="en-US" sz="4000" b="0" i="0" u="none" strike="noStrike" cap="none" normalizeH="0" baseline="0" dirty="0" err="1">
                          <a:ln>
                            <a:noFill/>
                          </a:ln>
                          <a:solidFill>
                            <a:schemeClr val="tx1"/>
                          </a:solidFill>
                          <a:effectLst/>
                          <a:latin typeface="Coptic1" pitchFamily="2" charset="0"/>
                          <a:cs typeface="Arial" charset="0"/>
                        </a:rPr>
                        <a:t>P,#c</a:t>
                      </a:r>
                      <a:r>
                        <a:rPr kumimoji="0" lang="en-US" sz="4000" b="0" i="0" u="none" strike="noStrike" cap="none" normalizeH="0" baseline="0" dirty="0">
                          <a:ln>
                            <a:noFill/>
                          </a:ln>
                          <a:solidFill>
                            <a:schemeClr val="tx1"/>
                          </a:solidFill>
                          <a:effectLst/>
                          <a:latin typeface="Coptic1" pitchFamily="2" charset="0"/>
                          <a:cs typeface="Arial" charset="0"/>
                        </a:rPr>
                        <a:t>#.</a:t>
                      </a:r>
                      <a:endParaRPr kumimoji="0" lang="en-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Et exaltez-vous avec nous en ce jour, réjouis par la résurrection du Christ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وابتهجوا معنا اليوم فرحين، بقيامة السيد المسيح. </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30EFB62E-4BD3-4218-9827-F0AFCFDBC622}"/>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4241015938"/>
      </p:ext>
    </p:extLst>
  </p:cSld>
  <p:clrMapOvr>
    <a:masterClrMapping/>
  </p:clrMapOvr>
  <p:transition/>
</p:sld>
</file>

<file path=ppt/slides/slide1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2997" name="Group 21"/>
          <p:cNvGraphicFramePr>
            <a:graphicFrameLocks noGrp="1"/>
          </p:cNvGraphicFramePr>
          <p:nvPr>
            <p:extLst>
              <p:ext uri="{D42A27DB-BD31-4B8C-83A1-F6EECF244321}">
                <p14:modId xmlns:p14="http://schemas.microsoft.com/office/powerpoint/2010/main" val="2413892402"/>
              </p:ext>
            </p:extLst>
          </p:nvPr>
        </p:nvGraphicFramePr>
        <p:xfrm>
          <a:off x="0" y="257175"/>
          <a:ext cx="9144000" cy="4629150"/>
        </p:xfrm>
        <a:graphic>
          <a:graphicData uri="http://schemas.openxmlformats.org/drawingml/2006/table">
            <a:tbl>
              <a:tblPr/>
              <a:tblGrid>
                <a:gridCol w="3332136">
                  <a:extLst>
                    <a:ext uri="{9D8B030D-6E8A-4147-A177-3AD203B41FA5}">
                      <a16:colId xmlns:a16="http://schemas.microsoft.com/office/drawing/2014/main" val="20000"/>
                    </a:ext>
                  </a:extLst>
                </a:gridCol>
                <a:gridCol w="3300732">
                  <a:extLst>
                    <a:ext uri="{9D8B030D-6E8A-4147-A177-3AD203B41FA5}">
                      <a16:colId xmlns:a16="http://schemas.microsoft.com/office/drawing/2014/main" val="20001"/>
                    </a:ext>
                  </a:extLst>
                </a:gridCol>
                <a:gridCol w="2511132">
                  <a:extLst>
                    <a:ext uri="{9D8B030D-6E8A-4147-A177-3AD203B41FA5}">
                      <a16:colId xmlns:a16="http://schemas.microsoft.com/office/drawing/2014/main" val="20002"/>
                    </a:ext>
                  </a:extLst>
                </a:gridCol>
              </a:tblGrid>
              <a:tr h="46291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Aujwk</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ebol</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m~voou</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n~je</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nip~rov</a:t>
                      </a:r>
                      <a:r>
                        <a:rPr kumimoji="0" lang="en-US" sz="4000" b="0" i="0" u="none" strike="noStrike" cap="none" normalizeH="0" baseline="0" dirty="0">
                          <a:ln>
                            <a:noFill/>
                          </a:ln>
                          <a:solidFill>
                            <a:schemeClr val="tx1"/>
                          </a:solidFill>
                          <a:effectLst/>
                          <a:latin typeface="Coptic1" pitchFamily="2" charset="0"/>
                          <a:cs typeface="Arial" charset="0"/>
                        </a:rPr>
                        <a:t>/</a:t>
                      </a:r>
                      <a:r>
                        <a:rPr kumimoji="0" lang="en-US" sz="4000" b="0" i="0" u="none" strike="noStrike" cap="none" normalizeH="0" baseline="0" dirty="0" err="1">
                          <a:ln>
                            <a:noFill/>
                          </a:ln>
                          <a:solidFill>
                            <a:schemeClr val="tx1"/>
                          </a:solidFill>
                          <a:effectLst/>
                          <a:latin typeface="Coptic1" pitchFamily="2" charset="0"/>
                          <a:cs typeface="Arial" charset="0"/>
                        </a:rPr>
                        <a:t>tia</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ouoh</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a~nicaji</a:t>
                      </a:r>
                      <a:r>
                        <a:rPr kumimoji="0" lang="en-US" sz="4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n~te</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nenio</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swpi</a:t>
                      </a:r>
                      <a:r>
                        <a:rPr kumimoji="0" lang="en-US" sz="4000" b="0" i="0" u="none" strike="noStrike" cap="none" normalizeH="0" baseline="0" dirty="0">
                          <a:ln>
                            <a:noFill/>
                          </a:ln>
                          <a:solidFill>
                            <a:schemeClr val="tx1"/>
                          </a:solidFill>
                          <a:effectLst/>
                          <a:latin typeface="Coptic1" pitchFamily="2" charset="0"/>
                          <a:cs typeface="Arial" charset="0"/>
                        </a:rPr>
                        <a:t>.</a:t>
                      </a:r>
                      <a:endParaRPr kumimoji="0" lang="en-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Aujourd’hui sont accomplies les prophéties et se sont réalisées les paroles des premiers pères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اليوم قد كملت النبوات، وقد تمت </a:t>
                      </a:r>
                      <a:r>
                        <a:rPr kumimoji="0" lang="ar-SA" sz="4000" b="0" i="0" u="none" strike="noStrike" cap="none" normalizeH="0" baseline="0" dirty="0" err="1">
                          <a:ln>
                            <a:noFill/>
                          </a:ln>
                          <a:solidFill>
                            <a:schemeClr val="tx1"/>
                          </a:solidFill>
                          <a:effectLst/>
                          <a:latin typeface="Arial" charset="0"/>
                          <a:cs typeface="Arial" charset="0"/>
                        </a:rPr>
                        <a:t>اقوال</a:t>
                      </a:r>
                      <a:r>
                        <a:rPr kumimoji="0" lang="ar-SA" sz="4000" b="0" i="0" u="none" strike="noStrike" cap="none" normalizeH="0" baseline="0" dirty="0">
                          <a:ln>
                            <a:noFill/>
                          </a:ln>
                          <a:solidFill>
                            <a:schemeClr val="tx1"/>
                          </a:solidFill>
                          <a:effectLst/>
                          <a:latin typeface="Arial" charset="0"/>
                          <a:cs typeface="Arial" charset="0"/>
                        </a:rPr>
                        <a:t> الآباء </a:t>
                      </a:r>
                      <a:r>
                        <a:rPr kumimoji="0" lang="ar-SA" sz="4000" b="0" i="0" u="none" strike="noStrike" cap="none" normalizeH="0" baseline="0" dirty="0" err="1">
                          <a:ln>
                            <a:noFill/>
                          </a:ln>
                          <a:solidFill>
                            <a:schemeClr val="tx1"/>
                          </a:solidFill>
                          <a:effectLst/>
                          <a:latin typeface="Arial" charset="0"/>
                          <a:cs typeface="Arial" charset="0"/>
                        </a:rPr>
                        <a:t>الاولين</a:t>
                      </a:r>
                      <a:r>
                        <a:rPr kumimoji="0" lang="ar-SA" sz="4000" b="0" i="0" u="none" strike="noStrike" cap="none" normalizeH="0" baseline="0" dirty="0">
                          <a:ln>
                            <a:noFill/>
                          </a:ln>
                          <a:solidFill>
                            <a:schemeClr val="tx1"/>
                          </a:solidFill>
                          <a:effectLst/>
                          <a:latin typeface="Arial" charset="0"/>
                          <a:cs typeface="Arial" charset="0"/>
                        </a:rPr>
                        <a:t>.</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2469DA02-CC82-4DF0-94C6-03DDB596AC1E}"/>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727224574"/>
      </p:ext>
    </p:extLst>
  </p:cSld>
  <p:clrMapOvr>
    <a:masterClrMapping/>
  </p:clrMapOvr>
  <p:transition/>
</p:sld>
</file>

<file path=ppt/slides/slide1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5044" name="Group 20"/>
          <p:cNvGraphicFramePr>
            <a:graphicFrameLocks noGrp="1"/>
          </p:cNvGraphicFramePr>
          <p:nvPr/>
        </p:nvGraphicFramePr>
        <p:xfrm>
          <a:off x="0" y="342900"/>
          <a:ext cx="9144000" cy="4457700"/>
        </p:xfrm>
        <a:graphic>
          <a:graphicData uri="http://schemas.openxmlformats.org/drawingml/2006/table">
            <a:tbl>
              <a:tblPr/>
              <a:tblGrid>
                <a:gridCol w="3581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299466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Eybe</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p~tonf</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m~p</a:t>
                      </a:r>
                      <a:r>
                        <a:rPr kumimoji="0" lang="en-US" sz="4000" b="0" i="0" u="none" strike="noStrike" cap="none" normalizeH="0" baseline="0" dirty="0">
                          <a:ln>
                            <a:noFill/>
                          </a:ln>
                          <a:solidFill>
                            <a:schemeClr val="tx1"/>
                          </a:solidFill>
                          <a:effectLst/>
                          <a:latin typeface="Coptic1" pitchFamily="2" charset="0"/>
                          <a:cs typeface="Arial" charset="0"/>
                        </a:rPr>
                        <a:t>~[</a:t>
                      </a:r>
                      <a:r>
                        <a:rPr kumimoji="0" lang="en-US" sz="4000" b="0" i="0" u="none" strike="noStrike" cap="none" normalizeH="0" baseline="0" dirty="0" err="1">
                          <a:ln>
                            <a:noFill/>
                          </a:ln>
                          <a:solidFill>
                            <a:schemeClr val="tx1"/>
                          </a:solidFill>
                          <a:effectLst/>
                          <a:latin typeface="Coptic1" pitchFamily="2" charset="0"/>
                          <a:cs typeface="Arial" charset="0"/>
                        </a:rPr>
                        <a:t>oic</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e~bol</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qen</a:t>
                      </a:r>
                      <a:r>
                        <a:rPr kumimoji="0" lang="en-US" sz="4000" b="0" i="0" u="none" strike="noStrike" cap="none" normalizeH="0" baseline="0" dirty="0">
                          <a:ln>
                            <a:noFill/>
                          </a:ln>
                          <a:solidFill>
                            <a:schemeClr val="tx1"/>
                          </a:solidFill>
                          <a:effectLst/>
                          <a:latin typeface="Coptic1" pitchFamily="2" charset="0"/>
                          <a:cs typeface="Arial" charset="0"/>
                        </a:rPr>
                        <a:t> n/</a:t>
                      </a:r>
                      <a:r>
                        <a:rPr kumimoji="0" lang="en-US" sz="4000" b="0" i="0" u="none" strike="noStrike" cap="none" normalizeH="0" baseline="0" dirty="0" err="1">
                          <a:ln>
                            <a:noFill/>
                          </a:ln>
                          <a:solidFill>
                            <a:schemeClr val="tx1"/>
                          </a:solidFill>
                          <a:effectLst/>
                          <a:latin typeface="Coptic1" pitchFamily="2" charset="0"/>
                          <a:cs typeface="Arial" charset="0"/>
                        </a:rPr>
                        <a:t>e~ymwo~ut</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efo~i</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n~sorp</a:t>
                      </a:r>
                      <a:endParaRPr kumimoji="0" lang="en-US" sz="4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n~n</a:t>
                      </a:r>
                      <a:r>
                        <a:rPr kumimoji="0" lang="en-US" sz="4000" b="0" i="0" u="none" strike="noStrike" cap="none" normalizeH="0" baseline="0" dirty="0">
                          <a:ln>
                            <a:noFill/>
                          </a:ln>
                          <a:solidFill>
                            <a:schemeClr val="tx1"/>
                          </a:solidFill>
                          <a:effectLst/>
                          <a:latin typeface="Coptic1" pitchFamily="2" charset="0"/>
                          <a:cs typeface="Arial" charset="0"/>
                        </a:rPr>
                        <a:t>/</a:t>
                      </a:r>
                      <a:r>
                        <a:rPr kumimoji="0" lang="en-US" sz="4000" b="0" i="0" u="none" strike="noStrike" cap="none" normalizeH="0" baseline="0" dirty="0" err="1">
                          <a:ln>
                            <a:noFill/>
                          </a:ln>
                          <a:solidFill>
                            <a:schemeClr val="tx1"/>
                          </a:solidFill>
                          <a:effectLst/>
                          <a:latin typeface="Coptic1" pitchFamily="2" charset="0"/>
                          <a:cs typeface="Arial" charset="0"/>
                        </a:rPr>
                        <a:t>e~taue~nkt</a:t>
                      </a:r>
                      <a:r>
                        <a:rPr kumimoji="0" lang="en-US" sz="4000" b="0" i="0" u="none" strike="noStrike" cap="none" normalizeH="0" baseline="0" dirty="0">
                          <a:ln>
                            <a:noFill/>
                          </a:ln>
                          <a:solidFill>
                            <a:schemeClr val="tx1"/>
                          </a:solidFill>
                          <a:effectLst/>
                          <a:latin typeface="Coptic1" pitchFamily="2" charset="0"/>
                          <a:cs typeface="Arial" charset="0"/>
                        </a:rPr>
                        <a:t>.</a:t>
                      </a:r>
                      <a:endParaRPr kumimoji="0" lang="en-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Par la résurrection du Seigneur d’entre les morts; Lui qui est le premier parmi les défunts.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بقيامة الرب من بين الأموات، وهو بدء المضطجعين</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FC713ED6-63D0-431F-ABF2-3CF3FEDCD7C6}"/>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12464639"/>
      </p:ext>
    </p:extLst>
  </p:cSld>
  <p:clrMapOvr>
    <a:masterClrMapping/>
  </p:clrMapOvr>
  <p:transition/>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4413" name="Group 45"/>
          <p:cNvGraphicFramePr>
            <a:graphicFrameLocks noGrp="1"/>
          </p:cNvGraphicFramePr>
          <p:nvPr>
            <p:ph idx="1"/>
            <p:extLst>
              <p:ext uri="{D42A27DB-BD31-4B8C-83A1-F6EECF244321}">
                <p14:modId xmlns:p14="http://schemas.microsoft.com/office/powerpoint/2010/main" val="1919258541"/>
              </p:ext>
            </p:extLst>
          </p:nvPr>
        </p:nvGraphicFramePr>
        <p:xfrm>
          <a:off x="0" y="57150"/>
          <a:ext cx="9144000" cy="4549140"/>
        </p:xfrm>
        <a:graphic>
          <a:graphicData uri="http://schemas.openxmlformats.org/drawingml/2006/table">
            <a:tbl>
              <a:tblPr/>
              <a:tblGrid>
                <a:gridCol w="3378740">
                  <a:extLst>
                    <a:ext uri="{9D8B030D-6E8A-4147-A177-3AD203B41FA5}">
                      <a16:colId xmlns:a16="http://schemas.microsoft.com/office/drawing/2014/main" val="20000"/>
                    </a:ext>
                  </a:extLst>
                </a:gridCol>
                <a:gridCol w="3080426">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495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Pat/r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en Pneuma </a:t>
                      </a:r>
                      <a:r>
                        <a:rPr kumimoji="0" lang="en-US" sz="2800" b="0" i="0" u="none" strike="noStrike" cap="none" normalizeH="0" baseline="0" dirty="0" err="1">
                          <a:ln>
                            <a:noFill/>
                          </a:ln>
                          <a:solidFill>
                            <a:schemeClr val="tx1"/>
                          </a:solidFill>
                          <a:effectLst/>
                          <a:latin typeface="Coptic1" pitchFamily="2" charset="0"/>
                          <a:cs typeface="Arial" charset="0"/>
                        </a:rPr>
                        <a:t>a~gion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Eulog</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Kurioc</a:t>
                      </a:r>
                      <a:r>
                        <a:rPr kumimoji="0" lang="en-US" sz="2800" b="0" i="0" u="none" strike="noStrike" cap="none" normalizeH="0" baseline="0" dirty="0">
                          <a:ln>
                            <a:noFill/>
                          </a:ln>
                          <a:solidFill>
                            <a:schemeClr val="tx1"/>
                          </a:solidFill>
                          <a:effectLst/>
                          <a:latin typeface="Coptic1" pitchFamily="2" charset="0"/>
                          <a:cs typeface="Arial" charset="0"/>
                        </a:rPr>
                        <a:t> o~ </a:t>
                      </a:r>
                      <a:r>
                        <a:rPr kumimoji="0" lang="en-US" sz="2800" b="0" i="0" u="none" strike="noStrike" cap="none" normalizeH="0" baseline="0" dirty="0" err="1">
                          <a:ln>
                            <a:noFill/>
                          </a:ln>
                          <a:solidFill>
                            <a:schemeClr val="tx1"/>
                          </a:solidFill>
                          <a:effectLst/>
                          <a:latin typeface="Coptic1" pitchFamily="2" charset="0"/>
                          <a:cs typeface="Arial" charset="0"/>
                        </a:rPr>
                        <a:t>Yeoc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Un est Le Père saint. Un est Le Fils saint. Un est L’Esprit-Saint.  Amen.</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9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Béni soit Le Seigneur Dieu éternellement.  Amen.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واحدٌ هو الآب القدوس.</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واحدٌ هو الابن القدوس.</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واحدٌ هو الروح القدس</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آمين.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SA" sz="1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مُبَاركُ الربُ الإله إلى الأبد. آمين.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A78CA06E-0C54-49F2-B9DE-21D4C02D5C9D}"/>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7087" name="Group 15"/>
          <p:cNvGraphicFramePr>
            <a:graphicFrameLocks noGrp="1"/>
          </p:cNvGraphicFramePr>
          <p:nvPr/>
        </p:nvGraphicFramePr>
        <p:xfrm>
          <a:off x="0" y="708660"/>
          <a:ext cx="9144000" cy="3726180"/>
        </p:xfrm>
        <a:graphic>
          <a:graphicData uri="http://schemas.openxmlformats.org/drawingml/2006/table">
            <a:tbl>
              <a:tblPr/>
              <a:tblGrid>
                <a:gridCol w="3352800">
                  <a:extLst>
                    <a:ext uri="{9D8B030D-6E8A-4147-A177-3AD203B41FA5}">
                      <a16:colId xmlns:a16="http://schemas.microsoft.com/office/drawing/2014/main" val="20000"/>
                    </a:ext>
                  </a:extLst>
                </a:gridCol>
                <a:gridCol w="3268718">
                  <a:extLst>
                    <a:ext uri="{9D8B030D-6E8A-4147-A177-3AD203B41FA5}">
                      <a16:colId xmlns:a16="http://schemas.microsoft.com/office/drawing/2014/main" val="20001"/>
                    </a:ext>
                  </a:extLst>
                </a:gridCol>
                <a:gridCol w="2522482">
                  <a:extLst>
                    <a:ext uri="{9D8B030D-6E8A-4147-A177-3AD203B41FA5}">
                      <a16:colId xmlns:a16="http://schemas.microsoft.com/office/drawing/2014/main" val="20002"/>
                    </a:ext>
                  </a:extLst>
                </a:gridCol>
              </a:tblGrid>
              <a:tr h="304409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Aftwnf</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n~je</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P~o#c</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m~v~r</a:t>
                      </a:r>
                      <a:r>
                        <a:rPr kumimoji="0" lang="en-US" sz="4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m~v</a:t>
                      </a:r>
                      <a:r>
                        <a:rPr kumimoji="0" lang="en-US" sz="4000" b="0" i="0" u="none" strike="noStrike" cap="none" normalizeH="0" baseline="0" dirty="0">
                          <a:ln>
                            <a:noFill/>
                          </a:ln>
                          <a:solidFill>
                            <a:schemeClr val="tx1"/>
                          </a:solidFill>
                          <a:effectLst/>
                          <a:latin typeface="Coptic1" pitchFamily="2" charset="0"/>
                          <a:cs typeface="Arial" charset="0"/>
                        </a:rPr>
                        <a:t>/</a:t>
                      </a:r>
                      <a:r>
                        <a:rPr kumimoji="0" lang="en-US" sz="4000" b="0" i="0" u="none" strike="noStrike" cap="none" normalizeH="0" baseline="0" dirty="0" err="1">
                          <a:ln>
                            <a:noFill/>
                          </a:ln>
                          <a:solidFill>
                            <a:schemeClr val="tx1"/>
                          </a:solidFill>
                          <a:effectLst/>
                          <a:latin typeface="Coptic1" pitchFamily="2" charset="0"/>
                          <a:cs typeface="Arial" charset="0"/>
                        </a:rPr>
                        <a:t>etenkot</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ie</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ke</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ouai</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efyaqi</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e~bol</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qen</a:t>
                      </a:r>
                      <a:r>
                        <a:rPr kumimoji="0" lang="en-US" sz="4000" b="0" i="0" u="none" strike="noStrike" cap="none" normalizeH="0" baseline="0" dirty="0">
                          <a:ln>
                            <a:noFill/>
                          </a:ln>
                          <a:solidFill>
                            <a:schemeClr val="tx1"/>
                          </a:solidFill>
                          <a:effectLst/>
                          <a:latin typeface="Coptic1" pitchFamily="2" charset="0"/>
                          <a:cs typeface="Arial" charset="0"/>
                        </a:rPr>
                        <a:t> p~/</a:t>
                      </a:r>
                      <a:r>
                        <a:rPr kumimoji="0" lang="en-US" sz="4000" b="0" i="0" u="none" strike="noStrike" cap="none" normalizeH="0" baseline="0" dirty="0" err="1">
                          <a:ln>
                            <a:noFill/>
                          </a:ln>
                          <a:solidFill>
                            <a:schemeClr val="tx1"/>
                          </a:solidFill>
                          <a:effectLst/>
                          <a:latin typeface="Coptic1" pitchFamily="2" charset="0"/>
                          <a:cs typeface="Arial" charset="0"/>
                        </a:rPr>
                        <a:t>rp</a:t>
                      </a:r>
                      <a:r>
                        <a:rPr kumimoji="0" lang="en-US" sz="4000" b="0" i="0" u="none" strike="noStrike" cap="none" normalizeH="0" baseline="0" dirty="0">
                          <a:ln>
                            <a:noFill/>
                          </a:ln>
                          <a:solidFill>
                            <a:schemeClr val="tx1"/>
                          </a:solidFill>
                          <a:effectLst/>
                          <a:latin typeface="Coptic1" pitchFamily="2" charset="0"/>
                          <a:cs typeface="Arial" charset="0"/>
                        </a:rPr>
                        <a:t>.</a:t>
                      </a:r>
                      <a:endParaRPr kumimoji="0" lang="en-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Le Seigneur est ressuscité comme celui qui dors; et comme un ivrogne du vin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قد قام الرب مثل النائم، وكالثمل من الخمر.</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277D6C34-901C-4784-8715-6A686C8164C4}"/>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4144827240"/>
      </p:ext>
    </p:extLst>
  </p:cSld>
  <p:clrMapOvr>
    <a:masterClrMapping/>
  </p:clrMapOvr>
  <p:transition/>
</p:sld>
</file>

<file path=ppt/slides/slide1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Group 2">
            <a:extLst>
              <a:ext uri="{FF2B5EF4-FFF2-40B4-BE49-F238E27FC236}">
                <a16:creationId xmlns:a16="http://schemas.microsoft.com/office/drawing/2014/main" id="{7EF2B205-4107-4007-B85D-7A9A5903C03F}"/>
              </a:ext>
            </a:extLst>
          </p:cNvPr>
          <p:cNvGraphicFramePr>
            <a:graphicFrameLocks noGrp="1"/>
          </p:cNvGraphicFramePr>
          <p:nvPr/>
        </p:nvGraphicFramePr>
        <p:xfrm>
          <a:off x="0" y="119021"/>
          <a:ext cx="9144000" cy="4781550"/>
        </p:xfrm>
        <a:graphic>
          <a:graphicData uri="http://schemas.openxmlformats.org/drawingml/2006/table">
            <a:tbl>
              <a:tblPr/>
              <a:tblGrid>
                <a:gridCol w="3276600">
                  <a:extLst>
                    <a:ext uri="{9D8B030D-6E8A-4147-A177-3AD203B41FA5}">
                      <a16:colId xmlns:a16="http://schemas.microsoft.com/office/drawing/2014/main" val="20000"/>
                    </a:ext>
                  </a:extLst>
                </a:gridCol>
                <a:gridCol w="3325238">
                  <a:extLst>
                    <a:ext uri="{9D8B030D-6E8A-4147-A177-3AD203B41FA5}">
                      <a16:colId xmlns:a16="http://schemas.microsoft.com/office/drawing/2014/main" val="20001"/>
                    </a:ext>
                  </a:extLst>
                </a:gridCol>
                <a:gridCol w="2542162">
                  <a:extLst>
                    <a:ext uri="{9D8B030D-6E8A-4147-A177-3AD203B41FA5}">
                      <a16:colId xmlns:a16="http://schemas.microsoft.com/office/drawing/2014/main" val="20002"/>
                    </a:ext>
                  </a:extLst>
                </a:gridCol>
              </a:tblGrid>
              <a:tr h="4781550">
                <a:tc>
                  <a:txBody>
                    <a:bodyPr/>
                    <a:lstStyle/>
                    <a:p>
                      <a:pPr algn="just"/>
                      <a:r>
                        <a:rPr lang="fr-FR" sz="4000" b="0" i="0" u="none" strike="noStrike" baseline="0" dirty="0" err="1">
                          <a:latin typeface="Coptic1" pitchFamily="2" charset="0"/>
                        </a:rPr>
                        <a:t>Afa~iten</a:t>
                      </a:r>
                      <a:r>
                        <a:rPr lang="fr-FR" sz="4000" b="0" i="0" u="none" strike="noStrike" baseline="0" dirty="0">
                          <a:latin typeface="Coptic1" pitchFamily="2" charset="0"/>
                        </a:rPr>
                        <a:t> </a:t>
                      </a:r>
                    </a:p>
                    <a:p>
                      <a:pPr algn="just"/>
                      <a:r>
                        <a:rPr lang="fr-FR" sz="4000" b="0" i="0" u="none" strike="noStrike" baseline="0" dirty="0" err="1">
                          <a:latin typeface="Coptic1" pitchFamily="2" charset="0"/>
                        </a:rPr>
                        <a:t>n~remhe</a:t>
                      </a:r>
                      <a:r>
                        <a:rPr lang="fr-FR" sz="4000" b="0" i="0" u="none" strike="noStrike" baseline="0" dirty="0">
                          <a:latin typeface="Coptic1" pitchFamily="2" charset="0"/>
                        </a:rPr>
                        <a:t> </a:t>
                      </a:r>
                      <a:r>
                        <a:rPr lang="fr-FR" sz="4000" b="0" i="0" u="none" strike="noStrike" baseline="0" dirty="0" err="1">
                          <a:latin typeface="Coptic1" pitchFamily="2" charset="0"/>
                        </a:rPr>
                        <a:t>e~bol</a:t>
                      </a:r>
                      <a:r>
                        <a:rPr lang="fr-FR" sz="4000" b="0" i="0" u="none" strike="noStrike" baseline="0" dirty="0">
                          <a:latin typeface="Coptic1" pitchFamily="2" charset="0"/>
                        </a:rPr>
                        <a:t> ha ]</a:t>
                      </a:r>
                      <a:r>
                        <a:rPr lang="fr-FR" sz="4000" b="0" i="0" u="none" strike="noStrike" baseline="0" dirty="0" err="1">
                          <a:latin typeface="Coptic1" pitchFamily="2" charset="0"/>
                        </a:rPr>
                        <a:t>metbwk</a:t>
                      </a:r>
                      <a:r>
                        <a:rPr lang="fr-FR" sz="4000" b="0" i="0" u="none" strike="noStrike" baseline="0" dirty="0">
                          <a:latin typeface="Coptic1" pitchFamily="2" charset="0"/>
                        </a:rPr>
                        <a:t> </a:t>
                      </a:r>
                    </a:p>
                    <a:p>
                      <a:pPr algn="just"/>
                      <a:r>
                        <a:rPr lang="fr-FR" sz="4000" b="0" i="0" u="none" strike="noStrike" baseline="0" dirty="0" err="1">
                          <a:latin typeface="Coptic1" pitchFamily="2" charset="0"/>
                        </a:rPr>
                        <a:t>n~sasi</a:t>
                      </a:r>
                      <a:r>
                        <a:rPr lang="fr-FR" sz="4000" b="0" i="0" u="none" strike="noStrike" baseline="0" dirty="0">
                          <a:latin typeface="Coptic1" pitchFamily="2" charset="0"/>
                        </a:rPr>
                        <a:t>. </a:t>
                      </a:r>
                      <a:r>
                        <a:rPr lang="fr-FR" sz="4000" b="0" i="0" u="none" strike="noStrike" baseline="0" dirty="0" err="1">
                          <a:latin typeface="Coptic1" pitchFamily="2" charset="0"/>
                        </a:rPr>
                        <a:t>Afi~ni</a:t>
                      </a:r>
                      <a:endParaRPr lang="fr-FR" sz="4000" b="0" i="0" u="none" strike="noStrike" baseline="0" dirty="0">
                        <a:latin typeface="Coptic1" pitchFamily="2" charset="0"/>
                      </a:endParaRPr>
                    </a:p>
                    <a:p>
                      <a:pPr algn="just"/>
                      <a:r>
                        <a:rPr lang="fr-FR" sz="4000" b="0" i="0" u="none" strike="noStrike" baseline="0" dirty="0" err="1">
                          <a:latin typeface="Coptic1" pitchFamily="2" charset="0"/>
                        </a:rPr>
                        <a:t>n~a~men</a:t>
                      </a:r>
                      <a:r>
                        <a:rPr lang="fr-FR" sz="4000" b="0" i="0" u="none" strike="noStrike" baseline="0" dirty="0">
                          <a:latin typeface="Coptic1" pitchFamily="2" charset="0"/>
                        </a:rPr>
                        <a:t>]</a:t>
                      </a:r>
                    </a:p>
                    <a:p>
                      <a:pPr algn="just"/>
                      <a:r>
                        <a:rPr lang="fr-FR" sz="4000" b="0" i="0" u="none" strike="noStrike" baseline="0" dirty="0" err="1">
                          <a:latin typeface="Coptic1" pitchFamily="2" charset="0"/>
                        </a:rPr>
                        <a:t>e~o~ujincwnh</a:t>
                      </a:r>
                      <a:r>
                        <a:rPr lang="fr-FR" sz="4000" b="0" i="0" u="none" strike="noStrike" baseline="0" dirty="0">
                          <a:latin typeface="Coptic1" pitchFamily="2" charset="0"/>
                        </a:rPr>
                        <a:t>:</a:t>
                      </a:r>
                      <a:endParaRPr kumimoji="0" lang="en-US"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350" b="0" i="0" u="none" strike="noStrike" kern="1200" baseline="0" dirty="0">
                          <a:solidFill>
                            <a:schemeClr val="tx1"/>
                          </a:solidFill>
                          <a:latin typeface="+mn-lt"/>
                          <a:ea typeface="+mn-ea"/>
                          <a:cs typeface="+mn-cs"/>
                        </a:rPr>
                        <a:t>Il a emmené les captifs, il détruisit les portes de cuivre, et cassa les charnières en fer. Il a changé notre punition en salut.</a:t>
                      </a:r>
                      <a:endParaRPr kumimoji="0" lang="fr-CA" sz="335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4000" b="0" i="0" u="none" strike="noStrike" kern="1200" baseline="0" dirty="0">
                          <a:solidFill>
                            <a:schemeClr val="tx1"/>
                          </a:solidFill>
                          <a:latin typeface="+mn-lt"/>
                          <a:ea typeface="+mn-ea"/>
                          <a:cs typeface="+mn-cs"/>
                        </a:rPr>
                        <a:t>وحطم أبوابه النحاس،</a:t>
                      </a:r>
                    </a:p>
                    <a:p>
                      <a:pPr algn="just" rtl="1"/>
                      <a:r>
                        <a:rPr lang="ar-EG" sz="4000" b="0" i="0" u="none" strike="noStrike" kern="1200" baseline="0" dirty="0">
                          <a:solidFill>
                            <a:schemeClr val="tx1"/>
                          </a:solidFill>
                          <a:latin typeface="+mn-lt"/>
                          <a:ea typeface="+mn-ea"/>
                          <a:cs typeface="+mn-cs"/>
                        </a:rPr>
                        <a:t>وكسر متاريسه</a:t>
                      </a:r>
                    </a:p>
                    <a:p>
                      <a:pPr algn="just" rtl="1"/>
                      <a:r>
                        <a:rPr lang="ar-EG" sz="4000" b="0" i="0" u="none" strike="noStrike" kern="1200" baseline="0" dirty="0">
                          <a:solidFill>
                            <a:schemeClr val="tx1"/>
                          </a:solidFill>
                          <a:latin typeface="+mn-lt"/>
                          <a:ea typeface="+mn-ea"/>
                          <a:cs typeface="+mn-cs"/>
                        </a:rPr>
                        <a:t>الحديد كسراً،</a:t>
                      </a:r>
                    </a:p>
                    <a:p>
                      <a:pPr algn="just" rtl="1"/>
                      <a:r>
                        <a:rPr lang="ar-EG" sz="4000" b="0" i="0" u="none" strike="noStrike" kern="1200" baseline="0" dirty="0">
                          <a:solidFill>
                            <a:schemeClr val="tx1"/>
                          </a:solidFill>
                          <a:latin typeface="+mn-lt"/>
                          <a:ea typeface="+mn-ea"/>
                          <a:cs typeface="+mn-cs"/>
                        </a:rPr>
                        <a:t>وأبدل لنا العقوبة</a:t>
                      </a:r>
                    </a:p>
                    <a:p>
                      <a:pPr algn="just" rtl="1"/>
                      <a:r>
                        <a:rPr lang="ar-EG" sz="4000" b="0" i="0" u="none" strike="noStrike" kern="1200" baseline="0" dirty="0">
                          <a:solidFill>
                            <a:schemeClr val="tx1"/>
                          </a:solidFill>
                          <a:latin typeface="+mn-lt"/>
                          <a:ea typeface="+mn-ea"/>
                          <a:cs typeface="+mn-cs"/>
                        </a:rPr>
                        <a:t>بالخلاص.</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B25D7909-E191-4751-A5BD-7BD015571DE0}"/>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009329007"/>
      </p:ext>
    </p:extLst>
  </p:cSld>
  <p:clrMapOvr>
    <a:masterClrMapping/>
  </p:clrMapOvr>
  <p:transition/>
</p:sld>
</file>

<file path=ppt/slides/slide1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2">
            <a:extLst>
              <a:ext uri="{FF2B5EF4-FFF2-40B4-BE49-F238E27FC236}">
                <a16:creationId xmlns:a16="http://schemas.microsoft.com/office/drawing/2014/main" id="{E9F742CF-96EB-40D9-9BAF-28AF3CFB164C}"/>
              </a:ext>
            </a:extLst>
          </p:cNvPr>
          <p:cNvGraphicFramePr>
            <a:graphicFrameLocks noGrp="1"/>
          </p:cNvGraphicFramePr>
          <p:nvPr>
            <p:extLst>
              <p:ext uri="{D42A27DB-BD31-4B8C-83A1-F6EECF244321}">
                <p14:modId xmlns:p14="http://schemas.microsoft.com/office/powerpoint/2010/main" val="120342662"/>
              </p:ext>
            </p:extLst>
          </p:nvPr>
        </p:nvGraphicFramePr>
        <p:xfrm>
          <a:off x="0" y="155642"/>
          <a:ext cx="9144000" cy="4701540"/>
        </p:xfrm>
        <a:graphic>
          <a:graphicData uri="http://schemas.openxmlformats.org/drawingml/2006/table">
            <a:tbl>
              <a:tblPr/>
              <a:tblGrid>
                <a:gridCol w="3463047">
                  <a:extLst>
                    <a:ext uri="{9D8B030D-6E8A-4147-A177-3AD203B41FA5}">
                      <a16:colId xmlns:a16="http://schemas.microsoft.com/office/drawing/2014/main" val="20000"/>
                    </a:ext>
                  </a:extLst>
                </a:gridCol>
                <a:gridCol w="3166353">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4640580">
                <a:tc>
                  <a:txBody>
                    <a:bodyPr/>
                    <a:lstStyle/>
                    <a:p>
                      <a:pPr algn="just"/>
                      <a:r>
                        <a:rPr lang="fr-FR" sz="3800" b="0" i="0" u="none" strike="noStrike" kern="1200" baseline="0" dirty="0" err="1">
                          <a:solidFill>
                            <a:schemeClr val="tx1"/>
                          </a:solidFill>
                          <a:latin typeface="Coptic1" pitchFamily="2" charset="0"/>
                          <a:ea typeface="+mn-ea"/>
                          <a:cs typeface="+mn-cs"/>
                        </a:rPr>
                        <a:t>Afqomqem</a:t>
                      </a:r>
                      <a:r>
                        <a:rPr lang="fr-FR" sz="3800" b="0" i="0" u="none" strike="noStrike" kern="1200" baseline="0" dirty="0">
                          <a:solidFill>
                            <a:schemeClr val="tx1"/>
                          </a:solidFill>
                          <a:latin typeface="Coptic1" pitchFamily="2" charset="0"/>
                          <a:ea typeface="+mn-ea"/>
                          <a:cs typeface="+mn-cs"/>
                        </a:rPr>
                        <a:t> </a:t>
                      </a:r>
                    </a:p>
                    <a:p>
                      <a:pPr algn="just"/>
                      <a:r>
                        <a:rPr lang="fr-FR" sz="3800" b="0" i="0" u="none" strike="noStrike" kern="1200" baseline="0" dirty="0" err="1">
                          <a:solidFill>
                            <a:schemeClr val="tx1"/>
                          </a:solidFill>
                          <a:latin typeface="Coptic1" pitchFamily="2" charset="0"/>
                          <a:ea typeface="+mn-ea"/>
                          <a:cs typeface="+mn-cs"/>
                        </a:rPr>
                        <a:t>n~hanpul</a:t>
                      </a:r>
                      <a:r>
                        <a:rPr lang="fr-FR" sz="3800" b="0" i="0" u="none" strike="noStrike" kern="1200" baseline="0" dirty="0">
                          <a:solidFill>
                            <a:schemeClr val="tx1"/>
                          </a:solidFill>
                          <a:latin typeface="Coptic1" pitchFamily="2" charset="0"/>
                          <a:ea typeface="+mn-ea"/>
                          <a:cs typeface="+mn-cs"/>
                        </a:rPr>
                        <a:t>/</a:t>
                      </a:r>
                    </a:p>
                    <a:p>
                      <a:pPr algn="just"/>
                      <a:r>
                        <a:rPr lang="fr-FR" sz="3800" b="0" i="0" u="none" strike="noStrike" kern="1200" baseline="0" dirty="0" err="1">
                          <a:solidFill>
                            <a:schemeClr val="tx1"/>
                          </a:solidFill>
                          <a:latin typeface="Coptic1" pitchFamily="2" charset="0"/>
                          <a:ea typeface="+mn-ea"/>
                          <a:cs typeface="+mn-cs"/>
                        </a:rPr>
                        <a:t>n~homt:Afkws</a:t>
                      </a:r>
                      <a:endParaRPr lang="fr-FR" sz="3800" b="0" i="0" u="none" strike="noStrike" kern="1200" baseline="0" dirty="0">
                        <a:solidFill>
                          <a:schemeClr val="tx1"/>
                        </a:solidFill>
                        <a:latin typeface="Coptic1" pitchFamily="2" charset="0"/>
                        <a:ea typeface="+mn-ea"/>
                        <a:cs typeface="+mn-cs"/>
                      </a:endParaRPr>
                    </a:p>
                    <a:p>
                      <a:pPr algn="just"/>
                      <a:r>
                        <a:rPr lang="fr-FR" sz="3800" b="0" i="0" u="none" strike="noStrike" kern="1200" baseline="0" dirty="0" err="1">
                          <a:solidFill>
                            <a:schemeClr val="tx1"/>
                          </a:solidFill>
                          <a:latin typeface="Coptic1" pitchFamily="2" charset="0"/>
                          <a:ea typeface="+mn-ea"/>
                          <a:cs typeface="+mn-cs"/>
                        </a:rPr>
                        <a:t>nhanmo,louc</a:t>
                      </a:r>
                      <a:r>
                        <a:rPr lang="fr-FR" sz="3800" b="0" i="0" u="none" strike="noStrike" kern="1200" baseline="0" dirty="0">
                          <a:solidFill>
                            <a:schemeClr val="tx1"/>
                          </a:solidFill>
                          <a:latin typeface="Coptic1" pitchFamily="2" charset="0"/>
                          <a:ea typeface="+mn-ea"/>
                          <a:cs typeface="+mn-cs"/>
                        </a:rPr>
                        <a:t> </a:t>
                      </a:r>
                    </a:p>
                    <a:p>
                      <a:pPr algn="just"/>
                      <a:r>
                        <a:rPr lang="fr-FR" sz="3800" b="0" i="0" u="none" strike="noStrike" kern="1200" baseline="0" dirty="0" err="1">
                          <a:solidFill>
                            <a:schemeClr val="tx1"/>
                          </a:solidFill>
                          <a:latin typeface="Coptic1" pitchFamily="2" charset="0"/>
                          <a:ea typeface="+mn-ea"/>
                          <a:cs typeface="+mn-cs"/>
                        </a:rPr>
                        <a:t>m~benipi</a:t>
                      </a:r>
                      <a:r>
                        <a:rPr lang="fr-FR" sz="3800" b="0" i="0" u="none" strike="noStrike" kern="1200" baseline="0" dirty="0">
                          <a:solidFill>
                            <a:schemeClr val="tx1"/>
                          </a:solidFill>
                          <a:latin typeface="Coptic1" pitchFamily="2" charset="0"/>
                          <a:ea typeface="+mn-ea"/>
                          <a:cs typeface="+mn-cs"/>
                        </a:rPr>
                        <a:t>: </a:t>
                      </a:r>
                      <a:r>
                        <a:rPr lang="fr-FR" sz="3800" b="0" i="0" u="none" strike="noStrike" kern="1200" baseline="0" dirty="0" err="1">
                          <a:solidFill>
                            <a:schemeClr val="tx1"/>
                          </a:solidFill>
                          <a:latin typeface="Coptic1" pitchFamily="2" charset="0"/>
                          <a:ea typeface="+mn-ea"/>
                          <a:cs typeface="+mn-cs"/>
                        </a:rPr>
                        <a:t>nt~sebiw</a:t>
                      </a:r>
                      <a:r>
                        <a:rPr lang="fr-FR" sz="3800" b="0" i="0" u="none" strike="noStrike" kern="1200" baseline="0" dirty="0">
                          <a:solidFill>
                            <a:schemeClr val="tx1"/>
                          </a:solidFill>
                          <a:latin typeface="Coptic1" pitchFamily="2" charset="0"/>
                          <a:ea typeface="+mn-ea"/>
                          <a:cs typeface="+mn-cs"/>
                        </a:rPr>
                        <a:t> </a:t>
                      </a:r>
                    </a:p>
                    <a:p>
                      <a:pPr algn="just"/>
                      <a:r>
                        <a:rPr lang="fr-FR" sz="3800" b="0" i="0" u="none" strike="noStrike" kern="1200" baseline="0" dirty="0" err="1">
                          <a:solidFill>
                            <a:schemeClr val="tx1"/>
                          </a:solidFill>
                          <a:latin typeface="Coptic1" pitchFamily="2" charset="0"/>
                          <a:ea typeface="+mn-ea"/>
                          <a:cs typeface="+mn-cs"/>
                        </a:rPr>
                        <a:t>m~picohi</a:t>
                      </a:r>
                      <a:r>
                        <a:rPr lang="fr-FR" sz="3800" b="0" i="0" u="none" strike="noStrike" kern="1200" baseline="0" dirty="0">
                          <a:solidFill>
                            <a:schemeClr val="tx1"/>
                          </a:solidFill>
                          <a:latin typeface="Coptic1" pitchFamily="2" charset="0"/>
                          <a:ea typeface="+mn-ea"/>
                          <a:cs typeface="+mn-cs"/>
                        </a:rPr>
                        <a:t> </a:t>
                      </a:r>
                      <a:r>
                        <a:rPr lang="fr-FR" sz="3800" b="0" i="0" u="none" strike="noStrike" kern="1200" baseline="0" dirty="0" err="1">
                          <a:solidFill>
                            <a:schemeClr val="tx1"/>
                          </a:solidFill>
                          <a:latin typeface="Coptic1" pitchFamily="2" charset="0"/>
                          <a:ea typeface="+mn-ea"/>
                          <a:cs typeface="+mn-cs"/>
                        </a:rPr>
                        <a:t>af,w</a:t>
                      </a:r>
                      <a:endParaRPr lang="fr-FR" sz="3800" b="0" i="0" u="none" strike="noStrike" kern="1200" baseline="0" dirty="0">
                        <a:solidFill>
                          <a:schemeClr val="tx1"/>
                        </a:solidFill>
                        <a:latin typeface="Coptic1" pitchFamily="2" charset="0"/>
                        <a:ea typeface="+mn-ea"/>
                        <a:cs typeface="+mn-cs"/>
                      </a:endParaRPr>
                    </a:p>
                    <a:p>
                      <a:pPr algn="just"/>
                      <a:r>
                        <a:rPr lang="fr-FR" sz="3800" b="0" i="0" u="none" strike="noStrike" kern="1200" baseline="0" dirty="0" err="1">
                          <a:solidFill>
                            <a:schemeClr val="tx1"/>
                          </a:solidFill>
                          <a:latin typeface="Coptic1" pitchFamily="2" charset="0"/>
                          <a:ea typeface="+mn-ea"/>
                          <a:cs typeface="+mn-cs"/>
                        </a:rPr>
                        <a:t>n~o~uo~ujai</a:t>
                      </a:r>
                      <a:r>
                        <a:rPr lang="fr-FR" sz="3800" b="0" i="0" u="none" strike="noStrike" kern="1200" baseline="0" dirty="0">
                          <a:solidFill>
                            <a:schemeClr val="tx1"/>
                          </a:solidFill>
                          <a:latin typeface="Coptic1" pitchFamily="2" charset="0"/>
                          <a:ea typeface="+mn-ea"/>
                          <a:cs typeface="+mn-cs"/>
                        </a:rPr>
                        <a:t>.</a:t>
                      </a:r>
                      <a:endParaRPr kumimoji="0" lang="en-CA" sz="3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900" b="0" i="0" u="none" strike="noStrike" kern="1200" baseline="0" dirty="0">
                          <a:solidFill>
                            <a:schemeClr val="tx1"/>
                          </a:solidFill>
                          <a:latin typeface="+mn-lt"/>
                          <a:ea typeface="+mn-ea"/>
                          <a:cs typeface="+mn-cs"/>
                        </a:rPr>
                        <a:t>Il a ramené Adam au paradis, avec joie, allégresse et réjouissance ; lui et ses fils qui étaient enfermés </a:t>
                      </a:r>
                      <a:r>
                        <a:rPr lang="fr-FR" sz="2900" b="0" i="1" u="none" strike="noStrike" kern="1200" baseline="0" dirty="0">
                          <a:solidFill>
                            <a:schemeClr val="tx1"/>
                          </a:solidFill>
                          <a:latin typeface="+mn-lt"/>
                          <a:ea typeface="+mn-ea"/>
                          <a:cs typeface="+mn-cs"/>
                        </a:rPr>
                        <a:t>(il les a ramenés) </a:t>
                      </a:r>
                      <a:r>
                        <a:rPr lang="fr-FR" sz="2900" b="0" i="0" u="none" strike="noStrike" kern="1200" baseline="0" dirty="0">
                          <a:solidFill>
                            <a:schemeClr val="tx1"/>
                          </a:solidFill>
                          <a:latin typeface="+mn-lt"/>
                          <a:ea typeface="+mn-ea"/>
                          <a:cs typeface="+mn-cs"/>
                        </a:rPr>
                        <a:t>au lieu de la joie une autre fois.</a:t>
                      </a:r>
                      <a:endParaRPr kumimoji="0" lang="fr-CA" sz="29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وأعاد آدم إلى</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الفردوس،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بفرح وبهجة ومسرة،</a:t>
                      </a:r>
                    </a:p>
                    <a:p>
                      <a:pPr algn="just" rtl="1"/>
                      <a:r>
                        <a:rPr lang="ar-EG" sz="3600" b="0" i="0" u="none" strike="noStrike" kern="1200" baseline="0" dirty="0">
                          <a:solidFill>
                            <a:schemeClr val="tx1"/>
                          </a:solidFill>
                          <a:latin typeface="+mn-lt"/>
                          <a:ea typeface="+mn-ea"/>
                          <a:cs typeface="+mn-cs"/>
                        </a:rPr>
                        <a:t>هو وبنيه الذين كانوا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في المحبوس،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مَحَل النعيم دفعة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أخرى</a:t>
                      </a:r>
                      <a:endParaRPr kumimoji="0" lang="en-US" sz="8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54F936A2-A554-4BD3-8201-4BAC0C908E34}"/>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7" name="Text Box 17">
            <a:hlinkClick r:id="rId3" action="ppaction://hlinksldjump"/>
            <a:extLst>
              <a:ext uri="{FF2B5EF4-FFF2-40B4-BE49-F238E27FC236}">
                <a16:creationId xmlns:a16="http://schemas.microsoft.com/office/drawing/2014/main" id="{A6C22E6B-AE31-4B6C-93DE-E22AC1ED5B5B}"/>
              </a:ext>
            </a:extLst>
          </p:cNvPr>
          <p:cNvSpPr txBox="1">
            <a:spLocks noChangeArrowheads="1"/>
          </p:cNvSpPr>
          <p:nvPr/>
        </p:nvSpPr>
        <p:spPr bwMode="auto">
          <a:xfrm>
            <a:off x="7224409" y="4745668"/>
            <a:ext cx="1919591" cy="39783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err="1">
                <a:latin typeface="Coptic1" pitchFamily="2" charset="0"/>
              </a:rPr>
              <a:t>Pi,rictoc</a:t>
            </a:r>
            <a:r>
              <a:rPr lang="en-CA" sz="1600" dirty="0">
                <a:latin typeface="Coptic1" pitchFamily="2" charset="0"/>
              </a:rPr>
              <a:t> </a:t>
            </a:r>
            <a:r>
              <a:rPr lang="en-CA" sz="1600" dirty="0" err="1">
                <a:latin typeface="Coptic1" pitchFamily="2" charset="0"/>
              </a:rPr>
              <a:t>aftwnf</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Text Box 17">
            <a:hlinkClick r:id="rId4" action="ppaction://hlinksldjump"/>
            <a:extLst>
              <a:ext uri="{FF2B5EF4-FFF2-40B4-BE49-F238E27FC236}">
                <a16:creationId xmlns:a16="http://schemas.microsoft.com/office/drawing/2014/main" id="{7C6FEF3F-7591-41B8-BB1A-E9ABCC370424}"/>
              </a:ext>
            </a:extLst>
          </p:cNvPr>
          <p:cNvSpPr txBox="1">
            <a:spLocks noChangeArrowheads="1"/>
          </p:cNvSpPr>
          <p:nvPr/>
        </p:nvSpPr>
        <p:spPr bwMode="auto">
          <a:xfrm>
            <a:off x="5421549" y="4745668"/>
            <a:ext cx="1746116" cy="39783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US" sz="1600" dirty="0">
                <a:latin typeface="Coptic1" pitchFamily="2" charset="0"/>
              </a:rPr>
              <a:t>&lt;</a:t>
            </a:r>
            <a:r>
              <a:rPr lang="en-US" sz="1600" dirty="0" err="1">
                <a:latin typeface="Coptic1" pitchFamily="2" charset="0"/>
              </a:rPr>
              <a:t>rictoc</a:t>
            </a:r>
            <a:r>
              <a:rPr lang="en-US" sz="1600" dirty="0">
                <a:latin typeface="Coptic1" pitchFamily="2" charset="0"/>
              </a:rPr>
              <a:t> </a:t>
            </a:r>
            <a:r>
              <a:rPr lang="en-US" sz="1600" dirty="0" err="1">
                <a:latin typeface="Coptic1" pitchFamily="2" charset="0"/>
              </a:rPr>
              <a:t>a~nect</a:t>
            </a:r>
            <a:r>
              <a:rPr lang="en-US" sz="1600" dirty="0">
                <a:latin typeface="Coptic1" pitchFamily="2" charset="0"/>
              </a:rPr>
              <a:t>/</a:t>
            </a:r>
            <a:endParaRPr kumimoji="0" lang="en-US" sz="1700" b="0" i="0" u="none" strike="noStrike" kern="1200" cap="none" spc="0" normalizeH="0" baseline="0" noProof="0" dirty="0">
              <a:ln>
                <a:noFill/>
              </a:ln>
              <a:solidFill>
                <a:srgbClr val="FFFFFF"/>
              </a:solidFill>
              <a:effectLst/>
              <a:uLnTx/>
              <a:uFillTx/>
              <a:latin typeface="Coptic1" pitchFamily="2" charset="0"/>
              <a:cs typeface="Arial" charset="0"/>
            </a:endParaRPr>
          </a:p>
        </p:txBody>
      </p:sp>
      <p:sp>
        <p:nvSpPr>
          <p:cNvPr id="9" name="Text Box 17">
            <a:hlinkClick r:id="rId3" action="ppaction://hlinksldjump"/>
            <a:extLst>
              <a:ext uri="{FF2B5EF4-FFF2-40B4-BE49-F238E27FC236}">
                <a16:creationId xmlns:a16="http://schemas.microsoft.com/office/drawing/2014/main" id="{1AFE3A58-C103-4937-90D1-553AC5055695}"/>
              </a:ext>
            </a:extLst>
          </p:cNvPr>
          <p:cNvSpPr txBox="1">
            <a:spLocks noChangeArrowheads="1"/>
          </p:cNvSpPr>
          <p:nvPr/>
        </p:nvSpPr>
        <p:spPr bwMode="auto">
          <a:xfrm>
            <a:off x="3339830" y="4745668"/>
            <a:ext cx="2024975" cy="39783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fr-FR" sz="1600" dirty="0">
                <a:latin typeface="Coptic1" panose="020B0604020202020204"/>
              </a:rPr>
              <a:t>&lt;</a:t>
            </a:r>
            <a:r>
              <a:rPr lang="fr-FR" sz="1600" dirty="0" err="1">
                <a:latin typeface="Coptic1" panose="020B0604020202020204"/>
              </a:rPr>
              <a:t>rictoc</a:t>
            </a:r>
            <a:r>
              <a:rPr lang="fr-FR" sz="1600" dirty="0">
                <a:latin typeface="Coptic1" panose="020B0604020202020204"/>
              </a:rPr>
              <a:t> </a:t>
            </a:r>
            <a:r>
              <a:rPr lang="fr-FR" sz="1600" dirty="0" err="1">
                <a:latin typeface="Coptic1" panose="020B0604020202020204"/>
              </a:rPr>
              <a:t>a~nelum</a:t>
            </a:r>
            <a:r>
              <a:rPr lang="fr-FR" sz="1600" dirty="0">
                <a:latin typeface="Coptic1" panose="020B0604020202020204"/>
              </a:rPr>
              <a:t>'~</a:t>
            </a:r>
            <a:r>
              <a:rPr lang="fr-FR" sz="1600" dirty="0" err="1">
                <a:latin typeface="Coptic1" panose="020B0604020202020204"/>
              </a:rPr>
              <a:t>i~c</a:t>
            </a:r>
            <a:r>
              <a:rPr lang="fr-FR" sz="1600" dirty="0">
                <a:latin typeface="Coptic1" panose="020B0604020202020204"/>
              </a:rPr>
              <a:t> </a:t>
            </a:r>
            <a:endParaRPr kumimoji="0" lang="en-US" sz="1700" b="0" i="0" u="none" strike="noStrike" kern="1200" cap="none" spc="0" normalizeH="0" baseline="0" noProof="0" dirty="0">
              <a:ln>
                <a:noFill/>
              </a:ln>
              <a:solidFill>
                <a:srgbClr val="FFFFFF"/>
              </a:solidFill>
              <a:effectLst/>
              <a:uLnTx/>
              <a:uFillTx/>
              <a:latin typeface="Coptic1" pitchFamily="2" charset="0"/>
              <a:cs typeface="Arial" charset="0"/>
            </a:endParaRPr>
          </a:p>
        </p:txBody>
      </p:sp>
    </p:spTree>
    <p:extLst>
      <p:ext uri="{BB962C8B-B14F-4D97-AF65-F5344CB8AC3E}">
        <p14:creationId xmlns:p14="http://schemas.microsoft.com/office/powerpoint/2010/main" val="2453296379"/>
      </p:ext>
    </p:extLst>
  </p:cSld>
  <p:clrMapOvr>
    <a:masterClrMapping/>
  </p:clrMapOvr>
  <p:transition/>
</p:sld>
</file>

<file path=ppt/slides/slide1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31170" name="Group 2"/>
          <p:cNvGraphicFramePr>
            <a:graphicFrameLocks noGrp="1"/>
          </p:cNvGraphicFramePr>
          <p:nvPr/>
        </p:nvGraphicFramePr>
        <p:xfrm>
          <a:off x="0" y="666750"/>
          <a:ext cx="9144000" cy="4457700"/>
        </p:xfrm>
        <a:graphic>
          <a:graphicData uri="http://schemas.openxmlformats.org/drawingml/2006/table">
            <a:tbl>
              <a:tblPr/>
              <a:tblGrid>
                <a:gridCol w="3581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500" b="0" i="0" u="none" strike="noStrike" cap="none" normalizeH="0" baseline="0" dirty="0">
                          <a:ln>
                            <a:noFill/>
                          </a:ln>
                          <a:solidFill>
                            <a:schemeClr val="tx1"/>
                          </a:solidFill>
                          <a:effectLst/>
                          <a:latin typeface="Coptic1" pitchFamily="2" charset="0"/>
                          <a:cs typeface="Arial" charset="0"/>
                        </a:rPr>
                        <a:t>&lt;</a:t>
                      </a:r>
                      <a:r>
                        <a:rPr kumimoji="0" lang="en-US" sz="3500" b="0" i="0" u="none" strike="noStrike" cap="none" normalizeH="0" baseline="0" dirty="0" err="1">
                          <a:ln>
                            <a:noFill/>
                          </a:ln>
                          <a:solidFill>
                            <a:schemeClr val="tx1"/>
                          </a:solidFill>
                          <a:effectLst/>
                          <a:latin typeface="Coptic1" pitchFamily="2" charset="0"/>
                          <a:cs typeface="Arial" charset="0"/>
                        </a:rPr>
                        <a:t>rictoc</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a~nect</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eknekrwn</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yanatw</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yanaton</a:t>
                      </a:r>
                      <a:r>
                        <a:rPr kumimoji="0" lang="en-US" sz="3500" b="0" i="0" u="none" strike="noStrike" cap="none" normalizeH="0" baseline="0" dirty="0">
                          <a:ln>
                            <a:noFill/>
                          </a:ln>
                          <a:solidFill>
                            <a:schemeClr val="tx1"/>
                          </a:solidFill>
                          <a:effectLst/>
                          <a:latin typeface="Coptic1" pitchFamily="2" charset="0"/>
                          <a:cs typeface="Arial" charset="0"/>
                        </a:rPr>
                        <a:t> pat/</a:t>
                      </a:r>
                      <a:r>
                        <a:rPr kumimoji="0" lang="en-US" sz="3500" b="0" i="0" u="none" strike="noStrike" cap="none" normalizeH="0" baseline="0" dirty="0" err="1">
                          <a:ln>
                            <a:noFill/>
                          </a:ln>
                          <a:solidFill>
                            <a:schemeClr val="tx1"/>
                          </a:solidFill>
                          <a:effectLst/>
                          <a:latin typeface="Coptic1" pitchFamily="2" charset="0"/>
                          <a:cs typeface="Arial" charset="0"/>
                        </a:rPr>
                        <a:t>cac</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ke</a:t>
                      </a:r>
                      <a:r>
                        <a:rPr kumimoji="0" lang="en-US" sz="3500" b="0" i="0" u="none" strike="noStrike" cap="none" normalizeH="0" baseline="0" dirty="0">
                          <a:ln>
                            <a:noFill/>
                          </a:ln>
                          <a:solidFill>
                            <a:schemeClr val="tx1"/>
                          </a:solidFill>
                          <a:effectLst/>
                          <a:latin typeface="Coptic1" pitchFamily="2" charset="0"/>
                          <a:cs typeface="Arial" charset="0"/>
                        </a:rPr>
                        <a:t> tic en tic </a:t>
                      </a:r>
                      <a:r>
                        <a:rPr kumimoji="0" lang="en-US" sz="3500" b="0" i="0" u="none" strike="noStrike" cap="none" normalizeH="0" baseline="0" dirty="0" err="1">
                          <a:ln>
                            <a:noFill/>
                          </a:ln>
                          <a:solidFill>
                            <a:schemeClr val="tx1"/>
                          </a:solidFill>
                          <a:effectLst/>
                          <a:latin typeface="Coptic1" pitchFamily="2" charset="0"/>
                          <a:cs typeface="Arial" charset="0"/>
                        </a:rPr>
                        <a:t>m~n</a:t>
                      </a:r>
                      <a:r>
                        <a:rPr kumimoji="0" lang="en-US" sz="3500" b="0" i="0" u="none" strike="noStrike" cap="none" normalizeH="0" baseline="0" dirty="0">
                          <a:ln>
                            <a:noFill/>
                          </a:ln>
                          <a:solidFill>
                            <a:schemeClr val="tx1"/>
                          </a:solidFill>
                          <a:effectLst/>
                          <a:latin typeface="Coptic1" pitchFamily="2" charset="0"/>
                          <a:cs typeface="Arial" charset="0"/>
                        </a:rPr>
                        <a:t>/</a:t>
                      </a:r>
                      <a:r>
                        <a:rPr kumimoji="0" lang="en-US" sz="3500" b="0" i="0" u="none" strike="noStrike" cap="none" normalizeH="0" baseline="0" dirty="0" err="1">
                          <a:ln>
                            <a:noFill/>
                          </a:ln>
                          <a:solidFill>
                            <a:schemeClr val="tx1"/>
                          </a:solidFill>
                          <a:effectLst/>
                          <a:latin typeface="Coptic1" pitchFamily="2" charset="0"/>
                          <a:cs typeface="Arial" charset="0"/>
                        </a:rPr>
                        <a:t>maci</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zw</a:t>
                      </a:r>
                      <a:r>
                        <a:rPr kumimoji="0" lang="en-US" sz="3500" b="0" i="0" u="none" strike="noStrike" cap="none" normalizeH="0" baseline="0" dirty="0">
                          <a:ln>
                            <a:noFill/>
                          </a:ln>
                          <a:solidFill>
                            <a:schemeClr val="tx1"/>
                          </a:solidFill>
                          <a:effectLst/>
                          <a:latin typeface="Coptic1" pitchFamily="2" charset="0"/>
                          <a:cs typeface="Arial" charset="0"/>
                        </a:rPr>
                        <a:t>/n ,</a:t>
                      </a:r>
                      <a:r>
                        <a:rPr kumimoji="0" lang="en-US" sz="3500" b="0" i="0" u="none" strike="noStrike" cap="none" normalizeH="0" baseline="0" dirty="0" err="1">
                          <a:ln>
                            <a:noFill/>
                          </a:ln>
                          <a:solidFill>
                            <a:schemeClr val="tx1"/>
                          </a:solidFill>
                          <a:effectLst/>
                          <a:latin typeface="Coptic1" pitchFamily="2" charset="0"/>
                          <a:cs typeface="Arial" charset="0"/>
                        </a:rPr>
                        <a:t>aricamenoc</a:t>
                      </a:r>
                      <a:r>
                        <a:rPr kumimoji="0" lang="en-US" sz="35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Christ est ressuscité des morts. Par la mort, Il a vaincu la mort. A ceux qui sont dans les tombeaux Il a accord</a:t>
                      </a:r>
                      <a:r>
                        <a:rPr kumimoji="0" lang="en-US" sz="3200" b="0" i="0" u="none" strike="noStrike" cap="none" normalizeH="0" baseline="0" dirty="0">
                          <a:ln>
                            <a:noFill/>
                          </a:ln>
                          <a:solidFill>
                            <a:schemeClr val="tx1"/>
                          </a:solidFill>
                          <a:effectLst/>
                          <a:latin typeface="Arial" charset="0"/>
                          <a:cs typeface="Arial" charset="0"/>
                        </a:rPr>
                        <a:t>é</a:t>
                      </a:r>
                      <a:r>
                        <a:rPr kumimoji="0" lang="fr-CA" sz="3200" b="0" i="0" u="none" strike="noStrike" cap="none" normalizeH="0" baseline="0" dirty="0">
                          <a:ln>
                            <a:noFill/>
                          </a:ln>
                          <a:solidFill>
                            <a:schemeClr val="tx1"/>
                          </a:solidFill>
                          <a:effectLst/>
                          <a:latin typeface="Arial" charset="0"/>
                          <a:cs typeface="Arial" charset="0"/>
                        </a:rPr>
                        <a:t> la vie éternelle.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المسيح قام من </a:t>
                      </a:r>
                      <a:r>
                        <a:rPr kumimoji="0" lang="ar-SA" sz="3600" b="0" i="0" u="none" strike="noStrike" cap="none" normalizeH="0" baseline="0" dirty="0" err="1">
                          <a:ln>
                            <a:noFill/>
                          </a:ln>
                          <a:solidFill>
                            <a:schemeClr val="tx1"/>
                          </a:solidFill>
                          <a:effectLst/>
                          <a:latin typeface="Arial" charset="0"/>
                          <a:cs typeface="Arial" charset="0"/>
                        </a:rPr>
                        <a:t>الاموات</a:t>
                      </a:r>
                      <a:r>
                        <a:rPr kumimoji="0" lang="ar-SA" sz="3600" b="0" i="0" u="none" strike="noStrike" cap="none" normalizeH="0" baseline="0" dirty="0">
                          <a:ln>
                            <a:noFill/>
                          </a:ln>
                          <a:solidFill>
                            <a:schemeClr val="tx1"/>
                          </a:solidFill>
                          <a:effectLst/>
                          <a:latin typeface="Arial" charset="0"/>
                          <a:cs typeface="Arial" charset="0"/>
                        </a:rPr>
                        <a:t> بالموت داس الموت والذين في القبور انعم لهم بالحياة الأبدية.</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ED6E2A30-08BE-4CAB-A4FF-465F0F8ADF70}"/>
              </a:ext>
            </a:extLst>
          </p:cNvPr>
          <p:cNvGraphicFramePr>
            <a:graphicFrameLocks noGrp="1"/>
          </p:cNvGraphicFramePr>
          <p:nvPr>
            <p:extLst>
              <p:ext uri="{D42A27DB-BD31-4B8C-83A1-F6EECF244321}">
                <p14:modId xmlns:p14="http://schemas.microsoft.com/office/powerpoint/2010/main" val="4153424850"/>
              </p:ext>
            </p:extLst>
          </p:nvPr>
        </p:nvGraphicFramePr>
        <p:xfrm>
          <a:off x="1524000" y="19050"/>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32166776"/>
                    </a:ext>
                  </a:extLst>
                </a:gridCol>
              </a:tblGrid>
              <a:tr h="342900">
                <a:tc>
                  <a:txBody>
                    <a:bodyPr/>
                    <a:lstStyle/>
                    <a:p>
                      <a:pPr algn="ctr"/>
                      <a:r>
                        <a:rPr lang="fr-CA" sz="1800" b="0" dirty="0"/>
                        <a:t>Christ est </a:t>
                      </a:r>
                      <a:r>
                        <a:rPr lang="fr-CA" sz="1800" b="0" dirty="0" err="1"/>
                        <a:t>réssuscité</a:t>
                      </a:r>
                      <a:r>
                        <a:rPr lang="fr-CA" sz="1800" b="0" dirty="0"/>
                        <a:t> - </a:t>
                      </a:r>
                      <a:r>
                        <a:rPr lang="en-US" sz="2400" b="0" dirty="0">
                          <a:latin typeface="Coptic1" pitchFamily="2" charset="0"/>
                        </a:rPr>
                        <a:t>&lt;</a:t>
                      </a:r>
                      <a:r>
                        <a:rPr lang="en-US" sz="2400" b="0" dirty="0" err="1">
                          <a:latin typeface="Coptic1" pitchFamily="2" charset="0"/>
                        </a:rPr>
                        <a:t>rictoc</a:t>
                      </a:r>
                      <a:r>
                        <a:rPr lang="en-US" sz="2400" b="0" dirty="0">
                          <a:latin typeface="Coptic1" pitchFamily="2" charset="0"/>
                        </a:rPr>
                        <a:t> </a:t>
                      </a:r>
                      <a:r>
                        <a:rPr lang="en-US" sz="2400" b="0" dirty="0" err="1">
                          <a:latin typeface="Coptic1" pitchFamily="2" charset="0"/>
                        </a:rPr>
                        <a:t>a~nect</a:t>
                      </a:r>
                      <a:r>
                        <a:rPr lang="en-US" sz="2400" b="0" dirty="0">
                          <a:latin typeface="Coptic1" pitchFamily="2" charset="0"/>
                        </a:rPr>
                        <a:t>/</a:t>
                      </a:r>
                      <a:r>
                        <a:rPr lang="en-US" sz="2400" b="0" dirty="0"/>
                        <a:t> </a:t>
                      </a:r>
                      <a:r>
                        <a:rPr lang="ar-EG" sz="1800" b="0" dirty="0"/>
                        <a:t>-</a:t>
                      </a:r>
                      <a:r>
                        <a:rPr lang="en-US" sz="1800" b="0" dirty="0"/>
                        <a:t> </a:t>
                      </a:r>
                      <a:r>
                        <a:rPr lang="ar-EG" sz="1800" b="0" dirty="0"/>
                        <a:t>المسيح قام</a:t>
                      </a:r>
                      <a:endParaRPr lang="fr-FR"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1760303"/>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00C5EDAB-DF16-4A30-9CC2-4D7D7D70C465}"/>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1961863569"/>
      </p:ext>
    </p:extLst>
  </p:cSld>
  <p:clrMapOvr>
    <a:masterClrMapping/>
  </p:clrMapOvr>
  <p:transition/>
</p:sld>
</file>

<file path=ppt/slides/slide1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33218" name="Group 2"/>
          <p:cNvGraphicFramePr>
            <a:graphicFrameLocks noGrp="1"/>
          </p:cNvGraphicFramePr>
          <p:nvPr>
            <p:extLst>
              <p:ext uri="{D42A27DB-BD31-4B8C-83A1-F6EECF244321}">
                <p14:modId xmlns:p14="http://schemas.microsoft.com/office/powerpoint/2010/main" val="527350365"/>
              </p:ext>
            </p:extLst>
          </p:nvPr>
        </p:nvGraphicFramePr>
        <p:xfrm>
          <a:off x="0" y="272374"/>
          <a:ext cx="9144000" cy="3482340"/>
        </p:xfrm>
        <a:graphic>
          <a:graphicData uri="http://schemas.openxmlformats.org/drawingml/2006/table">
            <a:tbl>
              <a:tblPr/>
              <a:tblGrid>
                <a:gridCol w="3171217">
                  <a:extLst>
                    <a:ext uri="{9D8B030D-6E8A-4147-A177-3AD203B41FA5}">
                      <a16:colId xmlns:a16="http://schemas.microsoft.com/office/drawing/2014/main" val="20000"/>
                    </a:ext>
                  </a:extLst>
                </a:gridCol>
                <a:gridCol w="3274979">
                  <a:extLst>
                    <a:ext uri="{9D8B030D-6E8A-4147-A177-3AD203B41FA5}">
                      <a16:colId xmlns:a16="http://schemas.microsoft.com/office/drawing/2014/main" val="20001"/>
                    </a:ext>
                  </a:extLst>
                </a:gridCol>
                <a:gridCol w="2697804">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Doxa </a:t>
                      </a:r>
                      <a:r>
                        <a:rPr kumimoji="0" lang="en-US" sz="3200" b="0" i="0" u="none" strike="noStrike" cap="none" normalizeH="0" baseline="0" dirty="0" err="1">
                          <a:ln>
                            <a:noFill/>
                          </a:ln>
                          <a:solidFill>
                            <a:schemeClr val="tx1"/>
                          </a:solidFill>
                          <a:effectLst/>
                          <a:latin typeface="Coptic1" pitchFamily="2" charset="0"/>
                          <a:cs typeface="Arial" charset="0"/>
                        </a:rPr>
                        <a:t>patri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U~~</a:t>
                      </a:r>
                      <a:r>
                        <a:rPr kumimoji="0" lang="en-US" sz="3200" b="0" i="0" u="none" strike="noStrike" cap="none" normalizeH="0" baseline="0" dirty="0" err="1">
                          <a:ln>
                            <a:noFill/>
                          </a:ln>
                          <a:solidFill>
                            <a:schemeClr val="tx1"/>
                          </a:solidFill>
                          <a:effectLst/>
                          <a:latin typeface="Coptic1" pitchFamily="2" charset="0"/>
                          <a:cs typeface="Arial" charset="0"/>
                        </a:rPr>
                        <a:t>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nun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Gloire au Père, au Fils et au Saint Esprit, maintenant, toujours et dans les siècles des siècles. Amen.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المجدُ للآب والابن والروح</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القدس</a:t>
                      </a:r>
                      <a:r>
                        <a:rPr kumimoji="0" lang="ar-EG" sz="3600" b="0" i="0" u="none" strike="noStrike" cap="none" normalizeH="0" baseline="0" dirty="0">
                          <a:ln>
                            <a:noFill/>
                          </a:ln>
                          <a:solidFill>
                            <a:schemeClr val="tx1"/>
                          </a:solidFill>
                          <a:effectLst/>
                          <a:latin typeface="Arial" charset="0"/>
                          <a:cs typeface="Arial" charset="0"/>
                        </a:rPr>
                        <a:t>.</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الآن وكل أوان وإلى دهر الدهور آمين</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0" name="Action Button: Custom 3">
            <a:hlinkClick r:id="rId2" action="ppaction://hlinksldjump" highlightClick="1"/>
            <a:extLst>
              <a:ext uri="{FF2B5EF4-FFF2-40B4-BE49-F238E27FC236}">
                <a16:creationId xmlns:a16="http://schemas.microsoft.com/office/drawing/2014/main" id="{3697127A-58D2-403F-BA66-6A9B49E8E6A8}"/>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15" name="Text Box 17">
            <a:hlinkClick r:id="rId3" action="ppaction://hlinksldjump"/>
            <a:extLst>
              <a:ext uri="{FF2B5EF4-FFF2-40B4-BE49-F238E27FC236}">
                <a16:creationId xmlns:a16="http://schemas.microsoft.com/office/drawing/2014/main" id="{5CEE4855-1114-4233-A8E3-69DA45EC2604}"/>
              </a:ext>
            </a:extLst>
          </p:cNvPr>
          <p:cNvSpPr txBox="1">
            <a:spLocks noChangeArrowheads="1"/>
          </p:cNvSpPr>
          <p:nvPr/>
        </p:nvSpPr>
        <p:spPr bwMode="auto">
          <a:xfrm>
            <a:off x="7224409" y="4745668"/>
            <a:ext cx="1919591" cy="39783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err="1">
                <a:latin typeface="Coptic1" pitchFamily="2" charset="0"/>
              </a:rPr>
              <a:t>Pi,rictoc</a:t>
            </a:r>
            <a:r>
              <a:rPr lang="en-CA" sz="1600" dirty="0">
                <a:latin typeface="Coptic1" pitchFamily="2" charset="0"/>
              </a:rPr>
              <a:t> </a:t>
            </a:r>
            <a:r>
              <a:rPr lang="en-CA" sz="1600" dirty="0" err="1">
                <a:latin typeface="Coptic1" pitchFamily="2" charset="0"/>
              </a:rPr>
              <a:t>aftwnf</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 name="Text Box 17">
            <a:hlinkClick r:id="rId3" action="ppaction://hlinksldjump"/>
            <a:extLst>
              <a:ext uri="{FF2B5EF4-FFF2-40B4-BE49-F238E27FC236}">
                <a16:creationId xmlns:a16="http://schemas.microsoft.com/office/drawing/2014/main" id="{EB0CE263-7B6B-4A6E-AA85-E758736992C2}"/>
              </a:ext>
            </a:extLst>
          </p:cNvPr>
          <p:cNvSpPr txBox="1">
            <a:spLocks noChangeArrowheads="1"/>
          </p:cNvSpPr>
          <p:nvPr/>
        </p:nvSpPr>
        <p:spPr bwMode="auto">
          <a:xfrm>
            <a:off x="5090808" y="4745668"/>
            <a:ext cx="2024975" cy="39783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fr-FR" sz="1600" dirty="0">
                <a:latin typeface="Coptic1" panose="020B0604020202020204"/>
              </a:rPr>
              <a:t>&lt;</a:t>
            </a:r>
            <a:r>
              <a:rPr lang="fr-FR" sz="1600" dirty="0" err="1">
                <a:latin typeface="Coptic1" panose="020B0604020202020204"/>
              </a:rPr>
              <a:t>rictoc</a:t>
            </a:r>
            <a:r>
              <a:rPr lang="fr-FR" sz="1600" dirty="0">
                <a:latin typeface="Coptic1" panose="020B0604020202020204"/>
              </a:rPr>
              <a:t> </a:t>
            </a:r>
            <a:r>
              <a:rPr lang="fr-FR" sz="1600" dirty="0" err="1">
                <a:latin typeface="Coptic1" panose="020B0604020202020204"/>
              </a:rPr>
              <a:t>a~nelum</a:t>
            </a:r>
            <a:r>
              <a:rPr lang="fr-FR" sz="1600" dirty="0">
                <a:latin typeface="Coptic1" panose="020B0604020202020204"/>
              </a:rPr>
              <a:t>'~</a:t>
            </a:r>
            <a:r>
              <a:rPr lang="fr-FR" sz="1600" dirty="0" err="1">
                <a:latin typeface="Coptic1" panose="020B0604020202020204"/>
              </a:rPr>
              <a:t>i~c</a:t>
            </a:r>
            <a:r>
              <a:rPr lang="fr-FR" sz="1600" dirty="0">
                <a:latin typeface="Coptic1" panose="020B0604020202020204"/>
              </a:rPr>
              <a:t> </a:t>
            </a:r>
            <a:endParaRPr kumimoji="0" lang="en-US" sz="1700" b="0" i="0" u="none" strike="noStrike" kern="1200" cap="none" spc="0" normalizeH="0" baseline="0" noProof="0" dirty="0">
              <a:ln>
                <a:noFill/>
              </a:ln>
              <a:solidFill>
                <a:srgbClr val="FFFFFF"/>
              </a:solidFill>
              <a:effectLst/>
              <a:uLnTx/>
              <a:uFillTx/>
              <a:latin typeface="Coptic1" pitchFamily="2" charset="0"/>
              <a:cs typeface="Arial" charset="0"/>
            </a:endParaRPr>
          </a:p>
        </p:txBody>
      </p:sp>
    </p:spTree>
    <p:extLst>
      <p:ext uri="{BB962C8B-B14F-4D97-AF65-F5344CB8AC3E}">
        <p14:creationId xmlns:p14="http://schemas.microsoft.com/office/powerpoint/2010/main" val="44992516"/>
      </p:ext>
    </p:extLst>
  </p:cSld>
  <p:clrMapOvr>
    <a:masterClrMapping/>
  </p:clrMapOvr>
  <p:transition/>
</p:sld>
</file>

<file path=ppt/slides/slide1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5764DC5D-FB73-42A4-BA31-C0DA87DE3952}"/>
              </a:ext>
            </a:extLst>
          </p:cNvPr>
          <p:cNvGraphicFramePr>
            <a:graphicFrameLocks noGrp="1"/>
          </p:cNvGraphicFramePr>
          <p:nvPr/>
        </p:nvGraphicFramePr>
        <p:xfrm>
          <a:off x="0" y="588645"/>
          <a:ext cx="9143999" cy="4457700"/>
        </p:xfrm>
        <a:graphic>
          <a:graphicData uri="http://schemas.openxmlformats.org/drawingml/2006/table">
            <a:tbl>
              <a:tblPr firstRow="1" bandRow="1">
                <a:tableStyleId>{2D5ABB26-0587-4C30-8999-92F81FD0307C}</a:tableStyleId>
              </a:tblPr>
              <a:tblGrid>
                <a:gridCol w="3657600">
                  <a:extLst>
                    <a:ext uri="{9D8B030D-6E8A-4147-A177-3AD203B41FA5}">
                      <a16:colId xmlns:a16="http://schemas.microsoft.com/office/drawing/2014/main" val="2965489840"/>
                    </a:ext>
                  </a:extLst>
                </a:gridCol>
                <a:gridCol w="3084162">
                  <a:extLst>
                    <a:ext uri="{9D8B030D-6E8A-4147-A177-3AD203B41FA5}">
                      <a16:colId xmlns:a16="http://schemas.microsoft.com/office/drawing/2014/main" val="3972752003"/>
                    </a:ext>
                  </a:extLst>
                </a:gridCol>
                <a:gridCol w="2402237">
                  <a:extLst>
                    <a:ext uri="{9D8B030D-6E8A-4147-A177-3AD203B41FA5}">
                      <a16:colId xmlns:a16="http://schemas.microsoft.com/office/drawing/2014/main" val="1557719959"/>
                    </a:ext>
                  </a:extLst>
                </a:gridCol>
              </a:tblGrid>
              <a:tr h="4286250">
                <a:tc>
                  <a:txBody>
                    <a:bodyPr/>
                    <a:lstStyle/>
                    <a:p>
                      <a:pPr algn="just"/>
                      <a:r>
                        <a:rPr lang="fr-FR" sz="3200" b="0" i="0" u="none" strike="noStrike" kern="1200" baseline="0" dirty="0">
                          <a:solidFill>
                            <a:schemeClr val="tx1"/>
                          </a:solidFill>
                          <a:latin typeface="Coptic1" panose="020B0604020202020204"/>
                          <a:ea typeface="+mn-ea"/>
                          <a:cs typeface="+mn-cs"/>
                        </a:rPr>
                        <a:t>&lt;</a:t>
                      </a:r>
                      <a:r>
                        <a:rPr lang="fr-FR" sz="3200" b="0" i="0" u="none" strike="noStrike" kern="1200" baseline="0" dirty="0" err="1">
                          <a:solidFill>
                            <a:schemeClr val="tx1"/>
                          </a:solidFill>
                          <a:latin typeface="Coptic1" panose="020B0604020202020204"/>
                          <a:ea typeface="+mn-ea"/>
                          <a:cs typeface="+mn-cs"/>
                        </a:rPr>
                        <a:t>rictoc</a:t>
                      </a:r>
                      <a:r>
                        <a:rPr lang="fr-FR" sz="3200" b="0" i="0" u="none" strike="noStrike" kern="1200" baseline="0" dirty="0">
                          <a:solidFill>
                            <a:schemeClr val="tx1"/>
                          </a:solidFill>
                          <a:latin typeface="Coptic1" panose="020B0604020202020204"/>
                          <a:ea typeface="+mn-ea"/>
                          <a:cs typeface="+mn-cs"/>
                        </a:rPr>
                        <a:t> </a:t>
                      </a:r>
                    </a:p>
                    <a:p>
                      <a:pPr algn="just"/>
                      <a:r>
                        <a:rPr lang="fr-FR" sz="3200" b="0" i="0" u="none" strike="noStrike" kern="1200" baseline="0" dirty="0" err="1">
                          <a:solidFill>
                            <a:schemeClr val="tx1"/>
                          </a:solidFill>
                          <a:latin typeface="Coptic1" panose="020B0604020202020204"/>
                          <a:ea typeface="+mn-ea"/>
                          <a:cs typeface="+mn-cs"/>
                        </a:rPr>
                        <a:t>a~nelum</a:t>
                      </a:r>
                      <a:r>
                        <a:rPr lang="fr-FR" sz="3200" b="0" i="0" u="none" strike="noStrike" kern="1200" baseline="0" dirty="0">
                          <a:solidFill>
                            <a:schemeClr val="tx1"/>
                          </a:solidFill>
                          <a:latin typeface="Coptic1" panose="020B0604020202020204"/>
                          <a:ea typeface="+mn-ea"/>
                          <a:cs typeface="+mn-cs"/>
                        </a:rPr>
                        <a:t>'~</a:t>
                      </a:r>
                      <a:r>
                        <a:rPr lang="fr-FR" sz="3200" b="0" i="0" u="none" strike="noStrike" kern="1200" baseline="0" dirty="0" err="1">
                          <a:solidFill>
                            <a:schemeClr val="tx1"/>
                          </a:solidFill>
                          <a:latin typeface="Coptic1" panose="020B0604020202020204"/>
                          <a:ea typeface="+mn-ea"/>
                          <a:cs typeface="+mn-cs"/>
                        </a:rPr>
                        <a:t>ic</a:t>
                      </a:r>
                      <a:r>
                        <a:rPr lang="fr-FR" sz="3200" b="0" i="0" u="none" strike="noStrike" kern="1200" baseline="0" dirty="0">
                          <a:solidFill>
                            <a:schemeClr val="tx1"/>
                          </a:solidFill>
                          <a:latin typeface="Coptic1" panose="020B0604020202020204"/>
                          <a:ea typeface="+mn-ea"/>
                          <a:cs typeface="+mn-cs"/>
                        </a:rPr>
                        <a:t>: ton </a:t>
                      </a:r>
                      <a:r>
                        <a:rPr lang="fr-FR" sz="3200" b="0" i="0" u="none" strike="noStrike" kern="1200" baseline="0" dirty="0" err="1">
                          <a:solidFill>
                            <a:schemeClr val="tx1"/>
                          </a:solidFill>
                          <a:latin typeface="Coptic1" panose="020B0604020202020204"/>
                          <a:ea typeface="+mn-ea"/>
                          <a:cs typeface="+mn-cs"/>
                        </a:rPr>
                        <a:t>ouranon</a:t>
                      </a:r>
                      <a:r>
                        <a:rPr lang="fr-FR" sz="3200" b="0" i="0" u="none" strike="noStrike" kern="1200" baseline="0" dirty="0">
                          <a:solidFill>
                            <a:schemeClr val="tx1"/>
                          </a:solidFill>
                          <a:latin typeface="Coptic1" panose="020B0604020202020204"/>
                          <a:ea typeface="+mn-ea"/>
                          <a:cs typeface="+mn-cs"/>
                        </a:rPr>
                        <a:t>:</a:t>
                      </a:r>
                    </a:p>
                    <a:p>
                      <a:pPr algn="just"/>
                      <a:r>
                        <a:rPr lang="fr-FR" sz="3200" b="0" i="0" u="none" strike="noStrike" kern="1200" baseline="0" dirty="0" err="1">
                          <a:solidFill>
                            <a:schemeClr val="tx1"/>
                          </a:solidFill>
                          <a:latin typeface="Coptic1" panose="020B0604020202020204"/>
                          <a:ea typeface="+mn-ea"/>
                          <a:cs typeface="+mn-cs"/>
                        </a:rPr>
                        <a:t>exapectile</a:t>
                      </a:r>
                      <a:endParaRPr lang="fr-FR" sz="3200" b="0" i="0" u="none" strike="noStrike" kern="1200" baseline="0" dirty="0">
                        <a:solidFill>
                          <a:schemeClr val="tx1"/>
                        </a:solidFill>
                        <a:latin typeface="Coptic1" panose="020B0604020202020204"/>
                        <a:ea typeface="+mn-ea"/>
                        <a:cs typeface="+mn-cs"/>
                      </a:endParaRPr>
                    </a:p>
                    <a:p>
                      <a:pPr algn="just"/>
                      <a:r>
                        <a:rPr lang="fr-FR" sz="3200" b="0" i="0" u="none" strike="noStrike" kern="1200" baseline="0" dirty="0" err="1">
                          <a:solidFill>
                            <a:schemeClr val="tx1"/>
                          </a:solidFill>
                          <a:latin typeface="Coptic1" panose="020B0604020202020204"/>
                          <a:ea typeface="+mn-ea"/>
                          <a:cs typeface="+mn-cs"/>
                        </a:rPr>
                        <a:t>Parakl</a:t>
                      </a:r>
                      <a:r>
                        <a:rPr lang="fr-FR" sz="3200" b="0" i="0" u="none" strike="noStrike" kern="1200" baseline="0" dirty="0">
                          <a:solidFill>
                            <a:schemeClr val="tx1"/>
                          </a:solidFill>
                          <a:latin typeface="Coptic1" panose="020B0604020202020204"/>
                          <a:ea typeface="+mn-ea"/>
                          <a:cs typeface="+mn-cs"/>
                        </a:rPr>
                        <a:t>/ton to Pneuma to </a:t>
                      </a:r>
                      <a:r>
                        <a:rPr lang="fr-FR" sz="3200" b="0" i="0" u="none" strike="noStrike" kern="1200" baseline="0" dirty="0" err="1">
                          <a:solidFill>
                            <a:schemeClr val="tx1"/>
                          </a:solidFill>
                          <a:latin typeface="Coptic1" panose="020B0604020202020204"/>
                          <a:ea typeface="+mn-ea"/>
                          <a:cs typeface="+mn-cs"/>
                        </a:rPr>
                        <a:t>a~gion</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zw</a:t>
                      </a:r>
                      <a:r>
                        <a:rPr lang="fr-FR" sz="3200" b="0" i="0" u="none" strike="noStrike" kern="1200" baseline="0" dirty="0">
                          <a:solidFill>
                            <a:schemeClr val="tx1"/>
                          </a:solidFill>
                          <a:latin typeface="Coptic1" panose="020B0604020202020204"/>
                          <a:ea typeface="+mn-ea"/>
                          <a:cs typeface="+mn-cs"/>
                        </a:rPr>
                        <a:t>/~n ,</a:t>
                      </a:r>
                      <a:r>
                        <a:rPr lang="fr-FR" sz="3200" b="0" i="0" u="none" strike="noStrike" kern="1200" baseline="0" dirty="0" err="1">
                          <a:solidFill>
                            <a:schemeClr val="tx1"/>
                          </a:solidFill>
                          <a:latin typeface="Coptic1" panose="020B0604020202020204"/>
                          <a:ea typeface="+mn-ea"/>
                          <a:cs typeface="+mn-cs"/>
                        </a:rPr>
                        <a:t>aricamenoc</a:t>
                      </a:r>
                      <a:endParaRPr lang="fr-FR" sz="3200" b="0" i="0" u="none" strike="noStrike" kern="1200" baseline="0" dirty="0">
                        <a:solidFill>
                          <a:schemeClr val="tx1"/>
                        </a:solidFill>
                        <a:latin typeface="Coptic1" panose="020B0604020202020204"/>
                        <a:ea typeface="+mn-ea"/>
                        <a:cs typeface="+mn-cs"/>
                      </a:endParaRPr>
                    </a:p>
                    <a:p>
                      <a:pPr algn="just"/>
                      <a:r>
                        <a:rPr lang="fr-FR" sz="3200" b="0" i="0" u="none" strike="noStrike" kern="1200" baseline="0" dirty="0" err="1">
                          <a:solidFill>
                            <a:schemeClr val="tx1"/>
                          </a:solidFill>
                          <a:latin typeface="Coptic1" panose="020B0604020202020204"/>
                          <a:ea typeface="+mn-ea"/>
                          <a:cs typeface="+mn-cs"/>
                        </a:rPr>
                        <a:t>e~pitwn</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u,wn</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mwn</a:t>
                      </a:r>
                      <a:r>
                        <a:rPr lang="fr-FR" sz="3200" b="0" i="0" u="none" strike="noStrike" kern="1200" baseline="0" dirty="0">
                          <a:solidFill>
                            <a:schemeClr val="tx1"/>
                          </a:solidFill>
                          <a:latin typeface="Coptic1" panose="020B0604020202020204"/>
                          <a:ea typeface="+mn-ea"/>
                          <a:cs typeface="+mn-cs"/>
                        </a:rPr>
                        <a:t>.</a:t>
                      </a:r>
                      <a:endParaRPr lang="fr-FR" sz="3200" dirty="0">
                        <a:latin typeface="Coptic1" panose="020B0604020202020204"/>
                      </a:endParaRPr>
                    </a:p>
                  </a:txBody>
                  <a:tcPr marT="34290" marB="34290"/>
                </a:tc>
                <a:tc>
                  <a:txBody>
                    <a:bodyPr/>
                    <a:lstStyle/>
                    <a:p>
                      <a:pPr algn="just"/>
                      <a:r>
                        <a:rPr lang="fr-FR" sz="3200" b="0" i="0" u="none" strike="noStrike" kern="1200" baseline="0" dirty="0">
                          <a:solidFill>
                            <a:schemeClr val="tx1"/>
                          </a:solidFill>
                          <a:latin typeface="+mn-lt"/>
                          <a:ea typeface="+mn-ea"/>
                          <a:cs typeface="+mn-cs"/>
                        </a:rPr>
                        <a:t>Le Christ est monté aux cieux et nous a envoyé le Consolateur le Saint-Esprit et a accordé la vie à nos âmes.</a:t>
                      </a:r>
                      <a:endParaRPr lang="fr-FR" sz="3200" dirty="0"/>
                    </a:p>
                  </a:txBody>
                  <a:tcPr marT="34290" marB="34290"/>
                </a:tc>
                <a:tc>
                  <a:txBody>
                    <a:bodyPr/>
                    <a:lstStyle/>
                    <a:p>
                      <a:pPr algn="just" rtl="1"/>
                      <a:r>
                        <a:rPr lang="ar-EG" sz="3600" b="0" i="0" u="none" strike="noStrike" baseline="0" dirty="0">
                          <a:latin typeface="Tahoma" panose="020B0604030504040204" pitchFamily="34" charset="0"/>
                          <a:cs typeface="+mn-cs"/>
                        </a:rPr>
                        <a:t>المسيح صعد إلى</a:t>
                      </a:r>
                      <a:r>
                        <a:rPr lang="fr-FR" sz="3600" b="0" i="0" u="none" strike="noStrike" baseline="0" dirty="0">
                          <a:latin typeface="Tahoma" panose="020B0604030504040204" pitchFamily="34" charset="0"/>
                          <a:cs typeface="+mn-cs"/>
                        </a:rPr>
                        <a:t> </a:t>
                      </a:r>
                      <a:r>
                        <a:rPr lang="ar-EG" sz="3600" b="0" i="0" u="none" strike="noStrike" baseline="0" dirty="0">
                          <a:latin typeface="Tahoma" panose="020B0604030504040204" pitchFamily="34" charset="0"/>
                          <a:cs typeface="+mn-cs"/>
                        </a:rPr>
                        <a:t>السماء، وأرسل</a:t>
                      </a:r>
                      <a:r>
                        <a:rPr lang="fr-FR" sz="3600" b="0" i="0" u="none" strike="noStrike" baseline="0" dirty="0">
                          <a:latin typeface="Tahoma" panose="020B0604030504040204" pitchFamily="34" charset="0"/>
                          <a:cs typeface="+mn-cs"/>
                        </a:rPr>
                        <a:t> </a:t>
                      </a:r>
                      <a:r>
                        <a:rPr lang="ar-EG" sz="3600" b="0" i="0" u="none" strike="noStrike" baseline="0" dirty="0">
                          <a:latin typeface="Tahoma" panose="020B0604030504040204" pitchFamily="34" charset="0"/>
                          <a:cs typeface="+mn-cs"/>
                        </a:rPr>
                        <a:t>المعزي الروح القدس،</a:t>
                      </a:r>
                      <a:r>
                        <a:rPr lang="fr-FR" sz="3600" b="0" i="0" u="none" strike="noStrike" baseline="0" dirty="0">
                          <a:latin typeface="Tahoma" panose="020B0604030504040204" pitchFamily="34" charset="0"/>
                          <a:cs typeface="+mn-cs"/>
                        </a:rPr>
                        <a:t> </a:t>
                      </a:r>
                      <a:r>
                        <a:rPr lang="ar-EG" sz="3600" b="0" i="0" u="none" strike="noStrike" baseline="0" dirty="0">
                          <a:latin typeface="Tahoma" panose="020B0604030504040204" pitchFamily="34" charset="0"/>
                          <a:cs typeface="+mn-cs"/>
                        </a:rPr>
                        <a:t>وأنعم لنفوسنا بالحياة</a:t>
                      </a:r>
                      <a:endParaRPr lang="fr-FR" sz="3600" dirty="0">
                        <a:cs typeface="+mn-cs"/>
                      </a:endParaRPr>
                    </a:p>
                  </a:txBody>
                  <a:tcPr marT="34290" marB="34290"/>
                </a:tc>
                <a:extLst>
                  <a:ext uri="{0D108BD9-81ED-4DB2-BD59-A6C34878D82A}">
                    <a16:rowId xmlns:a16="http://schemas.microsoft.com/office/drawing/2014/main" val="114877710"/>
                  </a:ext>
                </a:extLst>
              </a:tr>
            </a:tbl>
          </a:graphicData>
        </a:graphic>
      </p:graphicFrame>
      <p:graphicFrame>
        <p:nvGraphicFramePr>
          <p:cNvPr id="5" name="Tableau 4">
            <a:extLst>
              <a:ext uri="{FF2B5EF4-FFF2-40B4-BE49-F238E27FC236}">
                <a16:creationId xmlns:a16="http://schemas.microsoft.com/office/drawing/2014/main" id="{C1434426-5474-4E17-B4FF-5C47608C2351}"/>
              </a:ext>
            </a:extLst>
          </p:cNvPr>
          <p:cNvGraphicFramePr>
            <a:graphicFrameLocks noGrp="1"/>
          </p:cNvGraphicFramePr>
          <p:nvPr/>
        </p:nvGraphicFramePr>
        <p:xfrm>
          <a:off x="1105949" y="57150"/>
          <a:ext cx="6932103" cy="434340"/>
        </p:xfrm>
        <a:graphic>
          <a:graphicData uri="http://schemas.openxmlformats.org/drawingml/2006/table">
            <a:tbl>
              <a:tblPr firstRow="1" bandRow="1">
                <a:tableStyleId>{2D5ABB26-0587-4C30-8999-92F81FD0307C}</a:tableStyleId>
              </a:tblPr>
              <a:tblGrid>
                <a:gridCol w="6932103">
                  <a:extLst>
                    <a:ext uri="{9D8B030D-6E8A-4147-A177-3AD203B41FA5}">
                      <a16:colId xmlns:a16="http://schemas.microsoft.com/office/drawing/2014/main" val="167210518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latin typeface="+mn-lt"/>
                        </a:rPr>
                        <a:t>Le Christ est monté aux cieux - </a:t>
                      </a:r>
                      <a:r>
                        <a:rPr lang="fr-FR" sz="2400" dirty="0">
                          <a:latin typeface="Coptic1" panose="020B0604020202020204"/>
                        </a:rPr>
                        <a:t>&lt;</a:t>
                      </a:r>
                      <a:r>
                        <a:rPr lang="fr-FR" sz="2400" dirty="0" err="1">
                          <a:latin typeface="Coptic1" panose="020B0604020202020204"/>
                        </a:rPr>
                        <a:t>rictoc</a:t>
                      </a:r>
                      <a:r>
                        <a:rPr lang="fr-FR" sz="2400" dirty="0">
                          <a:latin typeface="Coptic1" panose="020B0604020202020204"/>
                        </a:rPr>
                        <a:t> </a:t>
                      </a:r>
                      <a:r>
                        <a:rPr lang="fr-FR" sz="2400" dirty="0" err="1">
                          <a:latin typeface="Coptic1" panose="020B0604020202020204"/>
                        </a:rPr>
                        <a:t>a~nelum</a:t>
                      </a:r>
                      <a:r>
                        <a:rPr lang="fr-FR" sz="2400" dirty="0">
                          <a:latin typeface="Coptic1" panose="020B0604020202020204"/>
                        </a:rPr>
                        <a:t>'~</a:t>
                      </a:r>
                      <a:r>
                        <a:rPr lang="fr-FR" sz="2400" dirty="0" err="1">
                          <a:latin typeface="Coptic1" panose="020B0604020202020204"/>
                        </a:rPr>
                        <a:t>i~c</a:t>
                      </a:r>
                      <a:r>
                        <a:rPr lang="fr-FR" sz="2400" dirty="0">
                          <a:latin typeface="Coptic1" panose="020B0604020202020204"/>
                        </a:rPr>
                        <a:t> </a:t>
                      </a:r>
                      <a:endParaRPr kumimoji="0" lang="fr-FR" sz="1800" b="0" i="0" u="none" strike="noStrike" cap="none" normalizeH="0" baseline="0" dirty="0">
                        <a:ln>
                          <a:noFill/>
                        </a:ln>
                        <a:solidFill>
                          <a:schemeClr val="tx1"/>
                        </a:solidFill>
                        <a:effectLst/>
                        <a:latin typeface="Coptic1" panose="020B0604020202020204"/>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3151739"/>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EF109329-F763-422C-A620-54CF32EBE38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46957395"/>
      </p:ext>
    </p:extLst>
  </p:cSld>
  <p:clrMapOvr>
    <a:masterClrMapping/>
  </p:clrMapOvr>
  <p:transition/>
</p:sld>
</file>

<file path=ppt/slides/slide1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6">
            <a:hlinkClick r:id="rId2" action="ppaction://hlinksldjump" highlightClick="1"/>
            <a:extLst>
              <a:ext uri="{FF2B5EF4-FFF2-40B4-BE49-F238E27FC236}">
                <a16:creationId xmlns:a16="http://schemas.microsoft.com/office/drawing/2014/main" id="{8EE3C5AE-3A9F-40D2-B812-6474C067AC8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8" name="Group 2">
            <a:extLst>
              <a:ext uri="{FF2B5EF4-FFF2-40B4-BE49-F238E27FC236}">
                <a16:creationId xmlns:a16="http://schemas.microsoft.com/office/drawing/2014/main" id="{9F665917-AD65-447A-B400-45E924CF5DA2}"/>
              </a:ext>
            </a:extLst>
          </p:cNvPr>
          <p:cNvGraphicFramePr>
            <a:graphicFrameLocks noGrp="1"/>
          </p:cNvGraphicFramePr>
          <p:nvPr>
            <p:extLst>
              <p:ext uri="{D42A27DB-BD31-4B8C-83A1-F6EECF244321}">
                <p14:modId xmlns:p14="http://schemas.microsoft.com/office/powerpoint/2010/main" val="2134839340"/>
              </p:ext>
            </p:extLst>
          </p:nvPr>
        </p:nvGraphicFramePr>
        <p:xfrm>
          <a:off x="0" y="272374"/>
          <a:ext cx="9144000" cy="3482340"/>
        </p:xfrm>
        <a:graphic>
          <a:graphicData uri="http://schemas.openxmlformats.org/drawingml/2006/table">
            <a:tbl>
              <a:tblPr/>
              <a:tblGrid>
                <a:gridCol w="3171217">
                  <a:extLst>
                    <a:ext uri="{9D8B030D-6E8A-4147-A177-3AD203B41FA5}">
                      <a16:colId xmlns:a16="http://schemas.microsoft.com/office/drawing/2014/main" val="20000"/>
                    </a:ext>
                  </a:extLst>
                </a:gridCol>
                <a:gridCol w="3274979">
                  <a:extLst>
                    <a:ext uri="{9D8B030D-6E8A-4147-A177-3AD203B41FA5}">
                      <a16:colId xmlns:a16="http://schemas.microsoft.com/office/drawing/2014/main" val="20001"/>
                    </a:ext>
                  </a:extLst>
                </a:gridCol>
                <a:gridCol w="2697804">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Doxa </a:t>
                      </a:r>
                      <a:r>
                        <a:rPr kumimoji="0" lang="en-US" sz="3200" b="0" i="0" u="none" strike="noStrike" cap="none" normalizeH="0" baseline="0" dirty="0" err="1">
                          <a:ln>
                            <a:noFill/>
                          </a:ln>
                          <a:solidFill>
                            <a:schemeClr val="tx1"/>
                          </a:solidFill>
                          <a:effectLst/>
                          <a:latin typeface="Coptic1" pitchFamily="2" charset="0"/>
                          <a:cs typeface="Arial" charset="0"/>
                        </a:rPr>
                        <a:t>patri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U~~</a:t>
                      </a:r>
                      <a:r>
                        <a:rPr kumimoji="0" lang="en-US" sz="3200" b="0" i="0" u="none" strike="noStrike" cap="none" normalizeH="0" baseline="0" dirty="0" err="1">
                          <a:ln>
                            <a:noFill/>
                          </a:ln>
                          <a:solidFill>
                            <a:schemeClr val="tx1"/>
                          </a:solidFill>
                          <a:effectLst/>
                          <a:latin typeface="Coptic1" pitchFamily="2" charset="0"/>
                          <a:cs typeface="Arial" charset="0"/>
                        </a:rPr>
                        <a:t>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nun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Gloire au Père, au Fils et au Saint Esprit, maintenant, toujours et dans les siècles des siècles. Amen.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المجدُ للآب والابن والروح</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القدس</a:t>
                      </a:r>
                      <a:r>
                        <a:rPr kumimoji="0" lang="ar-EG" sz="3600" b="0" i="0" u="none" strike="noStrike" cap="none" normalizeH="0" baseline="0" dirty="0">
                          <a:ln>
                            <a:noFill/>
                          </a:ln>
                          <a:solidFill>
                            <a:schemeClr val="tx1"/>
                          </a:solidFill>
                          <a:effectLst/>
                          <a:latin typeface="Arial" charset="0"/>
                          <a:cs typeface="Arial" charset="0"/>
                        </a:rPr>
                        <a:t>.</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الآن وكل أوان وإلى دهر الدهور آمين</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Text Box 17">
            <a:hlinkClick r:id="rId3" action="ppaction://hlinksldjump"/>
            <a:extLst>
              <a:ext uri="{FF2B5EF4-FFF2-40B4-BE49-F238E27FC236}">
                <a16:creationId xmlns:a16="http://schemas.microsoft.com/office/drawing/2014/main" id="{416E1C98-86EF-49A7-A1CD-CAC0904FB8E0}"/>
              </a:ext>
            </a:extLst>
          </p:cNvPr>
          <p:cNvSpPr txBox="1">
            <a:spLocks noChangeArrowheads="1"/>
          </p:cNvSpPr>
          <p:nvPr/>
        </p:nvSpPr>
        <p:spPr bwMode="auto">
          <a:xfrm>
            <a:off x="7224409" y="4745668"/>
            <a:ext cx="1919591" cy="39783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err="1">
                <a:latin typeface="Coptic1" pitchFamily="2" charset="0"/>
              </a:rPr>
              <a:t>Pi,rictoc</a:t>
            </a:r>
            <a:r>
              <a:rPr lang="en-CA" sz="1600" dirty="0">
                <a:latin typeface="Coptic1" pitchFamily="2" charset="0"/>
              </a:rPr>
              <a:t> </a:t>
            </a:r>
            <a:r>
              <a:rPr lang="en-CA" sz="1600" dirty="0" err="1">
                <a:latin typeface="Coptic1" pitchFamily="2" charset="0"/>
              </a:rPr>
              <a:t>aftwnf</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774234549"/>
      </p:ext>
    </p:extLst>
  </p:cSld>
  <p:clrMapOvr>
    <a:masterClrMapping/>
  </p:clrMapOvr>
  <p:transition/>
</p:sld>
</file>

<file path=ppt/slides/slide1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2">
            <a:extLst>
              <a:ext uri="{FF2B5EF4-FFF2-40B4-BE49-F238E27FC236}">
                <a16:creationId xmlns:a16="http://schemas.microsoft.com/office/drawing/2014/main" id="{E9F742CF-96EB-40D9-9BAF-28AF3CFB164C}"/>
              </a:ext>
            </a:extLst>
          </p:cNvPr>
          <p:cNvGraphicFramePr>
            <a:graphicFrameLocks noGrp="1"/>
          </p:cNvGraphicFramePr>
          <p:nvPr>
            <p:extLst>
              <p:ext uri="{D42A27DB-BD31-4B8C-83A1-F6EECF244321}">
                <p14:modId xmlns:p14="http://schemas.microsoft.com/office/powerpoint/2010/main" val="1135750011"/>
              </p:ext>
            </p:extLst>
          </p:nvPr>
        </p:nvGraphicFramePr>
        <p:xfrm>
          <a:off x="0" y="452506"/>
          <a:ext cx="9144000" cy="4640580"/>
        </p:xfrm>
        <a:graphic>
          <a:graphicData uri="http://schemas.openxmlformats.org/drawingml/2006/table">
            <a:tbl>
              <a:tblPr/>
              <a:tblGrid>
                <a:gridCol w="3385226">
                  <a:extLst>
                    <a:ext uri="{9D8B030D-6E8A-4147-A177-3AD203B41FA5}">
                      <a16:colId xmlns:a16="http://schemas.microsoft.com/office/drawing/2014/main" val="20000"/>
                    </a:ext>
                  </a:extLst>
                </a:gridCol>
                <a:gridCol w="3099880">
                  <a:extLst>
                    <a:ext uri="{9D8B030D-6E8A-4147-A177-3AD203B41FA5}">
                      <a16:colId xmlns:a16="http://schemas.microsoft.com/office/drawing/2014/main" val="20001"/>
                    </a:ext>
                  </a:extLst>
                </a:gridCol>
                <a:gridCol w="2658894">
                  <a:extLst>
                    <a:ext uri="{9D8B030D-6E8A-4147-A177-3AD203B41FA5}">
                      <a16:colId xmlns:a16="http://schemas.microsoft.com/office/drawing/2014/main" val="20002"/>
                    </a:ext>
                  </a:extLst>
                </a:gridCol>
              </a:tblGrid>
              <a:tr h="4343715">
                <a:tc>
                  <a:txBody>
                    <a:bodyPr/>
                    <a:lstStyle/>
                    <a:p>
                      <a:pPr algn="just"/>
                      <a:r>
                        <a:rPr lang="da-DK" sz="2500" b="0" i="0" u="none" strike="noStrike" kern="1200" baseline="0" dirty="0">
                          <a:solidFill>
                            <a:schemeClr val="tx1"/>
                          </a:solidFill>
                          <a:latin typeface="Coptic1" pitchFamily="2" charset="0"/>
                          <a:ea typeface="+mn-ea"/>
                          <a:cs typeface="+mn-cs"/>
                        </a:rPr>
                        <a:t>P,#c# aftwnf e~bol qen </a:t>
                      </a:r>
                      <a:r>
                        <a:rPr lang="fr-FR" sz="2500" b="0" i="0" u="none" strike="noStrike" kern="1200" baseline="0" dirty="0">
                          <a:solidFill>
                            <a:schemeClr val="tx1"/>
                          </a:solidFill>
                          <a:latin typeface="Coptic1" pitchFamily="2" charset="0"/>
                          <a:ea typeface="+mn-ea"/>
                          <a:cs typeface="+mn-cs"/>
                        </a:rPr>
                        <a:t>n/</a:t>
                      </a:r>
                      <a:r>
                        <a:rPr lang="fr-FR" sz="2500" b="0" i="0" u="none" strike="noStrike" kern="1200" baseline="0" dirty="0" err="1">
                          <a:solidFill>
                            <a:schemeClr val="tx1"/>
                          </a:solidFill>
                          <a:latin typeface="Coptic1" pitchFamily="2" charset="0"/>
                          <a:ea typeface="+mn-ea"/>
                          <a:cs typeface="+mn-cs"/>
                        </a:rPr>
                        <a:t>e~ymwout</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ouoh</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afsenaf</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e~p~swi</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e~niv</a:t>
                      </a:r>
                      <a:r>
                        <a:rPr lang="fr-FR" sz="2500" b="0" i="0" u="none" strike="noStrike" kern="1200" baseline="0" dirty="0">
                          <a:solidFill>
                            <a:schemeClr val="tx1"/>
                          </a:solidFill>
                          <a:latin typeface="Coptic1" pitchFamily="2" charset="0"/>
                          <a:ea typeface="+mn-ea"/>
                          <a:cs typeface="+mn-cs"/>
                        </a:rPr>
                        <a:t>/oui~: </a:t>
                      </a:r>
                      <a:r>
                        <a:rPr lang="fr-FR" sz="2500" b="0" i="0" u="none" strike="noStrike" kern="1200" baseline="0" dirty="0" err="1">
                          <a:solidFill>
                            <a:schemeClr val="tx1"/>
                          </a:solidFill>
                          <a:latin typeface="Coptic1" pitchFamily="2" charset="0"/>
                          <a:ea typeface="+mn-ea"/>
                          <a:cs typeface="+mn-cs"/>
                        </a:rPr>
                        <a:t>afhemci</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caoui~nam</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m~Pefiwt</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qen</a:t>
                      </a:r>
                      <a:r>
                        <a:rPr lang="fr-FR" sz="2500" b="0" i="0" u="none" strike="noStrike" kern="1200" baseline="0" dirty="0">
                          <a:solidFill>
                            <a:schemeClr val="tx1"/>
                          </a:solidFill>
                          <a:latin typeface="Coptic1" pitchFamily="2" charset="0"/>
                          <a:ea typeface="+mn-ea"/>
                          <a:cs typeface="+mn-cs"/>
                        </a:rPr>
                        <a:t> n/</a:t>
                      </a:r>
                      <a:r>
                        <a:rPr lang="fr-FR" sz="2500" b="0" i="0" u="none" strike="noStrike" kern="1200" baseline="0" dirty="0" err="1">
                          <a:solidFill>
                            <a:schemeClr val="tx1"/>
                          </a:solidFill>
                          <a:latin typeface="Coptic1" pitchFamily="2" charset="0"/>
                          <a:ea typeface="+mn-ea"/>
                          <a:cs typeface="+mn-cs"/>
                        </a:rPr>
                        <a:t>e~t</a:t>
                      </a:r>
                      <a:r>
                        <a:rPr lang="fr-FR" sz="2500" b="0" i="0" u="none" strike="noStrike" kern="1200" baseline="0" dirty="0">
                          <a:solidFill>
                            <a:schemeClr val="tx1"/>
                          </a:solidFill>
                          <a:latin typeface="Coptic1" pitchFamily="2" charset="0"/>
                          <a:ea typeface="+mn-ea"/>
                          <a:cs typeface="+mn-cs"/>
                        </a:rPr>
                        <a:t>[</a:t>
                      </a:r>
                      <a:r>
                        <a:rPr lang="fr-FR" sz="2500" b="0" i="0" u="none" strike="noStrike" kern="1200" baseline="0" dirty="0" err="1">
                          <a:solidFill>
                            <a:schemeClr val="tx1"/>
                          </a:solidFill>
                          <a:latin typeface="Coptic1" pitchFamily="2" charset="0"/>
                          <a:ea typeface="+mn-ea"/>
                          <a:cs typeface="+mn-cs"/>
                        </a:rPr>
                        <a:t>oci</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afouwrp</a:t>
                      </a:r>
                      <a:r>
                        <a:rPr lang="fr-FR" sz="2500" b="0" i="0" u="none" strike="noStrike" kern="1200" baseline="0" dirty="0">
                          <a:solidFill>
                            <a:schemeClr val="tx1"/>
                          </a:solidFill>
                          <a:latin typeface="Coptic1" pitchFamily="2" charset="0"/>
                          <a:ea typeface="+mn-ea"/>
                          <a:cs typeface="+mn-cs"/>
                        </a:rPr>
                        <a:t> nan </a:t>
                      </a:r>
                      <a:r>
                        <a:rPr lang="fr-FR" sz="2500" b="0" i="0" u="none" strike="noStrike" kern="1200" baseline="0" dirty="0" err="1">
                          <a:solidFill>
                            <a:schemeClr val="tx1"/>
                          </a:solidFill>
                          <a:latin typeface="Coptic1" pitchFamily="2" charset="0"/>
                          <a:ea typeface="+mn-ea"/>
                          <a:cs typeface="+mn-cs"/>
                        </a:rPr>
                        <a:t>m~piParakl</a:t>
                      </a:r>
                      <a:r>
                        <a:rPr lang="fr-FR" sz="2500" b="0" i="0" u="none" strike="noStrike" kern="1200" baseline="0" dirty="0">
                          <a:solidFill>
                            <a:schemeClr val="tx1"/>
                          </a:solidFill>
                          <a:latin typeface="Coptic1" pitchFamily="2" charset="0"/>
                          <a:ea typeface="+mn-ea"/>
                          <a:cs typeface="+mn-cs"/>
                        </a:rPr>
                        <a:t>/ton </a:t>
                      </a:r>
                      <a:r>
                        <a:rPr lang="fr-FR" sz="2500" b="0" i="0" u="none" strike="noStrike" kern="1200" baseline="0" dirty="0" err="1">
                          <a:solidFill>
                            <a:schemeClr val="tx1"/>
                          </a:solidFill>
                          <a:latin typeface="Coptic1" pitchFamily="2" charset="0"/>
                          <a:ea typeface="+mn-ea"/>
                          <a:cs typeface="+mn-cs"/>
                        </a:rPr>
                        <a:t>piP~neuma</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n~te</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meym</a:t>
                      </a:r>
                      <a:r>
                        <a:rPr lang="fr-FR" sz="2500" b="0" i="0" u="none" strike="noStrike" kern="1200" baseline="0" dirty="0">
                          <a:solidFill>
                            <a:schemeClr val="tx1"/>
                          </a:solidFill>
                          <a:latin typeface="Coptic1" pitchFamily="2" charset="0"/>
                          <a:ea typeface="+mn-ea"/>
                          <a:cs typeface="+mn-cs"/>
                        </a:rPr>
                        <a:t>/i: </a:t>
                      </a:r>
                      <a:r>
                        <a:rPr lang="fr-FR" sz="2500" b="0" i="0" u="none" strike="noStrike" kern="1200" baseline="0" dirty="0" err="1">
                          <a:solidFill>
                            <a:schemeClr val="tx1"/>
                          </a:solidFill>
                          <a:latin typeface="Coptic1" pitchFamily="2" charset="0"/>
                          <a:ea typeface="+mn-ea"/>
                          <a:cs typeface="+mn-cs"/>
                        </a:rPr>
                        <a:t>aferh~mot</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n~nen'u</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m~piw~nq</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n~e~neh</a:t>
                      </a:r>
                      <a:r>
                        <a:rPr lang="fr-FR" sz="2500" b="0" i="0" u="none" strike="noStrike" kern="1200" baseline="0" dirty="0">
                          <a:solidFill>
                            <a:schemeClr val="tx1"/>
                          </a:solidFill>
                          <a:latin typeface="Coptic1" pitchFamily="2" charset="0"/>
                          <a:ea typeface="+mn-ea"/>
                          <a:cs typeface="+mn-cs"/>
                        </a:rPr>
                        <a:t>.</a:t>
                      </a:r>
                      <a:endParaRPr lang="fr-FR" sz="2500" dirty="0">
                        <a:latin typeface="Coptic1" pitchFamily="2" charset="0"/>
                      </a:endParaRPr>
                    </a:p>
                  </a:txBody>
                  <a:tcPr marT="34290" marB="34290">
                    <a:lnL>
                      <a:noFill/>
                    </a:lnL>
                    <a:lnR>
                      <a:noFill/>
                    </a:lnR>
                    <a:lnT cap="flat">
                      <a:noFill/>
                    </a:lnT>
                    <a:lnB cap="flat">
                      <a:noFill/>
                    </a:lnB>
                    <a:lnTlToBr>
                      <a:noFill/>
                    </a:lnTlToBr>
                    <a:lnBlToTr>
                      <a:noFill/>
                    </a:lnBlToTr>
                    <a:noFill/>
                  </a:tcPr>
                </a:tc>
                <a:tc>
                  <a:txBody>
                    <a:bodyPr/>
                    <a:lstStyle/>
                    <a:p>
                      <a:pPr algn="just"/>
                      <a:r>
                        <a:rPr kumimoji="0" lang="fr-FR" sz="2400" b="0" i="0" u="none" strike="noStrike" cap="none" normalizeH="0" baseline="0" dirty="0">
                          <a:ln>
                            <a:noFill/>
                          </a:ln>
                          <a:solidFill>
                            <a:schemeClr val="tx1"/>
                          </a:solidFill>
                          <a:effectLst/>
                          <a:latin typeface="Arial" charset="0"/>
                          <a:cs typeface="Arial" charset="0"/>
                        </a:rPr>
                        <a:t>Le Christ est ressuscité des morts et est monté aux cieux et s’est assis à la droite de Son Père au plus haut des cieux Il nous a envoyé le consolateur l’esprit de vérité et a accordé à nos âmes la vie éternelle.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200" b="0" i="0" u="none" strike="noStrike" cap="none" normalizeH="0" baseline="0" dirty="0">
                          <a:ln>
                            <a:noFill/>
                          </a:ln>
                          <a:solidFill>
                            <a:schemeClr val="tx1"/>
                          </a:solidFill>
                          <a:effectLst/>
                          <a:latin typeface="Arial" charset="0"/>
                          <a:cs typeface="Arial" charset="0"/>
                        </a:rPr>
                        <a:t>المسيح قام من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الاموات و صعد إلي</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السماوات، و جلس</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عن يمين أبيه في</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الأعالي</a:t>
                      </a:r>
                      <a:r>
                        <a:rPr kumimoji="0" lang="ar-EG" sz="3200" b="0" i="0" u="none" strike="noStrike" cap="none" normalizeH="0" baseline="0" dirty="0">
                          <a:ln>
                            <a:noFill/>
                          </a:ln>
                          <a:solidFill>
                            <a:schemeClr val="tx1"/>
                          </a:solidFill>
                          <a:effectLst/>
                          <a:latin typeface="Arial" charset="0"/>
                          <a:cs typeface="Arial" charset="0"/>
                        </a:rPr>
                        <a:t> و ارسل لنا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المعزي روح الحق، و</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انعم لنفوسنا بالحياة</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الابدية.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D010F869-D179-4C74-B3BF-5E9F98CC2F0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7" name="AutoShape 36">
            <a:hlinkClick r:id="rId3" action="ppaction://hlinksldjump" highlightClick="1"/>
            <a:extLst>
              <a:ext uri="{FF2B5EF4-FFF2-40B4-BE49-F238E27FC236}">
                <a16:creationId xmlns:a16="http://schemas.microsoft.com/office/drawing/2014/main" id="{714E0CA4-ACB5-435A-9848-E5B229F7ACC3}"/>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5" name="Tableau 4">
            <a:extLst>
              <a:ext uri="{FF2B5EF4-FFF2-40B4-BE49-F238E27FC236}">
                <a16:creationId xmlns:a16="http://schemas.microsoft.com/office/drawing/2014/main" id="{236CD81C-277F-43CA-B99E-580FC153F77F}"/>
              </a:ext>
            </a:extLst>
          </p:cNvPr>
          <p:cNvGraphicFramePr>
            <a:graphicFrameLocks noGrp="1"/>
          </p:cNvGraphicFramePr>
          <p:nvPr>
            <p:extLst>
              <p:ext uri="{D42A27DB-BD31-4B8C-83A1-F6EECF244321}">
                <p14:modId xmlns:p14="http://schemas.microsoft.com/office/powerpoint/2010/main" val="3877560856"/>
              </p:ext>
            </p:extLst>
          </p:nvPr>
        </p:nvGraphicFramePr>
        <p:xfrm>
          <a:off x="1633220" y="39223"/>
          <a:ext cx="5877559" cy="342900"/>
        </p:xfrm>
        <a:graphic>
          <a:graphicData uri="http://schemas.openxmlformats.org/drawingml/2006/table">
            <a:tbl>
              <a:tblPr firstRow="1" bandRow="1">
                <a:tableStyleId>{2D5ABB26-0587-4C30-8999-92F81FD0307C}</a:tableStyleId>
              </a:tblPr>
              <a:tblGrid>
                <a:gridCol w="5877559">
                  <a:extLst>
                    <a:ext uri="{9D8B030D-6E8A-4147-A177-3AD203B41FA5}">
                      <a16:colId xmlns:a16="http://schemas.microsoft.com/office/drawing/2014/main" val="2023676419"/>
                    </a:ext>
                  </a:extLst>
                </a:gridCol>
              </a:tblGrid>
              <a:tr h="342900">
                <a:tc>
                  <a:txBody>
                    <a:bodyPr/>
                    <a:lstStyle/>
                    <a:p>
                      <a:pPr algn="ctr"/>
                      <a:r>
                        <a:rPr lang="da-DK" sz="1800" b="0" i="0" u="none" strike="noStrike" kern="1200" baseline="0" dirty="0">
                          <a:solidFill>
                            <a:schemeClr val="tx1"/>
                          </a:solidFill>
                          <a:latin typeface="Coptic1" pitchFamily="2" charset="0"/>
                          <a:ea typeface="+mn-ea"/>
                          <a:cs typeface="+mn-cs"/>
                        </a:rPr>
                        <a:t>P,#c# aftwnf - </a:t>
                      </a:r>
                      <a:r>
                        <a:rPr kumimoji="0" lang="fr-FR" sz="1800" b="0" i="0" u="none" strike="noStrike" cap="none" normalizeH="0" baseline="0" dirty="0">
                          <a:ln>
                            <a:noFill/>
                          </a:ln>
                          <a:solidFill>
                            <a:schemeClr val="tx1"/>
                          </a:solidFill>
                          <a:effectLst/>
                          <a:latin typeface="Arial" charset="0"/>
                          <a:cs typeface="Arial" charset="0"/>
                        </a:rPr>
                        <a:t>Le Christ est ressuscité</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8557066"/>
                  </a:ext>
                </a:extLst>
              </a:tr>
            </a:tbl>
          </a:graphicData>
        </a:graphic>
      </p:graphicFrame>
    </p:spTree>
    <p:extLst>
      <p:ext uri="{BB962C8B-B14F-4D97-AF65-F5344CB8AC3E}">
        <p14:creationId xmlns:p14="http://schemas.microsoft.com/office/powerpoint/2010/main" val="785557270"/>
      </p:ext>
    </p:extLst>
  </p:cSld>
  <p:clrMapOvr>
    <a:masterClrMapping/>
  </p:clrMapOvr>
  <p:transition/>
</p:sld>
</file>

<file path=ppt/slides/slide1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7400B7B-BBB8-4BB3-BD08-CD28D2D3C7A5}"/>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59536834"/>
      </p:ext>
    </p:extLst>
  </p:cSld>
  <p:clrMapOvr>
    <a:masterClrMapping/>
  </p:clrMapOvr>
  <p:transition/>
</p:sld>
</file>

<file path=ppt/slides/slide1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18900" name="Group 20"/>
          <p:cNvGraphicFramePr>
            <a:graphicFrameLocks noGrp="1"/>
          </p:cNvGraphicFramePr>
          <p:nvPr>
            <p:extLst>
              <p:ext uri="{D42A27DB-BD31-4B8C-83A1-F6EECF244321}">
                <p14:modId xmlns:p14="http://schemas.microsoft.com/office/powerpoint/2010/main" val="3704928717"/>
              </p:ext>
            </p:extLst>
          </p:nvPr>
        </p:nvGraphicFramePr>
        <p:xfrm>
          <a:off x="0" y="962025"/>
          <a:ext cx="9144000" cy="3219450"/>
        </p:xfrm>
        <a:graphic>
          <a:graphicData uri="http://schemas.openxmlformats.org/drawingml/2006/table">
            <a:tbl>
              <a:tblPr/>
              <a:tblGrid>
                <a:gridCol w="3200400">
                  <a:extLst>
                    <a:ext uri="{9D8B030D-6E8A-4147-A177-3AD203B41FA5}">
                      <a16:colId xmlns:a16="http://schemas.microsoft.com/office/drawing/2014/main" val="20000"/>
                    </a:ext>
                  </a:extLst>
                </a:gridCol>
                <a:gridCol w="3492230">
                  <a:extLst>
                    <a:ext uri="{9D8B030D-6E8A-4147-A177-3AD203B41FA5}">
                      <a16:colId xmlns:a16="http://schemas.microsoft.com/office/drawing/2014/main" val="20001"/>
                    </a:ext>
                  </a:extLst>
                </a:gridCol>
                <a:gridCol w="2451370">
                  <a:extLst>
                    <a:ext uri="{9D8B030D-6E8A-4147-A177-3AD203B41FA5}">
                      <a16:colId xmlns:a16="http://schemas.microsoft.com/office/drawing/2014/main" val="20002"/>
                    </a:ext>
                  </a:extLst>
                </a:gridCol>
              </a:tblGrid>
              <a:tr h="32194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endParaRPr kumimoji="0" lang="en-CA" sz="3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4856FE04-B1FF-4A6C-A7E5-6D68FD9D8A3A}"/>
              </a:ext>
            </a:extLst>
          </p:cNvPr>
          <p:cNvGraphicFramePr>
            <a:graphicFrameLocks noGrp="1"/>
          </p:cNvGraphicFramePr>
          <p:nvPr>
            <p:extLst>
              <p:ext uri="{D42A27DB-BD31-4B8C-83A1-F6EECF244321}">
                <p14:modId xmlns:p14="http://schemas.microsoft.com/office/powerpoint/2010/main" val="3328903919"/>
              </p:ext>
            </p:extLst>
          </p:nvPr>
        </p:nvGraphicFramePr>
        <p:xfrm>
          <a:off x="887433" y="98931"/>
          <a:ext cx="7369134" cy="507492"/>
        </p:xfrm>
        <a:graphic>
          <a:graphicData uri="http://schemas.openxmlformats.org/drawingml/2006/table">
            <a:tbl>
              <a:tblPr firstRow="1" bandRow="1">
                <a:tableStyleId>{2D5ABB26-0587-4C30-8999-92F81FD0307C}</a:tableStyleId>
              </a:tblPr>
              <a:tblGrid>
                <a:gridCol w="7369134">
                  <a:extLst>
                    <a:ext uri="{9D8B030D-6E8A-4147-A177-3AD203B41FA5}">
                      <a16:colId xmlns:a16="http://schemas.microsoft.com/office/drawing/2014/main" val="2023676419"/>
                    </a:ext>
                  </a:extLst>
                </a:gridCol>
              </a:tblGrid>
              <a:tr h="342900">
                <a:tc>
                  <a:txBody>
                    <a:bodyPr/>
                    <a:lstStyle/>
                    <a:p>
                      <a:pPr lvl="0" algn="ctr" defTabSz="914400" fontAlgn="base">
                        <a:lnSpc>
                          <a:spcPct val="90000"/>
                        </a:lnSpc>
                        <a:spcBef>
                          <a:spcPct val="0"/>
                        </a:spcBef>
                        <a:spcAft>
                          <a:spcPct val="0"/>
                        </a:spcAft>
                        <a:defRPr/>
                      </a:pPr>
                      <a:r>
                        <a:rPr lang="en-CA" sz="1600" dirty="0" err="1">
                          <a:solidFill>
                            <a:srgbClr val="FFFFFF"/>
                          </a:solidFill>
                          <a:latin typeface="Arial" charset="0"/>
                          <a:cs typeface="Arial" charset="0"/>
                        </a:rPr>
                        <a:t>Jeûne</a:t>
                      </a:r>
                      <a:r>
                        <a:rPr lang="en-CA" sz="1600" dirty="0">
                          <a:solidFill>
                            <a:srgbClr val="FFFFFF"/>
                          </a:solidFill>
                          <a:latin typeface="Arial" charset="0"/>
                          <a:cs typeface="Arial" charset="0"/>
                        </a:rPr>
                        <a:t> de la </a:t>
                      </a:r>
                      <a:r>
                        <a:rPr lang="en-CA" sz="1600" dirty="0" err="1">
                          <a:solidFill>
                            <a:srgbClr val="FFFFFF"/>
                          </a:solidFill>
                          <a:latin typeface="Arial" charset="0"/>
                          <a:cs typeface="Arial" charset="0"/>
                        </a:rPr>
                        <a:t>Vierge</a:t>
                      </a:r>
                      <a:endParaRPr lang="en-CA" sz="1600" dirty="0">
                        <a:solidFill>
                          <a:srgbClr val="FFFFFF"/>
                        </a:solidFill>
                        <a:latin typeface="Arial" charset="0"/>
                        <a:cs typeface="Arial" charset="0"/>
                      </a:endParaRPr>
                    </a:p>
                    <a:p>
                      <a:pPr algn="ctr" defTabSz="914400" fontAlgn="base">
                        <a:lnSpc>
                          <a:spcPct val="90000"/>
                        </a:lnSpc>
                        <a:spcBef>
                          <a:spcPct val="0"/>
                        </a:spcBef>
                        <a:spcAft>
                          <a:spcPct val="0"/>
                        </a:spcAft>
                        <a:defRPr/>
                      </a:pPr>
                      <a:r>
                        <a:rPr lang="ar-EG" sz="1600" dirty="0">
                          <a:solidFill>
                            <a:srgbClr val="FFFFFF"/>
                          </a:solidFill>
                          <a:latin typeface="Arial" charset="0"/>
                          <a:cs typeface="Arial" charset="0"/>
                        </a:rPr>
                        <a:t>صوم العذراء مريم</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8557066"/>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1E1041BA-8A54-44D8-97D4-906F57092DE3}"/>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4" action="ppaction://hlinksldjump" highlightClick="1"/>
            <a:extLst>
              <a:ext uri="{FF2B5EF4-FFF2-40B4-BE49-F238E27FC236}">
                <a16:creationId xmlns:a16="http://schemas.microsoft.com/office/drawing/2014/main" id="{E0B12D91-4E18-4721-A993-DCE696C7A84E}"/>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2" name="Group 28">
            <a:extLst>
              <a:ext uri="{FF2B5EF4-FFF2-40B4-BE49-F238E27FC236}">
                <a16:creationId xmlns:a16="http://schemas.microsoft.com/office/drawing/2014/main" id="{774FA2A7-CB1D-4408-8BBB-2C06A7D57960}"/>
              </a:ext>
            </a:extLst>
          </p:cNvPr>
          <p:cNvGraphicFramePr>
            <a:graphicFrameLocks noGrp="1"/>
          </p:cNvGraphicFramePr>
          <p:nvPr>
            <p:extLst>
              <p:ext uri="{D42A27DB-BD31-4B8C-83A1-F6EECF244321}">
                <p14:modId xmlns:p14="http://schemas.microsoft.com/office/powerpoint/2010/main" val="4128771495"/>
              </p:ext>
            </p:extLst>
          </p:nvPr>
        </p:nvGraphicFramePr>
        <p:xfrm>
          <a:off x="0" y="755516"/>
          <a:ext cx="9144000" cy="3909060"/>
        </p:xfrm>
        <a:graphic>
          <a:graphicData uri="http://schemas.openxmlformats.org/drawingml/2006/table">
            <a:tbl>
              <a:tblPr/>
              <a:tblGrid>
                <a:gridCol w="3029540">
                  <a:extLst>
                    <a:ext uri="{9D8B030D-6E8A-4147-A177-3AD203B41FA5}">
                      <a16:colId xmlns:a16="http://schemas.microsoft.com/office/drawing/2014/main" val="20000"/>
                    </a:ext>
                  </a:extLst>
                </a:gridCol>
                <a:gridCol w="3254853">
                  <a:extLst>
                    <a:ext uri="{9D8B030D-6E8A-4147-A177-3AD203B41FA5}">
                      <a16:colId xmlns:a16="http://schemas.microsoft.com/office/drawing/2014/main" val="20001"/>
                    </a:ext>
                  </a:extLst>
                </a:gridCol>
                <a:gridCol w="2859607">
                  <a:extLst>
                    <a:ext uri="{9D8B030D-6E8A-4147-A177-3AD203B41FA5}">
                      <a16:colId xmlns:a16="http://schemas.microsoft.com/office/drawing/2014/main" val="20002"/>
                    </a:ext>
                  </a:extLst>
                </a:gridCol>
              </a:tblGrid>
              <a:tr h="2857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Ounof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a:t>
                      </a:r>
                      <a:r>
                        <a:rPr kumimoji="0" lang="en-US" sz="3600" b="0" i="0" u="none" strike="noStrike" cap="none" normalizeH="0" baseline="0" dirty="0">
                          <a:ln>
                            <a:noFill/>
                          </a:ln>
                          <a:solidFill>
                            <a:schemeClr val="tx1"/>
                          </a:solidFill>
                          <a:effectLst/>
                          <a:latin typeface="Coptic1" pitchFamily="2" charset="0"/>
                          <a:cs typeface="Arial" charset="0"/>
                        </a:rPr>
                        <a:t> Maria: ]</a:t>
                      </a:r>
                      <a:r>
                        <a:rPr kumimoji="0" lang="en-US" sz="3600" b="0" i="0" u="none" strike="noStrike" cap="none" normalizeH="0" baseline="0" dirty="0" err="1">
                          <a:ln>
                            <a:noFill/>
                          </a:ln>
                          <a:solidFill>
                            <a:schemeClr val="tx1"/>
                          </a:solidFill>
                          <a:effectLst/>
                          <a:latin typeface="Coptic1" pitchFamily="2" charset="0"/>
                          <a:cs typeface="Arial" charset="0"/>
                        </a:rPr>
                        <a:t>bwki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mau</a:t>
                      </a:r>
                      <a:r>
                        <a:rPr kumimoji="0" lang="en-US" sz="3600" b="0" i="0" u="none" strike="noStrike" cap="none" normalizeH="0" baseline="0" dirty="0">
                          <a:ln>
                            <a:noFill/>
                          </a:ln>
                          <a:solidFill>
                            <a:schemeClr val="tx1"/>
                          </a:solidFill>
                          <a:effectLst/>
                          <a:latin typeface="Coptic1" pitchFamily="2" charset="0"/>
                          <a:cs typeface="Arial" charset="0"/>
                        </a:rPr>
                        <a:t>: je v/</a:t>
                      </a:r>
                      <a:r>
                        <a:rPr kumimoji="0" lang="en-US" sz="3600" b="0" i="0" u="none" strike="noStrike" cap="none" normalizeH="0" baseline="0" dirty="0" err="1">
                          <a:ln>
                            <a:noFill/>
                          </a:ln>
                          <a:solidFill>
                            <a:schemeClr val="tx1"/>
                          </a:solidFill>
                          <a:effectLst/>
                          <a:latin typeface="Coptic1" pitchFamily="2" charset="0"/>
                          <a:cs typeface="Arial" charset="0"/>
                        </a:rPr>
                        <a:t>e~tqen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pea~m</a:t>
                      </a:r>
                      <a:r>
                        <a:rPr kumimoji="0" lang="en-US" sz="3600" b="0" i="0" u="none" strike="noStrike" cap="none" normalizeH="0" baseline="0" dirty="0">
                          <a:ln>
                            <a:noFill/>
                          </a:ln>
                          <a:solidFill>
                            <a:schemeClr val="tx1"/>
                          </a:solidFill>
                          <a:effectLst/>
                          <a:latin typeface="Coptic1" pitchFamily="2" charset="0"/>
                          <a:cs typeface="Arial" charset="0"/>
                        </a:rPr>
                        <a:t>/r: </a:t>
                      </a:r>
                      <a:r>
                        <a:rPr kumimoji="0" lang="en-US" sz="3600" b="0" i="0" u="none" strike="noStrike" cap="none" normalizeH="0" baseline="0" dirty="0" err="1">
                          <a:ln>
                            <a:noFill/>
                          </a:ln>
                          <a:solidFill>
                            <a:schemeClr val="tx1"/>
                          </a:solidFill>
                          <a:effectLst/>
                          <a:latin typeface="Coptic1" pitchFamily="2" charset="0"/>
                          <a:cs typeface="Arial" charset="0"/>
                        </a:rPr>
                        <a:t>nia~ggeloc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cehwc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e~rof</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R</a:t>
                      </a:r>
                      <a:r>
                        <a:rPr kumimoji="0" lang="fr-CA" sz="3200" b="0" i="0" u="none" strike="noStrike" cap="none" normalizeH="0" baseline="0" dirty="0" err="1">
                          <a:ln>
                            <a:noFill/>
                          </a:ln>
                          <a:solidFill>
                            <a:schemeClr val="tx1"/>
                          </a:solidFill>
                          <a:effectLst/>
                          <a:latin typeface="Arial" charset="0"/>
                          <a:cs typeface="Arial" charset="0"/>
                        </a:rPr>
                        <a:t>éjouis</a:t>
                      </a:r>
                      <a:r>
                        <a:rPr kumimoji="0" lang="fr-CA" sz="3200" b="0" i="0" u="none" strike="noStrike" cap="none" normalizeH="0" baseline="0" dirty="0">
                          <a:ln>
                            <a:noFill/>
                          </a:ln>
                          <a:solidFill>
                            <a:schemeClr val="tx1"/>
                          </a:solidFill>
                          <a:effectLst/>
                          <a:latin typeface="Arial" charset="0"/>
                          <a:cs typeface="Arial" charset="0"/>
                        </a:rPr>
                        <a:t>-toi Marie la servante et la mère, car Celui qui est sur tes genoux, les anges Le louent.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err="1">
                          <a:ln>
                            <a:noFill/>
                          </a:ln>
                          <a:solidFill>
                            <a:schemeClr val="tx1"/>
                          </a:solidFill>
                          <a:effectLst/>
                          <a:latin typeface="Arial" charset="0"/>
                          <a:cs typeface="Arial" charset="0"/>
                        </a:rPr>
                        <a:t>افرَحى</a:t>
                      </a:r>
                      <a:r>
                        <a:rPr kumimoji="0" lang="ar-SA" sz="4000" b="0" i="0" u="none" strike="noStrike" cap="none" normalizeH="0" baseline="0" dirty="0">
                          <a:ln>
                            <a:noFill/>
                          </a:ln>
                          <a:solidFill>
                            <a:schemeClr val="tx1"/>
                          </a:solidFill>
                          <a:effectLst/>
                          <a:latin typeface="Arial" charset="0"/>
                          <a:cs typeface="Arial" charset="0"/>
                        </a:rPr>
                        <a:t> يا مريمُ العبدة والأمُ لأن الذى </a:t>
                      </a:r>
                      <a:r>
                        <a:rPr kumimoji="0" lang="ar-SA" sz="4000" b="0" i="0" u="none" strike="noStrike" cap="none" normalizeH="0" baseline="0" dirty="0" err="1">
                          <a:ln>
                            <a:noFill/>
                          </a:ln>
                          <a:solidFill>
                            <a:schemeClr val="tx1"/>
                          </a:solidFill>
                          <a:effectLst/>
                          <a:latin typeface="Arial" charset="0"/>
                          <a:cs typeface="Arial" charset="0"/>
                        </a:rPr>
                        <a:t>فى</a:t>
                      </a:r>
                      <a:r>
                        <a:rPr kumimoji="0" lang="ar-SA" sz="4000" b="0" i="0" u="none" strike="noStrike" cap="none" normalizeH="0" baseline="0" dirty="0">
                          <a:ln>
                            <a:noFill/>
                          </a:ln>
                          <a:solidFill>
                            <a:schemeClr val="tx1"/>
                          </a:solidFill>
                          <a:effectLst/>
                          <a:latin typeface="Arial" charset="0"/>
                          <a:cs typeface="Arial" charset="0"/>
                        </a:rPr>
                        <a:t> حِجركِ الملائكة تسبحهُ.</a:t>
                      </a:r>
                      <a:r>
                        <a:rPr kumimoji="0" lang="en-US" sz="40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9" name="Image 8" descr="Une image contenant texte, produit céramique, terre cuite, porcelaine&#10;&#10;Description générée automatiquement">
            <a:extLst>
              <a:ext uri="{FF2B5EF4-FFF2-40B4-BE49-F238E27FC236}">
                <a16:creationId xmlns:a16="http://schemas.microsoft.com/office/drawing/2014/main" id="{ACD264E7-3E92-479F-93D2-A382A173535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355840" y="3345648"/>
            <a:ext cx="1698921" cy="1698921"/>
          </a:xfrm>
          <a:prstGeom prst="flowChartConnector">
            <a:avLst/>
          </a:prstGeom>
        </p:spPr>
      </p:pic>
    </p:spTree>
    <p:extLst>
      <p:ext uri="{BB962C8B-B14F-4D97-AF65-F5344CB8AC3E}">
        <p14:creationId xmlns:p14="http://schemas.microsoft.com/office/powerpoint/2010/main" val="4195282903"/>
      </p:ext>
    </p:extLst>
  </p:cSld>
  <p:clrMapOvr>
    <a:masterClrMapping/>
  </p:clrMapOvr>
  <p:transition/>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6450" name="Group 34"/>
          <p:cNvGraphicFramePr>
            <a:graphicFrameLocks noGrp="1"/>
          </p:cNvGraphicFramePr>
          <p:nvPr>
            <p:ph idx="1"/>
            <p:extLst>
              <p:ext uri="{D42A27DB-BD31-4B8C-83A1-F6EECF244321}">
                <p14:modId xmlns:p14="http://schemas.microsoft.com/office/powerpoint/2010/main" val="2440750148"/>
              </p:ext>
            </p:extLst>
          </p:nvPr>
        </p:nvGraphicFramePr>
        <p:xfrm>
          <a:off x="0" y="0"/>
          <a:ext cx="9144000" cy="4930140"/>
        </p:xfrm>
        <a:graphic>
          <a:graphicData uri="http://schemas.openxmlformats.org/drawingml/2006/table">
            <a:tbl>
              <a:tblPr/>
              <a:tblGrid>
                <a:gridCol w="3404681">
                  <a:extLst>
                    <a:ext uri="{9D8B030D-6E8A-4147-A177-3AD203B41FA5}">
                      <a16:colId xmlns:a16="http://schemas.microsoft.com/office/drawing/2014/main" val="20000"/>
                    </a:ext>
                  </a:extLst>
                </a:gridCol>
                <a:gridCol w="3203642">
                  <a:extLst>
                    <a:ext uri="{9D8B030D-6E8A-4147-A177-3AD203B41FA5}">
                      <a16:colId xmlns:a16="http://schemas.microsoft.com/office/drawing/2014/main" val="20001"/>
                    </a:ext>
                  </a:extLst>
                </a:gridCol>
                <a:gridCol w="2535677">
                  <a:extLst>
                    <a:ext uri="{9D8B030D-6E8A-4147-A177-3AD203B41FA5}">
                      <a16:colId xmlns:a16="http://schemas.microsoft.com/office/drawing/2014/main" val="20002"/>
                    </a:ext>
                  </a:extLst>
                </a:gridCol>
              </a:tblGrid>
              <a:tr h="4457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900" b="0" i="0" u="none" strike="noStrike" cap="none" normalizeH="0" baseline="0" dirty="0" err="1">
                          <a:ln>
                            <a:noFill/>
                          </a:ln>
                          <a:solidFill>
                            <a:schemeClr val="tx1"/>
                          </a:solidFill>
                          <a:effectLst/>
                          <a:latin typeface="Coptic1" pitchFamily="2" charset="0"/>
                          <a:cs typeface="Arial" charset="0"/>
                        </a:rPr>
                        <a:t>Nieynoc</a:t>
                      </a:r>
                      <a:r>
                        <a:rPr kumimoji="0" lang="en-US" sz="2900" b="0" i="0" u="none" strike="noStrike" cap="none" normalizeH="0" baseline="0" dirty="0">
                          <a:ln>
                            <a:noFill/>
                          </a:ln>
                          <a:solidFill>
                            <a:schemeClr val="tx1"/>
                          </a:solidFill>
                          <a:effectLst/>
                          <a:latin typeface="Coptic1" pitchFamily="2" charset="0"/>
                          <a:cs typeface="Arial" charset="0"/>
                        </a:rPr>
                        <a:t> t/</a:t>
                      </a:r>
                      <a:r>
                        <a:rPr kumimoji="0" lang="en-US" sz="2900" b="0" i="0" u="none" strike="noStrike" cap="none" normalizeH="0" baseline="0" dirty="0" err="1">
                          <a:ln>
                            <a:noFill/>
                          </a:ln>
                          <a:solidFill>
                            <a:schemeClr val="tx1"/>
                          </a:solidFill>
                          <a:effectLst/>
                          <a:latin typeface="Coptic1" pitchFamily="2" charset="0"/>
                          <a:cs typeface="Arial" charset="0"/>
                        </a:rPr>
                        <a:t>rou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c~mou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e~P</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oic</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marouc~mou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e~rof</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n~je</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nilaoc</a:t>
                      </a:r>
                      <a:r>
                        <a:rPr kumimoji="0" lang="en-US" sz="2900" b="0" i="0" u="none" strike="noStrike" cap="none" normalizeH="0" baseline="0" dirty="0">
                          <a:ln>
                            <a:noFill/>
                          </a:ln>
                          <a:solidFill>
                            <a:schemeClr val="tx1"/>
                          </a:solidFill>
                          <a:effectLst/>
                          <a:latin typeface="Coptic1" pitchFamily="2" charset="0"/>
                          <a:cs typeface="Arial" charset="0"/>
                        </a:rPr>
                        <a:t> t/</a:t>
                      </a:r>
                      <a:r>
                        <a:rPr kumimoji="0" lang="en-US" sz="2900" b="0" i="0" u="none" strike="noStrike" cap="none" normalizeH="0" baseline="0" dirty="0" err="1">
                          <a:ln>
                            <a:noFill/>
                          </a:ln>
                          <a:solidFill>
                            <a:schemeClr val="tx1"/>
                          </a:solidFill>
                          <a:effectLst/>
                          <a:latin typeface="Coptic1" pitchFamily="2" charset="0"/>
                          <a:cs typeface="Arial" charset="0"/>
                        </a:rPr>
                        <a:t>rou</a:t>
                      </a:r>
                      <a:r>
                        <a:rPr kumimoji="0" lang="en-US" sz="2900" b="0" i="0" u="none" strike="noStrike" cap="none" normalizeH="0" baseline="0" dirty="0">
                          <a:ln>
                            <a:noFill/>
                          </a:ln>
                          <a:solidFill>
                            <a:schemeClr val="tx1"/>
                          </a:solidFill>
                          <a:effectLst/>
                          <a:latin typeface="Coptic1" pitchFamily="2" charset="0"/>
                          <a:cs typeface="Arial" charset="0"/>
                        </a:rPr>
                        <a:t>: je a~ </a:t>
                      </a:r>
                      <a:r>
                        <a:rPr kumimoji="0" lang="en-US" sz="2900" b="0" i="0" u="none" strike="noStrike" cap="none" normalizeH="0" baseline="0" dirty="0" err="1">
                          <a:ln>
                            <a:noFill/>
                          </a:ln>
                          <a:solidFill>
                            <a:schemeClr val="tx1"/>
                          </a:solidFill>
                          <a:effectLst/>
                          <a:latin typeface="Coptic1" pitchFamily="2" charset="0"/>
                          <a:cs typeface="Arial" charset="0"/>
                        </a:rPr>
                        <a:t>pefnai</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tajro</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e~h~r</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i</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e~jwn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ouoh</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meym</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i</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n~te</a:t>
                      </a:r>
                      <a:r>
                        <a:rPr kumimoji="0" lang="en-US" sz="2900" b="0" i="0" u="none" strike="noStrike" cap="none" normalizeH="0" baseline="0" dirty="0">
                          <a:ln>
                            <a:noFill/>
                          </a:ln>
                          <a:solidFill>
                            <a:schemeClr val="tx1"/>
                          </a:solidFill>
                          <a:effectLst/>
                          <a:latin typeface="Coptic1" pitchFamily="2" charset="0"/>
                          <a:cs typeface="Arial" charset="0"/>
                        </a:rPr>
                        <a:t> p~[</a:t>
                      </a:r>
                      <a:r>
                        <a:rPr kumimoji="0" lang="en-US" sz="2900" b="0" i="0" u="none" strike="noStrike" cap="none" normalizeH="0" baseline="0" dirty="0" err="1">
                          <a:ln>
                            <a:noFill/>
                          </a:ln>
                          <a:solidFill>
                            <a:schemeClr val="tx1"/>
                          </a:solidFill>
                          <a:effectLst/>
                          <a:latin typeface="Coptic1" pitchFamily="2" charset="0"/>
                          <a:cs typeface="Arial" charset="0"/>
                        </a:rPr>
                        <a:t>oic</a:t>
                      </a:r>
                      <a:r>
                        <a:rPr kumimoji="0" lang="en-US" sz="2900" b="0" i="0" u="none" strike="noStrike" cap="none" normalizeH="0" baseline="0" dirty="0">
                          <a:ln>
                            <a:noFill/>
                          </a:ln>
                          <a:solidFill>
                            <a:schemeClr val="tx1"/>
                          </a:solidFill>
                          <a:effectLst/>
                          <a:latin typeface="Coptic1" pitchFamily="2" charset="0"/>
                          <a:cs typeface="Arial" charset="0"/>
                        </a:rPr>
                        <a:t> sop </a:t>
                      </a:r>
                      <a:r>
                        <a:rPr kumimoji="0" lang="en-US" sz="2900" b="0" i="0" u="none" strike="noStrike" cap="none" normalizeH="0" baseline="0" dirty="0" err="1">
                          <a:ln>
                            <a:noFill/>
                          </a:ln>
                          <a:solidFill>
                            <a:schemeClr val="tx1"/>
                          </a:solidFill>
                          <a:effectLst/>
                          <a:latin typeface="Coptic1" pitchFamily="2" charset="0"/>
                          <a:cs typeface="Arial" charset="0"/>
                        </a:rPr>
                        <a:t>sa</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e~neh</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a~m</a:t>
                      </a:r>
                      <a:r>
                        <a:rPr kumimoji="0" lang="en-US" sz="2900" b="0" i="0" u="none" strike="noStrike" cap="none" normalizeH="0" baseline="0" dirty="0">
                          <a:ln>
                            <a:noFill/>
                          </a:ln>
                          <a:solidFill>
                            <a:schemeClr val="tx1"/>
                          </a:solidFill>
                          <a:effectLst/>
                          <a:latin typeface="Coptic1" pitchFamily="2" charset="0"/>
                          <a:cs typeface="Arial" charset="0"/>
                        </a:rPr>
                        <a:t>/n all/</a:t>
                      </a:r>
                      <a:r>
                        <a:rPr kumimoji="0" lang="en-US" sz="2900" b="0" i="0" u="none" strike="noStrike" cap="none" normalizeH="0" baseline="0" dirty="0" err="1">
                          <a:ln>
                            <a:noFill/>
                          </a:ln>
                          <a:solidFill>
                            <a:schemeClr val="tx1"/>
                          </a:solidFill>
                          <a:effectLst/>
                          <a:latin typeface="Coptic1" pitchFamily="2" charset="0"/>
                          <a:cs typeface="Arial" charset="0"/>
                        </a:rPr>
                        <a:t>louia</a:t>
                      </a:r>
                      <a:r>
                        <a:rPr kumimoji="0" lang="en-US" sz="29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Toutes les nations bénissez Le Seigneur et que le bénissent tous les peuples; car Sa miséricorde s’est affermie sur nous, et sa justice demeure éternellement.  Amen Alléluia.</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جميع الأمم باركوا الرب ولتباركه جميع الشعوب لأنَ رحمتهُ ثبتت علينا وحقُ الرب يدوم إلى الأبد. آمين </a:t>
                      </a:r>
                      <a:r>
                        <a:rPr kumimoji="0" lang="ar-SA" sz="3200" b="0" i="0" u="none" strike="noStrike" cap="none" normalizeH="0" baseline="0" dirty="0" err="1">
                          <a:ln>
                            <a:noFill/>
                          </a:ln>
                          <a:solidFill>
                            <a:schemeClr val="tx1"/>
                          </a:solidFill>
                          <a:effectLst/>
                          <a:latin typeface="Arial" charset="0"/>
                          <a:cs typeface="Arial" charset="0"/>
                        </a:rPr>
                        <a:t>هلليـلويا</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BC1898D8-39DA-4187-835F-8189E80CBA09}"/>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05259"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graphicFrame>
        <p:nvGraphicFramePr>
          <p:cNvPr id="7605294" name="Group 46"/>
          <p:cNvGraphicFramePr>
            <a:graphicFrameLocks noGrp="1"/>
          </p:cNvGraphicFramePr>
          <p:nvPr>
            <p:ph/>
            <p:extLst>
              <p:ext uri="{D42A27DB-BD31-4B8C-83A1-F6EECF244321}">
                <p14:modId xmlns:p14="http://schemas.microsoft.com/office/powerpoint/2010/main" val="176184750"/>
              </p:ext>
            </p:extLst>
          </p:nvPr>
        </p:nvGraphicFramePr>
        <p:xfrm>
          <a:off x="0" y="687243"/>
          <a:ext cx="9144000" cy="3362040"/>
        </p:xfrm>
        <a:graphic>
          <a:graphicData uri="http://schemas.openxmlformats.org/drawingml/2006/table">
            <a:tbl>
              <a:tblPr/>
              <a:tblGrid>
                <a:gridCol w="3300919">
                  <a:extLst>
                    <a:ext uri="{9D8B030D-6E8A-4147-A177-3AD203B41FA5}">
                      <a16:colId xmlns:a16="http://schemas.microsoft.com/office/drawing/2014/main" val="20000"/>
                    </a:ext>
                  </a:extLst>
                </a:gridCol>
                <a:gridCol w="3281464">
                  <a:extLst>
                    <a:ext uri="{9D8B030D-6E8A-4147-A177-3AD203B41FA5}">
                      <a16:colId xmlns:a16="http://schemas.microsoft.com/office/drawing/2014/main" val="20001"/>
                    </a:ext>
                  </a:extLst>
                </a:gridCol>
                <a:gridCol w="2561617">
                  <a:extLst>
                    <a:ext uri="{9D8B030D-6E8A-4147-A177-3AD203B41FA5}">
                      <a16:colId xmlns:a16="http://schemas.microsoft.com/office/drawing/2014/main" val="20002"/>
                    </a:ext>
                  </a:extLst>
                </a:gridCol>
              </a:tblGrid>
              <a:tr h="228004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ni,eroubim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ceo~uwst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axiwc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niceravim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oumeta~ymounk</a:t>
                      </a:r>
                      <a:endParaRPr kumimoji="0" lang="en-US" sz="3600" b="0" i="0" u="none" strike="noStrike" cap="none" normalizeH="0" baseline="0" dirty="0">
                        <a:ln>
                          <a:noFill/>
                        </a:ln>
                        <a:solidFill>
                          <a:schemeClr val="tx1"/>
                        </a:solidFill>
                        <a:effectLst/>
                        <a:latin typeface="Coptic1" pitchFamily="2" charset="0"/>
                        <a:cs typeface="Arial" charset="0"/>
                      </a:endParaRP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Les Chérubins L’adorent avec mérite,  et les Séraphins sans tiédeur.</a:t>
                      </a:r>
                      <a:endParaRPr kumimoji="0" lang="en-US" sz="3600" b="0" i="0" u="none" strike="noStrike" cap="none" normalizeH="0" baseline="0" dirty="0">
                        <a:ln>
                          <a:noFill/>
                        </a:ln>
                        <a:solidFill>
                          <a:schemeClr val="tx1"/>
                        </a:solidFill>
                        <a:effectLst/>
                        <a:latin typeface="Arial" charset="0"/>
                        <a:cs typeface="Arial" charset="0"/>
                      </a:endParaRP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err="1">
                          <a:ln>
                            <a:noFill/>
                          </a:ln>
                          <a:solidFill>
                            <a:schemeClr val="tx1"/>
                          </a:solidFill>
                          <a:effectLst/>
                          <a:latin typeface="Arial" charset="0"/>
                          <a:cs typeface="Arial" charset="0"/>
                        </a:rPr>
                        <a:t>وا</a:t>
                      </a:r>
                      <a:r>
                        <a:rPr kumimoji="0" lang="ar-EG" sz="4000" b="0" i="0" u="none" strike="noStrike" cap="none" normalizeH="0" baseline="0" dirty="0">
                          <a:ln>
                            <a:noFill/>
                          </a:ln>
                          <a:solidFill>
                            <a:schemeClr val="tx1"/>
                          </a:solidFill>
                          <a:effectLst/>
                          <a:latin typeface="Arial" charset="0"/>
                          <a:cs typeface="Arial" charset="0"/>
                        </a:rPr>
                        <a:t>ل</a:t>
                      </a:r>
                      <a:r>
                        <a:rPr kumimoji="0" lang="ar-SA" sz="4000" b="0" i="0" u="none" strike="noStrike" cap="none" normalizeH="0" baseline="0" dirty="0" err="1">
                          <a:ln>
                            <a:noFill/>
                          </a:ln>
                          <a:solidFill>
                            <a:schemeClr val="tx1"/>
                          </a:solidFill>
                          <a:effectLst/>
                          <a:latin typeface="Arial" charset="0"/>
                          <a:cs typeface="Arial" charset="0"/>
                        </a:rPr>
                        <a:t>شاروبيم</a:t>
                      </a:r>
                      <a:r>
                        <a:rPr kumimoji="0" lang="ar-SA" sz="4000" b="0" i="0" u="none" strike="noStrike" cap="none" normalizeH="0" baseline="0" dirty="0">
                          <a:ln>
                            <a:noFill/>
                          </a:ln>
                          <a:solidFill>
                            <a:schemeClr val="tx1"/>
                          </a:solidFill>
                          <a:effectLst/>
                          <a:latin typeface="Arial" charset="0"/>
                          <a:cs typeface="Arial" charset="0"/>
                        </a:rPr>
                        <a:t> يسجدون له باستحقاق </a:t>
                      </a:r>
                      <a:r>
                        <a:rPr kumimoji="0" lang="ar-SA" sz="4000" b="0" i="0" u="none" strike="noStrike" cap="none" normalizeH="0" baseline="0" dirty="0" err="1">
                          <a:ln>
                            <a:noFill/>
                          </a:ln>
                          <a:solidFill>
                            <a:schemeClr val="tx1"/>
                          </a:solidFill>
                          <a:effectLst/>
                          <a:latin typeface="Arial" charset="0"/>
                          <a:cs typeface="Arial" charset="0"/>
                        </a:rPr>
                        <a:t>والسيرافيم</a:t>
                      </a:r>
                      <a:r>
                        <a:rPr kumimoji="0" lang="ar-SA" sz="4000" b="0" i="0" u="none" strike="noStrike" cap="none" normalizeH="0" baseline="0" dirty="0">
                          <a:ln>
                            <a:noFill/>
                          </a:ln>
                          <a:solidFill>
                            <a:schemeClr val="tx1"/>
                          </a:solidFill>
                          <a:effectLst/>
                          <a:latin typeface="Arial" charset="0"/>
                          <a:cs typeface="Arial" charset="0"/>
                        </a:rPr>
                        <a:t> بغير فتور.</a:t>
                      </a:r>
                      <a:endParaRPr kumimoji="0" lang="en-US" sz="4000" b="0" i="0" u="none" strike="noStrike" cap="none" normalizeH="0" baseline="0" dirty="0">
                        <a:ln>
                          <a:noFill/>
                        </a:ln>
                        <a:solidFill>
                          <a:schemeClr val="tx1"/>
                        </a:solidFill>
                        <a:effectLst/>
                        <a:latin typeface="Arial" charset="0"/>
                        <a:cs typeface="Arial" charset="0"/>
                      </a:endParaRPr>
                    </a:p>
                  </a:txBody>
                  <a:tcPr marL="54000" marR="54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D1CBE202-0FE8-496F-889E-1152A783A5BE}"/>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233978423"/>
      </p:ext>
    </p:extLst>
  </p:cSld>
  <p:clrMapOvr>
    <a:masterClrMapping/>
  </p:clrMapOvr>
  <p:transition/>
</p:sld>
</file>

<file path=ppt/slides/slide1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6322" name="Group 50"/>
          <p:cNvGraphicFramePr>
            <a:graphicFrameLocks noGrp="1"/>
          </p:cNvGraphicFramePr>
          <p:nvPr>
            <p:ph/>
            <p:extLst>
              <p:ext uri="{D42A27DB-BD31-4B8C-83A1-F6EECF244321}">
                <p14:modId xmlns:p14="http://schemas.microsoft.com/office/powerpoint/2010/main" val="2082972272"/>
              </p:ext>
            </p:extLst>
          </p:nvPr>
        </p:nvGraphicFramePr>
        <p:xfrm>
          <a:off x="0" y="0"/>
          <a:ext cx="9144000" cy="4945380"/>
        </p:xfrm>
        <a:graphic>
          <a:graphicData uri="http://schemas.openxmlformats.org/drawingml/2006/table">
            <a:tbl>
              <a:tblPr/>
              <a:tblGrid>
                <a:gridCol w="3456562">
                  <a:extLst>
                    <a:ext uri="{9D8B030D-6E8A-4147-A177-3AD203B41FA5}">
                      <a16:colId xmlns:a16="http://schemas.microsoft.com/office/drawing/2014/main" val="20000"/>
                    </a:ext>
                  </a:extLst>
                </a:gridCol>
                <a:gridCol w="3287949">
                  <a:extLst>
                    <a:ext uri="{9D8B030D-6E8A-4147-A177-3AD203B41FA5}">
                      <a16:colId xmlns:a16="http://schemas.microsoft.com/office/drawing/2014/main" val="20001"/>
                    </a:ext>
                  </a:extLst>
                </a:gridCol>
                <a:gridCol w="2399489">
                  <a:extLst>
                    <a:ext uri="{9D8B030D-6E8A-4147-A177-3AD203B41FA5}">
                      <a16:colId xmlns:a16="http://schemas.microsoft.com/office/drawing/2014/main" val="20002"/>
                    </a:ext>
                  </a:extLst>
                </a:gridCol>
              </a:tblGrid>
              <a:tr h="29946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n~ouparr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qaten</a:t>
                      </a:r>
                      <a:r>
                        <a:rPr kumimoji="0" lang="en-US" sz="3200" b="0" i="0" u="none" strike="noStrike" cap="none" normalizeH="0" baseline="0" dirty="0">
                          <a:ln>
                            <a:noFill/>
                          </a:ln>
                          <a:solidFill>
                            <a:schemeClr val="tx1"/>
                          </a:solidFill>
                          <a:effectLst/>
                          <a:latin typeface="Coptic1" pitchFamily="2" charset="0"/>
                          <a:cs typeface="Arial" charset="0"/>
                        </a:rPr>
                        <a:t> Pen[</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Pi,rictoc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wric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nep~recbia</a:t>
                      </a:r>
                      <a:r>
                        <a:rPr kumimoji="0" lang="en-US" sz="3200" b="0" i="0" u="none" strike="noStrike" cap="none" normalizeH="0" baseline="0" dirty="0">
                          <a:ln>
                            <a:noFill/>
                          </a:ln>
                          <a:solidFill>
                            <a:schemeClr val="tx1"/>
                          </a:solidFill>
                          <a:effectLst/>
                          <a:latin typeface="Coptic1" pitchFamily="2" charset="0"/>
                          <a:cs typeface="Arial" charset="0"/>
                        </a:rPr>
                        <a:t>: w~ ten[</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t>
                      </a:r>
                      <a:r>
                        <a:rPr kumimoji="0" lang="en-US" sz="3200" b="0" i="0" u="none" strike="noStrike" cap="none" normalizeH="0" baseline="0" dirty="0">
                          <a:ln>
                            <a:noFill/>
                          </a:ln>
                          <a:solidFill>
                            <a:schemeClr val="tx1"/>
                          </a:solidFill>
                          <a:effectLst/>
                          <a:latin typeface="Coptic1" pitchFamily="2" charset="0"/>
                          <a:cs typeface="Arial" charset="0"/>
                        </a:rPr>
                        <a:t>/b t/ren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yeo~tokoc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n’avons d’autre soutien, auprès de notre Seigneur Jésus Christ, que tes demandes et ton intercession, Ô notre Dame à tous, la mère de Dieu.</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ليسَ لنا دالة عند ربنا يسوعَ المسيح سِوى طلباتكِ</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وشفاعتكِ يا سيدتنا كلنا </a:t>
                      </a:r>
                      <a:r>
                        <a:rPr kumimoji="0" lang="ar-EG" sz="3600" b="0" i="0" u="none" strike="noStrike" cap="none" normalizeH="0" baseline="0" dirty="0">
                          <a:ln>
                            <a:noFill/>
                          </a:ln>
                          <a:solidFill>
                            <a:schemeClr val="tx1"/>
                          </a:solidFill>
                          <a:effectLst/>
                          <a:latin typeface="Arial" charset="0"/>
                          <a:cs typeface="Arial" charset="0"/>
                        </a:rPr>
                        <a:t>العذراء</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والدة الإله.</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606283"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sp>
        <p:nvSpPr>
          <p:cNvPr id="2" name="Action Button: Custom 3">
            <a:hlinkClick r:id="rId2" action="ppaction://hlinksldjump" highlightClick="1"/>
            <a:extLst>
              <a:ext uri="{FF2B5EF4-FFF2-40B4-BE49-F238E27FC236}">
                <a16:creationId xmlns:a16="http://schemas.microsoft.com/office/drawing/2014/main" id="{1F5B2407-8DCA-4CC9-872E-A8C37CFA1B41}"/>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525665574"/>
      </p:ext>
    </p:extLst>
  </p:cSld>
  <p:clrMapOvr>
    <a:masterClrMapping/>
  </p:clrMapOvr>
  <p:transition/>
</p:sld>
</file>

<file path=ppt/slides/slide1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7360" name="Group 64"/>
          <p:cNvGraphicFramePr>
            <a:graphicFrameLocks noGrp="1"/>
          </p:cNvGraphicFramePr>
          <p:nvPr>
            <p:ph/>
            <p:extLst>
              <p:ext uri="{D42A27DB-BD31-4B8C-83A1-F6EECF244321}">
                <p14:modId xmlns:p14="http://schemas.microsoft.com/office/powerpoint/2010/main" val="3391341384"/>
              </p:ext>
            </p:extLst>
          </p:nvPr>
        </p:nvGraphicFramePr>
        <p:xfrm>
          <a:off x="0" y="670"/>
          <a:ext cx="9144001" cy="5190840"/>
        </p:xfrm>
        <a:graphic>
          <a:graphicData uri="http://schemas.openxmlformats.org/drawingml/2006/table">
            <a:tbl>
              <a:tblPr/>
              <a:tblGrid>
                <a:gridCol w="3491880">
                  <a:extLst>
                    <a:ext uri="{9D8B030D-6E8A-4147-A177-3AD203B41FA5}">
                      <a16:colId xmlns:a16="http://schemas.microsoft.com/office/drawing/2014/main" val="20000"/>
                    </a:ext>
                  </a:extLst>
                </a:gridCol>
                <a:gridCol w="3168352">
                  <a:extLst>
                    <a:ext uri="{9D8B030D-6E8A-4147-A177-3AD203B41FA5}">
                      <a16:colId xmlns:a16="http://schemas.microsoft.com/office/drawing/2014/main" val="20001"/>
                    </a:ext>
                  </a:extLst>
                </a:gridCol>
                <a:gridCol w="2483769">
                  <a:extLst>
                    <a:ext uri="{9D8B030D-6E8A-4147-A177-3AD203B41FA5}">
                      <a16:colId xmlns:a16="http://schemas.microsoft.com/office/drawing/2014/main" val="20002"/>
                    </a:ext>
                  </a:extLst>
                </a:gridCol>
              </a:tblGrid>
              <a:tr h="495309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Hina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n~tenhwc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ni,eroubim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niceravim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ouab</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pipantokratwr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t~ve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p~kahi</a:t>
                      </a:r>
                      <a:r>
                        <a:rPr kumimoji="0" lang="en-US" sz="2800" b="0" i="0" u="none" strike="noStrike" cap="none" normalizeH="0" baseline="0" dirty="0">
                          <a:ln>
                            <a:noFill/>
                          </a:ln>
                          <a:solidFill>
                            <a:schemeClr val="tx1"/>
                          </a:solidFill>
                          <a:effectLst/>
                          <a:latin typeface="Coptic1" pitchFamily="2" charset="0"/>
                          <a:cs typeface="Arial" charset="0"/>
                        </a:rPr>
                        <a:t> meh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pektaio</a:t>
                      </a:r>
                      <a:r>
                        <a:rPr kumimoji="0" lang="en-US" sz="2800" b="0" i="0" u="none" strike="noStrike" cap="none" normalizeH="0" baseline="0" dirty="0">
                          <a:ln>
                            <a:noFill/>
                          </a:ln>
                          <a:solidFill>
                            <a:schemeClr val="tx1"/>
                          </a:solidFill>
                          <a:effectLst/>
                          <a:latin typeface="Coptic1" pitchFamily="2" charset="0"/>
                          <a:cs typeface="Arial" charset="0"/>
                        </a:rPr>
                        <a:t>.</a:t>
                      </a: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Afin que nous Te louions avec les Chérubins et les Séraphins en clamant et en disant: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Saint, Saint, Saint, Seigneur Tout-Puissant, ciel et terre sont remplis de Ta Gloire et de Ton Honneur.</a:t>
                      </a:r>
                      <a:endParaRPr kumimoji="0" lang="en-US" sz="2500" b="0" i="0" u="none" strike="noStrike" cap="none" normalizeH="0" baseline="0" dirty="0">
                        <a:ln>
                          <a:noFill/>
                        </a:ln>
                        <a:solidFill>
                          <a:schemeClr val="tx1"/>
                        </a:solidFill>
                        <a:effectLst/>
                        <a:latin typeface="Arial" charset="0"/>
                        <a:cs typeface="Arial" charset="0"/>
                      </a:endParaRP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err="1">
                          <a:ln>
                            <a:noFill/>
                          </a:ln>
                          <a:solidFill>
                            <a:schemeClr val="tx1"/>
                          </a:solidFill>
                          <a:effectLst/>
                          <a:latin typeface="Arial" charset="0"/>
                          <a:cs typeface="Arial" charset="0"/>
                        </a:rPr>
                        <a:t>لكى</a:t>
                      </a:r>
                      <a:r>
                        <a:rPr kumimoji="0" lang="ar-SA" sz="3000" b="0" i="0" u="none" strike="noStrike" cap="none" normalizeH="0" baseline="0" dirty="0">
                          <a:ln>
                            <a:noFill/>
                          </a:ln>
                          <a:solidFill>
                            <a:schemeClr val="tx1"/>
                          </a:solidFill>
                          <a:effectLst/>
                          <a:latin typeface="Arial" charset="0"/>
                          <a:cs typeface="Arial" charset="0"/>
                        </a:rPr>
                        <a:t> نسَبحُكَ مَعَ </a:t>
                      </a:r>
                      <a:r>
                        <a:rPr kumimoji="0" lang="ar-SA" sz="3000" b="0" i="0" u="none" strike="noStrike" cap="none" normalizeH="0" baseline="0" dirty="0" err="1">
                          <a:ln>
                            <a:noFill/>
                          </a:ln>
                          <a:solidFill>
                            <a:schemeClr val="tx1"/>
                          </a:solidFill>
                          <a:effectLst/>
                          <a:latin typeface="Arial" charset="0"/>
                          <a:cs typeface="Arial" charset="0"/>
                        </a:rPr>
                        <a:t>الشاروبيم</a:t>
                      </a:r>
                      <a:r>
                        <a:rPr kumimoji="0" lang="ar-SA"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والسيرافيم</a:t>
                      </a:r>
                      <a:r>
                        <a:rPr kumimoji="0" lang="ar-SA" sz="3000" b="0" i="0" u="none" strike="noStrike" cap="none" normalizeH="0" baseline="0" dirty="0">
                          <a:ln>
                            <a:noFill/>
                          </a:ln>
                          <a:solidFill>
                            <a:schemeClr val="tx1"/>
                          </a:solidFill>
                          <a:effectLst/>
                          <a:latin typeface="Arial" charset="0"/>
                          <a:cs typeface="Arial" charset="0"/>
                        </a:rPr>
                        <a:t> صارخينَ وقائلين:</a:t>
                      </a:r>
                      <a:r>
                        <a:rPr kumimoji="0" lang="ar-EG"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  </a:t>
                      </a:r>
                      <a:endParaRPr kumimoji="0" lang="fr-FR" sz="3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قدوس.  قدوس.  قدوس. أيُها الربُ ضابط الكل السماء والأرض مملوءتان من مجدكَ وكرامتكَ.</a:t>
                      </a:r>
                      <a:r>
                        <a:rPr kumimoji="0" lang="en-US" sz="3000" b="0" i="0" u="none" strike="noStrike" cap="none" normalizeH="0" baseline="0" dirty="0">
                          <a:ln>
                            <a:noFill/>
                          </a:ln>
                          <a:solidFill>
                            <a:schemeClr val="tx1"/>
                          </a:solidFill>
                          <a:effectLst/>
                          <a:latin typeface="Arial" charset="0"/>
                          <a:cs typeface="Arial" charset="0"/>
                        </a:rPr>
                        <a:t> </a:t>
                      </a:r>
                    </a:p>
                  </a:txBody>
                  <a:tcPr marL="54000" marR="54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6"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607307"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sp>
        <p:nvSpPr>
          <p:cNvPr id="2" name="Action Button: Custom 3">
            <a:hlinkClick r:id="rId2" action="ppaction://hlinksldjump" highlightClick="1"/>
            <a:extLst>
              <a:ext uri="{FF2B5EF4-FFF2-40B4-BE49-F238E27FC236}">
                <a16:creationId xmlns:a16="http://schemas.microsoft.com/office/drawing/2014/main" id="{CC1B58A2-809F-4B77-89BA-EE7194CD5B6F}"/>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375528376"/>
      </p:ext>
    </p:extLst>
  </p:cSld>
  <p:clrMapOvr>
    <a:masterClrMapping/>
  </p:clrMapOvr>
  <p:transition/>
</p:sld>
</file>

<file path=ppt/slides/slide1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9385" name="Group 41"/>
          <p:cNvGraphicFramePr>
            <a:graphicFrameLocks noGrp="1"/>
          </p:cNvGraphicFramePr>
          <p:nvPr>
            <p:ph/>
            <p:extLst>
              <p:ext uri="{D42A27DB-BD31-4B8C-83A1-F6EECF244321}">
                <p14:modId xmlns:p14="http://schemas.microsoft.com/office/powerpoint/2010/main" val="956154854"/>
              </p:ext>
            </p:extLst>
          </p:nvPr>
        </p:nvGraphicFramePr>
        <p:xfrm>
          <a:off x="0" y="45720"/>
          <a:ext cx="9144000" cy="5097780"/>
        </p:xfrm>
        <a:graphic>
          <a:graphicData uri="http://schemas.openxmlformats.org/drawingml/2006/table">
            <a:tbl>
              <a:tblPr/>
              <a:tblGrid>
                <a:gridCol w="3419872">
                  <a:extLst>
                    <a:ext uri="{9D8B030D-6E8A-4147-A177-3AD203B41FA5}">
                      <a16:colId xmlns:a16="http://schemas.microsoft.com/office/drawing/2014/main" val="20000"/>
                    </a:ext>
                  </a:extLst>
                </a:gridCol>
                <a:gridCol w="3011073">
                  <a:extLst>
                    <a:ext uri="{9D8B030D-6E8A-4147-A177-3AD203B41FA5}">
                      <a16:colId xmlns:a16="http://schemas.microsoft.com/office/drawing/2014/main" val="20001"/>
                    </a:ext>
                  </a:extLst>
                </a:gridCol>
                <a:gridCol w="2713055">
                  <a:extLst>
                    <a:ext uri="{9D8B030D-6E8A-4147-A177-3AD203B41FA5}">
                      <a16:colId xmlns:a16="http://schemas.microsoft.com/office/drawing/2014/main" val="20002"/>
                    </a:ext>
                  </a:extLst>
                </a:gridCol>
              </a:tblGrid>
              <a:tr h="463498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Ten]ho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w~ </a:t>
                      </a:r>
                      <a:r>
                        <a:rPr kumimoji="0" lang="en-US" sz="2400" b="0" i="0" u="none" strike="noStrike" cap="none" normalizeH="0" baseline="0" dirty="0" err="1">
                          <a:ln>
                            <a:noFill/>
                          </a:ln>
                          <a:solidFill>
                            <a:schemeClr val="tx1"/>
                          </a:solidFill>
                          <a:effectLst/>
                          <a:latin typeface="Coptic1" pitchFamily="2" charset="0"/>
                          <a:cs typeface="Arial" charset="0"/>
                        </a:rPr>
                        <a:t>uioc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Yeoc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eyrek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e~p~wnq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m~penpatriar</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abba</a:t>
                      </a:r>
                      <a:r>
                        <a:rPr kumimoji="0" lang="en-US" sz="2400" b="0" i="0" u="none" strike="noStrike" cap="none" normalizeH="0" baseline="0" dirty="0">
                          <a:ln>
                            <a:noFill/>
                          </a:ln>
                          <a:solidFill>
                            <a:schemeClr val="tx1"/>
                          </a:solidFill>
                          <a:effectLst/>
                          <a:latin typeface="Coptic1" pitchFamily="2" charset="0"/>
                          <a:cs typeface="Arial" charset="0"/>
                        </a:rPr>
                        <a:t> (...). </a:t>
                      </a:r>
                      <a:r>
                        <a:rPr kumimoji="0" lang="en-US" sz="2400" b="0" i="0" u="none" strike="noStrike" cap="none" normalizeH="0" baseline="0" dirty="0" err="1">
                          <a:ln>
                            <a:noFill/>
                          </a:ln>
                          <a:solidFill>
                            <a:schemeClr val="tx1"/>
                          </a:solidFill>
                          <a:effectLst/>
                          <a:latin typeface="Coptic1" pitchFamily="2" charset="0"/>
                          <a:cs typeface="Arial" charset="0"/>
                        </a:rPr>
                        <a:t>Pia~r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e~reuc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matajrof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pefy~ronoc</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pefkes~v</a:t>
                      </a:r>
                      <a:r>
                        <a:rPr kumimoji="0" lang="en-US" sz="2400" b="0" i="0" u="none" strike="noStrike" cap="none" normalizeH="0" baseline="0" dirty="0">
                          <a:ln>
                            <a:noFill/>
                          </a:ln>
                          <a:solidFill>
                            <a:schemeClr val="tx1"/>
                          </a:solidFill>
                          <a:effectLst/>
                          <a:latin typeface="Coptic1" pitchFamily="2" charset="0"/>
                          <a:cs typeface="Arial" charset="0"/>
                        </a:rPr>
                        <a:t>/r </a:t>
                      </a:r>
                      <a:r>
                        <a:rPr kumimoji="0" lang="en-US" sz="2400" b="0" i="0" u="none" strike="noStrike" cap="none" normalizeH="0" baseline="0" dirty="0" err="1">
                          <a:ln>
                            <a:noFill/>
                          </a:ln>
                          <a:solidFill>
                            <a:schemeClr val="tx1"/>
                          </a:solidFill>
                          <a:effectLst/>
                          <a:latin typeface="Coptic1" pitchFamily="2" charset="0"/>
                          <a:cs typeface="Arial" charset="0"/>
                        </a:rPr>
                        <a:t>n~litourgoc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n~dikeoc</a:t>
                      </a:r>
                      <a:r>
                        <a:rPr kumimoji="0" lang="en-US" sz="2400" b="0" i="0" u="none" strike="noStrike" cap="none" normalizeH="0" baseline="0" dirty="0">
                          <a:ln>
                            <a:noFill/>
                          </a:ln>
                          <a:solidFill>
                            <a:schemeClr val="tx1"/>
                          </a:solidFill>
                          <a:effectLst/>
                          <a:latin typeface="Coptic1" pitchFamily="2" charset="0"/>
                          <a:cs typeface="Arial" charset="0"/>
                        </a:rPr>
                        <a:t>: abba Mark </a:t>
                      </a:r>
                      <a:r>
                        <a:rPr kumimoji="0" lang="en-US" sz="2400" b="0" i="0" u="none" strike="noStrike" cap="none" normalizeH="0" baseline="0" dirty="0" err="1">
                          <a:ln>
                            <a:noFill/>
                          </a:ln>
                          <a:solidFill>
                            <a:schemeClr val="tx1"/>
                          </a:solidFill>
                          <a:effectLst/>
                          <a:latin typeface="Coptic1" pitchFamily="2" charset="0"/>
                          <a:cs typeface="Arial" charset="0"/>
                        </a:rPr>
                        <a:t>pie~pickopoc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matajrof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pefy~ronoc</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t’implorons, Ô Fils de Dieu, de préserver la vie </a:t>
                      </a:r>
                      <a:br>
                        <a:rPr kumimoji="0" lang="fr-CA" sz="2400" b="0" i="0" u="none" strike="noStrike" cap="none" normalizeH="0" baseline="0" dirty="0">
                          <a:ln>
                            <a:noFill/>
                          </a:ln>
                          <a:solidFill>
                            <a:schemeClr val="tx1"/>
                          </a:solidFill>
                          <a:effectLst/>
                          <a:latin typeface="Arial" charset="0"/>
                          <a:cs typeface="Arial" charset="0"/>
                        </a:rPr>
                      </a:br>
                      <a:r>
                        <a:rPr kumimoji="0" lang="fr-CA" sz="2400" b="0" i="0" u="none" strike="noStrike" cap="none" normalizeH="0" baseline="0" dirty="0">
                          <a:ln>
                            <a:noFill/>
                          </a:ln>
                          <a:solidFill>
                            <a:schemeClr val="tx1"/>
                          </a:solidFill>
                          <a:effectLst/>
                          <a:latin typeface="Arial" charset="0"/>
                          <a:cs typeface="Arial" charset="0"/>
                        </a:rPr>
                        <a:t>de notre patriarche, Abba (…) le grand prêtre; maintiens-le sur son trône.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Et son partenaire dans le ministère notre père  Abba Marc l’évêque; maintiens-le sur son trône.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نسألك</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يا إبن الله</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أن تحفظ</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حياة</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بطريركنا أنبا </a:t>
                      </a:r>
                      <a:r>
                        <a:rPr kumimoji="0" lang="fr-FR"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رئيس الكهنة ثبتهُ على كرسيه.</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800" b="0" i="0" u="none" strike="noStrike" cap="none" normalizeH="0" baseline="0" dirty="0">
                          <a:ln>
                            <a:noFill/>
                          </a:ln>
                          <a:solidFill>
                            <a:schemeClr val="tx1"/>
                          </a:solidFill>
                          <a:effectLst/>
                          <a:latin typeface="Arial" charset="0"/>
                          <a:cs typeface="Arial" charset="0"/>
                        </a:rPr>
                        <a:t>و شريكه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الخدمة أبانا القديس البار         أنبا </a:t>
                      </a:r>
                      <a:r>
                        <a:rPr lang="ar-EG" sz="2800" dirty="0"/>
                        <a:t>مارك</a:t>
                      </a:r>
                      <a:r>
                        <a:rPr kumimoji="0" lang="ar-EG" sz="2800" b="0" i="0" u="none" strike="noStrike" cap="none" normalizeH="0" baseline="0" dirty="0">
                          <a:ln>
                            <a:noFill/>
                          </a:ln>
                          <a:solidFill>
                            <a:schemeClr val="tx1"/>
                          </a:solidFill>
                          <a:effectLst/>
                          <a:latin typeface="Arial" charset="0"/>
                          <a:cs typeface="Arial" charset="0"/>
                        </a:rPr>
                        <a:t>  الأسقف.    </a:t>
                      </a:r>
                      <a:r>
                        <a:rPr kumimoji="0" lang="ar-SA" sz="2800" b="0" i="0" u="none" strike="noStrike" cap="none" normalizeH="0" baseline="0" dirty="0">
                          <a:ln>
                            <a:noFill/>
                          </a:ln>
                          <a:solidFill>
                            <a:schemeClr val="tx1"/>
                          </a:solidFill>
                          <a:effectLst/>
                          <a:latin typeface="Arial" charset="0"/>
                          <a:cs typeface="Arial" charset="0"/>
                        </a:rPr>
                        <a:t>ثبتهُ على كرسيه.</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8"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609355"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sp>
        <p:nvSpPr>
          <p:cNvPr id="6" name="AutoShape 36">
            <a:hlinkClick r:id="rId2" action="ppaction://hlinksldjump" highlightClick="1"/>
            <a:extLst>
              <a:ext uri="{FF2B5EF4-FFF2-40B4-BE49-F238E27FC236}">
                <a16:creationId xmlns:a16="http://schemas.microsoft.com/office/drawing/2014/main" id="{6297276A-6FAF-485A-9EA9-E275EA92AE21}"/>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 name="Action Button: Custom 3">
            <a:hlinkClick r:id="rId3" action="ppaction://hlinksldjump" highlightClick="1"/>
            <a:extLst>
              <a:ext uri="{FF2B5EF4-FFF2-40B4-BE49-F238E27FC236}">
                <a16:creationId xmlns:a16="http://schemas.microsoft.com/office/drawing/2014/main" id="{6CD1DD21-BB5D-4B65-B9A3-906562D0A256}"/>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491605250"/>
      </p:ext>
    </p:extLst>
  </p:cSld>
  <p:clrMapOvr>
    <a:masterClrMapping/>
  </p:clrMapOvr>
  <p:transition/>
</p:sld>
</file>

<file path=ppt/slides/slide1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3228" name="Group 28"/>
          <p:cNvGraphicFramePr>
            <a:graphicFrameLocks noGrp="1"/>
          </p:cNvGraphicFramePr>
          <p:nvPr/>
        </p:nvGraphicFramePr>
        <p:xfrm>
          <a:off x="0" y="514350"/>
          <a:ext cx="9144000" cy="4457700"/>
        </p:xfrm>
        <a:graphic>
          <a:graphicData uri="http://schemas.openxmlformats.org/drawingml/2006/table">
            <a:tbl>
              <a:tblPr/>
              <a:tblGrid>
                <a:gridCol w="3310759">
                  <a:extLst>
                    <a:ext uri="{9D8B030D-6E8A-4147-A177-3AD203B41FA5}">
                      <a16:colId xmlns:a16="http://schemas.microsoft.com/office/drawing/2014/main" val="20000"/>
                    </a:ext>
                  </a:extLst>
                </a:gridCol>
                <a:gridCol w="3231931">
                  <a:extLst>
                    <a:ext uri="{9D8B030D-6E8A-4147-A177-3AD203B41FA5}">
                      <a16:colId xmlns:a16="http://schemas.microsoft.com/office/drawing/2014/main" val="20001"/>
                    </a:ext>
                  </a:extLst>
                </a:gridCol>
                <a:gridCol w="2601310">
                  <a:extLst>
                    <a:ext uri="{9D8B030D-6E8A-4147-A177-3AD203B41FA5}">
                      <a16:colId xmlns:a16="http://schemas.microsoft.com/office/drawing/2014/main" val="20002"/>
                    </a:ext>
                  </a:extLst>
                </a:gridCol>
              </a:tblGrid>
              <a:tr h="398754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&lt;ere Maria ]</a:t>
                      </a:r>
                      <a:r>
                        <a:rPr kumimoji="0" lang="en-US" sz="3200" b="0" i="0" u="none" strike="noStrike" cap="none" normalizeH="0" baseline="0" dirty="0" err="1">
                          <a:ln>
                            <a:noFill/>
                          </a:ln>
                          <a:solidFill>
                            <a:schemeClr val="tx1"/>
                          </a:solidFill>
                          <a:effectLst/>
                          <a:latin typeface="Coptic1" pitchFamily="2" charset="0"/>
                          <a:cs typeface="Arial" charset="0"/>
                        </a:rPr>
                        <a:t>ourw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bw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n~a~loli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n~aterqellw</a:t>
                      </a:r>
                      <a:r>
                        <a:rPr kumimoji="0" lang="en-US" sz="3200" b="0" i="0" u="none" strike="noStrike" cap="none" normalizeH="0" baseline="0" dirty="0">
                          <a:ln>
                            <a:noFill/>
                          </a:ln>
                          <a:solidFill>
                            <a:schemeClr val="tx1"/>
                          </a:solidFill>
                          <a:effectLst/>
                          <a:latin typeface="Coptic1" pitchFamily="2" charset="0"/>
                          <a:cs typeface="Arial" charset="0"/>
                        </a:rPr>
                        <a:t>: y/</a:t>
                      </a:r>
                      <a:r>
                        <a:rPr kumimoji="0" lang="en-US" sz="3200" b="0" i="0" u="none" strike="noStrike" cap="none" normalizeH="0" baseline="0" dirty="0" err="1">
                          <a:ln>
                            <a:noFill/>
                          </a:ln>
                          <a:solidFill>
                            <a:schemeClr val="tx1"/>
                          </a:solidFill>
                          <a:effectLst/>
                          <a:latin typeface="Coptic1" pitchFamily="2" charset="0"/>
                          <a:cs typeface="Arial" charset="0"/>
                        </a:rPr>
                        <a:t>e~te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m~peouwi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e~rouwi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aujem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pic~mah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p~wnq</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n~q</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tc</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dirty="0">
                          <a:latin typeface="+mn-lt"/>
                          <a:ea typeface="Times New Roman"/>
                          <a:cs typeface="Times New Roman"/>
                        </a:rPr>
                        <a:t>Salut à Marie, la reine, la jeune vigne que nul n’a plantée. La grappe de vie s’est trouvée en elle.</a:t>
                      </a:r>
                    </a:p>
                    <a:p>
                      <a:pPr algn="just"/>
                      <a:endParaRPr lang="fr-FR" sz="2000" dirty="0">
                        <a:latin typeface="+mn-lt"/>
                        <a:ea typeface="Calibri"/>
                        <a:cs typeface="Times New Roman"/>
                      </a:endParaRPr>
                    </a:p>
                    <a:p>
                      <a:pPr algn="just"/>
                      <a:endParaRPr lang="fr-FR" sz="1800" dirty="0">
                        <a:latin typeface="+mn-lt"/>
                        <a:ea typeface="Calibri"/>
                        <a:cs typeface="Times New Roman"/>
                      </a:endParaRPr>
                    </a:p>
                    <a:p>
                      <a:pPr algn="just"/>
                      <a:endParaRPr lang="fr-FR" sz="1800" dirty="0">
                        <a:latin typeface="+mn-lt"/>
                        <a:ea typeface="Calibri"/>
                        <a:cs typeface="Times New Roman"/>
                      </a:endParaRPr>
                    </a:p>
                    <a:p>
                      <a:pPr algn="just"/>
                      <a:endParaRPr lang="fr-FR" sz="1800" dirty="0">
                        <a:latin typeface="+mn-lt"/>
                        <a:ea typeface="Calibri"/>
                        <a:cs typeface="Times New Roman"/>
                      </a:endParaRPr>
                    </a:p>
                  </a:txBody>
                  <a:tcPr marL="9525" marR="9525" marT="7144" marB="7144">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السلام لمريم الملكة الكرمة غير الشائخة التى لم يفلحها فلاح، ووجد فيها عنقود الحياة  </a:t>
                      </a:r>
                      <a:endParaRPr kumimoji="0" lang="fr-FR"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B384E754-7D5F-4648-831C-E934EFDFB2C6}"/>
              </a:ext>
            </a:extLst>
          </p:cNvPr>
          <p:cNvGraphicFramePr>
            <a:graphicFrameLocks noGrp="1"/>
          </p:cNvGraphicFramePr>
          <p:nvPr/>
        </p:nvGraphicFramePr>
        <p:xfrm>
          <a:off x="15240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736183602"/>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t>Salut à Marie la Reine - </a:t>
                      </a:r>
                      <a:r>
                        <a:rPr kumimoji="0" lang="en-US" sz="1800" b="0" i="0" u="none" strike="noStrike" cap="none" normalizeH="0" baseline="0" dirty="0">
                          <a:ln>
                            <a:noFill/>
                          </a:ln>
                          <a:solidFill>
                            <a:schemeClr val="tx1"/>
                          </a:solidFill>
                          <a:effectLst/>
                          <a:latin typeface="Coptic1" pitchFamily="2" charset="0"/>
                          <a:cs typeface="Arial" charset="0"/>
                        </a:rPr>
                        <a:t>&lt;ere Maria</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7070541"/>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F27CBEB6-BEF1-B5C9-77F7-91EDEE6B25B0}"/>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808161693"/>
      </p:ext>
    </p:extLst>
  </p:cSld>
  <p:clrMapOvr>
    <a:masterClrMapping/>
  </p:clrMapOvr>
  <p:transition/>
</p:sld>
</file>

<file path=ppt/slides/slide1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nvGraphicFramePr>
        <p:xfrm>
          <a:off x="0" y="342900"/>
          <a:ext cx="9144000" cy="4354830"/>
        </p:xfrm>
        <a:graphic>
          <a:graphicData uri="http://schemas.openxmlformats.org/drawingml/2006/table">
            <a:tbl>
              <a:tblPr/>
              <a:tblGrid>
                <a:gridCol w="3102428">
                  <a:extLst>
                    <a:ext uri="{9D8B030D-6E8A-4147-A177-3AD203B41FA5}">
                      <a16:colId xmlns:a16="http://schemas.microsoft.com/office/drawing/2014/main" val="20000"/>
                    </a:ext>
                  </a:extLst>
                </a:gridCol>
                <a:gridCol w="3203778">
                  <a:extLst>
                    <a:ext uri="{9D8B030D-6E8A-4147-A177-3AD203B41FA5}">
                      <a16:colId xmlns:a16="http://schemas.microsoft.com/office/drawing/2014/main" val="20001"/>
                    </a:ext>
                  </a:extLst>
                </a:gridCol>
                <a:gridCol w="2837794">
                  <a:extLst>
                    <a:ext uri="{9D8B030D-6E8A-4147-A177-3AD203B41FA5}">
                      <a16:colId xmlns:a16="http://schemas.microsoft.com/office/drawing/2014/main" val="20002"/>
                    </a:ext>
                  </a:extLst>
                </a:gridCol>
              </a:tblGrid>
              <a:tr h="43548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icarx</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acmici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dirty="0">
                          <a:latin typeface="+mn-lt"/>
                          <a:ea typeface="Times New Roman"/>
                          <a:cs typeface="Times New Roman"/>
                        </a:rPr>
                        <a:t>Le Fils de Dieu en vérité s’est incarné de la Vierge. Elle l’a enfanté, Il nous a sauvés et nous a remis nos péchés.</a:t>
                      </a:r>
                      <a:endParaRPr lang="fr-FR" sz="2800" dirty="0">
                        <a:latin typeface="+mn-lt"/>
                        <a:ea typeface="Calibri"/>
                        <a:cs typeface="Times New Roman"/>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600" b="0" i="0" u="none" strike="noStrike" kern="1200" cap="none" spc="0" normalizeH="0" baseline="0" noProof="0" dirty="0">
                          <a:ln>
                            <a:noFill/>
                          </a:ln>
                          <a:solidFill>
                            <a:schemeClr val="tx1"/>
                          </a:solidFill>
                          <a:effectLst/>
                          <a:uLnTx/>
                          <a:uFillTx/>
                          <a:latin typeface="Coptic1" pitchFamily="2" charset="0"/>
                          <a:ea typeface="+mn-ea"/>
                          <a:cs typeface="Arial" charset="0"/>
                        </a:rPr>
                        <a:t>ابن الله بالحقيقة تجسد من العذراء ولدته وخلصنا وغفر لنا خطايانا.</a:t>
                      </a:r>
                      <a:endParaRPr kumimoji="0" lang="en-CA" sz="3600" b="0" i="0" u="none" strike="noStrike" kern="1200" cap="none" spc="0" normalizeH="0" baseline="0" noProof="0" dirty="0">
                        <a:ln>
                          <a:noFill/>
                        </a:ln>
                        <a:solidFill>
                          <a:schemeClr val="tx1"/>
                        </a:solidFill>
                        <a:effectLst/>
                        <a:uLnTx/>
                        <a:uFillTx/>
                        <a:latin typeface="Coptic1" pitchFamily="2"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736128C1-624D-717D-346F-50E053CD7575}"/>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35059010"/>
      </p:ext>
    </p:extLst>
  </p:cSld>
  <p:clrMapOvr>
    <a:masterClrMapping/>
  </p:clrMapOvr>
  <p:transition/>
</p:sld>
</file>

<file path=ppt/slides/slide1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nvGraphicFramePr>
        <p:xfrm>
          <a:off x="0" y="241935"/>
          <a:ext cx="9143999" cy="4659630"/>
        </p:xfrm>
        <a:graphic>
          <a:graphicData uri="http://schemas.openxmlformats.org/drawingml/2006/table">
            <a:tbl>
              <a:tblPr/>
              <a:tblGrid>
                <a:gridCol w="3313889">
                  <a:extLst>
                    <a:ext uri="{9D8B030D-6E8A-4147-A177-3AD203B41FA5}">
                      <a16:colId xmlns:a16="http://schemas.microsoft.com/office/drawing/2014/main" val="20000"/>
                    </a:ext>
                  </a:extLst>
                </a:gridCol>
                <a:gridCol w="3071145">
                  <a:extLst>
                    <a:ext uri="{9D8B030D-6E8A-4147-A177-3AD203B41FA5}">
                      <a16:colId xmlns:a16="http://schemas.microsoft.com/office/drawing/2014/main" val="20001"/>
                    </a:ext>
                  </a:extLst>
                </a:gridCol>
                <a:gridCol w="2758965">
                  <a:extLst>
                    <a:ext uri="{9D8B030D-6E8A-4147-A177-3AD203B41FA5}">
                      <a16:colId xmlns:a16="http://schemas.microsoft.com/office/drawing/2014/main" val="20002"/>
                    </a:ext>
                  </a:extLst>
                </a:gridCol>
              </a:tblGrid>
              <a:tr h="46596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Arejem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ouh~mot</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w~ </a:t>
                      </a:r>
                      <a:r>
                        <a:rPr kumimoji="0" lang="en-US" sz="3200" b="0" i="0" u="none" strike="noStrike" cap="none" normalizeH="0" baseline="0" dirty="0" err="1">
                          <a:ln>
                            <a:noFill/>
                          </a:ln>
                          <a:solidFill>
                            <a:schemeClr val="tx1"/>
                          </a:solidFill>
                          <a:effectLst/>
                          <a:latin typeface="Coptic1" pitchFamily="2" charset="0"/>
                          <a:cs typeface="Arial" charset="0"/>
                        </a:rPr>
                        <a:t>taiselet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hanm</a:t>
                      </a:r>
                      <a:r>
                        <a:rPr kumimoji="0" lang="en-US" sz="3200" b="0" i="0" u="none" strike="noStrike" cap="none" normalizeH="0" baseline="0" dirty="0">
                          <a:ln>
                            <a:noFill/>
                          </a:ln>
                          <a:solidFill>
                            <a:schemeClr val="tx1"/>
                          </a:solidFill>
                          <a:effectLst/>
                          <a:latin typeface="Coptic1" pitchFamily="2" charset="0"/>
                          <a:cs typeface="Arial" charset="0"/>
                        </a:rPr>
                        <a:t>/s </a:t>
                      </a:r>
                      <a:r>
                        <a:rPr kumimoji="0" lang="en-US" sz="3200" b="0" i="0" u="none" strike="noStrike" cap="none" normalizeH="0" baseline="0" dirty="0" err="1">
                          <a:ln>
                            <a:noFill/>
                          </a:ln>
                          <a:solidFill>
                            <a:schemeClr val="tx1"/>
                          </a:solidFill>
                          <a:effectLst/>
                          <a:latin typeface="Coptic1" pitchFamily="2" charset="0"/>
                          <a:cs typeface="Arial" charset="0"/>
                        </a:rPr>
                        <a:t>aucaji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e~petaio</a:t>
                      </a:r>
                      <a:r>
                        <a:rPr kumimoji="0" lang="en-US" sz="3200" b="0" i="0" u="none" strike="noStrike" cap="none" normalizeH="0" baseline="0" dirty="0">
                          <a:ln>
                            <a:noFill/>
                          </a:ln>
                          <a:solidFill>
                            <a:schemeClr val="tx1"/>
                          </a:solidFill>
                          <a:effectLst/>
                          <a:latin typeface="Coptic1" pitchFamily="2" charset="0"/>
                          <a:cs typeface="Arial" charset="0"/>
                        </a:rPr>
                        <a:t>: je a~ </a:t>
                      </a:r>
                      <a:r>
                        <a:rPr kumimoji="0" lang="en-US" sz="3200" b="0" i="0" u="none" strike="noStrike" cap="none" normalizeH="0" baseline="0" dirty="0" err="1">
                          <a:ln>
                            <a:noFill/>
                          </a:ln>
                          <a:solidFill>
                            <a:schemeClr val="tx1"/>
                          </a:solidFill>
                          <a:effectLst/>
                          <a:latin typeface="Coptic1" pitchFamily="2" charset="0"/>
                          <a:cs typeface="Arial" charset="0"/>
                        </a:rPr>
                        <a:t>pilogoc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icarx</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n~q</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latin typeface="+mn-lt"/>
                          <a:ea typeface="+mn-ea"/>
                          <a:cs typeface="+mn-cs"/>
                        </a:rPr>
                        <a:t>Tu as reçu la gloire, ô épouse. Beaucoup t’ont honorée car le Verbe du Père est venu et s’est incarné de toi.</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800" b="0" i="0" u="none" strike="noStrike" kern="1200" cap="none" normalizeH="0" baseline="0" dirty="0">
                        <a:ln>
                          <a:noFill/>
                        </a:ln>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وجدت نعمة</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أيتها العروس</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نطق بكرامتك كثيرون. لأن كلمة الآب أتى وتجسد منك</a:t>
                      </a: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5B4F7531-1BAA-0204-A77D-E4731174DC6B}"/>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087427156"/>
      </p:ext>
    </p:extLst>
  </p:cSld>
  <p:clrMapOvr>
    <a:masterClrMapping/>
  </p:clrMapOvr>
  <p:transition/>
</p:sld>
</file>

<file path=ppt/slides/slide1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nvGraphicFramePr>
        <p:xfrm>
          <a:off x="0" y="71298"/>
          <a:ext cx="9144000" cy="4812030"/>
        </p:xfrm>
        <a:graphic>
          <a:graphicData uri="http://schemas.openxmlformats.org/drawingml/2006/table">
            <a:tbl>
              <a:tblPr/>
              <a:tblGrid>
                <a:gridCol w="3389586">
                  <a:extLst>
                    <a:ext uri="{9D8B030D-6E8A-4147-A177-3AD203B41FA5}">
                      <a16:colId xmlns:a16="http://schemas.microsoft.com/office/drawing/2014/main" val="20000"/>
                    </a:ext>
                  </a:extLst>
                </a:gridCol>
                <a:gridCol w="3074276">
                  <a:extLst>
                    <a:ext uri="{9D8B030D-6E8A-4147-A177-3AD203B41FA5}">
                      <a16:colId xmlns:a16="http://schemas.microsoft.com/office/drawing/2014/main" val="20001"/>
                    </a:ext>
                  </a:extLst>
                </a:gridCol>
                <a:gridCol w="2680138">
                  <a:extLst>
                    <a:ext uri="{9D8B030D-6E8A-4147-A177-3AD203B41FA5}">
                      <a16:colId xmlns:a16="http://schemas.microsoft.com/office/drawing/2014/main" val="20002"/>
                    </a:ext>
                  </a:extLst>
                </a:gridCol>
              </a:tblGrid>
              <a:tr h="48120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Nim</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n~c~himi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ethijen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pikahi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ace~rmau</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m~V~nou</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eb/l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e~ro</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je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n~yo</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ouc~himi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n~remn~kahi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aree~rmau</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m~pirefcwnt</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kern="1200" dirty="0">
                          <a:solidFill>
                            <a:schemeClr val="tx1"/>
                          </a:solidFill>
                          <a:latin typeface="+mn-lt"/>
                          <a:ea typeface="+mn-ea"/>
                          <a:cs typeface="+mn-cs"/>
                        </a:rPr>
                        <a:t>Quelle autre femme sur terre est devenue Mère de Dieu? Car toi, femme terrestre, tu es devenue mère du Créateur.</a:t>
                      </a:r>
                      <a:endParaRPr kumimoji="0" lang="en-CA"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أية </a:t>
                      </a:r>
                      <a:r>
                        <a:rPr kumimoji="0" lang="ar-EG" sz="3600" b="0" i="0" u="none" strike="noStrike" cap="none" normalizeH="0" baseline="0" dirty="0" err="1">
                          <a:ln>
                            <a:noFill/>
                          </a:ln>
                          <a:solidFill>
                            <a:schemeClr val="tx1"/>
                          </a:solidFill>
                          <a:effectLst/>
                          <a:latin typeface="Arial" charset="0"/>
                          <a:cs typeface="Arial" charset="0"/>
                        </a:rPr>
                        <a:t>أمرأة</a:t>
                      </a:r>
                      <a:r>
                        <a:rPr kumimoji="0" lang="ar-EG" sz="3600" b="0" i="0" u="none" strike="noStrike" cap="none" normalizeH="0" baseline="0" dirty="0">
                          <a:ln>
                            <a:noFill/>
                          </a:ln>
                          <a:solidFill>
                            <a:schemeClr val="tx1"/>
                          </a:solidFill>
                          <a:effectLst/>
                          <a:latin typeface="Arial" charset="0"/>
                          <a:cs typeface="Arial" charset="0"/>
                        </a:rPr>
                        <a:t> على الأرض صارت أماً  لله سواك لأنك </a:t>
                      </a:r>
                      <a:r>
                        <a:rPr kumimoji="0" lang="ar-EG" sz="3600" b="0" i="0" u="none" strike="noStrike" cap="none" normalizeH="0" baseline="0" dirty="0" err="1">
                          <a:ln>
                            <a:noFill/>
                          </a:ln>
                          <a:solidFill>
                            <a:schemeClr val="tx1"/>
                          </a:solidFill>
                          <a:effectLst/>
                          <a:latin typeface="Arial" charset="0"/>
                          <a:cs typeface="Arial" charset="0"/>
                        </a:rPr>
                        <a:t>أمرأةأرضية</a:t>
                      </a:r>
                      <a:r>
                        <a:rPr kumimoji="0" lang="ar-EG" sz="3600" b="0" i="0" u="none" strike="noStrike" cap="none" normalizeH="0" baseline="0" dirty="0">
                          <a:ln>
                            <a:noFill/>
                          </a:ln>
                          <a:solidFill>
                            <a:schemeClr val="tx1"/>
                          </a:solidFill>
                          <a:effectLst/>
                          <a:latin typeface="Arial" charset="0"/>
                          <a:cs typeface="Arial" charset="0"/>
                        </a:rPr>
                        <a:t> صرت أماً </a:t>
                      </a:r>
                      <a:r>
                        <a:rPr kumimoji="0" lang="ar-EG" sz="3600" b="0" i="0" u="none" strike="noStrike" cap="none" normalizeH="0" baseline="0" dirty="0" err="1">
                          <a:ln>
                            <a:noFill/>
                          </a:ln>
                          <a:solidFill>
                            <a:schemeClr val="tx1"/>
                          </a:solidFill>
                          <a:effectLst/>
                          <a:latin typeface="Arial" charset="0"/>
                          <a:cs typeface="Arial" charset="0"/>
                        </a:rPr>
                        <a:t>للبارى</a:t>
                      </a: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768FB9E2-D24A-48B0-FCD4-3D9988327413}"/>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974467541"/>
      </p:ext>
    </p:extLst>
  </p:cSld>
  <p:clrMapOvr>
    <a:masterClrMapping/>
  </p:clrMapOvr>
  <p:transition/>
</p:sld>
</file>

<file path=ppt/slides/slide1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7324" name="Group 28"/>
          <p:cNvGraphicFramePr>
            <a:graphicFrameLocks noGrp="1"/>
          </p:cNvGraphicFramePr>
          <p:nvPr/>
        </p:nvGraphicFramePr>
        <p:xfrm>
          <a:off x="0" y="303584"/>
          <a:ext cx="9144000" cy="4307327"/>
        </p:xfrm>
        <a:graphic>
          <a:graphicData uri="http://schemas.openxmlformats.org/drawingml/2006/table">
            <a:tbl>
              <a:tblPr/>
              <a:tblGrid>
                <a:gridCol w="3389586">
                  <a:extLst>
                    <a:ext uri="{9D8B030D-6E8A-4147-A177-3AD203B41FA5}">
                      <a16:colId xmlns:a16="http://schemas.microsoft.com/office/drawing/2014/main" val="20000"/>
                    </a:ext>
                  </a:extLst>
                </a:gridCol>
                <a:gridCol w="3231931">
                  <a:extLst>
                    <a:ext uri="{9D8B030D-6E8A-4147-A177-3AD203B41FA5}">
                      <a16:colId xmlns:a16="http://schemas.microsoft.com/office/drawing/2014/main" val="20001"/>
                    </a:ext>
                  </a:extLst>
                </a:gridCol>
                <a:gridCol w="2522483">
                  <a:extLst>
                    <a:ext uri="{9D8B030D-6E8A-4147-A177-3AD203B41FA5}">
                      <a16:colId xmlns:a16="http://schemas.microsoft.com/office/drawing/2014/main" val="20002"/>
                    </a:ext>
                  </a:extLst>
                </a:gridCol>
              </a:tblGrid>
              <a:tr h="430732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 </a:t>
                      </a:r>
                      <a:r>
                        <a:rPr kumimoji="0" lang="en-US" sz="3200" b="0" i="0" u="none" strike="noStrike" cap="none" normalizeH="0" baseline="0" dirty="0" err="1">
                          <a:ln>
                            <a:noFill/>
                          </a:ln>
                          <a:solidFill>
                            <a:schemeClr val="tx1"/>
                          </a:solidFill>
                          <a:effectLst/>
                          <a:latin typeface="Coptic1" pitchFamily="2" charset="0"/>
                          <a:cs typeface="Arial" charset="0"/>
                        </a:rPr>
                        <a:t>oum</a:t>
                      </a:r>
                      <a:r>
                        <a:rPr kumimoji="0" lang="en-US" sz="3200" b="0" i="0" u="none" strike="noStrike" cap="none" normalizeH="0" baseline="0" dirty="0">
                          <a:ln>
                            <a:noFill/>
                          </a:ln>
                          <a:solidFill>
                            <a:schemeClr val="tx1"/>
                          </a:solidFill>
                          <a:effectLst/>
                          <a:latin typeface="Coptic1" pitchFamily="2" charset="0"/>
                          <a:cs typeface="Arial" charset="0"/>
                        </a:rPr>
                        <a:t>/s </a:t>
                      </a:r>
                      <a:r>
                        <a:rPr kumimoji="0" lang="en-US" sz="3200" b="0" i="0" u="none" strike="noStrike" cap="none" normalizeH="0" baseline="0" dirty="0" err="1">
                          <a:ln>
                            <a:noFill/>
                          </a:ln>
                          <a:solidFill>
                            <a:schemeClr val="tx1"/>
                          </a:solidFill>
                          <a:effectLst/>
                          <a:latin typeface="Coptic1" pitchFamily="2" charset="0"/>
                          <a:cs typeface="Arial" charset="0"/>
                        </a:rPr>
                        <a:t>n~c~himi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itaio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ausasni</a:t>
                      </a:r>
                      <a:r>
                        <a:rPr kumimoji="0" lang="en-US" sz="3200" b="0" i="0" u="none" strike="noStrike" cap="none" normalizeH="0" baseline="0" dirty="0">
                          <a:ln>
                            <a:noFill/>
                          </a:ln>
                          <a:solidFill>
                            <a:schemeClr val="tx1"/>
                          </a:solidFill>
                          <a:effectLst/>
                          <a:latin typeface="Coptic1" pitchFamily="2" charset="0"/>
                          <a:cs typeface="Arial" charset="0"/>
                        </a:rPr>
                        <a:t> e~]</a:t>
                      </a:r>
                      <a:r>
                        <a:rPr kumimoji="0" lang="en-US" sz="3200" b="0" i="0" u="none" strike="noStrike" cap="none" normalizeH="0" baseline="0" dirty="0" err="1">
                          <a:ln>
                            <a:noFill/>
                          </a:ln>
                          <a:solidFill>
                            <a:schemeClr val="tx1"/>
                          </a:solidFill>
                          <a:effectLst/>
                          <a:latin typeface="Coptic1" pitchFamily="2" charset="0"/>
                          <a:cs typeface="Arial" charset="0"/>
                        </a:rPr>
                        <a:t>metouro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alla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m~pous~voh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e~petaio</a:t>
                      </a:r>
                      <a:r>
                        <a:rPr kumimoji="0" lang="en-US" sz="3200" b="0" i="0" u="none" strike="noStrike" cap="none" normalizeH="0" baseline="0" dirty="0">
                          <a:ln>
                            <a:noFill/>
                          </a:ln>
                          <a:solidFill>
                            <a:schemeClr val="tx1"/>
                          </a:solidFill>
                          <a:effectLst/>
                          <a:latin typeface="Coptic1" pitchFamily="2" charset="0"/>
                          <a:cs typeface="Arial" charset="0"/>
                        </a:rPr>
                        <a:t>: y/</a:t>
                      </a:r>
                      <a:r>
                        <a:rPr kumimoji="0" lang="en-US" sz="3200" b="0" i="0" u="none" strike="noStrike" cap="none" normalizeH="0" baseline="0" dirty="0" err="1">
                          <a:ln>
                            <a:noFill/>
                          </a:ln>
                          <a:solidFill>
                            <a:schemeClr val="tx1"/>
                          </a:solidFill>
                          <a:effectLst/>
                          <a:latin typeface="Coptic1" pitchFamily="2" charset="0"/>
                          <a:cs typeface="Arial" charset="0"/>
                        </a:rPr>
                        <a:t>eynecwc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nihiomi</a:t>
                      </a:r>
                      <a:r>
                        <a:rPr kumimoji="0" lang="en-US" sz="3200" b="0" i="0" u="none" strike="noStrike" cap="none" normalizeH="0" baseline="0" dirty="0">
                          <a:ln>
                            <a:noFill/>
                          </a:ln>
                          <a:solidFill>
                            <a:schemeClr val="tx1"/>
                          </a:solidFill>
                          <a:effectLst/>
                          <a:latin typeface="Coptic1" pitchFamily="2" charset="0"/>
                          <a:cs typeface="Arial" charset="0"/>
                        </a:rPr>
                        <a:t>. </a:t>
                      </a:r>
                      <a:endParaRPr kumimoji="0" lang="en-US" sz="9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latin typeface="+mn-lt"/>
                          <a:ea typeface="+mn-ea"/>
                          <a:cs typeface="+mn-cs"/>
                        </a:rPr>
                        <a:t>Beaucoup de femmes ont été honorées et ont gagné le royaume. Mais elles n’ont pas obtenu ton honneur, Toi qui es la plus belle parmi les femmes.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نساء كثيرات نلن كرامات، وفزن بالملكوت لكن لم تبلغن كرامتك، أيتها الحسنة النساء</a:t>
                      </a:r>
                      <a:endParaRPr kumimoji="0" lang="fr-FR" sz="105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5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67AC9526-E18E-0B42-DA4B-34F772B449E5}"/>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5403874"/>
      </p:ext>
    </p:extLst>
  </p:cSld>
  <p:clrMapOvr>
    <a:masterClrMapping/>
  </p:clrMapOvr>
  <p:transition/>
</p:sld>
</file>

<file path=ppt/slides/slide1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nvGraphicFramePr>
        <p:xfrm>
          <a:off x="0" y="389430"/>
          <a:ext cx="9143999" cy="4156629"/>
        </p:xfrm>
        <a:graphic>
          <a:graphicData uri="http://schemas.openxmlformats.org/drawingml/2006/table">
            <a:tbl>
              <a:tblPr/>
              <a:tblGrid>
                <a:gridCol w="3547241">
                  <a:extLst>
                    <a:ext uri="{9D8B030D-6E8A-4147-A177-3AD203B41FA5}">
                      <a16:colId xmlns:a16="http://schemas.microsoft.com/office/drawing/2014/main" val="20000"/>
                    </a:ext>
                  </a:extLst>
                </a:gridCol>
                <a:gridCol w="2837793">
                  <a:extLst>
                    <a:ext uri="{9D8B030D-6E8A-4147-A177-3AD203B41FA5}">
                      <a16:colId xmlns:a16="http://schemas.microsoft.com/office/drawing/2014/main" val="20001"/>
                    </a:ext>
                  </a:extLst>
                </a:gridCol>
                <a:gridCol w="2758965">
                  <a:extLst>
                    <a:ext uri="{9D8B030D-6E8A-4147-A177-3AD203B41FA5}">
                      <a16:colId xmlns:a16="http://schemas.microsoft.com/office/drawing/2014/main" val="20002"/>
                    </a:ext>
                  </a:extLst>
                </a:gridCol>
              </a:tblGrid>
              <a:tr h="41566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N~yo</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gar pe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pipurgoc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et[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oci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e~taujem</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pia~nam</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n~q</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tf</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e~te</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vai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pe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Emmanou</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/l: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e~tafi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afswpi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qen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teneji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spc="0" normalizeH="0" baseline="0" noProof="0" dirty="0">
                          <a:ln>
                            <a:noFill/>
                          </a:ln>
                          <a:solidFill>
                            <a:schemeClr val="tx1"/>
                          </a:solidFill>
                          <a:effectLst/>
                          <a:uLnTx/>
                          <a:uFillTx/>
                          <a:latin typeface="+mn-lt"/>
                          <a:ea typeface="+mn-ea"/>
                          <a:cs typeface="+mn-cs"/>
                        </a:rPr>
                        <a:t>Tu es la haute tour où a été trouvée la pierre précieuse : Emmanuel, qui est venu et a demeuré en ton sein.</a:t>
                      </a:r>
                      <a:endParaRPr kumimoji="0" lang="en-CA" sz="2800" b="0" i="0" u="none" strike="noStrike" kern="1200" cap="none" spc="0" normalizeH="0" baseline="0" noProof="0" dirty="0">
                        <a:ln>
                          <a:noFill/>
                        </a:ln>
                        <a:solidFill>
                          <a:schemeClr val="tx1"/>
                        </a:solidFill>
                        <a:effectLst/>
                        <a:uLnTx/>
                        <a:uFillTx/>
                        <a:latin typeface="Coptic1" pitchFamily="2"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أنت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هى</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البرج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العالى</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الذى وجد فيه الجوهر وهو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عمانوئيل</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الذى أتى وحل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فى</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بطنك</a:t>
                      </a:r>
                      <a:endParaRPr kumimoji="0" lang="en-CA" sz="3600" b="0" i="0" u="none" strike="noStrike" kern="1200" cap="none" spc="0" normalizeH="0" baseline="0" noProof="0" dirty="0">
                        <a:ln>
                          <a:noFill/>
                        </a:ln>
                        <a:solidFill>
                          <a:schemeClr val="tx1"/>
                        </a:solidFill>
                        <a:effectLst/>
                        <a:uLnTx/>
                        <a:uFillTx/>
                        <a:latin typeface="Coptic1" pitchFamily="2"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2878598E-1013-6258-DE55-00726D7E49D6}"/>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321203103"/>
      </p:ext>
    </p:extLst>
  </p:cSld>
  <p:clrMapOvr>
    <a:masterClrMapping/>
  </p:clrMapOvr>
  <p:transition/>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8493" name="Group 29"/>
          <p:cNvGraphicFramePr>
            <a:graphicFrameLocks noGrp="1"/>
          </p:cNvGraphicFramePr>
          <p:nvPr>
            <p:extLst>
              <p:ext uri="{D42A27DB-BD31-4B8C-83A1-F6EECF244321}">
                <p14:modId xmlns:p14="http://schemas.microsoft.com/office/powerpoint/2010/main" val="3607053"/>
              </p:ext>
            </p:extLst>
          </p:nvPr>
        </p:nvGraphicFramePr>
        <p:xfrm>
          <a:off x="0" y="342900"/>
          <a:ext cx="9144000" cy="3945636"/>
        </p:xfrm>
        <a:graphic>
          <a:graphicData uri="http://schemas.openxmlformats.org/drawingml/2006/table">
            <a:tbl>
              <a:tblPr/>
              <a:tblGrid>
                <a:gridCol w="32766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Doxa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U~~</a:t>
                      </a:r>
                      <a:r>
                        <a:rPr kumimoji="0" lang="en-US" sz="3200" b="0" i="0" u="none" strike="noStrike" cap="none" normalizeH="0" baseline="0" dirty="0" err="1">
                          <a:ln>
                            <a:noFill/>
                          </a:ln>
                          <a:solidFill>
                            <a:schemeClr val="tx1"/>
                          </a:solidFill>
                          <a:effectLst/>
                          <a:latin typeface="Coptic1" pitchFamily="2" charset="0"/>
                          <a:cs typeface="Arial" charset="0"/>
                        </a:rPr>
                        <a:t>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nun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Gloire au Père, au Fils et au Saint Esprit, maintenant, toujours et dans les siècles des siècles. Amen.  Alléluia.</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ar-S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المجدُ للآب والابن والروح القدس </a:t>
                      </a:r>
                      <a:r>
                        <a:rPr kumimoji="0" lang="ar-EG" sz="3600" b="0" i="0" u="none" strike="noStrike" cap="none" normalizeH="0" baseline="0" dirty="0">
                          <a:ln>
                            <a:noFill/>
                          </a:ln>
                          <a:solidFill>
                            <a:schemeClr val="tx1"/>
                          </a:solidFill>
                          <a:effectLst/>
                          <a:latin typeface="Arial" charset="0"/>
                          <a:cs typeface="Arial" charset="0"/>
                        </a:rPr>
                        <a:t>.</a:t>
                      </a:r>
                      <a:br>
                        <a:rPr kumimoji="0" lang="ar-SA" sz="3600" b="0" i="0" u="none" strike="noStrike" cap="none" normalizeH="0" baseline="0" dirty="0">
                          <a:ln>
                            <a:noFill/>
                          </a:ln>
                          <a:solidFill>
                            <a:schemeClr val="tx1"/>
                          </a:solidFill>
                          <a:effectLst/>
                          <a:latin typeface="Arial" charset="0"/>
                          <a:cs typeface="Arial" charset="0"/>
                        </a:rPr>
                      </a:br>
                      <a:r>
                        <a:rPr kumimoji="0" lang="ar-SA" sz="3600" b="0" i="0" u="none" strike="noStrike" cap="none" normalizeH="0" baseline="0" dirty="0">
                          <a:ln>
                            <a:noFill/>
                          </a:ln>
                          <a:solidFill>
                            <a:schemeClr val="tx1"/>
                          </a:solidFill>
                          <a:effectLst/>
                          <a:latin typeface="Arial" charset="0"/>
                          <a:cs typeface="Arial" charset="0"/>
                        </a:rPr>
                        <a:t>الآن وكل أوان وإلى دهر الدهور آمين هلليلويا.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68968" name="Rectangle 14"/>
          <p:cNvSpPr>
            <a:spLocks noChangeArrowheads="1"/>
          </p:cNvSpPr>
          <p:nvPr/>
        </p:nvSpPr>
        <p:spPr bwMode="auto">
          <a:xfrm>
            <a:off x="381000" y="342900"/>
            <a:ext cx="1860550" cy="646331"/>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9370" name="Group 26"/>
          <p:cNvGraphicFramePr>
            <a:graphicFrameLocks noGrp="1"/>
          </p:cNvGraphicFramePr>
          <p:nvPr/>
        </p:nvGraphicFramePr>
        <p:xfrm>
          <a:off x="0" y="467074"/>
          <a:ext cx="9144001" cy="4209351"/>
        </p:xfrm>
        <a:graphic>
          <a:graphicData uri="http://schemas.openxmlformats.org/drawingml/2006/table">
            <a:tbl>
              <a:tblPr/>
              <a:tblGrid>
                <a:gridCol w="2775626">
                  <a:extLst>
                    <a:ext uri="{9D8B030D-6E8A-4147-A177-3AD203B41FA5}">
                      <a16:colId xmlns:a16="http://schemas.microsoft.com/office/drawing/2014/main" val="20000"/>
                    </a:ext>
                  </a:extLst>
                </a:gridCol>
                <a:gridCol w="3530582">
                  <a:extLst>
                    <a:ext uri="{9D8B030D-6E8A-4147-A177-3AD203B41FA5}">
                      <a16:colId xmlns:a16="http://schemas.microsoft.com/office/drawing/2014/main" val="20001"/>
                    </a:ext>
                  </a:extLst>
                </a:gridCol>
                <a:gridCol w="2837793">
                  <a:extLst>
                    <a:ext uri="{9D8B030D-6E8A-4147-A177-3AD203B41FA5}">
                      <a16:colId xmlns:a16="http://schemas.microsoft.com/office/drawing/2014/main" val="20002"/>
                    </a:ext>
                  </a:extLst>
                </a:gridCol>
              </a:tblGrid>
              <a:tr h="420935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Marentaio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n~t~paryenia</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selet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n~atkakia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kayaroc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m~pana~gia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yeo~tokoc</a:t>
                      </a:r>
                      <a:r>
                        <a:rPr kumimoji="0" lang="en-US" sz="3200" b="0" i="0" u="none" strike="noStrike" cap="none" normalizeH="0" baseline="0" dirty="0">
                          <a:ln>
                            <a:noFill/>
                          </a:ln>
                          <a:solidFill>
                            <a:schemeClr val="tx1"/>
                          </a:solidFill>
                          <a:effectLst/>
                          <a:latin typeface="Coptic1" pitchFamily="2" charset="0"/>
                          <a:cs typeface="Arial" charset="0"/>
                        </a:rPr>
                        <a:t> Maria.</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latin typeface="+mn-lt"/>
                          <a:ea typeface="+mn-ea"/>
                          <a:cs typeface="+mn-cs"/>
                        </a:rPr>
                        <a:t>Honorons la virginité de l'épouse, sans tache, pure, toute sainte, Marie, la Mère de Dieu.</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800" b="0" i="0" u="none" strike="noStrike" kern="1200" cap="none" normalizeH="0" baseline="0" dirty="0">
                        <a:ln>
                          <a:noFill/>
                        </a:ln>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فلنكرم بتولية العروس </a:t>
                      </a:r>
                      <a:r>
                        <a:rPr kumimoji="0" lang="ar-EG" sz="3600" b="0" i="0" u="none" strike="noStrike" cap="none" normalizeH="0" baseline="0" dirty="0" err="1">
                          <a:ln>
                            <a:noFill/>
                          </a:ln>
                          <a:solidFill>
                            <a:schemeClr val="tx1"/>
                          </a:solidFill>
                          <a:effectLst/>
                          <a:latin typeface="Arial" charset="0"/>
                          <a:cs typeface="Arial" charset="0"/>
                        </a:rPr>
                        <a:t>التى</a:t>
                      </a:r>
                      <a:r>
                        <a:rPr kumimoji="0" lang="ar-EG" sz="3600" b="0" i="0" u="none" strike="noStrike" cap="none" normalizeH="0" baseline="0" dirty="0">
                          <a:ln>
                            <a:noFill/>
                          </a:ln>
                          <a:solidFill>
                            <a:schemeClr val="tx1"/>
                          </a:solidFill>
                          <a:effectLst/>
                          <a:latin typeface="Arial" charset="0"/>
                          <a:cs typeface="Arial" charset="0"/>
                        </a:rPr>
                        <a:t> بغير شر النقية كلية القدس والدة الإله مريم</a:t>
                      </a: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204DADA3-AB5F-E997-D9F7-BA4BDFEAEE44}"/>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620189431"/>
      </p:ext>
    </p:extLst>
  </p:cSld>
  <p:clrMapOvr>
    <a:masterClrMapping/>
  </p:clrMapOvr>
  <p:transition/>
</p:sld>
</file>

<file path=ppt/slides/slide1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nvGraphicFramePr>
        <p:xfrm>
          <a:off x="152400" y="45720"/>
          <a:ext cx="8839200" cy="5042916"/>
        </p:xfrm>
        <a:graphic>
          <a:graphicData uri="http://schemas.openxmlformats.org/drawingml/2006/table">
            <a:tbl>
              <a:tblPr/>
              <a:tblGrid>
                <a:gridCol w="2999014">
                  <a:extLst>
                    <a:ext uri="{9D8B030D-6E8A-4147-A177-3AD203B41FA5}">
                      <a16:colId xmlns:a16="http://schemas.microsoft.com/office/drawing/2014/main" val="20000"/>
                    </a:ext>
                  </a:extLst>
                </a:gridCol>
                <a:gridCol w="3020786">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48120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Are[</a:t>
                      </a:r>
                      <a:r>
                        <a:rPr kumimoji="0" lang="en-US" sz="3200" b="0" i="0" u="none" strike="noStrike" cap="none" normalizeH="0" baseline="0" dirty="0" err="1">
                          <a:ln>
                            <a:noFill/>
                          </a:ln>
                          <a:solidFill>
                            <a:schemeClr val="tx1"/>
                          </a:solidFill>
                          <a:effectLst/>
                          <a:latin typeface="Coptic1" pitchFamily="2" charset="0"/>
                          <a:cs typeface="Arial" charset="0"/>
                        </a:rPr>
                        <a:t>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e~hote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t~ve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tetai</a:t>
                      </a:r>
                      <a:r>
                        <a:rPr kumimoji="0" lang="en-US" sz="3200" b="0" i="0" u="none" strike="noStrike" cap="none" normalizeH="0" baseline="0" dirty="0">
                          <a:ln>
                            <a:noFill/>
                          </a:ln>
                          <a:solidFill>
                            <a:schemeClr val="tx1"/>
                          </a:solidFill>
                          <a:effectLst/>
                          <a:latin typeface="Coptic1" pitchFamily="2" charset="0"/>
                          <a:cs typeface="Arial" charset="0"/>
                        </a:rPr>
                        <a:t>/out </a:t>
                      </a:r>
                      <a:r>
                        <a:rPr kumimoji="0" lang="en-US" sz="3200" b="0" i="0" u="none" strike="noStrike" cap="none" normalizeH="0" baseline="0" dirty="0" err="1">
                          <a:ln>
                            <a:noFill/>
                          </a:ln>
                          <a:solidFill>
                            <a:schemeClr val="tx1"/>
                          </a:solidFill>
                          <a:effectLst/>
                          <a:latin typeface="Coptic1" pitchFamily="2" charset="0"/>
                          <a:cs typeface="Arial" charset="0"/>
                        </a:rPr>
                        <a:t>e~hote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p~kahi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cwnt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niben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n~q</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tf</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aree~rmau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m~pirefcwnt</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kern="1200" dirty="0">
                          <a:solidFill>
                            <a:schemeClr val="tx1"/>
                          </a:solidFill>
                          <a:latin typeface="+mn-lt"/>
                          <a:ea typeface="+mn-ea"/>
                          <a:cs typeface="+mn-cs"/>
                        </a:rPr>
                        <a:t>Tu es exaltée plus  que le ciel, tu es honorée plus que la terre et tout ce qu’elle renferme car tu es devenue la mère du Créateur.</a:t>
                      </a:r>
                      <a:endParaRPr kumimoji="0" lang="en-CA"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600" b="0" i="0" u="none" strike="noStrike" cap="none" normalizeH="0" baseline="0" dirty="0" err="1">
                          <a:ln>
                            <a:noFill/>
                          </a:ln>
                          <a:solidFill>
                            <a:schemeClr val="tx1"/>
                          </a:solidFill>
                          <a:effectLst/>
                          <a:latin typeface="Arial" charset="0"/>
                          <a:cs typeface="Arial" charset="0"/>
                        </a:rPr>
                        <a:t>أرتفعت</a:t>
                      </a:r>
                      <a:r>
                        <a:rPr kumimoji="0" lang="ar-EG" sz="3600" b="0" i="0" u="none" strike="noStrike" cap="none" normalizeH="0" baseline="0" dirty="0">
                          <a:ln>
                            <a:noFill/>
                          </a:ln>
                          <a:solidFill>
                            <a:schemeClr val="tx1"/>
                          </a:solidFill>
                          <a:effectLst/>
                          <a:latin typeface="Arial" charset="0"/>
                          <a:cs typeface="Arial" charset="0"/>
                        </a:rPr>
                        <a:t> أكثر من السماء وأنت أكرم من الأرض وكل المخلوقات </a:t>
                      </a:r>
                      <a:r>
                        <a:rPr kumimoji="0" lang="ar-EG" sz="3600" b="0" i="0" u="none" strike="noStrike" cap="none" normalizeH="0" baseline="0" dirty="0" err="1">
                          <a:ln>
                            <a:noFill/>
                          </a:ln>
                          <a:solidFill>
                            <a:schemeClr val="tx1"/>
                          </a:solidFill>
                          <a:effectLst/>
                          <a:latin typeface="Arial" charset="0"/>
                          <a:cs typeface="Arial" charset="0"/>
                        </a:rPr>
                        <a:t>التى</a:t>
                      </a:r>
                      <a:r>
                        <a:rPr kumimoji="0" lang="ar-EG" sz="3600" b="0" i="0" u="none" strike="noStrike" cap="none" normalizeH="0" baseline="0" dirty="0">
                          <a:ln>
                            <a:noFill/>
                          </a:ln>
                          <a:solidFill>
                            <a:schemeClr val="tx1"/>
                          </a:solidFill>
                          <a:effectLst/>
                          <a:latin typeface="Arial" charset="0"/>
                          <a:cs typeface="Arial" charset="0"/>
                        </a:rPr>
                        <a:t> فيها لأنك صرت أماً للخالق</a:t>
                      </a: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8038B74C-138D-E888-EE64-3B99AA23958C}"/>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510430294"/>
      </p:ext>
    </p:extLst>
  </p:cSld>
  <p:clrMapOvr>
    <a:masterClrMapping/>
  </p:clrMapOvr>
  <p:transition/>
</p:sld>
</file>

<file path=ppt/slides/slide1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31419" name="Group 27"/>
          <p:cNvGraphicFramePr>
            <a:graphicFrameLocks noGrp="1"/>
          </p:cNvGraphicFramePr>
          <p:nvPr/>
        </p:nvGraphicFramePr>
        <p:xfrm>
          <a:off x="152401" y="93726"/>
          <a:ext cx="8839199" cy="4878324"/>
        </p:xfrm>
        <a:graphic>
          <a:graphicData uri="http://schemas.openxmlformats.org/drawingml/2006/table">
            <a:tbl>
              <a:tblPr/>
              <a:tblGrid>
                <a:gridCol w="3207143">
                  <a:extLst>
                    <a:ext uri="{9D8B030D-6E8A-4147-A177-3AD203B41FA5}">
                      <a16:colId xmlns:a16="http://schemas.microsoft.com/office/drawing/2014/main" val="20000"/>
                    </a:ext>
                  </a:extLst>
                </a:gridCol>
                <a:gridCol w="2812656">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48783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N~yo</a:t>
                      </a:r>
                      <a:r>
                        <a:rPr kumimoji="0" lang="en-US" sz="3200" b="0" i="0" u="none" strike="noStrike" cap="none" normalizeH="0" baseline="0" dirty="0">
                          <a:ln>
                            <a:noFill/>
                          </a:ln>
                          <a:solidFill>
                            <a:schemeClr val="tx1"/>
                          </a:solidFill>
                          <a:effectLst/>
                          <a:latin typeface="Coptic1" pitchFamily="2" charset="0"/>
                          <a:cs typeface="Arial" charset="0"/>
                        </a:rPr>
                        <a:t> gar al/</a:t>
                      </a:r>
                      <a:r>
                        <a:rPr kumimoji="0" lang="en-US" sz="3200" b="0" i="0" u="none" strike="noStrike" cap="none" normalizeH="0" baseline="0" dirty="0" err="1">
                          <a:ln>
                            <a:noFill/>
                          </a:ln>
                          <a:solidFill>
                            <a:schemeClr val="tx1"/>
                          </a:solidFill>
                          <a:effectLst/>
                          <a:latin typeface="Coptic1" pitchFamily="2" charset="0"/>
                          <a:cs typeface="Arial" charset="0"/>
                        </a:rPr>
                        <a:t>ywc</a:t>
                      </a:r>
                      <a:r>
                        <a:rPr kumimoji="0" lang="en-US" sz="3200" b="0" i="0" u="none" strike="noStrike" cap="none" normalizeH="0" baseline="0" dirty="0">
                          <a:ln>
                            <a:noFill/>
                          </a:ln>
                          <a:solidFill>
                            <a:schemeClr val="tx1"/>
                          </a:solidFill>
                          <a:effectLst/>
                          <a:latin typeface="Coptic1" pitchFamily="2" charset="0"/>
                          <a:cs typeface="Arial" charset="0"/>
                        </a:rPr>
                        <a:t>: pima </a:t>
                      </a:r>
                      <a:r>
                        <a:rPr kumimoji="0" lang="en-US" sz="3200" b="0" i="0" u="none" strike="noStrike" cap="none" normalizeH="0" baseline="0" dirty="0" err="1">
                          <a:ln>
                            <a:noFill/>
                          </a:ln>
                          <a:solidFill>
                            <a:schemeClr val="tx1"/>
                          </a:solidFill>
                          <a:effectLst/>
                          <a:latin typeface="Coptic1" pitchFamily="2" charset="0"/>
                          <a:cs typeface="Arial" charset="0"/>
                        </a:rPr>
                        <a:t>n~selet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n~kayaroc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pinumvioc</a:t>
                      </a:r>
                      <a:r>
                        <a:rPr kumimoji="0" lang="en-US" sz="3200" b="0" i="0" u="none" strike="noStrike" cap="none" normalizeH="0" baseline="0" dirty="0">
                          <a:ln>
                            <a:noFill/>
                          </a:ln>
                          <a:solidFill>
                            <a:schemeClr val="tx1"/>
                          </a:solidFill>
                          <a:effectLst/>
                          <a:latin typeface="Coptic1" pitchFamily="2" charset="0"/>
                          <a:cs typeface="Arial" charset="0"/>
                        </a:rPr>
                        <a:t>: kata </a:t>
                      </a:r>
                      <a:r>
                        <a:rPr kumimoji="0" lang="en-US" sz="3200" b="0" i="0" u="none" strike="noStrike" cap="none" normalizeH="0" baseline="0" dirty="0" err="1">
                          <a:ln>
                            <a:noFill/>
                          </a:ln>
                          <a:solidFill>
                            <a:schemeClr val="tx1"/>
                          </a:solidFill>
                          <a:effectLst/>
                          <a:latin typeface="Coptic1" pitchFamily="2" charset="0"/>
                          <a:cs typeface="Arial" charset="0"/>
                        </a:rPr>
                        <a:t>nic~m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m~p~rov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tikon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latin typeface="+mn-lt"/>
                          <a:ea typeface="+mn-ea"/>
                          <a:cs typeface="+mn-cs"/>
                        </a:rPr>
                        <a:t>Tu es en vérité l'épouse pure du Christ, l'époux, comme l'ont annoncé les prophètes.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800" b="0" i="0" u="none" strike="noStrike" kern="1200" cap="none" normalizeH="0" baseline="0" dirty="0">
                        <a:ln>
                          <a:noFill/>
                        </a:ln>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أنت بالحقيقة الخدر </a:t>
                      </a:r>
                      <a:r>
                        <a:rPr kumimoji="0" lang="ar-EG" sz="3600" b="0" i="0" u="none" strike="noStrike" cap="none" normalizeH="0" baseline="0" dirty="0" err="1">
                          <a:ln>
                            <a:noFill/>
                          </a:ln>
                          <a:solidFill>
                            <a:schemeClr val="tx1"/>
                          </a:solidFill>
                          <a:effectLst/>
                          <a:latin typeface="Arial" charset="0"/>
                          <a:cs typeface="Arial" charset="0"/>
                        </a:rPr>
                        <a:t>النقى</a:t>
                      </a:r>
                      <a:r>
                        <a:rPr kumimoji="0" lang="ar-EG" sz="3600" b="0" i="0" u="none" strike="noStrike" cap="none" normalizeH="0" baseline="0" dirty="0">
                          <a:ln>
                            <a:noFill/>
                          </a:ln>
                          <a:solidFill>
                            <a:schemeClr val="tx1"/>
                          </a:solidFill>
                          <a:effectLst/>
                          <a:latin typeface="Arial" charset="0"/>
                          <a:cs typeface="Arial" charset="0"/>
                        </a:rPr>
                        <a:t> الذى للمسيح الختن حسب الأصوات النبوية</a:t>
                      </a: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5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5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E7D83748-0435-B7CB-D42E-D91FBE7608E2}"/>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564960530"/>
      </p:ext>
    </p:extLst>
  </p:cSld>
  <p:clrMapOvr>
    <a:masterClrMapping/>
  </p:clrMapOvr>
  <p:transition/>
</p:sld>
</file>

<file path=ppt/slides/slide1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nvGraphicFramePr>
        <p:xfrm>
          <a:off x="152400" y="45720"/>
          <a:ext cx="8839200" cy="4945380"/>
        </p:xfrm>
        <a:graphic>
          <a:graphicData uri="http://schemas.openxmlformats.org/drawingml/2006/table">
            <a:tbl>
              <a:tblPr/>
              <a:tblGrid>
                <a:gridCol w="31242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46596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Arip~recbeuin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e~h~r</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e~jwn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w~ ten[</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oic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/b t/ren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yeo~tokoc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Maria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y~mau</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P,#c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n~tef,a</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nennobi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nan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e~bol</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spc="0" normalizeH="0" baseline="0" noProof="0" dirty="0">
                          <a:ln>
                            <a:noFill/>
                          </a:ln>
                          <a:solidFill>
                            <a:schemeClr val="tx1"/>
                          </a:solidFill>
                          <a:effectLst/>
                          <a:uLnTx/>
                          <a:uFillTx/>
                          <a:latin typeface="+mn-lt"/>
                          <a:ea typeface="+mn-ea"/>
                          <a:cs typeface="+mn-cs"/>
                        </a:rPr>
                        <a:t>Intercède pour nous, ô notre Dame à tous, la Mère de Dieu, Marie la mère de Jésus-Christ pour qu’Il nous pardonne nos péchés.</a:t>
                      </a:r>
                      <a:endParaRPr kumimoji="0" lang="en-CA" sz="2800" b="0" i="0" u="none" strike="noStrike" kern="1200" cap="none" spc="0" normalizeH="0" baseline="0" noProof="0" dirty="0">
                        <a:ln>
                          <a:noFill/>
                        </a:ln>
                        <a:solidFill>
                          <a:schemeClr val="tx1"/>
                        </a:solidFill>
                        <a:effectLst/>
                        <a:uLnTx/>
                        <a:uFillTx/>
                        <a:latin typeface="Coptic1" pitchFamily="2"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اشفعى</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فينا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ياسيدتنا</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كلنا السيدة مريم والدة الإله أم يسوع المسيح ليغفر لنا خطايانا.</a:t>
                      </a:r>
                      <a:endParaRPr kumimoji="0" lang="en-CA" sz="3600" b="0" i="0" u="none" strike="noStrike" kern="1200" cap="none" spc="0" normalizeH="0" baseline="0" noProof="0" dirty="0">
                        <a:ln>
                          <a:noFill/>
                        </a:ln>
                        <a:solidFill>
                          <a:schemeClr val="tx1"/>
                        </a:solidFill>
                        <a:effectLst/>
                        <a:uLnTx/>
                        <a:uFillTx/>
                        <a:latin typeface="Coptic1" pitchFamily="2"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utoShape 36">
            <a:hlinkClick r:id="rId2" action="ppaction://hlinksldjump" highlightClick="1"/>
            <a:extLst>
              <a:ext uri="{FF2B5EF4-FFF2-40B4-BE49-F238E27FC236}">
                <a16:creationId xmlns:a16="http://schemas.microsoft.com/office/drawing/2014/main" id="{C9049A00-3FFB-E46F-A5F5-09643C00BCD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 name="Action Button: Custom 3">
            <a:hlinkClick r:id="rId3" action="ppaction://hlinksldjump" highlightClick="1"/>
            <a:extLst>
              <a:ext uri="{FF2B5EF4-FFF2-40B4-BE49-F238E27FC236}">
                <a16:creationId xmlns:a16="http://schemas.microsoft.com/office/drawing/2014/main" id="{3D0C5DE8-C56C-F95B-15AD-EF049C560939}"/>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811224599"/>
      </p:ext>
    </p:extLst>
  </p:cSld>
  <p:clrMapOvr>
    <a:masterClrMapping/>
  </p:clrMapOvr>
  <p:transition/>
</p:sld>
</file>

<file path=ppt/slides/slide1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 name="Action Button: Custom 3">
            <a:hlinkClick r:id="rId3" action="ppaction://hlinksldjump" highlightClick="1"/>
            <a:extLst>
              <a:ext uri="{FF2B5EF4-FFF2-40B4-BE49-F238E27FC236}">
                <a16:creationId xmlns:a16="http://schemas.microsoft.com/office/drawing/2014/main" id="{D08906AB-AE91-4190-8869-6EA1F12AC3AF}"/>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93020594"/>
      </p:ext>
    </p:extLst>
  </p:cSld>
  <p:clrMapOvr>
    <a:masterClrMapping/>
  </p:clrMapOvr>
  <p:transition/>
</p:sld>
</file>

<file path=ppt/slides/slide1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au 6"/>
          <p:cNvGraphicFramePr>
            <a:graphicFrameLocks noGrp="1"/>
          </p:cNvGraphicFramePr>
          <p:nvPr>
            <p:extLst>
              <p:ext uri="{D42A27DB-BD31-4B8C-83A1-F6EECF244321}">
                <p14:modId xmlns:p14="http://schemas.microsoft.com/office/powerpoint/2010/main" val="26175278"/>
              </p:ext>
            </p:extLst>
          </p:nvPr>
        </p:nvGraphicFramePr>
        <p:xfrm>
          <a:off x="0" y="438150"/>
          <a:ext cx="9144000" cy="4762500"/>
        </p:xfrm>
        <a:graphic>
          <a:graphicData uri="http://schemas.openxmlformats.org/drawingml/2006/table">
            <a:tbl>
              <a:tblPr firstRow="1" bandRow="1">
                <a:tableStyleId>{2D5ABB26-0587-4C30-8999-92F81FD0307C}</a:tableStyleId>
              </a:tblPr>
              <a:tblGrid>
                <a:gridCol w="3581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514600">
                  <a:extLst>
                    <a:ext uri="{9D8B030D-6E8A-4147-A177-3AD203B41FA5}">
                      <a16:colId xmlns:a16="http://schemas.microsoft.com/office/drawing/2014/main" val="2127410635"/>
                    </a:ext>
                  </a:extLst>
                </a:gridCol>
              </a:tblGrid>
              <a:tr h="4514850">
                <a:tc>
                  <a:txBody>
                    <a:bodyPr/>
                    <a:lstStyle/>
                    <a:p>
                      <a:pPr algn="just"/>
                      <a:r>
                        <a:rPr lang="fr-FR" sz="2800" dirty="0" err="1">
                          <a:latin typeface="Coptic1" panose="020B0604020202020204"/>
                        </a:rPr>
                        <a:t>Marou</a:t>
                      </a:r>
                      <a:r>
                        <a:rPr lang="fr-FR" sz="2800" dirty="0">
                          <a:latin typeface="Coptic1" panose="020B0604020202020204"/>
                        </a:rPr>
                        <a:t>[</a:t>
                      </a:r>
                      <a:r>
                        <a:rPr lang="fr-FR" sz="2800" dirty="0" err="1">
                          <a:latin typeface="Coptic1" panose="020B0604020202020204"/>
                        </a:rPr>
                        <a:t>acf</a:t>
                      </a:r>
                      <a:r>
                        <a:rPr lang="fr-FR" sz="2800" baseline="0" dirty="0">
                          <a:latin typeface="Coptic1" panose="020B0604020202020204"/>
                        </a:rPr>
                        <a:t> </a:t>
                      </a:r>
                      <a:r>
                        <a:rPr lang="fr-FR" sz="2800" dirty="0" err="1">
                          <a:latin typeface="Coptic1" panose="020B0604020202020204"/>
                        </a:rPr>
                        <a:t>qen</a:t>
                      </a:r>
                      <a:r>
                        <a:rPr lang="fr-FR" sz="2800" dirty="0">
                          <a:latin typeface="Coptic1" panose="020B0604020202020204"/>
                        </a:rPr>
                        <a:t> </a:t>
                      </a:r>
                      <a:r>
                        <a:rPr lang="fr-FR" sz="2800" dirty="0" err="1">
                          <a:latin typeface="Coptic1" panose="020B0604020202020204"/>
                        </a:rPr>
                        <a:t>tekk~l</a:t>
                      </a:r>
                      <a:r>
                        <a:rPr lang="fr-FR" sz="2800" dirty="0">
                          <a:latin typeface="Coptic1" panose="020B0604020202020204"/>
                        </a:rPr>
                        <a:t>/</a:t>
                      </a:r>
                      <a:r>
                        <a:rPr lang="fr-FR" sz="2800" dirty="0" err="1">
                          <a:latin typeface="Coptic1" panose="020B0604020202020204"/>
                        </a:rPr>
                        <a:t>cia</a:t>
                      </a:r>
                      <a:r>
                        <a:rPr lang="fr-FR" sz="2800" dirty="0">
                          <a:latin typeface="Coptic1" panose="020B0604020202020204"/>
                        </a:rPr>
                        <a:t> </a:t>
                      </a:r>
                      <a:r>
                        <a:rPr lang="fr-FR" sz="2800" dirty="0" err="1">
                          <a:latin typeface="Coptic1" panose="020B0604020202020204"/>
                        </a:rPr>
                        <a:t>n~te</a:t>
                      </a:r>
                      <a:r>
                        <a:rPr lang="fr-FR" sz="2800" baseline="0" dirty="0">
                          <a:latin typeface="Coptic1" panose="020B0604020202020204"/>
                        </a:rPr>
                        <a:t> </a:t>
                      </a:r>
                      <a:r>
                        <a:rPr lang="fr-FR" sz="2800" dirty="0" err="1">
                          <a:latin typeface="Coptic1" panose="020B0604020202020204"/>
                        </a:rPr>
                        <a:t>peflaoc</a:t>
                      </a:r>
                      <a:r>
                        <a:rPr lang="fr-FR" sz="2800" dirty="0">
                          <a:latin typeface="Coptic1" panose="020B0604020202020204"/>
                        </a:rPr>
                        <a:t>: </a:t>
                      </a:r>
                      <a:r>
                        <a:rPr lang="fr-FR" sz="2800" dirty="0" err="1">
                          <a:latin typeface="Coptic1" panose="020B0604020202020204"/>
                        </a:rPr>
                        <a:t>ouoh</a:t>
                      </a:r>
                      <a:r>
                        <a:rPr lang="fr-FR" sz="2800" dirty="0">
                          <a:latin typeface="Coptic1" panose="020B0604020202020204"/>
                        </a:rPr>
                        <a:t> </a:t>
                      </a:r>
                      <a:r>
                        <a:rPr lang="fr-FR" sz="2800" dirty="0" err="1">
                          <a:latin typeface="Coptic1" panose="020B0604020202020204"/>
                        </a:rPr>
                        <a:t>marouc~mou</a:t>
                      </a:r>
                      <a:r>
                        <a:rPr lang="fr-FR" sz="2800" dirty="0">
                          <a:latin typeface="Coptic1" panose="020B0604020202020204"/>
                        </a:rPr>
                        <a:t> </a:t>
                      </a:r>
                      <a:r>
                        <a:rPr lang="fr-FR" sz="2800" dirty="0" err="1">
                          <a:latin typeface="Coptic1" panose="020B0604020202020204"/>
                        </a:rPr>
                        <a:t>e~rof</a:t>
                      </a:r>
                      <a:r>
                        <a:rPr lang="fr-FR" sz="2800" baseline="0" dirty="0">
                          <a:latin typeface="Coptic1" panose="020B0604020202020204"/>
                        </a:rPr>
                        <a:t> </a:t>
                      </a:r>
                      <a:r>
                        <a:rPr lang="fr-FR" sz="2800" dirty="0">
                          <a:latin typeface="Coptic1" panose="020B0604020202020204"/>
                        </a:rPr>
                        <a:t>hi </a:t>
                      </a:r>
                      <a:r>
                        <a:rPr lang="fr-FR" sz="2800" dirty="0" err="1">
                          <a:latin typeface="Coptic1" panose="020B0604020202020204"/>
                        </a:rPr>
                        <a:t>t~kayedra</a:t>
                      </a:r>
                      <a:r>
                        <a:rPr lang="fr-FR" sz="2800" dirty="0">
                          <a:latin typeface="Coptic1" panose="020B0604020202020204"/>
                        </a:rPr>
                        <a:t> </a:t>
                      </a:r>
                      <a:r>
                        <a:rPr lang="fr-FR" sz="2800" dirty="0" err="1">
                          <a:latin typeface="Coptic1" panose="020B0604020202020204"/>
                        </a:rPr>
                        <a:t>n~te</a:t>
                      </a:r>
                      <a:r>
                        <a:rPr lang="fr-FR" sz="2800" dirty="0">
                          <a:latin typeface="Coptic1" panose="020B0604020202020204"/>
                        </a:rPr>
                        <a:t> </a:t>
                      </a:r>
                      <a:r>
                        <a:rPr lang="fr-FR" sz="2800" dirty="0" err="1">
                          <a:latin typeface="Coptic1" panose="020B0604020202020204"/>
                        </a:rPr>
                        <a:t>nip~recbuteroc</a:t>
                      </a:r>
                      <a:r>
                        <a:rPr lang="fr-FR" sz="2800" dirty="0">
                          <a:latin typeface="Coptic1" panose="020B0604020202020204"/>
                        </a:rPr>
                        <a:t>: je</a:t>
                      </a:r>
                      <a:r>
                        <a:rPr lang="fr-FR" sz="2800" baseline="0" dirty="0">
                          <a:latin typeface="Coptic1" panose="020B0604020202020204"/>
                        </a:rPr>
                        <a:t> </a:t>
                      </a:r>
                      <a:r>
                        <a:rPr lang="fr-FR" sz="2800" dirty="0" err="1">
                          <a:latin typeface="Coptic1" panose="020B0604020202020204"/>
                        </a:rPr>
                        <a:t>af,w</a:t>
                      </a:r>
                      <a:r>
                        <a:rPr lang="fr-FR" sz="2800" dirty="0">
                          <a:latin typeface="Coptic1" panose="020B0604020202020204"/>
                        </a:rPr>
                        <a:t> </a:t>
                      </a:r>
                      <a:r>
                        <a:rPr lang="fr-FR" sz="2800" dirty="0" err="1">
                          <a:latin typeface="Coptic1" panose="020B0604020202020204"/>
                        </a:rPr>
                        <a:t>n~oumetiwt</a:t>
                      </a:r>
                      <a:r>
                        <a:rPr lang="fr-FR" sz="2800" dirty="0">
                          <a:latin typeface="Coptic1" panose="020B0604020202020204"/>
                        </a:rPr>
                        <a:t> </a:t>
                      </a:r>
                      <a:r>
                        <a:rPr lang="fr-FR" sz="2800" dirty="0" err="1">
                          <a:latin typeface="Coptic1" panose="020B0604020202020204"/>
                        </a:rPr>
                        <a:t>m~v~r</a:t>
                      </a:r>
                      <a:r>
                        <a:rPr lang="fr-FR" sz="2800" dirty="0">
                          <a:latin typeface="Coptic1" panose="020B0604020202020204"/>
                        </a:rPr>
                        <a:t>/] </a:t>
                      </a:r>
                      <a:r>
                        <a:rPr lang="fr-FR" sz="2800" dirty="0" err="1">
                          <a:latin typeface="Coptic1" panose="020B0604020202020204"/>
                        </a:rPr>
                        <a:t>n~hane~cwou</a:t>
                      </a:r>
                      <a:r>
                        <a:rPr lang="fr-FR" sz="2800" dirty="0">
                          <a:latin typeface="Coptic1" panose="020B0604020202020204"/>
                        </a:rPr>
                        <a:t>: </a:t>
                      </a:r>
                      <a:r>
                        <a:rPr lang="fr-FR" sz="2800" dirty="0" err="1">
                          <a:latin typeface="Coptic1" panose="020B0604020202020204"/>
                        </a:rPr>
                        <a:t>eue~nau</a:t>
                      </a:r>
                      <a:r>
                        <a:rPr lang="fr-FR" sz="2800" dirty="0">
                          <a:latin typeface="Coptic1" panose="020B0604020202020204"/>
                        </a:rPr>
                        <a:t> </a:t>
                      </a:r>
                      <a:r>
                        <a:rPr lang="fr-FR" sz="2800" dirty="0" err="1">
                          <a:latin typeface="Coptic1" panose="020B0604020202020204"/>
                        </a:rPr>
                        <a:t>n~je</a:t>
                      </a:r>
                      <a:endParaRPr lang="fr-FR" sz="2800" dirty="0">
                        <a:latin typeface="Coptic1" panose="020B0604020202020204"/>
                      </a:endParaRPr>
                    </a:p>
                    <a:p>
                      <a:pPr algn="just"/>
                      <a:r>
                        <a:rPr lang="fr-FR" sz="2800" dirty="0">
                          <a:latin typeface="Coptic1" panose="020B0604020202020204"/>
                        </a:rPr>
                        <a:t>n/</a:t>
                      </a:r>
                      <a:r>
                        <a:rPr lang="fr-FR" sz="2800" dirty="0" err="1">
                          <a:latin typeface="Coptic1" panose="020B0604020202020204"/>
                        </a:rPr>
                        <a:t>e~tcoutwn</a:t>
                      </a:r>
                      <a:r>
                        <a:rPr lang="fr-FR" sz="2800" dirty="0">
                          <a:latin typeface="Coptic1" panose="020B0604020202020204"/>
                        </a:rPr>
                        <a:t> </a:t>
                      </a:r>
                      <a:r>
                        <a:rPr lang="fr-FR" sz="2800" dirty="0" err="1">
                          <a:latin typeface="Coptic1" panose="020B0604020202020204"/>
                        </a:rPr>
                        <a:t>ouoh</a:t>
                      </a:r>
                      <a:r>
                        <a:rPr lang="fr-FR" sz="2800" dirty="0">
                          <a:latin typeface="Coptic1" panose="020B0604020202020204"/>
                        </a:rPr>
                        <a:t> </a:t>
                      </a:r>
                      <a:r>
                        <a:rPr lang="fr-FR" sz="2800" dirty="0" err="1">
                          <a:latin typeface="Coptic1" panose="020B0604020202020204"/>
                        </a:rPr>
                        <a:t>eue~ounof</a:t>
                      </a:r>
                      <a:r>
                        <a:rPr lang="fr-FR" sz="2800" dirty="0">
                          <a:latin typeface="Coptic1" panose="020B0604020202020204"/>
                        </a:rPr>
                        <a:t>:</a:t>
                      </a:r>
                    </a:p>
                  </a:txBody>
                  <a:tcPr marT="34290" marB="34290"/>
                </a:tc>
                <a:tc>
                  <a:txBody>
                    <a:bodyPr/>
                    <a:lstStyle/>
                    <a:p>
                      <a:pPr algn="just"/>
                      <a:r>
                        <a:rPr lang="fr-FR" sz="2800" kern="1200" baseline="0" dirty="0">
                          <a:solidFill>
                            <a:schemeClr val="tx1"/>
                          </a:solidFill>
                          <a:latin typeface="+mn-lt"/>
                          <a:ea typeface="+mn-ea"/>
                          <a:cs typeface="+mn-cs"/>
                        </a:rPr>
                        <a:t>Qu’il l’élève sur son peuple et qu’il le bénisse sur des anciens</a:t>
                      </a:r>
                      <a:r>
                        <a:rPr lang="fr-FR" sz="2800" i="1" kern="1200" baseline="0" dirty="0">
                          <a:solidFill>
                            <a:schemeClr val="tx1"/>
                          </a:solidFill>
                          <a:latin typeface="+mn-lt"/>
                          <a:ea typeface="+mn-ea"/>
                          <a:cs typeface="+mn-cs"/>
                        </a:rPr>
                        <a:t> </a:t>
                      </a:r>
                      <a:r>
                        <a:rPr lang="fr-FR" sz="2800" kern="1200" baseline="0" dirty="0">
                          <a:solidFill>
                            <a:schemeClr val="tx1"/>
                          </a:solidFill>
                          <a:latin typeface="+mn-lt"/>
                          <a:ea typeface="+mn-ea"/>
                          <a:cs typeface="+mn-cs"/>
                        </a:rPr>
                        <a:t>car il a rendu la parenté comme les pâturages. Les hommes droit voient cela, et s’en réjouissent.</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فليرفعوه في كنيسة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شعبه وليباركوه علي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منابر الشيوخ </a:t>
                      </a:r>
                      <a:r>
                        <a:rPr lang="ar-EG" sz="3200" b="0" i="0" u="none" strike="noStrike" kern="1200" baseline="0" dirty="0" err="1">
                          <a:solidFill>
                            <a:schemeClr val="tx1"/>
                          </a:solidFill>
                          <a:latin typeface="+mn-lt"/>
                          <a:ea typeface="+mn-ea"/>
                          <a:cs typeface="+mn-cs"/>
                        </a:rPr>
                        <a:t>لأنة</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جعل أبوة مثل الخراف.</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يُبصِرُ المستقيمون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ويفرحون</a:t>
                      </a:r>
                      <a:endParaRPr lang="fr-FR" sz="3600" dirty="0"/>
                    </a:p>
                  </a:txBody>
                  <a:tcPr marT="34290" marB="34290"/>
                </a:tc>
                <a:extLst>
                  <a:ext uri="{0D108BD9-81ED-4DB2-BD59-A6C34878D82A}">
                    <a16:rowId xmlns:a16="http://schemas.microsoft.com/office/drawing/2014/main" val="10000"/>
                  </a:ext>
                </a:extLst>
              </a:tr>
            </a:tbl>
          </a:graphicData>
        </a:graphic>
      </p:graphicFrame>
      <p:graphicFrame>
        <p:nvGraphicFramePr>
          <p:cNvPr id="8" name="Tableau 7">
            <a:extLst>
              <a:ext uri="{FF2B5EF4-FFF2-40B4-BE49-F238E27FC236}">
                <a16:creationId xmlns:a16="http://schemas.microsoft.com/office/drawing/2014/main" id="{2687A468-F1D6-4600-AAC6-CAC3C529D041}"/>
              </a:ext>
            </a:extLst>
          </p:cNvPr>
          <p:cNvGraphicFramePr>
            <a:graphicFrameLocks noGrp="1"/>
          </p:cNvGraphicFramePr>
          <p:nvPr>
            <p:extLst>
              <p:ext uri="{D42A27DB-BD31-4B8C-83A1-F6EECF244321}">
                <p14:modId xmlns:p14="http://schemas.microsoft.com/office/powerpoint/2010/main" val="1286310264"/>
              </p:ext>
            </p:extLst>
          </p:nvPr>
        </p:nvGraphicFramePr>
        <p:xfrm>
          <a:off x="1169676" y="68580"/>
          <a:ext cx="6804647" cy="312420"/>
        </p:xfrm>
        <a:graphic>
          <a:graphicData uri="http://schemas.openxmlformats.org/drawingml/2006/table">
            <a:tbl>
              <a:tblPr firstRow="1" bandRow="1">
                <a:tableStyleId>{2D5ABB26-0587-4C30-8999-92F81FD0307C}</a:tableStyleId>
              </a:tblPr>
              <a:tblGrid>
                <a:gridCol w="6804647">
                  <a:extLst>
                    <a:ext uri="{9D8B030D-6E8A-4147-A177-3AD203B41FA5}">
                      <a16:colId xmlns:a16="http://schemas.microsoft.com/office/drawing/2014/main" val="1752414572"/>
                    </a:ext>
                  </a:extLst>
                </a:gridCol>
              </a:tblGrid>
              <a:tr h="24713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dirty="0">
                          <a:solidFill>
                            <a:schemeClr val="tx1"/>
                          </a:solidFill>
                        </a:rPr>
                        <a:t>Répons du Psaume - En présence d’un père - </a:t>
                      </a:r>
                      <a:r>
                        <a:rPr lang="ar-EG" sz="1600" dirty="0">
                          <a:latin typeface="Tahoma" panose="020B0604030504040204" pitchFamily="34" charset="0"/>
                        </a:rPr>
                        <a:t>في حضور الأب الأسقف</a:t>
                      </a:r>
                      <a:endParaRPr kumimoji="0" lang="en-CA" sz="1600" b="0" i="0" u="none" strike="noStrike" kern="1200" cap="none" spc="0" normalizeH="0" baseline="0" noProof="0" dirty="0">
                        <a:ln>
                          <a:noFill/>
                        </a:ln>
                        <a:effectLst/>
                        <a:uLnTx/>
                        <a:uFillTx/>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886054"/>
                  </a:ext>
                </a:extLst>
              </a:tr>
            </a:tbl>
          </a:graphicData>
        </a:graphic>
      </p:graphicFrame>
      <p:sp>
        <p:nvSpPr>
          <p:cNvPr id="6" name="Action Button: Custom 4">
            <a:hlinkClick r:id="rId2" action="ppaction://hlinksldjump" highlightClick="1"/>
            <a:extLst>
              <a:ext uri="{FF2B5EF4-FFF2-40B4-BE49-F238E27FC236}">
                <a16:creationId xmlns:a16="http://schemas.microsoft.com/office/drawing/2014/main" id="{7EE3FC34-F2FC-4983-ACB6-3430A5672D87}"/>
              </a:ext>
            </a:extLst>
          </p:cNvPr>
          <p:cNvSpPr/>
          <p:nvPr/>
        </p:nvSpPr>
        <p:spPr bwMode="auto">
          <a:xfrm>
            <a:off x="5997313"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E56539F0-8EBB-4992-9E14-D5AD756C175A}"/>
              </a:ext>
            </a:extLst>
          </p:cNvPr>
          <p:cNvSpPr/>
          <p:nvPr/>
        </p:nvSpPr>
        <p:spPr bwMode="auto">
          <a:xfrm>
            <a:off x="43053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959577249"/>
      </p:ext>
    </p:extLst>
  </p:cSld>
  <p:clrMapOvr>
    <a:masterClrMapping/>
  </p:clrMapOvr>
  <p:transition/>
</p:sld>
</file>

<file path=ppt/slides/slide1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E215F8C1-1488-4651-AE6C-0692F1D91D5F}"/>
              </a:ext>
            </a:extLst>
          </p:cNvPr>
          <p:cNvGraphicFramePr>
            <a:graphicFrameLocks noGrp="1"/>
          </p:cNvGraphicFramePr>
          <p:nvPr>
            <p:extLst>
              <p:ext uri="{D42A27DB-BD31-4B8C-83A1-F6EECF244321}">
                <p14:modId xmlns:p14="http://schemas.microsoft.com/office/powerpoint/2010/main" val="3249029767"/>
              </p:ext>
            </p:extLst>
          </p:nvPr>
        </p:nvGraphicFramePr>
        <p:xfrm>
          <a:off x="2" y="110247"/>
          <a:ext cx="9143998" cy="4457700"/>
        </p:xfrm>
        <a:graphic>
          <a:graphicData uri="http://schemas.openxmlformats.org/drawingml/2006/table">
            <a:tbl>
              <a:tblPr firstRow="1" bandRow="1">
                <a:tableStyleId>{2D5ABB26-0587-4C30-8999-92F81FD0307C}</a:tableStyleId>
              </a:tblPr>
              <a:tblGrid>
                <a:gridCol w="3424134">
                  <a:extLst>
                    <a:ext uri="{9D8B030D-6E8A-4147-A177-3AD203B41FA5}">
                      <a16:colId xmlns:a16="http://schemas.microsoft.com/office/drawing/2014/main" val="221178946"/>
                    </a:ext>
                  </a:extLst>
                </a:gridCol>
                <a:gridCol w="3158247">
                  <a:extLst>
                    <a:ext uri="{9D8B030D-6E8A-4147-A177-3AD203B41FA5}">
                      <a16:colId xmlns:a16="http://schemas.microsoft.com/office/drawing/2014/main" val="2585356122"/>
                    </a:ext>
                  </a:extLst>
                </a:gridCol>
                <a:gridCol w="2561617">
                  <a:extLst>
                    <a:ext uri="{9D8B030D-6E8A-4147-A177-3AD203B41FA5}">
                      <a16:colId xmlns:a16="http://schemas.microsoft.com/office/drawing/2014/main" val="4011658394"/>
                    </a:ext>
                  </a:extLst>
                </a:gridCol>
              </a:tblGrid>
              <a:tr h="4438650">
                <a:tc>
                  <a:txBody>
                    <a:bodyPr/>
                    <a:lstStyle/>
                    <a:p>
                      <a:pPr algn="just"/>
                      <a:r>
                        <a:rPr lang="fr-FR" sz="3600" dirty="0" err="1">
                          <a:latin typeface="Coptic1" panose="020B0604020202020204"/>
                        </a:rPr>
                        <a:t>Afwrk</a:t>
                      </a:r>
                      <a:r>
                        <a:rPr lang="fr-FR" sz="3600" dirty="0">
                          <a:latin typeface="Coptic1" panose="020B0604020202020204"/>
                        </a:rPr>
                        <a:t> </a:t>
                      </a:r>
                      <a:r>
                        <a:rPr lang="fr-FR" sz="3600" dirty="0" err="1">
                          <a:latin typeface="Coptic1" panose="020B0604020202020204"/>
                        </a:rPr>
                        <a:t>n~je</a:t>
                      </a:r>
                      <a:r>
                        <a:rPr lang="fr-FR" sz="3600" dirty="0">
                          <a:latin typeface="Coptic1" panose="020B0604020202020204"/>
                        </a:rPr>
                        <a:t> </a:t>
                      </a:r>
                      <a:r>
                        <a:rPr lang="fr-FR" sz="3600" dirty="0" err="1">
                          <a:latin typeface="Coptic1" panose="020B0604020202020204"/>
                        </a:rPr>
                        <a:t>Po#c</a:t>
                      </a:r>
                      <a:r>
                        <a:rPr lang="fr-FR" sz="3600" dirty="0">
                          <a:latin typeface="Coptic1" panose="020B0604020202020204"/>
                        </a:rPr>
                        <a:t># </a:t>
                      </a:r>
                      <a:r>
                        <a:rPr lang="fr-FR" sz="3600" dirty="0" err="1">
                          <a:latin typeface="Coptic1" panose="020B0604020202020204"/>
                        </a:rPr>
                        <a:t>ouoh</a:t>
                      </a:r>
                      <a:r>
                        <a:rPr lang="fr-FR" sz="3600" dirty="0">
                          <a:latin typeface="Coptic1" panose="020B0604020202020204"/>
                        </a:rPr>
                        <a:t> </a:t>
                      </a:r>
                      <a:r>
                        <a:rPr lang="fr-FR" sz="3600" dirty="0" err="1">
                          <a:latin typeface="Coptic1" panose="020B0604020202020204"/>
                        </a:rPr>
                        <a:t>n~nefouwm</a:t>
                      </a:r>
                      <a:r>
                        <a:rPr lang="fr-FR" sz="3600" dirty="0">
                          <a:latin typeface="Coptic1" panose="020B0604020202020204"/>
                        </a:rPr>
                        <a:t> </a:t>
                      </a:r>
                      <a:r>
                        <a:rPr lang="fr-FR" sz="3600" dirty="0" err="1">
                          <a:latin typeface="Coptic1" panose="020B0604020202020204"/>
                        </a:rPr>
                        <a:t>n~h~y</a:t>
                      </a:r>
                      <a:r>
                        <a:rPr lang="fr-FR" sz="3600" dirty="0">
                          <a:latin typeface="Coptic1" panose="020B0604020202020204"/>
                        </a:rPr>
                        <a:t>/f: je </a:t>
                      </a:r>
                      <a:r>
                        <a:rPr lang="fr-FR" sz="3600" dirty="0" err="1">
                          <a:latin typeface="Coptic1" panose="020B0604020202020204"/>
                        </a:rPr>
                        <a:t>n~yok</a:t>
                      </a:r>
                      <a:r>
                        <a:rPr lang="fr-FR" sz="3600" dirty="0">
                          <a:latin typeface="Coptic1" panose="020B0604020202020204"/>
                        </a:rPr>
                        <a:t> </a:t>
                      </a:r>
                      <a:r>
                        <a:rPr lang="fr-FR" sz="3600" dirty="0" err="1">
                          <a:latin typeface="Coptic1" panose="020B0604020202020204"/>
                        </a:rPr>
                        <a:t>pe</a:t>
                      </a:r>
                      <a:r>
                        <a:rPr lang="fr-FR" sz="3600" dirty="0">
                          <a:latin typeface="Coptic1" panose="020B0604020202020204"/>
                        </a:rPr>
                        <a:t> </a:t>
                      </a:r>
                      <a:r>
                        <a:rPr lang="fr-FR" sz="3600" dirty="0" err="1">
                          <a:latin typeface="Coptic1" panose="020B0604020202020204"/>
                        </a:rPr>
                        <a:t>v~ou</a:t>
                      </a:r>
                      <a:r>
                        <a:rPr lang="fr-FR" sz="3600" dirty="0">
                          <a:latin typeface="Coptic1" panose="020B0604020202020204"/>
                        </a:rPr>
                        <a:t>/b sa </a:t>
                      </a:r>
                      <a:r>
                        <a:rPr lang="fr-FR" sz="3600" dirty="0" err="1">
                          <a:latin typeface="Coptic1" panose="020B0604020202020204"/>
                        </a:rPr>
                        <a:t>e~neh</a:t>
                      </a:r>
                      <a:r>
                        <a:rPr lang="fr-FR" sz="3600" dirty="0">
                          <a:latin typeface="Coptic1" panose="020B0604020202020204"/>
                        </a:rPr>
                        <a:t>: kata </a:t>
                      </a:r>
                      <a:r>
                        <a:rPr lang="fr-FR" sz="3600" dirty="0" err="1">
                          <a:latin typeface="Coptic1" panose="020B0604020202020204"/>
                        </a:rPr>
                        <a:t>t~taxic</a:t>
                      </a:r>
                      <a:r>
                        <a:rPr lang="fr-FR" sz="3600" baseline="0" dirty="0">
                          <a:latin typeface="Coptic1" panose="020B0604020202020204"/>
                        </a:rPr>
                        <a:t> </a:t>
                      </a:r>
                      <a:r>
                        <a:rPr lang="fr-FR" sz="3600" dirty="0" err="1">
                          <a:latin typeface="Coptic1" panose="020B0604020202020204"/>
                        </a:rPr>
                        <a:t>m~Mel,icedek</a:t>
                      </a:r>
                      <a:r>
                        <a:rPr lang="fr-FR" sz="3600" dirty="0">
                          <a:latin typeface="Coptic1" panose="020B0604020202020204"/>
                        </a:rPr>
                        <a:t>. </a:t>
                      </a:r>
                    </a:p>
                  </a:txBody>
                  <a:tcPr marT="34290" marB="34290"/>
                </a:tc>
                <a:tc>
                  <a:txBody>
                    <a:bodyPr/>
                    <a:lstStyle/>
                    <a:p>
                      <a:pPr algn="just"/>
                      <a:r>
                        <a:rPr lang="fr-FR" sz="3200" kern="1200" baseline="0" dirty="0">
                          <a:solidFill>
                            <a:schemeClr val="tx1"/>
                          </a:solidFill>
                          <a:latin typeface="+mn-lt"/>
                          <a:ea typeface="+mn-ea"/>
                          <a:cs typeface="+mn-cs"/>
                        </a:rPr>
                        <a:t>Le Seigneur l’a juré et il ne se repentira pas que tu es prêtre éternellement selon le rite de Melchisédech. Alléluia</a:t>
                      </a:r>
                    </a:p>
                    <a:p>
                      <a:pPr algn="just"/>
                      <a:endParaRPr lang="fr-FR" sz="3200" dirty="0"/>
                    </a:p>
                  </a:txBody>
                  <a:tcPr marT="34290" marB="34290"/>
                </a:tc>
                <a:tc>
                  <a:txBody>
                    <a:bodyPr/>
                    <a:lstStyle/>
                    <a:p>
                      <a:pPr algn="just" rtl="1"/>
                      <a:r>
                        <a:rPr lang="ar-EG" sz="3600" b="0" i="0" u="none" strike="noStrike" kern="1200" baseline="0" dirty="0">
                          <a:solidFill>
                            <a:schemeClr val="tx1"/>
                          </a:solidFill>
                          <a:latin typeface="+mn-lt"/>
                          <a:ea typeface="+mn-ea"/>
                          <a:cs typeface="+mn-cs"/>
                        </a:rPr>
                        <a:t>أقسم الرب و لن يندم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أنك أنت هو الكاهن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إلي الأبد علي طقس</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ملشيصادق</a:t>
                      </a:r>
                      <a:endParaRPr lang="fr-FR" sz="3600" b="0" i="0" u="none" strike="noStrike" kern="1200" baseline="0" dirty="0">
                        <a:solidFill>
                          <a:schemeClr val="tx1"/>
                        </a:solidFill>
                        <a:latin typeface="+mn-lt"/>
                        <a:ea typeface="+mn-ea"/>
                        <a:cs typeface="+mn-cs"/>
                      </a:endParaRPr>
                    </a:p>
                    <a:p>
                      <a:pPr algn="just" rtl="1"/>
                      <a:r>
                        <a:rPr kumimoji="0" lang="ar-SA" sz="3600" b="0" i="0" u="none" strike="noStrike" cap="none" normalizeH="0" baseline="0" dirty="0" err="1">
                          <a:ln>
                            <a:noFill/>
                          </a:ln>
                          <a:solidFill>
                            <a:schemeClr val="tx1"/>
                          </a:solidFill>
                          <a:effectLst/>
                          <a:latin typeface="Arial" charset="0"/>
                          <a:cs typeface="Arial" charset="0"/>
                        </a:rPr>
                        <a:t>هلليلويا</a:t>
                      </a:r>
                      <a:endParaRPr lang="fr-FR" sz="36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3019116063"/>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9B54035E-1D0D-4844-B061-3B01C81A74F8}"/>
              </a:ext>
            </a:extLst>
          </p:cNvPr>
          <p:cNvSpPr/>
          <p:nvPr/>
        </p:nvSpPr>
        <p:spPr bwMode="auto">
          <a:xfrm>
            <a:off x="43053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440201250"/>
      </p:ext>
    </p:extLst>
  </p:cSld>
  <p:clrMapOvr>
    <a:masterClrMapping/>
  </p:clrMapOvr>
  <p:transition/>
</p:sld>
</file>

<file path=ppt/slides/slide1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36">
            <a:hlinkClick r:id="rId2" action="ppaction://hlinksldjump" highlightClick="1"/>
            <a:extLst>
              <a:ext uri="{FF2B5EF4-FFF2-40B4-BE49-F238E27FC236}">
                <a16:creationId xmlns:a16="http://schemas.microsoft.com/office/drawing/2014/main" id="{9C3C8882-F07F-4CBD-AF22-982E2D984DBD}"/>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3">
            <a:hlinkClick r:id="rId3" action="ppaction://hlinksldjump" highlightClick="1"/>
            <a:extLst>
              <a:ext uri="{FF2B5EF4-FFF2-40B4-BE49-F238E27FC236}">
                <a16:creationId xmlns:a16="http://schemas.microsoft.com/office/drawing/2014/main" id="{841E0B60-9485-4113-A631-97C76542EC89}"/>
              </a:ext>
            </a:extLst>
          </p:cNvPr>
          <p:cNvSpPr/>
          <p:nvPr/>
        </p:nvSpPr>
        <p:spPr bwMode="auto">
          <a:xfrm>
            <a:off x="43053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8" name="Tableau 7">
            <a:extLst>
              <a:ext uri="{FF2B5EF4-FFF2-40B4-BE49-F238E27FC236}">
                <a16:creationId xmlns:a16="http://schemas.microsoft.com/office/drawing/2014/main" id="{FBE54836-5541-4747-98EB-5F8BA06F5C85}"/>
              </a:ext>
            </a:extLst>
          </p:cNvPr>
          <p:cNvGraphicFramePr>
            <a:graphicFrameLocks noGrp="1"/>
          </p:cNvGraphicFramePr>
          <p:nvPr>
            <p:extLst>
              <p:ext uri="{D42A27DB-BD31-4B8C-83A1-F6EECF244321}">
                <p14:modId xmlns:p14="http://schemas.microsoft.com/office/powerpoint/2010/main" val="776828481"/>
              </p:ext>
            </p:extLst>
          </p:nvPr>
        </p:nvGraphicFramePr>
        <p:xfrm>
          <a:off x="0" y="6350"/>
          <a:ext cx="9144000" cy="5097780"/>
        </p:xfrm>
        <a:graphic>
          <a:graphicData uri="http://schemas.openxmlformats.org/drawingml/2006/table">
            <a:tbl>
              <a:tblPr firstRow="1" bandRow="1">
                <a:tableStyleId>{2D5ABB26-0587-4C30-8999-92F81FD0307C}</a:tableStyleId>
              </a:tblPr>
              <a:tblGrid>
                <a:gridCol w="3359285">
                  <a:extLst>
                    <a:ext uri="{9D8B030D-6E8A-4147-A177-3AD203B41FA5}">
                      <a16:colId xmlns:a16="http://schemas.microsoft.com/office/drawing/2014/main" val="221178946"/>
                    </a:ext>
                  </a:extLst>
                </a:gridCol>
                <a:gridCol w="3112851">
                  <a:extLst>
                    <a:ext uri="{9D8B030D-6E8A-4147-A177-3AD203B41FA5}">
                      <a16:colId xmlns:a16="http://schemas.microsoft.com/office/drawing/2014/main" val="2585356122"/>
                    </a:ext>
                  </a:extLst>
                </a:gridCol>
                <a:gridCol w="2671864">
                  <a:extLst>
                    <a:ext uri="{9D8B030D-6E8A-4147-A177-3AD203B41FA5}">
                      <a16:colId xmlns:a16="http://schemas.microsoft.com/office/drawing/2014/main" val="4011658394"/>
                    </a:ext>
                  </a:extLst>
                </a:gridCol>
              </a:tblGrid>
              <a:tr h="4435948">
                <a:tc>
                  <a:txBody>
                    <a:bodyPr/>
                    <a:lstStyle/>
                    <a:p>
                      <a:pPr algn="just"/>
                      <a:r>
                        <a:rPr lang="fr-FR" sz="3000" dirty="0" err="1">
                          <a:latin typeface="Coptic1" panose="020B0604020202020204"/>
                        </a:rPr>
                        <a:t>Po#c</a:t>
                      </a:r>
                      <a:r>
                        <a:rPr lang="fr-FR" sz="3000" dirty="0">
                          <a:latin typeface="Coptic1" panose="020B0604020202020204"/>
                        </a:rPr>
                        <a:t># </a:t>
                      </a:r>
                      <a:r>
                        <a:rPr lang="fr-FR" sz="3000" dirty="0" err="1">
                          <a:latin typeface="Coptic1" panose="020B0604020202020204"/>
                        </a:rPr>
                        <a:t>caouinam</a:t>
                      </a:r>
                      <a:r>
                        <a:rPr lang="fr-FR" sz="3000" dirty="0">
                          <a:latin typeface="Coptic1" panose="020B0604020202020204"/>
                        </a:rPr>
                        <a:t> </a:t>
                      </a:r>
                      <a:r>
                        <a:rPr lang="fr-FR" sz="3000" dirty="0" err="1">
                          <a:latin typeface="Coptic1" panose="020B0604020202020204"/>
                        </a:rPr>
                        <a:t>m~mok</a:t>
                      </a:r>
                      <a:r>
                        <a:rPr lang="fr-FR" sz="3000" dirty="0">
                          <a:latin typeface="Coptic1" panose="020B0604020202020204"/>
                        </a:rPr>
                        <a:t> </a:t>
                      </a:r>
                      <a:r>
                        <a:rPr lang="fr-FR" sz="3000" dirty="0" err="1">
                          <a:latin typeface="Coptic1" panose="020B0604020202020204"/>
                        </a:rPr>
                        <a:t>peniwt</a:t>
                      </a:r>
                      <a:r>
                        <a:rPr lang="fr-FR" sz="3000" dirty="0">
                          <a:latin typeface="Coptic1" panose="020B0604020202020204"/>
                        </a:rPr>
                        <a:t> </a:t>
                      </a:r>
                      <a:r>
                        <a:rPr lang="fr-FR" sz="3000" dirty="0" err="1">
                          <a:latin typeface="Coptic1" panose="020B0604020202020204"/>
                        </a:rPr>
                        <a:t>eyouab</a:t>
                      </a:r>
                      <a:r>
                        <a:rPr lang="fr-FR" sz="3000" baseline="0" dirty="0">
                          <a:latin typeface="Coptic1" panose="020B0604020202020204"/>
                        </a:rPr>
                        <a:t> </a:t>
                      </a:r>
                      <a:r>
                        <a:rPr lang="fr-FR" sz="3000" dirty="0" err="1">
                          <a:latin typeface="Coptic1" panose="020B0604020202020204"/>
                        </a:rPr>
                        <a:t>m~patiar</a:t>
                      </a:r>
                      <a:r>
                        <a:rPr lang="fr-FR" sz="3000" dirty="0">
                          <a:latin typeface="Coptic1" panose="020B0604020202020204"/>
                        </a:rPr>
                        <a:t>,/c papa </a:t>
                      </a:r>
                      <a:r>
                        <a:rPr lang="fr-FR" sz="3000" dirty="0" err="1">
                          <a:latin typeface="Coptic1" panose="020B0604020202020204"/>
                        </a:rPr>
                        <a:t>abba</a:t>
                      </a:r>
                      <a:r>
                        <a:rPr lang="fr-FR" sz="3000" dirty="0">
                          <a:latin typeface="Coptic1" panose="020B0604020202020204"/>
                        </a:rPr>
                        <a:t> </a:t>
                      </a:r>
                      <a:r>
                        <a:rPr lang="fr-FR" sz="3000" dirty="0" err="1">
                          <a:latin typeface="Coptic1" panose="020B0604020202020204"/>
                        </a:rPr>
                        <a:t>Tawadroc</a:t>
                      </a:r>
                      <a:r>
                        <a:rPr lang="fr-FR" sz="3000" dirty="0">
                          <a:latin typeface="Coptic1" panose="020B0604020202020204"/>
                        </a:rPr>
                        <a:t> </a:t>
                      </a:r>
                      <a:r>
                        <a:rPr lang="fr-FR" sz="3000" dirty="0" err="1">
                          <a:latin typeface="Coptic1" panose="020B0604020202020204"/>
                        </a:rPr>
                        <a:t>pimah</a:t>
                      </a:r>
                      <a:r>
                        <a:rPr lang="fr-FR" sz="3000" dirty="0">
                          <a:latin typeface="Coptic1" panose="020B0604020202020204"/>
                        </a:rPr>
                        <a:t> </a:t>
                      </a:r>
                      <a:r>
                        <a:rPr lang="fr-FR" sz="3000" dirty="0" err="1">
                          <a:latin typeface="Coptic1" panose="020B0604020202020204"/>
                        </a:rPr>
                        <a:t>c~nau</a:t>
                      </a:r>
                      <a:r>
                        <a:rPr lang="fr-FR" sz="3000" dirty="0">
                          <a:latin typeface="Coptic1" panose="020B0604020202020204"/>
                        </a:rPr>
                        <a:t>.</a:t>
                      </a:r>
                      <a:r>
                        <a:rPr lang="fr-FR" sz="3000" baseline="0" dirty="0">
                          <a:latin typeface="Coptic1" panose="020B0604020202020204"/>
                        </a:rPr>
                        <a:t> Nem </a:t>
                      </a:r>
                      <a:r>
                        <a:rPr lang="fr-FR" sz="3000" baseline="0" dirty="0" err="1">
                          <a:latin typeface="Coptic1" panose="020B0604020202020204"/>
                        </a:rPr>
                        <a:t>peniwt</a:t>
                      </a:r>
                      <a:r>
                        <a:rPr lang="fr-FR" sz="3000" baseline="0" dirty="0">
                          <a:latin typeface="Coptic1" panose="020B0604020202020204"/>
                        </a:rPr>
                        <a:t> </a:t>
                      </a:r>
                      <a:r>
                        <a:rPr lang="fr-FR" sz="3000" baseline="0" dirty="0" err="1">
                          <a:latin typeface="Coptic1" panose="020B0604020202020204"/>
                        </a:rPr>
                        <a:t>n~e~pickopoc</a:t>
                      </a:r>
                      <a:r>
                        <a:rPr lang="fr-FR" sz="3000" baseline="0" dirty="0">
                          <a:latin typeface="Coptic1" panose="020B0604020202020204"/>
                        </a:rPr>
                        <a:t> </a:t>
                      </a:r>
                      <a:r>
                        <a:rPr lang="fr-FR" sz="3000" baseline="0" dirty="0" err="1">
                          <a:latin typeface="Coptic1" panose="020B0604020202020204"/>
                        </a:rPr>
                        <a:t>abba</a:t>
                      </a:r>
                      <a:r>
                        <a:rPr lang="fr-FR" sz="3000" baseline="0" dirty="0">
                          <a:latin typeface="Coptic1" panose="020B0604020202020204"/>
                        </a:rPr>
                        <a:t> Mark.</a:t>
                      </a:r>
                      <a:r>
                        <a:rPr lang="fr-FR" sz="3000" dirty="0">
                          <a:latin typeface="Coptic1" panose="020B0604020202020204"/>
                        </a:rPr>
                        <a:t> </a:t>
                      </a:r>
                      <a:r>
                        <a:rPr lang="fr-FR" sz="3000" dirty="0" err="1">
                          <a:latin typeface="Coptic1" panose="020B0604020202020204"/>
                        </a:rPr>
                        <a:t>Po#c</a:t>
                      </a:r>
                      <a:r>
                        <a:rPr lang="fr-FR" sz="3000" dirty="0">
                          <a:latin typeface="Coptic1" panose="020B0604020202020204"/>
                        </a:rPr>
                        <a:t>#</a:t>
                      </a:r>
                      <a:r>
                        <a:rPr lang="fr-FR" sz="3000" baseline="0" dirty="0">
                          <a:latin typeface="Coptic1" panose="020B0604020202020204"/>
                        </a:rPr>
                        <a:t> </a:t>
                      </a:r>
                      <a:r>
                        <a:rPr lang="fr-FR" sz="3000" dirty="0" err="1">
                          <a:latin typeface="Coptic1" panose="020B0604020202020204"/>
                        </a:rPr>
                        <a:t>efe~a~reh</a:t>
                      </a:r>
                      <a:r>
                        <a:rPr lang="fr-FR" sz="3000" dirty="0">
                          <a:latin typeface="Coptic1" panose="020B0604020202020204"/>
                        </a:rPr>
                        <a:t> </a:t>
                      </a:r>
                      <a:r>
                        <a:rPr lang="fr-FR" sz="3000" dirty="0" err="1">
                          <a:latin typeface="Coptic1" panose="020B0604020202020204"/>
                        </a:rPr>
                        <a:t>e~petenwnq</a:t>
                      </a:r>
                      <a:r>
                        <a:rPr lang="fr-FR" sz="3000" dirty="0">
                          <a:latin typeface="Coptic1" panose="020B0604020202020204"/>
                        </a:rPr>
                        <a:t>.</a:t>
                      </a:r>
                    </a:p>
                  </a:txBody>
                  <a:tcPr marT="34290" marB="34290"/>
                </a:tc>
                <a:tc>
                  <a:txBody>
                    <a:bodyPr/>
                    <a:lstStyle/>
                    <a:p>
                      <a:pPr algn="just"/>
                      <a:r>
                        <a:rPr lang="fr-FR" sz="2800" kern="1200" baseline="0" dirty="0">
                          <a:solidFill>
                            <a:schemeClr val="tx1"/>
                          </a:solidFill>
                          <a:latin typeface="+mn-lt"/>
                          <a:ea typeface="+mn-ea"/>
                          <a:cs typeface="+mn-cs"/>
                        </a:rPr>
                        <a:t>Le Seigneur est à ta droite</a:t>
                      </a:r>
                      <a:r>
                        <a:rPr lang="fr-FR" sz="2800" i="1" kern="1200" baseline="0" dirty="0">
                          <a:solidFill>
                            <a:schemeClr val="tx1"/>
                          </a:solidFill>
                          <a:latin typeface="+mn-lt"/>
                          <a:ea typeface="+mn-ea"/>
                          <a:cs typeface="+mn-cs"/>
                        </a:rPr>
                        <a:t> </a:t>
                      </a:r>
                      <a:r>
                        <a:rPr lang="fr-FR" sz="2800" i="0" u="none" kern="1200" baseline="0" dirty="0">
                          <a:solidFill>
                            <a:schemeClr val="tx1"/>
                          </a:solidFill>
                          <a:latin typeface="+mn-lt"/>
                          <a:ea typeface="+mn-ea"/>
                          <a:cs typeface="+mn-cs"/>
                        </a:rPr>
                        <a:t>notre</a:t>
                      </a:r>
                      <a:r>
                        <a:rPr lang="fr-FR" sz="2800" i="1" kern="1200" baseline="0" dirty="0">
                          <a:solidFill>
                            <a:schemeClr val="tx1"/>
                          </a:solidFill>
                          <a:latin typeface="+mn-lt"/>
                          <a:ea typeface="+mn-ea"/>
                          <a:cs typeface="+mn-cs"/>
                        </a:rPr>
                        <a:t> </a:t>
                      </a:r>
                      <a:r>
                        <a:rPr lang="fr-FR" sz="2800" kern="1200" baseline="0" dirty="0">
                          <a:solidFill>
                            <a:schemeClr val="tx1"/>
                          </a:solidFill>
                          <a:latin typeface="+mn-lt"/>
                          <a:ea typeface="+mn-ea"/>
                          <a:cs typeface="+mn-cs"/>
                        </a:rPr>
                        <a:t>père le patriarche le pape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a:t>
                      </a:r>
                      <a:r>
                        <a:rPr lang="fr-FR" sz="2800" kern="1200" baseline="0" dirty="0" err="1">
                          <a:solidFill>
                            <a:schemeClr val="tx1"/>
                          </a:solidFill>
                          <a:latin typeface="+mn-lt"/>
                          <a:ea typeface="+mn-ea"/>
                          <a:cs typeface="+mn-cs"/>
                        </a:rPr>
                        <a:t>Tawadros</a:t>
                      </a:r>
                      <a:r>
                        <a:rPr lang="fr-FR" sz="2800" kern="1200" baseline="0" dirty="0">
                          <a:solidFill>
                            <a:schemeClr val="tx1"/>
                          </a:solidFill>
                          <a:latin typeface="+mn-lt"/>
                          <a:ea typeface="+mn-ea"/>
                          <a:cs typeface="+mn-cs"/>
                        </a:rPr>
                        <a:t> </a:t>
                      </a:r>
                      <a:r>
                        <a:rPr lang="fr-FR" sz="2800" kern="1200" baseline="0" dirty="0">
                          <a:solidFill>
                            <a:schemeClr val="tx1"/>
                          </a:solidFill>
                          <a:latin typeface="+mn-lt"/>
                          <a:ea typeface="Cambria Math" panose="02040503050406030204" pitchFamily="18" charset="0"/>
                          <a:cs typeface="+mn-cs"/>
                        </a:rPr>
                        <a:t>II</a:t>
                      </a:r>
                      <a:r>
                        <a:rPr lang="fr-FR" sz="2800" kern="1200" baseline="0" dirty="0">
                          <a:solidFill>
                            <a:schemeClr val="tx1"/>
                          </a:solidFill>
                          <a:latin typeface="+mn-lt"/>
                          <a:ea typeface="+mn-ea"/>
                          <a:cs typeface="+mn-cs"/>
                        </a:rPr>
                        <a:t> et notre père l’évêque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Marc, Que le seigneur préserve vos vie.</a:t>
                      </a:r>
                      <a:endParaRPr lang="fr-FR" sz="2800" dirty="0"/>
                    </a:p>
                    <a:p>
                      <a:pPr algn="just"/>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الرب عن يمينك يا أبانا القديس البطريرك البابا المعظم الأنبا </a:t>
                      </a:r>
                      <a:r>
                        <a:rPr lang="ar-EG" sz="3200" b="0" i="0" u="none" strike="noStrike" kern="1200" baseline="0" dirty="0" err="1">
                          <a:solidFill>
                            <a:schemeClr val="tx1"/>
                          </a:solidFill>
                          <a:latin typeface="+mn-lt"/>
                          <a:ea typeface="+mn-ea"/>
                          <a:cs typeface="+mn-cs"/>
                        </a:rPr>
                        <a:t>تواضروس</a:t>
                      </a:r>
                      <a:r>
                        <a:rPr lang="ar-EG" sz="3200" b="0" i="0" u="none" strike="noStrike" kern="1200" baseline="0" dirty="0">
                          <a:solidFill>
                            <a:schemeClr val="tx1"/>
                          </a:solidFill>
                          <a:latin typeface="+mn-lt"/>
                          <a:ea typeface="+mn-ea"/>
                          <a:cs typeface="+mn-cs"/>
                        </a:rPr>
                        <a:t> الثاني، وأبانا الأسقف أنبا </a:t>
                      </a:r>
                      <a:r>
                        <a:rPr lang="ar-EG" sz="3200" dirty="0"/>
                        <a:t>مارك</a:t>
                      </a:r>
                      <a:r>
                        <a:rPr lang="ar-EG" sz="3200" b="0" i="0" u="none" strike="noStrike" kern="1200" baseline="0" dirty="0">
                          <a:solidFill>
                            <a:schemeClr val="tx1"/>
                          </a:solidFill>
                          <a:latin typeface="+mn-lt"/>
                          <a:ea typeface="+mn-ea"/>
                          <a:cs typeface="+mn-cs"/>
                        </a:rPr>
                        <a:t>، الرب يحفظ حياتكما.</a:t>
                      </a:r>
                      <a:endParaRPr lang="fr-FR" sz="3200" dirty="0"/>
                    </a:p>
                  </a:txBody>
                  <a:tcPr marT="34290" marB="34290"/>
                </a:tc>
                <a:extLst>
                  <a:ext uri="{0D108BD9-81ED-4DB2-BD59-A6C34878D82A}">
                    <a16:rowId xmlns:a16="http://schemas.microsoft.com/office/drawing/2014/main" val="3019116063"/>
                  </a:ext>
                </a:extLst>
              </a:tr>
            </a:tbl>
          </a:graphicData>
        </a:graphic>
      </p:graphicFrame>
    </p:spTree>
    <p:extLst>
      <p:ext uri="{BB962C8B-B14F-4D97-AF65-F5344CB8AC3E}">
        <p14:creationId xmlns:p14="http://schemas.microsoft.com/office/powerpoint/2010/main" val="4232991504"/>
      </p:ext>
    </p:extLst>
  </p:cSld>
  <p:clrMapOvr>
    <a:masterClrMapping/>
  </p:clrMapOvr>
  <p:transition/>
</p:sld>
</file>

<file path=ppt/slides/slide1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05A97DE-4AD3-4EC8-A142-C648BBB13CFD}"/>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762022225"/>
      </p:ext>
    </p:extLst>
  </p:cSld>
  <p:clrMapOvr>
    <a:masterClrMapping/>
  </p:clrMapOvr>
  <p:transition/>
</p:sld>
</file>

<file path=ppt/slides/slide1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A4AA4AB9-50DA-4B5B-81BA-3695E0D00A61}"/>
              </a:ext>
            </a:extLst>
          </p:cNvPr>
          <p:cNvGraphicFramePr>
            <a:graphicFrameLocks noGrp="1"/>
          </p:cNvGraphicFramePr>
          <p:nvPr>
            <p:extLst>
              <p:ext uri="{D42A27DB-BD31-4B8C-83A1-F6EECF244321}">
                <p14:modId xmlns:p14="http://schemas.microsoft.com/office/powerpoint/2010/main" val="922343638"/>
              </p:ext>
            </p:extLst>
          </p:nvPr>
        </p:nvGraphicFramePr>
        <p:xfrm>
          <a:off x="1524000" y="13335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350497361"/>
                    </a:ext>
                  </a:extLst>
                </a:gridCol>
              </a:tblGrid>
              <a:tr h="370840">
                <a:tc>
                  <a:txBody>
                    <a:bodyPr/>
                    <a:lstStyle/>
                    <a:p>
                      <a:pPr algn="ctr"/>
                      <a:r>
                        <a:rPr lang="fr-FR" sz="1600" dirty="0"/>
                        <a:t>Psaume </a:t>
                      </a:r>
                      <a:r>
                        <a:rPr lang="fr-FR" sz="1600" dirty="0" err="1"/>
                        <a:t>Singari</a:t>
                      </a:r>
                      <a:r>
                        <a:rPr lang="fr-FR" sz="1600" dirty="0"/>
                        <a:t> - Menu</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5407628"/>
                  </a:ext>
                </a:extLst>
              </a:tr>
            </a:tbl>
          </a:graphicData>
        </a:graphic>
      </p:graphicFrame>
      <p:sp>
        <p:nvSpPr>
          <p:cNvPr id="6" name="Text Box 63">
            <a:extLst>
              <a:ext uri="{FF2B5EF4-FFF2-40B4-BE49-F238E27FC236}">
                <a16:creationId xmlns:a16="http://schemas.microsoft.com/office/drawing/2014/main" id="{78F9ED07-5A95-4D29-B241-878667918E8D}"/>
              </a:ext>
            </a:extLst>
          </p:cNvPr>
          <p:cNvSpPr txBox="1">
            <a:spLocks noChangeArrowheads="1"/>
          </p:cNvSpPr>
          <p:nvPr/>
        </p:nvSpPr>
        <p:spPr bwMode="auto">
          <a:xfrm>
            <a:off x="1847956" y="675168"/>
            <a:ext cx="1663164"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الصليب</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7" name="Text Box 64">
            <a:extLst>
              <a:ext uri="{FF2B5EF4-FFF2-40B4-BE49-F238E27FC236}">
                <a16:creationId xmlns:a16="http://schemas.microsoft.com/office/drawing/2014/main" id="{12C19CC0-E930-4851-8046-BC9162F936A7}"/>
              </a:ext>
            </a:extLst>
          </p:cNvPr>
          <p:cNvSpPr txBox="1">
            <a:spLocks noChangeArrowheads="1"/>
          </p:cNvSpPr>
          <p:nvPr/>
        </p:nvSpPr>
        <p:spPr bwMode="auto">
          <a:xfrm>
            <a:off x="5425051" y="555950"/>
            <a:ext cx="1794941"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b="0" i="0" u="none" strike="noStrike" kern="1200" cap="none" spc="0" normalizeH="0" baseline="0" noProof="0" dirty="0" err="1">
                <a:ln>
                  <a:noFill/>
                </a:ln>
                <a:solidFill>
                  <a:schemeClr val="bg1"/>
                </a:solidFill>
                <a:effectLst/>
                <a:uLnTx/>
                <a:uFillTx/>
                <a:latin typeface="Arial"/>
                <a:ea typeface="+mn-ea"/>
                <a:cs typeface="Arial" charset="0"/>
              </a:rPr>
              <a:t>Paramoun</a:t>
            </a:r>
            <a:r>
              <a:rPr kumimoji="0" lang="fr-FR" sz="1600" b="0" i="0" u="none" strike="noStrike" kern="1200" cap="none" spc="0" normalizeH="0" baseline="0" noProof="0" dirty="0">
                <a:ln>
                  <a:noFill/>
                </a:ln>
                <a:solidFill>
                  <a:schemeClr val="bg1"/>
                </a:solidFill>
                <a:effectLst/>
                <a:uLnTx/>
                <a:uFillTx/>
                <a:latin typeface="Arial"/>
                <a:ea typeface="+mn-ea"/>
                <a:cs typeface="Arial" charset="0"/>
              </a:rPr>
              <a:t> de la Nativité</a:t>
            </a:r>
            <a:endParaRPr kumimoji="0" lang="en-CA" sz="1600" b="0" i="0" u="none" strike="noStrike" kern="1200" cap="none" spc="0" normalizeH="0" baseline="0" noProof="0" dirty="0">
              <a:ln>
                <a:noFill/>
              </a:ln>
              <a:solidFill>
                <a:schemeClr val="bg1"/>
              </a:solidFill>
              <a:effectLst/>
              <a:uLnTx/>
              <a:uFillTx/>
              <a:latin typeface="Arial"/>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a:ea typeface="+mn-ea"/>
                <a:cs typeface="Arial" charset="0"/>
              </a:rPr>
              <a:t>برمون الميلاد</a:t>
            </a:r>
            <a:endParaRPr kumimoji="0" lang="en-CA" sz="1600" b="0" i="0" u="none" strike="noStrike" kern="1200" cap="none" spc="0" normalizeH="0" baseline="0" noProof="0" dirty="0">
              <a:ln>
                <a:noFill/>
              </a:ln>
              <a:solidFill>
                <a:schemeClr val="bg1"/>
              </a:solidFill>
              <a:effectLst/>
              <a:uLnTx/>
              <a:uFillTx/>
              <a:latin typeface="Arial"/>
              <a:ea typeface="+mn-ea"/>
              <a:cs typeface="Arial" charset="0"/>
            </a:endParaRPr>
          </a:p>
        </p:txBody>
      </p:sp>
      <p:sp>
        <p:nvSpPr>
          <p:cNvPr id="8" name="Text Box 65">
            <a:hlinkClick r:id="rId2" action="ppaction://hlinksldjump"/>
            <a:extLst>
              <a:ext uri="{FF2B5EF4-FFF2-40B4-BE49-F238E27FC236}">
                <a16:creationId xmlns:a16="http://schemas.microsoft.com/office/drawing/2014/main" id="{40A574B1-2217-4DE3-A229-162E74231907}"/>
              </a:ext>
            </a:extLst>
          </p:cNvPr>
          <p:cNvSpPr txBox="1">
            <a:spLocks noChangeArrowheads="1"/>
          </p:cNvSpPr>
          <p:nvPr/>
        </p:nvSpPr>
        <p:spPr bwMode="auto">
          <a:xfrm>
            <a:off x="7320841" y="666750"/>
            <a:ext cx="1663164"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effectLst/>
                <a:uLnTx/>
                <a:uFillTx/>
                <a:latin typeface="Arial" charset="0"/>
                <a:ea typeface="+mn-ea"/>
                <a:cs typeface="Arial" charset="0"/>
              </a:rPr>
              <a:t>Nativité</a:t>
            </a:r>
            <a:endParaRPr kumimoji="0" lang="en-CA" sz="1600" b="0" i="0" u="none" strike="noStrike" kern="1200" cap="none" spc="0" normalizeH="0" baseline="0" noProof="0" dirty="0">
              <a:ln>
                <a:noFill/>
              </a:ln>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effectLst/>
                <a:uLnTx/>
                <a:uFillTx/>
                <a:latin typeface="Arial" charset="0"/>
                <a:ea typeface="+mn-ea"/>
                <a:cs typeface="Arial" charset="0"/>
              </a:rPr>
              <a:t>الميلاد</a:t>
            </a:r>
            <a:endParaRPr kumimoji="0" lang="en-CA" sz="1600" b="0" i="0" u="none" strike="noStrike" kern="1200" cap="none" spc="0" normalizeH="0" baseline="0" noProof="0" dirty="0">
              <a:ln>
                <a:noFill/>
              </a:ln>
              <a:effectLst/>
              <a:uLnTx/>
              <a:uFillTx/>
              <a:latin typeface="Arial" charset="0"/>
              <a:ea typeface="+mn-ea"/>
              <a:cs typeface="Arial" charset="0"/>
            </a:endParaRPr>
          </a:p>
        </p:txBody>
      </p:sp>
      <p:sp>
        <p:nvSpPr>
          <p:cNvPr id="9" name="Text Box 66">
            <a:extLst>
              <a:ext uri="{FF2B5EF4-FFF2-40B4-BE49-F238E27FC236}">
                <a16:creationId xmlns:a16="http://schemas.microsoft.com/office/drawing/2014/main" id="{EE64DA63-C956-4846-BD13-0F8C100A5144}"/>
              </a:ext>
            </a:extLst>
          </p:cNvPr>
          <p:cNvSpPr txBox="1">
            <a:spLocks noChangeArrowheads="1"/>
          </p:cNvSpPr>
          <p:nvPr/>
        </p:nvSpPr>
        <p:spPr bwMode="auto">
          <a:xfrm>
            <a:off x="59139" y="1408675"/>
            <a:ext cx="1663163"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Circoncision</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عيد الختان</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10" name="Text Box 69">
            <a:extLst>
              <a:ext uri="{FF2B5EF4-FFF2-40B4-BE49-F238E27FC236}">
                <a16:creationId xmlns:a16="http://schemas.microsoft.com/office/drawing/2014/main" id="{E1507623-7E11-4829-931E-80D75D2E495D}"/>
              </a:ext>
            </a:extLst>
          </p:cNvPr>
          <p:cNvSpPr txBox="1">
            <a:spLocks noChangeArrowheads="1"/>
          </p:cNvSpPr>
          <p:nvPr/>
        </p:nvSpPr>
        <p:spPr bwMode="auto">
          <a:xfrm>
            <a:off x="5415316" y="1421988"/>
            <a:ext cx="1804676"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Noces</a:t>
            </a: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عرس قانا الجليل</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11" name="Text Box 70">
            <a:hlinkClick r:id="" action="ppaction://noaction"/>
            <a:extLst>
              <a:ext uri="{FF2B5EF4-FFF2-40B4-BE49-F238E27FC236}">
                <a16:creationId xmlns:a16="http://schemas.microsoft.com/office/drawing/2014/main" id="{30D52DEF-A42E-4207-A797-4F40DFAF2FD0}"/>
              </a:ext>
            </a:extLst>
          </p:cNvPr>
          <p:cNvSpPr txBox="1">
            <a:spLocks noChangeArrowheads="1"/>
          </p:cNvSpPr>
          <p:nvPr/>
        </p:nvSpPr>
        <p:spPr bwMode="auto">
          <a:xfrm>
            <a:off x="7342370" y="1356738"/>
            <a:ext cx="1757180" cy="6734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Présentation</a:t>
            </a: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 du Christ 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chemeClr val="bg1"/>
                </a:solidFill>
                <a:effectLst/>
                <a:uLnTx/>
                <a:uFillTx/>
                <a:latin typeface="Arial" charset="0"/>
                <a:ea typeface="+mn-ea"/>
                <a:cs typeface="Arial" charset="0"/>
              </a:rPr>
              <a:t>دخول السيد المسيح الهيكل</a:t>
            </a:r>
            <a:endParaRPr kumimoji="0" lang="en-CA" sz="14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12" name="Text Box 71">
            <a:extLst>
              <a:ext uri="{FF2B5EF4-FFF2-40B4-BE49-F238E27FC236}">
                <a16:creationId xmlns:a16="http://schemas.microsoft.com/office/drawing/2014/main" id="{119FBFA1-4B9E-4936-B76E-ADB25D88C3F3}"/>
              </a:ext>
            </a:extLst>
          </p:cNvPr>
          <p:cNvSpPr txBox="1">
            <a:spLocks noChangeArrowheads="1"/>
          </p:cNvSpPr>
          <p:nvPr/>
        </p:nvSpPr>
        <p:spPr bwMode="auto">
          <a:xfrm>
            <a:off x="33738" y="2172319"/>
            <a:ext cx="2415466"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Grand </a:t>
            </a: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Carême</a:t>
            </a: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 – Sam-Di</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الصوم الكبير – أحاد و سبوت</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13" name="Text Box 72">
            <a:extLst>
              <a:ext uri="{FF2B5EF4-FFF2-40B4-BE49-F238E27FC236}">
                <a16:creationId xmlns:a16="http://schemas.microsoft.com/office/drawing/2014/main" id="{82A71179-F04C-49EC-8378-705E19E96FEE}"/>
              </a:ext>
            </a:extLst>
          </p:cNvPr>
          <p:cNvSpPr txBox="1">
            <a:spLocks noChangeArrowheads="1"/>
          </p:cNvSpPr>
          <p:nvPr/>
        </p:nvSpPr>
        <p:spPr bwMode="auto">
          <a:xfrm>
            <a:off x="5018020" y="2172319"/>
            <a:ext cx="1915731"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Annonciation</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عيد البشارة</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14" name="Text Box 73">
            <a:hlinkClick r:id="" action="ppaction://noaction"/>
            <a:extLst>
              <a:ext uri="{FF2B5EF4-FFF2-40B4-BE49-F238E27FC236}">
                <a16:creationId xmlns:a16="http://schemas.microsoft.com/office/drawing/2014/main" id="{AF97777F-EB8A-4118-BD69-1D061A40B8E8}"/>
              </a:ext>
            </a:extLst>
          </p:cNvPr>
          <p:cNvSpPr txBox="1">
            <a:spLocks noChangeArrowheads="1"/>
          </p:cNvSpPr>
          <p:nvPr/>
        </p:nvSpPr>
        <p:spPr bwMode="auto">
          <a:xfrm>
            <a:off x="6424" y="2788110"/>
            <a:ext cx="1663164"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Dimanche des </a:t>
            </a: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rameaux</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أحد الشعانين</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15" name="Text Box 74">
            <a:extLst>
              <a:ext uri="{FF2B5EF4-FFF2-40B4-BE49-F238E27FC236}">
                <a16:creationId xmlns:a16="http://schemas.microsoft.com/office/drawing/2014/main" id="{59C7A713-98B4-4D62-AB2C-98E28C2052D1}"/>
              </a:ext>
            </a:extLst>
          </p:cNvPr>
          <p:cNvSpPr txBox="1">
            <a:spLocks noChangeArrowheads="1"/>
          </p:cNvSpPr>
          <p:nvPr/>
        </p:nvSpPr>
        <p:spPr bwMode="auto">
          <a:xfrm>
            <a:off x="1753072" y="2887774"/>
            <a:ext cx="1660757"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Résurrection</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القيامة</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16" name="Text Box 75">
            <a:extLst>
              <a:ext uri="{FF2B5EF4-FFF2-40B4-BE49-F238E27FC236}">
                <a16:creationId xmlns:a16="http://schemas.microsoft.com/office/drawing/2014/main" id="{95D2FFD5-368A-41D1-A1AA-3F05D0294272}"/>
              </a:ext>
            </a:extLst>
          </p:cNvPr>
          <p:cNvSpPr txBox="1">
            <a:spLocks noChangeArrowheads="1"/>
          </p:cNvSpPr>
          <p:nvPr/>
        </p:nvSpPr>
        <p:spPr bwMode="auto">
          <a:xfrm>
            <a:off x="3541825" y="2887774"/>
            <a:ext cx="1650327"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Ascension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الصعود</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17" name="Text Box 76">
            <a:extLst>
              <a:ext uri="{FF2B5EF4-FFF2-40B4-BE49-F238E27FC236}">
                <a16:creationId xmlns:a16="http://schemas.microsoft.com/office/drawing/2014/main" id="{2C552889-B7FF-4A8A-8372-AD70BA721B63}"/>
              </a:ext>
            </a:extLst>
          </p:cNvPr>
          <p:cNvSpPr txBox="1">
            <a:spLocks noChangeArrowheads="1"/>
          </p:cNvSpPr>
          <p:nvPr/>
        </p:nvSpPr>
        <p:spPr bwMode="auto">
          <a:xfrm>
            <a:off x="5301879" y="2891562"/>
            <a:ext cx="1650326"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Pentecôte</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العنصرة</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18" name="Text Box 77">
            <a:hlinkClick r:id="" action="ppaction://noaction"/>
            <a:extLst>
              <a:ext uri="{FF2B5EF4-FFF2-40B4-BE49-F238E27FC236}">
                <a16:creationId xmlns:a16="http://schemas.microsoft.com/office/drawing/2014/main" id="{1E3401F5-D9A8-421D-8E2E-D7706D709F99}"/>
              </a:ext>
            </a:extLst>
          </p:cNvPr>
          <p:cNvSpPr txBox="1">
            <a:spLocks noChangeArrowheads="1"/>
          </p:cNvSpPr>
          <p:nvPr/>
        </p:nvSpPr>
        <p:spPr bwMode="auto">
          <a:xfrm>
            <a:off x="7068270" y="2788110"/>
            <a:ext cx="2043980"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Entrée du Christ </a:t>
            </a: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en</a:t>
            </a: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Egypte</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دخول السيد المسيح مصر</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19" name="Text Box 79">
            <a:extLst>
              <a:ext uri="{FF2B5EF4-FFF2-40B4-BE49-F238E27FC236}">
                <a16:creationId xmlns:a16="http://schemas.microsoft.com/office/drawing/2014/main" id="{45AD820E-4705-4632-86B4-00100C434FEC}"/>
              </a:ext>
            </a:extLst>
          </p:cNvPr>
          <p:cNvSpPr txBox="1">
            <a:spLocks noChangeArrowheads="1"/>
          </p:cNvSpPr>
          <p:nvPr/>
        </p:nvSpPr>
        <p:spPr bwMode="auto">
          <a:xfrm>
            <a:off x="2588463" y="2172319"/>
            <a:ext cx="2303410"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Grand </a:t>
            </a: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Carême</a:t>
            </a: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–Semaine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الصوم الكبير – أيام</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20" name="Text Box 67">
            <a:extLst>
              <a:ext uri="{FF2B5EF4-FFF2-40B4-BE49-F238E27FC236}">
                <a16:creationId xmlns:a16="http://schemas.microsoft.com/office/drawing/2014/main" id="{BDCB8663-3D1E-4A32-8FD3-7A578E449684}"/>
              </a:ext>
            </a:extLst>
          </p:cNvPr>
          <p:cNvSpPr txBox="1">
            <a:spLocks noChangeArrowheads="1"/>
          </p:cNvSpPr>
          <p:nvPr/>
        </p:nvSpPr>
        <p:spPr bwMode="auto">
          <a:xfrm>
            <a:off x="1861161" y="1308466"/>
            <a:ext cx="1660758"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1600" b="0" i="0" u="none" strike="noStrike" kern="1200" cap="none" spc="0" normalizeH="0" baseline="0" noProof="0" dirty="0" err="1">
                <a:ln>
                  <a:noFill/>
                </a:ln>
                <a:solidFill>
                  <a:schemeClr val="bg1"/>
                </a:solidFill>
                <a:effectLst/>
                <a:uLnTx/>
                <a:uFillTx/>
                <a:latin typeface="Arial" charset="0"/>
                <a:ea typeface="+mn-ea"/>
                <a:cs typeface="Arial" charset="0"/>
              </a:rPr>
              <a:t>Paramoun</a:t>
            </a:r>
            <a:r>
              <a:rPr kumimoji="0" lang="fr-CA" sz="1600" b="0" i="0" u="none" strike="noStrike" kern="1200" cap="none" spc="0" normalizeH="0" baseline="0" noProof="0" dirty="0">
                <a:ln>
                  <a:noFill/>
                </a:ln>
                <a:solidFill>
                  <a:schemeClr val="bg1"/>
                </a:solidFill>
                <a:effectLst/>
                <a:uLnTx/>
                <a:uFillTx/>
                <a:latin typeface="Arial" charset="0"/>
                <a:ea typeface="+mn-ea"/>
                <a:cs typeface="Arial" charset="0"/>
              </a:rPr>
              <a:t> de l’</a:t>
            </a:r>
            <a:r>
              <a:rPr kumimoji="0" lang="fr-CA" sz="1600" b="0" i="0" u="none" strike="noStrike" kern="1200" cap="none" spc="0" normalizeH="0" baseline="0" noProof="0" dirty="0" err="1">
                <a:ln>
                  <a:noFill/>
                </a:ln>
                <a:solidFill>
                  <a:schemeClr val="bg1"/>
                </a:solidFill>
                <a:effectLst/>
                <a:uLnTx/>
                <a:uFillTx/>
                <a:latin typeface="Arial" charset="0"/>
                <a:ea typeface="+mn-ea"/>
                <a:cs typeface="Arial" charset="0"/>
              </a:rPr>
              <a:t>Epiphanie</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برمون الغطاس</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21" name="Text Box 68">
            <a:hlinkClick r:id="rId3" action="ppaction://hlinksldjump"/>
            <a:extLst>
              <a:ext uri="{FF2B5EF4-FFF2-40B4-BE49-F238E27FC236}">
                <a16:creationId xmlns:a16="http://schemas.microsoft.com/office/drawing/2014/main" id="{A5FB529F-B05D-44C1-9FC5-2F4FEEC6E15C}"/>
              </a:ext>
            </a:extLst>
          </p:cNvPr>
          <p:cNvSpPr txBox="1">
            <a:spLocks noChangeArrowheads="1"/>
          </p:cNvSpPr>
          <p:nvPr/>
        </p:nvSpPr>
        <p:spPr bwMode="auto">
          <a:xfrm>
            <a:off x="3643865" y="1421988"/>
            <a:ext cx="1650328"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defPPr>
              <a:defRPr lang="en-US"/>
            </a:defPPr>
            <a:lvl1pPr marR="0" lvl="0" indent="0" algn="ctr" defTabSz="914400" fontAlgn="base">
              <a:lnSpc>
                <a:spcPct val="90000"/>
              </a:lnSpc>
              <a:spcBef>
                <a:spcPct val="0"/>
              </a:spcBef>
              <a:spcAft>
                <a:spcPct val="0"/>
              </a:spcAft>
              <a:buClrTx/>
              <a:buSzTx/>
              <a:buFontTx/>
              <a:buNone/>
              <a:tabLst/>
              <a:defRPr kumimoji="0" sz="1600" b="0" i="0" u="none" strike="noStrike" cap="none" spc="0" normalizeH="0" baseline="0">
                <a:ln>
                  <a:noFill/>
                </a:ln>
                <a:effectLst/>
                <a:uLnTx/>
                <a:uFillTx/>
                <a:latin typeface="Arial" charset="0"/>
                <a:cs typeface="Arial" charset="0"/>
              </a:defRPr>
            </a:lvl1pPr>
          </a:lstStyle>
          <a:p>
            <a:r>
              <a:rPr lang="en-CA" dirty="0" err="1"/>
              <a:t>Epiphanie</a:t>
            </a:r>
            <a:r>
              <a:rPr lang="en-CA" dirty="0"/>
              <a:t> </a:t>
            </a:r>
            <a:endParaRPr lang="ar-EG" dirty="0"/>
          </a:p>
          <a:p>
            <a:r>
              <a:rPr lang="ar-EG" dirty="0"/>
              <a:t>الغطاس</a:t>
            </a:r>
            <a:endParaRPr lang="en-CA" dirty="0"/>
          </a:p>
        </p:txBody>
      </p:sp>
      <p:sp>
        <p:nvSpPr>
          <p:cNvPr id="22" name="Text Box 75">
            <a:extLst>
              <a:ext uri="{FF2B5EF4-FFF2-40B4-BE49-F238E27FC236}">
                <a16:creationId xmlns:a16="http://schemas.microsoft.com/office/drawing/2014/main" id="{E2A660CD-E65E-4B9E-860E-D2057976C70B}"/>
              </a:ext>
            </a:extLst>
          </p:cNvPr>
          <p:cNvSpPr txBox="1">
            <a:spLocks noChangeArrowheads="1"/>
          </p:cNvSpPr>
          <p:nvPr/>
        </p:nvSpPr>
        <p:spPr bwMode="auto">
          <a:xfrm>
            <a:off x="7052612" y="2161932"/>
            <a:ext cx="1962833"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Samedi de Lazare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سبت </a:t>
            </a:r>
            <a:r>
              <a:rPr kumimoji="0" lang="ar-EG" sz="1600" b="0" i="0" u="none" strike="noStrike" kern="1200" cap="none" spc="0" normalizeH="0" baseline="0" noProof="0" dirty="0" err="1">
                <a:ln>
                  <a:noFill/>
                </a:ln>
                <a:solidFill>
                  <a:schemeClr val="bg1"/>
                </a:solidFill>
                <a:effectLst/>
                <a:uLnTx/>
                <a:uFillTx/>
                <a:latin typeface="Arial" charset="0"/>
                <a:ea typeface="+mn-ea"/>
                <a:cs typeface="Arial" charset="0"/>
              </a:rPr>
              <a:t>العازر</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23" name="Text Box 62">
            <a:extLst>
              <a:ext uri="{FF2B5EF4-FFF2-40B4-BE49-F238E27FC236}">
                <a16:creationId xmlns:a16="http://schemas.microsoft.com/office/drawing/2014/main" id="{5F4EFF76-0A25-40B0-A128-48C70BC18C74}"/>
              </a:ext>
            </a:extLst>
          </p:cNvPr>
          <p:cNvSpPr txBox="1">
            <a:spLocks noChangeArrowheads="1"/>
          </p:cNvSpPr>
          <p:nvPr/>
        </p:nvSpPr>
        <p:spPr bwMode="auto">
          <a:xfrm>
            <a:off x="3624679" y="675168"/>
            <a:ext cx="1663164" cy="476039"/>
          </a:xfrm>
          <a:prstGeom prst="rect">
            <a:avLst/>
          </a:prstGeom>
          <a:solidFill>
            <a:schemeClr val="bg2"/>
          </a:solidFill>
          <a:ln w="57150" cmpd="thickThin">
            <a:solidFill>
              <a:schemeClr val="tx1"/>
            </a:solidFill>
            <a:miter lim="800000"/>
            <a:headEnd/>
            <a:tailEnd/>
          </a:ln>
        </p:spPr>
        <p:txBody>
          <a:bodyPr wrap="square" lIns="18000" tIns="18000" rIns="18000" b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Kiahk</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600" dirty="0">
                <a:solidFill>
                  <a:schemeClr val="bg1"/>
                </a:solidFill>
                <a:latin typeface="Arial" charset="0"/>
                <a:cs typeface="Arial" charset="0"/>
              </a:rPr>
              <a:t>كيهك</a:t>
            </a:r>
            <a:endParaRPr kumimoji="0" lang="en-CA" sz="1600" b="0" i="0" u="none" strike="noStrike" kern="1200" cap="none" spc="0" normalizeH="0" baseline="0" noProof="0" dirty="0">
              <a:ln>
                <a:noFill/>
              </a:ln>
              <a:solidFill>
                <a:schemeClr val="bg1"/>
              </a:solidFill>
              <a:effectLst/>
              <a:uLnTx/>
              <a:uFillTx/>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8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24" name="Text Box 78">
            <a:extLst>
              <a:ext uri="{FF2B5EF4-FFF2-40B4-BE49-F238E27FC236}">
                <a16:creationId xmlns:a16="http://schemas.microsoft.com/office/drawing/2014/main" id="{9A58A1A8-7FD8-49B4-B951-47011D80E9E7}"/>
              </a:ext>
            </a:extLst>
          </p:cNvPr>
          <p:cNvSpPr txBox="1">
            <a:spLocks noChangeArrowheads="1"/>
          </p:cNvSpPr>
          <p:nvPr/>
        </p:nvSpPr>
        <p:spPr bwMode="auto">
          <a:xfrm>
            <a:off x="837874" y="3646930"/>
            <a:ext cx="1663164"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التجلى</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25" name="Text Box 78">
            <a:extLst>
              <a:ext uri="{FF2B5EF4-FFF2-40B4-BE49-F238E27FC236}">
                <a16:creationId xmlns:a16="http://schemas.microsoft.com/office/drawing/2014/main" id="{2315BB7C-6E1E-4D6A-9AEA-EF66E86EE536}"/>
              </a:ext>
            </a:extLst>
          </p:cNvPr>
          <p:cNvSpPr txBox="1">
            <a:spLocks noChangeArrowheads="1"/>
          </p:cNvSpPr>
          <p:nvPr/>
        </p:nvSpPr>
        <p:spPr bwMode="auto">
          <a:xfrm>
            <a:off x="2620855" y="3657318"/>
            <a:ext cx="1636939" cy="478213"/>
          </a:xfrm>
          <a:prstGeom prst="rect">
            <a:avLst/>
          </a:prstGeom>
          <a:solidFill>
            <a:schemeClr val="bg2"/>
          </a:solidFill>
          <a:ln w="57150" cmpd="thickThin">
            <a:solidFill>
              <a:schemeClr val="tx1"/>
            </a:solidFill>
            <a:miter lim="800000"/>
            <a:headEnd/>
            <a:tailEnd/>
          </a:ln>
        </p:spPr>
        <p:txBody>
          <a:bodyPr wrap="square" lIns="18000" tIns="18000" rIns="18000" bIns="18000">
            <a:no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Fête des </a:t>
            </a: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Apôtres</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lvl="0" algn="ctr" defTabSz="914400" rtl="1" fontAlgn="base">
              <a:lnSpc>
                <a:spcPct val="90000"/>
              </a:lnSpc>
              <a:spcBef>
                <a:spcPct val="0"/>
              </a:spcBef>
              <a:spcAft>
                <a:spcPct val="0"/>
              </a:spcAft>
              <a:defRPr/>
            </a:pPr>
            <a:r>
              <a:rPr lang="ar-EG" sz="1600" dirty="0">
                <a:solidFill>
                  <a:schemeClr val="bg1"/>
                </a:solidFill>
                <a:latin typeface="Arial" charset="0"/>
                <a:cs typeface="Arial" charset="0"/>
              </a:rPr>
              <a:t>عيد الرسل</a:t>
            </a:r>
            <a:endParaRPr lang="en-CA" sz="1600" dirty="0">
              <a:solidFill>
                <a:schemeClr val="bg1"/>
              </a:solidFill>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endParaRPr kumimoji="0" lang="en-CA" sz="8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26" name="Text Box 62">
            <a:extLst>
              <a:ext uri="{FF2B5EF4-FFF2-40B4-BE49-F238E27FC236}">
                <a16:creationId xmlns:a16="http://schemas.microsoft.com/office/drawing/2014/main" id="{C65174B0-35DC-49F1-80AF-07E9DF5F1457}"/>
              </a:ext>
            </a:extLst>
          </p:cNvPr>
          <p:cNvSpPr txBox="1">
            <a:spLocks noChangeArrowheads="1"/>
          </p:cNvSpPr>
          <p:nvPr/>
        </p:nvSpPr>
        <p:spPr bwMode="auto">
          <a:xfrm>
            <a:off x="64757" y="675168"/>
            <a:ext cx="1663164"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Nayrouz</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عيد النيروز</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27" name="Text Box 78">
            <a:extLst>
              <a:ext uri="{FF2B5EF4-FFF2-40B4-BE49-F238E27FC236}">
                <a16:creationId xmlns:a16="http://schemas.microsoft.com/office/drawing/2014/main" id="{B1B6D67D-0DA7-454E-80F3-55222C791374}"/>
              </a:ext>
            </a:extLst>
          </p:cNvPr>
          <p:cNvSpPr txBox="1">
            <a:spLocks noChangeArrowheads="1"/>
          </p:cNvSpPr>
          <p:nvPr/>
        </p:nvSpPr>
        <p:spPr bwMode="auto">
          <a:xfrm>
            <a:off x="4377610" y="3655981"/>
            <a:ext cx="2043980" cy="478213"/>
          </a:xfrm>
          <a:prstGeom prst="rect">
            <a:avLst/>
          </a:prstGeom>
          <a:solidFill>
            <a:schemeClr val="bg2"/>
          </a:solidFill>
          <a:ln w="57150" cmpd="thickThin">
            <a:solidFill>
              <a:schemeClr val="tx1"/>
            </a:solidFill>
            <a:miter lim="800000"/>
            <a:headEnd/>
            <a:tailEnd/>
          </a:ln>
        </p:spPr>
        <p:txBody>
          <a:bodyPr wrap="square" lIns="18000" tIns="18000" rIns="18000" bIns="18000">
            <a:no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29 du </a:t>
            </a: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mois</a:t>
            </a: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copte</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algn="ctr" defTabSz="914400" rtl="1" fontAlgn="base">
              <a:lnSpc>
                <a:spcPct val="90000"/>
              </a:lnSpc>
              <a:spcBef>
                <a:spcPct val="0"/>
              </a:spcBef>
              <a:spcAft>
                <a:spcPct val="0"/>
              </a:spcAft>
              <a:defRPr/>
            </a:pPr>
            <a:r>
              <a:rPr lang="ar-EG" sz="1600" dirty="0">
                <a:solidFill>
                  <a:schemeClr val="bg1"/>
                </a:solidFill>
                <a:latin typeface="Arial" charset="0"/>
                <a:cs typeface="Arial" charset="0"/>
              </a:rPr>
              <a:t>يوم 29 من الشهر القبطي</a:t>
            </a:r>
            <a:endParaRPr kumimoji="0" lang="en-CA" sz="1600" b="0" i="0" u="none" strike="noStrike" kern="1200" cap="none" spc="0" normalizeH="0" baseline="0" noProof="0" dirty="0">
              <a:ln>
                <a:noFill/>
              </a:ln>
              <a:solidFill>
                <a:schemeClr val="bg1"/>
              </a:solidFill>
              <a:effectLst/>
              <a:uLnTx/>
              <a:uFillTx/>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endParaRPr kumimoji="0" lang="en-CA" sz="8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28" name="Text Box 62">
            <a:hlinkClick r:id="rId4" action="ppaction://hlinksldjump"/>
            <a:extLst>
              <a:ext uri="{FF2B5EF4-FFF2-40B4-BE49-F238E27FC236}">
                <a16:creationId xmlns:a16="http://schemas.microsoft.com/office/drawing/2014/main" id="{706AE61D-E607-4759-8EB4-AC08742D44C1}"/>
              </a:ext>
            </a:extLst>
          </p:cNvPr>
          <p:cNvSpPr txBox="1">
            <a:spLocks noChangeArrowheads="1"/>
          </p:cNvSpPr>
          <p:nvPr/>
        </p:nvSpPr>
        <p:spPr bwMode="auto">
          <a:xfrm>
            <a:off x="3736436" y="4437027"/>
            <a:ext cx="1663164" cy="534950"/>
          </a:xfrm>
          <a:prstGeom prst="rect">
            <a:avLst/>
          </a:prstGeom>
          <a:solidFill>
            <a:srgbClr val="C00000"/>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CA" dirty="0" err="1">
                <a:latin typeface="Arial" charset="0"/>
                <a:cs typeface="Arial" charset="0"/>
              </a:rPr>
              <a:t>Annuel</a:t>
            </a:r>
            <a:endParaRPr lang="en-CA" dirty="0">
              <a:latin typeface="Arial" charset="0"/>
              <a:cs typeface="Arial" charset="0"/>
            </a:endParaRPr>
          </a:p>
          <a:p>
            <a:pPr algn="ctr" defTabSz="914400" fontAlgn="base">
              <a:lnSpc>
                <a:spcPct val="90000"/>
              </a:lnSpc>
              <a:spcBef>
                <a:spcPct val="0"/>
              </a:spcBef>
              <a:spcAft>
                <a:spcPct val="0"/>
              </a:spcAft>
              <a:defRPr/>
            </a:pPr>
            <a:r>
              <a:rPr lang="ar-EG" dirty="0"/>
              <a:t>سنوي</a:t>
            </a:r>
          </a:p>
        </p:txBody>
      </p:sp>
      <p:sp>
        <p:nvSpPr>
          <p:cNvPr id="30" name="Action Button: Custom 4">
            <a:hlinkClick r:id="rId4" action="ppaction://hlinksldjump" highlightClick="1"/>
            <a:extLst>
              <a:ext uri="{FF2B5EF4-FFF2-40B4-BE49-F238E27FC236}">
                <a16:creationId xmlns:a16="http://schemas.microsoft.com/office/drawing/2014/main" id="{9514BF92-6E87-47C7-9131-B4C248F28D37}"/>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31" name="Action Button: Custom 4">
            <a:hlinkClick r:id="rId5" action="ppaction://hlinksldjump" highlightClick="1"/>
            <a:extLst>
              <a:ext uri="{FF2B5EF4-FFF2-40B4-BE49-F238E27FC236}">
                <a16:creationId xmlns:a16="http://schemas.microsoft.com/office/drawing/2014/main" id="{EE8150BA-62BF-4C22-8D48-1E35271BBB6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Text Box 53">
            <a:hlinkClick r:id="rId6" action="ppaction://hlinksldjump"/>
            <a:extLst>
              <a:ext uri="{FF2B5EF4-FFF2-40B4-BE49-F238E27FC236}">
                <a16:creationId xmlns:a16="http://schemas.microsoft.com/office/drawing/2014/main" id="{13E93FB6-922C-47B2-BF34-2A3DF0279A5F}"/>
              </a:ext>
            </a:extLst>
          </p:cNvPr>
          <p:cNvSpPr txBox="1">
            <a:spLocks noChangeArrowheads="1"/>
          </p:cNvSpPr>
          <p:nvPr/>
        </p:nvSpPr>
        <p:spPr bwMode="auto">
          <a:xfrm>
            <a:off x="6541406" y="3655981"/>
            <a:ext cx="1889157" cy="449922"/>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0">
            <a:noAutofit/>
          </a:bodyPr>
          <a:lstStyle/>
          <a:p>
            <a:pPr algn="ctr">
              <a:lnSpc>
                <a:spcPct val="90000"/>
              </a:lnSpc>
              <a:spcBef>
                <a:spcPct val="0"/>
              </a:spcBef>
            </a:pPr>
            <a:r>
              <a:rPr lang="en-CA" sz="1400" dirty="0"/>
              <a:t>Fêtes/</a:t>
            </a:r>
            <a:r>
              <a:rPr lang="en-CA" sz="1400" dirty="0" err="1"/>
              <a:t>Jeûne</a:t>
            </a:r>
            <a:r>
              <a:rPr lang="en-CA" sz="1400" dirty="0"/>
              <a:t> de </a:t>
            </a:r>
            <a:r>
              <a:rPr lang="en-CA" sz="1400" dirty="0" err="1"/>
              <a:t>Vierge</a:t>
            </a:r>
            <a:endParaRPr lang="en-CA" sz="1400" dirty="0"/>
          </a:p>
          <a:p>
            <a:pPr algn="ctr"/>
            <a:r>
              <a:rPr lang="fr-FR" sz="1400" dirty="0">
                <a:latin typeface="Coptic1" pitchFamily="2" charset="0"/>
              </a:rPr>
              <a:t>Je </a:t>
            </a:r>
            <a:r>
              <a:rPr lang="fr-FR" sz="1400" dirty="0" err="1">
                <a:latin typeface="Coptic1" pitchFamily="2" charset="0"/>
              </a:rPr>
              <a:t>aucaji</a:t>
            </a:r>
            <a:endParaRPr lang="fr-FR" sz="1400" dirty="0">
              <a:latin typeface="Coptic1" pitchFamily="2" charset="0"/>
            </a:endParaRPr>
          </a:p>
        </p:txBody>
      </p:sp>
    </p:spTree>
    <p:extLst>
      <p:ext uri="{BB962C8B-B14F-4D97-AF65-F5344CB8AC3E}">
        <p14:creationId xmlns:p14="http://schemas.microsoft.com/office/powerpoint/2010/main" val="3150256827"/>
      </p:ext>
    </p:extLst>
  </p:cSld>
  <p:clrMapOvr>
    <a:masterClrMapping/>
  </p:clrMapOvr>
  <p:transition/>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20898" name="Group 2"/>
          <p:cNvGraphicFramePr>
            <a:graphicFrameLocks noGrp="1"/>
          </p:cNvGraphicFramePr>
          <p:nvPr>
            <p:extLst>
              <p:ext uri="{D42A27DB-BD31-4B8C-83A1-F6EECF244321}">
                <p14:modId xmlns:p14="http://schemas.microsoft.com/office/powerpoint/2010/main" val="3937181221"/>
              </p:ext>
            </p:extLst>
          </p:nvPr>
        </p:nvGraphicFramePr>
        <p:xfrm>
          <a:off x="0" y="171450"/>
          <a:ext cx="9144000" cy="4670632"/>
        </p:xfrm>
        <a:graphic>
          <a:graphicData uri="http://schemas.openxmlformats.org/drawingml/2006/table">
            <a:tbl>
              <a:tblPr/>
              <a:tblGrid>
                <a:gridCol w="2683565">
                  <a:extLst>
                    <a:ext uri="{9D8B030D-6E8A-4147-A177-3AD203B41FA5}">
                      <a16:colId xmlns:a16="http://schemas.microsoft.com/office/drawing/2014/main" val="20000"/>
                    </a:ext>
                  </a:extLst>
                </a:gridCol>
                <a:gridCol w="3677478">
                  <a:extLst>
                    <a:ext uri="{9D8B030D-6E8A-4147-A177-3AD203B41FA5}">
                      <a16:colId xmlns:a16="http://schemas.microsoft.com/office/drawing/2014/main" val="20001"/>
                    </a:ext>
                  </a:extLst>
                </a:gridCol>
                <a:gridCol w="2782957">
                  <a:extLst>
                    <a:ext uri="{9D8B030D-6E8A-4147-A177-3AD203B41FA5}">
                      <a16:colId xmlns:a16="http://schemas.microsoft.com/office/drawing/2014/main" val="20002"/>
                    </a:ext>
                  </a:extLst>
                </a:gridCol>
              </a:tblGrid>
              <a:tr h="80010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Times New Roman" pitchFamily="18" charset="0"/>
                        </a:rPr>
                        <a:t>Piou</a:t>
                      </a:r>
                      <a:r>
                        <a:rPr kumimoji="0" lang="en-US" sz="2000" b="0" i="0" u="sng" strike="noStrike" cap="none" normalizeH="0" baseline="0" dirty="0">
                          <a:ln>
                            <a:noFill/>
                          </a:ln>
                          <a:solidFill>
                            <a:srgbClr val="FF9900"/>
                          </a:solidFill>
                          <a:effectLst/>
                          <a:latin typeface="Coptic1" pitchFamily="2" charset="0"/>
                          <a:cs typeface="Times New Roman" pitchFamily="18" charset="0"/>
                        </a:rPr>
                        <a:t>/b:</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89397">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a:t>
                      </a:r>
                    </a:p>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levons-nous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للصلاة قفوا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38862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61722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a:ln>
                            <a:noFill/>
                          </a:ln>
                          <a:solidFill>
                            <a:schemeClr val="tx1"/>
                          </a:solidFill>
                          <a:effectLst/>
                          <a:latin typeface="Arial" charset="0"/>
                          <a:cs typeface="Arial" charset="0"/>
                        </a:rPr>
                        <a:t>La paix soit avec vous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لجميعكم</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50006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l</a:t>
                      </a:r>
                      <a:r>
                        <a:rPr kumimoji="0" lang="fr-CA" sz="2000" b="0" i="0" u="sng" strike="noStrike" cap="none" normalizeH="0" baseline="0" dirty="0">
                          <a:ln>
                            <a:noFill/>
                          </a:ln>
                          <a:solidFill>
                            <a:srgbClr val="FF9900"/>
                          </a:solidFill>
                          <a:effectLst/>
                          <a:latin typeface="Times New Roman"/>
                          <a:cs typeface="Times New Roman" pitchFamily="18" charset="0"/>
                        </a:rPr>
                        <a:t>’</a:t>
                      </a:r>
                      <a:r>
                        <a:rPr kumimoji="0" lang="fr-CA" sz="2000" b="0" i="0" u="sng" strike="noStrike" cap="none" normalizeH="0" baseline="0" dirty="0">
                          <a:ln>
                            <a:noFill/>
                          </a:ln>
                          <a:solidFill>
                            <a:srgbClr val="FF9900"/>
                          </a:solidFill>
                          <a:effectLst/>
                          <a:latin typeface="Arial" charset="0"/>
                          <a:cs typeface="Times New Roman" pitchFamily="18" charset="0"/>
                        </a:rPr>
                        <a:t>Assemblée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57150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p~neumati</a:t>
                      </a:r>
                      <a:r>
                        <a:rPr kumimoji="0" lang="en-US" sz="2400" b="0" i="0" u="none" strike="noStrike" cap="none" normalizeH="0" baseline="0" dirty="0">
                          <a:ln>
                            <a:noFill/>
                          </a:ln>
                          <a:solidFill>
                            <a:schemeClr val="tx1"/>
                          </a:solidFill>
                          <a:effectLst/>
                          <a:latin typeface="Coptic1" pitchFamily="2" charset="0"/>
                          <a:cs typeface="Times New Roman" pitchFamily="18"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ولروحِكَ أيضاً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nvGraphicFramePr>
        <p:xfrm>
          <a:off x="1524000" y="5715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300937">
                <a:tc>
                  <a:txBody>
                    <a:bodyPr/>
                    <a:lstStyle/>
                    <a:p>
                      <a:pPr algn="ctr"/>
                      <a:r>
                        <a:rPr lang="fr-FR" sz="1600" dirty="0"/>
                        <a:t>Psaume - </a:t>
                      </a:r>
                      <a:r>
                        <a:rPr lang="fr-FR" sz="1600" dirty="0" err="1"/>
                        <a:t>Nativté</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209422606"/>
              </p:ext>
            </p:extLst>
          </p:nvPr>
        </p:nvGraphicFramePr>
        <p:xfrm>
          <a:off x="0" y="705634"/>
          <a:ext cx="9144000" cy="3853396"/>
        </p:xfrm>
        <a:graphic>
          <a:graphicData uri="http://schemas.openxmlformats.org/drawingml/2006/table">
            <a:tbl>
              <a:tblPr firstRow="1" bandRow="1">
                <a:tableStyleId>{2D5ABB26-0587-4C30-8999-92F81FD0307C}</a:tableStyleId>
              </a:tblPr>
              <a:tblGrid>
                <a:gridCol w="3527898">
                  <a:extLst>
                    <a:ext uri="{9D8B030D-6E8A-4147-A177-3AD203B41FA5}">
                      <a16:colId xmlns:a16="http://schemas.microsoft.com/office/drawing/2014/main" val="1790436368"/>
                    </a:ext>
                  </a:extLst>
                </a:gridCol>
                <a:gridCol w="3101502">
                  <a:extLst>
                    <a:ext uri="{9D8B030D-6E8A-4147-A177-3AD203B41FA5}">
                      <a16:colId xmlns:a16="http://schemas.microsoft.com/office/drawing/2014/main" val="3715420427"/>
                    </a:ext>
                  </a:extLst>
                </a:gridCol>
                <a:gridCol w="2514600">
                  <a:extLst>
                    <a:ext uri="{9D8B030D-6E8A-4147-A177-3AD203B41FA5}">
                      <a16:colId xmlns:a16="http://schemas.microsoft.com/office/drawing/2014/main" val="2432670772"/>
                    </a:ext>
                  </a:extLst>
                </a:gridCol>
              </a:tblGrid>
              <a:tr h="3853396">
                <a:tc>
                  <a:txBody>
                    <a:bodyPr/>
                    <a:lstStyle/>
                    <a:p>
                      <a:pPr algn="just"/>
                      <a:r>
                        <a:rPr lang="fr-FR" sz="3000" dirty="0" err="1">
                          <a:latin typeface="Coptic1" pitchFamily="2" charset="0"/>
                        </a:rPr>
                        <a:t>Efe~w~nq</a:t>
                      </a:r>
                      <a:r>
                        <a:rPr lang="fr-FR" sz="3000" dirty="0">
                          <a:latin typeface="Coptic1" pitchFamily="2" charset="0"/>
                        </a:rPr>
                        <a:t> </a:t>
                      </a:r>
                      <a:r>
                        <a:rPr lang="fr-FR" sz="3000" dirty="0" err="1">
                          <a:latin typeface="Coptic1" pitchFamily="2" charset="0"/>
                        </a:rPr>
                        <a:t>ouoh</a:t>
                      </a:r>
                      <a:r>
                        <a:rPr lang="fr-FR" sz="3000" dirty="0">
                          <a:latin typeface="Coptic1" pitchFamily="2" charset="0"/>
                        </a:rPr>
                        <a:t> eue~] </a:t>
                      </a:r>
                      <a:r>
                        <a:rPr lang="fr-FR" sz="3000" dirty="0" err="1">
                          <a:latin typeface="Coptic1" pitchFamily="2" charset="0"/>
                        </a:rPr>
                        <a:t>naf</a:t>
                      </a:r>
                      <a:r>
                        <a:rPr lang="fr-FR" sz="3000" dirty="0">
                          <a:latin typeface="Coptic1" pitchFamily="2" charset="0"/>
                        </a:rPr>
                        <a:t> </a:t>
                      </a:r>
                      <a:r>
                        <a:rPr lang="fr-FR" sz="3000" dirty="0" err="1">
                          <a:latin typeface="Coptic1" pitchFamily="2" charset="0"/>
                        </a:rPr>
                        <a:t>e~bol</a:t>
                      </a:r>
                      <a:r>
                        <a:rPr lang="fr-FR" sz="3000" dirty="0">
                          <a:latin typeface="Coptic1" pitchFamily="2" charset="0"/>
                        </a:rPr>
                        <a:t> </a:t>
                      </a:r>
                      <a:r>
                        <a:rPr lang="fr-FR" sz="3000" dirty="0" err="1">
                          <a:latin typeface="Coptic1" pitchFamily="2" charset="0"/>
                        </a:rPr>
                        <a:t>qen</a:t>
                      </a:r>
                      <a:r>
                        <a:rPr lang="fr-FR" sz="3000" dirty="0">
                          <a:latin typeface="Coptic1" pitchFamily="2" charset="0"/>
                        </a:rPr>
                        <a:t> </a:t>
                      </a:r>
                      <a:r>
                        <a:rPr lang="fr-FR" sz="3000" dirty="0" err="1">
                          <a:latin typeface="Coptic1" pitchFamily="2" charset="0"/>
                        </a:rPr>
                        <a:t>pinoub</a:t>
                      </a:r>
                      <a:r>
                        <a:rPr lang="fr-FR" sz="3000" dirty="0">
                          <a:latin typeface="Coptic1" pitchFamily="2" charset="0"/>
                        </a:rPr>
                        <a:t> </a:t>
                      </a:r>
                      <a:r>
                        <a:rPr lang="fr-FR" sz="3000" dirty="0" err="1">
                          <a:latin typeface="Coptic1" pitchFamily="2" charset="0"/>
                        </a:rPr>
                        <a:t>n~te</a:t>
                      </a:r>
                      <a:endParaRPr lang="fr-FR" sz="3000" dirty="0">
                        <a:latin typeface="Coptic1" pitchFamily="2" charset="0"/>
                      </a:endParaRPr>
                    </a:p>
                    <a:p>
                      <a:pPr algn="just"/>
                      <a:r>
                        <a:rPr lang="fr-FR" sz="3000" dirty="0">
                          <a:latin typeface="Coptic1" pitchFamily="2" charset="0"/>
                        </a:rPr>
                        <a:t>]Arabia: </a:t>
                      </a:r>
                      <a:r>
                        <a:rPr lang="fr-FR" sz="3000" dirty="0" err="1">
                          <a:latin typeface="Coptic1" pitchFamily="2" charset="0"/>
                        </a:rPr>
                        <a:t>eue~twbh</a:t>
                      </a:r>
                      <a:endParaRPr lang="fr-FR" sz="3000" dirty="0">
                        <a:latin typeface="Coptic1" pitchFamily="2" charset="0"/>
                      </a:endParaRPr>
                    </a:p>
                    <a:p>
                      <a:pPr algn="just"/>
                      <a:r>
                        <a:rPr lang="fr-FR" sz="3000" dirty="0" err="1">
                          <a:latin typeface="Coptic1" pitchFamily="2" charset="0"/>
                        </a:rPr>
                        <a:t>eyb</a:t>
                      </a:r>
                      <a:r>
                        <a:rPr lang="fr-FR" sz="3000" dirty="0">
                          <a:latin typeface="Coptic1" pitchFamily="2" charset="0"/>
                        </a:rPr>
                        <a:t>/</a:t>
                      </a:r>
                      <a:r>
                        <a:rPr lang="fr-FR" sz="3000" dirty="0" err="1">
                          <a:latin typeface="Coptic1" pitchFamily="2" charset="0"/>
                        </a:rPr>
                        <a:t>tf</a:t>
                      </a:r>
                      <a:r>
                        <a:rPr lang="fr-FR" sz="3000" dirty="0">
                          <a:latin typeface="Coptic1" pitchFamily="2" charset="0"/>
                        </a:rPr>
                        <a:t> </a:t>
                      </a:r>
                      <a:r>
                        <a:rPr lang="fr-FR" sz="3000" dirty="0" err="1">
                          <a:latin typeface="Coptic1" pitchFamily="2" charset="0"/>
                        </a:rPr>
                        <a:t>n~c</a:t>
                      </a:r>
                      <a:r>
                        <a:rPr lang="fr-FR" sz="3000" dirty="0">
                          <a:latin typeface="Coptic1" pitchFamily="2" charset="0"/>
                        </a:rPr>
                        <a:t>/ou </a:t>
                      </a:r>
                      <a:r>
                        <a:rPr lang="fr-FR" sz="3000" dirty="0" err="1">
                          <a:latin typeface="Coptic1" pitchFamily="2" charset="0"/>
                        </a:rPr>
                        <a:t>niben</a:t>
                      </a:r>
                      <a:r>
                        <a:rPr lang="fr-FR" sz="3000" dirty="0">
                          <a:latin typeface="Coptic1" pitchFamily="2" charset="0"/>
                        </a:rPr>
                        <a:t> </a:t>
                      </a:r>
                      <a:r>
                        <a:rPr lang="fr-FR" sz="3000" dirty="0" err="1">
                          <a:latin typeface="Coptic1" pitchFamily="2" charset="0"/>
                        </a:rPr>
                        <a:t>ouoh</a:t>
                      </a:r>
                      <a:r>
                        <a:rPr lang="fr-FR" sz="3000" dirty="0">
                          <a:latin typeface="Coptic1" pitchFamily="2" charset="0"/>
                        </a:rPr>
                        <a:t> </a:t>
                      </a:r>
                      <a:r>
                        <a:rPr lang="fr-FR" sz="3000" dirty="0" err="1">
                          <a:latin typeface="Coptic1" pitchFamily="2" charset="0"/>
                        </a:rPr>
                        <a:t>eue~c~mou</a:t>
                      </a:r>
                      <a:r>
                        <a:rPr lang="fr-FR" sz="3000" dirty="0">
                          <a:latin typeface="Coptic1" pitchFamily="2" charset="0"/>
                        </a:rPr>
                        <a:t> </a:t>
                      </a:r>
                      <a:r>
                        <a:rPr lang="fr-FR" sz="3000" dirty="0" err="1">
                          <a:latin typeface="Coptic1" pitchFamily="2" charset="0"/>
                        </a:rPr>
                        <a:t>e~rof</a:t>
                      </a:r>
                      <a:r>
                        <a:rPr lang="fr-FR" sz="3000" dirty="0">
                          <a:latin typeface="Coptic1" pitchFamily="2" charset="0"/>
                        </a:rPr>
                        <a:t> </a:t>
                      </a:r>
                      <a:r>
                        <a:rPr lang="fr-FR" sz="3000" dirty="0" err="1">
                          <a:latin typeface="Coptic1" pitchFamily="2" charset="0"/>
                        </a:rPr>
                        <a:t>m~pie~hoo~u</a:t>
                      </a:r>
                      <a:r>
                        <a:rPr lang="fr-FR" sz="3000" dirty="0">
                          <a:latin typeface="Coptic1" pitchFamily="2" charset="0"/>
                        </a:rPr>
                        <a:t> t/</a:t>
                      </a:r>
                      <a:r>
                        <a:rPr lang="fr-FR" sz="3000" dirty="0" err="1">
                          <a:latin typeface="Coptic1" pitchFamily="2" charset="0"/>
                        </a:rPr>
                        <a:t>rf</a:t>
                      </a:r>
                      <a:r>
                        <a:rPr lang="fr-FR" sz="3000" dirty="0">
                          <a:latin typeface="Coptic1" pitchFamily="2" charset="0"/>
                        </a:rPr>
                        <a:t>.</a:t>
                      </a:r>
                    </a:p>
                  </a:txBody>
                  <a:tcPr/>
                </a:tc>
                <a:tc>
                  <a:txBody>
                    <a:bodyPr/>
                    <a:lstStyle/>
                    <a:p>
                      <a:pPr algn="just"/>
                      <a:r>
                        <a:rPr lang="fr-FR" sz="2800" dirty="0"/>
                        <a:t>Ils vivront, et lui donneront de l'or de </a:t>
                      </a:r>
                      <a:r>
                        <a:rPr lang="fr-FR" sz="2800" dirty="0" err="1"/>
                        <a:t>Séba</a:t>
                      </a:r>
                      <a:r>
                        <a:rPr lang="fr-FR" sz="2800" dirty="0"/>
                        <a:t>; Ils prieront pour lui sans cesse, ils le béniront chaque jour.</a:t>
                      </a:r>
                    </a:p>
                  </a:txBody>
                  <a:tcPr/>
                </a:tc>
                <a:tc>
                  <a:txBody>
                    <a:bodyPr/>
                    <a:lstStyle/>
                    <a:p>
                      <a:pPr algn="just" rtl="1"/>
                      <a:r>
                        <a:rPr lang="ar-EG" sz="3200" dirty="0"/>
                        <a:t>يعيش ويُعطى له من</a:t>
                      </a:r>
                      <a:r>
                        <a:rPr lang="fr-FR" sz="3200" dirty="0"/>
                        <a:t> </a:t>
                      </a:r>
                      <a:r>
                        <a:rPr lang="ar-EG" sz="3200" dirty="0"/>
                        <a:t>ذهب أرابيا، ويصلون</a:t>
                      </a:r>
                      <a:r>
                        <a:rPr lang="fr-FR" sz="3200" dirty="0"/>
                        <a:t> </a:t>
                      </a:r>
                      <a:r>
                        <a:rPr lang="ar-EG" sz="3200" dirty="0"/>
                        <a:t>من أجله كل حين،</a:t>
                      </a:r>
                      <a:r>
                        <a:rPr lang="fr-FR" sz="3200" dirty="0"/>
                        <a:t> </a:t>
                      </a:r>
                      <a:r>
                        <a:rPr lang="ar-EG" sz="3200" dirty="0"/>
                        <a:t>ويباركونه </a:t>
                      </a:r>
                      <a:r>
                        <a:rPr lang="ar-EG" sz="3200" dirty="0" err="1"/>
                        <a:t>فى</a:t>
                      </a:r>
                      <a:r>
                        <a:rPr lang="ar-EG" sz="3200" dirty="0"/>
                        <a:t> كل يوم.</a:t>
                      </a:r>
                      <a:endParaRPr lang="fr-FR" sz="3200" dirty="0"/>
                    </a:p>
                  </a:txBody>
                  <a:tcPr/>
                </a:tc>
                <a:extLst>
                  <a:ext uri="{0D108BD9-81ED-4DB2-BD59-A6C34878D82A}">
                    <a16:rowId xmlns:a16="http://schemas.microsoft.com/office/drawing/2014/main" val="3053464702"/>
                  </a:ext>
                </a:extLst>
              </a:tr>
            </a:tbl>
          </a:graphicData>
        </a:graphic>
      </p:graphicFrame>
      <p:sp>
        <p:nvSpPr>
          <p:cNvPr id="7" name="AutoShape 36">
            <a:hlinkClick r:id="rId2" action="ppaction://hlinksldjump" highlightClick="1"/>
            <a:extLst>
              <a:ext uri="{FF2B5EF4-FFF2-40B4-BE49-F238E27FC236}">
                <a16:creationId xmlns:a16="http://schemas.microsoft.com/office/drawing/2014/main" id="{ED175473-D612-4F8E-AC54-70C289F6D82A}"/>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Text Box 39">
            <a:hlinkClick r:id="rId3" action="ppaction://hlinksldjump"/>
            <a:extLst>
              <a:ext uri="{FF2B5EF4-FFF2-40B4-BE49-F238E27FC236}">
                <a16:creationId xmlns:a16="http://schemas.microsoft.com/office/drawing/2014/main" id="{76F6262C-508E-460D-9049-C286D1E90358}"/>
              </a:ext>
            </a:extLst>
          </p:cNvPr>
          <p:cNvSpPr txBox="1">
            <a:spLocks noChangeArrowheads="1"/>
          </p:cNvSpPr>
          <p:nvPr/>
        </p:nvSpPr>
        <p:spPr bwMode="auto">
          <a:xfrm>
            <a:off x="6175337" y="4693500"/>
            <a:ext cx="1444663"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4">
            <a:hlinkClick r:id="rId4" action="ppaction://hlinksldjump" highlightClick="1"/>
            <a:extLst>
              <a:ext uri="{FF2B5EF4-FFF2-40B4-BE49-F238E27FC236}">
                <a16:creationId xmlns:a16="http://schemas.microsoft.com/office/drawing/2014/main" id="{73DDB70A-C8EE-4634-B219-4DB45EF56C5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2" name="Action Button: Custom 4">
            <a:hlinkClick r:id="rId5" action="ppaction://hlinksldjump" highlightClick="1"/>
            <a:extLst>
              <a:ext uri="{FF2B5EF4-FFF2-40B4-BE49-F238E27FC236}">
                <a16:creationId xmlns:a16="http://schemas.microsoft.com/office/drawing/2014/main" id="{C8AB2892-DBFD-4D99-8CA0-8CD15E6F8437}"/>
              </a:ext>
            </a:extLst>
          </p:cNvPr>
          <p:cNvSpPr/>
          <p:nvPr/>
        </p:nvSpPr>
        <p:spPr bwMode="auto">
          <a:xfrm>
            <a:off x="4927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346450902"/>
      </p:ext>
    </p:extLst>
  </p:cSld>
  <p:clrMapOvr>
    <a:masterClrMapping/>
  </p:clrMapOvr>
  <p:transition/>
</p:sld>
</file>

<file path=ppt/slides/slide1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F233E4B3-15F3-4A7D-B4A1-51796A64CD93}"/>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07735398"/>
      </p:ext>
    </p:extLst>
  </p:cSld>
  <p:clrMapOvr>
    <a:masterClrMapping/>
  </p:clrMapOvr>
  <p:transition/>
</p:sld>
</file>

<file path=ppt/slides/slide1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extLst>
              <p:ext uri="{D42A27DB-BD31-4B8C-83A1-F6EECF244321}">
                <p14:modId xmlns:p14="http://schemas.microsoft.com/office/powerpoint/2010/main" val="3524768599"/>
              </p:ext>
            </p:extLst>
          </p:nvPr>
        </p:nvGraphicFramePr>
        <p:xfrm>
          <a:off x="1524000" y="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300937">
                <a:tc>
                  <a:txBody>
                    <a:bodyPr/>
                    <a:lstStyle/>
                    <a:p>
                      <a:pPr algn="ctr"/>
                      <a:r>
                        <a:rPr lang="fr-FR" sz="1600" dirty="0"/>
                        <a:t>Psaume - Epiphanie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2457996743"/>
              </p:ext>
            </p:extLst>
          </p:nvPr>
        </p:nvGraphicFramePr>
        <p:xfrm>
          <a:off x="0" y="356235"/>
          <a:ext cx="9144000" cy="4701540"/>
        </p:xfrm>
        <a:graphic>
          <a:graphicData uri="http://schemas.openxmlformats.org/drawingml/2006/table">
            <a:tbl>
              <a:tblPr firstRow="1" bandRow="1">
                <a:tableStyleId>{2D5ABB26-0587-4C30-8999-92F81FD0307C}</a:tableStyleId>
              </a:tblPr>
              <a:tblGrid>
                <a:gridCol w="3391711">
                  <a:extLst>
                    <a:ext uri="{9D8B030D-6E8A-4147-A177-3AD203B41FA5}">
                      <a16:colId xmlns:a16="http://schemas.microsoft.com/office/drawing/2014/main" val="1790436368"/>
                    </a:ext>
                  </a:extLst>
                </a:gridCol>
                <a:gridCol w="3237689">
                  <a:extLst>
                    <a:ext uri="{9D8B030D-6E8A-4147-A177-3AD203B41FA5}">
                      <a16:colId xmlns:a16="http://schemas.microsoft.com/office/drawing/2014/main" val="3715420427"/>
                    </a:ext>
                  </a:extLst>
                </a:gridCol>
                <a:gridCol w="2514600">
                  <a:extLst>
                    <a:ext uri="{9D8B030D-6E8A-4147-A177-3AD203B41FA5}">
                      <a16:colId xmlns:a16="http://schemas.microsoft.com/office/drawing/2014/main" val="2432670772"/>
                    </a:ext>
                  </a:extLst>
                </a:gridCol>
              </a:tblGrid>
              <a:tr h="4394200">
                <a:tc>
                  <a:txBody>
                    <a:bodyPr/>
                    <a:lstStyle/>
                    <a:p>
                      <a:pPr algn="just"/>
                      <a:r>
                        <a:rPr lang="fr-FR" sz="3000" dirty="0" err="1">
                          <a:latin typeface="Coptic1" pitchFamily="2" charset="0"/>
                        </a:rPr>
                        <a:t>P~q~rwou</a:t>
                      </a:r>
                      <a:r>
                        <a:rPr lang="fr-FR" sz="3000" dirty="0">
                          <a:latin typeface="Coptic1" pitchFamily="2" charset="0"/>
                        </a:rPr>
                        <a:t> </a:t>
                      </a:r>
                      <a:r>
                        <a:rPr lang="fr-FR" sz="3000" dirty="0" err="1">
                          <a:latin typeface="Coptic1" pitchFamily="2" charset="0"/>
                        </a:rPr>
                        <a:t>m~P~o#c</a:t>
                      </a:r>
                      <a:r>
                        <a:rPr lang="fr-FR" sz="3000" dirty="0">
                          <a:latin typeface="Coptic1" pitchFamily="2" charset="0"/>
                        </a:rPr>
                        <a:t># </a:t>
                      </a:r>
                      <a:r>
                        <a:rPr lang="fr-FR" sz="3000" dirty="0" err="1">
                          <a:latin typeface="Coptic1" pitchFamily="2" charset="0"/>
                        </a:rPr>
                        <a:t>hijen</a:t>
                      </a:r>
                      <a:r>
                        <a:rPr lang="fr-FR" sz="3000" dirty="0">
                          <a:latin typeface="Coptic1" pitchFamily="2" charset="0"/>
                        </a:rPr>
                        <a:t> </a:t>
                      </a:r>
                      <a:r>
                        <a:rPr lang="fr-FR" sz="3000" dirty="0" err="1">
                          <a:latin typeface="Coptic1" pitchFamily="2" charset="0"/>
                        </a:rPr>
                        <a:t>nimwou</a:t>
                      </a:r>
                      <a:r>
                        <a:rPr lang="fr-FR" sz="3000" dirty="0">
                          <a:latin typeface="Coptic1" pitchFamily="2" charset="0"/>
                        </a:rPr>
                        <a:t> V~] </a:t>
                      </a:r>
                      <a:r>
                        <a:rPr lang="fr-FR" sz="3000" dirty="0" err="1">
                          <a:latin typeface="Coptic1" pitchFamily="2" charset="0"/>
                        </a:rPr>
                        <a:t>n~te</a:t>
                      </a:r>
                      <a:r>
                        <a:rPr lang="fr-FR" sz="3000" dirty="0">
                          <a:latin typeface="Coptic1" pitchFamily="2" charset="0"/>
                        </a:rPr>
                        <a:t> </a:t>
                      </a:r>
                      <a:r>
                        <a:rPr lang="fr-FR" sz="3000" dirty="0" err="1">
                          <a:latin typeface="Coptic1" pitchFamily="2" charset="0"/>
                        </a:rPr>
                        <a:t>p~w~ou</a:t>
                      </a:r>
                      <a:r>
                        <a:rPr lang="fr-FR" sz="3000" dirty="0">
                          <a:latin typeface="Coptic1" pitchFamily="2" charset="0"/>
                        </a:rPr>
                        <a:t> </a:t>
                      </a:r>
                      <a:r>
                        <a:rPr lang="fr-FR" sz="3000" dirty="0" err="1">
                          <a:latin typeface="Coptic1" pitchFamily="2" charset="0"/>
                        </a:rPr>
                        <a:t>aferqarabai</a:t>
                      </a:r>
                      <a:r>
                        <a:rPr lang="fr-FR" sz="3000" dirty="0">
                          <a:latin typeface="Coptic1" pitchFamily="2" charset="0"/>
                        </a:rPr>
                        <a:t>: </a:t>
                      </a:r>
                      <a:r>
                        <a:rPr lang="fr-FR" sz="3000" dirty="0" err="1">
                          <a:latin typeface="Coptic1" pitchFamily="2" charset="0"/>
                        </a:rPr>
                        <a:t>P~o#c</a:t>
                      </a:r>
                      <a:r>
                        <a:rPr lang="fr-FR" sz="3000" dirty="0">
                          <a:latin typeface="Coptic1" pitchFamily="2" charset="0"/>
                        </a:rPr>
                        <a:t># </a:t>
                      </a:r>
                      <a:r>
                        <a:rPr lang="fr-FR" sz="3000" dirty="0" err="1">
                          <a:latin typeface="Coptic1" pitchFamily="2" charset="0"/>
                        </a:rPr>
                        <a:t>hijen</a:t>
                      </a:r>
                      <a:r>
                        <a:rPr lang="fr-FR" sz="3000" dirty="0">
                          <a:latin typeface="Coptic1" pitchFamily="2" charset="0"/>
                        </a:rPr>
                        <a:t> </a:t>
                      </a:r>
                      <a:r>
                        <a:rPr lang="fr-FR" sz="3000" dirty="0" err="1">
                          <a:latin typeface="Coptic1" pitchFamily="2" charset="0"/>
                        </a:rPr>
                        <a:t>hanmwou</a:t>
                      </a:r>
                      <a:r>
                        <a:rPr lang="fr-FR" sz="3000" dirty="0">
                          <a:latin typeface="Coptic1" pitchFamily="2" charset="0"/>
                        </a:rPr>
                        <a:t> </a:t>
                      </a:r>
                      <a:r>
                        <a:rPr lang="fr-FR" sz="3000" dirty="0" err="1">
                          <a:latin typeface="Coptic1" pitchFamily="2" charset="0"/>
                        </a:rPr>
                        <a:t>euos</a:t>
                      </a:r>
                      <a:r>
                        <a:rPr lang="fr-FR" sz="3000" dirty="0">
                          <a:latin typeface="Coptic1" pitchFamily="2" charset="0"/>
                        </a:rPr>
                        <a:t>: </a:t>
                      </a:r>
                      <a:r>
                        <a:rPr lang="fr-FR" sz="3000" dirty="0" err="1">
                          <a:latin typeface="Coptic1" pitchFamily="2" charset="0"/>
                        </a:rPr>
                        <a:t>p~q~rwou</a:t>
                      </a:r>
                      <a:r>
                        <a:rPr lang="fr-FR" sz="3000" dirty="0">
                          <a:latin typeface="Coptic1" pitchFamily="2" charset="0"/>
                        </a:rPr>
                        <a:t> </a:t>
                      </a:r>
                      <a:r>
                        <a:rPr lang="fr-FR" sz="3000" dirty="0" err="1">
                          <a:latin typeface="Coptic1" pitchFamily="2" charset="0"/>
                        </a:rPr>
                        <a:t>m~P~o#c</a:t>
                      </a:r>
                      <a:r>
                        <a:rPr lang="fr-FR" sz="3000" dirty="0">
                          <a:latin typeface="Coptic1" pitchFamily="2" charset="0"/>
                        </a:rPr>
                        <a:t># </a:t>
                      </a:r>
                      <a:r>
                        <a:rPr lang="fr-FR" sz="3000" dirty="0" err="1">
                          <a:latin typeface="Coptic1" pitchFamily="2" charset="0"/>
                        </a:rPr>
                        <a:t>qen</a:t>
                      </a:r>
                      <a:r>
                        <a:rPr lang="fr-FR" sz="3000" dirty="0">
                          <a:latin typeface="Coptic1" pitchFamily="2" charset="0"/>
                        </a:rPr>
                        <a:t> </a:t>
                      </a:r>
                      <a:r>
                        <a:rPr lang="fr-FR" sz="3000" dirty="0" err="1">
                          <a:latin typeface="Coptic1" pitchFamily="2" charset="0"/>
                        </a:rPr>
                        <a:t>oujom</a:t>
                      </a:r>
                      <a:r>
                        <a:rPr lang="fr-FR" sz="3000" dirty="0">
                          <a:latin typeface="Coptic1" pitchFamily="2" charset="0"/>
                        </a:rPr>
                        <a:t>: </a:t>
                      </a:r>
                      <a:r>
                        <a:rPr lang="fr-FR" sz="3000" dirty="0" err="1">
                          <a:latin typeface="Coptic1" pitchFamily="2" charset="0"/>
                        </a:rPr>
                        <a:t>p~q~rwou</a:t>
                      </a:r>
                      <a:r>
                        <a:rPr lang="fr-FR" sz="3000" dirty="0">
                          <a:latin typeface="Coptic1" pitchFamily="2" charset="0"/>
                        </a:rPr>
                        <a:t> </a:t>
                      </a:r>
                      <a:r>
                        <a:rPr lang="fr-FR" sz="3000" dirty="0" err="1">
                          <a:latin typeface="Coptic1" pitchFamily="2" charset="0"/>
                        </a:rPr>
                        <a:t>m~P~o#c</a:t>
                      </a:r>
                      <a:r>
                        <a:rPr lang="fr-FR" sz="3000" dirty="0">
                          <a:latin typeface="Coptic1" pitchFamily="2" charset="0"/>
                        </a:rPr>
                        <a:t># </a:t>
                      </a:r>
                      <a:r>
                        <a:rPr lang="fr-FR" sz="3000" dirty="0" err="1">
                          <a:latin typeface="Coptic1" pitchFamily="2" charset="0"/>
                        </a:rPr>
                        <a:t>qen</a:t>
                      </a:r>
                      <a:r>
                        <a:rPr lang="fr-FR" sz="3000" dirty="0">
                          <a:latin typeface="Coptic1" pitchFamily="2" charset="0"/>
                        </a:rPr>
                        <a:t> </a:t>
                      </a:r>
                      <a:r>
                        <a:rPr lang="fr-FR" sz="3000" dirty="0" err="1">
                          <a:latin typeface="Coptic1" pitchFamily="2" charset="0"/>
                        </a:rPr>
                        <a:t>ounis</a:t>
                      </a:r>
                      <a:r>
                        <a:rPr lang="fr-FR" sz="3000" dirty="0">
                          <a:latin typeface="Coptic1" pitchFamily="2" charset="0"/>
                        </a:rPr>
                        <a:t>] </a:t>
                      </a:r>
                      <a:r>
                        <a:rPr lang="fr-FR" sz="3000" dirty="0" err="1">
                          <a:latin typeface="Coptic1" pitchFamily="2" charset="0"/>
                        </a:rPr>
                        <a:t>m~metcaie</a:t>
                      </a:r>
                      <a:r>
                        <a:rPr lang="fr-FR" sz="3000" dirty="0">
                          <a:latin typeface="Coptic1" pitchFamily="2" charset="0"/>
                        </a:rPr>
                        <a:t>~.</a:t>
                      </a:r>
                    </a:p>
                  </a:txBody>
                  <a:tcPr/>
                </a:tc>
                <a:tc>
                  <a:txBody>
                    <a:bodyPr/>
                    <a:lstStyle/>
                    <a:p>
                      <a:pPr algn="just"/>
                      <a:r>
                        <a:rPr lang="fr-FR" sz="2750" dirty="0"/>
                        <a:t>La voix de l'Éternel retentit sur les eaux, Le Dieu de gloire fait gronder le tonnerre; L'Éternel est sur les grandes eaux. La voix de l'Éternel est puissante, La voix de l'Éternel est majestueuse.</a:t>
                      </a:r>
                    </a:p>
                  </a:txBody>
                  <a:tcPr/>
                </a:tc>
                <a:tc>
                  <a:txBody>
                    <a:bodyPr/>
                    <a:lstStyle/>
                    <a:p>
                      <a:pPr algn="just" rtl="1"/>
                      <a:r>
                        <a:rPr lang="ar-EG" sz="3200" dirty="0"/>
                        <a:t>صوتُ الر بِّ على المياهِّ</a:t>
                      </a:r>
                      <a:r>
                        <a:rPr lang="fr-FR" sz="3200" dirty="0"/>
                        <a:t> </a:t>
                      </a:r>
                      <a:r>
                        <a:rPr lang="ar-EG" sz="3200" dirty="0"/>
                        <a:t>إلهُ المجدِّ أرْعَدَ. الربُّ</a:t>
                      </a:r>
                    </a:p>
                    <a:p>
                      <a:pPr algn="just" rtl="1"/>
                      <a:r>
                        <a:rPr lang="ar-EG" sz="3200" dirty="0"/>
                        <a:t>على المياهِّ الكثيرةِّ.</a:t>
                      </a:r>
                      <a:r>
                        <a:rPr lang="fr-FR" sz="3200" dirty="0"/>
                        <a:t> </a:t>
                      </a:r>
                      <a:r>
                        <a:rPr lang="ar-EG" sz="3200" dirty="0"/>
                        <a:t>صوتُ الر بِّ بقوةٍ. صوتُ</a:t>
                      </a:r>
                      <a:r>
                        <a:rPr lang="fr-FR" sz="3200" dirty="0"/>
                        <a:t> </a:t>
                      </a:r>
                      <a:r>
                        <a:rPr lang="ar-EG" sz="3200" dirty="0"/>
                        <a:t>الر بِّ بجلالٍ عظيمٍ.</a:t>
                      </a:r>
                      <a:endParaRPr lang="fr-FR" sz="3200" dirty="0"/>
                    </a:p>
                  </a:txBody>
                  <a:tcPr/>
                </a:tc>
                <a:extLst>
                  <a:ext uri="{0D108BD9-81ED-4DB2-BD59-A6C34878D82A}">
                    <a16:rowId xmlns:a16="http://schemas.microsoft.com/office/drawing/2014/main" val="3053464702"/>
                  </a:ext>
                </a:extLst>
              </a:tr>
            </a:tbl>
          </a:graphicData>
        </a:graphic>
      </p:graphicFrame>
      <p:sp>
        <p:nvSpPr>
          <p:cNvPr id="7" name="AutoShape 36">
            <a:hlinkClick r:id="rId2" action="ppaction://hlinksldjump" highlightClick="1"/>
            <a:extLst>
              <a:ext uri="{FF2B5EF4-FFF2-40B4-BE49-F238E27FC236}">
                <a16:creationId xmlns:a16="http://schemas.microsoft.com/office/drawing/2014/main" id="{ED175473-D612-4F8E-AC54-70C289F6D82A}"/>
              </a:ext>
            </a:extLst>
          </p:cNvPr>
          <p:cNvSpPr>
            <a:spLocks noChangeArrowheads="1"/>
          </p:cNvSpPr>
          <p:nvPr/>
        </p:nvSpPr>
        <p:spPr bwMode="auto">
          <a:xfrm>
            <a:off x="7918450" y="4825603"/>
            <a:ext cx="122555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Text Box 39">
            <a:hlinkClick r:id="rId3" action="ppaction://hlinksldjump"/>
            <a:extLst>
              <a:ext uri="{FF2B5EF4-FFF2-40B4-BE49-F238E27FC236}">
                <a16:creationId xmlns:a16="http://schemas.microsoft.com/office/drawing/2014/main" id="{76F6262C-508E-460D-9049-C286D1E90358}"/>
              </a:ext>
            </a:extLst>
          </p:cNvPr>
          <p:cNvSpPr txBox="1">
            <a:spLocks noChangeArrowheads="1"/>
          </p:cNvSpPr>
          <p:nvPr/>
        </p:nvSpPr>
        <p:spPr bwMode="auto">
          <a:xfrm>
            <a:off x="6368974" y="4693500"/>
            <a:ext cx="1444663"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sz="1600" dirty="0" err="1">
                <a:solidFill>
                  <a:srgbClr val="FFFFFF"/>
                </a:solidFill>
                <a:latin typeface="Arial" charset="0"/>
                <a:cs typeface="Arial" charset="0"/>
              </a:rPr>
              <a:t>Epiphanie</a:t>
            </a:r>
            <a:r>
              <a:rPr lang="en-CA" sz="1600" dirty="0">
                <a:solidFill>
                  <a:srgbClr val="FFFFFF"/>
                </a:solidFill>
                <a:latin typeface="Arial" charset="0"/>
                <a:cs typeface="Arial" charset="0"/>
              </a:rPr>
              <a:t> </a:t>
            </a:r>
            <a:endParaRPr lang="ar-EG" sz="1600" dirty="0">
              <a:solidFill>
                <a:srgbClr val="FFFFFF"/>
              </a:solidFill>
              <a:latin typeface="Arial" charset="0"/>
              <a:cs typeface="Arial" charset="0"/>
            </a:endParaRPr>
          </a:p>
          <a:p>
            <a:pPr lvl="0" algn="ctr" defTabSz="914400" fontAlgn="base">
              <a:lnSpc>
                <a:spcPct val="90000"/>
              </a:lnSpc>
              <a:spcBef>
                <a:spcPct val="0"/>
              </a:spcBef>
              <a:spcAft>
                <a:spcPct val="0"/>
              </a:spcAft>
              <a:defRPr/>
            </a:pPr>
            <a:r>
              <a:rPr lang="ar-EG" sz="1600" dirty="0">
                <a:solidFill>
                  <a:srgbClr val="FFFFFF"/>
                </a:solidFill>
                <a:latin typeface="Arial" charset="0"/>
                <a:cs typeface="Arial" charset="0"/>
              </a:rPr>
              <a:t>الغطاس</a:t>
            </a:r>
            <a:endParaRPr lang="en-CA" sz="1600" dirty="0">
              <a:solidFill>
                <a:srgbClr val="FFFFFF"/>
              </a:solidFill>
              <a:latin typeface="Arial" charset="0"/>
              <a:cs typeface="Arial" charset="0"/>
            </a:endParaRPr>
          </a:p>
        </p:txBody>
      </p:sp>
      <p:sp>
        <p:nvSpPr>
          <p:cNvPr id="9" name="Action Button: Custom 4">
            <a:hlinkClick r:id="rId4" action="ppaction://hlinksldjump" highlightClick="1"/>
            <a:extLst>
              <a:ext uri="{FF2B5EF4-FFF2-40B4-BE49-F238E27FC236}">
                <a16:creationId xmlns:a16="http://schemas.microsoft.com/office/drawing/2014/main" id="{0984DC4F-D67B-47D1-AF2C-A7879C1F3DD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ction Button: Custom 4">
            <a:hlinkClick r:id="rId5" action="ppaction://hlinksldjump" highlightClick="1"/>
            <a:extLst>
              <a:ext uri="{FF2B5EF4-FFF2-40B4-BE49-F238E27FC236}">
                <a16:creationId xmlns:a16="http://schemas.microsoft.com/office/drawing/2014/main" id="{3C8B69B2-BE2C-4B10-8574-4F8971FEF4F0}"/>
              </a:ext>
            </a:extLst>
          </p:cNvPr>
          <p:cNvSpPr/>
          <p:nvPr/>
        </p:nvSpPr>
        <p:spPr bwMode="auto">
          <a:xfrm>
            <a:off x="565456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226497311"/>
      </p:ext>
    </p:extLst>
  </p:cSld>
  <p:clrMapOvr>
    <a:masterClrMapping/>
  </p:clrMapOvr>
  <p:transition/>
</p:sld>
</file>

<file path=ppt/slides/slide1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F233E4B3-15F3-4A7D-B4A1-51796A64CD93}"/>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22027751"/>
      </p:ext>
    </p:extLst>
  </p:cSld>
  <p:clrMapOvr>
    <a:masterClrMapping/>
  </p:clrMapOvr>
  <p:transition/>
</p:sld>
</file>

<file path=ppt/slides/slide1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528311"/>
          <a:ext cx="9144000" cy="4335780"/>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800" b="0" i="0" dirty="0">
                          <a:solidFill>
                            <a:schemeClr val="tx1"/>
                          </a:solidFill>
                          <a:effectLst/>
                          <a:latin typeface="Coptic1" pitchFamily="2" charset="0"/>
                        </a:rPr>
                        <a:t>Je </a:t>
                      </a:r>
                      <a:r>
                        <a:rPr lang="fr-FR" sz="2800" b="0" i="0" dirty="0" err="1">
                          <a:solidFill>
                            <a:schemeClr val="tx1"/>
                          </a:solidFill>
                          <a:effectLst/>
                          <a:latin typeface="Coptic1" pitchFamily="2" charset="0"/>
                        </a:rPr>
                        <a:t>aucaji</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eyb</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n~hanh~beoui</a:t>
                      </a:r>
                      <a:r>
                        <a:rPr lang="fr-FR" sz="2800" b="0" i="0" dirty="0">
                          <a:solidFill>
                            <a:schemeClr val="tx1"/>
                          </a:solidFill>
                          <a:effectLst/>
                          <a:latin typeface="Coptic1" pitchFamily="2"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lang="fr-FR" sz="2800" b="0" i="0" dirty="0" err="1">
                          <a:solidFill>
                            <a:schemeClr val="tx1"/>
                          </a:solidFill>
                          <a:effectLst/>
                          <a:latin typeface="Coptic1" pitchFamily="2" charset="0"/>
                        </a:rPr>
                        <a:t>eutai</a:t>
                      </a:r>
                      <a:r>
                        <a:rPr lang="fr-FR" sz="2800" b="0" i="0" dirty="0">
                          <a:solidFill>
                            <a:schemeClr val="tx1"/>
                          </a:solidFill>
                          <a:effectLst/>
                          <a:latin typeface="Coptic1" pitchFamily="2" charset="0"/>
                        </a:rPr>
                        <a:t>/out: ]</a:t>
                      </a:r>
                      <a:r>
                        <a:rPr lang="fr-FR" sz="2800" b="0" i="0" dirty="0" err="1">
                          <a:solidFill>
                            <a:schemeClr val="tx1"/>
                          </a:solidFill>
                          <a:effectLst/>
                          <a:latin typeface="Coptic1" pitchFamily="2" charset="0"/>
                        </a:rPr>
                        <a:t>baki</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n~te</a:t>
                      </a:r>
                      <a:r>
                        <a:rPr lang="fr-FR" sz="2800" b="0" i="0" dirty="0">
                          <a:solidFill>
                            <a:schemeClr val="tx1"/>
                          </a:solidFill>
                          <a:effectLst/>
                          <a:latin typeface="Coptic1" pitchFamily="2" charset="0"/>
                        </a:rPr>
                        <a:t> V~]: </a:t>
                      </a:r>
                      <a:r>
                        <a:rPr lang="fr-FR" sz="2800" b="0" i="0" dirty="0" err="1">
                          <a:solidFill>
                            <a:schemeClr val="tx1"/>
                          </a:solidFill>
                          <a:effectLst/>
                          <a:latin typeface="Coptic1" pitchFamily="2" charset="0"/>
                        </a:rPr>
                        <a:t>nyof</a:t>
                      </a:r>
                      <a:r>
                        <a:rPr lang="fr-FR" sz="2800" b="0" i="0" dirty="0">
                          <a:solidFill>
                            <a:schemeClr val="tx1"/>
                          </a:solidFill>
                          <a:effectLst/>
                          <a:latin typeface="Coptic1" pitchFamily="2" charset="0"/>
                        </a:rPr>
                        <a:t> pet[</a:t>
                      </a:r>
                      <a:r>
                        <a:rPr lang="fr-FR" sz="2800" b="0" i="0" dirty="0" err="1">
                          <a:solidFill>
                            <a:schemeClr val="tx1"/>
                          </a:solidFill>
                          <a:effectLst/>
                          <a:latin typeface="Coptic1" pitchFamily="2" charset="0"/>
                        </a:rPr>
                        <a:t>oci</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afhicen</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m~moc</a:t>
                      </a:r>
                      <a:r>
                        <a:rPr lang="fr-FR" sz="2800" b="0" i="0" dirty="0">
                          <a:solidFill>
                            <a:schemeClr val="tx1"/>
                          </a:solidFill>
                          <a:effectLst/>
                          <a:latin typeface="Coptic1" pitchFamily="2" charset="0"/>
                        </a:rPr>
                        <a:t> sa </a:t>
                      </a:r>
                      <a:r>
                        <a:rPr lang="fr-FR" sz="2800" b="0" i="0" dirty="0" err="1">
                          <a:solidFill>
                            <a:schemeClr val="tx1"/>
                          </a:solidFill>
                          <a:effectLst/>
                          <a:latin typeface="Coptic1" pitchFamily="2" charset="0"/>
                        </a:rPr>
                        <a:t>e~neh</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icje</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e~re</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v~manswpi</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n~te</a:t>
                      </a:r>
                      <a:r>
                        <a:rPr lang="fr-FR" sz="2800" b="0" i="0" dirty="0">
                          <a:solidFill>
                            <a:schemeClr val="tx1"/>
                          </a:solidFill>
                          <a:effectLst/>
                          <a:latin typeface="Coptic1" pitchFamily="2" charset="0"/>
                        </a:rPr>
                        <a:t> n/</a:t>
                      </a:r>
                      <a:r>
                        <a:rPr lang="fr-FR" sz="2800" b="0" i="0" dirty="0" err="1">
                          <a:solidFill>
                            <a:schemeClr val="tx1"/>
                          </a:solidFill>
                          <a:effectLst/>
                          <a:latin typeface="Coptic1" pitchFamily="2" charset="0"/>
                        </a:rPr>
                        <a:t>e~tounof</a:t>
                      </a:r>
                      <a:r>
                        <a:rPr lang="fr-FR" sz="2800" b="0" i="0" dirty="0">
                          <a:solidFill>
                            <a:schemeClr val="tx1"/>
                          </a:solidFill>
                          <a:effectLst/>
                          <a:latin typeface="Coptic1" pitchFamily="2" charset="0"/>
                        </a:rPr>
                        <a:t> t/</a:t>
                      </a:r>
                      <a:r>
                        <a:rPr lang="fr-FR" sz="2800" b="0" i="0" dirty="0" err="1">
                          <a:solidFill>
                            <a:schemeClr val="tx1"/>
                          </a:solidFill>
                          <a:effectLst/>
                          <a:latin typeface="Coptic1" pitchFamily="2" charset="0"/>
                        </a:rPr>
                        <a:t>rou</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n~q</a:t>
                      </a:r>
                      <a:r>
                        <a:rPr lang="fr-FR" sz="2800" b="0" i="0" dirty="0">
                          <a:solidFill>
                            <a:schemeClr val="tx1"/>
                          </a:solidFill>
                          <a:effectLst/>
                          <a:latin typeface="Coptic1" pitchFamily="2" charset="0"/>
                        </a:rPr>
                        <a:t>/]: all/</a:t>
                      </a:r>
                      <a:r>
                        <a:rPr lang="fr-FR" sz="2800" b="0" i="0" dirty="0" err="1">
                          <a:solidFill>
                            <a:schemeClr val="tx1"/>
                          </a:solidFill>
                          <a:effectLst/>
                          <a:latin typeface="Coptic1" pitchFamily="2" charset="0"/>
                        </a:rPr>
                        <a:t>louia</a:t>
                      </a:r>
                      <a:r>
                        <a:rPr lang="fr-FR" sz="2800" b="0" i="0" dirty="0">
                          <a:solidFill>
                            <a:schemeClr val="tx1"/>
                          </a:solidFill>
                          <a:effectLst/>
                          <a:latin typeface="Coptic1" pitchFamily="2" charset="0"/>
                        </a:rPr>
                        <a:t>.</a:t>
                      </a:r>
                      <a:endParaRPr kumimoji="0" lang="en-US" sz="28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Car ils ont parlé de toi et t’ont honorée toi la Cité sainte du grand roi, qu’il a affermit éternellement car tu es l’habitation de tous les joyeux </a:t>
                      </a:r>
                      <a:r>
                        <a:rPr lang="fr-FR" sz="2800" b="0" i="0" u="none" strike="noStrike" kern="1200" baseline="0" dirty="0" err="1">
                          <a:solidFill>
                            <a:schemeClr val="tx1"/>
                          </a:solidFill>
                          <a:latin typeface="+mn-lt"/>
                          <a:ea typeface="+mn-ea"/>
                          <a:cs typeface="+mn-cs"/>
                        </a:rPr>
                        <a:t>Alleluia</a:t>
                      </a:r>
                      <a:r>
                        <a:rPr lang="fr-FR" sz="2800" b="0" i="0" u="none" strike="noStrike" kern="1200" baseline="0" dirty="0">
                          <a:solidFill>
                            <a:schemeClr val="tx1"/>
                          </a:solidFill>
                          <a:latin typeface="+mn-lt"/>
                          <a:ea typeface="+mn-ea"/>
                          <a:cs typeface="+mn-cs"/>
                        </a:rPr>
                        <a:t>.</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أعمال مجيدة قد قيلت</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لأجلك يا مدينة الله،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وهو العلي الذي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أسسها إلي الأبد لأن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سكني الفرحين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جميعهم فيكِ. </a:t>
                      </a:r>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nvGraphicFramePr>
        <p:xfrm>
          <a:off x="1017069" y="25663"/>
          <a:ext cx="7109862" cy="507492"/>
        </p:xfrm>
        <a:graphic>
          <a:graphicData uri="http://schemas.openxmlformats.org/drawingml/2006/table">
            <a:tbl>
              <a:tblPr firstRow="1" bandRow="1">
                <a:tableStyleId>{2D5ABB26-0587-4C30-8999-92F81FD0307C}</a:tableStyleId>
              </a:tblPr>
              <a:tblGrid>
                <a:gridCol w="7109862">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90000"/>
                        </a:lnSpc>
                        <a:spcBef>
                          <a:spcPct val="0"/>
                        </a:spcBef>
                        <a:spcAft>
                          <a:spcPts val="0"/>
                        </a:spcAft>
                        <a:buClrTx/>
                        <a:buSzTx/>
                        <a:buFontTx/>
                        <a:buNone/>
                        <a:tabLst/>
                        <a:defRPr/>
                      </a:pPr>
                      <a:r>
                        <a:rPr lang="en-CA" sz="1600" dirty="0"/>
                        <a:t>Fêtes/</a:t>
                      </a:r>
                      <a:r>
                        <a:rPr lang="en-CA" sz="1600" dirty="0" err="1"/>
                        <a:t>Jeûne</a:t>
                      </a:r>
                      <a:r>
                        <a:rPr lang="en-CA" sz="1600" dirty="0"/>
                        <a:t> de la Sainte </a:t>
                      </a:r>
                      <a:r>
                        <a:rPr lang="en-CA" sz="1600" dirty="0" err="1"/>
                        <a:t>Vierge</a:t>
                      </a:r>
                      <a:r>
                        <a:rPr lang="en-CA" sz="1600" dirty="0"/>
                        <a:t> - </a:t>
                      </a:r>
                      <a:r>
                        <a:rPr lang="ar-EG" sz="1600" dirty="0">
                          <a:solidFill>
                            <a:srgbClr val="FFFFFF"/>
                          </a:solidFill>
                          <a:latin typeface="Arial" charset="0"/>
                          <a:cs typeface="Arial" charset="0"/>
                        </a:rPr>
                        <a:t>صوم العذراء مريم</a:t>
                      </a:r>
                      <a:r>
                        <a:rPr lang="en-CA" sz="1600" dirty="0">
                          <a:latin typeface="+mn-lt"/>
                        </a:rPr>
                        <a:t> - </a:t>
                      </a:r>
                      <a:r>
                        <a:rPr lang="fr-FR" sz="1600" dirty="0">
                          <a:latin typeface="Coptic1" pitchFamily="2" charset="0"/>
                        </a:rPr>
                        <a:t>Je </a:t>
                      </a:r>
                      <a:r>
                        <a:rPr lang="fr-FR" sz="1600" dirty="0" err="1">
                          <a:latin typeface="Coptic1" pitchFamily="2" charset="0"/>
                        </a:rPr>
                        <a:t>aucaji</a:t>
                      </a:r>
                      <a:endParaRPr lang="fr-FR" sz="1600" dirty="0">
                        <a:latin typeface="Coptic1" pitchFamily="2" charset="0"/>
                      </a:endParaRPr>
                    </a:p>
                    <a:p>
                      <a:pPr marL="0" marR="0" lvl="0" indent="0" algn="ctr" defTabSz="914400" rtl="0" eaLnBrk="1" fontAlgn="auto" latinLnBrk="0" hangingPunct="1">
                        <a:lnSpc>
                          <a:spcPct val="90000"/>
                        </a:lnSpc>
                        <a:spcBef>
                          <a:spcPct val="0"/>
                        </a:spcBef>
                        <a:spcAft>
                          <a:spcPts val="0"/>
                        </a:spcAft>
                        <a:buClrTx/>
                        <a:buSzTx/>
                        <a:buFontTx/>
                        <a:buNone/>
                        <a:tabLst/>
                        <a:defRPr/>
                      </a:pP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Aube - </a:t>
                      </a:r>
                      <a:r>
                        <a:rPr kumimoji="0" lang="ar-AE" sz="1600" b="0" i="0" u="none" strike="noStrike" kern="1200" cap="none" spc="0" normalizeH="0" baseline="0" noProof="0" dirty="0">
                          <a:ln>
                            <a:noFill/>
                          </a:ln>
                          <a:solidFill>
                            <a:srgbClr val="FFFFFF"/>
                          </a:solidFill>
                          <a:effectLst/>
                          <a:uLnTx/>
                          <a:uFillTx/>
                          <a:latin typeface="Arial" charset="0"/>
                          <a:ea typeface="+mn-ea"/>
                          <a:cs typeface="Arial" charset="0"/>
                        </a:rPr>
                        <a:t>باكر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5" name="AutoShape 36">
            <a:hlinkClick r:id="rId4" action="ppaction://hlinksldjump" highlightClick="1"/>
            <a:extLst>
              <a:ext uri="{FF2B5EF4-FFF2-40B4-BE49-F238E27FC236}">
                <a16:creationId xmlns:a16="http://schemas.microsoft.com/office/drawing/2014/main" id="{A24DFDD2-2BAB-4776-B851-B1240273062A}"/>
              </a:ext>
            </a:extLst>
          </p:cNvPr>
          <p:cNvSpPr>
            <a:spLocks noChangeArrowheads="1"/>
          </p:cNvSpPr>
          <p:nvPr/>
        </p:nvSpPr>
        <p:spPr bwMode="auto">
          <a:xfrm>
            <a:off x="7759700" y="480901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5" action="ppaction://hlinksldjump" highlightClick="1"/>
            <a:extLst>
              <a:ext uri="{FF2B5EF4-FFF2-40B4-BE49-F238E27FC236}">
                <a16:creationId xmlns:a16="http://schemas.microsoft.com/office/drawing/2014/main" id="{9D361FB8-DE47-458C-BB74-4A0F6A7BA7A1}"/>
              </a:ext>
            </a:extLst>
          </p:cNvPr>
          <p:cNvSpPr/>
          <p:nvPr/>
        </p:nvSpPr>
        <p:spPr bwMode="auto">
          <a:xfrm>
            <a:off x="5232217" y="4960743"/>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366790569"/>
      </p:ext>
    </p:extLst>
  </p:cSld>
  <p:clrMapOvr>
    <a:masterClrMapping/>
  </p:clrMapOvr>
  <p:transition/>
</p:sld>
</file>

<file path=ppt/slides/slide1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3974B180-D5D1-451F-B102-F678BA9F8C82}"/>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373565832"/>
      </p:ext>
    </p:extLst>
  </p:cSld>
  <p:clrMapOvr>
    <a:masterClrMapping/>
  </p:clrMapOvr>
  <p:transition/>
</p:sld>
</file>

<file path=ppt/slides/slide1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2009818048"/>
              </p:ext>
            </p:extLst>
          </p:nvPr>
        </p:nvGraphicFramePr>
        <p:xfrm>
          <a:off x="47625" y="600075"/>
          <a:ext cx="9048750" cy="4457700"/>
        </p:xfrm>
        <a:graphic>
          <a:graphicData uri="http://schemas.openxmlformats.org/drawingml/2006/table">
            <a:tbl>
              <a:tblPr/>
              <a:tblGrid>
                <a:gridCol w="3226497">
                  <a:extLst>
                    <a:ext uri="{9D8B030D-6E8A-4147-A177-3AD203B41FA5}">
                      <a16:colId xmlns:a16="http://schemas.microsoft.com/office/drawing/2014/main" val="20000"/>
                    </a:ext>
                  </a:extLst>
                </a:gridCol>
                <a:gridCol w="3155253">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e~pi,~lom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rompi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tekmet,~r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ctoc</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niiarwou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nimoumi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nikarpoc</a:t>
                      </a:r>
                      <a:r>
                        <a:rPr kumimoji="0" lang="en-US" sz="3200" b="0" i="0" u="none" strike="noStrike" cap="none" normalizeH="0" baseline="0" dirty="0">
                          <a:ln>
                            <a:noFill/>
                          </a:ln>
                          <a:solidFill>
                            <a:schemeClr val="tx1"/>
                          </a:solidFill>
                          <a:effectLst/>
                          <a:latin typeface="Coptic1" pitchFamily="2" charset="0"/>
                          <a:cs typeface="Arial" charset="0"/>
                        </a:rPr>
                        <a:t>: Al# Al#.</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Alleluia: Alleluia: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Béni les prémices de l’année, par ta bonté O Seigneur.</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Les fleuves, les sources, les végétations et les fruits. </a:t>
                      </a:r>
                      <a:r>
                        <a:rPr kumimoji="0" lang="en-US" sz="2800" b="0" i="0" u="none" strike="noStrike" cap="none" normalizeH="0" baseline="0" dirty="0">
                          <a:ln>
                            <a:noFill/>
                          </a:ln>
                          <a:solidFill>
                            <a:schemeClr val="tx1"/>
                          </a:solidFill>
                          <a:effectLst/>
                          <a:latin typeface="Arial" charset="0"/>
                          <a:cs typeface="Arial" charset="0"/>
                        </a:rPr>
                        <a:t>Alleluia </a:t>
                      </a:r>
                      <a:r>
                        <a:rPr kumimoji="0" lang="en-US" sz="2800" b="0" i="0" u="none" strike="noStrike" cap="none" normalizeH="0" baseline="0" dirty="0" err="1">
                          <a:ln>
                            <a:noFill/>
                          </a:ln>
                          <a:solidFill>
                            <a:schemeClr val="tx1"/>
                          </a:solidFill>
                          <a:effectLst/>
                          <a:latin typeface="Arial" charset="0"/>
                          <a:cs typeface="Arial" charset="0"/>
                        </a:rPr>
                        <a:t>Alleluia</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r>
                        <a:rPr kumimoji="0" lang="ar-EG" sz="3600" b="0" i="0" u="none" strike="noStrike" cap="none" normalizeH="0" baseline="0" dirty="0">
                          <a:ln>
                            <a:noFill/>
                          </a:ln>
                          <a:solidFill>
                            <a:schemeClr val="tx1"/>
                          </a:solidFill>
                          <a:effectLst/>
                          <a:latin typeface="Coptic1" pitchFamily="2" charset="0"/>
                          <a:cs typeface="Arial" charset="0"/>
                        </a:rPr>
                        <a:t> بارك </a:t>
                      </a:r>
                      <a:r>
                        <a:rPr kumimoji="0" lang="ar-EG" sz="3600" b="0" i="0" u="none" strike="noStrike" cap="none" normalizeH="0" baseline="0" dirty="0" err="1">
                          <a:ln>
                            <a:noFill/>
                          </a:ln>
                          <a:solidFill>
                            <a:schemeClr val="tx1"/>
                          </a:solidFill>
                          <a:effectLst/>
                          <a:latin typeface="Coptic1" pitchFamily="2" charset="0"/>
                          <a:cs typeface="Arial" charset="0"/>
                        </a:rPr>
                        <a:t>اكليل</a:t>
                      </a:r>
                      <a:r>
                        <a:rPr kumimoji="0" lang="ar-EG" sz="3600" b="0" i="0" u="none" strike="noStrike" cap="none" normalizeH="0" baseline="0" dirty="0">
                          <a:ln>
                            <a:noFill/>
                          </a:ln>
                          <a:solidFill>
                            <a:schemeClr val="tx1"/>
                          </a:solidFill>
                          <a:effectLst/>
                          <a:latin typeface="Coptic1" pitchFamily="2" charset="0"/>
                          <a:cs typeface="Arial" charset="0"/>
                        </a:rPr>
                        <a:t> السنة بصلاحك يا رب.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الأنهار والعيون </a:t>
                      </a:r>
                      <a:r>
                        <a:rPr kumimoji="0" lang="ar-EG" sz="3600" b="0" i="0" u="none" strike="noStrike" cap="none" normalizeH="0" baseline="0" dirty="0" err="1">
                          <a:ln>
                            <a:noFill/>
                          </a:ln>
                          <a:solidFill>
                            <a:schemeClr val="tx1"/>
                          </a:solidFill>
                          <a:effectLst/>
                          <a:latin typeface="Coptic1" pitchFamily="2" charset="0"/>
                          <a:cs typeface="Arial" charset="0"/>
                        </a:rPr>
                        <a:t>و</a:t>
                      </a:r>
                      <a:r>
                        <a:rPr kumimoji="0" lang="ar-EG"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err="1">
                          <a:ln>
                            <a:noFill/>
                          </a:ln>
                          <a:solidFill>
                            <a:schemeClr val="tx1"/>
                          </a:solidFill>
                          <a:effectLst/>
                          <a:latin typeface="Coptic1" pitchFamily="2" charset="0"/>
                          <a:cs typeface="Arial" charset="0"/>
                        </a:rPr>
                        <a:t>الزروع</a:t>
                      </a:r>
                      <a:r>
                        <a:rPr kumimoji="0" lang="ar-EG" sz="3600" b="0" i="0" u="none" strike="noStrike" cap="none" normalizeH="0" baseline="0" dirty="0">
                          <a:ln>
                            <a:noFill/>
                          </a:ln>
                          <a:solidFill>
                            <a:schemeClr val="tx1"/>
                          </a:solidFill>
                          <a:effectLst/>
                          <a:latin typeface="Coptic1" pitchFamily="2" charset="0"/>
                          <a:cs typeface="Arial" charset="0"/>
                        </a:rPr>
                        <a:t> والأثمار.</a:t>
                      </a: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extLst>
              <p:ext uri="{D42A27DB-BD31-4B8C-83A1-F6EECF244321}">
                <p14:modId xmlns:p14="http://schemas.microsoft.com/office/powerpoint/2010/main" val="1398126162"/>
              </p:ext>
            </p:extLst>
          </p:nvPr>
        </p:nvGraphicFramePr>
        <p:xfrm>
          <a:off x="1524000" y="6858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a:t>
                      </a:r>
                      <a:r>
                        <a:rPr lang="en-US" sz="1500" b="0" dirty="0" err="1"/>
                        <a:t>Nayrouz</a:t>
                      </a:r>
                      <a:r>
                        <a:rPr lang="en-US" sz="1500" b="0" dirty="0"/>
                        <a:t>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النيروز </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8C12C401-07BF-43EA-A59B-E96B53A661B4}"/>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3" action="ppaction://hlinksldjump" highlightClick="1"/>
            <a:extLst>
              <a:ext uri="{FF2B5EF4-FFF2-40B4-BE49-F238E27FC236}">
                <a16:creationId xmlns:a16="http://schemas.microsoft.com/office/drawing/2014/main" id="{E3CA9B3B-C804-4EFD-9BFC-41816620AD00}"/>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4">
            <a:hlinkClick r:id="rId4" action="ppaction://hlinksldjump" highlightClick="1"/>
            <a:extLst>
              <a:ext uri="{FF2B5EF4-FFF2-40B4-BE49-F238E27FC236}">
                <a16:creationId xmlns:a16="http://schemas.microsoft.com/office/drawing/2014/main" id="{8E12C4BE-55A3-49B9-AE57-C7DD781F7F0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55414104"/>
      </p:ext>
    </p:extLst>
  </p:cSld>
  <p:clrMapOvr>
    <a:masterClrMapping/>
  </p:clrMapOvr>
  <p:transition/>
</p:sld>
</file>

<file path=ppt/slides/slide1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F233E4B3-15F3-4A7D-B4A1-51796A64CD93}"/>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778430436"/>
      </p:ext>
    </p:extLst>
  </p:cSld>
  <p:clrMapOvr>
    <a:masterClrMapping/>
  </p:clrMapOvr>
  <p:transition/>
</p:sld>
</file>

<file path=ppt/slides/slide1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91577" name="Group 25"/>
          <p:cNvGraphicFramePr>
            <a:graphicFrameLocks noGrp="1"/>
          </p:cNvGraphicFramePr>
          <p:nvPr>
            <p:extLst>
              <p:ext uri="{D42A27DB-BD31-4B8C-83A1-F6EECF244321}">
                <p14:modId xmlns:p14="http://schemas.microsoft.com/office/powerpoint/2010/main" val="3301556494"/>
              </p:ext>
            </p:extLst>
          </p:nvPr>
        </p:nvGraphicFramePr>
        <p:xfrm>
          <a:off x="76200" y="514350"/>
          <a:ext cx="8991600" cy="4457700"/>
        </p:xfrm>
        <a:graphic>
          <a:graphicData uri="http://schemas.openxmlformats.org/drawingml/2006/table">
            <a:tbl>
              <a:tblPr/>
              <a:tblGrid>
                <a:gridCol w="35814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e~tauasf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e~pic~tauroc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eke~qomqem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m~p~catanac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capec</a:t>
                      </a:r>
                      <a:r>
                        <a:rPr kumimoji="0" lang="en-US" sz="3200" b="0" i="0" u="none" strike="noStrike" cap="none" normalizeH="0" baseline="0" dirty="0">
                          <a:ln>
                            <a:noFill/>
                          </a:ln>
                          <a:solidFill>
                            <a:schemeClr val="tx1"/>
                          </a:solidFill>
                          <a:effectLst/>
                          <a:latin typeface="Coptic1" pitchFamily="2" charset="0"/>
                          <a:cs typeface="Arial" charset="0"/>
                        </a:rPr>
                        <a:t>/t </a:t>
                      </a:r>
                      <a:r>
                        <a:rPr kumimoji="0" lang="en-US" sz="3200" b="0" i="0" u="none" strike="noStrike" cap="none" normalizeH="0" baseline="0" dirty="0" err="1">
                          <a:ln>
                            <a:noFill/>
                          </a:ln>
                          <a:solidFill>
                            <a:schemeClr val="tx1"/>
                          </a:solidFill>
                          <a:effectLst/>
                          <a:latin typeface="Coptic1" pitchFamily="2" charset="0"/>
                          <a:cs typeface="Arial" charset="0"/>
                        </a:rPr>
                        <a:t>n~nen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alauj</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Alléluia: Jésus Christ le Fils de Dieu: qui fut crucifié sur la croix: foule Satan à nos pieds: Alléluia: Alléluia.</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يسوع المسيح  ابن الله </a:t>
                      </a:r>
                      <a:r>
                        <a:rPr kumimoji="0" lang="ar-EG" sz="3200" b="0" i="0" u="none" strike="noStrike" cap="none" normalizeH="0" baseline="0" dirty="0" err="1">
                          <a:ln>
                            <a:noFill/>
                          </a:ln>
                          <a:solidFill>
                            <a:schemeClr val="tx1"/>
                          </a:solidFill>
                          <a:effectLst/>
                          <a:latin typeface="Arial" charset="0"/>
                          <a:cs typeface="Arial" charset="0"/>
                        </a:rPr>
                        <a:t>الذى</a:t>
                      </a:r>
                      <a:r>
                        <a:rPr kumimoji="0" lang="ar-EG" sz="3200" b="0" i="0" u="none" strike="noStrike" cap="none" normalizeH="0" baseline="0" dirty="0">
                          <a:ln>
                            <a:noFill/>
                          </a:ln>
                          <a:solidFill>
                            <a:schemeClr val="tx1"/>
                          </a:solidFill>
                          <a:effectLst/>
                          <a:latin typeface="Arial" charset="0"/>
                          <a:cs typeface="Arial" charset="0"/>
                        </a:rPr>
                        <a:t> صلب على الصليب:    اسحق الشيطان تحت أقدامنا:</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0029A9A5-B4AD-42D8-B321-D6E4253F5864}"/>
              </a:ext>
            </a:extLst>
          </p:cNvPr>
          <p:cNvGraphicFramePr>
            <a:graphicFrameLocks noGrp="1"/>
          </p:cNvGraphicFramePr>
          <p:nvPr>
            <p:extLst>
              <p:ext uri="{D42A27DB-BD31-4B8C-83A1-F6EECF244321}">
                <p14:modId xmlns:p14="http://schemas.microsoft.com/office/powerpoint/2010/main" val="2276913022"/>
              </p:ext>
            </p:extLst>
          </p:nvPr>
        </p:nvGraphicFramePr>
        <p:xfrm>
          <a:off x="1524000" y="4572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Fête de la Croix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BDEE4E2D-2FA1-4AE7-BADC-596FCE2C060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436FC35F-A542-42C2-8197-787BE2024830}"/>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4" action="ppaction://hlinksldjump" highlightClick="1"/>
            <a:extLst>
              <a:ext uri="{FF2B5EF4-FFF2-40B4-BE49-F238E27FC236}">
                <a16:creationId xmlns:a16="http://schemas.microsoft.com/office/drawing/2014/main" id="{6AFEA2E6-320C-4063-857B-2E0A8B0AB413}"/>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981791102"/>
      </p:ext>
    </p:extLst>
  </p:cSld>
  <p:clrMapOvr>
    <a:masterClrMapping/>
  </p:clrMapOvr>
  <p:transition/>
</p:sld>
</file>

<file path=ppt/slides/slide1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AE3B7DEE-6AF8-4D75-A8F1-C71E9F8456EF}"/>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169086004"/>
      </p:ext>
    </p:extLst>
  </p:cSld>
  <p:clrMapOvr>
    <a:masterClrMapping/>
  </p:clrMapOvr>
  <p:transitio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9C5001FD-1B74-457E-B258-44E993DFB84E}"/>
              </a:ext>
            </a:extLst>
          </p:cNvPr>
          <p:cNvGraphicFramePr>
            <a:graphicFrameLocks noGrp="1"/>
          </p:cNvGraphicFramePr>
          <p:nvPr/>
        </p:nvGraphicFramePr>
        <p:xfrm>
          <a:off x="1485900" y="13488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673072349"/>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dirty="0">
                          <a:solidFill>
                            <a:schemeClr val="tx1"/>
                          </a:solidFill>
                        </a:rPr>
                        <a:t>Actions de grâces - </a:t>
                      </a:r>
                      <a:r>
                        <a:rPr kumimoji="0" lang="ar-SA" sz="1800" b="0" i="0" u="none" strike="noStrike" cap="none" normalizeH="0" baseline="0" dirty="0">
                          <a:ln>
                            <a:noFill/>
                          </a:ln>
                          <a:solidFill>
                            <a:schemeClr val="tx1"/>
                          </a:solidFill>
                          <a:effectLst/>
                          <a:latin typeface="Arial" charset="0"/>
                          <a:cs typeface="Arial" charset="0"/>
                        </a:rPr>
                        <a:t>صلاة الشكر</a:t>
                      </a:r>
                      <a:r>
                        <a:rPr kumimoji="0" lang="en-US" sz="1800" b="0" i="0" u="none" strike="noStrike" cap="none" normalizeH="0" baseline="0" dirty="0">
                          <a:ln>
                            <a:noFill/>
                          </a:ln>
                          <a:solidFill>
                            <a:schemeClr val="tx1"/>
                          </a:solidFill>
                          <a:effectLst/>
                          <a:latin typeface="Arial" charset="0"/>
                          <a:cs typeface="Arial" charset="0"/>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2919045"/>
                  </a:ext>
                </a:extLst>
              </a:tr>
            </a:tbl>
          </a:graphicData>
        </a:graphic>
      </p:graphicFrame>
      <p:graphicFrame>
        <p:nvGraphicFramePr>
          <p:cNvPr id="6" name="Group 2">
            <a:extLst>
              <a:ext uri="{FF2B5EF4-FFF2-40B4-BE49-F238E27FC236}">
                <a16:creationId xmlns:a16="http://schemas.microsoft.com/office/drawing/2014/main" id="{5FEFC277-8473-4EFA-8DBA-7DBC84CBF7F6}"/>
              </a:ext>
            </a:extLst>
          </p:cNvPr>
          <p:cNvGraphicFramePr>
            <a:graphicFrameLocks noGrp="1"/>
          </p:cNvGraphicFramePr>
          <p:nvPr>
            <p:extLst>
              <p:ext uri="{D42A27DB-BD31-4B8C-83A1-F6EECF244321}">
                <p14:modId xmlns:p14="http://schemas.microsoft.com/office/powerpoint/2010/main" val="2332078573"/>
              </p:ext>
            </p:extLst>
          </p:nvPr>
        </p:nvGraphicFramePr>
        <p:xfrm>
          <a:off x="0" y="636270"/>
          <a:ext cx="9144000" cy="3444240"/>
        </p:xfrm>
        <a:graphic>
          <a:graphicData uri="http://schemas.openxmlformats.org/drawingml/2006/table">
            <a:tbl>
              <a:tblPr/>
              <a:tblGrid>
                <a:gridCol w="3508443">
                  <a:extLst>
                    <a:ext uri="{9D8B030D-6E8A-4147-A177-3AD203B41FA5}">
                      <a16:colId xmlns:a16="http://schemas.microsoft.com/office/drawing/2014/main" val="20000"/>
                    </a:ext>
                  </a:extLst>
                </a:gridCol>
                <a:gridCol w="3307404">
                  <a:extLst>
                    <a:ext uri="{9D8B030D-6E8A-4147-A177-3AD203B41FA5}">
                      <a16:colId xmlns:a16="http://schemas.microsoft.com/office/drawing/2014/main" val="20001"/>
                    </a:ext>
                  </a:extLst>
                </a:gridCol>
                <a:gridCol w="2328153">
                  <a:extLst>
                    <a:ext uri="{9D8B030D-6E8A-4147-A177-3AD203B41FA5}">
                      <a16:colId xmlns:a16="http://schemas.microsoft.com/office/drawing/2014/main" val="20002"/>
                    </a:ext>
                  </a:extLst>
                </a:gridCol>
              </a:tblGrid>
              <a:tr h="38862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Piou</a:t>
                      </a:r>
                      <a:r>
                        <a:rPr kumimoji="0" lang="en-CA" sz="18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89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Marenseph~mot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n~totf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m~piref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erpeynanef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a:t>
                      </a:r>
                      <a:r>
                        <a:rPr kumimoji="0" lang="en-US" sz="2800" b="0" i="0" u="none" strike="noStrike" cap="none" normalizeH="0" baseline="0" dirty="0">
                          <a:ln>
                            <a:noFill/>
                          </a:ln>
                          <a:solidFill>
                            <a:schemeClr val="tx1"/>
                          </a:solidFill>
                          <a:effectLst/>
                          <a:latin typeface="Coptic1" pitchFamily="2" charset="0"/>
                          <a:cs typeface="Arial" charset="0"/>
                        </a:rPr>
                        <a:t>/t: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pencwt</a:t>
                      </a:r>
                      <a:r>
                        <a:rPr kumimoji="0" lang="en-US" sz="2800" b="0" i="0" u="none" strike="noStrike" cap="none" normalizeH="0" baseline="0" dirty="0">
                          <a:ln>
                            <a:noFill/>
                          </a:ln>
                          <a:solidFill>
                            <a:schemeClr val="tx1"/>
                          </a:solidFill>
                          <a:effectLst/>
                          <a:latin typeface="Coptic1" pitchFamily="2" charset="0"/>
                          <a:cs typeface="Arial" charset="0"/>
                        </a:rPr>
                        <a:t>/r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Rendons grâce à Dieu bienfaiteur et  miséricordieux, Père de notre Seigneur, Dieu et Sauveur Jésus-Christ: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فلنشكر صانع الخيرات الرحوم الله أبا ربَنَا وإلهَنَا ومُخَلصُنَا يسوع المسيح</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transition/>
</p:sld>
</file>

<file path=ppt/slides/slide1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5242" name="Group 26"/>
          <p:cNvGraphicFramePr>
            <a:graphicFrameLocks noGrp="1"/>
          </p:cNvGraphicFramePr>
          <p:nvPr>
            <p:extLst>
              <p:ext uri="{D42A27DB-BD31-4B8C-83A1-F6EECF244321}">
                <p14:modId xmlns:p14="http://schemas.microsoft.com/office/powerpoint/2010/main" val="2608839403"/>
              </p:ext>
            </p:extLst>
          </p:nvPr>
        </p:nvGraphicFramePr>
        <p:xfrm>
          <a:off x="0" y="521545"/>
          <a:ext cx="9144000" cy="4457700"/>
        </p:xfrm>
        <a:graphic>
          <a:graphicData uri="http://schemas.openxmlformats.org/drawingml/2006/table">
            <a:tbl>
              <a:tblPr/>
              <a:tblGrid>
                <a:gridCol w="3254644">
                  <a:extLst>
                    <a:ext uri="{9D8B030D-6E8A-4147-A177-3AD203B41FA5}">
                      <a16:colId xmlns:a16="http://schemas.microsoft.com/office/drawing/2014/main" val="20000"/>
                    </a:ext>
                  </a:extLst>
                </a:gridCol>
                <a:gridCol w="3099662">
                  <a:extLst>
                    <a:ext uri="{9D8B030D-6E8A-4147-A177-3AD203B41FA5}">
                      <a16:colId xmlns:a16="http://schemas.microsoft.com/office/drawing/2014/main" val="20001"/>
                    </a:ext>
                  </a:extLst>
                </a:gridCol>
                <a:gridCol w="2789694">
                  <a:extLst>
                    <a:ext uri="{9D8B030D-6E8A-4147-A177-3AD203B41FA5}">
                      <a16:colId xmlns:a16="http://schemas.microsoft.com/office/drawing/2014/main" val="20002"/>
                    </a:ext>
                  </a:extLst>
                </a:gridCol>
              </a:tblGrid>
              <a:tr h="37719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acmacf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B/</a:t>
                      </a:r>
                      <a:r>
                        <a:rPr kumimoji="0" lang="en-US" sz="3200" b="0" i="0" u="none" strike="noStrike" cap="none" normalizeH="0" baseline="0" dirty="0" err="1">
                          <a:ln>
                            <a:noFill/>
                          </a:ln>
                          <a:solidFill>
                            <a:schemeClr val="tx1"/>
                          </a:solidFill>
                          <a:effectLst/>
                          <a:latin typeface="Coptic1" pitchFamily="2" charset="0"/>
                          <a:cs typeface="Arial" charset="0"/>
                        </a:rPr>
                        <a:t>yleem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Ioudea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m~p~rov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tikon</a:t>
                      </a:r>
                      <a:r>
                        <a:rPr kumimoji="0" lang="en-US" sz="3200" b="0" i="0" u="none" strike="noStrike" cap="none" normalizeH="0" baseline="0" dirty="0">
                          <a:ln>
                            <a:noFill/>
                          </a:ln>
                          <a:solidFill>
                            <a:schemeClr val="tx1"/>
                          </a:solidFill>
                          <a:effectLst/>
                          <a:latin typeface="Coptic1" pitchFamily="2" charset="0"/>
                          <a:cs typeface="Arial" charset="0"/>
                        </a:rPr>
                        <a:t>: Al# Al#.</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(2)</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Jésus Christ le Fils de Dieu est né de la vierge à Bethléem de Judée selon les prophétie.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 (2)</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400" b="0" i="0" u="none" strike="noStrike" cap="none" normalizeH="0" baseline="0" dirty="0" err="1">
                          <a:ln>
                            <a:noFill/>
                          </a:ln>
                          <a:solidFill>
                            <a:schemeClr val="tx1"/>
                          </a:solidFill>
                          <a:effectLst/>
                          <a:latin typeface="Arial" charset="0"/>
                          <a:cs typeface="Arial" charset="0"/>
                        </a:rPr>
                        <a:t>هلليلويا</a:t>
                      </a:r>
                      <a:r>
                        <a:rPr kumimoji="0" lang="ar-SA" sz="3400" b="0" i="0" u="none" strike="noStrike" cap="none" normalizeH="0" baseline="0" dirty="0">
                          <a:ln>
                            <a:noFill/>
                          </a:ln>
                          <a:solidFill>
                            <a:schemeClr val="tx1"/>
                          </a:solidFill>
                          <a:effectLst/>
                          <a:latin typeface="Arial" charset="0"/>
                          <a:cs typeface="Arial" charset="0"/>
                        </a:rPr>
                        <a:t> </a:t>
                      </a:r>
                      <a:r>
                        <a:rPr kumimoji="0" lang="ar-EG" sz="3400" b="0" i="0" u="none" strike="noStrike" cap="none" normalizeH="0" baseline="0" dirty="0">
                          <a:ln>
                            <a:noFill/>
                          </a:ln>
                          <a:solidFill>
                            <a:schemeClr val="tx1"/>
                          </a:solidFill>
                          <a:effectLst/>
                          <a:latin typeface="Arial" charset="0"/>
                          <a:cs typeface="Arial" charset="0"/>
                        </a:rPr>
                        <a:t>(٢)</a:t>
                      </a:r>
                      <a:r>
                        <a:rPr kumimoji="0" lang="ar-SA" sz="3400" b="0" i="0" u="none" strike="noStrike" cap="none" normalizeH="0" baseline="0" dirty="0">
                          <a:ln>
                            <a:noFill/>
                          </a:ln>
                          <a:solidFill>
                            <a:schemeClr val="tx1"/>
                          </a:solidFill>
                          <a:effectLst/>
                          <a:latin typeface="Arial" charset="0"/>
                          <a:cs typeface="Arial" charset="0"/>
                        </a:rPr>
                        <a:t> يسوع المسيح ابن الله ولدته العذراء في بيت لحم اليهودية</a:t>
                      </a:r>
                      <a:r>
                        <a:rPr kumimoji="0" lang="fr-FR" sz="3400" b="0" i="0" u="none" strike="noStrike" cap="none" normalizeH="0" baseline="0" dirty="0">
                          <a:ln>
                            <a:noFill/>
                          </a:ln>
                          <a:solidFill>
                            <a:schemeClr val="tx1"/>
                          </a:solidFill>
                          <a:effectLst/>
                          <a:latin typeface="Arial" charset="0"/>
                          <a:cs typeface="Arial" charset="0"/>
                        </a:rPr>
                        <a:t> </a:t>
                      </a:r>
                      <a:r>
                        <a:rPr kumimoji="0" lang="ar-SA" sz="3400" b="0" i="0" u="none" strike="noStrike" cap="none" normalizeH="0" baseline="0" dirty="0">
                          <a:ln>
                            <a:noFill/>
                          </a:ln>
                          <a:solidFill>
                            <a:schemeClr val="tx1"/>
                          </a:solidFill>
                          <a:effectLst/>
                          <a:latin typeface="Arial" charset="0"/>
                          <a:cs typeface="Arial" charset="0"/>
                        </a:rPr>
                        <a:t>كالأصوات النبوي</a:t>
                      </a:r>
                      <a:r>
                        <a:rPr kumimoji="0" lang="ar-EG" sz="3400" b="0" i="0" u="none" strike="noStrike" cap="none" normalizeH="0" baseline="0" dirty="0">
                          <a:ln>
                            <a:noFill/>
                          </a:ln>
                          <a:solidFill>
                            <a:schemeClr val="tx1"/>
                          </a:solidFill>
                          <a:effectLst/>
                          <a:latin typeface="Arial" charset="0"/>
                          <a:cs typeface="Arial" charset="0"/>
                        </a:rPr>
                        <a:t>ة</a:t>
                      </a:r>
                      <a:r>
                        <a:rPr kumimoji="0" lang="ar-SA" sz="3400" b="0" i="0" u="none" strike="noStrike" cap="none" normalizeH="0" baseline="0" dirty="0">
                          <a:ln>
                            <a:noFill/>
                          </a:ln>
                          <a:solidFill>
                            <a:schemeClr val="tx1"/>
                          </a:solidFill>
                          <a:effectLst/>
                          <a:latin typeface="Arial" charset="0"/>
                          <a:cs typeface="Arial" charset="0"/>
                        </a:rPr>
                        <a:t>. </a:t>
                      </a:r>
                      <a:r>
                        <a:rPr kumimoji="0" lang="ar-SA" sz="3400" b="0" i="0" u="none" strike="noStrike" cap="none" normalizeH="0" baseline="0" dirty="0" err="1">
                          <a:ln>
                            <a:noFill/>
                          </a:ln>
                          <a:solidFill>
                            <a:schemeClr val="tx1"/>
                          </a:solidFill>
                          <a:effectLst/>
                          <a:latin typeface="Arial" charset="0"/>
                          <a:cs typeface="Arial" charset="0"/>
                        </a:rPr>
                        <a:t>هلليلويا</a:t>
                      </a:r>
                      <a:r>
                        <a:rPr kumimoji="0" lang="ar-EG" sz="3400" b="0" i="0" u="none" strike="noStrike" cap="none" normalizeH="0" baseline="0" dirty="0">
                          <a:ln>
                            <a:noFill/>
                          </a:ln>
                          <a:solidFill>
                            <a:schemeClr val="tx1"/>
                          </a:solidFill>
                          <a:effectLst/>
                          <a:latin typeface="Arial" charset="0"/>
                          <a:cs typeface="Arial" charset="0"/>
                        </a:rPr>
                        <a:t> (٢)</a:t>
                      </a:r>
                      <a:r>
                        <a:rPr kumimoji="0" lang="ar-S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8EAD432C-9EEE-4A93-A28B-1A416AC76E47}"/>
              </a:ext>
            </a:extLst>
          </p:cNvPr>
          <p:cNvGraphicFramePr>
            <a:graphicFrameLocks noGrp="1"/>
          </p:cNvGraphicFramePr>
          <p:nvPr>
            <p:extLst>
              <p:ext uri="{D42A27DB-BD31-4B8C-83A1-F6EECF244321}">
                <p14:modId xmlns:p14="http://schemas.microsoft.com/office/powerpoint/2010/main" val="3489903769"/>
              </p:ext>
            </p:extLst>
          </p:nvPr>
        </p:nvGraphicFramePr>
        <p:xfrm>
          <a:off x="1524000" y="6645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Fête de la </a:t>
                      </a:r>
                      <a:r>
                        <a:rPr lang="en-US" sz="1500" b="0" dirty="0" err="1">
                          <a:solidFill>
                            <a:schemeClr val="tx1"/>
                          </a:solidFill>
                        </a:rPr>
                        <a:t>Nativité</a:t>
                      </a:r>
                      <a:r>
                        <a:rPr lang="en-US" sz="1500" b="0" dirty="0">
                          <a:solidFill>
                            <a:schemeClr val="tx1"/>
                          </a:solidFill>
                        </a:rPr>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الميلاد</a:t>
                      </a:r>
                      <a:r>
                        <a:rPr lang="en-US" sz="1500" b="0" dirty="0">
                          <a:solidFill>
                            <a:schemeClr val="tx1"/>
                          </a:solidFill>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F81BE581-0553-4DF6-A7A9-3F116A8ABF2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4E12746F-A938-46B0-98DF-C3E2F0A5C004}"/>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85BB1B26-EAA3-4821-A0BE-1DBDD3F5E6E5}"/>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496237116"/>
      </p:ext>
    </p:extLst>
  </p:cSld>
  <p:clrMapOvr>
    <a:masterClrMapping/>
  </p:clrMapOvr>
  <p:transition/>
</p:sld>
</file>

<file path=ppt/slides/slide1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D4495E6D-C6CC-4B53-AB6A-FF6BFC1BF4C3}"/>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126182922"/>
      </p:ext>
    </p:extLst>
  </p:cSld>
  <p:clrMapOvr>
    <a:masterClrMapping/>
  </p:clrMapOvr>
  <p:transition/>
</p:sld>
</file>

<file path=ppt/slides/slide1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2817400136"/>
              </p:ext>
            </p:extLst>
          </p:nvPr>
        </p:nvGraphicFramePr>
        <p:xfrm>
          <a:off x="76200" y="683895"/>
          <a:ext cx="8991600" cy="3482340"/>
        </p:xfrm>
        <a:graphic>
          <a:graphicData uri="http://schemas.openxmlformats.org/drawingml/2006/table">
            <a:tbl>
              <a:tblPr/>
              <a:tblGrid>
                <a:gridCol w="3206120">
                  <a:extLst>
                    <a:ext uri="{9D8B030D-6E8A-4147-A177-3AD203B41FA5}">
                      <a16:colId xmlns:a16="http://schemas.microsoft.com/office/drawing/2014/main" val="20000"/>
                    </a:ext>
                  </a:extLst>
                </a:gridCol>
                <a:gridCol w="2945335">
                  <a:extLst>
                    <a:ext uri="{9D8B030D-6E8A-4147-A177-3AD203B41FA5}">
                      <a16:colId xmlns:a16="http://schemas.microsoft.com/office/drawing/2014/main" val="20001"/>
                    </a:ext>
                  </a:extLst>
                </a:gridCol>
                <a:gridCol w="2840145">
                  <a:extLst>
                    <a:ext uri="{9D8B030D-6E8A-4147-A177-3AD203B41FA5}">
                      <a16:colId xmlns:a16="http://schemas.microsoft.com/office/drawing/2014/main" val="20002"/>
                    </a:ext>
                  </a:extLst>
                </a:gridCol>
              </a:tblGrid>
              <a:tr h="3086100">
                <a:tc>
                  <a:txBody>
                    <a:bodyPr/>
                    <a:lstStyle/>
                    <a:p>
                      <a:pPr algn="just"/>
                      <a:r>
                        <a:rPr lang="fr-FR" sz="3200" b="0" i="0" u="none" strike="noStrike" baseline="0" dirty="0">
                          <a:latin typeface="Coptic1" pitchFamily="2" charset="0"/>
                        </a:rPr>
                        <a:t>All/</a:t>
                      </a:r>
                      <a:r>
                        <a:rPr lang="fr-FR" sz="3200" b="0" i="0" u="none" strike="noStrike" baseline="0" dirty="0" err="1">
                          <a:latin typeface="Coptic1" pitchFamily="2" charset="0"/>
                        </a:rPr>
                        <a:t>louia</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 I/#</a:t>
                      </a:r>
                      <a:r>
                        <a:rPr lang="fr-FR" sz="3200" b="0" i="0" u="none" strike="noStrike" baseline="0" dirty="0" err="1">
                          <a:latin typeface="Coptic1" pitchFamily="2" charset="0"/>
                        </a:rPr>
                        <a:t>c#</a:t>
                      </a:r>
                      <a:r>
                        <a:rPr lang="fr-FR" sz="3200" b="0" i="0" u="none" strike="noStrike" baseline="0" dirty="0">
                          <a:latin typeface="Coptic1" pitchFamily="2" charset="0"/>
                        </a:rPr>
                        <a:t> </a:t>
                      </a:r>
                      <a:r>
                        <a:rPr lang="sv-SE" sz="3200" b="0" i="0" u="none" strike="noStrike" baseline="0" dirty="0">
                          <a:latin typeface="Coptic1" pitchFamily="2" charset="0"/>
                        </a:rPr>
                        <a:t>P,#c# p~s/ri m~V~]: </a:t>
                      </a:r>
                      <a:r>
                        <a:rPr lang="fr-FR" sz="3200" b="0" i="0" u="none" strike="noStrike" baseline="0" dirty="0" err="1">
                          <a:latin typeface="Coptic1" pitchFamily="2" charset="0"/>
                        </a:rPr>
                        <a:t>afswp</a:t>
                      </a:r>
                      <a:r>
                        <a:rPr lang="fr-FR" sz="3200" b="0" i="0" u="none" strike="noStrike" baseline="0" dirty="0">
                          <a:latin typeface="Coptic1" pitchFamily="2" charset="0"/>
                        </a:rPr>
                        <a:t> </a:t>
                      </a:r>
                      <a:r>
                        <a:rPr lang="fr-FR" sz="3200" b="0" i="0" u="none" strike="noStrike" baseline="0" dirty="0" err="1">
                          <a:latin typeface="Coptic1" pitchFamily="2" charset="0"/>
                        </a:rPr>
                        <a:t>e~rof</a:t>
                      </a:r>
                      <a:r>
                        <a:rPr lang="fr-FR" sz="3200" b="0" i="0" u="none" strike="noStrike" baseline="0" dirty="0">
                          <a:latin typeface="Coptic1" pitchFamily="2" charset="0"/>
                        </a:rPr>
                        <a:t> </a:t>
                      </a:r>
                      <a:r>
                        <a:rPr lang="fr-FR" sz="3200" b="0" i="0" u="none" strike="noStrike" baseline="0" dirty="0" err="1">
                          <a:latin typeface="Coptic1" pitchFamily="2" charset="0"/>
                        </a:rPr>
                        <a:t>m~picebi</a:t>
                      </a:r>
                      <a:r>
                        <a:rPr lang="fr-FR" sz="3200" b="0" i="0" u="none" strike="noStrike" baseline="0" dirty="0">
                          <a:latin typeface="Coptic1" pitchFamily="2" charset="0"/>
                        </a:rPr>
                        <a:t> kata </a:t>
                      </a:r>
                      <a:r>
                        <a:rPr lang="fr-FR" sz="3200" b="0" i="0" u="none" strike="noStrike" baseline="0" dirty="0" err="1">
                          <a:latin typeface="Coptic1" pitchFamily="2" charset="0"/>
                        </a:rPr>
                        <a:t>petecse</a:t>
                      </a:r>
                      <a:r>
                        <a:rPr lang="fr-FR" sz="3200" b="0" i="0" u="none" strike="noStrike" baseline="0" dirty="0">
                          <a:latin typeface="Coptic1" pitchFamily="2" charset="0"/>
                        </a:rPr>
                        <a:t> </a:t>
                      </a:r>
                      <a:r>
                        <a:rPr lang="fr-FR" sz="3200" b="0" i="0" u="none" strike="noStrike" baseline="0" dirty="0" err="1">
                          <a:latin typeface="Coptic1" pitchFamily="2" charset="0"/>
                        </a:rPr>
                        <a:t>qen</a:t>
                      </a:r>
                      <a:r>
                        <a:rPr lang="fr-FR" sz="3200" b="0" i="0" u="none" strike="noStrike" baseline="0" dirty="0">
                          <a:latin typeface="Coptic1" pitchFamily="2" charset="0"/>
                        </a:rPr>
                        <a:t> </a:t>
                      </a:r>
                      <a:r>
                        <a:rPr lang="fr-FR" sz="3200" b="0" i="0" u="none" strike="noStrike" baseline="0" dirty="0" err="1">
                          <a:latin typeface="Coptic1" pitchFamily="2" charset="0"/>
                        </a:rPr>
                        <a:t>pinomoc</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Alléluia (2 fois) Jésus-Christ le fils de Dieu a reçu la circoncision</a:t>
                      </a:r>
                    </a:p>
                    <a:p>
                      <a:pPr algn="just"/>
                      <a:r>
                        <a:rPr lang="fr-FR" sz="2800" b="0" i="0" u="none" strike="noStrike" kern="1200" baseline="0" dirty="0">
                          <a:solidFill>
                            <a:schemeClr val="tx1"/>
                          </a:solidFill>
                          <a:latin typeface="+mn-lt"/>
                          <a:ea typeface="+mn-ea"/>
                          <a:cs typeface="+mn-cs"/>
                        </a:rPr>
                        <a:t>selon la Loi. Alléluia</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يسوع المسيح ابن</a:t>
                      </a:r>
                    </a:p>
                    <a:p>
                      <a:pPr algn="just" rtl="1"/>
                      <a:r>
                        <a:rPr lang="ar-EG" sz="3200" b="0" i="0" u="none" strike="noStrike" kern="1200" baseline="0" dirty="0">
                          <a:solidFill>
                            <a:schemeClr val="tx1"/>
                          </a:solidFill>
                          <a:latin typeface="+mn-lt"/>
                          <a:ea typeface="+mn-ea"/>
                          <a:cs typeface="+mn-cs"/>
                        </a:rPr>
                        <a:t>الله قبل إليه الختان</a:t>
                      </a:r>
                    </a:p>
                    <a:p>
                      <a:pPr algn="just" rtl="1"/>
                      <a:r>
                        <a:rPr lang="ar-EG" sz="3200" b="0" i="0" u="none" strike="noStrike" kern="1200" baseline="0" dirty="0">
                          <a:solidFill>
                            <a:schemeClr val="tx1"/>
                          </a:solidFill>
                          <a:latin typeface="+mn-lt"/>
                          <a:ea typeface="+mn-ea"/>
                          <a:cs typeface="+mn-cs"/>
                        </a:rPr>
                        <a:t>كما ينبغي بالناموس.</a:t>
                      </a: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A859D566-B9EE-40DA-AD3E-D7DD844C7AB9}"/>
              </a:ext>
            </a:extLst>
          </p:cNvPr>
          <p:cNvGraphicFramePr>
            <a:graphicFrameLocks noGrp="1"/>
          </p:cNvGraphicFramePr>
          <p:nvPr>
            <p:extLst>
              <p:ext uri="{D42A27DB-BD31-4B8C-83A1-F6EECF244321}">
                <p14:modId xmlns:p14="http://schemas.microsoft.com/office/powerpoint/2010/main" val="1497446573"/>
              </p:ext>
            </p:extLst>
          </p:nvPr>
        </p:nvGraphicFramePr>
        <p:xfrm>
          <a:off x="1524000" y="6858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a:t>
                      </a:r>
                      <a:r>
                        <a:rPr lang="en-US" sz="1500" b="0" dirty="0" err="1"/>
                        <a:t>Circoncision</a:t>
                      </a:r>
                      <a:r>
                        <a:rPr lang="en-US" sz="1500" b="0" dirty="0"/>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الختان</a:t>
                      </a:r>
                      <a:r>
                        <a:rPr lang="en-US" sz="1500" b="0" dirty="0"/>
                        <a:t> </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3" action="ppaction://hlinksldjump" highlightClick="1"/>
            <a:extLst>
              <a:ext uri="{FF2B5EF4-FFF2-40B4-BE49-F238E27FC236}">
                <a16:creationId xmlns:a16="http://schemas.microsoft.com/office/drawing/2014/main" id="{03979CAC-C310-4C31-9A16-4351BDE2CACE}"/>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3">
            <a:hlinkClick r:id="rId4" action="ppaction://hlinksldjump" highlightClick="1"/>
            <a:extLst>
              <a:ext uri="{FF2B5EF4-FFF2-40B4-BE49-F238E27FC236}">
                <a16:creationId xmlns:a16="http://schemas.microsoft.com/office/drawing/2014/main" id="{8395382E-905B-466B-A85C-98F4139C03BE}"/>
              </a:ext>
            </a:extLst>
          </p:cNvPr>
          <p:cNvSpPr/>
          <p:nvPr/>
        </p:nvSpPr>
        <p:spPr bwMode="auto">
          <a:xfrm>
            <a:off x="374987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7" name="Action Button: Custom 4">
            <a:hlinkClick r:id="rId3" action="ppaction://hlinksldjump" highlightClick="1"/>
            <a:extLst>
              <a:ext uri="{FF2B5EF4-FFF2-40B4-BE49-F238E27FC236}">
                <a16:creationId xmlns:a16="http://schemas.microsoft.com/office/drawing/2014/main" id="{3112ECBB-66BB-45C2-B7C4-A5DAE2791D56}"/>
              </a:ext>
            </a:extLst>
          </p:cNvPr>
          <p:cNvSpPr/>
          <p:nvPr/>
        </p:nvSpPr>
        <p:spPr bwMode="auto">
          <a:xfrm>
            <a:off x="5583339"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652945183"/>
      </p:ext>
    </p:extLst>
  </p:cSld>
  <p:clrMapOvr>
    <a:masterClrMapping/>
  </p:clrMapOvr>
  <p:transition/>
</p:sld>
</file>

<file path=ppt/slides/slide1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7AED6C57-1FF9-4909-A150-08A9F9AF3637}"/>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50291194"/>
      </p:ext>
    </p:extLst>
  </p:cSld>
  <p:clrMapOvr>
    <a:masterClrMapping/>
  </p:clrMapOvr>
  <p:transition/>
</p:sld>
</file>

<file path=ppt/slides/slide1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3122" name="Group 18"/>
          <p:cNvGraphicFramePr>
            <a:graphicFrameLocks noGrp="1"/>
          </p:cNvGraphicFramePr>
          <p:nvPr>
            <p:extLst>
              <p:ext uri="{D42A27DB-BD31-4B8C-83A1-F6EECF244321}">
                <p14:modId xmlns:p14="http://schemas.microsoft.com/office/powerpoint/2010/main" val="2112168699"/>
              </p:ext>
            </p:extLst>
          </p:nvPr>
        </p:nvGraphicFramePr>
        <p:xfrm>
          <a:off x="76200" y="685800"/>
          <a:ext cx="8991600" cy="3486150"/>
        </p:xfrm>
        <a:graphic>
          <a:graphicData uri="http://schemas.openxmlformats.org/drawingml/2006/table">
            <a:tbl>
              <a:tblPr/>
              <a:tblGrid>
                <a:gridCol w="2984770">
                  <a:extLst>
                    <a:ext uri="{9D8B030D-6E8A-4147-A177-3AD203B41FA5}">
                      <a16:colId xmlns:a16="http://schemas.microsoft.com/office/drawing/2014/main" val="20000"/>
                    </a:ext>
                  </a:extLst>
                </a:gridCol>
                <a:gridCol w="3164732">
                  <a:extLst>
                    <a:ext uri="{9D8B030D-6E8A-4147-A177-3AD203B41FA5}">
                      <a16:colId xmlns:a16="http://schemas.microsoft.com/office/drawing/2014/main" val="20001"/>
                    </a:ext>
                  </a:extLst>
                </a:gridCol>
                <a:gridCol w="2842098">
                  <a:extLst>
                    <a:ext uri="{9D8B030D-6E8A-4147-A177-3AD203B41FA5}">
                      <a16:colId xmlns:a16="http://schemas.microsoft.com/office/drawing/2014/main" val="20002"/>
                    </a:ext>
                  </a:extLst>
                </a:gridCol>
              </a:tblGrid>
              <a:tr h="34861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I/#c#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p~s</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iwmc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piIordan</a:t>
                      </a:r>
                      <a:r>
                        <a:rPr kumimoji="0" lang="en-US" sz="3600" b="0" i="0" u="none" strike="noStrike" cap="none" normalizeH="0" baseline="0" dirty="0">
                          <a:ln>
                            <a:noFill/>
                          </a:ln>
                          <a:solidFill>
                            <a:schemeClr val="tx1"/>
                          </a:solidFill>
                          <a:effectLst/>
                          <a:latin typeface="Coptic1" pitchFamily="2" charset="0"/>
                          <a:cs typeface="Arial" charset="0"/>
                        </a:rPr>
                        <a:t>/c</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(2)</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Jésus Christ le Fils de Dieu a été baptisé dans le Jourdain.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 (2)</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(٢)</a:t>
                      </a:r>
                      <a:r>
                        <a:rPr kumimoji="0" lang="ar-SA" sz="3200" b="0" i="0" u="none" strike="noStrike" cap="none" normalizeH="0" baseline="0" dirty="0">
                          <a:ln>
                            <a:noFill/>
                          </a:ln>
                          <a:solidFill>
                            <a:schemeClr val="tx1"/>
                          </a:solidFill>
                          <a:effectLst/>
                          <a:latin typeface="Arial" charset="0"/>
                          <a:cs typeface="Arial" charset="0"/>
                        </a:rPr>
                        <a:t> يسوع المسيح</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إبن</a:t>
                      </a:r>
                      <a:r>
                        <a:rPr kumimoji="0" lang="ar-SA" sz="3200" b="0" i="0" u="none" strike="noStrike" cap="none" normalizeH="0" baseline="0" dirty="0">
                          <a:ln>
                            <a:noFill/>
                          </a:ln>
                          <a:solidFill>
                            <a:schemeClr val="tx1"/>
                          </a:solidFill>
                          <a:effectLst/>
                          <a:latin typeface="Arial" charset="0"/>
                          <a:cs typeface="Arial" charset="0"/>
                        </a:rPr>
                        <a:t> الله</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اعتمد في الأردن.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(٢)</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0A1D9F6E-9B20-493E-B870-9938D2498038}"/>
              </a:ext>
            </a:extLst>
          </p:cNvPr>
          <p:cNvGraphicFramePr>
            <a:graphicFrameLocks noGrp="1"/>
          </p:cNvGraphicFramePr>
          <p:nvPr>
            <p:extLst>
              <p:ext uri="{D42A27DB-BD31-4B8C-83A1-F6EECF244321}">
                <p14:modId xmlns:p14="http://schemas.microsoft.com/office/powerpoint/2010/main" val="1363232917"/>
              </p:ext>
            </p:extLst>
          </p:nvPr>
        </p:nvGraphicFramePr>
        <p:xfrm>
          <a:off x="1524000" y="75501"/>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Fête de </a:t>
                      </a:r>
                      <a:r>
                        <a:rPr lang="en-US" sz="1500" b="0" dirty="0" err="1">
                          <a:solidFill>
                            <a:schemeClr val="tx1"/>
                          </a:solidFill>
                        </a:rPr>
                        <a:t>l’Epiphanie</a:t>
                      </a:r>
                      <a:r>
                        <a:rPr lang="en-US" sz="1500" b="0" dirty="0">
                          <a:solidFill>
                            <a:schemeClr val="tx1"/>
                          </a:solidFill>
                        </a:rPr>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033B1D87-DEFC-4431-92EA-7FFFB64B0F3F}"/>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3">
            <a:hlinkClick r:id="rId4" action="ppaction://hlinksldjump" highlightClick="1"/>
            <a:extLst>
              <a:ext uri="{FF2B5EF4-FFF2-40B4-BE49-F238E27FC236}">
                <a16:creationId xmlns:a16="http://schemas.microsoft.com/office/drawing/2014/main" id="{4AC29978-D8E7-4634-9889-CA70694F038B}"/>
              </a:ext>
            </a:extLst>
          </p:cNvPr>
          <p:cNvSpPr/>
          <p:nvPr/>
        </p:nvSpPr>
        <p:spPr bwMode="auto">
          <a:xfrm>
            <a:off x="39306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9" name="Action Button: Custom 4">
            <a:hlinkClick r:id="rId3" action="ppaction://hlinksldjump" highlightClick="1"/>
            <a:extLst>
              <a:ext uri="{FF2B5EF4-FFF2-40B4-BE49-F238E27FC236}">
                <a16:creationId xmlns:a16="http://schemas.microsoft.com/office/drawing/2014/main" id="{C69F5117-18B9-40C6-BE47-EE5D5C64621E}"/>
              </a:ext>
            </a:extLst>
          </p:cNvPr>
          <p:cNvSpPr/>
          <p:nvPr/>
        </p:nvSpPr>
        <p:spPr bwMode="auto">
          <a:xfrm>
            <a:off x="5657918"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261071859"/>
      </p:ext>
    </p:extLst>
  </p:cSld>
  <p:clrMapOvr>
    <a:masterClrMapping/>
  </p:clrMapOvr>
  <p:transition/>
</p:sld>
</file>

<file path=ppt/slides/slide1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09A53FD-44C8-4F50-8783-856F4320C82F}"/>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537727723"/>
      </p:ext>
    </p:extLst>
  </p:cSld>
  <p:clrMapOvr>
    <a:masterClrMapping/>
  </p:clrMapOvr>
  <p:transition/>
</p:sld>
</file>

<file path=ppt/slides/slide1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1377359420"/>
              </p:ext>
            </p:extLst>
          </p:nvPr>
        </p:nvGraphicFramePr>
        <p:xfrm>
          <a:off x="76200" y="685800"/>
          <a:ext cx="8915400" cy="3371850"/>
        </p:xfrm>
        <a:graphic>
          <a:graphicData uri="http://schemas.openxmlformats.org/drawingml/2006/table">
            <a:tbl>
              <a:tblPr/>
              <a:tblGrid>
                <a:gridCol w="3178949">
                  <a:extLst>
                    <a:ext uri="{9D8B030D-6E8A-4147-A177-3AD203B41FA5}">
                      <a16:colId xmlns:a16="http://schemas.microsoft.com/office/drawing/2014/main" val="20000"/>
                    </a:ext>
                  </a:extLst>
                </a:gridCol>
                <a:gridCol w="2920375">
                  <a:extLst>
                    <a:ext uri="{9D8B030D-6E8A-4147-A177-3AD203B41FA5}">
                      <a16:colId xmlns:a16="http://schemas.microsoft.com/office/drawing/2014/main" val="20001"/>
                    </a:ext>
                  </a:extLst>
                </a:gridCol>
                <a:gridCol w="2816076">
                  <a:extLst>
                    <a:ext uri="{9D8B030D-6E8A-4147-A177-3AD203B41FA5}">
                      <a16:colId xmlns:a16="http://schemas.microsoft.com/office/drawing/2014/main" val="20002"/>
                    </a:ext>
                  </a:extLst>
                </a:gridCol>
              </a:tblGrid>
              <a:tr h="3371850">
                <a:tc>
                  <a:txBody>
                    <a:bodyPr/>
                    <a:lstStyle/>
                    <a:p>
                      <a:pPr algn="just"/>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a:t>
                      </a:r>
                    </a:p>
                    <a:p>
                      <a:pPr algn="just"/>
                      <a:r>
                        <a:rPr lang="fr-FR" sz="3200" b="0" i="0" u="none" strike="noStrike" baseline="0" dirty="0">
                          <a:latin typeface="Coptic1" pitchFamily="2" charset="0"/>
                        </a:rPr>
                        <a:t>I/#</a:t>
                      </a:r>
                      <a:r>
                        <a:rPr lang="fr-FR" sz="3200" b="0" i="0" u="none" strike="noStrike" baseline="0" dirty="0" err="1">
                          <a:latin typeface="Coptic1" pitchFamily="2" charset="0"/>
                        </a:rPr>
                        <a:t>c#</a:t>
                      </a:r>
                      <a:r>
                        <a:rPr lang="fr-FR" sz="3200" b="0" i="0" u="none" strike="noStrike" baseline="0" dirty="0">
                          <a:latin typeface="Coptic1" pitchFamily="2" charset="0"/>
                        </a:rPr>
                        <a:t> </a:t>
                      </a:r>
                      <a:r>
                        <a:rPr lang="fr-FR" sz="3200" b="0" i="0" u="none" strike="noStrike" baseline="0" dirty="0" err="1">
                          <a:latin typeface="Coptic1" pitchFamily="2" charset="0"/>
                        </a:rPr>
                        <a:t>P,#c</a:t>
                      </a:r>
                      <a:r>
                        <a:rPr lang="fr-FR" sz="3200" b="0" i="0" u="none" strike="noStrike" baseline="0" dirty="0">
                          <a:latin typeface="Coptic1" pitchFamily="2" charset="0"/>
                        </a:rPr>
                        <a:t># </a:t>
                      </a:r>
                      <a:r>
                        <a:rPr lang="fr-FR" sz="3200" b="0" i="0" u="none" strike="noStrike" baseline="0" dirty="0" err="1">
                          <a:latin typeface="Coptic1" pitchFamily="2" charset="0"/>
                        </a:rPr>
                        <a:t>P~s</a:t>
                      </a:r>
                      <a:r>
                        <a:rPr lang="fr-FR" sz="3200" b="0" i="0" u="none" strike="noStrike" baseline="0" dirty="0">
                          <a:latin typeface="Coptic1" pitchFamily="2" charset="0"/>
                        </a:rPr>
                        <a:t>/ri </a:t>
                      </a:r>
                      <a:r>
                        <a:rPr lang="fr-FR" sz="3200" b="0" i="0" u="none" strike="noStrike" baseline="0" dirty="0" err="1">
                          <a:latin typeface="Coptic1" pitchFamily="2" charset="0"/>
                        </a:rPr>
                        <a:t>m~V</a:t>
                      </a:r>
                      <a:r>
                        <a:rPr lang="fr-FR" sz="3200" b="0" i="0" u="none" strike="noStrike" baseline="0" dirty="0">
                          <a:latin typeface="Coptic1" pitchFamily="2" charset="0"/>
                        </a:rPr>
                        <a:t>]:  </a:t>
                      </a:r>
                      <a:r>
                        <a:rPr lang="fr-FR" sz="3200" b="0" i="0" u="none" strike="noStrike" baseline="0" dirty="0" err="1">
                          <a:latin typeface="Coptic1" pitchFamily="2" charset="0"/>
                        </a:rPr>
                        <a:t>afc~mou</a:t>
                      </a:r>
                      <a:r>
                        <a:rPr lang="fr-FR" sz="3200" b="0" i="0" u="none" strike="noStrike" baseline="0" dirty="0">
                          <a:latin typeface="Coptic1" pitchFamily="2" charset="0"/>
                        </a:rPr>
                        <a:t> </a:t>
                      </a:r>
                      <a:r>
                        <a:rPr lang="fr-FR" sz="3200" b="0" i="0" u="none" strike="noStrike" baseline="0" dirty="0" err="1">
                          <a:latin typeface="Coptic1" pitchFamily="2" charset="0"/>
                        </a:rPr>
                        <a:t>e~nimwou</a:t>
                      </a:r>
                      <a:r>
                        <a:rPr lang="fr-FR" sz="3200" b="0" i="0" u="none" strike="noStrike" baseline="0" dirty="0">
                          <a:latin typeface="Coptic1" pitchFamily="2" charset="0"/>
                        </a:rPr>
                        <a:t> </a:t>
                      </a:r>
                      <a:r>
                        <a:rPr lang="pt-BR" sz="3200" b="0" i="0" u="none" strike="noStrike" baseline="0" dirty="0">
                          <a:latin typeface="Coptic1" pitchFamily="2" charset="0"/>
                        </a:rPr>
                        <a:t>afaitou n~/rp: A#l# a#l#.</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Alléluia (2 fois) Jésus-Christ le fils de Dieu a bénis l’eau et l’a changée en vin. Alléluia</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يسوع المسيح ابن</a:t>
                      </a:r>
                    </a:p>
                    <a:p>
                      <a:pPr algn="just" rtl="1"/>
                      <a:r>
                        <a:rPr lang="ar-EG" sz="3200" b="0" i="0" u="none" strike="noStrike" kern="1200" baseline="0" dirty="0">
                          <a:solidFill>
                            <a:schemeClr val="tx1"/>
                          </a:solidFill>
                          <a:latin typeface="+mn-lt"/>
                          <a:ea typeface="+mn-ea"/>
                          <a:cs typeface="+mn-cs"/>
                        </a:rPr>
                        <a:t>الله بارك المياه فصيرها</a:t>
                      </a:r>
                    </a:p>
                    <a:p>
                      <a:pPr algn="just" rtl="1"/>
                      <a:r>
                        <a:rPr lang="ar-EG" sz="3200" b="0" i="0" u="none" strike="noStrike" kern="1200" baseline="0" dirty="0">
                          <a:solidFill>
                            <a:schemeClr val="tx1"/>
                          </a:solidFill>
                          <a:latin typeface="+mn-lt"/>
                          <a:ea typeface="+mn-ea"/>
                          <a:cs typeface="+mn-cs"/>
                        </a:rPr>
                        <a:t>خمراً.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A859D566-B9EE-40DA-AD3E-D7DD844C7AB9}"/>
              </a:ext>
            </a:extLst>
          </p:cNvPr>
          <p:cNvGraphicFramePr>
            <a:graphicFrameLocks noGrp="1"/>
          </p:cNvGraphicFramePr>
          <p:nvPr>
            <p:extLst>
              <p:ext uri="{D42A27DB-BD31-4B8C-83A1-F6EECF244321}">
                <p14:modId xmlns:p14="http://schemas.microsoft.com/office/powerpoint/2010/main" val="1413002587"/>
              </p:ext>
            </p:extLst>
          </p:nvPr>
        </p:nvGraphicFramePr>
        <p:xfrm>
          <a:off x="1524000" y="6858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a:t>
                      </a:r>
                      <a:r>
                        <a:rPr lang="en-US" sz="1500" b="0" dirty="0" err="1"/>
                        <a:t>Noces</a:t>
                      </a:r>
                      <a:r>
                        <a:rPr lang="en-US" sz="1500" b="0" dirty="0"/>
                        <a:t> de Cana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9" name="AutoShape 36">
            <a:hlinkClick r:id="rId3" action="ppaction://hlinksldjump" highlightClick="1"/>
            <a:extLst>
              <a:ext uri="{FF2B5EF4-FFF2-40B4-BE49-F238E27FC236}">
                <a16:creationId xmlns:a16="http://schemas.microsoft.com/office/drawing/2014/main" id="{FE689DEC-CA9A-4068-B834-D3E17A94B9FB}"/>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3">
            <a:hlinkClick r:id="rId4" action="ppaction://hlinksldjump" highlightClick="1"/>
            <a:extLst>
              <a:ext uri="{FF2B5EF4-FFF2-40B4-BE49-F238E27FC236}">
                <a16:creationId xmlns:a16="http://schemas.microsoft.com/office/drawing/2014/main" id="{82284A2A-2521-4603-89B3-E041761C6DD3}"/>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1" name="Action Button: Custom 4">
            <a:hlinkClick r:id="rId3" action="ppaction://hlinksldjump" highlightClick="1"/>
            <a:extLst>
              <a:ext uri="{FF2B5EF4-FFF2-40B4-BE49-F238E27FC236}">
                <a16:creationId xmlns:a16="http://schemas.microsoft.com/office/drawing/2014/main" id="{B792875B-762E-46CB-B3D4-EEBAB5792664}"/>
              </a:ext>
            </a:extLst>
          </p:cNvPr>
          <p:cNvSpPr/>
          <p:nvPr/>
        </p:nvSpPr>
        <p:spPr bwMode="auto">
          <a:xfrm>
            <a:off x="5386222"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70092737"/>
      </p:ext>
    </p:extLst>
  </p:cSld>
  <p:clrMapOvr>
    <a:masterClrMapping/>
  </p:clrMapOvr>
  <p:transition/>
</p:sld>
</file>

<file path=ppt/slides/slide1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C1D44429-F450-414F-8CD9-6B1FC44846F7}"/>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208017893"/>
      </p:ext>
    </p:extLst>
  </p:cSld>
  <p:clrMapOvr>
    <a:masterClrMapping/>
  </p:clrMapOvr>
  <p:transition/>
</p:sld>
</file>

<file path=ppt/slides/slide1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867157702"/>
              </p:ext>
            </p:extLst>
          </p:nvPr>
        </p:nvGraphicFramePr>
        <p:xfrm>
          <a:off x="76200" y="971550"/>
          <a:ext cx="8991600" cy="3086100"/>
        </p:xfrm>
        <a:graphic>
          <a:graphicData uri="http://schemas.openxmlformats.org/drawingml/2006/table">
            <a:tbl>
              <a:tblPr/>
              <a:tblGrid>
                <a:gridCol w="3206120">
                  <a:extLst>
                    <a:ext uri="{9D8B030D-6E8A-4147-A177-3AD203B41FA5}">
                      <a16:colId xmlns:a16="http://schemas.microsoft.com/office/drawing/2014/main" val="20000"/>
                    </a:ext>
                  </a:extLst>
                </a:gridCol>
                <a:gridCol w="2945335">
                  <a:extLst>
                    <a:ext uri="{9D8B030D-6E8A-4147-A177-3AD203B41FA5}">
                      <a16:colId xmlns:a16="http://schemas.microsoft.com/office/drawing/2014/main" val="20001"/>
                    </a:ext>
                  </a:extLst>
                </a:gridCol>
                <a:gridCol w="2840145">
                  <a:extLst>
                    <a:ext uri="{9D8B030D-6E8A-4147-A177-3AD203B41FA5}">
                      <a16:colId xmlns:a16="http://schemas.microsoft.com/office/drawing/2014/main" val="20002"/>
                    </a:ext>
                  </a:extLst>
                </a:gridCol>
              </a:tblGrid>
              <a:tr h="3086100">
                <a:tc>
                  <a:txBody>
                    <a:bodyPr/>
                    <a:lstStyle/>
                    <a:p>
                      <a:pPr algn="just"/>
                      <a:r>
                        <a:rPr lang="nn-NO" sz="3200" b="0" i="0" u="none" strike="noStrike" baseline="0" dirty="0">
                          <a:latin typeface="Coptic1" pitchFamily="2" charset="0"/>
                        </a:rPr>
                        <a:t>All/louia a#l#: I/#c# </a:t>
                      </a:r>
                      <a:r>
                        <a:rPr lang="sv-SE" sz="3200" b="0" i="0" u="none" strike="noStrike" baseline="0" dirty="0">
                          <a:latin typeface="Coptic1" pitchFamily="2" charset="0"/>
                        </a:rPr>
                        <a:t>P,#c# p~s/ri m~V]: </a:t>
                      </a:r>
                      <a:r>
                        <a:rPr lang="fr-FR" sz="3200" b="0" i="0" u="none" strike="noStrike" baseline="0" dirty="0" err="1">
                          <a:latin typeface="Coptic1" pitchFamily="2" charset="0"/>
                        </a:rPr>
                        <a:t>afse</a:t>
                      </a:r>
                      <a:r>
                        <a:rPr lang="fr-FR" sz="3200" b="0" i="0" u="none" strike="noStrike" baseline="0" dirty="0">
                          <a:latin typeface="Coptic1" pitchFamily="2" charset="0"/>
                        </a:rPr>
                        <a:t> </a:t>
                      </a:r>
                      <a:r>
                        <a:rPr lang="fr-FR" sz="3200" b="0" i="0" u="none" strike="noStrike" baseline="0" dirty="0" err="1">
                          <a:latin typeface="Coptic1" pitchFamily="2" charset="0"/>
                        </a:rPr>
                        <a:t>eqoun</a:t>
                      </a:r>
                      <a:r>
                        <a:rPr lang="fr-FR" sz="3200" b="0" i="0" u="none" strike="noStrike" baseline="0" dirty="0">
                          <a:latin typeface="Coptic1" pitchFamily="2" charset="0"/>
                        </a:rPr>
                        <a:t> </a:t>
                      </a:r>
                      <a:r>
                        <a:rPr lang="fr-FR" sz="3200" b="0" i="0" u="none" strike="noStrike" baseline="0" dirty="0" err="1">
                          <a:latin typeface="Coptic1" pitchFamily="2" charset="0"/>
                        </a:rPr>
                        <a:t>epiervei</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Alléluia (2 fois) Jésus-Christ le fils de Dieu s’est présenté au temple. Alléluia</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p>
                    <a:p>
                      <a:pPr algn="just" rtl="1"/>
                      <a:r>
                        <a:rPr lang="ar-EG" sz="3200" b="0" i="0" u="none" strike="noStrike" kern="1200" baseline="0" dirty="0">
                          <a:solidFill>
                            <a:schemeClr val="tx1"/>
                          </a:solidFill>
                          <a:latin typeface="+mn-lt"/>
                          <a:ea typeface="+mn-ea"/>
                          <a:cs typeface="+mn-cs"/>
                        </a:rPr>
                        <a:t>يسوع المسيح </a:t>
                      </a:r>
                      <a:r>
                        <a:rPr lang="ar-EG" sz="3200" b="0" i="0" u="none" strike="noStrike" kern="1200" baseline="0" dirty="0" err="1">
                          <a:solidFill>
                            <a:schemeClr val="tx1"/>
                          </a:solidFill>
                          <a:latin typeface="+mn-lt"/>
                          <a:ea typeface="+mn-ea"/>
                          <a:cs typeface="+mn-cs"/>
                        </a:rPr>
                        <a:t>إبن</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الله دخل إلى الهيكل</a:t>
                      </a: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A859D566-B9EE-40DA-AD3E-D7DD844C7AB9}"/>
              </a:ext>
            </a:extLst>
          </p:cNvPr>
          <p:cNvGraphicFramePr>
            <a:graphicFrameLocks noGrp="1"/>
          </p:cNvGraphicFramePr>
          <p:nvPr>
            <p:extLst>
              <p:ext uri="{D42A27DB-BD31-4B8C-83A1-F6EECF244321}">
                <p14:modId xmlns:p14="http://schemas.microsoft.com/office/powerpoint/2010/main" val="2254434190"/>
              </p:ext>
            </p:extLst>
          </p:nvPr>
        </p:nvGraphicFramePr>
        <p:xfrm>
          <a:off x="946391" y="154305"/>
          <a:ext cx="7115783" cy="297180"/>
        </p:xfrm>
        <a:graphic>
          <a:graphicData uri="http://schemas.openxmlformats.org/drawingml/2006/table">
            <a:tbl>
              <a:tblPr firstRow="1" bandRow="1">
                <a:tableStyleId>{2D5ABB26-0587-4C30-8999-92F81FD0307C}</a:tableStyleId>
              </a:tblPr>
              <a:tblGrid>
                <a:gridCol w="7115783">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a:t>
                      </a:r>
                      <a:r>
                        <a:rPr lang="en-US" sz="1500" b="0" dirty="0" err="1"/>
                        <a:t>Présentation</a:t>
                      </a:r>
                      <a:r>
                        <a:rPr lang="en-US" sz="1500" b="0" dirty="0"/>
                        <a:t> du Christ au temple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9" name="AutoShape 36">
            <a:hlinkClick r:id="rId3" action="ppaction://hlinksldjump" highlightClick="1"/>
            <a:extLst>
              <a:ext uri="{FF2B5EF4-FFF2-40B4-BE49-F238E27FC236}">
                <a16:creationId xmlns:a16="http://schemas.microsoft.com/office/drawing/2014/main" id="{38940FFC-1EFC-405B-8EA6-79D0E0A6271B}"/>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3">
            <a:hlinkClick r:id="rId4" action="ppaction://hlinksldjump" highlightClick="1"/>
            <a:extLst>
              <a:ext uri="{FF2B5EF4-FFF2-40B4-BE49-F238E27FC236}">
                <a16:creationId xmlns:a16="http://schemas.microsoft.com/office/drawing/2014/main" id="{2E3506FC-A676-4840-B8B6-ACC09B5E5891}"/>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1" name="Action Button: Custom 4">
            <a:hlinkClick r:id="rId3" action="ppaction://hlinksldjump" highlightClick="1"/>
            <a:extLst>
              <a:ext uri="{FF2B5EF4-FFF2-40B4-BE49-F238E27FC236}">
                <a16:creationId xmlns:a16="http://schemas.microsoft.com/office/drawing/2014/main" id="{AC3D6354-5557-477E-8F84-D27E9790E34F}"/>
              </a:ext>
            </a:extLst>
          </p:cNvPr>
          <p:cNvSpPr/>
          <p:nvPr/>
        </p:nvSpPr>
        <p:spPr bwMode="auto">
          <a:xfrm>
            <a:off x="5386222"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897601474"/>
      </p:ext>
    </p:extLst>
  </p:cSld>
  <p:clrMapOvr>
    <a:masterClrMapping/>
  </p:clrMapOvr>
  <p:transition/>
</p:sld>
</file>

<file path=ppt/slides/slide1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F8278BA0-F7A3-4820-8B30-9756448F8494}"/>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676881586"/>
      </p:ext>
    </p:extLst>
  </p:cSld>
  <p:clrMapOvr>
    <a:masterClrMapping/>
  </p:clrMapOvr>
  <p:transition/>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2402" name="Group 2"/>
          <p:cNvGraphicFramePr>
            <a:graphicFrameLocks noGrp="1"/>
          </p:cNvGraphicFramePr>
          <p:nvPr>
            <p:extLst>
              <p:ext uri="{D42A27DB-BD31-4B8C-83A1-F6EECF244321}">
                <p14:modId xmlns:p14="http://schemas.microsoft.com/office/powerpoint/2010/main" val="2004545585"/>
              </p:ext>
            </p:extLst>
          </p:nvPr>
        </p:nvGraphicFramePr>
        <p:xfrm>
          <a:off x="0" y="0"/>
          <a:ext cx="9144000" cy="5189220"/>
        </p:xfrm>
        <a:graphic>
          <a:graphicData uri="http://schemas.openxmlformats.org/drawingml/2006/table">
            <a:tbl>
              <a:tblPr/>
              <a:tblGrid>
                <a:gridCol w="3642102">
                  <a:extLst>
                    <a:ext uri="{9D8B030D-6E8A-4147-A177-3AD203B41FA5}">
                      <a16:colId xmlns:a16="http://schemas.microsoft.com/office/drawing/2014/main" val="20000"/>
                    </a:ext>
                  </a:extLst>
                </a:gridCol>
                <a:gridCol w="3416424">
                  <a:extLst>
                    <a:ext uri="{9D8B030D-6E8A-4147-A177-3AD203B41FA5}">
                      <a16:colId xmlns:a16="http://schemas.microsoft.com/office/drawing/2014/main" val="20001"/>
                    </a:ext>
                  </a:extLst>
                </a:gridCol>
                <a:gridCol w="2085474">
                  <a:extLst>
                    <a:ext uri="{9D8B030D-6E8A-4147-A177-3AD203B41FA5}">
                      <a16:colId xmlns:a16="http://schemas.microsoft.com/office/drawing/2014/main" val="20002"/>
                    </a:ext>
                  </a:extLst>
                </a:gridCol>
              </a:tblGrid>
              <a:tr h="501583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Je </a:t>
                      </a:r>
                      <a:r>
                        <a:rPr kumimoji="0" lang="en-US" sz="2400" b="0" i="0" u="none" strike="noStrike" cap="none" normalizeH="0" baseline="0" dirty="0" err="1">
                          <a:ln>
                            <a:noFill/>
                          </a:ln>
                          <a:solidFill>
                            <a:schemeClr val="tx1"/>
                          </a:solidFill>
                          <a:effectLst/>
                          <a:latin typeface="Coptic1" pitchFamily="2" charset="0"/>
                          <a:cs typeface="Arial" charset="0"/>
                        </a:rPr>
                        <a:t>aferc~kepazin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aferbo</a:t>
                      </a:r>
                      <a:r>
                        <a:rPr kumimoji="0" lang="en-US" sz="2400" b="0" i="0" u="none" strike="noStrike" cap="none" normalizeH="0" baseline="0" dirty="0">
                          <a:ln>
                            <a:noFill/>
                          </a:ln>
                          <a:solidFill>
                            <a:schemeClr val="tx1"/>
                          </a:solidFill>
                          <a:effectLst/>
                          <a:latin typeface="Coptic1" pitchFamily="2" charset="0"/>
                          <a:cs typeface="Arial" charset="0"/>
                        </a:rPr>
                        <a:t>/~yin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afa~reh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afsopten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a~co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toten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afenten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e~h~r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e~taiounou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Nyof</a:t>
                      </a:r>
                      <a:r>
                        <a:rPr kumimoji="0" lang="en-US" sz="2400" b="0" i="0" u="none" strike="noStrike" cap="none" normalizeH="0" baseline="0" dirty="0">
                          <a:ln>
                            <a:noFill/>
                          </a:ln>
                          <a:solidFill>
                            <a:schemeClr val="tx1"/>
                          </a:solidFill>
                          <a:effectLst/>
                          <a:latin typeface="Coptic1" pitchFamily="2" charset="0"/>
                          <a:cs typeface="Arial" charset="0"/>
                        </a:rPr>
                        <a:t> on </a:t>
                      </a:r>
                      <a:r>
                        <a:rPr kumimoji="0" lang="en-US" sz="2400" b="0" i="0" u="none" strike="noStrike" cap="none" normalizeH="0" baseline="0" dirty="0" err="1">
                          <a:ln>
                            <a:noFill/>
                          </a:ln>
                          <a:solidFill>
                            <a:schemeClr val="tx1"/>
                          </a:solidFill>
                          <a:effectLst/>
                          <a:latin typeface="Coptic1" pitchFamily="2" charset="0"/>
                          <a:cs typeface="Arial" charset="0"/>
                        </a:rPr>
                        <a:t>maren</a:t>
                      </a:r>
                      <a:r>
                        <a:rPr kumimoji="0" lang="en-US" sz="2400" b="0" i="0" u="none" strike="noStrike" cap="none" normalizeH="0" baseline="0" dirty="0">
                          <a:ln>
                            <a:noFill/>
                          </a:ln>
                          <a:solidFill>
                            <a:schemeClr val="tx1"/>
                          </a:solidFill>
                          <a:effectLst/>
                          <a:latin typeface="Coptic1" pitchFamily="2" charset="0"/>
                          <a:cs typeface="Arial" charset="0"/>
                        </a:rPr>
                        <a:t>]ho </a:t>
                      </a:r>
                      <a:r>
                        <a:rPr kumimoji="0" lang="en-US" sz="2400" b="0" i="0" u="none" strike="noStrike" cap="none" normalizeH="0" baseline="0" dirty="0" err="1">
                          <a:ln>
                            <a:noFill/>
                          </a:ln>
                          <a:solidFill>
                            <a:schemeClr val="tx1"/>
                          </a:solidFill>
                          <a:effectLst/>
                          <a:latin typeface="Coptic1" pitchFamily="2" charset="0"/>
                          <a:cs typeface="Arial" charset="0"/>
                        </a:rPr>
                        <a:t>e~rof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hopwc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n~tefa</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paie~hoou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nie~hoou</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penwnq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pipantokratwr</a:t>
                      </a:r>
                      <a:r>
                        <a:rPr kumimoji="0" lang="en-US" sz="2400" b="0" i="0" u="none" strike="noStrike" cap="none" normalizeH="0" baseline="0" dirty="0">
                          <a:ln>
                            <a:noFill/>
                          </a:ln>
                          <a:solidFill>
                            <a:schemeClr val="tx1"/>
                          </a:solidFill>
                          <a:effectLst/>
                          <a:latin typeface="Coptic1" pitchFamily="2" charset="0"/>
                          <a:cs typeface="Arial" charset="0"/>
                        </a:rPr>
                        <a:t> P[</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parce qu’Il nous a protégés, aidés, conservés, reçus avec bonté, traités avec miséricorde, fortifiés et fait parvenir à cette heure. Supplions-Le encore de  nous garder dans la paix en ce saint jour et tous les jours de notre vie, Lui qui est Tout-Puissant, le Seigneur notre Dieu,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لأنه سترنا وأعاننا وحفظنا وقبلنا إليه وأشفقَ علينا وعضدنا وأتى بنا إلى هذه الساعة</a:t>
                      </a:r>
                      <a:r>
                        <a:rPr kumimoji="0" lang="ar-EG" sz="2700" b="0" i="0" u="none" strike="noStrike" cap="none" normalizeH="0" baseline="0" dirty="0">
                          <a:ln>
                            <a:noFill/>
                          </a:ln>
                          <a:solidFill>
                            <a:schemeClr val="tx1"/>
                          </a:solidFill>
                          <a:effectLst/>
                          <a:latin typeface="Arial" charset="0"/>
                          <a:cs typeface="Arial" charset="0"/>
                        </a:rPr>
                        <a:t>. </a:t>
                      </a:r>
                      <a:r>
                        <a:rPr kumimoji="0" lang="ar-SA" sz="2700" b="0" i="0" u="none" strike="noStrike" cap="none" normalizeH="0" baseline="0" dirty="0">
                          <a:ln>
                            <a:noFill/>
                          </a:ln>
                          <a:solidFill>
                            <a:schemeClr val="tx1"/>
                          </a:solidFill>
                          <a:effectLst/>
                          <a:latin typeface="Arial" charset="0"/>
                          <a:cs typeface="Arial" charset="0"/>
                        </a:rPr>
                        <a:t>هو أيضاً فلنسألهُ أن يحفظنا </a:t>
                      </a:r>
                      <a:r>
                        <a:rPr kumimoji="0" lang="ar-SA" sz="2700" b="0" i="0" u="none" strike="noStrike" cap="none" normalizeH="0" baseline="0" dirty="0" err="1">
                          <a:ln>
                            <a:noFill/>
                          </a:ln>
                          <a:solidFill>
                            <a:schemeClr val="tx1"/>
                          </a:solidFill>
                          <a:effectLst/>
                          <a:latin typeface="Arial" charset="0"/>
                          <a:cs typeface="Arial" charset="0"/>
                        </a:rPr>
                        <a:t>فى</a:t>
                      </a:r>
                      <a:r>
                        <a:rPr kumimoji="0" lang="ar-SA" sz="2700" b="0" i="0" u="none" strike="noStrike" cap="none" normalizeH="0" baseline="0" dirty="0">
                          <a:ln>
                            <a:noFill/>
                          </a:ln>
                          <a:solidFill>
                            <a:schemeClr val="tx1"/>
                          </a:solidFill>
                          <a:effectLst/>
                          <a:latin typeface="Arial" charset="0"/>
                          <a:cs typeface="Arial" charset="0"/>
                        </a:rPr>
                        <a:t> هذا اليوم المقدس وكل أيام حياتنا بكل سلام، ضابط الكل الربُ إلهُنا.</a:t>
                      </a:r>
                      <a:r>
                        <a:rPr kumimoji="0" lang="en-US" sz="2700" b="0" i="0" u="none" strike="noStrike" cap="none" normalizeH="0" baseline="0" dirty="0">
                          <a:ln>
                            <a:noFill/>
                          </a:ln>
                          <a:solidFill>
                            <a:schemeClr val="tx1"/>
                          </a:solidFill>
                          <a:effectLst/>
                          <a:latin typeface="Arial" charset="0"/>
                          <a:cs typeface="Arial" charset="0"/>
                        </a:rPr>
                        <a:t> </a:t>
                      </a:r>
                      <a:r>
                        <a:rPr kumimoji="0" lang="ar-SA" sz="2700" b="0" i="0" u="none" strike="noStrike" cap="none" normalizeH="0" baseline="0" dirty="0">
                          <a:ln>
                            <a:noFill/>
                          </a:ln>
                          <a:solidFill>
                            <a:schemeClr val="tx1"/>
                          </a:solidFill>
                          <a:effectLst/>
                          <a:latin typeface="Arial" charset="0"/>
                          <a:cs typeface="Arial" charset="0"/>
                        </a:rPr>
                        <a:t> </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2">
            <a:hlinkClick r:id="rId2" action="ppaction://hlinksldjump" highlightClick="1"/>
            <a:extLst>
              <a:ext uri="{FF2B5EF4-FFF2-40B4-BE49-F238E27FC236}">
                <a16:creationId xmlns:a16="http://schemas.microsoft.com/office/drawing/2014/main" id="{744AEF0B-401C-41DF-BFEF-D4E7C5EE3690}"/>
              </a:ext>
            </a:extLst>
          </p:cNvPr>
          <p:cNvSpPr/>
          <p:nvPr/>
        </p:nvSpPr>
        <p:spPr bwMode="auto">
          <a:xfrm>
            <a:off x="4800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2836827642"/>
              </p:ext>
            </p:extLst>
          </p:nvPr>
        </p:nvGraphicFramePr>
        <p:xfrm>
          <a:off x="0" y="997491"/>
          <a:ext cx="9144000" cy="3482340"/>
        </p:xfrm>
        <a:graphic>
          <a:graphicData uri="http://schemas.openxmlformats.org/drawingml/2006/table">
            <a:tbl>
              <a:tblPr/>
              <a:tblGrid>
                <a:gridCol w="3339830">
                  <a:extLst>
                    <a:ext uri="{9D8B030D-6E8A-4147-A177-3AD203B41FA5}">
                      <a16:colId xmlns:a16="http://schemas.microsoft.com/office/drawing/2014/main" val="20000"/>
                    </a:ext>
                  </a:extLst>
                </a:gridCol>
                <a:gridCol w="3125821">
                  <a:extLst>
                    <a:ext uri="{9D8B030D-6E8A-4147-A177-3AD203B41FA5}">
                      <a16:colId xmlns:a16="http://schemas.microsoft.com/office/drawing/2014/main" val="20001"/>
                    </a:ext>
                  </a:extLst>
                </a:gridCol>
                <a:gridCol w="2678349">
                  <a:extLst>
                    <a:ext uri="{9D8B030D-6E8A-4147-A177-3AD203B41FA5}">
                      <a16:colId xmlns:a16="http://schemas.microsoft.com/office/drawing/2014/main" val="20002"/>
                    </a:ext>
                  </a:extLst>
                </a:gridCol>
              </a:tblGrid>
              <a:tr h="3086100">
                <a:tc>
                  <a:txBody>
                    <a:bodyPr/>
                    <a:lstStyle/>
                    <a:p>
                      <a:pPr algn="just"/>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 </a:t>
                      </a:r>
                    </a:p>
                    <a:p>
                      <a:pPr algn="just"/>
                      <a:r>
                        <a:rPr lang="fr-FR" sz="3200" b="0" i="0" u="none" strike="noStrike" baseline="0" dirty="0">
                          <a:latin typeface="Coptic1" pitchFamily="2" charset="0"/>
                        </a:rPr>
                        <a:t>I/#</a:t>
                      </a:r>
                      <a:r>
                        <a:rPr lang="fr-FR" sz="3200" b="0" i="0" u="none" strike="noStrike" baseline="0" dirty="0" err="1">
                          <a:latin typeface="Coptic1" pitchFamily="2" charset="0"/>
                        </a:rPr>
                        <a:t>c#</a:t>
                      </a:r>
                      <a:r>
                        <a:rPr lang="fr-FR" sz="3200" b="0" i="0" u="none" strike="noStrike" baseline="0" dirty="0">
                          <a:latin typeface="Coptic1" pitchFamily="2" charset="0"/>
                        </a:rPr>
                        <a:t> </a:t>
                      </a:r>
                      <a:r>
                        <a:rPr lang="fr-FR" sz="3200" b="0" i="0" u="none" strike="noStrike" baseline="0" dirty="0" err="1">
                          <a:latin typeface="Coptic1" pitchFamily="2" charset="0"/>
                        </a:rPr>
                        <a:t>P,#c</a:t>
                      </a:r>
                      <a:r>
                        <a:rPr lang="fr-FR" sz="3200" b="0" i="0" u="none" strike="noStrike" baseline="0" dirty="0">
                          <a:latin typeface="Coptic1" pitchFamily="2" charset="0"/>
                        </a:rPr>
                        <a:t># </a:t>
                      </a:r>
                      <a:r>
                        <a:rPr lang="fr-FR" sz="3200" b="0" i="0" u="none" strike="noStrike" baseline="0" dirty="0" err="1">
                          <a:latin typeface="Coptic1" pitchFamily="2" charset="0"/>
                        </a:rPr>
                        <a:t>P~s</a:t>
                      </a:r>
                      <a:r>
                        <a:rPr lang="fr-FR" sz="3200" b="0" i="0" u="none" strike="noStrike" baseline="0" dirty="0">
                          <a:latin typeface="Coptic1" pitchFamily="2" charset="0"/>
                        </a:rPr>
                        <a:t>/ri  </a:t>
                      </a:r>
                      <a:r>
                        <a:rPr lang="fr-FR" sz="3200" b="0" i="0" u="none" strike="noStrike" baseline="0" dirty="0" err="1">
                          <a:latin typeface="Coptic1" pitchFamily="2" charset="0"/>
                        </a:rPr>
                        <a:t>m~V~nou</a:t>
                      </a:r>
                      <a:r>
                        <a:rPr lang="fr-FR" sz="3200" b="0" i="0" u="none" strike="noStrike" baseline="0" dirty="0">
                          <a:latin typeface="Coptic1" pitchFamily="2" charset="0"/>
                        </a:rPr>
                        <a:t>]: </a:t>
                      </a:r>
                      <a:r>
                        <a:rPr lang="fr-FR" sz="3200" b="0" i="0" u="none" strike="noStrike" baseline="0" dirty="0" err="1">
                          <a:latin typeface="Coptic1" pitchFamily="2" charset="0"/>
                        </a:rPr>
                        <a:t>af</a:t>
                      </a:r>
                      <a:r>
                        <a:rPr lang="fr-FR" sz="3200" b="0" i="0" u="none" strike="noStrike" baseline="0" dirty="0">
                          <a:latin typeface="Coptic1" pitchFamily="2" charset="0"/>
                        </a:rPr>
                        <a:t>[</a:t>
                      </a:r>
                      <a:r>
                        <a:rPr lang="fr-FR" sz="3200" b="0" i="0" u="none" strike="noStrike" baseline="0" dirty="0" err="1">
                          <a:latin typeface="Coptic1" pitchFamily="2" charset="0"/>
                        </a:rPr>
                        <a:t>icarx</a:t>
                      </a:r>
                      <a:r>
                        <a:rPr lang="fr-FR" sz="3200" b="0" i="0" u="none" strike="noStrike" baseline="0" dirty="0">
                          <a:latin typeface="Coptic1" pitchFamily="2" charset="0"/>
                        </a:rPr>
                        <a:t> </a:t>
                      </a:r>
                    </a:p>
                    <a:p>
                      <a:pPr algn="just"/>
                      <a:r>
                        <a:rPr lang="fr-FR" sz="3200" b="0" i="0" u="none" strike="noStrike" baseline="0" dirty="0" err="1">
                          <a:latin typeface="Coptic1" pitchFamily="2" charset="0"/>
                        </a:rPr>
                        <a:t>e~bolqen</a:t>
                      </a:r>
                      <a:endParaRPr lang="fr-FR" sz="3200" b="0" i="0" u="none" strike="noStrike" baseline="0" dirty="0">
                        <a:latin typeface="Coptic1" pitchFamily="2" charset="0"/>
                      </a:endParaRPr>
                    </a:p>
                    <a:p>
                      <a:pPr algn="just"/>
                      <a:r>
                        <a:rPr lang="fr-FR" sz="3200" b="0" i="0" u="none" strike="noStrike" baseline="0" dirty="0">
                          <a:latin typeface="Coptic1" pitchFamily="2" charset="0"/>
                        </a:rPr>
                        <a:t>]</a:t>
                      </a:r>
                      <a:r>
                        <a:rPr lang="fr-FR" sz="3200" b="0" i="0" u="none" strike="noStrike" baseline="0" dirty="0" err="1">
                          <a:latin typeface="Coptic1" pitchFamily="2" charset="0"/>
                        </a:rPr>
                        <a:t>paryenoc</a:t>
                      </a:r>
                      <a:r>
                        <a:rPr lang="fr-FR" sz="3200" b="0" i="0" u="none" strike="noStrike" baseline="0" dirty="0">
                          <a:latin typeface="Coptic1" pitchFamily="2" charset="0"/>
                        </a:rPr>
                        <a:t>. </a:t>
                      </a:r>
                    </a:p>
                    <a:p>
                      <a:pPr algn="just"/>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Alléluia, alléluia, Jésus-Christ le Fils de Dieu s’est incarné de la Vierge.</a:t>
                      </a:r>
                    </a:p>
                    <a:p>
                      <a:pPr algn="just"/>
                      <a:r>
                        <a:rPr lang="fr-FR" sz="2800" b="0" i="0" u="none" strike="noStrike" kern="1200" baseline="0" dirty="0">
                          <a:solidFill>
                            <a:schemeClr val="tx1"/>
                          </a:solidFill>
                          <a:latin typeface="+mn-lt"/>
                          <a:ea typeface="+mn-ea"/>
                          <a:cs typeface="+mn-cs"/>
                        </a:rPr>
                        <a:t>Alléluia, alléluia.</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يسوع المسيح ابن</a:t>
                      </a:r>
                    </a:p>
                    <a:p>
                      <a:pPr algn="just" rtl="1"/>
                      <a:r>
                        <a:rPr lang="ar-EG" sz="3200" b="0" i="0" u="none" strike="noStrike" kern="1200" baseline="0" dirty="0">
                          <a:solidFill>
                            <a:schemeClr val="tx1"/>
                          </a:solidFill>
                          <a:latin typeface="+mn-lt"/>
                          <a:ea typeface="+mn-ea"/>
                          <a:cs typeface="+mn-cs"/>
                        </a:rPr>
                        <a:t>الله، تجسد من العذراء</a:t>
                      </a: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A859D566-B9EE-40DA-AD3E-D7DD844C7AB9}"/>
              </a:ext>
            </a:extLst>
          </p:cNvPr>
          <p:cNvGraphicFramePr>
            <a:graphicFrameLocks noGrp="1"/>
          </p:cNvGraphicFramePr>
          <p:nvPr>
            <p:extLst>
              <p:ext uri="{D42A27DB-BD31-4B8C-83A1-F6EECF244321}">
                <p14:modId xmlns:p14="http://schemas.microsoft.com/office/powerpoint/2010/main" val="3617091182"/>
              </p:ext>
            </p:extLst>
          </p:nvPr>
        </p:nvGraphicFramePr>
        <p:xfrm>
          <a:off x="1524000" y="6858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a:t>
                      </a:r>
                      <a:r>
                        <a:rPr lang="en-US" sz="1500" b="0" dirty="0" err="1"/>
                        <a:t>Annonciaton</a:t>
                      </a:r>
                      <a:r>
                        <a:rPr lang="en-US" sz="1500" b="0" dirty="0"/>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البشارة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9" name="AutoShape 36">
            <a:hlinkClick r:id="rId3" action="ppaction://hlinksldjump" highlightClick="1"/>
            <a:extLst>
              <a:ext uri="{FF2B5EF4-FFF2-40B4-BE49-F238E27FC236}">
                <a16:creationId xmlns:a16="http://schemas.microsoft.com/office/drawing/2014/main" id="{2FF8A66B-8E6A-4855-8AB0-69DCC591ACBB}"/>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3">
            <a:hlinkClick r:id="rId4" action="ppaction://hlinksldjump" highlightClick="1"/>
            <a:extLst>
              <a:ext uri="{FF2B5EF4-FFF2-40B4-BE49-F238E27FC236}">
                <a16:creationId xmlns:a16="http://schemas.microsoft.com/office/drawing/2014/main" id="{CF3A2B9B-E825-48F6-9FAF-E22E175F3215}"/>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1" name="Action Button: Custom 4">
            <a:hlinkClick r:id="rId3" action="ppaction://hlinksldjump" highlightClick="1"/>
            <a:extLst>
              <a:ext uri="{FF2B5EF4-FFF2-40B4-BE49-F238E27FC236}">
                <a16:creationId xmlns:a16="http://schemas.microsoft.com/office/drawing/2014/main" id="{8B7F6754-1E9E-42BF-BEDF-75CB736D7DDE}"/>
              </a:ext>
            </a:extLst>
          </p:cNvPr>
          <p:cNvSpPr/>
          <p:nvPr/>
        </p:nvSpPr>
        <p:spPr bwMode="auto">
          <a:xfrm>
            <a:off x="5386222"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50190413"/>
      </p:ext>
    </p:extLst>
  </p:cSld>
  <p:clrMapOvr>
    <a:masterClrMapping/>
  </p:clrMapOvr>
  <p:transition/>
</p:sld>
</file>

<file path=ppt/slides/slide1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705D20DB-4FBF-4F00-8422-C06FCA2779E2}"/>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595437471"/>
      </p:ext>
    </p:extLst>
  </p:cSld>
  <p:clrMapOvr>
    <a:masterClrMapping/>
  </p:clrMapOvr>
  <p:transition/>
</p:sld>
</file>

<file path=ppt/slides/slide1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8418" name="Group 18"/>
          <p:cNvGraphicFramePr>
            <a:graphicFrameLocks noGrp="1"/>
          </p:cNvGraphicFramePr>
          <p:nvPr>
            <p:extLst>
              <p:ext uri="{D42A27DB-BD31-4B8C-83A1-F6EECF244321}">
                <p14:modId xmlns:p14="http://schemas.microsoft.com/office/powerpoint/2010/main" val="3192860682"/>
              </p:ext>
            </p:extLst>
          </p:nvPr>
        </p:nvGraphicFramePr>
        <p:xfrm>
          <a:off x="76200" y="742950"/>
          <a:ext cx="8991600" cy="3657600"/>
        </p:xfrm>
        <a:graphic>
          <a:graphicData uri="http://schemas.openxmlformats.org/drawingml/2006/table">
            <a:tbl>
              <a:tblPr/>
              <a:tblGrid>
                <a:gridCol w="3167495">
                  <a:extLst>
                    <a:ext uri="{9D8B030D-6E8A-4147-A177-3AD203B41FA5}">
                      <a16:colId xmlns:a16="http://schemas.microsoft.com/office/drawing/2014/main" val="20000"/>
                    </a:ext>
                  </a:extLst>
                </a:gridCol>
                <a:gridCol w="2782203">
                  <a:extLst>
                    <a:ext uri="{9D8B030D-6E8A-4147-A177-3AD203B41FA5}">
                      <a16:colId xmlns:a16="http://schemas.microsoft.com/office/drawing/2014/main" val="20001"/>
                    </a:ext>
                  </a:extLst>
                </a:gridCol>
                <a:gridCol w="3041902">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e~Ieroucal</a:t>
                      </a:r>
                      <a:r>
                        <a:rPr kumimoji="0" lang="en-US" sz="3200" b="0" i="0" u="none" strike="noStrike" cap="none" normalizeH="0" baseline="0" dirty="0">
                          <a:ln>
                            <a:noFill/>
                          </a:ln>
                          <a:solidFill>
                            <a:schemeClr val="tx1"/>
                          </a:solidFill>
                          <a:effectLst/>
                          <a:latin typeface="Coptic1" pitchFamily="2" charset="0"/>
                          <a:cs typeface="Arial" charset="0"/>
                        </a:rPr>
                        <a:t>/m: 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Jésus Christ le Fils de Dieu est entré à Jérusalem.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يسوع المسيح ابن الله دخل </a:t>
                      </a:r>
                      <a:r>
                        <a:rPr kumimoji="0" lang="ar-SA" sz="3200" b="0" i="0" u="none" strike="noStrike" cap="none" normalizeH="0" baseline="0" dirty="0" err="1">
                          <a:ln>
                            <a:noFill/>
                          </a:ln>
                          <a:solidFill>
                            <a:schemeClr val="tx1"/>
                          </a:solidFill>
                          <a:effectLst/>
                          <a:latin typeface="Arial" charset="0"/>
                          <a:cs typeface="Arial" charset="0"/>
                        </a:rPr>
                        <a:t>اورشليم</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F81DC34B-F076-4D64-8962-4D4C1F2BF8C2}"/>
              </a:ext>
            </a:extLst>
          </p:cNvPr>
          <p:cNvGraphicFramePr>
            <a:graphicFrameLocks noGrp="1"/>
          </p:cNvGraphicFramePr>
          <p:nvPr>
            <p:extLst>
              <p:ext uri="{D42A27DB-BD31-4B8C-83A1-F6EECF244321}">
                <p14:modId xmlns:p14="http://schemas.microsoft.com/office/powerpoint/2010/main" val="355719788"/>
              </p:ext>
            </p:extLst>
          </p:nvPr>
        </p:nvGraphicFramePr>
        <p:xfrm>
          <a:off x="1524000" y="16002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Dimanche des </a:t>
                      </a:r>
                      <a:r>
                        <a:rPr lang="en-US" sz="1500" b="0" dirty="0" err="1">
                          <a:solidFill>
                            <a:schemeClr val="tx1"/>
                          </a:solidFill>
                        </a:rPr>
                        <a:t>Rameaux</a:t>
                      </a:r>
                      <a:r>
                        <a:rPr lang="en-US" sz="1500" b="0" dirty="0">
                          <a:solidFill>
                            <a:schemeClr val="tx1"/>
                          </a:solidFill>
                        </a:rPr>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9" name="AutoShape 36">
            <a:hlinkClick r:id="rId3" action="ppaction://hlinksldjump" highlightClick="1"/>
            <a:extLst>
              <a:ext uri="{FF2B5EF4-FFF2-40B4-BE49-F238E27FC236}">
                <a16:creationId xmlns:a16="http://schemas.microsoft.com/office/drawing/2014/main" id="{4039BE3E-1C78-4601-90BA-079E272C0323}"/>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3">
            <a:hlinkClick r:id="rId4" action="ppaction://hlinksldjump" highlightClick="1"/>
            <a:extLst>
              <a:ext uri="{FF2B5EF4-FFF2-40B4-BE49-F238E27FC236}">
                <a16:creationId xmlns:a16="http://schemas.microsoft.com/office/drawing/2014/main" id="{67E853B2-8D54-404E-AAB7-27620EF81404}"/>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1" name="Action Button: Custom 4">
            <a:hlinkClick r:id="rId3" action="ppaction://hlinksldjump" highlightClick="1"/>
            <a:extLst>
              <a:ext uri="{FF2B5EF4-FFF2-40B4-BE49-F238E27FC236}">
                <a16:creationId xmlns:a16="http://schemas.microsoft.com/office/drawing/2014/main" id="{EC153317-26A2-424B-BADE-0A8D815BA4C7}"/>
              </a:ext>
            </a:extLst>
          </p:cNvPr>
          <p:cNvSpPr/>
          <p:nvPr/>
        </p:nvSpPr>
        <p:spPr bwMode="auto">
          <a:xfrm>
            <a:off x="5386222"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998984923"/>
      </p:ext>
    </p:extLst>
  </p:cSld>
  <p:clrMapOvr>
    <a:masterClrMapping/>
  </p:clrMapOvr>
  <p:transition/>
</p:sld>
</file>

<file path=ppt/slides/slide1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9E13FCD-ACA6-4459-B4E8-B15E9E532AB2}"/>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39278877"/>
      </p:ext>
    </p:extLst>
  </p:cSld>
  <p:clrMapOvr>
    <a:masterClrMapping/>
  </p:clrMapOvr>
  <p:transition/>
</p:sld>
</file>

<file path=ppt/slides/slide1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67029" name="Group 21"/>
          <p:cNvGraphicFramePr>
            <a:graphicFrameLocks noGrp="1"/>
          </p:cNvGraphicFramePr>
          <p:nvPr>
            <p:extLst>
              <p:ext uri="{D42A27DB-BD31-4B8C-83A1-F6EECF244321}">
                <p14:modId xmlns:p14="http://schemas.microsoft.com/office/powerpoint/2010/main" val="3213571877"/>
              </p:ext>
            </p:extLst>
          </p:nvPr>
        </p:nvGraphicFramePr>
        <p:xfrm>
          <a:off x="31750" y="560665"/>
          <a:ext cx="9036049" cy="4208859"/>
        </p:xfrm>
        <a:graphic>
          <a:graphicData uri="http://schemas.openxmlformats.org/drawingml/2006/table">
            <a:tbl>
              <a:tblPr/>
              <a:tblGrid>
                <a:gridCol w="3301595">
                  <a:extLst>
                    <a:ext uri="{9D8B030D-6E8A-4147-A177-3AD203B41FA5}">
                      <a16:colId xmlns:a16="http://schemas.microsoft.com/office/drawing/2014/main" val="20000"/>
                    </a:ext>
                  </a:extLst>
                </a:gridCol>
                <a:gridCol w="3067455">
                  <a:extLst>
                    <a:ext uri="{9D8B030D-6E8A-4147-A177-3AD203B41FA5}">
                      <a16:colId xmlns:a16="http://schemas.microsoft.com/office/drawing/2014/main" val="20001"/>
                    </a:ext>
                  </a:extLst>
                </a:gridCol>
                <a:gridCol w="2666999">
                  <a:extLst>
                    <a:ext uri="{9D8B030D-6E8A-4147-A177-3AD203B41FA5}">
                      <a16:colId xmlns:a16="http://schemas.microsoft.com/office/drawing/2014/main" val="20002"/>
                    </a:ext>
                  </a:extLst>
                </a:gridCol>
              </a:tblGrid>
              <a:tr h="420885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anose="020B0604020202020204"/>
                          <a:cs typeface="Arial" charset="0"/>
                        </a:rPr>
                        <a:t>A#l</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a#l</a:t>
                      </a:r>
                      <a:r>
                        <a:rPr kumimoji="0" lang="en-CA" sz="3200" b="0" i="0" u="none" strike="noStrike" cap="none" normalizeH="0" baseline="0" dirty="0">
                          <a:ln>
                            <a:noFill/>
                          </a:ln>
                          <a:solidFill>
                            <a:schemeClr val="tx1"/>
                          </a:solidFill>
                          <a:effectLst/>
                          <a:latin typeface="Coptic1" panose="020B0604020202020204"/>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a:ln>
                            <a:noFill/>
                          </a:ln>
                          <a:solidFill>
                            <a:schemeClr val="tx1"/>
                          </a:solidFill>
                          <a:effectLst/>
                          <a:latin typeface="Coptic1" panose="020B0604020202020204"/>
                          <a:cs typeface="Arial" charset="0"/>
                        </a:rPr>
                        <a:t>I/#</a:t>
                      </a:r>
                      <a:r>
                        <a:rPr kumimoji="0" lang="en-CA" sz="3200" b="0" i="0" u="none" strike="noStrike" cap="none" normalizeH="0" baseline="0" dirty="0" err="1">
                          <a:ln>
                            <a:noFill/>
                          </a:ln>
                          <a:solidFill>
                            <a:schemeClr val="tx1"/>
                          </a:solidFill>
                          <a:effectLst/>
                          <a:latin typeface="Coptic1" panose="020B0604020202020204"/>
                          <a:cs typeface="Arial" charset="0"/>
                        </a:rPr>
                        <a:t>c#</a:t>
                      </a:r>
                      <a:r>
                        <a:rPr kumimoji="0" lang="en-CA" sz="3200" b="0" i="0" u="none" strike="noStrike" cap="none" normalizeH="0" baseline="0" dirty="0">
                          <a:ln>
                            <a:noFill/>
                          </a:ln>
                          <a:solidFill>
                            <a:schemeClr val="tx1"/>
                          </a:solidFill>
                          <a:effectLst/>
                          <a:latin typeface="Coptic1" panose="020B0604020202020204"/>
                          <a:cs typeface="Arial" charset="0"/>
                        </a:rPr>
                        <a:t> P,###</a:t>
                      </a:r>
                      <a:r>
                        <a:rPr kumimoji="0" lang="en-CA" sz="3200" b="0" i="0" u="none" strike="noStrike" cap="none" normalizeH="0" baseline="0" dirty="0" err="1">
                          <a:ln>
                            <a:noFill/>
                          </a:ln>
                          <a:solidFill>
                            <a:schemeClr val="tx1"/>
                          </a:solidFill>
                          <a:effectLst/>
                          <a:latin typeface="Coptic1" panose="020B0604020202020204"/>
                          <a:cs typeface="Arial" charset="0"/>
                        </a:rPr>
                        <a:t>c#</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pouro</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n~te</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pwou</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aftwnf</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ebolqen</a:t>
                      </a:r>
                      <a:r>
                        <a:rPr kumimoji="0" lang="en-CA" sz="3200" b="0" i="0" u="none" strike="noStrike" cap="none" normalizeH="0" baseline="0" dirty="0">
                          <a:ln>
                            <a:noFill/>
                          </a:ln>
                          <a:solidFill>
                            <a:schemeClr val="tx1"/>
                          </a:solidFill>
                          <a:effectLst/>
                          <a:latin typeface="Coptic1" panose="020B0604020202020204"/>
                          <a:cs typeface="Arial" charset="0"/>
                        </a:rPr>
                        <a:t> n/</a:t>
                      </a:r>
                      <a:r>
                        <a:rPr kumimoji="0" lang="en-CA" sz="3200" b="0" i="0" u="none" strike="noStrike" cap="none" normalizeH="0" baseline="0" dirty="0" err="1">
                          <a:ln>
                            <a:noFill/>
                          </a:ln>
                          <a:solidFill>
                            <a:schemeClr val="tx1"/>
                          </a:solidFill>
                          <a:effectLst/>
                          <a:latin typeface="Coptic1" panose="020B0604020202020204"/>
                          <a:cs typeface="Arial" charset="0"/>
                        </a:rPr>
                        <a:t>eymwout</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qen</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pie~hoou</a:t>
                      </a:r>
                      <a:endParaRPr kumimoji="0" lang="en-CA" sz="3200" b="0" i="0" u="none" strike="noStrike" cap="none" normalizeH="0" baseline="0" dirty="0">
                        <a:ln>
                          <a:noFill/>
                        </a:ln>
                        <a:solidFill>
                          <a:schemeClr val="tx1"/>
                        </a:solidFill>
                        <a:effectLst/>
                        <a:latin typeface="Coptic1" panose="020B0604020202020204"/>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anose="020B0604020202020204"/>
                          <a:cs typeface="Arial" charset="0"/>
                        </a:rPr>
                        <a:t>m~mahsomt</a:t>
                      </a:r>
                      <a:r>
                        <a:rPr kumimoji="0" lang="en-CA" sz="3200" b="0" i="0" u="none" strike="noStrike" cap="none" normalizeH="0" baseline="0" dirty="0">
                          <a:ln>
                            <a:noFill/>
                          </a:ln>
                          <a:solidFill>
                            <a:schemeClr val="tx1"/>
                          </a:solidFill>
                          <a:effectLst/>
                          <a:latin typeface="Coptic1" panose="020B0604020202020204"/>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anose="020B0604020202020204"/>
                          <a:cs typeface="Arial" charset="0"/>
                        </a:rPr>
                        <a:t>A#l</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a#l</a:t>
                      </a:r>
                      <a:r>
                        <a:rPr kumimoji="0" lang="en-CA" sz="3200" b="0" i="0" u="none" strike="noStrike" cap="none" normalizeH="0" baseline="0" dirty="0">
                          <a:ln>
                            <a:noFill/>
                          </a:ln>
                          <a:solidFill>
                            <a:schemeClr val="tx1"/>
                          </a:solidFill>
                          <a:effectLst/>
                          <a:latin typeface="Coptic1" panose="020B0604020202020204"/>
                          <a:cs typeface="Arial" charset="0"/>
                        </a:rPr>
                        <a:t>#.</a:t>
                      </a:r>
                      <a:endParaRPr kumimoji="0" lang="en-US" sz="32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Jésus Christ, Roi de gloire est ressuscité des morts le troisième jour,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هلليلويا هلليلويا، يسوع المسيح ملك المجد</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قام من بين الأموات في اليوم الثالث. هلليلويا هلليلويا.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F62CFF4E-9D91-4457-AA90-A25B0B598ECB}"/>
              </a:ext>
            </a:extLst>
          </p:cNvPr>
          <p:cNvGraphicFramePr>
            <a:graphicFrameLocks noGrp="1"/>
          </p:cNvGraphicFramePr>
          <p:nvPr>
            <p:extLst>
              <p:ext uri="{D42A27DB-BD31-4B8C-83A1-F6EECF244321}">
                <p14:modId xmlns:p14="http://schemas.microsoft.com/office/powerpoint/2010/main" val="1040096848"/>
              </p:ext>
            </p:extLst>
          </p:nvPr>
        </p:nvGraphicFramePr>
        <p:xfrm>
          <a:off x="1524000" y="2286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a:t>
                      </a:r>
                      <a:r>
                        <a:rPr lang="en-US" sz="1500" b="0" dirty="0" err="1">
                          <a:solidFill>
                            <a:schemeClr val="tx1"/>
                          </a:solidFill>
                        </a:rPr>
                        <a:t>Résurrection</a:t>
                      </a:r>
                      <a:r>
                        <a:rPr lang="en-US" sz="1500" b="0" dirty="0">
                          <a:solidFill>
                            <a:schemeClr val="tx1"/>
                          </a:solidFill>
                        </a:rPr>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9" name="AutoShape 36">
            <a:hlinkClick r:id="rId3" action="ppaction://hlinksldjump" highlightClick="1"/>
            <a:extLst>
              <a:ext uri="{FF2B5EF4-FFF2-40B4-BE49-F238E27FC236}">
                <a16:creationId xmlns:a16="http://schemas.microsoft.com/office/drawing/2014/main" id="{2BCF368C-160C-4094-B293-05EBCA263C17}"/>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3">
            <a:hlinkClick r:id="rId4" action="ppaction://hlinksldjump" highlightClick="1"/>
            <a:extLst>
              <a:ext uri="{FF2B5EF4-FFF2-40B4-BE49-F238E27FC236}">
                <a16:creationId xmlns:a16="http://schemas.microsoft.com/office/drawing/2014/main" id="{EE0B9FE9-1ECF-4515-AFE0-3C2E44648F23}"/>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1" name="Action Button: Custom 4">
            <a:hlinkClick r:id="rId3" action="ppaction://hlinksldjump" highlightClick="1"/>
            <a:extLst>
              <a:ext uri="{FF2B5EF4-FFF2-40B4-BE49-F238E27FC236}">
                <a16:creationId xmlns:a16="http://schemas.microsoft.com/office/drawing/2014/main" id="{7F4E8393-229E-47B7-BA39-285874DE6310}"/>
              </a:ext>
            </a:extLst>
          </p:cNvPr>
          <p:cNvSpPr/>
          <p:nvPr/>
        </p:nvSpPr>
        <p:spPr bwMode="auto">
          <a:xfrm>
            <a:off x="5386222"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220909852"/>
      </p:ext>
    </p:extLst>
  </p:cSld>
  <p:clrMapOvr>
    <a:masterClrMapping/>
  </p:clrMapOvr>
  <p:transition/>
</p:sld>
</file>

<file path=ppt/slides/slide1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C2366DAF-CC52-4C78-AA08-D620D1267987}"/>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615986806"/>
      </p:ext>
    </p:extLst>
  </p:cSld>
  <p:clrMapOvr>
    <a:masterClrMapping/>
  </p:clrMapOvr>
  <p:transition/>
</p:sld>
</file>

<file path=ppt/slides/slide1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025753" name="Group 25"/>
          <p:cNvGraphicFramePr>
            <a:graphicFrameLocks noGrp="1"/>
          </p:cNvGraphicFramePr>
          <p:nvPr>
            <p:extLst>
              <p:ext uri="{D42A27DB-BD31-4B8C-83A1-F6EECF244321}">
                <p14:modId xmlns:p14="http://schemas.microsoft.com/office/powerpoint/2010/main" val="2516650812"/>
              </p:ext>
            </p:extLst>
          </p:nvPr>
        </p:nvGraphicFramePr>
        <p:xfrm>
          <a:off x="0" y="514350"/>
          <a:ext cx="9143999" cy="4457700"/>
        </p:xfrm>
        <a:graphic>
          <a:graphicData uri="http://schemas.openxmlformats.org/drawingml/2006/table">
            <a:tbl>
              <a:tblPr/>
              <a:tblGrid>
                <a:gridCol w="3476017">
                  <a:extLst>
                    <a:ext uri="{9D8B030D-6E8A-4147-A177-3AD203B41FA5}">
                      <a16:colId xmlns:a16="http://schemas.microsoft.com/office/drawing/2014/main" val="20000"/>
                    </a:ext>
                  </a:extLst>
                </a:gridCol>
                <a:gridCol w="3067455">
                  <a:extLst>
                    <a:ext uri="{9D8B030D-6E8A-4147-A177-3AD203B41FA5}">
                      <a16:colId xmlns:a16="http://schemas.microsoft.com/office/drawing/2014/main" val="20001"/>
                    </a:ext>
                  </a:extLst>
                </a:gridCol>
                <a:gridCol w="2600527">
                  <a:extLst>
                    <a:ext uri="{9D8B030D-6E8A-4147-A177-3AD203B41FA5}">
                      <a16:colId xmlns:a16="http://schemas.microsoft.com/office/drawing/2014/main" val="20002"/>
                    </a:ext>
                  </a:extLst>
                </a:gridCol>
              </a:tblGrid>
              <a:tr h="403681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e~p~swi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e~niv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afhemci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caouinam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m~Pefiwt</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Alléluia, Alléluia : Le Christ est </a:t>
                      </a:r>
                      <a:r>
                        <a:rPr kumimoji="0" lang="fr-FR" sz="2800" b="0" i="0" u="none" strike="noStrike" cap="none" normalizeH="0" baseline="0" dirty="0" err="1">
                          <a:ln>
                            <a:noFill/>
                          </a:ln>
                          <a:solidFill>
                            <a:schemeClr val="tx1"/>
                          </a:solidFill>
                          <a:effectLst/>
                          <a:latin typeface="Arial" charset="0"/>
                          <a:cs typeface="Arial" charset="0"/>
                        </a:rPr>
                        <a:t>réssuscité</a:t>
                      </a:r>
                      <a:r>
                        <a:rPr kumimoji="0" lang="fr-FR" sz="2800" b="0" i="0" u="none" strike="noStrike" cap="none" normalizeH="0" baseline="0" dirty="0">
                          <a:ln>
                            <a:noFill/>
                          </a:ln>
                          <a:solidFill>
                            <a:schemeClr val="tx1"/>
                          </a:solidFill>
                          <a:effectLst/>
                          <a:latin typeface="Arial" charset="0"/>
                          <a:cs typeface="Arial" charset="0"/>
                        </a:rPr>
                        <a:t> des morts : et monta aux cieux, et s’assit à la droite du Père.  Alléluia, Alléluia.</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المسيح قام</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من الأموات، وصعد إلي السماوات وجلس عن يمين أبيه،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EEF908A4-953F-4B4F-850A-B1141C62E973}"/>
              </a:ext>
            </a:extLst>
          </p:cNvPr>
          <p:cNvGraphicFramePr>
            <a:graphicFrameLocks noGrp="1"/>
          </p:cNvGraphicFramePr>
          <p:nvPr>
            <p:extLst>
              <p:ext uri="{D42A27DB-BD31-4B8C-83A1-F6EECF244321}">
                <p14:modId xmlns:p14="http://schemas.microsoft.com/office/powerpoint/2010/main" val="2268216913"/>
              </p:ext>
            </p:extLst>
          </p:nvPr>
        </p:nvGraphicFramePr>
        <p:xfrm>
          <a:off x="1524000" y="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i="0" dirty="0" err="1"/>
                        <a:t>Répons</a:t>
                      </a:r>
                      <a:r>
                        <a:rPr lang="en-US" sz="1500" b="0" i="0" dirty="0"/>
                        <a:t> du </a:t>
                      </a:r>
                      <a:r>
                        <a:rPr lang="en-US" sz="1500" b="0" i="0" dirty="0" err="1"/>
                        <a:t>Psaume</a:t>
                      </a:r>
                      <a:r>
                        <a:rPr lang="en-US" sz="1500" b="0" i="0" dirty="0"/>
                        <a:t> – </a:t>
                      </a:r>
                      <a:r>
                        <a:rPr lang="en-US" sz="1500" b="0" i="0" dirty="0" err="1"/>
                        <a:t>L’Ascension</a:t>
                      </a:r>
                      <a:r>
                        <a:rPr lang="en-US" sz="1500" b="0" i="0" dirty="0"/>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9" name="AutoShape 36">
            <a:hlinkClick r:id="rId3" action="ppaction://hlinksldjump" highlightClick="1"/>
            <a:extLst>
              <a:ext uri="{FF2B5EF4-FFF2-40B4-BE49-F238E27FC236}">
                <a16:creationId xmlns:a16="http://schemas.microsoft.com/office/drawing/2014/main" id="{09E07529-2C61-4BD7-BF23-A3553DCE03C6}"/>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3">
            <a:hlinkClick r:id="rId4" action="ppaction://hlinksldjump" highlightClick="1"/>
            <a:extLst>
              <a:ext uri="{FF2B5EF4-FFF2-40B4-BE49-F238E27FC236}">
                <a16:creationId xmlns:a16="http://schemas.microsoft.com/office/drawing/2014/main" id="{B56DC0DB-721D-4D7C-91B1-19DE0349F4E0}"/>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1" name="Action Button: Custom 4">
            <a:hlinkClick r:id="rId3" action="ppaction://hlinksldjump" highlightClick="1"/>
            <a:extLst>
              <a:ext uri="{FF2B5EF4-FFF2-40B4-BE49-F238E27FC236}">
                <a16:creationId xmlns:a16="http://schemas.microsoft.com/office/drawing/2014/main" id="{9281CF4A-83CC-4FAE-9226-C15286412C1A}"/>
              </a:ext>
            </a:extLst>
          </p:cNvPr>
          <p:cNvSpPr/>
          <p:nvPr/>
        </p:nvSpPr>
        <p:spPr bwMode="auto">
          <a:xfrm>
            <a:off x="5386222"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222662352"/>
      </p:ext>
    </p:extLst>
  </p:cSld>
  <p:clrMapOvr>
    <a:masterClrMapping/>
  </p:clrMapOvr>
  <p:transition/>
</p:sld>
</file>

<file path=ppt/slides/slide1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18CC3D1B-8F9C-409D-8C6D-CE65C2F06AD2}"/>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483182367"/>
      </p:ext>
    </p:extLst>
  </p:cSld>
  <p:clrMapOvr>
    <a:masterClrMapping/>
  </p:clrMapOvr>
  <p:transition/>
</p:sld>
</file>

<file path=ppt/slides/slide1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73182" name="Group 30"/>
          <p:cNvGraphicFramePr>
            <a:graphicFrameLocks noGrp="1"/>
          </p:cNvGraphicFramePr>
          <p:nvPr>
            <p:extLst>
              <p:ext uri="{D42A27DB-BD31-4B8C-83A1-F6EECF244321}">
                <p14:modId xmlns:p14="http://schemas.microsoft.com/office/powerpoint/2010/main" val="3576226853"/>
              </p:ext>
            </p:extLst>
          </p:nvPr>
        </p:nvGraphicFramePr>
        <p:xfrm>
          <a:off x="0" y="645784"/>
          <a:ext cx="9143999" cy="4165092"/>
        </p:xfrm>
        <a:graphic>
          <a:graphicData uri="http://schemas.openxmlformats.org/drawingml/2006/table">
            <a:tbl>
              <a:tblPr/>
              <a:tblGrid>
                <a:gridCol w="3360615">
                  <a:extLst>
                    <a:ext uri="{9D8B030D-6E8A-4147-A177-3AD203B41FA5}">
                      <a16:colId xmlns:a16="http://schemas.microsoft.com/office/drawing/2014/main" val="20000"/>
                    </a:ext>
                  </a:extLst>
                </a:gridCol>
                <a:gridCol w="3360615">
                  <a:extLst>
                    <a:ext uri="{9D8B030D-6E8A-4147-A177-3AD203B41FA5}">
                      <a16:colId xmlns:a16="http://schemas.microsoft.com/office/drawing/2014/main" val="20001"/>
                    </a:ext>
                  </a:extLst>
                </a:gridCol>
                <a:gridCol w="2422769">
                  <a:extLst>
                    <a:ext uri="{9D8B030D-6E8A-4147-A177-3AD203B41FA5}">
                      <a16:colId xmlns:a16="http://schemas.microsoft.com/office/drawing/2014/main" val="20002"/>
                    </a:ext>
                  </a:extLst>
                </a:gridCol>
              </a:tblGrid>
              <a:tr h="415481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All/</a:t>
                      </a:r>
                      <a:r>
                        <a:rPr kumimoji="0" lang="en-CA" sz="3200" b="0" i="0" u="none" strike="noStrike" cap="none" normalizeH="0" baseline="0" dirty="0" err="1">
                          <a:ln>
                            <a:noFill/>
                          </a:ln>
                          <a:solidFill>
                            <a:schemeClr val="tx1"/>
                          </a:solidFill>
                          <a:effectLst/>
                          <a:latin typeface="Coptic1" pitchFamily="2" charset="0"/>
                          <a:cs typeface="Arial" charset="0"/>
                        </a:rPr>
                        <a:t>louia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a#l</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aftwnf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ouoh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afsenaf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afouw~rp</a:t>
                      </a:r>
                      <a:r>
                        <a:rPr kumimoji="0" lang="en-CA" sz="3200" b="0" i="0" u="none" strike="noStrike" cap="none" normalizeH="0" baseline="0" dirty="0">
                          <a:ln>
                            <a:noFill/>
                          </a:ln>
                          <a:solidFill>
                            <a:schemeClr val="tx1"/>
                          </a:solidFill>
                          <a:effectLst/>
                          <a:latin typeface="Coptic1" pitchFamily="2" charset="0"/>
                          <a:cs typeface="Arial" charset="0"/>
                        </a:rPr>
                        <a:t> nan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m~piParakl</a:t>
                      </a:r>
                      <a:r>
                        <a:rPr kumimoji="0" lang="en-CA" sz="3200" b="0" i="0" u="none" strike="noStrike" cap="none" normalizeH="0" baseline="0" dirty="0">
                          <a:ln>
                            <a:noFill/>
                          </a:ln>
                          <a:solidFill>
                            <a:schemeClr val="tx1"/>
                          </a:solidFill>
                          <a:effectLst/>
                          <a:latin typeface="Coptic1" pitchFamily="2" charset="0"/>
                          <a:cs typeface="Arial" charset="0"/>
                        </a:rPr>
                        <a:t>/ton: </a:t>
                      </a:r>
                      <a:r>
                        <a:rPr kumimoji="0" lang="en-CA" sz="3200" b="0" i="0" u="none" strike="noStrike" cap="none" normalizeH="0" baseline="0" dirty="0" err="1">
                          <a:ln>
                            <a:noFill/>
                          </a:ln>
                          <a:solidFill>
                            <a:schemeClr val="tx1"/>
                          </a:solidFill>
                          <a:effectLst/>
                          <a:latin typeface="Coptic1" pitchFamily="2" charset="0"/>
                          <a:cs typeface="Arial" charset="0"/>
                        </a:rPr>
                        <a:t>piP~neuma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meym</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i</a:t>
                      </a:r>
                      <a:r>
                        <a:rPr kumimoji="0" lang="en-CA"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A#l</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a#l</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Christ est ressuscité et monté aux cieux; et nous envoya le Paraclet.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هليللويا هليللويا. </a:t>
                      </a:r>
                      <a:r>
                        <a:rPr kumimoji="0" lang="ar-SA" sz="3600" b="0" i="0" u="none" strike="noStrike" cap="none" normalizeH="0" baseline="0" dirty="0">
                          <a:ln>
                            <a:noFill/>
                          </a:ln>
                          <a:solidFill>
                            <a:schemeClr val="tx1"/>
                          </a:solidFill>
                          <a:effectLst/>
                          <a:latin typeface="Arial" charset="0"/>
                          <a:cs typeface="Arial" charset="0"/>
                        </a:rPr>
                        <a:t>المسيح قام</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ثم صعد، وأرسل لنا البارقليط، روح الحق. </a:t>
                      </a:r>
                      <a:r>
                        <a:rPr kumimoji="0" lang="ar-SA" sz="3200" b="0" i="0" u="none" strike="noStrike" cap="none" normalizeH="0" baseline="0" dirty="0">
                          <a:ln>
                            <a:noFill/>
                          </a:ln>
                          <a:solidFill>
                            <a:schemeClr val="tx1"/>
                          </a:solidFill>
                          <a:effectLst/>
                          <a:latin typeface="Arial" charset="0"/>
                          <a:cs typeface="Arial" charset="0"/>
                        </a:rPr>
                        <a:t>هليللويا هليللويا.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829AA70F-ACB9-4A7B-B606-526986889AF2}"/>
              </a:ext>
            </a:extLst>
          </p:cNvPr>
          <p:cNvGraphicFramePr>
            <a:graphicFrameLocks noGrp="1"/>
          </p:cNvGraphicFramePr>
          <p:nvPr>
            <p:extLst>
              <p:ext uri="{D42A27DB-BD31-4B8C-83A1-F6EECF244321}">
                <p14:modId xmlns:p14="http://schemas.microsoft.com/office/powerpoint/2010/main" val="2435913119"/>
              </p:ext>
            </p:extLst>
          </p:nvPr>
        </p:nvGraphicFramePr>
        <p:xfrm>
          <a:off x="1524000" y="4572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La </a:t>
                      </a:r>
                      <a:r>
                        <a:rPr lang="en-US" sz="1500" b="0" dirty="0" err="1">
                          <a:solidFill>
                            <a:schemeClr val="tx1"/>
                          </a:solidFill>
                        </a:rPr>
                        <a:t>Pentecôte</a:t>
                      </a:r>
                      <a:r>
                        <a:rPr lang="en-US" sz="1500" b="0" dirty="0">
                          <a:solidFill>
                            <a:schemeClr val="tx1"/>
                          </a:solidFill>
                        </a:rPr>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9" name="AutoShape 36">
            <a:hlinkClick r:id="rId3" action="ppaction://hlinksldjump" highlightClick="1"/>
            <a:extLst>
              <a:ext uri="{FF2B5EF4-FFF2-40B4-BE49-F238E27FC236}">
                <a16:creationId xmlns:a16="http://schemas.microsoft.com/office/drawing/2014/main" id="{AA72F316-7636-4DCE-8D14-5A720E2047B8}"/>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3">
            <a:hlinkClick r:id="rId4" action="ppaction://hlinksldjump" highlightClick="1"/>
            <a:extLst>
              <a:ext uri="{FF2B5EF4-FFF2-40B4-BE49-F238E27FC236}">
                <a16:creationId xmlns:a16="http://schemas.microsoft.com/office/drawing/2014/main" id="{F86F7E34-3C36-479A-93EF-422BE02DA28C}"/>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1" name="Action Button: Custom 4">
            <a:hlinkClick r:id="rId3" action="ppaction://hlinksldjump" highlightClick="1"/>
            <a:extLst>
              <a:ext uri="{FF2B5EF4-FFF2-40B4-BE49-F238E27FC236}">
                <a16:creationId xmlns:a16="http://schemas.microsoft.com/office/drawing/2014/main" id="{45450487-211A-4619-97DB-9CA7B733E5B1}"/>
              </a:ext>
            </a:extLst>
          </p:cNvPr>
          <p:cNvSpPr/>
          <p:nvPr/>
        </p:nvSpPr>
        <p:spPr bwMode="auto">
          <a:xfrm>
            <a:off x="5386222"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981966343"/>
      </p:ext>
    </p:extLst>
  </p:cSld>
  <p:clrMapOvr>
    <a:masterClrMapping/>
  </p:clrMapOvr>
  <p:transition/>
</p:sld>
</file>

<file path=ppt/slides/slide1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CDBD456-E346-40D8-BD63-97F96FCA54B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924559646"/>
      </p:ext>
    </p:extLst>
  </p:cSld>
  <p:clrMapOvr>
    <a:masterClrMapping/>
  </p:clrMapOvr>
  <p:transition/>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9" name="Rectangle 2"/>
          <p:cNvSpPr>
            <a:spLocks noChangeArrowheads="1"/>
          </p:cNvSpPr>
          <p:nvPr/>
        </p:nvSpPr>
        <p:spPr bwMode="auto">
          <a:xfrm>
            <a:off x="914400" y="2286000"/>
            <a:ext cx="7543800" cy="2603790"/>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90000"/>
              </a:lnSpc>
              <a:spcBef>
                <a:spcPct val="50000"/>
              </a:spcBef>
              <a:spcAft>
                <a:spcPct val="0"/>
              </a:spcAft>
              <a:buClrTx/>
              <a:buSzTx/>
              <a:buFontTx/>
              <a:buNone/>
              <a:tabLst/>
              <a:defRPr/>
            </a:pPr>
            <a:endParaRPr kumimoji="0" lang="en-US" sz="3200" b="1"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l" defTabSz="914400" rtl="0" eaLnBrk="1" fontAlgn="base" latinLnBrk="0" hangingPunct="1">
              <a:lnSpc>
                <a:spcPct val="90000"/>
              </a:lnSpc>
              <a:spcBef>
                <a:spcPct val="50000"/>
              </a:spcBef>
              <a:spcAft>
                <a:spcPct val="0"/>
              </a:spcAft>
              <a:buClrTx/>
              <a:buSzTx/>
              <a:buFontTx/>
              <a:buNone/>
              <a:tabLst/>
              <a:defRPr/>
            </a:pPr>
            <a:r>
              <a:rPr kumimoji="0" lang="en-US" sz="3200" b="0" i="0" u="none" strike="noStrike" kern="1200" cap="none" spc="0" normalizeH="0" baseline="0" noProof="0">
                <a:ln>
                  <a:noFill/>
                </a:ln>
                <a:solidFill>
                  <a:srgbClr val="080808"/>
                </a:solidFill>
                <a:effectLst/>
                <a:uLnTx/>
                <a:uFillTx/>
                <a:latin typeface="Arial" charset="0"/>
                <a:ea typeface="+mn-ea"/>
                <a:cs typeface="Arial" charset="0"/>
              </a:rPr>
              <a:t>			</a:t>
            </a:r>
            <a:r>
              <a:rPr kumimoji="0" lang="en-US" sz="3200" b="0" i="1" u="none" strike="noStrike" kern="1200" cap="none" spc="0" normalizeH="0" baseline="0" noProof="0">
                <a:ln>
                  <a:noFill/>
                </a:ln>
                <a:solidFill>
                  <a:srgbClr val="080808"/>
                </a:solidFill>
                <a:effectLst/>
                <a:uLnTx/>
                <a:uFillTx/>
                <a:latin typeface="Arial" charset="0"/>
                <a:ea typeface="+mn-ea"/>
                <a:cs typeface="Arial" charset="0"/>
              </a:rPr>
              <a:t>  	</a:t>
            </a:r>
            <a:endParaRPr kumimoji="0" lang="en-US" sz="32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a:p>
            <a:pPr marL="0" marR="0" lvl="0" indent="0" algn="l" defTabSz="914400" rtl="0" eaLnBrk="1" fontAlgn="base" latinLnBrk="0" hangingPunct="1">
              <a:lnSpc>
                <a:spcPct val="90000"/>
              </a:lnSpc>
              <a:spcBef>
                <a:spcPct val="50000"/>
              </a:spcBef>
              <a:spcAft>
                <a:spcPct val="0"/>
              </a:spcAft>
              <a:buClrTx/>
              <a:buSzTx/>
              <a:buFontTx/>
              <a:buNone/>
              <a:tabLst/>
              <a:defRPr/>
            </a:pPr>
            <a:endParaRPr kumimoji="0" lang="en-US" sz="3200" b="1" i="0" u="none" strike="noStrike" kern="1200" cap="none" spc="0" normalizeH="0" baseline="0" noProof="0">
              <a:ln>
                <a:noFill/>
              </a:ln>
              <a:solidFill>
                <a:srgbClr val="080808"/>
              </a:solidFill>
              <a:effectLst/>
              <a:uLnTx/>
              <a:uFillTx/>
              <a:latin typeface="Arial" charset="0"/>
              <a:ea typeface="+mn-ea"/>
              <a:cs typeface="Times New Roman" pitchFamily="18" charset="0"/>
            </a:endParaRPr>
          </a:p>
          <a:p>
            <a:pPr marL="0" marR="0" lvl="0" indent="0" algn="l" defTabSz="914400" rtl="0" eaLnBrk="0" fontAlgn="base" latinLnBrk="0" hangingPunct="0">
              <a:lnSpc>
                <a:spcPct val="90000"/>
              </a:lnSpc>
              <a:spcBef>
                <a:spcPct val="50000"/>
              </a:spcBef>
              <a:spcAft>
                <a:spcPct val="0"/>
              </a:spcAft>
              <a:buClrTx/>
              <a:buSzTx/>
              <a:buFontTx/>
              <a:buNone/>
              <a:tabLst/>
              <a:defRPr/>
            </a:pPr>
            <a:r>
              <a:rPr kumimoji="0" lang="en-US" sz="3200" b="0" i="0" u="none" strike="noStrike" kern="1200" cap="none" spc="0" normalizeH="0" baseline="0" noProof="0">
                <a:ln>
                  <a:noFill/>
                </a:ln>
                <a:solidFill>
                  <a:srgbClr val="080808"/>
                </a:solidFill>
                <a:effectLst/>
                <a:uLnTx/>
                <a:uFillTx/>
                <a:latin typeface="Arial" charset="0"/>
                <a:ea typeface="+mn-ea"/>
                <a:cs typeface="Arial" charset="0"/>
              </a:rPr>
              <a:t>		</a:t>
            </a:r>
            <a:endParaRPr kumimoji="0" lang="en-US" sz="3200" b="0" i="0" u="none" strike="noStrike" kern="1200" cap="none" spc="0" normalizeH="0" baseline="0" noProof="0">
              <a:ln>
                <a:noFill/>
              </a:ln>
              <a:solidFill>
                <a:srgbClr val="080808"/>
              </a:solidFill>
              <a:effectLst/>
              <a:uLnTx/>
              <a:uFillTx/>
              <a:latin typeface="Avva_Shenouda" pitchFamily="34" charset="0"/>
              <a:ea typeface="+mn-ea"/>
              <a:cs typeface="Times New Roman" pitchFamily="18" charset="0"/>
            </a:endParaRPr>
          </a:p>
        </p:txBody>
      </p:sp>
      <p:graphicFrame>
        <p:nvGraphicFramePr>
          <p:cNvPr id="13543427" name="Group 3"/>
          <p:cNvGraphicFramePr>
            <a:graphicFrameLocks noGrp="1"/>
          </p:cNvGraphicFramePr>
          <p:nvPr>
            <p:extLst>
              <p:ext uri="{D42A27DB-BD31-4B8C-83A1-F6EECF244321}">
                <p14:modId xmlns:p14="http://schemas.microsoft.com/office/powerpoint/2010/main" val="2672897749"/>
              </p:ext>
            </p:extLst>
          </p:nvPr>
        </p:nvGraphicFramePr>
        <p:xfrm>
          <a:off x="0" y="0"/>
          <a:ext cx="9144001" cy="4956810"/>
        </p:xfrm>
        <a:graphic>
          <a:graphicData uri="http://schemas.openxmlformats.org/drawingml/2006/table">
            <a:tbl>
              <a:tblPr/>
              <a:tblGrid>
                <a:gridCol w="3332136">
                  <a:extLst>
                    <a:ext uri="{9D8B030D-6E8A-4147-A177-3AD203B41FA5}">
                      <a16:colId xmlns:a16="http://schemas.microsoft.com/office/drawing/2014/main" val="20000"/>
                    </a:ext>
                  </a:extLst>
                </a:gridCol>
                <a:gridCol w="3719594">
                  <a:extLst>
                    <a:ext uri="{9D8B030D-6E8A-4147-A177-3AD203B41FA5}">
                      <a16:colId xmlns:a16="http://schemas.microsoft.com/office/drawing/2014/main" val="20001"/>
                    </a:ext>
                  </a:extLst>
                </a:gridCol>
                <a:gridCol w="2092271">
                  <a:extLst>
                    <a:ext uri="{9D8B030D-6E8A-4147-A177-3AD203B41FA5}">
                      <a16:colId xmlns:a16="http://schemas.microsoft.com/office/drawing/2014/main" val="20002"/>
                    </a:ext>
                  </a:extLst>
                </a:gridCol>
              </a:tblGrid>
              <a:tr h="361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Pidiakwn</a:t>
                      </a:r>
                      <a:r>
                        <a:rPr kumimoji="0" lang="en-CA" sz="18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Arial" charset="0"/>
                          <a:cs typeface="Times New Roman" pitchFamily="18" charset="0"/>
                        </a:rPr>
                        <a:t>Diacre</a:t>
                      </a:r>
                      <a:r>
                        <a:rPr kumimoji="0" lang="en-US" sz="2000" b="0" i="0" u="sng" strike="noStrike" cap="none" normalizeH="0" baseline="0" dirty="0">
                          <a:ln>
                            <a:noFill/>
                          </a:ln>
                          <a:solidFill>
                            <a:srgbClr val="FF9900"/>
                          </a:solidFill>
                          <a:effectLst/>
                          <a:latin typeface="Arial" charset="0"/>
                          <a:cs typeface="Times New Roman" pitchFamily="18"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mj-lt"/>
                          <a:cs typeface="Times New Roman" pitchFamily="18" charset="0"/>
                        </a:rPr>
                        <a:t>الشماس</a:t>
                      </a:r>
                      <a:r>
                        <a:rPr kumimoji="0" lang="fr-FR" sz="2000" b="0" i="0" u="sng" strike="noStrike" cap="none" normalizeH="0" baseline="0" dirty="0">
                          <a:ln>
                            <a:noFill/>
                          </a:ln>
                          <a:solidFill>
                            <a:srgbClr val="FF9900"/>
                          </a:solidFill>
                          <a:effectLst/>
                          <a:latin typeface="+mj-lt"/>
                          <a:cs typeface="Times New Roman" pitchFamily="18" charset="0"/>
                        </a:rPr>
                        <a:t>:</a:t>
                      </a:r>
                      <a:endParaRPr kumimoji="0" lang="en-US" sz="1600" b="0" i="0" u="none" strike="noStrike" cap="none" normalizeH="0" baseline="0" dirty="0">
                        <a:ln>
                          <a:noFill/>
                        </a:ln>
                        <a:solidFill>
                          <a:srgbClr val="FF9900"/>
                        </a:solidFill>
                        <a:effectLst/>
                        <a:latin typeface="+mj-lt"/>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8862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Proceuxacye</a:t>
                      </a:r>
                      <a:r>
                        <a:rPr kumimoji="0" lang="en-US" sz="2800" b="0" i="0" u="none" strike="noStrike" cap="none" normalizeH="0" baseline="0" dirty="0">
                          <a:ln>
                            <a:noFill/>
                          </a:ln>
                          <a:solidFill>
                            <a:schemeClr val="tx1"/>
                          </a:solidFill>
                          <a:effectLst/>
                          <a:latin typeface="Coptic1" pitchFamily="2" charset="0"/>
                          <a:cs typeface="Times New Roman" pitchFamily="18" charset="0"/>
                        </a:rPr>
                        <a:t>.</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Prions</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1671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Pilaoc</a:t>
                      </a:r>
                      <a:r>
                        <a:rPr kumimoji="0" lang="en-CA" sz="18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mn-lt"/>
                          <a:cs typeface="Times New Roman" pitchFamily="18" charset="0"/>
                        </a:rPr>
                        <a:t>l’Assemblée</a:t>
                      </a:r>
                      <a:r>
                        <a:rPr kumimoji="0" lang="fr-CA" sz="2000" b="0" i="0" u="sng" strike="noStrike" cap="none" normalizeH="0" baseline="0" dirty="0">
                          <a:ln>
                            <a:noFill/>
                          </a:ln>
                          <a:solidFill>
                            <a:srgbClr val="FF9900"/>
                          </a:solidFill>
                          <a:effectLst/>
                          <a:latin typeface="Arial" charset="0"/>
                          <a:cs typeface="Times New Roman" pitchFamily="18" charset="0"/>
                        </a:rPr>
                        <a:t>:</a:t>
                      </a:r>
                      <a:endParaRPr kumimoji="0" lang="en-US" sz="20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mj-lt"/>
                          <a:cs typeface="Times New Roman" pitchFamily="18" charset="0"/>
                        </a:rPr>
                        <a:t>الشعب:</a:t>
                      </a:r>
                      <a:endParaRPr kumimoji="0" lang="en-US" sz="1200" b="0" i="0" u="none" strike="noStrike" cap="none" normalizeH="0" baseline="0" dirty="0">
                        <a:ln>
                          <a:noFill/>
                        </a:ln>
                        <a:solidFill>
                          <a:srgbClr val="FF9900"/>
                        </a:solidFill>
                        <a:effectLst/>
                        <a:latin typeface="+mj-lt"/>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66317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US" sz="2800" b="0" i="0" u="none" strike="noStrike" cap="none" normalizeH="0" baseline="0" dirty="0">
                        <a:ln>
                          <a:noFill/>
                        </a:ln>
                        <a:solidFill>
                          <a:schemeClr val="tx1"/>
                        </a:solidFill>
                        <a:effectLst/>
                        <a:latin typeface="Coptic1" pitchFamily="2" charset="0"/>
                        <a:cs typeface="Times New Roman" pitchFamily="18"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37933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Times New Roman" pitchFamily="18" charset="0"/>
                        </a:rPr>
                        <a:t>Piou</a:t>
                      </a:r>
                      <a:r>
                        <a:rPr kumimoji="0" lang="en-CA" sz="1800" b="0" i="0" u="sng" strike="noStrike" cap="none" normalizeH="0" baseline="0" dirty="0">
                          <a:ln>
                            <a:noFill/>
                          </a:ln>
                          <a:solidFill>
                            <a:srgbClr val="FF9900"/>
                          </a:solidFill>
                          <a:effectLst/>
                          <a:latin typeface="Coptic1" pitchFamily="2" charset="0"/>
                          <a:cs typeface="Times New Roman" pitchFamily="18"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1200" b="0" i="0" u="none" strike="noStrike" cap="none" normalizeH="0" baseline="0" dirty="0">
                        <a:ln>
                          <a:noFill/>
                        </a:ln>
                        <a:solidFill>
                          <a:srgbClr val="FF9900"/>
                        </a:solidFill>
                        <a:effectLst/>
                        <a:latin typeface="Coptic1" pitchFamily="2" charset="0"/>
                        <a:cs typeface="Times New Roman" pitchFamily="18"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1200" b="0" i="0" u="none" strike="noStrike" cap="none" normalizeH="0" baseline="0" dirty="0">
                        <a:ln>
                          <a:noFill/>
                        </a:ln>
                        <a:solidFill>
                          <a:srgbClr val="FF9900"/>
                        </a:solidFill>
                        <a:effectLst/>
                        <a:latin typeface="Coptic1" pitchFamily="2" charset="0"/>
                        <a:cs typeface="Times New Roman" pitchFamily="18"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198882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Vn</a:t>
                      </a:r>
                      <a:r>
                        <a:rPr kumimoji="0" lang="en-US" sz="2600" b="0" i="0" u="none" strike="noStrike" cap="none" normalizeH="0" baseline="0" dirty="0">
                          <a:ln>
                            <a:noFill/>
                          </a:ln>
                          <a:solidFill>
                            <a:schemeClr val="tx1"/>
                          </a:solidFill>
                          <a:effectLst/>
                          <a:latin typeface="Coptic1" pitchFamily="2" charset="0"/>
                          <a:cs typeface="Arial" charset="0"/>
                        </a:rPr>
                        <a:t>/b P[</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pipantokratwr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Viwt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pencwt</a:t>
                      </a:r>
                      <a:r>
                        <a:rPr kumimoji="0" lang="en-US" sz="2600" b="0" i="0" u="none" strike="noStrike" cap="none" normalizeH="0" baseline="0" dirty="0">
                          <a:ln>
                            <a:noFill/>
                          </a:ln>
                          <a:solidFill>
                            <a:schemeClr val="tx1"/>
                          </a:solidFill>
                          <a:effectLst/>
                          <a:latin typeface="Coptic1" pitchFamily="2" charset="0"/>
                          <a:cs typeface="Arial" charset="0"/>
                        </a:rPr>
                        <a:t>/r I/#c# </a:t>
                      </a:r>
                      <a:r>
                        <a:rPr kumimoji="0" lang="en-US" sz="2600" b="0" i="0" u="none" strike="noStrike" cap="none" normalizeH="0" baseline="0" dirty="0" err="1">
                          <a:ln>
                            <a:noFill/>
                          </a:ln>
                          <a:solidFill>
                            <a:schemeClr val="tx1"/>
                          </a:solidFill>
                          <a:effectLst/>
                          <a:latin typeface="Coptic1" pitchFamily="2" charset="0"/>
                          <a:cs typeface="Arial" charset="0"/>
                        </a:rPr>
                        <a:t>P,#c</a:t>
                      </a:r>
                      <a:r>
                        <a:rPr kumimoji="0" lang="en-US" sz="2600" b="0" i="0" u="none" strike="noStrike" cap="none" normalizeH="0" baseline="0" dirty="0">
                          <a:ln>
                            <a:noFill/>
                          </a:ln>
                          <a:solidFill>
                            <a:schemeClr val="tx1"/>
                          </a:solidFill>
                          <a:effectLst/>
                          <a:latin typeface="Coptic1" pitchFamily="2" charset="0"/>
                          <a:cs typeface="Arial" charset="0"/>
                        </a:rPr>
                        <a:t>#:</a:t>
                      </a:r>
                      <a:endParaRPr kumimoji="0" lang="en-US" sz="2600" b="0" i="0" u="none" strike="noStrike" cap="none" normalizeH="0" baseline="0" dirty="0">
                        <a:ln>
                          <a:noFill/>
                        </a:ln>
                        <a:solidFill>
                          <a:schemeClr val="tx1"/>
                        </a:solidFill>
                        <a:effectLst/>
                        <a:latin typeface="Coptic1" pitchFamily="2"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Times New Roman" pitchFamily="18" charset="0"/>
                        </a:rPr>
                        <a:t>Ô Maître, Seigneur, Dieu Tout-Puissant Père  de </a:t>
                      </a:r>
                      <a:r>
                        <a:rPr kumimoji="0" lang="en-US" sz="2800" b="0" i="0" u="none" strike="noStrike" cap="none" normalizeH="0" baseline="0" dirty="0" err="1">
                          <a:ln>
                            <a:noFill/>
                          </a:ln>
                          <a:solidFill>
                            <a:schemeClr val="tx1"/>
                          </a:solidFill>
                          <a:effectLst/>
                          <a:latin typeface="Arial" charset="0"/>
                          <a:cs typeface="Times New Roman" pitchFamily="18" charset="0"/>
                        </a:rPr>
                        <a:t>notre</a:t>
                      </a:r>
                      <a:r>
                        <a:rPr kumimoji="0" lang="en-US" sz="2800" b="0" i="0" u="none" strike="noStrike" cap="none" normalizeH="0" baseline="0" dirty="0">
                          <a:ln>
                            <a:noFill/>
                          </a:ln>
                          <a:solidFill>
                            <a:schemeClr val="tx1"/>
                          </a:solidFill>
                          <a:effectLst/>
                          <a:latin typeface="Arial" charset="0"/>
                          <a:cs typeface="Times New Roman" pitchFamily="18" charset="0"/>
                        </a:rPr>
                        <a:t> Seigneur, Dieu et </a:t>
                      </a:r>
                      <a:r>
                        <a:rPr kumimoji="0" lang="en-US" sz="2800" b="0" i="0" u="none" strike="noStrike" cap="none" normalizeH="0" baseline="0" dirty="0" err="1">
                          <a:ln>
                            <a:noFill/>
                          </a:ln>
                          <a:solidFill>
                            <a:schemeClr val="tx1"/>
                          </a:solidFill>
                          <a:effectLst/>
                          <a:latin typeface="Arial" charset="0"/>
                          <a:cs typeface="Times New Roman" pitchFamily="18" charset="0"/>
                        </a:rPr>
                        <a:t>Sauveur</a:t>
                      </a:r>
                      <a:r>
                        <a:rPr kumimoji="0" lang="en-US" sz="2800" b="0" i="0" u="none" strike="noStrike" cap="none" normalizeH="0" baseline="0" dirty="0">
                          <a:ln>
                            <a:noFill/>
                          </a:ln>
                          <a:solidFill>
                            <a:schemeClr val="tx1"/>
                          </a:solidFill>
                          <a:effectLst/>
                          <a:latin typeface="Arial" charset="0"/>
                          <a:cs typeface="Times New Roman" pitchFamily="18" charset="0"/>
                        </a:rPr>
                        <a:t>, </a:t>
                      </a:r>
                      <a:r>
                        <a:rPr kumimoji="0" lang="en-US" sz="2800" b="0" i="0" u="none" strike="noStrike" cap="none" normalizeH="0" baseline="0" dirty="0" err="1">
                          <a:ln>
                            <a:noFill/>
                          </a:ln>
                          <a:solidFill>
                            <a:schemeClr val="tx1"/>
                          </a:solidFill>
                          <a:effectLst/>
                          <a:latin typeface="Arial" charset="0"/>
                          <a:cs typeface="Times New Roman" pitchFamily="18" charset="0"/>
                        </a:rPr>
                        <a:t>Jésus</a:t>
                      </a:r>
                      <a:r>
                        <a:rPr kumimoji="0" lang="en-US" sz="2800" b="0" i="0" u="none" strike="noStrike" cap="none" normalizeH="0" baseline="0" dirty="0">
                          <a:ln>
                            <a:noFill/>
                          </a:ln>
                          <a:solidFill>
                            <a:schemeClr val="tx1"/>
                          </a:solidFill>
                          <a:effectLst/>
                          <a:latin typeface="Arial" charset="0"/>
                          <a:cs typeface="Times New Roman" pitchFamily="18" charset="0"/>
                        </a:rPr>
                        <a:t> Christ,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السيدُ الربُ الإله ضابط الكل أبو ربَنَا وإلهَنَا ومُخَلصُنا يسوع المسيح،</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5"/>
                  </a:ext>
                </a:extLst>
              </a:tr>
            </a:tbl>
          </a:graphicData>
        </a:graphic>
      </p:graphicFrame>
      <p:sp>
        <p:nvSpPr>
          <p:cNvPr id="7" name="Action Button: Custom 2">
            <a:hlinkClick r:id="rId3" action="ppaction://hlinksldjump" highlightClick="1"/>
            <a:extLst>
              <a:ext uri="{FF2B5EF4-FFF2-40B4-BE49-F238E27FC236}">
                <a16:creationId xmlns:a16="http://schemas.microsoft.com/office/drawing/2014/main" id="{A59DDCCF-25BF-40FC-BFC8-A600CF92F2F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69118" name="Group 62"/>
          <p:cNvGraphicFramePr>
            <a:graphicFrameLocks noGrp="1"/>
          </p:cNvGraphicFramePr>
          <p:nvPr>
            <p:extLst>
              <p:ext uri="{D42A27DB-BD31-4B8C-83A1-F6EECF244321}">
                <p14:modId xmlns:p14="http://schemas.microsoft.com/office/powerpoint/2010/main" val="2215412204"/>
              </p:ext>
            </p:extLst>
          </p:nvPr>
        </p:nvGraphicFramePr>
        <p:xfrm>
          <a:off x="0" y="672084"/>
          <a:ext cx="9144000" cy="3371850"/>
        </p:xfrm>
        <a:graphic>
          <a:graphicData uri="http://schemas.openxmlformats.org/drawingml/2006/table">
            <a:tbl>
              <a:tblPr/>
              <a:tblGrid>
                <a:gridCol w="3313048">
                  <a:extLst>
                    <a:ext uri="{9D8B030D-6E8A-4147-A177-3AD203B41FA5}">
                      <a16:colId xmlns:a16="http://schemas.microsoft.com/office/drawing/2014/main" val="20000"/>
                    </a:ext>
                  </a:extLst>
                </a:gridCol>
                <a:gridCol w="3226063">
                  <a:extLst>
                    <a:ext uri="{9D8B030D-6E8A-4147-A177-3AD203B41FA5}">
                      <a16:colId xmlns:a16="http://schemas.microsoft.com/office/drawing/2014/main" val="20001"/>
                    </a:ext>
                  </a:extLst>
                </a:gridCol>
                <a:gridCol w="2604889">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I/#c#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p~s</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e~qoun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e~p~kahi</a:t>
                      </a:r>
                      <a:r>
                        <a:rPr kumimoji="0" lang="en-US" sz="3600" b="0" i="0" u="none" strike="noStrike" cap="none" normalizeH="0" baseline="0" dirty="0">
                          <a:ln>
                            <a:noFill/>
                          </a:ln>
                          <a:solidFill>
                            <a:schemeClr val="tx1"/>
                          </a:solidFill>
                          <a:effectLst/>
                          <a:latin typeface="Coptic1" pitchFamily="2" charset="0"/>
                          <a:cs typeface="Arial" charset="0"/>
                        </a:rPr>
                        <a:t> n~,/mi: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Jésus Christ, Fils de Dieu  est venu en Égypte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يسوع المسيح </a:t>
                      </a:r>
                      <a:r>
                        <a:rPr kumimoji="0" lang="ar-EG" sz="3600" b="0" i="0" u="none" strike="noStrike" cap="none" normalizeH="0" baseline="0" dirty="0">
                          <a:ln>
                            <a:noFill/>
                          </a:ln>
                          <a:solidFill>
                            <a:schemeClr val="tx1"/>
                          </a:solidFill>
                          <a:effectLst/>
                          <a:latin typeface="Arial" charset="0"/>
                          <a:cs typeface="Arial" charset="0"/>
                        </a:rPr>
                        <a:t>ابن الله دخل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أرض مصر</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CEDF772D-BD50-40D5-9352-20A18A4B9F61}"/>
              </a:ext>
            </a:extLst>
          </p:cNvPr>
          <p:cNvGraphicFramePr>
            <a:graphicFrameLocks noGrp="1"/>
          </p:cNvGraphicFramePr>
          <p:nvPr>
            <p:extLst>
              <p:ext uri="{D42A27DB-BD31-4B8C-83A1-F6EECF244321}">
                <p14:modId xmlns:p14="http://schemas.microsoft.com/office/powerpoint/2010/main" val="1820252415"/>
              </p:ext>
            </p:extLst>
          </p:nvPr>
        </p:nvGraphicFramePr>
        <p:xfrm>
          <a:off x="1270354" y="155448"/>
          <a:ext cx="6603290" cy="297180"/>
        </p:xfrm>
        <a:graphic>
          <a:graphicData uri="http://schemas.openxmlformats.org/drawingml/2006/table">
            <a:tbl>
              <a:tblPr firstRow="1" bandRow="1">
                <a:tableStyleId>{2D5ABB26-0587-4C30-8999-92F81FD0307C}</a:tableStyleId>
              </a:tblPr>
              <a:tblGrid>
                <a:gridCol w="660329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Entrée du Christ </a:t>
                      </a:r>
                      <a:r>
                        <a:rPr lang="en-US" sz="1500" b="0" dirty="0" err="1"/>
                        <a:t>en</a:t>
                      </a:r>
                      <a:r>
                        <a:rPr lang="en-US" sz="1500" b="0" dirty="0"/>
                        <a:t> </a:t>
                      </a:r>
                      <a:r>
                        <a:rPr lang="en-US" sz="1500" b="0" dirty="0" err="1"/>
                        <a:t>Egypte</a:t>
                      </a:r>
                      <a:r>
                        <a:rPr lang="en-US" sz="1500" b="0" dirty="0"/>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مصر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9" name="AutoShape 36">
            <a:hlinkClick r:id="rId3" action="ppaction://hlinksldjump" highlightClick="1"/>
            <a:extLst>
              <a:ext uri="{FF2B5EF4-FFF2-40B4-BE49-F238E27FC236}">
                <a16:creationId xmlns:a16="http://schemas.microsoft.com/office/drawing/2014/main" id="{2D879BF3-D9D8-4F5B-A817-DF308F07F1DD}"/>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3">
            <a:hlinkClick r:id="rId4" action="ppaction://hlinksldjump" highlightClick="1"/>
            <a:extLst>
              <a:ext uri="{FF2B5EF4-FFF2-40B4-BE49-F238E27FC236}">
                <a16:creationId xmlns:a16="http://schemas.microsoft.com/office/drawing/2014/main" id="{8B58EEAF-79D3-46A2-A3F2-A46DECA78B1F}"/>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1" name="Action Button: Custom 4">
            <a:hlinkClick r:id="rId3" action="ppaction://hlinksldjump" highlightClick="1"/>
            <a:extLst>
              <a:ext uri="{FF2B5EF4-FFF2-40B4-BE49-F238E27FC236}">
                <a16:creationId xmlns:a16="http://schemas.microsoft.com/office/drawing/2014/main" id="{5E083761-0456-4841-A1DD-33D6E1681AAC}"/>
              </a:ext>
            </a:extLst>
          </p:cNvPr>
          <p:cNvSpPr/>
          <p:nvPr/>
        </p:nvSpPr>
        <p:spPr bwMode="auto">
          <a:xfrm>
            <a:off x="5386222"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43318691"/>
      </p:ext>
    </p:extLst>
  </p:cSld>
  <p:clrMapOvr>
    <a:masterClrMapping/>
  </p:clrMapOvr>
  <p:transition/>
</p:sld>
</file>

<file path=ppt/slides/slide1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43E9324-7926-4247-A51F-71915FB6D440}"/>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166179212"/>
      </p:ext>
    </p:extLst>
  </p:cSld>
  <p:clrMapOvr>
    <a:masterClrMapping/>
  </p:clrMapOvr>
  <p:transition/>
</p:sld>
</file>

<file path=ppt/slides/slide1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79535155"/>
              </p:ext>
            </p:extLst>
          </p:nvPr>
        </p:nvGraphicFramePr>
        <p:xfrm>
          <a:off x="0" y="971550"/>
          <a:ext cx="9144000" cy="3086100"/>
        </p:xfrm>
        <a:graphic>
          <a:graphicData uri="http://schemas.openxmlformats.org/drawingml/2006/table">
            <a:tbl>
              <a:tblPr/>
              <a:tblGrid>
                <a:gridCol w="3260461">
                  <a:extLst>
                    <a:ext uri="{9D8B030D-6E8A-4147-A177-3AD203B41FA5}">
                      <a16:colId xmlns:a16="http://schemas.microsoft.com/office/drawing/2014/main" val="20000"/>
                    </a:ext>
                  </a:extLst>
                </a:gridCol>
                <a:gridCol w="2995256">
                  <a:extLst>
                    <a:ext uri="{9D8B030D-6E8A-4147-A177-3AD203B41FA5}">
                      <a16:colId xmlns:a16="http://schemas.microsoft.com/office/drawing/2014/main" val="20001"/>
                    </a:ext>
                  </a:extLst>
                </a:gridCol>
                <a:gridCol w="2888283">
                  <a:extLst>
                    <a:ext uri="{9D8B030D-6E8A-4147-A177-3AD203B41FA5}">
                      <a16:colId xmlns:a16="http://schemas.microsoft.com/office/drawing/2014/main" val="20002"/>
                    </a:ext>
                  </a:extLst>
                </a:gridCol>
              </a:tblGrid>
              <a:tr h="3086100">
                <a:tc>
                  <a:txBody>
                    <a:bodyPr/>
                    <a:lstStyle/>
                    <a:p>
                      <a:pPr algn="just"/>
                      <a:r>
                        <a:rPr lang="nn-NO" sz="3200" b="0" i="0" u="none" strike="noStrike" baseline="0" dirty="0">
                          <a:latin typeface="Coptic1" pitchFamily="2" charset="0"/>
                        </a:rPr>
                        <a:t>All/louia a#l:# I/#c# </a:t>
                      </a:r>
                      <a:r>
                        <a:rPr lang="sv-SE" sz="3200" b="0" i="0" u="none" strike="noStrike" baseline="0" dirty="0">
                          <a:latin typeface="Coptic1" pitchFamily="2" charset="0"/>
                        </a:rPr>
                        <a:t>P,#c# p~s/ri  m~V]: </a:t>
                      </a:r>
                      <a:r>
                        <a:rPr lang="fr-FR" sz="3200" b="0" i="0" u="none" strike="noStrike" baseline="0" dirty="0" err="1">
                          <a:latin typeface="Coptic1" pitchFamily="2" charset="0"/>
                        </a:rPr>
                        <a:t>afswbt</a:t>
                      </a:r>
                      <a:r>
                        <a:rPr lang="fr-FR" sz="3200" b="0" i="0" u="none" strike="noStrike" baseline="0" dirty="0">
                          <a:latin typeface="Coptic1" pitchFamily="2" charset="0"/>
                        </a:rPr>
                        <a:t>  </a:t>
                      </a:r>
                      <a:r>
                        <a:rPr lang="fr-FR" sz="3200" b="0" i="0" u="none" strike="noStrike" baseline="0" dirty="0" err="1">
                          <a:latin typeface="Coptic1" pitchFamily="2" charset="0"/>
                        </a:rPr>
                        <a:t>e~jen</a:t>
                      </a:r>
                      <a:r>
                        <a:rPr lang="fr-FR" sz="3200" b="0" i="0" u="none" strike="noStrike" baseline="0" dirty="0">
                          <a:latin typeface="Coptic1" pitchFamily="2" charset="0"/>
                        </a:rPr>
                        <a:t> </a:t>
                      </a:r>
                      <a:r>
                        <a:rPr lang="fr-FR" sz="3200" b="0" i="0" u="none" strike="noStrike" baseline="0" dirty="0" err="1">
                          <a:latin typeface="Coptic1" pitchFamily="2" charset="0"/>
                        </a:rPr>
                        <a:t>pitwou</a:t>
                      </a:r>
                      <a:r>
                        <a:rPr lang="fr-FR" sz="3200" b="0" i="0" u="none" strike="noStrike" baseline="0" dirty="0">
                          <a:latin typeface="Coptic1" pitchFamily="2" charset="0"/>
                        </a:rPr>
                        <a:t> </a:t>
                      </a:r>
                      <a:r>
                        <a:rPr lang="fr-FR" sz="3200" b="0" i="0" u="none" strike="noStrike" baseline="0" dirty="0" err="1">
                          <a:latin typeface="Coptic1" pitchFamily="2" charset="0"/>
                        </a:rPr>
                        <a:t>n~abwr</a:t>
                      </a:r>
                      <a:r>
                        <a:rPr lang="fr-FR" sz="3200" b="0" i="0" u="none" strike="noStrike" baseline="0" dirty="0">
                          <a:latin typeface="Coptic1" pitchFamily="2" charset="0"/>
                        </a:rPr>
                        <a:t>: </a:t>
                      </a:r>
                    </a:p>
                    <a:p>
                      <a:pPr algn="just"/>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Alléluia (2 fois) Jésus-Christ le fils de Dieu s’est transfiguré sur le</a:t>
                      </a:r>
                    </a:p>
                    <a:p>
                      <a:pPr algn="just"/>
                      <a:r>
                        <a:rPr lang="fr-FR" sz="2800" b="0" i="0" u="none" strike="noStrike" kern="1200" baseline="0" dirty="0">
                          <a:solidFill>
                            <a:schemeClr val="tx1"/>
                          </a:solidFill>
                          <a:latin typeface="+mn-lt"/>
                          <a:ea typeface="+mn-ea"/>
                          <a:cs typeface="+mn-cs"/>
                        </a:rPr>
                        <a:t>mont Thabor. Alléluia</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a:t>
                      </a:r>
                    </a:p>
                    <a:p>
                      <a:pPr algn="just" rtl="1"/>
                      <a:r>
                        <a:rPr lang="ar-EG" sz="3200" b="0" i="0" u="none" strike="noStrike" kern="1200" baseline="0" dirty="0">
                          <a:solidFill>
                            <a:schemeClr val="tx1"/>
                          </a:solidFill>
                          <a:latin typeface="+mn-lt"/>
                          <a:ea typeface="+mn-ea"/>
                          <a:cs typeface="+mn-cs"/>
                        </a:rPr>
                        <a:t>يسوع المسيح </a:t>
                      </a:r>
                      <a:r>
                        <a:rPr lang="ar-EG" sz="3200" b="0" i="0" u="none" strike="noStrike" kern="1200" baseline="0" dirty="0" err="1">
                          <a:solidFill>
                            <a:schemeClr val="tx1"/>
                          </a:solidFill>
                          <a:latin typeface="+mn-lt"/>
                          <a:ea typeface="+mn-ea"/>
                          <a:cs typeface="+mn-cs"/>
                        </a:rPr>
                        <a:t>إبن</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الله، تجلى على جبل</a:t>
                      </a:r>
                    </a:p>
                    <a:p>
                      <a:pPr algn="just" rtl="1"/>
                      <a:r>
                        <a:rPr lang="ar-EG" sz="3200" b="0" i="0" u="none" strike="noStrike" kern="1200" baseline="0" dirty="0">
                          <a:solidFill>
                            <a:schemeClr val="tx1"/>
                          </a:solidFill>
                          <a:latin typeface="+mn-lt"/>
                          <a:ea typeface="+mn-ea"/>
                          <a:cs typeface="+mn-cs"/>
                        </a:rPr>
                        <a:t>تابور، </a:t>
                      </a:r>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A859D566-B9EE-40DA-AD3E-D7DD844C7AB9}"/>
              </a:ext>
            </a:extLst>
          </p:cNvPr>
          <p:cNvGraphicFramePr>
            <a:graphicFrameLocks noGrp="1"/>
          </p:cNvGraphicFramePr>
          <p:nvPr>
            <p:extLst>
              <p:ext uri="{D42A27DB-BD31-4B8C-83A1-F6EECF244321}">
                <p14:modId xmlns:p14="http://schemas.microsoft.com/office/powerpoint/2010/main" val="2254370931"/>
              </p:ext>
            </p:extLst>
          </p:nvPr>
        </p:nvGraphicFramePr>
        <p:xfrm>
          <a:off x="1524000" y="6858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Transfiguration -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التجلى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9" name="AutoShape 36">
            <a:hlinkClick r:id="rId3" action="ppaction://hlinksldjump" highlightClick="1"/>
            <a:extLst>
              <a:ext uri="{FF2B5EF4-FFF2-40B4-BE49-F238E27FC236}">
                <a16:creationId xmlns:a16="http://schemas.microsoft.com/office/drawing/2014/main" id="{62E03B51-49B5-481C-AD9F-FCF1D332E21D}"/>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3">
            <a:hlinkClick r:id="rId4" action="ppaction://hlinksldjump" highlightClick="1"/>
            <a:extLst>
              <a:ext uri="{FF2B5EF4-FFF2-40B4-BE49-F238E27FC236}">
                <a16:creationId xmlns:a16="http://schemas.microsoft.com/office/drawing/2014/main" id="{ACD41B0B-D522-4A2C-901C-BCD20D46AD5B}"/>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2" name="Action Button: Custom 4">
            <a:hlinkClick r:id="rId3" action="ppaction://hlinksldjump" highlightClick="1"/>
            <a:extLst>
              <a:ext uri="{FF2B5EF4-FFF2-40B4-BE49-F238E27FC236}">
                <a16:creationId xmlns:a16="http://schemas.microsoft.com/office/drawing/2014/main" id="{74B8F866-06E9-464F-97B9-EA526469EAE4}"/>
              </a:ext>
            </a:extLst>
          </p:cNvPr>
          <p:cNvSpPr/>
          <p:nvPr/>
        </p:nvSpPr>
        <p:spPr bwMode="auto">
          <a:xfrm>
            <a:off x="5386222"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024681300"/>
      </p:ext>
    </p:extLst>
  </p:cSld>
  <p:clrMapOvr>
    <a:masterClrMapping/>
  </p:clrMapOvr>
  <p:transition/>
</p:sld>
</file>

<file path=ppt/slides/slide1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60096AC6-D0EC-40C3-AFD7-FC6BB9C76CF0}"/>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026275229"/>
      </p:ext>
    </p:extLst>
  </p:cSld>
  <p:clrMapOvr>
    <a:masterClrMapping/>
  </p:clrMapOvr>
  <p:transition/>
</p:sld>
</file>

<file path=ppt/slides/slide1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279788095"/>
              </p:ext>
            </p:extLst>
          </p:nvPr>
        </p:nvGraphicFramePr>
        <p:xfrm>
          <a:off x="0" y="535690"/>
          <a:ext cx="9144000" cy="4427220"/>
        </p:xfrm>
        <a:graphic>
          <a:graphicData uri="http://schemas.openxmlformats.org/drawingml/2006/table">
            <a:tbl>
              <a:tblPr/>
              <a:tblGrid>
                <a:gridCol w="3326860">
                  <a:extLst>
                    <a:ext uri="{9D8B030D-6E8A-4147-A177-3AD203B41FA5}">
                      <a16:colId xmlns:a16="http://schemas.microsoft.com/office/drawing/2014/main" val="20000"/>
                    </a:ext>
                  </a:extLst>
                </a:gridCol>
                <a:gridCol w="312206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algn="just"/>
                      <a:r>
                        <a:rPr lang="es-ES" sz="2600" b="0" i="0" u="none" strike="noStrike" kern="1200" baseline="0" dirty="0" err="1">
                          <a:solidFill>
                            <a:schemeClr val="tx1"/>
                          </a:solidFill>
                          <a:latin typeface="Coptic1" pitchFamily="2" charset="0"/>
                          <a:ea typeface="+mn-ea"/>
                          <a:cs typeface="+mn-cs"/>
                        </a:rPr>
                        <a:t>A#l</a:t>
                      </a:r>
                      <a:r>
                        <a:rPr lang="es-ES" sz="2600" b="0" i="0" u="none" strike="noStrike" kern="1200" baseline="0" dirty="0">
                          <a:solidFill>
                            <a:schemeClr val="tx1"/>
                          </a:solidFill>
                          <a:latin typeface="Coptic1" pitchFamily="2" charset="0"/>
                          <a:ea typeface="+mn-ea"/>
                          <a:cs typeface="+mn-cs"/>
                        </a:rPr>
                        <a:t> </a:t>
                      </a:r>
                      <a:r>
                        <a:rPr lang="es-ES" sz="2600" b="0" i="0" u="none" strike="noStrike" kern="1200" baseline="0" dirty="0" err="1">
                          <a:solidFill>
                            <a:schemeClr val="tx1"/>
                          </a:solidFill>
                          <a:latin typeface="Coptic1" pitchFamily="2" charset="0"/>
                          <a:ea typeface="+mn-ea"/>
                          <a:cs typeface="+mn-cs"/>
                        </a:rPr>
                        <a:t>a#l</a:t>
                      </a:r>
                      <a:r>
                        <a:rPr lang="es-ES" sz="2600" b="0" i="0" u="none" strike="noStrike" kern="1200" baseline="0" dirty="0">
                          <a:solidFill>
                            <a:schemeClr val="tx1"/>
                          </a:solidFill>
                          <a:latin typeface="Coptic1" pitchFamily="2" charset="0"/>
                          <a:ea typeface="+mn-ea"/>
                          <a:cs typeface="+mn-cs"/>
                        </a:rPr>
                        <a:t>: I/##</a:t>
                      </a:r>
                      <a:r>
                        <a:rPr lang="es-ES" sz="2600" b="0" i="0" u="none" strike="noStrike" kern="1200" baseline="0" dirty="0" err="1">
                          <a:solidFill>
                            <a:schemeClr val="tx1"/>
                          </a:solidFill>
                          <a:latin typeface="Coptic1" pitchFamily="2" charset="0"/>
                          <a:ea typeface="+mn-ea"/>
                          <a:cs typeface="+mn-cs"/>
                        </a:rPr>
                        <a:t>c#</a:t>
                      </a:r>
                      <a:r>
                        <a:rPr lang="es-ES" sz="2600" b="0" i="0" u="none" strike="noStrike" kern="1200" baseline="0" dirty="0">
                          <a:solidFill>
                            <a:schemeClr val="tx1"/>
                          </a:solidFill>
                          <a:latin typeface="Coptic1" pitchFamily="2" charset="0"/>
                          <a:ea typeface="+mn-ea"/>
                          <a:cs typeface="+mn-cs"/>
                        </a:rPr>
                        <a:t> </a:t>
                      </a:r>
                      <a:r>
                        <a:rPr lang="es-ES" sz="2600" b="0" i="0" u="none" strike="noStrike" kern="1200" baseline="0" dirty="0" err="1">
                          <a:solidFill>
                            <a:schemeClr val="tx1"/>
                          </a:solidFill>
                          <a:latin typeface="Coptic1" pitchFamily="2" charset="0"/>
                          <a:ea typeface="+mn-ea"/>
                          <a:cs typeface="+mn-cs"/>
                        </a:rPr>
                        <a:t>P,#c</a:t>
                      </a:r>
                      <a:r>
                        <a:rPr lang="es-ES"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p~s</a:t>
                      </a:r>
                      <a:r>
                        <a:rPr lang="fr-FR" sz="2600" b="0" i="0" u="none" strike="noStrike" kern="1200" baseline="0" dirty="0">
                          <a:solidFill>
                            <a:schemeClr val="tx1"/>
                          </a:solidFill>
                          <a:latin typeface="Coptic1" pitchFamily="2" charset="0"/>
                          <a:ea typeface="+mn-ea"/>
                          <a:cs typeface="+mn-cs"/>
                        </a:rPr>
                        <a:t>/ri </a:t>
                      </a:r>
                      <a:r>
                        <a:rPr lang="fr-FR" sz="2600" b="0" i="0" u="none" strike="noStrike" kern="1200" baseline="0" dirty="0" err="1">
                          <a:solidFill>
                            <a:schemeClr val="tx1"/>
                          </a:solidFill>
                          <a:latin typeface="Coptic1" pitchFamily="2" charset="0"/>
                          <a:ea typeface="+mn-ea"/>
                          <a:cs typeface="+mn-cs"/>
                        </a:rPr>
                        <a:t>m~V</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af</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icarx</a:t>
                      </a:r>
                      <a:endParaRPr lang="fr-FR" sz="2600" b="0" i="0" u="none" strike="noStrike" kern="1200" baseline="0" dirty="0">
                        <a:solidFill>
                          <a:schemeClr val="tx1"/>
                        </a:solidFill>
                        <a:latin typeface="Coptic1" pitchFamily="2" charset="0"/>
                        <a:ea typeface="+mn-ea"/>
                        <a:cs typeface="+mn-cs"/>
                      </a:endParaRPr>
                    </a:p>
                    <a:p>
                      <a:pPr algn="just"/>
                      <a:r>
                        <a:rPr lang="fr-FR" sz="2600" b="0" i="0" u="none" strike="noStrike" kern="1200" baseline="0" dirty="0" err="1">
                          <a:solidFill>
                            <a:schemeClr val="tx1"/>
                          </a:solidFill>
                          <a:latin typeface="Coptic1" pitchFamily="2" charset="0"/>
                          <a:ea typeface="+mn-ea"/>
                          <a:cs typeface="+mn-cs"/>
                        </a:rPr>
                        <a:t>e~bol</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qen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paryenoc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ouoh</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aumacf</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qen</a:t>
                      </a:r>
                      <a:r>
                        <a:rPr lang="fr-FR" sz="2600" b="0" i="0" u="none" strike="noStrike" kern="1200" baseline="0" dirty="0">
                          <a:solidFill>
                            <a:schemeClr val="tx1"/>
                          </a:solidFill>
                          <a:latin typeface="Coptic1" pitchFamily="2" charset="0"/>
                          <a:ea typeface="+mn-ea"/>
                          <a:cs typeface="+mn-cs"/>
                        </a:rPr>
                        <a:t> B/</a:t>
                      </a:r>
                      <a:r>
                        <a:rPr lang="fr-FR" sz="2600" b="0" i="0" u="none" strike="noStrike" kern="1200" baseline="0" dirty="0" err="1">
                          <a:solidFill>
                            <a:schemeClr val="tx1"/>
                          </a:solidFill>
                          <a:latin typeface="Coptic1" pitchFamily="2" charset="0"/>
                          <a:ea typeface="+mn-ea"/>
                          <a:cs typeface="+mn-cs"/>
                        </a:rPr>
                        <a:t>eyleem</a:t>
                      </a:r>
                      <a:r>
                        <a:rPr lang="fr-FR" sz="2600" b="0" i="0" u="none" strike="noStrike" kern="1200" baseline="0" dirty="0">
                          <a:solidFill>
                            <a:schemeClr val="tx1"/>
                          </a:solidFill>
                          <a:latin typeface="Coptic1" pitchFamily="2" charset="0"/>
                          <a:ea typeface="+mn-ea"/>
                          <a:cs typeface="+mn-cs"/>
                        </a:rPr>
                        <a:t> kata </a:t>
                      </a:r>
                      <a:r>
                        <a:rPr lang="fr-FR" sz="2600" b="0" i="0" u="none" strike="noStrike" kern="1200" baseline="0" dirty="0" err="1">
                          <a:solidFill>
                            <a:schemeClr val="tx1"/>
                          </a:solidFill>
                          <a:latin typeface="Coptic1" pitchFamily="2" charset="0"/>
                          <a:ea typeface="+mn-ea"/>
                          <a:cs typeface="+mn-cs"/>
                        </a:rPr>
                        <a:t>nic~m</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m~p~rov</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tikon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aftwnf</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e~bolqen</a:t>
                      </a:r>
                      <a:r>
                        <a:rPr lang="fr-FR" sz="2600" b="0" i="0" u="none" strike="noStrike" kern="1200" baseline="0" dirty="0">
                          <a:solidFill>
                            <a:schemeClr val="tx1"/>
                          </a:solidFill>
                          <a:latin typeface="Coptic1" pitchFamily="2" charset="0"/>
                          <a:ea typeface="+mn-ea"/>
                          <a:cs typeface="+mn-cs"/>
                        </a:rPr>
                        <a:t> n/</a:t>
                      </a:r>
                      <a:r>
                        <a:rPr lang="fr-FR" sz="2600" b="0" i="0" u="none" strike="noStrike" kern="1200" baseline="0" dirty="0" err="1">
                          <a:solidFill>
                            <a:schemeClr val="tx1"/>
                          </a:solidFill>
                          <a:latin typeface="Coptic1" pitchFamily="2" charset="0"/>
                          <a:ea typeface="+mn-ea"/>
                          <a:cs typeface="+mn-cs"/>
                        </a:rPr>
                        <a:t>eymwout</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qen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pie~hoou</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m~mah</a:t>
                      </a:r>
                      <a:r>
                        <a:rPr lang="fr-FR" sz="2600" b="0" i="0" u="none" strike="noStrike" kern="1200" baseline="0" dirty="0">
                          <a:solidFill>
                            <a:schemeClr val="tx1"/>
                          </a:solidFill>
                          <a:latin typeface="Coptic1" pitchFamily="2" charset="0"/>
                          <a:ea typeface="+mn-ea"/>
                          <a:cs typeface="+mn-cs"/>
                        </a:rPr>
                        <a:t> </a:t>
                      </a:r>
                      <a:r>
                        <a:rPr lang="pt-BR" sz="2600" b="0" i="0" u="none" strike="noStrike" kern="1200" baseline="0" dirty="0">
                          <a:solidFill>
                            <a:schemeClr val="tx1"/>
                          </a:solidFill>
                          <a:latin typeface="Coptic1" pitchFamily="2" charset="0"/>
                          <a:ea typeface="+mn-ea"/>
                          <a:cs typeface="+mn-cs"/>
                        </a:rPr>
                        <a:t>somt: a#l a#l</a:t>
                      </a:r>
                      <a:endParaRPr kumimoji="0" lang="en-US" sz="26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Alléluia, alléluia, Jésus Christ le Fils de Dieu s’est incarné de la Vierge. Et Il est né à </a:t>
                      </a:r>
                      <a:r>
                        <a:rPr lang="fr-FR" sz="2400" b="0" i="0" u="none" strike="noStrike" kern="1200" baseline="0" dirty="0" err="1">
                          <a:solidFill>
                            <a:schemeClr val="tx1"/>
                          </a:solidFill>
                          <a:latin typeface="+mn-lt"/>
                          <a:ea typeface="+mn-ea"/>
                          <a:cs typeface="+mn-cs"/>
                        </a:rPr>
                        <a:t>Béthleem</a:t>
                      </a:r>
                      <a:r>
                        <a:rPr lang="fr-FR" sz="2400" b="0" i="0" u="none" strike="noStrike" kern="1200" baseline="0" dirty="0">
                          <a:solidFill>
                            <a:schemeClr val="tx1"/>
                          </a:solidFill>
                          <a:latin typeface="+mn-lt"/>
                          <a:ea typeface="+mn-ea"/>
                          <a:cs typeface="+mn-cs"/>
                        </a:rPr>
                        <a:t>, selon les paroles prophétiques. Il est ressuscité d’entre les morts, le troisième jour. </a:t>
                      </a:r>
                    </a:p>
                    <a:p>
                      <a:pPr algn="just"/>
                      <a:r>
                        <a:rPr lang="fr-FR" sz="2400" b="0" i="0" u="none" strike="noStrike" kern="1200" baseline="0" dirty="0">
                          <a:solidFill>
                            <a:schemeClr val="tx1"/>
                          </a:solidFill>
                          <a:latin typeface="+mn-lt"/>
                          <a:ea typeface="+mn-ea"/>
                          <a:cs typeface="+mn-cs"/>
                        </a:rPr>
                        <a:t>Alléluia, alléluia</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2800" b="0" i="0" u="none" strike="noStrike" cap="none" normalizeH="0" baseline="0" dirty="0" err="1">
                          <a:ln>
                            <a:noFill/>
                          </a:ln>
                          <a:solidFill>
                            <a:schemeClr val="tx1"/>
                          </a:solidFill>
                          <a:effectLst/>
                          <a:latin typeface="Arial" charset="0"/>
                          <a:cs typeface="Arial" charset="0"/>
                        </a:rPr>
                        <a:t>هلليلويا</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هلليلويا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يسوع المسيح ابن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الله،</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تجسد من العذراء</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وولد في بيت لحم</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اليهودية كالأصوات</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النبويه</a:t>
                      </a:r>
                      <a:r>
                        <a:rPr kumimoji="0" lang="ar-EG" sz="2800" b="0" i="0" u="none" strike="noStrike" cap="none" normalizeH="0" baseline="0" dirty="0">
                          <a:ln>
                            <a:noFill/>
                          </a:ln>
                          <a:solidFill>
                            <a:schemeClr val="tx1"/>
                          </a:solidFill>
                          <a:effectLst/>
                          <a:latin typeface="Arial" charset="0"/>
                          <a:cs typeface="Arial" charset="0"/>
                        </a:rPr>
                        <a:t> وقام من بين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الأموات، في اليوم</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الثالث</a:t>
                      </a:r>
                      <a:r>
                        <a:rPr kumimoji="0" lang="fr-FR" sz="2800" b="0" i="0" u="none" strike="noStrike" cap="none" normalizeH="0" baseline="0" dirty="0">
                          <a:ln>
                            <a:noFill/>
                          </a:ln>
                          <a:solidFill>
                            <a:schemeClr val="tx1"/>
                          </a:solidFill>
                          <a:effectLst/>
                          <a:latin typeface="Arial" charset="0"/>
                          <a:cs typeface="Arial" charset="0"/>
                        </a:rPr>
                        <a:t>.</a:t>
                      </a:r>
                    </a:p>
                    <a:p>
                      <a:pPr algn="just" rtl="1"/>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هلليلويا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هلليلويا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nvGraphicFramePr>
        <p:xfrm>
          <a:off x="1524000" y="45475"/>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lvl="0" algn="ctr" defTabSz="914400" rtl="1" fontAlgn="base">
                        <a:lnSpc>
                          <a:spcPct val="90000"/>
                        </a:lnSpc>
                        <a:spcBef>
                          <a:spcPct val="0"/>
                        </a:spcBef>
                        <a:spcAft>
                          <a:spcPct val="0"/>
                        </a:spcAft>
                        <a:defRPr/>
                      </a:pPr>
                      <a:r>
                        <a:rPr lang="ar-EG" sz="1600" dirty="0">
                          <a:solidFill>
                            <a:srgbClr val="FFFFFF"/>
                          </a:solidFill>
                        </a:rPr>
                        <a:t>يوم 29 من الشهر القبطي</a:t>
                      </a:r>
                      <a:r>
                        <a:rPr lang="fr-FR" sz="1600" dirty="0">
                          <a:solidFill>
                            <a:srgbClr val="FFFFFF"/>
                          </a:solidFill>
                        </a:rPr>
                        <a:t> </a:t>
                      </a:r>
                      <a:r>
                        <a:rPr lang="en-CA" sz="1600" dirty="0">
                          <a:solidFill>
                            <a:srgbClr val="FFFFFF"/>
                          </a:solidFill>
                          <a:latin typeface="Arial" charset="0"/>
                          <a:cs typeface="Arial" charset="0"/>
                        </a:rPr>
                        <a:t>29 du </a:t>
                      </a:r>
                      <a:r>
                        <a:rPr lang="en-CA" sz="1600" dirty="0" err="1">
                          <a:solidFill>
                            <a:srgbClr val="FFFFFF"/>
                          </a:solidFill>
                          <a:latin typeface="Arial" charset="0"/>
                          <a:cs typeface="Arial" charset="0"/>
                        </a:rPr>
                        <a:t>mois</a:t>
                      </a:r>
                      <a:r>
                        <a:rPr lang="en-CA" sz="1600" dirty="0">
                          <a:solidFill>
                            <a:srgbClr val="FFFFFF"/>
                          </a:solidFill>
                          <a:latin typeface="Arial" charset="0"/>
                          <a:cs typeface="Arial" charset="0"/>
                        </a:rPr>
                        <a:t> </a:t>
                      </a:r>
                      <a:r>
                        <a:rPr lang="en-CA" sz="1600" dirty="0" err="1">
                          <a:solidFill>
                            <a:srgbClr val="FFFFFF"/>
                          </a:solidFill>
                          <a:latin typeface="Arial" charset="0"/>
                          <a:cs typeface="Arial" charset="0"/>
                        </a:rPr>
                        <a:t>copte</a:t>
                      </a:r>
                      <a:r>
                        <a:rPr lang="en-CA" sz="1600" dirty="0">
                          <a:solidFill>
                            <a:srgbClr val="FFFFFF"/>
                          </a:solidFill>
                          <a:latin typeface="Arial" charset="0"/>
                          <a:cs typeface="Arial" charset="0"/>
                        </a:rPr>
                        <a:t> - </a:t>
                      </a:r>
                      <a:endParaRPr lang="en-CA" sz="1600" dirty="0">
                        <a:solidFill>
                          <a:srgbClr val="FFFFFF"/>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5" name="AutoShape 36">
            <a:hlinkClick r:id="rId4" action="ppaction://hlinksldjump" highlightClick="1"/>
            <a:extLst>
              <a:ext uri="{FF2B5EF4-FFF2-40B4-BE49-F238E27FC236}">
                <a16:creationId xmlns:a16="http://schemas.microsoft.com/office/drawing/2014/main" id="{BEA32856-A232-4D72-9C22-8670D420F1CD}"/>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 name="Action Button: Custom 4">
            <a:hlinkClick r:id="rId5" action="ppaction://hlinksldjump" highlightClick="1"/>
            <a:extLst>
              <a:ext uri="{FF2B5EF4-FFF2-40B4-BE49-F238E27FC236}">
                <a16:creationId xmlns:a16="http://schemas.microsoft.com/office/drawing/2014/main" id="{2FD01A4C-3DB0-4C40-B2B6-5C81C80E8CF4}"/>
              </a:ext>
            </a:extLst>
          </p:cNvPr>
          <p:cNvSpPr/>
          <p:nvPr/>
        </p:nvSpPr>
        <p:spPr bwMode="auto">
          <a:xfrm>
            <a:off x="5386222"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61127648"/>
      </p:ext>
    </p:extLst>
  </p:cSld>
  <p:clrMapOvr>
    <a:masterClrMapping/>
  </p:clrMapOvr>
  <p:transition/>
</p:sld>
</file>

<file path=ppt/slides/slide1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60096AC6-D0EC-40C3-AFD7-FC6BB9C76CF0}"/>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304315516"/>
      </p:ext>
    </p:extLst>
  </p:cSld>
  <p:clrMapOvr>
    <a:masterClrMapping/>
  </p:clrMapOvr>
  <p:transition/>
</p:sld>
</file>

<file path=ppt/slides/slide1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306692515"/>
              </p:ext>
            </p:extLst>
          </p:nvPr>
        </p:nvGraphicFramePr>
        <p:xfrm>
          <a:off x="0" y="606824"/>
          <a:ext cx="9144000" cy="3909060"/>
        </p:xfrm>
        <a:graphic>
          <a:graphicData uri="http://schemas.openxmlformats.org/drawingml/2006/table">
            <a:tbl>
              <a:tblPr/>
              <a:tblGrid>
                <a:gridCol w="3276600">
                  <a:extLst>
                    <a:ext uri="{9D8B030D-6E8A-4147-A177-3AD203B41FA5}">
                      <a16:colId xmlns:a16="http://schemas.microsoft.com/office/drawing/2014/main" val="20000"/>
                    </a:ext>
                  </a:extLst>
                </a:gridCol>
                <a:gridCol w="3137647">
                  <a:extLst>
                    <a:ext uri="{9D8B030D-6E8A-4147-A177-3AD203B41FA5}">
                      <a16:colId xmlns:a16="http://schemas.microsoft.com/office/drawing/2014/main" val="20001"/>
                    </a:ext>
                  </a:extLst>
                </a:gridCol>
                <a:gridCol w="2729753">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Al#: </a:t>
                      </a:r>
                      <a:r>
                        <a:rPr kumimoji="0" lang="en-US" sz="2800" b="0" i="0" u="none" strike="noStrike" cap="none" normalizeH="0" baseline="0" dirty="0" err="1">
                          <a:ln>
                            <a:noFill/>
                          </a:ln>
                          <a:solidFill>
                            <a:schemeClr val="tx1"/>
                          </a:solidFill>
                          <a:effectLst/>
                          <a:latin typeface="Coptic1" pitchFamily="2" charset="0"/>
                          <a:cs typeface="Arial" charset="0"/>
                        </a:rPr>
                        <a:t>Cwtem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taseri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a~nau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rek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pemasj</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a~rip~wbs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m~pelaoc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t/rf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peiwt</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 </a:t>
                      </a:r>
                      <a:r>
                        <a:rPr kumimoji="0" lang="en-US" sz="2800" b="0" i="0" u="none" strike="noStrike" cap="none" normalizeH="0" baseline="0" dirty="0" err="1">
                          <a:ln>
                            <a:noFill/>
                          </a:ln>
                          <a:solidFill>
                            <a:schemeClr val="tx1"/>
                          </a:solidFill>
                          <a:effectLst/>
                          <a:latin typeface="Coptic1" pitchFamily="2" charset="0"/>
                          <a:cs typeface="Arial" charset="0"/>
                        </a:rPr>
                        <a:t>Piouro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piyumin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e~pecai</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n~yof</a:t>
                      </a:r>
                      <a:r>
                        <a:rPr kumimoji="0" lang="en-US" sz="2800" b="0" i="0" u="none" strike="noStrike" cap="none" normalizeH="0" baseline="0" dirty="0">
                          <a:ln>
                            <a:noFill/>
                          </a:ln>
                          <a:solidFill>
                            <a:schemeClr val="tx1"/>
                          </a:solidFill>
                          <a:effectLst/>
                          <a:latin typeface="Coptic1" pitchFamily="2" charset="0"/>
                          <a:cs typeface="Arial" charset="0"/>
                        </a:rPr>
                        <a:t> pe </a:t>
                      </a:r>
                      <a:r>
                        <a:rPr kumimoji="0" lang="en-US" sz="2800" b="0" i="0" u="none" strike="noStrike" cap="none" normalizeH="0" baseline="0" dirty="0" err="1">
                          <a:ln>
                            <a:noFill/>
                          </a:ln>
                          <a:solidFill>
                            <a:schemeClr val="tx1"/>
                          </a:solidFill>
                          <a:effectLst/>
                          <a:latin typeface="Coptic1" pitchFamily="2" charset="0"/>
                          <a:cs typeface="Arial" charset="0"/>
                        </a:rPr>
                        <a:t>peto#c</a:t>
                      </a:r>
                      <a:r>
                        <a:rPr kumimoji="0" lang="en-US" sz="2800" b="0" i="0" u="none" strike="noStrike" cap="none" normalizeH="0" baseline="0" dirty="0">
                          <a:ln>
                            <a:noFill/>
                          </a:ln>
                          <a:solidFill>
                            <a:schemeClr val="tx1"/>
                          </a:solidFill>
                          <a:effectLst/>
                          <a:latin typeface="Coptic1" pitchFamily="2" charset="0"/>
                          <a:cs typeface="Arial" charset="0"/>
                        </a:rPr>
                        <a:t>#. Al#.</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600" b="0" i="0" u="none" strike="noStrike" kern="1200" baseline="0" dirty="0">
                          <a:solidFill>
                            <a:schemeClr val="tx1"/>
                          </a:solidFill>
                          <a:latin typeface="+mn-lt"/>
                          <a:ea typeface="+mn-ea"/>
                          <a:cs typeface="+mn-cs"/>
                        </a:rPr>
                        <a:t>Alléluia. Ecoute ma fille, vois, et prête l’oreille; oublie ton peuple et la maison de ton père.</a:t>
                      </a:r>
                    </a:p>
                    <a:p>
                      <a:pPr algn="just"/>
                      <a:r>
                        <a:rPr lang="fr-FR" sz="2600" b="0" i="0" u="none" strike="noStrike" kern="1200" baseline="0" dirty="0">
                          <a:solidFill>
                            <a:schemeClr val="tx1"/>
                          </a:solidFill>
                          <a:latin typeface="+mn-lt"/>
                          <a:ea typeface="+mn-ea"/>
                          <a:cs typeface="+mn-cs"/>
                        </a:rPr>
                        <a:t>Le roi porte ses désirs sur ta beauté puisqu’il est ton Seigneur. Alléluia.</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إسمعي</a:t>
                      </a:r>
                      <a:r>
                        <a:rPr lang="ar-EG" sz="3200" b="0" i="0" u="none" strike="noStrike" kern="1200" baseline="0" dirty="0">
                          <a:solidFill>
                            <a:schemeClr val="tx1"/>
                          </a:solidFill>
                          <a:latin typeface="+mn-lt"/>
                          <a:ea typeface="+mn-ea"/>
                          <a:cs typeface="+mn-cs"/>
                        </a:rPr>
                        <a:t> يا</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إبنتي</a:t>
                      </a:r>
                      <a:r>
                        <a:rPr lang="ar-EG" sz="3200" b="0" i="0" u="none" strike="noStrike" kern="1200" baseline="0" dirty="0">
                          <a:solidFill>
                            <a:schemeClr val="tx1"/>
                          </a:solidFill>
                          <a:latin typeface="+mn-lt"/>
                          <a:ea typeface="+mn-ea"/>
                          <a:cs typeface="+mn-cs"/>
                        </a:rPr>
                        <a:t> وانظري </a:t>
                      </a:r>
                      <a:r>
                        <a:rPr lang="ar-EG" sz="3200" b="0" i="0" u="none" strike="noStrike" kern="1200" baseline="0" dirty="0" err="1">
                          <a:solidFill>
                            <a:schemeClr val="tx1"/>
                          </a:solidFill>
                          <a:latin typeface="+mn-lt"/>
                          <a:ea typeface="+mn-ea"/>
                          <a:cs typeface="+mn-cs"/>
                        </a:rPr>
                        <a:t>وأميلي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سمعكِ.</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وإنسي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شعبَكِ وبيتَ أبيكِ</a:t>
                      </a:r>
                      <a:r>
                        <a:rPr lang="fr-FR" sz="3200" b="0" i="0" u="none" strike="noStrike" kern="1200" baseline="0" dirty="0">
                          <a:solidFill>
                            <a:schemeClr val="tx1"/>
                          </a:solidFill>
                          <a:latin typeface="+mn-lt"/>
                          <a:ea typeface="+mn-ea"/>
                          <a:cs typeface="+mn-cs"/>
                        </a:rPr>
                        <a:t>.</a:t>
                      </a:r>
                      <a:r>
                        <a:rPr lang="ar-AE" sz="3200" b="0" i="0" u="none" strike="noStrike" kern="1200" baseline="0" dirty="0">
                          <a:solidFill>
                            <a:schemeClr val="tx1"/>
                          </a:solidFill>
                          <a:latin typeface="+mn-lt"/>
                          <a:ea typeface="+mn-ea"/>
                          <a:cs typeface="+mn-cs"/>
                        </a:rPr>
                        <a:t> فإنَّ الملكَ قدِ</a:t>
                      </a:r>
                      <a:r>
                        <a:rPr lang="fr-FR" sz="3200" b="0" i="0" u="none" strike="noStrike" kern="1200" baseline="0" dirty="0">
                          <a:solidFill>
                            <a:schemeClr val="tx1"/>
                          </a:solidFill>
                          <a:latin typeface="+mn-lt"/>
                          <a:ea typeface="+mn-ea"/>
                          <a:cs typeface="+mn-cs"/>
                        </a:rPr>
                        <a:t> </a:t>
                      </a:r>
                      <a:r>
                        <a:rPr lang="ar-AE" sz="3200" b="0" i="0" u="none" strike="noStrike" kern="1200" baseline="0" dirty="0" err="1">
                          <a:solidFill>
                            <a:schemeClr val="tx1"/>
                          </a:solidFill>
                          <a:latin typeface="+mn-lt"/>
                          <a:ea typeface="+mn-ea"/>
                          <a:cs typeface="+mn-cs"/>
                        </a:rPr>
                        <a:t>إشتهى</a:t>
                      </a:r>
                      <a:r>
                        <a:rPr lang="ar-AE" sz="3200" b="0" i="0" u="none" strike="noStrike" kern="1200" baseline="0" dirty="0">
                          <a:solidFill>
                            <a:schemeClr val="tx1"/>
                          </a:solidFill>
                          <a:latin typeface="+mn-lt"/>
                          <a:ea typeface="+mn-ea"/>
                          <a:cs typeface="+mn-cs"/>
                        </a:rPr>
                        <a:t> حسنَكِ. لِأنهُ</a:t>
                      </a:r>
                      <a:r>
                        <a:rPr lang="fr-FR" sz="3200" b="0" i="0" u="none" strike="noStrike" kern="1200" baseline="0" dirty="0">
                          <a:solidFill>
                            <a:schemeClr val="tx1"/>
                          </a:solidFill>
                          <a:latin typeface="+mn-lt"/>
                          <a:ea typeface="+mn-ea"/>
                          <a:cs typeface="+mn-cs"/>
                        </a:rPr>
                        <a:t> </a:t>
                      </a:r>
                      <a:r>
                        <a:rPr lang="ar-AE" sz="3200" b="0" i="0" u="none" strike="noStrike" kern="1200" baseline="0" dirty="0">
                          <a:solidFill>
                            <a:schemeClr val="tx1"/>
                          </a:solidFill>
                          <a:latin typeface="+mn-lt"/>
                          <a:ea typeface="+mn-ea"/>
                          <a:cs typeface="+mn-cs"/>
                        </a:rPr>
                        <a:t>هو ربُّك.</a:t>
                      </a:r>
                      <a:r>
                        <a:rPr lang="fr-FR" sz="3200" b="0" i="0" u="none" strike="noStrike" kern="1200" baseline="0" dirty="0">
                          <a:solidFill>
                            <a:schemeClr val="tx1"/>
                          </a:solidFill>
                          <a:latin typeface="+mn-lt"/>
                          <a:ea typeface="+mn-ea"/>
                          <a:cs typeface="+mn-cs"/>
                        </a:rPr>
                        <a:t> </a:t>
                      </a:r>
                      <a:r>
                        <a:rPr lang="ar-AE" sz="3200" b="0" i="0" u="none" strike="noStrike" kern="1200" baseline="0" dirty="0" err="1">
                          <a:solidFill>
                            <a:schemeClr val="tx1"/>
                          </a:solidFill>
                          <a:latin typeface="+mn-lt"/>
                          <a:ea typeface="+mn-ea"/>
                          <a:cs typeface="+mn-cs"/>
                        </a:rPr>
                        <a:t>هلليلويا</a:t>
                      </a:r>
                      <a:r>
                        <a:rPr lang="fr-FR" sz="3200" b="0" i="0" u="none" strike="noStrike" kern="1200" baseline="0" dirty="0">
                          <a:solidFill>
                            <a:schemeClr val="tx1"/>
                          </a:solidFill>
                          <a:latin typeface="+mn-lt"/>
                          <a:ea typeface="+mn-ea"/>
                          <a:cs typeface="+mn-cs"/>
                        </a:rPr>
                        <a:t>.</a:t>
                      </a:r>
                      <a:endParaRPr kumimoji="0" lang="en-US" sz="3200" b="0" i="0" u="none" strike="noStrike" kern="1200" cap="none" normalizeH="0" baseline="0" dirty="0">
                        <a:ln>
                          <a:noFill/>
                        </a:ln>
                        <a:solidFill>
                          <a:schemeClr val="tx1"/>
                        </a:solidFill>
                        <a:effectLst/>
                        <a:latin typeface="+mn-lt"/>
                        <a:ea typeface="+mn-ea"/>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extLst>
              <p:ext uri="{D42A27DB-BD31-4B8C-83A1-F6EECF244321}">
                <p14:modId xmlns:p14="http://schemas.microsoft.com/office/powerpoint/2010/main" val="3475510826"/>
              </p:ext>
            </p:extLst>
          </p:nvPr>
        </p:nvGraphicFramePr>
        <p:xfrm>
          <a:off x="1017069" y="90705"/>
          <a:ext cx="7109862" cy="288036"/>
        </p:xfrm>
        <a:graphic>
          <a:graphicData uri="http://schemas.openxmlformats.org/drawingml/2006/table">
            <a:tbl>
              <a:tblPr firstRow="1" bandRow="1">
                <a:tableStyleId>{2D5ABB26-0587-4C30-8999-92F81FD0307C}</a:tableStyleId>
              </a:tblPr>
              <a:tblGrid>
                <a:gridCol w="7109862">
                  <a:extLst>
                    <a:ext uri="{9D8B030D-6E8A-4147-A177-3AD203B41FA5}">
                      <a16:colId xmlns:a16="http://schemas.microsoft.com/office/drawing/2014/main" val="94864360"/>
                    </a:ext>
                  </a:extLst>
                </a:gridCol>
              </a:tblGrid>
              <a:tr h="187607">
                <a:tc>
                  <a:txBody>
                    <a:bodyPr/>
                    <a:lstStyle/>
                    <a:p>
                      <a:pPr marL="0" marR="0" lvl="0" indent="0" algn="ctr" defTabSz="914400" rtl="0" eaLnBrk="1" fontAlgn="auto" latinLnBrk="0" hangingPunct="1">
                        <a:lnSpc>
                          <a:spcPct val="90000"/>
                        </a:lnSpc>
                        <a:spcBef>
                          <a:spcPct val="0"/>
                        </a:spcBef>
                        <a:spcAft>
                          <a:spcPts val="0"/>
                        </a:spcAft>
                        <a:buClrTx/>
                        <a:buSzTx/>
                        <a:buFontTx/>
                        <a:buNone/>
                        <a:tabLst/>
                        <a:defRPr/>
                      </a:pPr>
                      <a:r>
                        <a:rPr lang="en-CA" sz="1600" dirty="0"/>
                        <a:t>Fêtes/</a:t>
                      </a:r>
                      <a:r>
                        <a:rPr lang="en-CA" sz="1600" dirty="0" err="1"/>
                        <a:t>Jeûne</a:t>
                      </a:r>
                      <a:r>
                        <a:rPr lang="en-CA" sz="1600" dirty="0"/>
                        <a:t> de la Sainte </a:t>
                      </a:r>
                      <a:r>
                        <a:rPr lang="en-CA" sz="1600" dirty="0" err="1"/>
                        <a:t>Vierge</a:t>
                      </a:r>
                      <a:r>
                        <a:rPr lang="en-CA" sz="1600" dirty="0"/>
                        <a:t> - </a:t>
                      </a:r>
                      <a:r>
                        <a:rPr lang="ar-EG" sz="1600" dirty="0">
                          <a:solidFill>
                            <a:srgbClr val="FFFFFF"/>
                          </a:solidFill>
                          <a:latin typeface="Arial" charset="0"/>
                          <a:cs typeface="Arial" charset="0"/>
                        </a:rPr>
                        <a:t>صوم العذراء مريم</a:t>
                      </a:r>
                      <a:r>
                        <a:rPr lang="en-CA" sz="1600" dirty="0">
                          <a:latin typeface="+mn-lt"/>
                        </a:rPr>
                        <a:t> – </a:t>
                      </a:r>
                      <a:r>
                        <a:rPr lang="fr-FR" sz="1600" dirty="0" err="1">
                          <a:latin typeface="Coptic1" pitchFamily="2" charset="0"/>
                        </a:rPr>
                        <a:t>Cwtem</a:t>
                      </a:r>
                      <a:r>
                        <a:rPr lang="fr-FR" sz="1600" dirty="0">
                          <a:latin typeface="Coptic1" pitchFamily="2" charset="0"/>
                        </a:rPr>
                        <a:t> </a:t>
                      </a:r>
                      <a:r>
                        <a:rPr lang="fr-FR" sz="1600" dirty="0" err="1">
                          <a:latin typeface="Coptic1" pitchFamily="2" charset="0"/>
                        </a:rPr>
                        <a:t>taseri</a:t>
                      </a:r>
                      <a:endParaRPr lang="fr-FR" sz="16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5" name="AutoShape 36">
            <a:hlinkClick r:id="rId4" action="ppaction://hlinksldjump" highlightClick="1"/>
            <a:extLst>
              <a:ext uri="{FF2B5EF4-FFF2-40B4-BE49-F238E27FC236}">
                <a16:creationId xmlns:a16="http://schemas.microsoft.com/office/drawing/2014/main" id="{A24DFDD2-2BAB-4776-B851-B1240273062A}"/>
              </a:ext>
            </a:extLst>
          </p:cNvPr>
          <p:cNvSpPr>
            <a:spLocks noChangeArrowheads="1"/>
          </p:cNvSpPr>
          <p:nvPr/>
        </p:nvSpPr>
        <p:spPr bwMode="auto">
          <a:xfrm>
            <a:off x="7759700" y="480901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9D361FB8-DE47-458C-BB74-4A0F6A7BA7A1}"/>
              </a:ext>
            </a:extLst>
          </p:cNvPr>
          <p:cNvSpPr/>
          <p:nvPr/>
        </p:nvSpPr>
        <p:spPr bwMode="auto">
          <a:xfrm>
            <a:off x="5232217" y="4960743"/>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936150551"/>
      </p:ext>
    </p:extLst>
  </p:cSld>
  <p:clrMapOvr>
    <a:masterClrMapping/>
  </p:clrMapOvr>
  <p:transition/>
</p:sld>
</file>

<file path=ppt/slides/slide1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3974B180-D5D1-451F-B102-F678BA9F8C82}"/>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578111165"/>
      </p:ext>
    </p:extLst>
  </p:cSld>
  <p:clrMapOvr>
    <a:masterClrMapping/>
  </p:clrMapOvr>
  <p:transition/>
</p:sld>
</file>

<file path=ppt/slides/slide1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42810320-5F62-437C-98A2-3D2D3B2A3FB5}"/>
              </a:ext>
            </a:extLst>
          </p:cNvPr>
          <p:cNvGraphicFramePr>
            <a:graphicFrameLocks noGrp="1"/>
          </p:cNvGraphicFramePr>
          <p:nvPr>
            <p:extLst>
              <p:ext uri="{D42A27DB-BD31-4B8C-83A1-F6EECF244321}">
                <p14:modId xmlns:p14="http://schemas.microsoft.com/office/powerpoint/2010/main" val="2834527244"/>
              </p:ext>
            </p:extLst>
          </p:nvPr>
        </p:nvGraphicFramePr>
        <p:xfrm>
          <a:off x="1409700" y="11430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450836061"/>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pitchFamily="34" charset="0"/>
                        </a:rPr>
                        <a:t>Répons</a:t>
                      </a:r>
                      <a:r>
                        <a:rPr lang="en-US" sz="1800" b="0" dirty="0">
                          <a:latin typeface="Arial" pitchFamily="34" charset="0"/>
                        </a:rPr>
                        <a:t> du </a:t>
                      </a:r>
                      <a:r>
                        <a:rPr lang="en-US" sz="1800" b="0" dirty="0" err="1">
                          <a:latin typeface="Arial" pitchFamily="34" charset="0"/>
                        </a:rPr>
                        <a:t>psaume</a:t>
                      </a:r>
                      <a:r>
                        <a:rPr lang="en-US" sz="1800" b="0" dirty="0">
                          <a:latin typeface="Arial" pitchFamily="34" charset="0"/>
                        </a:rPr>
                        <a:t> – </a:t>
                      </a:r>
                      <a:r>
                        <a:rPr lang="en-US" sz="1800" b="0" dirty="0" err="1">
                          <a:latin typeface="Arial" pitchFamily="34" charset="0"/>
                        </a:rPr>
                        <a:t>Nayrouz</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604776"/>
                  </a:ext>
                </a:extLst>
              </a:tr>
            </a:tbl>
          </a:graphicData>
        </a:graphic>
      </p:graphicFrame>
      <p:graphicFrame>
        <p:nvGraphicFramePr>
          <p:cNvPr id="7" name="Group 37">
            <a:extLst>
              <a:ext uri="{FF2B5EF4-FFF2-40B4-BE49-F238E27FC236}">
                <a16:creationId xmlns:a16="http://schemas.microsoft.com/office/drawing/2014/main" id="{ACC0CF0B-838A-46C1-90A1-41DE33342C86}"/>
              </a:ext>
            </a:extLst>
          </p:cNvPr>
          <p:cNvGraphicFramePr>
            <a:graphicFrameLocks noGrp="1"/>
          </p:cNvGraphicFramePr>
          <p:nvPr>
            <p:extLst>
              <p:ext uri="{D42A27DB-BD31-4B8C-83A1-F6EECF244321}">
                <p14:modId xmlns:p14="http://schemas.microsoft.com/office/powerpoint/2010/main" val="644824605"/>
              </p:ext>
            </p:extLst>
          </p:nvPr>
        </p:nvGraphicFramePr>
        <p:xfrm>
          <a:off x="0" y="600075"/>
          <a:ext cx="9144000" cy="4555236"/>
        </p:xfrm>
        <a:graphic>
          <a:graphicData uri="http://schemas.openxmlformats.org/drawingml/2006/table">
            <a:tbl>
              <a:tblPr/>
              <a:tblGrid>
                <a:gridCol w="3260460">
                  <a:extLst>
                    <a:ext uri="{9D8B030D-6E8A-4147-A177-3AD203B41FA5}">
                      <a16:colId xmlns:a16="http://schemas.microsoft.com/office/drawing/2014/main" val="20000"/>
                    </a:ext>
                  </a:extLst>
                </a:gridCol>
                <a:gridCol w="318846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lom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rompi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tekmet</a:t>
                      </a:r>
                      <a:r>
                        <a:rPr kumimoji="0" lang="en-US" sz="3200" b="0" i="0" u="none" strike="noStrike" cap="none" normalizeH="0" baseline="0" dirty="0">
                          <a:ln>
                            <a:noFill/>
                          </a:ln>
                          <a:solidFill>
                            <a:schemeClr val="tx1"/>
                          </a:solidFill>
                          <a:effectLst/>
                          <a:latin typeface="Coptic1" pitchFamily="2" charset="0"/>
                          <a:cs typeface="Arial" charset="0"/>
                        </a:rPr>
                        <a:t>,~r/</a:t>
                      </a:r>
                      <a:r>
                        <a:rPr kumimoji="0" lang="en-US" sz="3200" b="0" i="0" u="none" strike="noStrike" cap="none" normalizeH="0" baseline="0" dirty="0" err="1">
                          <a:ln>
                            <a:noFill/>
                          </a:ln>
                          <a:solidFill>
                            <a:schemeClr val="tx1"/>
                          </a:solidFill>
                          <a:effectLst/>
                          <a:latin typeface="Coptic1" pitchFamily="2" charset="0"/>
                          <a:cs typeface="Arial" charset="0"/>
                        </a:rPr>
                        <a:t>ctoc</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niiarwou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nimoumi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nikarpoc</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Alleluia: Alleluia: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Béni les prémices de l’année, par ta bonté O Seigneur.</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Les fleuves, les sources, les végétations et les fruits. </a:t>
                      </a:r>
                      <a:r>
                        <a:rPr kumimoji="0" lang="en-US" sz="2800" b="0" i="0" u="none" strike="noStrike" cap="none" normalizeH="0" baseline="0" dirty="0">
                          <a:ln>
                            <a:noFill/>
                          </a:ln>
                          <a:solidFill>
                            <a:schemeClr val="tx1"/>
                          </a:solidFill>
                          <a:effectLst/>
                          <a:latin typeface="Arial" charset="0"/>
                          <a:cs typeface="Arial" charset="0"/>
                        </a:rPr>
                        <a:t>Alleluia </a:t>
                      </a:r>
                      <a:r>
                        <a:rPr kumimoji="0" lang="en-US" sz="2800" b="0" i="0" u="none" strike="noStrike" cap="none" normalizeH="0" baseline="0" dirty="0" err="1">
                          <a:ln>
                            <a:noFill/>
                          </a:ln>
                          <a:solidFill>
                            <a:schemeClr val="tx1"/>
                          </a:solidFill>
                          <a:effectLst/>
                          <a:latin typeface="Arial" charset="0"/>
                          <a:cs typeface="Arial" charset="0"/>
                        </a:rPr>
                        <a:t>Alleluia</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r>
                        <a:rPr kumimoji="0" lang="ar-EG" sz="3600" b="0" i="0" u="none" strike="noStrike" cap="none" normalizeH="0" baseline="0" dirty="0">
                          <a:ln>
                            <a:noFill/>
                          </a:ln>
                          <a:solidFill>
                            <a:schemeClr val="tx1"/>
                          </a:solidFill>
                          <a:effectLst/>
                          <a:latin typeface="Coptic1" pitchFamily="2" charset="0"/>
                          <a:cs typeface="Arial" charset="0"/>
                        </a:rPr>
                        <a:t> بارك </a:t>
                      </a:r>
                      <a:r>
                        <a:rPr kumimoji="0" lang="ar-EG" sz="3600" b="0" i="0" u="none" strike="noStrike" cap="none" normalizeH="0" baseline="0" dirty="0" err="1">
                          <a:ln>
                            <a:noFill/>
                          </a:ln>
                          <a:solidFill>
                            <a:schemeClr val="tx1"/>
                          </a:solidFill>
                          <a:effectLst/>
                          <a:latin typeface="Coptic1" pitchFamily="2" charset="0"/>
                          <a:cs typeface="Arial" charset="0"/>
                        </a:rPr>
                        <a:t>اكليل</a:t>
                      </a:r>
                      <a:r>
                        <a:rPr kumimoji="0" lang="ar-EG" sz="3600" b="0" i="0" u="none" strike="noStrike" cap="none" normalizeH="0" baseline="0" dirty="0">
                          <a:ln>
                            <a:noFill/>
                          </a:ln>
                          <a:solidFill>
                            <a:schemeClr val="tx1"/>
                          </a:solidFill>
                          <a:effectLst/>
                          <a:latin typeface="Coptic1" pitchFamily="2" charset="0"/>
                          <a:cs typeface="Arial" charset="0"/>
                        </a:rPr>
                        <a:t> السنة بصلاحك يا رب.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الأنهار والعيون </a:t>
                      </a:r>
                      <a:r>
                        <a:rPr kumimoji="0" lang="ar-EG" sz="3600" b="0" i="0" u="none" strike="noStrike" cap="none" normalizeH="0" baseline="0" dirty="0" err="1">
                          <a:ln>
                            <a:noFill/>
                          </a:ln>
                          <a:solidFill>
                            <a:schemeClr val="tx1"/>
                          </a:solidFill>
                          <a:effectLst/>
                          <a:latin typeface="Coptic1" pitchFamily="2" charset="0"/>
                          <a:cs typeface="Arial" charset="0"/>
                        </a:rPr>
                        <a:t>و</a:t>
                      </a:r>
                      <a:r>
                        <a:rPr kumimoji="0" lang="ar-EG"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err="1">
                          <a:ln>
                            <a:noFill/>
                          </a:ln>
                          <a:solidFill>
                            <a:schemeClr val="tx1"/>
                          </a:solidFill>
                          <a:effectLst/>
                          <a:latin typeface="Coptic1" pitchFamily="2" charset="0"/>
                          <a:cs typeface="Arial" charset="0"/>
                        </a:rPr>
                        <a:t>الزروع</a:t>
                      </a:r>
                      <a:r>
                        <a:rPr kumimoji="0" lang="ar-EG" sz="3600" b="0" i="0" u="none" strike="noStrike" cap="none" normalizeH="0" baseline="0" dirty="0">
                          <a:ln>
                            <a:noFill/>
                          </a:ln>
                          <a:solidFill>
                            <a:schemeClr val="tx1"/>
                          </a:solidFill>
                          <a:effectLst/>
                          <a:latin typeface="Coptic1" pitchFamily="2" charset="0"/>
                          <a:cs typeface="Arial" charset="0"/>
                        </a:rPr>
                        <a:t> والأثمار.</a:t>
                      </a: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03483246-EFE4-48D0-B1C2-4E114E638CD4}"/>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3">
            <a:hlinkClick r:id="rId4" action="ppaction://hlinksldjump" highlightClick="1"/>
            <a:extLst>
              <a:ext uri="{FF2B5EF4-FFF2-40B4-BE49-F238E27FC236}">
                <a16:creationId xmlns:a16="http://schemas.microsoft.com/office/drawing/2014/main" id="{B45CA22E-F8D8-43CC-A235-096199A37E4E}"/>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451301542"/>
      </p:ext>
    </p:extLst>
  </p:cSld>
  <p:clrMapOvr>
    <a:masterClrMapping/>
  </p:clrMapOvr>
  <p:transition/>
</p:sld>
</file>

<file path=ppt/slides/slide1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1EB273A4-5ED0-48C5-A69E-EA42676FAE0B}"/>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278439105"/>
      </p:ext>
    </p:extLst>
  </p:cSld>
  <p:clrMapOvr>
    <a:masterClrMapping/>
  </p:clrMapOvr>
  <p:transition/>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5474" name="Group 2"/>
          <p:cNvGraphicFramePr>
            <a:graphicFrameLocks noGrp="1"/>
          </p:cNvGraphicFramePr>
          <p:nvPr>
            <p:extLst>
              <p:ext uri="{D42A27DB-BD31-4B8C-83A1-F6EECF244321}">
                <p14:modId xmlns:p14="http://schemas.microsoft.com/office/powerpoint/2010/main" val="10458728"/>
              </p:ext>
            </p:extLst>
          </p:nvPr>
        </p:nvGraphicFramePr>
        <p:xfrm>
          <a:off x="9525" y="-63318"/>
          <a:ext cx="9124950" cy="5189220"/>
        </p:xfrm>
        <a:graphic>
          <a:graphicData uri="http://schemas.openxmlformats.org/drawingml/2006/table">
            <a:tbl>
              <a:tblPr/>
              <a:tblGrid>
                <a:gridCol w="3562350">
                  <a:extLst>
                    <a:ext uri="{9D8B030D-6E8A-4147-A177-3AD203B41FA5}">
                      <a16:colId xmlns:a16="http://schemas.microsoft.com/office/drawing/2014/main" val="20000"/>
                    </a:ext>
                  </a:extLst>
                </a:gridCol>
                <a:gridCol w="3181315">
                  <a:extLst>
                    <a:ext uri="{9D8B030D-6E8A-4147-A177-3AD203B41FA5}">
                      <a16:colId xmlns:a16="http://schemas.microsoft.com/office/drawing/2014/main" val="20001"/>
                    </a:ext>
                  </a:extLst>
                </a:gridCol>
                <a:gridCol w="2381285">
                  <a:extLst>
                    <a:ext uri="{9D8B030D-6E8A-4147-A177-3AD203B41FA5}">
                      <a16:colId xmlns:a16="http://schemas.microsoft.com/office/drawing/2014/main" val="20002"/>
                    </a:ext>
                  </a:extLst>
                </a:gridCol>
              </a:tblGrid>
              <a:tr h="3962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tenseph~mot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n~totk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kata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hwb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eybe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hwb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hwb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akerc~kepazin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akerbo</a:t>
                      </a:r>
                      <a:r>
                        <a:rPr kumimoji="0" lang="en-US" sz="2800" b="0" i="0" u="none" strike="noStrike" cap="none" normalizeH="0" baseline="0" dirty="0">
                          <a:ln>
                            <a:noFill/>
                          </a:ln>
                          <a:solidFill>
                            <a:schemeClr val="tx1"/>
                          </a:solidFill>
                          <a:effectLst/>
                          <a:latin typeface="Coptic1" pitchFamily="2" charset="0"/>
                          <a:cs typeface="Arial" charset="0"/>
                        </a:rPr>
                        <a:t>/~yin </a:t>
                      </a:r>
                      <a:r>
                        <a:rPr kumimoji="0" lang="en-US" sz="2800" b="0" i="0" u="none" strike="noStrike" cap="none" normalizeH="0" baseline="0" dirty="0" err="1">
                          <a:ln>
                            <a:noFill/>
                          </a:ln>
                          <a:solidFill>
                            <a:schemeClr val="tx1"/>
                          </a:solidFill>
                          <a:effectLst/>
                          <a:latin typeface="Coptic1" pitchFamily="2" charset="0"/>
                          <a:cs typeface="Arial" charset="0"/>
                        </a:rPr>
                        <a:t>e~ron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aka~reh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aksopten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ak</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a~co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ak</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toten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akenten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e~taiounou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yai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Te rendons grâce pour toute circonstance, pour toute circonstance, et en toute circonstance, car Tu nous as protégés, aidés, conservés, reçus avec bonté, traités avec miséricorde, fortifiés et fait parvenir jusqu’à cette heure.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نشكرك على كل حالٍ ومن أجل كل حالٍ وفى كل حالٍ لأنكَ سترتنا وأعنتنا وحفظتنا وقبلتنا إليكَ وأشفقتَ علينا وعضدتنا وأتيتَ بنا إلى هذه السـاعة.</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rId2" action="ppaction://hlinksldjump"/>
          </p:cNvPr>
          <p:cNvSpPr txBox="1">
            <a:spLocks noChangeArrowheads="1"/>
          </p:cNvSpPr>
          <p:nvPr/>
        </p:nvSpPr>
        <p:spPr bwMode="auto">
          <a:xfrm>
            <a:off x="6885615" y="4629151"/>
            <a:ext cx="2264735" cy="514349"/>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EG" sz="1600" b="1" i="0" u="none" strike="noStrike" kern="1200" cap="none" spc="0" normalizeH="0" baseline="0" noProof="0" dirty="0" err="1">
                <a:ln>
                  <a:noFill/>
                </a:ln>
                <a:solidFill>
                  <a:srgbClr val="FFFFFF"/>
                </a:solidFill>
                <a:effectLst/>
                <a:uLnTx/>
                <a:uFillTx/>
                <a:latin typeface="Arial" charset="0"/>
                <a:ea typeface="+mn-ea"/>
                <a:cs typeface="Arial" charset="0"/>
              </a:rPr>
              <a:t>فى</a:t>
            </a: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 حضور الأسقف</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fr-CA" sz="1200" b="1" i="0" u="none" strike="noStrike" kern="1200" cap="none" spc="0" normalizeH="0" baseline="0" noProof="0" dirty="0">
                <a:ln>
                  <a:noFill/>
                </a:ln>
                <a:solidFill>
                  <a:srgbClr val="FFFFFF"/>
                </a:solidFill>
                <a:effectLst/>
                <a:uLnTx/>
                <a:uFillTx/>
                <a:latin typeface="Arial" charset="0"/>
                <a:ea typeface="+mn-ea"/>
                <a:cs typeface="Arial" charset="0"/>
              </a:rPr>
              <a:t>En présence d’un père</a:t>
            </a:r>
          </a:p>
        </p:txBody>
      </p:sp>
      <p:sp>
        <p:nvSpPr>
          <p:cNvPr id="6" name="Action Button: Custom 2">
            <a:hlinkClick r:id="rId3" action="ppaction://hlinksldjump" highlightClick="1"/>
            <a:extLst>
              <a:ext uri="{FF2B5EF4-FFF2-40B4-BE49-F238E27FC236}">
                <a16:creationId xmlns:a16="http://schemas.microsoft.com/office/drawing/2014/main" id="{C2A5EA17-39DA-4C49-BEE9-84E0F232CAA1}"/>
              </a:ext>
            </a:extLst>
          </p:cNvPr>
          <p:cNvSpPr/>
          <p:nvPr/>
        </p:nvSpPr>
        <p:spPr bwMode="auto">
          <a:xfrm>
            <a:off x="34702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Rectangle 4">
            <a:hlinkClick r:id="rId4" action="ppaction://hlinksldjump"/>
            <a:extLst>
              <a:ext uri="{FF2B5EF4-FFF2-40B4-BE49-F238E27FC236}">
                <a16:creationId xmlns:a16="http://schemas.microsoft.com/office/drawing/2014/main" id="{45B75E79-9CB2-4F19-8AE9-0DE66915CD61}"/>
              </a:ext>
            </a:extLst>
          </p:cNvPr>
          <p:cNvSpPr/>
          <p:nvPr/>
        </p:nvSpPr>
        <p:spPr bwMode="auto">
          <a:xfrm>
            <a:off x="4267200" y="4710247"/>
            <a:ext cx="2514600" cy="433253"/>
          </a:xfrm>
          <a:prstGeom prst="rect">
            <a:avLst/>
          </a:prstGeom>
          <a:solidFill>
            <a:srgbClr val="800000"/>
          </a:solidFill>
          <a:ln w="63500" cap="flat" cmpd="thickThin" algn="ctr">
            <a:solidFill>
              <a:schemeClr val="tx1"/>
            </a:solidFill>
            <a:prstDash val="solid"/>
            <a:miter lim="800000"/>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Twbh</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Hina</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2000" b="0" i="0" u="none" strike="noStrike" kern="1200" cap="none" spc="0" normalizeH="0" baseline="0" noProof="0" dirty="0">
                <a:ln>
                  <a:noFill/>
                </a:ln>
                <a:solidFill>
                  <a:srgbClr val="FFFFFF"/>
                </a:solidFill>
                <a:effectLst/>
                <a:uLnTx/>
                <a:uFillTx/>
                <a:latin typeface="Arial"/>
                <a:ea typeface="+mn-ea"/>
                <a:cs typeface="Arial" charset="0"/>
              </a:rPr>
              <a:t>Long</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fr-FR"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1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5AFBD51E-5CF5-4C52-9CC6-7EF2E62322AA}"/>
              </a:ext>
            </a:extLst>
          </p:cNvPr>
          <p:cNvGraphicFramePr>
            <a:graphicFrameLocks noGrp="1"/>
          </p:cNvGraphicFramePr>
          <p:nvPr/>
        </p:nvGraphicFramePr>
        <p:xfrm>
          <a:off x="1524000" y="1714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450836061"/>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pitchFamily="34" charset="0"/>
                        </a:rPr>
                        <a:t>Répons</a:t>
                      </a:r>
                      <a:r>
                        <a:rPr lang="en-US" sz="1800" b="0" dirty="0">
                          <a:latin typeface="Arial" pitchFamily="34" charset="0"/>
                        </a:rPr>
                        <a:t> du </a:t>
                      </a:r>
                      <a:r>
                        <a:rPr lang="en-US" sz="1800" b="0" dirty="0" err="1">
                          <a:latin typeface="Arial" pitchFamily="34" charset="0"/>
                        </a:rPr>
                        <a:t>psaume</a:t>
                      </a:r>
                      <a:r>
                        <a:rPr lang="en-US" sz="1800" b="0" dirty="0">
                          <a:latin typeface="Arial" pitchFamily="34" charset="0"/>
                        </a:rPr>
                        <a:t> – Fête de la Croix</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604776"/>
                  </a:ext>
                </a:extLst>
              </a:tr>
            </a:tbl>
          </a:graphicData>
        </a:graphic>
      </p:graphicFrame>
      <p:graphicFrame>
        <p:nvGraphicFramePr>
          <p:cNvPr id="7" name="Group 25">
            <a:extLst>
              <a:ext uri="{FF2B5EF4-FFF2-40B4-BE49-F238E27FC236}">
                <a16:creationId xmlns:a16="http://schemas.microsoft.com/office/drawing/2014/main" id="{1F9193E4-E0BD-4ED8-8119-61B890536BA0}"/>
              </a:ext>
            </a:extLst>
          </p:cNvPr>
          <p:cNvGraphicFramePr>
            <a:graphicFrameLocks noGrp="1"/>
          </p:cNvGraphicFramePr>
          <p:nvPr/>
        </p:nvGraphicFramePr>
        <p:xfrm>
          <a:off x="76200" y="514350"/>
          <a:ext cx="8991600" cy="4457700"/>
        </p:xfrm>
        <a:graphic>
          <a:graphicData uri="http://schemas.openxmlformats.org/drawingml/2006/table">
            <a:tbl>
              <a:tblPr/>
              <a:tblGrid>
                <a:gridCol w="35814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e~tauasf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e~pic~tauroc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eke~qomqem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m~p~catanac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capec</a:t>
                      </a:r>
                      <a:r>
                        <a:rPr kumimoji="0" lang="en-US" sz="3200" b="0" i="0" u="none" strike="noStrike" cap="none" normalizeH="0" baseline="0" dirty="0">
                          <a:ln>
                            <a:noFill/>
                          </a:ln>
                          <a:solidFill>
                            <a:schemeClr val="tx1"/>
                          </a:solidFill>
                          <a:effectLst/>
                          <a:latin typeface="Coptic1" pitchFamily="2" charset="0"/>
                          <a:cs typeface="Arial" charset="0"/>
                        </a:rPr>
                        <a:t>/t </a:t>
                      </a:r>
                      <a:r>
                        <a:rPr kumimoji="0" lang="en-US" sz="3200" b="0" i="0" u="none" strike="noStrike" cap="none" normalizeH="0" baseline="0" dirty="0" err="1">
                          <a:ln>
                            <a:noFill/>
                          </a:ln>
                          <a:solidFill>
                            <a:schemeClr val="tx1"/>
                          </a:solidFill>
                          <a:effectLst/>
                          <a:latin typeface="Coptic1" pitchFamily="2" charset="0"/>
                          <a:cs typeface="Arial" charset="0"/>
                        </a:rPr>
                        <a:t>n~nen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alauj</a:t>
                      </a:r>
                      <a:r>
                        <a:rPr kumimoji="0" lang="en-US" sz="3200" b="0" i="0" u="none" strike="noStrike" cap="none" normalizeH="0" baseline="0" dirty="0">
                          <a:ln>
                            <a:noFill/>
                          </a:ln>
                          <a:solidFill>
                            <a:schemeClr val="tx1"/>
                          </a:solidFill>
                          <a:effectLst/>
                          <a:latin typeface="Coptic1" pitchFamily="2" charset="0"/>
                          <a:cs typeface="Arial" charset="0"/>
                        </a:rPr>
                        <a:t>: Al# Al#.</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Alléluia: Jésus Christ le Fils de Dieu: qui fut crucifié sur la croix: foule Satan à nos pieds: Alléluia: Alléluia.</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يسوع المسيح  ابن الله </a:t>
                      </a:r>
                      <a:r>
                        <a:rPr kumimoji="0" lang="ar-EG" sz="3200" b="0" i="0" u="none" strike="noStrike" cap="none" normalizeH="0" baseline="0" dirty="0" err="1">
                          <a:ln>
                            <a:noFill/>
                          </a:ln>
                          <a:solidFill>
                            <a:schemeClr val="tx1"/>
                          </a:solidFill>
                          <a:effectLst/>
                          <a:latin typeface="Arial" charset="0"/>
                          <a:cs typeface="Arial" charset="0"/>
                        </a:rPr>
                        <a:t>الذى</a:t>
                      </a:r>
                      <a:r>
                        <a:rPr kumimoji="0" lang="ar-EG" sz="3200" b="0" i="0" u="none" strike="noStrike" cap="none" normalizeH="0" baseline="0" dirty="0">
                          <a:ln>
                            <a:noFill/>
                          </a:ln>
                          <a:solidFill>
                            <a:schemeClr val="tx1"/>
                          </a:solidFill>
                          <a:effectLst/>
                          <a:latin typeface="Arial" charset="0"/>
                          <a:cs typeface="Arial" charset="0"/>
                        </a:rPr>
                        <a:t> صلب على الصليب:    اسحق الشيطان تحت أقدامنا:</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utoShape 36">
            <a:hlinkClick r:id="rId3" action="ppaction://hlinksldjump" highlightClick="1"/>
            <a:extLst>
              <a:ext uri="{FF2B5EF4-FFF2-40B4-BE49-F238E27FC236}">
                <a16:creationId xmlns:a16="http://schemas.microsoft.com/office/drawing/2014/main" id="{99F6395C-3B63-4D87-B93F-B2C0A9DD4B84}"/>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3">
            <a:hlinkClick r:id="rId4" action="ppaction://hlinksldjump" highlightClick="1"/>
            <a:extLst>
              <a:ext uri="{FF2B5EF4-FFF2-40B4-BE49-F238E27FC236}">
                <a16:creationId xmlns:a16="http://schemas.microsoft.com/office/drawing/2014/main" id="{4B2DEAB6-F6DF-4B52-9375-F10A18B4E6DE}"/>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69988196"/>
      </p:ext>
    </p:extLst>
  </p:cSld>
  <p:clrMapOvr>
    <a:masterClrMapping/>
  </p:clrMapOvr>
  <p:transition/>
</p:sld>
</file>

<file path=ppt/slides/slide1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8D19AA2E-28B3-4A4F-902E-5DC4F4162784}"/>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571595929"/>
      </p:ext>
    </p:extLst>
  </p:cSld>
  <p:clrMapOvr>
    <a:masterClrMapping/>
  </p:clrMapOvr>
  <p:transition/>
</p:sld>
</file>

<file path=ppt/slides/slide1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B93C2629-1678-470F-A82B-4DBA5C74A9C1}"/>
              </a:ext>
            </a:extLst>
          </p:cNvPr>
          <p:cNvGraphicFramePr>
            <a:graphicFrameLocks noGrp="1"/>
          </p:cNvGraphicFramePr>
          <p:nvPr/>
        </p:nvGraphicFramePr>
        <p:xfrm>
          <a:off x="14097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450836061"/>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pitchFamily="34" charset="0"/>
                        </a:rPr>
                        <a:t>Répons</a:t>
                      </a:r>
                      <a:r>
                        <a:rPr lang="en-US" sz="1800" b="0" dirty="0">
                          <a:latin typeface="Arial" pitchFamily="34" charset="0"/>
                        </a:rPr>
                        <a:t> du </a:t>
                      </a:r>
                      <a:r>
                        <a:rPr lang="en-US" sz="1800" b="0" dirty="0" err="1">
                          <a:latin typeface="Arial" pitchFamily="34" charset="0"/>
                        </a:rPr>
                        <a:t>psaume</a:t>
                      </a:r>
                      <a:r>
                        <a:rPr lang="en-US" sz="1800" b="0" dirty="0">
                          <a:latin typeface="Arial" pitchFamily="34" charset="0"/>
                        </a:rPr>
                        <a:t> – Fête de la </a:t>
                      </a:r>
                      <a:r>
                        <a:rPr lang="en-US" sz="1800" b="0" dirty="0" err="1">
                          <a:latin typeface="Arial" pitchFamily="34" charset="0"/>
                        </a:rPr>
                        <a:t>Nativité</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604776"/>
                  </a:ext>
                </a:extLst>
              </a:tr>
            </a:tbl>
          </a:graphicData>
        </a:graphic>
      </p:graphicFrame>
      <p:graphicFrame>
        <p:nvGraphicFramePr>
          <p:cNvPr id="7" name="Group 26">
            <a:extLst>
              <a:ext uri="{FF2B5EF4-FFF2-40B4-BE49-F238E27FC236}">
                <a16:creationId xmlns:a16="http://schemas.microsoft.com/office/drawing/2014/main" id="{1FD20B8C-F89C-4E39-8710-2EB9830E8CB7}"/>
              </a:ext>
            </a:extLst>
          </p:cNvPr>
          <p:cNvGraphicFramePr>
            <a:graphicFrameLocks noGrp="1"/>
          </p:cNvGraphicFramePr>
          <p:nvPr/>
        </p:nvGraphicFramePr>
        <p:xfrm>
          <a:off x="76200" y="590550"/>
          <a:ext cx="8991600" cy="4457700"/>
        </p:xfrm>
        <a:graphic>
          <a:graphicData uri="http://schemas.openxmlformats.org/drawingml/2006/table">
            <a:tbl>
              <a:tblPr/>
              <a:tblGrid>
                <a:gridCol w="3200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7719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acmacf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B/</a:t>
                      </a:r>
                      <a:r>
                        <a:rPr kumimoji="0" lang="en-US" sz="3200" b="0" i="0" u="none" strike="noStrike" cap="none" normalizeH="0" baseline="0" dirty="0" err="1">
                          <a:ln>
                            <a:noFill/>
                          </a:ln>
                          <a:solidFill>
                            <a:schemeClr val="tx1"/>
                          </a:solidFill>
                          <a:effectLst/>
                          <a:latin typeface="Coptic1" pitchFamily="2" charset="0"/>
                          <a:cs typeface="Arial" charset="0"/>
                        </a:rPr>
                        <a:t>yleem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Ioudea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m~p~rov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tikon</a:t>
                      </a:r>
                      <a:r>
                        <a:rPr kumimoji="0" lang="en-US" sz="3200" b="0" i="0" u="none" strike="noStrike" cap="none" normalizeH="0" baseline="0" dirty="0">
                          <a:ln>
                            <a:noFill/>
                          </a:ln>
                          <a:solidFill>
                            <a:schemeClr val="tx1"/>
                          </a:solidFill>
                          <a:effectLst/>
                          <a:latin typeface="Coptic1" pitchFamily="2" charset="0"/>
                          <a:cs typeface="Arial" charset="0"/>
                        </a:rPr>
                        <a:t>: Al# Al#.</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(2)</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Jésus Christ le Fils de Dieu est né de la vierge à Bethléem de Judée selon les prophétie.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 (2)</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(٢)</a:t>
                      </a:r>
                      <a:r>
                        <a:rPr kumimoji="0" lang="ar-SA" sz="3600" b="0" i="0" u="none" strike="noStrike" cap="none" normalizeH="0" baseline="0" dirty="0">
                          <a:ln>
                            <a:noFill/>
                          </a:ln>
                          <a:solidFill>
                            <a:schemeClr val="tx1"/>
                          </a:solidFill>
                          <a:effectLst/>
                          <a:latin typeface="Arial" charset="0"/>
                          <a:cs typeface="Arial" charset="0"/>
                        </a:rPr>
                        <a:t> يسوع المسيح ابن الله ولدته العذراء في بيت لحم اليهودية كالأصوات النبوي</a:t>
                      </a:r>
                      <a:r>
                        <a:rPr kumimoji="0" lang="ar-EG" sz="3600" b="0" i="0" u="none" strike="noStrike" cap="none" normalizeH="0" baseline="0" dirty="0">
                          <a:ln>
                            <a:noFill/>
                          </a:ln>
                          <a:solidFill>
                            <a:schemeClr val="tx1"/>
                          </a:solidFill>
                          <a:effectLst/>
                          <a:latin typeface="Arial" charset="0"/>
                          <a:cs typeface="Arial" charset="0"/>
                        </a:rPr>
                        <a:t>ة</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(٢)</a:t>
                      </a:r>
                      <a:r>
                        <a:rPr kumimoji="0" lang="ar-SA"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E09AAE18-C8D8-4AB9-9EB8-3111CC9981AD}"/>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3">
            <a:hlinkClick r:id="rId4" action="ppaction://hlinksldjump" highlightClick="1"/>
            <a:extLst>
              <a:ext uri="{FF2B5EF4-FFF2-40B4-BE49-F238E27FC236}">
                <a16:creationId xmlns:a16="http://schemas.microsoft.com/office/drawing/2014/main" id="{CC4693E9-E290-4F70-A7D4-94C373475F14}"/>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183045319"/>
      </p:ext>
    </p:extLst>
  </p:cSld>
  <p:clrMapOvr>
    <a:masterClrMapping/>
  </p:clrMapOvr>
  <p:transition/>
</p:sld>
</file>

<file path=ppt/slides/slide1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C570849-9A8B-47FF-A9EA-5C6ECC1B72C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430488158"/>
      </p:ext>
    </p:extLst>
  </p:cSld>
  <p:clrMapOvr>
    <a:masterClrMapping/>
  </p:clrMapOvr>
  <p:transition/>
</p:sld>
</file>

<file path=ppt/slides/slide1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9442" name="Group 2"/>
          <p:cNvGraphicFramePr>
            <a:graphicFrameLocks noGrp="1"/>
          </p:cNvGraphicFramePr>
          <p:nvPr/>
        </p:nvGraphicFramePr>
        <p:xfrm>
          <a:off x="76200" y="914400"/>
          <a:ext cx="8991600" cy="3677412"/>
        </p:xfrm>
        <a:graphic>
          <a:graphicData uri="http://schemas.openxmlformats.org/drawingml/2006/table">
            <a:tbl>
              <a:tblPr/>
              <a:tblGrid>
                <a:gridCol w="3296920">
                  <a:extLst>
                    <a:ext uri="{9D8B030D-6E8A-4147-A177-3AD203B41FA5}">
                      <a16:colId xmlns:a16="http://schemas.microsoft.com/office/drawing/2014/main" val="20000"/>
                    </a:ext>
                  </a:extLst>
                </a:gridCol>
                <a:gridCol w="2720376">
                  <a:extLst>
                    <a:ext uri="{9D8B030D-6E8A-4147-A177-3AD203B41FA5}">
                      <a16:colId xmlns:a16="http://schemas.microsoft.com/office/drawing/2014/main" val="20001"/>
                    </a:ext>
                  </a:extLst>
                </a:gridCol>
                <a:gridCol w="2974304">
                  <a:extLst>
                    <a:ext uri="{9D8B030D-6E8A-4147-A177-3AD203B41FA5}">
                      <a16:colId xmlns:a16="http://schemas.microsoft.com/office/drawing/2014/main" val="20002"/>
                    </a:ext>
                  </a:extLst>
                </a:gridCol>
              </a:tblGrid>
              <a:tr h="283338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I/#c#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p~s</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iwmc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piIordan</a:t>
                      </a:r>
                      <a:r>
                        <a:rPr kumimoji="0" lang="en-US" sz="3600" b="0" i="0" u="none" strike="noStrike" cap="none" normalizeH="0" baseline="0" dirty="0">
                          <a:ln>
                            <a:noFill/>
                          </a:ln>
                          <a:solidFill>
                            <a:schemeClr val="tx1"/>
                          </a:solidFill>
                          <a:effectLst/>
                          <a:latin typeface="Coptic1" pitchFamily="2" charset="0"/>
                          <a:cs typeface="Arial" charset="0"/>
                        </a:rPr>
                        <a:t>/c</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(2)</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Jésus Christ le Fils de Dieu a été baptisé dans le Jourdain.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 (2)</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(٢)</a:t>
                      </a:r>
                      <a:r>
                        <a:rPr kumimoji="0" lang="ar-SA" sz="36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يسوع المسيح</a:t>
                      </a:r>
                      <a:r>
                        <a:rPr kumimoji="0" lang="ar-EG"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err="1">
                          <a:ln>
                            <a:noFill/>
                          </a:ln>
                          <a:solidFill>
                            <a:schemeClr val="tx1"/>
                          </a:solidFill>
                          <a:effectLst/>
                          <a:latin typeface="Arial" charset="0"/>
                          <a:cs typeface="Arial" charset="0"/>
                        </a:rPr>
                        <a:t>إبن</a:t>
                      </a:r>
                      <a:r>
                        <a:rPr kumimoji="0" lang="ar-SA" sz="4400" b="0" i="0" u="none" strike="noStrike" cap="none" normalizeH="0" baseline="0" dirty="0">
                          <a:ln>
                            <a:noFill/>
                          </a:ln>
                          <a:solidFill>
                            <a:schemeClr val="tx1"/>
                          </a:solidFill>
                          <a:effectLst/>
                          <a:latin typeface="Arial" charset="0"/>
                          <a:cs typeface="Arial" charset="0"/>
                        </a:rPr>
                        <a:t> الله</a:t>
                      </a:r>
                      <a:r>
                        <a:rPr kumimoji="0" lang="ar-EG"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 اعتمد في الأردن.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(٢)</a:t>
                      </a:r>
                      <a:r>
                        <a:rPr kumimoji="0" lang="ar-SA"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643C7BA8-29CC-4FD6-AD0B-67C1F1CDC465}"/>
              </a:ext>
            </a:extLst>
          </p:cNvPr>
          <p:cNvGraphicFramePr>
            <a:graphicFrameLocks noGrp="1"/>
          </p:cNvGraphicFramePr>
          <p:nvPr/>
        </p:nvGraphicFramePr>
        <p:xfrm>
          <a:off x="14097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450836061"/>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pitchFamily="34" charset="0"/>
                        </a:rPr>
                        <a:t>Répons</a:t>
                      </a:r>
                      <a:r>
                        <a:rPr lang="en-US" sz="1800" b="0" dirty="0">
                          <a:latin typeface="Arial" pitchFamily="34" charset="0"/>
                        </a:rPr>
                        <a:t> du </a:t>
                      </a:r>
                      <a:r>
                        <a:rPr lang="en-US" sz="1800" b="0" dirty="0" err="1">
                          <a:latin typeface="Arial" pitchFamily="34" charset="0"/>
                        </a:rPr>
                        <a:t>psaume</a:t>
                      </a:r>
                      <a:r>
                        <a:rPr lang="en-US" sz="1800" b="0" dirty="0">
                          <a:latin typeface="Arial" pitchFamily="34" charset="0"/>
                        </a:rPr>
                        <a:t> – Fête de </a:t>
                      </a:r>
                      <a:r>
                        <a:rPr lang="en-US" sz="1800" b="0" dirty="0" err="1">
                          <a:latin typeface="Arial" pitchFamily="34" charset="0"/>
                        </a:rPr>
                        <a:t>l’Epiphanie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604776"/>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AA4C4A32-7EBD-43D5-AA6B-9885A7287505}"/>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3">
            <a:hlinkClick r:id="rId4" action="ppaction://hlinksldjump" highlightClick="1"/>
            <a:extLst>
              <a:ext uri="{FF2B5EF4-FFF2-40B4-BE49-F238E27FC236}">
                <a16:creationId xmlns:a16="http://schemas.microsoft.com/office/drawing/2014/main" id="{C027E203-B0A9-4531-A069-A31D7C3AAF9B}"/>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824891506"/>
      </p:ext>
    </p:extLst>
  </p:cSld>
  <p:clrMapOvr>
    <a:masterClrMapping/>
  </p:clrMapOvr>
  <p:transition/>
</p:sld>
</file>

<file path=ppt/slides/slide1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3FDB3118-3D09-454A-8841-28FE4EA3D210}"/>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582589067"/>
      </p:ext>
    </p:extLst>
  </p:cSld>
  <p:clrMapOvr>
    <a:masterClrMapping/>
  </p:clrMapOvr>
  <p:transition/>
</p:sld>
</file>

<file path=ppt/slides/slide1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91506" name="Group 18"/>
          <p:cNvGraphicFramePr>
            <a:graphicFrameLocks noGrp="1"/>
          </p:cNvGraphicFramePr>
          <p:nvPr/>
        </p:nvGraphicFramePr>
        <p:xfrm>
          <a:off x="76200" y="914400"/>
          <a:ext cx="8991600" cy="3360420"/>
        </p:xfrm>
        <a:graphic>
          <a:graphicData uri="http://schemas.openxmlformats.org/drawingml/2006/table">
            <a:tbl>
              <a:tblPr/>
              <a:tblGrid>
                <a:gridCol w="3483233">
                  <a:extLst>
                    <a:ext uri="{9D8B030D-6E8A-4147-A177-3AD203B41FA5}">
                      <a16:colId xmlns:a16="http://schemas.microsoft.com/office/drawing/2014/main" val="20000"/>
                    </a:ext>
                  </a:extLst>
                </a:gridCol>
                <a:gridCol w="2835189">
                  <a:extLst>
                    <a:ext uri="{9D8B030D-6E8A-4147-A177-3AD203B41FA5}">
                      <a16:colId xmlns:a16="http://schemas.microsoft.com/office/drawing/2014/main" val="20001"/>
                    </a:ext>
                  </a:extLst>
                </a:gridCol>
                <a:gridCol w="2673178">
                  <a:extLst>
                    <a:ext uri="{9D8B030D-6E8A-4147-A177-3AD203B41FA5}">
                      <a16:colId xmlns:a16="http://schemas.microsoft.com/office/drawing/2014/main" val="20002"/>
                    </a:ext>
                  </a:extLst>
                </a:gridCol>
              </a:tblGrid>
              <a:tr h="33147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I/#c#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p~s</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afse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e~qoun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e~Ieroucal</a:t>
                      </a:r>
                      <a:r>
                        <a:rPr kumimoji="0" lang="en-US" sz="3600" b="0" i="0" u="none" strike="noStrike" cap="none" normalizeH="0" baseline="0" dirty="0">
                          <a:ln>
                            <a:noFill/>
                          </a:ln>
                          <a:solidFill>
                            <a:schemeClr val="tx1"/>
                          </a:solidFill>
                          <a:effectLst/>
                          <a:latin typeface="Coptic1" pitchFamily="2" charset="0"/>
                          <a:cs typeface="Arial" charset="0"/>
                        </a:rPr>
                        <a:t>/m: 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Jésus Christ le Fils de Dieu est entré à Jérusalem.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يسوع المسيح ابن الله دخل </a:t>
                      </a:r>
                      <a:r>
                        <a:rPr kumimoji="0" lang="ar-SA" sz="3200" b="0" i="0" u="none" strike="noStrike" cap="none" normalizeH="0" baseline="0" dirty="0" err="1">
                          <a:ln>
                            <a:noFill/>
                          </a:ln>
                          <a:solidFill>
                            <a:schemeClr val="tx1"/>
                          </a:solidFill>
                          <a:effectLst/>
                          <a:latin typeface="Arial" charset="0"/>
                          <a:cs typeface="Arial" charset="0"/>
                        </a:rPr>
                        <a:t>اورشليم</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9B2A4FE0-3D86-48DD-A164-EB851DF11544}"/>
              </a:ext>
            </a:extLst>
          </p:cNvPr>
          <p:cNvGraphicFramePr>
            <a:graphicFrameLocks noGrp="1"/>
          </p:cNvGraphicFramePr>
          <p:nvPr/>
        </p:nvGraphicFramePr>
        <p:xfrm>
          <a:off x="1352550" y="114300"/>
          <a:ext cx="6438900" cy="342900"/>
        </p:xfrm>
        <a:graphic>
          <a:graphicData uri="http://schemas.openxmlformats.org/drawingml/2006/table">
            <a:tbl>
              <a:tblPr firstRow="1" bandRow="1">
                <a:tableStyleId>{2D5ABB26-0587-4C30-8999-92F81FD0307C}</a:tableStyleId>
              </a:tblPr>
              <a:tblGrid>
                <a:gridCol w="6438900">
                  <a:extLst>
                    <a:ext uri="{9D8B030D-6E8A-4147-A177-3AD203B41FA5}">
                      <a16:colId xmlns:a16="http://schemas.microsoft.com/office/drawing/2014/main" val="1450836061"/>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pitchFamily="34" charset="0"/>
                        </a:rPr>
                        <a:t>Répons</a:t>
                      </a:r>
                      <a:r>
                        <a:rPr lang="en-US" sz="1800" b="0" dirty="0">
                          <a:latin typeface="Arial" pitchFamily="34" charset="0"/>
                        </a:rPr>
                        <a:t> du </a:t>
                      </a:r>
                      <a:r>
                        <a:rPr lang="en-US" sz="1800" b="0" dirty="0" err="1">
                          <a:latin typeface="Arial" pitchFamily="34" charset="0"/>
                        </a:rPr>
                        <a:t>psaume</a:t>
                      </a:r>
                      <a:r>
                        <a:rPr lang="en-US" sz="1800" b="0" dirty="0">
                          <a:latin typeface="Arial" pitchFamily="34" charset="0"/>
                        </a:rPr>
                        <a:t> – Dimanche des </a:t>
                      </a:r>
                      <a:r>
                        <a:rPr lang="en-US" sz="1800" b="0" dirty="0" err="1">
                          <a:latin typeface="Arial" pitchFamily="34" charset="0"/>
                        </a:rPr>
                        <a:t>rameaux</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604776"/>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BEEC0AB0-DB5A-4A78-A093-F590F8246DCD}"/>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3">
            <a:hlinkClick r:id="rId4" action="ppaction://hlinksldjump" highlightClick="1"/>
            <a:extLst>
              <a:ext uri="{FF2B5EF4-FFF2-40B4-BE49-F238E27FC236}">
                <a16:creationId xmlns:a16="http://schemas.microsoft.com/office/drawing/2014/main" id="{D5286FA9-AD9F-4B21-AD0B-DABE4FAF4730}"/>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633394420"/>
      </p:ext>
    </p:extLst>
  </p:cSld>
  <p:clrMapOvr>
    <a:masterClrMapping/>
  </p:clrMapOvr>
  <p:transition/>
</p:sld>
</file>

<file path=ppt/slides/slide1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835A61C7-CFE2-4B14-B2A7-31011D2F3DE6}"/>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481912876"/>
      </p:ext>
    </p:extLst>
  </p:cSld>
  <p:clrMapOvr>
    <a:masterClrMapping/>
  </p:clrMapOvr>
  <p:transition/>
</p:sld>
</file>

<file path=ppt/slides/slide1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93555" name="Group 19"/>
          <p:cNvGraphicFramePr>
            <a:graphicFrameLocks noGrp="1"/>
          </p:cNvGraphicFramePr>
          <p:nvPr/>
        </p:nvGraphicFramePr>
        <p:xfrm>
          <a:off x="76200" y="685800"/>
          <a:ext cx="8991600" cy="4171950"/>
        </p:xfrm>
        <a:graphic>
          <a:graphicData uri="http://schemas.openxmlformats.org/drawingml/2006/table">
            <a:tbl>
              <a:tblPr/>
              <a:tblGrid>
                <a:gridCol w="3371850">
                  <a:extLst>
                    <a:ext uri="{9D8B030D-6E8A-4147-A177-3AD203B41FA5}">
                      <a16:colId xmlns:a16="http://schemas.microsoft.com/office/drawing/2014/main" val="20000"/>
                    </a:ext>
                  </a:extLst>
                </a:gridCol>
                <a:gridCol w="295275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4171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m~mahsomt</a:t>
                      </a:r>
                      <a:r>
                        <a:rPr kumimoji="0" lang="en-US" sz="3200" b="0" i="0" u="none" strike="noStrike" cap="none" normalizeH="0" baseline="0" dirty="0">
                          <a:ln>
                            <a:noFill/>
                          </a:ln>
                          <a:solidFill>
                            <a:schemeClr val="tx1"/>
                          </a:solidFill>
                          <a:effectLst/>
                          <a:latin typeface="Coptic1" pitchFamily="2" charset="0"/>
                          <a:cs typeface="Arial" charset="0"/>
                        </a:rPr>
                        <a:t>: 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tx1"/>
                          </a:solidFill>
                          <a:effectLst/>
                          <a:latin typeface="Arial" charset="0"/>
                          <a:cs typeface="Arial" charset="0"/>
                        </a:rPr>
                        <a:t>Alléluia Alléluia,</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tx1"/>
                          </a:solidFill>
                          <a:effectLst/>
                          <a:latin typeface="Arial" charset="0"/>
                          <a:cs typeface="Arial" charset="0"/>
                        </a:rPr>
                        <a:t>Jésus Christ, Roi de gloire est ressuscité des morts le troisième jour,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هلليلويا هلليلويا، يسوع المسيح ملك المجد</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قام من بين الأموات في اليوم الثالث. هلليلويا هلليلويا.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993E2A4-72C2-4229-9D5F-B26CBECE172E}"/>
              </a:ext>
            </a:extLst>
          </p:cNvPr>
          <p:cNvGraphicFramePr>
            <a:graphicFrameLocks noGrp="1"/>
          </p:cNvGraphicFramePr>
          <p:nvPr>
            <p:extLst>
              <p:ext uri="{D42A27DB-BD31-4B8C-83A1-F6EECF244321}">
                <p14:modId xmlns:p14="http://schemas.microsoft.com/office/powerpoint/2010/main" val="3471666924"/>
              </p:ext>
            </p:extLst>
          </p:nvPr>
        </p:nvGraphicFramePr>
        <p:xfrm>
          <a:off x="1524000" y="11430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450836061"/>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pitchFamily="34" charset="0"/>
                        </a:rPr>
                        <a:t>Répons</a:t>
                      </a:r>
                      <a:r>
                        <a:rPr lang="en-US" sz="1800" b="0" dirty="0">
                          <a:latin typeface="Arial" pitchFamily="34" charset="0"/>
                        </a:rPr>
                        <a:t> du </a:t>
                      </a:r>
                      <a:r>
                        <a:rPr lang="en-US" sz="1800" b="0" dirty="0" err="1">
                          <a:latin typeface="Arial" pitchFamily="34" charset="0"/>
                        </a:rPr>
                        <a:t>psaume</a:t>
                      </a:r>
                      <a:r>
                        <a:rPr lang="en-US" sz="1800" b="0" dirty="0">
                          <a:latin typeface="Arial" pitchFamily="34" charset="0"/>
                        </a:rPr>
                        <a:t> - </a:t>
                      </a:r>
                      <a:r>
                        <a:rPr lang="en-US" sz="1800" b="0" dirty="0" err="1">
                          <a:latin typeface="Arial" pitchFamily="34" charset="0"/>
                        </a:rPr>
                        <a:t>Résurrection</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604776"/>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18C1122A-C47A-4E8A-8963-2E77C995CBBC}"/>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3">
            <a:hlinkClick r:id="rId4" action="ppaction://hlinksldjump" highlightClick="1"/>
            <a:extLst>
              <a:ext uri="{FF2B5EF4-FFF2-40B4-BE49-F238E27FC236}">
                <a16:creationId xmlns:a16="http://schemas.microsoft.com/office/drawing/2014/main" id="{5D8A4C1A-F3D0-48C5-8E98-87BAB109E061}"/>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109240262"/>
      </p:ext>
    </p:extLst>
  </p:cSld>
  <p:clrMapOvr>
    <a:masterClrMapping/>
  </p:clrMapOvr>
  <p:transition/>
</p:sld>
</file>

<file path=ppt/slides/slide1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1B6EB41-8BD3-402D-8C50-937A3E16655A}"/>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046894422"/>
      </p:ext>
    </p:extLst>
  </p:cSld>
  <p:clrMapOvr>
    <a:masterClrMapping/>
  </p:clrMapOvr>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7" name="Text Box 2"/>
          <p:cNvSpPr txBox="1">
            <a:spLocks noChangeArrowheads="1"/>
          </p:cNvSpPr>
          <p:nvPr/>
        </p:nvSpPr>
        <p:spPr bwMode="auto">
          <a:xfrm>
            <a:off x="304801" y="285750"/>
            <a:ext cx="8543925" cy="646331"/>
          </a:xfrm>
          <a:prstGeom prst="rect">
            <a:avLst/>
          </a:prstGeom>
          <a:solidFill>
            <a:schemeClr val="accent2"/>
          </a:solidFill>
          <a:ln w="38100" cap="sq">
            <a:solidFill>
              <a:schemeClr val="tx1"/>
            </a:solidFill>
            <a:bevel/>
            <a:headEnd/>
            <a:tailEnd/>
          </a:ln>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uLnTx/>
                <a:uFillTx/>
                <a:latin typeface="Arial" charset="0"/>
                <a:ea typeface="+mn-ea"/>
                <a:cs typeface="Arial" charset="0"/>
              </a:rPr>
              <a:t>Office de </a:t>
            </a:r>
            <a:r>
              <a:rPr kumimoji="0" lang="en-US" sz="3600" b="1" i="0" u="none" strike="noStrike" kern="1200" cap="none" spc="0" normalizeH="0" baseline="0" noProof="0" dirty="0" err="1">
                <a:ln>
                  <a:noFill/>
                </a:ln>
                <a:solidFill>
                  <a:srgbClr val="FFFFFF"/>
                </a:solidFill>
                <a:effectLst/>
                <a:uLnTx/>
                <a:uFillTx/>
                <a:latin typeface="Arial" charset="0"/>
                <a:ea typeface="+mn-ea"/>
                <a:cs typeface="Arial" charset="0"/>
              </a:rPr>
              <a:t>l’encens</a:t>
            </a:r>
            <a:endParaRPr kumimoji="0" lang="en-US" sz="3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388" name="Text Box 3"/>
          <p:cNvSpPr txBox="1">
            <a:spLocks noChangeArrowheads="1"/>
          </p:cNvSpPr>
          <p:nvPr/>
        </p:nvSpPr>
        <p:spPr bwMode="auto">
          <a:xfrm>
            <a:off x="609600" y="857250"/>
            <a:ext cx="184731" cy="646331"/>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posant, pièce, couvert&#10;&#10;Description générée automatiquement">
            <a:extLst>
              <a:ext uri="{FF2B5EF4-FFF2-40B4-BE49-F238E27FC236}">
                <a16:creationId xmlns:a16="http://schemas.microsoft.com/office/drawing/2014/main" id="{91DB35C8-1753-46F3-9B26-9FD679497C0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249513" y="1219325"/>
            <a:ext cx="2644974" cy="3541327"/>
          </a:xfrm>
          <a:prstGeom prst="rect">
            <a:avLst/>
          </a:prstGeom>
          <a:ln>
            <a:solidFill>
              <a:schemeClr val="tx1"/>
            </a:solidFill>
          </a:ln>
        </p:spPr>
      </p:pic>
    </p:spTree>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63818" name="Group 42"/>
          <p:cNvGraphicFramePr>
            <a:graphicFrameLocks noGrp="1"/>
          </p:cNvGraphicFramePr>
          <p:nvPr>
            <p:extLst>
              <p:ext uri="{D42A27DB-BD31-4B8C-83A1-F6EECF244321}">
                <p14:modId xmlns:p14="http://schemas.microsoft.com/office/powerpoint/2010/main" val="1351751500"/>
              </p:ext>
            </p:extLst>
          </p:nvPr>
        </p:nvGraphicFramePr>
        <p:xfrm>
          <a:off x="0" y="228600"/>
          <a:ext cx="9144000" cy="4408308"/>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490025773"/>
                    </a:ext>
                  </a:extLst>
                </a:gridCol>
              </a:tblGrid>
              <a:tr h="1893024">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Un saint salut.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La mère du Saint.</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a:t>
                      </a:r>
                      <a:r>
                        <a:rPr kumimoji="0" lang="ar-SA" altLang="zh-CN" sz="2400" b="0" i="0" u="none" strike="noStrike" cap="none" normalizeH="0" baseline="0" dirty="0" err="1">
                          <a:ln>
                            <a:noFill/>
                          </a:ln>
                          <a:solidFill>
                            <a:schemeClr val="tx1"/>
                          </a:solidFill>
                          <a:effectLst/>
                          <a:latin typeface="Arial" charset="0"/>
                          <a:cs typeface="Arial" charset="0"/>
                        </a:rPr>
                        <a:t>يامريم</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سلام مقدس </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a:t>
                      </a:r>
                      <a:r>
                        <a:rPr kumimoji="0" lang="ar-SA" altLang="zh-CN" sz="2400" b="0" i="0" u="none" strike="noStrike" cap="none" normalizeH="0" baseline="0" dirty="0" err="1">
                          <a:ln>
                            <a:noFill/>
                          </a:ln>
                          <a:solidFill>
                            <a:schemeClr val="tx1"/>
                          </a:solidFill>
                          <a:effectLst/>
                          <a:latin typeface="Arial" charset="0"/>
                          <a:cs typeface="Arial" charset="0"/>
                        </a:rPr>
                        <a:t>يامريم</a:t>
                      </a:r>
                      <a:r>
                        <a:rPr kumimoji="0" lang="ar-SA" altLang="zh-CN" sz="2400" b="0" i="0" u="none" strike="noStrike" cap="none" normalizeH="0" baseline="0" dirty="0">
                          <a:ln>
                            <a:noFill/>
                          </a:ln>
                          <a:solidFill>
                            <a:schemeClr val="tx1"/>
                          </a:solidFill>
                          <a:effectLst/>
                          <a:latin typeface="Arial" charset="0"/>
                          <a:cs typeface="Arial" charset="0"/>
                        </a:rPr>
                        <a:t>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ام القدوس</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5284">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qen</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ou,ere</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efouab</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y~mau</a:t>
                      </a:r>
                      <a:r>
                        <a:rPr kumimoji="0" lang="fr-FR" sz="4000" b="0" i="0" u="none" strike="noStrike" cap="none" normalizeH="0" baseline="0" dirty="0">
                          <a:ln>
                            <a:noFill/>
                          </a:ln>
                          <a:solidFill>
                            <a:srgbClr val="FFFF00"/>
                          </a:solidFill>
                          <a:effectLst/>
                          <a:latin typeface="Coptic1" pitchFamily="2" charset="0"/>
                          <a:cs typeface="Arial" charset="0"/>
                        </a:rPr>
                        <a:t> m~v/</a:t>
                      </a:r>
                      <a:r>
                        <a:rPr kumimoji="0" lang="fr-FR" sz="4000" b="0" i="0" u="none" strike="noStrike" cap="none" normalizeH="0" baseline="0" dirty="0" err="1">
                          <a:ln>
                            <a:noFill/>
                          </a:ln>
                          <a:solidFill>
                            <a:srgbClr val="FFFF00"/>
                          </a:solidFill>
                          <a:effectLst/>
                          <a:latin typeface="Coptic1" pitchFamily="2" charset="0"/>
                          <a:cs typeface="Arial" charset="0"/>
                        </a:rPr>
                        <a:t>eyouab</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39">
            <a:hlinkClick r:id="rId4" action="ppaction://hlinksldjump"/>
            <a:extLst>
              <a:ext uri="{FF2B5EF4-FFF2-40B4-BE49-F238E27FC236}">
                <a16:creationId xmlns:a16="http://schemas.microsoft.com/office/drawing/2014/main" id="{DC1A6C77-EA81-4A63-8EE2-F168F7D19792}"/>
              </a:ext>
            </a:extLst>
          </p:cNvPr>
          <p:cNvSpPr txBox="1">
            <a:spLocks noChangeArrowheads="1"/>
          </p:cNvSpPr>
          <p:nvPr/>
        </p:nvSpPr>
        <p:spPr bwMode="auto">
          <a:xfrm>
            <a:off x="7124700" y="4620280"/>
            <a:ext cx="2019300" cy="523220"/>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sz="1400" b="0" i="0" u="none" strike="noStrike" kern="1200" cap="none" spc="0" normalizeH="0" baseline="0" noProof="0" dirty="0">
                <a:ln>
                  <a:noFill/>
                </a:ln>
                <a:solidFill>
                  <a:srgbClr val="FFFFFF"/>
                </a:solidFill>
                <a:effectLst/>
                <a:uLnTx/>
                <a:uFillTx/>
                <a:latin typeface="Arial" charset="0"/>
                <a:ea typeface="+mn-ea"/>
                <a:cs typeface="Arial" charset="0"/>
              </a:rPr>
              <a:t>Jeûne de la Vierge</a:t>
            </a:r>
            <a:br>
              <a:rPr kumimoji="0" lang="fr-FR" sz="1400" b="0" i="0" u="none" strike="noStrike" kern="1200" cap="none" spc="0" normalizeH="0" baseline="0" noProof="0" dirty="0">
                <a:ln>
                  <a:noFill/>
                </a:ln>
                <a:solidFill>
                  <a:srgbClr val="FFFFFF"/>
                </a:solidFill>
                <a:effectLst/>
                <a:uLnTx/>
                <a:uFillTx/>
                <a:latin typeface="Arial" charset="0"/>
                <a:ea typeface="+mn-ea"/>
                <a:cs typeface="Arial" charset="0"/>
              </a:rPr>
            </a:br>
            <a:r>
              <a:rPr kumimoji="0" lang="fr-FR" sz="1400" b="0" i="0" u="none" strike="noStrike" kern="1200" cap="none" spc="0" normalizeH="0" baseline="0" noProof="0" dirty="0">
                <a:ln>
                  <a:noFill/>
                </a:ln>
                <a:solidFill>
                  <a:srgbClr val="FFFFFF"/>
                </a:solidFill>
                <a:effectLst/>
                <a:uLnTx/>
                <a:uFillTx/>
                <a:latin typeface="Coptic1" pitchFamily="2" charset="0"/>
                <a:cs typeface="Arial" charset="0"/>
              </a:rPr>
              <a:t>Maria </a:t>
            </a:r>
            <a:r>
              <a:rPr kumimoji="0" lang="fr-FR" sz="1400" b="0" i="0" u="none" strike="noStrike" kern="1200" cap="none" spc="0" normalizeH="0" baseline="0" noProof="0" dirty="0" err="1">
                <a:ln>
                  <a:noFill/>
                </a:ln>
                <a:solidFill>
                  <a:srgbClr val="FFFFFF"/>
                </a:solidFill>
                <a:effectLst/>
                <a:uLnTx/>
                <a:uFillTx/>
                <a:latin typeface="Coptic1" pitchFamily="2" charset="0"/>
                <a:cs typeface="Arial" charset="0"/>
              </a:rPr>
              <a:t>tseri</a:t>
            </a:r>
            <a:endParaRPr kumimoji="0" lang="en-US" sz="10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Tree>
  </p:cSld>
  <p:clrMapOvr>
    <a:masterClrMapping/>
  </p:clrMapOvr>
  <p:transition/>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74823" name="Group 39"/>
          <p:cNvGraphicFramePr>
            <a:graphicFrameLocks noGrp="1"/>
          </p:cNvGraphicFramePr>
          <p:nvPr>
            <p:extLst>
              <p:ext uri="{D42A27DB-BD31-4B8C-83A1-F6EECF244321}">
                <p14:modId xmlns:p14="http://schemas.microsoft.com/office/powerpoint/2010/main" val="1406084350"/>
              </p:ext>
            </p:extLst>
          </p:nvPr>
        </p:nvGraphicFramePr>
        <p:xfrm>
          <a:off x="0" y="0"/>
          <a:ext cx="9144000" cy="5143500"/>
        </p:xfrm>
        <a:graphic>
          <a:graphicData uri="http://schemas.openxmlformats.org/drawingml/2006/table">
            <a:tbl>
              <a:tblPr/>
              <a:tblGrid>
                <a:gridCol w="3536219">
                  <a:extLst>
                    <a:ext uri="{9D8B030D-6E8A-4147-A177-3AD203B41FA5}">
                      <a16:colId xmlns:a16="http://schemas.microsoft.com/office/drawing/2014/main" val="20000"/>
                    </a:ext>
                  </a:extLst>
                </a:gridCol>
                <a:gridCol w="3269183">
                  <a:extLst>
                    <a:ext uri="{9D8B030D-6E8A-4147-A177-3AD203B41FA5}">
                      <a16:colId xmlns:a16="http://schemas.microsoft.com/office/drawing/2014/main" val="20001"/>
                    </a:ext>
                  </a:extLst>
                </a:gridCol>
                <a:gridCol w="2338598">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2200" u="sng" dirty="0" err="1">
                          <a:solidFill>
                            <a:srgbClr val="FF9900"/>
                          </a:solidFill>
                          <a:latin typeface="Coptic1" pitchFamily="2" charset="0"/>
                        </a:rPr>
                        <a:t>Pidiakwn</a:t>
                      </a:r>
                      <a:r>
                        <a:rPr lang="en-CA" sz="2200" u="sng" dirty="0">
                          <a:solidFill>
                            <a:srgbClr val="FF9900"/>
                          </a:solidFill>
                          <a:latin typeface="Coptic1" pitchFamily="2"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lang="en-CA" sz="2000" dirty="0" err="1">
                          <a:latin typeface="Coptic1" pitchFamily="2" charset="0"/>
                        </a:rPr>
                        <a:t>Twbh</a:t>
                      </a:r>
                      <a:r>
                        <a:rPr lang="en-CA" sz="2000" dirty="0">
                          <a:latin typeface="Coptic1" pitchFamily="2" charset="0"/>
                        </a:rPr>
                        <a:t> </a:t>
                      </a:r>
                      <a:r>
                        <a:rPr lang="en-CA" sz="2000" dirty="0" err="1">
                          <a:latin typeface="Coptic1" pitchFamily="2" charset="0"/>
                        </a:rPr>
                        <a:t>hina</a:t>
                      </a:r>
                      <a:r>
                        <a:rPr lang="en-CA" sz="2000" dirty="0">
                          <a:latin typeface="Coptic1" pitchFamily="2" charset="0"/>
                        </a:rPr>
                        <a:t> </a:t>
                      </a:r>
                      <a:r>
                        <a:rPr lang="en-CA" sz="2000" dirty="0" err="1">
                          <a:latin typeface="Coptic1" pitchFamily="2" charset="0"/>
                        </a:rPr>
                        <a:t>n~te</a:t>
                      </a:r>
                      <a:r>
                        <a:rPr lang="en-CA" sz="2000" dirty="0">
                          <a:latin typeface="Coptic1" pitchFamily="2" charset="0"/>
                        </a:rPr>
                        <a:t> V] </a:t>
                      </a:r>
                      <a:r>
                        <a:rPr lang="en-CA" sz="2000" dirty="0" err="1">
                          <a:latin typeface="Coptic1" pitchFamily="2" charset="0"/>
                        </a:rPr>
                        <a:t>nai</a:t>
                      </a:r>
                      <a:r>
                        <a:rPr lang="en-CA" sz="2000" dirty="0">
                          <a:latin typeface="Coptic1" pitchFamily="2" charset="0"/>
                        </a:rPr>
                        <a:t> nan: </a:t>
                      </a:r>
                      <a:r>
                        <a:rPr lang="en-CA" sz="2000" dirty="0" err="1">
                          <a:latin typeface="Coptic1" pitchFamily="2" charset="0"/>
                        </a:rPr>
                        <a:t>n~tefsenh</a:t>
                      </a:r>
                      <a:r>
                        <a:rPr lang="en-CA" sz="2000" dirty="0">
                          <a:latin typeface="Coptic1" pitchFamily="2" charset="0"/>
                        </a:rPr>
                        <a:t>/t </a:t>
                      </a:r>
                      <a:r>
                        <a:rPr lang="en-CA" sz="2000" dirty="0" err="1">
                          <a:latin typeface="Coptic1" pitchFamily="2" charset="0"/>
                        </a:rPr>
                        <a:t>qaron</a:t>
                      </a:r>
                      <a:r>
                        <a:rPr lang="en-CA" sz="2000" dirty="0">
                          <a:latin typeface="Coptic1" pitchFamily="2" charset="0"/>
                        </a:rPr>
                        <a:t>: </a:t>
                      </a:r>
                      <a:r>
                        <a:rPr lang="en-CA" sz="2000" dirty="0" err="1">
                          <a:latin typeface="Coptic1" pitchFamily="2" charset="0"/>
                        </a:rPr>
                        <a:t>n~tefcwtem</a:t>
                      </a:r>
                      <a:r>
                        <a:rPr lang="en-CA" sz="2000" dirty="0">
                          <a:latin typeface="Coptic1" pitchFamily="2" charset="0"/>
                        </a:rPr>
                        <a:t> </a:t>
                      </a:r>
                      <a:r>
                        <a:rPr lang="en-CA" sz="2000" dirty="0" err="1">
                          <a:latin typeface="Coptic1" pitchFamily="2" charset="0"/>
                        </a:rPr>
                        <a:t>e~ron</a:t>
                      </a:r>
                      <a:r>
                        <a:rPr lang="en-CA" sz="2000" dirty="0">
                          <a:latin typeface="Coptic1" pitchFamily="2" charset="0"/>
                        </a:rPr>
                        <a:t>: </a:t>
                      </a:r>
                      <a:r>
                        <a:rPr lang="en-CA" sz="2000" dirty="0" err="1">
                          <a:latin typeface="Coptic1" pitchFamily="2" charset="0"/>
                        </a:rPr>
                        <a:t>n~teferbo</a:t>
                      </a:r>
                      <a:r>
                        <a:rPr lang="en-CA" sz="2000" dirty="0">
                          <a:latin typeface="Coptic1" pitchFamily="2" charset="0"/>
                        </a:rPr>
                        <a:t>/yin </a:t>
                      </a:r>
                      <a:r>
                        <a:rPr lang="en-CA" sz="2000" dirty="0" err="1">
                          <a:latin typeface="Coptic1" pitchFamily="2" charset="0"/>
                        </a:rPr>
                        <a:t>e~ron</a:t>
                      </a:r>
                      <a:r>
                        <a:rPr lang="en-CA" sz="2000" dirty="0">
                          <a:latin typeface="Coptic1" pitchFamily="2" charset="0"/>
                        </a:rPr>
                        <a:t>: </a:t>
                      </a:r>
                      <a:r>
                        <a:rPr lang="en-CA" sz="2000" dirty="0" err="1">
                          <a:latin typeface="Coptic1" pitchFamily="2" charset="0"/>
                        </a:rPr>
                        <a:t>n~tef</a:t>
                      </a:r>
                      <a:r>
                        <a:rPr lang="en-CA" sz="2000" dirty="0">
                          <a:latin typeface="Coptic1" pitchFamily="2" charset="0"/>
                        </a:rPr>
                        <a:t>[</a:t>
                      </a:r>
                      <a:r>
                        <a:rPr lang="en-CA" sz="2000" dirty="0" err="1">
                          <a:latin typeface="Coptic1" pitchFamily="2" charset="0"/>
                        </a:rPr>
                        <a:t>i</a:t>
                      </a:r>
                      <a:r>
                        <a:rPr lang="en-CA" sz="2000" dirty="0">
                          <a:latin typeface="Coptic1" pitchFamily="2" charset="0"/>
                        </a:rPr>
                        <a:t> </a:t>
                      </a:r>
                      <a:r>
                        <a:rPr lang="en-CA" sz="2000" dirty="0" err="1">
                          <a:latin typeface="Coptic1" pitchFamily="2" charset="0"/>
                        </a:rPr>
                        <a:t>n~ni</a:t>
                      </a:r>
                      <a:r>
                        <a:rPr lang="en-CA" sz="2000" dirty="0">
                          <a:latin typeface="Coptic1" pitchFamily="2" charset="0"/>
                        </a:rPr>
                        <a:t>]ho </a:t>
                      </a:r>
                      <a:r>
                        <a:rPr lang="en-CA" sz="2000" dirty="0" err="1">
                          <a:latin typeface="Coptic1" pitchFamily="2" charset="0"/>
                        </a:rPr>
                        <a:t>nem</a:t>
                      </a:r>
                      <a:r>
                        <a:rPr lang="en-CA" sz="2000" dirty="0">
                          <a:latin typeface="Coptic1" pitchFamily="2" charset="0"/>
                        </a:rPr>
                        <a:t> </a:t>
                      </a:r>
                      <a:r>
                        <a:rPr lang="en-CA" sz="2000" dirty="0" err="1">
                          <a:latin typeface="Coptic1" pitchFamily="2" charset="0"/>
                        </a:rPr>
                        <a:t>nitwbh</a:t>
                      </a:r>
                      <a:r>
                        <a:rPr lang="en-CA" sz="2000" dirty="0">
                          <a:latin typeface="Coptic1" pitchFamily="2" charset="0"/>
                        </a:rPr>
                        <a:t> </a:t>
                      </a:r>
                      <a:r>
                        <a:rPr lang="en-CA" sz="2000" dirty="0" err="1">
                          <a:latin typeface="Coptic1" pitchFamily="2" charset="0"/>
                        </a:rPr>
                        <a:t>n~te</a:t>
                      </a:r>
                      <a:r>
                        <a:rPr lang="en-CA" sz="2000" baseline="0" dirty="0">
                          <a:latin typeface="Coptic1" pitchFamily="2" charset="0"/>
                        </a:rPr>
                        <a:t> </a:t>
                      </a:r>
                      <a:r>
                        <a:rPr lang="en-CA" sz="2000" dirty="0">
                          <a:latin typeface="Coptic1" pitchFamily="2" charset="0"/>
                        </a:rPr>
                        <a:t>n/</a:t>
                      </a:r>
                      <a:r>
                        <a:rPr lang="en-CA" sz="2000" dirty="0" err="1">
                          <a:latin typeface="Coptic1" pitchFamily="2" charset="0"/>
                        </a:rPr>
                        <a:t>eyouab</a:t>
                      </a:r>
                      <a:r>
                        <a:rPr lang="en-CA" sz="2000" dirty="0">
                          <a:latin typeface="Coptic1" pitchFamily="2" charset="0"/>
                        </a:rPr>
                        <a:t> </a:t>
                      </a:r>
                      <a:r>
                        <a:rPr lang="en-CA" sz="2000" dirty="0" err="1">
                          <a:latin typeface="Coptic1" pitchFamily="2" charset="0"/>
                        </a:rPr>
                        <a:t>n~taf</a:t>
                      </a:r>
                      <a:r>
                        <a:rPr lang="en-CA" sz="2000" baseline="0" dirty="0">
                          <a:latin typeface="Coptic1" pitchFamily="2" charset="0"/>
                        </a:rPr>
                        <a:t> </a:t>
                      </a:r>
                      <a:r>
                        <a:rPr lang="en-CA" sz="2000" dirty="0" err="1">
                          <a:latin typeface="Coptic1" pitchFamily="2" charset="0"/>
                        </a:rPr>
                        <a:t>n~totou</a:t>
                      </a:r>
                      <a:r>
                        <a:rPr lang="en-CA" sz="2000" baseline="0" dirty="0">
                          <a:latin typeface="Coptic1" pitchFamily="2" charset="0"/>
                        </a:rPr>
                        <a:t> </a:t>
                      </a:r>
                      <a:r>
                        <a:rPr lang="en-CA" sz="2000" dirty="0" err="1">
                          <a:latin typeface="Coptic1" pitchFamily="2" charset="0"/>
                        </a:rPr>
                        <a:t>e~h~r</a:t>
                      </a:r>
                      <a:r>
                        <a:rPr lang="en-CA" sz="2000" dirty="0">
                          <a:latin typeface="Coptic1" pitchFamily="2" charset="0"/>
                        </a:rPr>
                        <a:t>/</a:t>
                      </a:r>
                      <a:r>
                        <a:rPr lang="en-CA" sz="2000" dirty="0" err="1">
                          <a:latin typeface="Coptic1" pitchFamily="2" charset="0"/>
                        </a:rPr>
                        <a:t>i</a:t>
                      </a:r>
                      <a:r>
                        <a:rPr lang="en-CA" sz="2000" dirty="0">
                          <a:latin typeface="Coptic1" pitchFamily="2" charset="0"/>
                        </a:rPr>
                        <a:t> </a:t>
                      </a:r>
                      <a:r>
                        <a:rPr lang="en-CA" sz="2000" dirty="0" err="1">
                          <a:latin typeface="Coptic1" pitchFamily="2" charset="0"/>
                        </a:rPr>
                        <a:t>e~jwn</a:t>
                      </a:r>
                      <a:r>
                        <a:rPr lang="en-CA" sz="2000" dirty="0">
                          <a:latin typeface="Coptic1" pitchFamily="2" charset="0"/>
                        </a:rPr>
                        <a:t> </a:t>
                      </a:r>
                      <a:r>
                        <a:rPr lang="en-CA" sz="2000" dirty="0" err="1">
                          <a:latin typeface="Coptic1" pitchFamily="2" charset="0"/>
                        </a:rPr>
                        <a:t>e~pia~gayon</a:t>
                      </a:r>
                      <a:r>
                        <a:rPr lang="en-CA" sz="2000" dirty="0">
                          <a:latin typeface="Coptic1" pitchFamily="2" charset="0"/>
                        </a:rPr>
                        <a:t> </a:t>
                      </a:r>
                      <a:r>
                        <a:rPr lang="en-CA" sz="2000" dirty="0" err="1">
                          <a:latin typeface="Coptic1" pitchFamily="2" charset="0"/>
                        </a:rPr>
                        <a:t>n~c</a:t>
                      </a:r>
                      <a:r>
                        <a:rPr lang="en-CA" sz="2000" dirty="0">
                          <a:latin typeface="Coptic1" pitchFamily="2" charset="0"/>
                        </a:rPr>
                        <a:t>/</a:t>
                      </a:r>
                      <a:r>
                        <a:rPr lang="en-CA" sz="2000" dirty="0" err="1">
                          <a:latin typeface="Coptic1" pitchFamily="2" charset="0"/>
                        </a:rPr>
                        <a:t>ou</a:t>
                      </a:r>
                      <a:r>
                        <a:rPr lang="en-CA" sz="2000" dirty="0">
                          <a:latin typeface="Coptic1" pitchFamily="2" charset="0"/>
                        </a:rPr>
                        <a:t> </a:t>
                      </a:r>
                      <a:r>
                        <a:rPr lang="en-CA" sz="2000" dirty="0" err="1">
                          <a:latin typeface="Coptic1" pitchFamily="2" charset="0"/>
                        </a:rPr>
                        <a:t>niben</a:t>
                      </a:r>
                      <a:r>
                        <a:rPr lang="en-CA" sz="2000" dirty="0">
                          <a:latin typeface="Coptic1" pitchFamily="2" charset="0"/>
                        </a:rPr>
                        <a:t>.</a:t>
                      </a:r>
                      <a:r>
                        <a:rPr lang="en-CA" sz="2000" baseline="0" dirty="0">
                          <a:latin typeface="Coptic1" pitchFamily="2" charset="0"/>
                        </a:rPr>
                        <a:t> </a:t>
                      </a:r>
                      <a:r>
                        <a:rPr lang="en-CA" sz="2000" dirty="0" err="1">
                          <a:latin typeface="Coptic1" pitchFamily="2" charset="0"/>
                        </a:rPr>
                        <a:t>Ntefaiten</a:t>
                      </a:r>
                      <a:r>
                        <a:rPr lang="en-CA" sz="2000" dirty="0">
                          <a:latin typeface="Coptic1" pitchFamily="2" charset="0"/>
                        </a:rPr>
                        <a:t>  </a:t>
                      </a:r>
                      <a:r>
                        <a:rPr lang="en-CA" sz="2000" dirty="0" err="1">
                          <a:latin typeface="Coptic1" pitchFamily="2" charset="0"/>
                        </a:rPr>
                        <a:t>n~emp~sa</a:t>
                      </a:r>
                      <a:r>
                        <a:rPr lang="en-CA" sz="2000" dirty="0">
                          <a:latin typeface="Coptic1" pitchFamily="2" charset="0"/>
                        </a:rPr>
                        <a:t> </a:t>
                      </a:r>
                      <a:r>
                        <a:rPr lang="en-CA" sz="2000" dirty="0" err="1">
                          <a:latin typeface="Coptic1" pitchFamily="2" charset="0"/>
                        </a:rPr>
                        <a:t>eyren</a:t>
                      </a:r>
                      <a:r>
                        <a:rPr lang="en-CA" sz="2000" dirty="0">
                          <a:latin typeface="Coptic1" pitchFamily="2" charset="0"/>
                        </a:rPr>
                        <a:t>[</a:t>
                      </a:r>
                      <a:r>
                        <a:rPr lang="en-CA" sz="2000" dirty="0" err="1">
                          <a:latin typeface="Coptic1" pitchFamily="2" charset="0"/>
                        </a:rPr>
                        <a:t>i</a:t>
                      </a:r>
                      <a:r>
                        <a:rPr lang="en-CA" sz="2000" baseline="0" dirty="0">
                          <a:latin typeface="Coptic1" pitchFamily="2" charset="0"/>
                        </a:rPr>
                        <a:t> </a:t>
                      </a:r>
                      <a:r>
                        <a:rPr lang="en-CA" sz="2000" baseline="0" dirty="0" err="1">
                          <a:latin typeface="Coptic1" pitchFamily="2" charset="0"/>
                        </a:rPr>
                        <a:t>e</a:t>
                      </a:r>
                      <a:r>
                        <a:rPr lang="en-CA" sz="2000" dirty="0" err="1">
                          <a:latin typeface="Coptic1" pitchFamily="2" charset="0"/>
                        </a:rPr>
                        <a:t>~bolqen</a:t>
                      </a:r>
                      <a:r>
                        <a:rPr lang="en-CA" sz="2000" dirty="0">
                          <a:latin typeface="Coptic1" pitchFamily="2" charset="0"/>
                        </a:rPr>
                        <a:t> ]</a:t>
                      </a:r>
                      <a:r>
                        <a:rPr lang="en-CA" sz="2000" dirty="0" err="1">
                          <a:latin typeface="Coptic1" pitchFamily="2" charset="0"/>
                        </a:rPr>
                        <a:t>koinwnia</a:t>
                      </a:r>
                      <a:r>
                        <a:rPr lang="en-CA" sz="2000" baseline="0" dirty="0">
                          <a:latin typeface="Coptic1" pitchFamily="2" charset="0"/>
                        </a:rPr>
                        <a:t> </a:t>
                      </a:r>
                      <a:r>
                        <a:rPr lang="en-CA" sz="2000" dirty="0" err="1">
                          <a:latin typeface="Coptic1" pitchFamily="2" charset="0"/>
                        </a:rPr>
                        <a:t>n~te</a:t>
                      </a:r>
                      <a:r>
                        <a:rPr lang="en-CA" sz="2000" baseline="0" dirty="0">
                          <a:latin typeface="Coptic1" pitchFamily="2" charset="0"/>
                        </a:rPr>
                        <a:t> </a:t>
                      </a:r>
                      <a:r>
                        <a:rPr lang="en-CA" sz="2000" dirty="0" err="1">
                          <a:latin typeface="Coptic1" pitchFamily="2" charset="0"/>
                        </a:rPr>
                        <a:t>nefmuct</a:t>
                      </a:r>
                      <a:r>
                        <a:rPr lang="en-CA" sz="2000" dirty="0">
                          <a:latin typeface="Coptic1" pitchFamily="2" charset="0"/>
                        </a:rPr>
                        <a:t>/</a:t>
                      </a:r>
                      <a:r>
                        <a:rPr lang="en-CA" sz="2000" dirty="0" err="1">
                          <a:latin typeface="Coptic1" pitchFamily="2" charset="0"/>
                        </a:rPr>
                        <a:t>rion</a:t>
                      </a:r>
                      <a:r>
                        <a:rPr lang="en-CA" sz="2000" baseline="0" dirty="0">
                          <a:latin typeface="Coptic1" pitchFamily="2" charset="0"/>
                        </a:rPr>
                        <a:t> </a:t>
                      </a:r>
                      <a:r>
                        <a:rPr lang="en-CA" sz="2000" dirty="0" err="1">
                          <a:latin typeface="Coptic1" pitchFamily="2" charset="0"/>
                        </a:rPr>
                        <a:t>ey#u</a:t>
                      </a:r>
                      <a:r>
                        <a:rPr lang="en-CA" sz="2000" dirty="0">
                          <a:latin typeface="Coptic1" pitchFamily="2" charset="0"/>
                        </a:rPr>
                        <a:t>#: </a:t>
                      </a:r>
                      <a:r>
                        <a:rPr lang="en-CA" sz="2000" dirty="0" err="1">
                          <a:latin typeface="Coptic1" pitchFamily="2" charset="0"/>
                        </a:rPr>
                        <a:t>et~c~marwout</a:t>
                      </a:r>
                      <a:r>
                        <a:rPr lang="en-CA" sz="2000" baseline="0" dirty="0">
                          <a:latin typeface="Coptic1" pitchFamily="2" charset="0"/>
                        </a:rPr>
                        <a:t> </a:t>
                      </a:r>
                      <a:r>
                        <a:rPr lang="en-CA" sz="2000" dirty="0" err="1">
                          <a:latin typeface="Coptic1" pitchFamily="2" charset="0"/>
                        </a:rPr>
                        <a:t>e~pi,w</a:t>
                      </a:r>
                      <a:r>
                        <a:rPr lang="en-CA" sz="2000" dirty="0">
                          <a:latin typeface="Coptic1" pitchFamily="2" charset="0"/>
                        </a:rPr>
                        <a:t> </a:t>
                      </a:r>
                      <a:r>
                        <a:rPr lang="en-CA" sz="2000" dirty="0" err="1">
                          <a:latin typeface="Coptic1" pitchFamily="2" charset="0"/>
                        </a:rPr>
                        <a:t>e~bol</a:t>
                      </a:r>
                      <a:r>
                        <a:rPr lang="en-CA" sz="2000" dirty="0">
                          <a:latin typeface="Coptic1" pitchFamily="2" charset="0"/>
                        </a:rPr>
                        <a:t> </a:t>
                      </a:r>
                      <a:r>
                        <a:rPr lang="en-CA" sz="2000" dirty="0" err="1">
                          <a:latin typeface="Coptic1" pitchFamily="2" charset="0"/>
                        </a:rPr>
                        <a:t>n~te</a:t>
                      </a:r>
                      <a:r>
                        <a:rPr lang="en-CA" sz="2000" dirty="0">
                          <a:latin typeface="Coptic1" pitchFamily="2" charset="0"/>
                        </a:rPr>
                        <a:t> </a:t>
                      </a:r>
                      <a:r>
                        <a:rPr lang="en-CA" sz="2000" dirty="0" err="1">
                          <a:latin typeface="Coptic1" pitchFamily="2" charset="0"/>
                        </a:rPr>
                        <a:t>nennobi</a:t>
                      </a:r>
                      <a:r>
                        <a:rPr lang="en-CA" sz="2000" dirty="0">
                          <a:latin typeface="Coptic1" pitchFamily="2"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lang="en-CA" sz="2200" u="sng" dirty="0" err="1">
                          <a:solidFill>
                            <a:srgbClr val="FF9900"/>
                          </a:solidFill>
                          <a:latin typeface="Coptic1" pitchFamily="2" charset="0"/>
                        </a:rPr>
                        <a:t>Pilaoc</a:t>
                      </a:r>
                      <a:r>
                        <a:rPr lang="en-CA" sz="2200" u="sng" dirty="0">
                          <a:solidFill>
                            <a:srgbClr val="FF9900"/>
                          </a:solidFill>
                          <a:latin typeface="Coptic1" pitchFamily="2" charset="0"/>
                        </a:rPr>
                        <a:t>:</a:t>
                      </a:r>
                    </a:p>
                    <a:p>
                      <a:pPr marL="0" marR="0" lvl="0" indent="0" algn="just" defTabSz="914400" rtl="0" eaLnBrk="1" fontAlgn="base" latinLnBrk="0" hangingPunct="1">
                        <a:lnSpc>
                          <a:spcPct val="100000"/>
                        </a:lnSpc>
                        <a:spcBef>
                          <a:spcPts val="0"/>
                        </a:spcBef>
                        <a:spcAft>
                          <a:spcPct val="0"/>
                        </a:spcAft>
                        <a:buClrTx/>
                        <a:buSzTx/>
                        <a:buFontTx/>
                        <a:buNone/>
                        <a:tabLst/>
                      </a:pPr>
                      <a:endParaRPr lang="en-CA" sz="500" dirty="0">
                        <a:latin typeface="Coptic1" pitchFamily="2"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pitchFamily="34" charset="0"/>
                        </a:rPr>
                        <a:t>Kurie</a:t>
                      </a:r>
                      <a:r>
                        <a:rPr kumimoji="0" lang="en-US" sz="2200" b="0" i="0" u="none" strike="noStrike" cap="none" normalizeH="0" baseline="0" dirty="0">
                          <a:ln>
                            <a:noFill/>
                          </a:ln>
                          <a:solidFill>
                            <a:schemeClr val="tx1"/>
                          </a:solidFill>
                          <a:effectLst/>
                          <a:latin typeface="Coptic1" pitchFamily="2" charset="0"/>
                          <a:cs typeface="Arial" pitchFamily="34" charset="0"/>
                        </a:rPr>
                        <a:t>~ </a:t>
                      </a:r>
                      <a:r>
                        <a:rPr kumimoji="0" lang="en-US" sz="2200" b="0" i="0" u="none" strike="noStrike" cap="none" normalizeH="0" baseline="0" dirty="0" err="1">
                          <a:ln>
                            <a:noFill/>
                          </a:ln>
                          <a:solidFill>
                            <a:schemeClr val="tx1"/>
                          </a:solidFill>
                          <a:effectLst/>
                          <a:latin typeface="Coptic1" pitchFamily="2" charset="0"/>
                          <a:cs typeface="Arial" pitchFamily="34" charset="0"/>
                        </a:rPr>
                        <a:t>e~le</a:t>
                      </a:r>
                      <a:r>
                        <a:rPr kumimoji="0" lang="en-US" sz="2200" b="0" i="0" u="none" strike="noStrike" cap="none" normalizeH="0" baseline="0" dirty="0">
                          <a:ln>
                            <a:noFill/>
                          </a:ln>
                          <a:solidFill>
                            <a:schemeClr val="tx1"/>
                          </a:solidFill>
                          <a:effectLst/>
                          <a:latin typeface="Coptic1" pitchFamily="2" charset="0"/>
                          <a:cs typeface="Arial" pitchFamily="34"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cs typeface="Arial" charset="0"/>
                        </a:rPr>
                        <a:t>Implorez pour que Dieu aie pitié de nous, qu’il soit compatissant envers nous, nous écoute et nous aide, qu’Il agrée les demandes et les supplications que Ses saints lui adressent continuellement en notre faveur; et qu’Il nous rende digne de </a:t>
                      </a:r>
                      <a:r>
                        <a:rPr kumimoji="0" lang="fr-CA" sz="2000" b="0" i="0" u="none" strike="noStrike" cap="none" normalizeH="0" baseline="0" dirty="0">
                          <a:ln>
                            <a:noFill/>
                          </a:ln>
                          <a:solidFill>
                            <a:schemeClr val="tx1"/>
                          </a:solidFill>
                          <a:effectLst/>
                          <a:latin typeface="Arial" charset="0"/>
                          <a:cs typeface="Arial" charset="0"/>
                        </a:rPr>
                        <a:t>communier à Ses saints sacrements bénis pour la rémission de nos péchés.</a:t>
                      </a:r>
                      <a:endParaRPr kumimoji="0" lang="fr-CA" sz="1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700" b="0" i="0" u="none" strike="noStrike" cap="none" normalizeH="0" baseline="0" dirty="0">
                          <a:ln>
                            <a:noFill/>
                          </a:ln>
                          <a:solidFill>
                            <a:schemeClr val="tx1"/>
                          </a:solidFill>
                          <a:effectLst/>
                          <a:latin typeface="Arial" charset="0"/>
                          <a:cs typeface="Arial" charset="0"/>
                        </a:rPr>
                        <a:t>Pitié Seigneur.</a:t>
                      </a:r>
                      <a:endParaRPr kumimoji="0" lang="en-US" sz="1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اطلبوا لكى يرحمنا الله ويتراءف علينا ويَسمعنا ويُعيننا ويقبل سؤالات وطلبات قديسيه منهم بالصلاح عنا فى كل حين</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ويجعلنا مستحقين أن نَنَالَ من شَركة أسرارهِ المقدسة المُباركة لمَغفرة خطايانا </a:t>
                      </a:r>
                      <a:r>
                        <a:rPr kumimoji="0" lang="en-US" sz="18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none" strike="noStrike" cap="none" normalizeH="0" baseline="0" dirty="0">
                          <a:ln>
                            <a:noFill/>
                          </a:ln>
                          <a:solidFill>
                            <a:schemeClr val="tx1"/>
                          </a:solidFill>
                          <a:effectLst/>
                          <a:latin typeface="Arial" charset="0"/>
                          <a:cs typeface="Arial" charset="0"/>
                        </a:rPr>
                        <a:t>يا ربُ ارحم.</a:t>
                      </a: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2">
            <a:hlinkClick r:id="rId2" action="ppaction://hlinksldjump" highlightClick="1"/>
            <a:extLst>
              <a:ext uri="{FF2B5EF4-FFF2-40B4-BE49-F238E27FC236}">
                <a16:creationId xmlns:a16="http://schemas.microsoft.com/office/drawing/2014/main" id="{7E5DA14A-78E8-4F48-BF0A-48F9EF260EF5}"/>
              </a:ext>
            </a:extLst>
          </p:cNvPr>
          <p:cNvSpPr/>
          <p:nvPr/>
        </p:nvSpPr>
        <p:spPr bwMode="auto">
          <a:xfrm>
            <a:off x="55943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78530" name="Group 2"/>
          <p:cNvGraphicFramePr>
            <a:graphicFrameLocks noGrp="1"/>
          </p:cNvGraphicFramePr>
          <p:nvPr/>
        </p:nvGraphicFramePr>
        <p:xfrm>
          <a:off x="76199" y="590550"/>
          <a:ext cx="8991599" cy="4457700"/>
        </p:xfrm>
        <a:graphic>
          <a:graphicData uri="http://schemas.openxmlformats.org/drawingml/2006/table">
            <a:tbl>
              <a:tblPr/>
              <a:tblGrid>
                <a:gridCol w="3372109">
                  <a:extLst>
                    <a:ext uri="{9D8B030D-6E8A-4147-A177-3AD203B41FA5}">
                      <a16:colId xmlns:a16="http://schemas.microsoft.com/office/drawing/2014/main" val="20000"/>
                    </a:ext>
                  </a:extLst>
                </a:gridCol>
                <a:gridCol w="3104892">
                  <a:extLst>
                    <a:ext uri="{9D8B030D-6E8A-4147-A177-3AD203B41FA5}">
                      <a16:colId xmlns:a16="http://schemas.microsoft.com/office/drawing/2014/main" val="20001"/>
                    </a:ext>
                  </a:extLst>
                </a:gridCol>
                <a:gridCol w="2514598">
                  <a:extLst>
                    <a:ext uri="{9D8B030D-6E8A-4147-A177-3AD203B41FA5}">
                      <a16:colId xmlns:a16="http://schemas.microsoft.com/office/drawing/2014/main" val="20002"/>
                    </a:ext>
                  </a:extLst>
                </a:gridCol>
              </a:tblGrid>
              <a:tr h="294894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e~p~swi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e~niv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afhemci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caouinam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m~Pefiwt</a:t>
                      </a:r>
                      <a:r>
                        <a:rPr kumimoji="0" lang="en-US" sz="3200" b="0" i="0" u="none" strike="noStrike" cap="none" normalizeH="0" baseline="0" dirty="0">
                          <a:ln>
                            <a:noFill/>
                          </a:ln>
                          <a:solidFill>
                            <a:schemeClr val="tx1"/>
                          </a:solidFill>
                          <a:effectLst/>
                          <a:latin typeface="Coptic1" pitchFamily="2" charset="0"/>
                          <a:cs typeface="Arial" charset="0"/>
                        </a:rPr>
                        <a:t>: 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Low"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a:ln>
                            <a:noFill/>
                          </a:ln>
                          <a:solidFill>
                            <a:schemeClr val="tx1"/>
                          </a:solidFill>
                          <a:effectLst/>
                          <a:latin typeface="Arial" charset="0"/>
                          <a:cs typeface="Arial" charset="0"/>
                        </a:rPr>
                        <a:t>Alléluia, Alléluia : Christ ressuscita des morts : et monta aux cieux, et s’assit à la droite du Père.  Alléluia, Alléluia.</a:t>
                      </a:r>
                      <a:endParaRPr kumimoji="0" lang="fr-CA" sz="3200" b="0" i="0" u="none" strike="noStrike" cap="none" normalizeH="0" baseline="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هلليلويا هلليلويا، المسيح قام</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من الأموات، وصعد إلي السماوات وجلس عن يمين أبيه، هلليلويا هلليلويا</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1C790395-181F-4706-B7E4-CECF3EDCC47D}"/>
              </a:ext>
            </a:extLst>
          </p:cNvPr>
          <p:cNvGraphicFramePr>
            <a:graphicFrameLocks noGrp="1"/>
          </p:cNvGraphicFramePr>
          <p:nvPr/>
        </p:nvGraphicFramePr>
        <p:xfrm>
          <a:off x="1523999" y="13513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450836061"/>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pitchFamily="34" charset="0"/>
                        </a:rPr>
                        <a:t>Répons</a:t>
                      </a:r>
                      <a:r>
                        <a:rPr lang="en-US" sz="1800" b="0" dirty="0">
                          <a:latin typeface="Arial" pitchFamily="34" charset="0"/>
                        </a:rPr>
                        <a:t> du </a:t>
                      </a:r>
                      <a:r>
                        <a:rPr lang="en-US" sz="1800" b="0" dirty="0" err="1">
                          <a:latin typeface="Arial" pitchFamily="34" charset="0"/>
                        </a:rPr>
                        <a:t>psaume</a:t>
                      </a:r>
                      <a:r>
                        <a:rPr lang="en-US" sz="1800" b="0" dirty="0">
                          <a:latin typeface="Arial" pitchFamily="34" charset="0"/>
                        </a:rPr>
                        <a:t> - Ascension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604776"/>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8E88509D-6722-446D-B9E0-848369AA45B8}"/>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3">
            <a:hlinkClick r:id="rId4" action="ppaction://hlinksldjump" highlightClick="1"/>
            <a:extLst>
              <a:ext uri="{FF2B5EF4-FFF2-40B4-BE49-F238E27FC236}">
                <a16:creationId xmlns:a16="http://schemas.microsoft.com/office/drawing/2014/main" id="{29440900-0649-4B61-9746-08D9F908866C}"/>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702721007"/>
      </p:ext>
    </p:extLst>
  </p:cSld>
  <p:clrMapOvr>
    <a:masterClrMapping/>
  </p:clrMapOvr>
  <p:transition/>
</p:sld>
</file>

<file path=ppt/slides/slide2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E3A94136-EC6E-4534-8CBF-8F5F5ACA7E9D}"/>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6644410"/>
      </p:ext>
    </p:extLst>
  </p:cSld>
  <p:clrMapOvr>
    <a:masterClrMapping/>
  </p:clrMapOvr>
  <p:transition/>
</p:sld>
</file>

<file path=ppt/slides/slide2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95605" name="Group 21"/>
          <p:cNvGraphicFramePr>
            <a:graphicFrameLocks noGrp="1"/>
          </p:cNvGraphicFramePr>
          <p:nvPr/>
        </p:nvGraphicFramePr>
        <p:xfrm>
          <a:off x="76200" y="571500"/>
          <a:ext cx="8915400" cy="4360164"/>
        </p:xfrm>
        <a:graphic>
          <a:graphicData uri="http://schemas.openxmlformats.org/drawingml/2006/table">
            <a:tbl>
              <a:tblPr/>
              <a:tblGrid>
                <a:gridCol w="3352800">
                  <a:extLst>
                    <a:ext uri="{9D8B030D-6E8A-4147-A177-3AD203B41FA5}">
                      <a16:colId xmlns:a16="http://schemas.microsoft.com/office/drawing/2014/main" val="20000"/>
                    </a:ext>
                  </a:extLst>
                </a:gridCol>
                <a:gridCol w="28956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4286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afouwrp</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m~piparakl</a:t>
                      </a:r>
                      <a:r>
                        <a:rPr kumimoji="0" lang="en-US" sz="3200" b="0" i="0" u="none" strike="noStrike" cap="none" normalizeH="0" baseline="0" dirty="0">
                          <a:ln>
                            <a:noFill/>
                          </a:ln>
                          <a:solidFill>
                            <a:schemeClr val="tx1"/>
                          </a:solidFill>
                          <a:effectLst/>
                          <a:latin typeface="Coptic1" pitchFamily="2" charset="0"/>
                          <a:cs typeface="Arial" charset="0"/>
                        </a:rPr>
                        <a:t>/ton: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a:ln>
                            <a:noFill/>
                          </a:ln>
                          <a:solidFill>
                            <a:schemeClr val="tx1"/>
                          </a:solidFill>
                          <a:effectLst/>
                          <a:latin typeface="Arial" charset="0"/>
                          <a:cs typeface="Arial" charset="0"/>
                        </a:rPr>
                        <a:t>Alléluia Alléluia,</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tx1"/>
                          </a:solidFill>
                          <a:effectLst/>
                          <a:latin typeface="Arial" charset="0"/>
                          <a:cs typeface="Arial" charset="0"/>
                        </a:rPr>
                        <a:t>Christ est ressuscité et monté aux cieux; et nous envoya le Paraclet.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a:ln>
                            <a:noFill/>
                          </a:ln>
                          <a:solidFill>
                            <a:schemeClr val="tx1"/>
                          </a:solidFill>
                          <a:effectLst/>
                          <a:latin typeface="Arial" charset="0"/>
                          <a:cs typeface="Arial" charset="0"/>
                        </a:rPr>
                        <a:t>Alléluia Alléluia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هليللويا هليللويا. </a:t>
                      </a:r>
                      <a:r>
                        <a:rPr kumimoji="0" lang="ar-SA" sz="3600" b="0" i="0" u="none" strike="noStrike" cap="none" normalizeH="0" baseline="0" dirty="0">
                          <a:ln>
                            <a:noFill/>
                          </a:ln>
                          <a:solidFill>
                            <a:schemeClr val="tx1"/>
                          </a:solidFill>
                          <a:effectLst/>
                          <a:latin typeface="Arial" charset="0"/>
                          <a:cs typeface="Arial" charset="0"/>
                        </a:rPr>
                        <a:t>المسيح قام</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ثم صعد، وأرسل لنا البارقليط، روح الحق. </a:t>
                      </a:r>
                      <a:r>
                        <a:rPr kumimoji="0" lang="ar-SA" sz="3200" b="0" i="0" u="none" strike="noStrike" cap="none" normalizeH="0" baseline="0" dirty="0">
                          <a:ln>
                            <a:noFill/>
                          </a:ln>
                          <a:solidFill>
                            <a:schemeClr val="tx1"/>
                          </a:solidFill>
                          <a:effectLst/>
                          <a:latin typeface="Arial" charset="0"/>
                          <a:cs typeface="Arial" charset="0"/>
                        </a:rPr>
                        <a:t>هليللويا هليللويا.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D28ABC77-B019-4E1B-89DB-A6FE00C4E6B8}"/>
              </a:ext>
            </a:extLst>
          </p:cNvPr>
          <p:cNvGraphicFramePr>
            <a:graphicFrameLocks noGrp="1"/>
          </p:cNvGraphicFramePr>
          <p:nvPr/>
        </p:nvGraphicFramePr>
        <p:xfrm>
          <a:off x="14097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450836061"/>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pitchFamily="34" charset="0"/>
                        </a:rPr>
                        <a:t>Répons</a:t>
                      </a:r>
                      <a:r>
                        <a:rPr lang="en-US" sz="1800" b="0" dirty="0">
                          <a:latin typeface="Arial" pitchFamily="34" charset="0"/>
                        </a:rPr>
                        <a:t> du </a:t>
                      </a:r>
                      <a:r>
                        <a:rPr lang="en-US" sz="1800" b="0" dirty="0" err="1">
                          <a:latin typeface="Arial" pitchFamily="34" charset="0"/>
                        </a:rPr>
                        <a:t>psaume</a:t>
                      </a:r>
                      <a:r>
                        <a:rPr lang="en-US" sz="1800" b="0" dirty="0">
                          <a:latin typeface="Arial" pitchFamily="34" charset="0"/>
                        </a:rPr>
                        <a:t> - </a:t>
                      </a:r>
                      <a:r>
                        <a:rPr lang="en-US" sz="1800" b="0" dirty="0" err="1">
                          <a:latin typeface="Arial" pitchFamily="34" charset="0"/>
                        </a:rPr>
                        <a:t>Pentecôte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604776"/>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014D3656-2006-44BB-900E-1B737521ED1C}"/>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3">
            <a:hlinkClick r:id="rId4" action="ppaction://hlinksldjump" highlightClick="1"/>
            <a:extLst>
              <a:ext uri="{FF2B5EF4-FFF2-40B4-BE49-F238E27FC236}">
                <a16:creationId xmlns:a16="http://schemas.microsoft.com/office/drawing/2014/main" id="{0B4F3B63-AAD8-482D-9C21-89253662FBB6}"/>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244994065"/>
      </p:ext>
    </p:extLst>
  </p:cSld>
  <p:clrMapOvr>
    <a:masterClrMapping/>
  </p:clrMapOvr>
  <p:transition/>
</p:sld>
</file>

<file path=ppt/slides/slide2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730C62E-BB66-43AC-91DC-7DCD3A55F99E}"/>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388530674"/>
      </p:ext>
    </p:extLst>
  </p:cSld>
  <p:clrMapOvr>
    <a:masterClrMapping/>
  </p:clrMapOvr>
  <p:transition/>
</p:sld>
</file>

<file path=ppt/slides/slide2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97634" name="Group 2"/>
          <p:cNvGraphicFramePr>
            <a:graphicFrameLocks noGrp="1"/>
          </p:cNvGraphicFramePr>
          <p:nvPr/>
        </p:nvGraphicFramePr>
        <p:xfrm>
          <a:off x="152401" y="914400"/>
          <a:ext cx="8839201" cy="3044428"/>
        </p:xfrm>
        <a:graphic>
          <a:graphicData uri="http://schemas.openxmlformats.org/drawingml/2006/table">
            <a:tbl>
              <a:tblPr/>
              <a:tblGrid>
                <a:gridCol w="3214255">
                  <a:extLst>
                    <a:ext uri="{9D8B030D-6E8A-4147-A177-3AD203B41FA5}">
                      <a16:colId xmlns:a16="http://schemas.microsoft.com/office/drawing/2014/main" val="20000"/>
                    </a:ext>
                  </a:extLst>
                </a:gridCol>
                <a:gridCol w="2812473">
                  <a:extLst>
                    <a:ext uri="{9D8B030D-6E8A-4147-A177-3AD203B41FA5}">
                      <a16:colId xmlns:a16="http://schemas.microsoft.com/office/drawing/2014/main" val="20001"/>
                    </a:ext>
                  </a:extLst>
                </a:gridCol>
                <a:gridCol w="2812473">
                  <a:extLst>
                    <a:ext uri="{9D8B030D-6E8A-4147-A177-3AD203B41FA5}">
                      <a16:colId xmlns:a16="http://schemas.microsoft.com/office/drawing/2014/main" val="20002"/>
                    </a:ext>
                  </a:extLst>
                </a:gridCol>
              </a:tblGrid>
              <a:tr h="30444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e~p~kahi</a:t>
                      </a:r>
                      <a:r>
                        <a:rPr kumimoji="0" lang="en-US" sz="3200" b="0" i="0" u="none" strike="noStrike" cap="none" normalizeH="0" baseline="0" dirty="0">
                          <a:ln>
                            <a:noFill/>
                          </a:ln>
                          <a:solidFill>
                            <a:schemeClr val="tx1"/>
                          </a:solidFill>
                          <a:effectLst/>
                          <a:latin typeface="Coptic1" pitchFamily="2" charset="0"/>
                          <a:cs typeface="Arial" charset="0"/>
                        </a:rPr>
                        <a:t> n~,/mi:  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Jésus Christ, Fils de Dieu  est venu en Égypte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يسوع المسيح </a:t>
                      </a:r>
                      <a:r>
                        <a:rPr kumimoji="0" lang="ar-EG" sz="3200" b="0" i="0" u="none" strike="noStrike" cap="none" normalizeH="0" baseline="0" dirty="0">
                          <a:ln>
                            <a:noFill/>
                          </a:ln>
                          <a:solidFill>
                            <a:schemeClr val="tx1"/>
                          </a:solidFill>
                          <a:effectLst/>
                          <a:latin typeface="Arial" charset="0"/>
                          <a:cs typeface="Arial" charset="0"/>
                        </a:rPr>
                        <a:t>ابن الله دخل </a:t>
                      </a:r>
                      <a:r>
                        <a:rPr kumimoji="0" lang="ar-EG" sz="3200" b="0" i="0" u="none" strike="noStrike" cap="none" normalizeH="0" baseline="0" dirty="0" err="1">
                          <a:ln>
                            <a:noFill/>
                          </a:ln>
                          <a:solidFill>
                            <a:schemeClr val="tx1"/>
                          </a:solidFill>
                          <a:effectLst/>
                          <a:latin typeface="Arial" charset="0"/>
                          <a:cs typeface="Arial" charset="0"/>
                        </a:rPr>
                        <a:t>الى</a:t>
                      </a:r>
                      <a:r>
                        <a:rPr kumimoji="0" lang="ar-EG" sz="3200" b="0" i="0" u="none" strike="noStrike" cap="none" normalizeH="0" baseline="0" dirty="0">
                          <a:ln>
                            <a:noFill/>
                          </a:ln>
                          <a:solidFill>
                            <a:schemeClr val="tx1"/>
                          </a:solidFill>
                          <a:effectLst/>
                          <a:latin typeface="Arial" charset="0"/>
                          <a:cs typeface="Arial" charset="0"/>
                        </a:rPr>
                        <a:t> أرض مصر</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763144A-7CBE-4DE1-81A8-D0E3B7328219}"/>
              </a:ext>
            </a:extLst>
          </p:cNvPr>
          <p:cNvGraphicFramePr>
            <a:graphicFrameLocks noGrp="1"/>
          </p:cNvGraphicFramePr>
          <p:nvPr/>
        </p:nvGraphicFramePr>
        <p:xfrm>
          <a:off x="1104900" y="171450"/>
          <a:ext cx="6934200" cy="342900"/>
        </p:xfrm>
        <a:graphic>
          <a:graphicData uri="http://schemas.openxmlformats.org/drawingml/2006/table">
            <a:tbl>
              <a:tblPr firstRow="1" bandRow="1">
                <a:tableStyleId>{2D5ABB26-0587-4C30-8999-92F81FD0307C}</a:tableStyleId>
              </a:tblPr>
              <a:tblGrid>
                <a:gridCol w="6934200">
                  <a:extLst>
                    <a:ext uri="{9D8B030D-6E8A-4147-A177-3AD203B41FA5}">
                      <a16:colId xmlns:a16="http://schemas.microsoft.com/office/drawing/2014/main" val="1450836061"/>
                    </a:ext>
                  </a:extLst>
                </a:gridCol>
              </a:tblGrid>
              <a:tr h="342900">
                <a:tc>
                  <a:txBody>
                    <a:bodyPr/>
                    <a:lstStyle/>
                    <a:p>
                      <a:pPr algn="ctr"/>
                      <a:r>
                        <a:rPr lang="en-US" sz="1800" b="0" dirty="0" err="1"/>
                        <a:t>Répons</a:t>
                      </a:r>
                      <a:r>
                        <a:rPr lang="en-US" sz="1800" b="0" dirty="0"/>
                        <a:t> du </a:t>
                      </a:r>
                      <a:r>
                        <a:rPr lang="en-US" sz="1800" b="0" dirty="0" err="1"/>
                        <a:t>psaume</a:t>
                      </a:r>
                      <a:r>
                        <a:rPr lang="en-US" sz="1800" b="0" dirty="0"/>
                        <a:t> – Entrée du Christ </a:t>
                      </a:r>
                      <a:r>
                        <a:rPr lang="en-US" sz="1800" b="0" dirty="0" err="1"/>
                        <a:t>en</a:t>
                      </a:r>
                      <a:r>
                        <a:rPr lang="en-US" sz="1800" b="0" dirty="0"/>
                        <a:t> </a:t>
                      </a:r>
                      <a:r>
                        <a:rPr lang="en-US" sz="1800" b="0" dirty="0" err="1"/>
                        <a:t>Egypte</a:t>
                      </a:r>
                      <a:endParaRPr lang="fr-FR"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604776"/>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7CC4D55-2031-4852-B702-A13CF612E2AA}"/>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1DE5CECD-737A-472C-9AEA-CC400A920114}"/>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6829394"/>
      </p:ext>
    </p:extLst>
  </p:cSld>
  <p:clrMapOvr>
    <a:masterClrMapping/>
  </p:clrMapOvr>
  <p:transition/>
</p:sld>
</file>

<file path=ppt/slides/slide2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3974B180-D5D1-451F-B102-F678BA9F8C82}"/>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011673322"/>
      </p:ext>
    </p:extLst>
  </p:cSld>
  <p:clrMapOvr>
    <a:masterClrMapping/>
  </p:clrMapOvr>
  <p:transition/>
</p:sld>
</file>

<file path=ppt/slides/slide2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Text Box 163">
            <a:hlinkClick r:id="rId3" action="ppaction://hlinksldjump"/>
            <a:extLst>
              <a:ext uri="{FF2B5EF4-FFF2-40B4-BE49-F238E27FC236}">
                <a16:creationId xmlns:a16="http://schemas.microsoft.com/office/drawing/2014/main" id="{4F16443F-D6DC-4A4C-9E2F-F389A881246D}"/>
              </a:ext>
            </a:extLst>
          </p:cNvPr>
          <p:cNvSpPr txBox="1">
            <a:spLocks noChangeArrowheads="1"/>
          </p:cNvSpPr>
          <p:nvPr/>
        </p:nvSpPr>
        <p:spPr bwMode="auto">
          <a:xfrm>
            <a:off x="1949728" y="1437782"/>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Marc</a:t>
            </a:r>
          </a:p>
          <a:p>
            <a:pPr algn="ctr" defTabSz="914400" fontAlgn="base">
              <a:spcBef>
                <a:spcPct val="0"/>
              </a:spcBef>
              <a:spcAft>
                <a:spcPct val="0"/>
              </a:spcAft>
              <a:defRPr/>
            </a:pPr>
            <a:r>
              <a:rPr lang="ar-EG" sz="1600" dirty="0">
                <a:solidFill>
                  <a:srgbClr val="FFFFFF"/>
                </a:solidFill>
                <a:latin typeface="Arial" charset="0"/>
                <a:cs typeface="Arial" charset="0"/>
              </a:rPr>
              <a:t>مار مرقص</a:t>
            </a:r>
            <a:endParaRPr lang="en-CA" sz="1600" dirty="0">
              <a:solidFill>
                <a:srgbClr val="FFFFFF"/>
              </a:solidFill>
              <a:latin typeface="Arial" charset="0"/>
              <a:cs typeface="Arial" charset="0"/>
            </a:endParaRPr>
          </a:p>
        </p:txBody>
      </p:sp>
      <p:sp>
        <p:nvSpPr>
          <p:cNvPr id="25" name="Text Box 164">
            <a:hlinkClick r:id="rId4" action="ppaction://hlinksldjump"/>
            <a:extLst>
              <a:ext uri="{FF2B5EF4-FFF2-40B4-BE49-F238E27FC236}">
                <a16:creationId xmlns:a16="http://schemas.microsoft.com/office/drawing/2014/main" id="{1DC6D4FE-ACDF-49A7-A4C8-A8EA3A5EA090}"/>
              </a:ext>
            </a:extLst>
          </p:cNvPr>
          <p:cNvSpPr txBox="1">
            <a:spLocks noChangeArrowheads="1"/>
          </p:cNvSpPr>
          <p:nvPr/>
        </p:nvSpPr>
        <p:spPr bwMode="auto">
          <a:xfrm>
            <a:off x="1932338" y="3151823"/>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George</a:t>
            </a:r>
          </a:p>
          <a:p>
            <a:pPr algn="ctr" defTabSz="914400" fontAlgn="base">
              <a:spcBef>
                <a:spcPct val="0"/>
              </a:spcBef>
              <a:spcAft>
                <a:spcPct val="0"/>
              </a:spcAft>
              <a:defRPr/>
            </a:pPr>
            <a:r>
              <a:rPr lang="ar-EG" sz="1600" dirty="0" err="1">
                <a:solidFill>
                  <a:srgbClr val="FFFFFF"/>
                </a:solidFill>
                <a:latin typeface="Arial" charset="0"/>
                <a:cs typeface="Arial" charset="0"/>
              </a:rPr>
              <a:t>مارجرجس</a:t>
            </a:r>
            <a:endParaRPr lang="en-CA" sz="1600" dirty="0">
              <a:solidFill>
                <a:srgbClr val="FFFFFF"/>
              </a:solidFill>
              <a:latin typeface="Arial" charset="0"/>
              <a:cs typeface="Arial" charset="0"/>
            </a:endParaRPr>
          </a:p>
        </p:txBody>
      </p:sp>
      <p:sp>
        <p:nvSpPr>
          <p:cNvPr id="26" name="Text Box 165">
            <a:hlinkClick r:id="rId5" action="ppaction://hlinksldjump"/>
            <a:extLst>
              <a:ext uri="{FF2B5EF4-FFF2-40B4-BE49-F238E27FC236}">
                <a16:creationId xmlns:a16="http://schemas.microsoft.com/office/drawing/2014/main" id="{E56130D7-CC41-4FCF-8177-A4D03655256A}"/>
              </a:ext>
            </a:extLst>
          </p:cNvPr>
          <p:cNvSpPr txBox="1">
            <a:spLocks noChangeArrowheads="1"/>
          </p:cNvSpPr>
          <p:nvPr/>
        </p:nvSpPr>
        <p:spPr bwMode="auto">
          <a:xfrm>
            <a:off x="3762000" y="579767"/>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Theodore</a:t>
            </a:r>
          </a:p>
          <a:p>
            <a:pPr algn="ctr" defTabSz="914400" fontAlgn="base">
              <a:spcBef>
                <a:spcPct val="0"/>
              </a:spcBef>
              <a:spcAft>
                <a:spcPct val="0"/>
              </a:spcAft>
              <a:defRPr/>
            </a:pPr>
            <a:r>
              <a:rPr lang="ar-EG" sz="1400" dirty="0">
                <a:solidFill>
                  <a:srgbClr val="FFFFFF"/>
                </a:solidFill>
                <a:latin typeface="Arial" charset="0"/>
                <a:cs typeface="Arial" charset="0"/>
              </a:rPr>
              <a:t>القديس تادرس </a:t>
            </a:r>
            <a:r>
              <a:rPr lang="ar-EG" sz="1400" dirty="0" err="1">
                <a:solidFill>
                  <a:srgbClr val="FFFFFF"/>
                </a:solidFill>
                <a:latin typeface="Arial" charset="0"/>
                <a:cs typeface="Arial" charset="0"/>
              </a:rPr>
              <a:t>الشاطبى</a:t>
            </a:r>
            <a:endParaRPr lang="en-CA" sz="1400" dirty="0">
              <a:solidFill>
                <a:srgbClr val="FFFFFF"/>
              </a:solidFill>
              <a:latin typeface="Arial" charset="0"/>
              <a:cs typeface="Arial" charset="0"/>
            </a:endParaRPr>
          </a:p>
        </p:txBody>
      </p:sp>
      <p:sp>
        <p:nvSpPr>
          <p:cNvPr id="27" name="Text Box 167">
            <a:hlinkClick r:id="rId6" action="ppaction://hlinksldjump"/>
            <a:extLst>
              <a:ext uri="{FF2B5EF4-FFF2-40B4-BE49-F238E27FC236}">
                <a16:creationId xmlns:a16="http://schemas.microsoft.com/office/drawing/2014/main" id="{E8B16507-D24D-4D0F-9527-35739D0C7B1F}"/>
              </a:ext>
            </a:extLst>
          </p:cNvPr>
          <p:cNvSpPr txBox="1">
            <a:spLocks noChangeArrowheads="1"/>
          </p:cNvSpPr>
          <p:nvPr/>
        </p:nvSpPr>
        <p:spPr bwMode="auto">
          <a:xfrm>
            <a:off x="3755689" y="2293808"/>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Mina</a:t>
            </a:r>
          </a:p>
          <a:p>
            <a:pPr algn="ctr" defTabSz="914400" fontAlgn="base">
              <a:spcBef>
                <a:spcPct val="0"/>
              </a:spcBef>
              <a:spcAft>
                <a:spcPct val="0"/>
              </a:spcAft>
              <a:defRPr/>
            </a:pPr>
            <a:r>
              <a:rPr lang="ar-EG" sz="1600" dirty="0" err="1">
                <a:solidFill>
                  <a:srgbClr val="FFFFFF"/>
                </a:solidFill>
                <a:latin typeface="Arial" charset="0"/>
                <a:cs typeface="Arial" charset="0"/>
              </a:rPr>
              <a:t>مارمينا</a:t>
            </a:r>
            <a:endParaRPr lang="en-CA" sz="1600" dirty="0">
              <a:solidFill>
                <a:srgbClr val="FFFFFF"/>
              </a:solidFill>
              <a:latin typeface="Arial" charset="0"/>
              <a:cs typeface="Arial" charset="0"/>
            </a:endParaRPr>
          </a:p>
        </p:txBody>
      </p:sp>
      <p:sp>
        <p:nvSpPr>
          <p:cNvPr id="28" name="Text Box 168">
            <a:hlinkClick r:id="rId7" action="ppaction://hlinksldjump"/>
            <a:extLst>
              <a:ext uri="{FF2B5EF4-FFF2-40B4-BE49-F238E27FC236}">
                <a16:creationId xmlns:a16="http://schemas.microsoft.com/office/drawing/2014/main" id="{DA428ADF-7887-4A1F-AF1E-4A50419BA131}"/>
              </a:ext>
            </a:extLst>
          </p:cNvPr>
          <p:cNvSpPr txBox="1">
            <a:spLocks noChangeArrowheads="1"/>
          </p:cNvSpPr>
          <p:nvPr/>
        </p:nvSpPr>
        <p:spPr bwMode="auto">
          <a:xfrm>
            <a:off x="3762000" y="1437782"/>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Philopatir</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spcBef>
                <a:spcPct val="0"/>
              </a:spcBef>
              <a:spcAft>
                <a:spcPct val="0"/>
              </a:spcAft>
              <a:defRPr/>
            </a:pPr>
            <a:r>
              <a:rPr lang="ar-EG" sz="1600" dirty="0">
                <a:solidFill>
                  <a:srgbClr val="FFFFFF"/>
                </a:solidFill>
                <a:latin typeface="Arial" charset="0"/>
                <a:cs typeface="Arial" charset="0"/>
              </a:rPr>
              <a:t>الشهيد </a:t>
            </a:r>
            <a:r>
              <a:rPr lang="ar-EG" sz="1600" dirty="0" err="1">
                <a:solidFill>
                  <a:srgbClr val="FFFFFF"/>
                </a:solidFill>
                <a:latin typeface="Arial" charset="0"/>
                <a:cs typeface="Arial" charset="0"/>
              </a:rPr>
              <a:t>فيلوباتير</a:t>
            </a:r>
            <a:endParaRPr lang="en-CA" sz="1600" dirty="0">
              <a:solidFill>
                <a:srgbClr val="FFFFFF"/>
              </a:solidFill>
              <a:latin typeface="Arial" charset="0"/>
              <a:cs typeface="Arial" charset="0"/>
            </a:endParaRPr>
          </a:p>
        </p:txBody>
      </p:sp>
      <p:sp>
        <p:nvSpPr>
          <p:cNvPr id="29" name="Text Box 169">
            <a:hlinkClick r:id="rId8" action="ppaction://hlinksldjump"/>
            <a:extLst>
              <a:ext uri="{FF2B5EF4-FFF2-40B4-BE49-F238E27FC236}">
                <a16:creationId xmlns:a16="http://schemas.microsoft.com/office/drawing/2014/main" id="{6FB263B9-10D7-4057-AE4E-363AE4D5C663}"/>
              </a:ext>
            </a:extLst>
          </p:cNvPr>
          <p:cNvSpPr txBox="1">
            <a:spLocks noChangeArrowheads="1"/>
          </p:cNvSpPr>
          <p:nvPr/>
        </p:nvSpPr>
        <p:spPr bwMode="auto">
          <a:xfrm>
            <a:off x="1937925" y="2289734"/>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Etienne</a:t>
            </a:r>
          </a:p>
          <a:p>
            <a:pPr algn="ctr" defTabSz="914400" fontAlgn="base">
              <a:spcBef>
                <a:spcPct val="0"/>
              </a:spcBef>
              <a:spcAft>
                <a:spcPct val="0"/>
              </a:spcAft>
              <a:defRPr/>
            </a:pPr>
            <a:r>
              <a:rPr lang="ar-EG" sz="1600" dirty="0">
                <a:solidFill>
                  <a:srgbClr val="FFFFFF"/>
                </a:solidFill>
                <a:latin typeface="Arial" charset="0"/>
                <a:cs typeface="Arial" charset="0"/>
              </a:rPr>
              <a:t>الشهيد </a:t>
            </a:r>
            <a:r>
              <a:rPr lang="ar-EG" sz="1600" dirty="0" err="1">
                <a:solidFill>
                  <a:srgbClr val="FFFFFF"/>
                </a:solidFill>
                <a:latin typeface="Arial" charset="0"/>
                <a:cs typeface="Arial" charset="0"/>
              </a:rPr>
              <a:t>إسطفانوس</a:t>
            </a:r>
            <a:endParaRPr lang="en-CA" sz="1600" dirty="0">
              <a:solidFill>
                <a:srgbClr val="FFFFFF"/>
              </a:solidFill>
              <a:latin typeface="Arial" charset="0"/>
              <a:cs typeface="Arial" charset="0"/>
            </a:endParaRPr>
          </a:p>
        </p:txBody>
      </p:sp>
      <p:sp>
        <p:nvSpPr>
          <p:cNvPr id="30" name="Text Box 171">
            <a:hlinkClick r:id="rId9" action="ppaction://hlinksldjump"/>
            <a:extLst>
              <a:ext uri="{FF2B5EF4-FFF2-40B4-BE49-F238E27FC236}">
                <a16:creationId xmlns:a16="http://schemas.microsoft.com/office/drawing/2014/main" id="{C9B42403-9595-4F73-8CEF-05D0E80BF673}"/>
              </a:ext>
            </a:extLst>
          </p:cNvPr>
          <p:cNvSpPr txBox="1">
            <a:spLocks noChangeArrowheads="1"/>
          </p:cNvSpPr>
          <p:nvPr/>
        </p:nvSpPr>
        <p:spPr bwMode="auto">
          <a:xfrm>
            <a:off x="3755689" y="4086855"/>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Pape</a:t>
            </a:r>
          </a:p>
          <a:p>
            <a:pPr lvl="0" algn="ctr" defTabSz="914400" fontAlgn="base">
              <a:spcBef>
                <a:spcPct val="0"/>
              </a:spcBef>
              <a:spcAft>
                <a:spcPct val="0"/>
              </a:spcAft>
              <a:defRPr/>
            </a:pPr>
            <a:r>
              <a:rPr lang="ar-EG" sz="1600" dirty="0">
                <a:solidFill>
                  <a:srgbClr val="FFFFFF"/>
                </a:solidFill>
                <a:latin typeface="Arial" pitchFamily="34" charset="0"/>
                <a:cs typeface="Arial" charset="0"/>
              </a:rPr>
              <a:t>البابا</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31" name="Text Box 172">
            <a:hlinkClick r:id="rId10" action="ppaction://hlinksldjump"/>
            <a:extLst>
              <a:ext uri="{FF2B5EF4-FFF2-40B4-BE49-F238E27FC236}">
                <a16:creationId xmlns:a16="http://schemas.microsoft.com/office/drawing/2014/main" id="{BAA0FA59-F6B6-4676-80A4-9568094C447D}"/>
              </a:ext>
            </a:extLst>
          </p:cNvPr>
          <p:cNvSpPr txBox="1">
            <a:spLocks noChangeArrowheads="1"/>
          </p:cNvSpPr>
          <p:nvPr/>
        </p:nvSpPr>
        <p:spPr bwMode="auto">
          <a:xfrm>
            <a:off x="5603000" y="4086855"/>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pitchFamily="34" charset="0"/>
                <a:ea typeface="+mn-ea"/>
                <a:cs typeface="Arial" charset="0"/>
              </a:rPr>
              <a:t>Evêque</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a:p>
            <a:pPr algn="ctr" defTabSz="914400" fontAlgn="base">
              <a:spcBef>
                <a:spcPct val="0"/>
              </a:spcBef>
              <a:spcAft>
                <a:spcPct val="0"/>
              </a:spcAft>
              <a:defRPr/>
            </a:pPr>
            <a:r>
              <a:rPr lang="ar-EG" sz="1600" dirty="0">
                <a:solidFill>
                  <a:srgbClr val="FFFFFF"/>
                </a:solidFill>
                <a:latin typeface="Arial" charset="0"/>
                <a:cs typeface="Arial" charset="0"/>
              </a:rPr>
              <a:t>الأسقف</a:t>
            </a:r>
            <a:endParaRPr lang="en-US" sz="1600" dirty="0">
              <a:solidFill>
                <a:srgbClr val="FFFFFF"/>
              </a:solidFill>
              <a:latin typeface="Arial" pitchFamily="34" charset="0"/>
              <a:cs typeface="Arial" charset="0"/>
            </a:endParaRPr>
          </a:p>
        </p:txBody>
      </p:sp>
      <p:sp>
        <p:nvSpPr>
          <p:cNvPr id="32" name="Text Box 173">
            <a:hlinkClick r:id="rId11" action="ppaction://hlinksldjump"/>
            <a:extLst>
              <a:ext uri="{FF2B5EF4-FFF2-40B4-BE49-F238E27FC236}">
                <a16:creationId xmlns:a16="http://schemas.microsoft.com/office/drawing/2014/main" id="{CF76540A-A461-48CC-8E07-7D41F6B8E12A}"/>
              </a:ext>
            </a:extLst>
          </p:cNvPr>
          <p:cNvSpPr txBox="1">
            <a:spLocks noChangeArrowheads="1"/>
          </p:cNvSpPr>
          <p:nvPr/>
        </p:nvSpPr>
        <p:spPr bwMode="auto">
          <a:xfrm>
            <a:off x="1949728" y="579767"/>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spcBef>
                <a:spcPct val="0"/>
              </a:spcBef>
              <a:spcAft>
                <a:spcPct val="0"/>
              </a:spcAft>
              <a:defRPr/>
            </a:pPr>
            <a:r>
              <a:rPr lang="ar-EG" sz="1600" dirty="0">
                <a:solidFill>
                  <a:srgbClr val="FFFFFF"/>
                </a:solidFill>
                <a:latin typeface="Arial" charset="0"/>
                <a:cs typeface="Arial" charset="0"/>
              </a:rPr>
              <a:t>الرسل</a:t>
            </a:r>
            <a:endParaRPr lang="en-CA" sz="1600" dirty="0">
              <a:solidFill>
                <a:srgbClr val="FFFFFF"/>
              </a:solidFill>
              <a:latin typeface="Arial" charset="0"/>
              <a:cs typeface="Arial" charset="0"/>
            </a:endParaRPr>
          </a:p>
        </p:txBody>
      </p:sp>
      <p:sp>
        <p:nvSpPr>
          <p:cNvPr id="33" name="Text Box 66">
            <a:hlinkClick r:id="rId12" action="ppaction://hlinksldjump"/>
            <a:extLst>
              <a:ext uri="{FF2B5EF4-FFF2-40B4-BE49-F238E27FC236}">
                <a16:creationId xmlns:a16="http://schemas.microsoft.com/office/drawing/2014/main" id="{6FAD023F-5F89-425C-B398-AD677E7DC940}"/>
              </a:ext>
            </a:extLst>
          </p:cNvPr>
          <p:cNvSpPr txBox="1">
            <a:spLocks noChangeArrowheads="1"/>
          </p:cNvSpPr>
          <p:nvPr/>
        </p:nvSpPr>
        <p:spPr bwMode="auto">
          <a:xfrm>
            <a:off x="131145" y="3151823"/>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Jean - Baptiste</a:t>
            </a:r>
          </a:p>
          <a:p>
            <a:pPr algn="ctr" defTabSz="914400" fontAlgn="base">
              <a:spcBef>
                <a:spcPct val="0"/>
              </a:spcBef>
              <a:spcAft>
                <a:spcPct val="0"/>
              </a:spcAft>
              <a:defRPr/>
            </a:pPr>
            <a:r>
              <a:rPr lang="ar-EG" sz="1600" dirty="0">
                <a:solidFill>
                  <a:srgbClr val="FFFFFF"/>
                </a:solidFill>
                <a:latin typeface="Arial" charset="0"/>
                <a:cs typeface="Arial" charset="0"/>
              </a:rPr>
              <a:t>يوحنا المعمدان</a:t>
            </a:r>
            <a:endParaRPr lang="en-CA" sz="1600" dirty="0">
              <a:solidFill>
                <a:srgbClr val="FFFFFF"/>
              </a:solidFill>
              <a:latin typeface="Arial" charset="0"/>
              <a:cs typeface="Arial" charset="0"/>
            </a:endParaRPr>
          </a:p>
        </p:txBody>
      </p:sp>
      <p:sp>
        <p:nvSpPr>
          <p:cNvPr id="34" name="Text Box 162">
            <a:hlinkClick r:id="rId13" action="ppaction://hlinksldjump"/>
            <a:extLst>
              <a:ext uri="{FF2B5EF4-FFF2-40B4-BE49-F238E27FC236}">
                <a16:creationId xmlns:a16="http://schemas.microsoft.com/office/drawing/2014/main" id="{A79572FB-B382-4234-8683-18C407954B6B}"/>
              </a:ext>
            </a:extLst>
          </p:cNvPr>
          <p:cNvSpPr txBox="1">
            <a:spLocks noChangeArrowheads="1"/>
          </p:cNvSpPr>
          <p:nvPr/>
        </p:nvSpPr>
        <p:spPr bwMode="auto">
          <a:xfrm>
            <a:off x="131145" y="2289734"/>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Arch. Gabriel</a:t>
            </a:r>
          </a:p>
          <a:p>
            <a:pPr algn="ctr" defTabSz="914400" fontAlgn="base">
              <a:spcBef>
                <a:spcPct val="0"/>
              </a:spcBef>
              <a:spcAft>
                <a:spcPct val="0"/>
              </a:spcAft>
              <a:defRPr/>
            </a:pPr>
            <a:r>
              <a:rPr lang="ar-SA" sz="1600" dirty="0">
                <a:solidFill>
                  <a:srgbClr val="FFFFFF"/>
                </a:solidFill>
                <a:latin typeface="Arial" charset="0"/>
                <a:cs typeface="Arial" charset="0"/>
              </a:rPr>
              <a:t>الملاك </a:t>
            </a:r>
            <a:r>
              <a:rPr lang="ar-EG" sz="1600" dirty="0">
                <a:solidFill>
                  <a:srgbClr val="FFFFFF"/>
                </a:solidFill>
                <a:latin typeface="Arial" charset="0"/>
                <a:cs typeface="Arial" charset="0"/>
              </a:rPr>
              <a:t>غبريال</a:t>
            </a:r>
            <a:endParaRPr lang="en-CA" sz="1600" dirty="0">
              <a:solidFill>
                <a:srgbClr val="FFFFFF"/>
              </a:solidFill>
              <a:latin typeface="Arial" charset="0"/>
              <a:cs typeface="Arial" charset="0"/>
            </a:endParaRPr>
          </a:p>
        </p:txBody>
      </p:sp>
      <p:sp>
        <p:nvSpPr>
          <p:cNvPr id="35" name="Text Box 167">
            <a:hlinkClick r:id="rId14" action="ppaction://hlinksldjump"/>
            <a:extLst>
              <a:ext uri="{FF2B5EF4-FFF2-40B4-BE49-F238E27FC236}">
                <a16:creationId xmlns:a16="http://schemas.microsoft.com/office/drawing/2014/main" id="{BE48A31D-7C81-4944-ACAB-86D381079FF1}"/>
              </a:ext>
            </a:extLst>
          </p:cNvPr>
          <p:cNvSpPr txBox="1">
            <a:spLocks noChangeArrowheads="1"/>
          </p:cNvSpPr>
          <p:nvPr/>
        </p:nvSpPr>
        <p:spPr bwMode="auto">
          <a:xfrm>
            <a:off x="3755689" y="3151823"/>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Demiana</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spcBef>
                <a:spcPct val="0"/>
              </a:spcBef>
              <a:spcAft>
                <a:spcPct val="0"/>
              </a:spcAft>
              <a:defRPr/>
            </a:pPr>
            <a:r>
              <a:rPr lang="ar-EG" sz="1600" dirty="0">
                <a:solidFill>
                  <a:srgbClr val="FFFFFF"/>
                </a:solidFill>
                <a:latin typeface="Arial" charset="0"/>
                <a:cs typeface="Arial" charset="0"/>
              </a:rPr>
              <a:t>دميان</a:t>
            </a:r>
            <a:endParaRPr lang="en-US" sz="1600" dirty="0">
              <a:solidFill>
                <a:srgbClr val="FFFFFF"/>
              </a:solidFill>
              <a:latin typeface="Arial" pitchFamily="34" charset="0"/>
              <a:cs typeface="Arial" charset="0"/>
            </a:endParaRPr>
          </a:p>
        </p:txBody>
      </p:sp>
      <p:sp>
        <p:nvSpPr>
          <p:cNvPr id="36" name="Text Box 162">
            <a:hlinkClick r:id="rId15" action="ppaction://hlinksldjump"/>
            <a:extLst>
              <a:ext uri="{FF2B5EF4-FFF2-40B4-BE49-F238E27FC236}">
                <a16:creationId xmlns:a16="http://schemas.microsoft.com/office/drawing/2014/main" id="{73220652-329D-4BA2-9923-E2F90583F14F}"/>
              </a:ext>
            </a:extLst>
          </p:cNvPr>
          <p:cNvSpPr txBox="1">
            <a:spLocks noChangeArrowheads="1"/>
          </p:cNvSpPr>
          <p:nvPr/>
        </p:nvSpPr>
        <p:spPr bwMode="auto">
          <a:xfrm>
            <a:off x="137456" y="579768"/>
            <a:ext cx="1620000" cy="531483"/>
          </a:xfrm>
          <a:prstGeom prst="rect">
            <a:avLst/>
          </a:prstGeom>
          <a:solidFill>
            <a:srgbClr val="800000"/>
          </a:solidFill>
          <a:ln w="9525">
            <a:solidFill>
              <a:schemeClr val="tx1"/>
            </a:solidFill>
            <a:miter lim="800000"/>
            <a:headEnd/>
            <a:tailEnd/>
          </a:ln>
          <a:effectLst/>
        </p:spPr>
        <p:txBody>
          <a:bodyPr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Arch. Michael</a:t>
            </a:r>
          </a:p>
          <a:p>
            <a:pPr algn="ctr" defTabSz="914400" fontAlgn="base">
              <a:spcBef>
                <a:spcPct val="0"/>
              </a:spcBef>
              <a:spcAft>
                <a:spcPct val="0"/>
              </a:spcAft>
              <a:defRPr/>
            </a:pPr>
            <a:r>
              <a:rPr lang="ar-EG" sz="1600" dirty="0">
                <a:solidFill>
                  <a:srgbClr val="FFFFFF"/>
                </a:solidFill>
                <a:latin typeface="Arial" charset="0"/>
                <a:cs typeface="Arial" charset="0"/>
              </a:rPr>
              <a:t>الملاك ميخائيل</a:t>
            </a:r>
            <a:endParaRPr lang="en-CA" sz="1600" dirty="0">
              <a:solidFill>
                <a:srgbClr val="FFFFFF"/>
              </a:solidFill>
              <a:latin typeface="Arial" charset="0"/>
              <a:cs typeface="Arial" charset="0"/>
            </a:endParaRPr>
          </a:p>
        </p:txBody>
      </p:sp>
      <p:sp>
        <p:nvSpPr>
          <p:cNvPr id="37" name="Text Box 162">
            <a:hlinkClick r:id="rId16" action="ppaction://hlinksldjump"/>
            <a:extLst>
              <a:ext uri="{FF2B5EF4-FFF2-40B4-BE49-F238E27FC236}">
                <a16:creationId xmlns:a16="http://schemas.microsoft.com/office/drawing/2014/main" id="{A48A8610-E73C-46CF-9534-9B24838992AC}"/>
              </a:ext>
            </a:extLst>
          </p:cNvPr>
          <p:cNvSpPr txBox="1">
            <a:spLocks noChangeArrowheads="1"/>
          </p:cNvSpPr>
          <p:nvPr/>
        </p:nvSpPr>
        <p:spPr bwMode="auto">
          <a:xfrm>
            <a:off x="137456" y="1437782"/>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Arch.Raphaël</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spcBef>
                <a:spcPct val="0"/>
              </a:spcBef>
              <a:spcAft>
                <a:spcPct val="0"/>
              </a:spcAft>
              <a:defRPr/>
            </a:pPr>
            <a:r>
              <a:rPr lang="ar-SA" sz="1600" dirty="0">
                <a:solidFill>
                  <a:srgbClr val="FFFFFF"/>
                </a:solidFill>
                <a:latin typeface="Arial" charset="0"/>
                <a:cs typeface="Arial" charset="0"/>
              </a:rPr>
              <a:t>الملاك </a:t>
            </a:r>
            <a:r>
              <a:rPr lang="ar-EG" sz="1600" dirty="0">
                <a:solidFill>
                  <a:srgbClr val="FFFFFF"/>
                </a:solidFill>
                <a:latin typeface="Arial" charset="0"/>
                <a:cs typeface="Arial" charset="0"/>
              </a:rPr>
              <a:t>رفائيل</a:t>
            </a:r>
            <a:endParaRPr lang="en-CA" sz="1600" dirty="0">
              <a:solidFill>
                <a:srgbClr val="FFFFFF"/>
              </a:solidFill>
              <a:latin typeface="Arial" charset="0"/>
              <a:cs typeface="Arial" charset="0"/>
            </a:endParaRPr>
          </a:p>
        </p:txBody>
      </p:sp>
      <p:sp>
        <p:nvSpPr>
          <p:cNvPr id="21" name="Action Button: Custom 4">
            <a:hlinkClick r:id="rId17" action="ppaction://hlinksldjump" highlightClick="1"/>
            <a:extLst>
              <a:ext uri="{FF2B5EF4-FFF2-40B4-BE49-F238E27FC236}">
                <a16:creationId xmlns:a16="http://schemas.microsoft.com/office/drawing/2014/main" id="{50859C88-CB54-4151-BC62-533552F57D3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3" name="Text Box 170">
            <a:hlinkClick r:id="rId18" action="ppaction://hlinksldjump"/>
            <a:extLst>
              <a:ext uri="{FF2B5EF4-FFF2-40B4-BE49-F238E27FC236}">
                <a16:creationId xmlns:a16="http://schemas.microsoft.com/office/drawing/2014/main" id="{56F94BBF-67C0-4F68-A3EC-18FC6B217DA2}"/>
              </a:ext>
            </a:extLst>
          </p:cNvPr>
          <p:cNvSpPr txBox="1">
            <a:spLocks noChangeArrowheads="1"/>
          </p:cNvSpPr>
          <p:nvPr/>
        </p:nvSpPr>
        <p:spPr bwMode="auto">
          <a:xfrm>
            <a:off x="7536513" y="4029503"/>
            <a:ext cx="1607487" cy="646185"/>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
        <p:nvSpPr>
          <p:cNvPr id="38" name="Text Box 171">
            <a:hlinkClick r:id="rId19" action="ppaction://hlinksldjump"/>
            <a:extLst>
              <a:ext uri="{FF2B5EF4-FFF2-40B4-BE49-F238E27FC236}">
                <a16:creationId xmlns:a16="http://schemas.microsoft.com/office/drawing/2014/main" id="{3F0906E9-5117-4536-AB54-6453953A634E}"/>
              </a:ext>
            </a:extLst>
          </p:cNvPr>
          <p:cNvSpPr txBox="1">
            <a:spLocks noChangeArrowheads="1"/>
          </p:cNvSpPr>
          <p:nvPr/>
        </p:nvSpPr>
        <p:spPr bwMode="auto">
          <a:xfrm>
            <a:off x="5603000" y="3151823"/>
            <a:ext cx="1591272"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sz="1600" dirty="0">
                <a:solidFill>
                  <a:srgbClr val="FFFFFF"/>
                </a:solidFill>
                <a:latin typeface="Arial" pitchFamily="34" charset="0"/>
                <a:cs typeface="Arial" charset="0"/>
              </a:rPr>
              <a:t>Abba</a:t>
            </a: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 </a:t>
            </a:r>
            <a:r>
              <a:rPr lang="en-US" sz="1600" dirty="0">
                <a:solidFill>
                  <a:srgbClr val="FFFFFF"/>
                </a:solidFill>
                <a:latin typeface="Arial" pitchFamily="34" charset="0"/>
                <a:cs typeface="Arial" charset="0"/>
              </a:rPr>
              <a:t>M</a:t>
            </a:r>
            <a:r>
              <a:rPr kumimoji="0" lang="en-US" sz="1600" b="0" i="0" u="none" strike="noStrike" kern="1200" cap="none" spc="0" normalizeH="0" baseline="0" noProof="0" dirty="0" err="1">
                <a:ln>
                  <a:noFill/>
                </a:ln>
                <a:solidFill>
                  <a:srgbClr val="FFFFFF"/>
                </a:solidFill>
                <a:effectLst/>
                <a:uLnTx/>
                <a:uFillTx/>
                <a:latin typeface="Arial" pitchFamily="34" charset="0"/>
                <a:ea typeface="+mn-ea"/>
                <a:cs typeface="Arial" charset="0"/>
              </a:rPr>
              <a:t>oïse</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a:p>
            <a:pPr algn="ctr" defTabSz="914400" fontAlgn="base">
              <a:spcBef>
                <a:spcPct val="0"/>
              </a:spcBef>
              <a:spcAft>
                <a:spcPct val="0"/>
              </a:spcAft>
              <a:defRPr/>
            </a:pPr>
            <a:r>
              <a:rPr lang="ar-EG" sz="1600" dirty="0">
                <a:solidFill>
                  <a:srgbClr val="FFFFFF"/>
                </a:solidFill>
                <a:latin typeface="Arial" charset="0"/>
                <a:cs typeface="Arial" charset="0"/>
              </a:rPr>
              <a:t>الأنبا موسى القوى</a:t>
            </a:r>
            <a:endParaRPr lang="en-CA" sz="1600" dirty="0">
              <a:solidFill>
                <a:srgbClr val="FFFFFF"/>
              </a:solidFill>
              <a:latin typeface="Arial" charset="0"/>
              <a:cs typeface="Arial" charset="0"/>
            </a:endParaRPr>
          </a:p>
        </p:txBody>
      </p:sp>
      <p:sp>
        <p:nvSpPr>
          <p:cNvPr id="39" name="Text Box 171">
            <a:hlinkClick r:id="rId20" action="ppaction://hlinksldjump"/>
            <a:extLst>
              <a:ext uri="{FF2B5EF4-FFF2-40B4-BE49-F238E27FC236}">
                <a16:creationId xmlns:a16="http://schemas.microsoft.com/office/drawing/2014/main" id="{EF87ACF2-E4A0-4085-9710-D0CA367D6A4A}"/>
              </a:ext>
            </a:extLst>
          </p:cNvPr>
          <p:cNvSpPr txBox="1">
            <a:spLocks noChangeArrowheads="1"/>
          </p:cNvSpPr>
          <p:nvPr/>
        </p:nvSpPr>
        <p:spPr bwMode="auto">
          <a:xfrm>
            <a:off x="5574272" y="580194"/>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sz="1250" dirty="0">
                <a:solidFill>
                  <a:srgbClr val="FFFFFF"/>
                </a:solidFill>
                <a:latin typeface="Arial" pitchFamily="34" charset="0"/>
                <a:cs typeface="Arial" charset="0"/>
              </a:rPr>
              <a:t>St Serge &amp; </a:t>
            </a:r>
            <a:r>
              <a:rPr lang="en-US" sz="1250" dirty="0" err="1">
                <a:solidFill>
                  <a:srgbClr val="FFFFFF"/>
                </a:solidFill>
                <a:latin typeface="Arial" pitchFamily="34" charset="0"/>
                <a:cs typeface="Arial" charset="0"/>
              </a:rPr>
              <a:t>Bachus</a:t>
            </a:r>
            <a:endParaRPr lang="en-US" sz="1250" dirty="0">
              <a:solidFill>
                <a:srgbClr val="FFFFFF"/>
              </a:solidFill>
              <a:latin typeface="Arial" pitchFamily="34" charset="0"/>
              <a:cs typeface="Arial" charset="0"/>
            </a:endParaRPr>
          </a:p>
          <a:p>
            <a:pPr algn="ctr" defTabSz="914400" fontAlgn="base">
              <a:spcBef>
                <a:spcPct val="0"/>
              </a:spcBef>
              <a:spcAft>
                <a:spcPct val="0"/>
              </a:spcAft>
              <a:defRPr/>
            </a:pPr>
            <a:r>
              <a:rPr lang="ar-EG" sz="1400" dirty="0" err="1">
                <a:solidFill>
                  <a:srgbClr val="FFFFFF"/>
                </a:solidFill>
                <a:latin typeface="Arial" charset="0"/>
                <a:cs typeface="Arial" charset="0"/>
              </a:rPr>
              <a:t>سرجيوس</a:t>
            </a:r>
            <a:r>
              <a:rPr lang="ar-EG" sz="1400" dirty="0">
                <a:solidFill>
                  <a:srgbClr val="FFFFFF"/>
                </a:solidFill>
                <a:latin typeface="Arial" charset="0"/>
                <a:cs typeface="Arial" charset="0"/>
              </a:rPr>
              <a:t> و واخس</a:t>
            </a:r>
            <a:endParaRPr lang="en-CA" sz="1400" dirty="0">
              <a:solidFill>
                <a:srgbClr val="FFFFFF"/>
              </a:solidFill>
              <a:latin typeface="Arial" charset="0"/>
              <a:cs typeface="Arial" charset="0"/>
            </a:endParaRPr>
          </a:p>
        </p:txBody>
      </p:sp>
      <p:sp>
        <p:nvSpPr>
          <p:cNvPr id="40" name="Text Box 171">
            <a:hlinkClick r:id="rId21" action="ppaction://hlinksldjump"/>
            <a:extLst>
              <a:ext uri="{FF2B5EF4-FFF2-40B4-BE49-F238E27FC236}">
                <a16:creationId xmlns:a16="http://schemas.microsoft.com/office/drawing/2014/main" id="{6FD228C8-298D-40B1-A449-F7F5BE61833A}"/>
              </a:ext>
            </a:extLst>
          </p:cNvPr>
          <p:cNvSpPr txBox="1">
            <a:spLocks noChangeArrowheads="1"/>
          </p:cNvSpPr>
          <p:nvPr/>
        </p:nvSpPr>
        <p:spPr bwMode="auto">
          <a:xfrm>
            <a:off x="5603000" y="2293808"/>
            <a:ext cx="1591272"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sz="1600" dirty="0">
                <a:solidFill>
                  <a:srgbClr val="FFFFFF"/>
                </a:solidFill>
                <a:latin typeface="Arial" pitchFamily="34" charset="0"/>
                <a:cs typeface="Arial" charset="0"/>
              </a:rPr>
              <a:t>Abba </a:t>
            </a:r>
            <a:r>
              <a:rPr lang="en-US" sz="1600" dirty="0" err="1">
                <a:solidFill>
                  <a:srgbClr val="FFFFFF"/>
                </a:solidFill>
                <a:latin typeface="Arial" pitchFamily="34" charset="0"/>
                <a:cs typeface="Arial" charset="0"/>
              </a:rPr>
              <a:t>Téji</a:t>
            </a:r>
            <a:endParaRPr lang="en-US" sz="1600" dirty="0">
              <a:solidFill>
                <a:srgbClr val="FFFFFF"/>
              </a:solidFill>
              <a:latin typeface="Arial" pitchFamily="34" charset="0"/>
              <a:cs typeface="Arial" charset="0"/>
            </a:endParaRPr>
          </a:p>
          <a:p>
            <a:pPr algn="ctr" defTabSz="914400" fontAlgn="base">
              <a:spcBef>
                <a:spcPct val="0"/>
              </a:spcBef>
              <a:spcAft>
                <a:spcPct val="0"/>
              </a:spcAft>
              <a:defRPr/>
            </a:pPr>
            <a:r>
              <a:rPr lang="ar-EG" sz="1600" dirty="0">
                <a:solidFill>
                  <a:srgbClr val="FFFFFF"/>
                </a:solidFill>
                <a:latin typeface="Arial" charset="0"/>
                <a:cs typeface="Arial" charset="0"/>
              </a:rPr>
              <a:t>الأنبا رويس</a:t>
            </a:r>
            <a:endParaRPr lang="en-CA" sz="1600" dirty="0">
              <a:solidFill>
                <a:srgbClr val="FFFFFF"/>
              </a:solidFill>
              <a:latin typeface="Arial" charset="0"/>
              <a:cs typeface="Arial" charset="0"/>
            </a:endParaRPr>
          </a:p>
        </p:txBody>
      </p:sp>
      <p:sp>
        <p:nvSpPr>
          <p:cNvPr id="41" name="Text Box 171">
            <a:hlinkClick r:id="rId22" action="ppaction://hlinksldjump"/>
            <a:extLst>
              <a:ext uri="{FF2B5EF4-FFF2-40B4-BE49-F238E27FC236}">
                <a16:creationId xmlns:a16="http://schemas.microsoft.com/office/drawing/2014/main" id="{5820111E-6BF5-4B84-B0D9-AEE802C1353C}"/>
              </a:ext>
            </a:extLst>
          </p:cNvPr>
          <p:cNvSpPr txBox="1">
            <a:spLocks noChangeArrowheads="1"/>
          </p:cNvSpPr>
          <p:nvPr/>
        </p:nvSpPr>
        <p:spPr bwMode="auto">
          <a:xfrm>
            <a:off x="5574272" y="1437782"/>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sz="1250" dirty="0">
                <a:solidFill>
                  <a:srgbClr val="FFFFFF"/>
                </a:solidFill>
                <a:latin typeface="Arial" pitchFamily="34" charset="0"/>
                <a:cs typeface="Arial" charset="0"/>
              </a:rPr>
              <a:t>St </a:t>
            </a:r>
            <a:r>
              <a:rPr lang="en-US" sz="1250" dirty="0" err="1">
                <a:solidFill>
                  <a:srgbClr val="FFFFFF"/>
                </a:solidFill>
                <a:latin typeface="Arial" pitchFamily="34" charset="0"/>
                <a:cs typeface="Arial" charset="0"/>
              </a:rPr>
              <a:t>Côme</a:t>
            </a:r>
            <a:r>
              <a:rPr lang="en-US" sz="1250" dirty="0">
                <a:solidFill>
                  <a:srgbClr val="FFFFFF"/>
                </a:solidFill>
                <a:latin typeface="Arial" pitchFamily="34" charset="0"/>
                <a:cs typeface="Arial" charset="0"/>
              </a:rPr>
              <a:t> &amp; Damien</a:t>
            </a:r>
          </a:p>
          <a:p>
            <a:pPr algn="ctr" defTabSz="914400" fontAlgn="base">
              <a:spcBef>
                <a:spcPct val="0"/>
              </a:spcBef>
              <a:spcAft>
                <a:spcPct val="0"/>
              </a:spcAft>
              <a:defRPr/>
            </a:pPr>
            <a:r>
              <a:rPr lang="ar-EG" sz="1400" dirty="0">
                <a:solidFill>
                  <a:srgbClr val="FFFFFF"/>
                </a:solidFill>
                <a:latin typeface="Arial" charset="0"/>
                <a:cs typeface="Arial" charset="0"/>
              </a:rPr>
              <a:t>قزمان و دميان</a:t>
            </a:r>
            <a:endParaRPr lang="en-CA" sz="1400" dirty="0">
              <a:solidFill>
                <a:srgbClr val="FFFFFF"/>
              </a:solidFill>
              <a:latin typeface="Arial" charset="0"/>
              <a:cs typeface="Arial" charset="0"/>
            </a:endParaRPr>
          </a:p>
        </p:txBody>
      </p:sp>
      <p:sp>
        <p:nvSpPr>
          <p:cNvPr id="42" name="Text Box 171">
            <a:hlinkClick r:id="rId23" action="ppaction://hlinksldjump"/>
            <a:extLst>
              <a:ext uri="{FF2B5EF4-FFF2-40B4-BE49-F238E27FC236}">
                <a16:creationId xmlns:a16="http://schemas.microsoft.com/office/drawing/2014/main" id="{BB74C9F8-08C2-4D80-8713-DF9F39A86E30}"/>
              </a:ext>
            </a:extLst>
          </p:cNvPr>
          <p:cNvSpPr txBox="1">
            <a:spLocks noChangeArrowheads="1"/>
          </p:cNvSpPr>
          <p:nvPr/>
        </p:nvSpPr>
        <p:spPr bwMode="auto">
          <a:xfrm>
            <a:off x="7386544" y="579767"/>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St Antoine &amp; St Paul</a:t>
            </a:r>
          </a:p>
        </p:txBody>
      </p:sp>
      <p:sp>
        <p:nvSpPr>
          <p:cNvPr id="43" name="Text Box 171">
            <a:hlinkClick r:id="rId24" action="ppaction://hlinksldjump"/>
            <a:extLst>
              <a:ext uri="{FF2B5EF4-FFF2-40B4-BE49-F238E27FC236}">
                <a16:creationId xmlns:a16="http://schemas.microsoft.com/office/drawing/2014/main" id="{C0126E58-170B-43A2-BCBF-3E2B91BA4329}"/>
              </a:ext>
            </a:extLst>
          </p:cNvPr>
          <p:cNvSpPr txBox="1">
            <a:spLocks noChangeArrowheads="1"/>
          </p:cNvSpPr>
          <p:nvPr/>
        </p:nvSpPr>
        <p:spPr bwMode="auto">
          <a:xfrm>
            <a:off x="7386544" y="1437782"/>
            <a:ext cx="1620000" cy="646185"/>
          </a:xfrm>
          <a:prstGeom prst="rect">
            <a:avLst/>
          </a:prstGeom>
          <a:solidFill>
            <a:srgbClr val="800000"/>
          </a:solidFill>
          <a:ln w="9525">
            <a:solidFill>
              <a:schemeClr val="tx1"/>
            </a:solidFill>
            <a:miter lim="800000"/>
            <a:headEnd/>
            <a:tailEnd/>
          </a:ln>
          <a:effectLst/>
        </p:spPr>
        <p:txBody>
          <a:bodyPr wrap="square" anchor="ctr" anchorCtr="1">
            <a:noAutofit/>
          </a:bodyPr>
          <a:lstStyle/>
          <a:p>
            <a:pPr lvl="0" algn="ctr" defTabSz="914400" fontAlgn="base">
              <a:spcBef>
                <a:spcPct val="0"/>
              </a:spcBef>
              <a:spcAft>
                <a:spcPct val="0"/>
              </a:spcAft>
              <a:defRPr/>
            </a:pPr>
            <a:r>
              <a:rPr kumimoji="0" lang="en-US" sz="1400" b="0" i="0" u="none" strike="noStrike" kern="1200" cap="none" spc="0" normalizeH="0" baseline="0" noProof="0" dirty="0">
                <a:ln>
                  <a:noFill/>
                </a:ln>
                <a:solidFill>
                  <a:srgbClr val="FFFFFF"/>
                </a:solidFill>
                <a:effectLst/>
                <a:uLnTx/>
                <a:uFillTx/>
                <a:latin typeface="Arial" pitchFamily="34" charset="0"/>
                <a:ea typeface="+mn-ea"/>
                <a:cs typeface="Arial" charset="0"/>
              </a:rPr>
              <a:t>St </a:t>
            </a:r>
            <a:r>
              <a:rPr kumimoji="0" lang="en-US" sz="1400" b="0" i="0" u="none" strike="noStrike" kern="1200" cap="none" spc="0" normalizeH="0" baseline="0" noProof="0" dirty="0" err="1">
                <a:ln>
                  <a:noFill/>
                </a:ln>
                <a:solidFill>
                  <a:srgbClr val="FFFFFF"/>
                </a:solidFill>
                <a:effectLst/>
                <a:uLnTx/>
                <a:uFillTx/>
                <a:latin typeface="Arial" pitchFamily="34" charset="0"/>
                <a:ea typeface="+mn-ea"/>
                <a:cs typeface="Arial" charset="0"/>
              </a:rPr>
              <a:t>Bishoy</a:t>
            </a:r>
            <a:r>
              <a:rPr kumimoji="0" lang="en-US" sz="1400" b="0" i="0" u="none" strike="noStrike" kern="1200" cap="none" spc="0" normalizeH="0" baseline="0" noProof="0" dirty="0">
                <a:ln>
                  <a:noFill/>
                </a:ln>
                <a:solidFill>
                  <a:srgbClr val="FFFFFF"/>
                </a:solidFill>
                <a:effectLst/>
                <a:uLnTx/>
                <a:uFillTx/>
                <a:latin typeface="Arial" pitchFamily="34" charset="0"/>
                <a:ea typeface="+mn-ea"/>
                <a:cs typeface="Arial" charset="0"/>
              </a:rPr>
              <a:t> </a:t>
            </a:r>
            <a:r>
              <a:rPr lang="en-US" sz="1400" dirty="0">
                <a:solidFill>
                  <a:srgbClr val="FFFFFF"/>
                </a:solidFill>
                <a:latin typeface="Arial" pitchFamily="34" charset="0"/>
                <a:cs typeface="Arial" charset="0"/>
              </a:rPr>
              <a:t>&amp;</a:t>
            </a:r>
            <a:r>
              <a:rPr kumimoji="0" lang="en-US" sz="1400" b="0" i="0" u="none" strike="noStrike" kern="1200" cap="none" spc="0" normalizeH="0" baseline="0" noProof="0" dirty="0">
                <a:ln>
                  <a:noFill/>
                </a:ln>
                <a:solidFill>
                  <a:srgbClr val="FFFFFF"/>
                </a:solidFill>
                <a:effectLst/>
                <a:uLnTx/>
                <a:uFillTx/>
                <a:latin typeface="Arial" pitchFamily="34" charset="0"/>
                <a:ea typeface="+mn-ea"/>
                <a:cs typeface="Arial" charset="0"/>
              </a:rPr>
              <a:t> </a:t>
            </a:r>
            <a:r>
              <a:rPr lang="en-US" sz="1400" dirty="0">
                <a:solidFill>
                  <a:srgbClr val="FFFFFF"/>
                </a:solidFill>
                <a:latin typeface="Arial" pitchFamily="34" charset="0"/>
                <a:cs typeface="Arial" charset="0"/>
              </a:rPr>
              <a:t>S</a:t>
            </a:r>
            <a:r>
              <a:rPr kumimoji="0" lang="en-US" sz="1400" b="0" i="0" u="none" strike="noStrike" kern="1200" cap="none" spc="0" normalizeH="0" baseline="0" noProof="0" dirty="0">
                <a:ln>
                  <a:noFill/>
                </a:ln>
                <a:solidFill>
                  <a:srgbClr val="FFFFFF"/>
                </a:solidFill>
                <a:effectLst/>
                <a:uLnTx/>
                <a:uFillTx/>
                <a:latin typeface="Arial" pitchFamily="34" charset="0"/>
                <a:ea typeface="+mn-ea"/>
                <a:cs typeface="Arial" charset="0"/>
              </a:rPr>
              <a:t>t </a:t>
            </a:r>
            <a:r>
              <a:rPr lang="en-US" sz="1400" dirty="0">
                <a:solidFill>
                  <a:srgbClr val="FFFFFF"/>
                </a:solidFill>
                <a:latin typeface="Arial" pitchFamily="34" charset="0"/>
                <a:cs typeface="Arial" charset="0"/>
              </a:rPr>
              <a:t>Paul - </a:t>
            </a:r>
            <a:r>
              <a:rPr lang="ar-EG" sz="1400" dirty="0">
                <a:solidFill>
                  <a:srgbClr val="FFFFFF"/>
                </a:solidFill>
                <a:latin typeface="Arial" charset="0"/>
                <a:cs typeface="Arial" charset="0"/>
              </a:rPr>
              <a:t>أنبا </a:t>
            </a:r>
            <a:r>
              <a:rPr lang="ar-EG" sz="1400" dirty="0" err="1">
                <a:solidFill>
                  <a:srgbClr val="FFFFFF"/>
                </a:solidFill>
                <a:latin typeface="Arial" charset="0"/>
                <a:cs typeface="Arial" charset="0"/>
              </a:rPr>
              <a:t>بيشوى</a:t>
            </a:r>
            <a:r>
              <a:rPr lang="ar-EG" sz="1400" dirty="0">
                <a:solidFill>
                  <a:srgbClr val="FFFFFF"/>
                </a:solidFill>
                <a:latin typeface="Arial" charset="0"/>
                <a:cs typeface="Arial" charset="0"/>
              </a:rPr>
              <a:t> و أنبا بولا </a:t>
            </a:r>
            <a:r>
              <a:rPr lang="ar-EG" sz="1400" dirty="0" err="1">
                <a:solidFill>
                  <a:srgbClr val="FFFFFF"/>
                </a:solidFill>
                <a:latin typeface="Arial" charset="0"/>
                <a:cs typeface="Arial" charset="0"/>
              </a:rPr>
              <a:t>الطموهى</a:t>
            </a:r>
            <a:endParaRPr kumimoji="0" lang="en-US" sz="14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graphicFrame>
        <p:nvGraphicFramePr>
          <p:cNvPr id="3" name="Tableau 3">
            <a:extLst>
              <a:ext uri="{FF2B5EF4-FFF2-40B4-BE49-F238E27FC236}">
                <a16:creationId xmlns:a16="http://schemas.microsoft.com/office/drawing/2014/main" id="{B3725A57-95E1-4BCB-92D2-B85126D2CFA2}"/>
              </a:ext>
            </a:extLst>
          </p:cNvPr>
          <p:cNvGraphicFramePr>
            <a:graphicFrameLocks noGrp="1"/>
          </p:cNvGraphicFramePr>
          <p:nvPr>
            <p:extLst>
              <p:ext uri="{D42A27DB-BD31-4B8C-83A1-F6EECF244321}">
                <p14:modId xmlns:p14="http://schemas.microsoft.com/office/powerpoint/2010/main" val="2288978884"/>
              </p:ext>
            </p:extLst>
          </p:nvPr>
        </p:nvGraphicFramePr>
        <p:xfrm>
          <a:off x="1517689" y="73805"/>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662358911"/>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800" dirty="0"/>
                        <a:t>قائمه</a:t>
                      </a:r>
                      <a:endParaRPr kumimoji="0" lang="en-US" sz="1800" b="0" i="0" u="none" strike="noStrike" kern="1200" cap="none" spc="0" normalizeH="0" baseline="0" noProof="0" dirty="0">
                        <a:ln>
                          <a:noFill/>
                        </a:ln>
                        <a:solidFill>
                          <a:srgbClr val="FFFFFF"/>
                        </a:solidFill>
                        <a:effectLst/>
                        <a:uLnTx/>
                        <a:uFillTx/>
                        <a:latin typeface="Arial" pitchFamily="34"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70374855"/>
                  </a:ext>
                </a:extLst>
              </a:tr>
            </a:tbl>
          </a:graphicData>
        </a:graphic>
      </p:graphicFrame>
    </p:spTree>
    <p:extLst>
      <p:ext uri="{BB962C8B-B14F-4D97-AF65-F5344CB8AC3E}">
        <p14:creationId xmlns:p14="http://schemas.microsoft.com/office/powerpoint/2010/main" val="3949811704"/>
      </p:ext>
    </p:extLst>
  </p:cSld>
  <p:clrMapOvr>
    <a:masterClrMapping/>
  </p:clrMapOvr>
  <p:transition/>
</p:sld>
</file>

<file path=ppt/slides/slide2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96462" name="Group 78"/>
          <p:cNvGraphicFramePr>
            <a:graphicFrameLocks noGrp="1"/>
          </p:cNvGraphicFramePr>
          <p:nvPr/>
        </p:nvGraphicFramePr>
        <p:xfrm>
          <a:off x="144949" y="409618"/>
          <a:ext cx="8816355" cy="4480025"/>
        </p:xfrm>
        <a:graphic>
          <a:graphicData uri="http://schemas.openxmlformats.org/drawingml/2006/table">
            <a:tbl>
              <a:tblPr/>
              <a:tblGrid>
                <a:gridCol w="8816355">
                  <a:extLst>
                    <a:ext uri="{9D8B030D-6E8A-4147-A177-3AD203B41FA5}">
                      <a16:colId xmlns:a16="http://schemas.microsoft.com/office/drawing/2014/main" val="20000"/>
                    </a:ext>
                  </a:extLst>
                </a:gridCol>
              </a:tblGrid>
              <a:tr h="1095332">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إشفع</a:t>
                      </a:r>
                      <a:r>
                        <a:rPr kumimoji="0" lang="ar-SA" sz="2400" b="0" i="0" u="none" strike="noStrike" cap="none" normalizeH="0" baseline="0" dirty="0">
                          <a:ln>
                            <a:noFill/>
                          </a:ln>
                          <a:solidFill>
                            <a:schemeClr val="tx1"/>
                          </a:solidFill>
                          <a:effectLst/>
                          <a:latin typeface="Arial" charset="0"/>
                          <a:cs typeface="Arial" charset="0"/>
                        </a:rPr>
                        <a:t> فينا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a:t>
                      </a:r>
                      <a:r>
                        <a:rPr kumimoji="0" lang="ar-EG" sz="2400" b="0" i="0" u="none" strike="noStrike" cap="none" normalizeH="0" baseline="0" dirty="0">
                          <a:ln>
                            <a:noFill/>
                          </a:ln>
                          <a:solidFill>
                            <a:schemeClr val="tx1"/>
                          </a:solidFill>
                          <a:effectLst/>
                          <a:latin typeface="Arial" charset="0"/>
                          <a:cs typeface="Arial" charset="0"/>
                        </a:rPr>
                        <a:t>رئيس الملائكة المقدس</a:t>
                      </a: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a:t>
                      </a:r>
                      <a:r>
                        <a:rPr kumimoji="0" lang="ar-EG" sz="2400" b="0" i="0" u="none" strike="noStrike" cap="none" normalizeH="0" baseline="0" dirty="0" err="1">
                          <a:ln>
                            <a:noFill/>
                          </a:ln>
                          <a:solidFill>
                            <a:schemeClr val="tx1"/>
                          </a:solidFill>
                          <a:effectLst/>
                          <a:latin typeface="Arial" charset="0"/>
                          <a:cs typeface="Arial" charset="0"/>
                        </a:rPr>
                        <a:t>يخائيل</a:t>
                      </a:r>
                      <a:r>
                        <a:rPr kumimoji="0" lang="ar-EG" sz="2400" b="0" i="0" u="none" strike="noStrike" cap="none" normalizeH="0" baseline="0" dirty="0">
                          <a:ln>
                            <a:noFill/>
                          </a:ln>
                          <a:solidFill>
                            <a:schemeClr val="tx1"/>
                          </a:solidFill>
                          <a:effectLst/>
                          <a:latin typeface="Arial" charset="0"/>
                          <a:cs typeface="Arial" charset="0"/>
                        </a:rPr>
                        <a:t> رئيس </a:t>
                      </a:r>
                      <a:r>
                        <a:rPr kumimoji="0" lang="ar-EG" sz="2400" b="0" i="0" u="none" strike="noStrike" cap="none" normalizeH="0" baseline="0" dirty="0" err="1">
                          <a:ln>
                            <a:noFill/>
                          </a:ln>
                          <a:solidFill>
                            <a:schemeClr val="tx1"/>
                          </a:solidFill>
                          <a:effectLst/>
                          <a:latin typeface="Arial" charset="0"/>
                          <a:cs typeface="Arial" charset="0"/>
                        </a:rPr>
                        <a:t>السمائيين</a:t>
                      </a:r>
                      <a:r>
                        <a:rPr kumimoji="0" lang="ar-SA" sz="2400" b="0" i="0" u="none" strike="noStrike" cap="none" normalizeH="0" baseline="0" dirty="0">
                          <a:ln>
                            <a:noFill/>
                          </a:ln>
                          <a:solidFill>
                            <a:schemeClr val="tx1"/>
                          </a:solidFill>
                          <a:effectLst/>
                          <a:latin typeface="Arial" charset="0"/>
                          <a:cs typeface="Arial" charset="0"/>
                        </a:rPr>
                        <a:t>،</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ليغفر لنا خطايانا.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31026">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600" b="0" i="1"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556147">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Intercède</a:t>
                      </a:r>
                      <a:r>
                        <a:rPr kumimoji="0" lang="en-CA" sz="2400" b="0" i="0" u="none" strike="noStrike" cap="none" normalizeH="0" baseline="0" dirty="0">
                          <a:ln>
                            <a:noFill/>
                          </a:ln>
                          <a:solidFill>
                            <a:schemeClr val="tx1"/>
                          </a:solidFill>
                          <a:effectLst/>
                          <a:latin typeface="Arial" charset="0"/>
                          <a:cs typeface="Arial" charset="0"/>
                        </a:rPr>
                        <a:t> pour nous </a:t>
                      </a:r>
                      <a:r>
                        <a:rPr kumimoji="0" lang="fr-CA" sz="2400" b="0" i="0" u="none" strike="noStrike" cap="none" normalizeH="0" baseline="0" dirty="0">
                          <a:ln>
                            <a:noFill/>
                          </a:ln>
                          <a:solidFill>
                            <a:schemeClr val="tx1"/>
                          </a:solidFill>
                          <a:effectLst/>
                          <a:latin typeface="Arial" charset="0"/>
                          <a:cs typeface="Arial" charset="0"/>
                        </a:rPr>
                        <a:t>Ô saint Archange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 Michel le chef des célestes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2421B431-DA1F-4FC8-A0DE-9BB693BD7E9D}"/>
              </a:ext>
            </a:extLst>
          </p:cNvPr>
          <p:cNvGraphicFramePr>
            <a:graphicFrameLocks noGrp="1"/>
          </p:cNvGraphicFramePr>
          <p:nvPr/>
        </p:nvGraphicFramePr>
        <p:xfrm>
          <a:off x="1524000" y="3981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2814354"/>
                    </a:ext>
                  </a:extLst>
                </a:gridCol>
              </a:tblGrid>
              <a:tr h="297180">
                <a:tc>
                  <a:txBody>
                    <a:bodyPr/>
                    <a:lstStyle/>
                    <a:p>
                      <a:pPr algn="ctr"/>
                      <a:r>
                        <a:rPr lang="fr-FR" sz="1800" dirty="0"/>
                        <a:t>Intercessions de l’Archange Michel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3904233"/>
                  </a:ext>
                </a:extLst>
              </a:tr>
            </a:tbl>
          </a:graphicData>
        </a:graphic>
      </p:graphicFrame>
      <p:sp>
        <p:nvSpPr>
          <p:cNvPr id="21" name="Action Button: Custom 4">
            <a:hlinkClick r:id="rId3" action="ppaction://hlinksldjump" highlightClick="1"/>
            <a:extLst>
              <a:ext uri="{FF2B5EF4-FFF2-40B4-BE49-F238E27FC236}">
                <a16:creationId xmlns:a16="http://schemas.microsoft.com/office/drawing/2014/main" id="{50859C88-CB54-4151-BC62-533552F57D3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2" name="Text Box 171">
            <a:hlinkClick r:id="rId4" action="ppaction://hlinksldjump"/>
            <a:extLst>
              <a:ext uri="{FF2B5EF4-FFF2-40B4-BE49-F238E27FC236}">
                <a16:creationId xmlns:a16="http://schemas.microsoft.com/office/drawing/2014/main" id="{F6A7F386-6AA0-497D-A9D7-B6C29A2DDD01}"/>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5" action="ppaction://hlinksldjump"/>
            <a:extLst>
              <a:ext uri="{FF2B5EF4-FFF2-40B4-BE49-F238E27FC236}">
                <a16:creationId xmlns:a16="http://schemas.microsoft.com/office/drawing/2014/main" id="{1AA0AE99-F444-4411-9358-35C0F51C2739}"/>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150474620"/>
      </p:ext>
    </p:extLst>
  </p:cSld>
  <p:clrMapOvr>
    <a:masterClrMapping/>
  </p:clrMapOvr>
  <p:transition/>
</p:sld>
</file>

<file path=ppt/slides/slide2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91810" name="Group 2"/>
          <p:cNvGraphicFramePr>
            <a:graphicFrameLocks noGrp="1"/>
          </p:cNvGraphicFramePr>
          <p:nvPr/>
        </p:nvGraphicFramePr>
        <p:xfrm>
          <a:off x="76200" y="466625"/>
          <a:ext cx="9067800" cy="4471602"/>
        </p:xfrm>
        <a:graphic>
          <a:graphicData uri="http://schemas.openxmlformats.org/drawingml/2006/table">
            <a:tbl>
              <a:tblPr/>
              <a:tblGrid>
                <a:gridCol w="4739081">
                  <a:extLst>
                    <a:ext uri="{9D8B030D-6E8A-4147-A177-3AD203B41FA5}">
                      <a16:colId xmlns:a16="http://schemas.microsoft.com/office/drawing/2014/main" val="20000"/>
                    </a:ext>
                  </a:extLst>
                </a:gridCol>
                <a:gridCol w="4328719">
                  <a:extLst>
                    <a:ext uri="{9D8B030D-6E8A-4147-A177-3AD203B41FA5}">
                      <a16:colId xmlns:a16="http://schemas.microsoft.com/office/drawing/2014/main" val="20001"/>
                    </a:ext>
                  </a:extLst>
                </a:gridCol>
              </a:tblGrid>
              <a:tr h="1697735">
                <a:tc>
                  <a:txBody>
                    <a:bodyPr/>
                    <a:lstStyle/>
                    <a:p>
                      <a:r>
                        <a:rPr lang="fr-FR" sz="2400" b="0" i="0" u="none" strike="noStrike" kern="1200" baseline="0" dirty="0">
                          <a:solidFill>
                            <a:schemeClr val="tx1"/>
                          </a:solidFill>
                          <a:latin typeface="+mn-lt"/>
                          <a:ea typeface="+mn-ea"/>
                          <a:cs typeface="+mn-cs"/>
                        </a:rPr>
                        <a:t>Intercède pour nous ô</a:t>
                      </a:r>
                    </a:p>
                    <a:p>
                      <a:r>
                        <a:rPr lang="fr-FR" sz="2400" b="0" i="0" u="none" strike="noStrike" kern="1200" baseline="0" dirty="0">
                          <a:solidFill>
                            <a:schemeClr val="tx1"/>
                          </a:solidFill>
                          <a:latin typeface="+mn-lt"/>
                          <a:ea typeface="+mn-ea"/>
                          <a:cs typeface="+mn-cs"/>
                        </a:rPr>
                        <a:t>archange pur Gabriel</a:t>
                      </a:r>
                    </a:p>
                    <a:p>
                      <a:r>
                        <a:rPr lang="fr-FR" sz="2400" b="0" i="0" u="none" strike="noStrike" kern="1200" baseline="0" dirty="0">
                          <a:solidFill>
                            <a:schemeClr val="tx1"/>
                          </a:solidFill>
                          <a:latin typeface="+mn-lt"/>
                          <a:ea typeface="+mn-ea"/>
                          <a:cs typeface="+mn-cs"/>
                        </a:rPr>
                        <a:t>l’annonciateur, pour qu’Il</a:t>
                      </a:r>
                    </a:p>
                    <a:p>
                      <a:r>
                        <a:rPr lang="fr-FR" sz="2400" b="0" i="0" u="none" strike="noStrike" kern="1200" baseline="0" dirty="0">
                          <a:solidFill>
                            <a:schemeClr val="tx1"/>
                          </a:solidFill>
                          <a:latin typeface="+mn-lt"/>
                          <a:ea typeface="+mn-ea"/>
                          <a:cs typeface="+mn-cs"/>
                        </a:rPr>
                        <a:t>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algn="r"/>
                      <a:r>
                        <a:rPr lang="ar-EG" sz="2800" b="0" i="0" u="none" strike="noStrike" kern="1200" baseline="0" dirty="0">
                          <a:solidFill>
                            <a:schemeClr val="tx1"/>
                          </a:solidFill>
                          <a:latin typeface="+mn-lt"/>
                          <a:ea typeface="+mn-ea"/>
                          <a:cs typeface="+mn-cs"/>
                        </a:rPr>
                        <a:t>اشفع فينا يا رئيس</a:t>
                      </a:r>
                    </a:p>
                    <a:p>
                      <a:pPr algn="r"/>
                      <a:r>
                        <a:rPr lang="ar-EG" sz="2800" b="0" i="0" u="none" strike="noStrike" kern="1200" baseline="0" dirty="0">
                          <a:solidFill>
                            <a:schemeClr val="tx1"/>
                          </a:solidFill>
                          <a:latin typeface="+mn-lt"/>
                          <a:ea typeface="+mn-ea"/>
                          <a:cs typeface="+mn-cs"/>
                        </a:rPr>
                        <a:t>الملائكة الطاهر غبريال</a:t>
                      </a:r>
                    </a:p>
                    <a:p>
                      <a:pPr algn="r"/>
                      <a:r>
                        <a:rPr lang="ar-EG" sz="2800" b="0" i="0" u="none" strike="noStrike" kern="1200" baseline="0" dirty="0">
                          <a:solidFill>
                            <a:schemeClr val="tx1"/>
                          </a:solidFill>
                          <a:latin typeface="+mn-lt"/>
                          <a:ea typeface="+mn-ea"/>
                          <a:cs typeface="+mn-cs"/>
                        </a:rPr>
                        <a:t>المبشر ليغفر رئيس</a:t>
                      </a:r>
                    </a:p>
                    <a:p>
                      <a:pPr marL="0" marR="0" lvl="0" indent="0" algn="r" defTabSz="914400" rtl="0" eaLnBrk="1" fontAlgn="auto" latinLnBrk="0" hangingPunct="1">
                        <a:lnSpc>
                          <a:spcPct val="100000"/>
                        </a:lnSpc>
                        <a:spcBef>
                          <a:spcPts val="0"/>
                        </a:spcBef>
                        <a:spcAft>
                          <a:spcPts val="0"/>
                        </a:spcAft>
                        <a:buClrTx/>
                        <a:buSzTx/>
                        <a:buFontTx/>
                        <a:buNone/>
                        <a:tabLst/>
                        <a:defRPr/>
                      </a:pPr>
                      <a:r>
                        <a:rPr lang="ar-EG" sz="2800" b="0" i="0" u="none" strike="noStrike" kern="1200" baseline="0" dirty="0" err="1">
                          <a:solidFill>
                            <a:schemeClr val="tx1"/>
                          </a:solidFill>
                          <a:latin typeface="+mn-lt"/>
                          <a:ea typeface="+mn-ea"/>
                          <a:cs typeface="+mn-cs"/>
                        </a:rPr>
                        <a:t>السمائيين</a:t>
                      </a:r>
                      <a:r>
                        <a:rPr lang="ar-EG" sz="2800" b="0" i="0" u="none" strike="noStrike" kern="1200" baseline="0" dirty="0">
                          <a:solidFill>
                            <a:schemeClr val="tx1"/>
                          </a:solidFill>
                          <a:latin typeface="+mn-lt"/>
                          <a:ea typeface="+mn-ea"/>
                          <a:cs typeface="+mn-cs"/>
                        </a:rPr>
                        <a:t> ليغفر لنا خطايانا.</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09512">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Gabri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pifaisennoufi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600" b="0" i="1"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538412">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graphicFrame>
        <p:nvGraphicFramePr>
          <p:cNvPr id="6" name="Tableau 5">
            <a:extLst>
              <a:ext uri="{FF2B5EF4-FFF2-40B4-BE49-F238E27FC236}">
                <a16:creationId xmlns:a16="http://schemas.microsoft.com/office/drawing/2014/main" id="{4D767DAA-32B1-4725-BF2D-0F18B5C15803}"/>
              </a:ext>
            </a:extLst>
          </p:cNvPr>
          <p:cNvGraphicFramePr>
            <a:graphicFrameLocks noGrp="1"/>
          </p:cNvGraphicFramePr>
          <p:nvPr/>
        </p:nvGraphicFramePr>
        <p:xfrm>
          <a:off x="1524000" y="42585"/>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l’Archange Gabriel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0" name="Action Button: Custom 4">
            <a:hlinkClick r:id="rId3" action="ppaction://hlinksldjump" highlightClick="1"/>
            <a:extLst>
              <a:ext uri="{FF2B5EF4-FFF2-40B4-BE49-F238E27FC236}">
                <a16:creationId xmlns:a16="http://schemas.microsoft.com/office/drawing/2014/main" id="{73C98A0E-973F-4D9E-9821-BC31801B0AE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1" name="Text Box 171">
            <a:hlinkClick r:id="rId4" action="ppaction://hlinksldjump"/>
            <a:extLst>
              <a:ext uri="{FF2B5EF4-FFF2-40B4-BE49-F238E27FC236}">
                <a16:creationId xmlns:a16="http://schemas.microsoft.com/office/drawing/2014/main" id="{56530E5A-6147-493F-B875-CB766B072AAB}"/>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5" action="ppaction://hlinksldjump"/>
            <a:extLst>
              <a:ext uri="{FF2B5EF4-FFF2-40B4-BE49-F238E27FC236}">
                <a16:creationId xmlns:a16="http://schemas.microsoft.com/office/drawing/2014/main" id="{95F89F2D-227B-40BD-8FC0-C90C10754F1B}"/>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3997278666"/>
      </p:ext>
    </p:extLst>
  </p:cSld>
  <p:clrMapOvr>
    <a:masterClrMapping/>
  </p:clrMapOvr>
  <p:transition/>
</p:sld>
</file>

<file path=ppt/slides/slide2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93858" name="Group 2"/>
          <p:cNvGraphicFramePr>
            <a:graphicFrameLocks noGrp="1"/>
          </p:cNvGraphicFramePr>
          <p:nvPr/>
        </p:nvGraphicFramePr>
        <p:xfrm>
          <a:off x="76200" y="514350"/>
          <a:ext cx="8991600" cy="3839426"/>
        </p:xfrm>
        <a:graphic>
          <a:graphicData uri="http://schemas.openxmlformats.org/drawingml/2006/table">
            <a:tbl>
              <a:tblPr/>
              <a:tblGrid>
                <a:gridCol w="8991600">
                  <a:extLst>
                    <a:ext uri="{9D8B030D-6E8A-4147-A177-3AD203B41FA5}">
                      <a16:colId xmlns:a16="http://schemas.microsoft.com/office/drawing/2014/main" val="20001"/>
                    </a:ext>
                  </a:extLst>
                </a:gridCol>
              </a:tblGrid>
              <a:tr h="1412520">
                <a:tc>
                  <a:txBody>
                    <a:bodyPr/>
                    <a:lstStyle/>
                    <a:p>
                      <a:pPr algn="ctr"/>
                      <a:r>
                        <a:rPr lang="ar-EG" sz="2400" b="0" i="0" u="none" strike="noStrike" kern="1200" baseline="0" dirty="0">
                          <a:solidFill>
                            <a:schemeClr val="tx1"/>
                          </a:solidFill>
                          <a:latin typeface="+mn-lt"/>
                          <a:ea typeface="+mn-ea"/>
                          <a:cs typeface="+mn-cs"/>
                        </a:rPr>
                        <a:t>اشفع فينا </a:t>
                      </a:r>
                      <a:r>
                        <a:rPr lang="ar-EG" sz="2400" b="0" i="0" u="none" strike="noStrike" kern="1200" baseline="0" dirty="0" err="1">
                          <a:solidFill>
                            <a:schemeClr val="tx1"/>
                          </a:solidFill>
                          <a:latin typeface="+mn-lt"/>
                          <a:ea typeface="+mn-ea"/>
                          <a:cs typeface="+mn-cs"/>
                        </a:rPr>
                        <a:t>يارئيس</a:t>
                      </a:r>
                      <a:endParaRPr lang="ar-EG" sz="2400" b="0" i="0" u="none" strike="noStrike" kern="1200" baseline="0" dirty="0">
                        <a:solidFill>
                          <a:schemeClr val="tx1"/>
                        </a:solidFill>
                        <a:latin typeface="+mn-lt"/>
                        <a:ea typeface="+mn-ea"/>
                        <a:cs typeface="+mn-cs"/>
                      </a:endParaRPr>
                    </a:p>
                    <a:p>
                      <a:pPr algn="ctr"/>
                      <a:r>
                        <a:rPr lang="ar-EG" sz="2400" b="0" i="0" u="none" strike="noStrike" kern="1200" baseline="0" dirty="0">
                          <a:solidFill>
                            <a:schemeClr val="tx1"/>
                          </a:solidFill>
                          <a:latin typeface="+mn-lt"/>
                          <a:ea typeface="+mn-ea"/>
                          <a:cs typeface="+mn-cs"/>
                        </a:rPr>
                        <a:t>الملائكة الطاهر رافائيل</a:t>
                      </a:r>
                    </a:p>
                    <a:p>
                      <a:pPr algn="ctr"/>
                      <a:r>
                        <a:rPr lang="ar-EG" sz="2400" b="0" i="0" u="none" strike="noStrike" kern="1200" baseline="0" dirty="0">
                          <a:solidFill>
                            <a:schemeClr val="tx1"/>
                          </a:solidFill>
                          <a:latin typeface="+mn-lt"/>
                          <a:ea typeface="+mn-ea"/>
                          <a:cs typeface="+mn-cs"/>
                        </a:rPr>
                        <a:t>مفرح القلوب ليغفر لنا</a:t>
                      </a:r>
                    </a:p>
                    <a:p>
                      <a:pPr algn="ctr"/>
                      <a:r>
                        <a:rPr lang="ar-EG" sz="2400" b="0" i="0" u="none" strike="noStrike" kern="1200" baseline="0" dirty="0">
                          <a:solidFill>
                            <a:schemeClr val="tx1"/>
                          </a:solidFill>
                          <a:latin typeface="+mn-lt"/>
                          <a:ea typeface="+mn-ea"/>
                          <a:cs typeface="+mn-cs"/>
                        </a:rPr>
                        <a:t>خطايانا.</a:t>
                      </a:r>
                      <a:endParaRPr lang="fr-FR" sz="2400" b="0" i="0" u="none" strike="noStrike" kern="1200" baseline="0" dirty="0">
                        <a:solidFill>
                          <a:schemeClr val="tx1"/>
                        </a:solidFill>
                        <a:latin typeface="+mn-lt"/>
                        <a:ea typeface="+mn-ea"/>
                        <a:cs typeface="+mn-cs"/>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283976">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w~ </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85161433"/>
                  </a:ext>
                </a:extLst>
              </a:tr>
              <a:tr h="91556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cap="none" normalizeH="0" baseline="0" dirty="0" err="1">
                          <a:ln>
                            <a:noFill/>
                          </a:ln>
                          <a:solidFill>
                            <a:schemeClr val="tx1"/>
                          </a:solidFill>
                          <a:effectLst/>
                          <a:latin typeface="Arial" charset="0"/>
                          <a:cs typeface="Arial" charset="0"/>
                        </a:rPr>
                        <a:t>Intercède</a:t>
                      </a:r>
                      <a:r>
                        <a:rPr kumimoji="0" lang="en-US" sz="2400" b="0" i="0" u="none" strike="noStrike" cap="none" normalizeH="0" baseline="0" dirty="0">
                          <a:ln>
                            <a:noFill/>
                          </a:ln>
                          <a:solidFill>
                            <a:schemeClr val="tx1"/>
                          </a:solidFill>
                          <a:effectLst/>
                          <a:latin typeface="Arial" charset="0"/>
                          <a:cs typeface="Arial" charset="0"/>
                        </a:rPr>
                        <a:t> pour nous ô archangel </a:t>
                      </a:r>
                      <a:r>
                        <a:rPr kumimoji="0" lang="en-US" sz="2400" b="0" i="0" u="none" strike="noStrike" cap="none" normalizeH="0" baseline="0" dirty="0" err="1">
                          <a:ln>
                            <a:noFill/>
                          </a:ln>
                          <a:solidFill>
                            <a:schemeClr val="tx1"/>
                          </a:solidFill>
                          <a:effectLst/>
                          <a:latin typeface="Arial" charset="0"/>
                          <a:cs typeface="Arial" charset="0"/>
                        </a:rPr>
                        <a:t>pur</a:t>
                      </a:r>
                      <a:r>
                        <a:rPr kumimoji="0" lang="en-US" sz="2400" b="0" i="0" u="none" strike="noStrike" cap="none" normalizeH="0" baseline="0" dirty="0">
                          <a:ln>
                            <a:noFill/>
                          </a:ln>
                          <a:solidFill>
                            <a:schemeClr val="tx1"/>
                          </a:solidFill>
                          <a:effectLst/>
                          <a:latin typeface="Arial" charset="0"/>
                          <a:cs typeface="Arial" charset="0"/>
                        </a:rPr>
                        <a:t> Raphaël qui </a:t>
                      </a:r>
                      <a:r>
                        <a:rPr kumimoji="0" lang="en-US" sz="2400" b="0" i="0" u="none" strike="noStrike" cap="none" normalizeH="0" baseline="0" dirty="0" err="1">
                          <a:ln>
                            <a:noFill/>
                          </a:ln>
                          <a:solidFill>
                            <a:schemeClr val="tx1"/>
                          </a:solidFill>
                          <a:effectLst/>
                          <a:latin typeface="Arial" charset="0"/>
                          <a:cs typeface="Arial" charset="0"/>
                        </a:rPr>
                        <a:t>réjouit</a:t>
                      </a:r>
                      <a:r>
                        <a:rPr kumimoji="0" lang="en-US" sz="2400" b="0" i="0" u="none" strike="noStrike" cap="none" normalizeH="0" baseline="0" dirty="0">
                          <a:ln>
                            <a:noFill/>
                          </a:ln>
                          <a:solidFill>
                            <a:schemeClr val="tx1"/>
                          </a:solidFill>
                          <a:effectLst/>
                          <a:latin typeface="Arial" charset="0"/>
                          <a:cs typeface="Arial" charset="0"/>
                        </a:rPr>
                        <a:t> les </a:t>
                      </a:r>
                      <a:r>
                        <a:rPr kumimoji="0" lang="en-US" sz="2400" b="0" i="0" u="none" strike="noStrike" cap="none" normalizeH="0" baseline="0" dirty="0" err="1">
                          <a:ln>
                            <a:noFill/>
                          </a:ln>
                          <a:solidFill>
                            <a:schemeClr val="tx1"/>
                          </a:solidFill>
                          <a:effectLst/>
                          <a:latin typeface="Arial" charset="0"/>
                          <a:cs typeface="Arial" charset="0"/>
                        </a:rPr>
                        <a:t>coeurs</a:t>
                      </a:r>
                      <a:r>
                        <a:rPr kumimoji="0" lang="en-US" sz="2400" b="0" i="0" u="none" strike="noStrike" cap="none" normalizeH="0" baseline="0" dirty="0">
                          <a:ln>
                            <a:noFill/>
                          </a:ln>
                          <a:solidFill>
                            <a:schemeClr val="tx1"/>
                          </a:solidFill>
                          <a:effectLst/>
                          <a:latin typeface="Arial" charset="0"/>
                          <a:cs typeface="Arial" charset="0"/>
                        </a:rPr>
                        <a:t>, pour </a:t>
                      </a:r>
                      <a:r>
                        <a:rPr kumimoji="0" lang="en-US" sz="2400" b="0" i="0" u="none" strike="noStrike" cap="none" normalizeH="0" baseline="0" dirty="0" err="1">
                          <a:ln>
                            <a:noFill/>
                          </a:ln>
                          <a:solidFill>
                            <a:schemeClr val="tx1"/>
                          </a:solidFill>
                          <a:effectLst/>
                          <a:latin typeface="Arial" charset="0"/>
                          <a:cs typeface="Arial" charset="0"/>
                        </a:rPr>
                        <a:t>qu’Il</a:t>
                      </a:r>
                      <a:r>
                        <a:rPr kumimoji="0" lang="en-US" sz="2400" b="0" i="0" u="none" strike="noStrike" cap="none" normalizeH="0" baseline="0" dirty="0">
                          <a:ln>
                            <a:noFill/>
                          </a:ln>
                          <a:solidFill>
                            <a:schemeClr val="tx1"/>
                          </a:solidFill>
                          <a:effectLst/>
                          <a:latin typeface="Arial" charset="0"/>
                          <a:cs typeface="Arial" charset="0"/>
                        </a:rPr>
                        <a:t> nous </a:t>
                      </a:r>
                      <a:r>
                        <a:rPr kumimoji="0" lang="en-US" sz="2400" b="0" i="0" u="none" strike="noStrike" cap="none" normalizeH="0" baseline="0" dirty="0" err="1">
                          <a:ln>
                            <a:noFill/>
                          </a:ln>
                          <a:solidFill>
                            <a:schemeClr val="tx1"/>
                          </a:solidFill>
                          <a:effectLst/>
                          <a:latin typeface="Arial" charset="0"/>
                          <a:cs typeface="Arial" charset="0"/>
                        </a:rPr>
                        <a:t>pardonne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péchés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65327460"/>
                  </a:ext>
                </a:extLst>
              </a:tr>
            </a:tbl>
          </a:graphicData>
        </a:graphic>
      </p:graphicFrame>
      <p:graphicFrame>
        <p:nvGraphicFramePr>
          <p:cNvPr id="2" name="Tableau 1">
            <a:extLst>
              <a:ext uri="{FF2B5EF4-FFF2-40B4-BE49-F238E27FC236}">
                <a16:creationId xmlns:a16="http://schemas.microsoft.com/office/drawing/2014/main" id="{546FEC6D-7DD7-4480-8BF0-E344446983E9}"/>
              </a:ext>
            </a:extLst>
          </p:cNvPr>
          <p:cNvGraphicFramePr>
            <a:graphicFrameLocks noGrp="1"/>
          </p:cNvGraphicFramePr>
          <p:nvPr/>
        </p:nvGraphicFramePr>
        <p:xfrm>
          <a:off x="1562100" y="5441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44208287"/>
                    </a:ext>
                  </a:extLst>
                </a:gridCol>
              </a:tblGrid>
              <a:tr h="278130">
                <a:tc>
                  <a:txBody>
                    <a:bodyPr/>
                    <a:lstStyle/>
                    <a:p>
                      <a:pPr algn="ctr"/>
                      <a:r>
                        <a:rPr lang="fr-FR" sz="1800" dirty="0"/>
                        <a:t>Intercession de l’Archange Raphaël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9627290"/>
                  </a:ext>
                </a:extLst>
              </a:tr>
            </a:tbl>
          </a:graphicData>
        </a:graphic>
      </p:graphicFrame>
      <p:sp>
        <p:nvSpPr>
          <p:cNvPr id="21" name="Action Button: Custom 4">
            <a:hlinkClick r:id="rId3" action="ppaction://hlinksldjump" highlightClick="1"/>
            <a:extLst>
              <a:ext uri="{FF2B5EF4-FFF2-40B4-BE49-F238E27FC236}">
                <a16:creationId xmlns:a16="http://schemas.microsoft.com/office/drawing/2014/main" id="{1DBA1154-0549-4744-91BA-5D4614DF51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2" name="Text Box 171">
            <a:hlinkClick r:id="rId4" action="ppaction://hlinksldjump"/>
            <a:extLst>
              <a:ext uri="{FF2B5EF4-FFF2-40B4-BE49-F238E27FC236}">
                <a16:creationId xmlns:a16="http://schemas.microsoft.com/office/drawing/2014/main" id="{7E9C37F3-11E4-4091-8265-D62A600ED036}"/>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5" action="ppaction://hlinksldjump"/>
            <a:extLst>
              <a:ext uri="{FF2B5EF4-FFF2-40B4-BE49-F238E27FC236}">
                <a16:creationId xmlns:a16="http://schemas.microsoft.com/office/drawing/2014/main" id="{EE11CDCD-0B38-4313-9F14-748026190B87}"/>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2534290831"/>
      </p:ext>
    </p:extLst>
  </p:cSld>
  <p:clrMapOvr>
    <a:masterClrMapping/>
  </p:clrMapOvr>
  <p:transition/>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6498" name="Group 2"/>
          <p:cNvGraphicFramePr>
            <a:graphicFrameLocks noGrp="1"/>
          </p:cNvGraphicFramePr>
          <p:nvPr>
            <p:extLst>
              <p:ext uri="{D42A27DB-BD31-4B8C-83A1-F6EECF244321}">
                <p14:modId xmlns:p14="http://schemas.microsoft.com/office/powerpoint/2010/main" val="3464140394"/>
              </p:ext>
            </p:extLst>
          </p:nvPr>
        </p:nvGraphicFramePr>
        <p:xfrm>
          <a:off x="0" y="0"/>
          <a:ext cx="9144000" cy="5189220"/>
        </p:xfrm>
        <a:graphic>
          <a:graphicData uri="http://schemas.openxmlformats.org/drawingml/2006/table">
            <a:tbl>
              <a:tblPr/>
              <a:tblGrid>
                <a:gridCol w="3547353">
                  <a:extLst>
                    <a:ext uri="{9D8B030D-6E8A-4147-A177-3AD203B41FA5}">
                      <a16:colId xmlns:a16="http://schemas.microsoft.com/office/drawing/2014/main" val="20000"/>
                    </a:ext>
                  </a:extLst>
                </a:gridCol>
                <a:gridCol w="3365770">
                  <a:extLst>
                    <a:ext uri="{9D8B030D-6E8A-4147-A177-3AD203B41FA5}">
                      <a16:colId xmlns:a16="http://schemas.microsoft.com/office/drawing/2014/main" val="20001"/>
                    </a:ext>
                  </a:extLst>
                </a:gridCol>
                <a:gridCol w="2230877">
                  <a:extLst>
                    <a:ext uri="{9D8B030D-6E8A-4147-A177-3AD203B41FA5}">
                      <a16:colId xmlns:a16="http://schemas.microsoft.com/office/drawing/2014/main" val="20002"/>
                    </a:ext>
                  </a:extLst>
                </a:gridCol>
              </a:tblGrid>
              <a:tr h="388620">
                <a:tc rowSpan="2">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100" b="0" i="0" u="sng" strike="noStrike" cap="none" normalizeH="0" baseline="0" dirty="0" err="1">
                          <a:ln>
                            <a:noFill/>
                          </a:ln>
                          <a:solidFill>
                            <a:srgbClr val="FF9900"/>
                          </a:solidFill>
                          <a:effectLst/>
                          <a:latin typeface="Coptic1" pitchFamily="2" charset="0"/>
                          <a:cs typeface="Arial" charset="0"/>
                        </a:rPr>
                        <a:t>Piou</a:t>
                      </a:r>
                      <a:r>
                        <a:rPr kumimoji="0" lang="en-US" sz="21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100" b="0" i="0" u="none" strike="noStrike" cap="none" normalizeH="0" baseline="0" dirty="0" err="1">
                          <a:ln>
                            <a:noFill/>
                          </a:ln>
                          <a:solidFill>
                            <a:schemeClr val="tx1"/>
                          </a:solidFill>
                          <a:effectLst/>
                          <a:latin typeface="Coptic1" pitchFamily="2" charset="0"/>
                          <a:cs typeface="Arial" charset="0"/>
                        </a:rPr>
                        <a:t>Eybe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vai</a:t>
                      </a:r>
                      <a:r>
                        <a:rPr kumimoji="0" lang="en-US" sz="2100" b="0" i="0" u="none" strike="noStrike" cap="none" normalizeH="0" baseline="0" dirty="0">
                          <a:ln>
                            <a:noFill/>
                          </a:ln>
                          <a:solidFill>
                            <a:schemeClr val="tx1"/>
                          </a:solidFill>
                          <a:effectLst/>
                          <a:latin typeface="Coptic1" pitchFamily="2" charset="0"/>
                          <a:cs typeface="Arial" charset="0"/>
                        </a:rPr>
                        <a:t> ten]ho </a:t>
                      </a:r>
                      <a:r>
                        <a:rPr kumimoji="0" lang="en-US" sz="2100" b="0" i="0" u="none" strike="noStrike" cap="none" normalizeH="0" baseline="0" dirty="0" err="1">
                          <a:ln>
                            <a:noFill/>
                          </a:ln>
                          <a:solidFill>
                            <a:schemeClr val="tx1"/>
                          </a:solidFill>
                          <a:effectLst/>
                          <a:latin typeface="Coptic1" pitchFamily="2" charset="0"/>
                          <a:cs typeface="Arial" charset="0"/>
                        </a:rPr>
                        <a:t>ouoh</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tentwbh</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n~tekmeta~gayoc</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pimairwmi</a:t>
                      </a:r>
                      <a:r>
                        <a:rPr kumimoji="0" lang="en-US" sz="2100" b="0" i="0" u="none" strike="noStrike" cap="none" normalizeH="0" baseline="0" dirty="0">
                          <a:ln>
                            <a:noFill/>
                          </a:ln>
                          <a:solidFill>
                            <a:schemeClr val="tx1"/>
                          </a:solidFill>
                          <a:effectLst/>
                          <a:latin typeface="Coptic1" pitchFamily="2" charset="0"/>
                          <a:cs typeface="Arial" charset="0"/>
                        </a:rPr>
                        <a:t>: m/</a:t>
                      </a:r>
                      <a:r>
                        <a:rPr kumimoji="0" lang="en-US" sz="2100" b="0" i="0" u="none" strike="noStrike" cap="none" normalizeH="0" baseline="0" dirty="0" err="1">
                          <a:ln>
                            <a:noFill/>
                          </a:ln>
                          <a:solidFill>
                            <a:schemeClr val="tx1"/>
                          </a:solidFill>
                          <a:effectLst/>
                          <a:latin typeface="Coptic1" pitchFamily="2" charset="0"/>
                          <a:cs typeface="Arial" charset="0"/>
                        </a:rPr>
                        <a:t>ic</a:t>
                      </a:r>
                      <a:r>
                        <a:rPr kumimoji="0" lang="en-US" sz="2100" b="0" i="0" u="none" strike="noStrike" cap="none" normalizeH="0" baseline="0" dirty="0">
                          <a:ln>
                            <a:noFill/>
                          </a:ln>
                          <a:solidFill>
                            <a:schemeClr val="tx1"/>
                          </a:solidFill>
                          <a:effectLst/>
                          <a:latin typeface="Coptic1" pitchFamily="2" charset="0"/>
                          <a:cs typeface="Arial" charset="0"/>
                        </a:rPr>
                        <a:t> nan </a:t>
                      </a:r>
                      <a:r>
                        <a:rPr kumimoji="0" lang="en-US" sz="2100" b="0" i="0" u="none" strike="noStrike" cap="none" normalizeH="0" baseline="0" dirty="0" err="1">
                          <a:ln>
                            <a:noFill/>
                          </a:ln>
                          <a:solidFill>
                            <a:schemeClr val="tx1"/>
                          </a:solidFill>
                          <a:effectLst/>
                          <a:latin typeface="Coptic1" pitchFamily="2" charset="0"/>
                          <a:cs typeface="Arial" charset="0"/>
                        </a:rPr>
                        <a:t>eyrenjwk</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e~bol</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m~pai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ke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e~hoou</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eyouab</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vai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nem</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nie~hoou</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rou</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n~te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penwnq</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qen</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hir</a:t>
                      </a:r>
                      <a:r>
                        <a:rPr kumimoji="0" lang="en-US" sz="2100" b="0" i="0" u="none" strike="noStrike" cap="none" normalizeH="0" baseline="0" dirty="0">
                          <a:ln>
                            <a:noFill/>
                          </a:ln>
                          <a:solidFill>
                            <a:schemeClr val="tx1"/>
                          </a:solidFill>
                          <a:effectLst/>
                          <a:latin typeface="Coptic1" pitchFamily="2" charset="0"/>
                          <a:cs typeface="Arial" charset="0"/>
                        </a:rPr>
                        <a:t>/n/ </a:t>
                      </a:r>
                      <a:r>
                        <a:rPr kumimoji="0" lang="en-US" sz="2100" b="0" i="0" u="none" strike="noStrike" cap="none" normalizeH="0" baseline="0" dirty="0" err="1">
                          <a:ln>
                            <a:noFill/>
                          </a:ln>
                          <a:solidFill>
                            <a:schemeClr val="tx1"/>
                          </a:solidFill>
                          <a:effectLst/>
                          <a:latin typeface="Coptic1" pitchFamily="2" charset="0"/>
                          <a:cs typeface="Arial" charset="0"/>
                        </a:rPr>
                        <a:t>niben</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nem</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tekho</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Vyonoc</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niben</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piracmoc</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niben</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energia</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niben</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n~te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p~catanac</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p~co</a:t>
                      </a:r>
                      <a:r>
                        <a:rPr kumimoji="0" lang="en-US" sz="2100" b="0" i="0" u="none" strike="noStrike" cap="none" normalizeH="0" baseline="0" dirty="0">
                          <a:ln>
                            <a:noFill/>
                          </a:ln>
                          <a:solidFill>
                            <a:schemeClr val="tx1"/>
                          </a:solidFill>
                          <a:effectLst/>
                          <a:latin typeface="Coptic1" pitchFamily="2" charset="0"/>
                          <a:cs typeface="Arial" charset="0"/>
                        </a:rPr>
                        <a:t>[</a:t>
                      </a:r>
                      <a:r>
                        <a:rPr kumimoji="0" lang="en-US" sz="2100" b="0" i="0" u="none" strike="noStrike" cap="none" normalizeH="0" baseline="0" dirty="0" err="1">
                          <a:ln>
                            <a:noFill/>
                          </a:ln>
                          <a:solidFill>
                            <a:schemeClr val="tx1"/>
                          </a:solidFill>
                          <a:effectLst/>
                          <a:latin typeface="Coptic1" pitchFamily="2" charset="0"/>
                          <a:cs typeface="Arial" charset="0"/>
                        </a:rPr>
                        <a:t>ni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n~te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hanrwmi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euhwou</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nem</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p~twnf</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e~p~swi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n~te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hanjaji</a:t>
                      </a:r>
                      <a:r>
                        <a:rPr kumimoji="0" lang="en-US" sz="2100" b="0" i="0" u="none" strike="noStrike" cap="none" normalizeH="0" baseline="0" dirty="0">
                          <a:ln>
                            <a:noFill/>
                          </a:ln>
                          <a:solidFill>
                            <a:schemeClr val="tx1"/>
                          </a:solidFill>
                          <a:effectLst/>
                          <a:latin typeface="Coptic1" pitchFamily="2" charset="0"/>
                          <a:cs typeface="Arial" charset="0"/>
                        </a:rPr>
                        <a:t> n/eth/p </a:t>
                      </a:r>
                      <a:r>
                        <a:rPr kumimoji="0" lang="en-US" sz="2100" b="0" i="0" u="none" strike="noStrike" cap="none" normalizeH="0" baseline="0" dirty="0" err="1">
                          <a:ln>
                            <a:noFill/>
                          </a:ln>
                          <a:solidFill>
                            <a:schemeClr val="tx1"/>
                          </a:solidFill>
                          <a:effectLst/>
                          <a:latin typeface="Coptic1" pitchFamily="2" charset="0"/>
                          <a:cs typeface="Arial" charset="0"/>
                        </a:rPr>
                        <a:t>nem</a:t>
                      </a:r>
                      <a:r>
                        <a:rPr kumimoji="0" lang="en-US" sz="2100" b="0" i="0" u="none" strike="noStrike" cap="none" normalizeH="0" baseline="0" dirty="0">
                          <a:ln>
                            <a:noFill/>
                          </a:ln>
                          <a:solidFill>
                            <a:schemeClr val="tx1"/>
                          </a:solidFill>
                          <a:effectLst/>
                          <a:latin typeface="Coptic1" pitchFamily="2" charset="0"/>
                          <a:cs typeface="Arial" charset="0"/>
                        </a:rPr>
                        <a:t> n/</a:t>
                      </a:r>
                      <a:r>
                        <a:rPr kumimoji="0" lang="en-US" sz="2100" b="0" i="0" u="none" strike="noStrike" cap="none" normalizeH="0" baseline="0" dirty="0" err="1">
                          <a:ln>
                            <a:noFill/>
                          </a:ln>
                          <a:solidFill>
                            <a:schemeClr val="tx1"/>
                          </a:solidFill>
                          <a:effectLst/>
                          <a:latin typeface="Coptic1" pitchFamily="2" charset="0"/>
                          <a:cs typeface="Arial" charset="0"/>
                        </a:rPr>
                        <a:t>eyouwnh</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e~bol</a:t>
                      </a:r>
                      <a:r>
                        <a:rPr kumimoji="0" lang="en-US" sz="21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1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457700">
                <a:tc vMerge="1">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200" b="0" i="0" u="none" strike="noStrike" cap="none" normalizeH="0" baseline="0" dirty="0">
                          <a:ln>
                            <a:noFill/>
                          </a:ln>
                          <a:solidFill>
                            <a:schemeClr val="tx1"/>
                          </a:solidFill>
                          <a:effectLst/>
                          <a:latin typeface="Arial" charset="0"/>
                          <a:cs typeface="Arial" charset="0"/>
                        </a:rPr>
                        <a:t>Pour cela, nous implorons et supplions Ta bonté ô ami du genre humain, donne nous d’achever ce saint jour et tous les jours de notre vie en toute paix et dans  Ta  crainte.  Toute envie, toute tentation, tout œuvre du démon, toute intrigue des méchants, toute attaque des ennemis visibles et invisibles;</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300" b="0" i="0" u="none" strike="noStrike" cap="none" normalizeH="0" baseline="0" dirty="0">
                          <a:ln>
                            <a:noFill/>
                          </a:ln>
                          <a:solidFill>
                            <a:schemeClr val="tx1"/>
                          </a:solidFill>
                          <a:effectLst/>
                          <a:latin typeface="Arial" charset="0"/>
                          <a:cs typeface="Arial" charset="0"/>
                        </a:rPr>
                        <a:t>من أجل هذا نسأل ونطلب من صلاحِكَ يا مُحب البشر امنحنا أن نكمل هذا اليَوم المقدس وكل أيام حياتنا بكل سلام مع خَوفِك. كل حسدٍ وكل تجربةٍ وكل فعل الشيطان ومؤامرة الناس الأشرار وقيام الأعداء الخفيين والظاهرين،</a:t>
                      </a: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ction Button: Custom 2">
            <a:hlinkClick r:id="rId2" action="ppaction://hlinksldjump" highlightClick="1"/>
            <a:extLst>
              <a:ext uri="{FF2B5EF4-FFF2-40B4-BE49-F238E27FC236}">
                <a16:creationId xmlns:a16="http://schemas.microsoft.com/office/drawing/2014/main" id="{F8EC47CE-6B74-4FF8-943B-520964F364D6}"/>
              </a:ext>
            </a:extLst>
          </p:cNvPr>
          <p:cNvSpPr/>
          <p:nvPr/>
        </p:nvSpPr>
        <p:spPr bwMode="auto">
          <a:xfrm>
            <a:off x="5207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0759" name="Group 23"/>
          <p:cNvGraphicFramePr>
            <a:graphicFrameLocks noGrp="1"/>
          </p:cNvGraphicFramePr>
          <p:nvPr/>
        </p:nvGraphicFramePr>
        <p:xfrm>
          <a:off x="38100" y="500016"/>
          <a:ext cx="9067800" cy="4192524"/>
        </p:xfrm>
        <a:graphic>
          <a:graphicData uri="http://schemas.openxmlformats.org/drawingml/2006/table">
            <a:tbl>
              <a:tblPr/>
              <a:tblGrid>
                <a:gridCol w="4749924">
                  <a:extLst>
                    <a:ext uri="{9D8B030D-6E8A-4147-A177-3AD203B41FA5}">
                      <a16:colId xmlns:a16="http://schemas.microsoft.com/office/drawing/2014/main" val="20000"/>
                    </a:ext>
                  </a:extLst>
                </a:gridCol>
                <a:gridCol w="4317876">
                  <a:extLst>
                    <a:ext uri="{9D8B030D-6E8A-4147-A177-3AD203B41FA5}">
                      <a16:colId xmlns:a16="http://schemas.microsoft.com/office/drawing/2014/main" val="20001"/>
                    </a:ext>
                  </a:extLst>
                </a:gridCol>
              </a:tblGrid>
              <a:tr h="1220966">
                <a:tc>
                  <a:txBody>
                    <a:bodyPr/>
                    <a:lstStyle/>
                    <a:p>
                      <a:pPr marL="0" marR="0" lvl="0" indent="0" algn="l" defTabSz="914400" rtl="0" eaLnBrk="1" fontAlgn="base" latinLnBrk="0" hangingPunct="1">
                        <a:lnSpc>
                          <a:spcPct val="95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Intercède pour nous devant Dieu</a:t>
                      </a:r>
                    </a:p>
                    <a:p>
                      <a:pPr marL="0" marR="0" lvl="0" indent="0" algn="l" defTabSz="914400" rtl="0" eaLnBrk="1" fontAlgn="base" latinLnBrk="0" hangingPunct="1">
                        <a:lnSpc>
                          <a:spcPct val="95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précurseur et baptiseur </a:t>
                      </a:r>
                    </a:p>
                    <a:p>
                      <a:pPr marL="0" marR="0" lvl="0" indent="0" algn="l" defTabSz="914400" rtl="0" eaLnBrk="1" fontAlgn="base" latinLnBrk="0" hangingPunct="1">
                        <a:lnSpc>
                          <a:spcPct val="95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Jean Baptiste</a:t>
                      </a:r>
                    </a:p>
                    <a:p>
                      <a:pPr marL="0" marR="0" lvl="0" indent="0" algn="l" defTabSz="914400" rtl="0" eaLnBrk="1" fontAlgn="base" latinLnBrk="0" hangingPunct="1">
                        <a:lnSpc>
                          <a:spcPct val="95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اشفع فينا ايها السابق الصابغ</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يوحنا المعمدان.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pip~rodromoc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m~baptict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piref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wmc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342017">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endParaRPr kumimoji="0" lang="fr-CA" sz="2800" b="1" i="0"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graphicFrame>
        <p:nvGraphicFramePr>
          <p:cNvPr id="18" name="Tableau 17">
            <a:extLst>
              <a:ext uri="{FF2B5EF4-FFF2-40B4-BE49-F238E27FC236}">
                <a16:creationId xmlns:a16="http://schemas.microsoft.com/office/drawing/2014/main" id="{6FCF12AD-0A0B-4AF6-AE45-66977FB9F27E}"/>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Jean-Baptiste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2" name="Action Button: Custom 4">
            <a:hlinkClick r:id="rId3" action="ppaction://hlinksldjump" highlightClick="1"/>
            <a:extLst>
              <a:ext uri="{FF2B5EF4-FFF2-40B4-BE49-F238E27FC236}">
                <a16:creationId xmlns:a16="http://schemas.microsoft.com/office/drawing/2014/main" id="{24E7D0F1-1F70-4CBB-86A5-546A844FD3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0" name="Text Box 171">
            <a:hlinkClick r:id="rId4" action="ppaction://hlinksldjump"/>
            <a:extLst>
              <a:ext uri="{FF2B5EF4-FFF2-40B4-BE49-F238E27FC236}">
                <a16:creationId xmlns:a16="http://schemas.microsoft.com/office/drawing/2014/main" id="{5F203CEA-0037-409F-B2DF-EFA5BDFE7800}"/>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5" action="ppaction://hlinksldjump"/>
            <a:extLst>
              <a:ext uri="{FF2B5EF4-FFF2-40B4-BE49-F238E27FC236}">
                <a16:creationId xmlns:a16="http://schemas.microsoft.com/office/drawing/2014/main" id="{347B8089-C0DB-4481-BFE0-7C4455231FC0}"/>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710147951"/>
      </p:ext>
    </p:extLst>
  </p:cSld>
  <p:clrMapOvr>
    <a:masterClrMapping/>
  </p:clrMapOvr>
  <p:transition/>
</p:sld>
</file>

<file path=ppt/slides/slide2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48370" name="Group 50"/>
          <p:cNvGraphicFramePr>
            <a:graphicFrameLocks noGrp="1"/>
          </p:cNvGraphicFramePr>
          <p:nvPr/>
        </p:nvGraphicFramePr>
        <p:xfrm>
          <a:off x="76200" y="575072"/>
          <a:ext cx="9067800" cy="4057483"/>
        </p:xfrm>
        <a:graphic>
          <a:graphicData uri="http://schemas.openxmlformats.org/drawingml/2006/table">
            <a:tbl>
              <a:tblPr/>
              <a:tblGrid>
                <a:gridCol w="5791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tblGrid>
              <a:tr h="1544448">
                <a:tc>
                  <a:txBody>
                    <a:bodyPr/>
                    <a:lstStyle/>
                    <a:p>
                      <a:pPr marL="0" marR="0" lvl="0" indent="0" algn="l"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Demandez au Seigneur pour nous:</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nos maîtres et pères les apôtres: </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le reste des disciples: </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nous pardonne nos péchés.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7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اطلبو</a:t>
                      </a:r>
                      <a:r>
                        <a:rPr kumimoji="0" lang="ar-EG" sz="2800" b="0" i="0" u="none" strike="noStrike" cap="none" normalizeH="0" baseline="0" dirty="0">
                          <a:ln>
                            <a:noFill/>
                          </a:ln>
                          <a:solidFill>
                            <a:schemeClr val="tx1"/>
                          </a:solidFill>
                          <a:effectLst/>
                          <a:latin typeface="Arial" charset="0"/>
                          <a:cs typeface="Arial" charset="0"/>
                        </a:rPr>
                        <a:t> من الرب عنا ،</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يا </a:t>
                      </a:r>
                      <a:r>
                        <a:rPr kumimoji="0" lang="ar-EG" sz="2800" b="0" i="0" u="none" strike="noStrike" cap="none" normalizeH="0" baseline="0" dirty="0" err="1">
                          <a:ln>
                            <a:noFill/>
                          </a:ln>
                          <a:solidFill>
                            <a:schemeClr val="tx1"/>
                          </a:solidFill>
                          <a:effectLst/>
                          <a:latin typeface="Arial" charset="0"/>
                          <a:cs typeface="Arial" charset="0"/>
                        </a:rPr>
                        <a:t>سادتى</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الأباء</a:t>
                      </a:r>
                      <a:r>
                        <a:rPr kumimoji="0" lang="ar-EG" sz="2800" b="0" i="0" u="none" strike="noStrike" cap="none" normalizeH="0" baseline="0" dirty="0">
                          <a:ln>
                            <a:noFill/>
                          </a:ln>
                          <a:solidFill>
                            <a:schemeClr val="tx1"/>
                          </a:solidFill>
                          <a:effectLst/>
                          <a:latin typeface="Arial" charset="0"/>
                          <a:cs typeface="Arial" charset="0"/>
                        </a:rPr>
                        <a:t> الرسل</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a:t>
                      </a:r>
                      <a:r>
                        <a:rPr kumimoji="0" lang="fr-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بقية التلاميذ ،</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ليغفر لنا خطايانا.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40253">
                <a:tc gridSpan="2">
                  <a:txBody>
                    <a:bodyPr/>
                    <a:lstStyle/>
                    <a:p>
                      <a:pPr marL="0" marR="0" lvl="0" indent="0" algn="ctr" defTabSz="914400" rtl="0" eaLnBrk="1" fontAlgn="base" latinLnBrk="0" hangingPunct="1">
                        <a:lnSpc>
                          <a:spcPct val="7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7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7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nimay</a:t>
                      </a:r>
                      <a:r>
                        <a:rPr kumimoji="0" lang="en-US" sz="36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7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558441">
                <a:tc gridSpan="2">
                  <a:txBody>
                    <a:bodyPr/>
                    <a:lstStyle/>
                    <a:p>
                      <a:pPr marL="0" marR="0" lvl="0" indent="0" algn="ctr" defTabSz="914400" rtl="0" eaLnBrk="1" fontAlgn="base" latinLnBrk="0" hangingPunct="1">
                        <a:lnSpc>
                          <a:spcPct val="70000"/>
                        </a:lnSpc>
                        <a:spcBef>
                          <a:spcPct val="20000"/>
                        </a:spcBef>
                        <a:spcAft>
                          <a:spcPct val="0"/>
                        </a:spcAft>
                        <a:buClrTx/>
                        <a:buSzTx/>
                        <a:buFontTx/>
                        <a:buNone/>
                        <a:tabLst/>
                      </a:pPr>
                      <a:endParaRPr kumimoji="0" lang="fr-CA" sz="2400" b="1"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graphicFrame>
        <p:nvGraphicFramePr>
          <p:cNvPr id="18" name="Tableau 17">
            <a:extLst>
              <a:ext uri="{FF2B5EF4-FFF2-40B4-BE49-F238E27FC236}">
                <a16:creationId xmlns:a16="http://schemas.microsoft.com/office/drawing/2014/main" id="{12EF2FAE-1602-420A-9DE1-5B508A0A27D4}"/>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des Apôtres</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1" name="Action Button: Custom 4">
            <a:hlinkClick r:id="rId2" action="ppaction://hlinksldjump" highlightClick="1"/>
            <a:extLst>
              <a:ext uri="{FF2B5EF4-FFF2-40B4-BE49-F238E27FC236}">
                <a16:creationId xmlns:a16="http://schemas.microsoft.com/office/drawing/2014/main" id="{D64EE747-9069-4C37-B332-59C9A9D9B2E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8" name="Text Box 171">
            <a:hlinkClick r:id="rId3" action="ppaction://hlinksldjump"/>
            <a:extLst>
              <a:ext uri="{FF2B5EF4-FFF2-40B4-BE49-F238E27FC236}">
                <a16:creationId xmlns:a16="http://schemas.microsoft.com/office/drawing/2014/main" id="{5D37E804-880D-44F3-8D26-814C49E7B487}"/>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39" name="Text Box 170">
            <a:hlinkClick r:id="rId4" action="ppaction://hlinksldjump"/>
            <a:extLst>
              <a:ext uri="{FF2B5EF4-FFF2-40B4-BE49-F238E27FC236}">
                <a16:creationId xmlns:a16="http://schemas.microsoft.com/office/drawing/2014/main" id="{B23D1399-501D-43A5-81DC-1EFF1186FCAF}"/>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3836623977"/>
      </p:ext>
    </p:extLst>
  </p:cSld>
  <p:clrMapOvr>
    <a:masterClrMapping/>
  </p:clrMapOvr>
  <p:transition/>
</p:sld>
</file>

<file path=ppt/slides/slide2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08238" name="Group 46"/>
          <p:cNvGraphicFramePr>
            <a:graphicFrameLocks noGrp="1"/>
          </p:cNvGraphicFramePr>
          <p:nvPr/>
        </p:nvGraphicFramePr>
        <p:xfrm>
          <a:off x="38100" y="692420"/>
          <a:ext cx="9067800" cy="3463506"/>
        </p:xfrm>
        <a:graphic>
          <a:graphicData uri="http://schemas.openxmlformats.org/drawingml/2006/table">
            <a:tbl>
              <a:tblPr/>
              <a:tblGrid>
                <a:gridCol w="5791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tblGrid>
              <a:tr h="1643795">
                <a:tc>
                  <a:txBody>
                    <a:bodyPr/>
                    <a:lstStyle/>
                    <a:p>
                      <a:pPr marL="0" marR="0" lvl="0" indent="0" algn="l"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Demande au Seigneur pour nous.</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contemplateur de Dieu, l’évangéliste Saint Marc l’apôtre</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pour qu’il nous pardonne nos péchés.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 من الرب عنا يا ناظر الإله </a:t>
                      </a:r>
                      <a:r>
                        <a:rPr kumimoji="0" lang="ar-SA" sz="2800" b="0" i="0" u="none" strike="noStrike" cap="none" normalizeH="0" baseline="0" dirty="0" err="1">
                          <a:ln>
                            <a:noFill/>
                          </a:ln>
                          <a:solidFill>
                            <a:schemeClr val="tx1"/>
                          </a:solidFill>
                          <a:effectLst/>
                          <a:latin typeface="Arial" charset="0"/>
                          <a:cs typeface="Arial" charset="0"/>
                        </a:rPr>
                        <a:t>الإنجيلى</a:t>
                      </a:r>
                      <a:r>
                        <a:rPr kumimoji="0" lang="ar-SA" sz="2800" b="0" i="0" u="none" strike="noStrike" cap="none" normalizeH="0" baseline="0" dirty="0">
                          <a:ln>
                            <a:noFill/>
                          </a:ln>
                          <a:solidFill>
                            <a:schemeClr val="tx1"/>
                          </a:solidFill>
                          <a:effectLst/>
                          <a:latin typeface="Arial" charset="0"/>
                          <a:cs typeface="Arial" charset="0"/>
                        </a:rPr>
                        <a:t> مار مرقس الرسول ليغفر لنا خطايانا</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19711">
                <a:tc gridSpan="2">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7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piyew~rimoc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n~euaggelict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7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Markoc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7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7" name="Tableau 16">
            <a:extLst>
              <a:ext uri="{FF2B5EF4-FFF2-40B4-BE49-F238E27FC236}">
                <a16:creationId xmlns:a16="http://schemas.microsoft.com/office/drawing/2014/main" id="{6B009AAF-A907-43DF-9D4A-F84BCE7FE348}"/>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St Marc l’Apôtre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1" name="Action Button: Custom 4">
            <a:hlinkClick r:id="rId2" action="ppaction://hlinksldjump" highlightClick="1"/>
            <a:extLst>
              <a:ext uri="{FF2B5EF4-FFF2-40B4-BE49-F238E27FC236}">
                <a16:creationId xmlns:a16="http://schemas.microsoft.com/office/drawing/2014/main" id="{4C117CD6-1981-447C-BE94-9B2AF6FC01E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2" name="Text Box 171">
            <a:hlinkClick r:id="rId3" action="ppaction://hlinksldjump"/>
            <a:extLst>
              <a:ext uri="{FF2B5EF4-FFF2-40B4-BE49-F238E27FC236}">
                <a16:creationId xmlns:a16="http://schemas.microsoft.com/office/drawing/2014/main" id="{76302CE0-D856-41A8-BA2C-257AC05AE469}"/>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4" action="ppaction://hlinksldjump"/>
            <a:extLst>
              <a:ext uri="{FF2B5EF4-FFF2-40B4-BE49-F238E27FC236}">
                <a16:creationId xmlns:a16="http://schemas.microsoft.com/office/drawing/2014/main" id="{454C52D9-0073-49F5-9D3A-C6C9172780A9}"/>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2272740789"/>
      </p:ext>
    </p:extLst>
  </p:cSld>
  <p:clrMapOvr>
    <a:masterClrMapping/>
  </p:clrMapOvr>
  <p:transition/>
</p:sld>
</file>

<file path=ppt/slides/slide2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20974" name="Group 14"/>
          <p:cNvGraphicFramePr>
            <a:graphicFrameLocks noGrp="1"/>
          </p:cNvGraphicFramePr>
          <p:nvPr>
            <p:extLst>
              <p:ext uri="{D42A27DB-BD31-4B8C-83A1-F6EECF244321}">
                <p14:modId xmlns:p14="http://schemas.microsoft.com/office/powerpoint/2010/main" val="66987810"/>
              </p:ext>
            </p:extLst>
          </p:nvPr>
        </p:nvGraphicFramePr>
        <p:xfrm>
          <a:off x="0" y="443746"/>
          <a:ext cx="9144000" cy="3746555"/>
        </p:xfrm>
        <a:graphic>
          <a:graphicData uri="http://schemas.openxmlformats.org/drawingml/2006/table">
            <a:tbl>
              <a:tblPr/>
              <a:tblGrid>
                <a:gridCol w="3335727">
                  <a:extLst>
                    <a:ext uri="{9D8B030D-6E8A-4147-A177-3AD203B41FA5}">
                      <a16:colId xmlns:a16="http://schemas.microsoft.com/office/drawing/2014/main" val="20000"/>
                    </a:ext>
                  </a:extLst>
                </a:gridCol>
                <a:gridCol w="3196647">
                  <a:extLst>
                    <a:ext uri="{9D8B030D-6E8A-4147-A177-3AD203B41FA5}">
                      <a16:colId xmlns:a16="http://schemas.microsoft.com/office/drawing/2014/main" val="20001"/>
                    </a:ext>
                  </a:extLst>
                </a:gridCol>
                <a:gridCol w="2611626">
                  <a:extLst>
                    <a:ext uri="{9D8B030D-6E8A-4147-A177-3AD203B41FA5}">
                      <a16:colId xmlns:a16="http://schemas.microsoft.com/office/drawing/2014/main" val="20002"/>
                    </a:ext>
                  </a:extLst>
                </a:gridCol>
              </a:tblGrid>
              <a:tr h="3746555">
                <a:tc>
                  <a:txBody>
                    <a:bodyPr/>
                    <a:lstStyle/>
                    <a:p>
                      <a:pPr algn="just"/>
                      <a:r>
                        <a:rPr lang="fr-FR" sz="2800" b="0" i="0" u="none" strike="noStrike" kern="1200" baseline="0" dirty="0">
                          <a:solidFill>
                            <a:schemeClr val="tx1"/>
                          </a:solidFill>
                          <a:latin typeface="+mn-lt"/>
                          <a:ea typeface="+mn-ea"/>
                          <a:cs typeface="+mn-cs"/>
                        </a:rPr>
                        <a:t>Implore le Seigneur pour nous l’archidiacre béni, Etienne, ô toi le premier martyr, pour qu’Il </a:t>
                      </a:r>
                      <a:r>
                        <a:rPr kumimoji="0" lang="fr-FR" sz="2800" b="0" i="0" u="none" strike="noStrike" kern="1200" cap="none" normalizeH="0" baseline="0" dirty="0">
                          <a:ln>
                            <a:noFill/>
                          </a:ln>
                          <a:solidFill>
                            <a:schemeClr val="tx1"/>
                          </a:solidFill>
                          <a:effectLst/>
                          <a:latin typeface="+mn-lt"/>
                          <a:ea typeface="+mn-ea"/>
                          <a:cs typeface="+mn-cs"/>
                        </a:rPr>
                        <a:t>nous pardonne nos péchés</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e~jwn</a:t>
                      </a:r>
                      <a:r>
                        <a:rPr kumimoji="0" lang="en-US" sz="2800" b="0" i="0" u="none" strike="noStrike" cap="none" normalizeH="0" baseline="0" dirty="0">
                          <a:ln>
                            <a:noFill/>
                          </a:ln>
                          <a:solidFill>
                            <a:schemeClr val="tx1"/>
                          </a:solidFill>
                          <a:effectLst/>
                          <a:latin typeface="Coptic1" pitchFamily="2" charset="0"/>
                          <a:cs typeface="Arial" charset="0"/>
                        </a:rPr>
                        <a:t>: w~ </a:t>
                      </a:r>
                      <a:r>
                        <a:rPr kumimoji="0" lang="en-US" sz="2800" b="0" i="0" u="none" strike="noStrike" cap="none" normalizeH="0" baseline="0" dirty="0" err="1">
                          <a:ln>
                            <a:noFill/>
                          </a:ln>
                          <a:solidFill>
                            <a:schemeClr val="tx1"/>
                          </a:solidFill>
                          <a:effectLst/>
                          <a:latin typeface="Coptic1" pitchFamily="2" charset="0"/>
                          <a:cs typeface="Arial" charset="0"/>
                        </a:rPr>
                        <a:t>piar,idiakwn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Ctevanoc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pisorp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m~marturoc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n~tef,a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اطلب </a:t>
                      </a:r>
                      <a:r>
                        <a:rPr lang="ar-EG" sz="2800" b="0" i="0" u="none" strike="noStrike" kern="1200" baseline="0" dirty="0" err="1">
                          <a:solidFill>
                            <a:schemeClr val="tx1"/>
                          </a:solidFill>
                          <a:latin typeface="+mn-lt"/>
                          <a:ea typeface="+mn-ea"/>
                          <a:cs typeface="+mn-cs"/>
                        </a:rPr>
                        <a:t>لآيارئس</a:t>
                      </a:r>
                      <a:r>
                        <a:rPr lang="ar-EG" sz="2800" b="0" i="0" u="none" strike="noStrike" kern="1200" baseline="0" dirty="0">
                          <a:solidFill>
                            <a:schemeClr val="tx1"/>
                          </a:solidFill>
                          <a:latin typeface="+mn-lt"/>
                          <a:ea typeface="+mn-ea"/>
                          <a:cs typeface="+mn-cs"/>
                        </a:rPr>
                        <a:t> لآب </a:t>
                      </a:r>
                      <a:r>
                        <a:rPr lang="ar-EG" sz="2800" b="0" i="0" u="none" strike="noStrike" kern="1200" baseline="0" dirty="0" err="1">
                          <a:solidFill>
                            <a:schemeClr val="tx1"/>
                          </a:solidFill>
                          <a:latin typeface="+mn-lt"/>
                          <a:ea typeface="+mn-ea"/>
                          <a:cs typeface="+mn-cs"/>
                        </a:rPr>
                        <a:t>شمامس</a:t>
                      </a:r>
                      <a:r>
                        <a:rPr lang="ar-EG"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لآ</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ب مبارك </a:t>
                      </a:r>
                      <a:r>
                        <a:rPr lang="ar-EG" sz="2800" b="0" i="0" u="none" strike="noStrike" kern="1200" baseline="0" dirty="0" err="1">
                          <a:solidFill>
                            <a:schemeClr val="tx1"/>
                          </a:solidFill>
                          <a:latin typeface="+mn-lt"/>
                          <a:ea typeface="+mn-ea"/>
                          <a:cs typeface="+mn-cs"/>
                        </a:rPr>
                        <a:t>لآبستفانوسلآب</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شهيدلآ</a:t>
                      </a:r>
                      <a:r>
                        <a:rPr lang="ar-EG" sz="2800" b="0" i="0" u="none" strike="noStrike" kern="1200" baseline="0" dirty="0">
                          <a:solidFill>
                            <a:schemeClr val="tx1"/>
                          </a:solidFill>
                          <a:latin typeface="+mn-lt"/>
                          <a:ea typeface="+mn-ea"/>
                          <a:cs typeface="+mn-cs"/>
                        </a:rPr>
                        <a:t> ب </a:t>
                      </a:r>
                      <a:r>
                        <a:rPr lang="ar-EG" sz="2800" b="0" i="0" u="none" strike="noStrike" kern="1200" baseline="0" dirty="0" err="1">
                          <a:solidFill>
                            <a:schemeClr val="tx1"/>
                          </a:solidFill>
                          <a:latin typeface="+mn-lt"/>
                          <a:ea typeface="+mn-ea"/>
                          <a:cs typeface="+mn-cs"/>
                        </a:rPr>
                        <a:t>لاللآ</a:t>
                      </a:r>
                      <a:r>
                        <a:rPr lang="ar-EG" sz="2800" b="0" i="0" u="none" strike="noStrike" kern="1200" baseline="0" dirty="0">
                          <a:solidFill>
                            <a:schemeClr val="tx1"/>
                          </a:solidFill>
                          <a:latin typeface="+mn-lt"/>
                          <a:ea typeface="+mn-ea"/>
                          <a:cs typeface="+mn-cs"/>
                        </a:rPr>
                        <a:t> ينف ...</a:t>
                      </a:r>
                      <a:endParaRPr kumimoji="0" lang="en-CA"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6" name="Tableau 15">
            <a:extLst>
              <a:ext uri="{FF2B5EF4-FFF2-40B4-BE49-F238E27FC236}">
                <a16:creationId xmlns:a16="http://schemas.microsoft.com/office/drawing/2014/main" id="{8A17AE0F-C280-420E-B8BF-5AF3B1187EF1}"/>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St Etienne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1" name="Action Button: Custom 4">
            <a:hlinkClick r:id="rId3" action="ppaction://hlinksldjump" highlightClick="1"/>
            <a:extLst>
              <a:ext uri="{FF2B5EF4-FFF2-40B4-BE49-F238E27FC236}">
                <a16:creationId xmlns:a16="http://schemas.microsoft.com/office/drawing/2014/main" id="{986B01CA-33CC-49BE-A831-C920F9E38FF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2" name="Text Box 171">
            <a:hlinkClick r:id="rId4" action="ppaction://hlinksldjump"/>
            <a:extLst>
              <a:ext uri="{FF2B5EF4-FFF2-40B4-BE49-F238E27FC236}">
                <a16:creationId xmlns:a16="http://schemas.microsoft.com/office/drawing/2014/main" id="{9E75CC74-80A2-42A5-97EF-17F93F4E51A6}"/>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5" action="ppaction://hlinksldjump"/>
            <a:extLst>
              <a:ext uri="{FF2B5EF4-FFF2-40B4-BE49-F238E27FC236}">
                <a16:creationId xmlns:a16="http://schemas.microsoft.com/office/drawing/2014/main" id="{68C26ADB-C7EB-4328-A996-276DFB61E65A}"/>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723337246"/>
      </p:ext>
    </p:extLst>
  </p:cSld>
  <p:clrMapOvr>
    <a:masterClrMapping/>
  </p:clrMapOvr>
  <p:transition/>
</p:sld>
</file>

<file path=ppt/slides/slide2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23010" name="Group 2"/>
          <p:cNvGraphicFramePr>
            <a:graphicFrameLocks noGrp="1"/>
          </p:cNvGraphicFramePr>
          <p:nvPr>
            <p:extLst>
              <p:ext uri="{D42A27DB-BD31-4B8C-83A1-F6EECF244321}">
                <p14:modId xmlns:p14="http://schemas.microsoft.com/office/powerpoint/2010/main" val="3472070344"/>
              </p:ext>
            </p:extLst>
          </p:nvPr>
        </p:nvGraphicFramePr>
        <p:xfrm>
          <a:off x="-1211" y="392243"/>
          <a:ext cx="9145212" cy="3970020"/>
        </p:xfrm>
        <a:graphic>
          <a:graphicData uri="http://schemas.openxmlformats.org/drawingml/2006/table">
            <a:tbl>
              <a:tblPr/>
              <a:tblGrid>
                <a:gridCol w="3331888">
                  <a:extLst>
                    <a:ext uri="{9D8B030D-6E8A-4147-A177-3AD203B41FA5}">
                      <a16:colId xmlns:a16="http://schemas.microsoft.com/office/drawing/2014/main" val="4010406890"/>
                    </a:ext>
                  </a:extLst>
                </a:gridCol>
                <a:gridCol w="3331888">
                  <a:extLst>
                    <a:ext uri="{9D8B030D-6E8A-4147-A177-3AD203B41FA5}">
                      <a16:colId xmlns:a16="http://schemas.microsoft.com/office/drawing/2014/main" val="20001"/>
                    </a:ext>
                  </a:extLst>
                </a:gridCol>
                <a:gridCol w="2481436">
                  <a:extLst>
                    <a:ext uri="{9D8B030D-6E8A-4147-A177-3AD203B41FA5}">
                      <a16:colId xmlns:a16="http://schemas.microsoft.com/office/drawing/2014/main" val="20002"/>
                    </a:ext>
                  </a:extLst>
                </a:gridCol>
              </a:tblGrid>
              <a:tr h="386536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Implore le Seigneur pour nous, Ô persévérant martyr, mon maître le roi Georges, pour qu’il nous pardonne nos péchés.</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piaylovoroc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m~marturoc</a:t>
                      </a:r>
                      <a:r>
                        <a:rPr kumimoji="0" lang="en-US" sz="3200" b="0" i="0" u="none" strike="noStrike" cap="none" normalizeH="0" baseline="0" dirty="0">
                          <a:ln>
                            <a:noFill/>
                          </a:ln>
                          <a:solidFill>
                            <a:schemeClr val="tx1"/>
                          </a:solidFill>
                          <a:effectLst/>
                          <a:latin typeface="Coptic1" pitchFamily="2" charset="0"/>
                          <a:cs typeface="Arial" charset="0"/>
                        </a:rPr>
                        <a:t>: pa[</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Gew~rgioc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اطلب </a:t>
                      </a:r>
                      <a:r>
                        <a:rPr lang="ar-EG" sz="3600" b="0" i="0" u="none" strike="noStrike" kern="1200" baseline="0" dirty="0" err="1">
                          <a:solidFill>
                            <a:schemeClr val="tx1"/>
                          </a:solidFill>
                          <a:latin typeface="+mn-lt"/>
                          <a:ea typeface="+mn-ea"/>
                          <a:cs typeface="+mn-cs"/>
                        </a:rPr>
                        <a:t>لآايها</a:t>
                      </a:r>
                      <a:r>
                        <a:rPr lang="ar-EG" sz="3600" b="0" i="0" u="none" strike="noStrike" kern="1200" baseline="0" dirty="0">
                          <a:solidFill>
                            <a:schemeClr val="tx1"/>
                          </a:solidFill>
                          <a:latin typeface="+mn-lt"/>
                          <a:ea typeface="+mn-ea"/>
                          <a:cs typeface="+mn-cs"/>
                        </a:rPr>
                        <a:t> لآب </a:t>
                      </a:r>
                      <a:r>
                        <a:rPr lang="ar-EG" sz="3600" b="0" i="0" u="none" strike="noStrike" kern="1200" baseline="0" dirty="0" err="1">
                          <a:solidFill>
                            <a:schemeClr val="tx1"/>
                          </a:solidFill>
                          <a:latin typeface="+mn-lt"/>
                          <a:ea typeface="+mn-ea"/>
                          <a:cs typeface="+mn-cs"/>
                        </a:rPr>
                        <a:t>شهيدلآ</a:t>
                      </a:r>
                      <a:r>
                        <a:rPr lang="ar-EG" sz="3600" b="0" i="0" u="none" strike="noStrike" kern="1200" baseline="0" dirty="0">
                          <a:solidFill>
                            <a:schemeClr val="tx1"/>
                          </a:solidFill>
                          <a:latin typeface="+mn-lt"/>
                          <a:ea typeface="+mn-ea"/>
                          <a:cs typeface="+mn-cs"/>
                        </a:rPr>
                        <a:t> ب مجا د </a:t>
                      </a:r>
                      <a:r>
                        <a:rPr lang="ar-EG" sz="3600" b="0" i="0" u="none" strike="noStrike" kern="1200" baseline="0" dirty="0" err="1">
                          <a:solidFill>
                            <a:schemeClr val="tx1"/>
                          </a:solidFill>
                          <a:latin typeface="+mn-lt"/>
                          <a:ea typeface="+mn-ea"/>
                          <a:cs typeface="+mn-cs"/>
                        </a:rPr>
                        <a:t>لآسيدى</a:t>
                      </a:r>
                      <a:r>
                        <a:rPr lang="ar-EG" sz="3600" b="0" i="0" u="none" strike="noStrike" kern="1200" baseline="0" dirty="0">
                          <a:solidFill>
                            <a:schemeClr val="tx1"/>
                          </a:solidFill>
                          <a:latin typeface="+mn-lt"/>
                          <a:ea typeface="+mn-ea"/>
                          <a:cs typeface="+mn-cs"/>
                        </a:rPr>
                        <a:t> لآب مل </a:t>
                      </a:r>
                      <a:r>
                        <a:rPr lang="ar-EG" sz="3600" b="0" i="0" u="none" strike="noStrike" kern="1200" baseline="0" dirty="0" err="1">
                          <a:solidFill>
                            <a:schemeClr val="tx1"/>
                          </a:solidFill>
                          <a:latin typeface="+mn-lt"/>
                          <a:ea typeface="+mn-ea"/>
                          <a:cs typeface="+mn-cs"/>
                        </a:rPr>
                        <a:t>لآ</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جيؤرجيوسلآ</a:t>
                      </a:r>
                      <a:r>
                        <a:rPr lang="ar-EG" sz="3600" b="0" i="0" u="none" strike="noStrike" kern="1200" baseline="0" dirty="0">
                          <a:solidFill>
                            <a:schemeClr val="tx1"/>
                          </a:solidFill>
                          <a:latin typeface="+mn-lt"/>
                          <a:ea typeface="+mn-ea"/>
                          <a:cs typeface="+mn-cs"/>
                        </a:rPr>
                        <a:t> ينف ...</a:t>
                      </a:r>
                      <a:endParaRPr kumimoji="0" lang="en-CA"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 name="Tableau 21">
            <a:extLst>
              <a:ext uri="{FF2B5EF4-FFF2-40B4-BE49-F238E27FC236}">
                <a16:creationId xmlns:a16="http://schemas.microsoft.com/office/drawing/2014/main" id="{C269DAD4-5404-47ED-B256-E5A000201054}"/>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George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1" name="Action Button: Custom 4">
            <a:hlinkClick r:id="rId3" action="ppaction://hlinksldjump" highlightClick="1"/>
            <a:extLst>
              <a:ext uri="{FF2B5EF4-FFF2-40B4-BE49-F238E27FC236}">
                <a16:creationId xmlns:a16="http://schemas.microsoft.com/office/drawing/2014/main" id="{E67FA226-5015-4F2F-A1AF-748ACF883B9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3" name="Text Box 171">
            <a:hlinkClick r:id="rId4" action="ppaction://hlinksldjump"/>
            <a:extLst>
              <a:ext uri="{FF2B5EF4-FFF2-40B4-BE49-F238E27FC236}">
                <a16:creationId xmlns:a16="http://schemas.microsoft.com/office/drawing/2014/main" id="{C4F776DD-C984-424B-A71F-A447594A64AD}"/>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4" name="Text Box 170">
            <a:hlinkClick r:id="rId5" action="ppaction://hlinksldjump"/>
            <a:extLst>
              <a:ext uri="{FF2B5EF4-FFF2-40B4-BE49-F238E27FC236}">
                <a16:creationId xmlns:a16="http://schemas.microsoft.com/office/drawing/2014/main" id="{14A17FE1-71CC-4C5F-804C-A133BB10F060}"/>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1227106606"/>
      </p:ext>
    </p:extLst>
  </p:cSld>
  <p:clrMapOvr>
    <a:masterClrMapping/>
  </p:clrMapOvr>
  <p:transition/>
</p:sld>
</file>

<file path=ppt/slides/slide2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0A848D18-A707-4AC6-ACE9-B6F525F4D9C7}"/>
              </a:ext>
            </a:extLst>
          </p:cNvPr>
          <p:cNvGraphicFramePr>
            <a:graphicFrameLocks noGrp="1"/>
          </p:cNvGraphicFramePr>
          <p:nvPr>
            <p:extLst>
              <p:ext uri="{D42A27DB-BD31-4B8C-83A1-F6EECF244321}">
                <p14:modId xmlns:p14="http://schemas.microsoft.com/office/powerpoint/2010/main" val="1493087445"/>
              </p:ext>
            </p:extLst>
          </p:nvPr>
        </p:nvGraphicFramePr>
        <p:xfrm>
          <a:off x="-1447" y="420074"/>
          <a:ext cx="9143999" cy="3970020"/>
        </p:xfrm>
        <a:graphic>
          <a:graphicData uri="http://schemas.openxmlformats.org/drawingml/2006/table">
            <a:tbl>
              <a:tblPr firstRow="1" bandRow="1">
                <a:tableStyleId>{2D5ABB26-0587-4C30-8999-92F81FD0307C}</a:tableStyleId>
              </a:tblPr>
              <a:tblGrid>
                <a:gridCol w="3289396">
                  <a:extLst>
                    <a:ext uri="{9D8B030D-6E8A-4147-A177-3AD203B41FA5}">
                      <a16:colId xmlns:a16="http://schemas.microsoft.com/office/drawing/2014/main" val="298984521"/>
                    </a:ext>
                  </a:extLst>
                </a:gridCol>
                <a:gridCol w="3197157">
                  <a:extLst>
                    <a:ext uri="{9D8B030D-6E8A-4147-A177-3AD203B41FA5}">
                      <a16:colId xmlns:a16="http://schemas.microsoft.com/office/drawing/2014/main" val="2055934519"/>
                    </a:ext>
                  </a:extLst>
                </a:gridCol>
                <a:gridCol w="2657446">
                  <a:extLst>
                    <a:ext uri="{9D8B030D-6E8A-4147-A177-3AD203B41FA5}">
                      <a16:colId xmlns:a16="http://schemas.microsoft.com/office/drawing/2014/main" val="717210287"/>
                    </a:ext>
                  </a:extLst>
                </a:gridCol>
              </a:tblGrid>
              <a:tr h="3771900">
                <a:tc>
                  <a:txBody>
                    <a:bodyPr/>
                    <a:lstStyle/>
                    <a:p>
                      <a:pPr algn="just"/>
                      <a:r>
                        <a:rPr lang="fr-FR" sz="2800" b="0" i="0" u="none" strike="noStrike" kern="1200" baseline="0" dirty="0">
                          <a:solidFill>
                            <a:schemeClr val="tx1"/>
                          </a:solidFill>
                          <a:latin typeface="+mn-lt"/>
                          <a:ea typeface="+mn-ea"/>
                          <a:cs typeface="+mn-cs"/>
                        </a:rPr>
                        <a:t>Implore le Seigneur pour nous, le persévérant martyr, Théodore le stratège, pour qu’Il nous pardonne nos péchés.</a:t>
                      </a:r>
                      <a:endParaRPr lang="fr-FR" sz="2800" dirty="0"/>
                    </a:p>
                  </a:txBody>
                  <a:tcPr marT="34290" marB="34290"/>
                </a:tc>
                <a:tc>
                  <a:txBody>
                    <a:bodyPr/>
                    <a:lstStyle/>
                    <a:p>
                      <a:pPr algn="just"/>
                      <a:r>
                        <a:rPr lang="pt-BR" sz="3200" b="0" i="0" u="none" strike="noStrike" kern="1200" baseline="0" dirty="0">
                          <a:solidFill>
                            <a:schemeClr val="tx1"/>
                          </a:solidFill>
                          <a:latin typeface="Coptic1" pitchFamily="2" charset="0"/>
                          <a:ea typeface="+mn-ea"/>
                          <a:cs typeface="+mn-cs"/>
                        </a:rPr>
                        <a:t>Twbh m~Po#c# e~h~r/i e~jwn </a:t>
                      </a:r>
                      <a:r>
                        <a:rPr lang="fr-FR" sz="3200" b="0" i="0" u="none" strike="noStrike" kern="1200" baseline="0" dirty="0">
                          <a:solidFill>
                            <a:schemeClr val="tx1"/>
                          </a:solidFill>
                          <a:latin typeface="Coptic1" pitchFamily="2" charset="0"/>
                          <a:ea typeface="+mn-ea"/>
                          <a:cs typeface="+mn-cs"/>
                        </a:rPr>
                        <a:t>w~ </a:t>
                      </a:r>
                      <a:r>
                        <a:rPr lang="fr-FR" sz="3200" b="0" i="0" u="none" strike="noStrike" kern="1200" baseline="0" dirty="0" err="1">
                          <a:solidFill>
                            <a:schemeClr val="tx1"/>
                          </a:solidFill>
                          <a:latin typeface="Coptic1" pitchFamily="2" charset="0"/>
                          <a:ea typeface="+mn-ea"/>
                          <a:cs typeface="+mn-cs"/>
                        </a:rPr>
                        <a:t>pia~ylovoroc</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m~marturoc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Yeodwroc</a:t>
                      </a:r>
                      <a:endParaRPr lang="fr-FR" sz="3200" b="0" i="0" u="none" strike="noStrike" kern="1200" baseline="0" dirty="0">
                        <a:solidFill>
                          <a:schemeClr val="tx1"/>
                        </a:solidFill>
                        <a:latin typeface="Coptic1" pitchFamily="2" charset="0"/>
                        <a:ea typeface="+mn-ea"/>
                        <a:cs typeface="+mn-cs"/>
                      </a:endParaRPr>
                    </a:p>
                    <a:p>
                      <a:pPr algn="just"/>
                      <a:r>
                        <a:rPr lang="en-US" sz="3200" b="0" i="0" u="none" strike="noStrike" kern="1200" baseline="0" dirty="0" err="1">
                          <a:solidFill>
                            <a:schemeClr val="tx1"/>
                          </a:solidFill>
                          <a:latin typeface="Coptic1" pitchFamily="2" charset="0"/>
                          <a:ea typeface="+mn-ea"/>
                          <a:cs typeface="+mn-cs"/>
                        </a:rPr>
                        <a:t>pic~t~ratilat</a:t>
                      </a:r>
                      <a:r>
                        <a:rPr lang="en-US" sz="3200" b="0" i="0" u="none" strike="noStrike" kern="1200" baseline="0" dirty="0">
                          <a:solidFill>
                            <a:schemeClr val="tx1"/>
                          </a:solidFill>
                          <a:latin typeface="Coptic1" pitchFamily="2" charset="0"/>
                          <a:ea typeface="+mn-ea"/>
                          <a:cs typeface="+mn-cs"/>
                        </a:rPr>
                        <a:t>/c </a:t>
                      </a:r>
                      <a:r>
                        <a:rPr lang="en-US" sz="3200" b="0" i="0" u="none" strike="noStrike" kern="1200" baseline="0" dirty="0" err="1">
                          <a:solidFill>
                            <a:schemeClr val="tx1"/>
                          </a:solidFill>
                          <a:latin typeface="Coptic1" pitchFamily="2" charset="0"/>
                          <a:ea typeface="+mn-ea"/>
                          <a:cs typeface="+mn-cs"/>
                        </a:rPr>
                        <a:t>n~tef,a</a:t>
                      </a:r>
                      <a:r>
                        <a:rPr lang="en-US"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nennobi</a:t>
                      </a:r>
                      <a:r>
                        <a:rPr lang="fr-FR" sz="3200" b="0" i="0" u="none" strike="noStrike" kern="1200" baseline="0" dirty="0">
                          <a:solidFill>
                            <a:schemeClr val="tx1"/>
                          </a:solidFill>
                          <a:latin typeface="Coptic1" pitchFamily="2" charset="0"/>
                          <a:ea typeface="+mn-ea"/>
                          <a:cs typeface="+mn-cs"/>
                        </a:rPr>
                        <a:t> nan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a:t>
                      </a:r>
                      <a:endParaRPr lang="fr-FR" sz="3200" dirty="0">
                        <a:latin typeface="Coptic1" pitchFamily="2" charset="0"/>
                      </a:endParaRPr>
                    </a:p>
                  </a:txBody>
                  <a:tcPr marT="34290" marB="34290"/>
                </a:tc>
                <a:tc>
                  <a:txBody>
                    <a:bodyPr/>
                    <a:lstStyle/>
                    <a:p>
                      <a:pPr algn="just" rtl="1"/>
                      <a:r>
                        <a:rPr lang="ar-EG" sz="3600" b="0" i="0" u="none" strike="noStrike" kern="1200" baseline="0" dirty="0">
                          <a:solidFill>
                            <a:schemeClr val="tx1"/>
                          </a:solidFill>
                          <a:latin typeface="+mn-lt"/>
                          <a:ea typeface="+mn-ea"/>
                          <a:cs typeface="+mn-cs"/>
                        </a:rPr>
                        <a:t>أطلب من الرب عنا أيها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الشهيد المجاهد</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ثيؤدوروس</a:t>
                      </a:r>
                      <a:endParaRPr lang="ar-EG" sz="3600" b="0" i="0" u="none" strike="noStrike" kern="1200" baseline="0" dirty="0">
                        <a:solidFill>
                          <a:schemeClr val="tx1"/>
                        </a:solidFill>
                        <a:latin typeface="+mn-lt"/>
                        <a:ea typeface="+mn-ea"/>
                        <a:cs typeface="+mn-cs"/>
                      </a:endParaRPr>
                    </a:p>
                    <a:p>
                      <a:pPr algn="just" rtl="1"/>
                      <a:r>
                        <a:rPr lang="ar-EG" sz="3600" b="0" i="0" u="none" strike="noStrike" kern="1200" baseline="0" dirty="0" err="1">
                          <a:solidFill>
                            <a:schemeClr val="tx1"/>
                          </a:solidFill>
                          <a:latin typeface="+mn-lt"/>
                          <a:ea typeface="+mn-ea"/>
                          <a:cs typeface="+mn-cs"/>
                        </a:rPr>
                        <a:t>الاسفهسلار</a:t>
                      </a:r>
                      <a:r>
                        <a:rPr lang="ar-EG" sz="3600" b="0" i="0" u="none" strike="noStrike" kern="1200" baseline="0" dirty="0">
                          <a:solidFill>
                            <a:schemeClr val="tx1"/>
                          </a:solidFill>
                          <a:latin typeface="+mn-lt"/>
                          <a:ea typeface="+mn-ea"/>
                          <a:cs typeface="+mn-cs"/>
                        </a:rPr>
                        <a:t> ليغفر...</a:t>
                      </a:r>
                      <a:endParaRPr lang="fr-FR" sz="3600" dirty="0"/>
                    </a:p>
                  </a:txBody>
                  <a:tcPr marT="34290" marB="34290"/>
                </a:tc>
                <a:extLst>
                  <a:ext uri="{0D108BD9-81ED-4DB2-BD59-A6C34878D82A}">
                    <a16:rowId xmlns:a16="http://schemas.microsoft.com/office/drawing/2014/main" val="3684159401"/>
                  </a:ext>
                </a:extLst>
              </a:tr>
            </a:tbl>
          </a:graphicData>
        </a:graphic>
      </p:graphicFrame>
      <p:graphicFrame>
        <p:nvGraphicFramePr>
          <p:cNvPr id="3" name="Tableau 2">
            <a:extLst>
              <a:ext uri="{FF2B5EF4-FFF2-40B4-BE49-F238E27FC236}">
                <a16:creationId xmlns:a16="http://schemas.microsoft.com/office/drawing/2014/main" id="{F9F35F7F-780D-498E-84FE-580E4BE65515}"/>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Théodore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1" name="Action Button: Custom 4">
            <a:hlinkClick r:id="rId2" action="ppaction://hlinksldjump" highlightClick="1"/>
            <a:extLst>
              <a:ext uri="{FF2B5EF4-FFF2-40B4-BE49-F238E27FC236}">
                <a16:creationId xmlns:a16="http://schemas.microsoft.com/office/drawing/2014/main" id="{9A447556-791C-4997-BB20-C245D0F86D2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2" name="Text Box 171">
            <a:hlinkClick r:id="rId3" action="ppaction://hlinksldjump"/>
            <a:extLst>
              <a:ext uri="{FF2B5EF4-FFF2-40B4-BE49-F238E27FC236}">
                <a16:creationId xmlns:a16="http://schemas.microsoft.com/office/drawing/2014/main" id="{99DDA77E-B154-440D-84F8-AA0C5BD8DEF0}"/>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4" action="ppaction://hlinksldjump"/>
            <a:extLst>
              <a:ext uri="{FF2B5EF4-FFF2-40B4-BE49-F238E27FC236}">
                <a16:creationId xmlns:a16="http://schemas.microsoft.com/office/drawing/2014/main" id="{24CB7A83-96EA-42C3-97D8-4E4812D852D0}"/>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2447742828"/>
      </p:ext>
    </p:extLst>
  </p:cSld>
  <p:clrMapOvr>
    <a:masterClrMapping/>
  </p:clrMapOvr>
  <p:transition/>
</p:sld>
</file>

<file path=ppt/slides/slide2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27106" name="Group 2"/>
          <p:cNvGraphicFramePr>
            <a:graphicFrameLocks noGrp="1"/>
          </p:cNvGraphicFramePr>
          <p:nvPr>
            <p:extLst>
              <p:ext uri="{D42A27DB-BD31-4B8C-83A1-F6EECF244321}">
                <p14:modId xmlns:p14="http://schemas.microsoft.com/office/powerpoint/2010/main" val="262814308"/>
              </p:ext>
            </p:extLst>
          </p:nvPr>
        </p:nvGraphicFramePr>
        <p:xfrm>
          <a:off x="1" y="393192"/>
          <a:ext cx="9143999" cy="4555236"/>
        </p:xfrm>
        <a:graphic>
          <a:graphicData uri="http://schemas.openxmlformats.org/drawingml/2006/table">
            <a:tbl>
              <a:tblPr/>
              <a:tblGrid>
                <a:gridCol w="3184186">
                  <a:extLst>
                    <a:ext uri="{9D8B030D-6E8A-4147-A177-3AD203B41FA5}">
                      <a16:colId xmlns:a16="http://schemas.microsoft.com/office/drawing/2014/main" val="20000"/>
                    </a:ext>
                  </a:extLst>
                </a:gridCol>
                <a:gridCol w="3197158">
                  <a:extLst>
                    <a:ext uri="{9D8B030D-6E8A-4147-A177-3AD203B41FA5}">
                      <a16:colId xmlns:a16="http://schemas.microsoft.com/office/drawing/2014/main" val="20001"/>
                    </a:ext>
                  </a:extLst>
                </a:gridCol>
                <a:gridCol w="2762655">
                  <a:extLst>
                    <a:ext uri="{9D8B030D-6E8A-4147-A177-3AD203B41FA5}">
                      <a16:colId xmlns:a16="http://schemas.microsoft.com/office/drawing/2014/main" val="20002"/>
                    </a:ext>
                  </a:extLst>
                </a:gridCol>
              </a:tblGrid>
              <a:tr h="3958829">
                <a:tc>
                  <a:txBody>
                    <a:bodyPr/>
                    <a:lstStyle/>
                    <a:p>
                      <a:pPr algn="just"/>
                      <a:r>
                        <a:rPr lang="fr-FR" sz="2800" b="0" i="0" u="none" strike="noStrike" kern="1200" baseline="0" dirty="0">
                          <a:solidFill>
                            <a:schemeClr val="tx1"/>
                          </a:solidFill>
                          <a:latin typeface="+mn-lt"/>
                          <a:ea typeface="+mn-ea"/>
                          <a:cs typeface="+mn-cs"/>
                        </a:rPr>
                        <a:t>Implore le Seigneur pour nous ô persévérant martyr</a:t>
                      </a:r>
                    </a:p>
                    <a:p>
                      <a:pPr algn="just"/>
                      <a:r>
                        <a:rPr lang="fr-FR" sz="2800" b="0" i="0" u="none" strike="noStrike" kern="1200" baseline="0" dirty="0" err="1">
                          <a:solidFill>
                            <a:schemeClr val="tx1"/>
                          </a:solidFill>
                          <a:latin typeface="+mn-lt"/>
                          <a:ea typeface="+mn-ea"/>
                          <a:cs typeface="+mn-cs"/>
                        </a:rPr>
                        <a:t>Philopatir</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Mercorios</a:t>
                      </a:r>
                      <a:r>
                        <a:rPr lang="fr-FR" sz="2800" b="0" i="0" u="none" strike="noStrike" kern="1200" baseline="0" dirty="0">
                          <a:solidFill>
                            <a:schemeClr val="tx1"/>
                          </a:solidFill>
                          <a:latin typeface="+mn-lt"/>
                          <a:ea typeface="+mn-ea"/>
                          <a:cs typeface="+mn-cs"/>
                        </a:rPr>
                        <a:t> pour qu’il nous pardonne nos</a:t>
                      </a:r>
                    </a:p>
                    <a:p>
                      <a:pPr algn="just"/>
                      <a:r>
                        <a:rPr lang="fr-FR" sz="2800" b="0" i="0" u="none" strike="noStrike" kern="1200" baseline="0" dirty="0">
                          <a:solidFill>
                            <a:schemeClr val="tx1"/>
                          </a:solidFill>
                          <a:latin typeface="+mn-lt"/>
                          <a:ea typeface="+mn-ea"/>
                          <a:cs typeface="+mn-cs"/>
                        </a:rPr>
                        <a:t>péchés.</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piaylovoroc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m~marturoc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Vilopat</a:t>
                      </a:r>
                      <a:r>
                        <a:rPr kumimoji="0" lang="en-US" sz="3200" b="0" i="0" u="none" strike="noStrike" cap="none" normalizeH="0" baseline="0" dirty="0">
                          <a:ln>
                            <a:noFill/>
                          </a:ln>
                          <a:solidFill>
                            <a:schemeClr val="tx1"/>
                          </a:solidFill>
                          <a:effectLst/>
                          <a:latin typeface="Coptic1" pitchFamily="2" charset="0"/>
                          <a:cs typeface="Arial" charset="0"/>
                        </a:rPr>
                        <a:t>/r </a:t>
                      </a:r>
                      <a:r>
                        <a:rPr kumimoji="0" lang="en-US" sz="3200" b="0" i="0" u="none" strike="noStrike" cap="none" normalizeH="0" baseline="0" dirty="0" err="1">
                          <a:ln>
                            <a:noFill/>
                          </a:ln>
                          <a:solidFill>
                            <a:schemeClr val="tx1"/>
                          </a:solidFill>
                          <a:effectLst/>
                          <a:latin typeface="Coptic1" pitchFamily="2" charset="0"/>
                          <a:cs typeface="Arial" charset="0"/>
                        </a:rPr>
                        <a:t>Merkourioc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اطلب من الرب عنا أيها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الشهيد المجاهد محب الآب</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مرقوريوس</a:t>
                      </a:r>
                      <a:r>
                        <a:rPr lang="ar-EG" sz="3600" b="0" i="0" u="none" strike="noStrike" kern="1200" baseline="0" dirty="0">
                          <a:solidFill>
                            <a:schemeClr val="tx1"/>
                          </a:solidFill>
                          <a:latin typeface="+mn-lt"/>
                          <a:ea typeface="+mn-ea"/>
                          <a:cs typeface="+mn-cs"/>
                        </a:rPr>
                        <a:t> ليغفر لنا خطايانا</a:t>
                      </a:r>
                      <a:endParaRPr kumimoji="0" lang="en-CA"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6" name="Tableau 15">
            <a:extLst>
              <a:ext uri="{FF2B5EF4-FFF2-40B4-BE49-F238E27FC236}">
                <a16:creationId xmlns:a16="http://schemas.microsoft.com/office/drawing/2014/main" id="{D68A4D1E-86F0-4263-935B-3FBB19DC9C33}"/>
              </a:ext>
            </a:extLst>
          </p:cNvPr>
          <p:cNvGraphicFramePr>
            <a:graphicFrameLocks noGrp="1"/>
          </p:cNvGraphicFramePr>
          <p:nvPr/>
        </p:nvGraphicFramePr>
        <p:xfrm>
          <a:off x="1726610" y="16907"/>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St </a:t>
                      </a:r>
                      <a:r>
                        <a:rPr lang="fr-FR" sz="1400" dirty="0" err="1"/>
                        <a:t>Philopatir</a:t>
                      </a:r>
                      <a:r>
                        <a:rPr lang="fr-FR" sz="1400" dirty="0"/>
                        <a:t> </a:t>
                      </a:r>
                      <a:r>
                        <a:rPr lang="fr-FR" sz="1400" dirty="0" err="1"/>
                        <a:t>Mercorios</a:t>
                      </a:r>
                      <a:endParaRPr lang="fr-FR" sz="14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1" name="Action Button: Custom 4">
            <a:hlinkClick r:id="rId3" action="ppaction://hlinksldjump" highlightClick="1"/>
            <a:extLst>
              <a:ext uri="{FF2B5EF4-FFF2-40B4-BE49-F238E27FC236}">
                <a16:creationId xmlns:a16="http://schemas.microsoft.com/office/drawing/2014/main" id="{3922AE39-016A-41E4-97C5-72D854D33B3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2" name="Text Box 171">
            <a:hlinkClick r:id="rId4" action="ppaction://hlinksldjump"/>
            <a:extLst>
              <a:ext uri="{FF2B5EF4-FFF2-40B4-BE49-F238E27FC236}">
                <a16:creationId xmlns:a16="http://schemas.microsoft.com/office/drawing/2014/main" id="{AE2C71D1-D572-4A70-8965-FCED3876931A}"/>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5" action="ppaction://hlinksldjump"/>
            <a:extLst>
              <a:ext uri="{FF2B5EF4-FFF2-40B4-BE49-F238E27FC236}">
                <a16:creationId xmlns:a16="http://schemas.microsoft.com/office/drawing/2014/main" id="{6D3ECDAA-E595-4BD8-85B4-7737C3D25DB1}"/>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2618223048"/>
      </p:ext>
    </p:extLst>
  </p:cSld>
  <p:clrMapOvr>
    <a:masterClrMapping/>
  </p:clrMapOvr>
  <p:transition/>
</p:sld>
</file>

<file path=ppt/slides/slide2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29166" name="Group 14"/>
          <p:cNvGraphicFramePr>
            <a:graphicFrameLocks noGrp="1"/>
          </p:cNvGraphicFramePr>
          <p:nvPr>
            <p:extLst>
              <p:ext uri="{D42A27DB-BD31-4B8C-83A1-F6EECF244321}">
                <p14:modId xmlns:p14="http://schemas.microsoft.com/office/powerpoint/2010/main" val="466405554"/>
              </p:ext>
            </p:extLst>
          </p:nvPr>
        </p:nvGraphicFramePr>
        <p:xfrm>
          <a:off x="0" y="436626"/>
          <a:ext cx="9143999" cy="3970020"/>
        </p:xfrm>
        <a:graphic>
          <a:graphicData uri="http://schemas.openxmlformats.org/drawingml/2006/table">
            <a:tbl>
              <a:tblPr/>
              <a:tblGrid>
                <a:gridCol w="3275856">
                  <a:extLst>
                    <a:ext uri="{9D8B030D-6E8A-4147-A177-3AD203B41FA5}">
                      <a16:colId xmlns:a16="http://schemas.microsoft.com/office/drawing/2014/main" val="20000"/>
                    </a:ext>
                  </a:extLst>
                </a:gridCol>
                <a:gridCol w="3144399">
                  <a:extLst>
                    <a:ext uri="{9D8B030D-6E8A-4147-A177-3AD203B41FA5}">
                      <a16:colId xmlns:a16="http://schemas.microsoft.com/office/drawing/2014/main" val="20001"/>
                    </a:ext>
                  </a:extLst>
                </a:gridCol>
                <a:gridCol w="2723744">
                  <a:extLst>
                    <a:ext uri="{9D8B030D-6E8A-4147-A177-3AD203B41FA5}">
                      <a16:colId xmlns:a16="http://schemas.microsoft.com/office/drawing/2014/main" val="20002"/>
                    </a:ext>
                  </a:extLst>
                </a:gridCol>
              </a:tblGrid>
              <a:tr h="3958829">
                <a:tc>
                  <a:txBody>
                    <a:bodyPr/>
                    <a:lstStyle/>
                    <a:p>
                      <a:pPr algn="just"/>
                      <a:r>
                        <a:rPr lang="fr-FR" sz="2800" b="0" i="0" u="none" strike="noStrike" kern="1200" baseline="0" dirty="0">
                          <a:solidFill>
                            <a:schemeClr val="tx1"/>
                          </a:solidFill>
                          <a:latin typeface="+mn-lt"/>
                          <a:ea typeface="+mn-ea"/>
                          <a:cs typeface="+mn-cs"/>
                        </a:rPr>
                        <a:t>Implore le Seigneur pour nous ô persévérant martyr saint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Mina pour qu’il nous pardonne nos péchés.</a:t>
                      </a:r>
                      <a:endParaRPr kumimoji="0" lang="en-US"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piaylovoroc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m~marturoc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M/</a:t>
                      </a:r>
                      <a:r>
                        <a:rPr kumimoji="0" lang="en-US" sz="3200" b="0" i="0" u="none" strike="noStrike" cap="none" normalizeH="0" baseline="0" dirty="0" err="1">
                          <a:ln>
                            <a:noFill/>
                          </a:ln>
                          <a:solidFill>
                            <a:schemeClr val="tx1"/>
                          </a:solidFill>
                          <a:effectLst/>
                          <a:latin typeface="Coptic1" pitchFamily="2" charset="0"/>
                          <a:cs typeface="Arial" charset="0"/>
                        </a:rPr>
                        <a:t>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 من الرب عنا أيها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الشهيد المجاهد القديس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أبا مينا ليغفر لنا خطايانا</a:t>
                      </a:r>
                      <a:endParaRPr kumimoji="0" lang="en-CA"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6" name="Tableau 15">
            <a:extLst>
              <a:ext uri="{FF2B5EF4-FFF2-40B4-BE49-F238E27FC236}">
                <a16:creationId xmlns:a16="http://schemas.microsoft.com/office/drawing/2014/main" id="{B5B27AEC-66A2-4C12-BCBF-D5785F245872}"/>
              </a:ext>
            </a:extLst>
          </p:cNvPr>
          <p:cNvGraphicFramePr>
            <a:graphicFrameLocks noGrp="1"/>
          </p:cNvGraphicFramePr>
          <p:nvPr/>
        </p:nvGraphicFramePr>
        <p:xfrm>
          <a:off x="1600200" y="34626"/>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St Mina</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1" name="Action Button: Custom 4">
            <a:hlinkClick r:id="rId3" action="ppaction://hlinksldjump" highlightClick="1"/>
            <a:extLst>
              <a:ext uri="{FF2B5EF4-FFF2-40B4-BE49-F238E27FC236}">
                <a16:creationId xmlns:a16="http://schemas.microsoft.com/office/drawing/2014/main" id="{FC61BF5C-E25E-4B99-9446-5FD44AFCEA7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2" name="Text Box 171">
            <a:hlinkClick r:id="rId4" action="ppaction://hlinksldjump"/>
            <a:extLst>
              <a:ext uri="{FF2B5EF4-FFF2-40B4-BE49-F238E27FC236}">
                <a16:creationId xmlns:a16="http://schemas.microsoft.com/office/drawing/2014/main" id="{45D2CC83-562D-4788-ACC7-78B41187A484}"/>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5" action="ppaction://hlinksldjump"/>
            <a:extLst>
              <a:ext uri="{FF2B5EF4-FFF2-40B4-BE49-F238E27FC236}">
                <a16:creationId xmlns:a16="http://schemas.microsoft.com/office/drawing/2014/main" id="{E1295EC5-0644-44FD-8925-291AE48A64F8}"/>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2924073278"/>
      </p:ext>
    </p:extLst>
  </p:cSld>
  <p:clrMapOvr>
    <a:masterClrMapping/>
  </p:clrMapOvr>
  <p:transition/>
</p:sld>
</file>

<file path=ppt/slides/slide2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1214" name="Group 14"/>
          <p:cNvGraphicFramePr>
            <a:graphicFrameLocks noGrp="1"/>
          </p:cNvGraphicFramePr>
          <p:nvPr>
            <p:extLst>
              <p:ext uri="{D42A27DB-BD31-4B8C-83A1-F6EECF244321}">
                <p14:modId xmlns:p14="http://schemas.microsoft.com/office/powerpoint/2010/main" val="4207466037"/>
              </p:ext>
            </p:extLst>
          </p:nvPr>
        </p:nvGraphicFramePr>
        <p:xfrm>
          <a:off x="0" y="420074"/>
          <a:ext cx="9144000" cy="4151926"/>
        </p:xfrm>
        <a:graphic>
          <a:graphicData uri="http://schemas.openxmlformats.org/drawingml/2006/table">
            <a:tbl>
              <a:tblPr/>
              <a:tblGrid>
                <a:gridCol w="3125821">
                  <a:extLst>
                    <a:ext uri="{9D8B030D-6E8A-4147-A177-3AD203B41FA5}">
                      <a16:colId xmlns:a16="http://schemas.microsoft.com/office/drawing/2014/main" val="20000"/>
                    </a:ext>
                  </a:extLst>
                </a:gridCol>
                <a:gridCol w="3210128">
                  <a:extLst>
                    <a:ext uri="{9D8B030D-6E8A-4147-A177-3AD203B41FA5}">
                      <a16:colId xmlns:a16="http://schemas.microsoft.com/office/drawing/2014/main" val="20001"/>
                    </a:ext>
                  </a:extLst>
                </a:gridCol>
                <a:gridCol w="2808051">
                  <a:extLst>
                    <a:ext uri="{9D8B030D-6E8A-4147-A177-3AD203B41FA5}">
                      <a16:colId xmlns:a16="http://schemas.microsoft.com/office/drawing/2014/main" val="20002"/>
                    </a:ext>
                  </a:extLst>
                </a:gridCol>
              </a:tblGrid>
              <a:tr h="4151926">
                <a:tc>
                  <a:txBody>
                    <a:bodyPr/>
                    <a:lstStyle/>
                    <a:p>
                      <a:pPr algn="just"/>
                      <a:r>
                        <a:rPr lang="fr-FR" sz="2800" b="0" i="0" u="none" strike="noStrike" kern="1200" baseline="0" dirty="0">
                          <a:solidFill>
                            <a:schemeClr val="tx1"/>
                          </a:solidFill>
                          <a:latin typeface="+mn-lt"/>
                          <a:ea typeface="+mn-ea"/>
                          <a:cs typeface="+mn-cs"/>
                        </a:rPr>
                        <a:t>Implorez le Seigneur pour nous, les persévérants martyrs, les saints Serge et Bacchus,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niaylovoroc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m~marturoc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Cargioc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Ba,oc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أطلبا من الرب عنا أيها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الشهيدان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المجاهدان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القديسان</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سرجيوس</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وواخس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ليغفر...</a:t>
                      </a:r>
                      <a:endParaRPr kumimoji="0" lang="en-CA"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065FA5B2-D29D-42DD-8B05-D2CE2E9C6342}"/>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saints Serge et Bacchus</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7" name="Action Button: Custom 4">
            <a:hlinkClick r:id="rId3" action="ppaction://hlinksldjump" highlightClick="1"/>
            <a:extLst>
              <a:ext uri="{FF2B5EF4-FFF2-40B4-BE49-F238E27FC236}">
                <a16:creationId xmlns:a16="http://schemas.microsoft.com/office/drawing/2014/main" id="{01786B65-9F42-4EE9-8C54-6662AFF0242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2" name="Text Box 171">
            <a:hlinkClick r:id="rId4" action="ppaction://hlinksldjump"/>
            <a:extLst>
              <a:ext uri="{FF2B5EF4-FFF2-40B4-BE49-F238E27FC236}">
                <a16:creationId xmlns:a16="http://schemas.microsoft.com/office/drawing/2014/main" id="{F6FB9046-3326-4C3B-9266-00E7A033B900}"/>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5" action="ppaction://hlinksldjump"/>
            <a:extLst>
              <a:ext uri="{FF2B5EF4-FFF2-40B4-BE49-F238E27FC236}">
                <a16:creationId xmlns:a16="http://schemas.microsoft.com/office/drawing/2014/main" id="{0A67CBAA-2C60-4943-A42F-DE1F90011787}"/>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1644529150"/>
      </p:ext>
    </p:extLst>
  </p:cSld>
  <p:clrMapOvr>
    <a:masterClrMapping/>
  </p:clrMapOvr>
  <p:transition/>
</p:sld>
</file>

<file path=ppt/slides/slide2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3263" name="Group 15"/>
          <p:cNvGraphicFramePr>
            <a:graphicFrameLocks noGrp="1"/>
          </p:cNvGraphicFramePr>
          <p:nvPr>
            <p:extLst>
              <p:ext uri="{D42A27DB-BD31-4B8C-83A1-F6EECF244321}">
                <p14:modId xmlns:p14="http://schemas.microsoft.com/office/powerpoint/2010/main" val="1740554156"/>
              </p:ext>
            </p:extLst>
          </p:nvPr>
        </p:nvGraphicFramePr>
        <p:xfrm>
          <a:off x="0" y="420074"/>
          <a:ext cx="9144000" cy="4457700"/>
        </p:xfrm>
        <a:graphic>
          <a:graphicData uri="http://schemas.openxmlformats.org/drawingml/2006/table">
            <a:tbl>
              <a:tblPr/>
              <a:tblGrid>
                <a:gridCol w="3203848">
                  <a:extLst>
                    <a:ext uri="{9D8B030D-6E8A-4147-A177-3AD203B41FA5}">
                      <a16:colId xmlns:a16="http://schemas.microsoft.com/office/drawing/2014/main" val="20000"/>
                    </a:ext>
                  </a:extLst>
                </a:gridCol>
                <a:gridCol w="3339624">
                  <a:extLst>
                    <a:ext uri="{9D8B030D-6E8A-4147-A177-3AD203B41FA5}">
                      <a16:colId xmlns:a16="http://schemas.microsoft.com/office/drawing/2014/main" val="20001"/>
                    </a:ext>
                  </a:extLst>
                </a:gridCol>
                <a:gridCol w="2600528">
                  <a:extLst>
                    <a:ext uri="{9D8B030D-6E8A-4147-A177-3AD203B41FA5}">
                      <a16:colId xmlns:a16="http://schemas.microsoft.com/office/drawing/2014/main" val="20002"/>
                    </a:ext>
                  </a:extLst>
                </a:gridCol>
              </a:tblGrid>
              <a:tr h="4266226">
                <a:tc>
                  <a:txBody>
                    <a:bodyPr/>
                    <a:lstStyle/>
                    <a:p>
                      <a:pPr algn="just"/>
                      <a:r>
                        <a:rPr lang="fr-FR" sz="2800" b="0" i="0" u="none" strike="noStrike" kern="1200" baseline="0" dirty="0">
                          <a:solidFill>
                            <a:schemeClr val="tx1"/>
                          </a:solidFill>
                          <a:latin typeface="+mn-lt"/>
                          <a:ea typeface="+mn-ea"/>
                          <a:cs typeface="+mn-cs"/>
                        </a:rPr>
                        <a:t>Implorez le Seigneur pour nous, les persévérants martyrs, Côme, ses frères et leur mère,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niaylovoroc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m~marturoc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Kocma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nefc~n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toumau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أطلبوا من الرب عنا أيها الشهداء المجاهدون قزمان وأخوته وأمهم ليغفر...</a:t>
                      </a:r>
                      <a:endParaRPr kumimoji="0" lang="en-CA" sz="6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171AB856-07F8-472F-920D-29E39EAA24F2}"/>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Côme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2" name="Action Button: Custom 4">
            <a:hlinkClick r:id="rId3" action="ppaction://hlinksldjump" highlightClick="1"/>
            <a:extLst>
              <a:ext uri="{FF2B5EF4-FFF2-40B4-BE49-F238E27FC236}">
                <a16:creationId xmlns:a16="http://schemas.microsoft.com/office/drawing/2014/main" id="{6C845AE1-D9B2-4CBF-8906-A77A7C1974A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3" name="Text Box 171">
            <a:hlinkClick r:id="rId4" action="ppaction://hlinksldjump"/>
            <a:extLst>
              <a:ext uri="{FF2B5EF4-FFF2-40B4-BE49-F238E27FC236}">
                <a16:creationId xmlns:a16="http://schemas.microsoft.com/office/drawing/2014/main" id="{F022CB75-1814-4F51-96E1-48BE6FCB5B13}"/>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4" name="Text Box 170">
            <a:hlinkClick r:id="rId5" action="ppaction://hlinksldjump"/>
            <a:extLst>
              <a:ext uri="{FF2B5EF4-FFF2-40B4-BE49-F238E27FC236}">
                <a16:creationId xmlns:a16="http://schemas.microsoft.com/office/drawing/2014/main" id="{BAAB03DF-3277-42C6-9687-F7154215E791}"/>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2184720350"/>
      </p:ext>
    </p:extLst>
  </p:cSld>
  <p:clrMapOvr>
    <a:masterClrMapping/>
  </p:clrMapOvr>
  <p:transition/>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7553" name="Group 33"/>
          <p:cNvGraphicFramePr>
            <a:graphicFrameLocks noGrp="1"/>
          </p:cNvGraphicFramePr>
          <p:nvPr>
            <p:extLst>
              <p:ext uri="{D42A27DB-BD31-4B8C-83A1-F6EECF244321}">
                <p14:modId xmlns:p14="http://schemas.microsoft.com/office/powerpoint/2010/main" val="2468147434"/>
              </p:ext>
            </p:extLst>
          </p:nvPr>
        </p:nvGraphicFramePr>
        <p:xfrm>
          <a:off x="0" y="0"/>
          <a:ext cx="9143999" cy="5189220"/>
        </p:xfrm>
        <a:graphic>
          <a:graphicData uri="http://schemas.openxmlformats.org/drawingml/2006/table">
            <a:tbl>
              <a:tblPr/>
              <a:tblGrid>
                <a:gridCol w="3345366">
                  <a:extLst>
                    <a:ext uri="{9D8B030D-6E8A-4147-A177-3AD203B41FA5}">
                      <a16:colId xmlns:a16="http://schemas.microsoft.com/office/drawing/2014/main" val="20000"/>
                    </a:ext>
                  </a:extLst>
                </a:gridCol>
                <a:gridCol w="3418291">
                  <a:extLst>
                    <a:ext uri="{9D8B030D-6E8A-4147-A177-3AD203B41FA5}">
                      <a16:colId xmlns:a16="http://schemas.microsoft.com/office/drawing/2014/main" val="20001"/>
                    </a:ext>
                  </a:extLst>
                </a:gridCol>
                <a:gridCol w="2380342">
                  <a:extLst>
                    <a:ext uri="{9D8B030D-6E8A-4147-A177-3AD203B41FA5}">
                      <a16:colId xmlns:a16="http://schemas.microsoft.com/office/drawing/2014/main" val="20002"/>
                    </a:ext>
                  </a:extLst>
                </a:gridCol>
              </a:tblGrid>
              <a:tr h="459867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Alitou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e~bolharon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a:ln>
                            <a:noFill/>
                          </a:ln>
                          <a:solidFill>
                            <a:schemeClr val="tx1"/>
                          </a:solidFill>
                          <a:effectLst/>
                          <a:latin typeface="Coptic1" pitchFamily="2" charset="0"/>
                          <a:cs typeface="Arial" charset="0"/>
                        </a:rPr>
                        <a:t>Nem </a:t>
                      </a:r>
                      <a:r>
                        <a:rPr kumimoji="0" lang="fr-CA" sz="2400" b="0" i="0" u="none" strike="noStrike" cap="none" normalizeH="0" baseline="0" dirty="0" err="1">
                          <a:ln>
                            <a:noFill/>
                          </a:ln>
                          <a:solidFill>
                            <a:schemeClr val="tx1"/>
                          </a:solidFill>
                          <a:effectLst/>
                          <a:latin typeface="Coptic1" pitchFamily="2" charset="0"/>
                          <a:cs typeface="Arial" charset="0"/>
                        </a:rPr>
                        <a:t>e~bolha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peklaoc</a:t>
                      </a:r>
                      <a:r>
                        <a:rPr kumimoji="0" lang="fr-CA" sz="2400" b="0" i="0" u="none" strike="noStrike" cap="none" normalizeH="0" baseline="0" dirty="0">
                          <a:ln>
                            <a:noFill/>
                          </a:ln>
                          <a:solidFill>
                            <a:schemeClr val="tx1"/>
                          </a:solidFill>
                          <a:effectLst/>
                          <a:latin typeface="Coptic1" pitchFamily="2" charset="0"/>
                          <a:cs typeface="Arial" charset="0"/>
                        </a:rPr>
                        <a:t> t/</a:t>
                      </a:r>
                      <a:r>
                        <a:rPr kumimoji="0" lang="fr-CA" sz="2400" b="0" i="0" u="none" strike="noStrike" cap="none" normalizeH="0" baseline="0" dirty="0" err="1">
                          <a:ln>
                            <a:noFill/>
                          </a:ln>
                          <a:solidFill>
                            <a:schemeClr val="tx1"/>
                          </a:solidFill>
                          <a:effectLst/>
                          <a:latin typeface="Coptic1" pitchFamily="2" charset="0"/>
                          <a:cs typeface="Arial" charset="0"/>
                        </a:rPr>
                        <a:t>rf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e~bolha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trapeza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a:ln>
                            <a:noFill/>
                          </a:ln>
                          <a:solidFill>
                            <a:schemeClr val="tx1"/>
                          </a:solidFill>
                          <a:effectLst/>
                          <a:latin typeface="Coptic1" pitchFamily="2" charset="0"/>
                          <a:cs typeface="Arial" charset="0"/>
                        </a:rPr>
                        <a:t>Nem </a:t>
                      </a:r>
                      <a:r>
                        <a:rPr kumimoji="0" lang="fr-CA" sz="2400" b="0" i="0" u="none" strike="noStrike" cap="none" normalizeH="0" baseline="0" dirty="0" err="1">
                          <a:ln>
                            <a:noFill/>
                          </a:ln>
                          <a:solidFill>
                            <a:schemeClr val="tx1"/>
                          </a:solidFill>
                          <a:effectLst/>
                          <a:latin typeface="Coptic1" pitchFamily="2" charset="0"/>
                          <a:cs typeface="Arial" charset="0"/>
                        </a:rPr>
                        <a:t>e~bolha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pai</a:t>
                      </a:r>
                      <a:r>
                        <a:rPr kumimoji="0" lang="fr-CA" sz="2400" b="0" i="0" u="none" strike="noStrike" cap="none" normalizeH="0" baseline="0" dirty="0">
                          <a:ln>
                            <a:noFill/>
                          </a:ln>
                          <a:solidFill>
                            <a:schemeClr val="tx1"/>
                          </a:solidFill>
                          <a:effectLst/>
                          <a:latin typeface="Coptic1" pitchFamily="2" charset="0"/>
                          <a:cs typeface="Arial" charset="0"/>
                        </a:rPr>
                        <a:t> ma </a:t>
                      </a:r>
                      <a:r>
                        <a:rPr kumimoji="0" lang="fr-CA" sz="2400" b="0" i="0" u="none" strike="noStrike" cap="none" normalizeH="0" baseline="0" dirty="0" err="1">
                          <a:ln>
                            <a:noFill/>
                          </a:ln>
                          <a:solidFill>
                            <a:schemeClr val="tx1"/>
                          </a:solidFill>
                          <a:effectLst/>
                          <a:latin typeface="Coptic1" pitchFamily="2" charset="0"/>
                          <a:cs typeface="Arial" charset="0"/>
                        </a:rPr>
                        <a:t>eyouab</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n~tak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vai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a:ln>
                            <a:noFill/>
                          </a:ln>
                          <a:solidFill>
                            <a:schemeClr val="tx1"/>
                          </a:solidFill>
                          <a:effectLst/>
                          <a:latin typeface="Coptic1" pitchFamily="2" charset="0"/>
                          <a:cs typeface="Arial" charset="0"/>
                        </a:rPr>
                        <a:t>N/ de </a:t>
                      </a:r>
                      <a:r>
                        <a:rPr kumimoji="0" lang="en-US" sz="2400" b="0" i="0" u="none" strike="noStrike" cap="none" normalizeH="0" baseline="0" dirty="0" err="1">
                          <a:ln>
                            <a:noFill/>
                          </a:ln>
                          <a:solidFill>
                            <a:schemeClr val="tx1"/>
                          </a:solidFill>
                          <a:effectLst/>
                          <a:latin typeface="Coptic1" pitchFamily="2" charset="0"/>
                          <a:cs typeface="Arial" charset="0"/>
                        </a:rPr>
                        <a:t>eynaneu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e~ternofri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cahni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m~mwou</a:t>
                      </a:r>
                      <a:r>
                        <a:rPr kumimoji="0" lang="en-US" sz="2400" b="0" i="0" u="none" strike="noStrike" cap="none" normalizeH="0" baseline="0" dirty="0">
                          <a:ln>
                            <a:noFill/>
                          </a:ln>
                          <a:solidFill>
                            <a:schemeClr val="tx1"/>
                          </a:solidFill>
                          <a:effectLst/>
                          <a:latin typeface="Coptic1" pitchFamily="2" charset="0"/>
                          <a:cs typeface="Arial" charset="0"/>
                        </a:rPr>
                        <a:t> nan: je </a:t>
                      </a:r>
                      <a:r>
                        <a:rPr kumimoji="0" lang="en-US" sz="2400" b="0" i="0" u="none" strike="noStrike" cap="none" normalizeH="0" baseline="0" dirty="0" err="1">
                          <a:ln>
                            <a:noFill/>
                          </a:ln>
                          <a:solidFill>
                            <a:schemeClr val="tx1"/>
                          </a:solidFill>
                          <a:effectLst/>
                          <a:latin typeface="Coptic1" pitchFamily="2" charset="0"/>
                          <a:cs typeface="Arial" charset="0"/>
                        </a:rPr>
                        <a:t>n~yok</a:t>
                      </a:r>
                      <a:r>
                        <a:rPr kumimoji="0" lang="en-US" sz="2400" b="0" i="0" u="none" strike="noStrike" cap="none" normalizeH="0" baseline="0" dirty="0">
                          <a:ln>
                            <a:noFill/>
                          </a:ln>
                          <a:solidFill>
                            <a:schemeClr val="tx1"/>
                          </a:solidFill>
                          <a:effectLst/>
                          <a:latin typeface="Coptic1" pitchFamily="2" charset="0"/>
                          <a:cs typeface="Arial" charset="0"/>
                        </a:rPr>
                        <a:t> pe </a:t>
                      </a:r>
                      <a:r>
                        <a:rPr kumimoji="0" lang="en-US" sz="2400" b="0" i="0" u="none" strike="noStrike" cap="none" normalizeH="0" baseline="0" dirty="0" err="1">
                          <a:ln>
                            <a:noFill/>
                          </a:ln>
                          <a:solidFill>
                            <a:schemeClr val="tx1"/>
                          </a:solidFill>
                          <a:effectLst/>
                          <a:latin typeface="Coptic1" pitchFamily="2" charset="0"/>
                          <a:cs typeface="Arial" charset="0"/>
                        </a:rPr>
                        <a:t>e~tak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m~piersisi</a:t>
                      </a:r>
                      <a:r>
                        <a:rPr kumimoji="0" lang="en-US" sz="2400" b="0" i="0" u="none" strike="noStrike" cap="none" normalizeH="0" baseline="0" dirty="0">
                          <a:ln>
                            <a:noFill/>
                          </a:ln>
                          <a:solidFill>
                            <a:schemeClr val="tx1"/>
                          </a:solidFill>
                          <a:effectLst/>
                          <a:latin typeface="Coptic1" pitchFamily="2" charset="0"/>
                          <a:cs typeface="Arial" charset="0"/>
                        </a:rPr>
                        <a:t> nan: </a:t>
                      </a:r>
                      <a:r>
                        <a:rPr kumimoji="0" lang="en-US" sz="2400" b="0" i="0" u="none" strike="noStrike" cap="none" normalizeH="0" baseline="0" dirty="0" err="1">
                          <a:ln>
                            <a:noFill/>
                          </a:ln>
                          <a:solidFill>
                            <a:schemeClr val="tx1"/>
                          </a:solidFill>
                          <a:effectLst/>
                          <a:latin typeface="Coptic1" pitchFamily="2" charset="0"/>
                          <a:cs typeface="Arial" charset="0"/>
                        </a:rPr>
                        <a:t>e~hwmi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nihof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a:t>
                      </a:r>
                      <a:r>
                        <a:rPr kumimoji="0" lang="en-US" sz="2400" b="0" i="0" u="none" strike="noStrike" cap="none" normalizeH="0" baseline="0" dirty="0">
                          <a:ln>
                            <a:noFill/>
                          </a:ln>
                          <a:solidFill>
                            <a:schemeClr val="tx1"/>
                          </a:solidFill>
                          <a:effectLst/>
                          <a:latin typeface="Coptic1" pitchFamily="2" charset="0"/>
                          <a:cs typeface="Arial" charset="0"/>
                        </a:rPr>
                        <a:t>[l/: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jom</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pijaji</a:t>
                      </a:r>
                      <a:r>
                        <a:rPr kumimoji="0" lang="en-US"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éloigne-les de nous, Et de tout Ton peuple, de cette table, et  de  ce lieu saint qui est à Toi. Comble-nous de  tous les biens et de tous les dons convenables, car c’est Toi qui nous as donné le pouvoir de fouler aux pieds les serpents, les scorpions  et toute la puissance de l’ennemi</a:t>
                      </a:r>
                      <a:r>
                        <a:rPr kumimoji="0" lang="fr-CA"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انزعها عنا، وعن سائر شعبك، وعن هَذِه المائدة،</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وعن مَوضعِكَ المُقدس هذا. أما الصالحات والنافعات فارزقنا إياها لأنكَ أنتَ </a:t>
                      </a: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أعطيتنا السلطان أن ندوس الحيات والعقارب وكل قوة العدو.</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ction Button: Custom 2">
            <a:hlinkClick r:id="rId2" action="ppaction://hlinksldjump" highlightClick="1"/>
            <a:extLst>
              <a:ext uri="{FF2B5EF4-FFF2-40B4-BE49-F238E27FC236}">
                <a16:creationId xmlns:a16="http://schemas.microsoft.com/office/drawing/2014/main" id="{FC25E438-A3B3-4584-A045-894C1E48403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5311" name="Group 15"/>
          <p:cNvGraphicFramePr>
            <a:graphicFrameLocks noGrp="1"/>
          </p:cNvGraphicFramePr>
          <p:nvPr>
            <p:extLst>
              <p:ext uri="{D42A27DB-BD31-4B8C-83A1-F6EECF244321}">
                <p14:modId xmlns:p14="http://schemas.microsoft.com/office/powerpoint/2010/main" val="1139952330"/>
              </p:ext>
            </p:extLst>
          </p:nvPr>
        </p:nvGraphicFramePr>
        <p:xfrm>
          <a:off x="0" y="420074"/>
          <a:ext cx="9144000" cy="4026196"/>
        </p:xfrm>
        <a:graphic>
          <a:graphicData uri="http://schemas.openxmlformats.org/drawingml/2006/table">
            <a:tbl>
              <a:tblPr/>
              <a:tblGrid>
                <a:gridCol w="3101474">
                  <a:extLst>
                    <a:ext uri="{9D8B030D-6E8A-4147-A177-3AD203B41FA5}">
                      <a16:colId xmlns:a16="http://schemas.microsoft.com/office/drawing/2014/main" val="20000"/>
                    </a:ext>
                  </a:extLst>
                </a:gridCol>
                <a:gridCol w="3234475">
                  <a:extLst>
                    <a:ext uri="{9D8B030D-6E8A-4147-A177-3AD203B41FA5}">
                      <a16:colId xmlns:a16="http://schemas.microsoft.com/office/drawing/2014/main" val="20001"/>
                    </a:ext>
                  </a:extLst>
                </a:gridCol>
                <a:gridCol w="2808051">
                  <a:extLst>
                    <a:ext uri="{9D8B030D-6E8A-4147-A177-3AD203B41FA5}">
                      <a16:colId xmlns:a16="http://schemas.microsoft.com/office/drawing/2014/main" val="20002"/>
                    </a:ext>
                  </a:extLst>
                </a:gridCol>
              </a:tblGrid>
              <a:tr h="4026196">
                <a:tc>
                  <a:txBody>
                    <a:bodyPr/>
                    <a:lstStyle/>
                    <a:p>
                      <a:pPr algn="just"/>
                      <a:r>
                        <a:rPr lang="fr-FR" sz="2800" b="0" i="0" u="none" strike="noStrike" kern="1200" baseline="0" dirty="0">
                          <a:solidFill>
                            <a:schemeClr val="tx1"/>
                          </a:solidFill>
                          <a:latin typeface="+mn-lt"/>
                          <a:ea typeface="+mn-ea"/>
                          <a:cs typeface="+mn-cs"/>
                        </a:rPr>
                        <a:t>Implore le Seigneur pour nous, mon seigneur le père Abba Moïse, et ses fils portant la croix,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pa[</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Mwc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nefs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n~c~taurovoroc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 من الرب عنا</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ياسيدى</a:t>
                      </a:r>
                      <a:r>
                        <a:rPr lang="ar-EG" sz="3600" b="0" i="0" u="none" strike="noStrike" kern="1200" baseline="0" dirty="0">
                          <a:solidFill>
                            <a:schemeClr val="tx1"/>
                          </a:solidFill>
                          <a:latin typeface="+mn-lt"/>
                          <a:ea typeface="+mn-ea"/>
                          <a:cs typeface="+mn-cs"/>
                        </a:rPr>
                        <a:t> الآب أنبا موسى وأولاده لباس الصليب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ليغفر...</a:t>
                      </a:r>
                      <a:endParaRPr kumimoji="0" lang="en-CA" sz="6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080094DD-D95E-45F5-AA07-30766F0B18EF}"/>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Moïse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7" name="Action Button: Custom 4">
            <a:hlinkClick r:id="rId3" action="ppaction://hlinksldjump" highlightClick="1"/>
            <a:extLst>
              <a:ext uri="{FF2B5EF4-FFF2-40B4-BE49-F238E27FC236}">
                <a16:creationId xmlns:a16="http://schemas.microsoft.com/office/drawing/2014/main" id="{E6226C9B-8FFE-41C8-B9FD-F3ECE8EE1318}"/>
              </a:ext>
            </a:extLst>
          </p:cNvPr>
          <p:cNvSpPr/>
          <p:nvPr/>
        </p:nvSpPr>
        <p:spPr bwMode="auto">
          <a:xfrm>
            <a:off x="429374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a:ea typeface="+mn-ea"/>
                <a:cs typeface="Arial" charset="0"/>
              </a:rPr>
              <a:t>Menu</a:t>
            </a:r>
          </a:p>
        </p:txBody>
      </p:sp>
      <p:sp>
        <p:nvSpPr>
          <p:cNvPr id="22" name="Text Box 171">
            <a:hlinkClick r:id="rId4" action="ppaction://hlinksldjump"/>
            <a:extLst>
              <a:ext uri="{FF2B5EF4-FFF2-40B4-BE49-F238E27FC236}">
                <a16:creationId xmlns:a16="http://schemas.microsoft.com/office/drawing/2014/main" id="{8C1D1943-F517-48F3-8786-9FAD637F3C2B}"/>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5" action="ppaction://hlinksldjump"/>
            <a:extLst>
              <a:ext uri="{FF2B5EF4-FFF2-40B4-BE49-F238E27FC236}">
                <a16:creationId xmlns:a16="http://schemas.microsoft.com/office/drawing/2014/main" id="{CEA68A6F-36B4-4952-8F8C-FC56139B5DDA}"/>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3861396333"/>
      </p:ext>
    </p:extLst>
  </p:cSld>
  <p:clrMapOvr>
    <a:masterClrMapping/>
  </p:clrMapOvr>
  <p:transition/>
</p:sld>
</file>

<file path=ppt/slides/slide2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7346" name="Group 2"/>
          <p:cNvGraphicFramePr>
            <a:graphicFrameLocks noGrp="1"/>
          </p:cNvGraphicFramePr>
          <p:nvPr>
            <p:extLst>
              <p:ext uri="{D42A27DB-BD31-4B8C-83A1-F6EECF244321}">
                <p14:modId xmlns:p14="http://schemas.microsoft.com/office/powerpoint/2010/main" val="3544023294"/>
              </p:ext>
            </p:extLst>
          </p:nvPr>
        </p:nvGraphicFramePr>
        <p:xfrm>
          <a:off x="-1447" y="393310"/>
          <a:ext cx="9144000" cy="3958829"/>
        </p:xfrm>
        <a:graphic>
          <a:graphicData uri="http://schemas.openxmlformats.org/drawingml/2006/table">
            <a:tbl>
              <a:tblPr/>
              <a:tblGrid>
                <a:gridCol w="3101474">
                  <a:extLst>
                    <a:ext uri="{9D8B030D-6E8A-4147-A177-3AD203B41FA5}">
                      <a16:colId xmlns:a16="http://schemas.microsoft.com/office/drawing/2014/main" val="20000"/>
                    </a:ext>
                  </a:extLst>
                </a:gridCol>
                <a:gridCol w="3553692">
                  <a:extLst>
                    <a:ext uri="{9D8B030D-6E8A-4147-A177-3AD203B41FA5}">
                      <a16:colId xmlns:a16="http://schemas.microsoft.com/office/drawing/2014/main" val="20001"/>
                    </a:ext>
                  </a:extLst>
                </a:gridCol>
                <a:gridCol w="2488834">
                  <a:extLst>
                    <a:ext uri="{9D8B030D-6E8A-4147-A177-3AD203B41FA5}">
                      <a16:colId xmlns:a16="http://schemas.microsoft.com/office/drawing/2014/main" val="20002"/>
                    </a:ext>
                  </a:extLst>
                </a:gridCol>
              </a:tblGrid>
              <a:tr h="3958829">
                <a:tc>
                  <a:txBody>
                    <a:bodyPr/>
                    <a:lstStyle/>
                    <a:p>
                      <a:pPr algn="just"/>
                      <a:r>
                        <a:rPr lang="fr-FR" sz="2800" b="0" i="0" u="none" strike="noStrike" kern="1200" baseline="0" dirty="0">
                          <a:solidFill>
                            <a:schemeClr val="tx1"/>
                          </a:solidFill>
                          <a:latin typeface="+mn-lt"/>
                          <a:ea typeface="+mn-ea"/>
                          <a:cs typeface="+mn-cs"/>
                        </a:rPr>
                        <a:t>Implore le Seigneur pour nous, la fiancée du Christ, sainte Damienne,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Twbh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e~h~r</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e~jwn</a:t>
                      </a:r>
                      <a:r>
                        <a:rPr kumimoji="0" lang="en-US" sz="3600" b="0" i="0" u="none" strike="noStrike" cap="none" normalizeH="0" baseline="0" dirty="0">
                          <a:ln>
                            <a:noFill/>
                          </a:ln>
                          <a:solidFill>
                            <a:schemeClr val="tx1"/>
                          </a:solidFill>
                          <a:effectLst/>
                          <a:latin typeface="Coptic1" pitchFamily="2" charset="0"/>
                          <a:cs typeface="Arial" charset="0"/>
                        </a:rPr>
                        <a:t>: w~ ]</a:t>
                      </a:r>
                      <a:r>
                        <a:rPr kumimoji="0" lang="en-US" sz="3600" b="0" i="0" u="none" strike="noStrike" cap="none" normalizeH="0" baseline="0" dirty="0" err="1">
                          <a:ln>
                            <a:noFill/>
                          </a:ln>
                          <a:solidFill>
                            <a:schemeClr val="tx1"/>
                          </a:solidFill>
                          <a:effectLst/>
                          <a:latin typeface="Coptic1" pitchFamily="2" charset="0"/>
                          <a:cs typeface="Arial" charset="0"/>
                        </a:rPr>
                        <a:t>selet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Dumian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n~tef,a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nennobi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أطلبى</a:t>
                      </a:r>
                      <a:r>
                        <a:rPr lang="ar-EG" sz="3600" b="0" i="0" u="none" strike="noStrike" kern="1200" baseline="0" dirty="0">
                          <a:solidFill>
                            <a:schemeClr val="tx1"/>
                          </a:solidFill>
                          <a:latin typeface="+mn-lt"/>
                          <a:ea typeface="+mn-ea"/>
                          <a:cs typeface="+mn-cs"/>
                        </a:rPr>
                        <a:t> من الرب عنا </a:t>
                      </a:r>
                      <a:r>
                        <a:rPr lang="ar-EG" sz="3600" b="0" i="0" u="none" strike="noStrike" kern="1200" baseline="0" dirty="0" err="1">
                          <a:solidFill>
                            <a:schemeClr val="tx1"/>
                          </a:solidFill>
                          <a:latin typeface="+mn-lt"/>
                          <a:ea typeface="+mn-ea"/>
                          <a:cs typeface="+mn-cs"/>
                        </a:rPr>
                        <a:t>ياعروس</a:t>
                      </a:r>
                      <a:r>
                        <a:rPr lang="ar-EG" sz="3600" b="0" i="0" u="none" strike="noStrike" kern="1200" baseline="0" dirty="0">
                          <a:solidFill>
                            <a:schemeClr val="tx1"/>
                          </a:solidFill>
                          <a:latin typeface="+mn-lt"/>
                          <a:ea typeface="+mn-ea"/>
                          <a:cs typeface="+mn-cs"/>
                        </a:rPr>
                        <a:t> المسيح القديسة</a:t>
                      </a:r>
                    </a:p>
                    <a:p>
                      <a:pPr algn="just" rtl="1"/>
                      <a:r>
                        <a:rPr lang="ar-EG" sz="3600" b="0" i="0" u="none" strike="noStrike" kern="1200" baseline="0" dirty="0" err="1">
                          <a:solidFill>
                            <a:schemeClr val="tx1"/>
                          </a:solidFill>
                          <a:latin typeface="+mn-lt"/>
                          <a:ea typeface="+mn-ea"/>
                          <a:cs typeface="+mn-cs"/>
                        </a:rPr>
                        <a:t>دميانه</a:t>
                      </a:r>
                      <a:r>
                        <a:rPr lang="ar-EG" sz="3600" b="0" i="0" u="none" strike="noStrike" kern="1200" baseline="0" dirty="0">
                          <a:solidFill>
                            <a:schemeClr val="tx1"/>
                          </a:solidFill>
                          <a:latin typeface="+mn-lt"/>
                          <a:ea typeface="+mn-ea"/>
                          <a:cs typeface="+mn-cs"/>
                        </a:rPr>
                        <a:t> ليغفر...</a:t>
                      </a:r>
                      <a:endParaRPr kumimoji="0" lang="en-CA" sz="6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70F0B657-3C7B-4670-BE19-27EFF895B980}"/>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sainte Damienne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2" name="Action Button: Custom 4">
            <a:hlinkClick r:id="rId3" action="ppaction://hlinksldjump" highlightClick="1"/>
            <a:extLst>
              <a:ext uri="{FF2B5EF4-FFF2-40B4-BE49-F238E27FC236}">
                <a16:creationId xmlns:a16="http://schemas.microsoft.com/office/drawing/2014/main" id="{4780A9D8-4FFA-4647-A7DD-57CED3584D4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3" name="Text Box 171">
            <a:hlinkClick r:id="rId4" action="ppaction://hlinksldjump"/>
            <a:extLst>
              <a:ext uri="{FF2B5EF4-FFF2-40B4-BE49-F238E27FC236}">
                <a16:creationId xmlns:a16="http://schemas.microsoft.com/office/drawing/2014/main" id="{C60E937C-FBAA-43D5-8D53-7299ECCD343B}"/>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4" name="Text Box 170">
            <a:hlinkClick r:id="rId5" action="ppaction://hlinksldjump"/>
            <a:extLst>
              <a:ext uri="{FF2B5EF4-FFF2-40B4-BE49-F238E27FC236}">
                <a16:creationId xmlns:a16="http://schemas.microsoft.com/office/drawing/2014/main" id="{0654E50F-0AD1-4390-B0A5-3576840C36B0}"/>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3964065374"/>
      </p:ext>
    </p:extLst>
  </p:cSld>
  <p:clrMapOvr>
    <a:masterClrMapping/>
  </p:clrMapOvr>
  <p:transition/>
</p:sld>
</file>

<file path=ppt/slides/slide2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9406" name="Group 14"/>
          <p:cNvGraphicFramePr>
            <a:graphicFrameLocks noGrp="1"/>
          </p:cNvGraphicFramePr>
          <p:nvPr>
            <p:extLst>
              <p:ext uri="{D42A27DB-BD31-4B8C-83A1-F6EECF244321}">
                <p14:modId xmlns:p14="http://schemas.microsoft.com/office/powerpoint/2010/main" val="537691146"/>
              </p:ext>
            </p:extLst>
          </p:nvPr>
        </p:nvGraphicFramePr>
        <p:xfrm>
          <a:off x="0" y="339502"/>
          <a:ext cx="9144000" cy="4555236"/>
        </p:xfrm>
        <a:graphic>
          <a:graphicData uri="http://schemas.openxmlformats.org/drawingml/2006/table">
            <a:tbl>
              <a:tblPr/>
              <a:tblGrid>
                <a:gridCol w="3145277">
                  <a:extLst>
                    <a:ext uri="{9D8B030D-6E8A-4147-A177-3AD203B41FA5}">
                      <a16:colId xmlns:a16="http://schemas.microsoft.com/office/drawing/2014/main" val="20000"/>
                    </a:ext>
                  </a:extLst>
                </a:gridCol>
                <a:gridCol w="3495472">
                  <a:extLst>
                    <a:ext uri="{9D8B030D-6E8A-4147-A177-3AD203B41FA5}">
                      <a16:colId xmlns:a16="http://schemas.microsoft.com/office/drawing/2014/main" val="20001"/>
                    </a:ext>
                  </a:extLst>
                </a:gridCol>
                <a:gridCol w="2503251">
                  <a:extLst>
                    <a:ext uri="{9D8B030D-6E8A-4147-A177-3AD203B41FA5}">
                      <a16:colId xmlns:a16="http://schemas.microsoft.com/office/drawing/2014/main" val="20002"/>
                    </a:ext>
                  </a:extLst>
                </a:gridCol>
              </a:tblGrid>
              <a:tr h="4518248">
                <a:tc>
                  <a:txBody>
                    <a:bodyPr/>
                    <a:lstStyle/>
                    <a:p>
                      <a:pPr algn="just"/>
                      <a:r>
                        <a:rPr lang="fr-FR" sz="2800" b="0" i="0" u="none" strike="noStrike" kern="1200" baseline="0" dirty="0">
                          <a:solidFill>
                            <a:schemeClr val="tx1"/>
                          </a:solidFill>
                          <a:latin typeface="+mn-lt"/>
                          <a:ea typeface="+mn-ea"/>
                          <a:cs typeface="+mn-cs"/>
                        </a:rPr>
                        <a:t>Implorez le Seigneur pour nous, mes seigneurs et pères aimants leurs enfants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Antoine et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Paul,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na</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m~mainous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Antwnioc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Paule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أطلبا من الرب عنا </a:t>
                      </a:r>
                      <a:r>
                        <a:rPr lang="ar-EG" sz="3600" b="0" i="0" u="none" strike="noStrike" kern="1200" baseline="0" dirty="0" err="1">
                          <a:solidFill>
                            <a:schemeClr val="tx1"/>
                          </a:solidFill>
                          <a:latin typeface="+mn-lt"/>
                          <a:ea typeface="+mn-ea"/>
                          <a:cs typeface="+mn-cs"/>
                        </a:rPr>
                        <a:t>ياسيدى</a:t>
                      </a:r>
                      <a:r>
                        <a:rPr lang="ar-EG" sz="3600" b="0" i="0" u="none" strike="noStrike" kern="1200" baseline="0" dirty="0">
                          <a:solidFill>
                            <a:schemeClr val="tx1"/>
                          </a:solidFill>
                          <a:latin typeface="+mn-lt"/>
                          <a:ea typeface="+mn-ea"/>
                          <a:cs typeface="+mn-cs"/>
                        </a:rPr>
                        <a:t> الأبوين محبى</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أولادهما أنبا انطونيوس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وأنبا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بولا ليغفر...</a:t>
                      </a:r>
                      <a:endParaRPr kumimoji="0" lang="en-CA" sz="6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4C0E5FB4-6761-4F40-9BBC-9EE434B6D182}"/>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Antoine et saint Paul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2" name="Action Button: Custom 4">
            <a:hlinkClick r:id="rId3" action="ppaction://hlinksldjump" highlightClick="1"/>
            <a:extLst>
              <a:ext uri="{FF2B5EF4-FFF2-40B4-BE49-F238E27FC236}">
                <a16:creationId xmlns:a16="http://schemas.microsoft.com/office/drawing/2014/main" id="{4BBB5D22-53D5-46B9-86B4-8DA084513B5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3" name="Text Box 171">
            <a:hlinkClick r:id="rId4" action="ppaction://hlinksldjump"/>
            <a:extLst>
              <a:ext uri="{FF2B5EF4-FFF2-40B4-BE49-F238E27FC236}">
                <a16:creationId xmlns:a16="http://schemas.microsoft.com/office/drawing/2014/main" id="{3C18F453-4221-41B2-BD75-E9B66E7F0EC3}"/>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4" name="Text Box 170">
            <a:hlinkClick r:id="rId5" action="ppaction://hlinksldjump"/>
            <a:extLst>
              <a:ext uri="{FF2B5EF4-FFF2-40B4-BE49-F238E27FC236}">
                <a16:creationId xmlns:a16="http://schemas.microsoft.com/office/drawing/2014/main" id="{8548DB54-CD71-42E3-ABA0-219B51EC97BD}"/>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1525395107"/>
      </p:ext>
    </p:extLst>
  </p:cSld>
  <p:clrMapOvr>
    <a:masterClrMapping/>
  </p:clrMapOvr>
  <p:transition/>
</p:sld>
</file>

<file path=ppt/slides/slide2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41442" name="Group 2"/>
          <p:cNvGraphicFramePr>
            <a:graphicFrameLocks noGrp="1"/>
          </p:cNvGraphicFramePr>
          <p:nvPr>
            <p:extLst>
              <p:ext uri="{D42A27DB-BD31-4B8C-83A1-F6EECF244321}">
                <p14:modId xmlns:p14="http://schemas.microsoft.com/office/powerpoint/2010/main" val="3262083947"/>
              </p:ext>
            </p:extLst>
          </p:nvPr>
        </p:nvGraphicFramePr>
        <p:xfrm>
          <a:off x="-1447" y="342900"/>
          <a:ext cx="9144000" cy="4457700"/>
        </p:xfrm>
        <a:graphic>
          <a:graphicData uri="http://schemas.openxmlformats.org/drawingml/2006/table">
            <a:tbl>
              <a:tblPr/>
              <a:tblGrid>
                <a:gridCol w="3218060">
                  <a:extLst>
                    <a:ext uri="{9D8B030D-6E8A-4147-A177-3AD203B41FA5}">
                      <a16:colId xmlns:a16="http://schemas.microsoft.com/office/drawing/2014/main" val="20000"/>
                    </a:ext>
                  </a:extLst>
                </a:gridCol>
                <a:gridCol w="3515627">
                  <a:extLst>
                    <a:ext uri="{9D8B030D-6E8A-4147-A177-3AD203B41FA5}">
                      <a16:colId xmlns:a16="http://schemas.microsoft.com/office/drawing/2014/main" val="20001"/>
                    </a:ext>
                  </a:extLst>
                </a:gridCol>
                <a:gridCol w="2410313">
                  <a:extLst>
                    <a:ext uri="{9D8B030D-6E8A-4147-A177-3AD203B41FA5}">
                      <a16:colId xmlns:a16="http://schemas.microsoft.com/office/drawing/2014/main" val="20002"/>
                    </a:ext>
                  </a:extLst>
                </a:gridCol>
              </a:tblGrid>
              <a:tr h="4457700">
                <a:tc>
                  <a:txBody>
                    <a:bodyPr/>
                    <a:lstStyle/>
                    <a:p>
                      <a:pPr algn="just"/>
                      <a:r>
                        <a:rPr lang="fr-FR" sz="2800" b="0" i="0" u="none" strike="noStrike" kern="1200" baseline="0" dirty="0">
                          <a:solidFill>
                            <a:schemeClr val="tx1"/>
                          </a:solidFill>
                          <a:latin typeface="+mn-lt"/>
                          <a:ea typeface="+mn-ea"/>
                          <a:cs typeface="+mn-cs"/>
                        </a:rPr>
                        <a:t>Implorez le Seigneur pour nous, mes seigneurs et pères aimants leurs</a:t>
                      </a:r>
                    </a:p>
                    <a:p>
                      <a:pPr algn="just"/>
                      <a:r>
                        <a:rPr lang="fr-FR" sz="2800" b="0" i="0" u="none" strike="noStrike" kern="1200" baseline="0" dirty="0">
                          <a:solidFill>
                            <a:schemeClr val="tx1"/>
                          </a:solidFill>
                          <a:latin typeface="+mn-lt"/>
                          <a:ea typeface="+mn-ea"/>
                          <a:cs typeface="+mn-cs"/>
                        </a:rPr>
                        <a:t>enfants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Bichoy</a:t>
                      </a:r>
                      <a:r>
                        <a:rPr lang="fr-FR" sz="2800" b="0" i="0" u="none" strike="noStrike" kern="1200" baseline="0" dirty="0">
                          <a:solidFill>
                            <a:schemeClr val="tx1"/>
                          </a:solidFill>
                          <a:latin typeface="+mn-lt"/>
                          <a:ea typeface="+mn-ea"/>
                          <a:cs typeface="+mn-cs"/>
                        </a:rPr>
                        <a:t> et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Paul,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na</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m~mainous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Piswi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Paule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أطلبا من الرب عنا، يا سيدي الأبوين، محبي</a:t>
                      </a:r>
                    </a:p>
                    <a:p>
                      <a:pPr algn="just" rtl="1"/>
                      <a:r>
                        <a:rPr lang="ar-EG" sz="3600" b="0" i="0" u="none" strike="noStrike" kern="1200" baseline="0" dirty="0">
                          <a:solidFill>
                            <a:schemeClr val="tx1"/>
                          </a:solidFill>
                          <a:latin typeface="+mn-lt"/>
                          <a:ea typeface="+mn-ea"/>
                          <a:cs typeface="+mn-cs"/>
                        </a:rPr>
                        <a:t>أولادهما، أنبا بيشوي وأنبا</a:t>
                      </a:r>
                    </a:p>
                    <a:p>
                      <a:pPr algn="just" rtl="1"/>
                      <a:r>
                        <a:rPr lang="ar-EG" sz="3600" b="0" i="0" u="none" strike="noStrike" kern="1200" baseline="0" dirty="0">
                          <a:solidFill>
                            <a:schemeClr val="tx1"/>
                          </a:solidFill>
                          <a:latin typeface="+mn-lt"/>
                          <a:ea typeface="+mn-ea"/>
                          <a:cs typeface="+mn-cs"/>
                        </a:rPr>
                        <a:t>بولا، ليغفر لنا خطايانا.</a:t>
                      </a:r>
                      <a:endParaRPr kumimoji="0" lang="en-CA" sz="8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A03D4E57-5EF6-428D-B117-28049B4F72DF}"/>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a:t>
                      </a:r>
                      <a:r>
                        <a:rPr lang="fr-FR" sz="1400" dirty="0" err="1"/>
                        <a:t>Bichoy</a:t>
                      </a:r>
                      <a:r>
                        <a:rPr lang="fr-FR" sz="1400" dirty="0"/>
                        <a:t> et saint Paul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2" name="Action Button: Custom 4">
            <a:hlinkClick r:id="rId3" action="ppaction://hlinksldjump" highlightClick="1"/>
            <a:extLst>
              <a:ext uri="{FF2B5EF4-FFF2-40B4-BE49-F238E27FC236}">
                <a16:creationId xmlns:a16="http://schemas.microsoft.com/office/drawing/2014/main" id="{AD267A14-86D0-40C0-AB77-B35E539FD55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3" name="Text Box 171">
            <a:hlinkClick r:id="rId4" action="ppaction://hlinksldjump"/>
            <a:extLst>
              <a:ext uri="{FF2B5EF4-FFF2-40B4-BE49-F238E27FC236}">
                <a16:creationId xmlns:a16="http://schemas.microsoft.com/office/drawing/2014/main" id="{2BBFA0F0-CB7F-4CDB-B182-D181320ACB67}"/>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4" name="Text Box 170">
            <a:hlinkClick r:id="rId5" action="ppaction://hlinksldjump"/>
            <a:extLst>
              <a:ext uri="{FF2B5EF4-FFF2-40B4-BE49-F238E27FC236}">
                <a16:creationId xmlns:a16="http://schemas.microsoft.com/office/drawing/2014/main" id="{66C066E1-9833-4996-B727-E24C4F06FAFF}"/>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4239752234"/>
      </p:ext>
    </p:extLst>
  </p:cSld>
  <p:clrMapOvr>
    <a:masterClrMapping/>
  </p:clrMapOvr>
  <p:transition/>
</p:sld>
</file>

<file path=ppt/slides/slide2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0" y="685800"/>
            <a:ext cx="9144000" cy="5143500"/>
            <a:chOff x="43" y="0"/>
            <a:chExt cx="2671" cy="2592"/>
          </a:xfrm>
        </p:grpSpPr>
        <p:sp>
          <p:nvSpPr>
            <p:cNvPr id="10943491" name="Rectangle 3"/>
            <p:cNvSpPr>
              <a:spLocks noChangeArrowheads="1"/>
            </p:cNvSpPr>
            <p:nvPr/>
          </p:nvSpPr>
          <p:spPr bwMode="auto">
            <a:xfrm>
              <a:off x="43" y="0"/>
              <a:ext cx="1080" cy="864"/>
            </a:xfrm>
            <a:prstGeom prst="rect">
              <a:avLst/>
            </a:prstGeom>
            <a:noFill/>
            <a:ln w="9525">
              <a:noFill/>
              <a:miter lim="800000"/>
              <a:headEnd/>
              <a:tailEnd/>
            </a:ln>
            <a:effectLst/>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080808"/>
                </a:solidFill>
                <a:effectLst/>
                <a:uLnTx/>
                <a:uFillTx/>
                <a:latin typeface="Arial" pitchFamily="34" charset="0"/>
                <a:ea typeface="+mn-ea"/>
                <a:cs typeface="Arial" charset="0"/>
              </a:endParaRPr>
            </a:p>
          </p:txBody>
        </p:sp>
        <p:sp>
          <p:nvSpPr>
            <p:cNvPr id="10943492" name="Rectangle 4"/>
            <p:cNvSpPr>
              <a:spLocks noChangeArrowheads="1"/>
            </p:cNvSpPr>
            <p:nvPr/>
          </p:nvSpPr>
          <p:spPr bwMode="auto">
            <a:xfrm>
              <a:off x="1123" y="0"/>
              <a:ext cx="792" cy="864"/>
            </a:xfrm>
            <a:prstGeom prst="rect">
              <a:avLst/>
            </a:prstGeom>
            <a:noFill/>
            <a:ln w="9525">
              <a:noFill/>
              <a:miter lim="800000"/>
              <a:headEnd/>
              <a:tailEnd/>
            </a:ln>
            <a:effectLst/>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dirty="0">
                <a:ln>
                  <a:noFill/>
                </a:ln>
                <a:solidFill>
                  <a:srgbClr val="080808"/>
                </a:solidFill>
                <a:effectLst/>
                <a:uLnTx/>
                <a:uFillTx/>
                <a:latin typeface="Arial" pitchFamily="34" charset="0"/>
                <a:ea typeface="+mn-ea"/>
                <a:cs typeface="Arial" charset="0"/>
              </a:endParaRPr>
            </a:p>
          </p:txBody>
        </p:sp>
        <p:sp>
          <p:nvSpPr>
            <p:cNvPr id="10943493" name="Rectangle 5"/>
            <p:cNvSpPr>
              <a:spLocks noChangeArrowheads="1"/>
            </p:cNvSpPr>
            <p:nvPr/>
          </p:nvSpPr>
          <p:spPr bwMode="auto">
            <a:xfrm>
              <a:off x="1915" y="0"/>
              <a:ext cx="799" cy="864"/>
            </a:xfrm>
            <a:prstGeom prst="rect">
              <a:avLst/>
            </a:prstGeom>
            <a:noFill/>
            <a:ln w="9525">
              <a:noFill/>
              <a:miter lim="800000"/>
              <a:headEnd/>
              <a:tailEnd/>
            </a:ln>
            <a:effectLst/>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dirty="0">
                <a:ln>
                  <a:noFill/>
                </a:ln>
                <a:solidFill>
                  <a:srgbClr val="080808"/>
                </a:solidFill>
                <a:effectLst/>
                <a:uLnTx/>
                <a:uFillTx/>
                <a:latin typeface="Arial" pitchFamily="34" charset="0"/>
                <a:ea typeface="+mn-ea"/>
                <a:cs typeface="Arial" charset="0"/>
              </a:endParaRPr>
            </a:p>
          </p:txBody>
        </p:sp>
        <p:sp>
          <p:nvSpPr>
            <p:cNvPr id="10943494" name="Rectangle 6"/>
            <p:cNvSpPr>
              <a:spLocks noChangeArrowheads="1"/>
            </p:cNvSpPr>
            <p:nvPr/>
          </p:nvSpPr>
          <p:spPr bwMode="auto">
            <a:xfrm>
              <a:off x="43" y="864"/>
              <a:ext cx="1080" cy="864"/>
            </a:xfrm>
            <a:prstGeom prst="rect">
              <a:avLst/>
            </a:prstGeom>
            <a:noFill/>
            <a:ln w="9525">
              <a:noFill/>
              <a:miter lim="800000"/>
              <a:headEnd/>
              <a:tailEnd/>
            </a:ln>
            <a:effectLst/>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080808"/>
                </a:solidFill>
                <a:effectLst/>
                <a:uLnTx/>
                <a:uFillTx/>
                <a:latin typeface="Arial" pitchFamily="34" charset="0"/>
                <a:ea typeface="+mn-ea"/>
                <a:cs typeface="Arial" charset="0"/>
              </a:endParaRPr>
            </a:p>
          </p:txBody>
        </p:sp>
        <p:sp>
          <p:nvSpPr>
            <p:cNvPr id="10943495" name="Rectangle 7"/>
            <p:cNvSpPr>
              <a:spLocks noChangeArrowheads="1"/>
            </p:cNvSpPr>
            <p:nvPr/>
          </p:nvSpPr>
          <p:spPr bwMode="auto">
            <a:xfrm>
              <a:off x="1123" y="864"/>
              <a:ext cx="792" cy="864"/>
            </a:xfrm>
            <a:prstGeom prst="rect">
              <a:avLst/>
            </a:prstGeom>
            <a:noFill/>
            <a:ln w="9525">
              <a:noFill/>
              <a:miter lim="800000"/>
              <a:headEnd/>
              <a:tailEnd/>
            </a:ln>
            <a:effectLst/>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dirty="0">
                <a:ln>
                  <a:noFill/>
                </a:ln>
                <a:solidFill>
                  <a:srgbClr val="080808"/>
                </a:solidFill>
                <a:effectLst/>
                <a:uLnTx/>
                <a:uFillTx/>
                <a:latin typeface="Arial" pitchFamily="34" charset="0"/>
                <a:ea typeface="+mn-ea"/>
                <a:cs typeface="Arial" charset="0"/>
              </a:endParaRPr>
            </a:p>
          </p:txBody>
        </p:sp>
        <p:sp>
          <p:nvSpPr>
            <p:cNvPr id="10943496" name="Rectangle 8"/>
            <p:cNvSpPr>
              <a:spLocks noChangeArrowheads="1"/>
            </p:cNvSpPr>
            <p:nvPr/>
          </p:nvSpPr>
          <p:spPr bwMode="auto">
            <a:xfrm>
              <a:off x="1915" y="864"/>
              <a:ext cx="799" cy="864"/>
            </a:xfrm>
            <a:prstGeom prst="rect">
              <a:avLst/>
            </a:prstGeom>
            <a:noFill/>
            <a:ln w="9525">
              <a:noFill/>
              <a:miter lim="800000"/>
              <a:headEnd/>
              <a:tailEnd/>
            </a:ln>
            <a:effectLst/>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dirty="0">
                <a:ln>
                  <a:noFill/>
                </a:ln>
                <a:solidFill>
                  <a:srgbClr val="080808"/>
                </a:solidFill>
                <a:effectLst/>
                <a:uLnTx/>
                <a:uFillTx/>
                <a:latin typeface="Arial" pitchFamily="34" charset="0"/>
                <a:ea typeface="+mn-ea"/>
                <a:cs typeface="Arial" charset="0"/>
              </a:endParaRPr>
            </a:p>
          </p:txBody>
        </p:sp>
        <p:sp>
          <p:nvSpPr>
            <p:cNvPr id="10943498" name="Rectangle 10"/>
            <p:cNvSpPr>
              <a:spLocks noChangeArrowheads="1"/>
            </p:cNvSpPr>
            <p:nvPr/>
          </p:nvSpPr>
          <p:spPr bwMode="auto">
            <a:xfrm>
              <a:off x="1123" y="1728"/>
              <a:ext cx="792" cy="864"/>
            </a:xfrm>
            <a:prstGeom prst="rect">
              <a:avLst/>
            </a:prstGeom>
            <a:noFill/>
            <a:ln w="9525">
              <a:noFill/>
              <a:miter lim="800000"/>
              <a:headEnd/>
              <a:tailEnd/>
            </a:ln>
            <a:effectLst/>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dirty="0">
                <a:ln>
                  <a:noFill/>
                </a:ln>
                <a:solidFill>
                  <a:srgbClr val="080808"/>
                </a:solidFill>
                <a:effectLst/>
                <a:uLnTx/>
                <a:uFillTx/>
                <a:latin typeface="Arial" pitchFamily="34" charset="0"/>
                <a:ea typeface="+mn-ea"/>
                <a:cs typeface="Arial" charset="0"/>
              </a:endParaRPr>
            </a:p>
          </p:txBody>
        </p:sp>
        <p:sp>
          <p:nvSpPr>
            <p:cNvPr id="10943499" name="Rectangle 11"/>
            <p:cNvSpPr>
              <a:spLocks noChangeArrowheads="1"/>
            </p:cNvSpPr>
            <p:nvPr/>
          </p:nvSpPr>
          <p:spPr bwMode="auto">
            <a:xfrm>
              <a:off x="1915" y="1728"/>
              <a:ext cx="799" cy="864"/>
            </a:xfrm>
            <a:prstGeom prst="rect">
              <a:avLst/>
            </a:prstGeom>
            <a:noFill/>
            <a:ln w="9525">
              <a:noFill/>
              <a:miter lim="800000"/>
              <a:headEnd/>
              <a:tailEnd/>
            </a:ln>
            <a:effectLst/>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dirty="0">
                <a:ln>
                  <a:noFill/>
                </a:ln>
                <a:solidFill>
                  <a:srgbClr val="080808"/>
                </a:solidFill>
                <a:effectLst/>
                <a:uLnTx/>
                <a:uFillTx/>
                <a:latin typeface="Arial" pitchFamily="34" charset="0"/>
                <a:ea typeface="+mn-ea"/>
                <a:cs typeface="Arial" charset="0"/>
              </a:endParaRPr>
            </a:p>
          </p:txBody>
        </p:sp>
      </p:grpSp>
      <p:graphicFrame>
        <p:nvGraphicFramePr>
          <p:cNvPr id="10943500" name="Group 12"/>
          <p:cNvGraphicFramePr>
            <a:graphicFrameLocks noGrp="1"/>
          </p:cNvGraphicFramePr>
          <p:nvPr>
            <p:ph type="tbl" idx="1"/>
            <p:extLst>
              <p:ext uri="{D42A27DB-BD31-4B8C-83A1-F6EECF244321}">
                <p14:modId xmlns:p14="http://schemas.microsoft.com/office/powerpoint/2010/main" val="1519615653"/>
              </p:ext>
            </p:extLst>
          </p:nvPr>
        </p:nvGraphicFramePr>
        <p:xfrm>
          <a:off x="-724" y="448405"/>
          <a:ext cx="9144000" cy="3970020"/>
        </p:xfrm>
        <a:graphic>
          <a:graphicData uri="http://schemas.openxmlformats.org/drawingml/2006/table">
            <a:tbl>
              <a:tblPr/>
              <a:tblGrid>
                <a:gridCol w="3275856">
                  <a:extLst>
                    <a:ext uri="{9D8B030D-6E8A-4147-A177-3AD203B41FA5}">
                      <a16:colId xmlns:a16="http://schemas.microsoft.com/office/drawing/2014/main" val="20000"/>
                    </a:ext>
                  </a:extLst>
                </a:gridCol>
                <a:gridCol w="3312368">
                  <a:extLst>
                    <a:ext uri="{9D8B030D-6E8A-4147-A177-3AD203B41FA5}">
                      <a16:colId xmlns:a16="http://schemas.microsoft.com/office/drawing/2014/main" val="20001"/>
                    </a:ext>
                  </a:extLst>
                </a:gridCol>
                <a:gridCol w="2555776">
                  <a:extLst>
                    <a:ext uri="{9D8B030D-6E8A-4147-A177-3AD203B41FA5}">
                      <a16:colId xmlns:a16="http://schemas.microsoft.com/office/drawing/2014/main" val="20002"/>
                    </a:ext>
                  </a:extLst>
                </a:gridCol>
              </a:tblGrid>
              <a:tr h="3900466">
                <a:tc>
                  <a:txBody>
                    <a:bodyPr/>
                    <a:lstStyle/>
                    <a:p>
                      <a:pPr algn="just"/>
                      <a:r>
                        <a:rPr lang="fr-FR" sz="2800" b="0" i="0" u="none" strike="noStrike" kern="1200" baseline="0" dirty="0">
                          <a:solidFill>
                            <a:schemeClr val="tx1"/>
                          </a:solidFill>
                          <a:latin typeface="+mn-lt"/>
                          <a:ea typeface="+mn-ea"/>
                          <a:cs typeface="+mn-cs"/>
                        </a:rPr>
                        <a:t>Implore le Seigneur pour nous, notre saint père le juste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Téji</a:t>
                      </a:r>
                      <a:r>
                        <a:rPr lang="fr-FR" sz="2800" b="0" i="0" u="none" strike="noStrike" kern="1200" baseline="0" dirty="0">
                          <a:solidFill>
                            <a:schemeClr val="tx1"/>
                          </a:solidFill>
                          <a:latin typeface="+mn-lt"/>
                          <a:ea typeface="+mn-ea"/>
                          <a:cs typeface="+mn-cs"/>
                        </a:rPr>
                        <a:t>, le contemplateur, pour qu’Il nous pardonne nos péchés.</a:t>
                      </a:r>
                      <a:endParaRPr kumimoji="0" lang="fr-FR"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n~dikeoc</a:t>
                      </a:r>
                      <a:r>
                        <a:rPr kumimoji="0" lang="en-US" sz="3200" b="0" i="0" u="none" strike="noStrike" cap="none" normalizeH="0" baseline="0" dirty="0">
                          <a:ln>
                            <a:noFill/>
                          </a:ln>
                          <a:solidFill>
                            <a:schemeClr val="tx1"/>
                          </a:solidFill>
                          <a:effectLst/>
                          <a:latin typeface="Coptic1" pitchFamily="2" charset="0"/>
                          <a:cs typeface="Arial" charset="0"/>
                        </a:rPr>
                        <a:t>: abba </a:t>
                      </a:r>
                      <a:r>
                        <a:rPr kumimoji="0" lang="en-US" sz="3200" b="0" i="0" u="none" strike="noStrike" cap="none" normalizeH="0" baseline="0" dirty="0" err="1">
                          <a:ln>
                            <a:noFill/>
                          </a:ln>
                          <a:solidFill>
                            <a:schemeClr val="tx1"/>
                          </a:solidFill>
                          <a:effectLst/>
                          <a:latin typeface="Coptic1" pitchFamily="2" charset="0"/>
                          <a:cs typeface="Arial" charset="0"/>
                        </a:rPr>
                        <a:t>Teji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yeo~vanioc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FR"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 من الرب عنا </a:t>
                      </a:r>
                      <a:r>
                        <a:rPr lang="ar-EG" sz="3600" b="0" i="0" u="none" strike="noStrike" kern="1200" baseline="0" dirty="0" err="1">
                          <a:solidFill>
                            <a:schemeClr val="tx1"/>
                          </a:solidFill>
                          <a:latin typeface="+mn-lt"/>
                          <a:ea typeface="+mn-ea"/>
                          <a:cs typeface="+mn-cs"/>
                        </a:rPr>
                        <a:t>ياأبانا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القديس البار أنبا فريج ناظر</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الاله ليغفر...</a:t>
                      </a:r>
                      <a:endParaRPr kumimoji="0" lang="en-CA" sz="6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1" name="Tableau 30">
            <a:extLst>
              <a:ext uri="{FF2B5EF4-FFF2-40B4-BE49-F238E27FC236}">
                <a16:creationId xmlns:a16="http://schemas.microsoft.com/office/drawing/2014/main" id="{5F21638D-24DE-47C3-AE04-7097306A90EF}"/>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a:t>
                      </a:r>
                      <a:r>
                        <a:rPr lang="ar-EG" sz="1400" dirty="0"/>
                        <a:t> </a:t>
                      </a:r>
                      <a:r>
                        <a:rPr lang="fr-FR" sz="1400" dirty="0"/>
                        <a:t>de saint </a:t>
                      </a:r>
                      <a:r>
                        <a:rPr lang="fr-FR" sz="1400" dirty="0" err="1"/>
                        <a:t>Téji</a:t>
                      </a:r>
                      <a:endParaRPr lang="fr-FR" sz="14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2" name="Action Button: Custom 4">
            <a:hlinkClick r:id="rId3" action="ppaction://hlinksldjump" highlightClick="1"/>
            <a:extLst>
              <a:ext uri="{FF2B5EF4-FFF2-40B4-BE49-F238E27FC236}">
                <a16:creationId xmlns:a16="http://schemas.microsoft.com/office/drawing/2014/main" id="{96FE703A-16E7-4F36-85E0-CF1D10481EE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0" name="Text Box 171">
            <a:hlinkClick r:id="rId4" action="ppaction://hlinksldjump"/>
            <a:extLst>
              <a:ext uri="{FF2B5EF4-FFF2-40B4-BE49-F238E27FC236}">
                <a16:creationId xmlns:a16="http://schemas.microsoft.com/office/drawing/2014/main" id="{30CFBC31-0283-4864-861C-A42B1AE15E60}"/>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33" name="Text Box 170">
            <a:hlinkClick r:id="rId5" action="ppaction://hlinksldjump"/>
            <a:extLst>
              <a:ext uri="{FF2B5EF4-FFF2-40B4-BE49-F238E27FC236}">
                <a16:creationId xmlns:a16="http://schemas.microsoft.com/office/drawing/2014/main" id="{478C1C13-8722-40AA-ADF7-C86432E8A439}"/>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4161446635"/>
      </p:ext>
    </p:extLst>
  </p:cSld>
  <p:clrMapOvr>
    <a:masterClrMapping/>
  </p:clrMapOvr>
  <p:transition/>
</p:sld>
</file>

<file path=ppt/slides/slide2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 name="Tableau 22">
            <a:extLst>
              <a:ext uri="{FF2B5EF4-FFF2-40B4-BE49-F238E27FC236}">
                <a16:creationId xmlns:a16="http://schemas.microsoft.com/office/drawing/2014/main" id="{2E54544C-2C50-4ADF-BAEE-DE3263ABF121}"/>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du Pape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5" name="Action Button: Custom 4">
            <a:hlinkClick r:id="rId3" action="ppaction://hlinksldjump" highlightClick="1"/>
            <a:extLst>
              <a:ext uri="{FF2B5EF4-FFF2-40B4-BE49-F238E27FC236}">
                <a16:creationId xmlns:a16="http://schemas.microsoft.com/office/drawing/2014/main" id="{825B9C6D-56C4-4510-B1DA-39D7472DF0D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0" name="Text Box 171">
            <a:hlinkClick r:id="rId4" action="ppaction://hlinksldjump"/>
            <a:extLst>
              <a:ext uri="{FF2B5EF4-FFF2-40B4-BE49-F238E27FC236}">
                <a16:creationId xmlns:a16="http://schemas.microsoft.com/office/drawing/2014/main" id="{BA090653-AB03-4447-875A-C02050ECFCCE}"/>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1" name="Text Box 170">
            <a:hlinkClick r:id="rId5" action="ppaction://hlinksldjump"/>
            <a:extLst>
              <a:ext uri="{FF2B5EF4-FFF2-40B4-BE49-F238E27FC236}">
                <a16:creationId xmlns:a16="http://schemas.microsoft.com/office/drawing/2014/main" id="{B3DD0725-7709-41DC-BA20-9FC8532B96D6}"/>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graphicFrame>
        <p:nvGraphicFramePr>
          <p:cNvPr id="7" name="Group 15">
            <a:extLst>
              <a:ext uri="{FF2B5EF4-FFF2-40B4-BE49-F238E27FC236}">
                <a16:creationId xmlns:a16="http://schemas.microsoft.com/office/drawing/2014/main" id="{3D2F335F-B4E3-400A-898F-7EF56F493B9F}"/>
              </a:ext>
            </a:extLst>
          </p:cNvPr>
          <p:cNvGraphicFramePr>
            <a:graphicFrameLocks noGrp="1"/>
          </p:cNvGraphicFramePr>
          <p:nvPr>
            <p:extLst>
              <p:ext uri="{D42A27DB-BD31-4B8C-83A1-F6EECF244321}">
                <p14:modId xmlns:p14="http://schemas.microsoft.com/office/powerpoint/2010/main" val="2414091512"/>
              </p:ext>
            </p:extLst>
          </p:nvPr>
        </p:nvGraphicFramePr>
        <p:xfrm>
          <a:off x="-1447" y="547509"/>
          <a:ext cx="9145446" cy="4457700"/>
        </p:xfrm>
        <a:graphic>
          <a:graphicData uri="http://schemas.openxmlformats.org/drawingml/2006/table">
            <a:tbl>
              <a:tblPr/>
              <a:tblGrid>
                <a:gridCol w="3250485">
                  <a:extLst>
                    <a:ext uri="{9D8B030D-6E8A-4147-A177-3AD203B41FA5}">
                      <a16:colId xmlns:a16="http://schemas.microsoft.com/office/drawing/2014/main" val="20000"/>
                    </a:ext>
                  </a:extLst>
                </a:gridCol>
                <a:gridCol w="3320375">
                  <a:extLst>
                    <a:ext uri="{9D8B030D-6E8A-4147-A177-3AD203B41FA5}">
                      <a16:colId xmlns:a16="http://schemas.microsoft.com/office/drawing/2014/main" val="20001"/>
                    </a:ext>
                  </a:extLst>
                </a:gridCol>
                <a:gridCol w="2574586">
                  <a:extLst>
                    <a:ext uri="{9D8B030D-6E8A-4147-A177-3AD203B41FA5}">
                      <a16:colId xmlns:a16="http://schemas.microsoft.com/office/drawing/2014/main" val="20002"/>
                    </a:ext>
                  </a:extLst>
                </a:gridCol>
              </a:tblGrid>
              <a:tr h="3855878">
                <a:tc>
                  <a:txBody>
                    <a:bodyPr/>
                    <a:lstStyle/>
                    <a:p>
                      <a:pPr algn="just"/>
                      <a:r>
                        <a:rPr lang="fr-FR" sz="3200" b="0" i="0" u="none" strike="noStrike" kern="1200" baseline="0" dirty="0" err="1">
                          <a:solidFill>
                            <a:schemeClr val="tx1"/>
                          </a:solidFill>
                          <a:latin typeface="Coptic1" pitchFamily="2" charset="0"/>
                          <a:ea typeface="+mn-ea"/>
                          <a:cs typeface="+mn-cs"/>
                        </a:rPr>
                        <a:t>Twbh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e~h~r</a:t>
                      </a:r>
                      <a:r>
                        <a:rPr lang="fr-FR" sz="3200" b="0" i="0" u="none" strike="noStrike" kern="1200" baseline="0" dirty="0">
                          <a:solidFill>
                            <a:schemeClr val="tx1"/>
                          </a:solidFill>
                          <a:latin typeface="Coptic1" pitchFamily="2" charset="0"/>
                          <a:ea typeface="+mn-ea"/>
                          <a:cs typeface="+mn-cs"/>
                        </a:rPr>
                        <a:t>/i </a:t>
                      </a:r>
                      <a:r>
                        <a:rPr lang="fr-FR" sz="3200" b="0" i="0" u="none" strike="noStrike" kern="1200" baseline="0" dirty="0" err="1">
                          <a:solidFill>
                            <a:schemeClr val="tx1"/>
                          </a:solidFill>
                          <a:latin typeface="Coptic1" pitchFamily="2" charset="0"/>
                          <a:ea typeface="+mn-ea"/>
                          <a:cs typeface="+mn-cs"/>
                        </a:rPr>
                        <a:t>e~jwn</a:t>
                      </a:r>
                      <a:r>
                        <a:rPr lang="fr-FR" sz="3200" b="0" i="0" u="none" strike="noStrike" kern="1200" baseline="0" dirty="0">
                          <a:solidFill>
                            <a:schemeClr val="tx1"/>
                          </a:solidFill>
                          <a:latin typeface="Coptic1" pitchFamily="2" charset="0"/>
                          <a:ea typeface="+mn-ea"/>
                          <a:cs typeface="+mn-cs"/>
                        </a:rPr>
                        <a:t>: w~ </a:t>
                      </a:r>
                      <a:r>
                        <a:rPr lang="fr-FR" sz="3200" b="0" i="0" u="none" strike="noStrike" kern="1200" baseline="0" dirty="0" err="1">
                          <a:solidFill>
                            <a:schemeClr val="tx1"/>
                          </a:solidFill>
                          <a:latin typeface="Coptic1" pitchFamily="2" charset="0"/>
                          <a:ea typeface="+mn-ea"/>
                          <a:cs typeface="+mn-cs"/>
                        </a:rPr>
                        <a:t>pao#c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m~patriar</a:t>
                      </a:r>
                      <a:r>
                        <a:rPr lang="fr-FR" sz="3200" b="0" i="0" u="none" strike="noStrike" kern="1200" baseline="0" dirty="0">
                          <a:solidFill>
                            <a:schemeClr val="tx1"/>
                          </a:solidFill>
                          <a:latin typeface="Coptic1" pitchFamily="2" charset="0"/>
                          <a:ea typeface="+mn-ea"/>
                          <a:cs typeface="+mn-cs"/>
                        </a:rPr>
                        <a:t>,/c: </a:t>
                      </a:r>
                      <a:r>
                        <a:rPr lang="fr-FR" sz="3200" b="0" i="0" u="none" strike="noStrike" kern="1200" baseline="0" dirty="0" err="1">
                          <a:solidFill>
                            <a:schemeClr val="tx1"/>
                          </a:solidFill>
                          <a:latin typeface="Coptic1" pitchFamily="2" charset="0"/>
                          <a:ea typeface="+mn-ea"/>
                          <a:cs typeface="+mn-cs"/>
                        </a:rPr>
                        <a:t>peniwt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abba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Tawadroc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n~tef,a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nennobi</a:t>
                      </a:r>
                      <a:r>
                        <a:rPr lang="fr-FR" sz="3200" b="0" i="0" u="none" strike="noStrike" kern="1200" baseline="0" dirty="0">
                          <a:solidFill>
                            <a:schemeClr val="tx1"/>
                          </a:solidFill>
                          <a:latin typeface="Coptic1" pitchFamily="2" charset="0"/>
                          <a:ea typeface="+mn-ea"/>
                          <a:cs typeface="+mn-cs"/>
                        </a:rPr>
                        <a:t> nan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 le Seigneur pour nous ô notre père le patriarche notre saint père </a:t>
                      </a:r>
                      <a:r>
                        <a:rPr lang="fr-FR" sz="2800" b="0" i="0" u="none" strike="noStrike" kern="1200" baseline="0" dirty="0" err="1">
                          <a:solidFill>
                            <a:schemeClr val="tx1"/>
                          </a:solidFill>
                          <a:latin typeface="+mn-lt"/>
                          <a:ea typeface="+mn-ea"/>
                          <a:cs typeface="+mn-cs"/>
                        </a:rPr>
                        <a:t>anba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Tawadros</a:t>
                      </a:r>
                      <a:r>
                        <a:rPr lang="fr-FR" sz="2800" b="0" i="0" u="none" strike="noStrike" kern="1200" baseline="0" dirty="0">
                          <a:solidFill>
                            <a:schemeClr val="tx1"/>
                          </a:solidFill>
                          <a:latin typeface="+mn-lt"/>
                          <a:ea typeface="+mn-ea"/>
                          <a:cs typeface="+mn-cs"/>
                        </a:rPr>
                        <a:t> pour qu’il nous pardonne nos péchés.</a:t>
                      </a:r>
                      <a:endParaRPr kumimoji="0" lang="en-US" sz="44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 من الرب عنا يا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سيدي الأب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البطريرك،</a:t>
                      </a:r>
                    </a:p>
                    <a:p>
                      <a:pPr algn="just" rtl="1"/>
                      <a:r>
                        <a:rPr lang="ar-EG" sz="3600" b="0" i="0" u="none" strike="noStrike" kern="1200" baseline="0" dirty="0">
                          <a:solidFill>
                            <a:schemeClr val="tx1"/>
                          </a:solidFill>
                          <a:latin typeface="+mn-lt"/>
                          <a:ea typeface="+mn-ea"/>
                          <a:cs typeface="+mn-cs"/>
                        </a:rPr>
                        <a:t>أبانا الطاهر أنبا </a:t>
                      </a:r>
                      <a:r>
                        <a:rPr kumimoji="0" lang="ar-EG" sz="3600" b="0" i="0" u="none" strike="noStrike" cap="none" normalizeH="0" baseline="0" dirty="0" err="1">
                          <a:ln>
                            <a:noFill/>
                          </a:ln>
                          <a:solidFill>
                            <a:schemeClr val="tx1"/>
                          </a:solidFill>
                          <a:effectLst/>
                          <a:latin typeface="Coptic1" pitchFamily="2" charset="0"/>
                          <a:cs typeface="Arial" charset="0"/>
                        </a:rPr>
                        <a:t>تاوضروس</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ليغفر لنا خطايانا.</a:t>
                      </a:r>
                      <a:endParaRPr kumimoji="0" lang="en-CA"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025988054"/>
      </p:ext>
    </p:extLst>
  </p:cSld>
  <p:clrMapOvr>
    <a:masterClrMapping/>
  </p:clrMapOvr>
  <p:transition/>
</p:sld>
</file>

<file path=ppt/slides/slide2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Tableau 20">
            <a:extLst>
              <a:ext uri="{FF2B5EF4-FFF2-40B4-BE49-F238E27FC236}">
                <a16:creationId xmlns:a16="http://schemas.microsoft.com/office/drawing/2014/main" id="{3C6B26B5-6AE2-412A-97C8-C92BE40E7E7E}"/>
              </a:ext>
            </a:extLst>
          </p:cNvPr>
          <p:cNvGraphicFramePr>
            <a:graphicFrameLocks noGrp="1"/>
          </p:cNvGraphicFramePr>
          <p:nvPr/>
        </p:nvGraphicFramePr>
        <p:xfrm>
          <a:off x="1257300" y="29667"/>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l’Evêque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5" name="Action Button: Custom 4">
            <a:hlinkClick r:id="rId3" action="ppaction://hlinksldjump" highlightClick="1"/>
            <a:extLst>
              <a:ext uri="{FF2B5EF4-FFF2-40B4-BE49-F238E27FC236}">
                <a16:creationId xmlns:a16="http://schemas.microsoft.com/office/drawing/2014/main" id="{03B1737D-F8FB-4C69-B159-B5BB7546C49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0" name="Text Box 171">
            <a:hlinkClick r:id="rId4" action="ppaction://hlinksldjump"/>
            <a:extLst>
              <a:ext uri="{FF2B5EF4-FFF2-40B4-BE49-F238E27FC236}">
                <a16:creationId xmlns:a16="http://schemas.microsoft.com/office/drawing/2014/main" id="{D9651A6F-C653-419F-BAED-61A961D68286}"/>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2" name="Text Box 170">
            <a:hlinkClick r:id="rId5" action="ppaction://hlinksldjump"/>
            <a:extLst>
              <a:ext uri="{FF2B5EF4-FFF2-40B4-BE49-F238E27FC236}">
                <a16:creationId xmlns:a16="http://schemas.microsoft.com/office/drawing/2014/main" id="{6AAF98BC-900B-4261-A83B-A81AFEF9DF21}"/>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graphicFrame>
        <p:nvGraphicFramePr>
          <p:cNvPr id="7" name="Group 2">
            <a:extLst>
              <a:ext uri="{FF2B5EF4-FFF2-40B4-BE49-F238E27FC236}">
                <a16:creationId xmlns:a16="http://schemas.microsoft.com/office/drawing/2014/main" id="{609E2BD9-2AF6-47F0-A047-CD6D0DC56A3A}"/>
              </a:ext>
            </a:extLst>
          </p:cNvPr>
          <p:cNvGraphicFramePr>
            <a:graphicFrameLocks noGrp="1"/>
          </p:cNvGraphicFramePr>
          <p:nvPr>
            <p:extLst>
              <p:ext uri="{D42A27DB-BD31-4B8C-83A1-F6EECF244321}">
                <p14:modId xmlns:p14="http://schemas.microsoft.com/office/powerpoint/2010/main" val="852652158"/>
              </p:ext>
            </p:extLst>
          </p:nvPr>
        </p:nvGraphicFramePr>
        <p:xfrm>
          <a:off x="0" y="497895"/>
          <a:ext cx="9144000" cy="3970020"/>
        </p:xfrm>
        <a:graphic>
          <a:graphicData uri="http://schemas.openxmlformats.org/drawingml/2006/table">
            <a:tbl>
              <a:tblPr/>
              <a:tblGrid>
                <a:gridCol w="3190672">
                  <a:extLst>
                    <a:ext uri="{9D8B030D-6E8A-4147-A177-3AD203B41FA5}">
                      <a16:colId xmlns:a16="http://schemas.microsoft.com/office/drawing/2014/main" val="20000"/>
                    </a:ext>
                  </a:extLst>
                </a:gridCol>
                <a:gridCol w="3372256">
                  <a:extLst>
                    <a:ext uri="{9D8B030D-6E8A-4147-A177-3AD203B41FA5}">
                      <a16:colId xmlns:a16="http://schemas.microsoft.com/office/drawing/2014/main" val="20001"/>
                    </a:ext>
                  </a:extLst>
                </a:gridCol>
                <a:gridCol w="2581072">
                  <a:extLst>
                    <a:ext uri="{9D8B030D-6E8A-4147-A177-3AD203B41FA5}">
                      <a16:colId xmlns:a16="http://schemas.microsoft.com/office/drawing/2014/main" val="20002"/>
                    </a:ext>
                  </a:extLst>
                </a:gridCol>
              </a:tblGrid>
              <a:tr h="3958829">
                <a:tc>
                  <a:txBody>
                    <a:bodyPr/>
                    <a:lstStyle/>
                    <a:p>
                      <a:pPr algn="just"/>
                      <a:r>
                        <a:rPr lang="pt-BR" sz="3200" b="0" i="0" u="none" strike="noStrike" kern="1200" baseline="0" dirty="0">
                          <a:solidFill>
                            <a:schemeClr val="tx1"/>
                          </a:solidFill>
                          <a:latin typeface="Coptic1" pitchFamily="2" charset="0"/>
                          <a:ea typeface="+mn-ea"/>
                          <a:cs typeface="+mn-cs"/>
                        </a:rPr>
                        <a:t>Twbh m~Po#c# e~h~r/i </a:t>
                      </a:r>
                      <a:r>
                        <a:rPr lang="fr-FR" sz="3200" b="0" i="0" u="none" strike="noStrike" kern="1200" baseline="0" dirty="0" err="1">
                          <a:solidFill>
                            <a:schemeClr val="tx1"/>
                          </a:solidFill>
                          <a:latin typeface="Coptic1" pitchFamily="2" charset="0"/>
                          <a:ea typeface="+mn-ea"/>
                          <a:cs typeface="+mn-cs"/>
                        </a:rPr>
                        <a:t>e~jwn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peniwt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n~dikeoc</a:t>
                      </a:r>
                      <a:r>
                        <a:rPr lang="fr-FR" sz="3200" b="0" i="0" u="none" strike="noStrike" kern="1200" baseline="0" dirty="0">
                          <a:solidFill>
                            <a:schemeClr val="tx1"/>
                          </a:solidFill>
                          <a:latin typeface="Coptic1" pitchFamily="2" charset="0"/>
                          <a:ea typeface="+mn-ea"/>
                          <a:cs typeface="+mn-cs"/>
                        </a:rPr>
                        <a:t>: Abba Mark </a:t>
                      </a:r>
                      <a:r>
                        <a:rPr lang="fr-FR" sz="3200" b="0" i="0" u="none" strike="noStrike" kern="1200" baseline="0" dirty="0" err="1">
                          <a:solidFill>
                            <a:schemeClr val="tx1"/>
                          </a:solidFill>
                          <a:latin typeface="Coptic1" pitchFamily="2" charset="0"/>
                          <a:ea typeface="+mn-ea"/>
                          <a:cs typeface="+mn-cs"/>
                        </a:rPr>
                        <a:t>pie~pickopoc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n~tef,a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nennobi</a:t>
                      </a:r>
                      <a:r>
                        <a:rPr lang="fr-FR" sz="3200" b="0" i="0" u="none" strike="noStrike" kern="1200" baseline="0" dirty="0">
                          <a:solidFill>
                            <a:schemeClr val="tx1"/>
                          </a:solidFill>
                          <a:latin typeface="Coptic1" pitchFamily="2" charset="0"/>
                          <a:ea typeface="+mn-ea"/>
                          <a:cs typeface="+mn-cs"/>
                        </a:rPr>
                        <a:t> nan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Implore le Seigneur pour nous ô notre saint père </a:t>
                      </a:r>
                      <a:r>
                        <a:rPr lang="fr-FR" sz="3200" b="0" i="0" u="none" strike="noStrike" kern="1200" baseline="0" dirty="0" err="1">
                          <a:solidFill>
                            <a:schemeClr val="tx1"/>
                          </a:solidFill>
                          <a:latin typeface="+mn-lt"/>
                          <a:ea typeface="+mn-ea"/>
                          <a:cs typeface="+mn-cs"/>
                        </a:rPr>
                        <a:t>anba</a:t>
                      </a:r>
                      <a:r>
                        <a:rPr lang="fr-FR" sz="3200" b="0" i="0" u="none" strike="noStrike" kern="1200" baseline="0" dirty="0">
                          <a:solidFill>
                            <a:schemeClr val="tx1"/>
                          </a:solidFill>
                          <a:latin typeface="+mn-lt"/>
                          <a:ea typeface="+mn-ea"/>
                          <a:cs typeface="+mn-cs"/>
                        </a:rPr>
                        <a:t> Marc l’évêque pour qu’il nous pardonne nos</a:t>
                      </a:r>
                    </a:p>
                    <a:p>
                      <a:pPr algn="just"/>
                      <a:r>
                        <a:rPr lang="fr-FR" sz="3200" b="0" i="0" u="none" strike="noStrike" kern="1200" baseline="0" dirty="0">
                          <a:solidFill>
                            <a:schemeClr val="tx1"/>
                          </a:solidFill>
                          <a:latin typeface="+mn-lt"/>
                          <a:ea typeface="+mn-ea"/>
                          <a:cs typeface="+mn-cs"/>
                        </a:rPr>
                        <a:t>péchés.</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 من الرب عنا، يا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أبينا القديس، أنبا </a:t>
                      </a:r>
                      <a:r>
                        <a:rPr lang="ar-EG" sz="3600" dirty="0"/>
                        <a:t>مارك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الأسقف، ليغفر لنا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خطايانا.</a:t>
                      </a:r>
                      <a:endParaRPr kumimoji="0" lang="en-CA" sz="6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207758192"/>
      </p:ext>
    </p:extLst>
  </p:cSld>
  <p:clrMapOvr>
    <a:masterClrMapping/>
  </p:clrMapOvr>
  <p:transition/>
</p:sld>
</file>

<file path=ppt/slides/slide2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9F0683D6-0254-4B88-8606-C31171BED4A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814237563"/>
      </p:ext>
    </p:extLst>
  </p:cSld>
  <p:clrMapOvr>
    <a:masterClrMapping/>
  </p:clrMapOvr>
  <p:transition/>
</p:sld>
</file>

<file path=ppt/slides/slide2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4146" name="Group 2"/>
          <p:cNvGraphicFramePr>
            <a:graphicFrameLocks noGrp="1"/>
          </p:cNvGraphicFramePr>
          <p:nvPr>
            <p:extLst>
              <p:ext uri="{D42A27DB-BD31-4B8C-83A1-F6EECF244321}">
                <p14:modId xmlns:p14="http://schemas.microsoft.com/office/powerpoint/2010/main" val="3077123559"/>
              </p:ext>
            </p:extLst>
          </p:nvPr>
        </p:nvGraphicFramePr>
        <p:xfrm>
          <a:off x="209550" y="800100"/>
          <a:ext cx="8782050" cy="3607308"/>
        </p:xfrm>
        <a:graphic>
          <a:graphicData uri="http://schemas.openxmlformats.org/drawingml/2006/table">
            <a:tbl>
              <a:tblPr/>
              <a:tblGrid>
                <a:gridCol w="3219450">
                  <a:extLst>
                    <a:ext uri="{9D8B030D-6E8A-4147-A177-3AD203B41FA5}">
                      <a16:colId xmlns:a16="http://schemas.microsoft.com/office/drawing/2014/main" val="20000"/>
                    </a:ext>
                  </a:extLst>
                </a:gridCol>
                <a:gridCol w="29210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36073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lom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rompi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tekmet</a:t>
                      </a:r>
                      <a:r>
                        <a:rPr kumimoji="0" lang="en-US" sz="3200" b="0" i="0" u="none" strike="noStrike" cap="none" normalizeH="0" baseline="0" dirty="0">
                          <a:ln>
                            <a:noFill/>
                          </a:ln>
                          <a:solidFill>
                            <a:schemeClr val="tx1"/>
                          </a:solidFill>
                          <a:effectLst/>
                          <a:latin typeface="Coptic1" pitchFamily="2" charset="0"/>
                          <a:cs typeface="Arial" charset="0"/>
                        </a:rPr>
                        <a:t> ,~r/</a:t>
                      </a:r>
                      <a:r>
                        <a:rPr kumimoji="0" lang="en-US" sz="3200" b="0" i="0" u="none" strike="noStrike" cap="none" normalizeH="0" baseline="0" dirty="0" err="1">
                          <a:ln>
                            <a:noFill/>
                          </a:ln>
                          <a:solidFill>
                            <a:schemeClr val="tx1"/>
                          </a:solidFill>
                          <a:effectLst/>
                          <a:latin typeface="Coptic1" pitchFamily="2" charset="0"/>
                          <a:cs typeface="Arial" charset="0"/>
                        </a:rPr>
                        <a:t>ctoc</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err="1">
                          <a:ln>
                            <a:noFill/>
                          </a:ln>
                          <a:solidFill>
                            <a:schemeClr val="tx1"/>
                          </a:solidFill>
                          <a:effectLst/>
                          <a:latin typeface="Arial" charset="0"/>
                          <a:cs typeface="Arial" charset="0"/>
                        </a:rPr>
                        <a:t>Alleluia</a:t>
                      </a:r>
                      <a:r>
                        <a:rPr kumimoji="0" lang="fr-CA" sz="3200" b="0" i="0" u="none" strike="noStrike" cap="none" normalizeH="0" baseline="0" dirty="0">
                          <a:ln>
                            <a:noFill/>
                          </a:ln>
                          <a:solidFill>
                            <a:schemeClr val="tx1"/>
                          </a:solidFill>
                          <a:effectLst/>
                          <a:latin typeface="Arial" charset="0"/>
                          <a:cs typeface="Arial" charset="0"/>
                        </a:rPr>
                        <a:t> (4)</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Béni les prémices de l’année, par ta bonté O Seigneur.</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200" b="0" i="0" u="none" strike="noStrike" cap="none" normalizeH="0" baseline="0" dirty="0" err="1">
                          <a:ln>
                            <a:noFill/>
                          </a:ln>
                          <a:solidFill>
                            <a:schemeClr val="tx1"/>
                          </a:solidFill>
                          <a:effectLst/>
                          <a:latin typeface="Coptic1" pitchFamily="2" charset="0"/>
                          <a:cs typeface="Arial" charset="0"/>
                        </a:rPr>
                        <a:t>هللويا</a:t>
                      </a:r>
                      <a:r>
                        <a:rPr kumimoji="0" lang="ar-EG" sz="3200" b="0" i="0" u="none" strike="noStrike" cap="none" normalizeH="0" baseline="0" dirty="0">
                          <a:ln>
                            <a:noFill/>
                          </a:ln>
                          <a:solidFill>
                            <a:schemeClr val="tx1"/>
                          </a:solidFill>
                          <a:effectLst/>
                          <a:latin typeface="Coptic1" pitchFamily="2" charset="0"/>
                          <a:cs typeface="Arial" charset="0"/>
                        </a:rPr>
                        <a:t> (4) بارك </a:t>
                      </a:r>
                      <a:r>
                        <a:rPr kumimoji="0" lang="ar-EG" sz="3200" b="0" i="0" u="none" strike="noStrike" cap="none" normalizeH="0" baseline="0" dirty="0" err="1">
                          <a:ln>
                            <a:noFill/>
                          </a:ln>
                          <a:solidFill>
                            <a:schemeClr val="tx1"/>
                          </a:solidFill>
                          <a:effectLst/>
                          <a:latin typeface="Coptic1" pitchFamily="2" charset="0"/>
                          <a:cs typeface="Arial" charset="0"/>
                        </a:rPr>
                        <a:t>اكليل</a:t>
                      </a:r>
                      <a:r>
                        <a:rPr kumimoji="0" lang="ar-EG" sz="3200" b="0" i="0" u="none" strike="noStrike" cap="none" normalizeH="0" baseline="0" dirty="0">
                          <a:ln>
                            <a:noFill/>
                          </a:ln>
                          <a:solidFill>
                            <a:schemeClr val="tx1"/>
                          </a:solidFill>
                          <a:effectLst/>
                          <a:latin typeface="Coptic1" pitchFamily="2" charset="0"/>
                          <a:cs typeface="Arial" charset="0"/>
                        </a:rPr>
                        <a:t> السنة بصلاحك يا رب</a:t>
                      </a:r>
                      <a:endParaRPr kumimoji="0" lang="en-US" sz="3200" b="0" i="0" u="none" strike="noStrike" cap="none" normalizeH="0" baseline="0" dirty="0">
                        <a:ln>
                          <a:noFill/>
                        </a:ln>
                        <a:solidFill>
                          <a:schemeClr val="tx1"/>
                        </a:solidFill>
                        <a:effectLst/>
                        <a:latin typeface="Coptic1" pitchFamily="2" charset="0"/>
                        <a:cs typeface="Arial" charset="0"/>
                      </a:endParaRPr>
                    </a:p>
                    <a:p>
                      <a:pPr algn="just"/>
                      <a:endParaRPr lang="fr-FR" sz="1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C70297E0-986C-45D9-AF02-EA2020511442}"/>
              </a:ext>
            </a:extLst>
          </p:cNvPr>
          <p:cNvGraphicFramePr>
            <a:graphicFrameLocks noGrp="1"/>
          </p:cNvGraphicFramePr>
          <p:nvPr>
            <p:extLst>
              <p:ext uri="{D42A27DB-BD31-4B8C-83A1-F6EECF244321}">
                <p14:modId xmlns:p14="http://schemas.microsoft.com/office/powerpoint/2010/main" val="291271795"/>
              </p:ext>
            </p:extLst>
          </p:nvPr>
        </p:nvGraphicFramePr>
        <p:xfrm>
          <a:off x="1524000" y="5931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74349000"/>
                    </a:ext>
                  </a:extLst>
                </a:gridCol>
              </a:tblGrid>
              <a:tr h="342900">
                <a:tc>
                  <a:txBody>
                    <a:bodyPr/>
                    <a:lstStyle/>
                    <a:p>
                      <a:pPr algn="ctr"/>
                      <a:r>
                        <a:rPr lang="fr-FR" sz="1800" dirty="0"/>
                        <a:t>Répons de l’Evangile – </a:t>
                      </a:r>
                      <a:r>
                        <a:rPr lang="fr-FR" sz="1800" dirty="0" err="1"/>
                        <a:t>Nayrouz</a:t>
                      </a:r>
                      <a:r>
                        <a:rPr lang="fr-FR" sz="1800" dirty="0"/>
                        <a:t>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عيد النيروز </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1248845"/>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710EDD68-C884-4FAC-9536-13FF51674FC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36687C5A-CB36-4E31-918C-A9A0D44E5BA2}"/>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464556899"/>
      </p:ext>
    </p:extLst>
  </p:cSld>
  <p:clrMapOvr>
    <a:masterClrMapping/>
  </p:clrMapOvr>
  <p:transition/>
</p:sld>
</file>

<file path=ppt/slides/slide2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3885564890"/>
              </p:ext>
            </p:extLst>
          </p:nvPr>
        </p:nvGraphicFramePr>
        <p:xfrm>
          <a:off x="228600" y="270272"/>
          <a:ext cx="8686800" cy="4457700"/>
        </p:xfrm>
        <a:graphic>
          <a:graphicData uri="http://schemas.openxmlformats.org/drawingml/2006/table">
            <a:tbl>
              <a:tblPr/>
              <a:tblGrid>
                <a:gridCol w="2946400">
                  <a:extLst>
                    <a:ext uri="{9D8B030D-6E8A-4147-A177-3AD203B41FA5}">
                      <a16:colId xmlns:a16="http://schemas.microsoft.com/office/drawing/2014/main" val="20000"/>
                    </a:ext>
                  </a:extLst>
                </a:gridCol>
                <a:gridCol w="29972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40690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erp~repi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e~neh</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Celui</a:t>
                      </a:r>
                      <a:r>
                        <a:rPr kumimoji="0" lang="en-CA"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a:ln>
                            <a:noFill/>
                          </a:ln>
                          <a:solidFill>
                            <a:schemeClr val="tx1"/>
                          </a:solidFill>
                          <a:effectLst/>
                          <a:latin typeface="Arial" charset="0"/>
                          <a:cs typeface="Arial" charset="0"/>
                        </a:rPr>
                        <a:t>à</a:t>
                      </a:r>
                      <a:r>
                        <a:rPr kumimoji="0" lang="en-CA" sz="2800" b="0" i="0" u="none" strike="noStrike" cap="none" normalizeH="0" baseline="0" dirty="0">
                          <a:ln>
                            <a:noFill/>
                          </a:ln>
                          <a:solidFill>
                            <a:schemeClr val="tx1"/>
                          </a:solidFill>
                          <a:effectLst/>
                          <a:latin typeface="Arial" charset="0"/>
                          <a:cs typeface="Arial" charset="0"/>
                        </a:rPr>
                        <a:t> qui </a:t>
                      </a:r>
                      <a:r>
                        <a:rPr kumimoji="0" lang="en-CA" sz="2800" b="0" i="0" u="none" strike="noStrike" cap="none" normalizeH="0" baseline="0" dirty="0" err="1">
                          <a:ln>
                            <a:noFill/>
                          </a:ln>
                          <a:solidFill>
                            <a:schemeClr val="tx1"/>
                          </a:solidFill>
                          <a:effectLst/>
                          <a:latin typeface="Arial" charset="0"/>
                          <a:cs typeface="Arial" charset="0"/>
                        </a:rPr>
                        <a:t>est</a:t>
                      </a:r>
                      <a:r>
                        <a:rPr kumimoji="0" lang="en-CA" sz="2800" b="0" i="0" u="none" strike="noStrike" cap="none" normalizeH="0" baseline="0" dirty="0">
                          <a:ln>
                            <a:noFill/>
                          </a:ln>
                          <a:solidFill>
                            <a:schemeClr val="tx1"/>
                          </a:solidFill>
                          <a:effectLst/>
                          <a:latin typeface="Arial" charset="0"/>
                          <a:cs typeface="Arial" charset="0"/>
                        </a:rPr>
                        <a:t> due la </a:t>
                      </a:r>
                      <a:r>
                        <a:rPr kumimoji="0" lang="en-CA" sz="2800" b="0" i="0" u="none" strike="noStrike" cap="none" normalizeH="0" baseline="0" dirty="0" err="1">
                          <a:ln>
                            <a:noFill/>
                          </a:ln>
                          <a:solidFill>
                            <a:schemeClr val="tx1"/>
                          </a:solidFill>
                          <a:effectLst/>
                          <a:latin typeface="Arial" charset="0"/>
                          <a:cs typeface="Arial" charset="0"/>
                        </a:rPr>
                        <a:t>gloire</a:t>
                      </a:r>
                      <a:r>
                        <a:rPr kumimoji="0" lang="en-CA" sz="2800" b="0" i="0" u="none" strike="noStrike" cap="none" normalizeH="0" baseline="0" dirty="0">
                          <a:ln>
                            <a:noFill/>
                          </a:ln>
                          <a:solidFill>
                            <a:schemeClr val="tx1"/>
                          </a:solidFill>
                          <a:effectLst/>
                          <a:latin typeface="Arial" charset="0"/>
                          <a:cs typeface="Arial" charset="0"/>
                        </a:rPr>
                        <a:t> : avec son bon </a:t>
                      </a:r>
                      <a:r>
                        <a:rPr kumimoji="0" lang="en-CA" sz="2800" b="0" i="0" u="none" strike="noStrike" cap="none" normalizeH="0" baseline="0" dirty="0" err="1">
                          <a:ln>
                            <a:noFill/>
                          </a:ln>
                          <a:solidFill>
                            <a:schemeClr val="tx1"/>
                          </a:solidFill>
                          <a:effectLst/>
                          <a:latin typeface="Arial" charset="0"/>
                          <a:cs typeface="Arial" charset="0"/>
                        </a:rPr>
                        <a:t>pere</a:t>
                      </a:r>
                      <a:r>
                        <a:rPr kumimoji="0" lang="en-CA" sz="2800" b="0" i="0" u="none" strike="noStrike" cap="none" normalizeH="0" baseline="0" dirty="0">
                          <a:ln>
                            <a:noFill/>
                          </a:ln>
                          <a:solidFill>
                            <a:schemeClr val="tx1"/>
                          </a:solidFill>
                          <a:effectLst/>
                          <a:latin typeface="Arial" charset="0"/>
                          <a:cs typeface="Arial" charset="0"/>
                        </a:rPr>
                        <a:t>: et le Saint Esprit: </a:t>
                      </a:r>
                      <a:r>
                        <a:rPr kumimoji="0" lang="en-CA" sz="2800" b="0" i="0" u="none" strike="noStrike" cap="none" normalizeH="0" baseline="0" dirty="0" err="1">
                          <a:ln>
                            <a:noFill/>
                          </a:ln>
                          <a:solidFill>
                            <a:schemeClr val="tx1"/>
                          </a:solidFill>
                          <a:effectLst/>
                          <a:latin typeface="Arial" charset="0"/>
                          <a:cs typeface="Arial" charset="0"/>
                        </a:rPr>
                        <a:t>Maintenant</a:t>
                      </a:r>
                      <a:r>
                        <a:rPr kumimoji="0" lang="en-CA" sz="2800" b="0" i="0" u="none" strike="noStrike" cap="none" normalizeH="0" baseline="0" dirty="0">
                          <a:ln>
                            <a:noFill/>
                          </a:ln>
                          <a:solidFill>
                            <a:schemeClr val="tx1"/>
                          </a:solidFill>
                          <a:effectLst/>
                          <a:latin typeface="Arial" charset="0"/>
                          <a:cs typeface="Arial" charset="0"/>
                        </a:rPr>
                        <a:t> et pour </a:t>
                      </a:r>
                      <a:r>
                        <a:rPr kumimoji="0" lang="en-CA" sz="2800" b="0" i="0" u="none" strike="noStrike" cap="none" normalizeH="0" baseline="0" dirty="0" err="1">
                          <a:ln>
                            <a:noFill/>
                          </a:ln>
                          <a:solidFill>
                            <a:schemeClr val="tx1"/>
                          </a:solidFill>
                          <a:effectLst/>
                          <a:latin typeface="Arial" charset="0"/>
                          <a:cs typeface="Arial" charset="0"/>
                        </a:rPr>
                        <a:t>toujours</a:t>
                      </a:r>
                      <a:r>
                        <a:rPr kumimoji="0" lang="en-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9F04E7C9-B2D6-4C96-9A58-5934282E9810}"/>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06834578"/>
      </p:ext>
    </p:extLst>
  </p:cSld>
  <p:clrMapOvr>
    <a:masterClrMapping/>
  </p:clrMapOvr>
  <p:transition/>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47581" name="Group 29"/>
          <p:cNvGraphicFramePr>
            <a:graphicFrameLocks noGrp="1"/>
          </p:cNvGraphicFramePr>
          <p:nvPr>
            <p:extLst>
              <p:ext uri="{D42A27DB-BD31-4B8C-83A1-F6EECF244321}">
                <p14:modId xmlns:p14="http://schemas.microsoft.com/office/powerpoint/2010/main" val="3005065007"/>
              </p:ext>
            </p:extLst>
          </p:nvPr>
        </p:nvGraphicFramePr>
        <p:xfrm>
          <a:off x="0" y="228600"/>
          <a:ext cx="9143999" cy="2456234"/>
        </p:xfrm>
        <a:graphic>
          <a:graphicData uri="http://schemas.openxmlformats.org/drawingml/2006/table">
            <a:tbl>
              <a:tblPr>
                <a:tableStyleId>{2D5ABB26-0587-4C30-8999-92F81FD0307C}</a:tableStyleId>
              </a:tblPr>
              <a:tblGrid>
                <a:gridCol w="2995447">
                  <a:extLst>
                    <a:ext uri="{9D8B030D-6E8A-4147-A177-3AD203B41FA5}">
                      <a16:colId xmlns:a16="http://schemas.microsoft.com/office/drawing/2014/main" val="20000"/>
                    </a:ext>
                  </a:extLst>
                </a:gridCol>
                <a:gridCol w="3310759">
                  <a:extLst>
                    <a:ext uri="{9D8B030D-6E8A-4147-A177-3AD203B41FA5}">
                      <a16:colId xmlns:a16="http://schemas.microsoft.com/office/drawing/2014/main" val="20001"/>
                    </a:ext>
                  </a:extLst>
                </a:gridCol>
                <a:gridCol w="2837793">
                  <a:extLst>
                    <a:ext uri="{9D8B030D-6E8A-4147-A177-3AD203B41FA5}">
                      <a16:colId xmlns:a16="http://schemas.microsoft.com/office/drawing/2014/main" val="20002"/>
                    </a:ext>
                  </a:extLst>
                </a:gridCol>
              </a:tblGrid>
              <a:tr h="245623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100" u="sng" strike="noStrike" cap="none" normalizeH="0" baseline="0" dirty="0" err="1">
                          <a:ln>
                            <a:noFill/>
                          </a:ln>
                          <a:solidFill>
                            <a:srgbClr val="FF9900"/>
                          </a:solidFill>
                          <a:effectLst/>
                          <a:latin typeface="Coptic1" panose="020B0604020202020204"/>
                        </a:rPr>
                        <a:t>Pilaoc</a:t>
                      </a:r>
                      <a:r>
                        <a:rPr kumimoji="0" lang="en-US" sz="2100" u="sng" strike="noStrike" cap="none" normalizeH="0" baseline="0" dirty="0">
                          <a:ln>
                            <a:noFill/>
                          </a:ln>
                          <a:solidFill>
                            <a:srgbClr val="FF9900"/>
                          </a:solidFill>
                          <a:effectLst/>
                          <a:latin typeface="Coptic1" panose="020B0604020202020204"/>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u="none" strike="noStrike" cap="none" normalizeH="0" baseline="0" dirty="0" err="1">
                          <a:ln>
                            <a:noFill/>
                          </a:ln>
                          <a:effectLst/>
                          <a:latin typeface="Coptic1" panose="020B0604020202020204"/>
                        </a:rPr>
                        <a:t>Cwyic</a:t>
                      </a:r>
                      <a:r>
                        <a:rPr kumimoji="0" lang="en-US" sz="3200" u="none" strike="noStrike" cap="none" normalizeH="0" baseline="0" dirty="0">
                          <a:ln>
                            <a:noFill/>
                          </a:ln>
                          <a:effectLst/>
                          <a:latin typeface="Coptic1" panose="020B0604020202020204"/>
                        </a:rPr>
                        <a:t> </a:t>
                      </a:r>
                      <a:r>
                        <a:rPr kumimoji="0" lang="en-US" sz="3200" u="none" strike="noStrike" cap="none" normalizeH="0" baseline="0" dirty="0" err="1">
                          <a:ln>
                            <a:noFill/>
                          </a:ln>
                          <a:effectLst/>
                          <a:latin typeface="Coptic1" panose="020B0604020202020204"/>
                        </a:rPr>
                        <a:t>a~m</a:t>
                      </a:r>
                      <a:r>
                        <a:rPr kumimoji="0" lang="en-US" sz="3200" u="none" strike="noStrike" cap="none" normalizeH="0" baseline="0" dirty="0">
                          <a:ln>
                            <a:noFill/>
                          </a:ln>
                          <a:effectLst/>
                          <a:latin typeface="Coptic1" panose="020B0604020202020204"/>
                        </a:rPr>
                        <a:t>/n: </a:t>
                      </a:r>
                      <a:r>
                        <a:rPr kumimoji="0" lang="en-US" sz="3200" u="none" strike="noStrike" cap="none" normalizeH="0" baseline="0" dirty="0" err="1">
                          <a:ln>
                            <a:noFill/>
                          </a:ln>
                          <a:effectLst/>
                          <a:latin typeface="Coptic1" panose="020B0604020202020204"/>
                        </a:rPr>
                        <a:t>ke</a:t>
                      </a:r>
                      <a:r>
                        <a:rPr kumimoji="0" lang="en-US" sz="3200" u="none" strike="noStrike" cap="none" normalizeH="0" baseline="0" dirty="0">
                          <a:ln>
                            <a:noFill/>
                          </a:ln>
                          <a:effectLst/>
                          <a:latin typeface="Coptic1" panose="020B0604020202020204"/>
                        </a:rPr>
                        <a:t> </a:t>
                      </a:r>
                      <a:r>
                        <a:rPr kumimoji="0" lang="en-US" sz="3200" u="none" strike="noStrike" cap="none" normalizeH="0" baseline="0" dirty="0" err="1">
                          <a:ln>
                            <a:noFill/>
                          </a:ln>
                          <a:effectLst/>
                          <a:latin typeface="Coptic1" panose="020B0604020202020204"/>
                        </a:rPr>
                        <a:t>tw</a:t>
                      </a:r>
                      <a:r>
                        <a:rPr kumimoji="0" lang="en-US" sz="3200" u="none" strike="noStrike" cap="none" normalizeH="0" baseline="0" dirty="0">
                          <a:ln>
                            <a:noFill/>
                          </a:ln>
                          <a:effectLst/>
                          <a:latin typeface="Coptic1" panose="020B0604020202020204"/>
                        </a:rPr>
                        <a:t> </a:t>
                      </a:r>
                      <a:r>
                        <a:rPr kumimoji="0" lang="en-US" sz="3200" u="none" strike="noStrike" cap="none" normalizeH="0" baseline="0" dirty="0" err="1">
                          <a:ln>
                            <a:noFill/>
                          </a:ln>
                          <a:effectLst/>
                          <a:latin typeface="Coptic1" panose="020B0604020202020204"/>
                        </a:rPr>
                        <a:t>p~neumati</a:t>
                      </a:r>
                      <a:r>
                        <a:rPr kumimoji="0" lang="en-US" sz="3200" u="none" strike="noStrike" cap="none" normalizeH="0" baseline="0" dirty="0">
                          <a:ln>
                            <a:noFill/>
                          </a:ln>
                          <a:effectLst/>
                          <a:latin typeface="Coptic1" panose="020B0604020202020204"/>
                        </a:rPr>
                        <a:t> </a:t>
                      </a:r>
                      <a:r>
                        <a:rPr kumimoji="0" lang="en-US" sz="3200" u="none" strike="noStrike" cap="none" normalizeH="0" baseline="0" dirty="0" err="1">
                          <a:ln>
                            <a:noFill/>
                          </a:ln>
                          <a:effectLst/>
                          <a:latin typeface="Coptic1" panose="020B0604020202020204"/>
                        </a:rPr>
                        <a:t>cou</a:t>
                      </a:r>
                      <a:r>
                        <a:rPr kumimoji="0" lang="en-US" sz="3200" u="none" strike="noStrike" cap="none" normalizeH="0" baseline="0" dirty="0">
                          <a:ln>
                            <a:noFill/>
                          </a:ln>
                          <a:effectLst/>
                          <a:latin typeface="Coptic1" panose="020B0604020202020204"/>
                        </a:rPr>
                        <a:t>.</a:t>
                      </a:r>
                      <a:endParaRPr kumimoji="0" lang="en-US" sz="32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u="sng" strike="noStrike" cap="none" normalizeH="0" baseline="0" dirty="0">
                          <a:ln>
                            <a:noFill/>
                          </a:ln>
                          <a:solidFill>
                            <a:srgbClr val="FF9900"/>
                          </a:solidFill>
                          <a:effectLst/>
                        </a:rPr>
                        <a:t>L’Assemblée:</a:t>
                      </a:r>
                      <a:endParaRPr kumimoji="0" lang="fr-CA" sz="2100" u="none" strike="noStrike" cap="none" normalizeH="0" baseline="0" dirty="0">
                        <a:ln>
                          <a:noFill/>
                        </a:ln>
                        <a:solidFill>
                          <a:srgbClr val="FF9900"/>
                        </a:solidFill>
                        <a:effectLst/>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u="none" strike="noStrike" cap="none" normalizeH="0" baseline="0" dirty="0">
                          <a:ln>
                            <a:noFill/>
                          </a:ln>
                          <a:effectLst/>
                        </a:rPr>
                        <a:t>Nous avons été sauvés, en vérité, et avec  ton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u="sng" strike="noStrike" cap="none" normalizeH="0" baseline="0" dirty="0">
                          <a:ln>
                            <a:noFill/>
                          </a:ln>
                          <a:solidFill>
                            <a:srgbClr val="FF9900"/>
                          </a:solidFill>
                          <a:effectLst/>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u="none" strike="noStrike" cap="none" normalizeH="0" baseline="0" dirty="0">
                          <a:ln>
                            <a:noFill/>
                          </a:ln>
                          <a:effectLst/>
                        </a:rPr>
                        <a:t>خلصتَ حقاً ومع روحِكَ.</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tc>
                <a:extLst>
                  <a:ext uri="{0D108BD9-81ED-4DB2-BD59-A6C34878D82A}">
                    <a16:rowId xmlns:a16="http://schemas.microsoft.com/office/drawing/2014/main" val="10000"/>
                  </a:ext>
                </a:extLst>
              </a:tr>
            </a:tbl>
          </a:graphicData>
        </a:graphic>
      </p:graphicFrame>
      <p:sp>
        <p:nvSpPr>
          <p:cNvPr id="178185" name="Text Box 30">
            <a:hlinkClick r:id="rId2" action="ppaction://hlinksldjump"/>
          </p:cNvPr>
          <p:cNvSpPr txBox="1">
            <a:spLocks noChangeArrowheads="1"/>
          </p:cNvSpPr>
          <p:nvPr/>
        </p:nvSpPr>
        <p:spPr bwMode="auto">
          <a:xfrm>
            <a:off x="7276289" y="4514851"/>
            <a:ext cx="1867711" cy="628650"/>
          </a:xfrm>
          <a:prstGeom prst="rect">
            <a:avLst/>
          </a:prstGeom>
          <a:solidFill>
            <a:srgbClr val="800000"/>
          </a:solidFill>
          <a:ln w="57150" cmpd="thinThick">
            <a:solidFill>
              <a:schemeClr val="tx1"/>
            </a:solidFill>
            <a:miter lim="800000"/>
            <a:headEnd/>
            <a:tailEnd/>
          </a:ln>
        </p:spPr>
        <p:txBody>
          <a:bodyPr wrap="square">
            <a:noAutofit/>
          </a:bodyPr>
          <a:lstStyle/>
          <a:p>
            <a:pPr lvl="0" algn="ctr" defTabSz="914400" fontAlgn="base">
              <a:lnSpc>
                <a:spcPct val="95000"/>
              </a:lnSpc>
              <a:spcBef>
                <a:spcPct val="0"/>
              </a:spcBef>
              <a:spcAft>
                <a:spcPct val="0"/>
              </a:spcAft>
              <a:defRPr/>
            </a:pPr>
            <a:r>
              <a:rPr lang="en-US" dirty="0" err="1">
                <a:latin typeface="Coptic1" pitchFamily="2" charset="0"/>
                <a:cs typeface="Arial" charset="0"/>
              </a:rPr>
              <a:t>Nicabeu</a:t>
            </a:r>
            <a:r>
              <a:rPr lang="en-US" dirty="0">
                <a:latin typeface="Coptic1" pitchFamily="2" charset="0"/>
                <a:cs typeface="Arial" charset="0"/>
              </a:rPr>
              <a:t> t/</a:t>
            </a:r>
            <a:r>
              <a:rPr lang="en-US" dirty="0" err="1">
                <a:latin typeface="Coptic1" pitchFamily="2" charset="0"/>
                <a:cs typeface="Arial" charset="0"/>
              </a:rPr>
              <a:t>rou</a:t>
            </a:r>
            <a:endParaRPr kumimoji="0" lang="en-CA" sz="1800" b="0" i="0" u="none" strike="noStrike" kern="1200" cap="none" spc="0" normalizeH="0" baseline="0" noProof="0" dirty="0">
              <a:ln>
                <a:noFill/>
              </a:ln>
              <a:solidFill>
                <a:srgbClr val="FFFFFF"/>
              </a:solidFill>
              <a:effectLst/>
              <a:uLnTx/>
              <a:uFillTx/>
              <a:latin typeface="Coptic1" pitchFamily="2"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defRPr/>
            </a:pP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ني</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سافيف</a:t>
            </a:r>
            <a:endParaRPr kumimoji="0" lang="en-US" sz="2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78186" name="Text Box 31">
            <a:hlinkClick r:id="rId3" action="ppaction://hlinksldjump"/>
          </p:cNvPr>
          <p:cNvSpPr txBox="1">
            <a:spLocks noChangeArrowheads="1"/>
          </p:cNvSpPr>
          <p:nvPr/>
        </p:nvSpPr>
        <p:spPr bwMode="auto">
          <a:xfrm>
            <a:off x="3962400" y="4514850"/>
            <a:ext cx="3223098" cy="618631"/>
          </a:xfrm>
          <a:prstGeom prst="rect">
            <a:avLst/>
          </a:prstGeom>
          <a:solidFill>
            <a:srgbClr val="800000"/>
          </a:solidFill>
          <a:ln w="57150" cmpd="thinThick">
            <a:solidFill>
              <a:schemeClr val="tx1"/>
            </a:solidFill>
            <a:miter lim="800000"/>
            <a:headEnd/>
            <a:tailEnd/>
          </a:ln>
        </p:spPr>
        <p:txBody>
          <a:bodyPr wrap="square">
            <a:spAutoFit/>
          </a:bodyPr>
          <a:lstStyle/>
          <a:p>
            <a:pPr marL="0" marR="0" lvl="0" indent="0" algn="ctr" defTabSz="914400" rtl="0" eaLnBrk="1" fontAlgn="base" latinLnBrk="0" hangingPunct="1">
              <a:lnSpc>
                <a:spcPct val="95000"/>
              </a:lnSpc>
              <a:spcBef>
                <a:spcPct val="0"/>
              </a:spcBef>
              <a:spcAft>
                <a:spcPct val="0"/>
              </a:spcAft>
              <a:buClrTx/>
              <a:buSzTx/>
              <a:buFontTx/>
              <a:buNone/>
              <a:tabLs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err="1">
                <a:ln>
                  <a:noFill/>
                </a:ln>
                <a:solidFill>
                  <a:srgbClr val="FFFFFF"/>
                </a:solidFill>
                <a:effectLst/>
                <a:uLnTx/>
                <a:uFillTx/>
                <a:latin typeface="Coptic1" pitchFamily="2" charset="0"/>
                <a:cs typeface="Arial" charset="0"/>
              </a:rPr>
              <a:t>Nefcen</a:t>
            </a:r>
            <a:r>
              <a:rPr kumimoji="0" lang="en-CA" sz="1800" b="0" i="0" u="none" strike="noStrike" kern="1200" cap="none" spc="0" normalizeH="0" baseline="0" noProof="0" dirty="0">
                <a:ln>
                  <a:noFill/>
                </a:ln>
                <a:solidFill>
                  <a:srgbClr val="FFFFFF"/>
                </a:solidFill>
                <a:effectLst/>
                <a:uLnTx/>
                <a:uFillTx/>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الصوم الكبير– نيف سينتي</a:t>
            </a:r>
            <a:endParaRPr kumimoji="0" lang="en-US" sz="2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Action Button: Custom 5">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éléphant, couvert, rue&#10;&#10;Description générée automatiquement">
            <a:extLst>
              <a:ext uri="{FF2B5EF4-FFF2-40B4-BE49-F238E27FC236}">
                <a16:creationId xmlns:a16="http://schemas.microsoft.com/office/drawing/2014/main" id="{132015B5-E2B6-4CD9-8F3C-3ECAD960A09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706828" y="2071823"/>
            <a:ext cx="1730344" cy="2357417"/>
          </a:xfrm>
          <a:prstGeom prst="rect">
            <a:avLst/>
          </a:prstGeom>
        </p:spPr>
      </p:pic>
    </p:spTree>
  </p:cSld>
  <p:clrMapOvr>
    <a:masterClrMapping/>
  </p:clrMapOvr>
  <p:transition/>
</p:sld>
</file>

<file path=ppt/slides/slide2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CBF3970-674D-4FCC-9F5F-36DE71B46131}"/>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021158977"/>
      </p:ext>
    </p:extLst>
  </p:cSld>
  <p:clrMapOvr>
    <a:masterClrMapping/>
  </p:clrMapOvr>
  <p:transition/>
</p:sld>
</file>

<file path=ppt/slides/slide2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8242" name="Group 2"/>
          <p:cNvGraphicFramePr>
            <a:graphicFrameLocks noGrp="1"/>
          </p:cNvGraphicFramePr>
          <p:nvPr>
            <p:extLst>
              <p:ext uri="{D42A27DB-BD31-4B8C-83A1-F6EECF244321}">
                <p14:modId xmlns:p14="http://schemas.microsoft.com/office/powerpoint/2010/main" val="65650519"/>
              </p:ext>
            </p:extLst>
          </p:nvPr>
        </p:nvGraphicFramePr>
        <p:xfrm>
          <a:off x="114300" y="830580"/>
          <a:ext cx="8915399" cy="3482340"/>
        </p:xfrm>
        <a:graphic>
          <a:graphicData uri="http://schemas.openxmlformats.org/drawingml/2006/table">
            <a:tbl>
              <a:tblPr/>
              <a:tblGrid>
                <a:gridCol w="3241963">
                  <a:extLst>
                    <a:ext uri="{9D8B030D-6E8A-4147-A177-3AD203B41FA5}">
                      <a16:colId xmlns:a16="http://schemas.microsoft.com/office/drawing/2014/main" val="20000"/>
                    </a:ext>
                  </a:extLst>
                </a:gridCol>
                <a:gridCol w="2836718">
                  <a:extLst>
                    <a:ext uri="{9D8B030D-6E8A-4147-A177-3AD203B41FA5}">
                      <a16:colId xmlns:a16="http://schemas.microsoft.com/office/drawing/2014/main" val="20001"/>
                    </a:ext>
                  </a:extLst>
                </a:gridCol>
                <a:gridCol w="2836718">
                  <a:extLst>
                    <a:ext uri="{9D8B030D-6E8A-4147-A177-3AD203B41FA5}">
                      <a16:colId xmlns:a16="http://schemas.microsoft.com/office/drawing/2014/main" val="20002"/>
                    </a:ext>
                  </a:extLst>
                </a:gridCol>
              </a:tblGrid>
              <a:tr h="3314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F~tai</a:t>
                      </a:r>
                      <a:r>
                        <a:rPr kumimoji="0" lang="en-US" sz="3200" b="0" i="0" u="none" strike="noStrike" cap="none" normalizeH="0" baseline="0" dirty="0">
                          <a:ln>
                            <a:noFill/>
                          </a:ln>
                          <a:solidFill>
                            <a:schemeClr val="tx1"/>
                          </a:solidFill>
                          <a:effectLst/>
                          <a:latin typeface="Coptic1" pitchFamily="2" charset="0"/>
                          <a:cs typeface="Arial" charset="0"/>
                        </a:rPr>
                        <a:t>/out gar </a:t>
                      </a:r>
                      <a:r>
                        <a:rPr kumimoji="0" lang="en-US" sz="3200" b="0" i="0" u="none" strike="noStrike" cap="none" normalizeH="0" baseline="0" dirty="0" err="1">
                          <a:ln>
                            <a:noFill/>
                          </a:ln>
                          <a:solidFill>
                            <a:schemeClr val="tx1"/>
                          </a:solidFill>
                          <a:effectLst/>
                          <a:latin typeface="Coptic1" pitchFamily="2" charset="0"/>
                          <a:cs typeface="Arial" charset="0"/>
                        </a:rPr>
                        <a:t>e~masw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pic~tauroc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yinoc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Très honoré est le signe de la croix de Jésus Christ le roi et  notre vrai Dieu</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Coptic1" pitchFamily="2" charset="0"/>
                          <a:cs typeface="Arial" charset="0"/>
                        </a:rPr>
                        <a:t>لأ</a:t>
                      </a:r>
                      <a:r>
                        <a:rPr kumimoji="0" lang="ar-EG" sz="3200" b="0" i="0" u="none" strike="noStrike" cap="none" normalizeH="0" baseline="0" dirty="0">
                          <a:ln>
                            <a:noFill/>
                          </a:ln>
                          <a:solidFill>
                            <a:schemeClr val="tx1"/>
                          </a:solidFill>
                          <a:effectLst/>
                          <a:latin typeface="Coptic1" pitchFamily="2" charset="0"/>
                          <a:cs typeface="Arial" charset="0"/>
                        </a:rPr>
                        <a:t>نه</a:t>
                      </a:r>
                      <a:r>
                        <a:rPr kumimoji="0" lang="ar-SA" sz="3200" b="0" i="0" u="none" strike="noStrike" cap="none" normalizeH="0" baseline="0" dirty="0">
                          <a:ln>
                            <a:noFill/>
                          </a:ln>
                          <a:solidFill>
                            <a:schemeClr val="tx1"/>
                          </a:solidFill>
                          <a:effectLst/>
                          <a:latin typeface="Coptic1" pitchFamily="2" charset="0"/>
                          <a:cs typeface="Arial" charset="0"/>
                        </a:rPr>
                        <a:t>ا مكرمة جدًا</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Coptic1" pitchFamily="2" charset="0"/>
                          <a:cs typeface="Arial" charset="0"/>
                        </a:rPr>
                        <a:t>علامة صليب</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Coptic1" pitchFamily="2" charset="0"/>
                          <a:cs typeface="Arial" charset="0"/>
                        </a:rPr>
                        <a:t>يسوع المسيح</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Coptic1" pitchFamily="2" charset="0"/>
                          <a:cs typeface="Arial" charset="0"/>
                        </a:rPr>
                        <a:t>الملك إلهنا</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Coptic1" pitchFamily="2" charset="0"/>
                          <a:cs typeface="Arial" charset="0"/>
                        </a:rPr>
                        <a:t>الحقيقي</a:t>
                      </a:r>
                      <a:r>
                        <a:rPr kumimoji="0" lang="ar-S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7">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0D3CC4DC-36F1-45AD-B48F-62AF0CB6BA73}"/>
              </a:ext>
            </a:extLst>
          </p:cNvPr>
          <p:cNvGraphicFramePr>
            <a:graphicFrameLocks noGrp="1"/>
          </p:cNvGraphicFramePr>
          <p:nvPr>
            <p:extLst>
              <p:ext uri="{D42A27DB-BD31-4B8C-83A1-F6EECF244321}">
                <p14:modId xmlns:p14="http://schemas.microsoft.com/office/powerpoint/2010/main" val="1693208807"/>
              </p:ext>
            </p:extLst>
          </p:nvPr>
        </p:nvGraphicFramePr>
        <p:xfrm>
          <a:off x="1524000" y="11430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896143965"/>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Fête de la Croix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عيد الصليب</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93510028"/>
                  </a:ext>
                </a:extLst>
              </a:tr>
            </a:tbl>
          </a:graphicData>
        </a:graphic>
      </p:graphicFrame>
      <p:sp>
        <p:nvSpPr>
          <p:cNvPr id="7" name="Action Button: Custom 4">
            <a:hlinkClick r:id="rId4" action="ppaction://hlinksldjump" highlightClick="1"/>
            <a:extLst>
              <a:ext uri="{FF2B5EF4-FFF2-40B4-BE49-F238E27FC236}">
                <a16:creationId xmlns:a16="http://schemas.microsoft.com/office/drawing/2014/main" id="{4EB47BA4-D511-47AA-ADC5-991A8539C8E4}"/>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04666860"/>
      </p:ext>
    </p:extLst>
  </p:cSld>
  <p:clrMapOvr>
    <a:masterClrMapping/>
  </p:clrMapOvr>
  <p:transition/>
</p:sld>
</file>

<file path=ppt/slides/slide2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4386" name="Group 2"/>
          <p:cNvGraphicFramePr>
            <a:graphicFrameLocks noGrp="1"/>
          </p:cNvGraphicFramePr>
          <p:nvPr>
            <p:extLst>
              <p:ext uri="{D42A27DB-BD31-4B8C-83A1-F6EECF244321}">
                <p14:modId xmlns:p14="http://schemas.microsoft.com/office/powerpoint/2010/main" val="2458998021"/>
              </p:ext>
            </p:extLst>
          </p:nvPr>
        </p:nvGraphicFramePr>
        <p:xfrm>
          <a:off x="0" y="229275"/>
          <a:ext cx="9144000" cy="3854450"/>
        </p:xfrm>
        <a:graphic>
          <a:graphicData uri="http://schemas.openxmlformats.org/drawingml/2006/table">
            <a:tbl>
              <a:tblPr/>
              <a:tblGrid>
                <a:gridCol w="3476017">
                  <a:extLst>
                    <a:ext uri="{9D8B030D-6E8A-4147-A177-3AD203B41FA5}">
                      <a16:colId xmlns:a16="http://schemas.microsoft.com/office/drawing/2014/main" val="20000"/>
                    </a:ext>
                  </a:extLst>
                </a:gridCol>
                <a:gridCol w="3074069">
                  <a:extLst>
                    <a:ext uri="{9D8B030D-6E8A-4147-A177-3AD203B41FA5}">
                      <a16:colId xmlns:a16="http://schemas.microsoft.com/office/drawing/2014/main" val="20001"/>
                    </a:ext>
                  </a:extLst>
                </a:gridCol>
                <a:gridCol w="2593914">
                  <a:extLst>
                    <a:ext uri="{9D8B030D-6E8A-4147-A177-3AD203B41FA5}">
                      <a16:colId xmlns:a16="http://schemas.microsoft.com/office/drawing/2014/main" val="20002"/>
                    </a:ext>
                  </a:extLst>
                </a:gridCol>
              </a:tblGrid>
              <a:tr h="3854450">
                <a:tc>
                  <a:txBody>
                    <a:bodyPr/>
                    <a:lstStyle/>
                    <a:p>
                      <a:pPr algn="just"/>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hiten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pefc~tauroc</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tefa~nactacic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eyouab</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aftacyo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m~pirwmi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n~kecop</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e~qoun</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e~piparadicoc</a:t>
                      </a:r>
                      <a:r>
                        <a:rPr lang="fr-FR" sz="3200" b="0" i="0" u="none" strike="noStrike" kern="1200" baseline="0" dirty="0">
                          <a:solidFill>
                            <a:schemeClr val="tx1"/>
                          </a:solidFill>
                          <a:latin typeface="Coptic1" pitchFamily="2" charset="0"/>
                          <a:ea typeface="+mn-ea"/>
                          <a:cs typeface="+mn-cs"/>
                        </a:rPr>
                        <a:t>.</a:t>
                      </a:r>
                      <a:endParaRPr kumimoji="0" lang="en-US" sz="48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 ramené l’Homme à nouveau vers le paradis.</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من قبل صليبه وقيامته</a:t>
                      </a:r>
                    </a:p>
                    <a:p>
                      <a:pPr algn="just" rtl="1"/>
                      <a:r>
                        <a:rPr lang="ar-EG" sz="3200" b="0" i="0" u="none" strike="noStrike" kern="1200" baseline="0" dirty="0">
                          <a:solidFill>
                            <a:schemeClr val="tx1"/>
                          </a:solidFill>
                          <a:latin typeface="+mn-lt"/>
                          <a:ea typeface="+mn-ea"/>
                          <a:cs typeface="+mn-cs"/>
                        </a:rPr>
                        <a:t>المقدسة، رد الإنسان</a:t>
                      </a:r>
                    </a:p>
                    <a:p>
                      <a:pPr algn="just" rtl="1"/>
                      <a:r>
                        <a:rPr lang="ar-EG" sz="3200" b="0" i="0" u="none" strike="noStrike" kern="1200" baseline="0" dirty="0">
                          <a:solidFill>
                            <a:schemeClr val="tx1"/>
                          </a:solidFill>
                          <a:latin typeface="+mn-lt"/>
                          <a:ea typeface="+mn-ea"/>
                          <a:cs typeface="+mn-cs"/>
                        </a:rPr>
                        <a:t>مرة أخري إلي</a:t>
                      </a:r>
                    </a:p>
                    <a:p>
                      <a:pPr algn="just" rtl="1"/>
                      <a:r>
                        <a:rPr lang="ar-EG" sz="3200" b="0" i="0" u="none" strike="noStrike" kern="1200" baseline="0" dirty="0">
                          <a:solidFill>
                            <a:schemeClr val="tx1"/>
                          </a:solidFill>
                          <a:latin typeface="+mn-lt"/>
                          <a:ea typeface="+mn-ea"/>
                          <a:cs typeface="+mn-cs"/>
                        </a:rPr>
                        <a:t>الفردوس.</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BC2B1B4A-70A1-4199-920D-B786512849E4}"/>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956173612"/>
      </p:ext>
    </p:extLst>
  </p:cSld>
  <p:clrMapOvr>
    <a:masterClrMapping/>
  </p:clrMapOvr>
  <p:transition/>
</p:sld>
</file>

<file path=ppt/slides/slide2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BDB27653-E394-4864-BD2E-3DD3F2DC59E4}"/>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931502288"/>
      </p:ext>
    </p:extLst>
  </p:cSld>
  <p:clrMapOvr>
    <a:masterClrMapping/>
  </p:clrMapOvr>
  <p:transition/>
</p:sld>
</file>

<file path=ppt/slides/slide2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0290" name="Group 2"/>
          <p:cNvGraphicFramePr>
            <a:graphicFrameLocks noGrp="1"/>
          </p:cNvGraphicFramePr>
          <p:nvPr>
            <p:extLst>
              <p:ext uri="{D42A27DB-BD31-4B8C-83A1-F6EECF244321}">
                <p14:modId xmlns:p14="http://schemas.microsoft.com/office/powerpoint/2010/main" val="1465953989"/>
              </p:ext>
            </p:extLst>
          </p:nvPr>
        </p:nvGraphicFramePr>
        <p:xfrm>
          <a:off x="152401" y="1028700"/>
          <a:ext cx="8839201" cy="3994404"/>
        </p:xfrm>
        <a:graphic>
          <a:graphicData uri="http://schemas.openxmlformats.org/drawingml/2006/table">
            <a:tbl>
              <a:tblPr/>
              <a:tblGrid>
                <a:gridCol w="2895529">
                  <a:extLst>
                    <a:ext uri="{9D8B030D-6E8A-4147-A177-3AD203B41FA5}">
                      <a16:colId xmlns:a16="http://schemas.microsoft.com/office/drawing/2014/main" val="20000"/>
                    </a:ext>
                  </a:extLst>
                </a:gridCol>
                <a:gridCol w="2971837">
                  <a:extLst>
                    <a:ext uri="{9D8B030D-6E8A-4147-A177-3AD203B41FA5}">
                      <a16:colId xmlns:a16="http://schemas.microsoft.com/office/drawing/2014/main" val="20001"/>
                    </a:ext>
                  </a:extLst>
                </a:gridCol>
                <a:gridCol w="2971835">
                  <a:extLst>
                    <a:ext uri="{9D8B030D-6E8A-4147-A177-3AD203B41FA5}">
                      <a16:colId xmlns:a16="http://schemas.microsoft.com/office/drawing/2014/main" val="20002"/>
                    </a:ext>
                  </a:extLst>
                </a:gridCol>
              </a:tblGrid>
              <a:tr h="301294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Ten] ne </a:t>
                      </a:r>
                      <a:r>
                        <a:rPr kumimoji="0" lang="en-US" sz="2800" b="0" i="0" u="none" strike="noStrike" cap="none" normalizeH="0" baseline="0" dirty="0" err="1">
                          <a:ln>
                            <a:noFill/>
                          </a:ln>
                          <a:solidFill>
                            <a:schemeClr val="tx1"/>
                          </a:solidFill>
                          <a:effectLst/>
                          <a:latin typeface="Coptic1" pitchFamily="2" charset="0"/>
                          <a:cs typeface="Arial" charset="0"/>
                        </a:rPr>
                        <a:t>m~pi,ereticmoc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Gabri</a:t>
                      </a:r>
                      <a:r>
                        <a:rPr kumimoji="0" lang="en-US" sz="2800" b="0" i="0" u="none" strike="noStrike" cap="none" normalizeH="0" baseline="0" dirty="0">
                          <a:ln>
                            <a:noFill/>
                          </a:ln>
                          <a:solidFill>
                            <a:schemeClr val="tx1"/>
                          </a:solidFill>
                          <a:effectLst/>
                          <a:latin typeface="Coptic1" pitchFamily="2" charset="0"/>
                          <a:cs typeface="Arial" charset="0"/>
                        </a:rPr>
                        <a:t>/l </a:t>
                      </a:r>
                      <a:r>
                        <a:rPr kumimoji="0" lang="en-US" sz="2800" b="0" i="0" u="none" strike="noStrike" cap="none" normalizeH="0" baseline="0" dirty="0" err="1">
                          <a:ln>
                            <a:noFill/>
                          </a:ln>
                          <a:solidFill>
                            <a:schemeClr val="tx1"/>
                          </a:solidFill>
                          <a:effectLst/>
                          <a:latin typeface="Coptic1" pitchFamily="2" charset="0"/>
                          <a:cs typeface="Arial" charset="0"/>
                        </a:rPr>
                        <a:t>piaggeloc</a:t>
                      </a:r>
                      <a:r>
                        <a:rPr kumimoji="0" lang="en-US" sz="2800" b="0" i="0" u="none" strike="noStrike" cap="none" normalizeH="0" baseline="0" dirty="0">
                          <a:ln>
                            <a:noFill/>
                          </a:ln>
                          <a:solidFill>
                            <a:schemeClr val="tx1"/>
                          </a:solidFill>
                          <a:effectLst/>
                          <a:latin typeface="Coptic1" pitchFamily="2" charset="0"/>
                          <a:cs typeface="Arial" charset="0"/>
                        </a:rPr>
                        <a:t>: je ,ere </a:t>
                      </a:r>
                      <a:r>
                        <a:rPr kumimoji="0" lang="en-US" sz="2800" b="0" i="0" u="none" strike="noStrike" cap="none" normalizeH="0" baseline="0" dirty="0" err="1">
                          <a:ln>
                            <a:noFill/>
                          </a:ln>
                          <a:solidFill>
                            <a:schemeClr val="tx1"/>
                          </a:solidFill>
                          <a:effectLst/>
                          <a:latin typeface="Coptic1" pitchFamily="2" charset="0"/>
                          <a:cs typeface="Arial" charset="0"/>
                        </a:rPr>
                        <a:t>ke,aritwmen</a:t>
                      </a:r>
                      <a:r>
                        <a:rPr kumimoji="0" lang="en-US" sz="2800" b="0" i="0" u="none" strike="noStrike" cap="none" normalizeH="0" baseline="0" dirty="0">
                          <a:ln>
                            <a:noFill/>
                          </a:ln>
                          <a:solidFill>
                            <a:schemeClr val="tx1"/>
                          </a:solidFill>
                          <a:effectLst/>
                          <a:latin typeface="Coptic1" pitchFamily="2" charset="0"/>
                          <a:cs typeface="Arial" charset="0"/>
                        </a:rPr>
                        <a:t>/: o </a:t>
                      </a:r>
                      <a:r>
                        <a:rPr kumimoji="0" lang="en-US" sz="2800" b="0" i="0" u="none" strike="noStrike" cap="none" normalizeH="0" baseline="0" dirty="0" err="1">
                          <a:ln>
                            <a:noFill/>
                          </a:ln>
                          <a:solidFill>
                            <a:schemeClr val="tx1"/>
                          </a:solidFill>
                          <a:effectLst/>
                          <a:latin typeface="Coptic1" pitchFamily="2" charset="0"/>
                          <a:cs typeface="Arial" charset="0"/>
                        </a:rPr>
                        <a:t>Kurioc</a:t>
                      </a:r>
                      <a:r>
                        <a:rPr kumimoji="0" lang="en-US" sz="2800" b="0" i="0" u="none" strike="noStrike" cap="none" normalizeH="0" baseline="0" dirty="0">
                          <a:ln>
                            <a:noFill/>
                          </a:ln>
                          <a:solidFill>
                            <a:schemeClr val="tx1"/>
                          </a:solidFill>
                          <a:effectLst/>
                          <a:latin typeface="Coptic1" pitchFamily="2" charset="0"/>
                          <a:cs typeface="Arial" charset="0"/>
                        </a:rPr>
                        <a:t> meta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te saluons, avec l’ange Gabriel en disant: Salut à toi pleine de grâce, le Seigneur est avec toi.</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نعطيك السلام مع غبريال الملاك قائلين: السلام لك ياممتلئة نعمة الرب معك.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8" name="Tableau 7">
            <a:extLst>
              <a:ext uri="{FF2B5EF4-FFF2-40B4-BE49-F238E27FC236}">
                <a16:creationId xmlns:a16="http://schemas.microsoft.com/office/drawing/2014/main" id="{7D9397B8-3416-46AD-8695-CE8873653F0B}"/>
              </a:ext>
            </a:extLst>
          </p:cNvPr>
          <p:cNvGraphicFramePr>
            <a:graphicFrameLocks noGrp="1"/>
          </p:cNvGraphicFramePr>
          <p:nvPr/>
        </p:nvGraphicFramePr>
        <p:xfrm>
          <a:off x="1445703" y="114300"/>
          <a:ext cx="6252595" cy="617220"/>
        </p:xfrm>
        <a:graphic>
          <a:graphicData uri="http://schemas.openxmlformats.org/drawingml/2006/table">
            <a:tbl>
              <a:tblPr firstRow="1" bandRow="1">
                <a:tableStyleId>{2D5ABB26-0587-4C30-8999-92F81FD0307C}</a:tableStyleId>
              </a:tblPr>
              <a:tblGrid>
                <a:gridCol w="6252595">
                  <a:extLst>
                    <a:ext uri="{9D8B030D-6E8A-4147-A177-3AD203B41FA5}">
                      <a16:colId xmlns:a16="http://schemas.microsoft.com/office/drawing/2014/main" val="3172435565"/>
                    </a:ext>
                  </a:extLst>
                </a:gridCol>
              </a:tblGrid>
              <a:tr h="617220">
                <a:tc>
                  <a:txBody>
                    <a:bodyPr/>
                    <a:lstStyle/>
                    <a:p>
                      <a:pPr algn="ctr"/>
                      <a:r>
                        <a:rPr lang="fr-FR" sz="1800" b="0" dirty="0"/>
                        <a:t>Répons de l’Evangile – </a:t>
                      </a:r>
                      <a:r>
                        <a:rPr lang="fr-FR" sz="1800" b="0" dirty="0" err="1"/>
                        <a:t>Kiahk</a:t>
                      </a:r>
                      <a:r>
                        <a:rPr lang="fr-FR" sz="1800" b="0" dirty="0"/>
                        <a:t> semaine 1 et 2</a:t>
                      </a:r>
                    </a:p>
                    <a:p>
                      <a:pPr marL="0" marR="0" lvl="0" indent="0" algn="ctr" defTabSz="914400" rtl="0" eaLnBrk="1" fontAlgn="auto" latinLnBrk="0" hangingPunct="1">
                        <a:lnSpc>
                          <a:spcPct val="100000"/>
                        </a:lnSpc>
                        <a:spcBef>
                          <a:spcPts val="0"/>
                        </a:spcBef>
                        <a:spcAft>
                          <a:spcPts val="0"/>
                        </a:spcAft>
                        <a:buClrTx/>
                        <a:buSzTx/>
                        <a:buFontTx/>
                        <a:buNone/>
                        <a:tabLst/>
                        <a:defRPr/>
                      </a:pPr>
                      <a:r>
                        <a:rPr lang="ar-EG" sz="1800" b="0" dirty="0"/>
                        <a:t>مرد </a:t>
                      </a:r>
                      <a:r>
                        <a:rPr lang="ar-EG" sz="1800" b="0" dirty="0" err="1"/>
                        <a:t>الأنجيل</a:t>
                      </a:r>
                      <a:r>
                        <a:rPr lang="ar-EG" sz="1800" b="0" dirty="0"/>
                        <a:t> – شهر كيهك – الأسبوع ١ و ٢</a:t>
                      </a:r>
                      <a:r>
                        <a:rPr lang="en-US" sz="1800" b="0" dirty="0"/>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6" name="Action Button: Custom 4">
            <a:hlinkClick r:id="rId4" action="ppaction://hlinksldjump" highlightClick="1"/>
            <a:extLst>
              <a:ext uri="{FF2B5EF4-FFF2-40B4-BE49-F238E27FC236}">
                <a16:creationId xmlns:a16="http://schemas.microsoft.com/office/drawing/2014/main" id="{217203CE-8FCD-4EB0-AE79-F189CEBDED3F}"/>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584638807"/>
      </p:ext>
    </p:extLst>
  </p:cSld>
  <p:clrMapOvr>
    <a:masterClrMapping/>
  </p:clrMapOvr>
  <p:transition/>
</p:sld>
</file>

<file path=ppt/slides/slide2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4386" name="Group 2"/>
          <p:cNvGraphicFramePr>
            <a:graphicFrameLocks noGrp="1"/>
          </p:cNvGraphicFramePr>
          <p:nvPr/>
        </p:nvGraphicFramePr>
        <p:xfrm>
          <a:off x="152400" y="457200"/>
          <a:ext cx="8610600" cy="4335780"/>
        </p:xfrm>
        <a:graphic>
          <a:graphicData uri="http://schemas.openxmlformats.org/drawingml/2006/table">
            <a:tbl>
              <a:tblPr/>
              <a:tblGrid>
                <a:gridCol w="3040532">
                  <a:extLst>
                    <a:ext uri="{9D8B030D-6E8A-4147-A177-3AD203B41FA5}">
                      <a16:colId xmlns:a16="http://schemas.microsoft.com/office/drawing/2014/main" val="20000"/>
                    </a:ext>
                  </a:extLst>
                </a:gridCol>
                <a:gridCol w="3127465">
                  <a:extLst>
                    <a:ext uri="{9D8B030D-6E8A-4147-A177-3AD203B41FA5}">
                      <a16:colId xmlns:a16="http://schemas.microsoft.com/office/drawing/2014/main" val="20001"/>
                    </a:ext>
                  </a:extLst>
                </a:gridCol>
                <a:gridCol w="2442603">
                  <a:extLst>
                    <a:ext uri="{9D8B030D-6E8A-4147-A177-3AD203B41FA5}">
                      <a16:colId xmlns:a16="http://schemas.microsoft.com/office/drawing/2014/main" val="20002"/>
                    </a:ext>
                  </a:extLst>
                </a:gridCol>
              </a:tblGrid>
              <a:tr h="34290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Eybe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ten]</a:t>
                      </a:r>
                      <a:r>
                        <a:rPr kumimoji="0" lang="en-US" sz="2800" b="0" i="0" u="none" strike="noStrike" cap="none" normalizeH="0" baseline="0" dirty="0" err="1">
                          <a:ln>
                            <a:noFill/>
                          </a:ln>
                          <a:solidFill>
                            <a:schemeClr val="tx1"/>
                          </a:solidFill>
                          <a:effectLst/>
                          <a:latin typeface="Coptic1" pitchFamily="2" charset="0"/>
                          <a:cs typeface="Arial" charset="0"/>
                        </a:rPr>
                        <a:t>w~ou</a:t>
                      </a:r>
                      <a:r>
                        <a:rPr kumimoji="0" lang="en-US" sz="2800" b="0" i="0" u="none" strike="noStrike" cap="none" normalizeH="0" baseline="0" dirty="0">
                          <a:ln>
                            <a:noFill/>
                          </a:ln>
                          <a:solidFill>
                            <a:schemeClr val="tx1"/>
                          </a:solidFill>
                          <a:effectLst/>
                          <a:latin typeface="Coptic1" pitchFamily="2" charset="0"/>
                          <a:cs typeface="Arial" charset="0"/>
                        </a:rPr>
                        <a:t> ne: </a:t>
                      </a:r>
                      <a:r>
                        <a:rPr kumimoji="0" lang="en-US" sz="2800" b="0" i="0" u="none" strike="noStrike" cap="none" normalizeH="0" baseline="0" dirty="0" err="1">
                          <a:ln>
                            <a:noFill/>
                          </a:ln>
                          <a:solidFill>
                            <a:schemeClr val="tx1"/>
                          </a:solidFill>
                          <a:effectLst/>
                          <a:latin typeface="Coptic1" pitchFamily="2" charset="0"/>
                          <a:cs typeface="Arial" charset="0"/>
                        </a:rPr>
                        <a:t>hwc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yeo~tokoc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ma]ho </a:t>
                      </a:r>
                      <a:r>
                        <a:rPr kumimoji="0" lang="en-US" sz="2800" b="0" i="0" u="none" strike="noStrike" cap="none" normalizeH="0" baseline="0" dirty="0" err="1">
                          <a:ln>
                            <a:noFill/>
                          </a:ln>
                          <a:solidFill>
                            <a:schemeClr val="tx1"/>
                          </a:solidFill>
                          <a:effectLst/>
                          <a:latin typeface="Coptic1" pitchFamily="2" charset="0"/>
                          <a:cs typeface="Arial" charset="0"/>
                        </a:rPr>
                        <a:t>e~p</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n~tef,a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Pour cette raison, nous te glorifions : comme Mère de Dieu en tout temps: Demande au Seigneur de notre part : pour qu'Il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من اجل هذا نمجدك كوالدة الإله كل حين. </a:t>
                      </a:r>
                      <a:r>
                        <a:rPr kumimoji="0" lang="ar-EG" sz="3200" b="0" i="0" u="none" strike="noStrike" cap="none" normalizeH="0" baseline="0" dirty="0" err="1">
                          <a:ln>
                            <a:noFill/>
                          </a:ln>
                          <a:solidFill>
                            <a:schemeClr val="tx1"/>
                          </a:solidFill>
                          <a:effectLst/>
                          <a:latin typeface="Arial" charset="0"/>
                          <a:cs typeface="Arial" charset="0"/>
                        </a:rPr>
                        <a:t>إسألى</a:t>
                      </a:r>
                      <a:r>
                        <a:rPr kumimoji="0" lang="ar-EG" sz="3200" b="0" i="0" u="none" strike="noStrike" cap="none" normalizeH="0" baseline="0" dirty="0">
                          <a:ln>
                            <a:noFill/>
                          </a:ln>
                          <a:solidFill>
                            <a:schemeClr val="tx1"/>
                          </a:solidFill>
                          <a:effectLst/>
                          <a:latin typeface="Arial" charset="0"/>
                          <a:cs typeface="Arial" charset="0"/>
                        </a:rPr>
                        <a:t> الرب عنا ليغفر لنا خطايانا.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6DD1D7EE-CE48-4E44-97E0-FA30FC5849EB}"/>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798873271"/>
      </p:ext>
    </p:extLst>
  </p:cSld>
  <p:clrMapOvr>
    <a:masterClrMapping/>
  </p:clrMapOvr>
  <p:transition/>
</p:sld>
</file>

<file path=ppt/slides/slide2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4F081715-763F-46D2-B5BC-4D713F09DE8B}"/>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831444716"/>
      </p:ext>
    </p:extLst>
  </p:cSld>
  <p:clrMapOvr>
    <a:masterClrMapping/>
  </p:clrMapOvr>
  <p:transition/>
</p:sld>
</file>

<file path=ppt/slides/slide2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2338" name="Group 2"/>
          <p:cNvGraphicFramePr>
            <a:graphicFrameLocks noGrp="1"/>
          </p:cNvGraphicFramePr>
          <p:nvPr/>
        </p:nvGraphicFramePr>
        <p:xfrm>
          <a:off x="152400" y="1085850"/>
          <a:ext cx="8839200" cy="3909060"/>
        </p:xfrm>
        <a:graphic>
          <a:graphicData uri="http://schemas.openxmlformats.org/drawingml/2006/table">
            <a:tbl>
              <a:tblPr/>
              <a:tblGrid>
                <a:gridCol w="3413942">
                  <a:extLst>
                    <a:ext uri="{9D8B030D-6E8A-4147-A177-3AD203B41FA5}">
                      <a16:colId xmlns:a16="http://schemas.microsoft.com/office/drawing/2014/main" val="20000"/>
                    </a:ext>
                  </a:extLst>
                </a:gridCol>
                <a:gridCol w="3029187">
                  <a:extLst>
                    <a:ext uri="{9D8B030D-6E8A-4147-A177-3AD203B41FA5}">
                      <a16:colId xmlns:a16="http://schemas.microsoft.com/office/drawing/2014/main" val="20001"/>
                    </a:ext>
                  </a:extLst>
                </a:gridCol>
                <a:gridCol w="2396071">
                  <a:extLst>
                    <a:ext uri="{9D8B030D-6E8A-4147-A177-3AD203B41FA5}">
                      <a16:colId xmlns:a16="http://schemas.microsoft.com/office/drawing/2014/main" val="20002"/>
                    </a:ext>
                  </a:extLst>
                </a:gridCol>
              </a:tblGrid>
              <a:tr h="3200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Ten[</a:t>
                      </a:r>
                      <a:r>
                        <a:rPr kumimoji="0" lang="en-US" sz="2800" b="0" i="0" u="none" strike="noStrike" cap="none" normalizeH="0" baseline="0" dirty="0" err="1">
                          <a:ln>
                            <a:noFill/>
                          </a:ln>
                          <a:solidFill>
                            <a:schemeClr val="tx1"/>
                          </a:solidFill>
                          <a:effectLst/>
                          <a:latin typeface="Coptic1" pitchFamily="2" charset="0"/>
                          <a:cs typeface="Arial" charset="0"/>
                        </a:rPr>
                        <a:t>ici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ouemp~sa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Elicabet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tecuggen</a:t>
                      </a:r>
                      <a:r>
                        <a:rPr kumimoji="0" lang="en-US" sz="2800" b="0" i="0" u="none" strike="noStrike" cap="none" normalizeH="0" baseline="0" dirty="0">
                          <a:ln>
                            <a:noFill/>
                          </a:ln>
                          <a:solidFill>
                            <a:schemeClr val="tx1"/>
                          </a:solidFill>
                          <a:effectLst/>
                          <a:latin typeface="Coptic1" pitchFamily="2" charset="0"/>
                          <a:cs typeface="Arial" charset="0"/>
                        </a:rPr>
                        <a:t>/c: je </a:t>
                      </a:r>
                      <a:r>
                        <a:rPr kumimoji="0" lang="en-US" sz="2800" b="0" i="0" u="none" strike="noStrike" cap="none" normalizeH="0" baseline="0" dirty="0" err="1">
                          <a:ln>
                            <a:noFill/>
                          </a:ln>
                          <a:solidFill>
                            <a:schemeClr val="tx1"/>
                          </a:solidFill>
                          <a:effectLst/>
                          <a:latin typeface="Coptic1" pitchFamily="2" charset="0"/>
                          <a:cs typeface="Arial" charset="0"/>
                        </a:rPr>
                        <a:t>tec~marwout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n~yo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nihiomi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f~cmarwout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n~je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p~outah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teneji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t’exaltons dignement: avec Elizabeth ta parente :    en disant :     “tu es bénie entre les femmes,      et le fruit de ton sein est béni.”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نرفعك باستحقاق  مع </a:t>
                      </a:r>
                      <a:r>
                        <a:rPr kumimoji="0" lang="ar-EG" sz="3200" b="0" i="0" u="none" strike="noStrike" cap="none" normalizeH="0" baseline="0" dirty="0" err="1">
                          <a:ln>
                            <a:noFill/>
                          </a:ln>
                          <a:solidFill>
                            <a:schemeClr val="tx1"/>
                          </a:solidFill>
                          <a:effectLst/>
                          <a:latin typeface="Arial" charset="0"/>
                          <a:cs typeface="Arial" charset="0"/>
                        </a:rPr>
                        <a:t>اليصابات</a:t>
                      </a:r>
                      <a:r>
                        <a:rPr kumimoji="0" lang="ar-EG" sz="3200" b="0" i="0" u="none" strike="noStrike" cap="none" normalizeH="0" baseline="0" dirty="0">
                          <a:ln>
                            <a:noFill/>
                          </a:ln>
                          <a:solidFill>
                            <a:schemeClr val="tx1"/>
                          </a:solidFill>
                          <a:effectLst/>
                          <a:latin typeface="Arial" charset="0"/>
                          <a:cs typeface="Arial" charset="0"/>
                        </a:rPr>
                        <a:t> نسيبتك  قائلين مباركة </a:t>
                      </a:r>
                      <a:r>
                        <a:rPr kumimoji="0" lang="ar-EG" sz="3200" b="0" i="0" u="none" strike="noStrike" cap="none" normalizeH="0" baseline="0" dirty="0" err="1">
                          <a:ln>
                            <a:noFill/>
                          </a:ln>
                          <a:solidFill>
                            <a:schemeClr val="tx1"/>
                          </a:solidFill>
                          <a:effectLst/>
                          <a:latin typeface="Arial" charset="0"/>
                          <a:cs typeface="Arial" charset="0"/>
                        </a:rPr>
                        <a:t>انت</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النساء ومباركة </a:t>
                      </a:r>
                      <a:r>
                        <a:rPr kumimoji="0" lang="ar-EG" sz="3200" b="0" i="0" u="none" strike="noStrike" cap="none" normalizeH="0" baseline="0" dirty="0" err="1">
                          <a:ln>
                            <a:noFill/>
                          </a:ln>
                          <a:solidFill>
                            <a:schemeClr val="tx1"/>
                          </a:solidFill>
                          <a:effectLst/>
                          <a:latin typeface="Arial" charset="0"/>
                          <a:cs typeface="Arial" charset="0"/>
                        </a:rPr>
                        <a:t>هى</a:t>
                      </a:r>
                      <a:r>
                        <a:rPr kumimoji="0" lang="ar-EG" sz="3200" b="0" i="0" u="none" strike="noStrike" cap="none" normalizeH="0" baseline="0" dirty="0">
                          <a:ln>
                            <a:noFill/>
                          </a:ln>
                          <a:solidFill>
                            <a:schemeClr val="tx1"/>
                          </a:solidFill>
                          <a:effectLst/>
                          <a:latin typeface="Arial" charset="0"/>
                          <a:cs typeface="Arial" charset="0"/>
                        </a:rPr>
                        <a:t> ثمرة بطنك.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228F958C-4C57-4A9B-9707-3563562DC7B5}"/>
              </a:ext>
            </a:extLst>
          </p:cNvPr>
          <p:cNvGraphicFramePr>
            <a:graphicFrameLocks noGrp="1"/>
          </p:cNvGraphicFramePr>
          <p:nvPr/>
        </p:nvGraphicFramePr>
        <p:xfrm>
          <a:off x="800100" y="114300"/>
          <a:ext cx="7543800" cy="617220"/>
        </p:xfrm>
        <a:graphic>
          <a:graphicData uri="http://schemas.openxmlformats.org/drawingml/2006/table">
            <a:tbl>
              <a:tblPr firstRow="1" bandRow="1">
                <a:tableStyleId>{2D5ABB26-0587-4C30-8999-92F81FD0307C}</a:tableStyleId>
              </a:tblPr>
              <a:tblGrid>
                <a:gridCol w="7543800">
                  <a:extLst>
                    <a:ext uri="{9D8B030D-6E8A-4147-A177-3AD203B41FA5}">
                      <a16:colId xmlns:a16="http://schemas.microsoft.com/office/drawing/2014/main" val="3172435565"/>
                    </a:ext>
                  </a:extLst>
                </a:gridCol>
              </a:tblGrid>
              <a:tr h="617220">
                <a:tc>
                  <a:txBody>
                    <a:bodyPr/>
                    <a:lstStyle/>
                    <a:p>
                      <a:pPr algn="ctr"/>
                      <a:r>
                        <a:rPr lang="fr-FR" sz="1800" b="0" dirty="0"/>
                        <a:t>Répons de l’Evangile – </a:t>
                      </a:r>
                      <a:r>
                        <a:rPr lang="fr-FR" sz="1800" b="0" dirty="0" err="1"/>
                        <a:t>Kiahk</a:t>
                      </a:r>
                      <a:r>
                        <a:rPr lang="fr-FR" sz="1800" b="0" dirty="0"/>
                        <a:t> semaine 3 et 4</a:t>
                      </a:r>
                    </a:p>
                    <a:p>
                      <a:pPr marL="0" marR="0" lvl="0" indent="0" algn="ctr" defTabSz="914400" rtl="0" eaLnBrk="1" fontAlgn="auto" latinLnBrk="0" hangingPunct="1">
                        <a:lnSpc>
                          <a:spcPct val="100000"/>
                        </a:lnSpc>
                        <a:spcBef>
                          <a:spcPts val="0"/>
                        </a:spcBef>
                        <a:spcAft>
                          <a:spcPts val="0"/>
                        </a:spcAft>
                        <a:buClrTx/>
                        <a:buSzTx/>
                        <a:buFontTx/>
                        <a:buNone/>
                        <a:tabLst/>
                        <a:defRPr/>
                      </a:pPr>
                      <a:r>
                        <a:rPr lang="ar-EG" sz="1800" b="0" dirty="0"/>
                        <a:t>مرد </a:t>
                      </a:r>
                      <a:r>
                        <a:rPr lang="ar-EG" sz="1800" b="0" dirty="0" err="1"/>
                        <a:t>الأنجيل</a:t>
                      </a:r>
                      <a:r>
                        <a:rPr lang="ar-EG" sz="1800" b="0" dirty="0"/>
                        <a:t> – شهر كيهك – الأسبوع ٣ و ٤</a:t>
                      </a:r>
                      <a:r>
                        <a:rPr lang="en-US" sz="1800" b="0" dirty="0"/>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6" name="Action Button: Custom 4">
            <a:hlinkClick r:id="rId4" action="ppaction://hlinksldjump" highlightClick="1"/>
            <a:extLst>
              <a:ext uri="{FF2B5EF4-FFF2-40B4-BE49-F238E27FC236}">
                <a16:creationId xmlns:a16="http://schemas.microsoft.com/office/drawing/2014/main" id="{3DECED67-777D-414B-8587-CA10CB2FFF43}"/>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678560503"/>
      </p:ext>
    </p:extLst>
  </p:cSld>
  <p:clrMapOvr>
    <a:masterClrMapping/>
  </p:clrMapOvr>
  <p:transition/>
</p:sld>
</file>

<file path=ppt/slides/slide2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4386" name="Group 2"/>
          <p:cNvGraphicFramePr>
            <a:graphicFrameLocks noGrp="1"/>
          </p:cNvGraphicFramePr>
          <p:nvPr/>
        </p:nvGraphicFramePr>
        <p:xfrm>
          <a:off x="76200" y="400050"/>
          <a:ext cx="8991600" cy="4335780"/>
        </p:xfrm>
        <a:graphic>
          <a:graphicData uri="http://schemas.openxmlformats.org/drawingml/2006/table">
            <a:tbl>
              <a:tblPr/>
              <a:tblGrid>
                <a:gridCol w="3175069">
                  <a:extLst>
                    <a:ext uri="{9D8B030D-6E8A-4147-A177-3AD203B41FA5}">
                      <a16:colId xmlns:a16="http://schemas.microsoft.com/office/drawing/2014/main" val="20000"/>
                    </a:ext>
                  </a:extLst>
                </a:gridCol>
                <a:gridCol w="3265848">
                  <a:extLst>
                    <a:ext uri="{9D8B030D-6E8A-4147-A177-3AD203B41FA5}">
                      <a16:colId xmlns:a16="http://schemas.microsoft.com/office/drawing/2014/main" val="20001"/>
                    </a:ext>
                  </a:extLst>
                </a:gridCol>
                <a:gridCol w="2550683">
                  <a:extLst>
                    <a:ext uri="{9D8B030D-6E8A-4147-A177-3AD203B41FA5}">
                      <a16:colId xmlns:a16="http://schemas.microsoft.com/office/drawing/2014/main" val="20002"/>
                    </a:ext>
                  </a:extLst>
                </a:gridCol>
              </a:tblGrid>
              <a:tr h="3886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Eybe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ten]</a:t>
                      </a:r>
                      <a:r>
                        <a:rPr kumimoji="0" lang="en-US" sz="2800" b="0" i="0" u="none" strike="noStrike" cap="none" normalizeH="0" baseline="0" dirty="0" err="1">
                          <a:ln>
                            <a:noFill/>
                          </a:ln>
                          <a:solidFill>
                            <a:schemeClr val="tx1"/>
                          </a:solidFill>
                          <a:effectLst/>
                          <a:latin typeface="Coptic1" pitchFamily="2" charset="0"/>
                          <a:cs typeface="Arial" charset="0"/>
                        </a:rPr>
                        <a:t>w~ou</a:t>
                      </a:r>
                      <a:r>
                        <a:rPr kumimoji="0" lang="en-US" sz="2800" b="0" i="0" u="none" strike="noStrike" cap="none" normalizeH="0" baseline="0" dirty="0">
                          <a:ln>
                            <a:noFill/>
                          </a:ln>
                          <a:solidFill>
                            <a:schemeClr val="tx1"/>
                          </a:solidFill>
                          <a:effectLst/>
                          <a:latin typeface="Coptic1" pitchFamily="2" charset="0"/>
                          <a:cs typeface="Arial" charset="0"/>
                        </a:rPr>
                        <a:t> ne: </a:t>
                      </a:r>
                      <a:r>
                        <a:rPr kumimoji="0" lang="en-US" sz="2800" b="0" i="0" u="none" strike="noStrike" cap="none" normalizeH="0" baseline="0" dirty="0" err="1">
                          <a:ln>
                            <a:noFill/>
                          </a:ln>
                          <a:solidFill>
                            <a:schemeClr val="tx1"/>
                          </a:solidFill>
                          <a:effectLst/>
                          <a:latin typeface="Coptic1" pitchFamily="2" charset="0"/>
                          <a:cs typeface="Arial" charset="0"/>
                        </a:rPr>
                        <a:t>hwc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yeo~tokoc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ma]ho </a:t>
                      </a:r>
                      <a:r>
                        <a:rPr kumimoji="0" lang="en-US" sz="2800" b="0" i="0" u="none" strike="noStrike" cap="none" normalizeH="0" baseline="0" dirty="0" err="1">
                          <a:ln>
                            <a:noFill/>
                          </a:ln>
                          <a:solidFill>
                            <a:schemeClr val="tx1"/>
                          </a:solidFill>
                          <a:effectLst/>
                          <a:latin typeface="Coptic1" pitchFamily="2" charset="0"/>
                          <a:cs typeface="Arial" charset="0"/>
                        </a:rPr>
                        <a:t>e~p</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n~tef,a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Pour cette raison, nous te glorifions : comme Mère de Dieu en tout temps: Demande au Seigneur de notre part : pour qu'Il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من اجل هذا نمجدك كوالدة الإله كل حين. </a:t>
                      </a:r>
                      <a:r>
                        <a:rPr kumimoji="0" lang="ar-EG" sz="3200" b="0" i="0" u="none" strike="noStrike" cap="none" normalizeH="0" baseline="0" dirty="0" err="1">
                          <a:ln>
                            <a:noFill/>
                          </a:ln>
                          <a:solidFill>
                            <a:schemeClr val="tx1"/>
                          </a:solidFill>
                          <a:effectLst/>
                          <a:latin typeface="Arial" charset="0"/>
                          <a:cs typeface="Arial" charset="0"/>
                        </a:rPr>
                        <a:t>إسألى</a:t>
                      </a:r>
                      <a:r>
                        <a:rPr kumimoji="0" lang="ar-EG" sz="3200" b="0" i="0" u="none" strike="noStrike" cap="none" normalizeH="0" baseline="0" dirty="0">
                          <a:ln>
                            <a:noFill/>
                          </a:ln>
                          <a:solidFill>
                            <a:schemeClr val="tx1"/>
                          </a:solidFill>
                          <a:effectLst/>
                          <a:latin typeface="Arial" charset="0"/>
                          <a:cs typeface="Arial" charset="0"/>
                        </a:rPr>
                        <a:t> الرب عنا ليغفر لنا خطايانا.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12DE148B-7AEA-4192-9D0C-78C06323AE7B}"/>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911296883"/>
      </p:ext>
    </p:extLst>
  </p:cSld>
  <p:clrMapOvr>
    <a:masterClrMapping/>
  </p:clrMapOvr>
  <p:transition/>
</p:sld>
</file>

<file path=ppt/slides/slide2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AB7BA3A3-41FF-413C-9E58-52E0497A4F8B}"/>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768917936"/>
      </p:ext>
    </p:extLst>
  </p:cSld>
  <p:clrMapOvr>
    <a:masterClrMapping/>
  </p:clrMapOvr>
  <p:transition/>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71074" name="Group 2"/>
          <p:cNvGraphicFramePr>
            <a:graphicFrameLocks noGrp="1"/>
          </p:cNvGraphicFramePr>
          <p:nvPr>
            <p:extLst>
              <p:ext uri="{D42A27DB-BD31-4B8C-83A1-F6EECF244321}">
                <p14:modId xmlns:p14="http://schemas.microsoft.com/office/powerpoint/2010/main" val="622658894"/>
              </p:ext>
            </p:extLst>
          </p:nvPr>
        </p:nvGraphicFramePr>
        <p:xfrm>
          <a:off x="0" y="64008"/>
          <a:ext cx="9144000" cy="4997196"/>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45720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fr-FR"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Tes serviteurs, les ministres en ce jour, le(s) higoumène</a:t>
                      </a:r>
                      <a:r>
                        <a:rPr kumimoji="0" lang="ar-EG" sz="2400" b="0" i="0" u="none" strike="noStrike" cap="none" normalizeH="0" baseline="0" dirty="0">
                          <a:ln>
                            <a:noFill/>
                          </a:ln>
                          <a:solidFill>
                            <a:schemeClr val="tx1"/>
                          </a:solidFill>
                          <a:effectLst/>
                          <a:latin typeface="Arial" charset="0"/>
                          <a:cs typeface="Arial" charset="0"/>
                        </a:rPr>
                        <a:t>)</a:t>
                      </a:r>
                      <a:r>
                        <a:rPr kumimoji="0" lang="fr-CA" sz="2400" b="0" i="0" u="none" strike="noStrike" cap="none" normalizeH="0" baseline="0" dirty="0">
                          <a:ln>
                            <a:noFill/>
                          </a:ln>
                          <a:solidFill>
                            <a:schemeClr val="tx1"/>
                          </a:solidFill>
                          <a:effectLst/>
                          <a:latin typeface="Arial" charset="0"/>
                          <a:cs typeface="Arial" charset="0"/>
                        </a:rPr>
                        <a:t>s), le(s) prêtre</a:t>
                      </a:r>
                      <a:r>
                        <a:rPr kumimoji="0" lang="ar-EG" sz="2400" b="0" i="0" u="none" strike="noStrike" cap="none" normalizeH="0" baseline="0" dirty="0">
                          <a:ln>
                            <a:noFill/>
                          </a:ln>
                          <a:solidFill>
                            <a:schemeClr val="tx1"/>
                          </a:solidFill>
                          <a:effectLst/>
                          <a:latin typeface="Arial" charset="0"/>
                          <a:cs typeface="Arial" charset="0"/>
                        </a:rPr>
                        <a:t>)</a:t>
                      </a:r>
                      <a:r>
                        <a:rPr kumimoji="0" lang="fr-CA" sz="2400" b="0" i="0" u="none" strike="noStrike" cap="none" normalizeH="0" baseline="0" dirty="0">
                          <a:ln>
                            <a:noFill/>
                          </a:ln>
                          <a:solidFill>
                            <a:schemeClr val="tx1"/>
                          </a:solidFill>
                          <a:effectLst/>
                          <a:latin typeface="Arial" charset="0"/>
                          <a:cs typeface="Arial" charset="0"/>
                        </a:rPr>
                        <a:t>s</a:t>
                      </a:r>
                      <a:r>
                        <a:rPr kumimoji="0" lang="ar-EG" sz="2400" b="0" i="0" u="none" strike="noStrike" cap="none" normalizeH="0" baseline="0" dirty="0">
                          <a:ln>
                            <a:noFill/>
                          </a:ln>
                          <a:solidFill>
                            <a:schemeClr val="tx1"/>
                          </a:solidFill>
                          <a:effectLst/>
                          <a:latin typeface="Arial" charset="0"/>
                          <a:cs typeface="Arial" charset="0"/>
                        </a:rPr>
                        <a:t>(</a:t>
                      </a:r>
                      <a:r>
                        <a:rPr kumimoji="0" lang="fr-CA" sz="2400" b="0" i="0" u="none" strike="noStrike" cap="none" normalizeH="0" baseline="0" dirty="0">
                          <a:ln>
                            <a:noFill/>
                          </a:ln>
                          <a:solidFill>
                            <a:schemeClr val="tx1"/>
                          </a:solidFill>
                          <a:effectLst/>
                          <a:latin typeface="Arial" charset="0"/>
                          <a:cs typeface="Arial" charset="0"/>
                        </a:rPr>
                        <a:t>, le(s) diacre</a:t>
                      </a:r>
                      <a:r>
                        <a:rPr kumimoji="0" lang="ar-EG" sz="2400" b="0" i="0" u="none" strike="noStrike" cap="none" normalizeH="0" baseline="0" dirty="0">
                          <a:ln>
                            <a:noFill/>
                          </a:ln>
                          <a:solidFill>
                            <a:schemeClr val="tx1"/>
                          </a:solidFill>
                          <a:effectLst/>
                          <a:latin typeface="Arial" charset="0"/>
                          <a:cs typeface="Arial" charset="0"/>
                        </a:rPr>
                        <a:t>)</a:t>
                      </a:r>
                      <a:r>
                        <a:rPr kumimoji="0" lang="fr-CA" sz="2400" b="0" i="0" u="none" strike="noStrike" cap="none" normalizeH="0" baseline="0" dirty="0">
                          <a:ln>
                            <a:noFill/>
                          </a:ln>
                          <a:solidFill>
                            <a:schemeClr val="tx1"/>
                          </a:solidFill>
                          <a:effectLst/>
                          <a:latin typeface="Arial" charset="0"/>
                          <a:cs typeface="Arial" charset="0"/>
                        </a:rPr>
                        <a:t>s</a:t>
                      </a:r>
                      <a:r>
                        <a:rPr kumimoji="0" lang="ar-EG" sz="2400" b="0" i="0" u="none" strike="noStrike" cap="none" normalizeH="0" baseline="0" dirty="0">
                          <a:ln>
                            <a:noFill/>
                          </a:ln>
                          <a:solidFill>
                            <a:schemeClr val="tx1"/>
                          </a:solidFill>
                          <a:effectLst/>
                          <a:latin typeface="Arial" charset="0"/>
                          <a:cs typeface="Arial" charset="0"/>
                        </a:rPr>
                        <a:t>(</a:t>
                      </a:r>
                      <a:r>
                        <a:rPr kumimoji="0" lang="fr-CA" sz="2400" b="0" i="0" u="none" strike="noStrike" cap="none" normalizeH="0" baseline="0" dirty="0">
                          <a:ln>
                            <a:noFill/>
                          </a:ln>
                          <a:solidFill>
                            <a:schemeClr val="tx1"/>
                          </a:solidFill>
                          <a:effectLst/>
                          <a:latin typeface="Arial" charset="0"/>
                          <a:cs typeface="Arial" charset="0"/>
                        </a:rPr>
                        <a:t>, le clergé, tout le peuple et ma faiblesse, que nous soyons tous absolus par la parole de La Trinité Toute Sainte; Le Père, Le Fils et Le Saint Esprit.  Par la parole de l’église de Dieu une, unique, sainte, catholique et apostolique.  Par la parole des douze apôtres. Par la parole du contemplateur de Dieu l’évangéliste Saint Marc l’apôtre  et martyr.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r>
                        <a:rPr kumimoji="0" lang="ar-EG" sz="2100" b="0" i="0" u="sng" strike="noStrike" cap="none" normalizeH="0" baseline="0" dirty="0">
                          <a:ln>
                            <a:noFill/>
                          </a:ln>
                          <a:solidFill>
                            <a:srgbClr val="FF9900"/>
                          </a:solidFill>
                          <a:effectLst/>
                          <a:latin typeface="Arial" charset="0"/>
                          <a:cs typeface="Arial" charset="0"/>
                        </a:rPr>
                        <a:t>:</a:t>
                      </a:r>
                      <a:endParaRPr kumimoji="0" lang="ar-S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عبيدك خدامُ هذا اليَوم القمامصة والقسوس والشمامسة والإكليروس وكل الشعب </a:t>
                      </a:r>
                      <a:r>
                        <a:rPr kumimoji="0" lang="ar-SA" sz="2700" b="0" i="0" u="none" strike="noStrike" cap="none" normalizeH="0" baseline="0" dirty="0" err="1">
                          <a:ln>
                            <a:noFill/>
                          </a:ln>
                          <a:solidFill>
                            <a:schemeClr val="tx1"/>
                          </a:solidFill>
                          <a:effectLst/>
                          <a:latin typeface="Arial" charset="0"/>
                          <a:cs typeface="Arial" charset="0"/>
                        </a:rPr>
                        <a:t>وضَعفى</a:t>
                      </a:r>
                      <a:r>
                        <a:rPr kumimoji="0" lang="ar-SA" sz="2700" b="0" i="0" u="none" strike="noStrike" cap="none" normalizeH="0" baseline="0" dirty="0">
                          <a:ln>
                            <a:noFill/>
                          </a:ln>
                          <a:solidFill>
                            <a:schemeClr val="tx1"/>
                          </a:solidFill>
                          <a:effectLst/>
                          <a:latin typeface="Arial" charset="0"/>
                          <a:cs typeface="Arial" charset="0"/>
                        </a:rPr>
                        <a:t> يكونون </a:t>
                      </a:r>
                      <a:r>
                        <a:rPr kumimoji="0" lang="ar-SA" sz="2700" b="0" i="0" u="none" strike="noStrike" cap="none" normalizeH="0" baseline="0" dirty="0" err="1">
                          <a:ln>
                            <a:noFill/>
                          </a:ln>
                          <a:solidFill>
                            <a:schemeClr val="tx1"/>
                          </a:solidFill>
                          <a:effectLst/>
                          <a:latin typeface="Arial" charset="0"/>
                          <a:cs typeface="Arial" charset="0"/>
                        </a:rPr>
                        <a:t>مُحاللين</a:t>
                      </a:r>
                      <a:r>
                        <a:rPr kumimoji="0" lang="ar-SA" sz="2700" b="0" i="0" u="none" strike="noStrike" cap="none" normalizeH="0" baseline="0" dirty="0">
                          <a:ln>
                            <a:noFill/>
                          </a:ln>
                          <a:solidFill>
                            <a:schemeClr val="tx1"/>
                          </a:solidFill>
                          <a:effectLst/>
                          <a:latin typeface="Arial" charset="0"/>
                          <a:cs typeface="Arial" charset="0"/>
                        </a:rPr>
                        <a:t> من فم الثالوث القدوس الآب والابن والروح القدس ومن فم الكنيسة الواحدة الوحيدة المُقدّسة الجامعة الرسولية ومن أفواه </a:t>
                      </a:r>
                      <a:r>
                        <a:rPr kumimoji="0" lang="ar-SA" sz="2700" b="0" i="0" u="none" strike="noStrike" cap="none" normalizeH="0" baseline="0" dirty="0" err="1">
                          <a:ln>
                            <a:noFill/>
                          </a:ln>
                          <a:solidFill>
                            <a:schemeClr val="tx1"/>
                          </a:solidFill>
                          <a:effectLst/>
                          <a:latin typeface="Arial" charset="0"/>
                          <a:cs typeface="Arial" charset="0"/>
                        </a:rPr>
                        <a:t>الاثنى</a:t>
                      </a:r>
                      <a:r>
                        <a:rPr kumimoji="0" lang="ar-SA" sz="2700" b="0" i="0" u="none" strike="noStrike" cap="none" normalizeH="0" baseline="0" dirty="0">
                          <a:ln>
                            <a:noFill/>
                          </a:ln>
                          <a:solidFill>
                            <a:schemeClr val="tx1"/>
                          </a:solidFill>
                          <a:effectLst/>
                          <a:latin typeface="Arial" charset="0"/>
                          <a:cs typeface="Arial" charset="0"/>
                        </a:rPr>
                        <a:t> عَشَر رسولا</a:t>
                      </a:r>
                      <a:r>
                        <a:rPr kumimoji="0" lang="en-US" sz="2700" b="0" i="0" u="none" strike="noStrike" cap="none" normalizeH="0" baseline="0" dirty="0">
                          <a:ln>
                            <a:noFill/>
                          </a:ln>
                          <a:solidFill>
                            <a:schemeClr val="tx1"/>
                          </a:solidFill>
                          <a:effectLst/>
                          <a:latin typeface="Arial" charset="0"/>
                          <a:cs typeface="Arial" charset="0"/>
                        </a:rPr>
                        <a:t> </a:t>
                      </a:r>
                      <a:r>
                        <a:rPr kumimoji="0" lang="ar-SA" sz="2700" b="0" i="0" u="none" strike="noStrike" cap="none" normalizeH="0" baseline="0" dirty="0">
                          <a:ln>
                            <a:noFill/>
                          </a:ln>
                          <a:solidFill>
                            <a:schemeClr val="tx1"/>
                          </a:solidFill>
                          <a:effectLst/>
                          <a:latin typeface="Arial" charset="0"/>
                          <a:cs typeface="Arial" charset="0"/>
                        </a:rPr>
                        <a:t>ومن فم ناظر الإله </a:t>
                      </a:r>
                      <a:r>
                        <a:rPr kumimoji="0" lang="ar-SA" sz="2700" b="0" i="0" u="none" strike="noStrike" cap="none" normalizeH="0" baseline="0" dirty="0" err="1">
                          <a:ln>
                            <a:noFill/>
                          </a:ln>
                          <a:solidFill>
                            <a:schemeClr val="tx1"/>
                          </a:solidFill>
                          <a:effectLst/>
                          <a:latin typeface="Arial" charset="0"/>
                          <a:cs typeface="Arial" charset="0"/>
                        </a:rPr>
                        <a:t>الإنجيلى</a:t>
                      </a:r>
                      <a:r>
                        <a:rPr kumimoji="0" lang="ar-SA" sz="2700" b="0" i="0" u="none" strike="noStrike" cap="none" normalizeH="0" baseline="0" dirty="0">
                          <a:ln>
                            <a:noFill/>
                          </a:ln>
                          <a:solidFill>
                            <a:schemeClr val="tx1"/>
                          </a:solidFill>
                          <a:effectLst/>
                          <a:latin typeface="Arial" charset="0"/>
                          <a:cs typeface="Arial" charset="0"/>
                        </a:rPr>
                        <a:t> مَرقس الرسول الطاهر والشهيد. </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6434" name="Group 2"/>
          <p:cNvGraphicFramePr>
            <a:graphicFrameLocks noGrp="1"/>
          </p:cNvGraphicFramePr>
          <p:nvPr/>
        </p:nvGraphicFramePr>
        <p:xfrm>
          <a:off x="0" y="628650"/>
          <a:ext cx="9143998" cy="3970020"/>
        </p:xfrm>
        <a:graphic>
          <a:graphicData uri="http://schemas.openxmlformats.org/drawingml/2006/table">
            <a:tbl>
              <a:tblPr/>
              <a:tblGrid>
                <a:gridCol w="3282460">
                  <a:extLst>
                    <a:ext uri="{9D8B030D-6E8A-4147-A177-3AD203B41FA5}">
                      <a16:colId xmlns:a16="http://schemas.microsoft.com/office/drawing/2014/main" val="20000"/>
                    </a:ext>
                  </a:extLst>
                </a:gridCol>
                <a:gridCol w="3228587">
                  <a:extLst>
                    <a:ext uri="{9D8B030D-6E8A-4147-A177-3AD203B41FA5}">
                      <a16:colId xmlns:a16="http://schemas.microsoft.com/office/drawing/2014/main" val="20001"/>
                    </a:ext>
                  </a:extLst>
                </a:gridCol>
                <a:gridCol w="2632951">
                  <a:extLst>
                    <a:ext uri="{9D8B030D-6E8A-4147-A177-3AD203B41FA5}">
                      <a16:colId xmlns:a16="http://schemas.microsoft.com/office/drawing/2014/main" val="20002"/>
                    </a:ext>
                  </a:extLst>
                </a:gridCol>
              </a:tblGrid>
              <a:tr h="3958829">
                <a:tc>
                  <a:txBody>
                    <a:bodyPr/>
                    <a:lstStyle/>
                    <a:p>
                      <a:pPr algn="just"/>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paryenoc</a:t>
                      </a:r>
                      <a:r>
                        <a:rPr lang="fr-FR" sz="3200" b="0" i="0" u="none" strike="noStrike" kern="1200" baseline="0" dirty="0">
                          <a:solidFill>
                            <a:schemeClr val="tx1"/>
                          </a:solidFill>
                          <a:latin typeface="Coptic1" pitchFamily="2" charset="0"/>
                          <a:ea typeface="+mn-ea"/>
                          <a:cs typeface="+mn-cs"/>
                        </a:rPr>
                        <a:t> Mariam: nem Iwc/v nem </a:t>
                      </a:r>
                      <a:r>
                        <a:rPr lang="fr-FR" sz="3200" b="0" i="0" u="none" strike="noStrike" kern="1200" baseline="0" dirty="0" err="1">
                          <a:solidFill>
                            <a:schemeClr val="tx1"/>
                          </a:solidFill>
                          <a:latin typeface="Coptic1" pitchFamily="2" charset="0"/>
                          <a:ea typeface="+mn-ea"/>
                          <a:cs typeface="+mn-cs"/>
                        </a:rPr>
                        <a:t>Calwmi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aue~rs~v</a:t>
                      </a:r>
                      <a:r>
                        <a:rPr lang="fr-FR" sz="3200" b="0" i="0" u="none" strike="noStrike" kern="1200" baseline="0" dirty="0">
                          <a:solidFill>
                            <a:schemeClr val="tx1"/>
                          </a:solidFill>
                          <a:latin typeface="Coptic1" pitchFamily="2" charset="0"/>
                          <a:ea typeface="+mn-ea"/>
                          <a:cs typeface="+mn-cs"/>
                        </a:rPr>
                        <a:t>/ri</a:t>
                      </a:r>
                    </a:p>
                    <a:p>
                      <a:pPr algn="just"/>
                      <a:r>
                        <a:rPr lang="fr-FR" sz="3200" b="0" i="0" u="none" strike="noStrike" kern="1200" baseline="0" dirty="0" err="1">
                          <a:solidFill>
                            <a:schemeClr val="tx1"/>
                          </a:solidFill>
                          <a:latin typeface="Coptic1" pitchFamily="2" charset="0"/>
                          <a:ea typeface="+mn-ea"/>
                          <a:cs typeface="+mn-cs"/>
                        </a:rPr>
                        <a:t>e~masw</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eybe</a:t>
                      </a:r>
                      <a:r>
                        <a:rPr lang="fr-FR" sz="3200" b="0" i="0" u="none" strike="noStrike" kern="1200" baseline="0" dirty="0">
                          <a:solidFill>
                            <a:schemeClr val="tx1"/>
                          </a:solidFill>
                          <a:latin typeface="Coptic1" pitchFamily="2" charset="0"/>
                          <a:ea typeface="+mn-ea"/>
                          <a:cs typeface="+mn-cs"/>
                        </a:rPr>
                        <a:t> n/</a:t>
                      </a:r>
                      <a:r>
                        <a:rPr lang="fr-FR" sz="3200" b="0" i="0" u="none" strike="noStrike" kern="1200" baseline="0" dirty="0" err="1">
                          <a:solidFill>
                            <a:schemeClr val="tx1"/>
                          </a:solidFill>
                          <a:latin typeface="Coptic1" pitchFamily="2" charset="0"/>
                          <a:ea typeface="+mn-ea"/>
                          <a:cs typeface="+mn-cs"/>
                        </a:rPr>
                        <a:t>e~tau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e~rwo~u</a:t>
                      </a:r>
                      <a:r>
                        <a:rPr lang="fr-FR" sz="3200" b="0" i="0" u="none" strike="noStrike" kern="1200" baseline="0" dirty="0">
                          <a:solidFill>
                            <a:schemeClr val="tx1"/>
                          </a:solidFill>
                          <a:latin typeface="Coptic1" pitchFamily="2" charset="0"/>
                          <a:ea typeface="+mn-ea"/>
                          <a:cs typeface="+mn-cs"/>
                        </a:rPr>
                        <a:t>.</a:t>
                      </a:r>
                      <a:endParaRPr kumimoji="0" lang="en-US" sz="4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La vierge Marie, Joseph et Salomé ont été émerveillés de ce qu’ils l’ont vu.</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العذراء مريم ويوسف</a:t>
                      </a:r>
                    </a:p>
                    <a:p>
                      <a:pPr algn="just" rtl="1"/>
                      <a:r>
                        <a:rPr lang="ar-EG" sz="3200" b="0" i="0" u="none" strike="noStrike" kern="1200" baseline="0" dirty="0" err="1">
                          <a:solidFill>
                            <a:schemeClr val="tx1"/>
                          </a:solidFill>
                          <a:latin typeface="+mn-lt"/>
                          <a:ea typeface="+mn-ea"/>
                          <a:cs typeface="+mn-cs"/>
                        </a:rPr>
                        <a:t>وسالومى</a:t>
                      </a:r>
                      <a:r>
                        <a:rPr lang="ar-EG" sz="3200" b="0" i="0" u="none" strike="noStrike" kern="1200" baseline="0" dirty="0">
                          <a:solidFill>
                            <a:schemeClr val="tx1"/>
                          </a:solidFill>
                          <a:latin typeface="+mn-lt"/>
                          <a:ea typeface="+mn-ea"/>
                          <a:cs typeface="+mn-cs"/>
                        </a:rPr>
                        <a:t> تعجبوا جدا</a:t>
                      </a:r>
                    </a:p>
                    <a:p>
                      <a:pPr algn="just" rtl="1"/>
                      <a:r>
                        <a:rPr lang="ar-EG" sz="3200" b="0" i="0" u="none" strike="noStrike" kern="1200" baseline="0" dirty="0">
                          <a:solidFill>
                            <a:schemeClr val="tx1"/>
                          </a:solidFill>
                          <a:latin typeface="+mn-lt"/>
                          <a:ea typeface="+mn-ea"/>
                          <a:cs typeface="+mn-cs"/>
                        </a:rPr>
                        <a:t>ممن رأوه.</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67D60297-5207-42A4-9219-99DCA0C65B25}"/>
              </a:ext>
            </a:extLst>
          </p:cNvPr>
          <p:cNvGraphicFramePr>
            <a:graphicFrameLocks noGrp="1"/>
          </p:cNvGraphicFramePr>
          <p:nvPr/>
        </p:nvGraphicFramePr>
        <p:xfrm>
          <a:off x="1524000" y="72629"/>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88620">
                <a:tc>
                  <a:txBody>
                    <a:bodyPr/>
                    <a:lstStyle/>
                    <a:p>
                      <a:pPr algn="ctr"/>
                      <a:r>
                        <a:rPr lang="fr-FR" sz="2100" dirty="0"/>
                        <a:t>Répons de l’Evangile – </a:t>
                      </a:r>
                      <a:r>
                        <a:rPr lang="fr-FR" sz="2100" dirty="0" err="1"/>
                        <a:t>Paramoun</a:t>
                      </a:r>
                      <a:r>
                        <a:rPr lang="fr-FR" sz="2100" dirty="0"/>
                        <a:t> de la Nativité</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pic>
        <p:nvPicPr>
          <p:cNvPr id="3" name="Image 2" descr="Une image contenant intérieur, table, assis, très coloré&#10;&#10;Description générée automatiquement">
            <a:extLst>
              <a:ext uri="{FF2B5EF4-FFF2-40B4-BE49-F238E27FC236}">
                <a16:creationId xmlns:a16="http://schemas.microsoft.com/office/drawing/2014/main" id="{CCF59154-376A-4A60-82D6-3D63E78955D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005390" y="3683135"/>
            <a:ext cx="2138610" cy="1460365"/>
          </a:xfrm>
          <a:prstGeom prst="rect">
            <a:avLst/>
          </a:prstGeom>
        </p:spPr>
      </p:pic>
      <p:sp>
        <p:nvSpPr>
          <p:cNvPr id="8" name="Action Button: Custom 5">
            <a:hlinkClick r:id="rId4" action="ppaction://hlinksldjump" highlightClick="1"/>
            <a:extLst>
              <a:ext uri="{FF2B5EF4-FFF2-40B4-BE49-F238E27FC236}">
                <a16:creationId xmlns:a16="http://schemas.microsoft.com/office/drawing/2014/main" id="{C42B477B-4C44-4B19-8155-709A2B571B53}"/>
              </a:ext>
            </a:extLst>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ction Button: Custom 4">
            <a:hlinkClick r:id="rId5" action="ppaction://hlinksldjump" highlightClick="1"/>
            <a:extLst>
              <a:ext uri="{FF2B5EF4-FFF2-40B4-BE49-F238E27FC236}">
                <a16:creationId xmlns:a16="http://schemas.microsoft.com/office/drawing/2014/main" id="{617AC1AF-8D44-40FD-AEA4-672C379B2D1C}"/>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1" name="AutoShape 36">
            <a:hlinkClick r:id="rId6" action="ppaction://hlinksldjump" highlightClick="1"/>
            <a:extLst>
              <a:ext uri="{FF2B5EF4-FFF2-40B4-BE49-F238E27FC236}">
                <a16:creationId xmlns:a16="http://schemas.microsoft.com/office/drawing/2014/main" id="{7C799E1C-A906-4840-B25F-381C7B9E68D2}"/>
              </a:ext>
            </a:extLst>
          </p:cNvPr>
          <p:cNvSpPr>
            <a:spLocks noChangeArrowheads="1"/>
          </p:cNvSpPr>
          <p:nvPr/>
        </p:nvSpPr>
        <p:spPr bwMode="auto">
          <a:xfrm>
            <a:off x="5528823"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710126029"/>
      </p:ext>
    </p:extLst>
  </p:cSld>
  <p:clrMapOvr>
    <a:masterClrMapping/>
  </p:clrMapOvr>
  <p:transition/>
</p:sld>
</file>

<file path=ppt/slides/slide2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AB7BA3A3-41FF-413C-9E58-52E0497A4F8B}"/>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200606795"/>
      </p:ext>
    </p:extLst>
  </p:cSld>
  <p:clrMapOvr>
    <a:masterClrMapping/>
  </p:clrMapOvr>
  <p:transition/>
</p:sld>
</file>

<file path=ppt/slides/slide2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6434" name="Group 2"/>
          <p:cNvGraphicFramePr>
            <a:graphicFrameLocks noGrp="1"/>
          </p:cNvGraphicFramePr>
          <p:nvPr>
            <p:extLst>
              <p:ext uri="{D42A27DB-BD31-4B8C-83A1-F6EECF244321}">
                <p14:modId xmlns:p14="http://schemas.microsoft.com/office/powerpoint/2010/main" val="65839651"/>
              </p:ext>
            </p:extLst>
          </p:nvPr>
        </p:nvGraphicFramePr>
        <p:xfrm>
          <a:off x="0" y="514350"/>
          <a:ext cx="9143998" cy="4457700"/>
        </p:xfrm>
        <a:graphic>
          <a:graphicData uri="http://schemas.openxmlformats.org/drawingml/2006/table">
            <a:tbl>
              <a:tblPr/>
              <a:tblGrid>
                <a:gridCol w="3140149">
                  <a:extLst>
                    <a:ext uri="{9D8B030D-6E8A-4147-A177-3AD203B41FA5}">
                      <a16:colId xmlns:a16="http://schemas.microsoft.com/office/drawing/2014/main" val="20000"/>
                    </a:ext>
                  </a:extLst>
                </a:gridCol>
                <a:gridCol w="3133060">
                  <a:extLst>
                    <a:ext uri="{9D8B030D-6E8A-4147-A177-3AD203B41FA5}">
                      <a16:colId xmlns:a16="http://schemas.microsoft.com/office/drawing/2014/main" val="20001"/>
                    </a:ext>
                  </a:extLst>
                </a:gridCol>
                <a:gridCol w="2870789">
                  <a:extLst>
                    <a:ext uri="{9D8B030D-6E8A-4147-A177-3AD203B41FA5}">
                      <a16:colId xmlns:a16="http://schemas.microsoft.com/office/drawing/2014/main" val="20002"/>
                    </a:ext>
                  </a:extLst>
                </a:gridCol>
              </a:tblGrid>
              <a:tr h="3958829">
                <a:tc>
                  <a:txBody>
                    <a:bodyPr/>
                    <a:lstStyle/>
                    <a:p>
                      <a:pPr algn="just"/>
                      <a:r>
                        <a:rPr lang="fr-FR" sz="3200" b="0" i="0" u="none" strike="noStrike" kern="1200" baseline="0" dirty="0">
                          <a:solidFill>
                            <a:schemeClr val="tx1"/>
                          </a:solidFill>
                          <a:latin typeface="Coptic1" pitchFamily="2" charset="0"/>
                          <a:ea typeface="+mn-ea"/>
                          <a:cs typeface="+mn-cs"/>
                        </a:rPr>
                        <a:t>Je </a:t>
                      </a:r>
                      <a:r>
                        <a:rPr lang="fr-FR" sz="3200" b="0" i="0" u="none" strike="noStrike" kern="1200" baseline="0" dirty="0" err="1">
                          <a:solidFill>
                            <a:schemeClr val="tx1"/>
                          </a:solidFill>
                          <a:latin typeface="Coptic1" pitchFamily="2" charset="0"/>
                          <a:ea typeface="+mn-ea"/>
                          <a:cs typeface="+mn-cs"/>
                        </a:rPr>
                        <a:t>pia~tcarx</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icarx</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ouoh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pilogoc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afq~yai</a:t>
                      </a:r>
                      <a:r>
                        <a:rPr lang="fr-FR" sz="3200" b="0" i="0" u="none" strike="noStrike" kern="1200" baseline="0" dirty="0">
                          <a:solidFill>
                            <a:schemeClr val="tx1"/>
                          </a:solidFill>
                          <a:latin typeface="Coptic1" pitchFamily="2" charset="0"/>
                          <a:ea typeface="+mn-ea"/>
                          <a:cs typeface="+mn-cs"/>
                        </a:rPr>
                        <a:t>: </a:t>
                      </a:r>
                      <a:r>
                        <a:rPr lang="da-DK" sz="3200" b="0" i="0" u="none" strike="noStrike" kern="1200" baseline="0" dirty="0">
                          <a:solidFill>
                            <a:schemeClr val="tx1"/>
                          </a:solidFill>
                          <a:latin typeface="Coptic1" pitchFamily="2" charset="0"/>
                          <a:ea typeface="+mn-ea"/>
                          <a:cs typeface="+mn-cs"/>
                        </a:rPr>
                        <a:t>pia~ta~r,/ afe~rh/tc: </a:t>
                      </a:r>
                      <a:r>
                        <a:rPr lang="fr-FR" sz="3200" b="0" i="0" u="none" strike="noStrike" kern="1200" baseline="0" dirty="0" err="1">
                          <a:solidFill>
                            <a:schemeClr val="tx1"/>
                          </a:solidFill>
                          <a:latin typeface="Coptic1" pitchFamily="2" charset="0"/>
                          <a:ea typeface="+mn-ea"/>
                          <a:cs typeface="+mn-cs"/>
                        </a:rPr>
                        <a:t>pia~tc</a:t>
                      </a:r>
                      <a:r>
                        <a:rPr lang="fr-FR" sz="3200" b="0" i="0" u="none" strike="noStrike" kern="1200" baseline="0" dirty="0">
                          <a:solidFill>
                            <a:schemeClr val="tx1"/>
                          </a:solidFill>
                          <a:latin typeface="Coptic1" pitchFamily="2" charset="0"/>
                          <a:ea typeface="+mn-ea"/>
                          <a:cs typeface="+mn-cs"/>
                        </a:rPr>
                        <a:t>/ou </a:t>
                      </a:r>
                      <a:r>
                        <a:rPr lang="fr-FR" sz="3200" b="0" i="0" u="none" strike="noStrike" kern="1200" baseline="0" dirty="0" err="1">
                          <a:solidFill>
                            <a:schemeClr val="tx1"/>
                          </a:solidFill>
                          <a:latin typeface="Coptic1" pitchFamily="2" charset="0"/>
                          <a:ea typeface="+mn-ea"/>
                          <a:cs typeface="+mn-cs"/>
                        </a:rPr>
                        <a:t>afswpi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qa</a:t>
                      </a:r>
                      <a:r>
                        <a:rPr lang="fr-FR" sz="3200" b="0" i="0" u="none" strike="noStrike" kern="1200" baseline="0" dirty="0">
                          <a:solidFill>
                            <a:schemeClr val="tx1"/>
                          </a:solidFill>
                          <a:latin typeface="Coptic1" pitchFamily="2" charset="0"/>
                          <a:ea typeface="+mn-ea"/>
                          <a:cs typeface="+mn-cs"/>
                        </a:rPr>
                        <a:t> ou,~</a:t>
                      </a:r>
                      <a:r>
                        <a:rPr lang="fr-FR" sz="3200" b="0" i="0" u="none" strike="noStrike" kern="1200" baseline="0" dirty="0" err="1">
                          <a:solidFill>
                            <a:schemeClr val="tx1"/>
                          </a:solidFill>
                          <a:latin typeface="Coptic1" pitchFamily="2" charset="0"/>
                          <a:ea typeface="+mn-ea"/>
                          <a:cs typeface="+mn-cs"/>
                        </a:rPr>
                        <a:t>ronoc</a:t>
                      </a:r>
                      <a:r>
                        <a:rPr lang="fr-FR" sz="3200" b="0" i="0" u="none" strike="noStrike" kern="1200" baseline="0" dirty="0">
                          <a:solidFill>
                            <a:schemeClr val="tx1"/>
                          </a:solidFill>
                          <a:latin typeface="Coptic1" pitchFamily="2" charset="0"/>
                          <a:ea typeface="+mn-ea"/>
                          <a:cs typeface="+mn-cs"/>
                        </a:rPr>
                        <a:t>.</a:t>
                      </a:r>
                      <a:endParaRPr kumimoji="0" lang="en-US" sz="4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000" b="0" i="0" u="none" strike="noStrike" cap="none" normalizeH="0" baseline="0" dirty="0">
                          <a:ln>
                            <a:noFill/>
                          </a:ln>
                          <a:solidFill>
                            <a:schemeClr val="tx1"/>
                          </a:solidFill>
                          <a:effectLst/>
                          <a:latin typeface="Arial" charset="0"/>
                          <a:cs typeface="Arial" charset="0"/>
                        </a:rPr>
                        <a:t>Un astre a resplendi en orient, les mages l’ont suivi, il les mena a Bethléem et ils adorèrent le Roi de gloire.</a:t>
                      </a:r>
                      <a:r>
                        <a:rPr kumimoji="0" lang="en-US" sz="30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نجم </a:t>
                      </a:r>
                      <a:r>
                        <a:rPr kumimoji="0" lang="ar-SA" sz="3600" b="0" i="0" u="none" strike="noStrike" cap="none" normalizeH="0" baseline="0" dirty="0" err="1">
                          <a:ln>
                            <a:noFill/>
                          </a:ln>
                          <a:solidFill>
                            <a:schemeClr val="tx1"/>
                          </a:solidFill>
                          <a:effectLst/>
                          <a:latin typeface="Arial" charset="0"/>
                          <a:cs typeface="Arial" charset="0"/>
                        </a:rPr>
                        <a:t>اشرق</a:t>
                      </a:r>
                      <a:r>
                        <a:rPr kumimoji="0" lang="ar-SA" sz="3600" b="0" i="0" u="none" strike="noStrike" cap="none" normalizeH="0" baseline="0" dirty="0">
                          <a:ln>
                            <a:noFill/>
                          </a:ln>
                          <a:solidFill>
                            <a:schemeClr val="tx1"/>
                          </a:solidFill>
                          <a:effectLst/>
                          <a:latin typeface="Arial" charset="0"/>
                          <a:cs typeface="Arial" charset="0"/>
                        </a:rPr>
                        <a:t> في المشارق، المجوس تبعوه، </a:t>
                      </a:r>
                      <a:r>
                        <a:rPr kumimoji="0" lang="ar-SA" sz="3600" b="0" i="0" u="none" strike="noStrike" cap="none" normalizeH="0" baseline="0" dirty="0" err="1">
                          <a:ln>
                            <a:noFill/>
                          </a:ln>
                          <a:solidFill>
                            <a:schemeClr val="tx1"/>
                          </a:solidFill>
                          <a:effectLst/>
                          <a:latin typeface="Arial" charset="0"/>
                          <a:cs typeface="Arial" charset="0"/>
                        </a:rPr>
                        <a:t>حتي</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ادخلهم</a:t>
                      </a:r>
                      <a:r>
                        <a:rPr kumimoji="0" lang="ar-SA" sz="3600" b="0" i="0" u="none" strike="noStrike" cap="none" normalizeH="0" baseline="0" dirty="0">
                          <a:ln>
                            <a:noFill/>
                          </a:ln>
                          <a:solidFill>
                            <a:schemeClr val="tx1"/>
                          </a:solidFill>
                          <a:effectLst/>
                          <a:latin typeface="Arial" charset="0"/>
                          <a:cs typeface="Arial" charset="0"/>
                        </a:rPr>
                        <a:t> بيت لحم، وسجدوا لملك الدهور.</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67D60297-5207-42A4-9219-99DCA0C65B25}"/>
              </a:ext>
            </a:extLst>
          </p:cNvPr>
          <p:cNvGraphicFramePr>
            <a:graphicFrameLocks noGrp="1"/>
          </p:cNvGraphicFramePr>
          <p:nvPr>
            <p:extLst>
              <p:ext uri="{D42A27DB-BD31-4B8C-83A1-F6EECF244321}">
                <p14:modId xmlns:p14="http://schemas.microsoft.com/office/powerpoint/2010/main" val="1851354270"/>
              </p:ext>
            </p:extLst>
          </p:nvPr>
        </p:nvGraphicFramePr>
        <p:xfrm>
          <a:off x="1524000" y="72629"/>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88620">
                <a:tc>
                  <a:txBody>
                    <a:bodyPr/>
                    <a:lstStyle/>
                    <a:p>
                      <a:pPr algn="ctr"/>
                      <a:r>
                        <a:rPr lang="fr-FR" sz="2100" dirty="0"/>
                        <a:t>Répons de l’Evangile – Nativité - </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عيد الميلاد</a:t>
                      </a:r>
                      <a:endParaRPr lang="fr-FR" sz="21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3DBAF8E1-54EE-4BA6-A897-90DD18835402}"/>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descr="Une image contenant intérieur, table, assis, très coloré&#10;&#10;Description générée automatiquement">
            <a:extLst>
              <a:ext uri="{FF2B5EF4-FFF2-40B4-BE49-F238E27FC236}">
                <a16:creationId xmlns:a16="http://schemas.microsoft.com/office/drawing/2014/main" id="{3280BE0B-C961-42D3-84B0-0525BFE595A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044299" y="3709704"/>
            <a:ext cx="2099701" cy="1433796"/>
          </a:xfrm>
          <a:prstGeom prst="rect">
            <a:avLst/>
          </a:prstGeom>
        </p:spPr>
      </p:pic>
    </p:spTree>
    <p:extLst>
      <p:ext uri="{BB962C8B-B14F-4D97-AF65-F5344CB8AC3E}">
        <p14:creationId xmlns:p14="http://schemas.microsoft.com/office/powerpoint/2010/main" val="2581858678"/>
      </p:ext>
    </p:extLst>
  </p:cSld>
  <p:clrMapOvr>
    <a:masterClrMapping/>
  </p:clrMapOvr>
  <p:transition/>
</p:sld>
</file>

<file path=ppt/slides/slide2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8482" name="Group 2"/>
          <p:cNvGraphicFramePr>
            <a:graphicFrameLocks noGrp="1"/>
          </p:cNvGraphicFramePr>
          <p:nvPr>
            <p:extLst>
              <p:ext uri="{D42A27DB-BD31-4B8C-83A1-F6EECF244321}">
                <p14:modId xmlns:p14="http://schemas.microsoft.com/office/powerpoint/2010/main" val="3001101056"/>
              </p:ext>
            </p:extLst>
          </p:nvPr>
        </p:nvGraphicFramePr>
        <p:xfrm>
          <a:off x="0" y="423530"/>
          <a:ext cx="9144001" cy="3286174"/>
        </p:xfrm>
        <a:graphic>
          <a:graphicData uri="http://schemas.openxmlformats.org/drawingml/2006/table">
            <a:tbl>
              <a:tblPr/>
              <a:tblGrid>
                <a:gridCol w="3265715">
                  <a:extLst>
                    <a:ext uri="{9D8B030D-6E8A-4147-A177-3AD203B41FA5}">
                      <a16:colId xmlns:a16="http://schemas.microsoft.com/office/drawing/2014/main" val="20000"/>
                    </a:ext>
                  </a:extLst>
                </a:gridCol>
                <a:gridCol w="2722993">
                  <a:extLst>
                    <a:ext uri="{9D8B030D-6E8A-4147-A177-3AD203B41FA5}">
                      <a16:colId xmlns:a16="http://schemas.microsoft.com/office/drawing/2014/main" val="20001"/>
                    </a:ext>
                  </a:extLst>
                </a:gridCol>
                <a:gridCol w="3155293">
                  <a:extLst>
                    <a:ext uri="{9D8B030D-6E8A-4147-A177-3AD203B41FA5}">
                      <a16:colId xmlns:a16="http://schemas.microsoft.com/office/drawing/2014/main" val="20002"/>
                    </a:ext>
                  </a:extLst>
                </a:gridCol>
              </a:tblGrid>
              <a:tr h="328617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e~taumacf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B/</a:t>
                      </a:r>
                      <a:r>
                        <a:rPr kumimoji="0" lang="en-US" sz="3200" b="0" i="0" u="none" strike="noStrike" cap="none" normalizeH="0" baseline="0" dirty="0" err="1">
                          <a:ln>
                            <a:noFill/>
                          </a:ln>
                          <a:solidFill>
                            <a:schemeClr val="tx1"/>
                          </a:solidFill>
                          <a:effectLst/>
                          <a:latin typeface="Coptic1" pitchFamily="2" charset="0"/>
                          <a:cs typeface="Arial" charset="0"/>
                        </a:rPr>
                        <a:t>yleem</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 (4) Jésus-Christ      le Fils    de Dieu est né à Bethléem.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(٤)</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يسوع المسيح ابن الله، ولد في بيت لحم.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intérieur, table, assis, très coloré&#10;&#10;Description générée automatiquement">
            <a:extLst>
              <a:ext uri="{FF2B5EF4-FFF2-40B4-BE49-F238E27FC236}">
                <a16:creationId xmlns:a16="http://schemas.microsoft.com/office/drawing/2014/main" id="{4D84DAF6-2534-49B8-B413-947A862B44F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044299" y="3709704"/>
            <a:ext cx="2099701" cy="1433796"/>
          </a:xfrm>
          <a:prstGeom prst="rect">
            <a:avLst/>
          </a:prstGeom>
        </p:spPr>
      </p:pic>
    </p:spTree>
    <p:extLst>
      <p:ext uri="{BB962C8B-B14F-4D97-AF65-F5344CB8AC3E}">
        <p14:creationId xmlns:p14="http://schemas.microsoft.com/office/powerpoint/2010/main" val="3033016923"/>
      </p:ext>
    </p:extLst>
  </p:cSld>
  <p:clrMapOvr>
    <a:masterClrMapping/>
  </p:clrMapOvr>
  <p:transition/>
</p:sld>
</file>

<file path=ppt/slides/slide2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1540087831"/>
              </p:ext>
            </p:extLst>
          </p:nvPr>
        </p:nvGraphicFramePr>
        <p:xfrm>
          <a:off x="0" y="87964"/>
          <a:ext cx="9144000" cy="4069080"/>
        </p:xfrm>
        <a:graphic>
          <a:graphicData uri="http://schemas.openxmlformats.org/drawingml/2006/table">
            <a:tbl>
              <a:tblPr/>
              <a:tblGrid>
                <a:gridCol w="3101474">
                  <a:extLst>
                    <a:ext uri="{9D8B030D-6E8A-4147-A177-3AD203B41FA5}">
                      <a16:colId xmlns:a16="http://schemas.microsoft.com/office/drawing/2014/main" val="20000"/>
                    </a:ext>
                  </a:extLst>
                </a:gridCol>
                <a:gridCol w="3154947">
                  <a:extLst>
                    <a:ext uri="{9D8B030D-6E8A-4147-A177-3AD203B41FA5}">
                      <a16:colId xmlns:a16="http://schemas.microsoft.com/office/drawing/2014/main" val="20001"/>
                    </a:ext>
                  </a:extLst>
                </a:gridCol>
                <a:gridCol w="2887579">
                  <a:extLst>
                    <a:ext uri="{9D8B030D-6E8A-4147-A177-3AD203B41FA5}">
                      <a16:colId xmlns:a16="http://schemas.microsoft.com/office/drawing/2014/main" val="20002"/>
                    </a:ext>
                  </a:extLst>
                </a:gridCol>
              </a:tblGrid>
              <a:tr h="40690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erp~repi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e~neh</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Celui</a:t>
                      </a:r>
                      <a:r>
                        <a:rPr kumimoji="0" lang="en-CA"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a:ln>
                            <a:noFill/>
                          </a:ln>
                          <a:solidFill>
                            <a:schemeClr val="tx1"/>
                          </a:solidFill>
                          <a:effectLst/>
                          <a:latin typeface="Arial" charset="0"/>
                          <a:cs typeface="Arial" charset="0"/>
                        </a:rPr>
                        <a:t>à</a:t>
                      </a:r>
                      <a:r>
                        <a:rPr kumimoji="0" lang="en-CA" sz="3200" b="0" i="0" u="none" strike="noStrike" cap="none" normalizeH="0" baseline="0" dirty="0">
                          <a:ln>
                            <a:noFill/>
                          </a:ln>
                          <a:solidFill>
                            <a:schemeClr val="tx1"/>
                          </a:solidFill>
                          <a:effectLst/>
                          <a:latin typeface="Arial" charset="0"/>
                          <a:cs typeface="Arial" charset="0"/>
                        </a:rPr>
                        <a:t> qui </a:t>
                      </a:r>
                      <a:r>
                        <a:rPr kumimoji="0" lang="en-CA" sz="3200" b="0" i="0" u="none" strike="noStrike" cap="none" normalizeH="0" baseline="0" dirty="0" err="1">
                          <a:ln>
                            <a:noFill/>
                          </a:ln>
                          <a:solidFill>
                            <a:schemeClr val="tx1"/>
                          </a:solidFill>
                          <a:effectLst/>
                          <a:latin typeface="Arial" charset="0"/>
                          <a:cs typeface="Arial" charset="0"/>
                        </a:rPr>
                        <a:t>est</a:t>
                      </a:r>
                      <a:r>
                        <a:rPr kumimoji="0" lang="en-CA" sz="3200" b="0" i="0" u="none" strike="noStrike" cap="none" normalizeH="0" baseline="0" dirty="0">
                          <a:ln>
                            <a:noFill/>
                          </a:ln>
                          <a:solidFill>
                            <a:schemeClr val="tx1"/>
                          </a:solidFill>
                          <a:effectLst/>
                          <a:latin typeface="Arial" charset="0"/>
                          <a:cs typeface="Arial" charset="0"/>
                        </a:rPr>
                        <a:t> due la </a:t>
                      </a:r>
                      <a:r>
                        <a:rPr kumimoji="0" lang="en-CA" sz="3200" b="0" i="0" u="none" strike="noStrike" cap="none" normalizeH="0" baseline="0" dirty="0" err="1">
                          <a:ln>
                            <a:noFill/>
                          </a:ln>
                          <a:solidFill>
                            <a:schemeClr val="tx1"/>
                          </a:solidFill>
                          <a:effectLst/>
                          <a:latin typeface="Arial" charset="0"/>
                          <a:cs typeface="Arial" charset="0"/>
                        </a:rPr>
                        <a:t>gloire</a:t>
                      </a:r>
                      <a:r>
                        <a:rPr kumimoji="0" lang="en-CA" sz="3200" b="0" i="0" u="none" strike="noStrike" cap="none" normalizeH="0" baseline="0" dirty="0">
                          <a:ln>
                            <a:noFill/>
                          </a:ln>
                          <a:solidFill>
                            <a:schemeClr val="tx1"/>
                          </a:solidFill>
                          <a:effectLst/>
                          <a:latin typeface="Arial" charset="0"/>
                          <a:cs typeface="Arial" charset="0"/>
                        </a:rPr>
                        <a:t> : avec son bon </a:t>
                      </a:r>
                      <a:r>
                        <a:rPr kumimoji="0" lang="en-CA" sz="3200" b="0" i="0" u="none" strike="noStrike" cap="none" normalizeH="0" baseline="0" dirty="0" err="1">
                          <a:ln>
                            <a:noFill/>
                          </a:ln>
                          <a:solidFill>
                            <a:schemeClr val="tx1"/>
                          </a:solidFill>
                          <a:effectLst/>
                          <a:latin typeface="Arial" charset="0"/>
                          <a:cs typeface="Arial" charset="0"/>
                        </a:rPr>
                        <a:t>pere</a:t>
                      </a:r>
                      <a:r>
                        <a:rPr kumimoji="0" lang="en-CA" sz="32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Maintenant</a:t>
                      </a:r>
                      <a:r>
                        <a:rPr kumimoji="0" lang="en-CA" sz="3200" b="0" i="0" u="none" strike="noStrike" cap="none" normalizeH="0" baseline="0" dirty="0">
                          <a:ln>
                            <a:noFill/>
                          </a:ln>
                          <a:solidFill>
                            <a:schemeClr val="tx1"/>
                          </a:solidFill>
                          <a:effectLst/>
                          <a:latin typeface="Arial" charset="0"/>
                          <a:cs typeface="Arial" charset="0"/>
                        </a:rPr>
                        <a:t> et pour </a:t>
                      </a:r>
                      <a:r>
                        <a:rPr kumimoji="0" lang="en-CA" sz="3200" b="0" i="0" u="none" strike="noStrike" cap="none" normalizeH="0" baseline="0" dirty="0" err="1">
                          <a:ln>
                            <a:noFill/>
                          </a:ln>
                          <a:solidFill>
                            <a:schemeClr val="tx1"/>
                          </a:solidFill>
                          <a:effectLst/>
                          <a:latin typeface="Arial" charset="0"/>
                          <a:cs typeface="Arial" charset="0"/>
                        </a:rPr>
                        <a:t>toujours</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4000" b="0" i="0" u="none" strike="noStrike" cap="none" normalizeH="0" baseline="0" dirty="0">
                          <a:ln>
                            <a:noFill/>
                          </a:ln>
                          <a:solidFill>
                            <a:schemeClr val="tx1"/>
                          </a:solidFill>
                          <a:effectLst/>
                          <a:latin typeface="Arial" charset="0"/>
                          <a:cs typeface="Arial" charset="0"/>
                        </a:rPr>
                        <a:t>هذا </a:t>
                      </a:r>
                      <a:r>
                        <a:rPr kumimoji="0" lang="ar-EG" sz="4000" b="0" i="0" u="none" strike="noStrike" cap="none" normalizeH="0" baseline="0" dirty="0" err="1">
                          <a:ln>
                            <a:noFill/>
                          </a:ln>
                          <a:solidFill>
                            <a:schemeClr val="tx1"/>
                          </a:solidFill>
                          <a:effectLst/>
                          <a:latin typeface="Arial" charset="0"/>
                          <a:cs typeface="Arial" charset="0"/>
                        </a:rPr>
                        <a:t>الذى</a:t>
                      </a:r>
                      <a:r>
                        <a:rPr kumimoji="0" lang="ar-EG"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err="1">
                          <a:ln>
                            <a:noFill/>
                          </a:ln>
                          <a:solidFill>
                            <a:schemeClr val="tx1"/>
                          </a:solidFill>
                          <a:effectLst/>
                          <a:latin typeface="Arial" charset="0"/>
                          <a:cs typeface="Arial" charset="0"/>
                        </a:rPr>
                        <a:t>ينبغى</a:t>
                      </a:r>
                      <a:r>
                        <a:rPr kumimoji="0" lang="ar-EG" sz="4000" b="0" i="0" u="none" strike="noStrike" cap="none" normalizeH="0" baseline="0" dirty="0">
                          <a:ln>
                            <a:noFill/>
                          </a:ln>
                          <a:solidFill>
                            <a:schemeClr val="tx1"/>
                          </a:solidFill>
                          <a:effectLst/>
                          <a:latin typeface="Arial" charset="0"/>
                          <a:cs typeface="Arial" charset="0"/>
                        </a:rPr>
                        <a:t> له المجد مع </a:t>
                      </a:r>
                      <a:r>
                        <a:rPr kumimoji="0" lang="ar-EG" sz="4000" b="0" i="0" u="none" strike="noStrike" cap="none" normalizeH="0" baseline="0" dirty="0" err="1">
                          <a:ln>
                            <a:noFill/>
                          </a:ln>
                          <a:solidFill>
                            <a:schemeClr val="tx1"/>
                          </a:solidFill>
                          <a:effectLst/>
                          <a:latin typeface="Arial" charset="0"/>
                          <a:cs typeface="Arial" charset="0"/>
                        </a:rPr>
                        <a:t>ابيه</a:t>
                      </a:r>
                      <a:r>
                        <a:rPr kumimoji="0" lang="ar-EG" sz="4000" b="0" i="0" u="none" strike="noStrike" cap="none" normalizeH="0" baseline="0" dirty="0">
                          <a:ln>
                            <a:noFill/>
                          </a:ln>
                          <a:solidFill>
                            <a:schemeClr val="tx1"/>
                          </a:solidFill>
                          <a:effectLst/>
                          <a:latin typeface="Arial" charset="0"/>
                          <a:cs typeface="Arial" charset="0"/>
                        </a:rPr>
                        <a:t> الصالح </a:t>
                      </a:r>
                      <a:r>
                        <a:rPr kumimoji="0" lang="ar-EG" sz="4000" b="0" i="0" u="none" strike="noStrike" cap="none" normalizeH="0" baseline="0" dirty="0" err="1">
                          <a:ln>
                            <a:noFill/>
                          </a:ln>
                          <a:solidFill>
                            <a:schemeClr val="tx1"/>
                          </a:solidFill>
                          <a:effectLst/>
                          <a:latin typeface="Arial" charset="0"/>
                          <a:cs typeface="Arial" charset="0"/>
                        </a:rPr>
                        <a:t>و</a:t>
                      </a:r>
                      <a:r>
                        <a:rPr kumimoji="0" lang="ar-EG" sz="4000" b="0" i="0" u="none" strike="noStrike" cap="none" normalizeH="0" baseline="0" dirty="0">
                          <a:ln>
                            <a:noFill/>
                          </a:ln>
                          <a:solidFill>
                            <a:schemeClr val="tx1"/>
                          </a:solidFill>
                          <a:effectLst/>
                          <a:latin typeface="Arial" charset="0"/>
                          <a:cs typeface="Arial" charset="0"/>
                        </a:rPr>
                        <a:t> الروح القدس الآن </a:t>
                      </a:r>
                      <a:r>
                        <a:rPr kumimoji="0" lang="ar-EG" sz="4000" b="0" i="0" u="none" strike="noStrike" cap="none" normalizeH="0" baseline="0" dirty="0" err="1">
                          <a:ln>
                            <a:noFill/>
                          </a:ln>
                          <a:solidFill>
                            <a:schemeClr val="tx1"/>
                          </a:solidFill>
                          <a:effectLst/>
                          <a:latin typeface="Arial" charset="0"/>
                          <a:cs typeface="Arial" charset="0"/>
                        </a:rPr>
                        <a:t>و</a:t>
                      </a:r>
                      <a:r>
                        <a:rPr kumimoji="0" lang="ar-EG"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err="1">
                          <a:ln>
                            <a:noFill/>
                          </a:ln>
                          <a:solidFill>
                            <a:schemeClr val="tx1"/>
                          </a:solidFill>
                          <a:effectLst/>
                          <a:latin typeface="Arial" charset="0"/>
                          <a:cs typeface="Arial" charset="0"/>
                        </a:rPr>
                        <a:t>الى</a:t>
                      </a:r>
                      <a:r>
                        <a:rPr kumimoji="0" lang="ar-EG" sz="4000" b="0" i="0" u="none" strike="noStrike" cap="none" normalizeH="0" baseline="0" dirty="0">
                          <a:ln>
                            <a:noFill/>
                          </a:ln>
                          <a:solidFill>
                            <a:schemeClr val="tx1"/>
                          </a:solidFill>
                          <a:effectLst/>
                          <a:latin typeface="Arial" charset="0"/>
                          <a:cs typeface="Arial" charset="0"/>
                        </a:rPr>
                        <a:t> الأبد.</a:t>
                      </a:r>
                      <a:endParaRPr kumimoji="0" lang="en-US" sz="4000" b="0" i="0" u="none" strike="noStrike" cap="none" normalizeH="0" baseline="0" dirty="0">
                        <a:ln>
                          <a:noFill/>
                        </a:ln>
                        <a:solidFill>
                          <a:schemeClr val="tx1"/>
                        </a:solidFill>
                        <a:effectLst/>
                        <a:latin typeface="Arial" charset="0"/>
                        <a:cs typeface="Arial" charset="0"/>
                      </a:endParaRPr>
                    </a:p>
                    <a:p>
                      <a:pPr algn="just"/>
                      <a:endParaRPr lang="fr-FR" sz="1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intérieur, table, assis, très coloré&#10;&#10;Description générée automatiquement">
            <a:extLst>
              <a:ext uri="{FF2B5EF4-FFF2-40B4-BE49-F238E27FC236}">
                <a16:creationId xmlns:a16="http://schemas.microsoft.com/office/drawing/2014/main" id="{33D7B6DB-590F-4F4F-9C3D-3C723D8A985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93021" y="3947830"/>
            <a:ext cx="1750979" cy="1195669"/>
          </a:xfrm>
          <a:prstGeom prst="rect">
            <a:avLst/>
          </a:prstGeom>
        </p:spPr>
      </p:pic>
      <p:sp>
        <p:nvSpPr>
          <p:cNvPr id="7" name="AutoShape 36">
            <a:hlinkClick r:id="rId5" action="ppaction://hlinksldjump" highlightClick="1"/>
            <a:extLst>
              <a:ext uri="{FF2B5EF4-FFF2-40B4-BE49-F238E27FC236}">
                <a16:creationId xmlns:a16="http://schemas.microsoft.com/office/drawing/2014/main" id="{F466B044-176F-4871-BF16-B67B72B6E174}"/>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362154143"/>
      </p:ext>
    </p:extLst>
  </p:cSld>
  <p:clrMapOvr>
    <a:masterClrMapping/>
  </p:clrMapOvr>
  <p:transition/>
</p:sld>
</file>

<file path=ppt/slides/slide2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4663505C-466C-4E6D-8A35-D3420A73934A}"/>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990710388"/>
      </p:ext>
    </p:extLst>
  </p:cSld>
  <p:clrMapOvr>
    <a:masterClrMapping/>
  </p:clrMapOvr>
  <p:transition/>
</p:sld>
</file>

<file path=ppt/slides/slide2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0530" name="Group 2"/>
          <p:cNvGraphicFramePr>
            <a:graphicFrameLocks noGrp="1"/>
          </p:cNvGraphicFramePr>
          <p:nvPr>
            <p:extLst>
              <p:ext uri="{D42A27DB-BD31-4B8C-83A1-F6EECF244321}">
                <p14:modId xmlns:p14="http://schemas.microsoft.com/office/powerpoint/2010/main" val="2036594331"/>
              </p:ext>
            </p:extLst>
          </p:nvPr>
        </p:nvGraphicFramePr>
        <p:xfrm>
          <a:off x="0" y="685800"/>
          <a:ext cx="9144000" cy="3143250"/>
        </p:xfrm>
        <a:graphic>
          <a:graphicData uri="http://schemas.openxmlformats.org/drawingml/2006/table">
            <a:tbl>
              <a:tblPr/>
              <a:tblGrid>
                <a:gridCol w="3281464">
                  <a:extLst>
                    <a:ext uri="{9D8B030D-6E8A-4147-A177-3AD203B41FA5}">
                      <a16:colId xmlns:a16="http://schemas.microsoft.com/office/drawing/2014/main" val="20000"/>
                    </a:ext>
                  </a:extLst>
                </a:gridCol>
                <a:gridCol w="3268493">
                  <a:extLst>
                    <a:ext uri="{9D8B030D-6E8A-4147-A177-3AD203B41FA5}">
                      <a16:colId xmlns:a16="http://schemas.microsoft.com/office/drawing/2014/main" val="20001"/>
                    </a:ext>
                  </a:extLst>
                </a:gridCol>
                <a:gridCol w="2594043">
                  <a:extLst>
                    <a:ext uri="{9D8B030D-6E8A-4147-A177-3AD203B41FA5}">
                      <a16:colId xmlns:a16="http://schemas.microsoft.com/office/drawing/2014/main" val="20002"/>
                    </a:ext>
                  </a:extLst>
                </a:gridCol>
              </a:tblGrid>
              <a:tr h="3143250">
                <a:tc>
                  <a:txBody>
                    <a:bodyPr/>
                    <a:lstStyle/>
                    <a:p>
                      <a:pPr algn="just"/>
                      <a:r>
                        <a:rPr lang="fr-FR" sz="3200" b="0" i="0" u="none" strike="noStrike" kern="1200" baseline="0" dirty="0">
                          <a:solidFill>
                            <a:schemeClr val="tx1"/>
                          </a:solidFill>
                          <a:latin typeface="Coptic1" pitchFamily="2" charset="0"/>
                          <a:ea typeface="+mn-ea"/>
                          <a:cs typeface="+mn-cs"/>
                        </a:rPr>
                        <a:t>All/</a:t>
                      </a:r>
                      <a:r>
                        <a:rPr lang="fr-FR" sz="3200" b="0" i="0" u="none" strike="noStrike" kern="1200" baseline="0" dirty="0" err="1">
                          <a:solidFill>
                            <a:schemeClr val="tx1"/>
                          </a:solidFill>
                          <a:latin typeface="Coptic1" pitchFamily="2" charset="0"/>
                          <a:ea typeface="+mn-ea"/>
                          <a:cs typeface="+mn-cs"/>
                        </a:rPr>
                        <a:t>louia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a:t>
                      </a:r>
                    </a:p>
                    <a:p>
                      <a:pPr algn="just"/>
                      <a:r>
                        <a:rPr lang="nn-NO" sz="3200" b="0" i="0" u="none" strike="noStrike" kern="1200" baseline="0" dirty="0">
                          <a:solidFill>
                            <a:schemeClr val="tx1"/>
                          </a:solidFill>
                          <a:latin typeface="Coptic1" pitchFamily="2" charset="0"/>
                          <a:ea typeface="+mn-ea"/>
                          <a:cs typeface="+mn-cs"/>
                        </a:rPr>
                        <a:t>All/louia a#l#: </a:t>
                      </a:r>
                    </a:p>
                    <a:p>
                      <a:pPr algn="just"/>
                      <a:r>
                        <a:rPr lang="nn-NO" sz="3200" b="0" i="0" u="none" strike="noStrike" kern="1200" baseline="0" dirty="0">
                          <a:solidFill>
                            <a:schemeClr val="tx1"/>
                          </a:solidFill>
                          <a:latin typeface="Coptic1" pitchFamily="2" charset="0"/>
                          <a:ea typeface="+mn-ea"/>
                          <a:cs typeface="+mn-cs"/>
                        </a:rPr>
                        <a:t>I/#c#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p~s</a:t>
                      </a:r>
                      <a:r>
                        <a:rPr lang="fr-FR" sz="3200" b="0" i="0" u="none" strike="noStrike" kern="1200" baseline="0" dirty="0">
                          <a:solidFill>
                            <a:schemeClr val="tx1"/>
                          </a:solidFill>
                          <a:latin typeface="Coptic1" pitchFamily="2" charset="0"/>
                          <a:ea typeface="+mn-ea"/>
                          <a:cs typeface="+mn-cs"/>
                        </a:rPr>
                        <a:t>/ri </a:t>
                      </a:r>
                      <a:r>
                        <a:rPr lang="fr-FR" sz="3200" b="0" i="0" u="none" strike="noStrike" kern="1200" baseline="0" dirty="0" err="1">
                          <a:solidFill>
                            <a:schemeClr val="tx1"/>
                          </a:solidFill>
                          <a:latin typeface="Coptic1" pitchFamily="2" charset="0"/>
                          <a:ea typeface="+mn-ea"/>
                          <a:cs typeface="+mn-cs"/>
                        </a:rPr>
                        <a:t>m~V</a:t>
                      </a:r>
                      <a:r>
                        <a:rPr lang="fr-FR" sz="3200" b="0" i="0" u="none" strike="noStrike" kern="1200" baseline="0" dirty="0">
                          <a:solidFill>
                            <a:schemeClr val="tx1"/>
                          </a:solidFill>
                          <a:latin typeface="Coptic1" pitchFamily="2" charset="0"/>
                          <a:ea typeface="+mn-ea"/>
                          <a:cs typeface="+mn-cs"/>
                        </a:rPr>
                        <a:t>]:</a:t>
                      </a:r>
                    </a:p>
                    <a:p>
                      <a:pPr algn="just"/>
                      <a:r>
                        <a:rPr lang="fr-FR" sz="3200" b="0" i="0" u="none" strike="noStrike" kern="1200" baseline="0" dirty="0" err="1">
                          <a:solidFill>
                            <a:schemeClr val="tx1"/>
                          </a:solidFill>
                          <a:latin typeface="Coptic1" pitchFamily="2" charset="0"/>
                          <a:ea typeface="+mn-ea"/>
                          <a:cs typeface="+mn-cs"/>
                        </a:rPr>
                        <a:t>afswp</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e~rof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m~picebi</a:t>
                      </a:r>
                      <a:r>
                        <a:rPr lang="fr-FR" sz="3200" b="0" i="0" u="none" strike="noStrike" kern="1200" baseline="0" dirty="0">
                          <a:solidFill>
                            <a:schemeClr val="tx1"/>
                          </a:solidFill>
                          <a:latin typeface="Coptic1" pitchFamily="2" charset="0"/>
                          <a:ea typeface="+mn-ea"/>
                          <a:cs typeface="+mn-cs"/>
                        </a:rPr>
                        <a:t>.</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Alléluia (4 fois) Jésus-Christ le fils de Dieu a reçu la circoncision.</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يسوع المسيح ابن</a:t>
                      </a:r>
                    </a:p>
                    <a:p>
                      <a:pPr algn="just" rtl="1"/>
                      <a:r>
                        <a:rPr lang="ar-EG" sz="3200" b="0" i="0" u="none" strike="noStrike" kern="1200" baseline="0" dirty="0">
                          <a:solidFill>
                            <a:schemeClr val="tx1"/>
                          </a:solidFill>
                          <a:latin typeface="+mn-lt"/>
                          <a:ea typeface="+mn-ea"/>
                          <a:cs typeface="+mn-cs"/>
                        </a:rPr>
                        <a:t>الله قبل إليه الختان</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7491C704-C818-4619-A70B-E0A985A9E9A5}"/>
              </a:ext>
            </a:extLst>
          </p:cNvPr>
          <p:cNvGraphicFramePr>
            <a:graphicFrameLocks noGrp="1"/>
          </p:cNvGraphicFramePr>
          <p:nvPr>
            <p:extLst>
              <p:ext uri="{D42A27DB-BD31-4B8C-83A1-F6EECF244321}">
                <p14:modId xmlns:p14="http://schemas.microsoft.com/office/powerpoint/2010/main" val="1302639217"/>
              </p:ext>
            </p:extLst>
          </p:nvPr>
        </p:nvGraphicFramePr>
        <p:xfrm>
          <a:off x="933855" y="92084"/>
          <a:ext cx="6666689" cy="397764"/>
        </p:xfrm>
        <a:graphic>
          <a:graphicData uri="http://schemas.openxmlformats.org/drawingml/2006/table">
            <a:tbl>
              <a:tblPr firstRow="1" bandRow="1">
                <a:tableStyleId>{2D5ABB26-0587-4C30-8999-92F81FD0307C}</a:tableStyleId>
              </a:tblPr>
              <a:tblGrid>
                <a:gridCol w="6666689">
                  <a:extLst>
                    <a:ext uri="{9D8B030D-6E8A-4147-A177-3AD203B41FA5}">
                      <a16:colId xmlns:a16="http://schemas.microsoft.com/office/drawing/2014/main" val="3172435565"/>
                    </a:ext>
                  </a:extLst>
                </a:gridCol>
              </a:tblGrid>
              <a:tr h="38862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2100" dirty="0"/>
                        <a:t>Répons de l’Evangile – </a:t>
                      </a:r>
                      <a:r>
                        <a:rPr kumimoji="0" lang="en-CA" sz="2400" b="0" i="0" u="none" strike="noStrike" kern="1200" cap="none" spc="0" normalizeH="0" baseline="0" noProof="0" dirty="0" err="1">
                          <a:ln>
                            <a:noFill/>
                          </a:ln>
                          <a:solidFill>
                            <a:srgbClr val="FFFFFF"/>
                          </a:solidFill>
                          <a:effectLst/>
                          <a:uLnTx/>
                          <a:uFillTx/>
                          <a:latin typeface="Arial" charset="0"/>
                          <a:ea typeface="+mn-ea"/>
                          <a:cs typeface="Arial" charset="0"/>
                        </a:rPr>
                        <a:t>Circoncison</a:t>
                      </a:r>
                      <a:r>
                        <a:rPr kumimoji="0" lang="en-CA" sz="24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2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4FDA9D33-8B2D-4B8F-B74B-381E7F1DBC59}"/>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667454031"/>
      </p:ext>
    </p:extLst>
  </p:cSld>
  <p:clrMapOvr>
    <a:masterClrMapping/>
  </p:clrMapOvr>
  <p:transition/>
</p:sld>
</file>

<file path=ppt/slides/slide2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1065203089"/>
              </p:ext>
            </p:extLst>
          </p:nvPr>
        </p:nvGraphicFramePr>
        <p:xfrm>
          <a:off x="0" y="156858"/>
          <a:ext cx="9144000" cy="4450584"/>
        </p:xfrm>
        <a:graphic>
          <a:graphicData uri="http://schemas.openxmlformats.org/drawingml/2006/table">
            <a:tbl>
              <a:tblPr/>
              <a:tblGrid>
                <a:gridCol w="3101474">
                  <a:extLst>
                    <a:ext uri="{9D8B030D-6E8A-4147-A177-3AD203B41FA5}">
                      <a16:colId xmlns:a16="http://schemas.microsoft.com/office/drawing/2014/main" val="20000"/>
                    </a:ext>
                  </a:extLst>
                </a:gridCol>
                <a:gridCol w="3154947">
                  <a:extLst>
                    <a:ext uri="{9D8B030D-6E8A-4147-A177-3AD203B41FA5}">
                      <a16:colId xmlns:a16="http://schemas.microsoft.com/office/drawing/2014/main" val="20001"/>
                    </a:ext>
                  </a:extLst>
                </a:gridCol>
                <a:gridCol w="2887579">
                  <a:extLst>
                    <a:ext uri="{9D8B030D-6E8A-4147-A177-3AD203B41FA5}">
                      <a16:colId xmlns:a16="http://schemas.microsoft.com/office/drawing/2014/main" val="20002"/>
                    </a:ext>
                  </a:extLst>
                </a:gridCol>
              </a:tblGrid>
              <a:tr h="44505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erp~repi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e~neh</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Celui</a:t>
                      </a:r>
                      <a:r>
                        <a:rPr kumimoji="0" lang="en-CA"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a:ln>
                            <a:noFill/>
                          </a:ln>
                          <a:solidFill>
                            <a:schemeClr val="tx1"/>
                          </a:solidFill>
                          <a:effectLst/>
                          <a:latin typeface="Arial" charset="0"/>
                          <a:cs typeface="Arial" charset="0"/>
                        </a:rPr>
                        <a:t>à</a:t>
                      </a:r>
                      <a:r>
                        <a:rPr kumimoji="0" lang="en-CA" sz="3200" b="0" i="0" u="none" strike="noStrike" cap="none" normalizeH="0" baseline="0" dirty="0">
                          <a:ln>
                            <a:noFill/>
                          </a:ln>
                          <a:solidFill>
                            <a:schemeClr val="tx1"/>
                          </a:solidFill>
                          <a:effectLst/>
                          <a:latin typeface="Arial" charset="0"/>
                          <a:cs typeface="Arial" charset="0"/>
                        </a:rPr>
                        <a:t> qui </a:t>
                      </a:r>
                      <a:r>
                        <a:rPr kumimoji="0" lang="en-CA" sz="3200" b="0" i="0" u="none" strike="noStrike" cap="none" normalizeH="0" baseline="0" dirty="0" err="1">
                          <a:ln>
                            <a:noFill/>
                          </a:ln>
                          <a:solidFill>
                            <a:schemeClr val="tx1"/>
                          </a:solidFill>
                          <a:effectLst/>
                          <a:latin typeface="Arial" charset="0"/>
                          <a:cs typeface="Arial" charset="0"/>
                        </a:rPr>
                        <a:t>est</a:t>
                      </a:r>
                      <a:r>
                        <a:rPr kumimoji="0" lang="en-CA" sz="3200" b="0" i="0" u="none" strike="noStrike" cap="none" normalizeH="0" baseline="0" dirty="0">
                          <a:ln>
                            <a:noFill/>
                          </a:ln>
                          <a:solidFill>
                            <a:schemeClr val="tx1"/>
                          </a:solidFill>
                          <a:effectLst/>
                          <a:latin typeface="Arial" charset="0"/>
                          <a:cs typeface="Arial" charset="0"/>
                        </a:rPr>
                        <a:t> due la </a:t>
                      </a:r>
                      <a:r>
                        <a:rPr kumimoji="0" lang="en-CA" sz="3200" b="0" i="0" u="none" strike="noStrike" cap="none" normalizeH="0" baseline="0" dirty="0" err="1">
                          <a:ln>
                            <a:noFill/>
                          </a:ln>
                          <a:solidFill>
                            <a:schemeClr val="tx1"/>
                          </a:solidFill>
                          <a:effectLst/>
                          <a:latin typeface="Arial" charset="0"/>
                          <a:cs typeface="Arial" charset="0"/>
                        </a:rPr>
                        <a:t>gloire</a:t>
                      </a:r>
                      <a:r>
                        <a:rPr kumimoji="0" lang="en-CA" sz="3200" b="0" i="0" u="none" strike="noStrike" cap="none" normalizeH="0" baseline="0" dirty="0">
                          <a:ln>
                            <a:noFill/>
                          </a:ln>
                          <a:solidFill>
                            <a:schemeClr val="tx1"/>
                          </a:solidFill>
                          <a:effectLst/>
                          <a:latin typeface="Arial" charset="0"/>
                          <a:cs typeface="Arial" charset="0"/>
                        </a:rPr>
                        <a:t> : avec son bon </a:t>
                      </a:r>
                      <a:r>
                        <a:rPr kumimoji="0" lang="en-CA" sz="3200" b="0" i="0" u="none" strike="noStrike" cap="none" normalizeH="0" baseline="0" dirty="0" err="1">
                          <a:ln>
                            <a:noFill/>
                          </a:ln>
                          <a:solidFill>
                            <a:schemeClr val="tx1"/>
                          </a:solidFill>
                          <a:effectLst/>
                          <a:latin typeface="Arial" charset="0"/>
                          <a:cs typeface="Arial" charset="0"/>
                        </a:rPr>
                        <a:t>pere</a:t>
                      </a:r>
                      <a:r>
                        <a:rPr kumimoji="0" lang="en-CA" sz="32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Maintenant</a:t>
                      </a:r>
                      <a:r>
                        <a:rPr kumimoji="0" lang="en-CA" sz="3200" b="0" i="0" u="none" strike="noStrike" cap="none" normalizeH="0" baseline="0" dirty="0">
                          <a:ln>
                            <a:noFill/>
                          </a:ln>
                          <a:solidFill>
                            <a:schemeClr val="tx1"/>
                          </a:solidFill>
                          <a:effectLst/>
                          <a:latin typeface="Arial" charset="0"/>
                          <a:cs typeface="Arial" charset="0"/>
                        </a:rPr>
                        <a:t> et pour </a:t>
                      </a:r>
                      <a:r>
                        <a:rPr kumimoji="0" lang="en-CA" sz="3200" b="0" i="0" u="none" strike="noStrike" cap="none" normalizeH="0" baseline="0" dirty="0" err="1">
                          <a:ln>
                            <a:noFill/>
                          </a:ln>
                          <a:solidFill>
                            <a:schemeClr val="tx1"/>
                          </a:solidFill>
                          <a:effectLst/>
                          <a:latin typeface="Arial" charset="0"/>
                          <a:cs typeface="Arial" charset="0"/>
                        </a:rPr>
                        <a:t>toujours</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4000" b="0" i="0" u="none" strike="noStrike" cap="none" normalizeH="0" baseline="0" dirty="0">
                          <a:ln>
                            <a:noFill/>
                          </a:ln>
                          <a:solidFill>
                            <a:schemeClr val="tx1"/>
                          </a:solidFill>
                          <a:effectLst/>
                          <a:latin typeface="Arial" charset="0"/>
                          <a:cs typeface="Arial" charset="0"/>
                        </a:rPr>
                        <a:t>هذا </a:t>
                      </a:r>
                      <a:r>
                        <a:rPr kumimoji="0" lang="ar-EG" sz="4000" b="0" i="0" u="none" strike="noStrike" cap="none" normalizeH="0" baseline="0" dirty="0" err="1">
                          <a:ln>
                            <a:noFill/>
                          </a:ln>
                          <a:solidFill>
                            <a:schemeClr val="tx1"/>
                          </a:solidFill>
                          <a:effectLst/>
                          <a:latin typeface="Arial" charset="0"/>
                          <a:cs typeface="Arial" charset="0"/>
                        </a:rPr>
                        <a:t>الذى</a:t>
                      </a:r>
                      <a:r>
                        <a:rPr kumimoji="0" lang="ar-EG"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err="1">
                          <a:ln>
                            <a:noFill/>
                          </a:ln>
                          <a:solidFill>
                            <a:schemeClr val="tx1"/>
                          </a:solidFill>
                          <a:effectLst/>
                          <a:latin typeface="Arial" charset="0"/>
                          <a:cs typeface="Arial" charset="0"/>
                        </a:rPr>
                        <a:t>ينبغى</a:t>
                      </a:r>
                      <a:r>
                        <a:rPr kumimoji="0" lang="ar-EG" sz="4000" b="0" i="0" u="none" strike="noStrike" cap="none" normalizeH="0" baseline="0" dirty="0">
                          <a:ln>
                            <a:noFill/>
                          </a:ln>
                          <a:solidFill>
                            <a:schemeClr val="tx1"/>
                          </a:solidFill>
                          <a:effectLst/>
                          <a:latin typeface="Arial" charset="0"/>
                          <a:cs typeface="Arial" charset="0"/>
                        </a:rPr>
                        <a:t> له المجد مع </a:t>
                      </a:r>
                      <a:r>
                        <a:rPr kumimoji="0" lang="ar-EG" sz="4000" b="0" i="0" u="none" strike="noStrike" cap="none" normalizeH="0" baseline="0" dirty="0" err="1">
                          <a:ln>
                            <a:noFill/>
                          </a:ln>
                          <a:solidFill>
                            <a:schemeClr val="tx1"/>
                          </a:solidFill>
                          <a:effectLst/>
                          <a:latin typeface="Arial" charset="0"/>
                          <a:cs typeface="Arial" charset="0"/>
                        </a:rPr>
                        <a:t>ابيه</a:t>
                      </a:r>
                      <a:r>
                        <a:rPr kumimoji="0" lang="ar-EG" sz="4000" b="0" i="0" u="none" strike="noStrike" cap="none" normalizeH="0" baseline="0" dirty="0">
                          <a:ln>
                            <a:noFill/>
                          </a:ln>
                          <a:solidFill>
                            <a:schemeClr val="tx1"/>
                          </a:solidFill>
                          <a:effectLst/>
                          <a:latin typeface="Arial" charset="0"/>
                          <a:cs typeface="Arial" charset="0"/>
                        </a:rPr>
                        <a:t> الصالح </a:t>
                      </a:r>
                      <a:r>
                        <a:rPr kumimoji="0" lang="ar-EG" sz="4000" b="0" i="0" u="none" strike="noStrike" cap="none" normalizeH="0" baseline="0" dirty="0" err="1">
                          <a:ln>
                            <a:noFill/>
                          </a:ln>
                          <a:solidFill>
                            <a:schemeClr val="tx1"/>
                          </a:solidFill>
                          <a:effectLst/>
                          <a:latin typeface="Arial" charset="0"/>
                          <a:cs typeface="Arial" charset="0"/>
                        </a:rPr>
                        <a:t>و</a:t>
                      </a:r>
                      <a:r>
                        <a:rPr kumimoji="0" lang="ar-EG" sz="4000" b="0" i="0" u="none" strike="noStrike" cap="none" normalizeH="0" baseline="0" dirty="0">
                          <a:ln>
                            <a:noFill/>
                          </a:ln>
                          <a:solidFill>
                            <a:schemeClr val="tx1"/>
                          </a:solidFill>
                          <a:effectLst/>
                          <a:latin typeface="Arial" charset="0"/>
                          <a:cs typeface="Arial" charset="0"/>
                        </a:rPr>
                        <a:t> الروح القدس الآن </a:t>
                      </a:r>
                      <a:r>
                        <a:rPr kumimoji="0" lang="ar-EG" sz="4000" b="0" i="0" u="none" strike="noStrike" cap="none" normalizeH="0" baseline="0" dirty="0" err="1">
                          <a:ln>
                            <a:noFill/>
                          </a:ln>
                          <a:solidFill>
                            <a:schemeClr val="tx1"/>
                          </a:solidFill>
                          <a:effectLst/>
                          <a:latin typeface="Arial" charset="0"/>
                          <a:cs typeface="Arial" charset="0"/>
                        </a:rPr>
                        <a:t>و</a:t>
                      </a:r>
                      <a:r>
                        <a:rPr kumimoji="0" lang="ar-EG"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err="1">
                          <a:ln>
                            <a:noFill/>
                          </a:ln>
                          <a:solidFill>
                            <a:schemeClr val="tx1"/>
                          </a:solidFill>
                          <a:effectLst/>
                          <a:latin typeface="Arial" charset="0"/>
                          <a:cs typeface="Arial" charset="0"/>
                        </a:rPr>
                        <a:t>الى</a:t>
                      </a:r>
                      <a:r>
                        <a:rPr kumimoji="0" lang="ar-EG" sz="4000" b="0" i="0" u="none" strike="noStrike" cap="none" normalizeH="0" baseline="0" dirty="0">
                          <a:ln>
                            <a:noFill/>
                          </a:ln>
                          <a:solidFill>
                            <a:schemeClr val="tx1"/>
                          </a:solidFill>
                          <a:effectLst/>
                          <a:latin typeface="Arial" charset="0"/>
                          <a:cs typeface="Arial" charset="0"/>
                        </a:rPr>
                        <a:t> الأبد.</a:t>
                      </a:r>
                      <a:endParaRPr kumimoji="0" lang="en-US" sz="4000" b="0" i="0" u="none" strike="noStrike" cap="none" normalizeH="0" baseline="0" dirty="0">
                        <a:ln>
                          <a:noFill/>
                        </a:ln>
                        <a:solidFill>
                          <a:schemeClr val="tx1"/>
                        </a:solidFill>
                        <a:effectLst/>
                        <a:latin typeface="Arial" charset="0"/>
                        <a:cs typeface="Arial" charset="0"/>
                      </a:endParaRPr>
                    </a:p>
                    <a:p>
                      <a:pPr algn="just"/>
                      <a:endParaRPr lang="fr-FR" sz="1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5CFEC2F7-B1F9-49E6-91BF-5EB196C4D59C}"/>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006876544"/>
      </p:ext>
    </p:extLst>
  </p:cSld>
  <p:clrMapOvr>
    <a:masterClrMapping/>
  </p:clrMapOvr>
  <p:transition/>
</p:sld>
</file>

<file path=ppt/slides/slide2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4663505C-466C-4E6D-8A35-D3420A73934A}"/>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632241375"/>
      </p:ext>
    </p:extLst>
  </p:cSld>
  <p:clrMapOvr>
    <a:masterClrMapping/>
  </p:clrMapOvr>
  <p:transition/>
</p:sld>
</file>

<file path=ppt/slides/slide2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0530" name="Group 2"/>
          <p:cNvGraphicFramePr>
            <a:graphicFrameLocks noGrp="1"/>
          </p:cNvGraphicFramePr>
          <p:nvPr>
            <p:extLst>
              <p:ext uri="{D42A27DB-BD31-4B8C-83A1-F6EECF244321}">
                <p14:modId xmlns:p14="http://schemas.microsoft.com/office/powerpoint/2010/main" val="743617414"/>
              </p:ext>
            </p:extLst>
          </p:nvPr>
        </p:nvGraphicFramePr>
        <p:xfrm>
          <a:off x="0" y="514350"/>
          <a:ext cx="9144000" cy="3970020"/>
        </p:xfrm>
        <a:graphic>
          <a:graphicData uri="http://schemas.openxmlformats.org/drawingml/2006/table">
            <a:tbl>
              <a:tblPr/>
              <a:tblGrid>
                <a:gridCol w="3337596">
                  <a:extLst>
                    <a:ext uri="{9D8B030D-6E8A-4147-A177-3AD203B41FA5}">
                      <a16:colId xmlns:a16="http://schemas.microsoft.com/office/drawing/2014/main" val="20000"/>
                    </a:ext>
                  </a:extLst>
                </a:gridCol>
                <a:gridCol w="3072599">
                  <a:extLst>
                    <a:ext uri="{9D8B030D-6E8A-4147-A177-3AD203B41FA5}">
                      <a16:colId xmlns:a16="http://schemas.microsoft.com/office/drawing/2014/main" val="20001"/>
                    </a:ext>
                  </a:extLst>
                </a:gridCol>
                <a:gridCol w="2733805">
                  <a:extLst>
                    <a:ext uri="{9D8B030D-6E8A-4147-A177-3AD203B41FA5}">
                      <a16:colId xmlns:a16="http://schemas.microsoft.com/office/drawing/2014/main" val="20002"/>
                    </a:ext>
                  </a:extLst>
                </a:gridCol>
              </a:tblGrid>
              <a:tr h="3143250">
                <a:tc>
                  <a:txBody>
                    <a:bodyPr/>
                    <a:lstStyle/>
                    <a:p>
                      <a:pPr algn="just"/>
                      <a:r>
                        <a:rPr lang="fr-FR" sz="3200" b="0" i="0" u="none" strike="noStrike" kern="1200" baseline="0" dirty="0" err="1">
                          <a:solidFill>
                            <a:schemeClr val="tx1"/>
                          </a:solidFill>
                          <a:latin typeface="Coptic1" pitchFamily="2" charset="0"/>
                          <a:ea typeface="+mn-ea"/>
                          <a:cs typeface="+mn-cs"/>
                        </a:rPr>
                        <a:t>Afermeyre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n~je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Iwann</a:t>
                      </a:r>
                      <a:r>
                        <a:rPr lang="fr-FR" sz="3200" b="0" i="0" u="none" strike="noStrike" kern="1200" baseline="0" dirty="0">
                          <a:solidFill>
                            <a:schemeClr val="tx1"/>
                          </a:solidFill>
                          <a:latin typeface="Coptic1" pitchFamily="2" charset="0"/>
                          <a:ea typeface="+mn-ea"/>
                          <a:cs typeface="+mn-cs"/>
                        </a:rPr>
                        <a:t>/c: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pif~toou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n~euaggelion</a:t>
                      </a:r>
                      <a:r>
                        <a:rPr lang="fr-FR" sz="3200" b="0" i="0" u="none" strike="noStrike" kern="1200" baseline="0" dirty="0">
                          <a:solidFill>
                            <a:schemeClr val="tx1"/>
                          </a:solidFill>
                          <a:latin typeface="Coptic1" pitchFamily="2" charset="0"/>
                          <a:ea typeface="+mn-ea"/>
                          <a:cs typeface="+mn-cs"/>
                        </a:rPr>
                        <a:t>: je ai]</a:t>
                      </a:r>
                      <a:r>
                        <a:rPr lang="fr-FR" sz="3200" b="0" i="0" u="none" strike="noStrike" kern="1200" baseline="0" dirty="0" err="1">
                          <a:solidFill>
                            <a:schemeClr val="tx1"/>
                          </a:solidFill>
                          <a:latin typeface="Coptic1" pitchFamily="2" charset="0"/>
                          <a:ea typeface="+mn-ea"/>
                          <a:cs typeface="+mn-cs"/>
                        </a:rPr>
                        <a:t>wmc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m~pacwt</a:t>
                      </a:r>
                      <a:r>
                        <a:rPr lang="fr-FR" sz="3200" b="0" i="0" u="none" strike="noStrike" kern="1200" baseline="0" dirty="0">
                          <a:solidFill>
                            <a:schemeClr val="tx1"/>
                          </a:solidFill>
                          <a:latin typeface="Coptic1" pitchFamily="2" charset="0"/>
                          <a:ea typeface="+mn-ea"/>
                          <a:cs typeface="+mn-cs"/>
                        </a:rPr>
                        <a:t>/r: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nimwou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piIordan</a:t>
                      </a:r>
                      <a:r>
                        <a:rPr lang="fr-FR" sz="3200" b="0" i="0" u="none" strike="noStrike" kern="1200" baseline="0" dirty="0">
                          <a:solidFill>
                            <a:schemeClr val="tx1"/>
                          </a:solidFill>
                          <a:latin typeface="Coptic1" pitchFamily="2" charset="0"/>
                          <a:ea typeface="+mn-ea"/>
                          <a:cs typeface="+mn-cs"/>
                        </a:rPr>
                        <a:t>/c.</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Jean a témoigné dans les quatre Evangiles : « J’ai baptisé mon Sauveur dans les eaux du Jourdain ».</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شهد يوحنا، في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الأناجيل الأربع، "أني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عمدَّت مخلصي، في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مياه الأردن."</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7491C704-C818-4619-A70B-E0A985A9E9A5}"/>
              </a:ext>
            </a:extLst>
          </p:cNvPr>
          <p:cNvGraphicFramePr>
            <a:graphicFrameLocks noGrp="1"/>
          </p:cNvGraphicFramePr>
          <p:nvPr>
            <p:extLst>
              <p:ext uri="{D42A27DB-BD31-4B8C-83A1-F6EECF244321}">
                <p14:modId xmlns:p14="http://schemas.microsoft.com/office/powerpoint/2010/main" val="3629493104"/>
              </p:ext>
            </p:extLst>
          </p:nvPr>
        </p:nvGraphicFramePr>
        <p:xfrm>
          <a:off x="368029" y="85599"/>
          <a:ext cx="8407939" cy="388620"/>
        </p:xfrm>
        <a:graphic>
          <a:graphicData uri="http://schemas.openxmlformats.org/drawingml/2006/table">
            <a:tbl>
              <a:tblPr firstRow="1" bandRow="1">
                <a:tableStyleId>{2D5ABB26-0587-4C30-8999-92F81FD0307C}</a:tableStyleId>
              </a:tblPr>
              <a:tblGrid>
                <a:gridCol w="8407939">
                  <a:extLst>
                    <a:ext uri="{9D8B030D-6E8A-4147-A177-3AD203B41FA5}">
                      <a16:colId xmlns:a16="http://schemas.microsoft.com/office/drawing/2014/main" val="3172435565"/>
                    </a:ext>
                  </a:extLst>
                </a:gridCol>
              </a:tblGrid>
              <a:tr h="38862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2100" dirty="0"/>
                        <a:t>Répons de l’Evangile – </a:t>
                      </a:r>
                      <a:r>
                        <a:rPr lang="en-CA" sz="2000" dirty="0" err="1"/>
                        <a:t>Paramoun</a:t>
                      </a:r>
                      <a:r>
                        <a:rPr lang="en-CA" sz="2000" dirty="0"/>
                        <a:t> de </a:t>
                      </a:r>
                      <a:r>
                        <a:rPr lang="en-CA" sz="2000" dirty="0" err="1"/>
                        <a:t>l’Epiphanie</a:t>
                      </a:r>
                      <a:r>
                        <a:rPr lang="en-CA" sz="2000" dirty="0"/>
                        <a:t> - </a:t>
                      </a:r>
                      <a:r>
                        <a:rPr lang="ar-EG" sz="2000" dirty="0"/>
                        <a:t>برمون الغطاس</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4FDA9D33-8B2D-4B8F-B74B-381E7F1DBC59}"/>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descr="Une image contenant table&#10;&#10;Description générée automatiquement">
            <a:extLst>
              <a:ext uri="{FF2B5EF4-FFF2-40B4-BE49-F238E27FC236}">
                <a16:creationId xmlns:a16="http://schemas.microsoft.com/office/drawing/2014/main" id="{74141F0E-F7E8-4378-B671-788E5C4D907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472977" y="2814536"/>
            <a:ext cx="1375623" cy="2328964"/>
          </a:xfrm>
          <a:prstGeom prst="rect">
            <a:avLst/>
          </a:prstGeom>
        </p:spPr>
      </p:pic>
    </p:spTree>
    <p:extLst>
      <p:ext uri="{BB962C8B-B14F-4D97-AF65-F5344CB8AC3E}">
        <p14:creationId xmlns:p14="http://schemas.microsoft.com/office/powerpoint/2010/main" val="1086689408"/>
      </p:ext>
    </p:extLst>
  </p:cSld>
  <p:clrMapOvr>
    <a:masterClrMapping/>
  </p:clrMapOvr>
  <p:transition/>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2">
            <a:hlinkClick r:id="rId3" action="ppaction://hlinksldjump" highlightClick="1"/>
          </p:cNvPr>
          <p:cNvSpPr/>
          <p:nvPr/>
        </p:nvSpPr>
        <p:spPr bwMode="auto">
          <a:xfrm>
            <a:off x="410345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2">
            <a:extLst>
              <a:ext uri="{FF2B5EF4-FFF2-40B4-BE49-F238E27FC236}">
                <a16:creationId xmlns:a16="http://schemas.microsoft.com/office/drawing/2014/main" id="{1A1F33B4-7483-4F9A-965F-CD2ECC497F19}"/>
              </a:ext>
            </a:extLst>
          </p:cNvPr>
          <p:cNvGraphicFramePr>
            <a:graphicFrameLocks noGrp="1"/>
          </p:cNvGraphicFramePr>
          <p:nvPr>
            <p:extLst>
              <p:ext uri="{D42A27DB-BD31-4B8C-83A1-F6EECF244321}">
                <p14:modId xmlns:p14="http://schemas.microsoft.com/office/powerpoint/2010/main" val="3325991007"/>
              </p:ext>
            </p:extLst>
          </p:nvPr>
        </p:nvGraphicFramePr>
        <p:xfrm>
          <a:off x="0" y="0"/>
          <a:ext cx="9144000" cy="5189220"/>
        </p:xfrm>
        <a:graphic>
          <a:graphicData uri="http://schemas.openxmlformats.org/drawingml/2006/table">
            <a:tbl>
              <a:tblPr/>
              <a:tblGrid>
                <a:gridCol w="5275384">
                  <a:extLst>
                    <a:ext uri="{9D8B030D-6E8A-4147-A177-3AD203B41FA5}">
                      <a16:colId xmlns:a16="http://schemas.microsoft.com/office/drawing/2014/main" val="20000"/>
                    </a:ext>
                  </a:extLst>
                </a:gridCol>
                <a:gridCol w="3868616">
                  <a:extLst>
                    <a:ext uri="{9D8B030D-6E8A-4147-A177-3AD203B41FA5}">
                      <a16:colId xmlns:a16="http://schemas.microsoft.com/office/drawing/2014/main" val="20001"/>
                    </a:ext>
                  </a:extLst>
                </a:gridCol>
              </a:tblGrid>
              <a:tr h="46887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100" b="0" i="0" u="none" strike="noStrike" cap="none" normalizeH="0" baseline="0" dirty="0">
                          <a:ln>
                            <a:noFill/>
                          </a:ln>
                          <a:solidFill>
                            <a:schemeClr val="tx1"/>
                          </a:solidFill>
                          <a:effectLst/>
                          <a:latin typeface="Arial" charset="0"/>
                          <a:cs typeface="Arial" charset="0"/>
                        </a:rPr>
                        <a:t>Par la parole de Saint Sévère le patriarche, notre maître </a:t>
                      </a:r>
                      <a:r>
                        <a:rPr kumimoji="0" lang="fr-CA" sz="2100" b="0" i="0" u="none" strike="noStrike" cap="none" normalizeH="0" baseline="0" dirty="0" err="1">
                          <a:ln>
                            <a:noFill/>
                          </a:ln>
                          <a:solidFill>
                            <a:schemeClr val="tx1"/>
                          </a:solidFill>
                          <a:effectLst/>
                          <a:latin typeface="Arial" charset="0"/>
                          <a:cs typeface="Arial" charset="0"/>
                        </a:rPr>
                        <a:t>Dioscore</a:t>
                      </a:r>
                      <a:r>
                        <a:rPr kumimoji="0" lang="fr-CA" sz="2100" b="0" i="0" u="none" strike="noStrike" cap="none" normalizeH="0" baseline="0" dirty="0">
                          <a:ln>
                            <a:noFill/>
                          </a:ln>
                          <a:solidFill>
                            <a:schemeClr val="tx1"/>
                          </a:solidFill>
                          <a:effectLst/>
                          <a:latin typeface="Arial" charset="0"/>
                          <a:cs typeface="Arial" charset="0"/>
                        </a:rPr>
                        <a:t>, Saint Athanase l’apostolique, Saint Pierre le sceau des martyrs et grand prêtre, Saint Jean Chrysostome, Saint Cyrille, Saint Basile et Saint Grégoire.  Par la parole des trois-cent-dix huit pères réunis en concile à  Nicée, des cent cinquante à Constantinople</a:t>
                      </a:r>
                      <a:r>
                        <a:rPr kumimoji="0" lang="en-US" sz="2100" b="0" i="0" u="none" strike="noStrike" cap="none" normalizeH="0" baseline="0" dirty="0">
                          <a:ln>
                            <a:noFill/>
                          </a:ln>
                          <a:solidFill>
                            <a:schemeClr val="tx1"/>
                          </a:solidFill>
                          <a:effectLst/>
                          <a:latin typeface="Arial" charset="0"/>
                          <a:cs typeface="Arial" charset="0"/>
                        </a:rPr>
                        <a:t> </a:t>
                      </a:r>
                      <a:r>
                        <a:rPr kumimoji="0" lang="fr-CA" sz="2100" b="0" i="0" u="none" strike="noStrike" cap="none" normalizeH="0" baseline="0" dirty="0">
                          <a:ln>
                            <a:noFill/>
                          </a:ln>
                          <a:solidFill>
                            <a:schemeClr val="tx1"/>
                          </a:solidFill>
                          <a:effectLst/>
                          <a:latin typeface="Arial" charset="0"/>
                          <a:cs typeface="Arial" charset="0"/>
                        </a:rPr>
                        <a:t>et des deux-cents à Éphèse.  Par la parole de notre honorable père le grand prêtre pape Abba </a:t>
                      </a:r>
                      <a:r>
                        <a:rPr kumimoji="0" lang="fr-CA" sz="2100" b="0" i="0" u="none" strike="noStrike" cap="none" normalizeH="0" baseline="0" dirty="0" err="1">
                          <a:ln>
                            <a:noFill/>
                          </a:ln>
                          <a:solidFill>
                            <a:schemeClr val="tx1"/>
                          </a:solidFill>
                          <a:effectLst/>
                          <a:latin typeface="Arial" charset="0"/>
                          <a:cs typeface="Arial" charset="0"/>
                        </a:rPr>
                        <a:t>Tawadros</a:t>
                      </a:r>
                      <a:r>
                        <a:rPr kumimoji="0" lang="fr-CA" sz="2100" b="0" i="0" u="none" strike="noStrike" cap="none" normalizeH="0" baseline="0" dirty="0">
                          <a:ln>
                            <a:noFill/>
                          </a:ln>
                          <a:solidFill>
                            <a:schemeClr val="tx1"/>
                          </a:solidFill>
                          <a:effectLst/>
                          <a:latin typeface="Arial" charset="0"/>
                          <a:cs typeface="Arial" charset="0"/>
                        </a:rPr>
                        <a:t> II et par ma parole, moi le pêcheur Car il est béni et plein de gloire Ton nom saint, O  Père, Fils et Saint Esprit maintenant, toujours et dans les siècles des siècles.  Amen.</a:t>
                      </a:r>
                      <a:r>
                        <a:rPr kumimoji="0" lang="en-US" sz="21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300" b="0" i="0" u="none" strike="noStrike" cap="none" normalizeH="0" baseline="0" dirty="0">
                          <a:ln>
                            <a:noFill/>
                          </a:ln>
                          <a:solidFill>
                            <a:schemeClr val="tx1"/>
                          </a:solidFill>
                          <a:effectLst/>
                          <a:latin typeface="Arial" charset="0"/>
                          <a:cs typeface="Arial" charset="0"/>
                        </a:rPr>
                        <a:t>والبطريرك  القديس ساويرس ومعلمنا </a:t>
                      </a:r>
                      <a:r>
                        <a:rPr kumimoji="0" lang="ar-SA" sz="2300" b="0" i="0" u="none" strike="noStrike" cap="none" normalizeH="0" baseline="0" dirty="0" err="1">
                          <a:ln>
                            <a:noFill/>
                          </a:ln>
                          <a:solidFill>
                            <a:schemeClr val="tx1"/>
                          </a:solidFill>
                          <a:effectLst/>
                          <a:latin typeface="Arial" charset="0"/>
                          <a:cs typeface="Arial" charset="0"/>
                        </a:rPr>
                        <a:t>ديوسقورس</a:t>
                      </a:r>
                      <a:r>
                        <a:rPr kumimoji="0" lang="ar-SA" sz="2300" b="0" i="0" u="none" strike="noStrike" cap="none" normalizeH="0" baseline="0" dirty="0">
                          <a:ln>
                            <a:noFill/>
                          </a:ln>
                          <a:solidFill>
                            <a:schemeClr val="tx1"/>
                          </a:solidFill>
                          <a:effectLst/>
                          <a:latin typeface="Arial" charset="0"/>
                          <a:cs typeface="Arial" charset="0"/>
                        </a:rPr>
                        <a:t> والقديس أثناسيوس </a:t>
                      </a:r>
                      <a:r>
                        <a:rPr kumimoji="0" lang="ar-SA" sz="2300" b="0" i="0" u="none" strike="noStrike" cap="none" normalizeH="0" baseline="0" dirty="0" err="1">
                          <a:ln>
                            <a:noFill/>
                          </a:ln>
                          <a:solidFill>
                            <a:schemeClr val="tx1"/>
                          </a:solidFill>
                          <a:effectLst/>
                          <a:latin typeface="Arial" charset="0"/>
                          <a:cs typeface="Arial" charset="0"/>
                        </a:rPr>
                        <a:t>الرسولى</a:t>
                      </a:r>
                      <a:r>
                        <a:rPr kumimoji="0" lang="ar-SA" sz="2300" b="0" i="0" u="none" strike="noStrike" cap="none" normalizeH="0" baseline="0" dirty="0">
                          <a:ln>
                            <a:noFill/>
                          </a:ln>
                          <a:solidFill>
                            <a:schemeClr val="tx1"/>
                          </a:solidFill>
                          <a:effectLst/>
                          <a:latin typeface="Arial" charset="0"/>
                          <a:cs typeface="Arial" charset="0"/>
                        </a:rPr>
                        <a:t> والقديس بطرس خاتم الشهداء ورئيس الكهنة.  والقديس يوحنا </a:t>
                      </a:r>
                      <a:r>
                        <a:rPr kumimoji="0" lang="ar-SA" sz="2300" b="0" i="0" u="none" strike="noStrike" cap="none" normalizeH="0" baseline="0" dirty="0" err="1">
                          <a:ln>
                            <a:noFill/>
                          </a:ln>
                          <a:solidFill>
                            <a:schemeClr val="tx1"/>
                          </a:solidFill>
                          <a:effectLst/>
                          <a:latin typeface="Arial" charset="0"/>
                          <a:cs typeface="Arial" charset="0"/>
                        </a:rPr>
                        <a:t>ذهبى</a:t>
                      </a:r>
                      <a:r>
                        <a:rPr kumimoji="0" lang="ar-SA" sz="2300" b="0" i="0" u="none" strike="noStrike" cap="none" normalizeH="0" baseline="0" dirty="0">
                          <a:ln>
                            <a:noFill/>
                          </a:ln>
                          <a:solidFill>
                            <a:schemeClr val="tx1"/>
                          </a:solidFill>
                          <a:effectLst/>
                          <a:latin typeface="Arial" charset="0"/>
                          <a:cs typeface="Arial" charset="0"/>
                        </a:rPr>
                        <a:t> الفم والقديس كيرلس والقديس باسيليوس والقديس </a:t>
                      </a:r>
                      <a:r>
                        <a:rPr kumimoji="0" lang="ar-SA" sz="2300" b="0" i="0" u="none" strike="noStrike" cap="none" normalizeH="0" baseline="0" dirty="0" err="1">
                          <a:ln>
                            <a:noFill/>
                          </a:ln>
                          <a:solidFill>
                            <a:schemeClr val="tx1"/>
                          </a:solidFill>
                          <a:effectLst/>
                          <a:latin typeface="Arial" charset="0"/>
                          <a:cs typeface="Arial" charset="0"/>
                        </a:rPr>
                        <a:t>اغريغوريوس</a:t>
                      </a:r>
                      <a:r>
                        <a:rPr kumimoji="0" lang="ar-SA" sz="2300" b="0" i="0" u="none" strike="noStrike" cap="none" normalizeH="0" baseline="0" dirty="0">
                          <a:ln>
                            <a:noFill/>
                          </a:ln>
                          <a:solidFill>
                            <a:schemeClr val="tx1"/>
                          </a:solidFill>
                          <a:effectLst/>
                          <a:latin typeface="Arial" charset="0"/>
                          <a:cs typeface="Arial" charset="0"/>
                        </a:rPr>
                        <a:t> ومن أفواه الثلاثمائة والثمانية عشر المجتمعين بنيقية</a:t>
                      </a:r>
                      <a:r>
                        <a:rPr kumimoji="0" lang="fr-FR" sz="2300" b="0" i="0" u="none" strike="noStrike" cap="none" normalizeH="0" baseline="0" dirty="0">
                          <a:ln>
                            <a:noFill/>
                          </a:ln>
                          <a:solidFill>
                            <a:schemeClr val="tx1"/>
                          </a:solidFill>
                          <a:effectLst/>
                          <a:latin typeface="Arial" charset="0"/>
                          <a:cs typeface="Arial" charset="0"/>
                        </a:rPr>
                        <a:t> </a:t>
                      </a:r>
                      <a:r>
                        <a:rPr kumimoji="0" lang="ar-SA" sz="2300" b="0" i="0" u="none" strike="noStrike" cap="none" normalizeH="0" baseline="0" dirty="0">
                          <a:ln>
                            <a:noFill/>
                          </a:ln>
                          <a:solidFill>
                            <a:schemeClr val="tx1"/>
                          </a:solidFill>
                          <a:effectLst/>
                          <a:latin typeface="Arial" charset="0"/>
                          <a:cs typeface="Arial" charset="0"/>
                        </a:rPr>
                        <a:t>والمائة والخمسين بالقسطنطينية والمئتين بأفسس.  ومن فم أبينا المُكرّم رئيس الكهنة البابا أنبا </a:t>
                      </a:r>
                      <a:r>
                        <a:rPr kumimoji="0" lang="ar-EG" sz="2400" b="0" i="0" u="none" strike="noStrike" cap="none" normalizeH="0" baseline="0" dirty="0" err="1">
                          <a:ln>
                            <a:noFill/>
                          </a:ln>
                          <a:solidFill>
                            <a:schemeClr val="tx1"/>
                          </a:solidFill>
                          <a:effectLst/>
                          <a:latin typeface="Coptic1" pitchFamily="2" charset="0"/>
                          <a:cs typeface="Arial" charset="0"/>
                        </a:rPr>
                        <a:t>تاوضروس</a:t>
                      </a:r>
                      <a:r>
                        <a:rPr kumimoji="0" lang="ar-EG" sz="2300" b="0" i="0" u="none" strike="noStrike" cap="none" normalizeH="0" baseline="0" dirty="0">
                          <a:ln>
                            <a:noFill/>
                          </a:ln>
                          <a:solidFill>
                            <a:schemeClr val="tx1"/>
                          </a:solidFill>
                          <a:effectLst/>
                          <a:latin typeface="Arial" charset="0"/>
                          <a:cs typeface="Arial" charset="0"/>
                        </a:rPr>
                        <a:t> </a:t>
                      </a:r>
                      <a:r>
                        <a:rPr kumimoji="0" lang="ar-SA" sz="2300" b="0" i="0" u="none" strike="noStrike" cap="none" normalizeH="0" baseline="0" dirty="0">
                          <a:ln>
                            <a:noFill/>
                          </a:ln>
                          <a:solidFill>
                            <a:schemeClr val="tx1"/>
                          </a:solidFill>
                          <a:effectLst/>
                          <a:latin typeface="Arial" charset="0"/>
                          <a:cs typeface="Arial" charset="0"/>
                        </a:rPr>
                        <a:t>ومن فم </a:t>
                      </a:r>
                      <a:r>
                        <a:rPr kumimoji="0" lang="ar-SA" sz="2300" b="0" i="0" u="none" strike="noStrike" cap="none" normalizeH="0" baseline="0" dirty="0" err="1">
                          <a:ln>
                            <a:noFill/>
                          </a:ln>
                          <a:solidFill>
                            <a:schemeClr val="tx1"/>
                          </a:solidFill>
                          <a:effectLst/>
                          <a:latin typeface="Arial" charset="0"/>
                          <a:cs typeface="Arial" charset="0"/>
                        </a:rPr>
                        <a:t>حقارتى</a:t>
                      </a:r>
                      <a:r>
                        <a:rPr kumimoji="0" lang="ar-SA" sz="2300" b="0" i="0" u="none" strike="noStrike" cap="none" normalizeH="0" baseline="0" dirty="0">
                          <a:ln>
                            <a:noFill/>
                          </a:ln>
                          <a:solidFill>
                            <a:schemeClr val="tx1"/>
                          </a:solidFill>
                          <a:effectLst/>
                          <a:latin typeface="Arial" charset="0"/>
                          <a:cs typeface="Arial" charset="0"/>
                        </a:rPr>
                        <a:t> لأنهُ مُبَارك ومملوء مجداً اسمك القدوس أيها الآب والابن والروح القدس الآن وكل أوان </a:t>
                      </a:r>
                      <a:r>
                        <a:rPr kumimoji="0" lang="ar-EG" sz="2300" b="0" i="0" u="none" strike="noStrike" cap="none" normalizeH="0" baseline="0" dirty="0">
                          <a:ln>
                            <a:noFill/>
                          </a:ln>
                          <a:solidFill>
                            <a:schemeClr val="tx1"/>
                          </a:solidFill>
                          <a:effectLst/>
                          <a:latin typeface="Arial" charset="0"/>
                          <a:cs typeface="Arial" charset="0"/>
                        </a:rPr>
                        <a:t>...</a:t>
                      </a: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2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2578" name="Group 2"/>
          <p:cNvGraphicFramePr>
            <a:graphicFrameLocks noGrp="1"/>
          </p:cNvGraphicFramePr>
          <p:nvPr>
            <p:extLst>
              <p:ext uri="{D42A27DB-BD31-4B8C-83A1-F6EECF244321}">
                <p14:modId xmlns:p14="http://schemas.microsoft.com/office/powerpoint/2010/main" val="832594886"/>
              </p:ext>
            </p:extLst>
          </p:nvPr>
        </p:nvGraphicFramePr>
        <p:xfrm>
          <a:off x="0" y="105383"/>
          <a:ext cx="9144000" cy="5021580"/>
        </p:xfrm>
        <a:graphic>
          <a:graphicData uri="http://schemas.openxmlformats.org/drawingml/2006/table">
            <a:tbl>
              <a:tblPr/>
              <a:tblGrid>
                <a:gridCol w="3317358">
                  <a:extLst>
                    <a:ext uri="{9D8B030D-6E8A-4147-A177-3AD203B41FA5}">
                      <a16:colId xmlns:a16="http://schemas.microsoft.com/office/drawing/2014/main" val="20000"/>
                    </a:ext>
                  </a:extLst>
                </a:gridCol>
                <a:gridCol w="2991293">
                  <a:extLst>
                    <a:ext uri="{9D8B030D-6E8A-4147-A177-3AD203B41FA5}">
                      <a16:colId xmlns:a16="http://schemas.microsoft.com/office/drawing/2014/main" val="20001"/>
                    </a:ext>
                  </a:extLst>
                </a:gridCol>
                <a:gridCol w="2835349">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ts val="0"/>
                        </a:spcBef>
                        <a:spcAft>
                          <a:spcPts val="60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Arip~recbeuin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ten[</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t>
                      </a:r>
                      <a:r>
                        <a:rPr kumimoji="0" lang="en-US" sz="3200" b="0" i="0" u="none" strike="noStrike" cap="none" normalizeH="0" baseline="0" dirty="0">
                          <a:ln>
                            <a:noFill/>
                          </a:ln>
                          <a:solidFill>
                            <a:schemeClr val="tx1"/>
                          </a:solidFill>
                          <a:effectLst/>
                          <a:latin typeface="Coptic1" pitchFamily="2" charset="0"/>
                          <a:cs typeface="Arial" charset="0"/>
                        </a:rPr>
                        <a:t>/b t/ren ]</a:t>
                      </a:r>
                      <a:r>
                        <a:rPr kumimoji="0" lang="en-US" sz="3200" b="0" i="0" u="none" strike="noStrike" cap="none" normalizeH="0" baseline="0" dirty="0" err="1">
                          <a:ln>
                            <a:noFill/>
                          </a:ln>
                          <a:solidFill>
                            <a:schemeClr val="tx1"/>
                          </a:solidFill>
                          <a:effectLst/>
                          <a:latin typeface="Coptic1" pitchFamily="2" charset="0"/>
                          <a:cs typeface="Arial" charset="0"/>
                        </a:rPr>
                        <a:t>yeo~tokoc</a:t>
                      </a:r>
                      <a:r>
                        <a:rPr kumimoji="0" lang="en-US" sz="3200" b="0" i="0" u="none" strike="noStrike" cap="none" normalizeH="0" baseline="0" dirty="0">
                          <a:ln>
                            <a:noFill/>
                          </a:ln>
                          <a:solidFill>
                            <a:schemeClr val="tx1"/>
                          </a:solidFill>
                          <a:effectLst/>
                          <a:latin typeface="Coptic1" pitchFamily="2" charset="0"/>
                          <a:cs typeface="Arial" charset="0"/>
                        </a:rPr>
                        <a:t>: Maria </a:t>
                      </a:r>
                      <a:r>
                        <a:rPr kumimoji="0" lang="en-US" sz="3200" b="0" i="0" u="none" strike="noStrike" cap="none" normalizeH="0" baseline="0" dirty="0" err="1">
                          <a:ln>
                            <a:noFill/>
                          </a:ln>
                          <a:solidFill>
                            <a:schemeClr val="tx1"/>
                          </a:solidFill>
                          <a:effectLst/>
                          <a:latin typeface="Coptic1" pitchFamily="2" charset="0"/>
                          <a:cs typeface="Arial" charset="0"/>
                        </a:rPr>
                        <a:t>y~mau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m~Pencwt</a:t>
                      </a:r>
                      <a:r>
                        <a:rPr kumimoji="0" lang="en-US" sz="3200" b="0" i="0" u="none" strike="noStrike" cap="none" normalizeH="0" baseline="0" dirty="0">
                          <a:ln>
                            <a:noFill/>
                          </a:ln>
                          <a:solidFill>
                            <a:schemeClr val="tx1"/>
                          </a:solidFill>
                          <a:effectLst/>
                          <a:latin typeface="Coptic1" pitchFamily="2" charset="0"/>
                          <a:cs typeface="Arial" charset="0"/>
                        </a:rPr>
                        <a:t>/r: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ts val="60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ts val="3000"/>
                        </a:lnSpc>
                        <a:spcBef>
                          <a:spcPts val="0"/>
                        </a:spcBef>
                        <a:spcAft>
                          <a:spcPct val="0"/>
                        </a:spcAft>
                        <a:buClrTx/>
                        <a:buSzTx/>
                        <a:buFontTx/>
                        <a:buNone/>
                        <a:tabLst/>
                        <a:defRPr/>
                      </a:pPr>
                      <a:r>
                        <a:rPr kumimoji="0" lang="fr-CA" sz="2800" b="0" i="0" u="none" strike="noStrike" kern="1200" cap="none" spc="0" normalizeH="0" baseline="0" noProof="0" dirty="0">
                          <a:ln>
                            <a:noFill/>
                          </a:ln>
                          <a:solidFill>
                            <a:srgbClr val="FFFFFF"/>
                          </a:solidFill>
                          <a:effectLst/>
                          <a:uLnTx/>
                          <a:uFillTx/>
                          <a:latin typeface="Arial" charset="0"/>
                          <a:ea typeface="+mn-ea"/>
                          <a:cs typeface="Arial" charset="0"/>
                        </a:rPr>
                        <a:t>Intercède</a:t>
                      </a:r>
                      <a:r>
                        <a:rPr kumimoji="0" lang="en-CA" sz="2800" b="0" i="0" u="none" strike="noStrike" kern="1200" cap="none" spc="0" normalizeH="0" baseline="0" noProof="0" dirty="0">
                          <a:ln>
                            <a:noFill/>
                          </a:ln>
                          <a:solidFill>
                            <a:srgbClr val="FFFFFF"/>
                          </a:solidFill>
                          <a:effectLst/>
                          <a:uLnTx/>
                          <a:uFillTx/>
                          <a:latin typeface="Arial" charset="0"/>
                          <a:ea typeface="+mn-ea"/>
                          <a:cs typeface="Arial" charset="0"/>
                        </a:rPr>
                        <a:t> pour nous </a:t>
                      </a:r>
                      <a:r>
                        <a:rPr kumimoji="0" lang="fr-CA" sz="2800" b="0" i="0" u="none" strike="noStrike" kern="1200" cap="none" spc="0" normalizeH="0" baseline="0" noProof="0" dirty="0">
                          <a:ln>
                            <a:noFill/>
                          </a:ln>
                          <a:solidFill>
                            <a:srgbClr val="FFFFFF"/>
                          </a:solidFill>
                          <a:effectLst/>
                          <a:uLnTx/>
                          <a:uFillTx/>
                          <a:latin typeface="Arial" charset="0"/>
                          <a:ea typeface="+mn-ea"/>
                          <a:cs typeface="Arial" charset="0"/>
                        </a:rPr>
                        <a:t>Ô notre dame, la mère de Dieu, Marie la mère de notre Sauveur pour qu’Il nous pardonne nos péchés.</a:t>
                      </a:r>
                      <a:endParaRPr kumimoji="0" lang="en-US" sz="2800" b="0" i="0" u="none" strike="noStrike" kern="1200" cap="none" spc="0" normalizeH="0" baseline="0" noProof="0" dirty="0">
                        <a:ln>
                          <a:noFill/>
                        </a:ln>
                        <a:solidFill>
                          <a:srgbClr val="FFFFFF"/>
                        </a:solidFill>
                        <a:effectLst/>
                        <a:uLnTx/>
                        <a:uFillTx/>
                        <a:latin typeface="Coptic1" pitchFamily="2"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7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إشفعى</a:t>
                      </a:r>
                      <a:r>
                        <a:rPr kumimoji="0" lang="ar-SA" sz="3600" b="0" i="0" u="none" strike="noStrike" cap="none" normalizeH="0" baseline="0" dirty="0">
                          <a:ln>
                            <a:noFill/>
                          </a:ln>
                          <a:solidFill>
                            <a:schemeClr val="tx1"/>
                          </a:solidFill>
                          <a:effectLst/>
                          <a:latin typeface="Arial" charset="0"/>
                          <a:cs typeface="Arial" charset="0"/>
                        </a:rPr>
                        <a:t> فينا يا سيدتنا كلنا، والدة الإله</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مريم أم مخلص</a:t>
                      </a:r>
                      <a:r>
                        <a:rPr kumimoji="0" lang="ar-EG" sz="3600" b="0" i="0" u="none" strike="noStrike" cap="none" normalizeH="0" baseline="0" dirty="0" err="1">
                          <a:ln>
                            <a:noFill/>
                          </a:ln>
                          <a:solidFill>
                            <a:schemeClr val="tx1"/>
                          </a:solidFill>
                          <a:effectLst/>
                          <a:latin typeface="Arial" charset="0"/>
                          <a:cs typeface="Arial" charset="0"/>
                        </a:rPr>
                        <a:t>نا</a:t>
                      </a:r>
                      <a:r>
                        <a:rPr kumimoji="0" lang="ar-SA" sz="3600" b="0" i="0" u="none" strike="noStrike" cap="none" normalizeH="0" baseline="0" dirty="0">
                          <a:ln>
                            <a:noFill/>
                          </a:ln>
                          <a:solidFill>
                            <a:schemeClr val="tx1"/>
                          </a:solidFill>
                          <a:effectLst/>
                          <a:latin typeface="Arial" charset="0"/>
                          <a:cs typeface="Arial" charset="0"/>
                        </a:rPr>
                        <a:t>،</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ليغفر لنا خطايانا.</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7">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1B2CBB68-5409-4139-810A-DBD0C330E2B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24973" y="2571750"/>
            <a:ext cx="1519027" cy="2571750"/>
          </a:xfrm>
          <a:prstGeom prst="rect">
            <a:avLst/>
          </a:prstGeom>
        </p:spPr>
      </p:pic>
    </p:spTree>
    <p:extLst>
      <p:ext uri="{BB962C8B-B14F-4D97-AF65-F5344CB8AC3E}">
        <p14:creationId xmlns:p14="http://schemas.microsoft.com/office/powerpoint/2010/main" val="3577912011"/>
      </p:ext>
    </p:extLst>
  </p:cSld>
  <p:clrMapOvr>
    <a:masterClrMapping/>
  </p:clrMapOvr>
  <p:transition/>
</p:sld>
</file>

<file path=ppt/slides/slide2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2578" name="Group 2"/>
          <p:cNvGraphicFramePr>
            <a:graphicFrameLocks noGrp="1"/>
          </p:cNvGraphicFramePr>
          <p:nvPr>
            <p:extLst>
              <p:ext uri="{D42A27DB-BD31-4B8C-83A1-F6EECF244321}">
                <p14:modId xmlns:p14="http://schemas.microsoft.com/office/powerpoint/2010/main" val="1159037761"/>
              </p:ext>
            </p:extLst>
          </p:nvPr>
        </p:nvGraphicFramePr>
        <p:xfrm>
          <a:off x="0" y="0"/>
          <a:ext cx="9144000" cy="4457700"/>
        </p:xfrm>
        <a:graphic>
          <a:graphicData uri="http://schemas.openxmlformats.org/drawingml/2006/table">
            <a:tbl>
              <a:tblPr/>
              <a:tblGrid>
                <a:gridCol w="3197157">
                  <a:extLst>
                    <a:ext uri="{9D8B030D-6E8A-4147-A177-3AD203B41FA5}">
                      <a16:colId xmlns:a16="http://schemas.microsoft.com/office/drawing/2014/main" val="20000"/>
                    </a:ext>
                  </a:extLst>
                </a:gridCol>
                <a:gridCol w="3060971">
                  <a:extLst>
                    <a:ext uri="{9D8B030D-6E8A-4147-A177-3AD203B41FA5}">
                      <a16:colId xmlns:a16="http://schemas.microsoft.com/office/drawing/2014/main" val="20001"/>
                    </a:ext>
                  </a:extLst>
                </a:gridCol>
                <a:gridCol w="2885872">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Arip~recbeuin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pip~rodromoc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m~baptict</a:t>
                      </a:r>
                      <a:r>
                        <a:rPr kumimoji="0" lang="en-US" sz="3200" b="0" i="0" u="none" strike="noStrike" cap="none" normalizeH="0" baseline="0" dirty="0">
                          <a:ln>
                            <a:noFill/>
                          </a:ln>
                          <a:solidFill>
                            <a:schemeClr val="tx1"/>
                          </a:solidFill>
                          <a:effectLst/>
                          <a:latin typeface="Coptic1" pitchFamily="2" charset="0"/>
                          <a:cs typeface="Arial" charset="0"/>
                        </a:rPr>
                        <a:t>/c:</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Iwann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piref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wmc</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Intercède pour nous devant Dieu O précurseur et baptiseur  Jean-Baptiste pour qu'il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اشفع فينا ايها السابق الصابغ</a:t>
                      </a:r>
                      <a:r>
                        <a:rPr kumimoji="0" lang="en-CA"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يوحنا المعمدان. ليغفر لنا خطايانا.</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7">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1B2CBB68-5409-4139-810A-DBD0C330E2B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83104" y="2619690"/>
            <a:ext cx="1490711" cy="2523810"/>
          </a:xfrm>
          <a:prstGeom prst="rect">
            <a:avLst/>
          </a:prstGeom>
        </p:spPr>
      </p:pic>
      <p:sp>
        <p:nvSpPr>
          <p:cNvPr id="6" name="AutoShape 36">
            <a:hlinkClick r:id="rId5" action="ppaction://hlinksldjump" highlightClick="1"/>
            <a:extLst>
              <a:ext uri="{FF2B5EF4-FFF2-40B4-BE49-F238E27FC236}">
                <a16:creationId xmlns:a16="http://schemas.microsoft.com/office/drawing/2014/main" id="{131FDC0A-E0A1-4C0E-88F4-8CD1770D0070}"/>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277177792"/>
      </p:ext>
    </p:extLst>
  </p:cSld>
  <p:clrMapOvr>
    <a:masterClrMapping/>
  </p:clrMapOvr>
  <p:transition/>
</p:sld>
</file>

<file path=ppt/slides/slide2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4663505C-466C-4E6D-8A35-D3420A73934A}"/>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849495344"/>
      </p:ext>
    </p:extLst>
  </p:cSld>
  <p:clrMapOvr>
    <a:masterClrMapping/>
  </p:clrMapOvr>
  <p:transition/>
</p:sld>
</file>

<file path=ppt/slides/slide2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0530" name="Group 2"/>
          <p:cNvGraphicFramePr>
            <a:graphicFrameLocks noGrp="1"/>
          </p:cNvGraphicFramePr>
          <p:nvPr>
            <p:extLst>
              <p:ext uri="{D42A27DB-BD31-4B8C-83A1-F6EECF244321}">
                <p14:modId xmlns:p14="http://schemas.microsoft.com/office/powerpoint/2010/main" val="3275751534"/>
              </p:ext>
            </p:extLst>
          </p:nvPr>
        </p:nvGraphicFramePr>
        <p:xfrm>
          <a:off x="0" y="494246"/>
          <a:ext cx="9144000" cy="3970020"/>
        </p:xfrm>
        <a:graphic>
          <a:graphicData uri="http://schemas.openxmlformats.org/drawingml/2006/table">
            <a:tbl>
              <a:tblPr/>
              <a:tblGrid>
                <a:gridCol w="3333345">
                  <a:extLst>
                    <a:ext uri="{9D8B030D-6E8A-4147-A177-3AD203B41FA5}">
                      <a16:colId xmlns:a16="http://schemas.microsoft.com/office/drawing/2014/main" val="20000"/>
                    </a:ext>
                  </a:extLst>
                </a:gridCol>
                <a:gridCol w="2957208">
                  <a:extLst>
                    <a:ext uri="{9D8B030D-6E8A-4147-A177-3AD203B41FA5}">
                      <a16:colId xmlns:a16="http://schemas.microsoft.com/office/drawing/2014/main" val="20001"/>
                    </a:ext>
                  </a:extLst>
                </a:gridCol>
                <a:gridCol w="2853447">
                  <a:extLst>
                    <a:ext uri="{9D8B030D-6E8A-4147-A177-3AD203B41FA5}">
                      <a16:colId xmlns:a16="http://schemas.microsoft.com/office/drawing/2014/main" val="20002"/>
                    </a:ext>
                  </a:extLst>
                </a:gridCol>
              </a:tblGrid>
              <a:tr h="3143250">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fr-FR" sz="3200" b="0" i="0" dirty="0" err="1">
                          <a:solidFill>
                            <a:schemeClr val="tx1"/>
                          </a:solidFill>
                          <a:effectLst/>
                          <a:latin typeface="Coptic1" pitchFamily="2" charset="0"/>
                        </a:rPr>
                        <a:t>Yel</a:t>
                      </a:r>
                      <a:r>
                        <a:rPr lang="fr-FR" sz="3200" b="0" i="0" dirty="0">
                          <a:solidFill>
                            <a:schemeClr val="tx1"/>
                          </a:solidFill>
                          <a:effectLst/>
                          <a:latin typeface="Coptic1" pitchFamily="2" charset="0"/>
                        </a:rPr>
                        <a:t>/l </a:t>
                      </a:r>
                      <a:r>
                        <a:rPr lang="fr-FR" sz="3200" b="0" i="0" dirty="0" err="1">
                          <a:solidFill>
                            <a:schemeClr val="tx1"/>
                          </a:solidFill>
                          <a:effectLst/>
                          <a:latin typeface="Coptic1" pitchFamily="2" charset="0"/>
                        </a:rPr>
                        <a:t>m~v~r</a:t>
                      </a:r>
                      <a:r>
                        <a:rPr lang="fr-FR" sz="3200" b="0" i="0" dirty="0">
                          <a:solidFill>
                            <a:schemeClr val="tx1"/>
                          </a:solidFill>
                          <a:effectLst/>
                          <a:latin typeface="Coptic1" pitchFamily="2" charset="0"/>
                        </a:rPr>
                        <a:t>/] </a:t>
                      </a:r>
                      <a:r>
                        <a:rPr lang="fr-FR" sz="3200" b="0" i="0" dirty="0" err="1">
                          <a:solidFill>
                            <a:schemeClr val="tx1"/>
                          </a:solidFill>
                          <a:effectLst/>
                          <a:latin typeface="Coptic1" pitchFamily="2" charset="0"/>
                        </a:rPr>
                        <a:t>n~hanhi</a:t>
                      </a:r>
                      <a:r>
                        <a:rPr lang="fr-FR" sz="3200" b="0" i="0" dirty="0">
                          <a:solidFill>
                            <a:schemeClr val="tx1"/>
                          </a:solidFill>
                          <a:effectLst/>
                          <a:latin typeface="Coptic1" pitchFamily="2" charset="0"/>
                        </a:rPr>
                        <a:t>/b: w~ </a:t>
                      </a:r>
                      <a:r>
                        <a:rPr lang="fr-FR" sz="3200" b="0" i="0" dirty="0" err="1">
                          <a:solidFill>
                            <a:schemeClr val="tx1"/>
                          </a:solidFill>
                          <a:effectLst/>
                          <a:latin typeface="Coptic1" pitchFamily="2" charset="0"/>
                        </a:rPr>
                        <a:t>Piiordan</a:t>
                      </a:r>
                      <a:r>
                        <a:rPr lang="fr-FR" sz="3200" b="0" i="0" dirty="0">
                          <a:solidFill>
                            <a:schemeClr val="tx1"/>
                          </a:solidFill>
                          <a:effectLst/>
                          <a:latin typeface="Coptic1" pitchFamily="2" charset="0"/>
                        </a:rPr>
                        <a:t>/c nem </a:t>
                      </a:r>
                      <a:r>
                        <a:rPr lang="fr-FR" sz="3200" b="0" i="0" dirty="0" err="1">
                          <a:solidFill>
                            <a:schemeClr val="tx1"/>
                          </a:solidFill>
                          <a:effectLst/>
                          <a:latin typeface="Coptic1" pitchFamily="2" charset="0"/>
                        </a:rPr>
                        <a:t>pefd~rimoc</a:t>
                      </a:r>
                      <a:r>
                        <a:rPr lang="fr-FR" sz="3200" b="0" i="0" dirty="0">
                          <a:solidFill>
                            <a:schemeClr val="tx1"/>
                          </a:solidFill>
                          <a:effectLst/>
                          <a:latin typeface="Coptic1" pitchFamily="2" charset="0"/>
                        </a:rPr>
                        <a:t>: je </a:t>
                      </a:r>
                      <a:r>
                        <a:rPr lang="fr-FR" sz="3200" b="0" i="0" dirty="0" err="1">
                          <a:solidFill>
                            <a:schemeClr val="tx1"/>
                          </a:solidFill>
                          <a:effectLst/>
                          <a:latin typeface="Coptic1" pitchFamily="2" charset="0"/>
                        </a:rPr>
                        <a:t>afi</a:t>
                      </a:r>
                      <a:r>
                        <a:rPr lang="fr-FR" sz="3200" b="0" i="0" dirty="0">
                          <a:solidFill>
                            <a:schemeClr val="tx1"/>
                          </a:solidFill>
                          <a:effectLst/>
                          <a:latin typeface="Coptic1" pitchFamily="2" charset="0"/>
                        </a:rPr>
                        <a:t>~ </a:t>
                      </a:r>
                      <a:r>
                        <a:rPr lang="fr-FR" sz="3200" b="0" i="0" dirty="0" err="1">
                          <a:solidFill>
                            <a:schemeClr val="tx1"/>
                          </a:solidFill>
                          <a:effectLst/>
                          <a:latin typeface="Coptic1" pitchFamily="2" charset="0"/>
                        </a:rPr>
                        <a:t>sarok</a:t>
                      </a:r>
                      <a:r>
                        <a:rPr lang="fr-FR" sz="3200" b="0" i="0" dirty="0">
                          <a:solidFill>
                            <a:schemeClr val="tx1"/>
                          </a:solidFill>
                          <a:effectLst/>
                          <a:latin typeface="Coptic1" pitchFamily="2" charset="0"/>
                        </a:rPr>
                        <a:t> </a:t>
                      </a:r>
                      <a:r>
                        <a:rPr lang="fr-FR" sz="3200" b="0" i="0" dirty="0" err="1">
                          <a:solidFill>
                            <a:schemeClr val="tx1"/>
                          </a:solidFill>
                          <a:effectLst/>
                          <a:latin typeface="Coptic1" pitchFamily="2" charset="0"/>
                        </a:rPr>
                        <a:t>n~je</a:t>
                      </a:r>
                      <a:r>
                        <a:rPr lang="fr-FR" sz="3200" b="0" i="0" dirty="0">
                          <a:solidFill>
                            <a:schemeClr val="tx1"/>
                          </a:solidFill>
                          <a:effectLst/>
                          <a:latin typeface="Coptic1" pitchFamily="2" charset="0"/>
                        </a:rPr>
                        <a:t> </a:t>
                      </a:r>
                      <a:r>
                        <a:rPr lang="fr-FR" sz="3200" b="0" i="0" dirty="0" err="1">
                          <a:solidFill>
                            <a:schemeClr val="tx1"/>
                          </a:solidFill>
                          <a:effectLst/>
                          <a:latin typeface="Coptic1" pitchFamily="2" charset="0"/>
                        </a:rPr>
                        <a:t>Pihi</a:t>
                      </a:r>
                      <a:r>
                        <a:rPr lang="fr-FR" sz="3200" b="0" i="0" dirty="0">
                          <a:solidFill>
                            <a:schemeClr val="tx1"/>
                          </a:solidFill>
                          <a:effectLst/>
                          <a:latin typeface="Coptic1" pitchFamily="2" charset="0"/>
                        </a:rPr>
                        <a:t>/b: v/</a:t>
                      </a:r>
                      <a:r>
                        <a:rPr lang="fr-FR" sz="3200" b="0" i="0" dirty="0" err="1">
                          <a:solidFill>
                            <a:schemeClr val="tx1"/>
                          </a:solidFill>
                          <a:effectLst/>
                          <a:latin typeface="Coptic1" pitchFamily="2" charset="0"/>
                        </a:rPr>
                        <a:t>etw~li</a:t>
                      </a:r>
                      <a:r>
                        <a:rPr lang="fr-FR" sz="3200" b="0" i="0" dirty="0">
                          <a:solidFill>
                            <a:schemeClr val="tx1"/>
                          </a:solidFill>
                          <a:effectLst/>
                          <a:latin typeface="Coptic1" pitchFamily="2" charset="0"/>
                        </a:rPr>
                        <a:t> </a:t>
                      </a:r>
                      <a:r>
                        <a:rPr lang="fr-FR" sz="3200" b="0" i="0" dirty="0" err="1">
                          <a:solidFill>
                            <a:schemeClr val="tx1"/>
                          </a:solidFill>
                          <a:effectLst/>
                          <a:latin typeface="Coptic1" pitchFamily="2" charset="0"/>
                        </a:rPr>
                        <a:t>m~v~nobi</a:t>
                      </a:r>
                      <a:r>
                        <a:rPr lang="fr-FR" sz="3200" b="0" i="0" dirty="0">
                          <a:solidFill>
                            <a:schemeClr val="tx1"/>
                          </a:solidFill>
                          <a:effectLst/>
                          <a:latin typeface="Coptic1" pitchFamily="2" charset="0"/>
                        </a:rPr>
                        <a:t> </a:t>
                      </a:r>
                      <a:r>
                        <a:rPr lang="fr-FR" sz="3200" b="0" i="0" dirty="0" err="1">
                          <a:solidFill>
                            <a:schemeClr val="tx1"/>
                          </a:solidFill>
                          <a:effectLst/>
                          <a:latin typeface="Coptic1" pitchFamily="2" charset="0"/>
                        </a:rPr>
                        <a:t>m~pikocmoc</a:t>
                      </a:r>
                      <a:r>
                        <a:rPr lang="fr-FR" sz="3200" b="0" i="0" dirty="0">
                          <a:solidFill>
                            <a:schemeClr val="tx1"/>
                          </a:solidFill>
                          <a:effectLst/>
                          <a:latin typeface="Coptic1" pitchFamily="2" charset="0"/>
                        </a:rPr>
                        <a:t>.</a:t>
                      </a:r>
                      <a:endParaRPr kumimoji="0" lang="fr-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Réjouis-toi comme les agneaux, ô Jourdain et ses rives, car c'est à toi qu’est venu l'Agneau, qui porte le péché du monde.</a:t>
                      </a:r>
                      <a:endParaRPr kumimoji="0" lang="fr-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تهلل مثل حملان، أيها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الأردن وبريته، فقد أتى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إليك الحمل، حامل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خطيه العالم.</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7491C704-C818-4619-A70B-E0A985A9E9A5}"/>
              </a:ext>
            </a:extLst>
          </p:cNvPr>
          <p:cNvGraphicFramePr>
            <a:graphicFrameLocks noGrp="1"/>
          </p:cNvGraphicFramePr>
          <p:nvPr>
            <p:extLst>
              <p:ext uri="{D42A27DB-BD31-4B8C-83A1-F6EECF244321}">
                <p14:modId xmlns:p14="http://schemas.microsoft.com/office/powerpoint/2010/main" val="260432522"/>
              </p:ext>
            </p:extLst>
          </p:nvPr>
        </p:nvGraphicFramePr>
        <p:xfrm>
          <a:off x="1524000" y="381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88620">
                <a:tc>
                  <a:txBody>
                    <a:bodyPr/>
                    <a:lstStyle/>
                    <a:p>
                      <a:pPr algn="ctr"/>
                      <a:r>
                        <a:rPr lang="fr-FR" sz="2100" dirty="0"/>
                        <a:t>Répons de l’Evangile – Epiphanie - </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عيد الغطاس</a:t>
                      </a:r>
                      <a:endParaRPr lang="fr-FR" sz="21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pic>
        <p:nvPicPr>
          <p:cNvPr id="3" name="Image 2" descr="Une image contenant table&#10;&#10;Description générée automatiquement">
            <a:extLst>
              <a:ext uri="{FF2B5EF4-FFF2-40B4-BE49-F238E27FC236}">
                <a16:creationId xmlns:a16="http://schemas.microsoft.com/office/drawing/2014/main" id="{74141F0E-F7E8-4378-B671-788E5C4D907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562993" y="2966936"/>
            <a:ext cx="1285607" cy="2176564"/>
          </a:xfrm>
          <a:prstGeom prst="rect">
            <a:avLst/>
          </a:prstGeom>
        </p:spPr>
      </p:pic>
      <p:sp>
        <p:nvSpPr>
          <p:cNvPr id="9" name="Action Button: Custom 4">
            <a:hlinkClick r:id="rId5" action="ppaction://hlinksldjump" highlightClick="1"/>
            <a:extLst>
              <a:ext uri="{FF2B5EF4-FFF2-40B4-BE49-F238E27FC236}">
                <a16:creationId xmlns:a16="http://schemas.microsoft.com/office/drawing/2014/main" id="{888438B3-84CE-4E93-9C4C-918DBDD699CB}"/>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647532880"/>
      </p:ext>
    </p:extLst>
  </p:cSld>
  <p:clrMapOvr>
    <a:masterClrMapping/>
  </p:clrMapOvr>
  <p:transition/>
</p:sld>
</file>

<file path=ppt/slides/slide2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2578" name="Group 2"/>
          <p:cNvGraphicFramePr>
            <a:graphicFrameLocks noGrp="1"/>
          </p:cNvGraphicFramePr>
          <p:nvPr>
            <p:extLst>
              <p:ext uri="{D42A27DB-BD31-4B8C-83A1-F6EECF244321}">
                <p14:modId xmlns:p14="http://schemas.microsoft.com/office/powerpoint/2010/main" val="3744837124"/>
              </p:ext>
            </p:extLst>
          </p:nvPr>
        </p:nvGraphicFramePr>
        <p:xfrm>
          <a:off x="1" y="228600"/>
          <a:ext cx="9144000" cy="3371850"/>
        </p:xfrm>
        <a:graphic>
          <a:graphicData uri="http://schemas.openxmlformats.org/drawingml/2006/table">
            <a:tbl>
              <a:tblPr/>
              <a:tblGrid>
                <a:gridCol w="3048000">
                  <a:extLst>
                    <a:ext uri="{9D8B030D-6E8A-4147-A177-3AD203B41FA5}">
                      <a16:colId xmlns:a16="http://schemas.microsoft.com/office/drawing/2014/main" val="20000"/>
                    </a:ext>
                  </a:extLst>
                </a:gridCol>
                <a:gridCol w="2940707">
                  <a:extLst>
                    <a:ext uri="{9D8B030D-6E8A-4147-A177-3AD203B41FA5}">
                      <a16:colId xmlns:a16="http://schemas.microsoft.com/office/drawing/2014/main" val="20001"/>
                    </a:ext>
                  </a:extLst>
                </a:gridCol>
                <a:gridCol w="3155293">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iwmc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piIordan</a:t>
                      </a:r>
                      <a:r>
                        <a:rPr kumimoji="0" lang="en-US" sz="3200" b="0" i="0" u="none" strike="noStrike" cap="none" normalizeH="0" baseline="0" dirty="0">
                          <a:ln>
                            <a:noFill/>
                          </a:ln>
                          <a:solidFill>
                            <a:schemeClr val="tx1"/>
                          </a:solidFill>
                          <a:effectLst/>
                          <a:latin typeface="Coptic1" pitchFamily="2" charset="0"/>
                          <a:cs typeface="Arial" charset="0"/>
                        </a:rPr>
                        <a:t>/c.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 (4) Jésus Christ      le Fils    de Dieu a été baptisé dans le Jourdain.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(٤)</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يسوع المسيح ابن الله، </a:t>
                      </a:r>
                      <a:r>
                        <a:rPr kumimoji="0" lang="ar-EG" sz="3600" b="0" i="0" u="none" strike="noStrike" cap="none" normalizeH="0" baseline="0" dirty="0">
                          <a:ln>
                            <a:noFill/>
                          </a:ln>
                          <a:solidFill>
                            <a:schemeClr val="tx1"/>
                          </a:solidFill>
                          <a:effectLst/>
                          <a:latin typeface="Arial" charset="0"/>
                          <a:cs typeface="Arial" charset="0"/>
                        </a:rPr>
                        <a:t>اعتمد </a:t>
                      </a:r>
                      <a:r>
                        <a:rPr kumimoji="0" lang="ar-EG" sz="3600" b="0" i="0" u="none" strike="noStrike" cap="none" normalizeH="0" baseline="0" dirty="0" err="1">
                          <a:ln>
                            <a:noFill/>
                          </a:ln>
                          <a:solidFill>
                            <a:schemeClr val="tx1"/>
                          </a:solidFill>
                          <a:effectLst/>
                          <a:latin typeface="Arial" charset="0"/>
                          <a:cs typeface="Arial" charset="0"/>
                        </a:rPr>
                        <a:t>فى</a:t>
                      </a:r>
                      <a:r>
                        <a:rPr kumimoji="0" lang="ar-EG" sz="3600" b="0" i="0" u="none" strike="noStrike" cap="none" normalizeH="0" baseline="0" dirty="0">
                          <a:ln>
                            <a:noFill/>
                          </a:ln>
                          <a:solidFill>
                            <a:schemeClr val="tx1"/>
                          </a:solidFill>
                          <a:effectLst/>
                          <a:latin typeface="Arial" charset="0"/>
                          <a:cs typeface="Arial" charset="0"/>
                        </a:rPr>
                        <a:t> الأردن</a:t>
                      </a:r>
                      <a:r>
                        <a:rPr kumimoji="0" lang="ar-SA" sz="3600" b="0" i="0" u="none" strike="noStrike" cap="none" normalizeH="0" baseline="0" dirty="0">
                          <a:ln>
                            <a:noFill/>
                          </a:ln>
                          <a:solidFill>
                            <a:schemeClr val="tx1"/>
                          </a:solidFill>
                          <a:effectLst/>
                          <a:latin typeface="Arial"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7">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1B2CBB68-5409-4139-810A-DBD0C330E2B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177931" y="2439997"/>
            <a:ext cx="1596848" cy="2703503"/>
          </a:xfrm>
          <a:prstGeom prst="rect">
            <a:avLst/>
          </a:prstGeom>
        </p:spPr>
      </p:pic>
    </p:spTree>
    <p:extLst>
      <p:ext uri="{BB962C8B-B14F-4D97-AF65-F5344CB8AC3E}">
        <p14:creationId xmlns:p14="http://schemas.microsoft.com/office/powerpoint/2010/main" val="823463852"/>
      </p:ext>
    </p:extLst>
  </p:cSld>
  <p:clrMapOvr>
    <a:masterClrMapping/>
  </p:clrMapOvr>
  <p:transition/>
</p:sld>
</file>

<file path=ppt/slides/slide2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3186163984"/>
              </p:ext>
            </p:extLst>
          </p:nvPr>
        </p:nvGraphicFramePr>
        <p:xfrm>
          <a:off x="0" y="163945"/>
          <a:ext cx="9144000" cy="4464761"/>
        </p:xfrm>
        <a:graphic>
          <a:graphicData uri="http://schemas.openxmlformats.org/drawingml/2006/table">
            <a:tbl>
              <a:tblPr/>
              <a:tblGrid>
                <a:gridCol w="3101474">
                  <a:extLst>
                    <a:ext uri="{9D8B030D-6E8A-4147-A177-3AD203B41FA5}">
                      <a16:colId xmlns:a16="http://schemas.microsoft.com/office/drawing/2014/main" val="20000"/>
                    </a:ext>
                  </a:extLst>
                </a:gridCol>
                <a:gridCol w="3154947">
                  <a:extLst>
                    <a:ext uri="{9D8B030D-6E8A-4147-A177-3AD203B41FA5}">
                      <a16:colId xmlns:a16="http://schemas.microsoft.com/office/drawing/2014/main" val="20001"/>
                    </a:ext>
                  </a:extLst>
                </a:gridCol>
                <a:gridCol w="2887579">
                  <a:extLst>
                    <a:ext uri="{9D8B030D-6E8A-4147-A177-3AD203B41FA5}">
                      <a16:colId xmlns:a16="http://schemas.microsoft.com/office/drawing/2014/main" val="20002"/>
                    </a:ext>
                  </a:extLst>
                </a:gridCol>
              </a:tblGrid>
              <a:tr h="4464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erp~repi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e~neh</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Celui</a:t>
                      </a:r>
                      <a:r>
                        <a:rPr kumimoji="0" lang="en-CA"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a:ln>
                            <a:noFill/>
                          </a:ln>
                          <a:solidFill>
                            <a:schemeClr val="tx1"/>
                          </a:solidFill>
                          <a:effectLst/>
                          <a:latin typeface="Arial" charset="0"/>
                          <a:cs typeface="Arial" charset="0"/>
                        </a:rPr>
                        <a:t>à</a:t>
                      </a:r>
                      <a:r>
                        <a:rPr kumimoji="0" lang="en-CA" sz="3200" b="0" i="0" u="none" strike="noStrike" cap="none" normalizeH="0" baseline="0" dirty="0">
                          <a:ln>
                            <a:noFill/>
                          </a:ln>
                          <a:solidFill>
                            <a:schemeClr val="tx1"/>
                          </a:solidFill>
                          <a:effectLst/>
                          <a:latin typeface="Arial" charset="0"/>
                          <a:cs typeface="Arial" charset="0"/>
                        </a:rPr>
                        <a:t> qui </a:t>
                      </a:r>
                      <a:r>
                        <a:rPr kumimoji="0" lang="en-CA" sz="3200" b="0" i="0" u="none" strike="noStrike" cap="none" normalizeH="0" baseline="0" dirty="0" err="1">
                          <a:ln>
                            <a:noFill/>
                          </a:ln>
                          <a:solidFill>
                            <a:schemeClr val="tx1"/>
                          </a:solidFill>
                          <a:effectLst/>
                          <a:latin typeface="Arial" charset="0"/>
                          <a:cs typeface="Arial" charset="0"/>
                        </a:rPr>
                        <a:t>est</a:t>
                      </a:r>
                      <a:r>
                        <a:rPr kumimoji="0" lang="en-CA" sz="3200" b="0" i="0" u="none" strike="noStrike" cap="none" normalizeH="0" baseline="0" dirty="0">
                          <a:ln>
                            <a:noFill/>
                          </a:ln>
                          <a:solidFill>
                            <a:schemeClr val="tx1"/>
                          </a:solidFill>
                          <a:effectLst/>
                          <a:latin typeface="Arial" charset="0"/>
                          <a:cs typeface="Arial" charset="0"/>
                        </a:rPr>
                        <a:t> due la </a:t>
                      </a:r>
                      <a:r>
                        <a:rPr kumimoji="0" lang="en-CA" sz="3200" b="0" i="0" u="none" strike="noStrike" cap="none" normalizeH="0" baseline="0" dirty="0" err="1">
                          <a:ln>
                            <a:noFill/>
                          </a:ln>
                          <a:solidFill>
                            <a:schemeClr val="tx1"/>
                          </a:solidFill>
                          <a:effectLst/>
                          <a:latin typeface="Arial" charset="0"/>
                          <a:cs typeface="Arial" charset="0"/>
                        </a:rPr>
                        <a:t>gloire</a:t>
                      </a:r>
                      <a:r>
                        <a:rPr kumimoji="0" lang="en-CA" sz="3200" b="0" i="0" u="none" strike="noStrike" cap="none" normalizeH="0" baseline="0" dirty="0">
                          <a:ln>
                            <a:noFill/>
                          </a:ln>
                          <a:solidFill>
                            <a:schemeClr val="tx1"/>
                          </a:solidFill>
                          <a:effectLst/>
                          <a:latin typeface="Arial" charset="0"/>
                          <a:cs typeface="Arial" charset="0"/>
                        </a:rPr>
                        <a:t> : avec son bon </a:t>
                      </a:r>
                      <a:r>
                        <a:rPr kumimoji="0" lang="en-CA" sz="3200" b="0" i="0" u="none" strike="noStrike" cap="none" normalizeH="0" baseline="0" dirty="0" err="1">
                          <a:ln>
                            <a:noFill/>
                          </a:ln>
                          <a:solidFill>
                            <a:schemeClr val="tx1"/>
                          </a:solidFill>
                          <a:effectLst/>
                          <a:latin typeface="Arial" charset="0"/>
                          <a:cs typeface="Arial" charset="0"/>
                        </a:rPr>
                        <a:t>pere</a:t>
                      </a:r>
                      <a:r>
                        <a:rPr kumimoji="0" lang="en-CA" sz="32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Maintenant</a:t>
                      </a:r>
                      <a:r>
                        <a:rPr kumimoji="0" lang="en-CA" sz="3200" b="0" i="0" u="none" strike="noStrike" cap="none" normalizeH="0" baseline="0" dirty="0">
                          <a:ln>
                            <a:noFill/>
                          </a:ln>
                          <a:solidFill>
                            <a:schemeClr val="tx1"/>
                          </a:solidFill>
                          <a:effectLst/>
                          <a:latin typeface="Arial" charset="0"/>
                          <a:cs typeface="Arial" charset="0"/>
                        </a:rPr>
                        <a:t> et pour </a:t>
                      </a:r>
                      <a:r>
                        <a:rPr kumimoji="0" lang="en-CA" sz="3200" b="0" i="0" u="none" strike="noStrike" cap="none" normalizeH="0" baseline="0" dirty="0" err="1">
                          <a:ln>
                            <a:noFill/>
                          </a:ln>
                          <a:solidFill>
                            <a:schemeClr val="tx1"/>
                          </a:solidFill>
                          <a:effectLst/>
                          <a:latin typeface="Arial" charset="0"/>
                          <a:cs typeface="Arial" charset="0"/>
                        </a:rPr>
                        <a:t>toujours</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4000" b="0" i="0" u="none" strike="noStrike" cap="none" normalizeH="0" baseline="0" dirty="0">
                          <a:ln>
                            <a:noFill/>
                          </a:ln>
                          <a:solidFill>
                            <a:schemeClr val="tx1"/>
                          </a:solidFill>
                          <a:effectLst/>
                          <a:latin typeface="Arial" charset="0"/>
                          <a:cs typeface="Arial" charset="0"/>
                        </a:rPr>
                        <a:t>هذا </a:t>
                      </a:r>
                      <a:r>
                        <a:rPr kumimoji="0" lang="ar-EG" sz="4000" b="0" i="0" u="none" strike="noStrike" cap="none" normalizeH="0" baseline="0" dirty="0" err="1">
                          <a:ln>
                            <a:noFill/>
                          </a:ln>
                          <a:solidFill>
                            <a:schemeClr val="tx1"/>
                          </a:solidFill>
                          <a:effectLst/>
                          <a:latin typeface="Arial" charset="0"/>
                          <a:cs typeface="Arial" charset="0"/>
                        </a:rPr>
                        <a:t>الذى</a:t>
                      </a:r>
                      <a:r>
                        <a:rPr kumimoji="0" lang="ar-EG"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err="1">
                          <a:ln>
                            <a:noFill/>
                          </a:ln>
                          <a:solidFill>
                            <a:schemeClr val="tx1"/>
                          </a:solidFill>
                          <a:effectLst/>
                          <a:latin typeface="Arial" charset="0"/>
                          <a:cs typeface="Arial" charset="0"/>
                        </a:rPr>
                        <a:t>ينبغى</a:t>
                      </a:r>
                      <a:r>
                        <a:rPr kumimoji="0" lang="ar-EG" sz="4000" b="0" i="0" u="none" strike="noStrike" cap="none" normalizeH="0" baseline="0" dirty="0">
                          <a:ln>
                            <a:noFill/>
                          </a:ln>
                          <a:solidFill>
                            <a:schemeClr val="tx1"/>
                          </a:solidFill>
                          <a:effectLst/>
                          <a:latin typeface="Arial" charset="0"/>
                          <a:cs typeface="Arial" charset="0"/>
                        </a:rPr>
                        <a:t> له المجد مع </a:t>
                      </a:r>
                      <a:r>
                        <a:rPr kumimoji="0" lang="ar-EG" sz="4000" b="0" i="0" u="none" strike="noStrike" cap="none" normalizeH="0" baseline="0" dirty="0" err="1">
                          <a:ln>
                            <a:noFill/>
                          </a:ln>
                          <a:solidFill>
                            <a:schemeClr val="tx1"/>
                          </a:solidFill>
                          <a:effectLst/>
                          <a:latin typeface="Arial" charset="0"/>
                          <a:cs typeface="Arial" charset="0"/>
                        </a:rPr>
                        <a:t>ابيه</a:t>
                      </a:r>
                      <a:r>
                        <a:rPr kumimoji="0" lang="ar-EG" sz="4000" b="0" i="0" u="none" strike="noStrike" cap="none" normalizeH="0" baseline="0" dirty="0">
                          <a:ln>
                            <a:noFill/>
                          </a:ln>
                          <a:solidFill>
                            <a:schemeClr val="tx1"/>
                          </a:solidFill>
                          <a:effectLst/>
                          <a:latin typeface="Arial" charset="0"/>
                          <a:cs typeface="Arial" charset="0"/>
                        </a:rPr>
                        <a:t> الصالح </a:t>
                      </a:r>
                      <a:r>
                        <a:rPr kumimoji="0" lang="ar-EG" sz="4000" b="0" i="0" u="none" strike="noStrike" cap="none" normalizeH="0" baseline="0" dirty="0" err="1">
                          <a:ln>
                            <a:noFill/>
                          </a:ln>
                          <a:solidFill>
                            <a:schemeClr val="tx1"/>
                          </a:solidFill>
                          <a:effectLst/>
                          <a:latin typeface="Arial" charset="0"/>
                          <a:cs typeface="Arial" charset="0"/>
                        </a:rPr>
                        <a:t>و</a:t>
                      </a:r>
                      <a:r>
                        <a:rPr kumimoji="0" lang="ar-EG" sz="4000" b="0" i="0" u="none" strike="noStrike" cap="none" normalizeH="0" baseline="0" dirty="0">
                          <a:ln>
                            <a:noFill/>
                          </a:ln>
                          <a:solidFill>
                            <a:schemeClr val="tx1"/>
                          </a:solidFill>
                          <a:effectLst/>
                          <a:latin typeface="Arial" charset="0"/>
                          <a:cs typeface="Arial" charset="0"/>
                        </a:rPr>
                        <a:t> الروح القدس الآن </a:t>
                      </a:r>
                      <a:r>
                        <a:rPr kumimoji="0" lang="ar-EG" sz="4000" b="0" i="0" u="none" strike="noStrike" cap="none" normalizeH="0" baseline="0" dirty="0" err="1">
                          <a:ln>
                            <a:noFill/>
                          </a:ln>
                          <a:solidFill>
                            <a:schemeClr val="tx1"/>
                          </a:solidFill>
                          <a:effectLst/>
                          <a:latin typeface="Arial" charset="0"/>
                          <a:cs typeface="Arial" charset="0"/>
                        </a:rPr>
                        <a:t>و</a:t>
                      </a:r>
                      <a:r>
                        <a:rPr kumimoji="0" lang="ar-EG"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err="1">
                          <a:ln>
                            <a:noFill/>
                          </a:ln>
                          <a:solidFill>
                            <a:schemeClr val="tx1"/>
                          </a:solidFill>
                          <a:effectLst/>
                          <a:latin typeface="Arial" charset="0"/>
                          <a:cs typeface="Arial" charset="0"/>
                        </a:rPr>
                        <a:t>الى</a:t>
                      </a:r>
                      <a:r>
                        <a:rPr kumimoji="0" lang="ar-EG" sz="4000" b="0" i="0" u="none" strike="noStrike" cap="none" normalizeH="0" baseline="0" dirty="0">
                          <a:ln>
                            <a:noFill/>
                          </a:ln>
                          <a:solidFill>
                            <a:schemeClr val="tx1"/>
                          </a:solidFill>
                          <a:effectLst/>
                          <a:latin typeface="Arial" charset="0"/>
                          <a:cs typeface="Arial" charset="0"/>
                        </a:rPr>
                        <a:t> الأبد.</a:t>
                      </a:r>
                      <a:endParaRPr kumimoji="0" lang="en-US" sz="4000" b="0" i="0" u="none" strike="noStrike" cap="none" normalizeH="0" baseline="0" dirty="0">
                        <a:ln>
                          <a:noFill/>
                        </a:ln>
                        <a:solidFill>
                          <a:schemeClr val="tx1"/>
                        </a:solidFill>
                        <a:effectLst/>
                        <a:latin typeface="Arial" charset="0"/>
                        <a:cs typeface="Arial" charset="0"/>
                      </a:endParaRPr>
                    </a:p>
                    <a:p>
                      <a:pPr algn="just"/>
                      <a:endParaRPr lang="fr-FR" sz="1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458C569E-39D7-45CB-A5F9-2C3BBB4239C7}"/>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99164346"/>
      </p:ext>
    </p:extLst>
  </p:cSld>
  <p:clrMapOvr>
    <a:masterClrMapping/>
  </p:clrMapOvr>
  <p:transition/>
</p:sld>
</file>

<file path=ppt/slides/slide2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05531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43474993"/>
      </p:ext>
    </p:extLst>
  </p:cSld>
  <p:clrMapOvr>
    <a:masterClrMapping/>
  </p:clrMapOvr>
  <p:transition/>
</p:sld>
</file>

<file path=ppt/slides/slide2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3515321777"/>
              </p:ext>
            </p:extLst>
          </p:nvPr>
        </p:nvGraphicFramePr>
        <p:xfrm>
          <a:off x="0" y="1028700"/>
          <a:ext cx="9144000" cy="2994660"/>
        </p:xfrm>
        <a:graphic>
          <a:graphicData uri="http://schemas.openxmlformats.org/drawingml/2006/table">
            <a:tbl>
              <a:tblPr/>
              <a:tblGrid>
                <a:gridCol w="3203848">
                  <a:extLst>
                    <a:ext uri="{9D8B030D-6E8A-4147-A177-3AD203B41FA5}">
                      <a16:colId xmlns:a16="http://schemas.microsoft.com/office/drawing/2014/main" val="20000"/>
                    </a:ext>
                  </a:extLst>
                </a:gridCol>
                <a:gridCol w="3240360">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  </a:t>
                      </a:r>
                    </a:p>
                    <a:p>
                      <a:pPr algn="just"/>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 </a:t>
                      </a:r>
                    </a:p>
                    <a:p>
                      <a:pPr algn="just"/>
                      <a:r>
                        <a:rPr lang="fr-FR" sz="3200" b="0" i="0" u="none" strike="noStrike" kern="1200" baseline="0" dirty="0">
                          <a:solidFill>
                            <a:schemeClr val="tx1"/>
                          </a:solidFill>
                          <a:latin typeface="Coptic1" pitchFamily="2" charset="0"/>
                          <a:ea typeface="+mn-ea"/>
                          <a:cs typeface="+mn-cs"/>
                        </a:rPr>
                        <a:t>I/#</a:t>
                      </a:r>
                      <a:r>
                        <a:rPr lang="fr-FR" sz="3200" b="0" i="0" u="none" strike="noStrike" kern="1200" baseline="0" dirty="0" err="1">
                          <a:solidFill>
                            <a:schemeClr val="tx1"/>
                          </a:solidFill>
                          <a:latin typeface="Coptic1" pitchFamily="2" charset="0"/>
                          <a:ea typeface="+mn-ea"/>
                          <a:cs typeface="+mn-cs"/>
                        </a:rPr>
                        <a:t>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P~s</a:t>
                      </a:r>
                      <a:r>
                        <a:rPr lang="fr-FR" sz="3200" b="0" i="0" u="none" strike="noStrike" kern="1200" baseline="0" dirty="0">
                          <a:solidFill>
                            <a:schemeClr val="tx1"/>
                          </a:solidFill>
                          <a:latin typeface="Coptic1" pitchFamily="2" charset="0"/>
                          <a:ea typeface="+mn-ea"/>
                          <a:cs typeface="+mn-cs"/>
                        </a:rPr>
                        <a:t>/ri </a:t>
                      </a:r>
                      <a:r>
                        <a:rPr lang="fr-FR" sz="3200" b="0" i="0" u="none" strike="noStrike" kern="1200" baseline="0" dirty="0" err="1">
                          <a:solidFill>
                            <a:schemeClr val="tx1"/>
                          </a:solidFill>
                          <a:latin typeface="Coptic1" pitchFamily="2" charset="0"/>
                          <a:ea typeface="+mn-ea"/>
                          <a:cs typeface="+mn-cs"/>
                        </a:rPr>
                        <a:t>m~V</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afc~mou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e~nimwou</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afaitou</a:t>
                      </a:r>
                      <a:r>
                        <a:rPr lang="fr-FR" sz="3200" b="0" i="0" u="none" strike="noStrike" kern="1200" baseline="0" dirty="0">
                          <a:solidFill>
                            <a:schemeClr val="tx1"/>
                          </a:solidFill>
                          <a:latin typeface="Coptic1" pitchFamily="2" charset="0"/>
                          <a:ea typeface="+mn-ea"/>
                          <a:cs typeface="+mn-cs"/>
                        </a:rPr>
                        <a:t> n~/</a:t>
                      </a:r>
                      <a:r>
                        <a:rPr lang="fr-FR" sz="3200" b="0" i="0" u="none" strike="noStrike" kern="1200" baseline="0" dirty="0" err="1">
                          <a:solidFill>
                            <a:schemeClr val="tx1"/>
                          </a:solidFill>
                          <a:latin typeface="Coptic1" pitchFamily="2" charset="0"/>
                          <a:ea typeface="+mn-ea"/>
                          <a:cs typeface="+mn-cs"/>
                        </a:rPr>
                        <a:t>rp</a:t>
                      </a:r>
                      <a:r>
                        <a:rPr lang="fr-FR" sz="3200" b="0" i="0" u="none" strike="noStrike" kern="1200" baseline="0" dirty="0">
                          <a:solidFill>
                            <a:schemeClr val="tx1"/>
                          </a:solidFill>
                          <a:latin typeface="Coptic1" pitchFamily="2" charset="0"/>
                          <a:ea typeface="+mn-ea"/>
                          <a:cs typeface="+mn-cs"/>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Alléluia (4 fois) Jésus-Christ le fils de Dieu a bénis l’eau et l’a changée en vin.</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EG" sz="3200" b="0" i="0" u="none" strike="noStrike" kern="1200" baseline="0" dirty="0">
                          <a:solidFill>
                            <a:schemeClr val="tx1"/>
                          </a:solidFill>
                          <a:latin typeface="+mn-lt"/>
                          <a:ea typeface="+mn-ea"/>
                          <a:cs typeface="+mn-cs"/>
                        </a:rPr>
                        <a:t>يسوع المسيح ابن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لله بارك المياه فصيرها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خمراً.</a:t>
                      </a:r>
                      <a:endParaRPr kumimoji="0" lang="en-US" sz="4800" b="0" i="0" u="none" strike="noStrike" cap="none" normalizeH="0" baseline="0" dirty="0">
                        <a:ln>
                          <a:noFill/>
                        </a:ln>
                        <a:solidFill>
                          <a:schemeClr val="tx1"/>
                        </a:solidFill>
                        <a:effectLst/>
                        <a:latin typeface="Arial" charset="0"/>
                        <a:cs typeface="Arial" charset="0"/>
                      </a:endParaRPr>
                    </a:p>
                    <a:p>
                      <a:pPr algn="just" rtl="1"/>
                      <a:endParaRPr lang="ar-EG" sz="32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extLst>
              <p:ext uri="{D42A27DB-BD31-4B8C-83A1-F6EECF244321}">
                <p14:modId xmlns:p14="http://schemas.microsoft.com/office/powerpoint/2010/main" val="3256096825"/>
              </p:ext>
            </p:extLst>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de Cana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7DA0639B-72E2-42BA-BAD9-029371B8C358}"/>
              </a:ext>
            </a:extLst>
          </p:cNvPr>
          <p:cNvSpPr/>
          <p:nvPr/>
        </p:nvSpPr>
        <p:spPr bwMode="auto">
          <a:xfrm>
            <a:off x="385556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ction Button: Custom 4">
            <a:hlinkClick r:id="rId3" action="ppaction://hlinksldjump" highlightClick="1"/>
            <a:extLst>
              <a:ext uri="{FF2B5EF4-FFF2-40B4-BE49-F238E27FC236}">
                <a16:creationId xmlns:a16="http://schemas.microsoft.com/office/drawing/2014/main" id="{49E8ADB5-EDF7-4C04-8F86-B02C04173851}"/>
              </a:ext>
            </a:extLst>
          </p:cNvPr>
          <p:cNvSpPr/>
          <p:nvPr/>
        </p:nvSpPr>
        <p:spPr bwMode="auto">
          <a:xfrm>
            <a:off x="544603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400015609"/>
      </p:ext>
    </p:extLst>
  </p:cSld>
  <p:clrMapOvr>
    <a:masterClrMapping/>
  </p:clrMapOvr>
  <p:transition/>
</p:sld>
</file>

<file path=ppt/slides/slide2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1203405363"/>
              </p:ext>
            </p:extLst>
          </p:nvPr>
        </p:nvGraphicFramePr>
        <p:xfrm>
          <a:off x="0" y="249006"/>
          <a:ext cx="9144000" cy="4202491"/>
        </p:xfrm>
        <a:graphic>
          <a:graphicData uri="http://schemas.openxmlformats.org/drawingml/2006/table">
            <a:tbl>
              <a:tblPr/>
              <a:tblGrid>
                <a:gridCol w="3101474">
                  <a:extLst>
                    <a:ext uri="{9D8B030D-6E8A-4147-A177-3AD203B41FA5}">
                      <a16:colId xmlns:a16="http://schemas.microsoft.com/office/drawing/2014/main" val="20000"/>
                    </a:ext>
                  </a:extLst>
                </a:gridCol>
                <a:gridCol w="3154947">
                  <a:extLst>
                    <a:ext uri="{9D8B030D-6E8A-4147-A177-3AD203B41FA5}">
                      <a16:colId xmlns:a16="http://schemas.microsoft.com/office/drawing/2014/main" val="20001"/>
                    </a:ext>
                  </a:extLst>
                </a:gridCol>
                <a:gridCol w="2887579">
                  <a:extLst>
                    <a:ext uri="{9D8B030D-6E8A-4147-A177-3AD203B41FA5}">
                      <a16:colId xmlns:a16="http://schemas.microsoft.com/office/drawing/2014/main" val="20002"/>
                    </a:ext>
                  </a:extLst>
                </a:gridCol>
              </a:tblGrid>
              <a:tr h="420249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erp~repi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n~a~gayoc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Pip~neuma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e~neh</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Celui</a:t>
                      </a:r>
                      <a:r>
                        <a:rPr kumimoji="0" lang="en-CA"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a:ln>
                            <a:noFill/>
                          </a:ln>
                          <a:solidFill>
                            <a:schemeClr val="tx1"/>
                          </a:solidFill>
                          <a:effectLst/>
                          <a:latin typeface="Arial" charset="0"/>
                          <a:cs typeface="Arial" charset="0"/>
                        </a:rPr>
                        <a:t>à</a:t>
                      </a:r>
                      <a:r>
                        <a:rPr kumimoji="0" lang="en-CA" sz="2800" b="0" i="0" u="none" strike="noStrike" cap="none" normalizeH="0" baseline="0" dirty="0">
                          <a:ln>
                            <a:noFill/>
                          </a:ln>
                          <a:solidFill>
                            <a:schemeClr val="tx1"/>
                          </a:solidFill>
                          <a:effectLst/>
                          <a:latin typeface="Arial" charset="0"/>
                          <a:cs typeface="Arial" charset="0"/>
                        </a:rPr>
                        <a:t> qui </a:t>
                      </a:r>
                      <a:r>
                        <a:rPr kumimoji="0" lang="en-CA" sz="2800" b="0" i="0" u="none" strike="noStrike" cap="none" normalizeH="0" baseline="0" dirty="0" err="1">
                          <a:ln>
                            <a:noFill/>
                          </a:ln>
                          <a:solidFill>
                            <a:schemeClr val="tx1"/>
                          </a:solidFill>
                          <a:effectLst/>
                          <a:latin typeface="Arial" charset="0"/>
                          <a:cs typeface="Arial" charset="0"/>
                        </a:rPr>
                        <a:t>est</a:t>
                      </a:r>
                      <a:r>
                        <a:rPr kumimoji="0" lang="en-CA" sz="2800" b="0" i="0" u="none" strike="noStrike" cap="none" normalizeH="0" baseline="0" dirty="0">
                          <a:ln>
                            <a:noFill/>
                          </a:ln>
                          <a:solidFill>
                            <a:schemeClr val="tx1"/>
                          </a:solidFill>
                          <a:effectLst/>
                          <a:latin typeface="Arial" charset="0"/>
                          <a:cs typeface="Arial" charset="0"/>
                        </a:rPr>
                        <a:t> due la </a:t>
                      </a:r>
                      <a:r>
                        <a:rPr kumimoji="0" lang="en-CA" sz="2800" b="0" i="0" u="none" strike="noStrike" cap="none" normalizeH="0" baseline="0" dirty="0" err="1">
                          <a:ln>
                            <a:noFill/>
                          </a:ln>
                          <a:solidFill>
                            <a:schemeClr val="tx1"/>
                          </a:solidFill>
                          <a:effectLst/>
                          <a:latin typeface="Arial" charset="0"/>
                          <a:cs typeface="Arial" charset="0"/>
                        </a:rPr>
                        <a:t>gloire</a:t>
                      </a:r>
                      <a:r>
                        <a:rPr kumimoji="0" lang="en-CA" sz="2800" b="0" i="0" u="none" strike="noStrike" cap="none" normalizeH="0" baseline="0" dirty="0">
                          <a:ln>
                            <a:noFill/>
                          </a:ln>
                          <a:solidFill>
                            <a:schemeClr val="tx1"/>
                          </a:solidFill>
                          <a:effectLst/>
                          <a:latin typeface="Arial" charset="0"/>
                          <a:cs typeface="Arial" charset="0"/>
                        </a:rPr>
                        <a:t> : avec son bon </a:t>
                      </a:r>
                      <a:r>
                        <a:rPr kumimoji="0" lang="en-CA" sz="2800" b="0" i="0" u="none" strike="noStrike" cap="none" normalizeH="0" baseline="0" dirty="0" err="1">
                          <a:ln>
                            <a:noFill/>
                          </a:ln>
                          <a:solidFill>
                            <a:schemeClr val="tx1"/>
                          </a:solidFill>
                          <a:effectLst/>
                          <a:latin typeface="Arial" charset="0"/>
                          <a:cs typeface="Arial" charset="0"/>
                        </a:rPr>
                        <a:t>pere</a:t>
                      </a:r>
                      <a:r>
                        <a:rPr kumimoji="0" lang="en-CA" sz="28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Maintenant</a:t>
                      </a:r>
                      <a:r>
                        <a:rPr kumimoji="0" lang="en-CA" sz="2800" b="0" i="0" u="none" strike="noStrike" cap="none" normalizeH="0" baseline="0" dirty="0">
                          <a:ln>
                            <a:noFill/>
                          </a:ln>
                          <a:solidFill>
                            <a:schemeClr val="tx1"/>
                          </a:solidFill>
                          <a:effectLst/>
                          <a:latin typeface="Arial" charset="0"/>
                          <a:cs typeface="Arial" charset="0"/>
                        </a:rPr>
                        <a:t> et pour </a:t>
                      </a:r>
                      <a:r>
                        <a:rPr kumimoji="0" lang="en-CA" sz="2800" b="0" i="0" u="none" strike="noStrike" cap="none" normalizeH="0" baseline="0" dirty="0" err="1">
                          <a:ln>
                            <a:noFill/>
                          </a:ln>
                          <a:solidFill>
                            <a:schemeClr val="tx1"/>
                          </a:solidFill>
                          <a:effectLst/>
                          <a:latin typeface="Arial" charset="0"/>
                          <a:cs typeface="Arial" charset="0"/>
                        </a:rPr>
                        <a:t>toujours</a:t>
                      </a:r>
                      <a:r>
                        <a:rPr kumimoji="0" lang="en-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469B1590-6E16-4A76-A7B5-854271BCF22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3">
            <a:hlinkClick r:id="rId4" action="ppaction://hlinksldjump" highlightClick="1"/>
            <a:extLst>
              <a:ext uri="{FF2B5EF4-FFF2-40B4-BE49-F238E27FC236}">
                <a16:creationId xmlns:a16="http://schemas.microsoft.com/office/drawing/2014/main" id="{D33EBF91-5D58-4252-B021-B7918682C336}"/>
              </a:ext>
            </a:extLst>
          </p:cNvPr>
          <p:cNvSpPr/>
          <p:nvPr/>
        </p:nvSpPr>
        <p:spPr bwMode="auto">
          <a:xfrm>
            <a:off x="505531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48965133"/>
      </p:ext>
    </p:extLst>
  </p:cSld>
  <p:clrMapOvr>
    <a:masterClrMapping/>
  </p:clrMapOvr>
  <p:transition/>
</p:sld>
</file>

<file path=ppt/slides/slide2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91DE0DA2-36D9-4C42-A3D8-EFEFBD3D0897}"/>
              </a:ext>
            </a:extLst>
          </p:cNvPr>
          <p:cNvSpPr/>
          <p:nvPr/>
        </p:nvSpPr>
        <p:spPr bwMode="auto">
          <a:xfrm>
            <a:off x="505531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90064300"/>
      </p:ext>
    </p:extLst>
  </p:cSld>
  <p:clrMapOvr>
    <a:masterClrMapping/>
  </p:clrMapOvr>
  <p:transition/>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53" name="Text Box 16">
            <a:hlinkClick r:id="rId2" action="ppaction://hlinksldjump"/>
          </p:cNvPr>
          <p:cNvSpPr txBox="1">
            <a:spLocks noChangeArrowheads="1"/>
          </p:cNvSpPr>
          <p:nvPr/>
        </p:nvSpPr>
        <p:spPr bwMode="auto">
          <a:xfrm>
            <a:off x="6248400" y="4589501"/>
            <a:ext cx="1326204" cy="553998"/>
          </a:xfrm>
          <a:prstGeom prst="rect">
            <a:avLst/>
          </a:prstGeom>
          <a:solidFill>
            <a:srgbClr val="800000"/>
          </a:solidFill>
          <a:ln w="12700">
            <a:solidFill>
              <a:schemeClr val="tx1"/>
            </a:solidFill>
            <a:miter lim="800000"/>
            <a:headEnd/>
            <a:tailEnd/>
          </a:ln>
        </p:spPr>
        <p:txBody>
          <a:bodyPr wrap="square" lIns="0" tIns="0" rIns="0" bIns="0">
            <a:spAutoFit/>
          </a:bodyPr>
          <a:lstStyle/>
          <a:p>
            <a:pPr lvl="0" algn="ctr" defTabSz="914400" fontAlgn="base">
              <a:spcBef>
                <a:spcPct val="0"/>
              </a:spcBef>
              <a:spcAft>
                <a:spcPct val="0"/>
              </a:spcAft>
              <a:defRPr/>
            </a:pPr>
            <a:r>
              <a:rPr lang="en-US" sz="1600" dirty="0">
                <a:latin typeface="Coptic1" pitchFamily="2" charset="0"/>
                <a:cs typeface="Arial" charset="0"/>
              </a:rPr>
              <a:t>}sour/</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تى</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شورى </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85354" name="Text Box 17">
            <a:hlinkClick r:id="rId3" action="ppaction://hlinksldjump"/>
          </p:cNvPr>
          <p:cNvSpPr txBox="1">
            <a:spLocks noChangeArrowheads="1"/>
          </p:cNvSpPr>
          <p:nvPr/>
        </p:nvSpPr>
        <p:spPr bwMode="auto">
          <a:xfrm>
            <a:off x="3398193" y="4589501"/>
            <a:ext cx="1371600" cy="553998"/>
          </a:xfrm>
          <a:prstGeom prst="rect">
            <a:avLst/>
          </a:prstGeom>
          <a:solidFill>
            <a:srgbClr val="800000"/>
          </a:solidFill>
          <a:ln w="12700">
            <a:solidFill>
              <a:schemeClr val="tx1"/>
            </a:solidFill>
            <a:miter lim="800000"/>
            <a:headEnd/>
            <a:tailEnd/>
          </a:ln>
        </p:spPr>
        <p:txBody>
          <a:bodyPr wrap="square" lIns="0" tIns="0" rIns="0" bIns="0">
            <a:spAutoFit/>
          </a:bodyPr>
          <a:lstStyle/>
          <a:p>
            <a:pPr lvl="0" algn="ctr" defTabSz="914400" fontAlgn="base">
              <a:spcBef>
                <a:spcPct val="0"/>
              </a:spcBef>
              <a:spcAft>
                <a:spcPct val="0"/>
              </a:spcAft>
              <a:defRPr/>
            </a:pPr>
            <a:r>
              <a:rPr lang="en-US" sz="1600" dirty="0" err="1">
                <a:latin typeface="Coptic1" pitchFamily="2" charset="0"/>
                <a:cs typeface="Arial" charset="0"/>
              </a:rPr>
              <a:t>Tenouwst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تين أو أوشت</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85355" name="Text Box 18">
            <a:hlinkClick r:id="rId4" action="ppaction://hlinksldjump"/>
          </p:cNvPr>
          <p:cNvSpPr txBox="1">
            <a:spLocks noChangeArrowheads="1"/>
          </p:cNvSpPr>
          <p:nvPr/>
        </p:nvSpPr>
        <p:spPr bwMode="auto">
          <a:xfrm>
            <a:off x="7620001" y="4589502"/>
            <a:ext cx="1524000" cy="553998"/>
          </a:xfrm>
          <a:prstGeom prst="rect">
            <a:avLst/>
          </a:prstGeom>
          <a:solidFill>
            <a:srgbClr val="800000"/>
          </a:solidFill>
          <a:ln w="12700">
            <a:solidFill>
              <a:schemeClr val="tx1"/>
            </a:solidFill>
            <a:miter lim="800000"/>
            <a:headEnd/>
            <a:tailEnd/>
          </a:ln>
        </p:spPr>
        <p:txBody>
          <a:bodyPr wrap="square" lIns="0" tIns="0" rIns="0" bIns="0">
            <a:spAutoFit/>
          </a:bodyPr>
          <a:lstStyle/>
          <a:p>
            <a:pPr lvl="0" algn="ctr" defTabSz="914400" fontAlgn="base">
              <a:spcBef>
                <a:spcPct val="0"/>
              </a:spcBef>
              <a:spcAft>
                <a:spcPct val="0"/>
              </a:spcAft>
              <a:defRPr/>
            </a:pPr>
            <a:r>
              <a:rPr lang="en-CA" sz="1600" dirty="0" err="1">
                <a:latin typeface="Coptic1" pitchFamily="2" charset="0"/>
                <a:cs typeface="Arial" charset="0"/>
              </a:rPr>
              <a:t>N~yo</a:t>
            </a:r>
            <a:r>
              <a:rPr lang="en-CA" sz="1600" dirty="0">
                <a:latin typeface="Coptic1" pitchFamily="2" charset="0"/>
                <a:cs typeface="Arial" charset="0"/>
              </a:rPr>
              <a:t> </a:t>
            </a:r>
            <a:r>
              <a:rPr lang="en-CA" sz="1600" dirty="0" err="1">
                <a:latin typeface="Coptic1" pitchFamily="2" charset="0"/>
                <a:cs typeface="Arial" charset="0"/>
              </a:rPr>
              <a:t>te</a:t>
            </a:r>
            <a:r>
              <a:rPr lang="en-CA" sz="1600" dirty="0">
                <a:latin typeface="Coptic1" pitchFamily="2" charset="0"/>
                <a:cs typeface="Arial" charset="0"/>
              </a:rPr>
              <a:t> ]sour/</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أنثو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تى</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شورى</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85356" name="Text Box 16">
            <a:hlinkClick r:id="rId5" action="ppaction://hlinksldjump"/>
          </p:cNvPr>
          <p:cNvSpPr txBox="1">
            <a:spLocks noChangeArrowheads="1"/>
          </p:cNvSpPr>
          <p:nvPr/>
        </p:nvSpPr>
        <p:spPr bwMode="auto">
          <a:xfrm>
            <a:off x="4831403" y="4589501"/>
            <a:ext cx="1371600" cy="553998"/>
          </a:xfrm>
          <a:prstGeom prst="rect">
            <a:avLst/>
          </a:prstGeom>
          <a:solidFill>
            <a:srgbClr val="800000"/>
          </a:solidFill>
          <a:ln w="12700">
            <a:solidFill>
              <a:schemeClr val="tx1"/>
            </a:solidFill>
            <a:miter lim="800000"/>
            <a:headEnd/>
            <a:tailEnd/>
          </a:ln>
        </p:spPr>
        <p:txBody>
          <a:bodyPr lIns="0" tIns="0" rIns="0" bIns="0">
            <a:spAutoFit/>
          </a:bodyPr>
          <a:lstStyle/>
          <a:p>
            <a:pPr lvl="0" algn="ctr" defTabSz="914400" fontAlgn="base">
              <a:spcBef>
                <a:spcPct val="0"/>
              </a:spcBef>
              <a:spcAft>
                <a:spcPct val="0"/>
              </a:spcAft>
              <a:defRPr/>
            </a:pPr>
            <a:r>
              <a:rPr lang="en-US" sz="1600" dirty="0" err="1">
                <a:latin typeface="Coptic1" pitchFamily="2" charset="0"/>
                <a:cs typeface="Arial" charset="0"/>
              </a:rPr>
              <a:t>Taisour</a:t>
            </a:r>
            <a:r>
              <a:rPr lang="en-US" sz="1600" dirty="0">
                <a:latin typeface="Coptic1" pitchFamily="2" charset="0"/>
                <a:cs typeface="Arial" charset="0"/>
              </a:rPr>
              <a:t>/ </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تاى</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شورى </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7">
            <a:hlinkClick r:id="rId6"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éléphant, couvert, rue&#10;&#10;Description générée automatiquement">
            <a:extLst>
              <a:ext uri="{FF2B5EF4-FFF2-40B4-BE49-F238E27FC236}">
                <a16:creationId xmlns:a16="http://schemas.microsoft.com/office/drawing/2014/main" id="{DB4F1830-B3E1-40F8-AB27-98472ADFB814}"/>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706828" y="2071823"/>
            <a:ext cx="1730344" cy="2357417"/>
          </a:xfrm>
          <a:prstGeom prst="rect">
            <a:avLst/>
          </a:prstGeom>
        </p:spPr>
      </p:pic>
      <p:graphicFrame>
        <p:nvGraphicFramePr>
          <p:cNvPr id="2" name="Group 29">
            <a:extLst>
              <a:ext uri="{FF2B5EF4-FFF2-40B4-BE49-F238E27FC236}">
                <a16:creationId xmlns:a16="http://schemas.microsoft.com/office/drawing/2014/main" id="{470454ED-0879-4B55-832C-12D2531BA5AA}"/>
              </a:ext>
            </a:extLst>
          </p:cNvPr>
          <p:cNvGraphicFramePr>
            <a:graphicFrameLocks noGrp="1"/>
          </p:cNvGraphicFramePr>
          <p:nvPr>
            <p:extLst>
              <p:ext uri="{D42A27DB-BD31-4B8C-83A1-F6EECF244321}">
                <p14:modId xmlns:p14="http://schemas.microsoft.com/office/powerpoint/2010/main" val="1658395496"/>
              </p:ext>
            </p:extLst>
          </p:nvPr>
        </p:nvGraphicFramePr>
        <p:xfrm>
          <a:off x="0" y="228600"/>
          <a:ext cx="9143999" cy="2456234"/>
        </p:xfrm>
        <a:graphic>
          <a:graphicData uri="http://schemas.openxmlformats.org/drawingml/2006/table">
            <a:tbl>
              <a:tblPr>
                <a:tableStyleId>{2D5ABB26-0587-4C30-8999-92F81FD0307C}</a:tableStyleId>
              </a:tblPr>
              <a:tblGrid>
                <a:gridCol w="2995447">
                  <a:extLst>
                    <a:ext uri="{9D8B030D-6E8A-4147-A177-3AD203B41FA5}">
                      <a16:colId xmlns:a16="http://schemas.microsoft.com/office/drawing/2014/main" val="20000"/>
                    </a:ext>
                  </a:extLst>
                </a:gridCol>
                <a:gridCol w="3310759">
                  <a:extLst>
                    <a:ext uri="{9D8B030D-6E8A-4147-A177-3AD203B41FA5}">
                      <a16:colId xmlns:a16="http://schemas.microsoft.com/office/drawing/2014/main" val="20001"/>
                    </a:ext>
                  </a:extLst>
                </a:gridCol>
                <a:gridCol w="2837793">
                  <a:extLst>
                    <a:ext uri="{9D8B030D-6E8A-4147-A177-3AD203B41FA5}">
                      <a16:colId xmlns:a16="http://schemas.microsoft.com/office/drawing/2014/main" val="20002"/>
                    </a:ext>
                  </a:extLst>
                </a:gridCol>
              </a:tblGrid>
              <a:tr h="245623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100" u="sng" strike="noStrike" cap="none" normalizeH="0" baseline="0" dirty="0" err="1">
                          <a:ln>
                            <a:noFill/>
                          </a:ln>
                          <a:solidFill>
                            <a:srgbClr val="FF9900"/>
                          </a:solidFill>
                          <a:effectLst/>
                          <a:latin typeface="Coptic1" panose="020B0604020202020204"/>
                        </a:rPr>
                        <a:t>Pilaoc</a:t>
                      </a:r>
                      <a:r>
                        <a:rPr kumimoji="0" lang="en-US" sz="2100" u="sng" strike="noStrike" cap="none" normalizeH="0" baseline="0" dirty="0">
                          <a:ln>
                            <a:noFill/>
                          </a:ln>
                          <a:solidFill>
                            <a:srgbClr val="FF9900"/>
                          </a:solidFill>
                          <a:effectLst/>
                          <a:latin typeface="Coptic1" panose="020B0604020202020204"/>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u="none" strike="noStrike" cap="none" normalizeH="0" baseline="0" dirty="0" err="1">
                          <a:ln>
                            <a:noFill/>
                          </a:ln>
                          <a:effectLst/>
                          <a:latin typeface="Coptic1" panose="020B0604020202020204"/>
                        </a:rPr>
                        <a:t>Cwyic</a:t>
                      </a:r>
                      <a:r>
                        <a:rPr kumimoji="0" lang="en-US" sz="3200" u="none" strike="noStrike" cap="none" normalizeH="0" baseline="0" dirty="0">
                          <a:ln>
                            <a:noFill/>
                          </a:ln>
                          <a:effectLst/>
                          <a:latin typeface="Coptic1" panose="020B0604020202020204"/>
                        </a:rPr>
                        <a:t> </a:t>
                      </a:r>
                      <a:r>
                        <a:rPr kumimoji="0" lang="en-US" sz="3200" u="none" strike="noStrike" cap="none" normalizeH="0" baseline="0" dirty="0" err="1">
                          <a:ln>
                            <a:noFill/>
                          </a:ln>
                          <a:effectLst/>
                          <a:latin typeface="Coptic1" panose="020B0604020202020204"/>
                        </a:rPr>
                        <a:t>a~m</a:t>
                      </a:r>
                      <a:r>
                        <a:rPr kumimoji="0" lang="en-US" sz="3200" u="none" strike="noStrike" cap="none" normalizeH="0" baseline="0" dirty="0">
                          <a:ln>
                            <a:noFill/>
                          </a:ln>
                          <a:effectLst/>
                          <a:latin typeface="Coptic1" panose="020B0604020202020204"/>
                        </a:rPr>
                        <a:t>/n: </a:t>
                      </a:r>
                      <a:r>
                        <a:rPr kumimoji="0" lang="en-US" sz="3200" u="none" strike="noStrike" cap="none" normalizeH="0" baseline="0" dirty="0" err="1">
                          <a:ln>
                            <a:noFill/>
                          </a:ln>
                          <a:effectLst/>
                          <a:latin typeface="Coptic1" panose="020B0604020202020204"/>
                        </a:rPr>
                        <a:t>ke</a:t>
                      </a:r>
                      <a:r>
                        <a:rPr kumimoji="0" lang="en-US" sz="3200" u="none" strike="noStrike" cap="none" normalizeH="0" baseline="0" dirty="0">
                          <a:ln>
                            <a:noFill/>
                          </a:ln>
                          <a:effectLst/>
                          <a:latin typeface="Coptic1" panose="020B0604020202020204"/>
                        </a:rPr>
                        <a:t> </a:t>
                      </a:r>
                      <a:r>
                        <a:rPr kumimoji="0" lang="en-US" sz="3200" u="none" strike="noStrike" cap="none" normalizeH="0" baseline="0" dirty="0" err="1">
                          <a:ln>
                            <a:noFill/>
                          </a:ln>
                          <a:effectLst/>
                          <a:latin typeface="Coptic1" panose="020B0604020202020204"/>
                        </a:rPr>
                        <a:t>tw</a:t>
                      </a:r>
                      <a:r>
                        <a:rPr kumimoji="0" lang="en-US" sz="3200" u="none" strike="noStrike" cap="none" normalizeH="0" baseline="0" dirty="0">
                          <a:ln>
                            <a:noFill/>
                          </a:ln>
                          <a:effectLst/>
                          <a:latin typeface="Coptic1" panose="020B0604020202020204"/>
                        </a:rPr>
                        <a:t> </a:t>
                      </a:r>
                      <a:r>
                        <a:rPr kumimoji="0" lang="en-US" sz="3200" u="none" strike="noStrike" cap="none" normalizeH="0" baseline="0" dirty="0" err="1">
                          <a:ln>
                            <a:noFill/>
                          </a:ln>
                          <a:effectLst/>
                          <a:latin typeface="Coptic1" panose="020B0604020202020204"/>
                        </a:rPr>
                        <a:t>p~neumati</a:t>
                      </a:r>
                      <a:r>
                        <a:rPr kumimoji="0" lang="en-US" sz="3200" u="none" strike="noStrike" cap="none" normalizeH="0" baseline="0" dirty="0">
                          <a:ln>
                            <a:noFill/>
                          </a:ln>
                          <a:effectLst/>
                          <a:latin typeface="Coptic1" panose="020B0604020202020204"/>
                        </a:rPr>
                        <a:t> </a:t>
                      </a:r>
                      <a:r>
                        <a:rPr kumimoji="0" lang="en-US" sz="3200" u="none" strike="noStrike" cap="none" normalizeH="0" baseline="0" dirty="0" err="1">
                          <a:ln>
                            <a:noFill/>
                          </a:ln>
                          <a:effectLst/>
                          <a:latin typeface="Coptic1" panose="020B0604020202020204"/>
                        </a:rPr>
                        <a:t>cou</a:t>
                      </a:r>
                      <a:r>
                        <a:rPr kumimoji="0" lang="en-US" sz="3200" u="none" strike="noStrike" cap="none" normalizeH="0" baseline="0" dirty="0">
                          <a:ln>
                            <a:noFill/>
                          </a:ln>
                          <a:effectLst/>
                          <a:latin typeface="Coptic1" panose="020B0604020202020204"/>
                        </a:rPr>
                        <a:t>.</a:t>
                      </a:r>
                      <a:endParaRPr kumimoji="0" lang="en-US" sz="32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u="sng" strike="noStrike" cap="none" normalizeH="0" baseline="0" dirty="0">
                          <a:ln>
                            <a:noFill/>
                          </a:ln>
                          <a:solidFill>
                            <a:srgbClr val="FF9900"/>
                          </a:solidFill>
                          <a:effectLst/>
                        </a:rPr>
                        <a:t>L’Assemblée:</a:t>
                      </a:r>
                      <a:endParaRPr kumimoji="0" lang="fr-CA" sz="2100" u="none" strike="noStrike" cap="none" normalizeH="0" baseline="0" dirty="0">
                        <a:ln>
                          <a:noFill/>
                        </a:ln>
                        <a:solidFill>
                          <a:srgbClr val="FF9900"/>
                        </a:solidFill>
                        <a:effectLst/>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u="none" strike="noStrike" cap="none" normalizeH="0" baseline="0" dirty="0">
                          <a:ln>
                            <a:noFill/>
                          </a:ln>
                          <a:effectLst/>
                        </a:rPr>
                        <a:t>Nous avons été sauvés, en vérité, et avec  ton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u="sng" strike="noStrike" cap="none" normalizeH="0" baseline="0" dirty="0">
                          <a:ln>
                            <a:noFill/>
                          </a:ln>
                          <a:solidFill>
                            <a:srgbClr val="FF9900"/>
                          </a:solidFill>
                          <a:effectLst/>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u="none" strike="noStrike" cap="none" normalizeH="0" baseline="0" dirty="0">
                          <a:ln>
                            <a:noFill/>
                          </a:ln>
                          <a:effectLst/>
                        </a:rPr>
                        <a:t>خلصتَ حقاً ومع روحِكَ.</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2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extLst>
              <p:ext uri="{D42A27DB-BD31-4B8C-83A1-F6EECF244321}">
                <p14:modId xmlns:p14="http://schemas.microsoft.com/office/powerpoint/2010/main" val="4045464821"/>
              </p:ext>
            </p:extLst>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1800" dirty="0">
                          <a:latin typeface="Arial" charset="0"/>
                          <a:cs typeface="Arial" charset="0"/>
                        </a:rPr>
                        <a:t>Jeune de </a:t>
                      </a:r>
                      <a:r>
                        <a:rPr lang="fr-FR" sz="1800" dirty="0" err="1">
                          <a:latin typeface="Arial" charset="0"/>
                          <a:cs typeface="Arial" charset="0"/>
                        </a:rPr>
                        <a:t>Nivive</a:t>
                      </a:r>
                      <a:r>
                        <a:rPr lang="fr-FR" sz="1800" dirty="0">
                          <a:latin typeface="Arial" charset="0"/>
                          <a:cs typeface="Arial" charset="0"/>
                        </a:rPr>
                        <a:t> - </a:t>
                      </a:r>
                      <a:r>
                        <a:rPr lang="ar-EG" sz="1800" dirty="0">
                          <a:solidFill>
                            <a:srgbClr val="FFFFFF"/>
                          </a:solidFill>
                          <a:latin typeface="Arial" charset="0"/>
                          <a:cs typeface="Arial" charset="0"/>
                        </a:rPr>
                        <a:t>صيام يونان</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7DA0639B-72E2-42BA-BAD9-029371B8C358}"/>
              </a:ext>
            </a:extLst>
          </p:cNvPr>
          <p:cNvSpPr/>
          <p:nvPr/>
        </p:nvSpPr>
        <p:spPr bwMode="auto">
          <a:xfrm>
            <a:off x="374531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ction Button: Custom 4">
            <a:hlinkClick r:id="rId3" action="ppaction://hlinksldjump" highlightClick="1"/>
            <a:extLst>
              <a:ext uri="{FF2B5EF4-FFF2-40B4-BE49-F238E27FC236}">
                <a16:creationId xmlns:a16="http://schemas.microsoft.com/office/drawing/2014/main" id="{49E8ADB5-EDF7-4C04-8F86-B02C04173851}"/>
              </a:ext>
            </a:extLst>
          </p:cNvPr>
          <p:cNvSpPr/>
          <p:nvPr/>
        </p:nvSpPr>
        <p:spPr bwMode="auto">
          <a:xfrm>
            <a:off x="5713379"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7" name="Text Box 44">
            <a:hlinkClick r:id="rId4" action="ppaction://hlinksldjump"/>
            <a:extLst>
              <a:ext uri="{FF2B5EF4-FFF2-40B4-BE49-F238E27FC236}">
                <a16:creationId xmlns:a16="http://schemas.microsoft.com/office/drawing/2014/main" id="{CB7FA028-8D5D-4067-ACAC-76AC1909400C}"/>
              </a:ext>
            </a:extLst>
          </p:cNvPr>
          <p:cNvSpPr txBox="1">
            <a:spLocks noChangeArrowheads="1"/>
          </p:cNvSpPr>
          <p:nvPr/>
        </p:nvSpPr>
        <p:spPr bwMode="auto">
          <a:xfrm>
            <a:off x="895847" y="117529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sz="1600" dirty="0" err="1">
                <a:solidFill>
                  <a:srgbClr val="FFFFFF"/>
                </a:solidFill>
                <a:latin typeface="Arial" charset="0"/>
                <a:cs typeface="Arial" charset="0"/>
              </a:rPr>
              <a:t>Lundi</a:t>
            </a:r>
            <a:endParaRPr lang="en-CA" sz="1600" dirty="0">
              <a:solidFill>
                <a:srgbClr val="FFFFFF"/>
              </a:solidFill>
              <a:latin typeface="Arial" charset="0"/>
              <a:cs typeface="Arial" charset="0"/>
            </a:endParaRPr>
          </a:p>
        </p:txBody>
      </p:sp>
      <p:sp>
        <p:nvSpPr>
          <p:cNvPr id="11" name="Text Box 44">
            <a:hlinkClick r:id="rId5" action="ppaction://hlinksldjump"/>
            <a:extLst>
              <a:ext uri="{FF2B5EF4-FFF2-40B4-BE49-F238E27FC236}">
                <a16:creationId xmlns:a16="http://schemas.microsoft.com/office/drawing/2014/main" id="{41CBF570-4AC8-426C-A3D3-65804D195142}"/>
              </a:ext>
            </a:extLst>
          </p:cNvPr>
          <p:cNvSpPr txBox="1">
            <a:spLocks noChangeArrowheads="1"/>
          </p:cNvSpPr>
          <p:nvPr/>
        </p:nvSpPr>
        <p:spPr bwMode="auto">
          <a:xfrm>
            <a:off x="6515924" y="117529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fr-FR" sz="1600" dirty="0">
                <a:latin typeface="Arial" charset="0"/>
                <a:cs typeface="Arial" charset="0"/>
              </a:rPr>
              <a:t>Jeudi</a:t>
            </a:r>
            <a:endParaRPr lang="en-CA" sz="1600" dirty="0">
              <a:solidFill>
                <a:srgbClr val="FFFFFF"/>
              </a:solidFill>
              <a:latin typeface="Arial" charset="0"/>
              <a:cs typeface="Arial" charset="0"/>
            </a:endParaRPr>
          </a:p>
        </p:txBody>
      </p:sp>
      <p:sp>
        <p:nvSpPr>
          <p:cNvPr id="12" name="Text Box 44">
            <a:hlinkClick r:id="rId6" action="ppaction://hlinksldjump"/>
            <a:extLst>
              <a:ext uri="{FF2B5EF4-FFF2-40B4-BE49-F238E27FC236}">
                <a16:creationId xmlns:a16="http://schemas.microsoft.com/office/drawing/2014/main" id="{3954FD89-C652-42C2-A410-53812EE3467D}"/>
              </a:ext>
            </a:extLst>
          </p:cNvPr>
          <p:cNvSpPr txBox="1">
            <a:spLocks noChangeArrowheads="1"/>
          </p:cNvSpPr>
          <p:nvPr/>
        </p:nvSpPr>
        <p:spPr bwMode="auto">
          <a:xfrm>
            <a:off x="4642565" y="117529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fr-FR" sz="1600" dirty="0">
                <a:latin typeface="Arial" charset="0"/>
                <a:cs typeface="Arial" charset="0"/>
              </a:rPr>
              <a:t>Mercredi</a:t>
            </a:r>
            <a:endParaRPr lang="en-CA" sz="1600" dirty="0">
              <a:solidFill>
                <a:srgbClr val="FFFFFF"/>
              </a:solidFill>
              <a:latin typeface="Arial" charset="0"/>
              <a:cs typeface="Arial" charset="0"/>
            </a:endParaRPr>
          </a:p>
        </p:txBody>
      </p:sp>
      <p:sp>
        <p:nvSpPr>
          <p:cNvPr id="13" name="Text Box 44">
            <a:hlinkClick r:id="rId7" action="ppaction://hlinksldjump"/>
            <a:extLst>
              <a:ext uri="{FF2B5EF4-FFF2-40B4-BE49-F238E27FC236}">
                <a16:creationId xmlns:a16="http://schemas.microsoft.com/office/drawing/2014/main" id="{6C663753-F22E-4B72-AA6E-ADEDCD99976F}"/>
              </a:ext>
            </a:extLst>
          </p:cNvPr>
          <p:cNvSpPr txBox="1">
            <a:spLocks noChangeArrowheads="1"/>
          </p:cNvSpPr>
          <p:nvPr/>
        </p:nvSpPr>
        <p:spPr bwMode="auto">
          <a:xfrm>
            <a:off x="2769206" y="117529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fr-FR" sz="1600" dirty="0">
                <a:latin typeface="Arial" charset="0"/>
                <a:cs typeface="Arial" charset="0"/>
              </a:rPr>
              <a:t>Mardi</a:t>
            </a:r>
            <a:endParaRPr lang="en-CA" sz="1600" dirty="0">
              <a:solidFill>
                <a:srgbClr val="FFFFFF"/>
              </a:solidFill>
              <a:latin typeface="Arial" charset="0"/>
              <a:cs typeface="Arial" charset="0"/>
            </a:endParaRPr>
          </a:p>
        </p:txBody>
      </p:sp>
      <p:pic>
        <p:nvPicPr>
          <p:cNvPr id="3" name="Image 2" descr="Une image contenant table, assis, lit, grand&#10;&#10;Description générée automatiquement">
            <a:extLst>
              <a:ext uri="{FF2B5EF4-FFF2-40B4-BE49-F238E27FC236}">
                <a16:creationId xmlns:a16="http://schemas.microsoft.com/office/drawing/2014/main" id="{23BA28C3-706A-4CED-933E-CA26E83715B0}"/>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3562150" y="1932347"/>
            <a:ext cx="2019699" cy="2818184"/>
          </a:xfrm>
          <a:prstGeom prst="rect">
            <a:avLst/>
          </a:prstGeom>
        </p:spPr>
      </p:pic>
    </p:spTree>
    <p:extLst>
      <p:ext uri="{BB962C8B-B14F-4D97-AF65-F5344CB8AC3E}">
        <p14:creationId xmlns:p14="http://schemas.microsoft.com/office/powerpoint/2010/main" val="352973046"/>
      </p:ext>
    </p:extLst>
  </p:cSld>
  <p:clrMapOvr>
    <a:masterClrMapping/>
  </p:clrMapOvr>
  <p:transition/>
</p:sld>
</file>

<file path=ppt/slides/slide2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3807800447"/>
              </p:ext>
            </p:extLst>
          </p:nvPr>
        </p:nvGraphicFramePr>
        <p:xfrm>
          <a:off x="0" y="571500"/>
          <a:ext cx="9144000" cy="3970020"/>
        </p:xfrm>
        <a:graphic>
          <a:graphicData uri="http://schemas.openxmlformats.org/drawingml/2006/table">
            <a:tbl>
              <a:tblPr/>
              <a:tblGrid>
                <a:gridCol w="3385226">
                  <a:extLst>
                    <a:ext uri="{9D8B030D-6E8A-4147-A177-3AD203B41FA5}">
                      <a16:colId xmlns:a16="http://schemas.microsoft.com/office/drawing/2014/main" val="20000"/>
                    </a:ext>
                  </a:extLst>
                </a:gridCol>
                <a:gridCol w="3281463">
                  <a:extLst>
                    <a:ext uri="{9D8B030D-6E8A-4147-A177-3AD203B41FA5}">
                      <a16:colId xmlns:a16="http://schemas.microsoft.com/office/drawing/2014/main" val="20001"/>
                    </a:ext>
                  </a:extLst>
                </a:gridCol>
                <a:gridCol w="2477311">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a:solidFill>
                            <a:schemeClr val="tx1"/>
                          </a:solidFill>
                          <a:latin typeface="Coptic1" pitchFamily="2" charset="0"/>
                          <a:ea typeface="+mn-ea"/>
                          <a:cs typeface="+mn-cs"/>
                        </a:rPr>
                        <a:t>Alla </a:t>
                      </a:r>
                      <a:r>
                        <a:rPr lang="fr-FR" sz="3200" b="0" i="0" u="none" strike="noStrike" kern="1200" baseline="0" dirty="0" err="1">
                          <a:solidFill>
                            <a:schemeClr val="tx1"/>
                          </a:solidFill>
                          <a:latin typeface="Coptic1" pitchFamily="2" charset="0"/>
                          <a:ea typeface="+mn-ea"/>
                          <a:cs typeface="+mn-cs"/>
                        </a:rPr>
                        <a:t>pao#c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a~rioui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neman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m~v~r</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n~niremNineu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e~tauermetanoin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ak,a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nounobi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a:t>
                      </a:r>
                      <a:endParaRPr kumimoji="0" lang="en-US" sz="7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Mais traite nous mon Maître, comme au peuple de Ninive, qui s'est repenti et tu leur as pardonné leurs péchés.</a:t>
                      </a:r>
                      <a:endParaRPr kumimoji="0" lang="fr-CA" sz="6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بل </a:t>
                      </a:r>
                      <a:r>
                        <a:rPr lang="ar-EG" sz="3200" b="0" i="0" u="none" strike="noStrike" kern="1200" baseline="0" dirty="0" err="1">
                          <a:solidFill>
                            <a:schemeClr val="tx1"/>
                          </a:solidFill>
                          <a:latin typeface="+mn-lt"/>
                          <a:ea typeface="+mn-ea"/>
                          <a:cs typeface="+mn-cs"/>
                        </a:rPr>
                        <a:t>إصنع</a:t>
                      </a:r>
                      <a:r>
                        <a:rPr lang="ar-EG" sz="3200" b="0" i="0" u="none" strike="noStrike" kern="1200" baseline="0" dirty="0">
                          <a:solidFill>
                            <a:schemeClr val="tx1"/>
                          </a:solidFill>
                          <a:latin typeface="+mn-lt"/>
                          <a:ea typeface="+mn-ea"/>
                          <a:cs typeface="+mn-cs"/>
                        </a:rPr>
                        <a:t> معنا 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سيدي، مثل أهل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نينوى، هؤلاء الذين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تابوا، فغَفَرت لهم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خطاياهم.</a:t>
                      </a:r>
                      <a:endParaRPr lang="ar-EG" sz="48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extLst>
              <p:ext uri="{D42A27DB-BD31-4B8C-83A1-F6EECF244321}">
                <p14:modId xmlns:p14="http://schemas.microsoft.com/office/powerpoint/2010/main" val="2869469798"/>
              </p:ext>
            </p:extLst>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1800" dirty="0">
                          <a:latin typeface="Arial" charset="0"/>
                          <a:cs typeface="Arial" charset="0"/>
                        </a:rPr>
                        <a:t>Jeune de </a:t>
                      </a:r>
                      <a:r>
                        <a:rPr lang="fr-FR" sz="1800" dirty="0" err="1">
                          <a:latin typeface="Arial" charset="0"/>
                          <a:cs typeface="Arial" charset="0"/>
                        </a:rPr>
                        <a:t>Nivive</a:t>
                      </a:r>
                      <a:r>
                        <a:rPr lang="fr-FR" sz="1800" dirty="0">
                          <a:latin typeface="Arial" charset="0"/>
                          <a:cs typeface="Arial" charset="0"/>
                        </a:rPr>
                        <a:t> - </a:t>
                      </a:r>
                      <a:r>
                        <a:rPr lang="ar-EG" sz="1800" dirty="0">
                          <a:solidFill>
                            <a:srgbClr val="FFFFFF"/>
                          </a:solidFill>
                          <a:latin typeface="Arial" charset="0"/>
                          <a:cs typeface="Arial" charset="0"/>
                        </a:rPr>
                        <a:t>صيام يونان</a:t>
                      </a:r>
                      <a:r>
                        <a:rPr lang="fr-FR" sz="1800" dirty="0">
                          <a:solidFill>
                            <a:srgbClr val="FFFFFF"/>
                          </a:solidFill>
                          <a:latin typeface="Arial" charset="0"/>
                          <a:cs typeface="Arial" charset="0"/>
                        </a:rPr>
                        <a:t> - Lundi</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7DA0639B-72E2-42BA-BAD9-029371B8C358}"/>
              </a:ext>
            </a:extLst>
          </p:cNvPr>
          <p:cNvSpPr/>
          <p:nvPr/>
        </p:nvSpPr>
        <p:spPr bwMode="auto">
          <a:xfrm>
            <a:off x="385556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ction Button: Custom 4">
            <a:hlinkClick r:id="rId3" action="ppaction://hlinksldjump" highlightClick="1"/>
            <a:extLst>
              <a:ext uri="{FF2B5EF4-FFF2-40B4-BE49-F238E27FC236}">
                <a16:creationId xmlns:a16="http://schemas.microsoft.com/office/drawing/2014/main" id="{49E8ADB5-EDF7-4C04-8F86-B02C04173851}"/>
              </a:ext>
            </a:extLst>
          </p:cNvPr>
          <p:cNvSpPr/>
          <p:nvPr/>
        </p:nvSpPr>
        <p:spPr bwMode="auto">
          <a:xfrm>
            <a:off x="544603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utoShape 36">
            <a:hlinkClick r:id="rId4" action="ppaction://hlinksldjump" highlightClick="1"/>
            <a:extLst>
              <a:ext uri="{FF2B5EF4-FFF2-40B4-BE49-F238E27FC236}">
                <a16:creationId xmlns:a16="http://schemas.microsoft.com/office/drawing/2014/main" id="{5E6E1ED0-FD7C-4C16-8502-63A1F5FCA265}"/>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699294905"/>
      </p:ext>
    </p:extLst>
  </p:cSld>
  <p:clrMapOvr>
    <a:masterClrMapping/>
  </p:clrMapOvr>
  <p:transition/>
</p:sld>
</file>

<file path=ppt/slides/slide2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91DE0DA2-36D9-4C42-A3D8-EFEFBD3D0897}"/>
              </a:ext>
            </a:extLst>
          </p:cNvPr>
          <p:cNvSpPr/>
          <p:nvPr/>
        </p:nvSpPr>
        <p:spPr bwMode="auto">
          <a:xfrm>
            <a:off x="505531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5723634"/>
      </p:ext>
    </p:extLst>
  </p:cSld>
  <p:clrMapOvr>
    <a:masterClrMapping/>
  </p:clrMapOvr>
  <p:transition/>
</p:sld>
</file>

<file path=ppt/slides/slide2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1870792526"/>
              </p:ext>
            </p:extLst>
          </p:nvPr>
        </p:nvGraphicFramePr>
        <p:xfrm>
          <a:off x="0" y="600683"/>
          <a:ext cx="9144000" cy="3970020"/>
        </p:xfrm>
        <a:graphic>
          <a:graphicData uri="http://schemas.openxmlformats.org/drawingml/2006/table">
            <a:tbl>
              <a:tblPr/>
              <a:tblGrid>
                <a:gridCol w="3203848">
                  <a:extLst>
                    <a:ext uri="{9D8B030D-6E8A-4147-A177-3AD203B41FA5}">
                      <a16:colId xmlns:a16="http://schemas.microsoft.com/office/drawing/2014/main" val="20000"/>
                    </a:ext>
                  </a:extLst>
                </a:gridCol>
                <a:gridCol w="3240360">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a:solidFill>
                            <a:schemeClr val="tx1"/>
                          </a:solidFill>
                          <a:latin typeface="Coptic1" pitchFamily="2" charset="0"/>
                          <a:ea typeface="+mn-ea"/>
                          <a:cs typeface="+mn-cs"/>
                        </a:rPr>
                        <a:t>Moi n/i </a:t>
                      </a:r>
                      <a:r>
                        <a:rPr lang="fr-FR" sz="3200" b="0" i="0" u="none" strike="noStrike" kern="1200" baseline="0" dirty="0" err="1">
                          <a:solidFill>
                            <a:schemeClr val="tx1"/>
                          </a:solidFill>
                          <a:latin typeface="Coptic1" pitchFamily="2" charset="0"/>
                          <a:ea typeface="+mn-ea"/>
                          <a:cs typeface="+mn-cs"/>
                        </a:rPr>
                        <a:t>P~o#c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n~oumetanoia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e~p~jintaermet-anoin</a:t>
                      </a:r>
                      <a:r>
                        <a:rPr lang="fr-FR" sz="3200" b="0" i="0" u="none" strike="noStrike" kern="1200" baseline="0" dirty="0">
                          <a:solidFill>
                            <a:schemeClr val="tx1"/>
                          </a:solidFill>
                          <a:latin typeface="Coptic1" pitchFamily="2" charset="0"/>
                          <a:ea typeface="+mn-ea"/>
                          <a:cs typeface="+mn-cs"/>
                        </a:rPr>
                        <a:t>: </a:t>
                      </a:r>
                      <a:r>
                        <a:rPr lang="it-IT" sz="3200" b="0" i="0" u="none" strike="noStrike" kern="1200" baseline="0" dirty="0">
                          <a:solidFill>
                            <a:schemeClr val="tx1"/>
                          </a:solidFill>
                          <a:latin typeface="Coptic1" pitchFamily="2" charset="0"/>
                          <a:ea typeface="+mn-ea"/>
                          <a:cs typeface="+mn-cs"/>
                        </a:rPr>
                        <a:t>m~pate v~mou mas~yam </a:t>
                      </a:r>
                      <a:r>
                        <a:rPr lang="fr-FR" sz="3200" b="0" i="0" u="none" strike="noStrike" kern="1200" baseline="0" dirty="0" err="1">
                          <a:solidFill>
                            <a:schemeClr val="tx1"/>
                          </a:solidFill>
                          <a:latin typeface="Coptic1" pitchFamily="2" charset="0"/>
                          <a:ea typeface="+mn-ea"/>
                          <a:cs typeface="+mn-cs"/>
                        </a:rPr>
                        <a:t>n~rwi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nipul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a~men</a:t>
                      </a:r>
                      <a:r>
                        <a:rPr lang="fr-FR" sz="3200" b="0" i="0" u="none" strike="noStrike" kern="1200" baseline="0" dirty="0">
                          <a:solidFill>
                            <a:schemeClr val="tx1"/>
                          </a:solidFill>
                          <a:latin typeface="Coptic1" pitchFamily="2" charset="0"/>
                          <a:ea typeface="+mn-ea"/>
                          <a:cs typeface="+mn-cs"/>
                        </a:rPr>
                        <a:t>].</a:t>
                      </a:r>
                      <a:endParaRPr kumimoji="0" lang="en-US" sz="7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Donne-moi Seigneur le repentir, afin que je me repente, avant que la mort ne me ferme ma bouche, dans les portes de l'enfer.</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أعطني يا رب توبة،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لكي أتوب، قبل أن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يغلق الموت فمي،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في أبواب الجحيم.</a:t>
                      </a:r>
                      <a:endParaRPr lang="ar-EG" sz="48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extLst>
              <p:ext uri="{D42A27DB-BD31-4B8C-83A1-F6EECF244321}">
                <p14:modId xmlns:p14="http://schemas.microsoft.com/office/powerpoint/2010/main" val="1388188081"/>
              </p:ext>
            </p:extLst>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1800" dirty="0">
                          <a:latin typeface="Arial" charset="0"/>
                          <a:cs typeface="Arial" charset="0"/>
                        </a:rPr>
                        <a:t>Jeune de </a:t>
                      </a:r>
                      <a:r>
                        <a:rPr lang="fr-FR" sz="1800" dirty="0" err="1">
                          <a:latin typeface="Arial" charset="0"/>
                          <a:cs typeface="Arial" charset="0"/>
                        </a:rPr>
                        <a:t>Nivive</a:t>
                      </a:r>
                      <a:r>
                        <a:rPr lang="fr-FR" sz="1800" dirty="0">
                          <a:latin typeface="Arial" charset="0"/>
                          <a:cs typeface="Arial" charset="0"/>
                        </a:rPr>
                        <a:t> - </a:t>
                      </a:r>
                      <a:r>
                        <a:rPr lang="ar-EG" sz="1800" dirty="0">
                          <a:solidFill>
                            <a:srgbClr val="FFFFFF"/>
                          </a:solidFill>
                          <a:latin typeface="Arial" charset="0"/>
                          <a:cs typeface="Arial" charset="0"/>
                        </a:rPr>
                        <a:t>صيام يونان</a:t>
                      </a:r>
                      <a:r>
                        <a:rPr lang="fr-FR" sz="1800" dirty="0">
                          <a:solidFill>
                            <a:srgbClr val="FFFFFF"/>
                          </a:solidFill>
                          <a:latin typeface="Arial" charset="0"/>
                          <a:cs typeface="Arial" charset="0"/>
                        </a:rPr>
                        <a:t> - Mardi</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7DA0639B-72E2-42BA-BAD9-029371B8C358}"/>
              </a:ext>
            </a:extLst>
          </p:cNvPr>
          <p:cNvSpPr/>
          <p:nvPr/>
        </p:nvSpPr>
        <p:spPr bwMode="auto">
          <a:xfrm>
            <a:off x="385556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ction Button: Custom 4">
            <a:hlinkClick r:id="rId3" action="ppaction://hlinksldjump" highlightClick="1"/>
            <a:extLst>
              <a:ext uri="{FF2B5EF4-FFF2-40B4-BE49-F238E27FC236}">
                <a16:creationId xmlns:a16="http://schemas.microsoft.com/office/drawing/2014/main" id="{49E8ADB5-EDF7-4C04-8F86-B02C04173851}"/>
              </a:ext>
            </a:extLst>
          </p:cNvPr>
          <p:cNvSpPr/>
          <p:nvPr/>
        </p:nvSpPr>
        <p:spPr bwMode="auto">
          <a:xfrm>
            <a:off x="544603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7" name="AutoShape 36">
            <a:hlinkClick r:id="rId4" action="ppaction://hlinksldjump" highlightClick="1"/>
            <a:extLst>
              <a:ext uri="{FF2B5EF4-FFF2-40B4-BE49-F238E27FC236}">
                <a16:creationId xmlns:a16="http://schemas.microsoft.com/office/drawing/2014/main" id="{03EFA5A5-5249-4D64-AB85-ADBE2FDBC77C}"/>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132569431"/>
      </p:ext>
    </p:extLst>
  </p:cSld>
  <p:clrMapOvr>
    <a:masterClrMapping/>
  </p:clrMapOvr>
  <p:transition/>
</p:sld>
</file>

<file path=ppt/slides/slide2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91DE0DA2-36D9-4C42-A3D8-EFEFBD3D0897}"/>
              </a:ext>
            </a:extLst>
          </p:cNvPr>
          <p:cNvSpPr/>
          <p:nvPr/>
        </p:nvSpPr>
        <p:spPr bwMode="auto">
          <a:xfrm>
            <a:off x="505531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72398101"/>
      </p:ext>
    </p:extLst>
  </p:cSld>
  <p:clrMapOvr>
    <a:masterClrMapping/>
  </p:clrMapOvr>
  <p:transition/>
</p:sld>
</file>

<file path=ppt/slides/slide2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1665544565"/>
              </p:ext>
            </p:extLst>
          </p:nvPr>
        </p:nvGraphicFramePr>
        <p:xfrm>
          <a:off x="0" y="918454"/>
          <a:ext cx="9144000" cy="3482340"/>
        </p:xfrm>
        <a:graphic>
          <a:graphicData uri="http://schemas.openxmlformats.org/drawingml/2006/table">
            <a:tbl>
              <a:tblPr/>
              <a:tblGrid>
                <a:gridCol w="3203848">
                  <a:extLst>
                    <a:ext uri="{9D8B030D-6E8A-4147-A177-3AD203B41FA5}">
                      <a16:colId xmlns:a16="http://schemas.microsoft.com/office/drawing/2014/main" val="20000"/>
                    </a:ext>
                  </a:extLst>
                </a:gridCol>
                <a:gridCol w="3240360">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a:solidFill>
                            <a:schemeClr val="tx1"/>
                          </a:solidFill>
                          <a:latin typeface="Coptic1" pitchFamily="2" charset="0"/>
                          <a:ea typeface="+mn-ea"/>
                          <a:cs typeface="+mn-cs"/>
                        </a:rPr>
                        <a:t>Je </a:t>
                      </a:r>
                      <a:r>
                        <a:rPr lang="fr-FR" sz="3200" b="0" i="0" u="none" strike="noStrike" kern="1200" baseline="0" dirty="0" err="1">
                          <a:solidFill>
                            <a:schemeClr val="tx1"/>
                          </a:solidFill>
                          <a:latin typeface="Coptic1" pitchFamily="2" charset="0"/>
                          <a:ea typeface="+mn-ea"/>
                          <a:cs typeface="+mn-cs"/>
                        </a:rPr>
                        <a:t>a~mwini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haroi</a:t>
                      </a:r>
                      <a:r>
                        <a:rPr lang="fr-FR" sz="3200" b="0" i="0" u="none" strike="noStrike" kern="1200" baseline="0" dirty="0">
                          <a:solidFill>
                            <a:schemeClr val="tx1"/>
                          </a:solidFill>
                          <a:latin typeface="Coptic1" pitchFamily="2" charset="0"/>
                          <a:ea typeface="+mn-ea"/>
                          <a:cs typeface="+mn-cs"/>
                        </a:rPr>
                        <a:t>: n/</a:t>
                      </a:r>
                      <a:r>
                        <a:rPr lang="fr-FR" sz="3200" b="0" i="0" u="none" strike="noStrike" kern="1200" baseline="0" dirty="0" err="1">
                          <a:solidFill>
                            <a:schemeClr val="tx1"/>
                          </a:solidFill>
                          <a:latin typeface="Coptic1" pitchFamily="2" charset="0"/>
                          <a:ea typeface="+mn-ea"/>
                          <a:cs typeface="+mn-cs"/>
                        </a:rPr>
                        <a:t>etc~marwout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Paiwt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a~rik~l</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ronomin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m~piwnq</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eym</a:t>
                      </a:r>
                      <a:r>
                        <a:rPr lang="fr-FR" sz="3200" b="0" i="0" u="none" strike="noStrike" kern="1200" baseline="0" dirty="0">
                          <a:solidFill>
                            <a:schemeClr val="tx1"/>
                          </a:solidFill>
                          <a:latin typeface="Coptic1" pitchFamily="2" charset="0"/>
                          <a:ea typeface="+mn-ea"/>
                          <a:cs typeface="+mn-cs"/>
                        </a:rPr>
                        <a:t>/n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sa </a:t>
                      </a:r>
                      <a:r>
                        <a:rPr lang="fr-FR" sz="3200" b="0" i="0" u="none" strike="noStrike" kern="1200" baseline="0" dirty="0" err="1">
                          <a:solidFill>
                            <a:schemeClr val="tx1"/>
                          </a:solidFill>
                          <a:latin typeface="Coptic1" pitchFamily="2" charset="0"/>
                          <a:ea typeface="+mn-ea"/>
                          <a:cs typeface="+mn-cs"/>
                        </a:rPr>
                        <a:t>e~neh</a:t>
                      </a:r>
                      <a:r>
                        <a:rPr lang="fr-FR" sz="3200" b="0" i="0" u="none" strike="noStrike" kern="1200" baseline="0" dirty="0">
                          <a:solidFill>
                            <a:schemeClr val="tx1"/>
                          </a:solidFill>
                          <a:latin typeface="Coptic1" pitchFamily="2" charset="0"/>
                          <a:ea typeface="+mn-ea"/>
                          <a:cs typeface="+mn-cs"/>
                        </a:rPr>
                        <a:t>.</a:t>
                      </a:r>
                      <a:endParaRPr kumimoji="0" lang="en-US" sz="7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"Venez à moi, les bénis de Mon Père et héritez la vie, éternelle pour toujours."</a:t>
                      </a:r>
                      <a:endParaRPr kumimoji="0" lang="fr-CA" sz="6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"تعالوا إليَّ، يا مباركي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أبي، رثوا الحياة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الدائمة، إلى الأبد."</a:t>
                      </a:r>
                      <a:endParaRPr lang="ar-EG" sz="48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extLst>
              <p:ext uri="{D42A27DB-BD31-4B8C-83A1-F6EECF244321}">
                <p14:modId xmlns:p14="http://schemas.microsoft.com/office/powerpoint/2010/main" val="3813181288"/>
              </p:ext>
            </p:extLst>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1800" dirty="0">
                          <a:latin typeface="Arial" charset="0"/>
                          <a:cs typeface="Arial" charset="0"/>
                        </a:rPr>
                        <a:t>Jeune de </a:t>
                      </a:r>
                      <a:r>
                        <a:rPr lang="fr-FR" sz="1800" dirty="0" err="1">
                          <a:latin typeface="Arial" charset="0"/>
                          <a:cs typeface="Arial" charset="0"/>
                        </a:rPr>
                        <a:t>Nivive</a:t>
                      </a:r>
                      <a:r>
                        <a:rPr lang="fr-FR" sz="1800" dirty="0">
                          <a:latin typeface="Arial" charset="0"/>
                          <a:cs typeface="Arial" charset="0"/>
                        </a:rPr>
                        <a:t> - </a:t>
                      </a:r>
                      <a:r>
                        <a:rPr lang="ar-EG" sz="1800" dirty="0">
                          <a:solidFill>
                            <a:srgbClr val="FFFFFF"/>
                          </a:solidFill>
                          <a:latin typeface="Arial" charset="0"/>
                          <a:cs typeface="Arial" charset="0"/>
                        </a:rPr>
                        <a:t>صيام يونان</a:t>
                      </a:r>
                      <a:r>
                        <a:rPr lang="fr-FR" sz="1800" dirty="0">
                          <a:solidFill>
                            <a:srgbClr val="FFFFFF"/>
                          </a:solidFill>
                          <a:latin typeface="Arial" charset="0"/>
                          <a:cs typeface="Arial" charset="0"/>
                        </a:rPr>
                        <a:t> - Mercredi</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7DA0639B-72E2-42BA-BAD9-029371B8C358}"/>
              </a:ext>
            </a:extLst>
          </p:cNvPr>
          <p:cNvSpPr/>
          <p:nvPr/>
        </p:nvSpPr>
        <p:spPr bwMode="auto">
          <a:xfrm>
            <a:off x="385556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ction Button: Custom 4">
            <a:hlinkClick r:id="rId3" action="ppaction://hlinksldjump" highlightClick="1"/>
            <a:extLst>
              <a:ext uri="{FF2B5EF4-FFF2-40B4-BE49-F238E27FC236}">
                <a16:creationId xmlns:a16="http://schemas.microsoft.com/office/drawing/2014/main" id="{49E8ADB5-EDF7-4C04-8F86-B02C04173851}"/>
              </a:ext>
            </a:extLst>
          </p:cNvPr>
          <p:cNvSpPr/>
          <p:nvPr/>
        </p:nvSpPr>
        <p:spPr bwMode="auto">
          <a:xfrm>
            <a:off x="544603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7" name="AutoShape 36">
            <a:hlinkClick r:id="rId4" action="ppaction://hlinksldjump" highlightClick="1"/>
            <a:extLst>
              <a:ext uri="{FF2B5EF4-FFF2-40B4-BE49-F238E27FC236}">
                <a16:creationId xmlns:a16="http://schemas.microsoft.com/office/drawing/2014/main" id="{7E5C9938-DA60-4410-B34F-D9C4E12A82E0}"/>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637045598"/>
      </p:ext>
    </p:extLst>
  </p:cSld>
  <p:clrMapOvr>
    <a:masterClrMapping/>
  </p:clrMapOvr>
  <p:transition/>
</p:sld>
</file>

<file path=ppt/slides/slide2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91DE0DA2-36D9-4C42-A3D8-EFEFBD3D0897}"/>
              </a:ext>
            </a:extLst>
          </p:cNvPr>
          <p:cNvSpPr/>
          <p:nvPr/>
        </p:nvSpPr>
        <p:spPr bwMode="auto">
          <a:xfrm>
            <a:off x="505531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65412736"/>
      </p:ext>
    </p:extLst>
  </p:cSld>
  <p:clrMapOvr>
    <a:masterClrMapping/>
  </p:clrMapOvr>
  <p:transition/>
</p:sld>
</file>

<file path=ppt/slides/slide2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1863671938"/>
              </p:ext>
            </p:extLst>
          </p:nvPr>
        </p:nvGraphicFramePr>
        <p:xfrm>
          <a:off x="0" y="600075"/>
          <a:ext cx="9144000" cy="3970020"/>
        </p:xfrm>
        <a:graphic>
          <a:graphicData uri="http://schemas.openxmlformats.org/drawingml/2006/table">
            <a:tbl>
              <a:tblPr/>
              <a:tblGrid>
                <a:gridCol w="3313889">
                  <a:extLst>
                    <a:ext uri="{9D8B030D-6E8A-4147-A177-3AD203B41FA5}">
                      <a16:colId xmlns:a16="http://schemas.microsoft.com/office/drawing/2014/main" val="20000"/>
                    </a:ext>
                  </a:extLst>
                </a:gridCol>
                <a:gridCol w="3130319">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err="1">
                          <a:solidFill>
                            <a:schemeClr val="tx1"/>
                          </a:solidFill>
                          <a:latin typeface="Coptic1" pitchFamily="2" charset="0"/>
                          <a:ea typeface="+mn-ea"/>
                          <a:cs typeface="+mn-cs"/>
                        </a:rPr>
                        <a:t>Matoubon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e~bolqen</a:t>
                      </a:r>
                      <a:r>
                        <a:rPr lang="fr-FR" sz="3200" b="0" i="0" u="none" strike="noStrike" kern="1200" baseline="0" dirty="0">
                          <a:solidFill>
                            <a:schemeClr val="tx1"/>
                          </a:solidFill>
                          <a:latin typeface="Coptic1" pitchFamily="2" charset="0"/>
                          <a:ea typeface="+mn-ea"/>
                          <a:cs typeface="+mn-cs"/>
                        </a:rPr>
                        <a:t> pi,~</a:t>
                      </a:r>
                      <a:r>
                        <a:rPr lang="fr-FR" sz="3200" b="0" i="0" u="none" strike="noStrike" kern="1200" baseline="0" dirty="0" err="1">
                          <a:solidFill>
                            <a:schemeClr val="tx1"/>
                          </a:solidFill>
                          <a:latin typeface="Coptic1" pitchFamily="2" charset="0"/>
                          <a:ea typeface="+mn-ea"/>
                          <a:cs typeface="+mn-cs"/>
                        </a:rPr>
                        <a:t>rof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piatsem</a:t>
                      </a:r>
                      <a:r>
                        <a:rPr lang="fr-FR" sz="3200" b="0" i="0" u="none" strike="noStrike" kern="1200" baseline="0" dirty="0">
                          <a:solidFill>
                            <a:schemeClr val="tx1"/>
                          </a:solidFill>
                          <a:latin typeface="Coptic1" pitchFamily="2" charset="0"/>
                          <a:ea typeface="+mn-ea"/>
                          <a:cs typeface="+mn-cs"/>
                        </a:rPr>
                        <a:t>/r </a:t>
                      </a:r>
                      <a:r>
                        <a:rPr lang="fr-FR" sz="3200" b="0" i="0" u="none" strike="noStrike" kern="1200" baseline="0" dirty="0" err="1">
                          <a:solidFill>
                            <a:schemeClr val="tx1"/>
                          </a:solidFill>
                          <a:latin typeface="Coptic1" pitchFamily="2" charset="0"/>
                          <a:ea typeface="+mn-ea"/>
                          <a:cs typeface="+mn-cs"/>
                        </a:rPr>
                        <a:t>n~nicadokeoc</a:t>
                      </a:r>
                      <a:r>
                        <a:rPr lang="fr-FR" sz="3200" b="0" i="0" u="none" strike="noStrike" kern="1200" baseline="0" dirty="0">
                          <a:solidFill>
                            <a:schemeClr val="tx1"/>
                          </a:solidFill>
                          <a:latin typeface="Coptic1" pitchFamily="2" charset="0"/>
                          <a:ea typeface="+mn-ea"/>
                          <a:cs typeface="+mn-cs"/>
                        </a:rPr>
                        <a:t>: je </a:t>
                      </a:r>
                      <a:r>
                        <a:rPr lang="fr-FR" sz="3200" b="0" i="0" u="none" strike="noStrike" kern="1200" baseline="0" dirty="0" err="1">
                          <a:solidFill>
                            <a:schemeClr val="tx1"/>
                          </a:solidFill>
                          <a:latin typeface="Coptic1" pitchFamily="2" charset="0"/>
                          <a:ea typeface="+mn-ea"/>
                          <a:cs typeface="+mn-cs"/>
                        </a:rPr>
                        <a:t>anka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e~neks~v</a:t>
                      </a:r>
                      <a:r>
                        <a:rPr lang="fr-FR" sz="3200" b="0" i="0" u="none" strike="noStrike" kern="1200" baseline="0" dirty="0">
                          <a:solidFill>
                            <a:schemeClr val="tx1"/>
                          </a:solidFill>
                          <a:latin typeface="Coptic1" pitchFamily="2" charset="0"/>
                          <a:ea typeface="+mn-ea"/>
                          <a:cs typeface="+mn-cs"/>
                        </a:rPr>
                        <a:t>/ri: </a:t>
                      </a:r>
                      <a:r>
                        <a:rPr lang="fr-FR" sz="3200" b="0" i="0" u="none" strike="noStrike" kern="1200" baseline="0" dirty="0" err="1">
                          <a:solidFill>
                            <a:schemeClr val="tx1"/>
                          </a:solidFill>
                          <a:latin typeface="Coptic1" pitchFamily="2" charset="0"/>
                          <a:ea typeface="+mn-ea"/>
                          <a:cs typeface="+mn-cs"/>
                        </a:rPr>
                        <a:t>ouoh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a~nnah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e~tekmeto#c</a:t>
                      </a:r>
                      <a:r>
                        <a:rPr lang="fr-FR" sz="3200" b="0" i="0" u="none" strike="noStrike" kern="1200" baseline="0" dirty="0">
                          <a:solidFill>
                            <a:schemeClr val="tx1"/>
                          </a:solidFill>
                          <a:latin typeface="Coptic1" pitchFamily="2" charset="0"/>
                          <a:ea typeface="+mn-ea"/>
                          <a:cs typeface="+mn-cs"/>
                        </a:rPr>
                        <a:t>#.</a:t>
                      </a:r>
                      <a:endParaRPr kumimoji="0" lang="en-US" sz="7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Purifie-nous Seigneur de la tromperie, du levain des Sadducéens, car nous comprenons tes miracles et nous croyons en ta seigneurie.</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طهرنا يا رب من المكر،</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الذي لخمير</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الصدوقيين، لأننا فهمنا</a:t>
                      </a:r>
                    </a:p>
                    <a:p>
                      <a:pPr algn="just" rtl="1"/>
                      <a:r>
                        <a:rPr lang="ar-EG" sz="3200" b="0" i="0" u="none" strike="noStrike" kern="1200" baseline="0" dirty="0">
                          <a:solidFill>
                            <a:schemeClr val="tx1"/>
                          </a:solidFill>
                          <a:latin typeface="+mn-lt"/>
                          <a:ea typeface="+mn-ea"/>
                          <a:cs typeface="+mn-cs"/>
                        </a:rPr>
                        <a:t>عجائبك، وأمنا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بربوبيتك.</a:t>
                      </a:r>
                      <a:endParaRPr lang="ar-EG" sz="48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extLst>
              <p:ext uri="{D42A27DB-BD31-4B8C-83A1-F6EECF244321}">
                <p14:modId xmlns:p14="http://schemas.microsoft.com/office/powerpoint/2010/main" val="1127855755"/>
              </p:ext>
            </p:extLst>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1800" dirty="0">
                          <a:latin typeface="Arial" charset="0"/>
                          <a:cs typeface="Arial" charset="0"/>
                        </a:rPr>
                        <a:t>Jeune de </a:t>
                      </a:r>
                      <a:r>
                        <a:rPr lang="fr-FR" sz="1800" dirty="0" err="1">
                          <a:latin typeface="Arial" charset="0"/>
                          <a:cs typeface="Arial" charset="0"/>
                        </a:rPr>
                        <a:t>Nivive</a:t>
                      </a:r>
                      <a:r>
                        <a:rPr lang="fr-FR" sz="1800" dirty="0">
                          <a:latin typeface="Arial" charset="0"/>
                          <a:cs typeface="Arial" charset="0"/>
                        </a:rPr>
                        <a:t> - </a:t>
                      </a:r>
                      <a:r>
                        <a:rPr lang="ar-EG" sz="1800" dirty="0">
                          <a:solidFill>
                            <a:srgbClr val="FFFFFF"/>
                          </a:solidFill>
                          <a:latin typeface="Arial" charset="0"/>
                          <a:cs typeface="Arial" charset="0"/>
                        </a:rPr>
                        <a:t>صيام يونان</a:t>
                      </a:r>
                      <a:r>
                        <a:rPr lang="fr-FR" sz="1800" dirty="0">
                          <a:solidFill>
                            <a:srgbClr val="FFFFFF"/>
                          </a:solidFill>
                          <a:latin typeface="Arial" charset="0"/>
                          <a:cs typeface="Arial" charset="0"/>
                        </a:rPr>
                        <a:t> - Jeudi</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7DA0639B-72E2-42BA-BAD9-029371B8C358}"/>
              </a:ext>
            </a:extLst>
          </p:cNvPr>
          <p:cNvSpPr/>
          <p:nvPr/>
        </p:nvSpPr>
        <p:spPr bwMode="auto">
          <a:xfrm>
            <a:off x="385556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ction Button: Custom 4">
            <a:hlinkClick r:id="rId3" action="ppaction://hlinksldjump" highlightClick="1"/>
            <a:extLst>
              <a:ext uri="{FF2B5EF4-FFF2-40B4-BE49-F238E27FC236}">
                <a16:creationId xmlns:a16="http://schemas.microsoft.com/office/drawing/2014/main" id="{49E8ADB5-EDF7-4C04-8F86-B02C04173851}"/>
              </a:ext>
            </a:extLst>
          </p:cNvPr>
          <p:cNvSpPr/>
          <p:nvPr/>
        </p:nvSpPr>
        <p:spPr bwMode="auto">
          <a:xfrm>
            <a:off x="544603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utoShape 36">
            <a:hlinkClick r:id="rId4" action="ppaction://hlinksldjump" highlightClick="1"/>
            <a:extLst>
              <a:ext uri="{FF2B5EF4-FFF2-40B4-BE49-F238E27FC236}">
                <a16:creationId xmlns:a16="http://schemas.microsoft.com/office/drawing/2014/main" id="{EDCEBCD7-49FC-4161-AC0D-41714B110698}"/>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970548062"/>
      </p:ext>
    </p:extLst>
  </p:cSld>
  <p:clrMapOvr>
    <a:masterClrMapping/>
  </p:clrMapOvr>
  <p:transition/>
</p:sld>
</file>

<file path=ppt/slides/slide2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91DE0DA2-36D9-4C42-A3D8-EFEFBD3D0897}"/>
              </a:ext>
            </a:extLst>
          </p:cNvPr>
          <p:cNvSpPr/>
          <p:nvPr/>
        </p:nvSpPr>
        <p:spPr bwMode="auto">
          <a:xfrm>
            <a:off x="505531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9729026"/>
      </p:ext>
    </p:extLst>
  </p:cSld>
  <p:clrMapOvr>
    <a:masterClrMapping/>
  </p:clrMapOvr>
  <p:transition/>
</p:sld>
</file>

<file path=ppt/slides/slide2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3019587671"/>
              </p:ext>
            </p:extLst>
          </p:nvPr>
        </p:nvGraphicFramePr>
        <p:xfrm>
          <a:off x="0" y="1028700"/>
          <a:ext cx="9144000" cy="2702052"/>
        </p:xfrm>
        <a:graphic>
          <a:graphicData uri="http://schemas.openxmlformats.org/drawingml/2006/table">
            <a:tbl>
              <a:tblPr/>
              <a:tblGrid>
                <a:gridCol w="3151762">
                  <a:extLst>
                    <a:ext uri="{9D8B030D-6E8A-4147-A177-3AD203B41FA5}">
                      <a16:colId xmlns:a16="http://schemas.microsoft.com/office/drawing/2014/main" val="20000"/>
                    </a:ext>
                  </a:extLst>
                </a:gridCol>
                <a:gridCol w="3325238">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24094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All/</a:t>
                      </a:r>
                      <a:r>
                        <a:rPr kumimoji="0" lang="en-US" sz="3200" b="0" i="0" u="none" strike="noStrike" cap="none" normalizeH="0" baseline="0" dirty="0" err="1">
                          <a:ln>
                            <a:noFill/>
                          </a:ln>
                          <a:solidFill>
                            <a:schemeClr val="tx1"/>
                          </a:solidFill>
                          <a:effectLst/>
                          <a:latin typeface="Coptic1" pitchFamily="2" charset="0"/>
                          <a:cs typeface="Arial" charset="0"/>
                        </a:rPr>
                        <a:t>louia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I/#</a:t>
                      </a:r>
                      <a:r>
                        <a:rPr kumimoji="0" lang="en-US" sz="3200" b="0" i="0" u="none" strike="noStrike" cap="none" normalizeH="0" baseline="0" dirty="0" err="1">
                          <a:ln>
                            <a:noFill/>
                          </a:ln>
                          <a:solidFill>
                            <a:schemeClr val="tx1"/>
                          </a:solidFill>
                          <a:effectLst/>
                          <a:latin typeface="Coptic1" pitchFamily="2" charset="0"/>
                          <a:cs typeface="Arial" charset="0"/>
                        </a:rPr>
                        <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epiervei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Alléluia (4 fois) Jésus-Christ le Fils de Dieu s’est présenté au temple.</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يسوع المسيح </a:t>
                      </a:r>
                      <a:r>
                        <a:rPr kumimoji="0" lang="ar-EG" sz="3200" b="0" i="0" u="none" strike="noStrike" cap="none" normalizeH="0" baseline="0" dirty="0" err="1">
                          <a:ln>
                            <a:noFill/>
                          </a:ln>
                          <a:solidFill>
                            <a:schemeClr val="tx1"/>
                          </a:solidFill>
                          <a:effectLst/>
                          <a:latin typeface="Arial" charset="0"/>
                          <a:cs typeface="Arial" charset="0"/>
                        </a:rPr>
                        <a:t>إبن</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الله دخل إلى الهيكل</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extLst>
              <p:ext uri="{D42A27DB-BD31-4B8C-83A1-F6EECF244321}">
                <p14:modId xmlns:p14="http://schemas.microsoft.com/office/powerpoint/2010/main" val="2988939628"/>
              </p:ext>
            </p:extLst>
          </p:nvPr>
        </p:nvGraphicFramePr>
        <p:xfrm>
          <a:off x="971026" y="114300"/>
          <a:ext cx="7125748" cy="562356"/>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5262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Présentation</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du Christ 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C07A6679-C010-4218-8AB7-38FF151B3773}"/>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045330250"/>
      </p:ext>
    </p:extLst>
  </p:cSld>
  <p:clrMapOvr>
    <a:masterClrMapping/>
  </p:clrMapOvr>
  <p:transition/>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58884" name="Group 68"/>
          <p:cNvGraphicFramePr>
            <a:graphicFrameLocks noGrp="1"/>
          </p:cNvGraphicFramePr>
          <p:nvPr>
            <p:extLst>
              <p:ext uri="{D42A27DB-BD31-4B8C-83A1-F6EECF244321}">
                <p14:modId xmlns:p14="http://schemas.microsoft.com/office/powerpoint/2010/main" val="3164294152"/>
              </p:ext>
            </p:extLst>
          </p:nvPr>
        </p:nvGraphicFramePr>
        <p:xfrm>
          <a:off x="0" y="973261"/>
          <a:ext cx="9143999" cy="3977442"/>
        </p:xfrm>
        <a:graphic>
          <a:graphicData uri="http://schemas.openxmlformats.org/drawingml/2006/table">
            <a:tbl>
              <a:tblPr/>
              <a:tblGrid>
                <a:gridCol w="33528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599">
                  <a:extLst>
                    <a:ext uri="{9D8B030D-6E8A-4147-A177-3AD203B41FA5}">
                      <a16:colId xmlns:a16="http://schemas.microsoft.com/office/drawing/2014/main" val="20002"/>
                    </a:ext>
                  </a:extLst>
                </a:gridCol>
              </a:tblGrid>
              <a:tr h="397744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Taisour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n~noub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n~kayaroc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etfai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pia~rwmata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nenjij</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n~Aa~rwn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piou</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eftale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ouc~yoinoufi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piman~erswousi</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Cet encensoir d’or  pur qui porte l’arôme parfumée, est dans les mains d’Aaron le prêtre qui encense sur le l’autel.</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هذه المجمرة الذهب </a:t>
                      </a:r>
                      <a:r>
                        <a:rPr kumimoji="0" lang="ar-SA" sz="3000" b="0" i="0" u="none" strike="noStrike" cap="none" normalizeH="0" baseline="0" dirty="0" err="1">
                          <a:ln>
                            <a:noFill/>
                          </a:ln>
                          <a:solidFill>
                            <a:schemeClr val="tx1"/>
                          </a:solidFill>
                          <a:effectLst/>
                          <a:latin typeface="Arial" charset="0"/>
                          <a:cs typeface="Arial" charset="0"/>
                        </a:rPr>
                        <a:t>النقى</a:t>
                      </a:r>
                      <a:r>
                        <a:rPr kumimoji="0" lang="ar-SA" sz="3000" b="0" i="0" u="none" strike="noStrike" cap="none" normalizeH="0" baseline="0" dirty="0">
                          <a:ln>
                            <a:noFill/>
                          </a:ln>
                          <a:solidFill>
                            <a:schemeClr val="tx1"/>
                          </a:solidFill>
                          <a:effectLst/>
                          <a:latin typeface="Arial" charset="0"/>
                          <a:cs typeface="Arial" charset="0"/>
                        </a:rPr>
                        <a:t> الحاملة </a:t>
                      </a:r>
                      <a:r>
                        <a:rPr kumimoji="0" lang="ar-SA" sz="3000" b="0" i="0" u="none" strike="noStrike" cap="none" normalizeH="0" baseline="0" dirty="0" err="1">
                          <a:ln>
                            <a:noFill/>
                          </a:ln>
                          <a:solidFill>
                            <a:schemeClr val="tx1"/>
                          </a:solidFill>
                          <a:effectLst/>
                          <a:latin typeface="Arial" charset="0"/>
                          <a:cs typeface="Arial" charset="0"/>
                        </a:rPr>
                        <a:t>العنبرالتى</a:t>
                      </a:r>
                      <a:r>
                        <a:rPr kumimoji="0" lang="ar-SA"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فى</a:t>
                      </a:r>
                      <a:r>
                        <a:rPr kumimoji="0" lang="ar-SA" sz="3000" b="0" i="0" u="none" strike="noStrike" cap="none" normalizeH="0" baseline="0" dirty="0">
                          <a:ln>
                            <a:noFill/>
                          </a:ln>
                          <a:solidFill>
                            <a:schemeClr val="tx1"/>
                          </a:solidFill>
                          <a:effectLst/>
                          <a:latin typeface="Arial" charset="0"/>
                          <a:cs typeface="Arial" charset="0"/>
                        </a:rPr>
                        <a:t> يدَى هرون الكاهن يَرفعُ بَخوُراً على المذبح.</a:t>
                      </a:r>
                      <a:r>
                        <a:rPr kumimoji="0" lang="en-US" sz="30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87405" name="Text Box 70">
            <a:hlinkClick r:id="rId3" action="ppaction://hlinksldjump"/>
          </p:cNvPr>
          <p:cNvSpPr txBox="1">
            <a:spLocks noChangeArrowheads="1"/>
          </p:cNvSpPr>
          <p:nvPr/>
        </p:nvSpPr>
        <p:spPr bwMode="auto">
          <a:xfrm>
            <a:off x="7467600" y="4578377"/>
            <a:ext cx="1676400" cy="563231"/>
          </a:xfrm>
          <a:prstGeom prst="rect">
            <a:avLst/>
          </a:prstGeom>
          <a:solidFill>
            <a:srgbClr val="800000"/>
          </a:solidFill>
          <a:ln w="57150" cmpd="thinThick">
            <a:solidFill>
              <a:schemeClr val="tx1"/>
            </a:solidFill>
            <a:miter lim="800000"/>
            <a:headEnd/>
            <a:tailEnd/>
          </a:ln>
        </p:spPr>
        <p:txBody>
          <a:bodyPr>
            <a:spAutoFit/>
          </a:bodyPr>
          <a:lstStyle/>
          <a:p>
            <a:pPr lvl="0" algn="ctr" defTabSz="914400" fontAlgn="base">
              <a:lnSpc>
                <a:spcPct val="85000"/>
              </a:lnSpc>
              <a:spcBef>
                <a:spcPct val="0"/>
              </a:spcBef>
              <a:spcAft>
                <a:spcPct val="0"/>
              </a:spcAft>
              <a:defRPr/>
            </a:pPr>
            <a:r>
              <a:rPr lang="en-US" sz="1600" dirty="0" err="1">
                <a:latin typeface="Coptic1" pitchFamily="2" charset="0"/>
                <a:cs typeface="Arial" charset="0"/>
              </a:rPr>
              <a:t>Tenouwst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p>
          <a:p>
            <a:pPr lvl="0" algn="ctr" defTabSz="914400" fontAlgn="base">
              <a:lnSpc>
                <a:spcPct val="85000"/>
              </a:lnSpc>
              <a:spcBef>
                <a:spcPct val="0"/>
              </a:spcBef>
              <a:spcAft>
                <a:spcPct val="0"/>
              </a:spcAf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تين أو أوشت</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Action Button: Custom 4">
            <a:hlinkClick r:id="rId4" action="ppaction://hlinksldjump" highlightClick="1"/>
          </p:cNvPr>
          <p:cNvSpPr/>
          <p:nvPr/>
        </p:nvSpPr>
        <p:spPr bwMode="auto">
          <a:xfrm>
            <a:off x="3657600" y="4970158"/>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1" name="Tableau 2">
            <a:extLst>
              <a:ext uri="{FF2B5EF4-FFF2-40B4-BE49-F238E27FC236}">
                <a16:creationId xmlns:a16="http://schemas.microsoft.com/office/drawing/2014/main" id="{600E845E-AF07-497A-A98D-B4CE224DC6AB}"/>
              </a:ext>
            </a:extLst>
          </p:cNvPr>
          <p:cNvGraphicFramePr>
            <a:graphicFrameLocks noGrp="1"/>
          </p:cNvGraphicFramePr>
          <p:nvPr>
            <p:extLst>
              <p:ext uri="{D42A27DB-BD31-4B8C-83A1-F6EECF244321}">
                <p14:modId xmlns:p14="http://schemas.microsoft.com/office/powerpoint/2010/main" val="1418900315"/>
              </p:ext>
            </p:extLst>
          </p:nvPr>
        </p:nvGraphicFramePr>
        <p:xfrm>
          <a:off x="1523999" y="117543"/>
          <a:ext cx="6096000" cy="6400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250736396"/>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800" b="0" i="0" u="none" strike="noStrike" cap="none" normalizeH="0" baseline="0" dirty="0">
                          <a:ln>
                            <a:noFill/>
                          </a:ln>
                          <a:solidFill>
                            <a:schemeClr val="tx1"/>
                          </a:solidFill>
                          <a:effectLst/>
                          <a:latin typeface="Arial" charset="0"/>
                          <a:cs typeface="Arial" charset="0"/>
                        </a:rPr>
                        <a:t>Chant de la Vierge - </a:t>
                      </a:r>
                      <a:r>
                        <a:rPr kumimoji="0" lang="ar-EG" sz="1800" b="0" i="0" u="none" strike="noStrike" cap="none" normalizeH="0" baseline="0" dirty="0">
                          <a:ln>
                            <a:noFill/>
                          </a:ln>
                          <a:solidFill>
                            <a:schemeClr val="tx1"/>
                          </a:solidFill>
                          <a:effectLst/>
                          <a:latin typeface="Arial" charset="0"/>
                          <a:cs typeface="Arial" charset="0"/>
                        </a:rPr>
                        <a:t>لحن العذراء </a:t>
                      </a:r>
                      <a:endParaRPr kumimoji="0" lang="fr-FR" sz="1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800" b="0" i="0" u="none" strike="noStrike" cap="none" normalizeH="0" baseline="0" dirty="0">
                          <a:ln>
                            <a:noFill/>
                          </a:ln>
                          <a:solidFill>
                            <a:schemeClr val="tx1"/>
                          </a:solidFill>
                          <a:effectLst/>
                          <a:latin typeface="Arial" charset="0"/>
                          <a:cs typeface="Arial" charset="0"/>
                        </a:rPr>
                        <a:t>(L’encensoir)</a:t>
                      </a:r>
                      <a:r>
                        <a:rPr kumimoji="0" lang="fr-FR" sz="1800" b="0" i="0" u="none" strike="noStrike" cap="none" normalizeH="0" baseline="0" dirty="0">
                          <a:ln>
                            <a:noFill/>
                          </a:ln>
                          <a:solidFill>
                            <a:schemeClr val="tx1"/>
                          </a:solidFill>
                          <a:effectLst/>
                          <a:latin typeface="Arial" charset="0"/>
                          <a:cs typeface="Arial" charset="0"/>
                        </a:rPr>
                        <a:t> - </a:t>
                      </a:r>
                      <a:r>
                        <a:rPr kumimoji="0" lang="ar-EG" sz="1800" b="0" i="0" u="none" strike="noStrike" cap="none" normalizeH="0" baseline="0" dirty="0">
                          <a:ln>
                            <a:noFill/>
                          </a:ln>
                          <a:solidFill>
                            <a:schemeClr val="tx1"/>
                          </a:solidFill>
                          <a:effectLst/>
                          <a:latin typeface="Arial" charset="0"/>
                          <a:cs typeface="Arial" charset="0"/>
                        </a:rPr>
                        <a:t>( المجمرة)</a:t>
                      </a:r>
                      <a:r>
                        <a:rPr kumimoji="0" lang="en-US" sz="1800" b="0" i="0" u="none" strike="noStrike" cap="none" normalizeH="0" baseline="0" dirty="0">
                          <a:ln>
                            <a:noFill/>
                          </a:ln>
                          <a:solidFill>
                            <a:schemeClr val="tx1"/>
                          </a:solidFill>
                          <a:effectLst/>
                          <a:latin typeface="Arial" charset="0"/>
                          <a:cs typeface="Arial" charset="0"/>
                        </a:rPr>
                        <a:t>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73922283"/>
                  </a:ext>
                </a:extLst>
              </a:tr>
            </a:tbl>
          </a:graphicData>
        </a:graphic>
      </p:graphicFrame>
      <p:pic>
        <p:nvPicPr>
          <p:cNvPr id="7" name="Image 6" descr="Une image contenant personne, intérieur&#10;&#10;Description générée automatiquement">
            <a:extLst>
              <a:ext uri="{FF2B5EF4-FFF2-40B4-BE49-F238E27FC236}">
                <a16:creationId xmlns:a16="http://schemas.microsoft.com/office/drawing/2014/main" id="{0E6D48E4-D0FB-4025-9F5C-26AD3D622E0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696218" y="3481142"/>
            <a:ext cx="1751561" cy="1167707"/>
          </a:xfrm>
          <a:prstGeom prst="rect">
            <a:avLst/>
          </a:prstGeom>
        </p:spPr>
      </p:pic>
    </p:spTree>
  </p:cSld>
  <p:clrMapOvr>
    <a:masterClrMapping/>
  </p:clrMapOvr>
  <p:transition/>
</p:sld>
</file>

<file path=ppt/slides/slide2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837990596"/>
              </p:ext>
            </p:extLst>
          </p:nvPr>
        </p:nvGraphicFramePr>
        <p:xfrm>
          <a:off x="0" y="270272"/>
          <a:ext cx="9144000" cy="4069080"/>
        </p:xfrm>
        <a:graphic>
          <a:graphicData uri="http://schemas.openxmlformats.org/drawingml/2006/table">
            <a:tbl>
              <a:tblPr/>
              <a:tblGrid>
                <a:gridCol w="3101474">
                  <a:extLst>
                    <a:ext uri="{9D8B030D-6E8A-4147-A177-3AD203B41FA5}">
                      <a16:colId xmlns:a16="http://schemas.microsoft.com/office/drawing/2014/main" val="20000"/>
                    </a:ext>
                  </a:extLst>
                </a:gridCol>
                <a:gridCol w="3154948">
                  <a:extLst>
                    <a:ext uri="{9D8B030D-6E8A-4147-A177-3AD203B41FA5}">
                      <a16:colId xmlns:a16="http://schemas.microsoft.com/office/drawing/2014/main" val="20001"/>
                    </a:ext>
                  </a:extLst>
                </a:gridCol>
                <a:gridCol w="2887578">
                  <a:extLst>
                    <a:ext uri="{9D8B030D-6E8A-4147-A177-3AD203B41FA5}">
                      <a16:colId xmlns:a16="http://schemas.microsoft.com/office/drawing/2014/main" val="20002"/>
                    </a:ext>
                  </a:extLst>
                </a:gridCol>
              </a:tblGrid>
              <a:tr h="40690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erp~repi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n~a~gayoc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Pip~neuma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e~neh</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Celui</a:t>
                      </a:r>
                      <a:r>
                        <a:rPr kumimoji="0" lang="en-CA"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a:ln>
                            <a:noFill/>
                          </a:ln>
                          <a:solidFill>
                            <a:schemeClr val="tx1"/>
                          </a:solidFill>
                          <a:effectLst/>
                          <a:latin typeface="Arial" charset="0"/>
                          <a:cs typeface="Arial" charset="0"/>
                        </a:rPr>
                        <a:t>à</a:t>
                      </a:r>
                      <a:r>
                        <a:rPr kumimoji="0" lang="en-CA" sz="2800" b="0" i="0" u="none" strike="noStrike" cap="none" normalizeH="0" baseline="0" dirty="0">
                          <a:ln>
                            <a:noFill/>
                          </a:ln>
                          <a:solidFill>
                            <a:schemeClr val="tx1"/>
                          </a:solidFill>
                          <a:effectLst/>
                          <a:latin typeface="Arial" charset="0"/>
                          <a:cs typeface="Arial" charset="0"/>
                        </a:rPr>
                        <a:t> qui </a:t>
                      </a:r>
                      <a:r>
                        <a:rPr kumimoji="0" lang="en-CA" sz="2800" b="0" i="0" u="none" strike="noStrike" cap="none" normalizeH="0" baseline="0" dirty="0" err="1">
                          <a:ln>
                            <a:noFill/>
                          </a:ln>
                          <a:solidFill>
                            <a:schemeClr val="tx1"/>
                          </a:solidFill>
                          <a:effectLst/>
                          <a:latin typeface="Arial" charset="0"/>
                          <a:cs typeface="Arial" charset="0"/>
                        </a:rPr>
                        <a:t>est</a:t>
                      </a:r>
                      <a:r>
                        <a:rPr kumimoji="0" lang="en-CA" sz="2800" b="0" i="0" u="none" strike="noStrike" cap="none" normalizeH="0" baseline="0" dirty="0">
                          <a:ln>
                            <a:noFill/>
                          </a:ln>
                          <a:solidFill>
                            <a:schemeClr val="tx1"/>
                          </a:solidFill>
                          <a:effectLst/>
                          <a:latin typeface="Arial" charset="0"/>
                          <a:cs typeface="Arial" charset="0"/>
                        </a:rPr>
                        <a:t> due la </a:t>
                      </a:r>
                      <a:r>
                        <a:rPr kumimoji="0" lang="en-CA" sz="2800" b="0" i="0" u="none" strike="noStrike" cap="none" normalizeH="0" baseline="0" dirty="0" err="1">
                          <a:ln>
                            <a:noFill/>
                          </a:ln>
                          <a:solidFill>
                            <a:schemeClr val="tx1"/>
                          </a:solidFill>
                          <a:effectLst/>
                          <a:latin typeface="Arial" charset="0"/>
                          <a:cs typeface="Arial" charset="0"/>
                        </a:rPr>
                        <a:t>gloire</a:t>
                      </a:r>
                      <a:r>
                        <a:rPr kumimoji="0" lang="en-CA" sz="2800" b="0" i="0" u="none" strike="noStrike" cap="none" normalizeH="0" baseline="0" dirty="0">
                          <a:ln>
                            <a:noFill/>
                          </a:ln>
                          <a:solidFill>
                            <a:schemeClr val="tx1"/>
                          </a:solidFill>
                          <a:effectLst/>
                          <a:latin typeface="Arial" charset="0"/>
                          <a:cs typeface="Arial" charset="0"/>
                        </a:rPr>
                        <a:t> : avec son bon </a:t>
                      </a:r>
                      <a:r>
                        <a:rPr kumimoji="0" lang="en-CA" sz="2800" b="0" i="0" u="none" strike="noStrike" cap="none" normalizeH="0" baseline="0" dirty="0" err="1">
                          <a:ln>
                            <a:noFill/>
                          </a:ln>
                          <a:solidFill>
                            <a:schemeClr val="tx1"/>
                          </a:solidFill>
                          <a:effectLst/>
                          <a:latin typeface="Arial" charset="0"/>
                          <a:cs typeface="Arial" charset="0"/>
                        </a:rPr>
                        <a:t>père</a:t>
                      </a:r>
                      <a:r>
                        <a:rPr kumimoji="0" lang="en-CA" sz="28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Maintenant</a:t>
                      </a:r>
                      <a:r>
                        <a:rPr kumimoji="0" lang="en-CA" sz="2800" b="0" i="0" u="none" strike="noStrike" cap="none" normalizeH="0" baseline="0" dirty="0">
                          <a:ln>
                            <a:noFill/>
                          </a:ln>
                          <a:solidFill>
                            <a:schemeClr val="tx1"/>
                          </a:solidFill>
                          <a:effectLst/>
                          <a:latin typeface="Arial" charset="0"/>
                          <a:cs typeface="Arial" charset="0"/>
                        </a:rPr>
                        <a:t> et pour </a:t>
                      </a:r>
                      <a:r>
                        <a:rPr kumimoji="0" lang="en-CA" sz="2800" b="0" i="0" u="none" strike="noStrike" cap="none" normalizeH="0" baseline="0" dirty="0" err="1">
                          <a:ln>
                            <a:noFill/>
                          </a:ln>
                          <a:solidFill>
                            <a:schemeClr val="tx1"/>
                          </a:solidFill>
                          <a:effectLst/>
                          <a:latin typeface="Arial" charset="0"/>
                          <a:cs typeface="Arial" charset="0"/>
                        </a:rPr>
                        <a:t>toujours</a:t>
                      </a:r>
                      <a:r>
                        <a:rPr kumimoji="0" lang="en-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BF31DCE0-996D-4854-89A7-2611DADC7F1F}"/>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63649863"/>
      </p:ext>
    </p:extLst>
  </p:cSld>
  <p:clrMapOvr>
    <a:masterClrMapping/>
  </p:clrMapOvr>
  <p:transition/>
</p:sld>
</file>

<file path=ppt/slides/slide2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91DE0DA2-36D9-4C42-A3D8-EFEFBD3D0897}"/>
              </a:ext>
            </a:extLst>
          </p:cNvPr>
          <p:cNvSpPr/>
          <p:nvPr/>
        </p:nvSpPr>
        <p:spPr bwMode="auto">
          <a:xfrm>
            <a:off x="505531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18450550"/>
      </p:ext>
    </p:extLst>
  </p:cSld>
  <p:clrMapOvr>
    <a:masterClrMapping/>
  </p:clrMapOvr>
  <p:transition/>
</p:sld>
</file>

<file path=ppt/slides/slide2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495452286"/>
              </p:ext>
            </p:extLst>
          </p:nvPr>
        </p:nvGraphicFramePr>
        <p:xfrm>
          <a:off x="0" y="1028700"/>
          <a:ext cx="9144000" cy="3092196"/>
        </p:xfrm>
        <a:graphic>
          <a:graphicData uri="http://schemas.openxmlformats.org/drawingml/2006/table">
            <a:tbl>
              <a:tblPr/>
              <a:tblGrid>
                <a:gridCol w="31242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24094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hir</a:t>
                      </a:r>
                      <a:r>
                        <a:rPr kumimoji="0" lang="en-CA" sz="3200" b="0" i="0" u="none" strike="noStrike" cap="none" normalizeH="0" baseline="0" dirty="0">
                          <a:ln>
                            <a:noFill/>
                          </a:ln>
                          <a:solidFill>
                            <a:schemeClr val="tx1"/>
                          </a:solidFill>
                          <a:effectLst/>
                          <a:latin typeface="Coptic1" pitchFamily="2" charset="0"/>
                          <a:cs typeface="Arial" charset="0"/>
                        </a:rPr>
                        <a:t>/n/ </a:t>
                      </a:r>
                      <a:r>
                        <a:rPr kumimoji="0" lang="en-CA" sz="3200" b="0" i="0" u="none" strike="noStrike" cap="none" normalizeH="0" baseline="0" dirty="0" err="1">
                          <a:ln>
                            <a:noFill/>
                          </a:ln>
                          <a:solidFill>
                            <a:schemeClr val="tx1"/>
                          </a:solidFill>
                          <a:effectLst/>
                          <a:latin typeface="Coptic1" pitchFamily="2" charset="0"/>
                          <a:cs typeface="Arial" charset="0"/>
                        </a:rPr>
                        <a:t>n~te</a:t>
                      </a:r>
                      <a:r>
                        <a:rPr kumimoji="0" lang="en-CA" sz="3200" b="0" i="0" u="none" strike="noStrike" cap="none" normalizeH="0" baseline="0" dirty="0">
                          <a:ln>
                            <a:noFill/>
                          </a:ln>
                          <a:solidFill>
                            <a:schemeClr val="tx1"/>
                          </a:solidFill>
                          <a:effectLst/>
                          <a:latin typeface="Coptic1" pitchFamily="2" charset="0"/>
                          <a:cs typeface="Arial" charset="0"/>
                        </a:rPr>
                        <a:t> V~]: v/</a:t>
                      </a:r>
                      <a:r>
                        <a:rPr kumimoji="0" lang="en-CA" sz="3200" b="0" i="0" u="none" strike="noStrike" cap="none" normalizeH="0" baseline="0" dirty="0" err="1">
                          <a:ln>
                            <a:noFill/>
                          </a:ln>
                          <a:solidFill>
                            <a:schemeClr val="tx1"/>
                          </a:solidFill>
                          <a:effectLst/>
                          <a:latin typeface="Coptic1" pitchFamily="2" charset="0"/>
                          <a:cs typeface="Arial" charset="0"/>
                        </a:rPr>
                        <a:t>e~t</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oci</a:t>
                      </a:r>
                      <a:r>
                        <a:rPr kumimoji="0" lang="en-CA"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e~nouc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niben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ece~a~reh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netenh</a:t>
                      </a:r>
                      <a:r>
                        <a:rPr kumimoji="0" lang="en-CA" sz="3200" b="0" i="0" u="none" strike="noStrike" cap="none" normalizeH="0" baseline="0" dirty="0">
                          <a:ln>
                            <a:noFill/>
                          </a:ln>
                          <a:solidFill>
                            <a:schemeClr val="tx1"/>
                          </a:solidFill>
                          <a:effectLst/>
                          <a:latin typeface="Coptic1" pitchFamily="2" charset="0"/>
                          <a:cs typeface="Arial" charset="0"/>
                        </a:rPr>
                        <a:t>/t: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P,#c</a:t>
                      </a:r>
                      <a:r>
                        <a:rPr kumimoji="0" lang="en-CA" sz="3200" b="0" i="0" u="none" strike="noStrike" cap="none" normalizeH="0" baseline="0" dirty="0">
                          <a:ln>
                            <a:noFill/>
                          </a:ln>
                          <a:solidFill>
                            <a:schemeClr val="tx1"/>
                          </a:solidFill>
                          <a:effectLst/>
                          <a:latin typeface="Coptic1" pitchFamily="2" charset="0"/>
                          <a:cs typeface="Arial" charset="0"/>
                        </a:rPr>
                        <a:t># I/#</a:t>
                      </a:r>
                      <a:r>
                        <a:rPr kumimoji="0" lang="en-CA" sz="3200" b="0" i="0" u="none" strike="noStrike" cap="none" normalizeH="0" baseline="0" dirty="0" err="1">
                          <a:ln>
                            <a:noFill/>
                          </a:ln>
                          <a:solidFill>
                            <a:schemeClr val="tx1"/>
                          </a:solidFill>
                          <a:effectLst/>
                          <a:latin typeface="Coptic1" pitchFamily="2" charset="0"/>
                          <a:cs typeface="Arial" charset="0"/>
                        </a:rPr>
                        <a:t>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peno#c</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Que la paix de Dieu qui dépasse toute intelligence remplisse vos cœurs par le Christ Jésus notre Seigneur.</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سلام الله الذي، يفوق كل عقل، يحل في قلوبكم، بالمسيح يسوع ربنا.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nvGraphicFramePr>
        <p:xfrm>
          <a:off x="971026" y="114300"/>
          <a:ext cx="7125748" cy="617220"/>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617220">
                <a:tc>
                  <a:txBody>
                    <a:bodyPr/>
                    <a:lstStyle/>
                    <a:p>
                      <a:pPr algn="ctr"/>
                      <a:r>
                        <a:rPr lang="fr-FR" sz="1800" dirty="0"/>
                        <a:t>Répons de l’Evangile – Grand Carême (semaine)</a:t>
                      </a:r>
                    </a:p>
                    <a:p>
                      <a:pPr algn="ctr"/>
                      <a:r>
                        <a:rPr lang="ar-EG" sz="1800" dirty="0"/>
                        <a:t>مرد </a:t>
                      </a:r>
                      <a:r>
                        <a:rPr lang="ar-EG" sz="1800" dirty="0" err="1"/>
                        <a:t>الأنجيل</a:t>
                      </a:r>
                      <a:r>
                        <a:rPr lang="ar-EG" sz="1800" dirty="0"/>
                        <a:t> للصوم الكبير - أيام الاسبوع </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C07A6679-C010-4218-8AB7-38FF151B3773}"/>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497086228"/>
      </p:ext>
    </p:extLst>
  </p:cSld>
  <p:clrMapOvr>
    <a:masterClrMapping/>
  </p:clrMapOvr>
  <p:transition/>
</p:sld>
</file>

<file path=ppt/slides/slide2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8722" name="Group 2"/>
          <p:cNvGraphicFramePr>
            <a:graphicFrameLocks noGrp="1"/>
          </p:cNvGraphicFramePr>
          <p:nvPr>
            <p:extLst>
              <p:ext uri="{D42A27DB-BD31-4B8C-83A1-F6EECF244321}">
                <p14:modId xmlns:p14="http://schemas.microsoft.com/office/powerpoint/2010/main" val="2624231115"/>
              </p:ext>
            </p:extLst>
          </p:nvPr>
        </p:nvGraphicFramePr>
        <p:xfrm>
          <a:off x="0" y="514350"/>
          <a:ext cx="9144000" cy="3482340"/>
        </p:xfrm>
        <a:graphic>
          <a:graphicData uri="http://schemas.openxmlformats.org/drawingml/2006/table">
            <a:tbl>
              <a:tblPr/>
              <a:tblGrid>
                <a:gridCol w="33528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21587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Aie~rnobi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aie~rnobi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pao#c</a:t>
                      </a:r>
                      <a:r>
                        <a:rPr kumimoji="0" lang="en-CA" sz="3200" b="0" i="0" u="none" strike="noStrike" cap="none" normalizeH="0" baseline="0" dirty="0">
                          <a:ln>
                            <a:noFill/>
                          </a:ln>
                          <a:solidFill>
                            <a:schemeClr val="tx1"/>
                          </a:solidFill>
                          <a:effectLst/>
                          <a:latin typeface="Coptic1" pitchFamily="2" charset="0"/>
                          <a:cs typeface="Arial" charset="0"/>
                        </a:rPr>
                        <a:t># I/#</a:t>
                      </a:r>
                      <a:r>
                        <a:rPr kumimoji="0" lang="en-CA" sz="3200" b="0" i="0" u="none" strike="noStrike" cap="none" normalizeH="0" baseline="0" dirty="0" err="1">
                          <a:ln>
                            <a:noFill/>
                          </a:ln>
                          <a:solidFill>
                            <a:schemeClr val="tx1"/>
                          </a:solidFill>
                          <a:effectLst/>
                          <a:latin typeface="Coptic1" pitchFamily="2" charset="0"/>
                          <a:cs typeface="Arial" charset="0"/>
                        </a:rPr>
                        <a:t>c#</a:t>
                      </a:r>
                      <a:r>
                        <a:rPr kumimoji="0" lang="en-CA" sz="3200" b="0" i="0" u="none" strike="noStrike" cap="none" normalizeH="0" baseline="0" dirty="0">
                          <a:ln>
                            <a:noFill/>
                          </a:ln>
                          <a:solidFill>
                            <a:schemeClr val="tx1"/>
                          </a:solidFill>
                          <a:effectLst/>
                          <a:latin typeface="Coptic1" pitchFamily="2" charset="0"/>
                          <a:cs typeface="Arial" charset="0"/>
                        </a:rPr>
                        <a:t> ,w n/</a:t>
                      </a:r>
                      <a:r>
                        <a:rPr kumimoji="0" lang="en-CA" sz="3200" b="0" i="0" u="none" strike="noStrike" cap="none" normalizeH="0" baseline="0" dirty="0" err="1">
                          <a:ln>
                            <a:noFill/>
                          </a:ln>
                          <a:solidFill>
                            <a:schemeClr val="tx1"/>
                          </a:solidFill>
                          <a:effectLst/>
                          <a:latin typeface="Coptic1" pitchFamily="2" charset="0"/>
                          <a:cs typeface="Arial" charset="0"/>
                        </a:rPr>
                        <a:t>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e~bol</a:t>
                      </a:r>
                      <a:r>
                        <a:rPr kumimoji="0" lang="en-CA" sz="3200" b="0" i="0" u="none" strike="noStrike" cap="none" normalizeH="0" baseline="0" dirty="0">
                          <a:ln>
                            <a:noFill/>
                          </a:ln>
                          <a:solidFill>
                            <a:schemeClr val="tx1"/>
                          </a:solidFill>
                          <a:effectLst/>
                          <a:latin typeface="Coptic1" pitchFamily="2" charset="0"/>
                          <a:cs typeface="Arial" charset="0"/>
                        </a:rPr>
                        <a:t>: je </a:t>
                      </a:r>
                      <a:r>
                        <a:rPr kumimoji="0" lang="en-CA" sz="3200" b="0" i="0" u="none" strike="noStrike" cap="none" normalizeH="0" baseline="0" dirty="0" err="1">
                          <a:ln>
                            <a:noFill/>
                          </a:ln>
                          <a:solidFill>
                            <a:schemeClr val="tx1"/>
                          </a:solidFill>
                          <a:effectLst/>
                          <a:latin typeface="Coptic1" pitchFamily="2" charset="0"/>
                          <a:cs typeface="Arial" charset="0"/>
                        </a:rPr>
                        <a:t>m~mon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bwk</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n~a~te~rnobi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o~ude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m~mon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oic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n~a~t,w</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e~bol</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J’ai péché, j’ai péché, Seigneur Jésus pardonne moi, car il n’y a point de serviteur sans péché ni maitre sans pardon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أخطأت أخطأت، يا ربي يسوع </a:t>
                      </a:r>
                      <a:r>
                        <a:rPr kumimoji="0" lang="ar-SA" sz="3200" b="0" i="0" u="none" strike="noStrike" cap="none" normalizeH="0" baseline="0" dirty="0" err="1">
                          <a:ln>
                            <a:noFill/>
                          </a:ln>
                          <a:solidFill>
                            <a:schemeClr val="tx1"/>
                          </a:solidFill>
                          <a:effectLst/>
                          <a:latin typeface="Arial" charset="0"/>
                          <a:cs typeface="Arial" charset="0"/>
                        </a:rPr>
                        <a:t>إغفر</a:t>
                      </a:r>
                      <a:r>
                        <a:rPr kumimoji="0" lang="ar-SA" sz="3200" b="0" i="0" u="none" strike="noStrike" cap="none" normalizeH="0" baseline="0" dirty="0">
                          <a:ln>
                            <a:noFill/>
                          </a:ln>
                          <a:solidFill>
                            <a:schemeClr val="tx1"/>
                          </a:solidFill>
                          <a:effectLst/>
                          <a:latin typeface="Arial" charset="0"/>
                          <a:cs typeface="Arial" charset="0"/>
                        </a:rPr>
                        <a:t> لي، لأنه ليس عبد بلا خطية، ولا سيد بلا غفران.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63E1CCCE-D052-4F74-9ED4-93B68D56775B}"/>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203084351"/>
      </p:ext>
    </p:extLst>
  </p:cSld>
  <p:clrMapOvr>
    <a:masterClrMapping/>
  </p:clrMapOvr>
  <p:transition/>
</p:sld>
</file>

<file path=ppt/slides/slide2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3">
            <a:hlinkClick r:id="rId2" action="ppaction://hlinksldjump" highlightClick="1"/>
            <a:extLst>
              <a:ext uri="{FF2B5EF4-FFF2-40B4-BE49-F238E27FC236}">
                <a16:creationId xmlns:a16="http://schemas.microsoft.com/office/drawing/2014/main" id="{63E1CCCE-D052-4F74-9ED4-93B68D56775B}"/>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5" name="Group 2">
            <a:extLst>
              <a:ext uri="{FF2B5EF4-FFF2-40B4-BE49-F238E27FC236}">
                <a16:creationId xmlns:a16="http://schemas.microsoft.com/office/drawing/2014/main" id="{9EE0FDF7-FAED-4C78-B360-9EE39690F336}"/>
              </a:ext>
            </a:extLst>
          </p:cNvPr>
          <p:cNvGraphicFramePr>
            <a:graphicFrameLocks noGrp="1"/>
          </p:cNvGraphicFramePr>
          <p:nvPr>
            <p:extLst>
              <p:ext uri="{D42A27DB-BD31-4B8C-83A1-F6EECF244321}">
                <p14:modId xmlns:p14="http://schemas.microsoft.com/office/powerpoint/2010/main" val="96074486"/>
              </p:ext>
            </p:extLst>
          </p:nvPr>
        </p:nvGraphicFramePr>
        <p:xfrm>
          <a:off x="0" y="704039"/>
          <a:ext cx="9144000" cy="3482340"/>
        </p:xfrm>
        <a:graphic>
          <a:graphicData uri="http://schemas.openxmlformats.org/drawingml/2006/table">
            <a:tbl>
              <a:tblPr/>
              <a:tblGrid>
                <a:gridCol w="3505200">
                  <a:extLst>
                    <a:ext uri="{9D8B030D-6E8A-4147-A177-3AD203B41FA5}">
                      <a16:colId xmlns:a16="http://schemas.microsoft.com/office/drawing/2014/main" val="20000"/>
                    </a:ext>
                  </a:extLst>
                </a:gridCol>
                <a:gridCol w="28194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14563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Je </a:t>
                      </a:r>
                      <a:r>
                        <a:rPr kumimoji="0" lang="en-CA" sz="3200" b="0" i="0" u="none" strike="noStrike" cap="none" normalizeH="0" baseline="0" dirty="0" err="1">
                          <a:ln>
                            <a:noFill/>
                          </a:ln>
                          <a:solidFill>
                            <a:schemeClr val="tx1"/>
                          </a:solidFill>
                          <a:effectLst/>
                          <a:latin typeface="Coptic1" pitchFamily="2" charset="0"/>
                          <a:cs typeface="Arial" charset="0"/>
                        </a:rPr>
                        <a:t>penIwt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niv</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o~ui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mareftoubo</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n~je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pekran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mareci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n~je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tekmeto~uro</a:t>
                      </a:r>
                      <a:r>
                        <a:rPr kumimoji="0" lang="en-CA" sz="3200" b="0" i="0" u="none" strike="noStrike" cap="none" normalizeH="0" baseline="0" dirty="0">
                          <a:ln>
                            <a:noFill/>
                          </a:ln>
                          <a:solidFill>
                            <a:schemeClr val="tx1"/>
                          </a:solidFill>
                          <a:effectLst/>
                          <a:latin typeface="Coptic1" pitchFamily="2" charset="0"/>
                          <a:cs typeface="Arial" charset="0"/>
                        </a:rPr>
                        <a:t>: je </a:t>
                      </a:r>
                      <a:r>
                        <a:rPr kumimoji="0" lang="en-CA" sz="3200" b="0" i="0" u="none" strike="noStrike" cap="none" normalizeH="0" baseline="0" dirty="0" err="1">
                          <a:ln>
                            <a:noFill/>
                          </a:ln>
                          <a:solidFill>
                            <a:schemeClr val="tx1"/>
                          </a:solidFill>
                          <a:effectLst/>
                          <a:latin typeface="Coptic1" pitchFamily="2" charset="0"/>
                          <a:cs typeface="Arial" charset="0"/>
                        </a:rPr>
                        <a:t>vwk</a:t>
                      </a:r>
                      <a:r>
                        <a:rPr kumimoji="0" lang="en-CA" sz="3200" b="0" i="0" u="none" strike="noStrike" cap="none" normalizeH="0" baseline="0" dirty="0">
                          <a:ln>
                            <a:noFill/>
                          </a:ln>
                          <a:solidFill>
                            <a:schemeClr val="tx1"/>
                          </a:solidFill>
                          <a:effectLst/>
                          <a:latin typeface="Coptic1" pitchFamily="2" charset="0"/>
                          <a:cs typeface="Arial" charset="0"/>
                        </a:rPr>
                        <a:t> pe </a:t>
                      </a:r>
                      <a:r>
                        <a:rPr kumimoji="0" lang="en-CA" sz="3200" b="0" i="0" u="none" strike="noStrike" cap="none" normalizeH="0" baseline="0" dirty="0" err="1">
                          <a:ln>
                            <a:noFill/>
                          </a:ln>
                          <a:solidFill>
                            <a:schemeClr val="tx1"/>
                          </a:solidFill>
                          <a:effectLst/>
                          <a:latin typeface="Coptic1" pitchFamily="2" charset="0"/>
                          <a:cs typeface="Arial" charset="0"/>
                        </a:rPr>
                        <a:t>piw~o~u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sa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nie~neh</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Notre Père qui es aux cieux, que Ton nom soit sanctifié, que Ton règne vienne, car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charset="0"/>
                        </a:rPr>
                        <a:t> Toi est la gloire pour toujours.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أبانا الذي في السموات، ليتقدس </a:t>
                      </a:r>
                      <a:r>
                        <a:rPr kumimoji="0" lang="ar-SA" sz="3200" b="0" i="0" u="none" strike="noStrike" cap="none" normalizeH="0" baseline="0" dirty="0" err="1">
                          <a:ln>
                            <a:noFill/>
                          </a:ln>
                          <a:solidFill>
                            <a:schemeClr val="tx1"/>
                          </a:solidFill>
                          <a:effectLst/>
                          <a:latin typeface="Arial" charset="0"/>
                          <a:cs typeface="Arial" charset="0"/>
                        </a:rPr>
                        <a:t>إسمك</a:t>
                      </a:r>
                      <a:r>
                        <a:rPr kumimoji="0" lang="ar-SA" sz="3200" b="0" i="0" u="none" strike="noStrike" cap="none" normalizeH="0" baseline="0" dirty="0">
                          <a:ln>
                            <a:noFill/>
                          </a:ln>
                          <a:solidFill>
                            <a:schemeClr val="tx1"/>
                          </a:solidFill>
                          <a:effectLst/>
                          <a:latin typeface="Arial" charset="0"/>
                          <a:cs typeface="Arial" charset="0"/>
                        </a:rPr>
                        <a:t>، ليأت ملكوتك، لأن لك المجد إلي الأبد.</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utoShape 36">
            <a:hlinkClick r:id="rId3" action="ppaction://hlinksldjump" highlightClick="1"/>
            <a:extLst>
              <a:ext uri="{FF2B5EF4-FFF2-40B4-BE49-F238E27FC236}">
                <a16:creationId xmlns:a16="http://schemas.microsoft.com/office/drawing/2014/main" id="{9AE5CECA-BB86-49D0-8015-D0DB209403FB}"/>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281366052"/>
      </p:ext>
    </p:extLst>
  </p:cSld>
  <p:clrMapOvr>
    <a:masterClrMapping/>
  </p:clrMapOvr>
  <p:transition/>
</p:sld>
</file>

<file path=ppt/slides/slide2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6F9F660C-975C-44C7-A7C4-660A083F50FF}"/>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188590665"/>
      </p:ext>
    </p:extLst>
  </p:cSld>
  <p:clrMapOvr>
    <a:masterClrMapping/>
  </p:clrMapOvr>
  <p:transition/>
</p:sld>
</file>

<file path=ppt/slides/slide2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6">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5F0EA6E6-F32A-42B6-903B-E68BC22BA109}"/>
              </a:ext>
            </a:extLst>
          </p:cNvPr>
          <p:cNvGraphicFramePr>
            <a:graphicFrameLocks noGrp="1"/>
          </p:cNvGraphicFramePr>
          <p:nvPr/>
        </p:nvGraphicFramePr>
        <p:xfrm>
          <a:off x="1524000" y="72629"/>
          <a:ext cx="6096000" cy="6172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617220">
                <a:tc>
                  <a:txBody>
                    <a:bodyPr/>
                    <a:lstStyle/>
                    <a:p>
                      <a:pPr algn="ctr"/>
                      <a:r>
                        <a:rPr lang="fr-FR" sz="1800" dirty="0"/>
                        <a:t>Répons de l’Evangile – Grand Carême</a:t>
                      </a:r>
                    </a:p>
                    <a:p>
                      <a:pPr algn="ctr"/>
                      <a:r>
                        <a:rPr lang="ar-EG" sz="1800" dirty="0"/>
                        <a:t>مرد </a:t>
                      </a:r>
                      <a:r>
                        <a:rPr lang="ar-EG" sz="1800" dirty="0" err="1"/>
                        <a:t>الأنجيل</a:t>
                      </a:r>
                      <a:r>
                        <a:rPr lang="ar-EG" sz="1800" dirty="0"/>
                        <a:t> للصوم الكبير </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graphicFrame>
        <p:nvGraphicFramePr>
          <p:cNvPr id="6" name="Group 2">
            <a:extLst>
              <a:ext uri="{FF2B5EF4-FFF2-40B4-BE49-F238E27FC236}">
                <a16:creationId xmlns:a16="http://schemas.microsoft.com/office/drawing/2014/main" id="{05540DBE-B069-42C4-8D34-B1EA93CD7136}"/>
              </a:ext>
            </a:extLst>
          </p:cNvPr>
          <p:cNvGraphicFramePr>
            <a:graphicFrameLocks noGrp="1"/>
          </p:cNvGraphicFramePr>
          <p:nvPr>
            <p:extLst>
              <p:ext uri="{D42A27DB-BD31-4B8C-83A1-F6EECF244321}">
                <p14:modId xmlns:p14="http://schemas.microsoft.com/office/powerpoint/2010/main" val="3803465589"/>
              </p:ext>
            </p:extLst>
          </p:nvPr>
        </p:nvGraphicFramePr>
        <p:xfrm>
          <a:off x="0" y="1047750"/>
          <a:ext cx="9144000" cy="3482340"/>
        </p:xfrm>
        <a:graphic>
          <a:graphicData uri="http://schemas.openxmlformats.org/drawingml/2006/table">
            <a:tbl>
              <a:tblPr/>
              <a:tblGrid>
                <a:gridCol w="3505200">
                  <a:extLst>
                    <a:ext uri="{9D8B030D-6E8A-4147-A177-3AD203B41FA5}">
                      <a16:colId xmlns:a16="http://schemas.microsoft.com/office/drawing/2014/main" val="20000"/>
                    </a:ext>
                  </a:extLst>
                </a:gridCol>
                <a:gridCol w="28194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14563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Je </a:t>
                      </a:r>
                      <a:r>
                        <a:rPr kumimoji="0" lang="en-CA" sz="3200" b="0" i="0" u="none" strike="noStrike" cap="none" normalizeH="0" baseline="0" dirty="0" err="1">
                          <a:ln>
                            <a:noFill/>
                          </a:ln>
                          <a:solidFill>
                            <a:schemeClr val="tx1"/>
                          </a:solidFill>
                          <a:effectLst/>
                          <a:latin typeface="Coptic1" pitchFamily="2" charset="0"/>
                          <a:cs typeface="Arial" charset="0"/>
                        </a:rPr>
                        <a:t>penIwt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niv</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o~ui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mareftoubo</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n~je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pekran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mareci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n~je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tekmeto~uro</a:t>
                      </a:r>
                      <a:r>
                        <a:rPr kumimoji="0" lang="en-CA" sz="3200" b="0" i="0" u="none" strike="noStrike" cap="none" normalizeH="0" baseline="0" dirty="0">
                          <a:ln>
                            <a:noFill/>
                          </a:ln>
                          <a:solidFill>
                            <a:schemeClr val="tx1"/>
                          </a:solidFill>
                          <a:effectLst/>
                          <a:latin typeface="Coptic1" pitchFamily="2" charset="0"/>
                          <a:cs typeface="Arial" charset="0"/>
                        </a:rPr>
                        <a:t>: je </a:t>
                      </a:r>
                      <a:r>
                        <a:rPr kumimoji="0" lang="en-CA" sz="3200" b="0" i="0" u="none" strike="noStrike" cap="none" normalizeH="0" baseline="0" dirty="0" err="1">
                          <a:ln>
                            <a:noFill/>
                          </a:ln>
                          <a:solidFill>
                            <a:schemeClr val="tx1"/>
                          </a:solidFill>
                          <a:effectLst/>
                          <a:latin typeface="Coptic1" pitchFamily="2" charset="0"/>
                          <a:cs typeface="Arial" charset="0"/>
                        </a:rPr>
                        <a:t>vwk</a:t>
                      </a:r>
                      <a:r>
                        <a:rPr kumimoji="0" lang="en-CA" sz="3200" b="0" i="0" u="none" strike="noStrike" cap="none" normalizeH="0" baseline="0" dirty="0">
                          <a:ln>
                            <a:noFill/>
                          </a:ln>
                          <a:solidFill>
                            <a:schemeClr val="tx1"/>
                          </a:solidFill>
                          <a:effectLst/>
                          <a:latin typeface="Coptic1" pitchFamily="2" charset="0"/>
                          <a:cs typeface="Arial" charset="0"/>
                        </a:rPr>
                        <a:t> pe </a:t>
                      </a:r>
                      <a:r>
                        <a:rPr kumimoji="0" lang="en-CA" sz="3200" b="0" i="0" u="none" strike="noStrike" cap="none" normalizeH="0" baseline="0" dirty="0" err="1">
                          <a:ln>
                            <a:noFill/>
                          </a:ln>
                          <a:solidFill>
                            <a:schemeClr val="tx1"/>
                          </a:solidFill>
                          <a:effectLst/>
                          <a:latin typeface="Coptic1" pitchFamily="2" charset="0"/>
                          <a:cs typeface="Arial" charset="0"/>
                        </a:rPr>
                        <a:t>piw~o~u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sa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nie~neh</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Notre Père qui es aux cieux, que Ton nom soit sanctifié, que Ton règne vienne, car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charset="0"/>
                        </a:rPr>
                        <a:t> Toi est la gloire pour toujours.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أبانا الذي في السموات، ليتقدس </a:t>
                      </a:r>
                      <a:r>
                        <a:rPr kumimoji="0" lang="ar-SA" sz="3200" b="0" i="0" u="none" strike="noStrike" cap="none" normalizeH="0" baseline="0" dirty="0" err="1">
                          <a:ln>
                            <a:noFill/>
                          </a:ln>
                          <a:solidFill>
                            <a:schemeClr val="tx1"/>
                          </a:solidFill>
                          <a:effectLst/>
                          <a:latin typeface="Arial" charset="0"/>
                          <a:cs typeface="Arial" charset="0"/>
                        </a:rPr>
                        <a:t>إسمك</a:t>
                      </a:r>
                      <a:r>
                        <a:rPr kumimoji="0" lang="ar-SA" sz="3200" b="0" i="0" u="none" strike="noStrike" cap="none" normalizeH="0" baseline="0" dirty="0">
                          <a:ln>
                            <a:noFill/>
                          </a:ln>
                          <a:solidFill>
                            <a:schemeClr val="tx1"/>
                          </a:solidFill>
                          <a:effectLst/>
                          <a:latin typeface="Arial" charset="0"/>
                          <a:cs typeface="Arial" charset="0"/>
                        </a:rPr>
                        <a:t>، ليأت ملكوتك، لأن لك المجد إلي الأبد.</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AutoShape 36">
            <a:hlinkClick r:id="rId3" action="ppaction://hlinksldjump" highlightClick="1"/>
            <a:extLst>
              <a:ext uri="{FF2B5EF4-FFF2-40B4-BE49-F238E27FC236}">
                <a16:creationId xmlns:a16="http://schemas.microsoft.com/office/drawing/2014/main" id="{7B7957D8-8ECA-4B97-AF0F-AE6A8F187BCB}"/>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3225905B-AA1E-4F11-B997-53C589E65DDC}"/>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652488404"/>
      </p:ext>
    </p:extLst>
  </p:cSld>
  <p:clrMapOvr>
    <a:masterClrMapping/>
  </p:clrMapOvr>
  <p:transition/>
</p:sld>
</file>

<file path=ppt/slides/slide2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486347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63528468"/>
      </p:ext>
    </p:extLst>
  </p:cSld>
  <p:clrMapOvr>
    <a:masterClrMapping/>
  </p:clrMapOvr>
  <p:transition/>
</p:sld>
</file>

<file path=ppt/slides/slide2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0770" name="Group 2"/>
          <p:cNvGraphicFramePr>
            <a:graphicFrameLocks noGrp="1"/>
          </p:cNvGraphicFramePr>
          <p:nvPr/>
        </p:nvGraphicFramePr>
        <p:xfrm>
          <a:off x="0" y="683329"/>
          <a:ext cx="9144000" cy="3909060"/>
        </p:xfrm>
        <a:graphic>
          <a:graphicData uri="http://schemas.openxmlformats.org/drawingml/2006/table">
            <a:tbl>
              <a:tblPr/>
              <a:tblGrid>
                <a:gridCol w="3385226">
                  <a:extLst>
                    <a:ext uri="{9D8B030D-6E8A-4147-A177-3AD203B41FA5}">
                      <a16:colId xmlns:a16="http://schemas.microsoft.com/office/drawing/2014/main" val="20000"/>
                    </a:ext>
                  </a:extLst>
                </a:gridCol>
                <a:gridCol w="2983148">
                  <a:extLst>
                    <a:ext uri="{9D8B030D-6E8A-4147-A177-3AD203B41FA5}">
                      <a16:colId xmlns:a16="http://schemas.microsoft.com/office/drawing/2014/main" val="20001"/>
                    </a:ext>
                  </a:extLst>
                </a:gridCol>
                <a:gridCol w="2775626">
                  <a:extLst>
                    <a:ext uri="{9D8B030D-6E8A-4147-A177-3AD203B41FA5}">
                      <a16:colId xmlns:a16="http://schemas.microsoft.com/office/drawing/2014/main" val="20002"/>
                    </a:ext>
                  </a:extLst>
                </a:gridCol>
              </a:tblGrid>
              <a:tr h="3182117">
                <a:tc>
                  <a:txBody>
                    <a:bodyPr/>
                    <a:lstStyle/>
                    <a:p>
                      <a:pPr algn="just"/>
                      <a:r>
                        <a:rPr lang="fr-FR" sz="3600" b="0" i="0" u="none" strike="noStrike" kern="1200" baseline="0" dirty="0" err="1">
                          <a:solidFill>
                            <a:schemeClr val="tx1"/>
                          </a:solidFill>
                          <a:latin typeface="Coptic1" pitchFamily="2" charset="0"/>
                          <a:ea typeface="+mn-ea"/>
                          <a:cs typeface="+mn-cs"/>
                        </a:rPr>
                        <a:t>A#l</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A#l</a:t>
                      </a:r>
                      <a:r>
                        <a:rPr lang="fr-FR" sz="3600" b="0" i="0" u="none" strike="noStrike" kern="1200" baseline="0" dirty="0">
                          <a:solidFill>
                            <a:schemeClr val="tx1"/>
                          </a:solidFill>
                          <a:latin typeface="Coptic1" pitchFamily="2" charset="0"/>
                          <a:ea typeface="+mn-ea"/>
                          <a:cs typeface="+mn-cs"/>
                        </a:rPr>
                        <a:t>#: </a:t>
                      </a:r>
                    </a:p>
                    <a:p>
                      <a:pPr algn="just"/>
                      <a:r>
                        <a:rPr lang="fr-FR" sz="3600" b="0" i="0" u="none" strike="noStrike" kern="1200" baseline="0" dirty="0" err="1">
                          <a:solidFill>
                            <a:schemeClr val="tx1"/>
                          </a:solidFill>
                          <a:latin typeface="Coptic1" pitchFamily="2" charset="0"/>
                          <a:ea typeface="+mn-ea"/>
                          <a:cs typeface="+mn-cs"/>
                        </a:rPr>
                        <a:t>A#l</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A#l</a:t>
                      </a:r>
                      <a:r>
                        <a:rPr lang="fr-FR" sz="3600" b="0" i="0" u="none" strike="noStrike" kern="1200" baseline="0" dirty="0">
                          <a:solidFill>
                            <a:schemeClr val="tx1"/>
                          </a:solidFill>
                          <a:latin typeface="Coptic1" pitchFamily="2" charset="0"/>
                          <a:ea typeface="+mn-ea"/>
                          <a:cs typeface="+mn-cs"/>
                        </a:rPr>
                        <a:t>#: </a:t>
                      </a:r>
                    </a:p>
                    <a:p>
                      <a:pPr algn="just"/>
                      <a:r>
                        <a:rPr lang="fr-FR" sz="3600" b="0" i="0" u="none" strike="noStrike" kern="1200" baseline="0" dirty="0">
                          <a:solidFill>
                            <a:schemeClr val="tx1"/>
                          </a:solidFill>
                          <a:latin typeface="Coptic1" pitchFamily="2" charset="0"/>
                          <a:ea typeface="+mn-ea"/>
                          <a:cs typeface="+mn-cs"/>
                        </a:rPr>
                        <a:t>I/#</a:t>
                      </a:r>
                      <a:r>
                        <a:rPr lang="fr-FR" sz="3600" b="0" i="0" u="none" strike="noStrike" kern="1200" baseline="0" dirty="0" err="1">
                          <a:solidFill>
                            <a:schemeClr val="tx1"/>
                          </a:solidFill>
                          <a:latin typeface="Coptic1" pitchFamily="2" charset="0"/>
                          <a:ea typeface="+mn-ea"/>
                          <a:cs typeface="+mn-cs"/>
                        </a:rPr>
                        <a:t>c#</a:t>
                      </a:r>
                      <a:r>
                        <a:rPr lang="fr-FR" sz="3600" b="0" i="0" u="none" strike="noStrike" kern="1200" baseline="0" dirty="0">
                          <a:solidFill>
                            <a:schemeClr val="tx1"/>
                          </a:solidFill>
                          <a:latin typeface="Coptic1" pitchFamily="2" charset="0"/>
                          <a:ea typeface="+mn-ea"/>
                          <a:cs typeface="+mn-cs"/>
                        </a:rPr>
                        <a:t> </a:t>
                      </a:r>
                      <a:r>
                        <a:rPr lang="sv-SE" sz="3600" b="0" i="0" u="none" strike="noStrike" kern="1200" baseline="0" dirty="0">
                          <a:solidFill>
                            <a:schemeClr val="tx1"/>
                          </a:solidFill>
                          <a:latin typeface="Coptic1" pitchFamily="2" charset="0"/>
                          <a:ea typeface="+mn-ea"/>
                          <a:cs typeface="+mn-cs"/>
                        </a:rPr>
                        <a:t>P,#c# P~s/ri m~V~nou]:</a:t>
                      </a:r>
                    </a:p>
                    <a:p>
                      <a:pPr algn="just"/>
                      <a:r>
                        <a:rPr lang="fr-FR" sz="3600" b="0" i="0" u="none" strike="noStrike" kern="1200" baseline="0" dirty="0" err="1">
                          <a:solidFill>
                            <a:schemeClr val="tx1"/>
                          </a:solidFill>
                          <a:latin typeface="Coptic1" pitchFamily="2" charset="0"/>
                          <a:ea typeface="+mn-ea"/>
                          <a:cs typeface="+mn-cs"/>
                        </a:rPr>
                        <a:t>af</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icarx</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e~bolqen</a:t>
                      </a:r>
                      <a:endParaRPr lang="fr-FR" sz="3600" b="0" i="0" u="none" strike="noStrike" kern="1200" baseline="0" dirty="0">
                        <a:solidFill>
                          <a:schemeClr val="tx1"/>
                        </a:solidFill>
                        <a:latin typeface="Coptic1" pitchFamily="2" charset="0"/>
                        <a:ea typeface="+mn-ea"/>
                        <a:cs typeface="+mn-cs"/>
                      </a:endParaRPr>
                    </a:p>
                    <a:p>
                      <a:pPr algn="just"/>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paryenoc</a:t>
                      </a:r>
                      <a:r>
                        <a:rPr lang="fr-FR" sz="3600" b="0" i="0" u="none" strike="noStrike" kern="1200" baseline="0" dirty="0">
                          <a:solidFill>
                            <a:schemeClr val="tx1"/>
                          </a:solidFill>
                          <a:latin typeface="Coptic1" pitchFamily="2" charset="0"/>
                          <a:ea typeface="+mn-ea"/>
                          <a:cs typeface="+mn-cs"/>
                        </a:rPr>
                        <a:t>.</a:t>
                      </a:r>
                      <a:endParaRPr kumimoji="0" lang="en-US" sz="54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Alléluia (4 fois) Jésus-Christ, le Fils de Dieu s’est incarné de la Vierge.</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هلليلويا</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هلليلويا</a:t>
                      </a:r>
                      <a:endParaRPr lang="ar-EG" sz="3600" b="0" i="0" u="none" strike="noStrike" kern="1200" baseline="0" dirty="0">
                        <a:solidFill>
                          <a:schemeClr val="tx1"/>
                        </a:solidFill>
                        <a:latin typeface="+mn-lt"/>
                        <a:ea typeface="+mn-ea"/>
                        <a:cs typeface="+mn-cs"/>
                      </a:endParaRPr>
                    </a:p>
                    <a:p>
                      <a:pPr algn="just" rtl="1"/>
                      <a:r>
                        <a:rPr lang="ar-EG" sz="3600" b="0" i="0" u="none" strike="noStrike" kern="1200" baseline="0" dirty="0" err="1">
                          <a:solidFill>
                            <a:schemeClr val="tx1"/>
                          </a:solidFill>
                          <a:latin typeface="+mn-lt"/>
                          <a:ea typeface="+mn-ea"/>
                          <a:cs typeface="+mn-cs"/>
                        </a:rPr>
                        <a:t>هلليلويا</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هلليلويا</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يسوع المسيح</a:t>
                      </a:r>
                    </a:p>
                    <a:p>
                      <a:pPr algn="just" rtl="1"/>
                      <a:r>
                        <a:rPr lang="ar-EG" sz="3600" b="0" i="0" u="none" strike="noStrike" kern="1200" baseline="0" dirty="0">
                          <a:solidFill>
                            <a:schemeClr val="tx1"/>
                          </a:solidFill>
                          <a:latin typeface="+mn-lt"/>
                          <a:ea typeface="+mn-ea"/>
                          <a:cs typeface="+mn-cs"/>
                        </a:rPr>
                        <a:t>ابن الله، تجسد من</a:t>
                      </a:r>
                    </a:p>
                    <a:p>
                      <a:pPr algn="just" rtl="1"/>
                      <a:r>
                        <a:rPr lang="ar-EG" sz="3600" b="0" i="0" u="none" strike="noStrike" kern="1200" baseline="0" dirty="0">
                          <a:solidFill>
                            <a:schemeClr val="tx1"/>
                          </a:solidFill>
                          <a:latin typeface="+mn-lt"/>
                          <a:ea typeface="+mn-ea"/>
                          <a:cs typeface="+mn-cs"/>
                        </a:rPr>
                        <a:t>العذراء.</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450B424D-B394-4325-88DA-21F6F417E667}"/>
              </a:ext>
            </a:extLst>
          </p:cNvPr>
          <p:cNvGraphicFramePr>
            <a:graphicFrameLocks noGrp="1"/>
          </p:cNvGraphicFramePr>
          <p:nvPr/>
        </p:nvGraphicFramePr>
        <p:xfrm>
          <a:off x="1524000" y="74582"/>
          <a:ext cx="6096000" cy="3339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202074756"/>
                    </a:ext>
                  </a:extLst>
                </a:gridCol>
              </a:tblGrid>
              <a:tr h="333980">
                <a:tc>
                  <a:txBody>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CA" sz="1600" dirty="0" err="1">
                          <a:latin typeface="Arial" charset="0"/>
                        </a:rPr>
                        <a:t>Annonciation</a:t>
                      </a:r>
                      <a:r>
                        <a:rPr lang="en-CA" sz="1600" dirty="0">
                          <a:latin typeface="Arial" charset="0"/>
                        </a:rPr>
                        <a:t> - </a:t>
                      </a:r>
                      <a:r>
                        <a:rPr lang="ar-EG" sz="1600" dirty="0">
                          <a:solidFill>
                            <a:srgbClr val="FFFFFF"/>
                          </a:solidFill>
                          <a:latin typeface="Arial" charset="0"/>
                          <a:cs typeface="Arial" charset="0"/>
                        </a:rPr>
                        <a:t>عيد البشارة</a:t>
                      </a:r>
                      <a:endParaRPr lang="en-CA" sz="16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50517588"/>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A3105149-DE01-4524-AB31-828AAB9DA25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3" action="ppaction://hlinksldjump" highlightClick="1"/>
            <a:extLst>
              <a:ext uri="{FF2B5EF4-FFF2-40B4-BE49-F238E27FC236}">
                <a16:creationId xmlns:a16="http://schemas.microsoft.com/office/drawing/2014/main" id="{84A28B92-45E2-432D-A083-A57F5A07E722}"/>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894670546"/>
      </p:ext>
    </p:extLst>
  </p:cSld>
  <p:clrMapOvr>
    <a:masterClrMapping/>
  </p:clrMapOvr>
  <p:transition/>
</p:sld>
</file>

<file path=ppt/slides/slide2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793933245"/>
              </p:ext>
            </p:extLst>
          </p:nvPr>
        </p:nvGraphicFramePr>
        <p:xfrm>
          <a:off x="-1772" y="256095"/>
          <a:ext cx="9145773" cy="4216667"/>
        </p:xfrm>
        <a:graphic>
          <a:graphicData uri="http://schemas.openxmlformats.org/drawingml/2006/table">
            <a:tbl>
              <a:tblPr/>
              <a:tblGrid>
                <a:gridCol w="3102075">
                  <a:extLst>
                    <a:ext uri="{9D8B030D-6E8A-4147-A177-3AD203B41FA5}">
                      <a16:colId xmlns:a16="http://schemas.microsoft.com/office/drawing/2014/main" val="20000"/>
                    </a:ext>
                  </a:extLst>
                </a:gridCol>
                <a:gridCol w="3155559">
                  <a:extLst>
                    <a:ext uri="{9D8B030D-6E8A-4147-A177-3AD203B41FA5}">
                      <a16:colId xmlns:a16="http://schemas.microsoft.com/office/drawing/2014/main" val="20001"/>
                    </a:ext>
                  </a:extLst>
                </a:gridCol>
                <a:gridCol w="2888139">
                  <a:extLst>
                    <a:ext uri="{9D8B030D-6E8A-4147-A177-3AD203B41FA5}">
                      <a16:colId xmlns:a16="http://schemas.microsoft.com/office/drawing/2014/main" val="20002"/>
                    </a:ext>
                  </a:extLst>
                </a:gridCol>
              </a:tblGrid>
              <a:tr h="421666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erp~repi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n~a~gayoc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Pip~neuma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e~neh</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Celui</a:t>
                      </a:r>
                      <a:r>
                        <a:rPr kumimoji="0" lang="en-CA"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a:ln>
                            <a:noFill/>
                          </a:ln>
                          <a:solidFill>
                            <a:schemeClr val="tx1"/>
                          </a:solidFill>
                          <a:effectLst/>
                          <a:latin typeface="Arial" charset="0"/>
                          <a:cs typeface="Arial" charset="0"/>
                        </a:rPr>
                        <a:t>à</a:t>
                      </a:r>
                      <a:r>
                        <a:rPr kumimoji="0" lang="en-CA" sz="2800" b="0" i="0" u="none" strike="noStrike" cap="none" normalizeH="0" baseline="0" dirty="0">
                          <a:ln>
                            <a:noFill/>
                          </a:ln>
                          <a:solidFill>
                            <a:schemeClr val="tx1"/>
                          </a:solidFill>
                          <a:effectLst/>
                          <a:latin typeface="Arial" charset="0"/>
                          <a:cs typeface="Arial" charset="0"/>
                        </a:rPr>
                        <a:t> qui </a:t>
                      </a:r>
                      <a:r>
                        <a:rPr kumimoji="0" lang="en-CA" sz="2800" b="0" i="0" u="none" strike="noStrike" cap="none" normalizeH="0" baseline="0" dirty="0" err="1">
                          <a:ln>
                            <a:noFill/>
                          </a:ln>
                          <a:solidFill>
                            <a:schemeClr val="tx1"/>
                          </a:solidFill>
                          <a:effectLst/>
                          <a:latin typeface="Arial" charset="0"/>
                          <a:cs typeface="Arial" charset="0"/>
                        </a:rPr>
                        <a:t>est</a:t>
                      </a:r>
                      <a:r>
                        <a:rPr kumimoji="0" lang="en-CA" sz="2800" b="0" i="0" u="none" strike="noStrike" cap="none" normalizeH="0" baseline="0" dirty="0">
                          <a:ln>
                            <a:noFill/>
                          </a:ln>
                          <a:solidFill>
                            <a:schemeClr val="tx1"/>
                          </a:solidFill>
                          <a:effectLst/>
                          <a:latin typeface="Arial" charset="0"/>
                          <a:cs typeface="Arial" charset="0"/>
                        </a:rPr>
                        <a:t> due la </a:t>
                      </a:r>
                      <a:r>
                        <a:rPr kumimoji="0" lang="en-CA" sz="2800" b="0" i="0" u="none" strike="noStrike" cap="none" normalizeH="0" baseline="0" dirty="0" err="1">
                          <a:ln>
                            <a:noFill/>
                          </a:ln>
                          <a:solidFill>
                            <a:schemeClr val="tx1"/>
                          </a:solidFill>
                          <a:effectLst/>
                          <a:latin typeface="Arial" charset="0"/>
                          <a:cs typeface="Arial" charset="0"/>
                        </a:rPr>
                        <a:t>gloire</a:t>
                      </a:r>
                      <a:r>
                        <a:rPr kumimoji="0" lang="en-CA" sz="2800" b="0" i="0" u="none" strike="noStrike" cap="none" normalizeH="0" baseline="0" dirty="0">
                          <a:ln>
                            <a:noFill/>
                          </a:ln>
                          <a:solidFill>
                            <a:schemeClr val="tx1"/>
                          </a:solidFill>
                          <a:effectLst/>
                          <a:latin typeface="Arial" charset="0"/>
                          <a:cs typeface="Arial" charset="0"/>
                        </a:rPr>
                        <a:t> : avec son bon </a:t>
                      </a:r>
                      <a:r>
                        <a:rPr kumimoji="0" lang="en-CA" sz="2800" b="0" i="0" u="none" strike="noStrike" cap="none" normalizeH="0" baseline="0" dirty="0" err="1">
                          <a:ln>
                            <a:noFill/>
                          </a:ln>
                          <a:solidFill>
                            <a:schemeClr val="tx1"/>
                          </a:solidFill>
                          <a:effectLst/>
                          <a:latin typeface="Arial" charset="0"/>
                          <a:cs typeface="Arial" charset="0"/>
                        </a:rPr>
                        <a:t>pere</a:t>
                      </a:r>
                      <a:r>
                        <a:rPr kumimoji="0" lang="en-CA" sz="28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Maintenant</a:t>
                      </a:r>
                      <a:r>
                        <a:rPr kumimoji="0" lang="en-CA" sz="2800" b="0" i="0" u="none" strike="noStrike" cap="none" normalizeH="0" baseline="0" dirty="0">
                          <a:ln>
                            <a:noFill/>
                          </a:ln>
                          <a:solidFill>
                            <a:schemeClr val="tx1"/>
                          </a:solidFill>
                          <a:effectLst/>
                          <a:latin typeface="Arial" charset="0"/>
                          <a:cs typeface="Arial" charset="0"/>
                        </a:rPr>
                        <a:t> et pour </a:t>
                      </a:r>
                      <a:r>
                        <a:rPr kumimoji="0" lang="en-CA" sz="2800" b="0" i="0" u="none" strike="noStrike" cap="none" normalizeH="0" baseline="0" dirty="0" err="1">
                          <a:ln>
                            <a:noFill/>
                          </a:ln>
                          <a:solidFill>
                            <a:schemeClr val="tx1"/>
                          </a:solidFill>
                          <a:effectLst/>
                          <a:latin typeface="Arial" charset="0"/>
                          <a:cs typeface="Arial" charset="0"/>
                        </a:rPr>
                        <a:t>toujours</a:t>
                      </a:r>
                      <a:r>
                        <a:rPr kumimoji="0" lang="en-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469B1590-6E16-4A76-A7B5-854271BCF22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4">
            <a:hlinkClick r:id="rId4" action="ppaction://hlinksldjump" highlightClick="1"/>
            <a:extLst>
              <a:ext uri="{FF2B5EF4-FFF2-40B4-BE49-F238E27FC236}">
                <a16:creationId xmlns:a16="http://schemas.microsoft.com/office/drawing/2014/main" id="{4F72F9E5-DAC6-450B-88ED-0CBF64557D8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34032101"/>
      </p:ext>
    </p:extLst>
  </p:cSld>
  <p:clrMapOvr>
    <a:masterClrMapping/>
  </p:clrMapOvr>
  <p:transition/>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27062" name="Group 22"/>
          <p:cNvGraphicFramePr>
            <a:graphicFrameLocks noGrp="1"/>
          </p:cNvGraphicFramePr>
          <p:nvPr>
            <p:extLst>
              <p:ext uri="{D42A27DB-BD31-4B8C-83A1-F6EECF244321}">
                <p14:modId xmlns:p14="http://schemas.microsoft.com/office/powerpoint/2010/main" val="359202101"/>
              </p:ext>
            </p:extLst>
          </p:nvPr>
        </p:nvGraphicFramePr>
        <p:xfrm>
          <a:off x="38100" y="482600"/>
          <a:ext cx="9067800" cy="4050030"/>
        </p:xfrm>
        <a:graphic>
          <a:graphicData uri="http://schemas.openxmlformats.org/drawingml/2006/table">
            <a:tbl>
              <a:tblPr/>
              <a:tblGrid>
                <a:gridCol w="4533900">
                  <a:extLst>
                    <a:ext uri="{9D8B030D-6E8A-4147-A177-3AD203B41FA5}">
                      <a16:colId xmlns:a16="http://schemas.microsoft.com/office/drawing/2014/main" val="20000"/>
                    </a:ext>
                  </a:extLst>
                </a:gridCol>
                <a:gridCol w="4533900">
                  <a:extLst>
                    <a:ext uri="{9D8B030D-6E8A-4147-A177-3AD203B41FA5}">
                      <a16:colId xmlns:a16="http://schemas.microsoft.com/office/drawing/2014/main" val="3085150834"/>
                    </a:ext>
                  </a:extLst>
                </a:gridCol>
              </a:tblGrid>
              <a:tr h="154305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 mère de Dieu,  Sainte Marie;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solidFill>
                      <a:schemeClr val="bg1"/>
                    </a:solid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والدة الإله </a:t>
                      </a:r>
                      <a:r>
                        <a:rPr kumimoji="0" lang="ar-EG" sz="2800" b="0" i="0" u="none" strike="noStrike" cap="none" normalizeH="0" baseline="0" dirty="0">
                          <a:ln>
                            <a:noFill/>
                          </a:ln>
                          <a:solidFill>
                            <a:schemeClr val="tx1"/>
                          </a:solidFill>
                          <a:effectLst/>
                          <a:latin typeface="Arial" charset="0"/>
                          <a:cs typeface="Arial" charset="0"/>
                        </a:rPr>
                        <a:t>القديسة </a:t>
                      </a:r>
                      <a:r>
                        <a:rPr kumimoji="0" lang="ar-SA" sz="2800" b="0" i="0" u="none" strike="noStrike" cap="none" normalizeH="0" baseline="0" dirty="0">
                          <a:ln>
                            <a:noFill/>
                          </a:ln>
                          <a:solidFill>
                            <a:schemeClr val="tx1"/>
                          </a:solidFill>
                          <a:effectLst/>
                          <a:latin typeface="Arial" charset="0"/>
                          <a:cs typeface="Arial" charset="0"/>
                        </a:rPr>
                        <a:t>مريم، </a:t>
                      </a:r>
                      <a:r>
                        <a:rPr kumimoji="0" lang="ar-EG" sz="2800" b="0" i="0" u="none" strike="noStrike" cap="none" normalizeH="0" baseline="0" dirty="0">
                          <a:ln>
                            <a:noFill/>
                          </a:ln>
                          <a:solidFill>
                            <a:schemeClr val="tx1"/>
                          </a:solidFill>
                          <a:effectLst/>
                          <a:latin typeface="Arial" charset="0"/>
                          <a:cs typeface="Arial" charset="0"/>
                        </a:rPr>
                        <a:t>يارب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solidFill>
                      <a:schemeClr val="bg1"/>
                    </a:solidFill>
                  </a:tcPr>
                </a:tc>
                <a:extLst>
                  <a:ext uri="{0D108BD9-81ED-4DB2-BD59-A6C34878D82A}">
                    <a16:rowId xmlns:a16="http://schemas.microsoft.com/office/drawing/2014/main" val="10000"/>
                  </a:ext>
                </a:extLst>
              </a:tr>
              <a:tr h="222525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yeo~tokoc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 Maria: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solidFill>
                      <a:schemeClr val="bg1"/>
                    </a:solid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194570" name="Text Box 23">
            <a:hlinkClick r:id="rId3" action="ppaction://hlinksldjump"/>
          </p:cNvPr>
          <p:cNvSpPr txBox="1">
            <a:spLocks noChangeArrowheads="1"/>
          </p:cNvSpPr>
          <p:nvPr/>
        </p:nvSpPr>
        <p:spPr bwMode="auto">
          <a:xfrm>
            <a:off x="4572000" y="4542149"/>
            <a:ext cx="2814586" cy="590931"/>
          </a:xfrm>
          <a:prstGeom prst="rect">
            <a:avLst/>
          </a:prstGeom>
          <a:solidFill>
            <a:srgbClr val="800000"/>
          </a:solidFill>
          <a:ln w="28575">
            <a:solidFill>
              <a:schemeClr val="tx1"/>
            </a:solidFill>
            <a:miter lim="800000"/>
            <a:headEnd/>
            <a:tailEnd/>
          </a:ln>
        </p:spPr>
        <p:txBody>
          <a:bodyPr wrap="square">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Arial" charset="0"/>
                <a:ea typeface="+mn-ea"/>
                <a:cs typeface="Arial" charset="0"/>
              </a:rPr>
              <a:t>Menu Fêtes – Hiten</a:t>
            </a:r>
          </a:p>
          <a:p>
            <a:pPr lvl="0" algn="ctr" defTabSz="914400" fontAlgn="base">
              <a:lnSpc>
                <a:spcPct val="90000"/>
              </a:lnSpc>
              <a:spcBef>
                <a:spcPct val="0"/>
              </a:spcBef>
              <a:spcAft>
                <a:spcPct val="0"/>
              </a:spcAft>
              <a:defRPr/>
            </a:pPr>
            <a:r>
              <a:rPr lang="ar-EG" sz="2000" dirty="0"/>
              <a:t>قائمه الأعياد</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ction Button: Custom 12">
            <a:hlinkClick r:id="rId4" action="ppaction://hlinksldjump" highlightClick="1"/>
          </p:cNvPr>
          <p:cNvSpPr/>
          <p:nvPr/>
        </p:nvSpPr>
        <p:spPr bwMode="auto">
          <a:xfrm>
            <a:off x="3586213" y="496163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2" name="Tableau 11">
            <a:extLst>
              <a:ext uri="{FF2B5EF4-FFF2-40B4-BE49-F238E27FC236}">
                <a16:creationId xmlns:a16="http://schemas.microsoft.com/office/drawing/2014/main" id="{BB036186-9DCF-4D57-8738-DD4493AA6F4D}"/>
              </a:ext>
            </a:extLst>
          </p:cNvPr>
          <p:cNvGraphicFramePr>
            <a:graphicFrameLocks noGrp="1"/>
          </p:cNvGraphicFramePr>
          <p:nvPr>
            <p:extLst>
              <p:ext uri="{D42A27DB-BD31-4B8C-83A1-F6EECF244321}">
                <p14:modId xmlns:p14="http://schemas.microsoft.com/office/powerpoint/2010/main" val="3658262854"/>
              </p:ext>
            </p:extLst>
          </p:nvPr>
        </p:nvGraphicFramePr>
        <p:xfrm>
          <a:off x="1524000" y="5969"/>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FR" sz="2000" dirty="0"/>
                        <a:t>Hymne des Intercessions </a:t>
                      </a:r>
                      <a:r>
                        <a:rPr lang="fr-FR" sz="2100" dirty="0"/>
                        <a:t>- </a:t>
                      </a:r>
                      <a:r>
                        <a:rPr lang="ar-EG" sz="1800" b="0" i="0" kern="1200" dirty="0" err="1">
                          <a:solidFill>
                            <a:schemeClr val="tx1"/>
                          </a:solidFill>
                          <a:effectLst/>
                          <a:latin typeface="+mn-lt"/>
                          <a:ea typeface="+mn-ea"/>
                          <a:cs typeface="+mn-cs"/>
                        </a:rPr>
                        <a:t>الهيتينيات</a:t>
                      </a:r>
                      <a:endParaRPr lang="fr-FR" sz="21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9" name="Image 8" descr="Une image contenant texte, produit céramique, terre cuite, porcelaine&#10;&#10;Description générée automatiquement">
            <a:extLst>
              <a:ext uri="{FF2B5EF4-FFF2-40B4-BE49-F238E27FC236}">
                <a16:creationId xmlns:a16="http://schemas.microsoft.com/office/drawing/2014/main" id="{62F04DF5-3488-4060-A247-AC0E73B60A9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567750" y="3556830"/>
            <a:ext cx="1576250" cy="1576250"/>
          </a:xfrm>
          <a:prstGeom prst="flowChartConnector">
            <a:avLst/>
          </a:prstGeom>
        </p:spPr>
      </p:pic>
    </p:spTree>
  </p:cSld>
  <p:clrMapOvr>
    <a:masterClrMapping/>
  </p:clrMapOvr>
  <p:transition/>
</p:sld>
</file>

<file path=ppt/slides/slide2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486347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27834412"/>
      </p:ext>
    </p:extLst>
  </p:cSld>
  <p:clrMapOvr>
    <a:masterClrMapping/>
  </p:clrMapOvr>
  <p:transition/>
</p:sld>
</file>

<file path=ppt/slides/slide2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4">
            <a:hlinkClick r:id="rId2" action="ppaction://hlinksldjump" highlightClick="1"/>
            <a:extLst>
              <a:ext uri="{FF2B5EF4-FFF2-40B4-BE49-F238E27FC236}">
                <a16:creationId xmlns:a16="http://schemas.microsoft.com/office/drawing/2014/main" id="{8CB7605E-5D2C-4D0F-B05F-076EFEE32C5E}"/>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0" name="Tableau 9">
            <a:extLst>
              <a:ext uri="{FF2B5EF4-FFF2-40B4-BE49-F238E27FC236}">
                <a16:creationId xmlns:a16="http://schemas.microsoft.com/office/drawing/2014/main" id="{941EA177-4793-4766-B6D2-E71602C47AFB}"/>
              </a:ext>
            </a:extLst>
          </p:cNvPr>
          <p:cNvGraphicFramePr>
            <a:graphicFrameLocks noGrp="1"/>
          </p:cNvGraphicFramePr>
          <p:nvPr>
            <p:extLst>
              <p:ext uri="{D42A27DB-BD31-4B8C-83A1-F6EECF244321}">
                <p14:modId xmlns:p14="http://schemas.microsoft.com/office/powerpoint/2010/main" val="3618502292"/>
              </p:ext>
            </p:extLst>
          </p:nvPr>
        </p:nvGraphicFramePr>
        <p:xfrm>
          <a:off x="1294701" y="134283"/>
          <a:ext cx="6554598" cy="342900"/>
        </p:xfrm>
        <a:graphic>
          <a:graphicData uri="http://schemas.openxmlformats.org/drawingml/2006/table">
            <a:tbl>
              <a:tblPr firstRow="1" bandRow="1">
                <a:tableStyleId>{2D5ABB26-0587-4C30-8999-92F81FD0307C}</a:tableStyleId>
              </a:tblPr>
              <a:tblGrid>
                <a:gridCol w="6554598">
                  <a:extLst>
                    <a:ext uri="{9D8B030D-6E8A-4147-A177-3AD203B41FA5}">
                      <a16:colId xmlns:a16="http://schemas.microsoft.com/office/drawing/2014/main" val="3172435565"/>
                    </a:ext>
                  </a:extLst>
                </a:gridCol>
              </a:tblGrid>
              <a:tr h="28135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Samedi de Lazare - </a:t>
                      </a:r>
                      <a:r>
                        <a:rPr lang="ar-EG" dirty="0">
                          <a:solidFill>
                            <a:srgbClr val="FFFFFF"/>
                          </a:solidFill>
                          <a:latin typeface="Arial" charset="0"/>
                          <a:cs typeface="Arial" charset="0"/>
                        </a:rPr>
                        <a:t>سبت </a:t>
                      </a:r>
                      <a:r>
                        <a:rPr lang="ar-EG" dirty="0" err="1">
                          <a:solidFill>
                            <a:srgbClr val="FFFFFF"/>
                          </a:solidFill>
                          <a:latin typeface="Arial" charset="0"/>
                          <a:cs typeface="Arial" charset="0"/>
                        </a:rPr>
                        <a:t>العازر</a:t>
                      </a:r>
                      <a:endParaRPr lang="en-CA"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graphicFrame>
        <p:nvGraphicFramePr>
          <p:cNvPr id="2" name="Tableau 2">
            <a:extLst>
              <a:ext uri="{FF2B5EF4-FFF2-40B4-BE49-F238E27FC236}">
                <a16:creationId xmlns:a16="http://schemas.microsoft.com/office/drawing/2014/main" id="{6AB8CEE2-A7D5-418E-A47E-0A884F4F25B8}"/>
              </a:ext>
            </a:extLst>
          </p:cNvPr>
          <p:cNvGraphicFramePr>
            <a:graphicFrameLocks noGrp="1"/>
          </p:cNvGraphicFramePr>
          <p:nvPr>
            <p:extLst>
              <p:ext uri="{D42A27DB-BD31-4B8C-83A1-F6EECF244321}">
                <p14:modId xmlns:p14="http://schemas.microsoft.com/office/powerpoint/2010/main" val="4283314078"/>
              </p:ext>
            </p:extLst>
          </p:nvPr>
        </p:nvGraphicFramePr>
        <p:xfrm>
          <a:off x="0" y="705894"/>
          <a:ext cx="9144000" cy="3992880"/>
        </p:xfrm>
        <a:graphic>
          <a:graphicData uri="http://schemas.openxmlformats.org/drawingml/2006/table">
            <a:tbl>
              <a:tblPr firstRow="1" bandRow="1">
                <a:tableStyleId>{2D5ABB26-0587-4C30-8999-92F81FD0307C}</a:tableStyleId>
              </a:tblPr>
              <a:tblGrid>
                <a:gridCol w="3411166">
                  <a:extLst>
                    <a:ext uri="{9D8B030D-6E8A-4147-A177-3AD203B41FA5}">
                      <a16:colId xmlns:a16="http://schemas.microsoft.com/office/drawing/2014/main" val="1281766295"/>
                    </a:ext>
                  </a:extLst>
                </a:gridCol>
                <a:gridCol w="2950723">
                  <a:extLst>
                    <a:ext uri="{9D8B030D-6E8A-4147-A177-3AD203B41FA5}">
                      <a16:colId xmlns:a16="http://schemas.microsoft.com/office/drawing/2014/main" val="3534590201"/>
                    </a:ext>
                  </a:extLst>
                </a:gridCol>
                <a:gridCol w="2782111">
                  <a:extLst>
                    <a:ext uri="{9D8B030D-6E8A-4147-A177-3AD203B41FA5}">
                      <a16:colId xmlns:a16="http://schemas.microsoft.com/office/drawing/2014/main" val="2733052931"/>
                    </a:ext>
                  </a:extLst>
                </a:gridCol>
              </a:tblGrid>
              <a:tr h="3865995">
                <a:tc>
                  <a:txBody>
                    <a:bodyPr/>
                    <a:lstStyle/>
                    <a:p>
                      <a:pPr algn="just"/>
                      <a:r>
                        <a:rPr lang="fr-FR" sz="3200" b="0" i="0" u="none" strike="noStrike" kern="1200" baseline="0" dirty="0" err="1">
                          <a:solidFill>
                            <a:schemeClr val="tx1"/>
                          </a:solidFill>
                          <a:latin typeface="Coptic1" pitchFamily="2" charset="0"/>
                          <a:ea typeface="+mn-ea"/>
                          <a:cs typeface="+mn-cs"/>
                        </a:rPr>
                        <a:t>Zews</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ans~v</a:t>
                      </a:r>
                      <a:r>
                        <a:rPr lang="fr-FR" sz="3200" b="0" i="0" u="none" strike="noStrike" kern="1200" baseline="0" dirty="0">
                          <a:solidFill>
                            <a:schemeClr val="tx1"/>
                          </a:solidFill>
                          <a:latin typeface="Coptic1" pitchFamily="2" charset="0"/>
                          <a:ea typeface="+mn-ea"/>
                          <a:cs typeface="+mn-cs"/>
                        </a:rPr>
                        <a:t>/ri: n~/</a:t>
                      </a:r>
                      <a:r>
                        <a:rPr lang="fr-FR" sz="3200" b="0" i="0" u="none" strike="noStrike" kern="1200" baseline="0" dirty="0" err="1">
                          <a:solidFill>
                            <a:schemeClr val="tx1"/>
                          </a:solidFill>
                          <a:latin typeface="Coptic1" pitchFamily="2" charset="0"/>
                          <a:ea typeface="+mn-ea"/>
                          <a:cs typeface="+mn-cs"/>
                        </a:rPr>
                        <a:t>e~taui~ri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m~mwou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e~tafmetjwri</a:t>
                      </a:r>
                      <a:r>
                        <a:rPr lang="fr-FR" sz="3200" b="0" i="0" u="none" strike="noStrike" kern="1200" baseline="0" dirty="0">
                          <a:solidFill>
                            <a:schemeClr val="tx1"/>
                          </a:solidFill>
                          <a:latin typeface="Coptic1" pitchFamily="2" charset="0"/>
                          <a:ea typeface="+mn-ea"/>
                          <a:cs typeface="+mn-cs"/>
                        </a:rPr>
                        <a:t>: je </a:t>
                      </a:r>
                      <a:r>
                        <a:rPr lang="fr-FR" sz="3200" b="0" i="0" u="none" strike="noStrike" kern="1200" baseline="0" dirty="0" err="1">
                          <a:solidFill>
                            <a:schemeClr val="tx1"/>
                          </a:solidFill>
                          <a:latin typeface="Coptic1" pitchFamily="2" charset="0"/>
                          <a:ea typeface="+mn-ea"/>
                          <a:cs typeface="+mn-cs"/>
                        </a:rPr>
                        <a:t>n~yof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p~ouro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p~wou</a:t>
                      </a:r>
                      <a:r>
                        <a:rPr lang="fr-FR" sz="3200" b="0" i="0" u="none" strike="noStrike" kern="1200" baseline="0" dirty="0">
                          <a:solidFill>
                            <a:schemeClr val="tx1"/>
                          </a:solidFill>
                          <a:latin typeface="Coptic1" pitchFamily="2" charset="0"/>
                          <a:ea typeface="+mn-ea"/>
                          <a:cs typeface="+mn-cs"/>
                        </a:rPr>
                        <a:t>.</a:t>
                      </a:r>
                      <a:endParaRPr lang="fr-FR" sz="32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Nombreuses sont les merveilles qu'Il a faites. Je crois en Sa puissance car Il est le Roi de gloire.</a:t>
                      </a:r>
                      <a:endParaRPr lang="fr-FR" sz="2800" dirty="0"/>
                    </a:p>
                  </a:txBody>
                  <a:tcPr/>
                </a:tc>
                <a:tc>
                  <a:txBody>
                    <a:bodyPr/>
                    <a:lstStyle/>
                    <a:p>
                      <a:pPr algn="just" rtl="1"/>
                      <a:r>
                        <a:rPr lang="ar-EG" sz="3600" b="0" i="0" u="none" strike="noStrike" kern="1200" baseline="0" dirty="0">
                          <a:solidFill>
                            <a:schemeClr val="tx1"/>
                          </a:solidFill>
                          <a:latin typeface="+mn-lt"/>
                          <a:ea typeface="+mn-ea"/>
                          <a:cs typeface="+mn-cs"/>
                        </a:rPr>
                        <a:t>كثيرة هي الأعاجيب التي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صنعها: أؤمن بجبروته لأنه</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هو ملك المج د.</a:t>
                      </a:r>
                      <a:endParaRPr lang="fr-FR" sz="4800" dirty="0"/>
                    </a:p>
                  </a:txBody>
                  <a:tcPr/>
                </a:tc>
                <a:extLst>
                  <a:ext uri="{0D108BD9-81ED-4DB2-BD59-A6C34878D82A}">
                    <a16:rowId xmlns:a16="http://schemas.microsoft.com/office/drawing/2014/main" val="3666152916"/>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C51F18C3-8D66-4BDB-B785-CDE9C513A89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95016319"/>
      </p:ext>
    </p:extLst>
  </p:cSld>
  <p:clrMapOvr>
    <a:masterClrMapping/>
  </p:clrMapOvr>
  <p:transition/>
</p:sld>
</file>

<file path=ppt/slides/slide2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55407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86841301"/>
      </p:ext>
    </p:extLst>
  </p:cSld>
  <p:clrMapOvr>
    <a:masterClrMapping/>
  </p:clrMapOvr>
  <p:transition/>
</p:sld>
</file>

<file path=ppt/slides/slide2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0770" name="Group 2"/>
          <p:cNvGraphicFramePr>
            <a:graphicFrameLocks noGrp="1"/>
          </p:cNvGraphicFramePr>
          <p:nvPr>
            <p:extLst>
              <p:ext uri="{D42A27DB-BD31-4B8C-83A1-F6EECF244321}">
                <p14:modId xmlns:p14="http://schemas.microsoft.com/office/powerpoint/2010/main" val="3277073746"/>
              </p:ext>
            </p:extLst>
          </p:nvPr>
        </p:nvGraphicFramePr>
        <p:xfrm>
          <a:off x="0" y="784621"/>
          <a:ext cx="9144000" cy="3958829"/>
        </p:xfrm>
        <a:graphic>
          <a:graphicData uri="http://schemas.openxmlformats.org/drawingml/2006/table">
            <a:tbl>
              <a:tblPr/>
              <a:tblGrid>
                <a:gridCol w="3556000">
                  <a:extLst>
                    <a:ext uri="{9D8B030D-6E8A-4147-A177-3AD203B41FA5}">
                      <a16:colId xmlns:a16="http://schemas.microsoft.com/office/drawing/2014/main" val="20000"/>
                    </a:ext>
                  </a:extLst>
                </a:gridCol>
                <a:gridCol w="29464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pitchFamily="34" charset="0"/>
                        </a:rPr>
                        <a:t>&lt;ere </a:t>
                      </a:r>
                      <a:r>
                        <a:rPr kumimoji="0" lang="en-US" sz="2800" b="0" i="0" u="none" strike="noStrike" cap="none" normalizeH="0" baseline="0" dirty="0" err="1">
                          <a:ln>
                            <a:noFill/>
                          </a:ln>
                          <a:solidFill>
                            <a:schemeClr val="tx1"/>
                          </a:solidFill>
                          <a:effectLst/>
                          <a:latin typeface="Coptic1" pitchFamily="2" charset="0"/>
                          <a:cs typeface="Arial" pitchFamily="34" charset="0"/>
                        </a:rPr>
                        <a:t>Lazaroc</a:t>
                      </a:r>
                      <a:r>
                        <a:rPr kumimoji="0" lang="en-US" sz="2800" b="0" i="0" u="none" strike="noStrike" cap="none" normalizeH="0" baseline="0" dirty="0">
                          <a:ln>
                            <a:noFill/>
                          </a:ln>
                          <a:solidFill>
                            <a:schemeClr val="tx1"/>
                          </a:solidFill>
                          <a:effectLst/>
                          <a:latin typeface="Coptic1" pitchFamily="2" charset="0"/>
                          <a:cs typeface="Arial" pitchFamily="34" charset="0"/>
                        </a:rPr>
                        <a:t> v/</a:t>
                      </a:r>
                      <a:r>
                        <a:rPr kumimoji="0" lang="en-US" sz="2800" b="0" i="0" u="none" strike="noStrike" cap="none" normalizeH="0" baseline="0" dirty="0" err="1">
                          <a:ln>
                            <a:noFill/>
                          </a:ln>
                          <a:solidFill>
                            <a:schemeClr val="tx1"/>
                          </a:solidFill>
                          <a:effectLst/>
                          <a:latin typeface="Coptic1" pitchFamily="2" charset="0"/>
                          <a:cs typeface="Arial" pitchFamily="34" charset="0"/>
                        </a:rPr>
                        <a:t>e~taftounocf</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menenca</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f~toou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n~e~hoou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matounoc</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pah</a:t>
                      </a:r>
                      <a:r>
                        <a:rPr kumimoji="0" lang="en-US" sz="2800" b="0" i="0" u="none" strike="noStrike" cap="none" normalizeH="0" baseline="0" dirty="0">
                          <a:ln>
                            <a:noFill/>
                          </a:ln>
                          <a:solidFill>
                            <a:schemeClr val="tx1"/>
                          </a:solidFill>
                          <a:effectLst/>
                          <a:latin typeface="Coptic1" pitchFamily="2" charset="0"/>
                          <a:cs typeface="Arial" pitchFamily="34" charset="0"/>
                        </a:rPr>
                        <a:t>/t Pa[</a:t>
                      </a:r>
                      <a:r>
                        <a:rPr kumimoji="0" lang="en-US" sz="2800" b="0" i="0" u="none" strike="noStrike" cap="none" normalizeH="0" baseline="0" dirty="0" err="1">
                          <a:ln>
                            <a:noFill/>
                          </a:ln>
                          <a:solidFill>
                            <a:schemeClr val="tx1"/>
                          </a:solidFill>
                          <a:effectLst/>
                          <a:latin typeface="Coptic1" pitchFamily="2" charset="0"/>
                          <a:cs typeface="Arial" pitchFamily="34" charset="0"/>
                        </a:rPr>
                        <a:t>oic</a:t>
                      </a:r>
                      <a:r>
                        <a:rPr kumimoji="0" lang="en-US" sz="2800" b="0" i="0" u="none" strike="noStrike" cap="none" normalizeH="0" baseline="0" dirty="0">
                          <a:ln>
                            <a:noFill/>
                          </a:ln>
                          <a:solidFill>
                            <a:schemeClr val="tx1"/>
                          </a:solidFill>
                          <a:effectLst/>
                          <a:latin typeface="Coptic1" pitchFamily="2" charset="0"/>
                          <a:cs typeface="Arial" pitchFamily="34" charset="0"/>
                        </a:rPr>
                        <a:t> I/#c#: v/</a:t>
                      </a:r>
                      <a:r>
                        <a:rPr kumimoji="0" lang="en-US" sz="2800" b="0" i="0" u="none" strike="noStrike" cap="none" normalizeH="0" baseline="0" dirty="0" err="1">
                          <a:ln>
                            <a:noFill/>
                          </a:ln>
                          <a:solidFill>
                            <a:schemeClr val="tx1"/>
                          </a:solidFill>
                          <a:effectLst/>
                          <a:latin typeface="Coptic1" pitchFamily="2" charset="0"/>
                          <a:cs typeface="Arial" pitchFamily="34" charset="0"/>
                        </a:rPr>
                        <a:t>e~tafqoybef</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n~je</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pipethwou</a:t>
                      </a:r>
                      <a:r>
                        <a:rPr kumimoji="0" lang="en-US" sz="28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Lazare qu’Il a ressuscité après quatre jours. Seigneur Jésus : ressuscite mon cœur que le mal a tué.</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a:t>السلام للعازر الذي اقامه، بعد أربعة أيام، أقم قلبي يا ربي يسوع، الذى قتله الشرير.</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E7DF47CB-BFC6-4306-923E-8089FB27A5A1}"/>
              </a:ext>
            </a:extLst>
          </p:cNvPr>
          <p:cNvGraphicFramePr>
            <a:graphicFrameLocks noGrp="1"/>
          </p:cNvGraphicFramePr>
          <p:nvPr>
            <p:extLst>
              <p:ext uri="{D42A27DB-BD31-4B8C-83A1-F6EECF244321}">
                <p14:modId xmlns:p14="http://schemas.microsoft.com/office/powerpoint/2010/main" val="853678890"/>
              </p:ext>
            </p:extLst>
          </p:nvPr>
        </p:nvGraphicFramePr>
        <p:xfrm>
          <a:off x="1011712" y="164800"/>
          <a:ext cx="7120575" cy="391221"/>
        </p:xfrm>
        <a:graphic>
          <a:graphicData uri="http://schemas.openxmlformats.org/drawingml/2006/table">
            <a:tbl>
              <a:tblPr firstRow="1" bandRow="1">
                <a:tableStyleId>{2D5ABB26-0587-4C30-8999-92F81FD0307C}</a:tableStyleId>
              </a:tblPr>
              <a:tblGrid>
                <a:gridCol w="7120575">
                  <a:extLst>
                    <a:ext uri="{9D8B030D-6E8A-4147-A177-3AD203B41FA5}">
                      <a16:colId xmlns:a16="http://schemas.microsoft.com/office/drawing/2014/main" val="3172435565"/>
                    </a:ext>
                  </a:extLst>
                </a:gridCol>
              </a:tblGrid>
              <a:tr h="39122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Dimanche des rameaux (veille)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D4C9C47D-5E84-41DD-8759-5E25BDC1BB59}"/>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utoShape 36">
            <a:hlinkClick r:id="rId4" action="ppaction://hlinksldjump" highlightClick="1"/>
            <a:extLst>
              <a:ext uri="{FF2B5EF4-FFF2-40B4-BE49-F238E27FC236}">
                <a16:creationId xmlns:a16="http://schemas.microsoft.com/office/drawing/2014/main" id="{591D15C7-DDFF-48DF-AB69-0BE2C0B644C0}"/>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779419179"/>
      </p:ext>
    </p:extLst>
  </p:cSld>
  <p:clrMapOvr>
    <a:masterClrMapping/>
  </p:clrMapOvr>
  <p:transition/>
</p:sld>
</file>

<file path=ppt/slides/slide2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55407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10630177"/>
      </p:ext>
    </p:extLst>
  </p:cSld>
  <p:clrMapOvr>
    <a:masterClrMapping/>
  </p:clrMapOvr>
  <p:transition/>
</p:sld>
</file>

<file path=ppt/slides/slide2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0770" name="Group 2"/>
          <p:cNvGraphicFramePr>
            <a:graphicFrameLocks noGrp="1"/>
          </p:cNvGraphicFramePr>
          <p:nvPr>
            <p:extLst>
              <p:ext uri="{D42A27DB-BD31-4B8C-83A1-F6EECF244321}">
                <p14:modId xmlns:p14="http://schemas.microsoft.com/office/powerpoint/2010/main" val="2706519842"/>
              </p:ext>
            </p:extLst>
          </p:nvPr>
        </p:nvGraphicFramePr>
        <p:xfrm>
          <a:off x="0" y="600075"/>
          <a:ext cx="9144000" cy="3958829"/>
        </p:xfrm>
        <a:graphic>
          <a:graphicData uri="http://schemas.openxmlformats.org/drawingml/2006/table">
            <a:tbl>
              <a:tblPr/>
              <a:tblGrid>
                <a:gridCol w="3312160">
                  <a:extLst>
                    <a:ext uri="{9D8B030D-6E8A-4147-A177-3AD203B41FA5}">
                      <a16:colId xmlns:a16="http://schemas.microsoft.com/office/drawing/2014/main" val="20000"/>
                    </a:ext>
                  </a:extLst>
                </a:gridCol>
                <a:gridCol w="3102187">
                  <a:extLst>
                    <a:ext uri="{9D8B030D-6E8A-4147-A177-3AD203B41FA5}">
                      <a16:colId xmlns:a16="http://schemas.microsoft.com/office/drawing/2014/main" val="20001"/>
                    </a:ext>
                  </a:extLst>
                </a:gridCol>
                <a:gridCol w="2729653">
                  <a:extLst>
                    <a:ext uri="{9D8B030D-6E8A-4147-A177-3AD203B41FA5}">
                      <a16:colId xmlns:a16="http://schemas.microsoft.com/office/drawing/2014/main" val="20002"/>
                    </a:ext>
                  </a:extLst>
                </a:gridCol>
              </a:tblGrid>
              <a:tr h="3958829">
                <a:tc>
                  <a:txBody>
                    <a:bodyPr/>
                    <a:lstStyle/>
                    <a:p>
                      <a:pPr algn="just"/>
                      <a:r>
                        <a:rPr lang="fr-FR" sz="3200" b="0" i="0" u="none" strike="noStrike" kern="1200" baseline="0" dirty="0" err="1">
                          <a:solidFill>
                            <a:schemeClr val="tx1"/>
                          </a:solidFill>
                          <a:latin typeface="Coptic1" pitchFamily="2" charset="0"/>
                          <a:ea typeface="+mn-ea"/>
                          <a:cs typeface="+mn-cs"/>
                        </a:rPr>
                        <a:t>T~vasi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n~nihupar,wnta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peje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Zakkeoc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m~pefo#c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nat</a:t>
                      </a:r>
                      <a:r>
                        <a:rPr lang="fr-FR" sz="3200" b="0" i="0" u="none" strike="noStrike" kern="1200" baseline="0" dirty="0">
                          <a:solidFill>
                            <a:schemeClr val="tx1"/>
                          </a:solidFill>
                          <a:latin typeface="Coptic1" pitchFamily="2" charset="0"/>
                          <a:ea typeface="+mn-ea"/>
                          <a:cs typeface="+mn-cs"/>
                        </a:rPr>
                        <a:t>/if w~ </a:t>
                      </a:r>
                      <a:r>
                        <a:rPr lang="fr-FR" sz="3200" b="0" i="0" u="none" strike="noStrike" kern="1200" baseline="0" dirty="0" err="1">
                          <a:solidFill>
                            <a:schemeClr val="tx1"/>
                          </a:solidFill>
                          <a:latin typeface="Coptic1" pitchFamily="2" charset="0"/>
                          <a:ea typeface="+mn-ea"/>
                          <a:cs typeface="+mn-cs"/>
                        </a:rPr>
                        <a:t>decpota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n~nih</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ki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s~rwic</a:t>
                      </a:r>
                      <a:r>
                        <a:rPr lang="fr-FR" sz="3200" b="0" i="0" u="none" strike="noStrike" kern="1200" baseline="0" dirty="0">
                          <a:solidFill>
                            <a:schemeClr val="tx1"/>
                          </a:solidFill>
                          <a:latin typeface="Coptic1" pitchFamily="2" charset="0"/>
                          <a:ea typeface="+mn-ea"/>
                          <a:cs typeface="+mn-cs"/>
                        </a:rPr>
                        <a:t>.</a:t>
                      </a:r>
                      <a:endParaRPr kumimoji="0" lang="en-US" sz="44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Zachée a dit à son</a:t>
                      </a:r>
                    </a:p>
                    <a:p>
                      <a:pPr algn="just"/>
                      <a:r>
                        <a:rPr lang="fr-FR" sz="3200" b="0" i="0" u="none" strike="noStrike" kern="1200" baseline="0" dirty="0">
                          <a:solidFill>
                            <a:schemeClr val="tx1"/>
                          </a:solidFill>
                          <a:latin typeface="+mn-lt"/>
                          <a:ea typeface="+mn-ea"/>
                          <a:cs typeface="+mn-cs"/>
                        </a:rPr>
                        <a:t>Seigneur: Je m'appliquerai à donner la moitié de mes biens aux pauvres.</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600" dirty="0"/>
                        <a:t>فقال زكا لربه</a:t>
                      </a:r>
                      <a:r>
                        <a:rPr lang="en-CA" sz="3600" dirty="0"/>
                        <a:t>:</a:t>
                      </a:r>
                      <a:r>
                        <a:rPr lang="ar-EG" sz="3600" dirty="0"/>
                        <a:t> نصف اموالى اعطيها يا سيدي للمساكين بحرص.</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2A406A44-F698-410A-B240-4EC3E6550736}"/>
              </a:ext>
            </a:extLst>
          </p:cNvPr>
          <p:cNvGraphicFramePr>
            <a:graphicFrameLocks noGrp="1"/>
          </p:cNvGraphicFramePr>
          <p:nvPr>
            <p:extLst>
              <p:ext uri="{D42A27DB-BD31-4B8C-83A1-F6EECF244321}">
                <p14:modId xmlns:p14="http://schemas.microsoft.com/office/powerpoint/2010/main" val="1034182011"/>
              </p:ext>
            </p:extLst>
          </p:nvPr>
        </p:nvGraphicFramePr>
        <p:xfrm>
          <a:off x="1057528" y="155220"/>
          <a:ext cx="7028944" cy="361831"/>
        </p:xfrm>
        <a:graphic>
          <a:graphicData uri="http://schemas.openxmlformats.org/drawingml/2006/table">
            <a:tbl>
              <a:tblPr firstRow="1" bandRow="1">
                <a:tableStyleId>{2D5ABB26-0587-4C30-8999-92F81FD0307C}</a:tableStyleId>
              </a:tblPr>
              <a:tblGrid>
                <a:gridCol w="7028944">
                  <a:extLst>
                    <a:ext uri="{9D8B030D-6E8A-4147-A177-3AD203B41FA5}">
                      <a16:colId xmlns:a16="http://schemas.microsoft.com/office/drawing/2014/main" val="3172435565"/>
                    </a:ext>
                  </a:extLst>
                </a:gridCol>
              </a:tblGrid>
              <a:tr h="36183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Dimanche des rameaux (aube)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CC4F6646-C709-4E9D-9EE9-543FE8BFF72E}"/>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15222080"/>
      </p:ext>
    </p:extLst>
  </p:cSld>
  <p:clrMapOvr>
    <a:masterClrMapping/>
  </p:clrMapOvr>
  <p:transition/>
</p:sld>
</file>

<file path=ppt/slides/slide2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0770" name="Group 2"/>
          <p:cNvGraphicFramePr>
            <a:graphicFrameLocks noGrp="1"/>
          </p:cNvGraphicFramePr>
          <p:nvPr>
            <p:extLst>
              <p:ext uri="{D42A27DB-BD31-4B8C-83A1-F6EECF244321}">
                <p14:modId xmlns:p14="http://schemas.microsoft.com/office/powerpoint/2010/main" val="1571893037"/>
              </p:ext>
            </p:extLst>
          </p:nvPr>
        </p:nvGraphicFramePr>
        <p:xfrm>
          <a:off x="76200" y="301558"/>
          <a:ext cx="8991599" cy="3970020"/>
        </p:xfrm>
        <a:graphic>
          <a:graphicData uri="http://schemas.openxmlformats.org/drawingml/2006/table">
            <a:tbl>
              <a:tblPr/>
              <a:tblGrid>
                <a:gridCol w="3250660">
                  <a:extLst>
                    <a:ext uri="{9D8B030D-6E8A-4147-A177-3AD203B41FA5}">
                      <a16:colId xmlns:a16="http://schemas.microsoft.com/office/drawing/2014/main" val="20000"/>
                    </a:ext>
                  </a:extLst>
                </a:gridCol>
                <a:gridCol w="3143366">
                  <a:extLst>
                    <a:ext uri="{9D8B030D-6E8A-4147-A177-3AD203B41FA5}">
                      <a16:colId xmlns:a16="http://schemas.microsoft.com/office/drawing/2014/main" val="20001"/>
                    </a:ext>
                  </a:extLst>
                </a:gridCol>
                <a:gridCol w="2597573">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pitchFamily="34" charset="0"/>
                        </a:rPr>
                        <a:t>Ic</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pioujai</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afswpi</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nak</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peje</a:t>
                      </a:r>
                      <a:r>
                        <a:rPr kumimoji="0" lang="en-US" sz="3200" b="0" i="0" u="none" strike="noStrike" cap="none" normalizeH="0" baseline="0" dirty="0">
                          <a:ln>
                            <a:noFill/>
                          </a:ln>
                          <a:solidFill>
                            <a:schemeClr val="tx1"/>
                          </a:solidFill>
                          <a:effectLst/>
                          <a:latin typeface="Coptic1" pitchFamily="2" charset="0"/>
                          <a:cs typeface="Arial" pitchFamily="34" charset="0"/>
                        </a:rPr>
                        <a:t> P~[</a:t>
                      </a:r>
                      <a:r>
                        <a:rPr kumimoji="0" lang="en-US" sz="3200" b="0" i="0" u="none" strike="noStrike" cap="none" normalizeH="0" baseline="0" dirty="0" err="1">
                          <a:ln>
                            <a:noFill/>
                          </a:ln>
                          <a:solidFill>
                            <a:schemeClr val="tx1"/>
                          </a:solidFill>
                          <a:effectLst/>
                          <a:latin typeface="Coptic1" pitchFamily="2" charset="0"/>
                          <a:cs typeface="Arial" pitchFamily="34" charset="0"/>
                        </a:rPr>
                        <a:t>oic</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V~nou</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n~te</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nijom</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m~voou</a:t>
                      </a:r>
                      <a:r>
                        <a:rPr kumimoji="0" lang="en-US" sz="3200" b="0" i="0" u="none" strike="noStrike" cap="none" normalizeH="0" baseline="0" dirty="0">
                          <a:ln>
                            <a:noFill/>
                          </a:ln>
                          <a:solidFill>
                            <a:schemeClr val="tx1"/>
                          </a:solidFill>
                          <a:effectLst/>
                          <a:latin typeface="Coptic1" pitchFamily="2" charset="0"/>
                          <a:cs typeface="Arial" pitchFamily="34" charset="0"/>
                        </a:rPr>
                        <a:t> gar je </a:t>
                      </a:r>
                      <a:r>
                        <a:rPr kumimoji="0" lang="en-US" sz="3200" b="0" i="0" u="none" strike="noStrike" cap="none" normalizeH="0" baseline="0" dirty="0" err="1">
                          <a:ln>
                            <a:noFill/>
                          </a:ln>
                          <a:solidFill>
                            <a:schemeClr val="tx1"/>
                          </a:solidFill>
                          <a:effectLst/>
                          <a:latin typeface="Coptic1" pitchFamily="2" charset="0"/>
                          <a:cs typeface="Arial" pitchFamily="34" charset="0"/>
                        </a:rPr>
                        <a:t>n~yok</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hwk</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ous</a:t>
                      </a:r>
                      <a:r>
                        <a:rPr kumimoji="0" lang="en-US" sz="3200" b="0" i="0" u="none" strike="noStrike" cap="none" normalizeH="0" baseline="0" dirty="0">
                          <a:ln>
                            <a:noFill/>
                          </a:ln>
                          <a:solidFill>
                            <a:schemeClr val="tx1"/>
                          </a:solidFill>
                          <a:effectLst/>
                          <a:latin typeface="Coptic1" pitchFamily="2" charset="0"/>
                          <a:cs typeface="Arial" pitchFamily="34" charset="0"/>
                        </a:rPr>
                        <a:t>/</a:t>
                      </a:r>
                      <a:r>
                        <a:rPr kumimoji="0" lang="en-US" sz="3200" b="0" i="0" u="none" strike="noStrike" cap="none" normalizeH="0" baseline="0" dirty="0" err="1">
                          <a:ln>
                            <a:noFill/>
                          </a:ln>
                          <a:solidFill>
                            <a:schemeClr val="tx1"/>
                          </a:solidFill>
                          <a:effectLst/>
                          <a:latin typeface="Coptic1" pitchFamily="2" charset="0"/>
                          <a:cs typeface="Arial" pitchFamily="34" charset="0"/>
                        </a:rPr>
                        <a:t>ri</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n~te</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Abraam</a:t>
                      </a:r>
                      <a:r>
                        <a:rPr kumimoji="0" lang="en-US" sz="32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 Seigneur Dieu des puissances lui a</a:t>
                      </a:r>
                    </a:p>
                    <a:p>
                      <a:pPr algn="just"/>
                      <a:r>
                        <a:rPr lang="fr-FR" sz="3200" b="0" i="0" u="none" strike="noStrike" kern="1200" baseline="0" dirty="0">
                          <a:solidFill>
                            <a:schemeClr val="tx1"/>
                          </a:solidFill>
                          <a:latin typeface="+mn-lt"/>
                          <a:ea typeface="+mn-ea"/>
                          <a:cs typeface="+mn-cs"/>
                        </a:rPr>
                        <a:t>répondu : le Salut T’es dû aujourd'hui car tu es toi aussi fils d'Abraham.</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lang="ar-EG" sz="3200" dirty="0"/>
                        <a:t>اجاب الرب إله القوات هوذا الخلاص قد وجب لك اليوم لأنك انت ايضاً ابن إبراهيم.</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445202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2C9FEBD7-6541-42B5-BA5C-7CDAF9A474F7}"/>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47477105"/>
      </p:ext>
    </p:extLst>
  </p:cSld>
  <p:clrMapOvr>
    <a:masterClrMapping/>
  </p:clrMapOvr>
  <p:transition/>
</p:sld>
</file>

<file path=ppt/slides/slide2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C8460842-A394-45A4-AFF7-B5966A57CECB}"/>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324082462"/>
      </p:ext>
    </p:extLst>
  </p:cSld>
  <p:clrMapOvr>
    <a:masterClrMapping/>
  </p:clrMapOvr>
  <p:transition/>
</p:sld>
</file>

<file path=ppt/slides/slide2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85A2A236-C5B1-40AB-94E5-B34560107E4D}"/>
              </a:ext>
            </a:extLst>
          </p:cNvPr>
          <p:cNvGraphicFramePr>
            <a:graphicFrameLocks noGrp="1"/>
          </p:cNvGraphicFramePr>
          <p:nvPr>
            <p:extLst>
              <p:ext uri="{D42A27DB-BD31-4B8C-83A1-F6EECF244321}">
                <p14:modId xmlns:p14="http://schemas.microsoft.com/office/powerpoint/2010/main" val="3654260697"/>
              </p:ext>
            </p:extLst>
          </p:nvPr>
        </p:nvGraphicFramePr>
        <p:xfrm>
          <a:off x="1524000" y="7262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42900">
                <a:tc>
                  <a:txBody>
                    <a:bodyPr/>
                    <a:lstStyle/>
                    <a:p>
                      <a:pPr algn="ctr"/>
                      <a:r>
                        <a:rPr lang="fr-FR" sz="1800" dirty="0"/>
                        <a:t>Répons de l’Evangile – Résurrection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عيد القيامة</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graphicFrame>
        <p:nvGraphicFramePr>
          <p:cNvPr id="7" name="Group 2">
            <a:extLst>
              <a:ext uri="{FF2B5EF4-FFF2-40B4-BE49-F238E27FC236}">
                <a16:creationId xmlns:a16="http://schemas.microsoft.com/office/drawing/2014/main" id="{EE69C73F-E1FD-4795-AD9F-01F851741B41}"/>
              </a:ext>
            </a:extLst>
          </p:cNvPr>
          <p:cNvGraphicFramePr>
            <a:graphicFrameLocks noGrp="1"/>
          </p:cNvGraphicFramePr>
          <p:nvPr>
            <p:extLst>
              <p:ext uri="{D42A27DB-BD31-4B8C-83A1-F6EECF244321}">
                <p14:modId xmlns:p14="http://schemas.microsoft.com/office/powerpoint/2010/main" val="4223450158"/>
              </p:ext>
            </p:extLst>
          </p:nvPr>
        </p:nvGraphicFramePr>
        <p:xfrm>
          <a:off x="0" y="683379"/>
          <a:ext cx="9144000" cy="4067556"/>
        </p:xfrm>
        <a:graphic>
          <a:graphicData uri="http://schemas.openxmlformats.org/drawingml/2006/table">
            <a:tbl>
              <a:tblPr/>
              <a:tblGrid>
                <a:gridCol w="3454399">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641601">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&lt;</a:t>
                      </a:r>
                      <a:r>
                        <a:rPr kumimoji="0" lang="en-CA" sz="3200" b="0" i="0" u="none" strike="noStrike" cap="none" normalizeH="0" baseline="0" dirty="0" err="1">
                          <a:ln>
                            <a:noFill/>
                          </a:ln>
                          <a:solidFill>
                            <a:schemeClr val="tx1"/>
                          </a:solidFill>
                          <a:effectLst/>
                          <a:latin typeface="Coptic1" pitchFamily="2" charset="0"/>
                          <a:cs typeface="Arial" charset="0"/>
                        </a:rPr>
                        <a:t>o~uab</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ouoh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k~c~marwo~ut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ak</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m~kah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ouoh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m~pekgwnt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aktwnk</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e~bolqen</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n/</a:t>
                      </a:r>
                      <a:r>
                        <a:rPr kumimoji="0" lang="en-CA" sz="3200" b="0" i="0" u="none" strike="noStrike" cap="none" normalizeH="0" baseline="0" dirty="0" err="1">
                          <a:ln>
                            <a:noFill/>
                          </a:ln>
                          <a:solidFill>
                            <a:schemeClr val="tx1"/>
                          </a:solidFill>
                          <a:effectLst/>
                          <a:latin typeface="Coptic1" pitchFamily="2" charset="0"/>
                          <a:cs typeface="Arial" charset="0"/>
                        </a:rPr>
                        <a:t>e~ymwo~ut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pie~hoo~u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m~mahsomt</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Saint es-tu Seigneur et Bénis car tu as souffert et tu ne t’es pas mis en colère tu es ressuscité d’entre les morts le troisième jour.</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قدوس أنت يا رب</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ومبارك، لأنك</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تألمت</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ولم تغضب، وقمت من</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بين الأموات، في اليوم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الثالث.</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7031CCD8-23CC-4306-9D7E-93ED2B6BC22B}"/>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603743609"/>
      </p:ext>
    </p:extLst>
  </p:cSld>
  <p:clrMapOvr>
    <a:masterClrMapping/>
  </p:clrMapOvr>
  <p:transition/>
</p:sld>
</file>

<file path=ppt/slides/slide2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1808" name="Group 16"/>
          <p:cNvGraphicFramePr>
            <a:graphicFrameLocks noGrp="1"/>
          </p:cNvGraphicFramePr>
          <p:nvPr>
            <p:extLst>
              <p:ext uri="{D42A27DB-BD31-4B8C-83A1-F6EECF244321}">
                <p14:modId xmlns:p14="http://schemas.microsoft.com/office/powerpoint/2010/main" val="1638180268"/>
              </p:ext>
            </p:extLst>
          </p:nvPr>
        </p:nvGraphicFramePr>
        <p:xfrm>
          <a:off x="0" y="365760"/>
          <a:ext cx="9144000" cy="4091940"/>
        </p:xfrm>
        <a:graphic>
          <a:graphicData uri="http://schemas.openxmlformats.org/drawingml/2006/table">
            <a:tbl>
              <a:tblPr/>
              <a:tblGrid>
                <a:gridCol w="3454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S Copt"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tx1"/>
                          </a:solidFill>
                          <a:effectLst/>
                          <a:latin typeface="Arial" charset="0"/>
                          <a:cs typeface="Arial" charset="0"/>
                        </a:rPr>
                        <a:t>Alléluia Alléluia Alléluia Alléluia Jésus Christ Roi de gloire</a:t>
                      </a:r>
                      <a:r>
                        <a:rPr kumimoji="0" lang="fr-CA" sz="2800" b="0" i="0" u="none" strike="noStrike" cap="none" normalizeH="0" baseline="0">
                          <a:ln>
                            <a:noFill/>
                          </a:ln>
                          <a:solidFill>
                            <a:schemeClr val="tx1"/>
                          </a:solidFill>
                          <a:effectLst/>
                          <a:latin typeface="Arial" charset="0"/>
                          <a:cs typeface="Arial" charset="0"/>
                        </a:rPr>
                        <a:t> est ressuscité d’entre les morts.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يسوع المسيح ملك المجد قام من بين الأموات.</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2780295"/>
      </p:ext>
    </p:extLst>
  </p:cSld>
  <p:clrMapOvr>
    <a:masterClrMapping/>
  </p:clrMapOvr>
  <p:transition/>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12034" name="Group 2"/>
          <p:cNvGraphicFramePr>
            <a:graphicFrameLocks noGrp="1"/>
          </p:cNvGraphicFramePr>
          <p:nvPr/>
        </p:nvGraphicFramePr>
        <p:xfrm>
          <a:off x="0" y="702821"/>
          <a:ext cx="9067800" cy="4089481"/>
        </p:xfrm>
        <a:graphic>
          <a:graphicData uri="http://schemas.openxmlformats.org/drawingml/2006/table">
            <a:tbl>
              <a:tblPr/>
              <a:tblGrid>
                <a:gridCol w="5719233">
                  <a:extLst>
                    <a:ext uri="{9D8B030D-6E8A-4147-A177-3AD203B41FA5}">
                      <a16:colId xmlns:a16="http://schemas.microsoft.com/office/drawing/2014/main" val="20000"/>
                    </a:ext>
                  </a:extLst>
                </a:gridCol>
                <a:gridCol w="3348567">
                  <a:extLst>
                    <a:ext uri="{9D8B030D-6E8A-4147-A177-3AD203B41FA5}">
                      <a16:colId xmlns:a16="http://schemas.microsoft.com/office/drawing/2014/main" val="788606298"/>
                    </a:ext>
                  </a:extLst>
                </a:gridCol>
              </a:tblGrid>
              <a:tr h="160688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Michel, le premier parmi les puissances célestes 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رئيس الملائكة الطاهر</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ميخائيل 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6504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E7FCA4-F822-4695-B969-267BF24884A5}"/>
              </a:ext>
            </a:extLst>
          </p:cNvPr>
          <p:cNvGraphicFramePr>
            <a:graphicFrameLocks noGrp="1"/>
          </p:cNvGraphicFramePr>
          <p:nvPr/>
        </p:nvGraphicFramePr>
        <p:xfrm>
          <a:off x="15240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5276617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t>Archange</a:t>
                      </a:r>
                      <a:r>
                        <a:rPr lang="en-CA" sz="1800" dirty="0"/>
                        <a:t> Michel - </a:t>
                      </a:r>
                      <a:r>
                        <a:rPr lang="ar-EG" sz="1800" dirty="0"/>
                        <a:t> الملاك ميخائيل</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1186912"/>
                  </a:ext>
                </a:extLst>
              </a:tr>
            </a:tbl>
          </a:graphicData>
        </a:graphic>
      </p:graphicFrame>
      <p:pic>
        <p:nvPicPr>
          <p:cNvPr id="4" name="Image 3">
            <a:extLst>
              <a:ext uri="{FF2B5EF4-FFF2-40B4-BE49-F238E27FC236}">
                <a16:creationId xmlns:a16="http://schemas.microsoft.com/office/drawing/2014/main" id="{03746747-1005-494D-83E7-31CF3C8EFF0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20000" y="3382922"/>
            <a:ext cx="1524000" cy="1760578"/>
          </a:xfrm>
          <a:prstGeom prst="round2SameRect">
            <a:avLst>
              <a:gd name="adj1" fmla="val 50000"/>
              <a:gd name="adj2" fmla="val 0"/>
            </a:avLst>
          </a:prstGeom>
        </p:spPr>
      </p:pic>
    </p:spTree>
    <p:extLst>
      <p:ext uri="{BB962C8B-B14F-4D97-AF65-F5344CB8AC3E}">
        <p14:creationId xmlns:p14="http://schemas.microsoft.com/office/powerpoint/2010/main" val="3800625548"/>
      </p:ext>
    </p:extLst>
  </p:cSld>
  <p:clrMapOvr>
    <a:masterClrMapping/>
  </p:clrMapOvr>
  <p:transition/>
</p:sld>
</file>

<file path=ppt/slides/slide2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360847347"/>
              </p:ext>
            </p:extLst>
          </p:nvPr>
        </p:nvGraphicFramePr>
        <p:xfrm>
          <a:off x="0" y="227742"/>
          <a:ext cx="9144000" cy="4110342"/>
        </p:xfrm>
        <a:graphic>
          <a:graphicData uri="http://schemas.openxmlformats.org/drawingml/2006/table">
            <a:tbl>
              <a:tblPr/>
              <a:tblGrid>
                <a:gridCol w="3101474">
                  <a:extLst>
                    <a:ext uri="{9D8B030D-6E8A-4147-A177-3AD203B41FA5}">
                      <a16:colId xmlns:a16="http://schemas.microsoft.com/office/drawing/2014/main" val="20000"/>
                    </a:ext>
                  </a:extLst>
                </a:gridCol>
                <a:gridCol w="3154947">
                  <a:extLst>
                    <a:ext uri="{9D8B030D-6E8A-4147-A177-3AD203B41FA5}">
                      <a16:colId xmlns:a16="http://schemas.microsoft.com/office/drawing/2014/main" val="20001"/>
                    </a:ext>
                  </a:extLst>
                </a:gridCol>
                <a:gridCol w="2887579">
                  <a:extLst>
                    <a:ext uri="{9D8B030D-6E8A-4147-A177-3AD203B41FA5}">
                      <a16:colId xmlns:a16="http://schemas.microsoft.com/office/drawing/2014/main" val="20002"/>
                    </a:ext>
                  </a:extLst>
                </a:gridCol>
              </a:tblGrid>
              <a:tr h="411034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erp~repi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n~a~gayoc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Pip~neuma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e~neh</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Celui</a:t>
                      </a:r>
                      <a:r>
                        <a:rPr kumimoji="0" lang="en-CA"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a:ln>
                            <a:noFill/>
                          </a:ln>
                          <a:solidFill>
                            <a:schemeClr val="tx1"/>
                          </a:solidFill>
                          <a:effectLst/>
                          <a:latin typeface="Arial" charset="0"/>
                          <a:cs typeface="Arial" charset="0"/>
                        </a:rPr>
                        <a:t>à</a:t>
                      </a:r>
                      <a:r>
                        <a:rPr kumimoji="0" lang="en-CA" sz="2800" b="0" i="0" u="none" strike="noStrike" cap="none" normalizeH="0" baseline="0" dirty="0">
                          <a:ln>
                            <a:noFill/>
                          </a:ln>
                          <a:solidFill>
                            <a:schemeClr val="tx1"/>
                          </a:solidFill>
                          <a:effectLst/>
                          <a:latin typeface="Arial" charset="0"/>
                          <a:cs typeface="Arial" charset="0"/>
                        </a:rPr>
                        <a:t> qui </a:t>
                      </a:r>
                      <a:r>
                        <a:rPr kumimoji="0" lang="en-CA" sz="2800" b="0" i="0" u="none" strike="noStrike" cap="none" normalizeH="0" baseline="0" dirty="0" err="1">
                          <a:ln>
                            <a:noFill/>
                          </a:ln>
                          <a:solidFill>
                            <a:schemeClr val="tx1"/>
                          </a:solidFill>
                          <a:effectLst/>
                          <a:latin typeface="Arial" charset="0"/>
                          <a:cs typeface="Arial" charset="0"/>
                        </a:rPr>
                        <a:t>est</a:t>
                      </a:r>
                      <a:r>
                        <a:rPr kumimoji="0" lang="en-CA" sz="2800" b="0" i="0" u="none" strike="noStrike" cap="none" normalizeH="0" baseline="0" dirty="0">
                          <a:ln>
                            <a:noFill/>
                          </a:ln>
                          <a:solidFill>
                            <a:schemeClr val="tx1"/>
                          </a:solidFill>
                          <a:effectLst/>
                          <a:latin typeface="Arial" charset="0"/>
                          <a:cs typeface="Arial" charset="0"/>
                        </a:rPr>
                        <a:t> due la </a:t>
                      </a:r>
                      <a:r>
                        <a:rPr kumimoji="0" lang="en-CA" sz="2800" b="0" i="0" u="none" strike="noStrike" cap="none" normalizeH="0" baseline="0" dirty="0" err="1">
                          <a:ln>
                            <a:noFill/>
                          </a:ln>
                          <a:solidFill>
                            <a:schemeClr val="tx1"/>
                          </a:solidFill>
                          <a:effectLst/>
                          <a:latin typeface="Arial" charset="0"/>
                          <a:cs typeface="Arial" charset="0"/>
                        </a:rPr>
                        <a:t>gloire</a:t>
                      </a:r>
                      <a:r>
                        <a:rPr kumimoji="0" lang="en-CA" sz="2800" b="0" i="0" u="none" strike="noStrike" cap="none" normalizeH="0" baseline="0" dirty="0">
                          <a:ln>
                            <a:noFill/>
                          </a:ln>
                          <a:solidFill>
                            <a:schemeClr val="tx1"/>
                          </a:solidFill>
                          <a:effectLst/>
                          <a:latin typeface="Arial" charset="0"/>
                          <a:cs typeface="Arial" charset="0"/>
                        </a:rPr>
                        <a:t> : avec son bon </a:t>
                      </a:r>
                      <a:r>
                        <a:rPr kumimoji="0" lang="en-CA" sz="2800" b="0" i="0" u="none" strike="noStrike" cap="none" normalizeH="0" baseline="0" dirty="0" err="1">
                          <a:ln>
                            <a:noFill/>
                          </a:ln>
                          <a:solidFill>
                            <a:schemeClr val="tx1"/>
                          </a:solidFill>
                          <a:effectLst/>
                          <a:latin typeface="Arial" charset="0"/>
                          <a:cs typeface="Arial" charset="0"/>
                        </a:rPr>
                        <a:t>pere</a:t>
                      </a:r>
                      <a:r>
                        <a:rPr kumimoji="0" lang="en-CA" sz="28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Maintenant</a:t>
                      </a:r>
                      <a:r>
                        <a:rPr kumimoji="0" lang="en-CA" sz="2800" b="0" i="0" u="none" strike="noStrike" cap="none" normalizeH="0" baseline="0" dirty="0">
                          <a:ln>
                            <a:noFill/>
                          </a:ln>
                          <a:solidFill>
                            <a:schemeClr val="tx1"/>
                          </a:solidFill>
                          <a:effectLst/>
                          <a:latin typeface="Arial" charset="0"/>
                          <a:cs typeface="Arial" charset="0"/>
                        </a:rPr>
                        <a:t> et pour </a:t>
                      </a:r>
                      <a:r>
                        <a:rPr kumimoji="0" lang="en-CA" sz="2800" b="0" i="0" u="none" strike="noStrike" cap="none" normalizeH="0" baseline="0" dirty="0" err="1">
                          <a:ln>
                            <a:noFill/>
                          </a:ln>
                          <a:solidFill>
                            <a:schemeClr val="tx1"/>
                          </a:solidFill>
                          <a:effectLst/>
                          <a:latin typeface="Arial" charset="0"/>
                          <a:cs typeface="Arial" charset="0"/>
                        </a:rPr>
                        <a:t>toujours</a:t>
                      </a:r>
                      <a:r>
                        <a:rPr kumimoji="0" lang="en-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BF31DCE0-996D-4854-89A7-2611DADC7F1F}"/>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445017065"/>
      </p:ext>
    </p:extLst>
  </p:cSld>
  <p:clrMapOvr>
    <a:masterClrMapping/>
  </p:clrMapOvr>
  <p:transition/>
</p:sld>
</file>

<file path=ppt/slides/slide2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B42EEDD-0989-4628-BD15-4054ACABCA4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47868635"/>
      </p:ext>
    </p:extLst>
  </p:cSld>
  <p:clrMapOvr>
    <a:masterClrMapping/>
  </p:clrMapOvr>
  <p:transition/>
</p:sld>
</file>

<file path=ppt/slides/slide2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73410" name="Group 2"/>
          <p:cNvGraphicFramePr>
            <a:graphicFrameLocks noGrp="1"/>
          </p:cNvGraphicFramePr>
          <p:nvPr>
            <p:extLst>
              <p:ext uri="{D42A27DB-BD31-4B8C-83A1-F6EECF244321}">
                <p14:modId xmlns:p14="http://schemas.microsoft.com/office/powerpoint/2010/main" val="1108441286"/>
              </p:ext>
            </p:extLst>
          </p:nvPr>
        </p:nvGraphicFramePr>
        <p:xfrm>
          <a:off x="0" y="696079"/>
          <a:ext cx="9144000" cy="3958829"/>
        </p:xfrm>
        <a:graphic>
          <a:graphicData uri="http://schemas.openxmlformats.org/drawingml/2006/table">
            <a:tbl>
              <a:tblPr/>
              <a:tblGrid>
                <a:gridCol w="3522846">
                  <a:extLst>
                    <a:ext uri="{9D8B030D-6E8A-4147-A177-3AD203B41FA5}">
                      <a16:colId xmlns:a16="http://schemas.microsoft.com/office/drawing/2014/main" val="20000"/>
                    </a:ext>
                  </a:extLst>
                </a:gridCol>
                <a:gridCol w="2979554">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e~p~swi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e~niv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Christ est ressuscita des morts et monta aux cieux.</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المسيح قام </a:t>
                      </a:r>
                      <a:r>
                        <a:rPr kumimoji="0" lang="ar-EG" sz="3200" b="0" i="0" u="none" strike="noStrike" cap="none" normalizeH="0" baseline="0" dirty="0">
                          <a:ln>
                            <a:noFill/>
                          </a:ln>
                          <a:solidFill>
                            <a:schemeClr val="tx1"/>
                          </a:solidFill>
                          <a:effectLst/>
                          <a:latin typeface="Arial" charset="0"/>
                          <a:cs typeface="Arial" charset="0"/>
                        </a:rPr>
                        <a:t>من الأموات </a:t>
                      </a:r>
                      <a:r>
                        <a:rPr kumimoji="0" lang="ar-EG" sz="3200" b="0" i="0" u="none" strike="noStrike" cap="none" normalizeH="0" baseline="0" dirty="0" err="1">
                          <a:ln>
                            <a:noFill/>
                          </a:ln>
                          <a:solidFill>
                            <a:schemeClr val="tx1"/>
                          </a:solidFill>
                          <a:effectLst/>
                          <a:latin typeface="Arial" charset="0"/>
                          <a:cs typeface="Arial" charset="0"/>
                        </a:rPr>
                        <a:t>و</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صعد</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الى</a:t>
                      </a:r>
                      <a:r>
                        <a:rPr kumimoji="0" lang="ar-EG" sz="3200" b="0" i="0" u="none" strike="noStrike" cap="none" normalizeH="0" baseline="0" dirty="0">
                          <a:ln>
                            <a:noFill/>
                          </a:ln>
                          <a:solidFill>
                            <a:schemeClr val="tx1"/>
                          </a:solidFill>
                          <a:effectLst/>
                          <a:latin typeface="Arial" charset="0"/>
                          <a:cs typeface="Arial" charset="0"/>
                        </a:rPr>
                        <a:t> السموات</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0924EF75-391D-4C78-BADB-3B4247D61AD6}"/>
              </a:ext>
            </a:extLst>
          </p:cNvPr>
          <p:cNvGraphicFramePr>
            <a:graphicFrameLocks noGrp="1"/>
          </p:cNvGraphicFramePr>
          <p:nvPr>
            <p:extLst>
              <p:ext uri="{D42A27DB-BD31-4B8C-83A1-F6EECF244321}">
                <p14:modId xmlns:p14="http://schemas.microsoft.com/office/powerpoint/2010/main" val="2354992955"/>
              </p:ext>
            </p:extLst>
          </p:nvPr>
        </p:nvGraphicFramePr>
        <p:xfrm>
          <a:off x="1524000" y="7262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42900">
                <a:tc>
                  <a:txBody>
                    <a:bodyPr/>
                    <a:lstStyle/>
                    <a:p>
                      <a:pPr algn="ctr"/>
                      <a:r>
                        <a:rPr lang="fr-FR" sz="1800" dirty="0"/>
                        <a:t>Répons de l’Evangile – Ascension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عيد الصعود</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6EA97A-58AF-4F35-BCB5-968E2E96DA92}"/>
              </a:ext>
            </a:extLst>
          </p:cNvPr>
          <p:cNvSpPr/>
          <p:nvPr/>
        </p:nvSpPr>
        <p:spPr bwMode="auto">
          <a:xfrm>
            <a:off x="417769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AC5C2DCF-B41C-47AB-9F6C-64FE01850DA5}"/>
              </a:ext>
            </a:extLst>
          </p:cNvPr>
          <p:cNvSpPr/>
          <p:nvPr/>
        </p:nvSpPr>
        <p:spPr bwMode="auto">
          <a:xfrm>
            <a:off x="574949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074605925"/>
      </p:ext>
    </p:extLst>
  </p:cSld>
  <p:clrMapOvr>
    <a:masterClrMapping/>
  </p:clrMapOvr>
  <p:transition/>
</p:sld>
</file>

<file path=ppt/slides/slide2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2171375221"/>
              </p:ext>
            </p:extLst>
          </p:nvPr>
        </p:nvGraphicFramePr>
        <p:xfrm>
          <a:off x="0" y="142681"/>
          <a:ext cx="9144000" cy="4359376"/>
        </p:xfrm>
        <a:graphic>
          <a:graphicData uri="http://schemas.openxmlformats.org/drawingml/2006/table">
            <a:tbl>
              <a:tblPr/>
              <a:tblGrid>
                <a:gridCol w="3101474">
                  <a:extLst>
                    <a:ext uri="{9D8B030D-6E8A-4147-A177-3AD203B41FA5}">
                      <a16:colId xmlns:a16="http://schemas.microsoft.com/office/drawing/2014/main" val="20000"/>
                    </a:ext>
                  </a:extLst>
                </a:gridCol>
                <a:gridCol w="3154947">
                  <a:extLst>
                    <a:ext uri="{9D8B030D-6E8A-4147-A177-3AD203B41FA5}">
                      <a16:colId xmlns:a16="http://schemas.microsoft.com/office/drawing/2014/main" val="20001"/>
                    </a:ext>
                  </a:extLst>
                </a:gridCol>
                <a:gridCol w="2887579">
                  <a:extLst>
                    <a:ext uri="{9D8B030D-6E8A-4147-A177-3AD203B41FA5}">
                      <a16:colId xmlns:a16="http://schemas.microsoft.com/office/drawing/2014/main" val="20002"/>
                    </a:ext>
                  </a:extLst>
                </a:gridCol>
              </a:tblGrid>
              <a:tr h="43593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erp~repi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e~neh</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Celui</a:t>
                      </a:r>
                      <a:r>
                        <a:rPr kumimoji="0" lang="en-CA"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a:ln>
                            <a:noFill/>
                          </a:ln>
                          <a:solidFill>
                            <a:schemeClr val="tx1"/>
                          </a:solidFill>
                          <a:effectLst/>
                          <a:latin typeface="Arial" charset="0"/>
                          <a:cs typeface="Arial" charset="0"/>
                        </a:rPr>
                        <a:t>à</a:t>
                      </a:r>
                      <a:r>
                        <a:rPr kumimoji="0" lang="en-CA" sz="3200" b="0" i="0" u="none" strike="noStrike" cap="none" normalizeH="0" baseline="0" dirty="0">
                          <a:ln>
                            <a:noFill/>
                          </a:ln>
                          <a:solidFill>
                            <a:schemeClr val="tx1"/>
                          </a:solidFill>
                          <a:effectLst/>
                          <a:latin typeface="Arial" charset="0"/>
                          <a:cs typeface="Arial" charset="0"/>
                        </a:rPr>
                        <a:t> qui </a:t>
                      </a:r>
                      <a:r>
                        <a:rPr kumimoji="0" lang="en-CA" sz="3200" b="0" i="0" u="none" strike="noStrike" cap="none" normalizeH="0" baseline="0" dirty="0" err="1">
                          <a:ln>
                            <a:noFill/>
                          </a:ln>
                          <a:solidFill>
                            <a:schemeClr val="tx1"/>
                          </a:solidFill>
                          <a:effectLst/>
                          <a:latin typeface="Arial" charset="0"/>
                          <a:cs typeface="Arial" charset="0"/>
                        </a:rPr>
                        <a:t>est</a:t>
                      </a:r>
                      <a:r>
                        <a:rPr kumimoji="0" lang="en-CA" sz="3200" b="0" i="0" u="none" strike="noStrike" cap="none" normalizeH="0" baseline="0" dirty="0">
                          <a:ln>
                            <a:noFill/>
                          </a:ln>
                          <a:solidFill>
                            <a:schemeClr val="tx1"/>
                          </a:solidFill>
                          <a:effectLst/>
                          <a:latin typeface="Arial" charset="0"/>
                          <a:cs typeface="Arial" charset="0"/>
                        </a:rPr>
                        <a:t> due la </a:t>
                      </a:r>
                      <a:r>
                        <a:rPr kumimoji="0" lang="en-CA" sz="3200" b="0" i="0" u="none" strike="noStrike" cap="none" normalizeH="0" baseline="0" dirty="0" err="1">
                          <a:ln>
                            <a:noFill/>
                          </a:ln>
                          <a:solidFill>
                            <a:schemeClr val="tx1"/>
                          </a:solidFill>
                          <a:effectLst/>
                          <a:latin typeface="Arial" charset="0"/>
                          <a:cs typeface="Arial" charset="0"/>
                        </a:rPr>
                        <a:t>gloire</a:t>
                      </a:r>
                      <a:r>
                        <a:rPr kumimoji="0" lang="en-CA" sz="3200" b="0" i="0" u="none" strike="noStrike" cap="none" normalizeH="0" baseline="0" dirty="0">
                          <a:ln>
                            <a:noFill/>
                          </a:ln>
                          <a:solidFill>
                            <a:schemeClr val="tx1"/>
                          </a:solidFill>
                          <a:effectLst/>
                          <a:latin typeface="Arial" charset="0"/>
                          <a:cs typeface="Arial" charset="0"/>
                        </a:rPr>
                        <a:t> : avec son bon </a:t>
                      </a:r>
                      <a:r>
                        <a:rPr kumimoji="0" lang="en-CA" sz="3200" b="0" i="0" u="none" strike="noStrike" cap="none" normalizeH="0" baseline="0" dirty="0" err="1">
                          <a:ln>
                            <a:noFill/>
                          </a:ln>
                          <a:solidFill>
                            <a:schemeClr val="tx1"/>
                          </a:solidFill>
                          <a:effectLst/>
                          <a:latin typeface="Arial" charset="0"/>
                          <a:cs typeface="Arial" charset="0"/>
                        </a:rPr>
                        <a:t>père</a:t>
                      </a:r>
                      <a:r>
                        <a:rPr kumimoji="0" lang="en-CA" sz="32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Maintenant</a:t>
                      </a:r>
                      <a:r>
                        <a:rPr kumimoji="0" lang="en-CA" sz="3200" b="0" i="0" u="none" strike="noStrike" cap="none" normalizeH="0" baseline="0" dirty="0">
                          <a:ln>
                            <a:noFill/>
                          </a:ln>
                          <a:solidFill>
                            <a:schemeClr val="tx1"/>
                          </a:solidFill>
                          <a:effectLst/>
                          <a:latin typeface="Arial" charset="0"/>
                          <a:cs typeface="Arial" charset="0"/>
                        </a:rPr>
                        <a:t> et pour </a:t>
                      </a:r>
                      <a:r>
                        <a:rPr kumimoji="0" lang="en-CA" sz="3200" b="0" i="0" u="none" strike="noStrike" cap="none" normalizeH="0" baseline="0" dirty="0" err="1">
                          <a:ln>
                            <a:noFill/>
                          </a:ln>
                          <a:solidFill>
                            <a:schemeClr val="tx1"/>
                          </a:solidFill>
                          <a:effectLst/>
                          <a:latin typeface="Arial" charset="0"/>
                          <a:cs typeface="Arial" charset="0"/>
                        </a:rPr>
                        <a:t>toujours</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E28A142C-EDC2-4729-85EC-028817D8E92A}"/>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08123893"/>
      </p:ext>
    </p:extLst>
  </p:cSld>
  <p:clrMapOvr>
    <a:masterClrMapping/>
  </p:clrMapOvr>
  <p:transition/>
</p:sld>
</file>

<file path=ppt/slides/slide2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960C542C-20D9-415F-BD5A-1E2863CE064E}"/>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486970489"/>
      </p:ext>
    </p:extLst>
  </p:cSld>
  <p:clrMapOvr>
    <a:masterClrMapping/>
  </p:clrMapOvr>
  <p:transition/>
</p:sld>
</file>

<file path=ppt/slides/slide2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4881" name="Group 17"/>
          <p:cNvGraphicFramePr>
            <a:graphicFrameLocks noGrp="1"/>
          </p:cNvGraphicFramePr>
          <p:nvPr>
            <p:extLst>
              <p:ext uri="{D42A27DB-BD31-4B8C-83A1-F6EECF244321}">
                <p14:modId xmlns:p14="http://schemas.microsoft.com/office/powerpoint/2010/main" val="2935804836"/>
              </p:ext>
            </p:extLst>
          </p:nvPr>
        </p:nvGraphicFramePr>
        <p:xfrm>
          <a:off x="1" y="714375"/>
          <a:ext cx="9144000" cy="3970020"/>
        </p:xfrm>
        <a:graphic>
          <a:graphicData uri="http://schemas.openxmlformats.org/drawingml/2006/table">
            <a:tbl>
              <a:tblPr/>
              <a:tblGrid>
                <a:gridCol w="3352799">
                  <a:extLst>
                    <a:ext uri="{9D8B030D-6E8A-4147-A177-3AD203B41FA5}">
                      <a16:colId xmlns:a16="http://schemas.microsoft.com/office/drawing/2014/main" val="20000"/>
                    </a:ext>
                  </a:extLst>
                </a:gridCol>
                <a:gridCol w="3149601">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afouwrp</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m~piparakl</a:t>
                      </a:r>
                      <a:r>
                        <a:rPr kumimoji="0" lang="en-US" sz="3200" b="0" i="0" u="none" strike="noStrike" cap="none" normalizeH="0" baseline="0" dirty="0">
                          <a:ln>
                            <a:noFill/>
                          </a:ln>
                          <a:solidFill>
                            <a:schemeClr val="tx1"/>
                          </a:solidFill>
                          <a:effectLst/>
                          <a:latin typeface="Coptic1" pitchFamily="2" charset="0"/>
                          <a:cs typeface="Arial" charset="0"/>
                        </a:rPr>
                        <a:t>/ton.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Christ est ressuscité et monté aux cieux; et nous envoya le Paraclet.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المسيح قام ثم صعد، </a:t>
                      </a:r>
                      <a:r>
                        <a:rPr kumimoji="0" lang="ar-SA" sz="3200" b="0" i="0" u="none" strike="noStrike" cap="none" normalizeH="0" baseline="0" dirty="0" err="1">
                          <a:ln>
                            <a:noFill/>
                          </a:ln>
                          <a:solidFill>
                            <a:schemeClr val="tx1"/>
                          </a:solidFill>
                          <a:effectLst/>
                          <a:latin typeface="Arial" charset="0"/>
                          <a:cs typeface="Arial" charset="0"/>
                        </a:rPr>
                        <a:t>وارسل</a:t>
                      </a:r>
                      <a:r>
                        <a:rPr kumimoji="0" lang="ar-SA" sz="3200" b="0" i="0" u="none" strike="noStrike" cap="none" normalizeH="0" baseline="0" dirty="0">
                          <a:ln>
                            <a:noFill/>
                          </a:ln>
                          <a:solidFill>
                            <a:schemeClr val="tx1"/>
                          </a:solidFill>
                          <a:effectLst/>
                          <a:latin typeface="Arial" charset="0"/>
                          <a:cs typeface="Arial" charset="0"/>
                        </a:rPr>
                        <a:t> لنا </a:t>
                      </a:r>
                      <a:r>
                        <a:rPr kumimoji="0" lang="ar-SA" sz="3200" b="0" i="0" u="none" strike="noStrike" cap="none" normalizeH="0" baseline="0" dirty="0" err="1">
                          <a:ln>
                            <a:noFill/>
                          </a:ln>
                          <a:solidFill>
                            <a:schemeClr val="tx1"/>
                          </a:solidFill>
                          <a:effectLst/>
                          <a:latin typeface="Arial" charset="0"/>
                          <a:cs typeface="Arial" charset="0"/>
                        </a:rPr>
                        <a:t>البارقليط</a:t>
                      </a:r>
                      <a:r>
                        <a:rPr kumimoji="0" lang="ar-SA" sz="3200" b="0" i="0" u="none" strike="noStrike" cap="none" normalizeH="0" baseline="0" dirty="0">
                          <a:ln>
                            <a:noFill/>
                          </a:ln>
                          <a:solidFill>
                            <a:schemeClr val="tx1"/>
                          </a:solidFill>
                          <a:effectLst/>
                          <a:latin typeface="Arial" charset="0"/>
                          <a:cs typeface="Arial" charset="0"/>
                        </a:rPr>
                        <a:t> روح الحق.</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AAD996B2-CD2E-46CA-B090-B50E4A3885FA}"/>
              </a:ext>
            </a:extLst>
          </p:cNvPr>
          <p:cNvGraphicFramePr>
            <a:graphicFrameLocks noGrp="1"/>
          </p:cNvGraphicFramePr>
          <p:nvPr>
            <p:extLst>
              <p:ext uri="{D42A27DB-BD31-4B8C-83A1-F6EECF244321}">
                <p14:modId xmlns:p14="http://schemas.microsoft.com/office/powerpoint/2010/main" val="4110105450"/>
              </p:ext>
            </p:extLst>
          </p:nvPr>
        </p:nvGraphicFramePr>
        <p:xfrm>
          <a:off x="1524000" y="7262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42900">
                <a:tc>
                  <a:txBody>
                    <a:bodyPr/>
                    <a:lstStyle/>
                    <a:p>
                      <a:pPr algn="ctr"/>
                      <a:r>
                        <a:rPr lang="fr-FR" sz="1800" dirty="0"/>
                        <a:t>Répons de l’Evangile – Pentecôte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عيد حلول الروح القدس</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C86FCF9D-066A-4516-8678-CCC5FA67CA5F}"/>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949014224"/>
      </p:ext>
    </p:extLst>
  </p:cSld>
  <p:clrMapOvr>
    <a:masterClrMapping/>
  </p:clrMapOvr>
  <p:transition/>
</p:sld>
</file>

<file path=ppt/slides/slide2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1063859553"/>
              </p:ext>
            </p:extLst>
          </p:nvPr>
        </p:nvGraphicFramePr>
        <p:xfrm>
          <a:off x="0" y="128503"/>
          <a:ext cx="9144000" cy="4408995"/>
        </p:xfrm>
        <a:graphic>
          <a:graphicData uri="http://schemas.openxmlformats.org/drawingml/2006/table">
            <a:tbl>
              <a:tblPr/>
              <a:tblGrid>
                <a:gridCol w="3101474">
                  <a:extLst>
                    <a:ext uri="{9D8B030D-6E8A-4147-A177-3AD203B41FA5}">
                      <a16:colId xmlns:a16="http://schemas.microsoft.com/office/drawing/2014/main" val="20000"/>
                    </a:ext>
                  </a:extLst>
                </a:gridCol>
                <a:gridCol w="3154947">
                  <a:extLst>
                    <a:ext uri="{9D8B030D-6E8A-4147-A177-3AD203B41FA5}">
                      <a16:colId xmlns:a16="http://schemas.microsoft.com/office/drawing/2014/main" val="20001"/>
                    </a:ext>
                  </a:extLst>
                </a:gridCol>
                <a:gridCol w="2887579">
                  <a:extLst>
                    <a:ext uri="{9D8B030D-6E8A-4147-A177-3AD203B41FA5}">
                      <a16:colId xmlns:a16="http://schemas.microsoft.com/office/drawing/2014/main" val="20002"/>
                    </a:ext>
                  </a:extLst>
                </a:gridCol>
              </a:tblGrid>
              <a:tr h="440899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erp~repi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e~neh</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Celui</a:t>
                      </a:r>
                      <a:r>
                        <a:rPr kumimoji="0" lang="en-CA"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a:ln>
                            <a:noFill/>
                          </a:ln>
                          <a:solidFill>
                            <a:schemeClr val="tx1"/>
                          </a:solidFill>
                          <a:effectLst/>
                          <a:latin typeface="Arial" charset="0"/>
                          <a:cs typeface="Arial" charset="0"/>
                        </a:rPr>
                        <a:t>à</a:t>
                      </a:r>
                      <a:r>
                        <a:rPr kumimoji="0" lang="en-CA" sz="3200" b="0" i="0" u="none" strike="noStrike" cap="none" normalizeH="0" baseline="0" dirty="0">
                          <a:ln>
                            <a:noFill/>
                          </a:ln>
                          <a:solidFill>
                            <a:schemeClr val="tx1"/>
                          </a:solidFill>
                          <a:effectLst/>
                          <a:latin typeface="Arial" charset="0"/>
                          <a:cs typeface="Arial" charset="0"/>
                        </a:rPr>
                        <a:t> qui </a:t>
                      </a:r>
                      <a:r>
                        <a:rPr kumimoji="0" lang="en-CA" sz="3200" b="0" i="0" u="none" strike="noStrike" cap="none" normalizeH="0" baseline="0" dirty="0" err="1">
                          <a:ln>
                            <a:noFill/>
                          </a:ln>
                          <a:solidFill>
                            <a:schemeClr val="tx1"/>
                          </a:solidFill>
                          <a:effectLst/>
                          <a:latin typeface="Arial" charset="0"/>
                          <a:cs typeface="Arial" charset="0"/>
                        </a:rPr>
                        <a:t>est</a:t>
                      </a:r>
                      <a:r>
                        <a:rPr kumimoji="0" lang="en-CA" sz="3200" b="0" i="0" u="none" strike="noStrike" cap="none" normalizeH="0" baseline="0" dirty="0">
                          <a:ln>
                            <a:noFill/>
                          </a:ln>
                          <a:solidFill>
                            <a:schemeClr val="tx1"/>
                          </a:solidFill>
                          <a:effectLst/>
                          <a:latin typeface="Arial" charset="0"/>
                          <a:cs typeface="Arial" charset="0"/>
                        </a:rPr>
                        <a:t> due la </a:t>
                      </a:r>
                      <a:r>
                        <a:rPr kumimoji="0" lang="en-CA" sz="3200" b="0" i="0" u="none" strike="noStrike" cap="none" normalizeH="0" baseline="0" dirty="0" err="1">
                          <a:ln>
                            <a:noFill/>
                          </a:ln>
                          <a:solidFill>
                            <a:schemeClr val="tx1"/>
                          </a:solidFill>
                          <a:effectLst/>
                          <a:latin typeface="Arial" charset="0"/>
                          <a:cs typeface="Arial" charset="0"/>
                        </a:rPr>
                        <a:t>gloire</a:t>
                      </a:r>
                      <a:r>
                        <a:rPr kumimoji="0" lang="en-CA" sz="3200" b="0" i="0" u="none" strike="noStrike" cap="none" normalizeH="0" baseline="0" dirty="0">
                          <a:ln>
                            <a:noFill/>
                          </a:ln>
                          <a:solidFill>
                            <a:schemeClr val="tx1"/>
                          </a:solidFill>
                          <a:effectLst/>
                          <a:latin typeface="Arial" charset="0"/>
                          <a:cs typeface="Arial" charset="0"/>
                        </a:rPr>
                        <a:t> : avec son bon </a:t>
                      </a:r>
                      <a:r>
                        <a:rPr kumimoji="0" lang="en-CA" sz="3200" b="0" i="0" u="none" strike="noStrike" cap="none" normalizeH="0" baseline="0" dirty="0" err="1">
                          <a:ln>
                            <a:noFill/>
                          </a:ln>
                          <a:solidFill>
                            <a:schemeClr val="tx1"/>
                          </a:solidFill>
                          <a:effectLst/>
                          <a:latin typeface="Arial" charset="0"/>
                          <a:cs typeface="Arial" charset="0"/>
                        </a:rPr>
                        <a:t>pere</a:t>
                      </a:r>
                      <a:r>
                        <a:rPr kumimoji="0" lang="en-CA" sz="32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Maintenant</a:t>
                      </a:r>
                      <a:r>
                        <a:rPr kumimoji="0" lang="en-CA" sz="3200" b="0" i="0" u="none" strike="noStrike" cap="none" normalizeH="0" baseline="0" dirty="0">
                          <a:ln>
                            <a:noFill/>
                          </a:ln>
                          <a:solidFill>
                            <a:schemeClr val="tx1"/>
                          </a:solidFill>
                          <a:effectLst/>
                          <a:latin typeface="Arial" charset="0"/>
                          <a:cs typeface="Arial" charset="0"/>
                        </a:rPr>
                        <a:t> et pour </a:t>
                      </a:r>
                      <a:r>
                        <a:rPr kumimoji="0" lang="en-CA" sz="3200" b="0" i="0" u="none" strike="noStrike" cap="none" normalizeH="0" baseline="0" dirty="0" err="1">
                          <a:ln>
                            <a:noFill/>
                          </a:ln>
                          <a:solidFill>
                            <a:schemeClr val="tx1"/>
                          </a:solidFill>
                          <a:effectLst/>
                          <a:latin typeface="Arial" charset="0"/>
                          <a:cs typeface="Arial" charset="0"/>
                        </a:rPr>
                        <a:t>toujours</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4000" b="0" i="0" u="none" strike="noStrike" cap="none" normalizeH="0" baseline="0" dirty="0">
                          <a:ln>
                            <a:noFill/>
                          </a:ln>
                          <a:solidFill>
                            <a:schemeClr val="tx1"/>
                          </a:solidFill>
                          <a:effectLst/>
                          <a:latin typeface="Arial" charset="0"/>
                          <a:cs typeface="Arial" charset="0"/>
                        </a:rPr>
                        <a:t>هذا </a:t>
                      </a:r>
                      <a:r>
                        <a:rPr kumimoji="0" lang="ar-EG" sz="4000" b="0" i="0" u="none" strike="noStrike" cap="none" normalizeH="0" baseline="0" dirty="0" err="1">
                          <a:ln>
                            <a:noFill/>
                          </a:ln>
                          <a:solidFill>
                            <a:schemeClr val="tx1"/>
                          </a:solidFill>
                          <a:effectLst/>
                          <a:latin typeface="Arial" charset="0"/>
                          <a:cs typeface="Arial" charset="0"/>
                        </a:rPr>
                        <a:t>الذى</a:t>
                      </a:r>
                      <a:r>
                        <a:rPr kumimoji="0" lang="ar-EG"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err="1">
                          <a:ln>
                            <a:noFill/>
                          </a:ln>
                          <a:solidFill>
                            <a:schemeClr val="tx1"/>
                          </a:solidFill>
                          <a:effectLst/>
                          <a:latin typeface="Arial" charset="0"/>
                          <a:cs typeface="Arial" charset="0"/>
                        </a:rPr>
                        <a:t>ينبغى</a:t>
                      </a:r>
                      <a:r>
                        <a:rPr kumimoji="0" lang="ar-EG" sz="4000" b="0" i="0" u="none" strike="noStrike" cap="none" normalizeH="0" baseline="0" dirty="0">
                          <a:ln>
                            <a:noFill/>
                          </a:ln>
                          <a:solidFill>
                            <a:schemeClr val="tx1"/>
                          </a:solidFill>
                          <a:effectLst/>
                          <a:latin typeface="Arial" charset="0"/>
                          <a:cs typeface="Arial" charset="0"/>
                        </a:rPr>
                        <a:t> له المجد مع </a:t>
                      </a:r>
                      <a:r>
                        <a:rPr kumimoji="0" lang="ar-EG" sz="4000" b="0" i="0" u="none" strike="noStrike" cap="none" normalizeH="0" baseline="0" dirty="0" err="1">
                          <a:ln>
                            <a:noFill/>
                          </a:ln>
                          <a:solidFill>
                            <a:schemeClr val="tx1"/>
                          </a:solidFill>
                          <a:effectLst/>
                          <a:latin typeface="Arial" charset="0"/>
                          <a:cs typeface="Arial" charset="0"/>
                        </a:rPr>
                        <a:t>ابيه</a:t>
                      </a:r>
                      <a:r>
                        <a:rPr kumimoji="0" lang="ar-EG" sz="4000" b="0" i="0" u="none" strike="noStrike" cap="none" normalizeH="0" baseline="0" dirty="0">
                          <a:ln>
                            <a:noFill/>
                          </a:ln>
                          <a:solidFill>
                            <a:schemeClr val="tx1"/>
                          </a:solidFill>
                          <a:effectLst/>
                          <a:latin typeface="Arial" charset="0"/>
                          <a:cs typeface="Arial" charset="0"/>
                        </a:rPr>
                        <a:t> الصالح </a:t>
                      </a:r>
                      <a:r>
                        <a:rPr kumimoji="0" lang="ar-EG" sz="4000" b="0" i="0" u="none" strike="noStrike" cap="none" normalizeH="0" baseline="0" dirty="0" err="1">
                          <a:ln>
                            <a:noFill/>
                          </a:ln>
                          <a:solidFill>
                            <a:schemeClr val="tx1"/>
                          </a:solidFill>
                          <a:effectLst/>
                          <a:latin typeface="Arial" charset="0"/>
                          <a:cs typeface="Arial" charset="0"/>
                        </a:rPr>
                        <a:t>و</a:t>
                      </a:r>
                      <a:r>
                        <a:rPr kumimoji="0" lang="ar-EG" sz="4000" b="0" i="0" u="none" strike="noStrike" cap="none" normalizeH="0" baseline="0" dirty="0">
                          <a:ln>
                            <a:noFill/>
                          </a:ln>
                          <a:solidFill>
                            <a:schemeClr val="tx1"/>
                          </a:solidFill>
                          <a:effectLst/>
                          <a:latin typeface="Arial" charset="0"/>
                          <a:cs typeface="Arial" charset="0"/>
                        </a:rPr>
                        <a:t> الروح القدس الآن </a:t>
                      </a:r>
                      <a:r>
                        <a:rPr kumimoji="0" lang="ar-EG" sz="4000" b="0" i="0" u="none" strike="noStrike" cap="none" normalizeH="0" baseline="0" dirty="0" err="1">
                          <a:ln>
                            <a:noFill/>
                          </a:ln>
                          <a:solidFill>
                            <a:schemeClr val="tx1"/>
                          </a:solidFill>
                          <a:effectLst/>
                          <a:latin typeface="Arial" charset="0"/>
                          <a:cs typeface="Arial" charset="0"/>
                        </a:rPr>
                        <a:t>و</a:t>
                      </a:r>
                      <a:r>
                        <a:rPr kumimoji="0" lang="ar-EG"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err="1">
                          <a:ln>
                            <a:noFill/>
                          </a:ln>
                          <a:solidFill>
                            <a:schemeClr val="tx1"/>
                          </a:solidFill>
                          <a:effectLst/>
                          <a:latin typeface="Arial" charset="0"/>
                          <a:cs typeface="Arial" charset="0"/>
                        </a:rPr>
                        <a:t>الى</a:t>
                      </a:r>
                      <a:r>
                        <a:rPr kumimoji="0" lang="ar-EG" sz="4000" b="0" i="0" u="none" strike="noStrike" cap="none" normalizeH="0" baseline="0" dirty="0">
                          <a:ln>
                            <a:noFill/>
                          </a:ln>
                          <a:solidFill>
                            <a:schemeClr val="tx1"/>
                          </a:solidFill>
                          <a:effectLst/>
                          <a:latin typeface="Arial" charset="0"/>
                          <a:cs typeface="Arial" charset="0"/>
                        </a:rPr>
                        <a:t> الأبد.</a:t>
                      </a:r>
                      <a:endParaRPr kumimoji="0" lang="en-US" sz="4000" b="0" i="0" u="none" strike="noStrike" cap="none" normalizeH="0" baseline="0" dirty="0">
                        <a:ln>
                          <a:noFill/>
                        </a:ln>
                        <a:solidFill>
                          <a:schemeClr val="tx1"/>
                        </a:solidFill>
                        <a:effectLst/>
                        <a:latin typeface="Arial" charset="0"/>
                        <a:cs typeface="Arial" charset="0"/>
                      </a:endParaRPr>
                    </a:p>
                    <a:p>
                      <a:pPr algn="just"/>
                      <a:endParaRPr lang="fr-FR" sz="1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71F3F638-2CB7-47AB-A937-FAE39455C985}"/>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705645632"/>
      </p:ext>
    </p:extLst>
  </p:cSld>
  <p:clrMapOvr>
    <a:masterClrMapping/>
  </p:clrMapOvr>
  <p:transition/>
</p:sld>
</file>

<file path=ppt/slides/slide2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190ABD30-4784-45DE-B2D0-EA4AA2B1F774}"/>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06328461"/>
      </p:ext>
    </p:extLst>
  </p:cSld>
  <p:clrMapOvr>
    <a:masterClrMapping/>
  </p:clrMapOvr>
  <p:transition/>
</p:sld>
</file>

<file path=ppt/slides/slide2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7938" name="Group 2"/>
          <p:cNvGraphicFramePr>
            <a:graphicFrameLocks noGrp="1"/>
          </p:cNvGraphicFramePr>
          <p:nvPr>
            <p:extLst>
              <p:ext uri="{D42A27DB-BD31-4B8C-83A1-F6EECF244321}">
                <p14:modId xmlns:p14="http://schemas.microsoft.com/office/powerpoint/2010/main" val="1726660858"/>
              </p:ext>
            </p:extLst>
          </p:nvPr>
        </p:nvGraphicFramePr>
        <p:xfrm>
          <a:off x="0" y="935356"/>
          <a:ext cx="9144001" cy="3958829"/>
        </p:xfrm>
        <a:graphic>
          <a:graphicData uri="http://schemas.openxmlformats.org/drawingml/2006/table">
            <a:tbl>
              <a:tblPr/>
              <a:tblGrid>
                <a:gridCol w="3550024">
                  <a:extLst>
                    <a:ext uri="{9D8B030D-6E8A-4147-A177-3AD203B41FA5}">
                      <a16:colId xmlns:a16="http://schemas.microsoft.com/office/drawing/2014/main" val="20000"/>
                    </a:ext>
                  </a:extLst>
                </a:gridCol>
                <a:gridCol w="3012141">
                  <a:extLst>
                    <a:ext uri="{9D8B030D-6E8A-4147-A177-3AD203B41FA5}">
                      <a16:colId xmlns:a16="http://schemas.microsoft.com/office/drawing/2014/main" val="20001"/>
                    </a:ext>
                  </a:extLst>
                </a:gridCol>
                <a:gridCol w="2581836">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I/#c#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p~s</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e~qoun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e~p~kahi</a:t>
                      </a:r>
                      <a:r>
                        <a:rPr kumimoji="0" lang="en-US" sz="3600" b="0" i="0" u="none" strike="noStrike" cap="none" normalizeH="0" baseline="0" dirty="0">
                          <a:ln>
                            <a:noFill/>
                          </a:ln>
                          <a:solidFill>
                            <a:schemeClr val="tx1"/>
                          </a:solidFill>
                          <a:effectLst/>
                          <a:latin typeface="Coptic1" pitchFamily="2" charset="0"/>
                          <a:cs typeface="Arial" charset="0"/>
                        </a:rPr>
                        <a:t> n~,/mi.</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(4)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Jésus Christ, Fils de Dieu  est venu en Égypte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 (٤) </a:t>
                      </a:r>
                      <a:r>
                        <a:rPr kumimoji="0" lang="ar-SA" sz="3200" b="0" i="0" u="none" strike="noStrike" cap="none" normalizeH="0" baseline="0" dirty="0">
                          <a:ln>
                            <a:noFill/>
                          </a:ln>
                          <a:solidFill>
                            <a:schemeClr val="tx1"/>
                          </a:solidFill>
                          <a:effectLst/>
                          <a:latin typeface="Arial" charset="0"/>
                          <a:cs typeface="Arial" charset="0"/>
                        </a:rPr>
                        <a:t>يسوع المسيح </a:t>
                      </a:r>
                      <a:r>
                        <a:rPr kumimoji="0" lang="ar-EG" sz="3200" b="0" i="0" u="none" strike="noStrike" cap="none" normalizeH="0" baseline="0" dirty="0">
                          <a:ln>
                            <a:noFill/>
                          </a:ln>
                          <a:solidFill>
                            <a:schemeClr val="tx1"/>
                          </a:solidFill>
                          <a:effectLst/>
                          <a:latin typeface="Arial" charset="0"/>
                          <a:cs typeface="Arial" charset="0"/>
                        </a:rPr>
                        <a:t>ابن الله دخل </a:t>
                      </a:r>
                      <a:r>
                        <a:rPr kumimoji="0" lang="ar-EG" sz="3200" b="0" i="0" u="none" strike="noStrike" cap="none" normalizeH="0" baseline="0" dirty="0" err="1">
                          <a:ln>
                            <a:noFill/>
                          </a:ln>
                          <a:solidFill>
                            <a:schemeClr val="tx1"/>
                          </a:solidFill>
                          <a:effectLst/>
                          <a:latin typeface="Arial" charset="0"/>
                          <a:cs typeface="Arial" charset="0"/>
                        </a:rPr>
                        <a:t>الى</a:t>
                      </a:r>
                      <a:r>
                        <a:rPr kumimoji="0" lang="ar-EG" sz="3200" b="0" i="0" u="none" strike="noStrike" cap="none" normalizeH="0" baseline="0" dirty="0">
                          <a:ln>
                            <a:noFill/>
                          </a:ln>
                          <a:solidFill>
                            <a:schemeClr val="tx1"/>
                          </a:solidFill>
                          <a:effectLst/>
                          <a:latin typeface="Arial" charset="0"/>
                          <a:cs typeface="Arial" charset="0"/>
                        </a:rPr>
                        <a:t> أرض مصر</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8" name="Tableau 7">
            <a:extLst>
              <a:ext uri="{FF2B5EF4-FFF2-40B4-BE49-F238E27FC236}">
                <a16:creationId xmlns:a16="http://schemas.microsoft.com/office/drawing/2014/main" id="{7792A6F6-7383-4037-8DF5-4A9A927B7C87}"/>
              </a:ext>
            </a:extLst>
          </p:cNvPr>
          <p:cNvGraphicFramePr>
            <a:graphicFrameLocks noGrp="1"/>
          </p:cNvGraphicFramePr>
          <p:nvPr>
            <p:extLst>
              <p:ext uri="{D42A27DB-BD31-4B8C-83A1-F6EECF244321}">
                <p14:modId xmlns:p14="http://schemas.microsoft.com/office/powerpoint/2010/main" val="3195563030"/>
              </p:ext>
            </p:extLst>
          </p:nvPr>
        </p:nvGraphicFramePr>
        <p:xfrm>
          <a:off x="643890" y="114300"/>
          <a:ext cx="7856220" cy="410994"/>
        </p:xfrm>
        <a:graphic>
          <a:graphicData uri="http://schemas.openxmlformats.org/drawingml/2006/table">
            <a:tbl>
              <a:tblPr firstRow="1" bandRow="1">
                <a:tableStyleId>{2D5ABB26-0587-4C30-8999-92F81FD0307C}</a:tableStyleId>
              </a:tblPr>
              <a:tblGrid>
                <a:gridCol w="7856220">
                  <a:extLst>
                    <a:ext uri="{9D8B030D-6E8A-4147-A177-3AD203B41FA5}">
                      <a16:colId xmlns:a16="http://schemas.microsoft.com/office/drawing/2014/main" val="3172435565"/>
                    </a:ext>
                  </a:extLst>
                </a:gridCol>
              </a:tblGrid>
              <a:tr h="41099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Entrée du Christ en Egypte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أرض مصر</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5" name="Action Button: Custom 4">
            <a:hlinkClick r:id="rId4" action="ppaction://hlinksldjump" highlightClick="1"/>
            <a:extLst>
              <a:ext uri="{FF2B5EF4-FFF2-40B4-BE49-F238E27FC236}">
                <a16:creationId xmlns:a16="http://schemas.microsoft.com/office/drawing/2014/main" id="{0E8E85BC-59E2-40EA-8684-F7EDCAC780E9}"/>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006392704"/>
      </p:ext>
    </p:extLst>
  </p:cSld>
  <p:clrMapOvr>
    <a:masterClrMapping/>
  </p:clrMapOvr>
  <p:transition/>
</p:sld>
</file>

<file path=ppt/slides/slide2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1485197692"/>
              </p:ext>
            </p:extLst>
          </p:nvPr>
        </p:nvGraphicFramePr>
        <p:xfrm>
          <a:off x="0" y="191386"/>
          <a:ext cx="9144000" cy="4536586"/>
        </p:xfrm>
        <a:graphic>
          <a:graphicData uri="http://schemas.openxmlformats.org/drawingml/2006/table">
            <a:tbl>
              <a:tblPr/>
              <a:tblGrid>
                <a:gridCol w="3101474">
                  <a:extLst>
                    <a:ext uri="{9D8B030D-6E8A-4147-A177-3AD203B41FA5}">
                      <a16:colId xmlns:a16="http://schemas.microsoft.com/office/drawing/2014/main" val="20000"/>
                    </a:ext>
                  </a:extLst>
                </a:gridCol>
                <a:gridCol w="3154948">
                  <a:extLst>
                    <a:ext uri="{9D8B030D-6E8A-4147-A177-3AD203B41FA5}">
                      <a16:colId xmlns:a16="http://schemas.microsoft.com/office/drawing/2014/main" val="20001"/>
                    </a:ext>
                  </a:extLst>
                </a:gridCol>
                <a:gridCol w="2887578">
                  <a:extLst>
                    <a:ext uri="{9D8B030D-6E8A-4147-A177-3AD203B41FA5}">
                      <a16:colId xmlns:a16="http://schemas.microsoft.com/office/drawing/2014/main" val="20002"/>
                    </a:ext>
                  </a:extLst>
                </a:gridCol>
              </a:tblGrid>
              <a:tr h="453658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erp~repi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e~neh</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Celui</a:t>
                      </a:r>
                      <a:r>
                        <a:rPr kumimoji="0" lang="en-CA"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a:ln>
                            <a:noFill/>
                          </a:ln>
                          <a:solidFill>
                            <a:schemeClr val="tx1"/>
                          </a:solidFill>
                          <a:effectLst/>
                          <a:latin typeface="Arial" charset="0"/>
                          <a:cs typeface="Arial" charset="0"/>
                        </a:rPr>
                        <a:t>à</a:t>
                      </a:r>
                      <a:r>
                        <a:rPr kumimoji="0" lang="en-CA" sz="3200" b="0" i="0" u="none" strike="noStrike" cap="none" normalizeH="0" baseline="0" dirty="0">
                          <a:ln>
                            <a:noFill/>
                          </a:ln>
                          <a:solidFill>
                            <a:schemeClr val="tx1"/>
                          </a:solidFill>
                          <a:effectLst/>
                          <a:latin typeface="Arial" charset="0"/>
                          <a:cs typeface="Arial" charset="0"/>
                        </a:rPr>
                        <a:t> qui </a:t>
                      </a:r>
                      <a:r>
                        <a:rPr kumimoji="0" lang="en-CA" sz="3200" b="0" i="0" u="none" strike="noStrike" cap="none" normalizeH="0" baseline="0" dirty="0" err="1">
                          <a:ln>
                            <a:noFill/>
                          </a:ln>
                          <a:solidFill>
                            <a:schemeClr val="tx1"/>
                          </a:solidFill>
                          <a:effectLst/>
                          <a:latin typeface="Arial" charset="0"/>
                          <a:cs typeface="Arial" charset="0"/>
                        </a:rPr>
                        <a:t>est</a:t>
                      </a:r>
                      <a:r>
                        <a:rPr kumimoji="0" lang="en-CA" sz="3200" b="0" i="0" u="none" strike="noStrike" cap="none" normalizeH="0" baseline="0" dirty="0">
                          <a:ln>
                            <a:noFill/>
                          </a:ln>
                          <a:solidFill>
                            <a:schemeClr val="tx1"/>
                          </a:solidFill>
                          <a:effectLst/>
                          <a:latin typeface="Arial" charset="0"/>
                          <a:cs typeface="Arial" charset="0"/>
                        </a:rPr>
                        <a:t> due la </a:t>
                      </a:r>
                      <a:r>
                        <a:rPr kumimoji="0" lang="en-CA" sz="3200" b="0" i="0" u="none" strike="noStrike" cap="none" normalizeH="0" baseline="0" dirty="0" err="1">
                          <a:ln>
                            <a:noFill/>
                          </a:ln>
                          <a:solidFill>
                            <a:schemeClr val="tx1"/>
                          </a:solidFill>
                          <a:effectLst/>
                          <a:latin typeface="Arial" charset="0"/>
                          <a:cs typeface="Arial" charset="0"/>
                        </a:rPr>
                        <a:t>gloire</a:t>
                      </a:r>
                      <a:r>
                        <a:rPr kumimoji="0" lang="en-CA" sz="3200" b="0" i="0" u="none" strike="noStrike" cap="none" normalizeH="0" baseline="0" dirty="0">
                          <a:ln>
                            <a:noFill/>
                          </a:ln>
                          <a:solidFill>
                            <a:schemeClr val="tx1"/>
                          </a:solidFill>
                          <a:effectLst/>
                          <a:latin typeface="Arial" charset="0"/>
                          <a:cs typeface="Arial" charset="0"/>
                        </a:rPr>
                        <a:t> : avec son bon </a:t>
                      </a:r>
                      <a:r>
                        <a:rPr kumimoji="0" lang="en-CA" sz="3200" b="0" i="0" u="none" strike="noStrike" cap="none" normalizeH="0" baseline="0" dirty="0" err="1">
                          <a:ln>
                            <a:noFill/>
                          </a:ln>
                          <a:solidFill>
                            <a:schemeClr val="tx1"/>
                          </a:solidFill>
                          <a:effectLst/>
                          <a:latin typeface="Arial" charset="0"/>
                          <a:cs typeface="Arial" charset="0"/>
                        </a:rPr>
                        <a:t>pere</a:t>
                      </a:r>
                      <a:r>
                        <a:rPr kumimoji="0" lang="en-CA" sz="32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Maintenant</a:t>
                      </a:r>
                      <a:r>
                        <a:rPr kumimoji="0" lang="en-CA" sz="3200" b="0" i="0" u="none" strike="noStrike" cap="none" normalizeH="0" baseline="0" dirty="0">
                          <a:ln>
                            <a:noFill/>
                          </a:ln>
                          <a:solidFill>
                            <a:schemeClr val="tx1"/>
                          </a:solidFill>
                          <a:effectLst/>
                          <a:latin typeface="Arial" charset="0"/>
                          <a:cs typeface="Arial" charset="0"/>
                        </a:rPr>
                        <a:t> et pour </a:t>
                      </a:r>
                      <a:r>
                        <a:rPr kumimoji="0" lang="en-CA" sz="3200" b="0" i="0" u="none" strike="noStrike" cap="none" normalizeH="0" baseline="0" dirty="0" err="1">
                          <a:ln>
                            <a:noFill/>
                          </a:ln>
                          <a:solidFill>
                            <a:schemeClr val="tx1"/>
                          </a:solidFill>
                          <a:effectLst/>
                          <a:latin typeface="Arial" charset="0"/>
                          <a:cs typeface="Arial" charset="0"/>
                        </a:rPr>
                        <a:t>toujours</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4000" b="0" i="0" u="none" strike="noStrike" cap="none" normalizeH="0" baseline="0" dirty="0">
                          <a:ln>
                            <a:noFill/>
                          </a:ln>
                          <a:solidFill>
                            <a:schemeClr val="tx1"/>
                          </a:solidFill>
                          <a:effectLst/>
                          <a:latin typeface="Arial" charset="0"/>
                          <a:cs typeface="Arial" charset="0"/>
                        </a:rPr>
                        <a:t>هذا </a:t>
                      </a:r>
                      <a:r>
                        <a:rPr kumimoji="0" lang="ar-EG" sz="4000" b="0" i="0" u="none" strike="noStrike" cap="none" normalizeH="0" baseline="0" dirty="0" err="1">
                          <a:ln>
                            <a:noFill/>
                          </a:ln>
                          <a:solidFill>
                            <a:schemeClr val="tx1"/>
                          </a:solidFill>
                          <a:effectLst/>
                          <a:latin typeface="Arial" charset="0"/>
                          <a:cs typeface="Arial" charset="0"/>
                        </a:rPr>
                        <a:t>الذى</a:t>
                      </a:r>
                      <a:r>
                        <a:rPr kumimoji="0" lang="ar-EG"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err="1">
                          <a:ln>
                            <a:noFill/>
                          </a:ln>
                          <a:solidFill>
                            <a:schemeClr val="tx1"/>
                          </a:solidFill>
                          <a:effectLst/>
                          <a:latin typeface="Arial" charset="0"/>
                          <a:cs typeface="Arial" charset="0"/>
                        </a:rPr>
                        <a:t>ينبغى</a:t>
                      </a:r>
                      <a:r>
                        <a:rPr kumimoji="0" lang="ar-EG" sz="4000" b="0" i="0" u="none" strike="noStrike" cap="none" normalizeH="0" baseline="0" dirty="0">
                          <a:ln>
                            <a:noFill/>
                          </a:ln>
                          <a:solidFill>
                            <a:schemeClr val="tx1"/>
                          </a:solidFill>
                          <a:effectLst/>
                          <a:latin typeface="Arial" charset="0"/>
                          <a:cs typeface="Arial" charset="0"/>
                        </a:rPr>
                        <a:t> له المجد مع </a:t>
                      </a:r>
                      <a:r>
                        <a:rPr kumimoji="0" lang="ar-EG" sz="4000" b="0" i="0" u="none" strike="noStrike" cap="none" normalizeH="0" baseline="0" dirty="0" err="1">
                          <a:ln>
                            <a:noFill/>
                          </a:ln>
                          <a:solidFill>
                            <a:schemeClr val="tx1"/>
                          </a:solidFill>
                          <a:effectLst/>
                          <a:latin typeface="Arial" charset="0"/>
                          <a:cs typeface="Arial" charset="0"/>
                        </a:rPr>
                        <a:t>ابيه</a:t>
                      </a:r>
                      <a:r>
                        <a:rPr kumimoji="0" lang="ar-EG" sz="4000" b="0" i="0" u="none" strike="noStrike" cap="none" normalizeH="0" baseline="0" dirty="0">
                          <a:ln>
                            <a:noFill/>
                          </a:ln>
                          <a:solidFill>
                            <a:schemeClr val="tx1"/>
                          </a:solidFill>
                          <a:effectLst/>
                          <a:latin typeface="Arial" charset="0"/>
                          <a:cs typeface="Arial" charset="0"/>
                        </a:rPr>
                        <a:t> الصالح </a:t>
                      </a:r>
                      <a:r>
                        <a:rPr kumimoji="0" lang="ar-EG" sz="4000" b="0" i="0" u="none" strike="noStrike" cap="none" normalizeH="0" baseline="0" dirty="0" err="1">
                          <a:ln>
                            <a:noFill/>
                          </a:ln>
                          <a:solidFill>
                            <a:schemeClr val="tx1"/>
                          </a:solidFill>
                          <a:effectLst/>
                          <a:latin typeface="Arial" charset="0"/>
                          <a:cs typeface="Arial" charset="0"/>
                        </a:rPr>
                        <a:t>و</a:t>
                      </a:r>
                      <a:r>
                        <a:rPr kumimoji="0" lang="ar-EG" sz="4000" b="0" i="0" u="none" strike="noStrike" cap="none" normalizeH="0" baseline="0" dirty="0">
                          <a:ln>
                            <a:noFill/>
                          </a:ln>
                          <a:solidFill>
                            <a:schemeClr val="tx1"/>
                          </a:solidFill>
                          <a:effectLst/>
                          <a:latin typeface="Arial" charset="0"/>
                          <a:cs typeface="Arial" charset="0"/>
                        </a:rPr>
                        <a:t> الروح القدس الآن </a:t>
                      </a:r>
                      <a:r>
                        <a:rPr kumimoji="0" lang="ar-EG" sz="4000" b="0" i="0" u="none" strike="noStrike" cap="none" normalizeH="0" baseline="0" dirty="0" err="1">
                          <a:ln>
                            <a:noFill/>
                          </a:ln>
                          <a:solidFill>
                            <a:schemeClr val="tx1"/>
                          </a:solidFill>
                          <a:effectLst/>
                          <a:latin typeface="Arial" charset="0"/>
                          <a:cs typeface="Arial" charset="0"/>
                        </a:rPr>
                        <a:t>و</a:t>
                      </a:r>
                      <a:r>
                        <a:rPr kumimoji="0" lang="ar-EG"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err="1">
                          <a:ln>
                            <a:noFill/>
                          </a:ln>
                          <a:solidFill>
                            <a:schemeClr val="tx1"/>
                          </a:solidFill>
                          <a:effectLst/>
                          <a:latin typeface="Arial" charset="0"/>
                          <a:cs typeface="Arial" charset="0"/>
                        </a:rPr>
                        <a:t>الى</a:t>
                      </a:r>
                      <a:r>
                        <a:rPr kumimoji="0" lang="ar-EG" sz="4000" b="0" i="0" u="none" strike="noStrike" cap="none" normalizeH="0" baseline="0" dirty="0">
                          <a:ln>
                            <a:noFill/>
                          </a:ln>
                          <a:solidFill>
                            <a:schemeClr val="tx1"/>
                          </a:solidFill>
                          <a:effectLst/>
                          <a:latin typeface="Arial" charset="0"/>
                          <a:cs typeface="Arial" charset="0"/>
                        </a:rPr>
                        <a:t> الأبد.</a:t>
                      </a:r>
                      <a:endParaRPr kumimoji="0" lang="en-US" sz="4000" b="0" i="0" u="none" strike="noStrike" cap="none" normalizeH="0" baseline="0" dirty="0">
                        <a:ln>
                          <a:noFill/>
                        </a:ln>
                        <a:solidFill>
                          <a:schemeClr val="tx1"/>
                        </a:solidFill>
                        <a:effectLst/>
                        <a:latin typeface="Arial" charset="0"/>
                        <a:cs typeface="Arial" charset="0"/>
                      </a:endParaRPr>
                    </a:p>
                    <a:p>
                      <a:pPr algn="just"/>
                      <a:endParaRPr lang="fr-FR" sz="1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75E0EA11-6925-4E8D-8CCF-9B9412C4EDB9}"/>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286731251"/>
      </p:ext>
    </p:extLst>
  </p:cSld>
  <p:clrMapOvr>
    <a:masterClrMapping/>
  </p:clrMapOvr>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69953" name="Group 33"/>
          <p:cNvGraphicFramePr>
            <a:graphicFrameLocks noGrp="1"/>
          </p:cNvGraphicFramePr>
          <p:nvPr>
            <p:extLst>
              <p:ext uri="{D42A27DB-BD31-4B8C-83A1-F6EECF244321}">
                <p14:modId xmlns:p14="http://schemas.microsoft.com/office/powerpoint/2010/main" val="2748344598"/>
              </p:ext>
            </p:extLst>
          </p:nvPr>
        </p:nvGraphicFramePr>
        <p:xfrm>
          <a:off x="0" y="412750"/>
          <a:ext cx="9144000" cy="442595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13919250"/>
                    </a:ext>
                  </a:extLst>
                </a:gridCol>
              </a:tblGrid>
              <a:tr h="1887787">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Michel,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le grand archange,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Gabriel,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l’annonciateur élu.</a:t>
                      </a:r>
                      <a:endParaRPr kumimoji="0" lang="fr-CA" sz="21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لميخائيل </a:t>
                      </a:r>
                    </a:p>
                    <a:p>
                      <a:pPr marL="0" marR="0" lvl="0" indent="0" algn="ctr" defTabSz="914400" rtl="0"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رئيس الملائكة العظيم.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لغبريال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المبشرالمختار</a:t>
                      </a:r>
                      <a:endParaRPr kumimoji="0" lang="ar-SA" altLang="zh-CN"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8163">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Mi,a</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Gabri</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picotp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m~pifaisennoufi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1993" name="Text Box 35">
            <a:hlinkClick r:id="rId3" action="ppaction://hlinksldjump"/>
          </p:cNvPr>
          <p:cNvSpPr txBox="1">
            <a:spLocks noChangeArrowheads="1"/>
          </p:cNvSpPr>
          <p:nvPr/>
        </p:nvSpPr>
        <p:spPr bwMode="auto">
          <a:xfrm>
            <a:off x="7391400" y="3856150"/>
            <a:ext cx="1752600" cy="461665"/>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charset="0"/>
                <a:ea typeface="+mn-ea"/>
                <a:cs typeface="Arial" charset="0"/>
              </a:rPr>
              <a:t>24 </a:t>
            </a:r>
            <a:r>
              <a:rPr kumimoji="0" lang="en-US" sz="1200" b="0" i="0" u="none" strike="noStrike" kern="1200" cap="none" spc="0" normalizeH="0" baseline="0" noProof="0" dirty="0" err="1">
                <a:ln>
                  <a:noFill/>
                </a:ln>
                <a:solidFill>
                  <a:srgbClr val="FFFFFF"/>
                </a:solidFill>
                <a:effectLst/>
                <a:uLnTx/>
                <a:uFillTx/>
                <a:latin typeface="Arial" charset="0"/>
                <a:ea typeface="+mn-ea"/>
                <a:cs typeface="Arial" charset="0"/>
              </a:rPr>
              <a:t>Prêtres</a:t>
            </a:r>
            <a:endParaRPr kumimoji="0" lang="en-US"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أربعة و عشرين قسيس</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1994" name="Text Box 36">
            <a:hlinkClick r:id="rId4" action="ppaction://hlinksldjump"/>
          </p:cNvPr>
          <p:cNvSpPr txBox="1">
            <a:spLocks noChangeArrowheads="1"/>
          </p:cNvSpPr>
          <p:nvPr/>
        </p:nvSpPr>
        <p:spPr bwMode="auto">
          <a:xfrm>
            <a:off x="7391400" y="3279954"/>
            <a:ext cx="1752600" cy="492443"/>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charset="0"/>
                <a:ea typeface="+mn-ea"/>
                <a:cs typeface="Arial" charset="0"/>
              </a:rPr>
              <a:t>4 </a:t>
            </a:r>
            <a:r>
              <a:rPr kumimoji="0" lang="en-US" sz="1200" b="0" i="0" u="none" strike="noStrike" kern="1200" cap="none" spc="0" normalizeH="0" baseline="0" noProof="0" dirty="0" err="1">
                <a:ln>
                  <a:noFill/>
                </a:ln>
                <a:solidFill>
                  <a:srgbClr val="FFFFFF"/>
                </a:solidFill>
                <a:effectLst/>
                <a:uLnTx/>
                <a:uFillTx/>
                <a:latin typeface="Arial" charset="0"/>
                <a:ea typeface="+mn-ea"/>
                <a:cs typeface="Arial" charset="0"/>
              </a:rPr>
              <a:t>Incorporels</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pitchFamily="34" charset="0"/>
                <a:ea typeface="+mn-ea"/>
                <a:cs typeface="Arial" charset="0"/>
              </a:rPr>
              <a:t>٤كائنات غير المتجسدين</a:t>
            </a:r>
            <a:endParaRPr kumimoji="0" lang="en-US" sz="105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6">
            <a:hlinkClick r:id="rId5"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5">
            <a:extLst>
              <a:ext uri="{FF2B5EF4-FFF2-40B4-BE49-F238E27FC236}">
                <a16:creationId xmlns:a16="http://schemas.microsoft.com/office/drawing/2014/main" id="{84FAA47D-7900-48DB-8107-0855325D5241}"/>
              </a:ext>
            </a:extLst>
          </p:cNvPr>
          <p:cNvGraphicFramePr>
            <a:graphicFrameLocks noGrp="1"/>
          </p:cNvGraphicFramePr>
          <p:nvPr>
            <p:extLst>
              <p:ext uri="{D42A27DB-BD31-4B8C-83A1-F6EECF244321}">
                <p14:modId xmlns:p14="http://schemas.microsoft.com/office/powerpoint/2010/main" val="1484575292"/>
              </p:ext>
            </p:extLst>
          </p:nvPr>
        </p:nvGraphicFramePr>
        <p:xfrm>
          <a:off x="1257300" y="39323"/>
          <a:ext cx="6629400" cy="458724"/>
        </p:xfrm>
        <a:graphic>
          <a:graphicData uri="http://schemas.openxmlformats.org/drawingml/2006/table">
            <a:tbl>
              <a:tblPr/>
              <a:tblGrid>
                <a:gridCol w="6629400">
                  <a:extLst>
                    <a:ext uri="{9D8B030D-6E8A-4147-A177-3AD203B41FA5}">
                      <a16:colId xmlns:a16="http://schemas.microsoft.com/office/drawing/2014/main" val="20000"/>
                    </a:ext>
                  </a:extLst>
                </a:gridCol>
              </a:tblGrid>
              <a:tr h="373427">
                <a:tc>
                  <a:txBody>
                    <a:bodyPr/>
                    <a:lstStyle/>
                    <a:p>
                      <a:pPr lvl="0" algn="ctr" defTabSz="914400" fontAlgn="base">
                        <a:lnSpc>
                          <a:spcPct val="80000"/>
                        </a:lnSpc>
                        <a:spcBef>
                          <a:spcPct val="0"/>
                        </a:spcBef>
                        <a:spcAft>
                          <a:spcPct val="0"/>
                        </a:spcAft>
                        <a:defRPr/>
                      </a:pPr>
                      <a:r>
                        <a:rPr lang="en-CA" sz="1600" dirty="0" err="1">
                          <a:solidFill>
                            <a:srgbClr val="FFFFFF"/>
                          </a:solidFill>
                          <a:latin typeface="Arial" charset="0"/>
                          <a:cs typeface="Arial" charset="0"/>
                        </a:rPr>
                        <a:t>Archanges</a:t>
                      </a:r>
                      <a:r>
                        <a:rPr lang="en-CA" sz="1600" dirty="0">
                          <a:solidFill>
                            <a:srgbClr val="FFFFFF"/>
                          </a:solidFill>
                          <a:latin typeface="Arial" charset="0"/>
                          <a:cs typeface="Arial" charset="0"/>
                        </a:rPr>
                        <a:t> Michel &amp; Gabriel</a:t>
                      </a:r>
                    </a:p>
                    <a:p>
                      <a:pPr lvl="0" algn="ctr" defTabSz="914400" rtl="1" fontAlgn="base">
                        <a:lnSpc>
                          <a:spcPct val="80000"/>
                        </a:lnSpc>
                        <a:spcBef>
                          <a:spcPct val="0"/>
                        </a:spcBef>
                        <a:spcAft>
                          <a:spcPct val="0"/>
                        </a:spcAft>
                        <a:defRPr/>
                      </a:pPr>
                      <a:r>
                        <a:rPr lang="ar-EG" sz="1600" dirty="0">
                          <a:solidFill>
                            <a:srgbClr val="FFFFFF"/>
                          </a:solidFill>
                          <a:latin typeface="Arial" charset="0"/>
                          <a:cs typeface="Arial" charset="0"/>
                        </a:rPr>
                        <a:t>الملاك ميخائيل</a:t>
                      </a:r>
                      <a:r>
                        <a:rPr lang="fr-FR" sz="1600" dirty="0">
                          <a:solidFill>
                            <a:srgbClr val="FFFFFF"/>
                          </a:solidFill>
                          <a:latin typeface="Arial" charset="0"/>
                          <a:cs typeface="Arial" charset="0"/>
                        </a:rPr>
                        <a:t> </a:t>
                      </a:r>
                      <a:r>
                        <a:rPr lang="ar-EG" sz="1600" dirty="0">
                          <a:solidFill>
                            <a:srgbClr val="FFFFFF"/>
                          </a:solidFill>
                          <a:latin typeface="Arial" charset="0"/>
                          <a:cs typeface="Arial" charset="0"/>
                        </a:rPr>
                        <a:t>و</a:t>
                      </a:r>
                      <a:r>
                        <a:rPr lang="fr-FR" sz="1600" dirty="0">
                          <a:solidFill>
                            <a:srgbClr val="FFFFFF"/>
                          </a:solidFill>
                          <a:latin typeface="Arial" charset="0"/>
                          <a:cs typeface="Arial" charset="0"/>
                        </a:rPr>
                        <a:t> </a:t>
                      </a:r>
                      <a:r>
                        <a:rPr lang="ar-EG" sz="1600" dirty="0" err="1">
                          <a:solidFill>
                            <a:srgbClr val="FFFFFF"/>
                          </a:solidFill>
                          <a:latin typeface="Arial" charset="0"/>
                          <a:cs typeface="Arial" charset="0"/>
                        </a:rPr>
                        <a:t>غبريا</a:t>
                      </a:r>
                      <a:endParaRPr lang="en-CA" sz="1600" dirty="0">
                        <a:solidFill>
                          <a:srgbClr val="FFFFFF"/>
                        </a:solidFill>
                        <a:latin typeface="Arial"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Text Box 39">
            <a:hlinkClick r:id="rId6" action="ppaction://hlinksldjump"/>
            <a:extLst>
              <a:ext uri="{FF2B5EF4-FFF2-40B4-BE49-F238E27FC236}">
                <a16:creationId xmlns:a16="http://schemas.microsoft.com/office/drawing/2014/main" id="{83057935-DEC0-9610-8E94-1B59AE64646D}"/>
              </a:ext>
            </a:extLst>
          </p:cNvPr>
          <p:cNvSpPr txBox="1">
            <a:spLocks noChangeArrowheads="1"/>
          </p:cNvSpPr>
          <p:nvPr/>
        </p:nvSpPr>
        <p:spPr bwMode="auto">
          <a:xfrm>
            <a:off x="7391398" y="4401569"/>
            <a:ext cx="1752601" cy="735192"/>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err="1">
                <a:ln>
                  <a:noFill/>
                </a:ln>
                <a:solidFill>
                  <a:srgbClr val="FFFFFF"/>
                </a:solidFill>
                <a:effectLst/>
                <a:uLnTx/>
                <a:uFillTx/>
                <a:latin typeface="Arial" charset="0"/>
                <a:ea typeface="+mn-ea"/>
                <a:cs typeface="Arial" charset="0"/>
              </a:rPr>
              <a:t>Kiahk</a:t>
            </a:r>
            <a:r>
              <a:rPr kumimoji="0" lang="fr-CA" sz="14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US" sz="1400" b="0" i="0" u="none" strike="noStrike" kern="1200" cap="none" spc="0" normalizeH="0" baseline="0" noProof="0" dirty="0" err="1">
                <a:ln>
                  <a:noFill/>
                </a:ln>
                <a:solidFill>
                  <a:srgbClr val="FFFFFF"/>
                </a:solidFill>
                <a:effectLst/>
                <a:uLnTx/>
                <a:uFillTx/>
                <a:latin typeface="Arial" charset="0"/>
                <a:ea typeface="+mn-ea"/>
                <a:cs typeface="Arial" charset="0"/>
              </a:rPr>
              <a:t>Archange</a:t>
            </a: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 Gabriel</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pitchFamily="34" charset="0"/>
                <a:ea typeface="+mn-ea"/>
                <a:cs typeface="Arial" charset="0"/>
              </a:rPr>
              <a:t>كيهك – ملاك غبريال</a:t>
            </a:r>
            <a:endParaRPr kumimoji="0" lang="en-US" sz="10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3" name="AutoShape 15">
            <a:hlinkClick r:id="rId7" action="ppaction://hlinksldjump" highlightClick="1"/>
            <a:extLst>
              <a:ext uri="{FF2B5EF4-FFF2-40B4-BE49-F238E27FC236}">
                <a16:creationId xmlns:a16="http://schemas.microsoft.com/office/drawing/2014/main" id="{30D5312A-BF7B-F4A8-E487-397C147A97EE}"/>
              </a:ext>
            </a:extLst>
          </p:cNvPr>
          <p:cNvSpPr>
            <a:spLocks noChangeArrowheads="1"/>
          </p:cNvSpPr>
          <p:nvPr/>
        </p:nvSpPr>
        <p:spPr bwMode="auto">
          <a:xfrm>
            <a:off x="7391398" y="2713368"/>
            <a:ext cx="17526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200" dirty="0" err="1">
                <a:solidFill>
                  <a:srgbClr val="FFFFFF"/>
                </a:solidFill>
                <a:latin typeface="Arial" charset="0"/>
                <a:cs typeface="Arial" charset="0"/>
              </a:rPr>
              <a:t>Arch.Raphaël</a:t>
            </a:r>
            <a:r>
              <a:rPr lang="en-CA" sz="1200" dirty="0">
                <a:solidFill>
                  <a:srgbClr val="FFFFFF"/>
                </a:solidFill>
                <a:latin typeface="Arial" charset="0"/>
                <a:cs typeface="Arial" charset="0"/>
              </a:rPr>
              <a:t> &amp; </a:t>
            </a:r>
            <a:r>
              <a:rPr lang="en-CA" sz="1200" dirty="0" err="1">
                <a:solidFill>
                  <a:srgbClr val="FFFFFF"/>
                </a:solidFill>
                <a:latin typeface="Arial" charset="0"/>
                <a:cs typeface="Arial" charset="0"/>
              </a:rPr>
              <a:t>Souriel</a:t>
            </a:r>
            <a:endParaRPr lang="en-CA" sz="1200" dirty="0">
              <a:solidFill>
                <a:srgbClr val="FFFFFF"/>
              </a:solidFill>
              <a:latin typeface="Arial" charset="0"/>
              <a:cs typeface="Arial" charset="0"/>
            </a:endParaRPr>
          </a:p>
          <a:p>
            <a:pPr lvl="0" algn="ctr" defTabSz="914400" rtl="1" fontAlgn="base">
              <a:lnSpc>
                <a:spcPct val="80000"/>
              </a:lnSpc>
              <a:spcBef>
                <a:spcPct val="0"/>
              </a:spcBef>
              <a:spcAft>
                <a:spcPct val="0"/>
              </a:spcAft>
              <a:defRPr/>
            </a:pPr>
            <a:r>
              <a:rPr lang="ar-SA" sz="1400" dirty="0">
                <a:solidFill>
                  <a:srgbClr val="FFFFFF"/>
                </a:solidFill>
                <a:latin typeface="Arial" charset="0"/>
                <a:cs typeface="Arial" charset="0"/>
              </a:rPr>
              <a:t>الملاك </a:t>
            </a:r>
            <a:r>
              <a:rPr lang="ar-EG" sz="1400" dirty="0">
                <a:solidFill>
                  <a:srgbClr val="FFFFFF"/>
                </a:solidFill>
                <a:latin typeface="Arial" charset="0"/>
                <a:cs typeface="Arial" charset="0"/>
              </a:rPr>
              <a:t>رفائيل</a:t>
            </a:r>
            <a:r>
              <a:rPr lang="fr-FR" sz="1400" dirty="0">
                <a:solidFill>
                  <a:srgbClr val="FFFFFF"/>
                </a:solidFill>
                <a:latin typeface="Arial" charset="0"/>
                <a:cs typeface="Arial" charset="0"/>
              </a:rPr>
              <a:t> </a:t>
            </a:r>
            <a:r>
              <a:rPr lang="ar-EG" sz="1400" dirty="0">
                <a:solidFill>
                  <a:srgbClr val="FFFFFF"/>
                </a:solidFill>
                <a:latin typeface="Arial" charset="0"/>
                <a:cs typeface="Arial" charset="0"/>
              </a:rPr>
              <a:t>و</a:t>
            </a:r>
            <a:r>
              <a:rPr lang="fr-FR" sz="1400" dirty="0">
                <a:solidFill>
                  <a:srgbClr val="FFFFFF"/>
                </a:solidFill>
                <a:latin typeface="Arial" charset="0"/>
                <a:cs typeface="Arial" charset="0"/>
              </a:rPr>
              <a:t> </a:t>
            </a:r>
            <a:r>
              <a:rPr lang="ar-EG" sz="1400" dirty="0" err="1">
                <a:solidFill>
                  <a:srgbClr val="FFFFFF"/>
                </a:solidFill>
                <a:latin typeface="Arial" charset="0"/>
                <a:cs typeface="Arial" charset="0"/>
              </a:rPr>
              <a:t>سوريال</a:t>
            </a:r>
            <a:endParaRPr lang="en-CA" sz="1400" dirty="0">
              <a:solidFill>
                <a:srgbClr val="FFFFFF"/>
              </a:solidFill>
              <a:latin typeface="Arial" charset="0"/>
              <a:cs typeface="Arial" charset="0"/>
            </a:endParaRPr>
          </a:p>
        </p:txBody>
      </p:sp>
    </p:spTree>
  </p:cSld>
  <p:clrMapOvr>
    <a:masterClrMapping/>
  </p:clrMapOvr>
  <p:transition/>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76894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6" name="Text Box 23">
            <a:hlinkClick r:id="rId4" action="ppaction://hlinksldjump"/>
            <a:extLst>
              <a:ext uri="{FF2B5EF4-FFF2-40B4-BE49-F238E27FC236}">
                <a16:creationId xmlns:a16="http://schemas.microsoft.com/office/drawing/2014/main" id="{BC2160D1-F9B4-4223-B83B-4183FA610581}"/>
              </a:ext>
            </a:extLst>
          </p:cNvPr>
          <p:cNvSpPr txBox="1">
            <a:spLocks noChangeArrowheads="1"/>
          </p:cNvSpPr>
          <p:nvPr/>
        </p:nvSpPr>
        <p:spPr bwMode="auto">
          <a:xfrm>
            <a:off x="6280150" y="4552569"/>
            <a:ext cx="1348576" cy="590931"/>
          </a:xfrm>
          <a:prstGeom prst="rect">
            <a:avLst/>
          </a:prstGeom>
          <a:solidFill>
            <a:srgbClr val="800000"/>
          </a:solidFill>
          <a:ln w="28575">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b="0" i="0" u="none" strike="noStrike" kern="1200" cap="none" spc="0" normalizeH="0" baseline="0" noProof="0" dirty="0">
                <a:ln>
                  <a:noFill/>
                </a:ln>
                <a:solidFill>
                  <a:srgbClr val="FFFFFF"/>
                </a:solidFill>
                <a:effectLst/>
                <a:uLnTx/>
                <a:uFillTx/>
                <a:latin typeface="Arial" charset="0"/>
                <a:ea typeface="+mn-ea"/>
                <a:cs typeface="Arial" charset="0"/>
              </a:rPr>
              <a:t>Saint Jean</a:t>
            </a:r>
          </a:p>
          <a:p>
            <a:pPr marL="0" marR="0" lvl="0" indent="0" algn="ctr" defTabSz="914400" rtl="0" eaLnBrk="1" fontAlgn="base" latinLnBrk="0" hangingPunct="1">
              <a:lnSpc>
                <a:spcPct val="90000"/>
              </a:lnSpc>
              <a:spcBef>
                <a:spcPct val="0"/>
              </a:spcBef>
              <a:spcAft>
                <a:spcPct val="0"/>
              </a:spcAft>
              <a:buClrTx/>
              <a:buSzTx/>
              <a:buFontTx/>
              <a:buNone/>
              <a:tabLst/>
              <a:defRPr/>
            </a:pPr>
            <a:r>
              <a:rPr lang="en-US" dirty="0">
                <a:solidFill>
                  <a:srgbClr val="FFFFFF"/>
                </a:solidFill>
                <a:latin typeface="Arial" charset="0"/>
                <a:cs typeface="Arial" charset="0"/>
              </a:rPr>
              <a:t>Baptiste</a:t>
            </a:r>
            <a:endParaRPr kumimoji="0" lang="en-US"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dessin&#10;&#10;Description générée automatiquement">
            <a:extLst>
              <a:ext uri="{FF2B5EF4-FFF2-40B4-BE49-F238E27FC236}">
                <a16:creationId xmlns:a16="http://schemas.microsoft.com/office/drawing/2014/main" id="{9F0E80E8-5608-4008-AB5B-C33B833997D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63814" y="3111690"/>
            <a:ext cx="939949" cy="2011331"/>
          </a:xfrm>
          <a:prstGeom prst="rect">
            <a:avLst/>
          </a:prstGeom>
        </p:spPr>
      </p:pic>
      <p:graphicFrame>
        <p:nvGraphicFramePr>
          <p:cNvPr id="9" name="Group 19">
            <a:extLst>
              <a:ext uri="{FF2B5EF4-FFF2-40B4-BE49-F238E27FC236}">
                <a16:creationId xmlns:a16="http://schemas.microsoft.com/office/drawing/2014/main" id="{AADB348A-1845-42BA-A4FA-7A6846D6214D}"/>
              </a:ext>
            </a:extLst>
          </p:cNvPr>
          <p:cNvGraphicFramePr>
            <a:graphicFrameLocks noGrp="1"/>
          </p:cNvGraphicFramePr>
          <p:nvPr>
            <p:extLst>
              <p:ext uri="{D42A27DB-BD31-4B8C-83A1-F6EECF244321}">
                <p14:modId xmlns:p14="http://schemas.microsoft.com/office/powerpoint/2010/main" val="395685187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cSld>
  <p:clrMapOvr>
    <a:masterClrMapping/>
  </p:clrMapOvr>
  <p:transition/>
</p:sld>
</file>

<file path=ppt/slides/slide2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CD82BF66-0989-4FD6-A2B0-E7050EEBAEBB}"/>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800826773"/>
      </p:ext>
    </p:extLst>
  </p:cSld>
  <p:clrMapOvr>
    <a:masterClrMapping/>
  </p:clrMapOvr>
  <p:transition/>
</p:sld>
</file>

<file path=ppt/slides/slide2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BEF19C5-BBDF-430D-9A3C-588BFAFF07BC}"/>
              </a:ext>
            </a:extLst>
          </p:cNvPr>
          <p:cNvGraphicFramePr>
            <a:graphicFrameLocks noGrp="1"/>
          </p:cNvGraphicFramePr>
          <p:nvPr>
            <p:extLst>
              <p:ext uri="{D42A27DB-BD31-4B8C-83A1-F6EECF244321}">
                <p14:modId xmlns:p14="http://schemas.microsoft.com/office/powerpoint/2010/main" val="3020338795"/>
              </p:ext>
            </p:extLst>
          </p:nvPr>
        </p:nvGraphicFramePr>
        <p:xfrm>
          <a:off x="0" y="577215"/>
          <a:ext cx="9143998" cy="4480560"/>
        </p:xfrm>
        <a:graphic>
          <a:graphicData uri="http://schemas.openxmlformats.org/drawingml/2006/table">
            <a:tbl>
              <a:tblPr firstRow="1" bandRow="1">
                <a:tableStyleId>{2D5ABB26-0587-4C30-8999-92F81FD0307C}</a:tableStyleId>
              </a:tblPr>
              <a:tblGrid>
                <a:gridCol w="3487118">
                  <a:extLst>
                    <a:ext uri="{9D8B030D-6E8A-4147-A177-3AD203B41FA5}">
                      <a16:colId xmlns:a16="http://schemas.microsoft.com/office/drawing/2014/main" val="3464355970"/>
                    </a:ext>
                  </a:extLst>
                </a:gridCol>
                <a:gridCol w="3177152">
                  <a:extLst>
                    <a:ext uri="{9D8B030D-6E8A-4147-A177-3AD203B41FA5}">
                      <a16:colId xmlns:a16="http://schemas.microsoft.com/office/drawing/2014/main" val="1985459611"/>
                    </a:ext>
                  </a:extLst>
                </a:gridCol>
                <a:gridCol w="2479728">
                  <a:extLst>
                    <a:ext uri="{9D8B030D-6E8A-4147-A177-3AD203B41FA5}">
                      <a16:colId xmlns:a16="http://schemas.microsoft.com/office/drawing/2014/main" val="4011946472"/>
                    </a:ext>
                  </a:extLst>
                </a:gridCol>
              </a:tblGrid>
              <a:tr h="3276600">
                <a:tc>
                  <a:txBody>
                    <a:bodyPr/>
                    <a:lstStyle/>
                    <a:p>
                      <a:pPr algn="just"/>
                      <a:r>
                        <a:rPr lang="fr-FR" sz="3600" b="0" i="0" u="none" strike="noStrike" baseline="0" dirty="0" err="1">
                          <a:latin typeface="Coptic1" pitchFamily="2" charset="0"/>
                        </a:rPr>
                        <a:t>Niourwou</a:t>
                      </a:r>
                      <a:r>
                        <a:rPr lang="fr-FR" sz="3600" b="0" i="0" u="none" strike="noStrike" baseline="0" dirty="0">
                          <a:latin typeface="Coptic1" pitchFamily="2" charset="0"/>
                        </a:rPr>
                        <a:t> t/</a:t>
                      </a:r>
                      <a:r>
                        <a:rPr lang="fr-FR" sz="3600" b="0" i="0" u="none" strike="noStrike" baseline="0" dirty="0" err="1">
                          <a:latin typeface="Coptic1" pitchFamily="2" charset="0"/>
                        </a:rPr>
                        <a:t>rou</a:t>
                      </a:r>
                      <a:r>
                        <a:rPr lang="fr-FR" sz="3600" b="0" i="0" u="none" strike="noStrike" baseline="0" dirty="0">
                          <a:latin typeface="Coptic1" pitchFamily="2" charset="0"/>
                        </a:rPr>
                        <a:t> </a:t>
                      </a:r>
                      <a:r>
                        <a:rPr lang="fr-FR" sz="3600" b="0" i="0" u="none" strike="noStrike" baseline="0" dirty="0" err="1">
                          <a:latin typeface="Coptic1" pitchFamily="2" charset="0"/>
                        </a:rPr>
                        <a:t>n~te</a:t>
                      </a:r>
                      <a:r>
                        <a:rPr lang="fr-FR" sz="3600" b="0" i="0" u="none" strike="noStrike" baseline="0" dirty="0">
                          <a:latin typeface="Coptic1" pitchFamily="2" charset="0"/>
                        </a:rPr>
                        <a:t> </a:t>
                      </a:r>
                      <a:r>
                        <a:rPr lang="fr-FR" sz="3600" b="0" i="0" u="none" strike="noStrike" baseline="0" dirty="0" err="1">
                          <a:latin typeface="Coptic1" pitchFamily="2" charset="0"/>
                        </a:rPr>
                        <a:t>p~kahi</a:t>
                      </a:r>
                      <a:r>
                        <a:rPr lang="fr-FR" sz="3600" b="0" i="0" u="none" strike="noStrike" baseline="0" dirty="0">
                          <a:latin typeface="Coptic1" pitchFamily="2" charset="0"/>
                        </a:rPr>
                        <a:t>: </a:t>
                      </a:r>
                      <a:r>
                        <a:rPr lang="fr-FR" sz="3600" b="0" i="0" u="none" strike="noStrike" baseline="0" dirty="0" err="1">
                          <a:latin typeface="Coptic1" pitchFamily="2" charset="0"/>
                        </a:rPr>
                        <a:t>cemosi</a:t>
                      </a:r>
                      <a:r>
                        <a:rPr lang="fr-FR" sz="3600" b="0" i="0" u="none" strike="noStrike" baseline="0" dirty="0">
                          <a:latin typeface="Coptic1" pitchFamily="2" charset="0"/>
                        </a:rPr>
                        <a:t> </a:t>
                      </a:r>
                      <a:r>
                        <a:rPr lang="fr-FR" sz="3600" b="0" i="0" u="none" strike="noStrike" baseline="0" dirty="0" err="1">
                          <a:latin typeface="Coptic1" pitchFamily="2" charset="0"/>
                        </a:rPr>
                        <a:t>qen</a:t>
                      </a:r>
                      <a:r>
                        <a:rPr lang="fr-FR" sz="3600" b="0" i="0" u="none" strike="noStrike" baseline="0" dirty="0">
                          <a:latin typeface="Coptic1" pitchFamily="2" charset="0"/>
                        </a:rPr>
                        <a:t> </a:t>
                      </a:r>
                      <a:r>
                        <a:rPr lang="fr-FR" sz="3600" b="0" i="0" u="none" strike="noStrike" baseline="0" dirty="0" err="1">
                          <a:latin typeface="Coptic1" pitchFamily="2" charset="0"/>
                        </a:rPr>
                        <a:t>Peouwini</a:t>
                      </a:r>
                      <a:r>
                        <a:rPr lang="fr-FR" sz="3600" b="0" i="0" u="none" strike="noStrike" baseline="0" dirty="0">
                          <a:latin typeface="Coptic1" pitchFamily="2" charset="0"/>
                        </a:rPr>
                        <a:t>: </a:t>
                      </a:r>
                      <a:r>
                        <a:rPr lang="fr-FR" sz="3600" b="0" i="0" u="none" strike="noStrike" baseline="0" dirty="0" err="1">
                          <a:latin typeface="Coptic1" pitchFamily="2" charset="0"/>
                        </a:rPr>
                        <a:t>ouoh</a:t>
                      </a:r>
                      <a:r>
                        <a:rPr lang="fr-FR" sz="3600" b="0" i="0" u="none" strike="noStrike" baseline="0" dirty="0">
                          <a:latin typeface="Coptic1" pitchFamily="2" charset="0"/>
                        </a:rPr>
                        <a:t> </a:t>
                      </a:r>
                      <a:r>
                        <a:rPr lang="fr-FR" sz="3600" b="0" i="0" u="none" strike="noStrike" baseline="0" dirty="0" err="1">
                          <a:latin typeface="Coptic1" pitchFamily="2" charset="0"/>
                        </a:rPr>
                        <a:t>nie~ynoc</a:t>
                      </a:r>
                      <a:r>
                        <a:rPr lang="fr-FR" sz="3600" b="0" i="0" u="none" strike="noStrike" baseline="0" dirty="0">
                          <a:latin typeface="Coptic1" pitchFamily="2" charset="0"/>
                        </a:rPr>
                        <a:t> </a:t>
                      </a:r>
                      <a:r>
                        <a:rPr lang="fr-FR" sz="3600" b="0" i="0" u="none" strike="noStrike" baseline="0" dirty="0" err="1">
                          <a:latin typeface="Coptic1" pitchFamily="2" charset="0"/>
                        </a:rPr>
                        <a:t>qen</a:t>
                      </a:r>
                      <a:r>
                        <a:rPr lang="fr-FR" sz="3600" b="0" i="0" u="none" strike="noStrike" baseline="0" dirty="0">
                          <a:latin typeface="Coptic1" pitchFamily="2" charset="0"/>
                        </a:rPr>
                        <a:t> </a:t>
                      </a:r>
                      <a:r>
                        <a:rPr lang="fr-FR" sz="3600" b="0" i="0" u="none" strike="noStrike" baseline="0" dirty="0" err="1">
                          <a:latin typeface="Coptic1" pitchFamily="2" charset="0"/>
                        </a:rPr>
                        <a:t>peviri</a:t>
                      </a:r>
                      <a:r>
                        <a:rPr lang="fr-FR" sz="3600" b="0" i="0" u="none" strike="noStrike" baseline="0" dirty="0">
                          <a:latin typeface="Coptic1" pitchFamily="2" charset="0"/>
                        </a:rPr>
                        <a:t>: </a:t>
                      </a:r>
                      <a:r>
                        <a:rPr lang="fr-FR" sz="3600" b="0" i="0" u="none" strike="noStrike" baseline="0" dirty="0" err="1">
                          <a:latin typeface="Coptic1" pitchFamily="2" charset="0"/>
                        </a:rPr>
                        <a:t>w~Maria</a:t>
                      </a:r>
                      <a:r>
                        <a:rPr lang="fr-FR" sz="3600" b="0" i="0" u="none" strike="noStrike" baseline="0" dirty="0">
                          <a:latin typeface="Coptic1" pitchFamily="2" charset="0"/>
                        </a:rPr>
                        <a:t>~</a:t>
                      </a:r>
                    </a:p>
                    <a:p>
                      <a:pPr algn="just"/>
                      <a:r>
                        <a:rPr lang="fr-FR" sz="3600" b="0" i="0" u="none" strike="noStrike" baseline="0" dirty="0" err="1">
                          <a:latin typeface="Coptic1" pitchFamily="2" charset="0"/>
                        </a:rPr>
                        <a:t>y~mau</a:t>
                      </a:r>
                      <a:r>
                        <a:rPr lang="fr-FR" sz="3600" b="0" i="0" u="none" strike="noStrike" baseline="0" dirty="0">
                          <a:latin typeface="Coptic1" pitchFamily="2" charset="0"/>
                        </a:rPr>
                        <a:t> </a:t>
                      </a:r>
                      <a:r>
                        <a:rPr lang="fr-FR" sz="3600" b="0" i="0" u="none" strike="noStrike" baseline="0" dirty="0" err="1">
                          <a:latin typeface="Coptic1" pitchFamily="2" charset="0"/>
                        </a:rPr>
                        <a:t>m~V</a:t>
                      </a:r>
                      <a:r>
                        <a:rPr lang="fr-FR" sz="3600" b="0" i="0" u="none" strike="noStrike" baseline="0" dirty="0">
                          <a:latin typeface="Coptic1" pitchFamily="2" charset="0"/>
                        </a:rPr>
                        <a:t>].</a:t>
                      </a:r>
                      <a:endParaRPr lang="fr-FR" sz="3600" dirty="0">
                        <a:latin typeface="Coptic1" pitchFamily="2" charset="0"/>
                      </a:endParaRPr>
                    </a:p>
                  </a:txBody>
                  <a:tcPr/>
                </a:tc>
                <a:tc>
                  <a:txBody>
                    <a:bodyPr/>
                    <a:lstStyle/>
                    <a:p>
                      <a:pPr algn="just"/>
                      <a:r>
                        <a:rPr lang="fr-FR" sz="3200" b="0" i="0" u="none" strike="noStrike" kern="1200" baseline="0" dirty="0">
                          <a:solidFill>
                            <a:schemeClr val="tx1"/>
                          </a:solidFill>
                          <a:latin typeface="+mn-lt"/>
                          <a:ea typeface="+mn-ea"/>
                          <a:cs typeface="+mn-cs"/>
                        </a:rPr>
                        <a:t>Tous les rois de la terre, suivent ta lumière, et les nations, ton éclat ô Marie la mère de Dieu.</a:t>
                      </a:r>
                      <a:endParaRPr lang="fr-FR" sz="3200" dirty="0"/>
                    </a:p>
                  </a:txBody>
                  <a:tcPr/>
                </a:tc>
                <a:tc>
                  <a:txBody>
                    <a:bodyPr/>
                    <a:lstStyle/>
                    <a:p>
                      <a:pPr algn="just" rtl="1"/>
                      <a:r>
                        <a:rPr lang="ar-EG" sz="3600" b="0" i="0" u="none" strike="noStrike" kern="1200" baseline="0" dirty="0">
                          <a:solidFill>
                            <a:schemeClr val="tx1"/>
                          </a:solidFill>
                          <a:latin typeface="+mn-lt"/>
                          <a:ea typeface="+mn-ea"/>
                          <a:cs typeface="+mn-cs"/>
                        </a:rPr>
                        <a:t>كل ملوك الارض</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يسيرون في نورك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والأمم في ضيائك يا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مريم أم الله.</a:t>
                      </a:r>
                      <a:endParaRPr lang="fr-FR" sz="3600" dirty="0"/>
                    </a:p>
                  </a:txBody>
                  <a:tcPr/>
                </a:tc>
                <a:extLst>
                  <a:ext uri="{0D108BD9-81ED-4DB2-BD59-A6C34878D82A}">
                    <a16:rowId xmlns:a16="http://schemas.microsoft.com/office/drawing/2014/main" val="2841966820"/>
                  </a:ext>
                </a:extLst>
              </a:tr>
            </a:tbl>
          </a:graphicData>
        </a:graphic>
      </p:graphicFrame>
      <p:graphicFrame>
        <p:nvGraphicFramePr>
          <p:cNvPr id="3" name="Tableau 2">
            <a:extLst>
              <a:ext uri="{FF2B5EF4-FFF2-40B4-BE49-F238E27FC236}">
                <a16:creationId xmlns:a16="http://schemas.microsoft.com/office/drawing/2014/main" id="{C0915D83-AA48-4034-A90F-A8DFF8E8756E}"/>
              </a:ext>
            </a:extLst>
          </p:cNvPr>
          <p:cNvGraphicFramePr>
            <a:graphicFrameLocks noGrp="1"/>
          </p:cNvGraphicFramePr>
          <p:nvPr>
            <p:extLst>
              <p:ext uri="{D42A27DB-BD31-4B8C-83A1-F6EECF244321}">
                <p14:modId xmlns:p14="http://schemas.microsoft.com/office/powerpoint/2010/main" val="3324256557"/>
              </p:ext>
            </p:extLst>
          </p:nvPr>
        </p:nvGraphicFramePr>
        <p:xfrm>
          <a:off x="1120746" y="8422"/>
          <a:ext cx="6902506" cy="617220"/>
        </p:xfrm>
        <a:graphic>
          <a:graphicData uri="http://schemas.openxmlformats.org/drawingml/2006/table">
            <a:tbl>
              <a:tblPr firstRow="1" bandRow="1">
                <a:tableStyleId>{2D5ABB26-0587-4C30-8999-92F81FD0307C}</a:tableStyleId>
              </a:tblPr>
              <a:tblGrid>
                <a:gridCol w="6902506">
                  <a:extLst>
                    <a:ext uri="{9D8B030D-6E8A-4147-A177-3AD203B41FA5}">
                      <a16:colId xmlns:a16="http://schemas.microsoft.com/office/drawing/2014/main" val="3896143965"/>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Jeûne/Fêtes de la Vierge - </a:t>
                      </a:r>
                      <a:r>
                        <a:rPr lang="ar-EG" dirty="0">
                          <a:solidFill>
                            <a:srgbClr val="FFFFFF"/>
                          </a:solidFill>
                          <a:latin typeface="Arial" charset="0"/>
                          <a:cs typeface="Arial" charset="0"/>
                        </a:rPr>
                        <a:t>صوم العذراء مريم</a:t>
                      </a:r>
                      <a:endParaRPr lang="fr-FR" dirty="0">
                        <a:solidFill>
                          <a:srgbClr val="FFFFFF"/>
                        </a:solidFill>
                        <a:latin typeface="Arial" charset="0"/>
                        <a:cs typeface="Arial"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FFFFFF"/>
                          </a:solidFill>
                          <a:effectLst/>
                          <a:uLnTx/>
                          <a:uFillTx/>
                          <a:latin typeface="Arial" charset="0"/>
                          <a:ea typeface="+mn-ea"/>
                          <a:cs typeface="Arial" charset="0"/>
                        </a:rPr>
                        <a:t>Aube - </a:t>
                      </a:r>
                      <a:r>
                        <a:rPr kumimoji="0" lang="ar-AE" sz="1800" b="0" i="0" u="none" strike="noStrike" kern="1200" cap="none" spc="0" normalizeH="0" baseline="0" noProof="0" dirty="0">
                          <a:ln>
                            <a:noFill/>
                          </a:ln>
                          <a:solidFill>
                            <a:srgbClr val="FFFFFF"/>
                          </a:solidFill>
                          <a:effectLst/>
                          <a:uLnTx/>
                          <a:uFillTx/>
                          <a:latin typeface="Arial" charset="0"/>
                          <a:ea typeface="+mn-ea"/>
                          <a:cs typeface="Arial" charset="0"/>
                        </a:rPr>
                        <a:t>باكر</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93510028"/>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AB53AC4E-A93D-4A5E-96B7-95A2947A891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3" action="ppaction://hlinksldjump" highlightClick="1"/>
            <a:extLst>
              <a:ext uri="{FF2B5EF4-FFF2-40B4-BE49-F238E27FC236}">
                <a16:creationId xmlns:a16="http://schemas.microsoft.com/office/drawing/2014/main" id="{A8C43461-4456-413F-9A4C-3AC84C349F94}"/>
              </a:ext>
            </a:extLst>
          </p:cNvPr>
          <p:cNvSpPr>
            <a:spLocks noChangeArrowheads="1"/>
          </p:cNvSpPr>
          <p:nvPr/>
        </p:nvSpPr>
        <p:spPr bwMode="auto">
          <a:xfrm>
            <a:off x="7759700" y="4792178"/>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4">
            <a:hlinkClick r:id="rId4" action="ppaction://hlinksldjump" highlightClick="1"/>
            <a:extLst>
              <a:ext uri="{FF2B5EF4-FFF2-40B4-BE49-F238E27FC236}">
                <a16:creationId xmlns:a16="http://schemas.microsoft.com/office/drawing/2014/main" id="{3D790ADB-AE54-4CFA-9459-536DAE42FA4F}"/>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273920288"/>
      </p:ext>
    </p:extLst>
  </p:cSld>
  <p:clrMapOvr>
    <a:masterClrMapping/>
  </p:clrMapOvr>
  <p:transition/>
</p:sld>
</file>

<file path=ppt/slides/slide2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DE6CBF0A-8B4B-4597-9B7D-828F21BD2AB1}"/>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067141337"/>
      </p:ext>
    </p:extLst>
  </p:cSld>
  <p:clrMapOvr>
    <a:masterClrMapping/>
  </p:clrMapOvr>
  <p:transition/>
</p:sld>
</file>

<file path=ppt/slides/slide2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BEF19C5-BBDF-430D-9A3C-588BFAFF07BC}"/>
              </a:ext>
            </a:extLst>
          </p:cNvPr>
          <p:cNvGraphicFramePr>
            <a:graphicFrameLocks noGrp="1"/>
          </p:cNvGraphicFramePr>
          <p:nvPr>
            <p:extLst>
              <p:ext uri="{D42A27DB-BD31-4B8C-83A1-F6EECF244321}">
                <p14:modId xmlns:p14="http://schemas.microsoft.com/office/powerpoint/2010/main" val="1441621273"/>
              </p:ext>
            </p:extLst>
          </p:nvPr>
        </p:nvGraphicFramePr>
        <p:xfrm>
          <a:off x="0" y="665549"/>
          <a:ext cx="9143998" cy="3992880"/>
        </p:xfrm>
        <a:graphic>
          <a:graphicData uri="http://schemas.openxmlformats.org/drawingml/2006/table">
            <a:tbl>
              <a:tblPr firstRow="1" bandRow="1">
                <a:tableStyleId>{2D5ABB26-0587-4C30-8999-92F81FD0307C}</a:tableStyleId>
              </a:tblPr>
              <a:tblGrid>
                <a:gridCol w="3487118">
                  <a:extLst>
                    <a:ext uri="{9D8B030D-6E8A-4147-A177-3AD203B41FA5}">
                      <a16:colId xmlns:a16="http://schemas.microsoft.com/office/drawing/2014/main" val="3464355970"/>
                    </a:ext>
                  </a:extLst>
                </a:gridCol>
                <a:gridCol w="3177152">
                  <a:extLst>
                    <a:ext uri="{9D8B030D-6E8A-4147-A177-3AD203B41FA5}">
                      <a16:colId xmlns:a16="http://schemas.microsoft.com/office/drawing/2014/main" val="1985459611"/>
                    </a:ext>
                  </a:extLst>
                </a:gridCol>
                <a:gridCol w="2479728">
                  <a:extLst>
                    <a:ext uri="{9D8B030D-6E8A-4147-A177-3AD203B41FA5}">
                      <a16:colId xmlns:a16="http://schemas.microsoft.com/office/drawing/2014/main" val="4011946472"/>
                    </a:ext>
                  </a:extLst>
                </a:gridCol>
              </a:tblGrid>
              <a:tr h="3276600">
                <a:tc>
                  <a:txBody>
                    <a:bodyPr/>
                    <a:lstStyle/>
                    <a:p>
                      <a:pPr algn="just"/>
                      <a:r>
                        <a:rPr lang="fr-FR" sz="3200" b="0" i="0" u="none" strike="noStrike" baseline="0" dirty="0" err="1">
                          <a:latin typeface="Coptic1" pitchFamily="2" charset="0"/>
                        </a:rPr>
                        <a:t>Aoum</a:t>
                      </a:r>
                      <a:r>
                        <a:rPr lang="fr-FR" sz="3200" b="0" i="0" u="none" strike="noStrike" baseline="0" dirty="0">
                          <a:latin typeface="Coptic1" pitchFamily="2" charset="0"/>
                        </a:rPr>
                        <a:t>/s </a:t>
                      </a:r>
                      <a:r>
                        <a:rPr lang="fr-FR" sz="3200" b="0" i="0" u="none" strike="noStrike" baseline="0" dirty="0" err="1">
                          <a:latin typeface="Coptic1" pitchFamily="2" charset="0"/>
                        </a:rPr>
                        <a:t>n~c~himi</a:t>
                      </a:r>
                      <a:r>
                        <a:rPr lang="fr-FR" sz="3200" b="0" i="0" u="none" strike="noStrike" baseline="0" dirty="0">
                          <a:latin typeface="Coptic1" pitchFamily="2" charset="0"/>
                        </a:rPr>
                        <a:t> [</a:t>
                      </a:r>
                      <a:r>
                        <a:rPr lang="fr-FR" sz="3200" b="0" i="0" u="none" strike="noStrike" baseline="0" dirty="0" err="1">
                          <a:latin typeface="Coptic1" pitchFamily="2" charset="0"/>
                        </a:rPr>
                        <a:t>itaio</a:t>
                      </a:r>
                      <a:r>
                        <a:rPr lang="fr-FR" sz="3200" b="0" i="0" u="none" strike="noStrike" baseline="0" dirty="0">
                          <a:latin typeface="Coptic1" pitchFamily="2" charset="0"/>
                        </a:rPr>
                        <a:t>~: </a:t>
                      </a:r>
                      <a:r>
                        <a:rPr lang="fr-FR" sz="3200" b="0" i="0" u="none" strike="noStrike" baseline="0" dirty="0" err="1">
                          <a:latin typeface="Coptic1" pitchFamily="2" charset="0"/>
                        </a:rPr>
                        <a:t>a~re</a:t>
                      </a:r>
                      <a:r>
                        <a:rPr lang="fr-FR" sz="3200" b="0" i="0" u="none" strike="noStrike" baseline="0" dirty="0">
                          <a:latin typeface="Coptic1" pitchFamily="2" charset="0"/>
                        </a:rPr>
                        <a:t>[ici </a:t>
                      </a:r>
                      <a:r>
                        <a:rPr lang="fr-FR" sz="3200" b="0" i="0" u="none" strike="noStrike" baseline="0" dirty="0" err="1">
                          <a:latin typeface="Coptic1" pitchFamily="2" charset="0"/>
                        </a:rPr>
                        <a:t>n~yo</a:t>
                      </a:r>
                      <a:r>
                        <a:rPr lang="fr-FR" sz="3200" b="0" i="0" u="none" strike="noStrike" baseline="0" dirty="0">
                          <a:latin typeface="Coptic1" pitchFamily="2" charset="0"/>
                        </a:rPr>
                        <a:t> </a:t>
                      </a:r>
                      <a:r>
                        <a:rPr lang="fr-FR" sz="3200" b="0" i="0" u="none" strike="noStrike" baseline="0" dirty="0" err="1">
                          <a:latin typeface="Coptic1" pitchFamily="2" charset="0"/>
                        </a:rPr>
                        <a:t>n~hoterwou</a:t>
                      </a:r>
                      <a:r>
                        <a:rPr lang="fr-FR" sz="3200" b="0" i="0" u="none" strike="noStrike" baseline="0" dirty="0">
                          <a:latin typeface="Coptic1" pitchFamily="2" charset="0"/>
                        </a:rPr>
                        <a:t> t/</a:t>
                      </a:r>
                      <a:r>
                        <a:rPr lang="fr-FR" sz="3200" b="0" i="0" u="none" strike="noStrike" baseline="0" dirty="0" err="1">
                          <a:latin typeface="Coptic1" pitchFamily="2" charset="0"/>
                        </a:rPr>
                        <a:t>rou</a:t>
                      </a:r>
                      <a:r>
                        <a:rPr lang="fr-FR" sz="3200" b="0" i="0" u="none" strike="noStrike" baseline="0" dirty="0">
                          <a:latin typeface="Coptic1" pitchFamily="2" charset="0"/>
                        </a:rPr>
                        <a:t>: je </a:t>
                      </a:r>
                      <a:r>
                        <a:rPr lang="fr-FR" sz="3200" b="0" i="0" u="none" strike="noStrike" baseline="0" dirty="0" err="1">
                          <a:latin typeface="Coptic1" pitchFamily="2" charset="0"/>
                        </a:rPr>
                        <a:t>n~yo</a:t>
                      </a:r>
                      <a:r>
                        <a:rPr lang="fr-FR" sz="3200" b="0" i="0" u="none" strike="noStrike" baseline="0" dirty="0">
                          <a:latin typeface="Coptic1" pitchFamily="2" charset="0"/>
                        </a:rPr>
                        <a:t> </a:t>
                      </a:r>
                      <a:r>
                        <a:rPr lang="fr-FR" sz="3200" b="0" i="0" u="none" strike="noStrike" baseline="0" dirty="0" err="1">
                          <a:latin typeface="Coptic1" pitchFamily="2" charset="0"/>
                        </a:rPr>
                        <a:t>pe</a:t>
                      </a:r>
                      <a:r>
                        <a:rPr lang="fr-FR" sz="3200" b="0" i="0" u="none" strike="noStrike" baseline="0" dirty="0">
                          <a:latin typeface="Coptic1" pitchFamily="2" charset="0"/>
                        </a:rPr>
                        <a:t> </a:t>
                      </a:r>
                      <a:r>
                        <a:rPr lang="fr-FR" sz="3200" b="0" i="0" u="none" strike="noStrike" baseline="0" dirty="0" err="1">
                          <a:latin typeface="Coptic1" pitchFamily="2" charset="0"/>
                        </a:rPr>
                        <a:t>p~sousou</a:t>
                      </a:r>
                      <a:r>
                        <a:rPr lang="fr-FR" sz="3200" b="0" i="0" u="none" strike="noStrike" baseline="0" dirty="0">
                          <a:latin typeface="Coptic1" pitchFamily="2" charset="0"/>
                        </a:rPr>
                        <a:t> </a:t>
                      </a:r>
                      <a:r>
                        <a:rPr lang="fr-FR" sz="3200" b="0" i="0" u="none" strike="noStrike" baseline="0" dirty="0" err="1">
                          <a:latin typeface="Coptic1" pitchFamily="2" charset="0"/>
                        </a:rPr>
                        <a:t>n~niparyenoc</a:t>
                      </a:r>
                      <a:r>
                        <a:rPr lang="fr-FR" sz="3200" b="0" i="0" u="none" strike="noStrike" baseline="0" dirty="0">
                          <a:latin typeface="Coptic1" pitchFamily="2" charset="0"/>
                        </a:rPr>
                        <a:t>: ]</a:t>
                      </a:r>
                      <a:r>
                        <a:rPr lang="fr-FR" sz="3200" b="0" i="0" u="none" strike="noStrike" baseline="0" dirty="0" err="1">
                          <a:latin typeface="Coptic1" pitchFamily="2" charset="0"/>
                        </a:rPr>
                        <a:t>yeo~tokoc</a:t>
                      </a:r>
                      <a:r>
                        <a:rPr lang="fr-FR" sz="3200" b="0" i="0" u="none" strike="noStrike" baseline="0" dirty="0">
                          <a:latin typeface="Coptic1" pitchFamily="2" charset="0"/>
                        </a:rPr>
                        <a:t> Maria~.</a:t>
                      </a:r>
                    </a:p>
                  </a:txBody>
                  <a:tcPr/>
                </a:tc>
                <a:tc>
                  <a:txBody>
                    <a:bodyPr/>
                    <a:lstStyle/>
                    <a:p>
                      <a:pPr algn="just"/>
                      <a:r>
                        <a:rPr lang="fr-FR" sz="2800" b="0" i="0" u="none" strike="noStrike" kern="1200" baseline="0" dirty="0">
                          <a:solidFill>
                            <a:schemeClr val="tx1"/>
                          </a:solidFill>
                          <a:latin typeface="+mn-lt"/>
                          <a:ea typeface="+mn-ea"/>
                          <a:cs typeface="+mn-cs"/>
                        </a:rPr>
                        <a:t>Beaucoup de femmes ont été honorées, tu as été exaltée plus qu’elles car tu es la fierté des vierges ô Marie la mère de Dieu.</a:t>
                      </a:r>
                    </a:p>
                  </a:txBody>
                  <a:tcPr/>
                </a:tc>
                <a:tc>
                  <a:txBody>
                    <a:bodyPr/>
                    <a:lstStyle/>
                    <a:p>
                      <a:pPr algn="just" rtl="1"/>
                      <a:r>
                        <a:rPr lang="ar-EG" sz="3200" b="0" i="0" u="none" strike="noStrike" kern="1200" baseline="0" dirty="0">
                          <a:solidFill>
                            <a:schemeClr val="tx1"/>
                          </a:solidFill>
                          <a:latin typeface="+mn-lt"/>
                          <a:ea typeface="+mn-ea"/>
                          <a:cs typeface="+mn-cs"/>
                        </a:rPr>
                        <a:t>نساء كثيرات نلن كرامات. تعاليت أنتِ اكثر من جميعهن. لأنك أنتِ فخر </a:t>
                      </a:r>
                      <a:r>
                        <a:rPr lang="ar-EG" sz="3200" b="0" i="0" u="none" strike="noStrike" kern="1200" baseline="0" dirty="0" err="1">
                          <a:solidFill>
                            <a:schemeClr val="tx1"/>
                          </a:solidFill>
                          <a:latin typeface="+mn-lt"/>
                          <a:ea typeface="+mn-ea"/>
                          <a:cs typeface="+mn-cs"/>
                        </a:rPr>
                        <a:t>العذراي</a:t>
                      </a:r>
                      <a:r>
                        <a:rPr lang="ar-EG" sz="3200" b="0" i="0" u="none" strike="noStrike" kern="1200" baseline="0" dirty="0">
                          <a:solidFill>
                            <a:schemeClr val="tx1"/>
                          </a:solidFill>
                          <a:latin typeface="+mn-lt"/>
                          <a:ea typeface="+mn-ea"/>
                          <a:cs typeface="+mn-cs"/>
                        </a:rPr>
                        <a:t>. يا مريم والدة الإله.</a:t>
                      </a:r>
                    </a:p>
                  </a:txBody>
                  <a:tcPr/>
                </a:tc>
                <a:extLst>
                  <a:ext uri="{0D108BD9-81ED-4DB2-BD59-A6C34878D82A}">
                    <a16:rowId xmlns:a16="http://schemas.microsoft.com/office/drawing/2014/main" val="2841966820"/>
                  </a:ext>
                </a:extLst>
              </a:tr>
            </a:tbl>
          </a:graphicData>
        </a:graphic>
      </p:graphicFrame>
      <p:graphicFrame>
        <p:nvGraphicFramePr>
          <p:cNvPr id="3" name="Tableau 2">
            <a:extLst>
              <a:ext uri="{FF2B5EF4-FFF2-40B4-BE49-F238E27FC236}">
                <a16:creationId xmlns:a16="http://schemas.microsoft.com/office/drawing/2014/main" id="{C0915D83-AA48-4034-A90F-A8DFF8E8756E}"/>
              </a:ext>
            </a:extLst>
          </p:cNvPr>
          <p:cNvGraphicFramePr>
            <a:graphicFrameLocks noGrp="1"/>
          </p:cNvGraphicFramePr>
          <p:nvPr>
            <p:extLst>
              <p:ext uri="{D42A27DB-BD31-4B8C-83A1-F6EECF244321}">
                <p14:modId xmlns:p14="http://schemas.microsoft.com/office/powerpoint/2010/main" val="649970649"/>
              </p:ext>
            </p:extLst>
          </p:nvPr>
        </p:nvGraphicFramePr>
        <p:xfrm>
          <a:off x="1120746" y="8422"/>
          <a:ext cx="6902506" cy="617220"/>
        </p:xfrm>
        <a:graphic>
          <a:graphicData uri="http://schemas.openxmlformats.org/drawingml/2006/table">
            <a:tbl>
              <a:tblPr firstRow="1" bandRow="1">
                <a:tableStyleId>{2D5ABB26-0587-4C30-8999-92F81FD0307C}</a:tableStyleId>
              </a:tblPr>
              <a:tblGrid>
                <a:gridCol w="6902506">
                  <a:extLst>
                    <a:ext uri="{9D8B030D-6E8A-4147-A177-3AD203B41FA5}">
                      <a16:colId xmlns:a16="http://schemas.microsoft.com/office/drawing/2014/main" val="3896143965"/>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Jeûne/Fêtes de la Vierge - </a:t>
                      </a:r>
                      <a:r>
                        <a:rPr lang="ar-EG" dirty="0">
                          <a:solidFill>
                            <a:srgbClr val="FFFFFF"/>
                          </a:solidFill>
                          <a:latin typeface="Arial" charset="0"/>
                          <a:cs typeface="Arial" charset="0"/>
                        </a:rPr>
                        <a:t>صوم العذراء مريم</a:t>
                      </a:r>
                      <a:endParaRPr lang="fr-FR" dirty="0">
                        <a:solidFill>
                          <a:srgbClr val="FFFFFF"/>
                        </a:solidFill>
                        <a:latin typeface="Arial" charset="0"/>
                        <a:cs typeface="Arial"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FFFFFF"/>
                          </a:solidFill>
                          <a:effectLst/>
                          <a:uLnTx/>
                          <a:uFillTx/>
                          <a:latin typeface="Arial" charset="0"/>
                          <a:ea typeface="+mn-ea"/>
                          <a:cs typeface="Arial" charset="0"/>
                        </a:rPr>
                        <a:t>Veille - </a:t>
                      </a:r>
                      <a:r>
                        <a:rPr kumimoji="0" lang="ar-AE" sz="1800" b="0" i="0" u="none" strike="noStrike" kern="1200" cap="none" spc="0" normalizeH="0" baseline="0" noProof="0" dirty="0">
                          <a:ln>
                            <a:noFill/>
                          </a:ln>
                          <a:solidFill>
                            <a:srgbClr val="FFFFFF"/>
                          </a:solidFill>
                          <a:effectLst/>
                          <a:uLnTx/>
                          <a:uFillTx/>
                          <a:latin typeface="Arial" charset="0"/>
                          <a:ea typeface="+mn-ea"/>
                          <a:cs typeface="Arial" charset="0"/>
                        </a:rPr>
                        <a:t>عشية</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93510028"/>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AB53AC4E-A93D-4A5E-96B7-95A2947A891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3" action="ppaction://hlinksldjump" highlightClick="1"/>
            <a:extLst>
              <a:ext uri="{FF2B5EF4-FFF2-40B4-BE49-F238E27FC236}">
                <a16:creationId xmlns:a16="http://schemas.microsoft.com/office/drawing/2014/main" id="{A8C43461-4456-413F-9A4C-3AC84C349F94}"/>
              </a:ext>
            </a:extLst>
          </p:cNvPr>
          <p:cNvSpPr>
            <a:spLocks noChangeArrowheads="1"/>
          </p:cNvSpPr>
          <p:nvPr/>
        </p:nvSpPr>
        <p:spPr bwMode="auto">
          <a:xfrm>
            <a:off x="7759700" y="4792178"/>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4">
            <a:hlinkClick r:id="rId4" action="ppaction://hlinksldjump" highlightClick="1"/>
            <a:extLst>
              <a:ext uri="{FF2B5EF4-FFF2-40B4-BE49-F238E27FC236}">
                <a16:creationId xmlns:a16="http://schemas.microsoft.com/office/drawing/2014/main" id="{3D790ADB-AE54-4CFA-9459-536DAE42FA4F}"/>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998168396"/>
      </p:ext>
    </p:extLst>
  </p:cSld>
  <p:clrMapOvr>
    <a:masterClrMapping/>
  </p:clrMapOvr>
  <p:transition/>
</p:sld>
</file>

<file path=ppt/slides/slide2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DE6CBF0A-8B4B-4597-9B7D-828F21BD2AB1}"/>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782029322"/>
      </p:ext>
    </p:extLst>
  </p:cSld>
  <p:clrMapOvr>
    <a:masterClrMapping/>
  </p:clrMapOvr>
  <p:transition/>
</p:sld>
</file>

<file path=ppt/slides/slide2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4881" name="Group 17"/>
          <p:cNvGraphicFramePr>
            <a:graphicFrameLocks noGrp="1"/>
          </p:cNvGraphicFramePr>
          <p:nvPr/>
        </p:nvGraphicFramePr>
        <p:xfrm>
          <a:off x="-1" y="714375"/>
          <a:ext cx="9144000" cy="3958829"/>
        </p:xfrm>
        <a:graphic>
          <a:graphicData uri="http://schemas.openxmlformats.org/drawingml/2006/table">
            <a:tbl>
              <a:tblPr/>
              <a:tblGrid>
                <a:gridCol w="3326861">
                  <a:extLst>
                    <a:ext uri="{9D8B030D-6E8A-4147-A177-3AD203B41FA5}">
                      <a16:colId xmlns:a16="http://schemas.microsoft.com/office/drawing/2014/main" val="20000"/>
                    </a:ext>
                  </a:extLst>
                </a:gridCol>
                <a:gridCol w="3242553">
                  <a:extLst>
                    <a:ext uri="{9D8B030D-6E8A-4147-A177-3AD203B41FA5}">
                      <a16:colId xmlns:a16="http://schemas.microsoft.com/office/drawing/2014/main" val="20001"/>
                    </a:ext>
                  </a:extLst>
                </a:gridCol>
                <a:gridCol w="2574586">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All/</a:t>
                      </a:r>
                      <a:r>
                        <a:rPr kumimoji="0" lang="en-US" sz="3600" b="0" i="0" u="none" strike="noStrike" cap="none" normalizeH="0" baseline="0" dirty="0" err="1">
                          <a:ln>
                            <a:noFill/>
                          </a:ln>
                          <a:solidFill>
                            <a:schemeClr val="tx1"/>
                          </a:solidFill>
                          <a:effectLst/>
                          <a:latin typeface="Coptic1" pitchFamily="2" charset="0"/>
                          <a:cs typeface="Arial" charset="0"/>
                        </a:rPr>
                        <a:t>louia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a#l</a:t>
                      </a:r>
                      <a:r>
                        <a:rPr kumimoji="0" lang="en-US" sz="3600" b="0" i="0" u="none" strike="noStrike" cap="none" normalizeH="0" baseline="0" dirty="0">
                          <a:ln>
                            <a:noFill/>
                          </a:ln>
                          <a:solidFill>
                            <a:schemeClr val="tx1"/>
                          </a:solidFill>
                          <a:effectLst/>
                          <a:latin typeface="Coptic1" pitchFamily="2" charset="0"/>
                          <a:cs typeface="Arial" charset="0"/>
                        </a:rPr>
                        <a:t>: I/#</a:t>
                      </a:r>
                      <a:r>
                        <a:rPr kumimoji="0" lang="en-US" sz="3600" b="0" i="0" u="none" strike="noStrike" cap="none" normalizeH="0" baseline="0" dirty="0" err="1">
                          <a:ln>
                            <a:noFill/>
                          </a:ln>
                          <a:solidFill>
                            <a:schemeClr val="tx1"/>
                          </a:solidFill>
                          <a:effectLst/>
                          <a:latin typeface="Coptic1" pitchFamily="2" charset="0"/>
                          <a:cs typeface="Arial" charset="0"/>
                        </a:rPr>
                        <a:t>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p~s</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afswbt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pitwou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n~Yabwr</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400" b="0" i="0" u="none" strike="noStrike" cap="none" normalizeH="0" baseline="0" dirty="0">
                          <a:ln>
                            <a:noFill/>
                          </a:ln>
                          <a:solidFill>
                            <a:schemeClr val="tx1"/>
                          </a:solidFill>
                          <a:effectLst/>
                          <a:latin typeface="Arial" charset="0"/>
                          <a:cs typeface="Arial" charset="0"/>
                        </a:rPr>
                        <a:t>Alléluia (4 fois) Jésus-Christ le fils de Dieu s’est transfiguré sur le mont Thabor.</a:t>
                      </a:r>
                      <a:endParaRPr kumimoji="0" lang="fr-CA"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يسوع المسيح </a:t>
                      </a:r>
                      <a:r>
                        <a:rPr kumimoji="0" lang="ar-EG" sz="3600" b="0" i="0" u="none" strike="noStrike" cap="none" normalizeH="0" baseline="0" dirty="0" err="1">
                          <a:ln>
                            <a:noFill/>
                          </a:ln>
                          <a:solidFill>
                            <a:schemeClr val="tx1"/>
                          </a:solidFill>
                          <a:effectLst/>
                          <a:latin typeface="Arial" charset="0"/>
                          <a:cs typeface="Arial" charset="0"/>
                        </a:rPr>
                        <a:t>إبن</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الله، تجلى على جبل</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تابور</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AAD996B2-CD2E-46CA-B090-B50E4A3885FA}"/>
              </a:ext>
            </a:extLst>
          </p:cNvPr>
          <p:cNvGraphicFramePr>
            <a:graphicFrameLocks noGrp="1"/>
          </p:cNvGraphicFramePr>
          <p:nvPr/>
        </p:nvGraphicFramePr>
        <p:xfrm>
          <a:off x="1524000" y="7262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42900">
                <a:tc>
                  <a:txBody>
                    <a:bodyPr/>
                    <a:lstStyle/>
                    <a:p>
                      <a:pPr algn="ctr"/>
                      <a:r>
                        <a:rPr lang="fr-FR" sz="1800" dirty="0"/>
                        <a:t>Répons de l’Evangile - Transfiguration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3E4BB455-8C5E-4F4E-835F-FE0B4F958EA1}"/>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2" name="Action Button: Custom 5">
            <a:hlinkClick r:id="rId3" action="ppaction://hlinksldjump" highlightClick="1"/>
            <a:extLst>
              <a:ext uri="{FF2B5EF4-FFF2-40B4-BE49-F238E27FC236}">
                <a16:creationId xmlns:a16="http://schemas.microsoft.com/office/drawing/2014/main" id="{34657FBE-BC6A-4815-2359-CE05B6D478E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54671107"/>
      </p:ext>
    </p:extLst>
  </p:cSld>
  <p:clrMapOvr>
    <a:masterClrMapping/>
  </p:clrMapOvr>
  <p:transition/>
</p:sld>
</file>

<file path=ppt/slides/slide2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66D2D8A6-86E0-42A6-B64C-8166815DE1C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 name="Action Button: Custom 5">
            <a:hlinkClick r:id="rId4" action="ppaction://hlinksldjump" highlightClick="1"/>
            <a:extLst>
              <a:ext uri="{FF2B5EF4-FFF2-40B4-BE49-F238E27FC236}">
                <a16:creationId xmlns:a16="http://schemas.microsoft.com/office/drawing/2014/main" id="{AED9DF34-D41F-9A32-B341-5F54873DD99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82748027"/>
      </p:ext>
    </p:extLst>
  </p:cSld>
  <p:clrMapOvr>
    <a:masterClrMapping/>
  </p:clrMapOvr>
  <p:transition/>
</p:sld>
</file>

<file path=ppt/slides/slide2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 name="Action Button: Custom 5">
            <a:hlinkClick r:id="rId3" action="ppaction://hlinksldjump" highlightClick="1"/>
            <a:extLst>
              <a:ext uri="{FF2B5EF4-FFF2-40B4-BE49-F238E27FC236}">
                <a16:creationId xmlns:a16="http://schemas.microsoft.com/office/drawing/2014/main" id="{4ABD71C6-9F56-D676-908C-B5BA61E57DD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37842675"/>
      </p:ext>
    </p:extLst>
  </p:cSld>
  <p:clrMapOvr>
    <a:masterClrMapping/>
  </p:clrMapOvr>
  <p:transition/>
</p:sld>
</file>

<file path=ppt/slides/slide2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C4FF523C-AD9A-45A0-8E6F-F9F9AA381D80}"/>
              </a:ext>
            </a:extLst>
          </p:cNvPr>
          <p:cNvGraphicFramePr>
            <a:graphicFrameLocks noGrp="1"/>
          </p:cNvGraphicFramePr>
          <p:nvPr/>
        </p:nvGraphicFramePr>
        <p:xfrm>
          <a:off x="1524000" y="5931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7434900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a:t>
                      </a:r>
                      <a:r>
                        <a:rPr lang="en-CA" sz="1800" dirty="0">
                          <a:solidFill>
                            <a:srgbClr val="FFFFFF"/>
                          </a:solidFill>
                          <a:latin typeface="Arial" charset="0"/>
                          <a:cs typeface="Arial" charset="0"/>
                        </a:rPr>
                        <a:t>29 du </a:t>
                      </a:r>
                      <a:r>
                        <a:rPr lang="en-CA" sz="1800" dirty="0" err="1">
                          <a:solidFill>
                            <a:srgbClr val="FFFFFF"/>
                          </a:solidFill>
                          <a:latin typeface="Arial" charset="0"/>
                          <a:cs typeface="Arial" charset="0"/>
                        </a:rPr>
                        <a:t>mois</a:t>
                      </a:r>
                      <a:r>
                        <a:rPr lang="en-CA" sz="1800" dirty="0">
                          <a:solidFill>
                            <a:srgbClr val="FFFFFF"/>
                          </a:solidFill>
                          <a:latin typeface="Arial" charset="0"/>
                          <a:cs typeface="Arial" charset="0"/>
                        </a:rPr>
                        <a:t> </a:t>
                      </a:r>
                      <a:r>
                        <a:rPr lang="en-CA" sz="1800" dirty="0" err="1">
                          <a:solidFill>
                            <a:srgbClr val="FFFFFF"/>
                          </a:solidFill>
                          <a:latin typeface="Arial" charset="0"/>
                          <a:cs typeface="Arial" charset="0"/>
                        </a:rPr>
                        <a:t>copte</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1248845"/>
                  </a:ext>
                </a:extLst>
              </a:tr>
            </a:tbl>
          </a:graphicData>
        </a:graphic>
      </p:graphicFrame>
      <p:graphicFrame>
        <p:nvGraphicFramePr>
          <p:cNvPr id="5" name="Tableau 4">
            <a:extLst>
              <a:ext uri="{FF2B5EF4-FFF2-40B4-BE49-F238E27FC236}">
                <a16:creationId xmlns:a16="http://schemas.microsoft.com/office/drawing/2014/main" id="{ACF6CE85-C2C2-4E00-8447-BCEC40C3AF9C}"/>
              </a:ext>
            </a:extLst>
          </p:cNvPr>
          <p:cNvGraphicFramePr>
            <a:graphicFrameLocks noGrp="1"/>
          </p:cNvGraphicFramePr>
          <p:nvPr/>
        </p:nvGraphicFramePr>
        <p:xfrm>
          <a:off x="0" y="812800"/>
          <a:ext cx="9144000" cy="3383280"/>
        </p:xfrm>
        <a:graphic>
          <a:graphicData uri="http://schemas.openxmlformats.org/drawingml/2006/table">
            <a:tbl>
              <a:tblPr firstRow="1" bandRow="1">
                <a:tableStyleId>{2D5ABB26-0587-4C30-8999-92F81FD0307C}</a:tableStyleId>
              </a:tblPr>
              <a:tblGrid>
                <a:gridCol w="3275856">
                  <a:extLst>
                    <a:ext uri="{9D8B030D-6E8A-4147-A177-3AD203B41FA5}">
                      <a16:colId xmlns:a16="http://schemas.microsoft.com/office/drawing/2014/main" val="881518828"/>
                    </a:ext>
                  </a:extLst>
                </a:gridCol>
                <a:gridCol w="3235191">
                  <a:extLst>
                    <a:ext uri="{9D8B030D-6E8A-4147-A177-3AD203B41FA5}">
                      <a16:colId xmlns:a16="http://schemas.microsoft.com/office/drawing/2014/main" val="138123201"/>
                    </a:ext>
                  </a:extLst>
                </a:gridCol>
                <a:gridCol w="2632953">
                  <a:extLst>
                    <a:ext uri="{9D8B030D-6E8A-4147-A177-3AD203B41FA5}">
                      <a16:colId xmlns:a16="http://schemas.microsoft.com/office/drawing/2014/main" val="1161444814"/>
                    </a:ext>
                  </a:extLst>
                </a:gridCol>
              </a:tblGrid>
              <a:tr h="3176216">
                <a:tc>
                  <a:txBody>
                    <a:bodyPr/>
                    <a:lstStyle/>
                    <a:p>
                      <a:pPr algn="just"/>
                      <a:r>
                        <a:rPr lang="fr-FR" sz="3600" dirty="0" err="1">
                          <a:latin typeface="Coptic1" pitchFamily="2" charset="0"/>
                        </a:rPr>
                        <a:t>A#l</a:t>
                      </a:r>
                      <a:r>
                        <a:rPr lang="fr-FR" sz="3600" dirty="0">
                          <a:latin typeface="Coptic1" pitchFamily="2" charset="0"/>
                        </a:rPr>
                        <a:t> </a:t>
                      </a:r>
                      <a:r>
                        <a:rPr lang="fr-FR" sz="3600" dirty="0" err="1">
                          <a:latin typeface="Coptic1" pitchFamily="2" charset="0"/>
                        </a:rPr>
                        <a:t>a#l</a:t>
                      </a:r>
                      <a:r>
                        <a:rPr lang="fr-FR" sz="3600" dirty="0">
                          <a:latin typeface="Coptic1" pitchFamily="2" charset="0"/>
                        </a:rPr>
                        <a:t> </a:t>
                      </a:r>
                      <a:r>
                        <a:rPr lang="fr-FR" sz="3600" dirty="0" err="1">
                          <a:latin typeface="Coptic1" pitchFamily="2" charset="0"/>
                        </a:rPr>
                        <a:t>a#l</a:t>
                      </a:r>
                      <a:r>
                        <a:rPr lang="fr-FR" sz="3600" dirty="0">
                          <a:latin typeface="Coptic1" pitchFamily="2" charset="0"/>
                        </a:rPr>
                        <a:t> </a:t>
                      </a:r>
                      <a:r>
                        <a:rPr lang="fr-FR" sz="3600" dirty="0" err="1">
                          <a:latin typeface="Coptic1" pitchFamily="2" charset="0"/>
                        </a:rPr>
                        <a:t>a#l</a:t>
                      </a:r>
                      <a:r>
                        <a:rPr lang="fr-FR" sz="3600" dirty="0">
                          <a:latin typeface="Coptic1" pitchFamily="2" charset="0"/>
                        </a:rPr>
                        <a:t>: I/#</a:t>
                      </a:r>
                      <a:r>
                        <a:rPr lang="fr-FR" sz="3600" dirty="0" err="1">
                          <a:latin typeface="Coptic1" pitchFamily="2" charset="0"/>
                        </a:rPr>
                        <a:t>c#</a:t>
                      </a:r>
                      <a:r>
                        <a:rPr lang="fr-FR" sz="3600" dirty="0">
                          <a:latin typeface="Coptic1" pitchFamily="2" charset="0"/>
                        </a:rPr>
                        <a:t> </a:t>
                      </a:r>
                      <a:r>
                        <a:rPr lang="fr-FR" sz="3600" dirty="0" err="1">
                          <a:latin typeface="Coptic1" pitchFamily="2" charset="0"/>
                        </a:rPr>
                        <a:t>P,#c</a:t>
                      </a:r>
                      <a:r>
                        <a:rPr lang="fr-FR" sz="3600" dirty="0">
                          <a:latin typeface="Coptic1" pitchFamily="2" charset="0"/>
                        </a:rPr>
                        <a:t># </a:t>
                      </a:r>
                      <a:r>
                        <a:rPr lang="fr-FR" sz="3600" dirty="0" err="1">
                          <a:latin typeface="Coptic1" pitchFamily="2" charset="0"/>
                        </a:rPr>
                        <a:t>p~s</a:t>
                      </a:r>
                      <a:r>
                        <a:rPr lang="fr-FR" sz="3600" dirty="0">
                          <a:latin typeface="Coptic1" pitchFamily="2" charset="0"/>
                        </a:rPr>
                        <a:t>/ri </a:t>
                      </a:r>
                      <a:r>
                        <a:rPr lang="fr-FR" sz="3600" dirty="0" err="1">
                          <a:latin typeface="Coptic1" pitchFamily="2" charset="0"/>
                        </a:rPr>
                        <a:t>m~V</a:t>
                      </a:r>
                      <a:r>
                        <a:rPr lang="fr-FR" sz="3600" dirty="0">
                          <a:latin typeface="Coptic1" pitchFamily="2" charset="0"/>
                        </a:rPr>
                        <a:t>]: </a:t>
                      </a:r>
                      <a:r>
                        <a:rPr lang="fr-FR" sz="3600" dirty="0" err="1">
                          <a:latin typeface="Coptic1" pitchFamily="2" charset="0"/>
                        </a:rPr>
                        <a:t>af</a:t>
                      </a:r>
                      <a:r>
                        <a:rPr lang="fr-FR" sz="3600" dirty="0">
                          <a:latin typeface="Coptic1" pitchFamily="2" charset="0"/>
                        </a:rPr>
                        <a:t>[</a:t>
                      </a:r>
                      <a:r>
                        <a:rPr lang="fr-FR" sz="3600" dirty="0" err="1">
                          <a:latin typeface="Coptic1" pitchFamily="2" charset="0"/>
                        </a:rPr>
                        <a:t>icarx</a:t>
                      </a:r>
                      <a:r>
                        <a:rPr lang="fr-FR" sz="3600" dirty="0">
                          <a:latin typeface="Coptic1" pitchFamily="2" charset="0"/>
                        </a:rPr>
                        <a:t> </a:t>
                      </a:r>
                      <a:r>
                        <a:rPr lang="fr-FR" sz="3600" dirty="0" err="1">
                          <a:latin typeface="Coptic1" pitchFamily="2" charset="0"/>
                        </a:rPr>
                        <a:t>e~bol</a:t>
                      </a:r>
                      <a:r>
                        <a:rPr lang="fr-FR" sz="3600" dirty="0">
                          <a:latin typeface="Coptic1" pitchFamily="2" charset="0"/>
                        </a:rPr>
                        <a:t> </a:t>
                      </a:r>
                      <a:r>
                        <a:rPr lang="fr-FR" sz="3600" dirty="0" err="1">
                          <a:latin typeface="Coptic1" pitchFamily="2" charset="0"/>
                        </a:rPr>
                        <a:t>qen</a:t>
                      </a:r>
                      <a:r>
                        <a:rPr lang="fr-FR" sz="3600" dirty="0">
                          <a:latin typeface="Coptic1" pitchFamily="2" charset="0"/>
                        </a:rPr>
                        <a:t> ]</a:t>
                      </a:r>
                      <a:r>
                        <a:rPr lang="fr-FR" sz="3600" dirty="0" err="1">
                          <a:latin typeface="Coptic1" pitchFamily="2" charset="0"/>
                        </a:rPr>
                        <a:t>paryenoc</a:t>
                      </a:r>
                      <a:r>
                        <a:rPr lang="fr-FR" sz="3600" dirty="0">
                          <a:latin typeface="Coptic1" pitchFamily="2" charset="0"/>
                        </a:rPr>
                        <a:t>.</a:t>
                      </a:r>
                    </a:p>
                  </a:txBody>
                  <a:tcPr/>
                </a:tc>
                <a:tc>
                  <a:txBody>
                    <a:bodyPr/>
                    <a:lstStyle/>
                    <a:p>
                      <a:pPr algn="just"/>
                      <a:r>
                        <a:rPr lang="fr-FR" sz="3200" i="0" dirty="0"/>
                        <a:t>Alléluia, alléluia, alléluia, alléluia, Jésus-Christ le Fils de Dieu s’est incarné de la Vierge.</a:t>
                      </a:r>
                    </a:p>
                  </a:txBody>
                  <a:tcPr/>
                </a:tc>
                <a:tc>
                  <a:txBody>
                    <a:bodyPr/>
                    <a:lstStyle/>
                    <a:p>
                      <a:pPr algn="just" rtl="1"/>
                      <a:r>
                        <a:rPr lang="ar-EG" sz="4000" dirty="0" err="1"/>
                        <a:t>هلليلويا</a:t>
                      </a:r>
                      <a:r>
                        <a:rPr lang="ar-EG" sz="4000" dirty="0"/>
                        <a:t> </a:t>
                      </a:r>
                      <a:r>
                        <a:rPr lang="ar-EG" sz="4000" dirty="0" err="1"/>
                        <a:t>هلليلويا</a:t>
                      </a:r>
                      <a:endParaRPr lang="ar-EG" sz="4000" dirty="0"/>
                    </a:p>
                    <a:p>
                      <a:pPr algn="just" rtl="1"/>
                      <a:r>
                        <a:rPr lang="ar-EG" sz="4000" dirty="0" err="1"/>
                        <a:t>هلليلويا</a:t>
                      </a:r>
                      <a:r>
                        <a:rPr lang="ar-EG" sz="4000" dirty="0"/>
                        <a:t> </a:t>
                      </a:r>
                      <a:r>
                        <a:rPr lang="ar-EG" sz="4000" dirty="0" err="1"/>
                        <a:t>هلليلويا</a:t>
                      </a:r>
                      <a:endParaRPr lang="ar-EG" sz="4000" dirty="0"/>
                    </a:p>
                    <a:p>
                      <a:pPr algn="just" rtl="1"/>
                      <a:r>
                        <a:rPr lang="ar-EG" sz="4000" dirty="0"/>
                        <a:t>يسوع المسيح ابن</a:t>
                      </a:r>
                      <a:r>
                        <a:rPr lang="fr-FR" sz="4000" dirty="0"/>
                        <a:t> </a:t>
                      </a:r>
                      <a:r>
                        <a:rPr lang="ar-EG" sz="4000" dirty="0"/>
                        <a:t>الله، تجسد من</a:t>
                      </a:r>
                      <a:r>
                        <a:rPr lang="fr-FR" sz="4000" dirty="0"/>
                        <a:t> </a:t>
                      </a:r>
                      <a:r>
                        <a:rPr lang="ar-EG" sz="4000" dirty="0"/>
                        <a:t>العذراء</a:t>
                      </a:r>
                      <a:endParaRPr lang="fr-FR" sz="4000" dirty="0"/>
                    </a:p>
                  </a:txBody>
                  <a:tcPr/>
                </a:tc>
                <a:extLst>
                  <a:ext uri="{0D108BD9-81ED-4DB2-BD59-A6C34878D82A}">
                    <a16:rowId xmlns:a16="http://schemas.microsoft.com/office/drawing/2014/main" val="1468634050"/>
                  </a:ext>
                </a:extLst>
              </a:tr>
            </a:tbl>
          </a:graphicData>
        </a:graphic>
      </p:graphicFrame>
      <p:sp>
        <p:nvSpPr>
          <p:cNvPr id="2" name="Action Button: Custom 5">
            <a:hlinkClick r:id="rId2" action="ppaction://hlinksldjump" highlightClick="1"/>
            <a:extLst>
              <a:ext uri="{FF2B5EF4-FFF2-40B4-BE49-F238E27FC236}">
                <a16:creationId xmlns:a16="http://schemas.microsoft.com/office/drawing/2014/main" id="{A8BCA1E0-CA92-4607-80BF-88A882AD1A6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ction Button: Custom 4">
            <a:hlinkClick r:id="rId3" action="ppaction://hlinksldjump" highlightClick="1"/>
            <a:extLst>
              <a:ext uri="{FF2B5EF4-FFF2-40B4-BE49-F238E27FC236}">
                <a16:creationId xmlns:a16="http://schemas.microsoft.com/office/drawing/2014/main" id="{3B6A398F-7661-4AF1-9DDB-5D8FA1DE7005}"/>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732143237"/>
      </p:ext>
    </p:extLst>
  </p:cSld>
  <p:clrMapOvr>
    <a:masterClrMapping/>
  </p:clrMapOvr>
  <p:transition/>
</p:sld>
</file>

<file path=ppt/slides/slide2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ACF6CE85-C2C2-4E00-8447-BCEC40C3AF9C}"/>
              </a:ext>
            </a:extLst>
          </p:cNvPr>
          <p:cNvGraphicFramePr>
            <a:graphicFrameLocks noGrp="1"/>
          </p:cNvGraphicFramePr>
          <p:nvPr/>
        </p:nvGraphicFramePr>
        <p:xfrm>
          <a:off x="0" y="260985"/>
          <a:ext cx="9144000" cy="4480560"/>
        </p:xfrm>
        <a:graphic>
          <a:graphicData uri="http://schemas.openxmlformats.org/drawingml/2006/table">
            <a:tbl>
              <a:tblPr firstRow="1" bandRow="1">
                <a:tableStyleId>{2D5ABB26-0587-4C30-8999-92F81FD0307C}</a:tableStyleId>
              </a:tblPr>
              <a:tblGrid>
                <a:gridCol w="3275856">
                  <a:extLst>
                    <a:ext uri="{9D8B030D-6E8A-4147-A177-3AD203B41FA5}">
                      <a16:colId xmlns:a16="http://schemas.microsoft.com/office/drawing/2014/main" val="881518828"/>
                    </a:ext>
                  </a:extLst>
                </a:gridCol>
                <a:gridCol w="3312368">
                  <a:extLst>
                    <a:ext uri="{9D8B030D-6E8A-4147-A177-3AD203B41FA5}">
                      <a16:colId xmlns:a16="http://schemas.microsoft.com/office/drawing/2014/main" val="138123201"/>
                    </a:ext>
                  </a:extLst>
                </a:gridCol>
                <a:gridCol w="2555776">
                  <a:extLst>
                    <a:ext uri="{9D8B030D-6E8A-4147-A177-3AD203B41FA5}">
                      <a16:colId xmlns:a16="http://schemas.microsoft.com/office/drawing/2014/main" val="1161444814"/>
                    </a:ext>
                  </a:extLst>
                </a:gridCol>
              </a:tblGrid>
              <a:tr h="4391674">
                <a:tc>
                  <a:txBody>
                    <a:bodyPr/>
                    <a:lstStyle/>
                    <a:p>
                      <a:pPr algn="just"/>
                      <a:r>
                        <a:rPr lang="fr-FR" sz="3200" dirty="0" err="1">
                          <a:latin typeface="Coptic1" pitchFamily="2" charset="0"/>
                        </a:rPr>
                        <a:t>Ouoh</a:t>
                      </a:r>
                      <a:r>
                        <a:rPr lang="fr-FR" sz="3200" dirty="0">
                          <a:latin typeface="Coptic1" pitchFamily="2" charset="0"/>
                        </a:rPr>
                        <a:t> </a:t>
                      </a:r>
                      <a:r>
                        <a:rPr lang="fr-FR" sz="3200" dirty="0" err="1">
                          <a:latin typeface="Coptic1" pitchFamily="2" charset="0"/>
                        </a:rPr>
                        <a:t>aumacf</a:t>
                      </a:r>
                      <a:r>
                        <a:rPr lang="fr-FR" sz="3200" dirty="0">
                          <a:latin typeface="Coptic1" pitchFamily="2" charset="0"/>
                        </a:rPr>
                        <a:t> </a:t>
                      </a:r>
                      <a:r>
                        <a:rPr lang="fr-FR" sz="3200" dirty="0" err="1">
                          <a:latin typeface="Coptic1" pitchFamily="2" charset="0"/>
                        </a:rPr>
                        <a:t>qen</a:t>
                      </a:r>
                      <a:r>
                        <a:rPr lang="fr-FR" sz="3200" dirty="0">
                          <a:latin typeface="Coptic1" pitchFamily="2" charset="0"/>
                        </a:rPr>
                        <a:t> B/</a:t>
                      </a:r>
                      <a:r>
                        <a:rPr lang="fr-FR" sz="3200" dirty="0" err="1">
                          <a:latin typeface="Coptic1" pitchFamily="2" charset="0"/>
                        </a:rPr>
                        <a:t>eyleem</a:t>
                      </a:r>
                      <a:r>
                        <a:rPr lang="fr-FR" sz="3200" dirty="0">
                          <a:latin typeface="Coptic1" pitchFamily="2" charset="0"/>
                        </a:rPr>
                        <a:t> kata </a:t>
                      </a:r>
                      <a:r>
                        <a:rPr lang="fr-FR" sz="3200" dirty="0" err="1">
                          <a:latin typeface="Coptic1" pitchFamily="2" charset="0"/>
                        </a:rPr>
                        <a:t>nic~m</a:t>
                      </a:r>
                      <a:r>
                        <a:rPr lang="fr-FR" sz="3200" dirty="0">
                          <a:latin typeface="Coptic1" pitchFamily="2" charset="0"/>
                        </a:rPr>
                        <a:t>/ </a:t>
                      </a:r>
                      <a:r>
                        <a:rPr lang="fr-FR" sz="3200" dirty="0" err="1">
                          <a:latin typeface="Coptic1" pitchFamily="2" charset="0"/>
                        </a:rPr>
                        <a:t>m~p~rov</a:t>
                      </a:r>
                      <a:r>
                        <a:rPr lang="fr-FR" sz="3200" dirty="0">
                          <a:latin typeface="Coptic1" pitchFamily="2" charset="0"/>
                        </a:rPr>
                        <a:t>/</a:t>
                      </a:r>
                      <a:r>
                        <a:rPr lang="fr-FR" sz="3200" dirty="0" err="1">
                          <a:latin typeface="Coptic1" pitchFamily="2" charset="0"/>
                        </a:rPr>
                        <a:t>tikon</a:t>
                      </a:r>
                      <a:r>
                        <a:rPr lang="fr-FR" sz="3200" dirty="0">
                          <a:latin typeface="Coptic1" pitchFamily="2" charset="0"/>
                        </a:rPr>
                        <a:t>:</a:t>
                      </a:r>
                    </a:p>
                    <a:p>
                      <a:pPr algn="just"/>
                      <a:r>
                        <a:rPr lang="fr-FR" sz="3200" dirty="0" err="1">
                          <a:latin typeface="Coptic1" pitchFamily="2" charset="0"/>
                        </a:rPr>
                        <a:t>aftwnf</a:t>
                      </a:r>
                      <a:r>
                        <a:rPr lang="fr-FR" sz="3200" dirty="0">
                          <a:latin typeface="Coptic1" pitchFamily="2" charset="0"/>
                        </a:rPr>
                        <a:t> </a:t>
                      </a:r>
                      <a:r>
                        <a:rPr lang="fr-FR" sz="3200" dirty="0" err="1">
                          <a:latin typeface="Coptic1" pitchFamily="2" charset="0"/>
                        </a:rPr>
                        <a:t>e~bolqen</a:t>
                      </a:r>
                      <a:endParaRPr lang="fr-FR" sz="3200" dirty="0">
                        <a:latin typeface="Coptic1" pitchFamily="2" charset="0"/>
                      </a:endParaRPr>
                    </a:p>
                    <a:p>
                      <a:pPr algn="just"/>
                      <a:r>
                        <a:rPr lang="fr-FR" sz="3200" dirty="0">
                          <a:latin typeface="Coptic1" pitchFamily="2" charset="0"/>
                        </a:rPr>
                        <a:t>n/</a:t>
                      </a:r>
                      <a:r>
                        <a:rPr lang="fr-FR" sz="3200" dirty="0" err="1">
                          <a:latin typeface="Coptic1" pitchFamily="2" charset="0"/>
                        </a:rPr>
                        <a:t>eymwout</a:t>
                      </a:r>
                      <a:r>
                        <a:rPr lang="fr-FR" sz="3200" dirty="0">
                          <a:latin typeface="Coptic1" pitchFamily="2" charset="0"/>
                        </a:rPr>
                        <a:t> </a:t>
                      </a:r>
                      <a:r>
                        <a:rPr lang="fr-FR" sz="3200" dirty="0" err="1">
                          <a:latin typeface="Coptic1" pitchFamily="2" charset="0"/>
                        </a:rPr>
                        <a:t>qen</a:t>
                      </a:r>
                      <a:endParaRPr lang="fr-FR" sz="3200" dirty="0">
                        <a:latin typeface="Coptic1" pitchFamily="2" charset="0"/>
                      </a:endParaRPr>
                    </a:p>
                    <a:p>
                      <a:pPr algn="just"/>
                      <a:r>
                        <a:rPr lang="fr-FR" sz="3200" dirty="0" err="1">
                          <a:latin typeface="Coptic1" pitchFamily="2" charset="0"/>
                        </a:rPr>
                        <a:t>pie~hoou</a:t>
                      </a:r>
                      <a:r>
                        <a:rPr lang="fr-FR" sz="3200" dirty="0">
                          <a:latin typeface="Coptic1" pitchFamily="2" charset="0"/>
                        </a:rPr>
                        <a:t> </a:t>
                      </a:r>
                      <a:r>
                        <a:rPr lang="fr-FR" sz="3200" dirty="0" err="1">
                          <a:latin typeface="Coptic1" pitchFamily="2" charset="0"/>
                        </a:rPr>
                        <a:t>m~mah</a:t>
                      </a:r>
                      <a:r>
                        <a:rPr lang="fr-FR" sz="3200" dirty="0">
                          <a:latin typeface="Coptic1" pitchFamily="2" charset="0"/>
                        </a:rPr>
                        <a:t> </a:t>
                      </a:r>
                      <a:r>
                        <a:rPr lang="fr-FR" sz="3200" dirty="0" err="1">
                          <a:latin typeface="Coptic1" pitchFamily="2" charset="0"/>
                        </a:rPr>
                        <a:t>somt</a:t>
                      </a:r>
                      <a:r>
                        <a:rPr lang="fr-FR" sz="3200" dirty="0">
                          <a:latin typeface="Coptic1" pitchFamily="2" charset="0"/>
                        </a:rPr>
                        <a:t>.</a:t>
                      </a:r>
                    </a:p>
                  </a:txBody>
                  <a:tcPr/>
                </a:tc>
                <a:tc>
                  <a:txBody>
                    <a:bodyPr/>
                    <a:lstStyle/>
                    <a:p>
                      <a:pPr algn="just"/>
                      <a:r>
                        <a:rPr lang="fr-FR" sz="3200" i="0" dirty="0"/>
                        <a:t>Et Il est né à </a:t>
                      </a:r>
                      <a:r>
                        <a:rPr lang="fr-FR" sz="3200" i="0" dirty="0" err="1"/>
                        <a:t>Béthleem</a:t>
                      </a:r>
                      <a:r>
                        <a:rPr lang="fr-FR" sz="3200" i="0" dirty="0"/>
                        <a:t>, selon les paroles prophétiques. Il est ressuscité d’entre les morts, le troisième jour.</a:t>
                      </a:r>
                    </a:p>
                  </a:txBody>
                  <a:tcPr/>
                </a:tc>
                <a:tc>
                  <a:txBody>
                    <a:bodyPr/>
                    <a:lstStyle/>
                    <a:p>
                      <a:pPr algn="just" rtl="1"/>
                      <a:r>
                        <a:rPr lang="ar-EG" sz="3600" dirty="0"/>
                        <a:t>وولد في بيت لحم</a:t>
                      </a:r>
                      <a:r>
                        <a:rPr lang="fr-FR" sz="3600" dirty="0"/>
                        <a:t> </a:t>
                      </a:r>
                      <a:r>
                        <a:rPr lang="ar-EG" sz="3600" dirty="0"/>
                        <a:t>اليهودية كالأصوات</a:t>
                      </a:r>
                      <a:r>
                        <a:rPr lang="fr-FR" sz="3600" dirty="0"/>
                        <a:t> </a:t>
                      </a:r>
                      <a:r>
                        <a:rPr lang="ar-EG" sz="3600" dirty="0" err="1"/>
                        <a:t>النبويه</a:t>
                      </a:r>
                      <a:r>
                        <a:rPr lang="ar-EG" sz="3600" dirty="0"/>
                        <a:t> وقام من بين</a:t>
                      </a:r>
                      <a:r>
                        <a:rPr lang="fr-FR" sz="3600" dirty="0"/>
                        <a:t> </a:t>
                      </a:r>
                      <a:r>
                        <a:rPr lang="ar-EG" sz="3600" dirty="0"/>
                        <a:t>الأموات، في اليوم</a:t>
                      </a:r>
                      <a:r>
                        <a:rPr lang="fr-FR" sz="3600" dirty="0"/>
                        <a:t> </a:t>
                      </a:r>
                      <a:r>
                        <a:rPr lang="ar-EG" sz="3600" dirty="0"/>
                        <a:t>الثالث</a:t>
                      </a:r>
                      <a:endParaRPr lang="fr-FR" sz="3600" dirty="0"/>
                    </a:p>
                  </a:txBody>
                  <a:tcPr/>
                </a:tc>
                <a:extLst>
                  <a:ext uri="{0D108BD9-81ED-4DB2-BD59-A6C34878D82A}">
                    <a16:rowId xmlns:a16="http://schemas.microsoft.com/office/drawing/2014/main" val="1468634050"/>
                  </a:ext>
                </a:extLst>
              </a:tr>
            </a:tbl>
          </a:graphicData>
        </a:graphic>
      </p:graphicFrame>
      <p:sp>
        <p:nvSpPr>
          <p:cNvPr id="3" name="Action Button: Custom 5">
            <a:hlinkClick r:id="rId2" action="ppaction://hlinksldjump" highlightClick="1"/>
            <a:extLst>
              <a:ext uri="{FF2B5EF4-FFF2-40B4-BE49-F238E27FC236}">
                <a16:creationId xmlns:a16="http://schemas.microsoft.com/office/drawing/2014/main" id="{E37F97C8-4DD4-41B5-9F7E-8098B18CD8E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00204253"/>
      </p:ext>
    </p:extLst>
  </p:cSld>
  <p:clrMapOvr>
    <a:masterClrMapping/>
  </p:clrMapOvr>
  <p:transition/>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extLst>
              <p:ext uri="{D42A27DB-BD31-4B8C-83A1-F6EECF244321}">
                <p14:modId xmlns:p14="http://schemas.microsoft.com/office/powerpoint/2010/main" val="4276538803"/>
              </p:ext>
            </p:extLst>
          </p:nvPr>
        </p:nvGraphicFramePr>
        <p:xfrm>
          <a:off x="0" y="491014"/>
          <a:ext cx="9144000" cy="3726180"/>
        </p:xfrm>
        <a:graphic>
          <a:graphicData uri="http://schemas.openxmlformats.org/drawingml/2006/table">
            <a:tbl>
              <a:tblPr/>
              <a:tblGrid>
                <a:gridCol w="3204308">
                  <a:extLst>
                    <a:ext uri="{9D8B030D-6E8A-4147-A177-3AD203B41FA5}">
                      <a16:colId xmlns:a16="http://schemas.microsoft.com/office/drawing/2014/main" val="20000"/>
                    </a:ext>
                  </a:extLst>
                </a:gridCol>
                <a:gridCol w="3360615">
                  <a:extLst>
                    <a:ext uri="{9D8B030D-6E8A-4147-A177-3AD203B41FA5}">
                      <a16:colId xmlns:a16="http://schemas.microsoft.com/office/drawing/2014/main" val="20001"/>
                    </a:ext>
                  </a:extLst>
                </a:gridCol>
                <a:gridCol w="2579077">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Ô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cSld>
  <p:clrMapOvr>
    <a:masterClrMapping/>
  </p:clrMapOvr>
  <p:transition/>
</p:sld>
</file>

<file path=ppt/slides/slide2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Group 2">
            <a:extLst>
              <a:ext uri="{FF2B5EF4-FFF2-40B4-BE49-F238E27FC236}">
                <a16:creationId xmlns:a16="http://schemas.microsoft.com/office/drawing/2014/main" id="{A75B8FE7-8707-45AF-89DB-FA86D938F6D4}"/>
              </a:ext>
            </a:extLst>
          </p:cNvPr>
          <p:cNvGraphicFramePr>
            <a:graphicFrameLocks noGrp="1"/>
          </p:cNvGraphicFramePr>
          <p:nvPr/>
        </p:nvGraphicFramePr>
        <p:xfrm>
          <a:off x="0" y="218392"/>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91123592-76C2-4607-8581-378578C15C2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 name="Action Button: Custom 5">
            <a:hlinkClick r:id="rId4" action="ppaction://hlinksldjump" highlightClick="1"/>
            <a:extLst>
              <a:ext uri="{FF2B5EF4-FFF2-40B4-BE49-F238E27FC236}">
                <a16:creationId xmlns:a16="http://schemas.microsoft.com/office/drawing/2014/main" id="{5407C4DA-D34B-4E01-AF14-BDBDDAF4021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8314697"/>
      </p:ext>
    </p:extLst>
  </p:cSld>
  <p:clrMapOvr>
    <a:masterClrMapping/>
  </p:clrMapOvr>
  <p:transition/>
</p:sld>
</file>

<file path=ppt/slides/slide2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DE6CBF0A-8B4B-4597-9B7D-828F21BD2AB1}"/>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084253258"/>
      </p:ext>
    </p:extLst>
  </p:cSld>
  <p:clrMapOvr>
    <a:masterClrMapping/>
  </p:clrMapOvr>
  <p:transition/>
</p:sld>
</file>

<file path=ppt/slides/slide2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5">
            <a:hlinkClick r:id="rId3" action="ppaction://hlinksldjump" highlightClick="1"/>
            <a:extLst>
              <a:ext uri="{FF2B5EF4-FFF2-40B4-BE49-F238E27FC236}">
                <a16:creationId xmlns:a16="http://schemas.microsoft.com/office/drawing/2014/main" id="{1AAC9176-BDE9-4353-A12C-880BF1739F5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2">
            <a:extLst>
              <a:ext uri="{FF2B5EF4-FFF2-40B4-BE49-F238E27FC236}">
                <a16:creationId xmlns:a16="http://schemas.microsoft.com/office/drawing/2014/main" id="{9E40A268-8B68-4CCE-B3C3-CC72B2A9AE07}"/>
              </a:ext>
            </a:extLst>
          </p:cNvPr>
          <p:cNvGraphicFramePr>
            <a:graphicFrameLocks noGrp="1"/>
          </p:cNvGraphicFramePr>
          <p:nvPr>
            <p:extLst>
              <p:ext uri="{D42A27DB-BD31-4B8C-83A1-F6EECF244321}">
                <p14:modId xmlns:p14="http://schemas.microsoft.com/office/powerpoint/2010/main" val="4287010356"/>
              </p:ext>
            </p:extLst>
          </p:nvPr>
        </p:nvGraphicFramePr>
        <p:xfrm>
          <a:off x="0" y="125610"/>
          <a:ext cx="9144000" cy="4494283"/>
        </p:xfrm>
        <a:graphic>
          <a:graphicData uri="http://schemas.openxmlformats.org/drawingml/2006/table">
            <a:tbl>
              <a:tblPr/>
              <a:tblGrid>
                <a:gridCol w="2683565">
                  <a:extLst>
                    <a:ext uri="{9D8B030D-6E8A-4147-A177-3AD203B41FA5}">
                      <a16:colId xmlns:a16="http://schemas.microsoft.com/office/drawing/2014/main" val="20000"/>
                    </a:ext>
                  </a:extLst>
                </a:gridCol>
                <a:gridCol w="3677478">
                  <a:extLst>
                    <a:ext uri="{9D8B030D-6E8A-4147-A177-3AD203B41FA5}">
                      <a16:colId xmlns:a16="http://schemas.microsoft.com/office/drawing/2014/main" val="20001"/>
                    </a:ext>
                  </a:extLst>
                </a:gridCol>
                <a:gridCol w="2782957">
                  <a:extLst>
                    <a:ext uri="{9D8B030D-6E8A-4147-A177-3AD203B41FA5}">
                      <a16:colId xmlns:a16="http://schemas.microsoft.com/office/drawing/2014/main" val="20002"/>
                    </a:ext>
                  </a:extLst>
                </a:gridCol>
              </a:tblGrid>
              <a:tr h="877025">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sng" strike="noStrike" cap="none" normalizeH="0" baseline="0" dirty="0" err="1">
                          <a:ln>
                            <a:noFill/>
                          </a:ln>
                          <a:solidFill>
                            <a:srgbClr val="FF9900"/>
                          </a:solidFill>
                          <a:effectLst/>
                          <a:latin typeface="Coptic1" pitchFamily="2" charset="0"/>
                          <a:cs typeface="Arial" pitchFamily="34" charset="0"/>
                        </a:rPr>
                        <a:t>Piou</a:t>
                      </a:r>
                      <a:r>
                        <a:rPr kumimoji="0" lang="en-US" sz="2800" b="0" i="0" u="sng" strike="noStrike" cap="none" normalizeH="0" baseline="0" dirty="0">
                          <a:ln>
                            <a:noFill/>
                          </a:ln>
                          <a:solidFill>
                            <a:srgbClr val="FF9900"/>
                          </a:solidFill>
                          <a:effectLst/>
                          <a:latin typeface="Coptic1" pitchFamily="2" charset="0"/>
                          <a:cs typeface="Arial" pitchFamily="34" charset="0"/>
                        </a:rPr>
                        <a:t>/b:</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anchor="ctr"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4394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Pidiakwn</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anchor="ctr"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anchor="ctr"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45994">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a:t>
                      </a:r>
                    </a:p>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levons-nous.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للصلاة قفوا</a:t>
                      </a:r>
                      <a:r>
                        <a:rPr kumimoji="0" lang="ar-EG" sz="2400" b="0" i="0" u="none" strike="noStrike" cap="none" normalizeH="0" baseline="0">
                          <a:ln>
                            <a:noFill/>
                          </a:ln>
                          <a:solidFill>
                            <a:schemeClr val="tx1"/>
                          </a:solidFill>
                          <a:effectLst/>
                          <a:latin typeface="Arial" charset="0"/>
                          <a:cs typeface="Arial" charset="0"/>
                        </a:rPr>
                        <a:t>.</a:t>
                      </a:r>
                      <a:endParaRPr kumimoji="0" lang="en-US"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169401">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Piou</a:t>
                      </a:r>
                      <a:r>
                        <a:rPr kumimoji="0" lang="en-CA" sz="2400" b="0" i="0" u="sng" strike="noStrike" cap="none" normalizeH="0" baseline="0" dirty="0">
                          <a:ln>
                            <a:noFill/>
                          </a:ln>
                          <a:solidFill>
                            <a:srgbClr val="FF9900"/>
                          </a:solidFill>
                          <a:effectLst/>
                          <a:latin typeface="Coptic1" pitchFamily="2" charset="0"/>
                          <a:cs typeface="Arial" charset="0"/>
                        </a:rPr>
                        <a:t>/b:</a:t>
                      </a:r>
                    </a:p>
                  </a:txBody>
                  <a:tcPr marT="34290" marB="34290" anchor="ctr"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anchor="ctr"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395128">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r>
                        <a:rPr kumimoji="0" lang="en-US" sz="3600" b="0" i="0" u="none" strike="noStrike" cap="none" normalizeH="0" baseline="0" dirty="0">
                          <a:ln>
                            <a:noFill/>
                          </a:ln>
                          <a:solidFill>
                            <a:schemeClr val="tx1"/>
                          </a:solidFill>
                          <a:effectLst/>
                          <a:latin typeface="Arial" charset="0"/>
                          <a:cs typeface="Arial" charset="0"/>
                        </a:rPr>
                        <a:t> </a:t>
                      </a:r>
                    </a:p>
                  </a:txBody>
                  <a:tcPr marT="34290" marB="34290" anchor="ctr"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لجميعكم</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47566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anchor="ctr"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anchor="ctr"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761055">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p~neumati</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a:noFill/>
                    </a:lnR>
                    <a:lnT>
                      <a:noFill/>
                    </a:lnT>
                    <a:lnB cap="flat">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a:noFill/>
                    </a:lnR>
                    <a:lnT>
                      <a:noFill/>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ولروحِكَ أيضاً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778201248"/>
      </p:ext>
    </p:extLst>
  </p:cSld>
  <p:clrMapOvr>
    <a:masterClrMapping/>
  </p:clrMapOvr>
  <p:transition/>
</p:sld>
</file>

<file path=ppt/slides/slide2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155">
            <a:extLst>
              <a:ext uri="{FF2B5EF4-FFF2-40B4-BE49-F238E27FC236}">
                <a16:creationId xmlns:a16="http://schemas.microsoft.com/office/drawing/2014/main" id="{ADFDE54C-4C90-4EDB-BF2F-22F269C2939B}"/>
              </a:ext>
            </a:extLst>
          </p:cNvPr>
          <p:cNvGraphicFramePr>
            <a:graphicFrameLocks noGrp="1"/>
          </p:cNvGraphicFramePr>
          <p:nvPr>
            <p:ph/>
            <p:extLst>
              <p:ext uri="{D42A27DB-BD31-4B8C-83A1-F6EECF244321}">
                <p14:modId xmlns:p14="http://schemas.microsoft.com/office/powerpoint/2010/main" val="1419622577"/>
              </p:ext>
            </p:extLst>
          </p:nvPr>
        </p:nvGraphicFramePr>
        <p:xfrm>
          <a:off x="0" y="411481"/>
          <a:ext cx="9144000" cy="4786884"/>
        </p:xfrm>
        <a:graphic>
          <a:graphicData uri="http://schemas.openxmlformats.org/drawingml/2006/table">
            <a:tbl>
              <a:tblPr/>
              <a:tblGrid>
                <a:gridCol w="3230437">
                  <a:extLst>
                    <a:ext uri="{9D8B030D-6E8A-4147-A177-3AD203B41FA5}">
                      <a16:colId xmlns:a16="http://schemas.microsoft.com/office/drawing/2014/main" val="1605821530"/>
                    </a:ext>
                  </a:extLst>
                </a:gridCol>
                <a:gridCol w="3230437">
                  <a:extLst>
                    <a:ext uri="{9D8B030D-6E8A-4147-A177-3AD203B41FA5}">
                      <a16:colId xmlns:a16="http://schemas.microsoft.com/office/drawing/2014/main" val="20000"/>
                    </a:ext>
                  </a:extLst>
                </a:gridCol>
                <a:gridCol w="2683126">
                  <a:extLst>
                    <a:ext uri="{9D8B030D-6E8A-4147-A177-3AD203B41FA5}">
                      <a16:colId xmlns:a16="http://schemas.microsoft.com/office/drawing/2014/main" val="20001"/>
                    </a:ext>
                  </a:extLst>
                </a:gridCol>
              </a:tblGrid>
              <a:tr h="437540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Palin on </a:t>
                      </a:r>
                      <a:r>
                        <a:rPr kumimoji="0" lang="fr-CA" sz="2800" b="0" i="0" u="none" strike="noStrike" cap="none" normalizeH="0" baseline="0" dirty="0" err="1">
                          <a:ln>
                            <a:noFill/>
                          </a:ln>
                          <a:solidFill>
                            <a:schemeClr val="tx1"/>
                          </a:solidFill>
                          <a:effectLst/>
                          <a:latin typeface="Coptic1" pitchFamily="2" charset="0"/>
                          <a:cs typeface="Arial" charset="0"/>
                        </a:rPr>
                        <a:t>maren</a:t>
                      </a:r>
                      <a:r>
                        <a:rPr kumimoji="0" lang="fr-CA" sz="2800" b="0" i="0" u="none" strike="noStrike" cap="none" normalizeH="0" baseline="0" dirty="0">
                          <a:ln>
                            <a:noFill/>
                          </a:ln>
                          <a:solidFill>
                            <a:schemeClr val="tx1"/>
                          </a:solidFill>
                          <a:effectLst/>
                          <a:latin typeface="Coptic1" pitchFamily="2" charset="0"/>
                          <a:cs typeface="Arial" charset="0"/>
                        </a:rPr>
                        <a:t>]ho </a:t>
                      </a:r>
                      <a:r>
                        <a:rPr kumimoji="0" lang="fr-CA" sz="2800" b="0" i="0" u="none" strike="noStrike" cap="none" normalizeH="0" baseline="0" dirty="0" err="1">
                          <a:ln>
                            <a:noFill/>
                          </a:ln>
                          <a:solidFill>
                            <a:schemeClr val="tx1"/>
                          </a:solidFill>
                          <a:effectLst/>
                          <a:latin typeface="Coptic1" pitchFamily="2" charset="0"/>
                          <a:cs typeface="Arial" charset="0"/>
                        </a:rPr>
                        <a:t>e~V</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pipantokratwr</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V~iwt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m~Pen</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Pennou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Penc#w#r</a:t>
                      </a:r>
                      <a:r>
                        <a:rPr kumimoji="0" lang="fr-CA" sz="2800" b="0" i="0" u="none" strike="noStrike" cap="none" normalizeH="0" baseline="0" dirty="0">
                          <a:ln>
                            <a:noFill/>
                          </a:ln>
                          <a:solidFill>
                            <a:schemeClr val="tx1"/>
                          </a:solidFill>
                          <a:effectLst/>
                          <a:latin typeface="Coptic1" pitchFamily="2" charset="0"/>
                          <a:cs typeface="Arial" charset="0"/>
                        </a:rPr>
                        <a:t># I/#</a:t>
                      </a:r>
                      <a:r>
                        <a:rPr kumimoji="0" lang="fr-CA" sz="2800" b="0" i="0" u="none" strike="noStrike" cap="none" normalizeH="0" baseline="0" dirty="0" err="1">
                          <a:ln>
                            <a:noFill/>
                          </a:ln>
                          <a:solidFill>
                            <a:schemeClr val="tx1"/>
                          </a:solidFill>
                          <a:effectLst/>
                          <a:latin typeface="Coptic1" pitchFamily="2" charset="0"/>
                          <a:cs typeface="Arial" charset="0"/>
                        </a:rPr>
                        <a:t>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Ten</a:t>
                      </a:r>
                      <a:r>
                        <a:rPr kumimoji="0" lang="fr-CA" sz="2800" b="0" i="0" u="none" strike="noStrike" cap="none" normalizeH="0" baseline="0" dirty="0">
                          <a:ln>
                            <a:noFill/>
                          </a:ln>
                          <a:solidFill>
                            <a:schemeClr val="tx1"/>
                          </a:solidFill>
                          <a:effectLst/>
                          <a:latin typeface="Coptic1" pitchFamily="2" charset="0"/>
                          <a:cs typeface="Arial" charset="0"/>
                        </a:rPr>
                        <a:t>]ho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tentwbh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n~tekmeta~gayoc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pimairwmi</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Prions encore Dieu Tout-Puissant, Père de notre Seigneur, Dieu et Sauveur Jésus-Christ. Nous invoquons et nous supplions Ta bonté ô Ami du genre humain;</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1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وأيضاً فلنسأل الله ضابط الكل أبا رَبَنا وإلهَنا ومُخلصنا يسوع المسيح، نسأل ونَطلب من صلاحِكَ يا مُحب البشر.</a:t>
                      </a:r>
                      <a:r>
                        <a:rPr kumimoji="0" lang="ar-SA" sz="3200" b="0" i="0" u="none" strike="noStrike" cap="none" normalizeH="0" baseline="0" dirty="0">
                          <a:ln>
                            <a:noFill/>
                          </a:ln>
                          <a:solidFill>
                            <a:schemeClr val="tx1"/>
                          </a:solidFill>
                          <a:effectLst/>
                          <a:latin typeface="Arial" charset="0"/>
                          <a:cs typeface="Arial" charset="0"/>
                        </a:rPr>
                        <a:t>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CA"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201B1280-B5CD-4995-9809-F4021DF3DC67}"/>
              </a:ext>
            </a:extLst>
          </p:cNvPr>
          <p:cNvGraphicFramePr>
            <a:graphicFrameLocks noGrp="1"/>
          </p:cNvGraphicFramePr>
          <p:nvPr>
            <p:extLst>
              <p:ext uri="{D42A27DB-BD31-4B8C-83A1-F6EECF244321}">
                <p14:modId xmlns:p14="http://schemas.microsoft.com/office/powerpoint/2010/main" val="3195836606"/>
              </p:ext>
            </p:extLst>
          </p:nvPr>
        </p:nvGraphicFramePr>
        <p:xfrm>
          <a:off x="1971412" y="68581"/>
          <a:ext cx="5327010" cy="342900"/>
        </p:xfrm>
        <a:graphic>
          <a:graphicData uri="http://schemas.openxmlformats.org/drawingml/2006/table">
            <a:tbl>
              <a:tblPr firstRow="1" bandRow="1">
                <a:tableStyleId>{2D5ABB26-0587-4C30-8999-92F81FD0307C}</a:tableStyleId>
              </a:tblPr>
              <a:tblGrid>
                <a:gridCol w="5327010">
                  <a:extLst>
                    <a:ext uri="{9D8B030D-6E8A-4147-A177-3AD203B41FA5}">
                      <a16:colId xmlns:a16="http://schemas.microsoft.com/office/drawing/2014/main" val="2506955949"/>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Les cinq petites Oraisons - </a:t>
                      </a:r>
                      <a:r>
                        <a:rPr lang="ar-EG" sz="1800" b="0" dirty="0"/>
                        <a:t>الخمس أواشى الصغار</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03379382"/>
                  </a:ext>
                </a:extLst>
              </a:tr>
            </a:tbl>
          </a:graphicData>
        </a:graphic>
      </p:graphicFrame>
      <p:sp>
        <p:nvSpPr>
          <p:cNvPr id="6" name="Action Button: Custom 5">
            <a:hlinkClick r:id="rId3" action="ppaction://hlinksldjump" highlightClick="1"/>
            <a:extLst>
              <a:ext uri="{FF2B5EF4-FFF2-40B4-BE49-F238E27FC236}">
                <a16:creationId xmlns:a16="http://schemas.microsoft.com/office/drawing/2014/main" id="{F2329456-413A-4C22-8268-28A6DE182136}"/>
              </a:ext>
            </a:extLst>
          </p:cNvPr>
          <p:cNvSpPr/>
          <p:nvPr/>
        </p:nvSpPr>
        <p:spPr bwMode="auto">
          <a:xfrm>
            <a:off x="551072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69935607"/>
      </p:ext>
    </p:extLst>
  </p:cSld>
  <p:clrMapOvr>
    <a:masterClrMapping/>
  </p:clrMapOvr>
  <p:transition/>
</p:sld>
</file>

<file path=ppt/slides/slide2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sz="1400" dirty="0"/>
              <a:t>			</a:t>
            </a:r>
            <a:endParaRPr kumimoji="0" lang="en-US" sz="1400" b="0" i="0" u="none" strike="noStrike" kern="1200" cap="none" spc="0" normalizeH="0" baseline="0" noProof="0" dirty="0">
              <a:ln>
                <a:noFill/>
              </a:ln>
              <a:solidFill>
                <a:srgbClr val="FFFFFF"/>
              </a:solidFill>
              <a:effectLst/>
              <a:uLnTx/>
              <a:uFillTx/>
              <a:latin typeface="Times New Roman"/>
              <a:ea typeface="+mn-ea"/>
              <a:cs typeface="Arial" charset="0"/>
            </a:endParaRPr>
          </a:p>
        </p:txBody>
      </p:sp>
      <p:graphicFrame>
        <p:nvGraphicFramePr>
          <p:cNvPr id="7699556" name="Group 100"/>
          <p:cNvGraphicFramePr>
            <a:graphicFrameLocks noGrp="1"/>
          </p:cNvGraphicFramePr>
          <p:nvPr>
            <p:extLst>
              <p:ext uri="{D42A27DB-BD31-4B8C-83A1-F6EECF244321}">
                <p14:modId xmlns:p14="http://schemas.microsoft.com/office/powerpoint/2010/main" val="3877415155"/>
              </p:ext>
            </p:extLst>
          </p:nvPr>
        </p:nvGraphicFramePr>
        <p:xfrm>
          <a:off x="0" y="627534"/>
          <a:ext cx="9144000" cy="3884676"/>
        </p:xfrm>
        <a:graphic>
          <a:graphicData uri="http://schemas.openxmlformats.org/drawingml/2006/table">
            <a:tbl>
              <a:tblPr/>
              <a:tblGrid>
                <a:gridCol w="332686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769140">
                  <a:extLst>
                    <a:ext uri="{9D8B030D-6E8A-4147-A177-3AD203B41FA5}">
                      <a16:colId xmlns:a16="http://schemas.microsoft.com/office/drawing/2014/main" val="20002"/>
                    </a:ext>
                  </a:extLst>
                </a:gridCol>
              </a:tblGrid>
              <a:tr h="30769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Arivmeui</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hir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tekoui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m~mauatc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n~kayolik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n~a~poctolik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n~ekkl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cia.</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endParaRPr kumimoji="0" lang="en-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Seigneur, de la paix de Ton église, une, unique, sainte, universelle et apostolique.</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charset="0"/>
                        </a:rPr>
                        <a:t>أذكر يا رب سلام كنيستِكَ الواحدة الوحيدة المقدّسة الجامعة الرسولية.</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8F5353DD-1042-4A06-A850-3F2545961E12}"/>
              </a:ext>
            </a:extLst>
          </p:cNvPr>
          <p:cNvGraphicFramePr>
            <a:graphicFrameLocks noGrp="1"/>
          </p:cNvGraphicFramePr>
          <p:nvPr/>
        </p:nvGraphicFramePr>
        <p:xfrm>
          <a:off x="1580396" y="9881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05122782"/>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Arial" charset="0"/>
                        </a:rPr>
                        <a:t>Oraison</a:t>
                      </a:r>
                      <a:r>
                        <a:rPr lang="en-US" sz="1500" b="0" dirty="0">
                          <a:latin typeface="Arial" charset="0"/>
                        </a:rPr>
                        <a:t> pour la </a:t>
                      </a:r>
                      <a:r>
                        <a:rPr lang="en-US" sz="1500" b="0" dirty="0" err="1">
                          <a:latin typeface="Arial" charset="0"/>
                        </a:rPr>
                        <a:t>paix</a:t>
                      </a:r>
                      <a:endParaRPr lang="en-US" sz="1500" b="0" dirty="0">
                        <a:latin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30429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14905F29-6614-40AD-84F4-A95FCA4CA77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5483090"/>
      </p:ext>
    </p:extLst>
  </p:cSld>
  <p:clrMapOvr>
    <a:masterClrMapping/>
  </p:clrMapOvr>
  <p:transition/>
</p:sld>
</file>

<file path=ppt/slides/slide2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0489" name="Group 9"/>
          <p:cNvGraphicFramePr>
            <a:graphicFrameLocks noGrp="1"/>
          </p:cNvGraphicFramePr>
          <p:nvPr/>
        </p:nvGraphicFramePr>
        <p:xfrm>
          <a:off x="152400" y="864394"/>
          <a:ext cx="8686800" cy="1943100"/>
        </p:xfrm>
        <a:graphic>
          <a:graphicData uri="http://schemas.openxmlformats.org/drawingml/2006/table">
            <a:tbl>
              <a:tblPr/>
              <a:tblGrid>
                <a:gridCol w="8686800">
                  <a:extLst>
                    <a:ext uri="{9D8B030D-6E8A-4147-A177-3AD203B41FA5}">
                      <a16:colId xmlns:a16="http://schemas.microsoft.com/office/drawing/2014/main" val="20000"/>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Group 109">
            <a:extLst>
              <a:ext uri="{FF2B5EF4-FFF2-40B4-BE49-F238E27FC236}">
                <a16:creationId xmlns:a16="http://schemas.microsoft.com/office/drawing/2014/main" id="{EBE4BA66-BD1A-4431-8CE6-078D1A15891B}"/>
              </a:ext>
            </a:extLst>
          </p:cNvPr>
          <p:cNvGraphicFramePr>
            <a:graphicFrameLocks noGrp="1"/>
          </p:cNvGraphicFramePr>
          <p:nvPr>
            <p:extLst>
              <p:ext uri="{D42A27DB-BD31-4B8C-83A1-F6EECF244321}">
                <p14:modId xmlns:p14="http://schemas.microsoft.com/office/powerpoint/2010/main" val="1750918533"/>
              </p:ext>
            </p:extLst>
          </p:nvPr>
        </p:nvGraphicFramePr>
        <p:xfrm>
          <a:off x="0" y="56673"/>
          <a:ext cx="9144000" cy="4741164"/>
        </p:xfrm>
        <a:graphic>
          <a:graphicData uri="http://schemas.openxmlformats.org/drawingml/2006/table">
            <a:tbl>
              <a:tblPr/>
              <a:tblGrid>
                <a:gridCol w="3181145">
                  <a:extLst>
                    <a:ext uri="{9D8B030D-6E8A-4147-A177-3AD203B41FA5}">
                      <a16:colId xmlns:a16="http://schemas.microsoft.com/office/drawing/2014/main" val="20000"/>
                    </a:ext>
                  </a:extLst>
                </a:gridCol>
                <a:gridCol w="3272299">
                  <a:extLst>
                    <a:ext uri="{9D8B030D-6E8A-4147-A177-3AD203B41FA5}">
                      <a16:colId xmlns:a16="http://schemas.microsoft.com/office/drawing/2014/main" val="20001"/>
                    </a:ext>
                  </a:extLst>
                </a:gridCol>
                <a:gridCol w="2690556">
                  <a:extLst>
                    <a:ext uri="{9D8B030D-6E8A-4147-A177-3AD203B41FA5}">
                      <a16:colId xmlns:a16="http://schemas.microsoft.com/office/drawing/2014/main" val="20002"/>
                    </a:ext>
                  </a:extLst>
                </a:gridCol>
              </a:tblGrid>
              <a:tr h="41856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err="1">
                          <a:ln>
                            <a:noFill/>
                          </a:ln>
                          <a:solidFill>
                            <a:srgbClr val="FF9900"/>
                          </a:solidFill>
                          <a:effectLst/>
                          <a:latin typeface="Coptic1" pitchFamily="2" charset="0"/>
                          <a:cs typeface="Arial" charset="0"/>
                        </a:rPr>
                        <a:t>Pidiakwn</a:t>
                      </a:r>
                      <a:r>
                        <a:rPr kumimoji="0" lang="fr-CA" sz="21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Proceuxacye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u~per</a:t>
                      </a:r>
                      <a:r>
                        <a:rPr kumimoji="0" lang="en-US" sz="2800" b="0" i="0" u="none" strike="noStrike" cap="none" normalizeH="0" baseline="0" dirty="0">
                          <a:ln>
                            <a:noFill/>
                          </a:ln>
                          <a:solidFill>
                            <a:schemeClr val="tx1"/>
                          </a:solidFill>
                          <a:effectLst/>
                          <a:latin typeface="Coptic1" pitchFamily="2" charset="0"/>
                          <a:cs typeface="Arial" charset="0"/>
                        </a:rPr>
                        <a:t> t/c </a:t>
                      </a: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/n/c t/c </a:t>
                      </a:r>
                      <a:r>
                        <a:rPr kumimoji="0" lang="en-US" sz="2800" b="0" i="0" u="none" strike="noStrike" cap="none" normalizeH="0" baseline="0" dirty="0" err="1">
                          <a:ln>
                            <a:noFill/>
                          </a:ln>
                          <a:solidFill>
                            <a:schemeClr val="tx1"/>
                          </a:solidFill>
                          <a:effectLst/>
                          <a:latin typeface="Coptic1" pitchFamily="2" charset="0"/>
                          <a:cs typeface="Arial" charset="0"/>
                        </a:rPr>
                        <a:t>a~giac</a:t>
                      </a:r>
                      <a:r>
                        <a:rPr kumimoji="0" lang="en-US" sz="2800" b="0" i="0" u="none" strike="noStrike" cap="none" normalizeH="0" baseline="0" dirty="0">
                          <a:ln>
                            <a:noFill/>
                          </a:ln>
                          <a:solidFill>
                            <a:schemeClr val="tx1"/>
                          </a:solidFill>
                          <a:effectLst/>
                          <a:latin typeface="Coptic1" pitchFamily="2" charset="0"/>
                          <a:cs typeface="Arial" charset="0"/>
                        </a:rPr>
                        <a:t> mon/c </a:t>
                      </a:r>
                      <a:r>
                        <a:rPr kumimoji="0" lang="en-US" sz="2800" b="0" i="0" u="none" strike="noStrike" cap="none" normalizeH="0" baseline="0" dirty="0" err="1">
                          <a:ln>
                            <a:noFill/>
                          </a:ln>
                          <a:solidFill>
                            <a:schemeClr val="tx1"/>
                          </a:solidFill>
                          <a:effectLst/>
                          <a:latin typeface="Coptic1" pitchFamily="2" charset="0"/>
                          <a:cs typeface="Arial" charset="0"/>
                        </a:rPr>
                        <a:t>kayolik</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a~poctolik</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oryodoxou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ekk~l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ciac</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Kurie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e~le</a:t>
                      </a:r>
                      <a:r>
                        <a:rPr kumimoji="0" lang="fr-FR"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la paix de l’église orthodoxe de Dieu, une, sainte, universelle, et apostolique.</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L’Assemblée:</a:t>
                      </a:r>
                      <a:endParaRPr kumimoji="0" lang="ar-EG"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 من أجل سلام كنيسَة الله الواحدة المقدّسة الجامعة </a:t>
                      </a:r>
                      <a:r>
                        <a:rPr kumimoji="0" lang="ar-SA" sz="2800" b="0" i="0" u="none" strike="noStrike" cap="none" normalizeH="0" baseline="0" dirty="0" err="1">
                          <a:ln>
                            <a:noFill/>
                          </a:ln>
                          <a:solidFill>
                            <a:schemeClr val="tx1"/>
                          </a:solidFill>
                          <a:effectLst/>
                          <a:latin typeface="Arial" charset="0"/>
                          <a:cs typeface="Arial" charset="0"/>
                        </a:rPr>
                        <a:t>الرسولية</a:t>
                      </a:r>
                      <a:r>
                        <a:rPr kumimoji="0" lang="ar-SA" sz="2800" b="0" i="0" u="none" strike="noStrike" cap="none" normalizeH="0" baseline="0" dirty="0">
                          <a:ln>
                            <a:noFill/>
                          </a:ln>
                          <a:solidFill>
                            <a:schemeClr val="tx1"/>
                          </a:solidFill>
                          <a:effectLst/>
                          <a:latin typeface="Arial" charset="0"/>
                          <a:cs typeface="Arial" charset="0"/>
                        </a:rPr>
                        <a:t> الأرثوذكسية</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A675FB73-D346-447E-B352-74128D205D9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37829608"/>
      </p:ext>
    </p:extLst>
  </p:cSld>
  <p:clrMapOvr>
    <a:masterClrMapping/>
  </p:clrMapOvr>
  <p:transition/>
</p:sld>
</file>

<file path=ppt/slides/slide2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64449" name="Group 97"/>
          <p:cNvGraphicFramePr>
            <a:graphicFrameLocks noGrp="1"/>
          </p:cNvGraphicFramePr>
          <p:nvPr>
            <p:ph type="tbl" idx="1"/>
            <p:extLst>
              <p:ext uri="{D42A27DB-BD31-4B8C-83A1-F6EECF244321}">
                <p14:modId xmlns:p14="http://schemas.microsoft.com/office/powerpoint/2010/main" val="2431583245"/>
              </p:ext>
            </p:extLst>
          </p:nvPr>
        </p:nvGraphicFramePr>
        <p:xfrm>
          <a:off x="0" y="460443"/>
          <a:ext cx="9144000" cy="2341123"/>
        </p:xfrm>
        <a:graphic>
          <a:graphicData uri="http://schemas.openxmlformats.org/drawingml/2006/table">
            <a:tbl>
              <a:tblPr/>
              <a:tblGrid>
                <a:gridCol w="3184187">
                  <a:extLst>
                    <a:ext uri="{9D8B030D-6E8A-4147-A177-3AD203B41FA5}">
                      <a16:colId xmlns:a16="http://schemas.microsoft.com/office/drawing/2014/main" val="980968862"/>
                    </a:ext>
                  </a:extLst>
                </a:gridCol>
                <a:gridCol w="3287949">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23411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Yai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etsop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icjen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aur</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jc</a:t>
                      </a:r>
                      <a:r>
                        <a:rPr kumimoji="0" lang="fr-CA" sz="2800" b="0" i="0" u="none" strike="noStrike" cap="none" normalizeH="0" baseline="0" dirty="0">
                          <a:ln>
                            <a:noFill/>
                          </a:ln>
                          <a:solidFill>
                            <a:schemeClr val="tx1"/>
                          </a:solidFill>
                          <a:effectLst/>
                          <a:latin typeface="Coptic1" pitchFamily="2" charset="0"/>
                          <a:cs typeface="Arial" charset="0"/>
                        </a:rPr>
                        <a:t> n~]</a:t>
                      </a:r>
                      <a:r>
                        <a:rPr kumimoji="0" lang="fr-CA" sz="2800" b="0" i="0" u="none" strike="noStrike" cap="none" normalizeH="0" baseline="0" dirty="0" err="1">
                          <a:ln>
                            <a:noFill/>
                          </a:ln>
                          <a:solidFill>
                            <a:schemeClr val="tx1"/>
                          </a:solidFill>
                          <a:effectLst/>
                          <a:latin typeface="Coptic1" pitchFamily="2" charset="0"/>
                          <a:cs typeface="Arial" charset="0"/>
                        </a:rPr>
                        <a:t>oikoumen</a:t>
                      </a:r>
                      <a:r>
                        <a:rPr kumimoji="0" lang="fr-CA" sz="2800" b="0" i="0" u="none" strike="noStrike" cap="none" normalizeH="0" baseline="0" dirty="0">
                          <a:ln>
                            <a:noFill/>
                          </a:ln>
                          <a:solidFill>
                            <a:schemeClr val="tx1"/>
                          </a:solidFill>
                          <a:effectLst/>
                          <a:latin typeface="Coptic1" pitchFamily="2" charset="0"/>
                          <a:cs typeface="Arial" charset="0"/>
                        </a:rPr>
                        <a:t>/ sa </a:t>
                      </a:r>
                      <a:r>
                        <a:rPr kumimoji="0" lang="fr-CA" sz="2800" b="0" i="0" u="none" strike="noStrike" cap="none" normalizeH="0" baseline="0" dirty="0" err="1">
                          <a:ln>
                            <a:noFill/>
                          </a:ln>
                          <a:solidFill>
                            <a:schemeClr val="tx1"/>
                          </a:solidFill>
                          <a:effectLst/>
                          <a:latin typeface="Coptic1" pitchFamily="2" charset="0"/>
                          <a:cs typeface="Arial" charset="0"/>
                        </a:rPr>
                        <a:t>aur</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jc</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Elle qui s’étend d’une extrémité de l’univers à l’autre.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pitchFamily="34" charset="0"/>
                        </a:rPr>
                        <a:t>هذه الكائنة من أقاصي المسكونة إلى </a:t>
                      </a:r>
                      <a:r>
                        <a:rPr kumimoji="0" lang="ar-SA" sz="2800" b="0" i="0" u="none" strike="noStrike" cap="none" normalizeH="0" baseline="0" dirty="0" err="1">
                          <a:ln>
                            <a:noFill/>
                          </a:ln>
                          <a:solidFill>
                            <a:schemeClr val="tx1"/>
                          </a:solidFill>
                          <a:effectLst/>
                          <a:latin typeface="Arial" charset="0"/>
                          <a:cs typeface="Arial" pitchFamily="34" charset="0"/>
                        </a:rPr>
                        <a:t>أقاصيها</a:t>
                      </a:r>
                      <a:r>
                        <a:rPr kumimoji="0" lang="ar-SA" sz="2800" b="0" i="0" u="none" strike="noStrike" cap="none" normalizeH="0" baseline="0" dirty="0">
                          <a:ln>
                            <a:noFill/>
                          </a:ln>
                          <a:solidFill>
                            <a:schemeClr val="tx1"/>
                          </a:solidFill>
                          <a:effectLst/>
                          <a:latin typeface="Arial" charset="0"/>
                          <a:cs typeface="Arial" pitchFamily="34" charset="0"/>
                        </a:rPr>
                        <a:t> </a:t>
                      </a:r>
                      <a:endParaRPr kumimoji="0" lang="fr-CA"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6" name="Action Button: Custom 3">
            <a:hlinkClick r:id="rId3" action="ppaction://hlinksldjump" highlightClick="1"/>
            <a:extLst>
              <a:ext uri="{FF2B5EF4-FFF2-40B4-BE49-F238E27FC236}">
                <a16:creationId xmlns:a16="http://schemas.microsoft.com/office/drawing/2014/main" id="{C225C8C4-118C-4483-ADD6-8C4B128EA40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727914"/>
      </p:ext>
    </p:extLst>
  </p:cSld>
  <p:clrMapOvr>
    <a:masterClrMapping/>
  </p:clrMapOvr>
  <p:transition/>
</p:sld>
</file>

<file path=ppt/slides/slide2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23756" name="Group 12"/>
          <p:cNvGraphicFramePr>
            <a:graphicFrameLocks noGrp="1"/>
          </p:cNvGraphicFramePr>
          <p:nvPr>
            <p:ph/>
            <p:extLst>
              <p:ext uri="{D42A27DB-BD31-4B8C-83A1-F6EECF244321}">
                <p14:modId xmlns:p14="http://schemas.microsoft.com/office/powerpoint/2010/main" val="1842162044"/>
              </p:ext>
            </p:extLst>
          </p:nvPr>
        </p:nvGraphicFramePr>
        <p:xfrm>
          <a:off x="0" y="0"/>
          <a:ext cx="9143999" cy="5152644"/>
        </p:xfrm>
        <a:graphic>
          <a:graphicData uri="http://schemas.openxmlformats.org/drawingml/2006/table">
            <a:tbl>
              <a:tblPr/>
              <a:tblGrid>
                <a:gridCol w="3339830">
                  <a:extLst>
                    <a:ext uri="{9D8B030D-6E8A-4147-A177-3AD203B41FA5}">
                      <a16:colId xmlns:a16="http://schemas.microsoft.com/office/drawing/2014/main" val="341624736"/>
                    </a:ext>
                  </a:extLst>
                </a:gridCol>
                <a:gridCol w="3223098">
                  <a:extLst>
                    <a:ext uri="{9D8B030D-6E8A-4147-A177-3AD203B41FA5}">
                      <a16:colId xmlns:a16="http://schemas.microsoft.com/office/drawing/2014/main" val="20000"/>
                    </a:ext>
                  </a:extLst>
                </a:gridCol>
                <a:gridCol w="2581071">
                  <a:extLst>
                    <a:ext uri="{9D8B030D-6E8A-4147-A177-3AD203B41FA5}">
                      <a16:colId xmlns:a16="http://schemas.microsoft.com/office/drawing/2014/main" val="20001"/>
                    </a:ext>
                  </a:extLst>
                </a:gridCol>
              </a:tblGrid>
              <a:tr h="34982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it-IT" sz="2800" u="sng" kern="1200" dirty="0">
                          <a:solidFill>
                            <a:srgbClr val="FF9900"/>
                          </a:solidFill>
                          <a:effectLst/>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it-IT" sz="2800" kern="1200" dirty="0">
                          <a:solidFill>
                            <a:schemeClr val="tx1"/>
                          </a:solidFill>
                          <a:effectLst/>
                          <a:latin typeface="Coptic1" pitchFamily="2" charset="0"/>
                          <a:ea typeface="+mn-ea"/>
                          <a:cs typeface="+mn-cs"/>
                        </a:rPr>
                        <a:t>A~riv~meui~ P[#c# m~penpatriar,/c: n~iwt ettai/~out: n~ar,/e~reuc papa abba Tawadroc. </a:t>
                      </a:r>
                      <a:r>
                        <a:rPr lang="fr-FR" sz="2800" kern="1200" dirty="0">
                          <a:solidFill>
                            <a:schemeClr val="tx1"/>
                          </a:solidFill>
                          <a:effectLst/>
                          <a:latin typeface="Coptic1" pitchFamily="2" charset="0"/>
                          <a:ea typeface="+mn-ea"/>
                          <a:cs typeface="+mn-cs"/>
                        </a:rPr>
                        <a:t>Nem </a:t>
                      </a:r>
                      <a:r>
                        <a:rPr lang="fr-FR" sz="2800" kern="1200" dirty="0" err="1">
                          <a:solidFill>
                            <a:schemeClr val="tx1"/>
                          </a:solidFill>
                          <a:effectLst/>
                          <a:latin typeface="Coptic1" pitchFamily="2" charset="0"/>
                          <a:ea typeface="+mn-ea"/>
                          <a:cs typeface="+mn-cs"/>
                        </a:rPr>
                        <a:t>pefkes~v</a:t>
                      </a:r>
                      <a:r>
                        <a:rPr lang="fr-FR" sz="2800" kern="1200" dirty="0">
                          <a:solidFill>
                            <a:schemeClr val="tx1"/>
                          </a:solidFill>
                          <a:effectLst/>
                          <a:latin typeface="Coptic1" pitchFamily="2" charset="0"/>
                          <a:ea typeface="+mn-ea"/>
                          <a:cs typeface="+mn-cs"/>
                        </a:rPr>
                        <a:t>/r </a:t>
                      </a:r>
                      <a:r>
                        <a:rPr lang="fr-FR" sz="2800" kern="1200" dirty="0" err="1">
                          <a:solidFill>
                            <a:schemeClr val="tx1"/>
                          </a:solidFill>
                          <a:effectLst/>
                          <a:latin typeface="Coptic1" pitchFamily="2" charset="0"/>
                          <a:ea typeface="+mn-ea"/>
                          <a:cs typeface="+mn-cs"/>
                        </a:rPr>
                        <a:t>n~lutorgoc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peniwt</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n~e~pickopoc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abba</a:t>
                      </a:r>
                      <a:r>
                        <a:rPr lang="fr-FR" sz="2800" kern="1200" dirty="0">
                          <a:solidFill>
                            <a:schemeClr val="tx1"/>
                          </a:solidFill>
                          <a:effectLst/>
                          <a:latin typeface="Coptic1" pitchFamily="2" charset="0"/>
                          <a:ea typeface="+mn-ea"/>
                          <a:cs typeface="+mn-cs"/>
                        </a:rPr>
                        <a:t> Mark</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Prêtre:</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Souviens-Toi  Seigneur  de  notre patriarche, le saint père, le grand-prêtre, le pape </a:t>
                      </a:r>
                      <a:r>
                        <a:rPr kumimoji="0" lang="fr-FR" sz="2800" b="0" i="0" u="none" strike="noStrike" cap="none" normalizeH="0" baseline="0" dirty="0" err="1">
                          <a:ln>
                            <a:noFill/>
                          </a:ln>
                          <a:solidFill>
                            <a:schemeClr val="tx1"/>
                          </a:solidFill>
                          <a:effectLst/>
                          <a:latin typeface="Arial" charset="0"/>
                          <a:cs typeface="Arial" charset="0"/>
                        </a:rPr>
                        <a:t>abba</a:t>
                      </a:r>
                      <a:r>
                        <a:rPr kumimoji="0" lang="fr-FR" sz="2800" b="0" i="0" u="none" strike="noStrike" cap="none" normalizeH="0" baseline="0" dirty="0">
                          <a:ln>
                            <a:noFill/>
                          </a:ln>
                          <a:solidFill>
                            <a:schemeClr val="tx1"/>
                          </a:solidFill>
                          <a:effectLst/>
                          <a:latin typeface="Arial" charset="0"/>
                          <a:cs typeface="Arial" charset="0"/>
                        </a:rPr>
                        <a:t> </a:t>
                      </a:r>
                      <a:r>
                        <a:rPr kumimoji="0" lang="fr-FR" sz="2800" b="0" i="0" u="none" strike="noStrike" cap="none" normalizeH="0" baseline="0" dirty="0" err="1">
                          <a:ln>
                            <a:noFill/>
                          </a:ln>
                          <a:solidFill>
                            <a:schemeClr val="tx1"/>
                          </a:solidFill>
                          <a:effectLst/>
                          <a:latin typeface="Arial" charset="0"/>
                          <a:cs typeface="Arial" charset="0"/>
                        </a:rPr>
                        <a:t>Tawadros</a:t>
                      </a:r>
                      <a:r>
                        <a:rPr kumimoji="0" lang="fr-FR" sz="2800" b="0" i="0" u="none" strike="noStrike" cap="none" normalizeH="0" baseline="0" dirty="0">
                          <a:ln>
                            <a:noFill/>
                          </a:ln>
                          <a:solidFill>
                            <a:schemeClr val="tx1"/>
                          </a:solidFill>
                          <a:effectLst/>
                          <a:latin typeface="Arial" charset="0"/>
                          <a:cs typeface="Arial" charset="0"/>
                        </a:rPr>
                        <a:t> </a:t>
                      </a:r>
                      <a:r>
                        <a:rPr lang="fr-FR" sz="2800" kern="1200" dirty="0">
                          <a:solidFill>
                            <a:schemeClr val="tx1"/>
                          </a:solidFill>
                          <a:effectLst/>
                          <a:latin typeface="+mn-lt"/>
                          <a:ea typeface="+mn-ea"/>
                          <a:cs typeface="+mn-cs"/>
                        </a:rPr>
                        <a:t>ainsi que son partenaire dans le ministère notre père l’évêque </a:t>
                      </a:r>
                      <a:r>
                        <a:rPr lang="fr-FR" sz="2800" kern="1200" dirty="0" err="1">
                          <a:solidFill>
                            <a:schemeClr val="tx1"/>
                          </a:solidFill>
                          <a:effectLst/>
                          <a:latin typeface="+mn-lt"/>
                          <a:ea typeface="+mn-ea"/>
                          <a:cs typeface="+mn-cs"/>
                        </a:rPr>
                        <a:t>abba</a:t>
                      </a:r>
                      <a:r>
                        <a:rPr lang="fr-FR" sz="2800" kern="1200" dirty="0">
                          <a:solidFill>
                            <a:schemeClr val="tx1"/>
                          </a:solidFill>
                          <a:effectLst/>
                          <a:latin typeface="+mn-lt"/>
                          <a:ea typeface="+mn-ea"/>
                          <a:cs typeface="+mn-cs"/>
                        </a:rPr>
                        <a:t> Marc.</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الكاهن:</a:t>
                      </a:r>
                      <a:endParaRPr lang="fr-FR" sz="200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3200" kern="1200" dirty="0">
                          <a:solidFill>
                            <a:schemeClr val="tx1"/>
                          </a:solidFill>
                          <a:effectLst/>
                          <a:latin typeface="+mn-lt"/>
                          <a:ea typeface="+mn-ea"/>
                          <a:cs typeface="+mn-cs"/>
                        </a:rPr>
                        <a:t>أذكر يا رب بطريركنا الأب المُكرّم رئيس الكهنة البابا أنبا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lang="ar-SA" sz="3200" kern="1200" dirty="0">
                          <a:solidFill>
                            <a:schemeClr val="tx1"/>
                          </a:solidFill>
                          <a:effectLst/>
                          <a:latin typeface="+mn-lt"/>
                          <a:ea typeface="+mn-ea"/>
                          <a:cs typeface="+mn-cs"/>
                        </a:rPr>
                        <a:t>. وشريكَه </a:t>
                      </a:r>
                      <a:r>
                        <a:rPr lang="ar-SA" sz="3200" kern="1200" dirty="0" err="1">
                          <a:solidFill>
                            <a:schemeClr val="tx1"/>
                          </a:solidFill>
                          <a:effectLst/>
                          <a:latin typeface="+mn-lt"/>
                          <a:ea typeface="+mn-ea"/>
                          <a:cs typeface="+mn-cs"/>
                        </a:rPr>
                        <a:t>فى</a:t>
                      </a:r>
                      <a:r>
                        <a:rPr lang="ar-SA" sz="3200" kern="1200" dirty="0">
                          <a:solidFill>
                            <a:schemeClr val="tx1"/>
                          </a:solidFill>
                          <a:effectLst/>
                          <a:latin typeface="+mn-lt"/>
                          <a:ea typeface="+mn-ea"/>
                          <a:cs typeface="+mn-cs"/>
                        </a:rPr>
                        <a:t> الخدمة </a:t>
                      </a:r>
                      <a:r>
                        <a:rPr lang="ar-SA" sz="3200" kern="1200" dirty="0" err="1">
                          <a:solidFill>
                            <a:schemeClr val="tx1"/>
                          </a:solidFill>
                          <a:effectLst/>
                          <a:latin typeface="+mn-lt"/>
                          <a:ea typeface="+mn-ea"/>
                          <a:cs typeface="+mn-cs"/>
                        </a:rPr>
                        <a:t>ﺃﺒﺎﻨﺎ</a:t>
                      </a:r>
                      <a:r>
                        <a:rPr lang="ar-SA" sz="3200" kern="1200" dirty="0">
                          <a:solidFill>
                            <a:schemeClr val="tx1"/>
                          </a:solidFill>
                          <a:effectLst/>
                          <a:latin typeface="+mn-lt"/>
                          <a:ea typeface="+mn-ea"/>
                          <a:cs typeface="+mn-cs"/>
                        </a:rPr>
                        <a:t> الأسقف الأنبا </a:t>
                      </a:r>
                      <a:r>
                        <a:rPr lang="ar-EG" sz="3200" dirty="0"/>
                        <a:t>مارك</a:t>
                      </a:r>
                      <a:r>
                        <a:rPr lang="ar-SA" sz="3200" kern="1200" dirty="0">
                          <a:solidFill>
                            <a:schemeClr val="tx1"/>
                          </a:solidFill>
                          <a:effectLst/>
                          <a:latin typeface="+mn-lt"/>
                          <a:ea typeface="+mn-ea"/>
                          <a:cs typeface="+mn-cs"/>
                        </a:rPr>
                        <a:t>.</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sz="1400"/>
              <a:t>			</a:t>
            </a:r>
            <a:endParaRPr kumimoji="0" lang="en-US" sz="1400" b="0" i="0" u="none" strike="noStrike" kern="1200" cap="none" spc="0" normalizeH="0" baseline="0" noProof="0" dirty="0">
              <a:ln>
                <a:noFill/>
              </a:ln>
              <a:solidFill>
                <a:srgbClr val="FFFFFF"/>
              </a:solidFill>
              <a:effectLst/>
              <a:uLnTx/>
              <a:uFillTx/>
              <a:latin typeface="Times New Roman"/>
              <a:ea typeface="+mn-ea"/>
              <a:cs typeface="Arial" charset="0"/>
            </a:endParaRPr>
          </a:p>
        </p:txBody>
      </p:sp>
      <p:sp>
        <p:nvSpPr>
          <p:cNvPr id="5" name="Action Button: Custom 3">
            <a:hlinkClick r:id="rId3" action="ppaction://hlinksldjump" highlightClick="1"/>
            <a:extLst>
              <a:ext uri="{FF2B5EF4-FFF2-40B4-BE49-F238E27FC236}">
                <a16:creationId xmlns:a16="http://schemas.microsoft.com/office/drawing/2014/main" id="{0B84F2FD-A4A1-480E-990E-63A87E68A94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90532007"/>
      </p:ext>
    </p:extLst>
  </p:cSld>
  <p:clrMapOvr>
    <a:masterClrMapping/>
  </p:clrMapOvr>
  <p:transition/>
</p:sld>
</file>

<file path=ppt/slides/slide2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sz="1400"/>
              <a:t>			</a:t>
            </a:r>
            <a:endParaRPr kumimoji="0" lang="en-US" sz="1400" b="0" i="0" u="none" strike="noStrike" kern="1200" cap="none" spc="0" normalizeH="0" baseline="0" noProof="0" dirty="0">
              <a:ln>
                <a:noFill/>
              </a:ln>
              <a:solidFill>
                <a:srgbClr val="FFFFFF"/>
              </a:solidFill>
              <a:effectLst/>
              <a:uLnTx/>
              <a:uFillTx/>
              <a:latin typeface="Times New Roman"/>
              <a:ea typeface="+mn-ea"/>
              <a:cs typeface="Arial" charset="0"/>
            </a:endParaRPr>
          </a:p>
        </p:txBody>
      </p:sp>
      <p:sp>
        <p:nvSpPr>
          <p:cNvPr id="5" name="Action Button: Custom 3">
            <a:hlinkClick r:id="rId2" action="ppaction://hlinksldjump" highlightClick="1"/>
            <a:extLst>
              <a:ext uri="{FF2B5EF4-FFF2-40B4-BE49-F238E27FC236}">
                <a16:creationId xmlns:a16="http://schemas.microsoft.com/office/drawing/2014/main" id="{07D1C4C5-C15E-480B-9C96-5F6B53F304CE}"/>
              </a:ext>
            </a:extLst>
          </p:cNvPr>
          <p:cNvSpPr/>
          <p:nvPr/>
        </p:nvSpPr>
        <p:spPr bwMode="auto">
          <a:xfrm>
            <a:off x="591928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93">
            <a:extLst>
              <a:ext uri="{FF2B5EF4-FFF2-40B4-BE49-F238E27FC236}">
                <a16:creationId xmlns:a16="http://schemas.microsoft.com/office/drawing/2014/main" id="{D88B3A71-7D59-4494-9191-B9739177971A}"/>
              </a:ext>
            </a:extLst>
          </p:cNvPr>
          <p:cNvGraphicFramePr>
            <a:graphicFrameLocks noGrp="1"/>
          </p:cNvGraphicFramePr>
          <p:nvPr>
            <p:ph/>
            <p:extLst>
              <p:ext uri="{D42A27DB-BD31-4B8C-83A1-F6EECF244321}">
                <p14:modId xmlns:p14="http://schemas.microsoft.com/office/powerpoint/2010/main" val="3260169243"/>
              </p:ext>
            </p:extLst>
          </p:nvPr>
        </p:nvGraphicFramePr>
        <p:xfrm>
          <a:off x="0" y="0"/>
          <a:ext cx="9144000" cy="5201412"/>
        </p:xfrm>
        <a:graphic>
          <a:graphicData uri="http://schemas.openxmlformats.org/drawingml/2006/table">
            <a:tbl>
              <a:tblPr/>
              <a:tblGrid>
                <a:gridCol w="3362178">
                  <a:extLst>
                    <a:ext uri="{9D8B030D-6E8A-4147-A177-3AD203B41FA5}">
                      <a16:colId xmlns:a16="http://schemas.microsoft.com/office/drawing/2014/main" val="20000"/>
                    </a:ext>
                  </a:extLst>
                </a:gridCol>
                <a:gridCol w="3216422">
                  <a:extLst>
                    <a:ext uri="{9D8B030D-6E8A-4147-A177-3AD203B41FA5}">
                      <a16:colId xmlns:a16="http://schemas.microsoft.com/office/drawing/2014/main" val="20001"/>
                    </a:ext>
                  </a:extLst>
                </a:gridCol>
                <a:gridCol w="2565400">
                  <a:extLst>
                    <a:ext uri="{9D8B030D-6E8A-4147-A177-3AD203B41FA5}">
                      <a16:colId xmlns:a16="http://schemas.microsoft.com/office/drawing/2014/main" val="20002"/>
                    </a:ext>
                  </a:extLst>
                </a:gridCol>
              </a:tblGrid>
              <a:tr h="51389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Proceuxacye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u~per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a~r,ie~rewc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papa abba </a:t>
                      </a:r>
                      <a:r>
                        <a:rPr kumimoji="0" lang="en-US" sz="2400" b="0" i="0" u="none" strike="noStrike" cap="none" normalizeH="0" baseline="0" dirty="0" err="1">
                          <a:ln>
                            <a:noFill/>
                          </a:ln>
                          <a:solidFill>
                            <a:schemeClr val="tx1"/>
                          </a:solidFill>
                          <a:effectLst/>
                          <a:latin typeface="Coptic1" pitchFamily="2" charset="0"/>
                          <a:cs typeface="Arial" charset="0"/>
                        </a:rPr>
                        <a:t>Tawadroc</a:t>
                      </a:r>
                      <a:r>
                        <a:rPr kumimoji="0" lang="en-US" sz="2400" b="0" i="0" u="none" strike="noStrike" cap="none" normalizeH="0" baseline="0" dirty="0">
                          <a:ln>
                            <a:noFill/>
                          </a:ln>
                          <a:solidFill>
                            <a:schemeClr val="tx1"/>
                          </a:solidFill>
                          <a:effectLst/>
                          <a:latin typeface="Coptic1" pitchFamily="2" charset="0"/>
                          <a:cs typeface="Arial" charset="0"/>
                        </a:rPr>
                        <a:t> papa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patriar,ou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e~pickopou</a:t>
                      </a:r>
                      <a:r>
                        <a:rPr kumimoji="0" lang="en-US" sz="2400" b="0" i="0" u="none" strike="noStrike" cap="none" normalizeH="0" baseline="0" dirty="0">
                          <a:ln>
                            <a:noFill/>
                          </a:ln>
                          <a:solidFill>
                            <a:schemeClr val="tx1"/>
                          </a:solidFill>
                          <a:effectLst/>
                          <a:latin typeface="Coptic1" pitchFamily="2" charset="0"/>
                          <a:cs typeface="Arial" charset="0"/>
                        </a:rPr>
                        <a:t> t/c </a:t>
                      </a:r>
                      <a:r>
                        <a:rPr kumimoji="0" lang="en-US" sz="2400" b="0" i="0" u="none" strike="noStrike" cap="none" normalizeH="0" baseline="0" dirty="0" err="1">
                          <a:ln>
                            <a:noFill/>
                          </a:ln>
                          <a:solidFill>
                            <a:schemeClr val="tx1"/>
                          </a:solidFill>
                          <a:effectLst/>
                          <a:latin typeface="Coptic1" pitchFamily="2" charset="0"/>
                          <a:cs typeface="Arial" charset="0"/>
                        </a:rPr>
                        <a:t>megalo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polewc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Alexand~riac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cunkoinwnou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en</a:t>
                      </a:r>
                      <a:r>
                        <a:rPr kumimoji="0" lang="en-US" sz="2400" b="0" i="0" u="none" strike="noStrike" cap="none" normalizeH="0" baseline="0" dirty="0">
                          <a:ln>
                            <a:noFill/>
                          </a:ln>
                          <a:solidFill>
                            <a:schemeClr val="tx1"/>
                          </a:solidFill>
                          <a:effectLst/>
                          <a:latin typeface="Coptic1" pitchFamily="2" charset="0"/>
                          <a:cs typeface="Arial" charset="0"/>
                        </a:rPr>
                        <a:t> t/ </a:t>
                      </a:r>
                      <a:r>
                        <a:rPr kumimoji="0" lang="en-US" sz="2400" b="0" i="0" u="none" strike="noStrike" cap="none" normalizeH="0" baseline="0" dirty="0" err="1">
                          <a:ln>
                            <a:noFill/>
                          </a:ln>
                          <a:solidFill>
                            <a:schemeClr val="tx1"/>
                          </a:solidFill>
                          <a:effectLst/>
                          <a:latin typeface="Coptic1" pitchFamily="2" charset="0"/>
                          <a:cs typeface="Arial" charset="0"/>
                        </a:rPr>
                        <a:t>litourgia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patroc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e~pickopou</a:t>
                      </a:r>
                      <a:r>
                        <a:rPr kumimoji="0" lang="en-US" sz="2400" b="0" i="0" u="none" strike="noStrike" cap="none" normalizeH="0" baseline="0" dirty="0">
                          <a:ln>
                            <a:noFill/>
                          </a:ln>
                          <a:solidFill>
                            <a:schemeClr val="tx1"/>
                          </a:solidFill>
                          <a:effectLst/>
                          <a:latin typeface="Coptic1" pitchFamily="2" charset="0"/>
                          <a:cs typeface="Arial" charset="0"/>
                        </a:rPr>
                        <a:t> abba Mark.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ton </a:t>
                      </a:r>
                      <a:r>
                        <a:rPr kumimoji="0" lang="en-US" sz="2400" b="0" i="0" u="none" strike="noStrike" cap="none" normalizeH="0" baseline="0" dirty="0" err="1">
                          <a:ln>
                            <a:noFill/>
                          </a:ln>
                          <a:solidFill>
                            <a:schemeClr val="tx1"/>
                          </a:solidFill>
                          <a:effectLst/>
                          <a:latin typeface="Coptic1" pitchFamily="2" charset="0"/>
                          <a:cs typeface="Arial" charset="0"/>
                        </a:rPr>
                        <a:t>o~ryodoxwn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e~pickopwn</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Priez</a:t>
                      </a:r>
                      <a:r>
                        <a:rPr kumimoji="0" lang="en-US" sz="2400" b="0" i="0" u="none" strike="noStrike" cap="none" normalizeH="0" baseline="0" dirty="0">
                          <a:ln>
                            <a:noFill/>
                          </a:ln>
                          <a:solidFill>
                            <a:schemeClr val="tx1"/>
                          </a:solidFill>
                          <a:effectLst/>
                          <a:latin typeface="Arial" charset="0"/>
                          <a:cs typeface="Arial" charset="0"/>
                        </a:rPr>
                        <a:t> pour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grand </a:t>
                      </a:r>
                      <a:r>
                        <a:rPr kumimoji="0" lang="en-US" sz="2400" b="0" i="0" u="none" strike="noStrike" cap="none" normalizeH="0" baseline="0" dirty="0" err="1">
                          <a:ln>
                            <a:noFill/>
                          </a:ln>
                          <a:solidFill>
                            <a:schemeClr val="tx1"/>
                          </a:solidFill>
                          <a:effectLst/>
                          <a:latin typeface="Arial" charset="0"/>
                          <a:cs typeface="Arial" charset="0"/>
                        </a:rPr>
                        <a:t>prêtre</a:t>
                      </a:r>
                      <a:r>
                        <a:rPr kumimoji="0" lang="en-US" sz="2400" b="0" i="0" u="none" strike="noStrike" cap="none" normalizeH="0" baseline="0" dirty="0">
                          <a:ln>
                            <a:noFill/>
                          </a:ln>
                          <a:solidFill>
                            <a:schemeClr val="tx1"/>
                          </a:solidFill>
                          <a:effectLst/>
                          <a:latin typeface="Arial" charset="0"/>
                          <a:cs typeface="Arial" charset="0"/>
                        </a:rPr>
                        <a:t>, le </a:t>
                      </a:r>
                      <a:r>
                        <a:rPr kumimoji="0" lang="en-US" sz="2400" b="0" i="0" u="none" strike="noStrike" cap="none" normalizeH="0" baseline="0" dirty="0" err="1">
                          <a:ln>
                            <a:noFill/>
                          </a:ln>
                          <a:solidFill>
                            <a:schemeClr val="tx1"/>
                          </a:solidFill>
                          <a:effectLst/>
                          <a:latin typeface="Arial" charset="0"/>
                          <a:cs typeface="Arial" charset="0"/>
                        </a:rPr>
                        <a:t>pape</a:t>
                      </a:r>
                      <a:r>
                        <a:rPr kumimoji="0" lang="en-US" sz="2400" b="0" i="0" u="none" strike="noStrike" cap="none" normalizeH="0" baseline="0" dirty="0">
                          <a:ln>
                            <a:noFill/>
                          </a:ln>
                          <a:solidFill>
                            <a:schemeClr val="tx1"/>
                          </a:solidFill>
                          <a:effectLst/>
                          <a:latin typeface="Arial" charset="0"/>
                          <a:cs typeface="Arial" charset="0"/>
                        </a:rPr>
                        <a:t> Abba Tawadros II, Pape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et </a:t>
                      </a:r>
                      <a:r>
                        <a:rPr kumimoji="0" lang="en-US" sz="2400" b="0" i="0" u="none" strike="noStrike" cap="none" normalizeH="0" baseline="0" dirty="0" err="1">
                          <a:ln>
                            <a:noFill/>
                          </a:ln>
                          <a:solidFill>
                            <a:schemeClr val="tx1"/>
                          </a:solidFill>
                          <a:effectLst/>
                          <a:latin typeface="Arial" charset="0"/>
                          <a:cs typeface="Arial" charset="0"/>
                        </a:rPr>
                        <a:t>archevêque</a:t>
                      </a:r>
                      <a:r>
                        <a:rPr kumimoji="0" lang="en-US" sz="2400" b="0" i="0" u="none" strike="noStrike" cap="none" normalizeH="0" baseline="0" dirty="0">
                          <a:ln>
                            <a:noFill/>
                          </a:ln>
                          <a:solidFill>
                            <a:schemeClr val="tx1"/>
                          </a:solidFill>
                          <a:effectLst/>
                          <a:latin typeface="Arial" charset="0"/>
                          <a:cs typeface="Arial" charset="0"/>
                        </a:rPr>
                        <a:t> de la </a:t>
                      </a:r>
                      <a:r>
                        <a:rPr kumimoji="0" lang="en-US" sz="2400" b="0" i="0" u="none" strike="noStrike" cap="none" normalizeH="0" baseline="0" dirty="0" err="1">
                          <a:ln>
                            <a:noFill/>
                          </a:ln>
                          <a:solidFill>
                            <a:schemeClr val="tx1"/>
                          </a:solidFill>
                          <a:effectLst/>
                          <a:latin typeface="Arial" charset="0"/>
                          <a:cs typeface="Arial" charset="0"/>
                        </a:rPr>
                        <a:t>mégalopole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d’Alexandrie</a:t>
                      </a:r>
                      <a:r>
                        <a:rPr kumimoji="0" lang="en-US" sz="2400" b="0" i="0" u="none" strike="noStrike" cap="none" normalizeH="0" baseline="0" dirty="0">
                          <a:ln>
                            <a:noFill/>
                          </a:ln>
                          <a:solidFill>
                            <a:schemeClr val="tx1"/>
                          </a:solidFill>
                          <a:effectLst/>
                          <a:latin typeface="Arial" charset="0"/>
                          <a:cs typeface="Arial" charset="0"/>
                        </a:rPr>
                        <a:t> et son </a:t>
                      </a:r>
                      <a:r>
                        <a:rPr kumimoji="0" lang="en-US" sz="2400" b="0" i="0" u="none" strike="noStrike" cap="none" normalizeH="0" baseline="0" dirty="0" err="1">
                          <a:ln>
                            <a:noFill/>
                          </a:ln>
                          <a:solidFill>
                            <a:schemeClr val="tx1"/>
                          </a:solidFill>
                          <a:effectLst/>
                          <a:latin typeface="Arial" charset="0"/>
                          <a:cs typeface="Arial" charset="0"/>
                        </a:rPr>
                        <a:t>partenaire</a:t>
                      </a:r>
                      <a:r>
                        <a:rPr kumimoji="0" lang="en-US" sz="2400" b="0" i="0" u="none" strike="noStrike" cap="none" normalizeH="0" baseline="0" dirty="0">
                          <a:ln>
                            <a:noFill/>
                          </a:ln>
                          <a:solidFill>
                            <a:schemeClr val="tx1"/>
                          </a:solidFill>
                          <a:effectLst/>
                          <a:latin typeface="Arial" charset="0"/>
                          <a:cs typeface="Arial" charset="0"/>
                        </a:rPr>
                        <a:t> dans le </a:t>
                      </a:r>
                      <a:r>
                        <a:rPr kumimoji="0" lang="en-US" sz="2400" b="0" i="0" u="none" strike="noStrike" cap="none" normalizeH="0" baseline="0" dirty="0" err="1">
                          <a:ln>
                            <a:noFill/>
                          </a:ln>
                          <a:solidFill>
                            <a:schemeClr val="tx1"/>
                          </a:solidFill>
                          <a:effectLst/>
                          <a:latin typeface="Arial" charset="0"/>
                          <a:cs typeface="Arial" charset="0"/>
                        </a:rPr>
                        <a:t>ministère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apostolique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bienheureux</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Anba</a:t>
                      </a:r>
                      <a:r>
                        <a:rPr kumimoji="0" lang="en-US" sz="2400" b="0" i="0" u="none" strike="noStrike" cap="none" normalizeH="0" baseline="0" dirty="0">
                          <a:ln>
                            <a:noFill/>
                          </a:ln>
                          <a:solidFill>
                            <a:schemeClr val="tx1"/>
                          </a:solidFill>
                          <a:effectLst/>
                          <a:latin typeface="Arial" charset="0"/>
                          <a:cs typeface="Arial" charset="0"/>
                        </a:rPr>
                        <a:t> Marc et </a:t>
                      </a:r>
                      <a:r>
                        <a:rPr kumimoji="0" lang="en-US" sz="2400" b="0" i="0" u="none" strike="noStrike" cap="none" normalizeH="0" baseline="0" dirty="0" err="1">
                          <a:ln>
                            <a:noFill/>
                          </a:ln>
                          <a:solidFill>
                            <a:schemeClr val="tx1"/>
                          </a:solidFill>
                          <a:effectLst/>
                          <a:latin typeface="Arial" charset="0"/>
                          <a:cs typeface="Arial" charset="0"/>
                        </a:rPr>
                        <a:t>tous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orthodoxes</a:t>
                      </a:r>
                      <a:r>
                        <a:rPr kumimoji="0" lang="en-US"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صلوا من أجل رئيس كهنتنا البابا أنبا </a:t>
                      </a:r>
                      <a:r>
                        <a:rPr kumimoji="0" lang="ar-EG" sz="2800" b="0" i="0" u="none" strike="noStrike" cap="none" normalizeH="0" baseline="0" dirty="0" err="1">
                          <a:ln>
                            <a:noFill/>
                          </a:ln>
                          <a:solidFill>
                            <a:schemeClr val="tx1"/>
                          </a:solidFill>
                          <a:effectLst/>
                          <a:latin typeface="Arial" charset="0"/>
                          <a:cs typeface="Arial" pitchFamily="34" charset="0"/>
                        </a:rPr>
                        <a:t>تواضروس</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EG" sz="2800" b="0" i="0" u="none" strike="noStrike" cap="none" normalizeH="0" baseline="0" dirty="0" err="1">
                          <a:ln>
                            <a:noFill/>
                          </a:ln>
                          <a:solidFill>
                            <a:schemeClr val="tx1"/>
                          </a:solidFill>
                          <a:effectLst/>
                          <a:latin typeface="Arial" charset="0"/>
                          <a:cs typeface="Arial" pitchFamily="34" charset="0"/>
                        </a:rPr>
                        <a:t>الث</a:t>
                      </a:r>
                      <a:r>
                        <a:rPr kumimoji="0" lang="ar-SA" sz="2800" b="0" i="0" u="none" strike="noStrike" cap="none" normalizeH="0" baseline="0" dirty="0">
                          <a:ln>
                            <a:noFill/>
                          </a:ln>
                          <a:solidFill>
                            <a:schemeClr val="tx1"/>
                          </a:solidFill>
                          <a:effectLst/>
                          <a:latin typeface="Arial" charset="0"/>
                          <a:cs typeface="Arial" pitchFamily="34" charset="0"/>
                        </a:rPr>
                        <a:t>اني بابا وبطريرك ورَئيس أساقفة المدينة العظمى</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الاسكندَرية</a:t>
                      </a:r>
                      <a:r>
                        <a:rPr kumimoji="0" lang="ar-SA" sz="2800" b="0" i="0" u="none" strike="noStrike" cap="none" normalizeH="0" baseline="0" dirty="0">
                          <a:ln>
                            <a:noFill/>
                          </a:ln>
                          <a:solidFill>
                            <a:schemeClr val="tx1"/>
                          </a:solidFill>
                          <a:effectLst/>
                          <a:latin typeface="Arial" charset="0"/>
                          <a:cs typeface="Arial" charset="0"/>
                        </a:rPr>
                        <a:t>،</a:t>
                      </a:r>
                      <a:r>
                        <a:rPr kumimoji="0" lang="fr-FR" sz="2800" b="0" i="0" u="none" strike="noStrike" cap="none" normalizeH="0" baseline="0" dirty="0">
                          <a:ln>
                            <a:noFill/>
                          </a:ln>
                          <a:solidFill>
                            <a:schemeClr val="tx1"/>
                          </a:solidFill>
                          <a:effectLst/>
                          <a:latin typeface="Arial" charset="0"/>
                          <a:cs typeface="Arial" charset="0"/>
                        </a:rPr>
                        <a:t> </a:t>
                      </a:r>
                      <a:r>
                        <a:rPr lang="ar-EG" sz="2800" b="0" i="0" kern="1200" dirty="0">
                          <a:solidFill>
                            <a:schemeClr val="tx1"/>
                          </a:solidFill>
                          <a:effectLst/>
                          <a:latin typeface="+mn-lt"/>
                          <a:ea typeface="+mn-ea"/>
                          <a:cs typeface="+mn-cs"/>
                        </a:rPr>
                        <a:t>وشريكة في الخدمة الرسولية أبينا الأسقف الأنبا </a:t>
                      </a:r>
                      <a:r>
                        <a:rPr lang="ar-EG" sz="2800" dirty="0"/>
                        <a:t>مارك</a:t>
                      </a:r>
                      <a:r>
                        <a:rPr lang="fr-FR" sz="2800" b="0" i="0" kern="1200" dirty="0">
                          <a:solidFill>
                            <a:schemeClr val="tx1"/>
                          </a:solidFill>
                          <a:effectLst/>
                          <a:latin typeface="+mn-lt"/>
                          <a:ea typeface="+mn-ea"/>
                          <a:cs typeface="+mn-cs"/>
                        </a:rPr>
                        <a:t> </a:t>
                      </a:r>
                      <a:r>
                        <a:rPr kumimoji="0" lang="ar-SA" sz="2800" b="0" i="0" u="none" strike="noStrike" cap="none" normalizeH="0" baseline="0" dirty="0">
                          <a:ln>
                            <a:noFill/>
                          </a:ln>
                          <a:solidFill>
                            <a:schemeClr val="tx1"/>
                          </a:solidFill>
                          <a:effectLst/>
                          <a:latin typeface="Arial" charset="0"/>
                          <a:cs typeface="Arial" pitchFamily="34" charset="0"/>
                        </a:rPr>
                        <a:t>وسائر أساقفتنا</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الأرثوذكسيين.</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54429114"/>
      </p:ext>
    </p:extLst>
  </p:cSld>
  <p:clrMapOvr>
    <a:masterClrMapping/>
  </p:clrMapOvr>
  <p:transition/>
</p:sld>
</file>

<file path=ppt/slides/slide2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72651" name="Group 107"/>
          <p:cNvGraphicFramePr>
            <a:graphicFrameLocks noGrp="1"/>
          </p:cNvGraphicFramePr>
          <p:nvPr>
            <p:ph type="tbl" idx="1"/>
            <p:extLst>
              <p:ext uri="{D42A27DB-BD31-4B8C-83A1-F6EECF244321}">
                <p14:modId xmlns:p14="http://schemas.microsoft.com/office/powerpoint/2010/main" val="207155681"/>
              </p:ext>
            </p:extLst>
          </p:nvPr>
        </p:nvGraphicFramePr>
        <p:xfrm>
          <a:off x="0" y="376136"/>
          <a:ext cx="9144000" cy="3732276"/>
        </p:xfrm>
        <a:graphic>
          <a:graphicData uri="http://schemas.openxmlformats.org/drawingml/2006/table">
            <a:tbl>
              <a:tblPr/>
              <a:tblGrid>
                <a:gridCol w="3262009">
                  <a:extLst>
                    <a:ext uri="{9D8B030D-6E8A-4147-A177-3AD203B41FA5}">
                      <a16:colId xmlns:a16="http://schemas.microsoft.com/office/drawing/2014/main" val="2577163095"/>
                    </a:ext>
                  </a:extLst>
                </a:gridCol>
                <a:gridCol w="3210127">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332037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1800" b="0" i="0" u="sng" strike="noStrike" kern="1200" cap="none" spc="0" normalizeH="0" baseline="0" noProof="0" dirty="0" err="1">
                          <a:ln>
                            <a:noFill/>
                          </a:ln>
                          <a:solidFill>
                            <a:srgbClr val="FF9900"/>
                          </a:solidFill>
                          <a:effectLst/>
                          <a:uLnTx/>
                          <a:uFillTx/>
                          <a:latin typeface="Coptic1" pitchFamily="2" charset="0"/>
                          <a:ea typeface="+mn-ea"/>
                          <a:cs typeface="Arial" charset="0"/>
                        </a:rPr>
                        <a:t>Pilaoc</a:t>
                      </a:r>
                      <a:r>
                        <a:rPr kumimoji="0" lang="fr-FR" sz="1800" b="0" i="0" u="sng" strike="noStrike" kern="1200" cap="none" spc="0" normalizeH="0" baseline="0" noProof="0" dirty="0">
                          <a:ln>
                            <a:noFill/>
                          </a:ln>
                          <a:solidFill>
                            <a:srgbClr val="FF9900"/>
                          </a:solidFill>
                          <a:effectLst/>
                          <a:uLnTx/>
                          <a:uFillTx/>
                          <a:latin typeface="Coptic1" pitchFamily="2" charset="0"/>
                          <a:ea typeface="+mn-ea"/>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Kurie</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e~le</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fr-FR" sz="1600" b="0" i="0" u="none" strike="noStrike" kern="1200" cap="none" spc="0" normalizeH="0" baseline="0" noProof="0" dirty="0">
                        <a:ln>
                          <a:noFill/>
                        </a:ln>
                        <a:solidFill>
                          <a:srgbClr val="FFFFFF"/>
                        </a:solidFill>
                        <a:effectLst/>
                        <a:uLnTx/>
                        <a:uFillTx/>
                        <a:latin typeface="Coptic1" pitchFamily="2"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000" b="0" i="0" u="sng" strike="noStrike" kern="1200" cap="none" spc="0" normalizeH="0" baseline="0" noProof="0" dirty="0">
                          <a:ln>
                            <a:noFill/>
                          </a:ln>
                          <a:solidFill>
                            <a:srgbClr val="FF9900"/>
                          </a:solidFill>
                          <a:effectLst/>
                          <a:uLnTx/>
                          <a:uFillTx/>
                          <a:latin typeface="Coptic1" pitchFamily="2" charset="0"/>
                          <a:ea typeface="+mn-ea"/>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Qen</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oua~reh</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a~reh</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e~rof</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 nan: </a:t>
                      </a: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n~hanm</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/s </a:t>
                      </a: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n~rompi</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 nem </a:t>
                      </a: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hanc</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/ou </a:t>
                      </a: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n~hir</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a:t>
                      </a: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nikon</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 </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05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Prêtre:</a:t>
                      </a:r>
                      <a:endParaRPr kumimoji="0" lang="en-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Protège-le et préserve-le de longues années paisibles.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fr-FR" sz="105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400" b="0" i="0" u="sng" strike="noStrike" cap="none" normalizeH="0" baseline="0" dirty="0">
                          <a:ln>
                            <a:noFill/>
                          </a:ln>
                          <a:solidFill>
                            <a:srgbClr val="FF9900"/>
                          </a:solidFill>
                          <a:effectLst/>
                          <a:latin typeface="Arial" charset="0"/>
                          <a:cs typeface="Arial" charset="0"/>
                        </a:rPr>
                        <a:t>الكاهن:</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حفظا احفظه لنا سنين كثيرة وأزمنة سالمة</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7EFA7A1B-36EB-40AE-89DE-67413790192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65396927"/>
      </p:ext>
    </p:extLst>
  </p:cSld>
  <p:clrMapOvr>
    <a:masterClrMapping/>
  </p:clrMapOvr>
  <p:transition/>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83228899"/>
              </p:ext>
            </p:extLst>
          </p:nvPr>
        </p:nvGraphicFramePr>
        <p:xfrm>
          <a:off x="1" y="450763"/>
          <a:ext cx="9144000"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Ô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الاله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مارمرقس الرسول</a:t>
                      </a: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03787" name="AutoShape 20">
            <a:hlinkClick r:id="rId3" action="ppaction://hlinksldjump" highlightClick="1"/>
          </p:cNvPr>
          <p:cNvSpPr>
            <a:spLocks noChangeArrowheads="1"/>
          </p:cNvSpPr>
          <p:nvPr/>
        </p:nvSpPr>
        <p:spPr bwMode="auto">
          <a:xfrm>
            <a:off x="3533624" y="4233624"/>
            <a:ext cx="1725001"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Georges</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مارجرجس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3790" name="AutoShape 24">
            <a:hlinkClick r:id="rId4" action="ppaction://hlinksldjump" highlightClick="1"/>
          </p:cNvPr>
          <p:cNvSpPr>
            <a:spLocks noChangeArrowheads="1"/>
          </p:cNvSpPr>
          <p:nvPr/>
        </p:nvSpPr>
        <p:spPr bwMode="auto">
          <a:xfrm>
            <a:off x="3537593" y="4742451"/>
            <a:ext cx="1725001"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الأمير تادرس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3791" name="AutoShape 36">
            <a:hlinkClick r:id="rId5" action="ppaction://hlinksldjump" highlightClick="1"/>
          </p:cNvPr>
          <p:cNvSpPr>
            <a:spLocks noChangeArrowheads="1"/>
          </p:cNvSpPr>
          <p:nvPr/>
        </p:nvSpPr>
        <p:spPr bwMode="auto">
          <a:xfrm>
            <a:off x="5353725" y="4742451"/>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Mina</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مارمينا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3792" name="AutoShape 54">
            <a:hlinkClick r:id="rId6" action="ppaction://hlinksldjump" highlightClick="1"/>
          </p:cNvPr>
          <p:cNvSpPr>
            <a:spLocks noChangeArrowheads="1"/>
          </p:cNvSpPr>
          <p:nvPr/>
        </p:nvSpPr>
        <p:spPr bwMode="auto">
          <a:xfrm>
            <a:off x="5353284" y="4233624"/>
            <a:ext cx="1905000"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5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fr-FR" sz="15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fr-FR" sz="15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ar-EG" sz="1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فيلوباتير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 name="AutoShape 36">
            <a:hlinkClick r:id="rId7" action="ppaction://hlinksldjump" highlightClick="1"/>
          </p:cNvPr>
          <p:cNvSpPr>
            <a:spLocks noChangeArrowheads="1"/>
          </p:cNvSpPr>
          <p:nvPr/>
        </p:nvSpPr>
        <p:spPr bwMode="auto">
          <a:xfrm>
            <a:off x="7781561" y="4055383"/>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4" name="AutoShape 112">
            <a:hlinkClick r:id="rId8" action="ppaction://hlinksldjump" highlightClick="1"/>
            <a:extLst>
              <a:ext uri="{FF2B5EF4-FFF2-40B4-BE49-F238E27FC236}">
                <a16:creationId xmlns:a16="http://schemas.microsoft.com/office/drawing/2014/main" id="{1189D4A5-AF02-4021-A437-5CBF2C726B67}"/>
              </a:ext>
            </a:extLst>
          </p:cNvPr>
          <p:cNvSpPr>
            <a:spLocks noChangeArrowheads="1"/>
          </p:cNvSpPr>
          <p:nvPr/>
        </p:nvSpPr>
        <p:spPr bwMode="auto">
          <a:xfrm>
            <a:off x="7400560" y="4629148"/>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ction Button: Custom 13">
            <a:hlinkClick r:id="rId9" action="ppaction://hlinksldjump" highlightClick="1"/>
            <a:extLst>
              <a:ext uri="{FF2B5EF4-FFF2-40B4-BE49-F238E27FC236}">
                <a16:creationId xmlns:a16="http://schemas.microsoft.com/office/drawing/2014/main" id="{988D9A5E-A869-4206-B20B-B09885A8DE51}"/>
              </a:ext>
            </a:extLst>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23756" name="Group 12"/>
          <p:cNvGraphicFramePr>
            <a:graphicFrameLocks noGrp="1"/>
          </p:cNvGraphicFramePr>
          <p:nvPr>
            <p:ph/>
            <p:extLst>
              <p:ext uri="{D42A27DB-BD31-4B8C-83A1-F6EECF244321}">
                <p14:modId xmlns:p14="http://schemas.microsoft.com/office/powerpoint/2010/main" val="2227544581"/>
              </p:ext>
            </p:extLst>
          </p:nvPr>
        </p:nvGraphicFramePr>
        <p:xfrm>
          <a:off x="0" y="0"/>
          <a:ext cx="9143999" cy="4299204"/>
        </p:xfrm>
        <a:graphic>
          <a:graphicData uri="http://schemas.openxmlformats.org/drawingml/2006/table">
            <a:tbl>
              <a:tblPr/>
              <a:tblGrid>
                <a:gridCol w="3339830">
                  <a:extLst>
                    <a:ext uri="{9D8B030D-6E8A-4147-A177-3AD203B41FA5}">
                      <a16:colId xmlns:a16="http://schemas.microsoft.com/office/drawing/2014/main" val="341624736"/>
                    </a:ext>
                  </a:extLst>
                </a:gridCol>
                <a:gridCol w="3223098">
                  <a:extLst>
                    <a:ext uri="{9D8B030D-6E8A-4147-A177-3AD203B41FA5}">
                      <a16:colId xmlns:a16="http://schemas.microsoft.com/office/drawing/2014/main" val="20000"/>
                    </a:ext>
                  </a:extLst>
                </a:gridCol>
                <a:gridCol w="2581071">
                  <a:extLst>
                    <a:ext uri="{9D8B030D-6E8A-4147-A177-3AD203B41FA5}">
                      <a16:colId xmlns:a16="http://schemas.microsoft.com/office/drawing/2014/main" val="20001"/>
                    </a:ext>
                  </a:extLst>
                </a:gridCol>
              </a:tblGrid>
              <a:tr h="34982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it-IT" sz="2800" u="sng" kern="1200" dirty="0">
                          <a:solidFill>
                            <a:srgbClr val="FF9900"/>
                          </a:solidFill>
                          <a:effectLst/>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it-IT" sz="2800" kern="1200" dirty="0">
                          <a:solidFill>
                            <a:schemeClr val="tx1"/>
                          </a:solidFill>
                          <a:effectLst/>
                          <a:latin typeface="Coptic1" pitchFamily="2" charset="0"/>
                          <a:ea typeface="+mn-ea"/>
                          <a:cs typeface="+mn-cs"/>
                        </a:rPr>
                        <a:t>A~riv~meui~ Po#c# n~t~cwt/ria~ m~paitopoc eyouab n~tak vai Nem topoc niben: nem monact/rion niben n~te nenio] n~oryodoxoc.</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Prêtre:</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Souviens-Toi Seigneur du Salut de ce lieu saint qui est à Toi, de tous les lieux qui Te sont consacrés et des monastères de nos pères orthodoxes.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الكاهن:</a:t>
                      </a:r>
                      <a:endParaRPr lang="fr-FR" sz="200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3200" kern="1200" dirty="0">
                          <a:solidFill>
                            <a:schemeClr val="tx1"/>
                          </a:solidFill>
                          <a:effectLst/>
                          <a:latin typeface="+mn-lt"/>
                          <a:ea typeface="+mn-ea"/>
                          <a:cs typeface="+mn-cs"/>
                        </a:rPr>
                        <a:t>اذكر </a:t>
                      </a:r>
                      <a:r>
                        <a:rPr lang="ar-SA" sz="3200" kern="1200" dirty="0" err="1">
                          <a:solidFill>
                            <a:schemeClr val="tx1"/>
                          </a:solidFill>
                          <a:effectLst/>
                          <a:latin typeface="+mn-lt"/>
                          <a:ea typeface="+mn-ea"/>
                          <a:cs typeface="+mn-cs"/>
                        </a:rPr>
                        <a:t>ياربُ</a:t>
                      </a:r>
                      <a:r>
                        <a:rPr lang="ar-SA" sz="3200" kern="1200" dirty="0">
                          <a:solidFill>
                            <a:schemeClr val="tx1"/>
                          </a:solidFill>
                          <a:effectLst/>
                          <a:latin typeface="+mn-lt"/>
                          <a:ea typeface="+mn-ea"/>
                          <a:cs typeface="+mn-cs"/>
                        </a:rPr>
                        <a:t> خَلاص هذا المَوضع المُقدس الذى لكَ</a:t>
                      </a:r>
                      <a:r>
                        <a:rPr lang="fr-FR" sz="3200" kern="1200" dirty="0">
                          <a:solidFill>
                            <a:schemeClr val="tx1"/>
                          </a:solidFill>
                          <a:effectLst/>
                          <a:latin typeface="+mn-lt"/>
                          <a:ea typeface="+mn-ea"/>
                          <a:cs typeface="+mn-cs"/>
                        </a:rPr>
                        <a:t> </a:t>
                      </a:r>
                      <a:r>
                        <a:rPr lang="ar-EG" sz="3200" kern="1200" dirty="0">
                          <a:solidFill>
                            <a:schemeClr val="tx1"/>
                          </a:solidFill>
                          <a:effectLst/>
                          <a:latin typeface="+mn-lt"/>
                          <a:ea typeface="+mn-ea"/>
                          <a:cs typeface="+mn-cs"/>
                        </a:rPr>
                        <a:t>وكل المواضع وكل أديرة آبائنا الأرثوذكسيين.</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sz="1400" dirty="0"/>
              <a:t>			</a:t>
            </a:r>
            <a:endParaRPr kumimoji="0" lang="en-US" sz="1400" b="0" i="0" u="none" strike="noStrike" kern="1200" cap="none" spc="0" normalizeH="0" baseline="0" noProof="0" dirty="0">
              <a:ln>
                <a:noFill/>
              </a:ln>
              <a:solidFill>
                <a:srgbClr val="FFFFFF"/>
              </a:solidFill>
              <a:effectLst/>
              <a:uLnTx/>
              <a:uFillTx/>
              <a:latin typeface="Times New Roman"/>
              <a:ea typeface="+mn-ea"/>
              <a:cs typeface="Arial" charset="0"/>
            </a:endParaRPr>
          </a:p>
        </p:txBody>
      </p:sp>
      <p:sp>
        <p:nvSpPr>
          <p:cNvPr id="5" name="Action Button: Custom 3">
            <a:hlinkClick r:id="rId3" action="ppaction://hlinksldjump" highlightClick="1"/>
            <a:extLst>
              <a:ext uri="{FF2B5EF4-FFF2-40B4-BE49-F238E27FC236}">
                <a16:creationId xmlns:a16="http://schemas.microsoft.com/office/drawing/2014/main" id="{F03A4668-4FFE-45C4-A05F-C45C5C47E3F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37352828"/>
      </p:ext>
    </p:extLst>
  </p:cSld>
  <p:clrMapOvr>
    <a:masterClrMapping/>
  </p:clrMapOvr>
  <p:transition/>
</p:sld>
</file>

<file path=ppt/slides/slide2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8792" name="Group 120"/>
          <p:cNvGraphicFramePr>
            <a:graphicFrameLocks noGrp="1"/>
          </p:cNvGraphicFramePr>
          <p:nvPr>
            <p:ph/>
            <p:extLst>
              <p:ext uri="{D42A27DB-BD31-4B8C-83A1-F6EECF244321}">
                <p14:modId xmlns:p14="http://schemas.microsoft.com/office/powerpoint/2010/main" val="730970287"/>
              </p:ext>
            </p:extLst>
          </p:nvPr>
        </p:nvGraphicFramePr>
        <p:xfrm>
          <a:off x="0" y="57150"/>
          <a:ext cx="9144000" cy="4506468"/>
        </p:xfrm>
        <a:graphic>
          <a:graphicData uri="http://schemas.openxmlformats.org/drawingml/2006/table">
            <a:tbl>
              <a:tblPr/>
              <a:tblGrid>
                <a:gridCol w="3300919">
                  <a:extLst>
                    <a:ext uri="{9D8B030D-6E8A-4147-A177-3AD203B41FA5}">
                      <a16:colId xmlns:a16="http://schemas.microsoft.com/office/drawing/2014/main" val="20000"/>
                    </a:ext>
                  </a:extLst>
                </a:gridCol>
                <a:gridCol w="3197158">
                  <a:extLst>
                    <a:ext uri="{9D8B030D-6E8A-4147-A177-3AD203B41FA5}">
                      <a16:colId xmlns:a16="http://schemas.microsoft.com/office/drawing/2014/main" val="20001"/>
                    </a:ext>
                  </a:extLst>
                </a:gridCol>
                <a:gridCol w="2645923">
                  <a:extLst>
                    <a:ext uri="{9D8B030D-6E8A-4147-A177-3AD203B41FA5}">
                      <a16:colId xmlns:a16="http://schemas.microsoft.com/office/drawing/2014/main" val="20002"/>
                    </a:ext>
                  </a:extLst>
                </a:gridCol>
              </a:tblGrid>
              <a:tr h="414519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PiDiakwn</a:t>
                      </a:r>
                      <a:r>
                        <a:rPr kumimoji="0" lang="fr-FR" sz="2000" b="0" i="0" u="sng" strike="noStrike" cap="none" normalizeH="0" baseline="0" dirty="0">
                          <a:ln>
                            <a:noFill/>
                          </a:ln>
                          <a:solidFill>
                            <a:srgbClr val="FF9900"/>
                          </a:solidFill>
                          <a:effectLst/>
                          <a:latin typeface="Coptic1" pitchFamily="2" charset="0"/>
                          <a:cs typeface="Arial" charset="0"/>
                        </a:rPr>
                        <a:t>:</a:t>
                      </a:r>
                      <a:endParaRPr kumimoji="0" lang="ar-EG" sz="20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Proceuxacye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u~per</a:t>
                      </a:r>
                      <a:r>
                        <a:rPr kumimoji="0" lang="en-US" sz="2400" b="0" i="0" u="none" strike="noStrike" cap="none" normalizeH="0" baseline="0" dirty="0">
                          <a:ln>
                            <a:noFill/>
                          </a:ln>
                          <a:solidFill>
                            <a:schemeClr val="tx1"/>
                          </a:solidFill>
                          <a:effectLst/>
                          <a:latin typeface="Coptic1" pitchFamily="2" charset="0"/>
                          <a:cs typeface="Arial" charset="0"/>
                        </a:rPr>
                        <a:t> t/c cwt/</a:t>
                      </a:r>
                      <a:r>
                        <a:rPr kumimoji="0" lang="en-US" sz="2400" b="0" i="0" u="none" strike="noStrike" cap="none" normalizeH="0" baseline="0" dirty="0" err="1">
                          <a:ln>
                            <a:noFill/>
                          </a:ln>
                          <a:solidFill>
                            <a:schemeClr val="tx1"/>
                          </a:solidFill>
                          <a:effectLst/>
                          <a:latin typeface="Coptic1" pitchFamily="2" charset="0"/>
                          <a:cs typeface="Arial" charset="0"/>
                        </a:rPr>
                        <a:t>riac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kocmou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t/c </a:t>
                      </a:r>
                      <a:r>
                        <a:rPr kumimoji="0" lang="en-US" sz="2400" b="0" i="0" u="none" strike="noStrike" cap="none" normalizeH="0" baseline="0" dirty="0" err="1">
                          <a:ln>
                            <a:noFill/>
                          </a:ln>
                          <a:solidFill>
                            <a:schemeClr val="tx1"/>
                          </a:solidFill>
                          <a:effectLst/>
                          <a:latin typeface="Coptic1" pitchFamily="2" charset="0"/>
                          <a:cs typeface="Arial" charset="0"/>
                        </a:rPr>
                        <a:t>polewc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taut/c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pacwn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polewn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wrwn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cwn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monact</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riwn</a:t>
                      </a:r>
                      <a:r>
                        <a:rPr kumimoji="0" lang="en-US" sz="2400" b="0" i="0" u="none" strike="noStrike" cap="none" normalizeH="0" baseline="0" dirty="0">
                          <a:ln>
                            <a:noFill/>
                          </a:ln>
                          <a:solidFill>
                            <a:schemeClr val="tx1"/>
                          </a:solidFill>
                          <a:effectLst/>
                          <a:latin typeface="Coptic1" pitchFamily="2" charset="0"/>
                          <a:cs typeface="Arial" charset="0"/>
                        </a:rPr>
                        <a:t>.</a:t>
                      </a:r>
                      <a:endParaRPr kumimoji="0" lang="fr-FR"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endParaRPr kumimoji="0" lang="fr-FR" sz="16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Priez pour le salut du monde, de cette ville, de toutes les villes, des régions, des îles et des monastères.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 من أجل خَلاص العالم ومدينتنا هذه وسائر المُدن والأقاليم والجَزائر والأديرة.</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3">
            <a:hlinkClick r:id="rId2" action="ppaction://hlinksldjump" highlightClick="1"/>
            <a:extLst>
              <a:ext uri="{FF2B5EF4-FFF2-40B4-BE49-F238E27FC236}">
                <a16:creationId xmlns:a16="http://schemas.microsoft.com/office/drawing/2014/main" id="{4A5065F3-E873-4DAB-A5F9-29D3BB6964F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54567856"/>
      </p:ext>
    </p:extLst>
  </p:cSld>
  <p:clrMapOvr>
    <a:masterClrMapping/>
  </p:clrMapOvr>
  <p:transition/>
</p:sld>
</file>

<file path=ppt/slides/slide2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47066" name="Group 26"/>
          <p:cNvGraphicFramePr>
            <a:graphicFrameLocks noGrp="1"/>
          </p:cNvGraphicFramePr>
          <p:nvPr>
            <p:ph type="tbl" idx="1"/>
            <p:extLst>
              <p:ext uri="{D42A27DB-BD31-4B8C-83A1-F6EECF244321}">
                <p14:modId xmlns:p14="http://schemas.microsoft.com/office/powerpoint/2010/main" val="2119060997"/>
              </p:ext>
            </p:extLst>
          </p:nvPr>
        </p:nvGraphicFramePr>
        <p:xfrm>
          <a:off x="0" y="0"/>
          <a:ext cx="9144000" cy="5065776"/>
        </p:xfrm>
        <a:graphic>
          <a:graphicData uri="http://schemas.openxmlformats.org/drawingml/2006/table">
            <a:tbl>
              <a:tblPr/>
              <a:tblGrid>
                <a:gridCol w="3385226">
                  <a:extLst>
                    <a:ext uri="{9D8B030D-6E8A-4147-A177-3AD203B41FA5}">
                      <a16:colId xmlns:a16="http://schemas.microsoft.com/office/drawing/2014/main" val="20000"/>
                    </a:ext>
                  </a:extLst>
                </a:gridCol>
                <a:gridCol w="3177702">
                  <a:extLst>
                    <a:ext uri="{9D8B030D-6E8A-4147-A177-3AD203B41FA5}">
                      <a16:colId xmlns:a16="http://schemas.microsoft.com/office/drawing/2014/main" val="20001"/>
                    </a:ext>
                  </a:extLst>
                </a:gridCol>
                <a:gridCol w="2581072">
                  <a:extLst>
                    <a:ext uri="{9D8B030D-6E8A-4147-A177-3AD203B41FA5}">
                      <a16:colId xmlns:a16="http://schemas.microsoft.com/office/drawing/2014/main" val="20002"/>
                    </a:ext>
                  </a:extLst>
                </a:gridCol>
              </a:tblGrid>
              <a:tr h="475358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pt-BR" sz="2100" b="0" i="0" u="sng" strike="noStrike" kern="1200" baseline="0" dirty="0">
                          <a:solidFill>
                            <a:srgbClr val="FF9900"/>
                          </a:solidFill>
                          <a:latin typeface="Coptic1" pitchFamily="2" charset="0"/>
                          <a:ea typeface="+mn-ea"/>
                          <a:cs typeface="+mn-cs"/>
                        </a:rPr>
                        <a:t>Piou/b:</a:t>
                      </a:r>
                    </a:p>
                    <a:p>
                      <a:pPr algn="just"/>
                      <a:r>
                        <a:rPr lang="pt-BR" sz="2000" b="0" i="0" u="none" strike="noStrike" kern="1200" baseline="0" dirty="0">
                          <a:solidFill>
                            <a:schemeClr val="tx1"/>
                          </a:solidFill>
                          <a:latin typeface="Coptic1" pitchFamily="2" charset="0"/>
                          <a:ea typeface="+mn-ea"/>
                          <a:cs typeface="+mn-cs"/>
                        </a:rPr>
                        <a:t>Nem polic niben: nem ,wra niben: nem ni]mi: nem poucolcel </a:t>
                      </a:r>
                      <a:r>
                        <a:rPr lang="fr-FR" sz="2000" b="0" i="0" u="none" strike="noStrike" kern="1200" baseline="0" dirty="0">
                          <a:solidFill>
                            <a:schemeClr val="tx1"/>
                          </a:solidFill>
                          <a:latin typeface="Coptic1" pitchFamily="2" charset="0"/>
                          <a:ea typeface="+mn-ea"/>
                          <a:cs typeface="+mn-cs"/>
                        </a:rPr>
                        <a:t>t/</a:t>
                      </a:r>
                      <a:r>
                        <a:rPr lang="fr-FR" sz="2000" b="0" i="0" u="none" strike="noStrike" kern="1200" baseline="0" dirty="0" err="1">
                          <a:solidFill>
                            <a:schemeClr val="tx1"/>
                          </a:solidFill>
                          <a:latin typeface="Coptic1" pitchFamily="2" charset="0"/>
                          <a:ea typeface="+mn-ea"/>
                          <a:cs typeface="+mn-cs"/>
                        </a:rPr>
                        <a:t>rf</a:t>
                      </a:r>
                      <a:r>
                        <a:rPr lang="fr-FR" sz="2000" b="0" i="0" u="none" strike="noStrike" kern="1200" baseline="0" dirty="0">
                          <a:solidFill>
                            <a:schemeClr val="tx1"/>
                          </a:solidFill>
                          <a:latin typeface="Coptic1" pitchFamily="2" charset="0"/>
                          <a:ea typeface="+mn-ea"/>
                          <a:cs typeface="+mn-cs"/>
                        </a:rPr>
                        <a:t>. </a:t>
                      </a:r>
                      <a:r>
                        <a:rPr lang="de-DE" sz="2000" b="0" i="0" u="none" strike="noStrike" kern="1200" baseline="0" dirty="0" err="1">
                          <a:solidFill>
                            <a:schemeClr val="tx1"/>
                          </a:solidFill>
                          <a:latin typeface="Coptic1" pitchFamily="2" charset="0"/>
                          <a:ea typeface="+mn-ea"/>
                          <a:cs typeface="+mn-cs"/>
                        </a:rPr>
                        <a:t>Ouoh</a:t>
                      </a:r>
                      <a:r>
                        <a:rPr lang="de-DE" sz="2000" b="0" i="0" u="none" strike="noStrike" kern="1200" baseline="0" dirty="0">
                          <a:solidFill>
                            <a:schemeClr val="tx1"/>
                          </a:solidFill>
                          <a:latin typeface="Coptic1" pitchFamily="2" charset="0"/>
                          <a:ea typeface="+mn-ea"/>
                          <a:cs typeface="+mn-cs"/>
                        </a:rPr>
                        <a:t> nahmen t/</a:t>
                      </a:r>
                      <a:r>
                        <a:rPr lang="de-DE" sz="2000" b="0" i="0" u="none" strike="noStrike" kern="1200" baseline="0" dirty="0" err="1">
                          <a:solidFill>
                            <a:schemeClr val="tx1"/>
                          </a:solidFill>
                          <a:latin typeface="Coptic1" pitchFamily="2" charset="0"/>
                          <a:ea typeface="+mn-ea"/>
                          <a:cs typeface="+mn-cs"/>
                        </a:rPr>
                        <a:t>ren</a:t>
                      </a:r>
                      <a:r>
                        <a:rPr lang="de-DE" sz="2000" b="0" i="0" u="none" strike="noStrike" kern="1200" baseline="0" dirty="0">
                          <a:solidFill>
                            <a:schemeClr val="tx1"/>
                          </a:solidFill>
                          <a:latin typeface="Coptic1" pitchFamily="2" charset="0"/>
                          <a:ea typeface="+mn-ea"/>
                          <a:cs typeface="+mn-cs"/>
                        </a:rPr>
                        <a:t> </a:t>
                      </a:r>
                      <a:r>
                        <a:rPr lang="de-DE" sz="2000" b="0" i="0" u="none" strike="noStrike" kern="1200" baseline="0" dirty="0" err="1">
                          <a:solidFill>
                            <a:schemeClr val="tx1"/>
                          </a:solidFill>
                          <a:latin typeface="Coptic1" pitchFamily="2" charset="0"/>
                          <a:ea typeface="+mn-ea"/>
                          <a:cs typeface="+mn-cs"/>
                        </a:rPr>
                        <a:t>e~bolha</a:t>
                      </a:r>
                      <a:r>
                        <a:rPr lang="de-DE" sz="2000" b="0" i="0" u="none" strike="noStrike" kern="1200" baseline="0" dirty="0">
                          <a:solidFill>
                            <a:schemeClr val="tx1"/>
                          </a:solidFill>
                          <a:latin typeface="Coptic1" pitchFamily="2" charset="0"/>
                          <a:ea typeface="+mn-ea"/>
                          <a:cs typeface="+mn-cs"/>
                        </a:rPr>
                        <a:t> </a:t>
                      </a:r>
                      <a:r>
                        <a:rPr lang="pt-BR" sz="2000" b="0" i="0" u="none" strike="noStrike" kern="1200" baseline="0" dirty="0">
                          <a:solidFill>
                            <a:schemeClr val="tx1"/>
                          </a:solidFill>
                          <a:latin typeface="Coptic1" pitchFamily="2" charset="0"/>
                          <a:ea typeface="+mn-ea"/>
                          <a:cs typeface="+mn-cs"/>
                        </a:rPr>
                        <a:t>ouh~bwn nem oumou nem oumonmen </a:t>
                      </a:r>
                      <a:r>
                        <a:rPr lang="fr-FR" sz="2000" b="0" i="0" u="none" strike="noStrike" kern="1200" baseline="0" dirty="0">
                          <a:solidFill>
                            <a:schemeClr val="tx1"/>
                          </a:solidFill>
                          <a:latin typeface="Coptic1" pitchFamily="2" charset="0"/>
                          <a:ea typeface="+mn-ea"/>
                          <a:cs typeface="+mn-cs"/>
                        </a:rPr>
                        <a:t>nem </a:t>
                      </a:r>
                      <a:r>
                        <a:rPr lang="fr-FR" sz="2000" b="0" i="0" u="none" strike="noStrike" kern="1200" baseline="0" dirty="0" err="1">
                          <a:solidFill>
                            <a:schemeClr val="tx1"/>
                          </a:solidFill>
                          <a:latin typeface="Coptic1" pitchFamily="2" charset="0"/>
                          <a:ea typeface="+mn-ea"/>
                          <a:cs typeface="+mn-cs"/>
                        </a:rPr>
                        <a:t>oukata</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ponticmoc</a:t>
                      </a:r>
                      <a:r>
                        <a:rPr lang="fr-FR" sz="2000" b="0" i="0" u="none" strike="noStrike" kern="1200" baseline="0" dirty="0">
                          <a:solidFill>
                            <a:schemeClr val="tx1"/>
                          </a:solidFill>
                          <a:latin typeface="Coptic1" pitchFamily="2" charset="0"/>
                          <a:ea typeface="+mn-ea"/>
                          <a:cs typeface="+mn-cs"/>
                        </a:rPr>
                        <a:t> </a:t>
                      </a:r>
                      <a:r>
                        <a:rPr lang="pt-BR" sz="2000" b="0" i="0" u="none" strike="noStrike" kern="1200" baseline="0" dirty="0">
                          <a:solidFill>
                            <a:schemeClr val="tx1"/>
                          </a:solidFill>
                          <a:latin typeface="Coptic1" pitchFamily="2" charset="0"/>
                          <a:ea typeface="+mn-ea"/>
                          <a:cs typeface="+mn-cs"/>
                        </a:rPr>
                        <a:t>nem ou,~rwm nem oue,malwci~a </a:t>
                      </a:r>
                      <a:r>
                        <a:rPr lang="fr-FR" sz="2000" b="0" i="0" u="none" strike="noStrike" kern="1200" baseline="0" dirty="0" err="1">
                          <a:solidFill>
                            <a:schemeClr val="tx1"/>
                          </a:solidFill>
                          <a:latin typeface="Coptic1" pitchFamily="2" charset="0"/>
                          <a:ea typeface="+mn-ea"/>
                          <a:cs typeface="+mn-cs"/>
                        </a:rPr>
                        <a:t>n~te</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hanbarbaroc</a:t>
                      </a:r>
                      <a:r>
                        <a:rPr lang="fr-FR" sz="2000" b="0" i="0" u="none" strike="noStrike" kern="1200" baseline="0" dirty="0">
                          <a:solidFill>
                            <a:schemeClr val="tx1"/>
                          </a:solidFill>
                          <a:latin typeface="Coptic1" pitchFamily="2" charset="0"/>
                          <a:ea typeface="+mn-ea"/>
                          <a:cs typeface="+mn-cs"/>
                        </a:rPr>
                        <a:t>: nem </a:t>
                      </a:r>
                      <a:r>
                        <a:rPr lang="fr-FR" sz="2000" b="0" i="0" u="none" strike="noStrike" kern="1200" baseline="0" dirty="0" err="1">
                          <a:solidFill>
                            <a:schemeClr val="tx1"/>
                          </a:solidFill>
                          <a:latin typeface="Coptic1" pitchFamily="2" charset="0"/>
                          <a:ea typeface="+mn-ea"/>
                          <a:cs typeface="+mn-cs"/>
                        </a:rPr>
                        <a:t>e~bolha</a:t>
                      </a:r>
                      <a:r>
                        <a:rPr lang="fr-FR" sz="2000" b="0" i="0" u="none" strike="noStrike" kern="1200" baseline="0" dirty="0">
                          <a:solidFill>
                            <a:schemeClr val="tx1"/>
                          </a:solidFill>
                          <a:latin typeface="Coptic1" pitchFamily="2" charset="0"/>
                          <a:ea typeface="+mn-ea"/>
                          <a:cs typeface="+mn-cs"/>
                        </a:rPr>
                        <a:t> </a:t>
                      </a:r>
                      <a:r>
                        <a:rPr lang="pt-BR" sz="2000" b="0" i="0" u="none" strike="noStrike" kern="1200" baseline="0" dirty="0">
                          <a:solidFill>
                            <a:schemeClr val="tx1"/>
                          </a:solidFill>
                          <a:latin typeface="Coptic1" pitchFamily="2" charset="0"/>
                          <a:ea typeface="+mn-ea"/>
                          <a:cs typeface="+mn-cs"/>
                        </a:rPr>
                        <a:t>t~c/fi n~te pisemmo: nem e~bolha </a:t>
                      </a:r>
                      <a:r>
                        <a:rPr lang="fr-FR" sz="2000" b="0" i="0" u="none" strike="noStrike" kern="1200" baseline="0" dirty="0" err="1">
                          <a:solidFill>
                            <a:schemeClr val="tx1"/>
                          </a:solidFill>
                          <a:latin typeface="Coptic1" pitchFamily="2" charset="0"/>
                          <a:ea typeface="+mn-ea"/>
                          <a:cs typeface="+mn-cs"/>
                        </a:rPr>
                        <a:t>p~jintwnf</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e~p~swi</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n~te</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hanheretikoc</a:t>
                      </a:r>
                      <a:r>
                        <a:rPr lang="fr-FR" sz="2000" b="0" i="0" u="none" strike="noStrike" kern="1200" baseline="0" dirty="0">
                          <a:solidFill>
                            <a:schemeClr val="tx1"/>
                          </a:solidFill>
                          <a:latin typeface="Coptic1" pitchFamily="2" charset="0"/>
                          <a:ea typeface="+mn-ea"/>
                          <a:cs typeface="+mn-cs"/>
                        </a:rPr>
                        <a:t>.</a:t>
                      </a:r>
                    </a:p>
                    <a:p>
                      <a:pPr algn="just"/>
                      <a:r>
                        <a:rPr kumimoji="0" lang="fr-FR" sz="1800" b="0" i="0" u="sng" strike="noStrike" kern="1200" cap="none" normalizeH="0" baseline="0" dirty="0" err="1">
                          <a:ln>
                            <a:noFill/>
                          </a:ln>
                          <a:solidFill>
                            <a:srgbClr val="FF9900"/>
                          </a:solidFill>
                          <a:effectLst/>
                          <a:latin typeface="Coptic1" pitchFamily="2" charset="0"/>
                          <a:ea typeface="+mn-ea"/>
                          <a:cs typeface="+mn-cs"/>
                        </a:rPr>
                        <a:t>Pilaoc</a:t>
                      </a:r>
                      <a:r>
                        <a:rPr kumimoji="0" lang="fr-FR" sz="18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100" b="0" i="0" u="none" strike="noStrike" cap="none" normalizeH="0" baseline="0" dirty="0" err="1">
                          <a:ln>
                            <a:noFill/>
                          </a:ln>
                          <a:solidFill>
                            <a:schemeClr val="tx1"/>
                          </a:solidFill>
                          <a:effectLst/>
                          <a:latin typeface="Coptic1" pitchFamily="2" charset="0"/>
                          <a:cs typeface="Arial" charset="0"/>
                        </a:rPr>
                        <a:t>Kurie</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ele</a:t>
                      </a:r>
                      <a:r>
                        <a:rPr kumimoji="0" lang="fr-FR" sz="2100" b="0" i="0" u="none" strike="noStrike" cap="none" normalizeH="0" baseline="0" dirty="0">
                          <a:ln>
                            <a:noFill/>
                          </a:ln>
                          <a:solidFill>
                            <a:schemeClr val="tx1"/>
                          </a:solidFill>
                          <a:effectLst/>
                          <a:latin typeface="Coptic1" pitchFamily="2" charset="0"/>
                          <a:cs typeface="Arial" charset="0"/>
                        </a:rPr>
                        <a:t>/con.</a:t>
                      </a:r>
                    </a:p>
                  </a:txBody>
                  <a:tcPr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cs typeface="Arial" charset="0"/>
                        </a:rPr>
                        <a:t>et aussi de toute ville, toute région, tout village et leurs parures. Sauve-nous tous de la vie coûteuse, des  épidémies, des tremblements de terre, de la noyade, des incendies, de la déportation par les barbares, de l’épée de l’étranger et de l’apparition des hérétiques.</a:t>
                      </a:r>
                      <a:endParaRPr kumimoji="0" lang="fr-CA" sz="20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Arial" pitchFamily="34" charset="0"/>
                        </a:rPr>
                        <a:t>l’Assemblée:</a:t>
                      </a:r>
                      <a:endParaRPr kumimoji="0" lang="en-US" sz="20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1800" b="0" i="0" u="none" strike="noStrike" cap="none" normalizeH="0" baseline="0" dirty="0">
                          <a:ln>
                            <a:noFill/>
                          </a:ln>
                          <a:solidFill>
                            <a:schemeClr val="tx1"/>
                          </a:solidFill>
                          <a:effectLst/>
                          <a:latin typeface="Arial" charset="0"/>
                          <a:cs typeface="Arial" charset="0"/>
                        </a:rPr>
                        <a:t>Seigneur aie  pitié.</a:t>
                      </a:r>
                      <a:r>
                        <a:rPr kumimoji="0" lang="fr-CA" sz="2400" b="0" i="0" u="none" strike="noStrike" cap="none" normalizeH="0" baseline="0" dirty="0">
                          <a:ln>
                            <a:noFill/>
                          </a:ln>
                          <a:solidFill>
                            <a:schemeClr val="tx1"/>
                          </a:solidFill>
                          <a:effectLst/>
                          <a:latin typeface="Arial" charset="0"/>
                          <a:cs typeface="Arial" charset="0"/>
                        </a:rPr>
                        <a:t> </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شماس</a:t>
                      </a:r>
                      <a:r>
                        <a:rPr kumimoji="0" lang="ar-S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وكل مدينة وكل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كورة والقري وكل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زينتها ونجنا كلنا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من الغلاء والوباء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والزلازل والغرق والحريق و</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سبي البربر ومن سيف الغريب ومن قيام </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الهراطقة </a:t>
                      </a:r>
                      <a:r>
                        <a:rPr kumimoji="0" lang="ar-EG" sz="2800" b="0" i="0" u="none" strike="noStrike" cap="none" normalizeH="0" baseline="0" dirty="0">
                          <a:ln>
                            <a:noFill/>
                          </a:ln>
                          <a:solidFill>
                            <a:schemeClr val="tx1"/>
                          </a:solidFill>
                          <a:effectLst/>
                          <a:latin typeface="Arial" charset="0"/>
                          <a:cs typeface="Arial" charset="0"/>
                        </a:rPr>
                        <a:t>.</a:t>
                      </a:r>
                      <a:endParaRPr kumimoji="0" lang="fr-CA" sz="1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يا ربُ ارحم.</a:t>
                      </a:r>
                      <a:endParaRPr kumimoji="0" lang="fr-CA" sz="20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42ED43D2-41F7-4563-9654-4FBA4F996834}"/>
              </a:ext>
            </a:extLst>
          </p:cNvPr>
          <p:cNvSpPr/>
          <p:nvPr/>
        </p:nvSpPr>
        <p:spPr bwMode="auto">
          <a:xfrm>
            <a:off x="5707569"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106478183"/>
      </p:ext>
    </p:extLst>
  </p:cSld>
  <p:clrMapOvr>
    <a:masterClrMapping/>
  </p:clrMapOvr>
  <p:transition/>
</p:sld>
</file>

<file path=ppt/slides/slide2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77442" name="Group 2"/>
          <p:cNvGraphicFramePr>
            <a:graphicFrameLocks noGrp="1"/>
          </p:cNvGraphicFramePr>
          <p:nvPr>
            <p:ph type="tbl" idx="1"/>
            <p:extLst>
              <p:ext uri="{D42A27DB-BD31-4B8C-83A1-F6EECF244321}">
                <p14:modId xmlns:p14="http://schemas.microsoft.com/office/powerpoint/2010/main" val="1548142278"/>
              </p:ext>
            </p:extLst>
          </p:nvPr>
        </p:nvGraphicFramePr>
        <p:xfrm>
          <a:off x="0" y="57150"/>
          <a:ext cx="9144000" cy="3943350"/>
        </p:xfrm>
        <a:graphic>
          <a:graphicData uri="http://schemas.openxmlformats.org/drawingml/2006/table">
            <a:tbl>
              <a:tblPr/>
              <a:tblGrid>
                <a:gridCol w="3223098">
                  <a:extLst>
                    <a:ext uri="{9D8B030D-6E8A-4147-A177-3AD203B41FA5}">
                      <a16:colId xmlns:a16="http://schemas.microsoft.com/office/drawing/2014/main" val="20000"/>
                    </a:ext>
                  </a:extLst>
                </a:gridCol>
                <a:gridCol w="3307404">
                  <a:extLst>
                    <a:ext uri="{9D8B030D-6E8A-4147-A177-3AD203B41FA5}">
                      <a16:colId xmlns:a16="http://schemas.microsoft.com/office/drawing/2014/main" val="20001"/>
                    </a:ext>
                  </a:extLst>
                </a:gridCol>
                <a:gridCol w="2613498">
                  <a:extLst>
                    <a:ext uri="{9D8B030D-6E8A-4147-A177-3AD203B41FA5}">
                      <a16:colId xmlns:a16="http://schemas.microsoft.com/office/drawing/2014/main" val="20002"/>
                    </a:ext>
                  </a:extLst>
                </a:gridCol>
              </a:tblGrid>
              <a:tr h="3943350">
                <a:tc>
                  <a:txBody>
                    <a:bodyPr/>
                    <a:lstStyle/>
                    <a:p>
                      <a:pPr algn="just"/>
                      <a:r>
                        <a:rPr lang="fr-FR" sz="2800" b="0" i="0" u="sng" strike="noStrike" kern="1200" baseline="0" dirty="0">
                          <a:solidFill>
                            <a:srgbClr val="FF9900"/>
                          </a:solidFill>
                          <a:latin typeface="Coptic1" pitchFamily="2" charset="0"/>
                          <a:ea typeface="+mn-ea"/>
                          <a:cs typeface="+mn-cs"/>
                        </a:rPr>
                        <a:t>Piou/b:</a:t>
                      </a:r>
                    </a:p>
                    <a:p>
                      <a:pPr algn="just"/>
                      <a:r>
                        <a:rPr lang="fr-FR" sz="2400" b="0" i="0" u="none" strike="noStrike" kern="1200" baseline="0" dirty="0" err="1">
                          <a:solidFill>
                            <a:schemeClr val="tx1"/>
                          </a:solidFill>
                          <a:latin typeface="Coptic1" pitchFamily="2" charset="0"/>
                          <a:ea typeface="+mn-ea"/>
                          <a:cs typeface="+mn-cs"/>
                        </a:rPr>
                        <a:t>Arikataxioin</a:t>
                      </a:r>
                      <a:r>
                        <a:rPr lang="fr-FR" sz="2400" b="0" i="0" u="none" strike="noStrike" kern="1200" baseline="0" dirty="0">
                          <a:solidFill>
                            <a:schemeClr val="tx1"/>
                          </a:solidFill>
                          <a:latin typeface="Coptic1" pitchFamily="2" charset="0"/>
                          <a:ea typeface="+mn-ea"/>
                          <a:cs typeface="+mn-cs"/>
                        </a:rPr>
                        <a:t> P[#c# nia~/r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t~ve</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nikarpoc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p~kahi</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nimwou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v~iaro</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nici</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nicim</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nirwt</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t~koi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etqen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tairompi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yai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c~mou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e~rwou</a:t>
                      </a:r>
                      <a:r>
                        <a:rPr lang="fr-FR" sz="2400" b="0" i="0" u="none" strike="noStrike" kern="1200" baseline="0" dirty="0">
                          <a:solidFill>
                            <a:schemeClr val="tx1"/>
                          </a:solidFill>
                          <a:latin typeface="Coptic1" pitchFamily="2" charset="0"/>
                          <a:ea typeface="+mn-ea"/>
                          <a:cs typeface="+mn-cs"/>
                        </a:rPr>
                        <a:t>. </a:t>
                      </a:r>
                      <a:endParaRPr kumimoji="0" lang="en-US" sz="2400" b="0" i="0" u="none" strike="noStrike" cap="none" normalizeH="0" baseline="0" dirty="0">
                        <a:ln>
                          <a:noFill/>
                        </a:ln>
                        <a:solidFill>
                          <a:schemeClr val="tx1"/>
                        </a:solidFill>
                        <a:effectLst/>
                        <a:latin typeface="Coptic1" pitchFamily="2" charset="0"/>
                        <a:cs typeface="Arial" charset="0"/>
                      </a:endParaRPr>
                    </a:p>
                  </a:txBody>
                  <a:tcPr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Daigne, Seigneur bénir les vents du ciel, les fruits de la terre, les eaux des fleuves, les semences, les fourrages et les produits des champs en cette année.</a:t>
                      </a:r>
                      <a:endParaRPr kumimoji="0" lang="fr-CA" sz="28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تفضل </a:t>
                      </a:r>
                      <a:r>
                        <a:rPr kumimoji="0" lang="ar-SA" sz="3200" b="0" i="0" u="none" strike="noStrike" cap="none" normalizeH="0" baseline="0" dirty="0" err="1">
                          <a:ln>
                            <a:noFill/>
                          </a:ln>
                          <a:solidFill>
                            <a:schemeClr val="tx1"/>
                          </a:solidFill>
                          <a:effectLst/>
                          <a:latin typeface="Arial" charset="0"/>
                          <a:cs typeface="Arial" charset="0"/>
                        </a:rPr>
                        <a:t>يارب</a:t>
                      </a:r>
                      <a:r>
                        <a:rPr kumimoji="0" lang="ar-SA" sz="3200" b="0" i="0" u="none" strike="noStrike" cap="none" normalizeH="0" baseline="0" dirty="0">
                          <a:ln>
                            <a:noFill/>
                          </a:ln>
                          <a:solidFill>
                            <a:schemeClr val="tx1"/>
                          </a:solidFill>
                          <a:effectLst/>
                          <a:latin typeface="Arial" charset="0"/>
                          <a:cs typeface="Arial" charset="0"/>
                        </a:rPr>
                        <a:t> أهوية </a:t>
                      </a:r>
                      <a:r>
                        <a:rPr kumimoji="0" lang="ar-SA" sz="3200" b="0" i="0" u="none" strike="noStrike" cap="none" normalizeH="0" baseline="0" dirty="0" err="1">
                          <a:ln>
                            <a:noFill/>
                          </a:ln>
                          <a:solidFill>
                            <a:schemeClr val="tx1"/>
                          </a:solidFill>
                          <a:effectLst/>
                          <a:latin typeface="Arial" charset="0"/>
                          <a:cs typeface="Arial" charset="0"/>
                        </a:rPr>
                        <a:t>السماﺀ</a:t>
                      </a:r>
                      <a:r>
                        <a:rPr kumimoji="0" lang="ar-SA" sz="3200" b="0" i="0" u="none" strike="noStrike" cap="none" normalizeH="0" baseline="0" dirty="0">
                          <a:ln>
                            <a:noFill/>
                          </a:ln>
                          <a:solidFill>
                            <a:schemeClr val="tx1"/>
                          </a:solidFill>
                          <a:effectLst/>
                          <a:latin typeface="Arial" charset="0"/>
                          <a:cs typeface="Arial" charset="0"/>
                        </a:rPr>
                        <a:t> و ثمرات </a:t>
                      </a:r>
                      <a:r>
                        <a:rPr kumimoji="0" lang="ar-SA" sz="3200" b="0" i="0" u="none" strike="noStrike" cap="none" normalizeH="0" baseline="0" dirty="0" err="1">
                          <a:ln>
                            <a:noFill/>
                          </a:ln>
                          <a:solidFill>
                            <a:schemeClr val="tx1"/>
                          </a:solidFill>
                          <a:effectLst/>
                          <a:latin typeface="Arial" charset="0"/>
                          <a:cs typeface="Arial" charset="0"/>
                        </a:rPr>
                        <a:t>اﻷرض</a:t>
                      </a:r>
                      <a:r>
                        <a:rPr kumimoji="0" lang="ar-SA" sz="3200" b="0" i="0" u="none" strike="noStrike" cap="none" normalizeH="0" baseline="0" dirty="0">
                          <a:ln>
                            <a:noFill/>
                          </a:ln>
                          <a:solidFill>
                            <a:schemeClr val="tx1"/>
                          </a:solidFill>
                          <a:effectLst/>
                          <a:latin typeface="Arial" charset="0"/>
                          <a:cs typeface="Arial" charset="0"/>
                        </a:rPr>
                        <a:t> و مياه </a:t>
                      </a:r>
                      <a:r>
                        <a:rPr kumimoji="0" lang="ar-SA" sz="3200" b="0" i="0" u="none" strike="noStrike" cap="none" normalizeH="0" baseline="0" dirty="0" err="1">
                          <a:ln>
                            <a:noFill/>
                          </a:ln>
                          <a:solidFill>
                            <a:schemeClr val="tx1"/>
                          </a:solidFill>
                          <a:effectLst/>
                          <a:latin typeface="Arial" charset="0"/>
                          <a:cs typeface="Arial" charset="0"/>
                        </a:rPr>
                        <a:t>اﻷنهار</a:t>
                      </a:r>
                      <a:r>
                        <a:rPr kumimoji="0" lang="ar-SA" sz="3200" b="0" i="0" u="none" strike="noStrike" cap="none" normalizeH="0" baseline="0" dirty="0">
                          <a:ln>
                            <a:noFill/>
                          </a:ln>
                          <a:solidFill>
                            <a:schemeClr val="tx1"/>
                          </a:solidFill>
                          <a:effectLst/>
                          <a:latin typeface="Arial" charset="0"/>
                          <a:cs typeface="Arial" charset="0"/>
                        </a:rPr>
                        <a:t> والزروع والعشب ونبات الحقل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هذه السنة باركها.</a:t>
                      </a:r>
                      <a:endParaRPr kumimoji="0" lang="fr-CA" sz="36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80E0D072-2344-4324-AF41-8F12A017DC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32551971"/>
      </p:ext>
    </p:extLst>
  </p:cSld>
  <p:clrMapOvr>
    <a:masterClrMapping/>
  </p:clrMapOvr>
  <p:transition/>
</p:sld>
</file>

<file path=ppt/slides/slide2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Group 57">
            <a:extLst>
              <a:ext uri="{FF2B5EF4-FFF2-40B4-BE49-F238E27FC236}">
                <a16:creationId xmlns:a16="http://schemas.microsoft.com/office/drawing/2014/main" id="{712BF163-48DB-44E1-AB5B-9605462A615C}"/>
              </a:ext>
            </a:extLst>
          </p:cNvPr>
          <p:cNvGraphicFramePr>
            <a:graphicFrameLocks/>
          </p:cNvGraphicFramePr>
          <p:nvPr>
            <p:extLst>
              <p:ext uri="{D42A27DB-BD31-4B8C-83A1-F6EECF244321}">
                <p14:modId xmlns:p14="http://schemas.microsoft.com/office/powerpoint/2010/main" val="3010422482"/>
              </p:ext>
            </p:extLst>
          </p:nvPr>
        </p:nvGraphicFramePr>
        <p:xfrm>
          <a:off x="-1" y="3756343"/>
          <a:ext cx="9141747" cy="1059180"/>
        </p:xfrm>
        <a:graphic>
          <a:graphicData uri="http://schemas.openxmlformats.org/drawingml/2006/table">
            <a:tbl>
              <a:tblPr/>
              <a:tblGrid>
                <a:gridCol w="3254560">
                  <a:extLst>
                    <a:ext uri="{9D8B030D-6E8A-4147-A177-3AD203B41FA5}">
                      <a16:colId xmlns:a16="http://schemas.microsoft.com/office/drawing/2014/main" val="20000"/>
                    </a:ext>
                  </a:extLst>
                </a:gridCol>
                <a:gridCol w="3601749">
                  <a:extLst>
                    <a:ext uri="{9D8B030D-6E8A-4147-A177-3AD203B41FA5}">
                      <a16:colId xmlns:a16="http://schemas.microsoft.com/office/drawing/2014/main" val="20001"/>
                    </a:ext>
                  </a:extLst>
                </a:gridCol>
                <a:gridCol w="2285438">
                  <a:extLst>
                    <a:ext uri="{9D8B030D-6E8A-4147-A177-3AD203B41FA5}">
                      <a16:colId xmlns:a16="http://schemas.microsoft.com/office/drawing/2014/main" val="20002"/>
                    </a:ext>
                  </a:extLst>
                </a:gridCol>
              </a:tblGrid>
              <a:tr h="10361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err="1">
                          <a:ln>
                            <a:noFill/>
                          </a:ln>
                          <a:solidFill>
                            <a:schemeClr val="tx1"/>
                          </a:solidFill>
                          <a:effectLst/>
                          <a:latin typeface="Coptic1" pitchFamily="2" charset="0"/>
                          <a:cs typeface="Arial" charset="0"/>
                        </a:rPr>
                        <a:t>Kurie</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e~le</a:t>
                      </a:r>
                      <a:r>
                        <a:rPr kumimoji="0" lang="fr-FR" sz="2000" b="0" i="0" u="none" strike="noStrike" cap="none" normalizeH="0" baseline="0" dirty="0">
                          <a:ln>
                            <a:noFill/>
                          </a:ln>
                          <a:solidFill>
                            <a:schemeClr val="tx1"/>
                          </a:solidFill>
                          <a:effectLst/>
                          <a:latin typeface="Coptic1" pitchFamily="2" charset="0"/>
                          <a:cs typeface="Arial" charset="0"/>
                        </a:rPr>
                        <a:t>/~con: </a:t>
                      </a:r>
                      <a:r>
                        <a:rPr kumimoji="0" lang="fr-FR" sz="2000" b="0" i="0" u="none" strike="noStrike" cap="none" normalizeH="0" baseline="0" dirty="0" err="1">
                          <a:ln>
                            <a:noFill/>
                          </a:ln>
                          <a:solidFill>
                            <a:schemeClr val="tx1"/>
                          </a:solidFill>
                          <a:effectLst/>
                          <a:latin typeface="Coptic1" pitchFamily="2" charset="0"/>
                          <a:cs typeface="Arial" charset="0"/>
                        </a:rPr>
                        <a:t>Kurie</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e~le</a:t>
                      </a:r>
                      <a:r>
                        <a:rPr kumimoji="0" lang="fr-FR" sz="2000" b="0" i="0" u="none" strike="noStrike" cap="none" normalizeH="0" baseline="0" dirty="0">
                          <a:ln>
                            <a:noFill/>
                          </a:ln>
                          <a:solidFill>
                            <a:schemeClr val="tx1"/>
                          </a:solidFill>
                          <a:effectLst/>
                          <a:latin typeface="Coptic1" pitchFamily="2" charset="0"/>
                          <a:cs typeface="Arial" charset="0"/>
                        </a:rPr>
                        <a:t>/~con: </a:t>
                      </a:r>
                      <a:r>
                        <a:rPr kumimoji="0" lang="fr-FR" sz="2000" b="0" i="0" u="none" strike="noStrike" cap="none" normalizeH="0" baseline="0" dirty="0" err="1">
                          <a:ln>
                            <a:noFill/>
                          </a:ln>
                          <a:solidFill>
                            <a:schemeClr val="tx1"/>
                          </a:solidFill>
                          <a:effectLst/>
                          <a:latin typeface="Coptic1" pitchFamily="2" charset="0"/>
                          <a:cs typeface="Arial" charset="0"/>
                        </a:rPr>
                        <a:t>Kurie</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e~le</a:t>
                      </a:r>
                      <a:r>
                        <a:rPr kumimoji="0" lang="fr-FR" sz="2000" b="0" i="0" u="none" strike="noStrike" cap="none" normalizeH="0" baseline="0" dirty="0">
                          <a:ln>
                            <a:noFill/>
                          </a:ln>
                          <a:solidFill>
                            <a:schemeClr val="tx1"/>
                          </a:solidFill>
                          <a:effectLst/>
                          <a:latin typeface="Coptic1" pitchFamily="2" charset="0"/>
                          <a:cs typeface="Arial" charset="0"/>
                        </a:rPr>
                        <a:t>/~con.</a:t>
                      </a:r>
                      <a:endParaRPr kumimoji="0" lang="en-US" sz="2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Pitié Seigneur. Pitié Seigneur.  Pitié Seigneur </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يا ربُ ارحم.  يا ربُ ارحم.  يا ربُ ارحم.</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1" name="Group 127">
            <a:extLst>
              <a:ext uri="{FF2B5EF4-FFF2-40B4-BE49-F238E27FC236}">
                <a16:creationId xmlns:a16="http://schemas.microsoft.com/office/drawing/2014/main" id="{381FA310-274F-45BC-B2D6-157C0E648C59}"/>
              </a:ext>
            </a:extLst>
          </p:cNvPr>
          <p:cNvGraphicFramePr>
            <a:graphicFrameLocks noGrp="1"/>
          </p:cNvGraphicFramePr>
          <p:nvPr>
            <p:ph/>
            <p:extLst>
              <p:ext uri="{D42A27DB-BD31-4B8C-83A1-F6EECF244321}">
                <p14:modId xmlns:p14="http://schemas.microsoft.com/office/powerpoint/2010/main" val="3187245385"/>
              </p:ext>
            </p:extLst>
          </p:nvPr>
        </p:nvGraphicFramePr>
        <p:xfrm>
          <a:off x="0" y="0"/>
          <a:ext cx="9141747" cy="3863340"/>
        </p:xfrm>
        <a:graphic>
          <a:graphicData uri="http://schemas.openxmlformats.org/drawingml/2006/table">
            <a:tbl>
              <a:tblPr/>
              <a:tblGrid>
                <a:gridCol w="3264450">
                  <a:extLst>
                    <a:ext uri="{9D8B030D-6E8A-4147-A177-3AD203B41FA5}">
                      <a16:colId xmlns:a16="http://schemas.microsoft.com/office/drawing/2014/main" val="20000"/>
                    </a:ext>
                  </a:extLst>
                </a:gridCol>
                <a:gridCol w="3305980">
                  <a:extLst>
                    <a:ext uri="{9D8B030D-6E8A-4147-A177-3AD203B41FA5}">
                      <a16:colId xmlns:a16="http://schemas.microsoft.com/office/drawing/2014/main" val="20001"/>
                    </a:ext>
                  </a:extLst>
                </a:gridCol>
                <a:gridCol w="2571317">
                  <a:extLst>
                    <a:ext uri="{9D8B030D-6E8A-4147-A177-3AD203B41FA5}">
                      <a16:colId xmlns:a16="http://schemas.microsoft.com/office/drawing/2014/main" val="20002"/>
                    </a:ext>
                  </a:extLst>
                </a:gridCol>
              </a:tblGrid>
              <a:tr h="3605719">
                <a:tc>
                  <a:txBody>
                    <a:bodyPr/>
                    <a:lstStyle/>
                    <a:p>
                      <a:pPr algn="just"/>
                      <a:r>
                        <a:rPr lang="fr-FR" sz="1800" b="0" i="0" u="sng" strike="noStrike" kern="1200" baseline="0" dirty="0" err="1">
                          <a:solidFill>
                            <a:srgbClr val="FF9900"/>
                          </a:solidFill>
                          <a:latin typeface="Coptic1" pitchFamily="2" charset="0"/>
                          <a:ea typeface="+mn-ea"/>
                          <a:cs typeface="+mn-cs"/>
                        </a:rPr>
                        <a:t>PiDiakwn</a:t>
                      </a:r>
                      <a:r>
                        <a:rPr lang="fr-FR" sz="1800" b="0" i="0" u="sng" strike="noStrike" kern="1200" baseline="0" dirty="0">
                          <a:solidFill>
                            <a:srgbClr val="FF9900"/>
                          </a:solidFill>
                          <a:latin typeface="Coptic1" pitchFamily="2" charset="0"/>
                          <a:ea typeface="+mn-ea"/>
                          <a:cs typeface="+mn-cs"/>
                        </a:rPr>
                        <a:t>:</a:t>
                      </a:r>
                    </a:p>
                    <a:p>
                      <a:pPr algn="just"/>
                      <a:r>
                        <a:rPr lang="fr-FR" sz="2100" b="0" i="0" u="none" strike="noStrike" kern="1200" baseline="0" dirty="0" err="1">
                          <a:solidFill>
                            <a:schemeClr val="tx1"/>
                          </a:solidFill>
                          <a:latin typeface="Coptic1" pitchFamily="2" charset="0"/>
                          <a:ea typeface="+mn-ea"/>
                          <a:cs typeface="+mn-cs"/>
                        </a:rPr>
                        <a:t>Twbh</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e~jen</a:t>
                      </a:r>
                      <a:r>
                        <a:rPr lang="fr-FR" sz="2100" b="0" i="0" u="none" strike="noStrike" kern="1200" baseline="0" dirty="0">
                          <a:solidFill>
                            <a:schemeClr val="tx1"/>
                          </a:solidFill>
                          <a:latin typeface="Coptic1" pitchFamily="2" charset="0"/>
                          <a:ea typeface="+mn-ea"/>
                          <a:cs typeface="+mn-cs"/>
                        </a:rPr>
                        <a:t> nia~/r </a:t>
                      </a:r>
                      <a:r>
                        <a:rPr lang="fr-FR" sz="2100" b="0" i="0" u="none" strike="noStrike" kern="1200" baseline="0" dirty="0" err="1">
                          <a:solidFill>
                            <a:schemeClr val="tx1"/>
                          </a:solidFill>
                          <a:latin typeface="Coptic1" pitchFamily="2" charset="0"/>
                          <a:ea typeface="+mn-ea"/>
                          <a:cs typeface="+mn-cs"/>
                        </a:rPr>
                        <a:t>n~te</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t~ve</a:t>
                      </a:r>
                      <a:r>
                        <a:rPr lang="fr-FR" sz="2100" b="0" i="0" u="none" strike="noStrike" kern="1200" baseline="0" dirty="0">
                          <a:solidFill>
                            <a:schemeClr val="tx1"/>
                          </a:solidFill>
                          <a:latin typeface="Coptic1" pitchFamily="2" charset="0"/>
                          <a:ea typeface="+mn-ea"/>
                          <a:cs typeface="+mn-cs"/>
                        </a:rPr>
                        <a:t> nem </a:t>
                      </a:r>
                      <a:r>
                        <a:rPr lang="fr-FR" sz="2100" b="0" i="0" u="none" strike="noStrike" kern="1200" baseline="0" dirty="0" err="1">
                          <a:solidFill>
                            <a:schemeClr val="tx1"/>
                          </a:solidFill>
                          <a:latin typeface="Coptic1" pitchFamily="2" charset="0"/>
                          <a:ea typeface="+mn-ea"/>
                          <a:cs typeface="+mn-cs"/>
                        </a:rPr>
                        <a:t>nikarpoc</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n~te</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p~kahi</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p~jinmosi</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e~p~swi</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n~te</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niiarwou</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m~mwou</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nici</a:t>
                      </a:r>
                      <a:r>
                        <a:rPr lang="fr-FR" sz="2100" b="0" i="0" u="none" strike="noStrike" kern="1200" baseline="0" dirty="0">
                          <a:solidFill>
                            <a:schemeClr val="tx1"/>
                          </a:solidFill>
                          <a:latin typeface="Coptic1" pitchFamily="2" charset="0"/>
                          <a:ea typeface="+mn-ea"/>
                          <a:cs typeface="+mn-cs"/>
                        </a:rPr>
                        <a:t>] nem </a:t>
                      </a:r>
                      <a:r>
                        <a:rPr lang="fr-FR" sz="2100" b="0" i="0" u="none" strike="noStrike" kern="1200" baseline="0" dirty="0" err="1">
                          <a:solidFill>
                            <a:schemeClr val="tx1"/>
                          </a:solidFill>
                          <a:latin typeface="Coptic1" pitchFamily="2" charset="0"/>
                          <a:ea typeface="+mn-ea"/>
                          <a:cs typeface="+mn-cs"/>
                        </a:rPr>
                        <a:t>nicim</a:t>
                      </a:r>
                      <a:r>
                        <a:rPr lang="fr-FR" sz="2100" b="0" i="0" u="none" strike="noStrike" kern="1200" baseline="0" dirty="0">
                          <a:solidFill>
                            <a:schemeClr val="tx1"/>
                          </a:solidFill>
                          <a:latin typeface="Coptic1" pitchFamily="2" charset="0"/>
                          <a:ea typeface="+mn-ea"/>
                          <a:cs typeface="+mn-cs"/>
                        </a:rPr>
                        <a:t> nem </a:t>
                      </a:r>
                      <a:r>
                        <a:rPr lang="fr-FR" sz="2100" b="0" i="0" u="none" strike="noStrike" kern="1200" baseline="0" dirty="0" err="1">
                          <a:solidFill>
                            <a:schemeClr val="tx1"/>
                          </a:solidFill>
                          <a:latin typeface="Coptic1" pitchFamily="2" charset="0"/>
                          <a:ea typeface="+mn-ea"/>
                          <a:cs typeface="+mn-cs"/>
                        </a:rPr>
                        <a:t>nirwt</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n~te</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t~koi</a:t>
                      </a:r>
                      <a:r>
                        <a:rPr lang="fr-FR" sz="2100" b="0" i="0" u="none" strike="noStrike" kern="1200" baseline="0" dirty="0">
                          <a:solidFill>
                            <a:schemeClr val="tx1"/>
                          </a:solidFill>
                          <a:latin typeface="Coptic1" pitchFamily="2" charset="0"/>
                          <a:ea typeface="+mn-ea"/>
                          <a:cs typeface="+mn-cs"/>
                        </a:rPr>
                        <a:t>: Hina </a:t>
                      </a:r>
                      <a:r>
                        <a:rPr lang="fr-FR" sz="2100" b="0" i="0" u="none" strike="noStrike" kern="1200" baseline="0" dirty="0" err="1">
                          <a:solidFill>
                            <a:schemeClr val="tx1"/>
                          </a:solidFill>
                          <a:latin typeface="Coptic1" pitchFamily="2" charset="0"/>
                          <a:ea typeface="+mn-ea"/>
                          <a:cs typeface="+mn-cs"/>
                        </a:rPr>
                        <a:t>n~te</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P,#c</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Pennou</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c~mou</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e~rwou</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n~tefjokou</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e~bol</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qen</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ouhir</a:t>
                      </a:r>
                      <a:r>
                        <a:rPr lang="fr-FR" sz="2100" b="0" i="0" u="none" strike="noStrike" kern="1200" baseline="0" dirty="0">
                          <a:solidFill>
                            <a:schemeClr val="tx1"/>
                          </a:solidFill>
                          <a:latin typeface="Coptic1" pitchFamily="2" charset="0"/>
                          <a:ea typeface="+mn-ea"/>
                          <a:cs typeface="+mn-cs"/>
                        </a:rPr>
                        <a:t>/n/ a[ne </a:t>
                      </a:r>
                      <a:r>
                        <a:rPr lang="fr-FR" sz="2100" b="0" i="0" u="none" strike="noStrike" kern="1200" baseline="0" dirty="0" err="1">
                          <a:solidFill>
                            <a:schemeClr val="tx1"/>
                          </a:solidFill>
                          <a:latin typeface="Coptic1" pitchFamily="2" charset="0"/>
                          <a:ea typeface="+mn-ea"/>
                          <a:cs typeface="+mn-cs"/>
                        </a:rPr>
                        <a:t>m~kah</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n~tef,a</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nennobi</a:t>
                      </a:r>
                      <a:r>
                        <a:rPr lang="fr-FR" sz="2100" b="0" i="0" u="none" strike="noStrike" kern="1200" baseline="0" dirty="0">
                          <a:solidFill>
                            <a:schemeClr val="tx1"/>
                          </a:solidFill>
                          <a:latin typeface="Coptic1" pitchFamily="2" charset="0"/>
                          <a:ea typeface="+mn-ea"/>
                          <a:cs typeface="+mn-cs"/>
                        </a:rPr>
                        <a:t> nan </a:t>
                      </a:r>
                      <a:r>
                        <a:rPr lang="fr-FR" sz="2100" b="0" i="0" u="none" strike="noStrike" kern="1200" baseline="0" dirty="0" err="1">
                          <a:solidFill>
                            <a:schemeClr val="tx1"/>
                          </a:solidFill>
                          <a:latin typeface="Coptic1" pitchFamily="2" charset="0"/>
                          <a:ea typeface="+mn-ea"/>
                          <a:cs typeface="+mn-cs"/>
                        </a:rPr>
                        <a:t>e~bol</a:t>
                      </a:r>
                      <a:r>
                        <a:rPr lang="fr-FR" sz="2100" b="0" i="0" u="none" strike="noStrike" kern="1200" baseline="0" dirty="0">
                          <a:solidFill>
                            <a:schemeClr val="tx1"/>
                          </a:solidFill>
                          <a:latin typeface="Coptic1" pitchFamily="2" charset="0"/>
                          <a:ea typeface="+mn-ea"/>
                          <a:cs typeface="+mn-cs"/>
                        </a:rPr>
                        <a:t>. </a:t>
                      </a:r>
                      <a:endParaRPr kumimoji="0" lang="en-US" sz="21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algn="just"/>
                      <a:r>
                        <a:rPr lang="fr-FR" sz="2000" kern="1200" baseline="0" dirty="0">
                          <a:solidFill>
                            <a:schemeClr val="tx1"/>
                          </a:solidFill>
                          <a:latin typeface="+mn-lt"/>
                          <a:ea typeface="+mn-ea"/>
                          <a:cs typeface="+mn-cs"/>
                        </a:rPr>
                        <a:t>Implorez pour les vents du ciel et les fruits de la terre, la montée des eaux des fleuves, les semences, les fourrages et les produits des champs. Que le Christ notre Dieu les bénisse, les amène à maturité sans dommage et nous  pardonne  nos péchés.</a:t>
                      </a:r>
                      <a:endParaRPr kumimoji="0" lang="fr-CA"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r>
                        <a:rPr kumimoji="0" lang="ar-SA" sz="2100" b="1" i="0" u="none" strike="noStrike" cap="none" normalizeH="0" baseline="0" dirty="0">
                          <a:ln>
                            <a:noFill/>
                          </a:ln>
                          <a:solidFill>
                            <a:schemeClr val="tx1"/>
                          </a:solidFill>
                          <a:effectLst/>
                          <a:latin typeface="Arial" charset="0"/>
                          <a:cs typeface="Arial" charset="0"/>
                        </a:rPr>
                        <a:t> </a:t>
                      </a:r>
                      <a:endParaRPr kumimoji="0" lang="ar-S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اطلبوا عن أهوية </a:t>
                      </a:r>
                      <a:r>
                        <a:rPr kumimoji="0" lang="ar-SA" sz="2500" b="0" i="0" u="none" strike="noStrike" cap="none" normalizeH="0" baseline="0" dirty="0" err="1">
                          <a:ln>
                            <a:noFill/>
                          </a:ln>
                          <a:solidFill>
                            <a:schemeClr val="tx1"/>
                          </a:solidFill>
                          <a:effectLst/>
                          <a:latin typeface="Arial" charset="0"/>
                          <a:cs typeface="Arial" charset="0"/>
                        </a:rPr>
                        <a:t>ﺍلسماﺀ</a:t>
                      </a:r>
                      <a:r>
                        <a:rPr kumimoji="0" lang="ar-SA" sz="2500" b="0" i="0" u="none" strike="noStrike" cap="none" normalizeH="0" baseline="0" dirty="0">
                          <a:ln>
                            <a:noFill/>
                          </a:ln>
                          <a:solidFill>
                            <a:schemeClr val="tx1"/>
                          </a:solidFill>
                          <a:effectLst/>
                          <a:latin typeface="Arial" charset="0"/>
                          <a:cs typeface="Arial" charset="0"/>
                        </a:rPr>
                        <a:t> وثمرات </a:t>
                      </a:r>
                      <a:r>
                        <a:rPr kumimoji="0" lang="ar-SA" sz="2500" b="0" i="0" u="none" strike="noStrike" cap="none" normalizeH="0" baseline="0" dirty="0" err="1">
                          <a:ln>
                            <a:noFill/>
                          </a:ln>
                          <a:solidFill>
                            <a:schemeClr val="tx1"/>
                          </a:solidFill>
                          <a:effectLst/>
                          <a:latin typeface="Arial" charset="0"/>
                          <a:cs typeface="Arial" charset="0"/>
                        </a:rPr>
                        <a:t>اﻷرض</a:t>
                      </a:r>
                      <a:r>
                        <a:rPr kumimoji="0" lang="ar-SA" sz="2500" b="0" i="0" u="none" strike="noStrike" cap="none" normalizeH="0" baseline="0" dirty="0">
                          <a:ln>
                            <a:noFill/>
                          </a:ln>
                          <a:solidFill>
                            <a:schemeClr val="tx1"/>
                          </a:solidFill>
                          <a:effectLst/>
                          <a:latin typeface="Arial" charset="0"/>
                          <a:cs typeface="Arial" charset="0"/>
                        </a:rPr>
                        <a:t> وصعود مياه الأنهار و الزروع  والعشب ونبات الحقل</a:t>
                      </a:r>
                      <a:r>
                        <a:rPr kumimoji="0" lang="fr-FR" sz="2500" b="0" i="0" u="none" strike="noStrike" cap="none" normalizeH="0" baseline="0" dirty="0">
                          <a:ln>
                            <a:noFill/>
                          </a:ln>
                          <a:solidFill>
                            <a:schemeClr val="tx1"/>
                          </a:solidFill>
                          <a:effectLst/>
                          <a:latin typeface="Arial" charset="0"/>
                          <a:cs typeface="Arial" charset="0"/>
                        </a:rPr>
                        <a:t> </a:t>
                      </a:r>
                      <a:r>
                        <a:rPr kumimoji="0" lang="ar-EG" sz="2500" b="0" i="0" u="none" strike="noStrike" cap="none" normalizeH="0" baseline="0" dirty="0">
                          <a:ln>
                            <a:noFill/>
                          </a:ln>
                          <a:solidFill>
                            <a:schemeClr val="tx1"/>
                          </a:solidFill>
                          <a:effectLst/>
                          <a:latin typeface="Arial" charset="0"/>
                          <a:cs typeface="Arial" charset="0"/>
                        </a:rPr>
                        <a:t>لكى يباركها المسيح إلهنا و يكملها سالمة بغير آفة، ويغفر لنا خطايانا .</a:t>
                      </a:r>
                      <a:endParaRPr kumimoji="0" lang="en-US" sz="25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a:extLst>
              <a:ext uri="{FF2B5EF4-FFF2-40B4-BE49-F238E27FC236}">
                <a16:creationId xmlns:a16="http://schemas.microsoft.com/office/drawing/2014/main" id="{406B2CB5-4820-41F4-84D6-3C4E99B69D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07557282"/>
      </p:ext>
    </p:extLst>
  </p:cSld>
  <p:clrMapOvr>
    <a:masterClrMapping/>
  </p:clrMapOvr>
  <p:transition/>
</p:sld>
</file>

<file path=ppt/slides/slide2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20038" name="Group 102"/>
          <p:cNvGraphicFramePr>
            <a:graphicFrameLocks noGrp="1"/>
          </p:cNvGraphicFramePr>
          <p:nvPr>
            <p:ph/>
            <p:extLst>
              <p:ext uri="{D42A27DB-BD31-4B8C-83A1-F6EECF244321}">
                <p14:modId xmlns:p14="http://schemas.microsoft.com/office/powerpoint/2010/main" val="3441092589"/>
              </p:ext>
            </p:extLst>
          </p:nvPr>
        </p:nvGraphicFramePr>
        <p:xfrm>
          <a:off x="0" y="0"/>
          <a:ext cx="9144000" cy="4805172"/>
        </p:xfrm>
        <a:graphic>
          <a:graphicData uri="http://schemas.openxmlformats.org/drawingml/2006/table">
            <a:tbl>
              <a:tblPr/>
              <a:tblGrid>
                <a:gridCol w="3346450">
                  <a:extLst>
                    <a:ext uri="{9D8B030D-6E8A-4147-A177-3AD203B41FA5}">
                      <a16:colId xmlns:a16="http://schemas.microsoft.com/office/drawing/2014/main" val="20000"/>
                    </a:ext>
                  </a:extLst>
                </a:gridCol>
                <a:gridCol w="315595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5582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a:ln>
                            <a:noFill/>
                          </a:ln>
                          <a:solidFill>
                            <a:srgbClr val="FF9900"/>
                          </a:solidFill>
                          <a:effectLst/>
                          <a:latin typeface="Coptic1" pitchFamily="2" charset="0"/>
                          <a:cs typeface="Arial" charset="0"/>
                        </a:rPr>
                        <a:t>Piou/b:</a:t>
                      </a:r>
                      <a:endParaRPr kumimoji="0" lang="ar-EG" sz="18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Anitou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e~p~swi</a:t>
                      </a:r>
                      <a:r>
                        <a:rPr kumimoji="0" lang="en-US" sz="2400" b="0" i="0" u="none" strike="noStrike" cap="none" normalizeH="0" baseline="0" dirty="0">
                          <a:ln>
                            <a:noFill/>
                          </a:ln>
                          <a:solidFill>
                            <a:schemeClr val="tx1"/>
                          </a:solidFill>
                          <a:effectLst/>
                          <a:latin typeface="Coptic1" pitchFamily="2" charset="0"/>
                          <a:cs typeface="Arial" charset="0"/>
                        </a:rPr>
                        <a:t> kata </a:t>
                      </a:r>
                      <a:r>
                        <a:rPr kumimoji="0" lang="en-US" sz="2400" b="0" i="0" u="none" strike="noStrike" cap="none" normalizeH="0" baseline="0" dirty="0" err="1">
                          <a:ln>
                            <a:noFill/>
                          </a:ln>
                          <a:solidFill>
                            <a:schemeClr val="tx1"/>
                          </a:solidFill>
                          <a:effectLst/>
                          <a:latin typeface="Coptic1" pitchFamily="2" charset="0"/>
                          <a:cs typeface="Arial" charset="0"/>
                        </a:rPr>
                        <a:t>nousi</a:t>
                      </a:r>
                      <a:r>
                        <a:rPr kumimoji="0" lang="en-US" sz="2400" b="0" i="0" u="none" strike="noStrike" cap="none" normalizeH="0" baseline="0" dirty="0">
                          <a:ln>
                            <a:noFill/>
                          </a:ln>
                          <a:solidFill>
                            <a:schemeClr val="tx1"/>
                          </a:solidFill>
                          <a:effectLst/>
                          <a:latin typeface="Coptic1" pitchFamily="2" charset="0"/>
                          <a:cs typeface="Arial" charset="0"/>
                        </a:rPr>
                        <a:t> kata v/</a:t>
                      </a:r>
                      <a:r>
                        <a:rPr kumimoji="0" lang="en-US" sz="2400" b="0" i="0" u="none" strike="noStrike" cap="none" normalizeH="0" baseline="0" dirty="0" err="1">
                          <a:ln>
                            <a:noFill/>
                          </a:ln>
                          <a:solidFill>
                            <a:schemeClr val="tx1"/>
                          </a:solidFill>
                          <a:effectLst/>
                          <a:latin typeface="Coptic1" pitchFamily="2" charset="0"/>
                          <a:cs typeface="Arial" charset="0"/>
                        </a:rPr>
                        <a:t>e~te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vwk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n~h~mot</a:t>
                      </a:r>
                      <a:r>
                        <a:rPr kumimoji="0" lang="en-US" sz="2400" b="0" i="0" u="none" strike="noStrike" cap="none" normalizeH="0" baseline="0" dirty="0">
                          <a:ln>
                            <a:noFill/>
                          </a:ln>
                          <a:solidFill>
                            <a:schemeClr val="tx1"/>
                          </a:solidFill>
                          <a:effectLst/>
                          <a:latin typeface="Coptic1" pitchFamily="2" charset="0"/>
                          <a:cs typeface="Arial" charset="0"/>
                        </a:rPr>
                        <a:t>: ma </a:t>
                      </a:r>
                      <a:r>
                        <a:rPr kumimoji="0" lang="en-US" sz="2400" b="0" i="0" u="none" strike="noStrike" cap="none" normalizeH="0" baseline="0" dirty="0" err="1">
                          <a:ln>
                            <a:noFill/>
                          </a:ln>
                          <a:solidFill>
                            <a:schemeClr val="tx1"/>
                          </a:solidFill>
                          <a:effectLst/>
                          <a:latin typeface="Coptic1" pitchFamily="2" charset="0"/>
                          <a:cs typeface="Arial" charset="0"/>
                        </a:rPr>
                        <a:t>p~ounof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m~p~ho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m~p~kahi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marouyiqi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nefy~lwm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maroua~sai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nefoutah</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Cebtwtf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e~ouj~roj</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ouw~mq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a~rioikonomin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m~penjinwnq</a:t>
                      </a:r>
                      <a:r>
                        <a:rPr kumimoji="0" lang="en-US" sz="2400" b="0" i="0" u="none" strike="noStrike" cap="none" normalizeH="0" baseline="0" dirty="0">
                          <a:ln>
                            <a:noFill/>
                          </a:ln>
                          <a:solidFill>
                            <a:schemeClr val="tx1"/>
                          </a:solidFill>
                          <a:effectLst/>
                          <a:latin typeface="Coptic1" pitchFamily="2" charset="0"/>
                          <a:cs typeface="Arial" charset="0"/>
                        </a:rPr>
                        <a:t> kata </a:t>
                      </a:r>
                      <a:r>
                        <a:rPr kumimoji="0" lang="en-US" sz="2400" b="0" i="0" u="none" strike="noStrike" cap="none" normalizeH="0" baseline="0" dirty="0" err="1">
                          <a:ln>
                            <a:noFill/>
                          </a:ln>
                          <a:solidFill>
                            <a:schemeClr val="tx1"/>
                          </a:solidFill>
                          <a:effectLst/>
                          <a:latin typeface="Coptic1" pitchFamily="2" charset="0"/>
                          <a:cs typeface="Arial" charset="0"/>
                        </a:rPr>
                        <a:t>peternofri</a:t>
                      </a:r>
                      <a:r>
                        <a:rPr kumimoji="0" lang="en-US" sz="2400" b="0" i="0" u="none" strike="noStrike" cap="none" normalizeH="0" baseline="0" dirty="0">
                          <a:ln>
                            <a:noFill/>
                          </a:ln>
                          <a:solidFill>
                            <a:schemeClr val="tx1"/>
                          </a:solidFill>
                          <a:effectLst/>
                          <a:latin typeface="Coptic1" pitchFamily="2" charset="0"/>
                          <a:cs typeface="Arial" charset="0"/>
                        </a:rPr>
                        <a:t>. </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ta grâce fais les parvenir à hauteur convenable.  Réjouis la face de la terre, que ses sillons soient irrigués et ses fruits multipliés. Prépare-la aux semailles et à la moisson et conduit notre vie comme il convient.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اصعدها كمقدارها كنعمتك.</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فرّح وجه الأرض ليُروَ حرثها ولتكثر أثمارها.</a:t>
                      </a:r>
                      <a:r>
                        <a:rPr kumimoji="0" lang="ar-EG" sz="2800" b="0" i="0" u="none" strike="noStrike" cap="none" normalizeH="0" baseline="0" dirty="0">
                          <a:ln>
                            <a:noFill/>
                          </a:ln>
                          <a:solidFill>
                            <a:schemeClr val="tx1"/>
                          </a:solidFill>
                          <a:effectLst/>
                          <a:latin typeface="Arial" charset="0"/>
                          <a:cs typeface="Arial" pitchFamily="34" charset="0"/>
                        </a:rPr>
                        <a:t> أعدها </a:t>
                      </a:r>
                      <a:r>
                        <a:rPr kumimoji="0" lang="ar-SA" sz="2800" b="0" i="0" u="none" strike="noStrike" cap="none" normalizeH="0" baseline="0" dirty="0">
                          <a:ln>
                            <a:noFill/>
                          </a:ln>
                          <a:solidFill>
                            <a:schemeClr val="tx1"/>
                          </a:solidFill>
                          <a:effectLst/>
                          <a:latin typeface="Arial" charset="0"/>
                          <a:cs typeface="Arial" pitchFamily="34" charset="0"/>
                        </a:rPr>
                        <a:t>للزرع والحصاد</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ودبّر حياتنا كما يليق.</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3">
            <a:hlinkClick r:id="rId2" action="ppaction://hlinksldjump" highlightClick="1"/>
            <a:extLst>
              <a:ext uri="{FF2B5EF4-FFF2-40B4-BE49-F238E27FC236}">
                <a16:creationId xmlns:a16="http://schemas.microsoft.com/office/drawing/2014/main" id="{D0DF786A-1341-4C54-931C-2C0F825AC15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0225" name="Group 33"/>
          <p:cNvGraphicFramePr>
            <a:graphicFrameLocks noGrp="1"/>
          </p:cNvGraphicFramePr>
          <p:nvPr>
            <p:ph/>
          </p:nvPr>
        </p:nvGraphicFramePr>
        <p:xfrm>
          <a:off x="1" y="193452"/>
          <a:ext cx="9144000" cy="4457700"/>
        </p:xfrm>
        <a:graphic>
          <a:graphicData uri="http://schemas.openxmlformats.org/drawingml/2006/table">
            <a:tbl>
              <a:tblPr/>
              <a:tblGrid>
                <a:gridCol w="3269388">
                  <a:extLst>
                    <a:ext uri="{9D8B030D-6E8A-4147-A177-3AD203B41FA5}">
                      <a16:colId xmlns:a16="http://schemas.microsoft.com/office/drawing/2014/main" val="20000"/>
                    </a:ext>
                  </a:extLst>
                </a:gridCol>
                <a:gridCol w="3248745">
                  <a:extLst>
                    <a:ext uri="{9D8B030D-6E8A-4147-A177-3AD203B41FA5}">
                      <a16:colId xmlns:a16="http://schemas.microsoft.com/office/drawing/2014/main" val="20001"/>
                    </a:ext>
                  </a:extLst>
                </a:gridCol>
                <a:gridCol w="2625867">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Cmou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lom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rompi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tekmet</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rictoc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nih</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ki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peklaoc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eybe</a:t>
                      </a:r>
                      <a:r>
                        <a:rPr kumimoji="0" lang="en-US" sz="2400" b="0" i="0" u="none" strike="noStrike" cap="none" normalizeH="0" baseline="0" dirty="0">
                          <a:ln>
                            <a:noFill/>
                          </a:ln>
                          <a:solidFill>
                            <a:schemeClr val="tx1"/>
                          </a:solidFill>
                          <a:effectLst/>
                          <a:latin typeface="Coptic1" pitchFamily="2" charset="0"/>
                          <a:cs typeface="Arial" charset="0"/>
                        </a:rPr>
                        <a:t> ],/ra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piorvanoc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pisemmo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piremn~jwili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a:t>
                      </a:r>
                      <a:r>
                        <a:rPr kumimoji="0" lang="en-US" sz="2400" b="0" i="0" u="none" strike="noStrike" cap="none" normalizeH="0" baseline="0" dirty="0">
                          <a:ln>
                            <a:noFill/>
                          </a:ln>
                          <a:solidFill>
                            <a:schemeClr val="tx1"/>
                          </a:solidFill>
                          <a:effectLst/>
                          <a:latin typeface="Coptic1" pitchFamily="2" charset="0"/>
                          <a:cs typeface="Arial" charset="0"/>
                        </a:rPr>
                        <a:t>/ten t/ren </a:t>
                      </a:r>
                      <a:r>
                        <a:rPr kumimoji="0" lang="en-US" sz="2400" b="0" i="0" u="none" strike="noStrike" cap="none" normalizeH="0" baseline="0" dirty="0" err="1">
                          <a:ln>
                            <a:noFill/>
                          </a:ln>
                          <a:solidFill>
                            <a:schemeClr val="tx1"/>
                          </a:solidFill>
                          <a:effectLst/>
                          <a:latin typeface="Coptic1" pitchFamily="2" charset="0"/>
                          <a:cs typeface="Arial" charset="0"/>
                        </a:rPr>
                        <a:t>qa</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e~terhelpic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m~pekran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Par Ta bonté, bénis le prémices de l’année, pour les pauvres de Ton peuple, de la veuve et de l’orphelin, de l’étranger et du voyageur, ainsi que pour nous tous qui mettons en Toi notre confiance et invoquons Ton Saint Nom.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بَارك إكليل السنة بصلاحك من أجل فقراءِ شعبك.</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من أجل الأرملة واليتيم والغريب والضيف. ومن أجلنا كلنا نحنُ الذينَ نرجوكَ ونطلب اسمِكَ القدوس</a:t>
                      </a:r>
                      <a:endParaRPr kumimoji="0" lang="fr-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94598C3F-FA67-492E-9D6E-5BEB8FA46F5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2261" name="Group 21"/>
          <p:cNvGraphicFramePr>
            <a:graphicFrameLocks noGrp="1"/>
          </p:cNvGraphicFramePr>
          <p:nvPr>
            <p:ph/>
          </p:nvPr>
        </p:nvGraphicFramePr>
        <p:xfrm>
          <a:off x="0" y="0"/>
          <a:ext cx="9144000" cy="5006340"/>
        </p:xfrm>
        <a:graphic>
          <a:graphicData uri="http://schemas.openxmlformats.org/drawingml/2006/table">
            <a:tbl>
              <a:tblPr/>
              <a:tblGrid>
                <a:gridCol w="3251200">
                  <a:extLst>
                    <a:ext uri="{9D8B030D-6E8A-4147-A177-3AD203B41FA5}">
                      <a16:colId xmlns:a16="http://schemas.microsoft.com/office/drawing/2014/main" val="20000"/>
                    </a:ext>
                  </a:extLst>
                </a:gridCol>
                <a:gridCol w="3390900">
                  <a:extLst>
                    <a:ext uri="{9D8B030D-6E8A-4147-A177-3AD203B41FA5}">
                      <a16:colId xmlns:a16="http://schemas.microsoft.com/office/drawing/2014/main" val="20001"/>
                    </a:ext>
                  </a:extLst>
                </a:gridCol>
                <a:gridCol w="2501900">
                  <a:extLst>
                    <a:ext uri="{9D8B030D-6E8A-4147-A177-3AD203B41FA5}">
                      <a16:colId xmlns:a16="http://schemas.microsoft.com/office/drawing/2014/main" val="20002"/>
                    </a:ext>
                  </a:extLst>
                </a:gridCol>
              </a:tblGrid>
              <a:tr h="41650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Coptic1" pitchFamily="2" charset="0"/>
                          <a:cs typeface="Arial" charset="0"/>
                        </a:rPr>
                        <a:t>Je </a:t>
                      </a:r>
                      <a:r>
                        <a:rPr kumimoji="0" lang="fr-FR" sz="2700" b="0" i="0" u="none" strike="noStrike" cap="none" normalizeH="0" baseline="0" dirty="0" err="1">
                          <a:ln>
                            <a:noFill/>
                          </a:ln>
                          <a:solidFill>
                            <a:schemeClr val="tx1"/>
                          </a:solidFill>
                          <a:effectLst/>
                          <a:latin typeface="Coptic1" pitchFamily="2" charset="0"/>
                          <a:cs typeface="Arial" charset="0"/>
                        </a:rPr>
                        <a:t>nenbal</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n~ouon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niben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ceerhelpic</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e~rok</a:t>
                      </a:r>
                      <a:r>
                        <a:rPr kumimoji="0" lang="fr-FR" sz="2700" b="0" i="0" u="none" strike="noStrike" cap="none" normalizeH="0" baseline="0" dirty="0">
                          <a:ln>
                            <a:noFill/>
                          </a:ln>
                          <a:solidFill>
                            <a:schemeClr val="tx1"/>
                          </a:solidFill>
                          <a:effectLst/>
                          <a:latin typeface="Coptic1" pitchFamily="2" charset="0"/>
                          <a:cs typeface="Arial" charset="0"/>
                        </a:rPr>
                        <a:t>: je </a:t>
                      </a:r>
                      <a:r>
                        <a:rPr kumimoji="0" lang="fr-FR" sz="2700" b="0" i="0" u="none" strike="noStrike" cap="none" normalizeH="0" baseline="0" dirty="0" err="1">
                          <a:ln>
                            <a:noFill/>
                          </a:ln>
                          <a:solidFill>
                            <a:schemeClr val="tx1"/>
                          </a:solidFill>
                          <a:effectLst/>
                          <a:latin typeface="Coptic1" pitchFamily="2" charset="0"/>
                          <a:cs typeface="Arial" charset="0"/>
                        </a:rPr>
                        <a:t>n~yok</a:t>
                      </a:r>
                      <a:r>
                        <a:rPr kumimoji="0" lang="fr-FR" sz="2700" b="0" i="0" u="none" strike="noStrike" cap="none" normalizeH="0" baseline="0" dirty="0">
                          <a:ln>
                            <a:noFill/>
                          </a:ln>
                          <a:solidFill>
                            <a:schemeClr val="tx1"/>
                          </a:solidFill>
                          <a:effectLst/>
                          <a:latin typeface="Coptic1" pitchFamily="2" charset="0"/>
                          <a:cs typeface="Arial" charset="0"/>
                        </a:rPr>
                        <a:t> et] </a:t>
                      </a:r>
                      <a:r>
                        <a:rPr kumimoji="0" lang="fr-FR" sz="2700" b="0" i="0" u="none" strike="noStrike" cap="none" normalizeH="0" baseline="0" dirty="0" err="1">
                          <a:ln>
                            <a:noFill/>
                          </a:ln>
                          <a:solidFill>
                            <a:schemeClr val="tx1"/>
                          </a:solidFill>
                          <a:effectLst/>
                          <a:latin typeface="Coptic1" pitchFamily="2" charset="0"/>
                          <a:cs typeface="Arial" charset="0"/>
                        </a:rPr>
                        <a:t>n~touq~re</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nwou</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qen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ouc</a:t>
                      </a:r>
                      <a:r>
                        <a:rPr kumimoji="0" lang="fr-FR" sz="2700" b="0" i="0" u="none" strike="noStrike" cap="none" normalizeH="0" baseline="0" dirty="0">
                          <a:ln>
                            <a:noFill/>
                          </a:ln>
                          <a:solidFill>
                            <a:schemeClr val="tx1"/>
                          </a:solidFill>
                          <a:effectLst/>
                          <a:latin typeface="Coptic1" pitchFamily="2" charset="0"/>
                          <a:cs typeface="Arial" charset="0"/>
                        </a:rPr>
                        <a:t>/ou </a:t>
                      </a:r>
                      <a:r>
                        <a:rPr kumimoji="0" lang="fr-FR" sz="2700" b="0" i="0" u="none" strike="noStrike" cap="none" normalizeH="0" baseline="0" dirty="0" err="1">
                          <a:ln>
                            <a:noFill/>
                          </a:ln>
                          <a:solidFill>
                            <a:schemeClr val="tx1"/>
                          </a:solidFill>
                          <a:effectLst/>
                          <a:latin typeface="Coptic1" pitchFamily="2" charset="0"/>
                          <a:cs typeface="Arial" charset="0"/>
                        </a:rPr>
                        <a:t>e~nanef</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Arioui</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neman</a:t>
                      </a:r>
                      <a:r>
                        <a:rPr kumimoji="0" lang="fr-FR" sz="2700" b="0" i="0" u="none" strike="noStrike" cap="none" normalizeH="0" baseline="0" dirty="0">
                          <a:ln>
                            <a:noFill/>
                          </a:ln>
                          <a:solidFill>
                            <a:schemeClr val="tx1"/>
                          </a:solidFill>
                          <a:effectLst/>
                          <a:latin typeface="Coptic1" pitchFamily="2" charset="0"/>
                          <a:cs typeface="Arial" charset="0"/>
                        </a:rPr>
                        <a:t> kata </a:t>
                      </a:r>
                      <a:r>
                        <a:rPr kumimoji="0" lang="fr-FR" sz="2700" b="0" i="0" u="none" strike="noStrike" cap="none" normalizeH="0" baseline="0" dirty="0" err="1">
                          <a:ln>
                            <a:noFill/>
                          </a:ln>
                          <a:solidFill>
                            <a:schemeClr val="tx1"/>
                          </a:solidFill>
                          <a:effectLst/>
                          <a:latin typeface="Coptic1" pitchFamily="2" charset="0"/>
                          <a:cs typeface="Arial" charset="0"/>
                        </a:rPr>
                        <a:t>tekmeta~gayoc</a:t>
                      </a:r>
                      <a:r>
                        <a:rPr kumimoji="0" lang="fr-FR" sz="2700" b="0" i="0" u="none" strike="noStrike" cap="none" normalizeH="0" baseline="0" dirty="0">
                          <a:ln>
                            <a:noFill/>
                          </a:ln>
                          <a:solidFill>
                            <a:schemeClr val="tx1"/>
                          </a:solidFill>
                          <a:effectLst/>
                          <a:latin typeface="Coptic1" pitchFamily="2" charset="0"/>
                          <a:cs typeface="Arial" charset="0"/>
                        </a:rPr>
                        <a:t>: v/et] </a:t>
                      </a:r>
                      <a:r>
                        <a:rPr kumimoji="0" lang="fr-FR" sz="2700" b="0" i="0" u="none" strike="noStrike" cap="none" normalizeH="0" baseline="0" dirty="0" err="1">
                          <a:ln>
                            <a:noFill/>
                          </a:ln>
                          <a:solidFill>
                            <a:schemeClr val="tx1"/>
                          </a:solidFill>
                          <a:effectLst/>
                          <a:latin typeface="Coptic1" pitchFamily="2" charset="0"/>
                          <a:cs typeface="Arial" charset="0"/>
                        </a:rPr>
                        <a:t>q~re</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n~carx</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niben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moh</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n~nenh</a:t>
                      </a:r>
                      <a:r>
                        <a:rPr kumimoji="0" lang="fr-FR" sz="2700" b="0" i="0" u="none" strike="noStrike" cap="none" normalizeH="0" baseline="0" dirty="0">
                          <a:ln>
                            <a:noFill/>
                          </a:ln>
                          <a:solidFill>
                            <a:schemeClr val="tx1"/>
                          </a:solidFill>
                          <a:effectLst/>
                          <a:latin typeface="Coptic1" pitchFamily="2" charset="0"/>
                          <a:cs typeface="Arial" charset="0"/>
                        </a:rPr>
                        <a:t>/t </a:t>
                      </a:r>
                      <a:r>
                        <a:rPr kumimoji="0" lang="fr-FR" sz="2700" b="0" i="0" u="none" strike="noStrike" cap="none" normalizeH="0" baseline="0" dirty="0" err="1">
                          <a:ln>
                            <a:noFill/>
                          </a:ln>
                          <a:solidFill>
                            <a:schemeClr val="tx1"/>
                          </a:solidFill>
                          <a:effectLst/>
                          <a:latin typeface="Coptic1" pitchFamily="2" charset="0"/>
                          <a:cs typeface="Arial" charset="0"/>
                        </a:rPr>
                        <a:t>n~rasi</a:t>
                      </a:r>
                      <a:r>
                        <a:rPr kumimoji="0" lang="fr-FR" sz="2700" b="0" i="0" u="none" strike="noStrike" cap="none" normalizeH="0" baseline="0" dirty="0">
                          <a:ln>
                            <a:noFill/>
                          </a:ln>
                          <a:solidFill>
                            <a:schemeClr val="tx1"/>
                          </a:solidFill>
                          <a:effectLst/>
                          <a:latin typeface="Coptic1" pitchFamily="2" charset="0"/>
                          <a:cs typeface="Arial" charset="0"/>
                        </a:rPr>
                        <a:t> nem </a:t>
                      </a:r>
                      <a:r>
                        <a:rPr kumimoji="0" lang="fr-FR" sz="2700" b="0" i="0" u="none" strike="noStrike" cap="none" normalizeH="0" baseline="0" dirty="0" err="1">
                          <a:ln>
                            <a:noFill/>
                          </a:ln>
                          <a:solidFill>
                            <a:schemeClr val="tx1"/>
                          </a:solidFill>
                          <a:effectLst/>
                          <a:latin typeface="Coptic1" pitchFamily="2" charset="0"/>
                          <a:cs typeface="Arial" charset="0"/>
                        </a:rPr>
                        <a:t>ouounof</a:t>
                      </a:r>
                      <a:r>
                        <a:rPr kumimoji="0" lang="en-US" sz="27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Car les yeux de tous sont fixés sur Toi et c’est Toi qui les nourris en temps convenable. Traite-nous selon Ta bonté, ô Toi qui nourris toute chair. Remplis nos cœurs de joie et d’allégresse,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لأن أعين الكل تترجاكَ</a:t>
                      </a:r>
                      <a:r>
                        <a:rPr kumimoji="0" lang="fr-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لأنكَ أنتَ الذى تعطيهم طعامَهم فى حين حسن. اصنع معنا حَسَب صلاحك يا معطياً طعاماً لكل جسد. املأ قلوبنا فرحاً ونعيماً</a:t>
                      </a:r>
                      <a:endParaRPr kumimoji="0" lang="fr-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982E53F5-93FA-41F4-9940-4C47774A726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24526" name="Group 110"/>
          <p:cNvGraphicFramePr>
            <a:graphicFrameLocks noGrp="1"/>
          </p:cNvGraphicFramePr>
          <p:nvPr>
            <p:ph/>
            <p:extLst>
              <p:ext uri="{D42A27DB-BD31-4B8C-83A1-F6EECF244321}">
                <p14:modId xmlns:p14="http://schemas.microsoft.com/office/powerpoint/2010/main" val="4246905535"/>
              </p:ext>
            </p:extLst>
          </p:nvPr>
        </p:nvGraphicFramePr>
        <p:xfrm>
          <a:off x="0" y="0"/>
          <a:ext cx="9144000" cy="4777740"/>
        </p:xfrm>
        <a:graphic>
          <a:graphicData uri="http://schemas.openxmlformats.org/drawingml/2006/table">
            <a:tbl>
              <a:tblPr/>
              <a:tblGrid>
                <a:gridCol w="3175000">
                  <a:extLst>
                    <a:ext uri="{9D8B030D-6E8A-4147-A177-3AD203B41FA5}">
                      <a16:colId xmlns:a16="http://schemas.microsoft.com/office/drawing/2014/main" val="20000"/>
                    </a:ext>
                  </a:extLst>
                </a:gridCol>
                <a:gridCol w="3511550">
                  <a:extLst>
                    <a:ext uri="{9D8B030D-6E8A-4147-A177-3AD203B41FA5}">
                      <a16:colId xmlns:a16="http://schemas.microsoft.com/office/drawing/2014/main" val="20001"/>
                    </a:ext>
                  </a:extLst>
                </a:gridCol>
                <a:gridCol w="2457450">
                  <a:extLst>
                    <a:ext uri="{9D8B030D-6E8A-4147-A177-3AD203B41FA5}">
                      <a16:colId xmlns:a16="http://schemas.microsoft.com/office/drawing/2014/main" val="20002"/>
                    </a:ext>
                  </a:extLst>
                </a:gridCol>
              </a:tblGrid>
              <a:tr h="47777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hina</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a~non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e~re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v~rwsi</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n~toten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hwb</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n~c</a:t>
                      </a:r>
                      <a:r>
                        <a:rPr kumimoji="0" lang="fr-FR" sz="2800" b="0" i="0" u="none" strike="noStrike" cap="none" normalizeH="0" baseline="0" dirty="0">
                          <a:ln>
                            <a:noFill/>
                          </a:ln>
                          <a:solidFill>
                            <a:schemeClr val="tx1"/>
                          </a:solidFill>
                          <a:effectLst/>
                          <a:latin typeface="Coptic1" pitchFamily="2" charset="0"/>
                          <a:cs typeface="Arial" charset="0"/>
                        </a:rPr>
                        <a:t>/ou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n~tenerhouo</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hwb</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n~a~gayon</a:t>
                      </a:r>
                      <a:r>
                        <a:rPr kumimoji="0" lang="fr-FR"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afin que, pourvus du nécessaire en toute chose et en tout temps, nous abondions en toute œuvre bonne.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4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لكى نحنُ أيضاً</a:t>
                      </a:r>
                      <a:r>
                        <a:rPr kumimoji="0" lang="fr-CA"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إذ يكون لنا الكفافُ فى كل شىء </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كل حين نزدَادَ فى كل عملٍ صالح.</a:t>
                      </a:r>
                      <a:r>
                        <a:rPr kumimoji="0" lang="en-US" sz="2800" b="0" i="0" u="none" strike="noStrike" cap="none" normalizeH="0" baseline="0" dirty="0">
                          <a:ln>
                            <a:noFill/>
                          </a:ln>
                          <a:solidFill>
                            <a:schemeClr val="tx1"/>
                          </a:solidFill>
                          <a:effectLst/>
                          <a:latin typeface="Arial" charset="0"/>
                          <a:cs typeface="Arial" pitchFamily="34" charset="0"/>
                        </a:rPr>
                        <a:t> </a:t>
                      </a:r>
                      <a:endParaRPr kumimoji="0" lang="ar-EG" sz="36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6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7876D457-FD01-4461-B30C-1763D10A135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43F962AE-2EFC-4D3A-876B-891C9FAED23C}"/>
              </a:ext>
            </a:extLst>
          </p:cNvPr>
          <p:cNvGraphicFramePr>
            <a:graphicFrameLocks noGrp="1"/>
          </p:cNvGraphicFramePr>
          <p:nvPr/>
        </p:nvGraphicFramePr>
        <p:xfrm>
          <a:off x="1524000" y="3927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688949656"/>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Oraison</a:t>
                      </a:r>
                      <a:r>
                        <a:rPr lang="en-US" sz="1800" b="0" dirty="0">
                          <a:latin typeface="Arial" charset="0"/>
                        </a:rPr>
                        <a:t> pour les </a:t>
                      </a:r>
                      <a:r>
                        <a:rPr lang="en-US" sz="1800" b="0" dirty="0" err="1">
                          <a:latin typeface="Arial" charset="0"/>
                        </a:rPr>
                        <a:t>assemblées</a:t>
                      </a:r>
                      <a:endParaRPr lang="en-US" sz="1800" b="0" dirty="0">
                        <a:latin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45632"/>
                  </a:ext>
                </a:extLst>
              </a:tr>
            </a:tbl>
          </a:graphicData>
        </a:graphic>
      </p:graphicFrame>
      <p:graphicFrame>
        <p:nvGraphicFramePr>
          <p:cNvPr id="7" name="Group 68">
            <a:extLst>
              <a:ext uri="{FF2B5EF4-FFF2-40B4-BE49-F238E27FC236}">
                <a16:creationId xmlns:a16="http://schemas.microsoft.com/office/drawing/2014/main" id="{2E266074-5BF5-4628-9E31-9009F6569AC4}"/>
              </a:ext>
            </a:extLst>
          </p:cNvPr>
          <p:cNvGraphicFramePr>
            <a:graphicFrameLocks noGrp="1"/>
          </p:cNvGraphicFramePr>
          <p:nvPr>
            <p:ph type="tbl" idx="1"/>
            <p:extLst>
              <p:ext uri="{D42A27DB-BD31-4B8C-83A1-F6EECF244321}">
                <p14:modId xmlns:p14="http://schemas.microsoft.com/office/powerpoint/2010/main" val="949358303"/>
              </p:ext>
            </p:extLst>
          </p:nvPr>
        </p:nvGraphicFramePr>
        <p:xfrm>
          <a:off x="0" y="420138"/>
          <a:ext cx="9144001" cy="4475988"/>
        </p:xfrm>
        <a:graphic>
          <a:graphicData uri="http://schemas.openxmlformats.org/drawingml/2006/table">
            <a:tbl>
              <a:tblPr/>
              <a:tblGrid>
                <a:gridCol w="3255523">
                  <a:extLst>
                    <a:ext uri="{9D8B030D-6E8A-4147-A177-3AD203B41FA5}">
                      <a16:colId xmlns:a16="http://schemas.microsoft.com/office/drawing/2014/main" val="3677694730"/>
                    </a:ext>
                  </a:extLst>
                </a:gridCol>
                <a:gridCol w="3326860">
                  <a:extLst>
                    <a:ext uri="{9D8B030D-6E8A-4147-A177-3AD203B41FA5}">
                      <a16:colId xmlns:a16="http://schemas.microsoft.com/office/drawing/2014/main" val="20000"/>
                    </a:ext>
                  </a:extLst>
                </a:gridCol>
                <a:gridCol w="2561618">
                  <a:extLst>
                    <a:ext uri="{9D8B030D-6E8A-4147-A177-3AD203B41FA5}">
                      <a16:colId xmlns:a16="http://schemas.microsoft.com/office/drawing/2014/main" val="20001"/>
                    </a:ext>
                  </a:extLst>
                </a:gridCol>
              </a:tblGrid>
              <a:tr h="424913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Palin on </a:t>
                      </a:r>
                      <a:r>
                        <a:rPr kumimoji="0" lang="en-US" sz="2600" b="0" i="0" u="none" strike="noStrike" cap="none" normalizeH="0" baseline="0" dirty="0" err="1">
                          <a:ln>
                            <a:noFill/>
                          </a:ln>
                          <a:solidFill>
                            <a:schemeClr val="tx1"/>
                          </a:solidFill>
                          <a:effectLst/>
                          <a:latin typeface="Coptic1" pitchFamily="2" charset="0"/>
                          <a:cs typeface="Arial" charset="0"/>
                        </a:rPr>
                        <a:t>maren</a:t>
                      </a:r>
                      <a:r>
                        <a:rPr kumimoji="0" lang="en-US" sz="2600" b="0" i="0" u="none" strike="noStrike" cap="none" normalizeH="0" baseline="0" dirty="0">
                          <a:ln>
                            <a:noFill/>
                          </a:ln>
                          <a:solidFill>
                            <a:schemeClr val="tx1"/>
                          </a:solidFill>
                          <a:effectLst/>
                          <a:latin typeface="Coptic1" pitchFamily="2" charset="0"/>
                          <a:cs typeface="Arial" charset="0"/>
                        </a:rPr>
                        <a:t>]ho </a:t>
                      </a:r>
                      <a:r>
                        <a:rPr kumimoji="0" lang="en-US" sz="2600" b="0" i="0" u="none" strike="noStrike" cap="none" normalizeH="0" baseline="0" dirty="0" err="1">
                          <a:ln>
                            <a:noFill/>
                          </a:ln>
                          <a:solidFill>
                            <a:schemeClr val="tx1"/>
                          </a:solidFill>
                          <a:effectLst/>
                          <a:latin typeface="Coptic1" pitchFamily="2" charset="0"/>
                          <a:cs typeface="Arial" charset="0"/>
                        </a:rPr>
                        <a:t>e~Vnou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pipantokratwr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V~iwt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Penc#w#r</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P,#c</a:t>
                      </a:r>
                      <a:r>
                        <a:rPr kumimoji="0" lang="en-US" sz="2600" b="0" i="0" u="none" strike="noStrike" cap="none" normalizeH="0" baseline="0" dirty="0">
                          <a:ln>
                            <a:noFill/>
                          </a:ln>
                          <a:solidFill>
                            <a:schemeClr val="tx1"/>
                          </a:solidFill>
                          <a:effectLst/>
                          <a:latin typeface="Coptic1" pitchFamily="2" charset="0"/>
                          <a:cs typeface="Arial" charset="0"/>
                        </a:rPr>
                        <a:t># Ten]ho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tentwbh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n~tekmeta~gayoc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pimairwmi</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600" kern="1200" dirty="0">
                          <a:solidFill>
                            <a:schemeClr val="tx1"/>
                          </a:solidFill>
                          <a:effectLst/>
                          <a:latin typeface="+mn-lt"/>
                          <a:ea typeface="+mn-ea"/>
                          <a:cs typeface="+mn-cs"/>
                        </a:rPr>
                        <a:t>Implorons encore Dieu Tout-puissant, Père de notre  Seigneur, Dieu et Sauveur Jésus-Christ. Nous invoquons et supplions Ta bonté ô Ami du genre humain</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cap="none" normalizeH="0" baseline="0" dirty="0">
                          <a:ln>
                            <a:noFill/>
                          </a:ln>
                          <a:solidFill>
                            <a:srgbClr val="FF9900"/>
                          </a:solidFill>
                          <a:effectLst/>
                          <a:latin typeface="Arial" charset="0"/>
                          <a:cs typeface="Arial" charset="0"/>
                        </a:rPr>
                        <a:t>الكاهن:</a:t>
                      </a: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وأيضاً فلنسأل الله ضابط الكل أبا رَبَنا وإلهَنا ومُخلصنا يسوع المسيح نسأل ونطلب من صلاحِكَ يا مُحب البشر </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C7E4E91C-6A2E-4510-896C-8C8D7B7A963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83177877"/>
      </p:ext>
    </p:extLst>
  </p:cSld>
  <p:clrMapOvr>
    <a:masterClrMapping/>
  </p:clrMapOvr>
  <p:transition/>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extLst>
              <p:ext uri="{D42A27DB-BD31-4B8C-83A1-F6EECF244321}">
                <p14:modId xmlns:p14="http://schemas.microsoft.com/office/powerpoint/2010/main" val="2640317730"/>
              </p:ext>
            </p:extLst>
          </p:nvPr>
        </p:nvGraphicFramePr>
        <p:xfrm>
          <a:off x="1" y="560020"/>
          <a:ext cx="9143998" cy="3726180"/>
        </p:xfrm>
        <a:graphic>
          <a:graphicData uri="http://schemas.openxmlformats.org/drawingml/2006/table">
            <a:tbl>
              <a:tblPr/>
              <a:tblGrid>
                <a:gridCol w="3477845">
                  <a:extLst>
                    <a:ext uri="{9D8B030D-6E8A-4147-A177-3AD203B41FA5}">
                      <a16:colId xmlns:a16="http://schemas.microsoft.com/office/drawing/2014/main" val="20000"/>
                    </a:ext>
                  </a:extLst>
                </a:gridCol>
                <a:gridCol w="2969846">
                  <a:extLst>
                    <a:ext uri="{9D8B030D-6E8A-4147-A177-3AD203B41FA5}">
                      <a16:colId xmlns:a16="http://schemas.microsoft.com/office/drawing/2014/main" val="20001"/>
                    </a:ext>
                  </a:extLst>
                </a:gridCol>
                <a:gridCol w="2696307">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Ô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3"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4"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13">
            <a:hlinkClick r:id="rId5" action="ppaction://hlinksldjump" highlightClick="1"/>
            <a:extLst>
              <a:ext uri="{FF2B5EF4-FFF2-40B4-BE49-F238E27FC236}">
                <a16:creationId xmlns:a16="http://schemas.microsoft.com/office/drawing/2014/main" id="{AA87A57E-0E9B-4AB2-80E8-95A88D056DB5}"/>
              </a:ext>
            </a:extLst>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texte&#10;&#10;Description générée automatiquement">
            <a:extLst>
              <a:ext uri="{FF2B5EF4-FFF2-40B4-BE49-F238E27FC236}">
                <a16:creationId xmlns:a16="http://schemas.microsoft.com/office/drawing/2014/main" id="{55CF3C8E-0DB8-4E54-8015-28A32F4FDDB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cSld>
  <p:clrMapOvr>
    <a:masterClrMapping/>
  </p:clrMapOvr>
  <p:transition/>
</p:sld>
</file>

<file path=ppt/slides/slide2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82792" name="Group 8"/>
          <p:cNvGraphicFramePr>
            <a:graphicFrameLocks noGrp="1"/>
          </p:cNvGraphicFramePr>
          <p:nvPr>
            <p:ph sz="half" idx="1"/>
          </p:nvPr>
        </p:nvGraphicFramePr>
        <p:xfrm>
          <a:off x="304800" y="1028700"/>
          <a:ext cx="3810000" cy="3086100"/>
        </p:xfrm>
        <a:graphic>
          <a:graphicData uri="http://schemas.openxmlformats.org/drawingml/2006/table">
            <a:tbl>
              <a:tblPr/>
              <a:tblGrid>
                <a:gridCol w="3810000">
                  <a:extLst>
                    <a:ext uri="{9D8B030D-6E8A-4147-A177-3AD203B41FA5}">
                      <a16:colId xmlns:a16="http://schemas.microsoft.com/office/drawing/2014/main" val="20000"/>
                    </a:ext>
                  </a:extLst>
                </a:gridCol>
              </a:tblGrid>
              <a:tr h="30861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4982847" name="Group 63"/>
          <p:cNvGraphicFramePr>
            <a:graphicFrameLocks noGrp="1"/>
          </p:cNvGraphicFramePr>
          <p:nvPr>
            <p:ph sz="half" idx="2"/>
            <p:extLst>
              <p:ext uri="{D42A27DB-BD31-4B8C-83A1-F6EECF244321}">
                <p14:modId xmlns:p14="http://schemas.microsoft.com/office/powerpoint/2010/main" val="2432681994"/>
              </p:ext>
            </p:extLst>
          </p:nvPr>
        </p:nvGraphicFramePr>
        <p:xfrm>
          <a:off x="1" y="0"/>
          <a:ext cx="9143999" cy="4933188"/>
        </p:xfrm>
        <a:graphic>
          <a:graphicData uri="http://schemas.openxmlformats.org/drawingml/2006/table">
            <a:tbl>
              <a:tblPr/>
              <a:tblGrid>
                <a:gridCol w="3177701">
                  <a:extLst>
                    <a:ext uri="{9D8B030D-6E8A-4147-A177-3AD203B41FA5}">
                      <a16:colId xmlns:a16="http://schemas.microsoft.com/office/drawing/2014/main" val="944690134"/>
                    </a:ext>
                  </a:extLst>
                </a:gridCol>
                <a:gridCol w="3372255">
                  <a:extLst>
                    <a:ext uri="{9D8B030D-6E8A-4147-A177-3AD203B41FA5}">
                      <a16:colId xmlns:a16="http://schemas.microsoft.com/office/drawing/2014/main" val="20000"/>
                    </a:ext>
                  </a:extLst>
                </a:gridCol>
                <a:gridCol w="2594043">
                  <a:extLst>
                    <a:ext uri="{9D8B030D-6E8A-4147-A177-3AD203B41FA5}">
                      <a16:colId xmlns:a16="http://schemas.microsoft.com/office/drawing/2014/main" val="20001"/>
                    </a:ext>
                  </a:extLst>
                </a:gridCol>
              </a:tblGrid>
              <a:tr h="402679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err="1">
                          <a:ln>
                            <a:noFill/>
                          </a:ln>
                          <a:solidFill>
                            <a:schemeClr val="tx1"/>
                          </a:solidFill>
                          <a:effectLst/>
                          <a:latin typeface="Coptic1" pitchFamily="2" charset="0"/>
                          <a:cs typeface="Arial" charset="0"/>
                        </a:rPr>
                        <a:t>A~riv~meui</a:t>
                      </a:r>
                      <a:r>
                        <a:rPr kumimoji="0" lang="fr-CA" sz="2800" b="0" i="0" u="none" strike="noStrike" cap="none" normalizeH="0" baseline="0" dirty="0">
                          <a:ln>
                            <a:noFill/>
                          </a:ln>
                          <a:solidFill>
                            <a:schemeClr val="tx1"/>
                          </a:solidFill>
                          <a:effectLst/>
                          <a:latin typeface="Coptic1" pitchFamily="2" charset="0"/>
                          <a:cs typeface="Arial" charset="0"/>
                        </a:rPr>
                        <a:t>~ P[</a:t>
                      </a:r>
                      <a:r>
                        <a:rPr kumimoji="0" lang="fr-CA" sz="2800" b="0" i="0" u="none" strike="noStrike" cap="none" normalizeH="0" baseline="0" dirty="0" err="1">
                          <a:ln>
                            <a:noFill/>
                          </a:ln>
                          <a:solidFill>
                            <a:schemeClr val="tx1"/>
                          </a:solidFill>
                          <a:effectLst/>
                          <a:latin typeface="Coptic1" pitchFamily="2" charset="0"/>
                          <a:cs typeface="Arial" charset="0"/>
                        </a:rPr>
                        <a:t>oic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n~nenjinywou</a:t>
                      </a:r>
                      <a:r>
                        <a:rPr kumimoji="0" lang="fr-CA"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en-US" sz="2800" kern="1200" dirty="0" err="1">
                          <a:solidFill>
                            <a:schemeClr val="tx1"/>
                          </a:solidFill>
                          <a:effectLst/>
                          <a:latin typeface="Coptic1" pitchFamily="2" charset="0"/>
                          <a:ea typeface="+mn-ea"/>
                          <a:cs typeface="+mn-cs"/>
                        </a:rPr>
                        <a:t>Cmou</a:t>
                      </a:r>
                      <a:r>
                        <a:rPr lang="en-US" sz="2800" kern="1200" dirty="0">
                          <a:solidFill>
                            <a:schemeClr val="tx1"/>
                          </a:solidFill>
                          <a:effectLst/>
                          <a:latin typeface="Coptic1" pitchFamily="2" charset="0"/>
                          <a:ea typeface="+mn-ea"/>
                          <a:cs typeface="+mn-cs"/>
                        </a:rPr>
                        <a:t> </a:t>
                      </a:r>
                      <a:r>
                        <a:rPr lang="en-US" sz="2800" kern="1200" dirty="0" err="1">
                          <a:solidFill>
                            <a:schemeClr val="tx1"/>
                          </a:solidFill>
                          <a:effectLst/>
                          <a:latin typeface="Coptic1" pitchFamily="2" charset="0"/>
                          <a:ea typeface="+mn-ea"/>
                          <a:cs typeface="+mn-cs"/>
                        </a:rPr>
                        <a:t>e~rwou</a:t>
                      </a:r>
                      <a:r>
                        <a:rPr lang="en-US" sz="28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lang="en-US" sz="1100" kern="1200" dirty="0">
                        <a:solidFill>
                          <a:schemeClr val="tx1"/>
                        </a:solidFill>
                        <a:effectLst/>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400" b="0" i="0" u="sng" strike="noStrike" kern="1200" cap="none" normalizeH="0" baseline="0" dirty="0" err="1">
                          <a:ln>
                            <a:noFill/>
                          </a:ln>
                          <a:solidFill>
                            <a:srgbClr val="FF9900"/>
                          </a:solidFill>
                          <a:effectLst/>
                          <a:latin typeface="Coptic1" pitchFamily="2" charset="0"/>
                          <a:ea typeface="+mn-ea"/>
                          <a:cs typeface="+mn-cs"/>
                        </a:rPr>
                        <a:t>PiDiakwn</a:t>
                      </a:r>
                      <a:r>
                        <a:rPr kumimoji="0" lang="en-US" sz="24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500" b="0" i="0" u="none" strike="noStrike" cap="none" normalizeH="0" baseline="0" dirty="0" err="1">
                          <a:ln>
                            <a:noFill/>
                          </a:ln>
                          <a:solidFill>
                            <a:schemeClr val="tx1"/>
                          </a:solidFill>
                          <a:effectLst/>
                          <a:latin typeface="Coptic1" pitchFamily="2" charset="0"/>
                          <a:cs typeface="Arial" charset="0"/>
                        </a:rPr>
                        <a:t>Proceuxacye</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u~per</a:t>
                      </a:r>
                      <a:r>
                        <a:rPr kumimoji="0" lang="fr-CA" sz="2500" b="0" i="0" u="none" strike="noStrike" cap="none" normalizeH="0" baseline="0" dirty="0">
                          <a:ln>
                            <a:noFill/>
                          </a:ln>
                          <a:solidFill>
                            <a:schemeClr val="tx1"/>
                          </a:solidFill>
                          <a:effectLst/>
                          <a:latin typeface="Coptic1" pitchFamily="2" charset="0"/>
                          <a:cs typeface="Arial" charset="0"/>
                        </a:rPr>
                        <a:t> t/c </a:t>
                      </a:r>
                      <a:r>
                        <a:rPr kumimoji="0" lang="fr-CA" sz="2500" b="0" i="0" u="none" strike="noStrike" cap="none" normalizeH="0" baseline="0" dirty="0" err="1">
                          <a:ln>
                            <a:noFill/>
                          </a:ln>
                          <a:solidFill>
                            <a:schemeClr val="tx1"/>
                          </a:solidFill>
                          <a:effectLst/>
                          <a:latin typeface="Coptic1" pitchFamily="2" charset="0"/>
                          <a:cs typeface="Arial" charset="0"/>
                        </a:rPr>
                        <a:t>a~giac</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ekk~l</a:t>
                      </a:r>
                      <a:r>
                        <a:rPr kumimoji="0" lang="fr-CA" sz="2500" b="0" i="0" u="none" strike="noStrike" cap="none" normalizeH="0" baseline="0" dirty="0">
                          <a:ln>
                            <a:noFill/>
                          </a:ln>
                          <a:solidFill>
                            <a:schemeClr val="tx1"/>
                          </a:solidFill>
                          <a:effectLst/>
                          <a:latin typeface="Coptic1" pitchFamily="2" charset="0"/>
                          <a:cs typeface="Arial" charset="0"/>
                        </a:rPr>
                        <a:t>/</a:t>
                      </a:r>
                      <a:r>
                        <a:rPr kumimoji="0" lang="fr-CA" sz="2500" b="0" i="0" u="none" strike="noStrike" cap="none" normalizeH="0" baseline="0" dirty="0" err="1">
                          <a:ln>
                            <a:noFill/>
                          </a:ln>
                          <a:solidFill>
                            <a:schemeClr val="tx1"/>
                          </a:solidFill>
                          <a:effectLst/>
                          <a:latin typeface="Coptic1" pitchFamily="2" charset="0"/>
                          <a:cs typeface="Arial" charset="0"/>
                        </a:rPr>
                        <a:t>ciac</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taut</a:t>
                      </a:r>
                      <a:r>
                        <a:rPr kumimoji="0" lang="fr-CA" sz="2500" b="0" i="0" u="none" strike="noStrike" cap="none" normalizeH="0" baseline="0" dirty="0">
                          <a:ln>
                            <a:noFill/>
                          </a:ln>
                          <a:solidFill>
                            <a:schemeClr val="tx1"/>
                          </a:solidFill>
                          <a:effectLst/>
                          <a:latin typeface="Coptic1" pitchFamily="2" charset="0"/>
                          <a:cs typeface="Arial" charset="0"/>
                        </a:rPr>
                        <a:t>/c </a:t>
                      </a:r>
                      <a:r>
                        <a:rPr kumimoji="0" lang="fr-CA" sz="2500" b="0" i="0" u="none" strike="noStrike" cap="none" normalizeH="0" baseline="0" dirty="0" err="1">
                          <a:ln>
                            <a:noFill/>
                          </a:ln>
                          <a:solidFill>
                            <a:schemeClr val="tx1"/>
                          </a:solidFill>
                          <a:effectLst/>
                          <a:latin typeface="Coptic1" pitchFamily="2" charset="0"/>
                          <a:cs typeface="Arial" charset="0"/>
                        </a:rPr>
                        <a:t>ke</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twn</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cune~leucewn</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mwn</a:t>
                      </a:r>
                      <a:r>
                        <a:rPr kumimoji="0" lang="fr-CA" sz="25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sng" strike="noStrike" cap="none" normalizeH="0" baseline="0" dirty="0" err="1">
                          <a:ln>
                            <a:noFill/>
                          </a:ln>
                          <a:solidFill>
                            <a:srgbClr val="FF9900"/>
                          </a:solidFill>
                          <a:effectLst/>
                          <a:latin typeface="Coptic1" pitchFamily="2" charset="0"/>
                          <a:cs typeface="Arial" charset="0"/>
                        </a:rPr>
                        <a:t>Pilaoc</a:t>
                      </a:r>
                      <a:r>
                        <a:rPr kumimoji="0" lang="fr-CA"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endParaRPr kumimoji="0" lang="fr-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700" kern="1200" dirty="0">
                          <a:solidFill>
                            <a:schemeClr val="tx1"/>
                          </a:solidFill>
                          <a:effectLst/>
                          <a:latin typeface="+mn-lt"/>
                          <a:ea typeface="+mn-ea"/>
                          <a:cs typeface="+mn-cs"/>
                        </a:rPr>
                        <a:t>Souviens-Toi Seigneur de nos assemblées   Bénis-les.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cette sainte église et pour nos assemblées.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أذكر </a:t>
                      </a:r>
                      <a:r>
                        <a:rPr lang="ar-SA" sz="2800" kern="1200" dirty="0" err="1">
                          <a:solidFill>
                            <a:schemeClr val="tx1"/>
                          </a:solidFill>
                          <a:effectLst/>
                          <a:latin typeface="+mn-lt"/>
                          <a:ea typeface="+mn-ea"/>
                          <a:cs typeface="+mn-cs"/>
                        </a:rPr>
                        <a:t>يارب</a:t>
                      </a:r>
                      <a:r>
                        <a:rPr lang="ar-SA" sz="2800" kern="1200" dirty="0">
                          <a:solidFill>
                            <a:schemeClr val="tx1"/>
                          </a:solidFill>
                          <a:effectLst/>
                          <a:latin typeface="+mn-lt"/>
                          <a:ea typeface="+mn-ea"/>
                          <a:cs typeface="+mn-cs"/>
                        </a:rPr>
                        <a:t> اجتماعاتنا</a:t>
                      </a:r>
                      <a:r>
                        <a:rPr lang="fr-FR" sz="2800" kern="1200" dirty="0">
                          <a:solidFill>
                            <a:schemeClr val="tx1"/>
                          </a:solidFill>
                          <a:effectLst/>
                          <a:latin typeface="+mn-lt"/>
                          <a:ea typeface="+mn-ea"/>
                          <a:cs typeface="+mn-cs"/>
                        </a:rPr>
                        <a:t> </a:t>
                      </a:r>
                      <a:r>
                        <a:rPr lang="ar-SA" sz="2800" kern="1200" dirty="0">
                          <a:solidFill>
                            <a:schemeClr val="tx1"/>
                          </a:solidFill>
                          <a:effectLst/>
                          <a:latin typeface="+mn-lt"/>
                          <a:ea typeface="+mn-ea"/>
                          <a:cs typeface="+mn-cs"/>
                        </a:rPr>
                        <a:t>باركها.</a:t>
                      </a:r>
                      <a:endParaRPr lang="fr-FR" sz="280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sng"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صلوا من أجل هذه الكنيسَة المقدسة واجتماعاتنا.</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يا ربُ ارحم.</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B73C5CD9-60F7-40FB-80B4-A69947DCA6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31061131"/>
      </p:ext>
    </p:extLst>
  </p:cSld>
  <p:clrMapOvr>
    <a:masterClrMapping/>
  </p:clrMapOvr>
  <p:transition/>
</p:sld>
</file>

<file path=ppt/slides/slide2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68">
            <a:extLst>
              <a:ext uri="{FF2B5EF4-FFF2-40B4-BE49-F238E27FC236}">
                <a16:creationId xmlns:a16="http://schemas.microsoft.com/office/drawing/2014/main" id="{AC47BBF7-8A7D-4FB3-AFAB-B311D39D39E5}"/>
              </a:ext>
            </a:extLst>
          </p:cNvPr>
          <p:cNvGraphicFramePr>
            <a:graphicFrameLocks noGrp="1"/>
          </p:cNvGraphicFramePr>
          <p:nvPr>
            <p:ph type="tbl" idx="1"/>
            <p:extLst>
              <p:ext uri="{D42A27DB-BD31-4B8C-83A1-F6EECF244321}">
                <p14:modId xmlns:p14="http://schemas.microsoft.com/office/powerpoint/2010/main" val="1122202111"/>
              </p:ext>
            </p:extLst>
          </p:nvPr>
        </p:nvGraphicFramePr>
        <p:xfrm>
          <a:off x="0" y="0"/>
          <a:ext cx="9144001" cy="4826508"/>
        </p:xfrm>
        <a:graphic>
          <a:graphicData uri="http://schemas.openxmlformats.org/drawingml/2006/table">
            <a:tbl>
              <a:tblPr/>
              <a:tblGrid>
                <a:gridCol w="3177702">
                  <a:extLst>
                    <a:ext uri="{9D8B030D-6E8A-4147-A177-3AD203B41FA5}">
                      <a16:colId xmlns:a16="http://schemas.microsoft.com/office/drawing/2014/main" val="3677694730"/>
                    </a:ext>
                  </a:extLst>
                </a:gridCol>
                <a:gridCol w="3424136">
                  <a:extLst>
                    <a:ext uri="{9D8B030D-6E8A-4147-A177-3AD203B41FA5}">
                      <a16:colId xmlns:a16="http://schemas.microsoft.com/office/drawing/2014/main" val="20000"/>
                    </a:ext>
                  </a:extLst>
                </a:gridCol>
                <a:gridCol w="2542163">
                  <a:extLst>
                    <a:ext uri="{9D8B030D-6E8A-4147-A177-3AD203B41FA5}">
                      <a16:colId xmlns:a16="http://schemas.microsoft.com/office/drawing/2014/main" val="20001"/>
                    </a:ext>
                  </a:extLst>
                </a:gridCol>
              </a:tblGrid>
              <a:tr h="424913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M/</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eyrouswpi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n~aterkwlin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n~attahno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eyrenaitou</a:t>
                      </a:r>
                      <a:r>
                        <a:rPr kumimoji="0" lang="en-US" sz="2800" b="0" i="0" u="none" strike="noStrike" cap="none" normalizeH="0" baseline="0" dirty="0">
                          <a:ln>
                            <a:noFill/>
                          </a:ln>
                          <a:solidFill>
                            <a:schemeClr val="tx1"/>
                          </a:solidFill>
                          <a:effectLst/>
                          <a:latin typeface="Coptic1" pitchFamily="2" charset="0"/>
                          <a:cs typeface="Arial" charset="0"/>
                        </a:rPr>
                        <a:t> kata </a:t>
                      </a:r>
                      <a:r>
                        <a:rPr kumimoji="0" lang="en-US" sz="2800" b="0" i="0" u="none" strike="noStrike" cap="none" normalizeH="0" baseline="0" dirty="0" err="1">
                          <a:ln>
                            <a:noFill/>
                          </a:ln>
                          <a:solidFill>
                            <a:schemeClr val="tx1"/>
                          </a:solidFill>
                          <a:effectLst/>
                          <a:latin typeface="Coptic1" pitchFamily="2" charset="0"/>
                          <a:cs typeface="Arial" charset="0"/>
                        </a:rPr>
                        <a:t>pekouws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m~makarion</a:t>
                      </a:r>
                      <a:r>
                        <a:rPr kumimoji="0" lang="en-US" sz="2800" b="0" i="0" u="none" strike="noStrike" cap="none" normalizeH="0" baseline="0" dirty="0">
                          <a:ln>
                            <a:noFill/>
                          </a:ln>
                          <a:solidFill>
                            <a:schemeClr val="tx1"/>
                          </a:solidFill>
                          <a:effectLst/>
                          <a:latin typeface="Coptic1" pitchFamily="2" charset="0"/>
                          <a:cs typeface="Arial" charset="0"/>
                        </a:rPr>
                        <a:t>. Han/~</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n~toubo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n~c~mou</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600" kern="1200" dirty="0">
                          <a:solidFill>
                            <a:schemeClr val="tx1"/>
                          </a:solidFill>
                          <a:effectLst/>
                          <a:latin typeface="+mn-lt"/>
                          <a:ea typeface="+mn-ea"/>
                          <a:cs typeface="+mn-cs"/>
                        </a:rPr>
                        <a:t>Fais qu’elle soit pour nous sans encombre ni obstacle afin que nous agissions selon Ta sainte et bienheureuse volonté des maisons de prière, des maisons de pureté, des maisons de bénédiction.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cap="none" normalizeH="0" baseline="0" dirty="0">
                          <a:ln>
                            <a:noFill/>
                          </a:ln>
                          <a:solidFill>
                            <a:srgbClr val="FF9900"/>
                          </a:solidFill>
                          <a:effectLst/>
                          <a:latin typeface="Arial" charset="0"/>
                          <a:cs typeface="Arial" charset="0"/>
                        </a:rPr>
                        <a:t>الكاهن:</a:t>
                      </a: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اجعلها أن تكون لنا بغير مانع </a:t>
                      </a:r>
                      <a:r>
                        <a:rPr kumimoji="0" lang="ar-SA" sz="3200" b="0" i="0" u="none" strike="noStrike" cap="none" normalizeH="0" baseline="0" dirty="0" err="1">
                          <a:ln>
                            <a:noFill/>
                          </a:ln>
                          <a:solidFill>
                            <a:schemeClr val="tx1"/>
                          </a:solidFill>
                          <a:effectLst/>
                          <a:latin typeface="Arial" charset="0"/>
                          <a:cs typeface="Arial" pitchFamily="34" charset="0"/>
                        </a:rPr>
                        <a:t>ولاعائق</a:t>
                      </a:r>
                      <a:r>
                        <a:rPr kumimoji="0" lang="ar-SA" sz="3200" b="0" i="0" u="none" strike="noStrike" cap="none" normalizeH="0" baseline="0" dirty="0">
                          <a:ln>
                            <a:noFill/>
                          </a:ln>
                          <a:solidFill>
                            <a:schemeClr val="tx1"/>
                          </a:solidFill>
                          <a:effectLst/>
                          <a:latin typeface="Arial" charset="0"/>
                          <a:cs typeface="Arial" pitchFamily="34" charset="0"/>
                        </a:rPr>
                        <a:t> لنصنعها كمشيئتك المقدسة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الطوباوية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بيوت صلاة بيوت طهارة بيوت بركة، </a:t>
                      </a:r>
                      <a:r>
                        <a:rPr kumimoji="0" lang="ar-SA" sz="3200" b="0" i="0" u="none" strike="noStrike" cap="none" normalizeH="0" baseline="0" dirty="0">
                          <a:ln>
                            <a:noFill/>
                          </a:ln>
                          <a:solidFill>
                            <a:schemeClr val="tx1"/>
                          </a:solidFill>
                          <a:effectLst/>
                          <a:latin typeface="Arial" charset="0"/>
                          <a:cs typeface="Arial" pitchFamily="34" charset="0"/>
                        </a:rPr>
                        <a:t> </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4">
            <a:hlinkClick r:id="rId3" action="ppaction://hlinksldjump" highlightClick="1"/>
            <a:extLst>
              <a:ext uri="{FF2B5EF4-FFF2-40B4-BE49-F238E27FC236}">
                <a16:creationId xmlns:a16="http://schemas.microsoft.com/office/drawing/2014/main" id="{3BCAC493-0990-44B2-AAF2-84267BD465A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13276919"/>
      </p:ext>
    </p:extLst>
  </p:cSld>
  <p:clrMapOvr>
    <a:masterClrMapping/>
  </p:clrMapOvr>
  <p:transition/>
</p:sld>
</file>

<file path=ppt/slides/slide2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 name="Group 12">
            <a:extLst>
              <a:ext uri="{FF2B5EF4-FFF2-40B4-BE49-F238E27FC236}">
                <a16:creationId xmlns:a16="http://schemas.microsoft.com/office/drawing/2014/main" id="{2F9CAEAA-1FF8-4D85-92AD-2090BE32915A}"/>
              </a:ext>
            </a:extLst>
          </p:cNvPr>
          <p:cNvGraphicFramePr>
            <a:graphicFrameLocks/>
          </p:cNvGraphicFramePr>
          <p:nvPr/>
        </p:nvGraphicFramePr>
        <p:xfrm>
          <a:off x="1" y="136186"/>
          <a:ext cx="9143999" cy="4435814"/>
        </p:xfrm>
        <a:graphic>
          <a:graphicData uri="http://schemas.openxmlformats.org/drawingml/2006/table">
            <a:tbl>
              <a:tblPr/>
              <a:tblGrid>
                <a:gridCol w="3339830">
                  <a:extLst>
                    <a:ext uri="{9D8B030D-6E8A-4147-A177-3AD203B41FA5}">
                      <a16:colId xmlns:a16="http://schemas.microsoft.com/office/drawing/2014/main" val="341624736"/>
                    </a:ext>
                  </a:extLst>
                </a:gridCol>
                <a:gridCol w="3177701">
                  <a:extLst>
                    <a:ext uri="{9D8B030D-6E8A-4147-A177-3AD203B41FA5}">
                      <a16:colId xmlns:a16="http://schemas.microsoft.com/office/drawing/2014/main" val="20000"/>
                    </a:ext>
                  </a:extLst>
                </a:gridCol>
                <a:gridCol w="2626468">
                  <a:extLst>
                    <a:ext uri="{9D8B030D-6E8A-4147-A177-3AD203B41FA5}">
                      <a16:colId xmlns:a16="http://schemas.microsoft.com/office/drawing/2014/main" val="20001"/>
                    </a:ext>
                  </a:extLst>
                </a:gridCol>
              </a:tblGrid>
              <a:tr h="44358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Ari,arizecye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m~mwou</a:t>
                      </a:r>
                      <a:r>
                        <a:rPr kumimoji="0" lang="fr-CA" sz="2800" b="0" i="0" u="none" strike="noStrike" cap="none" normalizeH="0" baseline="0" dirty="0">
                          <a:ln>
                            <a:noFill/>
                          </a:ln>
                          <a:solidFill>
                            <a:schemeClr val="tx1"/>
                          </a:solidFill>
                          <a:effectLst/>
                          <a:latin typeface="Coptic1" pitchFamily="2" charset="0"/>
                          <a:cs typeface="Arial" charset="0"/>
                        </a:rPr>
                        <a:t> nan P~[</a:t>
                      </a:r>
                      <a:r>
                        <a:rPr kumimoji="0" lang="fr-CA" sz="2800" b="0" i="0" u="none" strike="noStrike" cap="none" normalizeH="0" baseline="0" dirty="0" err="1">
                          <a:ln>
                            <a:noFill/>
                          </a:ln>
                          <a:solidFill>
                            <a:schemeClr val="tx1"/>
                          </a:solidFill>
                          <a:effectLst/>
                          <a:latin typeface="Coptic1" pitchFamily="2" charset="0"/>
                          <a:cs typeface="Arial" charset="0"/>
                        </a:rPr>
                        <a:t>oic</a:t>
                      </a:r>
                      <a:r>
                        <a:rPr kumimoji="0" lang="fr-CA" sz="2800" b="0" i="0" u="none" strike="noStrike" cap="none" normalizeH="0" baseline="0" dirty="0">
                          <a:ln>
                            <a:noFill/>
                          </a:ln>
                          <a:solidFill>
                            <a:schemeClr val="tx1"/>
                          </a:solidFill>
                          <a:effectLst/>
                          <a:latin typeface="Coptic1" pitchFamily="2" charset="0"/>
                          <a:cs typeface="Arial" charset="0"/>
                        </a:rPr>
                        <a:t>: nem </a:t>
                      </a:r>
                      <a:r>
                        <a:rPr kumimoji="0" lang="fr-CA" sz="2800" b="0" i="0" u="none" strike="noStrike" cap="none" normalizeH="0" baseline="0" dirty="0" err="1">
                          <a:ln>
                            <a:noFill/>
                          </a:ln>
                          <a:solidFill>
                            <a:schemeClr val="tx1"/>
                          </a:solidFill>
                          <a:effectLst/>
                          <a:latin typeface="Coptic1" pitchFamily="2" charset="0"/>
                          <a:cs typeface="Arial" charset="0"/>
                        </a:rPr>
                        <a:t>neke~biaik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eyn</a:t>
                      </a:r>
                      <a:r>
                        <a:rPr kumimoji="0" lang="fr-CA" sz="2800" b="0" i="0" u="none" strike="noStrike" cap="none" normalizeH="0" baseline="0" dirty="0">
                          <a:ln>
                            <a:noFill/>
                          </a:ln>
                          <a:solidFill>
                            <a:schemeClr val="tx1"/>
                          </a:solidFill>
                          <a:effectLst/>
                          <a:latin typeface="Coptic1" pitchFamily="2" charset="0"/>
                          <a:cs typeface="Arial" charset="0"/>
                        </a:rPr>
                        <a:t>/ou </a:t>
                      </a:r>
                      <a:r>
                        <a:rPr kumimoji="0" lang="fr-CA" sz="2800" b="0" i="0" u="none" strike="noStrike" cap="none" normalizeH="0" baseline="0" dirty="0" err="1">
                          <a:ln>
                            <a:noFill/>
                          </a:ln>
                          <a:solidFill>
                            <a:schemeClr val="tx1"/>
                          </a:solidFill>
                          <a:effectLst/>
                          <a:latin typeface="Coptic1" pitchFamily="2" charset="0"/>
                          <a:cs typeface="Arial" charset="0"/>
                        </a:rPr>
                        <a:t>menencwn</a:t>
                      </a:r>
                      <a:r>
                        <a:rPr kumimoji="0" lang="fr-CA" sz="2800" b="0" i="0" u="none" strike="noStrike" cap="none" normalizeH="0" baseline="0" dirty="0">
                          <a:ln>
                            <a:noFill/>
                          </a:ln>
                          <a:solidFill>
                            <a:schemeClr val="tx1"/>
                          </a:solidFill>
                          <a:effectLst/>
                          <a:latin typeface="Coptic1" pitchFamily="2" charset="0"/>
                          <a:cs typeface="Arial" charset="0"/>
                        </a:rPr>
                        <a:t> sa </a:t>
                      </a:r>
                      <a:r>
                        <a:rPr kumimoji="0" lang="fr-CA" sz="2800" b="0" i="0" u="none" strike="noStrike" cap="none" normalizeH="0" baseline="0" dirty="0" err="1">
                          <a:ln>
                            <a:noFill/>
                          </a:ln>
                          <a:solidFill>
                            <a:schemeClr val="tx1"/>
                          </a:solidFill>
                          <a:effectLst/>
                          <a:latin typeface="Coptic1" pitchFamily="2" charset="0"/>
                          <a:cs typeface="Arial" charset="0"/>
                        </a:rPr>
                        <a:t>e~neh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metsamse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i~dwlon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oujwk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fojc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e~bolqen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pikocmoc</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Accorde-les nous Seigneur et fais-en jouir Tes serviteurs qui nous succéderont jusqu’à la fin des temps. Déracine totalement du monde le culte des idoles.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أنعم بها علينا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وعلى عبيدك الآتين بعدنا الى الأبد عبادة الأوثان بالكمال اقلعها من العالم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AFF8DAB6-9784-49C6-B6E4-2D3281BB4DC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30659858"/>
      </p:ext>
    </p:extLst>
  </p:cSld>
  <p:clrMapOvr>
    <a:masterClrMapping/>
  </p:clrMapOvr>
  <p:transition/>
</p:sld>
</file>

<file path=ppt/slides/slide2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 name="Group 12">
            <a:extLst>
              <a:ext uri="{FF2B5EF4-FFF2-40B4-BE49-F238E27FC236}">
                <a16:creationId xmlns:a16="http://schemas.microsoft.com/office/drawing/2014/main" id="{9B3A5B23-3925-483B-91C1-7CFF510FB08B}"/>
              </a:ext>
            </a:extLst>
          </p:cNvPr>
          <p:cNvGraphicFramePr>
            <a:graphicFrameLocks/>
          </p:cNvGraphicFramePr>
          <p:nvPr/>
        </p:nvGraphicFramePr>
        <p:xfrm>
          <a:off x="1" y="0"/>
          <a:ext cx="9143999" cy="5006340"/>
        </p:xfrm>
        <a:graphic>
          <a:graphicData uri="http://schemas.openxmlformats.org/drawingml/2006/table">
            <a:tbl>
              <a:tblPr/>
              <a:tblGrid>
                <a:gridCol w="3339830">
                  <a:extLst>
                    <a:ext uri="{9D8B030D-6E8A-4147-A177-3AD203B41FA5}">
                      <a16:colId xmlns:a16="http://schemas.microsoft.com/office/drawing/2014/main" val="341624736"/>
                    </a:ext>
                  </a:extLst>
                </a:gridCol>
                <a:gridCol w="3177701">
                  <a:extLst>
                    <a:ext uri="{9D8B030D-6E8A-4147-A177-3AD203B41FA5}">
                      <a16:colId xmlns:a16="http://schemas.microsoft.com/office/drawing/2014/main" val="20000"/>
                    </a:ext>
                  </a:extLst>
                </a:gridCol>
                <a:gridCol w="2626468">
                  <a:extLst>
                    <a:ext uri="{9D8B030D-6E8A-4147-A177-3AD203B41FA5}">
                      <a16:colId xmlns:a16="http://schemas.microsoft.com/office/drawing/2014/main" val="20001"/>
                    </a:ext>
                  </a:extLst>
                </a:gridCol>
              </a:tblGrid>
              <a:tr h="44358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err="1">
                          <a:ln>
                            <a:noFill/>
                          </a:ln>
                          <a:solidFill>
                            <a:schemeClr val="tx1"/>
                          </a:solidFill>
                          <a:effectLst/>
                          <a:latin typeface="Coptic1" pitchFamily="2" charset="0"/>
                          <a:cs typeface="Arial" charset="0"/>
                        </a:rPr>
                        <a:t>Pcatanac</a:t>
                      </a:r>
                      <a:r>
                        <a:rPr kumimoji="0" lang="fr-CA" sz="2700" b="0" i="0" u="none" strike="noStrike" cap="none" normalizeH="0" baseline="0" dirty="0">
                          <a:ln>
                            <a:noFill/>
                          </a:ln>
                          <a:solidFill>
                            <a:schemeClr val="tx1"/>
                          </a:solidFill>
                          <a:effectLst/>
                          <a:latin typeface="Coptic1" pitchFamily="2" charset="0"/>
                          <a:cs typeface="Arial" charset="0"/>
                        </a:rPr>
                        <a:t> nem </a:t>
                      </a:r>
                      <a:r>
                        <a:rPr kumimoji="0" lang="fr-CA" sz="2700" b="0" i="0" u="none" strike="noStrike" cap="none" normalizeH="0" baseline="0" dirty="0" err="1">
                          <a:ln>
                            <a:noFill/>
                          </a:ln>
                          <a:solidFill>
                            <a:schemeClr val="tx1"/>
                          </a:solidFill>
                          <a:effectLst/>
                          <a:latin typeface="Coptic1" pitchFamily="2" charset="0"/>
                          <a:cs typeface="Arial" charset="0"/>
                        </a:rPr>
                        <a:t>jom</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niben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ethwou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n~taf</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qemqwmou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ouoh</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mayebiw~ou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capec</a:t>
                      </a:r>
                      <a:r>
                        <a:rPr kumimoji="0" lang="fr-CA" sz="2700" b="0" i="0" u="none" strike="noStrike" cap="none" normalizeH="0" baseline="0" dirty="0">
                          <a:ln>
                            <a:noFill/>
                          </a:ln>
                          <a:solidFill>
                            <a:schemeClr val="tx1"/>
                          </a:solidFill>
                          <a:effectLst/>
                          <a:latin typeface="Coptic1" pitchFamily="2" charset="0"/>
                          <a:cs typeface="Arial" charset="0"/>
                        </a:rPr>
                        <a:t>/t </a:t>
                      </a:r>
                      <a:r>
                        <a:rPr lang="fr-FR" sz="2700" kern="1200" dirty="0" err="1">
                          <a:solidFill>
                            <a:schemeClr val="tx1"/>
                          </a:solidFill>
                          <a:effectLst/>
                          <a:latin typeface="Coptic1" pitchFamily="2" charset="0"/>
                          <a:ea typeface="+mn-ea"/>
                          <a:cs typeface="+mn-cs"/>
                        </a:rPr>
                        <a:t>n~nen</a:t>
                      </a:r>
                      <a:r>
                        <a:rPr lang="fr-FR" sz="2700" kern="1200" dirty="0">
                          <a:solidFill>
                            <a:schemeClr val="tx1"/>
                          </a:solidFill>
                          <a:effectLst/>
                          <a:latin typeface="Coptic1" pitchFamily="2" charset="0"/>
                          <a:ea typeface="+mn-ea"/>
                          <a:cs typeface="+mn-cs"/>
                        </a:rPr>
                        <a:t>[</a:t>
                      </a:r>
                      <a:r>
                        <a:rPr lang="fr-FR" sz="2700" kern="1200" dirty="0" err="1">
                          <a:solidFill>
                            <a:schemeClr val="tx1"/>
                          </a:solidFill>
                          <a:effectLst/>
                          <a:latin typeface="Coptic1" pitchFamily="2" charset="0"/>
                          <a:ea typeface="+mn-ea"/>
                          <a:cs typeface="+mn-cs"/>
                        </a:rPr>
                        <a:t>alauj</a:t>
                      </a:r>
                      <a:r>
                        <a:rPr lang="fr-FR" sz="2700" kern="1200" dirty="0">
                          <a:solidFill>
                            <a:schemeClr val="tx1"/>
                          </a:solidFill>
                          <a:effectLst/>
                          <a:latin typeface="Coptic1" pitchFamily="2" charset="0"/>
                          <a:ea typeface="+mn-ea"/>
                          <a:cs typeface="+mn-cs"/>
                        </a:rPr>
                        <a:t> n~,</a:t>
                      </a:r>
                      <a:r>
                        <a:rPr lang="fr-FR" sz="2700" kern="1200" dirty="0" err="1">
                          <a:solidFill>
                            <a:schemeClr val="tx1"/>
                          </a:solidFill>
                          <a:effectLst/>
                          <a:latin typeface="Coptic1" pitchFamily="2" charset="0"/>
                          <a:ea typeface="+mn-ea"/>
                          <a:cs typeface="+mn-cs"/>
                        </a:rPr>
                        <a:t>wlem</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Nic~kandalon</a:t>
                      </a:r>
                      <a:r>
                        <a:rPr lang="fr-FR" sz="2700" kern="1200" dirty="0">
                          <a:solidFill>
                            <a:schemeClr val="tx1"/>
                          </a:solidFill>
                          <a:effectLst/>
                          <a:latin typeface="Coptic1" pitchFamily="2" charset="0"/>
                          <a:ea typeface="+mn-ea"/>
                          <a:cs typeface="+mn-cs"/>
                        </a:rPr>
                        <a:t> nem n/</a:t>
                      </a:r>
                      <a:r>
                        <a:rPr lang="fr-FR" sz="2700" kern="1200" dirty="0" err="1">
                          <a:solidFill>
                            <a:schemeClr val="tx1"/>
                          </a:solidFill>
                          <a:effectLst/>
                          <a:latin typeface="Coptic1" pitchFamily="2" charset="0"/>
                          <a:ea typeface="+mn-ea"/>
                          <a:cs typeface="+mn-cs"/>
                        </a:rPr>
                        <a:t>eti~ri</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m~mwou</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korfou</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marouk</a:t>
                      </a:r>
                      <a:r>
                        <a:rPr lang="fr-FR" sz="2700" kern="1200" dirty="0">
                          <a:solidFill>
                            <a:schemeClr val="tx1"/>
                          </a:solidFill>
                          <a:effectLst/>
                          <a:latin typeface="Coptic1" pitchFamily="2" charset="0"/>
                          <a:ea typeface="+mn-ea"/>
                          <a:cs typeface="+mn-cs"/>
                        </a:rPr>
                        <a:t>/n </a:t>
                      </a:r>
                      <a:r>
                        <a:rPr lang="fr-FR" sz="2700" kern="1200" dirty="0" err="1">
                          <a:solidFill>
                            <a:schemeClr val="tx1"/>
                          </a:solidFill>
                          <a:effectLst/>
                          <a:latin typeface="Coptic1" pitchFamily="2" charset="0"/>
                          <a:ea typeface="+mn-ea"/>
                          <a:cs typeface="+mn-cs"/>
                        </a:rPr>
                        <a:t>n~je</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nivwrj</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m~p~tako</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n~te</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niherecic</a:t>
                      </a:r>
                      <a:r>
                        <a:rPr lang="fr-FR" sz="2700" kern="1200" dirty="0">
                          <a:solidFill>
                            <a:schemeClr val="tx1"/>
                          </a:solidFill>
                          <a:effectLst/>
                          <a:latin typeface="Coptic1" pitchFamily="2" charset="0"/>
                          <a:ea typeface="+mn-ea"/>
                          <a:cs typeface="+mn-cs"/>
                        </a:rPr>
                        <a:t>.</a:t>
                      </a:r>
                      <a:endParaRPr kumimoji="0" lang="fr-CA" sz="27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Ecrase et humilie rapidement le démon et toutes ses forces pernicieuses. </a:t>
                      </a:r>
                      <a:r>
                        <a:rPr lang="fr-FR" sz="2800" kern="1200" dirty="0">
                          <a:solidFill>
                            <a:schemeClr val="tx1"/>
                          </a:solidFill>
                          <a:effectLst/>
                          <a:latin typeface="+mn-lt"/>
                          <a:ea typeface="+mn-ea"/>
                          <a:cs typeface="+mn-cs"/>
                        </a:rPr>
                        <a:t>Ecarte les doutes et ceux qui les suscitent et que cessent les divisions dues aux hérésies.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الشيطان وكل قواته الشريرة اسحقهم وأذلهم تحت أقدامنا سريعا </a:t>
                      </a:r>
                      <a:r>
                        <a:rPr lang="ar-SA" sz="3200" kern="1200" dirty="0">
                          <a:solidFill>
                            <a:schemeClr val="tx1"/>
                          </a:solidFill>
                          <a:effectLst/>
                          <a:latin typeface="+mn-lt"/>
                          <a:ea typeface="+mn-ea"/>
                          <a:cs typeface="+mn-cs"/>
                        </a:rPr>
                        <a:t>الشكوك وفاعليها ابطلهم ولينقض </a:t>
                      </a:r>
                      <a:r>
                        <a:rPr lang="ar-SA" sz="3200" kern="1200" dirty="0" err="1">
                          <a:solidFill>
                            <a:schemeClr val="tx1"/>
                          </a:solidFill>
                          <a:effectLst/>
                          <a:latin typeface="+mn-lt"/>
                          <a:ea typeface="+mn-ea"/>
                          <a:cs typeface="+mn-cs"/>
                        </a:rPr>
                        <a:t>أفتراق</a:t>
                      </a:r>
                      <a:r>
                        <a:rPr lang="ar-SA" sz="3200" kern="1200" dirty="0">
                          <a:solidFill>
                            <a:schemeClr val="tx1"/>
                          </a:solidFill>
                          <a:effectLst/>
                          <a:latin typeface="+mn-lt"/>
                          <a:ea typeface="+mn-ea"/>
                          <a:cs typeface="+mn-cs"/>
                        </a:rPr>
                        <a:t> فساد البدع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AC004930-59D0-4036-B7D6-55413AD3DA0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1312979"/>
      </p:ext>
    </p:extLst>
  </p:cSld>
  <p:clrMapOvr>
    <a:masterClrMapping/>
  </p:clrMapOvr>
  <p:transition/>
</p:sld>
</file>

<file path=ppt/slides/slide2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dirty="0"/>
              <a:t>			</a:t>
            </a:r>
            <a:endParaRPr lang="en-US" sz="1400" b="0" dirty="0">
              <a:solidFill>
                <a:schemeClr val="tx1"/>
              </a:solidFill>
            </a:endParaRPr>
          </a:p>
        </p:txBody>
      </p:sp>
      <p:graphicFrame>
        <p:nvGraphicFramePr>
          <p:cNvPr id="7" name="Group 12">
            <a:extLst>
              <a:ext uri="{FF2B5EF4-FFF2-40B4-BE49-F238E27FC236}">
                <a16:creationId xmlns:a16="http://schemas.microsoft.com/office/drawing/2014/main" id="{25BC2897-3D33-4629-97EA-3F9CEAE217AF}"/>
              </a:ext>
            </a:extLst>
          </p:cNvPr>
          <p:cNvGraphicFramePr>
            <a:graphicFrameLocks/>
          </p:cNvGraphicFramePr>
          <p:nvPr/>
        </p:nvGraphicFramePr>
        <p:xfrm>
          <a:off x="1" y="136186"/>
          <a:ext cx="9143999" cy="4435814"/>
        </p:xfrm>
        <a:graphic>
          <a:graphicData uri="http://schemas.openxmlformats.org/drawingml/2006/table">
            <a:tbl>
              <a:tblPr/>
              <a:tblGrid>
                <a:gridCol w="3339830">
                  <a:extLst>
                    <a:ext uri="{9D8B030D-6E8A-4147-A177-3AD203B41FA5}">
                      <a16:colId xmlns:a16="http://schemas.microsoft.com/office/drawing/2014/main" val="341624736"/>
                    </a:ext>
                  </a:extLst>
                </a:gridCol>
                <a:gridCol w="3177701">
                  <a:extLst>
                    <a:ext uri="{9D8B030D-6E8A-4147-A177-3AD203B41FA5}">
                      <a16:colId xmlns:a16="http://schemas.microsoft.com/office/drawing/2014/main" val="20000"/>
                    </a:ext>
                  </a:extLst>
                </a:gridCol>
                <a:gridCol w="2626468">
                  <a:extLst>
                    <a:ext uri="{9D8B030D-6E8A-4147-A177-3AD203B41FA5}">
                      <a16:colId xmlns:a16="http://schemas.microsoft.com/office/drawing/2014/main" val="20001"/>
                    </a:ext>
                  </a:extLst>
                </a:gridCol>
              </a:tblGrid>
              <a:tr h="44358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Nijaji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tekekk~l</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cia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eyouab</a:t>
                      </a:r>
                      <a:r>
                        <a:rPr kumimoji="0" lang="fr-CA" sz="2800" b="0" i="0" u="none" strike="noStrike" cap="none" normalizeH="0" baseline="0" dirty="0">
                          <a:ln>
                            <a:noFill/>
                          </a:ln>
                          <a:solidFill>
                            <a:schemeClr val="tx1"/>
                          </a:solidFill>
                          <a:effectLst/>
                          <a:latin typeface="Coptic1" pitchFamily="2" charset="0"/>
                          <a:cs typeface="Arial" charset="0"/>
                        </a:rPr>
                        <a:t> P[</a:t>
                      </a:r>
                      <a:r>
                        <a:rPr kumimoji="0" lang="fr-CA" sz="2800" b="0" i="0" u="none" strike="noStrike" cap="none" normalizeH="0" baseline="0" dirty="0" err="1">
                          <a:ln>
                            <a:noFill/>
                          </a:ln>
                          <a:solidFill>
                            <a:schemeClr val="tx1"/>
                          </a:solidFill>
                          <a:effectLst/>
                          <a:latin typeface="Coptic1" pitchFamily="2" charset="0"/>
                          <a:cs typeface="Arial" charset="0"/>
                        </a:rPr>
                        <a:t>oic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m~v~r</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n~c</a:t>
                      </a:r>
                      <a:r>
                        <a:rPr kumimoji="0" lang="fr-CA" sz="2800" b="0" i="0" u="none" strike="noStrike" cap="none" normalizeH="0" baseline="0" dirty="0">
                          <a:ln>
                            <a:noFill/>
                          </a:ln>
                          <a:solidFill>
                            <a:schemeClr val="tx1"/>
                          </a:solidFill>
                          <a:effectLst/>
                          <a:latin typeface="Coptic1" pitchFamily="2" charset="0"/>
                          <a:cs typeface="Arial" charset="0"/>
                        </a:rPr>
                        <a:t>/ou </a:t>
                      </a:r>
                      <a:r>
                        <a:rPr kumimoji="0" lang="fr-CA" sz="2800" b="0" i="0" u="none" strike="noStrike" cap="none" normalizeH="0" baseline="0" dirty="0" err="1">
                          <a:ln>
                            <a:noFill/>
                          </a:ln>
                          <a:solidFill>
                            <a:schemeClr val="tx1"/>
                          </a:solidFill>
                          <a:effectLst/>
                          <a:latin typeface="Coptic1" pitchFamily="2" charset="0"/>
                          <a:cs typeface="Arial" charset="0"/>
                        </a:rPr>
                        <a:t>niben</a:t>
                      </a:r>
                      <a:r>
                        <a:rPr kumimoji="0" lang="fr-CA" sz="2800" b="0" i="0" u="none" strike="noStrike" cap="none" normalizeH="0" baseline="0" dirty="0">
                          <a:ln>
                            <a:noFill/>
                          </a:ln>
                          <a:solidFill>
                            <a:schemeClr val="tx1"/>
                          </a:solidFill>
                          <a:effectLst/>
                          <a:latin typeface="Coptic1" pitchFamily="2" charset="0"/>
                          <a:cs typeface="Arial" charset="0"/>
                        </a:rPr>
                        <a:t> nem ]</a:t>
                      </a:r>
                      <a:r>
                        <a:rPr kumimoji="0" lang="fr-CA" sz="2800" b="0" i="0" u="none" strike="noStrike" cap="none" normalizeH="0" baseline="0" dirty="0" err="1">
                          <a:ln>
                            <a:noFill/>
                          </a:ln>
                          <a:solidFill>
                            <a:schemeClr val="tx1"/>
                          </a:solidFill>
                          <a:effectLst/>
                          <a:latin typeface="Coptic1" pitchFamily="2" charset="0"/>
                          <a:cs typeface="Arial" charset="0"/>
                        </a:rPr>
                        <a:t>nou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mayebiw~ou</a:t>
                      </a:r>
                      <a:r>
                        <a:rPr kumimoji="0" lang="fr-CA" sz="2800" b="0" i="0" u="none" strike="noStrike" cap="none" normalizeH="0" baseline="0" dirty="0">
                          <a:ln>
                            <a:noFill/>
                          </a:ln>
                          <a:solidFill>
                            <a:schemeClr val="tx1"/>
                          </a:solidFill>
                          <a:effectLst/>
                          <a:latin typeface="Coptic1" pitchFamily="2" charset="0"/>
                          <a:cs typeface="Arial" charset="0"/>
                        </a:rPr>
                        <a:t>. </a:t>
                      </a:r>
                      <a:r>
                        <a:rPr lang="fr-FR" sz="2800" kern="1200" dirty="0" err="1">
                          <a:solidFill>
                            <a:schemeClr val="tx1"/>
                          </a:solidFill>
                          <a:effectLst/>
                          <a:latin typeface="Coptic1" pitchFamily="2" charset="0"/>
                          <a:ea typeface="+mn-ea"/>
                          <a:cs typeface="+mn-cs"/>
                        </a:rPr>
                        <a:t>Bwl</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n~toumet</a:t>
                      </a:r>
                      <a:r>
                        <a:rPr lang="fr-FR" sz="2800" kern="1200" dirty="0">
                          <a:solidFill>
                            <a:schemeClr val="tx1"/>
                          </a:solidFill>
                          <a:effectLst/>
                          <a:latin typeface="Coptic1" pitchFamily="2" charset="0"/>
                          <a:ea typeface="+mn-ea"/>
                          <a:cs typeface="+mn-cs"/>
                        </a:rPr>
                        <a:t>[</a:t>
                      </a:r>
                      <a:r>
                        <a:rPr lang="fr-FR" sz="2800" kern="1200" dirty="0" err="1">
                          <a:solidFill>
                            <a:schemeClr val="tx1"/>
                          </a:solidFill>
                          <a:effectLst/>
                          <a:latin typeface="Coptic1" pitchFamily="2" charset="0"/>
                          <a:ea typeface="+mn-ea"/>
                          <a:cs typeface="+mn-cs"/>
                        </a:rPr>
                        <a:t>acih</a:t>
                      </a:r>
                      <a:r>
                        <a:rPr lang="fr-FR" sz="2800" kern="1200" dirty="0">
                          <a:solidFill>
                            <a:schemeClr val="tx1"/>
                          </a:solidFill>
                          <a:effectLst/>
                          <a:latin typeface="Coptic1" pitchFamily="2" charset="0"/>
                          <a:ea typeface="+mn-ea"/>
                          <a:cs typeface="+mn-cs"/>
                        </a:rPr>
                        <a:t>/t </a:t>
                      </a:r>
                      <a:r>
                        <a:rPr lang="fr-FR" sz="2800" kern="1200" dirty="0" err="1">
                          <a:solidFill>
                            <a:schemeClr val="tx1"/>
                          </a:solidFill>
                          <a:effectLst/>
                          <a:latin typeface="Coptic1" pitchFamily="2" charset="0"/>
                          <a:ea typeface="+mn-ea"/>
                          <a:cs typeface="+mn-cs"/>
                        </a:rPr>
                        <a:t>e~bol</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matamwou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e~toumetjwb</a:t>
                      </a:r>
                      <a:r>
                        <a:rPr lang="fr-FR" sz="2800" kern="1200" dirty="0">
                          <a:solidFill>
                            <a:schemeClr val="tx1"/>
                          </a:solidFill>
                          <a:effectLst/>
                          <a:latin typeface="Coptic1" pitchFamily="2" charset="0"/>
                          <a:ea typeface="+mn-ea"/>
                          <a:cs typeface="+mn-cs"/>
                        </a:rPr>
                        <a:t> n~,</a:t>
                      </a:r>
                      <a:r>
                        <a:rPr lang="fr-FR" sz="2800" kern="1200" dirty="0" err="1">
                          <a:solidFill>
                            <a:schemeClr val="tx1"/>
                          </a:solidFill>
                          <a:effectLst/>
                          <a:latin typeface="Coptic1" pitchFamily="2" charset="0"/>
                          <a:ea typeface="+mn-ea"/>
                          <a:cs typeface="+mn-cs"/>
                        </a:rPr>
                        <a:t>wlem</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Humilie, Seigneur, les ennemis de Ta Sainte Eglise aujourd’hui ainsi qu’en tout temps.</a:t>
                      </a:r>
                      <a:r>
                        <a:rPr lang="fr-FR" sz="2800" kern="1200" dirty="0">
                          <a:solidFill>
                            <a:schemeClr val="tx1"/>
                          </a:solidFill>
                          <a:effectLst/>
                          <a:latin typeface="+mn-lt"/>
                          <a:ea typeface="+mn-ea"/>
                          <a:cs typeface="+mn-cs"/>
                        </a:rPr>
                        <a:t> Brise leur orgueil et fais-leur promptement connaître leurs faiblesses. </a:t>
                      </a:r>
                      <a:r>
                        <a:rPr kumimoji="0" lang="fr-FR"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3200" kern="1200" dirty="0">
                          <a:solidFill>
                            <a:schemeClr val="tx1"/>
                          </a:solidFill>
                          <a:effectLst/>
                          <a:latin typeface="+mn-lt"/>
                          <a:ea typeface="+mn-ea"/>
                          <a:cs typeface="+mn-cs"/>
                        </a:rPr>
                        <a:t>أعداء بيعتك المقدسة </a:t>
                      </a:r>
                      <a:r>
                        <a:rPr lang="ar-SA" sz="3200" kern="1200" dirty="0" err="1">
                          <a:solidFill>
                            <a:schemeClr val="tx1"/>
                          </a:solidFill>
                          <a:effectLst/>
                          <a:latin typeface="+mn-lt"/>
                          <a:ea typeface="+mn-ea"/>
                          <a:cs typeface="+mn-cs"/>
                        </a:rPr>
                        <a:t>يارب</a:t>
                      </a:r>
                      <a:r>
                        <a:rPr lang="ar-SA" sz="3200" kern="1200" dirty="0">
                          <a:solidFill>
                            <a:schemeClr val="tx1"/>
                          </a:solidFill>
                          <a:effectLst/>
                          <a:latin typeface="+mn-lt"/>
                          <a:ea typeface="+mn-ea"/>
                          <a:cs typeface="+mn-cs"/>
                        </a:rPr>
                        <a:t> مثل كل زمان والآن أذلهم حل تعاظمهم عرفهم ضعفهم سريعا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A7BE1FA6-B498-4624-8C0A-E9CBDEFD933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70406970"/>
      </p:ext>
    </p:extLst>
  </p:cSld>
  <p:clrMapOvr>
    <a:masterClrMapping/>
  </p:clrMapOvr>
  <p:transition/>
</p:sld>
</file>

<file path=ppt/slides/slide2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 name="Group 12">
            <a:extLst>
              <a:ext uri="{FF2B5EF4-FFF2-40B4-BE49-F238E27FC236}">
                <a16:creationId xmlns:a16="http://schemas.microsoft.com/office/drawing/2014/main" id="{25BC2897-3D33-4629-97EA-3F9CEAE217AF}"/>
              </a:ext>
            </a:extLst>
          </p:cNvPr>
          <p:cNvGraphicFramePr>
            <a:graphicFrameLocks/>
          </p:cNvGraphicFramePr>
          <p:nvPr/>
        </p:nvGraphicFramePr>
        <p:xfrm>
          <a:off x="0" y="434501"/>
          <a:ext cx="9143999" cy="3476018"/>
        </p:xfrm>
        <a:graphic>
          <a:graphicData uri="http://schemas.openxmlformats.org/drawingml/2006/table">
            <a:tbl>
              <a:tblPr/>
              <a:tblGrid>
                <a:gridCol w="3339830">
                  <a:extLst>
                    <a:ext uri="{9D8B030D-6E8A-4147-A177-3AD203B41FA5}">
                      <a16:colId xmlns:a16="http://schemas.microsoft.com/office/drawing/2014/main" val="341624736"/>
                    </a:ext>
                  </a:extLst>
                </a:gridCol>
                <a:gridCol w="3177701">
                  <a:extLst>
                    <a:ext uri="{9D8B030D-6E8A-4147-A177-3AD203B41FA5}">
                      <a16:colId xmlns:a16="http://schemas.microsoft.com/office/drawing/2014/main" val="20000"/>
                    </a:ext>
                  </a:extLst>
                </a:gridCol>
                <a:gridCol w="2626468">
                  <a:extLst>
                    <a:ext uri="{9D8B030D-6E8A-4147-A177-3AD203B41FA5}">
                      <a16:colId xmlns:a16="http://schemas.microsoft.com/office/drawing/2014/main" val="20001"/>
                    </a:ext>
                  </a:extLst>
                </a:gridCol>
              </a:tblGrid>
              <a:tr h="347601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Kwrf</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n~nouv~yonoc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noue~pibol</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noumankania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noukakourgia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noukatalalia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e~toui~ri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m~mwou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qaron</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Freine leur envie, leur tentative, leur folie, leur méchanceté, leur calomnie envers nous.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ابطل حسدهم وسعايتهم وجنونهم وشرهم ونميمتهم التي يصنعونها فينا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E068097A-FEAC-40AC-B18E-08F20368E25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82965636"/>
      </p:ext>
    </p:extLst>
  </p:cSld>
  <p:clrMapOvr>
    <a:masterClrMapping/>
  </p:clrMapOvr>
  <p:transition/>
</p:sld>
</file>

<file path=ppt/slides/slide2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91148" name="Group 172"/>
          <p:cNvGraphicFramePr>
            <a:graphicFrameLocks noGrp="1"/>
          </p:cNvGraphicFramePr>
          <p:nvPr>
            <p:ph sz="half" idx="1"/>
          </p:nvPr>
        </p:nvGraphicFramePr>
        <p:xfrm>
          <a:off x="304800" y="1028700"/>
          <a:ext cx="3810000" cy="3086100"/>
        </p:xfrm>
        <a:graphic>
          <a:graphicData uri="http://schemas.openxmlformats.org/drawingml/2006/table">
            <a:tbl>
              <a:tblPr/>
              <a:tblGrid>
                <a:gridCol w="1358900">
                  <a:extLst>
                    <a:ext uri="{9D8B030D-6E8A-4147-A177-3AD203B41FA5}">
                      <a16:colId xmlns:a16="http://schemas.microsoft.com/office/drawing/2014/main" val="20000"/>
                    </a:ext>
                  </a:extLst>
                </a:gridCol>
                <a:gridCol w="1622425">
                  <a:extLst>
                    <a:ext uri="{9D8B030D-6E8A-4147-A177-3AD203B41FA5}">
                      <a16:colId xmlns:a16="http://schemas.microsoft.com/office/drawing/2014/main" val="20001"/>
                    </a:ext>
                  </a:extLst>
                </a:gridCol>
                <a:gridCol w="828675">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0"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991007" name="Rectangle 31"/>
          <p:cNvSpPr>
            <a:spLocks noChangeArrowheads="1"/>
          </p:cNvSpPr>
          <p:nvPr/>
        </p:nvSpPr>
        <p:spPr bwMode="auto">
          <a:xfrm>
            <a:off x="2133600" y="228600"/>
            <a:ext cx="7010400" cy="646331"/>
          </a:xfrm>
          <a:prstGeom prst="rect">
            <a:avLst/>
          </a:prstGeom>
          <a:noFill/>
          <a:ln w="9525">
            <a:noFill/>
            <a:miter lim="800000"/>
            <a:headEnd/>
            <a:tailEnd/>
          </a:ln>
          <a:effectLst/>
        </p:spPr>
        <p:txBody>
          <a:bodyPr>
            <a:spAutoFit/>
          </a:bodyPr>
          <a:lstStyle/>
          <a:p>
            <a:pPr algn="r" rtl="1"/>
            <a:endParaRPr lang="en-CA">
              <a:latin typeface="Arial" charset="0"/>
            </a:endParaRPr>
          </a:p>
        </p:txBody>
      </p:sp>
      <p:graphicFrame>
        <p:nvGraphicFramePr>
          <p:cNvPr id="9" name="Group 97">
            <a:extLst>
              <a:ext uri="{FF2B5EF4-FFF2-40B4-BE49-F238E27FC236}">
                <a16:creationId xmlns:a16="http://schemas.microsoft.com/office/drawing/2014/main" id="{226CEA96-79F7-4EA4-8A88-3FC250082ED3}"/>
              </a:ext>
            </a:extLst>
          </p:cNvPr>
          <p:cNvGraphicFramePr>
            <a:graphicFrameLocks/>
          </p:cNvGraphicFramePr>
          <p:nvPr>
            <p:extLst>
              <p:ext uri="{D42A27DB-BD31-4B8C-83A1-F6EECF244321}">
                <p14:modId xmlns:p14="http://schemas.microsoft.com/office/powerpoint/2010/main" val="3766368328"/>
              </p:ext>
            </p:extLst>
          </p:nvPr>
        </p:nvGraphicFramePr>
        <p:xfrm>
          <a:off x="0" y="334518"/>
          <a:ext cx="9144000" cy="4253484"/>
        </p:xfrm>
        <a:graphic>
          <a:graphicData uri="http://schemas.openxmlformats.org/drawingml/2006/table">
            <a:tbl>
              <a:tblPr/>
              <a:tblGrid>
                <a:gridCol w="3262009">
                  <a:extLst>
                    <a:ext uri="{9D8B030D-6E8A-4147-A177-3AD203B41FA5}">
                      <a16:colId xmlns:a16="http://schemas.microsoft.com/office/drawing/2014/main" val="980968862"/>
                    </a:ext>
                  </a:extLst>
                </a:gridCol>
                <a:gridCol w="3210127">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324903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a:ln>
                            <a:noFill/>
                          </a:ln>
                          <a:solidFill>
                            <a:schemeClr val="tx1"/>
                          </a:solidFill>
                          <a:effectLst/>
                          <a:latin typeface="Coptic1" pitchFamily="2" charset="0"/>
                          <a:cs typeface="Arial" charset="0"/>
                        </a:rPr>
                        <a:t>P[#</a:t>
                      </a:r>
                      <a:r>
                        <a:rPr kumimoji="0" lang="fr-CA" sz="2700" b="0" i="0" u="none" strike="noStrike" cap="none" normalizeH="0" baseline="0" dirty="0" err="1">
                          <a:ln>
                            <a:noFill/>
                          </a:ln>
                          <a:solidFill>
                            <a:schemeClr val="tx1"/>
                          </a:solidFill>
                          <a:effectLst/>
                          <a:latin typeface="Coptic1" pitchFamily="2" charset="0"/>
                          <a:cs typeface="Arial" charset="0"/>
                        </a:rPr>
                        <a:t>c#</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a~ritou</a:t>
                      </a:r>
                      <a:r>
                        <a:rPr kumimoji="0" lang="fr-CA" sz="2700" b="0" i="0" u="none" strike="noStrike" cap="none" normalizeH="0" baseline="0" dirty="0">
                          <a:ln>
                            <a:noFill/>
                          </a:ln>
                          <a:solidFill>
                            <a:schemeClr val="tx1"/>
                          </a:solidFill>
                          <a:effectLst/>
                          <a:latin typeface="Coptic1" pitchFamily="2" charset="0"/>
                          <a:cs typeface="Arial" charset="0"/>
                        </a:rPr>
                        <a:t> t/</a:t>
                      </a:r>
                      <a:r>
                        <a:rPr kumimoji="0" lang="fr-CA" sz="2700" b="0" i="0" u="none" strike="noStrike" cap="none" normalizeH="0" baseline="0" dirty="0" err="1">
                          <a:ln>
                            <a:noFill/>
                          </a:ln>
                          <a:solidFill>
                            <a:schemeClr val="tx1"/>
                          </a:solidFill>
                          <a:effectLst/>
                          <a:latin typeface="Coptic1" pitchFamily="2" charset="0"/>
                          <a:cs typeface="Arial" charset="0"/>
                        </a:rPr>
                        <a:t>rou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n~aprakton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ouoh</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jwr</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e~bol</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m~pouco</a:t>
                      </a:r>
                      <a:r>
                        <a:rPr kumimoji="0" lang="fr-CA" sz="2700" b="0" i="0" u="none" strike="noStrike" cap="none" normalizeH="0" baseline="0" dirty="0">
                          <a:ln>
                            <a:noFill/>
                          </a:ln>
                          <a:solidFill>
                            <a:schemeClr val="tx1"/>
                          </a:solidFill>
                          <a:effectLst/>
                          <a:latin typeface="Coptic1" pitchFamily="2" charset="0"/>
                          <a:cs typeface="Arial" charset="0"/>
                        </a:rPr>
                        <a:t>[ni V} v/</a:t>
                      </a:r>
                      <a:r>
                        <a:rPr kumimoji="0" lang="fr-CA" sz="2700" b="0" i="0" u="none" strike="noStrike" cap="none" normalizeH="0" baseline="0" dirty="0" err="1">
                          <a:ln>
                            <a:noFill/>
                          </a:ln>
                          <a:solidFill>
                            <a:schemeClr val="tx1"/>
                          </a:solidFill>
                          <a:effectLst/>
                          <a:latin typeface="Coptic1" pitchFamily="2" charset="0"/>
                          <a:cs typeface="Arial" charset="0"/>
                        </a:rPr>
                        <a:t>e~tafjwr</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e~bol</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m~p~co</a:t>
                      </a:r>
                      <a:r>
                        <a:rPr kumimoji="0" lang="fr-CA" sz="2700" b="0" i="0" u="none" strike="noStrike" cap="none" normalizeH="0" baseline="0" dirty="0">
                          <a:ln>
                            <a:noFill/>
                          </a:ln>
                          <a:solidFill>
                            <a:schemeClr val="tx1"/>
                          </a:solidFill>
                          <a:effectLst/>
                          <a:latin typeface="Coptic1" pitchFamily="2" charset="0"/>
                          <a:cs typeface="Arial" charset="0"/>
                        </a:rPr>
                        <a:t>[ni n~ </a:t>
                      </a:r>
                      <a:r>
                        <a:rPr kumimoji="0" lang="fr-CA" sz="2700" b="0" i="0" u="none" strike="noStrike" cap="none" normalizeH="0" baseline="0" dirty="0" err="1">
                          <a:ln>
                            <a:noFill/>
                          </a:ln>
                          <a:solidFill>
                            <a:schemeClr val="tx1"/>
                          </a:solidFill>
                          <a:effectLst/>
                          <a:latin typeface="Coptic1" pitchFamily="2" charset="0"/>
                          <a:cs typeface="Arial" charset="0"/>
                        </a:rPr>
                        <a:t>A,itovel</a:t>
                      </a:r>
                      <a:r>
                        <a:rPr kumimoji="0" lang="fr-CA" sz="27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Pilaoc</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Coptic1" pitchFamily="2" charset="0"/>
                          <a:cs typeface="Arial" charset="0"/>
                        </a:rPr>
                        <a:t>Amen </a:t>
                      </a: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Anéantis-les Seigneur et déjoue leur conseil comme tu as déjoué le conseil d’</a:t>
                      </a:r>
                      <a:r>
                        <a:rPr kumimoji="0" lang="fr-FR" sz="2700" b="0" i="0" u="none" strike="noStrike" cap="none" normalizeH="0" baseline="0" dirty="0" err="1">
                          <a:ln>
                            <a:noFill/>
                          </a:ln>
                          <a:solidFill>
                            <a:schemeClr val="tx1"/>
                          </a:solidFill>
                          <a:effectLst/>
                          <a:latin typeface="Arial" charset="0"/>
                          <a:cs typeface="Arial" charset="0"/>
                        </a:rPr>
                        <a:t>Akhitophel</a:t>
                      </a:r>
                      <a:r>
                        <a:rPr kumimoji="0" lang="fr-FR" sz="27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 Pitié Seigneur.</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أجعلهم كلهم كلا شيء وبدد مشورتهم يا الله الذي بدد مشورة </a:t>
                      </a:r>
                      <a:r>
                        <a:rPr kumimoji="0" lang="ar-EG" sz="3200" b="0" i="0" u="none" strike="noStrike" cap="none" normalizeH="0" baseline="0" dirty="0" err="1">
                          <a:ln>
                            <a:noFill/>
                          </a:ln>
                          <a:solidFill>
                            <a:schemeClr val="tx1"/>
                          </a:solidFill>
                          <a:effectLst/>
                          <a:latin typeface="Arial" charset="0"/>
                          <a:cs typeface="Arial" charset="0"/>
                        </a:rPr>
                        <a:t>أخيتوفل</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امين </a:t>
                      </a:r>
                      <a:r>
                        <a:rPr kumimoji="0" lang="ar-SA" sz="3200" b="0" i="0" u="none" strike="noStrike" cap="none" normalizeH="0" baseline="0" dirty="0" err="1">
                          <a:ln>
                            <a:noFill/>
                          </a:ln>
                          <a:solidFill>
                            <a:schemeClr val="tx1"/>
                          </a:solidFill>
                          <a:effectLst/>
                          <a:latin typeface="Arial" charset="0"/>
                          <a:cs typeface="Arial" charset="0"/>
                        </a:rPr>
                        <a:t>يارب</a:t>
                      </a:r>
                      <a:r>
                        <a:rPr kumimoji="0" lang="ar-SA" sz="3200" b="0" i="0" u="none" strike="noStrike" cap="none" normalizeH="0" baseline="0" dirty="0">
                          <a:ln>
                            <a:noFill/>
                          </a:ln>
                          <a:solidFill>
                            <a:schemeClr val="tx1"/>
                          </a:solidFill>
                          <a:effectLst/>
                          <a:latin typeface="Arial" charset="0"/>
                          <a:cs typeface="Arial" charset="0"/>
                        </a:rPr>
                        <a:t> ارحم</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1071A5A5-2D3F-41EF-BECA-69AD349A9C8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54131736"/>
      </p:ext>
    </p:extLst>
  </p:cSld>
  <p:clrMapOvr>
    <a:masterClrMapping/>
  </p:clrMapOvr>
  <p:transition/>
</p:sld>
</file>

<file path=ppt/slides/slide2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36">
            <a:hlinkClick r:id="rId3" action="ppaction://hlinksldjump" highlightClick="1"/>
            <a:extLst>
              <a:ext uri="{FF2B5EF4-FFF2-40B4-BE49-F238E27FC236}">
                <a16:creationId xmlns:a16="http://schemas.microsoft.com/office/drawing/2014/main" id="{C1F7E94D-FDAA-4420-9133-73AA5C8C2C30}"/>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7" name="Group 68">
            <a:extLst>
              <a:ext uri="{FF2B5EF4-FFF2-40B4-BE49-F238E27FC236}">
                <a16:creationId xmlns:a16="http://schemas.microsoft.com/office/drawing/2014/main" id="{723F0F8B-466D-4A5F-B478-3F33EDF3EA47}"/>
              </a:ext>
            </a:extLst>
          </p:cNvPr>
          <p:cNvGraphicFramePr>
            <a:graphicFrameLocks/>
          </p:cNvGraphicFramePr>
          <p:nvPr>
            <p:extLst>
              <p:ext uri="{D42A27DB-BD31-4B8C-83A1-F6EECF244321}">
                <p14:modId xmlns:p14="http://schemas.microsoft.com/office/powerpoint/2010/main" val="3159042740"/>
              </p:ext>
            </p:extLst>
          </p:nvPr>
        </p:nvGraphicFramePr>
        <p:xfrm>
          <a:off x="0" y="0"/>
          <a:ext cx="9144001" cy="4896612"/>
        </p:xfrm>
        <a:graphic>
          <a:graphicData uri="http://schemas.openxmlformats.org/drawingml/2006/table">
            <a:tbl>
              <a:tblPr/>
              <a:tblGrid>
                <a:gridCol w="3229583">
                  <a:extLst>
                    <a:ext uri="{9D8B030D-6E8A-4147-A177-3AD203B41FA5}">
                      <a16:colId xmlns:a16="http://schemas.microsoft.com/office/drawing/2014/main" val="3677694730"/>
                    </a:ext>
                  </a:extLst>
                </a:gridCol>
                <a:gridCol w="3242553">
                  <a:extLst>
                    <a:ext uri="{9D8B030D-6E8A-4147-A177-3AD203B41FA5}">
                      <a16:colId xmlns:a16="http://schemas.microsoft.com/office/drawing/2014/main" val="20000"/>
                    </a:ext>
                  </a:extLst>
                </a:gridCol>
                <a:gridCol w="2671865">
                  <a:extLst>
                    <a:ext uri="{9D8B030D-6E8A-4147-A177-3AD203B41FA5}">
                      <a16:colId xmlns:a16="http://schemas.microsoft.com/office/drawing/2014/main" val="20001"/>
                    </a:ext>
                  </a:extLst>
                </a:gridCol>
              </a:tblGrid>
              <a:tr h="424913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Twnk</a:t>
                      </a:r>
                      <a:r>
                        <a:rPr kumimoji="0" lang="en-US" sz="2400" b="0" i="0" u="none" strike="noStrike" cap="none" normalizeH="0" baseline="0" dirty="0">
                          <a:ln>
                            <a:noFill/>
                          </a:ln>
                          <a:solidFill>
                            <a:schemeClr val="tx1"/>
                          </a:solidFill>
                          <a:effectLst/>
                          <a:latin typeface="Coptic1" pitchFamily="2" charset="0"/>
                          <a:cs typeface="Arial" charset="0"/>
                        </a:rPr>
                        <a:t> P[#c#” V}: </a:t>
                      </a:r>
                      <a:r>
                        <a:rPr kumimoji="0" lang="en-US" sz="2400" b="0" i="0" u="none" strike="noStrike" cap="none" normalizeH="0" baseline="0" dirty="0" err="1">
                          <a:ln>
                            <a:noFill/>
                          </a:ln>
                          <a:solidFill>
                            <a:schemeClr val="tx1"/>
                          </a:solidFill>
                          <a:effectLst/>
                          <a:latin typeface="Coptic1" pitchFamily="2" charset="0"/>
                          <a:cs typeface="Arial" charset="0"/>
                        </a:rPr>
                        <a:t>maroujwr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nekjaji</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marouvwt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qat~h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m~pekho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eymoc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m~pekran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Peklaoc</a:t>
                      </a:r>
                      <a:r>
                        <a:rPr kumimoji="0" lang="en-US" sz="2400" b="0" i="0" u="none" strike="noStrike" cap="none" normalizeH="0" baseline="0" dirty="0">
                          <a:ln>
                            <a:noFill/>
                          </a:ln>
                          <a:solidFill>
                            <a:schemeClr val="tx1"/>
                          </a:solidFill>
                          <a:effectLst/>
                          <a:latin typeface="Coptic1" pitchFamily="2" charset="0"/>
                          <a:cs typeface="Arial" charset="0"/>
                        </a:rPr>
                        <a:t> de </a:t>
                      </a:r>
                      <a:r>
                        <a:rPr kumimoji="0" lang="en-US" sz="2400" b="0" i="0" u="none" strike="noStrike" cap="none" normalizeH="0" baseline="0" dirty="0" err="1">
                          <a:ln>
                            <a:noFill/>
                          </a:ln>
                          <a:solidFill>
                            <a:schemeClr val="tx1"/>
                          </a:solidFill>
                          <a:effectLst/>
                          <a:latin typeface="Coptic1" pitchFamily="2" charset="0"/>
                          <a:cs typeface="Arial" charset="0"/>
                        </a:rPr>
                        <a:t>marefswpi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pic~mou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e~hananso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n~so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hany~ba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n~y~ba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eui~ri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m~pekouws</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Lève-toi Seigneur Dieu. Que tous Tes ennemis soient dispersés. Que fuient devant Toi tous ceux qui haïssent Ton Saint Nom. Par Ta bénédiction multiplie Ton peuple par milliers et par dizaines de milliers qui agissent selon Ta Volonté.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cap="none" normalizeH="0" baseline="0" dirty="0">
                          <a:ln>
                            <a:noFill/>
                          </a:ln>
                          <a:solidFill>
                            <a:srgbClr val="FF9900"/>
                          </a:solidFill>
                          <a:effectLst/>
                          <a:latin typeface="Arial" charset="0"/>
                          <a:cs typeface="Arial" charset="0"/>
                        </a:rPr>
                        <a:t>الكاهن:</a:t>
                      </a: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900" b="0" i="0" u="none" strike="noStrike" cap="none" normalizeH="0" baseline="0" dirty="0">
                          <a:ln>
                            <a:noFill/>
                          </a:ln>
                          <a:solidFill>
                            <a:schemeClr val="tx1"/>
                          </a:solidFill>
                          <a:effectLst/>
                          <a:latin typeface="Arial" charset="0"/>
                          <a:cs typeface="Arial" pitchFamily="34" charset="0"/>
                        </a:rPr>
                        <a:t>قم أيها الرب الإله وليتفرق جميع أعدائك وليهرب من قدام وجهك كل مبغضي اسمك القدوس وأما شعبك فليكن بالبركة ألوف </a:t>
                      </a:r>
                      <a:r>
                        <a:rPr kumimoji="0" lang="ar-SA" sz="2900" b="0" i="0" u="none" strike="noStrike" cap="none" normalizeH="0" baseline="0" dirty="0" err="1">
                          <a:ln>
                            <a:noFill/>
                          </a:ln>
                          <a:solidFill>
                            <a:schemeClr val="tx1"/>
                          </a:solidFill>
                          <a:effectLst/>
                          <a:latin typeface="Arial" charset="0"/>
                          <a:cs typeface="Arial" pitchFamily="34" charset="0"/>
                        </a:rPr>
                        <a:t>ألوف</a:t>
                      </a:r>
                      <a:r>
                        <a:rPr kumimoji="0" lang="ar-SA" sz="2900" b="0" i="0" u="none" strike="noStrike" cap="none" normalizeH="0" baseline="0" dirty="0">
                          <a:ln>
                            <a:noFill/>
                          </a:ln>
                          <a:solidFill>
                            <a:schemeClr val="tx1"/>
                          </a:solidFill>
                          <a:effectLst/>
                          <a:latin typeface="Arial" charset="0"/>
                          <a:cs typeface="Arial" pitchFamily="34" charset="0"/>
                        </a:rPr>
                        <a:t> وربوات ربوات يصنعون إرادتك</a:t>
                      </a:r>
                      <a:endParaRPr kumimoji="0" lang="en-CA" sz="29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4">
            <a:hlinkClick r:id="rId4" action="ppaction://hlinksldjump" highlightClick="1"/>
            <a:extLst>
              <a:ext uri="{FF2B5EF4-FFF2-40B4-BE49-F238E27FC236}">
                <a16:creationId xmlns:a16="http://schemas.microsoft.com/office/drawing/2014/main" id="{07722895-1A18-43A7-B6CA-EAB65FD716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01130889"/>
      </p:ext>
    </p:extLst>
  </p:cSld>
  <p:clrMapOvr>
    <a:masterClrMapping/>
  </p:clrMapOvr>
  <p:transition/>
</p:sld>
</file>

<file path=ppt/slides/slide2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25682B13-C150-41E5-AFA9-9EEE96651370}"/>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768116742"/>
      </p:ext>
    </p:extLst>
  </p:cSld>
  <p:clrMapOvr>
    <a:masterClrMapping/>
  </p:clrMapOvr>
  <p:transition/>
</p:sld>
</file>

<file path=ppt/slides/slide2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853739741"/>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a:t>
                      </a:r>
                      <a:r>
                        <a:rPr lang="fr-FR" sz="1500" dirty="0" err="1"/>
                        <a:t>Nairouz</a:t>
                      </a:r>
                      <a:endParaRPr lang="fr-FR"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3" action="ppaction://hlinksldjump" highlightClick="1"/>
            <a:extLst>
              <a:ext uri="{FF2B5EF4-FFF2-40B4-BE49-F238E27FC236}">
                <a16:creationId xmlns:a16="http://schemas.microsoft.com/office/drawing/2014/main" id="{F0C88694-5E4F-4029-A0D6-E74A521B1729}"/>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335927823"/>
      </p:ext>
    </p:extLst>
  </p:cSld>
  <p:clrMapOvr>
    <a:masterClrMapping/>
  </p:clrMapOvr>
  <p:transition/>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22" name="Action Button: Custom 21">
            <a:hlinkClick r:id="rId3"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3240448686"/>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Mercurios</a:t>
                      </a:r>
                      <a:r>
                        <a:rPr kumimoji="0" lang="fr-CA" sz="2400" b="0" i="0" u="none" strike="noStrike" cap="none" normalizeH="0" baseline="0" dirty="0">
                          <a:ln>
                            <a:noFill/>
                          </a:ln>
                          <a:solidFill>
                            <a:schemeClr val="tx1"/>
                          </a:solidFill>
                          <a:effectLst/>
                          <a:latin typeface="Arial" charset="0"/>
                          <a:cs typeface="Arial" charset="0"/>
                        </a:rPr>
                        <a:t>, et Abba Mina de Fayat;</a:t>
                      </a: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Ô Seigneur…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a:t>
                      </a:r>
                      <a:r>
                        <a:rPr kumimoji="0" lang="ar-EG" sz="2800" b="0" i="0" u="none" strike="noStrike" cap="none" normalizeH="0" baseline="0" dirty="0" err="1">
                          <a:ln>
                            <a:noFill/>
                          </a:ln>
                          <a:solidFill>
                            <a:schemeClr val="tx1"/>
                          </a:solidFill>
                          <a:effectLst/>
                          <a:latin typeface="Arial" charset="0"/>
                          <a:cs typeface="Arial" charset="0"/>
                        </a:rPr>
                        <a:t>البياضى</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4"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5"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1" name="Image 40" descr="Une image contenant boîte, pièce&#10;&#10;Description générée automatiquement">
            <a:extLst>
              <a:ext uri="{FF2B5EF4-FFF2-40B4-BE49-F238E27FC236}">
                <a16:creationId xmlns:a16="http://schemas.microsoft.com/office/drawing/2014/main" id="{A82F9CD8-067B-47A2-AB66-80B8A5B22F95}"/>
              </a:ext>
            </a:extLst>
          </p:cNvPr>
          <p:cNvPicPr>
            <a:picLocks noChangeAspect="1"/>
          </p:cNvPicPr>
          <p:nvPr/>
        </p:nvPicPr>
        <p:blipFill rotWithShape="1">
          <a:blip r:embed="rId6">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2" name="ZoneTexte 41">
            <a:extLst>
              <a:ext uri="{FF2B5EF4-FFF2-40B4-BE49-F238E27FC236}">
                <a16:creationId xmlns:a16="http://schemas.microsoft.com/office/drawing/2014/main" id="{CA130A46-6325-4DC2-978B-B5818FC07BFA}"/>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3" name="Image 42">
            <a:extLst>
              <a:ext uri="{FF2B5EF4-FFF2-40B4-BE49-F238E27FC236}">
                <a16:creationId xmlns:a16="http://schemas.microsoft.com/office/drawing/2014/main" id="{01B305A5-4A74-4130-9134-0F6FE6F4030D}"/>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4" name="Image 43" descr="Une image contenant rouge, pièce, chemise&#10;&#10;Description générée automatiquement">
            <a:extLst>
              <a:ext uri="{FF2B5EF4-FFF2-40B4-BE49-F238E27FC236}">
                <a16:creationId xmlns:a16="http://schemas.microsoft.com/office/drawing/2014/main" id="{07C37A19-0DC8-4EA8-BEC6-A0E954287B89}"/>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45" name="Image 44" descr="Une image contenant boîte&#10;&#10;Description générée automatiquement">
            <a:extLst>
              <a:ext uri="{FF2B5EF4-FFF2-40B4-BE49-F238E27FC236}">
                <a16:creationId xmlns:a16="http://schemas.microsoft.com/office/drawing/2014/main" id="{4210EEF3-4B81-4FD8-AB5B-8E478C1FEFC4}"/>
              </a:ext>
            </a:extLst>
          </p:cNvPr>
          <p:cNvPicPr>
            <a:picLocks noChangeAspect="1"/>
          </p:cNvPicPr>
          <p:nvPr/>
        </p:nvPicPr>
        <p:blipFill rotWithShape="1">
          <a:blip r:embed="rId9">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cSld>
  <p:clrMapOvr>
    <a:masterClrMapping/>
  </p:clrMapOvr>
  <p:transition/>
</p:sld>
</file>

<file path=ppt/slides/slide2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3195119971"/>
              </p:ext>
            </p:extLst>
          </p:nvPr>
        </p:nvGraphicFramePr>
        <p:xfrm>
          <a:off x="0" y="0"/>
          <a:ext cx="9144000" cy="494538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lom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rompi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tekmet</a:t>
                      </a:r>
                      <a:r>
                        <a:rPr kumimoji="0" lang="en-US" sz="3200" b="0" i="0" u="none" strike="noStrike" cap="none" normalizeH="0" baseline="0" dirty="0">
                          <a:ln>
                            <a:noFill/>
                          </a:ln>
                          <a:solidFill>
                            <a:schemeClr val="tx1"/>
                          </a:solidFill>
                          <a:effectLst/>
                          <a:latin typeface="Coptic1" pitchFamily="2" charset="0"/>
                          <a:cs typeface="Arial" charset="0"/>
                        </a:rPr>
                        <a:t>,~r/</a:t>
                      </a:r>
                      <a:r>
                        <a:rPr kumimoji="0" lang="en-US" sz="3200" b="0" i="0" u="none" strike="noStrike" cap="none" normalizeH="0" baseline="0" dirty="0" err="1">
                          <a:ln>
                            <a:noFill/>
                          </a:ln>
                          <a:solidFill>
                            <a:schemeClr val="tx1"/>
                          </a:solidFill>
                          <a:effectLst/>
                          <a:latin typeface="Coptic1" pitchFamily="2" charset="0"/>
                          <a:cs typeface="Arial" charset="0"/>
                        </a:rPr>
                        <a:t>ctoc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nia~rwou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nimoumi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nikarpoc</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Bénis la couronne de cette année par ta bonté Seigneur, les fleuves, les sources, les plantes et les fruits.</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بارك إكليل هذه السنة</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بصلاحك يا رب. الأنهار</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والينابيع والزروع</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والأثمار.</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3905603757"/>
      </p:ext>
    </p:extLst>
  </p:cSld>
  <p:clrMapOvr>
    <a:masterClrMapping/>
  </p:clrMapOvr>
  <p:transition/>
</p:sld>
</file>

<file path=ppt/slides/slide2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extLst>
              <p:ext uri="{D42A27DB-BD31-4B8C-83A1-F6EECF244321}">
                <p14:modId xmlns:p14="http://schemas.microsoft.com/office/powerpoint/2010/main" val="896876074"/>
              </p:ext>
            </p:extLst>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B9876026-E5A8-49A8-B0F0-806B47BA5A81}"/>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56285203"/>
      </p:ext>
    </p:extLst>
  </p:cSld>
  <p:clrMapOvr>
    <a:masterClrMapping/>
  </p:clrMapOvr>
  <p:transition/>
</p:sld>
</file>

<file path=ppt/slides/slide2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262717029"/>
      </p:ext>
    </p:extLst>
  </p:cSld>
  <p:clrMapOvr>
    <a:masterClrMapping/>
  </p:clrMapOvr>
  <p:transition/>
</p:sld>
</file>

<file path=ppt/slides/slide2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4202098739"/>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Fête de la Croix</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8975B1D9-C327-490C-B02B-72B5739F6209}"/>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Text Box 37">
            <a:hlinkClick r:id="rId4" action="ppaction://hlinksldjump"/>
            <a:extLst>
              <a:ext uri="{FF2B5EF4-FFF2-40B4-BE49-F238E27FC236}">
                <a16:creationId xmlns:a16="http://schemas.microsoft.com/office/drawing/2014/main" id="{E0CA8032-31F5-4345-ADE3-CC93D0AEDFCD}"/>
              </a:ext>
            </a:extLst>
          </p:cNvPr>
          <p:cNvSpPr txBox="1">
            <a:spLocks noChangeArrowheads="1"/>
          </p:cNvSpPr>
          <p:nvPr/>
        </p:nvSpPr>
        <p:spPr bwMode="auto">
          <a:xfrm>
            <a:off x="7232073" y="4488873"/>
            <a:ext cx="1911927" cy="654627"/>
          </a:xfrm>
          <a:prstGeom prst="rect">
            <a:avLst/>
          </a:prstGeom>
          <a:solidFill>
            <a:srgbClr val="38538E"/>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0" i="0" u="none" strike="noStrike" cap="none" normalizeH="0" baseline="0" dirty="0">
                <a:ln>
                  <a:noFill/>
                </a:ln>
                <a:solidFill>
                  <a:schemeClr val="tx1"/>
                </a:solidFill>
                <a:effectLst/>
                <a:cs typeface="Arial" charset="0"/>
              </a:rPr>
              <a:t>Croix - long</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cap="none" normalizeH="0" baseline="0" dirty="0" err="1">
                <a:ln>
                  <a:noFill/>
                </a:ln>
                <a:solidFill>
                  <a:schemeClr val="tx1"/>
                </a:solidFill>
                <a:effectLst/>
                <a:latin typeface="Coptic1" pitchFamily="2" charset="0"/>
                <a:cs typeface="Arial" charset="0"/>
              </a:rPr>
              <a:t>P~tupoc</a:t>
            </a:r>
            <a:r>
              <a:rPr kumimoji="0" lang="en-US" sz="1600" b="0" i="0" u="none" strike="noStrike" cap="none" normalizeH="0" baseline="0" dirty="0">
                <a:ln>
                  <a:noFill/>
                </a:ln>
                <a:solidFill>
                  <a:schemeClr val="tx1"/>
                </a:solidFill>
                <a:effectLst/>
                <a:latin typeface="Coptic1" pitchFamily="2" charset="0"/>
                <a:cs typeface="Arial" charset="0"/>
              </a:rPr>
              <a:t> </a:t>
            </a:r>
            <a:r>
              <a:rPr kumimoji="0" lang="en-US" sz="1600" b="0" i="0" u="none" strike="noStrike" cap="none" normalizeH="0" baseline="0" dirty="0" err="1">
                <a:ln>
                  <a:noFill/>
                </a:ln>
                <a:solidFill>
                  <a:schemeClr val="tx1"/>
                </a:solidFill>
                <a:effectLst/>
                <a:latin typeface="Coptic1" pitchFamily="2" charset="0"/>
                <a:cs typeface="Arial" charset="0"/>
              </a:rPr>
              <a:t>n~te</a:t>
            </a:r>
            <a:r>
              <a:rPr kumimoji="0" lang="en-US" sz="1600" b="0" i="0" u="none" strike="noStrike" cap="none" normalizeH="0" baseline="0" dirty="0">
                <a:ln>
                  <a:noFill/>
                </a:ln>
                <a:solidFill>
                  <a:schemeClr val="tx1"/>
                </a:solidFill>
                <a:effectLst/>
                <a:latin typeface="Coptic1" pitchFamily="2" charset="0"/>
                <a:cs typeface="Arial" charset="0"/>
              </a:rPr>
              <a:t> </a:t>
            </a:r>
            <a:r>
              <a:rPr kumimoji="0" lang="en-US" sz="1600" b="0" i="0" u="none" strike="noStrike" cap="none" normalizeH="0" baseline="0" dirty="0" err="1">
                <a:ln>
                  <a:noFill/>
                </a:ln>
                <a:solidFill>
                  <a:schemeClr val="tx1"/>
                </a:solidFill>
                <a:effectLst/>
                <a:latin typeface="Coptic1" pitchFamily="2" charset="0"/>
                <a:cs typeface="Arial" charset="0"/>
              </a:rPr>
              <a:t>Pic~tauroc</a:t>
            </a:r>
            <a:r>
              <a:rPr kumimoji="0" lang="en-US" sz="1600" b="0" i="0" u="none" strike="noStrike" cap="none" normalizeH="0" baseline="0" dirty="0">
                <a:ln>
                  <a:noFill/>
                </a:ln>
                <a:solidFill>
                  <a:schemeClr val="tx1"/>
                </a:solidFill>
                <a:effectLst/>
                <a:latin typeface="Coptic1" pitchFamily="2" charset="0"/>
                <a:cs typeface="Arial" charset="0"/>
              </a:rPr>
              <a:t>: </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777308086"/>
      </p:ext>
    </p:extLst>
  </p:cSld>
  <p:clrMapOvr>
    <a:masterClrMapping/>
  </p:clrMapOvr>
  <p:transition/>
</p:sld>
</file>

<file path=ppt/slides/slide2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713672011"/>
              </p:ext>
            </p:extLst>
          </p:nvPr>
        </p:nvGraphicFramePr>
        <p:xfrm>
          <a:off x="0" y="311285"/>
          <a:ext cx="9144000" cy="4058866"/>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V/~</a:t>
                      </a:r>
                      <a:r>
                        <a:rPr kumimoji="0" lang="en-US" sz="3200" b="0" i="0" u="none" strike="noStrike" cap="none" normalizeH="0" baseline="0" dirty="0" err="1">
                          <a:ln>
                            <a:noFill/>
                          </a:ln>
                          <a:solidFill>
                            <a:schemeClr val="tx1"/>
                          </a:solidFill>
                          <a:effectLst/>
                          <a:latin typeface="Coptic1" pitchFamily="2" charset="0"/>
                          <a:cs typeface="Arial" charset="0"/>
                        </a:rPr>
                        <a:t>tauasf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e~pic~tauroc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e~qomqem</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m~p~catanac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capec</a:t>
                      </a:r>
                      <a:r>
                        <a:rPr kumimoji="0" lang="en-US" sz="3200" b="0" i="0" u="none" strike="noStrike" cap="none" normalizeH="0" baseline="0" dirty="0">
                          <a:ln>
                            <a:noFill/>
                          </a:ln>
                          <a:solidFill>
                            <a:schemeClr val="tx1"/>
                          </a:solidFill>
                          <a:effectLst/>
                          <a:latin typeface="Coptic1" pitchFamily="2" charset="0"/>
                          <a:cs typeface="Arial" charset="0"/>
                        </a:rPr>
                        <a:t>/t </a:t>
                      </a:r>
                      <a:r>
                        <a:rPr kumimoji="0" lang="en-US" sz="3200" b="0" i="0" u="none" strike="noStrike" cap="none" normalizeH="0" baseline="0" dirty="0" err="1">
                          <a:ln>
                            <a:noFill/>
                          </a:ln>
                          <a:solidFill>
                            <a:schemeClr val="tx1"/>
                          </a:solidFill>
                          <a:effectLst/>
                          <a:latin typeface="Coptic1" pitchFamily="2" charset="0"/>
                          <a:cs typeface="Arial" charset="0"/>
                        </a:rPr>
                        <a:t>n~nen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alauj</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Celui qui a été crucifié sur la croix, écrase Satan sous nos pieds</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الذى صلب على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الصليب اسحقت</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الشيطان تحت أقدامنا.</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2679660904"/>
      </p:ext>
    </p:extLst>
  </p:cSld>
  <p:clrMapOvr>
    <a:masterClrMapping/>
  </p:clrMapOvr>
  <p:transition/>
</p:sld>
</file>

<file path=ppt/slides/slide2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12AA5BBF-C249-40FC-856E-E7A6B6E08134}"/>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541605215"/>
      </p:ext>
    </p:extLst>
  </p:cSld>
  <p:clrMapOvr>
    <a:masterClrMapping/>
  </p:clrMapOvr>
  <p:transition/>
</p:sld>
</file>

<file path=ppt/slides/slide2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249618543"/>
      </p:ext>
    </p:extLst>
  </p:cSld>
  <p:clrMapOvr>
    <a:masterClrMapping/>
  </p:clrMapOvr>
  <p:transition/>
</p:sld>
</file>

<file path=ppt/slides/slide2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3007522683"/>
              </p:ext>
            </p:extLst>
          </p:nvPr>
        </p:nvGraphicFramePr>
        <p:xfrm>
          <a:off x="0" y="381000"/>
          <a:ext cx="9144000" cy="4762500"/>
        </p:xfrm>
        <a:graphic>
          <a:graphicData uri="http://schemas.openxmlformats.org/drawingml/2006/table">
            <a:tbl>
              <a:tblPr/>
              <a:tblGrid>
                <a:gridCol w="3429000">
                  <a:extLst>
                    <a:ext uri="{9D8B030D-6E8A-4147-A177-3AD203B41FA5}">
                      <a16:colId xmlns:a16="http://schemas.microsoft.com/office/drawing/2014/main" val="20000"/>
                    </a:ext>
                  </a:extLst>
                </a:gridCol>
                <a:gridCol w="3158836">
                  <a:extLst>
                    <a:ext uri="{9D8B030D-6E8A-4147-A177-3AD203B41FA5}">
                      <a16:colId xmlns:a16="http://schemas.microsoft.com/office/drawing/2014/main" val="20001"/>
                    </a:ext>
                  </a:extLst>
                </a:gridCol>
                <a:gridCol w="255616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P~tupoc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Pic~tauroc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afouwnh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pic~terew~ma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m~p~ouro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Kwctantinoc</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inak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m~nini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Pouro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otnak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axiwma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n~q~r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n~q</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ak</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ro</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 symbole de la croix Est apparu Pour le Roi Constantin et ta donné cette royauté Et ta donné cette dignité et avec tu as gagné.</a:t>
                      </a:r>
                      <a:endParaRPr kumimoji="0" lang="en-CA" sz="40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علامة الصليب ظهرت في</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الفلك للملك قسطنطين ومنحك</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هذا الملك: منحك هذا</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الاستحقاق وبهما غلبت.</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Fête de la Croix</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8975B1D9-C327-490C-B02B-72B5739F6209}"/>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0862925"/>
      </p:ext>
    </p:extLst>
  </p:cSld>
  <p:clrMapOvr>
    <a:masterClrMapping/>
  </p:clrMapOvr>
  <p:transition/>
</p:sld>
</file>

<file path=ppt/slides/slide2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966428871"/>
              </p:ext>
            </p:extLst>
          </p:nvPr>
        </p:nvGraphicFramePr>
        <p:xfrm>
          <a:off x="0" y="1442720"/>
          <a:ext cx="9144000" cy="1598507"/>
        </p:xfrm>
        <a:graphic>
          <a:graphicData uri="http://schemas.openxmlformats.org/drawingml/2006/table">
            <a:tbl>
              <a:tblPr/>
              <a:tblGrid>
                <a:gridCol w="3429000">
                  <a:extLst>
                    <a:ext uri="{9D8B030D-6E8A-4147-A177-3AD203B41FA5}">
                      <a16:colId xmlns:a16="http://schemas.microsoft.com/office/drawing/2014/main" val="20000"/>
                    </a:ext>
                  </a:extLst>
                </a:gridCol>
                <a:gridCol w="3158836">
                  <a:extLst>
                    <a:ext uri="{9D8B030D-6E8A-4147-A177-3AD203B41FA5}">
                      <a16:colId xmlns:a16="http://schemas.microsoft.com/office/drawing/2014/main" val="20001"/>
                    </a:ext>
                  </a:extLst>
                </a:gridCol>
                <a:gridCol w="2556164">
                  <a:extLst>
                    <a:ext uri="{9D8B030D-6E8A-4147-A177-3AD203B41FA5}">
                      <a16:colId xmlns:a16="http://schemas.microsoft.com/office/drawing/2014/main" val="20002"/>
                    </a:ext>
                  </a:extLst>
                </a:gridCol>
              </a:tblGrid>
              <a:tr h="159850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Doxa Patri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mn-lt"/>
                          <a:cs typeface="Arial" charset="0"/>
                        </a:rPr>
                        <a:t>Gloire au Père, au fils et au Saint Esprit.</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المجد الآب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والإبن</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والروح</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القدس.</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72720049"/>
      </p:ext>
    </p:extLst>
  </p:cSld>
  <p:clrMapOvr>
    <a:masterClrMapping/>
  </p:clrMapOvr>
  <p:transition/>
</p:sld>
</file>

<file path=ppt/slides/slide2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500554449"/>
              </p:ext>
            </p:extLst>
          </p:nvPr>
        </p:nvGraphicFramePr>
        <p:xfrm>
          <a:off x="0" y="264160"/>
          <a:ext cx="9144000" cy="3909060"/>
        </p:xfrm>
        <a:graphic>
          <a:graphicData uri="http://schemas.openxmlformats.org/drawingml/2006/table">
            <a:tbl>
              <a:tblPr/>
              <a:tblGrid>
                <a:gridCol w="3429000">
                  <a:extLst>
                    <a:ext uri="{9D8B030D-6E8A-4147-A177-3AD203B41FA5}">
                      <a16:colId xmlns:a16="http://schemas.microsoft.com/office/drawing/2014/main" val="20000"/>
                    </a:ext>
                  </a:extLst>
                </a:gridCol>
                <a:gridCol w="3158836">
                  <a:extLst>
                    <a:ext uri="{9D8B030D-6E8A-4147-A177-3AD203B41FA5}">
                      <a16:colId xmlns:a16="http://schemas.microsoft.com/office/drawing/2014/main" val="20001"/>
                    </a:ext>
                  </a:extLst>
                </a:gridCol>
                <a:gridCol w="2556164">
                  <a:extLst>
                    <a:ext uri="{9D8B030D-6E8A-4147-A177-3AD203B41FA5}">
                      <a16:colId xmlns:a16="http://schemas.microsoft.com/office/drawing/2014/main" val="20002"/>
                    </a:ext>
                  </a:extLst>
                </a:gridCol>
              </a:tblGrid>
              <a:tr h="24993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Ptaio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Pic~tauroc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ounis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qaten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ete~mi</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n~h~r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peftupoc</a:t>
                      </a:r>
                      <a:r>
                        <a:rPr kumimoji="0" lang="en-US" sz="2800" b="0" i="0" u="none" strike="noStrike" cap="none" normalizeH="0" baseline="0" dirty="0">
                          <a:ln>
                            <a:noFill/>
                          </a:ln>
                          <a:solidFill>
                            <a:schemeClr val="tx1"/>
                          </a:solidFill>
                          <a:effectLst/>
                          <a:latin typeface="Coptic1" pitchFamily="2" charset="0"/>
                          <a:cs typeface="Arial" charset="0"/>
                        </a:rPr>
                        <a:t>: a~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yamio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m~pirwmi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nimeroc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nic</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mn-lt"/>
                          <a:cs typeface="Arial" charset="0"/>
                        </a:rPr>
                        <a:t>La dignité de la croix est grâce chez les connaisseurs,</a:t>
                      </a:r>
                    </a:p>
                    <a:p>
                      <a:pPr algn="just"/>
                      <a:r>
                        <a:rPr kumimoji="0" lang="fr-FR" sz="2800" b="0" i="0" u="none" strike="noStrike" cap="none" normalizeH="0" baseline="0" dirty="0">
                          <a:ln>
                            <a:noFill/>
                          </a:ln>
                          <a:solidFill>
                            <a:schemeClr val="tx1"/>
                          </a:solidFill>
                          <a:effectLst/>
                          <a:latin typeface="+mn-lt"/>
                          <a:cs typeface="Arial" charset="0"/>
                        </a:rPr>
                        <a:t>annonciation de la création, Dieu l’humain, et a plié les mal faiseurs.</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كرامة الصليب عظيمة عند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العارفين بإشارته خلق الله</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الإنسان وأقسام الأزمنة.</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75338395"/>
      </p:ext>
    </p:extLst>
  </p:cSld>
  <p:clrMapOvr>
    <a:masterClrMapping/>
  </p:clrMapOvr>
  <p:transition/>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5" name="Group 2"/>
          <p:cNvGrpSpPr>
            <a:grpSpLocks/>
          </p:cNvGrpSpPr>
          <p:nvPr/>
        </p:nvGrpSpPr>
        <p:grpSpPr bwMode="auto">
          <a:xfrm>
            <a:off x="76200" y="400051"/>
            <a:ext cx="7620000" cy="964406"/>
            <a:chOff x="-3" y="-3"/>
            <a:chExt cx="2820" cy="810"/>
          </a:xfrm>
        </p:grpSpPr>
        <p:grpSp>
          <p:nvGrpSpPr>
            <p:cNvPr id="223254" name="Group 3"/>
            <p:cNvGrpSpPr>
              <a:grpSpLocks/>
            </p:cNvGrpSpPr>
            <p:nvPr/>
          </p:nvGrpSpPr>
          <p:grpSpPr bwMode="auto">
            <a:xfrm>
              <a:off x="0" y="0"/>
              <a:ext cx="2814" cy="804"/>
              <a:chOff x="0" y="0"/>
              <a:chExt cx="2814" cy="804"/>
            </a:xfrm>
          </p:grpSpPr>
          <p:grpSp>
            <p:nvGrpSpPr>
              <p:cNvPr id="223256" name="Group 4"/>
              <p:cNvGrpSpPr>
                <a:grpSpLocks/>
              </p:cNvGrpSpPr>
              <p:nvPr/>
            </p:nvGrpSpPr>
            <p:grpSpPr bwMode="auto">
              <a:xfrm>
                <a:off x="0" y="0"/>
                <a:ext cx="1094" cy="804"/>
                <a:chOff x="0" y="0"/>
                <a:chExt cx="1094" cy="804"/>
              </a:xfrm>
            </p:grpSpPr>
            <p:sp>
              <p:nvSpPr>
                <p:cNvPr id="223263"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4"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7" name="Group 7"/>
              <p:cNvGrpSpPr>
                <a:grpSpLocks/>
              </p:cNvGrpSpPr>
              <p:nvPr/>
            </p:nvGrpSpPr>
            <p:grpSpPr bwMode="auto">
              <a:xfrm>
                <a:off x="1094" y="0"/>
                <a:ext cx="842" cy="804"/>
                <a:chOff x="1094" y="0"/>
                <a:chExt cx="842" cy="804"/>
              </a:xfrm>
            </p:grpSpPr>
            <p:sp>
              <p:nvSpPr>
                <p:cNvPr id="223261"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2"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8" name="Group 10"/>
              <p:cNvGrpSpPr>
                <a:grpSpLocks/>
              </p:cNvGrpSpPr>
              <p:nvPr/>
            </p:nvGrpSpPr>
            <p:grpSpPr bwMode="auto">
              <a:xfrm>
                <a:off x="1936" y="0"/>
                <a:ext cx="878" cy="804"/>
                <a:chOff x="1936" y="0"/>
                <a:chExt cx="878" cy="804"/>
              </a:xfrm>
            </p:grpSpPr>
            <p:sp>
              <p:nvSpPr>
                <p:cNvPr id="223259"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0"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55"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extLst>
              <p:ext uri="{D42A27DB-BD31-4B8C-83A1-F6EECF244321}">
                <p14:modId xmlns:p14="http://schemas.microsoft.com/office/powerpoint/2010/main" val="2279071107"/>
              </p:ext>
            </p:extLst>
          </p:nvPr>
        </p:nvGraphicFramePr>
        <p:xfrm>
          <a:off x="84306" y="636985"/>
          <a:ext cx="8975388" cy="3970020"/>
        </p:xfrm>
        <a:graphic>
          <a:graphicData uri="http://schemas.openxmlformats.org/drawingml/2006/table">
            <a:tbl>
              <a:tblPr/>
              <a:tblGrid>
                <a:gridCol w="3548409">
                  <a:extLst>
                    <a:ext uri="{9D8B030D-6E8A-4147-A177-3AD203B41FA5}">
                      <a16:colId xmlns:a16="http://schemas.microsoft.com/office/drawing/2014/main" val="20000"/>
                    </a:ext>
                  </a:extLst>
                </a:gridCol>
                <a:gridCol w="2817855">
                  <a:extLst>
                    <a:ext uri="{9D8B030D-6E8A-4147-A177-3AD203B41FA5}">
                      <a16:colId xmlns:a16="http://schemas.microsoft.com/office/drawing/2014/main" val="20001"/>
                    </a:ext>
                  </a:extLst>
                </a:gridCol>
                <a:gridCol w="2609124">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Hiten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kata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Ô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قديسي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8" name="Action Button: Custom 27">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1" name="Tableau 30">
            <a:extLst>
              <a:ext uri="{FF2B5EF4-FFF2-40B4-BE49-F238E27FC236}">
                <a16:creationId xmlns:a16="http://schemas.microsoft.com/office/drawing/2014/main" id="{3E7B73A2-D729-438D-A0EE-749C16404974}"/>
              </a:ext>
            </a:extLst>
          </p:cNvPr>
          <p:cNvGraphicFramePr>
            <a:graphicFrameLocks noGrp="1"/>
          </p:cNvGraphicFramePr>
          <p:nvPr/>
        </p:nvGraphicFramePr>
        <p:xfrm>
          <a:off x="1524000" y="12084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t>Saints de </a:t>
                      </a:r>
                      <a:r>
                        <a:rPr lang="en-CA" sz="1800" dirty="0" err="1"/>
                        <a:t>ce</a:t>
                      </a:r>
                      <a:r>
                        <a:rPr lang="en-CA" sz="1800" dirty="0"/>
                        <a:t> jour – </a:t>
                      </a:r>
                      <a:r>
                        <a:rPr lang="ar-EG" sz="1800" dirty="0" err="1"/>
                        <a:t>قديسى</a:t>
                      </a:r>
                      <a:r>
                        <a:rPr lang="ar-EG" sz="1800" dirty="0"/>
                        <a:t> هذا اليوم</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2" name="AutoShape 104">
            <a:hlinkClick r:id="rId4" action="ppaction://hlinksldjump" highlightClick="1"/>
            <a:extLst>
              <a:ext uri="{FF2B5EF4-FFF2-40B4-BE49-F238E27FC236}">
                <a16:creationId xmlns:a16="http://schemas.microsoft.com/office/drawing/2014/main" id="{C8E264F0-9BCF-2F6C-01B1-5AC46A5946BB}"/>
              </a:ext>
            </a:extLst>
          </p:cNvPr>
          <p:cNvSpPr>
            <a:spLocks noChangeArrowheads="1"/>
          </p:cNvSpPr>
          <p:nvPr/>
        </p:nvSpPr>
        <p:spPr bwMode="auto">
          <a:xfrm>
            <a:off x="6813795" y="4607005"/>
            <a:ext cx="2330305" cy="533384"/>
          </a:xfrm>
          <a:prstGeom prst="actionButtonBlank">
            <a:avLst/>
          </a:prstGeom>
          <a:solidFill>
            <a:srgbClr val="800000"/>
          </a:solidFill>
          <a:ln w="12700">
            <a:solidFill>
              <a:schemeClr val="tx1"/>
            </a:solidFill>
            <a:miter lim="800000"/>
            <a:headEnd/>
            <a:tailEnd/>
          </a:ln>
        </p:spPr>
        <p:txBody>
          <a:bodyPr wrap="square" tIns="118800" bIns="118800" anchor="ctr">
            <a:noAutofit/>
          </a:bodyPr>
          <a:lstStyle/>
          <a:p>
            <a:pPr lvl="0" algn="ctr" defTabSz="914400" fontAlgn="base">
              <a:lnSpc>
                <a:spcPct val="80000"/>
              </a:lnSpc>
              <a:spcBef>
                <a:spcPct val="0"/>
              </a:spcBef>
              <a:spcAft>
                <a:spcPct val="0"/>
              </a:spcAft>
              <a:defRPr/>
            </a:pPr>
            <a:r>
              <a:rPr kumimoji="0" lang="fr-FR" sz="1600" b="0" i="0" u="none" strike="noStrike" kern="1200" cap="none" spc="0" normalizeH="0" baseline="0" noProof="0" dirty="0" err="1">
                <a:ln>
                  <a:noFill/>
                </a:ln>
                <a:solidFill>
                  <a:srgbClr val="FFFFFF"/>
                </a:solidFill>
                <a:effectLst/>
                <a:uLnTx/>
                <a:uFillTx/>
                <a:latin typeface="Arial" charset="0"/>
                <a:ea typeface="+mn-ea"/>
                <a:cs typeface="Arial" charset="0"/>
              </a:rPr>
              <a:t>Hiten</a:t>
            </a: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 Pape</a:t>
            </a:r>
            <a:r>
              <a:rPr lang="fr-FR" sz="1600" dirty="0">
                <a:solidFill>
                  <a:srgbClr val="FFFFFF"/>
                </a:solidFill>
                <a:latin typeface="Arial" charset="0"/>
                <a:cs typeface="Arial" charset="0"/>
              </a:rPr>
              <a:t> et </a:t>
            </a: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Evêque</a:t>
            </a:r>
          </a:p>
          <a:p>
            <a:pPr lvl="0" algn="ctr" defTabSz="914400" fontAlgn="base">
              <a:lnSpc>
                <a:spcPct val="80000"/>
              </a:lnSpc>
              <a:spcBef>
                <a:spcPct val="0"/>
              </a:spcBef>
              <a:spcAft>
                <a:spcPct val="0"/>
              </a:spcAf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هيتن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للاباء</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2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210739502"/>
              </p:ext>
            </p:extLst>
          </p:nvPr>
        </p:nvGraphicFramePr>
        <p:xfrm>
          <a:off x="0" y="1442720"/>
          <a:ext cx="9144000" cy="1775460"/>
        </p:xfrm>
        <a:graphic>
          <a:graphicData uri="http://schemas.openxmlformats.org/drawingml/2006/table">
            <a:tbl>
              <a:tblPr/>
              <a:tblGrid>
                <a:gridCol w="3251200">
                  <a:extLst>
                    <a:ext uri="{9D8B030D-6E8A-4147-A177-3AD203B41FA5}">
                      <a16:colId xmlns:a16="http://schemas.microsoft.com/office/drawing/2014/main" val="20000"/>
                    </a:ext>
                  </a:extLst>
                </a:gridCol>
                <a:gridCol w="3336636">
                  <a:extLst>
                    <a:ext uri="{9D8B030D-6E8A-4147-A177-3AD203B41FA5}">
                      <a16:colId xmlns:a16="http://schemas.microsoft.com/office/drawing/2014/main" val="20001"/>
                    </a:ext>
                  </a:extLst>
                </a:gridCol>
                <a:gridCol w="2556164">
                  <a:extLst>
                    <a:ext uri="{9D8B030D-6E8A-4147-A177-3AD203B41FA5}">
                      <a16:colId xmlns:a16="http://schemas.microsoft.com/office/drawing/2014/main" val="20002"/>
                    </a:ext>
                  </a:extLst>
                </a:gridCol>
              </a:tblGrid>
              <a:tr h="159850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mn-lt"/>
                          <a:cs typeface="Arial" charset="0"/>
                        </a:rPr>
                        <a:t>Maintenant et pour toujours et pour les siècles des siècles. Amen.</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الآن وكل أوان وإلى دهر</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الدهور. آمين.</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96078550"/>
      </p:ext>
    </p:extLst>
  </p:cSld>
  <p:clrMapOvr>
    <a:masterClrMapping/>
  </p:clrMapOvr>
  <p:transition/>
</p:sld>
</file>

<file path=ppt/slides/slide2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663787"/>
          <a:ext cx="9144000" cy="2499360"/>
        </p:xfrm>
        <a:graphic>
          <a:graphicData uri="http://schemas.openxmlformats.org/drawingml/2006/table">
            <a:tbl>
              <a:tblPr/>
              <a:tblGrid>
                <a:gridCol w="3429000">
                  <a:extLst>
                    <a:ext uri="{9D8B030D-6E8A-4147-A177-3AD203B41FA5}">
                      <a16:colId xmlns:a16="http://schemas.microsoft.com/office/drawing/2014/main" val="20000"/>
                    </a:ext>
                  </a:extLst>
                </a:gridCol>
                <a:gridCol w="3158836">
                  <a:extLst>
                    <a:ext uri="{9D8B030D-6E8A-4147-A177-3AD203B41FA5}">
                      <a16:colId xmlns:a16="http://schemas.microsoft.com/office/drawing/2014/main" val="20001"/>
                    </a:ext>
                  </a:extLst>
                </a:gridCol>
                <a:gridCol w="2556164">
                  <a:extLst>
                    <a:ext uri="{9D8B030D-6E8A-4147-A177-3AD203B41FA5}">
                      <a16:colId xmlns:a16="http://schemas.microsoft.com/office/drawing/2014/main" val="20002"/>
                    </a:ext>
                  </a:extLst>
                </a:gridCol>
              </a:tblGrid>
              <a:tr h="24993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3A484A81-A927-4F34-A7D1-1F11E8CE3516}"/>
              </a:ext>
            </a:extLst>
          </p:cNvPr>
          <p:cNvGraphicFramePr>
            <a:graphicFrameLocks noGrp="1"/>
          </p:cNvGraphicFramePr>
          <p:nvPr>
            <p:extLst>
              <p:ext uri="{D42A27DB-BD31-4B8C-83A1-F6EECF244321}">
                <p14:modId xmlns:p14="http://schemas.microsoft.com/office/powerpoint/2010/main" val="1160772269"/>
              </p:ext>
            </p:extLst>
          </p:nvPr>
        </p:nvGraphicFramePr>
        <p:xfrm>
          <a:off x="0" y="-654"/>
          <a:ext cx="9144000" cy="484784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V/~</a:t>
                      </a:r>
                      <a:r>
                        <a:rPr kumimoji="0" lang="en-US" sz="2800" b="0" i="0" u="none" strike="noStrike" cap="none" normalizeH="0" baseline="0" dirty="0" err="1">
                          <a:ln>
                            <a:noFill/>
                          </a:ln>
                          <a:solidFill>
                            <a:schemeClr val="tx1"/>
                          </a:solidFill>
                          <a:effectLst/>
                          <a:latin typeface="Coptic1" pitchFamily="2" charset="0"/>
                          <a:cs typeface="Arial" charset="0"/>
                        </a:rPr>
                        <a:t>tauasf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e~pic~tauroc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e~qomqem</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m~p~catanac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capec</a:t>
                      </a:r>
                      <a:r>
                        <a:rPr kumimoji="0" lang="en-US" sz="2800" b="0" i="0" u="none" strike="noStrike" cap="none" normalizeH="0" baseline="0" dirty="0">
                          <a:ln>
                            <a:noFill/>
                          </a:ln>
                          <a:solidFill>
                            <a:schemeClr val="tx1"/>
                          </a:solidFill>
                          <a:effectLst/>
                          <a:latin typeface="Coptic1" pitchFamily="2" charset="0"/>
                          <a:cs typeface="Arial" charset="0"/>
                        </a:rPr>
                        <a:t>/t </a:t>
                      </a:r>
                      <a:r>
                        <a:rPr kumimoji="0" lang="en-US" sz="2800" b="0" i="0" u="none" strike="noStrike" cap="none" normalizeH="0" baseline="0" dirty="0" err="1">
                          <a:ln>
                            <a:noFill/>
                          </a:ln>
                          <a:solidFill>
                            <a:schemeClr val="tx1"/>
                          </a:solidFill>
                          <a:effectLst/>
                          <a:latin typeface="Coptic1" pitchFamily="2" charset="0"/>
                          <a:cs typeface="Arial" charset="0"/>
                        </a:rPr>
                        <a:t>n~nen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alauj</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Cw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r>
                        <a:rPr kumimoji="0" lang="fr-FR" sz="2800" b="0" i="0" u="none" strike="noStrike" cap="none" normalizeH="0" baseline="0" dirty="0">
                          <a:ln>
                            <a:noFill/>
                          </a:ln>
                          <a:solidFill>
                            <a:schemeClr val="tx1"/>
                          </a:solidFill>
                          <a:effectLst/>
                          <a:latin typeface="Arial" charset="0"/>
                          <a:cs typeface="Arial" charset="0"/>
                        </a:rPr>
                        <a:t>Celui qui a été crucifié sur la croix, écrase Satan sous nos pieds</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الذى صلب على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الصليب اسحقت</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الشيطان تحت أقدامنا.</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0" name="Text Box 29">
            <a:hlinkClick r:id="rId3" action="ppaction://hlinksldjump"/>
            <a:extLst>
              <a:ext uri="{FF2B5EF4-FFF2-40B4-BE49-F238E27FC236}">
                <a16:creationId xmlns:a16="http://schemas.microsoft.com/office/drawing/2014/main" id="{C5324884-3A48-4DA6-A937-F1D34C7025A6}"/>
              </a:ext>
            </a:extLst>
          </p:cNvPr>
          <p:cNvSpPr txBox="1">
            <a:spLocks noChangeArrowheads="1"/>
          </p:cNvSpPr>
          <p:nvPr/>
        </p:nvSpPr>
        <p:spPr bwMode="auto">
          <a:xfrm>
            <a:off x="6400800" y="4528494"/>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63879954"/>
      </p:ext>
    </p:extLst>
  </p:cSld>
  <p:clrMapOvr>
    <a:masterClrMapping/>
  </p:clrMapOvr>
  <p:transition/>
</p:sld>
</file>

<file path=ppt/slides/slide2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12AA5BBF-C249-40FC-856E-E7A6B6E08134}"/>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871466134"/>
      </p:ext>
    </p:extLst>
  </p:cSld>
  <p:clrMapOvr>
    <a:masterClrMapping/>
  </p:clrMapOvr>
  <p:transition/>
</p:sld>
</file>

<file path=ppt/slides/slide2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091110874"/>
      </p:ext>
    </p:extLst>
  </p:cSld>
  <p:clrMapOvr>
    <a:masterClrMapping/>
  </p:clrMapOvr>
  <p:transition/>
</p:sld>
</file>

<file path=ppt/slides/slide2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2179215109"/>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a:t>
                      </a:r>
                      <a:r>
                        <a:rPr lang="fr-FR" sz="1500" dirty="0" err="1"/>
                        <a:t>Kiahk</a:t>
                      </a:r>
                      <a:endParaRPr lang="fr-FR"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81A9F5C8-C5DD-4E96-90D5-D2FA61B30456}"/>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93040681"/>
      </p:ext>
    </p:extLst>
  </p:cSld>
  <p:clrMapOvr>
    <a:masterClrMapping/>
  </p:clrMapOvr>
  <p:transition/>
</p:sld>
</file>

<file path=ppt/slides/slide2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3065851249"/>
              </p:ext>
            </p:extLst>
          </p:nvPr>
        </p:nvGraphicFramePr>
        <p:xfrm>
          <a:off x="0" y="434272"/>
          <a:ext cx="9144000" cy="4058866"/>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Pimici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V~iwt</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qajwou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n~nie~wn</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L’engendré du Père avant tous les siècles.</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المولود من الآب قبل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كل الدهور.</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044319157"/>
      </p:ext>
    </p:extLst>
  </p:cSld>
  <p:clrMapOvr>
    <a:masterClrMapping/>
  </p:clrMapOvr>
  <p:transition/>
</p:sld>
</file>

<file path=ppt/slides/slide2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82F81CF8-7CEE-4237-B709-9C09DD3E72F1}"/>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296472964"/>
      </p:ext>
    </p:extLst>
  </p:cSld>
  <p:clrMapOvr>
    <a:masterClrMapping/>
  </p:clrMapOvr>
  <p:transition/>
</p:sld>
</file>

<file path=ppt/slides/slide2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884306193"/>
      </p:ext>
    </p:extLst>
  </p:cSld>
  <p:clrMapOvr>
    <a:masterClrMapping/>
  </p:clrMapOvr>
  <p:transition/>
</p:sld>
</file>

<file path=ppt/slides/slide2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1697708979"/>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Nativité</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8CEFA436-1DD6-4250-B18D-67DEE2D67650}"/>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554866428"/>
      </p:ext>
    </p:extLst>
  </p:cSld>
  <p:clrMapOvr>
    <a:masterClrMapping/>
  </p:clrMapOvr>
  <p:transition/>
</p:sld>
</file>

<file path=ppt/slides/slide2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954371089"/>
              </p:ext>
            </p:extLst>
          </p:nvPr>
        </p:nvGraphicFramePr>
        <p:xfrm>
          <a:off x="0" y="440757"/>
          <a:ext cx="9144000" cy="4058866"/>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V/</a:t>
                      </a:r>
                      <a:r>
                        <a:rPr kumimoji="0" lang="en-US" sz="3200" b="0" i="0" u="none" strike="noStrike" cap="none" normalizeH="0" baseline="0" dirty="0" err="1">
                          <a:ln>
                            <a:noFill/>
                          </a:ln>
                          <a:solidFill>
                            <a:schemeClr val="tx1"/>
                          </a:solidFill>
                          <a:effectLst/>
                          <a:latin typeface="Coptic1" pitchFamily="2" charset="0"/>
                          <a:cs typeface="Arial" charset="0"/>
                        </a:rPr>
                        <a:t>e~taumacf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B/</a:t>
                      </a:r>
                      <a:r>
                        <a:rPr kumimoji="0" lang="en-US" sz="3200" b="0" i="0" u="none" strike="noStrike" cap="none" normalizeH="0" baseline="0" dirty="0" err="1">
                          <a:ln>
                            <a:noFill/>
                          </a:ln>
                          <a:solidFill>
                            <a:schemeClr val="tx1"/>
                          </a:solidFill>
                          <a:effectLst/>
                          <a:latin typeface="Coptic1" pitchFamily="2" charset="0"/>
                          <a:cs typeface="Arial" charset="0"/>
                        </a:rPr>
                        <a:t>yleem</a:t>
                      </a:r>
                      <a:r>
                        <a:rPr kumimoji="0" lang="en-US" sz="3200" b="0" i="0" u="none" strike="noStrike" cap="none" normalizeH="0" baseline="0" dirty="0">
                          <a:ln>
                            <a:noFill/>
                          </a:ln>
                          <a:solidFill>
                            <a:schemeClr val="tx1"/>
                          </a:solidFill>
                          <a:effectLst/>
                          <a:latin typeface="Coptic1" pitchFamily="2" charset="0"/>
                          <a:cs typeface="Arial" charset="0"/>
                        </a:rPr>
                        <a:t> kata </a:t>
                      </a:r>
                      <a:r>
                        <a:rPr kumimoji="0" lang="en-US" sz="3200" b="0" i="0" u="none" strike="noStrike" cap="none" normalizeH="0" baseline="0" dirty="0" err="1">
                          <a:ln>
                            <a:noFill/>
                          </a:ln>
                          <a:solidFill>
                            <a:schemeClr val="tx1"/>
                          </a:solidFill>
                          <a:effectLst/>
                          <a:latin typeface="Coptic1" pitchFamily="2" charset="0"/>
                          <a:cs typeface="Arial" charset="0"/>
                        </a:rPr>
                        <a:t>nic~m</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m~p~rov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tikon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Celui qui est né à Bethléem selon les prophéties.</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الذي ولد في بيت لحم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كالأخبار النبوية.</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446315123"/>
      </p:ext>
    </p:extLst>
  </p:cSld>
  <p:clrMapOvr>
    <a:masterClrMapping/>
  </p:clrMapOvr>
  <p:transition/>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4259" name="Group 2"/>
          <p:cNvGrpSpPr>
            <a:grpSpLocks/>
          </p:cNvGrpSpPr>
          <p:nvPr/>
        </p:nvGrpSpPr>
        <p:grpSpPr bwMode="auto">
          <a:xfrm>
            <a:off x="76200" y="400051"/>
            <a:ext cx="7620000" cy="964406"/>
            <a:chOff x="-3" y="-3"/>
            <a:chExt cx="2820" cy="810"/>
          </a:xfrm>
        </p:grpSpPr>
        <p:grpSp>
          <p:nvGrpSpPr>
            <p:cNvPr id="224279" name="Group 3"/>
            <p:cNvGrpSpPr>
              <a:grpSpLocks/>
            </p:cNvGrpSpPr>
            <p:nvPr/>
          </p:nvGrpSpPr>
          <p:grpSpPr bwMode="auto">
            <a:xfrm>
              <a:off x="0" y="0"/>
              <a:ext cx="2814" cy="804"/>
              <a:chOff x="0" y="0"/>
              <a:chExt cx="2814" cy="804"/>
            </a:xfrm>
          </p:grpSpPr>
          <p:grpSp>
            <p:nvGrpSpPr>
              <p:cNvPr id="224281" name="Group 4"/>
              <p:cNvGrpSpPr>
                <a:grpSpLocks/>
              </p:cNvGrpSpPr>
              <p:nvPr/>
            </p:nvGrpSpPr>
            <p:grpSpPr bwMode="auto">
              <a:xfrm>
                <a:off x="0" y="0"/>
                <a:ext cx="1094" cy="804"/>
                <a:chOff x="0" y="0"/>
                <a:chExt cx="1094" cy="804"/>
              </a:xfrm>
            </p:grpSpPr>
            <p:sp>
              <p:nvSpPr>
                <p:cNvPr id="224288"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89"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4282" name="Group 7"/>
              <p:cNvGrpSpPr>
                <a:grpSpLocks/>
              </p:cNvGrpSpPr>
              <p:nvPr/>
            </p:nvGrpSpPr>
            <p:grpSpPr bwMode="auto">
              <a:xfrm>
                <a:off x="1094" y="0"/>
                <a:ext cx="842" cy="804"/>
                <a:chOff x="1094" y="0"/>
                <a:chExt cx="842" cy="804"/>
              </a:xfrm>
            </p:grpSpPr>
            <p:sp>
              <p:nvSpPr>
                <p:cNvPr id="224286"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87"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4283" name="Group 10"/>
              <p:cNvGrpSpPr>
                <a:grpSpLocks/>
              </p:cNvGrpSpPr>
              <p:nvPr/>
            </p:nvGrpSpPr>
            <p:grpSpPr bwMode="auto">
              <a:xfrm>
                <a:off x="1936" y="0"/>
                <a:ext cx="878" cy="804"/>
                <a:chOff x="1936" y="0"/>
                <a:chExt cx="878" cy="804"/>
              </a:xfrm>
            </p:grpSpPr>
            <p:sp>
              <p:nvSpPr>
                <p:cNvPr id="224284"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85"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4280"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4260" name="Group 14"/>
          <p:cNvGrpSpPr>
            <a:grpSpLocks/>
          </p:cNvGrpSpPr>
          <p:nvPr/>
        </p:nvGrpSpPr>
        <p:grpSpPr bwMode="auto">
          <a:xfrm>
            <a:off x="76200" y="1943100"/>
            <a:ext cx="7620000" cy="1066800"/>
            <a:chOff x="-3" y="-3"/>
            <a:chExt cx="2820" cy="896"/>
          </a:xfrm>
        </p:grpSpPr>
        <p:grpSp>
          <p:nvGrpSpPr>
            <p:cNvPr id="224268" name="Group 15"/>
            <p:cNvGrpSpPr>
              <a:grpSpLocks/>
            </p:cNvGrpSpPr>
            <p:nvPr/>
          </p:nvGrpSpPr>
          <p:grpSpPr bwMode="auto">
            <a:xfrm>
              <a:off x="0" y="0"/>
              <a:ext cx="2814" cy="890"/>
              <a:chOff x="0" y="0"/>
              <a:chExt cx="2814" cy="890"/>
            </a:xfrm>
          </p:grpSpPr>
          <p:grpSp>
            <p:nvGrpSpPr>
              <p:cNvPr id="224270" name="Group 16"/>
              <p:cNvGrpSpPr>
                <a:grpSpLocks/>
              </p:cNvGrpSpPr>
              <p:nvPr/>
            </p:nvGrpSpPr>
            <p:grpSpPr bwMode="auto">
              <a:xfrm>
                <a:off x="0" y="0"/>
                <a:ext cx="1094" cy="890"/>
                <a:chOff x="0" y="0"/>
                <a:chExt cx="1094" cy="890"/>
              </a:xfrm>
            </p:grpSpPr>
            <p:sp>
              <p:nvSpPr>
                <p:cNvPr id="224277"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78"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4271" name="Group 19"/>
              <p:cNvGrpSpPr>
                <a:grpSpLocks/>
              </p:cNvGrpSpPr>
              <p:nvPr/>
            </p:nvGrpSpPr>
            <p:grpSpPr bwMode="auto">
              <a:xfrm>
                <a:off x="1094" y="0"/>
                <a:ext cx="842" cy="890"/>
                <a:chOff x="1094" y="0"/>
                <a:chExt cx="842" cy="890"/>
              </a:xfrm>
            </p:grpSpPr>
            <p:sp>
              <p:nvSpPr>
                <p:cNvPr id="224275"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76"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4272" name="Group 22"/>
              <p:cNvGrpSpPr>
                <a:grpSpLocks/>
              </p:cNvGrpSpPr>
              <p:nvPr/>
            </p:nvGrpSpPr>
            <p:grpSpPr bwMode="auto">
              <a:xfrm>
                <a:off x="1936" y="0"/>
                <a:ext cx="878" cy="890"/>
                <a:chOff x="1936" y="0"/>
                <a:chExt cx="878" cy="890"/>
              </a:xfrm>
            </p:grpSpPr>
            <p:sp>
              <p:nvSpPr>
                <p:cNvPr id="224273"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74"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4269"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197367" name="Group 55"/>
          <p:cNvGraphicFramePr>
            <a:graphicFrameLocks noGrp="1"/>
          </p:cNvGraphicFramePr>
          <p:nvPr>
            <p:ph type="tbl" idx="1"/>
            <p:extLst>
              <p:ext uri="{D42A27DB-BD31-4B8C-83A1-F6EECF244321}">
                <p14:modId xmlns:p14="http://schemas.microsoft.com/office/powerpoint/2010/main" val="320141180"/>
              </p:ext>
            </p:extLst>
          </p:nvPr>
        </p:nvGraphicFramePr>
        <p:xfrm>
          <a:off x="0" y="417195"/>
          <a:ext cx="9143999" cy="4183380"/>
        </p:xfrm>
        <a:graphic>
          <a:graphicData uri="http://schemas.openxmlformats.org/drawingml/2006/table">
            <a:tbl>
              <a:tblPr/>
              <a:tblGrid>
                <a:gridCol w="3345625">
                  <a:extLst>
                    <a:ext uri="{9D8B030D-6E8A-4147-A177-3AD203B41FA5}">
                      <a16:colId xmlns:a16="http://schemas.microsoft.com/office/drawing/2014/main" val="20000"/>
                    </a:ext>
                  </a:extLst>
                </a:gridCol>
                <a:gridCol w="3244793">
                  <a:extLst>
                    <a:ext uri="{9D8B030D-6E8A-4147-A177-3AD203B41FA5}">
                      <a16:colId xmlns:a16="http://schemas.microsoft.com/office/drawing/2014/main" val="20001"/>
                    </a:ext>
                  </a:extLst>
                </a:gridCol>
                <a:gridCol w="2553581">
                  <a:extLst>
                    <a:ext uri="{9D8B030D-6E8A-4147-A177-3AD203B41FA5}">
                      <a16:colId xmlns:a16="http://schemas.microsoft.com/office/drawing/2014/main" val="20002"/>
                    </a:ext>
                  </a:extLst>
                </a:gridCol>
              </a:tblGrid>
              <a:tr h="35890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noue~u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a~reh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e~p~wnq</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m~peniwt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ettai</a:t>
                      </a:r>
                      <a:r>
                        <a:rPr kumimoji="0" lang="en-US" sz="3000" b="0" i="0" u="none" strike="noStrike" cap="none" normalizeH="0" baseline="0" dirty="0">
                          <a:ln>
                            <a:noFill/>
                          </a:ln>
                          <a:solidFill>
                            <a:schemeClr val="tx1"/>
                          </a:solidFill>
                          <a:effectLst/>
                          <a:latin typeface="Coptic1" pitchFamily="2" charset="0"/>
                          <a:cs typeface="Arial" charset="0"/>
                        </a:rPr>
                        <a:t>/out: </a:t>
                      </a:r>
                      <a:r>
                        <a:rPr kumimoji="0" lang="en-US" sz="3000" b="0" i="0" u="none" strike="noStrike" cap="none" normalizeH="0" baseline="0" dirty="0" err="1">
                          <a:ln>
                            <a:noFill/>
                          </a:ln>
                          <a:solidFill>
                            <a:schemeClr val="tx1"/>
                          </a:solidFill>
                          <a:effectLst/>
                          <a:latin typeface="Coptic1" pitchFamily="2" charset="0"/>
                          <a:cs typeface="Arial" charset="0"/>
                        </a:rPr>
                        <a:t>n~ar</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e~reuc</a:t>
                      </a:r>
                      <a:r>
                        <a:rPr kumimoji="0" lang="en-US" sz="3000" b="0" i="0" u="none" strike="noStrike" cap="none" normalizeH="0" baseline="0" dirty="0">
                          <a:ln>
                            <a:noFill/>
                          </a:ln>
                          <a:solidFill>
                            <a:schemeClr val="tx1"/>
                          </a:solidFill>
                          <a:effectLst/>
                          <a:latin typeface="Coptic1" pitchFamily="2" charset="0"/>
                          <a:cs typeface="Arial" charset="0"/>
                        </a:rPr>
                        <a:t> papa abba </a:t>
                      </a:r>
                      <a:r>
                        <a:rPr kumimoji="0" lang="en-US" sz="3000" b="0" i="0" u="none" strike="noStrike" cap="none" normalizeH="0" baseline="0" dirty="0" err="1">
                          <a:ln>
                            <a:noFill/>
                          </a:ln>
                          <a:solidFill>
                            <a:schemeClr val="tx1"/>
                          </a:solidFill>
                          <a:effectLst/>
                          <a:latin typeface="Coptic1" pitchFamily="2" charset="0"/>
                          <a:cs typeface="Arial" charset="0"/>
                        </a:rPr>
                        <a:t>Tawadroc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leurs prières, protège la vie de notre honorable père le patriarche le papa Abba </a:t>
                      </a:r>
                      <a:r>
                        <a:rPr kumimoji="0" lang="fr-CA" sz="2800" b="0" i="0" u="none" strike="noStrike" cap="none" normalizeH="0" baseline="0" dirty="0" err="1">
                          <a:ln>
                            <a:noFill/>
                          </a:ln>
                          <a:solidFill>
                            <a:schemeClr val="tx1"/>
                          </a:solidFill>
                          <a:effectLst/>
                          <a:latin typeface="Arial" charset="0"/>
                          <a:cs typeface="Arial" charset="0"/>
                        </a:rPr>
                        <a:t>Tawadros</a:t>
                      </a:r>
                      <a:r>
                        <a:rPr kumimoji="0" lang="fr-CA" sz="2800" b="0" i="0" u="none" strike="noStrike" cap="none" normalizeH="0" baseline="0" dirty="0">
                          <a:ln>
                            <a:noFill/>
                          </a:ln>
                          <a:solidFill>
                            <a:schemeClr val="tx1"/>
                          </a:solidFill>
                          <a:effectLst/>
                          <a:latin typeface="Arial" charset="0"/>
                          <a:cs typeface="Arial" charset="0"/>
                        </a:rPr>
                        <a:t>, Ô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بصلواتهم احفظ حياة أبينا المكرم رئيس الكهنة البابا أنبا </a:t>
                      </a:r>
                      <a:r>
                        <a:rPr kumimoji="0" lang="ar-EG" sz="2800" b="0" i="0" u="none" strike="noStrike" cap="none" normalizeH="0" baseline="0" dirty="0" err="1">
                          <a:ln>
                            <a:noFill/>
                          </a:ln>
                          <a:solidFill>
                            <a:schemeClr val="tx1"/>
                          </a:solidFill>
                          <a:effectLst/>
                          <a:latin typeface="Coptic1" pitchFamily="2" charset="0"/>
                          <a:cs typeface="Arial" charset="0"/>
                        </a:rPr>
                        <a:t>تاوضروس</a:t>
                      </a:r>
                      <a:r>
                        <a:rPr kumimoji="0" lang="ar-EG"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0" name="Action Button: Custom 29">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2" name="Tableau 31">
            <a:extLst>
              <a:ext uri="{FF2B5EF4-FFF2-40B4-BE49-F238E27FC236}">
                <a16:creationId xmlns:a16="http://schemas.microsoft.com/office/drawing/2014/main" id="{307B51A6-71F7-4C88-91BE-CE1681C4C0CF}"/>
              </a:ext>
            </a:extLst>
          </p:cNvPr>
          <p:cNvGraphicFramePr>
            <a:graphicFrameLocks noGrp="1"/>
          </p:cNvGraphicFramePr>
          <p:nvPr/>
        </p:nvGraphicFramePr>
        <p:xfrm>
          <a:off x="1487250" y="6072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t>S. S. Le Pape  – </a:t>
                      </a:r>
                      <a:r>
                        <a:rPr lang="ar-EG" sz="1800" dirty="0"/>
                        <a:t>قداسة البابا</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pic>
        <p:nvPicPr>
          <p:cNvPr id="1026" name="Picture 2">
            <a:extLst>
              <a:ext uri="{FF2B5EF4-FFF2-40B4-BE49-F238E27FC236}">
                <a16:creationId xmlns:a16="http://schemas.microsoft.com/office/drawing/2014/main" id="{404C907F-03B7-4D80-8195-1651FF447043}"/>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48415"/>
          <a:stretch/>
        </p:blipFill>
        <p:spPr bwMode="auto">
          <a:xfrm>
            <a:off x="7062980" y="3258726"/>
            <a:ext cx="1571239" cy="1713324"/>
          </a:xfrm>
          <a:prstGeom prst="ellipse">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p:sld>
</file>

<file path=ppt/slides/slide2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7B3C998F-F896-4360-8E10-7B96CEC4546F}"/>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275964226"/>
      </p:ext>
    </p:extLst>
  </p:cSld>
  <p:clrMapOvr>
    <a:masterClrMapping/>
  </p:clrMapOvr>
  <p:transition/>
</p:sld>
</file>

<file path=ppt/slides/slide2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724211313"/>
      </p:ext>
    </p:extLst>
  </p:cSld>
  <p:clrMapOvr>
    <a:masterClrMapping/>
  </p:clrMapOvr>
  <p:transition/>
</p:sld>
</file>

<file path=ppt/slides/slide2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1914265771"/>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Circoncision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282497873"/>
      </p:ext>
    </p:extLst>
  </p:cSld>
  <p:clrMapOvr>
    <a:masterClrMapping/>
  </p:clrMapOvr>
  <p:transition/>
</p:sld>
</file>

<file path=ppt/slides/slide2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4093980631"/>
              </p:ext>
            </p:extLst>
          </p:nvPr>
        </p:nvGraphicFramePr>
        <p:xfrm>
          <a:off x="0" y="233464"/>
          <a:ext cx="9144000" cy="4156953"/>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156953">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Tenws</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m~moc</a:t>
                      </a:r>
                      <a:r>
                        <a:rPr kumimoji="0" lang="en-US" sz="3200" b="0" i="0" u="none" strike="noStrike" cap="none" normalizeH="0" baseline="0" dirty="0">
                          <a:ln>
                            <a:noFill/>
                          </a:ln>
                          <a:solidFill>
                            <a:schemeClr val="tx1"/>
                          </a:solidFill>
                          <a:effectLst/>
                          <a:latin typeface="Coptic1" pitchFamily="2" charset="0"/>
                          <a:cs typeface="Arial" charset="0"/>
                        </a:rPr>
                        <a:t>: je w~ </a:t>
                      </a:r>
                      <a:r>
                        <a:rPr kumimoji="0" lang="en-US" sz="3200" b="0" i="0" u="none" strike="noStrike" cap="none" normalizeH="0" baseline="0" dirty="0" err="1">
                          <a:ln>
                            <a:noFill/>
                          </a:ln>
                          <a:solidFill>
                            <a:schemeClr val="tx1"/>
                          </a:solidFill>
                          <a:effectLst/>
                          <a:latin typeface="Coptic1" pitchFamily="2" charset="0"/>
                          <a:cs typeface="Arial" charset="0"/>
                        </a:rPr>
                        <a:t>peno#c</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afswop</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m~picebi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Nous te proclamons en disant: notre Seigneur Jésus-Christ le fils de Dieu a reçu la circoncision.</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نصرخ قائلين: يا ربنا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يسوع المسيح. ابن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الله قبل إليه الختان.</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2005519411"/>
      </p:ext>
    </p:extLst>
  </p:cSld>
  <p:clrMapOvr>
    <a:masterClrMapping/>
  </p:clrMapOvr>
  <p:transition/>
</p:sld>
</file>

<file path=ppt/slides/slide2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34CAD65C-CD6F-46BB-8983-20A761AE84B9}"/>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90915033"/>
      </p:ext>
    </p:extLst>
  </p:cSld>
  <p:clrMapOvr>
    <a:masterClrMapping/>
  </p:clrMapOvr>
  <p:transition/>
</p:sld>
</file>

<file path=ppt/slides/slide2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098570195"/>
      </p:ext>
    </p:extLst>
  </p:cSld>
  <p:clrMapOvr>
    <a:masterClrMapping/>
  </p:clrMapOvr>
  <p:transition/>
</p:sld>
</file>

<file path=ppt/slides/slide2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1094549972"/>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Epiphanie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58558575"/>
      </p:ext>
    </p:extLst>
  </p:cSld>
  <p:clrMapOvr>
    <a:masterClrMapping/>
  </p:clrMapOvr>
  <p:transition/>
</p:sld>
</file>

<file path=ppt/slides/slide2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890121287"/>
              </p:ext>
            </p:extLst>
          </p:nvPr>
        </p:nvGraphicFramePr>
        <p:xfrm>
          <a:off x="0" y="782846"/>
          <a:ext cx="9144000" cy="2840477"/>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2840477">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V/</a:t>
                      </a:r>
                      <a:r>
                        <a:rPr kumimoji="0" lang="en-US" sz="3200" b="0" i="0" u="none" strike="noStrike" cap="none" normalizeH="0" baseline="0" dirty="0" err="1">
                          <a:ln>
                            <a:noFill/>
                          </a:ln>
                          <a:solidFill>
                            <a:schemeClr val="tx1"/>
                          </a:solidFill>
                          <a:effectLst/>
                          <a:latin typeface="Coptic1" pitchFamily="2" charset="0"/>
                          <a:cs typeface="Arial" charset="0"/>
                        </a:rPr>
                        <a:t>e~taf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iw~mc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piIordan</a:t>
                      </a:r>
                      <a:r>
                        <a:rPr kumimoji="0" lang="en-US" sz="3200" b="0" i="0" u="none" strike="noStrike" cap="none" normalizeH="0" baseline="0" dirty="0">
                          <a:ln>
                            <a:noFill/>
                          </a:ln>
                          <a:solidFill>
                            <a:schemeClr val="tx1"/>
                          </a:solidFill>
                          <a:effectLst/>
                          <a:latin typeface="Coptic1" pitchFamily="2" charset="0"/>
                          <a:cs typeface="Arial" charset="0"/>
                        </a:rPr>
                        <a:t>/c.</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Celui qui fut baptisé dans le Jourdain.</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الذي اعتمد في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الأردن.</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911917482"/>
      </p:ext>
    </p:extLst>
  </p:cSld>
  <p:clrMapOvr>
    <a:masterClrMapping/>
  </p:clrMapOvr>
  <p:transition/>
</p:sld>
</file>

<file path=ppt/slides/slide2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447EFDF9-229D-4061-A47C-2D5906B40279}"/>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564288731"/>
      </p:ext>
    </p:extLst>
  </p:cSld>
  <p:clrMapOvr>
    <a:masterClrMapping/>
  </p:clrMapOvr>
  <p:transition/>
</p:sld>
</file>

<file path=ppt/slides/slide2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170676057"/>
      </p:ext>
    </p:extLst>
  </p:cSld>
  <p:clrMapOvr>
    <a:masterClrMapping/>
  </p:clrMapOvr>
  <p:transition/>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5284" name="Group 14"/>
          <p:cNvGrpSpPr>
            <a:grpSpLocks/>
          </p:cNvGrpSpPr>
          <p:nvPr/>
        </p:nvGrpSpPr>
        <p:grpSpPr bwMode="auto">
          <a:xfrm>
            <a:off x="76200" y="1943100"/>
            <a:ext cx="7620000" cy="1066800"/>
            <a:chOff x="-3" y="-3"/>
            <a:chExt cx="2820" cy="896"/>
          </a:xfrm>
        </p:grpSpPr>
        <p:grpSp>
          <p:nvGrpSpPr>
            <p:cNvPr id="225290" name="Group 15"/>
            <p:cNvGrpSpPr>
              <a:grpSpLocks/>
            </p:cNvGrpSpPr>
            <p:nvPr/>
          </p:nvGrpSpPr>
          <p:grpSpPr bwMode="auto">
            <a:xfrm>
              <a:off x="0" y="0"/>
              <a:ext cx="2814" cy="890"/>
              <a:chOff x="0" y="0"/>
              <a:chExt cx="2814" cy="890"/>
            </a:xfrm>
          </p:grpSpPr>
          <p:grpSp>
            <p:nvGrpSpPr>
              <p:cNvPr id="225292" name="Group 16"/>
              <p:cNvGrpSpPr>
                <a:grpSpLocks/>
              </p:cNvGrpSpPr>
              <p:nvPr/>
            </p:nvGrpSpPr>
            <p:grpSpPr bwMode="auto">
              <a:xfrm>
                <a:off x="0" y="0"/>
                <a:ext cx="1094" cy="890"/>
                <a:chOff x="0" y="0"/>
                <a:chExt cx="1094" cy="890"/>
              </a:xfrm>
            </p:grpSpPr>
            <p:sp>
              <p:nvSpPr>
                <p:cNvPr id="225299"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080808"/>
                    </a:solidFill>
                    <a:effectLst/>
                    <a:uLnTx/>
                    <a:uFillTx/>
                    <a:latin typeface="Times New Roman" pitchFamily="18" charset="0"/>
                    <a:ea typeface="+mn-ea"/>
                    <a:cs typeface="Arial" charset="0"/>
                  </a:endParaRPr>
                </a:p>
              </p:txBody>
            </p:sp>
            <p:sp>
              <p:nvSpPr>
                <p:cNvPr id="225300"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dirty="0">
                    <a:ln>
                      <a:noFill/>
                    </a:ln>
                    <a:solidFill>
                      <a:srgbClr val="FFFFFF"/>
                    </a:solidFill>
                    <a:effectLst/>
                    <a:uLnTx/>
                    <a:uFillTx/>
                    <a:latin typeface="Arial" charset="0"/>
                    <a:ea typeface="+mn-ea"/>
                    <a:cs typeface="Arial" charset="0"/>
                  </a:endParaRPr>
                </a:p>
              </p:txBody>
            </p:sp>
          </p:grpSp>
          <p:grpSp>
            <p:nvGrpSpPr>
              <p:cNvPr id="225293" name="Group 19"/>
              <p:cNvGrpSpPr>
                <a:grpSpLocks/>
              </p:cNvGrpSpPr>
              <p:nvPr/>
            </p:nvGrpSpPr>
            <p:grpSpPr bwMode="auto">
              <a:xfrm>
                <a:off x="1094" y="0"/>
                <a:ext cx="842" cy="890"/>
                <a:chOff x="1094" y="0"/>
                <a:chExt cx="842" cy="890"/>
              </a:xfrm>
            </p:grpSpPr>
            <p:sp>
              <p:nvSpPr>
                <p:cNvPr id="225297"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dirty="0">
                    <a:ln>
                      <a:noFill/>
                    </a:ln>
                    <a:solidFill>
                      <a:srgbClr val="080808"/>
                    </a:solidFill>
                    <a:effectLst/>
                    <a:uLnTx/>
                    <a:uFillTx/>
                    <a:latin typeface="Times New Roman" pitchFamily="18" charset="0"/>
                    <a:ea typeface="+mn-ea"/>
                    <a:cs typeface="Arial" charset="0"/>
                  </a:endParaRPr>
                </a:p>
              </p:txBody>
            </p:sp>
            <p:sp>
              <p:nvSpPr>
                <p:cNvPr id="225298"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dirty="0">
                    <a:ln>
                      <a:noFill/>
                    </a:ln>
                    <a:solidFill>
                      <a:srgbClr val="FFFFFF"/>
                    </a:solidFill>
                    <a:effectLst/>
                    <a:uLnTx/>
                    <a:uFillTx/>
                    <a:latin typeface="Arial" charset="0"/>
                    <a:ea typeface="+mn-ea"/>
                    <a:cs typeface="Arial" charset="0"/>
                  </a:endParaRPr>
                </a:p>
              </p:txBody>
            </p:sp>
          </p:grpSp>
          <p:grpSp>
            <p:nvGrpSpPr>
              <p:cNvPr id="225294" name="Group 22"/>
              <p:cNvGrpSpPr>
                <a:grpSpLocks/>
              </p:cNvGrpSpPr>
              <p:nvPr/>
            </p:nvGrpSpPr>
            <p:grpSpPr bwMode="auto">
              <a:xfrm>
                <a:off x="1936" y="0"/>
                <a:ext cx="878" cy="890"/>
                <a:chOff x="1936" y="0"/>
                <a:chExt cx="878" cy="890"/>
              </a:xfrm>
            </p:grpSpPr>
            <p:sp>
              <p:nvSpPr>
                <p:cNvPr id="225295"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dirty="0">
                    <a:ln>
                      <a:noFill/>
                    </a:ln>
                    <a:solidFill>
                      <a:srgbClr val="080808"/>
                    </a:solidFill>
                    <a:effectLst/>
                    <a:uLnTx/>
                    <a:uFillTx/>
                    <a:latin typeface="Times New Roman" pitchFamily="18" charset="0"/>
                    <a:ea typeface="+mn-ea"/>
                    <a:cs typeface="Arial" charset="0"/>
                  </a:endParaRPr>
                </a:p>
              </p:txBody>
            </p:sp>
            <p:sp>
              <p:nvSpPr>
                <p:cNvPr id="225296"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dirty="0">
                    <a:ln>
                      <a:noFill/>
                    </a:ln>
                    <a:solidFill>
                      <a:srgbClr val="FFFFFF"/>
                    </a:solidFill>
                    <a:effectLst/>
                    <a:uLnTx/>
                    <a:uFillTx/>
                    <a:latin typeface="Arial" charset="0"/>
                    <a:ea typeface="+mn-ea"/>
                    <a:cs typeface="Arial" charset="0"/>
                  </a:endParaRPr>
                </a:p>
              </p:txBody>
            </p:sp>
          </p:grpSp>
        </p:grpSp>
        <p:sp>
          <p:nvSpPr>
            <p:cNvPr id="225291"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dirty="0">
                <a:ln>
                  <a:noFill/>
                </a:ln>
                <a:solidFill>
                  <a:srgbClr val="FFFFFF"/>
                </a:solidFill>
                <a:effectLst/>
                <a:uLnTx/>
                <a:uFillTx/>
                <a:latin typeface="Arial" charset="0"/>
                <a:ea typeface="+mn-ea"/>
                <a:cs typeface="Arial" charset="0"/>
              </a:endParaRPr>
            </a:p>
          </p:txBody>
        </p:sp>
      </p:grpSp>
      <p:sp>
        <p:nvSpPr>
          <p:cNvPr id="27" name="Action Button: Custom 2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9" name="Tableau 1"/>
          <p:cNvGraphicFramePr>
            <a:graphicFrameLocks noGrp="1"/>
          </p:cNvGraphicFramePr>
          <p:nvPr>
            <p:extLst>
              <p:ext uri="{D42A27DB-BD31-4B8C-83A1-F6EECF244321}">
                <p14:modId xmlns:p14="http://schemas.microsoft.com/office/powerpoint/2010/main" val="2390101792"/>
              </p:ext>
            </p:extLst>
          </p:nvPr>
        </p:nvGraphicFramePr>
        <p:xfrm>
          <a:off x="76200" y="514350"/>
          <a:ext cx="8983494" cy="4640580"/>
        </p:xfrm>
        <a:graphic>
          <a:graphicData uri="http://schemas.openxmlformats.org/drawingml/2006/table">
            <a:tbl>
              <a:tblPr firstRow="1" bandRow="1">
                <a:tableStyleId>{2D5ABB26-0587-4C30-8999-92F81FD0307C}</a:tableStyleId>
              </a:tblPr>
              <a:tblGrid>
                <a:gridCol w="33528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658894">
                  <a:extLst>
                    <a:ext uri="{9D8B030D-6E8A-4147-A177-3AD203B41FA5}">
                      <a16:colId xmlns:a16="http://schemas.microsoft.com/office/drawing/2014/main" val="20002"/>
                    </a:ext>
                  </a:extLst>
                </a:gridCol>
              </a:tblGrid>
              <a:tr h="3986314">
                <a:tc>
                  <a:txBody>
                    <a:bodyPr/>
                    <a:lstStyle/>
                    <a:p>
                      <a:pPr algn="just"/>
                      <a:r>
                        <a:rPr lang="fr-FR" sz="3000" dirty="0" err="1">
                          <a:latin typeface="Coptic1"/>
                        </a:rPr>
                        <a:t>Hiten</a:t>
                      </a:r>
                      <a:r>
                        <a:rPr lang="fr-FR" sz="3000" dirty="0">
                          <a:latin typeface="Coptic1"/>
                        </a:rPr>
                        <a:t> </a:t>
                      </a:r>
                      <a:r>
                        <a:rPr lang="fr-FR" sz="3000" dirty="0" err="1">
                          <a:latin typeface="Coptic1"/>
                        </a:rPr>
                        <a:t>noue~u</a:t>
                      </a:r>
                      <a:r>
                        <a:rPr lang="fr-FR" sz="3000" dirty="0">
                          <a:latin typeface="Coptic1"/>
                        </a:rPr>
                        <a:t>,</a:t>
                      </a:r>
                      <a:r>
                        <a:rPr kumimoji="0" lang="en-US" sz="3000" b="0" i="0" u="none" strike="noStrike" cap="none" normalizeH="0" baseline="0" dirty="0">
                          <a:ln>
                            <a:noFill/>
                          </a:ln>
                          <a:solidFill>
                            <a:schemeClr val="tx1"/>
                          </a:solidFill>
                          <a:effectLst/>
                          <a:latin typeface="Coptic1" pitchFamily="2" charset="0"/>
                          <a:cs typeface="Arial" charset="0"/>
                        </a:rPr>
                        <a:t>/</a:t>
                      </a:r>
                      <a:r>
                        <a:rPr lang="fr-FR" sz="3000" dirty="0">
                          <a:latin typeface="Coptic1"/>
                        </a:rPr>
                        <a:t> </a:t>
                      </a:r>
                      <a:r>
                        <a:rPr lang="fr-FR" sz="3000" dirty="0" err="1">
                          <a:latin typeface="Coptic1"/>
                        </a:rPr>
                        <a:t>a~reh</a:t>
                      </a:r>
                      <a:r>
                        <a:rPr lang="fr-FR" sz="3000" dirty="0">
                          <a:latin typeface="Coptic1"/>
                        </a:rPr>
                        <a:t>  </a:t>
                      </a:r>
                      <a:r>
                        <a:rPr lang="fr-FR" sz="3000" dirty="0" err="1">
                          <a:latin typeface="Coptic1"/>
                        </a:rPr>
                        <a:t>e~p~wnq</a:t>
                      </a:r>
                      <a:r>
                        <a:rPr lang="fr-FR" sz="3000" baseline="0" dirty="0">
                          <a:latin typeface="Coptic1"/>
                        </a:rPr>
                        <a:t> </a:t>
                      </a:r>
                      <a:r>
                        <a:rPr lang="fr-FR" sz="3000" dirty="0" err="1">
                          <a:latin typeface="Coptic1"/>
                        </a:rPr>
                        <a:t>m~peniwt</a:t>
                      </a:r>
                      <a:r>
                        <a:rPr lang="fr-FR" sz="3000" baseline="0" dirty="0">
                          <a:latin typeface="Coptic1"/>
                        </a:rPr>
                        <a:t> </a:t>
                      </a:r>
                      <a:r>
                        <a:rPr lang="fr-FR" sz="3000" dirty="0" err="1">
                          <a:latin typeface="Coptic1"/>
                        </a:rPr>
                        <a:t>ettai</a:t>
                      </a:r>
                      <a:r>
                        <a:rPr lang="fr-FR" sz="3000" dirty="0">
                          <a:latin typeface="Coptic1"/>
                        </a:rPr>
                        <a:t>~</a:t>
                      </a:r>
                      <a:r>
                        <a:rPr kumimoji="0" lang="en-US" sz="3000" b="0" i="0" u="none" strike="noStrike" cap="none" normalizeH="0" baseline="0" dirty="0">
                          <a:ln>
                            <a:noFill/>
                          </a:ln>
                          <a:solidFill>
                            <a:schemeClr val="tx1"/>
                          </a:solidFill>
                          <a:effectLst/>
                          <a:latin typeface="Coptic1" pitchFamily="2" charset="0"/>
                          <a:cs typeface="Arial" charset="0"/>
                        </a:rPr>
                        <a:t>/</a:t>
                      </a:r>
                      <a:r>
                        <a:rPr lang="fr-FR" sz="3000" dirty="0">
                          <a:latin typeface="Coptic1"/>
                        </a:rPr>
                        <a:t>out </a:t>
                      </a:r>
                      <a:r>
                        <a:rPr lang="fr-FR" sz="3000" dirty="0" err="1">
                          <a:latin typeface="Coptic1"/>
                        </a:rPr>
                        <a:t>n~dikeoc</a:t>
                      </a:r>
                      <a:r>
                        <a:rPr lang="fr-FR" sz="3000" dirty="0">
                          <a:latin typeface="Coptic1"/>
                        </a:rPr>
                        <a:t> </a:t>
                      </a:r>
                      <a:r>
                        <a:rPr lang="fr-FR" sz="3000" dirty="0" err="1">
                          <a:latin typeface="Coptic1"/>
                        </a:rPr>
                        <a:t>abba</a:t>
                      </a:r>
                      <a:r>
                        <a:rPr lang="fr-FR" sz="3000" dirty="0">
                          <a:latin typeface="Coptic1"/>
                        </a:rPr>
                        <a:t> Mark</a:t>
                      </a:r>
                      <a:r>
                        <a:rPr lang="fr-FR" sz="3000" baseline="0" dirty="0">
                          <a:latin typeface="Coptic1"/>
                        </a:rPr>
                        <a:t> </a:t>
                      </a:r>
                      <a:r>
                        <a:rPr lang="fr-FR" sz="3000" dirty="0" err="1">
                          <a:latin typeface="Coptic1"/>
                        </a:rPr>
                        <a:t>pie~pickopoc</a:t>
                      </a:r>
                      <a:r>
                        <a:rPr lang="fr-FR" sz="3000" dirty="0">
                          <a:latin typeface="Coptic1"/>
                        </a:rPr>
                        <a:t> p~[</a:t>
                      </a:r>
                      <a:r>
                        <a:rPr lang="fr-FR" sz="3000" dirty="0" err="1">
                          <a:latin typeface="Coptic1"/>
                        </a:rPr>
                        <a:t>oic</a:t>
                      </a:r>
                      <a:r>
                        <a:rPr lang="fr-FR" sz="3000" dirty="0">
                          <a:latin typeface="Coptic1"/>
                        </a:rPr>
                        <a:t> </a:t>
                      </a:r>
                      <a:r>
                        <a:rPr lang="fr-FR" sz="3000" dirty="0" err="1">
                          <a:latin typeface="Coptic1"/>
                        </a:rPr>
                        <a:t>arih~mot</a:t>
                      </a:r>
                      <a:r>
                        <a:rPr lang="fr-FR" sz="3000" dirty="0">
                          <a:latin typeface="Coptic1"/>
                        </a:rPr>
                        <a:t> nan </a:t>
                      </a:r>
                      <a:r>
                        <a:rPr lang="fr-FR" sz="3000" dirty="0" err="1">
                          <a:latin typeface="Coptic1"/>
                        </a:rPr>
                        <a:t>m~pi,w</a:t>
                      </a:r>
                      <a:r>
                        <a:rPr lang="fr-FR" sz="3000" dirty="0">
                          <a:latin typeface="Coptic1"/>
                        </a:rPr>
                        <a:t> </a:t>
                      </a:r>
                      <a:r>
                        <a:rPr lang="fr-FR" sz="3000" dirty="0" err="1">
                          <a:latin typeface="Coptic1"/>
                        </a:rPr>
                        <a:t>e~bol</a:t>
                      </a:r>
                      <a:r>
                        <a:rPr lang="fr-FR" sz="3000" dirty="0">
                          <a:latin typeface="Coptic1"/>
                        </a:rPr>
                        <a:t> </a:t>
                      </a:r>
                      <a:r>
                        <a:rPr lang="fr-FR" sz="3000" dirty="0" err="1">
                          <a:latin typeface="Coptic1"/>
                        </a:rPr>
                        <a:t>n~te</a:t>
                      </a:r>
                      <a:r>
                        <a:rPr lang="fr-FR" sz="3000" dirty="0">
                          <a:latin typeface="Coptic1"/>
                        </a:rPr>
                        <a:t> </a:t>
                      </a:r>
                      <a:r>
                        <a:rPr lang="fr-FR" sz="3000" dirty="0" err="1">
                          <a:latin typeface="Coptic1"/>
                        </a:rPr>
                        <a:t>nennobi</a:t>
                      </a:r>
                      <a:r>
                        <a:rPr lang="fr-FR" sz="3000" dirty="0">
                          <a:latin typeface="Coptic1"/>
                        </a:rPr>
                        <a:t>.</a:t>
                      </a:r>
                    </a:p>
                    <a:p>
                      <a:pPr algn="just"/>
                      <a:endParaRPr lang="fr-FR" sz="3000" dirty="0"/>
                    </a:p>
                  </a:txBody>
                  <a:tcPr marT="34290" marB="34290"/>
                </a:tc>
                <a:tc>
                  <a:txBody>
                    <a:bodyPr/>
                    <a:lstStyle/>
                    <a:p>
                      <a:pPr algn="just"/>
                      <a:r>
                        <a:rPr lang="fr-FR" sz="2600" kern="1200" baseline="0" dirty="0">
                          <a:solidFill>
                            <a:schemeClr val="tx1"/>
                          </a:solidFill>
                          <a:latin typeface="+mn-lt"/>
                          <a:ea typeface="+mn-ea"/>
                          <a:cs typeface="+mn-cs"/>
                        </a:rPr>
                        <a:t>Par leurs prières, préserve la vie de notre bienheureux</a:t>
                      </a: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600" kern="1200" baseline="0" dirty="0">
                          <a:solidFill>
                            <a:schemeClr val="tx1"/>
                          </a:solidFill>
                          <a:latin typeface="+mn-lt"/>
                          <a:ea typeface="+mn-ea"/>
                          <a:cs typeface="+mn-cs"/>
                        </a:rPr>
                        <a:t>père, le juste </a:t>
                      </a:r>
                      <a:r>
                        <a:rPr lang="fr-FR" sz="2600" kern="1200" baseline="0" dirty="0" err="1">
                          <a:solidFill>
                            <a:schemeClr val="tx1"/>
                          </a:solidFill>
                          <a:latin typeface="+mn-lt"/>
                          <a:ea typeface="+mn-ea"/>
                          <a:cs typeface="+mn-cs"/>
                        </a:rPr>
                        <a:t>abba</a:t>
                      </a:r>
                      <a:r>
                        <a:rPr lang="fr-FR" sz="2600" kern="1200" baseline="0" dirty="0">
                          <a:solidFill>
                            <a:schemeClr val="tx1"/>
                          </a:solidFill>
                          <a:latin typeface="+mn-lt"/>
                          <a:ea typeface="+mn-ea"/>
                          <a:cs typeface="+mn-cs"/>
                        </a:rPr>
                        <a:t> Marc l'évêque, </a:t>
                      </a:r>
                      <a:r>
                        <a:rPr kumimoji="0" lang="fr-CA" sz="2600" b="0" i="0" u="none" strike="noStrike" cap="none" normalizeH="0" baseline="0" dirty="0">
                          <a:ln>
                            <a:noFill/>
                          </a:ln>
                          <a:solidFill>
                            <a:schemeClr val="tx1"/>
                          </a:solidFill>
                          <a:effectLst/>
                          <a:latin typeface="Arial" charset="0"/>
                          <a:cs typeface="Arial" charset="0"/>
                        </a:rPr>
                        <a:t>Ô Seigneur, accorde-nous la rémission de nos péchés.</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a:tc>
                <a:tc>
                  <a:txBody>
                    <a:bodyPr/>
                    <a:lstStyle/>
                    <a:p>
                      <a:pPr marL="0" marR="0" indent="0" algn="just" defTabSz="914400" rtl="1" eaLnBrk="1" fontAlgn="auto" latinLnBrk="0" hangingPunct="1">
                        <a:lnSpc>
                          <a:spcPct val="100000"/>
                        </a:lnSpc>
                        <a:spcBef>
                          <a:spcPts val="0"/>
                        </a:spcBef>
                        <a:spcAft>
                          <a:spcPts val="0"/>
                        </a:spcAft>
                        <a:buClrTx/>
                        <a:buSzTx/>
                        <a:buFontTx/>
                        <a:buNone/>
                        <a:tabLst/>
                        <a:defRPr/>
                      </a:pPr>
                      <a:r>
                        <a:rPr lang="ar-EG" sz="2800" dirty="0"/>
                        <a:t>بصلواتهم احفظ حياة</a:t>
                      </a:r>
                      <a:r>
                        <a:rPr lang="fr-FR" sz="2800" dirty="0"/>
                        <a:t> </a:t>
                      </a:r>
                      <a:r>
                        <a:rPr lang="ar-EG" sz="2800" dirty="0"/>
                        <a:t>أبينا المكرم البار أنبا</a:t>
                      </a:r>
                      <a:r>
                        <a:rPr lang="fr-FR" sz="2800" dirty="0"/>
                        <a:t> </a:t>
                      </a:r>
                      <a:r>
                        <a:rPr lang="ar-EG" sz="2800" dirty="0"/>
                        <a:t>مارك الأسقف</a:t>
                      </a:r>
                      <a:r>
                        <a:rPr lang="fr-FR" sz="2800" dirty="0"/>
                        <a:t> </a:t>
                      </a:r>
                      <a:r>
                        <a:rPr lang="ar-EG" sz="2800" dirty="0"/>
                        <a:t>يا رب انعم لنا بمغفرة</a:t>
                      </a:r>
                      <a:r>
                        <a:rPr lang="fr-FR" sz="2800" dirty="0"/>
                        <a:t> </a:t>
                      </a:r>
                      <a:r>
                        <a:rPr lang="ar-EG" sz="2800" dirty="0"/>
                        <a:t>خطايانا.</a:t>
                      </a:r>
                      <a:endParaRPr lang="fr-FR" sz="2800" dirty="0"/>
                    </a:p>
                    <a:p>
                      <a:pPr marL="0" marR="0" indent="0" algn="just" defTabSz="914400" rtl="1" eaLnBrk="1" fontAlgn="auto" latinLnBrk="0" hangingPunct="1">
                        <a:lnSpc>
                          <a:spcPct val="100000"/>
                        </a:lnSpc>
                        <a:spcBef>
                          <a:spcPts val="0"/>
                        </a:spcBef>
                        <a:spcAft>
                          <a:spcPts val="0"/>
                        </a:spcAft>
                        <a:buClrTx/>
                        <a:buSzTx/>
                        <a:buFontTx/>
                        <a:buNone/>
                        <a:tabLst/>
                        <a:defRPr/>
                      </a:pPr>
                      <a:endParaRPr lang="fr-FR" sz="2800" dirty="0"/>
                    </a:p>
                    <a:p>
                      <a:pPr marL="0" marR="0" indent="0" algn="just" defTabSz="914400" rtl="1" eaLnBrk="1" fontAlgn="auto" latinLnBrk="0" hangingPunct="1">
                        <a:lnSpc>
                          <a:spcPct val="100000"/>
                        </a:lnSpc>
                        <a:spcBef>
                          <a:spcPts val="0"/>
                        </a:spcBef>
                        <a:spcAft>
                          <a:spcPts val="0"/>
                        </a:spcAft>
                        <a:buClrTx/>
                        <a:buSzTx/>
                        <a:buFontTx/>
                        <a:buNone/>
                        <a:tabLst/>
                        <a:defRPr/>
                      </a:pPr>
                      <a:endParaRPr lang="fr-FR" sz="2800" dirty="0"/>
                    </a:p>
                    <a:p>
                      <a:pPr marL="0" marR="0" indent="0" algn="just" defTabSz="914400" rtl="1" eaLnBrk="1" fontAlgn="auto" latinLnBrk="0" hangingPunct="1">
                        <a:lnSpc>
                          <a:spcPct val="100000"/>
                        </a:lnSpc>
                        <a:spcBef>
                          <a:spcPts val="0"/>
                        </a:spcBef>
                        <a:spcAft>
                          <a:spcPts val="0"/>
                        </a:spcAft>
                        <a:buClrTx/>
                        <a:buSzTx/>
                        <a:buFontTx/>
                        <a:buNone/>
                        <a:tabLst/>
                        <a:defRPr/>
                      </a:pPr>
                      <a:endParaRPr lang="fr-FR" sz="2800" dirty="0"/>
                    </a:p>
                  </a:txBody>
                  <a:tcPr marT="34290" marB="34290"/>
                </a:tc>
                <a:extLst>
                  <a:ext uri="{0D108BD9-81ED-4DB2-BD59-A6C34878D82A}">
                    <a16:rowId xmlns:a16="http://schemas.microsoft.com/office/drawing/2014/main" val="10000"/>
                  </a:ext>
                </a:extLst>
              </a:tr>
            </a:tbl>
          </a:graphicData>
        </a:graphic>
      </p:graphicFrame>
      <p:graphicFrame>
        <p:nvGraphicFramePr>
          <p:cNvPr id="19" name="Tableau 18">
            <a:extLst>
              <a:ext uri="{FF2B5EF4-FFF2-40B4-BE49-F238E27FC236}">
                <a16:creationId xmlns:a16="http://schemas.microsoft.com/office/drawing/2014/main" id="{198314CC-7C65-4AAC-A936-5F196D78385B}"/>
              </a:ext>
            </a:extLst>
          </p:cNvPr>
          <p:cNvGraphicFramePr>
            <a:graphicFrameLocks noGrp="1"/>
          </p:cNvGraphicFramePr>
          <p:nvPr/>
        </p:nvGraphicFramePr>
        <p:xfrm>
          <a:off x="1519947" y="6429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S.E Anba Marc</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pic>
        <p:nvPicPr>
          <p:cNvPr id="20" name="Picture 2">
            <a:extLst>
              <a:ext uri="{FF2B5EF4-FFF2-40B4-BE49-F238E27FC236}">
                <a16:creationId xmlns:a16="http://schemas.microsoft.com/office/drawing/2014/main" id="{B543EE1A-6F79-46C0-89AE-3657387A72D9}"/>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r="49521"/>
          <a:stretch/>
        </p:blipFill>
        <p:spPr bwMode="auto">
          <a:xfrm>
            <a:off x="6433228" y="2571750"/>
            <a:ext cx="2154050" cy="2400300"/>
          </a:xfrm>
          <a:prstGeom prst="ellipse">
            <a:avLst/>
          </a:prstGeom>
          <a:noFill/>
          <a:extLst>
            <a:ext uri="{909E8E84-426E-40DD-AFC4-6F175D3DCCD1}">
              <a14:hiddenFill xmlns:a14="http://schemas.microsoft.com/office/drawing/2010/main">
                <a:solidFill>
                  <a:srgbClr val="FFFFFF"/>
                </a:solidFill>
              </a14:hiddenFill>
            </a:ext>
          </a:extLst>
        </p:spPr>
      </p:pic>
      <p:sp>
        <p:nvSpPr>
          <p:cNvPr id="2" name="AutoShape 104">
            <a:hlinkClick r:id="rId5" action="ppaction://hlinksldjump" highlightClick="1"/>
            <a:extLst>
              <a:ext uri="{FF2B5EF4-FFF2-40B4-BE49-F238E27FC236}">
                <a16:creationId xmlns:a16="http://schemas.microsoft.com/office/drawing/2014/main" id="{1246AB8E-47CA-42BB-9ED4-A132EFDC271B}"/>
              </a:ext>
            </a:extLst>
          </p:cNvPr>
          <p:cNvSpPr>
            <a:spLocks noChangeArrowheads="1"/>
          </p:cNvSpPr>
          <p:nvPr/>
        </p:nvSpPr>
        <p:spPr bwMode="auto">
          <a:xfrm>
            <a:off x="4648200" y="4768526"/>
            <a:ext cx="1853659" cy="374033"/>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Evêque</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 </a:t>
            </a:r>
            <a:r>
              <a:rPr lang="ar-EG" dirty="0">
                <a:solidFill>
                  <a:srgbClr val="FFFFFF"/>
                </a:solidFill>
                <a:latin typeface="Arial" charset="0"/>
                <a:cs typeface="Arial" charset="0"/>
              </a:rPr>
              <a:t>الأسقف</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2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1766703681"/>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Noces de Cana</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53808950"/>
      </p:ext>
    </p:extLst>
  </p:cSld>
  <p:clrMapOvr>
    <a:masterClrMapping/>
  </p:clrMapOvr>
  <p:transition/>
</p:sld>
</file>

<file path=ppt/slides/slide2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929991755"/>
              </p:ext>
            </p:extLst>
          </p:nvPr>
        </p:nvGraphicFramePr>
        <p:xfrm>
          <a:off x="0" y="551234"/>
          <a:ext cx="9144000" cy="282475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28247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e~nimwou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afaitou</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rp</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Fils de Dieu a bénis l’eau et l’a changée en vin.</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ابن الله بارك المياه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فصيرها خمراً.</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550890678"/>
      </p:ext>
    </p:extLst>
  </p:cSld>
  <p:clrMapOvr>
    <a:masterClrMapping/>
  </p:clrMapOvr>
  <p:transition/>
</p:sld>
</file>

<file path=ppt/slides/slide2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09A89E71-32B1-403D-85EE-B8B9C5AB5759}"/>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884006647"/>
      </p:ext>
    </p:extLst>
  </p:cSld>
  <p:clrMapOvr>
    <a:masterClrMapping/>
  </p:clrMapOvr>
  <p:transition/>
</p:sld>
</file>

<file path=ppt/slides/slide2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57047181"/>
      </p:ext>
    </p:extLst>
  </p:cSld>
  <p:clrMapOvr>
    <a:masterClrMapping/>
  </p:clrMapOvr>
  <p:transition/>
</p:sld>
</file>

<file path=ppt/slides/slide2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5111A60E-C100-4429-B1E9-9FCA6FF1E80A}"/>
              </a:ext>
            </a:extLst>
          </p:cNvPr>
          <p:cNvGraphicFramePr>
            <a:graphicFrameLocks noGrp="1"/>
          </p:cNvGraphicFramePr>
          <p:nvPr>
            <p:extLst>
              <p:ext uri="{D42A27DB-BD31-4B8C-83A1-F6EECF244321}">
                <p14:modId xmlns:p14="http://schemas.microsoft.com/office/powerpoint/2010/main" val="1082299339"/>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Jeûne de Ninive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E5C23250-519E-4572-B805-CC01D8E1E543}"/>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9" name="Group 16">
            <a:extLst>
              <a:ext uri="{FF2B5EF4-FFF2-40B4-BE49-F238E27FC236}">
                <a16:creationId xmlns:a16="http://schemas.microsoft.com/office/drawing/2014/main" id="{FDA3A252-8BE7-472D-9127-C53384A14BE8}"/>
              </a:ext>
            </a:extLst>
          </p:cNvPr>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a:t>
                      </a: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963482314"/>
      </p:ext>
    </p:extLst>
  </p:cSld>
  <p:clrMapOvr>
    <a:masterClrMapping/>
  </p:clrMapOvr>
  <p:transition/>
</p:sld>
</file>

<file path=ppt/slides/slide2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887554792"/>
              </p:ext>
            </p:extLst>
          </p:nvPr>
        </p:nvGraphicFramePr>
        <p:xfrm>
          <a:off x="0" y="26670"/>
          <a:ext cx="9144000" cy="494538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Yeou</a:t>
                      </a:r>
                      <a:r>
                        <a:rPr kumimoji="0" lang="en-US" sz="3200" b="0" i="0" u="none" strike="noStrike" cap="none" normalizeH="0" baseline="0" dirty="0">
                          <a:ln>
                            <a:noFill/>
                          </a:ln>
                          <a:solidFill>
                            <a:schemeClr val="tx1"/>
                          </a:solidFill>
                          <a:effectLst/>
                          <a:latin typeface="Coptic1" pitchFamily="2" charset="0"/>
                          <a:cs typeface="Arial" charset="0"/>
                        </a:rPr>
                        <a:t>: met </a:t>
                      </a:r>
                      <a:r>
                        <a:rPr kumimoji="0" lang="en-US" sz="3200" b="0" i="0" u="none" strike="noStrike" cap="none" normalizeH="0" baseline="0" dirty="0" err="1">
                          <a:ln>
                            <a:noFill/>
                          </a:ln>
                          <a:solidFill>
                            <a:schemeClr val="tx1"/>
                          </a:solidFill>
                          <a:effectLst/>
                          <a:latin typeface="Coptic1" pitchFamily="2" charset="0"/>
                          <a:cs typeface="Arial" charset="0"/>
                        </a:rPr>
                        <a:t>a~labontec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autw</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eu,arict</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cwmen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nun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e~w~nac</a:t>
                      </a:r>
                      <a:r>
                        <a:rPr kumimoji="0" lang="en-US" sz="3200" b="0" i="0" u="none" strike="noStrike" cap="none" normalizeH="0" baseline="0" dirty="0">
                          <a:ln>
                            <a:noFill/>
                          </a:ln>
                          <a:solidFill>
                            <a:schemeClr val="tx1"/>
                          </a:solidFill>
                          <a:effectLst/>
                          <a:latin typeface="Coptic1" pitchFamily="2" charset="0"/>
                          <a:cs typeface="Arial" charset="0"/>
                        </a:rPr>
                        <a:t> ton </a:t>
                      </a:r>
                      <a:r>
                        <a:rPr kumimoji="0" lang="en-US" sz="3200" b="0" i="0" u="none" strike="noStrike" cap="none" normalizeH="0" baseline="0" dirty="0" err="1">
                          <a:ln>
                            <a:noFill/>
                          </a:ln>
                          <a:solidFill>
                            <a:schemeClr val="tx1"/>
                          </a:solidFill>
                          <a:effectLst/>
                          <a:latin typeface="Coptic1" pitchFamily="2" charset="0"/>
                          <a:cs typeface="Arial" charset="0"/>
                        </a:rPr>
                        <a:t>e~w~nwn</a:t>
                      </a:r>
                      <a:r>
                        <a:rPr kumimoji="0" lang="en-US" sz="3200" b="0" i="0" u="none" strike="noStrike" cap="none" normalizeH="0" baseline="0" dirty="0">
                          <a:ln>
                            <a:noFill/>
                          </a:ln>
                          <a:solidFill>
                            <a:schemeClr val="tx1"/>
                          </a:solidFill>
                          <a:effectLst/>
                          <a:latin typeface="Coptic1" pitchFamily="2" charset="0"/>
                          <a:cs typeface="Arial" charset="0"/>
                        </a:rPr>
                        <a:t>. Am/n.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Corps et Sang du Dieu Unique que nous avons communié.</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Rendons-lui grâce.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Maintenant et à jamais et pour les siècles des siècles. Amen</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جسد ودم الإله</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الوحيد، اللذان تناولنا</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منهما، فلنشكره.</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الآن وكل أوان وإلي</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دهر الدهور. آمين.</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08023359"/>
      </p:ext>
    </p:extLst>
  </p:cSld>
  <p:clrMapOvr>
    <a:masterClrMapping/>
  </p:clrMapOvr>
  <p:transition/>
</p:sld>
</file>

<file path=ppt/slides/slide2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9522" name="Group 2"/>
          <p:cNvGraphicFramePr>
            <a:graphicFrameLocks noGrp="1"/>
          </p:cNvGraphicFramePr>
          <p:nvPr/>
        </p:nvGraphicFramePr>
        <p:xfrm>
          <a:off x="0" y="0"/>
          <a:ext cx="9144001" cy="5097780"/>
        </p:xfrm>
        <a:graphic>
          <a:graphicData uri="http://schemas.openxmlformats.org/drawingml/2006/table">
            <a:tbl>
              <a:tblPr/>
              <a:tblGrid>
                <a:gridCol w="3274979">
                  <a:extLst>
                    <a:ext uri="{9D8B030D-6E8A-4147-A177-3AD203B41FA5}">
                      <a16:colId xmlns:a16="http://schemas.microsoft.com/office/drawing/2014/main" val="20000"/>
                    </a:ext>
                  </a:extLst>
                </a:gridCol>
                <a:gridCol w="3326859">
                  <a:extLst>
                    <a:ext uri="{9D8B030D-6E8A-4147-A177-3AD203B41FA5}">
                      <a16:colId xmlns:a16="http://schemas.microsoft.com/office/drawing/2014/main" val="20001"/>
                    </a:ext>
                  </a:extLst>
                </a:gridCol>
                <a:gridCol w="2542163">
                  <a:extLst>
                    <a:ext uri="{9D8B030D-6E8A-4147-A177-3AD203B41FA5}">
                      <a16:colId xmlns:a16="http://schemas.microsoft.com/office/drawing/2014/main" val="20002"/>
                    </a:ext>
                  </a:extLst>
                </a:gridCol>
              </a:tblGrid>
              <a:tr h="461314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C~mou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e~nimwou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m~viarou</a:t>
                      </a:r>
                      <a:r>
                        <a:rPr kumimoji="0" lang="en-US" sz="3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000" b="0" i="0" u="none" strike="noStrike" cap="none" normalizeH="0" baseline="0" dirty="0" err="1">
                          <a:ln>
                            <a:noFill/>
                          </a:ln>
                          <a:solidFill>
                            <a:schemeClr val="tx1"/>
                          </a:solidFill>
                          <a:effectLst/>
                          <a:latin typeface="Coptic1" pitchFamily="2" charset="0"/>
                          <a:cs typeface="Arial" charset="0"/>
                        </a:rPr>
                        <a:t>C~mou</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e~nici</a:t>
                      </a:r>
                      <a:r>
                        <a:rPr kumimoji="0" lang="fr-FR" sz="3000" b="0" i="0" u="none" strike="noStrike" cap="none" normalizeH="0" baseline="0" dirty="0">
                          <a:ln>
                            <a:noFill/>
                          </a:ln>
                          <a:solidFill>
                            <a:schemeClr val="tx1"/>
                          </a:solidFill>
                          <a:effectLst/>
                          <a:latin typeface="Coptic1" pitchFamily="2" charset="0"/>
                          <a:cs typeface="Arial" charset="0"/>
                        </a:rPr>
                        <a:t>] nem </a:t>
                      </a:r>
                      <a:r>
                        <a:rPr kumimoji="0" lang="fr-FR" sz="3000" b="0" i="0" u="none" strike="noStrike" cap="none" normalizeH="0" baseline="0" dirty="0" err="1">
                          <a:ln>
                            <a:noFill/>
                          </a:ln>
                          <a:solidFill>
                            <a:schemeClr val="tx1"/>
                          </a:solidFill>
                          <a:effectLst/>
                          <a:latin typeface="Coptic1" pitchFamily="2" charset="0"/>
                          <a:cs typeface="Arial" charset="0"/>
                        </a:rPr>
                        <a:t>nicim</a:t>
                      </a:r>
                      <a:r>
                        <a:rPr kumimoji="0" lang="fr-FR" sz="3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000" b="0" i="0" u="none" strike="noStrike" cap="none" normalizeH="0" baseline="0" dirty="0">
                          <a:ln>
                            <a:noFill/>
                          </a:ln>
                          <a:solidFill>
                            <a:schemeClr val="tx1"/>
                          </a:solidFill>
                          <a:effectLst/>
                          <a:latin typeface="Coptic1" pitchFamily="2" charset="0"/>
                          <a:cs typeface="Arial" charset="0"/>
                        </a:rPr>
                        <a:t>C</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mou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e~nia</a:t>
                      </a:r>
                      <a:r>
                        <a:rPr kumimoji="0" lang="en-US" sz="3000" b="0" i="0" u="none" strike="noStrike" cap="none" normalizeH="0" baseline="0" dirty="0">
                          <a:ln>
                            <a:noFill/>
                          </a:ln>
                          <a:solidFill>
                            <a:schemeClr val="tx1"/>
                          </a:solidFill>
                          <a:effectLst/>
                          <a:latin typeface="Coptic1" pitchFamily="2" charset="0"/>
                          <a:cs typeface="Arial" charset="0"/>
                        </a:rPr>
                        <a:t>/r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t~ve</a:t>
                      </a:r>
                      <a:r>
                        <a:rPr kumimoji="0" lang="en-US" sz="3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Mare </a:t>
                      </a:r>
                      <a:r>
                        <a:rPr kumimoji="0" lang="en-US" sz="3000" b="0" i="0" u="none" strike="noStrike" cap="none" normalizeH="0" baseline="0" dirty="0" err="1">
                          <a:ln>
                            <a:noFill/>
                          </a:ln>
                          <a:solidFill>
                            <a:schemeClr val="tx1"/>
                          </a:solidFill>
                          <a:effectLst/>
                          <a:latin typeface="Coptic1" pitchFamily="2" charset="0"/>
                          <a:cs typeface="Arial" charset="0"/>
                        </a:rPr>
                        <a:t>peknai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tekhir</a:t>
                      </a:r>
                      <a:r>
                        <a:rPr kumimoji="0" lang="en-US" sz="3000" b="0" i="0" u="none" strike="noStrike" cap="none" normalizeH="0" baseline="0" dirty="0">
                          <a:ln>
                            <a:noFill/>
                          </a:ln>
                          <a:solidFill>
                            <a:schemeClr val="tx1"/>
                          </a:solidFill>
                          <a:effectLst/>
                          <a:latin typeface="Coptic1" pitchFamily="2" charset="0"/>
                          <a:cs typeface="Arial" charset="0"/>
                        </a:rPr>
                        <a:t>/n/ oi </a:t>
                      </a:r>
                      <a:r>
                        <a:rPr kumimoji="0" lang="en-US" sz="3000" b="0" i="0" u="none" strike="noStrike" cap="none" normalizeH="0" baseline="0" dirty="0" err="1">
                          <a:ln>
                            <a:noFill/>
                          </a:ln>
                          <a:solidFill>
                            <a:schemeClr val="tx1"/>
                          </a:solidFill>
                          <a:effectLst/>
                          <a:latin typeface="Coptic1" pitchFamily="2" charset="0"/>
                          <a:cs typeface="Arial" charset="0"/>
                        </a:rPr>
                        <a:t>n~cobt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m~peklaoc</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Bénis</a:t>
                      </a:r>
                      <a:r>
                        <a:rPr kumimoji="0" lang="en-CA" sz="2600" b="0" i="0" u="none" strike="noStrike" cap="none" normalizeH="0" baseline="0" dirty="0">
                          <a:ln>
                            <a:noFill/>
                          </a:ln>
                          <a:solidFill>
                            <a:schemeClr val="tx1"/>
                          </a:solidFill>
                          <a:effectLst/>
                          <a:latin typeface="Arial" charset="0"/>
                          <a:cs typeface="Arial" charset="0"/>
                        </a:rPr>
                        <a:t> les </a:t>
                      </a:r>
                      <a:r>
                        <a:rPr kumimoji="0" lang="en-CA" sz="2600" b="0" i="0" u="none" strike="noStrike" cap="none" normalizeH="0" baseline="0" dirty="0" err="1">
                          <a:ln>
                            <a:noFill/>
                          </a:ln>
                          <a:solidFill>
                            <a:schemeClr val="tx1"/>
                          </a:solidFill>
                          <a:effectLst/>
                          <a:latin typeface="Arial" charset="0"/>
                          <a:cs typeface="Arial" charset="0"/>
                        </a:rPr>
                        <a:t>eaux</a:t>
                      </a:r>
                      <a:r>
                        <a:rPr kumimoji="0" lang="en-CA" sz="2600" b="0" i="0" u="none" strike="noStrike" cap="none" normalizeH="0" baseline="0" dirty="0">
                          <a:ln>
                            <a:noFill/>
                          </a:ln>
                          <a:solidFill>
                            <a:schemeClr val="tx1"/>
                          </a:solidFill>
                          <a:effectLst/>
                          <a:latin typeface="Arial" charset="0"/>
                          <a:cs typeface="Arial" charset="0"/>
                        </a:rPr>
                        <a:t> des </a:t>
                      </a:r>
                      <a:r>
                        <a:rPr kumimoji="0" lang="en-CA" sz="2600" b="0" i="0" u="none" strike="noStrike" cap="none" normalizeH="0" baseline="0" dirty="0" err="1">
                          <a:ln>
                            <a:noFill/>
                          </a:ln>
                          <a:solidFill>
                            <a:schemeClr val="tx1"/>
                          </a:solidFill>
                          <a:effectLst/>
                          <a:latin typeface="Arial" charset="0"/>
                          <a:cs typeface="Arial" charset="0"/>
                        </a:rPr>
                        <a:t>fleuves</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Bénis</a:t>
                      </a:r>
                      <a:r>
                        <a:rPr kumimoji="0" lang="en-CA" sz="2600" b="0" i="0" u="none" strike="noStrike" cap="none" normalizeH="0" baseline="0" dirty="0">
                          <a:ln>
                            <a:noFill/>
                          </a:ln>
                          <a:solidFill>
                            <a:schemeClr val="tx1"/>
                          </a:solidFill>
                          <a:effectLst/>
                          <a:latin typeface="Arial" charset="0"/>
                          <a:cs typeface="Arial" charset="0"/>
                        </a:rPr>
                        <a:t> les </a:t>
                      </a:r>
                      <a:r>
                        <a:rPr kumimoji="0" lang="en-CA" sz="2600" b="0" i="0" u="none" strike="noStrike" cap="none" normalizeH="0" baseline="0" dirty="0" err="1">
                          <a:ln>
                            <a:noFill/>
                          </a:ln>
                          <a:solidFill>
                            <a:schemeClr val="tx1"/>
                          </a:solidFill>
                          <a:effectLst/>
                          <a:latin typeface="Arial" charset="0"/>
                          <a:cs typeface="Arial" charset="0"/>
                        </a:rPr>
                        <a:t>semences</a:t>
                      </a:r>
                      <a:r>
                        <a:rPr kumimoji="0" lang="en-CA" sz="2600" b="0" i="0" u="none" strike="noStrike" cap="none" normalizeH="0" baseline="0" dirty="0">
                          <a:ln>
                            <a:noFill/>
                          </a:ln>
                          <a:solidFill>
                            <a:schemeClr val="tx1"/>
                          </a:solidFill>
                          <a:effectLst/>
                          <a:latin typeface="Arial" charset="0"/>
                          <a:cs typeface="Arial" charset="0"/>
                        </a:rPr>
                        <a:t> et les </a:t>
                      </a:r>
                      <a:r>
                        <a:rPr kumimoji="0" lang="en-CA" sz="2600" b="0" i="0" u="none" strike="noStrike" cap="none" normalizeH="0" baseline="0" dirty="0" err="1">
                          <a:ln>
                            <a:noFill/>
                          </a:ln>
                          <a:solidFill>
                            <a:schemeClr val="tx1"/>
                          </a:solidFill>
                          <a:effectLst/>
                          <a:latin typeface="Arial" charset="0"/>
                          <a:cs typeface="Arial" charset="0"/>
                        </a:rPr>
                        <a:t>fourrages</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Bénis</a:t>
                      </a:r>
                      <a:r>
                        <a:rPr kumimoji="0" lang="en-CA" sz="2600" b="0" i="0" u="none" strike="noStrike" cap="none" normalizeH="0" baseline="0" dirty="0">
                          <a:ln>
                            <a:noFill/>
                          </a:ln>
                          <a:solidFill>
                            <a:schemeClr val="tx1"/>
                          </a:solidFill>
                          <a:effectLst/>
                          <a:latin typeface="Arial" charset="0"/>
                          <a:cs typeface="Arial" charset="0"/>
                        </a:rPr>
                        <a:t> les vents des </a:t>
                      </a:r>
                      <a:r>
                        <a:rPr kumimoji="0" lang="en-CA" sz="2600" b="0" i="0" u="none" strike="noStrike" cap="none" normalizeH="0" baseline="0" dirty="0" err="1">
                          <a:ln>
                            <a:noFill/>
                          </a:ln>
                          <a:solidFill>
                            <a:schemeClr val="tx1"/>
                          </a:solidFill>
                          <a:effectLst/>
                          <a:latin typeface="Arial" charset="0"/>
                          <a:cs typeface="Arial" charset="0"/>
                        </a:rPr>
                        <a:t>cieux</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a:ln>
                            <a:noFill/>
                          </a:ln>
                          <a:solidFill>
                            <a:schemeClr val="tx1"/>
                          </a:solidFill>
                          <a:effectLst/>
                          <a:latin typeface="Arial" charset="0"/>
                          <a:cs typeface="Arial" charset="0"/>
                        </a:rPr>
                        <a:t>Que Ta </a:t>
                      </a:r>
                      <a:r>
                        <a:rPr kumimoji="0" lang="en-CA" sz="2600" b="0" i="0" u="none" strike="noStrike" cap="none" normalizeH="0" baseline="0" dirty="0" err="1">
                          <a:ln>
                            <a:noFill/>
                          </a:ln>
                          <a:solidFill>
                            <a:schemeClr val="tx1"/>
                          </a:solidFill>
                          <a:effectLst/>
                          <a:latin typeface="Arial" charset="0"/>
                          <a:cs typeface="Arial" charset="0"/>
                        </a:rPr>
                        <a:t>miséricorde</a:t>
                      </a:r>
                      <a:r>
                        <a:rPr kumimoji="0" lang="en-CA" sz="2600" b="0" i="0" u="none" strike="noStrike" cap="none" normalizeH="0" baseline="0" dirty="0">
                          <a:ln>
                            <a:noFill/>
                          </a:ln>
                          <a:solidFill>
                            <a:schemeClr val="tx1"/>
                          </a:solidFill>
                          <a:effectLst/>
                          <a:latin typeface="Arial" charset="0"/>
                          <a:cs typeface="Arial" charset="0"/>
                        </a:rPr>
                        <a:t> et Ta </a:t>
                      </a:r>
                      <a:r>
                        <a:rPr kumimoji="0" lang="en-CA" sz="2600" b="0" i="0" u="none" strike="noStrike" cap="none" normalizeH="0" baseline="0" dirty="0" err="1">
                          <a:ln>
                            <a:noFill/>
                          </a:ln>
                          <a:solidFill>
                            <a:schemeClr val="tx1"/>
                          </a:solidFill>
                          <a:effectLst/>
                          <a:latin typeface="Arial" charset="0"/>
                          <a:cs typeface="Arial" charset="0"/>
                        </a:rPr>
                        <a:t>paix</a:t>
                      </a:r>
                      <a:r>
                        <a:rPr kumimoji="0" lang="en-CA" sz="2600" b="0" i="0" u="none" strike="noStrike" cap="none" normalizeH="0" baseline="0" dirty="0">
                          <a:ln>
                            <a:noFill/>
                          </a:ln>
                          <a:solidFill>
                            <a:schemeClr val="tx1"/>
                          </a:solidFill>
                          <a:effectLst/>
                          <a:latin typeface="Arial" charset="0"/>
                          <a:cs typeface="Arial" charset="0"/>
                        </a:rPr>
                        <a:t> </a:t>
                      </a:r>
                      <a:r>
                        <a:rPr kumimoji="0" lang="en-CA" sz="2600" b="0" i="0" u="none" strike="noStrike" cap="none" normalizeH="0" baseline="0" dirty="0" err="1">
                          <a:ln>
                            <a:noFill/>
                          </a:ln>
                          <a:solidFill>
                            <a:schemeClr val="tx1"/>
                          </a:solidFill>
                          <a:effectLst/>
                          <a:latin typeface="Arial" charset="0"/>
                          <a:cs typeface="Arial" charset="0"/>
                        </a:rPr>
                        <a:t>soient</a:t>
                      </a:r>
                      <a:r>
                        <a:rPr kumimoji="0" lang="en-CA" sz="2600" b="0" i="0" u="none" strike="noStrike" cap="none" normalizeH="0" baseline="0" dirty="0">
                          <a:ln>
                            <a:noFill/>
                          </a:ln>
                          <a:solidFill>
                            <a:schemeClr val="tx1"/>
                          </a:solidFill>
                          <a:effectLst/>
                          <a:latin typeface="Arial" charset="0"/>
                          <a:cs typeface="Arial" charset="0"/>
                        </a:rPr>
                        <a:t> un rampart pour Ton </a:t>
                      </a:r>
                      <a:r>
                        <a:rPr kumimoji="0" lang="en-CA" sz="2600" b="0" i="0" u="none" strike="noStrike" cap="none" normalizeH="0" baseline="0" dirty="0" err="1">
                          <a:ln>
                            <a:noFill/>
                          </a:ln>
                          <a:solidFill>
                            <a:schemeClr val="tx1"/>
                          </a:solidFill>
                          <a:effectLst/>
                          <a:latin typeface="Arial" charset="0"/>
                          <a:cs typeface="Arial" charset="0"/>
                        </a:rPr>
                        <a:t>peuple</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Sauve</a:t>
                      </a:r>
                      <a:r>
                        <a:rPr kumimoji="0" lang="en-CA" sz="2600" b="0" i="0" u="none" strike="noStrike" cap="none" normalizeH="0" baseline="0" dirty="0">
                          <a:ln>
                            <a:noFill/>
                          </a:ln>
                          <a:solidFill>
                            <a:schemeClr val="tx1"/>
                          </a:solidFill>
                          <a:effectLst/>
                          <a:latin typeface="Arial" charset="0"/>
                          <a:cs typeface="Arial" charset="0"/>
                        </a:rPr>
                        <a:t>-nous et </a:t>
                      </a:r>
                      <a:r>
                        <a:rPr kumimoji="0" lang="en-CA" sz="2600" b="0" i="0" u="none" strike="noStrike" cap="none" normalizeH="0" baseline="0" dirty="0" err="1">
                          <a:ln>
                            <a:noFill/>
                          </a:ln>
                          <a:solidFill>
                            <a:schemeClr val="tx1"/>
                          </a:solidFill>
                          <a:effectLst/>
                          <a:latin typeface="Arial" charset="0"/>
                          <a:cs typeface="Arial" charset="0"/>
                        </a:rPr>
                        <a:t>aie</a:t>
                      </a:r>
                      <a:r>
                        <a:rPr kumimoji="0" lang="en-CA" sz="2600" b="0" i="0" u="none" strike="noStrike" cap="none" normalizeH="0" baseline="0" dirty="0">
                          <a:ln>
                            <a:noFill/>
                          </a:ln>
                          <a:solidFill>
                            <a:schemeClr val="tx1"/>
                          </a:solidFill>
                          <a:effectLst/>
                          <a:latin typeface="Arial" charset="0"/>
                          <a:cs typeface="Arial" charset="0"/>
                        </a:rPr>
                        <a:t> </a:t>
                      </a:r>
                      <a:r>
                        <a:rPr kumimoji="0" lang="en-CA" sz="2600" b="0" i="0" u="none" strike="noStrike" cap="none" normalizeH="0" baseline="0" dirty="0" err="1">
                          <a:ln>
                            <a:noFill/>
                          </a:ln>
                          <a:solidFill>
                            <a:schemeClr val="tx1"/>
                          </a:solidFill>
                          <a:effectLst/>
                          <a:latin typeface="Arial" charset="0"/>
                          <a:cs typeface="Arial" charset="0"/>
                        </a:rPr>
                        <a:t>pitié</a:t>
                      </a:r>
                      <a:r>
                        <a:rPr kumimoji="0" lang="en-CA" sz="26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100" b="0" i="0" u="none" strike="noStrike" kern="1200" baseline="0" dirty="0">
                          <a:solidFill>
                            <a:schemeClr val="tx1"/>
                          </a:solidFill>
                          <a:latin typeface="+mn-lt"/>
                          <a:ea typeface="+mn-ea"/>
                          <a:cs typeface="+mn-cs"/>
                        </a:rPr>
                        <a:t>بارك مياه الأنهار,</a:t>
                      </a:r>
                    </a:p>
                    <a:p>
                      <a:pPr marL="0" marR="0" lvl="0" indent="0" algn="just" defTabSz="914400" rtl="1" eaLnBrk="1" fontAlgn="base" latinLnBrk="0" hangingPunct="1">
                        <a:lnSpc>
                          <a:spcPct val="100000"/>
                        </a:lnSpc>
                        <a:spcBef>
                          <a:spcPct val="20000"/>
                        </a:spcBef>
                        <a:spcAft>
                          <a:spcPct val="0"/>
                        </a:spcAft>
                        <a:buClrTx/>
                        <a:buSzTx/>
                        <a:buFontTx/>
                        <a:buNone/>
                        <a:tabLst/>
                      </a:pPr>
                      <a:r>
                        <a:rPr lang="ar-EG" sz="3100" b="0" i="0" u="none" strike="noStrike" kern="1200" baseline="0" dirty="0">
                          <a:solidFill>
                            <a:schemeClr val="tx1"/>
                          </a:solidFill>
                          <a:latin typeface="+mn-lt"/>
                          <a:ea typeface="+mn-ea"/>
                          <a:cs typeface="+mn-cs"/>
                        </a:rPr>
                        <a:t>بارك الزروع</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والعشب, </a:t>
                      </a:r>
                    </a:p>
                    <a:p>
                      <a:pPr marL="0" marR="0" lvl="0" indent="0" algn="just" defTabSz="914400" rtl="1" eaLnBrk="1" fontAlgn="base" latinLnBrk="0" hangingPunct="1">
                        <a:lnSpc>
                          <a:spcPct val="100000"/>
                        </a:lnSpc>
                        <a:spcBef>
                          <a:spcPct val="20000"/>
                        </a:spcBef>
                        <a:spcAft>
                          <a:spcPct val="0"/>
                        </a:spcAft>
                        <a:buClrTx/>
                        <a:buSzTx/>
                        <a:buFontTx/>
                        <a:buNone/>
                        <a:tabLst/>
                      </a:pPr>
                      <a:r>
                        <a:rPr lang="ar-EG" sz="3100" b="0" i="0" u="none" strike="noStrike" kern="1200" baseline="0" dirty="0">
                          <a:solidFill>
                            <a:schemeClr val="tx1"/>
                          </a:solidFill>
                          <a:latin typeface="+mn-lt"/>
                          <a:ea typeface="+mn-ea"/>
                          <a:cs typeface="+mn-cs"/>
                        </a:rPr>
                        <a:t>بارك أهوية المساء,</a:t>
                      </a:r>
                      <a:endParaRPr lang="fr-FR" sz="3100" b="0" i="0" u="none" strike="noStrike" kern="1200" baseline="0" dirty="0">
                        <a:solidFill>
                          <a:schemeClr val="tx1"/>
                        </a:solidFill>
                        <a:latin typeface="+mn-lt"/>
                        <a:ea typeface="+mn-ea"/>
                        <a:cs typeface="+mn-cs"/>
                      </a:endParaRPr>
                    </a:p>
                    <a:p>
                      <a:pPr algn="just" rtl="1"/>
                      <a:r>
                        <a:rPr lang="ar-EG" sz="3100" b="0" i="0" u="none" strike="noStrike" kern="1200" baseline="0" dirty="0">
                          <a:solidFill>
                            <a:schemeClr val="tx1"/>
                          </a:solidFill>
                          <a:latin typeface="+mn-lt"/>
                          <a:ea typeface="+mn-ea"/>
                          <a:cs typeface="+mn-cs"/>
                        </a:rPr>
                        <a:t>فلتكن رحمتك وسلامك</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حصنا لشعبك</a:t>
                      </a:r>
                      <a:endParaRPr lang="fr-FR" sz="3100" b="0" i="0" u="none" strike="noStrike" kern="1200" baseline="0" dirty="0">
                        <a:solidFill>
                          <a:schemeClr val="tx1"/>
                        </a:solidFill>
                        <a:latin typeface="+mn-lt"/>
                        <a:ea typeface="+mn-ea"/>
                        <a:cs typeface="+mn-cs"/>
                      </a:endParaRPr>
                    </a:p>
                    <a:p>
                      <a:pPr algn="just" rtl="1"/>
                      <a:r>
                        <a:rPr lang="ar-EG" sz="3100" b="0" i="0" u="none" strike="noStrike" kern="1200" baseline="0" dirty="0">
                          <a:solidFill>
                            <a:schemeClr val="tx1"/>
                          </a:solidFill>
                          <a:latin typeface="+mn-lt"/>
                          <a:ea typeface="+mn-ea"/>
                          <a:cs typeface="+mn-cs"/>
                        </a:rPr>
                        <a:t>خلصنا </a:t>
                      </a:r>
                      <a:r>
                        <a:rPr lang="ar-EG" sz="3100" b="0" i="0" u="none" strike="noStrike" kern="1200" baseline="0" dirty="0" err="1">
                          <a:solidFill>
                            <a:schemeClr val="tx1"/>
                          </a:solidFill>
                          <a:latin typeface="+mn-lt"/>
                          <a:ea typeface="+mn-ea"/>
                          <a:cs typeface="+mn-cs"/>
                        </a:rPr>
                        <a:t>وإرحمنا</a:t>
                      </a:r>
                      <a:r>
                        <a:rPr lang="fr-FR" sz="3100" b="0" i="0" u="none" strike="noStrike" kern="1200" baseline="0" dirty="0">
                          <a:solidFill>
                            <a:schemeClr val="tx1"/>
                          </a:solidFill>
                          <a:latin typeface="+mn-lt"/>
                          <a:ea typeface="+mn-ea"/>
                          <a:cs typeface="+mn-cs"/>
                        </a:rPr>
                        <a:t>.</a:t>
                      </a:r>
                      <a:endParaRPr kumimoji="0" lang="en-CA" sz="3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Text Box 29">
            <a:hlinkClick r:id="rId2" action="ppaction://hlinksldjump"/>
            <a:extLst>
              <a:ext uri="{FF2B5EF4-FFF2-40B4-BE49-F238E27FC236}">
                <a16:creationId xmlns:a16="http://schemas.microsoft.com/office/drawing/2014/main" id="{700BF4B4-52FE-435A-9D37-321C85F1ACA6}"/>
              </a:ext>
            </a:extLst>
          </p:cNvPr>
          <p:cNvSpPr txBox="1">
            <a:spLocks noChangeArrowheads="1"/>
          </p:cNvSpPr>
          <p:nvPr/>
        </p:nvSpPr>
        <p:spPr bwMode="auto">
          <a:xfrm>
            <a:off x="6400800" y="4584970"/>
            <a:ext cx="2743200" cy="55853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8" name="Action Button: Custom 5">
            <a:hlinkClick r:id="rId3" action="ppaction://hlinksldjump" highlightClick="1"/>
            <a:extLst>
              <a:ext uri="{FF2B5EF4-FFF2-40B4-BE49-F238E27FC236}">
                <a16:creationId xmlns:a16="http://schemas.microsoft.com/office/drawing/2014/main" id="{970BF1B7-016F-41BF-B78A-8635D8C3C3FB}"/>
              </a:ext>
            </a:extLst>
          </p:cNvPr>
          <p:cNvSpPr/>
          <p:nvPr/>
        </p:nvSpPr>
        <p:spPr bwMode="auto">
          <a:xfrm>
            <a:off x="173638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5537187"/>
      </p:ext>
    </p:extLst>
  </p:cSld>
  <p:clrMapOvr>
    <a:masterClrMapping/>
  </p:clrMapOvr>
  <p:transition/>
</p:sld>
</file>

<file path=ppt/slides/slide2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50292"/>
          <a:ext cx="9144000" cy="4457700"/>
        </p:xfrm>
        <a:graphic>
          <a:graphicData uri="http://schemas.openxmlformats.org/drawingml/2006/table">
            <a:tbl>
              <a:tblPr/>
              <a:tblGrid>
                <a:gridCol w="3117272">
                  <a:extLst>
                    <a:ext uri="{9D8B030D-6E8A-4147-A177-3AD203B41FA5}">
                      <a16:colId xmlns:a16="http://schemas.microsoft.com/office/drawing/2014/main" val="20000"/>
                    </a:ext>
                  </a:extLst>
                </a:gridCol>
                <a:gridCol w="3139149">
                  <a:extLst>
                    <a:ext uri="{9D8B030D-6E8A-4147-A177-3AD203B41FA5}">
                      <a16:colId xmlns:a16="http://schemas.microsoft.com/office/drawing/2014/main" val="20002"/>
                    </a:ext>
                  </a:extLst>
                </a:gridCol>
                <a:gridCol w="2887579">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r"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 </a:t>
                      </a:r>
                      <a:r>
                        <a:rPr lang="ar-EG" sz="3600" b="0" i="0" u="none" strike="noStrike" kern="1200" baseline="0" dirty="0" err="1">
                          <a:solidFill>
                            <a:schemeClr val="tx1"/>
                          </a:solidFill>
                          <a:latin typeface="+mn-lt"/>
                          <a:ea typeface="+mn-ea"/>
                          <a:cs typeface="+mn-cs"/>
                        </a:rPr>
                        <a:t>يارب</a:t>
                      </a:r>
                      <a:endParaRPr lang="ar-EG" sz="3600" b="0" i="0" u="none" strike="noStrike" kern="1200" baseline="0" dirty="0">
                        <a:solidFill>
                          <a:schemeClr val="tx1"/>
                        </a:solidFill>
                        <a:latin typeface="+mn-lt"/>
                        <a:ea typeface="+mn-ea"/>
                        <a:cs typeface="+mn-cs"/>
                      </a:endParaRPr>
                    </a:p>
                    <a:p>
                      <a:pPr algn="r" rtl="1"/>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p>
                    <a:p>
                      <a:pPr algn="r" rtl="1"/>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r" rtl="1"/>
                      <a:r>
                        <a:rPr lang="ar-EG" sz="3600" b="0" i="0" u="none" strike="noStrike" kern="1200" baseline="0" dirty="0">
                          <a:solidFill>
                            <a:schemeClr val="tx1"/>
                          </a:solidFill>
                          <a:latin typeface="+mn-lt"/>
                          <a:ea typeface="+mn-ea"/>
                          <a:cs typeface="+mn-cs"/>
                        </a:rPr>
                        <a:t>باركوا عل ى، ها</a:t>
                      </a:r>
                    </a:p>
                    <a:p>
                      <a:pPr algn="r"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p>
                    <a:p>
                      <a:pPr algn="r" rtl="1"/>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391EB383-3159-47BB-845E-23F2625AB9B8}"/>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752369995"/>
      </p:ext>
    </p:extLst>
  </p:cSld>
  <p:clrMapOvr>
    <a:masterClrMapping/>
  </p:clrMapOvr>
  <p:transition/>
</p:sld>
</file>

<file path=ppt/slides/slide2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688172221"/>
      </p:ext>
    </p:extLst>
  </p:cSld>
  <p:clrMapOvr>
    <a:masterClrMapping/>
  </p:clrMapOvr>
  <p:transition/>
</p:sld>
</file>

<file path=ppt/slides/slide2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597690996"/>
              </p:ext>
            </p:extLst>
          </p:nvPr>
        </p:nvGraphicFramePr>
        <p:xfrm>
          <a:off x="1524000" y="2252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Présentation au Temple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18513222"/>
      </p:ext>
    </p:extLst>
  </p:cSld>
  <p:clrMapOvr>
    <a:masterClrMapping/>
  </p:clrMapOvr>
  <p:transition/>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7331" name="Group 2"/>
          <p:cNvGrpSpPr>
            <a:grpSpLocks/>
          </p:cNvGrpSpPr>
          <p:nvPr/>
        </p:nvGrpSpPr>
        <p:grpSpPr bwMode="auto">
          <a:xfrm>
            <a:off x="0" y="2114550"/>
            <a:ext cx="8610600" cy="1085850"/>
            <a:chOff x="-3" y="-3"/>
            <a:chExt cx="2820" cy="820"/>
          </a:xfrm>
        </p:grpSpPr>
        <p:grpSp>
          <p:nvGrpSpPr>
            <p:cNvPr id="227351" name="Group 3"/>
            <p:cNvGrpSpPr>
              <a:grpSpLocks/>
            </p:cNvGrpSpPr>
            <p:nvPr/>
          </p:nvGrpSpPr>
          <p:grpSpPr bwMode="auto">
            <a:xfrm>
              <a:off x="0" y="0"/>
              <a:ext cx="2814" cy="814"/>
              <a:chOff x="0" y="0"/>
              <a:chExt cx="2814" cy="814"/>
            </a:xfrm>
          </p:grpSpPr>
          <p:grpSp>
            <p:nvGrpSpPr>
              <p:cNvPr id="227353" name="Group 4"/>
              <p:cNvGrpSpPr>
                <a:grpSpLocks/>
              </p:cNvGrpSpPr>
              <p:nvPr/>
            </p:nvGrpSpPr>
            <p:grpSpPr bwMode="auto">
              <a:xfrm>
                <a:off x="0" y="0"/>
                <a:ext cx="1094" cy="814"/>
                <a:chOff x="0" y="0"/>
                <a:chExt cx="1094" cy="814"/>
              </a:xfrm>
            </p:grpSpPr>
            <p:sp>
              <p:nvSpPr>
                <p:cNvPr id="227360" name="Rectangle 5"/>
                <p:cNvSpPr>
                  <a:spLocks noChangeArrowheads="1"/>
                </p:cNvSpPr>
                <p:nvPr/>
              </p:nvSpPr>
              <p:spPr bwMode="auto">
                <a:xfrm>
                  <a:off x="43" y="0"/>
                  <a:ext cx="1008" cy="81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7361" name="Rectangle 6"/>
                <p:cNvSpPr>
                  <a:spLocks noChangeArrowheads="1"/>
                </p:cNvSpPr>
                <p:nvPr/>
              </p:nvSpPr>
              <p:spPr bwMode="auto">
                <a:xfrm>
                  <a:off x="0" y="0"/>
                  <a:ext cx="1094" cy="81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7354" name="Group 7"/>
              <p:cNvGrpSpPr>
                <a:grpSpLocks/>
              </p:cNvGrpSpPr>
              <p:nvPr/>
            </p:nvGrpSpPr>
            <p:grpSpPr bwMode="auto">
              <a:xfrm>
                <a:off x="1094" y="0"/>
                <a:ext cx="842" cy="814"/>
                <a:chOff x="1094" y="0"/>
                <a:chExt cx="842" cy="814"/>
              </a:xfrm>
            </p:grpSpPr>
            <p:sp>
              <p:nvSpPr>
                <p:cNvPr id="227358" name="Rectangle 8"/>
                <p:cNvSpPr>
                  <a:spLocks noChangeArrowheads="1"/>
                </p:cNvSpPr>
                <p:nvPr/>
              </p:nvSpPr>
              <p:spPr bwMode="auto">
                <a:xfrm>
                  <a:off x="1137" y="0"/>
                  <a:ext cx="756" cy="814"/>
                </a:xfrm>
                <a:prstGeom prst="rect">
                  <a:avLst/>
                </a:prstGeom>
                <a:noFill/>
                <a:ln w="9525">
                  <a:noFill/>
                  <a:miter lim="800000"/>
                  <a:headEnd/>
                  <a:tailEnd/>
                </a:ln>
              </p:spPr>
              <p:txBody>
                <a:bodyPr lIns="0" tIns="0" rIns="0" bIns="0"/>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7359" name="Rectangle 9"/>
                <p:cNvSpPr>
                  <a:spLocks noChangeArrowheads="1"/>
                </p:cNvSpPr>
                <p:nvPr/>
              </p:nvSpPr>
              <p:spPr bwMode="auto">
                <a:xfrm>
                  <a:off x="1094" y="0"/>
                  <a:ext cx="842" cy="81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7355" name="Group 10"/>
              <p:cNvGrpSpPr>
                <a:grpSpLocks/>
              </p:cNvGrpSpPr>
              <p:nvPr/>
            </p:nvGrpSpPr>
            <p:grpSpPr bwMode="auto">
              <a:xfrm>
                <a:off x="1936" y="0"/>
                <a:ext cx="878" cy="814"/>
                <a:chOff x="1936" y="0"/>
                <a:chExt cx="878" cy="814"/>
              </a:xfrm>
            </p:grpSpPr>
            <p:sp>
              <p:nvSpPr>
                <p:cNvPr id="227356" name="Rectangle 11"/>
                <p:cNvSpPr>
                  <a:spLocks noChangeArrowheads="1"/>
                </p:cNvSpPr>
                <p:nvPr/>
              </p:nvSpPr>
              <p:spPr bwMode="auto">
                <a:xfrm>
                  <a:off x="1979" y="0"/>
                  <a:ext cx="792" cy="81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7357" name="Rectangle 12"/>
                <p:cNvSpPr>
                  <a:spLocks noChangeArrowheads="1"/>
                </p:cNvSpPr>
                <p:nvPr/>
              </p:nvSpPr>
              <p:spPr bwMode="auto">
                <a:xfrm>
                  <a:off x="1936" y="0"/>
                  <a:ext cx="878" cy="81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7352" name="Rectangle 13"/>
            <p:cNvSpPr>
              <a:spLocks noChangeArrowheads="1"/>
            </p:cNvSpPr>
            <p:nvPr/>
          </p:nvSpPr>
          <p:spPr bwMode="auto">
            <a:xfrm>
              <a:off x="-3" y="-3"/>
              <a:ext cx="2820" cy="82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189162" name="Group 42"/>
          <p:cNvGraphicFramePr>
            <a:graphicFrameLocks noGrp="1"/>
          </p:cNvGraphicFramePr>
          <p:nvPr>
            <p:extLst>
              <p:ext uri="{D42A27DB-BD31-4B8C-83A1-F6EECF244321}">
                <p14:modId xmlns:p14="http://schemas.microsoft.com/office/powerpoint/2010/main" val="3945232850"/>
              </p:ext>
            </p:extLst>
          </p:nvPr>
        </p:nvGraphicFramePr>
        <p:xfrm>
          <a:off x="0" y="126054"/>
          <a:ext cx="9143999" cy="3970020"/>
        </p:xfrm>
        <a:graphic>
          <a:graphicData uri="http://schemas.openxmlformats.org/drawingml/2006/table">
            <a:tbl>
              <a:tblPr/>
              <a:tblGrid>
                <a:gridCol w="3171217">
                  <a:extLst>
                    <a:ext uri="{9D8B030D-6E8A-4147-A177-3AD203B41FA5}">
                      <a16:colId xmlns:a16="http://schemas.microsoft.com/office/drawing/2014/main" val="20000"/>
                    </a:ext>
                  </a:extLst>
                </a:gridCol>
                <a:gridCol w="3339830">
                  <a:extLst>
                    <a:ext uri="{9D8B030D-6E8A-4147-A177-3AD203B41FA5}">
                      <a16:colId xmlns:a16="http://schemas.microsoft.com/office/drawing/2014/main" val="20001"/>
                    </a:ext>
                  </a:extLst>
                </a:gridCol>
                <a:gridCol w="2632952">
                  <a:extLst>
                    <a:ext uri="{9D8B030D-6E8A-4147-A177-3AD203B41FA5}">
                      <a16:colId xmlns:a16="http://schemas.microsoft.com/office/drawing/2014/main" val="20002"/>
                    </a:ext>
                  </a:extLst>
                </a:gridCol>
              </a:tblGrid>
              <a:tr h="3324746">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m~mok</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a:t>
                      </a:r>
                      <a:r>
                        <a:rPr kumimoji="0" lang="en-US" sz="3200" b="0" i="0" u="none" strike="noStrike" cap="none" normalizeH="0" baseline="0" dirty="0">
                          <a:ln>
                            <a:noFill/>
                          </a:ln>
                          <a:solidFill>
                            <a:schemeClr val="tx1"/>
                          </a:solidFill>
                          <a:effectLst/>
                          <a:latin typeface="Coptic1" pitchFamily="2" charset="0"/>
                          <a:cs typeface="Arial" charset="0"/>
                        </a:rPr>
                        <a:t> …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T’adorons, Ô Christ, avec Ton bon Père, et L’Esprit-Saint, car Tu es … et nous sauvas.  Aie pitié de nous.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نسجدُ لكَ أيها المسيح مع أبيكَ الصالح والروح القدس لأنكَ </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وخلصتنا.  </a:t>
                      </a:r>
                      <a:r>
                        <a:rPr kumimoji="0" lang="ar-SA" sz="3600" b="0" i="0" u="none" strike="noStrike" cap="none" normalizeH="0" baseline="0" dirty="0" err="1">
                          <a:ln>
                            <a:noFill/>
                          </a:ln>
                          <a:solidFill>
                            <a:schemeClr val="tx1"/>
                          </a:solidFill>
                          <a:effectLst/>
                          <a:latin typeface="Arial" charset="0"/>
                          <a:cs typeface="Arial" charset="0"/>
                        </a:rPr>
                        <a:t>إرحمنا</a:t>
                      </a:r>
                      <a:r>
                        <a:rPr kumimoji="0" lang="ar-SA"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9" name="Action Button: Custom 28">
            <a:hlinkClick r:id="rId2" action="ppaction://hlinksldjump" highlightClick="1"/>
          </p:cNvPr>
          <p:cNvSpPr/>
          <p:nvPr/>
        </p:nvSpPr>
        <p:spPr bwMode="auto">
          <a:xfrm>
            <a:off x="3480880" y="495897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0" name="Text Box 20">
            <a:hlinkClick r:id="rId3" action="ppaction://hlinksldjump"/>
            <a:extLst>
              <a:ext uri="{FF2B5EF4-FFF2-40B4-BE49-F238E27FC236}">
                <a16:creationId xmlns:a16="http://schemas.microsoft.com/office/drawing/2014/main" id="{94828F85-A795-420C-9E13-0D5994CF578F}"/>
              </a:ext>
            </a:extLst>
          </p:cNvPr>
          <p:cNvSpPr txBox="1">
            <a:spLocks noChangeArrowheads="1"/>
          </p:cNvSpPr>
          <p:nvPr/>
        </p:nvSpPr>
        <p:spPr bwMode="auto">
          <a:xfrm>
            <a:off x="7217896" y="4422534"/>
            <a:ext cx="1905000" cy="707886"/>
          </a:xfrm>
          <a:prstGeom prst="rect">
            <a:avLst/>
          </a:prstGeom>
          <a:solidFill>
            <a:srgbClr val="800000"/>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Pih~mot</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gar</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بى</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اهموت</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غار</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Text Box 6">
            <a:hlinkClick r:id="rId4" action="ppaction://hlinksldjump"/>
            <a:extLst>
              <a:ext uri="{FF2B5EF4-FFF2-40B4-BE49-F238E27FC236}">
                <a16:creationId xmlns:a16="http://schemas.microsoft.com/office/drawing/2014/main" id="{F04DEB73-AA92-4B29-AEF3-E7C78FC23951}"/>
              </a:ext>
            </a:extLst>
          </p:cNvPr>
          <p:cNvSpPr txBox="1">
            <a:spLocks noChangeArrowheads="1"/>
          </p:cNvSpPr>
          <p:nvPr/>
        </p:nvSpPr>
        <p:spPr bwMode="auto">
          <a:xfrm>
            <a:off x="4164039" y="4422534"/>
            <a:ext cx="2919044" cy="707886"/>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Epître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de Saint Paul </a:t>
            </a:r>
            <a:r>
              <a:rPr lang="en-CA" sz="1600" dirty="0" err="1">
                <a:solidFill>
                  <a:srgbClr val="FFFFFF"/>
                </a:solidFill>
                <a:latin typeface="Arial" charset="0"/>
                <a:cs typeface="Arial" charset="0"/>
              </a:rPr>
              <a:t>en</a:t>
            </a:r>
            <a:r>
              <a:rPr lang="en-CA" sz="1600" dirty="0">
                <a:solidFill>
                  <a:srgbClr val="FFFFFF"/>
                </a:solidFill>
                <a:latin typeface="Arial" charset="0"/>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Copte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spcAft>
                <a:spcPct val="0"/>
              </a:spcAft>
              <a:defRPr/>
            </a:pPr>
            <a:r>
              <a:rPr lang="ar-EG" dirty="0">
                <a:cs typeface="Times New Roman" pitchFamily="18" charset="0"/>
              </a:rPr>
              <a:t>قراءة </a:t>
            </a:r>
            <a:r>
              <a:rPr lang="ar-EG" dirty="0" err="1">
                <a:cs typeface="Times New Roman" pitchFamily="18" charset="0"/>
              </a:rPr>
              <a:t>البولس</a:t>
            </a:r>
            <a:r>
              <a:rPr lang="ar-EG" dirty="0">
                <a:cs typeface="Times New Roman" pitchFamily="18" charset="0"/>
              </a:rPr>
              <a:t> و</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Text Box 20">
            <a:hlinkClick r:id="rId5" action="ppaction://hlinksldjump"/>
            <a:extLst>
              <a:ext uri="{FF2B5EF4-FFF2-40B4-BE49-F238E27FC236}">
                <a16:creationId xmlns:a16="http://schemas.microsoft.com/office/drawing/2014/main" id="{37C12CCF-F712-CCA7-31DE-7313645CB416}"/>
              </a:ext>
            </a:extLst>
          </p:cNvPr>
          <p:cNvSpPr txBox="1">
            <a:spLocks noChangeArrowheads="1"/>
          </p:cNvSpPr>
          <p:nvPr/>
        </p:nvSpPr>
        <p:spPr bwMode="auto">
          <a:xfrm>
            <a:off x="0" y="4497169"/>
            <a:ext cx="1905000" cy="646331"/>
          </a:xfrm>
          <a:prstGeom prst="rect">
            <a:avLst/>
          </a:prstGeom>
          <a:solidFill>
            <a:srgbClr val="800000"/>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b="0" i="0" u="none" strike="noStrike" kern="1200" cap="none" spc="0" normalizeH="0" baseline="0" noProof="0" dirty="0">
                <a:ln>
                  <a:noFill/>
                </a:ln>
                <a:solidFill>
                  <a:srgbClr val="FFFFFF"/>
                </a:solidFill>
                <a:effectLst/>
                <a:uLnTx/>
                <a:uFillTx/>
                <a:ea typeface="+mn-ea"/>
                <a:cs typeface="Arial" charset="0"/>
              </a:rPr>
              <a:t>Samedi saint</a:t>
            </a:r>
          </a:p>
          <a:p>
            <a:pPr algn="ctr" defTabSz="914400" fontAlgn="base">
              <a:spcBef>
                <a:spcPct val="0"/>
              </a:spcBef>
              <a:spcAft>
                <a:spcPct val="0"/>
              </a:spcAft>
              <a:defRPr/>
            </a:pPr>
            <a:r>
              <a:rPr lang="ar-EG" dirty="0">
                <a:latin typeface="Arial" charset="0"/>
              </a:rPr>
              <a:t>سبت الفرح</a:t>
            </a:r>
            <a:r>
              <a:rPr lang="en-CA" dirty="0">
                <a:latin typeface="Arial" charset="0"/>
              </a:rPr>
              <a:t> </a:t>
            </a:r>
            <a:endParaRPr lang="en-US" dirty="0">
              <a:latin typeface="Arial" charset="0"/>
            </a:endParaRPr>
          </a:p>
        </p:txBody>
      </p:sp>
    </p:spTree>
  </p:cSld>
  <p:clrMapOvr>
    <a:masterClrMapping/>
  </p:clrMapOvr>
  <p:transition/>
</p:sld>
</file>

<file path=ppt/slides/slide2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068616378"/>
              </p:ext>
            </p:extLst>
          </p:nvPr>
        </p:nvGraphicFramePr>
        <p:xfrm>
          <a:off x="0" y="752272"/>
          <a:ext cx="9144000" cy="2931268"/>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2931268">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epiervei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Fils de Dieu s’est présenté au temple.</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err="1">
                          <a:solidFill>
                            <a:schemeClr val="tx1"/>
                          </a:solidFill>
                          <a:latin typeface="+mn-lt"/>
                          <a:ea typeface="+mn-ea"/>
                          <a:cs typeface="+mn-cs"/>
                        </a:rPr>
                        <a:t>إبن</a:t>
                      </a:r>
                      <a:r>
                        <a:rPr lang="ar-EG" sz="3200" b="0" i="0" u="none" strike="noStrike" kern="1200" baseline="0" dirty="0">
                          <a:solidFill>
                            <a:schemeClr val="tx1"/>
                          </a:solidFill>
                          <a:latin typeface="+mn-lt"/>
                          <a:ea typeface="+mn-ea"/>
                          <a:cs typeface="+mn-cs"/>
                        </a:rPr>
                        <a:t> الله دخل إلى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الهيكل.</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888077028"/>
      </p:ext>
    </p:extLst>
  </p:cSld>
  <p:clrMapOvr>
    <a:masterClrMapping/>
  </p:clrMapOvr>
  <p:transition/>
</p:sld>
</file>

<file path=ppt/slides/slide2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D0766690-796C-4FB3-90A7-EA6418274A2F}"/>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007294322"/>
      </p:ext>
    </p:extLst>
  </p:cSld>
  <p:clrMapOvr>
    <a:masterClrMapping/>
  </p:clrMapOvr>
  <p:transition/>
</p:sld>
</file>

<file path=ppt/slides/slide2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128520787"/>
      </p:ext>
    </p:extLst>
  </p:cSld>
  <p:clrMapOvr>
    <a:masterClrMapping/>
  </p:clrMapOvr>
  <p:transition/>
</p:sld>
</file>

<file path=ppt/slides/slide2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5111A60E-C100-4429-B1E9-9FCA6FF1E80A}"/>
              </a:ext>
            </a:extLst>
          </p:cNvPr>
          <p:cNvGraphicFramePr>
            <a:graphicFrameLocks noGrp="1"/>
          </p:cNvGraphicFramePr>
          <p:nvPr>
            <p:extLst>
              <p:ext uri="{D42A27DB-BD31-4B8C-83A1-F6EECF244321}">
                <p14:modId xmlns:p14="http://schemas.microsoft.com/office/powerpoint/2010/main" val="2367076827"/>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Carême (semaine)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E5C23250-519E-4572-B805-CC01D8E1E543}"/>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9" name="Group 16">
            <a:extLst>
              <a:ext uri="{FF2B5EF4-FFF2-40B4-BE49-F238E27FC236}">
                <a16:creationId xmlns:a16="http://schemas.microsoft.com/office/drawing/2014/main" id="{34CEDE5E-C695-416D-A7FE-A90218546DF2}"/>
              </a:ext>
            </a:extLst>
          </p:cNvPr>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907542746"/>
      </p:ext>
    </p:extLst>
  </p:cSld>
  <p:clrMapOvr>
    <a:masterClrMapping/>
  </p:clrMapOvr>
  <p:transition/>
</p:sld>
</file>

<file path=ppt/slides/slide2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342183"/>
          <a:ext cx="9144000" cy="4183380"/>
        </p:xfrm>
        <a:graphic>
          <a:graphicData uri="http://schemas.openxmlformats.org/drawingml/2006/table">
            <a:tbl>
              <a:tblPr/>
              <a:tblGrid>
                <a:gridCol w="3346315">
                  <a:extLst>
                    <a:ext uri="{9D8B030D-6E8A-4147-A177-3AD203B41FA5}">
                      <a16:colId xmlns:a16="http://schemas.microsoft.com/office/drawing/2014/main" val="20000"/>
                    </a:ext>
                  </a:extLst>
                </a:gridCol>
                <a:gridCol w="3080425">
                  <a:extLst>
                    <a:ext uri="{9D8B030D-6E8A-4147-A177-3AD203B41FA5}">
                      <a16:colId xmlns:a16="http://schemas.microsoft.com/office/drawing/2014/main" val="20001"/>
                    </a:ext>
                  </a:extLst>
                </a:gridCol>
                <a:gridCol w="2717260">
                  <a:extLst>
                    <a:ext uri="{9D8B030D-6E8A-4147-A177-3AD203B41FA5}">
                      <a16:colId xmlns:a16="http://schemas.microsoft.com/office/drawing/2014/main" val="20002"/>
                    </a:ext>
                  </a:extLst>
                </a:gridCol>
              </a:tblGrid>
              <a:tr h="4085617">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V/</a:t>
                      </a:r>
                      <a:r>
                        <a:rPr kumimoji="0" lang="en-US" sz="3000" b="0" i="0" u="none" strike="noStrike" cap="none" normalizeH="0" baseline="0" dirty="0" err="1">
                          <a:ln>
                            <a:noFill/>
                          </a:ln>
                          <a:solidFill>
                            <a:schemeClr val="tx1"/>
                          </a:solidFill>
                          <a:effectLst/>
                          <a:latin typeface="Coptic1" pitchFamily="2" charset="0"/>
                          <a:cs typeface="Arial" charset="0"/>
                        </a:rPr>
                        <a:t>e~tafe~rn</a:t>
                      </a:r>
                      <a:r>
                        <a:rPr kumimoji="0" lang="en-US" sz="3000" b="0" i="0" u="none" strike="noStrike" cap="none" normalizeH="0" baseline="0" dirty="0">
                          <a:ln>
                            <a:noFill/>
                          </a:ln>
                          <a:solidFill>
                            <a:schemeClr val="tx1"/>
                          </a:solidFill>
                          <a:effectLst/>
                          <a:latin typeface="Coptic1" pitchFamily="2" charset="0"/>
                          <a:cs typeface="Arial" charset="0"/>
                        </a:rPr>
                        <a:t>/c-</a:t>
                      </a:r>
                      <a:r>
                        <a:rPr kumimoji="0" lang="en-US" sz="3000" b="0" i="0" u="none" strike="noStrike" cap="none" normalizeH="0" baseline="0" dirty="0" err="1">
                          <a:ln>
                            <a:noFill/>
                          </a:ln>
                          <a:solidFill>
                            <a:schemeClr val="tx1"/>
                          </a:solidFill>
                          <a:effectLst/>
                          <a:latin typeface="Coptic1" pitchFamily="2" charset="0"/>
                          <a:cs typeface="Arial" charset="0"/>
                        </a:rPr>
                        <a:t>teuin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e~h~r</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e~jwn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n~h~me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n~e~hoo~u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h~me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n~e~jwrh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sa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n~tefcwtten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Qui a jeûné pour nous quarante jours et quarante nuits pour nous sauver de nos péchés</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الذي صام عنا، أربعين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يوماً وأربعين ليلة،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حتي خلصنا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خطايانا</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3622917059"/>
      </p:ext>
    </p:extLst>
  </p:cSld>
  <p:clrMapOvr>
    <a:masterClrMapping/>
  </p:clrMapOvr>
  <p:transition/>
</p:sld>
</file>

<file path=ppt/slides/slide2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D0766690-796C-4FB3-90A7-EA6418274A2F}"/>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597868182"/>
      </p:ext>
    </p:extLst>
  </p:cSld>
  <p:clrMapOvr>
    <a:masterClrMapping/>
  </p:clrMapOvr>
  <p:transition/>
</p:sld>
</file>

<file path=ppt/slides/slide2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341516771"/>
      </p:ext>
    </p:extLst>
  </p:cSld>
  <p:clrMapOvr>
    <a:masterClrMapping/>
  </p:clrMapOvr>
  <p:transition/>
</p:sld>
</file>

<file path=ppt/slides/slide2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582002474"/>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Carême (samedi et dimanche)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971751070"/>
      </p:ext>
    </p:extLst>
  </p:cSld>
  <p:clrMapOvr>
    <a:masterClrMapping/>
  </p:clrMapOvr>
  <p:transition/>
</p:sld>
</file>

<file path=ppt/slides/slide2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838896482"/>
              </p:ext>
            </p:extLst>
          </p:nvPr>
        </p:nvGraphicFramePr>
        <p:xfrm>
          <a:off x="0" y="342183"/>
          <a:ext cx="9144000" cy="4183380"/>
        </p:xfrm>
        <a:graphic>
          <a:graphicData uri="http://schemas.openxmlformats.org/drawingml/2006/table">
            <a:tbl>
              <a:tblPr/>
              <a:tblGrid>
                <a:gridCol w="3346315">
                  <a:extLst>
                    <a:ext uri="{9D8B030D-6E8A-4147-A177-3AD203B41FA5}">
                      <a16:colId xmlns:a16="http://schemas.microsoft.com/office/drawing/2014/main" val="20000"/>
                    </a:ext>
                  </a:extLst>
                </a:gridCol>
                <a:gridCol w="3080425">
                  <a:extLst>
                    <a:ext uri="{9D8B030D-6E8A-4147-A177-3AD203B41FA5}">
                      <a16:colId xmlns:a16="http://schemas.microsoft.com/office/drawing/2014/main" val="20001"/>
                    </a:ext>
                  </a:extLst>
                </a:gridCol>
                <a:gridCol w="2717260">
                  <a:extLst>
                    <a:ext uri="{9D8B030D-6E8A-4147-A177-3AD203B41FA5}">
                      <a16:colId xmlns:a16="http://schemas.microsoft.com/office/drawing/2014/main" val="20002"/>
                    </a:ext>
                  </a:extLst>
                </a:gridCol>
              </a:tblGrid>
              <a:tr h="4085617">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V/</a:t>
                      </a:r>
                      <a:r>
                        <a:rPr kumimoji="0" lang="en-US" sz="3000" b="0" i="0" u="none" strike="noStrike" cap="none" normalizeH="0" baseline="0" dirty="0" err="1">
                          <a:ln>
                            <a:noFill/>
                          </a:ln>
                          <a:solidFill>
                            <a:schemeClr val="tx1"/>
                          </a:solidFill>
                          <a:effectLst/>
                          <a:latin typeface="Coptic1" pitchFamily="2" charset="0"/>
                          <a:cs typeface="Arial" charset="0"/>
                        </a:rPr>
                        <a:t>e~tafe~rn</a:t>
                      </a:r>
                      <a:r>
                        <a:rPr kumimoji="0" lang="en-US" sz="3000" b="0" i="0" u="none" strike="noStrike" cap="none" normalizeH="0" baseline="0" dirty="0">
                          <a:ln>
                            <a:noFill/>
                          </a:ln>
                          <a:solidFill>
                            <a:schemeClr val="tx1"/>
                          </a:solidFill>
                          <a:effectLst/>
                          <a:latin typeface="Coptic1" pitchFamily="2" charset="0"/>
                          <a:cs typeface="Arial" charset="0"/>
                        </a:rPr>
                        <a:t>/c-</a:t>
                      </a:r>
                      <a:r>
                        <a:rPr kumimoji="0" lang="en-US" sz="3000" b="0" i="0" u="none" strike="noStrike" cap="none" normalizeH="0" baseline="0" dirty="0" err="1">
                          <a:ln>
                            <a:noFill/>
                          </a:ln>
                          <a:solidFill>
                            <a:schemeClr val="tx1"/>
                          </a:solidFill>
                          <a:effectLst/>
                          <a:latin typeface="Coptic1" pitchFamily="2" charset="0"/>
                          <a:cs typeface="Arial" charset="0"/>
                        </a:rPr>
                        <a:t>teuin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e~h~r</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e~jwn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n~h~me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n~e~hoo~u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h~me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n~e~jwrh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sa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n~tefcwtten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Qui a jeûné pour nous quarante jours et quarante nuits pour nous sauver de nos péchés</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الذي صام عنا، أربعين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يوماً وأربعين ليلة،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حتي خلصنا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خطايانا</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4032013033"/>
      </p:ext>
    </p:extLst>
  </p:cSld>
  <p:clrMapOvr>
    <a:masterClrMapping/>
  </p:clrMapOvr>
  <p:transition/>
</p:sld>
</file>

<file path=ppt/slides/slide2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D30C6AD2-86F1-4AF6-99B5-2B2DDD781028}"/>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894567106"/>
      </p:ext>
    </p:extLst>
  </p:cSld>
  <p:clrMapOvr>
    <a:masterClrMapping/>
  </p:clrMapOvr>
  <p:transition/>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5" name="Rectangle 2"/>
          <p:cNvSpPr>
            <a:spLocks noGrp="1" noChangeArrowheads="1"/>
          </p:cNvSpPr>
          <p:nvPr>
            <p:ph type="title"/>
          </p:nvPr>
        </p:nvSpPr>
        <p:spPr>
          <a:xfrm>
            <a:off x="495300" y="342900"/>
            <a:ext cx="8153400" cy="3143250"/>
          </a:xfrm>
        </p:spPr>
        <p:txBody>
          <a:bodyPr/>
          <a:lstStyle/>
          <a:p>
            <a:pPr eaLnBrk="1" hangingPunct="1"/>
            <a:r>
              <a:rPr lang="en-CA" sz="5400" dirty="0">
                <a:solidFill>
                  <a:schemeClr val="tx1"/>
                </a:solidFill>
              </a:rPr>
              <a:t>Lecture de </a:t>
            </a:r>
            <a:r>
              <a:rPr lang="en-CA" sz="5400" dirty="0" err="1">
                <a:solidFill>
                  <a:schemeClr val="tx1"/>
                </a:solidFill>
              </a:rPr>
              <a:t>l’épître</a:t>
            </a:r>
            <a:r>
              <a:rPr lang="en-CA" sz="5400" dirty="0">
                <a:solidFill>
                  <a:schemeClr val="tx1"/>
                </a:solidFill>
              </a:rPr>
              <a:t> de Saint Paul et de </a:t>
            </a:r>
            <a:r>
              <a:rPr lang="en-CA" sz="5400" dirty="0" err="1">
                <a:solidFill>
                  <a:schemeClr val="tx1"/>
                </a:solidFill>
              </a:rPr>
              <a:t>l’épître</a:t>
            </a:r>
            <a:r>
              <a:rPr lang="en-CA" sz="5400" dirty="0">
                <a:solidFill>
                  <a:schemeClr val="tx1"/>
                </a:solidFill>
              </a:rPr>
              <a:t> à </a:t>
            </a:r>
            <a:r>
              <a:rPr lang="en-CA" sz="5400" dirty="0" err="1">
                <a:solidFill>
                  <a:schemeClr val="tx1"/>
                </a:solidFill>
              </a:rPr>
              <a:t>l’Eglise</a:t>
            </a:r>
            <a:r>
              <a:rPr lang="en-CA" sz="5400" dirty="0">
                <a:solidFill>
                  <a:schemeClr val="tx1"/>
                </a:solidFill>
              </a:rPr>
              <a:t> </a:t>
            </a:r>
            <a:r>
              <a:rPr lang="en-CA" sz="5400" dirty="0" err="1">
                <a:solidFill>
                  <a:schemeClr val="tx1"/>
                </a:solidFill>
              </a:rPr>
              <a:t>catholique</a:t>
            </a:r>
            <a:r>
              <a:rPr lang="en-CA" sz="5400" dirty="0">
                <a:solidFill>
                  <a:schemeClr val="tx1"/>
                </a:solidFill>
              </a:rPr>
              <a:t> </a:t>
            </a:r>
            <a:r>
              <a:rPr lang="en-CA" sz="4800" dirty="0">
                <a:solidFill>
                  <a:schemeClr val="tx1"/>
                </a:solidFill>
              </a:rPr>
              <a:t>(</a:t>
            </a:r>
            <a:r>
              <a:rPr lang="en-CA" sz="4800" dirty="0" err="1">
                <a:solidFill>
                  <a:schemeClr val="tx1"/>
                </a:solidFill>
              </a:rPr>
              <a:t>Katholikon</a:t>
            </a:r>
            <a:r>
              <a:rPr lang="en-CA" sz="4800" dirty="0">
                <a:solidFill>
                  <a:schemeClr val="tx1"/>
                </a:solidFill>
              </a:rPr>
              <a:t>)</a:t>
            </a:r>
            <a:br>
              <a:rPr lang="en-CA" sz="6000" dirty="0">
                <a:solidFill>
                  <a:schemeClr val="tx1"/>
                </a:solidFill>
              </a:rPr>
            </a:br>
            <a:r>
              <a:rPr lang="ar-EG" sz="5400" dirty="0">
                <a:solidFill>
                  <a:schemeClr val="tx1"/>
                </a:solidFill>
                <a:cs typeface="Times New Roman" pitchFamily="18" charset="0"/>
              </a:rPr>
              <a:t>قراءة </a:t>
            </a:r>
            <a:r>
              <a:rPr lang="ar-EG" sz="5400" dirty="0" err="1">
                <a:solidFill>
                  <a:schemeClr val="tx1"/>
                </a:solidFill>
                <a:cs typeface="Times New Roman" pitchFamily="18" charset="0"/>
              </a:rPr>
              <a:t>البولس</a:t>
            </a:r>
            <a:r>
              <a:rPr lang="ar-EG" sz="5400" dirty="0">
                <a:solidFill>
                  <a:schemeClr val="tx1"/>
                </a:solidFill>
                <a:cs typeface="Times New Roman" pitchFamily="18" charset="0"/>
              </a:rPr>
              <a:t> و </a:t>
            </a:r>
            <a:r>
              <a:rPr lang="ar-EG" sz="5400" dirty="0" err="1">
                <a:solidFill>
                  <a:schemeClr val="tx1"/>
                </a:solidFill>
                <a:cs typeface="Times New Roman" pitchFamily="18" charset="0"/>
              </a:rPr>
              <a:t>الكاثوليكون</a:t>
            </a:r>
            <a:endParaRPr lang="en-US" sz="5400" dirty="0">
              <a:solidFill>
                <a:schemeClr val="tx1"/>
              </a:solidFill>
              <a:cs typeface="Times New Roman" pitchFamily="18" charset="0"/>
            </a:endParaRPr>
          </a:p>
        </p:txBody>
      </p:sp>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Text Box 6">
            <a:hlinkClick r:id="rId3" action="ppaction://hlinksldjump"/>
            <a:extLst>
              <a:ext uri="{FF2B5EF4-FFF2-40B4-BE49-F238E27FC236}">
                <a16:creationId xmlns:a16="http://schemas.microsoft.com/office/drawing/2014/main" id="{5E62280A-8F8C-4CCB-B8B9-2AC550880E9C}"/>
              </a:ext>
            </a:extLst>
          </p:cNvPr>
          <p:cNvSpPr txBox="1">
            <a:spLocks noChangeArrowheads="1"/>
          </p:cNvSpPr>
          <p:nvPr/>
        </p:nvSpPr>
        <p:spPr bwMode="auto">
          <a:xfrm>
            <a:off x="495300" y="3679018"/>
            <a:ext cx="3962400" cy="461665"/>
          </a:xfrm>
          <a:prstGeom prst="rect">
            <a:avLst/>
          </a:prstGeom>
          <a:solidFill>
            <a:schemeClr val="accent2"/>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Apetj</a:t>
            </a:r>
            <a:r>
              <a:rPr kumimoji="0" lang="en-US" sz="2400" b="0" i="0" u="none" strike="noStrike" kern="1200" cap="none" spc="0" normalizeH="0" baseline="0" noProof="0" dirty="0">
                <a:ln>
                  <a:noFill/>
                </a:ln>
                <a:solidFill>
                  <a:srgbClr val="FFFFFF"/>
                </a:solidFill>
                <a:effectLst/>
                <a:uLnTx/>
                <a:uFillTx/>
                <a:latin typeface="Coptic1" pitchFamily="2" charset="0"/>
                <a:ea typeface="+mn-ea"/>
                <a:cs typeface="Arial" charset="0"/>
              </a:rPr>
              <a:t>/k </a:t>
            </a:r>
            <a:r>
              <a:rPr kumimoji="0" lang="en-US"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e~bol</a:t>
            </a:r>
            <a:endParaRPr kumimoji="0" lang="en-CA" sz="2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Text Box 6">
            <a:hlinkClick r:id="rId4" action="ppaction://hlinksldjump"/>
            <a:extLst>
              <a:ext uri="{FF2B5EF4-FFF2-40B4-BE49-F238E27FC236}">
                <a16:creationId xmlns:a16="http://schemas.microsoft.com/office/drawing/2014/main" id="{8266C950-6AAE-47E6-92AA-6160D91C65D8}"/>
              </a:ext>
            </a:extLst>
          </p:cNvPr>
          <p:cNvSpPr txBox="1">
            <a:spLocks noChangeArrowheads="1"/>
          </p:cNvSpPr>
          <p:nvPr/>
        </p:nvSpPr>
        <p:spPr bwMode="auto">
          <a:xfrm>
            <a:off x="495300" y="4338935"/>
            <a:ext cx="3962400" cy="461665"/>
          </a:xfrm>
          <a:prstGeom prst="rect">
            <a:avLst/>
          </a:prstGeom>
          <a:solidFill>
            <a:schemeClr val="accent2"/>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a~gap</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endParaRPr>
          </a:p>
        </p:txBody>
      </p:sp>
      <p:sp>
        <p:nvSpPr>
          <p:cNvPr id="13" name="Text Box 6">
            <a:hlinkClick r:id="rId5" action="ppaction://hlinksldjump"/>
            <a:extLst>
              <a:ext uri="{FF2B5EF4-FFF2-40B4-BE49-F238E27FC236}">
                <a16:creationId xmlns:a16="http://schemas.microsoft.com/office/drawing/2014/main" id="{5DD2325E-26FE-4799-A237-9363AA3AF5F8}"/>
              </a:ext>
            </a:extLst>
          </p:cNvPr>
          <p:cNvSpPr txBox="1">
            <a:spLocks noChangeArrowheads="1"/>
          </p:cNvSpPr>
          <p:nvPr/>
        </p:nvSpPr>
        <p:spPr bwMode="auto">
          <a:xfrm>
            <a:off x="4686300" y="4333551"/>
            <a:ext cx="3962400" cy="461665"/>
          </a:xfrm>
          <a:prstGeom prst="rect">
            <a:avLst/>
          </a:prstGeom>
          <a:solidFill>
            <a:schemeClr val="accent2"/>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}m/]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c~nou</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endParaRPr>
          </a:p>
        </p:txBody>
      </p:sp>
      <p:sp>
        <p:nvSpPr>
          <p:cNvPr id="8" name="Text Box 6">
            <a:hlinkClick r:id="rId6" action="ppaction://hlinksldjump"/>
            <a:extLst>
              <a:ext uri="{FF2B5EF4-FFF2-40B4-BE49-F238E27FC236}">
                <a16:creationId xmlns:a16="http://schemas.microsoft.com/office/drawing/2014/main" id="{C2EEE737-E3C7-45B4-9B03-29928F85CAB8}"/>
              </a:ext>
            </a:extLst>
          </p:cNvPr>
          <p:cNvSpPr txBox="1">
            <a:spLocks noChangeArrowheads="1"/>
          </p:cNvSpPr>
          <p:nvPr/>
        </p:nvSpPr>
        <p:spPr bwMode="auto">
          <a:xfrm>
            <a:off x="4686300" y="3679018"/>
            <a:ext cx="3962400" cy="461665"/>
          </a:xfrm>
          <a:prstGeom prst="rect">
            <a:avLst/>
          </a:prstGeom>
          <a:solidFill>
            <a:schemeClr val="accent2"/>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CA"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Ontwc</a:t>
            </a:r>
            <a:endParaRPr kumimoji="0" lang="en-CA" sz="2400" b="0" i="0" u="none" strike="noStrike" kern="1200" cap="none" spc="0" normalizeH="0" baseline="0" noProof="0" dirty="0">
              <a:ln>
                <a:noFill/>
              </a:ln>
              <a:solidFill>
                <a:srgbClr val="FFFFFF"/>
              </a:solidFill>
              <a:effectLst/>
              <a:uLnTx/>
              <a:uFillTx/>
              <a:latin typeface="Coptic1" pitchFamily="2" charset="0"/>
              <a:ea typeface="+mn-ea"/>
              <a:cs typeface="Arial" charset="0"/>
            </a:endParaRPr>
          </a:p>
        </p:txBody>
      </p:sp>
    </p:spTree>
    <p:extLst>
      <p:ext uri="{BB962C8B-B14F-4D97-AF65-F5344CB8AC3E}">
        <p14:creationId xmlns:p14="http://schemas.microsoft.com/office/powerpoint/2010/main" val="1844971058"/>
      </p:ext>
    </p:extLst>
  </p:cSld>
  <p:clrMapOvr>
    <a:masterClrMapping/>
  </p:clrMapOvr>
  <p:transition/>
</p:sld>
</file>

<file path=ppt/slides/slide2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176366447"/>
      </p:ext>
    </p:extLst>
  </p:cSld>
  <p:clrMapOvr>
    <a:masterClrMapping/>
  </p:clrMapOvr>
  <p:transition/>
</p:sld>
</file>

<file path=ppt/slides/slide2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590882478"/>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Annonciation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631924263"/>
      </p:ext>
    </p:extLst>
  </p:cSld>
  <p:clrMapOvr>
    <a:masterClrMapping/>
  </p:clrMapOvr>
  <p:transition/>
</p:sld>
</file>

<file path=ppt/slides/slide2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456908963"/>
              </p:ext>
            </p:extLst>
          </p:nvPr>
        </p:nvGraphicFramePr>
        <p:xfrm>
          <a:off x="0" y="440987"/>
          <a:ext cx="9144000" cy="3203643"/>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203643">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V/</a:t>
                      </a:r>
                      <a:r>
                        <a:rPr kumimoji="0" lang="en-US" sz="3200" b="0" i="0" u="none" strike="noStrike" cap="none" normalizeH="0" baseline="0" dirty="0" err="1">
                          <a:ln>
                            <a:noFill/>
                          </a:ln>
                          <a:solidFill>
                            <a:schemeClr val="tx1"/>
                          </a:solidFill>
                          <a:effectLst/>
                          <a:latin typeface="Coptic1" pitchFamily="2" charset="0"/>
                          <a:cs typeface="Arial" charset="0"/>
                        </a:rPr>
                        <a:t>e~taf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icarx</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Qui s’est incarné de la vierge.</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الذي تجسد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العذراء.</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755710081"/>
      </p:ext>
    </p:extLst>
  </p:cSld>
  <p:clrMapOvr>
    <a:masterClrMapping/>
  </p:clrMapOvr>
  <p:transition/>
</p:sld>
</file>

<file path=ppt/slides/slide2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4B594F85-0584-49DE-A41F-9F0818023E03}"/>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639607646"/>
      </p:ext>
    </p:extLst>
  </p:cSld>
  <p:clrMapOvr>
    <a:masterClrMapping/>
  </p:clrMapOvr>
  <p:transition/>
</p:sld>
</file>

<file path=ppt/slides/slide2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152083763"/>
      </p:ext>
    </p:extLst>
  </p:cSld>
  <p:clrMapOvr>
    <a:masterClrMapping/>
  </p:clrMapOvr>
  <p:transition/>
</p:sld>
</file>

<file path=ppt/slides/slide2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4285674293"/>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Dimanche des rameaux</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Text Box 50">
            <a:hlinkClick r:id="rId4" action="ppaction://hlinksldjump"/>
            <a:extLst>
              <a:ext uri="{FF2B5EF4-FFF2-40B4-BE49-F238E27FC236}">
                <a16:creationId xmlns:a16="http://schemas.microsoft.com/office/drawing/2014/main" id="{3227A714-120E-4CEE-AA4E-ED08423053C0}"/>
              </a:ext>
            </a:extLst>
          </p:cNvPr>
          <p:cNvSpPr txBox="1">
            <a:spLocks noChangeArrowheads="1"/>
          </p:cNvSpPr>
          <p:nvPr/>
        </p:nvSpPr>
        <p:spPr bwMode="auto">
          <a:xfrm>
            <a:off x="7548273" y="4575112"/>
            <a:ext cx="1595727" cy="562649"/>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rameaux</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Veille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p>
        </p:txBody>
      </p:sp>
    </p:spTree>
    <p:extLst>
      <p:ext uri="{BB962C8B-B14F-4D97-AF65-F5344CB8AC3E}">
        <p14:creationId xmlns:p14="http://schemas.microsoft.com/office/powerpoint/2010/main" val="65534265"/>
      </p:ext>
    </p:extLst>
  </p:cSld>
  <p:clrMapOvr>
    <a:masterClrMapping/>
  </p:clrMapOvr>
  <p:transition/>
</p:sld>
</file>

<file path=ppt/slides/slide2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120604350"/>
              </p:ext>
            </p:extLst>
          </p:nvPr>
        </p:nvGraphicFramePr>
        <p:xfrm>
          <a:off x="0" y="440987"/>
          <a:ext cx="9144000" cy="3203643"/>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203643">
                <a:tc>
                  <a:txBody>
                    <a:bodyPr/>
                    <a:lstStyle/>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e~Ieroucal</a:t>
                      </a:r>
                      <a:r>
                        <a:rPr kumimoji="0" lang="en-US" sz="3200" b="0" i="0" u="none" strike="noStrike" cap="none" normalizeH="0" baseline="0" dirty="0">
                          <a:ln>
                            <a:noFill/>
                          </a:ln>
                          <a:solidFill>
                            <a:schemeClr val="tx1"/>
                          </a:solidFill>
                          <a:effectLst/>
                          <a:latin typeface="Coptic1" pitchFamily="2" charset="0"/>
                          <a:cs typeface="Arial" charset="0"/>
                        </a:rPr>
                        <a:t>/m.</a:t>
                      </a:r>
                      <a:br>
                        <a:rPr kumimoji="0" lang="en-US" sz="3200" b="0" i="0" u="none" strike="noStrike" cap="none" normalizeH="0" baseline="0" dirty="0">
                          <a:ln>
                            <a:noFill/>
                          </a:ln>
                          <a:solidFill>
                            <a:schemeClr val="tx1"/>
                          </a:solidFill>
                          <a:effectLst/>
                          <a:latin typeface="Coptic1" pitchFamily="2" charset="0"/>
                          <a:cs typeface="Arial" charset="0"/>
                        </a:rPr>
                      </a:b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Fils de Dieu est entrée à Jérusalem.</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ابن الله دخل اورشليم.</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2979779344"/>
      </p:ext>
    </p:extLst>
  </p:cSld>
  <p:clrMapOvr>
    <a:masterClrMapping/>
  </p:clrMapOvr>
  <p:transition/>
</p:sld>
</file>

<file path=ppt/slides/slide2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4B594F85-0584-49DE-A41F-9F0818023E03}"/>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298710005"/>
      </p:ext>
    </p:extLst>
  </p:cSld>
  <p:clrMapOvr>
    <a:masterClrMapping/>
  </p:clrMapOvr>
  <p:transition/>
</p:sld>
</file>

<file path=ppt/slides/slide2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183683733"/>
      </p:ext>
    </p:extLst>
  </p:cSld>
  <p:clrMapOvr>
    <a:masterClrMapping/>
  </p:clrMapOvr>
  <p:transition/>
</p:sld>
</file>

<file path=ppt/slides/slide2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3066962019"/>
              </p:ext>
            </p:extLst>
          </p:nvPr>
        </p:nvGraphicFramePr>
        <p:xfrm>
          <a:off x="0" y="377190"/>
          <a:ext cx="9144000" cy="4594860"/>
        </p:xfrm>
        <a:graphic>
          <a:graphicData uri="http://schemas.openxmlformats.org/drawingml/2006/table">
            <a:tbl>
              <a:tblPr/>
              <a:tblGrid>
                <a:gridCol w="3454400">
                  <a:extLst>
                    <a:ext uri="{9D8B030D-6E8A-4147-A177-3AD203B41FA5}">
                      <a16:colId xmlns:a16="http://schemas.microsoft.com/office/drawing/2014/main" val="20000"/>
                    </a:ext>
                  </a:extLst>
                </a:gridCol>
                <a:gridCol w="3004766">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30602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err="1">
                          <a:ln>
                            <a:noFill/>
                          </a:ln>
                          <a:solidFill>
                            <a:schemeClr val="tx1"/>
                          </a:solidFill>
                          <a:effectLst/>
                          <a:latin typeface="Coptic1" pitchFamily="2" charset="0"/>
                          <a:cs typeface="Arial" charset="0"/>
                        </a:rPr>
                        <a:t>Rasi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ounof</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Ciwn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baki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ierouot</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ouoh</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yel</a:t>
                      </a:r>
                      <a:r>
                        <a:rPr kumimoji="0" lang="en-US" sz="2700" b="0" i="0" u="none" strike="noStrike" cap="none" normalizeH="0" baseline="0" dirty="0">
                          <a:ln>
                            <a:noFill/>
                          </a:ln>
                          <a:solidFill>
                            <a:schemeClr val="tx1"/>
                          </a:solidFill>
                          <a:effectLst/>
                          <a:latin typeface="Coptic1" pitchFamily="2" charset="0"/>
                          <a:cs typeface="Arial" charset="0"/>
                        </a:rPr>
                        <a:t>/l: h/</a:t>
                      </a:r>
                      <a:r>
                        <a:rPr kumimoji="0" lang="en-US" sz="2700" b="0" i="0" u="none" strike="noStrike" cap="none" normalizeH="0" baseline="0" dirty="0" err="1">
                          <a:ln>
                            <a:noFill/>
                          </a:ln>
                          <a:solidFill>
                            <a:schemeClr val="tx1"/>
                          </a:solidFill>
                          <a:effectLst/>
                          <a:latin typeface="Coptic1" pitchFamily="2" charset="0"/>
                          <a:cs typeface="Arial" charset="0"/>
                        </a:rPr>
                        <a:t>ppe</a:t>
                      </a:r>
                      <a:r>
                        <a:rPr kumimoji="0" lang="en-US" sz="2700" b="0" i="0" u="none" strike="noStrike" cap="none" normalizeH="0" baseline="0" dirty="0">
                          <a:ln>
                            <a:noFill/>
                          </a:ln>
                          <a:solidFill>
                            <a:schemeClr val="tx1"/>
                          </a:solidFill>
                          <a:effectLst/>
                          <a:latin typeface="Coptic1" pitchFamily="2" charset="0"/>
                          <a:cs typeface="Arial" charset="0"/>
                        </a:rPr>
                        <a:t> gar </a:t>
                      </a:r>
                      <a:r>
                        <a:rPr kumimoji="0" lang="en-US" sz="2700" b="0" i="0" u="none" strike="noStrike" cap="none" normalizeH="0" baseline="0" dirty="0" err="1">
                          <a:ln>
                            <a:noFill/>
                          </a:ln>
                          <a:solidFill>
                            <a:schemeClr val="tx1"/>
                          </a:solidFill>
                          <a:effectLst/>
                          <a:latin typeface="Coptic1" pitchFamily="2" charset="0"/>
                          <a:cs typeface="Arial" charset="0"/>
                        </a:rPr>
                        <a:t>Peouro</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efn</a:t>
                      </a:r>
                      <a:r>
                        <a:rPr kumimoji="0" lang="en-US" sz="2700" b="0" i="0" u="none" strike="noStrike" cap="none" normalizeH="0" baseline="0" dirty="0">
                          <a:ln>
                            <a:noFill/>
                          </a:ln>
                          <a:solidFill>
                            <a:schemeClr val="tx1"/>
                          </a:solidFill>
                          <a:effectLst/>
                          <a:latin typeface="Coptic1" pitchFamily="2" charset="0"/>
                          <a:cs typeface="Arial" charset="0"/>
                        </a:rPr>
                        <a:t>/</a:t>
                      </a:r>
                      <a:r>
                        <a:rPr kumimoji="0" lang="en-US" sz="2700" b="0" i="0" u="none" strike="noStrike" cap="none" normalizeH="0" baseline="0" dirty="0" err="1">
                          <a:ln>
                            <a:noFill/>
                          </a:ln>
                          <a:solidFill>
                            <a:schemeClr val="tx1"/>
                          </a:solidFill>
                          <a:effectLst/>
                          <a:latin typeface="Coptic1" pitchFamily="2" charset="0"/>
                          <a:cs typeface="Arial" charset="0"/>
                        </a:rPr>
                        <a:t>ou</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eftal</a:t>
                      </a:r>
                      <a:r>
                        <a:rPr kumimoji="0" lang="en-US" sz="2700" b="0" i="0" u="none" strike="noStrike" cap="none" normalizeH="0" baseline="0" dirty="0">
                          <a:ln>
                            <a:noFill/>
                          </a:ln>
                          <a:solidFill>
                            <a:schemeClr val="tx1"/>
                          </a:solidFill>
                          <a:effectLst/>
                          <a:latin typeface="Coptic1" pitchFamily="2" charset="0"/>
                          <a:cs typeface="Arial" charset="0"/>
                        </a:rPr>
                        <a:t>/out </a:t>
                      </a:r>
                      <a:r>
                        <a:rPr kumimoji="0" lang="en-US" sz="2700" b="0" i="0" u="none" strike="noStrike" cap="none" normalizeH="0" baseline="0" dirty="0" err="1">
                          <a:ln>
                            <a:noFill/>
                          </a:ln>
                          <a:solidFill>
                            <a:schemeClr val="tx1"/>
                          </a:solidFill>
                          <a:effectLst/>
                          <a:latin typeface="Coptic1" pitchFamily="2" charset="0"/>
                          <a:cs typeface="Arial" charset="0"/>
                        </a:rPr>
                        <a:t>e~jen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ouc</a:t>
                      </a:r>
                      <a:r>
                        <a:rPr kumimoji="0" lang="en-US" sz="2700" b="0" i="0" u="none" strike="noStrike" cap="none" normalizeH="0" baseline="0" dirty="0">
                          <a:ln>
                            <a:noFill/>
                          </a:ln>
                          <a:solidFill>
                            <a:schemeClr val="tx1"/>
                          </a:solidFill>
                          <a:effectLst/>
                          <a:latin typeface="Coptic1" pitchFamily="2" charset="0"/>
                          <a:cs typeface="Arial" charset="0"/>
                        </a:rPr>
                        <a:t>/j: </a:t>
                      </a:r>
                      <a:r>
                        <a:rPr kumimoji="0" lang="en-US" sz="2700" b="0" i="0" u="none" strike="noStrike" cap="none" normalizeH="0" baseline="0" dirty="0" err="1">
                          <a:ln>
                            <a:noFill/>
                          </a:ln>
                          <a:solidFill>
                            <a:schemeClr val="tx1"/>
                          </a:solidFill>
                          <a:effectLst/>
                          <a:latin typeface="Coptic1" pitchFamily="2" charset="0"/>
                          <a:cs typeface="Arial" charset="0"/>
                        </a:rPr>
                        <a:t>euhwc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qajwf</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n~je</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nia~lwoui</a:t>
                      </a:r>
                      <a:r>
                        <a:rPr kumimoji="0" lang="en-US" sz="2700" b="0" i="0" u="none" strike="noStrike" cap="none" normalizeH="0" baseline="0" dirty="0">
                          <a:ln>
                            <a:noFill/>
                          </a:ln>
                          <a:solidFill>
                            <a:schemeClr val="tx1"/>
                          </a:solidFill>
                          <a:effectLst/>
                          <a:latin typeface="Coptic1" pitchFamily="2" charset="0"/>
                          <a:cs typeface="Arial" charset="0"/>
                        </a:rPr>
                        <a:t>~: je </a:t>
                      </a:r>
                      <a:r>
                        <a:rPr kumimoji="0" lang="en-US" sz="2700" b="0" i="0" u="none" strike="noStrike" cap="none" normalizeH="0" baseline="0" dirty="0" err="1">
                          <a:ln>
                            <a:noFill/>
                          </a:ln>
                          <a:solidFill>
                            <a:schemeClr val="tx1"/>
                          </a:solidFill>
                          <a:effectLst/>
                          <a:latin typeface="Coptic1" pitchFamily="2" charset="0"/>
                          <a:cs typeface="Arial" charset="0"/>
                        </a:rPr>
                        <a:t>w~canna</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qen</a:t>
                      </a:r>
                      <a:r>
                        <a:rPr kumimoji="0" lang="en-US" sz="2700" b="0" i="0" u="none" strike="noStrike" cap="none" normalizeH="0" baseline="0" dirty="0">
                          <a:ln>
                            <a:noFill/>
                          </a:ln>
                          <a:solidFill>
                            <a:schemeClr val="tx1"/>
                          </a:solidFill>
                          <a:effectLst/>
                          <a:latin typeface="Coptic1" pitchFamily="2" charset="0"/>
                          <a:cs typeface="Arial" charset="0"/>
                        </a:rPr>
                        <a:t> n/et[</a:t>
                      </a:r>
                      <a:r>
                        <a:rPr kumimoji="0" lang="en-US" sz="2700" b="0" i="0" u="none" strike="noStrike" cap="none" normalizeH="0" baseline="0" dirty="0" err="1">
                          <a:ln>
                            <a:noFill/>
                          </a:ln>
                          <a:solidFill>
                            <a:schemeClr val="tx1"/>
                          </a:solidFill>
                          <a:effectLst/>
                          <a:latin typeface="Coptic1" pitchFamily="2" charset="0"/>
                          <a:cs typeface="Arial" charset="0"/>
                        </a:rPr>
                        <a:t>oci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vai</a:t>
                      </a:r>
                      <a:r>
                        <a:rPr kumimoji="0" lang="en-US" sz="2700" b="0" i="0" u="none" strike="noStrike" cap="none" normalizeH="0" baseline="0" dirty="0">
                          <a:ln>
                            <a:noFill/>
                          </a:ln>
                          <a:solidFill>
                            <a:schemeClr val="tx1"/>
                          </a:solidFill>
                          <a:effectLst/>
                          <a:latin typeface="Coptic1" pitchFamily="2" charset="0"/>
                          <a:cs typeface="Arial" charset="0"/>
                        </a:rPr>
                        <a:t> pe </a:t>
                      </a:r>
                      <a:r>
                        <a:rPr kumimoji="0" lang="en-US" sz="2700" b="0" i="0" u="none" strike="noStrike" cap="none" normalizeH="0" baseline="0" dirty="0" err="1">
                          <a:ln>
                            <a:noFill/>
                          </a:ln>
                          <a:solidFill>
                            <a:schemeClr val="tx1"/>
                          </a:solidFill>
                          <a:effectLst/>
                          <a:latin typeface="Coptic1" pitchFamily="2" charset="0"/>
                          <a:cs typeface="Arial" charset="0"/>
                        </a:rPr>
                        <a:t>P~ouro</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m~Picra</a:t>
                      </a:r>
                      <a:r>
                        <a:rPr kumimoji="0" lang="en-US" sz="27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Réjouis-toi et exulte ville de Sion, sois enthousiaste car voici ton Roi qui vient, monté sur un ânon. Devant Lui les enfants Le louent en disant : Hosanna au plus haut des cieux, voici le Roi d'Israël.</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إفرحي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وتهلَّلي يا صهيون المدينة،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إجذلي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وتهللي، لأن هوذا مَلككِ يأتي راكباً على جحش. تُسبِّح قدامه الأطفال قائلين، "أوصنا في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الأعالي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هذا هو ملك إسرائيل."</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2574902978"/>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Dimanche des rameaux - Veille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454273891"/>
      </p:ext>
    </p:extLst>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74037" name="Group 21"/>
          <p:cNvGraphicFramePr>
            <a:graphicFrameLocks noGrp="1"/>
          </p:cNvGraphicFramePr>
          <p:nvPr>
            <p:extLst>
              <p:ext uri="{D42A27DB-BD31-4B8C-83A1-F6EECF244321}">
                <p14:modId xmlns:p14="http://schemas.microsoft.com/office/powerpoint/2010/main" val="2456033297"/>
              </p:ext>
            </p:extLst>
          </p:nvPr>
        </p:nvGraphicFramePr>
        <p:xfrm>
          <a:off x="0" y="586001"/>
          <a:ext cx="9144000" cy="4346797"/>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3489893412"/>
                    </a:ext>
                  </a:extLst>
                </a:gridCol>
              </a:tblGrid>
              <a:tr h="164850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aux Chérubins,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Salut aux Séraphins;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salut à tous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les grades célestes.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a:t>
                      </a:r>
                      <a:r>
                        <a:rPr kumimoji="0" lang="ar-SA" altLang="zh-CN" sz="2400" b="0" i="0" u="none" strike="noStrike" cap="none" normalizeH="0" baseline="0" dirty="0" err="1">
                          <a:ln>
                            <a:noFill/>
                          </a:ln>
                          <a:solidFill>
                            <a:schemeClr val="tx1"/>
                          </a:solidFill>
                          <a:effectLst/>
                          <a:latin typeface="Arial" charset="0"/>
                          <a:cs typeface="Arial" charset="0"/>
                        </a:rPr>
                        <a:t>للش</a:t>
                      </a:r>
                      <a:r>
                        <a:rPr kumimoji="0" lang="ar-EG" altLang="zh-CN" sz="2400" b="0" i="0" u="none" strike="noStrike" cap="none" normalizeH="0" baseline="0" dirty="0">
                          <a:ln>
                            <a:noFill/>
                          </a:ln>
                          <a:solidFill>
                            <a:schemeClr val="tx1"/>
                          </a:solidFill>
                          <a:effectLst/>
                          <a:latin typeface="Arial" charset="0"/>
                          <a:cs typeface="Arial" charset="0"/>
                        </a:rPr>
                        <a:t>ا</a:t>
                      </a:r>
                      <a:r>
                        <a:rPr kumimoji="0" lang="ar-SA" altLang="zh-CN" sz="2400" b="0" i="0" u="none" strike="noStrike" cap="none" normalizeH="0" baseline="0" dirty="0" err="1">
                          <a:ln>
                            <a:noFill/>
                          </a:ln>
                          <a:solidFill>
                            <a:schemeClr val="tx1"/>
                          </a:solidFill>
                          <a:effectLst/>
                          <a:latin typeface="Arial" charset="0"/>
                          <a:cs typeface="Arial" charset="0"/>
                        </a:rPr>
                        <a:t>روبيم</a:t>
                      </a:r>
                      <a:r>
                        <a:rPr kumimoji="0" lang="ar-SA" altLang="zh-CN" sz="2400" b="0" i="0" u="none" strike="noStrike" cap="none" normalizeH="0" baseline="0" dirty="0">
                          <a:ln>
                            <a:noFill/>
                          </a:ln>
                          <a:solidFill>
                            <a:schemeClr val="tx1"/>
                          </a:solidFill>
                          <a:effectLst/>
                          <a:latin typeface="Arial" charset="0"/>
                          <a:cs typeface="Arial" charset="0"/>
                        </a:rPr>
                        <a:t> ،</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 السلام </a:t>
                      </a:r>
                      <a:r>
                        <a:rPr kumimoji="0" lang="ar-SA" altLang="zh-CN" sz="2400" b="0" i="0" u="none" strike="noStrike" cap="none" normalizeH="0" baseline="0" dirty="0" err="1">
                          <a:ln>
                            <a:noFill/>
                          </a:ln>
                          <a:solidFill>
                            <a:schemeClr val="tx1"/>
                          </a:solidFill>
                          <a:effectLst/>
                          <a:latin typeface="Arial" charset="0"/>
                          <a:cs typeface="Arial" charset="0"/>
                        </a:rPr>
                        <a:t>للسيرافيم</a:t>
                      </a:r>
                      <a:r>
                        <a:rPr kumimoji="0" lang="ar-EG" altLang="zh-CN" sz="24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لجميع </a:t>
                      </a:r>
                      <a:r>
                        <a:rPr kumimoji="0" lang="ar-SA" altLang="zh-CN" sz="2400" b="0" i="0" u="none" strike="noStrike" cap="none" normalizeH="0" baseline="0" dirty="0" err="1">
                          <a:ln>
                            <a:noFill/>
                          </a:ln>
                          <a:solidFill>
                            <a:schemeClr val="tx1"/>
                          </a:solidFill>
                          <a:effectLst/>
                          <a:latin typeface="Arial" charset="0"/>
                          <a:cs typeface="Arial" charset="0"/>
                        </a:rPr>
                        <a:t>الطغمات</a:t>
                      </a:r>
                      <a:r>
                        <a:rPr kumimoji="0" lang="ar-SA"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err="1">
                          <a:ln>
                            <a:noFill/>
                          </a:ln>
                          <a:solidFill>
                            <a:schemeClr val="tx1"/>
                          </a:solidFill>
                          <a:effectLst/>
                          <a:latin typeface="Arial" charset="0"/>
                          <a:cs typeface="Arial" charset="0"/>
                        </a:rPr>
                        <a:t>السمائي</a:t>
                      </a:r>
                      <a:r>
                        <a:rPr kumimoji="0" lang="ar-EG" altLang="zh-CN" sz="2400" b="0" i="0" u="none" strike="noStrike" cap="none" normalizeH="0" baseline="0" dirty="0">
                          <a:ln>
                            <a:noFill/>
                          </a:ln>
                          <a:solidFill>
                            <a:schemeClr val="tx1"/>
                          </a:solidFill>
                          <a:effectLst/>
                          <a:latin typeface="Arial" charset="0"/>
                          <a:cs typeface="Arial" charset="0"/>
                        </a:rPr>
                        <a:t>ة.</a:t>
                      </a:r>
                      <a:endParaRPr kumimoji="0" lang="ar-SA" altLang="zh-CN"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9829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ni,eroubim</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niceravim</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Text Box 35">
            <a:hlinkClick r:id="rId3" action="ppaction://hlinksldjump"/>
          </p:cNvPr>
          <p:cNvSpPr txBox="1">
            <a:spLocks noChangeArrowheads="1"/>
          </p:cNvSpPr>
          <p:nvPr/>
        </p:nvSpPr>
        <p:spPr bwMode="auto">
          <a:xfrm>
            <a:off x="7086600" y="4725049"/>
            <a:ext cx="2057400" cy="415498"/>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charset="0"/>
                <a:ea typeface="+mn-ea"/>
                <a:cs typeface="Arial" charset="0"/>
              </a:rPr>
              <a:t>24 </a:t>
            </a:r>
            <a:r>
              <a:rPr kumimoji="0" lang="en-US" sz="1200" b="0" i="0" u="none" strike="noStrike" kern="1200" cap="none" spc="0" normalizeH="0" baseline="0" noProof="0" dirty="0" err="1">
                <a:ln>
                  <a:noFill/>
                </a:ln>
                <a:solidFill>
                  <a:srgbClr val="FFFFFF"/>
                </a:solidFill>
                <a:effectLst/>
                <a:uLnTx/>
                <a:uFillTx/>
                <a:latin typeface="Arial" charset="0"/>
                <a:ea typeface="+mn-ea"/>
                <a:cs typeface="Arial" charset="0"/>
              </a:rPr>
              <a:t>Prêtres</a:t>
            </a:r>
            <a:endParaRPr kumimoji="0" lang="en-US"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900" b="0" i="0" u="none" strike="noStrike" kern="1200" cap="none" spc="0" normalizeH="0" baseline="0" noProof="0" dirty="0">
                <a:ln>
                  <a:noFill/>
                </a:ln>
                <a:solidFill>
                  <a:srgbClr val="FFFFFF"/>
                </a:solidFill>
                <a:effectLst/>
                <a:uLnTx/>
                <a:uFillTx/>
                <a:latin typeface="Arial" charset="0"/>
                <a:ea typeface="+mn-ea"/>
                <a:cs typeface="Arial" charset="0"/>
              </a:rPr>
              <a:t>أربعة و عشرين قسيس</a:t>
            </a:r>
            <a:endParaRPr kumimoji="0" lang="en-CA" sz="9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Text Box 36">
            <a:hlinkClick r:id="rId4" action="ppaction://hlinksldjump"/>
          </p:cNvPr>
          <p:cNvSpPr txBox="1">
            <a:spLocks noChangeArrowheads="1"/>
          </p:cNvSpPr>
          <p:nvPr/>
        </p:nvSpPr>
        <p:spPr bwMode="auto">
          <a:xfrm>
            <a:off x="7086600" y="4193267"/>
            <a:ext cx="2057400" cy="461665"/>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charset="0"/>
                <a:ea typeface="+mn-ea"/>
                <a:cs typeface="Arial" charset="0"/>
              </a:rPr>
              <a:t>4 </a:t>
            </a:r>
            <a:r>
              <a:rPr kumimoji="0" lang="en-US" sz="1200" b="0" i="0" u="none" strike="noStrike" kern="1200" cap="none" spc="0" normalizeH="0" baseline="0" noProof="0" dirty="0" err="1">
                <a:ln>
                  <a:noFill/>
                </a:ln>
                <a:solidFill>
                  <a:srgbClr val="FFFFFF"/>
                </a:solidFill>
                <a:effectLst/>
                <a:uLnTx/>
                <a:uFillTx/>
                <a:latin typeface="Arial" charset="0"/>
                <a:ea typeface="+mn-ea"/>
                <a:cs typeface="Arial" charset="0"/>
              </a:rPr>
              <a:t>Incorporels</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itchFamily="34" charset="0"/>
                <a:ea typeface="+mn-ea"/>
                <a:cs typeface="Arial" charset="0"/>
              </a:rPr>
              <a:t>٤</a:t>
            </a:r>
            <a:r>
              <a:rPr kumimoji="0" lang="ar-EG" sz="1200" b="0" i="0" u="none" strike="noStrike" kern="1200" cap="none" spc="0" normalizeH="0" baseline="0" noProof="0" dirty="0">
                <a:ln>
                  <a:noFill/>
                </a:ln>
                <a:solidFill>
                  <a:srgbClr val="FFFFFF"/>
                </a:solidFill>
                <a:effectLst/>
                <a:uLnTx/>
                <a:uFillTx/>
                <a:latin typeface="Arial" pitchFamily="34" charset="0"/>
                <a:ea typeface="+mn-ea"/>
                <a:cs typeface="Arial" charset="0"/>
              </a:rPr>
              <a:t> كائنات غير متجسدين</a:t>
            </a:r>
            <a:endParaRPr kumimoji="0" lang="en-US" sz="9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9" name="Action Button: Custom 8">
            <a:hlinkClick r:id="rId5"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17C55664-87CD-4B52-8C86-3249EB8B0DA3}"/>
              </a:ext>
            </a:extLst>
          </p:cNvPr>
          <p:cNvGraphicFramePr>
            <a:graphicFrameLocks noGrp="1"/>
          </p:cNvGraphicFramePr>
          <p:nvPr>
            <p:extLst>
              <p:ext uri="{D42A27DB-BD31-4B8C-83A1-F6EECF244321}">
                <p14:modId xmlns:p14="http://schemas.microsoft.com/office/powerpoint/2010/main" val="3684522452"/>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Les </a:t>
                      </a:r>
                      <a:r>
                        <a:rPr lang="en-CA" dirty="0" err="1">
                          <a:solidFill>
                            <a:srgbClr val="FFFFFF"/>
                          </a:solidFill>
                          <a:latin typeface="Arial" charset="0"/>
                          <a:cs typeface="Arial" charset="0"/>
                        </a:rPr>
                        <a:t>célestes</a:t>
                      </a:r>
                      <a:r>
                        <a:rPr lang="en-CA" dirty="0">
                          <a:solidFill>
                            <a:srgbClr val="FFFFFF"/>
                          </a:solidFill>
                          <a:latin typeface="Arial" charset="0"/>
                          <a:cs typeface="Arial" charset="0"/>
                        </a:rPr>
                        <a:t> - </a:t>
                      </a:r>
                      <a:r>
                        <a:rPr lang="ar-EG" dirty="0" err="1">
                          <a:solidFill>
                            <a:srgbClr val="FFFFFF"/>
                          </a:solidFill>
                          <a:latin typeface="Arial" charset="0"/>
                          <a:cs typeface="Arial" charset="0"/>
                        </a:rPr>
                        <a:t>السمائيين</a:t>
                      </a:r>
                      <a:endParaRPr lang="en-CA"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cSld>
  <p:clrMapOvr>
    <a:masterClrMapping/>
  </p:clrMapOvr>
  <p:transition/>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5" name="Rectangle 2"/>
          <p:cNvSpPr>
            <a:spLocks noGrp="1" noChangeArrowheads="1"/>
          </p:cNvSpPr>
          <p:nvPr>
            <p:ph type="title"/>
          </p:nvPr>
        </p:nvSpPr>
        <p:spPr>
          <a:xfrm>
            <a:off x="495300" y="342900"/>
            <a:ext cx="8153400" cy="3143250"/>
          </a:xfrm>
        </p:spPr>
        <p:txBody>
          <a:bodyPr/>
          <a:lstStyle/>
          <a:p>
            <a:pPr eaLnBrk="1" hangingPunct="1"/>
            <a:r>
              <a:rPr lang="en-CA" sz="5400" dirty="0">
                <a:solidFill>
                  <a:schemeClr val="tx1"/>
                </a:solidFill>
              </a:rPr>
              <a:t>Lecture de </a:t>
            </a:r>
            <a:r>
              <a:rPr lang="en-CA" sz="5400" dirty="0" err="1">
                <a:solidFill>
                  <a:schemeClr val="tx1"/>
                </a:solidFill>
              </a:rPr>
              <a:t>l’épître</a:t>
            </a:r>
            <a:r>
              <a:rPr lang="en-CA" sz="5400" dirty="0">
                <a:solidFill>
                  <a:schemeClr val="tx1"/>
                </a:solidFill>
              </a:rPr>
              <a:t> de Saint Paul et de </a:t>
            </a:r>
            <a:r>
              <a:rPr lang="en-CA" sz="5400" dirty="0" err="1">
                <a:solidFill>
                  <a:schemeClr val="tx1"/>
                </a:solidFill>
              </a:rPr>
              <a:t>l’épître</a:t>
            </a:r>
            <a:r>
              <a:rPr lang="en-CA" sz="5400" dirty="0">
                <a:solidFill>
                  <a:schemeClr val="tx1"/>
                </a:solidFill>
              </a:rPr>
              <a:t> à </a:t>
            </a:r>
            <a:r>
              <a:rPr lang="en-CA" sz="5400" dirty="0" err="1">
                <a:solidFill>
                  <a:schemeClr val="tx1"/>
                </a:solidFill>
              </a:rPr>
              <a:t>l’Eglise</a:t>
            </a:r>
            <a:r>
              <a:rPr lang="en-CA" sz="5400" dirty="0">
                <a:solidFill>
                  <a:schemeClr val="tx1"/>
                </a:solidFill>
              </a:rPr>
              <a:t> </a:t>
            </a:r>
            <a:r>
              <a:rPr lang="en-CA" sz="5400" dirty="0" err="1">
                <a:solidFill>
                  <a:schemeClr val="tx1"/>
                </a:solidFill>
              </a:rPr>
              <a:t>catholique</a:t>
            </a:r>
            <a:r>
              <a:rPr lang="en-CA" sz="5400" dirty="0">
                <a:solidFill>
                  <a:schemeClr val="tx1"/>
                </a:solidFill>
              </a:rPr>
              <a:t> </a:t>
            </a:r>
            <a:r>
              <a:rPr lang="en-CA" sz="4800" dirty="0">
                <a:solidFill>
                  <a:schemeClr val="tx1"/>
                </a:solidFill>
              </a:rPr>
              <a:t>(</a:t>
            </a:r>
            <a:r>
              <a:rPr lang="en-CA" sz="4800" dirty="0" err="1">
                <a:solidFill>
                  <a:schemeClr val="tx1"/>
                </a:solidFill>
              </a:rPr>
              <a:t>Katholikon</a:t>
            </a:r>
            <a:r>
              <a:rPr lang="en-CA" sz="4800" dirty="0">
                <a:solidFill>
                  <a:schemeClr val="tx1"/>
                </a:solidFill>
              </a:rPr>
              <a:t>)</a:t>
            </a:r>
            <a:br>
              <a:rPr lang="en-CA" sz="6000" dirty="0">
                <a:solidFill>
                  <a:schemeClr val="tx1"/>
                </a:solidFill>
              </a:rPr>
            </a:br>
            <a:r>
              <a:rPr lang="ar-EG" sz="5400" dirty="0">
                <a:solidFill>
                  <a:schemeClr val="tx1"/>
                </a:solidFill>
                <a:cs typeface="Times New Roman" pitchFamily="18" charset="0"/>
              </a:rPr>
              <a:t>قراءة </a:t>
            </a:r>
            <a:r>
              <a:rPr lang="ar-EG" sz="5400" dirty="0" err="1">
                <a:solidFill>
                  <a:schemeClr val="tx1"/>
                </a:solidFill>
                <a:cs typeface="Times New Roman" pitchFamily="18" charset="0"/>
              </a:rPr>
              <a:t>البولس</a:t>
            </a:r>
            <a:r>
              <a:rPr lang="ar-EG" sz="5400" dirty="0">
                <a:solidFill>
                  <a:schemeClr val="tx1"/>
                </a:solidFill>
                <a:cs typeface="Times New Roman" pitchFamily="18" charset="0"/>
              </a:rPr>
              <a:t> و </a:t>
            </a:r>
            <a:r>
              <a:rPr lang="ar-EG" sz="5400" dirty="0" err="1">
                <a:solidFill>
                  <a:schemeClr val="tx1"/>
                </a:solidFill>
                <a:cs typeface="Times New Roman" pitchFamily="18" charset="0"/>
              </a:rPr>
              <a:t>الكاثوليكون</a:t>
            </a:r>
            <a:endParaRPr lang="en-US" sz="5400" dirty="0">
              <a:solidFill>
                <a:schemeClr val="tx1"/>
              </a:solidFill>
              <a:cs typeface="Times New Roman" pitchFamily="18" charset="0"/>
            </a:endParaRPr>
          </a:p>
        </p:txBody>
      </p:sp>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6">
            <a:hlinkClick r:id="rId3" action="ppaction://hlinksldjump"/>
            <a:extLst>
              <a:ext uri="{FF2B5EF4-FFF2-40B4-BE49-F238E27FC236}">
                <a16:creationId xmlns:a16="http://schemas.microsoft.com/office/drawing/2014/main" id="{02F6A582-45AD-4FB4-AC39-DF8F0A38A85C}"/>
              </a:ext>
            </a:extLst>
          </p:cNvPr>
          <p:cNvSpPr txBox="1">
            <a:spLocks noChangeArrowheads="1"/>
          </p:cNvSpPr>
          <p:nvPr/>
        </p:nvSpPr>
        <p:spPr bwMode="auto">
          <a:xfrm>
            <a:off x="252108" y="3768564"/>
            <a:ext cx="4129392" cy="830997"/>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2400" b="0" i="0" u="none" strike="noStrike" kern="1200" cap="none" spc="0" normalizeH="0" baseline="0" noProof="0" dirty="0" err="1">
                <a:ln>
                  <a:noFill/>
                </a:ln>
                <a:solidFill>
                  <a:srgbClr val="FFFFFF"/>
                </a:solidFill>
                <a:effectLst/>
                <a:uLnTx/>
                <a:uFillTx/>
                <a:latin typeface="Arial"/>
                <a:ea typeface="+mn-ea"/>
                <a:cs typeface="Arial" charset="0"/>
              </a:rPr>
              <a:t>Epître</a:t>
            </a:r>
            <a:r>
              <a:rPr kumimoji="0" lang="en-US" sz="2400" b="0" i="0" u="none" strike="noStrike" kern="1200" cap="none" spc="0" normalizeH="0" baseline="0" noProof="0" dirty="0">
                <a:ln>
                  <a:noFill/>
                </a:ln>
                <a:solidFill>
                  <a:srgbClr val="FFFFFF"/>
                </a:solidFill>
                <a:effectLst/>
                <a:uLnTx/>
                <a:uFillTx/>
                <a:latin typeface="Arial"/>
                <a:ea typeface="+mn-ea"/>
                <a:cs typeface="Arial" charset="0"/>
              </a:rPr>
              <a:t> à </a:t>
            </a:r>
            <a:r>
              <a:rPr kumimoji="0" lang="en-US" sz="2400" b="0" i="0" u="none" strike="noStrike" kern="1200" cap="none" spc="0" normalizeH="0" baseline="0" noProof="0" dirty="0" err="1">
                <a:ln>
                  <a:noFill/>
                </a:ln>
                <a:solidFill>
                  <a:srgbClr val="FFFFFF"/>
                </a:solidFill>
                <a:effectLst/>
                <a:uLnTx/>
                <a:uFillTx/>
                <a:latin typeface="Arial"/>
                <a:ea typeface="+mn-ea"/>
                <a:cs typeface="Arial" charset="0"/>
              </a:rPr>
              <a:t>l’Eglise</a:t>
            </a:r>
            <a:r>
              <a:rPr kumimoji="0" lang="en-US" sz="2400" b="0" i="0" u="none" strike="noStrike" kern="1200" cap="none" spc="0" normalizeH="0" baseline="0" noProof="0" dirty="0">
                <a:ln>
                  <a:noFill/>
                </a:ln>
                <a:solidFill>
                  <a:srgbClr val="FFFFFF"/>
                </a:solidFill>
                <a:effectLst/>
                <a:uLnTx/>
                <a:uFillTx/>
                <a:latin typeface="Arial"/>
                <a:ea typeface="+mn-ea"/>
                <a:cs typeface="Arial" charset="0"/>
              </a:rPr>
              <a:t> </a:t>
            </a:r>
            <a:r>
              <a:rPr kumimoji="0" lang="en-US" sz="2400" b="0" i="0" u="none" strike="noStrike" kern="1200" cap="none" spc="0" normalizeH="0" baseline="0" noProof="0" dirty="0" err="1">
                <a:ln>
                  <a:noFill/>
                </a:ln>
                <a:solidFill>
                  <a:srgbClr val="FFFFFF"/>
                </a:solidFill>
                <a:effectLst/>
                <a:uLnTx/>
                <a:uFillTx/>
                <a:latin typeface="Arial"/>
                <a:ea typeface="+mn-ea"/>
                <a:cs typeface="Arial" charset="0"/>
              </a:rPr>
              <a:t>Universelle</a:t>
            </a:r>
            <a:r>
              <a:rPr kumimoji="0" lang="en-US" sz="2400" b="0" i="0" u="none" strike="noStrike" kern="1200" cap="none" spc="0" normalizeH="0" baseline="0" noProof="0" dirty="0">
                <a:ln>
                  <a:noFill/>
                </a:ln>
                <a:solidFill>
                  <a:srgbClr val="FFFFFF"/>
                </a:solidFill>
                <a:effectLst/>
                <a:uLnTx/>
                <a:uFillTx/>
                <a:latin typeface="Arial"/>
                <a:ea typeface="+mn-ea"/>
                <a:cs typeface="Arial" charset="0"/>
              </a:rPr>
              <a:t> </a:t>
            </a:r>
            <a:r>
              <a:rPr kumimoji="0" lang="en-US" sz="2400" b="0" i="0" u="none" strike="noStrike" kern="1200" cap="none" spc="0" normalizeH="0" baseline="0" noProof="0" dirty="0" err="1">
                <a:ln>
                  <a:noFill/>
                </a:ln>
                <a:solidFill>
                  <a:srgbClr val="FFFFFF"/>
                </a:solidFill>
                <a:effectLst/>
                <a:uLnTx/>
                <a:uFillTx/>
                <a:latin typeface="Arial"/>
                <a:ea typeface="+mn-ea"/>
                <a:cs typeface="Arial" charset="0"/>
              </a:rPr>
              <a:t>en</a:t>
            </a:r>
            <a:r>
              <a:rPr kumimoji="0" lang="en-US" sz="2400" b="0" i="0" u="none" strike="noStrike" kern="1200" cap="none" spc="0" normalizeH="0" baseline="0" noProof="0" dirty="0">
                <a:ln>
                  <a:noFill/>
                </a:ln>
                <a:solidFill>
                  <a:srgbClr val="FFFFFF"/>
                </a:solidFill>
                <a:effectLst/>
                <a:uLnTx/>
                <a:uFillTx/>
                <a:latin typeface="Arial"/>
                <a:ea typeface="+mn-ea"/>
                <a:cs typeface="Arial" charset="0"/>
              </a:rPr>
              <a:t> </a:t>
            </a:r>
            <a:r>
              <a:rPr kumimoji="0" lang="en-US" sz="2400" b="0" i="0" u="none" strike="noStrike" kern="1200" cap="none" spc="0" normalizeH="0" baseline="0" noProof="0" dirty="0" err="1">
                <a:ln>
                  <a:noFill/>
                </a:ln>
                <a:solidFill>
                  <a:srgbClr val="FFFFFF"/>
                </a:solidFill>
                <a:effectLst/>
                <a:uLnTx/>
                <a:uFillTx/>
                <a:latin typeface="Arial"/>
                <a:ea typeface="+mn-ea"/>
                <a:cs typeface="Arial" charset="0"/>
              </a:rPr>
              <a:t>copte</a:t>
            </a:r>
            <a:r>
              <a:rPr lang="en-US" sz="2400" dirty="0">
                <a:solidFill>
                  <a:srgbClr val="FFFFFF"/>
                </a:solidFill>
                <a:latin typeface="Arial"/>
                <a:cs typeface="Arial" charset="0"/>
              </a:rPr>
              <a:t> - </a:t>
            </a:r>
            <a:r>
              <a:rPr lang="fr-FR" sz="2400" dirty="0" err="1">
                <a:latin typeface="Coptic1" panose="020B0604020202020204"/>
              </a:rPr>
              <a:t>Kayolikon</a:t>
            </a:r>
            <a:endParaRPr kumimoji="0" lang="en-CA" sz="2400" b="0" i="0" u="none" strike="noStrike" kern="1200" cap="none" spc="0" normalizeH="0" baseline="0" noProof="0" dirty="0">
              <a:ln>
                <a:noFill/>
              </a:ln>
              <a:solidFill>
                <a:srgbClr val="FFFFFF"/>
              </a:solidFill>
              <a:effectLst/>
              <a:uLnTx/>
              <a:uFillTx/>
              <a:latin typeface="Arial"/>
              <a:ea typeface="+mn-ea"/>
              <a:cs typeface="Arial" charset="0"/>
            </a:endParaRPr>
          </a:p>
        </p:txBody>
      </p:sp>
      <p:sp>
        <p:nvSpPr>
          <p:cNvPr id="7" name="Text Box 6">
            <a:hlinkClick r:id="rId4" action="ppaction://hlinksldjump"/>
            <a:extLst>
              <a:ext uri="{FF2B5EF4-FFF2-40B4-BE49-F238E27FC236}">
                <a16:creationId xmlns:a16="http://schemas.microsoft.com/office/drawing/2014/main" id="{CFA0A9B8-993C-4BF4-A6FC-AECE0450A6C0}"/>
              </a:ext>
            </a:extLst>
          </p:cNvPr>
          <p:cNvSpPr txBox="1">
            <a:spLocks noChangeArrowheads="1"/>
          </p:cNvSpPr>
          <p:nvPr/>
        </p:nvSpPr>
        <p:spPr bwMode="auto">
          <a:xfrm>
            <a:off x="5032442" y="3768564"/>
            <a:ext cx="3989151" cy="830997"/>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algn="ctr" defTabSz="914400" fontAlgn="base">
              <a:spcAft>
                <a:spcPct val="0"/>
              </a:spcAft>
              <a:defRPr/>
            </a:pPr>
            <a:r>
              <a:rPr lang="fr-FR" sz="2000" dirty="0"/>
              <a:t>Répons de l’acte des apôtres </a:t>
            </a:r>
          </a:p>
          <a:p>
            <a:pPr algn="ctr" defTabSz="914400" fontAlgn="base">
              <a:spcAft>
                <a:spcPct val="0"/>
              </a:spcAft>
              <a:defRPr/>
            </a:pPr>
            <a:r>
              <a:rPr lang="ar-EG" sz="2000" b="1" dirty="0">
                <a:latin typeface="Arial" charset="0"/>
                <a:cs typeface="Arial" charset="0"/>
              </a:rPr>
              <a:t>مرد </a:t>
            </a:r>
            <a:r>
              <a:rPr lang="ar-EG" sz="2000" b="1" dirty="0" err="1">
                <a:latin typeface="Arial" charset="0"/>
                <a:cs typeface="Arial" charset="0"/>
              </a:rPr>
              <a:t>الأبركسيس</a:t>
            </a:r>
            <a:r>
              <a:rPr lang="fr-FR" sz="2000" b="1" dirty="0">
                <a:latin typeface="Arial" charset="0"/>
                <a:cs typeface="Arial" charset="0"/>
              </a:rPr>
              <a:t> </a:t>
            </a:r>
            <a:r>
              <a:rPr lang="fr-FR" b="1" dirty="0">
                <a:latin typeface="Arial" charset="0"/>
                <a:cs typeface="Arial" charset="0"/>
              </a:rPr>
              <a:t>- </a:t>
            </a:r>
            <a:r>
              <a:rPr lang="fr-FR" sz="2000" dirty="0" err="1">
                <a:latin typeface="Coptic1" pitchFamily="2" charset="0"/>
              </a:rPr>
              <a:t>Tote</a:t>
            </a:r>
            <a:r>
              <a:rPr lang="fr-FR" sz="2000" dirty="0">
                <a:latin typeface="Coptic1" pitchFamily="2" charset="0"/>
              </a:rPr>
              <a:t> </a:t>
            </a:r>
            <a:r>
              <a:rPr lang="fr-FR" sz="2000" dirty="0" err="1">
                <a:latin typeface="Coptic1" pitchFamily="2" charset="0"/>
              </a:rPr>
              <a:t>a~l</a:t>
            </a:r>
            <a:r>
              <a:rPr lang="fr-FR" sz="2000" dirty="0">
                <a:latin typeface="Coptic1" pitchFamily="2" charset="0"/>
              </a:rPr>
              <a:t>/</a:t>
            </a:r>
            <a:r>
              <a:rPr lang="fr-FR" sz="2000" dirty="0" err="1">
                <a:latin typeface="Coptic1" pitchFamily="2" charset="0"/>
              </a:rPr>
              <a:t>ywc</a:t>
            </a:r>
            <a:endParaRPr lang="fr-FR" b="1" dirty="0">
              <a:latin typeface="Arial" charset="0"/>
              <a:cs typeface="Arial" charset="0"/>
            </a:endParaRPr>
          </a:p>
        </p:txBody>
      </p:sp>
    </p:spTree>
    <p:extLst>
      <p:ext uri="{BB962C8B-B14F-4D97-AF65-F5344CB8AC3E}">
        <p14:creationId xmlns:p14="http://schemas.microsoft.com/office/powerpoint/2010/main" val="4110944063"/>
      </p:ext>
    </p:extLst>
  </p:cSld>
  <p:clrMapOvr>
    <a:masterClrMapping/>
  </p:clrMapOvr>
  <p:transition/>
</p:sld>
</file>

<file path=ppt/slides/slide2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038875663"/>
              </p:ext>
            </p:extLst>
          </p:nvPr>
        </p:nvGraphicFramePr>
        <p:xfrm>
          <a:off x="0" y="1166833"/>
          <a:ext cx="9144000" cy="234175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234175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Doxa Patri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Gloire au Père, au Fils et au saint Esprit</a:t>
                      </a: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dirty="0"/>
                        <a:t>المجد الآب </a:t>
                      </a:r>
                      <a:r>
                        <a:rPr lang="ar-EG" sz="3600" dirty="0" err="1"/>
                        <a:t>والإبن</a:t>
                      </a:r>
                      <a:r>
                        <a:rPr lang="ar-EG" sz="3600" dirty="0"/>
                        <a:t> والروح القدس.</a:t>
                      </a:r>
                    </a:p>
                    <a:p>
                      <a:pPr algn="just" rtl="1"/>
                      <a:endParaRPr lang="fr-FR" sz="36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61824759"/>
      </p:ext>
    </p:extLst>
  </p:cSld>
  <p:clrMapOvr>
    <a:masterClrMapping/>
  </p:clrMapOvr>
  <p:transition/>
</p:sld>
</file>

<file path=ppt/slides/slide2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3579085822"/>
              </p:ext>
            </p:extLst>
          </p:nvPr>
        </p:nvGraphicFramePr>
        <p:xfrm>
          <a:off x="0" y="94827"/>
          <a:ext cx="9144000" cy="4823460"/>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Etafi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Pen[</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couc</a:t>
                      </a:r>
                      <a:r>
                        <a:rPr kumimoji="0" lang="en-US" sz="2600" b="0" i="0" u="none" strike="noStrike" cap="none" normalizeH="0" baseline="0" dirty="0">
                          <a:ln>
                            <a:noFill/>
                          </a:ln>
                          <a:solidFill>
                            <a:schemeClr val="tx1"/>
                          </a:solidFill>
                          <a:effectLst/>
                          <a:latin typeface="Coptic1" pitchFamily="2" charset="0"/>
                          <a:cs typeface="Arial" charset="0"/>
                        </a:rPr>
                        <a:t> Pi,~</a:t>
                      </a:r>
                      <a:r>
                        <a:rPr kumimoji="0" lang="en-US" sz="2600" b="0" i="0" u="none" strike="noStrike" cap="none" normalizeH="0" baseline="0" dirty="0" err="1">
                          <a:ln>
                            <a:noFill/>
                          </a:ln>
                          <a:solidFill>
                            <a:schemeClr val="tx1"/>
                          </a:solidFill>
                          <a:effectLst/>
                          <a:latin typeface="Coptic1" pitchFamily="2" charset="0"/>
                          <a:cs typeface="Arial" charset="0"/>
                        </a:rPr>
                        <a:t>rictoc</a:t>
                      </a:r>
                      <a:r>
                        <a:rPr kumimoji="0" lang="en-US" sz="2600" b="0" i="0" u="none" strike="noStrike" cap="none" normalizeH="0" baseline="0" dirty="0">
                          <a:ln>
                            <a:noFill/>
                          </a:ln>
                          <a:solidFill>
                            <a:schemeClr val="tx1"/>
                          </a:solidFill>
                          <a:effectLst/>
                          <a:latin typeface="Coptic1" pitchFamily="2" charset="0"/>
                          <a:cs typeface="Arial" charset="0"/>
                        </a:rPr>
                        <a:t>: e~]</a:t>
                      </a:r>
                      <a:r>
                        <a:rPr kumimoji="0" lang="en-US" sz="2600" b="0" i="0" u="none" strike="noStrike" cap="none" normalizeH="0" baseline="0" dirty="0" err="1">
                          <a:ln>
                            <a:noFill/>
                          </a:ln>
                          <a:solidFill>
                            <a:schemeClr val="tx1"/>
                          </a:solidFill>
                          <a:effectLst/>
                          <a:latin typeface="Coptic1" pitchFamily="2" charset="0"/>
                          <a:cs typeface="Arial" charset="0"/>
                        </a:rPr>
                        <a:t>baki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Ieroucal</a:t>
                      </a:r>
                      <a:r>
                        <a:rPr kumimoji="0" lang="en-US" sz="2600" b="0" i="0" u="none" strike="noStrike" cap="none" normalizeH="0" baseline="0" dirty="0">
                          <a:ln>
                            <a:noFill/>
                          </a:ln>
                          <a:solidFill>
                            <a:schemeClr val="tx1"/>
                          </a:solidFill>
                          <a:effectLst/>
                          <a:latin typeface="Coptic1" pitchFamily="2" charset="0"/>
                          <a:cs typeface="Arial" charset="0"/>
                        </a:rPr>
                        <a:t>/m: </a:t>
                      </a:r>
                      <a:r>
                        <a:rPr kumimoji="0" lang="en-US" sz="2600" b="0" i="0" u="none" strike="noStrike" cap="none" normalizeH="0" baseline="0" dirty="0" err="1">
                          <a:ln>
                            <a:noFill/>
                          </a:ln>
                          <a:solidFill>
                            <a:schemeClr val="tx1"/>
                          </a:solidFill>
                          <a:effectLst/>
                          <a:latin typeface="Coptic1" pitchFamily="2" charset="0"/>
                          <a:cs typeface="Arial" charset="0"/>
                        </a:rPr>
                        <a:t>e~jwk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n~nig~rav</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nicwtp</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m~p~rov</a:t>
                      </a:r>
                      <a:r>
                        <a:rPr kumimoji="0" lang="en-US" sz="2600" b="0" i="0" u="none" strike="noStrike" cap="none" normalizeH="0" baseline="0" dirty="0">
                          <a:ln>
                            <a:noFill/>
                          </a:ln>
                          <a:solidFill>
                            <a:schemeClr val="tx1"/>
                          </a:solidFill>
                          <a:effectLst/>
                          <a:latin typeface="Coptic1" pitchFamily="2" charset="0"/>
                          <a:cs typeface="Arial" charset="0"/>
                        </a:rPr>
                        <a:t>/t/c: </a:t>
                      </a:r>
                      <a:r>
                        <a:rPr kumimoji="0" lang="en-US" sz="2600" b="0" i="0" u="none" strike="noStrike" cap="none" normalizeH="0" baseline="0" dirty="0" err="1">
                          <a:ln>
                            <a:noFill/>
                          </a:ln>
                          <a:solidFill>
                            <a:schemeClr val="tx1"/>
                          </a:solidFill>
                          <a:effectLst/>
                          <a:latin typeface="Coptic1" pitchFamily="2" charset="0"/>
                          <a:cs typeface="Arial" charset="0"/>
                        </a:rPr>
                        <a:t>nia~lwoui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fai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n~hanbai</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w~canna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n/et[</a:t>
                      </a:r>
                      <a:r>
                        <a:rPr kumimoji="0" lang="en-US" sz="2600" b="0" i="0" u="none" strike="noStrike" cap="none" normalizeH="0" baseline="0" dirty="0" err="1">
                          <a:ln>
                            <a:noFill/>
                          </a:ln>
                          <a:solidFill>
                            <a:schemeClr val="tx1"/>
                          </a:solidFill>
                          <a:effectLst/>
                          <a:latin typeface="Coptic1" pitchFamily="2" charset="0"/>
                          <a:cs typeface="Arial" charset="0"/>
                        </a:rPr>
                        <a:t>oci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pe </a:t>
                      </a:r>
                      <a:r>
                        <a:rPr kumimoji="0" lang="en-US" sz="2600" b="0" i="0" u="none" strike="noStrike" cap="none" normalizeH="0" baseline="0" dirty="0" err="1">
                          <a:ln>
                            <a:noFill/>
                          </a:ln>
                          <a:solidFill>
                            <a:schemeClr val="tx1"/>
                          </a:solidFill>
                          <a:effectLst/>
                          <a:latin typeface="Coptic1" pitchFamily="2" charset="0"/>
                          <a:cs typeface="Arial" charset="0"/>
                        </a:rPr>
                        <a:t>P~ouro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m~Picra</a:t>
                      </a:r>
                      <a:r>
                        <a:rPr kumimoji="0" lang="en-US" sz="26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Lorsque notre Seigneur Jésus Christ est venu à Jérusalem pour que s'accomplissent les livres des prophètes élus, les enfants portèrent des rameaux en disant : Hosanna au plus haut des cieux, voici le Roi d'Israël</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فلما جاء ربنا يسوع المسيح إلى مدينة أورُشَليم لكمال كُتُب الأنبياء المُختارين، حمل الأطفال سعفاً قائلين، "أوصنا في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الأعالي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هذا هو ملك إسرائيل."</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17552494"/>
      </p:ext>
    </p:extLst>
  </p:cSld>
  <p:clrMapOvr>
    <a:masterClrMapping/>
  </p:clrMapOvr>
  <p:transition/>
</p:sld>
</file>

<file path=ppt/slides/slide2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3501955128"/>
              </p:ext>
            </p:extLst>
          </p:nvPr>
        </p:nvGraphicFramePr>
        <p:xfrm>
          <a:off x="0" y="1166833"/>
          <a:ext cx="9144000" cy="234175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234175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Maintenant et toujours et pour les siècles des siècles. Amen !</a:t>
                      </a:r>
                      <a:endPar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dirty="0"/>
                        <a:t>الآن وكل أوان</a:t>
                      </a:r>
                      <a:r>
                        <a:rPr lang="fr-FR" sz="3200" dirty="0"/>
                        <a:t> </a:t>
                      </a:r>
                      <a:r>
                        <a:rPr lang="ar-EG" sz="3200" dirty="0"/>
                        <a:t>وإلى دهر الدهور، آمين.</a:t>
                      </a:r>
                      <a:endParaRPr lang="fr-FR" sz="32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8959267"/>
      </p:ext>
    </p:extLst>
  </p:cSld>
  <p:clrMapOvr>
    <a:masterClrMapping/>
  </p:clrMapOvr>
  <p:transition/>
</p:sld>
</file>

<file path=ppt/slides/slide2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270416841"/>
              </p:ext>
            </p:extLst>
          </p:nvPr>
        </p:nvGraphicFramePr>
        <p:xfrm>
          <a:off x="0" y="216746"/>
          <a:ext cx="9144000" cy="4457700"/>
        </p:xfrm>
        <a:graphic>
          <a:graphicData uri="http://schemas.openxmlformats.org/drawingml/2006/table">
            <a:tbl>
              <a:tblPr/>
              <a:tblGrid>
                <a:gridCol w="3197157">
                  <a:extLst>
                    <a:ext uri="{9D8B030D-6E8A-4147-A177-3AD203B41FA5}">
                      <a16:colId xmlns:a16="http://schemas.microsoft.com/office/drawing/2014/main" val="20000"/>
                    </a:ext>
                  </a:extLst>
                </a:gridCol>
                <a:gridCol w="3169776">
                  <a:extLst>
                    <a:ext uri="{9D8B030D-6E8A-4147-A177-3AD203B41FA5}">
                      <a16:colId xmlns:a16="http://schemas.microsoft.com/office/drawing/2014/main" val="20001"/>
                    </a:ext>
                  </a:extLst>
                </a:gridCol>
                <a:gridCol w="2777067">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A~hanoun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vwrs</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n~nouh~bwc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hijen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pimwit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m~pefm~yo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hina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n~tefmosi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e~h~r</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e~jwou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couc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Pinazwreoc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hankouji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ws</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w~canna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n/et[</a:t>
                      </a:r>
                      <a:r>
                        <a:rPr kumimoji="0" lang="en-US" sz="2600" b="0" i="0" u="none" strike="noStrike" cap="none" normalizeH="0" baseline="0" dirty="0" err="1">
                          <a:ln>
                            <a:noFill/>
                          </a:ln>
                          <a:solidFill>
                            <a:schemeClr val="tx1"/>
                          </a:solidFill>
                          <a:effectLst/>
                          <a:latin typeface="Coptic1" pitchFamily="2" charset="0"/>
                          <a:cs typeface="Arial" charset="0"/>
                        </a:rPr>
                        <a:t>oci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pe </a:t>
                      </a:r>
                      <a:r>
                        <a:rPr kumimoji="0" lang="en-US" sz="2600" b="0" i="0" u="none" strike="noStrike" cap="none" normalizeH="0" baseline="0" dirty="0" err="1">
                          <a:ln>
                            <a:noFill/>
                          </a:ln>
                          <a:solidFill>
                            <a:schemeClr val="tx1"/>
                          </a:solidFill>
                          <a:effectLst/>
                          <a:latin typeface="Coptic1" pitchFamily="2" charset="0"/>
                          <a:cs typeface="Arial" charset="0"/>
                        </a:rPr>
                        <a:t>P~ouro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m~Picra</a:t>
                      </a:r>
                      <a:r>
                        <a:rPr kumimoji="0" lang="en-US" sz="26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Certains étalèrent leurs vêtements sur le chemin devant Jésus le Nazaréen pour qu’Il marche dessus tandis que les petits criaient en disant : Hosanna au plus haut des cieux, voici le Roi d'Israël.</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والبعض فرشوا ثيابهم على الطريق أمامه لكي يسير عليها يسوع الناصري،</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والصغار</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يصرخون قائلين، "أوصنا في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الأعالي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هذا هو ملك إسرائيل."</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90221972"/>
      </p:ext>
    </p:extLst>
  </p:cSld>
  <p:clrMapOvr>
    <a:masterClrMapping/>
  </p:clrMapOvr>
  <p:transition/>
</p:sld>
</file>

<file path=ppt/slides/slide2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1166833"/>
          <a:ext cx="9144000" cy="234175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234175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Maintenant et toujours et pour les siècles des siècles. Amen !</a:t>
                      </a:r>
                      <a:endPar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dirty="0"/>
                        <a:t>الآن وكل أوان</a:t>
                      </a:r>
                      <a:r>
                        <a:rPr lang="fr-FR" sz="3200" dirty="0"/>
                        <a:t> </a:t>
                      </a:r>
                      <a:r>
                        <a:rPr lang="ar-EG" sz="3200" dirty="0"/>
                        <a:t>وإلى دهر الدهور، آمين.</a:t>
                      </a:r>
                      <a:endParaRPr lang="fr-FR" sz="32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83039435"/>
      </p:ext>
    </p:extLst>
  </p:cSld>
  <p:clrMapOvr>
    <a:masterClrMapping/>
  </p:clrMapOvr>
  <p:transition/>
</p:sld>
</file>

<file path=ppt/slides/slide2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3236137272"/>
              </p:ext>
            </p:extLst>
          </p:nvPr>
        </p:nvGraphicFramePr>
        <p:xfrm>
          <a:off x="0" y="148590"/>
          <a:ext cx="9144000" cy="4823460"/>
        </p:xfrm>
        <a:graphic>
          <a:graphicData uri="http://schemas.openxmlformats.org/drawingml/2006/table">
            <a:tbl>
              <a:tblPr/>
              <a:tblGrid>
                <a:gridCol w="3197157">
                  <a:extLst>
                    <a:ext uri="{9D8B030D-6E8A-4147-A177-3AD203B41FA5}">
                      <a16:colId xmlns:a16="http://schemas.microsoft.com/office/drawing/2014/main" val="20000"/>
                    </a:ext>
                  </a:extLst>
                </a:gridCol>
                <a:gridCol w="3169776">
                  <a:extLst>
                    <a:ext uri="{9D8B030D-6E8A-4147-A177-3AD203B41FA5}">
                      <a16:colId xmlns:a16="http://schemas.microsoft.com/office/drawing/2014/main" val="20001"/>
                    </a:ext>
                  </a:extLst>
                </a:gridCol>
                <a:gridCol w="2777067">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Tote </a:t>
                      </a:r>
                      <a:r>
                        <a:rPr kumimoji="0" lang="en-US" sz="2600" b="0" i="0" u="none" strike="noStrike" cap="none" normalizeH="0" baseline="0" dirty="0" err="1">
                          <a:ln>
                            <a:noFill/>
                          </a:ln>
                          <a:solidFill>
                            <a:schemeClr val="tx1"/>
                          </a:solidFill>
                          <a:effectLst/>
                          <a:latin typeface="Coptic1" pitchFamily="2" charset="0"/>
                          <a:cs typeface="Arial" charset="0"/>
                        </a:rPr>
                        <a:t>ecjwk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m~voou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]nis] </a:t>
                      </a:r>
                      <a:r>
                        <a:rPr kumimoji="0" lang="en-US" sz="2600" b="0" i="0" u="none" strike="noStrike" cap="none" normalizeH="0" baseline="0" dirty="0" err="1">
                          <a:ln>
                            <a:noFill/>
                          </a:ln>
                          <a:solidFill>
                            <a:schemeClr val="tx1"/>
                          </a:solidFill>
                          <a:effectLst/>
                          <a:latin typeface="Coptic1" pitchFamily="2" charset="0"/>
                          <a:cs typeface="Arial" charset="0"/>
                        </a:rPr>
                        <a:t>m~p~rov</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tia</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rwou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n~hankouji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nia~lwoui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n~yok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akcebte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pic~mou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euws</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nia~lwoui</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w~canna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n/et[</a:t>
                      </a:r>
                      <a:r>
                        <a:rPr kumimoji="0" lang="en-US" sz="2600" b="0" i="0" u="none" strike="noStrike" cap="none" normalizeH="0" baseline="0" dirty="0" err="1">
                          <a:ln>
                            <a:noFill/>
                          </a:ln>
                          <a:solidFill>
                            <a:schemeClr val="tx1"/>
                          </a:solidFill>
                          <a:effectLst/>
                          <a:latin typeface="Coptic1" pitchFamily="2" charset="0"/>
                          <a:cs typeface="Arial" charset="0"/>
                        </a:rPr>
                        <a:t>oci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pe </a:t>
                      </a:r>
                      <a:r>
                        <a:rPr kumimoji="0" lang="en-US" sz="2600" b="0" i="0" u="none" strike="noStrike" cap="none" normalizeH="0" baseline="0" dirty="0" err="1">
                          <a:ln>
                            <a:noFill/>
                          </a:ln>
                          <a:solidFill>
                            <a:schemeClr val="tx1"/>
                          </a:solidFill>
                          <a:effectLst/>
                          <a:latin typeface="Coptic1" pitchFamily="2" charset="0"/>
                          <a:cs typeface="Arial" charset="0"/>
                        </a:rPr>
                        <a:t>P~ouro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m~Picra</a:t>
                      </a:r>
                      <a:r>
                        <a:rPr kumimoji="0" lang="en-US" sz="26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Ainsi c'est accomplie aujourd'hui la grande prophétie: de la bouche des petits enfants, tu as fait monter la louange. Les enfants criaient en disant : Hosanna au plus haut des cieux, voici le Roi d'Israël.</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حينئذ كمَلت اليوم النبوة العظيمة، "من أفواه الأطفال الصغار، أعددت سُبْحاً،" والأطفال يصرخون قائلين، "أوصنا في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الأعالي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هذا هو ملك إسرائيل."</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39303309"/>
      </p:ext>
    </p:extLst>
  </p:cSld>
  <p:clrMapOvr>
    <a:masterClrMapping/>
  </p:clrMapOvr>
  <p:transition/>
</p:sld>
</file>

<file path=ppt/slides/slide2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1166833"/>
          <a:ext cx="9144000" cy="234175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234175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Maintenant et toujours et pour les siècles des siècles. Amen !</a:t>
                      </a:r>
                      <a:endPar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dirty="0"/>
                        <a:t>الآن وكل أوان</a:t>
                      </a:r>
                      <a:r>
                        <a:rPr lang="fr-FR" sz="3200" dirty="0"/>
                        <a:t> </a:t>
                      </a:r>
                      <a:r>
                        <a:rPr lang="ar-EG" sz="3200" dirty="0"/>
                        <a:t>وإلى دهر الدهور، آمين.</a:t>
                      </a:r>
                      <a:endParaRPr lang="fr-FR" sz="32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47498951"/>
      </p:ext>
    </p:extLst>
  </p:cSld>
  <p:clrMapOvr>
    <a:masterClrMapping/>
  </p:clrMapOvr>
  <p:transition/>
</p:sld>
</file>

<file path=ppt/slides/slide2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0773063"/>
              </p:ext>
            </p:extLst>
          </p:nvPr>
        </p:nvGraphicFramePr>
        <p:xfrm>
          <a:off x="0" y="148590"/>
          <a:ext cx="9144000" cy="4427220"/>
        </p:xfrm>
        <a:graphic>
          <a:graphicData uri="http://schemas.openxmlformats.org/drawingml/2006/table">
            <a:tbl>
              <a:tblPr/>
              <a:tblGrid>
                <a:gridCol w="3197157">
                  <a:extLst>
                    <a:ext uri="{9D8B030D-6E8A-4147-A177-3AD203B41FA5}">
                      <a16:colId xmlns:a16="http://schemas.microsoft.com/office/drawing/2014/main" val="20000"/>
                    </a:ext>
                  </a:extLst>
                </a:gridCol>
                <a:gridCol w="3169776">
                  <a:extLst>
                    <a:ext uri="{9D8B030D-6E8A-4147-A177-3AD203B41FA5}">
                      <a16:colId xmlns:a16="http://schemas.microsoft.com/office/drawing/2014/main" val="20001"/>
                    </a:ext>
                  </a:extLst>
                </a:gridCol>
                <a:gridCol w="2777067">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Tote </a:t>
                      </a:r>
                      <a:r>
                        <a:rPr kumimoji="0" lang="en-US" sz="2600" b="0" i="0" u="none" strike="noStrike" cap="none" normalizeH="0" baseline="0" dirty="0" err="1">
                          <a:ln>
                            <a:noFill/>
                          </a:ln>
                          <a:solidFill>
                            <a:schemeClr val="tx1"/>
                          </a:solidFill>
                          <a:effectLst/>
                          <a:latin typeface="Coptic1" pitchFamily="2" charset="0"/>
                          <a:cs typeface="Arial" charset="0"/>
                        </a:rPr>
                        <a:t>afjoc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Dauid</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p~jwm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ni'almoc</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f~c~marwout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v/</a:t>
                      </a:r>
                      <a:r>
                        <a:rPr kumimoji="0" lang="en-US" sz="2600" b="0" i="0" u="none" strike="noStrike" cap="none" normalizeH="0" baseline="0" dirty="0" err="1">
                          <a:ln>
                            <a:noFill/>
                          </a:ln>
                          <a:solidFill>
                            <a:schemeClr val="tx1"/>
                          </a:solidFill>
                          <a:effectLst/>
                          <a:latin typeface="Coptic1" pitchFamily="2" charset="0"/>
                          <a:cs typeface="Arial" charset="0"/>
                        </a:rPr>
                        <a:t>eyn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v~ran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nia~lwoui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hwc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e~rof</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w~canna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n/et[</a:t>
                      </a:r>
                      <a:r>
                        <a:rPr kumimoji="0" lang="en-US" sz="2600" b="0" i="0" u="none" strike="noStrike" cap="none" normalizeH="0" baseline="0" dirty="0" err="1">
                          <a:ln>
                            <a:noFill/>
                          </a:ln>
                          <a:solidFill>
                            <a:schemeClr val="tx1"/>
                          </a:solidFill>
                          <a:effectLst/>
                          <a:latin typeface="Coptic1" pitchFamily="2" charset="0"/>
                          <a:cs typeface="Arial" charset="0"/>
                        </a:rPr>
                        <a:t>oci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pe </a:t>
                      </a:r>
                      <a:r>
                        <a:rPr kumimoji="0" lang="en-US" sz="2600" b="0" i="0" u="none" strike="noStrike" cap="none" normalizeH="0" baseline="0" dirty="0" err="1">
                          <a:ln>
                            <a:noFill/>
                          </a:ln>
                          <a:solidFill>
                            <a:schemeClr val="tx1"/>
                          </a:solidFill>
                          <a:effectLst/>
                          <a:latin typeface="Coptic1" pitchFamily="2" charset="0"/>
                          <a:cs typeface="Arial" charset="0"/>
                        </a:rPr>
                        <a:t>P~ouro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m~Picra</a:t>
                      </a:r>
                      <a:r>
                        <a:rPr kumimoji="0" lang="en-US" sz="26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Alors David dit, dans le livre des psaumes : Béni soit celui qui vient au nom du Seigneur Dieu. Les enfants le louaient en disant : Hosanna au plus haut des cieux, voici le Roi d'Israël.</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حينئذ قال داود في كتاب المزامير، "مبارك الآتي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بإسم</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الرب الإله،" والأطفال يصرخون قائلين، "أوصنا في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الأعالي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هذا هو ملك إسرائيل."</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89342389"/>
      </p:ext>
    </p:extLst>
  </p:cSld>
  <p:clrMapOvr>
    <a:masterClrMapping/>
  </p:clrMapOvr>
  <p:transition/>
</p:sld>
</file>

<file path=ppt/slides/slide2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1166833"/>
          <a:ext cx="9144000" cy="234175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234175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Maintenant et toujours et pour les siècles des siècles. Amen !</a:t>
                      </a:r>
                      <a:endPar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dirty="0"/>
                        <a:t>الآن وكل أوان</a:t>
                      </a:r>
                      <a:r>
                        <a:rPr lang="fr-FR" sz="3200" dirty="0"/>
                        <a:t> </a:t>
                      </a:r>
                      <a:r>
                        <a:rPr lang="ar-EG" sz="3200" dirty="0"/>
                        <a:t>وإلى دهر الدهور، آمين.</a:t>
                      </a:r>
                      <a:endParaRPr lang="fr-FR" sz="32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54112723"/>
      </p:ext>
    </p:extLst>
  </p:cSld>
  <p:clrMapOvr>
    <a:masterClrMapping/>
  </p:clrMapOvr>
  <p:transition/>
</p:sld>
</file>

<file path=ppt/slides/slide2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904273790"/>
              </p:ext>
            </p:extLst>
          </p:nvPr>
        </p:nvGraphicFramePr>
        <p:xfrm>
          <a:off x="0" y="148590"/>
          <a:ext cx="9144000" cy="4457700"/>
        </p:xfrm>
        <a:graphic>
          <a:graphicData uri="http://schemas.openxmlformats.org/drawingml/2006/table">
            <a:tbl>
              <a:tblPr/>
              <a:tblGrid>
                <a:gridCol w="3197157">
                  <a:extLst>
                    <a:ext uri="{9D8B030D-6E8A-4147-A177-3AD203B41FA5}">
                      <a16:colId xmlns:a16="http://schemas.microsoft.com/office/drawing/2014/main" val="20000"/>
                    </a:ext>
                  </a:extLst>
                </a:gridCol>
                <a:gridCol w="3169776">
                  <a:extLst>
                    <a:ext uri="{9D8B030D-6E8A-4147-A177-3AD203B41FA5}">
                      <a16:colId xmlns:a16="http://schemas.microsoft.com/office/drawing/2014/main" val="20001"/>
                    </a:ext>
                  </a:extLst>
                </a:gridCol>
                <a:gridCol w="2777067">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Etafi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couc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e~qoun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e~Ieroucal</a:t>
                      </a:r>
                      <a:r>
                        <a:rPr kumimoji="0" lang="en-US" sz="2600" b="0" i="0" u="none" strike="noStrike" cap="none" normalizeH="0" baseline="0" dirty="0">
                          <a:ln>
                            <a:noFill/>
                          </a:ln>
                          <a:solidFill>
                            <a:schemeClr val="tx1"/>
                          </a:solidFill>
                          <a:effectLst/>
                          <a:latin typeface="Coptic1" pitchFamily="2" charset="0"/>
                          <a:cs typeface="Arial" charset="0"/>
                        </a:rPr>
                        <a:t>/m: ]</a:t>
                      </a:r>
                      <a:r>
                        <a:rPr kumimoji="0" lang="en-US" sz="2600" b="0" i="0" u="none" strike="noStrike" cap="none" normalizeH="0" baseline="0" dirty="0" err="1">
                          <a:ln>
                            <a:noFill/>
                          </a:ln>
                          <a:solidFill>
                            <a:schemeClr val="tx1"/>
                          </a:solidFill>
                          <a:effectLst/>
                          <a:latin typeface="Coptic1" pitchFamily="2" charset="0"/>
                          <a:cs typeface="Arial" charset="0"/>
                        </a:rPr>
                        <a:t>baki</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s~yorter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eybe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nim</a:t>
                      </a:r>
                      <a:r>
                        <a:rPr kumimoji="0" lang="en-US" sz="2600" b="0" i="0" u="none" strike="noStrike" cap="none" normalizeH="0" baseline="0" dirty="0">
                          <a:ln>
                            <a:noFill/>
                          </a:ln>
                          <a:solidFill>
                            <a:schemeClr val="tx1"/>
                          </a:solidFill>
                          <a:effectLst/>
                          <a:latin typeface="Coptic1" pitchFamily="2" charset="0"/>
                          <a:cs typeface="Arial" charset="0"/>
                        </a:rPr>
                        <a:t>/s </a:t>
                      </a:r>
                      <a:r>
                        <a:rPr kumimoji="0" lang="en-US" sz="2600" b="0" i="0" u="none" strike="noStrike" cap="none" normalizeH="0" baseline="0" dirty="0" err="1">
                          <a:ln>
                            <a:noFill/>
                          </a:ln>
                          <a:solidFill>
                            <a:schemeClr val="tx1"/>
                          </a:solidFill>
                          <a:effectLst/>
                          <a:latin typeface="Coptic1" pitchFamily="2" charset="0"/>
                          <a:cs typeface="Arial" charset="0"/>
                        </a:rPr>
                        <a:t>etkw</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nia~lwoui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ws</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w~canna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n/et[</a:t>
                      </a:r>
                      <a:r>
                        <a:rPr kumimoji="0" lang="en-US" sz="2600" b="0" i="0" u="none" strike="noStrike" cap="none" normalizeH="0" baseline="0" dirty="0" err="1">
                          <a:ln>
                            <a:noFill/>
                          </a:ln>
                          <a:solidFill>
                            <a:schemeClr val="tx1"/>
                          </a:solidFill>
                          <a:effectLst/>
                          <a:latin typeface="Coptic1" pitchFamily="2" charset="0"/>
                          <a:cs typeface="Arial" charset="0"/>
                        </a:rPr>
                        <a:t>oci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pe </a:t>
                      </a:r>
                      <a:r>
                        <a:rPr kumimoji="0" lang="en-US" sz="2600" b="0" i="0" u="none" strike="noStrike" cap="none" normalizeH="0" baseline="0" dirty="0" err="1">
                          <a:ln>
                            <a:noFill/>
                          </a:ln>
                          <a:solidFill>
                            <a:schemeClr val="tx1"/>
                          </a:solidFill>
                          <a:effectLst/>
                          <a:latin typeface="Coptic1" pitchFamily="2" charset="0"/>
                          <a:cs typeface="Arial" charset="0"/>
                        </a:rPr>
                        <a:t>P~ouro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m~Picra</a:t>
                      </a:r>
                      <a:r>
                        <a:rPr kumimoji="0" lang="en-US" sz="26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Lorsque Jésus entra à Jérusalem, toute la ville trembla à cause de la foule qui l'entourait et les enfant s'écriaient: Hosanna au plus haut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des cieux, voici le Roi d'Israël.</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لما دخل يسوع أورُشَليم،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إرتجت</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المدينة كلها من أجل الجموع المحيطين به، والأطفال يصرخون قائلين، "أوصنا في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الأعالي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هذا هو ملك إسرائيل."</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02361702"/>
      </p:ext>
    </p:extLst>
  </p:cSld>
  <p:clrMapOvr>
    <a:masterClrMapping/>
  </p:clrMapOvr>
  <p:transition/>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5"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38596"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557765" name="Group 5"/>
          <p:cNvGraphicFramePr>
            <a:graphicFrameLocks noGrp="1"/>
          </p:cNvGraphicFramePr>
          <p:nvPr>
            <p:ph idx="1"/>
            <p:extLst>
              <p:ext uri="{D42A27DB-BD31-4B8C-83A1-F6EECF244321}">
                <p14:modId xmlns:p14="http://schemas.microsoft.com/office/powerpoint/2010/main" val="3315097395"/>
              </p:ext>
            </p:extLst>
          </p:nvPr>
        </p:nvGraphicFramePr>
        <p:xfrm>
          <a:off x="76200" y="709313"/>
          <a:ext cx="8991599" cy="3525012"/>
        </p:xfrm>
        <a:graphic>
          <a:graphicData uri="http://schemas.openxmlformats.org/drawingml/2006/table">
            <a:tbl>
              <a:tblPr/>
              <a:tblGrid>
                <a:gridCol w="31242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819399">
                  <a:extLst>
                    <a:ext uri="{9D8B030D-6E8A-4147-A177-3AD203B41FA5}">
                      <a16:colId xmlns:a16="http://schemas.microsoft.com/office/drawing/2014/main" val="20002"/>
                    </a:ext>
                  </a:extLst>
                </a:gridCol>
              </a:tblGrid>
              <a:tr h="22860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600" b="0" i="0" u="none" strike="noStrike" cap="none" normalizeH="0" baseline="0" dirty="0" err="1">
                          <a:ln>
                            <a:noFill/>
                          </a:ln>
                          <a:solidFill>
                            <a:schemeClr val="tx1"/>
                          </a:solidFill>
                          <a:effectLst/>
                          <a:latin typeface="Avva_Marcos" panose="04020500000000000000" pitchFamily="82" charset="0"/>
                          <a:cs typeface="Arial" charset="0"/>
                        </a:rPr>
                        <a:t>X</a:t>
                      </a:r>
                      <a:r>
                        <a:rPr kumimoji="0" lang="fr-FR" sz="3600" b="0" i="0" u="none" strike="noStrike" cap="none" normalizeH="0" baseline="0" dirty="0" err="1">
                          <a:ln>
                            <a:noFill/>
                          </a:ln>
                          <a:solidFill>
                            <a:schemeClr val="tx1"/>
                          </a:solidFill>
                          <a:effectLst/>
                          <a:latin typeface="Coptic1" pitchFamily="2" charset="0"/>
                          <a:cs typeface="Arial" charset="0"/>
                        </a:rPr>
                        <a:t>ere</a:t>
                      </a:r>
                      <a:r>
                        <a:rPr kumimoji="0" lang="fr-FR" sz="3600" b="0" i="0" u="none" strike="noStrike" cap="none" normalizeH="0" baseline="0" dirty="0">
                          <a:ln>
                            <a:noFill/>
                          </a:ln>
                          <a:solidFill>
                            <a:schemeClr val="tx1"/>
                          </a:solidFill>
                          <a:effectLst/>
                          <a:latin typeface="Coptic1" pitchFamily="2" charset="0"/>
                          <a:cs typeface="Arial" charset="0"/>
                        </a:rPr>
                        <a:t> ne Maria: ][~</a:t>
                      </a:r>
                      <a:r>
                        <a:rPr kumimoji="0" lang="fr-FR" sz="3600" b="0" i="0" u="none" strike="noStrike" cap="none" normalizeH="0" baseline="0" dirty="0" err="1">
                          <a:ln>
                            <a:noFill/>
                          </a:ln>
                          <a:solidFill>
                            <a:schemeClr val="tx1"/>
                          </a:solidFill>
                          <a:effectLst/>
                          <a:latin typeface="Coptic1" pitchFamily="2" charset="0"/>
                          <a:cs typeface="Arial" charset="0"/>
                        </a:rPr>
                        <a:t>rompi</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eynecwc</a:t>
                      </a:r>
                      <a:r>
                        <a:rPr kumimoji="0" lang="fr-FR" sz="3600" b="0" i="0" u="none" strike="noStrike" cap="none" normalizeH="0" baseline="0" dirty="0">
                          <a:ln>
                            <a:noFill/>
                          </a:ln>
                          <a:solidFill>
                            <a:schemeClr val="tx1"/>
                          </a:solidFill>
                          <a:effectLst/>
                          <a:latin typeface="Coptic1" pitchFamily="2" charset="0"/>
                          <a:cs typeface="Arial" charset="0"/>
                        </a:rPr>
                        <a:t>: y/</a:t>
                      </a:r>
                      <a:r>
                        <a:rPr kumimoji="0" lang="fr-FR" sz="3600" b="0" i="0" u="none" strike="noStrike" cap="none" normalizeH="0" baseline="0" dirty="0" err="1">
                          <a:ln>
                            <a:noFill/>
                          </a:ln>
                          <a:solidFill>
                            <a:schemeClr val="tx1"/>
                          </a:solidFill>
                          <a:effectLst/>
                          <a:latin typeface="Coptic1" pitchFamily="2" charset="0"/>
                          <a:cs typeface="Arial" charset="0"/>
                        </a:rPr>
                        <a:t>e~tacmici</a:t>
                      </a:r>
                      <a:r>
                        <a:rPr kumimoji="0" lang="fr-FR" sz="3600" b="0" i="0" u="none" strike="noStrike" cap="none" normalizeH="0" baseline="0" dirty="0">
                          <a:ln>
                            <a:noFill/>
                          </a:ln>
                          <a:solidFill>
                            <a:schemeClr val="tx1"/>
                          </a:solidFill>
                          <a:effectLst/>
                          <a:latin typeface="Coptic1" pitchFamily="2" charset="0"/>
                          <a:cs typeface="Arial" charset="0"/>
                        </a:rPr>
                        <a:t> nan: </a:t>
                      </a:r>
                      <a:r>
                        <a:rPr kumimoji="0" lang="fr-FR" sz="3600" b="0" i="0" u="none" strike="noStrike" cap="none" normalizeH="0" baseline="0" dirty="0" err="1">
                          <a:ln>
                            <a:noFill/>
                          </a:ln>
                          <a:solidFill>
                            <a:schemeClr val="tx1"/>
                          </a:solidFill>
                          <a:effectLst/>
                          <a:latin typeface="Coptic1" pitchFamily="2" charset="0"/>
                          <a:cs typeface="Arial" charset="0"/>
                        </a:rPr>
                        <a:t>m~V~nou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pilogoc</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Salut à toi Marie la belle colombe qui a enfanté pour nous, Dieu Le Verbe.</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السلامُ لكِ يا مريم الحمامة الحسنة </a:t>
                      </a:r>
                      <a:r>
                        <a:rPr kumimoji="0" lang="ar-SA" sz="3600" b="0" i="0" u="none" strike="noStrike" cap="none" normalizeH="0" baseline="0" dirty="0" err="1">
                          <a:ln>
                            <a:noFill/>
                          </a:ln>
                          <a:solidFill>
                            <a:schemeClr val="tx1"/>
                          </a:solidFill>
                          <a:effectLst/>
                          <a:latin typeface="Arial" charset="0"/>
                          <a:cs typeface="Arial" charset="0"/>
                        </a:rPr>
                        <a:t>التى</a:t>
                      </a:r>
                      <a:r>
                        <a:rPr kumimoji="0" lang="ar-SA" sz="3600" b="0" i="0" u="none" strike="noStrike" cap="none" normalizeH="0" baseline="0" dirty="0">
                          <a:ln>
                            <a:noFill/>
                          </a:ln>
                          <a:solidFill>
                            <a:schemeClr val="tx1"/>
                          </a:solidFill>
                          <a:effectLst/>
                          <a:latin typeface="Arial" charset="0"/>
                          <a:cs typeface="Arial" charset="0"/>
                        </a:rPr>
                        <a:t> ولدت لنا الله الكلمة.</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Action Button: Custom 10">
            <a:hlinkClick r:id="rId2" action="ppaction://hlinksldjump" highlightClick="1"/>
          </p:cNvPr>
          <p:cNvSpPr/>
          <p:nvPr/>
        </p:nvSpPr>
        <p:spPr bwMode="auto">
          <a:xfrm>
            <a:off x="6680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3" name="Tableau 12">
            <a:extLst>
              <a:ext uri="{FF2B5EF4-FFF2-40B4-BE49-F238E27FC236}">
                <a16:creationId xmlns:a16="http://schemas.microsoft.com/office/drawing/2014/main" id="{73515FD0-9807-4C5D-BC1B-AF4759B2C868}"/>
              </a:ext>
            </a:extLst>
          </p:cNvPr>
          <p:cNvGraphicFramePr>
            <a:graphicFrameLocks noGrp="1"/>
          </p:cNvGraphicFramePr>
          <p:nvPr>
            <p:extLst>
              <p:ext uri="{D42A27DB-BD31-4B8C-83A1-F6EECF244321}">
                <p14:modId xmlns:p14="http://schemas.microsoft.com/office/powerpoint/2010/main" val="3837334215"/>
              </p:ext>
            </p:extLst>
          </p:nvPr>
        </p:nvGraphicFramePr>
        <p:xfrm>
          <a:off x="1524000" y="1027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96704285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l’acte des apôtres </a:t>
                      </a:r>
                      <a:r>
                        <a:rPr lang="fr-FR" sz="1600" u="none" dirty="0"/>
                        <a:t>- </a:t>
                      </a:r>
                      <a:r>
                        <a:rPr lang="ar-EG" sz="1800" b="0" u="none" dirty="0">
                          <a:latin typeface="Arial" charset="0"/>
                          <a:cs typeface="Arial" charset="0"/>
                        </a:rPr>
                        <a:t>مرد </a:t>
                      </a:r>
                      <a:r>
                        <a:rPr lang="ar-EG" sz="1800" b="0" u="none" dirty="0" err="1">
                          <a:latin typeface="Arial" charset="0"/>
                          <a:cs typeface="Arial" charset="0"/>
                        </a:rPr>
                        <a:t>الأبركسيس</a:t>
                      </a:r>
                      <a:endParaRPr lang="en-CA" sz="1800" b="0" u="none" dirty="0">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7644942"/>
                  </a:ext>
                </a:extLst>
              </a:tr>
            </a:tbl>
          </a:graphicData>
        </a:graphic>
      </p:graphicFrame>
      <p:sp>
        <p:nvSpPr>
          <p:cNvPr id="10" name="Text Box 20">
            <a:hlinkClick r:id="rId3" action="ppaction://hlinksldjump"/>
            <a:extLst>
              <a:ext uri="{FF2B5EF4-FFF2-40B4-BE49-F238E27FC236}">
                <a16:creationId xmlns:a16="http://schemas.microsoft.com/office/drawing/2014/main" id="{D46189AD-5A38-4283-85F8-80DCE704CEF9}"/>
              </a:ext>
            </a:extLst>
          </p:cNvPr>
          <p:cNvSpPr txBox="1">
            <a:spLocks noChangeArrowheads="1"/>
          </p:cNvSpPr>
          <p:nvPr/>
        </p:nvSpPr>
        <p:spPr bwMode="auto">
          <a:xfrm>
            <a:off x="-1" y="4571639"/>
            <a:ext cx="2544417" cy="5909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 du Praxis </a:t>
            </a:r>
          </a:p>
          <a:p>
            <a:pPr algn="ctr" defTabSz="914400" fontAlgn="base">
              <a:lnSpc>
                <a:spcPct val="90000"/>
              </a:lnSpc>
              <a:spcBef>
                <a:spcPct val="0"/>
              </a:spcBef>
              <a:spcAft>
                <a:spcPct val="0"/>
              </a:spcAf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Menu Fêtes - </a:t>
            </a:r>
            <a:r>
              <a:rPr lang="ar-EG" dirty="0"/>
              <a:t>قائمه الأعياد</a:t>
            </a:r>
            <a:endParaRPr lang="en-CA" dirty="0">
              <a:solidFill>
                <a:srgbClr val="FFFFFF"/>
              </a:solidFill>
              <a:latin typeface="Arial" charset="0"/>
              <a:cs typeface="Arial" charset="0"/>
            </a:endParaRPr>
          </a:p>
        </p:txBody>
      </p:sp>
      <p:sp>
        <p:nvSpPr>
          <p:cNvPr id="14" name="Text Box 20">
            <a:hlinkClick r:id="rId4" action="ppaction://hlinksldjump"/>
            <a:extLst>
              <a:ext uri="{FF2B5EF4-FFF2-40B4-BE49-F238E27FC236}">
                <a16:creationId xmlns:a16="http://schemas.microsoft.com/office/drawing/2014/main" id="{A28A5B86-559D-4074-8840-2AFE14F84812}"/>
              </a:ext>
            </a:extLst>
          </p:cNvPr>
          <p:cNvSpPr txBox="1">
            <a:spLocks noChangeArrowheads="1"/>
          </p:cNvSpPr>
          <p:nvPr/>
        </p:nvSpPr>
        <p:spPr bwMode="auto">
          <a:xfrm>
            <a:off x="3517900" y="4552569"/>
            <a:ext cx="2667000" cy="5909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pic>
        <p:nvPicPr>
          <p:cNvPr id="15" name="Image 14" descr="Une image contenant texte, produit céramique, terre cuite, porcelaine&#10;&#10;Description générée automatiquement">
            <a:extLst>
              <a:ext uri="{FF2B5EF4-FFF2-40B4-BE49-F238E27FC236}">
                <a16:creationId xmlns:a16="http://schemas.microsoft.com/office/drawing/2014/main" id="{D08969E8-4204-48A0-94C5-E37EDD0B75A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91550" y="3478350"/>
            <a:ext cx="1576250" cy="1576250"/>
          </a:xfrm>
          <a:prstGeom prst="flowChartConnector">
            <a:avLst/>
          </a:prstGeom>
        </p:spPr>
      </p:pic>
    </p:spTree>
  </p:cSld>
  <p:clrMapOvr>
    <a:masterClrMapping/>
  </p:clrMapOvr>
  <p:transition/>
</p:sld>
</file>

<file path=ppt/slides/slide2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1166833"/>
          <a:ext cx="9144000" cy="234175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234175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Maintenant et toujours et pour les siècles des siècles. Amen !</a:t>
                      </a:r>
                      <a:endPar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dirty="0"/>
                        <a:t>الآن وكل أوان</a:t>
                      </a:r>
                      <a:r>
                        <a:rPr lang="fr-FR" sz="3200" dirty="0"/>
                        <a:t> </a:t>
                      </a:r>
                      <a:r>
                        <a:rPr lang="ar-EG" sz="3200" dirty="0"/>
                        <a:t>وإلى دهر الدهور، آمين.</a:t>
                      </a:r>
                      <a:endParaRPr lang="fr-FR" sz="32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10148471"/>
      </p:ext>
    </p:extLst>
  </p:cSld>
  <p:clrMapOvr>
    <a:masterClrMapping/>
  </p:clrMapOvr>
  <p:transition/>
</p:sld>
</file>

<file path=ppt/slides/slide2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599738122"/>
              </p:ext>
            </p:extLst>
          </p:nvPr>
        </p:nvGraphicFramePr>
        <p:xfrm>
          <a:off x="0" y="99060"/>
          <a:ext cx="9144000" cy="4945380"/>
        </p:xfrm>
        <a:graphic>
          <a:graphicData uri="http://schemas.openxmlformats.org/drawingml/2006/table">
            <a:tbl>
              <a:tblPr/>
              <a:tblGrid>
                <a:gridCol w="3197157">
                  <a:extLst>
                    <a:ext uri="{9D8B030D-6E8A-4147-A177-3AD203B41FA5}">
                      <a16:colId xmlns:a16="http://schemas.microsoft.com/office/drawing/2014/main" val="20000"/>
                    </a:ext>
                  </a:extLst>
                </a:gridCol>
                <a:gridCol w="3169776">
                  <a:extLst>
                    <a:ext uri="{9D8B030D-6E8A-4147-A177-3AD203B41FA5}">
                      <a16:colId xmlns:a16="http://schemas.microsoft.com/office/drawing/2014/main" val="20001"/>
                    </a:ext>
                  </a:extLst>
                </a:gridCol>
                <a:gridCol w="2777067">
                  <a:extLst>
                    <a:ext uri="{9D8B030D-6E8A-4147-A177-3AD203B41FA5}">
                      <a16:colId xmlns:a16="http://schemas.microsoft.com/office/drawing/2014/main" val="20002"/>
                    </a:ext>
                  </a:extLst>
                </a:gridCol>
              </a:tblGrid>
              <a:tr h="468757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Tote </a:t>
                      </a:r>
                      <a:r>
                        <a:rPr kumimoji="0" lang="en-US" sz="2600" b="0" i="0" u="none" strike="noStrike" cap="none" normalizeH="0" baseline="0" dirty="0" err="1">
                          <a:ln>
                            <a:noFill/>
                          </a:ln>
                          <a:solidFill>
                            <a:schemeClr val="tx1"/>
                          </a:solidFill>
                          <a:effectLst/>
                          <a:latin typeface="Coptic1" pitchFamily="2" charset="0"/>
                          <a:cs typeface="Arial" charset="0"/>
                        </a:rPr>
                        <a:t>Niioudai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nanomoc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aumoh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ounis</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n~,oh</a:t>
                      </a:r>
                      <a:r>
                        <a:rPr kumimoji="0" lang="en-US" sz="2600" b="0" i="0" u="none" strike="noStrike" cap="none" normalizeH="0" baseline="0" dirty="0">
                          <a:ln>
                            <a:noFill/>
                          </a:ln>
                          <a:solidFill>
                            <a:schemeClr val="tx1"/>
                          </a:solidFill>
                          <a:effectLst/>
                          <a:latin typeface="Coptic1" pitchFamily="2" charset="0"/>
                          <a:cs typeface="Arial" charset="0"/>
                        </a:rPr>
                        <a:t>: pe </a:t>
                      </a:r>
                      <a:r>
                        <a:rPr kumimoji="0" lang="en-US" sz="2600" b="0" i="0" u="none" strike="noStrike" cap="none" normalizeH="0" baseline="0" dirty="0" err="1">
                          <a:ln>
                            <a:noFill/>
                          </a:ln>
                          <a:solidFill>
                            <a:schemeClr val="tx1"/>
                          </a:solidFill>
                          <a:effectLst/>
                          <a:latin typeface="Coptic1" pitchFamily="2" charset="0"/>
                          <a:cs typeface="Arial" charset="0"/>
                        </a:rPr>
                        <a:t>jwou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couc</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marou,arwou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naiws</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nikouji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nia~lwoui</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w~canna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n/et[</a:t>
                      </a:r>
                      <a:r>
                        <a:rPr kumimoji="0" lang="en-US" sz="2600" b="0" i="0" u="none" strike="noStrike" cap="none" normalizeH="0" baseline="0" dirty="0" err="1">
                          <a:ln>
                            <a:noFill/>
                          </a:ln>
                          <a:solidFill>
                            <a:schemeClr val="tx1"/>
                          </a:solidFill>
                          <a:effectLst/>
                          <a:latin typeface="Coptic1" pitchFamily="2" charset="0"/>
                          <a:cs typeface="Arial" charset="0"/>
                        </a:rPr>
                        <a:t>oci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pe </a:t>
                      </a:r>
                      <a:r>
                        <a:rPr kumimoji="0" lang="en-US" sz="2600" b="0" i="0" u="none" strike="noStrike" cap="none" normalizeH="0" baseline="0" dirty="0" err="1">
                          <a:ln>
                            <a:noFill/>
                          </a:ln>
                          <a:solidFill>
                            <a:schemeClr val="tx1"/>
                          </a:solidFill>
                          <a:effectLst/>
                          <a:latin typeface="Coptic1" pitchFamily="2" charset="0"/>
                          <a:cs typeface="Arial" charset="0"/>
                        </a:rPr>
                        <a:t>P~ouro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m~Picra</a:t>
                      </a:r>
                      <a:r>
                        <a:rPr kumimoji="0" lang="en-US" sz="26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Alors les juifs contrevenant furent remplis d'une grande jalousie et dirent au Seigneur Jésus: qu’Ils s'arrêtent de crier. Mais les petits enfants s'écriaient: Hosanna au plus haut des cieux, voici le Roi</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d'Israël.</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حينئذ اليهود المخالفين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إمتلأوا</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غِيرة عظيمة وقالوا للرب يسوع، "فليسكت الأطفال والصغار من هذا الصياح قائلين، أوصنا في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الأعالي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هذا هو ملك إسرائيل."</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56245682"/>
      </p:ext>
    </p:extLst>
  </p:cSld>
  <p:clrMapOvr>
    <a:masterClrMapping/>
  </p:clrMapOvr>
  <p:transition/>
</p:sld>
</file>

<file path=ppt/slides/slide2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1166833"/>
          <a:ext cx="9144000" cy="234175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234175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Maintenant et toujours et pour les siècles des siècles. Amen !</a:t>
                      </a:r>
                      <a:endPar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dirty="0"/>
                        <a:t>الآن وكل أوان</a:t>
                      </a:r>
                      <a:r>
                        <a:rPr lang="fr-FR" sz="3200" dirty="0"/>
                        <a:t> </a:t>
                      </a:r>
                      <a:r>
                        <a:rPr lang="ar-EG" sz="3200" dirty="0"/>
                        <a:t>وإلى دهر الدهور، آمين.</a:t>
                      </a:r>
                      <a:endParaRPr lang="fr-FR" sz="32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43550283"/>
      </p:ext>
    </p:extLst>
  </p:cSld>
  <p:clrMapOvr>
    <a:masterClrMapping/>
  </p:clrMapOvr>
  <p:transition/>
</p:sld>
</file>

<file path=ppt/slides/slide2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039311444"/>
              </p:ext>
            </p:extLst>
          </p:nvPr>
        </p:nvGraphicFramePr>
        <p:xfrm>
          <a:off x="0" y="392430"/>
          <a:ext cx="9144000" cy="4058866"/>
        </p:xfrm>
        <a:graphic>
          <a:graphicData uri="http://schemas.openxmlformats.org/drawingml/2006/table">
            <a:tbl>
              <a:tblPr/>
              <a:tblGrid>
                <a:gridCol w="3197157">
                  <a:extLst>
                    <a:ext uri="{9D8B030D-6E8A-4147-A177-3AD203B41FA5}">
                      <a16:colId xmlns:a16="http://schemas.microsoft.com/office/drawing/2014/main" val="20000"/>
                    </a:ext>
                  </a:extLst>
                </a:gridCol>
                <a:gridCol w="3169776">
                  <a:extLst>
                    <a:ext uri="{9D8B030D-6E8A-4147-A177-3AD203B41FA5}">
                      <a16:colId xmlns:a16="http://schemas.microsoft.com/office/drawing/2014/main" val="20001"/>
                    </a:ext>
                  </a:extLst>
                </a:gridCol>
                <a:gridCol w="2777067">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Peje</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couc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n~Niioudai</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e~swp</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ausan,arwou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nikouji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nia~lwoui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sauws</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niw~ni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n~touhwc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e~roi</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w~canna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n/et[</a:t>
                      </a:r>
                      <a:r>
                        <a:rPr kumimoji="0" lang="en-US" sz="2600" b="0" i="0" u="none" strike="noStrike" cap="none" normalizeH="0" baseline="0" dirty="0" err="1">
                          <a:ln>
                            <a:noFill/>
                          </a:ln>
                          <a:solidFill>
                            <a:schemeClr val="tx1"/>
                          </a:solidFill>
                          <a:effectLst/>
                          <a:latin typeface="Coptic1" pitchFamily="2" charset="0"/>
                          <a:cs typeface="Arial" charset="0"/>
                        </a:rPr>
                        <a:t>oci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pe </a:t>
                      </a:r>
                      <a:r>
                        <a:rPr kumimoji="0" lang="en-US" sz="2600" b="0" i="0" u="none" strike="noStrike" cap="none" normalizeH="0" baseline="0" dirty="0" err="1">
                          <a:ln>
                            <a:noFill/>
                          </a:ln>
                          <a:solidFill>
                            <a:schemeClr val="tx1"/>
                          </a:solidFill>
                          <a:effectLst/>
                          <a:latin typeface="Coptic1" pitchFamily="2" charset="0"/>
                          <a:cs typeface="Arial" charset="0"/>
                        </a:rPr>
                        <a:t>P~ouro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m~Picra</a:t>
                      </a:r>
                      <a:r>
                        <a:rPr kumimoji="0" lang="en-US" sz="26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Jésus leur répondit: si ces petits enfants se taisent, les pierres crieront et me loueront en disant: Hosanna au plus haut des cieux, voici le Roi d'</a:t>
                      </a:r>
                      <a:r>
                        <a:rPr kumimoji="0" lang="fr-FR" sz="2400" b="0" i="0" u="none" strike="noStrike" cap="none" normalizeH="0" baseline="0" dirty="0" err="1">
                          <a:ln>
                            <a:noFill/>
                          </a:ln>
                          <a:solidFill>
                            <a:schemeClr val="tx1"/>
                          </a:solidFill>
                          <a:effectLst/>
                          <a:latin typeface="+mn-lt"/>
                          <a:cs typeface="Arial" charset="0"/>
                        </a:rPr>
                        <a:t>Iraël</a:t>
                      </a:r>
                      <a:r>
                        <a:rPr kumimoji="0" lang="fr-FR" sz="2400" b="0" i="0" u="none" strike="noStrike" cap="none" normalizeH="0" baseline="0" dirty="0">
                          <a:ln>
                            <a:noFill/>
                          </a:ln>
                          <a:solidFill>
                            <a:schemeClr val="tx1"/>
                          </a:solidFill>
                          <a:effectLst/>
                          <a:latin typeface="+mn-lt"/>
                          <a:cs typeface="Arial" charset="0"/>
                        </a:rPr>
                        <a:t>.</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فقال يسوع لليهود، "إذا سكت الأطفال والصغار، لصرخت الحجارة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وسبحتني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قائلين، أوصنا في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الأعالي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هذا هو ملك إسرائيل."</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28012209"/>
      </p:ext>
    </p:extLst>
  </p:cSld>
  <p:clrMapOvr>
    <a:masterClrMapping/>
  </p:clrMapOvr>
  <p:transition/>
</p:sld>
</file>

<file path=ppt/slides/slide2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1166833"/>
          <a:ext cx="9144000" cy="234175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234175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Maintenant et toujours et pour les siècles des siècles. Amen !</a:t>
                      </a:r>
                      <a:endPar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dirty="0"/>
                        <a:t>الآن وكل أوان</a:t>
                      </a:r>
                      <a:r>
                        <a:rPr lang="fr-FR" sz="3200" dirty="0"/>
                        <a:t> </a:t>
                      </a:r>
                      <a:r>
                        <a:rPr lang="ar-EG" sz="3200" dirty="0"/>
                        <a:t>وإلى دهر الدهور، آمين.</a:t>
                      </a:r>
                      <a:endParaRPr lang="fr-FR" sz="32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33345095"/>
      </p:ext>
    </p:extLst>
  </p:cSld>
  <p:clrMapOvr>
    <a:masterClrMapping/>
  </p:clrMapOvr>
  <p:transition/>
</p:sld>
</file>

<file path=ppt/slides/slide2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546193961"/>
              </p:ext>
            </p:extLst>
          </p:nvPr>
        </p:nvGraphicFramePr>
        <p:xfrm>
          <a:off x="0" y="268182"/>
          <a:ext cx="9144000" cy="4183380"/>
        </p:xfrm>
        <a:graphic>
          <a:graphicData uri="http://schemas.openxmlformats.org/drawingml/2006/table">
            <a:tbl>
              <a:tblPr/>
              <a:tblGrid>
                <a:gridCol w="3373120">
                  <a:extLst>
                    <a:ext uri="{9D8B030D-6E8A-4147-A177-3AD203B41FA5}">
                      <a16:colId xmlns:a16="http://schemas.microsoft.com/office/drawing/2014/main" val="20000"/>
                    </a:ext>
                  </a:extLst>
                </a:gridCol>
                <a:gridCol w="3021195">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203643">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lang="fr-FR" sz="3000" b="0" i="0" kern="1200" dirty="0" err="1">
                          <a:solidFill>
                            <a:schemeClr val="tx1"/>
                          </a:solidFill>
                          <a:effectLst/>
                          <a:latin typeface="Coptic1" pitchFamily="2" charset="0"/>
                          <a:ea typeface="+mn-ea"/>
                          <a:cs typeface="+mn-cs"/>
                        </a:rPr>
                        <a:t>Tenws</a:t>
                      </a:r>
                      <a:r>
                        <a:rPr lang="fr-FR" sz="3000" b="0" i="0" kern="1200" dirty="0">
                          <a:solidFill>
                            <a:schemeClr val="tx1"/>
                          </a:solidFill>
                          <a:effectLst/>
                          <a:latin typeface="Coptic1" pitchFamily="2" charset="0"/>
                          <a:ea typeface="+mn-ea"/>
                          <a:cs typeface="+mn-cs"/>
                        </a:rPr>
                        <a:t> </a:t>
                      </a:r>
                      <a:r>
                        <a:rPr lang="fr-FR" sz="3000" b="0" i="0" kern="1200" dirty="0" err="1">
                          <a:solidFill>
                            <a:schemeClr val="tx1"/>
                          </a:solidFill>
                          <a:effectLst/>
                          <a:latin typeface="Coptic1" pitchFamily="2" charset="0"/>
                          <a:ea typeface="+mn-ea"/>
                          <a:cs typeface="+mn-cs"/>
                        </a:rPr>
                        <a:t>e~bol</a:t>
                      </a:r>
                      <a:r>
                        <a:rPr lang="fr-FR" sz="3000" b="0" i="0" kern="1200" dirty="0">
                          <a:solidFill>
                            <a:schemeClr val="tx1"/>
                          </a:solidFill>
                          <a:effectLst/>
                          <a:latin typeface="Coptic1" pitchFamily="2" charset="0"/>
                          <a:ea typeface="+mn-ea"/>
                          <a:cs typeface="+mn-cs"/>
                        </a:rPr>
                        <a:t> </a:t>
                      </a:r>
                      <a:r>
                        <a:rPr lang="fr-FR" sz="3000" b="0" i="0" kern="1200" dirty="0" err="1">
                          <a:solidFill>
                            <a:schemeClr val="tx1"/>
                          </a:solidFill>
                          <a:effectLst/>
                          <a:latin typeface="Coptic1" pitchFamily="2" charset="0"/>
                          <a:ea typeface="+mn-ea"/>
                          <a:cs typeface="+mn-cs"/>
                        </a:rPr>
                        <a:t>enjw</a:t>
                      </a:r>
                      <a:r>
                        <a:rPr lang="fr-FR" sz="3000" b="0" i="0" kern="1200" dirty="0">
                          <a:solidFill>
                            <a:schemeClr val="tx1"/>
                          </a:solidFill>
                          <a:effectLst/>
                          <a:latin typeface="Coptic1" pitchFamily="2" charset="0"/>
                          <a:ea typeface="+mn-ea"/>
                          <a:cs typeface="+mn-cs"/>
                        </a:rPr>
                        <a:t> </a:t>
                      </a:r>
                      <a:r>
                        <a:rPr lang="fr-FR" sz="3000" b="0" i="0" kern="1200" dirty="0" err="1">
                          <a:solidFill>
                            <a:schemeClr val="tx1"/>
                          </a:solidFill>
                          <a:effectLst/>
                          <a:latin typeface="Coptic1" pitchFamily="2" charset="0"/>
                          <a:ea typeface="+mn-ea"/>
                          <a:cs typeface="+mn-cs"/>
                        </a:rPr>
                        <a:t>m~moc</a:t>
                      </a:r>
                      <a:r>
                        <a:rPr lang="fr-FR" sz="3000" b="0" i="0" kern="1200" dirty="0">
                          <a:solidFill>
                            <a:schemeClr val="tx1"/>
                          </a:solidFill>
                          <a:effectLst/>
                          <a:latin typeface="Coptic1" pitchFamily="2" charset="0"/>
                          <a:ea typeface="+mn-ea"/>
                          <a:cs typeface="+mn-cs"/>
                        </a:rPr>
                        <a:t>: je w~ Pen[</a:t>
                      </a:r>
                      <a:r>
                        <a:rPr lang="fr-FR" sz="3000" b="0" i="0" kern="1200" dirty="0" err="1">
                          <a:solidFill>
                            <a:schemeClr val="tx1"/>
                          </a:solidFill>
                          <a:effectLst/>
                          <a:latin typeface="Coptic1" pitchFamily="2" charset="0"/>
                          <a:ea typeface="+mn-ea"/>
                          <a:cs typeface="+mn-cs"/>
                        </a:rPr>
                        <a:t>oic</a:t>
                      </a:r>
                      <a:r>
                        <a:rPr lang="fr-FR" sz="3000" b="0" i="0" kern="1200" dirty="0">
                          <a:solidFill>
                            <a:schemeClr val="tx1"/>
                          </a:solidFill>
                          <a:effectLst/>
                          <a:latin typeface="Coptic1" pitchFamily="2" charset="0"/>
                          <a:ea typeface="+mn-ea"/>
                          <a:cs typeface="+mn-cs"/>
                        </a:rPr>
                        <a:t> I/</a:t>
                      </a:r>
                      <a:r>
                        <a:rPr lang="fr-FR" sz="3000" b="0" i="0" kern="1200" dirty="0" err="1">
                          <a:solidFill>
                            <a:schemeClr val="tx1"/>
                          </a:solidFill>
                          <a:effectLst/>
                          <a:latin typeface="Coptic1" pitchFamily="2" charset="0"/>
                          <a:ea typeface="+mn-ea"/>
                          <a:cs typeface="+mn-cs"/>
                        </a:rPr>
                        <a:t>couc</a:t>
                      </a:r>
                      <a:r>
                        <a:rPr lang="fr-FR" sz="3000" b="0" i="0" kern="1200" dirty="0">
                          <a:solidFill>
                            <a:schemeClr val="tx1"/>
                          </a:solidFill>
                          <a:effectLst/>
                          <a:latin typeface="Coptic1" pitchFamily="2" charset="0"/>
                          <a:ea typeface="+mn-ea"/>
                          <a:cs typeface="+mn-cs"/>
                        </a:rPr>
                        <a:t> Pi,~</a:t>
                      </a:r>
                      <a:r>
                        <a:rPr lang="fr-FR" sz="3000" b="0" i="0" kern="1200" dirty="0" err="1">
                          <a:solidFill>
                            <a:schemeClr val="tx1"/>
                          </a:solidFill>
                          <a:effectLst/>
                          <a:latin typeface="Coptic1" pitchFamily="2" charset="0"/>
                          <a:ea typeface="+mn-ea"/>
                          <a:cs typeface="+mn-cs"/>
                        </a:rPr>
                        <a:t>rictoc</a:t>
                      </a:r>
                      <a:r>
                        <a:rPr lang="fr-FR" sz="3000" b="0" i="0" kern="1200" dirty="0">
                          <a:solidFill>
                            <a:schemeClr val="tx1"/>
                          </a:solidFill>
                          <a:effectLst/>
                          <a:latin typeface="Coptic1" pitchFamily="2" charset="0"/>
                          <a:ea typeface="+mn-ea"/>
                          <a:cs typeface="+mn-cs"/>
                        </a:rPr>
                        <a:t>: </a:t>
                      </a:r>
                    </a:p>
                    <a:p>
                      <a:pPr marL="0" marR="0" lvl="0" indent="0" algn="just" defTabSz="914400" rtl="0" eaLnBrk="1" fontAlgn="base" latinLnBrk="0" hangingPunct="1">
                        <a:lnSpc>
                          <a:spcPct val="100000"/>
                        </a:lnSpc>
                        <a:spcBef>
                          <a:spcPts val="0"/>
                        </a:spcBef>
                        <a:spcAft>
                          <a:spcPct val="0"/>
                        </a:spcAft>
                        <a:buClrTx/>
                        <a:buSzTx/>
                        <a:buFontTx/>
                        <a:buNone/>
                        <a:tabLst/>
                        <a:defRPr/>
                      </a:pPr>
                      <a:r>
                        <a:rPr lang="fr-FR" sz="3000" b="0" i="0" kern="1200" dirty="0" err="1">
                          <a:solidFill>
                            <a:schemeClr val="tx1"/>
                          </a:solidFill>
                          <a:effectLst/>
                          <a:latin typeface="Coptic1" pitchFamily="2" charset="0"/>
                          <a:ea typeface="+mn-ea"/>
                          <a:cs typeface="+mn-cs"/>
                        </a:rPr>
                        <a:t>P~s</a:t>
                      </a:r>
                      <a:r>
                        <a:rPr lang="fr-FR" sz="3000" b="0" i="0" kern="1200" dirty="0">
                          <a:solidFill>
                            <a:schemeClr val="tx1"/>
                          </a:solidFill>
                          <a:effectLst/>
                          <a:latin typeface="Coptic1" pitchFamily="2" charset="0"/>
                          <a:ea typeface="+mn-ea"/>
                          <a:cs typeface="+mn-cs"/>
                        </a:rPr>
                        <a:t>/ri </a:t>
                      </a:r>
                      <a:r>
                        <a:rPr lang="fr-FR" sz="3000" b="0" i="0" kern="1200" dirty="0" err="1">
                          <a:solidFill>
                            <a:schemeClr val="tx1"/>
                          </a:solidFill>
                          <a:effectLst/>
                          <a:latin typeface="Coptic1" pitchFamily="2" charset="0"/>
                          <a:ea typeface="+mn-ea"/>
                          <a:cs typeface="+mn-cs"/>
                        </a:rPr>
                        <a:t>m~V~nou</a:t>
                      </a:r>
                      <a:r>
                        <a:rPr lang="fr-FR" sz="3000" b="0" i="0" kern="1200" dirty="0">
                          <a:solidFill>
                            <a:schemeClr val="tx1"/>
                          </a:solidFill>
                          <a:effectLst/>
                          <a:latin typeface="Coptic1" pitchFamily="2" charset="0"/>
                          <a:ea typeface="+mn-ea"/>
                          <a:cs typeface="+mn-cs"/>
                        </a:rPr>
                        <a:t>]: </a:t>
                      </a:r>
                      <a:r>
                        <a:rPr lang="fr-FR" sz="3000" b="0" i="0" kern="1200" dirty="0" err="1">
                          <a:solidFill>
                            <a:schemeClr val="tx1"/>
                          </a:solidFill>
                          <a:effectLst/>
                          <a:latin typeface="Coptic1" pitchFamily="2" charset="0"/>
                          <a:ea typeface="+mn-ea"/>
                          <a:cs typeface="+mn-cs"/>
                        </a:rPr>
                        <a:t>afse</a:t>
                      </a:r>
                      <a:r>
                        <a:rPr lang="fr-FR" sz="3000" b="0" i="0" kern="1200" dirty="0">
                          <a:solidFill>
                            <a:schemeClr val="tx1"/>
                          </a:solidFill>
                          <a:effectLst/>
                          <a:latin typeface="Coptic1" pitchFamily="2" charset="0"/>
                          <a:ea typeface="+mn-ea"/>
                          <a:cs typeface="+mn-cs"/>
                        </a:rPr>
                        <a:t> </a:t>
                      </a:r>
                      <a:r>
                        <a:rPr lang="fr-FR" sz="3000" b="0" i="0" kern="1200" dirty="0" err="1">
                          <a:solidFill>
                            <a:schemeClr val="tx1"/>
                          </a:solidFill>
                          <a:effectLst/>
                          <a:latin typeface="Coptic1" pitchFamily="2" charset="0"/>
                          <a:ea typeface="+mn-ea"/>
                          <a:cs typeface="+mn-cs"/>
                        </a:rPr>
                        <a:t>e~qoun</a:t>
                      </a:r>
                      <a:r>
                        <a:rPr lang="fr-FR" sz="3000" b="0" i="0" kern="1200" dirty="0">
                          <a:solidFill>
                            <a:schemeClr val="tx1"/>
                          </a:solidFill>
                          <a:effectLst/>
                          <a:latin typeface="Coptic1" pitchFamily="2" charset="0"/>
                          <a:ea typeface="+mn-ea"/>
                          <a:cs typeface="+mn-cs"/>
                        </a:rPr>
                        <a:t> </a:t>
                      </a:r>
                      <a:r>
                        <a:rPr lang="fr-FR" sz="3000" b="0" i="0" kern="1200" dirty="0" err="1">
                          <a:solidFill>
                            <a:schemeClr val="tx1"/>
                          </a:solidFill>
                          <a:effectLst/>
                          <a:latin typeface="Coptic1" pitchFamily="2" charset="0"/>
                          <a:ea typeface="+mn-ea"/>
                          <a:cs typeface="+mn-cs"/>
                        </a:rPr>
                        <a:t>e~Ieroucal</a:t>
                      </a:r>
                      <a:r>
                        <a:rPr lang="fr-FR" sz="3000" b="0" i="0" kern="1200" dirty="0">
                          <a:solidFill>
                            <a:schemeClr val="tx1"/>
                          </a:solidFill>
                          <a:effectLst/>
                          <a:latin typeface="Coptic1" pitchFamily="2" charset="0"/>
                          <a:ea typeface="+mn-ea"/>
                          <a:cs typeface="+mn-cs"/>
                        </a:rPr>
                        <a:t>/m.</a:t>
                      </a:r>
                      <a:r>
                        <a:rPr kumimoji="0" lang="en-US" sz="3000" b="0" i="0" u="none" strike="noStrike" kern="1200" cap="none" normalizeH="0" baseline="0" dirty="0">
                          <a:ln>
                            <a:noFill/>
                          </a:ln>
                          <a:solidFill>
                            <a:schemeClr val="tx1"/>
                          </a:solidFill>
                          <a:effectLst/>
                          <a:latin typeface="Coptic1" pitchFamily="2" charset="0"/>
                          <a:ea typeface="+mn-ea"/>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Nous proclamons en disant : ô Notre Seigneur Jésus Christ Le Fils de Dieu est entrée à Jérusalem.</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600" b="0" i="0" u="none" strike="noStrike" kern="1200" baseline="0" dirty="0">
                          <a:solidFill>
                            <a:schemeClr val="tx1"/>
                          </a:solidFill>
                          <a:latin typeface="+mn-lt"/>
                          <a:ea typeface="+mn-ea"/>
                          <a:cs typeface="+mn-cs"/>
                        </a:rPr>
                        <a:t>نصرخ قائلين: "يا ربنا يسوع المسيح، </a:t>
                      </a:r>
                      <a:r>
                        <a:rPr lang="ar-EG" sz="3600" b="0" i="0" u="none" strike="noStrike" kern="1200" baseline="0" dirty="0" err="1">
                          <a:solidFill>
                            <a:schemeClr val="tx1"/>
                          </a:solidFill>
                          <a:latin typeface="+mn-lt"/>
                          <a:ea typeface="+mn-ea"/>
                          <a:cs typeface="+mn-cs"/>
                        </a:rPr>
                        <a:t>إبن</a:t>
                      </a:r>
                      <a:r>
                        <a:rPr lang="ar-EG" sz="3600" b="0" i="0" u="none" strike="noStrike" kern="1200" baseline="0" dirty="0">
                          <a:solidFill>
                            <a:schemeClr val="tx1"/>
                          </a:solidFill>
                          <a:latin typeface="+mn-lt"/>
                          <a:ea typeface="+mn-ea"/>
                          <a:cs typeface="+mn-cs"/>
                        </a:rPr>
                        <a:t> الله، دخل أورُشَليم." </a:t>
                      </a:r>
                      <a:endParaRPr lang="fr-FR" sz="36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600" b="0" i="0" u="none" strike="noStrike" kern="1200" baseline="0" dirty="0">
                          <a:solidFill>
                            <a:schemeClr val="tx1"/>
                          </a:solidFill>
                          <a:latin typeface="+mn-lt"/>
                          <a:ea typeface="+mn-ea"/>
                          <a:cs typeface="+mn-cs"/>
                        </a:rPr>
                        <a:t>خلصنا </a:t>
                      </a:r>
                      <a:r>
                        <a:rPr lang="ar-EG" sz="3600" b="0" i="0" u="none" strike="noStrike" kern="1200" baseline="0" dirty="0" err="1">
                          <a:solidFill>
                            <a:schemeClr val="tx1"/>
                          </a:solidFill>
                          <a:latin typeface="+mn-lt"/>
                          <a:ea typeface="+mn-ea"/>
                          <a:cs typeface="+mn-cs"/>
                        </a:rPr>
                        <a:t>وإرحمنا</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011520587"/>
      </p:ext>
    </p:extLst>
  </p:cSld>
  <p:clrMapOvr>
    <a:masterClrMapping/>
  </p:clrMapOvr>
  <p:transition/>
</p:sld>
</file>

<file path=ppt/slides/slide2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4B594F85-0584-49DE-A41F-9F0818023E03}"/>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92266893"/>
      </p:ext>
    </p:extLst>
  </p:cSld>
  <p:clrMapOvr>
    <a:masterClrMapping/>
  </p:clrMapOvr>
  <p:transition/>
</p:sld>
</file>

<file path=ppt/slides/slide2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201604441"/>
      </p:ext>
    </p:extLst>
  </p:cSld>
  <p:clrMapOvr>
    <a:masterClrMapping/>
  </p:clrMapOvr>
  <p:transition/>
</p:sld>
</file>

<file path=ppt/slides/slide2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3670404027"/>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Résurrection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Text Box 53">
            <a:hlinkClick r:id="rId4" action="ppaction://hlinksldjump"/>
            <a:extLst>
              <a:ext uri="{FF2B5EF4-FFF2-40B4-BE49-F238E27FC236}">
                <a16:creationId xmlns:a16="http://schemas.microsoft.com/office/drawing/2014/main" id="{6EA9FE60-E064-4A79-BF7C-1FE84B34AB08}"/>
              </a:ext>
            </a:extLst>
          </p:cNvPr>
          <p:cNvSpPr txBox="1">
            <a:spLocks noChangeArrowheads="1"/>
          </p:cNvSpPr>
          <p:nvPr/>
        </p:nvSpPr>
        <p:spPr bwMode="auto">
          <a:xfrm>
            <a:off x="7347568" y="4531540"/>
            <a:ext cx="1796432" cy="612132"/>
          </a:xfrm>
          <a:prstGeom prst="rect">
            <a:avLst/>
          </a:prstGeom>
          <a:solidFill>
            <a:srgbClr val="38538E"/>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lang="en-CA" sz="1400" dirty="0" err="1">
                <a:solidFill>
                  <a:srgbClr val="FFFFFF"/>
                </a:solidFill>
                <a:latin typeface="Arial" charset="0"/>
                <a:cs typeface="Arial" charset="0"/>
              </a:rPr>
              <a:t>Résurrection</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 Long</a:t>
            </a:r>
            <a:br>
              <a:rPr kumimoji="0" lang="en-CA" sz="800" b="0" i="0" u="none" strike="noStrike" kern="1200" cap="none" spc="0" normalizeH="0" baseline="0" noProof="0" dirty="0">
                <a:ln>
                  <a:noFill/>
                </a:ln>
                <a:solidFill>
                  <a:srgbClr val="FFFFFF"/>
                </a:solidFill>
                <a:effectLst/>
                <a:uLnTx/>
                <a:uFillTx/>
                <a:latin typeface="Arial" charset="0"/>
                <a:ea typeface="+mn-ea"/>
                <a:cs typeface="Arial" charset="0"/>
              </a:rPr>
            </a:br>
            <a:r>
              <a:rPr lang="en-US" sz="1600" dirty="0">
                <a:latin typeface="CS Avva Shenouda" panose="020B7200000000000000" pitchFamily="34" charset="0"/>
                <a:cs typeface="Arial" charset="0"/>
              </a:rPr>
              <a:t>``</a:t>
            </a:r>
            <a:r>
              <a:rPr lang="en-US" sz="1600" dirty="0">
                <a:latin typeface="Coptic1" pitchFamily="2" charset="0"/>
                <a:cs typeface="Arial" charset="0"/>
              </a:rPr>
              <a:t>P</a:t>
            </a:r>
            <a:r>
              <a:rPr kumimoji="0" lang="en-US" sz="1600" b="0" i="0" u="none" strike="noStrike" cap="none" normalizeH="0" baseline="0" dirty="0">
                <a:ln>
                  <a:noFill/>
                </a:ln>
                <a:solidFill>
                  <a:schemeClr val="tx1"/>
                </a:solidFill>
                <a:effectLst/>
                <a:latin typeface="Coptic1" pitchFamily="2" charset="0"/>
                <a:cs typeface="Arial" charset="0"/>
              </a:rPr>
              <a:t>[</a:t>
            </a:r>
            <a:r>
              <a:rPr kumimoji="0" lang="en-US" sz="1600" b="0" i="0" u="none" strike="noStrike" cap="none" normalizeH="0" baseline="0" dirty="0" err="1">
                <a:ln>
                  <a:noFill/>
                </a:ln>
                <a:solidFill>
                  <a:schemeClr val="tx1"/>
                </a:solidFill>
                <a:effectLst/>
                <a:latin typeface="Coptic1" pitchFamily="2" charset="0"/>
                <a:cs typeface="Arial" charset="0"/>
              </a:rPr>
              <a:t>oic</a:t>
            </a:r>
            <a:endParaRPr kumimoji="0" lang="en-CA" sz="1400" b="0" i="0" u="none" strike="noStrike" kern="1200" cap="none" spc="0" normalizeH="0" baseline="0" noProof="0" dirty="0">
              <a:ln>
                <a:noFill/>
              </a:ln>
              <a:solidFill>
                <a:srgbClr val="FFFFFF"/>
              </a:solidFill>
              <a:effectLst/>
              <a:uLnTx/>
              <a:uFillTx/>
              <a:latin typeface="Coptic1" pitchFamily="2" charset="0"/>
              <a:cs typeface="Arial" charset="0"/>
            </a:endParaRPr>
          </a:p>
        </p:txBody>
      </p:sp>
    </p:spTree>
    <p:extLst>
      <p:ext uri="{BB962C8B-B14F-4D97-AF65-F5344CB8AC3E}">
        <p14:creationId xmlns:p14="http://schemas.microsoft.com/office/powerpoint/2010/main" val="3276449179"/>
      </p:ext>
    </p:extLst>
  </p:cSld>
  <p:clrMapOvr>
    <a:masterClrMapping/>
  </p:clrMapOvr>
  <p:transition/>
</p:sld>
</file>

<file path=ppt/slides/slide2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3581076476"/>
              </p:ext>
            </p:extLst>
          </p:nvPr>
        </p:nvGraphicFramePr>
        <p:xfrm>
          <a:off x="0" y="369651"/>
          <a:ext cx="9144000" cy="397002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638145">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m~mahsomt</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Roi de gloire est ressuscité d’entre les morts le troisième jour.</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ملك المجد، قام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الأموات في اليوم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الثالث.</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4092212101"/>
      </p:ext>
    </p:extLst>
  </p:cSld>
  <p:clrMapOvr>
    <a:masterClrMapping/>
  </p:clrMapOvr>
  <p:transition/>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91544" name="Group 24"/>
          <p:cNvGraphicFramePr>
            <a:graphicFrameLocks noGrp="1"/>
          </p:cNvGraphicFramePr>
          <p:nvPr>
            <p:ph type="tbl" idx="1"/>
            <p:extLst>
              <p:ext uri="{D42A27DB-BD31-4B8C-83A1-F6EECF244321}">
                <p14:modId xmlns:p14="http://schemas.microsoft.com/office/powerpoint/2010/main" val="1163046968"/>
              </p:ext>
            </p:extLst>
          </p:nvPr>
        </p:nvGraphicFramePr>
        <p:xfrm>
          <a:off x="76199" y="228600"/>
          <a:ext cx="8991601" cy="4457700"/>
        </p:xfrm>
        <a:graphic>
          <a:graphicData uri="http://schemas.openxmlformats.org/drawingml/2006/table">
            <a:tbl>
              <a:tblPr/>
              <a:tblGrid>
                <a:gridCol w="3067723">
                  <a:extLst>
                    <a:ext uri="{9D8B030D-6E8A-4147-A177-3AD203B41FA5}">
                      <a16:colId xmlns:a16="http://schemas.microsoft.com/office/drawing/2014/main" val="20000"/>
                    </a:ext>
                  </a:extLst>
                </a:gridCol>
                <a:gridCol w="3173506">
                  <a:extLst>
                    <a:ext uri="{9D8B030D-6E8A-4147-A177-3AD203B41FA5}">
                      <a16:colId xmlns:a16="http://schemas.microsoft.com/office/drawing/2014/main" val="20001"/>
                    </a:ext>
                  </a:extLst>
                </a:gridCol>
                <a:gridCol w="2750372">
                  <a:extLst>
                    <a:ext uri="{9D8B030D-6E8A-4147-A177-3AD203B41FA5}">
                      <a16:colId xmlns:a16="http://schemas.microsoft.com/office/drawing/2014/main" val="20002"/>
                    </a:ext>
                  </a:extLst>
                </a:gridCol>
              </a:tblGrid>
              <a:tr h="40386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ywc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aktwnk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Bénis es-tu en vérité, avec ton Père très bon, et l’Esprit-Saint, car tu vins (ressuscita) et nous sauvas.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مُبَاركٌ أنتَ بالحقيقة مع أبيكَ الصالح والروح القدس     لأنكَ أتيت (قمت) وخلصتنا.</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AE84AAB3-5E33-4930-8D71-8048D632BECE}"/>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843818498"/>
      </p:ext>
    </p:extLst>
  </p:cSld>
  <p:clrMapOvr>
    <a:masterClrMapping/>
  </p:clrMapOvr>
  <p:transition/>
</p:sld>
</file>

<file path=ppt/slides/slide2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851429847"/>
      </p:ext>
    </p:extLst>
  </p:cSld>
  <p:clrMapOvr>
    <a:masterClrMapping/>
  </p:clrMapOvr>
  <p:transition/>
</p:sld>
</file>

<file path=ppt/slides/slide2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217434455"/>
              </p:ext>
            </p:extLst>
          </p:nvPr>
        </p:nvGraphicFramePr>
        <p:xfrm>
          <a:off x="0" y="435312"/>
          <a:ext cx="9144000" cy="4762500"/>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53673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a:ln>
                            <a:noFill/>
                          </a:ln>
                          <a:solidFill>
                            <a:schemeClr val="tx1"/>
                          </a:solidFill>
                          <a:effectLst/>
                          <a:latin typeface="Coptic1" pitchFamily="2" charset="0"/>
                          <a:cs typeface="Arial" charset="0"/>
                        </a:rPr>
                        <a:t>P~[</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Coptic1" pitchFamily="2" charset="0"/>
                          <a:cs typeface="Arial" charset="0"/>
                        </a:rPr>
                        <a:t> P~[</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Coptic1" pitchFamily="2" charset="0"/>
                          <a:cs typeface="Arial" charset="0"/>
                        </a:rPr>
                        <a:t> P~[</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icje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ako~hi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e~ratk</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e~ouman</a:t>
                      </a:r>
                      <a:r>
                        <a:rPr kumimoji="0" lang="en-US" sz="2300" b="0" i="0" u="none" strike="noStrike" cap="none" normalizeH="0" baseline="0" dirty="0">
                          <a:ln>
                            <a:noFill/>
                          </a:ln>
                          <a:solidFill>
                            <a:schemeClr val="tx1"/>
                          </a:solidFill>
                          <a:effectLst/>
                          <a:latin typeface="Coptic1" pitchFamily="2" charset="0"/>
                          <a:cs typeface="Arial" charset="0"/>
                        </a:rPr>
                        <a:t>~]hap </a:t>
                      </a:r>
                      <a:r>
                        <a:rPr kumimoji="0" lang="en-US" sz="2300" b="0" i="0" u="none" strike="noStrike" cap="none" normalizeH="0" baseline="0" dirty="0" err="1">
                          <a:ln>
                            <a:noFill/>
                          </a:ln>
                          <a:solidFill>
                            <a:schemeClr val="tx1"/>
                          </a:solidFill>
                          <a:effectLst/>
                          <a:latin typeface="Coptic1" pitchFamily="2" charset="0"/>
                          <a:cs typeface="Arial" charset="0"/>
                        </a:rPr>
                        <a:t>nahren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Pontioc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Pilatoc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aucwbi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m~mok</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alla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m~pek,w</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n~cwk</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m~peky~ronoc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akhemci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Pekiwt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aktwnk</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e~bol</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qen</a:t>
                      </a:r>
                      <a:r>
                        <a:rPr kumimoji="0" lang="en-US" sz="2300" b="0" i="0" u="none" strike="noStrike" cap="none" normalizeH="0" baseline="0" dirty="0">
                          <a:ln>
                            <a:noFill/>
                          </a:ln>
                          <a:solidFill>
                            <a:schemeClr val="tx1"/>
                          </a:solidFill>
                          <a:effectLst/>
                          <a:latin typeface="Coptic1" pitchFamily="2" charset="0"/>
                          <a:cs typeface="Arial" charset="0"/>
                        </a:rPr>
                        <a:t> n/</a:t>
                      </a:r>
                      <a:r>
                        <a:rPr kumimoji="0" lang="en-US" sz="2300" b="0" i="0" u="none" strike="noStrike" cap="none" normalizeH="0" baseline="0" dirty="0" err="1">
                          <a:ln>
                            <a:noFill/>
                          </a:ln>
                          <a:solidFill>
                            <a:schemeClr val="tx1"/>
                          </a:solidFill>
                          <a:effectLst/>
                          <a:latin typeface="Coptic1" pitchFamily="2" charset="0"/>
                          <a:cs typeface="Arial" charset="0"/>
                        </a:rPr>
                        <a:t>eymwout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aker</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pikocmoc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n~remhe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e~bol</a:t>
                      </a:r>
                      <a:r>
                        <a:rPr kumimoji="0" lang="en-US" sz="2300" b="0" i="0" u="none" strike="noStrike" cap="none" normalizeH="0" baseline="0" dirty="0">
                          <a:ln>
                            <a:noFill/>
                          </a:ln>
                          <a:solidFill>
                            <a:schemeClr val="tx1"/>
                          </a:solidFill>
                          <a:effectLst/>
                          <a:latin typeface="Coptic1" pitchFamily="2" charset="0"/>
                          <a:cs typeface="Arial" charset="0"/>
                        </a:rPr>
                        <a:t> ha ]</a:t>
                      </a:r>
                      <a:r>
                        <a:rPr kumimoji="0" lang="en-US" sz="2300" b="0" i="0" u="none" strike="noStrike" cap="none" normalizeH="0" baseline="0" dirty="0" err="1">
                          <a:ln>
                            <a:noFill/>
                          </a:ln>
                          <a:solidFill>
                            <a:schemeClr val="tx1"/>
                          </a:solidFill>
                          <a:effectLst/>
                          <a:latin typeface="Coptic1" pitchFamily="2" charset="0"/>
                          <a:cs typeface="Arial" charset="0"/>
                        </a:rPr>
                        <a:t>metbwk</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pijaji</a:t>
                      </a:r>
                      <a:r>
                        <a:rPr kumimoji="0" lang="en-US" sz="23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300" b="0" i="0" u="none" strike="noStrike" cap="none" normalizeH="0" baseline="0" dirty="0">
                          <a:ln>
                            <a:noFill/>
                          </a:ln>
                          <a:solidFill>
                            <a:schemeClr val="tx1"/>
                          </a:solidFill>
                          <a:effectLst/>
                          <a:latin typeface="+mn-lt"/>
                          <a:cs typeface="Arial" charset="0"/>
                        </a:rPr>
                        <a:t>Seigneur, Seigneur, Seigneur, </a:t>
                      </a:r>
                      <a:r>
                        <a:rPr kumimoji="0" lang="en-CA" sz="2300" b="0" i="0" u="none" strike="noStrike" cap="none" normalizeH="0" baseline="0" dirty="0" err="1">
                          <a:ln>
                            <a:noFill/>
                          </a:ln>
                          <a:solidFill>
                            <a:schemeClr val="tx1"/>
                          </a:solidFill>
                          <a:effectLst/>
                          <a:latin typeface="+mn-lt"/>
                          <a:cs typeface="Arial" charset="0"/>
                        </a:rPr>
                        <a:t>si</a:t>
                      </a:r>
                      <a:r>
                        <a:rPr kumimoji="0" lang="en-CA" sz="2300" b="0" i="0" u="none" strike="noStrike" cap="none" normalizeH="0" baseline="0" dirty="0">
                          <a:ln>
                            <a:noFill/>
                          </a:ln>
                          <a:solidFill>
                            <a:schemeClr val="tx1"/>
                          </a:solidFill>
                          <a:effectLst/>
                          <a:latin typeface="+mn-lt"/>
                          <a:cs typeface="Arial" charset="0"/>
                        </a:rPr>
                        <a:t> Tu </a:t>
                      </a:r>
                      <a:r>
                        <a:rPr kumimoji="0" lang="en-CA" sz="2300" b="0" i="0" u="none" strike="noStrike" cap="none" normalizeH="0" baseline="0" dirty="0" err="1">
                          <a:ln>
                            <a:noFill/>
                          </a:ln>
                          <a:solidFill>
                            <a:schemeClr val="tx1"/>
                          </a:solidFill>
                          <a:effectLst/>
                          <a:latin typeface="+mn-lt"/>
                          <a:cs typeface="Arial" charset="0"/>
                        </a:rPr>
                        <a:t>t’es</a:t>
                      </a:r>
                      <a:r>
                        <a:rPr kumimoji="0" lang="en-CA" sz="2300" b="0" i="0" u="none" strike="noStrike" cap="none" normalizeH="0" baseline="0" dirty="0">
                          <a:ln>
                            <a:noFill/>
                          </a:ln>
                          <a:solidFill>
                            <a:schemeClr val="tx1"/>
                          </a:solidFill>
                          <a:effectLst/>
                          <a:latin typeface="+mn-lt"/>
                          <a:cs typeface="Arial" charset="0"/>
                        </a:rPr>
                        <a:t> </a:t>
                      </a:r>
                      <a:r>
                        <a:rPr kumimoji="0" lang="en-CA" sz="2300" b="0" i="0" u="none" strike="noStrike" cap="none" normalizeH="0" baseline="0" dirty="0" err="1">
                          <a:ln>
                            <a:noFill/>
                          </a:ln>
                          <a:solidFill>
                            <a:schemeClr val="tx1"/>
                          </a:solidFill>
                          <a:effectLst/>
                          <a:latin typeface="+mn-lt"/>
                          <a:cs typeface="Arial" charset="0"/>
                        </a:rPr>
                        <a:t>tenu</a:t>
                      </a:r>
                      <a:r>
                        <a:rPr kumimoji="0" lang="en-CA" sz="2300" b="0" i="0" u="none" strike="noStrike" cap="none" normalizeH="0" baseline="0" dirty="0">
                          <a:ln>
                            <a:noFill/>
                          </a:ln>
                          <a:solidFill>
                            <a:schemeClr val="tx1"/>
                          </a:solidFill>
                          <a:effectLst/>
                          <a:latin typeface="+mn-lt"/>
                          <a:cs typeface="Arial" charset="0"/>
                        </a:rPr>
                        <a:t> </a:t>
                      </a:r>
                      <a:r>
                        <a:rPr kumimoji="0" lang="en-CA" sz="2300" b="0" i="0" u="none" strike="noStrike" cap="none" normalizeH="0" baseline="0" dirty="0" err="1">
                          <a:ln>
                            <a:noFill/>
                          </a:ln>
                          <a:solidFill>
                            <a:schemeClr val="tx1"/>
                          </a:solidFill>
                          <a:effectLst/>
                          <a:latin typeface="+mn-lt"/>
                          <a:cs typeface="Arial" charset="0"/>
                        </a:rPr>
                        <a:t>devant</a:t>
                      </a:r>
                      <a:r>
                        <a:rPr kumimoji="0" lang="en-CA" sz="2300" b="0" i="0" u="none" strike="noStrike" cap="none" normalizeH="0" baseline="0" dirty="0">
                          <a:ln>
                            <a:noFill/>
                          </a:ln>
                          <a:solidFill>
                            <a:schemeClr val="tx1"/>
                          </a:solidFill>
                          <a:effectLst/>
                          <a:latin typeface="+mn-lt"/>
                          <a:cs typeface="Arial" charset="0"/>
                        </a:rPr>
                        <a:t> Ponce Pilate au lieu du </a:t>
                      </a:r>
                      <a:r>
                        <a:rPr kumimoji="0" lang="en-CA" sz="2300" b="0" i="0" u="none" strike="noStrike" cap="none" normalizeH="0" baseline="0" dirty="0" err="1">
                          <a:ln>
                            <a:noFill/>
                          </a:ln>
                          <a:solidFill>
                            <a:schemeClr val="tx1"/>
                          </a:solidFill>
                          <a:effectLst/>
                          <a:latin typeface="+mn-lt"/>
                          <a:cs typeface="Arial" charset="0"/>
                        </a:rPr>
                        <a:t>jugement</a:t>
                      </a:r>
                      <a:r>
                        <a:rPr kumimoji="0" lang="en-CA" sz="2300" b="0" i="0" u="none" strike="noStrike" cap="none" normalizeH="0" baseline="0" dirty="0">
                          <a:ln>
                            <a:noFill/>
                          </a:ln>
                          <a:solidFill>
                            <a:schemeClr val="tx1"/>
                          </a:solidFill>
                          <a:effectLst/>
                          <a:latin typeface="+mn-lt"/>
                          <a:cs typeface="Arial" charset="0"/>
                        </a:rPr>
                        <a:t>, et il </a:t>
                      </a:r>
                      <a:r>
                        <a:rPr kumimoji="0" lang="en-CA" sz="2300" b="0" i="0" u="none" strike="noStrike" cap="none" normalizeH="0" baseline="0" dirty="0" err="1">
                          <a:ln>
                            <a:noFill/>
                          </a:ln>
                          <a:solidFill>
                            <a:schemeClr val="tx1"/>
                          </a:solidFill>
                          <a:effectLst/>
                          <a:latin typeface="+mn-lt"/>
                          <a:cs typeface="Arial" charset="0"/>
                        </a:rPr>
                        <a:t>s’est</a:t>
                      </a:r>
                      <a:r>
                        <a:rPr kumimoji="0" lang="en-CA" sz="2300" b="0" i="0" u="none" strike="noStrike" cap="none" normalizeH="0" baseline="0" dirty="0">
                          <a:ln>
                            <a:noFill/>
                          </a:ln>
                          <a:solidFill>
                            <a:schemeClr val="tx1"/>
                          </a:solidFill>
                          <a:effectLst/>
                          <a:latin typeface="+mn-lt"/>
                          <a:cs typeface="Arial" charset="0"/>
                        </a:rPr>
                        <a:t> </a:t>
                      </a:r>
                      <a:r>
                        <a:rPr kumimoji="0" lang="en-CA" sz="2300" b="0" i="0" u="none" strike="noStrike" cap="none" normalizeH="0" baseline="0" dirty="0" err="1">
                          <a:ln>
                            <a:noFill/>
                          </a:ln>
                          <a:solidFill>
                            <a:schemeClr val="tx1"/>
                          </a:solidFill>
                          <a:effectLst/>
                          <a:latin typeface="+mn-lt"/>
                          <a:cs typeface="Arial" charset="0"/>
                        </a:rPr>
                        <a:t>moqué</a:t>
                      </a:r>
                      <a:r>
                        <a:rPr kumimoji="0" lang="en-CA" sz="2300" b="0" i="0" u="none" strike="noStrike" cap="none" normalizeH="0" baseline="0" dirty="0">
                          <a:ln>
                            <a:noFill/>
                          </a:ln>
                          <a:solidFill>
                            <a:schemeClr val="tx1"/>
                          </a:solidFill>
                          <a:effectLst/>
                          <a:latin typeface="+mn-lt"/>
                          <a:cs typeface="Arial" charset="0"/>
                        </a:rPr>
                        <a:t> de Toi, Tu </a:t>
                      </a:r>
                      <a:r>
                        <a:rPr kumimoji="0" lang="en-CA" sz="2300" b="0" i="0" u="none" strike="noStrike" cap="none" normalizeH="0" baseline="0" dirty="0" err="1">
                          <a:ln>
                            <a:noFill/>
                          </a:ln>
                          <a:solidFill>
                            <a:schemeClr val="tx1"/>
                          </a:solidFill>
                          <a:effectLst/>
                          <a:latin typeface="+mn-lt"/>
                          <a:cs typeface="Arial" charset="0"/>
                        </a:rPr>
                        <a:t>n’as</a:t>
                      </a:r>
                      <a:r>
                        <a:rPr kumimoji="0" lang="en-CA" sz="2300" b="0" i="0" u="none" strike="noStrike" cap="none" normalizeH="0" baseline="0" dirty="0">
                          <a:ln>
                            <a:noFill/>
                          </a:ln>
                          <a:solidFill>
                            <a:schemeClr val="tx1"/>
                          </a:solidFill>
                          <a:effectLst/>
                          <a:latin typeface="+mn-lt"/>
                          <a:cs typeface="Arial" charset="0"/>
                        </a:rPr>
                        <a:t> pas </a:t>
                      </a:r>
                      <a:r>
                        <a:rPr kumimoji="0" lang="en-CA" sz="2300" b="0" i="0" u="none" strike="noStrike" cap="none" normalizeH="0" baseline="0" dirty="0" err="1">
                          <a:ln>
                            <a:noFill/>
                          </a:ln>
                          <a:solidFill>
                            <a:schemeClr val="tx1"/>
                          </a:solidFill>
                          <a:effectLst/>
                          <a:latin typeface="+mn-lt"/>
                          <a:cs typeface="Arial" charset="0"/>
                        </a:rPr>
                        <a:t>quitté</a:t>
                      </a:r>
                      <a:r>
                        <a:rPr kumimoji="0" lang="en-CA" sz="2300" b="0" i="0" u="none" strike="noStrike" cap="none" normalizeH="0" baseline="0" dirty="0">
                          <a:ln>
                            <a:noFill/>
                          </a:ln>
                          <a:solidFill>
                            <a:schemeClr val="tx1"/>
                          </a:solidFill>
                          <a:effectLst/>
                          <a:latin typeface="+mn-lt"/>
                          <a:cs typeface="Arial" charset="0"/>
                        </a:rPr>
                        <a:t> ton </a:t>
                      </a:r>
                      <a:r>
                        <a:rPr kumimoji="0" lang="en-CA" sz="2300" b="0" i="0" u="none" strike="noStrike" cap="none" normalizeH="0" baseline="0" dirty="0" err="1">
                          <a:ln>
                            <a:noFill/>
                          </a:ln>
                          <a:solidFill>
                            <a:schemeClr val="tx1"/>
                          </a:solidFill>
                          <a:effectLst/>
                          <a:latin typeface="+mn-lt"/>
                          <a:cs typeface="Arial" charset="0"/>
                        </a:rPr>
                        <a:t>trône</a:t>
                      </a:r>
                      <a:r>
                        <a:rPr kumimoji="0" lang="en-CA" sz="2300" b="0" i="0" u="none" strike="noStrike" cap="none" normalizeH="0" baseline="0" dirty="0">
                          <a:ln>
                            <a:noFill/>
                          </a:ln>
                          <a:solidFill>
                            <a:schemeClr val="tx1"/>
                          </a:solidFill>
                          <a:effectLst/>
                          <a:latin typeface="+mn-lt"/>
                          <a:cs typeface="Arial" charset="0"/>
                        </a:rPr>
                        <a:t>, Tu as </a:t>
                      </a:r>
                      <a:r>
                        <a:rPr kumimoji="0" lang="en-CA" sz="2300" b="0" i="0" u="none" strike="noStrike" cap="none" normalizeH="0" baseline="0" dirty="0" err="1">
                          <a:ln>
                            <a:noFill/>
                          </a:ln>
                          <a:solidFill>
                            <a:schemeClr val="tx1"/>
                          </a:solidFill>
                          <a:effectLst/>
                          <a:latin typeface="+mn-lt"/>
                          <a:cs typeface="Arial" charset="0"/>
                        </a:rPr>
                        <a:t>siégé</a:t>
                      </a:r>
                      <a:r>
                        <a:rPr kumimoji="0" lang="en-CA" sz="2300" b="0" i="0" u="none" strike="noStrike" cap="none" normalizeH="0" baseline="0" dirty="0">
                          <a:ln>
                            <a:noFill/>
                          </a:ln>
                          <a:solidFill>
                            <a:schemeClr val="tx1"/>
                          </a:solidFill>
                          <a:effectLst/>
                          <a:latin typeface="+mn-lt"/>
                          <a:cs typeface="Arial" charset="0"/>
                        </a:rPr>
                        <a:t> avec Ton Père, et Tu es </a:t>
                      </a:r>
                      <a:r>
                        <a:rPr kumimoji="0" lang="en-CA" sz="2300" b="0" i="0" u="none" strike="noStrike" cap="none" normalizeH="0" baseline="0" dirty="0" err="1">
                          <a:ln>
                            <a:noFill/>
                          </a:ln>
                          <a:solidFill>
                            <a:schemeClr val="tx1"/>
                          </a:solidFill>
                          <a:effectLst/>
                          <a:latin typeface="+mn-lt"/>
                          <a:cs typeface="Arial" charset="0"/>
                        </a:rPr>
                        <a:t>ressuscité</a:t>
                      </a:r>
                      <a:r>
                        <a:rPr kumimoji="0" lang="en-CA" sz="2300" b="0" i="0" u="none" strike="noStrike" cap="none" normalizeH="0" baseline="0" dirty="0">
                          <a:ln>
                            <a:noFill/>
                          </a:ln>
                          <a:solidFill>
                            <a:schemeClr val="tx1"/>
                          </a:solidFill>
                          <a:effectLst/>
                          <a:latin typeface="+mn-lt"/>
                          <a:cs typeface="Arial" charset="0"/>
                        </a:rPr>
                        <a:t> des </a:t>
                      </a:r>
                      <a:r>
                        <a:rPr kumimoji="0" lang="en-CA" sz="2300" b="0" i="0" u="none" strike="noStrike" cap="none" normalizeH="0" baseline="0" dirty="0" err="1">
                          <a:ln>
                            <a:noFill/>
                          </a:ln>
                          <a:solidFill>
                            <a:schemeClr val="tx1"/>
                          </a:solidFill>
                          <a:effectLst/>
                          <a:latin typeface="+mn-lt"/>
                          <a:cs typeface="Arial" charset="0"/>
                        </a:rPr>
                        <a:t>morts</a:t>
                      </a:r>
                      <a:r>
                        <a:rPr kumimoji="0" lang="en-CA" sz="2300" b="0" i="0" u="none" strike="noStrike" cap="none" normalizeH="0" baseline="0" dirty="0">
                          <a:ln>
                            <a:noFill/>
                          </a:ln>
                          <a:solidFill>
                            <a:schemeClr val="tx1"/>
                          </a:solidFill>
                          <a:effectLst/>
                          <a:latin typeface="+mn-lt"/>
                          <a:cs typeface="Arial" charset="0"/>
                        </a:rPr>
                        <a:t>, et Tu as </a:t>
                      </a:r>
                      <a:r>
                        <a:rPr kumimoji="0" lang="en-CA" sz="2300" b="0" i="0" u="none" strike="noStrike" cap="none" normalizeH="0" baseline="0" dirty="0" err="1">
                          <a:ln>
                            <a:noFill/>
                          </a:ln>
                          <a:solidFill>
                            <a:schemeClr val="tx1"/>
                          </a:solidFill>
                          <a:effectLst/>
                          <a:latin typeface="+mn-lt"/>
                          <a:cs typeface="Arial" charset="0"/>
                        </a:rPr>
                        <a:t>libéré</a:t>
                      </a:r>
                      <a:r>
                        <a:rPr kumimoji="0" lang="en-CA" sz="2300" b="0" i="0" u="none" strike="noStrike" cap="none" normalizeH="0" baseline="0" dirty="0">
                          <a:ln>
                            <a:noFill/>
                          </a:ln>
                          <a:solidFill>
                            <a:schemeClr val="tx1"/>
                          </a:solidFill>
                          <a:effectLst/>
                          <a:latin typeface="+mn-lt"/>
                          <a:cs typeface="Arial" charset="0"/>
                        </a:rPr>
                        <a:t> le monde de </a:t>
                      </a:r>
                      <a:r>
                        <a:rPr kumimoji="0" lang="en-CA" sz="2300" b="0" i="0" u="none" strike="noStrike" cap="none" normalizeH="0" baseline="0" dirty="0" err="1">
                          <a:ln>
                            <a:noFill/>
                          </a:ln>
                          <a:solidFill>
                            <a:schemeClr val="tx1"/>
                          </a:solidFill>
                          <a:effectLst/>
                          <a:latin typeface="+mn-lt"/>
                          <a:cs typeface="Arial" charset="0"/>
                        </a:rPr>
                        <a:t>l’esclavage</a:t>
                      </a:r>
                      <a:r>
                        <a:rPr kumimoji="0" lang="en-CA" sz="2300" b="0" i="0" u="none" strike="noStrike" cap="none" normalizeH="0" baseline="0" dirty="0">
                          <a:ln>
                            <a:noFill/>
                          </a:ln>
                          <a:solidFill>
                            <a:schemeClr val="tx1"/>
                          </a:solidFill>
                          <a:effectLst/>
                          <a:latin typeface="+mn-lt"/>
                          <a:cs typeface="Arial" charset="0"/>
                        </a:rPr>
                        <a:t> de </a:t>
                      </a:r>
                      <a:r>
                        <a:rPr kumimoji="0" lang="en-CA" sz="2300" b="0" i="0" u="none" strike="noStrike" cap="none" normalizeH="0" baseline="0" dirty="0" err="1">
                          <a:ln>
                            <a:noFill/>
                          </a:ln>
                          <a:solidFill>
                            <a:schemeClr val="tx1"/>
                          </a:solidFill>
                          <a:effectLst/>
                          <a:latin typeface="+mn-lt"/>
                          <a:cs typeface="Arial" charset="0"/>
                        </a:rPr>
                        <a:t>l’ennemi</a:t>
                      </a:r>
                      <a:r>
                        <a:rPr kumimoji="0" lang="en-CA" sz="2300" b="0" i="0" u="none" strike="noStrike" cap="none" normalizeH="0" baseline="0" dirty="0">
                          <a:ln>
                            <a:noFill/>
                          </a:ln>
                          <a:solidFill>
                            <a:schemeClr val="tx1"/>
                          </a:solidFill>
                          <a:effectLst/>
                          <a:latin typeface="+mn-lt"/>
                          <a:cs typeface="Arial" charset="0"/>
                        </a:rPr>
                        <a:t>.</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يا رب، يا رب، يا رب، إن كنت وقفت في موضع الحكم أمام بيلاطس </a:t>
                      </a:r>
                      <a:r>
                        <a:rPr kumimoji="0" lang="ar-SA" sz="28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البنطي</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err="1">
                          <a:ln>
                            <a:noFill/>
                          </a:ln>
                          <a:solidFill>
                            <a:schemeClr val="tx1"/>
                          </a:solidFill>
                          <a:effectLst/>
                          <a:latin typeface="Arial" pitchFamily="34" charset="0"/>
                          <a:ea typeface="MS Mincho" pitchFamily="49" charset="-128"/>
                          <a:cs typeface="Arial" pitchFamily="34" charset="0"/>
                        </a:rPr>
                        <a:t>واُستهزِء</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 بكَ، لكنك لم تترك كرسيك، وجلست مع أبيك، وقمت من بين الأموات، وحررت العالم من عبودية العدو.</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396772031"/>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Résurrection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899624087"/>
      </p:ext>
    </p:extLst>
  </p:cSld>
  <p:clrMapOvr>
    <a:masterClrMapping/>
  </p:clrMapOvr>
  <p:transition/>
</p:sld>
</file>

<file path=ppt/slides/slide2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919248088"/>
              </p:ext>
            </p:extLst>
          </p:nvPr>
        </p:nvGraphicFramePr>
        <p:xfrm>
          <a:off x="0" y="435313"/>
          <a:ext cx="9144000" cy="4058866"/>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Doxa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Gloire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80112647"/>
      </p:ext>
    </p:extLst>
  </p:cSld>
  <p:clrMapOvr>
    <a:masterClrMapping/>
  </p:clrMapOvr>
  <p:transition/>
</p:sld>
</file>

<file path=ppt/slides/slide2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369651"/>
          <a:ext cx="9144000" cy="397002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638145">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m~mahsomt</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Roi de gloire est ressuscité d’entre les morts le troisième jour.</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ملك المجد، قام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الأموات في اليوم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الثالث.</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752370814"/>
      </p:ext>
    </p:extLst>
  </p:cSld>
  <p:clrMapOvr>
    <a:masterClrMapping/>
  </p:clrMapOvr>
  <p:transition/>
</p:sld>
</file>

<file path=ppt/slides/slide2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AE84AAB3-5E33-4930-8D71-8048D632BECE}"/>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432440264"/>
      </p:ext>
    </p:extLst>
  </p:cSld>
  <p:clrMapOvr>
    <a:masterClrMapping/>
  </p:clrMapOvr>
  <p:transition/>
</p:sld>
</file>

<file path=ppt/slides/slide2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050293617"/>
      </p:ext>
    </p:extLst>
  </p:cSld>
  <p:clrMapOvr>
    <a:masterClrMapping/>
  </p:clrMapOvr>
  <p:transition/>
</p:sld>
</file>

<file path=ppt/slides/slide2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3409533751"/>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Ascension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5744225"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8" name="Group 16">
            <a:extLst>
              <a:ext uri="{FF2B5EF4-FFF2-40B4-BE49-F238E27FC236}">
                <a16:creationId xmlns:a16="http://schemas.microsoft.com/office/drawing/2014/main" id="{0C5E8464-0984-44AF-AA40-F70AE91567B3}"/>
              </a:ext>
            </a:extLst>
          </p:cNvPr>
          <p:cNvGraphicFramePr>
            <a:graphicFrameLocks noGrp="1"/>
          </p:cNvGraphicFramePr>
          <p:nvPr>
            <p:extLst>
              <p:ext uri="{D42A27DB-BD31-4B8C-83A1-F6EECF244321}">
                <p14:modId xmlns:p14="http://schemas.microsoft.com/office/powerpoint/2010/main" val="3979086863"/>
              </p:ext>
            </p:extLst>
          </p:nvPr>
        </p:nvGraphicFramePr>
        <p:xfrm>
          <a:off x="0" y="396259"/>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Text Box 53">
            <a:hlinkClick r:id="rId4" action="ppaction://hlinksldjump"/>
            <a:extLst>
              <a:ext uri="{FF2B5EF4-FFF2-40B4-BE49-F238E27FC236}">
                <a16:creationId xmlns:a16="http://schemas.microsoft.com/office/drawing/2014/main" id="{6264B723-12CE-4FDE-A3C2-C8DE477C0034}"/>
              </a:ext>
            </a:extLst>
          </p:cNvPr>
          <p:cNvSpPr txBox="1">
            <a:spLocks noChangeArrowheads="1"/>
          </p:cNvSpPr>
          <p:nvPr/>
        </p:nvSpPr>
        <p:spPr bwMode="auto">
          <a:xfrm>
            <a:off x="7045034" y="4424795"/>
            <a:ext cx="2098966" cy="718877"/>
          </a:xfrm>
          <a:prstGeom prst="rect">
            <a:avLst/>
          </a:prstGeom>
          <a:solidFill>
            <a:srgbClr val="38538E"/>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Ascension – Long</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cap="none" normalizeH="0" baseline="0" dirty="0" err="1">
                <a:ln>
                  <a:noFill/>
                </a:ln>
                <a:solidFill>
                  <a:schemeClr val="tx1"/>
                </a:solidFill>
                <a:effectLst/>
                <a:latin typeface="Coptic1" pitchFamily="2" charset="0"/>
                <a:cs typeface="Arial" charset="0"/>
              </a:rPr>
              <a:t>Ariten</a:t>
            </a:r>
            <a:r>
              <a:rPr kumimoji="0" lang="en-US" sz="1600" b="0" i="0" u="none" strike="noStrike" cap="none" normalizeH="0" baseline="0" dirty="0">
                <a:ln>
                  <a:noFill/>
                </a:ln>
                <a:solidFill>
                  <a:schemeClr val="tx1"/>
                </a:solidFill>
                <a:effectLst/>
                <a:latin typeface="Coptic1" pitchFamily="2" charset="0"/>
                <a:cs typeface="Arial" charset="0"/>
              </a:rPr>
              <a:t> </a:t>
            </a:r>
            <a:r>
              <a:rPr kumimoji="0" lang="en-US" sz="1600" b="0" i="0" u="none" strike="noStrike" cap="none" normalizeH="0" baseline="0" dirty="0" err="1">
                <a:ln>
                  <a:noFill/>
                </a:ln>
                <a:solidFill>
                  <a:schemeClr val="tx1"/>
                </a:solidFill>
                <a:effectLst/>
                <a:latin typeface="Coptic1" pitchFamily="2" charset="0"/>
                <a:cs typeface="Arial" charset="0"/>
              </a:rPr>
              <a:t>n~e~mp~sa</a:t>
            </a:r>
            <a:r>
              <a:rPr kumimoji="0" lang="en-US" sz="1600" b="0" i="0" u="none" strike="noStrike" cap="none" normalizeH="0" baseline="0" dirty="0">
                <a:ln>
                  <a:noFill/>
                </a:ln>
                <a:solidFill>
                  <a:schemeClr val="tx1"/>
                </a:solidFill>
                <a:effectLst/>
                <a:latin typeface="Coptic1" pitchFamily="2" charset="0"/>
                <a:cs typeface="Arial" charset="0"/>
              </a:rPr>
              <a:t> </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629857623"/>
      </p:ext>
    </p:extLst>
  </p:cSld>
  <p:clrMapOvr>
    <a:masterClrMapping/>
  </p:clrMapOvr>
  <p:transition/>
</p:sld>
</file>

<file path=ppt/slides/slide2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807628157"/>
              </p:ext>
            </p:extLst>
          </p:nvPr>
        </p:nvGraphicFramePr>
        <p:xfrm>
          <a:off x="0" y="0"/>
          <a:ext cx="9144000" cy="4640580"/>
        </p:xfrm>
        <a:graphic>
          <a:graphicData uri="http://schemas.openxmlformats.org/drawingml/2006/table">
            <a:tbl>
              <a:tblPr/>
              <a:tblGrid>
                <a:gridCol w="3236068">
                  <a:extLst>
                    <a:ext uri="{9D8B030D-6E8A-4147-A177-3AD203B41FA5}">
                      <a16:colId xmlns:a16="http://schemas.microsoft.com/office/drawing/2014/main" val="20000"/>
                    </a:ext>
                  </a:extLst>
                </a:gridCol>
                <a:gridCol w="3158247">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403387">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V/</a:t>
                      </a:r>
                      <a:r>
                        <a:rPr kumimoji="0" lang="en-US" sz="3000" b="0" i="0" u="none" strike="noStrike" cap="none" normalizeH="0" baseline="0" dirty="0" err="1">
                          <a:ln>
                            <a:noFill/>
                          </a:ln>
                          <a:solidFill>
                            <a:schemeClr val="tx1"/>
                          </a:solidFill>
                          <a:effectLst/>
                          <a:latin typeface="Coptic1" pitchFamily="2" charset="0"/>
                          <a:cs typeface="Arial" charset="0"/>
                        </a:rPr>
                        <a:t>e~taftwnf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e~bolqen</a:t>
                      </a:r>
                      <a:r>
                        <a:rPr kumimoji="0" lang="en-US" sz="3000" b="0" i="0" u="none" strike="noStrike" cap="none" normalizeH="0" baseline="0" dirty="0">
                          <a:ln>
                            <a:noFill/>
                          </a:ln>
                          <a:solidFill>
                            <a:schemeClr val="tx1"/>
                          </a:solidFill>
                          <a:effectLst/>
                          <a:latin typeface="Coptic1" pitchFamily="2" charset="0"/>
                          <a:cs typeface="Arial" charset="0"/>
                        </a:rPr>
                        <a:t> n/</a:t>
                      </a:r>
                      <a:r>
                        <a:rPr kumimoji="0" lang="en-US" sz="3000" b="0" i="0" u="none" strike="noStrike" cap="none" normalizeH="0" baseline="0" dirty="0" err="1">
                          <a:ln>
                            <a:noFill/>
                          </a:ln>
                          <a:solidFill>
                            <a:schemeClr val="tx1"/>
                          </a:solidFill>
                          <a:effectLst/>
                          <a:latin typeface="Coptic1" pitchFamily="2" charset="0"/>
                          <a:cs typeface="Arial" charset="0"/>
                        </a:rPr>
                        <a:t>e~ymwout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afsenaf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e~p~swi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e~niv</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oui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afhemci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caoui~nam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m~Pefiwt</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700" b="0" i="0" u="none" strike="noStrike" kern="1200" baseline="0" dirty="0">
                          <a:solidFill>
                            <a:schemeClr val="tx1"/>
                          </a:solidFill>
                          <a:latin typeface="+mn-lt"/>
                          <a:ea typeface="+mn-ea"/>
                          <a:cs typeface="+mn-cs"/>
                        </a:rPr>
                        <a:t>Celui qui est ressuscité d’entre les morts, Est monté aux cieux et s’est assis à la droite de Son Père.</a:t>
                      </a:r>
                      <a:endParaRPr kumimoji="0" lang="en-CA"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cap="none" normalizeH="0" baseline="0" dirty="0" err="1">
                          <a:ln>
                            <a:noFill/>
                          </a:ln>
                          <a:solidFill>
                            <a:schemeClr val="tx1"/>
                          </a:solidFill>
                          <a:effectLst/>
                          <a:latin typeface="Arial" charset="0"/>
                          <a:cs typeface="Arial" charset="0"/>
                        </a:rPr>
                        <a:t>Sauve</a:t>
                      </a:r>
                      <a:r>
                        <a:rPr kumimoji="0" lang="en-CA" sz="2700" b="0" i="0" u="none" strike="noStrike" cap="none" normalizeH="0" baseline="0" dirty="0">
                          <a:ln>
                            <a:noFill/>
                          </a:ln>
                          <a:solidFill>
                            <a:schemeClr val="tx1"/>
                          </a:solidFill>
                          <a:effectLst/>
                          <a:latin typeface="Arial" charset="0"/>
                          <a:cs typeface="Arial" charset="0"/>
                        </a:rPr>
                        <a:t>-nous et </a:t>
                      </a:r>
                      <a:r>
                        <a:rPr kumimoji="0" lang="en-CA" sz="2700" b="0" i="0" u="none" strike="noStrike" cap="none" normalizeH="0" baseline="0" dirty="0" err="1">
                          <a:ln>
                            <a:noFill/>
                          </a:ln>
                          <a:solidFill>
                            <a:schemeClr val="tx1"/>
                          </a:solidFill>
                          <a:effectLst/>
                          <a:latin typeface="Arial" charset="0"/>
                          <a:cs typeface="Arial" charset="0"/>
                        </a:rPr>
                        <a:t>aie</a:t>
                      </a:r>
                      <a:r>
                        <a:rPr kumimoji="0" lang="en-CA" sz="2700" b="0" i="0" u="none" strike="noStrike" cap="none" normalizeH="0" baseline="0" dirty="0">
                          <a:ln>
                            <a:noFill/>
                          </a:ln>
                          <a:solidFill>
                            <a:schemeClr val="tx1"/>
                          </a:solidFill>
                          <a:effectLst/>
                          <a:latin typeface="Arial" charset="0"/>
                          <a:cs typeface="Arial" charset="0"/>
                        </a:rPr>
                        <a:t> </a:t>
                      </a:r>
                      <a:r>
                        <a:rPr kumimoji="0" lang="en-CA" sz="2700" b="0" i="0" u="none" strike="noStrike" cap="none" normalizeH="0" baseline="0" dirty="0" err="1">
                          <a:ln>
                            <a:noFill/>
                          </a:ln>
                          <a:solidFill>
                            <a:schemeClr val="tx1"/>
                          </a:solidFill>
                          <a:effectLst/>
                          <a:latin typeface="Arial" charset="0"/>
                          <a:cs typeface="Arial" charset="0"/>
                        </a:rPr>
                        <a:t>pitié</a:t>
                      </a:r>
                      <a:r>
                        <a:rPr kumimoji="0" lang="en-CA" sz="27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ربنا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يسوع المسيح. الذي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قام من الأموات، وصعد</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إلى السموات، وجلس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عن يمين أبيه.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73638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370000489"/>
      </p:ext>
    </p:extLst>
  </p:cSld>
  <p:clrMapOvr>
    <a:masterClrMapping/>
  </p:clrMapOvr>
  <p:transition/>
</p:sld>
</file>

<file path=ppt/slides/slide2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492D73F3-4E4F-4246-92A0-9267E0F9A3AA}"/>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006910307"/>
      </p:ext>
    </p:extLst>
  </p:cSld>
  <p:clrMapOvr>
    <a:masterClrMapping/>
  </p:clrMapOvr>
  <p:transition/>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54">
            <a:hlinkClick r:id="rId3" action="ppaction://hlinksldjump"/>
            <a:extLst>
              <a:ext uri="{FF2B5EF4-FFF2-40B4-BE49-F238E27FC236}">
                <a16:creationId xmlns:a16="http://schemas.microsoft.com/office/drawing/2014/main" id="{ACE25213-A6BF-4D62-9FA3-46BF0052438B}"/>
              </a:ext>
            </a:extLst>
          </p:cNvPr>
          <p:cNvSpPr txBox="1">
            <a:spLocks noChangeArrowheads="1"/>
          </p:cNvSpPr>
          <p:nvPr/>
        </p:nvSpPr>
        <p:spPr bwMode="auto">
          <a:xfrm>
            <a:off x="1600200" y="3623256"/>
            <a:ext cx="5943600" cy="653726"/>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2400" b="0" i="0" u="none" strike="noStrike" kern="1200" cap="none" spc="0" normalizeH="0" baseline="0" noProof="0" dirty="0" err="1">
                <a:ln>
                  <a:noFill/>
                </a:ln>
                <a:solidFill>
                  <a:srgbClr val="FFFFFF"/>
                </a:solidFill>
                <a:effectLst/>
                <a:uLnTx/>
                <a:uFillTx/>
                <a:latin typeface="Arial" charset="0"/>
                <a:ea typeface="+mn-ea"/>
                <a:cs typeface="Arial" charset="0"/>
              </a:rPr>
              <a:t>Actes</a:t>
            </a:r>
            <a:r>
              <a:rPr kumimoji="0" lang="en-CA" sz="2400" b="0" i="0" u="none" strike="noStrike" kern="1200" cap="none" spc="0" normalizeH="0" baseline="0" noProof="0" dirty="0">
                <a:ln>
                  <a:noFill/>
                </a:ln>
                <a:solidFill>
                  <a:srgbClr val="FFFFFF"/>
                </a:solidFill>
                <a:effectLst/>
                <a:uLnTx/>
                <a:uFillTx/>
                <a:latin typeface="Arial" charset="0"/>
                <a:ea typeface="+mn-ea"/>
                <a:cs typeface="Arial" charset="0"/>
              </a:rPr>
              <a:t> des </a:t>
            </a:r>
            <a:r>
              <a:rPr kumimoji="0" lang="en-CA" sz="2400" b="0" i="0" u="none" strike="noStrike" kern="1200" cap="none" spc="0" normalizeH="0" baseline="0" noProof="0" dirty="0" err="1">
                <a:ln>
                  <a:noFill/>
                </a:ln>
                <a:solidFill>
                  <a:srgbClr val="FFFFFF"/>
                </a:solidFill>
                <a:effectLst/>
                <a:uLnTx/>
                <a:uFillTx/>
                <a:latin typeface="Arial" charset="0"/>
                <a:ea typeface="+mn-ea"/>
                <a:cs typeface="Arial" charset="0"/>
              </a:rPr>
              <a:t>Apôtres</a:t>
            </a:r>
            <a:r>
              <a:rPr kumimoji="0" lang="en-CA" sz="2400" b="0" i="0" u="none" strike="noStrike" kern="1200" cap="none" spc="0" normalizeH="0" baseline="0" noProof="0" dirty="0">
                <a:ln>
                  <a:noFill/>
                </a:ln>
                <a:solidFill>
                  <a:srgbClr val="FFFFFF"/>
                </a:solidFill>
                <a:effectLst/>
                <a:uLnTx/>
                <a:uFillTx/>
                <a:latin typeface="Arial" charset="0"/>
                <a:ea typeface="+mn-ea"/>
                <a:cs typeface="Arial" charset="0"/>
              </a:rPr>
              <a:t> </a:t>
            </a:r>
            <a:r>
              <a:rPr lang="en-CA" sz="2400" dirty="0" err="1">
                <a:solidFill>
                  <a:srgbClr val="FFFFFF"/>
                </a:solidFill>
                <a:latin typeface="Arial" charset="0"/>
                <a:cs typeface="Arial" charset="0"/>
              </a:rPr>
              <a:t>en</a:t>
            </a:r>
            <a:r>
              <a:rPr lang="en-CA" sz="2400" dirty="0">
                <a:solidFill>
                  <a:srgbClr val="FFFFFF"/>
                </a:solidFill>
                <a:latin typeface="Arial" charset="0"/>
                <a:cs typeface="Arial" charset="0"/>
              </a:rPr>
              <a:t> </a:t>
            </a:r>
            <a:r>
              <a:rPr kumimoji="0" lang="en-CA" sz="2400" b="0" i="0" u="none" strike="noStrike" kern="1200" cap="none" spc="0" normalizeH="0" baseline="0" noProof="0" dirty="0" err="1">
                <a:ln>
                  <a:noFill/>
                </a:ln>
                <a:solidFill>
                  <a:srgbClr val="FFFFFF"/>
                </a:solidFill>
                <a:effectLst/>
                <a:uLnTx/>
                <a:uFillTx/>
                <a:latin typeface="Arial" charset="0"/>
                <a:ea typeface="+mn-ea"/>
                <a:cs typeface="Arial" charset="0"/>
              </a:rPr>
              <a:t>Copte</a:t>
            </a:r>
            <a:r>
              <a:rPr kumimoji="0" lang="en-CA" sz="24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2400" b="0" i="0" u="none" strike="noStrike" kern="1200" cap="none" spc="0" normalizeH="0" baseline="0" noProof="0" dirty="0" err="1">
                <a:ln>
                  <a:noFill/>
                </a:ln>
                <a:solidFill>
                  <a:srgbClr val="FFFFFF"/>
                </a:solidFill>
                <a:effectLst/>
                <a:uLnTx/>
                <a:uFillTx/>
                <a:latin typeface="Coptic1" pitchFamily="2" charset="0"/>
                <a:cs typeface="Arial" charset="0"/>
              </a:rPr>
              <a:t>Praxic</a:t>
            </a:r>
            <a:endParaRPr kumimoji="0" lang="en-CA" sz="2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Rectangle 2">
            <a:extLst>
              <a:ext uri="{FF2B5EF4-FFF2-40B4-BE49-F238E27FC236}">
                <a16:creationId xmlns:a16="http://schemas.microsoft.com/office/drawing/2014/main" id="{FF7E2AA2-0B2B-4E84-858E-1144A4A6448D}"/>
              </a:ext>
            </a:extLst>
          </p:cNvPr>
          <p:cNvSpPr txBox="1">
            <a:spLocks noChangeArrowheads="1"/>
          </p:cNvSpPr>
          <p:nvPr/>
        </p:nvSpPr>
        <p:spPr bwMode="auto">
          <a:xfrm>
            <a:off x="190500" y="1083801"/>
            <a:ext cx="8763000" cy="2286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AU" sz="4000" b="0" i="1" u="none" strike="noStrike" kern="0" cap="none" spc="0" normalizeH="0" baseline="0" noProof="0" dirty="0" err="1">
                <a:ln>
                  <a:noFill/>
                </a:ln>
                <a:solidFill>
                  <a:srgbClr val="FFFFFF"/>
                </a:solidFill>
                <a:effectLst/>
                <a:uLnTx/>
                <a:uFillTx/>
                <a:latin typeface="Times New Roman"/>
                <a:ea typeface="+mj-ea"/>
                <a:cs typeface="+mj-cs"/>
              </a:rPr>
              <a:t>Actes</a:t>
            </a:r>
            <a:r>
              <a:rPr kumimoji="0" lang="en-AU" sz="4000" b="0" i="1" u="none" strike="noStrike" kern="0" cap="none" spc="0" normalizeH="0" baseline="0" noProof="0" dirty="0">
                <a:ln>
                  <a:noFill/>
                </a:ln>
                <a:solidFill>
                  <a:srgbClr val="FFFFFF"/>
                </a:solidFill>
                <a:effectLst/>
                <a:uLnTx/>
                <a:uFillTx/>
                <a:latin typeface="Times New Roman"/>
                <a:ea typeface="+mj-ea"/>
                <a:cs typeface="+mj-cs"/>
              </a:rPr>
              <a:t> de </a:t>
            </a:r>
            <a:r>
              <a:rPr kumimoji="0" lang="en-AU" sz="4000" b="0" i="1" u="none" strike="noStrike" kern="0" cap="none" spc="0" normalizeH="0" baseline="0" noProof="0" dirty="0" err="1">
                <a:ln>
                  <a:noFill/>
                </a:ln>
                <a:solidFill>
                  <a:srgbClr val="FFFFFF"/>
                </a:solidFill>
                <a:effectLst/>
                <a:uLnTx/>
                <a:uFillTx/>
                <a:latin typeface="Times New Roman"/>
                <a:ea typeface="+mj-ea"/>
                <a:cs typeface="+mj-cs"/>
              </a:rPr>
              <a:t>nos</a:t>
            </a:r>
            <a:r>
              <a:rPr kumimoji="0" lang="en-AU" sz="4000" b="0" i="1" u="none" strike="noStrike" kern="0" cap="none" spc="0" normalizeH="0" baseline="0" noProof="0" dirty="0">
                <a:ln>
                  <a:noFill/>
                </a:ln>
                <a:solidFill>
                  <a:srgbClr val="FFFFFF"/>
                </a:solidFill>
                <a:effectLst/>
                <a:uLnTx/>
                <a:uFillTx/>
                <a:latin typeface="Times New Roman"/>
                <a:ea typeface="+mj-ea"/>
                <a:cs typeface="+mj-cs"/>
              </a:rPr>
              <a:t> </a:t>
            </a:r>
            <a:r>
              <a:rPr kumimoji="0" lang="en-AU" sz="4000" b="0" i="1" u="none" strike="noStrike" kern="0" cap="none" spc="0" normalizeH="0" baseline="0" noProof="0" dirty="0" err="1">
                <a:ln>
                  <a:noFill/>
                </a:ln>
                <a:solidFill>
                  <a:srgbClr val="FFFFFF"/>
                </a:solidFill>
                <a:effectLst/>
                <a:uLnTx/>
                <a:uFillTx/>
                <a:latin typeface="Times New Roman"/>
                <a:ea typeface="+mj-ea"/>
                <a:cs typeface="+mj-cs"/>
              </a:rPr>
              <a:t>pères</a:t>
            </a:r>
            <a:r>
              <a:rPr kumimoji="0" lang="en-AU" sz="4000" b="0" i="1" u="none" strike="noStrike" kern="0" cap="none" spc="0" normalizeH="0" baseline="0" noProof="0" dirty="0">
                <a:ln>
                  <a:noFill/>
                </a:ln>
                <a:solidFill>
                  <a:srgbClr val="FFFFFF"/>
                </a:solidFill>
                <a:effectLst/>
                <a:uLnTx/>
                <a:uFillTx/>
                <a:latin typeface="Times New Roman"/>
                <a:ea typeface="+mj-ea"/>
                <a:cs typeface="+mj-cs"/>
              </a:rPr>
              <a:t> les </a:t>
            </a:r>
            <a:r>
              <a:rPr kumimoji="0" lang="en-AU" sz="4000" b="0" i="1" u="none" strike="noStrike" kern="0" cap="none" spc="0" normalizeH="0" baseline="0" noProof="0" dirty="0" err="1">
                <a:ln>
                  <a:noFill/>
                </a:ln>
                <a:solidFill>
                  <a:srgbClr val="FFFFFF"/>
                </a:solidFill>
                <a:effectLst/>
                <a:uLnTx/>
                <a:uFillTx/>
                <a:latin typeface="Times New Roman"/>
                <a:ea typeface="+mj-ea"/>
                <a:cs typeface="+mj-cs"/>
              </a:rPr>
              <a:t>apôtres</a:t>
            </a:r>
            <a:r>
              <a:rPr kumimoji="0" lang="en-AU" sz="4000" b="0" i="1" u="none" strike="noStrike" kern="0" cap="none" spc="0" normalizeH="0" baseline="0" noProof="0" dirty="0">
                <a:ln>
                  <a:noFill/>
                </a:ln>
                <a:solidFill>
                  <a:srgbClr val="FFFFFF"/>
                </a:solidFill>
                <a:effectLst/>
                <a:uLnTx/>
                <a:uFillTx/>
                <a:latin typeface="Times New Roman"/>
                <a:ea typeface="+mj-ea"/>
                <a:cs typeface="+mj-cs"/>
              </a:rPr>
              <a:t>, que </a:t>
            </a:r>
            <a:r>
              <a:rPr kumimoji="0" lang="en-AU" sz="4000" b="0" i="1" u="none" strike="noStrike" kern="0" cap="none" spc="0" normalizeH="0" baseline="0" noProof="0" dirty="0" err="1">
                <a:ln>
                  <a:noFill/>
                </a:ln>
                <a:solidFill>
                  <a:srgbClr val="FFFFFF"/>
                </a:solidFill>
                <a:effectLst/>
                <a:uLnTx/>
                <a:uFillTx/>
                <a:latin typeface="Times New Roman"/>
                <a:ea typeface="+mj-ea"/>
                <a:cs typeface="+mj-cs"/>
              </a:rPr>
              <a:t>leurs</a:t>
            </a:r>
            <a:r>
              <a:rPr kumimoji="0" lang="en-AU" sz="4000" b="0" i="1" u="none" strike="noStrike" kern="0" cap="none" spc="0" normalizeH="0" baseline="0" noProof="0" dirty="0">
                <a:ln>
                  <a:noFill/>
                </a:ln>
                <a:solidFill>
                  <a:srgbClr val="FFFFFF"/>
                </a:solidFill>
                <a:effectLst/>
                <a:uLnTx/>
                <a:uFillTx/>
                <a:latin typeface="Times New Roman"/>
                <a:ea typeface="+mj-ea"/>
                <a:cs typeface="+mj-cs"/>
              </a:rPr>
              <a:t> </a:t>
            </a:r>
            <a:r>
              <a:rPr kumimoji="0" lang="en-AU" sz="4000" b="0" i="1" u="none" strike="noStrike" kern="0" cap="none" spc="0" normalizeH="0" baseline="0" noProof="0" dirty="0" err="1">
                <a:ln>
                  <a:noFill/>
                </a:ln>
                <a:solidFill>
                  <a:srgbClr val="FFFFFF"/>
                </a:solidFill>
                <a:effectLst/>
                <a:uLnTx/>
                <a:uFillTx/>
                <a:latin typeface="Times New Roman"/>
                <a:ea typeface="+mj-ea"/>
                <a:cs typeface="+mj-cs"/>
              </a:rPr>
              <a:t>saintes</a:t>
            </a:r>
            <a:r>
              <a:rPr kumimoji="0" lang="en-AU" sz="4000" b="0" i="1" u="none" strike="noStrike" kern="0" cap="none" spc="0" normalizeH="0" baseline="0" noProof="0" dirty="0">
                <a:ln>
                  <a:noFill/>
                </a:ln>
                <a:solidFill>
                  <a:srgbClr val="FFFFFF"/>
                </a:solidFill>
                <a:effectLst/>
                <a:uLnTx/>
                <a:uFillTx/>
                <a:latin typeface="Times New Roman"/>
                <a:ea typeface="+mj-ea"/>
                <a:cs typeface="+mj-cs"/>
              </a:rPr>
              <a:t> </a:t>
            </a:r>
            <a:r>
              <a:rPr kumimoji="0" lang="en-AU" sz="4000" b="0" i="1" u="none" strike="noStrike" kern="0" cap="none" spc="0" normalizeH="0" baseline="0" noProof="0" dirty="0" err="1">
                <a:ln>
                  <a:noFill/>
                </a:ln>
                <a:solidFill>
                  <a:srgbClr val="FFFFFF"/>
                </a:solidFill>
                <a:effectLst/>
                <a:uLnTx/>
                <a:uFillTx/>
                <a:latin typeface="Times New Roman"/>
                <a:ea typeface="+mj-ea"/>
                <a:cs typeface="+mj-cs"/>
              </a:rPr>
              <a:t>bénédictions</a:t>
            </a:r>
            <a:r>
              <a:rPr kumimoji="0" lang="en-AU" sz="4000" b="0" i="1" u="none" strike="noStrike" kern="0" cap="none" spc="0" normalizeH="0" baseline="0" noProof="0" dirty="0">
                <a:ln>
                  <a:noFill/>
                </a:ln>
                <a:solidFill>
                  <a:srgbClr val="FFFFFF"/>
                </a:solidFill>
                <a:effectLst/>
                <a:uLnTx/>
                <a:uFillTx/>
                <a:latin typeface="Times New Roman"/>
                <a:ea typeface="+mj-ea"/>
                <a:cs typeface="+mj-cs"/>
              </a:rPr>
              <a:t> </a:t>
            </a:r>
            <a:r>
              <a:rPr kumimoji="0" lang="en-AU" sz="4000" b="0" i="1" u="none" strike="noStrike" kern="0" cap="none" spc="0" normalizeH="0" baseline="0" noProof="0" dirty="0" err="1">
                <a:ln>
                  <a:noFill/>
                </a:ln>
                <a:solidFill>
                  <a:srgbClr val="FFFFFF"/>
                </a:solidFill>
                <a:effectLst/>
                <a:uLnTx/>
                <a:uFillTx/>
                <a:latin typeface="Times New Roman"/>
                <a:ea typeface="+mj-ea"/>
                <a:cs typeface="+mj-cs"/>
              </a:rPr>
              <a:t>soient</a:t>
            </a:r>
            <a:r>
              <a:rPr kumimoji="0" lang="en-AU" sz="4000" b="0" i="1" u="none" strike="noStrike" kern="0" cap="none" spc="0" normalizeH="0" baseline="0" noProof="0" dirty="0">
                <a:ln>
                  <a:noFill/>
                </a:ln>
                <a:solidFill>
                  <a:srgbClr val="FFFFFF"/>
                </a:solidFill>
                <a:effectLst/>
                <a:uLnTx/>
                <a:uFillTx/>
                <a:latin typeface="Times New Roman"/>
                <a:ea typeface="+mj-ea"/>
                <a:cs typeface="+mj-cs"/>
              </a:rPr>
              <a:t> avec nous </a:t>
            </a:r>
            <a:r>
              <a:rPr kumimoji="0" lang="en-AU" sz="4000" b="0" i="1" u="none" strike="noStrike" kern="0" cap="none" spc="0" normalizeH="0" baseline="0" noProof="0" dirty="0" err="1">
                <a:ln>
                  <a:noFill/>
                </a:ln>
                <a:solidFill>
                  <a:srgbClr val="FFFFFF"/>
                </a:solidFill>
                <a:effectLst/>
                <a:uLnTx/>
                <a:uFillTx/>
                <a:latin typeface="Times New Roman"/>
                <a:ea typeface="+mj-ea"/>
                <a:cs typeface="+mj-cs"/>
              </a:rPr>
              <a:t>tous</a:t>
            </a:r>
            <a:r>
              <a:rPr kumimoji="0" lang="en-AU" sz="4000" b="0" i="1" u="none" strike="noStrike" kern="0" cap="none" spc="0" normalizeH="0" baseline="0" noProof="0" dirty="0">
                <a:ln>
                  <a:noFill/>
                </a:ln>
                <a:solidFill>
                  <a:srgbClr val="FFFFFF"/>
                </a:solidFill>
                <a:effectLst/>
                <a:uLnTx/>
                <a:uFillTx/>
                <a:latin typeface="Times New Roman"/>
                <a:ea typeface="+mj-ea"/>
                <a:cs typeface="+mj-cs"/>
              </a:rPr>
              <a:t> </a:t>
            </a:r>
            <a:br>
              <a:rPr kumimoji="0" lang="en-AU" sz="4000" b="0" i="1" u="none" strike="noStrike" kern="0" cap="none" spc="0" normalizeH="0" baseline="0" noProof="0" dirty="0">
                <a:ln>
                  <a:noFill/>
                </a:ln>
                <a:solidFill>
                  <a:srgbClr val="FFFFFF"/>
                </a:solidFill>
                <a:effectLst/>
                <a:uLnTx/>
                <a:uFillTx/>
                <a:latin typeface="Times New Roman"/>
                <a:ea typeface="+mj-ea"/>
                <a:cs typeface="+mj-cs"/>
              </a:rPr>
            </a:br>
            <a:r>
              <a:rPr kumimoji="0" lang="en-AU" sz="4000" b="0" i="1" u="none" strike="noStrike" kern="0" cap="none" spc="0" normalizeH="0" baseline="0" noProof="0" dirty="0">
                <a:ln>
                  <a:noFill/>
                </a:ln>
                <a:solidFill>
                  <a:srgbClr val="FFFFFF"/>
                </a:solidFill>
                <a:effectLst/>
                <a:uLnTx/>
                <a:uFillTx/>
                <a:latin typeface="Times New Roman"/>
                <a:ea typeface="+mj-ea"/>
                <a:cs typeface="+mj-cs"/>
              </a:rPr>
              <a:t>Amen.</a:t>
            </a:r>
          </a:p>
        </p:txBody>
      </p:sp>
      <p:sp>
        <p:nvSpPr>
          <p:cNvPr id="11" name="Action Button: Custom 6">
            <a:hlinkClick r:id="rId4" action="ppaction://hlinksldjump" highlightClick="1"/>
            <a:extLst>
              <a:ext uri="{FF2B5EF4-FFF2-40B4-BE49-F238E27FC236}">
                <a16:creationId xmlns:a16="http://schemas.microsoft.com/office/drawing/2014/main" id="{EC8088EF-FFFA-4A7C-B78E-410052F9045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2">
            <a:extLst>
              <a:ext uri="{FF2B5EF4-FFF2-40B4-BE49-F238E27FC236}">
                <a16:creationId xmlns:a16="http://schemas.microsoft.com/office/drawing/2014/main" id="{19548185-A7B2-41AC-B7D0-B6893269DDE8}"/>
              </a:ext>
            </a:extLst>
          </p:cNvPr>
          <p:cNvGraphicFramePr>
            <a:graphicFrameLocks noGrp="1"/>
          </p:cNvGraphicFramePr>
          <p:nvPr>
            <p:extLst>
              <p:ext uri="{D42A27DB-BD31-4B8C-83A1-F6EECF244321}">
                <p14:modId xmlns:p14="http://schemas.microsoft.com/office/powerpoint/2010/main" val="269754450"/>
              </p:ext>
            </p:extLst>
          </p:nvPr>
        </p:nvGraphicFramePr>
        <p:xfrm>
          <a:off x="1524000" y="97257"/>
          <a:ext cx="6096000" cy="6400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396717014"/>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FFFFFF"/>
                          </a:solidFill>
                          <a:effectLst/>
                          <a:uLnTx/>
                          <a:uFillTx/>
                          <a:latin typeface="Arial" charset="0"/>
                          <a:ea typeface="+mn-ea"/>
                          <a:cs typeface="Arial" charset="0"/>
                        </a:rPr>
                        <a:t>Praxis - </a:t>
                      </a:r>
                      <a:r>
                        <a:rPr lang="ar-EG" sz="3600" dirty="0" err="1">
                          <a:solidFill>
                            <a:srgbClr val="FFFFFF"/>
                          </a:solidFill>
                          <a:latin typeface="Arial" charset="0"/>
                          <a:cs typeface="Arial" charset="0"/>
                        </a:rPr>
                        <a:t>الابركسيس</a:t>
                      </a:r>
                      <a:endParaRPr lang="en-US" sz="36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0226268"/>
                  </a:ext>
                </a:extLst>
              </a:tr>
            </a:tbl>
          </a:graphicData>
        </a:graphic>
      </p:graphicFrame>
      <p:pic>
        <p:nvPicPr>
          <p:cNvPr id="4" name="Image 3">
            <a:extLst>
              <a:ext uri="{FF2B5EF4-FFF2-40B4-BE49-F238E27FC236}">
                <a16:creationId xmlns:a16="http://schemas.microsoft.com/office/drawing/2014/main" id="{3E7A87CA-E4F2-486C-BDE8-F0C6D645D81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10858" y="2965940"/>
            <a:ext cx="1330274" cy="1773699"/>
          </a:xfrm>
          <a:prstGeom prst="ellipse">
            <a:avLst/>
          </a:prstGeom>
        </p:spPr>
      </p:pic>
      <p:pic>
        <p:nvPicPr>
          <p:cNvPr id="10" name="Image 9">
            <a:extLst>
              <a:ext uri="{FF2B5EF4-FFF2-40B4-BE49-F238E27FC236}">
                <a16:creationId xmlns:a16="http://schemas.microsoft.com/office/drawing/2014/main" id="{1E4E4624-F741-4B22-9486-D2C20C2431F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702868" y="2965940"/>
            <a:ext cx="1325075" cy="1773699"/>
          </a:xfrm>
          <a:prstGeom prst="ellipse">
            <a:avLst/>
          </a:prstGeom>
        </p:spPr>
      </p:pic>
    </p:spTree>
  </p:cSld>
  <p:clrMapOvr>
    <a:masterClrMapping/>
  </p:clrMapOvr>
  <p:transition advClick="0"/>
</p:sld>
</file>

<file path=ppt/slides/slide2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342374160"/>
      </p:ext>
    </p:extLst>
  </p:cSld>
  <p:clrMapOvr>
    <a:masterClrMapping/>
  </p:clrMapOvr>
  <p:transition/>
</p:sld>
</file>

<file path=ppt/slides/slide2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4084339648"/>
              </p:ext>
            </p:extLst>
          </p:nvPr>
        </p:nvGraphicFramePr>
        <p:xfrm>
          <a:off x="0" y="442913"/>
          <a:ext cx="9144000" cy="4457700"/>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n~e~mp~sa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a~non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nipictoc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qanis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n~o~ryodoxoc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tenounof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nia~ggeloc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nefsai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nia~poctoloc</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Rends-nous dignes nous les croyants, les fils de l'orthodoxie, afin que nous nous réjouissions avec les anges et les apôtres de Ses fêtes.</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600" b="0" i="0" u="none" strike="noStrike" cap="none" normalizeH="0" baseline="0" dirty="0" err="1">
                          <a:ln>
                            <a:noFill/>
                          </a:ln>
                          <a:solidFill>
                            <a:schemeClr val="tx1"/>
                          </a:solidFill>
                          <a:effectLst/>
                          <a:latin typeface="Arial" pitchFamily="34" charset="0"/>
                          <a:ea typeface="MS Mincho" pitchFamily="49" charset="-128"/>
                          <a:cs typeface="Arial" pitchFamily="34" charset="0"/>
                        </a:rPr>
                        <a:t>إجعلنا</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 مستحقين نحن</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المؤمنين، بني</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الارثوذكسية، لكي</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نفرح مع الملائكة</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والرسل بأعياده.</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2555196787"/>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Ascension - Long</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430637472"/>
      </p:ext>
    </p:extLst>
  </p:cSld>
  <p:clrMapOvr>
    <a:masterClrMapping/>
  </p:clrMapOvr>
  <p:transition/>
</p:sld>
</file>

<file path=ppt/slides/slide2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490776168"/>
              </p:ext>
            </p:extLst>
          </p:nvPr>
        </p:nvGraphicFramePr>
        <p:xfrm>
          <a:off x="0" y="357492"/>
          <a:ext cx="9144000" cy="4058866"/>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 </a:t>
                      </a:r>
                      <a:r>
                        <a:rPr kumimoji="0" lang="en-US" sz="3200" b="0" i="0" u="none" strike="noStrike" cap="none" normalizeH="0" baseline="0" dirty="0" err="1">
                          <a:ln>
                            <a:noFill/>
                          </a:ln>
                          <a:solidFill>
                            <a:schemeClr val="tx1"/>
                          </a:solidFill>
                          <a:effectLst/>
                          <a:latin typeface="Coptic1" pitchFamily="2" charset="0"/>
                          <a:cs typeface="Arial" charset="0"/>
                        </a:rPr>
                        <a:t>peno#c</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V~] </a:t>
                      </a:r>
                      <a:r>
                        <a:rPr kumimoji="0" lang="en-US" sz="3200" b="0" i="0" u="none" strike="noStrike" cap="none" normalizeH="0" baseline="0" dirty="0" err="1">
                          <a:ln>
                            <a:noFill/>
                          </a:ln>
                          <a:solidFill>
                            <a:schemeClr val="tx1"/>
                          </a:solidFill>
                          <a:effectLst/>
                          <a:latin typeface="Coptic1" pitchFamily="2" charset="0"/>
                          <a:cs typeface="Arial" charset="0"/>
                        </a:rPr>
                        <a:t>pimonogen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afouw~nh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n~nefa~poctoloc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menenca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tefa~nactacic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Notre Seigneur Jésus-Christ Le Dieu unique est apparu à Ses apôtres après Sa Résurrection.</a:t>
                      </a:r>
                      <a:endParaRPr kumimoji="0" lang="en-CA"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أن</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ربنا يسوع المسيح</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الله</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الوحيد ظهر لرسله</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بعد قيامته.</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72552527"/>
      </p:ext>
    </p:extLst>
  </p:cSld>
  <p:clrMapOvr>
    <a:masterClrMapping/>
  </p:clrMapOvr>
  <p:transition/>
</p:sld>
</file>

<file path=ppt/slides/slide2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801041263"/>
              </p:ext>
            </p:extLst>
          </p:nvPr>
        </p:nvGraphicFramePr>
        <p:xfrm>
          <a:off x="0" y="46207"/>
          <a:ext cx="9144000" cy="484784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all/</a:t>
                      </a:r>
                      <a:r>
                        <a:rPr kumimoji="0" lang="en-US" sz="2800" b="0" i="0" u="none" strike="noStrike" cap="none" normalizeH="0" baseline="0" dirty="0" err="1">
                          <a:ln>
                            <a:noFill/>
                          </a:ln>
                          <a:solidFill>
                            <a:schemeClr val="tx1"/>
                          </a:solidFill>
                          <a:effectLst/>
                          <a:latin typeface="Coptic1" pitchFamily="2" charset="0"/>
                          <a:cs typeface="Arial" charset="0"/>
                        </a:rPr>
                        <a:t>louia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aftwnf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afsenaf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Doxa Patri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Chantons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Alléluia Le Christ est ressuscité des morts et Est monté aux cieux.</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Gloire au père et au Fils, et le Saint-Esprit.</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فلنرتل، فلنرتل، فلنرتل</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بهلليويا</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المسيح قام</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 بين الأموات، وصعد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إلى السموات.</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المجد للآب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والإبن</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والروح القدس.</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33559378"/>
      </p:ext>
    </p:extLst>
  </p:cSld>
  <p:clrMapOvr>
    <a:masterClrMapping/>
  </p:clrMapOvr>
  <p:transition/>
</p:sld>
</file>

<file path=ppt/slides/slide2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469787329"/>
              </p:ext>
            </p:extLst>
          </p:nvPr>
        </p:nvGraphicFramePr>
        <p:xfrm>
          <a:off x="0" y="0"/>
          <a:ext cx="9144000" cy="5006340"/>
        </p:xfrm>
        <a:graphic>
          <a:graphicData uri="http://schemas.openxmlformats.org/drawingml/2006/table">
            <a:tbl>
              <a:tblPr/>
              <a:tblGrid>
                <a:gridCol w="3352800">
                  <a:extLst>
                    <a:ext uri="{9D8B030D-6E8A-4147-A177-3AD203B41FA5}">
                      <a16:colId xmlns:a16="http://schemas.microsoft.com/office/drawing/2014/main" val="20000"/>
                    </a:ext>
                  </a:extLst>
                </a:gridCol>
                <a:gridCol w="3106366">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err="1">
                          <a:ln>
                            <a:noFill/>
                          </a:ln>
                          <a:solidFill>
                            <a:schemeClr val="tx1"/>
                          </a:solidFill>
                          <a:effectLst/>
                          <a:latin typeface="Coptic1" pitchFamily="2" charset="0"/>
                          <a:cs typeface="Arial" charset="0"/>
                        </a:rPr>
                        <a:t>N~houo</a:t>
                      </a:r>
                      <a:r>
                        <a:rPr kumimoji="0" lang="en-US" sz="2700" b="0" i="0" u="none" strike="noStrike" cap="none" normalizeH="0" baseline="0" dirty="0">
                          <a:ln>
                            <a:noFill/>
                          </a:ln>
                          <a:solidFill>
                            <a:schemeClr val="tx1"/>
                          </a:solidFill>
                          <a:effectLst/>
                          <a:latin typeface="Coptic1" pitchFamily="2" charset="0"/>
                          <a:cs typeface="Arial" charset="0"/>
                        </a:rPr>
                        <a:t>~ de </a:t>
                      </a:r>
                      <a:r>
                        <a:rPr kumimoji="0" lang="en-US" sz="2700" b="0" i="0" u="none" strike="noStrike" cap="none" normalizeH="0" baseline="0" dirty="0" err="1">
                          <a:ln>
                            <a:noFill/>
                          </a:ln>
                          <a:solidFill>
                            <a:schemeClr val="tx1"/>
                          </a:solidFill>
                          <a:effectLst/>
                          <a:latin typeface="Coptic1" pitchFamily="2" charset="0"/>
                          <a:cs typeface="Arial" charset="0"/>
                        </a:rPr>
                        <a:t>qen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nai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e~hoou</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afe~nou</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e~bol</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sa</a:t>
                      </a:r>
                      <a:r>
                        <a:rPr kumimoji="0" lang="en-US" sz="2700" b="0" i="0" u="none" strike="noStrike" cap="none" normalizeH="0" baseline="0" dirty="0">
                          <a:ln>
                            <a:noFill/>
                          </a:ln>
                          <a:solidFill>
                            <a:schemeClr val="tx1"/>
                          </a:solidFill>
                          <a:effectLst/>
                          <a:latin typeface="Coptic1" pitchFamily="2" charset="0"/>
                          <a:cs typeface="Arial" charset="0"/>
                        </a:rPr>
                        <a:t> B/</a:t>
                      </a:r>
                      <a:r>
                        <a:rPr kumimoji="0" lang="en-US" sz="2700" b="0" i="0" u="none" strike="noStrike" cap="none" normalizeH="0" baseline="0" dirty="0" err="1">
                          <a:ln>
                            <a:noFill/>
                          </a:ln>
                          <a:solidFill>
                            <a:schemeClr val="tx1"/>
                          </a:solidFill>
                          <a:effectLst/>
                          <a:latin typeface="Coptic1" pitchFamily="2" charset="0"/>
                          <a:cs typeface="Arial" charset="0"/>
                        </a:rPr>
                        <a:t>yania</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auo~lf</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e~p~swi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ouranoc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afhemci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caoui~nam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m~Pefiwt</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N~jwk</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e~bol</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n~je</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p~caji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n~Dauid</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pihumnodoc</a:t>
                      </a:r>
                      <a:r>
                        <a:rPr kumimoji="0" lang="en-US" sz="2700" b="0" i="0" u="none" strike="noStrike" cap="none" normalizeH="0" baseline="0" dirty="0">
                          <a:ln>
                            <a:noFill/>
                          </a:ln>
                          <a:solidFill>
                            <a:schemeClr val="tx1"/>
                          </a:solidFill>
                          <a:effectLst/>
                          <a:latin typeface="Coptic1" pitchFamily="2" charset="0"/>
                          <a:cs typeface="Arial" charset="0"/>
                        </a:rPr>
                        <a:t>: je </a:t>
                      </a:r>
                      <a:r>
                        <a:rPr kumimoji="0" lang="en-US" sz="2700" b="0" i="0" u="none" strike="noStrike" cap="none" normalizeH="0" baseline="0" dirty="0" err="1">
                          <a:ln>
                            <a:noFill/>
                          </a:ln>
                          <a:solidFill>
                            <a:schemeClr val="tx1"/>
                          </a:solidFill>
                          <a:effectLst/>
                          <a:latin typeface="Coptic1" pitchFamily="2" charset="0"/>
                          <a:cs typeface="Arial" charset="0"/>
                        </a:rPr>
                        <a:t>afsenaf</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e~p~swi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n~je</a:t>
                      </a:r>
                      <a:r>
                        <a:rPr kumimoji="0" lang="en-US" sz="2700" b="0" i="0" u="none" strike="noStrike" cap="none" normalizeH="0" baseline="0" dirty="0">
                          <a:ln>
                            <a:noFill/>
                          </a:ln>
                          <a:solidFill>
                            <a:schemeClr val="tx1"/>
                          </a:solidFill>
                          <a:effectLst/>
                          <a:latin typeface="Coptic1" pitchFamily="2" charset="0"/>
                          <a:cs typeface="Arial" charset="0"/>
                        </a:rPr>
                        <a:t> V] </a:t>
                      </a:r>
                      <a:r>
                        <a:rPr kumimoji="0" lang="en-US" sz="2700" b="0" i="0" u="none" strike="noStrike" cap="none" normalizeH="0" baseline="0" dirty="0" err="1">
                          <a:ln>
                            <a:noFill/>
                          </a:ln>
                          <a:solidFill>
                            <a:schemeClr val="tx1"/>
                          </a:solidFill>
                          <a:effectLst/>
                          <a:latin typeface="Coptic1" pitchFamily="2" charset="0"/>
                          <a:cs typeface="Arial" charset="0"/>
                        </a:rPr>
                        <a:t>qen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ouounof</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oue~s~l</a:t>
                      </a:r>
                      <a:r>
                        <a:rPr kumimoji="0" lang="en-US" sz="2700" b="0" i="0" u="none" strike="noStrike" cap="none" normalizeH="0" baseline="0" dirty="0">
                          <a:ln>
                            <a:noFill/>
                          </a:ln>
                          <a:solidFill>
                            <a:schemeClr val="tx1"/>
                          </a:solidFill>
                          <a:effectLst/>
                          <a:latin typeface="Coptic1" pitchFamily="2" charset="0"/>
                          <a:cs typeface="Arial" charset="0"/>
                        </a:rPr>
                        <a:t>/</a:t>
                      </a:r>
                      <a:r>
                        <a:rPr kumimoji="0" lang="en-US" sz="2700" b="0" i="0" u="none" strike="noStrike" cap="none" normalizeH="0" baseline="0" dirty="0" err="1">
                          <a:ln>
                            <a:noFill/>
                          </a:ln>
                          <a:solidFill>
                            <a:schemeClr val="tx1"/>
                          </a:solidFill>
                          <a:effectLst/>
                          <a:latin typeface="Coptic1" pitchFamily="2" charset="0"/>
                          <a:cs typeface="Arial" charset="0"/>
                        </a:rPr>
                        <a:t>loui</a:t>
                      </a:r>
                      <a:r>
                        <a:rPr kumimoji="0" lang="en-US" sz="27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mn-lt"/>
                          <a:cs typeface="Arial" charset="0"/>
                        </a:rPr>
                        <a:t>Ce jour, Il est venu à Béthanie et est monté au ciel et s’est assis à la droite de Son Père et a achevé la prophétie de David le psalmiste : Dieu est monté avec allégresse et joie.</a:t>
                      </a:r>
                      <a:endParaRPr kumimoji="0" lang="en-CA" sz="27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أما في هذا اليوم،</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حضر إلى بيت عنيا،</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وصعد إلى السماء،</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وجلس عن يمين أبيه،</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وأكمل نبوة داود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المرتل، أن الله صعد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بتهليل وفرح.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81302886"/>
      </p:ext>
    </p:extLst>
  </p:cSld>
  <p:clrMapOvr>
    <a:masterClrMapping/>
  </p:clrMapOvr>
  <p:transition/>
</p:sld>
</file>

<file path=ppt/slides/slide2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37384247"/>
              </p:ext>
            </p:extLst>
          </p:nvPr>
        </p:nvGraphicFramePr>
        <p:xfrm>
          <a:off x="0" y="46207"/>
          <a:ext cx="9144000" cy="484784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all/</a:t>
                      </a:r>
                      <a:r>
                        <a:rPr kumimoji="0" lang="en-US" sz="2800" b="0" i="0" u="none" strike="noStrike" cap="none" normalizeH="0" baseline="0" dirty="0" err="1">
                          <a:ln>
                            <a:noFill/>
                          </a:ln>
                          <a:solidFill>
                            <a:schemeClr val="tx1"/>
                          </a:solidFill>
                          <a:effectLst/>
                          <a:latin typeface="Coptic1" pitchFamily="2" charset="0"/>
                          <a:cs typeface="Arial" charset="0"/>
                        </a:rPr>
                        <a:t>louia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aftwnf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afsenaf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Chantons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Alléluia Le Christ est ressuscité des morts et Est monté aux cieux.</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Maintenant et toujours pour les siècles des siècles. Amen.</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فلنرتل، فلنرتل، فلنرتل</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بهلليويا</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المسيح قام</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 بين الأموات، وصعد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إلى السموات.</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الآن وكل أوان وإلي</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دهر الدهور أمين.</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02507543"/>
      </p:ext>
    </p:extLst>
  </p:cSld>
  <p:clrMapOvr>
    <a:masterClrMapping/>
  </p:clrMapOvr>
  <p:transition/>
</p:sld>
</file>

<file path=ppt/slides/slide2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159850261"/>
              </p:ext>
            </p:extLst>
          </p:nvPr>
        </p:nvGraphicFramePr>
        <p:xfrm>
          <a:off x="0" y="64851"/>
          <a:ext cx="9144000" cy="4823460"/>
        </p:xfrm>
        <a:graphic>
          <a:graphicData uri="http://schemas.openxmlformats.org/drawingml/2006/table">
            <a:tbl>
              <a:tblPr/>
              <a:tblGrid>
                <a:gridCol w="3417651">
                  <a:extLst>
                    <a:ext uri="{9D8B030D-6E8A-4147-A177-3AD203B41FA5}">
                      <a16:colId xmlns:a16="http://schemas.microsoft.com/office/drawing/2014/main" val="20000"/>
                    </a:ext>
                  </a:extLst>
                </a:gridCol>
                <a:gridCol w="3041515">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Hwc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ouhwc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m~beri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caji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m~pefw~ou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nefs~v</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aftwnf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e~bolqen</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e~ymwout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afsenaf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e~p~swi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e~niv</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oui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Efjwc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pia~poctoloc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tefmete~pictol</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n~joc</a:t>
                      </a:r>
                      <a:r>
                        <a:rPr kumimoji="0" lang="en-US" sz="2400" b="0" i="0" u="none" strike="noStrike" cap="none" normalizeH="0" baseline="0" dirty="0">
                          <a:ln>
                            <a:noFill/>
                          </a:ln>
                          <a:solidFill>
                            <a:schemeClr val="tx1"/>
                          </a:solidFill>
                          <a:effectLst/>
                          <a:latin typeface="Coptic1" pitchFamily="2" charset="0"/>
                          <a:cs typeface="Arial" charset="0"/>
                        </a:rPr>
                        <a:t> au[</a:t>
                      </a:r>
                      <a:r>
                        <a:rPr kumimoji="0" lang="en-US" sz="2400" b="0" i="0" u="none" strike="noStrike" cap="none" normalizeH="0" baseline="0" dirty="0" err="1">
                          <a:ln>
                            <a:noFill/>
                          </a:ln>
                          <a:solidFill>
                            <a:schemeClr val="tx1"/>
                          </a:solidFill>
                          <a:effectLst/>
                          <a:latin typeface="Coptic1" pitchFamily="2" charset="0"/>
                          <a:cs typeface="Arial" charset="0"/>
                        </a:rPr>
                        <a:t>nejwou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hana~ggeloc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hane~xocia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hanjom</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Chantez au Seigneur un nouveau chant, parlez de Sa gloire et de ses merveilles. Christ est ressuscité d’entre les morts et est monté aux cieux. L’apôtre a dit dans son épître que les anges le servent avec puissance et force.</a:t>
                      </a:r>
                      <a:endParaRPr kumimoji="0" lang="en-CA"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سبحوا الرب تسبيحاً</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جديداً، تحدثوا بمجده</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وعجائبه. المسيح قام</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من بين الأموات، وصعد</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إلى السموات. قال</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الرسول في رسالته،</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إن الملائكة تخدمه</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بسلطان وقوة.</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91895857"/>
      </p:ext>
    </p:extLst>
  </p:cSld>
  <p:clrMapOvr>
    <a:masterClrMapping/>
  </p:clrMapOvr>
  <p:transition/>
</p:sld>
</file>

<file path=ppt/slides/slide2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6207"/>
          <a:ext cx="9144000" cy="484784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all/</a:t>
                      </a:r>
                      <a:r>
                        <a:rPr kumimoji="0" lang="en-US" sz="2800" b="0" i="0" u="none" strike="noStrike" cap="none" normalizeH="0" baseline="0" dirty="0" err="1">
                          <a:ln>
                            <a:noFill/>
                          </a:ln>
                          <a:solidFill>
                            <a:schemeClr val="tx1"/>
                          </a:solidFill>
                          <a:effectLst/>
                          <a:latin typeface="Coptic1" pitchFamily="2" charset="0"/>
                          <a:cs typeface="Arial" charset="0"/>
                        </a:rPr>
                        <a:t>louia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aftwnf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afsenaf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Chantons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Alléluia Le Christ est ressuscité des morts et Est monté aux cieux.</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Maintenant et toujours pour les siècles des siècles. Amen.</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فلنرتل، فلنرتل، فلنرتل</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بهلليويا</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المسيح قام</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 بين الأموات، وصعد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إلى السموات.</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الآن وكل أوان وإلي</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دهر الدهور أمين.</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86030365"/>
      </p:ext>
    </p:extLst>
  </p:cSld>
  <p:clrMapOvr>
    <a:masterClrMapping/>
  </p:clrMapOvr>
  <p:transition/>
</p:sld>
</file>

<file path=ppt/slides/slide2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608168856"/>
              </p:ext>
            </p:extLst>
          </p:nvPr>
        </p:nvGraphicFramePr>
        <p:xfrm>
          <a:off x="0" y="0"/>
          <a:ext cx="9144000" cy="5097780"/>
        </p:xfrm>
        <a:graphic>
          <a:graphicData uri="http://schemas.openxmlformats.org/drawingml/2006/table">
            <a:tbl>
              <a:tblPr/>
              <a:tblGrid>
                <a:gridCol w="3566809">
                  <a:extLst>
                    <a:ext uri="{9D8B030D-6E8A-4147-A177-3AD203B41FA5}">
                      <a16:colId xmlns:a16="http://schemas.microsoft.com/office/drawing/2014/main" val="20000"/>
                    </a:ext>
                  </a:extLst>
                </a:gridCol>
                <a:gridCol w="2827506">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Tenw~s</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enjw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m~moc</a:t>
                      </a:r>
                      <a:r>
                        <a:rPr kumimoji="0" lang="en-US" sz="3000" b="0" i="0" u="none" strike="noStrike" cap="none" normalizeH="0" baseline="0" dirty="0">
                          <a:ln>
                            <a:noFill/>
                          </a:ln>
                          <a:solidFill>
                            <a:schemeClr val="tx1"/>
                          </a:solidFill>
                          <a:effectLst/>
                          <a:latin typeface="Coptic1" pitchFamily="2" charset="0"/>
                          <a:cs typeface="Arial" charset="0"/>
                        </a:rPr>
                        <a:t>: je w~ </a:t>
                      </a:r>
                      <a:r>
                        <a:rPr kumimoji="0" lang="en-US" sz="3000" b="0" i="0" u="none" strike="noStrike" cap="none" normalizeH="0" baseline="0" dirty="0" err="1">
                          <a:ln>
                            <a:noFill/>
                          </a:ln>
                          <a:solidFill>
                            <a:schemeClr val="tx1"/>
                          </a:solidFill>
                          <a:effectLst/>
                          <a:latin typeface="Coptic1" pitchFamily="2" charset="0"/>
                          <a:cs typeface="Arial" charset="0"/>
                        </a:rPr>
                        <a:t>peno#c</a:t>
                      </a:r>
                      <a:r>
                        <a:rPr kumimoji="0" lang="en-US" sz="3000" b="0" i="0" u="none" strike="noStrike" cap="none" normalizeH="0" baseline="0" dirty="0">
                          <a:ln>
                            <a:noFill/>
                          </a:ln>
                          <a:solidFill>
                            <a:schemeClr val="tx1"/>
                          </a:solidFill>
                          <a:effectLst/>
                          <a:latin typeface="Coptic1" pitchFamily="2" charset="0"/>
                          <a:cs typeface="Arial" charset="0"/>
                        </a:rPr>
                        <a:t># I/#</a:t>
                      </a:r>
                      <a:r>
                        <a:rPr kumimoji="0" lang="en-US" sz="3000" b="0" i="0" u="none" strike="noStrike" cap="none" normalizeH="0" baseline="0" dirty="0" err="1">
                          <a:ln>
                            <a:noFill/>
                          </a:ln>
                          <a:solidFill>
                            <a:schemeClr val="tx1"/>
                          </a:solidFill>
                          <a:effectLst/>
                          <a:latin typeface="Coptic1" pitchFamily="2" charset="0"/>
                          <a:cs typeface="Arial" charset="0"/>
                        </a:rPr>
                        <a:t>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a:t>
                      </a:r>
                      <a:r>
                        <a:rPr kumimoji="0" lang="en-US" sz="3000" b="0" i="0" u="none" strike="noStrike" cap="none" normalizeH="0" baseline="0" dirty="0">
                          <a:ln>
                            <a:noFill/>
                          </a:ln>
                          <a:solidFill>
                            <a:schemeClr val="tx1"/>
                          </a:solidFill>
                          <a:effectLst/>
                          <a:latin typeface="Coptic1" pitchFamily="2" charset="0"/>
                          <a:cs typeface="Arial" charset="0"/>
                        </a:rPr>
                        <a:t>#. V/</a:t>
                      </a:r>
                      <a:r>
                        <a:rPr kumimoji="0" lang="en-US" sz="3000" b="0" i="0" u="none" strike="noStrike" cap="none" normalizeH="0" baseline="0" dirty="0" err="1">
                          <a:ln>
                            <a:noFill/>
                          </a:ln>
                          <a:solidFill>
                            <a:schemeClr val="tx1"/>
                          </a:solidFill>
                          <a:effectLst/>
                          <a:latin typeface="Coptic1" pitchFamily="2" charset="0"/>
                          <a:cs typeface="Arial" charset="0"/>
                        </a:rPr>
                        <a:t>e~taftwnf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e~bolqen</a:t>
                      </a:r>
                      <a:r>
                        <a:rPr kumimoji="0" lang="en-US" sz="3000" b="0" i="0" u="none" strike="noStrike" cap="none" normalizeH="0" baseline="0" dirty="0">
                          <a:ln>
                            <a:noFill/>
                          </a:ln>
                          <a:solidFill>
                            <a:schemeClr val="tx1"/>
                          </a:solidFill>
                          <a:effectLst/>
                          <a:latin typeface="Coptic1" pitchFamily="2" charset="0"/>
                          <a:cs typeface="Arial" charset="0"/>
                        </a:rPr>
                        <a:t> n/</a:t>
                      </a:r>
                      <a:r>
                        <a:rPr kumimoji="0" lang="en-US" sz="3000" b="0" i="0" u="none" strike="noStrike" cap="none" normalizeH="0" baseline="0" dirty="0" err="1">
                          <a:ln>
                            <a:noFill/>
                          </a:ln>
                          <a:solidFill>
                            <a:schemeClr val="tx1"/>
                          </a:solidFill>
                          <a:effectLst/>
                          <a:latin typeface="Coptic1" pitchFamily="2" charset="0"/>
                          <a:cs typeface="Arial" charset="0"/>
                        </a:rPr>
                        <a:t>e~ymwout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afsenaf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e~p~swi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e~niv</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oui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afhemci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caoui~nam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m~Pefiwt</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700" b="0" i="0" u="none" strike="noStrike" kern="1200" baseline="0" dirty="0">
                          <a:solidFill>
                            <a:schemeClr val="tx1"/>
                          </a:solidFill>
                          <a:latin typeface="+mn-lt"/>
                          <a:ea typeface="+mn-ea"/>
                          <a:cs typeface="+mn-cs"/>
                        </a:rPr>
                        <a:t>Nous te proclamons en disant: Celui qui est ressuscité d’entre les morts, Est monté aux cieux et s’est assis à la droite de Son Père.</a:t>
                      </a:r>
                      <a:endParaRPr kumimoji="0" lang="en-CA"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cap="none" normalizeH="0" baseline="0" dirty="0" err="1">
                          <a:ln>
                            <a:noFill/>
                          </a:ln>
                          <a:solidFill>
                            <a:schemeClr val="tx1"/>
                          </a:solidFill>
                          <a:effectLst/>
                          <a:latin typeface="Arial" charset="0"/>
                          <a:cs typeface="Arial" charset="0"/>
                        </a:rPr>
                        <a:t>Sauve</a:t>
                      </a:r>
                      <a:r>
                        <a:rPr kumimoji="0" lang="en-CA" sz="2700" b="0" i="0" u="none" strike="noStrike" cap="none" normalizeH="0" baseline="0" dirty="0">
                          <a:ln>
                            <a:noFill/>
                          </a:ln>
                          <a:solidFill>
                            <a:schemeClr val="tx1"/>
                          </a:solidFill>
                          <a:effectLst/>
                          <a:latin typeface="Arial" charset="0"/>
                          <a:cs typeface="Arial" charset="0"/>
                        </a:rPr>
                        <a:t>-nous et </a:t>
                      </a:r>
                      <a:r>
                        <a:rPr kumimoji="0" lang="en-CA" sz="2700" b="0" i="0" u="none" strike="noStrike" cap="none" normalizeH="0" baseline="0" dirty="0" err="1">
                          <a:ln>
                            <a:noFill/>
                          </a:ln>
                          <a:solidFill>
                            <a:schemeClr val="tx1"/>
                          </a:solidFill>
                          <a:effectLst/>
                          <a:latin typeface="Arial" charset="0"/>
                          <a:cs typeface="Arial" charset="0"/>
                        </a:rPr>
                        <a:t>aie</a:t>
                      </a:r>
                      <a:r>
                        <a:rPr kumimoji="0" lang="en-CA" sz="2700" b="0" i="0" u="none" strike="noStrike" cap="none" normalizeH="0" baseline="0" dirty="0">
                          <a:ln>
                            <a:noFill/>
                          </a:ln>
                          <a:solidFill>
                            <a:schemeClr val="tx1"/>
                          </a:solidFill>
                          <a:effectLst/>
                          <a:latin typeface="Arial" charset="0"/>
                          <a:cs typeface="Arial" charset="0"/>
                        </a:rPr>
                        <a:t> </a:t>
                      </a:r>
                      <a:r>
                        <a:rPr kumimoji="0" lang="en-CA" sz="2700" b="0" i="0" u="none" strike="noStrike" cap="none" normalizeH="0" baseline="0" dirty="0" err="1">
                          <a:ln>
                            <a:noFill/>
                          </a:ln>
                          <a:solidFill>
                            <a:schemeClr val="tx1"/>
                          </a:solidFill>
                          <a:effectLst/>
                          <a:latin typeface="Arial" charset="0"/>
                          <a:cs typeface="Arial" charset="0"/>
                        </a:rPr>
                        <a:t>pitié</a:t>
                      </a:r>
                      <a:r>
                        <a:rPr kumimoji="0" lang="en-CA" sz="27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نصرخ قائلين: 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ربنا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يسوع المسيح. الذي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قام من الأموات، وصعد</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إلى السموات، وجلس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عن يمين أبيه.</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73638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3078992032"/>
      </p:ext>
    </p:extLst>
  </p:cSld>
  <p:clrMapOvr>
    <a:masterClrMapping/>
  </p:clrMapOvr>
  <p:transition/>
</p:sld>
</file>

<file path=ppt/slides/slide2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492D73F3-4E4F-4246-92A0-9267E0F9A3AA}"/>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580412977"/>
      </p:ext>
    </p:extLst>
  </p:cSld>
  <p:clrMapOvr>
    <a:masterClrMapping/>
  </p:clrMapOvr>
  <p:transition/>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Image 11">
            <a:extLst>
              <a:ext uri="{FF2B5EF4-FFF2-40B4-BE49-F238E27FC236}">
                <a16:creationId xmlns:a16="http://schemas.microsoft.com/office/drawing/2014/main" id="{6EE48306-21FE-4CFE-B8A2-23065E5C2C7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927407" y="492283"/>
            <a:ext cx="1539850" cy="1252732"/>
          </a:xfrm>
          <a:prstGeom prst="rect">
            <a:avLst/>
          </a:prstGeom>
        </p:spPr>
      </p:pic>
      <p:pic>
        <p:nvPicPr>
          <p:cNvPr id="5" name="Image 4">
            <a:extLst>
              <a:ext uri="{FF2B5EF4-FFF2-40B4-BE49-F238E27FC236}">
                <a16:creationId xmlns:a16="http://schemas.microsoft.com/office/drawing/2014/main" id="{7239F41C-DA73-4BB4-A9CA-BF001CA8C92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032188" y="2194807"/>
            <a:ext cx="876851" cy="1052221"/>
          </a:xfrm>
          <a:prstGeom prst="rect">
            <a:avLst/>
          </a:prstGeom>
        </p:spPr>
      </p:pic>
      <p:pic>
        <p:nvPicPr>
          <p:cNvPr id="8" name="Image 7" descr="Une image contenant texte&#10;&#10;Description générée automatiquement">
            <a:extLst>
              <a:ext uri="{FF2B5EF4-FFF2-40B4-BE49-F238E27FC236}">
                <a16:creationId xmlns:a16="http://schemas.microsoft.com/office/drawing/2014/main" id="{3C1F54EE-5617-4E08-A948-13CF27D74650}"/>
              </a:ext>
            </a:extLst>
          </p:cNvPr>
          <p:cNvPicPr>
            <a:picLocks noChangeAspect="1"/>
          </p:cNvPicPr>
          <p:nvPr/>
        </p:nvPicPr>
        <p:blipFill rotWithShape="1">
          <a:blip r:embed="rId5">
            <a:extLst>
              <a:ext uri="{28A0092B-C50C-407E-A947-70E740481C1C}">
                <a14:useLocalDpi xmlns:a14="http://schemas.microsoft.com/office/drawing/2010/main" val="0"/>
              </a:ext>
            </a:extLst>
          </a:blip>
          <a:srcRect l="3089" t="2020" r="2744" b="4097"/>
          <a:stretch/>
        </p:blipFill>
        <p:spPr>
          <a:xfrm>
            <a:off x="5847948" y="2195669"/>
            <a:ext cx="998221" cy="1482168"/>
          </a:xfrm>
          <a:prstGeom prst="rect">
            <a:avLst/>
          </a:prstGeom>
        </p:spPr>
      </p:pic>
      <p:pic>
        <p:nvPicPr>
          <p:cNvPr id="38" name="Image 37">
            <a:extLst>
              <a:ext uri="{FF2B5EF4-FFF2-40B4-BE49-F238E27FC236}">
                <a16:creationId xmlns:a16="http://schemas.microsoft.com/office/drawing/2014/main" id="{85E8466B-4DEB-4CA3-998E-D5494577829E}"/>
              </a:ext>
            </a:extLst>
          </p:cNvPr>
          <p:cNvPicPr>
            <a:picLocks noChangeAspect="1"/>
          </p:cNvPicPr>
          <p:nvPr/>
        </p:nvPicPr>
        <p:blipFill rotWithShape="1">
          <a:blip r:embed="rId6">
            <a:extLst>
              <a:ext uri="{28A0092B-C50C-407E-A947-70E740481C1C}">
                <a14:useLocalDpi xmlns:a14="http://schemas.microsoft.com/office/drawing/2010/main" val="0"/>
              </a:ext>
            </a:extLst>
          </a:blip>
          <a:srcRect t="12285"/>
          <a:stretch/>
        </p:blipFill>
        <p:spPr>
          <a:xfrm>
            <a:off x="2029281" y="2221068"/>
            <a:ext cx="1121380" cy="982636"/>
          </a:xfrm>
          <a:prstGeom prst="rect">
            <a:avLst/>
          </a:prstGeom>
        </p:spPr>
      </p:pic>
      <p:pic>
        <p:nvPicPr>
          <p:cNvPr id="30" name="Image 29" descr="Une image contenant pièce, fenêtre&#10;&#10;Description générée automatiquement">
            <a:extLst>
              <a:ext uri="{FF2B5EF4-FFF2-40B4-BE49-F238E27FC236}">
                <a16:creationId xmlns:a16="http://schemas.microsoft.com/office/drawing/2014/main" id="{D1614506-E7DA-45DF-B81D-926FDC53E5E5}"/>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36084" y="2194807"/>
            <a:ext cx="885782" cy="1588617"/>
          </a:xfrm>
          <a:prstGeom prst="rect">
            <a:avLst/>
          </a:prstGeom>
        </p:spPr>
      </p:pic>
      <p:pic>
        <p:nvPicPr>
          <p:cNvPr id="4" name="Image 3">
            <a:extLst>
              <a:ext uri="{FF2B5EF4-FFF2-40B4-BE49-F238E27FC236}">
                <a16:creationId xmlns:a16="http://schemas.microsoft.com/office/drawing/2014/main" id="{247D9AC6-030A-4586-AEDD-ECCACA65FE0E}"/>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305800" y="3834107"/>
            <a:ext cx="795457" cy="986828"/>
          </a:xfrm>
          <a:prstGeom prst="rect">
            <a:avLst/>
          </a:prstGeom>
        </p:spPr>
      </p:pic>
      <p:pic>
        <p:nvPicPr>
          <p:cNvPr id="3" name="Image 2" descr="Une image contenant bâtiment, fenêtre, table&#10;&#10;Description générée automatiquement">
            <a:extLst>
              <a:ext uri="{FF2B5EF4-FFF2-40B4-BE49-F238E27FC236}">
                <a16:creationId xmlns:a16="http://schemas.microsoft.com/office/drawing/2014/main" id="{245DDD6B-B22E-4AF0-9538-D2AD29216040}"/>
              </a:ext>
            </a:extLst>
          </p:cNvPr>
          <p:cNvPicPr>
            <a:picLocks noChangeAspect="1"/>
          </p:cNvPicPr>
          <p:nvPr/>
        </p:nvPicPr>
        <p:blipFill rotWithShape="1">
          <a:blip r:embed="rId9">
            <a:extLst>
              <a:ext uri="{28A0092B-C50C-407E-A947-70E740481C1C}">
                <a14:useLocalDpi xmlns:a14="http://schemas.microsoft.com/office/drawing/2010/main" val="0"/>
              </a:ext>
            </a:extLst>
          </a:blip>
          <a:srcRect l="1064" t="3744" r="1278" b="5349"/>
          <a:stretch/>
        </p:blipFill>
        <p:spPr>
          <a:xfrm>
            <a:off x="470196" y="3921417"/>
            <a:ext cx="654224" cy="899518"/>
          </a:xfrm>
          <a:prstGeom prst="rect">
            <a:avLst/>
          </a:prstGeom>
        </p:spPr>
      </p:pic>
      <p:pic>
        <p:nvPicPr>
          <p:cNvPr id="16" name="Image 15" descr="Une image contenant table&#10;&#10;Description générée automatiquement">
            <a:extLst>
              <a:ext uri="{FF2B5EF4-FFF2-40B4-BE49-F238E27FC236}">
                <a16:creationId xmlns:a16="http://schemas.microsoft.com/office/drawing/2014/main" id="{62A5DE6A-8D19-4D08-A1A1-FCC1596E8B9F}"/>
              </a:ext>
            </a:extLst>
          </p:cNvPr>
          <p:cNvPicPr>
            <a:picLocks noChangeAspect="1"/>
          </p:cNvPicPr>
          <p:nvPr/>
        </p:nvPicPr>
        <p:blipFill rotWithShape="1">
          <a:blip r:embed="rId10">
            <a:extLst>
              <a:ext uri="{28A0092B-C50C-407E-A947-70E740481C1C}">
                <a14:useLocalDpi xmlns:a14="http://schemas.microsoft.com/office/drawing/2010/main" val="0"/>
              </a:ext>
            </a:extLst>
          </a:blip>
          <a:srcRect t="25517"/>
          <a:stretch/>
        </p:blipFill>
        <p:spPr>
          <a:xfrm>
            <a:off x="5790260" y="517323"/>
            <a:ext cx="993886" cy="1253310"/>
          </a:xfrm>
          <a:prstGeom prst="rect">
            <a:avLst/>
          </a:prstGeom>
        </p:spPr>
      </p:pic>
      <p:sp>
        <p:nvSpPr>
          <p:cNvPr id="279559" name="AutoShape 9">
            <a:hlinkClick r:id="rId11" action="ppaction://hlinksldjump" highlightClick="1"/>
          </p:cNvPr>
          <p:cNvSpPr>
            <a:spLocks noChangeArrowheads="1"/>
          </p:cNvSpPr>
          <p:nvPr/>
        </p:nvSpPr>
        <p:spPr bwMode="auto">
          <a:xfrm>
            <a:off x="3630000" y="3110196"/>
            <a:ext cx="1688900" cy="780573"/>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70000"/>
              </a:lnSpc>
              <a:spcBef>
                <a:spcPct val="10000"/>
              </a:spcBef>
              <a:spcAft>
                <a:spcPct val="0"/>
              </a:spcAft>
              <a:defRPr/>
            </a:pP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Pâques</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 </a:t>
            </a:r>
            <a:r>
              <a:rPr lang="ar-EG" sz="1600" dirty="0">
                <a:solidFill>
                  <a:srgbClr val="FFFFFF"/>
                </a:solidFill>
                <a:latin typeface="Coptic1" pitchFamily="2" charset="0"/>
                <a:cs typeface="Arial" charset="0"/>
              </a:rPr>
              <a:t>القيامة</a:t>
            </a:r>
            <a:endParaRPr kumimoji="0" lang="fr-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US" sz="1600" i="0" u="none" strike="noStrike" kern="1200" cap="none" spc="0" normalizeH="0" baseline="0" noProof="0" dirty="0" err="1">
                <a:ln>
                  <a:noFill/>
                </a:ln>
                <a:solidFill>
                  <a:srgbClr val="FFFFFF"/>
                </a:solidFill>
                <a:effectLst/>
                <a:uLnTx/>
                <a:uFillTx/>
                <a:latin typeface="Coptic1" panose="020B0604020202020204"/>
                <a:ea typeface="+mn-ea"/>
                <a:cs typeface="Arial" charset="0"/>
              </a:rPr>
              <a:t>Ni,oroc</a:t>
            </a:r>
            <a:r>
              <a:rPr kumimoji="0" lang="en-US" sz="1600" i="0" u="none" strike="noStrike" kern="1200" cap="none" spc="0" normalizeH="0" baseline="0" noProof="0" dirty="0">
                <a:ln>
                  <a:noFill/>
                </a:ln>
                <a:solidFill>
                  <a:srgbClr val="FFFFFF"/>
                </a:solidFill>
                <a:effectLst/>
                <a:uLnTx/>
                <a:uFillTx/>
                <a:latin typeface="Coptic1" panose="020B0604020202020204"/>
                <a:ea typeface="+mn-ea"/>
                <a:cs typeface="Arial" charset="0"/>
              </a:rPr>
              <a:t> t/</a:t>
            </a:r>
            <a:r>
              <a:rPr kumimoji="0" lang="en-US" sz="1600" i="0" u="none" strike="noStrike" kern="1200" cap="none" spc="0" normalizeH="0" baseline="0" noProof="0" dirty="0" err="1">
                <a:ln>
                  <a:noFill/>
                </a:ln>
                <a:solidFill>
                  <a:srgbClr val="FFFFFF"/>
                </a:solidFill>
                <a:effectLst/>
                <a:uLnTx/>
                <a:uFillTx/>
                <a:latin typeface="Coptic1" panose="020B0604020202020204"/>
                <a:ea typeface="+mn-ea"/>
                <a:cs typeface="Arial" charset="0"/>
              </a:rPr>
              <a:t>rou</a:t>
            </a:r>
            <a:r>
              <a:rPr kumimoji="0" lang="en-US" sz="1600" i="0" u="none" strike="noStrike" kern="1200" cap="none" spc="0" normalizeH="0" baseline="0" noProof="0" dirty="0">
                <a:ln>
                  <a:noFill/>
                </a:ln>
                <a:solidFill>
                  <a:srgbClr val="FFFFFF"/>
                </a:solidFill>
                <a:effectLst/>
                <a:uLnTx/>
                <a:uFillTx/>
                <a:latin typeface="Coptic1" panose="020B0604020202020204"/>
                <a:ea typeface="+mn-ea"/>
                <a:cs typeface="Arial" charset="0"/>
              </a:rPr>
              <a:t> </a:t>
            </a:r>
            <a:endParaRPr kumimoji="0" lang="en-CA" sz="1600" i="0" u="none" strike="noStrike" kern="1200" cap="none" spc="0" normalizeH="0" baseline="0" noProof="0" dirty="0">
              <a:ln>
                <a:noFill/>
              </a:ln>
              <a:solidFill>
                <a:srgbClr val="FFFFFF"/>
              </a:solidFill>
              <a:effectLst/>
              <a:uLnTx/>
              <a:uFillTx/>
              <a:latin typeface="Coptic1" panose="020B0604020202020204"/>
              <a:ea typeface="+mn-ea"/>
              <a:cs typeface="Arial" charset="0"/>
            </a:endParaRPr>
          </a:p>
          <a:p>
            <a:pPr marL="0" marR="0" lvl="0" indent="0" algn="ctr" defTabSz="914400" rtl="1" eaLnBrk="1" fontAlgn="base" latinLnBrk="0" hangingPunct="1">
              <a:lnSpc>
                <a:spcPct val="70000"/>
              </a:lnSpc>
              <a:spcBef>
                <a:spcPct val="10000"/>
              </a:spcBef>
              <a:spcAft>
                <a:spcPct val="0"/>
              </a:spcAft>
              <a:buClrTx/>
              <a:buSzTx/>
              <a:buFontTx/>
              <a:buNone/>
              <a:tabLst/>
              <a:defRPr/>
            </a:pPr>
            <a:r>
              <a:rPr kumimoji="0" lang="ar-EG" i="0" u="none" strike="noStrike" kern="1200" cap="none" spc="0" normalizeH="0" baseline="0" noProof="0" dirty="0">
                <a:ln>
                  <a:noFill/>
                </a:ln>
                <a:solidFill>
                  <a:srgbClr val="FFFFFF"/>
                </a:solidFill>
                <a:effectLst/>
                <a:uLnTx/>
                <a:uFillTx/>
                <a:latin typeface="Coptic1" pitchFamily="2" charset="0"/>
                <a:ea typeface="+mn-ea"/>
                <a:cs typeface="Arial" charset="0"/>
              </a:rPr>
              <a:t>يا كل الصفوف</a:t>
            </a:r>
            <a:endParaRPr kumimoji="0" lang="en-CA" i="0" u="none" strike="noStrike" kern="1200" cap="none" spc="0" normalizeH="0" baseline="0" noProof="0" dirty="0">
              <a:ln>
                <a:noFill/>
              </a:ln>
              <a:solidFill>
                <a:srgbClr val="FFFFFF"/>
              </a:solidFill>
              <a:effectLst/>
              <a:uLnTx/>
              <a:uFillTx/>
              <a:latin typeface="Coptic1" pitchFamily="2" charset="0"/>
              <a:ea typeface="+mn-ea"/>
              <a:cs typeface="Arial" charset="0"/>
            </a:endParaRPr>
          </a:p>
        </p:txBody>
      </p:sp>
      <p:sp>
        <p:nvSpPr>
          <p:cNvPr id="279563" name="AutoShape 13">
            <a:hlinkClick r:id="rId12" action="ppaction://hlinksldjump" highlightClick="1"/>
          </p:cNvPr>
          <p:cNvSpPr>
            <a:spLocks noChangeArrowheads="1"/>
          </p:cNvSpPr>
          <p:nvPr/>
        </p:nvSpPr>
        <p:spPr bwMode="auto">
          <a:xfrm>
            <a:off x="7383264" y="3110196"/>
            <a:ext cx="1760736" cy="780572"/>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70000"/>
              </a:lnSpc>
              <a:spcBef>
                <a:spcPct val="10000"/>
              </a:spcBef>
              <a:spcAft>
                <a:spcPct val="0"/>
              </a:spcAft>
              <a:defRPr/>
            </a:pP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Pentecôte</a:t>
            </a:r>
            <a:r>
              <a:rPr lang="ar-EG" sz="1400" dirty="0">
                <a:solidFill>
                  <a:srgbClr val="FFFFFF"/>
                </a:solidFill>
                <a:latin typeface="Coptic1" pitchFamily="2" charset="0"/>
                <a:cs typeface="Arial" charset="0"/>
              </a:rPr>
              <a:t>العنصرة – </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3</a:t>
            </a:r>
            <a:r>
              <a:rPr kumimoji="0" lang="en-CA" sz="1400" i="0" u="none" strike="noStrike" kern="1200" cap="none" spc="0" normalizeH="0" baseline="30000" noProof="0" dirty="0">
                <a:ln>
                  <a:noFill/>
                </a:ln>
                <a:solidFill>
                  <a:srgbClr val="FFFFFF"/>
                </a:solidFill>
                <a:effectLst/>
                <a:uLnTx/>
                <a:uFillTx/>
                <a:latin typeface="Arial" charset="0"/>
                <a:ea typeface="+mn-ea"/>
                <a:cs typeface="Arial" charset="0"/>
              </a:rPr>
              <a:t>ème</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heure</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Litanies</a:t>
            </a:r>
          </a:p>
          <a:p>
            <a:pPr marL="0" marR="0" lvl="0" indent="0" algn="ctr" defTabSz="914400" rtl="1" eaLnBrk="1" fontAlgn="base" latinLnBrk="0" hangingPunct="1">
              <a:lnSpc>
                <a:spcPct val="70000"/>
              </a:lnSpc>
              <a:spcBef>
                <a:spcPct val="1000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Coptic1" pitchFamily="2" charset="0"/>
                <a:ea typeface="+mn-ea"/>
                <a:cs typeface="Arial" charset="0"/>
              </a:rPr>
              <a:t>قطع الساعة الثالثة</a:t>
            </a:r>
            <a:endParaRPr kumimoji="0" lang="en-CA" sz="1600" i="0" u="none" strike="noStrike" kern="1200" cap="none" spc="0" normalizeH="0" baseline="0" noProof="0" dirty="0">
              <a:ln>
                <a:noFill/>
              </a:ln>
              <a:solidFill>
                <a:srgbClr val="FFFFFF"/>
              </a:solidFill>
              <a:effectLst/>
              <a:uLnTx/>
              <a:uFillTx/>
              <a:latin typeface="Coptic1" pitchFamily="2" charset="0"/>
              <a:ea typeface="+mn-ea"/>
              <a:cs typeface="Arial" charset="0"/>
            </a:endParaRPr>
          </a:p>
        </p:txBody>
      </p:sp>
      <p:sp>
        <p:nvSpPr>
          <p:cNvPr id="14" name="AutoShape 6">
            <a:hlinkClick r:id="rId13" action="ppaction://hlinksldjump" highlightClick="1"/>
          </p:cNvPr>
          <p:cNvSpPr>
            <a:spLocks noChangeArrowheads="1"/>
          </p:cNvSpPr>
          <p:nvPr/>
        </p:nvSpPr>
        <p:spPr bwMode="auto">
          <a:xfrm>
            <a:off x="7542022" y="4561721"/>
            <a:ext cx="1600201" cy="581779"/>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100000"/>
              </a:lnSpc>
              <a:spcBef>
                <a:spcPts val="0"/>
              </a:spcBef>
              <a:spcAft>
                <a:spcPct val="0"/>
              </a:spcAft>
              <a:buClrTx/>
              <a:buSzTx/>
              <a:buFontTx/>
              <a:buNone/>
              <a:tabLst/>
              <a:defRPr/>
            </a:pPr>
            <a:r>
              <a:rPr kumimoji="0" lang="en-CA" sz="1800" i="0" u="none" strike="noStrike" kern="1200" cap="none" spc="0" normalizeH="0" baseline="0" noProof="0" dirty="0" err="1">
                <a:ln>
                  <a:noFill/>
                </a:ln>
                <a:solidFill>
                  <a:srgbClr val="FFFFFF"/>
                </a:solidFill>
                <a:effectLst/>
                <a:uLnTx/>
                <a:uFillTx/>
                <a:latin typeface="Coptic1" pitchFamily="2" charset="0"/>
                <a:cs typeface="Arial" charset="0"/>
              </a:rPr>
              <a:t>Axia</a:t>
            </a:r>
            <a:r>
              <a:rPr kumimoji="0" lang="en-CA" sz="1800" i="0" u="none" strike="noStrike" kern="1200" cap="none" spc="0" normalizeH="0" baseline="0" noProof="0" dirty="0">
                <a:ln>
                  <a:noFill/>
                </a:ln>
                <a:solidFill>
                  <a:srgbClr val="FFFFFF"/>
                </a:solidFill>
                <a:effectLst/>
                <a:uLnTx/>
                <a:uFillTx/>
                <a:latin typeface="Coptic1" pitchFamily="2" charset="0"/>
                <a:cs typeface="Arial" charset="0"/>
              </a:rPr>
              <a:t> – </a:t>
            </a:r>
            <a:r>
              <a:rPr kumimoji="0" lang="en-CA" sz="1800" i="0" u="none" strike="noStrike" kern="1200" cap="none" spc="0" normalizeH="0" baseline="0" noProof="0" dirty="0" err="1">
                <a:ln>
                  <a:noFill/>
                </a:ln>
                <a:solidFill>
                  <a:srgbClr val="FFFFFF"/>
                </a:solidFill>
                <a:effectLst/>
                <a:uLnTx/>
                <a:uFillTx/>
                <a:latin typeface="Coptic1" pitchFamily="2" charset="0"/>
                <a:cs typeface="Arial" charset="0"/>
              </a:rPr>
              <a:t>Axioc</a:t>
            </a:r>
            <a:endParaRPr kumimoji="0" lang="en-CA" sz="1800" i="0" u="none" strike="noStrike" kern="1200" cap="none" spc="0" normalizeH="0" baseline="0" noProof="0" dirty="0">
              <a:ln>
                <a:noFill/>
              </a:ln>
              <a:solidFill>
                <a:srgbClr val="FFFFFF"/>
              </a:solidFill>
              <a:effectLst/>
              <a:uLnTx/>
              <a:uFillTx/>
              <a:latin typeface="Coptic1" pitchFamily="2"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1800" i="0" u="none" strike="noStrike" kern="1200" cap="none" spc="0" normalizeH="0" baseline="0" noProof="0" dirty="0">
                <a:ln>
                  <a:noFill/>
                </a:ln>
                <a:solidFill>
                  <a:srgbClr val="FFFFFF"/>
                </a:solidFill>
                <a:effectLst/>
                <a:uLnTx/>
                <a:uFillTx/>
                <a:latin typeface="Arial" charset="0"/>
                <a:ea typeface="+mn-ea"/>
                <a:cs typeface="Arial" charset="0"/>
              </a:rPr>
              <a:t>اكسيا – اكسيوس</a:t>
            </a:r>
            <a:endParaRPr kumimoji="0" lang="en-US" sz="18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7">
            <a:hlinkClick r:id="rId14" action="ppaction://hlinksldjump" highlightClick="1"/>
            <a:extLst>
              <a:ext uri="{FF2B5EF4-FFF2-40B4-BE49-F238E27FC236}">
                <a16:creationId xmlns:a16="http://schemas.microsoft.com/office/drawing/2014/main" id="{2A74F9C4-046F-4ADE-8565-59C26F895BE2}"/>
              </a:ext>
            </a:extLst>
          </p:cNvPr>
          <p:cNvSpPr>
            <a:spLocks noChangeArrowheads="1"/>
          </p:cNvSpPr>
          <p:nvPr/>
        </p:nvSpPr>
        <p:spPr bwMode="auto">
          <a:xfrm>
            <a:off x="5360453" y="3110196"/>
            <a:ext cx="1973585" cy="78057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a:ea typeface="+mn-ea"/>
                <a:cs typeface="Arial" charset="0"/>
              </a:rPr>
              <a:t>Ascension - </a:t>
            </a:r>
            <a:r>
              <a:rPr kumimoji="0" lang="ar-EG" i="0" u="none" strike="noStrike" kern="1200" cap="none" spc="0" normalizeH="0" baseline="0" noProof="0" dirty="0">
                <a:ln>
                  <a:noFill/>
                </a:ln>
                <a:solidFill>
                  <a:srgbClr val="FFFFFF"/>
                </a:solidFill>
                <a:effectLst/>
                <a:uLnTx/>
                <a:uFillTx/>
                <a:latin typeface="Arial"/>
                <a:ea typeface="+mn-ea"/>
                <a:cs typeface="Arial" charset="0"/>
              </a:rPr>
              <a:t>صعود</a:t>
            </a:r>
            <a:endParaRPr kumimoji="0" lang="en-CA" i="0" u="none" strike="noStrike" kern="1200" cap="none" spc="0" normalizeH="0" baseline="0" noProof="0" dirty="0">
              <a:ln>
                <a:noFill/>
              </a:ln>
              <a:solidFill>
                <a:srgbClr val="FFFFFF"/>
              </a:solidFill>
              <a:effectLst/>
              <a:uLnTx/>
              <a:uFillTx/>
              <a:latin typeface="Arial"/>
              <a:ea typeface="+mn-ea"/>
              <a:cs typeface="Arial" charset="0"/>
            </a:endParaRPr>
          </a:p>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Coptic1" panose="020B0604020202020204"/>
                <a:ea typeface="+mn-ea"/>
                <a:cs typeface="Arial" charset="0"/>
              </a:rPr>
              <a:t>Afrek</a:t>
            </a:r>
            <a:r>
              <a:rPr kumimoji="0" lang="en-CA" sz="1600" i="0" u="none" strike="noStrike" kern="1200" cap="none" spc="0" normalizeH="0" baseline="0" noProof="0" dirty="0">
                <a:ln>
                  <a:noFill/>
                </a:ln>
                <a:solidFill>
                  <a:srgbClr val="FFFFFF"/>
                </a:solidFill>
                <a:effectLst/>
                <a:uLnTx/>
                <a:uFillTx/>
                <a:latin typeface="Coptic1" panose="020B0604020202020204"/>
                <a:ea typeface="+mn-ea"/>
                <a:cs typeface="Arial" charset="0"/>
              </a:rPr>
              <a:t> </a:t>
            </a:r>
            <a:r>
              <a:rPr kumimoji="0" lang="en-CA" sz="1600" i="0" u="none" strike="noStrike" kern="1200" cap="none" spc="0" normalizeH="0" baseline="0" noProof="0" dirty="0" err="1">
                <a:ln>
                  <a:noFill/>
                </a:ln>
                <a:solidFill>
                  <a:srgbClr val="FFFFFF"/>
                </a:solidFill>
                <a:effectLst/>
                <a:uLnTx/>
                <a:uFillTx/>
                <a:latin typeface="Coptic1" panose="020B0604020202020204"/>
                <a:ea typeface="+mn-ea"/>
                <a:cs typeface="Arial" charset="0"/>
              </a:rPr>
              <a:t>t~ve</a:t>
            </a:r>
            <a:endParaRPr kumimoji="0" lang="en-CA" sz="1600" i="0" u="none" strike="noStrike" kern="1200" cap="none" spc="0" normalizeH="0" baseline="0" noProof="0" dirty="0">
              <a:ln>
                <a:noFill/>
              </a:ln>
              <a:solidFill>
                <a:srgbClr val="FFFFFF"/>
              </a:solidFill>
              <a:effectLst/>
              <a:uLnTx/>
              <a:uFillTx/>
              <a:latin typeface="Coptic1" panose="020B0604020202020204"/>
              <a:ea typeface="+mn-ea"/>
              <a:cs typeface="Arial" charset="0"/>
            </a:endParaRPr>
          </a:p>
          <a:p>
            <a:pPr marL="0" marR="0" lvl="0" indent="0" algn="ctr" defTabSz="914400" rtl="0" eaLnBrk="1" fontAlgn="base" latinLnBrk="0" hangingPunct="1">
              <a:lnSpc>
                <a:spcPct val="0"/>
              </a:lnSpc>
              <a:spcBef>
                <a:spcPct val="1000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Coptic1" panose="020B0604020202020204"/>
                <a:ea typeface="+mn-ea"/>
                <a:cs typeface="Arial" charset="0"/>
              </a:rPr>
              <a:t> </a:t>
            </a:r>
          </a:p>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Coptic1" panose="020B0604020202020204"/>
                <a:ea typeface="+mn-ea"/>
                <a:cs typeface="Arial" charset="0"/>
              </a:rPr>
              <a:t>&lt;</a:t>
            </a:r>
            <a:r>
              <a:rPr kumimoji="0" lang="en-CA" sz="1600" i="0" u="none" strike="noStrike" kern="1200" cap="none" spc="0" normalizeH="0" baseline="0" noProof="0" dirty="0" err="1">
                <a:ln>
                  <a:noFill/>
                </a:ln>
                <a:solidFill>
                  <a:srgbClr val="FFFFFF"/>
                </a:solidFill>
                <a:effectLst/>
                <a:uLnTx/>
                <a:uFillTx/>
                <a:latin typeface="Coptic1" panose="020B0604020202020204"/>
                <a:ea typeface="+mn-ea"/>
                <a:cs typeface="Arial" charset="0"/>
              </a:rPr>
              <a:t>rictoc</a:t>
            </a:r>
            <a:r>
              <a:rPr kumimoji="0" lang="en-CA" sz="1600" i="0" u="none" strike="noStrike" kern="1200" cap="none" spc="0" normalizeH="0" baseline="0" noProof="0" dirty="0">
                <a:ln>
                  <a:noFill/>
                </a:ln>
                <a:solidFill>
                  <a:srgbClr val="FFFFFF"/>
                </a:solidFill>
                <a:effectLst/>
                <a:uLnTx/>
                <a:uFillTx/>
                <a:latin typeface="Coptic1" panose="020B0604020202020204"/>
                <a:ea typeface="+mn-ea"/>
                <a:cs typeface="Arial" charset="0"/>
              </a:rPr>
              <a:t> </a:t>
            </a:r>
            <a:r>
              <a:rPr kumimoji="0" lang="en-CA" sz="1600" i="0" u="none" strike="noStrike" kern="1200" cap="none" spc="0" normalizeH="0" baseline="0" noProof="0" dirty="0" err="1">
                <a:ln>
                  <a:noFill/>
                </a:ln>
                <a:solidFill>
                  <a:srgbClr val="FFFFFF"/>
                </a:solidFill>
                <a:effectLst/>
                <a:uLnTx/>
                <a:uFillTx/>
                <a:latin typeface="Coptic1" panose="020B0604020202020204"/>
                <a:ea typeface="+mn-ea"/>
                <a:cs typeface="Arial" charset="0"/>
              </a:rPr>
              <a:t>a~nelum</a:t>
            </a:r>
            <a:r>
              <a:rPr kumimoji="0" lang="en-CA" sz="1600" i="0" u="none" strike="noStrike" kern="1200" cap="none" spc="0" normalizeH="0" baseline="0" noProof="0" dirty="0">
                <a:ln>
                  <a:noFill/>
                </a:ln>
                <a:solidFill>
                  <a:srgbClr val="FFFFFF"/>
                </a:solidFill>
                <a:effectLst/>
                <a:uLnTx/>
                <a:uFillTx/>
                <a:latin typeface="Coptic1" panose="020B0604020202020204"/>
                <a:ea typeface="+mn-ea"/>
                <a:cs typeface="Arial" charset="0"/>
              </a:rPr>
              <a:t>'~</a:t>
            </a:r>
            <a:r>
              <a:rPr kumimoji="0" lang="en-CA" sz="1600" i="0" u="none" strike="noStrike" kern="1200" cap="none" spc="0" normalizeH="0" baseline="0" noProof="0" dirty="0" err="1">
                <a:ln>
                  <a:noFill/>
                </a:ln>
                <a:solidFill>
                  <a:srgbClr val="FFFFFF"/>
                </a:solidFill>
                <a:effectLst/>
                <a:uLnTx/>
                <a:uFillTx/>
                <a:latin typeface="Coptic1" panose="020B0604020202020204"/>
                <a:ea typeface="+mn-ea"/>
                <a:cs typeface="Arial" charset="0"/>
              </a:rPr>
              <a:t>ic</a:t>
            </a:r>
            <a:endParaRPr kumimoji="0" lang="en-CA" sz="1600" i="0" u="none" strike="noStrike" kern="1200" cap="none" spc="0" normalizeH="0" baseline="0" noProof="0" dirty="0">
              <a:ln>
                <a:noFill/>
              </a:ln>
              <a:solidFill>
                <a:srgbClr val="FFFFFF"/>
              </a:solidFill>
              <a:effectLst/>
              <a:uLnTx/>
              <a:uFillTx/>
              <a:latin typeface="Coptic1" panose="020B0604020202020204"/>
              <a:ea typeface="+mn-ea"/>
              <a:cs typeface="Arial" charset="0"/>
            </a:endParaRPr>
          </a:p>
        </p:txBody>
      </p:sp>
      <p:sp>
        <p:nvSpPr>
          <p:cNvPr id="26" name="AutoShape 6">
            <a:hlinkClick r:id="rId15" action="ppaction://hlinksldjump" highlightClick="1"/>
            <a:extLst>
              <a:ext uri="{FF2B5EF4-FFF2-40B4-BE49-F238E27FC236}">
                <a16:creationId xmlns:a16="http://schemas.microsoft.com/office/drawing/2014/main" id="{55B832D1-6695-4A29-85C7-47A9F1E93332}"/>
              </a:ext>
            </a:extLst>
          </p:cNvPr>
          <p:cNvSpPr>
            <a:spLocks noChangeArrowheads="1"/>
          </p:cNvSpPr>
          <p:nvPr/>
        </p:nvSpPr>
        <p:spPr bwMode="auto">
          <a:xfrm>
            <a:off x="3661981" y="1471986"/>
            <a:ext cx="1760736" cy="701254"/>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Nativité</a:t>
            </a: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عيد الميلاد</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US" sz="1800" i="0" u="none" strike="noStrike" kern="1200" cap="none" spc="0" normalizeH="0" baseline="0" noProof="0" dirty="0">
                <a:ln>
                  <a:noFill/>
                </a:ln>
                <a:solidFill>
                  <a:srgbClr val="FFFFFF"/>
                </a:solidFill>
                <a:effectLst/>
                <a:uLnTx/>
                <a:uFillTx/>
                <a:latin typeface="Coptic1" pitchFamily="2" charset="0"/>
                <a:ea typeface="+mn-ea"/>
                <a:cs typeface="Arial" charset="0"/>
              </a:rPr>
              <a:t>?~</a:t>
            </a:r>
            <a:r>
              <a:rPr kumimoji="0" lang="en-US" sz="1800" i="0" u="none" strike="noStrike" kern="1200" cap="none" spc="0" normalizeH="0" baseline="0" noProof="0" dirty="0" err="1">
                <a:ln>
                  <a:noFill/>
                </a:ln>
                <a:solidFill>
                  <a:srgbClr val="FFFFFF"/>
                </a:solidFill>
                <a:effectLst/>
                <a:uLnTx/>
                <a:uFillTx/>
                <a:latin typeface="Coptic1" pitchFamily="2" charset="0"/>
                <a:ea typeface="+mn-ea"/>
                <a:cs typeface="Arial" charset="0"/>
              </a:rPr>
              <a:t>paryenoc</a:t>
            </a:r>
            <a:endParaRPr kumimoji="0" lang="en-CA" sz="1800" i="0" u="none" strike="noStrike" kern="1200" cap="none" spc="0" normalizeH="0" baseline="0" noProof="0" dirty="0">
              <a:ln>
                <a:noFill/>
              </a:ln>
              <a:solidFill>
                <a:srgbClr val="FFFFFF"/>
              </a:solidFill>
              <a:effectLst/>
              <a:uLnTx/>
              <a:uFillTx/>
              <a:latin typeface="Coptic1" pitchFamily="2" charset="0"/>
              <a:ea typeface="+mn-ea"/>
              <a:cs typeface="Arial" charset="0"/>
            </a:endParaRPr>
          </a:p>
        </p:txBody>
      </p:sp>
      <p:sp>
        <p:nvSpPr>
          <p:cNvPr id="29" name="AutoShape 10">
            <a:hlinkClick r:id="rId16" action="ppaction://hlinksldjump" highlightClick="1"/>
            <a:extLst>
              <a:ext uri="{FF2B5EF4-FFF2-40B4-BE49-F238E27FC236}">
                <a16:creationId xmlns:a16="http://schemas.microsoft.com/office/drawing/2014/main" id="{948C4C13-A19D-419C-8688-FA291FFE6D40}"/>
              </a:ext>
            </a:extLst>
          </p:cNvPr>
          <p:cNvSpPr>
            <a:spLocks noChangeArrowheads="1"/>
          </p:cNvSpPr>
          <p:nvPr/>
        </p:nvSpPr>
        <p:spPr bwMode="auto">
          <a:xfrm>
            <a:off x="5482019" y="1476919"/>
            <a:ext cx="1760736" cy="691388"/>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70000"/>
              </a:lnSpc>
              <a:spcBef>
                <a:spcPct val="10000"/>
              </a:spcBef>
              <a:spcAft>
                <a:spcPct val="0"/>
              </a:spcAft>
              <a:buClrTx/>
              <a:buSzTx/>
              <a:buFontTx/>
              <a:buNone/>
              <a:tabLst/>
              <a:defRPr/>
            </a:pPr>
            <a:endParaRPr kumimoji="0" lang="en-US" sz="1400" i="1"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US" sz="1400" i="0" u="none" strike="noStrike" kern="1200" cap="none" spc="0" normalizeH="0" baseline="0" noProof="0" dirty="0" err="1">
                <a:ln>
                  <a:noFill/>
                </a:ln>
                <a:solidFill>
                  <a:srgbClr val="FFFFFF"/>
                </a:solidFill>
                <a:effectLst/>
                <a:uLnTx/>
                <a:uFillTx/>
                <a:latin typeface="Arial" charset="0"/>
                <a:ea typeface="+mn-ea"/>
                <a:cs typeface="Arial" charset="0"/>
              </a:rPr>
              <a:t>Epiphanie</a:t>
            </a:r>
            <a:endParaRPr kumimoji="0" lang="en-US"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70000"/>
              </a:lnSpc>
              <a:spcBef>
                <a:spcPct val="1000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 عيد الغطاس</a:t>
            </a:r>
            <a:endParaRPr kumimoji="0" lang="fr-FR"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70000"/>
              </a:lnSpc>
              <a:spcBef>
                <a:spcPct val="10000"/>
              </a:spcBef>
              <a:spcAft>
                <a:spcPct val="0"/>
              </a:spcAft>
              <a:buClrTx/>
              <a:buSzTx/>
              <a:buFontTx/>
              <a:buNone/>
              <a:tabLst/>
              <a:defRPr/>
            </a:pPr>
            <a:r>
              <a:rPr kumimoji="0" lang="en-US" sz="1800" i="0" u="none" strike="noStrike" kern="1200" cap="none" spc="0" normalizeH="0" baseline="0" noProof="0" dirty="0" err="1">
                <a:ln>
                  <a:noFill/>
                </a:ln>
                <a:solidFill>
                  <a:srgbClr val="FFFFFF"/>
                </a:solidFill>
                <a:effectLst/>
                <a:uLnTx/>
                <a:uFillTx/>
                <a:latin typeface="Coptic1" pitchFamily="2" charset="0"/>
                <a:ea typeface="+mn-ea"/>
                <a:cs typeface="Arial" charset="0"/>
              </a:rPr>
              <a:t>Ouran</a:t>
            </a:r>
            <a:r>
              <a:rPr kumimoji="0" lang="en-US" sz="180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1800" i="0" u="none" strike="noStrike" kern="1200" cap="none" spc="0" normalizeH="0" baseline="0" noProof="0" dirty="0" err="1">
                <a:ln>
                  <a:noFill/>
                </a:ln>
                <a:solidFill>
                  <a:srgbClr val="FFFFFF"/>
                </a:solidFill>
                <a:effectLst/>
                <a:uLnTx/>
                <a:uFillTx/>
                <a:latin typeface="Coptic1" pitchFamily="2" charset="0"/>
                <a:ea typeface="+mn-ea"/>
                <a:cs typeface="Arial" charset="0"/>
              </a:rPr>
              <a:t>n~sousou</a:t>
            </a:r>
            <a:endParaRPr kumimoji="0" lang="fr-FR" sz="1800" i="1"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70000"/>
              </a:lnSpc>
              <a:spcBef>
                <a:spcPct val="10000"/>
              </a:spcBef>
              <a:spcAft>
                <a:spcPct val="0"/>
              </a:spcAft>
              <a:buClrTx/>
              <a:buSzTx/>
              <a:buFontTx/>
              <a:buNone/>
              <a:tabLst/>
              <a:defRPr/>
            </a:pPr>
            <a:endParaRPr kumimoji="0" lang="ar-EG" sz="1600" i="1"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3" name="AutoShape 8">
            <a:hlinkClick r:id="rId17" action="ppaction://hlinksldjump" highlightClick="1"/>
            <a:extLst>
              <a:ext uri="{FF2B5EF4-FFF2-40B4-BE49-F238E27FC236}">
                <a16:creationId xmlns:a16="http://schemas.microsoft.com/office/drawing/2014/main" id="{A25BF116-F555-4E4C-B4AF-393F1104B3C1}"/>
              </a:ext>
            </a:extLst>
          </p:cNvPr>
          <p:cNvSpPr>
            <a:spLocks noChangeArrowheads="1"/>
          </p:cNvSpPr>
          <p:nvPr/>
        </p:nvSpPr>
        <p:spPr bwMode="auto">
          <a:xfrm>
            <a:off x="1643532" y="3110197"/>
            <a:ext cx="1937242" cy="780574"/>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Coptic1" panose="020B0604020202020204"/>
                <a:ea typeface="+mn-ea"/>
                <a:cs typeface="Arial" charset="0"/>
              </a:rPr>
              <a:t>Eulogimenoc</a:t>
            </a:r>
            <a:endParaRPr kumimoji="0" lang="fr-FR" sz="1600" i="0" u="none" strike="noStrike" kern="1200" cap="none" spc="0" normalizeH="0" baseline="0" noProof="0" dirty="0">
              <a:ln>
                <a:noFill/>
              </a:ln>
              <a:solidFill>
                <a:srgbClr val="FFFFFF"/>
              </a:solidFill>
              <a:effectLst/>
              <a:uLnTx/>
              <a:uFillTx/>
              <a:latin typeface="Coptic1" panose="020B0604020202020204"/>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أحد الشعانين - افلوجيمينوس</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5" name="AutoShape 8">
            <a:hlinkClick r:id="rId18" action="ppaction://hlinksldjump" highlightClick="1"/>
          </p:cNvPr>
          <p:cNvSpPr>
            <a:spLocks noChangeArrowheads="1"/>
          </p:cNvSpPr>
          <p:nvPr/>
        </p:nvSpPr>
        <p:spPr bwMode="auto">
          <a:xfrm>
            <a:off x="6250615" y="4568176"/>
            <a:ext cx="1219200" cy="581779"/>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800" i="0" u="none" strike="noStrike" kern="1200" cap="none" spc="0" normalizeH="0" baseline="0" noProof="0" dirty="0" err="1">
                <a:ln>
                  <a:noFill/>
                </a:ln>
                <a:solidFill>
                  <a:srgbClr val="FFFFFF"/>
                </a:solidFill>
                <a:effectLst/>
                <a:uLnTx/>
                <a:uFillTx/>
                <a:latin typeface="Coptic1" pitchFamily="2" charset="0"/>
                <a:cs typeface="Arial" charset="0"/>
              </a:rPr>
              <a:t>Apekran</a:t>
            </a:r>
            <a:endParaRPr kumimoji="0" lang="en-CA" sz="1800" i="0" u="none" strike="noStrike" kern="1200" cap="none" spc="0" normalizeH="0" baseline="0" noProof="0" dirty="0">
              <a:ln>
                <a:noFill/>
              </a:ln>
              <a:solidFill>
                <a:srgbClr val="FFFFFF"/>
              </a:solidFill>
              <a:effectLst/>
              <a:uLnTx/>
              <a:uFillTx/>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ar-EG" sz="1800" i="0" u="none" strike="noStrike" kern="1200" cap="none" spc="0" normalizeH="0" baseline="0" noProof="0" dirty="0">
                <a:ln>
                  <a:noFill/>
                </a:ln>
                <a:solidFill>
                  <a:srgbClr val="FFFFFF"/>
                </a:solidFill>
                <a:effectLst/>
                <a:uLnTx/>
                <a:uFillTx/>
                <a:latin typeface="Arial" charset="0"/>
                <a:ea typeface="+mn-ea"/>
                <a:cs typeface="Arial" charset="0"/>
              </a:rPr>
              <a:t>أبكران</a:t>
            </a:r>
            <a:endParaRPr kumimoji="0" lang="en-US" sz="18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36" name="Tableau 35">
            <a:extLst>
              <a:ext uri="{FF2B5EF4-FFF2-40B4-BE49-F238E27FC236}">
                <a16:creationId xmlns:a16="http://schemas.microsoft.com/office/drawing/2014/main" id="{809B8066-48D7-4C87-881F-9D587ADD87CF}"/>
              </a:ext>
            </a:extLst>
          </p:cNvPr>
          <p:cNvGraphicFramePr>
            <a:graphicFrameLocks noGrp="1"/>
          </p:cNvGraphicFramePr>
          <p:nvPr>
            <p:extLst>
              <p:ext uri="{D42A27DB-BD31-4B8C-83A1-F6EECF244321}">
                <p14:modId xmlns:p14="http://schemas.microsoft.com/office/powerpoint/2010/main" val="2230850603"/>
              </p:ext>
            </p:extLst>
          </p:nvPr>
        </p:nvGraphicFramePr>
        <p:xfrm>
          <a:off x="1458300" y="6455"/>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074027348"/>
                    </a:ext>
                  </a:extLst>
                </a:gridCol>
              </a:tblGrid>
              <a:tr h="342900">
                <a:tc>
                  <a:txBody>
                    <a:bodyPr/>
                    <a:lstStyle/>
                    <a:p>
                      <a:pPr algn="ctr"/>
                      <a:r>
                        <a:rPr lang="en-US" sz="1800" dirty="0">
                          <a:latin typeface="+mn-lt"/>
                          <a:cs typeface="Times New Roman" pitchFamily="18" charset="0"/>
                        </a:rPr>
                        <a:t>Après </a:t>
                      </a:r>
                      <a:r>
                        <a:rPr lang="en-US" sz="1800" kern="1200" dirty="0" err="1">
                          <a:solidFill>
                            <a:schemeClr val="tx1"/>
                          </a:solidFill>
                          <a:latin typeface="+mn-lt"/>
                          <a:ea typeface="+mn-ea"/>
                          <a:cs typeface="Times New Roman" pitchFamily="18" charset="0"/>
                        </a:rPr>
                        <a:t>l’Acte</a:t>
                      </a:r>
                      <a:r>
                        <a:rPr lang="en-US" sz="1800" kern="1200" dirty="0">
                          <a:solidFill>
                            <a:schemeClr val="tx1"/>
                          </a:solidFill>
                          <a:latin typeface="+mn-lt"/>
                          <a:ea typeface="+mn-ea"/>
                          <a:cs typeface="Times New Roman" pitchFamily="18" charset="0"/>
                        </a:rPr>
                        <a:t> des </a:t>
                      </a:r>
                      <a:r>
                        <a:rPr lang="en-US" sz="1800" kern="1200" dirty="0" err="1">
                          <a:solidFill>
                            <a:schemeClr val="tx1"/>
                          </a:solidFill>
                          <a:latin typeface="+mn-lt"/>
                          <a:ea typeface="+mn-ea"/>
                          <a:cs typeface="Times New Roman" pitchFamily="18" charset="0"/>
                        </a:rPr>
                        <a:t>Apôtres</a:t>
                      </a:r>
                      <a:r>
                        <a:rPr lang="en-US" sz="1800" kern="1200" dirty="0">
                          <a:solidFill>
                            <a:schemeClr val="tx1"/>
                          </a:solidFill>
                          <a:latin typeface="+mn-lt"/>
                          <a:ea typeface="+mn-ea"/>
                          <a:cs typeface="Times New Roman" pitchFamily="18" charset="0"/>
                        </a:rPr>
                        <a:t> </a:t>
                      </a:r>
                      <a:r>
                        <a:rPr lang="en-US" sz="1800" dirty="0">
                          <a:latin typeface="+mn-lt"/>
                          <a:cs typeface="Times New Roman" pitchFamily="18" charset="0"/>
                        </a:rPr>
                        <a:t>(Praxis) - </a:t>
                      </a:r>
                      <a:r>
                        <a:rPr lang="ar-EG" sz="2000" i="0" dirty="0">
                          <a:solidFill>
                            <a:schemeClr val="tx1"/>
                          </a:solidFill>
                          <a:latin typeface="+mn-lt"/>
                          <a:cs typeface="Times New Roman" pitchFamily="18" charset="0"/>
                        </a:rPr>
                        <a:t>بعد </a:t>
                      </a:r>
                      <a:r>
                        <a:rPr lang="ar-EG" sz="2000" i="0" dirty="0" err="1">
                          <a:solidFill>
                            <a:schemeClr val="tx1"/>
                          </a:solidFill>
                          <a:latin typeface="+mn-lt"/>
                          <a:cs typeface="Times New Roman" pitchFamily="18" charset="0"/>
                        </a:rPr>
                        <a:t>الأبركس</a:t>
                      </a:r>
                      <a:endParaRPr lang="fr-FR" sz="1800" i="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3698099"/>
                  </a:ext>
                </a:extLst>
              </a:tr>
            </a:tbl>
          </a:graphicData>
        </a:graphic>
      </p:graphicFrame>
      <p:sp>
        <p:nvSpPr>
          <p:cNvPr id="32" name="AutoShape 13">
            <a:hlinkClick r:id="rId19" action="ppaction://hlinksldjump" highlightClick="1"/>
            <a:extLst>
              <a:ext uri="{FF2B5EF4-FFF2-40B4-BE49-F238E27FC236}">
                <a16:creationId xmlns:a16="http://schemas.microsoft.com/office/drawing/2014/main" id="{21347764-6BFB-407C-9F54-9740F89FF219}"/>
              </a:ext>
            </a:extLst>
          </p:cNvPr>
          <p:cNvSpPr>
            <a:spLocks noChangeArrowheads="1"/>
          </p:cNvSpPr>
          <p:nvPr/>
        </p:nvSpPr>
        <p:spPr bwMode="auto">
          <a:xfrm>
            <a:off x="-16439" y="3110195"/>
            <a:ext cx="1594306" cy="780574"/>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US" sz="1400" i="0" u="none" strike="noStrike" kern="1200" cap="none" spc="0" normalizeH="0" baseline="0" noProof="0" dirty="0">
                <a:ln>
                  <a:noFill/>
                </a:ln>
                <a:solidFill>
                  <a:srgbClr val="FFFFFF"/>
                </a:solidFill>
                <a:effectLst/>
                <a:uLnTx/>
                <a:uFillTx/>
                <a:latin typeface="Arial" charset="0"/>
                <a:ea typeface="+mn-ea"/>
                <a:cs typeface="Arial" charset="0"/>
              </a:rPr>
              <a:t>Dimanche du </a:t>
            </a:r>
          </a:p>
          <a:p>
            <a:pPr marL="0" marR="0" lvl="0" indent="0" algn="ctr" defTabSz="914400" rtl="0" eaLnBrk="1" fontAlgn="base" latinLnBrk="0" hangingPunct="1">
              <a:lnSpc>
                <a:spcPct val="100000"/>
              </a:lnSpc>
              <a:spcAft>
                <a:spcPct val="0"/>
              </a:spcAft>
              <a:buClrTx/>
              <a:buSzTx/>
              <a:buFontTx/>
              <a:buNone/>
              <a:tabLst/>
              <a:defRPr/>
            </a:pPr>
            <a:r>
              <a:rPr kumimoji="0" lang="en-US" sz="140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US" sz="1400"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ctr" defTabSz="914400" rtl="0" eaLnBrk="1" fontAlgn="base" latinLnBrk="0" hangingPunct="1">
              <a:lnSpc>
                <a:spcPct val="100000"/>
              </a:lnSpc>
              <a:spcAft>
                <a:spcPct val="0"/>
              </a:spcAft>
              <a:buClrTx/>
              <a:buSzTx/>
              <a:buFontTx/>
              <a:buNone/>
              <a:tabLst/>
              <a:defRPr/>
            </a:pPr>
            <a:r>
              <a:rPr kumimoji="0" lang="fr-FR" i="0" u="none" strike="noStrike" kern="1200" cap="none" spc="0" normalizeH="0" baseline="0" noProof="0" dirty="0" err="1">
                <a:ln>
                  <a:noFill/>
                </a:ln>
                <a:solidFill>
                  <a:srgbClr val="FFFFFF"/>
                </a:solidFill>
                <a:effectLst/>
                <a:uLnTx/>
                <a:uFillTx/>
                <a:latin typeface="Coptic1" pitchFamily="2" charset="0"/>
                <a:ea typeface="+mn-ea"/>
                <a:cs typeface="Arial" charset="0"/>
              </a:rPr>
              <a:t>Megalou</a:t>
            </a:r>
            <a:endParaRPr kumimoji="0" lang="en-US" i="0" u="none" strike="noStrike" kern="1200" cap="none" spc="0" normalizeH="0" baseline="0" noProof="0" dirty="0">
              <a:ln>
                <a:noFill/>
              </a:ln>
              <a:solidFill>
                <a:srgbClr val="FFFFFF"/>
              </a:solidFill>
              <a:effectLst/>
              <a:uLnTx/>
              <a:uFillTx/>
              <a:latin typeface="Coptic1" pitchFamily="2" charset="0"/>
              <a:ea typeface="+mn-ea"/>
              <a:cs typeface="Arial" charset="0"/>
            </a:endParaRPr>
          </a:p>
        </p:txBody>
      </p:sp>
      <p:sp>
        <p:nvSpPr>
          <p:cNvPr id="37" name="Action Button: Custom 6">
            <a:hlinkClick r:id="rId20" action="ppaction://hlinksldjump" highlightClick="1"/>
            <a:extLst>
              <a:ext uri="{FF2B5EF4-FFF2-40B4-BE49-F238E27FC236}">
                <a16:creationId xmlns:a16="http://schemas.microsoft.com/office/drawing/2014/main" id="{A4E869B0-9748-4439-AE06-9476FC2024E0}"/>
              </a:ext>
            </a:extLst>
          </p:cNvPr>
          <p:cNvSpPr/>
          <p:nvPr/>
        </p:nvSpPr>
        <p:spPr bwMode="auto">
          <a:xfrm>
            <a:off x="1865033" y="4975232"/>
            <a:ext cx="533400" cy="161813"/>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9" name="Image 8" descr="Une image contenant bâtiment, fenêtre&#10;&#10;Description générée automatiquement">
            <a:extLst>
              <a:ext uri="{FF2B5EF4-FFF2-40B4-BE49-F238E27FC236}">
                <a16:creationId xmlns:a16="http://schemas.microsoft.com/office/drawing/2014/main" id="{7CCD2CC2-63DB-44B2-BC04-F2D65EDF4F8F}"/>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7979162" y="2246720"/>
            <a:ext cx="568940" cy="842874"/>
          </a:xfrm>
          <a:prstGeom prst="rect">
            <a:avLst/>
          </a:prstGeom>
        </p:spPr>
      </p:pic>
      <p:pic>
        <p:nvPicPr>
          <p:cNvPr id="20" name="Image 19" descr="Une image contenant intérieur, table, assis, très coloré&#10;&#10;Description générée automatiquement">
            <a:extLst>
              <a:ext uri="{FF2B5EF4-FFF2-40B4-BE49-F238E27FC236}">
                <a16:creationId xmlns:a16="http://schemas.microsoft.com/office/drawing/2014/main" id="{22DA3AA1-C231-49C2-AA30-F0EED26BE389}"/>
              </a:ext>
            </a:extLst>
          </p:cNvPr>
          <p:cNvPicPr>
            <a:picLocks noChangeAspect="1"/>
          </p:cNvPicPr>
          <p:nvPr/>
        </p:nvPicPr>
        <p:blipFill>
          <a:blip r:embed="rId22">
            <a:extLst>
              <a:ext uri="{28A0092B-C50C-407E-A947-70E740481C1C}">
                <a14:useLocalDpi xmlns:a14="http://schemas.microsoft.com/office/drawing/2010/main" val="0"/>
              </a:ext>
            </a:extLst>
          </a:blip>
          <a:stretch>
            <a:fillRect/>
          </a:stretch>
        </p:blipFill>
        <p:spPr>
          <a:xfrm>
            <a:off x="3854340" y="550311"/>
            <a:ext cx="1332207" cy="909707"/>
          </a:xfrm>
          <a:prstGeom prst="rect">
            <a:avLst/>
          </a:prstGeom>
        </p:spPr>
      </p:pic>
      <p:sp>
        <p:nvSpPr>
          <p:cNvPr id="23" name="AutoShape 6">
            <a:hlinkClick r:id="rId23" action="ppaction://hlinksldjump" highlightClick="1"/>
            <a:extLst>
              <a:ext uri="{FF2B5EF4-FFF2-40B4-BE49-F238E27FC236}">
                <a16:creationId xmlns:a16="http://schemas.microsoft.com/office/drawing/2014/main" id="{9E1CCA42-5DC7-4295-B92F-742DE7E519A2}"/>
              </a:ext>
            </a:extLst>
          </p:cNvPr>
          <p:cNvSpPr>
            <a:spLocks noChangeArrowheads="1"/>
          </p:cNvSpPr>
          <p:nvPr/>
        </p:nvSpPr>
        <p:spPr bwMode="auto">
          <a:xfrm>
            <a:off x="0" y="1469033"/>
            <a:ext cx="1760736" cy="69885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Fête de la Croix</a:t>
            </a:r>
          </a:p>
          <a:p>
            <a:pPr algn="ctr" defTabSz="914400" fontAlgn="base">
              <a:lnSpc>
                <a:spcPct val="70000"/>
              </a:lnSpc>
              <a:spcBef>
                <a:spcPct val="10000"/>
              </a:spcBef>
              <a:spcAft>
                <a:spcPct val="0"/>
              </a:spcAft>
              <a:defRPr/>
            </a:pPr>
            <a:r>
              <a:rPr lang="ar-EG" sz="1400" dirty="0">
                <a:solidFill>
                  <a:srgbClr val="FFFFFF"/>
                </a:solidFill>
                <a:latin typeface="Arial" charset="0"/>
                <a:cs typeface="Arial" charset="0"/>
              </a:rPr>
              <a:t>عيد الصليب</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70000"/>
              </a:lnSpc>
              <a:spcBef>
                <a:spcPct val="10000"/>
              </a:spcBef>
              <a:spcAft>
                <a:spcPct val="0"/>
              </a:spcAft>
              <a:defRPr/>
            </a:pPr>
            <a:r>
              <a:rPr lang="fr-FR" sz="1400" dirty="0" err="1">
                <a:latin typeface="Coptic1" pitchFamily="2" charset="0"/>
              </a:rPr>
              <a:t>Etaue~n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5" name="Image 24">
            <a:extLst>
              <a:ext uri="{FF2B5EF4-FFF2-40B4-BE49-F238E27FC236}">
                <a16:creationId xmlns:a16="http://schemas.microsoft.com/office/drawing/2014/main" id="{474B79FA-40B6-4474-93AE-5D0EBE24642D}"/>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502518" y="510060"/>
            <a:ext cx="756871" cy="945804"/>
          </a:xfrm>
          <a:prstGeom prst="rect">
            <a:avLst/>
          </a:prstGeom>
        </p:spPr>
      </p:pic>
      <p:sp>
        <p:nvSpPr>
          <p:cNvPr id="27" name="AutoShape 6">
            <a:hlinkClick r:id="rId25" action="ppaction://hlinksldjump" highlightClick="1"/>
            <a:extLst>
              <a:ext uri="{FF2B5EF4-FFF2-40B4-BE49-F238E27FC236}">
                <a16:creationId xmlns:a16="http://schemas.microsoft.com/office/drawing/2014/main" id="{53115AF8-049A-4C00-935F-2A671C71632A}"/>
              </a:ext>
            </a:extLst>
          </p:cNvPr>
          <p:cNvSpPr>
            <a:spLocks noChangeArrowheads="1"/>
          </p:cNvSpPr>
          <p:nvPr/>
        </p:nvSpPr>
        <p:spPr bwMode="auto">
          <a:xfrm>
            <a:off x="7323962" y="1476919"/>
            <a:ext cx="1760736" cy="691388"/>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90000"/>
              </a:lnSpc>
              <a:spcBef>
                <a:spcPct val="0"/>
              </a:spcBef>
              <a:spcAft>
                <a:spcPct val="0"/>
              </a:spcAft>
              <a:defRPr/>
            </a:pPr>
            <a:r>
              <a:rPr lang="en-CA" sz="1600" dirty="0" err="1">
                <a:solidFill>
                  <a:srgbClr val="FFFFFF"/>
                </a:solidFill>
                <a:latin typeface="Arial" charset="0"/>
                <a:cs typeface="Arial" charset="0"/>
              </a:rPr>
              <a:t>Noces</a:t>
            </a:r>
            <a:r>
              <a:rPr lang="en-CA" sz="1600" dirty="0">
                <a:solidFill>
                  <a:srgbClr val="FFFFFF"/>
                </a:solidFill>
                <a:latin typeface="Arial" charset="0"/>
                <a:cs typeface="Arial" charset="0"/>
              </a:rPr>
              <a:t> de Cana</a:t>
            </a:r>
          </a:p>
          <a:p>
            <a:pPr lvl="0" algn="ctr" defTabSz="914400" rtl="1" fontAlgn="base">
              <a:lnSpc>
                <a:spcPct val="90000"/>
              </a:lnSpc>
              <a:spcBef>
                <a:spcPct val="0"/>
              </a:spcBef>
              <a:spcAft>
                <a:spcPct val="0"/>
              </a:spcAft>
              <a:defRPr/>
            </a:pPr>
            <a:r>
              <a:rPr lang="ar-EG" dirty="0">
                <a:solidFill>
                  <a:srgbClr val="FFFFFF"/>
                </a:solidFill>
                <a:latin typeface="Arial" charset="0"/>
                <a:cs typeface="Arial" charset="0"/>
              </a:rPr>
              <a:t>عرس قانا الجليل</a:t>
            </a:r>
            <a:endParaRPr lang="en-CA" dirty="0">
              <a:solidFill>
                <a:srgbClr val="FFFFFF"/>
              </a:solidFill>
              <a:latin typeface="Arial" charset="0"/>
              <a:cs typeface="Arial" charset="0"/>
            </a:endParaRPr>
          </a:p>
          <a:p>
            <a:pPr lvl="0" algn="ctr" defTabSz="914400" fontAlgn="base">
              <a:lnSpc>
                <a:spcPct val="70000"/>
              </a:lnSpc>
              <a:spcBef>
                <a:spcPct val="10000"/>
              </a:spcBef>
              <a:spcAft>
                <a:spcPct val="0"/>
              </a:spcAft>
              <a:defRPr/>
            </a:pPr>
            <a:r>
              <a:rPr lang="fr-FR" dirty="0" err="1">
                <a:latin typeface="Coptic1" pitchFamily="2" charset="0"/>
              </a:rPr>
              <a:t>Ni,wra</a:t>
            </a:r>
            <a:endParaRPr kumimoji="0" lang="en-CA" sz="1800" i="0" u="none" strike="noStrike" kern="1200" cap="none" spc="0" normalizeH="0" baseline="0" noProof="0" dirty="0">
              <a:ln>
                <a:noFill/>
              </a:ln>
              <a:solidFill>
                <a:srgbClr val="FFFFFF"/>
              </a:solidFill>
              <a:effectLst/>
              <a:uLnTx/>
              <a:uFillTx/>
              <a:latin typeface="Coptic1" pitchFamily="2" charset="0"/>
              <a:cs typeface="Arial" charset="0"/>
            </a:endParaRPr>
          </a:p>
        </p:txBody>
      </p:sp>
      <p:pic>
        <p:nvPicPr>
          <p:cNvPr id="28" name="Image 27" descr="Une image contenant boîte&#10;&#10;Description générée automatiquement">
            <a:extLst>
              <a:ext uri="{FF2B5EF4-FFF2-40B4-BE49-F238E27FC236}">
                <a16:creationId xmlns:a16="http://schemas.microsoft.com/office/drawing/2014/main" id="{C990A703-FD6A-4869-B026-7318B6B50797}"/>
              </a:ext>
            </a:extLst>
          </p:cNvPr>
          <p:cNvPicPr>
            <a:picLocks noChangeAspect="1"/>
          </p:cNvPicPr>
          <p:nvPr/>
        </p:nvPicPr>
        <p:blipFill>
          <a:blip r:embed="rId26">
            <a:extLst>
              <a:ext uri="{28A0092B-C50C-407E-A947-70E740481C1C}">
                <a14:useLocalDpi xmlns:a14="http://schemas.microsoft.com/office/drawing/2010/main" val="0"/>
              </a:ext>
            </a:extLst>
          </a:blip>
          <a:stretch>
            <a:fillRect/>
          </a:stretch>
        </p:blipFill>
        <p:spPr>
          <a:xfrm>
            <a:off x="7789395" y="514626"/>
            <a:ext cx="639191" cy="952442"/>
          </a:xfrm>
          <a:prstGeom prst="rect">
            <a:avLst/>
          </a:prstGeom>
        </p:spPr>
      </p:pic>
      <p:sp>
        <p:nvSpPr>
          <p:cNvPr id="31" name="AutoShape 13">
            <a:hlinkClick r:id="rId27" action="ppaction://hlinksldjump" highlightClick="1"/>
            <a:extLst>
              <a:ext uri="{FF2B5EF4-FFF2-40B4-BE49-F238E27FC236}">
                <a16:creationId xmlns:a16="http://schemas.microsoft.com/office/drawing/2014/main" id="{E66B850B-C23A-47F3-8993-211AA8FC084C}"/>
              </a:ext>
            </a:extLst>
          </p:cNvPr>
          <p:cNvSpPr>
            <a:spLocks noChangeArrowheads="1"/>
          </p:cNvSpPr>
          <p:nvPr/>
        </p:nvSpPr>
        <p:spPr bwMode="auto">
          <a:xfrm>
            <a:off x="0" y="4633440"/>
            <a:ext cx="1606550" cy="503605"/>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90000"/>
              </a:lnSpc>
              <a:spcBef>
                <a:spcPct val="0"/>
              </a:spcBef>
              <a:spcAft>
                <a:spcPct val="0"/>
              </a:spcAft>
              <a:defRPr/>
            </a:pPr>
            <a:r>
              <a:rPr lang="en-CA" sz="1400" dirty="0">
                <a:solidFill>
                  <a:srgbClr val="FFFFFF"/>
                </a:solidFill>
                <a:latin typeface="Arial" charset="0"/>
                <a:cs typeface="Arial" charset="0"/>
              </a:rPr>
              <a:t>Entrée </a:t>
            </a:r>
            <a:r>
              <a:rPr lang="en-CA" sz="1400" dirty="0" err="1">
                <a:solidFill>
                  <a:srgbClr val="FFFFFF"/>
                </a:solidFill>
                <a:latin typeface="Arial" charset="0"/>
                <a:cs typeface="Arial" charset="0"/>
              </a:rPr>
              <a:t>en</a:t>
            </a:r>
            <a:r>
              <a:rPr lang="en-CA" sz="1400" dirty="0">
                <a:solidFill>
                  <a:srgbClr val="FFFFFF"/>
                </a:solidFill>
                <a:latin typeface="Arial" charset="0"/>
                <a:cs typeface="Arial" charset="0"/>
              </a:rPr>
              <a:t> </a:t>
            </a:r>
            <a:r>
              <a:rPr lang="en-CA" sz="1400" dirty="0" err="1">
                <a:solidFill>
                  <a:srgbClr val="FFFFFF"/>
                </a:solidFill>
                <a:latin typeface="Arial" charset="0"/>
                <a:cs typeface="Arial" charset="0"/>
              </a:rPr>
              <a:t>Egypte</a:t>
            </a:r>
            <a:endParaRPr lang="en-CA" sz="1400" dirty="0">
              <a:solidFill>
                <a:srgbClr val="FFFFFF"/>
              </a:solidFill>
              <a:latin typeface="Arial" charset="0"/>
              <a:cs typeface="Arial" charset="0"/>
            </a:endParaRPr>
          </a:p>
          <a:p>
            <a:pPr lvl="0" algn="ctr" defTabSz="914400" fontAlgn="base">
              <a:lnSpc>
                <a:spcPct val="90000"/>
              </a:lnSpc>
              <a:spcBef>
                <a:spcPct val="0"/>
              </a:spcBef>
              <a:spcAft>
                <a:spcPct val="0"/>
              </a:spcAft>
              <a:defRPr/>
            </a:pPr>
            <a:r>
              <a:rPr lang="en-CA" dirty="0">
                <a:solidFill>
                  <a:srgbClr val="FFFFFF"/>
                </a:solidFill>
                <a:latin typeface="Coptic1" pitchFamily="2" charset="0"/>
                <a:cs typeface="Arial" charset="0"/>
              </a:rPr>
              <a:t>}</a:t>
            </a:r>
            <a:r>
              <a:rPr lang="en-CA" dirty="0" err="1">
                <a:solidFill>
                  <a:srgbClr val="FFFFFF"/>
                </a:solidFill>
                <a:latin typeface="Coptic1" pitchFamily="2" charset="0"/>
                <a:cs typeface="Arial" charset="0"/>
              </a:rPr>
              <a:t>galilea</a:t>
            </a:r>
            <a:r>
              <a:rPr lang="en-CA" dirty="0">
                <a:solidFill>
                  <a:srgbClr val="FFFFFF"/>
                </a:solidFill>
                <a:latin typeface="Coptic1" pitchFamily="2" charset="0"/>
                <a:cs typeface="Arial" charset="0"/>
              </a:rPr>
              <a:t>~</a:t>
            </a:r>
            <a:endParaRPr kumimoji="0" lang="en-US" i="0" u="none" strike="noStrike" kern="1200" cap="none" spc="0" normalizeH="0" baseline="0" noProof="0" dirty="0">
              <a:ln>
                <a:noFill/>
              </a:ln>
              <a:solidFill>
                <a:srgbClr val="FFFFFF"/>
              </a:solidFill>
              <a:effectLst/>
              <a:uLnTx/>
              <a:uFillTx/>
              <a:latin typeface="Coptic1" pitchFamily="2" charset="0"/>
              <a:ea typeface="+mn-ea"/>
              <a:cs typeface="Arial" charset="0"/>
            </a:endParaRPr>
          </a:p>
        </p:txBody>
      </p:sp>
      <p:sp>
        <p:nvSpPr>
          <p:cNvPr id="35" name="AutoShape 13">
            <a:hlinkClick r:id="rId28" action="ppaction://hlinksldjump" highlightClick="1"/>
            <a:extLst>
              <a:ext uri="{FF2B5EF4-FFF2-40B4-BE49-F238E27FC236}">
                <a16:creationId xmlns:a16="http://schemas.microsoft.com/office/drawing/2014/main" id="{50ED4ED5-9795-45E0-BCD0-837F7BC0B131}"/>
              </a:ext>
            </a:extLst>
          </p:cNvPr>
          <p:cNvSpPr>
            <a:spLocks noChangeArrowheads="1"/>
          </p:cNvSpPr>
          <p:nvPr/>
        </p:nvSpPr>
        <p:spPr bwMode="auto">
          <a:xfrm>
            <a:off x="3565185" y="4561721"/>
            <a:ext cx="2276685" cy="588234"/>
          </a:xfrm>
          <a:prstGeom prst="actionButtonBlank">
            <a:avLst/>
          </a:prstGeom>
          <a:solidFill>
            <a:srgbClr val="800000"/>
          </a:solidFill>
          <a:ln w="12700">
            <a:solidFill>
              <a:schemeClr val="tx1"/>
            </a:solidFill>
            <a:miter lim="800000"/>
            <a:headEnd/>
            <a:tailEnd/>
          </a:ln>
        </p:spPr>
        <p:txBody>
          <a:bodyPr wrap="none" tIns="118800" bIns="118800" anchor="ctr"/>
          <a:lstStyle/>
          <a:p>
            <a:pPr algn="ctr" defTabSz="914400" fontAlgn="base">
              <a:lnSpc>
                <a:spcPct val="90000"/>
              </a:lnSpc>
              <a:spcBef>
                <a:spcPct val="0"/>
              </a:spcBef>
              <a:spcAft>
                <a:spcPct val="0"/>
              </a:spcAft>
              <a:defRPr/>
            </a:pPr>
            <a:r>
              <a:rPr lang="en-US" sz="1400" dirty="0" err="1">
                <a:solidFill>
                  <a:srgbClr val="FFFFFF"/>
                </a:solidFill>
                <a:cs typeface="Arial" charset="0"/>
              </a:rPr>
              <a:t>Jeûne</a:t>
            </a:r>
            <a:r>
              <a:rPr lang="en-US" sz="1400" dirty="0">
                <a:solidFill>
                  <a:srgbClr val="FFFFFF"/>
                </a:solidFill>
                <a:cs typeface="Arial" charset="0"/>
              </a:rPr>
              <a:t> des </a:t>
            </a:r>
            <a:r>
              <a:rPr lang="en-US" sz="1400" dirty="0" err="1">
                <a:solidFill>
                  <a:srgbClr val="FFFFFF"/>
                </a:solidFill>
                <a:cs typeface="Arial" charset="0"/>
              </a:rPr>
              <a:t>Apôtres</a:t>
            </a:r>
            <a:r>
              <a:rPr lang="en-US" sz="1400" dirty="0">
                <a:solidFill>
                  <a:srgbClr val="FFFFFF"/>
                </a:solidFill>
                <a:cs typeface="Arial" charset="0"/>
              </a:rPr>
              <a:t> - </a:t>
            </a:r>
            <a:r>
              <a:rPr lang="ar-EG" sz="1400" dirty="0">
                <a:solidFill>
                  <a:srgbClr val="FFFFFF"/>
                </a:solidFill>
                <a:latin typeface="Arial" charset="0"/>
                <a:cs typeface="Arial" charset="0"/>
              </a:rPr>
              <a:t>عيد الرسل</a:t>
            </a:r>
            <a:endParaRPr lang="en-US" sz="1400" dirty="0">
              <a:solidFill>
                <a:srgbClr val="FFFFFF"/>
              </a:solidFill>
              <a:cs typeface="Arial" charset="0"/>
            </a:endParaRPr>
          </a:p>
          <a:p>
            <a:pPr lvl="0" algn="ctr" defTabSz="914400" fontAlgn="base">
              <a:lnSpc>
                <a:spcPct val="90000"/>
              </a:lnSpc>
              <a:spcBef>
                <a:spcPct val="0"/>
              </a:spcBef>
              <a:spcAft>
                <a:spcPct val="0"/>
              </a:spcAft>
              <a:defRPr/>
            </a:pPr>
            <a:r>
              <a:rPr lang="fr-FR" sz="1600" dirty="0" err="1">
                <a:latin typeface="Coptic1" pitchFamily="2" charset="0"/>
              </a:rPr>
              <a:t>Nirwmi</a:t>
            </a:r>
            <a:r>
              <a:rPr lang="fr-FR" sz="800" dirty="0">
                <a:latin typeface="Coptic1" pitchFamily="2" charset="0"/>
              </a:rPr>
              <a:t> </a:t>
            </a:r>
            <a:r>
              <a:rPr lang="fr-FR" sz="1600" dirty="0">
                <a:latin typeface="Coptic1" pitchFamily="2" charset="0"/>
              </a:rPr>
              <a:t>-</a:t>
            </a:r>
            <a:r>
              <a:rPr lang="fr-FR" sz="1000" dirty="0">
                <a:latin typeface="Coptic1" pitchFamily="2" charset="0"/>
              </a:rPr>
              <a:t> </a:t>
            </a:r>
            <a:r>
              <a:rPr lang="fr-FR" sz="1600" dirty="0" err="1">
                <a:latin typeface="Coptic1" pitchFamily="2" charset="0"/>
              </a:rPr>
              <a:t>N~ywten</a:t>
            </a:r>
            <a:r>
              <a:rPr lang="fr-FR" sz="1600" dirty="0">
                <a:latin typeface="Coptic1" pitchFamily="2" charset="0"/>
              </a:rPr>
              <a:t> de</a:t>
            </a:r>
            <a:endParaRPr kumimoji="0" lang="en-US" sz="1200" i="0" u="none" strike="noStrike" kern="1200" cap="none" spc="0" normalizeH="0" baseline="0" noProof="0" dirty="0">
              <a:ln>
                <a:noFill/>
              </a:ln>
              <a:solidFill>
                <a:srgbClr val="FFFFFF"/>
              </a:solidFill>
              <a:effectLst/>
              <a:uLnTx/>
              <a:uFillTx/>
              <a:latin typeface="Coptic1" pitchFamily="2" charset="0"/>
              <a:cs typeface="Arial" charset="0"/>
            </a:endParaRPr>
          </a:p>
        </p:txBody>
      </p:sp>
      <p:sp>
        <p:nvSpPr>
          <p:cNvPr id="34" name="AutoShape 6">
            <a:hlinkClick r:id="rId29" action="ppaction://hlinksldjump" highlightClick="1"/>
            <a:extLst>
              <a:ext uri="{FF2B5EF4-FFF2-40B4-BE49-F238E27FC236}">
                <a16:creationId xmlns:a16="http://schemas.microsoft.com/office/drawing/2014/main" id="{87DE9D1B-E5C9-4C8D-A61B-0AF5590B08E1}"/>
              </a:ext>
            </a:extLst>
          </p:cNvPr>
          <p:cNvSpPr>
            <a:spLocks noChangeArrowheads="1"/>
          </p:cNvSpPr>
          <p:nvPr/>
        </p:nvSpPr>
        <p:spPr bwMode="auto">
          <a:xfrm>
            <a:off x="1820038" y="1469034"/>
            <a:ext cx="1760736" cy="701254"/>
          </a:xfrm>
          <a:prstGeom prst="actionButtonBlank">
            <a:avLst/>
          </a:prstGeom>
          <a:solidFill>
            <a:srgbClr val="800000"/>
          </a:solidFill>
          <a:ln w="12700">
            <a:solidFill>
              <a:schemeClr val="tx1"/>
            </a:solidFill>
            <a:miter lim="800000"/>
            <a:headEnd/>
            <a:tailEnd/>
          </a:ln>
        </p:spPr>
        <p:txBody>
          <a:bodyPr wrap="none" tIns="118800" bIns="118800" anchor="ctr"/>
          <a:lstStyle/>
          <a:p>
            <a:pPr algn="ctr" defTabSz="914400" fontAlgn="base">
              <a:lnSpc>
                <a:spcPct val="70000"/>
              </a:lnSpc>
              <a:spcBef>
                <a:spcPct val="10000"/>
              </a:spcBef>
              <a:spcAft>
                <a:spcPct val="0"/>
              </a:spcAft>
              <a:defRPr/>
            </a:pPr>
            <a:r>
              <a:rPr kumimoji="0" lang="fr-FR" sz="1400" i="0" u="none" strike="noStrike" kern="1200" cap="none" spc="0" normalizeH="0" baseline="0" noProof="0" dirty="0" err="1">
                <a:ln>
                  <a:noFill/>
                </a:ln>
                <a:solidFill>
                  <a:srgbClr val="FFFFFF"/>
                </a:solidFill>
                <a:effectLst/>
                <a:uLnTx/>
                <a:uFillTx/>
                <a:latin typeface="Arial" charset="0"/>
                <a:ea typeface="+mn-ea"/>
                <a:cs typeface="Arial" charset="0"/>
              </a:rPr>
              <a:t>Kiahk</a:t>
            </a:r>
            <a:r>
              <a:rPr kumimoji="0" lang="fr-FR" sz="14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شهر كيهك</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Coptic1" pitchFamily="2" charset="0"/>
                <a:ea typeface="+mn-ea"/>
                <a:cs typeface="Arial" charset="0"/>
              </a:rPr>
              <a:t>Pa[</a:t>
            </a:r>
            <a:r>
              <a:rPr kumimoji="0" lang="en-CA" sz="1600" i="0" u="none" strike="noStrike" kern="1200" cap="none" spc="0" normalizeH="0" baseline="0" noProof="0" dirty="0" err="1">
                <a:ln>
                  <a:noFill/>
                </a:ln>
                <a:solidFill>
                  <a:srgbClr val="FFFFFF"/>
                </a:solidFill>
                <a:effectLst/>
                <a:uLnTx/>
                <a:uFillTx/>
                <a:latin typeface="Coptic1" pitchFamily="2" charset="0"/>
                <a:ea typeface="+mn-ea"/>
                <a:cs typeface="Arial" charset="0"/>
              </a:rPr>
              <a:t>oic</a:t>
            </a:r>
            <a:r>
              <a:rPr kumimoji="0" lang="en-CA" sz="1600" i="0" u="none" strike="noStrike" kern="1200" cap="none" spc="0" normalizeH="0" baseline="0" noProof="0" dirty="0">
                <a:ln>
                  <a:noFill/>
                </a:ln>
                <a:solidFill>
                  <a:srgbClr val="FFFFFF"/>
                </a:solidFill>
                <a:effectLst/>
                <a:uLnTx/>
                <a:uFillTx/>
                <a:latin typeface="Coptic1" pitchFamily="2" charset="0"/>
                <a:ea typeface="+mn-ea"/>
                <a:cs typeface="Arial" charset="0"/>
              </a:rPr>
              <a:t> I/</a:t>
            </a:r>
            <a:r>
              <a:rPr kumimoji="0" lang="en-CA" sz="1600" i="0" u="none" strike="noStrike" kern="1200" cap="none" spc="0" normalizeH="0" baseline="0" noProof="0" dirty="0" err="1">
                <a:ln>
                  <a:noFill/>
                </a:ln>
                <a:solidFill>
                  <a:srgbClr val="FFFFFF"/>
                </a:solidFill>
                <a:effectLst/>
                <a:uLnTx/>
                <a:uFillTx/>
                <a:latin typeface="Coptic1" pitchFamily="2" charset="0"/>
                <a:ea typeface="+mn-ea"/>
                <a:cs typeface="Arial" charset="0"/>
              </a:rPr>
              <a:t>couc</a:t>
            </a:r>
            <a:endParaRPr kumimoji="0" lang="en-CA" sz="1600" i="0" u="none" strike="noStrike" kern="1200" cap="none" spc="0" normalizeH="0" baseline="0" noProof="0" dirty="0">
              <a:ln>
                <a:noFill/>
              </a:ln>
              <a:solidFill>
                <a:srgbClr val="FFFFFF"/>
              </a:solidFill>
              <a:effectLst/>
              <a:uLnTx/>
              <a:uFillTx/>
              <a:latin typeface="Coptic1" pitchFamily="2" charset="0"/>
              <a:ea typeface="+mn-ea"/>
              <a:cs typeface="Arial" charset="0"/>
            </a:endParaRPr>
          </a:p>
        </p:txBody>
      </p:sp>
    </p:spTree>
  </p:cSld>
  <p:clrMapOvr>
    <a:masterClrMapping/>
  </p:clrMapOvr>
  <p:transition/>
</p:sld>
</file>

<file path=ppt/slides/slide2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56280643"/>
      </p:ext>
    </p:extLst>
  </p:cSld>
  <p:clrMapOvr>
    <a:masterClrMapping/>
  </p:clrMapOvr>
  <p:transition/>
</p:sld>
</file>

<file path=ppt/slides/slide2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2266788634"/>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Pentecôte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020571719"/>
      </p:ext>
    </p:extLst>
  </p:cSld>
  <p:clrMapOvr>
    <a:masterClrMapping/>
  </p:clrMapOvr>
  <p:transition/>
</p:sld>
</file>

<file path=ppt/slides/slide2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3283236276"/>
              </p:ext>
            </p:extLst>
          </p:nvPr>
        </p:nvGraphicFramePr>
        <p:xfrm>
          <a:off x="0" y="304800"/>
          <a:ext cx="9144000" cy="3981855"/>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981855">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afouwrp</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m~piParakl</a:t>
                      </a:r>
                      <a:r>
                        <a:rPr kumimoji="0" lang="en-US" sz="3200" b="0" i="0" u="none" strike="noStrike" cap="none" normalizeH="0" baseline="0" dirty="0">
                          <a:ln>
                            <a:noFill/>
                          </a:ln>
                          <a:solidFill>
                            <a:schemeClr val="tx1"/>
                          </a:solidFill>
                          <a:effectLst/>
                          <a:latin typeface="Coptic1" pitchFamily="2" charset="0"/>
                          <a:cs typeface="Arial" charset="0"/>
                        </a:rPr>
                        <a:t>/ton:</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Christ est ressuscité puis est monté et nous a envoyé le Paraclet l’esprit de vérité.</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المسيح قام ثم صعد،</a:t>
                      </a: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وارسل لنا </a:t>
                      </a:r>
                      <a:r>
                        <a:rPr lang="ar-EG" sz="3200" b="0" i="0" u="none" strike="noStrike" kern="1200" baseline="0" dirty="0" err="1">
                          <a:solidFill>
                            <a:schemeClr val="tx1"/>
                          </a:solidFill>
                          <a:latin typeface="+mn-lt"/>
                          <a:ea typeface="+mn-ea"/>
                          <a:cs typeface="+mn-cs"/>
                        </a:rPr>
                        <a:t>البارقليط</a:t>
                      </a:r>
                      <a:endParaRPr lang="ar-EG"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روح الحق.</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2378713681"/>
      </p:ext>
    </p:extLst>
  </p:cSld>
  <p:clrMapOvr>
    <a:masterClrMapping/>
  </p:clrMapOvr>
  <p:transition/>
</p:sld>
</file>

<file path=ppt/slides/slide2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FE92922A-7A50-481D-91AE-44FCEEA22887}"/>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198254397"/>
      </p:ext>
    </p:extLst>
  </p:cSld>
  <p:clrMapOvr>
    <a:masterClrMapping/>
  </p:clrMapOvr>
  <p:transition/>
</p:sld>
</file>

<file path=ppt/slides/slide2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313708733"/>
      </p:ext>
    </p:extLst>
  </p:cSld>
  <p:clrMapOvr>
    <a:masterClrMapping/>
  </p:clrMapOvr>
  <p:transition/>
</p:sld>
</file>

<file path=ppt/slides/slide2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3033013789"/>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Entrée en Egypte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188347239"/>
      </p:ext>
    </p:extLst>
  </p:cSld>
  <p:clrMapOvr>
    <a:masterClrMapping/>
  </p:clrMapOvr>
  <p:transition/>
</p:sld>
</file>

<file path=ppt/slides/slide2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619653933"/>
              </p:ext>
            </p:extLst>
          </p:nvPr>
        </p:nvGraphicFramePr>
        <p:xfrm>
          <a:off x="0" y="440757"/>
          <a:ext cx="9144000" cy="4058866"/>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i-FI" sz="3200" b="0" i="0" u="none" strike="noStrike" cap="none" normalizeH="0" baseline="0" dirty="0">
                          <a:ln>
                            <a:noFill/>
                          </a:ln>
                          <a:solidFill>
                            <a:schemeClr val="tx1"/>
                          </a:solidFill>
                          <a:effectLst/>
                          <a:latin typeface="Coptic1" pitchFamily="2" charset="0"/>
                          <a:cs typeface="Arial" charset="0"/>
                        </a:rPr>
                        <a:t>Ps/ri m~V]: af~i e~qoun e~pkahi n~&lt;/mi.</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Fils de Dieu est entré en terre d’Egypte.</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err="1">
                          <a:solidFill>
                            <a:schemeClr val="tx1"/>
                          </a:solidFill>
                          <a:latin typeface="+mn-lt"/>
                          <a:ea typeface="+mn-ea"/>
                          <a:cs typeface="+mn-cs"/>
                        </a:rPr>
                        <a:t>إبن</a:t>
                      </a:r>
                      <a:r>
                        <a:rPr lang="ar-EG" sz="3200" b="0" i="0" u="none" strike="noStrike" kern="1200" baseline="0" dirty="0">
                          <a:solidFill>
                            <a:schemeClr val="tx1"/>
                          </a:solidFill>
                          <a:latin typeface="+mn-lt"/>
                          <a:ea typeface="+mn-ea"/>
                          <a:cs typeface="+mn-cs"/>
                        </a:rPr>
                        <a:t> الله دخل إلى أرض</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مصر .</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087498849"/>
      </p:ext>
    </p:extLst>
  </p:cSld>
  <p:clrMapOvr>
    <a:masterClrMapping/>
  </p:clrMapOvr>
  <p:transition/>
</p:sld>
</file>

<file path=ppt/slides/slide2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3A98DE5A-6B42-4056-98EC-F2FCF1A51B0C}"/>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523726345"/>
      </p:ext>
    </p:extLst>
  </p:cSld>
  <p:clrMapOvr>
    <a:masterClrMapping/>
  </p:clrMapOvr>
  <p:transition/>
</p:sld>
</file>

<file path=ppt/slides/slide2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636807868"/>
      </p:ext>
    </p:extLst>
  </p:cSld>
  <p:clrMapOvr>
    <a:masterClrMapping/>
  </p:clrMapOvr>
  <p:transition/>
</p:sld>
</file>

<file path=ppt/slides/slide2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1805461774"/>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Transfiguration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76102D2E-1992-41D2-A55E-EDF6D92E05A1}"/>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153005693"/>
      </p:ext>
    </p:extLst>
  </p:cSld>
  <p:clrMapOvr>
    <a:masterClrMapping/>
  </p:clrMapOvr>
  <p:transition/>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6">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6">
            <a:hlinkClick r:id="rId3" action="ppaction://hlinksldjump" highlightClick="1"/>
            <a:extLst>
              <a:ext uri="{FF2B5EF4-FFF2-40B4-BE49-F238E27FC236}">
                <a16:creationId xmlns:a16="http://schemas.microsoft.com/office/drawing/2014/main" id="{721EC6AE-37ED-4B33-99A3-7C8685351D36}"/>
              </a:ext>
            </a:extLst>
          </p:cNvPr>
          <p:cNvSpPr>
            <a:spLocks noChangeArrowheads="1"/>
          </p:cNvSpPr>
          <p:nvPr/>
        </p:nvSpPr>
        <p:spPr bwMode="auto">
          <a:xfrm>
            <a:off x="246623" y="4244098"/>
            <a:ext cx="2808107" cy="60210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Epiphanie</a:t>
            </a: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ar-EG"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9">
            <a:hlinkClick r:id="rId4" action="ppaction://hlinksldjump" highlightClick="1"/>
            <a:extLst>
              <a:ext uri="{FF2B5EF4-FFF2-40B4-BE49-F238E27FC236}">
                <a16:creationId xmlns:a16="http://schemas.microsoft.com/office/drawing/2014/main" id="{5C3AC27F-911B-4DB8-8E7D-3DF456F3D864}"/>
              </a:ext>
            </a:extLst>
          </p:cNvPr>
          <p:cNvSpPr>
            <a:spLocks noChangeArrowheads="1"/>
          </p:cNvSpPr>
          <p:nvPr/>
        </p:nvSpPr>
        <p:spPr bwMode="auto">
          <a:xfrm>
            <a:off x="3165928" y="4244098"/>
            <a:ext cx="2808107" cy="60210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القيامة</a:t>
            </a:r>
          </a:p>
        </p:txBody>
      </p:sp>
      <p:sp>
        <p:nvSpPr>
          <p:cNvPr id="10" name="AutoShape 10">
            <a:hlinkClick r:id="rId5" action="ppaction://hlinksldjump" highlightClick="1"/>
            <a:extLst>
              <a:ext uri="{FF2B5EF4-FFF2-40B4-BE49-F238E27FC236}">
                <a16:creationId xmlns:a16="http://schemas.microsoft.com/office/drawing/2014/main" id="{44D2DE14-CB79-4F20-8022-B2A3AD0C98D2}"/>
              </a:ext>
            </a:extLst>
          </p:cNvPr>
          <p:cNvSpPr>
            <a:spLocks noChangeArrowheads="1"/>
          </p:cNvSpPr>
          <p:nvPr/>
        </p:nvSpPr>
        <p:spPr bwMode="auto">
          <a:xfrm>
            <a:off x="6085233" y="4244098"/>
            <a:ext cx="2808107" cy="60210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Ascension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الصعود الى العنصرة</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1" name="Tableau 10">
            <a:extLst>
              <a:ext uri="{FF2B5EF4-FFF2-40B4-BE49-F238E27FC236}">
                <a16:creationId xmlns:a16="http://schemas.microsoft.com/office/drawing/2014/main" id="{8B783006-55C7-4227-88DE-8B02DF1049F5}"/>
              </a:ext>
            </a:extLst>
          </p:cNvPr>
          <p:cNvGraphicFramePr>
            <a:graphicFrameLocks noGrp="1"/>
          </p:cNvGraphicFramePr>
          <p:nvPr>
            <p:extLst>
              <p:ext uri="{D42A27DB-BD31-4B8C-83A1-F6EECF244321}">
                <p14:modId xmlns:p14="http://schemas.microsoft.com/office/powerpoint/2010/main" val="3069276743"/>
              </p:ext>
            </p:extLst>
          </p:nvPr>
        </p:nvGraphicFramePr>
        <p:xfrm>
          <a:off x="1209472" y="95250"/>
          <a:ext cx="6725055" cy="434340"/>
        </p:xfrm>
        <a:graphic>
          <a:graphicData uri="http://schemas.openxmlformats.org/drawingml/2006/table">
            <a:tbl>
              <a:tblPr firstRow="1" bandRow="1">
                <a:tableStyleId>{2D5ABB26-0587-4C30-8999-92F81FD0307C}</a:tableStyleId>
              </a:tblPr>
              <a:tblGrid>
                <a:gridCol w="6725055">
                  <a:extLst>
                    <a:ext uri="{9D8B030D-6E8A-4147-A177-3AD203B41FA5}">
                      <a16:colId xmlns:a16="http://schemas.microsoft.com/office/drawing/2014/main" val="4125616414"/>
                    </a:ext>
                  </a:extLst>
                </a:gridCol>
              </a:tblGrid>
              <a:tr h="388620">
                <a:tc>
                  <a:txBody>
                    <a:bodyPr/>
                    <a:lstStyle/>
                    <a:p>
                      <a:pPr algn="ctr"/>
                      <a:r>
                        <a:rPr lang="fr-FR" sz="2400" dirty="0"/>
                        <a:t>Le Trisagion -</a:t>
                      </a:r>
                      <a:r>
                        <a:rPr lang="ar-EG" sz="2400" b="0" dirty="0">
                          <a:solidFill>
                            <a:schemeClr val="tx1"/>
                          </a:solidFill>
                          <a:cs typeface="Times New Roman" pitchFamily="18" charset="0"/>
                        </a:rPr>
                        <a:t>الثلاثة </a:t>
                      </a:r>
                      <a:r>
                        <a:rPr lang="ar-EG" sz="2400" b="0" dirty="0" err="1">
                          <a:solidFill>
                            <a:schemeClr val="tx1"/>
                          </a:solidFill>
                          <a:cs typeface="Times New Roman" pitchFamily="18" charset="0"/>
                        </a:rPr>
                        <a:t>التقديسات</a:t>
                      </a:r>
                      <a:r>
                        <a:rPr lang="ar-EG" sz="2400" b="0" dirty="0">
                          <a:solidFill>
                            <a:schemeClr val="tx1"/>
                          </a:solidFill>
                          <a:cs typeface="Times New Roman" pitchFamily="18" charset="0"/>
                        </a:rPr>
                        <a:t> </a:t>
                      </a:r>
                      <a:r>
                        <a:rPr lang="fr-FR" sz="2400" b="0" dirty="0">
                          <a:solidFill>
                            <a:schemeClr val="tx1"/>
                          </a:solidFill>
                          <a:cs typeface="Times New Roman" pitchFamily="18" charset="0"/>
                        </a:rPr>
                        <a:t> - </a:t>
                      </a:r>
                      <a:r>
                        <a:rPr lang="en-US" sz="2400" dirty="0" err="1">
                          <a:latin typeface="Coptic1" pitchFamily="2" charset="0"/>
                          <a:cs typeface="Arial" charset="0"/>
                        </a:rPr>
                        <a:t>Agioc</a:t>
                      </a:r>
                      <a:r>
                        <a:rPr lang="en-US" sz="2400" dirty="0">
                          <a:latin typeface="Coptic1" pitchFamily="2" charset="0"/>
                          <a:cs typeface="Arial" charset="0"/>
                        </a:rPr>
                        <a:t> o~ </a:t>
                      </a:r>
                      <a:r>
                        <a:rPr lang="en-US" sz="2400" dirty="0" err="1">
                          <a:latin typeface="Coptic1" pitchFamily="2" charset="0"/>
                          <a:cs typeface="Arial" charset="0"/>
                        </a:rPr>
                        <a:t>Yeoc</a:t>
                      </a:r>
                      <a:endParaRPr lang="fr-FR" sz="24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8683461"/>
                  </a:ext>
                </a:extLst>
              </a:tr>
            </a:tbl>
          </a:graphicData>
        </a:graphic>
      </p:graphicFrame>
      <p:pic>
        <p:nvPicPr>
          <p:cNvPr id="3" name="Image 2">
            <a:extLst>
              <a:ext uri="{FF2B5EF4-FFF2-40B4-BE49-F238E27FC236}">
                <a16:creationId xmlns:a16="http://schemas.microsoft.com/office/drawing/2014/main" id="{F83F5848-025C-4F77-ACDD-D39C329963A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512575" y="634656"/>
            <a:ext cx="1942744" cy="2562357"/>
          </a:xfrm>
          <a:prstGeom prst="roundRect">
            <a:avLst/>
          </a:prstGeom>
          <a:ln w="28575">
            <a:noFill/>
          </a:ln>
        </p:spPr>
      </p:pic>
      <p:sp>
        <p:nvSpPr>
          <p:cNvPr id="12" name="AutoShape 6">
            <a:hlinkClick r:id="rId7" action="ppaction://hlinksldjump" highlightClick="1"/>
            <a:extLst>
              <a:ext uri="{FF2B5EF4-FFF2-40B4-BE49-F238E27FC236}">
                <a16:creationId xmlns:a16="http://schemas.microsoft.com/office/drawing/2014/main" id="{D9DC48A7-2797-4DE8-97BE-C2B65A664DA9}"/>
              </a:ext>
            </a:extLst>
          </p:cNvPr>
          <p:cNvSpPr>
            <a:spLocks noChangeArrowheads="1"/>
          </p:cNvSpPr>
          <p:nvPr/>
        </p:nvSpPr>
        <p:spPr bwMode="auto">
          <a:xfrm>
            <a:off x="4575156" y="3533696"/>
            <a:ext cx="2797758" cy="59801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spcAft>
                <a:spcPct val="0"/>
              </a:spcAft>
              <a:buClrTx/>
              <a:buSzTx/>
              <a:buFontTx/>
              <a:buNone/>
              <a:tabLst/>
              <a:defRPr/>
            </a:pPr>
            <a:r>
              <a:rPr kumimoji="0" lang="en-CA" i="0" u="none" strike="noStrike" kern="1200" cap="none" spc="0" normalizeH="0" baseline="0" noProof="0" dirty="0" err="1">
                <a:ln>
                  <a:noFill/>
                </a:ln>
                <a:solidFill>
                  <a:srgbClr val="FFFFFF"/>
                </a:solidFill>
                <a:effectLst/>
                <a:uLnTx/>
                <a:uFillTx/>
                <a:latin typeface="Arial" charset="0"/>
                <a:ea typeface="+mn-ea"/>
                <a:cs typeface="Arial" charset="0"/>
              </a:rPr>
              <a:t>Nativité</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ctr" defTabSz="914400" rtl="0" eaLnBrk="1" fontAlgn="base" latinLnBrk="0" hangingPunct="1">
              <a:spcAft>
                <a:spcPct val="0"/>
              </a:spcAft>
              <a:buClrTx/>
              <a:buSzTx/>
              <a:buFontTx/>
              <a:buNone/>
              <a:tabLst/>
              <a:defRPr/>
            </a:pPr>
            <a:r>
              <a:rPr kumimoji="0" lang="ar-EG" sz="2400" i="0" u="none" strike="noStrike" kern="1200" cap="none" spc="0" normalizeH="0" baseline="0" noProof="0" dirty="0">
                <a:ln>
                  <a:noFill/>
                </a:ln>
                <a:solidFill>
                  <a:srgbClr val="FFFFFF"/>
                </a:solidFill>
                <a:effectLst/>
                <a:uLnTx/>
                <a:uFillTx/>
                <a:latin typeface="Arial" charset="0"/>
                <a:ea typeface="+mn-ea"/>
                <a:cs typeface="Arial" charset="0"/>
              </a:rPr>
              <a:t>عيد الميلاد</a:t>
            </a:r>
            <a:endParaRPr kumimoji="0" lang="fr-FR" sz="24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26">
            <a:hlinkClick r:id="rId8" action="ppaction://hlinksldjump" highlightClick="1"/>
            <a:extLst>
              <a:ext uri="{FF2B5EF4-FFF2-40B4-BE49-F238E27FC236}">
                <a16:creationId xmlns:a16="http://schemas.microsoft.com/office/drawing/2014/main" id="{AF196A98-54E9-49D0-9FF8-5A9A0D1F548D}"/>
              </a:ext>
            </a:extLst>
          </p:cNvPr>
          <p:cNvSpPr>
            <a:spLocks noChangeArrowheads="1"/>
          </p:cNvSpPr>
          <p:nvPr/>
        </p:nvSpPr>
        <p:spPr bwMode="auto">
          <a:xfrm>
            <a:off x="1650676" y="3533696"/>
            <a:ext cx="2797758" cy="59801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CA" i="0" u="none" strike="noStrike" kern="1200" cap="none" spc="0" normalizeH="0" baseline="0" noProof="0" dirty="0">
                <a:ln>
                  <a:noFill/>
                </a:ln>
                <a:solidFill>
                  <a:srgbClr val="FFFFFF"/>
                </a:solidFill>
                <a:effectLst/>
                <a:uLnTx/>
                <a:uFillTx/>
                <a:latin typeface="Arial" charset="0"/>
                <a:ea typeface="+mn-ea"/>
                <a:cs typeface="Arial" charset="0"/>
              </a:rPr>
              <a:t>Fête de la Croix</a:t>
            </a:r>
          </a:p>
          <a:p>
            <a:pPr algn="ctr" defTabSz="914400" fontAlgn="base">
              <a:lnSpc>
                <a:spcPct val="70000"/>
              </a:lnSpc>
              <a:spcBef>
                <a:spcPct val="10000"/>
              </a:spcBef>
              <a:spcAft>
                <a:spcPct val="0"/>
              </a:spcAft>
              <a:defRPr/>
            </a:pPr>
            <a:r>
              <a:rPr lang="ar-EG" dirty="0">
                <a:solidFill>
                  <a:srgbClr val="FFFFFF"/>
                </a:solidFill>
                <a:latin typeface="Arial" charset="0"/>
                <a:cs typeface="Arial" charset="0"/>
              </a:rPr>
              <a:t>عيد الصليب</a:t>
            </a:r>
            <a:endParaRPr kumimoji="0" lang="en-CA"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2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692889169"/>
              </p:ext>
            </p:extLst>
          </p:nvPr>
        </p:nvGraphicFramePr>
        <p:xfrm>
          <a:off x="0" y="538033"/>
          <a:ext cx="9144000" cy="3307635"/>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307635">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afswbt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pitwou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n~Yabwr</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Fils de Dieu s’est transfiguré sur le mont Thabor.</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ابن الله، تجلى على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جبل تابور.</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426588013"/>
      </p:ext>
    </p:extLst>
  </p:cSld>
  <p:clrMapOvr>
    <a:masterClrMapping/>
  </p:clrMapOvr>
  <p:transition/>
</p:sld>
</file>

<file path=ppt/slides/slide2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0FC1B173-06FA-4E0C-8834-A69A3B4C7423}"/>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518919796"/>
      </p:ext>
    </p:extLst>
  </p:cSld>
  <p:clrMapOvr>
    <a:masterClrMapping/>
  </p:clrMapOvr>
  <p:transition/>
</p:sld>
</file>

<file path=ppt/slides/slide2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708213090"/>
      </p:ext>
    </p:extLst>
  </p:cSld>
  <p:clrMapOvr>
    <a:masterClrMapping/>
  </p:clrMapOvr>
  <p:transition/>
</p:sld>
</file>

<file path=ppt/slides/slide2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2598593082"/>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lang="fr-FR" sz="1500" dirty="0"/>
                        <a:t>Canon final -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29 du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mois</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copte</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AA57FC6C-2770-4E91-8B84-139BE2CA4DB6}"/>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118600442"/>
      </p:ext>
    </p:extLst>
  </p:cSld>
  <p:clrMapOvr>
    <a:masterClrMapping/>
  </p:clrMapOvr>
  <p:transition/>
</p:sld>
</file>

<file path=ppt/slides/slide2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194458283"/>
              </p:ext>
            </p:extLst>
          </p:nvPr>
        </p:nvGraphicFramePr>
        <p:xfrm>
          <a:off x="0" y="0"/>
          <a:ext cx="9144000" cy="518922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Ps/</a:t>
                      </a:r>
                      <a:r>
                        <a:rPr kumimoji="0" lang="en-US" sz="2800" b="0" i="0" u="none" strike="noStrike" cap="none" normalizeH="0" baseline="0" dirty="0" err="1">
                          <a:ln>
                            <a:noFill/>
                          </a:ln>
                          <a:solidFill>
                            <a:schemeClr val="tx1"/>
                          </a:solidFill>
                          <a:effectLst/>
                          <a:latin typeface="Coptic1" pitchFamily="2" charset="0"/>
                          <a:cs typeface="Arial" charset="0"/>
                        </a:rPr>
                        <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m~V</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icarx</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paryenoc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aumacf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B/</a:t>
                      </a:r>
                      <a:r>
                        <a:rPr kumimoji="0" lang="en-US" sz="2800" b="0" i="0" u="none" strike="noStrike" cap="none" normalizeH="0" baseline="0" dirty="0" err="1">
                          <a:ln>
                            <a:noFill/>
                          </a:ln>
                          <a:solidFill>
                            <a:schemeClr val="tx1"/>
                          </a:solidFill>
                          <a:effectLst/>
                          <a:latin typeface="Coptic1" pitchFamily="2" charset="0"/>
                          <a:cs typeface="Arial" charset="0"/>
                        </a:rPr>
                        <a:t>eyleem</a:t>
                      </a:r>
                      <a:r>
                        <a:rPr kumimoji="0" lang="en-US" sz="2800" b="0" i="0" u="none" strike="noStrike" cap="none" normalizeH="0" baseline="0" dirty="0">
                          <a:ln>
                            <a:noFill/>
                          </a:ln>
                          <a:solidFill>
                            <a:schemeClr val="tx1"/>
                          </a:solidFill>
                          <a:effectLst/>
                          <a:latin typeface="Coptic1" pitchFamily="2" charset="0"/>
                          <a:cs typeface="Arial" charset="0"/>
                        </a:rPr>
                        <a:t> kata </a:t>
                      </a:r>
                      <a:r>
                        <a:rPr kumimoji="0" lang="en-US" sz="2800" b="0" i="0" u="none" strike="noStrike" cap="none" normalizeH="0" baseline="0" dirty="0" err="1">
                          <a:ln>
                            <a:noFill/>
                          </a:ln>
                          <a:solidFill>
                            <a:schemeClr val="tx1"/>
                          </a:solidFill>
                          <a:effectLst/>
                          <a:latin typeface="Coptic1" pitchFamily="2" charset="0"/>
                          <a:cs typeface="Arial" charset="0"/>
                        </a:rPr>
                        <a:t>nic~m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m~p~rov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tikon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aftwnf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pie~hoou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somt</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Cw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700" b="0" i="0" u="none" strike="noStrike" cap="none" normalizeH="0" baseline="0" dirty="0">
                          <a:ln>
                            <a:noFill/>
                          </a:ln>
                          <a:solidFill>
                            <a:schemeClr val="tx1"/>
                          </a:solidFill>
                          <a:effectLst/>
                          <a:latin typeface="Arial" charset="0"/>
                          <a:cs typeface="Arial" charset="0"/>
                        </a:rPr>
                        <a:t>Le Fils de Dieu s’est incarné de la Vierge.</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700" b="0" i="0" u="none" strike="noStrike" cap="none" normalizeH="0" baseline="0" dirty="0">
                          <a:ln>
                            <a:noFill/>
                          </a:ln>
                          <a:solidFill>
                            <a:schemeClr val="tx1"/>
                          </a:solidFill>
                          <a:effectLst/>
                          <a:latin typeface="Arial" charset="0"/>
                          <a:cs typeface="Arial" charset="0"/>
                        </a:rPr>
                        <a:t>Et Il est né à </a:t>
                      </a:r>
                      <a:r>
                        <a:rPr kumimoji="0" lang="fr-FR" sz="2700" b="0" i="0" u="none" strike="noStrike" cap="none" normalizeH="0" baseline="0" dirty="0" err="1">
                          <a:ln>
                            <a:noFill/>
                          </a:ln>
                          <a:solidFill>
                            <a:schemeClr val="tx1"/>
                          </a:solidFill>
                          <a:effectLst/>
                          <a:latin typeface="Arial" charset="0"/>
                          <a:cs typeface="Arial" charset="0"/>
                        </a:rPr>
                        <a:t>Béthleem</a:t>
                      </a:r>
                      <a:r>
                        <a:rPr kumimoji="0" lang="fr-FR" sz="2700" b="0" i="0" u="none" strike="noStrike" cap="none" normalizeH="0" baseline="0" dirty="0">
                          <a:ln>
                            <a:noFill/>
                          </a:ln>
                          <a:solidFill>
                            <a:schemeClr val="tx1"/>
                          </a:solidFill>
                          <a:effectLst/>
                          <a:latin typeface="Arial" charset="0"/>
                          <a:cs typeface="Arial" charset="0"/>
                        </a:rPr>
                        <a:t>, selon les paroles prophétiques. Il est ressuscité d’entre les morts, le troisième jour.</a:t>
                      </a:r>
                      <a:endParaRPr kumimoji="0" lang="en-CA"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CA" sz="2700" b="0" i="0" u="none" strike="noStrike" cap="none" normalizeH="0" baseline="0" dirty="0" err="1">
                          <a:ln>
                            <a:noFill/>
                          </a:ln>
                          <a:solidFill>
                            <a:schemeClr val="tx1"/>
                          </a:solidFill>
                          <a:effectLst/>
                          <a:latin typeface="Arial" charset="0"/>
                          <a:cs typeface="Arial" charset="0"/>
                        </a:rPr>
                        <a:t>Sauve</a:t>
                      </a:r>
                      <a:r>
                        <a:rPr kumimoji="0" lang="en-CA" sz="2700" b="0" i="0" u="none" strike="noStrike" cap="none" normalizeH="0" baseline="0" dirty="0">
                          <a:ln>
                            <a:noFill/>
                          </a:ln>
                          <a:solidFill>
                            <a:schemeClr val="tx1"/>
                          </a:solidFill>
                          <a:effectLst/>
                          <a:latin typeface="Arial" charset="0"/>
                          <a:cs typeface="Arial" charset="0"/>
                        </a:rPr>
                        <a:t>-nous et </a:t>
                      </a:r>
                      <a:r>
                        <a:rPr kumimoji="0" lang="en-CA" sz="2700" b="0" i="0" u="none" strike="noStrike" cap="none" normalizeH="0" baseline="0" dirty="0" err="1">
                          <a:ln>
                            <a:noFill/>
                          </a:ln>
                          <a:solidFill>
                            <a:schemeClr val="tx1"/>
                          </a:solidFill>
                          <a:effectLst/>
                          <a:latin typeface="Arial" charset="0"/>
                          <a:cs typeface="Arial" charset="0"/>
                        </a:rPr>
                        <a:t>aie</a:t>
                      </a:r>
                      <a:r>
                        <a:rPr kumimoji="0" lang="en-CA" sz="2700" b="0" i="0" u="none" strike="noStrike" cap="none" normalizeH="0" baseline="0" dirty="0">
                          <a:ln>
                            <a:noFill/>
                          </a:ln>
                          <a:solidFill>
                            <a:schemeClr val="tx1"/>
                          </a:solidFill>
                          <a:effectLst/>
                          <a:latin typeface="Arial" charset="0"/>
                          <a:cs typeface="Arial" charset="0"/>
                        </a:rPr>
                        <a:t> </a:t>
                      </a:r>
                      <a:r>
                        <a:rPr kumimoji="0" lang="en-CA" sz="2700" b="0" i="0" u="none" strike="noStrike" cap="none" normalizeH="0" baseline="0" dirty="0" err="1">
                          <a:ln>
                            <a:noFill/>
                          </a:ln>
                          <a:solidFill>
                            <a:schemeClr val="tx1"/>
                          </a:solidFill>
                          <a:effectLst/>
                          <a:latin typeface="Arial" charset="0"/>
                          <a:cs typeface="Arial" charset="0"/>
                        </a:rPr>
                        <a:t>pitié</a:t>
                      </a:r>
                      <a:r>
                        <a:rPr kumimoji="0" lang="en-CA" sz="27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defRPr/>
                      </a:pPr>
                      <a:r>
                        <a:rPr lang="ar-EG" sz="3200" b="0" i="0" u="none" strike="noStrike" kern="1200" baseline="0" dirty="0">
                          <a:solidFill>
                            <a:schemeClr val="tx1"/>
                          </a:solidFill>
                          <a:latin typeface="+mn-lt"/>
                          <a:ea typeface="+mn-ea"/>
                          <a:cs typeface="+mn-cs"/>
                        </a:rPr>
                        <a:t>ابن الله، تجسد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العذراء</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وولد في بيت لحم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اليهودية كالأصوات</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النبويه</a:t>
                      </a:r>
                      <a:r>
                        <a:rPr lang="ar-EG" sz="3200" b="0" i="0" u="none" strike="noStrike" kern="1200" baseline="0" dirty="0">
                          <a:solidFill>
                            <a:schemeClr val="tx1"/>
                          </a:solidFill>
                          <a:latin typeface="+mn-lt"/>
                          <a:ea typeface="+mn-ea"/>
                          <a:cs typeface="+mn-cs"/>
                        </a:rPr>
                        <a:t> وقام من بين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الأموات، في اليوم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الثالث</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3"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4"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543472" y="4552544"/>
            <a:ext cx="2600528" cy="590955"/>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696900211"/>
      </p:ext>
    </p:extLst>
  </p:cSld>
  <p:clrMapOvr>
    <a:masterClrMapping/>
  </p:clrMapOvr>
  <p:transition/>
</p:sld>
</file>

<file path=ppt/slides/slide2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5C5215F4-0A8C-438D-844F-2825C550634A}"/>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037488888"/>
      </p:ext>
    </p:extLst>
  </p:cSld>
  <p:clrMapOvr>
    <a:masterClrMapping/>
  </p:clrMapOvr>
  <p:transition/>
</p:sld>
</file>

<file path=ppt/slides/slide2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39363305"/>
      </p:ext>
    </p:extLst>
  </p:cSld>
  <p:clrMapOvr>
    <a:masterClrMapping/>
  </p:clrMapOvr>
  <p:transition/>
</p:sld>
</file>

<file path=ppt/slides/slide2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0546" name="Group 2"/>
          <p:cNvGraphicFramePr>
            <a:graphicFrameLocks noGrp="1"/>
          </p:cNvGraphicFramePr>
          <p:nvPr>
            <p:extLst>
              <p:ext uri="{D42A27DB-BD31-4B8C-83A1-F6EECF244321}">
                <p14:modId xmlns:p14="http://schemas.microsoft.com/office/powerpoint/2010/main" val="1870997715"/>
              </p:ext>
            </p:extLst>
          </p:nvPr>
        </p:nvGraphicFramePr>
        <p:xfrm>
          <a:off x="0" y="418289"/>
          <a:ext cx="9144000" cy="4686300"/>
        </p:xfrm>
        <a:graphic>
          <a:graphicData uri="http://schemas.openxmlformats.org/drawingml/2006/table">
            <a:tbl>
              <a:tblPr/>
              <a:tblGrid>
                <a:gridCol w="3456562">
                  <a:extLst>
                    <a:ext uri="{9D8B030D-6E8A-4147-A177-3AD203B41FA5}">
                      <a16:colId xmlns:a16="http://schemas.microsoft.com/office/drawing/2014/main" val="20000"/>
                    </a:ext>
                  </a:extLst>
                </a:gridCol>
                <a:gridCol w="2957208">
                  <a:extLst>
                    <a:ext uri="{9D8B030D-6E8A-4147-A177-3AD203B41FA5}">
                      <a16:colId xmlns:a16="http://schemas.microsoft.com/office/drawing/2014/main" val="20001"/>
                    </a:ext>
                  </a:extLst>
                </a:gridCol>
                <a:gridCol w="2730230">
                  <a:extLst>
                    <a:ext uri="{9D8B030D-6E8A-4147-A177-3AD203B41FA5}">
                      <a16:colId xmlns:a16="http://schemas.microsoft.com/office/drawing/2014/main" val="20002"/>
                    </a:ext>
                  </a:extLst>
                </a:gridCol>
              </a:tblGrid>
              <a:tr h="468630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Ak[</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aric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m~Mwu~c</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metou</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Mel,icedek</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metqellw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Iakwb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pinoj</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n~a~hi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ar-EG"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Mayoucala</a:t>
                      </a:r>
                      <a:r>
                        <a:rPr kumimoji="0" lang="en-US"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pika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etcwtp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Dauid</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covia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Colomwn</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600" b="0" i="0" u="none" strike="noStrike" kern="1200" baseline="0" dirty="0">
                          <a:solidFill>
                            <a:schemeClr val="tx1"/>
                          </a:solidFill>
                          <a:latin typeface="+mn-lt"/>
                          <a:ea typeface="+mn-ea"/>
                          <a:cs typeface="+mn-cs"/>
                        </a:rPr>
                        <a:t>Tu as obtenu la grâce de Moïse, la prêtrise de </a:t>
                      </a:r>
                      <a:r>
                        <a:rPr lang="fr-FR" sz="2600" b="0" i="0" u="none" strike="noStrike" kern="1200" baseline="0" dirty="0" err="1">
                          <a:solidFill>
                            <a:schemeClr val="tx1"/>
                          </a:solidFill>
                          <a:latin typeface="+mn-lt"/>
                          <a:ea typeface="+mn-ea"/>
                          <a:cs typeface="+mn-cs"/>
                        </a:rPr>
                        <a:t>Melchisédek</a:t>
                      </a:r>
                      <a:r>
                        <a:rPr lang="fr-FR" sz="2600" b="0" i="0" u="none" strike="noStrike" kern="1200" baseline="0" dirty="0">
                          <a:solidFill>
                            <a:schemeClr val="tx1"/>
                          </a:solidFill>
                          <a:latin typeface="+mn-lt"/>
                          <a:ea typeface="+mn-ea"/>
                          <a:cs typeface="+mn-cs"/>
                        </a:rPr>
                        <a:t>, l’âge de Jacob, et la longue vie de </a:t>
                      </a:r>
                      <a:r>
                        <a:rPr lang="fr-FR" sz="2600" b="0" i="0" u="none" strike="noStrike" kern="1200" baseline="0" dirty="0" err="1">
                          <a:solidFill>
                            <a:schemeClr val="tx1"/>
                          </a:solidFill>
                          <a:latin typeface="+mn-lt"/>
                          <a:ea typeface="+mn-ea"/>
                          <a:cs typeface="+mn-cs"/>
                        </a:rPr>
                        <a:t>Matusalem</a:t>
                      </a:r>
                      <a:r>
                        <a:rPr lang="fr-FR" sz="2600" b="0" i="0" u="none" strike="noStrike" kern="1200" baseline="0" dirty="0">
                          <a:solidFill>
                            <a:schemeClr val="tx1"/>
                          </a:solidFill>
                          <a:latin typeface="+mn-lt"/>
                          <a:ea typeface="+mn-ea"/>
                          <a:cs typeface="+mn-cs"/>
                        </a:rPr>
                        <a:t>, l’intelligence de David, la sagesse de Salomon,</a:t>
                      </a:r>
                      <a:endParaRPr kumimoji="0" lang="en-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TW" sz="2800" b="0" i="0" u="none" strike="noStrike" cap="none" normalizeH="0" baseline="0" dirty="0">
                          <a:ln>
                            <a:noFill/>
                          </a:ln>
                          <a:solidFill>
                            <a:schemeClr val="tx1"/>
                          </a:solidFill>
                          <a:effectLst/>
                          <a:latin typeface="Arial" pitchFamily="34" charset="0"/>
                          <a:cs typeface="Arial" pitchFamily="34" charset="0"/>
                        </a:rPr>
                        <a:t>نلت نعمة موسى </a:t>
                      </a:r>
                      <a:br>
                        <a:rPr kumimoji="0" lang="ar-SA" altLang="zh-TW" sz="2800" b="0" i="0" u="none" strike="noStrike" cap="none" normalizeH="0" baseline="0" dirty="0">
                          <a:ln>
                            <a:noFill/>
                          </a:ln>
                          <a:solidFill>
                            <a:schemeClr val="tx1"/>
                          </a:solidFill>
                          <a:effectLst/>
                          <a:latin typeface="Arial" pitchFamily="34" charset="0"/>
                          <a:cs typeface="Arial" pitchFamily="34" charset="0"/>
                        </a:rPr>
                      </a:br>
                      <a:r>
                        <a:rPr kumimoji="0" lang="ar-SA" altLang="zh-TW" sz="2800" b="0" i="0" u="none" strike="noStrike" cap="none" normalizeH="0" baseline="0" dirty="0">
                          <a:ln>
                            <a:noFill/>
                          </a:ln>
                          <a:solidFill>
                            <a:schemeClr val="tx1"/>
                          </a:solidFill>
                          <a:effectLst/>
                          <a:latin typeface="Arial" pitchFamily="34" charset="0"/>
                          <a:cs typeface="Arial" pitchFamily="34" charset="0"/>
                        </a:rPr>
                        <a:t>وكهنوت ملكي </a:t>
                      </a:r>
                      <a:br>
                        <a:rPr kumimoji="0" lang="ar-SA" altLang="zh-TW" sz="2800" b="0" i="0" u="none" strike="noStrike" cap="none" normalizeH="0" baseline="0" dirty="0">
                          <a:ln>
                            <a:noFill/>
                          </a:ln>
                          <a:solidFill>
                            <a:schemeClr val="tx1"/>
                          </a:solidFill>
                          <a:effectLst/>
                          <a:latin typeface="Arial" pitchFamily="34" charset="0"/>
                          <a:cs typeface="Arial" pitchFamily="34" charset="0"/>
                        </a:rPr>
                      </a:br>
                      <a:r>
                        <a:rPr kumimoji="0" lang="ar-SA" altLang="zh-TW" sz="2800" b="0" i="0" u="none" strike="noStrike" cap="none" normalizeH="0" baseline="0" dirty="0">
                          <a:ln>
                            <a:noFill/>
                          </a:ln>
                          <a:solidFill>
                            <a:schemeClr val="tx1"/>
                          </a:solidFill>
                          <a:effectLst/>
                          <a:latin typeface="Arial" pitchFamily="34" charset="0"/>
                          <a:cs typeface="Arial" pitchFamily="34" charset="0"/>
                        </a:rPr>
                        <a:t>صادق وشيخوخة يعقوب وطول عمر </a:t>
                      </a:r>
                      <a:br>
                        <a:rPr kumimoji="0" lang="ar-SA" altLang="zh-TW" sz="2800" b="0" i="0" u="none" strike="noStrike" cap="none" normalizeH="0" baseline="0" dirty="0">
                          <a:ln>
                            <a:noFill/>
                          </a:ln>
                          <a:solidFill>
                            <a:schemeClr val="tx1"/>
                          </a:solidFill>
                          <a:effectLst/>
                          <a:latin typeface="Arial" pitchFamily="34" charset="0"/>
                          <a:cs typeface="Arial" pitchFamily="34" charset="0"/>
                        </a:rPr>
                      </a:br>
                      <a:r>
                        <a:rPr kumimoji="0" lang="ar-SA" altLang="zh-TW" sz="2800" b="0" i="0" u="none" strike="noStrike" cap="none" normalizeH="0" baseline="0" dirty="0" err="1">
                          <a:ln>
                            <a:noFill/>
                          </a:ln>
                          <a:solidFill>
                            <a:schemeClr val="tx1"/>
                          </a:solidFill>
                          <a:effectLst/>
                          <a:latin typeface="Arial" pitchFamily="34" charset="0"/>
                          <a:cs typeface="Arial" pitchFamily="34" charset="0"/>
                        </a:rPr>
                        <a:t>متوشالحوشيخوخة</a:t>
                      </a:r>
                      <a:r>
                        <a:rPr kumimoji="0" lang="ar-SA" altLang="zh-TW" sz="2800" b="0" i="0" u="none" strike="noStrike" cap="none" normalizeH="0" baseline="0" dirty="0">
                          <a:ln>
                            <a:noFill/>
                          </a:ln>
                          <a:solidFill>
                            <a:schemeClr val="tx1"/>
                          </a:solidFill>
                          <a:effectLst/>
                          <a:latin typeface="Arial" pitchFamily="34" charset="0"/>
                          <a:cs typeface="Arial" pitchFamily="34" charset="0"/>
                        </a:rPr>
                        <a:t> يعقوب وطول عمر </a:t>
                      </a:r>
                      <a:br>
                        <a:rPr kumimoji="0" lang="ar-SA" altLang="zh-TW" sz="2800" b="0" i="0" u="none" strike="noStrike" cap="none" normalizeH="0" baseline="0" dirty="0">
                          <a:ln>
                            <a:noFill/>
                          </a:ln>
                          <a:solidFill>
                            <a:schemeClr val="tx1"/>
                          </a:solidFill>
                          <a:effectLst/>
                          <a:latin typeface="Arial" pitchFamily="34" charset="0"/>
                          <a:cs typeface="Arial" pitchFamily="34" charset="0"/>
                        </a:rPr>
                      </a:br>
                      <a:r>
                        <a:rPr kumimoji="0" lang="ar-SA" altLang="zh-TW" sz="2800" b="0" i="0" u="none" strike="noStrike" cap="none" normalizeH="0" baseline="0" dirty="0">
                          <a:ln>
                            <a:noFill/>
                          </a:ln>
                          <a:solidFill>
                            <a:schemeClr val="tx1"/>
                          </a:solidFill>
                          <a:effectLst/>
                          <a:latin typeface="Arial" pitchFamily="34" charset="0"/>
                          <a:cs typeface="Arial" pitchFamily="34" charset="0"/>
                        </a:rPr>
                        <a:t>م</a:t>
                      </a:r>
                      <a:r>
                        <a:rPr kumimoji="0" lang="ar-EG" altLang="zh-TW" sz="2800" b="0" i="0" u="none" strike="noStrike" cap="none" normalizeH="0" baseline="0" dirty="0" err="1">
                          <a:ln>
                            <a:noFill/>
                          </a:ln>
                          <a:solidFill>
                            <a:schemeClr val="tx1"/>
                          </a:solidFill>
                          <a:effectLst/>
                          <a:latin typeface="Arial" pitchFamily="34" charset="0"/>
                          <a:cs typeface="Arial" pitchFamily="34" charset="0"/>
                        </a:rPr>
                        <a:t>تو</a:t>
                      </a:r>
                      <a:r>
                        <a:rPr kumimoji="0" lang="ar-SA" altLang="zh-TW" sz="2800" b="0" i="0" u="none" strike="noStrike" cap="none" normalizeH="0" baseline="0" dirty="0" err="1">
                          <a:ln>
                            <a:noFill/>
                          </a:ln>
                          <a:solidFill>
                            <a:schemeClr val="tx1"/>
                          </a:solidFill>
                          <a:effectLst/>
                          <a:latin typeface="Arial" pitchFamily="34" charset="0"/>
                          <a:cs typeface="Arial" pitchFamily="34" charset="0"/>
                        </a:rPr>
                        <a:t>شالح</a:t>
                      </a:r>
                      <a:r>
                        <a:rPr kumimoji="0" lang="fr-FR" altLang="zh-TW" sz="2800" b="0" i="0" u="none" strike="noStrike" cap="none" normalizeH="0" baseline="0" dirty="0">
                          <a:ln>
                            <a:noFill/>
                          </a:ln>
                          <a:solidFill>
                            <a:schemeClr val="tx1"/>
                          </a:solidFill>
                          <a:effectLst/>
                          <a:latin typeface="Arial" pitchFamily="34" charset="0"/>
                          <a:cs typeface="Arial" pitchFamily="34" charset="0"/>
                        </a:rPr>
                        <a:t> </a:t>
                      </a:r>
                      <a:r>
                        <a:rPr kumimoji="0" lang="ar-EG" sz="2800" b="0" i="0" u="none" strike="noStrike" cap="none" normalizeH="0" baseline="0" dirty="0">
                          <a:ln>
                            <a:noFill/>
                          </a:ln>
                          <a:solidFill>
                            <a:schemeClr val="tx1"/>
                          </a:solidFill>
                          <a:effectLst/>
                          <a:latin typeface="Coptic1" pitchFamily="2" charset="0"/>
                          <a:cs typeface="Arial" charset="0"/>
                        </a:rPr>
                        <a:t>والفم </a:t>
                      </a:r>
                      <a:br>
                        <a:rPr kumimoji="0" lang="ar-EG" sz="2800" b="0" i="0" u="none" strike="noStrike" cap="none" normalizeH="0" baseline="0" dirty="0">
                          <a:ln>
                            <a:noFill/>
                          </a:ln>
                          <a:solidFill>
                            <a:schemeClr val="tx1"/>
                          </a:solidFill>
                          <a:effectLst/>
                          <a:latin typeface="Coptic1" pitchFamily="2" charset="0"/>
                          <a:cs typeface="Arial" charset="0"/>
                        </a:rPr>
                      </a:br>
                      <a:r>
                        <a:rPr kumimoji="0" lang="ar-EG" sz="2800" b="0" i="0" u="none" strike="noStrike" cap="none" normalizeH="0" baseline="0" dirty="0">
                          <a:ln>
                            <a:noFill/>
                          </a:ln>
                          <a:solidFill>
                            <a:schemeClr val="tx1"/>
                          </a:solidFill>
                          <a:effectLst/>
                          <a:latin typeface="Coptic1" pitchFamily="2" charset="0"/>
                          <a:cs typeface="Arial" charset="0"/>
                        </a:rPr>
                        <a:t>المختار الذي لداود،</a:t>
                      </a:r>
                      <a:br>
                        <a:rPr kumimoji="0" lang="ar-EG" sz="2800" b="0" i="0" u="none" strike="noStrike" cap="none" normalizeH="0" baseline="0" dirty="0">
                          <a:ln>
                            <a:noFill/>
                          </a:ln>
                          <a:solidFill>
                            <a:schemeClr val="tx1"/>
                          </a:solidFill>
                          <a:effectLst/>
                          <a:latin typeface="Coptic1" pitchFamily="2" charset="0"/>
                          <a:cs typeface="Arial" charset="0"/>
                        </a:rPr>
                      </a:br>
                      <a:r>
                        <a:rPr kumimoji="0" lang="ar-EG" sz="2800" b="0" i="0" u="none" strike="noStrike" cap="none" normalizeH="0" baseline="0" dirty="0">
                          <a:ln>
                            <a:noFill/>
                          </a:ln>
                          <a:solidFill>
                            <a:schemeClr val="tx1"/>
                          </a:solidFill>
                          <a:effectLst/>
                          <a:latin typeface="Coptic1" pitchFamily="2" charset="0"/>
                          <a:cs typeface="Arial" charset="0"/>
                        </a:rPr>
                        <a:t>وحكمة </a:t>
                      </a:r>
                      <a:r>
                        <a:rPr kumimoji="0" lang="fr-FR"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a:ln>
                            <a:noFill/>
                          </a:ln>
                          <a:solidFill>
                            <a:schemeClr val="tx1"/>
                          </a:solidFill>
                          <a:effectLst/>
                          <a:latin typeface="Coptic1" pitchFamily="2" charset="0"/>
                          <a:cs typeface="Arial" charset="0"/>
                        </a:rPr>
                        <a:t>سليمان،</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1EE7D003-8ED1-4419-9D73-B0DF73D09383}"/>
              </a:ext>
            </a:extLst>
          </p:cNvPr>
          <p:cNvGraphicFramePr>
            <a:graphicFrameLocks noGrp="1"/>
          </p:cNvGraphicFramePr>
          <p:nvPr/>
        </p:nvGraphicFramePr>
        <p:xfrm>
          <a:off x="1524000" y="50334"/>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en présence d’un Père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FBE467F7-9B3E-441D-A67D-130AD0702140}"/>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297389472"/>
      </p:ext>
    </p:extLst>
  </p:cSld>
  <p:clrMapOvr>
    <a:masterClrMapping/>
  </p:clrMapOvr>
  <p:transition/>
</p:sld>
</file>

<file path=ppt/slides/slide2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2594" name="Group 2"/>
          <p:cNvGraphicFramePr>
            <a:graphicFrameLocks noGrp="1"/>
          </p:cNvGraphicFramePr>
          <p:nvPr>
            <p:extLst>
              <p:ext uri="{D42A27DB-BD31-4B8C-83A1-F6EECF244321}">
                <p14:modId xmlns:p14="http://schemas.microsoft.com/office/powerpoint/2010/main" val="2486543166"/>
              </p:ext>
            </p:extLst>
          </p:nvPr>
        </p:nvGraphicFramePr>
        <p:xfrm>
          <a:off x="-1" y="0"/>
          <a:ext cx="9144001" cy="5219700"/>
        </p:xfrm>
        <a:graphic>
          <a:graphicData uri="http://schemas.openxmlformats.org/drawingml/2006/table">
            <a:tbl>
              <a:tblPr/>
              <a:tblGrid>
                <a:gridCol w="3566810">
                  <a:extLst>
                    <a:ext uri="{9D8B030D-6E8A-4147-A177-3AD203B41FA5}">
                      <a16:colId xmlns:a16="http://schemas.microsoft.com/office/drawing/2014/main" val="20000"/>
                    </a:ext>
                  </a:extLst>
                </a:gridCol>
                <a:gridCol w="3002604">
                  <a:extLst>
                    <a:ext uri="{9D8B030D-6E8A-4147-A177-3AD203B41FA5}">
                      <a16:colId xmlns:a16="http://schemas.microsoft.com/office/drawing/2014/main" val="20001"/>
                    </a:ext>
                  </a:extLst>
                </a:gridCol>
                <a:gridCol w="2574587">
                  <a:extLst>
                    <a:ext uri="{9D8B030D-6E8A-4147-A177-3AD203B41FA5}">
                      <a16:colId xmlns:a16="http://schemas.microsoft.com/office/drawing/2014/main" val="20002"/>
                    </a:ext>
                  </a:extLst>
                </a:gridCol>
              </a:tblGrid>
              <a:tr h="488328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Pip~neuma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m~parakl</a:t>
                      </a:r>
                      <a:r>
                        <a:rPr kumimoji="0" lang="en-US" sz="2800" b="0" i="0" u="none" strike="noStrike" cap="none" normalizeH="0" baseline="0" dirty="0">
                          <a:ln>
                            <a:noFill/>
                          </a:ln>
                          <a:solidFill>
                            <a:schemeClr val="tx1"/>
                          </a:solidFill>
                          <a:effectLst/>
                          <a:latin typeface="Coptic1" pitchFamily="2" charset="0"/>
                          <a:cs typeface="Arial" charset="0"/>
                        </a:rPr>
                        <a:t>/ton v/</a:t>
                      </a:r>
                      <a:r>
                        <a:rPr kumimoji="0" lang="en-US" sz="2800" b="0" i="0" u="none" strike="noStrike" cap="none" normalizeH="0" baseline="0" dirty="0" err="1">
                          <a:ln>
                            <a:noFill/>
                          </a:ln>
                          <a:solidFill>
                            <a:schemeClr val="tx1"/>
                          </a:solidFill>
                          <a:effectLst/>
                          <a:latin typeface="Coptic1" pitchFamily="2" charset="0"/>
                          <a:cs typeface="Arial" charset="0"/>
                        </a:rPr>
                        <a:t>e~tafi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nia~poctoloc</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e~fea~reh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e~p~wnq</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p~taho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e~ratf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m~peniwt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ettai</a:t>
                      </a:r>
                      <a:r>
                        <a:rPr kumimoji="0" lang="en-US" sz="2800" b="0" i="0" u="none" strike="noStrike" cap="none" normalizeH="0" baseline="0" dirty="0">
                          <a:ln>
                            <a:noFill/>
                          </a:ln>
                          <a:solidFill>
                            <a:schemeClr val="tx1"/>
                          </a:solidFill>
                          <a:effectLst/>
                          <a:latin typeface="Coptic1" pitchFamily="2" charset="0"/>
                          <a:cs typeface="Arial" charset="0"/>
                        </a:rPr>
                        <a:t>/out </a:t>
                      </a:r>
                      <a:r>
                        <a:rPr kumimoji="0" lang="en-US" sz="2800" b="0" i="0" u="none" strike="noStrike" cap="none" normalizeH="0" baseline="0" dirty="0" err="1">
                          <a:ln>
                            <a:noFill/>
                          </a:ln>
                          <a:solidFill>
                            <a:schemeClr val="tx1"/>
                          </a:solidFill>
                          <a:effectLst/>
                          <a:latin typeface="Coptic1" pitchFamily="2" charset="0"/>
                          <a:cs typeface="Arial" charset="0"/>
                        </a:rPr>
                        <a:t>n~ar,ie~reuc</a:t>
                      </a:r>
                      <a:r>
                        <a:rPr kumimoji="0" lang="en-US" sz="2800" b="0" i="0" u="none" strike="noStrike" cap="none" normalizeH="0" baseline="0" dirty="0">
                          <a:ln>
                            <a:noFill/>
                          </a:ln>
                          <a:solidFill>
                            <a:schemeClr val="tx1"/>
                          </a:solidFill>
                          <a:effectLst/>
                          <a:latin typeface="Coptic1" pitchFamily="2" charset="0"/>
                          <a:cs typeface="Arial" charset="0"/>
                        </a:rPr>
                        <a:t>: papa abba</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Tawadroc</a:t>
                      </a:r>
                      <a:r>
                        <a:rPr kumimoji="0" lang="en-US"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n~e~pickopoc</a:t>
                      </a:r>
                      <a:r>
                        <a:rPr kumimoji="0" lang="en-US" sz="2800" b="0" i="0" u="none" strike="noStrike" cap="none" normalizeH="0" baseline="0" dirty="0">
                          <a:ln>
                            <a:noFill/>
                          </a:ln>
                          <a:solidFill>
                            <a:schemeClr val="tx1"/>
                          </a:solidFill>
                          <a:effectLst/>
                          <a:latin typeface="Coptic1" pitchFamily="2" charset="0"/>
                          <a:cs typeface="Arial" charset="0"/>
                        </a:rPr>
                        <a:t> abba Mark.</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600" b="0" i="0" u="none" strike="noStrike" kern="1200" baseline="0" dirty="0">
                          <a:solidFill>
                            <a:schemeClr val="tx1"/>
                          </a:solidFill>
                          <a:latin typeface="+mn-lt"/>
                          <a:ea typeface="+mn-ea"/>
                          <a:cs typeface="+mn-cs"/>
                        </a:rPr>
                        <a:t>et l’Esprit Saint, le Paraclet qui est descendu sur les apôtres. Que le Seigneur garde la vie de notre bienheureux père, le grand prêtre, le pape, </a:t>
                      </a:r>
                      <a:r>
                        <a:rPr lang="fr-FR" sz="2600" b="0" i="0" u="none" strike="noStrike" kern="1200" baseline="0" dirty="0" err="1">
                          <a:solidFill>
                            <a:schemeClr val="tx1"/>
                          </a:solidFill>
                          <a:latin typeface="+mn-lt"/>
                          <a:ea typeface="+mn-ea"/>
                          <a:cs typeface="+mn-cs"/>
                        </a:rPr>
                        <a:t>abba</a:t>
                      </a:r>
                      <a:r>
                        <a:rPr lang="fr-FR" sz="2600" b="0" i="0" u="none" strike="noStrike" kern="1200" baseline="0" dirty="0">
                          <a:solidFill>
                            <a:schemeClr val="tx1"/>
                          </a:solidFill>
                          <a:latin typeface="+mn-lt"/>
                          <a:ea typeface="+mn-ea"/>
                          <a:cs typeface="+mn-cs"/>
                        </a:rPr>
                        <a:t> </a:t>
                      </a:r>
                      <a:r>
                        <a:rPr lang="fr-FR" sz="2600" b="0" i="0" u="none" strike="noStrike" kern="1200" baseline="0" dirty="0" err="1">
                          <a:solidFill>
                            <a:schemeClr val="tx1"/>
                          </a:solidFill>
                          <a:latin typeface="+mn-lt"/>
                          <a:ea typeface="+mn-ea"/>
                          <a:cs typeface="+mn-cs"/>
                        </a:rPr>
                        <a:t>Tawadros</a:t>
                      </a:r>
                      <a:r>
                        <a:rPr lang="fr-FR" sz="2600" b="0" i="0" u="none" strike="noStrike" kern="1200" baseline="0" dirty="0">
                          <a:solidFill>
                            <a:schemeClr val="tx1"/>
                          </a:solidFill>
                          <a:latin typeface="+mn-lt"/>
                          <a:ea typeface="+mn-ea"/>
                          <a:cs typeface="+mn-cs"/>
                        </a:rPr>
                        <a:t> et notre bienheureux père l’évêque </a:t>
                      </a:r>
                      <a:r>
                        <a:rPr lang="fr-FR" sz="2600" b="0" i="0" u="none" strike="noStrike" kern="1200" baseline="0" dirty="0" err="1">
                          <a:solidFill>
                            <a:schemeClr val="tx1"/>
                          </a:solidFill>
                          <a:latin typeface="+mn-lt"/>
                          <a:ea typeface="+mn-ea"/>
                          <a:cs typeface="+mn-cs"/>
                        </a:rPr>
                        <a:t>abba</a:t>
                      </a:r>
                      <a:r>
                        <a:rPr lang="fr-FR" sz="2600" b="0" i="0" u="none" strike="noStrike" kern="1200" baseline="0" dirty="0">
                          <a:solidFill>
                            <a:schemeClr val="tx1"/>
                          </a:solidFill>
                          <a:latin typeface="+mn-lt"/>
                          <a:ea typeface="+mn-ea"/>
                          <a:cs typeface="+mn-cs"/>
                        </a:rPr>
                        <a:t> Marc</a:t>
                      </a:r>
                      <a:endParaRPr kumimoji="0" lang="en-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000" b="0" i="0" u="none" strike="noStrike" cap="none" normalizeH="0" baseline="0" dirty="0">
                          <a:ln>
                            <a:noFill/>
                          </a:ln>
                          <a:solidFill>
                            <a:schemeClr val="tx1"/>
                          </a:solidFill>
                          <a:effectLst/>
                          <a:latin typeface="+mn-lt"/>
                          <a:cs typeface="Arial" charset="0"/>
                        </a:rPr>
                        <a:t>والروح </a:t>
                      </a:r>
                      <a:r>
                        <a:rPr kumimoji="0" lang="fr-FR" sz="3000" b="0" i="0" u="none" strike="noStrike" cap="none" normalizeH="0" baseline="0" dirty="0">
                          <a:ln>
                            <a:noFill/>
                          </a:ln>
                          <a:solidFill>
                            <a:schemeClr val="tx1"/>
                          </a:solidFill>
                          <a:effectLst/>
                          <a:latin typeface="+mn-lt"/>
                          <a:cs typeface="Arial" charset="0"/>
                        </a:rPr>
                        <a:t> </a:t>
                      </a:r>
                      <a:r>
                        <a:rPr kumimoji="0" lang="ar-EG" sz="3000" b="0" i="0" u="none" strike="noStrike" cap="none" normalizeH="0" baseline="0" dirty="0">
                          <a:ln>
                            <a:noFill/>
                          </a:ln>
                          <a:solidFill>
                            <a:schemeClr val="tx1"/>
                          </a:solidFill>
                          <a:effectLst/>
                          <a:latin typeface="+mn-lt"/>
                          <a:cs typeface="Arial" charset="0"/>
                        </a:rPr>
                        <a:t>المعزى الذي حل </a:t>
                      </a:r>
                      <a:br>
                        <a:rPr kumimoji="0" lang="ar-EG" sz="3000" b="0" i="0" u="none" strike="noStrike" cap="none" normalizeH="0" baseline="0" dirty="0">
                          <a:ln>
                            <a:noFill/>
                          </a:ln>
                          <a:solidFill>
                            <a:schemeClr val="tx1"/>
                          </a:solidFill>
                          <a:effectLst/>
                          <a:latin typeface="+mn-lt"/>
                          <a:cs typeface="Arial" charset="0"/>
                        </a:rPr>
                      </a:br>
                      <a:r>
                        <a:rPr kumimoji="0" lang="ar-EG" sz="3000" b="0" i="0" u="none" strike="noStrike" cap="none" normalizeH="0" baseline="0" dirty="0">
                          <a:ln>
                            <a:noFill/>
                          </a:ln>
                          <a:solidFill>
                            <a:schemeClr val="tx1"/>
                          </a:solidFill>
                          <a:effectLst/>
                          <a:latin typeface="+mn-lt"/>
                          <a:cs typeface="Arial" charset="0"/>
                        </a:rPr>
                        <a:t>على الرسل.</a:t>
                      </a:r>
                      <a:r>
                        <a:rPr kumimoji="0" lang="ar-SA" altLang="zh-TW" sz="3000" b="0" i="0" u="none" strike="noStrike" cap="none" normalizeH="0" baseline="0" dirty="0">
                          <a:ln>
                            <a:noFill/>
                          </a:ln>
                          <a:solidFill>
                            <a:schemeClr val="tx1"/>
                          </a:solidFill>
                          <a:effectLst/>
                          <a:latin typeface="+mn-lt"/>
                          <a:cs typeface="Arial" pitchFamily="34" charset="0"/>
                        </a:rPr>
                        <a:t> الرب يحفظ حياة وقيام أبينا المكرم رئيس الكهنة الباب</a:t>
                      </a:r>
                      <a:r>
                        <a:rPr kumimoji="0" lang="ar-EG" altLang="zh-TW" sz="3000" b="0" i="0" u="none" strike="noStrike" cap="none" normalizeH="0" baseline="0" dirty="0">
                          <a:ln>
                            <a:noFill/>
                          </a:ln>
                          <a:solidFill>
                            <a:schemeClr val="tx1"/>
                          </a:solidFill>
                          <a:effectLst/>
                          <a:latin typeface="+mn-lt"/>
                          <a:cs typeface="Arial" pitchFamily="34" charset="0"/>
                        </a:rPr>
                        <a:t>ا</a:t>
                      </a:r>
                      <a:r>
                        <a:rPr kumimoji="0" lang="ar-SA" altLang="zh-TW" sz="3000" b="0" i="0" u="none" strike="noStrike" cap="none" normalizeH="0" baseline="0" dirty="0">
                          <a:ln>
                            <a:noFill/>
                          </a:ln>
                          <a:solidFill>
                            <a:schemeClr val="tx1"/>
                          </a:solidFill>
                          <a:effectLst/>
                          <a:latin typeface="+mn-lt"/>
                          <a:cs typeface="Arial" pitchFamily="34" charset="0"/>
                        </a:rPr>
                        <a:t> أنبا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kumimoji="0" lang="fr-FR" altLang="zh-TW" sz="3000" b="0" i="0" u="none" strike="noStrike" cap="none" normalizeH="0" baseline="0" dirty="0">
                          <a:ln>
                            <a:noFill/>
                          </a:ln>
                          <a:solidFill>
                            <a:schemeClr val="tx1"/>
                          </a:solidFill>
                          <a:effectLst/>
                          <a:latin typeface="+mn-lt"/>
                          <a:cs typeface="Arial" pitchFamily="34" charset="0"/>
                        </a:rPr>
                        <a:t>  </a:t>
                      </a:r>
                      <a:r>
                        <a:rPr kumimoji="0" lang="ar-SA" altLang="zh-TW" sz="3000" b="0" i="0" u="none" strike="noStrike" cap="none" normalizeH="0" baseline="0" dirty="0" err="1">
                          <a:ln>
                            <a:noFill/>
                          </a:ln>
                          <a:solidFill>
                            <a:schemeClr val="tx1"/>
                          </a:solidFill>
                          <a:effectLst/>
                          <a:latin typeface="+mn-lt"/>
                          <a:cs typeface="Arial" pitchFamily="34" charset="0"/>
                        </a:rPr>
                        <a:t>وأبيناالأسقف</a:t>
                      </a:r>
                      <a:r>
                        <a:rPr kumimoji="0" lang="ar-EG" altLang="zh-TW" sz="3000" b="0" i="0" u="none" strike="noStrike" cap="none" normalizeH="0" baseline="0" dirty="0">
                          <a:ln>
                            <a:noFill/>
                          </a:ln>
                          <a:solidFill>
                            <a:schemeClr val="tx1"/>
                          </a:solidFill>
                          <a:effectLst/>
                          <a:latin typeface="+mn-lt"/>
                          <a:cs typeface="Arial" pitchFamily="34" charset="0"/>
                        </a:rPr>
                        <a:t> </a:t>
                      </a:r>
                      <a:r>
                        <a:rPr kumimoji="0" lang="ar-SA" altLang="zh-TW" sz="3000" b="0" i="0" u="none" strike="noStrike" cap="none" normalizeH="0" baseline="0" dirty="0">
                          <a:ln>
                            <a:noFill/>
                          </a:ln>
                          <a:solidFill>
                            <a:schemeClr val="tx1"/>
                          </a:solidFill>
                          <a:effectLst/>
                          <a:latin typeface="+mn-lt"/>
                          <a:cs typeface="Arial" pitchFamily="34" charset="0"/>
                        </a:rPr>
                        <a:t>أنبا </a:t>
                      </a:r>
                      <a:r>
                        <a:rPr lang="ar-EG" sz="3200" dirty="0"/>
                        <a:t>مارك</a:t>
                      </a:r>
                      <a:endParaRPr kumimoji="0" lang="en-CA" sz="30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39483B11-5E13-42B0-BC44-27BB5B13BDB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18112067"/>
      </p:ext>
    </p:extLst>
  </p:cSld>
  <p:clrMapOvr>
    <a:masterClrMapping/>
  </p:clrMapOvr>
  <p:transition/>
</p:sld>
</file>

<file path=ppt/slides/slide2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5">
            <a:hlinkClick r:id="rId2" action="ppaction://hlinksldjump" highlightClick="1"/>
            <a:extLst>
              <a:ext uri="{FF2B5EF4-FFF2-40B4-BE49-F238E27FC236}">
                <a16:creationId xmlns:a16="http://schemas.microsoft.com/office/drawing/2014/main" id="{C832B3AA-0CCD-435F-B93B-8BE9BBE259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2">
            <a:extLst>
              <a:ext uri="{FF2B5EF4-FFF2-40B4-BE49-F238E27FC236}">
                <a16:creationId xmlns:a16="http://schemas.microsoft.com/office/drawing/2014/main" id="{143F7BF6-CA69-4F11-897B-E59BAA41102D}"/>
              </a:ext>
            </a:extLst>
          </p:cNvPr>
          <p:cNvGraphicFramePr>
            <a:graphicFrameLocks noGrp="1"/>
          </p:cNvGraphicFramePr>
          <p:nvPr>
            <p:extLst>
              <p:ext uri="{D42A27DB-BD31-4B8C-83A1-F6EECF244321}">
                <p14:modId xmlns:p14="http://schemas.microsoft.com/office/powerpoint/2010/main" val="1256071776"/>
              </p:ext>
            </p:extLst>
          </p:nvPr>
        </p:nvGraphicFramePr>
        <p:xfrm>
          <a:off x="0" y="171450"/>
          <a:ext cx="9144000" cy="4716780"/>
        </p:xfrm>
        <a:graphic>
          <a:graphicData uri="http://schemas.openxmlformats.org/drawingml/2006/table">
            <a:tbl>
              <a:tblPr/>
              <a:tblGrid>
                <a:gridCol w="3424136">
                  <a:extLst>
                    <a:ext uri="{9D8B030D-6E8A-4147-A177-3AD203B41FA5}">
                      <a16:colId xmlns:a16="http://schemas.microsoft.com/office/drawing/2014/main" val="20000"/>
                    </a:ext>
                  </a:extLst>
                </a:gridCol>
                <a:gridCol w="2996119">
                  <a:extLst>
                    <a:ext uri="{9D8B030D-6E8A-4147-A177-3AD203B41FA5}">
                      <a16:colId xmlns:a16="http://schemas.microsoft.com/office/drawing/2014/main" val="20001"/>
                    </a:ext>
                  </a:extLst>
                </a:gridCol>
                <a:gridCol w="2723745">
                  <a:extLst>
                    <a:ext uri="{9D8B030D-6E8A-4147-A177-3AD203B41FA5}">
                      <a16:colId xmlns:a16="http://schemas.microsoft.com/office/drawing/2014/main" val="20002"/>
                    </a:ext>
                  </a:extLst>
                </a:gridCol>
              </a:tblGrid>
              <a:tr h="40077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500" b="0" i="0" u="none" strike="noStrike" cap="none" normalizeH="0" baseline="0" dirty="0" err="1">
                          <a:ln>
                            <a:noFill/>
                          </a:ln>
                          <a:solidFill>
                            <a:schemeClr val="tx1"/>
                          </a:solidFill>
                          <a:effectLst/>
                          <a:latin typeface="Coptic1" pitchFamily="2" charset="0"/>
                          <a:cs typeface="Arial" charset="0"/>
                        </a:rPr>
                        <a:t>Vnou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n~te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t~ve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efe~tajrof</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efe~tajrou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hijen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pefy~ronoc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nouy~ronoc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n~hanm</a:t>
                      </a:r>
                      <a:r>
                        <a:rPr kumimoji="0" lang="en-US" sz="2500" b="0" i="0" u="none" strike="noStrike" cap="none" normalizeH="0" baseline="0" dirty="0">
                          <a:ln>
                            <a:noFill/>
                          </a:ln>
                          <a:solidFill>
                            <a:schemeClr val="tx1"/>
                          </a:solidFill>
                          <a:effectLst/>
                          <a:latin typeface="Coptic1" pitchFamily="2" charset="0"/>
                          <a:cs typeface="Arial" charset="0"/>
                        </a:rPr>
                        <a:t>/s n~[</a:t>
                      </a:r>
                      <a:r>
                        <a:rPr kumimoji="0" lang="en-US" sz="2500" b="0" i="0" u="none" strike="noStrike" cap="none" normalizeH="0" baseline="0" dirty="0" err="1">
                          <a:ln>
                            <a:noFill/>
                          </a:ln>
                          <a:solidFill>
                            <a:schemeClr val="tx1"/>
                          </a:solidFill>
                          <a:effectLst/>
                          <a:latin typeface="Coptic1" pitchFamily="2" charset="0"/>
                          <a:cs typeface="Arial" charset="0"/>
                        </a:rPr>
                        <a:t>rompi</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hanc</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n~hir</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nikon</a:t>
                      </a:r>
                      <a:r>
                        <a:rPr kumimoji="0" lang="en-US" sz="25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500" b="0" i="0" kern="1200" dirty="0" err="1">
                          <a:solidFill>
                            <a:schemeClr val="tx1"/>
                          </a:solidFill>
                          <a:effectLst/>
                          <a:latin typeface="Coptic1" pitchFamily="2" charset="0"/>
                          <a:ea typeface="+mn-ea"/>
                          <a:cs typeface="+mn-cs"/>
                        </a:rPr>
                        <a:t>N~tefyebio</a:t>
                      </a:r>
                      <a:r>
                        <a:rPr lang="fr-FR" sz="2500" b="0" i="0" kern="1200" dirty="0">
                          <a:solidFill>
                            <a:schemeClr val="tx1"/>
                          </a:solidFill>
                          <a:effectLst/>
                          <a:latin typeface="Coptic1" pitchFamily="2" charset="0"/>
                          <a:ea typeface="+mn-ea"/>
                          <a:cs typeface="+mn-cs"/>
                        </a:rPr>
                        <a:t> </a:t>
                      </a:r>
                      <a:r>
                        <a:rPr lang="fr-FR" sz="2500" b="0" i="0" kern="1200" dirty="0" err="1">
                          <a:solidFill>
                            <a:schemeClr val="tx1"/>
                          </a:solidFill>
                          <a:effectLst/>
                          <a:latin typeface="Coptic1" pitchFamily="2" charset="0"/>
                          <a:ea typeface="+mn-ea"/>
                          <a:cs typeface="+mn-cs"/>
                        </a:rPr>
                        <a:t>n~nefjaji</a:t>
                      </a:r>
                      <a:r>
                        <a:rPr lang="fr-FR" sz="2500" b="0" i="0" kern="1200" dirty="0">
                          <a:solidFill>
                            <a:schemeClr val="tx1"/>
                          </a:solidFill>
                          <a:effectLst/>
                          <a:latin typeface="Coptic1" pitchFamily="2" charset="0"/>
                          <a:ea typeface="+mn-ea"/>
                          <a:cs typeface="+mn-cs"/>
                        </a:rPr>
                        <a:t> (</a:t>
                      </a:r>
                      <a:r>
                        <a:rPr lang="fr-FR" sz="2500" b="0" i="0" kern="1200" dirty="0" err="1">
                          <a:solidFill>
                            <a:schemeClr val="tx1"/>
                          </a:solidFill>
                          <a:effectLst/>
                          <a:latin typeface="Coptic1" pitchFamily="2" charset="0"/>
                          <a:ea typeface="+mn-ea"/>
                          <a:cs typeface="+mn-cs"/>
                        </a:rPr>
                        <a:t>n~noujaji</a:t>
                      </a:r>
                      <a:r>
                        <a:rPr lang="fr-FR" sz="2500" b="0" i="0" kern="1200" dirty="0">
                          <a:solidFill>
                            <a:schemeClr val="tx1"/>
                          </a:solidFill>
                          <a:effectLst/>
                          <a:latin typeface="Coptic1" pitchFamily="2" charset="0"/>
                          <a:ea typeface="+mn-ea"/>
                          <a:cs typeface="+mn-cs"/>
                        </a:rPr>
                        <a:t>) t/</a:t>
                      </a:r>
                      <a:r>
                        <a:rPr lang="fr-FR" sz="2500" b="0" i="0" kern="1200" dirty="0" err="1">
                          <a:solidFill>
                            <a:schemeClr val="tx1"/>
                          </a:solidFill>
                          <a:effectLst/>
                          <a:latin typeface="Coptic1" pitchFamily="2" charset="0"/>
                          <a:ea typeface="+mn-ea"/>
                          <a:cs typeface="+mn-cs"/>
                        </a:rPr>
                        <a:t>rou</a:t>
                      </a:r>
                      <a:r>
                        <a:rPr lang="fr-FR" sz="2500" b="0" i="0" kern="1200" dirty="0">
                          <a:solidFill>
                            <a:schemeClr val="tx1"/>
                          </a:solidFill>
                          <a:effectLst/>
                          <a:latin typeface="Coptic1" pitchFamily="2" charset="0"/>
                          <a:ea typeface="+mn-ea"/>
                          <a:cs typeface="+mn-cs"/>
                        </a:rPr>
                        <a:t> </a:t>
                      </a:r>
                      <a:r>
                        <a:rPr lang="fr-FR" sz="2500" b="0" i="0" kern="1200" dirty="0" err="1">
                          <a:solidFill>
                            <a:schemeClr val="tx1"/>
                          </a:solidFill>
                          <a:effectLst/>
                          <a:latin typeface="Coptic1" pitchFamily="2" charset="0"/>
                          <a:ea typeface="+mn-ea"/>
                          <a:cs typeface="+mn-cs"/>
                        </a:rPr>
                        <a:t>capec</a:t>
                      </a:r>
                      <a:r>
                        <a:rPr lang="fr-FR" sz="2500" b="0" i="0" kern="1200" dirty="0">
                          <a:solidFill>
                            <a:schemeClr val="tx1"/>
                          </a:solidFill>
                          <a:effectLst/>
                          <a:latin typeface="Coptic1" pitchFamily="2" charset="0"/>
                          <a:ea typeface="+mn-ea"/>
                          <a:cs typeface="+mn-cs"/>
                        </a:rPr>
                        <a:t>/t </a:t>
                      </a:r>
                      <a:r>
                        <a:rPr lang="fr-FR" sz="2500" b="0" i="0" kern="1200" dirty="0" err="1">
                          <a:solidFill>
                            <a:schemeClr val="tx1"/>
                          </a:solidFill>
                          <a:effectLst/>
                          <a:latin typeface="Coptic1" pitchFamily="2" charset="0"/>
                          <a:ea typeface="+mn-ea"/>
                          <a:cs typeface="+mn-cs"/>
                        </a:rPr>
                        <a:t>n~nef</a:t>
                      </a:r>
                      <a:r>
                        <a:rPr lang="fr-FR" sz="2500" b="0" i="0" kern="1200" dirty="0">
                          <a:solidFill>
                            <a:schemeClr val="tx1"/>
                          </a:solidFill>
                          <a:effectLst/>
                          <a:latin typeface="Coptic1" pitchFamily="2" charset="0"/>
                          <a:ea typeface="+mn-ea"/>
                          <a:cs typeface="+mn-cs"/>
                        </a:rPr>
                        <a:t>[</a:t>
                      </a:r>
                      <a:r>
                        <a:rPr lang="fr-FR" sz="2500" b="0" i="0" kern="1200" dirty="0" err="1">
                          <a:solidFill>
                            <a:schemeClr val="tx1"/>
                          </a:solidFill>
                          <a:effectLst/>
                          <a:latin typeface="Coptic1" pitchFamily="2" charset="0"/>
                          <a:ea typeface="+mn-ea"/>
                          <a:cs typeface="+mn-cs"/>
                        </a:rPr>
                        <a:t>alauj</a:t>
                      </a:r>
                      <a:r>
                        <a:rPr lang="fr-FR" sz="2500" b="0" i="0" kern="1200" dirty="0">
                          <a:solidFill>
                            <a:schemeClr val="tx1"/>
                          </a:solidFill>
                          <a:effectLst/>
                          <a:latin typeface="Coptic1" pitchFamily="2" charset="0"/>
                          <a:ea typeface="+mn-ea"/>
                          <a:cs typeface="+mn-cs"/>
                        </a:rPr>
                        <a:t> (</a:t>
                      </a:r>
                      <a:r>
                        <a:rPr lang="fr-FR" sz="2500" b="0" i="0" kern="1200" dirty="0" err="1">
                          <a:solidFill>
                            <a:schemeClr val="tx1"/>
                          </a:solidFill>
                          <a:effectLst/>
                          <a:latin typeface="Coptic1" pitchFamily="2" charset="0"/>
                          <a:ea typeface="+mn-ea"/>
                          <a:cs typeface="+mn-cs"/>
                        </a:rPr>
                        <a:t>n~nnou</a:t>
                      </a:r>
                      <a:r>
                        <a:rPr lang="fr-FR" sz="2500" b="0" i="0" kern="1200" dirty="0">
                          <a:solidFill>
                            <a:schemeClr val="tx1"/>
                          </a:solidFill>
                          <a:effectLst/>
                          <a:latin typeface="Coptic1" pitchFamily="2" charset="0"/>
                          <a:ea typeface="+mn-ea"/>
                          <a:cs typeface="+mn-cs"/>
                        </a:rPr>
                        <a:t>[</a:t>
                      </a:r>
                      <a:r>
                        <a:rPr lang="fr-FR" sz="2500" b="0" i="0" kern="1200" dirty="0" err="1">
                          <a:solidFill>
                            <a:schemeClr val="tx1"/>
                          </a:solidFill>
                          <a:effectLst/>
                          <a:latin typeface="Coptic1" pitchFamily="2" charset="0"/>
                          <a:ea typeface="+mn-ea"/>
                          <a:cs typeface="+mn-cs"/>
                        </a:rPr>
                        <a:t>alauj</a:t>
                      </a:r>
                      <a:r>
                        <a:rPr lang="fr-FR" sz="2500" b="0" i="0" kern="1200" dirty="0">
                          <a:solidFill>
                            <a:schemeClr val="tx1"/>
                          </a:solidFill>
                          <a:effectLst/>
                          <a:latin typeface="Coptic1" pitchFamily="2" charset="0"/>
                          <a:ea typeface="+mn-ea"/>
                          <a:cs typeface="+mn-cs"/>
                        </a:rPr>
                        <a:t>) n~,</a:t>
                      </a:r>
                      <a:r>
                        <a:rPr lang="fr-FR" sz="2500" b="0" i="0" kern="1200" dirty="0" err="1">
                          <a:solidFill>
                            <a:schemeClr val="tx1"/>
                          </a:solidFill>
                          <a:effectLst/>
                          <a:latin typeface="Coptic1" pitchFamily="2" charset="0"/>
                          <a:ea typeface="+mn-ea"/>
                          <a:cs typeface="+mn-cs"/>
                        </a:rPr>
                        <a:t>wlem</a:t>
                      </a:r>
                      <a:r>
                        <a:rPr lang="fr-FR" sz="2500" b="0" i="0" kern="1200" dirty="0">
                          <a:solidFill>
                            <a:schemeClr val="tx1"/>
                          </a:solidFill>
                          <a:effectLst/>
                          <a:latin typeface="Coptic1" pitchFamily="2" charset="0"/>
                          <a:ea typeface="+mn-ea"/>
                          <a:cs typeface="+mn-cs"/>
                        </a:rPr>
                        <a:t>.</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600" b="0" i="0" u="none" strike="noStrike" kern="1200" baseline="0" dirty="0">
                          <a:solidFill>
                            <a:schemeClr val="tx1"/>
                          </a:solidFill>
                          <a:latin typeface="+mn-lt"/>
                          <a:ea typeface="+mn-ea"/>
                          <a:cs typeface="+mn-cs"/>
                        </a:rPr>
                        <a:t>Que le Dieu du ciel le(s) maintienne sur son/leur trône de nombreuses années paisibles</a:t>
                      </a:r>
                    </a:p>
                    <a:p>
                      <a:pPr algn="just"/>
                      <a:endParaRPr lang="fr-FR" sz="2600" b="0" i="0" u="none" strike="noStrike" kern="1200" baseline="0" dirty="0">
                        <a:solidFill>
                          <a:schemeClr val="tx1"/>
                        </a:solidFill>
                        <a:latin typeface="+mn-lt"/>
                        <a:ea typeface="+mn-ea"/>
                        <a:cs typeface="+mn-cs"/>
                      </a:endParaRPr>
                    </a:p>
                    <a:p>
                      <a:pPr algn="just"/>
                      <a:endParaRPr lang="fr-FR" sz="2600" b="0" i="0" u="none" strike="noStrike" kern="1200" baseline="0" dirty="0">
                        <a:solidFill>
                          <a:schemeClr val="tx1"/>
                        </a:solidFill>
                        <a:latin typeface="+mn-lt"/>
                        <a:ea typeface="+mn-ea"/>
                        <a:cs typeface="+mn-cs"/>
                      </a:endParaRPr>
                    </a:p>
                    <a:p>
                      <a:pPr algn="just"/>
                      <a:r>
                        <a:rPr lang="fr-FR" sz="2600" b="0" i="0" u="none" strike="noStrike" kern="1200" baseline="0" dirty="0">
                          <a:solidFill>
                            <a:schemeClr val="tx1"/>
                          </a:solidFill>
                          <a:latin typeface="+mn-lt"/>
                          <a:ea typeface="+mn-ea"/>
                          <a:cs typeface="+mn-cs"/>
                        </a:rPr>
                        <a:t>et qu’Il lui/leur soumette</a:t>
                      </a:r>
                    </a:p>
                    <a:p>
                      <a:pPr algn="just"/>
                      <a:r>
                        <a:rPr lang="fr-FR" sz="2600" b="0" i="0" u="none" strike="noStrike" kern="1200" baseline="0" dirty="0">
                          <a:solidFill>
                            <a:schemeClr val="tx1"/>
                          </a:solidFill>
                          <a:latin typeface="+mn-lt"/>
                          <a:ea typeface="+mn-ea"/>
                          <a:cs typeface="+mn-cs"/>
                        </a:rPr>
                        <a:t>rapidement tous ses/leurs ennemis.</a:t>
                      </a:r>
                      <a:endParaRPr kumimoji="0" lang="en-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TW" sz="2800" b="0" i="0" u="none" strike="noStrike" cap="none" normalizeH="0" baseline="0" dirty="0">
                          <a:ln>
                            <a:noFill/>
                          </a:ln>
                          <a:solidFill>
                            <a:schemeClr val="tx1"/>
                          </a:solidFill>
                          <a:effectLst/>
                          <a:latin typeface="Arial" pitchFamily="34" charset="0"/>
                          <a:cs typeface="Arial" pitchFamily="34" charset="0"/>
                        </a:rPr>
                        <a:t>إله السماء يثبته (هما</a:t>
                      </a:r>
                      <a:r>
                        <a:rPr kumimoji="0" lang="ar-EG" altLang="zh-TW" sz="2800" b="0" i="0" u="none" strike="noStrike" cap="none" normalizeH="0" baseline="0" dirty="0">
                          <a:ln>
                            <a:noFill/>
                          </a:ln>
                          <a:solidFill>
                            <a:schemeClr val="tx1"/>
                          </a:solidFill>
                          <a:effectLst/>
                          <a:latin typeface="Arial" pitchFamily="34" charset="0"/>
                          <a:cs typeface="Arial" pitchFamily="34" charset="0"/>
                        </a:rPr>
                        <a:t>) </a:t>
                      </a:r>
                      <a:r>
                        <a:rPr kumimoji="0" lang="ar-SA" altLang="zh-TW" sz="2800" b="0" i="0" u="none" strike="noStrike" cap="none" normalizeH="0" baseline="0" dirty="0">
                          <a:ln>
                            <a:noFill/>
                          </a:ln>
                          <a:solidFill>
                            <a:schemeClr val="tx1"/>
                          </a:solidFill>
                          <a:effectLst/>
                          <a:latin typeface="Arial" pitchFamily="34" charset="0"/>
                          <a:cs typeface="Arial" pitchFamily="34" charset="0"/>
                        </a:rPr>
                        <a:t>على كرسيه (كرسيهما) سنين كثيرة وأزمنة سلامية. ويخضع جميع أعداءه (أعدائهما) تحت قدميه (قدميهما) سريعاً.</a:t>
                      </a:r>
                      <a:endParaRPr kumimoji="0" lang="ar-SA" sz="2800" b="0" i="0" u="none" strike="noStrike" cap="none" normalizeH="0" baseline="0" dirty="0">
                        <a:ln>
                          <a:noFill/>
                        </a:ln>
                        <a:solidFill>
                          <a:schemeClr val="tx1"/>
                        </a:solidFill>
                        <a:effectLst/>
                        <a:latin typeface="Arial" pitchFamily="34"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TW" sz="2800" b="0" i="0" u="none" strike="noStrike" cap="none" normalizeH="0" baseline="0" dirty="0">
                          <a:ln>
                            <a:noFill/>
                          </a:ln>
                          <a:solidFill>
                            <a:schemeClr val="tx1"/>
                          </a:solidFill>
                          <a:effectLst/>
                          <a:latin typeface="Arial" pitchFamily="34" charset="0"/>
                          <a:cs typeface="Arial" pitchFamily="34" charset="0"/>
                        </a:rPr>
                        <a:t>ويخضع جميع أعداءه (أعدائهما) تحت قدميه (قدميهما) سريعاً.</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54832372"/>
      </p:ext>
    </p:extLst>
  </p:cSld>
  <p:clrMapOvr>
    <a:masterClrMapping/>
  </p:clrMapOvr>
  <p:transition/>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10800" name="Group 48"/>
          <p:cNvGraphicFramePr>
            <a:graphicFrameLocks noGrp="1"/>
          </p:cNvGraphicFramePr>
          <p:nvPr>
            <p:ph type="tbl" idx="1"/>
            <p:extLst>
              <p:ext uri="{D42A27DB-BD31-4B8C-83A1-F6EECF244321}">
                <p14:modId xmlns:p14="http://schemas.microsoft.com/office/powerpoint/2010/main" val="1498971195"/>
              </p:ext>
            </p:extLst>
          </p:nvPr>
        </p:nvGraphicFramePr>
        <p:xfrm>
          <a:off x="0" y="893596"/>
          <a:ext cx="9144000" cy="3634740"/>
        </p:xfrm>
        <a:graphic>
          <a:graphicData uri="http://schemas.openxmlformats.org/drawingml/2006/table">
            <a:tbl>
              <a:tblPr/>
              <a:tblGrid>
                <a:gridCol w="3475699">
                  <a:extLst>
                    <a:ext uri="{9D8B030D-6E8A-4147-A177-3AD203B41FA5}">
                      <a16:colId xmlns:a16="http://schemas.microsoft.com/office/drawing/2014/main" val="20000"/>
                    </a:ext>
                  </a:extLst>
                </a:gridCol>
                <a:gridCol w="3194042">
                  <a:extLst>
                    <a:ext uri="{9D8B030D-6E8A-4147-A177-3AD203B41FA5}">
                      <a16:colId xmlns:a16="http://schemas.microsoft.com/office/drawing/2014/main" val="20001"/>
                    </a:ext>
                  </a:extLst>
                </a:gridCol>
                <a:gridCol w="2474259">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ekparyenou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genneyeic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a:t>
                      </a:r>
                      <a:r>
                        <a:rPr kumimoji="0" lang="en-US" sz="3200" b="0" i="0" u="none" strike="noStrike" cap="none" normalizeH="0" baseline="0" dirty="0" err="1">
                          <a:ln>
                            <a:noFill/>
                          </a:ln>
                          <a:solidFill>
                            <a:schemeClr val="tx1"/>
                          </a:solidFill>
                          <a:effectLst/>
                          <a:latin typeface="Arial" charset="0"/>
                          <a:cs typeface="Arial" charset="0"/>
                        </a:rPr>
                        <a:t>Dieu</a:t>
                      </a:r>
                      <a:r>
                        <a:rPr kumimoji="0" lang="en-US" sz="3200" b="0" i="0" u="none" strike="noStrike" cap="none" normalizeH="0" baseline="0" dirty="0">
                          <a:ln>
                            <a:noFill/>
                          </a:ln>
                          <a:solidFill>
                            <a:schemeClr val="tx1"/>
                          </a:solidFill>
                          <a:effectLst/>
                          <a:latin typeface="Arial" charset="0"/>
                          <a:cs typeface="Arial" charset="0"/>
                        </a:rPr>
                        <a:t>,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t>
                      </a:r>
                      <a:r>
                        <a:rPr kumimoji="0" lang="en-US" sz="3200" b="0" i="0" u="none" strike="noStrike" cap="none" normalizeH="0" baseline="0" dirty="0" err="1">
                          <a:ln>
                            <a:noFill/>
                          </a:ln>
                          <a:solidFill>
                            <a:schemeClr val="tx1"/>
                          </a:solidFill>
                          <a:effectLst/>
                          <a:latin typeface="Arial" charset="0"/>
                          <a:cs typeface="Arial" charset="0"/>
                        </a:rPr>
                        <a:t>es</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né</a:t>
                      </a:r>
                      <a:r>
                        <a:rPr kumimoji="0" lang="en-US" sz="3200" b="0" i="0" u="none" strike="noStrike" cap="none" normalizeH="0" baseline="0" dirty="0">
                          <a:ln>
                            <a:noFill/>
                          </a:ln>
                          <a:solidFill>
                            <a:schemeClr val="tx1"/>
                          </a:solidFill>
                          <a:effectLst/>
                          <a:latin typeface="Arial" charset="0"/>
                          <a:cs typeface="Arial" charset="0"/>
                        </a:rPr>
                        <a:t> de la </a:t>
                      </a:r>
                      <a:r>
                        <a:rPr kumimoji="0" lang="en-US" sz="3200" b="0" i="0" u="none" strike="noStrike" cap="none" normalizeH="0" baseline="0" dirty="0" err="1">
                          <a:ln>
                            <a:noFill/>
                          </a:ln>
                          <a:solidFill>
                            <a:schemeClr val="tx1"/>
                          </a:solidFill>
                          <a:effectLst/>
                          <a:latin typeface="Arial" charset="0"/>
                          <a:cs typeface="Arial" charset="0"/>
                        </a:rPr>
                        <a:t>Vierge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الحى الذى لا يموت      يا من ولد من العذراء ارحمنا</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54312" name="Text Box 14"/>
          <p:cNvSpPr txBox="1">
            <a:spLocks noChangeArrowheads="1"/>
          </p:cNvSpPr>
          <p:nvPr/>
        </p:nvSpPr>
        <p:spPr bwMode="auto">
          <a:xfrm>
            <a:off x="1676400" y="285750"/>
            <a:ext cx="6172200" cy="461665"/>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CA"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825DB99B-31C6-4BAA-8F09-ED3BA4126B71}"/>
              </a:ext>
            </a:extLst>
          </p:cNvPr>
          <p:cNvGraphicFramePr>
            <a:graphicFrameLocks noGrp="1"/>
          </p:cNvGraphicFramePr>
          <p:nvPr>
            <p:extLst>
              <p:ext uri="{D42A27DB-BD31-4B8C-83A1-F6EECF244321}">
                <p14:modId xmlns:p14="http://schemas.microsoft.com/office/powerpoint/2010/main" val="555705479"/>
              </p:ext>
            </p:extLst>
          </p:nvPr>
        </p:nvGraphicFramePr>
        <p:xfrm>
          <a:off x="1524000" y="102286"/>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125616414"/>
                    </a:ext>
                  </a:extLst>
                </a:gridCol>
              </a:tblGrid>
              <a:tr h="388620">
                <a:tc>
                  <a:txBody>
                    <a:bodyPr/>
                    <a:lstStyle/>
                    <a:p>
                      <a:pPr algn="ctr"/>
                      <a:r>
                        <a:rPr lang="fr-FR" sz="2400" dirty="0"/>
                        <a:t>Le Trisagion - </a:t>
                      </a:r>
                      <a:r>
                        <a:rPr lang="ar-EG" sz="2400" b="0" dirty="0">
                          <a:solidFill>
                            <a:schemeClr val="tx1"/>
                          </a:solidFill>
                          <a:cs typeface="Times New Roman" pitchFamily="18" charset="0"/>
                        </a:rPr>
                        <a:t>الثلاثة </a:t>
                      </a:r>
                      <a:r>
                        <a:rPr lang="ar-EG" sz="2400" b="0" dirty="0" err="1">
                          <a:solidFill>
                            <a:schemeClr val="tx1"/>
                          </a:solidFill>
                          <a:cs typeface="Times New Roman" pitchFamily="18" charset="0"/>
                        </a:rPr>
                        <a:t>التقديسات</a:t>
                      </a:r>
                      <a:r>
                        <a:rPr lang="ar-EG" sz="2400" b="0" dirty="0">
                          <a:solidFill>
                            <a:schemeClr val="tx1"/>
                          </a:solidFill>
                          <a:cs typeface="Times New Roman" pitchFamily="18" charset="0"/>
                        </a:rPr>
                        <a:t> </a:t>
                      </a:r>
                      <a:endParaRPr lang="fr-FR" sz="24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8683461"/>
                  </a:ext>
                </a:extLst>
              </a:tr>
            </a:tbl>
          </a:graphicData>
        </a:graphic>
      </p:graphicFrame>
    </p:spTree>
  </p:cSld>
  <p:clrMapOvr>
    <a:masterClrMapping/>
  </p:clrMapOvr>
  <p:transition/>
</p:sld>
</file>

<file path=ppt/slides/slide2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7714" name="Group 2"/>
          <p:cNvGraphicFramePr>
            <a:graphicFrameLocks noGrp="1"/>
          </p:cNvGraphicFramePr>
          <p:nvPr>
            <p:extLst>
              <p:ext uri="{D42A27DB-BD31-4B8C-83A1-F6EECF244321}">
                <p14:modId xmlns:p14="http://schemas.microsoft.com/office/powerpoint/2010/main" val="1033973384"/>
              </p:ext>
            </p:extLst>
          </p:nvPr>
        </p:nvGraphicFramePr>
        <p:xfrm>
          <a:off x="0" y="221586"/>
          <a:ext cx="9144000" cy="4067556"/>
        </p:xfrm>
        <a:graphic>
          <a:graphicData uri="http://schemas.openxmlformats.org/drawingml/2006/table">
            <a:tbl>
              <a:tblPr/>
              <a:tblGrid>
                <a:gridCol w="3028545">
                  <a:extLst>
                    <a:ext uri="{9D8B030D-6E8A-4147-A177-3AD203B41FA5}">
                      <a16:colId xmlns:a16="http://schemas.microsoft.com/office/drawing/2014/main" val="20000"/>
                    </a:ext>
                  </a:extLst>
                </a:gridCol>
                <a:gridCol w="3190672">
                  <a:extLst>
                    <a:ext uri="{9D8B030D-6E8A-4147-A177-3AD203B41FA5}">
                      <a16:colId xmlns:a16="http://schemas.microsoft.com/office/drawing/2014/main" val="20001"/>
                    </a:ext>
                  </a:extLst>
                </a:gridCol>
                <a:gridCol w="2924783">
                  <a:extLst>
                    <a:ext uri="{9D8B030D-6E8A-4147-A177-3AD203B41FA5}">
                      <a16:colId xmlns:a16="http://schemas.microsoft.com/office/drawing/2014/main" val="20002"/>
                    </a:ext>
                  </a:extLst>
                </a:gridCol>
              </a:tblGrid>
              <a:tr h="3352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ouhir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pefnis</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Implorez le Christ pour nous, afin qu’Il nous accorde la rémission de nos péchés dans la paix selon Sa grande miséricorde.</a:t>
                      </a:r>
                      <a:endParaRPr kumimoji="0" lang="en-US"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 من المسيح عنا ليغفر لنا خطايانا بسلام كعظيم رحمته.</a:t>
                      </a:r>
                      <a:endParaRPr kumimoji="0" lang="en-US"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a:extLst>
              <a:ext uri="{FF2B5EF4-FFF2-40B4-BE49-F238E27FC236}">
                <a16:creationId xmlns:a16="http://schemas.microsoft.com/office/drawing/2014/main" id="{3AE626BB-BA01-4BC7-8CBE-0DA30D565E3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373007DD-F3B8-4783-BE1A-3EBB0F734A1F}"/>
              </a:ext>
            </a:extLst>
          </p:cNvPr>
          <p:cNvSpPr>
            <a:spLocks noChangeArrowheads="1"/>
          </p:cNvSpPr>
          <p:nvPr/>
        </p:nvSpPr>
        <p:spPr bwMode="auto">
          <a:xfrm>
            <a:off x="7242472" y="4776822"/>
            <a:ext cx="1901528"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168344814"/>
      </p:ext>
    </p:extLst>
  </p:cSld>
  <p:clrMapOvr>
    <a:masterClrMapping/>
  </p:clrMapOvr>
  <p:transition/>
</p:sld>
</file>

<file path=ppt/slides/slide2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5F3193EC-6BF9-4CE5-B280-D77AF2265752}"/>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997585674"/>
      </p:ext>
    </p:extLst>
  </p:cSld>
  <p:clrMapOvr>
    <a:masterClrMapping/>
  </p:clrMapOvr>
  <p:transition/>
</p:sld>
</file>

<file path=ppt/slides/slide2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2203" name="Group 27"/>
          <p:cNvGraphicFramePr>
            <a:graphicFrameLocks noGrp="1"/>
          </p:cNvGraphicFramePr>
          <p:nvPr>
            <p:extLst>
              <p:ext uri="{D42A27DB-BD31-4B8C-83A1-F6EECF244321}">
                <p14:modId xmlns:p14="http://schemas.microsoft.com/office/powerpoint/2010/main" val="436436513"/>
              </p:ext>
            </p:extLst>
          </p:nvPr>
        </p:nvGraphicFramePr>
        <p:xfrm>
          <a:off x="6350" y="514350"/>
          <a:ext cx="9131300" cy="4457700"/>
        </p:xfrm>
        <a:graphic>
          <a:graphicData uri="http://schemas.openxmlformats.org/drawingml/2006/table">
            <a:tbl>
              <a:tblPr/>
              <a:tblGrid>
                <a:gridCol w="3198863">
                  <a:extLst>
                    <a:ext uri="{9D8B030D-6E8A-4147-A177-3AD203B41FA5}">
                      <a16:colId xmlns:a16="http://schemas.microsoft.com/office/drawing/2014/main" val="20000"/>
                    </a:ext>
                  </a:extLst>
                </a:gridCol>
                <a:gridCol w="3080084">
                  <a:extLst>
                    <a:ext uri="{9D8B030D-6E8A-4147-A177-3AD203B41FA5}">
                      <a16:colId xmlns:a16="http://schemas.microsoft.com/office/drawing/2014/main" val="20001"/>
                    </a:ext>
                  </a:extLst>
                </a:gridCol>
                <a:gridCol w="2852353">
                  <a:extLst>
                    <a:ext uri="{9D8B030D-6E8A-4147-A177-3AD203B41FA5}">
                      <a16:colId xmlns:a16="http://schemas.microsoft.com/office/drawing/2014/main" val="20002"/>
                    </a:ext>
                  </a:extLst>
                </a:gridCol>
              </a:tblGrid>
              <a:tr h="38290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piouwini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m~parakl</a:t>
                      </a:r>
                      <a:r>
                        <a:rPr kumimoji="0" lang="en-US" sz="3200" b="0" i="0" u="none" strike="noStrike" cap="none" normalizeH="0" baseline="0" dirty="0">
                          <a:ln>
                            <a:noFill/>
                          </a:ln>
                          <a:solidFill>
                            <a:schemeClr val="tx1"/>
                          </a:solidFill>
                          <a:effectLst/>
                          <a:latin typeface="Coptic1" pitchFamily="2" charset="0"/>
                          <a:cs typeface="Arial" charset="0"/>
                        </a:rPr>
                        <a:t>/ton: }</a:t>
                      </a:r>
                      <a:r>
                        <a:rPr kumimoji="0" lang="en-US" sz="3200" b="0" i="0" u="none" strike="noStrike" cap="none" normalizeH="0" baseline="0" dirty="0" err="1">
                          <a:ln>
                            <a:noFill/>
                          </a:ln>
                          <a:solidFill>
                            <a:schemeClr val="tx1"/>
                          </a:solidFill>
                          <a:effectLst/>
                          <a:latin typeface="Coptic1" pitchFamily="2" charset="0"/>
                          <a:cs typeface="Arial" charset="0"/>
                        </a:rPr>
                        <a:t>t~riac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n~o~mooucioc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lvl="0" algn="just" rtl="0"/>
                      <a:r>
                        <a:rPr lang="fr-FR" sz="2800" b="0" i="0" u="none" strike="noStrike" kern="1200" baseline="0" dirty="0">
                          <a:solidFill>
                            <a:schemeClr val="tx1"/>
                          </a:solidFill>
                          <a:latin typeface="+mn-lt"/>
                          <a:ea typeface="+mn-ea"/>
                          <a:cs typeface="+mn-cs"/>
                        </a:rPr>
                        <a:t>Nous adorons le Père de la lumière, et son Fils unique, et l’Esprit paraclet, Trinité consubstantiel.</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نسجد لآب النور وابنه الوحيد والروح القدس المعزى الثالوث </a:t>
                      </a:r>
                      <a:r>
                        <a:rPr kumimoji="0" lang="ar-EG" sz="3200" b="0" i="0" u="none" strike="noStrike" cap="none" normalizeH="0" baseline="0" dirty="0" err="1">
                          <a:ln>
                            <a:noFill/>
                          </a:ln>
                          <a:solidFill>
                            <a:schemeClr val="tx1"/>
                          </a:solidFill>
                          <a:effectLst/>
                          <a:latin typeface="Arial" charset="0"/>
                          <a:cs typeface="Arial" charset="0"/>
                        </a:rPr>
                        <a:t>المساوى</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8ED5CEAA-2E09-4EF4-9B4B-CD8BD404A9AB}"/>
              </a:ext>
            </a:extLst>
          </p:cNvPr>
          <p:cNvGraphicFramePr>
            <a:graphicFrameLocks noGrp="1"/>
          </p:cNvGraphicFramePr>
          <p:nvPr>
            <p:extLst>
              <p:ext uri="{D42A27DB-BD31-4B8C-83A1-F6EECF244321}">
                <p14:modId xmlns:p14="http://schemas.microsoft.com/office/powerpoint/2010/main" val="381428416"/>
              </p:ext>
            </p:extLst>
          </p:nvPr>
        </p:nvGraphicFramePr>
        <p:xfrm>
          <a:off x="1326509" y="7882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736183602"/>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t>Hymne</a:t>
                      </a:r>
                      <a:r>
                        <a:rPr lang="en-US" sz="1800" b="0" dirty="0"/>
                        <a:t> de la benediction - </a:t>
                      </a:r>
                      <a:r>
                        <a:rPr kumimoji="0" lang="en-US" sz="1800" b="0" i="0" u="none" strike="noStrike" cap="none" normalizeH="0" baseline="0" dirty="0" err="1">
                          <a:ln>
                            <a:noFill/>
                          </a:ln>
                          <a:solidFill>
                            <a:schemeClr val="tx1"/>
                          </a:solidFill>
                          <a:effectLst/>
                          <a:latin typeface="Coptic1" pitchFamily="2" charset="0"/>
                          <a:cs typeface="Arial" charset="0"/>
                        </a:rPr>
                        <a:t>Tenouwst</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7070541"/>
                  </a:ext>
                </a:extLst>
              </a:tr>
            </a:tbl>
          </a:graphicData>
        </a:graphic>
      </p:graphicFrame>
      <p:sp>
        <p:nvSpPr>
          <p:cNvPr id="9" name="Action Button: Custom 7">
            <a:hlinkClick r:id="rId2" action="ppaction://hlinksldjump" highlightClick="1"/>
            <a:extLst>
              <a:ext uri="{FF2B5EF4-FFF2-40B4-BE49-F238E27FC236}">
                <a16:creationId xmlns:a16="http://schemas.microsoft.com/office/drawing/2014/main" id="{9CB1DD97-7822-4881-9440-4A2561CDCE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9">
            <a:hlinkClick r:id="rId3" action="ppaction://hlinksldjump" highlightClick="1"/>
            <a:extLst>
              <a:ext uri="{FF2B5EF4-FFF2-40B4-BE49-F238E27FC236}">
                <a16:creationId xmlns:a16="http://schemas.microsoft.com/office/drawing/2014/main" id="{6862990B-553D-4245-A0C1-16EF79187871}"/>
              </a:ext>
            </a:extLst>
          </p:cNvPr>
          <p:cNvSpPr>
            <a:spLocks noChangeArrowheads="1"/>
          </p:cNvSpPr>
          <p:nvPr/>
        </p:nvSpPr>
        <p:spPr bwMode="auto">
          <a:xfrm>
            <a:off x="7080250" y="4627304"/>
            <a:ext cx="2057400" cy="5161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Prières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l’Agpia</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صلوات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الأجبية</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Action Button: Custom 4">
            <a:hlinkClick r:id="rId4" action="ppaction://hlinksldjump" highlightClick="1"/>
            <a:extLst>
              <a:ext uri="{FF2B5EF4-FFF2-40B4-BE49-F238E27FC236}">
                <a16:creationId xmlns:a16="http://schemas.microsoft.com/office/drawing/2014/main" id="{F22EED34-DFC5-4062-9B66-E4BA148294A4}"/>
              </a:ext>
            </a:extLst>
          </p:cNvPr>
          <p:cNvSpPr/>
          <p:nvPr/>
        </p:nvSpPr>
        <p:spPr bwMode="auto">
          <a:xfrm>
            <a:off x="3844088"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utoShape 4">
            <a:hlinkClick r:id="rId5" action="ppaction://hlinksldjump" highlightClick="1"/>
            <a:extLst>
              <a:ext uri="{FF2B5EF4-FFF2-40B4-BE49-F238E27FC236}">
                <a16:creationId xmlns:a16="http://schemas.microsoft.com/office/drawing/2014/main" id="{5FC468D0-A831-43FE-8B8D-4EB2C241B3DE}"/>
              </a:ext>
            </a:extLst>
          </p:cNvPr>
          <p:cNvSpPr>
            <a:spLocks noChangeArrowheads="1"/>
          </p:cNvSpPr>
          <p:nvPr/>
        </p:nvSpPr>
        <p:spPr bwMode="auto">
          <a:xfrm>
            <a:off x="4807450" y="4556475"/>
            <a:ext cx="2174875" cy="587025"/>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i="0" u="none" strike="noStrike" kern="1200" cap="none" spc="0" normalizeH="0" baseline="0" noProof="0" dirty="0">
                <a:ln>
                  <a:noFill/>
                </a:ln>
                <a:solidFill>
                  <a:srgbClr val="FFFFFF"/>
                </a:solidFill>
                <a:effectLst/>
                <a:uLnTx/>
                <a:uFillTx/>
                <a:latin typeface="Arial" charset="0"/>
                <a:ea typeface="+mn-ea"/>
                <a:cs typeface="Arial" charset="0"/>
              </a:rPr>
              <a:t>Entré de l’Evêque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i="0" u="none" strike="noStrike" kern="1200" cap="none" spc="0" normalizeH="0" baseline="0" noProof="0" dirty="0" err="1">
                <a:ln>
                  <a:noFill/>
                </a:ln>
                <a:solidFill>
                  <a:srgbClr val="FFFFFF"/>
                </a:solidFill>
                <a:effectLst/>
                <a:uLnTx/>
                <a:uFillTx/>
                <a:latin typeface="Coptic1" pitchFamily="2" charset="0"/>
                <a:ea typeface="+mn-ea"/>
                <a:cs typeface="Arial" charset="0"/>
              </a:rPr>
              <a:t>K~c~marwout</a:t>
            </a:r>
            <a:r>
              <a:rPr kumimoji="0" lang="en-US"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ar-EG"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584761300"/>
      </p:ext>
    </p:extLst>
  </p:cSld>
  <p:clrMapOvr>
    <a:masterClrMapping/>
  </p:clrMapOvr>
  <p:transition/>
</p:sld>
</file>

<file path=ppt/slides/slide2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3228" name="Group 28"/>
          <p:cNvGraphicFramePr>
            <a:graphicFrameLocks noGrp="1"/>
          </p:cNvGraphicFramePr>
          <p:nvPr>
            <p:extLst>
              <p:ext uri="{D42A27DB-BD31-4B8C-83A1-F6EECF244321}">
                <p14:modId xmlns:p14="http://schemas.microsoft.com/office/powerpoint/2010/main" val="2576484365"/>
              </p:ext>
            </p:extLst>
          </p:nvPr>
        </p:nvGraphicFramePr>
        <p:xfrm>
          <a:off x="0" y="514350"/>
          <a:ext cx="9144000" cy="4457700"/>
        </p:xfrm>
        <a:graphic>
          <a:graphicData uri="http://schemas.openxmlformats.org/drawingml/2006/table">
            <a:tbl>
              <a:tblPr/>
              <a:tblGrid>
                <a:gridCol w="3310759">
                  <a:extLst>
                    <a:ext uri="{9D8B030D-6E8A-4147-A177-3AD203B41FA5}">
                      <a16:colId xmlns:a16="http://schemas.microsoft.com/office/drawing/2014/main" val="20000"/>
                    </a:ext>
                  </a:extLst>
                </a:gridCol>
                <a:gridCol w="3231931">
                  <a:extLst>
                    <a:ext uri="{9D8B030D-6E8A-4147-A177-3AD203B41FA5}">
                      <a16:colId xmlns:a16="http://schemas.microsoft.com/office/drawing/2014/main" val="20001"/>
                    </a:ext>
                  </a:extLst>
                </a:gridCol>
                <a:gridCol w="2601310">
                  <a:extLst>
                    <a:ext uri="{9D8B030D-6E8A-4147-A177-3AD203B41FA5}">
                      <a16:colId xmlns:a16="http://schemas.microsoft.com/office/drawing/2014/main" val="20002"/>
                    </a:ext>
                  </a:extLst>
                </a:gridCol>
              </a:tblGrid>
              <a:tr h="398754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&lt;ere Maria ]</a:t>
                      </a:r>
                      <a:r>
                        <a:rPr kumimoji="0" lang="en-US" sz="3200" b="0" i="0" u="none" strike="noStrike" cap="none" normalizeH="0" baseline="0" dirty="0" err="1">
                          <a:ln>
                            <a:noFill/>
                          </a:ln>
                          <a:solidFill>
                            <a:schemeClr val="tx1"/>
                          </a:solidFill>
                          <a:effectLst/>
                          <a:latin typeface="Coptic1" pitchFamily="2" charset="0"/>
                          <a:cs typeface="Arial" charset="0"/>
                        </a:rPr>
                        <a:t>ourw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bw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n~a~loli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n~aterqellw</a:t>
                      </a:r>
                      <a:r>
                        <a:rPr kumimoji="0" lang="en-US" sz="3200" b="0" i="0" u="none" strike="noStrike" cap="none" normalizeH="0" baseline="0" dirty="0">
                          <a:ln>
                            <a:noFill/>
                          </a:ln>
                          <a:solidFill>
                            <a:schemeClr val="tx1"/>
                          </a:solidFill>
                          <a:effectLst/>
                          <a:latin typeface="Coptic1" pitchFamily="2" charset="0"/>
                          <a:cs typeface="Arial" charset="0"/>
                        </a:rPr>
                        <a:t>: y/</a:t>
                      </a:r>
                      <a:r>
                        <a:rPr kumimoji="0" lang="en-US" sz="3200" b="0" i="0" u="none" strike="noStrike" cap="none" normalizeH="0" baseline="0" dirty="0" err="1">
                          <a:ln>
                            <a:noFill/>
                          </a:ln>
                          <a:solidFill>
                            <a:schemeClr val="tx1"/>
                          </a:solidFill>
                          <a:effectLst/>
                          <a:latin typeface="Coptic1" pitchFamily="2" charset="0"/>
                          <a:cs typeface="Arial" charset="0"/>
                        </a:rPr>
                        <a:t>e~te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m~peouwi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e~rouwi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aujem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pic~mah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p~wnq</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n~q</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tc</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dirty="0">
                          <a:latin typeface="+mn-lt"/>
                          <a:ea typeface="Times New Roman"/>
                          <a:cs typeface="Times New Roman"/>
                        </a:rPr>
                        <a:t>Salut à Marie, la reine, la jeune vigne que nul n’a plantée. La grappe de vie s’est trouvée en elle.</a:t>
                      </a:r>
                    </a:p>
                    <a:p>
                      <a:pPr algn="just"/>
                      <a:endParaRPr lang="fr-FR" sz="2000" dirty="0">
                        <a:latin typeface="+mn-lt"/>
                        <a:ea typeface="Calibri"/>
                        <a:cs typeface="Times New Roman"/>
                      </a:endParaRPr>
                    </a:p>
                    <a:p>
                      <a:pPr algn="just"/>
                      <a:endParaRPr lang="fr-FR" sz="1800" dirty="0">
                        <a:latin typeface="+mn-lt"/>
                        <a:ea typeface="Calibri"/>
                        <a:cs typeface="Times New Roman"/>
                      </a:endParaRPr>
                    </a:p>
                    <a:p>
                      <a:pPr algn="just"/>
                      <a:endParaRPr lang="fr-FR" sz="1800" dirty="0">
                        <a:latin typeface="+mn-lt"/>
                        <a:ea typeface="Calibri"/>
                        <a:cs typeface="Times New Roman"/>
                      </a:endParaRPr>
                    </a:p>
                    <a:p>
                      <a:pPr algn="just"/>
                      <a:endParaRPr lang="fr-FR" sz="1800" dirty="0">
                        <a:latin typeface="+mn-lt"/>
                        <a:ea typeface="Calibri"/>
                        <a:cs typeface="Times New Roman"/>
                      </a:endParaRPr>
                    </a:p>
                  </a:txBody>
                  <a:tcPr marL="9525" marR="9525" marT="7144" marB="7144">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السلام لمريم الملكة الكرمة غير الشائخة التى لم يفلحها فلاح، ووجد فيها عنقود الحياة  </a:t>
                      </a:r>
                      <a:endParaRPr kumimoji="0" lang="fr-FR"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B384E754-7D5F-4648-831C-E934EFDFB2C6}"/>
              </a:ext>
            </a:extLst>
          </p:cNvPr>
          <p:cNvGraphicFramePr>
            <a:graphicFrameLocks noGrp="1"/>
          </p:cNvGraphicFramePr>
          <p:nvPr>
            <p:extLst>
              <p:ext uri="{D42A27DB-BD31-4B8C-83A1-F6EECF244321}">
                <p14:modId xmlns:p14="http://schemas.microsoft.com/office/powerpoint/2010/main" val="2263475121"/>
              </p:ext>
            </p:extLst>
          </p:nvPr>
        </p:nvGraphicFramePr>
        <p:xfrm>
          <a:off x="15240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736183602"/>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t>Salut à Marie la Reine - </a:t>
                      </a:r>
                      <a:r>
                        <a:rPr kumimoji="0" lang="en-US" sz="1800" b="0" i="0" u="none" strike="noStrike" cap="none" normalizeH="0" baseline="0" dirty="0">
                          <a:ln>
                            <a:noFill/>
                          </a:ln>
                          <a:solidFill>
                            <a:schemeClr val="tx1"/>
                          </a:solidFill>
                          <a:effectLst/>
                          <a:latin typeface="Coptic1" pitchFamily="2" charset="0"/>
                          <a:cs typeface="Arial" charset="0"/>
                        </a:rPr>
                        <a:t>&lt;ere Maria</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7070541"/>
                  </a:ext>
                </a:extLst>
              </a:tr>
            </a:tbl>
          </a:graphicData>
        </a:graphic>
      </p:graphicFrame>
      <p:sp>
        <p:nvSpPr>
          <p:cNvPr id="9" name="Action Button: Custom 7">
            <a:hlinkClick r:id="rId2" action="ppaction://hlinksldjump" highlightClick="1"/>
            <a:extLst>
              <a:ext uri="{FF2B5EF4-FFF2-40B4-BE49-F238E27FC236}">
                <a16:creationId xmlns:a16="http://schemas.microsoft.com/office/drawing/2014/main" id="{7E233D1A-C973-4585-9B56-A0BBC81F2FC8}"/>
              </a:ext>
            </a:extLst>
          </p:cNvPr>
          <p:cNvSpPr/>
          <p:nvPr/>
        </p:nvSpPr>
        <p:spPr bwMode="auto">
          <a:xfrm>
            <a:off x="494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4C2844E6-4DD4-4739-8FBE-45FA87EE465C}"/>
              </a:ext>
            </a:extLst>
          </p:cNvPr>
          <p:cNvSpPr/>
          <p:nvPr/>
        </p:nvSpPr>
        <p:spPr bwMode="auto">
          <a:xfrm>
            <a:off x="6070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668058340"/>
      </p:ext>
    </p:extLst>
  </p:cSld>
  <p:clrMapOvr>
    <a:masterClrMapping/>
  </p:clrMapOvr>
  <p:transition/>
</p:sld>
</file>

<file path=ppt/slides/slide2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extLst>
              <p:ext uri="{D42A27DB-BD31-4B8C-83A1-F6EECF244321}">
                <p14:modId xmlns:p14="http://schemas.microsoft.com/office/powerpoint/2010/main" val="2285335564"/>
              </p:ext>
            </p:extLst>
          </p:nvPr>
        </p:nvGraphicFramePr>
        <p:xfrm>
          <a:off x="0" y="342900"/>
          <a:ext cx="9144000" cy="4354830"/>
        </p:xfrm>
        <a:graphic>
          <a:graphicData uri="http://schemas.openxmlformats.org/drawingml/2006/table">
            <a:tbl>
              <a:tblPr/>
              <a:tblGrid>
                <a:gridCol w="3102428">
                  <a:extLst>
                    <a:ext uri="{9D8B030D-6E8A-4147-A177-3AD203B41FA5}">
                      <a16:colId xmlns:a16="http://schemas.microsoft.com/office/drawing/2014/main" val="20000"/>
                    </a:ext>
                  </a:extLst>
                </a:gridCol>
                <a:gridCol w="3203778">
                  <a:extLst>
                    <a:ext uri="{9D8B030D-6E8A-4147-A177-3AD203B41FA5}">
                      <a16:colId xmlns:a16="http://schemas.microsoft.com/office/drawing/2014/main" val="20001"/>
                    </a:ext>
                  </a:extLst>
                </a:gridCol>
                <a:gridCol w="2837794">
                  <a:extLst>
                    <a:ext uri="{9D8B030D-6E8A-4147-A177-3AD203B41FA5}">
                      <a16:colId xmlns:a16="http://schemas.microsoft.com/office/drawing/2014/main" val="20002"/>
                    </a:ext>
                  </a:extLst>
                </a:gridCol>
              </a:tblGrid>
              <a:tr h="43548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icarx</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acmici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dirty="0">
                          <a:latin typeface="+mn-lt"/>
                          <a:ea typeface="Times New Roman"/>
                          <a:cs typeface="Times New Roman"/>
                        </a:rPr>
                        <a:t>Le Fils de Dieu en vérité s’est incarné de la Vierge. Elle l’a enfanté, Il nous a sauvés et nous a remis nos péchés.</a:t>
                      </a:r>
                      <a:endParaRPr lang="fr-FR" sz="2800" dirty="0">
                        <a:latin typeface="+mn-lt"/>
                        <a:ea typeface="Calibri"/>
                        <a:cs typeface="Times New Roman"/>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600" b="0" i="0" u="none" strike="noStrike" kern="1200" cap="none" spc="0" normalizeH="0" baseline="0" noProof="0" dirty="0">
                          <a:ln>
                            <a:noFill/>
                          </a:ln>
                          <a:solidFill>
                            <a:schemeClr val="tx1"/>
                          </a:solidFill>
                          <a:effectLst/>
                          <a:uLnTx/>
                          <a:uFillTx/>
                          <a:latin typeface="Coptic1" pitchFamily="2" charset="0"/>
                          <a:ea typeface="+mn-ea"/>
                          <a:cs typeface="Arial" charset="0"/>
                        </a:rPr>
                        <a:t>ابن الله بالحقيقة تجسد من العذراء ولدته وخلصنا وغفر لنا خطايانا.</a:t>
                      </a:r>
                      <a:endParaRPr kumimoji="0" lang="en-CA" sz="3600" b="0" i="0" u="none" strike="noStrike" kern="1200" cap="none" spc="0" normalizeH="0" baseline="0" noProof="0" dirty="0">
                        <a:ln>
                          <a:noFill/>
                        </a:ln>
                        <a:solidFill>
                          <a:schemeClr val="tx1"/>
                        </a:solidFill>
                        <a:effectLst/>
                        <a:uLnTx/>
                        <a:uFillTx/>
                        <a:latin typeface="Coptic1" pitchFamily="2"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1D71D991-AE4D-41DA-8381-7692376315B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88497816"/>
      </p:ext>
    </p:extLst>
  </p:cSld>
  <p:clrMapOvr>
    <a:masterClrMapping/>
  </p:clrMapOvr>
  <p:transition/>
</p:sld>
</file>

<file path=ppt/slides/slide2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extLst>
              <p:ext uri="{D42A27DB-BD31-4B8C-83A1-F6EECF244321}">
                <p14:modId xmlns:p14="http://schemas.microsoft.com/office/powerpoint/2010/main" val="1968946653"/>
              </p:ext>
            </p:extLst>
          </p:nvPr>
        </p:nvGraphicFramePr>
        <p:xfrm>
          <a:off x="0" y="241935"/>
          <a:ext cx="9143999" cy="4659630"/>
        </p:xfrm>
        <a:graphic>
          <a:graphicData uri="http://schemas.openxmlformats.org/drawingml/2006/table">
            <a:tbl>
              <a:tblPr/>
              <a:tblGrid>
                <a:gridCol w="3313889">
                  <a:extLst>
                    <a:ext uri="{9D8B030D-6E8A-4147-A177-3AD203B41FA5}">
                      <a16:colId xmlns:a16="http://schemas.microsoft.com/office/drawing/2014/main" val="20000"/>
                    </a:ext>
                  </a:extLst>
                </a:gridCol>
                <a:gridCol w="3071145">
                  <a:extLst>
                    <a:ext uri="{9D8B030D-6E8A-4147-A177-3AD203B41FA5}">
                      <a16:colId xmlns:a16="http://schemas.microsoft.com/office/drawing/2014/main" val="20001"/>
                    </a:ext>
                  </a:extLst>
                </a:gridCol>
                <a:gridCol w="2758965">
                  <a:extLst>
                    <a:ext uri="{9D8B030D-6E8A-4147-A177-3AD203B41FA5}">
                      <a16:colId xmlns:a16="http://schemas.microsoft.com/office/drawing/2014/main" val="20002"/>
                    </a:ext>
                  </a:extLst>
                </a:gridCol>
              </a:tblGrid>
              <a:tr h="46596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Arejem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ouh~mot</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w~ </a:t>
                      </a:r>
                      <a:r>
                        <a:rPr kumimoji="0" lang="en-US" sz="3200" b="0" i="0" u="none" strike="noStrike" cap="none" normalizeH="0" baseline="0" dirty="0" err="1">
                          <a:ln>
                            <a:noFill/>
                          </a:ln>
                          <a:solidFill>
                            <a:schemeClr val="tx1"/>
                          </a:solidFill>
                          <a:effectLst/>
                          <a:latin typeface="Coptic1" pitchFamily="2" charset="0"/>
                          <a:cs typeface="Arial" charset="0"/>
                        </a:rPr>
                        <a:t>taiselet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hanm</a:t>
                      </a:r>
                      <a:r>
                        <a:rPr kumimoji="0" lang="en-US" sz="3200" b="0" i="0" u="none" strike="noStrike" cap="none" normalizeH="0" baseline="0" dirty="0">
                          <a:ln>
                            <a:noFill/>
                          </a:ln>
                          <a:solidFill>
                            <a:schemeClr val="tx1"/>
                          </a:solidFill>
                          <a:effectLst/>
                          <a:latin typeface="Coptic1" pitchFamily="2" charset="0"/>
                          <a:cs typeface="Arial" charset="0"/>
                        </a:rPr>
                        <a:t>/s </a:t>
                      </a:r>
                      <a:r>
                        <a:rPr kumimoji="0" lang="en-US" sz="3200" b="0" i="0" u="none" strike="noStrike" cap="none" normalizeH="0" baseline="0" dirty="0" err="1">
                          <a:ln>
                            <a:noFill/>
                          </a:ln>
                          <a:solidFill>
                            <a:schemeClr val="tx1"/>
                          </a:solidFill>
                          <a:effectLst/>
                          <a:latin typeface="Coptic1" pitchFamily="2" charset="0"/>
                          <a:cs typeface="Arial" charset="0"/>
                        </a:rPr>
                        <a:t>aucaji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e~petaio</a:t>
                      </a:r>
                      <a:r>
                        <a:rPr kumimoji="0" lang="en-US" sz="3200" b="0" i="0" u="none" strike="noStrike" cap="none" normalizeH="0" baseline="0" dirty="0">
                          <a:ln>
                            <a:noFill/>
                          </a:ln>
                          <a:solidFill>
                            <a:schemeClr val="tx1"/>
                          </a:solidFill>
                          <a:effectLst/>
                          <a:latin typeface="Coptic1" pitchFamily="2" charset="0"/>
                          <a:cs typeface="Arial" charset="0"/>
                        </a:rPr>
                        <a:t>: je a~ </a:t>
                      </a:r>
                      <a:r>
                        <a:rPr kumimoji="0" lang="en-US" sz="3200" b="0" i="0" u="none" strike="noStrike" cap="none" normalizeH="0" baseline="0" dirty="0" err="1">
                          <a:ln>
                            <a:noFill/>
                          </a:ln>
                          <a:solidFill>
                            <a:schemeClr val="tx1"/>
                          </a:solidFill>
                          <a:effectLst/>
                          <a:latin typeface="Coptic1" pitchFamily="2" charset="0"/>
                          <a:cs typeface="Arial" charset="0"/>
                        </a:rPr>
                        <a:t>pilogoc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icarx</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n~q</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latin typeface="+mn-lt"/>
                          <a:ea typeface="+mn-ea"/>
                          <a:cs typeface="+mn-cs"/>
                        </a:rPr>
                        <a:t>Tu as reçu la gloire, ô épouse. Beaucoup t’ont honorée car le Verbe du Père est venu et s’est incarné de toi.</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800" b="0" i="0" u="none" strike="noStrike" kern="1200" cap="none" normalizeH="0" baseline="0" dirty="0">
                        <a:ln>
                          <a:noFill/>
                        </a:ln>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وجدت نعمة</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أيتها العروس</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نطق بكرامتك كثيرون. لأن كلمة الآب أتى وتجسد منك</a:t>
                      </a: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1D71D991-AE4D-41DA-8381-7692376315B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71453020"/>
      </p:ext>
    </p:extLst>
  </p:cSld>
  <p:clrMapOvr>
    <a:masterClrMapping/>
  </p:clrMapOvr>
  <p:transition/>
</p:sld>
</file>

<file path=ppt/slides/slide2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extLst>
              <p:ext uri="{D42A27DB-BD31-4B8C-83A1-F6EECF244321}">
                <p14:modId xmlns:p14="http://schemas.microsoft.com/office/powerpoint/2010/main" val="3537154512"/>
              </p:ext>
            </p:extLst>
          </p:nvPr>
        </p:nvGraphicFramePr>
        <p:xfrm>
          <a:off x="0" y="71298"/>
          <a:ext cx="9144000" cy="4812030"/>
        </p:xfrm>
        <a:graphic>
          <a:graphicData uri="http://schemas.openxmlformats.org/drawingml/2006/table">
            <a:tbl>
              <a:tblPr/>
              <a:tblGrid>
                <a:gridCol w="3389586">
                  <a:extLst>
                    <a:ext uri="{9D8B030D-6E8A-4147-A177-3AD203B41FA5}">
                      <a16:colId xmlns:a16="http://schemas.microsoft.com/office/drawing/2014/main" val="20000"/>
                    </a:ext>
                  </a:extLst>
                </a:gridCol>
                <a:gridCol w="3074276">
                  <a:extLst>
                    <a:ext uri="{9D8B030D-6E8A-4147-A177-3AD203B41FA5}">
                      <a16:colId xmlns:a16="http://schemas.microsoft.com/office/drawing/2014/main" val="20001"/>
                    </a:ext>
                  </a:extLst>
                </a:gridCol>
                <a:gridCol w="2680138">
                  <a:extLst>
                    <a:ext uri="{9D8B030D-6E8A-4147-A177-3AD203B41FA5}">
                      <a16:colId xmlns:a16="http://schemas.microsoft.com/office/drawing/2014/main" val="20002"/>
                    </a:ext>
                  </a:extLst>
                </a:gridCol>
              </a:tblGrid>
              <a:tr h="48120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Nim</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n~c~himi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ethijen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pikahi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ace~rmau</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m~V~nou</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eb/l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e~ro</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je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n~yo</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ouc~himi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n~remn~kahi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aree~rmau</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m~pirefcwnt</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kern="1200" dirty="0">
                          <a:solidFill>
                            <a:schemeClr val="tx1"/>
                          </a:solidFill>
                          <a:latin typeface="+mn-lt"/>
                          <a:ea typeface="+mn-ea"/>
                          <a:cs typeface="+mn-cs"/>
                        </a:rPr>
                        <a:t>Quelle autre femme sur terre est devenue Mère de Dieu? Car toi, femme terrestre, tu es devenue mère du Créateur.</a:t>
                      </a:r>
                      <a:endParaRPr kumimoji="0" lang="en-CA"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أية </a:t>
                      </a:r>
                      <a:r>
                        <a:rPr kumimoji="0" lang="ar-EG" sz="3600" b="0" i="0" u="none" strike="noStrike" cap="none" normalizeH="0" baseline="0" dirty="0" err="1">
                          <a:ln>
                            <a:noFill/>
                          </a:ln>
                          <a:solidFill>
                            <a:schemeClr val="tx1"/>
                          </a:solidFill>
                          <a:effectLst/>
                          <a:latin typeface="Arial" charset="0"/>
                          <a:cs typeface="Arial" charset="0"/>
                        </a:rPr>
                        <a:t>أمرأة</a:t>
                      </a:r>
                      <a:r>
                        <a:rPr kumimoji="0" lang="ar-EG" sz="3600" b="0" i="0" u="none" strike="noStrike" cap="none" normalizeH="0" baseline="0" dirty="0">
                          <a:ln>
                            <a:noFill/>
                          </a:ln>
                          <a:solidFill>
                            <a:schemeClr val="tx1"/>
                          </a:solidFill>
                          <a:effectLst/>
                          <a:latin typeface="Arial" charset="0"/>
                          <a:cs typeface="Arial" charset="0"/>
                        </a:rPr>
                        <a:t> على الأرض صارت أماً  لله سواك لأنك </a:t>
                      </a:r>
                      <a:r>
                        <a:rPr kumimoji="0" lang="ar-EG" sz="3600" b="0" i="0" u="none" strike="noStrike" cap="none" normalizeH="0" baseline="0" dirty="0" err="1">
                          <a:ln>
                            <a:noFill/>
                          </a:ln>
                          <a:solidFill>
                            <a:schemeClr val="tx1"/>
                          </a:solidFill>
                          <a:effectLst/>
                          <a:latin typeface="Arial" charset="0"/>
                          <a:cs typeface="Arial" charset="0"/>
                        </a:rPr>
                        <a:t>أمرأةأرضية</a:t>
                      </a:r>
                      <a:r>
                        <a:rPr kumimoji="0" lang="ar-EG" sz="3600" b="0" i="0" u="none" strike="noStrike" cap="none" normalizeH="0" baseline="0" dirty="0">
                          <a:ln>
                            <a:noFill/>
                          </a:ln>
                          <a:solidFill>
                            <a:schemeClr val="tx1"/>
                          </a:solidFill>
                          <a:effectLst/>
                          <a:latin typeface="Arial" charset="0"/>
                          <a:cs typeface="Arial" charset="0"/>
                        </a:rPr>
                        <a:t> صرت أماً </a:t>
                      </a:r>
                      <a:r>
                        <a:rPr kumimoji="0" lang="ar-EG" sz="3600" b="0" i="0" u="none" strike="noStrike" cap="none" normalizeH="0" baseline="0" dirty="0" err="1">
                          <a:ln>
                            <a:noFill/>
                          </a:ln>
                          <a:solidFill>
                            <a:schemeClr val="tx1"/>
                          </a:solidFill>
                          <a:effectLst/>
                          <a:latin typeface="Arial" charset="0"/>
                          <a:cs typeface="Arial" charset="0"/>
                        </a:rPr>
                        <a:t>للبارى</a:t>
                      </a: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1D71D991-AE4D-41DA-8381-7692376315B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67160807"/>
      </p:ext>
    </p:extLst>
  </p:cSld>
  <p:clrMapOvr>
    <a:masterClrMapping/>
  </p:clrMapOvr>
  <p:transition/>
</p:sld>
</file>

<file path=ppt/slides/slide2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7324" name="Group 28"/>
          <p:cNvGraphicFramePr>
            <a:graphicFrameLocks noGrp="1"/>
          </p:cNvGraphicFramePr>
          <p:nvPr>
            <p:extLst>
              <p:ext uri="{D42A27DB-BD31-4B8C-83A1-F6EECF244321}">
                <p14:modId xmlns:p14="http://schemas.microsoft.com/office/powerpoint/2010/main" val="291777935"/>
              </p:ext>
            </p:extLst>
          </p:nvPr>
        </p:nvGraphicFramePr>
        <p:xfrm>
          <a:off x="0" y="303584"/>
          <a:ext cx="9144000" cy="4307327"/>
        </p:xfrm>
        <a:graphic>
          <a:graphicData uri="http://schemas.openxmlformats.org/drawingml/2006/table">
            <a:tbl>
              <a:tblPr/>
              <a:tblGrid>
                <a:gridCol w="3389586">
                  <a:extLst>
                    <a:ext uri="{9D8B030D-6E8A-4147-A177-3AD203B41FA5}">
                      <a16:colId xmlns:a16="http://schemas.microsoft.com/office/drawing/2014/main" val="20000"/>
                    </a:ext>
                  </a:extLst>
                </a:gridCol>
                <a:gridCol w="3231931">
                  <a:extLst>
                    <a:ext uri="{9D8B030D-6E8A-4147-A177-3AD203B41FA5}">
                      <a16:colId xmlns:a16="http://schemas.microsoft.com/office/drawing/2014/main" val="20001"/>
                    </a:ext>
                  </a:extLst>
                </a:gridCol>
                <a:gridCol w="2522483">
                  <a:extLst>
                    <a:ext uri="{9D8B030D-6E8A-4147-A177-3AD203B41FA5}">
                      <a16:colId xmlns:a16="http://schemas.microsoft.com/office/drawing/2014/main" val="20002"/>
                    </a:ext>
                  </a:extLst>
                </a:gridCol>
              </a:tblGrid>
              <a:tr h="430732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 </a:t>
                      </a:r>
                      <a:r>
                        <a:rPr kumimoji="0" lang="en-US" sz="3200" b="0" i="0" u="none" strike="noStrike" cap="none" normalizeH="0" baseline="0" dirty="0" err="1">
                          <a:ln>
                            <a:noFill/>
                          </a:ln>
                          <a:solidFill>
                            <a:schemeClr val="tx1"/>
                          </a:solidFill>
                          <a:effectLst/>
                          <a:latin typeface="Coptic1" pitchFamily="2" charset="0"/>
                          <a:cs typeface="Arial" charset="0"/>
                        </a:rPr>
                        <a:t>oum</a:t>
                      </a:r>
                      <a:r>
                        <a:rPr kumimoji="0" lang="en-US" sz="3200" b="0" i="0" u="none" strike="noStrike" cap="none" normalizeH="0" baseline="0" dirty="0">
                          <a:ln>
                            <a:noFill/>
                          </a:ln>
                          <a:solidFill>
                            <a:schemeClr val="tx1"/>
                          </a:solidFill>
                          <a:effectLst/>
                          <a:latin typeface="Coptic1" pitchFamily="2" charset="0"/>
                          <a:cs typeface="Arial" charset="0"/>
                        </a:rPr>
                        <a:t>/s </a:t>
                      </a:r>
                      <a:r>
                        <a:rPr kumimoji="0" lang="en-US" sz="3200" b="0" i="0" u="none" strike="noStrike" cap="none" normalizeH="0" baseline="0" dirty="0" err="1">
                          <a:ln>
                            <a:noFill/>
                          </a:ln>
                          <a:solidFill>
                            <a:schemeClr val="tx1"/>
                          </a:solidFill>
                          <a:effectLst/>
                          <a:latin typeface="Coptic1" pitchFamily="2" charset="0"/>
                          <a:cs typeface="Arial" charset="0"/>
                        </a:rPr>
                        <a:t>n~c~himi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itaio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ausasni</a:t>
                      </a:r>
                      <a:r>
                        <a:rPr kumimoji="0" lang="en-US" sz="3200" b="0" i="0" u="none" strike="noStrike" cap="none" normalizeH="0" baseline="0" dirty="0">
                          <a:ln>
                            <a:noFill/>
                          </a:ln>
                          <a:solidFill>
                            <a:schemeClr val="tx1"/>
                          </a:solidFill>
                          <a:effectLst/>
                          <a:latin typeface="Coptic1" pitchFamily="2" charset="0"/>
                          <a:cs typeface="Arial" charset="0"/>
                        </a:rPr>
                        <a:t> e~]</a:t>
                      </a:r>
                      <a:r>
                        <a:rPr kumimoji="0" lang="en-US" sz="3200" b="0" i="0" u="none" strike="noStrike" cap="none" normalizeH="0" baseline="0" dirty="0" err="1">
                          <a:ln>
                            <a:noFill/>
                          </a:ln>
                          <a:solidFill>
                            <a:schemeClr val="tx1"/>
                          </a:solidFill>
                          <a:effectLst/>
                          <a:latin typeface="Coptic1" pitchFamily="2" charset="0"/>
                          <a:cs typeface="Arial" charset="0"/>
                        </a:rPr>
                        <a:t>metouro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alla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m~pous~voh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e~petaio</a:t>
                      </a:r>
                      <a:r>
                        <a:rPr kumimoji="0" lang="en-US" sz="3200" b="0" i="0" u="none" strike="noStrike" cap="none" normalizeH="0" baseline="0" dirty="0">
                          <a:ln>
                            <a:noFill/>
                          </a:ln>
                          <a:solidFill>
                            <a:schemeClr val="tx1"/>
                          </a:solidFill>
                          <a:effectLst/>
                          <a:latin typeface="Coptic1" pitchFamily="2" charset="0"/>
                          <a:cs typeface="Arial" charset="0"/>
                        </a:rPr>
                        <a:t>: y/</a:t>
                      </a:r>
                      <a:r>
                        <a:rPr kumimoji="0" lang="en-US" sz="3200" b="0" i="0" u="none" strike="noStrike" cap="none" normalizeH="0" baseline="0" dirty="0" err="1">
                          <a:ln>
                            <a:noFill/>
                          </a:ln>
                          <a:solidFill>
                            <a:schemeClr val="tx1"/>
                          </a:solidFill>
                          <a:effectLst/>
                          <a:latin typeface="Coptic1" pitchFamily="2" charset="0"/>
                          <a:cs typeface="Arial" charset="0"/>
                        </a:rPr>
                        <a:t>eynecwc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nihiomi</a:t>
                      </a:r>
                      <a:r>
                        <a:rPr kumimoji="0" lang="en-US" sz="3200" b="0" i="0" u="none" strike="noStrike" cap="none" normalizeH="0" baseline="0" dirty="0">
                          <a:ln>
                            <a:noFill/>
                          </a:ln>
                          <a:solidFill>
                            <a:schemeClr val="tx1"/>
                          </a:solidFill>
                          <a:effectLst/>
                          <a:latin typeface="Coptic1" pitchFamily="2" charset="0"/>
                          <a:cs typeface="Arial" charset="0"/>
                        </a:rPr>
                        <a:t>. </a:t>
                      </a:r>
                      <a:endParaRPr kumimoji="0" lang="en-US" sz="9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latin typeface="+mn-lt"/>
                          <a:ea typeface="+mn-ea"/>
                          <a:cs typeface="+mn-cs"/>
                        </a:rPr>
                        <a:t>Beaucoup de femmes ont été honorées et ont gagné le royaume. Mais elles n’ont pas obtenu ton honneur, Toi qui es la plus belle parmi les femmes.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نساء كثيرات نلن كرامات، وفزن بالملكوت لكن لم تبلغن كرامتك، أيتها الحسنة النساء</a:t>
                      </a:r>
                      <a:endParaRPr kumimoji="0" lang="fr-FR" sz="105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5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7">
            <a:hlinkClick r:id="rId2" action="ppaction://hlinksldjump" highlightClick="1"/>
            <a:extLst>
              <a:ext uri="{FF2B5EF4-FFF2-40B4-BE49-F238E27FC236}">
                <a16:creationId xmlns:a16="http://schemas.microsoft.com/office/drawing/2014/main" id="{6FD2A517-7BD3-43BA-B4DA-EEEC7093A446}"/>
              </a:ext>
            </a:extLst>
          </p:cNvPr>
          <p:cNvSpPr/>
          <p:nvPr/>
        </p:nvSpPr>
        <p:spPr bwMode="auto">
          <a:xfrm>
            <a:off x="494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04754370"/>
      </p:ext>
    </p:extLst>
  </p:cSld>
  <p:clrMapOvr>
    <a:masterClrMapping/>
  </p:clrMapOvr>
  <p:transition/>
</p:sld>
</file>

<file path=ppt/slides/slide2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extLst>
              <p:ext uri="{D42A27DB-BD31-4B8C-83A1-F6EECF244321}">
                <p14:modId xmlns:p14="http://schemas.microsoft.com/office/powerpoint/2010/main" val="1901889729"/>
              </p:ext>
            </p:extLst>
          </p:nvPr>
        </p:nvGraphicFramePr>
        <p:xfrm>
          <a:off x="0" y="389430"/>
          <a:ext cx="9143999" cy="4156629"/>
        </p:xfrm>
        <a:graphic>
          <a:graphicData uri="http://schemas.openxmlformats.org/drawingml/2006/table">
            <a:tbl>
              <a:tblPr/>
              <a:tblGrid>
                <a:gridCol w="3547241">
                  <a:extLst>
                    <a:ext uri="{9D8B030D-6E8A-4147-A177-3AD203B41FA5}">
                      <a16:colId xmlns:a16="http://schemas.microsoft.com/office/drawing/2014/main" val="20000"/>
                    </a:ext>
                  </a:extLst>
                </a:gridCol>
                <a:gridCol w="2837793">
                  <a:extLst>
                    <a:ext uri="{9D8B030D-6E8A-4147-A177-3AD203B41FA5}">
                      <a16:colId xmlns:a16="http://schemas.microsoft.com/office/drawing/2014/main" val="20001"/>
                    </a:ext>
                  </a:extLst>
                </a:gridCol>
                <a:gridCol w="2758965">
                  <a:extLst>
                    <a:ext uri="{9D8B030D-6E8A-4147-A177-3AD203B41FA5}">
                      <a16:colId xmlns:a16="http://schemas.microsoft.com/office/drawing/2014/main" val="20002"/>
                    </a:ext>
                  </a:extLst>
                </a:gridCol>
              </a:tblGrid>
              <a:tr h="41566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N~yo</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gar pe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pipurgoc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et[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oci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e~taujem</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pia~nam</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n~q</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tf</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e~te</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vai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pe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Emmanou</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/l: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e~tafi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afswpi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qen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teneji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spc="0" normalizeH="0" baseline="0" noProof="0" dirty="0">
                          <a:ln>
                            <a:noFill/>
                          </a:ln>
                          <a:solidFill>
                            <a:schemeClr val="tx1"/>
                          </a:solidFill>
                          <a:effectLst/>
                          <a:uLnTx/>
                          <a:uFillTx/>
                          <a:latin typeface="+mn-lt"/>
                          <a:ea typeface="+mn-ea"/>
                          <a:cs typeface="+mn-cs"/>
                        </a:rPr>
                        <a:t>Tu es la haute tour où a été trouvée la pierre précieuse : Emmanuel, qui est venu et a demeuré en ton sein.</a:t>
                      </a:r>
                      <a:endParaRPr kumimoji="0" lang="en-CA" sz="2800" b="0" i="0" u="none" strike="noStrike" kern="1200" cap="none" spc="0" normalizeH="0" baseline="0" noProof="0" dirty="0">
                        <a:ln>
                          <a:noFill/>
                        </a:ln>
                        <a:solidFill>
                          <a:schemeClr val="tx1"/>
                        </a:solidFill>
                        <a:effectLst/>
                        <a:uLnTx/>
                        <a:uFillTx/>
                        <a:latin typeface="Coptic1" pitchFamily="2"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أنت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هى</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البرج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العالى</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الذى وجد فيه الجوهر وهو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عمانوئيل</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الذى أتى وحل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فى</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بطنك</a:t>
                      </a:r>
                      <a:endParaRPr kumimoji="0" lang="en-CA" sz="3600" b="0" i="0" u="none" strike="noStrike" kern="1200" cap="none" spc="0" normalizeH="0" baseline="0" noProof="0" dirty="0">
                        <a:ln>
                          <a:noFill/>
                        </a:ln>
                        <a:solidFill>
                          <a:schemeClr val="tx1"/>
                        </a:solidFill>
                        <a:effectLst/>
                        <a:uLnTx/>
                        <a:uFillTx/>
                        <a:latin typeface="Coptic1" pitchFamily="2"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1D71D991-AE4D-41DA-8381-7692376315B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45213433"/>
      </p:ext>
    </p:extLst>
  </p:cSld>
  <p:clrMapOvr>
    <a:masterClrMapping/>
  </p:clrMapOvr>
  <p:transition/>
</p:sld>
</file>

<file path=ppt/slides/slide2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9370" name="Group 26"/>
          <p:cNvGraphicFramePr>
            <a:graphicFrameLocks noGrp="1"/>
          </p:cNvGraphicFramePr>
          <p:nvPr>
            <p:extLst>
              <p:ext uri="{D42A27DB-BD31-4B8C-83A1-F6EECF244321}">
                <p14:modId xmlns:p14="http://schemas.microsoft.com/office/powerpoint/2010/main" val="1956437023"/>
              </p:ext>
            </p:extLst>
          </p:nvPr>
        </p:nvGraphicFramePr>
        <p:xfrm>
          <a:off x="0" y="467074"/>
          <a:ext cx="9144001" cy="4209351"/>
        </p:xfrm>
        <a:graphic>
          <a:graphicData uri="http://schemas.openxmlformats.org/drawingml/2006/table">
            <a:tbl>
              <a:tblPr/>
              <a:tblGrid>
                <a:gridCol w="2775626">
                  <a:extLst>
                    <a:ext uri="{9D8B030D-6E8A-4147-A177-3AD203B41FA5}">
                      <a16:colId xmlns:a16="http://schemas.microsoft.com/office/drawing/2014/main" val="20000"/>
                    </a:ext>
                  </a:extLst>
                </a:gridCol>
                <a:gridCol w="3530582">
                  <a:extLst>
                    <a:ext uri="{9D8B030D-6E8A-4147-A177-3AD203B41FA5}">
                      <a16:colId xmlns:a16="http://schemas.microsoft.com/office/drawing/2014/main" val="20001"/>
                    </a:ext>
                  </a:extLst>
                </a:gridCol>
                <a:gridCol w="2837793">
                  <a:extLst>
                    <a:ext uri="{9D8B030D-6E8A-4147-A177-3AD203B41FA5}">
                      <a16:colId xmlns:a16="http://schemas.microsoft.com/office/drawing/2014/main" val="20002"/>
                    </a:ext>
                  </a:extLst>
                </a:gridCol>
              </a:tblGrid>
              <a:tr h="420935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Marentaio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n~t~paryenia</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selet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n~atkakia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kayaroc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m~pana~gia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yeo~tokoc</a:t>
                      </a:r>
                      <a:r>
                        <a:rPr kumimoji="0" lang="en-US" sz="3200" b="0" i="0" u="none" strike="noStrike" cap="none" normalizeH="0" baseline="0" dirty="0">
                          <a:ln>
                            <a:noFill/>
                          </a:ln>
                          <a:solidFill>
                            <a:schemeClr val="tx1"/>
                          </a:solidFill>
                          <a:effectLst/>
                          <a:latin typeface="Coptic1" pitchFamily="2" charset="0"/>
                          <a:cs typeface="Arial" charset="0"/>
                        </a:rPr>
                        <a:t> Maria.</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latin typeface="+mn-lt"/>
                          <a:ea typeface="+mn-ea"/>
                          <a:cs typeface="+mn-cs"/>
                        </a:rPr>
                        <a:t>Honorons la virginité de l'épouse, sans tache, pure, toute sainte, Marie, la Mère de Dieu.</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800" b="0" i="0" u="none" strike="noStrike" kern="1200" cap="none" normalizeH="0" baseline="0" dirty="0">
                        <a:ln>
                          <a:noFill/>
                        </a:ln>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فلنكرم بتولية العروس </a:t>
                      </a:r>
                      <a:r>
                        <a:rPr kumimoji="0" lang="ar-EG" sz="3600" b="0" i="0" u="none" strike="noStrike" cap="none" normalizeH="0" baseline="0" dirty="0" err="1">
                          <a:ln>
                            <a:noFill/>
                          </a:ln>
                          <a:solidFill>
                            <a:schemeClr val="tx1"/>
                          </a:solidFill>
                          <a:effectLst/>
                          <a:latin typeface="Arial" charset="0"/>
                          <a:cs typeface="Arial" charset="0"/>
                        </a:rPr>
                        <a:t>التى</a:t>
                      </a:r>
                      <a:r>
                        <a:rPr kumimoji="0" lang="ar-EG" sz="3600" b="0" i="0" u="none" strike="noStrike" cap="none" normalizeH="0" baseline="0" dirty="0">
                          <a:ln>
                            <a:noFill/>
                          </a:ln>
                          <a:solidFill>
                            <a:schemeClr val="tx1"/>
                          </a:solidFill>
                          <a:effectLst/>
                          <a:latin typeface="Arial" charset="0"/>
                          <a:cs typeface="Arial" charset="0"/>
                        </a:rPr>
                        <a:t> بغير شر النقية كلية القدس والدة الإله مريم</a:t>
                      </a: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01FC167D-9250-436A-9801-88823A91953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08786112"/>
      </p:ext>
    </p:extLst>
  </p:cSld>
  <p:clrMapOvr>
    <a:masterClrMapping/>
  </p:clrMapOvr>
  <p:transition/>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12824" name="Group 24"/>
          <p:cNvGraphicFramePr>
            <a:graphicFrameLocks noGrp="1"/>
          </p:cNvGraphicFramePr>
          <p:nvPr>
            <p:ph type="tbl" idx="1"/>
            <p:extLst>
              <p:ext uri="{D42A27DB-BD31-4B8C-83A1-F6EECF244321}">
                <p14:modId xmlns:p14="http://schemas.microsoft.com/office/powerpoint/2010/main" val="2094566809"/>
              </p:ext>
            </p:extLst>
          </p:nvPr>
        </p:nvGraphicFramePr>
        <p:xfrm>
          <a:off x="0" y="385572"/>
          <a:ext cx="9144000" cy="4372356"/>
        </p:xfrm>
        <a:graphic>
          <a:graphicData uri="http://schemas.openxmlformats.org/drawingml/2006/table">
            <a:tbl>
              <a:tblPr/>
              <a:tblGrid>
                <a:gridCol w="3416968">
                  <a:extLst>
                    <a:ext uri="{9D8B030D-6E8A-4147-A177-3AD203B41FA5}">
                      <a16:colId xmlns:a16="http://schemas.microsoft.com/office/drawing/2014/main" val="20000"/>
                    </a:ext>
                  </a:extLst>
                </a:gridCol>
                <a:gridCol w="3169811">
                  <a:extLst>
                    <a:ext uri="{9D8B030D-6E8A-4147-A177-3AD203B41FA5}">
                      <a16:colId xmlns:a16="http://schemas.microsoft.com/office/drawing/2014/main" val="20001"/>
                    </a:ext>
                  </a:extLst>
                </a:gridCol>
                <a:gridCol w="2557221">
                  <a:extLst>
                    <a:ext uri="{9D8B030D-6E8A-4147-A177-3AD203B41FA5}">
                      <a16:colId xmlns:a16="http://schemas.microsoft.com/office/drawing/2014/main" val="20002"/>
                    </a:ext>
                  </a:extLst>
                </a:gridCol>
              </a:tblGrid>
              <a:tr h="3433572">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c~taurwyeic</a:t>
                      </a:r>
                      <a:r>
                        <a:rPr kumimoji="0" lang="en-US" sz="3600" b="0" i="0" u="none" strike="noStrike" cap="none" normalizeH="0" baseline="0" dirty="0">
                          <a:ln>
                            <a:noFill/>
                          </a:ln>
                          <a:solidFill>
                            <a:schemeClr val="tx1"/>
                          </a:solidFill>
                          <a:effectLst/>
                          <a:latin typeface="Coptic1" pitchFamily="2" charset="0"/>
                          <a:cs typeface="Arial" charset="0"/>
                        </a:rPr>
                        <a:t> di /mac: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 </a:t>
                      </a:r>
                    </a:p>
                    <a:p>
                      <a:pPr marL="0" marR="0" lvl="0" indent="0" algn="just" defTabSz="914400" rtl="0" eaLnBrk="1" fontAlgn="base" latinLnBrk="0" hangingPunct="1">
                        <a:lnSpc>
                          <a:spcPct val="9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as </a:t>
                      </a:r>
                      <a:r>
                        <a:rPr kumimoji="0" lang="en-US" sz="3200" b="0" i="0" u="none" strike="noStrike" cap="none" normalizeH="0" baseline="0" dirty="0" err="1">
                          <a:ln>
                            <a:noFill/>
                          </a:ln>
                          <a:solidFill>
                            <a:schemeClr val="tx1"/>
                          </a:solidFill>
                          <a:effectLst/>
                          <a:latin typeface="Arial" charset="0"/>
                          <a:cs typeface="Arial" charset="0"/>
                        </a:rPr>
                        <a:t>été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crucifié</a:t>
                      </a:r>
                      <a:r>
                        <a:rPr kumimoji="0" lang="en-US" sz="3200" b="0" i="0" u="none" strike="noStrike" cap="none" normalizeH="0" baseline="0" dirty="0">
                          <a:ln>
                            <a:noFill/>
                          </a:ln>
                          <a:solidFill>
                            <a:schemeClr val="tx1"/>
                          </a:solidFill>
                          <a:effectLst/>
                          <a:latin typeface="Arial" charset="0"/>
                          <a:cs typeface="Arial" charset="0"/>
                        </a:rPr>
                        <a:t> pour nous;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 قدوس القوى . قدوس </a:t>
                      </a:r>
                      <a:r>
                        <a:rPr kumimoji="0" lang="ar-EG" sz="3600" b="0" i="0" u="none" strike="noStrike" cap="none" normalizeH="0" baseline="0" dirty="0" err="1">
                          <a:ln>
                            <a:noFill/>
                          </a:ln>
                          <a:solidFill>
                            <a:schemeClr val="tx1"/>
                          </a:solidFill>
                          <a:effectLst/>
                          <a:latin typeface="Coptic1" pitchFamily="2" charset="0"/>
                          <a:cs typeface="Arial" charset="0"/>
                        </a:rPr>
                        <a:t>الحى</a:t>
                      </a:r>
                      <a:r>
                        <a:rPr kumimoji="0" lang="ar-EG"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err="1">
                          <a:ln>
                            <a:noFill/>
                          </a:ln>
                          <a:solidFill>
                            <a:schemeClr val="tx1"/>
                          </a:solidFill>
                          <a:effectLst/>
                          <a:latin typeface="Coptic1" pitchFamily="2" charset="0"/>
                          <a:cs typeface="Arial" charset="0"/>
                        </a:rPr>
                        <a:t>الذى</a:t>
                      </a:r>
                      <a:r>
                        <a:rPr kumimoji="0" lang="ar-EG" sz="3600" b="0" i="0" u="none" strike="noStrike" cap="none" normalizeH="0" baseline="0" dirty="0">
                          <a:ln>
                            <a:noFill/>
                          </a:ln>
                          <a:solidFill>
                            <a:schemeClr val="tx1"/>
                          </a:solidFill>
                          <a:effectLst/>
                          <a:latin typeface="Coptic1" pitchFamily="2" charset="0"/>
                          <a:cs typeface="Arial" charset="0"/>
                        </a:rPr>
                        <a:t>       لا يموت،   يا من صُلب عنا</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 ارحمنا</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nvGraphicFramePr>
        <p:xfrm>
          <a:off x="152400" y="45720"/>
          <a:ext cx="8839200" cy="5042916"/>
        </p:xfrm>
        <a:graphic>
          <a:graphicData uri="http://schemas.openxmlformats.org/drawingml/2006/table">
            <a:tbl>
              <a:tblPr/>
              <a:tblGrid>
                <a:gridCol w="2999014">
                  <a:extLst>
                    <a:ext uri="{9D8B030D-6E8A-4147-A177-3AD203B41FA5}">
                      <a16:colId xmlns:a16="http://schemas.microsoft.com/office/drawing/2014/main" val="20000"/>
                    </a:ext>
                  </a:extLst>
                </a:gridCol>
                <a:gridCol w="3020786">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48120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Are[</a:t>
                      </a:r>
                      <a:r>
                        <a:rPr kumimoji="0" lang="en-US" sz="3200" b="0" i="0" u="none" strike="noStrike" cap="none" normalizeH="0" baseline="0" dirty="0" err="1">
                          <a:ln>
                            <a:noFill/>
                          </a:ln>
                          <a:solidFill>
                            <a:schemeClr val="tx1"/>
                          </a:solidFill>
                          <a:effectLst/>
                          <a:latin typeface="Coptic1" pitchFamily="2" charset="0"/>
                          <a:cs typeface="Arial" charset="0"/>
                        </a:rPr>
                        <a:t>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e~hote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t~ve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tetai</a:t>
                      </a:r>
                      <a:r>
                        <a:rPr kumimoji="0" lang="en-US" sz="3200" b="0" i="0" u="none" strike="noStrike" cap="none" normalizeH="0" baseline="0" dirty="0">
                          <a:ln>
                            <a:noFill/>
                          </a:ln>
                          <a:solidFill>
                            <a:schemeClr val="tx1"/>
                          </a:solidFill>
                          <a:effectLst/>
                          <a:latin typeface="Coptic1" pitchFamily="2" charset="0"/>
                          <a:cs typeface="Arial" charset="0"/>
                        </a:rPr>
                        <a:t>/out </a:t>
                      </a:r>
                      <a:r>
                        <a:rPr kumimoji="0" lang="en-US" sz="3200" b="0" i="0" u="none" strike="noStrike" cap="none" normalizeH="0" baseline="0" dirty="0" err="1">
                          <a:ln>
                            <a:noFill/>
                          </a:ln>
                          <a:solidFill>
                            <a:schemeClr val="tx1"/>
                          </a:solidFill>
                          <a:effectLst/>
                          <a:latin typeface="Coptic1" pitchFamily="2" charset="0"/>
                          <a:cs typeface="Arial" charset="0"/>
                        </a:rPr>
                        <a:t>e~hote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p~kahi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cwnt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niben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n~q</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tf</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aree~rmau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m~pirefcwnt</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kern="1200" dirty="0">
                          <a:solidFill>
                            <a:schemeClr val="tx1"/>
                          </a:solidFill>
                          <a:latin typeface="+mn-lt"/>
                          <a:ea typeface="+mn-ea"/>
                          <a:cs typeface="+mn-cs"/>
                        </a:rPr>
                        <a:t>Tu es exaltée plus  que le ciel, tu es honorée plus que la terre et tout ce qu’elle renferme car tu es devenue la mère du Créateur.</a:t>
                      </a:r>
                      <a:endParaRPr kumimoji="0" lang="en-CA"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600" b="0" i="0" u="none" strike="noStrike" cap="none" normalizeH="0" baseline="0" dirty="0" err="1">
                          <a:ln>
                            <a:noFill/>
                          </a:ln>
                          <a:solidFill>
                            <a:schemeClr val="tx1"/>
                          </a:solidFill>
                          <a:effectLst/>
                          <a:latin typeface="Arial" charset="0"/>
                          <a:cs typeface="Arial" charset="0"/>
                        </a:rPr>
                        <a:t>أرتفعت</a:t>
                      </a:r>
                      <a:r>
                        <a:rPr kumimoji="0" lang="ar-EG" sz="3600" b="0" i="0" u="none" strike="noStrike" cap="none" normalizeH="0" baseline="0" dirty="0">
                          <a:ln>
                            <a:noFill/>
                          </a:ln>
                          <a:solidFill>
                            <a:schemeClr val="tx1"/>
                          </a:solidFill>
                          <a:effectLst/>
                          <a:latin typeface="Arial" charset="0"/>
                          <a:cs typeface="Arial" charset="0"/>
                        </a:rPr>
                        <a:t> أكثر من السماء وأنت أكرم من الأرض وكل المخلوقات </a:t>
                      </a:r>
                      <a:r>
                        <a:rPr kumimoji="0" lang="ar-EG" sz="3600" b="0" i="0" u="none" strike="noStrike" cap="none" normalizeH="0" baseline="0" dirty="0" err="1">
                          <a:ln>
                            <a:noFill/>
                          </a:ln>
                          <a:solidFill>
                            <a:schemeClr val="tx1"/>
                          </a:solidFill>
                          <a:effectLst/>
                          <a:latin typeface="Arial" charset="0"/>
                          <a:cs typeface="Arial" charset="0"/>
                        </a:rPr>
                        <a:t>التى</a:t>
                      </a:r>
                      <a:r>
                        <a:rPr kumimoji="0" lang="ar-EG" sz="3600" b="0" i="0" u="none" strike="noStrike" cap="none" normalizeH="0" baseline="0" dirty="0">
                          <a:ln>
                            <a:noFill/>
                          </a:ln>
                          <a:solidFill>
                            <a:schemeClr val="tx1"/>
                          </a:solidFill>
                          <a:effectLst/>
                          <a:latin typeface="Arial" charset="0"/>
                          <a:cs typeface="Arial" charset="0"/>
                        </a:rPr>
                        <a:t> فيها لأنك صرت أماً للخالق</a:t>
                      </a: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1D71D991-AE4D-41DA-8381-7692376315B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48068121"/>
      </p:ext>
    </p:extLst>
  </p:cSld>
  <p:clrMapOvr>
    <a:masterClrMapping/>
  </p:clrMapOvr>
  <p:transition/>
</p:sld>
</file>

<file path=ppt/slides/slide2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31419" name="Group 27"/>
          <p:cNvGraphicFramePr>
            <a:graphicFrameLocks noGrp="1"/>
          </p:cNvGraphicFramePr>
          <p:nvPr/>
        </p:nvGraphicFramePr>
        <p:xfrm>
          <a:off x="152401" y="93726"/>
          <a:ext cx="8839199" cy="4878324"/>
        </p:xfrm>
        <a:graphic>
          <a:graphicData uri="http://schemas.openxmlformats.org/drawingml/2006/table">
            <a:tbl>
              <a:tblPr/>
              <a:tblGrid>
                <a:gridCol w="3207143">
                  <a:extLst>
                    <a:ext uri="{9D8B030D-6E8A-4147-A177-3AD203B41FA5}">
                      <a16:colId xmlns:a16="http://schemas.microsoft.com/office/drawing/2014/main" val="20000"/>
                    </a:ext>
                  </a:extLst>
                </a:gridCol>
                <a:gridCol w="2812656">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48783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N~yo</a:t>
                      </a:r>
                      <a:r>
                        <a:rPr kumimoji="0" lang="en-US" sz="3200" b="0" i="0" u="none" strike="noStrike" cap="none" normalizeH="0" baseline="0" dirty="0">
                          <a:ln>
                            <a:noFill/>
                          </a:ln>
                          <a:solidFill>
                            <a:schemeClr val="tx1"/>
                          </a:solidFill>
                          <a:effectLst/>
                          <a:latin typeface="Coptic1" pitchFamily="2" charset="0"/>
                          <a:cs typeface="Arial" charset="0"/>
                        </a:rPr>
                        <a:t> gar al/</a:t>
                      </a:r>
                      <a:r>
                        <a:rPr kumimoji="0" lang="en-US" sz="3200" b="0" i="0" u="none" strike="noStrike" cap="none" normalizeH="0" baseline="0" dirty="0" err="1">
                          <a:ln>
                            <a:noFill/>
                          </a:ln>
                          <a:solidFill>
                            <a:schemeClr val="tx1"/>
                          </a:solidFill>
                          <a:effectLst/>
                          <a:latin typeface="Coptic1" pitchFamily="2" charset="0"/>
                          <a:cs typeface="Arial" charset="0"/>
                        </a:rPr>
                        <a:t>ywc</a:t>
                      </a:r>
                      <a:r>
                        <a:rPr kumimoji="0" lang="en-US" sz="3200" b="0" i="0" u="none" strike="noStrike" cap="none" normalizeH="0" baseline="0" dirty="0">
                          <a:ln>
                            <a:noFill/>
                          </a:ln>
                          <a:solidFill>
                            <a:schemeClr val="tx1"/>
                          </a:solidFill>
                          <a:effectLst/>
                          <a:latin typeface="Coptic1" pitchFamily="2" charset="0"/>
                          <a:cs typeface="Arial" charset="0"/>
                        </a:rPr>
                        <a:t>: pima </a:t>
                      </a:r>
                      <a:r>
                        <a:rPr kumimoji="0" lang="en-US" sz="3200" b="0" i="0" u="none" strike="noStrike" cap="none" normalizeH="0" baseline="0" dirty="0" err="1">
                          <a:ln>
                            <a:noFill/>
                          </a:ln>
                          <a:solidFill>
                            <a:schemeClr val="tx1"/>
                          </a:solidFill>
                          <a:effectLst/>
                          <a:latin typeface="Coptic1" pitchFamily="2" charset="0"/>
                          <a:cs typeface="Arial" charset="0"/>
                        </a:rPr>
                        <a:t>n~selet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n~kayaroc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pinumvioc</a:t>
                      </a:r>
                      <a:r>
                        <a:rPr kumimoji="0" lang="en-US" sz="3200" b="0" i="0" u="none" strike="noStrike" cap="none" normalizeH="0" baseline="0" dirty="0">
                          <a:ln>
                            <a:noFill/>
                          </a:ln>
                          <a:solidFill>
                            <a:schemeClr val="tx1"/>
                          </a:solidFill>
                          <a:effectLst/>
                          <a:latin typeface="Coptic1" pitchFamily="2" charset="0"/>
                          <a:cs typeface="Arial" charset="0"/>
                        </a:rPr>
                        <a:t>: kata </a:t>
                      </a:r>
                      <a:r>
                        <a:rPr kumimoji="0" lang="en-US" sz="3200" b="0" i="0" u="none" strike="noStrike" cap="none" normalizeH="0" baseline="0" dirty="0" err="1">
                          <a:ln>
                            <a:noFill/>
                          </a:ln>
                          <a:solidFill>
                            <a:schemeClr val="tx1"/>
                          </a:solidFill>
                          <a:effectLst/>
                          <a:latin typeface="Coptic1" pitchFamily="2" charset="0"/>
                          <a:cs typeface="Arial" charset="0"/>
                        </a:rPr>
                        <a:t>nic~m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m~p~rov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tikon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latin typeface="+mn-lt"/>
                          <a:ea typeface="+mn-ea"/>
                          <a:cs typeface="+mn-cs"/>
                        </a:rPr>
                        <a:t>Tu es en vérité l'épouse pure du Christ, l'époux, comme l'ont annoncé les prophètes.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800" b="0" i="0" u="none" strike="noStrike" kern="1200" cap="none" normalizeH="0" baseline="0" dirty="0">
                        <a:ln>
                          <a:noFill/>
                        </a:ln>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أنت بالحقيقة الخدر </a:t>
                      </a:r>
                      <a:r>
                        <a:rPr kumimoji="0" lang="ar-EG" sz="3600" b="0" i="0" u="none" strike="noStrike" cap="none" normalizeH="0" baseline="0" dirty="0" err="1">
                          <a:ln>
                            <a:noFill/>
                          </a:ln>
                          <a:solidFill>
                            <a:schemeClr val="tx1"/>
                          </a:solidFill>
                          <a:effectLst/>
                          <a:latin typeface="Arial" charset="0"/>
                          <a:cs typeface="Arial" charset="0"/>
                        </a:rPr>
                        <a:t>النقى</a:t>
                      </a:r>
                      <a:r>
                        <a:rPr kumimoji="0" lang="ar-EG" sz="3600" b="0" i="0" u="none" strike="noStrike" cap="none" normalizeH="0" baseline="0" dirty="0">
                          <a:ln>
                            <a:noFill/>
                          </a:ln>
                          <a:solidFill>
                            <a:schemeClr val="tx1"/>
                          </a:solidFill>
                          <a:effectLst/>
                          <a:latin typeface="Arial" charset="0"/>
                          <a:cs typeface="Arial" charset="0"/>
                        </a:rPr>
                        <a:t> الذى للمسيح الختن حسب الأصوات النبوية</a:t>
                      </a: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5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5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7">
            <a:hlinkClick r:id="rId2" action="ppaction://hlinksldjump" highlightClick="1"/>
            <a:extLst>
              <a:ext uri="{FF2B5EF4-FFF2-40B4-BE49-F238E27FC236}">
                <a16:creationId xmlns:a16="http://schemas.microsoft.com/office/drawing/2014/main" id="{6C88D3F0-25D4-43A2-B882-089BA58F489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43468713"/>
      </p:ext>
    </p:extLst>
  </p:cSld>
  <p:clrMapOvr>
    <a:masterClrMapping/>
  </p:clrMapOvr>
  <p:transition/>
</p:sld>
</file>

<file path=ppt/slides/slide2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nvGraphicFramePr>
        <p:xfrm>
          <a:off x="152400" y="45720"/>
          <a:ext cx="8839200" cy="4945380"/>
        </p:xfrm>
        <a:graphic>
          <a:graphicData uri="http://schemas.openxmlformats.org/drawingml/2006/table">
            <a:tbl>
              <a:tblPr/>
              <a:tblGrid>
                <a:gridCol w="31242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46596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Arip~recbeuin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e~h~r</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e~jwn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w~ ten[</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oic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/b t/ren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yeo~tokoc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Maria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y~mau</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P,#c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n~tef,a</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nennobi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nan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e~bol</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spc="0" normalizeH="0" baseline="0" noProof="0" dirty="0">
                          <a:ln>
                            <a:noFill/>
                          </a:ln>
                          <a:solidFill>
                            <a:schemeClr val="tx1"/>
                          </a:solidFill>
                          <a:effectLst/>
                          <a:uLnTx/>
                          <a:uFillTx/>
                          <a:latin typeface="+mn-lt"/>
                          <a:ea typeface="+mn-ea"/>
                          <a:cs typeface="+mn-cs"/>
                        </a:rPr>
                        <a:t>Intercède pour nous, ô notre Dame à tous, la Mère de Dieu, Marie la mère de Jésus-Christ pour qu’Il nous pardonne nos péchés.</a:t>
                      </a:r>
                      <a:endParaRPr kumimoji="0" lang="en-CA" sz="2800" b="0" i="0" u="none" strike="noStrike" kern="1200" cap="none" spc="0" normalizeH="0" baseline="0" noProof="0" dirty="0">
                        <a:ln>
                          <a:noFill/>
                        </a:ln>
                        <a:solidFill>
                          <a:schemeClr val="tx1"/>
                        </a:solidFill>
                        <a:effectLst/>
                        <a:uLnTx/>
                        <a:uFillTx/>
                        <a:latin typeface="Coptic1" pitchFamily="2"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اشفعى</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فينا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ياسيدتنا</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كلنا السيدة مريم والدة الإله أم يسوع المسيح ليغفر لنا خطايانا.</a:t>
                      </a:r>
                      <a:endParaRPr kumimoji="0" lang="en-CA" sz="3600" b="0" i="0" u="none" strike="noStrike" kern="1200" cap="none" spc="0" normalizeH="0" baseline="0" noProof="0" dirty="0">
                        <a:ln>
                          <a:noFill/>
                        </a:ln>
                        <a:solidFill>
                          <a:schemeClr val="tx1"/>
                        </a:solidFill>
                        <a:effectLst/>
                        <a:uLnTx/>
                        <a:uFillTx/>
                        <a:latin typeface="Coptic1" pitchFamily="2"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1D71D991-AE4D-41DA-8381-7692376315B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9">
            <a:hlinkClick r:id="rId3" action="ppaction://hlinksldjump" highlightClick="1"/>
            <a:extLst>
              <a:ext uri="{FF2B5EF4-FFF2-40B4-BE49-F238E27FC236}">
                <a16:creationId xmlns:a16="http://schemas.microsoft.com/office/drawing/2014/main" id="{1BF20916-5545-4C4F-B765-8A852BBBD467}"/>
              </a:ext>
            </a:extLst>
          </p:cNvPr>
          <p:cNvSpPr>
            <a:spLocks noChangeArrowheads="1"/>
          </p:cNvSpPr>
          <p:nvPr/>
        </p:nvSpPr>
        <p:spPr bwMode="auto">
          <a:xfrm>
            <a:off x="7080250" y="4627304"/>
            <a:ext cx="2057400" cy="5161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Prières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l’Agpia</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صلوات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الأجبية</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AutoShape 36">
            <a:hlinkClick r:id="rId4" action="ppaction://hlinksldjump" highlightClick="1"/>
            <a:extLst>
              <a:ext uri="{FF2B5EF4-FFF2-40B4-BE49-F238E27FC236}">
                <a16:creationId xmlns:a16="http://schemas.microsoft.com/office/drawing/2014/main" id="{ACAF94CC-6FD8-4920-9147-2CCDA9D7C0B0}"/>
              </a:ext>
            </a:extLst>
          </p:cNvPr>
          <p:cNvSpPr>
            <a:spLocks noChangeArrowheads="1"/>
          </p:cNvSpPr>
          <p:nvPr/>
        </p:nvSpPr>
        <p:spPr bwMode="auto">
          <a:xfrm>
            <a:off x="7462855" y="4088600"/>
            <a:ext cx="1674795" cy="36849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utoShape 4">
            <a:hlinkClick r:id="rId5" action="ppaction://hlinksldjump" highlightClick="1"/>
            <a:extLst>
              <a:ext uri="{FF2B5EF4-FFF2-40B4-BE49-F238E27FC236}">
                <a16:creationId xmlns:a16="http://schemas.microsoft.com/office/drawing/2014/main" id="{2E0D848A-A0FC-4CEC-8E8D-F7564EC81D8E}"/>
              </a:ext>
            </a:extLst>
          </p:cNvPr>
          <p:cNvSpPr>
            <a:spLocks noChangeArrowheads="1"/>
          </p:cNvSpPr>
          <p:nvPr/>
        </p:nvSpPr>
        <p:spPr bwMode="auto">
          <a:xfrm>
            <a:off x="4726506" y="4556475"/>
            <a:ext cx="2174875" cy="587025"/>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i="0" u="none" strike="noStrike" kern="1200" cap="none" spc="0" normalizeH="0" baseline="0" noProof="0" dirty="0">
                <a:ln>
                  <a:noFill/>
                </a:ln>
                <a:solidFill>
                  <a:srgbClr val="FFFFFF"/>
                </a:solidFill>
                <a:effectLst/>
                <a:uLnTx/>
                <a:uFillTx/>
                <a:latin typeface="Arial" charset="0"/>
                <a:ea typeface="+mn-ea"/>
                <a:cs typeface="Arial" charset="0"/>
              </a:rPr>
              <a:t>Entré de l’Evêque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i="0" u="none" strike="noStrike" kern="1200" cap="none" spc="0" normalizeH="0" baseline="0" noProof="0" dirty="0" err="1">
                <a:ln>
                  <a:noFill/>
                </a:ln>
                <a:solidFill>
                  <a:srgbClr val="FFFFFF"/>
                </a:solidFill>
                <a:effectLst/>
                <a:uLnTx/>
                <a:uFillTx/>
                <a:latin typeface="Coptic1" pitchFamily="2" charset="0"/>
                <a:ea typeface="+mn-ea"/>
                <a:cs typeface="Arial" charset="0"/>
              </a:rPr>
              <a:t>K~c~marwout</a:t>
            </a:r>
            <a:r>
              <a:rPr kumimoji="0" lang="en-US"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ar-EG"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192858092"/>
      </p:ext>
    </p:extLst>
  </p:cSld>
  <p:clrMapOvr>
    <a:masterClrMapping/>
  </p:clrMapOvr>
  <p:transition/>
</p:sld>
</file>

<file path=ppt/slides/slide2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7">
            <a:hlinkClick r:id="rId3" action="ppaction://hlinksldjump" highlightClick="1"/>
            <a:extLst>
              <a:ext uri="{FF2B5EF4-FFF2-40B4-BE49-F238E27FC236}">
                <a16:creationId xmlns:a16="http://schemas.microsoft.com/office/drawing/2014/main" id="{42BE8A04-29C9-428D-BC29-4D5A7A719858}"/>
              </a:ext>
            </a:extLst>
          </p:cNvPr>
          <p:cNvSpPr/>
          <p:nvPr/>
        </p:nvSpPr>
        <p:spPr bwMode="auto">
          <a:xfrm>
            <a:off x="494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18064279"/>
      </p:ext>
    </p:extLst>
  </p:cSld>
  <p:clrMapOvr>
    <a:masterClrMapping/>
  </p:clrMapOvr>
  <p:transition/>
</p:sld>
</file>

<file path=ppt/slides/slide2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2203" name="Group 27"/>
          <p:cNvGraphicFramePr>
            <a:graphicFrameLocks noGrp="1"/>
          </p:cNvGraphicFramePr>
          <p:nvPr>
            <p:extLst>
              <p:ext uri="{D42A27DB-BD31-4B8C-83A1-F6EECF244321}">
                <p14:modId xmlns:p14="http://schemas.microsoft.com/office/powerpoint/2010/main" val="3144092959"/>
              </p:ext>
            </p:extLst>
          </p:nvPr>
        </p:nvGraphicFramePr>
        <p:xfrm>
          <a:off x="0" y="475642"/>
          <a:ext cx="9131300" cy="4457700"/>
        </p:xfrm>
        <a:graphic>
          <a:graphicData uri="http://schemas.openxmlformats.org/drawingml/2006/table">
            <a:tbl>
              <a:tblPr/>
              <a:tblGrid>
                <a:gridCol w="3198863">
                  <a:extLst>
                    <a:ext uri="{9D8B030D-6E8A-4147-A177-3AD203B41FA5}">
                      <a16:colId xmlns:a16="http://schemas.microsoft.com/office/drawing/2014/main" val="20000"/>
                    </a:ext>
                  </a:extLst>
                </a:gridCol>
                <a:gridCol w="3080084">
                  <a:extLst>
                    <a:ext uri="{9D8B030D-6E8A-4147-A177-3AD203B41FA5}">
                      <a16:colId xmlns:a16="http://schemas.microsoft.com/office/drawing/2014/main" val="20001"/>
                    </a:ext>
                  </a:extLst>
                </a:gridCol>
                <a:gridCol w="2852353">
                  <a:extLst>
                    <a:ext uri="{9D8B030D-6E8A-4147-A177-3AD203B41FA5}">
                      <a16:colId xmlns:a16="http://schemas.microsoft.com/office/drawing/2014/main" val="20002"/>
                    </a:ext>
                  </a:extLst>
                </a:gridCol>
              </a:tblGrid>
              <a:tr h="3829050">
                <a:tc>
                  <a:txBody>
                    <a:bodyPr/>
                    <a:lstStyle/>
                    <a:p>
                      <a:pPr algn="just"/>
                      <a:r>
                        <a:rPr lang="fr-FR" sz="3200" b="0" i="0" u="none" strike="noStrike" kern="1200" baseline="0" dirty="0">
                          <a:solidFill>
                            <a:schemeClr val="tx1"/>
                          </a:solidFill>
                          <a:latin typeface="Coptic1" pitchFamily="2" charset="0"/>
                          <a:ea typeface="+mn-ea"/>
                          <a:cs typeface="+mn-cs"/>
                        </a:rPr>
                        <a:t>A </a:t>
                      </a:r>
                      <a:r>
                        <a:rPr lang="fr-FR" sz="3200" b="0" i="0" u="none" strike="noStrike" kern="1200" baseline="0" dirty="0" err="1">
                          <a:solidFill>
                            <a:schemeClr val="tx1"/>
                          </a:solidFill>
                          <a:latin typeface="Coptic1" pitchFamily="2" charset="0"/>
                          <a:ea typeface="+mn-ea"/>
                          <a:cs typeface="+mn-cs"/>
                        </a:rPr>
                        <a:t>pinau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swpi</a:t>
                      </a:r>
                      <a:r>
                        <a:rPr lang="fr-FR" sz="3200" b="0" i="0" u="none" strike="noStrike" kern="1200" baseline="0" dirty="0">
                          <a:solidFill>
                            <a:schemeClr val="tx1"/>
                          </a:solidFill>
                          <a:latin typeface="Coptic1" pitchFamily="2" charset="0"/>
                          <a:ea typeface="+mn-ea"/>
                          <a:cs typeface="+mn-cs"/>
                        </a:rPr>
                        <a:t> ,a </a:t>
                      </a:r>
                      <a:r>
                        <a:rPr lang="fr-FR" sz="3200" b="0" i="0" u="none" strike="noStrike" kern="1200" baseline="0" dirty="0" err="1">
                          <a:solidFill>
                            <a:schemeClr val="tx1"/>
                          </a:solidFill>
                          <a:latin typeface="Coptic1" pitchFamily="2" charset="0"/>
                          <a:ea typeface="+mn-ea"/>
                          <a:cs typeface="+mn-cs"/>
                        </a:rPr>
                        <a:t>nim</a:t>
                      </a:r>
                      <a:r>
                        <a:rPr lang="fr-FR" sz="3200" b="0" i="0" u="none" strike="noStrike" kern="1200" baseline="0" dirty="0">
                          <a:solidFill>
                            <a:schemeClr val="tx1"/>
                          </a:solidFill>
                          <a:latin typeface="Coptic1" pitchFamily="2" charset="0"/>
                          <a:ea typeface="+mn-ea"/>
                          <a:cs typeface="+mn-cs"/>
                        </a:rPr>
                        <a:t>/s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Mare </a:t>
                      </a:r>
                      <a:r>
                        <a:rPr lang="fr-FR" sz="3200" b="0" i="0" u="none" strike="noStrike" kern="1200" baseline="0" dirty="0" err="1">
                          <a:solidFill>
                            <a:schemeClr val="tx1"/>
                          </a:solidFill>
                          <a:latin typeface="Coptic1" pitchFamily="2" charset="0"/>
                          <a:ea typeface="+mn-ea"/>
                          <a:cs typeface="+mn-cs"/>
                        </a:rPr>
                        <a:t>nicaq</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viri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mare </a:t>
                      </a:r>
                      <a:r>
                        <a:rPr lang="fr-FR" sz="3200" b="0" i="0" u="none" strike="noStrike" kern="1200" baseline="0" dirty="0" err="1">
                          <a:solidFill>
                            <a:schemeClr val="tx1"/>
                          </a:solidFill>
                          <a:latin typeface="Coptic1" pitchFamily="2" charset="0"/>
                          <a:ea typeface="+mn-ea"/>
                          <a:cs typeface="+mn-cs"/>
                        </a:rPr>
                        <a:t>nicovoc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ywo~u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saron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eue~rm</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neuin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nig~rav</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 temps est venu de renvoyer la foule, que les maîtres interprètent, que les sages se réunissent et interprètent les saintes Ecritures.</a:t>
                      </a:r>
                      <a:endParaRPr kumimoji="0" lang="en-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قد حان الوقت أطلق</a:t>
                      </a:r>
                    </a:p>
                    <a:p>
                      <a:pPr algn="just" rtl="1"/>
                      <a:r>
                        <a:rPr lang="ar-EG" sz="3200" b="0" i="0" u="none" strike="noStrike" kern="1200" baseline="0" dirty="0">
                          <a:solidFill>
                            <a:schemeClr val="tx1"/>
                          </a:solidFill>
                          <a:latin typeface="+mn-lt"/>
                          <a:ea typeface="+mn-ea"/>
                          <a:cs typeface="+mn-cs"/>
                        </a:rPr>
                        <a:t>الجميع. فليفسر</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المعلمون، فليجتمع</a:t>
                      </a:r>
                    </a:p>
                    <a:p>
                      <a:pPr algn="just" rtl="1"/>
                      <a:r>
                        <a:rPr lang="ar-EG" sz="3200" b="0" i="0" u="none" strike="noStrike" kern="1200" baseline="0" dirty="0">
                          <a:solidFill>
                            <a:schemeClr val="tx1"/>
                          </a:solidFill>
                          <a:latin typeface="+mn-lt"/>
                          <a:ea typeface="+mn-ea"/>
                          <a:cs typeface="+mn-cs"/>
                        </a:rPr>
                        <a:t>الحكماء إلينا، مفسرين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في الكتب المقدسة.</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8ED5CEAA-2E09-4EF4-9B4B-CD8BD404A9AB}"/>
              </a:ext>
            </a:extLst>
          </p:cNvPr>
          <p:cNvGraphicFramePr>
            <a:graphicFrameLocks noGrp="1"/>
          </p:cNvGraphicFramePr>
          <p:nvPr>
            <p:extLst>
              <p:ext uri="{D42A27DB-BD31-4B8C-83A1-F6EECF244321}">
                <p14:modId xmlns:p14="http://schemas.microsoft.com/office/powerpoint/2010/main" val="1326777166"/>
              </p:ext>
            </p:extLst>
          </p:nvPr>
        </p:nvGraphicFramePr>
        <p:xfrm>
          <a:off x="1406525" y="5899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736183602"/>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Coptic1" pitchFamily="2" charset="0"/>
                        </a:rPr>
                        <a:t>A </a:t>
                      </a:r>
                      <a:r>
                        <a:rPr lang="en-US" sz="1800" b="0" dirty="0" err="1">
                          <a:latin typeface="Coptic1" pitchFamily="2" charset="0"/>
                        </a:rPr>
                        <a:t>pimau</a:t>
                      </a:r>
                      <a:r>
                        <a:rPr lang="en-US" sz="1800" b="0" dirty="0">
                          <a:latin typeface="Coptic1" pitchFamily="2" charset="0"/>
                        </a:rPr>
                        <a:t> </a:t>
                      </a:r>
                      <a:r>
                        <a:rPr lang="en-US" sz="1800" b="0" dirty="0" err="1">
                          <a:latin typeface="Coptic1" pitchFamily="2" charset="0"/>
                        </a:rPr>
                        <a:t>sopi</a:t>
                      </a:r>
                      <a:endParaRPr lang="en-US" sz="1800" b="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7070541"/>
                  </a:ext>
                </a:extLst>
              </a:tr>
            </a:tbl>
          </a:graphicData>
        </a:graphic>
      </p:graphicFrame>
      <p:sp>
        <p:nvSpPr>
          <p:cNvPr id="9" name="Action Button: Custom 7">
            <a:hlinkClick r:id="rId2" action="ppaction://hlinksldjump" highlightClick="1"/>
            <a:extLst>
              <a:ext uri="{FF2B5EF4-FFF2-40B4-BE49-F238E27FC236}">
                <a16:creationId xmlns:a16="http://schemas.microsoft.com/office/drawing/2014/main" id="{9CB1DD97-7822-4881-9440-4A2561CDCE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3" action="ppaction://hlinksldjump" highlightClick="1"/>
            <a:extLst>
              <a:ext uri="{FF2B5EF4-FFF2-40B4-BE49-F238E27FC236}">
                <a16:creationId xmlns:a16="http://schemas.microsoft.com/office/drawing/2014/main" id="{F22EED34-DFC5-4062-9B66-E4BA148294A4}"/>
              </a:ext>
            </a:extLst>
          </p:cNvPr>
          <p:cNvSpPr/>
          <p:nvPr/>
        </p:nvSpPr>
        <p:spPr bwMode="auto">
          <a:xfrm>
            <a:off x="3844925"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998231983"/>
      </p:ext>
    </p:extLst>
  </p:cSld>
  <p:clrMapOvr>
    <a:masterClrMapping/>
  </p:clrMapOvr>
  <p:transition/>
</p:sld>
</file>

<file path=ppt/slides/slide2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2203" name="Group 27"/>
          <p:cNvGraphicFramePr>
            <a:graphicFrameLocks noGrp="1"/>
          </p:cNvGraphicFramePr>
          <p:nvPr>
            <p:extLst>
              <p:ext uri="{D42A27DB-BD31-4B8C-83A1-F6EECF244321}">
                <p14:modId xmlns:p14="http://schemas.microsoft.com/office/powerpoint/2010/main" val="248048632"/>
              </p:ext>
            </p:extLst>
          </p:nvPr>
        </p:nvGraphicFramePr>
        <p:xfrm>
          <a:off x="0" y="0"/>
          <a:ext cx="9131300" cy="5097780"/>
        </p:xfrm>
        <a:graphic>
          <a:graphicData uri="http://schemas.openxmlformats.org/drawingml/2006/table">
            <a:tbl>
              <a:tblPr/>
              <a:tblGrid>
                <a:gridCol w="3198863">
                  <a:extLst>
                    <a:ext uri="{9D8B030D-6E8A-4147-A177-3AD203B41FA5}">
                      <a16:colId xmlns:a16="http://schemas.microsoft.com/office/drawing/2014/main" val="20000"/>
                    </a:ext>
                  </a:extLst>
                </a:gridCol>
                <a:gridCol w="3422431">
                  <a:extLst>
                    <a:ext uri="{9D8B030D-6E8A-4147-A177-3AD203B41FA5}">
                      <a16:colId xmlns:a16="http://schemas.microsoft.com/office/drawing/2014/main" val="20001"/>
                    </a:ext>
                  </a:extLst>
                </a:gridCol>
                <a:gridCol w="2510006">
                  <a:extLst>
                    <a:ext uri="{9D8B030D-6E8A-4147-A177-3AD203B41FA5}">
                      <a16:colId xmlns:a16="http://schemas.microsoft.com/office/drawing/2014/main" val="20002"/>
                    </a:ext>
                  </a:extLst>
                </a:gridCol>
              </a:tblGrid>
              <a:tr h="4351506">
                <a:tc>
                  <a:txBody>
                    <a:bodyPr/>
                    <a:lstStyle/>
                    <a:p>
                      <a:pPr algn="just"/>
                      <a:r>
                        <a:rPr lang="pt-BR" sz="3200" b="0" i="0" u="none" strike="noStrike" kern="1200" baseline="0" dirty="0">
                          <a:solidFill>
                            <a:schemeClr val="tx1"/>
                          </a:solidFill>
                          <a:latin typeface="Coptic1" pitchFamily="2" charset="0"/>
                          <a:ea typeface="+mn-ea"/>
                          <a:cs typeface="+mn-cs"/>
                        </a:rPr>
                        <a:t>Ere pic~mou n~]T~riac: e#y#u#: Viwt nem p~s/ri nem piP~neuma e#y#u#.</a:t>
                      </a:r>
                    </a:p>
                    <a:p>
                      <a:pPr algn="just"/>
                      <a:r>
                        <a:rPr lang="pt-BR" sz="3200" b="0" i="0" u="none" strike="noStrike" kern="1200" baseline="0" dirty="0">
                          <a:solidFill>
                            <a:schemeClr val="tx1"/>
                          </a:solidFill>
                          <a:latin typeface="Coptic1" pitchFamily="2" charset="0"/>
                          <a:ea typeface="+mn-ea"/>
                          <a:cs typeface="+mn-cs"/>
                        </a:rPr>
                        <a:t> </a:t>
                      </a:r>
                    </a:p>
                    <a:p>
                      <a:pPr algn="just"/>
                      <a:r>
                        <a:rPr lang="fr-FR" sz="3200" b="0" i="0" u="none" strike="noStrike" kern="1200" baseline="0" dirty="0">
                          <a:solidFill>
                            <a:schemeClr val="tx1"/>
                          </a:solidFill>
                          <a:latin typeface="Coptic1" pitchFamily="2" charset="0"/>
                          <a:ea typeface="+mn-ea"/>
                          <a:cs typeface="+mn-cs"/>
                        </a:rPr>
                        <a:t>Ere </a:t>
                      </a:r>
                      <a:r>
                        <a:rPr lang="fr-FR" sz="3200" b="0" i="0" u="none" strike="noStrike" kern="1200" baseline="0" dirty="0" err="1">
                          <a:solidFill>
                            <a:schemeClr val="tx1"/>
                          </a:solidFill>
                          <a:latin typeface="Coptic1" pitchFamily="2" charset="0"/>
                          <a:ea typeface="+mn-ea"/>
                          <a:cs typeface="+mn-cs"/>
                        </a:rPr>
                        <a:t>pic~mou</a:t>
                      </a:r>
                      <a:r>
                        <a:rPr lang="fr-FR" sz="3200" b="0" i="0" u="none" strike="noStrike" kern="1200" baseline="0" dirty="0">
                          <a:solidFill>
                            <a:schemeClr val="tx1"/>
                          </a:solidFill>
                          <a:latin typeface="Coptic1" pitchFamily="2" charset="0"/>
                          <a:ea typeface="+mn-ea"/>
                          <a:cs typeface="+mn-cs"/>
                        </a:rPr>
                        <a:t> n~]</a:t>
                      </a:r>
                      <a:r>
                        <a:rPr lang="fr-FR" sz="3200" b="0" i="0" u="none" strike="noStrike" kern="1200" baseline="0" dirty="0" err="1">
                          <a:solidFill>
                            <a:schemeClr val="tx1"/>
                          </a:solidFill>
                          <a:latin typeface="Coptic1" pitchFamily="2" charset="0"/>
                          <a:ea typeface="+mn-ea"/>
                          <a:cs typeface="+mn-cs"/>
                        </a:rPr>
                        <a:t>Yeo~tokoc</a:t>
                      </a:r>
                      <a:r>
                        <a:rPr lang="fr-FR" sz="3200" b="0" i="0" u="none" strike="noStrike" kern="1200" baseline="0" dirty="0">
                          <a:solidFill>
                            <a:schemeClr val="tx1"/>
                          </a:solidFill>
                          <a:latin typeface="Coptic1" pitchFamily="2" charset="0"/>
                          <a:ea typeface="+mn-ea"/>
                          <a:cs typeface="+mn-cs"/>
                        </a:rPr>
                        <a:t>: Maria </a:t>
                      </a:r>
                      <a:r>
                        <a:rPr lang="fr-FR" sz="3200" b="0" i="0" u="none" strike="noStrike" kern="1200" baseline="0" dirty="0" err="1">
                          <a:solidFill>
                            <a:schemeClr val="tx1"/>
                          </a:solidFill>
                          <a:latin typeface="Coptic1" pitchFamily="2" charset="0"/>
                          <a:ea typeface="+mn-ea"/>
                          <a:cs typeface="+mn-cs"/>
                        </a:rPr>
                        <a:t>Ymau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000" b="0" i="0" u="none" strike="noStrike" kern="1200" baseline="0" dirty="0">
                          <a:solidFill>
                            <a:schemeClr val="tx1"/>
                          </a:solidFill>
                          <a:latin typeface="+mn-lt"/>
                          <a:ea typeface="+mn-ea"/>
                          <a:cs typeface="+mn-cs"/>
                        </a:rPr>
                        <a:t>Que la bénédiction de la Sainte Trinité, le Père, le Fils et le Saint-Esprit.</a:t>
                      </a:r>
                    </a:p>
                    <a:p>
                      <a:pPr algn="just"/>
                      <a:endParaRPr kumimoji="0" lang="fr-FR" sz="3000" b="0" i="0" u="none" strike="noStrike" kern="1200" cap="none" normalizeH="0" baseline="0" dirty="0">
                        <a:ln>
                          <a:noFill/>
                        </a:ln>
                        <a:solidFill>
                          <a:schemeClr val="tx1"/>
                        </a:solidFill>
                        <a:effectLst/>
                        <a:latin typeface="+mn-lt"/>
                        <a:ea typeface="+mn-ea"/>
                        <a:cs typeface="+mn-cs"/>
                      </a:endParaRPr>
                    </a:p>
                    <a:p>
                      <a:pPr algn="just"/>
                      <a:r>
                        <a:rPr lang="fr-FR" sz="3000" b="0" i="0" u="none" strike="noStrike" kern="1200" baseline="0" dirty="0">
                          <a:solidFill>
                            <a:schemeClr val="tx1"/>
                          </a:solidFill>
                          <a:latin typeface="+mn-lt"/>
                          <a:ea typeface="+mn-ea"/>
                          <a:cs typeface="+mn-cs"/>
                        </a:rPr>
                        <a:t>Que la bénédiction de la mère de Dieu, Marie la mère de Jésus-Christ.</a:t>
                      </a:r>
                      <a:endParaRPr kumimoji="0" lang="en-CA"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وبركة الثالوث الأقدس،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الآب والابن والروح</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القدس.</a:t>
                      </a:r>
                      <a:endParaRPr lang="fr-FR" sz="3200" b="0" i="0" u="none" strike="noStrike" kern="1200" baseline="0" dirty="0">
                        <a:solidFill>
                          <a:schemeClr val="tx1"/>
                        </a:solidFill>
                        <a:latin typeface="+mn-lt"/>
                        <a:ea typeface="+mn-ea"/>
                        <a:cs typeface="+mn-cs"/>
                      </a:endParaRPr>
                    </a:p>
                    <a:p>
                      <a:pPr algn="just" rtl="1"/>
                      <a:endParaRPr kumimoji="0" lang="fr-FR" sz="3200" b="0" i="0" u="none" strike="noStrike" kern="1200" cap="none" normalizeH="0" baseline="0" dirty="0">
                        <a:ln>
                          <a:noFill/>
                        </a:ln>
                        <a:solidFill>
                          <a:schemeClr val="tx1"/>
                        </a:solidFill>
                        <a:effectLst/>
                        <a:latin typeface="+mn-lt"/>
                        <a:ea typeface="+mn-ea"/>
                        <a:cs typeface="+mn-cs"/>
                      </a:endParaRPr>
                    </a:p>
                    <a:p>
                      <a:pPr algn="just" rtl="1"/>
                      <a:r>
                        <a:rPr lang="ar-EG" sz="3200" b="0" i="0" u="none" strike="noStrike" kern="1200" baseline="0" dirty="0">
                          <a:solidFill>
                            <a:schemeClr val="tx1"/>
                          </a:solidFill>
                          <a:latin typeface="+mn-lt"/>
                          <a:ea typeface="+mn-ea"/>
                          <a:cs typeface="+mn-cs"/>
                        </a:rPr>
                        <a:t>وبركة والدة الإله مريم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أم يسوع المسيح.</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7">
            <a:hlinkClick r:id="rId2" action="ppaction://hlinksldjump" highlightClick="1"/>
            <a:extLst>
              <a:ext uri="{FF2B5EF4-FFF2-40B4-BE49-F238E27FC236}">
                <a16:creationId xmlns:a16="http://schemas.microsoft.com/office/drawing/2014/main" id="{9CB1DD97-7822-4881-9440-4A2561CDCE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36172975"/>
      </p:ext>
    </p:extLst>
  </p:cSld>
  <p:clrMapOvr>
    <a:masterClrMapping/>
  </p:clrMapOvr>
  <p:transition/>
</p:sld>
</file>

<file path=ppt/slides/slide2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2203" name="Group 27"/>
          <p:cNvGraphicFramePr>
            <a:graphicFrameLocks noGrp="1"/>
          </p:cNvGraphicFramePr>
          <p:nvPr>
            <p:extLst>
              <p:ext uri="{D42A27DB-BD31-4B8C-83A1-F6EECF244321}">
                <p14:modId xmlns:p14="http://schemas.microsoft.com/office/powerpoint/2010/main" val="2596433946"/>
              </p:ext>
            </p:extLst>
          </p:nvPr>
        </p:nvGraphicFramePr>
        <p:xfrm>
          <a:off x="6350" y="449499"/>
          <a:ext cx="9131300" cy="3360420"/>
        </p:xfrm>
        <a:graphic>
          <a:graphicData uri="http://schemas.openxmlformats.org/drawingml/2006/table">
            <a:tbl>
              <a:tblPr/>
              <a:tblGrid>
                <a:gridCol w="3288084">
                  <a:extLst>
                    <a:ext uri="{9D8B030D-6E8A-4147-A177-3AD203B41FA5}">
                      <a16:colId xmlns:a16="http://schemas.microsoft.com/office/drawing/2014/main" val="20000"/>
                    </a:ext>
                  </a:extLst>
                </a:gridCol>
                <a:gridCol w="3125821">
                  <a:extLst>
                    <a:ext uri="{9D8B030D-6E8A-4147-A177-3AD203B41FA5}">
                      <a16:colId xmlns:a16="http://schemas.microsoft.com/office/drawing/2014/main" val="20001"/>
                    </a:ext>
                  </a:extLst>
                </a:gridCol>
                <a:gridCol w="2717395">
                  <a:extLst>
                    <a:ext uri="{9D8B030D-6E8A-4147-A177-3AD203B41FA5}">
                      <a16:colId xmlns:a16="http://schemas.microsoft.com/office/drawing/2014/main" val="20002"/>
                    </a:ext>
                  </a:extLst>
                </a:gridCol>
              </a:tblGrid>
              <a:tr h="2611471">
                <a:tc>
                  <a:txBody>
                    <a:bodyPr/>
                    <a:lstStyle/>
                    <a:p>
                      <a:pPr algn="just"/>
                      <a:r>
                        <a:rPr lang="it-IT" sz="3600" b="0" i="0" u="none" strike="noStrike" kern="1200" baseline="0" dirty="0">
                          <a:solidFill>
                            <a:schemeClr val="tx1"/>
                          </a:solidFill>
                          <a:latin typeface="Coptic1" pitchFamily="2" charset="0"/>
                          <a:ea typeface="+mn-ea"/>
                          <a:cs typeface="+mn-cs"/>
                        </a:rPr>
                        <a:t>Efe~i~ e~h~r/i e~jen </a:t>
                      </a:r>
                      <a:r>
                        <a:rPr lang="fr-FR" sz="3600" b="0" i="0" u="none" strike="noStrike" kern="1200" baseline="0" dirty="0" err="1">
                          <a:solidFill>
                            <a:schemeClr val="tx1"/>
                          </a:solidFill>
                          <a:latin typeface="Coptic1" pitchFamily="2" charset="0"/>
                          <a:ea typeface="+mn-ea"/>
                          <a:cs typeface="+mn-cs"/>
                        </a:rPr>
                        <a:t>pailaoc</a:t>
                      </a:r>
                      <a:r>
                        <a:rPr lang="fr-FR" sz="3600" b="0" i="0" u="none" strike="noStrike" kern="1200" baseline="0" dirty="0">
                          <a:solidFill>
                            <a:schemeClr val="tx1"/>
                          </a:solidFill>
                          <a:latin typeface="Coptic1" pitchFamily="2" charset="0"/>
                          <a:ea typeface="+mn-ea"/>
                          <a:cs typeface="+mn-cs"/>
                        </a:rPr>
                        <a:t> t/</a:t>
                      </a:r>
                      <a:r>
                        <a:rPr lang="fr-FR" sz="3600" b="0" i="0" u="none" strike="noStrike" kern="1200" baseline="0" dirty="0" err="1">
                          <a:solidFill>
                            <a:schemeClr val="tx1"/>
                          </a:solidFill>
                          <a:latin typeface="Coptic1" pitchFamily="2" charset="0"/>
                          <a:ea typeface="+mn-ea"/>
                          <a:cs typeface="+mn-cs"/>
                        </a:rPr>
                        <a:t>rf</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euo~ujai</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qen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Po#c</a:t>
                      </a:r>
                      <a:r>
                        <a:rPr lang="fr-FR" sz="3600" b="0" i="0" u="none" strike="noStrike" kern="1200" baseline="0" dirty="0">
                          <a:solidFill>
                            <a:schemeClr val="tx1"/>
                          </a:solidFill>
                          <a:latin typeface="Coptic1" pitchFamily="2" charset="0"/>
                          <a:ea typeface="+mn-ea"/>
                          <a:cs typeface="+mn-cs"/>
                        </a:rPr>
                        <a:t>#.</a:t>
                      </a:r>
                    </a:p>
                    <a:p>
                      <a:pPr algn="just"/>
                      <a:r>
                        <a:rPr lang="fr-FR" sz="3600" b="0" i="0" u="none" strike="noStrike" kern="1200" baseline="0" dirty="0">
                          <a:solidFill>
                            <a:schemeClr val="tx1"/>
                          </a:solidFill>
                          <a:latin typeface="Coptic1" pitchFamily="2" charset="0"/>
                          <a:ea typeface="+mn-ea"/>
                          <a:cs typeface="+mn-cs"/>
                        </a:rPr>
                        <a:t>Je </a:t>
                      </a:r>
                      <a:r>
                        <a:rPr lang="fr-FR" sz="3600" b="0" i="0" u="none" strike="noStrike" kern="1200" baseline="0" dirty="0" err="1">
                          <a:solidFill>
                            <a:schemeClr val="tx1"/>
                          </a:solidFill>
                          <a:latin typeface="Coptic1" pitchFamily="2" charset="0"/>
                          <a:ea typeface="+mn-ea"/>
                          <a:cs typeface="+mn-cs"/>
                        </a:rPr>
                        <a:t>a~m</a:t>
                      </a:r>
                      <a:r>
                        <a:rPr lang="fr-FR" sz="3600" b="0" i="0" u="none" strike="noStrike" kern="1200" baseline="0" dirty="0">
                          <a:solidFill>
                            <a:schemeClr val="tx1"/>
                          </a:solidFill>
                          <a:latin typeface="Coptic1" pitchFamily="2" charset="0"/>
                          <a:ea typeface="+mn-ea"/>
                          <a:cs typeface="+mn-cs"/>
                        </a:rPr>
                        <a:t>/n </a:t>
                      </a:r>
                      <a:r>
                        <a:rPr lang="fr-FR" sz="3600" b="0" i="0" u="none" strike="noStrike" kern="1200" baseline="0" dirty="0" err="1">
                          <a:solidFill>
                            <a:schemeClr val="tx1"/>
                          </a:solidFill>
                          <a:latin typeface="Coptic1" pitchFamily="2" charset="0"/>
                          <a:ea typeface="+mn-ea"/>
                          <a:cs typeface="+mn-cs"/>
                        </a:rPr>
                        <a:t>ece~swpi</a:t>
                      </a:r>
                      <a:r>
                        <a:rPr lang="fr-FR" sz="3600" b="0" i="0" u="none" strike="noStrike" kern="1200" baseline="0" dirty="0">
                          <a:solidFill>
                            <a:schemeClr val="tx1"/>
                          </a:solidFill>
                          <a:latin typeface="Coptic1" pitchFamily="2" charset="0"/>
                          <a:ea typeface="+mn-ea"/>
                          <a:cs typeface="+mn-cs"/>
                        </a:rPr>
                        <a:t>.</a:t>
                      </a:r>
                      <a:endParaRPr kumimoji="0" lang="en-US"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600" b="0" i="0" u="none" strike="noStrike" kern="1200" baseline="0" dirty="0">
                          <a:solidFill>
                            <a:schemeClr val="tx1"/>
                          </a:solidFill>
                          <a:latin typeface="+mn-lt"/>
                          <a:ea typeface="+mn-ea"/>
                          <a:cs typeface="+mn-cs"/>
                        </a:rPr>
                        <a:t>Soient avec tout ce peuple, aidé du Seigneur, amen ainsi soit-il.</a:t>
                      </a:r>
                      <a:endParaRPr kumimoji="0" lang="en-CA"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تحل علي هذا لشعب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كله معافين من الرب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أمين يكون.</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7">
            <a:hlinkClick r:id="rId2" action="ppaction://hlinksldjump" highlightClick="1"/>
            <a:extLst>
              <a:ext uri="{FF2B5EF4-FFF2-40B4-BE49-F238E27FC236}">
                <a16:creationId xmlns:a16="http://schemas.microsoft.com/office/drawing/2014/main" id="{9CB1DD97-7822-4881-9440-4A2561CDCE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9">
            <a:hlinkClick r:id="rId3" action="ppaction://hlinksldjump" highlightClick="1"/>
            <a:extLst>
              <a:ext uri="{FF2B5EF4-FFF2-40B4-BE49-F238E27FC236}">
                <a16:creationId xmlns:a16="http://schemas.microsoft.com/office/drawing/2014/main" id="{6862990B-553D-4245-A0C1-16EF79187871}"/>
              </a:ext>
            </a:extLst>
          </p:cNvPr>
          <p:cNvSpPr>
            <a:spLocks noChangeArrowheads="1"/>
          </p:cNvSpPr>
          <p:nvPr/>
        </p:nvSpPr>
        <p:spPr bwMode="auto">
          <a:xfrm>
            <a:off x="7080250" y="4627304"/>
            <a:ext cx="2057400" cy="5161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Prières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l’Agpia</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صلوات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الأجبية</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4">
            <a:hlinkClick r:id="rId4" action="ppaction://hlinksldjump" highlightClick="1"/>
            <a:extLst>
              <a:ext uri="{FF2B5EF4-FFF2-40B4-BE49-F238E27FC236}">
                <a16:creationId xmlns:a16="http://schemas.microsoft.com/office/drawing/2014/main" id="{5FC468D0-A831-43FE-8B8D-4EB2C241B3DE}"/>
              </a:ext>
            </a:extLst>
          </p:cNvPr>
          <p:cNvSpPr>
            <a:spLocks noChangeArrowheads="1"/>
          </p:cNvSpPr>
          <p:nvPr/>
        </p:nvSpPr>
        <p:spPr bwMode="auto">
          <a:xfrm>
            <a:off x="4807450" y="4556475"/>
            <a:ext cx="2174875" cy="587025"/>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i="0" u="none" strike="noStrike" kern="1200" cap="none" spc="0" normalizeH="0" baseline="0" noProof="0" dirty="0">
                <a:ln>
                  <a:noFill/>
                </a:ln>
                <a:solidFill>
                  <a:srgbClr val="FFFFFF"/>
                </a:solidFill>
                <a:effectLst/>
                <a:uLnTx/>
                <a:uFillTx/>
                <a:latin typeface="Arial" charset="0"/>
                <a:ea typeface="+mn-ea"/>
                <a:cs typeface="Arial" charset="0"/>
              </a:rPr>
              <a:t>Entré de l’Evêque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i="0" u="none" strike="noStrike" kern="1200" cap="none" spc="0" normalizeH="0" baseline="0" noProof="0" dirty="0" err="1">
                <a:ln>
                  <a:noFill/>
                </a:ln>
                <a:solidFill>
                  <a:srgbClr val="FFFFFF"/>
                </a:solidFill>
                <a:effectLst/>
                <a:uLnTx/>
                <a:uFillTx/>
                <a:latin typeface="Coptic1" pitchFamily="2" charset="0"/>
                <a:ea typeface="+mn-ea"/>
                <a:cs typeface="Arial" charset="0"/>
              </a:rPr>
              <a:t>K~c~marwout</a:t>
            </a:r>
            <a:r>
              <a:rPr kumimoji="0" lang="en-US"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ar-EG"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utoShape 36">
            <a:hlinkClick r:id="rId5" action="ppaction://hlinksldjump" highlightClick="1"/>
            <a:extLst>
              <a:ext uri="{FF2B5EF4-FFF2-40B4-BE49-F238E27FC236}">
                <a16:creationId xmlns:a16="http://schemas.microsoft.com/office/drawing/2014/main" id="{5201FCFF-D754-4EB7-9B27-3FA88AB7075F}"/>
              </a:ext>
            </a:extLst>
          </p:cNvPr>
          <p:cNvSpPr>
            <a:spLocks noChangeArrowheads="1"/>
          </p:cNvSpPr>
          <p:nvPr/>
        </p:nvSpPr>
        <p:spPr bwMode="auto">
          <a:xfrm>
            <a:off x="7462855" y="4088600"/>
            <a:ext cx="1674795" cy="36849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92771618"/>
      </p:ext>
    </p:extLst>
  </p:cSld>
  <p:clrMapOvr>
    <a:masterClrMapping/>
  </p:clrMapOvr>
  <p:transition/>
</p:sld>
</file>

<file path=ppt/slides/slide2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7">
            <a:hlinkClick r:id="rId3" action="ppaction://hlinksldjump" highlightClick="1"/>
            <a:extLst>
              <a:ext uri="{FF2B5EF4-FFF2-40B4-BE49-F238E27FC236}">
                <a16:creationId xmlns:a16="http://schemas.microsoft.com/office/drawing/2014/main" id="{42BE8A04-29C9-428D-BC29-4D5A7A719858}"/>
              </a:ext>
            </a:extLst>
          </p:cNvPr>
          <p:cNvSpPr/>
          <p:nvPr/>
        </p:nvSpPr>
        <p:spPr bwMode="auto">
          <a:xfrm>
            <a:off x="494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77516307"/>
      </p:ext>
    </p:extLst>
  </p:cSld>
  <p:clrMapOvr>
    <a:masterClrMapping/>
  </p:clrMapOvr>
  <p:transition/>
</p:sld>
</file>

<file path=ppt/slides/slide2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009346" name="Group 2"/>
          <p:cNvGraphicFramePr>
            <a:graphicFrameLocks noGrp="1"/>
          </p:cNvGraphicFramePr>
          <p:nvPr>
            <p:ph type="tbl" idx="1"/>
            <p:extLst>
              <p:ext uri="{D42A27DB-BD31-4B8C-83A1-F6EECF244321}">
                <p14:modId xmlns:p14="http://schemas.microsoft.com/office/powerpoint/2010/main" val="3706148147"/>
              </p:ext>
            </p:extLst>
          </p:nvPr>
        </p:nvGraphicFramePr>
        <p:xfrm>
          <a:off x="0" y="624455"/>
          <a:ext cx="9144000" cy="3970020"/>
        </p:xfrm>
        <a:graphic>
          <a:graphicData uri="http://schemas.openxmlformats.org/drawingml/2006/table">
            <a:tbl>
              <a:tblPr/>
              <a:tblGrid>
                <a:gridCol w="3126154">
                  <a:extLst>
                    <a:ext uri="{9D8B030D-6E8A-4147-A177-3AD203B41FA5}">
                      <a16:colId xmlns:a16="http://schemas.microsoft.com/office/drawing/2014/main" val="20000"/>
                    </a:ext>
                  </a:extLst>
                </a:gridCol>
                <a:gridCol w="3360615">
                  <a:extLst>
                    <a:ext uri="{9D8B030D-6E8A-4147-A177-3AD203B41FA5}">
                      <a16:colId xmlns:a16="http://schemas.microsoft.com/office/drawing/2014/main" val="20001"/>
                    </a:ext>
                  </a:extLst>
                </a:gridCol>
                <a:gridCol w="2657231">
                  <a:extLst>
                    <a:ext uri="{9D8B030D-6E8A-4147-A177-3AD203B41FA5}">
                      <a16:colId xmlns:a16="http://schemas.microsoft.com/office/drawing/2014/main" val="20002"/>
                    </a:ext>
                  </a:extLst>
                </a:gridCol>
              </a:tblGrid>
              <a:tr h="357170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ywc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aktwnk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w="12700"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Bénis es-tu en vérité, avec ton Père très bon, et l’Esprit-Saint, car tu vins (ressuscita) et nous sauvas.</a:t>
                      </a:r>
                    </a:p>
                  </a:txBody>
                  <a:tcPr marT="34290" marB="34290" horzOverflow="overflow">
                    <a:lnL>
                      <a:noFill/>
                    </a:lnL>
                    <a:lnR>
                      <a:noFill/>
                    </a:lnR>
                    <a:lnT w="12700"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مُبَاركٌ أنتَ بالحقيقة مع أبيكَ الصالح والروح القدس     لأنكَ </a:t>
                      </a:r>
                      <a:r>
                        <a:rPr kumimoji="0" lang="en-US"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أتيت (قمت) وخلصتنا.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w="12700" cap="flat" cmpd="sng" algn="ctr">
                      <a:noFill/>
                      <a:prstDash val="solid"/>
                      <a:round/>
                      <a:headEnd type="none" w="med" len="med"/>
                      <a:tailEnd type="none" w="med" len="med"/>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4" name="Tableau 3">
            <a:extLst>
              <a:ext uri="{FF2B5EF4-FFF2-40B4-BE49-F238E27FC236}">
                <a16:creationId xmlns:a16="http://schemas.microsoft.com/office/drawing/2014/main" id="{A3E7A09A-B89D-4A04-AFCB-28B7AC1DF89E}"/>
              </a:ext>
            </a:extLst>
          </p:cNvPr>
          <p:cNvGraphicFramePr>
            <a:graphicFrameLocks noGrp="1"/>
          </p:cNvGraphicFramePr>
          <p:nvPr>
            <p:extLst>
              <p:ext uri="{D42A27DB-BD31-4B8C-83A1-F6EECF244321}">
                <p14:modId xmlns:p14="http://schemas.microsoft.com/office/powerpoint/2010/main" val="2121740160"/>
              </p:ext>
            </p:extLst>
          </p:nvPr>
        </p:nvGraphicFramePr>
        <p:xfrm>
          <a:off x="1824606" y="41197"/>
          <a:ext cx="5494789" cy="342900"/>
        </p:xfrm>
        <a:graphic>
          <a:graphicData uri="http://schemas.openxmlformats.org/drawingml/2006/table">
            <a:tbl>
              <a:tblPr firstRow="1" bandRow="1">
                <a:tableStyleId>{2D5ABB26-0587-4C30-8999-92F81FD0307C}</a:tableStyleId>
              </a:tblPr>
              <a:tblGrid>
                <a:gridCol w="5494789">
                  <a:extLst>
                    <a:ext uri="{9D8B030D-6E8A-4147-A177-3AD203B41FA5}">
                      <a16:colId xmlns:a16="http://schemas.microsoft.com/office/drawing/2014/main" val="3736183602"/>
                    </a:ext>
                  </a:extLst>
                </a:gridCol>
              </a:tblGrid>
              <a:tr h="297180">
                <a:tc>
                  <a:txBody>
                    <a:bodyPr/>
                    <a:lstStyle/>
                    <a:p>
                      <a:pPr algn="ctr"/>
                      <a:r>
                        <a:rPr lang="fr-FR" sz="1800" dirty="0"/>
                        <a:t>Entrée de l’Evêque - </a:t>
                      </a:r>
                      <a:r>
                        <a:rPr kumimoji="0" lang="en-US" sz="1800" b="0" i="0" u="none" strike="noStrike" cap="none" normalizeH="0" baseline="0" dirty="0" err="1">
                          <a:ln>
                            <a:noFill/>
                          </a:ln>
                          <a:solidFill>
                            <a:schemeClr val="tx1"/>
                          </a:solidFill>
                          <a:effectLst/>
                          <a:latin typeface="Coptic1" pitchFamily="2" charset="0"/>
                          <a:cs typeface="Arial" charset="0"/>
                        </a:rPr>
                        <a:t>K~c~marwout</a:t>
                      </a:r>
                      <a:r>
                        <a:rPr kumimoji="0" lang="en-US" sz="1800" b="0" i="0" u="none" strike="noStrike" cap="none" normalizeH="0" baseline="0" dirty="0">
                          <a:ln>
                            <a:noFill/>
                          </a:ln>
                          <a:solidFill>
                            <a:schemeClr val="tx1"/>
                          </a:solidFill>
                          <a:effectLst/>
                          <a:latin typeface="Coptic1" pitchFamily="2" charset="0"/>
                          <a:cs typeface="Arial" charset="0"/>
                        </a:rPr>
                        <a:t> </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7070541"/>
                  </a:ext>
                </a:extLst>
              </a:tr>
            </a:tbl>
          </a:graphicData>
        </a:graphic>
      </p:graphicFrame>
      <p:sp>
        <p:nvSpPr>
          <p:cNvPr id="6" name="Action Button: Custom 7">
            <a:hlinkClick r:id="rId2" action="ppaction://hlinksldjump" highlightClick="1"/>
            <a:extLst>
              <a:ext uri="{FF2B5EF4-FFF2-40B4-BE49-F238E27FC236}">
                <a16:creationId xmlns:a16="http://schemas.microsoft.com/office/drawing/2014/main" id="{6BDD3B65-01DA-48F6-AB9C-CF3A38B7ACC5}"/>
              </a:ext>
            </a:extLst>
          </p:cNvPr>
          <p:cNvSpPr/>
          <p:nvPr/>
        </p:nvSpPr>
        <p:spPr bwMode="auto">
          <a:xfrm>
            <a:off x="494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B3D5E116-E614-4BCA-85B9-FA7CBD02A345}"/>
              </a:ext>
            </a:extLst>
          </p:cNvPr>
          <p:cNvSpPr/>
          <p:nvPr/>
        </p:nvSpPr>
        <p:spPr bwMode="auto">
          <a:xfrm>
            <a:off x="6070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644505651"/>
      </p:ext>
    </p:extLst>
  </p:cSld>
  <p:clrMapOvr>
    <a:masterClrMapping/>
  </p:clrMapOvr>
  <p:transition/>
</p:sld>
</file>

<file path=ppt/slides/slide2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771" name="Group 2"/>
          <p:cNvGrpSpPr>
            <a:grpSpLocks/>
          </p:cNvGrpSpPr>
          <p:nvPr/>
        </p:nvGrpSpPr>
        <p:grpSpPr bwMode="auto">
          <a:xfrm>
            <a:off x="76200" y="400051"/>
            <a:ext cx="7620000" cy="964406"/>
            <a:chOff x="-3" y="-3"/>
            <a:chExt cx="2820" cy="810"/>
          </a:xfrm>
        </p:grpSpPr>
        <p:grpSp>
          <p:nvGrpSpPr>
            <p:cNvPr id="32792" name="Group 3"/>
            <p:cNvGrpSpPr>
              <a:grpSpLocks/>
            </p:cNvGrpSpPr>
            <p:nvPr/>
          </p:nvGrpSpPr>
          <p:grpSpPr bwMode="auto">
            <a:xfrm>
              <a:off x="0" y="0"/>
              <a:ext cx="2814" cy="804"/>
              <a:chOff x="0" y="0"/>
              <a:chExt cx="2814" cy="804"/>
            </a:xfrm>
          </p:grpSpPr>
          <p:grpSp>
            <p:nvGrpSpPr>
              <p:cNvPr id="32794" name="Group 4"/>
              <p:cNvGrpSpPr>
                <a:grpSpLocks/>
              </p:cNvGrpSpPr>
              <p:nvPr/>
            </p:nvGrpSpPr>
            <p:grpSpPr bwMode="auto">
              <a:xfrm>
                <a:off x="0" y="0"/>
                <a:ext cx="1094" cy="804"/>
                <a:chOff x="0" y="0"/>
                <a:chExt cx="1094" cy="804"/>
              </a:xfrm>
            </p:grpSpPr>
            <p:sp>
              <p:nvSpPr>
                <p:cNvPr id="32801"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32802"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32795" name="Group 7"/>
              <p:cNvGrpSpPr>
                <a:grpSpLocks/>
              </p:cNvGrpSpPr>
              <p:nvPr/>
            </p:nvGrpSpPr>
            <p:grpSpPr bwMode="auto">
              <a:xfrm>
                <a:off x="1094" y="0"/>
                <a:ext cx="842" cy="804"/>
                <a:chOff x="1094" y="0"/>
                <a:chExt cx="842" cy="804"/>
              </a:xfrm>
            </p:grpSpPr>
            <p:sp>
              <p:nvSpPr>
                <p:cNvPr id="32799"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32800"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32796" name="Group 10"/>
              <p:cNvGrpSpPr>
                <a:grpSpLocks/>
              </p:cNvGrpSpPr>
              <p:nvPr/>
            </p:nvGrpSpPr>
            <p:grpSpPr bwMode="auto">
              <a:xfrm>
                <a:off x="1936" y="0"/>
                <a:ext cx="878" cy="804"/>
                <a:chOff x="1936" y="0"/>
                <a:chExt cx="878" cy="804"/>
              </a:xfrm>
            </p:grpSpPr>
            <p:sp>
              <p:nvSpPr>
                <p:cNvPr id="32797"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32798"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32793"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32772" name="Group 14"/>
          <p:cNvGrpSpPr>
            <a:grpSpLocks/>
          </p:cNvGrpSpPr>
          <p:nvPr/>
        </p:nvGrpSpPr>
        <p:grpSpPr bwMode="auto">
          <a:xfrm>
            <a:off x="76200" y="1943100"/>
            <a:ext cx="7620000" cy="1066800"/>
            <a:chOff x="-3" y="-3"/>
            <a:chExt cx="2820" cy="896"/>
          </a:xfrm>
        </p:grpSpPr>
        <p:grpSp>
          <p:nvGrpSpPr>
            <p:cNvPr id="32781" name="Group 15"/>
            <p:cNvGrpSpPr>
              <a:grpSpLocks/>
            </p:cNvGrpSpPr>
            <p:nvPr/>
          </p:nvGrpSpPr>
          <p:grpSpPr bwMode="auto">
            <a:xfrm>
              <a:off x="0" y="0"/>
              <a:ext cx="2814" cy="890"/>
              <a:chOff x="0" y="0"/>
              <a:chExt cx="2814" cy="890"/>
            </a:xfrm>
          </p:grpSpPr>
          <p:grpSp>
            <p:nvGrpSpPr>
              <p:cNvPr id="32783" name="Group 16"/>
              <p:cNvGrpSpPr>
                <a:grpSpLocks/>
              </p:cNvGrpSpPr>
              <p:nvPr/>
            </p:nvGrpSpPr>
            <p:grpSpPr bwMode="auto">
              <a:xfrm>
                <a:off x="0" y="0"/>
                <a:ext cx="1094" cy="890"/>
                <a:chOff x="0" y="0"/>
                <a:chExt cx="1094" cy="890"/>
              </a:xfrm>
            </p:grpSpPr>
            <p:sp>
              <p:nvSpPr>
                <p:cNvPr id="32790"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32791"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32784" name="Group 19"/>
              <p:cNvGrpSpPr>
                <a:grpSpLocks/>
              </p:cNvGrpSpPr>
              <p:nvPr/>
            </p:nvGrpSpPr>
            <p:grpSpPr bwMode="auto">
              <a:xfrm>
                <a:off x="1094" y="0"/>
                <a:ext cx="842" cy="890"/>
                <a:chOff x="1094" y="0"/>
                <a:chExt cx="842" cy="890"/>
              </a:xfrm>
            </p:grpSpPr>
            <p:sp>
              <p:nvSpPr>
                <p:cNvPr id="32788"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32789"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32785" name="Group 22"/>
              <p:cNvGrpSpPr>
                <a:grpSpLocks/>
              </p:cNvGrpSpPr>
              <p:nvPr/>
            </p:nvGrpSpPr>
            <p:grpSpPr bwMode="auto">
              <a:xfrm>
                <a:off x="1936" y="0"/>
                <a:ext cx="878" cy="890"/>
                <a:chOff x="1936" y="0"/>
                <a:chExt cx="878" cy="890"/>
              </a:xfrm>
            </p:grpSpPr>
            <p:sp>
              <p:nvSpPr>
                <p:cNvPr id="32786"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32787"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32782"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sp>
        <p:nvSpPr>
          <p:cNvPr id="32779" name="AutoShape 41">
            <a:hlinkClick r:id="rId3" action="ppaction://hlinksldjump" highlightClick="1"/>
          </p:cNvPr>
          <p:cNvSpPr>
            <a:spLocks noChangeArrowheads="1"/>
          </p:cNvSpPr>
          <p:nvPr/>
        </p:nvSpPr>
        <p:spPr bwMode="auto">
          <a:xfrm>
            <a:off x="6172200" y="4611094"/>
            <a:ext cx="2971800" cy="52526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Nous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t’exaltons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Ô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Mère</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نعظمك يا أم النور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الحقيقى</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4" name="Action Button: Custom 7">
            <a:hlinkClick r:id="rId4" action="ppaction://hlinksldjump" highlightClick="1"/>
            <a:extLst>
              <a:ext uri="{FF2B5EF4-FFF2-40B4-BE49-F238E27FC236}">
                <a16:creationId xmlns:a16="http://schemas.microsoft.com/office/drawing/2014/main" id="{95A0BB30-5C99-48B3-8737-91135A955EE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3" name="Group 26">
            <a:extLst>
              <a:ext uri="{FF2B5EF4-FFF2-40B4-BE49-F238E27FC236}">
                <a16:creationId xmlns:a16="http://schemas.microsoft.com/office/drawing/2014/main" id="{BBCBDC9E-E846-4A3F-B6F7-1B1FC7CF9873}"/>
              </a:ext>
            </a:extLst>
          </p:cNvPr>
          <p:cNvGraphicFramePr>
            <a:graphicFrameLocks noGrp="1"/>
          </p:cNvGraphicFramePr>
          <p:nvPr>
            <p:ph type="tbl" idx="1"/>
            <p:extLst>
              <p:ext uri="{D42A27DB-BD31-4B8C-83A1-F6EECF244321}">
                <p14:modId xmlns:p14="http://schemas.microsoft.com/office/powerpoint/2010/main" val="374644230"/>
              </p:ext>
            </p:extLst>
          </p:nvPr>
        </p:nvGraphicFramePr>
        <p:xfrm>
          <a:off x="0" y="38100"/>
          <a:ext cx="9144000" cy="4335780"/>
        </p:xfrm>
        <a:graphic>
          <a:graphicData uri="http://schemas.openxmlformats.org/drawingml/2006/table">
            <a:tbl>
              <a:tblPr/>
              <a:tblGrid>
                <a:gridCol w="3352800">
                  <a:extLst>
                    <a:ext uri="{9D8B030D-6E8A-4147-A177-3AD203B41FA5}">
                      <a16:colId xmlns:a16="http://schemas.microsoft.com/office/drawing/2014/main" val="20000"/>
                    </a:ext>
                  </a:extLst>
                </a:gridCol>
                <a:gridCol w="3239923">
                  <a:extLst>
                    <a:ext uri="{9D8B030D-6E8A-4147-A177-3AD203B41FA5}">
                      <a16:colId xmlns:a16="http://schemas.microsoft.com/office/drawing/2014/main" val="20001"/>
                    </a:ext>
                  </a:extLst>
                </a:gridCol>
                <a:gridCol w="2551277">
                  <a:extLst>
                    <a:ext uri="{9D8B030D-6E8A-4147-A177-3AD203B41FA5}">
                      <a16:colId xmlns:a16="http://schemas.microsoft.com/office/drawing/2014/main" val="20002"/>
                    </a:ext>
                  </a:extLst>
                </a:gridCol>
              </a:tblGrid>
              <a:tr h="4229100">
                <a:tc>
                  <a:txBody>
                    <a:bodyPr/>
                    <a:lstStyle/>
                    <a:p>
                      <a:pPr algn="just"/>
                      <a:r>
                        <a:rPr lang="es-ES" sz="2800" b="0" i="0" u="none" strike="noStrike" kern="1200" baseline="0" dirty="0">
                          <a:solidFill>
                            <a:schemeClr val="tx1"/>
                          </a:solidFill>
                          <a:latin typeface="Coptic1" pitchFamily="2" charset="0"/>
                          <a:ea typeface="+mn-ea"/>
                          <a:cs typeface="+mn-cs"/>
                        </a:rPr>
                        <a:t>Hiten </a:t>
                      </a:r>
                      <a:r>
                        <a:rPr lang="es-ES" sz="2800" b="0" i="0" u="none" strike="noStrike" kern="1200" baseline="0" dirty="0" err="1">
                          <a:solidFill>
                            <a:schemeClr val="tx1"/>
                          </a:solidFill>
                          <a:latin typeface="Coptic1" pitchFamily="2" charset="0"/>
                          <a:ea typeface="+mn-ea"/>
                          <a:cs typeface="+mn-cs"/>
                        </a:rPr>
                        <a:t>nie~u</a:t>
                      </a:r>
                      <a:r>
                        <a:rPr lang="es-ES" sz="2800" b="0" i="0" u="none" strike="noStrike" kern="1200" baseline="0" dirty="0">
                          <a:solidFill>
                            <a:schemeClr val="tx1"/>
                          </a:solidFill>
                          <a:latin typeface="Coptic1" pitchFamily="2" charset="0"/>
                          <a:ea typeface="+mn-ea"/>
                          <a:cs typeface="+mn-cs"/>
                        </a:rPr>
                        <a:t>,/ </a:t>
                      </a:r>
                      <a:r>
                        <a:rPr lang="es-ES" sz="2800" b="0" i="0" u="none" strike="noStrike" kern="1200" baseline="0" dirty="0" err="1">
                          <a:solidFill>
                            <a:schemeClr val="tx1"/>
                          </a:solidFill>
                          <a:latin typeface="Coptic1" pitchFamily="2" charset="0"/>
                          <a:ea typeface="+mn-ea"/>
                          <a:cs typeface="+mn-cs"/>
                        </a:rPr>
                        <a:t>n~te</a:t>
                      </a:r>
                      <a:r>
                        <a:rPr lang="es-ES"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peniwt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ettai</a:t>
                      </a:r>
                      <a:r>
                        <a:rPr lang="fr-FR" sz="2800" b="0" i="0" u="none" strike="noStrike" kern="1200" baseline="0" dirty="0">
                          <a:solidFill>
                            <a:schemeClr val="tx1"/>
                          </a:solidFill>
                          <a:latin typeface="Coptic1" pitchFamily="2" charset="0"/>
                          <a:ea typeface="+mn-ea"/>
                          <a:cs typeface="+mn-cs"/>
                        </a:rPr>
                        <a:t>/~out</a:t>
                      </a:r>
                    </a:p>
                    <a:p>
                      <a:pPr algn="just"/>
                      <a:r>
                        <a:rPr lang="es-ES" sz="2800" b="0" i="0" u="none" strike="noStrike" kern="1200" baseline="0" dirty="0" err="1">
                          <a:solidFill>
                            <a:schemeClr val="tx1"/>
                          </a:solidFill>
                          <a:latin typeface="Coptic1" pitchFamily="2" charset="0"/>
                          <a:ea typeface="+mn-ea"/>
                          <a:cs typeface="+mn-cs"/>
                        </a:rPr>
                        <a:t>n~ar</a:t>
                      </a:r>
                      <a:r>
                        <a:rPr lang="es-ES" sz="2800" b="0" i="0" u="none" strike="noStrike" kern="1200" baseline="0" dirty="0">
                          <a:solidFill>
                            <a:schemeClr val="tx1"/>
                          </a:solidFill>
                          <a:latin typeface="Coptic1" pitchFamily="2" charset="0"/>
                          <a:ea typeface="+mn-ea"/>
                          <a:cs typeface="+mn-cs"/>
                        </a:rPr>
                        <a:t>,/</a:t>
                      </a:r>
                      <a:r>
                        <a:rPr lang="es-ES" sz="2800" b="0" i="0" u="none" strike="noStrike" kern="1200" baseline="0" dirty="0" err="1">
                          <a:solidFill>
                            <a:schemeClr val="tx1"/>
                          </a:solidFill>
                          <a:latin typeface="Coptic1" pitchFamily="2" charset="0"/>
                          <a:ea typeface="+mn-ea"/>
                          <a:cs typeface="+mn-cs"/>
                        </a:rPr>
                        <a:t>e~reuc</a:t>
                      </a:r>
                      <a:r>
                        <a:rPr lang="es-ES" sz="2800" b="0" i="0" u="none" strike="noStrike" kern="1200" baseline="0" dirty="0">
                          <a:solidFill>
                            <a:schemeClr val="tx1"/>
                          </a:solidFill>
                          <a:latin typeface="Coptic1" pitchFamily="2" charset="0"/>
                          <a:ea typeface="+mn-ea"/>
                          <a:cs typeface="+mn-cs"/>
                        </a:rPr>
                        <a:t> papa </a:t>
                      </a:r>
                      <a:r>
                        <a:rPr lang="es-ES" sz="2800" b="0" i="0" u="none" strike="noStrike" kern="1200" baseline="0" dirty="0" err="1">
                          <a:solidFill>
                            <a:schemeClr val="tx1"/>
                          </a:solidFill>
                          <a:latin typeface="Coptic1" pitchFamily="2" charset="0"/>
                          <a:ea typeface="+mn-ea"/>
                          <a:cs typeface="+mn-cs"/>
                        </a:rPr>
                        <a:t>abba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Tawadroc</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peniwt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n~e~pickopoc</a:t>
                      </a:r>
                      <a:r>
                        <a:rPr lang="fr-FR" sz="2800" b="0" i="0" u="none" strike="noStrike" kern="1200" baseline="0" dirty="0">
                          <a:solidFill>
                            <a:schemeClr val="tx1"/>
                          </a:solidFill>
                          <a:latin typeface="Coptic1" pitchFamily="2" charset="0"/>
                          <a:ea typeface="+mn-ea"/>
                          <a:cs typeface="+mn-cs"/>
                        </a:rPr>
                        <a:t> </a:t>
                      </a:r>
                    </a:p>
                    <a:p>
                      <a:pPr algn="just"/>
                      <a:r>
                        <a:rPr lang="fr-FR" sz="2800" b="0" i="0" u="none" strike="noStrike" kern="1200" baseline="0" dirty="0" err="1">
                          <a:solidFill>
                            <a:schemeClr val="tx1"/>
                          </a:solidFill>
                          <a:latin typeface="Coptic1" pitchFamily="2" charset="0"/>
                          <a:ea typeface="+mn-ea"/>
                          <a:cs typeface="+mn-cs"/>
                        </a:rPr>
                        <a:t>abba</a:t>
                      </a:r>
                      <a:r>
                        <a:rPr lang="fr-FR" sz="2800" b="0" i="0" u="none" strike="noStrike" kern="1200" baseline="0" dirty="0">
                          <a:solidFill>
                            <a:schemeClr val="tx1"/>
                          </a:solidFill>
                          <a:latin typeface="Coptic1" pitchFamily="2" charset="0"/>
                          <a:ea typeface="+mn-ea"/>
                          <a:cs typeface="+mn-cs"/>
                        </a:rPr>
                        <a:t> Mark.</a:t>
                      </a:r>
                    </a:p>
                    <a:p>
                      <a:pPr algn="just"/>
                      <a:r>
                        <a:rPr lang="fr-FR" sz="2800" b="0" i="0" u="none" strike="noStrike" kern="1200" baseline="0" dirty="0" err="1">
                          <a:solidFill>
                            <a:schemeClr val="tx1"/>
                          </a:solidFill>
                          <a:latin typeface="Coptic1" pitchFamily="2" charset="0"/>
                          <a:ea typeface="+mn-ea"/>
                          <a:cs typeface="+mn-cs"/>
                        </a:rPr>
                        <a:t>Po#c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arih~mot</a:t>
                      </a:r>
                      <a:r>
                        <a:rPr lang="fr-FR" sz="2800" b="0" i="0" u="none" strike="noStrike" kern="1200" baseline="0" dirty="0">
                          <a:solidFill>
                            <a:schemeClr val="tx1"/>
                          </a:solidFill>
                          <a:latin typeface="Coptic1" pitchFamily="2" charset="0"/>
                          <a:ea typeface="+mn-ea"/>
                          <a:cs typeface="+mn-cs"/>
                        </a:rPr>
                        <a:t> nan</a:t>
                      </a:r>
                    </a:p>
                    <a:p>
                      <a:pPr algn="just"/>
                      <a:r>
                        <a:rPr lang="fr-FR" sz="2800" b="0" i="0" u="none" strike="noStrike" kern="1200" baseline="0" dirty="0" err="1">
                          <a:solidFill>
                            <a:schemeClr val="tx1"/>
                          </a:solidFill>
                          <a:latin typeface="Coptic1" pitchFamily="2" charset="0"/>
                          <a:ea typeface="+mn-ea"/>
                          <a:cs typeface="+mn-cs"/>
                        </a:rPr>
                        <a:t>m~pi,w</a:t>
                      </a:r>
                      <a:r>
                        <a:rPr lang="fr-FR" sz="2800" b="0" i="0" u="none" strike="noStrike" kern="1200" baseline="0" dirty="0">
                          <a:solidFill>
                            <a:schemeClr val="tx1"/>
                          </a:solidFill>
                          <a:latin typeface="Coptic1" pitchFamily="2" charset="0"/>
                          <a:ea typeface="+mn-ea"/>
                          <a:cs typeface="+mn-cs"/>
                        </a:rPr>
                        <a:t> e~~bol </a:t>
                      </a:r>
                      <a:r>
                        <a:rPr lang="fr-FR" sz="2800" b="0" i="0" u="none" strike="noStrike" kern="1200" baseline="0" dirty="0" err="1">
                          <a:solidFill>
                            <a:schemeClr val="tx1"/>
                          </a:solidFill>
                          <a:latin typeface="Coptic1" pitchFamily="2" charset="0"/>
                          <a:ea typeface="+mn-ea"/>
                          <a:cs typeface="+mn-cs"/>
                        </a:rPr>
                        <a:t>n~te</a:t>
                      </a:r>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err="1">
                          <a:solidFill>
                            <a:schemeClr val="tx1"/>
                          </a:solidFill>
                          <a:latin typeface="Coptic1" pitchFamily="2" charset="0"/>
                          <a:ea typeface="+mn-ea"/>
                          <a:cs typeface="+mn-cs"/>
                        </a:rPr>
                        <a:t>nennobi</a:t>
                      </a:r>
                      <a:r>
                        <a:rPr lang="fr-FR" sz="2800" b="0" i="0" u="none" strike="noStrike" kern="1200" baseline="0" dirty="0">
                          <a:solidFill>
                            <a:schemeClr val="tx1"/>
                          </a:solidFill>
                          <a:latin typeface="Coptic1" pitchFamily="2" charset="0"/>
                          <a:ea typeface="+mn-ea"/>
                          <a:cs typeface="+mn-cs"/>
                        </a:rPr>
                        <a:t>.</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600" b="0" i="0" u="none" strike="noStrike" kern="1200" baseline="0" dirty="0">
                          <a:solidFill>
                            <a:schemeClr val="tx1"/>
                          </a:solidFill>
                          <a:latin typeface="+mn-lt"/>
                          <a:ea typeface="+mn-ea"/>
                          <a:cs typeface="+mn-cs"/>
                        </a:rPr>
                        <a:t>Par les prières de notre bienheureux père, le grand prêtre, le Pape </a:t>
                      </a:r>
                      <a:r>
                        <a:rPr lang="fr-FR" sz="2600" b="0" i="0" u="none" strike="noStrike" kern="1200" baseline="0" dirty="0" err="1">
                          <a:solidFill>
                            <a:schemeClr val="tx1"/>
                          </a:solidFill>
                          <a:latin typeface="+mn-lt"/>
                          <a:ea typeface="+mn-ea"/>
                          <a:cs typeface="+mn-cs"/>
                        </a:rPr>
                        <a:t>Anba</a:t>
                      </a:r>
                      <a:r>
                        <a:rPr lang="fr-FR" sz="2600" b="0" i="0" u="none" strike="noStrike" kern="1200" baseline="0" dirty="0">
                          <a:solidFill>
                            <a:schemeClr val="tx1"/>
                          </a:solidFill>
                          <a:latin typeface="+mn-lt"/>
                          <a:ea typeface="+mn-ea"/>
                          <a:cs typeface="+mn-cs"/>
                        </a:rPr>
                        <a:t> </a:t>
                      </a:r>
                      <a:r>
                        <a:rPr lang="fr-FR" sz="2600" b="0" i="0" u="none" strike="noStrike" kern="1200" baseline="0" dirty="0" err="1">
                          <a:solidFill>
                            <a:schemeClr val="tx1"/>
                          </a:solidFill>
                          <a:latin typeface="+mn-lt"/>
                          <a:ea typeface="+mn-ea"/>
                          <a:cs typeface="+mn-cs"/>
                        </a:rPr>
                        <a:t>Tawadros</a:t>
                      </a:r>
                      <a:r>
                        <a:rPr lang="fr-FR" sz="2600" b="0" i="0" u="none" strike="noStrike" kern="1200" baseline="0" dirty="0">
                          <a:solidFill>
                            <a:schemeClr val="tx1"/>
                          </a:solidFill>
                          <a:latin typeface="+mn-lt"/>
                          <a:ea typeface="+mn-ea"/>
                          <a:cs typeface="+mn-cs"/>
                        </a:rPr>
                        <a:t>. Et de notre père l’évêque </a:t>
                      </a:r>
                      <a:r>
                        <a:rPr lang="fr-FR" sz="2600" b="0" i="0" u="none" strike="noStrike" kern="1200" baseline="0" dirty="0" err="1">
                          <a:solidFill>
                            <a:schemeClr val="tx1"/>
                          </a:solidFill>
                          <a:latin typeface="+mn-lt"/>
                          <a:ea typeface="+mn-ea"/>
                          <a:cs typeface="+mn-cs"/>
                        </a:rPr>
                        <a:t>anba</a:t>
                      </a:r>
                      <a:r>
                        <a:rPr lang="fr-FR" sz="2600" b="0" i="0" u="none" strike="noStrike" kern="1200" baseline="0" dirty="0">
                          <a:solidFill>
                            <a:schemeClr val="tx1"/>
                          </a:solidFill>
                          <a:latin typeface="+mn-lt"/>
                          <a:ea typeface="+mn-ea"/>
                          <a:cs typeface="+mn-cs"/>
                        </a:rPr>
                        <a:t> Marc. Seigneur, accorde-nous la rémission de nos péchés.</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000" b="0" i="0" u="none" strike="noStrike" kern="1200" baseline="0" dirty="0">
                          <a:solidFill>
                            <a:schemeClr val="tx1"/>
                          </a:solidFill>
                          <a:latin typeface="+mn-lt"/>
                          <a:ea typeface="+mn-ea"/>
                          <a:cs typeface="+mn-cs"/>
                        </a:rPr>
                        <a:t>بصلوات أبينا المكرم</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رئيس الكهنة البابا</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الأنبا </a:t>
                      </a:r>
                      <a:r>
                        <a:rPr kumimoji="0" lang="ar-EG" sz="2800" b="0" i="0" u="none" strike="noStrike" cap="none" normalizeH="0" baseline="0" dirty="0" err="1">
                          <a:ln>
                            <a:noFill/>
                          </a:ln>
                          <a:solidFill>
                            <a:schemeClr val="tx1"/>
                          </a:solidFill>
                          <a:effectLst/>
                          <a:latin typeface="Coptic1" pitchFamily="2" charset="0"/>
                          <a:cs typeface="Arial" charset="0"/>
                        </a:rPr>
                        <a:t>تاوضروس</a:t>
                      </a:r>
                      <a:r>
                        <a:rPr lang="ar-EG" sz="3000" b="0" i="0" u="none" strike="noStrike" kern="1200" baseline="0" dirty="0">
                          <a:solidFill>
                            <a:schemeClr val="tx1"/>
                          </a:solidFill>
                          <a:latin typeface="+mn-lt"/>
                          <a:ea typeface="+mn-ea"/>
                          <a:cs typeface="+mn-cs"/>
                        </a:rPr>
                        <a:t>. وأبينا</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الأسقف</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الأنبا </a:t>
                      </a:r>
                      <a:r>
                        <a:rPr lang="ar-EG" sz="2800" dirty="0"/>
                        <a:t>مارك</a:t>
                      </a:r>
                      <a:r>
                        <a:rPr lang="ar-EG" sz="3000" b="0" i="0" u="none" strike="noStrike" kern="1200" baseline="0" dirty="0">
                          <a:solidFill>
                            <a:schemeClr val="tx1"/>
                          </a:solidFill>
                          <a:latin typeface="+mn-lt"/>
                          <a:ea typeface="+mn-ea"/>
                          <a:cs typeface="+mn-cs"/>
                        </a:rPr>
                        <a:t>. يا رب أنعم</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لنا بمغفرة خطايانا</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0" name="AutoShape 36">
            <a:hlinkClick r:id="rId5" action="ppaction://hlinksldjump" highlightClick="1"/>
            <a:extLst>
              <a:ext uri="{FF2B5EF4-FFF2-40B4-BE49-F238E27FC236}">
                <a16:creationId xmlns:a16="http://schemas.microsoft.com/office/drawing/2014/main" id="{BA25456A-FD58-44E6-99E2-5E8CF5B503DB}"/>
              </a:ext>
            </a:extLst>
          </p:cNvPr>
          <p:cNvSpPr>
            <a:spLocks noChangeArrowheads="1"/>
          </p:cNvSpPr>
          <p:nvPr/>
        </p:nvSpPr>
        <p:spPr bwMode="auto">
          <a:xfrm>
            <a:off x="4362035" y="4767861"/>
            <a:ext cx="1674795" cy="36849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1" name="AutoShape 29">
            <a:hlinkClick r:id="rId5" action="ppaction://hlinksldjump" highlightClick="1"/>
            <a:extLst>
              <a:ext uri="{FF2B5EF4-FFF2-40B4-BE49-F238E27FC236}">
                <a16:creationId xmlns:a16="http://schemas.microsoft.com/office/drawing/2014/main" id="{0A2475F9-3C69-4AD1-9EBD-E925D426AF36}"/>
              </a:ext>
            </a:extLst>
          </p:cNvPr>
          <p:cNvSpPr>
            <a:spLocks noChangeArrowheads="1"/>
          </p:cNvSpPr>
          <p:nvPr/>
        </p:nvSpPr>
        <p:spPr bwMode="auto">
          <a:xfrm>
            <a:off x="7086600" y="4009434"/>
            <a:ext cx="2057400" cy="5161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Prières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l’Agpia</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صلوات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الأجبية</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090426493"/>
      </p:ext>
    </p:extLst>
  </p:cSld>
  <p:clrMapOvr>
    <a:masterClrMapping/>
  </p:clrMapOvr>
  <p:transition/>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14873" name="Group 25"/>
          <p:cNvGraphicFramePr>
            <a:graphicFrameLocks noGrp="1"/>
          </p:cNvGraphicFramePr>
          <p:nvPr>
            <p:ph type="tbl" idx="1"/>
            <p:extLst>
              <p:ext uri="{D42A27DB-BD31-4B8C-83A1-F6EECF244321}">
                <p14:modId xmlns:p14="http://schemas.microsoft.com/office/powerpoint/2010/main" val="2472567576"/>
              </p:ext>
            </p:extLst>
          </p:nvPr>
        </p:nvGraphicFramePr>
        <p:xfrm>
          <a:off x="0" y="315468"/>
          <a:ext cx="9144000" cy="4512564"/>
        </p:xfrm>
        <a:graphic>
          <a:graphicData uri="http://schemas.openxmlformats.org/drawingml/2006/table">
            <a:tbl>
              <a:tblPr/>
              <a:tblGrid>
                <a:gridCol w="3581400">
                  <a:extLst>
                    <a:ext uri="{9D8B030D-6E8A-4147-A177-3AD203B41FA5}">
                      <a16:colId xmlns:a16="http://schemas.microsoft.com/office/drawing/2014/main" val="20000"/>
                    </a:ext>
                  </a:extLst>
                </a:gridCol>
                <a:gridCol w="28956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35399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a~nactac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nekrwn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a~nelywn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ouranouc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as </a:t>
                      </a:r>
                      <a:r>
                        <a:rPr kumimoji="0" lang="en-US" sz="3200" b="0" i="0" u="none" strike="noStrike" cap="none" normalizeH="0" baseline="0" dirty="0" err="1">
                          <a:ln>
                            <a:noFill/>
                          </a:ln>
                          <a:solidFill>
                            <a:schemeClr val="tx1"/>
                          </a:solidFill>
                          <a:effectLst/>
                          <a:latin typeface="Arial" charset="0"/>
                          <a:cs typeface="Arial" charset="0"/>
                        </a:rPr>
                        <a:t>ressuscité</a:t>
                      </a:r>
                      <a:r>
                        <a:rPr kumimoji="0" lang="en-US" sz="3200" b="0" i="0" u="none" strike="noStrike" cap="none" normalizeH="0" baseline="0" dirty="0">
                          <a:ln>
                            <a:noFill/>
                          </a:ln>
                          <a:solidFill>
                            <a:schemeClr val="tx1"/>
                          </a:solidFill>
                          <a:effectLst/>
                          <a:latin typeface="Arial" charset="0"/>
                          <a:cs typeface="Arial" charset="0"/>
                        </a:rPr>
                        <a:t> et </a:t>
                      </a:r>
                      <a:r>
                        <a:rPr kumimoji="0" lang="en-US" sz="3200" b="0" i="0" u="none" strike="noStrike" cap="none" normalizeH="0" baseline="0" dirty="0" err="1">
                          <a:ln>
                            <a:noFill/>
                          </a:ln>
                          <a:solidFill>
                            <a:schemeClr val="tx1"/>
                          </a:solidFill>
                          <a:effectLst/>
                          <a:latin typeface="Arial" charset="0"/>
                          <a:cs typeface="Arial" charset="0"/>
                        </a:rPr>
                        <a:t>monté</a:t>
                      </a:r>
                      <a:r>
                        <a:rPr kumimoji="0" lang="en-US" sz="3200" b="0" i="0" u="none" strike="noStrike" cap="none" normalizeH="0" baseline="0" dirty="0">
                          <a:ln>
                            <a:noFill/>
                          </a:ln>
                          <a:solidFill>
                            <a:schemeClr val="tx1"/>
                          </a:solidFill>
                          <a:effectLst/>
                          <a:latin typeface="Arial" charset="0"/>
                          <a:cs typeface="Arial" charset="0"/>
                        </a:rPr>
                        <a:t> aux </a:t>
                      </a:r>
                      <a:r>
                        <a:rPr kumimoji="0" lang="en-US" sz="3200" b="0" i="0" u="none" strike="noStrike" cap="none" normalizeH="0" baseline="0" dirty="0" err="1">
                          <a:ln>
                            <a:noFill/>
                          </a:ln>
                          <a:solidFill>
                            <a:schemeClr val="tx1"/>
                          </a:solidFill>
                          <a:effectLst/>
                          <a:latin typeface="Arial" charset="0"/>
                          <a:cs typeface="Arial" charset="0"/>
                        </a:rPr>
                        <a:t>cieux</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 قدوس القوى قدوس الحى الذى       لا يموت   يا من قام من  الأموات وصعد الى السموات. ارحمنا</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7">
            <a:hlinkClick r:id="rId3" action="ppaction://hlinksldjump" highlightClick="1"/>
            <a:extLst>
              <a:ext uri="{FF2B5EF4-FFF2-40B4-BE49-F238E27FC236}">
                <a16:creationId xmlns:a16="http://schemas.microsoft.com/office/drawing/2014/main" id="{9857D8F2-ACB3-4830-93C3-984615AED724}"/>
              </a:ext>
            </a:extLst>
          </p:cNvPr>
          <p:cNvSpPr/>
          <p:nvPr/>
        </p:nvSpPr>
        <p:spPr bwMode="auto">
          <a:xfrm>
            <a:off x="494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53914241"/>
      </p:ext>
    </p:extLst>
  </p:cSld>
  <p:clrMapOvr>
    <a:masterClrMapping/>
  </p:clrMapOvr>
  <p:transition/>
</p:sld>
</file>

<file path=ppt/slides/slide2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2">
            <a:hlinkClick r:id="rId3" action="ppaction://hlinksldjump" highlightClick="1"/>
          </p:cNvPr>
          <p:cNvSpPr/>
          <p:nvPr/>
        </p:nvSpPr>
        <p:spPr bwMode="auto">
          <a:xfrm>
            <a:off x="1758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ction Button: Custom 4">
            <a:hlinkClick r:id="rId4" action="ppaction://hlinksldjump" highlightClick="1"/>
            <a:extLst>
              <a:ext uri="{FF2B5EF4-FFF2-40B4-BE49-F238E27FC236}">
                <a16:creationId xmlns:a16="http://schemas.microsoft.com/office/drawing/2014/main" id="{2F6B5E75-A2E2-4C7D-8874-1B9F18263322}"/>
              </a:ext>
            </a:extLst>
          </p:cNvPr>
          <p:cNvSpPr/>
          <p:nvPr/>
        </p:nvSpPr>
        <p:spPr bwMode="auto">
          <a:xfrm>
            <a:off x="555620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5" name="Group 75">
            <a:extLst>
              <a:ext uri="{FF2B5EF4-FFF2-40B4-BE49-F238E27FC236}">
                <a16:creationId xmlns:a16="http://schemas.microsoft.com/office/drawing/2014/main" id="{332AFADD-02B9-4036-A2CF-F7DE9C070755}"/>
              </a:ext>
            </a:extLst>
          </p:cNvPr>
          <p:cNvGraphicFramePr>
            <a:graphicFrameLocks noGrp="1"/>
          </p:cNvGraphicFramePr>
          <p:nvPr>
            <p:extLst>
              <p:ext uri="{D42A27DB-BD31-4B8C-83A1-F6EECF244321}">
                <p14:modId xmlns:p14="http://schemas.microsoft.com/office/powerpoint/2010/main" val="1892017824"/>
              </p:ext>
            </p:extLst>
          </p:nvPr>
        </p:nvGraphicFramePr>
        <p:xfrm>
          <a:off x="114300" y="379593"/>
          <a:ext cx="8915400" cy="4180332"/>
        </p:xfrm>
        <a:graphic>
          <a:graphicData uri="http://schemas.openxmlformats.org/drawingml/2006/table">
            <a:tbl>
              <a:tblPr/>
              <a:tblGrid>
                <a:gridCol w="4340392">
                  <a:extLst>
                    <a:ext uri="{9D8B030D-6E8A-4147-A177-3AD203B41FA5}">
                      <a16:colId xmlns:a16="http://schemas.microsoft.com/office/drawing/2014/main" val="20000"/>
                    </a:ext>
                  </a:extLst>
                </a:gridCol>
                <a:gridCol w="4575008">
                  <a:extLst>
                    <a:ext uri="{9D8B030D-6E8A-4147-A177-3AD203B41FA5}">
                      <a16:colId xmlns:a16="http://schemas.microsoft.com/office/drawing/2014/main" val="20001"/>
                    </a:ext>
                  </a:extLst>
                </a:gridCol>
              </a:tblGrid>
              <a:tr h="273024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(41 fois)</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0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Aie pitié</a:t>
                      </a:r>
                      <a:r>
                        <a:rPr kumimoji="0" lang="fr-FR" sz="2400" b="0" i="0" u="none" strike="noStrike" cap="none" normalizeH="0" baseline="0" dirty="0">
                          <a:ln>
                            <a:noFill/>
                          </a:ln>
                          <a:solidFill>
                            <a:schemeClr val="tx1"/>
                          </a:solidFill>
                          <a:effectLst/>
                          <a:latin typeface="Arial" charset="0"/>
                          <a:cs typeface="Arial" charset="0"/>
                        </a:rPr>
                        <a:t> ô Dieu</a:t>
                      </a:r>
                      <a:endParaRPr kumimoji="0" lang="ar-EG" sz="2400" b="0" i="0" u="none" strike="noStrike" cap="none" normalizeH="0" baseline="0" dirty="0">
                        <a:ln>
                          <a:noFill/>
                        </a:ln>
                        <a:solidFill>
                          <a:schemeClr val="tx1"/>
                        </a:solidFill>
                        <a:effectLst/>
                        <a:latin typeface="Arial" charset="0"/>
                        <a:cs typeface="Arial" charset="0"/>
                      </a:endParaRPr>
                    </a:p>
                    <a:p>
                      <a:pPr marL="1828800" marR="0" lvl="4" indent="0" algn="l" defTabSz="914400" rtl="0" eaLnBrk="1" fontAlgn="base" latinLnBrk="0" hangingPunct="1">
                        <a:lnSpc>
                          <a:spcPct val="100000"/>
                        </a:lnSpc>
                        <a:spcBef>
                          <a:spcPct val="20000"/>
                        </a:spcBef>
                        <a:spcAft>
                          <a:spcPct val="0"/>
                        </a:spcAft>
                        <a:buClrTx/>
                        <a:buSzTx/>
                        <a:buFontTx/>
                        <a:buNone/>
                        <a:tabLst/>
                      </a:pPr>
                      <a:endParaRPr kumimoji="0" lang="fr-CA" sz="1400" b="0" i="0" u="none" strike="noStrike" cap="none" normalizeH="0" baseline="0" dirty="0">
                        <a:ln>
                          <a:noFill/>
                        </a:ln>
                        <a:solidFill>
                          <a:schemeClr val="tx1"/>
                        </a:solidFill>
                        <a:effectLst/>
                        <a:latin typeface="Times New Roman" pitchFamily="18"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Écoute et aie pitié</a:t>
                      </a:r>
                      <a:r>
                        <a:rPr kumimoji="0" lang="en-US" sz="24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pitchFamily="34" charset="0"/>
                        </a:rPr>
                        <a:t>يا رب ارحم</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pitchFamily="34" charset="0"/>
                        </a:rPr>
                        <a:t> </a:t>
                      </a:r>
                      <a:r>
                        <a:rPr kumimoji="0" lang="ar-EG" sz="2400" b="0" i="0" u="none" strike="noStrike" cap="none" normalizeH="0" baseline="0" dirty="0">
                          <a:ln>
                            <a:noFill/>
                          </a:ln>
                          <a:solidFill>
                            <a:schemeClr val="tx1"/>
                          </a:solidFill>
                          <a:effectLst/>
                          <a:latin typeface="Arial" charset="0"/>
                          <a:cs typeface="Arial" pitchFamily="34" charset="0"/>
                        </a:rPr>
                        <a:t>(٤١مرة)</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ارحم</a:t>
                      </a:r>
                      <a:r>
                        <a:rPr kumimoji="0" lang="ar-EG" sz="3200" b="0" i="0" u="none" strike="noStrike" cap="none" normalizeH="0" baseline="0" dirty="0">
                          <a:ln>
                            <a:noFill/>
                          </a:ln>
                          <a:solidFill>
                            <a:schemeClr val="tx1"/>
                          </a:solidFill>
                          <a:effectLst/>
                          <a:latin typeface="Arial" charset="0"/>
                          <a:cs typeface="Arial" pitchFamily="34" charset="0"/>
                        </a:rPr>
                        <a:t>نا</a:t>
                      </a:r>
                      <a:r>
                        <a:rPr kumimoji="0" lang="ar-SA" sz="3200" b="0" i="0" u="none" strike="noStrike" cap="none" normalizeH="0" baseline="0" dirty="0">
                          <a:ln>
                            <a:noFill/>
                          </a:ln>
                          <a:solidFill>
                            <a:schemeClr val="tx1"/>
                          </a:solidFill>
                          <a:effectLst/>
                          <a:latin typeface="Arial" charset="0"/>
                          <a:cs typeface="Arial" pitchFamily="34" charset="0"/>
                        </a:rPr>
                        <a:t> يا </a:t>
                      </a:r>
                      <a:r>
                        <a:rPr kumimoji="0" lang="ar-EG" sz="3200" b="0" i="0" u="none" strike="noStrike" cap="none" normalizeH="0" baseline="0" dirty="0">
                          <a:ln>
                            <a:noFill/>
                          </a:ln>
                          <a:solidFill>
                            <a:schemeClr val="tx1"/>
                          </a:solidFill>
                          <a:effectLst/>
                          <a:latin typeface="Arial" charset="0"/>
                          <a:cs typeface="Arial" pitchFamily="34" charset="0"/>
                        </a:rPr>
                        <a:t>الله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pitchFamily="34" charset="0"/>
                        </a:rPr>
                        <a:t>اسمعنا و ارحمنا</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1039940">
                <a:tc gridSpan="2">
                  <a:txBody>
                    <a:bodyPr/>
                    <a:lstStyle/>
                    <a:p>
                      <a:pPr marL="0" marR="0" lvl="0" indent="0" algn="ctr" defTabSz="914400" rtl="0" eaLnBrk="1" fontAlgn="base" latinLnBrk="0" hangingPunct="1">
                        <a:lnSpc>
                          <a:spcPct val="110000"/>
                        </a:lnSpc>
                        <a:spcBef>
                          <a:spcPct val="7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p>
                    <a:p>
                      <a:pPr marL="0" marR="0" lvl="0" indent="0" algn="ctr" defTabSz="914400" rtl="0" eaLnBrk="1" fontAlgn="base" latinLnBrk="0" hangingPunct="1">
                        <a:lnSpc>
                          <a:spcPct val="110000"/>
                        </a:lnSpc>
                        <a:spcBef>
                          <a:spcPct val="7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endParaRPr kumimoji="0" lang="en-US" sz="3200" b="1"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US"/>
                    </a:p>
                  </a:txBody>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372537707"/>
      </p:ext>
    </p:extLst>
  </p:cSld>
  <p:clrMapOvr>
    <a:masterClrMapping/>
  </p:clrMapOvr>
  <p:transition/>
</p:sld>
</file>

<file path=ppt/slides/slide2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77032" name="Group 72"/>
          <p:cNvGraphicFramePr>
            <a:graphicFrameLocks noGrp="1"/>
          </p:cNvGraphicFramePr>
          <p:nvPr/>
        </p:nvGraphicFramePr>
        <p:xfrm>
          <a:off x="0" y="601910"/>
          <a:ext cx="9144000" cy="4335780"/>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Saint, Saint, Saint Seigneur </a:t>
                      </a:r>
                      <a:r>
                        <a:rPr kumimoji="0" lang="en-US" sz="2800" b="0" i="0" u="none" strike="noStrike" cap="none" normalizeH="0" baseline="0" dirty="0" err="1">
                          <a:ln>
                            <a:noFill/>
                          </a:ln>
                          <a:solidFill>
                            <a:schemeClr val="tx1"/>
                          </a:solidFill>
                          <a:effectLst/>
                          <a:latin typeface="Arial" charset="0"/>
                          <a:cs typeface="Arial" charset="0"/>
                        </a:rPr>
                        <a:t>sabaot</a:t>
                      </a:r>
                      <a:r>
                        <a:rPr kumimoji="0" lang="en-US" sz="2800" b="0" i="0" u="none" strike="noStrike" cap="none" normalizeH="0" baseline="0" dirty="0">
                          <a:ln>
                            <a:noFill/>
                          </a:ln>
                          <a:solidFill>
                            <a:schemeClr val="tx1"/>
                          </a:solidFill>
                          <a:effectLst/>
                          <a:latin typeface="Arial" charset="0"/>
                          <a:cs typeface="Arial" charset="0"/>
                        </a:rPr>
                        <a:t>, le </a:t>
                      </a:r>
                      <a:r>
                        <a:rPr kumimoji="0" lang="en-US" sz="2800" b="0" i="0" u="none" strike="noStrike" cap="none" normalizeH="0" baseline="0" dirty="0" err="1">
                          <a:ln>
                            <a:noFill/>
                          </a:ln>
                          <a:solidFill>
                            <a:schemeClr val="tx1"/>
                          </a:solidFill>
                          <a:effectLst/>
                          <a:latin typeface="Arial" charset="0"/>
                          <a:cs typeface="Arial" charset="0"/>
                        </a:rPr>
                        <a:t>ciel</a:t>
                      </a:r>
                      <a:r>
                        <a:rPr kumimoji="0" lang="en-US" sz="2800" b="0" i="0" u="none" strike="noStrike" cap="none" normalizeH="0" baseline="0" dirty="0">
                          <a:ln>
                            <a:noFill/>
                          </a:ln>
                          <a:solidFill>
                            <a:schemeClr val="tx1"/>
                          </a:solidFill>
                          <a:effectLst/>
                          <a:latin typeface="Arial" charset="0"/>
                          <a:cs typeface="Arial" charset="0"/>
                        </a:rPr>
                        <a:t> et la </a:t>
                      </a:r>
                      <a:r>
                        <a:rPr kumimoji="0" lang="en-US" sz="2800" b="0" i="0" u="none" strike="noStrike" cap="none" normalizeH="0" baseline="0" dirty="0" err="1">
                          <a:ln>
                            <a:noFill/>
                          </a:ln>
                          <a:solidFill>
                            <a:schemeClr val="tx1"/>
                          </a:solidFill>
                          <a:effectLst/>
                          <a:latin typeface="Arial" charset="0"/>
                          <a:cs typeface="Arial" charset="0"/>
                        </a:rPr>
                        <a:t>terre</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sont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remplis</a:t>
                      </a:r>
                      <a:r>
                        <a:rPr kumimoji="0" lang="en-US" sz="2800" b="0" i="0" u="none" strike="noStrike" cap="none" normalizeH="0" baseline="0" dirty="0">
                          <a:ln>
                            <a:noFill/>
                          </a:ln>
                          <a:solidFill>
                            <a:schemeClr val="tx1"/>
                          </a:solidFill>
                          <a:effectLst/>
                          <a:latin typeface="Arial" charset="0"/>
                          <a:cs typeface="Arial" charset="0"/>
                        </a:rPr>
                        <a:t> de Ta </a:t>
                      </a:r>
                      <a:r>
                        <a:rPr kumimoji="0" lang="en-US" sz="2800" b="0" i="0" u="none" strike="noStrike" cap="none" normalizeH="0" baseline="0" dirty="0" err="1">
                          <a:ln>
                            <a:noFill/>
                          </a:ln>
                          <a:solidFill>
                            <a:schemeClr val="tx1"/>
                          </a:solidFill>
                          <a:effectLst/>
                          <a:latin typeface="Arial" charset="0"/>
                          <a:cs typeface="Arial" charset="0"/>
                        </a:rPr>
                        <a:t>gloire</a:t>
                      </a:r>
                      <a:r>
                        <a:rPr kumimoji="0" lang="en-US" sz="2800" b="0" i="0" u="none" strike="noStrike" cap="none" normalizeH="0" baseline="0" dirty="0">
                          <a:ln>
                            <a:noFill/>
                          </a:ln>
                          <a:solidFill>
                            <a:schemeClr val="tx1"/>
                          </a:solidFill>
                          <a:effectLst/>
                          <a:latin typeface="Arial" charset="0"/>
                          <a:cs typeface="Arial" charset="0"/>
                        </a:rPr>
                        <a:t> et de ton </a:t>
                      </a:r>
                      <a:r>
                        <a:rPr kumimoji="0" lang="en-US" sz="2800" b="0" i="0" u="none" strike="noStrike" cap="none" normalizeH="0" baseline="0" dirty="0" err="1">
                          <a:ln>
                            <a:noFill/>
                          </a:ln>
                          <a:solidFill>
                            <a:schemeClr val="tx1"/>
                          </a:solidFill>
                          <a:effectLst/>
                          <a:latin typeface="Arial" charset="0"/>
                          <a:cs typeface="Arial" charset="0"/>
                        </a:rPr>
                        <a:t>honneur</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pour nous ô Dieu le Père tout puissant. </a:t>
                      </a: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pour nous ô </a:t>
                      </a:r>
                      <a:r>
                        <a:rPr kumimoji="0" lang="en-US" sz="2800" b="0" i="0" u="none" strike="noStrike" cap="none" normalizeH="0" baseline="0" dirty="0" err="1">
                          <a:ln>
                            <a:noFill/>
                          </a:ln>
                          <a:solidFill>
                            <a:schemeClr val="tx1"/>
                          </a:solidFill>
                          <a:effectLst/>
                          <a:latin typeface="Arial" charset="0"/>
                          <a:cs typeface="Arial" charset="0"/>
                        </a:rPr>
                        <a:t>Trinité</a:t>
                      </a:r>
                      <a:r>
                        <a:rPr kumimoji="0" lang="en-US" sz="2800" b="0" i="0" u="none" strike="noStrike" cap="none" normalizeH="0" baseline="0" dirty="0">
                          <a:ln>
                            <a:noFill/>
                          </a:ln>
                          <a:solidFill>
                            <a:schemeClr val="tx1"/>
                          </a:solidFill>
                          <a:effectLst/>
                          <a:latin typeface="Arial" charset="0"/>
                          <a:cs typeface="Arial" charset="0"/>
                        </a:rPr>
                        <a:t> Sainte. Ô Seigneur Dieu des </a:t>
                      </a:r>
                      <a:r>
                        <a:rPr kumimoji="0" lang="en-US" sz="2800" b="0" i="0" u="none" strike="noStrike" cap="none" normalizeH="0" baseline="0" dirty="0" err="1">
                          <a:ln>
                            <a:noFill/>
                          </a:ln>
                          <a:solidFill>
                            <a:schemeClr val="tx1"/>
                          </a:solidFill>
                          <a:effectLst/>
                          <a:latin typeface="Arial" charset="0"/>
                          <a:cs typeface="Arial" charset="0"/>
                        </a:rPr>
                        <a:t>puissances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sois</a:t>
                      </a:r>
                      <a:r>
                        <a:rPr kumimoji="0" lang="en-US" sz="2800" b="0" i="0" u="none" strike="noStrike" cap="none" normalizeH="0" baseline="0" dirty="0">
                          <a:ln>
                            <a:noFill/>
                          </a:ln>
                          <a:solidFill>
                            <a:schemeClr val="tx1"/>
                          </a:solidFill>
                          <a:effectLst/>
                          <a:latin typeface="Arial" charset="0"/>
                          <a:cs typeface="Arial" charset="0"/>
                        </a:rPr>
                        <a:t> avec nous, car nous </a:t>
                      </a:r>
                      <a:r>
                        <a:rPr kumimoji="0" lang="en-US" sz="2800" b="0" i="0" u="none" strike="noStrike" cap="none" normalizeH="0" baseline="0" dirty="0" err="1">
                          <a:ln>
                            <a:noFill/>
                          </a:ln>
                          <a:solidFill>
                            <a:schemeClr val="tx1"/>
                          </a:solidFill>
                          <a:effectLst/>
                          <a:latin typeface="Arial" charset="0"/>
                          <a:cs typeface="Arial" charset="0"/>
                        </a:rPr>
                        <a:t>n’attendons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d’aide</a:t>
                      </a:r>
                      <a:r>
                        <a:rPr kumimoji="0" lang="en-US" sz="2800" b="0" i="0" u="none" strike="noStrike" cap="none" normalizeH="0" baseline="0" dirty="0">
                          <a:ln>
                            <a:noFill/>
                          </a:ln>
                          <a:solidFill>
                            <a:schemeClr val="tx1"/>
                          </a:solidFill>
                          <a:effectLst/>
                          <a:latin typeface="Arial" charset="0"/>
                          <a:cs typeface="Arial" charset="0"/>
                        </a:rPr>
                        <a:t> que de </a:t>
                      </a:r>
                      <a:r>
                        <a:rPr kumimoji="0" lang="en-US" sz="2800" b="0" i="0" u="none" strike="noStrike" cap="none" normalizeH="0" baseline="0" dirty="0" err="1">
                          <a:ln>
                            <a:noFill/>
                          </a:ln>
                          <a:solidFill>
                            <a:schemeClr val="tx1"/>
                          </a:solidFill>
                          <a:effectLst/>
                          <a:latin typeface="Arial" charset="0"/>
                          <a:cs typeface="Arial" charset="0"/>
                        </a:rPr>
                        <a:t>toi</a:t>
                      </a:r>
                      <a:r>
                        <a:rPr kumimoji="0" lang="en-US" sz="2800" b="0" i="0" u="none" strike="noStrike" cap="none" normalizeH="0" baseline="0" dirty="0">
                          <a:ln>
                            <a:noFill/>
                          </a:ln>
                          <a:solidFill>
                            <a:schemeClr val="tx1"/>
                          </a:solidFill>
                          <a:effectLst/>
                          <a:latin typeface="Arial" charset="0"/>
                          <a:cs typeface="Arial" charset="0"/>
                        </a:rPr>
                        <a:t> dans </a:t>
                      </a:r>
                      <a:r>
                        <a:rPr kumimoji="0" lang="en-US" sz="2800" b="0" i="0" u="none" strike="noStrike" cap="none" normalizeH="0" baseline="0" dirty="0" err="1">
                          <a:ln>
                            <a:noFill/>
                          </a:ln>
                          <a:solidFill>
                            <a:schemeClr val="tx1"/>
                          </a:solidFill>
                          <a:effectLst/>
                          <a:latin typeface="Arial" charset="0"/>
                          <a:cs typeface="Arial" charset="0"/>
                        </a:rPr>
                        <a:t>nos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difficultés</a:t>
                      </a:r>
                      <a:r>
                        <a:rPr kumimoji="0" lang="en-US" sz="2800" b="0" i="0" u="none" strike="noStrike" cap="none" normalizeH="0" baseline="0" dirty="0">
                          <a:ln>
                            <a:noFill/>
                          </a:ln>
                          <a:solidFill>
                            <a:schemeClr val="tx1"/>
                          </a:solidFill>
                          <a:effectLst/>
                          <a:latin typeface="Arial" charset="0"/>
                          <a:cs typeface="Arial" charset="0"/>
                        </a:rPr>
                        <a:t> et </a:t>
                      </a:r>
                      <a:r>
                        <a:rPr kumimoji="0" lang="en-US" sz="2800" b="0" i="0" u="none" strike="noStrike" cap="none" normalizeH="0" baseline="0" dirty="0" err="1">
                          <a:ln>
                            <a:noFill/>
                          </a:ln>
                          <a:solidFill>
                            <a:schemeClr val="tx1"/>
                          </a:solidFill>
                          <a:effectLst/>
                          <a:latin typeface="Arial" charset="0"/>
                          <a:cs typeface="Arial" charset="0"/>
                        </a:rPr>
                        <a:t>nos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angoisses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3100" b="0" i="0" u="none" strike="noStrike" cap="none" normalizeH="0" baseline="0" dirty="0">
                          <a:ln>
                            <a:noFill/>
                          </a:ln>
                          <a:solidFill>
                            <a:schemeClr val="tx1"/>
                          </a:solidFill>
                          <a:effectLst/>
                          <a:latin typeface="Arial" charset="0"/>
                          <a:cs typeface="Arial" charset="0"/>
                        </a:rPr>
                        <a:t>قدوس، قدوس، قدوس، رب </a:t>
                      </a:r>
                      <a:r>
                        <a:rPr kumimoji="0" lang="ar-SA" sz="3100" b="0" i="0" u="none" strike="noStrike" cap="none" normalizeH="0" baseline="0" dirty="0" err="1">
                          <a:ln>
                            <a:noFill/>
                          </a:ln>
                          <a:solidFill>
                            <a:schemeClr val="tx1"/>
                          </a:solidFill>
                          <a:effectLst/>
                          <a:latin typeface="Arial" charset="0"/>
                          <a:cs typeface="Arial" charset="0"/>
                        </a:rPr>
                        <a:t>الصباؤوت</a:t>
                      </a:r>
                      <a:r>
                        <a:rPr kumimoji="0" lang="ar-SA" sz="3100" b="0" i="0" u="none" strike="noStrike" cap="none" normalizeH="0" baseline="0" dirty="0">
                          <a:ln>
                            <a:noFill/>
                          </a:ln>
                          <a:solidFill>
                            <a:schemeClr val="tx1"/>
                          </a:solidFill>
                          <a:effectLst/>
                          <a:latin typeface="Arial" charset="0"/>
                          <a:cs typeface="Arial" charset="0"/>
                        </a:rPr>
                        <a:t>. السماء والأرض مملوءتان من مجدك وكرامتك. ارحمنا يا الله </a:t>
                      </a:r>
                      <a:r>
                        <a:rPr kumimoji="0" lang="ar-SA" sz="3100" b="0" i="0" u="none" strike="noStrike" cap="none" normalizeH="0" baseline="0" dirty="0" err="1">
                          <a:ln>
                            <a:noFill/>
                          </a:ln>
                          <a:solidFill>
                            <a:schemeClr val="tx1"/>
                          </a:solidFill>
                          <a:effectLst/>
                          <a:latin typeface="Arial" charset="0"/>
                          <a:cs typeface="Arial" charset="0"/>
                        </a:rPr>
                        <a:t>الآب</a:t>
                      </a:r>
                      <a:r>
                        <a:rPr kumimoji="0" lang="ar-SA" sz="3100" b="0" i="0" u="none" strike="noStrike" cap="none" normalizeH="0" baseline="0" dirty="0">
                          <a:ln>
                            <a:noFill/>
                          </a:ln>
                          <a:solidFill>
                            <a:schemeClr val="tx1"/>
                          </a:solidFill>
                          <a:effectLst/>
                          <a:latin typeface="Arial" charset="0"/>
                          <a:cs typeface="Arial" charset="0"/>
                        </a:rPr>
                        <a:t> ضابط الكل. أيها الثالوث القدوس ارحمنا. أيها الرب إله القوات كن معنا، لأنه ليس لنا معين في شدائدنا </a:t>
                      </a:r>
                      <a:r>
                        <a:rPr kumimoji="0" lang="ar-SA" sz="3100" b="0" i="0" u="none" strike="noStrike" cap="none" normalizeH="0" baseline="0" dirty="0" err="1">
                          <a:ln>
                            <a:noFill/>
                          </a:ln>
                          <a:solidFill>
                            <a:schemeClr val="tx1"/>
                          </a:solidFill>
                          <a:effectLst/>
                          <a:latin typeface="Arial" charset="0"/>
                          <a:cs typeface="Arial" charset="0"/>
                        </a:rPr>
                        <a:t>وضيقاتنا</a:t>
                      </a:r>
                      <a:r>
                        <a:rPr kumimoji="0" lang="ar-SA" sz="3100" b="0" i="0" u="none" strike="noStrike" cap="none" normalizeH="0" baseline="0" dirty="0">
                          <a:ln>
                            <a:noFill/>
                          </a:ln>
                          <a:solidFill>
                            <a:schemeClr val="tx1"/>
                          </a:solidFill>
                          <a:effectLst/>
                          <a:latin typeface="Arial" charset="0"/>
                          <a:cs typeface="Arial" charset="0"/>
                        </a:rPr>
                        <a:t> سواك</a:t>
                      </a:r>
                      <a:r>
                        <a:rPr kumimoji="0" lang="en-US" sz="31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8A00870F-CD16-4A1D-BFAA-7DB47792166A}"/>
              </a:ext>
            </a:extLst>
          </p:cNvPr>
          <p:cNvGraphicFramePr>
            <a:graphicFrameLocks noGrp="1"/>
          </p:cNvGraphicFramePr>
          <p:nvPr/>
        </p:nvGraphicFramePr>
        <p:xfrm>
          <a:off x="1524000" y="5715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4389604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altLang="zh-CN" sz="1800" b="0" i="0" u="none" strike="noStrike" cap="none" normalizeH="0" baseline="0" dirty="0">
                          <a:ln>
                            <a:noFill/>
                          </a:ln>
                          <a:solidFill>
                            <a:schemeClr val="tx1"/>
                          </a:solidFill>
                          <a:effectLst/>
                          <a:latin typeface="Arial" charset="0"/>
                          <a:ea typeface="SimSun" pitchFamily="2" charset="-122"/>
                          <a:cs typeface="Arial" charset="0"/>
                        </a:rPr>
                        <a:t>Saint </a:t>
                      </a:r>
                      <a:r>
                        <a:rPr kumimoji="0" lang="fr-FR" altLang="zh-CN" sz="1800" b="0" i="0" u="none" strike="noStrike" cap="none" normalizeH="0" baseline="0" dirty="0" err="1">
                          <a:ln>
                            <a:noFill/>
                          </a:ln>
                          <a:solidFill>
                            <a:schemeClr val="tx1"/>
                          </a:solidFill>
                          <a:effectLst/>
                          <a:latin typeface="Arial" charset="0"/>
                          <a:ea typeface="SimSun" pitchFamily="2" charset="-122"/>
                          <a:cs typeface="Arial" charset="0"/>
                        </a:rPr>
                        <a:t>Saint</a:t>
                      </a:r>
                      <a:r>
                        <a:rPr kumimoji="0" lang="fr-FR" altLang="zh-CN" sz="1800" b="0" i="0" u="none" strike="noStrike" cap="none" normalizeH="0" baseline="0" dirty="0">
                          <a:ln>
                            <a:noFill/>
                          </a:ln>
                          <a:solidFill>
                            <a:schemeClr val="tx1"/>
                          </a:solidFill>
                          <a:effectLst/>
                          <a:latin typeface="Arial" charset="0"/>
                          <a:ea typeface="SimSun" pitchFamily="2" charset="-122"/>
                          <a:cs typeface="Arial" charset="0"/>
                        </a:rPr>
                        <a:t> </a:t>
                      </a:r>
                      <a:r>
                        <a:rPr kumimoji="0" lang="fr-FR" altLang="zh-CN" sz="1800" b="0" i="0" u="none" strike="noStrike" cap="none" normalizeH="0" baseline="0" dirty="0" err="1">
                          <a:ln>
                            <a:noFill/>
                          </a:ln>
                          <a:solidFill>
                            <a:schemeClr val="tx1"/>
                          </a:solidFill>
                          <a:effectLst/>
                          <a:latin typeface="Arial" charset="0"/>
                          <a:ea typeface="SimSun" pitchFamily="2" charset="-122"/>
                          <a:cs typeface="Arial" charset="0"/>
                        </a:rPr>
                        <a:t>Saint</a:t>
                      </a:r>
                      <a:r>
                        <a:rPr kumimoji="0" lang="fr-FR" altLang="zh-CN" sz="1800" b="0" i="0" u="none" strike="noStrike" cap="none" normalizeH="0" baseline="0" dirty="0">
                          <a:ln>
                            <a:noFill/>
                          </a:ln>
                          <a:solidFill>
                            <a:schemeClr val="tx1"/>
                          </a:solidFill>
                          <a:effectLst/>
                          <a:latin typeface="Arial" charset="0"/>
                          <a:ea typeface="SimSun" pitchFamily="2" charset="-122"/>
                          <a:cs typeface="Arial" charset="0"/>
                        </a:rPr>
                        <a:t> - </a:t>
                      </a:r>
                      <a:r>
                        <a:rPr kumimoji="0" lang="ar-SA" sz="2100" b="0" i="0" u="none" strike="noStrike" cap="none" normalizeH="0" baseline="0" dirty="0">
                          <a:ln>
                            <a:noFill/>
                          </a:ln>
                          <a:solidFill>
                            <a:schemeClr val="tx1"/>
                          </a:solidFill>
                          <a:effectLst/>
                          <a:latin typeface="Arial" charset="0"/>
                          <a:cs typeface="Arial" charset="0"/>
                        </a:rPr>
                        <a:t>قدوس </a:t>
                      </a:r>
                      <a:r>
                        <a:rPr kumimoji="0" lang="ar-SA" sz="2100" b="0" i="0" u="none" strike="noStrike" cap="none" normalizeH="0" baseline="0" dirty="0" err="1">
                          <a:ln>
                            <a:noFill/>
                          </a:ln>
                          <a:solidFill>
                            <a:schemeClr val="tx1"/>
                          </a:solidFill>
                          <a:effectLst/>
                          <a:latin typeface="Arial" charset="0"/>
                          <a:cs typeface="Arial" charset="0"/>
                        </a:rPr>
                        <a:t>قدوس</a:t>
                      </a:r>
                      <a:r>
                        <a:rPr kumimoji="0" lang="ar-SA" sz="2100" b="0" i="0" u="none" strike="noStrike" cap="none" normalizeH="0" baseline="0" dirty="0">
                          <a:ln>
                            <a:noFill/>
                          </a:ln>
                          <a:solidFill>
                            <a:schemeClr val="tx1"/>
                          </a:solidFill>
                          <a:effectLst/>
                          <a:latin typeface="Arial" charset="0"/>
                          <a:cs typeface="Arial" charset="0"/>
                        </a:rPr>
                        <a:t> </a:t>
                      </a:r>
                      <a:r>
                        <a:rPr kumimoji="0" lang="ar-SA" sz="2100" b="0" i="0" u="none" strike="noStrike" cap="none" normalizeH="0" baseline="0" dirty="0" err="1">
                          <a:ln>
                            <a:noFill/>
                          </a:ln>
                          <a:solidFill>
                            <a:schemeClr val="tx1"/>
                          </a:solidFill>
                          <a:effectLst/>
                          <a:latin typeface="Arial" charset="0"/>
                          <a:cs typeface="Arial" charset="0"/>
                        </a:rPr>
                        <a:t>قدوس</a:t>
                      </a:r>
                      <a:endParaRPr kumimoji="0" lang="en-US" sz="2100" b="0" i="0" u="none" strike="noStrike" cap="none" normalizeH="0" baseline="0" dirty="0">
                        <a:ln>
                          <a:noFill/>
                        </a:ln>
                        <a:solidFill>
                          <a:schemeClr val="tx1"/>
                        </a:solidFill>
                        <a:effectLst/>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42320191"/>
                  </a:ext>
                </a:extLst>
              </a:tr>
            </a:tbl>
          </a:graphicData>
        </a:graphic>
      </p:graphicFrame>
    </p:spTree>
    <p:extLst>
      <p:ext uri="{BB962C8B-B14F-4D97-AF65-F5344CB8AC3E}">
        <p14:creationId xmlns:p14="http://schemas.microsoft.com/office/powerpoint/2010/main" val="256945374"/>
      </p:ext>
    </p:extLst>
  </p:cSld>
  <p:clrMapOvr>
    <a:masterClrMapping/>
  </p:clrMapOvr>
  <p:transition/>
</p:sld>
</file>

<file path=ppt/slides/slide2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69694" name="Group 30"/>
          <p:cNvGraphicFramePr>
            <a:graphicFrameLocks noGrp="1"/>
          </p:cNvGraphicFramePr>
          <p:nvPr/>
        </p:nvGraphicFramePr>
        <p:xfrm>
          <a:off x="0" y="0"/>
          <a:ext cx="9144000" cy="4832350"/>
        </p:xfrm>
        <a:graphic>
          <a:graphicData uri="http://schemas.openxmlformats.org/drawingml/2006/table">
            <a:tbl>
              <a:tblPr/>
              <a:tblGrid>
                <a:gridCol w="5499370">
                  <a:extLst>
                    <a:ext uri="{9D8B030D-6E8A-4147-A177-3AD203B41FA5}">
                      <a16:colId xmlns:a16="http://schemas.microsoft.com/office/drawing/2014/main" val="20000"/>
                    </a:ext>
                  </a:extLst>
                </a:gridCol>
                <a:gridCol w="3644630">
                  <a:extLst>
                    <a:ext uri="{9D8B030D-6E8A-4147-A177-3AD203B41FA5}">
                      <a16:colId xmlns:a16="http://schemas.microsoft.com/office/drawing/2014/main" val="20001"/>
                    </a:ext>
                  </a:extLst>
                </a:gridCol>
              </a:tblGrid>
              <a:tr h="48323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tx1"/>
                          </a:solidFill>
                          <a:effectLst/>
                          <a:latin typeface="Arial" charset="0"/>
                          <a:cs typeface="Arial" charset="0"/>
                        </a:rPr>
                        <a:t>Ô Dieu </a:t>
                      </a:r>
                      <a:r>
                        <a:rPr kumimoji="0" lang="en-US" sz="2800" b="0" i="0" u="none" strike="noStrike" cap="none" normalizeH="0" baseline="0" dirty="0" err="1">
                          <a:ln>
                            <a:noFill/>
                          </a:ln>
                          <a:solidFill>
                            <a:schemeClr val="tx1"/>
                          </a:solidFill>
                          <a:effectLst/>
                          <a:latin typeface="Arial" charset="0"/>
                          <a:cs typeface="Arial" charset="0"/>
                        </a:rPr>
                        <a:t>délie</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pardonne</a:t>
                      </a:r>
                      <a:r>
                        <a:rPr kumimoji="0" lang="en-US" sz="2800" b="0" i="0" u="none" strike="noStrike" cap="none" normalizeH="0" baseline="0" dirty="0">
                          <a:ln>
                            <a:noFill/>
                          </a:ln>
                          <a:solidFill>
                            <a:schemeClr val="tx1"/>
                          </a:solidFill>
                          <a:effectLst/>
                          <a:latin typeface="Arial" charset="0"/>
                          <a:cs typeface="Arial" charset="0"/>
                        </a:rPr>
                        <a:t> et </a:t>
                      </a:r>
                      <a:r>
                        <a:rPr kumimoji="0" lang="en-US" sz="2800" b="0" i="0" u="none" strike="noStrike" cap="none" normalizeH="0" baseline="0" dirty="0" err="1">
                          <a:ln>
                            <a:noFill/>
                          </a:ln>
                          <a:solidFill>
                            <a:schemeClr val="tx1"/>
                          </a:solidFill>
                          <a:effectLst/>
                          <a:latin typeface="Arial" charset="0"/>
                          <a:cs typeface="Arial" charset="0"/>
                        </a:rPr>
                        <a:t>remets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nos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péchés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ceux</a:t>
                      </a:r>
                      <a:r>
                        <a:rPr kumimoji="0" lang="en-US" sz="2800" b="0" i="0" u="none" strike="noStrike" cap="none" normalizeH="0" baseline="0" dirty="0">
                          <a:ln>
                            <a:noFill/>
                          </a:ln>
                          <a:solidFill>
                            <a:schemeClr val="tx1"/>
                          </a:solidFill>
                          <a:effectLst/>
                          <a:latin typeface="Arial" charset="0"/>
                          <a:cs typeface="Arial" charset="0"/>
                        </a:rPr>
                        <a:t> que nous </a:t>
                      </a:r>
                      <a:r>
                        <a:rPr kumimoji="0" lang="en-US" sz="2800" b="0" i="0" u="none" strike="noStrike" cap="none" normalizeH="0" baseline="0" dirty="0" err="1">
                          <a:ln>
                            <a:noFill/>
                          </a:ln>
                          <a:solidFill>
                            <a:schemeClr val="tx1"/>
                          </a:solidFill>
                          <a:effectLst/>
                          <a:latin typeface="Arial" charset="0"/>
                          <a:cs typeface="Arial" charset="0"/>
                        </a:rPr>
                        <a:t>avons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commis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volontairement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ou</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involontairement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consciemment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ou</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inconsciemment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secrètement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ou</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en</a:t>
                      </a:r>
                      <a:r>
                        <a:rPr kumimoji="0" lang="en-US" sz="2800" b="0" i="0" u="none" strike="noStrike" cap="none" normalizeH="0" baseline="0" dirty="0">
                          <a:ln>
                            <a:noFill/>
                          </a:ln>
                          <a:solidFill>
                            <a:schemeClr val="tx1"/>
                          </a:solidFill>
                          <a:effectLst/>
                          <a:latin typeface="Arial" charset="0"/>
                          <a:cs typeface="Arial" charset="0"/>
                        </a:rPr>
                        <a:t> public. Ô Seigneur </a:t>
                      </a:r>
                      <a:r>
                        <a:rPr kumimoji="0" lang="en-US" sz="2800" b="0" i="0" u="none" strike="noStrike" cap="none" normalizeH="0" baseline="0" dirty="0" err="1">
                          <a:ln>
                            <a:noFill/>
                          </a:ln>
                          <a:solidFill>
                            <a:schemeClr val="tx1"/>
                          </a:solidFill>
                          <a:effectLst/>
                          <a:latin typeface="Arial" charset="0"/>
                          <a:cs typeface="Arial" charset="0"/>
                        </a:rPr>
                        <a:t>pardonne</a:t>
                      </a:r>
                      <a:r>
                        <a:rPr kumimoji="0" lang="en-US" sz="2800" b="0" i="0" u="none" strike="noStrike" cap="none" normalizeH="0" baseline="0" dirty="0">
                          <a:ln>
                            <a:noFill/>
                          </a:ln>
                          <a:solidFill>
                            <a:schemeClr val="tx1"/>
                          </a:solidFill>
                          <a:effectLst/>
                          <a:latin typeface="Arial" charset="0"/>
                          <a:cs typeface="Arial" charset="0"/>
                        </a:rPr>
                        <a:t> les nous à cause de Ton saint Nom qui a </a:t>
                      </a:r>
                      <a:r>
                        <a:rPr kumimoji="0" lang="en-US" sz="2800" b="0" i="0" u="none" strike="noStrike" cap="none" normalizeH="0" baseline="0" dirty="0" err="1">
                          <a:ln>
                            <a:noFill/>
                          </a:ln>
                          <a:solidFill>
                            <a:schemeClr val="tx1"/>
                          </a:solidFill>
                          <a:effectLst/>
                          <a:latin typeface="Arial" charset="0"/>
                          <a:cs typeface="Arial" charset="0"/>
                        </a:rPr>
                        <a:t>été</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invoqué</a:t>
                      </a:r>
                      <a:r>
                        <a:rPr kumimoji="0" lang="en-US" sz="2800" b="0" i="0" u="none" strike="noStrike" cap="none" normalizeH="0" baseline="0" dirty="0">
                          <a:ln>
                            <a:noFill/>
                          </a:ln>
                          <a:solidFill>
                            <a:schemeClr val="tx1"/>
                          </a:solidFill>
                          <a:effectLst/>
                          <a:latin typeface="Arial" charset="0"/>
                          <a:cs typeface="Arial" charset="0"/>
                        </a:rPr>
                        <a:t> sur nous. </a:t>
                      </a:r>
                      <a:r>
                        <a:rPr kumimoji="0" lang="en-US" sz="2800" b="0" i="0" u="none" strike="noStrike" cap="none" normalizeH="0" baseline="0" dirty="0" err="1">
                          <a:ln>
                            <a:noFill/>
                          </a:ln>
                          <a:solidFill>
                            <a:schemeClr val="tx1"/>
                          </a:solidFill>
                          <a:effectLst/>
                          <a:latin typeface="Arial" charset="0"/>
                          <a:cs typeface="Arial" charset="0"/>
                        </a:rPr>
                        <a:t>Selon</a:t>
                      </a:r>
                      <a:r>
                        <a:rPr kumimoji="0" lang="en-US" sz="2800" b="0" i="0" u="none" strike="noStrike" cap="none" normalizeH="0" baseline="0" dirty="0">
                          <a:ln>
                            <a:noFill/>
                          </a:ln>
                          <a:solidFill>
                            <a:schemeClr val="tx1"/>
                          </a:solidFill>
                          <a:effectLst/>
                          <a:latin typeface="Arial" charset="0"/>
                          <a:cs typeface="Arial" charset="0"/>
                        </a:rPr>
                        <a:t> Ta </a:t>
                      </a:r>
                      <a:r>
                        <a:rPr kumimoji="0" lang="en-US" sz="2800" b="0" i="0" u="none" strike="noStrike" cap="none" normalizeH="0" baseline="0" dirty="0" err="1">
                          <a:ln>
                            <a:noFill/>
                          </a:ln>
                          <a:solidFill>
                            <a:schemeClr val="tx1"/>
                          </a:solidFill>
                          <a:effectLst/>
                          <a:latin typeface="Arial" charset="0"/>
                          <a:cs typeface="Arial" charset="0"/>
                        </a:rPr>
                        <a:t>miséricorde</a:t>
                      </a:r>
                      <a:r>
                        <a:rPr kumimoji="0" lang="en-US" sz="2800" b="0" i="0" u="none" strike="noStrike" cap="none" normalizeH="0" baseline="0" dirty="0">
                          <a:ln>
                            <a:noFill/>
                          </a:ln>
                          <a:solidFill>
                            <a:schemeClr val="tx1"/>
                          </a:solidFill>
                          <a:effectLst/>
                          <a:latin typeface="Arial" charset="0"/>
                          <a:cs typeface="Arial" charset="0"/>
                        </a:rPr>
                        <a:t> Seigneur et non </a:t>
                      </a:r>
                      <a:r>
                        <a:rPr kumimoji="0" lang="en-US" sz="2800" b="0" i="0" u="none" strike="noStrike" cap="none" normalizeH="0" baseline="0" dirty="0" err="1">
                          <a:ln>
                            <a:noFill/>
                          </a:ln>
                          <a:solidFill>
                            <a:schemeClr val="tx1"/>
                          </a:solidFill>
                          <a:effectLst/>
                          <a:latin typeface="Arial" charset="0"/>
                          <a:cs typeface="Arial" charset="0"/>
                        </a:rPr>
                        <a:t>selon</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nos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péchés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حل واغفر واصفح لنا يا الله عن سيئاتنا، التي صنعناها بإرادتنا والتي صنعناها بغير إرادتنا، التي فعلناها بمعرفة والتي فعلناها بغير معرفة، الخفية والظاهرة. يا رب اغفرها لنا، من أجل اسمك القدوس الذي دعي علينا</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كرحمتك يا رب وليس كخطايانا.</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78090297"/>
      </p:ext>
    </p:extLst>
  </p:cSld>
  <p:clrMapOvr>
    <a:masterClrMapping/>
  </p:clrMapOvr>
  <p:transition/>
</p:sld>
</file>

<file path=ppt/slides/slide2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3677087155"/>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608964653"/>
      </p:ext>
    </p:extLst>
  </p:cSld>
  <p:clrMapOvr>
    <a:masterClrMapping/>
  </p:clrMapOvr>
  <p:transition/>
</p:sld>
</file>

<file path=ppt/slides/slide2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8378" name="Group 90"/>
          <p:cNvGraphicFramePr>
            <a:graphicFrameLocks noGrp="1"/>
          </p:cNvGraphicFramePr>
          <p:nvPr/>
        </p:nvGraphicFramePr>
        <p:xfrm>
          <a:off x="0" y="87954"/>
          <a:ext cx="9144000" cy="4814316"/>
        </p:xfrm>
        <a:graphic>
          <a:graphicData uri="http://schemas.openxmlformats.org/drawingml/2006/table">
            <a:tbl>
              <a:tblPr/>
              <a:tblGrid>
                <a:gridCol w="5836596">
                  <a:extLst>
                    <a:ext uri="{9D8B030D-6E8A-4147-A177-3AD203B41FA5}">
                      <a16:colId xmlns:a16="http://schemas.microsoft.com/office/drawing/2014/main" val="20000"/>
                    </a:ext>
                  </a:extLst>
                </a:gridCol>
                <a:gridCol w="3307404">
                  <a:extLst>
                    <a:ext uri="{9D8B030D-6E8A-4147-A177-3AD203B41FA5}">
                      <a16:colId xmlns:a16="http://schemas.microsoft.com/office/drawing/2014/main" val="20001"/>
                    </a:ext>
                  </a:extLst>
                </a:gridCol>
              </a:tblGrid>
              <a:tr h="4572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6</a:t>
                      </a:r>
                      <a:r>
                        <a:rPr kumimoji="0" lang="fr-FR" sz="1800" b="0" i="0" u="none" strike="noStrike" cap="none" normalizeH="0" baseline="30000" dirty="0">
                          <a:ln>
                            <a:noFill/>
                          </a:ln>
                          <a:solidFill>
                            <a:srgbClr val="FF9900"/>
                          </a:solidFill>
                          <a:effectLst/>
                          <a:latin typeface="Arial" charset="0"/>
                          <a:cs typeface="Arial" charset="0"/>
                        </a:rPr>
                        <a:t>ème</a:t>
                      </a:r>
                      <a:r>
                        <a:rPr kumimoji="0" lang="fr-FR" sz="1800" b="0" i="0" u="none" strike="noStrike" cap="none" normalizeH="0" baseline="0" dirty="0">
                          <a:ln>
                            <a:noFill/>
                          </a:ln>
                          <a:solidFill>
                            <a:srgbClr val="FF9900"/>
                          </a:solidFill>
                          <a:effectLst/>
                          <a:latin typeface="Arial" charset="0"/>
                          <a:cs typeface="Arial" charset="0"/>
                        </a:rPr>
                        <a:t> heure</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rgbClr val="FF9900"/>
                          </a:solidFill>
                          <a:effectLst/>
                          <a:latin typeface="Arial" charset="0"/>
                          <a:cs typeface="Arial" charset="0"/>
                        </a:rPr>
                        <a:t>صلاة الساعة السادسة</a:t>
                      </a:r>
                      <a:r>
                        <a:rPr kumimoji="0" lang="en-US" sz="2400" b="0" i="0" u="none" strike="noStrike" cap="none" normalizeH="0" baseline="0" dirty="0">
                          <a:ln>
                            <a:noFill/>
                          </a:ln>
                          <a:solidFill>
                            <a:srgbClr val="FF9900"/>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16276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100" b="0" i="1" u="none" strike="noStrike" cap="none" normalizeH="0" baseline="0" dirty="0">
                          <a:ln>
                            <a:noFill/>
                          </a:ln>
                          <a:solidFill>
                            <a:srgbClr val="FF9900"/>
                          </a:solidFill>
                          <a:effectLst/>
                          <a:latin typeface="Arial" charset="0"/>
                          <a:cs typeface="Arial" charset="0"/>
                        </a:rPr>
                        <a:t>Lecture Du Saint Evangile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100" b="0" i="1" u="none" strike="noStrike" cap="none" normalizeH="0" baseline="0" dirty="0">
                          <a:ln>
                            <a:noFill/>
                          </a:ln>
                          <a:solidFill>
                            <a:srgbClr val="FF9900"/>
                          </a:solidFill>
                          <a:effectLst/>
                          <a:latin typeface="Arial" charset="0"/>
                          <a:cs typeface="Arial" charset="0"/>
                        </a:rPr>
                        <a:t>Selon Saint Matthieu (5 : 1-16)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Quand Jésus vit la foule, il gravit la montagne. Il s’assit, et ses disciples s’approchèrent. Alors, ouvrant la bouche, il se mit à les instruire. Il disait: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Heureux les pauvres de cœur: le Royaume des cieux est à eux.</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Heureux les doux: ils obtiendront la terre !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Heureux ceux qui pleurent: ils seront consolés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1" u="none" strike="noStrike" cap="none" normalizeH="0" baseline="0" dirty="0">
                          <a:ln>
                            <a:noFill/>
                          </a:ln>
                          <a:solidFill>
                            <a:srgbClr val="FF9900"/>
                          </a:solidFill>
                          <a:effectLst/>
                          <a:latin typeface="Arial" charset="0"/>
                          <a:cs typeface="Arial" charset="0"/>
                        </a:rPr>
                        <a:t>إنجيل متى5: 1ـ16</a:t>
                      </a:r>
                      <a:r>
                        <a:rPr kumimoji="0" lang="en-US" sz="2700" b="0" i="0" u="none" strike="noStrike" cap="none" normalizeH="0" baseline="0" dirty="0">
                          <a:ln>
                            <a:noFill/>
                          </a:ln>
                          <a:solidFill>
                            <a:srgbClr val="FF9900"/>
                          </a:solidFill>
                          <a:effectLst/>
                          <a:latin typeface="Arial" charset="0"/>
                          <a:cs typeface="Arial" charset="0"/>
                        </a:rPr>
                        <a:t> </a:t>
                      </a:r>
                      <a:endParaRPr kumimoji="0" lang="ar-EG" sz="2700" b="0" i="0" u="none"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فلما أبصر الجموع صعد إلى الجبل. وعندما جلس تقدم إليه تلاميذه، ففتح فاه وعلمهم قائلا: طوبى للمساكين بالروح، لأن لهم ملكوت السموات. طوبى للحزانى الآن، لأنهم يتعزون.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1758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ction Button: Custom 4">
            <a:hlinkClick r:id="rId4" action="ppaction://hlinksldjump" highlightClick="1"/>
            <a:extLst>
              <a:ext uri="{FF2B5EF4-FFF2-40B4-BE49-F238E27FC236}">
                <a16:creationId xmlns:a16="http://schemas.microsoft.com/office/drawing/2014/main" id="{2F6B5E75-A2E2-4C7D-8874-1B9F18263322}"/>
              </a:ext>
            </a:extLst>
          </p:cNvPr>
          <p:cNvSpPr/>
          <p:nvPr/>
        </p:nvSpPr>
        <p:spPr bwMode="auto">
          <a:xfrm>
            <a:off x="555620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156598800"/>
      </p:ext>
    </p:extLst>
  </p:cSld>
  <p:clrMapOvr>
    <a:masterClrMapping/>
  </p:clrMapOvr>
  <p:transition/>
</p:sld>
</file>

<file path=ppt/slides/slide2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5665" name="Group 33"/>
          <p:cNvGraphicFramePr>
            <a:graphicFrameLocks noGrp="1"/>
          </p:cNvGraphicFramePr>
          <p:nvPr/>
        </p:nvGraphicFramePr>
        <p:xfrm>
          <a:off x="0" y="0"/>
          <a:ext cx="9144000" cy="5097780"/>
        </p:xfrm>
        <a:graphic>
          <a:graphicData uri="http://schemas.openxmlformats.org/drawingml/2006/table">
            <a:tbl>
              <a:tblPr/>
              <a:tblGrid>
                <a:gridCol w="5635557">
                  <a:extLst>
                    <a:ext uri="{9D8B030D-6E8A-4147-A177-3AD203B41FA5}">
                      <a16:colId xmlns:a16="http://schemas.microsoft.com/office/drawing/2014/main" val="20000"/>
                    </a:ext>
                  </a:extLst>
                </a:gridCol>
                <a:gridCol w="3508443">
                  <a:extLst>
                    <a:ext uri="{9D8B030D-6E8A-4147-A177-3AD203B41FA5}">
                      <a16:colId xmlns:a16="http://schemas.microsoft.com/office/drawing/2014/main" val="20001"/>
                    </a:ext>
                  </a:extLst>
                </a:gridCol>
              </a:tblGrid>
              <a:tr h="48577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Heureux ceux qui ont faim et soif de la justice : ils seront rassasiés !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Heureux les miséricordieux : ils obtiendront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miséricorde !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Heureux les cœurs purs : ils verront Dieu ! Heureux les artisans de paix : ils seront appelés fils de Dieu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Heureux ceux qui sont persécutés pour la justice : le Royaume des cieux est à eux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Heureux serez-vous si l’on vous insulte, si l’on vous persécute et si l’on dit faussement toute sorte de mal, à cause de moi.</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Réjouissez-vous, soyez dans l’allégresse, car votre récompense sera grande dans les cieux !</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طوبى </a:t>
                      </a:r>
                      <a:r>
                        <a:rPr kumimoji="0" lang="ar-SA" sz="2400" b="0" i="0" u="none" strike="noStrike" cap="none" normalizeH="0" baseline="0" dirty="0" err="1">
                          <a:ln>
                            <a:noFill/>
                          </a:ln>
                          <a:solidFill>
                            <a:schemeClr val="tx1"/>
                          </a:solidFill>
                          <a:effectLst/>
                          <a:latin typeface="Arial" charset="0"/>
                          <a:cs typeface="Arial" charset="0"/>
                        </a:rPr>
                        <a:t>للودعاء</a:t>
                      </a:r>
                      <a:r>
                        <a:rPr kumimoji="0" lang="ar-SA" sz="2400" b="0" i="0" u="none" strike="noStrike" cap="none" normalizeH="0" baseline="0" dirty="0">
                          <a:ln>
                            <a:noFill/>
                          </a:ln>
                          <a:solidFill>
                            <a:schemeClr val="tx1"/>
                          </a:solidFill>
                          <a:effectLst/>
                          <a:latin typeface="Arial" charset="0"/>
                          <a:cs typeface="Arial" charset="0"/>
                        </a:rPr>
                        <a:t>، لأنهم يرثون الأرضَ. طوبى للجياع </a:t>
                      </a:r>
                      <a:r>
                        <a:rPr kumimoji="0" lang="ar-SA" sz="2400" b="0" i="0" u="none" strike="noStrike" cap="none" normalizeH="0" baseline="0" dirty="0" err="1">
                          <a:ln>
                            <a:noFill/>
                          </a:ln>
                          <a:solidFill>
                            <a:schemeClr val="tx1"/>
                          </a:solidFill>
                          <a:effectLst/>
                          <a:latin typeface="Arial" charset="0"/>
                          <a:cs typeface="Arial" charset="0"/>
                        </a:rPr>
                        <a:t>والعطاش</a:t>
                      </a:r>
                      <a:r>
                        <a:rPr kumimoji="0" lang="ar-SA" sz="2400" b="0" i="0" u="none" strike="noStrike" cap="none" normalizeH="0" baseline="0" dirty="0">
                          <a:ln>
                            <a:noFill/>
                          </a:ln>
                          <a:solidFill>
                            <a:schemeClr val="tx1"/>
                          </a:solidFill>
                          <a:effectLst/>
                          <a:latin typeface="Arial" charset="0"/>
                          <a:cs typeface="Arial" charset="0"/>
                        </a:rPr>
                        <a:t> إلى البر لأنهم يُشبعون. طوبى للرحماء لأنهم يُرحمون. طوبى </a:t>
                      </a:r>
                      <a:r>
                        <a:rPr kumimoji="0" lang="ar-SA" sz="2400" b="0" i="0" u="none" strike="noStrike" cap="none" normalizeH="0" baseline="0" dirty="0" err="1">
                          <a:ln>
                            <a:noFill/>
                          </a:ln>
                          <a:solidFill>
                            <a:schemeClr val="tx1"/>
                          </a:solidFill>
                          <a:effectLst/>
                          <a:latin typeface="Arial" charset="0"/>
                          <a:cs typeface="Arial" charset="0"/>
                        </a:rPr>
                        <a:t>لأنقياء</a:t>
                      </a:r>
                      <a:r>
                        <a:rPr kumimoji="0" lang="ar-SA" sz="2400" b="0" i="0" u="none" strike="noStrike" cap="none" normalizeH="0" baseline="0" dirty="0">
                          <a:ln>
                            <a:noFill/>
                          </a:ln>
                          <a:solidFill>
                            <a:schemeClr val="tx1"/>
                          </a:solidFill>
                          <a:effectLst/>
                          <a:latin typeface="Arial" charset="0"/>
                          <a:cs typeface="Arial" charset="0"/>
                        </a:rPr>
                        <a:t> القلب لأنهم يعاينون الله. طوبى لصانعي السلام، لأنهم يُدعَون أبناءَ الله. طوبى للمطرودين من أجل البر لأن لهم ملكوت السموات.</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طوبى لكم إذا طردوكم وعيروكم وقالوا فيكم من أجلي كل شر كاذبين.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افرحوا وتهللوا لأن أجركم عظيم في السموات</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18510634"/>
      </p:ext>
    </p:extLst>
  </p:cSld>
  <p:clrMapOvr>
    <a:masterClrMapping/>
  </p:clrMapOvr>
  <p:transition/>
</p:sld>
</file>

<file path=ppt/slides/slide2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7704" name="Group 24"/>
          <p:cNvGraphicFramePr>
            <a:graphicFrameLocks noGrp="1"/>
          </p:cNvGraphicFramePr>
          <p:nvPr/>
        </p:nvGraphicFramePr>
        <p:xfrm>
          <a:off x="0" y="4762"/>
          <a:ext cx="9144000" cy="5006340"/>
        </p:xfrm>
        <a:graphic>
          <a:graphicData uri="http://schemas.openxmlformats.org/drawingml/2006/table">
            <a:tbl>
              <a:tblPr/>
              <a:tblGrid>
                <a:gridCol w="5397500">
                  <a:extLst>
                    <a:ext uri="{9D8B030D-6E8A-4147-A177-3AD203B41FA5}">
                      <a16:colId xmlns:a16="http://schemas.microsoft.com/office/drawing/2014/main" val="20000"/>
                    </a:ext>
                  </a:extLst>
                </a:gridCol>
                <a:gridCol w="3746500">
                  <a:extLst>
                    <a:ext uri="{9D8B030D-6E8A-4147-A177-3AD203B41FA5}">
                      <a16:colId xmlns:a16="http://schemas.microsoft.com/office/drawing/2014/main" val="20001"/>
                    </a:ext>
                  </a:extLst>
                </a:gridCol>
              </a:tblGrid>
              <a:tr h="468630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lang="fr-FR" sz="2100" kern="1200" baseline="0" dirty="0">
                          <a:solidFill>
                            <a:schemeClr val="tx1"/>
                          </a:solidFill>
                          <a:latin typeface="+mn-lt"/>
                          <a:ea typeface="+mn-ea"/>
                          <a:cs typeface="+mn-cs"/>
                        </a:rPr>
                        <a:t>C’est ainsi qu’on a persécuté les prophètes qui vous ont précédés. Vous êtes le sel de la terre. Si le sel se dénature, comment redeviendra-t-il du sel ? Il n’est plus bon à rien: on le jette dehors et les gens le piétinent. Vous êtes la lumière du monde. Une ville située sur une montagne ne peut être cachée. Et l’on n’allume pas une lampe pour la mettre sous le boisseau ; on la met sur le lampadaire, et elle brille pour tous ceux qui sont dans la maison. De même, que votre lumière brille devant les hommes: alors en voyant ce que vous faites de bien, ils rendront gloire à votre Père qui est aux cieux.</a:t>
                      </a:r>
                      <a:r>
                        <a:rPr kumimoji="0" lang="fr-FR" sz="2100" b="0" i="0" u="none" strike="noStrike" kern="1200" cap="none" normalizeH="0" baseline="0" dirty="0">
                          <a:ln>
                            <a:noFill/>
                          </a:ln>
                          <a:solidFill>
                            <a:srgbClr val="FFFF99"/>
                          </a:solidFill>
                          <a:effectLst/>
                          <a:latin typeface="Arial" charset="0"/>
                          <a:ea typeface="+mn-ea"/>
                          <a:cs typeface="Arial" charset="0"/>
                        </a:rPr>
                        <a:t> </a:t>
                      </a:r>
                      <a:r>
                        <a:rPr kumimoji="0" lang="fr-FR" sz="2100" b="0" i="0" u="none" strike="noStrike" cap="none" normalizeH="0" baseline="0" dirty="0">
                          <a:ln>
                            <a:noFill/>
                          </a:ln>
                          <a:solidFill>
                            <a:srgbClr val="FF9900"/>
                          </a:solidFill>
                          <a:effectLst/>
                          <a:latin typeface="Arial" charset="0"/>
                          <a:cs typeface="Arial" charset="0"/>
                        </a:rPr>
                        <a:t>Et gloire à Dieu, à jamais. </a:t>
                      </a:r>
                      <a:endParaRPr kumimoji="0" lang="en-US" sz="21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فإنهم هكذا طردوا الأنبياء الذين كانوا قبلكم. أنتم مِلح الأرض، فإذا فسد المِلح فبماذا يُملح؟ لا يصلح بعد لشيء، إلا لأن يطرح خارجا وتدوسه الناس</a:t>
                      </a:r>
                      <a:r>
                        <a:rPr kumimoji="0" lang="en-US"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أنتم نور العالم. لا يمكن أن تخفى مدينة كائنة على جبل. ولا يوقدون سراجا ويضعونه تحت المكيال، بل يضعونه على المنارة فيضيء لكل من في البيت. هكذا فليضئ نوركم قدام الناس، لكي يروا أعمالكم الصالحة فيمجدوا أباكم الذي في السموات.</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والمجد لله دائما</a:t>
                      </a:r>
                      <a:r>
                        <a:rPr kumimoji="0" lang="ar-SA" sz="3600" b="0" i="0" u="none" strike="noStrike" cap="none" normalizeH="0" baseline="0" dirty="0">
                          <a:ln>
                            <a:noFill/>
                          </a:ln>
                          <a:solidFill>
                            <a:srgbClr val="FF9900"/>
                          </a:solidFill>
                          <a:effectLst/>
                          <a:latin typeface="Arial" charset="0"/>
                          <a:cs typeface="Arial" charset="0"/>
                        </a:rPr>
                        <a:t> </a:t>
                      </a:r>
                      <a:endParaRPr kumimoji="0" lang="en-US" sz="36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3962400" y="4967288"/>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86780008"/>
      </p:ext>
    </p:extLst>
  </p:cSld>
  <p:clrMapOvr>
    <a:masterClrMapping/>
  </p:clrMapOvr>
  <p:transition/>
</p:sld>
</file>

<file path=ppt/slides/slide2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15770" name="Group 26"/>
          <p:cNvGraphicFramePr>
            <a:graphicFrameLocks noGrp="1"/>
          </p:cNvGraphicFramePr>
          <p:nvPr>
            <p:ph/>
          </p:nvPr>
        </p:nvGraphicFramePr>
        <p:xfrm>
          <a:off x="0" y="133350"/>
          <a:ext cx="9144000" cy="4482084"/>
        </p:xfrm>
        <a:graphic>
          <a:graphicData uri="http://schemas.openxmlformats.org/drawingml/2006/table">
            <a:tbl>
              <a:tblPr/>
              <a:tblGrid>
                <a:gridCol w="3315956">
                  <a:extLst>
                    <a:ext uri="{9D8B030D-6E8A-4147-A177-3AD203B41FA5}">
                      <a16:colId xmlns:a16="http://schemas.microsoft.com/office/drawing/2014/main" val="20000"/>
                    </a:ext>
                  </a:extLst>
                </a:gridCol>
                <a:gridCol w="3416440">
                  <a:extLst>
                    <a:ext uri="{9D8B030D-6E8A-4147-A177-3AD203B41FA5}">
                      <a16:colId xmlns:a16="http://schemas.microsoft.com/office/drawing/2014/main" val="20001"/>
                    </a:ext>
                  </a:extLst>
                </a:gridCol>
                <a:gridCol w="2411604">
                  <a:extLst>
                    <a:ext uri="{9D8B030D-6E8A-4147-A177-3AD203B41FA5}">
                      <a16:colId xmlns:a16="http://schemas.microsoft.com/office/drawing/2014/main" val="20002"/>
                    </a:ext>
                  </a:extLst>
                </a:gridCol>
              </a:tblGrid>
              <a:tr h="337870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m~mok</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T’adorons,   O Christ avec Ton bon Père et Le Saint Esprit, car Tu es venu et Tu nous as sauvés.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أيها المسيح مع أبيكَ الصالح والروح القدس لأنكَ أتيتَ وخلصتنا.  </a:t>
                      </a:r>
                      <a:endParaRPr kumimoji="0" lang="en-US"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12281727"/>
      </p:ext>
    </p:extLst>
  </p:cSld>
  <p:clrMapOvr>
    <a:masterClrMapping/>
  </p:clrMapOvr>
  <p:transition/>
</p:sld>
</file>

<file path=ppt/slides/slide2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6562" name="Group 82"/>
          <p:cNvGraphicFramePr>
            <a:graphicFrameLocks noGrp="1"/>
          </p:cNvGraphicFramePr>
          <p:nvPr>
            <p:ph/>
          </p:nvPr>
        </p:nvGraphicFramePr>
        <p:xfrm>
          <a:off x="-1" y="0"/>
          <a:ext cx="9143999" cy="3855720"/>
        </p:xfrm>
        <a:graphic>
          <a:graphicData uri="http://schemas.openxmlformats.org/drawingml/2006/table">
            <a:tbl>
              <a:tblPr/>
              <a:tblGrid>
                <a:gridCol w="5473431">
                  <a:extLst>
                    <a:ext uri="{9D8B030D-6E8A-4147-A177-3AD203B41FA5}">
                      <a16:colId xmlns:a16="http://schemas.microsoft.com/office/drawing/2014/main" val="20000"/>
                    </a:ext>
                  </a:extLst>
                </a:gridCol>
                <a:gridCol w="3670568">
                  <a:extLst>
                    <a:ext uri="{9D8B030D-6E8A-4147-A177-3AD203B41FA5}">
                      <a16:colId xmlns:a16="http://schemas.microsoft.com/office/drawing/2014/main" val="20001"/>
                    </a:ext>
                  </a:extLst>
                </a:gridCol>
              </a:tblGrid>
              <a:tr h="209549">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Les Litanies</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rgbClr val="FF9900"/>
                          </a:solidFill>
                          <a:effectLst/>
                          <a:latin typeface="Arial" charset="0"/>
                          <a:cs typeface="Arial" charset="0"/>
                        </a:rPr>
                        <a:t>القطع</a:t>
                      </a:r>
                      <a:r>
                        <a:rPr kumimoji="0" lang="en-US" sz="2400" b="1" i="0" u="none" strike="noStrike" cap="none" normalizeH="0" baseline="0" dirty="0">
                          <a:ln>
                            <a:noFill/>
                          </a:ln>
                          <a:solidFill>
                            <a:srgbClr val="FF9900"/>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0442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000" b="0" i="0" u="none" strike="noStrike" cap="none" normalizeH="0" baseline="0" dirty="0">
                          <a:ln>
                            <a:noFill/>
                          </a:ln>
                          <a:solidFill>
                            <a:schemeClr val="tx1"/>
                          </a:solidFill>
                          <a:effectLst/>
                          <a:latin typeface="Arial" charset="0"/>
                          <a:cs typeface="Arial" charset="0"/>
                        </a:rPr>
                        <a:t>1) Ô Toi qui au 6ème jour à la 6ème heure a été cloué sur la Croix à cause du péché qu'avait osé commettre notre père Adam au paradis, déchire le sceau de nos péchés ô Christ notre Dieu et sauve nous. J'ai invoqué Dieu et le Seigneur m'a écouté. Ô Dieu exauce ma prière et ne rejette pas ma demande. Tourne-toi vers moi et écoute-moi le soir, le matin ou à midi. Quand je parle, qu'Il entende ma voix, qu’Il sauve mon âme et la garde en paix.</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200" b="0" i="0" u="none" strike="noStrike" cap="none" normalizeH="0" baseline="0" dirty="0">
                          <a:ln>
                            <a:noFill/>
                          </a:ln>
                          <a:solidFill>
                            <a:schemeClr val="tx1"/>
                          </a:solidFill>
                          <a:effectLst/>
                          <a:latin typeface="Arial" charset="0"/>
                          <a:cs typeface="Arial" charset="0"/>
                        </a:rPr>
                        <a:t>١</a:t>
                      </a:r>
                      <a:r>
                        <a:rPr kumimoji="0" lang="ar-EG" sz="2200" b="0" i="0" u="none" strike="noStrike" cap="none" normalizeH="0" baseline="0" dirty="0">
                          <a:ln>
                            <a:noFill/>
                          </a:ln>
                          <a:solidFill>
                            <a:schemeClr val="tx1"/>
                          </a:solidFill>
                          <a:effectLst/>
                          <a:latin typeface="Arial" charset="0"/>
                          <a:cs typeface="Arial" charset="0"/>
                        </a:rPr>
                        <a:t>) </a:t>
                      </a:r>
                      <a:r>
                        <a:rPr kumimoji="0" lang="ar-SA" sz="2200" b="0" i="0" u="none" strike="noStrike" cap="none" normalizeH="0" baseline="0" dirty="0">
                          <a:ln>
                            <a:noFill/>
                          </a:ln>
                          <a:solidFill>
                            <a:schemeClr val="tx1"/>
                          </a:solidFill>
                          <a:effectLst/>
                          <a:latin typeface="Arial" charset="0"/>
                          <a:cs typeface="Arial" charset="0"/>
                        </a:rPr>
                        <a:t>يا من في اليوم السادس وفى الساعة السادسة سمرت على الصليب، من أجل الخطية التي تجرأ عليها أبونا أدم في الفردوس، مزق صك خطايانا أيها المسيح إلهنا وخلصنا. أنا صرخت إلى الله والرب سمعني. اللهم استجب صلاتي ولا ترفض طلبتي. التفت إليّ واسمعني. عشية وباكر ووقت الظهر، كلامي أقوله فيسمع صوتي، ويخلص نفسي بسلام. </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3"/>
          <p:cNvGraphicFramePr>
            <a:graphicFrameLocks/>
          </p:cNvGraphicFramePr>
          <p:nvPr/>
        </p:nvGraphicFramePr>
        <p:xfrm>
          <a:off x="0" y="3705701"/>
          <a:ext cx="9144000" cy="1352074"/>
        </p:xfrm>
        <a:graphic>
          <a:graphicData uri="http://schemas.openxmlformats.org/drawingml/2006/table">
            <a:tbl>
              <a:tblPr/>
              <a:tblGrid>
                <a:gridCol w="9144000">
                  <a:extLst>
                    <a:ext uri="{9D8B030D-6E8A-4147-A177-3AD203B41FA5}">
                      <a16:colId xmlns:a16="http://schemas.microsoft.com/office/drawing/2014/main" val="20000"/>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Doxa</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Patri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U~~</a:t>
                      </a:r>
                      <a:r>
                        <a:rPr kumimoji="0" lang="en-US" sz="2400" b="0" i="0" u="none" strike="noStrike" cap="none" normalizeH="0" baseline="0" dirty="0" err="1">
                          <a:ln>
                            <a:noFill/>
                          </a:ln>
                          <a:solidFill>
                            <a:srgbClr val="FF9900"/>
                          </a:solidFill>
                          <a:effectLst/>
                          <a:latin typeface="Coptic1" pitchFamily="2" charset="0"/>
                          <a:cs typeface="Arial" charset="0"/>
                        </a:rPr>
                        <a:t>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agiw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P~neumati</a:t>
                      </a:r>
                      <a:r>
                        <a:rPr kumimoji="0" lang="en-US" sz="2800" b="0" i="0" u="none" strike="noStrike" cap="none" normalizeH="0" baseline="0" dirty="0">
                          <a:ln>
                            <a:noFill/>
                          </a:ln>
                          <a:solidFill>
                            <a:srgbClr val="FF9900"/>
                          </a:solidFill>
                          <a:effectLst/>
                          <a:latin typeface="Coptic1" pitchFamily="2"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83394">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المجد </a:t>
                      </a:r>
                      <a:r>
                        <a:rPr kumimoji="0" lang="ar-EG" sz="2400" b="0" i="0" u="none" strike="noStrike" cap="none" normalizeH="0" baseline="0" dirty="0" err="1">
                          <a:ln>
                            <a:noFill/>
                          </a:ln>
                          <a:solidFill>
                            <a:srgbClr val="FF9900"/>
                          </a:solidFill>
                          <a:effectLst/>
                          <a:latin typeface="Arial" charset="0"/>
                          <a:cs typeface="Arial" charset="0"/>
                        </a:rPr>
                        <a:t>الاب</a:t>
                      </a:r>
                      <a:r>
                        <a:rPr kumimoji="0" lang="ar-EG" sz="2400" b="0" i="0" u="none" strike="noStrike" cap="none" normalizeH="0" baseline="0" dirty="0">
                          <a:ln>
                            <a:noFill/>
                          </a:ln>
                          <a:solidFill>
                            <a:srgbClr val="FF9900"/>
                          </a:solidFill>
                          <a:effectLst/>
                          <a:latin typeface="Arial" charset="0"/>
                          <a:cs typeface="Arial" charset="0"/>
                        </a:rPr>
                        <a:t> و الابن والروح القدس</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198365838"/>
      </p:ext>
    </p:extLst>
  </p:cSld>
  <p:clrMapOvr>
    <a:masterClrMapping/>
  </p:clrMapOvr>
  <p:transition/>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4448" name="Group 16"/>
          <p:cNvGraphicFramePr>
            <a:graphicFrameLocks noGrp="1"/>
          </p:cNvGraphicFramePr>
          <p:nvPr>
            <p:ph type="tbl" idx="1"/>
            <p:extLst>
              <p:ext uri="{D42A27DB-BD31-4B8C-83A1-F6EECF244321}">
                <p14:modId xmlns:p14="http://schemas.microsoft.com/office/powerpoint/2010/main" val="4262947291"/>
              </p:ext>
            </p:extLst>
          </p:nvPr>
        </p:nvGraphicFramePr>
        <p:xfrm>
          <a:off x="76199" y="57150"/>
          <a:ext cx="8991601" cy="5006340"/>
        </p:xfrm>
        <a:graphic>
          <a:graphicData uri="http://schemas.openxmlformats.org/drawingml/2006/table">
            <a:tbl>
              <a:tblPr/>
              <a:tblGrid>
                <a:gridCol w="3352801">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tblGrid>
              <a:tr h="32575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Doxa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U~~</a:t>
                      </a:r>
                      <a:r>
                        <a:rPr kumimoji="0" lang="en-US" sz="3600" b="0" i="0" u="none" strike="noStrike" cap="none" normalizeH="0" baseline="0" dirty="0" err="1">
                          <a:ln>
                            <a:noFill/>
                          </a:ln>
                          <a:solidFill>
                            <a:schemeClr val="tx1"/>
                          </a:solidFill>
                          <a:effectLst/>
                          <a:latin typeface="Coptic1" pitchFamily="2" charset="0"/>
                          <a:cs typeface="Arial" charset="0"/>
                        </a:rPr>
                        <a:t>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P~neumati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nun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Agia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T~riac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Arial" charset="0"/>
                          <a:cs typeface="Arial" charset="0"/>
                        </a:rPr>
                        <a:t>Gloire</a:t>
                      </a:r>
                      <a:r>
                        <a:rPr kumimoji="0" lang="en-US" sz="3200" b="0" i="0" u="none" strike="noStrike" cap="none" normalizeH="0" baseline="0" dirty="0">
                          <a:ln>
                            <a:noFill/>
                          </a:ln>
                          <a:solidFill>
                            <a:schemeClr val="tx1"/>
                          </a:solidFill>
                          <a:effectLst/>
                          <a:latin typeface="Arial" charset="0"/>
                          <a:cs typeface="Arial" charset="0"/>
                        </a:rPr>
                        <a:t> au Père,  au </a:t>
                      </a:r>
                      <a:r>
                        <a:rPr kumimoji="0" lang="en-US" sz="3200" b="0" i="0" u="none" strike="noStrike" cap="none" normalizeH="0" baseline="0" dirty="0" err="1">
                          <a:ln>
                            <a:noFill/>
                          </a:ln>
                          <a:solidFill>
                            <a:schemeClr val="tx1"/>
                          </a:solidFill>
                          <a:effectLst/>
                          <a:latin typeface="Arial" charset="0"/>
                          <a:cs typeface="Arial" charset="0"/>
                        </a:rPr>
                        <a:t>Fils</a:t>
                      </a:r>
                      <a:r>
                        <a:rPr kumimoji="0" lang="en-US" sz="3200" b="0" i="0" u="none" strike="noStrike" cap="none" normalizeH="0" baseline="0" dirty="0">
                          <a:ln>
                            <a:noFill/>
                          </a:ln>
                          <a:solidFill>
                            <a:schemeClr val="tx1"/>
                          </a:solidFill>
                          <a:effectLst/>
                          <a:latin typeface="Arial" charset="0"/>
                          <a:cs typeface="Arial" charset="0"/>
                        </a:rPr>
                        <a:t> et au Saint Esprit, </a:t>
                      </a:r>
                      <a:r>
                        <a:rPr kumimoji="0" lang="en-US" sz="3200" b="0" i="0" u="none" strike="noStrike" cap="none" normalizeH="0" baseline="0" dirty="0" err="1">
                          <a:ln>
                            <a:noFill/>
                          </a:ln>
                          <a:solidFill>
                            <a:schemeClr val="tx1"/>
                          </a:solidFill>
                          <a:effectLst/>
                          <a:latin typeface="Arial" charset="0"/>
                          <a:cs typeface="Arial" charset="0"/>
                        </a:rPr>
                        <a:t>maintenant</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toujours</a:t>
                      </a:r>
                      <a:r>
                        <a:rPr kumimoji="0" lang="en-US" sz="3200" b="0" i="0" u="none" strike="noStrike" cap="none" normalizeH="0" baseline="0" dirty="0">
                          <a:ln>
                            <a:noFill/>
                          </a:ln>
                          <a:solidFill>
                            <a:schemeClr val="tx1"/>
                          </a:solidFill>
                          <a:effectLst/>
                          <a:latin typeface="Arial" charset="0"/>
                          <a:cs typeface="Arial" charset="0"/>
                        </a:rPr>
                        <a:t> et dans les siècles des siècles. Amen.</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Ô Sainte </a:t>
                      </a:r>
                      <a:r>
                        <a:rPr kumimoji="0" lang="en-US" sz="3200" b="0" i="0" u="none" strike="noStrike" cap="none" normalizeH="0" baseline="0" dirty="0" err="1">
                          <a:ln>
                            <a:noFill/>
                          </a:ln>
                          <a:solidFill>
                            <a:schemeClr val="tx1"/>
                          </a:solidFill>
                          <a:effectLst/>
                          <a:latin typeface="Arial" charset="0"/>
                          <a:cs typeface="Arial" charset="0"/>
                        </a:rPr>
                        <a:t>Trinité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المجد </a:t>
                      </a:r>
                      <a:r>
                        <a:rPr kumimoji="0" lang="ar-EG" sz="3600" b="0" i="0" u="none" strike="noStrike" cap="none" normalizeH="0" baseline="0" dirty="0" err="1">
                          <a:ln>
                            <a:noFill/>
                          </a:ln>
                          <a:solidFill>
                            <a:schemeClr val="tx1"/>
                          </a:solidFill>
                          <a:effectLst/>
                          <a:latin typeface="Coptic1" pitchFamily="2" charset="0"/>
                          <a:cs typeface="Arial" charset="0"/>
                        </a:rPr>
                        <a:t>الاب</a:t>
                      </a:r>
                      <a:r>
                        <a:rPr kumimoji="0" lang="ar-EG" sz="3600" b="0" i="0" u="none" strike="noStrike" cap="none" normalizeH="0" baseline="0" dirty="0">
                          <a:ln>
                            <a:noFill/>
                          </a:ln>
                          <a:solidFill>
                            <a:schemeClr val="tx1"/>
                          </a:solidFill>
                          <a:effectLst/>
                          <a:latin typeface="Coptic1" pitchFamily="2" charset="0"/>
                          <a:cs typeface="Arial" charset="0"/>
                        </a:rPr>
                        <a:t> والابن والروح القدس . </a:t>
                      </a:r>
                      <a:r>
                        <a:rPr kumimoji="0" lang="ar-EG" sz="3600" b="0" i="0" u="none" strike="noStrike" cap="none" normalizeH="0" baseline="0" dirty="0" err="1">
                          <a:ln>
                            <a:noFill/>
                          </a:ln>
                          <a:solidFill>
                            <a:schemeClr val="tx1"/>
                          </a:solidFill>
                          <a:effectLst/>
                          <a:latin typeface="Coptic1" pitchFamily="2" charset="0"/>
                          <a:cs typeface="Arial" charset="0"/>
                        </a:rPr>
                        <a:t>الان</a:t>
                      </a:r>
                      <a:r>
                        <a:rPr kumimoji="0" lang="ar-EG" sz="3600" b="0" i="0" u="none" strike="noStrike" cap="none" normalizeH="0" baseline="0" dirty="0">
                          <a:ln>
                            <a:noFill/>
                          </a:ln>
                          <a:solidFill>
                            <a:schemeClr val="tx1"/>
                          </a:solidFill>
                          <a:effectLst/>
                          <a:latin typeface="Coptic1" pitchFamily="2" charset="0"/>
                          <a:cs typeface="Arial" charset="0"/>
                        </a:rPr>
                        <a:t> وكل </a:t>
                      </a:r>
                      <a:r>
                        <a:rPr kumimoji="0" lang="ar-EG" sz="3600" b="0" i="0" u="none" strike="noStrike" cap="none" normalizeH="0" baseline="0" dirty="0" err="1">
                          <a:ln>
                            <a:noFill/>
                          </a:ln>
                          <a:solidFill>
                            <a:schemeClr val="tx1"/>
                          </a:solidFill>
                          <a:effectLst/>
                          <a:latin typeface="Coptic1" pitchFamily="2" charset="0"/>
                          <a:cs typeface="Arial" charset="0"/>
                        </a:rPr>
                        <a:t>اوان</a:t>
                      </a:r>
                      <a:r>
                        <a:rPr kumimoji="0" lang="ar-EG" sz="3600" b="0" i="0" u="none" strike="noStrike" cap="none" normalizeH="0" baseline="0" dirty="0">
                          <a:ln>
                            <a:noFill/>
                          </a:ln>
                          <a:solidFill>
                            <a:schemeClr val="tx1"/>
                          </a:solidFill>
                          <a:effectLst/>
                          <a:latin typeface="Coptic1" pitchFamily="2" charset="0"/>
                          <a:cs typeface="Arial" charset="0"/>
                        </a:rPr>
                        <a:t> والى دهر الدهور أمين. أيها الثالوث المقدس أرحمنا.</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8584" name="Group 56"/>
          <p:cNvGraphicFramePr>
            <a:graphicFrameLocks noGrp="1"/>
          </p:cNvGraphicFramePr>
          <p:nvPr>
            <p:ph/>
          </p:nvPr>
        </p:nvGraphicFramePr>
        <p:xfrm>
          <a:off x="0" y="1"/>
          <a:ext cx="9144000" cy="3924300"/>
        </p:xfrm>
        <a:graphic>
          <a:graphicData uri="http://schemas.openxmlformats.org/drawingml/2006/table">
            <a:tbl>
              <a:tblPr/>
              <a:tblGrid>
                <a:gridCol w="5434519">
                  <a:extLst>
                    <a:ext uri="{9D8B030D-6E8A-4147-A177-3AD203B41FA5}">
                      <a16:colId xmlns:a16="http://schemas.microsoft.com/office/drawing/2014/main" val="20000"/>
                    </a:ext>
                  </a:extLst>
                </a:gridCol>
                <a:gridCol w="3709481">
                  <a:extLst>
                    <a:ext uri="{9D8B030D-6E8A-4147-A177-3AD203B41FA5}">
                      <a16:colId xmlns:a16="http://schemas.microsoft.com/office/drawing/2014/main" val="20001"/>
                    </a:ext>
                  </a:extLst>
                </a:gridCol>
              </a:tblGrid>
              <a:tr h="38785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300" b="0" i="0" u="none" strike="noStrike" cap="none" normalizeH="0" baseline="0" dirty="0">
                          <a:ln>
                            <a:noFill/>
                          </a:ln>
                          <a:solidFill>
                            <a:schemeClr val="tx1"/>
                          </a:solidFill>
                          <a:effectLst/>
                          <a:latin typeface="+mn-lt"/>
                          <a:cs typeface="Arial" charset="0"/>
                        </a:rPr>
                        <a:t>(2) </a:t>
                      </a:r>
                      <a:r>
                        <a:rPr lang="fr-FR" sz="2300" kern="1200" baseline="0" dirty="0">
                          <a:solidFill>
                            <a:schemeClr val="tx1"/>
                          </a:solidFill>
                          <a:latin typeface="+mn-lt"/>
                          <a:ea typeface="+mn-ea"/>
                          <a:cs typeface="+mn-cs"/>
                        </a:rPr>
                        <a:t>Ô Jésus-Christ notre Dieu qui a été cloué sur la Croix à la 6ème heure, Tu as éliminé le péché par l'arbre, et par Ta mort Tu as ressuscité le mort, l'homme créé de tes mains et qui est mort par le péché, enlève nos douleurs par Tes souffrances vivifiantes et par les clous transperçant Ton Corps. Délivre-nous des passions terrestres et mène-nous vers le souvenir de Tes commandements par Ta miséricorde.</a:t>
                      </a:r>
                      <a:endParaRPr kumimoji="0" lang="en-US" sz="23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٢</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يا يسوع المسيح إلهنا الذي سمرتَ على الصليب في الساعة السادسة، وقتلت الخطية بالخشبة، وأحييت الميت بموتك، الذي هو الإنسان الذي خلقته بيديك، الذي مات بالخطية. اقتل أوجاعنا بآلامك الشافية المحيية، وبالمسامير التي سمرت </a:t>
                      </a:r>
                      <a:r>
                        <a:rPr kumimoji="0" lang="ar-SA" sz="2400" b="0" i="0" u="none" strike="noStrike" cap="none" normalizeH="0" baseline="0" dirty="0" err="1">
                          <a:ln>
                            <a:noFill/>
                          </a:ln>
                          <a:solidFill>
                            <a:schemeClr val="tx1"/>
                          </a:solidFill>
                          <a:effectLst/>
                          <a:latin typeface="Arial" charset="0"/>
                          <a:cs typeface="Arial" charset="0"/>
                        </a:rPr>
                        <a:t>بها</a:t>
                      </a:r>
                      <a:r>
                        <a:rPr kumimoji="0" lang="ar-SA" sz="2400" b="0" i="0" u="none" strike="noStrike" cap="none" normalizeH="0" baseline="0" dirty="0">
                          <a:ln>
                            <a:noFill/>
                          </a:ln>
                          <a:solidFill>
                            <a:schemeClr val="tx1"/>
                          </a:solidFill>
                          <a:effectLst/>
                          <a:latin typeface="Arial" charset="0"/>
                          <a:cs typeface="Arial" charset="0"/>
                        </a:rPr>
                        <a:t>، أنقذ عقولنا من </a:t>
                      </a:r>
                      <a:r>
                        <a:rPr kumimoji="0" lang="ar-SA" sz="2400" b="0" i="0" u="none" strike="noStrike" cap="none" normalizeH="0" baseline="0" dirty="0" err="1">
                          <a:ln>
                            <a:noFill/>
                          </a:ln>
                          <a:solidFill>
                            <a:schemeClr val="tx1"/>
                          </a:solidFill>
                          <a:effectLst/>
                          <a:latin typeface="Arial" charset="0"/>
                          <a:cs typeface="Arial" charset="0"/>
                        </a:rPr>
                        <a:t>طياشة</a:t>
                      </a:r>
                      <a:r>
                        <a:rPr kumimoji="0" lang="ar-SA" sz="2400" b="0" i="0" u="none" strike="noStrike" cap="none" normalizeH="0" baseline="0" dirty="0">
                          <a:ln>
                            <a:noFill/>
                          </a:ln>
                          <a:solidFill>
                            <a:schemeClr val="tx1"/>
                          </a:solidFill>
                          <a:effectLst/>
                          <a:latin typeface="Arial" charset="0"/>
                          <a:cs typeface="Arial" charset="0"/>
                        </a:rPr>
                        <a:t> الأعمال </a:t>
                      </a:r>
                      <a:r>
                        <a:rPr kumimoji="0" lang="ar-SA" sz="2400" b="0" i="0" u="none" strike="noStrike" cap="none" normalizeH="0" baseline="0" dirty="0" err="1">
                          <a:ln>
                            <a:noFill/>
                          </a:ln>
                          <a:solidFill>
                            <a:schemeClr val="tx1"/>
                          </a:solidFill>
                          <a:effectLst/>
                          <a:latin typeface="Arial" charset="0"/>
                          <a:cs typeface="Arial" charset="0"/>
                        </a:rPr>
                        <a:t>الهيولية</a:t>
                      </a:r>
                      <a:r>
                        <a:rPr kumimoji="0" lang="ar-SA" sz="2400" b="0" i="0" u="none" strike="noStrike" cap="none" normalizeH="0" baseline="0" dirty="0">
                          <a:ln>
                            <a:noFill/>
                          </a:ln>
                          <a:solidFill>
                            <a:schemeClr val="tx1"/>
                          </a:solidFill>
                          <a:effectLst/>
                          <a:latin typeface="Arial" charset="0"/>
                          <a:cs typeface="Arial" charset="0"/>
                        </a:rPr>
                        <a:t> والشهوات العالمية، إلى تذكر أحكامك </a:t>
                      </a:r>
                      <a:r>
                        <a:rPr kumimoji="0" lang="ar-SA" sz="2400" b="0" i="0" u="none" strike="noStrike" cap="none" normalizeH="0" baseline="0" dirty="0" err="1">
                          <a:ln>
                            <a:noFill/>
                          </a:ln>
                          <a:solidFill>
                            <a:schemeClr val="tx1"/>
                          </a:solidFill>
                          <a:effectLst/>
                          <a:latin typeface="Arial" charset="0"/>
                          <a:cs typeface="Arial" charset="0"/>
                        </a:rPr>
                        <a:t>السمائية</a:t>
                      </a:r>
                      <a:r>
                        <a:rPr kumimoji="0" lang="ar-SA" sz="2400" b="0" i="0" u="none" strike="noStrike" cap="none" normalizeH="0" baseline="0" dirty="0">
                          <a:ln>
                            <a:noFill/>
                          </a:ln>
                          <a:solidFill>
                            <a:schemeClr val="tx1"/>
                          </a:solidFill>
                          <a:effectLst/>
                          <a:latin typeface="Arial" charset="0"/>
                          <a:cs typeface="Arial" charset="0"/>
                        </a:rPr>
                        <a:t> كرأفتك</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14"/>
          <p:cNvGraphicFramePr>
            <a:graphicFrameLocks noGrp="1"/>
          </p:cNvGraphicFramePr>
          <p:nvPr/>
        </p:nvGraphicFramePr>
        <p:xfrm>
          <a:off x="0" y="3797422"/>
          <a:ext cx="9143999" cy="1207770"/>
        </p:xfrm>
        <a:graphic>
          <a:graphicData uri="http://schemas.openxmlformats.org/drawingml/2006/table">
            <a:tbl>
              <a:tblPr/>
              <a:tblGrid>
                <a:gridCol w="9143999">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4290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855113163"/>
      </p:ext>
    </p:extLst>
  </p:cSld>
  <p:clrMapOvr>
    <a:masterClrMapping/>
  </p:clrMapOvr>
  <p:transition/>
</p:sld>
</file>

<file path=ppt/slides/slide2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82"/>
          <p:cNvGraphicFramePr>
            <a:graphicFrameLocks noGrp="1"/>
          </p:cNvGraphicFramePr>
          <p:nvPr/>
        </p:nvGraphicFramePr>
        <p:xfrm>
          <a:off x="0" y="3797597"/>
          <a:ext cx="9144000" cy="1245870"/>
        </p:xfrm>
        <a:graphic>
          <a:graphicData uri="http://schemas.openxmlformats.org/drawingml/2006/table">
            <a:tbl>
              <a:tblPr/>
              <a:tblGrid>
                <a:gridCol w="91440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114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0005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4760637" name="Group 61"/>
          <p:cNvGraphicFramePr>
            <a:graphicFrameLocks noGrp="1"/>
          </p:cNvGraphicFramePr>
          <p:nvPr>
            <p:ph/>
          </p:nvPr>
        </p:nvGraphicFramePr>
        <p:xfrm>
          <a:off x="0" y="5334"/>
          <a:ext cx="9144000" cy="3892296"/>
        </p:xfrm>
        <a:graphic>
          <a:graphicData uri="http://schemas.openxmlformats.org/drawingml/2006/table">
            <a:tbl>
              <a:tblPr/>
              <a:tblGrid>
                <a:gridCol w="5656881">
                  <a:extLst>
                    <a:ext uri="{9D8B030D-6E8A-4147-A177-3AD203B41FA5}">
                      <a16:colId xmlns:a16="http://schemas.microsoft.com/office/drawing/2014/main" val="20000"/>
                    </a:ext>
                  </a:extLst>
                </a:gridCol>
                <a:gridCol w="3487119">
                  <a:extLst>
                    <a:ext uri="{9D8B030D-6E8A-4147-A177-3AD203B41FA5}">
                      <a16:colId xmlns:a16="http://schemas.microsoft.com/office/drawing/2014/main" val="20001"/>
                    </a:ext>
                  </a:extLst>
                </a:gridCol>
              </a:tblGrid>
              <a:tr h="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1930" b="0" i="0" u="none" strike="noStrike" cap="none" normalizeH="0" baseline="0" dirty="0">
                          <a:ln>
                            <a:noFill/>
                          </a:ln>
                          <a:solidFill>
                            <a:schemeClr val="tx1"/>
                          </a:solidFill>
                          <a:effectLst/>
                          <a:latin typeface="+mn-lt"/>
                          <a:cs typeface="Arial" charset="0"/>
                        </a:rPr>
                        <a:t>3) N'ayant aucune excuse pour nos nombreux péchés, c'est par toi, ô Mère de Dieu, toujours Vierge, que nous supplions Celui qui est né de toi. Car tes intercessions sont nombreuses et agrées par Notre Sauveur. Ô Mère pure, ne refuse pas aux pécheurs ton intercession auprès de Celui qui est né de Toi parce qu'Il est miséricordieux et peut nous sauver. Il a souffert pour nous et pour notre Salut. Que Ta pitié nous vienne vite en aide car nous sommes faibles et pécheurs. Aide-nous ô Dieu notre Sauveur à cause de Ton Nom. Ô Seigneur sauve-nous, remets nos péchés à cause de Ton Saint Nom.</a:t>
                      </a:r>
                      <a:endParaRPr kumimoji="0" lang="en-US" sz="193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٣)  </a:t>
                      </a:r>
                      <a:r>
                        <a:rPr kumimoji="0" lang="ar-SA" sz="2000" b="0" i="0" u="none" strike="noStrike" cap="none" normalizeH="0" baseline="0" dirty="0">
                          <a:ln>
                            <a:noFill/>
                          </a:ln>
                          <a:solidFill>
                            <a:schemeClr val="tx1"/>
                          </a:solidFill>
                          <a:effectLst/>
                          <a:latin typeface="Arial" charset="0"/>
                          <a:cs typeface="Arial" charset="0"/>
                        </a:rPr>
                        <a:t>إذ ليس لنا دالة ولا حجة ولا معذرة من أجل كثرة خطايانا، فنحن بك نتوسل إلى الذي ولد منك يا والدة الإله العذراء. لأن كثيرة هي شفاعتك، قوية ومقبولة عند مخلصنا. أيتها الأم الطاهرة، لا ترفضني الخطاة من شفاعتك عند الذي ولد منك، لأنه رحوم وقادر على خلاصنا، لأنه تألم من أجلنا لكي ينقذنا،</a:t>
                      </a:r>
                      <a:r>
                        <a:rPr kumimoji="0" lang="en-US"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فلتدركنا رأفتك سريعا لأننا قد تمسكنَّا جدا. أعنا يا الله مخلصنا من أجل مجد اسمك. يا رب نجنا واغفر لنا خطايانا، من أجل اسمك القدوس</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447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80918927"/>
      </p:ext>
    </p:extLst>
  </p:cSld>
  <p:clrMapOvr>
    <a:masterClrMapping/>
  </p:clrMapOvr>
  <p:transition/>
</p:sld>
</file>

<file path=ppt/slides/slide2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1254" name="Group 22"/>
          <p:cNvGraphicFramePr>
            <a:graphicFrameLocks noGrp="1"/>
          </p:cNvGraphicFramePr>
          <p:nvPr>
            <p:ph/>
          </p:nvPr>
        </p:nvGraphicFramePr>
        <p:xfrm>
          <a:off x="-1" y="571500"/>
          <a:ext cx="9143999" cy="1943100"/>
        </p:xfrm>
        <a:graphic>
          <a:graphicData uri="http://schemas.openxmlformats.org/drawingml/2006/table">
            <a:tbl>
              <a:tblPr/>
              <a:tblGrid>
                <a:gridCol w="5616103">
                  <a:extLst>
                    <a:ext uri="{9D8B030D-6E8A-4147-A177-3AD203B41FA5}">
                      <a16:colId xmlns:a16="http://schemas.microsoft.com/office/drawing/2014/main" val="20000"/>
                    </a:ext>
                  </a:extLst>
                </a:gridCol>
                <a:gridCol w="3527896">
                  <a:extLst>
                    <a:ext uri="{9D8B030D-6E8A-4147-A177-3AD203B41FA5}">
                      <a16:colId xmlns:a16="http://schemas.microsoft.com/office/drawing/2014/main" val="20001"/>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4) Tu as accordé le Salut à toute la terre, ô Christ notre Dieu quand Tu as étendu Tes mains pures sur l'arbre de la Croix. C'est pourquoi toutes les nations s'écrient : "Gloire à Toi Seigneur".</a:t>
                      </a:r>
                      <a:endParaRPr kumimoji="0" lang="ar-EG"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٤</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صنعت خلاصا في وسط الأرض كلها أيها المسيح إلهنا، عندما بسطت يديك الطاهرتين على عود الصليب. فلهذا كل الأمم تصرخ قائلة: المجد لك يا رب.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151307" name="Group 75"/>
          <p:cNvGraphicFramePr>
            <a:graphicFrameLocks noGrp="1"/>
          </p:cNvGraphicFramePr>
          <p:nvPr/>
        </p:nvGraphicFramePr>
        <p:xfrm>
          <a:off x="0" y="2971801"/>
          <a:ext cx="9144000" cy="1318736"/>
        </p:xfrm>
        <a:graphic>
          <a:graphicData uri="http://schemas.openxmlformats.org/drawingml/2006/table">
            <a:tbl>
              <a:tblPr/>
              <a:tblGrid>
                <a:gridCol w="91440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Doxa</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Patri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U~~</a:t>
                      </a:r>
                      <a:r>
                        <a:rPr kumimoji="0" lang="en-US" sz="2400" b="0" i="0" u="none" strike="noStrike" cap="none" normalizeH="0" baseline="0" dirty="0" err="1">
                          <a:ln>
                            <a:noFill/>
                          </a:ln>
                          <a:solidFill>
                            <a:srgbClr val="FF9900"/>
                          </a:solidFill>
                          <a:effectLst/>
                          <a:latin typeface="Coptic1" pitchFamily="2" charset="0"/>
                          <a:cs typeface="Arial" charset="0"/>
                        </a:rPr>
                        <a:t>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agiw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P~neumati</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5005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2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8862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المجد الاب و الابن والروح القدس</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40134890"/>
      </p:ext>
    </p:extLst>
  </p:cSld>
  <p:clrMapOvr>
    <a:masterClrMapping/>
  </p:clrMapOvr>
  <p:transition/>
</p:sld>
</file>

<file path=ppt/slides/slide2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3311" name="Group 31"/>
          <p:cNvGraphicFramePr>
            <a:graphicFrameLocks noGrp="1"/>
          </p:cNvGraphicFramePr>
          <p:nvPr>
            <p:ph/>
          </p:nvPr>
        </p:nvGraphicFramePr>
        <p:xfrm>
          <a:off x="-1" y="-1217"/>
          <a:ext cx="9143999" cy="3726180"/>
        </p:xfrm>
        <a:graphic>
          <a:graphicData uri="http://schemas.openxmlformats.org/drawingml/2006/table">
            <a:tbl>
              <a:tblPr/>
              <a:tblGrid>
                <a:gridCol w="5931242">
                  <a:extLst>
                    <a:ext uri="{9D8B030D-6E8A-4147-A177-3AD203B41FA5}">
                      <a16:colId xmlns:a16="http://schemas.microsoft.com/office/drawing/2014/main" val="20000"/>
                    </a:ext>
                  </a:extLst>
                </a:gridCol>
                <a:gridCol w="3212757">
                  <a:extLst>
                    <a:ext uri="{9D8B030D-6E8A-4147-A177-3AD203B41FA5}">
                      <a16:colId xmlns:a16="http://schemas.microsoft.com/office/drawing/2014/main" val="20001"/>
                    </a:ext>
                  </a:extLst>
                </a:gridCol>
              </a:tblGrid>
              <a:tr h="3200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5) Nous nous prosternons devant Ta personne incorruptible demandant la rémission de nos péchés, ô Christ notre Dieu, parce qu'il t'a plu de monter sur la Croix pour sauver de l'esclavage de l'ennemi ceux que Tu as créés. Nous crions vers Toi et nous Te rendons grâce car Tu as rempli nos cœurs de joie, ô Sauveur, quand Tu es venu pour aider le monde. Ô Seigneur, gloire à Toi.</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٥</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نسجد لشخصك غير الفاسد أيها الصالح، طالبين مغفرة خطايانا أيها المسيح إلهنا. لأن بمشيئتك سررت أن تصعد على الصليب، لتنجي الذين خلقتهم من عبودية العدو. نصرخ إليك ونشكرك لأنك ملأت الكل فرحا، أيها المخلص لما أتيت لتعين العالم، يا رب المجد لك.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2"/>
          <p:cNvGraphicFramePr>
            <a:graphicFrameLocks noGrp="1"/>
          </p:cNvGraphicFramePr>
          <p:nvPr/>
        </p:nvGraphicFramePr>
        <p:xfrm>
          <a:off x="0" y="3734329"/>
          <a:ext cx="9144000" cy="1207770"/>
        </p:xfrm>
        <a:graphic>
          <a:graphicData uri="http://schemas.openxmlformats.org/drawingml/2006/table">
            <a:tbl>
              <a:tblPr/>
              <a:tblGrid>
                <a:gridCol w="91440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4290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747563549"/>
      </p:ext>
    </p:extLst>
  </p:cSld>
  <p:clrMapOvr>
    <a:masterClrMapping/>
  </p:clrMapOvr>
  <p:transition/>
</p:sld>
</file>

<file path=ppt/slides/slide2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66758" name="Group 38"/>
          <p:cNvGraphicFramePr>
            <a:graphicFrameLocks noGrp="1"/>
          </p:cNvGraphicFramePr>
          <p:nvPr>
            <p:ph/>
          </p:nvPr>
        </p:nvGraphicFramePr>
        <p:xfrm>
          <a:off x="0" y="361950"/>
          <a:ext cx="9144000" cy="3726180"/>
        </p:xfrm>
        <a:graphic>
          <a:graphicData uri="http://schemas.openxmlformats.org/drawingml/2006/table">
            <a:tbl>
              <a:tblPr/>
              <a:tblGrid>
                <a:gridCol w="5313406">
                  <a:extLst>
                    <a:ext uri="{9D8B030D-6E8A-4147-A177-3AD203B41FA5}">
                      <a16:colId xmlns:a16="http://schemas.microsoft.com/office/drawing/2014/main" val="20000"/>
                    </a:ext>
                  </a:extLst>
                </a:gridCol>
                <a:gridCol w="3830594">
                  <a:extLst>
                    <a:ext uri="{9D8B030D-6E8A-4147-A177-3AD203B41FA5}">
                      <a16:colId xmlns:a16="http://schemas.microsoft.com/office/drawing/2014/main" val="20001"/>
                    </a:ext>
                  </a:extLst>
                </a:gridCol>
              </a:tblGrid>
              <a:tr h="32575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6) Tu es pleine de grâce, ô Mère de Dieu, toujours vierge. Nous te louons car c'est par la Croix de Ton fils que l'enfer a été anéanti, la mort vaincue. Nous étions morts, nous avons été relevés et il nous a été accordé les mérites de la Vie éternelle et les délices du paradis. Pour cela nous glorifions le Christ notre Dieu car Il est puissant.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٦</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أنت هي الممتلئة نعمة يا والدة الإله العذراء. نعظمك لأن من قبل صليب ابنك انهبط الجحيم وبطل الموت. أمواتا كنا فنهضنا، واستحققنا الحياة الأبدية، ونلنا نعيم الفردوس الأول. من أجل هذا نمجد بشكر غيرَ المائت المسيح إلهنا.</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9640" name="Text Box 39">
            <a:hlinkClick r:id="rId3" action="ppaction://hlinksldjump"/>
          </p:cNvPr>
          <p:cNvSpPr txBox="1">
            <a:spLocks noChangeArrowheads="1"/>
          </p:cNvSpPr>
          <p:nvPr/>
        </p:nvSpPr>
        <p:spPr bwMode="auto">
          <a:xfrm>
            <a:off x="2144015" y="5350214"/>
            <a:ext cx="1868819" cy="537070"/>
          </a:xfrm>
          <a:prstGeom prst="rect">
            <a:avLst/>
          </a:prstGeom>
          <a:solidFill>
            <a:srgbClr val="800000"/>
          </a:solidFill>
          <a:ln w="9525">
            <a:noFill/>
            <a:miter lim="800000"/>
            <a:headEnd/>
            <a:tailEnd/>
          </a:ln>
        </p:spPr>
        <p:txBody>
          <a:bodyPr wrap="square">
            <a:spAutoFit/>
          </a:bodyPr>
          <a:lstStyle/>
          <a:p>
            <a:pPr marL="0" marR="0" lvl="0" indent="0" algn="ctr" defTabSz="914400" rtl="1" eaLnBrk="1" fontAlgn="base" latinLnBrk="0" hangingPunct="1">
              <a:lnSpc>
                <a:spcPct val="85000"/>
              </a:lnSpc>
              <a:spcBef>
                <a:spcPct val="0"/>
              </a:spcBef>
              <a:spcAft>
                <a:spcPct val="0"/>
              </a:spcAft>
              <a:buClrTx/>
              <a:buSzTx/>
              <a:buFontTx/>
              <a:buNone/>
              <a:tabLst/>
              <a:defRPr/>
            </a:pP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Pape/Evêque</a:t>
            </a:r>
          </a:p>
          <a:p>
            <a:pPr marL="0" marR="0" lvl="0" indent="0" algn="ctr" defTabSz="914400" rtl="1" eaLnBrk="1" fontAlgn="base" latinLnBrk="0" hangingPunct="1">
              <a:lnSpc>
                <a:spcPct val="85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أسقف</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Action Button: Custom 5">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55615903"/>
      </p:ext>
    </p:extLst>
  </p:cSld>
  <p:clrMapOvr>
    <a:masterClrMapping/>
  </p:clrMapOvr>
  <p:transition/>
</p:sld>
</file>

<file path=ppt/slides/slide2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1990" name="Group 86"/>
          <p:cNvGraphicFramePr>
            <a:graphicFrameLocks noGrp="1"/>
          </p:cNvGraphicFramePr>
          <p:nvPr>
            <p:ph/>
            <p:extLst>
              <p:ext uri="{D42A27DB-BD31-4B8C-83A1-F6EECF244321}">
                <p14:modId xmlns:p14="http://schemas.microsoft.com/office/powerpoint/2010/main" val="1508609368"/>
              </p:ext>
            </p:extLst>
          </p:nvPr>
        </p:nvGraphicFramePr>
        <p:xfrm>
          <a:off x="76200" y="857250"/>
          <a:ext cx="8991600" cy="4165092"/>
        </p:xfrm>
        <a:graphic>
          <a:graphicData uri="http://schemas.openxmlformats.org/drawingml/2006/table">
            <a:tbl>
              <a:tblPr/>
              <a:tblGrid>
                <a:gridCol w="5418016">
                  <a:extLst>
                    <a:ext uri="{9D8B030D-6E8A-4147-A177-3AD203B41FA5}">
                      <a16:colId xmlns:a16="http://schemas.microsoft.com/office/drawing/2014/main" val="20000"/>
                    </a:ext>
                  </a:extLst>
                </a:gridCol>
                <a:gridCol w="3573584">
                  <a:extLst>
                    <a:ext uri="{9D8B030D-6E8A-4147-A177-3AD203B41FA5}">
                      <a16:colId xmlns:a16="http://schemas.microsoft.com/office/drawing/2014/main" val="20001"/>
                    </a:ext>
                  </a:extLst>
                </a:gridCol>
              </a:tblGrid>
              <a:tr h="40576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Dieu Saint, Saint fort, Saint immortel, né de la Vierge aie pitié de nous.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Dieu Saint, Saint fort, Saint immortel, crucifié pour nous, aie pitié de nous.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Dieu Saint, Saint fort, Saint immortel, ressuscité d’entre les morts et monté aux cieux, aie pitié de nous.</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Gloire au Père, au Fils et au Saint-Esprit, maintenant et pour toujours dans les siècles des siècles, Amen.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قدوس الله، قدوس القوى، قدوس الحي الذي لا يموت، الذي ولد من العذراء، ارحمنا.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قدوس الله، قدوس القوى، قدوس الحي الذي لا يموت، الذي صلب عنا، ارحمنا.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قدوس الله، قدوس القوى، قدوس الحي الذي لا يموت، الذي قام من الأموات وصعد إلى السموات، ارحمنا.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69">
            <a:extLst>
              <a:ext uri="{FF2B5EF4-FFF2-40B4-BE49-F238E27FC236}">
                <a16:creationId xmlns:a16="http://schemas.microsoft.com/office/drawing/2014/main" id="{2C39F2E2-2FA5-4E3D-8057-5A2C4B574C6D}"/>
              </a:ext>
            </a:extLst>
          </p:cNvPr>
          <p:cNvGraphicFramePr>
            <a:graphicFrameLocks noGrp="1"/>
          </p:cNvGraphicFramePr>
          <p:nvPr/>
        </p:nvGraphicFramePr>
        <p:xfrm>
          <a:off x="692092" y="114300"/>
          <a:ext cx="7759817" cy="434340"/>
        </p:xfrm>
        <a:graphic>
          <a:graphicData uri="http://schemas.openxmlformats.org/drawingml/2006/table">
            <a:tbl>
              <a:tblPr>
                <a:tableStyleId>{2D5ABB26-0587-4C30-8999-92F81FD0307C}</a:tableStyleId>
              </a:tblPr>
              <a:tblGrid>
                <a:gridCol w="7759817">
                  <a:extLst>
                    <a:ext uri="{9D8B030D-6E8A-4147-A177-3AD203B41FA5}">
                      <a16:colId xmlns:a16="http://schemas.microsoft.com/office/drawing/2014/main" val="20000"/>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altLang="zh-CN" sz="1800" u="none" strike="noStrike" cap="none" normalizeH="0" baseline="0" dirty="0">
                          <a:ln>
                            <a:noFill/>
                          </a:ln>
                          <a:effectLst/>
                        </a:rPr>
                        <a:t>Le Trisagion</a:t>
                      </a:r>
                      <a:r>
                        <a:rPr kumimoji="0" lang="fr-FR" altLang="zh-CN" sz="2400" u="none" strike="noStrike" cap="none" normalizeH="0" baseline="0" dirty="0">
                          <a:ln>
                            <a:noFill/>
                          </a:ln>
                          <a:solidFill>
                            <a:schemeClr val="tx1"/>
                          </a:solidFill>
                          <a:effectLst/>
                        </a:rPr>
                        <a:t> </a:t>
                      </a:r>
                      <a:r>
                        <a:rPr kumimoji="0" lang="en-US" altLang="zh-CN" sz="2400" b="0" i="0" u="none" strike="noStrike" cap="none" normalizeH="0" baseline="0" dirty="0">
                          <a:ln>
                            <a:noFill/>
                          </a:ln>
                          <a:solidFill>
                            <a:schemeClr val="tx1"/>
                          </a:solidFill>
                          <a:effectLst/>
                          <a:latin typeface="Arial" charset="0"/>
                          <a:cs typeface="Arial" charset="0"/>
                        </a:rPr>
                        <a:t>- </a:t>
                      </a:r>
                      <a:r>
                        <a:rPr kumimoji="0" lang="ar-SA" sz="1800" u="none" strike="noStrike" cap="none" normalizeH="0" baseline="0" dirty="0">
                          <a:ln>
                            <a:noFill/>
                          </a:ln>
                          <a:effectLst/>
                        </a:rPr>
                        <a:t>الثلاث </a:t>
                      </a:r>
                      <a:r>
                        <a:rPr kumimoji="0" lang="ar-SA" sz="1800" u="none" strike="noStrike" cap="none" normalizeH="0" baseline="0" dirty="0" err="1">
                          <a:ln>
                            <a:noFill/>
                          </a:ln>
                          <a:effectLst/>
                        </a:rPr>
                        <a:t>تقديسات</a:t>
                      </a:r>
                      <a:r>
                        <a:rPr kumimoji="0" lang="en-US" sz="1800" u="none" strike="noStrike" cap="none" normalizeH="0" baseline="0" dirty="0">
                          <a:ln>
                            <a:noFill/>
                          </a:ln>
                          <a:effectLst/>
                        </a:rPr>
                        <a:t> </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822440736"/>
      </p:ext>
    </p:extLst>
  </p:cSld>
  <p:clrMapOvr>
    <a:masterClrMapping/>
  </p:clrMapOvr>
  <p:transition/>
</p:sld>
</file>

<file path=ppt/slides/slide2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4010" name="Group 58"/>
          <p:cNvGraphicFramePr>
            <a:graphicFrameLocks noGrp="1"/>
          </p:cNvGraphicFramePr>
          <p:nvPr>
            <p:ph/>
          </p:nvPr>
        </p:nvGraphicFramePr>
        <p:xfrm>
          <a:off x="76200" y="285750"/>
          <a:ext cx="8991600" cy="3886200"/>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3886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Ô Trinité sainte, aie pitié de nous.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Ô Trinité Sainte, aie pitié de nous.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Ô Trinité Sainte, aie pitié de nous.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Seigneur, pardonne-nous nos péchés. Seigneur, pardonne-nous nos iniquités.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Seigneur, pardonne-nous nos erreurs.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المجد </a:t>
                      </a:r>
                      <a:r>
                        <a:rPr kumimoji="0" lang="ar-SA" sz="2400" b="0" i="0" u="none" strike="noStrike" cap="none" normalizeH="0" baseline="0" dirty="0" err="1">
                          <a:ln>
                            <a:noFill/>
                          </a:ln>
                          <a:solidFill>
                            <a:schemeClr val="tx1"/>
                          </a:solidFill>
                          <a:effectLst/>
                          <a:latin typeface="Arial" charset="0"/>
                          <a:cs typeface="Arial" charset="0"/>
                        </a:rPr>
                        <a:t>للآب</a:t>
                      </a:r>
                      <a:r>
                        <a:rPr kumimoji="0" lang="ar-SA" sz="2400" b="0" i="0" u="none" strike="noStrike" cap="none" normalizeH="0" baseline="0" dirty="0">
                          <a:ln>
                            <a:noFill/>
                          </a:ln>
                          <a:solidFill>
                            <a:schemeClr val="tx1"/>
                          </a:solidFill>
                          <a:effectLst/>
                          <a:latin typeface="Arial" charset="0"/>
                          <a:cs typeface="Arial" charset="0"/>
                        </a:rPr>
                        <a:t> والابن والروح القدس، الآن وكل أوان وإلى دهر الدهور. أمين.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الثالوث القدوس ارحمنا. أيها الثالوث القدوس ارحمنا. أيها الثالوث القدوس ارحمنا. يا رب اغفر لنا خطايانا. يا رب اغفر لنا آثامنا. يا رب اغفر لنا زلاتنا.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08004562"/>
      </p:ext>
    </p:extLst>
  </p:cSld>
  <p:clrMapOvr>
    <a:masterClrMapping/>
  </p:clrMapOvr>
  <p:transition/>
</p:sld>
</file>

<file path=ppt/slides/slide2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5432" name="Group 40"/>
          <p:cNvGraphicFramePr>
            <a:graphicFrameLocks noGrp="1"/>
          </p:cNvGraphicFramePr>
          <p:nvPr>
            <p:ph/>
            <p:extLst>
              <p:ext uri="{D42A27DB-BD31-4B8C-83A1-F6EECF244321}">
                <p14:modId xmlns:p14="http://schemas.microsoft.com/office/powerpoint/2010/main" val="3584491121"/>
              </p:ext>
            </p:extLst>
          </p:nvPr>
        </p:nvGraphicFramePr>
        <p:xfrm>
          <a:off x="0" y="2286"/>
          <a:ext cx="9144000" cy="4969764"/>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40736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Visite Seigneur les malades de Ton peuple; guéris-les à cause de Ton Saint Nom. A nos pères et à nos frères qui se sont endormis, accorde Seigneur le repos de leurs âmes .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Ô Toi qui es sans péché, Seigneur aie pitié de nous. O Toi qui es sans péché, Seigneur aide nous et reçois nos supplications car à Toi sont dues la gloire, la magnificence et la sanctification trinitaire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Pitié Seigneur, Pitié Seigneur, Seigneur bénis-nous, Amen !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افتقد مرضى شعبك، اشفهم من أجل اسمك القدوس. آباؤنا وإخوتنا الذين رقدوا، يا رب </a:t>
                      </a:r>
                      <a:r>
                        <a:rPr kumimoji="0" lang="ar-SA" sz="2800" b="0" i="0" u="none" strike="noStrike" cap="none" normalizeH="0" baseline="0" dirty="0" err="1">
                          <a:ln>
                            <a:noFill/>
                          </a:ln>
                          <a:solidFill>
                            <a:schemeClr val="tx1"/>
                          </a:solidFill>
                          <a:effectLst/>
                          <a:latin typeface="Arial" charset="0"/>
                          <a:cs typeface="Arial" charset="0"/>
                        </a:rPr>
                        <a:t>نيح</a:t>
                      </a:r>
                      <a:r>
                        <a:rPr kumimoji="0" lang="ar-SA" sz="2800" b="0" i="0" u="none" strike="noStrike" cap="none" normalizeH="0" baseline="0" dirty="0">
                          <a:ln>
                            <a:noFill/>
                          </a:ln>
                          <a:solidFill>
                            <a:schemeClr val="tx1"/>
                          </a:solidFill>
                          <a:effectLst/>
                          <a:latin typeface="Arial" charset="0"/>
                          <a:cs typeface="Arial" charset="0"/>
                        </a:rPr>
                        <a:t> نفوسهم.</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1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يا من هو بلا خطية، يا رب ارحمنا. يا من بلا خطية، يا رب أعنا، واقبل طلباتنا إليك. لأن لك المجد والعزة والتقديس المثلث. يا رب ارحم. يا رب ارحم يا رب بارك. أمين.</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4572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83601418"/>
      </p:ext>
    </p:extLst>
  </p:cSld>
  <p:clrMapOvr>
    <a:masterClrMapping/>
  </p:clrMapOvr>
  <p:transition/>
</p:sld>
</file>

<file path=ppt/slides/slide2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2804970693"/>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178168235"/>
      </p:ext>
    </p:extLst>
  </p:cSld>
  <p:clrMapOvr>
    <a:masterClrMapping/>
  </p:clrMapOvr>
  <p:transition/>
</p:sld>
</file>

<file path=ppt/slides/slide2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6333" name="Group 13"/>
          <p:cNvGraphicFramePr>
            <a:graphicFrameLocks noGrp="1"/>
          </p:cNvGraphicFramePr>
          <p:nvPr>
            <p:ph/>
            <p:extLst>
              <p:ext uri="{D42A27DB-BD31-4B8C-83A1-F6EECF244321}">
                <p14:modId xmlns:p14="http://schemas.microsoft.com/office/powerpoint/2010/main" val="1525912251"/>
              </p:ext>
            </p:extLst>
          </p:nvPr>
        </p:nvGraphicFramePr>
        <p:xfrm>
          <a:off x="0" y="502920"/>
          <a:ext cx="9144000" cy="4640580"/>
        </p:xfrm>
        <a:graphic>
          <a:graphicData uri="http://schemas.openxmlformats.org/drawingml/2006/table">
            <a:tbl>
              <a:tblPr/>
              <a:tblGrid>
                <a:gridCol w="57912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4114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ea typeface="SimSun" pitchFamily="2" charset="-122"/>
                          <a:cs typeface="Arial" charset="0"/>
                        </a:rPr>
                        <a:t>Nous te saluons et nous te supplions, toi la sainte pleine de gloire, toujours vierge, Mère de Dieu et Mère du Christ : Fait monter notre prière vers Ton Fils bien-aimé pour qu’il nous pardonne nos péchés.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ea typeface="SimSun" pitchFamily="2" charset="-122"/>
                          <a:cs typeface="Arial" charset="0"/>
                        </a:rPr>
                        <a:t>Nous saluons la sainte vierge qui a enfanté pour nous la Lumière véritable, le Christ, notre Dieu: supplie le Seigneur pour nous afin qu’il accorde la miséricorde à nos âmes et nous pardonne nos péchés.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ea typeface="SimSun" pitchFamily="2" charset="-122"/>
                          <a:cs typeface="Arial" charset="0"/>
                        </a:rPr>
                        <a:t>Ô vierge Marie, sainte Mère de Dieu, médiatrice, fidèle au genre humain, intercède pour nous devant le Christ que tu as enfanté afin qu’Il nous accorde la rémission de nos péchés.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السلام لك. نسألك أيتها القديسة الممتلئة مجدا العذراء كل حين، والدة الإله أم المسيح،</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err="1">
                          <a:ln>
                            <a:noFill/>
                          </a:ln>
                          <a:solidFill>
                            <a:schemeClr val="tx1"/>
                          </a:solidFill>
                          <a:effectLst/>
                          <a:latin typeface="Arial" charset="0"/>
                          <a:cs typeface="Arial" charset="0"/>
                        </a:rPr>
                        <a:t>أصعدي</a:t>
                      </a:r>
                      <a:r>
                        <a:rPr kumimoji="0" lang="ar-SA" sz="2000" b="0" i="0" u="none" strike="noStrike" cap="none" normalizeH="0" baseline="0" dirty="0">
                          <a:ln>
                            <a:noFill/>
                          </a:ln>
                          <a:solidFill>
                            <a:schemeClr val="tx1"/>
                          </a:solidFill>
                          <a:effectLst/>
                          <a:latin typeface="Arial" charset="0"/>
                          <a:cs typeface="Arial" charset="0"/>
                        </a:rPr>
                        <a:t> صلواتنا إلى ابنك الحبيب ليغفر لنا خطايانا.</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 السلام للتي ولدت لنا النور </a:t>
                      </a:r>
                      <a:r>
                        <a:rPr kumimoji="0" lang="ar-SA" sz="2000" b="0" i="0" u="none" strike="noStrike" cap="none" normalizeH="0" baseline="0" dirty="0" err="1">
                          <a:ln>
                            <a:noFill/>
                          </a:ln>
                          <a:solidFill>
                            <a:schemeClr val="tx1"/>
                          </a:solidFill>
                          <a:effectLst/>
                          <a:latin typeface="Arial" charset="0"/>
                          <a:cs typeface="Arial" charset="0"/>
                        </a:rPr>
                        <a:t>الحقيقي</a:t>
                      </a:r>
                      <a:r>
                        <a:rPr kumimoji="0" lang="ar-SA" sz="2000" b="0" i="0" u="none" strike="noStrike" cap="none" normalizeH="0" baseline="0" dirty="0">
                          <a:ln>
                            <a:noFill/>
                          </a:ln>
                          <a:solidFill>
                            <a:schemeClr val="tx1"/>
                          </a:solidFill>
                          <a:effectLst/>
                          <a:latin typeface="Arial" charset="0"/>
                          <a:cs typeface="Arial" charset="0"/>
                        </a:rPr>
                        <a:t> المسيح إلهنا، أيتها </a:t>
                      </a:r>
                      <a:r>
                        <a:rPr kumimoji="0" lang="ar-SA" sz="2000" b="0" i="0" u="none" strike="noStrike" cap="none" normalizeH="0" baseline="0" dirty="0" err="1">
                          <a:ln>
                            <a:noFill/>
                          </a:ln>
                          <a:solidFill>
                            <a:schemeClr val="tx1"/>
                          </a:solidFill>
                          <a:effectLst/>
                          <a:latin typeface="Arial" charset="0"/>
                          <a:cs typeface="Arial" charset="0"/>
                        </a:rPr>
                        <a:t>الع</a:t>
                      </a:r>
                      <a:r>
                        <a:rPr kumimoji="0" lang="ar-EG" sz="2000" b="0" i="0" u="none" strike="noStrike" cap="none" normalizeH="0" baseline="0" dirty="0">
                          <a:ln>
                            <a:noFill/>
                          </a:ln>
                          <a:solidFill>
                            <a:schemeClr val="tx1"/>
                          </a:solidFill>
                          <a:effectLst/>
                          <a:latin typeface="Arial" charset="0"/>
                          <a:cs typeface="Arial" charset="0"/>
                        </a:rPr>
                        <a:t>اسألي الرب عنا ليصنع رحمة مع نفوسنا </a:t>
                      </a:r>
                      <a:r>
                        <a:rPr kumimoji="0" lang="ar-EG" sz="2000" b="0" i="0" u="none" strike="noStrike" cap="none" normalizeH="0" baseline="0" dirty="0" err="1">
                          <a:ln>
                            <a:noFill/>
                          </a:ln>
                          <a:solidFill>
                            <a:schemeClr val="tx1"/>
                          </a:solidFill>
                          <a:effectLst/>
                          <a:latin typeface="Arial" charset="0"/>
                          <a:cs typeface="Arial" charset="0"/>
                        </a:rPr>
                        <a:t>و</a:t>
                      </a:r>
                      <a:r>
                        <a:rPr kumimoji="0" lang="ar-EG" sz="2000" b="0" i="0" u="none" strike="noStrike" cap="none" normalizeH="0" baseline="0" dirty="0">
                          <a:ln>
                            <a:noFill/>
                          </a:ln>
                          <a:solidFill>
                            <a:schemeClr val="tx1"/>
                          </a:solidFill>
                          <a:effectLst/>
                          <a:latin typeface="Arial" charset="0"/>
                          <a:cs typeface="Arial" charset="0"/>
                        </a:rPr>
                        <a:t> يغفر لنا خطايانا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أيتها العذراء مريم والدة الإله، القديسة الشفيعة الأمينة لجنس البشرية،</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اشفعي فينا أمام المسيح الذي ولدته لكي ينعم علينا بغفران خطايانا.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err="1">
                          <a:ln>
                            <a:noFill/>
                          </a:ln>
                          <a:solidFill>
                            <a:schemeClr val="tx1"/>
                          </a:solidFill>
                          <a:effectLst/>
                          <a:latin typeface="Arial" charset="0"/>
                          <a:cs typeface="Arial" charset="0"/>
                        </a:rPr>
                        <a:t>ذراء</a:t>
                      </a:r>
                      <a:r>
                        <a:rPr kumimoji="0" lang="ar-SA" sz="2000" b="0" i="0" u="none" strike="noStrike" cap="none" normalizeH="0" baseline="0" dirty="0">
                          <a:ln>
                            <a:noFill/>
                          </a:ln>
                          <a:solidFill>
                            <a:schemeClr val="tx1"/>
                          </a:solidFill>
                          <a:effectLst/>
                          <a:latin typeface="Arial" charset="0"/>
                          <a:cs typeface="Arial" charset="0"/>
                        </a:rPr>
                        <a:t> القديسة</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600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
            <a:extLst>
              <a:ext uri="{FF2B5EF4-FFF2-40B4-BE49-F238E27FC236}">
                <a16:creationId xmlns:a16="http://schemas.microsoft.com/office/drawing/2014/main" id="{B40BE9C5-0E71-4A59-AFD8-070668415F62}"/>
              </a:ext>
            </a:extLst>
          </p:cNvPr>
          <p:cNvGraphicFramePr>
            <a:graphicFrameLocks noGrp="1"/>
          </p:cNvGraphicFramePr>
          <p:nvPr/>
        </p:nvGraphicFramePr>
        <p:xfrm>
          <a:off x="536895" y="114300"/>
          <a:ext cx="8070210" cy="342900"/>
        </p:xfrm>
        <a:graphic>
          <a:graphicData uri="http://schemas.openxmlformats.org/drawingml/2006/table">
            <a:tbl>
              <a:tblPr/>
              <a:tblGrid>
                <a:gridCol w="8070210">
                  <a:extLst>
                    <a:ext uri="{9D8B030D-6E8A-4147-A177-3AD203B41FA5}">
                      <a16:colId xmlns:a16="http://schemas.microsoft.com/office/drawing/2014/main" val="20000"/>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altLang="zh-CN" sz="1800" b="0" i="0" u="none" strike="noStrike" cap="none" normalizeH="0" baseline="0" dirty="0">
                          <a:ln>
                            <a:noFill/>
                          </a:ln>
                          <a:solidFill>
                            <a:schemeClr val="tx1"/>
                          </a:solidFill>
                          <a:effectLst/>
                          <a:latin typeface="Arial" charset="0"/>
                          <a:ea typeface="SimSun" pitchFamily="2" charset="-122"/>
                          <a:cs typeface="Arial" charset="0"/>
                        </a:rPr>
                        <a:t>Nous te saluons</a:t>
                      </a:r>
                      <a:r>
                        <a:rPr kumimoji="0" lang="en-US" altLang="zh-CN" sz="1800" b="0" i="0" u="none" strike="noStrike" cap="none" normalizeH="0" baseline="0" dirty="0">
                          <a:ln>
                            <a:noFill/>
                          </a:ln>
                          <a:solidFill>
                            <a:schemeClr val="tx1"/>
                          </a:solidFill>
                          <a:effectLst/>
                          <a:latin typeface="Arial" charset="0"/>
                          <a:ea typeface="SimSun" pitchFamily="2" charset="-122"/>
                          <a:cs typeface="Arial" charset="0"/>
                        </a:rPr>
                        <a:t> - </a:t>
                      </a:r>
                      <a:r>
                        <a:rPr kumimoji="0" lang="ar-SA" sz="1800" b="0" i="0" u="none" strike="noStrike" cap="none" normalizeH="0" baseline="0" dirty="0">
                          <a:ln>
                            <a:noFill/>
                          </a:ln>
                          <a:solidFill>
                            <a:schemeClr val="tx1"/>
                          </a:solidFill>
                          <a:effectLst/>
                          <a:latin typeface="Arial" charset="0"/>
                          <a:cs typeface="Arial" charset="0"/>
                        </a:rPr>
                        <a:t>السلام لك</a:t>
                      </a: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40065338"/>
      </p:ext>
    </p:extLst>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80194" name="Group 34"/>
          <p:cNvGraphicFramePr>
            <a:graphicFrameLocks noGrp="1"/>
          </p:cNvGraphicFramePr>
          <p:nvPr>
            <p:extLst>
              <p:ext uri="{D42A27DB-BD31-4B8C-83A1-F6EECF244321}">
                <p14:modId xmlns:p14="http://schemas.microsoft.com/office/powerpoint/2010/main" val="529286503"/>
              </p:ext>
            </p:extLst>
          </p:nvPr>
        </p:nvGraphicFramePr>
        <p:xfrm>
          <a:off x="0" y="522501"/>
          <a:ext cx="9144000" cy="43053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49258619"/>
                    </a:ext>
                  </a:extLst>
                </a:gridCol>
              </a:tblGrid>
              <a:tr h="1834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à Jean,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Le grand précurseur;</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au prêtre,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Parent d'Emmanuel </a:t>
                      </a: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000" b="0" i="0" u="none" strike="noStrike" cap="none" normalizeH="0" baseline="0" dirty="0">
                          <a:ln>
                            <a:noFill/>
                          </a:ln>
                          <a:solidFill>
                            <a:schemeClr val="tx1"/>
                          </a:solidFill>
                          <a:effectLst/>
                          <a:latin typeface="Arial" charset="0"/>
                          <a:cs typeface="Arial" charset="0"/>
                        </a:rPr>
                        <a:t>السلام ليوحنا</a:t>
                      </a:r>
                      <a:r>
                        <a:rPr kumimoji="0" lang="fr-FR" altLang="zh-CN" sz="20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000" b="0" i="0" u="none" strike="noStrike" cap="none" normalizeH="0" baseline="0" dirty="0">
                          <a:ln>
                            <a:noFill/>
                          </a:ln>
                          <a:solidFill>
                            <a:schemeClr val="tx1"/>
                          </a:solidFill>
                          <a:effectLst/>
                          <a:latin typeface="Arial" charset="0"/>
                          <a:cs typeface="Arial" charset="0"/>
                        </a:rPr>
                        <a:t>السابق العظيم </a:t>
                      </a:r>
                      <a:endParaRPr kumimoji="0" lang="ar-EG" altLang="zh-CN"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000" b="0" i="0" u="none" strike="noStrike" cap="none" normalizeH="0" baseline="0" dirty="0">
                          <a:ln>
                            <a:noFill/>
                          </a:ln>
                          <a:solidFill>
                            <a:schemeClr val="tx1"/>
                          </a:solidFill>
                          <a:effectLst/>
                          <a:latin typeface="Arial" charset="0"/>
                          <a:cs typeface="Arial" charset="0"/>
                        </a:rPr>
                        <a:t>السلام للكاهن</a:t>
                      </a:r>
                      <a:r>
                        <a:rPr kumimoji="0" lang="ar-EG" altLang="zh-CN" sz="2000" b="0" i="0" u="none" strike="noStrike" cap="none" normalizeH="0" baseline="0" dirty="0">
                          <a:ln>
                            <a:noFill/>
                          </a:ln>
                          <a:solidFill>
                            <a:schemeClr val="tx1"/>
                          </a:solidFill>
                          <a:effectLst/>
                          <a:latin typeface="Arial" charset="0"/>
                          <a:cs typeface="Arial" charset="0"/>
                        </a:rPr>
                        <a:t> </a:t>
                      </a:r>
                      <a:endParaRPr kumimoji="0" lang="fr-FR" altLang="zh-CN"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cs typeface="Arial" charset="0"/>
                        </a:rPr>
                        <a:t> </a:t>
                      </a:r>
                      <a:r>
                        <a:rPr kumimoji="0" lang="ar-SA" altLang="zh-CN" sz="2000" b="0" i="0" u="none" strike="noStrike" cap="none" normalizeH="0" baseline="0" dirty="0">
                          <a:ln>
                            <a:noFill/>
                          </a:ln>
                          <a:solidFill>
                            <a:schemeClr val="tx1"/>
                          </a:solidFill>
                          <a:effectLst/>
                          <a:latin typeface="Arial" charset="0"/>
                          <a:cs typeface="Arial" charset="0"/>
                        </a:rPr>
                        <a:t>نسيب </a:t>
                      </a:r>
                      <a:r>
                        <a:rPr kumimoji="0" lang="ar-SA" altLang="zh-CN" sz="2000" b="0" i="0" u="none" strike="noStrike" cap="none" normalizeH="0" baseline="0" dirty="0" err="1">
                          <a:ln>
                            <a:noFill/>
                          </a:ln>
                          <a:solidFill>
                            <a:schemeClr val="tx1"/>
                          </a:solidFill>
                          <a:effectLst/>
                          <a:latin typeface="Arial" charset="0"/>
                          <a:cs typeface="Arial" charset="0"/>
                        </a:rPr>
                        <a:t>عمانوئيل</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70411">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Iwann</a:t>
                      </a:r>
                      <a:r>
                        <a:rPr kumimoji="0" lang="en-US"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m~p~rodromoc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piou</a:t>
                      </a:r>
                      <a:r>
                        <a:rPr kumimoji="0" lang="en-US" sz="4000" b="0" i="0" u="none" strike="noStrike" cap="none" normalizeH="0" baseline="0" dirty="0">
                          <a:ln>
                            <a:noFill/>
                          </a:ln>
                          <a:solidFill>
                            <a:srgbClr val="FFFF00"/>
                          </a:solidFill>
                          <a:effectLst/>
                          <a:latin typeface="Coptic1" pitchFamily="2" charset="0"/>
                          <a:cs typeface="Arial" charset="0"/>
                        </a:rPr>
                        <a:t>/b:</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p~cuggen</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n~Emmanou</a:t>
                      </a:r>
                      <a:r>
                        <a:rPr kumimoji="0" lang="en-US" sz="4000" b="0" i="0" u="none" strike="noStrike" cap="none" normalizeH="0" baseline="0" dirty="0">
                          <a:ln>
                            <a:noFill/>
                          </a:ln>
                          <a:solidFill>
                            <a:srgbClr val="FFFF00"/>
                          </a:solidFill>
                          <a:effectLst/>
                          <a:latin typeface="Coptic1" pitchFamily="2" charset="0"/>
                          <a:cs typeface="Arial" charset="0"/>
                        </a:rPr>
                        <a:t>/l</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3">
            <a:extLst>
              <a:ext uri="{FF2B5EF4-FFF2-40B4-BE49-F238E27FC236}">
                <a16:creationId xmlns:a16="http://schemas.microsoft.com/office/drawing/2014/main" id="{DFA34ED1-53AD-4EDA-8DEE-A258852B430C}"/>
              </a:ext>
            </a:extLst>
          </p:cNvPr>
          <p:cNvGraphicFramePr>
            <a:graphicFrameLocks noGrp="1"/>
          </p:cNvGraphicFramePr>
          <p:nvPr>
            <p:extLst>
              <p:ext uri="{D42A27DB-BD31-4B8C-83A1-F6EECF244321}">
                <p14:modId xmlns:p14="http://schemas.microsoft.com/office/powerpoint/2010/main" val="947944151"/>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Jean-Baptiste - </a:t>
                      </a:r>
                      <a:r>
                        <a:rPr lang="ar-EG" sz="1800" dirty="0">
                          <a:solidFill>
                            <a:srgbClr val="FFFFFF"/>
                          </a:solidFill>
                          <a:latin typeface="Arial" charset="0"/>
                          <a:cs typeface="Arial" charset="0"/>
                        </a:rPr>
                        <a:t>يوحنا المعمدان</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cSld>
  <p:clrMapOvr>
    <a:masterClrMapping/>
  </p:clrMapOvr>
  <p:transition/>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2">
            <a:hlinkClick r:id="rId3" action="ppaction://hlinksldjump" highlightClick="1"/>
            <a:extLst>
              <a:ext uri="{FF2B5EF4-FFF2-40B4-BE49-F238E27FC236}">
                <a16:creationId xmlns:a16="http://schemas.microsoft.com/office/drawing/2014/main" id="{F3F86838-36BB-427B-9C66-4740264FA774}"/>
              </a:ext>
            </a:extLst>
          </p:cNvPr>
          <p:cNvSpPr/>
          <p:nvPr/>
        </p:nvSpPr>
        <p:spPr bwMode="auto">
          <a:xfrm>
            <a:off x="35115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
            <a:extLst>
              <a:ext uri="{FF2B5EF4-FFF2-40B4-BE49-F238E27FC236}">
                <a16:creationId xmlns:a16="http://schemas.microsoft.com/office/drawing/2014/main" id="{E005E264-6B4B-430A-96C5-E21037CC4C3B}"/>
              </a:ext>
            </a:extLst>
          </p:cNvPr>
          <p:cNvGraphicFramePr>
            <a:graphicFrameLocks noGrp="1"/>
          </p:cNvGraphicFramePr>
          <p:nvPr>
            <p:extLst>
              <p:ext uri="{D42A27DB-BD31-4B8C-83A1-F6EECF244321}">
                <p14:modId xmlns:p14="http://schemas.microsoft.com/office/powerpoint/2010/main" val="1735851407"/>
              </p:ext>
            </p:extLst>
          </p:nvPr>
        </p:nvGraphicFramePr>
        <p:xfrm>
          <a:off x="0" y="64490"/>
          <a:ext cx="9144000" cy="4646671"/>
        </p:xfrm>
        <a:graphic>
          <a:graphicData uri="http://schemas.openxmlformats.org/drawingml/2006/table">
            <a:tbl>
              <a:tblPr/>
              <a:tblGrid>
                <a:gridCol w="2605224">
                  <a:extLst>
                    <a:ext uri="{9D8B030D-6E8A-4147-A177-3AD203B41FA5}">
                      <a16:colId xmlns:a16="http://schemas.microsoft.com/office/drawing/2014/main" val="20000"/>
                    </a:ext>
                  </a:extLst>
                </a:gridCol>
                <a:gridCol w="4059047">
                  <a:extLst>
                    <a:ext uri="{9D8B030D-6E8A-4147-A177-3AD203B41FA5}">
                      <a16:colId xmlns:a16="http://schemas.microsoft.com/office/drawing/2014/main" val="20001"/>
                    </a:ext>
                  </a:extLst>
                </a:gridCol>
                <a:gridCol w="2479729">
                  <a:extLst>
                    <a:ext uri="{9D8B030D-6E8A-4147-A177-3AD203B41FA5}">
                      <a16:colId xmlns:a16="http://schemas.microsoft.com/office/drawing/2014/main" val="20002"/>
                    </a:ext>
                  </a:extLst>
                </a:gridCol>
              </a:tblGrid>
              <a:tr h="84582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Sl</a:t>
                      </a:r>
                      <a:r>
                        <a:rPr kumimoji="0" lang="en-US" sz="28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Prions.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574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89397">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Epi </a:t>
                      </a:r>
                      <a:r>
                        <a:rPr kumimoji="0" lang="en-US" sz="2800" b="0" i="0" u="none" strike="noStrike" cap="none" normalizeH="0" baseline="0" dirty="0" err="1">
                          <a:ln>
                            <a:noFill/>
                          </a:ln>
                          <a:solidFill>
                            <a:schemeClr val="tx1"/>
                          </a:solidFill>
                          <a:effectLst/>
                          <a:latin typeface="Coptic1" pitchFamily="2" charset="0"/>
                          <a:cs typeface="Arial" charset="0"/>
                        </a:rPr>
                        <a:t>p~roceu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c~tay</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la prière levons-nous.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للصلاة قفوا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64344">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paci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soit avec vous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لجميعكم</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50006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61722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votre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ولروحِكَ أيضاً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Tree>
  </p:cSld>
  <p:clrMapOvr>
    <a:masterClrMapping/>
  </p:clrMapOvr>
  <p:transition/>
</p:sld>
</file>

<file path=ppt/slides/slide2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0419" name="Group 3"/>
          <p:cNvGraphicFramePr>
            <a:graphicFrameLocks noGrp="1"/>
          </p:cNvGraphicFramePr>
          <p:nvPr>
            <p:ph/>
            <p:extLst>
              <p:ext uri="{D42A27DB-BD31-4B8C-83A1-F6EECF244321}">
                <p14:modId xmlns:p14="http://schemas.microsoft.com/office/powerpoint/2010/main" val="550276775"/>
              </p:ext>
            </p:extLst>
          </p:nvPr>
        </p:nvGraphicFramePr>
        <p:xfrm>
          <a:off x="0" y="57150"/>
          <a:ext cx="9144000" cy="4495800"/>
        </p:xfrm>
        <a:graphic>
          <a:graphicData uri="http://schemas.openxmlformats.org/drawingml/2006/table">
            <a:tbl>
              <a:tblPr/>
              <a:tblGrid>
                <a:gridCol w="5499370">
                  <a:extLst>
                    <a:ext uri="{9D8B030D-6E8A-4147-A177-3AD203B41FA5}">
                      <a16:colId xmlns:a16="http://schemas.microsoft.com/office/drawing/2014/main" val="20000"/>
                    </a:ext>
                  </a:extLst>
                </a:gridCol>
                <a:gridCol w="3644630">
                  <a:extLst>
                    <a:ext uri="{9D8B030D-6E8A-4147-A177-3AD203B41FA5}">
                      <a16:colId xmlns:a16="http://schemas.microsoft.com/office/drawing/2014/main" val="20001"/>
                    </a:ext>
                  </a:extLst>
                </a:gridCol>
              </a:tblGrid>
              <a:tr h="4495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Nous te saluons ô Vierge , Reine véritable . Nous saluons la fierté du genre humain . Tu as enfanté pour nous Emmanuel .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altLang="zh-CN" sz="2400" b="0" i="0" u="none" strike="noStrike" cap="none" normalizeH="0" baseline="0" dirty="0">
                        <a:ln>
                          <a:noFill/>
                        </a:ln>
                        <a:solidFill>
                          <a:schemeClr val="tx1"/>
                        </a:solidFill>
                        <a:effectLst/>
                        <a:latin typeface="Arial" charset="0"/>
                        <a:ea typeface="SimSun" pitchFamily="2" charset="-122"/>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Nous te supplions , souviens-toi de nous , ô médiatrice fidèle , devant notre Seigneur Jésus Christ , afin qu’Il nous pardonne nos péchés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أيتها العذراء الملكة </a:t>
                      </a:r>
                      <a:r>
                        <a:rPr kumimoji="0" lang="ar-SA" sz="2800" b="0" i="0" u="none" strike="noStrike" cap="none" normalizeH="0" baseline="0" dirty="0" err="1">
                          <a:ln>
                            <a:noFill/>
                          </a:ln>
                          <a:solidFill>
                            <a:schemeClr val="tx1"/>
                          </a:solidFill>
                          <a:effectLst/>
                          <a:latin typeface="Arial" charset="0"/>
                          <a:cs typeface="Arial" charset="0"/>
                        </a:rPr>
                        <a:t>الحقيقية</a:t>
                      </a:r>
                      <a:r>
                        <a:rPr kumimoji="0" lang="ar-SA"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السلام لفخر جنسنا، ولدت لنا </a:t>
                      </a:r>
                      <a:r>
                        <a:rPr kumimoji="0" lang="ar-SA" sz="2800" b="0" i="0" u="none" strike="noStrike" cap="none" normalizeH="0" baseline="0" dirty="0" err="1">
                          <a:ln>
                            <a:noFill/>
                          </a:ln>
                          <a:solidFill>
                            <a:schemeClr val="tx1"/>
                          </a:solidFill>
                          <a:effectLst/>
                          <a:latin typeface="Arial" charset="0"/>
                          <a:cs typeface="Arial" charset="0"/>
                        </a:rPr>
                        <a:t>عمانوئيل</a:t>
                      </a:r>
                      <a:r>
                        <a:rPr kumimoji="0" lang="ar-SA" sz="2800" b="0" i="0" u="none" strike="noStrike" cap="none" normalizeH="0" baseline="0" dirty="0">
                          <a:ln>
                            <a:noFill/>
                          </a:ln>
                          <a:solidFill>
                            <a:schemeClr val="tx1"/>
                          </a:solidFill>
                          <a:effectLst/>
                          <a:latin typeface="Arial" charset="0"/>
                          <a:cs typeface="Arial" charset="0"/>
                        </a:rPr>
                        <a: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نسألك: اذكرينا، أيتها الشفيعة المؤتمنة، أمام ربنا يسوع المسيح، ليغفر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5802418"/>
      </p:ext>
    </p:extLst>
  </p:cSld>
  <p:clrMapOvr>
    <a:masterClrMapping/>
  </p:clrMapOvr>
  <p:transition/>
</p:sld>
</file>

<file path=ppt/slides/slide2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48247" name="Group 55"/>
          <p:cNvGraphicFramePr>
            <a:graphicFrameLocks noGrp="1"/>
          </p:cNvGraphicFramePr>
          <p:nvPr>
            <p:extLst>
              <p:ext uri="{D42A27DB-BD31-4B8C-83A1-F6EECF244321}">
                <p14:modId xmlns:p14="http://schemas.microsoft.com/office/powerpoint/2010/main" val="2181688110"/>
              </p:ext>
            </p:extLst>
          </p:nvPr>
        </p:nvGraphicFramePr>
        <p:xfrm>
          <a:off x="38100" y="57150"/>
          <a:ext cx="9029700" cy="4444746"/>
        </p:xfrm>
        <a:graphic>
          <a:graphicData uri="http://schemas.openxmlformats.org/drawingml/2006/table">
            <a:tbl>
              <a:tblPr/>
              <a:tblGrid>
                <a:gridCol w="5850229">
                  <a:extLst>
                    <a:ext uri="{9D8B030D-6E8A-4147-A177-3AD203B41FA5}">
                      <a16:colId xmlns:a16="http://schemas.microsoft.com/office/drawing/2014/main" val="20000"/>
                    </a:ext>
                  </a:extLst>
                </a:gridCol>
                <a:gridCol w="3179471">
                  <a:extLst>
                    <a:ext uri="{9D8B030D-6E8A-4147-A177-3AD203B41FA5}">
                      <a16:colId xmlns:a16="http://schemas.microsoft.com/office/drawing/2014/main" val="20001"/>
                    </a:ext>
                  </a:extLst>
                </a:gridCol>
              </a:tblGrid>
              <a:tr h="6286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1" i="0" u="none" strike="noStrike" cap="none" normalizeH="0" baseline="0" dirty="0">
                          <a:ln>
                            <a:noFill/>
                          </a:ln>
                          <a:solidFill>
                            <a:srgbClr val="FF9900"/>
                          </a:solidFill>
                          <a:effectLst/>
                          <a:latin typeface="Arial" charset="0"/>
                          <a:cs typeface="Arial" charset="0"/>
                        </a:rPr>
                        <a:t>9</a:t>
                      </a:r>
                      <a:r>
                        <a:rPr kumimoji="0" lang="fr-FR" sz="1800" b="1" i="0" u="none" strike="noStrike" cap="none" normalizeH="0" baseline="30000" dirty="0">
                          <a:ln>
                            <a:noFill/>
                          </a:ln>
                          <a:solidFill>
                            <a:srgbClr val="FF9900"/>
                          </a:solidFill>
                          <a:effectLst/>
                          <a:latin typeface="Arial" charset="0"/>
                          <a:cs typeface="Arial" charset="0"/>
                        </a:rPr>
                        <a:t>ème</a:t>
                      </a:r>
                      <a:r>
                        <a:rPr kumimoji="0" lang="fr-FR" sz="1800" b="1" i="0" u="none" strike="noStrike" cap="none" normalizeH="0" baseline="0" dirty="0">
                          <a:ln>
                            <a:noFill/>
                          </a:ln>
                          <a:solidFill>
                            <a:srgbClr val="FF9900"/>
                          </a:solidFill>
                          <a:effectLst/>
                          <a:latin typeface="Arial" charset="0"/>
                          <a:cs typeface="Arial" charset="0"/>
                        </a:rPr>
                        <a:t> Heure</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a:ln>
                            <a:noFill/>
                          </a:ln>
                          <a:solidFill>
                            <a:srgbClr val="FF9900"/>
                          </a:solidFill>
                          <a:effectLst/>
                          <a:latin typeface="Arial" charset="0"/>
                          <a:cs typeface="Arial" charset="0"/>
                        </a:rPr>
                        <a:t>صلاة الساعة </a:t>
                      </a:r>
                      <a:r>
                        <a:rPr kumimoji="0" lang="ar-SA" sz="2100" b="0" i="0" u="none" strike="noStrike" cap="none" normalizeH="0" baseline="0" dirty="0" err="1">
                          <a:ln>
                            <a:noFill/>
                          </a:ln>
                          <a:solidFill>
                            <a:srgbClr val="FF9900"/>
                          </a:solidFill>
                          <a:effectLst/>
                          <a:latin typeface="Arial" charset="0"/>
                          <a:cs typeface="Arial" charset="0"/>
                        </a:rPr>
                        <a:t>ال</a:t>
                      </a:r>
                      <a:r>
                        <a:rPr kumimoji="0" lang="ar-EG" sz="2100" b="0" i="0" u="none" strike="noStrike" cap="none" normalizeH="0" baseline="0" dirty="0">
                          <a:ln>
                            <a:noFill/>
                          </a:ln>
                          <a:solidFill>
                            <a:srgbClr val="FF9900"/>
                          </a:solidFill>
                          <a:effectLst/>
                          <a:latin typeface="Arial" charset="0"/>
                          <a:cs typeface="Arial" charset="0"/>
                        </a:rPr>
                        <a:t>تاسعة</a:t>
                      </a:r>
                      <a:endParaRPr kumimoji="0" lang="en-US" sz="21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0632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700" b="0" i="1" u="none" strike="noStrike" cap="none" normalizeH="0" baseline="0" dirty="0">
                          <a:ln>
                            <a:noFill/>
                          </a:ln>
                          <a:solidFill>
                            <a:srgbClr val="FF9900"/>
                          </a:solidFill>
                          <a:effectLst/>
                          <a:latin typeface="Arial" charset="0"/>
                          <a:cs typeface="Arial" charset="0"/>
                        </a:rPr>
                        <a:t>Lecture du Saint Évangile selon Saint Luc (9 :10-17)</a:t>
                      </a:r>
                      <a:r>
                        <a:rPr kumimoji="0" lang="fr-FR" sz="21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1700" b="0" i="0" u="none" strike="noStrike" cap="none" normalizeH="0" baseline="0" dirty="0">
                        <a:ln>
                          <a:noFill/>
                        </a:ln>
                        <a:solidFill>
                          <a:schemeClr val="tx1"/>
                        </a:solidFill>
                        <a:effectLst/>
                        <a:latin typeface="Arial" charset="0"/>
                        <a:cs typeface="Arial" charset="0"/>
                      </a:endParaRPr>
                    </a:p>
                    <a:p>
                      <a:pPr algn="just"/>
                      <a:endParaRPr lang="fr-FR" sz="17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Quand les Apôtres revinrent, ils racontèrent à Jésus tout ce qu'ils avaient fait. Alors Jésus, les prenant avec lui, partit à l'écart dans unes ville appelée </a:t>
                      </a:r>
                      <a:r>
                        <a:rPr lang="fr-FR" sz="2400" b="0" i="0" u="none" strike="noStrike" kern="1200" baseline="0" dirty="0" err="1">
                          <a:solidFill>
                            <a:schemeClr val="tx1"/>
                          </a:solidFill>
                          <a:latin typeface="+mn-lt"/>
                          <a:ea typeface="+mn-ea"/>
                          <a:cs typeface="+mn-cs"/>
                        </a:rPr>
                        <a:t>Bethsaïde</a:t>
                      </a:r>
                      <a:r>
                        <a:rPr lang="fr-FR" sz="2400" b="0" i="0" u="none" strike="noStrike" kern="1200" baseline="0" dirty="0">
                          <a:solidFill>
                            <a:schemeClr val="tx1"/>
                          </a:solidFill>
                          <a:latin typeface="+mn-lt"/>
                          <a:ea typeface="+mn-ea"/>
                          <a:cs typeface="+mn-cs"/>
                        </a:rPr>
                        <a:t>. La foule s'en aperçut et le suivit. Il leur fit bon accueil ; il leur parlait du règne de Dieu, et il guérissait ceux qui en avaient besoin.</a:t>
                      </a:r>
                      <a:endParaRPr kumimoji="0" lang="fr-FR" sz="24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a:noFill/>
                    </a:lnT>
                    <a:lnB cap="flat">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1800" b="0" i="1" u="none" strike="noStrike" cap="none" normalizeH="0" baseline="0" dirty="0">
                          <a:ln>
                            <a:noFill/>
                          </a:ln>
                          <a:solidFill>
                            <a:srgbClr val="FF9900"/>
                          </a:solidFill>
                          <a:effectLst/>
                          <a:latin typeface="Arial" charset="0"/>
                          <a:cs typeface="Times New Roman" pitchFamily="18" charset="0"/>
                        </a:rPr>
                        <a:t>إنجيل </a:t>
                      </a:r>
                      <a:r>
                        <a:rPr kumimoji="0" lang="ar-EG" sz="1800" b="0" i="1" u="none" strike="noStrike" cap="none" normalizeH="0" baseline="0" dirty="0">
                          <a:ln>
                            <a:noFill/>
                          </a:ln>
                          <a:solidFill>
                            <a:srgbClr val="FF9900"/>
                          </a:solidFill>
                          <a:effectLst/>
                          <a:latin typeface="Arial" charset="0"/>
                          <a:cs typeface="Times New Roman" pitchFamily="18" charset="0"/>
                        </a:rPr>
                        <a:t>لوقا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b="0" i="1" u="none" strike="noStrike" cap="none" normalizeH="0" baseline="0" dirty="0">
                          <a:ln>
                            <a:noFill/>
                          </a:ln>
                          <a:solidFill>
                            <a:srgbClr val="FF9900"/>
                          </a:solidFill>
                          <a:effectLst/>
                          <a:latin typeface="Arial" charset="0"/>
                          <a:cs typeface="Times New Roman" pitchFamily="18" charset="0"/>
                        </a:rPr>
                        <a:t>9: 10-17</a:t>
                      </a:r>
                      <a:r>
                        <a:rPr kumimoji="0" lang="en-US" sz="2400" b="0" i="0" u="none" strike="noStrike" cap="none" normalizeH="0" baseline="0" dirty="0">
                          <a:ln>
                            <a:noFill/>
                          </a:ln>
                          <a:solidFill>
                            <a:srgbClr val="FF9900"/>
                          </a:solidFill>
                          <a:effectLst/>
                          <a:latin typeface="Arial" charset="0"/>
                          <a:cs typeface="Times New Roman" pitchFamily="18" charset="0"/>
                        </a:rPr>
                        <a:t> </a:t>
                      </a:r>
                      <a:endParaRPr kumimoji="0" lang="fr-FR" sz="18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Times New Roman" pitchFamily="18" charset="0"/>
                        </a:rPr>
                        <a:t>ولما رجع الرسل حدثوه بما </a:t>
                      </a:r>
                      <a:r>
                        <a:rPr kumimoji="0" lang="ar-SA" sz="2800" b="0" i="0" u="none" strike="noStrike" cap="none" normalizeH="0" baseline="0" dirty="0">
                          <a:ln>
                            <a:noFill/>
                          </a:ln>
                          <a:solidFill>
                            <a:schemeClr val="tx1"/>
                          </a:solidFill>
                          <a:effectLst/>
                          <a:latin typeface="Arial" charset="0"/>
                          <a:cs typeface="Arial" charset="0"/>
                        </a:rPr>
                        <a:t>فعلوا. فأخذهم معه ودخل على انفرادٍ مدينة تسمى بيتَ صيدا. فلما علمت الجموع تبعوه فقبلهم وخاطبهم عن ملكوت الله</a:t>
                      </a:r>
                      <a:r>
                        <a:rPr kumimoji="0" lang="en-CA" sz="28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والمحتاجون إلى الشفاء شفاهم.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ction Button: Custom 4">
            <a:hlinkClick r:id="rId4" action="ppaction://hlinksldjump" highlightClick="1"/>
            <a:extLst>
              <a:ext uri="{FF2B5EF4-FFF2-40B4-BE49-F238E27FC236}">
                <a16:creationId xmlns:a16="http://schemas.microsoft.com/office/drawing/2014/main" id="{613E078D-CC4B-4C50-8EFE-BD1C5B4C5C80}"/>
              </a:ext>
            </a:extLst>
          </p:cNvPr>
          <p:cNvSpPr/>
          <p:nvPr/>
        </p:nvSpPr>
        <p:spPr bwMode="auto">
          <a:xfrm>
            <a:off x="555620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021899683"/>
      </p:ext>
    </p:extLst>
  </p:cSld>
  <p:clrMapOvr>
    <a:masterClrMapping/>
  </p:clrMapOvr>
  <p:transition/>
</p:sld>
</file>

<file path=ppt/slides/slide2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1304" name="Group 40"/>
          <p:cNvGraphicFramePr>
            <a:graphicFrameLocks noGrp="1"/>
          </p:cNvGraphicFramePr>
          <p:nvPr>
            <p:extLst>
              <p:ext uri="{D42A27DB-BD31-4B8C-83A1-F6EECF244321}">
                <p14:modId xmlns:p14="http://schemas.microsoft.com/office/powerpoint/2010/main" val="930069024"/>
              </p:ext>
            </p:extLst>
          </p:nvPr>
        </p:nvGraphicFramePr>
        <p:xfrm>
          <a:off x="76200" y="209550"/>
          <a:ext cx="8991600" cy="4457700"/>
        </p:xfrm>
        <a:graphic>
          <a:graphicData uri="http://schemas.openxmlformats.org/drawingml/2006/table">
            <a:tbl>
              <a:tblPr/>
              <a:tblGrid>
                <a:gridCol w="5789112">
                  <a:extLst>
                    <a:ext uri="{9D8B030D-6E8A-4147-A177-3AD203B41FA5}">
                      <a16:colId xmlns:a16="http://schemas.microsoft.com/office/drawing/2014/main" val="20000"/>
                    </a:ext>
                  </a:extLst>
                </a:gridCol>
                <a:gridCol w="3202488">
                  <a:extLst>
                    <a:ext uri="{9D8B030D-6E8A-4147-A177-3AD203B41FA5}">
                      <a16:colId xmlns:a16="http://schemas.microsoft.com/office/drawing/2014/main" val="20001"/>
                    </a:ext>
                  </a:extLst>
                </a:gridCol>
              </a:tblGrid>
              <a:tr h="3733800">
                <a:tc>
                  <a:txBody>
                    <a:bodyPr/>
                    <a:lstStyle/>
                    <a:p>
                      <a:pPr algn="just"/>
                      <a:r>
                        <a:rPr lang="fr-FR" sz="2400" b="0" i="0" u="none" strike="noStrike" kern="1200" baseline="0" dirty="0">
                          <a:solidFill>
                            <a:schemeClr val="tx1"/>
                          </a:solidFill>
                          <a:latin typeface="+mn-lt"/>
                          <a:ea typeface="+mn-ea"/>
                          <a:cs typeface="+mn-cs"/>
                        </a:rPr>
                        <a:t>Le jour commençait à baisser. Les Douze</a:t>
                      </a:r>
                    </a:p>
                    <a:p>
                      <a:pPr algn="just"/>
                      <a:r>
                        <a:rPr lang="fr-FR" sz="2400" b="0" i="0" u="none" strike="noStrike" kern="1200" baseline="0" dirty="0">
                          <a:solidFill>
                            <a:schemeClr val="tx1"/>
                          </a:solidFill>
                          <a:latin typeface="+mn-lt"/>
                          <a:ea typeface="+mn-ea"/>
                          <a:cs typeface="+mn-cs"/>
                        </a:rPr>
                        <a:t>s'approchèrent de lui et lui dirent : </a:t>
                      </a:r>
                    </a:p>
                    <a:p>
                      <a:pPr algn="just"/>
                      <a:r>
                        <a:rPr lang="fr-FR" sz="2400" b="0" i="0" u="none" strike="noStrike" kern="1200" baseline="0" dirty="0">
                          <a:solidFill>
                            <a:schemeClr val="tx1"/>
                          </a:solidFill>
                          <a:latin typeface="+mn-lt"/>
                          <a:ea typeface="+mn-ea"/>
                          <a:cs typeface="+mn-cs"/>
                        </a:rPr>
                        <a:t>« Renvoie la foule, ils pourront aller dans les villages et les fermes des environs pour y loger et trouver de quoi manger: ici nous sommes dans un endroit désert. » Mais il leur dit : « Donnez-leur vous-mêmes à manger. » Ils répondirent: «  Nous n'avons pas plus de cinq pains et deux poissons à moins d'aller nous-mêmes acheter de la nourriture pour tout ce monde »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وكان النهار قد بدأ يميل فتقدم إليه </a:t>
                      </a:r>
                      <a:r>
                        <a:rPr kumimoji="0" lang="ar-SA" sz="2400" b="0" i="0" u="none" strike="noStrike" cap="none" normalizeH="0" baseline="0" dirty="0" err="1">
                          <a:ln>
                            <a:noFill/>
                          </a:ln>
                          <a:solidFill>
                            <a:schemeClr val="tx1"/>
                          </a:solidFill>
                          <a:effectLst/>
                          <a:latin typeface="Arial" charset="0"/>
                          <a:cs typeface="Arial" charset="0"/>
                        </a:rPr>
                        <a:t>الاثنا</a:t>
                      </a:r>
                      <a:r>
                        <a:rPr kumimoji="0" lang="ar-SA" sz="2400" b="0" i="0" u="none" strike="noStrike" cap="none" normalizeH="0" baseline="0" dirty="0">
                          <a:ln>
                            <a:noFill/>
                          </a:ln>
                          <a:solidFill>
                            <a:schemeClr val="tx1"/>
                          </a:solidFill>
                          <a:effectLst/>
                          <a:latin typeface="Arial" charset="0"/>
                          <a:cs typeface="Arial" charset="0"/>
                        </a:rPr>
                        <a:t> عشر وقالوا له: اصرف الجموع ليذهبوا إلى القرى المحيطة والحقول، ليستريحوا ويجدوا ما يأكلونه، فإننا </a:t>
                      </a:r>
                      <a:r>
                        <a:rPr kumimoji="0" lang="ar-SA" sz="2400" b="0" i="0" u="none" strike="noStrike" cap="none" normalizeH="0" baseline="0" dirty="0" err="1">
                          <a:ln>
                            <a:noFill/>
                          </a:ln>
                          <a:solidFill>
                            <a:schemeClr val="tx1"/>
                          </a:solidFill>
                          <a:effectLst/>
                          <a:latin typeface="Arial" charset="0"/>
                          <a:cs typeface="Arial" charset="0"/>
                        </a:rPr>
                        <a:t>ههنا</a:t>
                      </a:r>
                      <a:r>
                        <a:rPr kumimoji="0" lang="ar-SA" sz="2400" b="0" i="0" u="none" strike="noStrike" cap="none" normalizeH="0" baseline="0" dirty="0">
                          <a:ln>
                            <a:noFill/>
                          </a:ln>
                          <a:solidFill>
                            <a:schemeClr val="tx1"/>
                          </a:solidFill>
                          <a:effectLst/>
                          <a:latin typeface="Arial" charset="0"/>
                          <a:cs typeface="Arial" charset="0"/>
                        </a:rPr>
                        <a:t> في موضع قفر.</a:t>
                      </a:r>
                      <a:r>
                        <a:rPr kumimoji="0" lang="ar-SA" sz="36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فقال لهم: أعطوهم أنتم ليأكلوا. فقالوا: ليس عندنا أكثر من خمس </a:t>
                      </a:r>
                      <a:r>
                        <a:rPr kumimoji="0" lang="ar-SA" sz="2400" b="0" i="0" u="none" strike="noStrike" cap="none" normalizeH="0" baseline="0" dirty="0" err="1">
                          <a:ln>
                            <a:noFill/>
                          </a:ln>
                          <a:solidFill>
                            <a:schemeClr val="tx1"/>
                          </a:solidFill>
                          <a:effectLst/>
                          <a:latin typeface="Arial" charset="0"/>
                          <a:cs typeface="Arial" charset="0"/>
                        </a:rPr>
                        <a:t>خبزات</a:t>
                      </a:r>
                      <a:r>
                        <a:rPr kumimoji="0" lang="ar-SA" sz="2400" b="0" i="0" u="none" strike="noStrike" cap="none" normalizeH="0" baseline="0" dirty="0">
                          <a:ln>
                            <a:noFill/>
                          </a:ln>
                          <a:solidFill>
                            <a:schemeClr val="tx1"/>
                          </a:solidFill>
                          <a:effectLst/>
                          <a:latin typeface="Arial" charset="0"/>
                          <a:cs typeface="Arial" charset="0"/>
                        </a:rPr>
                        <a:t> وسمكتين،</a:t>
                      </a:r>
                      <a:r>
                        <a:rPr kumimoji="0" lang="ar-SA" sz="36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إلا أن نمضي نحن ونشتري أطعمة لهذا الشعب جميعه.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06999751"/>
      </p:ext>
    </p:extLst>
  </p:cSld>
  <p:clrMapOvr>
    <a:masterClrMapping/>
  </p:clrMapOvr>
  <p:transition/>
</p:sld>
</file>

<file path=ppt/slides/slide2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3350" name="Group 38"/>
          <p:cNvGraphicFramePr>
            <a:graphicFrameLocks noGrp="1"/>
          </p:cNvGraphicFramePr>
          <p:nvPr>
            <p:extLst>
              <p:ext uri="{D42A27DB-BD31-4B8C-83A1-F6EECF244321}">
                <p14:modId xmlns:p14="http://schemas.microsoft.com/office/powerpoint/2010/main" val="979228383"/>
              </p:ext>
            </p:extLst>
          </p:nvPr>
        </p:nvGraphicFramePr>
        <p:xfrm>
          <a:off x="76200" y="28575"/>
          <a:ext cx="8991600" cy="4896612"/>
        </p:xfrm>
        <a:graphic>
          <a:graphicData uri="http://schemas.openxmlformats.org/drawingml/2006/table">
            <a:tbl>
              <a:tblPr/>
              <a:tblGrid>
                <a:gridCol w="5780315">
                  <a:extLst>
                    <a:ext uri="{9D8B030D-6E8A-4147-A177-3AD203B41FA5}">
                      <a16:colId xmlns:a16="http://schemas.microsoft.com/office/drawing/2014/main" val="20000"/>
                    </a:ext>
                  </a:extLst>
                </a:gridCol>
                <a:gridCol w="3211285">
                  <a:extLst>
                    <a:ext uri="{9D8B030D-6E8A-4147-A177-3AD203B41FA5}">
                      <a16:colId xmlns:a16="http://schemas.microsoft.com/office/drawing/2014/main" val="20001"/>
                    </a:ext>
                  </a:extLst>
                </a:gridCol>
              </a:tblGrid>
              <a:tr h="3296412">
                <a:tc>
                  <a:txBody>
                    <a:bodyPr/>
                    <a:lstStyle/>
                    <a:p>
                      <a:pPr algn="just"/>
                      <a:r>
                        <a:rPr lang="fr-FR" sz="2400" b="0" i="0" u="none" strike="noStrike" kern="1200" baseline="0" dirty="0">
                          <a:solidFill>
                            <a:schemeClr val="tx1"/>
                          </a:solidFill>
                          <a:latin typeface="+mn-lt"/>
                          <a:ea typeface="+mn-ea"/>
                          <a:cs typeface="+mn-cs"/>
                        </a:rPr>
                        <a:t>Il y avait bien cinq mille hommes. Jésus dit à ses disciples : «  Faîtes les asseoir par groupe de cinquante. » Ils obéirent et firent asseoir tout le monde. Jésus prit les cinq pains et les deux poissons, et, levant les yeux au ciel, il les bénit, les rompit et les donna à ses disciples pour qu’ils distribuent à tout le monde. Tous mangèrent à leur faim et l'on ramassa les morceaux qui restaient : cela remplit douze paniers.</a:t>
                      </a:r>
                      <a:endParaRPr kumimoji="0" lang="fr-FR" sz="2400" b="0" i="0" u="none" strike="noStrike" cap="none" normalizeH="0" baseline="0" dirty="0">
                        <a:ln>
                          <a:noFill/>
                        </a:ln>
                        <a:solidFill>
                          <a:srgbClr val="FFFF99"/>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1800" b="0" i="0" u="none" strike="noStrike" cap="none" normalizeH="0" baseline="0" dirty="0">
                        <a:ln>
                          <a:noFill/>
                        </a:ln>
                        <a:solidFill>
                          <a:srgbClr val="FFFF99"/>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rgbClr val="FF9900"/>
                          </a:solidFill>
                          <a:effectLst/>
                          <a:latin typeface="Arial" charset="0"/>
                          <a:cs typeface="Arial" charset="0"/>
                        </a:rPr>
                        <a:t>Et gloire à Dieu, à jamais. </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وكانوا نحو خمسة آلاف رجل. فقال لتلاميذه: ليتكئوا في كل موضع خمسين خمسين. ففعلوا هكذا </a:t>
                      </a:r>
                      <a:r>
                        <a:rPr kumimoji="0" lang="ar-SA" sz="2400" b="0" i="0" u="none" strike="noStrike" cap="none" normalizeH="0" baseline="0" dirty="0" err="1">
                          <a:ln>
                            <a:noFill/>
                          </a:ln>
                          <a:solidFill>
                            <a:schemeClr val="tx1"/>
                          </a:solidFill>
                          <a:effectLst/>
                          <a:latin typeface="Arial" charset="0"/>
                          <a:cs typeface="Arial" charset="0"/>
                        </a:rPr>
                        <a:t>وأتكأوهم</a:t>
                      </a:r>
                      <a:r>
                        <a:rPr kumimoji="0" lang="ar-SA" sz="2400" b="0" i="0" u="none" strike="noStrike" cap="none" normalizeH="0" baseline="0" dirty="0">
                          <a:ln>
                            <a:noFill/>
                          </a:ln>
                          <a:solidFill>
                            <a:schemeClr val="tx1"/>
                          </a:solidFill>
                          <a:effectLst/>
                          <a:latin typeface="Arial" charset="0"/>
                          <a:cs typeface="Arial" charset="0"/>
                        </a:rPr>
                        <a:t> أجمعين. فأخذ الخمسَ </a:t>
                      </a:r>
                      <a:r>
                        <a:rPr kumimoji="0" lang="ar-SA" sz="2400" b="0" i="0" u="none" strike="noStrike" cap="none" normalizeH="0" baseline="0" dirty="0" err="1">
                          <a:ln>
                            <a:noFill/>
                          </a:ln>
                          <a:solidFill>
                            <a:schemeClr val="tx1"/>
                          </a:solidFill>
                          <a:effectLst/>
                          <a:latin typeface="Arial" charset="0"/>
                          <a:cs typeface="Arial" charset="0"/>
                        </a:rPr>
                        <a:t>خبزاتٍ</a:t>
                      </a:r>
                      <a:r>
                        <a:rPr kumimoji="0" lang="ar-SA" sz="2400" b="0" i="0" u="none" strike="noStrike" cap="none" normalizeH="0" baseline="0" dirty="0">
                          <a:ln>
                            <a:noFill/>
                          </a:ln>
                          <a:solidFill>
                            <a:schemeClr val="tx1"/>
                          </a:solidFill>
                          <a:effectLst/>
                          <a:latin typeface="Arial" charset="0"/>
                          <a:cs typeface="Arial" charset="0"/>
                        </a:rPr>
                        <a:t> والسمكتين، ونظر إلى السماء، وباركها وقسمها، وأعطى التلاميذ ليضعوا أمام الجموع. فأكلوا جميعهم وشبعوا. ثم رفعوا ما فضل عنهم اثنتي عشرة قفة مملوءة.</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200" b="0" i="0" u="none" strike="noStrike" cap="none" normalizeH="0" baseline="0" dirty="0">
                        <a:ln>
                          <a:noFill/>
                        </a:ln>
                        <a:solidFill>
                          <a:srgbClr val="FFFF99"/>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rgbClr val="FF9900"/>
                          </a:solidFill>
                          <a:effectLst/>
                          <a:latin typeface="Arial" charset="0"/>
                          <a:cs typeface="Arial" charset="0"/>
                        </a:rPr>
                        <a:t>والمجد لله دائما</a:t>
                      </a:r>
                      <a:endParaRPr kumimoji="0" lang="en-US" sz="32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02755420"/>
      </p:ext>
    </p:extLst>
  </p:cSld>
  <p:clrMapOvr>
    <a:masterClrMapping/>
  </p:clrMapOvr>
  <p:transition/>
</p:sld>
</file>

<file path=ppt/slides/slide2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15770" name="Group 26"/>
          <p:cNvGraphicFramePr>
            <a:graphicFrameLocks noGrp="1"/>
          </p:cNvGraphicFramePr>
          <p:nvPr>
            <p:ph/>
            <p:extLst>
              <p:ext uri="{D42A27DB-BD31-4B8C-83A1-F6EECF244321}">
                <p14:modId xmlns:p14="http://schemas.microsoft.com/office/powerpoint/2010/main" val="4184883136"/>
              </p:ext>
            </p:extLst>
          </p:nvPr>
        </p:nvGraphicFramePr>
        <p:xfrm>
          <a:off x="76200" y="586740"/>
          <a:ext cx="8991600" cy="3970020"/>
        </p:xfrm>
        <a:graphic>
          <a:graphicData uri="http://schemas.openxmlformats.org/drawingml/2006/table">
            <a:tbl>
              <a:tblPr/>
              <a:tblGrid>
                <a:gridCol w="3260690">
                  <a:extLst>
                    <a:ext uri="{9D8B030D-6E8A-4147-A177-3AD203B41FA5}">
                      <a16:colId xmlns:a16="http://schemas.microsoft.com/office/drawing/2014/main" val="20000"/>
                    </a:ext>
                  </a:extLst>
                </a:gridCol>
                <a:gridCol w="3359499">
                  <a:extLst>
                    <a:ext uri="{9D8B030D-6E8A-4147-A177-3AD203B41FA5}">
                      <a16:colId xmlns:a16="http://schemas.microsoft.com/office/drawing/2014/main" val="20001"/>
                    </a:ext>
                  </a:extLst>
                </a:gridCol>
                <a:gridCol w="2371411">
                  <a:extLst>
                    <a:ext uri="{9D8B030D-6E8A-4147-A177-3AD203B41FA5}">
                      <a16:colId xmlns:a16="http://schemas.microsoft.com/office/drawing/2014/main" val="20002"/>
                    </a:ext>
                  </a:extLst>
                </a:gridCol>
              </a:tblGrid>
              <a:tr h="39624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m~mok</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T’adorons,   O Christ avec Ton bon Père et Le Saint Esprit, car Tu es venu et Tu nous as sauvés.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أيها المسيح مع أبيكَ الصالح والروح القدس لأنكَ أتيتَ وخلصتنا.  </a:t>
                      </a:r>
                      <a:endParaRPr kumimoji="0" lang="en-US"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29712614"/>
      </p:ext>
    </p:extLst>
  </p:cSld>
  <p:clrMapOvr>
    <a:masterClrMapping/>
  </p:clrMapOvr>
  <p:transition/>
</p:sld>
</file>

<file path=ppt/slides/slide2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5400" name="Group 40"/>
          <p:cNvGraphicFramePr>
            <a:graphicFrameLocks noGrp="1"/>
          </p:cNvGraphicFramePr>
          <p:nvPr>
            <p:extLst>
              <p:ext uri="{D42A27DB-BD31-4B8C-83A1-F6EECF244321}">
                <p14:modId xmlns:p14="http://schemas.microsoft.com/office/powerpoint/2010/main" val="3694681364"/>
              </p:ext>
            </p:extLst>
          </p:nvPr>
        </p:nvGraphicFramePr>
        <p:xfrm>
          <a:off x="0" y="0"/>
          <a:ext cx="9144000" cy="3755131"/>
        </p:xfrm>
        <a:graphic>
          <a:graphicData uri="http://schemas.openxmlformats.org/drawingml/2006/table">
            <a:tbl>
              <a:tblPr/>
              <a:tblGrid>
                <a:gridCol w="5919893">
                  <a:extLst>
                    <a:ext uri="{9D8B030D-6E8A-4147-A177-3AD203B41FA5}">
                      <a16:colId xmlns:a16="http://schemas.microsoft.com/office/drawing/2014/main" val="20000"/>
                    </a:ext>
                  </a:extLst>
                </a:gridCol>
                <a:gridCol w="3224107">
                  <a:extLst>
                    <a:ext uri="{9D8B030D-6E8A-4147-A177-3AD203B41FA5}">
                      <a16:colId xmlns:a16="http://schemas.microsoft.com/office/drawing/2014/main" val="20001"/>
                    </a:ext>
                  </a:extLst>
                </a:gridCol>
              </a:tblGrid>
              <a:tr h="39471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Les Litanies</a:t>
                      </a:r>
                      <a:r>
                        <a:rPr kumimoji="0" lang="fr-FR" sz="1600" b="0" i="0" u="none" strike="noStrike" cap="none" normalizeH="0" baseline="0" dirty="0">
                          <a:ln>
                            <a:noFill/>
                          </a:ln>
                          <a:solidFill>
                            <a:schemeClr val="tx1"/>
                          </a:solidFill>
                          <a:effectLst/>
                          <a:latin typeface="Arial" charset="0"/>
                          <a:cs typeface="Arial" charset="0"/>
                        </a:rPr>
                        <a:t> </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rgbClr val="FF9900"/>
                          </a:solidFill>
                          <a:effectLst/>
                          <a:latin typeface="Arial" charset="0"/>
                          <a:cs typeface="Arial" charset="0"/>
                        </a:rPr>
                        <a:t>القطع</a:t>
                      </a:r>
                      <a:r>
                        <a:rPr kumimoji="0" lang="en-US" sz="2000" b="0" i="0" u="none" strike="noStrike" cap="none" normalizeH="0" baseline="0" dirty="0">
                          <a:ln>
                            <a:noFill/>
                          </a:ln>
                          <a:solidFill>
                            <a:srgbClr val="FF9900"/>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0538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1) Toi qui à la 9ème heure a goûté la mort corporelle pour nous, ô Christ notre Dieu fais mourir nos passions charnelles et sauve-nous. Que mes supplications montent vers Toi. Fais-moi comprendre Tes paroles. Que mes implorations trouvent auprès de Toi un accueil favorable. Rends moi la vie selon Ta parole.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١</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يا من ذاق الموت بالجسد في وقت الساعة التاسعة من أجلنا نحن الخطاة، أمت حواسنا الجسمانية أيها المسيح إلهنا ونجنا. فلتدنُ وسيلتي قدامك يا رب، كقولك فهمني. لتدخل طلبتي إلى حضرتك، ككلمتك أحيني</a:t>
                      </a:r>
                      <a:r>
                        <a:rPr kumimoji="0" lang="ar-SA" sz="3600" b="0" i="0" u="none" strike="noStrike" cap="none" normalizeH="0" baseline="0" dirty="0">
                          <a:ln>
                            <a:noFill/>
                          </a:ln>
                          <a:solidFill>
                            <a:schemeClr val="tx1"/>
                          </a:solidFill>
                          <a:effectLst/>
                          <a:latin typeface="Arial"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3"/>
          <p:cNvGraphicFramePr>
            <a:graphicFrameLocks noGrp="1"/>
          </p:cNvGraphicFramePr>
          <p:nvPr>
            <p:ph idx="1"/>
            <p:extLst>
              <p:ext uri="{D42A27DB-BD31-4B8C-83A1-F6EECF244321}">
                <p14:modId xmlns:p14="http://schemas.microsoft.com/office/powerpoint/2010/main" val="1216217573"/>
              </p:ext>
            </p:extLst>
          </p:nvPr>
        </p:nvGraphicFramePr>
        <p:xfrm>
          <a:off x="228600" y="3619976"/>
          <a:ext cx="8686800" cy="1352074"/>
        </p:xfrm>
        <a:graphic>
          <a:graphicData uri="http://schemas.openxmlformats.org/drawingml/2006/table">
            <a:tbl>
              <a:tblPr/>
              <a:tblGrid>
                <a:gridCol w="8686800">
                  <a:extLst>
                    <a:ext uri="{9D8B030D-6E8A-4147-A177-3AD203B41FA5}">
                      <a16:colId xmlns:a16="http://schemas.microsoft.com/office/drawing/2014/main" val="20000"/>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Doxa</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Patri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U~~</a:t>
                      </a:r>
                      <a:r>
                        <a:rPr kumimoji="0" lang="en-US" sz="2400" b="0" i="0" u="none" strike="noStrike" cap="none" normalizeH="0" baseline="0" dirty="0" err="1">
                          <a:ln>
                            <a:noFill/>
                          </a:ln>
                          <a:solidFill>
                            <a:srgbClr val="FF9900"/>
                          </a:solidFill>
                          <a:effectLst/>
                          <a:latin typeface="Coptic1" pitchFamily="2" charset="0"/>
                          <a:cs typeface="Arial" charset="0"/>
                        </a:rPr>
                        <a:t>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agiw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P~neumati</a:t>
                      </a:r>
                      <a:r>
                        <a:rPr kumimoji="0" lang="en-US" sz="2800" b="0" i="0" u="none" strike="noStrike" cap="none" normalizeH="0" baseline="0" dirty="0">
                          <a:ln>
                            <a:noFill/>
                          </a:ln>
                          <a:solidFill>
                            <a:srgbClr val="FF9900"/>
                          </a:solidFill>
                          <a:effectLst/>
                          <a:latin typeface="Coptic1" pitchFamily="2"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83394">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المجد </a:t>
                      </a:r>
                      <a:r>
                        <a:rPr kumimoji="0" lang="ar-EG" sz="2400" b="0" i="0" u="none" strike="noStrike" cap="none" normalizeH="0" baseline="0" dirty="0" err="1">
                          <a:ln>
                            <a:noFill/>
                          </a:ln>
                          <a:solidFill>
                            <a:srgbClr val="FF9900"/>
                          </a:solidFill>
                          <a:effectLst/>
                          <a:latin typeface="Arial" charset="0"/>
                          <a:cs typeface="Arial" charset="0"/>
                        </a:rPr>
                        <a:t>الاب</a:t>
                      </a:r>
                      <a:r>
                        <a:rPr kumimoji="0" lang="ar-EG" sz="2400" b="0" i="0" u="none" strike="noStrike" cap="none" normalizeH="0" baseline="0" dirty="0">
                          <a:ln>
                            <a:noFill/>
                          </a:ln>
                          <a:solidFill>
                            <a:srgbClr val="FF9900"/>
                          </a:solidFill>
                          <a:effectLst/>
                          <a:latin typeface="Arial" charset="0"/>
                          <a:cs typeface="Arial" charset="0"/>
                        </a:rPr>
                        <a:t> و الابن والروح القدس</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3506114464"/>
      </p:ext>
    </p:extLst>
  </p:cSld>
  <p:clrMapOvr>
    <a:masterClrMapping/>
  </p:clrMapOvr>
  <p:transition/>
</p:sld>
</file>

<file path=ppt/slides/slide2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62558" name="Group 30"/>
          <p:cNvGraphicFramePr>
            <a:graphicFrameLocks noGrp="1"/>
          </p:cNvGraphicFramePr>
          <p:nvPr>
            <p:extLst>
              <p:ext uri="{D42A27DB-BD31-4B8C-83A1-F6EECF244321}">
                <p14:modId xmlns:p14="http://schemas.microsoft.com/office/powerpoint/2010/main" val="2892694817"/>
              </p:ext>
            </p:extLst>
          </p:nvPr>
        </p:nvGraphicFramePr>
        <p:xfrm>
          <a:off x="0" y="0"/>
          <a:ext cx="9144000" cy="3726180"/>
        </p:xfrm>
        <a:graphic>
          <a:graphicData uri="http://schemas.openxmlformats.org/drawingml/2006/table">
            <a:tbl>
              <a:tblPr/>
              <a:tblGrid>
                <a:gridCol w="5052907">
                  <a:extLst>
                    <a:ext uri="{9D8B030D-6E8A-4147-A177-3AD203B41FA5}">
                      <a16:colId xmlns:a16="http://schemas.microsoft.com/office/drawing/2014/main" val="20000"/>
                    </a:ext>
                  </a:extLst>
                </a:gridCol>
                <a:gridCol w="4091093">
                  <a:extLst>
                    <a:ext uri="{9D8B030D-6E8A-4147-A177-3AD203B41FA5}">
                      <a16:colId xmlns:a16="http://schemas.microsoft.com/office/drawing/2014/main" val="20001"/>
                    </a:ext>
                  </a:extLst>
                </a:gridCol>
              </a:tblGrid>
              <a:tr h="32004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cs typeface="Arial" charset="0"/>
                        </a:rPr>
                        <a:t>2) Ô toi qui as rendu l'âme dans la main du Père quand Tu as été crucifié à la 9ème heure et qui as conduit le larron crucifié avec Toi au paradis, ne me rejette pas ô Très-Bon, et ne m'abandonne pas, mais sanctifie mon âme, illumine mon esprit et accorde moi la grâce de communier à Tes mystères vivifiants. Afin qu'ayant goûté à Tes bontés, je t'offre une louange incessante, désirant Ta splendeur plus que toute chose, O Christ notre Dieu et sauve-nous.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٢) </a:t>
                      </a:r>
                      <a:r>
                        <a:rPr kumimoji="0" lang="ar-SA" sz="2400" b="0" i="0" u="none" strike="noStrike" cap="none" normalizeH="0" baseline="0" dirty="0">
                          <a:ln>
                            <a:noFill/>
                          </a:ln>
                          <a:solidFill>
                            <a:schemeClr val="tx1"/>
                          </a:solidFill>
                          <a:effectLst/>
                          <a:latin typeface="Arial" charset="0"/>
                          <a:cs typeface="Arial" charset="0"/>
                        </a:rPr>
                        <a:t>يا من أسلم الروحَ في يدي الآب عندما علقت على الصليب وقت الساعة التاسعة، وهديتَ اللصَّ المصلوبَ معك للدخول إلى الفردوس، لا تغفل عني أيها الصالح ولا ترذلني أنا الضال، بل قدس نفسي وأضئ فهمي واجعلني شريكا لنعمة أسرارك المحيية. لكي ما إذا ذقت من إحساناتك، أقدم لك تسبحة بغير فتور، مشتاقا إلى بهائك أفضل من كل شئ، أيها المسيح إلهنا ونجنا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2"/>
          <p:cNvGraphicFramePr>
            <a:graphicFrameLocks noGrp="1"/>
          </p:cNvGraphicFramePr>
          <p:nvPr>
            <p:extLst>
              <p:ext uri="{D42A27DB-BD31-4B8C-83A1-F6EECF244321}">
                <p14:modId xmlns:p14="http://schemas.microsoft.com/office/powerpoint/2010/main" val="64603521"/>
              </p:ext>
            </p:extLst>
          </p:nvPr>
        </p:nvGraphicFramePr>
        <p:xfrm>
          <a:off x="76200" y="3712210"/>
          <a:ext cx="8991600" cy="1207770"/>
        </p:xfrm>
        <a:graphic>
          <a:graphicData uri="http://schemas.openxmlformats.org/drawingml/2006/table">
            <a:tbl>
              <a:tblPr/>
              <a:tblGrid>
                <a:gridCol w="89916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4290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4278644099"/>
      </p:ext>
    </p:extLst>
  </p:cSld>
  <p:clrMapOvr>
    <a:masterClrMapping/>
  </p:clrMapOvr>
  <p:transition/>
</p:sld>
</file>

<file path=ppt/slides/slide2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68710" name="Group 38"/>
          <p:cNvGraphicFramePr>
            <a:graphicFrameLocks noGrp="1"/>
          </p:cNvGraphicFramePr>
          <p:nvPr>
            <p:ph/>
            <p:extLst>
              <p:ext uri="{D42A27DB-BD31-4B8C-83A1-F6EECF244321}">
                <p14:modId xmlns:p14="http://schemas.microsoft.com/office/powerpoint/2010/main" val="3087941316"/>
              </p:ext>
            </p:extLst>
          </p:nvPr>
        </p:nvGraphicFramePr>
        <p:xfrm>
          <a:off x="76200" y="57150"/>
          <a:ext cx="8991600" cy="4823460"/>
        </p:xfrm>
        <a:graphic>
          <a:graphicData uri="http://schemas.openxmlformats.org/drawingml/2006/table">
            <a:tbl>
              <a:tblPr/>
              <a:tblGrid>
                <a:gridCol w="5545667">
                  <a:extLst>
                    <a:ext uri="{9D8B030D-6E8A-4147-A177-3AD203B41FA5}">
                      <a16:colId xmlns:a16="http://schemas.microsoft.com/office/drawing/2014/main" val="20000"/>
                    </a:ext>
                  </a:extLst>
                </a:gridCol>
                <a:gridCol w="3445933">
                  <a:extLst>
                    <a:ext uri="{9D8B030D-6E8A-4147-A177-3AD203B41FA5}">
                      <a16:colId xmlns:a16="http://schemas.microsoft.com/office/drawing/2014/main" val="20001"/>
                    </a:ext>
                  </a:extLst>
                </a:gridCol>
              </a:tblGrid>
              <a:tr h="368960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cs typeface="Arial" charset="0"/>
                        </a:rPr>
                        <a:t>3) Toi qui es né pour nous de la Vierge et as supporté la Croix par Ta bonté, Tu as tué la mort par Ta mort. Tu nous as manifesté la résurrection. N'oublie pas ô Dieu ceux que tu as créés de Tes mains. Montre Ton amour au genre humain. Accepte de Ta mère une intercession en notre faveur. Sauve, ô Sauveur, un peuple humble. Ne nous abandonne pas pour toujours. Ne répudie pas Ton alliance. Ne nous refuse pas Ta pitié pour Abraham, Ton bien-aimé, Isaac, Ton serviteur, et Jacob, Ton saint.</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400" b="0" i="0" u="none" strike="noStrike" cap="none" normalizeH="0" baseline="0" dirty="0">
                          <a:ln>
                            <a:noFill/>
                          </a:ln>
                          <a:solidFill>
                            <a:schemeClr val="tx1"/>
                          </a:solidFill>
                          <a:effectLst/>
                          <a:latin typeface="Arial" charset="0"/>
                          <a:cs typeface="Arial" charset="0"/>
                        </a:rPr>
                        <a:t>٣) </a:t>
                      </a:r>
                      <a:r>
                        <a:rPr kumimoji="0" lang="ar-SA" sz="2400" b="0" i="0" u="none" strike="noStrike" cap="none" normalizeH="0" baseline="0" dirty="0">
                          <a:ln>
                            <a:noFill/>
                          </a:ln>
                          <a:solidFill>
                            <a:schemeClr val="tx1"/>
                          </a:solidFill>
                          <a:effectLst/>
                          <a:latin typeface="Arial" charset="0"/>
                          <a:cs typeface="Arial" charset="0"/>
                        </a:rPr>
                        <a:t>يا من ولدت من البتول من أجلنا، واحتملت الصلب أيها الصالح وقتلت الموت بموتك وأظهرت القيامة بقيامتك، لا تعرض يا الله عن الذين جبلتهم بيديك. أظهر محبتك للبشر أيها الصالح. اقبل من والدتك شفاعة من أجلنا. نج يا مخلص شعبا متواضعا. لا تتركنا إلى الانقضاء ولا تسلمنا إلى الدهر، ولا تنقض عهدك ولا تنزع عنا رحمتك، من أجل إبراهيمَ حبيبِك واسحقَ عبدِك وإسرائيلَ قديسِك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2"/>
          <p:cNvGraphicFramePr>
            <a:graphicFrameLocks noGrp="1"/>
          </p:cNvGraphicFramePr>
          <p:nvPr>
            <p:extLst>
              <p:ext uri="{D42A27DB-BD31-4B8C-83A1-F6EECF244321}">
                <p14:modId xmlns:p14="http://schemas.microsoft.com/office/powerpoint/2010/main" val="239253873"/>
              </p:ext>
            </p:extLst>
          </p:nvPr>
        </p:nvGraphicFramePr>
        <p:xfrm>
          <a:off x="76200" y="3764280"/>
          <a:ext cx="8991600" cy="1207770"/>
        </p:xfrm>
        <a:graphic>
          <a:graphicData uri="http://schemas.openxmlformats.org/drawingml/2006/table">
            <a:tbl>
              <a:tblPr/>
              <a:tblGrid>
                <a:gridCol w="89916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solidFill>
                      <a:schemeClr val="bg1"/>
                    </a:solidFill>
                  </a:tcPr>
                </a:tc>
                <a:extLst>
                  <a:ext uri="{0D108BD9-81ED-4DB2-BD59-A6C34878D82A}">
                    <a16:rowId xmlns:a16="http://schemas.microsoft.com/office/drawing/2014/main" val="10000"/>
                  </a:ext>
                </a:extLst>
              </a:tr>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solidFill>
                      <a:schemeClr val="bg1"/>
                    </a:solidFill>
                  </a:tcPr>
                </a:tc>
                <a:extLst>
                  <a:ext uri="{0D108BD9-81ED-4DB2-BD59-A6C34878D82A}">
                    <a16:rowId xmlns:a16="http://schemas.microsoft.com/office/drawing/2014/main" val="10001"/>
                  </a:ext>
                </a:extLst>
              </a:tr>
              <a:tr h="34290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solidFill>
                      <a:schemeClr val="bg1"/>
                    </a:solid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1800843747"/>
      </p:ext>
    </p:extLst>
  </p:cSld>
  <p:clrMapOvr>
    <a:masterClrMapping/>
  </p:clrMapOvr>
  <p:transition/>
</p:sld>
</file>

<file path=ppt/slides/slide2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74851" name="Group 35"/>
          <p:cNvGraphicFramePr>
            <a:graphicFrameLocks noGrp="1"/>
          </p:cNvGraphicFramePr>
          <p:nvPr>
            <p:ph/>
            <p:extLst>
              <p:ext uri="{D42A27DB-BD31-4B8C-83A1-F6EECF244321}">
                <p14:modId xmlns:p14="http://schemas.microsoft.com/office/powerpoint/2010/main" val="1167535233"/>
              </p:ext>
            </p:extLst>
          </p:nvPr>
        </p:nvGraphicFramePr>
        <p:xfrm>
          <a:off x="76200" y="171450"/>
          <a:ext cx="8991600" cy="3116580"/>
        </p:xfrm>
        <a:graphic>
          <a:graphicData uri="http://schemas.openxmlformats.org/drawingml/2006/table">
            <a:tbl>
              <a:tblPr/>
              <a:tblGrid>
                <a:gridCol w="5437293">
                  <a:extLst>
                    <a:ext uri="{9D8B030D-6E8A-4147-A177-3AD203B41FA5}">
                      <a16:colId xmlns:a16="http://schemas.microsoft.com/office/drawing/2014/main" val="20000"/>
                    </a:ext>
                  </a:extLst>
                </a:gridCol>
                <a:gridCol w="3554307">
                  <a:extLst>
                    <a:ext uri="{9D8B030D-6E8A-4147-A177-3AD203B41FA5}">
                      <a16:colId xmlns:a16="http://schemas.microsoft.com/office/drawing/2014/main" val="20001"/>
                    </a:ext>
                  </a:extLst>
                </a:gridCol>
              </a:tblGrid>
              <a:tr h="29146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4) Quand le larron a vu le maître de la vie accroché à la Croix, il a dit " Si le crucifié avec nous n'était pas un Dieu incarné, le soleil n'aurait pas caché ses rayons, la terre n'aurait pas tremblé, mais ô Tout-puissant, qui supportes tout, souviens-Toi de moi quand Tu viendras dans ton royaume"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٤</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لما أبصر اللص رئيس الحياة على الصليب معلقا، قال: لولا أن المصلوبَ معنا إلهٌ متجسد، ما كانت الشمس أخفت شعاعها ولا الأرض ماجت مرتعدة. لكن أيها القادر على كل </a:t>
                      </a:r>
                      <a:r>
                        <a:rPr kumimoji="0" lang="ar-SA" sz="2400" b="0" i="0" u="none" strike="noStrike" cap="none" normalizeH="0" baseline="0" dirty="0" err="1">
                          <a:ln>
                            <a:noFill/>
                          </a:ln>
                          <a:solidFill>
                            <a:schemeClr val="tx1"/>
                          </a:solidFill>
                          <a:effectLst/>
                          <a:latin typeface="Arial" charset="0"/>
                          <a:cs typeface="Arial" charset="0"/>
                        </a:rPr>
                        <a:t>شئ</a:t>
                      </a:r>
                      <a:r>
                        <a:rPr kumimoji="0" lang="ar-SA" sz="2400" b="0" i="0" u="none" strike="noStrike" cap="none" normalizeH="0" baseline="0" dirty="0">
                          <a:ln>
                            <a:noFill/>
                          </a:ln>
                          <a:solidFill>
                            <a:schemeClr val="tx1"/>
                          </a:solidFill>
                          <a:effectLst/>
                          <a:latin typeface="Arial" charset="0"/>
                          <a:cs typeface="Arial" charset="0"/>
                        </a:rPr>
                        <a:t>، والمحتمل كل </a:t>
                      </a:r>
                      <a:r>
                        <a:rPr kumimoji="0" lang="ar-SA" sz="2400" b="0" i="0" u="none" strike="noStrike" cap="none" normalizeH="0" baseline="0" dirty="0" err="1">
                          <a:ln>
                            <a:noFill/>
                          </a:ln>
                          <a:solidFill>
                            <a:schemeClr val="tx1"/>
                          </a:solidFill>
                          <a:effectLst/>
                          <a:latin typeface="Arial" charset="0"/>
                          <a:cs typeface="Arial" charset="0"/>
                        </a:rPr>
                        <a:t>شئ</a:t>
                      </a:r>
                      <a:r>
                        <a:rPr kumimoji="0" lang="ar-SA" sz="2400" b="0" i="0" u="none" strike="noStrike" cap="none" normalizeH="0" baseline="0" dirty="0">
                          <a:ln>
                            <a:noFill/>
                          </a:ln>
                          <a:solidFill>
                            <a:schemeClr val="tx1"/>
                          </a:solidFill>
                          <a:effectLst/>
                          <a:latin typeface="Arial" charset="0"/>
                          <a:cs typeface="Arial" charset="0"/>
                        </a:rPr>
                        <a:t>، اذكرني يا رب متى جئتَ في ملكوتك</a:t>
                      </a: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36"/>
          <p:cNvGraphicFramePr>
            <a:graphicFrameLocks/>
          </p:cNvGraphicFramePr>
          <p:nvPr>
            <p:extLst>
              <p:ext uri="{D42A27DB-BD31-4B8C-83A1-F6EECF244321}">
                <p14:modId xmlns:p14="http://schemas.microsoft.com/office/powerpoint/2010/main" val="2021359557"/>
              </p:ext>
            </p:extLst>
          </p:nvPr>
        </p:nvGraphicFramePr>
        <p:xfrm>
          <a:off x="571500" y="3677685"/>
          <a:ext cx="8001000" cy="1351405"/>
        </p:xfrm>
        <a:graphic>
          <a:graphicData uri="http://schemas.openxmlformats.org/drawingml/2006/table">
            <a:tbl>
              <a:tblPr/>
              <a:tblGrid>
                <a:gridCol w="8001000">
                  <a:extLst>
                    <a:ext uri="{9D8B030D-6E8A-4147-A177-3AD203B41FA5}">
                      <a16:colId xmlns:a16="http://schemas.microsoft.com/office/drawing/2014/main" val="20000"/>
                    </a:ext>
                  </a:extLst>
                </a:gridCol>
              </a:tblGrid>
              <a:tr h="4077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Doxa</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Patri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U~~</a:t>
                      </a:r>
                      <a:r>
                        <a:rPr kumimoji="0" lang="en-US" sz="2400" b="0" i="0" u="none" strike="noStrike" cap="none" normalizeH="0" baseline="0" dirty="0" err="1">
                          <a:ln>
                            <a:noFill/>
                          </a:ln>
                          <a:solidFill>
                            <a:srgbClr val="FF9900"/>
                          </a:solidFill>
                          <a:effectLst/>
                          <a:latin typeface="Coptic1" pitchFamily="2" charset="0"/>
                          <a:cs typeface="Arial" charset="0"/>
                        </a:rPr>
                        <a:t>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agiw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P~neumati</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2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543685">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المجد </a:t>
                      </a:r>
                      <a:r>
                        <a:rPr kumimoji="0" lang="ar-EG" sz="2400" b="0" i="0" u="none" strike="noStrike" cap="none" normalizeH="0" baseline="0" dirty="0" err="1">
                          <a:ln>
                            <a:noFill/>
                          </a:ln>
                          <a:solidFill>
                            <a:srgbClr val="FF9900"/>
                          </a:solidFill>
                          <a:effectLst/>
                          <a:latin typeface="Arial" charset="0"/>
                          <a:cs typeface="Arial" charset="0"/>
                        </a:rPr>
                        <a:t>الاب</a:t>
                      </a:r>
                      <a:r>
                        <a:rPr kumimoji="0" lang="ar-EG" sz="2400" b="0" i="0" u="none" strike="noStrike" cap="none" normalizeH="0" baseline="0" dirty="0">
                          <a:ln>
                            <a:noFill/>
                          </a:ln>
                          <a:solidFill>
                            <a:srgbClr val="FF9900"/>
                          </a:solidFill>
                          <a:effectLst/>
                          <a:latin typeface="Arial" charset="0"/>
                          <a:cs typeface="Arial" charset="0"/>
                        </a:rPr>
                        <a:t> و الابن والروح القدس</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901049585"/>
      </p:ext>
    </p:extLst>
  </p:cSld>
  <p:clrMapOvr>
    <a:masterClrMapping/>
  </p:clrMapOvr>
  <p:transition/>
</p:sld>
</file>

<file path=ppt/slides/slide2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79956" name="Group 20"/>
          <p:cNvGraphicFramePr>
            <a:graphicFrameLocks noGrp="1"/>
          </p:cNvGraphicFramePr>
          <p:nvPr>
            <p:ph/>
            <p:extLst>
              <p:ext uri="{D42A27DB-BD31-4B8C-83A1-F6EECF244321}">
                <p14:modId xmlns:p14="http://schemas.microsoft.com/office/powerpoint/2010/main" val="1682993364"/>
              </p:ext>
            </p:extLst>
          </p:nvPr>
        </p:nvGraphicFramePr>
        <p:xfrm>
          <a:off x="76200" y="228600"/>
          <a:ext cx="8991600" cy="2994660"/>
        </p:xfrm>
        <a:graphic>
          <a:graphicData uri="http://schemas.openxmlformats.org/drawingml/2006/table">
            <a:tbl>
              <a:tblPr/>
              <a:tblGrid>
                <a:gridCol w="5744633">
                  <a:extLst>
                    <a:ext uri="{9D8B030D-6E8A-4147-A177-3AD203B41FA5}">
                      <a16:colId xmlns:a16="http://schemas.microsoft.com/office/drawing/2014/main" val="20000"/>
                    </a:ext>
                  </a:extLst>
                </a:gridCol>
                <a:gridCol w="3246967">
                  <a:extLst>
                    <a:ext uri="{9D8B030D-6E8A-4147-A177-3AD203B41FA5}">
                      <a16:colId xmlns:a16="http://schemas.microsoft.com/office/drawing/2014/main" val="20001"/>
                    </a:ext>
                  </a:extLst>
                </a:gridCol>
              </a:tblGrid>
              <a:tr h="28003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5) Ô Toi qui as reçu la confession du larron sur la Croix, reçois-nous ô Très Bon, nous qui méritons le jugement de la mort à cause de nos péchés. Nous confessons nos péchés avec le larron et proclamons Ta Divinité. Nous crions avec lui : " Souviens-Toi de moi quand Tu viendras dans ton Royaume."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٥</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يا من قبل إليه اعتراف اللص على الصليب، اقبلنا إليك أيها الصالح. نحن المستوجبين حكم الموت من أجل خطايانا. نقر بخطايانا معه معترفين </a:t>
                      </a:r>
                      <a:r>
                        <a:rPr kumimoji="0" lang="ar-SA" sz="2400" b="0" i="0" u="none" strike="noStrike" cap="none" normalizeH="0" baseline="0" dirty="0" err="1">
                          <a:ln>
                            <a:noFill/>
                          </a:ln>
                          <a:solidFill>
                            <a:schemeClr val="tx1"/>
                          </a:solidFill>
                          <a:effectLst/>
                          <a:latin typeface="Arial" charset="0"/>
                          <a:cs typeface="Arial" charset="0"/>
                        </a:rPr>
                        <a:t>بألوهيتك</a:t>
                      </a:r>
                      <a:r>
                        <a:rPr kumimoji="0" lang="ar-SA" sz="2400" b="0" i="0" u="none" strike="noStrike" cap="none" normalizeH="0" baseline="0" dirty="0">
                          <a:ln>
                            <a:noFill/>
                          </a:ln>
                          <a:solidFill>
                            <a:schemeClr val="tx1"/>
                          </a:solidFill>
                          <a:effectLst/>
                          <a:latin typeface="Arial" charset="0"/>
                          <a:cs typeface="Arial" charset="0"/>
                        </a:rPr>
                        <a:t>، ونصرخ معه جميعا: اذكرنا يا رب متى جئتَ في ملكوتك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2"/>
          <p:cNvGraphicFramePr>
            <a:graphicFrameLocks noGrp="1"/>
          </p:cNvGraphicFramePr>
          <p:nvPr>
            <p:extLst>
              <p:ext uri="{D42A27DB-BD31-4B8C-83A1-F6EECF244321}">
                <p14:modId xmlns:p14="http://schemas.microsoft.com/office/powerpoint/2010/main" val="1981026551"/>
              </p:ext>
            </p:extLst>
          </p:nvPr>
        </p:nvGraphicFramePr>
        <p:xfrm>
          <a:off x="76200" y="3606058"/>
          <a:ext cx="8991600" cy="1207770"/>
        </p:xfrm>
        <a:graphic>
          <a:graphicData uri="http://schemas.openxmlformats.org/drawingml/2006/table">
            <a:tbl>
              <a:tblPr/>
              <a:tblGrid>
                <a:gridCol w="89916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solidFill>
                      <a:schemeClr val="bg1"/>
                    </a:solidFill>
                  </a:tcPr>
                </a:tc>
                <a:extLst>
                  <a:ext uri="{0D108BD9-81ED-4DB2-BD59-A6C34878D82A}">
                    <a16:rowId xmlns:a16="http://schemas.microsoft.com/office/drawing/2014/main" val="10000"/>
                  </a:ext>
                </a:extLst>
              </a:tr>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solidFill>
                      <a:schemeClr val="bg1"/>
                    </a:solidFill>
                  </a:tcPr>
                </a:tc>
                <a:extLst>
                  <a:ext uri="{0D108BD9-81ED-4DB2-BD59-A6C34878D82A}">
                    <a16:rowId xmlns:a16="http://schemas.microsoft.com/office/drawing/2014/main" val="10001"/>
                  </a:ext>
                </a:extLst>
              </a:tr>
              <a:tr h="34290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solidFill>
                      <a:schemeClr val="bg1"/>
                    </a:solid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3627604220"/>
      </p:ext>
    </p:extLst>
  </p:cSld>
  <p:clrMapOvr>
    <a:masterClrMapping/>
  </p:clrMapOvr>
  <p:transition/>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7314" name="Group 2"/>
          <p:cNvGraphicFramePr>
            <a:graphicFrameLocks noGrp="1"/>
          </p:cNvGraphicFramePr>
          <p:nvPr>
            <p:extLst>
              <p:ext uri="{D42A27DB-BD31-4B8C-83A1-F6EECF244321}">
                <p14:modId xmlns:p14="http://schemas.microsoft.com/office/powerpoint/2010/main" val="3222293523"/>
              </p:ext>
            </p:extLst>
          </p:nvPr>
        </p:nvGraphicFramePr>
        <p:xfrm>
          <a:off x="0" y="430530"/>
          <a:ext cx="9144000" cy="4686776"/>
        </p:xfrm>
        <a:graphic>
          <a:graphicData uri="http://schemas.openxmlformats.org/drawingml/2006/table">
            <a:tbl>
              <a:tblPr/>
              <a:tblGrid>
                <a:gridCol w="3409627">
                  <a:extLst>
                    <a:ext uri="{9D8B030D-6E8A-4147-A177-3AD203B41FA5}">
                      <a16:colId xmlns:a16="http://schemas.microsoft.com/office/drawing/2014/main" val="20000"/>
                    </a:ext>
                  </a:extLst>
                </a:gridCol>
                <a:gridCol w="3334884">
                  <a:extLst>
                    <a:ext uri="{9D8B030D-6E8A-4147-A177-3AD203B41FA5}">
                      <a16:colId xmlns:a16="http://schemas.microsoft.com/office/drawing/2014/main" val="20001"/>
                    </a:ext>
                  </a:extLst>
                </a:gridCol>
                <a:gridCol w="2399489">
                  <a:extLst>
                    <a:ext uri="{9D8B030D-6E8A-4147-A177-3AD203B41FA5}">
                      <a16:colId xmlns:a16="http://schemas.microsoft.com/office/drawing/2014/main" val="20002"/>
                    </a:ext>
                  </a:extLst>
                </a:gridCol>
              </a:tblGrid>
              <a:tr h="4119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909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Vn</a:t>
                      </a:r>
                      <a:r>
                        <a:rPr kumimoji="0" lang="en-US" sz="2200" b="0" i="0" u="none" strike="noStrike" cap="none" normalizeH="0" baseline="0" dirty="0">
                          <a:ln>
                            <a:noFill/>
                          </a:ln>
                          <a:solidFill>
                            <a:schemeClr val="tx1"/>
                          </a:solidFill>
                          <a:effectLst/>
                          <a:latin typeface="Coptic1" pitchFamily="2" charset="0"/>
                          <a:cs typeface="Arial" charset="0"/>
                        </a:rPr>
                        <a:t>/b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I/#c# </a:t>
                      </a:r>
                      <a:r>
                        <a:rPr kumimoji="0" lang="en-US" sz="2200" b="0" i="0" u="none" strike="noStrike" cap="none" normalizeH="0" baseline="0" dirty="0" err="1">
                          <a:ln>
                            <a:noFill/>
                          </a:ln>
                          <a:solidFill>
                            <a:schemeClr val="tx1"/>
                          </a:solidFill>
                          <a:effectLst/>
                          <a:latin typeface="Coptic1" pitchFamily="2" charset="0"/>
                          <a:cs typeface="Arial" charset="0"/>
                        </a:rPr>
                        <a:t>P,#c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Pennou</a:t>
                      </a:r>
                      <a:r>
                        <a:rPr kumimoji="0" lang="en-US" sz="2200" b="0" i="0" u="none" strike="noStrike" cap="none" normalizeH="0" baseline="0" dirty="0">
                          <a:ln>
                            <a:noFill/>
                          </a:ln>
                          <a:solidFill>
                            <a:schemeClr val="tx1"/>
                          </a:solidFill>
                          <a:effectLst/>
                          <a:latin typeface="Coptic1" pitchFamily="2" charset="0"/>
                          <a:cs typeface="Arial" charset="0"/>
                        </a:rPr>
                        <a:t>] v/</a:t>
                      </a:r>
                      <a:r>
                        <a:rPr kumimoji="0" lang="en-US" sz="2200" b="0" i="0" u="none" strike="noStrike" cap="none" normalizeH="0" baseline="0" dirty="0" err="1">
                          <a:ln>
                            <a:noFill/>
                          </a:ln>
                          <a:solidFill>
                            <a:schemeClr val="tx1"/>
                          </a:solidFill>
                          <a:effectLst/>
                          <a:latin typeface="Coptic1" pitchFamily="2" charset="0"/>
                          <a:cs typeface="Arial" charset="0"/>
                        </a:rPr>
                        <a:t>e~tafjoc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n~nefa~gioc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ettai</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m~may</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n~apoctoloc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Je </a:t>
                      </a:r>
                      <a:r>
                        <a:rPr kumimoji="0" lang="en-US" sz="2200" b="0" i="0" u="none" strike="noStrike" cap="none" normalizeH="0" baseline="0" dirty="0" err="1">
                          <a:ln>
                            <a:noFill/>
                          </a:ln>
                          <a:solidFill>
                            <a:schemeClr val="tx1"/>
                          </a:solidFill>
                          <a:effectLst/>
                          <a:latin typeface="Coptic1" pitchFamily="2" charset="0"/>
                          <a:cs typeface="Arial" charset="0"/>
                        </a:rPr>
                        <a:t>hanm</a:t>
                      </a:r>
                      <a:r>
                        <a:rPr kumimoji="0" lang="en-US" sz="2200" b="0" i="0" u="none" strike="noStrike" cap="none" normalizeH="0" baseline="0" dirty="0">
                          <a:ln>
                            <a:noFill/>
                          </a:ln>
                          <a:solidFill>
                            <a:schemeClr val="tx1"/>
                          </a:solidFill>
                          <a:effectLst/>
                          <a:latin typeface="Coptic1" pitchFamily="2" charset="0"/>
                          <a:cs typeface="Arial" charset="0"/>
                        </a:rPr>
                        <a:t>/s </a:t>
                      </a:r>
                      <a:r>
                        <a:rPr kumimoji="0" lang="en-US" sz="2200" b="0" i="0" u="none" strike="noStrike" cap="none" normalizeH="0" baseline="0" dirty="0" err="1">
                          <a:ln>
                            <a:noFill/>
                          </a:ln>
                          <a:solidFill>
                            <a:schemeClr val="tx1"/>
                          </a:solidFill>
                          <a:effectLst/>
                          <a:latin typeface="Coptic1" pitchFamily="2" charset="0"/>
                          <a:cs typeface="Arial" charset="0"/>
                        </a:rPr>
                        <a:t>m~p~rov</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hany~m</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auer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e~piyumin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m~poucwtem</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Ô Maître, Seigneur Jésus Christ, notre Dieu, qui s’est adressé à Ses saints disciples et apôtres honorables en disant, que de nombreux prophètes et justes ont désiré voir ce que vous voyez et ne l’ont pas vu, et entendre ce que vous entendez, et ne l’ont pas entendu.</a:t>
                      </a:r>
                      <a:r>
                        <a:rPr kumimoji="0" lang="en-US" sz="23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500" b="0" i="0" u="none" strike="noStrike" cap="none" normalizeH="0" baseline="0" dirty="0">
                          <a:ln>
                            <a:noFill/>
                          </a:ln>
                          <a:solidFill>
                            <a:schemeClr val="tx1"/>
                          </a:solidFill>
                          <a:effectLst/>
                          <a:latin typeface="Coptic1" pitchFamily="2" charset="0"/>
                          <a:cs typeface="Arial" charset="0"/>
                        </a:rPr>
                        <a:t>أيها السيد الرب يسوع المسيح الهنا الذى قال لتلاميذه القديسين المكرمين ورسله الأطهار ان أنبياء وأبرار كثيرين اشتهوا أن يروا ما أنتم ترون ولم  يروا وأن يسمعوا ما أنتم تسمعون ولم يسمعوا</a:t>
                      </a:r>
                      <a:r>
                        <a:rPr kumimoji="0" lang="fr-FR" sz="2500" b="0" i="0" u="none" strike="noStrike" cap="none" normalizeH="0" baseline="0" dirty="0">
                          <a:ln>
                            <a:noFill/>
                          </a:ln>
                          <a:solidFill>
                            <a:schemeClr val="tx1"/>
                          </a:solidFill>
                          <a:effectLst/>
                          <a:latin typeface="Coptic1" pitchFamily="2" charset="0"/>
                          <a:cs typeface="Arial" charset="0"/>
                        </a:rPr>
                        <a:t>.</a:t>
                      </a:r>
                      <a:r>
                        <a:rPr kumimoji="0" lang="ar-EG" sz="2500" b="0" i="0" u="none" strike="noStrike" cap="none" normalizeH="0" baseline="0" dirty="0">
                          <a:ln>
                            <a:noFill/>
                          </a:ln>
                          <a:solidFill>
                            <a:schemeClr val="tx1"/>
                          </a:solidFill>
                          <a:effectLst/>
                          <a:latin typeface="Coptic1" pitchFamily="2" charset="0"/>
                          <a:cs typeface="Arial" charset="0"/>
                        </a:rPr>
                        <a:t> . </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4F94C75A-B9D6-403D-878B-02360399A4ED}"/>
              </a:ext>
            </a:extLst>
          </p:cNvPr>
          <p:cNvGraphicFramePr>
            <a:graphicFrameLocks noGrp="1"/>
          </p:cNvGraphicFramePr>
          <p:nvPr>
            <p:extLst>
              <p:ext uri="{D42A27DB-BD31-4B8C-83A1-F6EECF244321}">
                <p14:modId xmlns:p14="http://schemas.microsoft.com/office/powerpoint/2010/main" val="2163196254"/>
              </p:ext>
            </p:extLst>
          </p:nvPr>
        </p:nvGraphicFramePr>
        <p:xfrm>
          <a:off x="1524000" y="4572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94518968"/>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Oraison</a:t>
                      </a:r>
                      <a:r>
                        <a:rPr kumimoji="0" lang="en-US" sz="1800" b="0" i="0" u="none" strike="noStrike" cap="none" normalizeH="0" baseline="0" dirty="0">
                          <a:ln>
                            <a:noFill/>
                          </a:ln>
                          <a:solidFill>
                            <a:schemeClr val="tx1"/>
                          </a:solidFill>
                          <a:effectLst/>
                          <a:latin typeface="Arial" charset="0"/>
                          <a:cs typeface="Arial" charset="0"/>
                        </a:rPr>
                        <a:t> de </a:t>
                      </a:r>
                      <a:r>
                        <a:rPr kumimoji="0" lang="en-US" sz="1800" b="0" i="0" u="none" strike="noStrike" cap="none" normalizeH="0" baseline="0" dirty="0" err="1">
                          <a:ln>
                            <a:noFill/>
                          </a:ln>
                          <a:solidFill>
                            <a:schemeClr val="tx1"/>
                          </a:solidFill>
                          <a:effectLst/>
                          <a:latin typeface="Arial" charset="0"/>
                          <a:cs typeface="Arial" charset="0"/>
                        </a:rPr>
                        <a:t>l’Evangile</a:t>
                      </a:r>
                      <a:r>
                        <a:rPr kumimoji="0" lang="en-US" sz="1800" b="0" i="0" u="none" strike="noStrike" cap="none" normalizeH="0" baseline="0" dirty="0">
                          <a:ln>
                            <a:noFill/>
                          </a:ln>
                          <a:solidFill>
                            <a:schemeClr val="tx1"/>
                          </a:solidFill>
                          <a:effectLst/>
                          <a:latin typeface="Arial" charset="0"/>
                          <a:cs typeface="Arial" charset="0"/>
                        </a:rPr>
                        <a:t> - </a:t>
                      </a:r>
                      <a:r>
                        <a:rPr lang="ar-EG" sz="1800" b="0" dirty="0" err="1">
                          <a:latin typeface="Arial" charset="0"/>
                          <a:cs typeface="Arial" charset="0"/>
                        </a:rPr>
                        <a:t>أوشية</a:t>
                      </a:r>
                      <a:r>
                        <a:rPr lang="ar-EG" sz="1800" b="0" dirty="0">
                          <a:latin typeface="Arial" charset="0"/>
                          <a:cs typeface="Arial" charset="0"/>
                        </a:rPr>
                        <a:t> الانجيل</a:t>
                      </a:r>
                      <a:endParaRPr lang="en-CA" sz="1800" b="0" dirty="0">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8599116"/>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C0BB210A-4739-479E-9CAF-9CA91C6F774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84052" name="Group 20"/>
          <p:cNvGraphicFramePr>
            <a:graphicFrameLocks noGrp="1"/>
          </p:cNvGraphicFramePr>
          <p:nvPr>
            <p:ph/>
            <p:extLst>
              <p:ext uri="{D42A27DB-BD31-4B8C-83A1-F6EECF244321}">
                <p14:modId xmlns:p14="http://schemas.microsoft.com/office/powerpoint/2010/main" val="3474246079"/>
              </p:ext>
            </p:extLst>
          </p:nvPr>
        </p:nvGraphicFramePr>
        <p:xfrm>
          <a:off x="76200" y="339937"/>
          <a:ext cx="8991600" cy="3122354"/>
        </p:xfrm>
        <a:graphic>
          <a:graphicData uri="http://schemas.openxmlformats.org/drawingml/2006/table">
            <a:tbl>
              <a:tblPr/>
              <a:tblGrid>
                <a:gridCol w="5450840">
                  <a:extLst>
                    <a:ext uri="{9D8B030D-6E8A-4147-A177-3AD203B41FA5}">
                      <a16:colId xmlns:a16="http://schemas.microsoft.com/office/drawing/2014/main" val="20000"/>
                    </a:ext>
                  </a:extLst>
                </a:gridCol>
                <a:gridCol w="3540760">
                  <a:extLst>
                    <a:ext uri="{9D8B030D-6E8A-4147-A177-3AD203B41FA5}">
                      <a16:colId xmlns:a16="http://schemas.microsoft.com/office/drawing/2014/main" val="20001"/>
                    </a:ext>
                  </a:extLst>
                </a:gridCol>
              </a:tblGrid>
              <a:tr h="312235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6) Quand la mère a vu l'Agneau, le Pasteur, le Sauveur du monde accroché sur la Croix, elle a dit en pleurant : Le monde se réjouit en recevant le Salut, mais mon cœur s'enflamme en regardant Ta crucifixion que Tu endures avec patience pour tous, mon Fils, mon Dieu.</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٦</a:t>
                      </a:r>
                      <a:r>
                        <a:rPr kumimoji="0" lang="ar-EG" sz="28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عندما نظرت الوالدة الحمل والراعي مخلص العالم على الصليب معلقا قالت وهي باكية: أما العالم فيفرح لقبوله الخلاص، وأما أحشائي فتلتهب عند نظري إلى صلبوتك الذي أنت صابر عليه من أجل الكل، يا ابني والهي</a:t>
                      </a:r>
                      <a:r>
                        <a:rPr kumimoji="0" lang="ar-SA" sz="3200" b="1"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3192" name="Text Box 27">
            <a:hlinkClick r:id="rId3" action="ppaction://hlinksldjump"/>
          </p:cNvPr>
          <p:cNvSpPr txBox="1">
            <a:spLocks noChangeArrowheads="1"/>
          </p:cNvSpPr>
          <p:nvPr/>
        </p:nvSpPr>
        <p:spPr bwMode="auto">
          <a:xfrm>
            <a:off x="6781800" y="4558725"/>
            <a:ext cx="2362200" cy="584775"/>
          </a:xfrm>
          <a:prstGeom prst="rect">
            <a:avLst/>
          </a:prstGeom>
          <a:solidFill>
            <a:srgbClr val="800000"/>
          </a:solidFill>
          <a:ln w="12700">
            <a:solidFill>
              <a:schemeClr val="tx1"/>
            </a:solidFill>
            <a:miter lim="800000"/>
            <a:headEnd/>
            <a:tailEnd/>
          </a:ln>
        </p:spPr>
        <p:txBody>
          <a:bodyPr>
            <a:sp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Pitié</a:t>
            </a: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 Seigneur 41 </a:t>
            </a: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fois</a:t>
            </a:r>
            <a:endParaRPr kumimoji="0" lang="ar-EG"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يا رب ارحم 41 مرة</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Action Button: Custom 5">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41">
            <a:hlinkClick r:id="rId5" action="ppaction://hlinksldjump" highlightClick="1"/>
            <a:extLst>
              <a:ext uri="{FF2B5EF4-FFF2-40B4-BE49-F238E27FC236}">
                <a16:creationId xmlns:a16="http://schemas.microsoft.com/office/drawing/2014/main" id="{52A201B8-00FB-45B5-9C9A-CFD0F812F181}"/>
              </a:ext>
            </a:extLst>
          </p:cNvPr>
          <p:cNvSpPr>
            <a:spLocks noChangeArrowheads="1"/>
          </p:cNvSpPr>
          <p:nvPr/>
        </p:nvSpPr>
        <p:spPr bwMode="auto">
          <a:xfrm>
            <a:off x="3725028" y="4618238"/>
            <a:ext cx="2971800" cy="52526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Nous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t’exaltons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Ô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Mère</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نعظمك يا أم النور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الحقيقى</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4029763142"/>
      </p:ext>
    </p:extLst>
  </p:cSld>
  <p:clrMapOvr>
    <a:masterClrMapping/>
  </p:clrMapOvr>
  <p:transition/>
</p:sld>
</file>

<file path=ppt/slides/slide2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56098" name="Group 2"/>
          <p:cNvGraphicFramePr>
            <a:graphicFrameLocks noGrp="1"/>
          </p:cNvGraphicFramePr>
          <p:nvPr>
            <p:extLst>
              <p:ext uri="{D42A27DB-BD31-4B8C-83A1-F6EECF244321}">
                <p14:modId xmlns:p14="http://schemas.microsoft.com/office/powerpoint/2010/main" val="2840070247"/>
              </p:ext>
            </p:extLst>
          </p:nvPr>
        </p:nvGraphicFramePr>
        <p:xfrm>
          <a:off x="152400" y="133350"/>
          <a:ext cx="8839200" cy="3959352"/>
        </p:xfrm>
        <a:graphic>
          <a:graphicData uri="http://schemas.openxmlformats.org/drawingml/2006/table">
            <a:tbl>
              <a:tblPr/>
              <a:tblGrid>
                <a:gridCol w="5202385">
                  <a:extLst>
                    <a:ext uri="{9D8B030D-6E8A-4147-A177-3AD203B41FA5}">
                      <a16:colId xmlns:a16="http://schemas.microsoft.com/office/drawing/2014/main" val="20000"/>
                    </a:ext>
                  </a:extLst>
                </a:gridCol>
                <a:gridCol w="3636815">
                  <a:extLst>
                    <a:ext uri="{9D8B030D-6E8A-4147-A177-3AD203B41FA5}">
                      <a16:colId xmlns:a16="http://schemas.microsoft.com/office/drawing/2014/main" val="20001"/>
                    </a:ext>
                  </a:extLst>
                </a:gridCol>
              </a:tblGrid>
              <a:tr h="4572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100" b="0" i="0" u="none" strike="noStrike" cap="none" normalizeH="0" baseline="0" dirty="0">
                          <a:ln>
                            <a:noFill/>
                          </a:ln>
                          <a:solidFill>
                            <a:srgbClr val="FF9900"/>
                          </a:solidFill>
                          <a:effectLst/>
                          <a:latin typeface="Arial" charset="0"/>
                          <a:cs typeface="Arial" charset="0"/>
                        </a:rPr>
                        <a:t>11</a:t>
                      </a:r>
                      <a:r>
                        <a:rPr kumimoji="0" lang="fr-FR" sz="2100" b="0" i="0" u="none" strike="noStrike" cap="none" normalizeH="0" baseline="30000" dirty="0">
                          <a:ln>
                            <a:noFill/>
                          </a:ln>
                          <a:solidFill>
                            <a:srgbClr val="FF9900"/>
                          </a:solidFill>
                          <a:effectLst/>
                          <a:latin typeface="Arial" charset="0"/>
                          <a:cs typeface="Arial" charset="0"/>
                        </a:rPr>
                        <a:t>ème</a:t>
                      </a:r>
                      <a:r>
                        <a:rPr kumimoji="0" lang="fr-FR" sz="2100" b="0" i="0" u="none" strike="noStrike" cap="none" normalizeH="0" baseline="0" dirty="0">
                          <a:ln>
                            <a:noFill/>
                          </a:ln>
                          <a:solidFill>
                            <a:srgbClr val="FF9900"/>
                          </a:solidFill>
                          <a:effectLst/>
                          <a:latin typeface="Arial" charset="0"/>
                          <a:cs typeface="Arial" charset="0"/>
                        </a:rPr>
                        <a:t> Heure</a:t>
                      </a:r>
                      <a:endParaRPr kumimoji="0" lang="en-US" sz="21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rgbClr val="FF9900"/>
                          </a:solidFill>
                          <a:effectLst/>
                          <a:latin typeface="Arial" charset="0"/>
                          <a:cs typeface="Arial" charset="0"/>
                        </a:rPr>
                        <a:t>صلاة الساعة</a:t>
                      </a:r>
                      <a:r>
                        <a:rPr kumimoji="0" lang="en-US" sz="2400" b="0" i="0" u="none" strike="noStrike" cap="none" normalizeH="0" baseline="0" dirty="0">
                          <a:ln>
                            <a:noFill/>
                          </a:ln>
                          <a:solidFill>
                            <a:srgbClr val="FF9900"/>
                          </a:solidFill>
                          <a:effectLst/>
                          <a:latin typeface="Arial" charset="0"/>
                          <a:cs typeface="Arial" charset="0"/>
                        </a:rPr>
                        <a:t> </a:t>
                      </a:r>
                      <a:r>
                        <a:rPr kumimoji="0" lang="ar-EG" sz="2400" b="0" i="0" u="none" strike="noStrike" cap="none" normalizeH="0" baseline="0" dirty="0">
                          <a:ln>
                            <a:noFill/>
                          </a:ln>
                          <a:solidFill>
                            <a:srgbClr val="FF9900"/>
                          </a:solidFill>
                          <a:effectLst/>
                          <a:latin typeface="Arial" charset="0"/>
                          <a:cs typeface="Arial" charset="0"/>
                        </a:rPr>
                        <a:t>الحادية عشر</a:t>
                      </a:r>
                      <a:r>
                        <a:rPr kumimoji="0" lang="en-US" sz="2400" b="0" i="0" u="none" strike="noStrike" cap="none" normalizeH="0" baseline="0" dirty="0">
                          <a:ln>
                            <a:noFill/>
                          </a:ln>
                          <a:solidFill>
                            <a:srgbClr val="FF9900"/>
                          </a:solidFill>
                          <a:effectLst/>
                          <a:latin typeface="Arial" charset="0"/>
                          <a:cs typeface="Arial" charset="0"/>
                        </a:rPr>
                        <a:t> </a:t>
                      </a:r>
                      <a:r>
                        <a:rPr kumimoji="0" lang="ar-EG" sz="2400" b="0" i="0" u="none" strike="noStrike" cap="none" normalizeH="0" baseline="0" dirty="0">
                          <a:ln>
                            <a:noFill/>
                          </a:ln>
                          <a:solidFill>
                            <a:srgbClr val="FF9900"/>
                          </a:solidFill>
                          <a:effectLst/>
                          <a:latin typeface="Arial" charset="0"/>
                          <a:cs typeface="Arial" charset="0"/>
                        </a:rPr>
                        <a:t> </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87325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none" strike="noStrike" cap="none" normalizeH="0" baseline="0" dirty="0">
                          <a:ln>
                            <a:noFill/>
                          </a:ln>
                          <a:solidFill>
                            <a:srgbClr val="FF9900"/>
                          </a:solidFill>
                          <a:effectLst/>
                          <a:latin typeface="Arial" charset="0"/>
                          <a:cs typeface="Arial" charset="0"/>
                        </a:rPr>
                        <a:t>Lecture du Saint Évangile Selon Saint Luc (4 :38-41)</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a:ln>
                            <a:noFill/>
                          </a:ln>
                          <a:solidFill>
                            <a:srgbClr val="FF9900"/>
                          </a:solidFill>
                          <a:effectLst/>
                          <a:latin typeface="Arial" charset="0"/>
                          <a:cs typeface="Arial" charset="0"/>
                        </a:rPr>
                        <a:t>(</a:t>
                      </a:r>
                      <a:r>
                        <a:rPr kumimoji="0" lang="ar-SA" sz="2000" b="0" i="0" u="none" strike="noStrike" cap="none" normalizeH="0" baseline="0" dirty="0">
                          <a:ln>
                            <a:noFill/>
                          </a:ln>
                          <a:solidFill>
                            <a:srgbClr val="FF9900"/>
                          </a:solidFill>
                          <a:effectLst/>
                          <a:latin typeface="Arial" charset="0"/>
                          <a:cs typeface="Arial" charset="0"/>
                        </a:rPr>
                        <a:t>إنجيل لوقا</a:t>
                      </a:r>
                      <a:r>
                        <a:rPr kumimoji="0" lang="en-US" sz="2000" b="0" i="0" u="none" strike="noStrike" cap="none" normalizeH="0" baseline="0" dirty="0">
                          <a:ln>
                            <a:noFill/>
                          </a:ln>
                          <a:solidFill>
                            <a:srgbClr val="FF9900"/>
                          </a:solidFill>
                          <a:effectLst/>
                          <a:latin typeface="Arial" charset="0"/>
                          <a:cs typeface="Arial" charset="0"/>
                        </a:rPr>
                        <a:t>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rgbClr val="FF9900"/>
                          </a:solidFill>
                          <a:effectLst/>
                          <a:latin typeface="Arial" charset="0"/>
                          <a:cs typeface="Arial" charset="0"/>
                        </a:rPr>
                        <a:t>4: 38-41)</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125980">
                <a:tc>
                  <a:txBody>
                    <a:bodyPr/>
                    <a:lstStyle/>
                    <a:p>
                      <a:pPr algn="just"/>
                      <a:r>
                        <a:rPr lang="fr-FR" sz="2400" b="0" i="0" u="none" strike="noStrike" kern="1200" baseline="0" dirty="0">
                          <a:solidFill>
                            <a:schemeClr val="tx1"/>
                          </a:solidFill>
                          <a:latin typeface="+mn-lt"/>
                          <a:ea typeface="+mn-ea"/>
                          <a:cs typeface="+mn-cs"/>
                        </a:rPr>
                        <a:t>En quittant la synagogue, Jésus entra chez Simon. Or la belle-mère de Simon était oppressée par une forte fièvre, et on implora Jésus en sa faveur. Il se pencha sur elle, interpella vivement la fièvre, et celle-ci quitta la malade.</a:t>
                      </a:r>
                      <a:endParaRPr kumimoji="0" lang="fr-FR"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ولما قام من المجمع دخل بيت </a:t>
                      </a:r>
                      <a:r>
                        <a:rPr kumimoji="0" lang="ar-SA" sz="2800" b="0" i="0" u="none" strike="noStrike" cap="none" normalizeH="0" baseline="0" dirty="0" err="1">
                          <a:ln>
                            <a:noFill/>
                          </a:ln>
                          <a:solidFill>
                            <a:schemeClr val="tx1"/>
                          </a:solidFill>
                          <a:effectLst/>
                          <a:latin typeface="Arial" charset="0"/>
                          <a:cs typeface="Arial" charset="0"/>
                        </a:rPr>
                        <a:t>سمعان</a:t>
                      </a:r>
                      <a:r>
                        <a:rPr kumimoji="0" lang="ar-SA" sz="2800" b="0" i="0" u="none" strike="noStrike" cap="none" normalizeH="0" baseline="0" dirty="0">
                          <a:ln>
                            <a:noFill/>
                          </a:ln>
                          <a:solidFill>
                            <a:schemeClr val="tx1"/>
                          </a:solidFill>
                          <a:effectLst/>
                          <a:latin typeface="Arial" charset="0"/>
                          <a:cs typeface="Arial" charset="0"/>
                        </a:rPr>
                        <a:t>. وكانت حماة </a:t>
                      </a:r>
                      <a:r>
                        <a:rPr kumimoji="0" lang="ar-SA" sz="2800" b="0" i="0" u="none" strike="noStrike" cap="none" normalizeH="0" baseline="0" dirty="0" err="1">
                          <a:ln>
                            <a:noFill/>
                          </a:ln>
                          <a:solidFill>
                            <a:schemeClr val="tx1"/>
                          </a:solidFill>
                          <a:effectLst/>
                          <a:latin typeface="Arial" charset="0"/>
                          <a:cs typeface="Arial" charset="0"/>
                        </a:rPr>
                        <a:t>سمعان</a:t>
                      </a:r>
                      <a:r>
                        <a:rPr kumimoji="0" lang="ar-SA" sz="2800" b="0" i="0" u="none" strike="noStrike" cap="none" normalizeH="0" baseline="0" dirty="0">
                          <a:ln>
                            <a:noFill/>
                          </a:ln>
                          <a:solidFill>
                            <a:schemeClr val="tx1"/>
                          </a:solidFill>
                          <a:effectLst/>
                          <a:latin typeface="Arial" charset="0"/>
                          <a:cs typeface="Arial" charset="0"/>
                        </a:rPr>
                        <a:t> بحمَّى شديدة. فسألوه من أجلها. فوقف فوقا منها وانتهر الحمى، فتركتها وفي الحال</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ction Button: Custom 4">
            <a:hlinkClick r:id="rId4" action="ppaction://hlinksldjump" highlightClick="1"/>
            <a:extLst>
              <a:ext uri="{FF2B5EF4-FFF2-40B4-BE49-F238E27FC236}">
                <a16:creationId xmlns:a16="http://schemas.microsoft.com/office/drawing/2014/main" id="{F3BCB2E3-EE35-40B2-8BD6-1193CEA874EC}"/>
              </a:ext>
            </a:extLst>
          </p:cNvPr>
          <p:cNvSpPr/>
          <p:nvPr/>
        </p:nvSpPr>
        <p:spPr bwMode="auto">
          <a:xfrm>
            <a:off x="555620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37160604"/>
      </p:ext>
    </p:extLst>
  </p:cSld>
  <p:clrMapOvr>
    <a:masterClrMapping/>
  </p:clrMapOvr>
  <p:transition/>
</p:sld>
</file>

<file path=ppt/slides/slide2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58146" name="Group 2"/>
          <p:cNvGraphicFramePr>
            <a:graphicFrameLocks noGrp="1"/>
          </p:cNvGraphicFramePr>
          <p:nvPr>
            <p:ph/>
            <p:extLst>
              <p:ext uri="{D42A27DB-BD31-4B8C-83A1-F6EECF244321}">
                <p14:modId xmlns:p14="http://schemas.microsoft.com/office/powerpoint/2010/main" val="50075478"/>
              </p:ext>
            </p:extLst>
          </p:nvPr>
        </p:nvGraphicFramePr>
        <p:xfrm>
          <a:off x="0" y="-6477"/>
          <a:ext cx="9144000" cy="4933188"/>
        </p:xfrm>
        <a:graphic>
          <a:graphicData uri="http://schemas.openxmlformats.org/drawingml/2006/table">
            <a:tbl>
              <a:tblPr/>
              <a:tblGrid>
                <a:gridCol w="5003800">
                  <a:extLst>
                    <a:ext uri="{9D8B030D-6E8A-4147-A177-3AD203B41FA5}">
                      <a16:colId xmlns:a16="http://schemas.microsoft.com/office/drawing/2014/main" val="20000"/>
                    </a:ext>
                  </a:extLst>
                </a:gridCol>
                <a:gridCol w="4140200">
                  <a:extLst>
                    <a:ext uri="{9D8B030D-6E8A-4147-A177-3AD203B41FA5}">
                      <a16:colId xmlns:a16="http://schemas.microsoft.com/office/drawing/2014/main" val="20001"/>
                    </a:ext>
                  </a:extLst>
                </a:gridCol>
              </a:tblGrid>
              <a:tr h="4514850">
                <a:tc>
                  <a:txBody>
                    <a:bodyPr/>
                    <a:lstStyle/>
                    <a:p>
                      <a:pPr algn="just"/>
                      <a:r>
                        <a:rPr lang="fr-FR" sz="2300" b="0" i="0" u="none" strike="noStrike" kern="1200" baseline="0" dirty="0">
                          <a:solidFill>
                            <a:schemeClr val="tx1"/>
                          </a:solidFill>
                          <a:latin typeface="+mn-lt"/>
                          <a:ea typeface="+mn-ea"/>
                          <a:cs typeface="+mn-cs"/>
                        </a:rPr>
                        <a:t>A l'instant même, elle se leva, et elle les servait. Au coucher du soleil, tous ceux qui avaient des infirmes atteints de diverses maladies les lui amenèrent. Et Jésus, imposant les mains à chacun d'eux, les guérissait. Des esprits mauvais sortaient de beaucoup d'entre eux en criant : « Tu es le Fils de Dieu ! » Mais Jésus les interpellait vivement et leur interdisait de parler parce qu'ils savaient, eux, qu’il était le Messie.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rgbClr val="FF9900"/>
                          </a:solidFill>
                          <a:effectLst/>
                          <a:latin typeface="Arial" charset="0"/>
                          <a:cs typeface="Arial" charset="0"/>
                        </a:rPr>
                        <a:t>Et gloire à Dieu, à jamais. </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قامت وخدمتهم. وعند غروب الشمس كان كل الذين عندهم مرضى بأنواع أمراض كثيرة يقدمونهم إليه. أما هو فكان يضع يديه على كل واحد منهم فيشفيهم. وكانت الشياطين تخرج من كثيرين وهي تصرخ وتقول: أنت هو المسيح ابن الله.</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فكان ينتهرهم ولا يدَعهم ينطقون، لأنهم كانوا قد عرفوه أنه هو المسيح</a:t>
                      </a:r>
                      <a:r>
                        <a:rPr kumimoji="0" lang="ar-SA" sz="2800" b="0" i="0" u="none" strike="noStrike" cap="none" normalizeH="0" baseline="0" dirty="0">
                          <a:ln>
                            <a:noFill/>
                          </a:ln>
                          <a:solidFill>
                            <a:srgbClr val="FFFF99"/>
                          </a:solidFill>
                          <a:effectLst/>
                          <a:latin typeface="Arial" charset="0"/>
                          <a:cs typeface="Arial" charset="0"/>
                        </a:rPr>
                        <a:t> </a:t>
                      </a:r>
                      <a:endParaRPr kumimoji="0" lang="en-US" sz="2800" b="0" i="0" u="none" strike="noStrike" cap="none" normalizeH="0" baseline="0" dirty="0">
                        <a:ln>
                          <a:noFill/>
                        </a:ln>
                        <a:solidFill>
                          <a:srgbClr val="FFFF99"/>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rgbClr val="FF9900"/>
                          </a:solidFill>
                          <a:effectLst/>
                          <a:latin typeface="Arial" charset="0"/>
                          <a:cs typeface="Arial" charset="0"/>
                        </a:rPr>
                        <a:t>والمجد لله دائما </a:t>
                      </a:r>
                      <a:endParaRPr kumimoji="0" lang="en-US" sz="28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75404516"/>
      </p:ext>
    </p:extLst>
  </p:cSld>
  <p:clrMapOvr>
    <a:masterClrMapping/>
  </p:clrMapOvr>
  <p:transition/>
</p:sld>
</file>

<file path=ppt/slides/slide2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15770" name="Group 26"/>
          <p:cNvGraphicFramePr>
            <a:graphicFrameLocks noGrp="1"/>
          </p:cNvGraphicFramePr>
          <p:nvPr>
            <p:ph/>
            <p:extLst>
              <p:ext uri="{D42A27DB-BD31-4B8C-83A1-F6EECF244321}">
                <p14:modId xmlns:p14="http://schemas.microsoft.com/office/powerpoint/2010/main" val="2660318296"/>
              </p:ext>
            </p:extLst>
          </p:nvPr>
        </p:nvGraphicFramePr>
        <p:xfrm>
          <a:off x="190500" y="330708"/>
          <a:ext cx="8763000" cy="4482084"/>
        </p:xfrm>
        <a:graphic>
          <a:graphicData uri="http://schemas.openxmlformats.org/drawingml/2006/table">
            <a:tbl>
              <a:tblPr/>
              <a:tblGrid>
                <a:gridCol w="3177791">
                  <a:extLst>
                    <a:ext uri="{9D8B030D-6E8A-4147-A177-3AD203B41FA5}">
                      <a16:colId xmlns:a16="http://schemas.microsoft.com/office/drawing/2014/main" val="20000"/>
                    </a:ext>
                  </a:extLst>
                </a:gridCol>
                <a:gridCol w="3274088">
                  <a:extLst>
                    <a:ext uri="{9D8B030D-6E8A-4147-A177-3AD203B41FA5}">
                      <a16:colId xmlns:a16="http://schemas.microsoft.com/office/drawing/2014/main" val="20001"/>
                    </a:ext>
                  </a:extLst>
                </a:gridCol>
                <a:gridCol w="2311121">
                  <a:extLst>
                    <a:ext uri="{9D8B030D-6E8A-4147-A177-3AD203B41FA5}">
                      <a16:colId xmlns:a16="http://schemas.microsoft.com/office/drawing/2014/main" val="20002"/>
                    </a:ext>
                  </a:extLst>
                </a:gridCol>
              </a:tblGrid>
              <a:tr h="337870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m~mok</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T’adorons,   O Christ avec Ton bon Père et Le Saint Esprit, car Tu es venu et Tu nous as sauvés.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أيها المسيح مع أبيكَ الصالح والروح القدس لأنكَ أتيتَ وخلصتنا.  </a:t>
                      </a:r>
                      <a:endParaRPr kumimoji="0" lang="en-US"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98329360"/>
      </p:ext>
    </p:extLst>
  </p:cSld>
  <p:clrMapOvr>
    <a:masterClrMapping/>
  </p:clrMapOvr>
  <p:transition/>
</p:sld>
</file>

<file path=ppt/slides/slide2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64290" name="Group 2"/>
          <p:cNvGraphicFramePr>
            <a:graphicFrameLocks noGrp="1"/>
          </p:cNvGraphicFramePr>
          <p:nvPr>
            <p:ph/>
            <p:extLst>
              <p:ext uri="{D42A27DB-BD31-4B8C-83A1-F6EECF244321}">
                <p14:modId xmlns:p14="http://schemas.microsoft.com/office/powerpoint/2010/main" val="959240247"/>
              </p:ext>
            </p:extLst>
          </p:nvPr>
        </p:nvGraphicFramePr>
        <p:xfrm>
          <a:off x="0" y="68104"/>
          <a:ext cx="9144000" cy="4598723"/>
        </p:xfrm>
        <a:graphic>
          <a:graphicData uri="http://schemas.openxmlformats.org/drawingml/2006/table">
            <a:tbl>
              <a:tblPr/>
              <a:tblGrid>
                <a:gridCol w="5123794">
                  <a:extLst>
                    <a:ext uri="{9D8B030D-6E8A-4147-A177-3AD203B41FA5}">
                      <a16:colId xmlns:a16="http://schemas.microsoft.com/office/drawing/2014/main" val="20000"/>
                    </a:ext>
                  </a:extLst>
                </a:gridCol>
                <a:gridCol w="4020206">
                  <a:extLst>
                    <a:ext uri="{9D8B030D-6E8A-4147-A177-3AD203B41FA5}">
                      <a16:colId xmlns:a16="http://schemas.microsoft.com/office/drawing/2014/main" val="20001"/>
                    </a:ext>
                  </a:extLst>
                </a:gridCol>
              </a:tblGrid>
              <a:tr h="50599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rgbClr val="FF9900"/>
                          </a:solidFill>
                          <a:effectLst/>
                          <a:latin typeface="Arial" charset="0"/>
                          <a:cs typeface="Arial" charset="0"/>
                        </a:rPr>
                        <a:t>Les Litanies </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rgbClr val="FF9900"/>
                          </a:solidFill>
                          <a:effectLst/>
                          <a:latin typeface="Arial" charset="0"/>
                          <a:cs typeface="Arial" charset="0"/>
                        </a:rPr>
                        <a:t>القطع</a:t>
                      </a:r>
                      <a:r>
                        <a:rPr kumimoji="0" lang="en-US" sz="2400" b="0" i="0" u="none" strike="noStrike" cap="none" normalizeH="0" baseline="0" dirty="0">
                          <a:ln>
                            <a:noFill/>
                          </a:ln>
                          <a:solidFill>
                            <a:srgbClr val="FF9900"/>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927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1) Si le juste n'est sauvé qu'à grand peine, que deviendrai-je, moi, le pécheur. Je n'ai pas supporté le poids du jour et sa chaleur à cause de ma faiblesse. Mais Toi, Dieu miséricordieux, compte moi parmi ceux de la onzième heure : moi, j'étais pécheur dès le sein de ma mère, je suis né dans la faute.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۱) إذا كان الصديق بالجهد يخلص فأين أظهر أنا الخاطئ. ثقل النهار وحره لم أحتمل لضعف بشريتي. لكن أنت يا الله الرحوم احسبني مع أصحاب الساعة الحادية عشر. لأني </a:t>
                      </a:r>
                      <a:r>
                        <a:rPr kumimoji="0" lang="ar-SA" sz="2800" b="0" i="0" u="none" strike="noStrike" cap="none" normalizeH="0" baseline="0" dirty="0" err="1">
                          <a:ln>
                            <a:noFill/>
                          </a:ln>
                          <a:solidFill>
                            <a:schemeClr val="tx1"/>
                          </a:solidFill>
                          <a:effectLst/>
                          <a:latin typeface="Arial" charset="0"/>
                          <a:cs typeface="Arial" charset="0"/>
                        </a:rPr>
                        <a:t>هاأنذا</a:t>
                      </a:r>
                      <a:r>
                        <a:rPr kumimoji="0" lang="ar-SA" sz="2800" b="0" i="0" u="none" strike="noStrike" cap="none" normalizeH="0" baseline="0" dirty="0">
                          <a:ln>
                            <a:noFill/>
                          </a:ln>
                          <a:solidFill>
                            <a:schemeClr val="tx1"/>
                          </a:solidFill>
                          <a:effectLst/>
                          <a:latin typeface="Arial" charset="0"/>
                          <a:cs typeface="Arial" charset="0"/>
                        </a:rPr>
                        <a:t> بالآثام حبل بي وبالخطايا ولدتني أمي.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6762745"/>
      </p:ext>
    </p:extLst>
  </p:cSld>
  <p:clrMapOvr>
    <a:masterClrMapping/>
  </p:clrMapOvr>
  <p:transition/>
</p:sld>
</file>

<file path=ppt/slides/slide2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66338" name="Group 2"/>
          <p:cNvGraphicFramePr>
            <a:graphicFrameLocks noGrp="1"/>
          </p:cNvGraphicFramePr>
          <p:nvPr>
            <p:ph/>
            <p:extLst>
              <p:ext uri="{D42A27DB-BD31-4B8C-83A1-F6EECF244321}">
                <p14:modId xmlns:p14="http://schemas.microsoft.com/office/powerpoint/2010/main" val="311647837"/>
              </p:ext>
            </p:extLst>
          </p:nvPr>
        </p:nvGraphicFramePr>
        <p:xfrm>
          <a:off x="0" y="114300"/>
          <a:ext cx="9144000" cy="3257550"/>
        </p:xfrm>
        <a:graphic>
          <a:graphicData uri="http://schemas.openxmlformats.org/drawingml/2006/table">
            <a:tbl>
              <a:tblPr/>
              <a:tblGrid>
                <a:gridCol w="5225144">
                  <a:extLst>
                    <a:ext uri="{9D8B030D-6E8A-4147-A177-3AD203B41FA5}">
                      <a16:colId xmlns:a16="http://schemas.microsoft.com/office/drawing/2014/main" val="20000"/>
                    </a:ext>
                  </a:extLst>
                </a:gridCol>
                <a:gridCol w="3918856">
                  <a:extLst>
                    <a:ext uri="{9D8B030D-6E8A-4147-A177-3AD203B41FA5}">
                      <a16:colId xmlns:a16="http://schemas.microsoft.com/office/drawing/2014/main" val="20001"/>
                    </a:ext>
                  </a:extLst>
                </a:gridCol>
              </a:tblGrid>
              <a:tr h="32575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Je n'ose pas lever les yeux vers le ciel mais je compte sur la richesse de Ta miséricorde et de Ton amour pour les hommes en clamant et en disant : "Ô Dieu pardonne moi car je suis pécheur et aie pitié de moi !"</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فما أجسر أن أنظر إلى علو السماء، لكني أتكل على غنى رحمتك ومحبتك للبشرية، صارخا قائلا: اللهم اغفر لي أنا الخاطئ وارحمني</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3"/>
          <p:cNvGraphicFramePr>
            <a:graphicFrameLocks/>
          </p:cNvGraphicFramePr>
          <p:nvPr>
            <p:extLst>
              <p:ext uri="{D42A27DB-BD31-4B8C-83A1-F6EECF244321}">
                <p14:modId xmlns:p14="http://schemas.microsoft.com/office/powerpoint/2010/main" val="3235388154"/>
              </p:ext>
            </p:extLst>
          </p:nvPr>
        </p:nvGraphicFramePr>
        <p:xfrm>
          <a:off x="228600" y="3612832"/>
          <a:ext cx="8686800" cy="1352074"/>
        </p:xfrm>
        <a:graphic>
          <a:graphicData uri="http://schemas.openxmlformats.org/drawingml/2006/table">
            <a:tbl>
              <a:tblPr/>
              <a:tblGrid>
                <a:gridCol w="8686800">
                  <a:extLst>
                    <a:ext uri="{9D8B030D-6E8A-4147-A177-3AD203B41FA5}">
                      <a16:colId xmlns:a16="http://schemas.microsoft.com/office/drawing/2014/main" val="20000"/>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Doxa</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Patri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U~~</a:t>
                      </a:r>
                      <a:r>
                        <a:rPr kumimoji="0" lang="en-US" sz="2400" b="0" i="0" u="none" strike="noStrike" cap="none" normalizeH="0" baseline="0" dirty="0" err="1">
                          <a:ln>
                            <a:noFill/>
                          </a:ln>
                          <a:solidFill>
                            <a:srgbClr val="FF9900"/>
                          </a:solidFill>
                          <a:effectLst/>
                          <a:latin typeface="Coptic1" pitchFamily="2" charset="0"/>
                          <a:cs typeface="Arial" charset="0"/>
                        </a:rPr>
                        <a:t>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agiw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P~neumati</a:t>
                      </a:r>
                      <a:r>
                        <a:rPr kumimoji="0" lang="en-US" sz="2800" b="0" i="0" u="none" strike="noStrike" cap="none" normalizeH="0" baseline="0" dirty="0">
                          <a:ln>
                            <a:noFill/>
                          </a:ln>
                          <a:solidFill>
                            <a:srgbClr val="FF9900"/>
                          </a:solidFill>
                          <a:effectLst/>
                          <a:latin typeface="Coptic1" pitchFamily="2"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83394">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المجد </a:t>
                      </a:r>
                      <a:r>
                        <a:rPr kumimoji="0" lang="ar-EG" sz="2400" b="0" i="0" u="none" strike="noStrike" cap="none" normalizeH="0" baseline="0" dirty="0" err="1">
                          <a:ln>
                            <a:noFill/>
                          </a:ln>
                          <a:solidFill>
                            <a:srgbClr val="FF9900"/>
                          </a:solidFill>
                          <a:effectLst/>
                          <a:latin typeface="Arial" charset="0"/>
                          <a:cs typeface="Arial" charset="0"/>
                        </a:rPr>
                        <a:t>الاب</a:t>
                      </a:r>
                      <a:r>
                        <a:rPr kumimoji="0" lang="ar-EG" sz="2400" b="0" i="0" u="none" strike="noStrike" cap="none" normalizeH="0" baseline="0" dirty="0">
                          <a:ln>
                            <a:noFill/>
                          </a:ln>
                          <a:solidFill>
                            <a:srgbClr val="FF9900"/>
                          </a:solidFill>
                          <a:effectLst/>
                          <a:latin typeface="Arial" charset="0"/>
                          <a:cs typeface="Arial" charset="0"/>
                        </a:rPr>
                        <a:t> و الابن والروح القدس</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1484383289"/>
      </p:ext>
    </p:extLst>
  </p:cSld>
  <p:clrMapOvr>
    <a:masterClrMapping/>
  </p:clrMapOvr>
  <p:transition/>
</p:sld>
</file>

<file path=ppt/slides/slide2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70434" name="Group 2"/>
          <p:cNvGraphicFramePr>
            <a:graphicFrameLocks noGrp="1"/>
          </p:cNvGraphicFramePr>
          <p:nvPr>
            <p:ph/>
            <p:extLst>
              <p:ext uri="{D42A27DB-BD31-4B8C-83A1-F6EECF244321}">
                <p14:modId xmlns:p14="http://schemas.microsoft.com/office/powerpoint/2010/main" val="3180534"/>
              </p:ext>
            </p:extLst>
          </p:nvPr>
        </p:nvGraphicFramePr>
        <p:xfrm>
          <a:off x="76200" y="0"/>
          <a:ext cx="8991600" cy="4031361"/>
        </p:xfrm>
        <a:graphic>
          <a:graphicData uri="http://schemas.openxmlformats.org/drawingml/2006/table">
            <a:tbl>
              <a:tblPr/>
              <a:tblGrid>
                <a:gridCol w="5589374">
                  <a:extLst>
                    <a:ext uri="{9D8B030D-6E8A-4147-A177-3AD203B41FA5}">
                      <a16:colId xmlns:a16="http://schemas.microsoft.com/office/drawing/2014/main" val="20000"/>
                    </a:ext>
                  </a:extLst>
                </a:gridCol>
                <a:gridCol w="3402226">
                  <a:extLst>
                    <a:ext uri="{9D8B030D-6E8A-4147-A177-3AD203B41FA5}">
                      <a16:colId xmlns:a16="http://schemas.microsoft.com/office/drawing/2014/main" val="20001"/>
                    </a:ext>
                  </a:extLst>
                </a:gridCol>
              </a:tblGrid>
              <a:tr h="4031361">
                <a:tc>
                  <a:txBody>
                    <a:bodyPr/>
                    <a:lstStyle/>
                    <a:p>
                      <a:pPr marL="0" marR="0" lvl="0" indent="0" algn="just" defTabSz="914400" rtl="0" eaLnBrk="1" fontAlgn="base" latinLnBrk="0" hangingPunct="1">
                        <a:lnSpc>
                          <a:spcPct val="95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2) Hâte-Toi, ô Sauveur, d'ouvrir pour moi les bras paternels car j'ai gaspillé ma vie à assouvir les plaisirs et les désirs. Le jour est passé et touche à sa fin. Maintenant je compte sur la richesse de Ta compassion infinie. Ne Te détourne pas d'un cœur humble qui recherche Ta miséricorde. Voici que je crie vers Toi, Seigneur, avec humilité en disant : "Père, j'ai péché contre le ciel et contre Toi. Je ne mérite plus d'être appelé Ton fils. Prends-moi comme l'un de Tes ouvriers."</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٢</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أسرع لي يا مخلص بفتح الأحضان الأبوية. لأني أفنيت عمري في اللذات والشهوات، وقد مضى منى النهار وفات، فالآن اتكل على غنى رأفتك التي لا تفرغ. فلا تتخل عن قلبٍ خاشع مفتقر لرحمتك. لأني إليك أصرخ يا رب </a:t>
                      </a:r>
                      <a:r>
                        <a:rPr kumimoji="0" lang="ar-SA" sz="2400" b="0" i="0" u="none" strike="noStrike" cap="none" normalizeH="0" baseline="0" dirty="0" err="1">
                          <a:ln>
                            <a:noFill/>
                          </a:ln>
                          <a:solidFill>
                            <a:schemeClr val="tx1"/>
                          </a:solidFill>
                          <a:effectLst/>
                          <a:latin typeface="Arial" charset="0"/>
                          <a:cs typeface="Arial" charset="0"/>
                        </a:rPr>
                        <a:t>بتخشع</a:t>
                      </a:r>
                      <a:r>
                        <a:rPr kumimoji="0" lang="ar-SA" sz="2400" b="0" i="0" u="none" strike="noStrike" cap="none" normalizeH="0" baseline="0" dirty="0">
                          <a:ln>
                            <a:noFill/>
                          </a:ln>
                          <a:solidFill>
                            <a:schemeClr val="tx1"/>
                          </a:solidFill>
                          <a:effectLst/>
                          <a:latin typeface="Arial" charset="0"/>
                          <a:cs typeface="Arial" charset="0"/>
                        </a:rPr>
                        <a:t>: أخطأت يا أبتاه إلى السماء وقدامك ولست مستحقا أن أدعَى لك ابنا، بل اجعلني كأحد أجرائك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4" name="Group 2"/>
          <p:cNvGraphicFramePr>
            <a:graphicFrameLocks noGrp="1"/>
          </p:cNvGraphicFramePr>
          <p:nvPr>
            <p:extLst>
              <p:ext uri="{D42A27DB-BD31-4B8C-83A1-F6EECF244321}">
                <p14:modId xmlns:p14="http://schemas.microsoft.com/office/powerpoint/2010/main" val="2744696808"/>
              </p:ext>
            </p:extLst>
          </p:nvPr>
        </p:nvGraphicFramePr>
        <p:xfrm>
          <a:off x="114300" y="3799522"/>
          <a:ext cx="8915400" cy="1150620"/>
        </p:xfrm>
        <a:graphic>
          <a:graphicData uri="http://schemas.openxmlformats.org/drawingml/2006/table">
            <a:tbl>
              <a:tblPr/>
              <a:tblGrid>
                <a:gridCol w="8915400">
                  <a:extLst>
                    <a:ext uri="{9D8B030D-6E8A-4147-A177-3AD203B41FA5}">
                      <a16:colId xmlns:a16="http://schemas.microsoft.com/office/drawing/2014/main" val="20000"/>
                    </a:ext>
                  </a:extLst>
                </a:gridCol>
              </a:tblGrid>
              <a:tr h="31822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22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62886">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r>
                        <a:rPr kumimoji="0" lang="ar-EG" sz="2000" b="0" i="0" u="none" strike="noStrike" cap="none" normalizeH="0" baseline="0" dirty="0">
                          <a:ln>
                            <a:noFill/>
                          </a:ln>
                          <a:solidFill>
                            <a:srgbClr val="FF9900"/>
                          </a:solidFill>
                          <a:effectLst/>
                          <a:latin typeface="Arial" charset="0"/>
                          <a:cs typeface="Arial" charset="0"/>
                        </a:rPr>
                        <a:t> </a:t>
                      </a:r>
                      <a:r>
                        <a:rPr kumimoji="0" lang="ar-SA" sz="2000" b="0" i="0" u="none" strike="noStrike" cap="none" normalizeH="0" baseline="0" dirty="0">
                          <a:ln>
                            <a:noFill/>
                          </a:ln>
                          <a:solidFill>
                            <a:srgbClr val="FF9900"/>
                          </a:solidFill>
                          <a:effectLst/>
                          <a:latin typeface="Arial" charset="0"/>
                          <a:cs typeface="Arial" charset="0"/>
                        </a:rPr>
                        <a:t> </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5AEFEC59-4E98-4F33-8792-34B021E17394}"/>
              </a:ext>
            </a:extLst>
          </p:cNvPr>
          <p:cNvSpPr/>
          <p:nvPr/>
        </p:nvSpPr>
        <p:spPr bwMode="auto">
          <a:xfrm>
            <a:off x="1009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31968190"/>
      </p:ext>
    </p:extLst>
  </p:cSld>
  <p:clrMapOvr>
    <a:masterClrMapping/>
  </p:clrMapOvr>
  <p:transition/>
</p:sld>
</file>

<file path=ppt/slides/slide2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74530" name="Group 2"/>
          <p:cNvGraphicFramePr>
            <a:graphicFrameLocks noGrp="1"/>
          </p:cNvGraphicFramePr>
          <p:nvPr>
            <p:ph/>
            <p:extLst>
              <p:ext uri="{D42A27DB-BD31-4B8C-83A1-F6EECF244321}">
                <p14:modId xmlns:p14="http://schemas.microsoft.com/office/powerpoint/2010/main" val="2139739289"/>
              </p:ext>
            </p:extLst>
          </p:nvPr>
        </p:nvGraphicFramePr>
        <p:xfrm>
          <a:off x="0" y="337625"/>
          <a:ext cx="9143999" cy="3726180"/>
        </p:xfrm>
        <a:graphic>
          <a:graphicData uri="http://schemas.openxmlformats.org/drawingml/2006/table">
            <a:tbl>
              <a:tblPr/>
              <a:tblGrid>
                <a:gridCol w="5289974">
                  <a:extLst>
                    <a:ext uri="{9D8B030D-6E8A-4147-A177-3AD203B41FA5}">
                      <a16:colId xmlns:a16="http://schemas.microsoft.com/office/drawing/2014/main" val="20000"/>
                    </a:ext>
                  </a:extLst>
                </a:gridCol>
                <a:gridCol w="3854025">
                  <a:extLst>
                    <a:ext uri="{9D8B030D-6E8A-4147-A177-3AD203B41FA5}">
                      <a16:colId xmlns:a16="http://schemas.microsoft.com/office/drawing/2014/main" val="20001"/>
                    </a:ext>
                  </a:extLst>
                </a:gridCol>
              </a:tblGrid>
              <a:tr h="35560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000" b="0" i="0" u="none" strike="noStrike" cap="none" normalizeH="0" baseline="0" dirty="0">
                          <a:ln>
                            <a:noFill/>
                          </a:ln>
                          <a:solidFill>
                            <a:schemeClr val="tx1"/>
                          </a:solidFill>
                          <a:effectLst/>
                          <a:latin typeface="Arial" charset="0"/>
                          <a:cs typeface="Arial" charset="0"/>
                        </a:rPr>
                        <a:t>3) Avec soin et diligence j'ai commis toute transgression. Avec désir et énergie j'ai péché. J’ai mérité le châtiment et le jugement. Aménage pour moi les moyens du repentir ô notre Dame toujours vierge. Je te supplie, j'implore ton intercession et je t'appelle pour m'aider afin que je ne sois pas humilié. Sois avec moi à l'heure où mon âme quittera mon corps. Mets fin au complot des ennemis. Ferme les portes de l'enfer afin que mon âme ne soit pas avalée. Tu es l'épouse irréprochable du vrai époux.</a:t>
                      </a:r>
                      <a:endParaRPr kumimoji="0" lang="fr-CA"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300" b="0" i="0" u="none" strike="noStrike" cap="none" normalizeH="0" baseline="0" dirty="0">
                          <a:ln>
                            <a:noFill/>
                          </a:ln>
                          <a:solidFill>
                            <a:schemeClr val="tx1"/>
                          </a:solidFill>
                          <a:effectLst/>
                          <a:latin typeface="Arial" charset="0"/>
                          <a:cs typeface="Arial" charset="0"/>
                        </a:rPr>
                        <a:t>٣</a:t>
                      </a:r>
                      <a:r>
                        <a:rPr kumimoji="0" lang="ar-EG" sz="2300" b="0" i="0" u="none" strike="noStrike" cap="none" normalizeH="0" baseline="0" dirty="0">
                          <a:ln>
                            <a:noFill/>
                          </a:ln>
                          <a:solidFill>
                            <a:schemeClr val="tx1"/>
                          </a:solidFill>
                          <a:effectLst/>
                          <a:latin typeface="Arial" charset="0"/>
                          <a:cs typeface="Arial" charset="0"/>
                        </a:rPr>
                        <a:t>)</a:t>
                      </a:r>
                      <a:r>
                        <a:rPr kumimoji="0" lang="en-US" sz="2300" b="0" i="0" u="none" strike="noStrike" cap="none" normalizeH="0" baseline="0" dirty="0">
                          <a:ln>
                            <a:noFill/>
                          </a:ln>
                          <a:solidFill>
                            <a:schemeClr val="tx1"/>
                          </a:solidFill>
                          <a:effectLst/>
                          <a:latin typeface="Arial" charset="0"/>
                          <a:cs typeface="Arial" charset="0"/>
                        </a:rPr>
                        <a:t> </a:t>
                      </a:r>
                      <a:r>
                        <a:rPr kumimoji="0" lang="ar-SA" sz="2300" b="0" i="0" u="none" strike="noStrike" cap="none" normalizeH="0" baseline="0" dirty="0">
                          <a:ln>
                            <a:noFill/>
                          </a:ln>
                          <a:solidFill>
                            <a:schemeClr val="tx1"/>
                          </a:solidFill>
                          <a:effectLst/>
                          <a:latin typeface="Arial" charset="0"/>
                          <a:cs typeface="Arial" charset="0"/>
                        </a:rPr>
                        <a:t>لكل إثم بحرص ونشاط فعلتُ، ولكل خطيةٍ بشوق واجتهاد ارتكبتُ، ولكل عذابٍ وحكم استوجبتُ. فهيئي لي أسبابَ التوبة أيتها السيدة العذراء. فإليك أتضرع وبك أستشفع، وإياك أدعو أن تساعديني لئلا أخزى.</a:t>
                      </a:r>
                      <a:r>
                        <a:rPr kumimoji="0" lang="fr-FR" sz="2300" b="0" i="0" u="none" strike="noStrike" cap="none" normalizeH="0" baseline="0" dirty="0">
                          <a:ln>
                            <a:noFill/>
                          </a:ln>
                          <a:solidFill>
                            <a:schemeClr val="tx1"/>
                          </a:solidFill>
                          <a:effectLst/>
                          <a:latin typeface="Arial" charset="0"/>
                          <a:cs typeface="Arial" charset="0"/>
                        </a:rPr>
                        <a:t> </a:t>
                      </a:r>
                      <a:r>
                        <a:rPr kumimoji="0" lang="ar-SA" sz="2300" b="0" i="0" u="none" strike="noStrike" cap="none" normalizeH="0" baseline="0" dirty="0">
                          <a:ln>
                            <a:noFill/>
                          </a:ln>
                          <a:solidFill>
                            <a:schemeClr val="tx1"/>
                          </a:solidFill>
                          <a:effectLst/>
                          <a:latin typeface="Arial" charset="0"/>
                          <a:cs typeface="Arial" charset="0"/>
                        </a:rPr>
                        <a:t>وعند مفارقة نفسي من جسدي احضري عندي، ولمؤامرة الأعداء اهزمي، ولأبواب الجحيم أغلقي. لئلا يبتلعوا نفسي يا عروس بلا عيب </a:t>
                      </a:r>
                      <a:r>
                        <a:rPr kumimoji="0" lang="ar-SA" sz="2300" b="0" i="0" u="none" strike="noStrike" cap="none" normalizeH="0" baseline="0" dirty="0" err="1">
                          <a:ln>
                            <a:noFill/>
                          </a:ln>
                          <a:solidFill>
                            <a:schemeClr val="tx1"/>
                          </a:solidFill>
                          <a:effectLst/>
                          <a:latin typeface="Arial" charset="0"/>
                          <a:cs typeface="Arial" charset="0"/>
                        </a:rPr>
                        <a:t>للختن</a:t>
                      </a:r>
                      <a:r>
                        <a:rPr kumimoji="0" lang="ar-SA" sz="2300" b="0" i="0" u="none" strike="noStrike" cap="none" normalizeH="0" baseline="0" dirty="0">
                          <a:ln>
                            <a:noFill/>
                          </a:ln>
                          <a:solidFill>
                            <a:schemeClr val="tx1"/>
                          </a:solidFill>
                          <a:effectLst/>
                          <a:latin typeface="Arial" charset="0"/>
                          <a:cs typeface="Arial" charset="0"/>
                        </a:rPr>
                        <a:t> </a:t>
                      </a:r>
                      <a:r>
                        <a:rPr kumimoji="0" lang="ar-SA" sz="2300" b="0" i="0" u="none" strike="noStrike" cap="none" normalizeH="0" baseline="0" dirty="0" err="1">
                          <a:ln>
                            <a:noFill/>
                          </a:ln>
                          <a:solidFill>
                            <a:schemeClr val="tx1"/>
                          </a:solidFill>
                          <a:effectLst/>
                          <a:latin typeface="Arial" charset="0"/>
                          <a:cs typeface="Arial" charset="0"/>
                        </a:rPr>
                        <a:t>الحقيقي</a:t>
                      </a:r>
                      <a:r>
                        <a:rPr kumimoji="0" lang="ar-SA" sz="2300" b="0" i="0" u="none" strike="noStrike" cap="none" normalizeH="0" baseline="0" dirty="0">
                          <a:ln>
                            <a:noFill/>
                          </a:ln>
                          <a:solidFill>
                            <a:schemeClr val="tx1"/>
                          </a:solidFill>
                          <a:effectLst/>
                          <a:latin typeface="Arial" charset="0"/>
                          <a:cs typeface="Arial" charset="0"/>
                        </a:rPr>
                        <a:t>.</a:t>
                      </a:r>
                      <a:r>
                        <a:rPr kumimoji="0" lang="en-US" sz="2300" b="0" i="0" u="none" strike="noStrike" cap="none" normalizeH="0" baseline="0" dirty="0">
                          <a:ln>
                            <a:noFill/>
                          </a:ln>
                          <a:solidFill>
                            <a:schemeClr val="tx1"/>
                          </a:solidFill>
                          <a:effectLst/>
                          <a:latin typeface="Arial" charset="0"/>
                          <a:cs typeface="Arial" charset="0"/>
                        </a:rPr>
                        <a:t> </a:t>
                      </a:r>
                      <a:r>
                        <a:rPr kumimoji="0" lang="ar-SA" sz="2300" b="0" i="0" u="none" strike="noStrike" cap="none" normalizeH="0" baseline="0" dirty="0">
                          <a:ln>
                            <a:noFill/>
                          </a:ln>
                          <a:solidFill>
                            <a:schemeClr val="tx1"/>
                          </a:solidFill>
                          <a:effectLst/>
                          <a:latin typeface="Arial" charset="0"/>
                          <a:cs typeface="Arial" charset="0"/>
                        </a:rPr>
                        <a:t> </a:t>
                      </a: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7">
            <a:hlinkClick r:id="rId3" action="ppaction://hlinksldjump" highlightClick="1"/>
            <a:extLst>
              <a:ext uri="{FF2B5EF4-FFF2-40B4-BE49-F238E27FC236}">
                <a16:creationId xmlns:a16="http://schemas.microsoft.com/office/drawing/2014/main" id="{7EF3A347-5285-4BDB-8936-7AFB569F9BDF}"/>
              </a:ext>
            </a:extLst>
          </p:cNvPr>
          <p:cNvSpPr/>
          <p:nvPr/>
        </p:nvSpPr>
        <p:spPr bwMode="auto">
          <a:xfrm>
            <a:off x="114056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65634728"/>
      </p:ext>
    </p:extLst>
  </p:cSld>
  <p:clrMapOvr>
    <a:masterClrMapping/>
  </p:clrMapOvr>
  <p:transition/>
</p:sld>
</file>

<file path=ppt/slides/slide2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1990" name="Group 86"/>
          <p:cNvGraphicFramePr>
            <a:graphicFrameLocks noGrp="1"/>
          </p:cNvGraphicFramePr>
          <p:nvPr>
            <p:ph/>
            <p:extLst>
              <p:ext uri="{D42A27DB-BD31-4B8C-83A1-F6EECF244321}">
                <p14:modId xmlns:p14="http://schemas.microsoft.com/office/powerpoint/2010/main" val="831769881"/>
              </p:ext>
            </p:extLst>
          </p:nvPr>
        </p:nvGraphicFramePr>
        <p:xfrm>
          <a:off x="76200" y="755332"/>
          <a:ext cx="8991600" cy="4057650"/>
        </p:xfrm>
        <a:graphic>
          <a:graphicData uri="http://schemas.openxmlformats.org/drawingml/2006/table">
            <a:tbl>
              <a:tblPr/>
              <a:tblGrid>
                <a:gridCol w="5418016">
                  <a:extLst>
                    <a:ext uri="{9D8B030D-6E8A-4147-A177-3AD203B41FA5}">
                      <a16:colId xmlns:a16="http://schemas.microsoft.com/office/drawing/2014/main" val="20000"/>
                    </a:ext>
                  </a:extLst>
                </a:gridCol>
                <a:gridCol w="3573584">
                  <a:extLst>
                    <a:ext uri="{9D8B030D-6E8A-4147-A177-3AD203B41FA5}">
                      <a16:colId xmlns:a16="http://schemas.microsoft.com/office/drawing/2014/main" val="20001"/>
                    </a:ext>
                  </a:extLst>
                </a:gridCol>
              </a:tblGrid>
              <a:tr h="40576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Dieu Saint, Saint fort, Saint immortel, né de la Vierge aie pitié de nous.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Dieu Saint, Saint fort, Saint immortel, crucifié pour nous, aie pitié de nous.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Dieu Saint, Saint fort, Saint immortel, ressuscité d’entre les morts et monté aux cieux, aie pitié de nous.</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Gloire au Père, au Fils et au Saint-Esprit, maintenant et pour toujours dans les siècles des siècles, Amen.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قدوس الله، قدوس القوى، قدوس الحي الذي لا يموت، الذي ولد من العذراء، ارحمنا.</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قدوس الله، قدوس القوى، قدوس الحي الذي لا يموت، الذي صلب عنا، ارحمنا.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قدوس الله، قدوس القوى، قدوس الحي الذي لا يموت، الذي قام من الأموات وصعد إلى السموات، ارحمنا.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69">
            <a:extLst>
              <a:ext uri="{FF2B5EF4-FFF2-40B4-BE49-F238E27FC236}">
                <a16:creationId xmlns:a16="http://schemas.microsoft.com/office/drawing/2014/main" id="{9B92B42F-4D5C-40ED-BBE5-6B471F695E14}"/>
              </a:ext>
            </a:extLst>
          </p:cNvPr>
          <p:cNvGraphicFramePr>
            <a:graphicFrameLocks noGrp="1"/>
          </p:cNvGraphicFramePr>
          <p:nvPr/>
        </p:nvGraphicFramePr>
        <p:xfrm>
          <a:off x="692092" y="114300"/>
          <a:ext cx="7759817" cy="434340"/>
        </p:xfrm>
        <a:graphic>
          <a:graphicData uri="http://schemas.openxmlformats.org/drawingml/2006/table">
            <a:tbl>
              <a:tblPr>
                <a:tableStyleId>{2D5ABB26-0587-4C30-8999-92F81FD0307C}</a:tableStyleId>
              </a:tblPr>
              <a:tblGrid>
                <a:gridCol w="7759817">
                  <a:extLst>
                    <a:ext uri="{9D8B030D-6E8A-4147-A177-3AD203B41FA5}">
                      <a16:colId xmlns:a16="http://schemas.microsoft.com/office/drawing/2014/main" val="20000"/>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altLang="zh-CN" sz="1800" u="none" strike="noStrike" cap="none" normalizeH="0" baseline="0" dirty="0">
                          <a:ln>
                            <a:noFill/>
                          </a:ln>
                          <a:effectLst/>
                        </a:rPr>
                        <a:t>Le Trisagion</a:t>
                      </a:r>
                      <a:r>
                        <a:rPr kumimoji="0" lang="fr-FR" altLang="zh-CN" sz="2400" u="none" strike="noStrike" cap="none" normalizeH="0" baseline="0" dirty="0">
                          <a:ln>
                            <a:noFill/>
                          </a:ln>
                          <a:solidFill>
                            <a:schemeClr val="tx1"/>
                          </a:solidFill>
                          <a:effectLst/>
                        </a:rPr>
                        <a:t> </a:t>
                      </a:r>
                      <a:r>
                        <a:rPr kumimoji="0" lang="en-US" altLang="zh-CN" sz="2400" b="0" i="0" u="none" strike="noStrike" cap="none" normalizeH="0" baseline="0" dirty="0">
                          <a:ln>
                            <a:noFill/>
                          </a:ln>
                          <a:solidFill>
                            <a:schemeClr val="tx1"/>
                          </a:solidFill>
                          <a:effectLst/>
                          <a:latin typeface="Arial" charset="0"/>
                          <a:cs typeface="Arial" charset="0"/>
                        </a:rPr>
                        <a:t>- </a:t>
                      </a:r>
                      <a:r>
                        <a:rPr kumimoji="0" lang="ar-SA" sz="1800" u="none" strike="noStrike" cap="none" normalizeH="0" baseline="0" dirty="0">
                          <a:ln>
                            <a:noFill/>
                          </a:ln>
                          <a:effectLst/>
                        </a:rPr>
                        <a:t>الثلاث </a:t>
                      </a:r>
                      <a:r>
                        <a:rPr kumimoji="0" lang="ar-SA" sz="1800" u="none" strike="noStrike" cap="none" normalizeH="0" baseline="0" dirty="0" err="1">
                          <a:ln>
                            <a:noFill/>
                          </a:ln>
                          <a:effectLst/>
                        </a:rPr>
                        <a:t>تقديسات</a:t>
                      </a:r>
                      <a:r>
                        <a:rPr kumimoji="0" lang="en-US" sz="1800" u="none" strike="noStrike" cap="none" normalizeH="0" baseline="0" dirty="0">
                          <a:ln>
                            <a:noFill/>
                          </a:ln>
                          <a:effectLst/>
                        </a:rPr>
                        <a:t> </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37097897"/>
      </p:ext>
    </p:extLst>
  </p:cSld>
  <p:clrMapOvr>
    <a:masterClrMapping/>
  </p:clrMapOvr>
  <p:transition/>
</p:sld>
</file>

<file path=ppt/slides/slide2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4010" name="Group 58"/>
          <p:cNvGraphicFramePr>
            <a:graphicFrameLocks noGrp="1"/>
          </p:cNvGraphicFramePr>
          <p:nvPr>
            <p:ph/>
          </p:nvPr>
        </p:nvGraphicFramePr>
        <p:xfrm>
          <a:off x="76200" y="285750"/>
          <a:ext cx="8991600" cy="3886200"/>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3886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Ô Trinité sainte, aie pitié de nous.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Ô Trinité Sainte, aie pitié de nous.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Ô Trinité Sainte, aie pitié de nous.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Seigneur, pardonne-nous nos péchés. Seigneur, pardonne-nous nos iniquités.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Seigneur, pardonne-nous nos erreurs.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المجد </a:t>
                      </a:r>
                      <a:r>
                        <a:rPr kumimoji="0" lang="ar-SA" sz="2400" b="0" i="0" u="none" strike="noStrike" cap="none" normalizeH="0" baseline="0" dirty="0" err="1">
                          <a:ln>
                            <a:noFill/>
                          </a:ln>
                          <a:solidFill>
                            <a:schemeClr val="tx1"/>
                          </a:solidFill>
                          <a:effectLst/>
                          <a:latin typeface="Arial" charset="0"/>
                          <a:cs typeface="Arial" charset="0"/>
                        </a:rPr>
                        <a:t>للآب</a:t>
                      </a:r>
                      <a:r>
                        <a:rPr kumimoji="0" lang="ar-SA" sz="2400" b="0" i="0" u="none" strike="noStrike" cap="none" normalizeH="0" baseline="0" dirty="0">
                          <a:ln>
                            <a:noFill/>
                          </a:ln>
                          <a:solidFill>
                            <a:schemeClr val="tx1"/>
                          </a:solidFill>
                          <a:effectLst/>
                          <a:latin typeface="Arial" charset="0"/>
                          <a:cs typeface="Arial" charset="0"/>
                        </a:rPr>
                        <a:t> والابن والروح القدس، الآن وكل أوان وإلى دهر الدهور. أمين.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الثالوث القدوس ارحمنا. أيها الثالوث القدوس ارحمنا. أيها الثالوث القدوس ارحمنا. يا رب اغفر لنا خطايانا. يا رب اغفر لنا آثامنا. يا رب اغفر لنا زلاتنا.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50250209"/>
      </p:ext>
    </p:extLst>
  </p:cSld>
  <p:clrMapOvr>
    <a:masterClrMapping/>
  </p:clrMapOvr>
  <p:transition/>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8338" name="Group 2"/>
          <p:cNvGraphicFramePr>
            <a:graphicFrameLocks noGrp="1"/>
          </p:cNvGraphicFramePr>
          <p:nvPr>
            <p:extLst>
              <p:ext uri="{D42A27DB-BD31-4B8C-83A1-F6EECF244321}">
                <p14:modId xmlns:p14="http://schemas.microsoft.com/office/powerpoint/2010/main" val="607815665"/>
              </p:ext>
            </p:extLst>
          </p:nvPr>
        </p:nvGraphicFramePr>
        <p:xfrm>
          <a:off x="0" y="0"/>
          <a:ext cx="9144001" cy="4762500"/>
        </p:xfrm>
        <a:graphic>
          <a:graphicData uri="http://schemas.openxmlformats.org/drawingml/2006/table">
            <a:tbl>
              <a:tblPr/>
              <a:tblGrid>
                <a:gridCol w="3429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362201">
                  <a:extLst>
                    <a:ext uri="{9D8B030D-6E8A-4147-A177-3AD203B41FA5}">
                      <a16:colId xmlns:a16="http://schemas.microsoft.com/office/drawing/2014/main" val="20002"/>
                    </a:ext>
                  </a:extLst>
                </a:gridCol>
              </a:tblGrid>
              <a:tr h="39319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n~ywten</a:t>
                      </a:r>
                      <a:r>
                        <a:rPr kumimoji="0" lang="en-US" sz="2800" b="0" i="0" u="none" strike="noStrike" cap="none" normalizeH="0" baseline="0" dirty="0">
                          <a:ln>
                            <a:noFill/>
                          </a:ln>
                          <a:solidFill>
                            <a:schemeClr val="tx1"/>
                          </a:solidFill>
                          <a:effectLst/>
                          <a:latin typeface="Coptic1" pitchFamily="2" charset="0"/>
                          <a:cs typeface="Arial" charset="0"/>
                        </a:rPr>
                        <a:t> de </a:t>
                      </a:r>
                      <a:r>
                        <a:rPr kumimoji="0" lang="en-US" sz="2800" b="0" i="0" u="none" strike="noStrike" cap="none" normalizeH="0" baseline="0" dirty="0" err="1">
                          <a:ln>
                            <a:noFill/>
                          </a:ln>
                          <a:solidFill>
                            <a:schemeClr val="tx1"/>
                          </a:solidFill>
                          <a:effectLst/>
                          <a:latin typeface="Coptic1" pitchFamily="2" charset="0"/>
                          <a:cs typeface="Arial" charset="0"/>
                        </a:rPr>
                        <a:t>w~ouniatou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n~netenbal</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cenau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netenmasj</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cecwtem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maren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erp~emp~sa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n~cwtem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n~nek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euaggelion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n~tak</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Quant à vous, heureux sont vos yeux parce qu’ils voient; et</a:t>
                      </a:r>
                      <a:br>
                        <a:rPr kumimoji="0" lang="fr-CA" sz="2500" b="0" i="0" u="none" strike="noStrike" cap="none" normalizeH="0" baseline="0" dirty="0">
                          <a:ln>
                            <a:noFill/>
                          </a:ln>
                          <a:solidFill>
                            <a:schemeClr val="tx1"/>
                          </a:solidFill>
                          <a:effectLst/>
                          <a:latin typeface="Arial" charset="0"/>
                          <a:cs typeface="Arial" charset="0"/>
                        </a:rPr>
                      </a:br>
                      <a:r>
                        <a:rPr kumimoji="0" lang="fr-CA" sz="2500" b="0" i="0" u="none" strike="noStrike" cap="none" normalizeH="0" baseline="0" dirty="0">
                          <a:ln>
                            <a:noFill/>
                          </a:ln>
                          <a:solidFill>
                            <a:schemeClr val="tx1"/>
                          </a:solidFill>
                          <a:effectLst/>
                          <a:latin typeface="Arial" charset="0"/>
                          <a:cs typeface="Arial" charset="0"/>
                        </a:rPr>
                        <a:t>heureuses sont vos oreilles parce qu’elles entendent.” Rends nous dignes d’écouter et de pratiquer Tes saints évangiles par les prières de Tes saints.</a:t>
                      </a:r>
                      <a:r>
                        <a:rPr kumimoji="0" lang="en-US" sz="25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 أما أنتم فطوبى لأعينكم لأنها تبصر </a:t>
                      </a:r>
                      <a:r>
                        <a:rPr kumimoji="0" lang="ar-EG" sz="3000" b="0" i="0" u="none" strike="noStrike" cap="none" normalizeH="0" baseline="0" dirty="0" err="1">
                          <a:ln>
                            <a:noFill/>
                          </a:ln>
                          <a:solidFill>
                            <a:schemeClr val="tx1"/>
                          </a:solidFill>
                          <a:effectLst/>
                          <a:latin typeface="Coptic1" pitchFamily="2" charset="0"/>
                          <a:cs typeface="Arial" charset="0"/>
                        </a:rPr>
                        <a:t>ولاذانكم</a:t>
                      </a:r>
                      <a:r>
                        <a:rPr kumimoji="0" lang="ar-EG" sz="3000" b="0" i="0" u="none" strike="noStrike" cap="none" normalizeH="0" baseline="0" dirty="0">
                          <a:ln>
                            <a:noFill/>
                          </a:ln>
                          <a:solidFill>
                            <a:schemeClr val="tx1"/>
                          </a:solidFill>
                          <a:effectLst/>
                          <a:latin typeface="Coptic1" pitchFamily="2" charset="0"/>
                          <a:cs typeface="Arial" charset="0"/>
                        </a:rPr>
                        <a:t> لأنها تسمع. فلنستحق أن نسمع ونعمل بأناجيلك المقدسة بطلبات قديسيك.  </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B6F0B482-B917-4940-B175-C99C2BE19F9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5432" name="Group 40"/>
          <p:cNvGraphicFramePr>
            <a:graphicFrameLocks noGrp="1"/>
          </p:cNvGraphicFramePr>
          <p:nvPr>
            <p:ph/>
            <p:extLst>
              <p:ext uri="{D42A27DB-BD31-4B8C-83A1-F6EECF244321}">
                <p14:modId xmlns:p14="http://schemas.microsoft.com/office/powerpoint/2010/main" val="2716379057"/>
              </p:ext>
            </p:extLst>
          </p:nvPr>
        </p:nvGraphicFramePr>
        <p:xfrm>
          <a:off x="0" y="2286"/>
          <a:ext cx="9144000" cy="4969764"/>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40736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Visite Seigneur les malades de Ton peuple ; guéris-les à cause de Ton Saint Nom. A nos pères et à nos frères qui se sont endormis, accorde Seigneur le repos de leurs âmes .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Ô Toi qui es sans péché, Seigneur aie pitié de nous. O Toi qui es sans péché, Seigneur aide nous et reçois nos supplications car à Toi sont dues la gloire, la magnificence et la sanctification trinitaire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Pitié Seigneur, Pitié Seigneur, Seigneur bénis-nous, Amen !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افتقد مرضى شعبك، اشفهم من أجل اسمك القدوس. آباؤنا وإخوتنا الذين رقدوا، يا رب </a:t>
                      </a:r>
                      <a:r>
                        <a:rPr kumimoji="0" lang="ar-SA" sz="2800" b="0" i="0" u="none" strike="noStrike" cap="none" normalizeH="0" baseline="0" dirty="0" err="1">
                          <a:ln>
                            <a:noFill/>
                          </a:ln>
                          <a:solidFill>
                            <a:schemeClr val="tx1"/>
                          </a:solidFill>
                          <a:effectLst/>
                          <a:latin typeface="Arial" charset="0"/>
                          <a:cs typeface="Arial" charset="0"/>
                        </a:rPr>
                        <a:t>نيح</a:t>
                      </a:r>
                      <a:r>
                        <a:rPr kumimoji="0" lang="ar-SA" sz="2800" b="0" i="0" u="none" strike="noStrike" cap="none" normalizeH="0" baseline="0" dirty="0">
                          <a:ln>
                            <a:noFill/>
                          </a:ln>
                          <a:solidFill>
                            <a:schemeClr val="tx1"/>
                          </a:solidFill>
                          <a:effectLst/>
                          <a:latin typeface="Arial" charset="0"/>
                          <a:cs typeface="Arial" charset="0"/>
                        </a:rPr>
                        <a:t> نفوسهم.</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1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يا من هو بلا خطية، يا رب ارحمنا. يا من بلا خطية، يا رب أعنا، واقبل طلباتنا إليك. لأن لك المجد والعزة والتقديس المثلث. يا رب ارحم. يا رب ارحم يا رب بارك. أمين.</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4572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66800988"/>
      </p:ext>
    </p:extLst>
  </p:cSld>
  <p:clrMapOvr>
    <a:masterClrMapping/>
  </p:clrMapOvr>
  <p:transition/>
</p:sld>
</file>

<file path=ppt/slides/slide2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1419077528"/>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1551116454"/>
      </p:ext>
    </p:extLst>
  </p:cSld>
  <p:clrMapOvr>
    <a:masterClrMapping/>
  </p:clrMapOvr>
  <p:transition/>
</p:sld>
</file>

<file path=ppt/slides/slide2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6333" name="Group 13"/>
          <p:cNvGraphicFramePr>
            <a:graphicFrameLocks noGrp="1"/>
          </p:cNvGraphicFramePr>
          <p:nvPr>
            <p:ph/>
            <p:extLst>
              <p:ext uri="{D42A27DB-BD31-4B8C-83A1-F6EECF244321}">
                <p14:modId xmlns:p14="http://schemas.microsoft.com/office/powerpoint/2010/main" val="248083060"/>
              </p:ext>
            </p:extLst>
          </p:nvPr>
        </p:nvGraphicFramePr>
        <p:xfrm>
          <a:off x="0" y="502920"/>
          <a:ext cx="9144000" cy="4640580"/>
        </p:xfrm>
        <a:graphic>
          <a:graphicData uri="http://schemas.openxmlformats.org/drawingml/2006/table">
            <a:tbl>
              <a:tblPr/>
              <a:tblGrid>
                <a:gridCol w="57912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4114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ea typeface="SimSun" pitchFamily="2" charset="-122"/>
                          <a:cs typeface="Arial" charset="0"/>
                        </a:rPr>
                        <a:t>Nous te saluons et nous te supplions, toi la sainte pleine de gloire, toujours vierge, Mère de Dieu et Mère du Christ : Fait monter notre prière vers Ton Fils bien-aimé pour qu’il nous pardonne nos péchés .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ea typeface="SimSun" pitchFamily="2" charset="-122"/>
                          <a:cs typeface="Arial" charset="0"/>
                        </a:rPr>
                        <a:t>Nous saluons la sainte vierge qui a enfanté pour nous la Lumière véritable, le Christ, notre Dieu : supplie le Seigneur pour nous afin qu’il accorde la miséricorde à nos âmes et nous pardonne nos péchés .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ea typeface="SimSun" pitchFamily="2" charset="-122"/>
                          <a:cs typeface="Arial" charset="0"/>
                        </a:rPr>
                        <a:t>Ô vierge Marie, sainte Mère de Dieu, médiatrice, fidèle au genre humain, intercède pour nous devant le Christ que tu as enfanté afin qu’Il nous accorde la rémission de nos péchés .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السلام لك. نسألك أيتها القديسة الممتلئة مجدا العذراء كل حين، والدة الإله أم المسيح،</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err="1">
                          <a:ln>
                            <a:noFill/>
                          </a:ln>
                          <a:solidFill>
                            <a:schemeClr val="tx1"/>
                          </a:solidFill>
                          <a:effectLst/>
                          <a:latin typeface="Arial" charset="0"/>
                          <a:cs typeface="Arial" charset="0"/>
                        </a:rPr>
                        <a:t>أصعدي</a:t>
                      </a:r>
                      <a:r>
                        <a:rPr kumimoji="0" lang="ar-SA" sz="2000" b="0" i="0" u="none" strike="noStrike" cap="none" normalizeH="0" baseline="0" dirty="0">
                          <a:ln>
                            <a:noFill/>
                          </a:ln>
                          <a:solidFill>
                            <a:schemeClr val="tx1"/>
                          </a:solidFill>
                          <a:effectLst/>
                          <a:latin typeface="Arial" charset="0"/>
                          <a:cs typeface="Arial" charset="0"/>
                        </a:rPr>
                        <a:t> صلواتنا إلى ابنك الحبيب ليغفر لنا خطايانا.</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 السلام للتي ولدت لنا النور </a:t>
                      </a:r>
                      <a:r>
                        <a:rPr kumimoji="0" lang="ar-SA" sz="2000" b="0" i="0" u="none" strike="noStrike" cap="none" normalizeH="0" baseline="0" dirty="0" err="1">
                          <a:ln>
                            <a:noFill/>
                          </a:ln>
                          <a:solidFill>
                            <a:schemeClr val="tx1"/>
                          </a:solidFill>
                          <a:effectLst/>
                          <a:latin typeface="Arial" charset="0"/>
                          <a:cs typeface="Arial" charset="0"/>
                        </a:rPr>
                        <a:t>الحقيقي</a:t>
                      </a:r>
                      <a:r>
                        <a:rPr kumimoji="0" lang="ar-SA" sz="2000" b="0" i="0" u="none" strike="noStrike" cap="none" normalizeH="0" baseline="0" dirty="0">
                          <a:ln>
                            <a:noFill/>
                          </a:ln>
                          <a:solidFill>
                            <a:schemeClr val="tx1"/>
                          </a:solidFill>
                          <a:effectLst/>
                          <a:latin typeface="Arial" charset="0"/>
                          <a:cs typeface="Arial" charset="0"/>
                        </a:rPr>
                        <a:t> المسيح إلهنا، أيتها </a:t>
                      </a:r>
                      <a:r>
                        <a:rPr kumimoji="0" lang="ar-SA" sz="2000" b="0" i="0" u="none" strike="noStrike" cap="none" normalizeH="0" baseline="0" dirty="0" err="1">
                          <a:ln>
                            <a:noFill/>
                          </a:ln>
                          <a:solidFill>
                            <a:schemeClr val="tx1"/>
                          </a:solidFill>
                          <a:effectLst/>
                          <a:latin typeface="Arial" charset="0"/>
                          <a:cs typeface="Arial" charset="0"/>
                        </a:rPr>
                        <a:t>الع</a:t>
                      </a:r>
                      <a:r>
                        <a:rPr kumimoji="0" lang="ar-EG" sz="2000" b="0" i="0" u="none" strike="noStrike" cap="none" normalizeH="0" baseline="0" dirty="0">
                          <a:ln>
                            <a:noFill/>
                          </a:ln>
                          <a:solidFill>
                            <a:schemeClr val="tx1"/>
                          </a:solidFill>
                          <a:effectLst/>
                          <a:latin typeface="Arial" charset="0"/>
                          <a:cs typeface="Arial" charset="0"/>
                        </a:rPr>
                        <a:t>اسألي الرب عنا ليصنع رحمة مع نفوسنا </a:t>
                      </a:r>
                      <a:r>
                        <a:rPr kumimoji="0" lang="ar-EG" sz="2000" b="0" i="0" u="none" strike="noStrike" cap="none" normalizeH="0" baseline="0" dirty="0" err="1">
                          <a:ln>
                            <a:noFill/>
                          </a:ln>
                          <a:solidFill>
                            <a:schemeClr val="tx1"/>
                          </a:solidFill>
                          <a:effectLst/>
                          <a:latin typeface="Arial" charset="0"/>
                          <a:cs typeface="Arial" charset="0"/>
                        </a:rPr>
                        <a:t>و</a:t>
                      </a:r>
                      <a:r>
                        <a:rPr kumimoji="0" lang="ar-EG" sz="2000" b="0" i="0" u="none" strike="noStrike" cap="none" normalizeH="0" baseline="0" dirty="0">
                          <a:ln>
                            <a:noFill/>
                          </a:ln>
                          <a:solidFill>
                            <a:schemeClr val="tx1"/>
                          </a:solidFill>
                          <a:effectLst/>
                          <a:latin typeface="Arial" charset="0"/>
                          <a:cs typeface="Arial" charset="0"/>
                        </a:rPr>
                        <a:t> يغفر لنا خطايانا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أيتها العذراء مريم والدة الإله، القديسة الشفيعة الأمينة لجنس البشرية،</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اشفعي فينا أمام المسيح الذي ولدته لكي ينعم علينا بغفران خطايانا.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err="1">
                          <a:ln>
                            <a:noFill/>
                          </a:ln>
                          <a:solidFill>
                            <a:schemeClr val="tx1"/>
                          </a:solidFill>
                          <a:effectLst/>
                          <a:latin typeface="Arial" charset="0"/>
                          <a:cs typeface="Arial" charset="0"/>
                        </a:rPr>
                        <a:t>ذراء</a:t>
                      </a:r>
                      <a:r>
                        <a:rPr kumimoji="0" lang="ar-SA" sz="2000" b="0" i="0" u="none" strike="noStrike" cap="none" normalizeH="0" baseline="0" dirty="0">
                          <a:ln>
                            <a:noFill/>
                          </a:ln>
                          <a:solidFill>
                            <a:schemeClr val="tx1"/>
                          </a:solidFill>
                          <a:effectLst/>
                          <a:latin typeface="Arial" charset="0"/>
                          <a:cs typeface="Arial" charset="0"/>
                        </a:rPr>
                        <a:t> القديسة</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600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
            <a:extLst>
              <a:ext uri="{FF2B5EF4-FFF2-40B4-BE49-F238E27FC236}">
                <a16:creationId xmlns:a16="http://schemas.microsoft.com/office/drawing/2014/main" id="{B40BE9C5-0E71-4A59-AFD8-070668415F62}"/>
              </a:ext>
            </a:extLst>
          </p:cNvPr>
          <p:cNvGraphicFramePr>
            <a:graphicFrameLocks noGrp="1"/>
          </p:cNvGraphicFramePr>
          <p:nvPr/>
        </p:nvGraphicFramePr>
        <p:xfrm>
          <a:off x="536895" y="114300"/>
          <a:ext cx="8070210" cy="342900"/>
        </p:xfrm>
        <a:graphic>
          <a:graphicData uri="http://schemas.openxmlformats.org/drawingml/2006/table">
            <a:tbl>
              <a:tblPr/>
              <a:tblGrid>
                <a:gridCol w="8070210">
                  <a:extLst>
                    <a:ext uri="{9D8B030D-6E8A-4147-A177-3AD203B41FA5}">
                      <a16:colId xmlns:a16="http://schemas.microsoft.com/office/drawing/2014/main" val="20000"/>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altLang="zh-CN" sz="1800" b="0" i="0" u="none" strike="noStrike" cap="none" normalizeH="0" baseline="0" dirty="0">
                          <a:ln>
                            <a:noFill/>
                          </a:ln>
                          <a:solidFill>
                            <a:schemeClr val="tx1"/>
                          </a:solidFill>
                          <a:effectLst/>
                          <a:latin typeface="Arial" charset="0"/>
                          <a:ea typeface="SimSun" pitchFamily="2" charset="-122"/>
                          <a:cs typeface="Arial" charset="0"/>
                        </a:rPr>
                        <a:t>Nous te saluons</a:t>
                      </a:r>
                      <a:r>
                        <a:rPr kumimoji="0" lang="en-US" altLang="zh-CN" sz="1800" b="0" i="0" u="none" strike="noStrike" cap="none" normalizeH="0" baseline="0" dirty="0">
                          <a:ln>
                            <a:noFill/>
                          </a:ln>
                          <a:solidFill>
                            <a:schemeClr val="tx1"/>
                          </a:solidFill>
                          <a:effectLst/>
                          <a:latin typeface="Arial" charset="0"/>
                          <a:ea typeface="SimSun" pitchFamily="2" charset="-122"/>
                          <a:cs typeface="Arial" charset="0"/>
                        </a:rPr>
                        <a:t> - </a:t>
                      </a:r>
                      <a:r>
                        <a:rPr kumimoji="0" lang="ar-SA" sz="1800" b="0" i="0" u="none" strike="noStrike" cap="none" normalizeH="0" baseline="0" dirty="0">
                          <a:ln>
                            <a:noFill/>
                          </a:ln>
                          <a:solidFill>
                            <a:schemeClr val="tx1"/>
                          </a:solidFill>
                          <a:effectLst/>
                          <a:latin typeface="Arial" charset="0"/>
                          <a:cs typeface="Arial" charset="0"/>
                        </a:rPr>
                        <a:t>السلام لك</a:t>
                      </a: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30670794"/>
      </p:ext>
    </p:extLst>
  </p:cSld>
  <p:clrMapOvr>
    <a:masterClrMapping/>
  </p:clrMapOvr>
  <p:transition/>
</p:sld>
</file>

<file path=ppt/slides/slide2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0419" name="Group 3"/>
          <p:cNvGraphicFramePr>
            <a:graphicFrameLocks noGrp="1"/>
          </p:cNvGraphicFramePr>
          <p:nvPr>
            <p:ph/>
            <p:extLst>
              <p:ext uri="{D42A27DB-BD31-4B8C-83A1-F6EECF244321}">
                <p14:modId xmlns:p14="http://schemas.microsoft.com/office/powerpoint/2010/main" val="2231588649"/>
              </p:ext>
            </p:extLst>
          </p:nvPr>
        </p:nvGraphicFramePr>
        <p:xfrm>
          <a:off x="67377" y="57150"/>
          <a:ext cx="9000423" cy="4495800"/>
        </p:xfrm>
        <a:graphic>
          <a:graphicData uri="http://schemas.openxmlformats.org/drawingml/2006/table">
            <a:tbl>
              <a:tblPr/>
              <a:tblGrid>
                <a:gridCol w="5769502">
                  <a:extLst>
                    <a:ext uri="{9D8B030D-6E8A-4147-A177-3AD203B41FA5}">
                      <a16:colId xmlns:a16="http://schemas.microsoft.com/office/drawing/2014/main" val="20000"/>
                    </a:ext>
                  </a:extLst>
                </a:gridCol>
                <a:gridCol w="3230921">
                  <a:extLst>
                    <a:ext uri="{9D8B030D-6E8A-4147-A177-3AD203B41FA5}">
                      <a16:colId xmlns:a16="http://schemas.microsoft.com/office/drawing/2014/main" val="20001"/>
                    </a:ext>
                  </a:extLst>
                </a:gridCol>
              </a:tblGrid>
              <a:tr h="4495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Nous te saluons ô Vierge, Reine véritable . Nous saluons la fierté du genre humain . Tu as enfanté pour nous Emmanuel .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altLang="zh-CN" sz="2400" b="0" i="0" u="none" strike="noStrike" cap="none" normalizeH="0" baseline="0" dirty="0">
                        <a:ln>
                          <a:noFill/>
                        </a:ln>
                        <a:solidFill>
                          <a:schemeClr val="tx1"/>
                        </a:solidFill>
                        <a:effectLst/>
                        <a:latin typeface="Arial" charset="0"/>
                        <a:ea typeface="SimSun" pitchFamily="2" charset="-122"/>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altLang="zh-CN" sz="1800" b="0" i="0" u="none" strike="noStrike" cap="none" normalizeH="0" baseline="0" dirty="0">
                        <a:ln>
                          <a:noFill/>
                        </a:ln>
                        <a:solidFill>
                          <a:schemeClr val="tx1"/>
                        </a:solidFill>
                        <a:effectLst/>
                        <a:latin typeface="Arial" charset="0"/>
                        <a:ea typeface="SimSun" pitchFamily="2" charset="-122"/>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Nous te supplions, souviens-toi de nous, ô médiatrice fidèle, devant notre Seigneur Jésus Christ, afin qu’Il nous pardonne nos péchés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أيتها العذراء الملكة </a:t>
                      </a:r>
                      <a:r>
                        <a:rPr kumimoji="0" lang="ar-SA" sz="2800" b="0" i="0" u="none" strike="noStrike" cap="none" normalizeH="0" baseline="0" dirty="0" err="1">
                          <a:ln>
                            <a:noFill/>
                          </a:ln>
                          <a:solidFill>
                            <a:schemeClr val="tx1"/>
                          </a:solidFill>
                          <a:effectLst/>
                          <a:latin typeface="Arial" charset="0"/>
                          <a:cs typeface="Arial" charset="0"/>
                        </a:rPr>
                        <a:t>الحقيقية</a:t>
                      </a:r>
                      <a:r>
                        <a:rPr kumimoji="0" lang="ar-SA"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السلام لفخر جنسنا، ولدت لنا </a:t>
                      </a:r>
                      <a:r>
                        <a:rPr kumimoji="0" lang="ar-SA" sz="2800" b="0" i="0" u="none" strike="noStrike" cap="none" normalizeH="0" baseline="0" dirty="0" err="1">
                          <a:ln>
                            <a:noFill/>
                          </a:ln>
                          <a:solidFill>
                            <a:schemeClr val="tx1"/>
                          </a:solidFill>
                          <a:effectLst/>
                          <a:latin typeface="Arial" charset="0"/>
                          <a:cs typeface="Arial" charset="0"/>
                        </a:rPr>
                        <a:t>عمانوئيل</a:t>
                      </a:r>
                      <a:r>
                        <a:rPr kumimoji="0" lang="ar-SA" sz="2800" b="0" i="0" u="none" strike="noStrike" cap="none" normalizeH="0" baseline="0" dirty="0">
                          <a:ln>
                            <a:noFill/>
                          </a:ln>
                          <a:solidFill>
                            <a:schemeClr val="tx1"/>
                          </a:solidFill>
                          <a:effectLst/>
                          <a:latin typeface="Arial" charset="0"/>
                          <a:cs typeface="Arial" charset="0"/>
                        </a:rPr>
                        <a: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نسألك: اذكرينا، أيتها الشفيعة المؤتمنة، أمام ربنا يسوع المسيح، ليغفر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Text Box 27">
            <a:hlinkClick r:id="rId4" action="ppaction://hlinksldjump"/>
            <a:extLst>
              <a:ext uri="{FF2B5EF4-FFF2-40B4-BE49-F238E27FC236}">
                <a16:creationId xmlns:a16="http://schemas.microsoft.com/office/drawing/2014/main" id="{85339F0A-75DE-4AEC-B98F-0873001DC66E}"/>
              </a:ext>
            </a:extLst>
          </p:cNvPr>
          <p:cNvSpPr txBox="1">
            <a:spLocks noChangeArrowheads="1"/>
          </p:cNvSpPr>
          <p:nvPr/>
        </p:nvSpPr>
        <p:spPr bwMode="auto">
          <a:xfrm>
            <a:off x="6781800" y="4618238"/>
            <a:ext cx="2362200" cy="523220"/>
          </a:xfrm>
          <a:prstGeom prst="rect">
            <a:avLst/>
          </a:prstGeom>
          <a:solidFill>
            <a:srgbClr val="800000"/>
          </a:solidFill>
          <a:ln w="12700">
            <a:solidFill>
              <a:schemeClr val="tx1"/>
            </a:solidFill>
            <a:miter lim="800000"/>
            <a:headEnd/>
            <a:tailEnd/>
          </a:ln>
        </p:spPr>
        <p:txBody>
          <a:bodyPr>
            <a:sp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Pitié</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Seigneur 41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fois</a:t>
            </a:r>
            <a:endParaRPr kumimoji="0" lang="ar-EG"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يا رب ارحم 41 مرة</a:t>
            </a:r>
            <a:endParaRPr kumimoji="0" lang="en-US" sz="14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AutoShape 41">
            <a:hlinkClick r:id="rId5" action="ppaction://hlinksldjump" highlightClick="1"/>
            <a:extLst>
              <a:ext uri="{FF2B5EF4-FFF2-40B4-BE49-F238E27FC236}">
                <a16:creationId xmlns:a16="http://schemas.microsoft.com/office/drawing/2014/main" id="{7387A086-CED7-42F3-861A-B723E3AB5C1B}"/>
              </a:ext>
            </a:extLst>
          </p:cNvPr>
          <p:cNvSpPr>
            <a:spLocks noChangeArrowheads="1"/>
          </p:cNvSpPr>
          <p:nvPr/>
        </p:nvSpPr>
        <p:spPr bwMode="auto">
          <a:xfrm>
            <a:off x="3725028" y="4618238"/>
            <a:ext cx="2971800" cy="52526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Nous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t’exaltons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Ô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Mère</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نعظمك يا أم النور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الحقيقى</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AutoShape 29">
            <a:hlinkClick r:id="rId6" action="ppaction://hlinksldjump" highlightClick="1"/>
            <a:extLst>
              <a:ext uri="{FF2B5EF4-FFF2-40B4-BE49-F238E27FC236}">
                <a16:creationId xmlns:a16="http://schemas.microsoft.com/office/drawing/2014/main" id="{5BDF40AC-6644-49FA-A84C-358D52CD730F}"/>
              </a:ext>
            </a:extLst>
          </p:cNvPr>
          <p:cNvSpPr>
            <a:spLocks noChangeArrowheads="1"/>
          </p:cNvSpPr>
          <p:nvPr/>
        </p:nvSpPr>
        <p:spPr bwMode="auto">
          <a:xfrm>
            <a:off x="7086600" y="4106244"/>
            <a:ext cx="2057400" cy="437504"/>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Prières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l’Agpia</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صلوات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الأجبية</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60501387"/>
      </p:ext>
    </p:extLst>
  </p:cSld>
  <p:clrMapOvr>
    <a:masterClrMapping/>
  </p:clrMapOvr>
  <p:transition/>
</p:sld>
</file>

<file path=ppt/slides/slide2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82722" name="Group 2"/>
          <p:cNvGraphicFramePr>
            <a:graphicFrameLocks noGrp="1"/>
          </p:cNvGraphicFramePr>
          <p:nvPr>
            <p:extLst>
              <p:ext uri="{D42A27DB-BD31-4B8C-83A1-F6EECF244321}">
                <p14:modId xmlns:p14="http://schemas.microsoft.com/office/powerpoint/2010/main" val="4087323040"/>
              </p:ext>
            </p:extLst>
          </p:nvPr>
        </p:nvGraphicFramePr>
        <p:xfrm>
          <a:off x="0" y="0"/>
          <a:ext cx="9144000" cy="5117592"/>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2857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600" b="0" i="0" u="none" strike="noStrike" cap="none" normalizeH="0" baseline="0" dirty="0">
                          <a:ln>
                            <a:noFill/>
                          </a:ln>
                          <a:solidFill>
                            <a:srgbClr val="FF9900"/>
                          </a:solidFill>
                          <a:effectLst/>
                          <a:latin typeface="Arial" charset="0"/>
                          <a:cs typeface="Arial" charset="0"/>
                        </a:rPr>
                        <a:t>12</a:t>
                      </a:r>
                      <a:r>
                        <a:rPr kumimoji="0" lang="fr-FR" sz="1600" b="0" i="0" u="none" strike="noStrike" cap="none" normalizeH="0" baseline="30000" dirty="0">
                          <a:ln>
                            <a:noFill/>
                          </a:ln>
                          <a:solidFill>
                            <a:srgbClr val="FF9900"/>
                          </a:solidFill>
                          <a:effectLst/>
                          <a:latin typeface="Arial" charset="0"/>
                          <a:cs typeface="Arial" charset="0"/>
                        </a:rPr>
                        <a:t>ème</a:t>
                      </a:r>
                      <a:r>
                        <a:rPr kumimoji="0" lang="fr-FR" sz="1600" b="0" i="0" u="none" strike="noStrike" cap="none" normalizeH="0" baseline="0" dirty="0">
                          <a:ln>
                            <a:noFill/>
                          </a:ln>
                          <a:solidFill>
                            <a:srgbClr val="FF9900"/>
                          </a:solidFill>
                          <a:effectLst/>
                          <a:latin typeface="Arial" charset="0"/>
                          <a:cs typeface="Arial" charset="0"/>
                        </a:rPr>
                        <a:t> heure</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rgbClr val="FF9900"/>
                          </a:solidFill>
                          <a:effectLst/>
                          <a:latin typeface="Arial" charset="0"/>
                          <a:cs typeface="Arial" charset="0"/>
                        </a:rPr>
                        <a:t>صلاة الساعة </a:t>
                      </a:r>
                      <a:r>
                        <a:rPr kumimoji="0" lang="ar-EG" sz="2000" b="0" i="0" u="none" strike="noStrike" cap="none" normalizeH="0" baseline="0" dirty="0">
                          <a:ln>
                            <a:noFill/>
                          </a:ln>
                          <a:solidFill>
                            <a:srgbClr val="FF9900"/>
                          </a:solidFill>
                          <a:effectLst/>
                          <a:latin typeface="Arial" charset="0"/>
                          <a:cs typeface="Arial" charset="0"/>
                        </a:rPr>
                        <a:t>الثانية عشر</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6268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1" u="none" strike="noStrike" cap="none" normalizeH="0" baseline="0" dirty="0">
                          <a:ln>
                            <a:noFill/>
                          </a:ln>
                          <a:solidFill>
                            <a:srgbClr val="FF9900"/>
                          </a:solidFill>
                          <a:effectLst/>
                          <a:latin typeface="+mn-lt"/>
                          <a:cs typeface="Arial" charset="0"/>
                        </a:rPr>
                        <a:t>Évangile Selon Saint Luc (2 :25-32) </a:t>
                      </a:r>
                    </a:p>
                    <a:p>
                      <a:endParaRPr lang="fr-FR" sz="1500" b="0" i="0" u="none" strike="noStrike" kern="1200" baseline="0" dirty="0">
                        <a:solidFill>
                          <a:schemeClr val="tx1"/>
                        </a:solidFill>
                        <a:latin typeface="+mn-lt"/>
                        <a:ea typeface="+mn-ea"/>
                        <a:cs typeface="+mn-cs"/>
                      </a:endParaRPr>
                    </a:p>
                    <a:p>
                      <a:pPr algn="just"/>
                      <a:r>
                        <a:rPr lang="fr-FR" sz="1800" b="0" i="0" u="none" strike="noStrike" kern="1200" baseline="0" dirty="0">
                          <a:solidFill>
                            <a:schemeClr val="tx1"/>
                          </a:solidFill>
                          <a:latin typeface="+mn-lt"/>
                          <a:ea typeface="+mn-ea"/>
                          <a:cs typeface="+mn-cs"/>
                        </a:rPr>
                        <a:t>Or, il y'avait à Jérusalem un homme appelé Siméon. C'était un homme juste et religieux, qui attendait la Consolidation d'Israël, et l'Esprit Saint était sur lui. L'Esprit lui avait révélé qu'il ne verrait pas la mort avant d'avoir vu le Messie du Seigneur. Poussé par l'Esprit, Siméon vint au Temple. Les parents y entraient avec l'enfant Jésus pour accomplir les rites de la Loi qui le concernaient. Siméon prit l'enfant dans ses bras, et il bénit Dieu en disant : "Maintenant ô Maître, tu peux laisser ton serviteur s'en aller dans la paix, selon ta parole. Car mes yeux ont vu ton salut, que tu as préparé à la face de tous les peuples : lumière pour éclairer les nations païennes, et gloire d'Israël ton peuple.</a:t>
                      </a:r>
                      <a:endParaRPr kumimoji="0" lang="fr-FR" sz="1800" b="0" i="0" u="none" strike="noStrike" cap="none" normalizeH="0" baseline="0" dirty="0">
                        <a:ln>
                          <a:noFill/>
                        </a:ln>
                        <a:solidFill>
                          <a:srgbClr val="FFFF99"/>
                        </a:solidFill>
                        <a:effectLst/>
                        <a:latin typeface="+mn-lt"/>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500" b="0" i="0" u="none" strike="noStrike" cap="none" normalizeH="0" baseline="0" dirty="0">
                          <a:ln>
                            <a:noFill/>
                          </a:ln>
                          <a:solidFill>
                            <a:srgbClr val="FF9900"/>
                          </a:solidFill>
                          <a:effectLst/>
                          <a:latin typeface="+mn-lt"/>
                          <a:cs typeface="Arial" charset="0"/>
                        </a:rPr>
                        <a:t>Et gloire à Dieu, à jamais.</a:t>
                      </a:r>
                      <a:endParaRPr kumimoji="0" lang="en-US" sz="1500" b="0" i="0" u="none" strike="noStrike" cap="none" normalizeH="0" baseline="0" dirty="0">
                        <a:ln>
                          <a:noFill/>
                        </a:ln>
                        <a:solidFill>
                          <a:srgbClr val="FF9900"/>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1" u="none" strike="noStrike" cap="none" normalizeH="0" baseline="0" dirty="0">
                          <a:ln>
                            <a:noFill/>
                          </a:ln>
                          <a:solidFill>
                            <a:srgbClr val="FF9900"/>
                          </a:solidFill>
                          <a:effectLst/>
                          <a:latin typeface="Arial" charset="0"/>
                          <a:cs typeface="Arial" charset="0"/>
                        </a:rPr>
                        <a:t>إنجيل لوقا</a:t>
                      </a:r>
                      <a:endParaRPr kumimoji="0" lang="fr-FR" sz="1800" b="0" i="1" u="none"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700" b="0" i="1" u="none"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none" strike="noStrike" cap="none" normalizeH="0" baseline="0" dirty="0">
                          <a:ln>
                            <a:noFill/>
                          </a:ln>
                          <a:solidFill>
                            <a:schemeClr val="tx1"/>
                          </a:solidFill>
                          <a:effectLst/>
                          <a:latin typeface="Arial" charset="0"/>
                          <a:cs typeface="Arial" charset="0"/>
                        </a:rPr>
                        <a:t>وإذا إنسان كان بأورشليم اسمه </a:t>
                      </a:r>
                      <a:r>
                        <a:rPr kumimoji="0" lang="ar-SA" sz="2000" b="0" i="0" u="none" strike="noStrike" cap="none" normalizeH="0" baseline="0" dirty="0" err="1">
                          <a:ln>
                            <a:noFill/>
                          </a:ln>
                          <a:solidFill>
                            <a:schemeClr val="tx1"/>
                          </a:solidFill>
                          <a:effectLst/>
                          <a:latin typeface="Arial" charset="0"/>
                          <a:cs typeface="Arial" charset="0"/>
                        </a:rPr>
                        <a:t>سمعان</a:t>
                      </a:r>
                      <a:r>
                        <a:rPr kumimoji="0" lang="ar-SA" sz="2000" b="0" i="0" u="none" strike="noStrike" cap="none" normalizeH="0" baseline="0" dirty="0">
                          <a:ln>
                            <a:noFill/>
                          </a:ln>
                          <a:solidFill>
                            <a:schemeClr val="tx1"/>
                          </a:solidFill>
                          <a:effectLst/>
                          <a:latin typeface="Arial" charset="0"/>
                          <a:cs typeface="Arial" charset="0"/>
                        </a:rPr>
                        <a:t>، وهذا الإنسان كان بارا تقيا متوقعا تعزية إسرائيل، والروح القدس كان عليه. وكان قد أعلم بوحي من الروح القدس أنه لا يرى الموت قبل أن يعاين المسيح</a:t>
                      </a:r>
                      <a:r>
                        <a:rPr kumimoji="0" lang="fr-FR"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 الرب.</a:t>
                      </a:r>
                      <a:r>
                        <a:rPr kumimoji="0" lang="ar-SA" sz="3200" b="0" i="0" u="none" strike="noStrike" cap="none" normalizeH="0" baseline="0" dirty="0">
                          <a:ln>
                            <a:noFill/>
                          </a:ln>
                          <a:solidFill>
                            <a:schemeClr val="tx1"/>
                          </a:solidFill>
                          <a:effectLst/>
                          <a:latin typeface="Arial" charset="0"/>
                          <a:cs typeface="Arial" charset="0"/>
                        </a:rPr>
                        <a:t> </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فأقبل بالروح إلى الهيكل. ولما دخل بالطفل يسوع أبواه ليصنعا عنه كما يجب في الناموس، حمله </a:t>
                      </a:r>
                      <a:r>
                        <a:rPr kumimoji="0" lang="ar-SA" sz="2000" b="0" i="0" u="none" strike="noStrike" cap="none" normalizeH="0" baseline="0" dirty="0" err="1">
                          <a:ln>
                            <a:noFill/>
                          </a:ln>
                          <a:solidFill>
                            <a:schemeClr val="tx1"/>
                          </a:solidFill>
                          <a:effectLst/>
                          <a:latin typeface="Arial" charset="0"/>
                          <a:cs typeface="Arial" charset="0"/>
                        </a:rPr>
                        <a:t>سمعان</a:t>
                      </a:r>
                      <a:r>
                        <a:rPr kumimoji="0" lang="ar-SA" sz="2000" b="0" i="0" u="none" strike="noStrike" cap="none" normalizeH="0" baseline="0" dirty="0">
                          <a:ln>
                            <a:noFill/>
                          </a:ln>
                          <a:solidFill>
                            <a:schemeClr val="tx1"/>
                          </a:solidFill>
                          <a:effectLst/>
                          <a:latin typeface="Arial" charset="0"/>
                          <a:cs typeface="Arial" charset="0"/>
                        </a:rPr>
                        <a:t> على ذراعيه وبارك الله قائلا: الآن يا سيدي تطلق عبدك بسلام حسب قولك، لأن عيني قد أبصرتا خلاصك الذي أعددته قدام جميع الشعوب. نورا تجلى للأمم، ومجدا لشعبك إسرائيل</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1700" b="0" i="0" u="none" strike="noStrike" cap="none" normalizeH="0" baseline="0" dirty="0">
                          <a:ln>
                            <a:noFill/>
                          </a:ln>
                          <a:solidFill>
                            <a:srgbClr val="FF9900"/>
                          </a:solidFill>
                          <a:effectLst/>
                          <a:latin typeface="Arial" charset="0"/>
                          <a:cs typeface="Arial" charset="0"/>
                        </a:rPr>
                        <a:t>والمجد لله دائما</a:t>
                      </a:r>
                      <a:endParaRPr kumimoji="0" lang="en-US" sz="17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31C2374B-4CF8-427D-B784-DBF154C670DC}"/>
              </a:ext>
            </a:extLst>
          </p:cNvPr>
          <p:cNvSpPr/>
          <p:nvPr/>
        </p:nvSpPr>
        <p:spPr bwMode="auto">
          <a:xfrm>
            <a:off x="389749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ction Button: Custom 4">
            <a:hlinkClick r:id="rId4" action="ppaction://hlinksldjump" highlightClick="1"/>
            <a:extLst>
              <a:ext uri="{FF2B5EF4-FFF2-40B4-BE49-F238E27FC236}">
                <a16:creationId xmlns:a16="http://schemas.microsoft.com/office/drawing/2014/main" id="{3E5FD88E-DBF7-4259-8FA5-71C06FECCC6F}"/>
              </a:ext>
            </a:extLst>
          </p:cNvPr>
          <p:cNvSpPr/>
          <p:nvPr/>
        </p:nvSpPr>
        <p:spPr bwMode="auto">
          <a:xfrm>
            <a:off x="555620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912037908"/>
      </p:ext>
    </p:extLst>
  </p:cSld>
  <p:clrMapOvr>
    <a:masterClrMapping/>
  </p:clrMapOvr>
  <p:transition/>
</p:sld>
</file>

<file path=ppt/slides/slide2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15770" name="Group 26"/>
          <p:cNvGraphicFramePr>
            <a:graphicFrameLocks noGrp="1"/>
          </p:cNvGraphicFramePr>
          <p:nvPr>
            <p:ph/>
            <p:extLst>
              <p:ext uri="{D42A27DB-BD31-4B8C-83A1-F6EECF244321}">
                <p14:modId xmlns:p14="http://schemas.microsoft.com/office/powerpoint/2010/main" val="4239779324"/>
              </p:ext>
            </p:extLst>
          </p:nvPr>
        </p:nvGraphicFramePr>
        <p:xfrm>
          <a:off x="152400" y="393192"/>
          <a:ext cx="8763000" cy="4482084"/>
        </p:xfrm>
        <a:graphic>
          <a:graphicData uri="http://schemas.openxmlformats.org/drawingml/2006/table">
            <a:tbl>
              <a:tblPr/>
              <a:tblGrid>
                <a:gridCol w="3177791">
                  <a:extLst>
                    <a:ext uri="{9D8B030D-6E8A-4147-A177-3AD203B41FA5}">
                      <a16:colId xmlns:a16="http://schemas.microsoft.com/office/drawing/2014/main" val="20000"/>
                    </a:ext>
                  </a:extLst>
                </a:gridCol>
                <a:gridCol w="3274088">
                  <a:extLst>
                    <a:ext uri="{9D8B030D-6E8A-4147-A177-3AD203B41FA5}">
                      <a16:colId xmlns:a16="http://schemas.microsoft.com/office/drawing/2014/main" val="20001"/>
                    </a:ext>
                  </a:extLst>
                </a:gridCol>
                <a:gridCol w="2311121">
                  <a:extLst>
                    <a:ext uri="{9D8B030D-6E8A-4147-A177-3AD203B41FA5}">
                      <a16:colId xmlns:a16="http://schemas.microsoft.com/office/drawing/2014/main" val="20002"/>
                    </a:ext>
                  </a:extLst>
                </a:gridCol>
              </a:tblGrid>
              <a:tr h="337870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m~mok</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T’adorons,   O Christ avec Ton bon Père et Le Saint Esprit, car Tu es venu et Tu nous as sauvés.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أيها المسيح مع أبيكَ الصالح والروح القدس لأنكَ أتيتَ وخلصتنا.  </a:t>
                      </a:r>
                      <a:endParaRPr kumimoji="0" lang="en-US"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72590142"/>
      </p:ext>
    </p:extLst>
  </p:cSld>
  <p:clrMapOvr>
    <a:masterClrMapping/>
  </p:clrMapOvr>
  <p:transition/>
</p:sld>
</file>

<file path=ppt/slides/slide2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88866" name="Group 2"/>
          <p:cNvGraphicFramePr>
            <a:graphicFrameLocks noGrp="1"/>
          </p:cNvGraphicFramePr>
          <p:nvPr>
            <p:ph/>
            <p:extLst>
              <p:ext uri="{D42A27DB-BD31-4B8C-83A1-F6EECF244321}">
                <p14:modId xmlns:p14="http://schemas.microsoft.com/office/powerpoint/2010/main" val="1054378303"/>
              </p:ext>
            </p:extLst>
          </p:nvPr>
        </p:nvGraphicFramePr>
        <p:xfrm>
          <a:off x="0" y="0"/>
          <a:ext cx="9144000" cy="3794760"/>
        </p:xfrm>
        <a:graphic>
          <a:graphicData uri="http://schemas.openxmlformats.org/drawingml/2006/table">
            <a:tbl>
              <a:tblPr/>
              <a:tblGrid>
                <a:gridCol w="5739320">
                  <a:extLst>
                    <a:ext uri="{9D8B030D-6E8A-4147-A177-3AD203B41FA5}">
                      <a16:colId xmlns:a16="http://schemas.microsoft.com/office/drawing/2014/main" val="20000"/>
                    </a:ext>
                  </a:extLst>
                </a:gridCol>
                <a:gridCol w="3404680">
                  <a:extLst>
                    <a:ext uri="{9D8B030D-6E8A-4147-A177-3AD203B41FA5}">
                      <a16:colId xmlns:a16="http://schemas.microsoft.com/office/drawing/2014/main" val="20001"/>
                    </a:ext>
                  </a:extLst>
                </a:gridCol>
              </a:tblGrid>
              <a:tr h="285749">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Les Litanies</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rgbClr val="FF9900"/>
                          </a:solidFill>
                          <a:effectLst/>
                          <a:latin typeface="Arial" charset="0"/>
                          <a:cs typeface="Arial" charset="0"/>
                        </a:rPr>
                        <a:t>القطع</a:t>
                      </a:r>
                      <a:r>
                        <a:rPr kumimoji="0" lang="en-US" sz="2000" b="0" i="0" u="none" strike="noStrike" cap="none" normalizeH="0" baseline="0" dirty="0">
                          <a:ln>
                            <a:noFill/>
                          </a:ln>
                          <a:solidFill>
                            <a:srgbClr val="FF9900"/>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0224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900" b="0" i="0" u="none" strike="noStrike" cap="none" normalizeH="0" baseline="0" dirty="0">
                          <a:ln>
                            <a:noFill/>
                          </a:ln>
                          <a:solidFill>
                            <a:schemeClr val="tx1"/>
                          </a:solidFill>
                          <a:effectLst/>
                          <a:latin typeface="Arial" charset="0"/>
                          <a:cs typeface="Arial" charset="0"/>
                        </a:rPr>
                        <a:t>1) Me voici sur le point de me retrouver devant le juge équitable, effrayé et craintif à cause de mes nombreux péchés car la vie passée dans les divertissements mérite la condamnation. Mais repent-toi, ô mon âme, tant que tu demeures sur terre ; car la poussière dans le tombeau ne peut louer, personne parmi les morts ne peut se souvenir de Dieu et nul en enfer ne Lui rend grâce. Relève-toi du sommeil de la paresse et implore le Sauveur en te repentant et en disant : Ô Dieu ai pitié de moi et sauve-moi.</a:t>
                      </a:r>
                      <a:endParaRPr kumimoji="0" lang="en-US" sz="19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١</a:t>
                      </a:r>
                      <a:r>
                        <a:rPr kumimoji="0" lang="ar-EG" sz="2200" b="0" i="0" u="none" strike="noStrike" cap="none" normalizeH="0" baseline="0" dirty="0">
                          <a:ln>
                            <a:noFill/>
                          </a:ln>
                          <a:solidFill>
                            <a:schemeClr val="tx1"/>
                          </a:solidFill>
                          <a:effectLst/>
                          <a:latin typeface="Arial" charset="0"/>
                          <a:cs typeface="Arial" charset="0"/>
                        </a:rPr>
                        <a:t>) </a:t>
                      </a:r>
                      <a:r>
                        <a:rPr kumimoji="0" lang="ar-SA" sz="2200" b="0" i="0" u="none" strike="noStrike" cap="none" normalizeH="0" baseline="0" dirty="0">
                          <a:ln>
                            <a:noFill/>
                          </a:ln>
                          <a:solidFill>
                            <a:schemeClr val="tx1"/>
                          </a:solidFill>
                          <a:effectLst/>
                          <a:latin typeface="Arial" charset="0"/>
                          <a:cs typeface="Arial" charset="0"/>
                        </a:rPr>
                        <a:t>هوذا أنا عتيد أن أقف أمام الديان العادل، مرعوبا ومرتعبا من كثرة ذنوبي، لأن العمر المنقضي في الملاهي يستوجب الدينونة. لكن توبي يا نفسي مادمتِ في الأرض ساكنة، لأن التراب في القبر لا يسبح. وليس في الموتى من يذكر، ولا في الجحيم من يشكر. بل انهضي من رقاد الكسل وتضرعي إلى المخلص بالتوبة قائلة: اللهم ارحمني وخلصني</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3"/>
          <p:cNvGraphicFramePr>
            <a:graphicFrameLocks/>
          </p:cNvGraphicFramePr>
          <p:nvPr>
            <p:extLst>
              <p:ext uri="{D42A27DB-BD31-4B8C-83A1-F6EECF244321}">
                <p14:modId xmlns:p14="http://schemas.microsoft.com/office/powerpoint/2010/main" val="1536283887"/>
              </p:ext>
            </p:extLst>
          </p:nvPr>
        </p:nvGraphicFramePr>
        <p:xfrm>
          <a:off x="228600" y="3669030"/>
          <a:ext cx="8686800" cy="1303020"/>
        </p:xfrm>
        <a:graphic>
          <a:graphicData uri="http://schemas.openxmlformats.org/drawingml/2006/table">
            <a:tbl>
              <a:tblPr/>
              <a:tblGrid>
                <a:gridCol w="8686800">
                  <a:extLst>
                    <a:ext uri="{9D8B030D-6E8A-4147-A177-3AD203B41FA5}">
                      <a16:colId xmlns:a16="http://schemas.microsoft.com/office/drawing/2014/main" val="20000"/>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Doxa</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Patri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U~~</a:t>
                      </a:r>
                      <a:r>
                        <a:rPr kumimoji="0" lang="en-US" sz="2400" b="0" i="0" u="none" strike="noStrike" cap="none" normalizeH="0" baseline="0" dirty="0" err="1">
                          <a:ln>
                            <a:noFill/>
                          </a:ln>
                          <a:solidFill>
                            <a:srgbClr val="FF9900"/>
                          </a:solidFill>
                          <a:effectLst/>
                          <a:latin typeface="Coptic1" pitchFamily="2" charset="0"/>
                          <a:cs typeface="Arial" charset="0"/>
                        </a:rPr>
                        <a:t>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agiw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P~neumati</a:t>
                      </a:r>
                      <a:r>
                        <a:rPr kumimoji="0" lang="en-US" sz="2800" b="0" i="0" u="none" strike="noStrike" cap="none" normalizeH="0" baseline="0" dirty="0">
                          <a:ln>
                            <a:noFill/>
                          </a:ln>
                          <a:solidFill>
                            <a:srgbClr val="FF9900"/>
                          </a:solidFill>
                          <a:effectLst/>
                          <a:latin typeface="Coptic1" pitchFamily="2"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26244">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المجد </a:t>
                      </a:r>
                      <a:r>
                        <a:rPr kumimoji="0" lang="ar-EG" sz="2400" b="0" i="0" u="none" strike="noStrike" cap="none" normalizeH="0" baseline="0" dirty="0" err="1">
                          <a:ln>
                            <a:noFill/>
                          </a:ln>
                          <a:solidFill>
                            <a:srgbClr val="FF9900"/>
                          </a:solidFill>
                          <a:effectLst/>
                          <a:latin typeface="Arial" charset="0"/>
                          <a:cs typeface="Arial" charset="0"/>
                        </a:rPr>
                        <a:t>الاب</a:t>
                      </a:r>
                      <a:r>
                        <a:rPr kumimoji="0" lang="ar-EG" sz="2400" b="0" i="0" u="none" strike="noStrike" cap="none" normalizeH="0" baseline="0" dirty="0">
                          <a:ln>
                            <a:noFill/>
                          </a:ln>
                          <a:solidFill>
                            <a:srgbClr val="FF9900"/>
                          </a:solidFill>
                          <a:effectLst/>
                          <a:latin typeface="Arial" charset="0"/>
                          <a:cs typeface="Arial" charset="0"/>
                        </a:rPr>
                        <a:t> و الابن والروح القدس</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3696518741"/>
      </p:ext>
    </p:extLst>
  </p:cSld>
  <p:clrMapOvr>
    <a:masterClrMapping/>
  </p:clrMapOvr>
  <p:transition/>
</p:sld>
</file>

<file path=ppt/slides/slide2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92962" name="Group 2"/>
          <p:cNvGraphicFramePr>
            <a:graphicFrameLocks noGrp="1"/>
          </p:cNvGraphicFramePr>
          <p:nvPr>
            <p:ph/>
            <p:extLst>
              <p:ext uri="{D42A27DB-BD31-4B8C-83A1-F6EECF244321}">
                <p14:modId xmlns:p14="http://schemas.microsoft.com/office/powerpoint/2010/main" val="1095940195"/>
              </p:ext>
            </p:extLst>
          </p:nvPr>
        </p:nvGraphicFramePr>
        <p:xfrm>
          <a:off x="0" y="0"/>
          <a:ext cx="9144000" cy="4457700"/>
        </p:xfrm>
        <a:graphic>
          <a:graphicData uri="http://schemas.openxmlformats.org/drawingml/2006/table">
            <a:tbl>
              <a:tblPr/>
              <a:tblGrid>
                <a:gridCol w="5330613">
                  <a:extLst>
                    <a:ext uri="{9D8B030D-6E8A-4147-A177-3AD203B41FA5}">
                      <a16:colId xmlns:a16="http://schemas.microsoft.com/office/drawing/2014/main" val="20000"/>
                    </a:ext>
                  </a:extLst>
                </a:gridCol>
                <a:gridCol w="3813387">
                  <a:extLst>
                    <a:ext uri="{9D8B030D-6E8A-4147-A177-3AD203B41FA5}">
                      <a16:colId xmlns:a16="http://schemas.microsoft.com/office/drawing/2014/main" val="20001"/>
                    </a:ext>
                  </a:extLst>
                </a:gridCol>
              </a:tblGrid>
              <a:tr h="4343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2) Si la vie était sans fin et ce monde était éternel, tu aurais eu une bonne excuse, ô mon âme. Mais lorsque tes mauvaises actions et tes viles méchancetés seront dévoilées devant le juge équitable quelles réponses pourras-tu donner alors que tu es étendue sur le lit des péchés, négligente pour dompter les désirs du corps. Ô Christ notre Dieu, je vénère le trône de Ton tribunal redoutable et je m'inquiète devant Ta lumière divine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٢</a:t>
                      </a:r>
                      <a:r>
                        <a:rPr kumimoji="0" lang="ar-EG" sz="2700" b="0" i="0" u="none" strike="noStrike" cap="none" normalizeH="0" baseline="0" dirty="0">
                          <a:ln>
                            <a:noFill/>
                          </a:ln>
                          <a:solidFill>
                            <a:schemeClr val="tx1"/>
                          </a:solidFill>
                          <a:effectLst/>
                          <a:latin typeface="Arial" charset="0"/>
                          <a:cs typeface="Arial" charset="0"/>
                        </a:rPr>
                        <a:t>)</a:t>
                      </a:r>
                      <a:r>
                        <a:rPr kumimoji="0" lang="ar-SA" sz="2700" b="0" i="0" u="none" strike="noStrike" cap="none" normalizeH="0" baseline="0" dirty="0">
                          <a:ln>
                            <a:noFill/>
                          </a:ln>
                          <a:solidFill>
                            <a:schemeClr val="tx1"/>
                          </a:solidFill>
                          <a:effectLst/>
                          <a:latin typeface="Arial" charset="0"/>
                          <a:cs typeface="Arial" charset="0"/>
                        </a:rPr>
                        <a:t> لو كان العمر ثابتا وهذا العالم مؤبدا، لكان لك يا نفسي حجة واضحة، لكن إذا انكشفت أفعالك الرديئة وشرورك القبيحة أمام الديان العادل، فأيَّ جواب تجيبين وأنت على سرير الخطايا منطرحة، وفى إخضاع الجسد متهاونة؟ أيها المسيح إلهنا لكرسي حكمك المرهوب أفزع، ولمجلس دينونتك أخشع، </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41588842"/>
      </p:ext>
    </p:extLst>
  </p:cSld>
  <p:clrMapOvr>
    <a:masterClrMapping/>
  </p:clrMapOvr>
  <p:transition/>
</p:sld>
</file>

<file path=ppt/slides/slide2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95010" name="Group 2"/>
          <p:cNvGraphicFramePr>
            <a:graphicFrameLocks noGrp="1"/>
          </p:cNvGraphicFramePr>
          <p:nvPr>
            <p:extLst>
              <p:ext uri="{D42A27DB-BD31-4B8C-83A1-F6EECF244321}">
                <p14:modId xmlns:p14="http://schemas.microsoft.com/office/powerpoint/2010/main" val="3291993906"/>
              </p:ext>
            </p:extLst>
          </p:nvPr>
        </p:nvGraphicFramePr>
        <p:xfrm>
          <a:off x="152400" y="3143250"/>
          <a:ext cx="8991600" cy="1207770"/>
        </p:xfrm>
        <a:graphic>
          <a:graphicData uri="http://schemas.openxmlformats.org/drawingml/2006/table">
            <a:tbl>
              <a:tblPr/>
              <a:tblGrid>
                <a:gridCol w="89916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solidFill>
                      <a:schemeClr val="bg1"/>
                    </a:solidFill>
                  </a:tcPr>
                </a:tc>
                <a:extLst>
                  <a:ext uri="{0D108BD9-81ED-4DB2-BD59-A6C34878D82A}">
                    <a16:rowId xmlns:a16="http://schemas.microsoft.com/office/drawing/2014/main" val="10000"/>
                  </a:ext>
                </a:extLst>
              </a:tr>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solidFill>
                      <a:schemeClr val="bg1"/>
                    </a:solidFill>
                  </a:tcPr>
                </a:tc>
                <a:extLst>
                  <a:ext uri="{0D108BD9-81ED-4DB2-BD59-A6C34878D82A}">
                    <a16:rowId xmlns:a16="http://schemas.microsoft.com/office/drawing/2014/main" val="10001"/>
                  </a:ext>
                </a:extLst>
              </a:tr>
              <a:tr h="34290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solidFill>
                      <a:schemeClr val="bg1"/>
                    </a:solidFill>
                  </a:tcPr>
                </a:tc>
                <a:extLst>
                  <a:ext uri="{0D108BD9-81ED-4DB2-BD59-A6C34878D82A}">
                    <a16:rowId xmlns:a16="http://schemas.microsoft.com/office/drawing/2014/main" val="10002"/>
                  </a:ext>
                </a:extLst>
              </a:tr>
            </a:tbl>
          </a:graphicData>
        </a:graphic>
      </p:graphicFrame>
      <p:graphicFrame>
        <p:nvGraphicFramePr>
          <p:cNvPr id="13995025" name="Group 17"/>
          <p:cNvGraphicFramePr>
            <a:graphicFrameLocks noGrp="1"/>
          </p:cNvGraphicFramePr>
          <p:nvPr>
            <p:extLst>
              <p:ext uri="{D42A27DB-BD31-4B8C-83A1-F6EECF244321}">
                <p14:modId xmlns:p14="http://schemas.microsoft.com/office/powerpoint/2010/main" val="1741986432"/>
              </p:ext>
            </p:extLst>
          </p:nvPr>
        </p:nvGraphicFramePr>
        <p:xfrm>
          <a:off x="0" y="114300"/>
          <a:ext cx="9144000" cy="2331720"/>
        </p:xfrm>
        <a:graphic>
          <a:graphicData uri="http://schemas.openxmlformats.org/drawingml/2006/table">
            <a:tbl>
              <a:tblPr/>
              <a:tblGrid>
                <a:gridCol w="5276427">
                  <a:extLst>
                    <a:ext uri="{9D8B030D-6E8A-4147-A177-3AD203B41FA5}">
                      <a16:colId xmlns:a16="http://schemas.microsoft.com/office/drawing/2014/main" val="20000"/>
                    </a:ext>
                  </a:extLst>
                </a:gridCol>
                <a:gridCol w="3867573">
                  <a:extLst>
                    <a:ext uri="{9D8B030D-6E8A-4147-A177-3AD203B41FA5}">
                      <a16:colId xmlns:a16="http://schemas.microsoft.com/office/drawing/2014/main" val="20001"/>
                    </a:ext>
                  </a:extLst>
                </a:gridCol>
              </a:tblGrid>
              <a:tr h="233172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moi, le misérable impur, qui suis couché dans mon lit, négligeant dans la conduite de ma vie. Cependant, comme le publicain, je me frappe la poitrine et je dis : "ô Dieu pardonne moi car je suis pêcheur".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ولنور شعاع </a:t>
                      </a:r>
                      <a:r>
                        <a:rPr kumimoji="0" lang="ar-SA" sz="2400" b="0" i="0" u="none" strike="noStrike" cap="none" normalizeH="0" baseline="0" dirty="0" err="1">
                          <a:ln>
                            <a:noFill/>
                          </a:ln>
                          <a:solidFill>
                            <a:schemeClr val="tx1"/>
                          </a:solidFill>
                          <a:effectLst/>
                          <a:latin typeface="Arial" charset="0"/>
                          <a:cs typeface="Arial" charset="0"/>
                        </a:rPr>
                        <a:t>لاهوتك</a:t>
                      </a:r>
                      <a:r>
                        <a:rPr kumimoji="0" lang="ar-SA" sz="2400" b="0" i="0" u="none" strike="noStrike" cap="none" normalizeH="0" baseline="0" dirty="0">
                          <a:ln>
                            <a:noFill/>
                          </a:ln>
                          <a:solidFill>
                            <a:schemeClr val="tx1"/>
                          </a:solidFill>
                          <a:effectLst/>
                          <a:latin typeface="Arial" charset="0"/>
                          <a:cs typeface="Arial" charset="0"/>
                        </a:rPr>
                        <a:t> أجزع، أنا الشقي </a:t>
                      </a:r>
                      <a:r>
                        <a:rPr kumimoji="0" lang="ar-SA" sz="2400" b="0" i="0" u="none" strike="noStrike" cap="none" normalizeH="0" baseline="0" dirty="0" err="1">
                          <a:ln>
                            <a:noFill/>
                          </a:ln>
                          <a:solidFill>
                            <a:schemeClr val="tx1"/>
                          </a:solidFill>
                          <a:effectLst/>
                          <a:latin typeface="Arial" charset="0"/>
                          <a:cs typeface="Arial" charset="0"/>
                        </a:rPr>
                        <a:t>المتدنس</a:t>
                      </a:r>
                      <a:r>
                        <a:rPr kumimoji="0" lang="ar-SA" sz="2400" b="0" i="0" u="none" strike="noStrike" cap="none" normalizeH="0" baseline="0" dirty="0">
                          <a:ln>
                            <a:noFill/>
                          </a:ln>
                          <a:solidFill>
                            <a:schemeClr val="tx1"/>
                          </a:solidFill>
                          <a:effectLst/>
                          <a:latin typeface="Arial" charset="0"/>
                          <a:cs typeface="Arial" charset="0"/>
                        </a:rPr>
                        <a:t>، الراقد على فراشي المتهاون في حياتي</a:t>
                      </a:r>
                      <a:r>
                        <a:rPr kumimoji="0" lang="ar-SA" sz="20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لكنى أتخذ صورة العشار قارعا صدري، قائلا: اللهم اغفر لي فإني </a:t>
                      </a:r>
                      <a:r>
                        <a:rPr kumimoji="0" lang="ar-SA" sz="2400" b="0" i="0" u="none" strike="noStrike" cap="none" normalizeH="0" baseline="0" dirty="0" err="1">
                          <a:ln>
                            <a:noFill/>
                          </a:ln>
                          <a:solidFill>
                            <a:schemeClr val="tx1"/>
                          </a:solidFill>
                          <a:effectLst/>
                          <a:latin typeface="Arial" charset="0"/>
                          <a:cs typeface="Arial" charset="0"/>
                        </a:rPr>
                        <a:t>خاطى</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59549264"/>
      </p:ext>
    </p:extLst>
  </p:cSld>
  <p:clrMapOvr>
    <a:masterClrMapping/>
  </p:clrMapOvr>
  <p:transition/>
</p:sld>
</file>

<file path=ppt/slides/slide2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97058" name="Group 2"/>
          <p:cNvGraphicFramePr>
            <a:graphicFrameLocks noGrp="1"/>
          </p:cNvGraphicFramePr>
          <p:nvPr>
            <p:ph/>
            <p:extLst>
              <p:ext uri="{D42A27DB-BD31-4B8C-83A1-F6EECF244321}">
                <p14:modId xmlns:p14="http://schemas.microsoft.com/office/powerpoint/2010/main" val="2402704134"/>
              </p:ext>
            </p:extLst>
          </p:nvPr>
        </p:nvGraphicFramePr>
        <p:xfrm>
          <a:off x="76200" y="28575"/>
          <a:ext cx="8991600" cy="4457700"/>
        </p:xfrm>
        <a:graphic>
          <a:graphicData uri="http://schemas.openxmlformats.org/drawingml/2006/table">
            <a:tbl>
              <a:tblPr/>
              <a:tblGrid>
                <a:gridCol w="4787053">
                  <a:extLst>
                    <a:ext uri="{9D8B030D-6E8A-4147-A177-3AD203B41FA5}">
                      <a16:colId xmlns:a16="http://schemas.microsoft.com/office/drawing/2014/main" val="20000"/>
                    </a:ext>
                  </a:extLst>
                </a:gridCol>
                <a:gridCol w="4204547">
                  <a:extLst>
                    <a:ext uri="{9D8B030D-6E8A-4147-A177-3AD203B41FA5}">
                      <a16:colId xmlns:a16="http://schemas.microsoft.com/office/drawing/2014/main" val="20001"/>
                    </a:ext>
                  </a:extLst>
                </a:gridCol>
              </a:tblGrid>
              <a:tr h="31432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3) Ô vierge pure recouvre ton serviteur de ton ombre protectrice. Eloigne de moi les vagues des pensées mauvaises. Eveille mon âme malade pour prier et veiller car elle est plongée dans un sommeil profond. Tu es une Mère puissante, miséricordieuse et secourable, Mère de la Source de la vie, mon Roi et mon Dieu, Jésus Christ, mon espérance.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٣) أيتها العذراء الطاهرة أسبلي ظلك السريع المعونة على عبدك. وأبعدي أمواج الأفكار الرديئة عنى. وأنهضي نفسي المريضة للصلاة والسهر، لأنها استغرقت في سُبات عميق. فإنك أم قادرة رحيمة معينة، والدة ينبوع الحياة، ملكي والهي، يسوع المسيح رجائي.</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29928188"/>
      </p:ext>
    </p:extLst>
  </p:cSld>
  <p:clrMapOvr>
    <a:masterClrMapping/>
  </p:clrMapOvr>
  <p:transition/>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9362" name="Group 2"/>
          <p:cNvGraphicFramePr>
            <a:graphicFrameLocks noGrp="1"/>
          </p:cNvGraphicFramePr>
          <p:nvPr>
            <p:extLst>
              <p:ext uri="{D42A27DB-BD31-4B8C-83A1-F6EECF244321}">
                <p14:modId xmlns:p14="http://schemas.microsoft.com/office/powerpoint/2010/main" val="3093298327"/>
              </p:ext>
            </p:extLst>
          </p:nvPr>
        </p:nvGraphicFramePr>
        <p:xfrm>
          <a:off x="0" y="201336"/>
          <a:ext cx="9143999" cy="3841995"/>
        </p:xfrm>
        <a:graphic>
          <a:graphicData uri="http://schemas.openxmlformats.org/drawingml/2006/table">
            <a:tbl>
              <a:tblPr/>
              <a:tblGrid>
                <a:gridCol w="3262009">
                  <a:extLst>
                    <a:ext uri="{9D8B030D-6E8A-4147-A177-3AD203B41FA5}">
                      <a16:colId xmlns:a16="http://schemas.microsoft.com/office/drawing/2014/main" val="20000"/>
                    </a:ext>
                  </a:extLst>
                </a:gridCol>
                <a:gridCol w="3416194">
                  <a:extLst>
                    <a:ext uri="{9D8B030D-6E8A-4147-A177-3AD203B41FA5}">
                      <a16:colId xmlns:a16="http://schemas.microsoft.com/office/drawing/2014/main" val="20001"/>
                    </a:ext>
                  </a:extLst>
                </a:gridCol>
                <a:gridCol w="2465796">
                  <a:extLst>
                    <a:ext uri="{9D8B030D-6E8A-4147-A177-3AD203B41FA5}">
                      <a16:colId xmlns:a16="http://schemas.microsoft.com/office/drawing/2014/main" val="20002"/>
                    </a:ext>
                  </a:extLst>
                </a:gridCol>
              </a:tblGrid>
              <a:tr h="3758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Pidiakwn</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الشماس:</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89552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Proceuxacye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uper</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euaggeliou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Priez</a:t>
                      </a:r>
                      <a:r>
                        <a:rPr kumimoji="0" lang="en-CA" sz="3200" b="0" i="0" u="none" strike="noStrike" cap="none" normalizeH="0" baseline="0" dirty="0">
                          <a:ln>
                            <a:noFill/>
                          </a:ln>
                          <a:solidFill>
                            <a:schemeClr val="tx1"/>
                          </a:solidFill>
                          <a:effectLst/>
                          <a:latin typeface="Arial" charset="0"/>
                          <a:cs typeface="Arial" charset="0"/>
                        </a:rPr>
                        <a:t> pour le saint </a:t>
                      </a:r>
                      <a:r>
                        <a:rPr kumimoji="0" lang="en-US" sz="3200" b="0" i="0" u="none" strike="noStrike" cap="none" normalizeH="0" baseline="0" dirty="0">
                          <a:ln>
                            <a:noFill/>
                          </a:ln>
                          <a:solidFill>
                            <a:schemeClr val="tx1"/>
                          </a:solidFill>
                          <a:effectLst/>
                          <a:latin typeface="Arial" charset="0"/>
                          <a:cs typeface="Arial" charset="0"/>
                        </a:rPr>
                        <a:t>E</a:t>
                      </a:r>
                      <a:r>
                        <a:rPr kumimoji="0" lang="en-CA" sz="3200" b="0" i="0" u="none" strike="noStrike" cap="none" normalizeH="0" baseline="0" dirty="0" err="1">
                          <a:ln>
                            <a:noFill/>
                          </a:ln>
                          <a:solidFill>
                            <a:schemeClr val="tx1"/>
                          </a:solidFill>
                          <a:effectLst/>
                          <a:latin typeface="Arial" charset="0"/>
                          <a:cs typeface="Arial" charset="0"/>
                        </a:rPr>
                        <a:t>vangile</a:t>
                      </a:r>
                      <a:r>
                        <a:rPr kumimoji="0" lang="en-CA"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صلوا من أجل </a:t>
                      </a:r>
                      <a:r>
                        <a:rPr kumimoji="0" lang="ar-EG" sz="3200" b="0" i="0" u="none" strike="noStrike" cap="none" normalizeH="0" baseline="0" dirty="0" err="1">
                          <a:ln>
                            <a:noFill/>
                          </a:ln>
                          <a:solidFill>
                            <a:schemeClr val="tx1"/>
                          </a:solidFill>
                          <a:effectLst/>
                          <a:latin typeface="Arial" charset="0"/>
                          <a:cs typeface="Arial" charset="0"/>
                        </a:rPr>
                        <a:t>الأنجيل</a:t>
                      </a:r>
                      <a:r>
                        <a:rPr kumimoji="0" lang="ar-EG" sz="3200" b="0" i="0" u="none" strike="noStrike" cap="none" normalizeH="0" baseline="0" dirty="0">
                          <a:ln>
                            <a:noFill/>
                          </a:ln>
                          <a:solidFill>
                            <a:schemeClr val="tx1"/>
                          </a:solidFill>
                          <a:effectLst/>
                          <a:latin typeface="Arial" charset="0"/>
                          <a:cs typeface="Arial" charset="0"/>
                        </a:rPr>
                        <a:t> المقدس.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72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l’Assemblée:</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err="1">
                          <a:ln>
                            <a:noFill/>
                          </a:ln>
                          <a:solidFill>
                            <a:srgbClr val="FF9900"/>
                          </a:solidFill>
                          <a:effectLst/>
                          <a:latin typeface="Arial" charset="0"/>
                          <a:cs typeface="Arial" charset="0"/>
                        </a:rPr>
                        <a:t>الش</a:t>
                      </a:r>
                      <a:r>
                        <a:rPr kumimoji="0" lang="ar-EG" sz="2400" b="0" i="0" u="sng" strike="noStrike" cap="none" normalizeH="0" baseline="0" dirty="0">
                          <a:ln>
                            <a:noFill/>
                          </a:ln>
                          <a:solidFill>
                            <a:srgbClr val="FF9900"/>
                          </a:solidFill>
                          <a:effectLst/>
                          <a:latin typeface="Arial" charset="0"/>
                          <a:cs typeface="Arial" charset="0"/>
                        </a:rPr>
                        <a:t>عب</a:t>
                      </a:r>
                      <a:r>
                        <a:rPr kumimoji="0" lang="ar-SA" sz="2400" b="0" i="0" u="sng" strike="noStrike" cap="none" normalizeH="0" baseline="0" dirty="0">
                          <a:ln>
                            <a:noFill/>
                          </a:ln>
                          <a:solidFill>
                            <a:srgbClr val="FF9900"/>
                          </a:solidFill>
                          <a:effectLst/>
                          <a:latin typeface="Arial" charset="0"/>
                          <a:cs typeface="Arial" charset="0"/>
                        </a:rPr>
                        <a:t>:</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07779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Pitié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Coptic1" pitchFamily="2" charset="0"/>
                          <a:cs typeface="Arial" charset="0"/>
                        </a:rPr>
                        <a:t>يارب</a:t>
                      </a:r>
                      <a:r>
                        <a:rPr kumimoji="0" lang="ar-EG" sz="3200" b="0" i="0" u="none" strike="noStrike" cap="none" normalizeH="0" baseline="0" dirty="0">
                          <a:ln>
                            <a:noFill/>
                          </a:ln>
                          <a:solidFill>
                            <a:schemeClr val="tx1"/>
                          </a:solidFill>
                          <a:effectLst/>
                          <a:latin typeface="Coptic1" pitchFamily="2" charset="0"/>
                          <a:cs typeface="Arial" charset="0"/>
                        </a:rPr>
                        <a:t> ارحم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92575DDD-F27D-4157-A678-74F34A6FDC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02338" name="Group 2"/>
          <p:cNvGraphicFramePr>
            <a:graphicFrameLocks noGrp="1"/>
          </p:cNvGraphicFramePr>
          <p:nvPr>
            <p:ph sz="half" idx="1"/>
          </p:nvPr>
        </p:nvGraphicFramePr>
        <p:xfrm>
          <a:off x="0" y="571500"/>
          <a:ext cx="9144000" cy="4526280"/>
        </p:xfrm>
        <a:graphic>
          <a:graphicData uri="http://schemas.openxmlformats.org/drawingml/2006/table">
            <a:tbl>
              <a:tblPr/>
              <a:tblGrid>
                <a:gridCol w="5588000">
                  <a:extLst>
                    <a:ext uri="{9D8B030D-6E8A-4147-A177-3AD203B41FA5}">
                      <a16:colId xmlns:a16="http://schemas.microsoft.com/office/drawing/2014/main" val="20000"/>
                    </a:ext>
                  </a:extLst>
                </a:gridCol>
                <a:gridCol w="3556000">
                  <a:extLst>
                    <a:ext uri="{9D8B030D-6E8A-4147-A177-3AD203B41FA5}">
                      <a16:colId xmlns:a16="http://schemas.microsoft.com/office/drawing/2014/main" val="20001"/>
                    </a:ext>
                  </a:extLst>
                </a:gridCol>
              </a:tblGrid>
              <a:tr h="4526280">
                <a:tc>
                  <a:txBody>
                    <a:bodyPr/>
                    <a:lstStyle/>
                    <a:p>
                      <a:pPr algn="just"/>
                      <a:r>
                        <a:rPr lang="fr-FR" sz="2200" dirty="0"/>
                        <a:t>Daigne, Seigneur, nous garder sans péché durant ce jour. Tu es béni et exalté Seigneur, Dieu de nos pères. Ton saint Nom est rempli de gloire éternellement. Amen ! Que Ta miséricorde, Seigneur, soit sur nous autant que notre espérance est en Toi. Car les yeux de tous T'espèrent car c'est Toi qui leur donne leur nourriture en temps opportun. Ecoute-nous, Dieu notre Sauveur, Espérance de tous les peuples de la terre. Toi, Seigneur, Tu nous gardes, nous sauves et nous délivres de cette génération et à jamais. Amen !</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300" b="0" i="0" u="none" strike="noStrike" cap="none" normalizeH="0" baseline="0" dirty="0">
                          <a:ln>
                            <a:noFill/>
                          </a:ln>
                          <a:solidFill>
                            <a:schemeClr val="tx1"/>
                          </a:solidFill>
                          <a:effectLst/>
                          <a:latin typeface="Arial" charset="0"/>
                          <a:cs typeface="Arial" charset="0"/>
                        </a:rPr>
                        <a:t>تفضل يا رب أن تحفظنا في </a:t>
                      </a:r>
                      <a:r>
                        <a:rPr kumimoji="0" lang="ar-EG" sz="2300" b="0" i="0" u="none" strike="noStrike" cap="none" normalizeH="0" baseline="0" dirty="0">
                          <a:ln>
                            <a:noFill/>
                          </a:ln>
                          <a:solidFill>
                            <a:schemeClr val="tx1"/>
                          </a:solidFill>
                          <a:effectLst/>
                          <a:latin typeface="Arial" charset="0"/>
                          <a:cs typeface="Arial" charset="0"/>
                        </a:rPr>
                        <a:t>هذه الليلة</a:t>
                      </a:r>
                      <a:r>
                        <a:rPr kumimoji="0" lang="ar-SA" sz="2300" b="0" i="0" u="none" strike="noStrike" cap="none" normalizeH="0" baseline="0" dirty="0">
                          <a:ln>
                            <a:noFill/>
                          </a:ln>
                          <a:solidFill>
                            <a:schemeClr val="tx1"/>
                          </a:solidFill>
                          <a:effectLst/>
                          <a:latin typeface="Arial" charset="0"/>
                          <a:cs typeface="Arial" charset="0"/>
                        </a:rPr>
                        <a:t> بغير خطية. مبارك أنت أيها الرب إله آبائنا ومتزايد بركة، واسمك القدوس مملوء مجدا إلى الأبد.أمين</a:t>
                      </a:r>
                      <a:endParaRPr kumimoji="0" lang="ar-EG" sz="23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300" b="0" i="0" u="none" strike="noStrike" cap="none" normalizeH="0" baseline="0" dirty="0">
                          <a:ln>
                            <a:noFill/>
                          </a:ln>
                          <a:solidFill>
                            <a:schemeClr val="tx1"/>
                          </a:solidFill>
                          <a:effectLst/>
                          <a:latin typeface="Arial" charset="0"/>
                          <a:cs typeface="Arial" charset="0"/>
                        </a:rPr>
                        <a:t>فلتكن رحمتك علينا يا رب كمثل اتكالنا عليك، لأن أعين الكل تترجاك، لأنك أنت الذي تعطيهم طعامهم في حينه. </a:t>
                      </a:r>
                      <a:endParaRPr kumimoji="0" lang="fr-FR" sz="23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300" b="0" i="0" u="none" strike="noStrike" cap="none" normalizeH="0" baseline="0" dirty="0">
                          <a:ln>
                            <a:noFill/>
                          </a:ln>
                          <a:solidFill>
                            <a:schemeClr val="tx1"/>
                          </a:solidFill>
                          <a:effectLst/>
                          <a:latin typeface="Arial" charset="0"/>
                          <a:cs typeface="Arial" charset="0"/>
                        </a:rPr>
                        <a:t>اسمعنا يا الله مخلصنا يا رجاء أقطار الأرض كلها. وأنت يا رب تحفظنا وتنجينا من هذا الجيل وإلى الأبد.أمين.</a:t>
                      </a:r>
                      <a:endParaRPr kumimoji="0" lang="ar-EG"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495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4">
            <a:extLst>
              <a:ext uri="{FF2B5EF4-FFF2-40B4-BE49-F238E27FC236}">
                <a16:creationId xmlns:a16="http://schemas.microsoft.com/office/drawing/2014/main" id="{7EE437C8-8B97-4FB8-9D2F-6FDC7966AEC1}"/>
              </a:ext>
            </a:extLst>
          </p:cNvPr>
          <p:cNvGraphicFramePr>
            <a:graphicFrameLocks noGrp="1"/>
          </p:cNvGraphicFramePr>
          <p:nvPr/>
        </p:nvGraphicFramePr>
        <p:xfrm>
          <a:off x="1937157" y="80010"/>
          <a:ext cx="6031685" cy="342900"/>
        </p:xfrm>
        <a:graphic>
          <a:graphicData uri="http://schemas.openxmlformats.org/drawingml/2006/table">
            <a:tbl>
              <a:tblPr/>
              <a:tblGrid>
                <a:gridCol w="6031685">
                  <a:extLst>
                    <a:ext uri="{9D8B030D-6E8A-4147-A177-3AD203B41FA5}">
                      <a16:colId xmlns:a16="http://schemas.microsoft.com/office/drawing/2014/main" val="20000"/>
                    </a:ext>
                  </a:extLst>
                </a:gridCol>
              </a:tblGrid>
              <a:tr h="2971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chemeClr val="tx1"/>
                          </a:solidFill>
                          <a:effectLst/>
                          <a:latin typeface="Arial" charset="0"/>
                          <a:cs typeface="Arial" charset="0"/>
                        </a:rPr>
                        <a:t> Daigne, Seigneur</a:t>
                      </a:r>
                      <a:r>
                        <a:rPr kumimoji="0" lang="en-US" sz="1800" b="0" i="0" u="none" strike="noStrike" cap="none" normalizeH="0" baseline="0" dirty="0">
                          <a:ln>
                            <a:noFill/>
                          </a:ln>
                          <a:solidFill>
                            <a:schemeClr val="tx1"/>
                          </a:solidFill>
                          <a:effectLst/>
                          <a:latin typeface="Arial" charset="0"/>
                          <a:cs typeface="Arial" charset="0"/>
                        </a:rPr>
                        <a:t> - </a:t>
                      </a:r>
                      <a:r>
                        <a:rPr kumimoji="0" lang="ar-SA" sz="1800" b="0" i="0" u="none" strike="noStrike" cap="none" normalizeH="0" baseline="0" dirty="0">
                          <a:ln>
                            <a:noFill/>
                          </a:ln>
                          <a:solidFill>
                            <a:schemeClr val="tx1"/>
                          </a:solidFill>
                          <a:effectLst/>
                          <a:latin typeface="Arial" charset="0"/>
                          <a:cs typeface="Arial" charset="0"/>
                        </a:rPr>
                        <a:t>تفضل يا رب</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58786232"/>
      </p:ext>
    </p:extLst>
  </p:cSld>
  <p:clrMapOvr>
    <a:masterClrMapping/>
  </p:clrMapOvr>
  <p:transition/>
</p:sld>
</file>

<file path=ppt/slides/slide2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hlinkClick r:id="" action="ppaction://hlinkshowjump?jump=nextslide"/>
            <a:extLst>
              <a:ext uri="{FF2B5EF4-FFF2-40B4-BE49-F238E27FC236}">
                <a16:creationId xmlns:a16="http://schemas.microsoft.com/office/drawing/2014/main" id="{C0CF115D-D3E7-43CA-8116-00D7126919B3}"/>
              </a:ext>
            </a:extLst>
          </p:cNvPr>
          <p:cNvSpPr/>
          <p:nvPr/>
        </p:nvSpPr>
        <p:spPr bwMode="auto">
          <a:xfrm>
            <a:off x="2483146" y="4878313"/>
            <a:ext cx="1041400" cy="265188"/>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graphicFrame>
        <p:nvGraphicFramePr>
          <p:cNvPr id="12306434" name="Group 2"/>
          <p:cNvGraphicFramePr>
            <a:graphicFrameLocks noGrp="1"/>
          </p:cNvGraphicFramePr>
          <p:nvPr>
            <p:ph sz="half" idx="1"/>
          </p:nvPr>
        </p:nvGraphicFramePr>
        <p:xfrm>
          <a:off x="0" y="0"/>
          <a:ext cx="9144000" cy="5189220"/>
        </p:xfrm>
        <a:graphic>
          <a:graphicData uri="http://schemas.openxmlformats.org/drawingml/2006/table">
            <a:tbl>
              <a:tblPr/>
              <a:tblGrid>
                <a:gridCol w="53340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5086350">
                <a:tc>
                  <a:txBody>
                    <a:bodyPr/>
                    <a:lstStyle/>
                    <a:p>
                      <a:pPr algn="just"/>
                      <a:r>
                        <a:rPr lang="fr-FR" sz="2400" dirty="0"/>
                        <a:t>Tu es béni, Seigneur, enseigne-moi Ta justice. Tu es béni, Seigneur, fais-moi comprendre Tes droits. Tu es béni, Seigneur, éclaire-moi de Ta justice. Seigneur, Ta miséricorde demeure à jamais. Les œuvres de Tes mains, Seigneur, ne les rejette pas. Tu es notre refuge de génération en génération. J'ai dit : Seigneur aie pitié de moi et sauve mon âme car j'ai péché contre Toi. Seigneur, je me suis réfugié auprès de Toi. Sauve-moi et apprends-moi à agir selon Ta volonté car Tu es mon Dieu.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مبارك أنت يا رب، علمني عدلك، مبارك أنت يا رب، فهمني حقوقك. مبارك أنت يا رب، أنر لي برك. يا رب رحمتك دائمة إلى الأبد.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أعمال يديك يا رب لا ترفضها، لأنك صرت لي ملجأ من جيل إلى جيل.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أنا طلبت الرب وقلت: ارحمني وخلص نفسي، فإني أخطأت إليك. يا رب التجأت إليك فخلصني، وعلمني أن أصنع مشيئتك. لأنك أنت هو إلهي</a:t>
                      </a:r>
                      <a:r>
                        <a:rPr kumimoji="0" lang="fr-FR"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Action Button: Custom 4">
            <a:hlinkClick r:id="rId3" action="ppaction://hlinksldjump" highlightClick="1"/>
            <a:extLst>
              <a:ext uri="{FF2B5EF4-FFF2-40B4-BE49-F238E27FC236}">
                <a16:creationId xmlns:a16="http://schemas.microsoft.com/office/drawing/2014/main" id="{B167C30C-51FE-4D96-830B-A39ABDD47423}"/>
              </a:ext>
            </a:extLst>
          </p:cNvPr>
          <p:cNvSpPr/>
          <p:nvPr/>
        </p:nvSpPr>
        <p:spPr bwMode="auto">
          <a:xfrm>
            <a:off x="3003846" y="4959310"/>
            <a:ext cx="70762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err="1">
                <a:solidFill>
                  <a:srgbClr val="C00000"/>
                </a:solidFill>
                <a:latin typeface="+mn-lt"/>
              </a:rPr>
              <a:t>Accueil</a:t>
            </a:r>
            <a:endParaRPr lang="en-CA" sz="1100" b="1" dirty="0">
              <a:solidFill>
                <a:srgbClr val="C00000"/>
              </a:solidFill>
              <a:latin typeface="+mn-lt"/>
            </a:endParaRPr>
          </a:p>
        </p:txBody>
      </p:sp>
      <p:sp>
        <p:nvSpPr>
          <p:cNvPr id="2" name="Action Button: Custom 4">
            <a:hlinkClick r:id="rId4" action="ppaction://hlinksldjump" highlightClick="1"/>
            <a:extLst>
              <a:ext uri="{FF2B5EF4-FFF2-40B4-BE49-F238E27FC236}">
                <a16:creationId xmlns:a16="http://schemas.microsoft.com/office/drawing/2014/main" id="{C062FC79-8751-3D3C-798B-64577C715C18}"/>
              </a:ext>
            </a:extLst>
          </p:cNvPr>
          <p:cNvSpPr/>
          <p:nvPr/>
        </p:nvSpPr>
        <p:spPr bwMode="auto">
          <a:xfrm>
            <a:off x="495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46689176"/>
      </p:ext>
    </p:extLst>
  </p:cSld>
  <p:clrMapOvr>
    <a:masterClrMapping/>
  </p:clrMapOvr>
  <p:transition/>
</p:sld>
</file>

<file path=ppt/slides/slide2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08482" name="Group 2"/>
          <p:cNvGraphicFramePr>
            <a:graphicFrameLocks noGrp="1"/>
          </p:cNvGraphicFramePr>
          <p:nvPr>
            <p:ph sz="half" idx="1"/>
          </p:nvPr>
        </p:nvGraphicFramePr>
        <p:xfrm>
          <a:off x="0" y="0"/>
          <a:ext cx="9144000" cy="5012436"/>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4169923">
                <a:tc>
                  <a:txBody>
                    <a:bodyPr/>
                    <a:lstStyle/>
                    <a:p>
                      <a:pPr algn="just"/>
                      <a:r>
                        <a:rPr lang="fr-FR" sz="2400" dirty="0"/>
                        <a:t>Tu as la source de la vie et par Ta lumière, Seigneur, nous voyons la lumière. Que Ta miséricorde parvienne à ceux qui Te connaissent et Ta justice aux cœurs droits. A Toi est due la bénédiction. A Toi est due la louange. A Toi est due la gloire : Père, Fils et Saint Esprit qui es dès le commencement, maintenant et pour les siècles des siècles. Amen ! Il est bon de confesser le Seigneur, de chanter Ton Nom ô Très-Haut et de publier Ta miséricorde chaque matin et Ta vérité chaque nuit.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وعندك ينبوع الحياة،</a:t>
                      </a:r>
                      <a:r>
                        <a:rPr kumimoji="0" lang="fr-FR" sz="28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وبنورك يا رب نعاين النور. </a:t>
                      </a:r>
                      <a:endParaRPr kumimoji="0" lang="ar-EG" sz="2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فلتأت رحمتك للذين يعرفونك، وبرك للمستقيمين القلوب. لك تجب البركة. لك يحق التسبيح. لك ينبغي التمجيد، أيها الآب والابن والروح القدس، الكائن منذ البدء والآن وإلى الأبد.</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آمين.</a:t>
                      </a:r>
                      <a:endParaRPr kumimoji="0" lang="fr-FR" sz="2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600" b="0" i="0" u="none" strike="noStrike" cap="none" normalizeH="0" baseline="0" dirty="0">
                          <a:ln>
                            <a:noFill/>
                          </a:ln>
                          <a:solidFill>
                            <a:schemeClr val="tx1"/>
                          </a:solidFill>
                          <a:effectLst/>
                          <a:latin typeface="Arial" charset="0"/>
                          <a:cs typeface="Arial" charset="0"/>
                        </a:rPr>
                        <a:t>جيد هو الاعتراف للرب، والترتيل لاسمك أيها العلي. أن يخبر برحمتك في الغدوات، وحقك في كل ليلة.</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3" action="ppaction://hlinksldjump" highlightClick="1"/>
            <a:extLst>
              <a:ext uri="{FF2B5EF4-FFF2-40B4-BE49-F238E27FC236}">
                <a16:creationId xmlns:a16="http://schemas.microsoft.com/office/drawing/2014/main" id="{98A230EF-F6C7-EF94-AAC3-02BC82A79082}"/>
              </a:ext>
            </a:extLst>
          </p:cNvPr>
          <p:cNvSpPr/>
          <p:nvPr/>
        </p:nvSpPr>
        <p:spPr bwMode="auto">
          <a:xfrm>
            <a:off x="495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55298807"/>
      </p:ext>
    </p:extLst>
  </p:cSld>
  <p:clrMapOvr>
    <a:masterClrMapping/>
  </p:clrMapOvr>
  <p:transition/>
</p:sld>
</file>

<file path=ppt/slides/slide2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7">
            <a:hlinkClick r:id="rId3" action="ppaction://hlinksldjump" highlightClick="1"/>
            <a:extLst>
              <a:ext uri="{FF2B5EF4-FFF2-40B4-BE49-F238E27FC236}">
                <a16:creationId xmlns:a16="http://schemas.microsoft.com/office/drawing/2014/main" id="{60DA262B-7FAC-4384-B5C9-0BDB77F6B1F7}"/>
              </a:ext>
            </a:extLst>
          </p:cNvPr>
          <p:cNvSpPr/>
          <p:nvPr/>
        </p:nvSpPr>
        <p:spPr bwMode="auto">
          <a:xfrm>
            <a:off x="494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70000214"/>
      </p:ext>
    </p:extLst>
  </p:cSld>
  <p:clrMapOvr>
    <a:masterClrMapping/>
  </p:clrMapOvr>
  <p:transition/>
</p:sld>
</file>

<file path=ppt/slides/slide2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65302" name="Group 22"/>
          <p:cNvGraphicFramePr>
            <a:graphicFrameLocks noGrp="1"/>
          </p:cNvGraphicFramePr>
          <p:nvPr/>
        </p:nvGraphicFramePr>
        <p:xfrm>
          <a:off x="76200" y="787517"/>
          <a:ext cx="8991600" cy="3482340"/>
        </p:xfrm>
        <a:graphic>
          <a:graphicData uri="http://schemas.openxmlformats.org/drawingml/2006/table">
            <a:tbl>
              <a:tblPr/>
              <a:tblGrid>
                <a:gridCol w="3276600">
                  <a:extLst>
                    <a:ext uri="{9D8B030D-6E8A-4147-A177-3AD203B41FA5}">
                      <a16:colId xmlns:a16="http://schemas.microsoft.com/office/drawing/2014/main" val="20000"/>
                    </a:ext>
                  </a:extLst>
                </a:gridCol>
                <a:gridCol w="28956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4290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moi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n~tekhir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cemni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n~tekhir</a:t>
                      </a:r>
                      <a:r>
                        <a:rPr kumimoji="0" lang="en-US" sz="3200" b="0" i="0" u="none" strike="noStrike" cap="none" normalizeH="0" baseline="0" dirty="0">
                          <a:ln>
                            <a:noFill/>
                          </a:ln>
                          <a:solidFill>
                            <a:schemeClr val="tx1"/>
                          </a:solidFill>
                          <a:effectLst/>
                          <a:latin typeface="Coptic1" pitchFamily="2" charset="0"/>
                          <a:cs typeface="Arial" charset="0"/>
                        </a:rPr>
                        <a:t>/n/: ,a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Ô  Roi  de  la  paix,  donne-nous  Ta  paix,   accorde-nous  Ta  paix  et  remets nos  péchés</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يا ملك السلام أعطنا سلامك قرر لنا سلامك واغفر لنا خطايانا.</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9" name="Tableau 8">
            <a:extLst>
              <a:ext uri="{FF2B5EF4-FFF2-40B4-BE49-F238E27FC236}">
                <a16:creationId xmlns:a16="http://schemas.microsoft.com/office/drawing/2014/main" id="{389439C8-0B8D-44A3-B761-896223D25243}"/>
              </a:ext>
            </a:extLst>
          </p:cNvPr>
          <p:cNvGraphicFramePr>
            <a:graphicFrameLocks noGrp="1"/>
          </p:cNvGraphicFramePr>
          <p:nvPr/>
        </p:nvGraphicFramePr>
        <p:xfrm>
          <a:off x="1858161" y="93521"/>
          <a:ext cx="5427677" cy="434340"/>
        </p:xfrm>
        <a:graphic>
          <a:graphicData uri="http://schemas.openxmlformats.org/drawingml/2006/table">
            <a:tbl>
              <a:tblPr firstRow="1" bandRow="1">
                <a:tableStyleId>{2D5ABB26-0587-4C30-8999-92F81FD0307C}</a:tableStyleId>
              </a:tblPr>
              <a:tblGrid>
                <a:gridCol w="5427677">
                  <a:extLst>
                    <a:ext uri="{9D8B030D-6E8A-4147-A177-3AD203B41FA5}">
                      <a16:colId xmlns:a16="http://schemas.microsoft.com/office/drawing/2014/main" val="3839308668"/>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cap="none" normalizeH="0" baseline="0" dirty="0" err="1">
                          <a:ln>
                            <a:noFill/>
                          </a:ln>
                          <a:solidFill>
                            <a:schemeClr val="tx1"/>
                          </a:solidFill>
                          <a:effectLst/>
                          <a:latin typeface="Coptic1" pitchFamily="2" charset="0"/>
                          <a:cs typeface="Arial" charset="0"/>
                        </a:rPr>
                        <a:t>P~ouro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1800" b="0" i="0" u="none" strike="noStrike" cap="none" normalizeH="0" baseline="0" dirty="0">
                          <a:ln>
                            <a:noFill/>
                          </a:ln>
                          <a:solidFill>
                            <a:schemeClr val="tx1"/>
                          </a:solidFill>
                          <a:effectLst/>
                          <a:latin typeface="+mj-lt"/>
                          <a:cs typeface="Arial" charset="0"/>
                        </a:rPr>
                        <a:t>–</a:t>
                      </a:r>
                      <a:r>
                        <a:rPr kumimoji="0" lang="en-US" sz="1800" b="0" i="0" u="none" strike="noStrike" cap="none" normalizeH="0" baseline="0" dirty="0">
                          <a:ln>
                            <a:noFill/>
                          </a:ln>
                          <a:solidFill>
                            <a:schemeClr val="tx1"/>
                          </a:solidFill>
                          <a:effectLst/>
                          <a:latin typeface="Coptic1" pitchFamily="2" charset="0"/>
                          <a:cs typeface="Arial" charset="0"/>
                        </a:rPr>
                        <a:t> </a:t>
                      </a:r>
                      <a:r>
                        <a:rPr kumimoji="0" lang="fr-FR" sz="1800" b="0" i="0" u="none" strike="noStrike" cap="none" normalizeH="0" baseline="0" dirty="0">
                          <a:ln>
                            <a:noFill/>
                          </a:ln>
                          <a:solidFill>
                            <a:schemeClr val="tx1"/>
                          </a:solidFill>
                          <a:effectLst/>
                          <a:latin typeface="Arial" charset="0"/>
                          <a:cs typeface="Arial" charset="0"/>
                        </a:rPr>
                        <a:t>Ô  Roi  de  la  paix</a:t>
                      </a:r>
                      <a:endParaRPr lang="en-US"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3132647"/>
                  </a:ext>
                </a:extLst>
              </a:tr>
            </a:tbl>
          </a:graphicData>
        </a:graphic>
      </p:graphicFrame>
      <p:sp>
        <p:nvSpPr>
          <p:cNvPr id="13" name="Action Button: Custom 4">
            <a:hlinkClick r:id="rId3" action="ppaction://hlinksldjump" highlightClick="1"/>
            <a:extLst>
              <a:ext uri="{FF2B5EF4-FFF2-40B4-BE49-F238E27FC236}">
                <a16:creationId xmlns:a16="http://schemas.microsoft.com/office/drawing/2014/main" id="{D6579D1C-97FB-4A04-95E8-F472CF956D1E}"/>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449DA1E6-A003-47CD-979E-0DF0C2F3D102}"/>
              </a:ext>
            </a:extLst>
          </p:cNvPr>
          <p:cNvSpPr/>
          <p:nvPr/>
        </p:nvSpPr>
        <p:spPr bwMode="auto">
          <a:xfrm>
            <a:off x="6070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072751278"/>
      </p:ext>
    </p:extLst>
  </p:cSld>
  <p:clrMapOvr>
    <a:masterClrMapping/>
  </p:clrMapOvr>
  <p:transition/>
</p:sld>
</file>

<file path=ppt/slides/slide2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67352" name="Group 24"/>
          <p:cNvGraphicFramePr>
            <a:graphicFrameLocks noGrp="1"/>
          </p:cNvGraphicFramePr>
          <p:nvPr/>
        </p:nvGraphicFramePr>
        <p:xfrm>
          <a:off x="190500" y="514350"/>
          <a:ext cx="8763000" cy="3909060"/>
        </p:xfrm>
        <a:graphic>
          <a:graphicData uri="http://schemas.openxmlformats.org/drawingml/2006/table">
            <a:tbl>
              <a:tblPr/>
              <a:tblGrid>
                <a:gridCol w="3276174">
                  <a:extLst>
                    <a:ext uri="{9D8B030D-6E8A-4147-A177-3AD203B41FA5}">
                      <a16:colId xmlns:a16="http://schemas.microsoft.com/office/drawing/2014/main" val="20000"/>
                    </a:ext>
                  </a:extLst>
                </a:gridCol>
                <a:gridCol w="2939371">
                  <a:extLst>
                    <a:ext uri="{9D8B030D-6E8A-4147-A177-3AD203B41FA5}">
                      <a16:colId xmlns:a16="http://schemas.microsoft.com/office/drawing/2014/main" val="20001"/>
                    </a:ext>
                  </a:extLst>
                </a:gridCol>
                <a:gridCol w="2547455">
                  <a:extLst>
                    <a:ext uri="{9D8B030D-6E8A-4147-A177-3AD203B41FA5}">
                      <a16:colId xmlns:a16="http://schemas.microsoft.com/office/drawing/2014/main" val="20002"/>
                    </a:ext>
                  </a:extLst>
                </a:gridCol>
              </a:tblGrid>
              <a:tr h="2948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Jwr</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n~nijaji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ekk~l</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cia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aricobt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n~neckim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Arial" charset="0"/>
                          <a:cs typeface="Arial" charset="0"/>
                        </a:rPr>
                        <a:t>Disperse  les ennemis  de l'Eglise.  Fortifie-la ainsi elle ne sera jamais  ébranlée.</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فرق أعداء الكنيسة وحصنها فلا تتزعزع إلي </a:t>
                      </a:r>
                      <a:r>
                        <a:rPr kumimoji="0" lang="ar-SA" sz="4000" b="0" i="0" u="none" strike="noStrike" cap="none" normalizeH="0" baseline="0" dirty="0" err="1">
                          <a:ln>
                            <a:noFill/>
                          </a:ln>
                          <a:solidFill>
                            <a:schemeClr val="tx1"/>
                          </a:solidFill>
                          <a:effectLst/>
                          <a:latin typeface="Arial" charset="0"/>
                          <a:cs typeface="Arial" charset="0"/>
                        </a:rPr>
                        <a:t>الابد</a:t>
                      </a:r>
                      <a:r>
                        <a:rPr kumimoji="0" lang="ar-SA" sz="4000" b="0" i="0" u="none" strike="noStrike" cap="none" normalizeH="0" baseline="0" dirty="0">
                          <a:ln>
                            <a:noFill/>
                          </a:ln>
                          <a:solidFill>
                            <a:schemeClr val="tx1"/>
                          </a:solidFill>
                          <a:effectLst/>
                          <a:latin typeface="Arial" charset="0"/>
                          <a:cs typeface="Arial" charset="0"/>
                        </a:rPr>
                        <a:t>.</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182507B-CD70-4ABE-B65C-E53C66449147}"/>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68010317"/>
      </p:ext>
    </p:extLst>
  </p:cSld>
  <p:clrMapOvr>
    <a:masterClrMapping/>
  </p:clrMapOvr>
  <p:transition/>
</p:sld>
</file>

<file path=ppt/slides/slide2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69405" name="Group 29"/>
          <p:cNvGraphicFramePr>
            <a:graphicFrameLocks noGrp="1"/>
          </p:cNvGraphicFramePr>
          <p:nvPr>
            <p:extLst>
              <p:ext uri="{D42A27DB-BD31-4B8C-83A1-F6EECF244321}">
                <p14:modId xmlns:p14="http://schemas.microsoft.com/office/powerpoint/2010/main" val="480451704"/>
              </p:ext>
            </p:extLst>
          </p:nvPr>
        </p:nvGraphicFramePr>
        <p:xfrm>
          <a:off x="152400" y="149066"/>
          <a:ext cx="8839200" cy="4457700"/>
        </p:xfrm>
        <a:graphic>
          <a:graphicData uri="http://schemas.openxmlformats.org/drawingml/2006/table">
            <a:tbl>
              <a:tblPr/>
              <a:tblGrid>
                <a:gridCol w="3048000">
                  <a:extLst>
                    <a:ext uri="{9D8B030D-6E8A-4147-A177-3AD203B41FA5}">
                      <a16:colId xmlns:a16="http://schemas.microsoft.com/office/drawing/2014/main" val="20000"/>
                    </a:ext>
                  </a:extLst>
                </a:gridCol>
                <a:gridCol w="3295426">
                  <a:extLst>
                    <a:ext uri="{9D8B030D-6E8A-4147-A177-3AD203B41FA5}">
                      <a16:colId xmlns:a16="http://schemas.microsoft.com/office/drawing/2014/main" val="20001"/>
                    </a:ext>
                  </a:extLst>
                </a:gridCol>
                <a:gridCol w="2495774">
                  <a:extLst>
                    <a:ext uri="{9D8B030D-6E8A-4147-A177-3AD203B41FA5}">
                      <a16:colId xmlns:a16="http://schemas.microsoft.com/office/drawing/2014/main" val="20002"/>
                    </a:ext>
                  </a:extLst>
                </a:gridCol>
              </a:tblGrid>
              <a:tr h="29946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Emmanou</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Pennou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tenm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Arial" charset="0"/>
                          <a:cs typeface="Arial" charset="0"/>
                        </a:rPr>
                        <a:t>Emmanuel notre Dieu est maintenant parmi nous avec la gloire de son Père et du Saint Esprit.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err="1">
                          <a:ln>
                            <a:noFill/>
                          </a:ln>
                          <a:solidFill>
                            <a:schemeClr val="tx1"/>
                          </a:solidFill>
                          <a:effectLst/>
                          <a:latin typeface="Arial" charset="0"/>
                          <a:cs typeface="Arial" charset="0"/>
                        </a:rPr>
                        <a:t>عمانوئيل</a:t>
                      </a:r>
                      <a:r>
                        <a:rPr kumimoji="0" lang="ar-SA" sz="4000" b="0" i="0" u="none" strike="noStrike" cap="none" normalizeH="0" baseline="0" dirty="0">
                          <a:ln>
                            <a:noFill/>
                          </a:ln>
                          <a:solidFill>
                            <a:schemeClr val="tx1"/>
                          </a:solidFill>
                          <a:effectLst/>
                          <a:latin typeface="Arial" charset="0"/>
                          <a:cs typeface="Arial" charset="0"/>
                        </a:rPr>
                        <a:t> إلهنا </a:t>
                      </a:r>
                      <a:r>
                        <a:rPr kumimoji="0" lang="ar-EG"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a:ln>
                            <a:noFill/>
                          </a:ln>
                          <a:solidFill>
                            <a:schemeClr val="tx1"/>
                          </a:solidFill>
                          <a:effectLst/>
                          <a:latin typeface="Arial" charset="0"/>
                          <a:cs typeface="Arial" charset="0"/>
                        </a:rPr>
                        <a:t>في وسطنا الآن</a:t>
                      </a:r>
                      <a:r>
                        <a:rPr kumimoji="0" lang="ar-EG"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a:ln>
                            <a:noFill/>
                          </a:ln>
                          <a:solidFill>
                            <a:schemeClr val="tx1"/>
                          </a:solidFill>
                          <a:effectLst/>
                          <a:latin typeface="Arial" charset="0"/>
                          <a:cs typeface="Arial" charset="0"/>
                        </a:rPr>
                        <a:t> بمجد أبي</a:t>
                      </a:r>
                      <a:r>
                        <a:rPr kumimoji="0" lang="ar-EG" sz="4000" b="0" i="0" u="none" strike="noStrike" cap="none" normalizeH="0" baseline="0" dirty="0">
                          <a:ln>
                            <a:noFill/>
                          </a:ln>
                          <a:solidFill>
                            <a:schemeClr val="tx1"/>
                          </a:solidFill>
                          <a:effectLst/>
                          <a:latin typeface="Arial" charset="0"/>
                          <a:cs typeface="Arial" charset="0"/>
                        </a:rPr>
                        <a:t>ه</a:t>
                      </a:r>
                      <a:r>
                        <a:rPr kumimoji="0" lang="ar-SA" sz="4000" b="0" i="0" u="none" strike="noStrike" cap="none" normalizeH="0" baseline="0" dirty="0">
                          <a:ln>
                            <a:noFill/>
                          </a:ln>
                          <a:solidFill>
                            <a:schemeClr val="tx1"/>
                          </a:solidFill>
                          <a:effectLst/>
                          <a:latin typeface="Arial" charset="0"/>
                          <a:cs typeface="Arial" charset="0"/>
                        </a:rPr>
                        <a:t> والروح القدس.</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E5A082B1-CD22-4739-AA8F-9ED300EA6965}"/>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10061468"/>
      </p:ext>
    </p:extLst>
  </p:cSld>
  <p:clrMapOvr>
    <a:masterClrMapping/>
  </p:clrMapOvr>
  <p:transition/>
</p:sld>
</file>

<file path=ppt/slides/slide2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1442" name="Group 18"/>
          <p:cNvGraphicFramePr>
            <a:graphicFrameLocks noGrp="1"/>
          </p:cNvGraphicFramePr>
          <p:nvPr>
            <p:extLst>
              <p:ext uri="{D42A27DB-BD31-4B8C-83A1-F6EECF244321}">
                <p14:modId xmlns:p14="http://schemas.microsoft.com/office/powerpoint/2010/main" val="6330666"/>
              </p:ext>
            </p:extLst>
          </p:nvPr>
        </p:nvGraphicFramePr>
        <p:xfrm>
          <a:off x="76200" y="70485"/>
          <a:ext cx="8991600" cy="4457700"/>
        </p:xfrm>
        <a:graphic>
          <a:graphicData uri="http://schemas.openxmlformats.org/drawingml/2006/table">
            <a:tbl>
              <a:tblPr/>
              <a:tblGrid>
                <a:gridCol w="32766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29946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N~tefc~mou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e~ron</a:t>
                      </a:r>
                      <a:r>
                        <a:rPr kumimoji="0" lang="en-US" sz="3600" b="0" i="0" u="none" strike="noStrike" cap="none" normalizeH="0" baseline="0" dirty="0">
                          <a:ln>
                            <a:noFill/>
                          </a:ln>
                          <a:solidFill>
                            <a:schemeClr val="tx1"/>
                          </a:solidFill>
                          <a:effectLst/>
                          <a:latin typeface="Coptic1" pitchFamily="2" charset="0"/>
                          <a:cs typeface="Arial" charset="0"/>
                        </a:rPr>
                        <a:t> t/</a:t>
                      </a:r>
                      <a:r>
                        <a:rPr kumimoji="0" lang="en-US" sz="3600" b="0" i="0" u="none" strike="noStrike" cap="none" normalizeH="0" baseline="0" dirty="0" err="1">
                          <a:ln>
                            <a:noFill/>
                          </a:ln>
                          <a:solidFill>
                            <a:schemeClr val="tx1"/>
                          </a:solidFill>
                          <a:effectLst/>
                          <a:latin typeface="Coptic1" pitchFamily="2" charset="0"/>
                          <a:cs typeface="Arial" charset="0"/>
                        </a:rPr>
                        <a:t>ren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n~teftoubo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n~nenh</a:t>
                      </a:r>
                      <a:r>
                        <a:rPr kumimoji="0" lang="en-US" sz="3600" b="0" i="0" u="none" strike="noStrike" cap="none" normalizeH="0" baseline="0" dirty="0">
                          <a:ln>
                            <a:noFill/>
                          </a:ln>
                          <a:solidFill>
                            <a:schemeClr val="tx1"/>
                          </a:solidFill>
                          <a:effectLst/>
                          <a:latin typeface="Coptic1" pitchFamily="2" charset="0"/>
                          <a:cs typeface="Arial" charset="0"/>
                        </a:rPr>
                        <a:t>/t: </a:t>
                      </a:r>
                      <a:r>
                        <a:rPr kumimoji="0" lang="en-US" sz="3600" b="0" i="0" u="none" strike="noStrike" cap="none" normalizeH="0" baseline="0" dirty="0" err="1">
                          <a:ln>
                            <a:noFill/>
                          </a:ln>
                          <a:solidFill>
                            <a:schemeClr val="tx1"/>
                          </a:solidFill>
                          <a:effectLst/>
                          <a:latin typeface="Coptic1" pitchFamily="2" charset="0"/>
                          <a:cs typeface="Arial" charset="0"/>
                        </a:rPr>
                        <a:t>n~teftal</a:t>
                      </a: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n~niswni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nencwma</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Arial" charset="0"/>
                          <a:cs typeface="Arial" charset="0"/>
                        </a:rPr>
                        <a:t>Qu’Il  nous  bénisse  tous,  et purifie  nos cœurs, guérisse les maladies de  nos âmes et nos corps</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ليباركنا كلنا ويطهر قلوبنا ويشفي أمراض نفوسنا وأجسادنا.</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66F14B69-50B5-4C69-BB97-8F6545C7A6D4}"/>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19054469"/>
      </p:ext>
    </p:extLst>
  </p:cSld>
  <p:clrMapOvr>
    <a:masterClrMapping/>
  </p:clrMapOvr>
  <p:transition/>
</p:sld>
</file>

<file path=ppt/slides/slide2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3495" name="Group 23"/>
          <p:cNvGraphicFramePr>
            <a:graphicFrameLocks noGrp="1"/>
          </p:cNvGraphicFramePr>
          <p:nvPr>
            <p:extLst>
              <p:ext uri="{D42A27DB-BD31-4B8C-83A1-F6EECF244321}">
                <p14:modId xmlns:p14="http://schemas.microsoft.com/office/powerpoint/2010/main" val="2701173083"/>
              </p:ext>
            </p:extLst>
          </p:nvPr>
        </p:nvGraphicFramePr>
        <p:xfrm>
          <a:off x="0" y="57150"/>
          <a:ext cx="9144000" cy="5006340"/>
        </p:xfrm>
        <a:graphic>
          <a:graphicData uri="http://schemas.openxmlformats.org/drawingml/2006/table">
            <a:tbl>
              <a:tblPr/>
              <a:tblGrid>
                <a:gridCol w="3126154">
                  <a:extLst>
                    <a:ext uri="{9D8B030D-6E8A-4147-A177-3AD203B41FA5}">
                      <a16:colId xmlns:a16="http://schemas.microsoft.com/office/drawing/2014/main" val="20000"/>
                    </a:ext>
                  </a:extLst>
                </a:gridCol>
                <a:gridCol w="3393916">
                  <a:extLst>
                    <a:ext uri="{9D8B030D-6E8A-4147-A177-3AD203B41FA5}">
                      <a16:colId xmlns:a16="http://schemas.microsoft.com/office/drawing/2014/main" val="20001"/>
                    </a:ext>
                  </a:extLst>
                </a:gridCol>
                <a:gridCol w="2623930">
                  <a:extLst>
                    <a:ext uri="{9D8B030D-6E8A-4147-A177-3AD203B41FA5}">
                      <a16:colId xmlns:a16="http://schemas.microsoft.com/office/drawing/2014/main" val="20002"/>
                    </a:ext>
                  </a:extLst>
                </a:gridCol>
              </a:tblGrid>
              <a:tr h="29946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Tenouwst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m~mok</a:t>
                      </a:r>
                      <a:r>
                        <a:rPr kumimoji="0" lang="en-US" sz="3600" b="0" i="0" u="none" strike="noStrike" cap="none" normalizeH="0" baseline="0" dirty="0">
                          <a:ln>
                            <a:noFill/>
                          </a:ln>
                          <a:solidFill>
                            <a:schemeClr val="tx1"/>
                          </a:solidFill>
                          <a:effectLst/>
                          <a:latin typeface="Coptic1" pitchFamily="2" charset="0"/>
                          <a:cs typeface="Arial" charset="0"/>
                        </a:rPr>
                        <a:t> w~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Pekiwt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je … </a:t>
                      </a:r>
                      <a:r>
                        <a:rPr kumimoji="0" lang="en-US" sz="3600" b="0" i="0" u="none" strike="noStrike" cap="none" normalizeH="0" baseline="0" dirty="0" err="1">
                          <a:ln>
                            <a:noFill/>
                          </a:ln>
                          <a:solidFill>
                            <a:schemeClr val="tx1"/>
                          </a:solidFill>
                          <a:effectLst/>
                          <a:latin typeface="Coptic1" pitchFamily="2" charset="0"/>
                          <a:cs typeface="Arial" charset="0"/>
                        </a:rPr>
                        <a:t>akcw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nan</a:t>
                      </a:r>
                      <a:r>
                        <a:rPr kumimoji="0" lang="en-US" sz="36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Nous  T'adorons   ô Christ, avec Ton Père  très  bon  et le  Saint  Esprit  car Tu … et nous sauvas. Aie pitié de nous.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800" b="0" i="0" u="none" strike="noStrike" cap="none" normalizeH="0" baseline="0" dirty="0">
                          <a:ln>
                            <a:noFill/>
                          </a:ln>
                          <a:solidFill>
                            <a:schemeClr val="tx1"/>
                          </a:solidFill>
                          <a:effectLst/>
                          <a:latin typeface="Arial" charset="0"/>
                          <a:cs typeface="Arial" charset="0"/>
                        </a:rPr>
                        <a:t>نسجد لك </a:t>
                      </a:r>
                      <a:r>
                        <a:rPr kumimoji="0" lang="ar-SA" sz="3800" b="0" i="0" u="none" strike="noStrike" cap="none" normalizeH="0" baseline="0" dirty="0" err="1">
                          <a:ln>
                            <a:noFill/>
                          </a:ln>
                          <a:solidFill>
                            <a:schemeClr val="tx1"/>
                          </a:solidFill>
                          <a:effectLst/>
                          <a:latin typeface="Arial" charset="0"/>
                          <a:cs typeface="Arial" charset="0"/>
                        </a:rPr>
                        <a:t>ايها</a:t>
                      </a:r>
                      <a:r>
                        <a:rPr kumimoji="0" lang="ar-SA" sz="3800" b="0" i="0" u="none" strike="noStrike" cap="none" normalizeH="0" baseline="0" dirty="0">
                          <a:ln>
                            <a:noFill/>
                          </a:ln>
                          <a:solidFill>
                            <a:schemeClr val="tx1"/>
                          </a:solidFill>
                          <a:effectLst/>
                          <a:latin typeface="Arial" charset="0"/>
                          <a:cs typeface="Arial" charset="0"/>
                        </a:rPr>
                        <a:t> المسيح مع </a:t>
                      </a:r>
                      <a:r>
                        <a:rPr kumimoji="0" lang="ar-SA" sz="3800" b="0" i="0" u="none" strike="noStrike" cap="none" normalizeH="0" baseline="0" dirty="0" err="1">
                          <a:ln>
                            <a:noFill/>
                          </a:ln>
                          <a:solidFill>
                            <a:schemeClr val="tx1"/>
                          </a:solidFill>
                          <a:effectLst/>
                          <a:latin typeface="Arial" charset="0"/>
                          <a:cs typeface="Arial" charset="0"/>
                        </a:rPr>
                        <a:t>ابيك</a:t>
                      </a:r>
                      <a:r>
                        <a:rPr kumimoji="0" lang="ar-SA" sz="3800" b="0" i="0" u="none" strike="noStrike" cap="none" normalizeH="0" baseline="0" dirty="0">
                          <a:ln>
                            <a:noFill/>
                          </a:ln>
                          <a:solidFill>
                            <a:schemeClr val="tx1"/>
                          </a:solidFill>
                          <a:effectLst/>
                          <a:latin typeface="Arial" charset="0"/>
                          <a:cs typeface="Arial" charset="0"/>
                        </a:rPr>
                        <a:t> الصالح والروح القدس لأنك </a:t>
                      </a:r>
                      <a:r>
                        <a:rPr kumimoji="0" lang="ar-EG" sz="3800" b="0" i="0" u="none" strike="noStrike" cap="none" normalizeH="0" baseline="0" dirty="0">
                          <a:ln>
                            <a:noFill/>
                          </a:ln>
                          <a:solidFill>
                            <a:schemeClr val="tx1"/>
                          </a:solidFill>
                          <a:effectLst/>
                          <a:latin typeface="Arial" charset="0"/>
                          <a:cs typeface="Arial" charset="0"/>
                        </a:rPr>
                        <a:t>...</a:t>
                      </a:r>
                      <a:r>
                        <a:rPr kumimoji="0" lang="ar-SA" sz="3800" b="0" i="0" u="none" strike="noStrike" cap="none" normalizeH="0" baseline="0" dirty="0">
                          <a:ln>
                            <a:noFill/>
                          </a:ln>
                          <a:solidFill>
                            <a:schemeClr val="tx1"/>
                          </a:solidFill>
                          <a:effectLst/>
                          <a:latin typeface="Arial" charset="0"/>
                          <a:cs typeface="Arial" charset="0"/>
                        </a:rPr>
                        <a:t> وخلصتنا. ارحمنا</a:t>
                      </a:r>
                      <a:endParaRPr kumimoji="0" lang="en-US" sz="3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utoShape 29">
            <a:hlinkClick r:id="rId3" action="ppaction://hlinksldjump" highlightClick="1"/>
            <a:extLst>
              <a:ext uri="{FF2B5EF4-FFF2-40B4-BE49-F238E27FC236}">
                <a16:creationId xmlns:a16="http://schemas.microsoft.com/office/drawing/2014/main" id="{104EF334-DFDE-4C58-B36E-6837F7728DF1}"/>
              </a:ext>
            </a:extLst>
          </p:cNvPr>
          <p:cNvSpPr>
            <a:spLocks noChangeArrowheads="1"/>
          </p:cNvSpPr>
          <p:nvPr/>
        </p:nvSpPr>
        <p:spPr bwMode="auto">
          <a:xfrm>
            <a:off x="7086600" y="4633017"/>
            <a:ext cx="2057400" cy="51048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Prières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l’Agpia</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صلوات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الأجبية</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ction Button: Custom 4">
            <a:hlinkClick r:id="rId4" action="ppaction://hlinksldjump" highlightClick="1"/>
            <a:extLst>
              <a:ext uri="{FF2B5EF4-FFF2-40B4-BE49-F238E27FC236}">
                <a16:creationId xmlns:a16="http://schemas.microsoft.com/office/drawing/2014/main" id="{3C4F5FA5-B0CD-4777-BA42-1056977444BC}"/>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5" action="ppaction://hlinksldjump" highlightClick="1"/>
            <a:extLst>
              <a:ext uri="{FF2B5EF4-FFF2-40B4-BE49-F238E27FC236}">
                <a16:creationId xmlns:a16="http://schemas.microsoft.com/office/drawing/2014/main" id="{8B29A1E9-9671-4329-ABFC-63DD0CE41CBB}"/>
              </a:ext>
            </a:extLst>
          </p:cNvPr>
          <p:cNvSpPr>
            <a:spLocks noChangeArrowheads="1"/>
          </p:cNvSpPr>
          <p:nvPr/>
        </p:nvSpPr>
        <p:spPr bwMode="auto">
          <a:xfrm>
            <a:off x="7469205" y="4092212"/>
            <a:ext cx="1674795" cy="36849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utoShape 4">
            <a:hlinkClick r:id="rId6" action="ppaction://hlinksldjump" highlightClick="1"/>
            <a:extLst>
              <a:ext uri="{FF2B5EF4-FFF2-40B4-BE49-F238E27FC236}">
                <a16:creationId xmlns:a16="http://schemas.microsoft.com/office/drawing/2014/main" id="{947B15C8-81BE-48DF-9692-9D9FA5DA319B}"/>
              </a:ext>
            </a:extLst>
          </p:cNvPr>
          <p:cNvSpPr>
            <a:spLocks noChangeArrowheads="1"/>
          </p:cNvSpPr>
          <p:nvPr/>
        </p:nvSpPr>
        <p:spPr bwMode="auto">
          <a:xfrm>
            <a:off x="4847189" y="4556475"/>
            <a:ext cx="2174875" cy="587025"/>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i="0" u="none" strike="noStrike" kern="1200" cap="none" spc="0" normalizeH="0" baseline="0" noProof="0" dirty="0">
                <a:ln>
                  <a:noFill/>
                </a:ln>
                <a:solidFill>
                  <a:srgbClr val="FFFFFF"/>
                </a:solidFill>
                <a:effectLst/>
                <a:uLnTx/>
                <a:uFillTx/>
                <a:latin typeface="Arial" charset="0"/>
                <a:ea typeface="+mn-ea"/>
                <a:cs typeface="Arial" charset="0"/>
              </a:rPr>
              <a:t>Entré de l’Evêque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i="0" u="none" strike="noStrike" kern="1200" cap="none" spc="0" normalizeH="0" baseline="0" noProof="0" dirty="0" err="1">
                <a:ln>
                  <a:noFill/>
                </a:ln>
                <a:solidFill>
                  <a:srgbClr val="FFFFFF"/>
                </a:solidFill>
                <a:effectLst/>
                <a:uLnTx/>
                <a:uFillTx/>
                <a:latin typeface="Coptic1" pitchFamily="2" charset="0"/>
                <a:ea typeface="+mn-ea"/>
                <a:cs typeface="Arial" charset="0"/>
              </a:rPr>
              <a:t>K~c~marwout</a:t>
            </a:r>
            <a:r>
              <a:rPr kumimoji="0" lang="en-US"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ar-EG"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012437530"/>
      </p:ext>
    </p:extLst>
  </p:cSld>
  <p:clrMapOvr>
    <a:masterClrMapping/>
  </p:clrMapOvr>
  <p:transition/>
</p:sld>
</file>

<file path=ppt/slides/slide2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7">
            <a:hlinkClick r:id="rId3" action="ppaction://hlinksldjump" highlightClick="1"/>
            <a:extLst>
              <a:ext uri="{FF2B5EF4-FFF2-40B4-BE49-F238E27FC236}">
                <a16:creationId xmlns:a16="http://schemas.microsoft.com/office/drawing/2014/main" id="{E8DA8E5C-1689-4721-9146-AE1DE264AB8C}"/>
              </a:ext>
            </a:extLst>
          </p:cNvPr>
          <p:cNvSpPr/>
          <p:nvPr/>
        </p:nvSpPr>
        <p:spPr bwMode="auto">
          <a:xfrm>
            <a:off x="494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16906312"/>
      </p:ext>
    </p:extLst>
  </p:cSld>
  <p:clrMapOvr>
    <a:masterClrMapping/>
  </p:clrMapOvr>
  <p:transition/>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0386" name="Group 2"/>
          <p:cNvGraphicFramePr>
            <a:graphicFrameLocks noGrp="1"/>
          </p:cNvGraphicFramePr>
          <p:nvPr>
            <p:extLst>
              <p:ext uri="{D42A27DB-BD31-4B8C-83A1-F6EECF244321}">
                <p14:modId xmlns:p14="http://schemas.microsoft.com/office/powerpoint/2010/main" val="1577450727"/>
              </p:ext>
            </p:extLst>
          </p:nvPr>
        </p:nvGraphicFramePr>
        <p:xfrm>
          <a:off x="0" y="171450"/>
          <a:ext cx="9143999" cy="4465320"/>
        </p:xfrm>
        <a:graphic>
          <a:graphicData uri="http://schemas.openxmlformats.org/drawingml/2006/table">
            <a:tbl>
              <a:tblPr/>
              <a:tblGrid>
                <a:gridCol w="3184187">
                  <a:extLst>
                    <a:ext uri="{9D8B030D-6E8A-4147-A177-3AD203B41FA5}">
                      <a16:colId xmlns:a16="http://schemas.microsoft.com/office/drawing/2014/main" val="20000"/>
                    </a:ext>
                  </a:extLst>
                </a:gridCol>
                <a:gridCol w="3197158">
                  <a:extLst>
                    <a:ext uri="{9D8B030D-6E8A-4147-A177-3AD203B41FA5}">
                      <a16:colId xmlns:a16="http://schemas.microsoft.com/office/drawing/2014/main" val="20001"/>
                    </a:ext>
                  </a:extLst>
                </a:gridCol>
                <a:gridCol w="2762654">
                  <a:extLst>
                    <a:ext uri="{9D8B030D-6E8A-4147-A177-3AD203B41FA5}">
                      <a16:colId xmlns:a16="http://schemas.microsoft.com/office/drawing/2014/main" val="20002"/>
                    </a:ext>
                  </a:extLst>
                </a:gridCol>
              </a:tblGrid>
              <a:tr h="3019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de on </a:t>
                      </a:r>
                      <a:r>
                        <a:rPr kumimoji="0" lang="en-US" sz="2800" b="0" i="0" u="none" strike="noStrike" cap="none" normalizeH="0" baseline="0" dirty="0" err="1">
                          <a:ln>
                            <a:noFill/>
                          </a:ln>
                          <a:solidFill>
                            <a:schemeClr val="tx1"/>
                          </a:solidFill>
                          <a:effectLst/>
                          <a:latin typeface="Coptic1" pitchFamily="2" charset="0"/>
                          <a:cs typeface="Arial" charset="0"/>
                        </a:rPr>
                        <a:t>penn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etauhonhen</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e~erpoumeui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e~teni~ri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Souviens-Toi Seigneur, de tous ceux qui nous ont demandé de se souvenir d’eux dans nos supplications et nos prières que nous T’adressons O Dieu notre Seigneur.</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اذكر ايضا </a:t>
                      </a:r>
                      <a:r>
                        <a:rPr kumimoji="0" lang="ar-SA" altLang="zh-CN" sz="3200" b="0" i="0" u="none" strike="noStrike" cap="none" normalizeH="0" baseline="0" dirty="0" err="1">
                          <a:ln>
                            <a:noFill/>
                          </a:ln>
                          <a:solidFill>
                            <a:schemeClr val="tx1"/>
                          </a:solidFill>
                          <a:effectLst/>
                          <a:latin typeface="Arial" charset="0"/>
                          <a:cs typeface="Arial" charset="0"/>
                        </a:rPr>
                        <a:t>ياسيدنا</a:t>
                      </a:r>
                      <a:r>
                        <a:rPr kumimoji="0" lang="ar-SA" altLang="zh-CN" sz="3200" b="0" i="0" u="none" strike="noStrike" cap="none" normalizeH="0" baseline="0" dirty="0">
                          <a:ln>
                            <a:noFill/>
                          </a:ln>
                          <a:solidFill>
                            <a:schemeClr val="tx1"/>
                          </a:solidFill>
                          <a:effectLst/>
                          <a:latin typeface="Arial" charset="0"/>
                          <a:cs typeface="Arial" charset="0"/>
                        </a:rPr>
                        <a:t> كل الذين أوصونا أن نذكرهم في تضرعاتنا وطلباتنا التي نرفعها اليك ايها الرب الهنا</a:t>
                      </a:r>
                      <a:r>
                        <a:rPr kumimoji="0" lang="fr-FR" altLang="zh-CN"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3329A5A-A7EE-46C2-80B0-DC2A297E4B6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9687" name="Group 23"/>
          <p:cNvGraphicFramePr>
            <a:graphicFrameLocks noGrp="1"/>
          </p:cNvGraphicFramePr>
          <p:nvPr/>
        </p:nvGraphicFramePr>
        <p:xfrm>
          <a:off x="0" y="666751"/>
          <a:ext cx="9144000" cy="4457700"/>
        </p:xfrm>
        <a:graphic>
          <a:graphicData uri="http://schemas.openxmlformats.org/drawingml/2006/table">
            <a:tbl>
              <a:tblPr/>
              <a:tblGrid>
                <a:gridCol w="3581400">
                  <a:extLst>
                    <a:ext uri="{9D8B030D-6E8A-4147-A177-3AD203B41FA5}">
                      <a16:colId xmlns:a16="http://schemas.microsoft.com/office/drawing/2014/main" val="20000"/>
                    </a:ext>
                  </a:extLst>
                </a:gridCol>
                <a:gridCol w="3082872">
                  <a:extLst>
                    <a:ext uri="{9D8B030D-6E8A-4147-A177-3AD203B41FA5}">
                      <a16:colId xmlns:a16="http://schemas.microsoft.com/office/drawing/2014/main" val="20001"/>
                    </a:ext>
                  </a:extLst>
                </a:gridCol>
                <a:gridCol w="2479728">
                  <a:extLst>
                    <a:ext uri="{9D8B030D-6E8A-4147-A177-3AD203B41FA5}">
                      <a16:colId xmlns:a16="http://schemas.microsoft.com/office/drawing/2014/main" val="20002"/>
                    </a:ext>
                  </a:extLst>
                </a:gridCol>
              </a:tblGrid>
              <a:tr h="3886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500" b="0" i="0" u="none" strike="noStrike" cap="none" normalizeH="0" baseline="0" dirty="0">
                          <a:ln>
                            <a:noFill/>
                          </a:ln>
                          <a:solidFill>
                            <a:schemeClr val="tx1"/>
                          </a:solidFill>
                          <a:effectLst/>
                          <a:latin typeface="Coptic1" pitchFamily="2" charset="0"/>
                          <a:cs typeface="Arial" charset="0"/>
                        </a:rPr>
                        <a:t>&lt;</a:t>
                      </a:r>
                      <a:r>
                        <a:rPr kumimoji="0" lang="en-US" sz="3500" b="0" i="0" u="none" strike="noStrike" cap="none" normalizeH="0" baseline="0" dirty="0" err="1">
                          <a:ln>
                            <a:noFill/>
                          </a:ln>
                          <a:solidFill>
                            <a:schemeClr val="tx1"/>
                          </a:solidFill>
                          <a:effectLst/>
                          <a:latin typeface="Coptic1" pitchFamily="2" charset="0"/>
                          <a:cs typeface="Arial" charset="0"/>
                        </a:rPr>
                        <a:t>rictoc</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anect</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eknekrwn</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yanatw</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yanaton</a:t>
                      </a:r>
                      <a:r>
                        <a:rPr kumimoji="0" lang="en-US" sz="3500" b="0" i="0" u="none" strike="noStrike" cap="none" normalizeH="0" baseline="0" dirty="0">
                          <a:ln>
                            <a:noFill/>
                          </a:ln>
                          <a:solidFill>
                            <a:schemeClr val="tx1"/>
                          </a:solidFill>
                          <a:effectLst/>
                          <a:latin typeface="Coptic1" pitchFamily="2" charset="0"/>
                          <a:cs typeface="Arial" charset="0"/>
                        </a:rPr>
                        <a:t> pat/</a:t>
                      </a:r>
                      <a:r>
                        <a:rPr kumimoji="0" lang="en-US" sz="3500" b="0" i="0" u="none" strike="noStrike" cap="none" normalizeH="0" baseline="0" dirty="0" err="1">
                          <a:ln>
                            <a:noFill/>
                          </a:ln>
                          <a:solidFill>
                            <a:schemeClr val="tx1"/>
                          </a:solidFill>
                          <a:effectLst/>
                          <a:latin typeface="Coptic1" pitchFamily="2" charset="0"/>
                          <a:cs typeface="Arial" charset="0"/>
                        </a:rPr>
                        <a:t>cac</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ke</a:t>
                      </a:r>
                      <a:r>
                        <a:rPr kumimoji="0" lang="en-US" sz="3500" b="0" i="0" u="none" strike="noStrike" cap="none" normalizeH="0" baseline="0" dirty="0">
                          <a:ln>
                            <a:noFill/>
                          </a:ln>
                          <a:solidFill>
                            <a:schemeClr val="tx1"/>
                          </a:solidFill>
                          <a:effectLst/>
                          <a:latin typeface="Coptic1" pitchFamily="2" charset="0"/>
                          <a:cs typeface="Arial" charset="0"/>
                        </a:rPr>
                        <a:t> tic en tic </a:t>
                      </a:r>
                      <a:r>
                        <a:rPr kumimoji="0" lang="en-US" sz="3500" b="0" i="0" u="none" strike="noStrike" cap="none" normalizeH="0" baseline="0" dirty="0" err="1">
                          <a:ln>
                            <a:noFill/>
                          </a:ln>
                          <a:solidFill>
                            <a:schemeClr val="tx1"/>
                          </a:solidFill>
                          <a:effectLst/>
                          <a:latin typeface="Coptic1" pitchFamily="2" charset="0"/>
                          <a:cs typeface="Arial" charset="0"/>
                        </a:rPr>
                        <a:t>m~n</a:t>
                      </a:r>
                      <a:r>
                        <a:rPr kumimoji="0" lang="en-US" sz="3500" b="0" i="0" u="none" strike="noStrike" cap="none" normalizeH="0" baseline="0" dirty="0">
                          <a:ln>
                            <a:noFill/>
                          </a:ln>
                          <a:solidFill>
                            <a:schemeClr val="tx1"/>
                          </a:solidFill>
                          <a:effectLst/>
                          <a:latin typeface="Coptic1" pitchFamily="2" charset="0"/>
                          <a:cs typeface="Arial" charset="0"/>
                        </a:rPr>
                        <a:t>/</a:t>
                      </a:r>
                      <a:r>
                        <a:rPr kumimoji="0" lang="en-US" sz="3500" b="0" i="0" u="none" strike="noStrike" cap="none" normalizeH="0" baseline="0" dirty="0" err="1">
                          <a:ln>
                            <a:noFill/>
                          </a:ln>
                          <a:solidFill>
                            <a:schemeClr val="tx1"/>
                          </a:solidFill>
                          <a:effectLst/>
                          <a:latin typeface="Coptic1" pitchFamily="2" charset="0"/>
                          <a:cs typeface="Arial" charset="0"/>
                        </a:rPr>
                        <a:t>maci</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zw</a:t>
                      </a:r>
                      <a:r>
                        <a:rPr kumimoji="0" lang="en-US" sz="3500" b="0" i="0" u="none" strike="noStrike" cap="none" normalizeH="0" baseline="0" dirty="0">
                          <a:ln>
                            <a:noFill/>
                          </a:ln>
                          <a:solidFill>
                            <a:schemeClr val="tx1"/>
                          </a:solidFill>
                          <a:effectLst/>
                          <a:latin typeface="Coptic1" pitchFamily="2" charset="0"/>
                          <a:cs typeface="Arial" charset="0"/>
                        </a:rPr>
                        <a:t>/n ,</a:t>
                      </a:r>
                      <a:r>
                        <a:rPr kumimoji="0" lang="en-US" sz="3500" b="0" i="0" u="none" strike="noStrike" cap="none" normalizeH="0" baseline="0" dirty="0" err="1">
                          <a:ln>
                            <a:noFill/>
                          </a:ln>
                          <a:solidFill>
                            <a:schemeClr val="tx1"/>
                          </a:solidFill>
                          <a:effectLst/>
                          <a:latin typeface="Coptic1" pitchFamily="2" charset="0"/>
                          <a:cs typeface="Arial" charset="0"/>
                        </a:rPr>
                        <a:t>aricamenoc</a:t>
                      </a:r>
                      <a:r>
                        <a:rPr kumimoji="0" lang="en-US" sz="35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Christ est ressuscité des morts. Par la mort, Il a vaincu la mort. A ceux qui sont dans les tombeaux Il a accord</a:t>
                      </a:r>
                      <a:r>
                        <a:rPr kumimoji="0" lang="en-US" sz="3200" b="0" i="0" u="none" strike="noStrike" cap="none" normalizeH="0" baseline="0" dirty="0">
                          <a:ln>
                            <a:noFill/>
                          </a:ln>
                          <a:solidFill>
                            <a:schemeClr val="tx1"/>
                          </a:solidFill>
                          <a:effectLst/>
                          <a:latin typeface="Arial" charset="0"/>
                          <a:cs typeface="Arial" charset="0"/>
                        </a:rPr>
                        <a:t>é</a:t>
                      </a:r>
                      <a:r>
                        <a:rPr kumimoji="0" lang="fr-CA" sz="3200" b="0" i="0" u="none" strike="noStrike" cap="none" normalizeH="0" baseline="0" dirty="0">
                          <a:ln>
                            <a:noFill/>
                          </a:ln>
                          <a:solidFill>
                            <a:schemeClr val="tx1"/>
                          </a:solidFill>
                          <a:effectLst/>
                          <a:latin typeface="Arial" charset="0"/>
                          <a:cs typeface="Arial" charset="0"/>
                        </a:rPr>
                        <a:t> la vie éternelle.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المسيح قام من </a:t>
                      </a:r>
                      <a:r>
                        <a:rPr kumimoji="0" lang="ar-SA" sz="3600" b="0" i="0" u="none" strike="noStrike" cap="none" normalizeH="0" baseline="0" dirty="0" err="1">
                          <a:ln>
                            <a:noFill/>
                          </a:ln>
                          <a:solidFill>
                            <a:schemeClr val="tx1"/>
                          </a:solidFill>
                          <a:effectLst/>
                          <a:latin typeface="Arial" charset="0"/>
                          <a:cs typeface="Arial" charset="0"/>
                        </a:rPr>
                        <a:t>الاموات</a:t>
                      </a:r>
                      <a:r>
                        <a:rPr kumimoji="0" lang="ar-SA" sz="3600" b="0" i="0" u="none" strike="noStrike" cap="none" normalizeH="0" baseline="0" dirty="0">
                          <a:ln>
                            <a:noFill/>
                          </a:ln>
                          <a:solidFill>
                            <a:schemeClr val="tx1"/>
                          </a:solidFill>
                          <a:effectLst/>
                          <a:latin typeface="Arial" charset="0"/>
                          <a:cs typeface="Arial" charset="0"/>
                        </a:rPr>
                        <a:t> بالموت داس الموت والذين في القبور انعم لهم بالحياة الأبدية.</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1DF42E88-6952-4565-9463-16D6BB8C61FC}"/>
              </a:ext>
            </a:extLst>
          </p:cNvPr>
          <p:cNvGraphicFramePr>
            <a:graphicFrameLocks noGrp="1"/>
          </p:cNvGraphicFramePr>
          <p:nvPr/>
        </p:nvGraphicFramePr>
        <p:xfrm>
          <a:off x="1451820" y="106822"/>
          <a:ext cx="6240361" cy="434340"/>
        </p:xfrm>
        <a:graphic>
          <a:graphicData uri="http://schemas.openxmlformats.org/drawingml/2006/table">
            <a:tbl>
              <a:tblPr firstRow="1" bandRow="1">
                <a:tableStyleId>{2D5ABB26-0587-4C30-8999-92F81FD0307C}</a:tableStyleId>
              </a:tblPr>
              <a:tblGrid>
                <a:gridCol w="6240361">
                  <a:extLst>
                    <a:ext uri="{9D8B030D-6E8A-4147-A177-3AD203B41FA5}">
                      <a16:colId xmlns:a16="http://schemas.microsoft.com/office/drawing/2014/main" val="2524574433"/>
                    </a:ext>
                  </a:extLst>
                </a:gridCol>
              </a:tblGrid>
              <a:tr h="342900">
                <a:tc>
                  <a:txBody>
                    <a:bodyPr/>
                    <a:lstStyle/>
                    <a:p>
                      <a:pPr algn="ctr"/>
                      <a:r>
                        <a:rPr lang="fr-CA" sz="1800" b="0" i="0" dirty="0"/>
                        <a:t>Christ est ressuscité - </a:t>
                      </a:r>
                      <a:r>
                        <a:rPr lang="en-US" sz="2400" b="0" i="0" dirty="0">
                          <a:latin typeface="CS New Athanasius" pitchFamily="34" charset="0"/>
                        </a:rPr>
                        <a:t>&lt;</a:t>
                      </a:r>
                      <a:r>
                        <a:rPr lang="en-US" sz="2400" b="0" i="0" dirty="0" err="1">
                          <a:latin typeface="CS New Athanasius" pitchFamily="34" charset="0"/>
                        </a:rPr>
                        <a:t>rictoc</a:t>
                      </a:r>
                      <a:r>
                        <a:rPr lang="en-US" sz="2400" b="0" i="0" dirty="0">
                          <a:latin typeface="CS New Athanasius" pitchFamily="34" charset="0"/>
                        </a:rPr>
                        <a:t> `</a:t>
                      </a:r>
                      <a:r>
                        <a:rPr lang="en-US" sz="2400" b="0" i="0" dirty="0" err="1">
                          <a:latin typeface="CS New Athanasius" pitchFamily="34" charset="0"/>
                        </a:rPr>
                        <a:t>anecty</a:t>
                      </a:r>
                      <a:r>
                        <a:rPr lang="en-US" sz="2400" b="0" i="0" dirty="0"/>
                        <a:t> </a:t>
                      </a:r>
                      <a:r>
                        <a:rPr lang="ar-EG" sz="1800" b="0" i="0" dirty="0"/>
                        <a:t>-</a:t>
                      </a:r>
                      <a:r>
                        <a:rPr lang="en-US" sz="1800" b="0" i="0" dirty="0"/>
                        <a:t> </a:t>
                      </a:r>
                      <a:r>
                        <a:rPr lang="ar-EG" sz="1800" b="0" i="0" dirty="0"/>
                        <a:t>المسيح قام</a:t>
                      </a:r>
                      <a:endParaRPr lang="fr-FR" sz="1800" b="0" i="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3685909"/>
                  </a:ext>
                </a:extLst>
              </a:tr>
            </a:tbl>
          </a:graphicData>
        </a:graphic>
      </p:graphicFrame>
      <p:sp>
        <p:nvSpPr>
          <p:cNvPr id="10" name="Action Button: Custom 4">
            <a:hlinkClick r:id="rId3" action="ppaction://hlinksldjump" highlightClick="1"/>
            <a:extLst>
              <a:ext uri="{FF2B5EF4-FFF2-40B4-BE49-F238E27FC236}">
                <a16:creationId xmlns:a16="http://schemas.microsoft.com/office/drawing/2014/main" id="{4D36FB43-1BEA-4FDC-A37A-1DEEAB7F6D9A}"/>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8B1E0B57-43AF-4663-A8D9-95E7358680AD}"/>
              </a:ext>
            </a:extLst>
          </p:cNvPr>
          <p:cNvSpPr/>
          <p:nvPr/>
        </p:nvSpPr>
        <p:spPr bwMode="auto">
          <a:xfrm>
            <a:off x="6070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700529364"/>
      </p:ext>
    </p:extLst>
  </p:cSld>
  <p:clrMapOvr>
    <a:masterClrMapping/>
  </p:clrMapOvr>
  <p:transition/>
</p:sld>
</file>

<file path=ppt/slides/slide2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13786" name="Group 26"/>
          <p:cNvGraphicFramePr>
            <a:graphicFrameLocks noGrp="1"/>
          </p:cNvGraphicFramePr>
          <p:nvPr/>
        </p:nvGraphicFramePr>
        <p:xfrm>
          <a:off x="76200" y="133350"/>
          <a:ext cx="8915400" cy="4572000"/>
        </p:xfrm>
        <a:graphic>
          <a:graphicData uri="http://schemas.openxmlformats.org/drawingml/2006/table">
            <a:tbl>
              <a:tblPr/>
              <a:tblGrid>
                <a:gridCol w="3276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45720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Doxa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U~~</a:t>
                      </a:r>
                      <a:r>
                        <a:rPr kumimoji="0" lang="en-US" sz="3600" b="0" i="0" u="none" strike="noStrike" cap="none" normalizeH="0" baseline="0" dirty="0" err="1">
                          <a:ln>
                            <a:noFill/>
                          </a:ln>
                          <a:solidFill>
                            <a:schemeClr val="tx1"/>
                          </a:solidFill>
                          <a:effectLst/>
                          <a:latin typeface="Coptic1" pitchFamily="2" charset="0"/>
                          <a:cs typeface="Arial" charset="0"/>
                        </a:rPr>
                        <a:t>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P~neumati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nun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e~w~nwn</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a:ln>
                            <a:noFill/>
                          </a:ln>
                          <a:solidFill>
                            <a:schemeClr val="tx1"/>
                          </a:solidFill>
                          <a:effectLst/>
                          <a:latin typeface="Arial" charset="0"/>
                          <a:cs typeface="Arial" charset="0"/>
                        </a:rPr>
                        <a:t>Gloire au Père, au Fils et au Saint Esprit, maintenant, toujours et dans les siècles des siècles. Amen.  </a:t>
                      </a:r>
                      <a:endParaRPr kumimoji="0" lang="en-US" sz="3200" b="0" i="0" u="none" strike="noStrike" cap="none" normalizeH="0" baseline="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المجدُ </a:t>
                      </a:r>
                      <a:r>
                        <a:rPr kumimoji="0" lang="ar-SA" sz="3600" b="0" i="0" u="none" strike="noStrike" cap="none" normalizeH="0" baseline="0" dirty="0" err="1">
                          <a:ln>
                            <a:noFill/>
                          </a:ln>
                          <a:solidFill>
                            <a:schemeClr val="tx1"/>
                          </a:solidFill>
                          <a:effectLst/>
                          <a:latin typeface="Arial" charset="0"/>
                          <a:cs typeface="Arial" charset="0"/>
                        </a:rPr>
                        <a:t>للآب</a:t>
                      </a:r>
                      <a:r>
                        <a:rPr kumimoji="0" lang="ar-SA" sz="3600" b="0" i="0" u="none" strike="noStrike" cap="none" normalizeH="0" baseline="0" dirty="0">
                          <a:ln>
                            <a:noFill/>
                          </a:ln>
                          <a:solidFill>
                            <a:schemeClr val="tx1"/>
                          </a:solidFill>
                          <a:effectLst/>
                          <a:latin typeface="Arial" charset="0"/>
                          <a:cs typeface="Arial" charset="0"/>
                        </a:rPr>
                        <a:t> والابن والروح القدس</a:t>
                      </a:r>
                      <a:r>
                        <a:rPr kumimoji="0" lang="ar-EG" sz="3600" b="0" i="0" u="none" strike="noStrike" cap="none" normalizeH="0" baseline="0" dirty="0">
                          <a:ln>
                            <a:noFill/>
                          </a:ln>
                          <a:solidFill>
                            <a:schemeClr val="tx1"/>
                          </a:solidFill>
                          <a:effectLst/>
                          <a:latin typeface="Arial" charset="0"/>
                          <a:cs typeface="Arial" charset="0"/>
                        </a:rPr>
                        <a:t>.</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الآن وكل أوان وإلى دهر الدهور آمين</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0" name="Action Button: Custom 4">
            <a:hlinkClick r:id="rId2" action="ppaction://hlinksldjump" highlightClick="1"/>
            <a:extLst>
              <a:ext uri="{FF2B5EF4-FFF2-40B4-BE49-F238E27FC236}">
                <a16:creationId xmlns:a16="http://schemas.microsoft.com/office/drawing/2014/main" id="{6E310EA0-32ED-4F4F-9681-E4ADB0357FDF}"/>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29">
            <a:hlinkClick r:id="rId3" action="ppaction://hlinksldjump" highlightClick="1"/>
            <a:extLst>
              <a:ext uri="{FF2B5EF4-FFF2-40B4-BE49-F238E27FC236}">
                <a16:creationId xmlns:a16="http://schemas.microsoft.com/office/drawing/2014/main" id="{751A75CD-A075-4C15-B93C-D7153AE785F4}"/>
              </a:ext>
            </a:extLst>
          </p:cNvPr>
          <p:cNvSpPr>
            <a:spLocks noChangeArrowheads="1"/>
          </p:cNvSpPr>
          <p:nvPr/>
        </p:nvSpPr>
        <p:spPr bwMode="auto">
          <a:xfrm>
            <a:off x="7080250" y="4627304"/>
            <a:ext cx="2057400" cy="5161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Prières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l’Agpia</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صلوات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الأجبية</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AutoShape 4">
            <a:hlinkClick r:id="rId4" action="ppaction://hlinksldjump" highlightClick="1"/>
            <a:extLst>
              <a:ext uri="{FF2B5EF4-FFF2-40B4-BE49-F238E27FC236}">
                <a16:creationId xmlns:a16="http://schemas.microsoft.com/office/drawing/2014/main" id="{E9640EC0-ECD5-482F-932B-EBD9DD85CB28}"/>
              </a:ext>
            </a:extLst>
          </p:cNvPr>
          <p:cNvSpPr>
            <a:spLocks noChangeArrowheads="1"/>
          </p:cNvSpPr>
          <p:nvPr/>
        </p:nvSpPr>
        <p:spPr bwMode="auto">
          <a:xfrm>
            <a:off x="4807450" y="4556475"/>
            <a:ext cx="2174875" cy="587025"/>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i="0" u="none" strike="noStrike" kern="1200" cap="none" spc="0" normalizeH="0" baseline="0" noProof="0" dirty="0">
                <a:ln>
                  <a:noFill/>
                </a:ln>
                <a:solidFill>
                  <a:srgbClr val="FFFFFF"/>
                </a:solidFill>
                <a:effectLst/>
                <a:uLnTx/>
                <a:uFillTx/>
                <a:latin typeface="Arial" charset="0"/>
                <a:ea typeface="+mn-ea"/>
                <a:cs typeface="Arial" charset="0"/>
              </a:rPr>
              <a:t>Entré de l’Evêque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i="0" u="none" strike="noStrike" kern="1200" cap="none" spc="0" normalizeH="0" baseline="0" noProof="0" dirty="0" err="1">
                <a:ln>
                  <a:noFill/>
                </a:ln>
                <a:solidFill>
                  <a:srgbClr val="FFFFFF"/>
                </a:solidFill>
                <a:effectLst/>
                <a:uLnTx/>
                <a:uFillTx/>
                <a:latin typeface="Coptic1" pitchFamily="2" charset="0"/>
                <a:ea typeface="+mn-ea"/>
                <a:cs typeface="Arial" charset="0"/>
              </a:rPr>
              <a:t>K~c~marwout</a:t>
            </a:r>
            <a:r>
              <a:rPr kumimoji="0" lang="en-US"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ar-EG"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703702160"/>
      </p:ext>
    </p:extLst>
  </p:cSld>
  <p:clrMapOvr>
    <a:masterClrMapping/>
  </p:clrMapOvr>
  <p:transition/>
</p:sld>
</file>

<file path=ppt/slides/slide2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7">
            <a:hlinkClick r:id="rId3" action="ppaction://hlinksldjump" highlightClick="1"/>
            <a:extLst>
              <a:ext uri="{FF2B5EF4-FFF2-40B4-BE49-F238E27FC236}">
                <a16:creationId xmlns:a16="http://schemas.microsoft.com/office/drawing/2014/main" id="{E5720ADC-75A2-4337-959B-6C3A3A90FF17}"/>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22507211"/>
      </p:ext>
    </p:extLst>
  </p:cSld>
  <p:clrMapOvr>
    <a:masterClrMapping/>
  </p:clrMapOvr>
  <p:transition/>
</p:sld>
</file>

<file path=ppt/slides/slide2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76200" y="1112044"/>
          <a:ext cx="8991600" cy="3360420"/>
        </p:xfrm>
        <a:graphic>
          <a:graphicData uri="http://schemas.openxmlformats.org/drawingml/2006/table">
            <a:tbl>
              <a:tblPr/>
              <a:tblGrid>
                <a:gridCol w="3434560">
                  <a:extLst>
                    <a:ext uri="{9D8B030D-6E8A-4147-A177-3AD203B41FA5}">
                      <a16:colId xmlns:a16="http://schemas.microsoft.com/office/drawing/2014/main" val="20000"/>
                    </a:ext>
                  </a:extLst>
                </a:gridCol>
                <a:gridCol w="3087244">
                  <a:extLst>
                    <a:ext uri="{9D8B030D-6E8A-4147-A177-3AD203B41FA5}">
                      <a16:colId xmlns:a16="http://schemas.microsoft.com/office/drawing/2014/main" val="20001"/>
                    </a:ext>
                  </a:extLst>
                </a:gridCol>
                <a:gridCol w="2469796">
                  <a:extLst>
                    <a:ext uri="{9D8B030D-6E8A-4147-A177-3AD203B41FA5}">
                      <a16:colId xmlns:a16="http://schemas.microsoft.com/office/drawing/2014/main" val="20002"/>
                    </a:ext>
                  </a:extLst>
                </a:gridCol>
              </a:tblGrid>
              <a:tr h="26860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Eulogimenoc</a:t>
                      </a:r>
                      <a:r>
                        <a:rPr kumimoji="0" lang="en-CA" sz="3600" b="0" i="0" u="none" strike="noStrike" cap="none" normalizeH="0" baseline="0" dirty="0">
                          <a:ln>
                            <a:noFill/>
                          </a:ln>
                          <a:solidFill>
                            <a:schemeClr val="tx1"/>
                          </a:solidFill>
                          <a:effectLst/>
                          <a:latin typeface="Coptic1" pitchFamily="2" charset="0"/>
                          <a:cs typeface="Arial" charset="0"/>
                        </a:rPr>
                        <a:t> o~ </a:t>
                      </a:r>
                      <a:r>
                        <a:rPr kumimoji="0" lang="en-CA" sz="3600" b="0" i="0" u="none" strike="noStrike" cap="none" normalizeH="0" baseline="0" dirty="0" err="1">
                          <a:ln>
                            <a:noFill/>
                          </a:ln>
                          <a:solidFill>
                            <a:schemeClr val="tx1"/>
                          </a:solidFill>
                          <a:effectLst/>
                          <a:latin typeface="Coptic1" pitchFamily="2" charset="0"/>
                          <a:cs typeface="Arial" charset="0"/>
                        </a:rPr>
                        <a:t>er,omenoc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o~nomati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kuriou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o~nomati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kuriou</a:t>
                      </a:r>
                      <a:r>
                        <a:rPr kumimoji="0" lang="en-CA" sz="36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Béni soit celui qui vient au nom du Seigneur, oui, au nom du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مبارك الآتي </a:t>
                      </a:r>
                      <a:r>
                        <a:rPr kumimoji="0" lang="ar-SA" sz="4000" b="0" i="0" u="none" strike="noStrike" cap="none" normalizeH="0" baseline="0" dirty="0" err="1">
                          <a:ln>
                            <a:noFill/>
                          </a:ln>
                          <a:solidFill>
                            <a:schemeClr val="tx1"/>
                          </a:solidFill>
                          <a:effectLst/>
                          <a:latin typeface="Arial" charset="0"/>
                          <a:cs typeface="Arial" charset="0"/>
                        </a:rPr>
                        <a:t>بإسم</a:t>
                      </a:r>
                      <a:r>
                        <a:rPr kumimoji="0" lang="ar-SA" sz="4000" b="0" i="0" u="none" strike="noStrike" cap="none" normalizeH="0" baseline="0" dirty="0">
                          <a:ln>
                            <a:noFill/>
                          </a:ln>
                          <a:solidFill>
                            <a:schemeClr val="tx1"/>
                          </a:solidFill>
                          <a:effectLst/>
                          <a:latin typeface="Arial" charset="0"/>
                          <a:cs typeface="Arial" charset="0"/>
                        </a:rPr>
                        <a:t> الرب، وأيضاً مبارك الآتي </a:t>
                      </a:r>
                      <a:r>
                        <a:rPr kumimoji="0" lang="ar-SA" sz="4000" b="0" i="0" u="none" strike="noStrike" cap="none" normalizeH="0" baseline="0" dirty="0" err="1">
                          <a:ln>
                            <a:noFill/>
                          </a:ln>
                          <a:solidFill>
                            <a:schemeClr val="tx1"/>
                          </a:solidFill>
                          <a:effectLst/>
                          <a:latin typeface="Arial" charset="0"/>
                          <a:cs typeface="Arial" charset="0"/>
                        </a:rPr>
                        <a:t>بإسم</a:t>
                      </a:r>
                      <a:r>
                        <a:rPr kumimoji="0" lang="ar-SA" sz="4000" b="0" i="0" u="none" strike="noStrike" cap="none" normalizeH="0" baseline="0" dirty="0">
                          <a:ln>
                            <a:noFill/>
                          </a:ln>
                          <a:solidFill>
                            <a:schemeClr val="tx1"/>
                          </a:solidFill>
                          <a:effectLst/>
                          <a:latin typeface="Arial" charset="0"/>
                          <a:cs typeface="Arial" charset="0"/>
                        </a:rPr>
                        <a:t> الرب.</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8" name="Tableau 7">
            <a:extLst>
              <a:ext uri="{FF2B5EF4-FFF2-40B4-BE49-F238E27FC236}">
                <a16:creationId xmlns:a16="http://schemas.microsoft.com/office/drawing/2014/main" id="{6C7E54D6-A0FD-414E-9B25-1E1FF616D469}"/>
              </a:ext>
            </a:extLst>
          </p:cNvPr>
          <p:cNvGraphicFramePr>
            <a:graphicFrameLocks noGrp="1"/>
          </p:cNvGraphicFramePr>
          <p:nvPr/>
        </p:nvGraphicFramePr>
        <p:xfrm>
          <a:off x="1524000" y="83796"/>
          <a:ext cx="6096000" cy="70866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25781460"/>
                    </a:ext>
                  </a:extLst>
                </a:gridCol>
              </a:tblGrid>
              <a:tr h="5715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a:t>Dimanche des </a:t>
                      </a:r>
                      <a:r>
                        <a:rPr lang="en-CA" sz="1800" b="0" dirty="0" err="1"/>
                        <a:t>Rameaux</a:t>
                      </a:r>
                      <a:r>
                        <a:rPr lang="en-CA" sz="1800" b="0" dirty="0"/>
                        <a:t> –</a:t>
                      </a:r>
                      <a:r>
                        <a:rPr lang="en-CA" sz="1800" b="0" dirty="0">
                          <a:latin typeface="Times New Roman" pitchFamily="18" charset="0"/>
                        </a:rPr>
                        <a:t> </a:t>
                      </a:r>
                      <a:r>
                        <a:rPr lang="ar-EG" sz="1800" b="0" dirty="0">
                          <a:latin typeface="Times New Roman" pitchFamily="18" charset="0"/>
                        </a:rPr>
                        <a:t>أحد الشعانين</a:t>
                      </a:r>
                      <a:br>
                        <a:rPr lang="en-CA" sz="1800" b="0" dirty="0">
                          <a:latin typeface="Times New Roman" pitchFamily="18" charset="0"/>
                        </a:rPr>
                      </a:br>
                      <a:r>
                        <a:rPr kumimoji="0" lang="en-CA" sz="2400" b="0" i="0" u="none" strike="noStrike" cap="none" normalizeH="0" baseline="0" dirty="0" err="1">
                          <a:ln>
                            <a:noFill/>
                          </a:ln>
                          <a:solidFill>
                            <a:schemeClr val="tx1"/>
                          </a:solidFill>
                          <a:effectLst/>
                          <a:latin typeface="CS New Athanasius" pitchFamily="34" charset="0"/>
                          <a:cs typeface="Arial" charset="0"/>
                        </a:rPr>
                        <a:t>Eulogimenoc</a:t>
                      </a:r>
                      <a:r>
                        <a:rPr kumimoji="0" lang="en-CA" sz="2400" b="0" i="0" u="none" strike="noStrike" cap="none" normalizeH="0" baseline="0" dirty="0">
                          <a:ln>
                            <a:noFill/>
                          </a:ln>
                          <a:solidFill>
                            <a:schemeClr val="tx1"/>
                          </a:solidFill>
                          <a:effectLst/>
                          <a:latin typeface="CS New Athanasius" pitchFamily="34" charset="0"/>
                          <a:cs typeface="Arial" charset="0"/>
                        </a:rPr>
                        <a:t> -</a:t>
                      </a:r>
                      <a:r>
                        <a:rPr kumimoji="0" lang="en-CA" sz="1800" b="0" i="0" u="none" strike="noStrike" cap="none" normalizeH="0" baseline="0" dirty="0">
                          <a:ln>
                            <a:noFill/>
                          </a:ln>
                          <a:solidFill>
                            <a:schemeClr val="tx1"/>
                          </a:solidFill>
                          <a:effectLst/>
                          <a:latin typeface="CS New Athanasius" pitchFamily="34" charset="0"/>
                          <a:cs typeface="Arial" charset="0"/>
                        </a:rPr>
                        <a:t> </a:t>
                      </a:r>
                      <a:r>
                        <a:rPr lang="en-CA" sz="1800" b="0" dirty="0">
                          <a:latin typeface="Times New Roman" pitchFamily="18" charset="0"/>
                        </a:rPr>
                        <a:t> </a:t>
                      </a:r>
                      <a:r>
                        <a:rPr lang="en-CA" sz="1800" b="0" dirty="0" err="1"/>
                        <a:t>Evlogimenos</a:t>
                      </a:r>
                      <a:endParaRPr lang="en-US"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4806880"/>
                  </a:ext>
                </a:extLst>
              </a:tr>
            </a:tbl>
          </a:graphicData>
        </a:graphic>
      </p:graphicFrame>
      <p:sp>
        <p:nvSpPr>
          <p:cNvPr id="5" name="Action Button: Custom 6">
            <a:hlinkClick r:id="rId3" action="ppaction://hlinksldjump" highlightClick="1"/>
            <a:extLst>
              <a:ext uri="{FF2B5EF4-FFF2-40B4-BE49-F238E27FC236}">
                <a16:creationId xmlns:a16="http://schemas.microsoft.com/office/drawing/2014/main" id="{A89CEC11-CCF2-4CFE-83B3-33F33EEF7D9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86A20898-2F51-4681-80E5-3727CFEC201F}"/>
              </a:ext>
            </a:extLst>
          </p:cNvPr>
          <p:cNvSpPr/>
          <p:nvPr/>
        </p:nvSpPr>
        <p:spPr bwMode="auto">
          <a:xfrm>
            <a:off x="6070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525442145"/>
      </p:ext>
    </p:extLst>
  </p:cSld>
  <p:clrMapOvr>
    <a:masterClrMapping/>
  </p:clrMapOvr>
  <p:transition/>
</p:sld>
</file>

<file path=ppt/slides/slide2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2540" name="Group 44"/>
          <p:cNvGraphicFramePr>
            <a:graphicFrameLocks noGrp="1"/>
          </p:cNvGraphicFramePr>
          <p:nvPr/>
        </p:nvGraphicFramePr>
        <p:xfrm>
          <a:off x="76200" y="57150"/>
          <a:ext cx="8991600" cy="4994148"/>
        </p:xfrm>
        <a:graphic>
          <a:graphicData uri="http://schemas.openxmlformats.org/drawingml/2006/table">
            <a:tbl>
              <a:tblPr/>
              <a:tblGrid>
                <a:gridCol w="3537107">
                  <a:extLst>
                    <a:ext uri="{9D8B030D-6E8A-4147-A177-3AD203B41FA5}">
                      <a16:colId xmlns:a16="http://schemas.microsoft.com/office/drawing/2014/main" val="20000"/>
                    </a:ext>
                  </a:extLst>
                </a:gridCol>
                <a:gridCol w="3292814">
                  <a:extLst>
                    <a:ext uri="{9D8B030D-6E8A-4147-A177-3AD203B41FA5}">
                      <a16:colId xmlns:a16="http://schemas.microsoft.com/office/drawing/2014/main" val="20001"/>
                    </a:ext>
                  </a:extLst>
                </a:gridCol>
                <a:gridCol w="2161679">
                  <a:extLst>
                    <a:ext uri="{9D8B030D-6E8A-4147-A177-3AD203B41FA5}">
                      <a16:colId xmlns:a16="http://schemas.microsoft.com/office/drawing/2014/main" val="20002"/>
                    </a:ext>
                  </a:extLst>
                </a:gridCol>
              </a:tblGrid>
              <a:tr h="39822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Wcanna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u~iw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Dauid</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u~iw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Dauid</a:t>
                      </a:r>
                      <a:r>
                        <a:rPr kumimoji="0" lang="en-CA"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Wcanna</a:t>
                      </a:r>
                      <a:r>
                        <a:rPr kumimoji="0" lang="en-CA" sz="3600" b="0" i="0" u="none" strike="noStrike" cap="none" normalizeH="0" baseline="0" dirty="0">
                          <a:ln>
                            <a:noFill/>
                          </a:ln>
                          <a:solidFill>
                            <a:schemeClr val="tx1"/>
                          </a:solidFill>
                          <a:effectLst/>
                          <a:latin typeface="Coptic1" pitchFamily="2" charset="0"/>
                          <a:cs typeface="Arial" charset="0"/>
                        </a:rPr>
                        <a:t> en tic u~'</a:t>
                      </a:r>
                      <a:r>
                        <a:rPr kumimoji="0" lang="en-CA" sz="3600" b="0" i="0" u="none" strike="noStrike" cap="none" normalizeH="0" baseline="0" dirty="0" err="1">
                          <a:ln>
                            <a:noFill/>
                          </a:ln>
                          <a:solidFill>
                            <a:schemeClr val="tx1"/>
                          </a:solidFill>
                          <a:effectLst/>
                          <a:latin typeface="Coptic1" pitchFamily="2" charset="0"/>
                          <a:cs typeface="Arial" charset="0"/>
                        </a:rPr>
                        <a:t>ictic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en tic u~'</a:t>
                      </a:r>
                      <a:r>
                        <a:rPr kumimoji="0" lang="en-CA" sz="3600" b="0" i="0" u="none" strike="noStrike" cap="none" normalizeH="0" baseline="0" dirty="0" err="1">
                          <a:ln>
                            <a:noFill/>
                          </a:ln>
                          <a:solidFill>
                            <a:schemeClr val="tx1"/>
                          </a:solidFill>
                          <a:effectLst/>
                          <a:latin typeface="Coptic1" pitchFamily="2" charset="0"/>
                          <a:cs typeface="Arial" charset="0"/>
                        </a:rPr>
                        <a:t>ictic</a:t>
                      </a:r>
                      <a:r>
                        <a:rPr kumimoji="0" lang="en-CA"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Hosanna   au Fils de David, oui, au Fils de David.</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Hosanna   au plus haut des cieux, oui, au plus haut des cieux</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أوصنا </a:t>
                      </a:r>
                      <a:r>
                        <a:rPr kumimoji="0" lang="ar-SA" sz="3200" b="0" i="0" u="none" strike="noStrike" cap="none" normalizeH="0" baseline="0" dirty="0" err="1">
                          <a:ln>
                            <a:noFill/>
                          </a:ln>
                          <a:solidFill>
                            <a:schemeClr val="tx1"/>
                          </a:solidFill>
                          <a:effectLst/>
                          <a:latin typeface="Arial" charset="0"/>
                          <a:cs typeface="Arial" charset="0"/>
                        </a:rPr>
                        <a:t>لإبن</a:t>
                      </a:r>
                      <a:r>
                        <a:rPr kumimoji="0" lang="ar-SA" sz="3200" b="0" i="0" u="none" strike="noStrike" cap="none" normalizeH="0" baseline="0" dirty="0">
                          <a:ln>
                            <a:noFill/>
                          </a:ln>
                          <a:solidFill>
                            <a:schemeClr val="tx1"/>
                          </a:solidFill>
                          <a:effectLst/>
                          <a:latin typeface="Arial" charset="0"/>
                          <a:cs typeface="Arial" charset="0"/>
                        </a:rPr>
                        <a:t> داود، وأيضاً أوصنا لابن داود.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أوصنا في الأعالي، وأيضاً أوصنا في الأعالي.</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2E5AC87F-A63F-45BE-8CC5-9FD9EA70976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71053708"/>
      </p:ext>
    </p:extLst>
  </p:cSld>
  <p:clrMapOvr>
    <a:masterClrMapping/>
  </p:clrMapOvr>
  <p:transition/>
</p:sld>
</file>

<file path=ppt/slides/slide2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6618" name="Group 26"/>
          <p:cNvGraphicFramePr>
            <a:graphicFrameLocks noGrp="1"/>
          </p:cNvGraphicFramePr>
          <p:nvPr/>
        </p:nvGraphicFramePr>
        <p:xfrm>
          <a:off x="76201" y="891540"/>
          <a:ext cx="8991599" cy="2823210"/>
        </p:xfrm>
        <a:graphic>
          <a:graphicData uri="http://schemas.openxmlformats.org/drawingml/2006/table">
            <a:tbl>
              <a:tblPr/>
              <a:tblGrid>
                <a:gridCol w="3497439">
                  <a:extLst>
                    <a:ext uri="{9D8B030D-6E8A-4147-A177-3AD203B41FA5}">
                      <a16:colId xmlns:a16="http://schemas.microsoft.com/office/drawing/2014/main" val="20000"/>
                    </a:ext>
                  </a:extLst>
                </a:gridCol>
                <a:gridCol w="3204926">
                  <a:extLst>
                    <a:ext uri="{9D8B030D-6E8A-4147-A177-3AD203B41FA5}">
                      <a16:colId xmlns:a16="http://schemas.microsoft.com/office/drawing/2014/main" val="20001"/>
                    </a:ext>
                  </a:extLst>
                </a:gridCol>
                <a:gridCol w="2289234">
                  <a:extLst>
                    <a:ext uri="{9D8B030D-6E8A-4147-A177-3AD203B41FA5}">
                      <a16:colId xmlns:a16="http://schemas.microsoft.com/office/drawing/2014/main" val="20002"/>
                    </a:ext>
                  </a:extLst>
                </a:gridCol>
              </a:tblGrid>
              <a:tr h="282321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Wcanna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bacili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Icra</a:t>
                      </a:r>
                      <a:r>
                        <a:rPr kumimoji="0" lang="en-CA" sz="3600" b="0" i="0" u="none" strike="noStrike" cap="none" normalizeH="0" baseline="0" dirty="0">
                          <a:ln>
                            <a:noFill/>
                          </a:ln>
                          <a:solidFill>
                            <a:schemeClr val="tx1"/>
                          </a:solidFill>
                          <a:effectLst/>
                          <a:latin typeface="Coptic1" pitchFamily="2" charset="0"/>
                          <a:cs typeface="Arial" charset="0"/>
                        </a:rPr>
                        <a:t>/l: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bacili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Icra</a:t>
                      </a:r>
                      <a:r>
                        <a:rPr kumimoji="0" lang="en-CA" sz="36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Hosanna   au Roi d</a:t>
                      </a:r>
                      <a:r>
                        <a:rPr kumimoji="0" lang="en-CA" sz="3200" b="0" i="0" u="none" strike="noStrike" cap="none" normalizeH="0" baseline="0" dirty="0">
                          <a:ln>
                            <a:noFill/>
                          </a:ln>
                          <a:solidFill>
                            <a:schemeClr val="tx1"/>
                          </a:solidFill>
                          <a:effectLst/>
                          <a:latin typeface="Arial" charset="0"/>
                          <a:cs typeface="Arial" charset="0"/>
                        </a:rPr>
                        <a:t>’Israel, </a:t>
                      </a:r>
                      <a:r>
                        <a:rPr kumimoji="0" lang="fr-CA" sz="3200" b="0" i="0" u="none" strike="noStrike" cap="none" normalizeH="0" baseline="0" dirty="0">
                          <a:ln>
                            <a:noFill/>
                          </a:ln>
                          <a:solidFill>
                            <a:schemeClr val="tx1"/>
                          </a:solidFill>
                          <a:effectLst/>
                          <a:latin typeface="Arial" charset="0"/>
                          <a:cs typeface="Arial" charset="0"/>
                        </a:rPr>
                        <a:t>oui, au Roi d</a:t>
                      </a:r>
                      <a:r>
                        <a:rPr kumimoji="0" lang="en-CA" sz="3200" b="0" i="0" u="none" strike="noStrike" cap="none" normalizeH="0" baseline="0" dirty="0">
                          <a:ln>
                            <a:noFill/>
                          </a:ln>
                          <a:solidFill>
                            <a:schemeClr val="tx1"/>
                          </a:solidFill>
                          <a:effectLst/>
                          <a:latin typeface="Arial" charset="0"/>
                          <a:cs typeface="Arial" charset="0"/>
                        </a:rPr>
                        <a:t>’Israel</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أوصنا ملك إسرائيل، وأيضاً أوصنا ملك إسرائيل.</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6">
            <a:hlinkClick r:id="rId3" action="ppaction://hlinksldjump" highlightClick="1"/>
            <a:extLst>
              <a:ext uri="{FF2B5EF4-FFF2-40B4-BE49-F238E27FC236}">
                <a16:creationId xmlns:a16="http://schemas.microsoft.com/office/drawing/2014/main" id="{50872316-5AFE-4BFF-B5BA-C19E0015AD6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19152492"/>
      </p:ext>
    </p:extLst>
  </p:cSld>
  <p:clrMapOvr>
    <a:masterClrMapping/>
  </p:clrMapOvr>
  <p:transition/>
</p:sld>
</file>

<file path=ppt/slides/slide2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2540" name="Group 44"/>
          <p:cNvGraphicFramePr>
            <a:graphicFrameLocks noGrp="1"/>
          </p:cNvGraphicFramePr>
          <p:nvPr/>
        </p:nvGraphicFramePr>
        <p:xfrm>
          <a:off x="76200" y="57150"/>
          <a:ext cx="8991600" cy="4457700"/>
        </p:xfrm>
        <a:graphic>
          <a:graphicData uri="http://schemas.openxmlformats.org/drawingml/2006/table">
            <a:tbl>
              <a:tblPr/>
              <a:tblGrid>
                <a:gridCol w="3244174">
                  <a:extLst>
                    <a:ext uri="{9D8B030D-6E8A-4147-A177-3AD203B41FA5}">
                      <a16:colId xmlns:a16="http://schemas.microsoft.com/office/drawing/2014/main" val="20000"/>
                    </a:ext>
                  </a:extLst>
                </a:gridCol>
                <a:gridCol w="3249039">
                  <a:extLst>
                    <a:ext uri="{9D8B030D-6E8A-4147-A177-3AD203B41FA5}">
                      <a16:colId xmlns:a16="http://schemas.microsoft.com/office/drawing/2014/main" val="20001"/>
                    </a:ext>
                  </a:extLst>
                </a:gridCol>
                <a:gridCol w="2498387">
                  <a:extLst>
                    <a:ext uri="{9D8B030D-6E8A-4147-A177-3AD203B41FA5}">
                      <a16:colId xmlns:a16="http://schemas.microsoft.com/office/drawing/2014/main" val="20002"/>
                    </a:ext>
                  </a:extLst>
                </a:gridCol>
              </a:tblGrid>
              <a:tr h="398221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a:t>
                      </a:r>
                      <a:r>
                        <a:rPr kumimoji="0" lang="en-CA" sz="3600" b="0" i="0" u="none" strike="noStrike" cap="none" normalizeH="0" baseline="0" dirty="0" err="1">
                          <a:ln>
                            <a:noFill/>
                          </a:ln>
                          <a:solidFill>
                            <a:schemeClr val="tx1"/>
                          </a:solidFill>
                          <a:effectLst/>
                          <a:latin typeface="Coptic1" pitchFamily="2" charset="0"/>
                          <a:cs typeface="Arial" charset="0"/>
                        </a:rPr>
                        <a:t>ener'alin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enjw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m~moc</a:t>
                      </a:r>
                      <a:r>
                        <a:rPr kumimoji="0" lang="en-CA"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A#l</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A#l</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A#l</a:t>
                      </a:r>
                      <a:r>
                        <a:rPr kumimoji="0" lang="en-CA" sz="3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piw~ou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va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Pennou</a:t>
                      </a:r>
                      <a:r>
                        <a:rPr kumimoji="0" lang="en-CA" sz="3600" b="0" i="0" u="none" strike="noStrike" cap="none" normalizeH="0" baseline="0" dirty="0">
                          <a:ln>
                            <a:noFill/>
                          </a:ln>
                          <a:solidFill>
                            <a:schemeClr val="tx1"/>
                          </a:solidFill>
                          <a:effectLst/>
                          <a:latin typeface="Coptic1" pitchFamily="2" charset="0"/>
                          <a:cs typeface="Arial" charset="0"/>
                        </a:rPr>
                        <a:t>] pe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piw~ou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va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Pennou</a:t>
                      </a:r>
                      <a:r>
                        <a:rPr kumimoji="0" lang="en-CA" sz="3600" b="0" i="0" u="none" strike="noStrike" cap="none" normalizeH="0" baseline="0" dirty="0">
                          <a:ln>
                            <a:noFill/>
                          </a:ln>
                          <a:solidFill>
                            <a:schemeClr val="tx1"/>
                          </a:solidFill>
                          <a:effectLst/>
                          <a:latin typeface="Coptic1" pitchFamily="2" charset="0"/>
                          <a:cs typeface="Arial" charset="0"/>
                        </a:rPr>
                        <a:t>] pe.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3200" b="0" i="0" u="none" strike="noStrike" cap="none" normalizeH="0" baseline="0" dirty="0">
                          <a:ln>
                            <a:noFill/>
                          </a:ln>
                          <a:solidFill>
                            <a:schemeClr val="tx1"/>
                          </a:solidFill>
                          <a:effectLst/>
                          <a:latin typeface="Arial" charset="0"/>
                          <a:cs typeface="Arial" charset="0"/>
                        </a:rPr>
                        <a:t>Chantons en disant: Alléluia, alléluia, alléluia, gloire soit </a:t>
                      </a:r>
                      <a:r>
                        <a:rPr kumimoji="0" lang="en-US"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charset="0"/>
                        </a:rPr>
                        <a:t> notre Dieu, oui, gloire soit </a:t>
                      </a:r>
                      <a:r>
                        <a:rPr kumimoji="0" lang="en-US"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charset="0"/>
                        </a:rPr>
                        <a:t> notre Dieu.</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فلنرتل قائلين:</a:t>
                      </a:r>
                      <a:br>
                        <a:rPr kumimoji="0" lang="ar-SA" sz="3200" b="0" i="0" u="none" strike="noStrike" cap="none" normalizeH="0" baseline="0" dirty="0">
                          <a:ln>
                            <a:noFill/>
                          </a:ln>
                          <a:solidFill>
                            <a:schemeClr val="tx1"/>
                          </a:solidFill>
                          <a:effectLst/>
                          <a:latin typeface="Arial" charset="0"/>
                          <a:cs typeface="Arial" charset="0"/>
                        </a:rPr>
                      </a:b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المجد هو لإلهنا وأيضاً المجد هو لإلهنا.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2E5AC87F-A63F-45BE-8CC5-9FD9EA70976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9">
            <a:hlinkClick r:id="rId4" action="ppaction://hlinksldjump" highlightClick="1"/>
            <a:extLst>
              <a:ext uri="{FF2B5EF4-FFF2-40B4-BE49-F238E27FC236}">
                <a16:creationId xmlns:a16="http://schemas.microsoft.com/office/drawing/2014/main" id="{9A975D5F-FF1D-4B63-8A32-7E8A934847BA}"/>
              </a:ext>
            </a:extLst>
          </p:cNvPr>
          <p:cNvSpPr>
            <a:spLocks noChangeArrowheads="1"/>
          </p:cNvSpPr>
          <p:nvPr/>
        </p:nvSpPr>
        <p:spPr bwMode="auto">
          <a:xfrm>
            <a:off x="7080250" y="4627304"/>
            <a:ext cx="2057400" cy="5161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Prières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l’Agpia</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صلوات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الأجبية</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4">
            <a:hlinkClick r:id="rId5" action="ppaction://hlinksldjump" highlightClick="1"/>
            <a:extLst>
              <a:ext uri="{FF2B5EF4-FFF2-40B4-BE49-F238E27FC236}">
                <a16:creationId xmlns:a16="http://schemas.microsoft.com/office/drawing/2014/main" id="{7657B7E2-0554-43A2-BA92-4464014A6556}"/>
              </a:ext>
            </a:extLst>
          </p:cNvPr>
          <p:cNvSpPr>
            <a:spLocks noChangeArrowheads="1"/>
          </p:cNvSpPr>
          <p:nvPr/>
        </p:nvSpPr>
        <p:spPr bwMode="auto">
          <a:xfrm>
            <a:off x="4807450" y="4556475"/>
            <a:ext cx="2174875" cy="587025"/>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i="0" u="none" strike="noStrike" kern="1200" cap="none" spc="0" normalizeH="0" baseline="0" noProof="0" dirty="0">
                <a:ln>
                  <a:noFill/>
                </a:ln>
                <a:solidFill>
                  <a:srgbClr val="FFFFFF"/>
                </a:solidFill>
                <a:effectLst/>
                <a:uLnTx/>
                <a:uFillTx/>
                <a:latin typeface="Arial" charset="0"/>
                <a:ea typeface="+mn-ea"/>
                <a:cs typeface="Arial" charset="0"/>
              </a:rPr>
              <a:t>Entré de l’Evêque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i="0" u="none" strike="noStrike" kern="1200" cap="none" spc="0" normalizeH="0" baseline="0" noProof="0" dirty="0" err="1">
                <a:ln>
                  <a:noFill/>
                </a:ln>
                <a:solidFill>
                  <a:srgbClr val="FFFFFF"/>
                </a:solidFill>
                <a:effectLst/>
                <a:uLnTx/>
                <a:uFillTx/>
                <a:latin typeface="Coptic1" pitchFamily="2" charset="0"/>
                <a:ea typeface="+mn-ea"/>
                <a:cs typeface="Arial" charset="0"/>
              </a:rPr>
              <a:t>K~c~marwout</a:t>
            </a:r>
            <a:r>
              <a:rPr kumimoji="0" lang="en-US"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ar-EG"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857324747"/>
      </p:ext>
    </p:extLst>
  </p:cSld>
  <p:clrMapOvr>
    <a:masterClrMapping/>
  </p:clrMapOvr>
  <p:transition/>
</p:sld>
</file>

<file path=ppt/slides/slide2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7">
            <a:hlinkClick r:id="rId3" action="ppaction://hlinksldjump" highlightClick="1"/>
            <a:extLst>
              <a:ext uri="{FF2B5EF4-FFF2-40B4-BE49-F238E27FC236}">
                <a16:creationId xmlns:a16="http://schemas.microsoft.com/office/drawing/2014/main" id="{E5720ADC-75A2-4337-959B-6C3A3A90FF17}"/>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99926297"/>
      </p:ext>
    </p:extLst>
  </p:cSld>
  <p:clrMapOvr>
    <a:masterClrMapping/>
  </p:clrMapOvr>
  <p:transition/>
</p:sld>
</file>

<file path=ppt/slides/slide2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2203" name="Group 27"/>
          <p:cNvGraphicFramePr>
            <a:graphicFrameLocks noGrp="1"/>
          </p:cNvGraphicFramePr>
          <p:nvPr>
            <p:extLst>
              <p:ext uri="{D42A27DB-BD31-4B8C-83A1-F6EECF244321}">
                <p14:modId xmlns:p14="http://schemas.microsoft.com/office/powerpoint/2010/main" val="2224656890"/>
              </p:ext>
            </p:extLst>
          </p:nvPr>
        </p:nvGraphicFramePr>
        <p:xfrm>
          <a:off x="0" y="475642"/>
          <a:ext cx="9131300" cy="4457700"/>
        </p:xfrm>
        <a:graphic>
          <a:graphicData uri="http://schemas.openxmlformats.org/drawingml/2006/table">
            <a:tbl>
              <a:tblPr/>
              <a:tblGrid>
                <a:gridCol w="3198863">
                  <a:extLst>
                    <a:ext uri="{9D8B030D-6E8A-4147-A177-3AD203B41FA5}">
                      <a16:colId xmlns:a16="http://schemas.microsoft.com/office/drawing/2014/main" val="20000"/>
                    </a:ext>
                  </a:extLst>
                </a:gridCol>
                <a:gridCol w="3080084">
                  <a:extLst>
                    <a:ext uri="{9D8B030D-6E8A-4147-A177-3AD203B41FA5}">
                      <a16:colId xmlns:a16="http://schemas.microsoft.com/office/drawing/2014/main" val="20001"/>
                    </a:ext>
                  </a:extLst>
                </a:gridCol>
                <a:gridCol w="2852353">
                  <a:extLst>
                    <a:ext uri="{9D8B030D-6E8A-4147-A177-3AD203B41FA5}">
                      <a16:colId xmlns:a16="http://schemas.microsoft.com/office/drawing/2014/main" val="20002"/>
                    </a:ext>
                  </a:extLst>
                </a:gridCol>
              </a:tblGrid>
              <a:tr h="3829050">
                <a:tc>
                  <a:txBody>
                    <a:bodyPr/>
                    <a:lstStyle/>
                    <a:p>
                      <a:pPr algn="just"/>
                      <a:r>
                        <a:rPr lang="fr-FR" sz="3200" b="0" i="0" u="none" strike="noStrike" kern="1200" baseline="0" dirty="0">
                          <a:solidFill>
                            <a:schemeClr val="tx1"/>
                          </a:solidFill>
                          <a:latin typeface="Coptic1" pitchFamily="2" charset="0"/>
                          <a:ea typeface="+mn-ea"/>
                          <a:cs typeface="+mn-cs"/>
                        </a:rPr>
                        <a:t>A </a:t>
                      </a:r>
                      <a:r>
                        <a:rPr lang="fr-FR" sz="3200" b="0" i="0" u="none" strike="noStrike" kern="1200" baseline="0" dirty="0" err="1">
                          <a:solidFill>
                            <a:schemeClr val="tx1"/>
                          </a:solidFill>
                          <a:latin typeface="Coptic1" pitchFamily="2" charset="0"/>
                          <a:ea typeface="+mn-ea"/>
                          <a:cs typeface="+mn-cs"/>
                        </a:rPr>
                        <a:t>pinau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swpi</a:t>
                      </a:r>
                      <a:r>
                        <a:rPr lang="fr-FR" sz="3200" b="0" i="0" u="none" strike="noStrike" kern="1200" baseline="0" dirty="0">
                          <a:solidFill>
                            <a:schemeClr val="tx1"/>
                          </a:solidFill>
                          <a:latin typeface="Coptic1" pitchFamily="2" charset="0"/>
                          <a:ea typeface="+mn-ea"/>
                          <a:cs typeface="+mn-cs"/>
                        </a:rPr>
                        <a:t> ,a </a:t>
                      </a:r>
                      <a:r>
                        <a:rPr lang="fr-FR" sz="3200" b="0" i="0" u="none" strike="noStrike" kern="1200" baseline="0" dirty="0" err="1">
                          <a:solidFill>
                            <a:schemeClr val="tx1"/>
                          </a:solidFill>
                          <a:latin typeface="Coptic1" pitchFamily="2" charset="0"/>
                          <a:ea typeface="+mn-ea"/>
                          <a:cs typeface="+mn-cs"/>
                        </a:rPr>
                        <a:t>nim</a:t>
                      </a:r>
                      <a:r>
                        <a:rPr lang="fr-FR" sz="3200" b="0" i="0" u="none" strike="noStrike" kern="1200" baseline="0" dirty="0">
                          <a:solidFill>
                            <a:schemeClr val="tx1"/>
                          </a:solidFill>
                          <a:latin typeface="Coptic1" pitchFamily="2" charset="0"/>
                          <a:ea typeface="+mn-ea"/>
                          <a:cs typeface="+mn-cs"/>
                        </a:rPr>
                        <a:t>/s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Mare </a:t>
                      </a:r>
                      <a:r>
                        <a:rPr lang="fr-FR" sz="3200" b="0" i="0" u="none" strike="noStrike" kern="1200" baseline="0" dirty="0" err="1">
                          <a:solidFill>
                            <a:schemeClr val="tx1"/>
                          </a:solidFill>
                          <a:latin typeface="Coptic1" pitchFamily="2" charset="0"/>
                          <a:ea typeface="+mn-ea"/>
                          <a:cs typeface="+mn-cs"/>
                        </a:rPr>
                        <a:t>nicaq</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viri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mare </a:t>
                      </a:r>
                      <a:r>
                        <a:rPr lang="fr-FR" sz="3200" b="0" i="0" u="none" strike="noStrike" kern="1200" baseline="0" dirty="0" err="1">
                          <a:solidFill>
                            <a:schemeClr val="tx1"/>
                          </a:solidFill>
                          <a:latin typeface="Coptic1" pitchFamily="2" charset="0"/>
                          <a:ea typeface="+mn-ea"/>
                          <a:cs typeface="+mn-cs"/>
                        </a:rPr>
                        <a:t>nicovoc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ywo~u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saron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eue~rm</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neuin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nig~rav</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 temps est venu de renvoyer la foule, que les maîtres interprètent, que les sages se réunissent et interprètent les saintes Ecritures.</a:t>
                      </a:r>
                      <a:endParaRPr kumimoji="0" lang="en-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قد حان الوقت أطلق</a:t>
                      </a:r>
                    </a:p>
                    <a:p>
                      <a:pPr algn="just" rtl="1"/>
                      <a:r>
                        <a:rPr lang="ar-EG" sz="3200" b="0" i="0" u="none" strike="noStrike" kern="1200" baseline="0" dirty="0">
                          <a:solidFill>
                            <a:schemeClr val="tx1"/>
                          </a:solidFill>
                          <a:latin typeface="+mn-lt"/>
                          <a:ea typeface="+mn-ea"/>
                          <a:cs typeface="+mn-cs"/>
                        </a:rPr>
                        <a:t>الجميع. فليفسر</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المعلمون، فليجتمع</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الحكماء إلينا، مفسرين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في الكتب المقدسة.</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8ED5CEAA-2E09-4EF4-9B4B-CD8BD404A9AB}"/>
              </a:ext>
            </a:extLst>
          </p:cNvPr>
          <p:cNvGraphicFramePr>
            <a:graphicFrameLocks noGrp="1"/>
          </p:cNvGraphicFramePr>
          <p:nvPr>
            <p:extLst>
              <p:ext uri="{D42A27DB-BD31-4B8C-83A1-F6EECF244321}">
                <p14:modId xmlns:p14="http://schemas.microsoft.com/office/powerpoint/2010/main" val="1200066237"/>
              </p:ext>
            </p:extLst>
          </p:nvPr>
        </p:nvGraphicFramePr>
        <p:xfrm>
          <a:off x="1406525" y="3870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736183602"/>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Coptic1" pitchFamily="2" charset="0"/>
                        </a:rPr>
                        <a:t>A </a:t>
                      </a:r>
                      <a:r>
                        <a:rPr lang="en-US" sz="1800" b="0" dirty="0" err="1">
                          <a:latin typeface="Coptic1" pitchFamily="2" charset="0"/>
                        </a:rPr>
                        <a:t>pimau</a:t>
                      </a:r>
                      <a:r>
                        <a:rPr lang="en-US" sz="1800" b="0" dirty="0">
                          <a:latin typeface="Coptic1" pitchFamily="2" charset="0"/>
                        </a:rPr>
                        <a:t> </a:t>
                      </a:r>
                      <a:r>
                        <a:rPr lang="en-US" sz="1800" b="0" dirty="0" err="1">
                          <a:latin typeface="Coptic1" pitchFamily="2" charset="0"/>
                        </a:rPr>
                        <a:t>sopi</a:t>
                      </a:r>
                      <a:endParaRPr lang="en-US" sz="1800" b="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7070541"/>
                  </a:ext>
                </a:extLst>
              </a:tr>
            </a:tbl>
          </a:graphicData>
        </a:graphic>
      </p:graphicFrame>
      <p:sp>
        <p:nvSpPr>
          <p:cNvPr id="9" name="Action Button: Custom 7">
            <a:hlinkClick r:id="rId2" action="ppaction://hlinksldjump" highlightClick="1"/>
            <a:extLst>
              <a:ext uri="{FF2B5EF4-FFF2-40B4-BE49-F238E27FC236}">
                <a16:creationId xmlns:a16="http://schemas.microsoft.com/office/drawing/2014/main" id="{9CB1DD97-7822-4881-9440-4A2561CDCE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3" action="ppaction://hlinksldjump" highlightClick="1"/>
            <a:extLst>
              <a:ext uri="{FF2B5EF4-FFF2-40B4-BE49-F238E27FC236}">
                <a16:creationId xmlns:a16="http://schemas.microsoft.com/office/drawing/2014/main" id="{F22EED34-DFC5-4062-9B66-E4BA148294A4}"/>
              </a:ext>
            </a:extLst>
          </p:cNvPr>
          <p:cNvSpPr/>
          <p:nvPr/>
        </p:nvSpPr>
        <p:spPr bwMode="auto">
          <a:xfrm>
            <a:off x="3844925"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56379068"/>
      </p:ext>
    </p:extLst>
  </p:cSld>
  <p:clrMapOvr>
    <a:masterClrMapping/>
  </p:clrMapOvr>
  <p:transition/>
</p:sld>
</file>

<file path=ppt/slides/slide2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2203" name="Group 27"/>
          <p:cNvGraphicFramePr>
            <a:graphicFrameLocks noGrp="1"/>
          </p:cNvGraphicFramePr>
          <p:nvPr/>
        </p:nvGraphicFramePr>
        <p:xfrm>
          <a:off x="0" y="0"/>
          <a:ext cx="9131300" cy="5097780"/>
        </p:xfrm>
        <a:graphic>
          <a:graphicData uri="http://schemas.openxmlformats.org/drawingml/2006/table">
            <a:tbl>
              <a:tblPr/>
              <a:tblGrid>
                <a:gridCol w="3198863">
                  <a:extLst>
                    <a:ext uri="{9D8B030D-6E8A-4147-A177-3AD203B41FA5}">
                      <a16:colId xmlns:a16="http://schemas.microsoft.com/office/drawing/2014/main" val="20000"/>
                    </a:ext>
                  </a:extLst>
                </a:gridCol>
                <a:gridCol w="3422431">
                  <a:extLst>
                    <a:ext uri="{9D8B030D-6E8A-4147-A177-3AD203B41FA5}">
                      <a16:colId xmlns:a16="http://schemas.microsoft.com/office/drawing/2014/main" val="20001"/>
                    </a:ext>
                  </a:extLst>
                </a:gridCol>
                <a:gridCol w="2510006">
                  <a:extLst>
                    <a:ext uri="{9D8B030D-6E8A-4147-A177-3AD203B41FA5}">
                      <a16:colId xmlns:a16="http://schemas.microsoft.com/office/drawing/2014/main" val="20002"/>
                    </a:ext>
                  </a:extLst>
                </a:gridCol>
              </a:tblGrid>
              <a:tr h="4351506">
                <a:tc>
                  <a:txBody>
                    <a:bodyPr/>
                    <a:lstStyle/>
                    <a:p>
                      <a:pPr algn="just"/>
                      <a:r>
                        <a:rPr lang="pt-BR" sz="3200" b="0" i="0" u="none" strike="noStrike" kern="1200" baseline="0" dirty="0">
                          <a:solidFill>
                            <a:schemeClr val="tx1"/>
                          </a:solidFill>
                          <a:latin typeface="Coptic1" pitchFamily="2" charset="0"/>
                          <a:ea typeface="+mn-ea"/>
                          <a:cs typeface="+mn-cs"/>
                        </a:rPr>
                        <a:t>Ere pic~mou n~]T~riac: e#y#u#: Viwt nem p~s/ri nem piP~neuma e#y#u#.</a:t>
                      </a:r>
                    </a:p>
                    <a:p>
                      <a:pPr algn="just"/>
                      <a:r>
                        <a:rPr lang="pt-BR" sz="3200" b="0" i="0" u="none" strike="noStrike" kern="1200" baseline="0" dirty="0">
                          <a:solidFill>
                            <a:schemeClr val="tx1"/>
                          </a:solidFill>
                          <a:latin typeface="Coptic1" pitchFamily="2" charset="0"/>
                          <a:ea typeface="+mn-ea"/>
                          <a:cs typeface="+mn-cs"/>
                        </a:rPr>
                        <a:t> </a:t>
                      </a:r>
                    </a:p>
                    <a:p>
                      <a:pPr algn="just"/>
                      <a:r>
                        <a:rPr lang="fr-FR" sz="3200" b="0" i="0" u="none" strike="noStrike" kern="1200" baseline="0" dirty="0">
                          <a:solidFill>
                            <a:schemeClr val="tx1"/>
                          </a:solidFill>
                          <a:latin typeface="Coptic1" pitchFamily="2" charset="0"/>
                          <a:ea typeface="+mn-ea"/>
                          <a:cs typeface="+mn-cs"/>
                        </a:rPr>
                        <a:t>Ere </a:t>
                      </a:r>
                      <a:r>
                        <a:rPr lang="fr-FR" sz="3200" b="0" i="0" u="none" strike="noStrike" kern="1200" baseline="0" dirty="0" err="1">
                          <a:solidFill>
                            <a:schemeClr val="tx1"/>
                          </a:solidFill>
                          <a:latin typeface="Coptic1" pitchFamily="2" charset="0"/>
                          <a:ea typeface="+mn-ea"/>
                          <a:cs typeface="+mn-cs"/>
                        </a:rPr>
                        <a:t>pic~mou</a:t>
                      </a:r>
                      <a:r>
                        <a:rPr lang="fr-FR" sz="3200" b="0" i="0" u="none" strike="noStrike" kern="1200" baseline="0" dirty="0">
                          <a:solidFill>
                            <a:schemeClr val="tx1"/>
                          </a:solidFill>
                          <a:latin typeface="Coptic1" pitchFamily="2" charset="0"/>
                          <a:ea typeface="+mn-ea"/>
                          <a:cs typeface="+mn-cs"/>
                        </a:rPr>
                        <a:t> n~]</a:t>
                      </a:r>
                      <a:r>
                        <a:rPr lang="fr-FR" sz="3200" b="0" i="0" u="none" strike="noStrike" kern="1200" baseline="0" dirty="0" err="1">
                          <a:solidFill>
                            <a:schemeClr val="tx1"/>
                          </a:solidFill>
                          <a:latin typeface="Coptic1" pitchFamily="2" charset="0"/>
                          <a:ea typeface="+mn-ea"/>
                          <a:cs typeface="+mn-cs"/>
                        </a:rPr>
                        <a:t>Yeo~tokoc</a:t>
                      </a:r>
                      <a:r>
                        <a:rPr lang="fr-FR" sz="3200" b="0" i="0" u="none" strike="noStrike" kern="1200" baseline="0" dirty="0">
                          <a:solidFill>
                            <a:schemeClr val="tx1"/>
                          </a:solidFill>
                          <a:latin typeface="Coptic1" pitchFamily="2" charset="0"/>
                          <a:ea typeface="+mn-ea"/>
                          <a:cs typeface="+mn-cs"/>
                        </a:rPr>
                        <a:t>: Maria </a:t>
                      </a:r>
                      <a:r>
                        <a:rPr lang="fr-FR" sz="3200" b="0" i="0" u="none" strike="noStrike" kern="1200" baseline="0" dirty="0" err="1">
                          <a:solidFill>
                            <a:schemeClr val="tx1"/>
                          </a:solidFill>
                          <a:latin typeface="Coptic1" pitchFamily="2" charset="0"/>
                          <a:ea typeface="+mn-ea"/>
                          <a:cs typeface="+mn-cs"/>
                        </a:rPr>
                        <a:t>Ymau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000" b="0" i="0" u="none" strike="noStrike" kern="1200" baseline="0" dirty="0">
                          <a:solidFill>
                            <a:schemeClr val="tx1"/>
                          </a:solidFill>
                          <a:latin typeface="+mn-lt"/>
                          <a:ea typeface="+mn-ea"/>
                          <a:cs typeface="+mn-cs"/>
                        </a:rPr>
                        <a:t>Que la bénédiction de la Sainte Trinité, le Père, le Fils et le Saint-Esprit.</a:t>
                      </a:r>
                    </a:p>
                    <a:p>
                      <a:pPr algn="just"/>
                      <a:endParaRPr kumimoji="0" lang="fr-FR" sz="3000" b="0" i="0" u="none" strike="noStrike" kern="1200" cap="none" normalizeH="0" baseline="0" dirty="0">
                        <a:ln>
                          <a:noFill/>
                        </a:ln>
                        <a:solidFill>
                          <a:schemeClr val="tx1"/>
                        </a:solidFill>
                        <a:effectLst/>
                        <a:latin typeface="+mn-lt"/>
                        <a:ea typeface="+mn-ea"/>
                        <a:cs typeface="+mn-cs"/>
                      </a:endParaRPr>
                    </a:p>
                    <a:p>
                      <a:pPr algn="just"/>
                      <a:r>
                        <a:rPr lang="fr-FR" sz="3000" b="0" i="0" u="none" strike="noStrike" kern="1200" baseline="0" dirty="0">
                          <a:solidFill>
                            <a:schemeClr val="tx1"/>
                          </a:solidFill>
                          <a:latin typeface="+mn-lt"/>
                          <a:ea typeface="+mn-ea"/>
                          <a:cs typeface="+mn-cs"/>
                        </a:rPr>
                        <a:t>Que la bénédiction de la mère de Dieu, Marie la mère de Jésus-Christ.</a:t>
                      </a:r>
                      <a:endParaRPr kumimoji="0" lang="en-CA"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وبركة الثالوث الأقدس،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الآب والابن والروح</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القدس.</a:t>
                      </a:r>
                      <a:endParaRPr lang="fr-FR" sz="3200" b="0" i="0" u="none" strike="noStrike" kern="1200" baseline="0" dirty="0">
                        <a:solidFill>
                          <a:schemeClr val="tx1"/>
                        </a:solidFill>
                        <a:latin typeface="+mn-lt"/>
                        <a:ea typeface="+mn-ea"/>
                        <a:cs typeface="+mn-cs"/>
                      </a:endParaRPr>
                    </a:p>
                    <a:p>
                      <a:pPr algn="just" rtl="1"/>
                      <a:endParaRPr kumimoji="0" lang="fr-FR" sz="3200" b="0" i="0" u="none" strike="noStrike" kern="1200" cap="none" normalizeH="0" baseline="0" dirty="0">
                        <a:ln>
                          <a:noFill/>
                        </a:ln>
                        <a:solidFill>
                          <a:schemeClr val="tx1"/>
                        </a:solidFill>
                        <a:effectLst/>
                        <a:latin typeface="+mn-lt"/>
                        <a:ea typeface="+mn-ea"/>
                        <a:cs typeface="+mn-cs"/>
                      </a:endParaRPr>
                    </a:p>
                    <a:p>
                      <a:pPr algn="just" rtl="1"/>
                      <a:r>
                        <a:rPr lang="ar-EG" sz="3200" b="0" i="0" u="none" strike="noStrike" kern="1200" baseline="0" dirty="0">
                          <a:solidFill>
                            <a:schemeClr val="tx1"/>
                          </a:solidFill>
                          <a:latin typeface="+mn-lt"/>
                          <a:ea typeface="+mn-ea"/>
                          <a:cs typeface="+mn-cs"/>
                        </a:rPr>
                        <a:t>وبركة والدة الإله مريم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أم يسوع المسيح.</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7">
            <a:hlinkClick r:id="rId2" action="ppaction://hlinksldjump" highlightClick="1"/>
            <a:extLst>
              <a:ext uri="{FF2B5EF4-FFF2-40B4-BE49-F238E27FC236}">
                <a16:creationId xmlns:a16="http://schemas.microsoft.com/office/drawing/2014/main" id="{9CB1DD97-7822-4881-9440-4A2561CDCE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04534579"/>
      </p:ext>
    </p:extLst>
  </p:cSld>
  <p:clrMapOvr>
    <a:masterClrMapping/>
  </p:clrMapOvr>
  <p:transition/>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1429" name="Group 21"/>
          <p:cNvGraphicFramePr>
            <a:graphicFrameLocks noGrp="1"/>
          </p:cNvGraphicFramePr>
          <p:nvPr>
            <p:extLst>
              <p:ext uri="{D42A27DB-BD31-4B8C-83A1-F6EECF244321}">
                <p14:modId xmlns:p14="http://schemas.microsoft.com/office/powerpoint/2010/main" val="960061055"/>
              </p:ext>
            </p:extLst>
          </p:nvPr>
        </p:nvGraphicFramePr>
        <p:xfrm>
          <a:off x="0" y="0"/>
          <a:ext cx="9144000" cy="4823460"/>
        </p:xfrm>
        <a:graphic>
          <a:graphicData uri="http://schemas.openxmlformats.org/drawingml/2006/table">
            <a:tbl>
              <a:tblPr/>
              <a:tblGrid>
                <a:gridCol w="3262009">
                  <a:extLst>
                    <a:ext uri="{9D8B030D-6E8A-4147-A177-3AD203B41FA5}">
                      <a16:colId xmlns:a16="http://schemas.microsoft.com/office/drawing/2014/main" val="20000"/>
                    </a:ext>
                  </a:extLst>
                </a:gridCol>
                <a:gridCol w="3164731">
                  <a:extLst>
                    <a:ext uri="{9D8B030D-6E8A-4147-A177-3AD203B41FA5}">
                      <a16:colId xmlns:a16="http://schemas.microsoft.com/office/drawing/2014/main" val="20001"/>
                    </a:ext>
                  </a:extLst>
                </a:gridCol>
                <a:gridCol w="2717260">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N/ </a:t>
                      </a:r>
                      <a:r>
                        <a:rPr kumimoji="0" lang="en-US" sz="2600" b="0" i="0" u="none" strike="noStrike" cap="none" normalizeH="0" baseline="0" dirty="0" err="1">
                          <a:ln>
                            <a:noFill/>
                          </a:ln>
                          <a:solidFill>
                            <a:schemeClr val="tx1"/>
                          </a:solidFill>
                          <a:effectLst/>
                          <a:latin typeface="Coptic1" pitchFamily="2" charset="0"/>
                          <a:cs typeface="Arial" charset="0"/>
                        </a:rPr>
                        <a:t>etauersorp</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n~enkot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mam~ton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nwou</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etswni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matal</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wou</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n~yok</a:t>
                      </a:r>
                      <a:r>
                        <a:rPr kumimoji="0" lang="en-US" sz="2600" b="0" i="0" u="none" strike="noStrike" cap="none" normalizeH="0" baseline="0" dirty="0">
                          <a:ln>
                            <a:noFill/>
                          </a:ln>
                          <a:solidFill>
                            <a:schemeClr val="tx1"/>
                          </a:solidFill>
                          <a:effectLst/>
                          <a:latin typeface="Coptic1" pitchFamily="2" charset="0"/>
                          <a:cs typeface="Arial" charset="0"/>
                        </a:rPr>
                        <a:t> gar </a:t>
                      </a:r>
                      <a:r>
                        <a:rPr kumimoji="0" lang="en-US" sz="2600" b="0" i="0" u="none" strike="noStrike" cap="none" normalizeH="0" baseline="0" dirty="0" err="1">
                          <a:ln>
                            <a:noFill/>
                          </a:ln>
                          <a:solidFill>
                            <a:schemeClr val="tx1"/>
                          </a:solidFill>
                          <a:effectLst/>
                          <a:latin typeface="Coptic1" pitchFamily="2" charset="0"/>
                          <a:cs typeface="Arial" charset="0"/>
                        </a:rPr>
                        <a:t>pe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penwnq</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penoujai</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tenhelpic</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pental</a:t>
                      </a:r>
                      <a:r>
                        <a:rPr kumimoji="0" lang="en-US" sz="2600" b="0" i="0" u="none" strike="noStrike" cap="none" normalizeH="0" baseline="0" dirty="0">
                          <a:ln>
                            <a:noFill/>
                          </a:ln>
                          <a:solidFill>
                            <a:schemeClr val="tx1"/>
                          </a:solidFill>
                          <a:effectLst/>
                          <a:latin typeface="Coptic1" pitchFamily="2" charset="0"/>
                          <a:cs typeface="Arial" charset="0"/>
                        </a:rPr>
                        <a:t>[o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tena~nactacic</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ren</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Ceux qui nous ont précédés, donne leur le repos, les malades guéris les. Car Tu es notre vie à tous, notre salut à tous, notre espérance à tous, notre guérison à tous et notre résurrection à tous.</a:t>
                      </a:r>
                      <a:r>
                        <a:rPr kumimoji="0" lang="en-CA" sz="2500" b="0" i="0" u="none" strike="noStrike" cap="none" normalizeH="0" baseline="0" dirty="0">
                          <a:ln>
                            <a:noFill/>
                          </a:ln>
                          <a:solidFill>
                            <a:schemeClr val="tx1"/>
                          </a:solidFill>
                          <a:effectLst/>
                          <a:latin typeface="Arial" charset="0"/>
                          <a:cs typeface="Arial" charset="0"/>
                        </a:rPr>
                        <a:t> </a:t>
                      </a:r>
                      <a:endParaRPr kumimoji="0" lang="en-US" sz="25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الذين سبقوا فرقدوا </a:t>
                      </a:r>
                      <a:r>
                        <a:rPr kumimoji="0" lang="ar-SA" altLang="zh-CN" sz="3200" b="0" i="0" u="none" strike="noStrike" cap="none" normalizeH="0" baseline="0" dirty="0" err="1">
                          <a:ln>
                            <a:noFill/>
                          </a:ln>
                          <a:solidFill>
                            <a:schemeClr val="tx1"/>
                          </a:solidFill>
                          <a:effectLst/>
                          <a:latin typeface="Arial" charset="0"/>
                          <a:cs typeface="Arial" charset="0"/>
                        </a:rPr>
                        <a:t>نيحهم</a:t>
                      </a:r>
                      <a:r>
                        <a:rPr kumimoji="0" lang="ar-SA" altLang="zh-CN" sz="3200" b="0" i="0" u="none" strike="noStrike" cap="none" normalizeH="0" baseline="0" dirty="0">
                          <a:ln>
                            <a:noFill/>
                          </a:ln>
                          <a:solidFill>
                            <a:schemeClr val="tx1"/>
                          </a:solidFill>
                          <a:effectLst/>
                          <a:latin typeface="Arial" charset="0"/>
                          <a:cs typeface="Arial" charset="0"/>
                        </a:rPr>
                        <a:t> المرضي اشفهم </a:t>
                      </a:r>
                      <a:r>
                        <a:rPr kumimoji="0" lang="ar-SA" altLang="zh-CN" sz="3200" b="0" i="0" u="none" strike="noStrike" cap="none" normalizeH="0" baseline="0" dirty="0" err="1">
                          <a:ln>
                            <a:noFill/>
                          </a:ln>
                          <a:solidFill>
                            <a:schemeClr val="tx1"/>
                          </a:solidFill>
                          <a:effectLst/>
                          <a:latin typeface="Arial" charset="0"/>
                          <a:cs typeface="Arial" charset="0"/>
                        </a:rPr>
                        <a:t>لانك</a:t>
                      </a:r>
                      <a:r>
                        <a:rPr kumimoji="0" lang="ar-SA"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err="1">
                          <a:ln>
                            <a:noFill/>
                          </a:ln>
                          <a:solidFill>
                            <a:schemeClr val="tx1"/>
                          </a:solidFill>
                          <a:effectLst/>
                          <a:latin typeface="Arial" charset="0"/>
                          <a:cs typeface="Arial" charset="0"/>
                        </a:rPr>
                        <a:t>انت</a:t>
                      </a:r>
                      <a:r>
                        <a:rPr kumimoji="0" lang="ar-SA" altLang="zh-CN" sz="3200" b="0" i="0" u="none" strike="noStrike" cap="none" normalizeH="0" baseline="0" dirty="0">
                          <a:ln>
                            <a:noFill/>
                          </a:ln>
                          <a:solidFill>
                            <a:schemeClr val="tx1"/>
                          </a:solidFill>
                          <a:effectLst/>
                          <a:latin typeface="Arial" charset="0"/>
                          <a:cs typeface="Arial" charset="0"/>
                        </a:rPr>
                        <a:t> هو حياتنا كلنا وخلاصنا كلنا ورجاؤنا كلنا وشفاؤنا كلنا وقيامتنا كلنا</a:t>
                      </a:r>
                      <a:r>
                        <a:rPr kumimoji="0" lang="en-CA" altLang="zh-CN" sz="3200" b="0" i="0" u="none" strike="noStrike" cap="none" normalizeH="0" baseline="0" dirty="0">
                          <a:ln>
                            <a:noFill/>
                          </a:ln>
                          <a:solidFill>
                            <a:schemeClr val="tx1"/>
                          </a:solidFill>
                          <a:effectLst/>
                          <a:latin typeface="Arial" charset="0"/>
                          <a:ea typeface="SimSun" pitchFamily="2" charset="-122"/>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0583D96-0DD2-4789-B696-2F03FBA1DB7F}"/>
              </a:ext>
            </a:extLst>
          </p:cNvPr>
          <p:cNvSpPr/>
          <p:nvPr/>
        </p:nvSpPr>
        <p:spPr bwMode="auto">
          <a:xfrm>
            <a:off x="3657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2203" name="Group 27"/>
          <p:cNvGraphicFramePr>
            <a:graphicFrameLocks noGrp="1"/>
          </p:cNvGraphicFramePr>
          <p:nvPr/>
        </p:nvGraphicFramePr>
        <p:xfrm>
          <a:off x="6350" y="449499"/>
          <a:ext cx="9131300" cy="3360420"/>
        </p:xfrm>
        <a:graphic>
          <a:graphicData uri="http://schemas.openxmlformats.org/drawingml/2006/table">
            <a:tbl>
              <a:tblPr/>
              <a:tblGrid>
                <a:gridCol w="3288084">
                  <a:extLst>
                    <a:ext uri="{9D8B030D-6E8A-4147-A177-3AD203B41FA5}">
                      <a16:colId xmlns:a16="http://schemas.microsoft.com/office/drawing/2014/main" val="20000"/>
                    </a:ext>
                  </a:extLst>
                </a:gridCol>
                <a:gridCol w="3125821">
                  <a:extLst>
                    <a:ext uri="{9D8B030D-6E8A-4147-A177-3AD203B41FA5}">
                      <a16:colId xmlns:a16="http://schemas.microsoft.com/office/drawing/2014/main" val="20001"/>
                    </a:ext>
                  </a:extLst>
                </a:gridCol>
                <a:gridCol w="2717395">
                  <a:extLst>
                    <a:ext uri="{9D8B030D-6E8A-4147-A177-3AD203B41FA5}">
                      <a16:colId xmlns:a16="http://schemas.microsoft.com/office/drawing/2014/main" val="20002"/>
                    </a:ext>
                  </a:extLst>
                </a:gridCol>
              </a:tblGrid>
              <a:tr h="2611471">
                <a:tc>
                  <a:txBody>
                    <a:bodyPr/>
                    <a:lstStyle/>
                    <a:p>
                      <a:pPr algn="just"/>
                      <a:r>
                        <a:rPr lang="it-IT" sz="3600" b="0" i="0" u="none" strike="noStrike" kern="1200" baseline="0" dirty="0">
                          <a:solidFill>
                            <a:schemeClr val="tx1"/>
                          </a:solidFill>
                          <a:latin typeface="Coptic1" pitchFamily="2" charset="0"/>
                          <a:ea typeface="+mn-ea"/>
                          <a:cs typeface="+mn-cs"/>
                        </a:rPr>
                        <a:t>Efe~i~ e~h~r/i e~jen </a:t>
                      </a:r>
                      <a:r>
                        <a:rPr lang="fr-FR" sz="3600" b="0" i="0" u="none" strike="noStrike" kern="1200" baseline="0" dirty="0" err="1">
                          <a:solidFill>
                            <a:schemeClr val="tx1"/>
                          </a:solidFill>
                          <a:latin typeface="Coptic1" pitchFamily="2" charset="0"/>
                          <a:ea typeface="+mn-ea"/>
                          <a:cs typeface="+mn-cs"/>
                        </a:rPr>
                        <a:t>pailaoc</a:t>
                      </a:r>
                      <a:r>
                        <a:rPr lang="fr-FR" sz="3600" b="0" i="0" u="none" strike="noStrike" kern="1200" baseline="0" dirty="0">
                          <a:solidFill>
                            <a:schemeClr val="tx1"/>
                          </a:solidFill>
                          <a:latin typeface="Coptic1" pitchFamily="2" charset="0"/>
                          <a:ea typeface="+mn-ea"/>
                          <a:cs typeface="+mn-cs"/>
                        </a:rPr>
                        <a:t> t/</a:t>
                      </a:r>
                      <a:r>
                        <a:rPr lang="fr-FR" sz="3600" b="0" i="0" u="none" strike="noStrike" kern="1200" baseline="0" dirty="0" err="1">
                          <a:solidFill>
                            <a:schemeClr val="tx1"/>
                          </a:solidFill>
                          <a:latin typeface="Coptic1" pitchFamily="2" charset="0"/>
                          <a:ea typeface="+mn-ea"/>
                          <a:cs typeface="+mn-cs"/>
                        </a:rPr>
                        <a:t>rf</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euo~ujai</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qen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Po#c</a:t>
                      </a:r>
                      <a:r>
                        <a:rPr lang="fr-FR" sz="3600" b="0" i="0" u="none" strike="noStrike" kern="1200" baseline="0" dirty="0">
                          <a:solidFill>
                            <a:schemeClr val="tx1"/>
                          </a:solidFill>
                          <a:latin typeface="Coptic1" pitchFamily="2" charset="0"/>
                          <a:ea typeface="+mn-ea"/>
                          <a:cs typeface="+mn-cs"/>
                        </a:rPr>
                        <a:t>#.</a:t>
                      </a:r>
                    </a:p>
                    <a:p>
                      <a:pPr algn="just"/>
                      <a:r>
                        <a:rPr lang="fr-FR" sz="3600" b="0" i="0" u="none" strike="noStrike" kern="1200" baseline="0" dirty="0">
                          <a:solidFill>
                            <a:schemeClr val="tx1"/>
                          </a:solidFill>
                          <a:latin typeface="Coptic1" pitchFamily="2" charset="0"/>
                          <a:ea typeface="+mn-ea"/>
                          <a:cs typeface="+mn-cs"/>
                        </a:rPr>
                        <a:t>Je </a:t>
                      </a:r>
                      <a:r>
                        <a:rPr lang="fr-FR" sz="3600" b="0" i="0" u="none" strike="noStrike" kern="1200" baseline="0" dirty="0" err="1">
                          <a:solidFill>
                            <a:schemeClr val="tx1"/>
                          </a:solidFill>
                          <a:latin typeface="Coptic1" pitchFamily="2" charset="0"/>
                          <a:ea typeface="+mn-ea"/>
                          <a:cs typeface="+mn-cs"/>
                        </a:rPr>
                        <a:t>a~m</a:t>
                      </a:r>
                      <a:r>
                        <a:rPr lang="fr-FR" sz="3600" b="0" i="0" u="none" strike="noStrike" kern="1200" baseline="0" dirty="0">
                          <a:solidFill>
                            <a:schemeClr val="tx1"/>
                          </a:solidFill>
                          <a:latin typeface="Coptic1" pitchFamily="2" charset="0"/>
                          <a:ea typeface="+mn-ea"/>
                          <a:cs typeface="+mn-cs"/>
                        </a:rPr>
                        <a:t>/n </a:t>
                      </a:r>
                      <a:r>
                        <a:rPr lang="fr-FR" sz="3600" b="0" i="0" u="none" strike="noStrike" kern="1200" baseline="0" dirty="0" err="1">
                          <a:solidFill>
                            <a:schemeClr val="tx1"/>
                          </a:solidFill>
                          <a:latin typeface="Coptic1" pitchFamily="2" charset="0"/>
                          <a:ea typeface="+mn-ea"/>
                          <a:cs typeface="+mn-cs"/>
                        </a:rPr>
                        <a:t>ece~swpi</a:t>
                      </a:r>
                      <a:r>
                        <a:rPr lang="fr-FR" sz="3600" b="0" i="0" u="none" strike="noStrike" kern="1200" baseline="0" dirty="0">
                          <a:solidFill>
                            <a:schemeClr val="tx1"/>
                          </a:solidFill>
                          <a:latin typeface="Coptic1" pitchFamily="2" charset="0"/>
                          <a:ea typeface="+mn-ea"/>
                          <a:cs typeface="+mn-cs"/>
                        </a:rPr>
                        <a:t>.</a:t>
                      </a:r>
                      <a:endParaRPr kumimoji="0" lang="en-US"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600" b="0" i="0" u="none" strike="noStrike" kern="1200" baseline="0" dirty="0">
                          <a:solidFill>
                            <a:schemeClr val="tx1"/>
                          </a:solidFill>
                          <a:latin typeface="+mn-lt"/>
                          <a:ea typeface="+mn-ea"/>
                          <a:cs typeface="+mn-cs"/>
                        </a:rPr>
                        <a:t>Soient avec tout ce peuple, aidé du Seigneur, amen ainsi soit-il.</a:t>
                      </a:r>
                      <a:endParaRPr kumimoji="0" lang="en-CA"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تحل علي هذا لشعب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كله معافين من الرب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أمين يكون.</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7">
            <a:hlinkClick r:id="rId2" action="ppaction://hlinksldjump" highlightClick="1"/>
            <a:extLst>
              <a:ext uri="{FF2B5EF4-FFF2-40B4-BE49-F238E27FC236}">
                <a16:creationId xmlns:a16="http://schemas.microsoft.com/office/drawing/2014/main" id="{9CB1DD97-7822-4881-9440-4A2561CDCE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1" name="AutoShape 36">
            <a:hlinkClick r:id="rId3" action="ppaction://hlinksldjump" highlightClick="1"/>
            <a:extLst>
              <a:ext uri="{FF2B5EF4-FFF2-40B4-BE49-F238E27FC236}">
                <a16:creationId xmlns:a16="http://schemas.microsoft.com/office/drawing/2014/main" id="{5201FCFF-D754-4EB7-9B27-3FA88AB7075F}"/>
              </a:ext>
            </a:extLst>
          </p:cNvPr>
          <p:cNvSpPr>
            <a:spLocks noChangeArrowheads="1"/>
          </p:cNvSpPr>
          <p:nvPr/>
        </p:nvSpPr>
        <p:spPr bwMode="auto">
          <a:xfrm>
            <a:off x="7469205" y="4787802"/>
            <a:ext cx="1674795" cy="36849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14873273"/>
      </p:ext>
    </p:extLst>
  </p:cSld>
  <p:clrMapOvr>
    <a:masterClrMapping/>
  </p:clrMapOvr>
  <p:transition/>
</p:sld>
</file>

<file path=ppt/slides/slide2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7">
            <a:hlinkClick r:id="rId3" action="ppaction://hlinksldjump" highlightClick="1"/>
            <a:extLst>
              <a:ext uri="{FF2B5EF4-FFF2-40B4-BE49-F238E27FC236}">
                <a16:creationId xmlns:a16="http://schemas.microsoft.com/office/drawing/2014/main" id="{42BE8A04-29C9-428D-BC29-4D5A7A719858}"/>
              </a:ext>
            </a:extLst>
          </p:cNvPr>
          <p:cNvSpPr/>
          <p:nvPr/>
        </p:nvSpPr>
        <p:spPr bwMode="auto">
          <a:xfrm>
            <a:off x="494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84448627"/>
      </p:ext>
    </p:extLst>
  </p:cSld>
  <p:clrMapOvr>
    <a:masterClrMapping/>
  </p:clrMapOvr>
  <p:transition/>
</p:sld>
</file>

<file path=ppt/slides/slide2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2586" name="Group 10"/>
          <p:cNvGraphicFramePr>
            <a:graphicFrameLocks noGrp="1"/>
          </p:cNvGraphicFramePr>
          <p:nvPr>
            <p:extLst>
              <p:ext uri="{D42A27DB-BD31-4B8C-83A1-F6EECF244321}">
                <p14:modId xmlns:p14="http://schemas.microsoft.com/office/powerpoint/2010/main" val="3296532836"/>
              </p:ext>
            </p:extLst>
          </p:nvPr>
        </p:nvGraphicFramePr>
        <p:xfrm>
          <a:off x="0" y="0"/>
          <a:ext cx="9144000" cy="5207508"/>
        </p:xfrm>
        <a:graphic>
          <a:graphicData uri="http://schemas.openxmlformats.org/drawingml/2006/table">
            <a:tbl>
              <a:tblPr/>
              <a:tblGrid>
                <a:gridCol w="3429000">
                  <a:extLst>
                    <a:ext uri="{9D8B030D-6E8A-4147-A177-3AD203B41FA5}">
                      <a16:colId xmlns:a16="http://schemas.microsoft.com/office/drawing/2014/main" val="20000"/>
                    </a:ext>
                  </a:extLst>
                </a:gridCol>
                <a:gridCol w="3157191">
                  <a:extLst>
                    <a:ext uri="{9D8B030D-6E8A-4147-A177-3AD203B41FA5}">
                      <a16:colId xmlns:a16="http://schemas.microsoft.com/office/drawing/2014/main" val="20001"/>
                    </a:ext>
                  </a:extLst>
                </a:gridCol>
                <a:gridCol w="2557809">
                  <a:extLst>
                    <a:ext uri="{9D8B030D-6E8A-4147-A177-3AD203B41FA5}">
                      <a16:colId xmlns:a16="http://schemas.microsoft.com/office/drawing/2014/main" val="20002"/>
                    </a:ext>
                  </a:extLst>
                </a:gridCol>
              </a:tblGrid>
              <a:tr h="5143500">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Pilaoc</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Al#: </a:t>
                      </a:r>
                      <a:r>
                        <a:rPr kumimoji="0" lang="en-US" sz="2600" b="0" i="0" u="none" strike="noStrike" cap="none" normalizeH="0" baseline="0" dirty="0" err="1">
                          <a:ln>
                            <a:noFill/>
                          </a:ln>
                          <a:solidFill>
                            <a:schemeClr val="tx1"/>
                          </a:solidFill>
                          <a:effectLst/>
                          <a:latin typeface="Coptic1" pitchFamily="2" charset="0"/>
                          <a:cs typeface="Arial" charset="0"/>
                        </a:rPr>
                        <a:t>eie~i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e~qoun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piman~erswousi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nahren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p~ho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m~V~nou</a:t>
                      </a:r>
                      <a:r>
                        <a:rPr kumimoji="0" lang="en-US" sz="2600" b="0" i="0" u="none" strike="noStrike" cap="none" normalizeH="0" baseline="0" dirty="0">
                          <a:ln>
                            <a:noFill/>
                          </a:ln>
                          <a:solidFill>
                            <a:schemeClr val="tx1"/>
                          </a:solidFill>
                          <a:effectLst/>
                          <a:latin typeface="Coptic1" pitchFamily="2" charset="0"/>
                          <a:cs typeface="Arial" charset="0"/>
                        </a:rPr>
                        <a:t>] v/</a:t>
                      </a:r>
                      <a:r>
                        <a:rPr kumimoji="0" lang="en-US" sz="2600" b="0" i="0" u="none" strike="noStrike" cap="none" normalizeH="0" baseline="0" dirty="0" err="1">
                          <a:ln>
                            <a:noFill/>
                          </a:ln>
                          <a:solidFill>
                            <a:schemeClr val="tx1"/>
                          </a:solidFill>
                          <a:effectLst/>
                          <a:latin typeface="Coptic1" pitchFamily="2" charset="0"/>
                          <a:cs typeface="Arial" charset="0"/>
                        </a:rPr>
                        <a:t>e~taf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m~p~ounof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tametalou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naouwnh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panou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oukuyara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ariv~meui</a:t>
                      </a:r>
                      <a:r>
                        <a:rPr kumimoji="0" lang="en-US" sz="2600" b="0" i="0" u="none" strike="noStrike" cap="none" normalizeH="0" baseline="0" dirty="0">
                          <a:ln>
                            <a:noFill/>
                          </a:ln>
                          <a:solidFill>
                            <a:schemeClr val="tx1"/>
                          </a:solidFill>
                          <a:effectLst/>
                          <a:latin typeface="Coptic1" pitchFamily="2" charset="0"/>
                          <a:cs typeface="Arial" charset="0"/>
                        </a:rPr>
                        <a:t>~ P~[</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n~Dauid</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tefmetremraus</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rc</a:t>
                      </a:r>
                      <a:r>
                        <a:rPr kumimoji="0" lang="en-US" sz="2600" b="0" i="0" u="none" strike="noStrike" cap="none" normalizeH="0" baseline="0" dirty="0">
                          <a:ln>
                            <a:noFill/>
                          </a:ln>
                          <a:solidFill>
                            <a:schemeClr val="tx1"/>
                          </a:solidFill>
                          <a:effectLst/>
                          <a:latin typeface="Coptic1" pitchFamily="2" charset="0"/>
                          <a:cs typeface="Arial" charset="0"/>
                        </a:rPr>
                        <a:t>: Al#</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err="1">
                          <a:ln>
                            <a:noFill/>
                          </a:ln>
                          <a:solidFill>
                            <a:schemeClr val="tx1"/>
                          </a:solidFill>
                          <a:effectLst/>
                          <a:latin typeface="Arial" charset="0"/>
                          <a:cs typeface="Arial" charset="0"/>
                        </a:rPr>
                        <a:t>Alleluia</a:t>
                      </a:r>
                      <a:r>
                        <a:rPr kumimoji="0" lang="fr-CA" sz="2700" b="0" i="0" u="none" strike="noStrike" cap="none" normalizeH="0" baseline="0" dirty="0">
                          <a:ln>
                            <a:noFill/>
                          </a:ln>
                          <a:solidFill>
                            <a:schemeClr val="tx1"/>
                          </a:solidFill>
                          <a:effectLst/>
                          <a:latin typeface="Arial" charset="0"/>
                          <a:cs typeface="Arial" charset="0"/>
                        </a:rPr>
                        <a:t>, </a:t>
                      </a:r>
                      <a:r>
                        <a:rPr kumimoji="0" lang="fr-FR" sz="2700" b="0" i="0" u="none" strike="noStrike" cap="none" normalizeH="0" baseline="0" dirty="0">
                          <a:ln>
                            <a:noFill/>
                          </a:ln>
                          <a:solidFill>
                            <a:schemeClr val="tx1"/>
                          </a:solidFill>
                          <a:effectLst/>
                          <a:latin typeface="Arial" charset="0"/>
                          <a:cs typeface="Arial" charset="0"/>
                        </a:rPr>
                        <a:t>J’irai vers l’autel de Dieu, Vers Dieu, ma joie et mon allégresse, Et je te célébrerai sur la harpe,  ô Dieu, mon Dieu !  Éternel, souviens-toi de David et de toutes ses peines. </a:t>
                      </a:r>
                      <a:r>
                        <a:rPr kumimoji="0" lang="fr-CA" sz="2700" b="0" i="0" u="none" strike="noStrike" cap="none" normalizeH="0" baseline="0" dirty="0">
                          <a:ln>
                            <a:noFill/>
                          </a:ln>
                          <a:solidFill>
                            <a:schemeClr val="tx1"/>
                          </a:solidFill>
                          <a:effectLst/>
                          <a:latin typeface="Arial" charset="0"/>
                          <a:cs typeface="Arial" charset="0"/>
                        </a:rPr>
                        <a:t> </a:t>
                      </a:r>
                      <a:r>
                        <a:rPr kumimoji="0" lang="fr-CA" sz="2700" b="0" i="0" u="none" strike="noStrike" cap="none" normalizeH="0" baseline="0" dirty="0" err="1">
                          <a:ln>
                            <a:noFill/>
                          </a:ln>
                          <a:solidFill>
                            <a:schemeClr val="tx1"/>
                          </a:solidFill>
                          <a:effectLst/>
                          <a:latin typeface="Arial" charset="0"/>
                          <a:cs typeface="Arial" charset="0"/>
                        </a:rPr>
                        <a:t>Alleluia</a:t>
                      </a:r>
                      <a:r>
                        <a:rPr kumimoji="0" lang="fr-CA" sz="2700" b="0" i="0" u="none" strike="noStrike" cap="none" normalizeH="0" baseline="0" dirty="0">
                          <a:ln>
                            <a:noFill/>
                          </a:ln>
                          <a:solidFill>
                            <a:schemeClr val="tx1"/>
                          </a:solidFill>
                          <a:effectLst/>
                          <a:latin typeface="Arial" charset="0"/>
                          <a:cs typeface="Arial" charset="0"/>
                        </a:rPr>
                        <a:t>.</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ar-S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ه</a:t>
                      </a:r>
                      <a:r>
                        <a:rPr kumimoji="0" lang="ar-SA" sz="3200" b="0" i="0" u="none" strike="noStrike" cap="none" normalizeH="0" baseline="0" dirty="0">
                          <a:ln>
                            <a:noFill/>
                          </a:ln>
                          <a:solidFill>
                            <a:schemeClr val="tx1"/>
                          </a:solidFill>
                          <a:effectLst/>
                          <a:latin typeface="Arial" charset="0"/>
                          <a:cs typeface="Arial" charset="0"/>
                        </a:rPr>
                        <a:t>ل</a:t>
                      </a:r>
                      <a:r>
                        <a:rPr kumimoji="0" lang="ar-EG" sz="3200" b="0" i="0" u="none" strike="noStrike" cap="none" normalizeH="0" baseline="0" dirty="0">
                          <a:ln>
                            <a:noFill/>
                          </a:ln>
                          <a:solidFill>
                            <a:schemeClr val="tx1"/>
                          </a:solidFill>
                          <a:effectLst/>
                          <a:latin typeface="Arial" charset="0"/>
                          <a:cs typeface="Arial" charset="0"/>
                        </a:rPr>
                        <a:t>ل</a:t>
                      </a:r>
                      <a:r>
                        <a:rPr kumimoji="0" lang="ar-SA" sz="3200" b="0" i="0" u="none" strike="noStrike" cap="none" normalizeH="0" baseline="0" dirty="0">
                          <a:ln>
                            <a:noFill/>
                          </a:ln>
                          <a:solidFill>
                            <a:schemeClr val="tx1"/>
                          </a:solidFill>
                          <a:effectLst/>
                          <a:latin typeface="Arial" charset="0"/>
                          <a:cs typeface="Arial" charset="0"/>
                        </a:rPr>
                        <a:t>يلويا. ادخل إلى مذبح الله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يبتهج </a:t>
                      </a:r>
                      <a:r>
                        <a:rPr kumimoji="0" lang="ar-SA" sz="3200" b="0" i="0" u="none" strike="noStrike" cap="none" normalizeH="0" baseline="0" dirty="0" err="1">
                          <a:ln>
                            <a:noFill/>
                          </a:ln>
                          <a:solidFill>
                            <a:schemeClr val="tx1"/>
                          </a:solidFill>
                          <a:effectLst/>
                          <a:latin typeface="Arial" charset="0"/>
                          <a:cs typeface="Arial" charset="0"/>
                        </a:rPr>
                        <a:t>بشبابى</a:t>
                      </a:r>
                      <a:r>
                        <a:rPr kumimoji="0" lang="ar-SA" sz="3200" b="0" i="0" u="none" strike="noStrike" cap="none" normalizeH="0" baseline="0" dirty="0">
                          <a:ln>
                            <a:noFill/>
                          </a:ln>
                          <a:solidFill>
                            <a:schemeClr val="tx1"/>
                          </a:solidFill>
                          <a:effectLst/>
                          <a:latin typeface="Arial" charset="0"/>
                          <a:cs typeface="Arial" charset="0"/>
                        </a:rPr>
                        <a:t> ، اعترف لك يا الله إلهي بالقيثارة ، أذكر يارب داود وكل دعته.</a:t>
                      </a:r>
                      <a:r>
                        <a:rPr kumimoji="0" lang="ar-EG" sz="3200" b="0" i="0" u="none" strike="noStrike" cap="none" normalizeH="0" baseline="0" dirty="0">
                          <a:ln>
                            <a:noFill/>
                          </a:ln>
                          <a:solidFill>
                            <a:schemeClr val="tx1"/>
                          </a:solidFill>
                          <a:effectLst/>
                          <a:latin typeface="Arial" charset="0"/>
                          <a:cs typeface="Arial" charset="0"/>
                        </a:rPr>
                        <a:t> ه</a:t>
                      </a:r>
                      <a:r>
                        <a:rPr kumimoji="0" lang="ar-SA" sz="3200" b="0" i="0" u="none" strike="noStrike" cap="none" normalizeH="0" baseline="0" dirty="0">
                          <a:ln>
                            <a:noFill/>
                          </a:ln>
                          <a:solidFill>
                            <a:schemeClr val="tx1"/>
                          </a:solidFill>
                          <a:effectLst/>
                          <a:latin typeface="Arial" charset="0"/>
                          <a:cs typeface="Arial" charset="0"/>
                        </a:rPr>
                        <a:t>ل</a:t>
                      </a:r>
                      <a:r>
                        <a:rPr kumimoji="0" lang="ar-EG" sz="3200" b="0" i="0" u="none" strike="noStrike" cap="none" normalizeH="0" baseline="0" dirty="0">
                          <a:ln>
                            <a:noFill/>
                          </a:ln>
                          <a:solidFill>
                            <a:schemeClr val="tx1"/>
                          </a:solidFill>
                          <a:effectLst/>
                          <a:latin typeface="Arial" charset="0"/>
                          <a:cs typeface="Arial" charset="0"/>
                        </a:rPr>
                        <a:t>ل</a:t>
                      </a:r>
                      <a:r>
                        <a:rPr kumimoji="0" lang="ar-SA" sz="3200" b="0" i="0" u="none" strike="noStrike" cap="none" normalizeH="0" baseline="0" dirty="0">
                          <a:ln>
                            <a:noFill/>
                          </a:ln>
                          <a:solidFill>
                            <a:schemeClr val="tx1"/>
                          </a:solidFill>
                          <a:effectLst/>
                          <a:latin typeface="Arial" charset="0"/>
                          <a:cs typeface="Arial" charset="0"/>
                        </a:rPr>
                        <a:t>يلويا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utoShape 36">
            <a:hlinkClick r:id="rId2" action="ppaction://hlinksldjump" highlightClick="1"/>
            <a:extLst>
              <a:ext uri="{FF2B5EF4-FFF2-40B4-BE49-F238E27FC236}">
                <a16:creationId xmlns:a16="http://schemas.microsoft.com/office/drawing/2014/main" id="{0EC52198-C7C9-42F9-8FE1-F2CD24E8F05F}"/>
              </a:ext>
            </a:extLst>
          </p:cNvPr>
          <p:cNvSpPr>
            <a:spLocks noChangeArrowheads="1"/>
          </p:cNvSpPr>
          <p:nvPr/>
        </p:nvSpPr>
        <p:spPr bwMode="auto">
          <a:xfrm>
            <a:off x="6453062" y="4801868"/>
            <a:ext cx="1506823" cy="34036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7">
            <a:hlinkClick r:id="rId3" action="ppaction://hlinksldjump" highlightClick="1"/>
            <a:extLst>
              <a:ext uri="{FF2B5EF4-FFF2-40B4-BE49-F238E27FC236}">
                <a16:creationId xmlns:a16="http://schemas.microsoft.com/office/drawing/2014/main" id="{E4F68950-DCE9-4BA8-B583-FCEF2EF2C8F2}"/>
              </a:ext>
            </a:extLst>
          </p:cNvPr>
          <p:cNvSpPr/>
          <p:nvPr/>
        </p:nvSpPr>
        <p:spPr bwMode="auto">
          <a:xfrm>
            <a:off x="4735547" y="4970782"/>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D1860993-1236-4870-B1DD-CCF3AEADBCDD}"/>
              </a:ext>
            </a:extLst>
          </p:cNvPr>
          <p:cNvSpPr/>
          <p:nvPr/>
        </p:nvSpPr>
        <p:spPr bwMode="auto">
          <a:xfrm>
            <a:off x="555620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833991371"/>
      </p:ext>
    </p:extLst>
  </p:cSld>
  <p:clrMapOvr>
    <a:masterClrMapping/>
  </p:clrMapOvr>
  <p:transition/>
</p:sld>
</file>

<file path=ppt/slides/slide2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CC0ACCE4-0CB2-450F-B822-D80B7F15F4DA}"/>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28385520"/>
      </p:ext>
    </p:extLst>
  </p:cSld>
  <p:clrMapOvr>
    <a:masterClrMapping/>
  </p:clrMapOvr>
  <p:transition/>
</p:sld>
</file>

<file path=ppt/slides/slide2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29168" name="Group 48"/>
          <p:cNvGraphicFramePr>
            <a:graphicFrameLocks noGrp="1"/>
          </p:cNvGraphicFramePr>
          <p:nvPr>
            <p:extLst>
              <p:ext uri="{D42A27DB-BD31-4B8C-83A1-F6EECF244321}">
                <p14:modId xmlns:p14="http://schemas.microsoft.com/office/powerpoint/2010/main" val="4248427532"/>
              </p:ext>
            </p:extLst>
          </p:nvPr>
        </p:nvGraphicFramePr>
        <p:xfrm>
          <a:off x="0" y="133350"/>
          <a:ext cx="9144001" cy="4724400"/>
        </p:xfrm>
        <a:graphic>
          <a:graphicData uri="http://schemas.openxmlformats.org/drawingml/2006/table">
            <a:tbl>
              <a:tblPr/>
              <a:tblGrid>
                <a:gridCol w="3330341">
                  <a:extLst>
                    <a:ext uri="{9D8B030D-6E8A-4147-A177-3AD203B41FA5}">
                      <a16:colId xmlns:a16="http://schemas.microsoft.com/office/drawing/2014/main" val="20000"/>
                    </a:ext>
                  </a:extLst>
                </a:gridCol>
                <a:gridCol w="3253339">
                  <a:extLst>
                    <a:ext uri="{9D8B030D-6E8A-4147-A177-3AD203B41FA5}">
                      <a16:colId xmlns:a16="http://schemas.microsoft.com/office/drawing/2014/main" val="20001"/>
                    </a:ext>
                  </a:extLst>
                </a:gridCol>
                <a:gridCol w="2560321">
                  <a:extLst>
                    <a:ext uri="{9D8B030D-6E8A-4147-A177-3AD203B41FA5}">
                      <a16:colId xmlns:a16="http://schemas.microsoft.com/office/drawing/2014/main" val="20002"/>
                    </a:ext>
                  </a:extLst>
                </a:gridCol>
              </a:tblGrid>
              <a:tr h="4724400">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Pilaoc</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Al#: je </a:t>
                      </a:r>
                      <a:r>
                        <a:rPr kumimoji="0" lang="en-US" sz="2800" b="0" i="0" u="none" strike="noStrike" cap="none" normalizeH="0" baseline="0" dirty="0" err="1">
                          <a:ln>
                            <a:noFill/>
                          </a:ln>
                          <a:solidFill>
                            <a:schemeClr val="tx1"/>
                          </a:solidFill>
                          <a:effectLst/>
                          <a:latin typeface="Coptic1" pitchFamily="2" charset="0"/>
                          <a:cs typeface="Arial" charset="0"/>
                        </a:rPr>
                        <a:t>v~meui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n~ourwmi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efe~ouwnh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p~cwjp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efe~ersainak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niyucia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nip~rocvora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sopou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e~rok</a:t>
                      </a:r>
                      <a:r>
                        <a:rPr kumimoji="0" lang="en-US" sz="2800" b="0" i="0" u="none" strike="noStrike" cap="none" normalizeH="0" baseline="0" dirty="0">
                          <a:ln>
                            <a:noFill/>
                          </a:ln>
                          <a:solidFill>
                            <a:schemeClr val="tx1"/>
                          </a:solidFill>
                          <a:effectLst/>
                          <a:latin typeface="Coptic1" pitchFamily="2" charset="0"/>
                          <a:cs typeface="Arial" charset="0"/>
                        </a:rPr>
                        <a:t>: Al#</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Arial" charset="0"/>
                          <a:cs typeface="Arial" charset="0"/>
                        </a:rPr>
                        <a:t>Alleluia</a:t>
                      </a:r>
                      <a:r>
                        <a:rPr kumimoji="0" lang="fr-CA" sz="2800" b="0" i="0" u="none" strike="noStrike" cap="none" normalizeH="0" baseline="0" dirty="0">
                          <a:ln>
                            <a:noFill/>
                          </a:ln>
                          <a:solidFill>
                            <a:schemeClr val="tx1"/>
                          </a:solidFill>
                          <a:effectLst/>
                          <a:latin typeface="Arial" charset="0"/>
                          <a:cs typeface="Arial" charset="0"/>
                        </a:rPr>
                        <a:t>, la pensée de l’homme Te rend gloire, Ô Seigneur, et le restant des pensées Te glorifie.  Accepte nos sacrifices et nos offrandes,  </a:t>
                      </a:r>
                      <a:r>
                        <a:rPr kumimoji="0" lang="fr-CA" sz="2800" b="0" i="0" u="none" strike="noStrike" cap="none" normalizeH="0" baseline="0" dirty="0" err="1">
                          <a:ln>
                            <a:noFill/>
                          </a:ln>
                          <a:solidFill>
                            <a:schemeClr val="tx1"/>
                          </a:solidFill>
                          <a:effectLst/>
                          <a:latin typeface="Arial" charset="0"/>
                          <a:cs typeface="Arial" charset="0"/>
                        </a:rPr>
                        <a:t>Alleluia</a:t>
                      </a:r>
                      <a:r>
                        <a:rPr kumimoji="0" lang="fr-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ar-S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إنَ فكرَ الإنسان يعترفُ </a:t>
                      </a:r>
                      <a:br>
                        <a:rPr kumimoji="0" lang="ar-SA" sz="3200" b="0" i="0" u="none" strike="noStrike" cap="none" normalizeH="0" baseline="0" dirty="0">
                          <a:ln>
                            <a:noFill/>
                          </a:ln>
                          <a:solidFill>
                            <a:schemeClr val="tx1"/>
                          </a:solidFill>
                          <a:effectLst/>
                          <a:latin typeface="Arial" charset="0"/>
                          <a:cs typeface="Arial" charset="0"/>
                        </a:rPr>
                      </a:br>
                      <a:r>
                        <a:rPr kumimoji="0" lang="ar-SA" sz="3200" b="0" i="0" u="none" strike="noStrike" cap="none" normalizeH="0" baseline="0" dirty="0">
                          <a:ln>
                            <a:noFill/>
                          </a:ln>
                          <a:solidFill>
                            <a:schemeClr val="tx1"/>
                          </a:solidFill>
                          <a:effectLst/>
                          <a:latin typeface="Arial" charset="0"/>
                          <a:cs typeface="Arial" charset="0"/>
                        </a:rPr>
                        <a:t>لكَ يا رب وبقية الفكر تعيّدُ لك.  الذبائح </a:t>
                      </a:r>
                      <a:r>
                        <a:rPr kumimoji="0" lang="ar-SA" sz="3200" b="0" i="0" u="none" strike="noStrike" cap="none" normalizeH="0" baseline="0" dirty="0" err="1">
                          <a:ln>
                            <a:noFill/>
                          </a:ln>
                          <a:solidFill>
                            <a:schemeClr val="tx1"/>
                          </a:solidFill>
                          <a:effectLst/>
                          <a:latin typeface="Arial" charset="0"/>
                          <a:cs typeface="Arial" charset="0"/>
                        </a:rPr>
                        <a:t>والتقدمات</a:t>
                      </a:r>
                      <a:r>
                        <a:rPr kumimoji="0" lang="ar-SA" sz="3200" b="0" i="0" u="none" strike="noStrike" cap="none" normalizeH="0" baseline="0" dirty="0">
                          <a:ln>
                            <a:noFill/>
                          </a:ln>
                          <a:solidFill>
                            <a:schemeClr val="tx1"/>
                          </a:solidFill>
                          <a:effectLst/>
                          <a:latin typeface="Arial" charset="0"/>
                          <a:cs typeface="Arial" charset="0"/>
                        </a:rPr>
                        <a:t> اقبلها إليكَ.  </a:t>
                      </a:r>
                      <a:br>
                        <a:rPr kumimoji="0" lang="ar-SA" sz="3200" b="0" i="0" u="none" strike="noStrike" cap="none" normalizeH="0" baseline="0" dirty="0">
                          <a:ln>
                            <a:noFill/>
                          </a:ln>
                          <a:solidFill>
                            <a:schemeClr val="tx1"/>
                          </a:solidFill>
                          <a:effectLst/>
                          <a:latin typeface="Arial" charset="0"/>
                          <a:cs typeface="Arial" charset="0"/>
                        </a:rPr>
                      </a:b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utoShape 36">
            <a:hlinkClick r:id="rId2" action="ppaction://hlinksldjump" highlightClick="1"/>
            <a:extLst>
              <a:ext uri="{FF2B5EF4-FFF2-40B4-BE49-F238E27FC236}">
                <a16:creationId xmlns:a16="http://schemas.microsoft.com/office/drawing/2014/main" id="{A38A78F6-A88C-4706-B67F-31C2C98E014D}"/>
              </a:ext>
            </a:extLst>
          </p:cNvPr>
          <p:cNvSpPr>
            <a:spLocks noChangeArrowheads="1"/>
          </p:cNvSpPr>
          <p:nvPr/>
        </p:nvSpPr>
        <p:spPr bwMode="auto">
          <a:xfrm>
            <a:off x="6453062" y="4801868"/>
            <a:ext cx="1506823" cy="34036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7B3DEFE1-A5E5-45A7-8030-3105ABF383EF}"/>
              </a:ext>
            </a:extLst>
          </p:cNvPr>
          <p:cNvSpPr/>
          <p:nvPr/>
        </p:nvSpPr>
        <p:spPr bwMode="auto">
          <a:xfrm>
            <a:off x="3892550" y="4970782"/>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281183BE-241A-4049-9235-00B6E19BA1C2}"/>
              </a:ext>
            </a:extLst>
          </p:cNvPr>
          <p:cNvSpPr/>
          <p:nvPr/>
        </p:nvSpPr>
        <p:spPr bwMode="auto">
          <a:xfrm>
            <a:off x="473554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431479463"/>
      </p:ext>
    </p:extLst>
  </p:cSld>
  <p:clrMapOvr>
    <a:masterClrMapping/>
  </p:clrMapOvr>
  <p:transition/>
</p:sld>
</file>

<file path=ppt/slides/slide2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5736DEA8-6E30-4B4E-ACC0-70FEE210371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476BDE76-FE46-46DF-9537-6E6461408762}"/>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5367681"/>
      </p:ext>
    </p:extLst>
  </p:cSld>
  <p:clrMapOvr>
    <a:masterClrMapping/>
  </p:clrMapOvr>
  <p:transition/>
</p:sld>
</file>

<file path=ppt/slides/slide2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4115" name="Group 19"/>
          <p:cNvGraphicFramePr>
            <a:graphicFrameLocks noGrp="1"/>
          </p:cNvGraphicFramePr>
          <p:nvPr>
            <p:extLst>
              <p:ext uri="{D42A27DB-BD31-4B8C-83A1-F6EECF244321}">
                <p14:modId xmlns:p14="http://schemas.microsoft.com/office/powerpoint/2010/main" val="428749754"/>
              </p:ext>
            </p:extLst>
          </p:nvPr>
        </p:nvGraphicFramePr>
        <p:xfrm>
          <a:off x="0" y="438150"/>
          <a:ext cx="9144000" cy="4433316"/>
        </p:xfrm>
        <a:graphic>
          <a:graphicData uri="http://schemas.openxmlformats.org/drawingml/2006/table">
            <a:tbl>
              <a:tblPr/>
              <a:tblGrid>
                <a:gridCol w="3276600">
                  <a:extLst>
                    <a:ext uri="{9D8B030D-6E8A-4147-A177-3AD203B41FA5}">
                      <a16:colId xmlns:a16="http://schemas.microsoft.com/office/drawing/2014/main" val="20000"/>
                    </a:ext>
                  </a:extLst>
                </a:gridCol>
                <a:gridCol w="3387672">
                  <a:extLst>
                    <a:ext uri="{9D8B030D-6E8A-4147-A177-3AD203B41FA5}">
                      <a16:colId xmlns:a16="http://schemas.microsoft.com/office/drawing/2014/main" val="20001"/>
                    </a:ext>
                  </a:extLst>
                </a:gridCol>
                <a:gridCol w="2479728">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400" b="0" i="0" u="sng" strike="noStrike" kern="1200" cap="none" spc="0" normalizeH="0" baseline="0" noProof="0" dirty="0" err="1">
                          <a:ln>
                            <a:noFill/>
                          </a:ln>
                          <a:solidFill>
                            <a:srgbClr val="FF9900"/>
                          </a:solidFill>
                          <a:effectLst/>
                          <a:uLnTx/>
                          <a:uFillTx/>
                          <a:latin typeface="Coptic1" pitchFamily="2" charset="0"/>
                          <a:ea typeface="+mn-ea"/>
                          <a:cs typeface="Arial" charset="0"/>
                        </a:rPr>
                        <a:t>Pidiakwn</a:t>
                      </a:r>
                      <a:r>
                        <a:rPr kumimoji="0" lang="en-US" sz="24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Pat/r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Uioc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a:t>
                      </a:r>
                      <a:r>
                        <a:rPr kumimoji="0" lang="en-US" sz="36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Un est Le Père saint.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Un est Le Fils saint.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Un est Le Saint Esprit.  Amen.</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واحدٌ هو </a:t>
                      </a:r>
                      <a:r>
                        <a:rPr kumimoji="0" lang="ar-SA" sz="3600" b="0" i="0" u="none" strike="noStrike" cap="none" normalizeH="0" baseline="0" dirty="0" err="1">
                          <a:ln>
                            <a:noFill/>
                          </a:ln>
                          <a:solidFill>
                            <a:schemeClr val="tx1"/>
                          </a:solidFill>
                          <a:effectLst/>
                          <a:latin typeface="Arial" charset="0"/>
                          <a:cs typeface="Arial" charset="0"/>
                        </a:rPr>
                        <a:t>الآب</a:t>
                      </a:r>
                      <a:r>
                        <a:rPr kumimoji="0" lang="ar-SA" sz="3600" b="0" i="0" u="none" strike="noStrike" cap="none" normalizeH="0" baseline="0" dirty="0">
                          <a:ln>
                            <a:noFill/>
                          </a:ln>
                          <a:solidFill>
                            <a:schemeClr val="tx1"/>
                          </a:solidFill>
                          <a:effectLst/>
                          <a:latin typeface="Arial" charset="0"/>
                          <a:cs typeface="Arial" charset="0"/>
                        </a:rPr>
                        <a:t> القدوس.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واحدٌ هو الابن القدوس.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واحدٌ هو الروح القدس.آمين.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ction Button: Custom 4">
            <a:hlinkClick r:id="rId3" action="ppaction://hlinksldjump" highlightClick="1"/>
            <a:extLst>
              <a:ext uri="{FF2B5EF4-FFF2-40B4-BE49-F238E27FC236}">
                <a16:creationId xmlns:a16="http://schemas.microsoft.com/office/drawing/2014/main" id="{C3C832AE-9373-43AC-9017-C48E5C7C2781}"/>
              </a:ext>
            </a:extLst>
          </p:cNvPr>
          <p:cNvSpPr/>
          <p:nvPr/>
        </p:nvSpPr>
        <p:spPr bwMode="auto">
          <a:xfrm>
            <a:off x="473554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684559929"/>
      </p:ext>
    </p:extLst>
  </p:cSld>
  <p:clrMapOvr>
    <a:masterClrMapping/>
  </p:clrMapOvr>
  <p:transition/>
</p:sld>
</file>

<file path=ppt/slides/slide2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5134" name="Group 14"/>
          <p:cNvGraphicFramePr>
            <a:graphicFrameLocks noGrp="1"/>
          </p:cNvGraphicFramePr>
          <p:nvPr>
            <p:extLst>
              <p:ext uri="{D42A27DB-BD31-4B8C-83A1-F6EECF244321}">
                <p14:modId xmlns:p14="http://schemas.microsoft.com/office/powerpoint/2010/main" val="2680956262"/>
              </p:ext>
            </p:extLst>
          </p:nvPr>
        </p:nvGraphicFramePr>
        <p:xfrm>
          <a:off x="0" y="0"/>
          <a:ext cx="9144000" cy="4945380"/>
        </p:xfrm>
        <a:graphic>
          <a:graphicData uri="http://schemas.openxmlformats.org/drawingml/2006/table">
            <a:tbl>
              <a:tblPr/>
              <a:tblGrid>
                <a:gridCol w="3487118">
                  <a:extLst>
                    <a:ext uri="{9D8B030D-6E8A-4147-A177-3AD203B41FA5}">
                      <a16:colId xmlns:a16="http://schemas.microsoft.com/office/drawing/2014/main" val="20000"/>
                    </a:ext>
                  </a:extLst>
                </a:gridCol>
                <a:gridCol w="3177152">
                  <a:extLst>
                    <a:ext uri="{9D8B030D-6E8A-4147-A177-3AD203B41FA5}">
                      <a16:colId xmlns:a16="http://schemas.microsoft.com/office/drawing/2014/main" val="20001"/>
                    </a:ext>
                  </a:extLst>
                </a:gridCol>
                <a:gridCol w="2479730">
                  <a:extLst>
                    <a:ext uri="{9D8B030D-6E8A-4147-A177-3AD203B41FA5}">
                      <a16:colId xmlns:a16="http://schemas.microsoft.com/office/drawing/2014/main" val="20002"/>
                    </a:ext>
                  </a:extLst>
                </a:gridCol>
              </a:tblGrid>
              <a:tr h="46863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C~sop</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tekjom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v~o~uw~ini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y~neji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qajwf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hana~tooui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a~nok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aij~vok</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 jour où paraît Ta puissance, tu es prince, éblouissant de sainteté :  </a:t>
                      </a:r>
                    </a:p>
                    <a:p>
                      <a:pPr algn="just"/>
                      <a:r>
                        <a:rPr lang="fr-FR" sz="3200" b="0" i="0" u="none" strike="noStrike" kern="1200" baseline="0" dirty="0">
                          <a:solidFill>
                            <a:schemeClr val="tx1"/>
                          </a:solidFill>
                          <a:latin typeface="+mn-lt"/>
                          <a:ea typeface="+mn-ea"/>
                          <a:cs typeface="+mn-cs"/>
                        </a:rPr>
                        <a:t>«Comme la rosée qui naît de l’aurore, je t’ai engendré.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معك الرئاسة في يوم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قوتك في بهاء</a:t>
                      </a:r>
                    </a:p>
                    <a:p>
                      <a:pPr algn="just" rtl="1"/>
                      <a:r>
                        <a:rPr lang="ar-EG" sz="3200" b="0" i="0" u="none" strike="noStrike" kern="1200" baseline="0" dirty="0">
                          <a:solidFill>
                            <a:schemeClr val="tx1"/>
                          </a:solidFill>
                          <a:latin typeface="+mn-lt"/>
                          <a:ea typeface="+mn-ea"/>
                          <a:cs typeface="+mn-cs"/>
                        </a:rPr>
                        <a:t>القديسين، من البطن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قبل كوكب الصبح</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ولدتك.</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E21253A9-BC31-436C-AF44-153B71AA288E}"/>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24876357"/>
      </p:ext>
    </p:extLst>
  </p:cSld>
  <p:clrMapOvr>
    <a:masterClrMapping/>
  </p:clrMapOvr>
  <p:transition/>
</p:sld>
</file>

<file path=ppt/slides/slide2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7182" name="Group 14"/>
          <p:cNvGraphicFramePr>
            <a:graphicFrameLocks noGrp="1"/>
          </p:cNvGraphicFramePr>
          <p:nvPr>
            <p:extLst>
              <p:ext uri="{D42A27DB-BD31-4B8C-83A1-F6EECF244321}">
                <p14:modId xmlns:p14="http://schemas.microsoft.com/office/powerpoint/2010/main" val="1948499627"/>
              </p:ext>
            </p:extLst>
          </p:nvPr>
        </p:nvGraphicFramePr>
        <p:xfrm>
          <a:off x="1" y="192552"/>
          <a:ext cx="9143999" cy="4417255"/>
        </p:xfrm>
        <a:graphic>
          <a:graphicData uri="http://schemas.openxmlformats.org/drawingml/2006/table">
            <a:tbl>
              <a:tblPr/>
              <a:tblGrid>
                <a:gridCol w="3474719">
                  <a:extLst>
                    <a:ext uri="{9D8B030D-6E8A-4147-A177-3AD203B41FA5}">
                      <a16:colId xmlns:a16="http://schemas.microsoft.com/office/drawing/2014/main" val="20000"/>
                    </a:ext>
                  </a:extLst>
                </a:gridCol>
                <a:gridCol w="3267043">
                  <a:extLst>
                    <a:ext uri="{9D8B030D-6E8A-4147-A177-3AD203B41FA5}">
                      <a16:colId xmlns:a16="http://schemas.microsoft.com/office/drawing/2014/main" val="20001"/>
                    </a:ext>
                  </a:extLst>
                </a:gridCol>
                <a:gridCol w="2402237">
                  <a:extLst>
                    <a:ext uri="{9D8B030D-6E8A-4147-A177-3AD203B41FA5}">
                      <a16:colId xmlns:a16="http://schemas.microsoft.com/office/drawing/2014/main" val="20002"/>
                    </a:ext>
                  </a:extLst>
                </a:gridCol>
              </a:tblGrid>
              <a:tr h="441725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Afwrk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n~je</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n~nefo~uw~m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n~h~y</a:t>
                      </a:r>
                      <a:r>
                        <a:rPr kumimoji="0" lang="en-US" sz="2800" b="0" i="0" u="none" strike="noStrike" cap="none" normalizeH="0" baseline="0" dirty="0">
                          <a:ln>
                            <a:noFill/>
                          </a:ln>
                          <a:solidFill>
                            <a:schemeClr val="tx1"/>
                          </a:solidFill>
                          <a:effectLst/>
                          <a:latin typeface="Coptic1" pitchFamily="2" charset="0"/>
                          <a:cs typeface="Arial" charset="0"/>
                        </a:rPr>
                        <a:t>/f: je </a:t>
                      </a:r>
                      <a:r>
                        <a:rPr kumimoji="0" lang="en-US" sz="2800" b="0" i="0" u="none" strike="noStrike" cap="none" normalizeH="0" baseline="0" dirty="0" err="1">
                          <a:ln>
                            <a:noFill/>
                          </a:ln>
                          <a:solidFill>
                            <a:schemeClr val="tx1"/>
                          </a:solidFill>
                          <a:effectLst/>
                          <a:latin typeface="Coptic1" pitchFamily="2" charset="0"/>
                          <a:cs typeface="Arial" charset="0"/>
                        </a:rPr>
                        <a:t>n~yok</a:t>
                      </a:r>
                      <a:r>
                        <a:rPr kumimoji="0" lang="en-US" sz="2800" b="0" i="0" u="none" strike="noStrike" cap="none" normalizeH="0" baseline="0" dirty="0">
                          <a:ln>
                            <a:noFill/>
                          </a:ln>
                          <a:solidFill>
                            <a:schemeClr val="tx1"/>
                          </a:solidFill>
                          <a:effectLst/>
                          <a:latin typeface="Coptic1" pitchFamily="2" charset="0"/>
                          <a:cs typeface="Arial" charset="0"/>
                        </a:rPr>
                        <a:t> pe </a:t>
                      </a:r>
                      <a:r>
                        <a:rPr kumimoji="0" lang="en-US" sz="2800" b="0" i="0" u="none" strike="noStrike" cap="none" normalizeH="0" baseline="0" dirty="0" err="1">
                          <a:ln>
                            <a:noFill/>
                          </a:ln>
                          <a:solidFill>
                            <a:schemeClr val="tx1"/>
                          </a:solidFill>
                          <a:effectLst/>
                          <a:latin typeface="Coptic1" pitchFamily="2" charset="0"/>
                          <a:cs typeface="Arial" charset="0"/>
                        </a:rPr>
                        <a:t>v~o~u</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e~neh</a:t>
                      </a:r>
                      <a:r>
                        <a:rPr kumimoji="0" lang="en-US" sz="2800" b="0" i="0" u="none" strike="noStrike" cap="none" normalizeH="0" baseline="0" dirty="0">
                          <a:ln>
                            <a:noFill/>
                          </a:ln>
                          <a:solidFill>
                            <a:schemeClr val="tx1"/>
                          </a:solidFill>
                          <a:effectLst/>
                          <a:latin typeface="Coptic1" pitchFamily="2" charset="0"/>
                          <a:cs typeface="Arial" charset="0"/>
                        </a:rPr>
                        <a:t> kata </a:t>
                      </a:r>
                      <a:r>
                        <a:rPr kumimoji="0" lang="en-US" sz="2800" b="0" i="0" u="none" strike="noStrike" cap="none" normalizeH="0" baseline="0" dirty="0" err="1">
                          <a:ln>
                            <a:noFill/>
                          </a:ln>
                          <a:solidFill>
                            <a:schemeClr val="tx1"/>
                          </a:solidFill>
                          <a:effectLst/>
                          <a:latin typeface="Coptic1" pitchFamily="2" charset="0"/>
                          <a:cs typeface="Arial" charset="0"/>
                        </a:rPr>
                        <a:t>t~taxic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m~Mel,icedek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n~a~r,ie~reuc</a:t>
                      </a:r>
                      <a:r>
                        <a:rPr kumimoji="0" lang="en-US" sz="2800" b="0" i="0" u="none" strike="noStrike" cap="none" normalizeH="0" baseline="0" dirty="0">
                          <a:ln>
                            <a:noFill/>
                          </a:ln>
                          <a:solidFill>
                            <a:schemeClr val="tx1"/>
                          </a:solidFill>
                          <a:effectLst/>
                          <a:latin typeface="Coptic1" pitchFamily="2" charset="0"/>
                          <a:cs typeface="Arial" charset="0"/>
                        </a:rPr>
                        <a:t>) 3 papa abba </a:t>
                      </a:r>
                      <a:r>
                        <a:rPr kumimoji="0" lang="en-US" sz="2800" b="0" i="0" u="none" strike="noStrike" cap="none" normalizeH="0" baseline="0" dirty="0" err="1">
                          <a:ln>
                            <a:noFill/>
                          </a:ln>
                          <a:solidFill>
                            <a:schemeClr val="tx1"/>
                          </a:solidFill>
                          <a:effectLst/>
                          <a:latin typeface="Coptic1" pitchFamily="2" charset="0"/>
                          <a:cs typeface="Arial" charset="0"/>
                        </a:rPr>
                        <a:t>Tawadroc</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2600" b="0" i="0" u="none" strike="noStrike" kern="1200" baseline="0" dirty="0">
                          <a:solidFill>
                            <a:schemeClr val="tx1"/>
                          </a:solidFill>
                          <a:latin typeface="+mn-lt"/>
                          <a:ea typeface="+mn-ea"/>
                          <a:cs typeface="+mn-cs"/>
                        </a:rPr>
                        <a:t>Le Seigneur l’a juré et il ne se repentira pas que tu es prêtre éternellement selon le rite de </a:t>
                      </a:r>
                      <a:r>
                        <a:rPr lang="fr-FR" sz="2600" b="0" i="0" u="none" strike="noStrike" kern="1200" baseline="0" dirty="0" err="1">
                          <a:solidFill>
                            <a:schemeClr val="tx1"/>
                          </a:solidFill>
                          <a:latin typeface="+mn-lt"/>
                          <a:ea typeface="+mn-ea"/>
                          <a:cs typeface="+mn-cs"/>
                        </a:rPr>
                        <a:t>Mélkisedek</a:t>
                      </a:r>
                      <a:r>
                        <a:rPr lang="fr-FR" sz="2600" b="0" i="0" u="none" strike="noStrike" kern="1200" baseline="0" dirty="0">
                          <a:solidFill>
                            <a:schemeClr val="tx1"/>
                          </a:solidFill>
                          <a:latin typeface="+mn-lt"/>
                          <a:ea typeface="+mn-ea"/>
                          <a:cs typeface="+mn-cs"/>
                        </a:rPr>
                        <a:t>.</a:t>
                      </a:r>
                    </a:p>
                    <a:p>
                      <a:pPr algn="just"/>
                      <a:r>
                        <a:rPr lang="fr-FR" sz="2600" b="0" i="0" u="none" strike="noStrike" kern="1200" baseline="0" dirty="0">
                          <a:solidFill>
                            <a:schemeClr val="tx1"/>
                          </a:solidFill>
                          <a:latin typeface="+mn-lt"/>
                          <a:ea typeface="+mn-ea"/>
                          <a:cs typeface="+mn-cs"/>
                        </a:rPr>
                        <a:t>Notre Saint père le grand-prêtre, le pape Abba </a:t>
                      </a:r>
                      <a:r>
                        <a:rPr lang="fr-FR" sz="2600" b="0" i="0" u="none" strike="noStrike" kern="1200" baseline="0" dirty="0" err="1">
                          <a:solidFill>
                            <a:schemeClr val="tx1"/>
                          </a:solidFill>
                          <a:latin typeface="+mn-lt"/>
                          <a:ea typeface="+mn-ea"/>
                          <a:cs typeface="+mn-cs"/>
                        </a:rPr>
                        <a:t>Tawadros</a:t>
                      </a:r>
                      <a:r>
                        <a:rPr lang="fr-FR" sz="2600" b="0" i="0" u="none" strike="noStrike" kern="1200" baseline="0" dirty="0">
                          <a:solidFill>
                            <a:schemeClr val="tx1"/>
                          </a:solidFill>
                          <a:latin typeface="+mn-lt"/>
                          <a:ea typeface="+mn-ea"/>
                          <a:cs typeface="+mn-cs"/>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أقسم الرب ولن يندم</a:t>
                      </a:r>
                    </a:p>
                    <a:p>
                      <a:pPr algn="just" rtl="1"/>
                      <a:r>
                        <a:rPr lang="ar-EG" sz="2800" b="0" i="0" u="none" strike="noStrike" kern="1200" baseline="0" dirty="0">
                          <a:solidFill>
                            <a:schemeClr val="tx1"/>
                          </a:solidFill>
                          <a:latin typeface="+mn-lt"/>
                          <a:ea typeface="+mn-ea"/>
                          <a:cs typeface="+mn-cs"/>
                        </a:rPr>
                        <a:t>أنك أنت الكاهن على</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طقس ملكي صادق.</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يا أبانا القديس رئيس</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الكهنة  البابا أنبا</a:t>
                      </a:r>
                      <a:r>
                        <a:rPr lang="fr-FR" sz="2800" b="0" i="0" u="none" strike="noStrike" kern="1200" baseline="0" dirty="0">
                          <a:solidFill>
                            <a:schemeClr val="tx1"/>
                          </a:solidFill>
                          <a:latin typeface="+mn-lt"/>
                          <a:ea typeface="+mn-ea"/>
                          <a:cs typeface="+mn-cs"/>
                        </a:rPr>
                        <a:t> </a:t>
                      </a:r>
                      <a:r>
                        <a:rPr kumimoji="0" lang="ar-EG" sz="2800" b="0" i="0" u="none" strike="noStrike" cap="none" normalizeH="0" baseline="0" dirty="0" err="1">
                          <a:ln>
                            <a:noFill/>
                          </a:ln>
                          <a:solidFill>
                            <a:schemeClr val="tx1"/>
                          </a:solidFill>
                          <a:effectLst/>
                          <a:latin typeface="Coptic1" pitchFamily="2" charset="0"/>
                          <a:cs typeface="Arial" charset="0"/>
                        </a:rPr>
                        <a:t>تاوضروس</a:t>
                      </a:r>
                      <a:r>
                        <a:rPr kumimoji="0" lang="fr-FR" sz="2800" b="0" i="0" u="none" strike="noStrike" cap="none" normalizeH="0" baseline="0" dirty="0">
                          <a:ln>
                            <a:noFill/>
                          </a:ln>
                          <a:solidFill>
                            <a:schemeClr val="tx1"/>
                          </a:solidFill>
                          <a:effectLst/>
                          <a:latin typeface="Coptic1" pitchFamily="2" charset="0"/>
                          <a:cs typeface="Arial" charset="0"/>
                        </a:rPr>
                        <a:t>.</a:t>
                      </a:r>
                      <a:endParaRPr kumimoji="0" lang="en-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72708654"/>
      </p:ext>
    </p:extLst>
  </p:cSld>
  <p:clrMapOvr>
    <a:masterClrMapping/>
  </p:clrMapOvr>
  <p:transition/>
</p:sld>
</file>

<file path=ppt/slides/slide2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7182" name="Group 14"/>
          <p:cNvGraphicFramePr>
            <a:graphicFrameLocks noGrp="1"/>
          </p:cNvGraphicFramePr>
          <p:nvPr>
            <p:extLst>
              <p:ext uri="{D42A27DB-BD31-4B8C-83A1-F6EECF244321}">
                <p14:modId xmlns:p14="http://schemas.microsoft.com/office/powerpoint/2010/main" val="2423070422"/>
              </p:ext>
            </p:extLst>
          </p:nvPr>
        </p:nvGraphicFramePr>
        <p:xfrm>
          <a:off x="0" y="544244"/>
          <a:ext cx="9143999" cy="3448343"/>
        </p:xfrm>
        <a:graphic>
          <a:graphicData uri="http://schemas.openxmlformats.org/drawingml/2006/table">
            <a:tbl>
              <a:tblPr/>
              <a:tblGrid>
                <a:gridCol w="3312941">
                  <a:extLst>
                    <a:ext uri="{9D8B030D-6E8A-4147-A177-3AD203B41FA5}">
                      <a16:colId xmlns:a16="http://schemas.microsoft.com/office/drawing/2014/main" val="20000"/>
                    </a:ext>
                  </a:extLst>
                </a:gridCol>
                <a:gridCol w="3428821">
                  <a:extLst>
                    <a:ext uri="{9D8B030D-6E8A-4147-A177-3AD203B41FA5}">
                      <a16:colId xmlns:a16="http://schemas.microsoft.com/office/drawing/2014/main" val="20001"/>
                    </a:ext>
                  </a:extLst>
                </a:gridCol>
                <a:gridCol w="2402237">
                  <a:extLst>
                    <a:ext uri="{9D8B030D-6E8A-4147-A177-3AD203B41FA5}">
                      <a16:colId xmlns:a16="http://schemas.microsoft.com/office/drawing/2014/main" val="20002"/>
                    </a:ext>
                  </a:extLst>
                </a:gridCol>
              </a:tblGrid>
              <a:tr h="3448343">
                <a:tc>
                  <a:txBody>
                    <a:bodyPr/>
                    <a:lstStyle/>
                    <a:p>
                      <a:pPr algn="just"/>
                      <a:r>
                        <a:rPr lang="fr-FR" sz="3200" b="0" i="0" u="none" strike="noStrike" kern="1200" baseline="0" dirty="0">
                          <a:solidFill>
                            <a:schemeClr val="tx1"/>
                          </a:solidFill>
                          <a:latin typeface="Coptic1" pitchFamily="2" charset="0"/>
                          <a:ea typeface="+mn-ea"/>
                          <a:cs typeface="+mn-cs"/>
                        </a:rPr>
                        <a:t>Nem </a:t>
                      </a:r>
                      <a:r>
                        <a:rPr lang="fr-FR" sz="3200" b="0" i="0" u="none" strike="noStrike" kern="1200" baseline="0" dirty="0" err="1">
                          <a:solidFill>
                            <a:schemeClr val="tx1"/>
                          </a:solidFill>
                          <a:latin typeface="Coptic1" pitchFamily="2" charset="0"/>
                          <a:ea typeface="+mn-ea"/>
                          <a:cs typeface="+mn-cs"/>
                        </a:rPr>
                        <a:t>pefkes~v</a:t>
                      </a:r>
                      <a:r>
                        <a:rPr lang="fr-FR" sz="3200" b="0" i="0" u="none" strike="noStrike" kern="1200" baseline="0" dirty="0">
                          <a:solidFill>
                            <a:schemeClr val="tx1"/>
                          </a:solidFill>
                          <a:latin typeface="Coptic1" pitchFamily="2" charset="0"/>
                          <a:ea typeface="+mn-ea"/>
                          <a:cs typeface="+mn-cs"/>
                        </a:rPr>
                        <a:t>/r </a:t>
                      </a:r>
                      <a:r>
                        <a:rPr lang="fr-FR" sz="3200" b="0" i="0" u="none" strike="noStrike" kern="1200" baseline="0" dirty="0" err="1">
                          <a:solidFill>
                            <a:schemeClr val="tx1"/>
                          </a:solidFill>
                          <a:latin typeface="Coptic1" pitchFamily="2" charset="0"/>
                          <a:ea typeface="+mn-ea"/>
                          <a:cs typeface="+mn-cs"/>
                        </a:rPr>
                        <a:t>n~litourgoc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n~a~poctolikoc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peniwt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eyouab</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n~e~pickopoc</a:t>
                      </a:r>
                      <a:r>
                        <a:rPr lang="fr-FR" sz="3200" b="0" i="0" u="none" strike="noStrike" kern="1200" baseline="0" dirty="0">
                          <a:solidFill>
                            <a:schemeClr val="tx1"/>
                          </a:solidFill>
                          <a:latin typeface="Coptic1" pitchFamily="2" charset="0"/>
                          <a:ea typeface="+mn-ea"/>
                          <a:cs typeface="+mn-cs"/>
                        </a:rPr>
                        <a:t>) 3  </a:t>
                      </a:r>
                      <a:r>
                        <a:rPr lang="fr-FR" sz="3200" b="0" i="0" u="none" strike="noStrike" kern="1200" baseline="0" dirty="0" err="1">
                          <a:solidFill>
                            <a:schemeClr val="tx1"/>
                          </a:solidFill>
                          <a:latin typeface="Coptic1" pitchFamily="2" charset="0"/>
                          <a:ea typeface="+mn-ea"/>
                          <a:cs typeface="+mn-cs"/>
                        </a:rPr>
                        <a:t>abba</a:t>
                      </a:r>
                      <a:r>
                        <a:rPr lang="fr-FR" sz="3200" b="0" i="0" u="none" strike="noStrike" kern="1200" baseline="0" dirty="0">
                          <a:solidFill>
                            <a:schemeClr val="tx1"/>
                          </a:solidFill>
                          <a:latin typeface="Coptic1" pitchFamily="2" charset="0"/>
                          <a:ea typeface="+mn-ea"/>
                          <a:cs typeface="+mn-cs"/>
                        </a:rPr>
                        <a:t> Mark.</a:t>
                      </a:r>
                      <a:endParaRPr lang="fr-FR" sz="4000" dirty="0">
                        <a:latin typeface="Coptic1" pitchFamily="2" charset="0"/>
                      </a:endParaRPr>
                    </a:p>
                  </a:txBody>
                  <a:tcPr marT="34290" marB="34290">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Et de son partenaire dans le ministère apostolique notre père l’évêque </a:t>
                      </a:r>
                      <a:r>
                        <a:rPr lang="fr-FR" sz="3200" b="0" i="0" u="none" strike="noStrike" kern="1200" baseline="0" dirty="0" err="1">
                          <a:solidFill>
                            <a:schemeClr val="tx1"/>
                          </a:solidFill>
                          <a:latin typeface="+mn-lt"/>
                          <a:ea typeface="+mn-ea"/>
                          <a:cs typeface="+mn-cs"/>
                        </a:rPr>
                        <a:t>anba</a:t>
                      </a:r>
                      <a:r>
                        <a:rPr lang="fr-FR" sz="3200" b="0" i="0" u="none" strike="noStrike" kern="1200" baseline="0" dirty="0">
                          <a:solidFill>
                            <a:schemeClr val="tx1"/>
                          </a:solidFill>
                          <a:latin typeface="+mn-lt"/>
                          <a:ea typeface="+mn-ea"/>
                          <a:cs typeface="+mn-cs"/>
                        </a:rPr>
                        <a:t> Marc</a:t>
                      </a:r>
                      <a:endParaRPr lang="fr-FR" sz="4400" dirty="0"/>
                    </a:p>
                  </a:txBody>
                  <a:tcPr marT="34290" marB="34290">
                    <a:lnL>
                      <a:noFill/>
                    </a:lnL>
                    <a:lnR>
                      <a:noFill/>
                    </a:lnR>
                    <a:lnT cap="flat">
                      <a:noFill/>
                    </a:lnT>
                    <a:lnB cap="flat">
                      <a:noFill/>
                    </a:lnB>
                    <a:lnTlToBr>
                      <a:noFill/>
                    </a:lnTlToBr>
                    <a:lnBlToTr>
                      <a:noFill/>
                    </a:lnBlToTr>
                    <a:noFill/>
                  </a:tcPr>
                </a:tc>
                <a:tc>
                  <a:txBody>
                    <a:bodyPr/>
                    <a:lstStyle/>
                    <a:p>
                      <a:pPr algn="just" rtl="1"/>
                      <a:r>
                        <a:rPr lang="ar-EG" sz="3200" dirty="0"/>
                        <a:t>و شريكه في الخدمة الرسولية أبينا الأسقف أنبا مارك</a:t>
                      </a:r>
                      <a:endParaRPr lang="fr-FR" sz="3200" dirty="0"/>
                    </a:p>
                  </a:txBody>
                  <a:tcPr marT="34290" marB="34290">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37973831"/>
      </p:ext>
    </p:extLst>
  </p:cSld>
  <p:clrMapOvr>
    <a:masterClrMapping/>
  </p:clrMapOvr>
  <p:transition/>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7" name="Text Box 35">
            <a:hlinkClick r:id="rId2" action="ppaction://hlinksldjump"/>
          </p:cNvPr>
          <p:cNvSpPr txBox="1">
            <a:spLocks noChangeArrowheads="1"/>
          </p:cNvSpPr>
          <p:nvPr/>
        </p:nvSpPr>
        <p:spPr bwMode="auto">
          <a:xfrm>
            <a:off x="22841" y="580913"/>
            <a:ext cx="1519769"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Nayrouz</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sym typeface="Wingdings" pitchFamily="2" charset="2"/>
              </a:rPr>
              <a:t>16Tout</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النيروز –١٦توت</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08" name="Text Box 37">
            <a:hlinkClick r:id="rId3" action="ppaction://hlinksldjump"/>
          </p:cNvPr>
          <p:cNvSpPr txBox="1">
            <a:spLocks noChangeArrowheads="1"/>
          </p:cNvSpPr>
          <p:nvPr/>
        </p:nvSpPr>
        <p:spPr bwMode="auto">
          <a:xfrm>
            <a:off x="1634378" y="577977"/>
            <a:ext cx="1519768"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La Sainte 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09" name="Text Box 39">
            <a:hlinkClick r:id="rId4" action="ppaction://hlinksldjump"/>
          </p:cNvPr>
          <p:cNvSpPr txBox="1">
            <a:spLocks noChangeArrowheads="1"/>
          </p:cNvSpPr>
          <p:nvPr/>
        </p:nvSpPr>
        <p:spPr bwMode="auto">
          <a:xfrm>
            <a:off x="3245914" y="576859"/>
            <a:ext cx="1444663"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0" name="Text Box 40">
            <a:hlinkClick r:id="rId5" action="ppaction://hlinksldjump"/>
          </p:cNvPr>
          <p:cNvSpPr txBox="1">
            <a:spLocks noChangeArrowheads="1"/>
          </p:cNvSpPr>
          <p:nvPr/>
        </p:nvSpPr>
        <p:spPr bwMode="auto">
          <a:xfrm>
            <a:off x="4777182" y="576859"/>
            <a:ext cx="1444663"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Circoncision</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1" name="Text Box 43">
            <a:hlinkClick r:id="rId6" action="ppaction://hlinksldjump"/>
          </p:cNvPr>
          <p:cNvSpPr txBox="1">
            <a:spLocks noChangeArrowheads="1"/>
          </p:cNvSpPr>
          <p:nvPr/>
        </p:nvSpPr>
        <p:spPr bwMode="auto">
          <a:xfrm>
            <a:off x="6308449" y="576859"/>
            <a:ext cx="1444663"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Epiphanie</a:t>
            </a:r>
            <a:endParaRPr kumimoji="0" lang="ar-EG"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2" name="Text Box 44">
            <a:hlinkClick r:id="rId7" action="ppaction://hlinksldjump"/>
          </p:cNvPr>
          <p:cNvSpPr txBox="1">
            <a:spLocks noChangeArrowheads="1"/>
          </p:cNvSpPr>
          <p:nvPr/>
        </p:nvSpPr>
        <p:spPr bwMode="auto">
          <a:xfrm>
            <a:off x="7839717" y="576859"/>
            <a:ext cx="1304284"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3" name="Text Box 45">
            <a:hlinkClick r:id="rId8" action="ppaction://hlinksldjump"/>
          </p:cNvPr>
          <p:cNvSpPr txBox="1">
            <a:spLocks noChangeArrowheads="1"/>
          </p:cNvSpPr>
          <p:nvPr/>
        </p:nvSpPr>
        <p:spPr bwMode="auto">
          <a:xfrm>
            <a:off x="18449" y="1145436"/>
            <a:ext cx="2661993"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Présentation</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du Christ 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4" name="Text Box 46"/>
          <p:cNvSpPr txBox="1">
            <a:spLocks noChangeArrowheads="1"/>
          </p:cNvSpPr>
          <p:nvPr/>
        </p:nvSpPr>
        <p:spPr bwMode="auto">
          <a:xfrm>
            <a:off x="3371655" y="5426962"/>
            <a:ext cx="2057400" cy="473394"/>
          </a:xfrm>
          <a:prstGeom prst="rect">
            <a:avLst/>
          </a:prstGeom>
          <a:solidFill>
            <a:schemeClr val="tx2"/>
          </a:solidFill>
          <a:ln w="57150" cmpd="thickThin">
            <a:solidFill>
              <a:schemeClr val="tx1"/>
            </a:solidFill>
            <a:miter lim="800000"/>
            <a:headEnd/>
            <a:tailEnd/>
          </a:ln>
        </p:spPr>
        <p:txBody>
          <a:bodyPr lIns="18000" tIns="18000" rIns="18000" bIns="1800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Le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 Sam/Dim</a:t>
            </a:r>
            <a:endParaRPr kumimoji="0" lang="fr-FR"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الصوم الكبير – أحاد و سبوت</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5" name="Text Box 50">
            <a:hlinkClick r:id="rId9" action="ppaction://hlinksldjump"/>
          </p:cNvPr>
          <p:cNvSpPr txBox="1">
            <a:spLocks noChangeArrowheads="1"/>
          </p:cNvSpPr>
          <p:nvPr/>
        </p:nvSpPr>
        <p:spPr bwMode="auto">
          <a:xfrm>
            <a:off x="2780564" y="1145436"/>
            <a:ext cx="1694159"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L’Annonciation</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البشارة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6" name="Text Box 51">
            <a:hlinkClick r:id="rId10" action="ppaction://hlinksldjump"/>
          </p:cNvPr>
          <p:cNvSpPr txBox="1">
            <a:spLocks noChangeArrowheads="1"/>
          </p:cNvSpPr>
          <p:nvPr/>
        </p:nvSpPr>
        <p:spPr bwMode="auto">
          <a:xfrm>
            <a:off x="4590337" y="1143997"/>
            <a:ext cx="2209800"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fr-FR"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7" name="Text Box 52">
            <a:hlinkClick r:id="rId11" action="ppaction://hlinksldjump"/>
          </p:cNvPr>
          <p:cNvSpPr txBox="1">
            <a:spLocks noChangeArrowheads="1"/>
          </p:cNvSpPr>
          <p:nvPr/>
        </p:nvSpPr>
        <p:spPr bwMode="auto">
          <a:xfrm>
            <a:off x="829879" y="1708065"/>
            <a:ext cx="1307338"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8" name="Text Box 53">
            <a:hlinkClick r:id="rId12" action="ppaction://hlinksldjump"/>
          </p:cNvPr>
          <p:cNvSpPr txBox="1">
            <a:spLocks noChangeArrowheads="1"/>
          </p:cNvSpPr>
          <p:nvPr/>
        </p:nvSpPr>
        <p:spPr bwMode="auto">
          <a:xfrm>
            <a:off x="2230870" y="1708065"/>
            <a:ext cx="1276951"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9" name="Text Box 54">
            <a:hlinkClick r:id="rId13" action="ppaction://hlinksldjump"/>
          </p:cNvPr>
          <p:cNvSpPr txBox="1">
            <a:spLocks noChangeArrowheads="1"/>
          </p:cNvSpPr>
          <p:nvPr/>
        </p:nvSpPr>
        <p:spPr bwMode="auto">
          <a:xfrm>
            <a:off x="3597891" y="1701419"/>
            <a:ext cx="1397601"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20" name="Text Box 57">
            <a:hlinkClick r:id="rId14" action="ppaction://hlinksldjump"/>
          </p:cNvPr>
          <p:cNvSpPr txBox="1">
            <a:spLocks noChangeArrowheads="1"/>
          </p:cNvSpPr>
          <p:nvPr/>
        </p:nvSpPr>
        <p:spPr bwMode="auto">
          <a:xfrm>
            <a:off x="6915751" y="1143997"/>
            <a:ext cx="2209800" cy="4500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L’Entrée</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du Christ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Egypte</a:t>
            </a:r>
            <a:endParaRPr kumimoji="0" lang="fr-FR"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مصر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21" name="Text Box 58">
            <a:hlinkClick r:id="rId15" action="ppaction://hlinksldjump"/>
          </p:cNvPr>
          <p:cNvSpPr txBox="1">
            <a:spLocks noChangeArrowheads="1"/>
          </p:cNvSpPr>
          <p:nvPr/>
        </p:nvSpPr>
        <p:spPr bwMode="auto">
          <a:xfrm>
            <a:off x="5089145" y="1701419"/>
            <a:ext cx="1397601"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التجلى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22" name="Text Box 59"/>
          <p:cNvSpPr txBox="1">
            <a:spLocks noChangeArrowheads="1"/>
          </p:cNvSpPr>
          <p:nvPr/>
        </p:nvSpPr>
        <p:spPr bwMode="auto">
          <a:xfrm>
            <a:off x="5555611" y="5433887"/>
            <a:ext cx="1905000" cy="438000"/>
          </a:xfrm>
          <a:prstGeom prst="rect">
            <a:avLst/>
          </a:prstGeom>
          <a:solidFill>
            <a:schemeClr val="tx2"/>
          </a:solidFill>
          <a:ln w="57150" cmpd="thickThin">
            <a:solidFill>
              <a:schemeClr val="tx1"/>
            </a:solidFill>
            <a:miter lim="800000"/>
            <a:headEnd/>
            <a:tailEnd/>
          </a:ln>
        </p:spPr>
        <p:txBody>
          <a:bodyPr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Le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 Semaine</a:t>
            </a:r>
            <a:endParaRPr kumimoji="0" lang="fr-FR"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الصوم الكبير – أيام</a:t>
            </a:r>
            <a:endParaRPr kumimoji="0" lang="fr-FR"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6" name="Text Box 37">
            <a:hlinkClick r:id="rId16" action="ppaction://hlinksldjump"/>
            <a:extLst>
              <a:ext uri="{FF2B5EF4-FFF2-40B4-BE49-F238E27FC236}">
                <a16:creationId xmlns:a16="http://schemas.microsoft.com/office/drawing/2014/main" id="{2C1133B5-60A1-4935-8C6B-AAF85206A381}"/>
              </a:ext>
            </a:extLst>
          </p:cNvPr>
          <p:cNvSpPr txBox="1">
            <a:spLocks noChangeArrowheads="1"/>
          </p:cNvSpPr>
          <p:nvPr/>
        </p:nvSpPr>
        <p:spPr bwMode="auto">
          <a:xfrm>
            <a:off x="2276283" y="2302950"/>
            <a:ext cx="2434906" cy="424150"/>
          </a:xfrm>
          <a:prstGeom prst="rect">
            <a:avLst/>
          </a:prstGeom>
          <a:solidFill>
            <a:srgbClr val="3366FF"/>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400" b="0" i="0" u="none" strike="noStrike" kern="1200" cap="none" spc="0" normalizeH="0" baseline="0" noProof="0" dirty="0">
                <a:ln>
                  <a:noFill/>
                </a:ln>
                <a:solidFill>
                  <a:srgbClr val="FFFFFF"/>
                </a:solidFill>
                <a:effectLst/>
                <a:uLnTx/>
                <a:uFillTx/>
                <a:latin typeface="Arial" charset="0"/>
                <a:ea typeface="+mn-ea"/>
                <a:cs typeface="Arial" charset="0"/>
              </a:rPr>
              <a:t>En présence d’un père</a:t>
            </a:r>
          </a:p>
          <a:p>
            <a:pPr algn="ctr" defTabSz="914400" fontAlgn="base">
              <a:lnSpc>
                <a:spcPct val="90000"/>
              </a:lnSpc>
              <a:spcBef>
                <a:spcPct val="0"/>
              </a:spcBef>
              <a:spcAft>
                <a:spcPct val="0"/>
              </a:spcAft>
              <a:defRPr/>
            </a:pPr>
            <a:r>
              <a:rPr lang="ar-EG" sz="1400" dirty="0">
                <a:latin typeface="Tahoma" panose="020B0604030504040204" pitchFamily="34" charset="0"/>
              </a:rPr>
              <a:t>في حضور الأب الأسقف</a:t>
            </a:r>
            <a:endParaRPr lang="en-CA" sz="1400" dirty="0">
              <a:latin typeface="Arial" charset="0"/>
              <a:cs typeface="Arial" charset="0"/>
            </a:endParaRPr>
          </a:p>
        </p:txBody>
      </p:sp>
      <p:graphicFrame>
        <p:nvGraphicFramePr>
          <p:cNvPr id="2" name="Tableau 1">
            <a:extLst>
              <a:ext uri="{FF2B5EF4-FFF2-40B4-BE49-F238E27FC236}">
                <a16:creationId xmlns:a16="http://schemas.microsoft.com/office/drawing/2014/main" id="{AC29F749-085F-4453-A00F-F031BE2398CD}"/>
              </a:ext>
            </a:extLst>
          </p:cNvPr>
          <p:cNvGraphicFramePr>
            <a:graphicFrameLocks noGrp="1"/>
          </p:cNvGraphicFramePr>
          <p:nvPr/>
        </p:nvGraphicFramePr>
        <p:xfrm>
          <a:off x="1524000" y="14426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0928470"/>
                    </a:ext>
                  </a:extLst>
                </a:gridCol>
              </a:tblGrid>
              <a:tr h="342900">
                <a:tc>
                  <a:txBody>
                    <a:bodyPr/>
                    <a:lstStyle/>
                    <a:p>
                      <a:pPr algn="ctr"/>
                      <a:r>
                        <a:rPr lang="fr-FR" sz="1800" dirty="0"/>
                        <a:t>Répons du Psaume - </a:t>
                      </a:r>
                      <a:r>
                        <a:rPr lang="ar-EG" sz="1800" dirty="0">
                          <a:solidFill>
                            <a:schemeClr val="tx1"/>
                          </a:solidFill>
                          <a:latin typeface="Arial" charset="0"/>
                          <a:cs typeface="Arial" charset="0"/>
                        </a:rPr>
                        <a:t>مرد المزمور</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4264246"/>
                  </a:ext>
                </a:extLst>
              </a:tr>
            </a:tbl>
          </a:graphicData>
        </a:graphic>
      </p:graphicFrame>
      <p:graphicFrame>
        <p:nvGraphicFramePr>
          <p:cNvPr id="29" name="Group 88">
            <a:extLst>
              <a:ext uri="{FF2B5EF4-FFF2-40B4-BE49-F238E27FC236}">
                <a16:creationId xmlns:a16="http://schemas.microsoft.com/office/drawing/2014/main" id="{6D4D3EF9-7EA6-4D32-A981-F2F605D25287}"/>
              </a:ext>
            </a:extLst>
          </p:cNvPr>
          <p:cNvGraphicFramePr>
            <a:graphicFrameLocks/>
          </p:cNvGraphicFramePr>
          <p:nvPr>
            <p:extLst>
              <p:ext uri="{D42A27DB-BD31-4B8C-83A1-F6EECF244321}">
                <p14:modId xmlns:p14="http://schemas.microsoft.com/office/powerpoint/2010/main" val="1644942494"/>
              </p:ext>
            </p:extLst>
          </p:nvPr>
        </p:nvGraphicFramePr>
        <p:xfrm>
          <a:off x="0" y="3014472"/>
          <a:ext cx="9144000" cy="2129028"/>
        </p:xfrm>
        <a:graphic>
          <a:graphicData uri="http://schemas.openxmlformats.org/drawingml/2006/table">
            <a:tbl>
              <a:tblPr/>
              <a:tblGrid>
                <a:gridCol w="2616177">
                  <a:extLst>
                    <a:ext uri="{9D8B030D-6E8A-4147-A177-3AD203B41FA5}">
                      <a16:colId xmlns:a16="http://schemas.microsoft.com/office/drawing/2014/main" val="20000"/>
                    </a:ext>
                  </a:extLst>
                </a:gridCol>
                <a:gridCol w="4189248">
                  <a:extLst>
                    <a:ext uri="{9D8B030D-6E8A-4147-A177-3AD203B41FA5}">
                      <a16:colId xmlns:a16="http://schemas.microsoft.com/office/drawing/2014/main" val="20001"/>
                    </a:ext>
                  </a:extLst>
                </a:gridCol>
                <a:gridCol w="2338575">
                  <a:extLst>
                    <a:ext uri="{9D8B030D-6E8A-4147-A177-3AD203B41FA5}">
                      <a16:colId xmlns:a16="http://schemas.microsoft.com/office/drawing/2014/main" val="20002"/>
                    </a:ext>
                  </a:extLst>
                </a:gridCol>
              </a:tblGrid>
              <a:tr h="196138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CS New Athanasius" pitchFamily="34" charset="0"/>
                          <a:cs typeface="Arial" charset="0"/>
                        </a:rPr>
                        <a:t>Allylouia</a:t>
                      </a:r>
                      <a:r>
                        <a:rPr kumimoji="0" lang="en-CA" sz="3200" b="0" i="0" u="none" strike="noStrike" cap="none" normalizeH="0" baseline="0" dirty="0">
                          <a:ln>
                            <a:noFill/>
                          </a:ln>
                          <a:solidFill>
                            <a:schemeClr val="tx1"/>
                          </a:solidFill>
                          <a:effectLst/>
                          <a:latin typeface="CS New Athanasius" pitchFamily="34" charset="0"/>
                          <a:cs typeface="Arial" charset="0"/>
                        </a:rPr>
                        <a:t> </a:t>
                      </a:r>
                      <a:r>
                        <a:rPr kumimoji="0" lang="en-CA" sz="3200" b="0" i="0" u="none" strike="noStrike" cap="none" normalizeH="0" baseline="0" dirty="0" err="1">
                          <a:ln>
                            <a:noFill/>
                          </a:ln>
                          <a:solidFill>
                            <a:schemeClr val="tx1"/>
                          </a:solidFill>
                          <a:effectLst/>
                          <a:latin typeface="CS New Athanasius" pitchFamily="34" charset="0"/>
                          <a:cs typeface="Arial" charset="0"/>
                        </a:rPr>
                        <a:t>Allylouia</a:t>
                      </a:r>
                      <a:r>
                        <a:rPr kumimoji="0" lang="en-CA" sz="3200" b="0" i="0" u="none" strike="noStrike" cap="none" normalizeH="0" baseline="0" dirty="0">
                          <a:ln>
                            <a:noFill/>
                          </a:ln>
                          <a:solidFill>
                            <a:schemeClr val="tx1"/>
                          </a:solidFill>
                          <a:effectLst/>
                          <a:latin typeface="CS New Athanasius" pitchFamily="34" charset="0"/>
                          <a:cs typeface="Arial" charset="0"/>
                        </a:rPr>
                        <a:t> </a:t>
                      </a:r>
                      <a:r>
                        <a:rPr kumimoji="0" lang="en-CA" sz="3200" b="0" i="0" u="none" strike="noStrike" cap="none" normalizeH="0" baseline="0" dirty="0" err="1">
                          <a:ln>
                            <a:noFill/>
                          </a:ln>
                          <a:solidFill>
                            <a:schemeClr val="tx1"/>
                          </a:solidFill>
                          <a:effectLst/>
                          <a:latin typeface="CS New Athanasius" pitchFamily="34" charset="0"/>
                          <a:cs typeface="Arial" charset="0"/>
                        </a:rPr>
                        <a:t>Allylouia</a:t>
                      </a:r>
                      <a:endParaRPr kumimoji="0" lang="en-CA" sz="32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a:noFill/>
                    </a:lnR>
                    <a:lnT w="12700"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Alléluia</a:t>
                      </a:r>
                      <a:r>
                        <a:rPr kumimoji="0" lang="en-CA" sz="32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Alléluia</a:t>
                      </a:r>
                      <a:r>
                        <a:rPr kumimoji="0" lang="en-CA" sz="32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Alléluia</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a:t>
                      </a:r>
                      <a:r>
                        <a:rPr kumimoji="0" lang="ar-EG" sz="2000" b="0" i="0" u="sng" strike="noStrike" cap="none" normalizeH="0" baseline="0" dirty="0">
                          <a:ln>
                            <a:noFill/>
                          </a:ln>
                          <a:solidFill>
                            <a:srgbClr val="FF9900"/>
                          </a:solidFill>
                          <a:effectLst/>
                          <a:latin typeface="Arial" charset="0"/>
                          <a:cs typeface="Arial" charset="0"/>
                        </a:rPr>
                        <a:t>عب</a:t>
                      </a:r>
                      <a:r>
                        <a:rPr kumimoji="0" lang="ar-SA" sz="2000" b="0" i="0" u="sng" strike="noStrike" cap="none" normalizeH="0" baseline="0" dirty="0">
                          <a:ln>
                            <a:noFill/>
                          </a:ln>
                          <a:solidFill>
                            <a:srgbClr val="FF9900"/>
                          </a:solidFill>
                          <a:effectLst/>
                          <a:latin typeface="Arial" charset="0"/>
                          <a:cs typeface="Arial" charset="0"/>
                        </a:rPr>
                        <a:t>:</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5" name="Text Box 37">
            <a:hlinkClick r:id="rId17" action="ppaction://hlinksldjump"/>
            <a:extLst>
              <a:ext uri="{FF2B5EF4-FFF2-40B4-BE49-F238E27FC236}">
                <a16:creationId xmlns:a16="http://schemas.microsoft.com/office/drawing/2014/main" id="{B0A615C0-C7B9-4455-9777-745FD8AF8874}"/>
              </a:ext>
            </a:extLst>
          </p:cNvPr>
          <p:cNvSpPr txBox="1">
            <a:spLocks noChangeArrowheads="1"/>
          </p:cNvSpPr>
          <p:nvPr/>
        </p:nvSpPr>
        <p:spPr bwMode="auto">
          <a:xfrm>
            <a:off x="4835385" y="2299935"/>
            <a:ext cx="1745014" cy="42415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Psaume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Singari</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7" name="Action Button: Custom 22">
            <a:hlinkClick r:id="rId18" action="ppaction://hlinksldjump" highlightClick="1"/>
            <a:extLst>
              <a:ext uri="{FF2B5EF4-FFF2-40B4-BE49-F238E27FC236}">
                <a16:creationId xmlns:a16="http://schemas.microsoft.com/office/drawing/2014/main" id="{80783EBF-0C23-4211-B7F2-699B76FD0A8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4" name="Text Box 39">
            <a:extLst>
              <a:ext uri="{FF2B5EF4-FFF2-40B4-BE49-F238E27FC236}">
                <a16:creationId xmlns:a16="http://schemas.microsoft.com/office/drawing/2014/main" id="{3E3F5CDF-A9C1-4E7D-B88D-8288D8C56B6F}"/>
              </a:ext>
            </a:extLst>
          </p:cNvPr>
          <p:cNvSpPr txBox="1">
            <a:spLocks noChangeArrowheads="1"/>
          </p:cNvSpPr>
          <p:nvPr/>
        </p:nvSpPr>
        <p:spPr bwMode="auto">
          <a:xfrm>
            <a:off x="1745611" y="5426962"/>
            <a:ext cx="1295400" cy="451850"/>
          </a:xfrm>
          <a:prstGeom prst="rect">
            <a:avLst/>
          </a:prstGeom>
          <a:solidFill>
            <a:schemeClr val="bg1"/>
          </a:solidFill>
          <a:ln w="57150" cmpd="thickThin">
            <a:solidFill>
              <a:schemeClr val="tx1"/>
            </a:solidFill>
            <a:miter lim="800000"/>
            <a:headEnd/>
            <a:tailEnd/>
          </a:ln>
        </p:spPr>
        <p:txBody>
          <a:bodyPr lIns="18000" tIns="18000" rIns="18000" b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CA" sz="1300" dirty="0" err="1">
                <a:solidFill>
                  <a:srgbClr val="FFFFFF"/>
                </a:solidFill>
                <a:latin typeface="Arial" charset="0"/>
                <a:cs typeface="Arial" charset="0"/>
              </a:rPr>
              <a:t>Kiahk</a:t>
            </a:r>
            <a:endParaRPr lang="en-CA" sz="1300" dirty="0">
              <a:solidFill>
                <a:srgbClr val="FFFFFF"/>
              </a:solidFill>
              <a:latin typeface="Arial" charset="0"/>
              <a:cs typeface="Arial" charset="0"/>
            </a:endParaRPr>
          </a:p>
          <a:p>
            <a:pPr algn="ctr" defTabSz="914400" fontAlgn="base">
              <a:lnSpc>
                <a:spcPct val="90000"/>
              </a:lnSpc>
              <a:spcBef>
                <a:spcPct val="0"/>
              </a:spcBef>
              <a:spcAft>
                <a:spcPct val="0"/>
              </a:spcAft>
              <a:defRPr/>
            </a:pPr>
            <a:r>
              <a:rPr lang="ar-EG" sz="1300" dirty="0">
                <a:solidFill>
                  <a:srgbClr val="FFFFFF"/>
                </a:solidFill>
                <a:latin typeface="Arial" charset="0"/>
                <a:cs typeface="Arial" charset="0"/>
              </a:rPr>
              <a:t>كيهك</a:t>
            </a:r>
            <a:endParaRPr lang="en-CA" sz="1300" dirty="0">
              <a:solidFill>
                <a:srgbClr val="FFFFFF"/>
              </a:solidFill>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0" name="Text Box 53">
            <a:hlinkClick r:id="rId19" action="ppaction://hlinksldjump"/>
            <a:extLst>
              <a:ext uri="{FF2B5EF4-FFF2-40B4-BE49-F238E27FC236}">
                <a16:creationId xmlns:a16="http://schemas.microsoft.com/office/drawing/2014/main" id="{6356856F-294B-4D5D-98F0-08497A07716F}"/>
              </a:ext>
            </a:extLst>
          </p:cNvPr>
          <p:cNvSpPr txBox="1">
            <a:spLocks noChangeArrowheads="1"/>
          </p:cNvSpPr>
          <p:nvPr/>
        </p:nvSpPr>
        <p:spPr bwMode="auto">
          <a:xfrm>
            <a:off x="6580399" y="1701419"/>
            <a:ext cx="1658518"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rtl="1" fontAlgn="base">
              <a:lnSpc>
                <a:spcPct val="90000"/>
              </a:lnSpc>
              <a:spcBef>
                <a:spcPct val="0"/>
              </a:spcBef>
              <a:spcAft>
                <a:spcPct val="0"/>
              </a:spcAft>
              <a:defRPr/>
            </a:pPr>
            <a:r>
              <a:rPr lang="en-CA" sz="1400" dirty="0">
                <a:solidFill>
                  <a:srgbClr val="FFFFFF"/>
                </a:solidFill>
                <a:latin typeface="Arial" charset="0"/>
                <a:cs typeface="Arial" charset="0"/>
              </a:rPr>
              <a:t>29 du </a:t>
            </a:r>
            <a:r>
              <a:rPr lang="en-CA" sz="1400" dirty="0" err="1">
                <a:solidFill>
                  <a:srgbClr val="FFFFFF"/>
                </a:solidFill>
                <a:latin typeface="Arial" charset="0"/>
                <a:cs typeface="Arial" charset="0"/>
              </a:rPr>
              <a:t>mois</a:t>
            </a:r>
            <a:r>
              <a:rPr lang="en-CA" sz="1400" dirty="0">
                <a:solidFill>
                  <a:srgbClr val="FFFFFF"/>
                </a:solidFill>
                <a:latin typeface="Arial" charset="0"/>
                <a:cs typeface="Arial" charset="0"/>
              </a:rPr>
              <a:t> </a:t>
            </a:r>
            <a:r>
              <a:rPr lang="en-CA" sz="1400" dirty="0" err="1">
                <a:solidFill>
                  <a:srgbClr val="FFFFFF"/>
                </a:solidFill>
                <a:latin typeface="Arial" charset="0"/>
                <a:cs typeface="Arial" charset="0"/>
              </a:rPr>
              <a:t>copte</a:t>
            </a:r>
            <a:endParaRPr lang="en-CA" sz="1400" dirty="0">
              <a:solidFill>
                <a:srgbClr val="FFFFFF"/>
              </a:solidFill>
              <a:latin typeface="Arial" charset="0"/>
              <a:cs typeface="Arial" charset="0"/>
            </a:endParaRPr>
          </a:p>
          <a:p>
            <a:pPr algn="ctr" defTabSz="914400" rtl="1" fontAlgn="base">
              <a:lnSpc>
                <a:spcPct val="90000"/>
              </a:lnSpc>
              <a:spcBef>
                <a:spcPct val="0"/>
              </a:spcBef>
              <a:spcAft>
                <a:spcPct val="0"/>
              </a:spcAft>
              <a:defRPr/>
            </a:pPr>
            <a:r>
              <a:rPr lang="ar-EG" sz="1400" dirty="0">
                <a:solidFill>
                  <a:srgbClr val="FFFFFF"/>
                </a:solidFill>
              </a:rPr>
              <a:t>يوم 29 من الشهر القبطي</a:t>
            </a:r>
            <a:endParaRPr lang="en-CA" sz="1400" dirty="0">
              <a:solidFill>
                <a:srgbClr val="FFFFFF"/>
              </a:solidFill>
            </a:endParaRPr>
          </a:p>
        </p:txBody>
      </p:sp>
    </p:spTree>
  </p:cSld>
  <p:clrMapOvr>
    <a:masterClrMapping/>
  </p:clrMapOvr>
  <p:transition/>
</p:sld>
</file>

<file path=ppt/slides/slide2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9230" name="Group 14"/>
          <p:cNvGraphicFramePr>
            <a:graphicFrameLocks noGrp="1"/>
          </p:cNvGraphicFramePr>
          <p:nvPr>
            <p:extLst>
              <p:ext uri="{D42A27DB-BD31-4B8C-83A1-F6EECF244321}">
                <p14:modId xmlns:p14="http://schemas.microsoft.com/office/powerpoint/2010/main" val="604997866"/>
              </p:ext>
            </p:extLst>
          </p:nvPr>
        </p:nvGraphicFramePr>
        <p:xfrm>
          <a:off x="0" y="-11430"/>
          <a:ext cx="9144000" cy="5189220"/>
        </p:xfrm>
        <a:graphic>
          <a:graphicData uri="http://schemas.openxmlformats.org/drawingml/2006/table">
            <a:tbl>
              <a:tblPr/>
              <a:tblGrid>
                <a:gridCol w="3281464">
                  <a:extLst>
                    <a:ext uri="{9D8B030D-6E8A-4147-A177-3AD203B41FA5}">
                      <a16:colId xmlns:a16="http://schemas.microsoft.com/office/drawing/2014/main" val="20000"/>
                    </a:ext>
                  </a:extLst>
                </a:gridCol>
                <a:gridCol w="3072841">
                  <a:extLst>
                    <a:ext uri="{9D8B030D-6E8A-4147-A177-3AD203B41FA5}">
                      <a16:colId xmlns:a16="http://schemas.microsoft.com/office/drawing/2014/main" val="20001"/>
                    </a:ext>
                  </a:extLst>
                </a:gridCol>
                <a:gridCol w="2789695">
                  <a:extLst>
                    <a:ext uri="{9D8B030D-6E8A-4147-A177-3AD203B41FA5}">
                      <a16:colId xmlns:a16="http://schemas.microsoft.com/office/drawing/2014/main" val="20002"/>
                    </a:ext>
                  </a:extLst>
                </a:gridCol>
              </a:tblGrid>
              <a:tr h="51549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V~nou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t~ve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efe~tajrwo~u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hijen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nouy~ronoc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n~hanm</a:t>
                      </a:r>
                      <a:r>
                        <a:rPr kumimoji="0" lang="en-US" sz="3000" b="0" i="0" u="none" strike="noStrike" cap="none" normalizeH="0" baseline="0" dirty="0">
                          <a:ln>
                            <a:noFill/>
                          </a:ln>
                          <a:solidFill>
                            <a:schemeClr val="tx1"/>
                          </a:solidFill>
                          <a:effectLst/>
                          <a:latin typeface="Coptic1" pitchFamily="2" charset="0"/>
                          <a:cs typeface="Arial" charset="0"/>
                        </a:rPr>
                        <a:t>/s </a:t>
                      </a:r>
                      <a:r>
                        <a:rPr kumimoji="0" lang="en-US" sz="3000" b="0" i="0" u="none" strike="noStrike" cap="none" normalizeH="0" baseline="0" dirty="0" err="1">
                          <a:ln>
                            <a:noFill/>
                          </a:ln>
                          <a:solidFill>
                            <a:schemeClr val="tx1"/>
                          </a:solidFill>
                          <a:effectLst/>
                          <a:latin typeface="Coptic1" pitchFamily="2" charset="0"/>
                          <a:cs typeface="Arial" charset="0"/>
                        </a:rPr>
                        <a:t>n~rompi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hanc</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n~hir</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nikon</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N~~</a:t>
                      </a:r>
                      <a:r>
                        <a:rPr kumimoji="0" lang="en-US" sz="3000" b="0" i="0" u="none" strike="noStrike" cap="none" normalizeH="0" baseline="0" dirty="0" err="1">
                          <a:ln>
                            <a:noFill/>
                          </a:ln>
                          <a:solidFill>
                            <a:schemeClr val="tx1"/>
                          </a:solidFill>
                          <a:effectLst/>
                          <a:latin typeface="Coptic1" pitchFamily="2" charset="0"/>
                          <a:cs typeface="Arial" charset="0"/>
                        </a:rPr>
                        <a:t>tefyebio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n~noujaji</a:t>
                      </a:r>
                      <a:r>
                        <a:rPr kumimoji="0" lang="en-US" sz="3000" b="0" i="0" u="none" strike="noStrike" cap="none" normalizeH="0" baseline="0" dirty="0">
                          <a:ln>
                            <a:noFill/>
                          </a:ln>
                          <a:solidFill>
                            <a:schemeClr val="tx1"/>
                          </a:solidFill>
                          <a:effectLst/>
                          <a:latin typeface="Coptic1" pitchFamily="2" charset="0"/>
                          <a:cs typeface="Arial" charset="0"/>
                        </a:rPr>
                        <a:t> t/</a:t>
                      </a:r>
                      <a:r>
                        <a:rPr kumimoji="0" lang="en-US" sz="3000" b="0" i="0" u="none" strike="noStrike" cap="none" normalizeH="0" baseline="0" dirty="0" err="1">
                          <a:ln>
                            <a:noFill/>
                          </a:ln>
                          <a:solidFill>
                            <a:schemeClr val="tx1"/>
                          </a:solidFill>
                          <a:effectLst/>
                          <a:latin typeface="Coptic1" pitchFamily="2" charset="0"/>
                          <a:cs typeface="Arial" charset="0"/>
                        </a:rPr>
                        <a:t>rou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capec</a:t>
                      </a:r>
                      <a:r>
                        <a:rPr kumimoji="0" lang="en-US" sz="3000" b="0" i="0" u="none" strike="noStrike" cap="none" normalizeH="0" baseline="0" dirty="0">
                          <a:ln>
                            <a:noFill/>
                          </a:ln>
                          <a:solidFill>
                            <a:schemeClr val="tx1"/>
                          </a:solidFill>
                          <a:effectLst/>
                          <a:latin typeface="Coptic1" pitchFamily="2" charset="0"/>
                          <a:cs typeface="Arial" charset="0"/>
                        </a:rPr>
                        <a:t>/t </a:t>
                      </a:r>
                      <a:r>
                        <a:rPr kumimoji="0" lang="en-US" sz="3000" b="0" i="0" u="none" strike="noStrike" cap="none" normalizeH="0" baseline="0" dirty="0" err="1">
                          <a:ln>
                            <a:noFill/>
                          </a:ln>
                          <a:solidFill>
                            <a:schemeClr val="tx1"/>
                          </a:solidFill>
                          <a:effectLst/>
                          <a:latin typeface="Coptic1" pitchFamily="2" charset="0"/>
                          <a:cs typeface="Arial" charset="0"/>
                        </a:rPr>
                        <a:t>n~nou</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alauj</a:t>
                      </a:r>
                      <a:r>
                        <a:rPr kumimoji="0" lang="en-US" sz="3000" b="0" i="0" u="none" strike="noStrike" cap="none" normalizeH="0" baseline="0" dirty="0">
                          <a:ln>
                            <a:noFill/>
                          </a:ln>
                          <a:solidFill>
                            <a:schemeClr val="tx1"/>
                          </a:solidFill>
                          <a:effectLst/>
                          <a:latin typeface="Coptic1" pitchFamily="2" charset="0"/>
                          <a:cs typeface="Arial" charset="0"/>
                        </a:rPr>
                        <a:t> n~,</a:t>
                      </a:r>
                      <a:r>
                        <a:rPr kumimoji="0" lang="en-US" sz="3000" b="0" i="0" u="none" strike="noStrike" cap="none" normalizeH="0" baseline="0" dirty="0" err="1">
                          <a:ln>
                            <a:noFill/>
                          </a:ln>
                          <a:solidFill>
                            <a:schemeClr val="tx1"/>
                          </a:solidFill>
                          <a:effectLst/>
                          <a:latin typeface="Coptic1" pitchFamily="2" charset="0"/>
                          <a:cs typeface="Arial" charset="0"/>
                        </a:rPr>
                        <a:t>wlem</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000" b="0" i="0" u="none" strike="noStrike" kern="1200" baseline="0" dirty="0">
                          <a:solidFill>
                            <a:schemeClr val="tx1"/>
                          </a:solidFill>
                          <a:latin typeface="+mn-lt"/>
                          <a:ea typeface="+mn-ea"/>
                          <a:cs typeface="+mn-cs"/>
                        </a:rPr>
                        <a:t>Le Dieu du ciel les maintienne sur leur trône de nombreuses</a:t>
                      </a:r>
                    </a:p>
                    <a:p>
                      <a:pPr algn="just"/>
                      <a:r>
                        <a:rPr lang="fr-FR" sz="3000" b="0" i="0" u="none" strike="noStrike" kern="1200" baseline="0" dirty="0">
                          <a:solidFill>
                            <a:schemeClr val="tx1"/>
                          </a:solidFill>
                          <a:latin typeface="+mn-lt"/>
                          <a:ea typeface="+mn-ea"/>
                          <a:cs typeface="+mn-cs"/>
                        </a:rPr>
                        <a:t>années paisibles</a:t>
                      </a:r>
                    </a:p>
                    <a:p>
                      <a:pPr algn="just"/>
                      <a:r>
                        <a:rPr lang="fr-FR" sz="3000" b="0" i="0" u="none" strike="noStrike" kern="1200" baseline="0" dirty="0">
                          <a:solidFill>
                            <a:schemeClr val="tx1"/>
                          </a:solidFill>
                          <a:latin typeface="+mn-lt"/>
                          <a:ea typeface="+mn-ea"/>
                          <a:cs typeface="+mn-cs"/>
                        </a:rPr>
                        <a:t>et qu’il leur soumette tous leurs ennemis rapidement.</a:t>
                      </a:r>
                      <a:endParaRPr kumimoji="0" lang="en-US" sz="3000" b="0" i="0" u="none" strike="noStrike" cap="none" normalizeH="0" baseline="0" dirty="0">
                        <a:ln>
                          <a:noFill/>
                        </a:ln>
                        <a:solidFill>
                          <a:schemeClr val="tx1"/>
                        </a:solidFill>
                        <a:effectLst/>
                        <a:latin typeface="Coptic1" pitchFamily="2" charset="0"/>
                        <a:cs typeface="Arial" charset="0"/>
                      </a:endParaRPr>
                    </a:p>
                    <a:p>
                      <a:pPr algn="just"/>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إله السماء يثبته علي</a:t>
                      </a:r>
                    </a:p>
                    <a:p>
                      <a:pPr algn="just" rtl="1"/>
                      <a:r>
                        <a:rPr lang="ar-EG" sz="3200" b="0" i="0" u="none" strike="noStrike" kern="1200" baseline="0" dirty="0">
                          <a:solidFill>
                            <a:schemeClr val="tx1"/>
                          </a:solidFill>
                          <a:latin typeface="+mn-lt"/>
                          <a:ea typeface="+mn-ea"/>
                          <a:cs typeface="+mn-cs"/>
                        </a:rPr>
                        <a:t>كرسيه سنين عديدة</a:t>
                      </a:r>
                    </a:p>
                    <a:p>
                      <a:pPr algn="just" rtl="1"/>
                      <a:r>
                        <a:rPr lang="ar-EG" sz="3200" b="0" i="0" u="none" strike="noStrike" kern="1200" baseline="0" dirty="0">
                          <a:solidFill>
                            <a:schemeClr val="tx1"/>
                          </a:solidFill>
                          <a:latin typeface="+mn-lt"/>
                          <a:ea typeface="+mn-ea"/>
                          <a:cs typeface="+mn-cs"/>
                        </a:rPr>
                        <a:t>وأزمنة سلامية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ويخضع جميع أعدائه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تحت قدميه سريع ا</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812298FD-AD84-4BD0-AEE0-C02B3E8B6569}"/>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18880184"/>
      </p:ext>
    </p:extLst>
  </p:cSld>
  <p:clrMapOvr>
    <a:masterClrMapping/>
  </p:clrMapOvr>
  <p:transition/>
</p:sld>
</file>

<file path=ppt/slides/slide2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1278" name="Group 14"/>
          <p:cNvGraphicFramePr>
            <a:graphicFrameLocks noGrp="1"/>
          </p:cNvGraphicFramePr>
          <p:nvPr>
            <p:extLst>
              <p:ext uri="{D42A27DB-BD31-4B8C-83A1-F6EECF244321}">
                <p14:modId xmlns:p14="http://schemas.microsoft.com/office/powerpoint/2010/main" val="3474173217"/>
              </p:ext>
            </p:extLst>
          </p:nvPr>
        </p:nvGraphicFramePr>
        <p:xfrm>
          <a:off x="0" y="0"/>
          <a:ext cx="9144000" cy="4945380"/>
        </p:xfrm>
        <a:graphic>
          <a:graphicData uri="http://schemas.openxmlformats.org/drawingml/2006/table">
            <a:tbl>
              <a:tblPr/>
              <a:tblGrid>
                <a:gridCol w="3332136">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gridCol w="2402237">
                  <a:extLst>
                    <a:ext uri="{9D8B030D-6E8A-4147-A177-3AD203B41FA5}">
                      <a16:colId xmlns:a16="http://schemas.microsoft.com/office/drawing/2014/main" val="20002"/>
                    </a:ext>
                  </a:extLst>
                </a:gridCol>
              </a:tblGrid>
              <a:tr h="440283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o~uhir</a:t>
                      </a:r>
                      <a:r>
                        <a:rPr kumimoji="0" lang="en-US" sz="3200" b="0" i="0" u="none" strike="noStrike" cap="none" normalizeH="0" baseline="0" dirty="0">
                          <a:ln>
                            <a:noFill/>
                          </a:ln>
                          <a:solidFill>
                            <a:schemeClr val="tx1"/>
                          </a:solidFill>
                          <a:effectLst/>
                          <a:latin typeface="Coptic1" pitchFamily="2" charset="0"/>
                          <a:cs typeface="Arial" charset="0"/>
                        </a:rPr>
                        <a:t>/n/ kata </a:t>
                      </a:r>
                      <a:r>
                        <a:rPr kumimoji="0" lang="en-US" sz="3200" b="0" i="0" u="none" strike="noStrike" cap="none" normalizeH="0" baseline="0" dirty="0" err="1">
                          <a:ln>
                            <a:noFill/>
                          </a:ln>
                          <a:solidFill>
                            <a:schemeClr val="tx1"/>
                          </a:solidFill>
                          <a:effectLst/>
                          <a:latin typeface="Coptic1" pitchFamily="2" charset="0"/>
                          <a:cs typeface="Arial" charset="0"/>
                        </a:rPr>
                        <a:t>pefnis</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/toc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o~Yeoc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 le Christ pour nous, qu’il nous accorde paisiblement la rémission de nos péchés selon sa grande miséricorde.</a:t>
                      </a:r>
                    </a:p>
                    <a:p>
                      <a:pPr algn="just"/>
                      <a:r>
                        <a:rPr lang="fr-FR" sz="2800" b="0" i="0" u="none" strike="noStrike" kern="1200" baseline="0" dirty="0">
                          <a:solidFill>
                            <a:schemeClr val="tx1"/>
                          </a:solidFill>
                          <a:latin typeface="+mn-lt"/>
                          <a:ea typeface="+mn-ea"/>
                          <a:cs typeface="+mn-cs"/>
                        </a:rPr>
                        <a:t>Béni soit le Seigneur Dieu éternellement,</a:t>
                      </a:r>
                    </a:p>
                    <a:p>
                      <a:pPr algn="just"/>
                      <a:r>
                        <a:rPr lang="fr-FR" sz="2800" b="0" i="0" u="none" strike="noStrike" kern="1200" baseline="0" dirty="0">
                          <a:solidFill>
                            <a:schemeClr val="tx1"/>
                          </a:solidFill>
                          <a:latin typeface="+mn-lt"/>
                          <a:ea typeface="+mn-ea"/>
                          <a:cs typeface="+mn-cs"/>
                        </a:rPr>
                        <a:t>Amen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 من المسيح عنا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ليغفر لنا خطايانا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بسلام كعظيم رحمته.</a:t>
                      </a:r>
                      <a:endParaRPr lang="fr-FR"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مبارك الرب الإله إلي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الأبد. آمين.</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32026464"/>
      </p:ext>
    </p:extLst>
  </p:cSld>
  <p:clrMapOvr>
    <a:masterClrMapping/>
  </p:clrMapOvr>
  <p:transition/>
</p:sld>
</file>

<file path=ppt/slides/slide2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3314" name="Group 2"/>
          <p:cNvGraphicFramePr>
            <a:graphicFrameLocks noGrp="1"/>
          </p:cNvGraphicFramePr>
          <p:nvPr>
            <p:extLst>
              <p:ext uri="{D42A27DB-BD31-4B8C-83A1-F6EECF244321}">
                <p14:modId xmlns:p14="http://schemas.microsoft.com/office/powerpoint/2010/main" val="1802231225"/>
              </p:ext>
            </p:extLst>
          </p:nvPr>
        </p:nvGraphicFramePr>
        <p:xfrm>
          <a:off x="0" y="26670"/>
          <a:ext cx="9144000" cy="4945380"/>
        </p:xfrm>
        <a:graphic>
          <a:graphicData uri="http://schemas.openxmlformats.org/drawingml/2006/table">
            <a:tbl>
              <a:tblPr/>
              <a:tblGrid>
                <a:gridCol w="3573294">
                  <a:extLst>
                    <a:ext uri="{9D8B030D-6E8A-4147-A177-3AD203B41FA5}">
                      <a16:colId xmlns:a16="http://schemas.microsoft.com/office/drawing/2014/main" val="20000"/>
                    </a:ext>
                  </a:extLst>
                </a:gridCol>
                <a:gridCol w="3132306">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4604004">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Nie~ynoc</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marouc~mou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nilaoc</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a~pefnai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tajro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sop </a:t>
                      </a:r>
                      <a:r>
                        <a:rPr kumimoji="0" lang="en-US" sz="3200" b="0" i="0" u="none" strike="noStrike" cap="none" normalizeH="0" baseline="0" dirty="0" err="1">
                          <a:ln>
                            <a:noFill/>
                          </a:ln>
                          <a:solidFill>
                            <a:schemeClr val="tx1"/>
                          </a:solidFill>
                          <a:effectLst/>
                          <a:latin typeface="Coptic1" pitchFamily="2" charset="0"/>
                          <a:cs typeface="Arial" charset="0"/>
                        </a:rPr>
                        <a:t>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e~neh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Al#.</a:t>
                      </a: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Toutes les nations, bénissez le Seigneur et que Le bénissent tous les peuples, car Sa miséricorde   s’est affermie sur nous et Sa justice demeure</a:t>
                      </a:r>
                    </a:p>
                    <a:p>
                      <a:pPr algn="just"/>
                      <a:r>
                        <a:rPr lang="fr-FR" sz="2800" b="0" i="0" u="none" strike="noStrike" kern="1200" baseline="0" dirty="0">
                          <a:solidFill>
                            <a:schemeClr val="tx1"/>
                          </a:solidFill>
                          <a:latin typeface="+mn-lt"/>
                          <a:ea typeface="+mn-ea"/>
                          <a:cs typeface="+mn-cs"/>
                        </a:rPr>
                        <a:t>éternellement. Amen. Alléluia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000" b="0" i="0" u="none" strike="noStrike" kern="1200" baseline="0" dirty="0">
                          <a:solidFill>
                            <a:schemeClr val="tx1"/>
                          </a:solidFill>
                          <a:latin typeface="+mn-lt"/>
                          <a:ea typeface="+mn-ea"/>
                          <a:cs typeface="+mn-cs"/>
                        </a:rPr>
                        <a:t>يا جميع الأمم باركوا</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الرب. ولتباركه جميع</a:t>
                      </a:r>
                    </a:p>
                    <a:p>
                      <a:pPr algn="just" rtl="1"/>
                      <a:r>
                        <a:rPr lang="ar-EG" sz="3000" b="0" i="0" u="none" strike="noStrike" kern="1200" baseline="0" dirty="0">
                          <a:solidFill>
                            <a:schemeClr val="tx1"/>
                          </a:solidFill>
                          <a:latin typeface="+mn-lt"/>
                          <a:ea typeface="+mn-ea"/>
                          <a:cs typeface="+mn-cs"/>
                        </a:rPr>
                        <a:t>الشعوب. لأن رحمته</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ثُبِتَت علينا. وحق الرب</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يدوم إلي الأبد. آمين.</a:t>
                      </a:r>
                      <a:r>
                        <a:rPr lang="fr-FR" sz="3000" b="0" i="0" u="none" strike="noStrike" kern="1200" baseline="0" dirty="0">
                          <a:solidFill>
                            <a:schemeClr val="tx1"/>
                          </a:solidFill>
                          <a:latin typeface="+mn-lt"/>
                          <a:ea typeface="+mn-ea"/>
                          <a:cs typeface="+mn-cs"/>
                        </a:rPr>
                        <a:t> </a:t>
                      </a:r>
                      <a:r>
                        <a:rPr lang="ar-EG" sz="3000" b="0" i="0" u="none" strike="noStrike" kern="1200" baseline="0" dirty="0" err="1">
                          <a:solidFill>
                            <a:schemeClr val="tx1"/>
                          </a:solidFill>
                          <a:latin typeface="+mn-lt"/>
                          <a:ea typeface="+mn-ea"/>
                          <a:cs typeface="+mn-cs"/>
                        </a:rPr>
                        <a:t>هلليلويا</a:t>
                      </a:r>
                      <a:r>
                        <a:rPr lang="ar-EG" sz="3000" b="0" i="0" u="none" strike="noStrike" kern="1200" baseline="0" dirty="0">
                          <a:solidFill>
                            <a:schemeClr val="tx1"/>
                          </a:solidFill>
                          <a:latin typeface="+mn-lt"/>
                          <a:ea typeface="+mn-ea"/>
                          <a:cs typeface="+mn-cs"/>
                        </a:rPr>
                        <a:t>.</a:t>
                      </a:r>
                      <a:endParaRPr kumimoji="0" lang="en-CA"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C0D9ECED-D958-4A6C-8389-006241228A78}"/>
              </a:ext>
            </a:extLst>
          </p:cNvPr>
          <p:cNvSpPr>
            <a:spLocks noChangeArrowheads="1"/>
          </p:cNvSpPr>
          <p:nvPr/>
        </p:nvSpPr>
        <p:spPr bwMode="auto">
          <a:xfrm>
            <a:off x="6453062" y="4726004"/>
            <a:ext cx="1506823" cy="41622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60189999"/>
      </p:ext>
    </p:extLst>
  </p:cSld>
  <p:clrMapOvr>
    <a:masterClrMapping/>
  </p:clrMapOvr>
  <p:transition/>
</p:sld>
</file>

<file path=ppt/slides/slide2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F6AE265D-B219-4106-9A03-F3DC45C314DD}"/>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42009625"/>
      </p:ext>
    </p:extLst>
  </p:cSld>
  <p:clrMapOvr>
    <a:masterClrMapping/>
  </p:clrMapOvr>
  <p:transition/>
</p:sld>
</file>

<file path=ppt/slides/slide2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CF6CC0A9-3DDD-406C-B2A5-3A5CE1008D8B}"/>
              </a:ext>
            </a:extLst>
          </p:cNvPr>
          <p:cNvGraphicFramePr>
            <a:graphicFrameLocks noGrp="1"/>
          </p:cNvGraphicFramePr>
          <p:nvPr>
            <p:extLst>
              <p:ext uri="{D42A27DB-BD31-4B8C-83A1-F6EECF244321}">
                <p14:modId xmlns:p14="http://schemas.microsoft.com/office/powerpoint/2010/main" val="2105615002"/>
              </p:ext>
            </p:extLst>
          </p:nvPr>
        </p:nvGraphicFramePr>
        <p:xfrm>
          <a:off x="0" y="358140"/>
          <a:ext cx="9144000" cy="4785360"/>
        </p:xfrm>
        <a:graphic>
          <a:graphicData uri="http://schemas.openxmlformats.org/drawingml/2006/table">
            <a:tbl>
              <a:tblPr firstRow="1" bandRow="1">
                <a:tableStyleId>{2D5ABB26-0587-4C30-8999-92F81FD0307C}</a:tableStyleId>
              </a:tblPr>
              <a:tblGrid>
                <a:gridCol w="3200400">
                  <a:extLst>
                    <a:ext uri="{9D8B030D-6E8A-4147-A177-3AD203B41FA5}">
                      <a16:colId xmlns:a16="http://schemas.microsoft.com/office/drawing/2014/main" val="337338745"/>
                    </a:ext>
                  </a:extLst>
                </a:gridCol>
                <a:gridCol w="3200400">
                  <a:extLst>
                    <a:ext uri="{9D8B030D-6E8A-4147-A177-3AD203B41FA5}">
                      <a16:colId xmlns:a16="http://schemas.microsoft.com/office/drawing/2014/main" val="417866209"/>
                    </a:ext>
                  </a:extLst>
                </a:gridCol>
                <a:gridCol w="2743200">
                  <a:extLst>
                    <a:ext uri="{9D8B030D-6E8A-4147-A177-3AD203B41FA5}">
                      <a16:colId xmlns:a16="http://schemas.microsoft.com/office/drawing/2014/main" val="1692757360"/>
                    </a:ext>
                  </a:extLst>
                </a:gridCol>
              </a:tblGrid>
              <a:tr h="4705350">
                <a:tc>
                  <a:txBody>
                    <a:bodyPr/>
                    <a:lstStyle/>
                    <a:p>
                      <a:pPr algn="just"/>
                      <a:r>
                        <a:rPr lang="fr-FR" sz="2800" b="0" i="0" u="none" strike="noStrike" kern="1200" baseline="0" dirty="0" err="1">
                          <a:solidFill>
                            <a:schemeClr val="tx1"/>
                          </a:solidFill>
                          <a:latin typeface="Coptic1" pitchFamily="2" charset="0"/>
                          <a:ea typeface="+mn-ea"/>
                          <a:cs typeface="+mn-cs"/>
                        </a:rPr>
                        <a:t>Twbh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hina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V] </a:t>
                      </a:r>
                      <a:r>
                        <a:rPr lang="fr-FR" sz="2800" b="0" i="0" u="none" strike="noStrike" kern="1200" baseline="0" dirty="0" err="1">
                          <a:solidFill>
                            <a:schemeClr val="tx1"/>
                          </a:solidFill>
                          <a:latin typeface="Coptic1" pitchFamily="2" charset="0"/>
                          <a:ea typeface="+mn-ea"/>
                          <a:cs typeface="+mn-cs"/>
                        </a:rPr>
                        <a:t>nai</a:t>
                      </a:r>
                      <a:r>
                        <a:rPr lang="fr-FR" sz="2800" b="0" i="0" u="none" strike="noStrike" kern="1200" baseline="0" dirty="0">
                          <a:solidFill>
                            <a:schemeClr val="tx1"/>
                          </a:solidFill>
                          <a:latin typeface="Coptic1" pitchFamily="2" charset="0"/>
                          <a:ea typeface="+mn-ea"/>
                          <a:cs typeface="+mn-cs"/>
                        </a:rPr>
                        <a:t> nan: </a:t>
                      </a:r>
                      <a:r>
                        <a:rPr lang="fr-FR" sz="2800" b="0" i="0" u="none" strike="noStrike" kern="1200" baseline="0" dirty="0" err="1">
                          <a:solidFill>
                            <a:schemeClr val="tx1"/>
                          </a:solidFill>
                          <a:latin typeface="Coptic1" pitchFamily="2" charset="0"/>
                          <a:ea typeface="+mn-ea"/>
                          <a:cs typeface="+mn-cs"/>
                        </a:rPr>
                        <a:t>n~tefsenh</a:t>
                      </a:r>
                      <a:r>
                        <a:rPr lang="fr-FR" sz="2800" b="0" i="0" u="none" strike="noStrike" kern="1200" baseline="0" dirty="0">
                          <a:solidFill>
                            <a:schemeClr val="tx1"/>
                          </a:solidFill>
                          <a:latin typeface="Coptic1" pitchFamily="2" charset="0"/>
                          <a:ea typeface="+mn-ea"/>
                          <a:cs typeface="+mn-cs"/>
                        </a:rPr>
                        <a:t>/t </a:t>
                      </a:r>
                      <a:r>
                        <a:rPr lang="fr-FR" sz="2800" b="0" i="0" u="none" strike="noStrike" kern="1200" baseline="0" dirty="0" err="1">
                          <a:solidFill>
                            <a:schemeClr val="tx1"/>
                          </a:solidFill>
                          <a:latin typeface="Coptic1" pitchFamily="2" charset="0"/>
                          <a:ea typeface="+mn-ea"/>
                          <a:cs typeface="+mn-cs"/>
                        </a:rPr>
                        <a:t>qaron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n~tefcwtem</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e~ron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n~tefe~rbo</a:t>
                      </a:r>
                      <a:r>
                        <a:rPr lang="fr-FR" sz="2800" b="0" i="0" u="none" strike="noStrike" kern="1200" baseline="0" dirty="0">
                          <a:solidFill>
                            <a:schemeClr val="tx1"/>
                          </a:solidFill>
                          <a:latin typeface="Coptic1" pitchFamily="2" charset="0"/>
                          <a:ea typeface="+mn-ea"/>
                          <a:cs typeface="+mn-cs"/>
                        </a:rPr>
                        <a:t>/yin </a:t>
                      </a:r>
                      <a:r>
                        <a:rPr lang="fr-FR" sz="2800" b="0" i="0" u="none" strike="noStrike" kern="1200" baseline="0" dirty="0" err="1">
                          <a:solidFill>
                            <a:schemeClr val="tx1"/>
                          </a:solidFill>
                          <a:latin typeface="Coptic1" pitchFamily="2" charset="0"/>
                          <a:ea typeface="+mn-ea"/>
                          <a:cs typeface="+mn-cs"/>
                        </a:rPr>
                        <a:t>e~ron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n~tefjer</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piracmoc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niben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e~bol</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haron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n~tef,a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pennah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efm</a:t>
                      </a:r>
                      <a:r>
                        <a:rPr lang="fr-FR" sz="2800" b="0" i="0" u="none" strike="noStrike" kern="1200" baseline="0" dirty="0">
                          <a:solidFill>
                            <a:schemeClr val="tx1"/>
                          </a:solidFill>
                          <a:latin typeface="Coptic1" pitchFamily="2" charset="0"/>
                          <a:ea typeface="+mn-ea"/>
                          <a:cs typeface="+mn-cs"/>
                        </a:rPr>
                        <a:t>/n </a:t>
                      </a:r>
                      <a:r>
                        <a:rPr lang="fr-FR" sz="2800" b="0" i="0" u="none" strike="noStrike" kern="1200" baseline="0" dirty="0" err="1">
                          <a:solidFill>
                            <a:schemeClr val="tx1"/>
                          </a:solidFill>
                          <a:latin typeface="Coptic1" pitchFamily="2" charset="0"/>
                          <a:ea typeface="+mn-ea"/>
                          <a:cs typeface="+mn-cs"/>
                        </a:rPr>
                        <a:t>e~bol</a:t>
                      </a:r>
                      <a:r>
                        <a:rPr lang="fr-FR" sz="2800" b="0" i="0" u="none" strike="noStrike" kern="1200" baseline="0" dirty="0">
                          <a:solidFill>
                            <a:schemeClr val="tx1"/>
                          </a:solidFill>
                          <a:latin typeface="Coptic1" pitchFamily="2" charset="0"/>
                          <a:ea typeface="+mn-ea"/>
                          <a:cs typeface="+mn-cs"/>
                        </a:rPr>
                        <a:t>.</a:t>
                      </a:r>
                      <a:endParaRPr lang="fr-FR" sz="28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Implorez pour que Dieu aie pitié de nous, soit compatissant</a:t>
                      </a:r>
                    </a:p>
                    <a:p>
                      <a:pPr algn="just"/>
                      <a:r>
                        <a:rPr lang="fr-FR" sz="2800" b="0" i="0" u="none" strike="noStrike" kern="1200" baseline="0" dirty="0">
                          <a:solidFill>
                            <a:schemeClr val="tx1"/>
                          </a:solidFill>
                          <a:latin typeface="+mn-lt"/>
                          <a:ea typeface="+mn-ea"/>
                          <a:cs typeface="+mn-cs"/>
                        </a:rPr>
                        <a:t>envers nous, nous écoute et nous aide et disperse de nous toutes les tentations et préserve notre foi.</a:t>
                      </a:r>
                      <a:endParaRPr lang="fr-FR" sz="2800" dirty="0"/>
                    </a:p>
                  </a:txBody>
                  <a:tcPr/>
                </a:tc>
                <a:tc>
                  <a:txBody>
                    <a:bodyPr/>
                    <a:lstStyle/>
                    <a:p>
                      <a:pPr algn="just" rtl="1"/>
                      <a:r>
                        <a:rPr lang="ar-EG" sz="3200" b="0" i="0" u="none" strike="noStrike" kern="1200" baseline="0" dirty="0">
                          <a:solidFill>
                            <a:schemeClr val="tx1"/>
                          </a:solidFill>
                          <a:latin typeface="+mn-lt"/>
                          <a:ea typeface="+mn-ea"/>
                          <a:cs typeface="+mn-cs"/>
                        </a:rPr>
                        <a:t>أطلبوا لكي يرحمنا</a:t>
                      </a:r>
                    </a:p>
                    <a:p>
                      <a:pPr algn="just" rtl="1"/>
                      <a:r>
                        <a:rPr lang="ar-EG" sz="3200" b="0" i="0" u="none" strike="noStrike" kern="1200" baseline="0" dirty="0">
                          <a:solidFill>
                            <a:schemeClr val="tx1"/>
                          </a:solidFill>
                          <a:latin typeface="+mn-lt"/>
                          <a:ea typeface="+mn-ea"/>
                          <a:cs typeface="+mn-cs"/>
                        </a:rPr>
                        <a:t>الله، </a:t>
                      </a:r>
                      <a:r>
                        <a:rPr lang="ar-EG" sz="3200" b="0" i="0" u="none" strike="noStrike" kern="1200" baseline="0" dirty="0" err="1">
                          <a:solidFill>
                            <a:schemeClr val="tx1"/>
                          </a:solidFill>
                          <a:latin typeface="+mn-lt"/>
                          <a:ea typeface="+mn-ea"/>
                          <a:cs typeface="+mn-cs"/>
                        </a:rPr>
                        <a:t>ويتراءف</a:t>
                      </a:r>
                      <a:r>
                        <a:rPr lang="ar-EG" sz="3200" b="0" i="0" u="none" strike="noStrike" kern="1200" baseline="0" dirty="0">
                          <a:solidFill>
                            <a:schemeClr val="tx1"/>
                          </a:solidFill>
                          <a:latin typeface="+mn-lt"/>
                          <a:ea typeface="+mn-ea"/>
                          <a:cs typeface="+mn-cs"/>
                        </a:rPr>
                        <a:t> علينا</a:t>
                      </a:r>
                    </a:p>
                    <a:p>
                      <a:pPr algn="just" rtl="1"/>
                      <a:r>
                        <a:rPr lang="ar-EG" sz="3200" b="0" i="0" u="none" strike="noStrike" kern="1200" baseline="0" dirty="0">
                          <a:solidFill>
                            <a:schemeClr val="tx1"/>
                          </a:solidFill>
                          <a:latin typeface="+mn-lt"/>
                          <a:ea typeface="+mn-ea"/>
                          <a:cs typeface="+mn-cs"/>
                        </a:rPr>
                        <a:t>ويسمعنا، ويعيننا،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ويبدد عنا كل التجارب</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ويديم إيماننا.</a:t>
                      </a:r>
                      <a:endParaRPr lang="fr-FR" sz="3200" dirty="0"/>
                    </a:p>
                  </a:txBody>
                  <a:tcPr/>
                </a:tc>
                <a:extLst>
                  <a:ext uri="{0D108BD9-81ED-4DB2-BD59-A6C34878D82A}">
                    <a16:rowId xmlns:a16="http://schemas.microsoft.com/office/drawing/2014/main" val="3098333008"/>
                  </a:ext>
                </a:extLst>
              </a:tr>
            </a:tbl>
          </a:graphicData>
        </a:graphic>
      </p:graphicFrame>
      <p:graphicFrame>
        <p:nvGraphicFramePr>
          <p:cNvPr id="5" name="Tableau 4">
            <a:extLst>
              <a:ext uri="{FF2B5EF4-FFF2-40B4-BE49-F238E27FC236}">
                <a16:creationId xmlns:a16="http://schemas.microsoft.com/office/drawing/2014/main" id="{8E97A7B8-54E0-43D1-A05A-CF569FA0F256}"/>
              </a:ext>
            </a:extLst>
          </p:cNvPr>
          <p:cNvGraphicFramePr>
            <a:graphicFrameLocks noGrp="1"/>
          </p:cNvGraphicFramePr>
          <p:nvPr/>
        </p:nvGraphicFramePr>
        <p:xfrm>
          <a:off x="1480657" y="0"/>
          <a:ext cx="6182686" cy="304800"/>
        </p:xfrm>
        <a:graphic>
          <a:graphicData uri="http://schemas.openxmlformats.org/drawingml/2006/table">
            <a:tbl>
              <a:tblPr/>
              <a:tblGrid>
                <a:gridCol w="6182686">
                  <a:extLst>
                    <a:ext uri="{9D8B030D-6E8A-4147-A177-3AD203B41FA5}">
                      <a16:colId xmlns:a16="http://schemas.microsoft.com/office/drawing/2014/main" val="2634041979"/>
                    </a:ext>
                  </a:extLst>
                </a:gridCol>
              </a:tblGrid>
              <a:tr h="2743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000" b="0" i="0" u="none" strike="noStrike" cap="none" normalizeH="0" baseline="0" dirty="0" err="1">
                          <a:ln>
                            <a:noFill/>
                          </a:ln>
                          <a:solidFill>
                            <a:schemeClr val="tx1"/>
                          </a:solidFill>
                          <a:effectLst/>
                          <a:latin typeface="Coptic1" pitchFamily="2" charset="0"/>
                          <a:cs typeface="Arial" charset="0"/>
                        </a:rPr>
                        <a:t>Twbh</a:t>
                      </a:r>
                      <a:r>
                        <a:rPr kumimoji="0" lang="en-CA" sz="2000" b="0" i="0" u="none" strike="noStrike" cap="none" normalizeH="0" baseline="0" dirty="0">
                          <a:ln>
                            <a:noFill/>
                          </a:ln>
                          <a:solidFill>
                            <a:schemeClr val="tx1"/>
                          </a:solidFill>
                          <a:effectLst/>
                          <a:latin typeface="Coptic1" pitchFamily="2" charset="0"/>
                          <a:cs typeface="Arial" charset="0"/>
                        </a:rPr>
                        <a:t> </a:t>
                      </a:r>
                      <a:r>
                        <a:rPr kumimoji="0" lang="en-CA" sz="2000" b="0" i="0" u="none" strike="noStrike" cap="none" normalizeH="0" baseline="0" dirty="0" err="1">
                          <a:ln>
                            <a:noFill/>
                          </a:ln>
                          <a:solidFill>
                            <a:schemeClr val="tx1"/>
                          </a:solidFill>
                          <a:effectLst/>
                          <a:latin typeface="Coptic1" pitchFamily="2" charset="0"/>
                          <a:cs typeface="Arial" charset="0"/>
                        </a:rPr>
                        <a:t>hina</a:t>
                      </a:r>
                      <a:endParaRPr kumimoji="0" lang="en-CA" sz="2000" b="0" i="0" u="none" strike="noStrike" cap="none" normalizeH="0" baseline="0" dirty="0">
                        <a:ln>
                          <a:noFill/>
                        </a:ln>
                        <a:solidFill>
                          <a:schemeClr val="tx1"/>
                        </a:solidFill>
                        <a:effectLst/>
                        <a:latin typeface="Coptic1" pitchFamily="2" charset="0"/>
                        <a:cs typeface="Arial" charset="0"/>
                      </a:endParaRPr>
                    </a:p>
                  </a:txBody>
                  <a:tcPr marL="36000" marR="36000" marT="0" marB="0" anchor="ctr" horzOverflow="overflow">
                    <a:lnL w="28575" cmpd="sng">
                      <a:noFill/>
                      <a:prstDash val="solid"/>
                    </a:lnL>
                    <a:lnR w="28575" cmpd="sng">
                      <a:noFill/>
                      <a:prstDash val="solid"/>
                    </a:lnR>
                    <a:lnT w="28575" cmpd="sng">
                      <a:noFill/>
                      <a:prstDash val="soli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631076996"/>
                  </a:ext>
                </a:extLst>
              </a:tr>
            </a:tbl>
          </a:graphicData>
        </a:graphic>
      </p:graphicFrame>
      <p:sp>
        <p:nvSpPr>
          <p:cNvPr id="7" name="Action Button: Custom 7">
            <a:hlinkClick r:id="rId2" action="ppaction://hlinksldjump" highlightClick="1"/>
            <a:extLst>
              <a:ext uri="{FF2B5EF4-FFF2-40B4-BE49-F238E27FC236}">
                <a16:creationId xmlns:a16="http://schemas.microsoft.com/office/drawing/2014/main" id="{B127D4D2-38B7-4B6E-BE29-94004708DF18}"/>
              </a:ext>
            </a:extLst>
          </p:cNvPr>
          <p:cNvSpPr/>
          <p:nvPr/>
        </p:nvSpPr>
        <p:spPr bwMode="auto">
          <a:xfrm>
            <a:off x="3733800" y="496570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3" action="ppaction://hlinksldjump" highlightClick="1"/>
            <a:extLst>
              <a:ext uri="{FF2B5EF4-FFF2-40B4-BE49-F238E27FC236}">
                <a16:creationId xmlns:a16="http://schemas.microsoft.com/office/drawing/2014/main" id="{8859A766-4F38-4AF3-9591-4A513637F010}"/>
              </a:ext>
            </a:extLst>
          </p:cNvPr>
          <p:cNvSpPr/>
          <p:nvPr/>
        </p:nvSpPr>
        <p:spPr bwMode="auto">
          <a:xfrm>
            <a:off x="4735547" y="496570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733312154"/>
      </p:ext>
    </p:extLst>
  </p:cSld>
  <p:clrMapOvr>
    <a:masterClrMapping/>
  </p:clrMapOvr>
  <p:transition/>
</p:sld>
</file>

<file path=ppt/slides/slide2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CF6CC0A9-3DDD-406C-B2A5-3A5CE1008D8B}"/>
              </a:ext>
            </a:extLst>
          </p:cNvPr>
          <p:cNvGraphicFramePr>
            <a:graphicFrameLocks noGrp="1"/>
          </p:cNvGraphicFramePr>
          <p:nvPr>
            <p:extLst>
              <p:ext uri="{D42A27DB-BD31-4B8C-83A1-F6EECF244321}">
                <p14:modId xmlns:p14="http://schemas.microsoft.com/office/powerpoint/2010/main" val="4071353234"/>
              </p:ext>
            </p:extLst>
          </p:nvPr>
        </p:nvGraphicFramePr>
        <p:xfrm>
          <a:off x="0" y="0"/>
          <a:ext cx="9144000" cy="4785360"/>
        </p:xfrm>
        <a:graphic>
          <a:graphicData uri="http://schemas.openxmlformats.org/drawingml/2006/table">
            <a:tbl>
              <a:tblPr firstRow="1" bandRow="1">
                <a:tableStyleId>{2D5ABB26-0587-4C30-8999-92F81FD0307C}</a:tableStyleId>
              </a:tblPr>
              <a:tblGrid>
                <a:gridCol w="3124200">
                  <a:extLst>
                    <a:ext uri="{9D8B030D-6E8A-4147-A177-3AD203B41FA5}">
                      <a16:colId xmlns:a16="http://schemas.microsoft.com/office/drawing/2014/main" val="337338745"/>
                    </a:ext>
                  </a:extLst>
                </a:gridCol>
                <a:gridCol w="2971800">
                  <a:extLst>
                    <a:ext uri="{9D8B030D-6E8A-4147-A177-3AD203B41FA5}">
                      <a16:colId xmlns:a16="http://schemas.microsoft.com/office/drawing/2014/main" val="417866209"/>
                    </a:ext>
                  </a:extLst>
                </a:gridCol>
                <a:gridCol w="3048000">
                  <a:extLst>
                    <a:ext uri="{9D8B030D-6E8A-4147-A177-3AD203B41FA5}">
                      <a16:colId xmlns:a16="http://schemas.microsoft.com/office/drawing/2014/main" val="1692757360"/>
                    </a:ext>
                  </a:extLst>
                </a:gridCol>
              </a:tblGrid>
              <a:tr h="4779523">
                <a:tc>
                  <a:txBody>
                    <a:bodyPr/>
                    <a:lstStyle/>
                    <a:p>
                      <a:pPr algn="just"/>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ni]ho nem </a:t>
                      </a:r>
                      <a:r>
                        <a:rPr lang="es-ES" sz="2800" b="0" i="0" u="none" strike="noStrike" kern="1200" baseline="0" dirty="0" err="1">
                          <a:solidFill>
                            <a:schemeClr val="tx1"/>
                          </a:solidFill>
                          <a:latin typeface="Coptic1" pitchFamily="2" charset="0"/>
                          <a:ea typeface="+mn-ea"/>
                          <a:cs typeface="+mn-cs"/>
                        </a:rPr>
                        <a:t>nip~roce~u</a:t>
                      </a:r>
                      <a:r>
                        <a:rPr lang="es-ES" sz="2800" b="0" i="0" u="none" strike="noStrike" kern="1200" baseline="0" dirty="0">
                          <a:solidFill>
                            <a:schemeClr val="tx1"/>
                          </a:solidFill>
                          <a:latin typeface="Coptic1" pitchFamily="2" charset="0"/>
                          <a:ea typeface="+mn-ea"/>
                          <a:cs typeface="+mn-cs"/>
                        </a:rPr>
                        <a:t>,/ </a:t>
                      </a:r>
                      <a:r>
                        <a:rPr lang="es-ES" sz="2800" b="0" i="0" u="none" strike="noStrike" kern="1200" baseline="0" dirty="0" err="1">
                          <a:solidFill>
                            <a:schemeClr val="tx1"/>
                          </a:solidFill>
                          <a:latin typeface="Coptic1" pitchFamily="2" charset="0"/>
                          <a:ea typeface="+mn-ea"/>
                          <a:cs typeface="+mn-cs"/>
                        </a:rPr>
                        <a:t>n~te</a:t>
                      </a:r>
                      <a:r>
                        <a:rPr lang="es-ES" sz="2800" b="0" i="0" u="none" strike="noStrike" kern="1200" baseline="0" dirty="0">
                          <a:solidFill>
                            <a:schemeClr val="tx1"/>
                          </a:solidFill>
                          <a:latin typeface="Coptic1" pitchFamily="2" charset="0"/>
                          <a:ea typeface="+mn-ea"/>
                          <a:cs typeface="+mn-cs"/>
                        </a:rPr>
                        <a:t> </a:t>
                      </a:r>
                      <a:r>
                        <a:rPr lang="es-ES" sz="2800" b="0" i="0" u="none" strike="noStrike" kern="1200" baseline="0" dirty="0" err="1">
                          <a:solidFill>
                            <a:schemeClr val="tx1"/>
                          </a:solidFill>
                          <a:latin typeface="Coptic1" pitchFamily="2" charset="0"/>
                          <a:ea typeface="+mn-ea"/>
                          <a:cs typeface="+mn-cs"/>
                        </a:rPr>
                        <a:t>peniwt</a:t>
                      </a:r>
                      <a:r>
                        <a:rPr lang="es-ES"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ettai</a:t>
                      </a:r>
                      <a:r>
                        <a:rPr lang="fr-FR" sz="2800" b="0" i="0" u="none" strike="noStrike" kern="1200" baseline="0" dirty="0">
                          <a:solidFill>
                            <a:schemeClr val="tx1"/>
                          </a:solidFill>
                          <a:latin typeface="Coptic1" pitchFamily="2" charset="0"/>
                          <a:ea typeface="+mn-ea"/>
                          <a:cs typeface="+mn-cs"/>
                        </a:rPr>
                        <a:t>/out </a:t>
                      </a:r>
                      <a:r>
                        <a:rPr lang="fr-FR" sz="2800" b="0" i="0" u="none" strike="noStrike" kern="1200" baseline="0" dirty="0" err="1">
                          <a:solidFill>
                            <a:schemeClr val="tx1"/>
                          </a:solidFill>
                          <a:latin typeface="Coptic1" pitchFamily="2" charset="0"/>
                          <a:ea typeface="+mn-ea"/>
                          <a:cs typeface="+mn-cs"/>
                        </a:rPr>
                        <a:t>tou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t~ric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makariou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patroc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patroc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paterwn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pimenoc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pimenwn</a:t>
                      </a:r>
                      <a:endParaRPr lang="fr-FR" sz="2800" b="0" i="0" u="none" strike="noStrike" kern="1200" baseline="0" dirty="0">
                        <a:solidFill>
                          <a:schemeClr val="tx1"/>
                        </a:solidFill>
                        <a:latin typeface="Coptic1" pitchFamily="2" charset="0"/>
                        <a:ea typeface="+mn-ea"/>
                        <a:cs typeface="+mn-cs"/>
                      </a:endParaRPr>
                    </a:p>
                    <a:p>
                      <a:pPr algn="just"/>
                      <a:r>
                        <a:rPr lang="es-ES" sz="2800" b="0" i="0" u="none" strike="noStrike" kern="1200" baseline="0" dirty="0">
                          <a:solidFill>
                            <a:schemeClr val="tx1"/>
                          </a:solidFill>
                          <a:latin typeface="Coptic1" pitchFamily="2" charset="0"/>
                          <a:ea typeface="+mn-ea"/>
                          <a:cs typeface="+mn-cs"/>
                        </a:rPr>
                        <a:t>ar,/</a:t>
                      </a:r>
                      <a:r>
                        <a:rPr lang="es-ES" sz="2800" b="0" i="0" u="none" strike="noStrike" kern="1200" baseline="0" dirty="0" err="1">
                          <a:solidFill>
                            <a:schemeClr val="tx1"/>
                          </a:solidFill>
                          <a:latin typeface="Coptic1" pitchFamily="2" charset="0"/>
                          <a:ea typeface="+mn-ea"/>
                          <a:cs typeface="+mn-cs"/>
                        </a:rPr>
                        <a:t>e~rew~c</a:t>
                      </a:r>
                      <a:r>
                        <a:rPr lang="es-ES" sz="2800" b="0" i="0" u="none" strike="noStrike" kern="1200" baseline="0" dirty="0">
                          <a:solidFill>
                            <a:schemeClr val="tx1"/>
                          </a:solidFill>
                          <a:latin typeface="Coptic1" pitchFamily="2" charset="0"/>
                          <a:ea typeface="+mn-ea"/>
                          <a:cs typeface="+mn-cs"/>
                        </a:rPr>
                        <a:t> ar,/</a:t>
                      </a:r>
                      <a:r>
                        <a:rPr lang="es-ES" sz="2800" b="0" i="0" u="none" strike="noStrike" kern="1200" baseline="0" dirty="0" err="1">
                          <a:solidFill>
                            <a:schemeClr val="tx1"/>
                          </a:solidFill>
                          <a:latin typeface="Coptic1" pitchFamily="2" charset="0"/>
                          <a:ea typeface="+mn-ea"/>
                          <a:cs typeface="+mn-cs"/>
                        </a:rPr>
                        <a:t>e~rew~n</a:t>
                      </a:r>
                      <a:endParaRPr lang="es-ES"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mwn</a:t>
                      </a:r>
                      <a:r>
                        <a:rPr lang="fr-FR" sz="2800" b="0" i="0" u="none" strike="noStrike" kern="1200" baseline="0" dirty="0">
                          <a:solidFill>
                            <a:schemeClr val="tx1"/>
                          </a:solidFill>
                          <a:latin typeface="Coptic1" pitchFamily="2" charset="0"/>
                          <a:ea typeface="+mn-ea"/>
                          <a:cs typeface="+mn-cs"/>
                        </a:rPr>
                        <a:t>.</a:t>
                      </a:r>
                    </a:p>
                  </a:txBody>
                  <a:tcPr/>
                </a:tc>
                <a:tc>
                  <a:txBody>
                    <a:bodyPr/>
                    <a:lstStyle/>
                    <a:p>
                      <a:pPr algn="just"/>
                      <a:r>
                        <a:rPr lang="fr-FR" sz="2800" b="0" i="0" u="none" strike="noStrike" kern="1200" baseline="0" dirty="0">
                          <a:solidFill>
                            <a:schemeClr val="tx1"/>
                          </a:solidFill>
                          <a:latin typeface="+mn-lt"/>
                          <a:ea typeface="+mn-ea"/>
                          <a:cs typeface="+mn-cs"/>
                        </a:rPr>
                        <a:t>Par les prières et les implorations de notre honorable père, trois fois honoré, notre père, père des pères, berger des bergers, chef des archiprêtres.</a:t>
                      </a:r>
                      <a:endParaRPr lang="fr-FR" sz="2800" dirty="0"/>
                    </a:p>
                  </a:txBody>
                  <a:tcPr/>
                </a:tc>
                <a:tc>
                  <a:txBody>
                    <a:bodyPr/>
                    <a:lstStyle/>
                    <a:p>
                      <a:pPr algn="just" rtl="1"/>
                      <a:r>
                        <a:rPr lang="ar-EG" sz="3200" b="0" i="0" u="none" strike="noStrike" kern="1200" baseline="0" dirty="0">
                          <a:solidFill>
                            <a:schemeClr val="tx1"/>
                          </a:solidFill>
                          <a:latin typeface="+mn-lt"/>
                          <a:ea typeface="+mn-ea"/>
                          <a:cs typeface="+mn-cs"/>
                        </a:rPr>
                        <a:t>بسؤلات وصلوات أبينا</a:t>
                      </a:r>
                    </a:p>
                    <a:p>
                      <a:pPr algn="just" rtl="1"/>
                      <a:r>
                        <a:rPr lang="ar-EG" sz="3200" b="0" i="0" u="none" strike="noStrike" kern="1200" baseline="0" dirty="0">
                          <a:solidFill>
                            <a:schemeClr val="tx1"/>
                          </a:solidFill>
                          <a:latin typeface="+mn-lt"/>
                          <a:ea typeface="+mn-ea"/>
                          <a:cs typeface="+mn-cs"/>
                        </a:rPr>
                        <a:t>المكرم المثلث</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الغبطة، أبينا أبى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الآباء، راعى الرعاة،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رئيس رؤساء كهنتنا.</a:t>
                      </a:r>
                      <a:endParaRPr lang="fr-FR" sz="3200" dirty="0"/>
                    </a:p>
                  </a:txBody>
                  <a:tcPr/>
                </a:tc>
                <a:extLst>
                  <a:ext uri="{0D108BD9-81ED-4DB2-BD59-A6C34878D82A}">
                    <a16:rowId xmlns:a16="http://schemas.microsoft.com/office/drawing/2014/main" val="3098333008"/>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D0BBC6AE-BF23-4D49-87C6-E4E7482EDB05}"/>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12550845"/>
      </p:ext>
    </p:extLst>
  </p:cSld>
  <p:clrMapOvr>
    <a:masterClrMapping/>
  </p:clrMapOvr>
  <p:transition/>
</p:sld>
</file>

<file path=ppt/slides/slide2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CF6CC0A9-3DDD-406C-B2A5-3A5CE1008D8B}"/>
              </a:ext>
            </a:extLst>
          </p:cNvPr>
          <p:cNvGraphicFramePr>
            <a:graphicFrameLocks noGrp="1"/>
          </p:cNvGraphicFramePr>
          <p:nvPr>
            <p:extLst>
              <p:ext uri="{D42A27DB-BD31-4B8C-83A1-F6EECF244321}">
                <p14:modId xmlns:p14="http://schemas.microsoft.com/office/powerpoint/2010/main" val="4140698032"/>
              </p:ext>
            </p:extLst>
          </p:nvPr>
        </p:nvGraphicFramePr>
        <p:xfrm>
          <a:off x="0" y="274959"/>
          <a:ext cx="9144000" cy="4472314"/>
        </p:xfrm>
        <a:graphic>
          <a:graphicData uri="http://schemas.openxmlformats.org/drawingml/2006/table">
            <a:tbl>
              <a:tblPr firstRow="1" bandRow="1">
                <a:tableStyleId>{2D5ABB26-0587-4C30-8999-92F81FD0307C}</a:tableStyleId>
              </a:tblPr>
              <a:tblGrid>
                <a:gridCol w="3426594">
                  <a:extLst>
                    <a:ext uri="{9D8B030D-6E8A-4147-A177-3AD203B41FA5}">
                      <a16:colId xmlns:a16="http://schemas.microsoft.com/office/drawing/2014/main" val="337338745"/>
                    </a:ext>
                  </a:extLst>
                </a:gridCol>
                <a:gridCol w="2935705">
                  <a:extLst>
                    <a:ext uri="{9D8B030D-6E8A-4147-A177-3AD203B41FA5}">
                      <a16:colId xmlns:a16="http://schemas.microsoft.com/office/drawing/2014/main" val="417866209"/>
                    </a:ext>
                  </a:extLst>
                </a:gridCol>
                <a:gridCol w="2781701">
                  <a:extLst>
                    <a:ext uri="{9D8B030D-6E8A-4147-A177-3AD203B41FA5}">
                      <a16:colId xmlns:a16="http://schemas.microsoft.com/office/drawing/2014/main" val="1692757360"/>
                    </a:ext>
                  </a:extLst>
                </a:gridCol>
              </a:tblGrid>
              <a:tr h="4472314">
                <a:tc>
                  <a:txBody>
                    <a:bodyPr/>
                    <a:lstStyle/>
                    <a:p>
                      <a:pPr algn="just"/>
                      <a:r>
                        <a:rPr lang="pt-BR" sz="3200" b="0" i="0" u="none" strike="noStrike" kern="1200" baseline="0" dirty="0">
                          <a:solidFill>
                            <a:schemeClr val="tx1"/>
                          </a:solidFill>
                          <a:latin typeface="Coptic1" pitchFamily="2" charset="0"/>
                          <a:ea typeface="+mn-ea"/>
                          <a:cs typeface="+mn-cs"/>
                        </a:rPr>
                        <a:t>Pima n~e~cwo~u n~a~l/yinon </a:t>
                      </a:r>
                      <a:r>
                        <a:rPr lang="nl-NL" sz="3200" b="0" i="0" u="none" strike="noStrike" kern="1200" baseline="0" dirty="0" err="1">
                          <a:solidFill>
                            <a:schemeClr val="tx1"/>
                          </a:solidFill>
                          <a:latin typeface="Coptic1" pitchFamily="2" charset="0"/>
                          <a:ea typeface="+mn-ea"/>
                          <a:cs typeface="+mn-cs"/>
                        </a:rPr>
                        <a:t>kata</a:t>
                      </a:r>
                      <a:r>
                        <a:rPr lang="nl-NL" sz="3200" b="0" i="0" u="none" strike="noStrike" kern="1200" baseline="0" dirty="0">
                          <a:solidFill>
                            <a:schemeClr val="tx1"/>
                          </a:solidFill>
                          <a:latin typeface="Coptic1" pitchFamily="2" charset="0"/>
                          <a:ea typeface="+mn-ea"/>
                          <a:cs typeface="+mn-cs"/>
                        </a:rPr>
                        <a:t> </a:t>
                      </a:r>
                      <a:r>
                        <a:rPr lang="nl-NL" sz="3200" b="0" i="0" u="none" strike="noStrike" kern="1200" baseline="0" dirty="0" err="1">
                          <a:solidFill>
                            <a:schemeClr val="tx1"/>
                          </a:solidFill>
                          <a:latin typeface="Coptic1" pitchFamily="2" charset="0"/>
                          <a:ea typeface="+mn-ea"/>
                          <a:cs typeface="+mn-cs"/>
                        </a:rPr>
                        <a:t>v~r</a:t>
                      </a:r>
                      <a:r>
                        <a:rPr lang="nl-NL" sz="3200" b="0" i="0" u="none" strike="noStrike" kern="1200" baseline="0" dirty="0">
                          <a:solidFill>
                            <a:schemeClr val="tx1"/>
                          </a:solidFill>
                          <a:latin typeface="Coptic1" pitchFamily="2" charset="0"/>
                          <a:ea typeface="+mn-ea"/>
                          <a:cs typeface="+mn-cs"/>
                        </a:rPr>
                        <a:t>/] n~]</a:t>
                      </a:r>
                      <a:r>
                        <a:rPr lang="nl-NL" sz="3200" b="0" i="0" u="none" strike="noStrike" kern="1200" baseline="0" dirty="0" err="1">
                          <a:solidFill>
                            <a:schemeClr val="tx1"/>
                          </a:solidFill>
                          <a:latin typeface="Coptic1" pitchFamily="2" charset="0"/>
                          <a:ea typeface="+mn-ea"/>
                          <a:cs typeface="+mn-cs"/>
                        </a:rPr>
                        <a:t>meto~u</a:t>
                      </a:r>
                      <a:r>
                        <a:rPr lang="nl-NL" sz="3200" b="0" i="0" u="none" strike="noStrike" kern="1200" baseline="0" dirty="0">
                          <a:solidFill>
                            <a:schemeClr val="tx1"/>
                          </a:solidFill>
                          <a:latin typeface="Coptic1" pitchFamily="2" charset="0"/>
                          <a:ea typeface="+mn-ea"/>
                          <a:cs typeface="+mn-cs"/>
                        </a:rPr>
                        <a:t>/b</a:t>
                      </a:r>
                    </a:p>
                    <a:p>
                      <a:pPr algn="just"/>
                      <a:r>
                        <a:rPr lang="fr-FR" sz="3200" b="0" i="0" u="none" strike="noStrike" kern="1200" baseline="0" dirty="0" err="1">
                          <a:solidFill>
                            <a:schemeClr val="tx1"/>
                          </a:solidFill>
                          <a:latin typeface="Coptic1" pitchFamily="2" charset="0"/>
                          <a:ea typeface="+mn-ea"/>
                          <a:cs typeface="+mn-cs"/>
                        </a:rPr>
                        <a:t>m~Mel,icedek</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Aa~rwn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pidiado,oc</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m~Markoc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pia~poctoloc</a:t>
                      </a:r>
                      <a:r>
                        <a:rPr lang="fr-FR" sz="3200" b="0" i="0" u="none" strike="noStrike" kern="1200" baseline="0" dirty="0">
                          <a:solidFill>
                            <a:schemeClr val="tx1"/>
                          </a:solidFill>
                          <a:latin typeface="Coptic1" pitchFamily="2" charset="0"/>
                          <a:ea typeface="+mn-ea"/>
                          <a:cs typeface="+mn-cs"/>
                        </a:rPr>
                        <a:t>:</a:t>
                      </a:r>
                    </a:p>
                  </a:txBody>
                  <a:tcPr/>
                </a:tc>
                <a:tc>
                  <a:txBody>
                    <a:bodyPr/>
                    <a:lstStyle/>
                    <a:p>
                      <a:pPr algn="just"/>
                      <a:r>
                        <a:rPr lang="fr-FR" sz="2800" b="0" i="0" u="none" strike="noStrike" kern="1200" baseline="0" dirty="0">
                          <a:solidFill>
                            <a:schemeClr val="tx1"/>
                          </a:solidFill>
                          <a:latin typeface="+mn-lt"/>
                          <a:ea typeface="+mn-ea"/>
                          <a:cs typeface="+mn-cs"/>
                        </a:rPr>
                        <a:t>Le véritable berger, comme le sacerdoce de </a:t>
                      </a:r>
                      <a:r>
                        <a:rPr lang="fr-FR" sz="2800" b="0" i="0" u="none" strike="noStrike" kern="1200" baseline="0" dirty="0" err="1">
                          <a:solidFill>
                            <a:schemeClr val="tx1"/>
                          </a:solidFill>
                          <a:latin typeface="+mn-lt"/>
                          <a:ea typeface="+mn-ea"/>
                          <a:cs typeface="+mn-cs"/>
                        </a:rPr>
                        <a:t>Mélchisédek</a:t>
                      </a:r>
                      <a:r>
                        <a:rPr lang="fr-FR" sz="2800" b="0" i="0" u="none" strike="noStrike" kern="1200" baseline="0" dirty="0">
                          <a:solidFill>
                            <a:schemeClr val="tx1"/>
                          </a:solidFill>
                          <a:latin typeface="+mn-lt"/>
                          <a:ea typeface="+mn-ea"/>
                          <a:cs typeface="+mn-cs"/>
                        </a:rPr>
                        <a:t> et d’Aaron, successeur de l’apôtre Marc, </a:t>
                      </a:r>
                      <a:endParaRPr lang="fr-FR" sz="2800" dirty="0"/>
                    </a:p>
                  </a:txBody>
                  <a:tcPr/>
                </a:tc>
                <a:tc>
                  <a:txBody>
                    <a:bodyPr/>
                    <a:lstStyle/>
                    <a:p>
                      <a:pPr algn="just" rtl="1"/>
                      <a:r>
                        <a:rPr lang="ar-EG" sz="3200" b="0" i="0" u="none" strike="noStrike" kern="1200" baseline="0" dirty="0">
                          <a:solidFill>
                            <a:schemeClr val="tx1"/>
                          </a:solidFill>
                          <a:latin typeface="+mn-lt"/>
                          <a:ea typeface="+mn-ea"/>
                          <a:cs typeface="+mn-cs"/>
                        </a:rPr>
                        <a:t>الراعي الحقيقي،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كمثل كهنوت ملكي</a:t>
                      </a:r>
                    </a:p>
                    <a:p>
                      <a:pPr algn="just" rtl="1"/>
                      <a:r>
                        <a:rPr lang="ar-EG" sz="3200" b="0" i="0" u="none" strike="noStrike" kern="1200" baseline="0" dirty="0">
                          <a:solidFill>
                            <a:schemeClr val="tx1"/>
                          </a:solidFill>
                          <a:latin typeface="+mn-lt"/>
                          <a:ea typeface="+mn-ea"/>
                          <a:cs typeface="+mn-cs"/>
                        </a:rPr>
                        <a:t>صادق وهرون، خليفة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مرقس الرسول،</a:t>
                      </a:r>
                      <a:endParaRPr lang="fr-FR" sz="7200" dirty="0"/>
                    </a:p>
                  </a:txBody>
                  <a:tcPr/>
                </a:tc>
                <a:extLst>
                  <a:ext uri="{0D108BD9-81ED-4DB2-BD59-A6C34878D82A}">
                    <a16:rowId xmlns:a16="http://schemas.microsoft.com/office/drawing/2014/main" val="3098333008"/>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28F401DE-0B60-4BA9-B6E1-7D4649008C78}"/>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55024266"/>
      </p:ext>
    </p:extLst>
  </p:cSld>
  <p:clrMapOvr>
    <a:masterClrMapping/>
  </p:clrMapOvr>
  <p:transition/>
</p:sld>
</file>

<file path=ppt/slides/slide2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CF6CC0A9-3DDD-406C-B2A5-3A5CE1008D8B}"/>
              </a:ext>
            </a:extLst>
          </p:cNvPr>
          <p:cNvGraphicFramePr>
            <a:graphicFrameLocks noGrp="1"/>
          </p:cNvGraphicFramePr>
          <p:nvPr>
            <p:extLst>
              <p:ext uri="{D42A27DB-BD31-4B8C-83A1-F6EECF244321}">
                <p14:modId xmlns:p14="http://schemas.microsoft.com/office/powerpoint/2010/main" val="3044442521"/>
              </p:ext>
            </p:extLst>
          </p:nvPr>
        </p:nvGraphicFramePr>
        <p:xfrm>
          <a:off x="0" y="0"/>
          <a:ext cx="9144000" cy="4785360"/>
        </p:xfrm>
        <a:graphic>
          <a:graphicData uri="http://schemas.openxmlformats.org/drawingml/2006/table">
            <a:tbl>
              <a:tblPr firstRow="1" bandRow="1">
                <a:tableStyleId>{2D5ABB26-0587-4C30-8999-92F81FD0307C}</a:tableStyleId>
              </a:tblPr>
              <a:tblGrid>
                <a:gridCol w="3048000">
                  <a:extLst>
                    <a:ext uri="{9D8B030D-6E8A-4147-A177-3AD203B41FA5}">
                      <a16:colId xmlns:a16="http://schemas.microsoft.com/office/drawing/2014/main" val="337338745"/>
                    </a:ext>
                  </a:extLst>
                </a:gridCol>
                <a:gridCol w="3184187">
                  <a:extLst>
                    <a:ext uri="{9D8B030D-6E8A-4147-A177-3AD203B41FA5}">
                      <a16:colId xmlns:a16="http://schemas.microsoft.com/office/drawing/2014/main" val="417866209"/>
                    </a:ext>
                  </a:extLst>
                </a:gridCol>
                <a:gridCol w="2911813">
                  <a:extLst>
                    <a:ext uri="{9D8B030D-6E8A-4147-A177-3AD203B41FA5}">
                      <a16:colId xmlns:a16="http://schemas.microsoft.com/office/drawing/2014/main" val="1692757360"/>
                    </a:ext>
                  </a:extLst>
                </a:gridCol>
              </a:tblGrid>
              <a:tr h="4390417">
                <a:tc>
                  <a:txBody>
                    <a:bodyPr/>
                    <a:lstStyle/>
                    <a:p>
                      <a:pPr algn="just"/>
                      <a:r>
                        <a:rPr lang="pt-BR" sz="2800" b="0" i="0" u="none" strike="noStrike" kern="1200" baseline="0" dirty="0">
                          <a:solidFill>
                            <a:schemeClr val="tx1"/>
                          </a:solidFill>
                          <a:latin typeface="Coptic1" pitchFamily="2" charset="0"/>
                          <a:ea typeface="+mn-ea"/>
                          <a:cs typeface="+mn-cs"/>
                        </a:rPr>
                        <a:t>papa ke patriar,ou t/c </a:t>
                      </a:r>
                      <a:r>
                        <a:rPr lang="fr-FR" sz="2800" b="0" i="0" u="none" strike="noStrike" kern="1200" baseline="0" dirty="0" err="1">
                          <a:solidFill>
                            <a:schemeClr val="tx1"/>
                          </a:solidFill>
                          <a:latin typeface="Coptic1" pitchFamily="2" charset="0"/>
                          <a:ea typeface="+mn-ea"/>
                          <a:cs typeface="+mn-cs"/>
                        </a:rPr>
                        <a:t>megalo</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polew~c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A~lexand~riac</a:t>
                      </a:r>
                      <a:r>
                        <a:rPr lang="fr-FR" sz="2800" b="0" i="0" u="none" strike="noStrike" kern="1200" baseline="0" dirty="0">
                          <a:solidFill>
                            <a:schemeClr val="tx1"/>
                          </a:solidFill>
                          <a:latin typeface="Coptic1" pitchFamily="2" charset="0"/>
                          <a:ea typeface="+mn-ea"/>
                          <a:cs typeface="+mn-cs"/>
                        </a:rPr>
                        <a:t>: nem n/</a:t>
                      </a:r>
                      <a:r>
                        <a:rPr lang="fr-FR" sz="2800" b="0" i="0" u="none" strike="noStrike" kern="1200" baseline="0" dirty="0" err="1">
                          <a:solidFill>
                            <a:schemeClr val="tx1"/>
                          </a:solidFill>
                          <a:latin typeface="Coptic1" pitchFamily="2" charset="0"/>
                          <a:ea typeface="+mn-ea"/>
                          <a:cs typeface="+mn-cs"/>
                        </a:rPr>
                        <a:t>e~te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nouc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m~polic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pimenrit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peniwt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ey#u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m~patriar</a:t>
                      </a:r>
                      <a:r>
                        <a:rPr lang="fr-FR" sz="2800" b="0" i="0" u="none" strike="noStrike" kern="1200" baseline="0" dirty="0">
                          <a:solidFill>
                            <a:schemeClr val="tx1"/>
                          </a:solidFill>
                          <a:latin typeface="Coptic1" pitchFamily="2" charset="0"/>
                          <a:ea typeface="+mn-ea"/>
                          <a:cs typeface="+mn-cs"/>
                        </a:rPr>
                        <a:t>,/c) g#: papa </a:t>
                      </a:r>
                      <a:r>
                        <a:rPr lang="fr-FR" sz="2800" b="0" i="0" u="none" strike="noStrike" kern="1200" baseline="0" dirty="0" err="1">
                          <a:solidFill>
                            <a:schemeClr val="tx1"/>
                          </a:solidFill>
                          <a:latin typeface="Coptic1" pitchFamily="2" charset="0"/>
                          <a:ea typeface="+mn-ea"/>
                          <a:cs typeface="+mn-cs"/>
                        </a:rPr>
                        <a:t>abba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Tawadroc</a:t>
                      </a:r>
                      <a:r>
                        <a:rPr lang="fr-FR" sz="2800" b="0" i="0" u="none" strike="noStrike" kern="1200" baseline="0" dirty="0">
                          <a:solidFill>
                            <a:schemeClr val="tx1"/>
                          </a:solidFill>
                          <a:latin typeface="Coptic1" pitchFamily="2" charset="0"/>
                          <a:ea typeface="+mn-ea"/>
                          <a:cs typeface="+mn-cs"/>
                        </a:rPr>
                        <a:t>.</a:t>
                      </a:r>
                      <a:endParaRPr lang="fr-FR" sz="28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pape et patriarche de la mégalopole</a:t>
                      </a:r>
                    </a:p>
                    <a:p>
                      <a:pPr algn="just"/>
                      <a:r>
                        <a:rPr lang="fr-FR" sz="2800" b="0" i="0" u="none" strike="noStrike" kern="1200" baseline="0" dirty="0">
                          <a:solidFill>
                            <a:schemeClr val="tx1"/>
                          </a:solidFill>
                          <a:latin typeface="+mn-lt"/>
                          <a:ea typeface="+mn-ea"/>
                          <a:cs typeface="+mn-cs"/>
                        </a:rPr>
                        <a:t>d’Alexandrie, et toutes ses contrées, bien-aimé du Christ, (notre saint père le patriarche) x3, le pape Abba </a:t>
                      </a:r>
                      <a:r>
                        <a:rPr lang="fr-FR" sz="2800" b="0" i="0" u="none" strike="noStrike" kern="1200" baseline="0" dirty="0" err="1">
                          <a:solidFill>
                            <a:schemeClr val="tx1"/>
                          </a:solidFill>
                          <a:latin typeface="+mn-lt"/>
                          <a:ea typeface="+mn-ea"/>
                          <a:cs typeface="+mn-cs"/>
                        </a:rPr>
                        <a:t>Tawadros</a:t>
                      </a:r>
                      <a:r>
                        <a:rPr lang="fr-FR" sz="2800" b="0" i="0" u="none" strike="noStrike" kern="1200" baseline="0" dirty="0">
                          <a:solidFill>
                            <a:schemeClr val="tx1"/>
                          </a:solidFill>
                          <a:latin typeface="+mn-lt"/>
                          <a:ea typeface="+mn-ea"/>
                          <a:cs typeface="+mn-cs"/>
                        </a:rPr>
                        <a:t>.</a:t>
                      </a:r>
                      <a:endParaRPr lang="fr-FR" sz="2800" dirty="0"/>
                    </a:p>
                  </a:txBody>
                  <a:tcPr/>
                </a:tc>
                <a:tc>
                  <a:txBody>
                    <a:bodyPr/>
                    <a:lstStyle/>
                    <a:p>
                      <a:pPr algn="just" rtl="1"/>
                      <a:r>
                        <a:rPr lang="ar-EG" sz="2800" b="0" i="0" u="none" strike="noStrike" kern="1200" baseline="0" dirty="0">
                          <a:solidFill>
                            <a:schemeClr val="tx1"/>
                          </a:solidFill>
                          <a:latin typeface="+mn-lt"/>
                          <a:ea typeface="+mn-ea"/>
                          <a:cs typeface="+mn-cs"/>
                        </a:rPr>
                        <a:t>بابا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وبطريرك المدينة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العظمى الإسكندرية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وما لها من البلاد</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حبيب المسيح، (أبانا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القديس رئيس الآباء)</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a:t>
                      </a:r>
                      <a:r>
                        <a:rPr lang="fr-FR" sz="2800" b="0" i="0" u="none" strike="noStrike" kern="1200" baseline="0" dirty="0">
                          <a:solidFill>
                            <a:schemeClr val="tx1"/>
                          </a:solidFill>
                          <a:latin typeface="+mn-lt"/>
                          <a:ea typeface="+mn-ea"/>
                          <a:cs typeface="+mn-cs"/>
                        </a:rPr>
                        <a:t>3</a:t>
                      </a:r>
                      <a:r>
                        <a:rPr lang="ar-EG" sz="2800" b="0" i="0" u="none" strike="noStrike" kern="1200" baseline="0" dirty="0">
                          <a:solidFill>
                            <a:schemeClr val="tx1"/>
                          </a:solidFill>
                          <a:latin typeface="+mn-lt"/>
                          <a:ea typeface="+mn-ea"/>
                          <a:cs typeface="+mn-cs"/>
                        </a:rPr>
                        <a:t>)، البابا الأنبا </a:t>
                      </a:r>
                      <a:r>
                        <a:rPr kumimoji="0" lang="ar-EG" sz="2800" b="0" i="0" u="none" strike="noStrike" cap="none" normalizeH="0" baseline="0" dirty="0" err="1">
                          <a:ln>
                            <a:noFill/>
                          </a:ln>
                          <a:solidFill>
                            <a:schemeClr val="tx1"/>
                          </a:solidFill>
                          <a:effectLst/>
                          <a:latin typeface="Coptic1" pitchFamily="2" charset="0"/>
                          <a:cs typeface="Arial" charset="0"/>
                        </a:rPr>
                        <a:t>تاوضروس</a:t>
                      </a:r>
                      <a:r>
                        <a:rPr lang="ar-EG" sz="2800" b="0" i="0" u="none" strike="noStrike" kern="1200" baseline="0" dirty="0">
                          <a:solidFill>
                            <a:schemeClr val="tx1"/>
                          </a:solidFill>
                          <a:latin typeface="+mn-lt"/>
                          <a:ea typeface="+mn-ea"/>
                          <a:cs typeface="+mn-cs"/>
                        </a:rPr>
                        <a:t>. </a:t>
                      </a:r>
                      <a:endParaRPr lang="fr-FR" sz="9600" dirty="0"/>
                    </a:p>
                  </a:txBody>
                  <a:tcPr/>
                </a:tc>
                <a:extLst>
                  <a:ext uri="{0D108BD9-81ED-4DB2-BD59-A6C34878D82A}">
                    <a16:rowId xmlns:a16="http://schemas.microsoft.com/office/drawing/2014/main" val="3098333008"/>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E989EB02-5D30-4926-A0EB-AEEC3D89282F}"/>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47462410"/>
      </p:ext>
    </p:extLst>
  </p:cSld>
  <p:clrMapOvr>
    <a:masterClrMapping/>
  </p:clrMapOvr>
  <p:transition/>
</p:sld>
</file>

<file path=ppt/slides/slide2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CF6CC0A9-3DDD-406C-B2A5-3A5CE1008D8B}"/>
              </a:ext>
            </a:extLst>
          </p:cNvPr>
          <p:cNvGraphicFramePr>
            <a:graphicFrameLocks noGrp="1"/>
          </p:cNvGraphicFramePr>
          <p:nvPr>
            <p:extLst>
              <p:ext uri="{D42A27DB-BD31-4B8C-83A1-F6EECF244321}">
                <p14:modId xmlns:p14="http://schemas.microsoft.com/office/powerpoint/2010/main" val="4250223004"/>
              </p:ext>
            </p:extLst>
          </p:nvPr>
        </p:nvGraphicFramePr>
        <p:xfrm>
          <a:off x="0" y="227709"/>
          <a:ext cx="9144000" cy="4480560"/>
        </p:xfrm>
        <a:graphic>
          <a:graphicData uri="http://schemas.openxmlformats.org/drawingml/2006/table">
            <a:tbl>
              <a:tblPr firstRow="1" bandRow="1">
                <a:tableStyleId>{2D5ABB26-0587-4C30-8999-92F81FD0307C}</a:tableStyleId>
              </a:tblPr>
              <a:tblGrid>
                <a:gridCol w="3291840">
                  <a:extLst>
                    <a:ext uri="{9D8B030D-6E8A-4147-A177-3AD203B41FA5}">
                      <a16:colId xmlns:a16="http://schemas.microsoft.com/office/drawing/2014/main" val="337338745"/>
                    </a:ext>
                  </a:extLst>
                </a:gridCol>
                <a:gridCol w="3002169">
                  <a:extLst>
                    <a:ext uri="{9D8B030D-6E8A-4147-A177-3AD203B41FA5}">
                      <a16:colId xmlns:a16="http://schemas.microsoft.com/office/drawing/2014/main" val="417866209"/>
                    </a:ext>
                  </a:extLst>
                </a:gridCol>
                <a:gridCol w="2849991">
                  <a:extLst>
                    <a:ext uri="{9D8B030D-6E8A-4147-A177-3AD203B41FA5}">
                      <a16:colId xmlns:a16="http://schemas.microsoft.com/office/drawing/2014/main" val="1692757360"/>
                    </a:ext>
                  </a:extLst>
                </a:gridCol>
              </a:tblGrid>
              <a:tr h="4371766">
                <a:tc>
                  <a:txBody>
                    <a:bodyPr/>
                    <a:lstStyle/>
                    <a:p>
                      <a:pPr algn="just"/>
                      <a:r>
                        <a:rPr lang="fr-FR" sz="3600" b="0" i="0" kern="1200" dirty="0">
                          <a:solidFill>
                            <a:schemeClr val="tx1"/>
                          </a:solidFill>
                          <a:effectLst/>
                          <a:latin typeface="Coptic1" pitchFamily="2" charset="0"/>
                          <a:ea typeface="+mn-ea"/>
                          <a:cs typeface="+mn-cs"/>
                        </a:rPr>
                        <a:t>nem </a:t>
                      </a:r>
                      <a:r>
                        <a:rPr lang="fr-FR" sz="3600" b="0" i="0" kern="1200" dirty="0" err="1">
                          <a:solidFill>
                            <a:schemeClr val="tx1"/>
                          </a:solidFill>
                          <a:effectLst/>
                          <a:latin typeface="Coptic1" pitchFamily="2" charset="0"/>
                          <a:ea typeface="+mn-ea"/>
                          <a:cs typeface="+mn-cs"/>
                        </a:rPr>
                        <a:t>pefkes~v</a:t>
                      </a:r>
                      <a:r>
                        <a:rPr lang="fr-FR" sz="3600" b="0" i="0" kern="1200" dirty="0">
                          <a:solidFill>
                            <a:schemeClr val="tx1"/>
                          </a:solidFill>
                          <a:effectLst/>
                          <a:latin typeface="Coptic1" pitchFamily="2" charset="0"/>
                          <a:ea typeface="+mn-ea"/>
                          <a:cs typeface="+mn-cs"/>
                        </a:rPr>
                        <a:t>/r </a:t>
                      </a:r>
                      <a:r>
                        <a:rPr lang="fr-FR" sz="3600" b="0" i="0" kern="1200" dirty="0" err="1">
                          <a:solidFill>
                            <a:schemeClr val="tx1"/>
                          </a:solidFill>
                          <a:effectLst/>
                          <a:latin typeface="Coptic1" pitchFamily="2" charset="0"/>
                          <a:ea typeface="+mn-ea"/>
                          <a:cs typeface="+mn-cs"/>
                        </a:rPr>
                        <a:t>n~litourgoc</a:t>
                      </a:r>
                      <a:r>
                        <a:rPr lang="fr-FR" sz="3600" b="0" i="0" kern="1200" dirty="0">
                          <a:solidFill>
                            <a:schemeClr val="tx1"/>
                          </a:solidFill>
                          <a:effectLst/>
                          <a:latin typeface="Coptic1" pitchFamily="2" charset="0"/>
                          <a:ea typeface="+mn-ea"/>
                          <a:cs typeface="+mn-cs"/>
                        </a:rPr>
                        <a:t> </a:t>
                      </a:r>
                      <a:r>
                        <a:rPr lang="fr-FR" sz="3600" b="0" i="0" kern="1200" dirty="0" err="1">
                          <a:solidFill>
                            <a:schemeClr val="tx1"/>
                          </a:solidFill>
                          <a:effectLst/>
                          <a:latin typeface="Coptic1" pitchFamily="2" charset="0"/>
                          <a:ea typeface="+mn-ea"/>
                          <a:cs typeface="+mn-cs"/>
                        </a:rPr>
                        <a:t>n~a~poctolikoc</a:t>
                      </a:r>
                      <a:r>
                        <a:rPr lang="fr-FR" sz="3600" b="0" i="0" kern="1200" dirty="0">
                          <a:solidFill>
                            <a:schemeClr val="tx1"/>
                          </a:solidFill>
                          <a:effectLst/>
                          <a:latin typeface="Coptic1" pitchFamily="2" charset="0"/>
                          <a:ea typeface="+mn-ea"/>
                          <a:cs typeface="+mn-cs"/>
                        </a:rPr>
                        <a:t> (</a:t>
                      </a:r>
                      <a:r>
                        <a:rPr lang="fr-FR" sz="3600" b="0" i="0" kern="1200" dirty="0" err="1">
                          <a:solidFill>
                            <a:schemeClr val="tx1"/>
                          </a:solidFill>
                          <a:effectLst/>
                          <a:latin typeface="Coptic1" pitchFamily="2" charset="0"/>
                          <a:ea typeface="+mn-ea"/>
                          <a:cs typeface="+mn-cs"/>
                        </a:rPr>
                        <a:t>peniwt</a:t>
                      </a:r>
                      <a:r>
                        <a:rPr lang="fr-FR" sz="3600" b="0" i="0" kern="1200" dirty="0">
                          <a:solidFill>
                            <a:schemeClr val="tx1"/>
                          </a:solidFill>
                          <a:effectLst/>
                          <a:latin typeface="Coptic1" pitchFamily="2" charset="0"/>
                          <a:ea typeface="+mn-ea"/>
                          <a:cs typeface="+mn-cs"/>
                        </a:rPr>
                        <a:t> </a:t>
                      </a:r>
                      <a:r>
                        <a:rPr lang="fr-FR" sz="3600" b="0" i="0" kern="1200" dirty="0" err="1">
                          <a:solidFill>
                            <a:schemeClr val="tx1"/>
                          </a:solidFill>
                          <a:effectLst/>
                          <a:latin typeface="Coptic1" pitchFamily="2" charset="0"/>
                          <a:ea typeface="+mn-ea"/>
                          <a:cs typeface="+mn-cs"/>
                        </a:rPr>
                        <a:t>eyouab</a:t>
                      </a:r>
                      <a:r>
                        <a:rPr lang="fr-FR" sz="3600" b="0" i="0" kern="1200" dirty="0">
                          <a:solidFill>
                            <a:schemeClr val="tx1"/>
                          </a:solidFill>
                          <a:effectLst/>
                          <a:latin typeface="Coptic1" pitchFamily="2" charset="0"/>
                          <a:ea typeface="+mn-ea"/>
                          <a:cs typeface="+mn-cs"/>
                        </a:rPr>
                        <a:t> </a:t>
                      </a:r>
                      <a:r>
                        <a:rPr lang="fr-FR" sz="3600" b="0" i="0" kern="1200" dirty="0" err="1">
                          <a:solidFill>
                            <a:schemeClr val="tx1"/>
                          </a:solidFill>
                          <a:effectLst/>
                          <a:latin typeface="Coptic1" pitchFamily="2" charset="0"/>
                          <a:ea typeface="+mn-ea"/>
                          <a:cs typeface="+mn-cs"/>
                        </a:rPr>
                        <a:t>n~epickopoc</a:t>
                      </a:r>
                      <a:r>
                        <a:rPr lang="fr-FR" sz="3600" b="0" i="0" kern="1200" dirty="0">
                          <a:solidFill>
                            <a:schemeClr val="tx1"/>
                          </a:solidFill>
                          <a:effectLst/>
                          <a:latin typeface="Coptic1" pitchFamily="2" charset="0"/>
                          <a:ea typeface="+mn-ea"/>
                          <a:cs typeface="+mn-cs"/>
                        </a:rPr>
                        <a:t>) 3 </a:t>
                      </a:r>
                      <a:r>
                        <a:rPr lang="fr-FR" sz="3600" b="0" i="0" kern="1200" dirty="0" err="1">
                          <a:solidFill>
                            <a:schemeClr val="tx1"/>
                          </a:solidFill>
                          <a:effectLst/>
                          <a:latin typeface="Coptic1" pitchFamily="2" charset="0"/>
                          <a:ea typeface="+mn-ea"/>
                          <a:cs typeface="+mn-cs"/>
                        </a:rPr>
                        <a:t>abba</a:t>
                      </a:r>
                      <a:r>
                        <a:rPr lang="fr-FR" sz="3600" b="0" i="0" kern="1200" dirty="0">
                          <a:solidFill>
                            <a:schemeClr val="tx1"/>
                          </a:solidFill>
                          <a:effectLst/>
                          <a:latin typeface="Coptic1" pitchFamily="2" charset="0"/>
                          <a:ea typeface="+mn-ea"/>
                          <a:cs typeface="+mn-cs"/>
                        </a:rPr>
                        <a:t> Mark.</a:t>
                      </a:r>
                      <a:endParaRPr lang="fr-FR" sz="4800" dirty="0">
                        <a:latin typeface="Coptic1" pitchFamily="2" charset="0"/>
                      </a:endParaRPr>
                    </a:p>
                  </a:txBody>
                  <a:tcPr/>
                </a:tc>
                <a:tc>
                  <a:txBody>
                    <a:bodyPr/>
                    <a:lstStyle/>
                    <a:p>
                      <a:pPr algn="just"/>
                      <a:r>
                        <a:rPr lang="fr-FR" sz="3200" dirty="0"/>
                        <a:t>et son partenaire dans le service apostolique, notre saint père l’évêque Abba Marc</a:t>
                      </a:r>
                    </a:p>
                  </a:txBody>
                  <a:tcPr/>
                </a:tc>
                <a:tc>
                  <a:txBody>
                    <a:bodyPr/>
                    <a:lstStyle/>
                    <a:p>
                      <a:pPr algn="just" rtl="1"/>
                      <a:r>
                        <a:rPr lang="ar-EG" sz="4000" dirty="0"/>
                        <a:t>و شريكه في الخدمة الرسولية أبينا الأسقف أنبا مارك</a:t>
                      </a:r>
                      <a:endParaRPr lang="fr-FR" sz="4000" dirty="0"/>
                    </a:p>
                  </a:txBody>
                  <a:tcPr/>
                </a:tc>
                <a:extLst>
                  <a:ext uri="{0D108BD9-81ED-4DB2-BD59-A6C34878D82A}">
                    <a16:rowId xmlns:a16="http://schemas.microsoft.com/office/drawing/2014/main" val="3098333008"/>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E989EB02-5D30-4926-A0EB-AEEC3D89282F}"/>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82787771"/>
      </p:ext>
    </p:extLst>
  </p:cSld>
  <p:clrMapOvr>
    <a:masterClrMapping/>
  </p:clrMapOvr>
  <p:transition/>
</p:sld>
</file>

<file path=ppt/slides/slide2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CF6CC0A9-3DDD-406C-B2A5-3A5CE1008D8B}"/>
              </a:ext>
            </a:extLst>
          </p:cNvPr>
          <p:cNvGraphicFramePr>
            <a:graphicFrameLocks noGrp="1"/>
          </p:cNvGraphicFramePr>
          <p:nvPr>
            <p:extLst>
              <p:ext uri="{D42A27DB-BD31-4B8C-83A1-F6EECF244321}">
                <p14:modId xmlns:p14="http://schemas.microsoft.com/office/powerpoint/2010/main" val="2382526220"/>
              </p:ext>
            </p:extLst>
          </p:nvPr>
        </p:nvGraphicFramePr>
        <p:xfrm>
          <a:off x="0" y="354917"/>
          <a:ext cx="9144000" cy="4020135"/>
        </p:xfrm>
        <a:graphic>
          <a:graphicData uri="http://schemas.openxmlformats.org/drawingml/2006/table">
            <a:tbl>
              <a:tblPr firstRow="1" bandRow="1">
                <a:tableStyleId>{2D5ABB26-0587-4C30-8999-92F81FD0307C}</a:tableStyleId>
              </a:tblPr>
              <a:tblGrid>
                <a:gridCol w="3197157">
                  <a:extLst>
                    <a:ext uri="{9D8B030D-6E8A-4147-A177-3AD203B41FA5}">
                      <a16:colId xmlns:a16="http://schemas.microsoft.com/office/drawing/2014/main" val="337338745"/>
                    </a:ext>
                  </a:extLst>
                </a:gridCol>
                <a:gridCol w="3080426">
                  <a:extLst>
                    <a:ext uri="{9D8B030D-6E8A-4147-A177-3AD203B41FA5}">
                      <a16:colId xmlns:a16="http://schemas.microsoft.com/office/drawing/2014/main" val="417866209"/>
                    </a:ext>
                  </a:extLst>
                </a:gridCol>
                <a:gridCol w="2866417">
                  <a:extLst>
                    <a:ext uri="{9D8B030D-6E8A-4147-A177-3AD203B41FA5}">
                      <a16:colId xmlns:a16="http://schemas.microsoft.com/office/drawing/2014/main" val="1692757360"/>
                    </a:ext>
                  </a:extLst>
                </a:gridCol>
              </a:tblGrid>
              <a:tr h="4020135">
                <a:tc>
                  <a:txBody>
                    <a:bodyPr/>
                    <a:lstStyle/>
                    <a:p>
                      <a:pPr algn="just"/>
                      <a:r>
                        <a:rPr lang="fr-FR" sz="2800" b="0" i="0" u="none" strike="noStrike" kern="1200" baseline="0" dirty="0">
                          <a:solidFill>
                            <a:schemeClr val="tx1"/>
                          </a:solidFill>
                          <a:latin typeface="Coptic1" pitchFamily="2" charset="0"/>
                          <a:ea typeface="+mn-ea"/>
                          <a:cs typeface="+mn-cs"/>
                        </a:rPr>
                        <a:t>I/#</a:t>
                      </a:r>
                      <a:r>
                        <a:rPr lang="fr-FR" sz="2800" b="0" i="0" u="none" strike="noStrike" kern="1200" baseline="0" dirty="0" err="1">
                          <a:solidFill>
                            <a:schemeClr val="tx1"/>
                          </a:solidFill>
                          <a:latin typeface="Coptic1" pitchFamily="2" charset="0"/>
                          <a:ea typeface="+mn-ea"/>
                          <a:cs typeface="+mn-cs"/>
                        </a:rPr>
                        <a:t>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pihi</a:t>
                      </a:r>
                      <a:r>
                        <a:rPr lang="fr-FR" sz="2800" b="0" i="0" u="none" strike="noStrike" kern="1200" baseline="0" dirty="0">
                          <a:solidFill>
                            <a:schemeClr val="tx1"/>
                          </a:solidFill>
                          <a:latin typeface="Coptic1" pitchFamily="2" charset="0"/>
                          <a:ea typeface="+mn-ea"/>
                          <a:cs typeface="+mn-cs"/>
                        </a:rPr>
                        <a:t>/b </a:t>
                      </a:r>
                      <a:r>
                        <a:rPr lang="fr-FR" sz="2800" b="0" i="0" u="none" strike="noStrike" kern="1200" baseline="0" dirty="0" err="1">
                          <a:solidFill>
                            <a:schemeClr val="tx1"/>
                          </a:solidFill>
                          <a:latin typeface="Coptic1" pitchFamily="2" charset="0"/>
                          <a:ea typeface="+mn-ea"/>
                          <a:cs typeface="+mn-cs"/>
                        </a:rPr>
                        <a:t>n~a~l</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yinoc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ouoh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pimane~cwo~u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n~a~gayoc</a:t>
                      </a:r>
                      <a:r>
                        <a:rPr lang="fr-FR" sz="2800" b="0" i="0" u="none" strike="noStrike" kern="1200" baseline="0" dirty="0">
                          <a:solidFill>
                            <a:schemeClr val="tx1"/>
                          </a:solidFill>
                          <a:latin typeface="Coptic1" pitchFamily="2" charset="0"/>
                          <a:ea typeface="+mn-ea"/>
                          <a:cs typeface="+mn-cs"/>
                        </a:rPr>
                        <a:t>:</a:t>
                      </a:r>
                    </a:p>
                    <a:p>
                      <a:pPr algn="just"/>
                      <a:r>
                        <a:rPr lang="fr-FR" sz="2800" b="0" i="0" u="none" strike="noStrike" kern="1200" baseline="0" dirty="0" err="1">
                          <a:solidFill>
                            <a:schemeClr val="tx1"/>
                          </a:solidFill>
                          <a:latin typeface="Coptic1" pitchFamily="2" charset="0"/>
                          <a:ea typeface="+mn-ea"/>
                          <a:cs typeface="+mn-cs"/>
                        </a:rPr>
                        <a:t>efe~tajrwou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hijen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nouy~ronoc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n~hanm</a:t>
                      </a:r>
                      <a:r>
                        <a:rPr lang="fr-FR" sz="2800" b="0" i="0" u="none" strike="noStrike" kern="1200" baseline="0" dirty="0">
                          <a:solidFill>
                            <a:schemeClr val="tx1"/>
                          </a:solidFill>
                          <a:latin typeface="Coptic1" pitchFamily="2" charset="0"/>
                          <a:ea typeface="+mn-ea"/>
                          <a:cs typeface="+mn-cs"/>
                        </a:rPr>
                        <a:t>/s </a:t>
                      </a:r>
                      <a:r>
                        <a:rPr lang="fr-FR" sz="2800" b="0" i="0" u="none" strike="noStrike" kern="1200" baseline="0" dirty="0" err="1">
                          <a:solidFill>
                            <a:schemeClr val="tx1"/>
                          </a:solidFill>
                          <a:latin typeface="Coptic1" pitchFamily="2" charset="0"/>
                          <a:ea typeface="+mn-ea"/>
                          <a:cs typeface="+mn-cs"/>
                        </a:rPr>
                        <a:t>n~rompi</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hanc</a:t>
                      </a:r>
                      <a:r>
                        <a:rPr lang="fr-FR" sz="2800" b="0" i="0" u="none" strike="noStrike" kern="1200" baseline="0" dirty="0">
                          <a:solidFill>
                            <a:schemeClr val="tx1"/>
                          </a:solidFill>
                          <a:latin typeface="Coptic1" pitchFamily="2" charset="0"/>
                          <a:ea typeface="+mn-ea"/>
                          <a:cs typeface="+mn-cs"/>
                        </a:rPr>
                        <a:t>/ou </a:t>
                      </a:r>
                      <a:r>
                        <a:rPr lang="fr-FR" sz="2800" b="0" i="0" u="none" strike="noStrike" kern="1200" baseline="0" dirty="0" err="1">
                          <a:solidFill>
                            <a:schemeClr val="tx1"/>
                          </a:solidFill>
                          <a:latin typeface="Coptic1" pitchFamily="2" charset="0"/>
                          <a:ea typeface="+mn-ea"/>
                          <a:cs typeface="+mn-cs"/>
                        </a:rPr>
                        <a:t>n~hir</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nikon</a:t>
                      </a:r>
                      <a:r>
                        <a:rPr lang="fr-FR" sz="2800" b="0" i="0" u="none" strike="noStrike" kern="1200" baseline="0" dirty="0">
                          <a:solidFill>
                            <a:schemeClr val="tx1"/>
                          </a:solidFill>
                          <a:latin typeface="Coptic1" pitchFamily="2" charset="0"/>
                          <a:ea typeface="+mn-ea"/>
                          <a:cs typeface="+mn-cs"/>
                        </a:rPr>
                        <a:t>.</a:t>
                      </a:r>
                      <a:endParaRPr lang="fr-FR" sz="28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Que Jésus-Christ, le véritable agneau, le bon berger, les maintienne sur leur trône de nombreuses</a:t>
                      </a:r>
                    </a:p>
                    <a:p>
                      <a:pPr algn="just"/>
                      <a:r>
                        <a:rPr lang="fr-FR" sz="2800" b="0" i="0" u="none" strike="noStrike" kern="1200" baseline="0" dirty="0">
                          <a:solidFill>
                            <a:schemeClr val="tx1"/>
                          </a:solidFill>
                          <a:latin typeface="+mn-lt"/>
                          <a:ea typeface="+mn-ea"/>
                          <a:cs typeface="+mn-cs"/>
                        </a:rPr>
                        <a:t>années paisibles.</a:t>
                      </a:r>
                      <a:endParaRPr lang="fr-FR" sz="2800" dirty="0"/>
                    </a:p>
                  </a:txBody>
                  <a:tcPr/>
                </a:tc>
                <a:tc>
                  <a:txBody>
                    <a:bodyPr/>
                    <a:lstStyle/>
                    <a:p>
                      <a:pPr algn="just" rtl="1"/>
                      <a:r>
                        <a:rPr lang="ar-EG" sz="3200" b="0" i="0" u="none" strike="noStrike" kern="1200" baseline="0" dirty="0">
                          <a:solidFill>
                            <a:schemeClr val="tx1"/>
                          </a:solidFill>
                          <a:latin typeface="+mn-lt"/>
                          <a:ea typeface="+mn-ea"/>
                          <a:cs typeface="+mn-cs"/>
                        </a:rPr>
                        <a:t>يسوع المسيح</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الحمل الحقيقي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الراعي الصالح، يثبته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على كرسيه سنين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عديدة وأزمنة سالمة.</a:t>
                      </a:r>
                      <a:endParaRPr lang="fr-FR" sz="4800" dirty="0"/>
                    </a:p>
                  </a:txBody>
                  <a:tcPr/>
                </a:tc>
                <a:extLst>
                  <a:ext uri="{0D108BD9-81ED-4DB2-BD59-A6C34878D82A}">
                    <a16:rowId xmlns:a16="http://schemas.microsoft.com/office/drawing/2014/main" val="3098333008"/>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72FE35B0-7A0B-4E6A-97D2-DB807518E0C3}"/>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10696427"/>
      </p:ext>
    </p:extLst>
  </p:cSld>
  <p:clrMapOvr>
    <a:masterClrMapping/>
  </p:clrMapOvr>
  <p:transition/>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13060" name="Group 36"/>
          <p:cNvGraphicFramePr>
            <a:graphicFrameLocks noGrp="1"/>
          </p:cNvGraphicFramePr>
          <p:nvPr>
            <p:extLst>
              <p:ext uri="{D42A27DB-BD31-4B8C-83A1-F6EECF244321}">
                <p14:modId xmlns:p14="http://schemas.microsoft.com/office/powerpoint/2010/main" val="1497192989"/>
              </p:ext>
            </p:extLst>
          </p:nvPr>
        </p:nvGraphicFramePr>
        <p:xfrm>
          <a:off x="0" y="221273"/>
          <a:ext cx="9144000" cy="2267412"/>
        </p:xfrm>
        <a:graphic>
          <a:graphicData uri="http://schemas.openxmlformats.org/drawingml/2006/table">
            <a:tbl>
              <a:tblPr/>
              <a:tblGrid>
                <a:gridCol w="3299791">
                  <a:extLst>
                    <a:ext uri="{9D8B030D-6E8A-4147-A177-3AD203B41FA5}">
                      <a16:colId xmlns:a16="http://schemas.microsoft.com/office/drawing/2014/main" val="20000"/>
                    </a:ext>
                  </a:extLst>
                </a:gridCol>
                <a:gridCol w="3189116">
                  <a:extLst>
                    <a:ext uri="{9D8B030D-6E8A-4147-A177-3AD203B41FA5}">
                      <a16:colId xmlns:a16="http://schemas.microsoft.com/office/drawing/2014/main" val="20001"/>
                    </a:ext>
                  </a:extLst>
                </a:gridCol>
                <a:gridCol w="2655093">
                  <a:extLst>
                    <a:ext uri="{9D8B030D-6E8A-4147-A177-3AD203B41FA5}">
                      <a16:colId xmlns:a16="http://schemas.microsoft.com/office/drawing/2014/main" val="20002"/>
                    </a:ext>
                  </a:extLst>
                </a:gridCol>
              </a:tblGrid>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Arial" charset="0"/>
                          <a:cs typeface="Arial" charset="0"/>
                        </a:rPr>
                        <a:t>Diacre</a:t>
                      </a:r>
                      <a:r>
                        <a:rPr kumimoji="0" lang="en-US" sz="2000" b="0" i="0" u="sng" strike="noStrike" cap="none" normalizeH="0" baseline="0" dirty="0">
                          <a:ln>
                            <a:noFill/>
                          </a:ln>
                          <a:solidFill>
                            <a:srgbClr val="FF9900"/>
                          </a:solidFill>
                          <a:effectLst/>
                          <a:latin typeface="Arial" charset="0"/>
                          <a:cs typeface="Arial" charset="0"/>
                        </a:rPr>
                        <a:t>:</a:t>
                      </a:r>
                      <a:endParaRPr kumimoji="0" lang="en-CA"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873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Ctay</a:t>
                      </a:r>
                      <a:r>
                        <a:rPr kumimoji="0" lang="en-US" sz="2800" b="0" i="0" u="none" strike="noStrike" cap="none" normalizeH="0" baseline="0" dirty="0">
                          <a:ln>
                            <a:noFill/>
                          </a:ln>
                          <a:solidFill>
                            <a:schemeClr val="tx1"/>
                          </a:solidFill>
                          <a:effectLst/>
                          <a:latin typeface="Coptic1" pitchFamily="2" charset="0"/>
                          <a:cs typeface="Times New Roman" pitchFamily="18" charset="0"/>
                        </a:rPr>
                        <a:t>/</a:t>
                      </a:r>
                      <a:r>
                        <a:rPr kumimoji="0" lang="en-US" sz="2800" b="0" i="0" u="none" strike="noStrike" cap="none" normalizeH="0" baseline="0" dirty="0" err="1">
                          <a:ln>
                            <a:noFill/>
                          </a:ln>
                          <a:solidFill>
                            <a:schemeClr val="tx1"/>
                          </a:solidFill>
                          <a:effectLst/>
                          <a:latin typeface="Coptic1" pitchFamily="2" charset="0"/>
                          <a:cs typeface="Times New Roman" pitchFamily="18" charset="0"/>
                        </a:rPr>
                        <a:t>te</a:t>
                      </a:r>
                      <a:r>
                        <a:rPr kumimoji="0" lang="en-US" sz="2800" b="0" i="0" u="none" strike="noStrike" cap="none" normalizeH="0" baseline="0" dirty="0">
                          <a:ln>
                            <a:noFill/>
                          </a:ln>
                          <a:solidFill>
                            <a:schemeClr val="tx1"/>
                          </a:solidFill>
                          <a:effectLst/>
                          <a:latin typeface="Coptic1" pitchFamily="2" charset="0"/>
                          <a:cs typeface="Times New Roman" pitchFamily="18" charset="0"/>
                        </a:rPr>
                        <a:t> meta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vobou</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Yeou</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akoucwmen</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tou</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a~giou</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euaggeliou</a:t>
                      </a:r>
                      <a:r>
                        <a:rPr kumimoji="0" lang="en-US" sz="2800" b="0" i="0" u="none" strike="noStrike" cap="none" normalizeH="0" baseline="0" dirty="0">
                          <a:ln>
                            <a:noFill/>
                          </a:ln>
                          <a:solidFill>
                            <a:schemeClr val="tx1"/>
                          </a:solidFill>
                          <a:effectLst/>
                          <a:latin typeface="Coptic1" pitchFamily="2" charset="0"/>
                          <a:cs typeface="Times New Roman" pitchFamily="18"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Levez-vous dans la crainte de Dieu pour écouter le Saint Évangile.</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Times New Roman" pitchFamily="18" charset="0"/>
                        </a:rPr>
                        <a:t>قفوا بخوف الله لسماع </a:t>
                      </a:r>
                      <a:r>
                        <a:rPr kumimoji="0" lang="ar-EG" sz="3200" b="0" i="0" u="none" strike="noStrike" cap="none" normalizeH="0" baseline="0" dirty="0" err="1">
                          <a:ln>
                            <a:noFill/>
                          </a:ln>
                          <a:solidFill>
                            <a:schemeClr val="tx1"/>
                          </a:solidFill>
                          <a:effectLst/>
                          <a:latin typeface="Coptic1" pitchFamily="2" charset="0"/>
                          <a:cs typeface="Times New Roman" pitchFamily="18" charset="0"/>
                        </a:rPr>
                        <a:t>الأنجيل</a:t>
                      </a:r>
                      <a:r>
                        <a:rPr kumimoji="0" lang="ar-EG" sz="3200" b="0" i="0" u="none" strike="noStrike" cap="none" normalizeH="0" baseline="0" dirty="0">
                          <a:ln>
                            <a:noFill/>
                          </a:ln>
                          <a:solidFill>
                            <a:schemeClr val="tx1"/>
                          </a:solidFill>
                          <a:effectLst/>
                          <a:latin typeface="Coptic1" pitchFamily="2" charset="0"/>
                          <a:cs typeface="Times New Roman" pitchFamily="18" charset="0"/>
                        </a:rPr>
                        <a:t> المقدس.</a:t>
                      </a:r>
                      <a:endParaRPr kumimoji="0" lang="en-US" sz="3200" b="0" i="0" u="none" strike="noStrike" cap="none" normalizeH="0" baseline="0" dirty="0">
                        <a:ln>
                          <a:noFill/>
                        </a:ln>
                        <a:solidFill>
                          <a:schemeClr val="tx1"/>
                        </a:solidFill>
                        <a:effectLst/>
                        <a:latin typeface="Coptic1" pitchFamily="2" charset="0"/>
                        <a:cs typeface="Times New Roman" pitchFamily="18"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bâtiment, fenêtre&#10;&#10;Description générée automatiquement">
            <a:extLst>
              <a:ext uri="{FF2B5EF4-FFF2-40B4-BE49-F238E27FC236}">
                <a16:creationId xmlns:a16="http://schemas.microsoft.com/office/drawing/2014/main" id="{B2A00265-9AEB-4617-BBED-E3DD37B5E5B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045794" y="2571750"/>
            <a:ext cx="1448866" cy="2521027"/>
          </a:xfrm>
          <a:prstGeom prst="round2SameRect">
            <a:avLst>
              <a:gd name="adj1" fmla="val 50000"/>
              <a:gd name="adj2" fmla="val 0"/>
            </a:avLst>
          </a:prstGeom>
        </p:spPr>
      </p:pic>
      <p:sp>
        <p:nvSpPr>
          <p:cNvPr id="2" name="Text Box 44">
            <a:hlinkClick r:id="rId5" action="ppaction://hlinksldjump"/>
            <a:extLst>
              <a:ext uri="{FF2B5EF4-FFF2-40B4-BE49-F238E27FC236}">
                <a16:creationId xmlns:a16="http://schemas.microsoft.com/office/drawing/2014/main" id="{AF12B40D-5D3F-2591-B4AF-404BE358A2F5}"/>
              </a:ext>
            </a:extLst>
          </p:cNvPr>
          <p:cNvSpPr txBox="1">
            <a:spLocks noChangeArrowheads="1"/>
          </p:cNvSpPr>
          <p:nvPr/>
        </p:nvSpPr>
        <p:spPr bwMode="auto">
          <a:xfrm>
            <a:off x="6928338" y="4360985"/>
            <a:ext cx="2215661" cy="782515"/>
          </a:xfrm>
          <a:prstGeom prst="rect">
            <a:avLst/>
          </a:prstGeom>
          <a:solidFill>
            <a:srgbClr val="339966"/>
          </a:solidFill>
          <a:ln w="57150" cmpd="thickThin">
            <a:solidFill>
              <a:schemeClr val="tx1"/>
            </a:solidFill>
            <a:miter lim="800000"/>
            <a:headEnd/>
            <a:tailEnd/>
          </a:ln>
        </p:spPr>
        <p:txBody>
          <a:bodyPr wrap="square" lIns="18000" tIns="18000" rIns="18000" bIns="18000" anchor="ctr" anchorCtr="0">
            <a:noAutofit/>
          </a:bodyPr>
          <a:lstStyle/>
          <a:p>
            <a:pPr algn="ctr">
              <a:spcBef>
                <a:spcPct val="0"/>
              </a:spcBef>
            </a:pPr>
            <a:r>
              <a:rPr lang="en-CA" sz="1600" dirty="0">
                <a:latin typeface="Arial" charset="0"/>
              </a:rPr>
              <a:t>Lectures Dimanche </a:t>
            </a:r>
          </a:p>
          <a:p>
            <a:pPr algn="ctr">
              <a:spcBef>
                <a:spcPct val="0"/>
              </a:spcBef>
            </a:pPr>
            <a:r>
              <a:rPr lang="en-CA" sz="1600" dirty="0">
                <a:latin typeface="Arial" charset="0"/>
              </a:rPr>
              <a:t>des </a:t>
            </a:r>
            <a:r>
              <a:rPr lang="en-CA" sz="1600" dirty="0" err="1">
                <a:latin typeface="Arial" charset="0"/>
              </a:rPr>
              <a:t>Rameaux</a:t>
            </a:r>
            <a:r>
              <a:rPr lang="en-CA" sz="1600" dirty="0">
                <a:latin typeface="Arial" charset="0"/>
              </a:rPr>
              <a:t> </a:t>
            </a:r>
          </a:p>
          <a:p>
            <a:pPr algn="ctr">
              <a:spcBef>
                <a:spcPct val="0"/>
              </a:spcBef>
            </a:pPr>
            <a:r>
              <a:rPr lang="ar-EG" sz="1800" dirty="0">
                <a:latin typeface="Arial" charset="0"/>
              </a:rPr>
              <a:t>أحد الشعانين</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2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CF6CC0A9-3DDD-406C-B2A5-3A5CE1008D8B}"/>
              </a:ext>
            </a:extLst>
          </p:cNvPr>
          <p:cNvGraphicFramePr>
            <a:graphicFrameLocks noGrp="1"/>
          </p:cNvGraphicFramePr>
          <p:nvPr>
            <p:extLst>
              <p:ext uri="{D42A27DB-BD31-4B8C-83A1-F6EECF244321}">
                <p14:modId xmlns:p14="http://schemas.microsoft.com/office/powerpoint/2010/main" val="39848769"/>
              </p:ext>
            </p:extLst>
          </p:nvPr>
        </p:nvGraphicFramePr>
        <p:xfrm>
          <a:off x="0" y="376603"/>
          <a:ext cx="9144000" cy="4079132"/>
        </p:xfrm>
        <a:graphic>
          <a:graphicData uri="http://schemas.openxmlformats.org/drawingml/2006/table">
            <a:tbl>
              <a:tblPr firstRow="1" bandRow="1">
                <a:tableStyleId>{2D5ABB26-0587-4C30-8999-92F81FD0307C}</a:tableStyleId>
              </a:tblPr>
              <a:tblGrid>
                <a:gridCol w="3124200">
                  <a:extLst>
                    <a:ext uri="{9D8B030D-6E8A-4147-A177-3AD203B41FA5}">
                      <a16:colId xmlns:a16="http://schemas.microsoft.com/office/drawing/2014/main" val="337338745"/>
                    </a:ext>
                  </a:extLst>
                </a:gridCol>
                <a:gridCol w="2971800">
                  <a:extLst>
                    <a:ext uri="{9D8B030D-6E8A-4147-A177-3AD203B41FA5}">
                      <a16:colId xmlns:a16="http://schemas.microsoft.com/office/drawing/2014/main" val="417866209"/>
                    </a:ext>
                  </a:extLst>
                </a:gridCol>
                <a:gridCol w="3048000">
                  <a:extLst>
                    <a:ext uri="{9D8B030D-6E8A-4147-A177-3AD203B41FA5}">
                      <a16:colId xmlns:a16="http://schemas.microsoft.com/office/drawing/2014/main" val="1692757360"/>
                    </a:ext>
                  </a:extLst>
                </a:gridCol>
              </a:tblGrid>
              <a:tr h="4079132">
                <a:tc>
                  <a:txBody>
                    <a:bodyPr/>
                    <a:lstStyle/>
                    <a:p>
                      <a:pPr algn="just"/>
                      <a:r>
                        <a:rPr lang="fr-FR" sz="3200" b="0" i="0" u="none" strike="noStrike" kern="1200" baseline="0" dirty="0" err="1">
                          <a:solidFill>
                            <a:schemeClr val="tx1"/>
                          </a:solidFill>
                          <a:latin typeface="Coptic1" pitchFamily="2" charset="0"/>
                          <a:ea typeface="+mn-ea"/>
                          <a:cs typeface="+mn-cs"/>
                        </a:rPr>
                        <a:t>Ntefyebio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n~noujaji</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a:solidFill>
                            <a:schemeClr val="tx1"/>
                          </a:solidFill>
                          <a:latin typeface="Coptic1" pitchFamily="2" charset="0"/>
                          <a:ea typeface="+mn-ea"/>
                          <a:cs typeface="+mn-cs"/>
                        </a:rPr>
                        <a:t>t/</a:t>
                      </a:r>
                      <a:r>
                        <a:rPr lang="fr-FR" sz="3200" b="0" i="0" u="none" strike="noStrike" kern="1200" baseline="0" dirty="0" err="1">
                          <a:solidFill>
                            <a:schemeClr val="tx1"/>
                          </a:solidFill>
                          <a:latin typeface="Coptic1" pitchFamily="2" charset="0"/>
                          <a:ea typeface="+mn-ea"/>
                          <a:cs typeface="+mn-cs"/>
                        </a:rPr>
                        <a:t>rou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capec</a:t>
                      </a:r>
                      <a:r>
                        <a:rPr lang="fr-FR" sz="3200" b="0" i="0" u="none" strike="noStrike" kern="1200" baseline="0" dirty="0">
                          <a:solidFill>
                            <a:schemeClr val="tx1"/>
                          </a:solidFill>
                          <a:latin typeface="Coptic1" pitchFamily="2" charset="0"/>
                          <a:ea typeface="+mn-ea"/>
                          <a:cs typeface="+mn-cs"/>
                        </a:rPr>
                        <a:t>/t</a:t>
                      </a:r>
                    </a:p>
                    <a:p>
                      <a:pPr algn="just"/>
                      <a:r>
                        <a:rPr lang="fr-FR" sz="3200" b="0" i="0" u="none" strike="noStrike" kern="1200" baseline="0" dirty="0" err="1">
                          <a:solidFill>
                            <a:schemeClr val="tx1"/>
                          </a:solidFill>
                          <a:latin typeface="Coptic1" pitchFamily="2" charset="0"/>
                          <a:ea typeface="+mn-ea"/>
                          <a:cs typeface="+mn-cs"/>
                        </a:rPr>
                        <a:t>n~nou</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alauj</a:t>
                      </a:r>
                      <a:r>
                        <a:rPr lang="fr-FR" sz="3200" b="0" i="0" u="none" strike="noStrike" kern="1200" baseline="0" dirty="0">
                          <a:solidFill>
                            <a:schemeClr val="tx1"/>
                          </a:solidFill>
                          <a:latin typeface="Coptic1" pitchFamily="2" charset="0"/>
                          <a:ea typeface="+mn-ea"/>
                          <a:cs typeface="+mn-cs"/>
                        </a:rPr>
                        <a:t> n~,</a:t>
                      </a:r>
                      <a:r>
                        <a:rPr lang="fr-FR" sz="3200" b="0" i="0" u="none" strike="noStrike" kern="1200" baseline="0" dirty="0" err="1">
                          <a:solidFill>
                            <a:schemeClr val="tx1"/>
                          </a:solidFill>
                          <a:latin typeface="Coptic1" pitchFamily="2" charset="0"/>
                          <a:ea typeface="+mn-ea"/>
                          <a:cs typeface="+mn-cs"/>
                        </a:rPr>
                        <a:t>wlem</a:t>
                      </a:r>
                      <a:r>
                        <a:rPr lang="fr-FR" sz="3200" b="0" i="0" u="none" strike="noStrike" kern="1200" baseline="0" dirty="0">
                          <a:solidFill>
                            <a:schemeClr val="tx1"/>
                          </a:solidFill>
                          <a:latin typeface="Coptic1" pitchFamily="2" charset="0"/>
                          <a:ea typeface="+mn-ea"/>
                          <a:cs typeface="+mn-cs"/>
                        </a:rPr>
                        <a:t>. </a:t>
                      </a:r>
                    </a:p>
                    <a:p>
                      <a:pPr algn="just"/>
                      <a:r>
                        <a:rPr lang="en-US" sz="3200" b="0" i="0" u="none" strike="noStrike" kern="1200" baseline="0" dirty="0" err="1">
                          <a:solidFill>
                            <a:schemeClr val="tx1"/>
                          </a:solidFill>
                          <a:latin typeface="Coptic1" pitchFamily="2" charset="0"/>
                          <a:ea typeface="+mn-ea"/>
                          <a:cs typeface="+mn-cs"/>
                        </a:rPr>
                        <a:t>Ouoh</a:t>
                      </a:r>
                      <a:r>
                        <a:rPr lang="en-US" sz="3200" b="0" i="0" u="none" strike="noStrike" kern="1200" baseline="0" dirty="0">
                          <a:solidFill>
                            <a:schemeClr val="tx1"/>
                          </a:solidFill>
                          <a:latin typeface="Coptic1" pitchFamily="2" charset="0"/>
                          <a:ea typeface="+mn-ea"/>
                          <a:cs typeface="+mn-cs"/>
                        </a:rPr>
                        <a:t> </a:t>
                      </a:r>
                      <a:r>
                        <a:rPr lang="en-US" sz="3200" b="0" i="0" u="none" strike="noStrike" kern="1200" baseline="0" dirty="0" err="1">
                          <a:solidFill>
                            <a:schemeClr val="tx1"/>
                          </a:solidFill>
                          <a:latin typeface="Coptic1" pitchFamily="2" charset="0"/>
                          <a:ea typeface="+mn-ea"/>
                          <a:cs typeface="+mn-cs"/>
                        </a:rPr>
                        <a:t>n~tef</a:t>
                      </a:r>
                      <a:r>
                        <a:rPr lang="en-US" sz="3200" b="0" i="0" u="none" strike="noStrike" kern="1200" baseline="0" dirty="0">
                          <a:solidFill>
                            <a:schemeClr val="tx1"/>
                          </a:solidFill>
                          <a:latin typeface="Coptic1" pitchFamily="2" charset="0"/>
                          <a:ea typeface="+mn-ea"/>
                          <a:cs typeface="+mn-cs"/>
                        </a:rPr>
                        <a:t>] </a:t>
                      </a:r>
                      <a:r>
                        <a:rPr lang="en-US" sz="3200" b="0" i="0" u="none" strike="noStrike" kern="1200" baseline="0" dirty="0" err="1">
                          <a:solidFill>
                            <a:schemeClr val="tx1"/>
                          </a:solidFill>
                          <a:latin typeface="Coptic1" pitchFamily="2" charset="0"/>
                          <a:ea typeface="+mn-ea"/>
                          <a:cs typeface="+mn-cs"/>
                        </a:rPr>
                        <a:t>naf</a:t>
                      </a:r>
                      <a:r>
                        <a:rPr lang="en-US" sz="3200" b="0" i="0" u="none" strike="noStrike" kern="1200" baseline="0" dirty="0">
                          <a:solidFill>
                            <a:schemeClr val="tx1"/>
                          </a:solidFill>
                          <a:latin typeface="Coptic1" pitchFamily="2" charset="0"/>
                          <a:ea typeface="+mn-ea"/>
                          <a:cs typeface="+mn-cs"/>
                        </a:rPr>
                        <a:t> </a:t>
                      </a:r>
                      <a:r>
                        <a:rPr lang="en-US" sz="3200" b="0" i="0" u="none" strike="noStrike" kern="1200" baseline="0" dirty="0" err="1">
                          <a:solidFill>
                            <a:schemeClr val="tx1"/>
                          </a:solidFill>
                          <a:latin typeface="Coptic1" pitchFamily="2" charset="0"/>
                          <a:ea typeface="+mn-ea"/>
                          <a:cs typeface="+mn-cs"/>
                        </a:rPr>
                        <a:t>n~o~uc</a:t>
                      </a:r>
                      <a:r>
                        <a:rPr lang="en-US" sz="3200" b="0" i="0" u="none" strike="noStrike" kern="1200" baseline="0" dirty="0">
                          <a:solidFill>
                            <a:schemeClr val="tx1"/>
                          </a:solidFill>
                          <a:latin typeface="Coptic1" pitchFamily="2" charset="0"/>
                          <a:ea typeface="+mn-ea"/>
                          <a:cs typeface="+mn-cs"/>
                        </a:rPr>
                        <a:t>/</a:t>
                      </a:r>
                      <a:r>
                        <a:rPr lang="en-US" sz="3200" b="0" i="0" u="none" strike="noStrike" kern="1200" baseline="0" dirty="0" err="1">
                          <a:solidFill>
                            <a:schemeClr val="tx1"/>
                          </a:solidFill>
                          <a:latin typeface="Coptic1" pitchFamily="2" charset="0"/>
                          <a:ea typeface="+mn-ea"/>
                          <a:cs typeface="+mn-cs"/>
                        </a:rPr>
                        <a:t>ou</a:t>
                      </a:r>
                      <a:r>
                        <a:rPr lang="en-US"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n~jam</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n~notem</a:t>
                      </a:r>
                      <a:r>
                        <a:rPr lang="fr-FR" sz="3200" b="0" i="0" u="none" strike="noStrike" kern="1200" baseline="0" dirty="0">
                          <a:solidFill>
                            <a:schemeClr val="tx1"/>
                          </a:solidFill>
                          <a:latin typeface="Coptic1" pitchFamily="2" charset="0"/>
                          <a:ea typeface="+mn-ea"/>
                          <a:cs typeface="+mn-cs"/>
                        </a:rPr>
                        <a:t>.</a:t>
                      </a:r>
                      <a:endParaRPr lang="fr-FR" sz="32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et qu’il leur soumette tous leurs ennemis rapidement. Et leur accorde des moments calmes et paisibles.</a:t>
                      </a:r>
                    </a:p>
                    <a:p>
                      <a:pPr algn="just"/>
                      <a:endParaRPr lang="fr-FR" sz="2800" dirty="0"/>
                    </a:p>
                  </a:txBody>
                  <a:tcPr/>
                </a:tc>
                <a:tc>
                  <a:txBody>
                    <a:bodyPr/>
                    <a:lstStyle/>
                    <a:p>
                      <a:pPr algn="just" rtl="1"/>
                      <a:r>
                        <a:rPr lang="ar-EG" sz="3200" b="0" i="0" u="none" strike="noStrike" kern="1200" baseline="0" dirty="0">
                          <a:solidFill>
                            <a:schemeClr val="tx1"/>
                          </a:solidFill>
                          <a:latin typeface="+mn-lt"/>
                          <a:ea typeface="+mn-ea"/>
                          <a:cs typeface="+mn-cs"/>
                        </a:rPr>
                        <a:t>ويخضع أعداءه جميعاً</a:t>
                      </a:r>
                    </a:p>
                    <a:p>
                      <a:pPr algn="just" rtl="1"/>
                      <a:r>
                        <a:rPr lang="ar-EG" sz="3200" b="0" i="0" u="none" strike="noStrike" kern="1200" baseline="0" dirty="0">
                          <a:solidFill>
                            <a:schemeClr val="tx1"/>
                          </a:solidFill>
                          <a:latin typeface="+mn-lt"/>
                          <a:ea typeface="+mn-ea"/>
                          <a:cs typeface="+mn-cs"/>
                        </a:rPr>
                        <a:t>تحت قدميه سريعاً.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ويعطيه زماناً هادئاً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بهيجاً.</a:t>
                      </a:r>
                      <a:r>
                        <a:rPr lang="fr-FR" sz="3200" b="0" i="0" u="none" strike="noStrike" kern="1200" baseline="0" dirty="0">
                          <a:solidFill>
                            <a:schemeClr val="tx1"/>
                          </a:solidFill>
                          <a:latin typeface="+mn-lt"/>
                          <a:ea typeface="+mn-ea"/>
                          <a:cs typeface="+mn-cs"/>
                        </a:rPr>
                        <a:t> </a:t>
                      </a:r>
                      <a:endParaRPr lang="fr-FR" sz="3200" dirty="0"/>
                    </a:p>
                  </a:txBody>
                  <a:tcPr/>
                </a:tc>
                <a:extLst>
                  <a:ext uri="{0D108BD9-81ED-4DB2-BD59-A6C34878D82A}">
                    <a16:rowId xmlns:a16="http://schemas.microsoft.com/office/drawing/2014/main" val="3098333008"/>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0C2FA4AC-466A-4DE4-8AC4-938EA9E15F27}"/>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48575435"/>
      </p:ext>
    </p:extLst>
  </p:cSld>
  <p:clrMapOvr>
    <a:masterClrMapping/>
  </p:clrMapOvr>
  <p:transition/>
</p:sld>
</file>

<file path=ppt/slides/slide2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CF6CC0A9-3DDD-406C-B2A5-3A5CE1008D8B}"/>
              </a:ext>
            </a:extLst>
          </p:cNvPr>
          <p:cNvGraphicFramePr>
            <a:graphicFrameLocks noGrp="1"/>
          </p:cNvGraphicFramePr>
          <p:nvPr>
            <p:extLst>
              <p:ext uri="{D42A27DB-BD31-4B8C-83A1-F6EECF244321}">
                <p14:modId xmlns:p14="http://schemas.microsoft.com/office/powerpoint/2010/main" val="4175181249"/>
              </p:ext>
            </p:extLst>
          </p:nvPr>
        </p:nvGraphicFramePr>
        <p:xfrm>
          <a:off x="0" y="460443"/>
          <a:ext cx="9144000" cy="3994826"/>
        </p:xfrm>
        <a:graphic>
          <a:graphicData uri="http://schemas.openxmlformats.org/drawingml/2006/table">
            <a:tbl>
              <a:tblPr firstRow="1" bandRow="1">
                <a:tableStyleId>{2D5ABB26-0587-4C30-8999-92F81FD0307C}</a:tableStyleId>
              </a:tblPr>
              <a:tblGrid>
                <a:gridCol w="3166712">
                  <a:extLst>
                    <a:ext uri="{9D8B030D-6E8A-4147-A177-3AD203B41FA5}">
                      <a16:colId xmlns:a16="http://schemas.microsoft.com/office/drawing/2014/main" val="337338745"/>
                    </a:ext>
                  </a:extLst>
                </a:gridCol>
                <a:gridCol w="3185962">
                  <a:extLst>
                    <a:ext uri="{9D8B030D-6E8A-4147-A177-3AD203B41FA5}">
                      <a16:colId xmlns:a16="http://schemas.microsoft.com/office/drawing/2014/main" val="417866209"/>
                    </a:ext>
                  </a:extLst>
                </a:gridCol>
                <a:gridCol w="2791326">
                  <a:extLst>
                    <a:ext uri="{9D8B030D-6E8A-4147-A177-3AD203B41FA5}">
                      <a16:colId xmlns:a16="http://schemas.microsoft.com/office/drawing/2014/main" val="1692757360"/>
                    </a:ext>
                  </a:extLst>
                </a:gridCol>
              </a:tblGrid>
              <a:tr h="3994826">
                <a:tc>
                  <a:txBody>
                    <a:bodyPr/>
                    <a:lstStyle/>
                    <a:p>
                      <a:pPr algn="just"/>
                      <a:r>
                        <a:rPr lang="it-IT" sz="3200" b="0" i="0" u="none" strike="noStrike" kern="1200" baseline="0" dirty="0">
                          <a:solidFill>
                            <a:schemeClr val="tx1"/>
                          </a:solidFill>
                          <a:latin typeface="Coptic1" pitchFamily="2" charset="0"/>
                          <a:ea typeface="+mn-ea"/>
                          <a:cs typeface="+mn-cs"/>
                        </a:rPr>
                        <a:t>N~~tef[i n~ni]ho nem </a:t>
                      </a:r>
                      <a:r>
                        <a:rPr lang="fr-FR" sz="3200" b="0" i="0" u="none" strike="noStrike" kern="1200" baseline="0" dirty="0" err="1">
                          <a:solidFill>
                            <a:schemeClr val="tx1"/>
                          </a:solidFill>
                          <a:latin typeface="Coptic1" pitchFamily="2" charset="0"/>
                          <a:ea typeface="+mn-ea"/>
                          <a:cs typeface="+mn-cs"/>
                        </a:rPr>
                        <a:t>nitwbh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n/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n~taf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n~totou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e~h~r</a:t>
                      </a:r>
                      <a:r>
                        <a:rPr lang="fr-FR" sz="3200" b="0" i="0" u="none" strike="noStrike" kern="1200" baseline="0" dirty="0">
                          <a:solidFill>
                            <a:schemeClr val="tx1"/>
                          </a:solidFill>
                          <a:latin typeface="Coptic1" pitchFamily="2" charset="0"/>
                          <a:ea typeface="+mn-ea"/>
                          <a:cs typeface="+mn-cs"/>
                        </a:rPr>
                        <a:t>/i </a:t>
                      </a:r>
                      <a:r>
                        <a:rPr lang="fr-FR" sz="3200" b="0" i="0" u="none" strike="noStrike" kern="1200" baseline="0" dirty="0" err="1">
                          <a:solidFill>
                            <a:schemeClr val="tx1"/>
                          </a:solidFill>
                          <a:latin typeface="Coptic1" pitchFamily="2" charset="0"/>
                          <a:ea typeface="+mn-ea"/>
                          <a:cs typeface="+mn-cs"/>
                        </a:rPr>
                        <a:t>e~jwn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e~pia~gayon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n~c</a:t>
                      </a:r>
                      <a:r>
                        <a:rPr lang="fr-FR" sz="3200" b="0" i="0" u="none" strike="noStrike" kern="1200" baseline="0" dirty="0">
                          <a:solidFill>
                            <a:schemeClr val="tx1"/>
                          </a:solidFill>
                          <a:latin typeface="Coptic1" pitchFamily="2" charset="0"/>
                          <a:ea typeface="+mn-ea"/>
                          <a:cs typeface="+mn-cs"/>
                        </a:rPr>
                        <a:t>/ou </a:t>
                      </a:r>
                      <a:r>
                        <a:rPr lang="fr-FR" sz="3200" b="0" i="0" u="none" strike="noStrike" kern="1200" baseline="0" dirty="0" err="1">
                          <a:solidFill>
                            <a:schemeClr val="tx1"/>
                          </a:solidFill>
                          <a:latin typeface="Coptic1" pitchFamily="2" charset="0"/>
                          <a:ea typeface="+mn-ea"/>
                          <a:cs typeface="+mn-cs"/>
                        </a:rPr>
                        <a:t>niben</a:t>
                      </a:r>
                      <a:r>
                        <a:rPr lang="fr-FR" sz="3200" b="0" i="0" u="none" strike="noStrike" kern="1200" baseline="0" dirty="0">
                          <a:solidFill>
                            <a:schemeClr val="tx1"/>
                          </a:solidFill>
                          <a:latin typeface="Coptic1" pitchFamily="2" charset="0"/>
                          <a:ea typeface="+mn-ea"/>
                          <a:cs typeface="+mn-cs"/>
                        </a:rPr>
                        <a:t>.</a:t>
                      </a:r>
                      <a:endParaRPr lang="fr-FR" sz="32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Qu’Il agrée les demandes et les supplications que ses saints Lui adressent</a:t>
                      </a:r>
                    </a:p>
                    <a:p>
                      <a:pPr algn="just"/>
                      <a:r>
                        <a:rPr lang="fr-FR" sz="2800" b="0" i="0" u="none" strike="noStrike" kern="1200" baseline="0" dirty="0">
                          <a:solidFill>
                            <a:schemeClr val="tx1"/>
                          </a:solidFill>
                          <a:latin typeface="+mn-lt"/>
                          <a:ea typeface="+mn-ea"/>
                          <a:cs typeface="+mn-cs"/>
                        </a:rPr>
                        <a:t>continuellement en notre faveur,</a:t>
                      </a:r>
                      <a:endParaRPr lang="fr-FR" sz="2800" dirty="0"/>
                    </a:p>
                  </a:txBody>
                  <a:tcPr/>
                </a:tc>
                <a:tc>
                  <a:txBody>
                    <a:bodyPr/>
                    <a:lstStyle/>
                    <a:p>
                      <a:pPr algn="just" rtl="1"/>
                      <a:r>
                        <a:rPr lang="ar-EG" sz="3200" b="0" i="0" u="none" strike="noStrike" kern="1200" baseline="0" dirty="0">
                          <a:solidFill>
                            <a:schemeClr val="tx1"/>
                          </a:solidFill>
                          <a:latin typeface="+mn-lt"/>
                          <a:ea typeface="+mn-ea"/>
                          <a:cs typeface="+mn-cs"/>
                        </a:rPr>
                        <a:t>ويقبل </a:t>
                      </a:r>
                      <a:r>
                        <a:rPr lang="ar-EG" sz="3200" b="0" i="0" u="none" strike="noStrike" kern="1200" baseline="0" dirty="0" err="1">
                          <a:solidFill>
                            <a:schemeClr val="tx1"/>
                          </a:solidFill>
                          <a:latin typeface="+mn-lt"/>
                          <a:ea typeface="+mn-ea"/>
                          <a:cs typeface="+mn-cs"/>
                        </a:rPr>
                        <a:t>سؤالات</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وطلبات </a:t>
                      </a:r>
                      <a:r>
                        <a:rPr lang="ar-EG" sz="3200" b="0" i="0" u="none" strike="noStrike" kern="1200" baseline="0" dirty="0" err="1">
                          <a:solidFill>
                            <a:schemeClr val="tx1"/>
                          </a:solidFill>
                          <a:latin typeface="+mn-lt"/>
                          <a:ea typeface="+mn-ea"/>
                          <a:cs typeface="+mn-cs"/>
                        </a:rPr>
                        <a:t>قديسيه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منهم بالصلاح عنا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في كل حين.</a:t>
                      </a:r>
                      <a:endParaRPr lang="fr-FR" sz="4800" dirty="0"/>
                    </a:p>
                  </a:txBody>
                  <a:tcPr/>
                </a:tc>
                <a:extLst>
                  <a:ext uri="{0D108BD9-81ED-4DB2-BD59-A6C34878D82A}">
                    <a16:rowId xmlns:a16="http://schemas.microsoft.com/office/drawing/2014/main" val="3098333008"/>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A6C4E25E-1271-43F7-8F91-D3BF3D4D0E3A}"/>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8342737"/>
      </p:ext>
    </p:extLst>
  </p:cSld>
  <p:clrMapOvr>
    <a:masterClrMapping/>
  </p:clrMapOvr>
  <p:transition/>
</p:sld>
</file>

<file path=ppt/slides/slide2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CF6CC0A9-3DDD-406C-B2A5-3A5CE1008D8B}"/>
              </a:ext>
            </a:extLst>
          </p:cNvPr>
          <p:cNvGraphicFramePr>
            <a:graphicFrameLocks noGrp="1"/>
          </p:cNvGraphicFramePr>
          <p:nvPr>
            <p:extLst>
              <p:ext uri="{D42A27DB-BD31-4B8C-83A1-F6EECF244321}">
                <p14:modId xmlns:p14="http://schemas.microsoft.com/office/powerpoint/2010/main" val="854450962"/>
              </p:ext>
            </p:extLst>
          </p:nvPr>
        </p:nvGraphicFramePr>
        <p:xfrm>
          <a:off x="0" y="0"/>
          <a:ext cx="9144000" cy="4846320"/>
        </p:xfrm>
        <a:graphic>
          <a:graphicData uri="http://schemas.openxmlformats.org/drawingml/2006/table">
            <a:tbl>
              <a:tblPr firstRow="1" bandRow="1">
                <a:tableStyleId>{2D5ABB26-0587-4C30-8999-92F81FD0307C}</a:tableStyleId>
              </a:tblPr>
              <a:tblGrid>
                <a:gridCol w="3581400">
                  <a:extLst>
                    <a:ext uri="{9D8B030D-6E8A-4147-A177-3AD203B41FA5}">
                      <a16:colId xmlns:a16="http://schemas.microsoft.com/office/drawing/2014/main" val="337338745"/>
                    </a:ext>
                  </a:extLst>
                </a:gridCol>
                <a:gridCol w="3124200">
                  <a:extLst>
                    <a:ext uri="{9D8B030D-6E8A-4147-A177-3AD203B41FA5}">
                      <a16:colId xmlns:a16="http://schemas.microsoft.com/office/drawing/2014/main" val="417866209"/>
                    </a:ext>
                  </a:extLst>
                </a:gridCol>
                <a:gridCol w="2438400">
                  <a:extLst>
                    <a:ext uri="{9D8B030D-6E8A-4147-A177-3AD203B41FA5}">
                      <a16:colId xmlns:a16="http://schemas.microsoft.com/office/drawing/2014/main" val="1692757360"/>
                    </a:ext>
                  </a:extLst>
                </a:gridCol>
              </a:tblGrid>
              <a:tr h="4801868">
                <a:tc>
                  <a:txBody>
                    <a:bodyPr/>
                    <a:lstStyle/>
                    <a:p>
                      <a:pPr algn="just"/>
                      <a:r>
                        <a:rPr lang="pt-BR" sz="3200" b="0" i="0" u="none" strike="noStrike" kern="1200" baseline="0" dirty="0">
                          <a:solidFill>
                            <a:schemeClr val="tx1"/>
                          </a:solidFill>
                          <a:latin typeface="Coptic1" pitchFamily="2" charset="0"/>
                          <a:ea typeface="+mn-ea"/>
                          <a:cs typeface="+mn-cs"/>
                        </a:rPr>
                        <a:t>Ntefa~iten n~e~mp~sa </a:t>
                      </a:r>
                      <a:r>
                        <a:rPr lang="fr-FR" sz="3200" b="0" i="0" u="none" strike="noStrike" kern="1200" baseline="0" dirty="0" err="1">
                          <a:solidFill>
                            <a:schemeClr val="tx1"/>
                          </a:solidFill>
                          <a:latin typeface="Coptic1" pitchFamily="2" charset="0"/>
                          <a:ea typeface="+mn-ea"/>
                          <a:cs typeface="+mn-cs"/>
                        </a:rPr>
                        <a:t>eyren</a:t>
                      </a:r>
                      <a:r>
                        <a:rPr lang="fr-FR" sz="3200" b="0" i="0" u="none" strike="noStrike" kern="1200" baseline="0" dirty="0">
                          <a:solidFill>
                            <a:schemeClr val="tx1"/>
                          </a:solidFill>
                          <a:latin typeface="Coptic1" pitchFamily="2" charset="0"/>
                          <a:ea typeface="+mn-ea"/>
                          <a:cs typeface="+mn-cs"/>
                        </a:rPr>
                        <a:t>[i </a:t>
                      </a:r>
                      <a:r>
                        <a:rPr lang="fr-FR" sz="3200" b="0" i="0" u="none" strike="noStrike" kern="1200" baseline="0" dirty="0" err="1">
                          <a:solidFill>
                            <a:schemeClr val="tx1"/>
                          </a:solidFill>
                          <a:latin typeface="Coptic1" pitchFamily="2" charset="0"/>
                          <a:ea typeface="+mn-ea"/>
                          <a:cs typeface="+mn-cs"/>
                        </a:rPr>
                        <a:t>e~bolqen</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koinwnia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nefmuct</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rion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etc~marwo~ut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e~pi,w</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nennobi</a:t>
                      </a:r>
                      <a:r>
                        <a:rPr lang="fr-FR" sz="3200" b="0" i="0" u="none" strike="noStrike" kern="1200" baseline="0" dirty="0">
                          <a:solidFill>
                            <a:schemeClr val="tx1"/>
                          </a:solidFill>
                          <a:latin typeface="Coptic1" pitchFamily="2" charset="0"/>
                          <a:ea typeface="+mn-ea"/>
                          <a:cs typeface="+mn-cs"/>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CA" sz="2200" b="0" i="0" u="sng" strike="noStrike" kern="1200" cap="none" spc="0" normalizeH="0" baseline="0" noProof="0" dirty="0" err="1">
                          <a:ln>
                            <a:noFill/>
                          </a:ln>
                          <a:solidFill>
                            <a:srgbClr val="FF9900"/>
                          </a:solidFill>
                          <a:effectLst/>
                          <a:uLnTx/>
                          <a:uFillTx/>
                          <a:latin typeface="Coptic1" pitchFamily="2" charset="0"/>
                          <a:ea typeface="+mn-ea"/>
                          <a:cs typeface="+mn-cs"/>
                        </a:rPr>
                        <a:t>Pilaoc</a:t>
                      </a:r>
                      <a:r>
                        <a:rPr kumimoji="0" lang="en-CA" sz="2200" b="0" i="0" u="sng" strike="noStrike" kern="1200" cap="none" spc="0" normalizeH="0" baseline="0" noProof="0" dirty="0">
                          <a:ln>
                            <a:noFill/>
                          </a:ln>
                          <a:solidFill>
                            <a:srgbClr val="FF9900"/>
                          </a:solidFill>
                          <a:effectLst/>
                          <a:uLnTx/>
                          <a:uFillTx/>
                          <a:latin typeface="Coptic1" pitchFamily="2" charset="0"/>
                          <a:ea typeface="+mn-ea"/>
                          <a:cs typeface="+mn-cs"/>
                        </a:rPr>
                        <a:t>:</a:t>
                      </a:r>
                      <a:endParaRPr lang="fr-FR" sz="1800" b="0" i="0" u="none" strike="noStrike" kern="1200" baseline="0" dirty="0">
                        <a:solidFill>
                          <a:schemeClr val="tx1"/>
                        </a:solidFill>
                        <a:latin typeface="Coptic1" pitchFamily="2"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3200" b="0" i="0" u="none" strike="noStrike" cap="none" normalizeH="0" baseline="0" dirty="0" err="1">
                          <a:ln>
                            <a:noFill/>
                          </a:ln>
                          <a:solidFill>
                            <a:schemeClr val="tx1"/>
                          </a:solidFill>
                          <a:effectLst/>
                          <a:latin typeface="Coptic1"/>
                          <a:cs typeface="Arial" pitchFamily="34" charset="0"/>
                        </a:rPr>
                        <a:t>Kurie</a:t>
                      </a:r>
                      <a:r>
                        <a:rPr kumimoji="0" lang="en-US" sz="3200" b="0" i="0" u="none" strike="noStrike" cap="none" normalizeH="0" baseline="0" dirty="0">
                          <a:ln>
                            <a:noFill/>
                          </a:ln>
                          <a:solidFill>
                            <a:schemeClr val="tx1"/>
                          </a:solidFill>
                          <a:effectLst/>
                          <a:latin typeface="Coptic1"/>
                          <a:cs typeface="Arial" pitchFamily="34" charset="0"/>
                        </a:rPr>
                        <a:t> </a:t>
                      </a:r>
                      <a:r>
                        <a:rPr kumimoji="0" lang="en-US" sz="3200" b="0" i="0" u="none" strike="noStrike" cap="none" normalizeH="0" baseline="0" dirty="0" err="1">
                          <a:ln>
                            <a:noFill/>
                          </a:ln>
                          <a:solidFill>
                            <a:schemeClr val="tx1"/>
                          </a:solidFill>
                          <a:effectLst/>
                          <a:latin typeface="Coptic1"/>
                          <a:cs typeface="Arial" pitchFamily="34" charset="0"/>
                        </a:rPr>
                        <a:t>e~le</a:t>
                      </a:r>
                      <a:r>
                        <a:rPr kumimoji="0" lang="en-US" sz="3200" b="0" i="0" u="none" strike="noStrike" cap="none" normalizeH="0" baseline="0" dirty="0">
                          <a:ln>
                            <a:noFill/>
                          </a:ln>
                          <a:solidFill>
                            <a:schemeClr val="tx1"/>
                          </a:solidFill>
                          <a:effectLst/>
                          <a:latin typeface="Coptic1"/>
                          <a:cs typeface="Arial" pitchFamily="34" charset="0"/>
                        </a:rPr>
                        <a:t>/~con</a:t>
                      </a:r>
                    </a:p>
                  </a:txBody>
                  <a:tcPr/>
                </a:tc>
                <a:tc>
                  <a:txBody>
                    <a:bodyPr/>
                    <a:lstStyle/>
                    <a:p>
                      <a:pPr algn="just"/>
                      <a:r>
                        <a:rPr lang="fr-FR" sz="2800" b="0" i="0" u="none" strike="noStrike" kern="1200" baseline="0" dirty="0">
                          <a:solidFill>
                            <a:schemeClr val="tx1"/>
                          </a:solidFill>
                          <a:latin typeface="+mn-lt"/>
                          <a:ea typeface="+mn-ea"/>
                          <a:cs typeface="+mn-cs"/>
                        </a:rPr>
                        <a:t>et nous rende dignes de communier à ces saints sacrements</a:t>
                      </a:r>
                    </a:p>
                    <a:p>
                      <a:pPr algn="just"/>
                      <a:r>
                        <a:rPr lang="fr-FR" sz="2800" b="0" i="0" u="none" strike="noStrike" kern="1200" baseline="0" dirty="0">
                          <a:solidFill>
                            <a:schemeClr val="tx1"/>
                          </a:solidFill>
                          <a:latin typeface="+mn-lt"/>
                          <a:ea typeface="+mn-ea"/>
                          <a:cs typeface="+mn-cs"/>
                        </a:rPr>
                        <a:t>bénis pour la rémission de nos</a:t>
                      </a:r>
                    </a:p>
                    <a:p>
                      <a:pPr algn="just"/>
                      <a:r>
                        <a:rPr lang="fr-FR" sz="2800" b="0" i="0" u="none" strike="noStrike" kern="1200" baseline="0" dirty="0">
                          <a:solidFill>
                            <a:schemeClr val="tx1"/>
                          </a:solidFill>
                          <a:latin typeface="+mn-lt"/>
                          <a:ea typeface="+mn-ea"/>
                          <a:cs typeface="+mn-cs"/>
                        </a:rPr>
                        <a:t>péchés.</a:t>
                      </a:r>
                    </a:p>
                    <a:p>
                      <a:pPr algn="just"/>
                      <a:endParaRPr lang="fr-FR" sz="2800" b="0" i="0" u="none" strike="noStrike" kern="1200" baseline="0" dirty="0">
                        <a:solidFill>
                          <a:schemeClr val="tx1"/>
                        </a:solidFill>
                        <a:latin typeface="+mn-lt"/>
                        <a:ea typeface="+mn-ea"/>
                        <a:cs typeface="+mn-cs"/>
                      </a:endParaRPr>
                    </a:p>
                    <a:p>
                      <a:pPr algn="just"/>
                      <a:endParaRPr lang="fr-FR" sz="3600" b="0" i="0" u="none" strike="noStrike" kern="1200" baseline="0" dirty="0">
                        <a:solidFill>
                          <a:schemeClr val="tx1"/>
                        </a:solidFill>
                        <a:latin typeface="+mn-lt"/>
                        <a:ea typeface="+mn-ea"/>
                        <a:cs typeface="+mn-cs"/>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Arial" pitchFamily="34" charset="0"/>
                        </a:rPr>
                        <a:t>l</a:t>
                      </a:r>
                      <a:r>
                        <a:rPr kumimoji="0" lang="fr-CA" sz="2400" b="0" i="0" u="sng" strike="noStrike" cap="none" normalizeH="0" baseline="0" dirty="0">
                          <a:ln>
                            <a:noFill/>
                          </a:ln>
                          <a:solidFill>
                            <a:srgbClr val="FF9933"/>
                          </a:solidFill>
                          <a:effectLst/>
                          <a:latin typeface="Arial" pitchFamily="34" charset="0"/>
                          <a:cs typeface="Arial" pitchFamily="34" charset="0"/>
                        </a:rPr>
                        <a:t>’</a:t>
                      </a:r>
                      <a:r>
                        <a:rPr kumimoji="0" lang="fr-CA" sz="2400" b="0" i="0" u="sng" strike="noStrike" cap="none" normalizeH="0" baseline="0" dirty="0">
                          <a:ln>
                            <a:noFill/>
                          </a:ln>
                          <a:solidFill>
                            <a:srgbClr val="FF9933"/>
                          </a:solidFill>
                          <a:effectLst/>
                          <a:latin typeface="Arial" charset="0"/>
                          <a:cs typeface="Arial" pitchFamily="34" charset="0"/>
                        </a:rPr>
                        <a:t>Assembl</a:t>
                      </a:r>
                      <a:r>
                        <a:rPr kumimoji="0" lang="fr-CA" sz="2400" b="0" i="0" u="sng" strike="noStrike" cap="none" normalizeH="0" baseline="0" dirty="0">
                          <a:ln>
                            <a:noFill/>
                          </a:ln>
                          <a:solidFill>
                            <a:srgbClr val="FF9933"/>
                          </a:solidFill>
                          <a:effectLst/>
                          <a:latin typeface="Arial" pitchFamily="34" charset="0"/>
                          <a:cs typeface="Arial" pitchFamily="34" charset="0"/>
                        </a:rPr>
                        <a:t>é</a:t>
                      </a:r>
                      <a:r>
                        <a:rPr kumimoji="0" lang="fr-CA" sz="2400" b="0" i="0" u="sng" strike="noStrike" cap="none" normalizeH="0" baseline="0" dirty="0">
                          <a:ln>
                            <a:noFill/>
                          </a:ln>
                          <a:solidFill>
                            <a:srgbClr val="FF9933"/>
                          </a:solidFill>
                          <a:effectLst/>
                          <a:latin typeface="Arial" charset="0"/>
                          <a:cs typeface="Arial" pitchFamily="34" charset="0"/>
                        </a:rPr>
                        <a:t>e:</a:t>
                      </a:r>
                      <a:endParaRPr kumimoji="0" lang="ar-EG" sz="24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a:t>
                      </a:r>
                      <a:r>
                        <a:rPr lang="en-CA" sz="2800" dirty="0">
                          <a:latin typeface="CS Copt" pitchFamily="2" charset="0"/>
                        </a:rPr>
                        <a:t> </a:t>
                      </a:r>
                      <a:endParaRPr kumimoji="0" lang="en-US" sz="2800" b="0" i="0" u="none" strike="noStrike" cap="none" normalizeH="0" baseline="0" dirty="0">
                        <a:ln>
                          <a:noFill/>
                        </a:ln>
                        <a:solidFill>
                          <a:schemeClr val="tx1"/>
                        </a:solidFill>
                        <a:effectLst/>
                        <a:latin typeface="Arial" charset="0"/>
                        <a:cs typeface="Arial" charset="0"/>
                      </a:endParaRPr>
                    </a:p>
                  </a:txBody>
                  <a:tcPr/>
                </a:tc>
                <a:tc>
                  <a:txBody>
                    <a:bodyPr/>
                    <a:lstStyle/>
                    <a:p>
                      <a:pPr algn="just" rtl="1"/>
                      <a:r>
                        <a:rPr lang="ar-EG" sz="3200" b="0" i="0" u="none" strike="noStrike" kern="1200" baseline="0" dirty="0">
                          <a:solidFill>
                            <a:schemeClr val="tx1"/>
                          </a:solidFill>
                          <a:latin typeface="+mn-lt"/>
                          <a:ea typeface="+mn-ea"/>
                          <a:cs typeface="+mn-cs"/>
                        </a:rPr>
                        <a:t>ويجعلنا مستحقين</a:t>
                      </a:r>
                    </a:p>
                    <a:p>
                      <a:pPr algn="just" rtl="1"/>
                      <a:r>
                        <a:rPr lang="ar-EG" sz="3200" b="0" i="0" u="none" strike="noStrike" kern="1200" baseline="0" dirty="0">
                          <a:solidFill>
                            <a:schemeClr val="tx1"/>
                          </a:solidFill>
                          <a:latin typeface="+mn-lt"/>
                          <a:ea typeface="+mn-ea"/>
                          <a:cs typeface="+mn-cs"/>
                        </a:rPr>
                        <a:t>أن ننال من شركة</a:t>
                      </a:r>
                    </a:p>
                    <a:p>
                      <a:pPr algn="just" rtl="1"/>
                      <a:r>
                        <a:rPr lang="ar-EG" sz="3200" b="0" i="0" u="none" strike="noStrike" kern="1200" baseline="0" dirty="0">
                          <a:solidFill>
                            <a:schemeClr val="tx1"/>
                          </a:solidFill>
                          <a:latin typeface="+mn-lt"/>
                          <a:ea typeface="+mn-ea"/>
                          <a:cs typeface="+mn-cs"/>
                        </a:rPr>
                        <a:t>أسراره المقدسة</a:t>
                      </a:r>
                    </a:p>
                    <a:p>
                      <a:pPr algn="just" rtl="1"/>
                      <a:r>
                        <a:rPr lang="ar-EG" sz="3200" b="0" i="0" u="none" strike="noStrike" kern="1200" baseline="0" dirty="0">
                          <a:solidFill>
                            <a:schemeClr val="tx1"/>
                          </a:solidFill>
                          <a:latin typeface="+mn-lt"/>
                          <a:ea typeface="+mn-ea"/>
                          <a:cs typeface="+mn-cs"/>
                        </a:rPr>
                        <a:t>المباركة، لمغفرة</a:t>
                      </a:r>
                    </a:p>
                    <a:p>
                      <a:pPr algn="just" rtl="1"/>
                      <a:r>
                        <a:rPr lang="ar-EG" sz="3200" b="0" i="0" u="none" strike="noStrike" kern="1200" baseline="0" dirty="0">
                          <a:solidFill>
                            <a:schemeClr val="tx1"/>
                          </a:solidFill>
                          <a:latin typeface="+mn-lt"/>
                          <a:ea typeface="+mn-ea"/>
                          <a:cs typeface="+mn-cs"/>
                        </a:rPr>
                        <a:t>خطايانا.</a:t>
                      </a:r>
                      <a:endParaRPr lang="fr-FR" sz="3200" b="0" i="0" u="none" strike="noStrike" kern="1200" baseline="0" dirty="0">
                        <a:solidFill>
                          <a:schemeClr val="tx1"/>
                        </a:solidFill>
                        <a:latin typeface="+mn-lt"/>
                        <a:ea typeface="+mn-ea"/>
                        <a:cs typeface="+mn-cs"/>
                      </a:endParaRPr>
                    </a:p>
                    <a:p>
                      <a:pPr algn="just" rtl="1"/>
                      <a:endParaRPr lang="fr-FR" sz="32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a:t>
                      </a:r>
                      <a:r>
                        <a:rPr kumimoji="0" lang="ar-EG" sz="2400" b="0" i="0" u="sng" strike="noStrike" cap="none" normalizeH="0" baseline="0" dirty="0">
                          <a:ln>
                            <a:noFill/>
                          </a:ln>
                          <a:solidFill>
                            <a:srgbClr val="FF9900"/>
                          </a:solidFill>
                          <a:effectLst/>
                          <a:latin typeface="Arial" charset="0"/>
                          <a:cs typeface="Arial" charset="0"/>
                        </a:rPr>
                        <a:t>شعب</a:t>
                      </a:r>
                      <a:r>
                        <a:rPr kumimoji="0" lang="ar-SA" sz="2400" b="0" i="0" u="sng" strike="noStrike" cap="none" normalizeH="0" baseline="0" dirty="0">
                          <a:ln>
                            <a:noFill/>
                          </a:ln>
                          <a:solidFill>
                            <a:srgbClr val="FF9900"/>
                          </a:solidFill>
                          <a:effectLst/>
                          <a:latin typeface="Arial" charset="0"/>
                          <a:cs typeface="Arial" charset="0"/>
                        </a:rPr>
                        <a:t>:</a:t>
                      </a:r>
                      <a:r>
                        <a:rPr kumimoji="0" lang="ar-SA" sz="2400" b="0" i="0" u="none" strike="noStrike" cap="none" normalizeH="0" baseline="0" dirty="0">
                          <a:ln>
                            <a:noFill/>
                          </a:ln>
                          <a:solidFill>
                            <a:schemeClr val="tx1"/>
                          </a:solidFill>
                          <a:effectLst/>
                          <a:latin typeface="Arial" charset="0"/>
                          <a:cs typeface="Arial" charset="0"/>
                        </a:rPr>
                        <a:t>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ارحم.</a:t>
                      </a:r>
                      <a:endParaRPr kumimoji="0" lang="en-US" sz="2400" b="0" i="0" u="none" strike="noStrike" cap="none" normalizeH="0" baseline="0" dirty="0">
                        <a:ln>
                          <a:noFill/>
                        </a:ln>
                        <a:solidFill>
                          <a:schemeClr val="tx1"/>
                        </a:solidFill>
                        <a:effectLst/>
                        <a:latin typeface="Arial" charset="0"/>
                        <a:cs typeface="Arial" charset="0"/>
                      </a:endParaRPr>
                    </a:p>
                  </a:txBody>
                  <a:tcPr/>
                </a:tc>
                <a:extLst>
                  <a:ext uri="{0D108BD9-81ED-4DB2-BD59-A6C34878D82A}">
                    <a16:rowId xmlns:a16="http://schemas.microsoft.com/office/drawing/2014/main" val="3098333008"/>
                  </a:ext>
                </a:extLst>
              </a:tr>
            </a:tbl>
          </a:graphicData>
        </a:graphic>
      </p:graphicFrame>
      <p:sp>
        <p:nvSpPr>
          <p:cNvPr id="5" name="AutoShape 36">
            <a:hlinkClick r:id="rId2" action="ppaction://hlinksldjump" highlightClick="1"/>
            <a:extLst>
              <a:ext uri="{FF2B5EF4-FFF2-40B4-BE49-F238E27FC236}">
                <a16:creationId xmlns:a16="http://schemas.microsoft.com/office/drawing/2014/main" id="{6F70E02D-4D71-4F60-8E49-7CC415C04397}"/>
              </a:ext>
            </a:extLst>
          </p:cNvPr>
          <p:cNvSpPr>
            <a:spLocks noChangeArrowheads="1"/>
          </p:cNvSpPr>
          <p:nvPr/>
        </p:nvSpPr>
        <p:spPr bwMode="auto">
          <a:xfrm>
            <a:off x="7637177" y="4801868"/>
            <a:ext cx="1506823" cy="34036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7">
            <a:hlinkClick r:id="rId3" action="ppaction://hlinksldjump" highlightClick="1"/>
            <a:extLst>
              <a:ext uri="{FF2B5EF4-FFF2-40B4-BE49-F238E27FC236}">
                <a16:creationId xmlns:a16="http://schemas.microsoft.com/office/drawing/2014/main" id="{489FD520-141B-4B96-8F22-7A87DB377DB0}"/>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16805124"/>
      </p:ext>
    </p:extLst>
  </p:cSld>
  <p:clrMapOvr>
    <a:masterClrMapping/>
  </p:clrMapOvr>
  <p:transition/>
</p:sld>
</file>

<file path=ppt/slides/slide2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2B6DB0C4-2C90-4D13-AAB1-35A39A51E564}"/>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39911708"/>
      </p:ext>
    </p:extLst>
  </p:cSld>
  <p:clrMapOvr>
    <a:masterClrMapping/>
  </p:clrMapOvr>
  <p:transition/>
</p:sld>
</file>

<file path=ppt/slides/slide2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7">
            <a:hlinkClick r:id="rId2" action="ppaction://hlinksldjump" highlightClick="1"/>
            <a:extLst>
              <a:ext uri="{FF2B5EF4-FFF2-40B4-BE49-F238E27FC236}">
                <a16:creationId xmlns:a16="http://schemas.microsoft.com/office/drawing/2014/main" id="{5381C4FE-277F-4D85-B0E9-58053C9B604B}"/>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60">
            <a:extLst>
              <a:ext uri="{FF2B5EF4-FFF2-40B4-BE49-F238E27FC236}">
                <a16:creationId xmlns:a16="http://schemas.microsoft.com/office/drawing/2014/main" id="{620E4DC6-4E1F-42A7-F0B9-1E6A03697CA9}"/>
              </a:ext>
            </a:extLst>
          </p:cNvPr>
          <p:cNvGraphicFramePr>
            <a:graphicFrameLocks noGrp="1"/>
          </p:cNvGraphicFramePr>
          <p:nvPr>
            <p:extLst>
              <p:ext uri="{D42A27DB-BD31-4B8C-83A1-F6EECF244321}">
                <p14:modId xmlns:p14="http://schemas.microsoft.com/office/powerpoint/2010/main" val="4213863906"/>
              </p:ext>
            </p:extLst>
          </p:nvPr>
        </p:nvGraphicFramePr>
        <p:xfrm>
          <a:off x="-1" y="0"/>
          <a:ext cx="9144000" cy="5212080"/>
        </p:xfrm>
        <a:graphic>
          <a:graphicData uri="http://schemas.openxmlformats.org/drawingml/2006/table">
            <a:tbl>
              <a:tblPr/>
              <a:tblGrid>
                <a:gridCol w="3429001">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gridCol w="2285999">
                  <a:extLst>
                    <a:ext uri="{9D8B030D-6E8A-4147-A177-3AD203B41FA5}">
                      <a16:colId xmlns:a16="http://schemas.microsoft.com/office/drawing/2014/main" val="20002"/>
                    </a:ext>
                  </a:extLst>
                </a:gridCol>
              </a:tblGrid>
              <a:tr h="38862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Pidiakwn</a:t>
                      </a:r>
                      <a:r>
                        <a:rPr kumimoji="0" lang="en-US" sz="20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2800" b="0" i="0" u="none" strike="noStrike" kern="1200" cap="none" spc="0" normalizeH="0" baseline="0" noProof="0" dirty="0">
                        <a:ln>
                          <a:noFill/>
                        </a:ln>
                        <a:solidFill>
                          <a:srgbClr val="FFFFFF"/>
                        </a:solidFill>
                        <a:effectLst/>
                        <a:uLnTx/>
                        <a:uFillTx/>
                        <a:latin typeface="Coptic1" pitchFamily="2" charset="0"/>
                        <a:ea typeface="+mn-ea"/>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33"/>
                          </a:solidFill>
                          <a:effectLst/>
                          <a:latin typeface="Arial" charset="0"/>
                          <a:cs typeface="Arial" pitchFamily="34" charset="0"/>
                        </a:rPr>
                        <a:t>Diacre</a:t>
                      </a:r>
                      <a:r>
                        <a:rPr kumimoji="0" lang="en-US" sz="2000" b="0" i="0" u="sng" strike="noStrike" cap="none" normalizeH="0" baseline="0" dirty="0">
                          <a:ln>
                            <a:noFill/>
                          </a:ln>
                          <a:solidFill>
                            <a:srgbClr val="FF9933"/>
                          </a:solidFill>
                          <a:effectLst/>
                          <a:latin typeface="Arial" charset="0"/>
                          <a:cs typeface="Arial" pitchFamily="34"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شماس</a:t>
                      </a:r>
                      <a:r>
                        <a:rPr kumimoji="0" lang="fr-FR" sz="2000" b="0" i="0" u="sng" strike="noStrike" cap="none" normalizeH="0" baseline="0" dirty="0">
                          <a:ln>
                            <a:noFill/>
                          </a:ln>
                          <a:solidFill>
                            <a:srgbClr val="FF9900"/>
                          </a:solidFill>
                          <a:effectLst/>
                          <a:latin typeface="Arial" charset="0"/>
                          <a:cs typeface="Arial" charset="0"/>
                        </a:rPr>
                        <a:t>:</a:t>
                      </a:r>
                      <a:endParaRPr kumimoji="0" lang="en-US" sz="20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6497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a:cs typeface="Arial" pitchFamily="34" charset="0"/>
                        </a:rPr>
                        <a:t>Twbh</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hina</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n~te</a:t>
                      </a:r>
                      <a:r>
                        <a:rPr kumimoji="0" lang="en-US" sz="2800" b="0" i="0" u="none" strike="noStrike" cap="none" normalizeH="0" baseline="0" dirty="0">
                          <a:ln>
                            <a:noFill/>
                          </a:ln>
                          <a:solidFill>
                            <a:schemeClr val="tx1"/>
                          </a:solidFill>
                          <a:effectLst/>
                          <a:latin typeface="Coptic1"/>
                          <a:cs typeface="Arial" pitchFamily="34" charset="0"/>
                        </a:rPr>
                        <a:t> V] </a:t>
                      </a:r>
                      <a:r>
                        <a:rPr kumimoji="0" lang="en-US" sz="2800" b="0" i="0" u="none" strike="noStrike" cap="none" normalizeH="0" baseline="0" dirty="0" err="1">
                          <a:ln>
                            <a:noFill/>
                          </a:ln>
                          <a:solidFill>
                            <a:schemeClr val="tx1"/>
                          </a:solidFill>
                          <a:effectLst/>
                          <a:latin typeface="Coptic1"/>
                          <a:cs typeface="Arial" pitchFamily="34" charset="0"/>
                        </a:rPr>
                        <a:t>nai</a:t>
                      </a:r>
                      <a:r>
                        <a:rPr kumimoji="0" lang="en-US" sz="2800" b="0" i="0" u="none" strike="noStrike" cap="none" normalizeH="0" baseline="0" dirty="0">
                          <a:ln>
                            <a:noFill/>
                          </a:ln>
                          <a:solidFill>
                            <a:schemeClr val="tx1"/>
                          </a:solidFill>
                          <a:effectLst/>
                          <a:latin typeface="Coptic1"/>
                          <a:cs typeface="Arial" pitchFamily="34" charset="0"/>
                        </a:rPr>
                        <a:t> nan: </a:t>
                      </a:r>
                      <a:r>
                        <a:rPr kumimoji="0" lang="en-US" sz="2800" b="0" i="0" u="none" strike="noStrike" cap="none" normalizeH="0" baseline="0" dirty="0" err="1">
                          <a:ln>
                            <a:noFill/>
                          </a:ln>
                          <a:solidFill>
                            <a:schemeClr val="tx1"/>
                          </a:solidFill>
                          <a:effectLst/>
                          <a:latin typeface="Coptic1"/>
                          <a:cs typeface="Arial" pitchFamily="34" charset="0"/>
                        </a:rPr>
                        <a:t>n~tefsenh</a:t>
                      </a:r>
                      <a:r>
                        <a:rPr kumimoji="0" lang="en-US" sz="2800" b="0" i="0" u="none" strike="noStrike" cap="none" normalizeH="0" baseline="0" dirty="0">
                          <a:ln>
                            <a:noFill/>
                          </a:ln>
                          <a:solidFill>
                            <a:schemeClr val="tx1"/>
                          </a:solidFill>
                          <a:effectLst/>
                          <a:latin typeface="Coptic1"/>
                          <a:cs typeface="Arial" pitchFamily="34" charset="0"/>
                        </a:rPr>
                        <a:t>/t </a:t>
                      </a:r>
                      <a:r>
                        <a:rPr kumimoji="0" lang="en-US" sz="2800" b="0" i="0" u="none" strike="noStrike" cap="none" normalizeH="0" baseline="0" dirty="0" err="1">
                          <a:ln>
                            <a:noFill/>
                          </a:ln>
                          <a:solidFill>
                            <a:schemeClr val="tx1"/>
                          </a:solidFill>
                          <a:effectLst/>
                          <a:latin typeface="Coptic1"/>
                          <a:cs typeface="Arial" pitchFamily="34" charset="0"/>
                        </a:rPr>
                        <a:t>qaron</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n~tefcwtem</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e~ron</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n~teferbo</a:t>
                      </a:r>
                      <a:r>
                        <a:rPr kumimoji="0" lang="en-US" sz="2800" b="0" i="0" u="none" strike="noStrike" cap="none" normalizeH="0" baseline="0" dirty="0">
                          <a:ln>
                            <a:noFill/>
                          </a:ln>
                          <a:solidFill>
                            <a:schemeClr val="tx1"/>
                          </a:solidFill>
                          <a:effectLst/>
                          <a:latin typeface="Coptic1"/>
                          <a:cs typeface="Arial" pitchFamily="34" charset="0"/>
                        </a:rPr>
                        <a:t>/yin </a:t>
                      </a:r>
                      <a:r>
                        <a:rPr kumimoji="0" lang="en-US" sz="2800" b="0" i="0" u="none" strike="noStrike" cap="none" normalizeH="0" baseline="0" dirty="0" err="1">
                          <a:ln>
                            <a:noFill/>
                          </a:ln>
                          <a:solidFill>
                            <a:schemeClr val="tx1"/>
                          </a:solidFill>
                          <a:effectLst/>
                          <a:latin typeface="Coptic1"/>
                          <a:cs typeface="Arial" pitchFamily="34" charset="0"/>
                        </a:rPr>
                        <a:t>e~ron</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n~tef</a:t>
                      </a:r>
                      <a:r>
                        <a:rPr kumimoji="0" lang="en-US" sz="2800" b="0" i="0" u="none" strike="noStrike" cap="none" normalizeH="0" baseline="0" dirty="0">
                          <a:ln>
                            <a:noFill/>
                          </a:ln>
                          <a:solidFill>
                            <a:schemeClr val="tx1"/>
                          </a:solidFill>
                          <a:effectLst/>
                          <a:latin typeface="Coptic1"/>
                          <a:cs typeface="Arial" pitchFamily="34" charset="0"/>
                        </a:rPr>
                        <a:t>[</a:t>
                      </a:r>
                      <a:r>
                        <a:rPr kumimoji="0" lang="en-US" sz="2800" b="0" i="0" u="none" strike="noStrike" cap="none" normalizeH="0" baseline="0" dirty="0" err="1">
                          <a:ln>
                            <a:noFill/>
                          </a:ln>
                          <a:solidFill>
                            <a:schemeClr val="tx1"/>
                          </a:solidFill>
                          <a:effectLst/>
                          <a:latin typeface="Coptic1"/>
                          <a:cs typeface="Arial" pitchFamily="34" charset="0"/>
                        </a:rPr>
                        <a:t>i</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n~ni</a:t>
                      </a:r>
                      <a:r>
                        <a:rPr kumimoji="0" lang="en-US" sz="2800" b="0" i="0" u="none" strike="noStrike" cap="none" normalizeH="0" baseline="0" dirty="0">
                          <a:ln>
                            <a:noFill/>
                          </a:ln>
                          <a:solidFill>
                            <a:schemeClr val="tx1"/>
                          </a:solidFill>
                          <a:effectLst/>
                          <a:latin typeface="Coptic1"/>
                          <a:cs typeface="Arial" pitchFamily="34" charset="0"/>
                        </a:rPr>
                        <a:t>]ho </a:t>
                      </a:r>
                      <a:r>
                        <a:rPr kumimoji="0" lang="en-US" sz="2800" b="0" i="0" u="none" strike="noStrike" cap="none" normalizeH="0" baseline="0" dirty="0" err="1">
                          <a:ln>
                            <a:noFill/>
                          </a:ln>
                          <a:solidFill>
                            <a:schemeClr val="tx1"/>
                          </a:solidFill>
                          <a:effectLst/>
                          <a:latin typeface="Coptic1"/>
                          <a:cs typeface="Arial" pitchFamily="34" charset="0"/>
                        </a:rPr>
                        <a:t>nem</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nitwbh</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n~te</a:t>
                      </a:r>
                      <a:r>
                        <a:rPr kumimoji="0" lang="en-US" sz="2800" b="0" i="0" u="none" strike="noStrike" cap="none" normalizeH="0" baseline="0" dirty="0">
                          <a:ln>
                            <a:noFill/>
                          </a:ln>
                          <a:solidFill>
                            <a:schemeClr val="tx1"/>
                          </a:solidFill>
                          <a:effectLst/>
                          <a:latin typeface="Coptic1"/>
                          <a:cs typeface="Arial" pitchFamily="34" charset="0"/>
                        </a:rPr>
                        <a:t> n/</a:t>
                      </a:r>
                      <a:r>
                        <a:rPr kumimoji="0" lang="en-US" sz="2800" b="0" i="0" u="none" strike="noStrike" cap="none" normalizeH="0" baseline="0" dirty="0" err="1">
                          <a:ln>
                            <a:noFill/>
                          </a:ln>
                          <a:solidFill>
                            <a:schemeClr val="tx1"/>
                          </a:solidFill>
                          <a:effectLst/>
                          <a:latin typeface="Coptic1"/>
                          <a:cs typeface="Arial" pitchFamily="34" charset="0"/>
                        </a:rPr>
                        <a:t>yeouab</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n~taf</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n~totou</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e~h~r</a:t>
                      </a:r>
                      <a:r>
                        <a:rPr kumimoji="0" lang="en-US" sz="2800" b="0" i="0" u="none" strike="noStrike" cap="none" normalizeH="0" baseline="0" dirty="0">
                          <a:ln>
                            <a:noFill/>
                          </a:ln>
                          <a:solidFill>
                            <a:schemeClr val="tx1"/>
                          </a:solidFill>
                          <a:effectLst/>
                          <a:latin typeface="Coptic1"/>
                          <a:cs typeface="Arial" pitchFamily="34" charset="0"/>
                        </a:rPr>
                        <a:t>/</a:t>
                      </a:r>
                      <a:r>
                        <a:rPr kumimoji="0" lang="en-US" sz="2800" b="0" i="0" u="none" strike="noStrike" cap="none" normalizeH="0" baseline="0" dirty="0" err="1">
                          <a:ln>
                            <a:noFill/>
                          </a:ln>
                          <a:solidFill>
                            <a:schemeClr val="tx1"/>
                          </a:solidFill>
                          <a:effectLst/>
                          <a:latin typeface="Coptic1"/>
                          <a:cs typeface="Arial" pitchFamily="34" charset="0"/>
                        </a:rPr>
                        <a:t>i</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e~jwn</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e~pia~gayon</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n~c</a:t>
                      </a:r>
                      <a:r>
                        <a:rPr kumimoji="0" lang="en-US" sz="2800" b="0" i="0" u="none" strike="noStrike" cap="none" normalizeH="0" baseline="0" dirty="0">
                          <a:ln>
                            <a:noFill/>
                          </a:ln>
                          <a:solidFill>
                            <a:schemeClr val="tx1"/>
                          </a:solidFill>
                          <a:effectLst/>
                          <a:latin typeface="Coptic1"/>
                          <a:cs typeface="Arial" pitchFamily="34" charset="0"/>
                        </a:rPr>
                        <a:t>/</a:t>
                      </a:r>
                      <a:r>
                        <a:rPr kumimoji="0" lang="en-US" sz="2800" b="0" i="0" u="none" strike="noStrike" cap="none" normalizeH="0" baseline="0" dirty="0" err="1">
                          <a:ln>
                            <a:noFill/>
                          </a:ln>
                          <a:solidFill>
                            <a:schemeClr val="tx1"/>
                          </a:solidFill>
                          <a:effectLst/>
                          <a:latin typeface="Coptic1"/>
                          <a:cs typeface="Arial" pitchFamily="34" charset="0"/>
                        </a:rPr>
                        <a:t>ou</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niben</a:t>
                      </a:r>
                      <a:r>
                        <a:rPr kumimoji="0" lang="en-US" sz="2800" b="0" i="0" u="none" strike="noStrike" cap="none" normalizeH="0" baseline="0" dirty="0">
                          <a:ln>
                            <a:noFill/>
                          </a:ln>
                          <a:solidFill>
                            <a:schemeClr val="tx1"/>
                          </a:solidFill>
                          <a:effectLst/>
                          <a:latin typeface="Coptic1"/>
                          <a:cs typeface="Arial" pitchFamily="34" charset="0"/>
                        </a:rPr>
                        <a:t>. </a:t>
                      </a:r>
                    </a:p>
                  </a:txBody>
                  <a:tcPr marT="34290" marB="34290" horzOverflow="overflow">
                    <a:lnL>
                      <a:noFill/>
                    </a:lnL>
                    <a:lnR>
                      <a:noFill/>
                    </a:lnR>
                    <a:lnT>
                      <a:noFill/>
                    </a:lnT>
                    <a:lnB cap="flat">
                      <a:noFill/>
                    </a:lnB>
                    <a:lnTlToBr>
                      <a:noFill/>
                    </a:lnTlToBr>
                    <a:lnBlToTr>
                      <a:noFill/>
                    </a:lnBlToTr>
                    <a:noFill/>
                  </a:tcPr>
                </a:tc>
                <a:tc>
                  <a:txBody>
                    <a:bodyPr/>
                    <a:lstStyle/>
                    <a:p>
                      <a:pPr algn="just"/>
                      <a:r>
                        <a:rPr kumimoji="0" lang="fr-FR" sz="2600" b="0" i="0" u="none" strike="noStrike" cap="none" normalizeH="0" baseline="0" dirty="0">
                          <a:ln>
                            <a:noFill/>
                          </a:ln>
                          <a:solidFill>
                            <a:schemeClr val="tx1"/>
                          </a:solidFill>
                          <a:effectLst/>
                          <a:latin typeface="Arial" charset="0"/>
                          <a:cs typeface="Arial" charset="0"/>
                        </a:rPr>
                        <a:t>Implorez pour que Dieu aie pitié de nous, dans sa miséricorde, nous écoute et nous aide, qu’Il agrée les demandes et les supplications que Ses saints lui adressent continuellement en notre faveur. </a:t>
                      </a: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FR"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أطلبوا لكي يرحمنا</a:t>
                      </a:r>
                    </a:p>
                    <a:p>
                      <a:pPr algn="just" rtl="1"/>
                      <a:r>
                        <a:rPr lang="ar-EG" sz="2800" b="0" i="0" u="none" strike="noStrike" kern="1200" baseline="0" dirty="0">
                          <a:solidFill>
                            <a:schemeClr val="tx1"/>
                          </a:solidFill>
                          <a:latin typeface="+mn-lt"/>
                          <a:ea typeface="+mn-ea"/>
                          <a:cs typeface="+mn-cs"/>
                        </a:rPr>
                        <a:t>الله، </a:t>
                      </a:r>
                      <a:r>
                        <a:rPr lang="ar-EG" sz="2800" b="0" i="0" u="none" strike="noStrike" kern="1200" baseline="0" dirty="0" err="1">
                          <a:solidFill>
                            <a:schemeClr val="tx1"/>
                          </a:solidFill>
                          <a:latin typeface="+mn-lt"/>
                          <a:ea typeface="+mn-ea"/>
                          <a:cs typeface="+mn-cs"/>
                        </a:rPr>
                        <a:t>ويتراءف</a:t>
                      </a:r>
                      <a:r>
                        <a:rPr lang="ar-EG" sz="2800" b="0" i="0" u="none" strike="noStrike" kern="1200" baseline="0" dirty="0">
                          <a:solidFill>
                            <a:schemeClr val="tx1"/>
                          </a:solidFill>
                          <a:latin typeface="+mn-lt"/>
                          <a:ea typeface="+mn-ea"/>
                          <a:cs typeface="+mn-cs"/>
                        </a:rPr>
                        <a:t> علينا،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ويسمعنا، ويعيننا،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ويقبل </a:t>
                      </a:r>
                      <a:r>
                        <a:rPr lang="ar-EG" sz="2800" b="0" i="0" u="none" strike="noStrike" kern="1200" baseline="0" dirty="0" err="1">
                          <a:solidFill>
                            <a:schemeClr val="tx1"/>
                          </a:solidFill>
                          <a:latin typeface="+mn-lt"/>
                          <a:ea typeface="+mn-ea"/>
                          <a:cs typeface="+mn-cs"/>
                        </a:rPr>
                        <a:t>سؤالات</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وطلبات </a:t>
                      </a:r>
                      <a:r>
                        <a:rPr lang="ar-EG" sz="2800" b="0" i="0" u="none" strike="noStrike" kern="1200" baseline="0" dirty="0" err="1">
                          <a:solidFill>
                            <a:schemeClr val="tx1"/>
                          </a:solidFill>
                          <a:latin typeface="+mn-lt"/>
                          <a:ea typeface="+mn-ea"/>
                          <a:cs typeface="+mn-cs"/>
                        </a:rPr>
                        <a:t>قديسيه</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منهم بالصلاح عنا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في كل حين.</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5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7472387"/>
      </p:ext>
    </p:extLst>
  </p:cSld>
  <p:clrMapOvr>
    <a:masterClrMapping/>
  </p:clrMapOvr>
  <p:transition/>
</p:sld>
</file>

<file path=ppt/slides/slide2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36">
            <a:hlinkClick r:id="rId2" action="ppaction://hlinksldjump" highlightClick="1"/>
            <a:extLst>
              <a:ext uri="{FF2B5EF4-FFF2-40B4-BE49-F238E27FC236}">
                <a16:creationId xmlns:a16="http://schemas.microsoft.com/office/drawing/2014/main" id="{44F10EBF-7EEB-4978-9D00-EECA29DDB0CF}"/>
              </a:ext>
            </a:extLst>
          </p:cNvPr>
          <p:cNvSpPr>
            <a:spLocks noChangeArrowheads="1"/>
          </p:cNvSpPr>
          <p:nvPr/>
        </p:nvSpPr>
        <p:spPr bwMode="auto">
          <a:xfrm>
            <a:off x="6147256" y="4800600"/>
            <a:ext cx="1506823" cy="34036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7">
            <a:hlinkClick r:id="rId3" action="ppaction://hlinksldjump" highlightClick="1"/>
            <a:extLst>
              <a:ext uri="{FF2B5EF4-FFF2-40B4-BE49-F238E27FC236}">
                <a16:creationId xmlns:a16="http://schemas.microsoft.com/office/drawing/2014/main" id="{EB73D9E3-2C4E-455D-9AD7-88019E948EAA}"/>
              </a:ext>
            </a:extLst>
          </p:cNvPr>
          <p:cNvSpPr/>
          <p:nvPr/>
        </p:nvSpPr>
        <p:spPr bwMode="auto">
          <a:xfrm>
            <a:off x="5375343" y="4969514"/>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60">
            <a:extLst>
              <a:ext uri="{FF2B5EF4-FFF2-40B4-BE49-F238E27FC236}">
                <a16:creationId xmlns:a16="http://schemas.microsoft.com/office/drawing/2014/main" id="{9FA10EA8-F13A-8FC4-C789-70FCBF7B9069}"/>
              </a:ext>
            </a:extLst>
          </p:cNvPr>
          <p:cNvGraphicFramePr>
            <a:graphicFrameLocks noGrp="1"/>
          </p:cNvGraphicFramePr>
          <p:nvPr>
            <p:extLst>
              <p:ext uri="{D42A27DB-BD31-4B8C-83A1-F6EECF244321}">
                <p14:modId xmlns:p14="http://schemas.microsoft.com/office/powerpoint/2010/main" val="88930261"/>
              </p:ext>
            </p:extLst>
          </p:nvPr>
        </p:nvGraphicFramePr>
        <p:xfrm>
          <a:off x="-1" y="0"/>
          <a:ext cx="9144000" cy="5164836"/>
        </p:xfrm>
        <a:graphic>
          <a:graphicData uri="http://schemas.openxmlformats.org/drawingml/2006/table">
            <a:tbl>
              <a:tblPr/>
              <a:tblGrid>
                <a:gridCol w="3313890">
                  <a:extLst>
                    <a:ext uri="{9D8B030D-6E8A-4147-A177-3AD203B41FA5}">
                      <a16:colId xmlns:a16="http://schemas.microsoft.com/office/drawing/2014/main" val="20000"/>
                    </a:ext>
                  </a:extLst>
                </a:gridCol>
                <a:gridCol w="3274979">
                  <a:extLst>
                    <a:ext uri="{9D8B030D-6E8A-4147-A177-3AD203B41FA5}">
                      <a16:colId xmlns:a16="http://schemas.microsoft.com/office/drawing/2014/main" val="20001"/>
                    </a:ext>
                  </a:extLst>
                </a:gridCol>
                <a:gridCol w="2555131">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200" kern="1200" baseline="0" dirty="0" err="1">
                          <a:solidFill>
                            <a:schemeClr val="tx1"/>
                          </a:solidFill>
                          <a:latin typeface="Coptic1"/>
                          <a:ea typeface="+mn-ea"/>
                          <a:cs typeface="+mn-cs"/>
                        </a:rPr>
                        <a:t>Ntefa~reh</a:t>
                      </a:r>
                      <a:r>
                        <a:rPr lang="fr-FR" sz="2200" kern="1200" baseline="0" dirty="0">
                          <a:solidFill>
                            <a:schemeClr val="tx1"/>
                          </a:solidFill>
                          <a:latin typeface="Coptic1"/>
                          <a:ea typeface="+mn-ea"/>
                          <a:cs typeface="+mn-cs"/>
                        </a:rPr>
                        <a:t> </a:t>
                      </a:r>
                      <a:r>
                        <a:rPr lang="fr-FR" sz="2200" kern="1200" baseline="0" dirty="0" err="1">
                          <a:solidFill>
                            <a:schemeClr val="tx1"/>
                          </a:solidFill>
                          <a:latin typeface="Coptic1"/>
                          <a:ea typeface="+mn-ea"/>
                          <a:cs typeface="+mn-cs"/>
                        </a:rPr>
                        <a:t>e~p~wnq</a:t>
                      </a:r>
                      <a:r>
                        <a:rPr lang="fr-FR" sz="2200" kern="1200" baseline="0" dirty="0">
                          <a:solidFill>
                            <a:schemeClr val="tx1"/>
                          </a:solidFill>
                          <a:latin typeface="Coptic1"/>
                          <a:ea typeface="+mn-ea"/>
                          <a:cs typeface="+mn-cs"/>
                        </a:rPr>
                        <a:t> nem </a:t>
                      </a:r>
                      <a:r>
                        <a:rPr lang="fr-FR" sz="2200" kern="1200" baseline="0" dirty="0" err="1">
                          <a:solidFill>
                            <a:schemeClr val="tx1"/>
                          </a:solidFill>
                          <a:latin typeface="Coptic1"/>
                          <a:ea typeface="+mn-ea"/>
                          <a:cs typeface="+mn-cs"/>
                        </a:rPr>
                        <a:t>p~taho</a:t>
                      </a:r>
                      <a:r>
                        <a:rPr lang="fr-FR" sz="2200" kern="1200" baseline="0" dirty="0">
                          <a:solidFill>
                            <a:schemeClr val="tx1"/>
                          </a:solidFill>
                          <a:latin typeface="Coptic1"/>
                          <a:ea typeface="+mn-ea"/>
                          <a:cs typeface="+mn-cs"/>
                        </a:rPr>
                        <a:t> </a:t>
                      </a:r>
                      <a:r>
                        <a:rPr lang="fr-FR" sz="2200" kern="1200" baseline="0" dirty="0" err="1">
                          <a:solidFill>
                            <a:schemeClr val="tx1"/>
                          </a:solidFill>
                          <a:latin typeface="Coptic1"/>
                          <a:ea typeface="+mn-ea"/>
                          <a:cs typeface="+mn-cs"/>
                        </a:rPr>
                        <a:t>e~ratf</a:t>
                      </a:r>
                      <a:r>
                        <a:rPr lang="fr-FR" sz="2200" kern="1200" baseline="0" dirty="0">
                          <a:solidFill>
                            <a:schemeClr val="tx1"/>
                          </a:solidFill>
                          <a:latin typeface="Coptic1"/>
                          <a:ea typeface="+mn-ea"/>
                          <a:cs typeface="+mn-cs"/>
                        </a:rPr>
                        <a:t> </a:t>
                      </a:r>
                      <a:r>
                        <a:rPr lang="fr-FR" sz="2200" kern="1200" baseline="0" dirty="0" err="1">
                          <a:solidFill>
                            <a:schemeClr val="tx1"/>
                          </a:solidFill>
                          <a:latin typeface="Coptic1"/>
                          <a:ea typeface="+mn-ea"/>
                          <a:cs typeface="+mn-cs"/>
                        </a:rPr>
                        <a:t>m~peniwt</a:t>
                      </a:r>
                      <a:r>
                        <a:rPr lang="fr-FR" sz="2200" kern="1200" baseline="0" dirty="0">
                          <a:solidFill>
                            <a:schemeClr val="tx1"/>
                          </a:solidFill>
                          <a:latin typeface="Coptic1"/>
                          <a:ea typeface="+mn-ea"/>
                          <a:cs typeface="+mn-cs"/>
                        </a:rPr>
                        <a:t> </a:t>
                      </a:r>
                      <a:r>
                        <a:rPr lang="fr-FR" sz="2200" kern="1200" baseline="0" dirty="0" err="1">
                          <a:solidFill>
                            <a:schemeClr val="tx1"/>
                          </a:solidFill>
                          <a:latin typeface="Coptic1"/>
                          <a:ea typeface="+mn-ea"/>
                          <a:cs typeface="+mn-cs"/>
                        </a:rPr>
                        <a:t>ettai</a:t>
                      </a:r>
                      <a:r>
                        <a:rPr lang="fr-FR" sz="2200" kern="1200" baseline="0" dirty="0">
                          <a:solidFill>
                            <a:schemeClr val="tx1"/>
                          </a:solidFill>
                          <a:latin typeface="Coptic1"/>
                          <a:ea typeface="+mn-ea"/>
                          <a:cs typeface="+mn-cs"/>
                        </a:rPr>
                        <a:t>/out </a:t>
                      </a:r>
                      <a:r>
                        <a:rPr lang="fr-FR" sz="2200" kern="1200" baseline="0" dirty="0" err="1">
                          <a:solidFill>
                            <a:schemeClr val="tx1"/>
                          </a:solidFill>
                          <a:latin typeface="Coptic1"/>
                          <a:ea typeface="+mn-ea"/>
                          <a:cs typeface="+mn-cs"/>
                        </a:rPr>
                        <a:t>n~ar</a:t>
                      </a:r>
                      <a:r>
                        <a:rPr lang="fr-FR" sz="2200" kern="1200" baseline="0" dirty="0">
                          <a:solidFill>
                            <a:schemeClr val="tx1"/>
                          </a:solidFill>
                          <a:latin typeface="Coptic1"/>
                          <a:ea typeface="+mn-ea"/>
                          <a:cs typeface="+mn-cs"/>
                        </a:rPr>
                        <a:t>,/</a:t>
                      </a:r>
                      <a:r>
                        <a:rPr lang="fr-FR" sz="2200" kern="1200" baseline="0" dirty="0" err="1">
                          <a:solidFill>
                            <a:schemeClr val="tx1"/>
                          </a:solidFill>
                          <a:latin typeface="Coptic1"/>
                          <a:ea typeface="+mn-ea"/>
                          <a:cs typeface="+mn-cs"/>
                        </a:rPr>
                        <a:t>e~reuc</a:t>
                      </a:r>
                      <a:r>
                        <a:rPr lang="fr-FR" sz="2200" kern="1200" baseline="0" dirty="0">
                          <a:solidFill>
                            <a:schemeClr val="tx1"/>
                          </a:solidFill>
                          <a:latin typeface="Coptic1"/>
                          <a:ea typeface="+mn-ea"/>
                          <a:cs typeface="+mn-cs"/>
                        </a:rPr>
                        <a:t> papa </a:t>
                      </a:r>
                      <a:r>
                        <a:rPr lang="fr-FR" sz="2200" kern="1200" baseline="0" dirty="0" err="1">
                          <a:solidFill>
                            <a:schemeClr val="tx1"/>
                          </a:solidFill>
                          <a:latin typeface="Coptic1"/>
                          <a:ea typeface="+mn-ea"/>
                          <a:cs typeface="+mn-cs"/>
                        </a:rPr>
                        <a:t>abba</a:t>
                      </a:r>
                      <a:r>
                        <a:rPr lang="fr-FR" sz="2200" kern="1200" baseline="0" dirty="0">
                          <a:solidFill>
                            <a:schemeClr val="tx1"/>
                          </a:solidFill>
                          <a:latin typeface="Coptic1"/>
                          <a:ea typeface="+mn-ea"/>
                          <a:cs typeface="+mn-cs"/>
                        </a:rPr>
                        <a:t> </a:t>
                      </a:r>
                      <a:r>
                        <a:rPr lang="fr-FR" sz="2200" kern="1200" baseline="0" dirty="0" err="1">
                          <a:solidFill>
                            <a:schemeClr val="tx1"/>
                          </a:solidFill>
                          <a:latin typeface="Coptic1"/>
                          <a:ea typeface="+mn-ea"/>
                          <a:cs typeface="+mn-cs"/>
                        </a:rPr>
                        <a:t>Tawadroc</a:t>
                      </a:r>
                      <a:r>
                        <a:rPr lang="fr-FR" sz="2200" kern="1200" baseline="0" dirty="0">
                          <a:solidFill>
                            <a:schemeClr val="tx1"/>
                          </a:solidFill>
                          <a:latin typeface="Coptic1"/>
                          <a:ea typeface="+mn-ea"/>
                          <a:cs typeface="+mn-cs"/>
                        </a:rPr>
                        <a:t> </a:t>
                      </a:r>
                      <a:r>
                        <a:rPr lang="fr-FR" sz="2200" kern="1200" baseline="0" dirty="0" err="1">
                          <a:solidFill>
                            <a:schemeClr val="tx1"/>
                          </a:solidFill>
                          <a:latin typeface="Coptic1"/>
                          <a:ea typeface="+mn-ea"/>
                          <a:cs typeface="+mn-cs"/>
                        </a:rPr>
                        <a:t>pimah</a:t>
                      </a:r>
                      <a:r>
                        <a:rPr lang="fr-FR" sz="2200" kern="1200" baseline="0" dirty="0">
                          <a:solidFill>
                            <a:schemeClr val="tx1"/>
                          </a:solidFill>
                          <a:latin typeface="Coptic1"/>
                          <a:ea typeface="+mn-ea"/>
                          <a:cs typeface="+mn-cs"/>
                        </a:rPr>
                        <a:t> </a:t>
                      </a:r>
                      <a:r>
                        <a:rPr lang="fr-FR" sz="2200" kern="1200" baseline="0" dirty="0" err="1">
                          <a:solidFill>
                            <a:schemeClr val="tx1"/>
                          </a:solidFill>
                          <a:latin typeface="Coptic1"/>
                          <a:ea typeface="+mn-ea"/>
                          <a:cs typeface="+mn-cs"/>
                        </a:rPr>
                        <a:t>c~nau</a:t>
                      </a:r>
                      <a:r>
                        <a:rPr lang="fr-FR" sz="2200" kern="1200" baseline="0" dirty="0">
                          <a:solidFill>
                            <a:schemeClr val="tx1"/>
                          </a:solidFill>
                          <a:latin typeface="Coptic1"/>
                          <a:ea typeface="+mn-ea"/>
                          <a:cs typeface="+mn-cs"/>
                        </a:rPr>
                        <a:t> nem </a:t>
                      </a:r>
                      <a:r>
                        <a:rPr lang="fr-FR" sz="2200" kern="1200" baseline="0" dirty="0" err="1">
                          <a:solidFill>
                            <a:schemeClr val="tx1"/>
                          </a:solidFill>
                          <a:latin typeface="Coptic1"/>
                          <a:ea typeface="+mn-ea"/>
                          <a:cs typeface="+mn-cs"/>
                        </a:rPr>
                        <a:t>pefkes~v</a:t>
                      </a:r>
                      <a:r>
                        <a:rPr lang="fr-FR" sz="2200" kern="1200" baseline="0" dirty="0">
                          <a:solidFill>
                            <a:schemeClr val="tx1"/>
                          </a:solidFill>
                          <a:latin typeface="Coptic1"/>
                          <a:ea typeface="+mn-ea"/>
                          <a:cs typeface="+mn-cs"/>
                        </a:rPr>
                        <a:t>/r </a:t>
                      </a:r>
                      <a:r>
                        <a:rPr lang="fr-FR" sz="2200" kern="1200" baseline="0" dirty="0" err="1">
                          <a:solidFill>
                            <a:schemeClr val="tx1"/>
                          </a:solidFill>
                          <a:latin typeface="Coptic1"/>
                          <a:ea typeface="+mn-ea"/>
                          <a:cs typeface="+mn-cs"/>
                        </a:rPr>
                        <a:t>n~litourgoc</a:t>
                      </a:r>
                      <a:endParaRPr lang="fr-FR" sz="2200" kern="1200" baseline="0" dirty="0">
                        <a:solidFill>
                          <a:schemeClr val="tx1"/>
                        </a:solidFill>
                        <a:latin typeface="Coptic1"/>
                        <a:ea typeface="+mn-ea"/>
                        <a:cs typeface="+mn-cs"/>
                      </a:endParaRPr>
                    </a:p>
                    <a:p>
                      <a:pPr algn="just"/>
                      <a:r>
                        <a:rPr lang="fr-FR" sz="2200" kern="1200" baseline="0" dirty="0" err="1">
                          <a:solidFill>
                            <a:schemeClr val="tx1"/>
                          </a:solidFill>
                          <a:latin typeface="Coptic1"/>
                          <a:ea typeface="+mn-ea"/>
                          <a:cs typeface="+mn-cs"/>
                        </a:rPr>
                        <a:t>peniwt</a:t>
                      </a:r>
                      <a:r>
                        <a:rPr lang="fr-FR" sz="2200" kern="1200" baseline="0" dirty="0">
                          <a:solidFill>
                            <a:schemeClr val="tx1"/>
                          </a:solidFill>
                          <a:latin typeface="Coptic1"/>
                          <a:ea typeface="+mn-ea"/>
                          <a:cs typeface="+mn-cs"/>
                        </a:rPr>
                        <a:t> </a:t>
                      </a:r>
                      <a:r>
                        <a:rPr lang="fr-FR" sz="2200" kern="1200" baseline="0" dirty="0" err="1">
                          <a:solidFill>
                            <a:schemeClr val="tx1"/>
                          </a:solidFill>
                          <a:latin typeface="Coptic1"/>
                          <a:ea typeface="+mn-ea"/>
                          <a:cs typeface="+mn-cs"/>
                        </a:rPr>
                        <a:t>n~epickopoc</a:t>
                      </a:r>
                      <a:r>
                        <a:rPr lang="fr-FR" sz="2200" kern="1200" baseline="0" dirty="0">
                          <a:solidFill>
                            <a:schemeClr val="tx1"/>
                          </a:solidFill>
                          <a:latin typeface="Coptic1"/>
                          <a:ea typeface="+mn-ea"/>
                          <a:cs typeface="+mn-cs"/>
                        </a:rPr>
                        <a:t> </a:t>
                      </a:r>
                      <a:r>
                        <a:rPr lang="fr-FR" sz="2200" kern="1200" baseline="0" dirty="0" err="1">
                          <a:solidFill>
                            <a:schemeClr val="tx1"/>
                          </a:solidFill>
                          <a:latin typeface="Coptic1"/>
                          <a:ea typeface="+mn-ea"/>
                          <a:cs typeface="+mn-cs"/>
                        </a:rPr>
                        <a:t>abba</a:t>
                      </a:r>
                      <a:r>
                        <a:rPr lang="fr-FR" sz="2200" kern="1200" baseline="0" dirty="0">
                          <a:solidFill>
                            <a:schemeClr val="tx1"/>
                          </a:solidFill>
                          <a:latin typeface="Coptic1"/>
                          <a:ea typeface="+mn-ea"/>
                          <a:cs typeface="+mn-cs"/>
                        </a:rPr>
                        <a:t> Mark. </a:t>
                      </a:r>
                      <a:r>
                        <a:rPr lang="fr-FR" sz="2200" baseline="0" dirty="0" err="1">
                          <a:latin typeface="Coptic1"/>
                        </a:rPr>
                        <a:t>Ntefaiten</a:t>
                      </a:r>
                      <a:r>
                        <a:rPr lang="fr-FR" sz="2200" baseline="0" dirty="0">
                          <a:latin typeface="Coptic1"/>
                        </a:rPr>
                        <a:t> </a:t>
                      </a:r>
                      <a:r>
                        <a:rPr lang="fr-FR" sz="2200" baseline="0" dirty="0" err="1">
                          <a:latin typeface="Coptic1"/>
                        </a:rPr>
                        <a:t>n~emp~sa</a:t>
                      </a:r>
                      <a:r>
                        <a:rPr lang="fr-FR" sz="2200" baseline="0" dirty="0">
                          <a:latin typeface="Coptic1"/>
                        </a:rPr>
                        <a:t> </a:t>
                      </a:r>
                      <a:r>
                        <a:rPr lang="fr-FR" sz="2200" baseline="0" dirty="0" err="1">
                          <a:latin typeface="Coptic1"/>
                        </a:rPr>
                        <a:t>eyren</a:t>
                      </a:r>
                      <a:r>
                        <a:rPr lang="fr-FR" sz="2200" baseline="0" dirty="0">
                          <a:latin typeface="Coptic1"/>
                        </a:rPr>
                        <a:t>[i </a:t>
                      </a:r>
                      <a:r>
                        <a:rPr lang="fr-FR" sz="2200" baseline="0" dirty="0" err="1">
                          <a:latin typeface="Coptic1"/>
                        </a:rPr>
                        <a:t>e~bolqen</a:t>
                      </a:r>
                      <a:r>
                        <a:rPr lang="fr-FR" sz="2200" baseline="0" dirty="0">
                          <a:latin typeface="Coptic1"/>
                        </a:rPr>
                        <a:t> ]</a:t>
                      </a:r>
                      <a:r>
                        <a:rPr lang="fr-FR" sz="2200" baseline="0" dirty="0" err="1">
                          <a:latin typeface="Coptic1"/>
                        </a:rPr>
                        <a:t>koinwnia</a:t>
                      </a:r>
                      <a:r>
                        <a:rPr lang="fr-FR" sz="2200" baseline="0" dirty="0">
                          <a:latin typeface="Coptic1"/>
                        </a:rPr>
                        <a:t> </a:t>
                      </a:r>
                      <a:r>
                        <a:rPr lang="fr-FR" sz="2200" baseline="0" dirty="0" err="1">
                          <a:latin typeface="Coptic1"/>
                        </a:rPr>
                        <a:t>n~te</a:t>
                      </a:r>
                      <a:r>
                        <a:rPr lang="fr-FR" sz="2200" baseline="0" dirty="0">
                          <a:latin typeface="Coptic1"/>
                        </a:rPr>
                        <a:t> </a:t>
                      </a:r>
                      <a:r>
                        <a:rPr lang="fr-FR" sz="2200" baseline="0" dirty="0" err="1">
                          <a:latin typeface="Coptic1"/>
                        </a:rPr>
                        <a:t>Nefmuct</a:t>
                      </a:r>
                      <a:r>
                        <a:rPr lang="fr-FR" sz="2200" baseline="0" dirty="0">
                          <a:latin typeface="Coptic1"/>
                        </a:rPr>
                        <a:t>/</a:t>
                      </a:r>
                      <a:r>
                        <a:rPr lang="fr-FR" sz="2200" baseline="0" dirty="0" err="1">
                          <a:latin typeface="Coptic1"/>
                        </a:rPr>
                        <a:t>rion</a:t>
                      </a:r>
                      <a:r>
                        <a:rPr lang="fr-FR" sz="2200" baseline="0" dirty="0">
                          <a:latin typeface="Coptic1"/>
                        </a:rPr>
                        <a:t> </a:t>
                      </a:r>
                      <a:r>
                        <a:rPr lang="en-CA" sz="2200" dirty="0" err="1">
                          <a:latin typeface="Coptic1"/>
                        </a:rPr>
                        <a:t>eyou</a:t>
                      </a:r>
                      <a:r>
                        <a:rPr lang="en-CA" sz="2200" baseline="0" dirty="0" err="1">
                          <a:latin typeface="Coptic1"/>
                        </a:rPr>
                        <a:t>ab</a:t>
                      </a:r>
                      <a:r>
                        <a:rPr lang="fr-FR" sz="2200" baseline="0" dirty="0">
                          <a:latin typeface="Coptic1"/>
                        </a:rPr>
                        <a:t> </a:t>
                      </a:r>
                      <a:r>
                        <a:rPr lang="fr-FR" sz="2200" baseline="0" dirty="0" err="1">
                          <a:latin typeface="Coptic1"/>
                        </a:rPr>
                        <a:t>et~c~marwout</a:t>
                      </a:r>
                      <a:r>
                        <a:rPr lang="fr-FR" sz="2200" baseline="0" dirty="0">
                          <a:latin typeface="Coptic1"/>
                        </a:rPr>
                        <a:t> </a:t>
                      </a:r>
                      <a:r>
                        <a:rPr lang="fr-FR" sz="2200" baseline="0" dirty="0" err="1">
                          <a:latin typeface="Coptic1"/>
                        </a:rPr>
                        <a:t>e~pi,w</a:t>
                      </a:r>
                      <a:r>
                        <a:rPr lang="fr-FR" sz="2200" baseline="0" dirty="0">
                          <a:latin typeface="Coptic1"/>
                        </a:rPr>
                        <a:t> </a:t>
                      </a:r>
                      <a:r>
                        <a:rPr lang="fr-FR" sz="2200" baseline="0" dirty="0" err="1">
                          <a:latin typeface="Coptic1"/>
                        </a:rPr>
                        <a:t>e~bol</a:t>
                      </a:r>
                      <a:r>
                        <a:rPr lang="fr-FR" sz="2200" baseline="0" dirty="0">
                          <a:latin typeface="Coptic1"/>
                        </a:rPr>
                        <a:t> </a:t>
                      </a:r>
                      <a:r>
                        <a:rPr lang="fr-FR" sz="2200" baseline="0" dirty="0" err="1">
                          <a:latin typeface="Coptic1"/>
                        </a:rPr>
                        <a:t>n~te</a:t>
                      </a:r>
                      <a:r>
                        <a:rPr lang="fr-FR" sz="2200" baseline="0" dirty="0">
                          <a:latin typeface="Coptic1"/>
                        </a:rPr>
                        <a:t> </a:t>
                      </a:r>
                      <a:r>
                        <a:rPr lang="fr-FR" sz="2200" baseline="0" dirty="0" err="1">
                          <a:latin typeface="Coptic1"/>
                        </a:rPr>
                        <a:t>nennobi</a:t>
                      </a:r>
                      <a:r>
                        <a:rPr lang="fr-FR" sz="2200" baseline="0" dirty="0">
                          <a:latin typeface="Coptic1"/>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CA" sz="2200" b="0" i="0" u="sng" strike="noStrike" kern="1200" cap="none" spc="0" normalizeH="0" baseline="0" noProof="0" dirty="0" err="1">
                          <a:ln>
                            <a:noFill/>
                          </a:ln>
                          <a:solidFill>
                            <a:srgbClr val="FF9900"/>
                          </a:solidFill>
                          <a:effectLst/>
                          <a:uLnTx/>
                          <a:uFillTx/>
                          <a:latin typeface="Coptic1" pitchFamily="2" charset="0"/>
                          <a:ea typeface="+mn-ea"/>
                          <a:cs typeface="+mn-cs"/>
                        </a:rPr>
                        <a:t>Pilaoc</a:t>
                      </a:r>
                      <a:r>
                        <a:rPr kumimoji="0" lang="en-CA" sz="2200" b="0" i="0" u="sng" strike="noStrike" kern="1200" cap="none" spc="0" normalizeH="0" baseline="0" noProof="0" dirty="0">
                          <a:ln>
                            <a:noFill/>
                          </a:ln>
                          <a:solidFill>
                            <a:srgbClr val="FF9900"/>
                          </a:solidFill>
                          <a:effectLst/>
                          <a:uLnTx/>
                          <a:uFillTx/>
                          <a:latin typeface="Coptic1" pitchFamily="2" charset="0"/>
                          <a:ea typeface="+mn-ea"/>
                          <a:cs typeface="+mn-cs"/>
                        </a:rPr>
                        <a:t>:</a:t>
                      </a:r>
                      <a:endParaRPr kumimoji="0" lang="en-US" sz="1050" b="0" i="0" u="none" strike="noStrike" cap="none" normalizeH="0" baseline="0" dirty="0">
                        <a:ln>
                          <a:noFill/>
                        </a:ln>
                        <a:solidFill>
                          <a:schemeClr val="tx1"/>
                        </a:solidFill>
                        <a:effectLst/>
                        <a:latin typeface="Coptic1"/>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a:cs typeface="Arial" pitchFamily="34" charset="0"/>
                        </a:rPr>
                        <a:t>Kurie</a:t>
                      </a:r>
                      <a:r>
                        <a:rPr kumimoji="0" lang="en-US" sz="2200" b="0" i="0" u="none" strike="noStrike" cap="none" normalizeH="0" baseline="0" dirty="0">
                          <a:ln>
                            <a:noFill/>
                          </a:ln>
                          <a:solidFill>
                            <a:schemeClr val="tx1"/>
                          </a:solidFill>
                          <a:effectLst/>
                          <a:latin typeface="Coptic1"/>
                          <a:cs typeface="Arial" pitchFamily="34" charset="0"/>
                        </a:rPr>
                        <a:t> </a:t>
                      </a:r>
                      <a:r>
                        <a:rPr kumimoji="0" lang="en-US" sz="2200" b="0" i="0" u="none" strike="noStrike" cap="none" normalizeH="0" baseline="0" dirty="0" err="1">
                          <a:ln>
                            <a:noFill/>
                          </a:ln>
                          <a:solidFill>
                            <a:schemeClr val="tx1"/>
                          </a:solidFill>
                          <a:effectLst/>
                          <a:latin typeface="Coptic1"/>
                          <a:cs typeface="Arial" pitchFamily="34" charset="0"/>
                        </a:rPr>
                        <a:t>ele</a:t>
                      </a:r>
                      <a:r>
                        <a:rPr kumimoji="0" lang="en-US" sz="2200" b="0" i="0" u="none" strike="noStrike" cap="none" normalizeH="0" baseline="0" dirty="0">
                          <a:ln>
                            <a:noFill/>
                          </a:ln>
                          <a:solidFill>
                            <a:schemeClr val="tx1"/>
                          </a:solidFill>
                          <a:effectLst/>
                          <a:latin typeface="Coptic1"/>
                          <a:cs typeface="Arial" pitchFamily="34" charset="0"/>
                        </a:rPr>
                        <a:t>/~con</a:t>
                      </a:r>
                    </a:p>
                  </a:txBody>
                  <a:tcPr marT="34290" marB="34290" horzOverflow="overflow">
                    <a:lnL>
                      <a:noFill/>
                    </a:lnL>
                    <a:lnR>
                      <a:noFill/>
                    </a:lnR>
                    <a:lnT>
                      <a:noFill/>
                    </a:lnT>
                    <a:lnB cap="flat">
                      <a:noFill/>
                    </a:lnB>
                    <a:lnTlToBr>
                      <a:noFill/>
                    </a:lnTlToBr>
                    <a:lnBlToTr>
                      <a:noFill/>
                    </a:lnBlToTr>
                    <a:noFill/>
                  </a:tcPr>
                </a:tc>
                <a:tc>
                  <a:txBody>
                    <a:bodyPr/>
                    <a:lstStyle/>
                    <a:p>
                      <a:pPr algn="just"/>
                      <a:r>
                        <a:rPr lang="fr-FR" sz="2150" kern="1200" baseline="0" dirty="0">
                          <a:solidFill>
                            <a:schemeClr val="tx1"/>
                          </a:solidFill>
                          <a:latin typeface="+mn-lt"/>
                          <a:ea typeface="+mn-ea"/>
                          <a:cs typeface="+mn-cs"/>
                        </a:rPr>
                        <a:t>Et qu’il préserve la vie de notre bienheureux père, le grand prêtre, le pape </a:t>
                      </a:r>
                      <a:r>
                        <a:rPr lang="fr-FR" sz="2150" kern="1200" baseline="0" dirty="0" err="1">
                          <a:solidFill>
                            <a:schemeClr val="tx1"/>
                          </a:solidFill>
                          <a:latin typeface="+mn-lt"/>
                          <a:ea typeface="+mn-ea"/>
                          <a:cs typeface="+mn-cs"/>
                        </a:rPr>
                        <a:t>anba</a:t>
                      </a:r>
                      <a:r>
                        <a:rPr lang="fr-FR" sz="2150" kern="1200" baseline="0" dirty="0">
                          <a:solidFill>
                            <a:schemeClr val="tx1"/>
                          </a:solidFill>
                          <a:latin typeface="+mn-lt"/>
                          <a:ea typeface="+mn-ea"/>
                          <a:cs typeface="+mn-cs"/>
                        </a:rPr>
                        <a:t> </a:t>
                      </a:r>
                      <a:r>
                        <a:rPr lang="fr-FR" sz="2150" kern="1200" baseline="0" dirty="0" err="1">
                          <a:solidFill>
                            <a:schemeClr val="tx1"/>
                          </a:solidFill>
                          <a:latin typeface="+mn-lt"/>
                          <a:ea typeface="+mn-ea"/>
                          <a:cs typeface="+mn-cs"/>
                        </a:rPr>
                        <a:t>Tawadros</a:t>
                      </a:r>
                      <a:r>
                        <a:rPr lang="fr-FR" sz="2150" kern="1200" baseline="0" dirty="0">
                          <a:solidFill>
                            <a:schemeClr val="tx1"/>
                          </a:solidFill>
                          <a:latin typeface="+mn-lt"/>
                          <a:ea typeface="+mn-ea"/>
                          <a:cs typeface="+mn-cs"/>
                        </a:rPr>
                        <a:t> II et son partenaire dans le ministère apostolique notre père l’évêque </a:t>
                      </a:r>
                      <a:r>
                        <a:rPr lang="fr-FR" sz="2150" kern="1200" baseline="0" dirty="0" err="1">
                          <a:solidFill>
                            <a:schemeClr val="tx1"/>
                          </a:solidFill>
                          <a:latin typeface="+mn-lt"/>
                          <a:ea typeface="+mn-ea"/>
                          <a:cs typeface="+mn-cs"/>
                        </a:rPr>
                        <a:t>anba</a:t>
                      </a:r>
                      <a:r>
                        <a:rPr lang="fr-FR" sz="2150" kern="1200" baseline="0" dirty="0">
                          <a:solidFill>
                            <a:schemeClr val="tx1"/>
                          </a:solidFill>
                          <a:latin typeface="+mn-lt"/>
                          <a:ea typeface="+mn-ea"/>
                          <a:cs typeface="+mn-cs"/>
                        </a:rPr>
                        <a:t> Marc</a:t>
                      </a:r>
                      <a:r>
                        <a:rPr kumimoji="0" lang="fr-FR" sz="2150" b="0" i="0" u="none" strike="noStrike" kern="1200" cap="none" normalizeH="0" baseline="0" dirty="0">
                          <a:ln>
                            <a:noFill/>
                          </a:ln>
                          <a:solidFill>
                            <a:schemeClr val="tx1"/>
                          </a:solidFill>
                          <a:effectLst/>
                          <a:latin typeface="Arial" charset="0"/>
                          <a:ea typeface="+mn-ea"/>
                          <a:cs typeface="Arial" charset="0"/>
                        </a:rPr>
                        <a:t> </a:t>
                      </a:r>
                      <a:r>
                        <a:rPr kumimoji="0" lang="fr-FR" sz="2150" b="0" i="0" u="none" strike="noStrike" cap="none" normalizeH="0" baseline="0" dirty="0">
                          <a:ln>
                            <a:noFill/>
                          </a:ln>
                          <a:solidFill>
                            <a:schemeClr val="tx1"/>
                          </a:solidFill>
                          <a:effectLst/>
                          <a:latin typeface="Arial" charset="0"/>
                          <a:cs typeface="Arial" charset="0"/>
                        </a:rPr>
                        <a:t>et qu’Il nous rende digne de </a:t>
                      </a:r>
                      <a:r>
                        <a:rPr kumimoji="0" lang="fr-CA" sz="2150" b="0" i="0" u="none" strike="noStrike" cap="none" normalizeH="0" baseline="0" dirty="0">
                          <a:ln>
                            <a:noFill/>
                          </a:ln>
                          <a:solidFill>
                            <a:schemeClr val="tx1"/>
                          </a:solidFill>
                          <a:effectLst/>
                          <a:latin typeface="Arial" charset="0"/>
                          <a:cs typeface="Arial" charset="0"/>
                        </a:rPr>
                        <a:t>communier à Ses saints sacrements bénis pour la rémission de nos péchés.</a:t>
                      </a:r>
                    </a:p>
                    <a:p>
                      <a:pPr algn="just"/>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Arial" pitchFamily="34" charset="0"/>
                        </a:rPr>
                        <a:t>l</a:t>
                      </a:r>
                      <a:r>
                        <a:rPr kumimoji="0" lang="fr-CA" sz="2000" b="0" i="0" u="sng" strike="noStrike" cap="none" normalizeH="0" baseline="0" dirty="0">
                          <a:ln>
                            <a:noFill/>
                          </a:ln>
                          <a:solidFill>
                            <a:srgbClr val="FF9933"/>
                          </a:solidFill>
                          <a:effectLst/>
                          <a:latin typeface="Arial" pitchFamily="34" charset="0"/>
                          <a:cs typeface="Arial" pitchFamily="34" charset="0"/>
                        </a:rPr>
                        <a:t>’</a:t>
                      </a:r>
                      <a:r>
                        <a:rPr kumimoji="0" lang="fr-CA" sz="2000" b="0" i="0" u="sng" strike="noStrike" cap="none" normalizeH="0" baseline="0" dirty="0">
                          <a:ln>
                            <a:noFill/>
                          </a:ln>
                          <a:solidFill>
                            <a:srgbClr val="FF9933"/>
                          </a:solidFill>
                          <a:effectLst/>
                          <a:latin typeface="Arial" charset="0"/>
                          <a:cs typeface="Arial" pitchFamily="34" charset="0"/>
                        </a:rPr>
                        <a:t>Assembl</a:t>
                      </a:r>
                      <a:r>
                        <a:rPr kumimoji="0" lang="fr-CA" sz="2000" b="0" i="0" u="sng" strike="noStrike" cap="none" normalizeH="0" baseline="0" dirty="0">
                          <a:ln>
                            <a:noFill/>
                          </a:ln>
                          <a:solidFill>
                            <a:srgbClr val="FF9933"/>
                          </a:solidFill>
                          <a:effectLst/>
                          <a:latin typeface="Arial" pitchFamily="34" charset="0"/>
                          <a:cs typeface="Arial" pitchFamily="34" charset="0"/>
                        </a:rPr>
                        <a:t>é</a:t>
                      </a:r>
                      <a:r>
                        <a:rPr kumimoji="0" lang="fr-CA" sz="2000" b="0" i="0" u="sng" strike="noStrike" cap="none" normalizeH="0" baseline="0" dirty="0">
                          <a:ln>
                            <a:noFill/>
                          </a:ln>
                          <a:solidFill>
                            <a:srgbClr val="FF9933"/>
                          </a:solidFill>
                          <a:effectLst/>
                          <a:latin typeface="Arial" charset="0"/>
                          <a:cs typeface="Arial" pitchFamily="34" charset="0"/>
                        </a:rPr>
                        <a:t>e:</a:t>
                      </a:r>
                      <a:endParaRPr kumimoji="0" lang="ar-EG" sz="20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000" b="0" i="0" u="none" strike="noStrike" cap="none" normalizeH="0" baseline="0" dirty="0" err="1">
                          <a:ln>
                            <a:noFill/>
                          </a:ln>
                          <a:solidFill>
                            <a:schemeClr val="tx1"/>
                          </a:solidFill>
                          <a:effectLst/>
                          <a:latin typeface="Arial" charset="0"/>
                          <a:cs typeface="Arial" charset="0"/>
                        </a:rPr>
                        <a:t>Pitié</a:t>
                      </a:r>
                      <a:r>
                        <a:rPr kumimoji="0" lang="en-US" sz="2000" b="0" i="0" u="none" strike="noStrike" cap="none" normalizeH="0" baseline="0" dirty="0">
                          <a:ln>
                            <a:noFill/>
                          </a:ln>
                          <a:solidFill>
                            <a:schemeClr val="tx1"/>
                          </a:solidFill>
                          <a:effectLst/>
                          <a:latin typeface="Arial" charset="0"/>
                          <a:cs typeface="Arial" charset="0"/>
                        </a:rPr>
                        <a:t> Seigneur.</a:t>
                      </a:r>
                      <a:r>
                        <a:rPr lang="en-CA" sz="2000" dirty="0">
                          <a:latin typeface="CS Copt" pitchFamily="2" charset="0"/>
                        </a:rPr>
                        <a:t> </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none" strike="noStrike" cap="none" normalizeH="0" baseline="0" dirty="0">
                          <a:ln>
                            <a:noFill/>
                          </a:ln>
                          <a:solidFill>
                            <a:schemeClr val="tx1"/>
                          </a:solidFill>
                          <a:effectLst/>
                          <a:latin typeface="Arial" charset="0"/>
                          <a:cs typeface="Arial" charset="0"/>
                        </a:rPr>
                        <a:t>و وأن يحفظ حياة و قيام أبينا المكرم البابا الأنبا </a:t>
                      </a:r>
                      <a:r>
                        <a:rPr kumimoji="0" lang="ar-EG" sz="2400" b="0" i="0" u="none" strike="noStrike" cap="none" normalizeH="0" baseline="0" dirty="0" err="1">
                          <a:ln>
                            <a:noFill/>
                          </a:ln>
                          <a:solidFill>
                            <a:schemeClr val="tx1"/>
                          </a:solidFill>
                          <a:effectLst/>
                          <a:latin typeface="Coptic1" pitchFamily="2" charset="0"/>
                          <a:cs typeface="Arial" charset="0"/>
                        </a:rPr>
                        <a:t>تاوضروس</a:t>
                      </a:r>
                      <a:r>
                        <a:rPr kumimoji="0" lang="ar-EG" sz="2700" b="0" i="0" u="none" strike="noStrike" cap="none" normalizeH="0" baseline="0" dirty="0">
                          <a:ln>
                            <a:noFill/>
                          </a:ln>
                          <a:solidFill>
                            <a:schemeClr val="tx1"/>
                          </a:solidFill>
                          <a:effectLst/>
                          <a:latin typeface="Arial" charset="0"/>
                          <a:cs typeface="Arial" charset="0"/>
                        </a:rPr>
                        <a:t> و شريكه في الخدمة الرسولية أبينا الأسقف أنبا </a:t>
                      </a:r>
                      <a:r>
                        <a:rPr lang="ar-EG" sz="2400" dirty="0"/>
                        <a:t>مارك</a:t>
                      </a:r>
                      <a:r>
                        <a:rPr kumimoji="0" lang="ar-EG" sz="2700" b="0" i="0" u="none" strike="noStrike" cap="none" normalizeH="0" baseline="0" dirty="0">
                          <a:ln>
                            <a:noFill/>
                          </a:ln>
                          <a:solidFill>
                            <a:schemeClr val="tx1"/>
                          </a:solidFill>
                          <a:effectLst/>
                          <a:latin typeface="Arial" charset="0"/>
                          <a:cs typeface="Arial" charset="0"/>
                        </a:rPr>
                        <a:t> </a:t>
                      </a:r>
                      <a:r>
                        <a:rPr kumimoji="0" lang="ar-SA" sz="2700" b="0" i="0" u="none" strike="noStrike" cap="none" normalizeH="0" baseline="0" dirty="0">
                          <a:ln>
                            <a:noFill/>
                          </a:ln>
                          <a:solidFill>
                            <a:schemeClr val="tx1"/>
                          </a:solidFill>
                          <a:effectLst/>
                          <a:latin typeface="Arial" charset="0"/>
                          <a:cs typeface="Arial" charset="0"/>
                        </a:rPr>
                        <a:t>ويجعلنا مستحقين أن نَنَالَ من شَركة أسرارهِ المقدسة المُباركة لمَغفرة خطايانا </a:t>
                      </a:r>
                      <a:r>
                        <a:rPr kumimoji="0" lang="en-US" sz="27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شعب</a:t>
                      </a:r>
                      <a:r>
                        <a:rPr kumimoji="0" lang="ar-SA" sz="2000" b="0" i="0" u="sng" strike="noStrike" cap="none" normalizeH="0" baseline="0" dirty="0">
                          <a:ln>
                            <a:noFill/>
                          </a:ln>
                          <a:solidFill>
                            <a:srgbClr val="FF9900"/>
                          </a:solidFill>
                          <a:effectLst/>
                          <a:latin typeface="Arial" charset="0"/>
                          <a:cs typeface="Arial" charset="0"/>
                        </a:rPr>
                        <a:t>:</a:t>
                      </a:r>
                      <a:r>
                        <a:rPr kumimoji="0" lang="ar-SA" sz="2000" b="0" i="0" u="none" strike="noStrike" cap="none" normalizeH="0" baseline="0" dirty="0">
                          <a:ln>
                            <a:noFill/>
                          </a:ln>
                          <a:solidFill>
                            <a:schemeClr val="tx1"/>
                          </a:solidFill>
                          <a:effectLst/>
                          <a:latin typeface="Arial" charset="0"/>
                          <a:cs typeface="Arial" charset="0"/>
                        </a:rPr>
                        <a:t> </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ارحم.</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901803811"/>
      </p:ext>
    </p:extLst>
  </p:cSld>
  <p:clrMapOvr>
    <a:masterClrMapping/>
  </p:clrMapOvr>
  <p:transition/>
</p:sld>
</file>

<file path=ppt/slides/slide2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435F8738-E3E2-4C07-8FAD-EB5D47EE0460}"/>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39698012"/>
      </p:ext>
    </p:extLst>
  </p:cSld>
  <p:clrMapOvr>
    <a:masterClrMapping/>
  </p:clrMapOvr>
  <p:transition/>
</p:sld>
</file>

<file path=ppt/slides/slide2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48689" name="Group 113"/>
          <p:cNvGraphicFramePr>
            <a:graphicFrameLocks noGrp="1"/>
          </p:cNvGraphicFramePr>
          <p:nvPr>
            <p:extLst>
              <p:ext uri="{D42A27DB-BD31-4B8C-83A1-F6EECF244321}">
                <p14:modId xmlns:p14="http://schemas.microsoft.com/office/powerpoint/2010/main" val="3495850447"/>
              </p:ext>
            </p:extLst>
          </p:nvPr>
        </p:nvGraphicFramePr>
        <p:xfrm>
          <a:off x="0" y="361950"/>
          <a:ext cx="9143998" cy="4762500"/>
        </p:xfrm>
        <a:graphic>
          <a:graphicData uri="http://schemas.openxmlformats.org/drawingml/2006/table">
            <a:tbl>
              <a:tblPr/>
              <a:tblGrid>
                <a:gridCol w="3254645">
                  <a:extLst>
                    <a:ext uri="{9D8B030D-6E8A-4147-A177-3AD203B41FA5}">
                      <a16:colId xmlns:a16="http://schemas.microsoft.com/office/drawing/2014/main" val="20000"/>
                    </a:ext>
                  </a:extLst>
                </a:gridCol>
                <a:gridCol w="3171555">
                  <a:extLst>
                    <a:ext uri="{9D8B030D-6E8A-4147-A177-3AD203B41FA5}">
                      <a16:colId xmlns:a16="http://schemas.microsoft.com/office/drawing/2014/main" val="20001"/>
                    </a:ext>
                  </a:extLst>
                </a:gridCol>
                <a:gridCol w="2717798">
                  <a:extLst>
                    <a:ext uri="{9D8B030D-6E8A-4147-A177-3AD203B41FA5}">
                      <a16:colId xmlns:a16="http://schemas.microsoft.com/office/drawing/2014/main" val="20002"/>
                    </a:ext>
                  </a:extLst>
                </a:gridCol>
              </a:tblGrid>
              <a:tr h="4346237">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err="1">
                          <a:ln>
                            <a:noFill/>
                          </a:ln>
                          <a:solidFill>
                            <a:schemeClr val="tx1"/>
                          </a:solidFill>
                          <a:effectLst/>
                          <a:latin typeface="Coptic1" pitchFamily="2" charset="0"/>
                          <a:cs typeface="Arial" charset="0"/>
                        </a:rPr>
                        <a:t>Nefcen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nitwo~u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ey#u</a:t>
                      </a:r>
                      <a:r>
                        <a:rPr kumimoji="0" lang="en-CA"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err="1">
                          <a:ln>
                            <a:noFill/>
                          </a:ln>
                          <a:solidFill>
                            <a:schemeClr val="tx1"/>
                          </a:solidFill>
                          <a:effectLst/>
                          <a:latin typeface="Coptic1" pitchFamily="2" charset="0"/>
                          <a:cs typeface="Arial" charset="0"/>
                        </a:rPr>
                        <a:t>APo#c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mei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n~nipul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Ciwn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e~hote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nima</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n~swpi</a:t>
                      </a:r>
                      <a:r>
                        <a:rPr kumimoji="0" lang="en-CA" sz="2800" b="0" i="0" u="none" strike="noStrike" cap="none" normalizeH="0" baseline="0" dirty="0">
                          <a:ln>
                            <a:noFill/>
                          </a:ln>
                          <a:solidFill>
                            <a:schemeClr val="tx1"/>
                          </a:solidFill>
                          <a:effectLst/>
                          <a:latin typeface="Coptic1" pitchFamily="2" charset="0"/>
                          <a:cs typeface="Arial" charset="0"/>
                        </a:rPr>
                        <a:t> t/</a:t>
                      </a:r>
                      <a:r>
                        <a:rPr kumimoji="0" lang="en-CA" sz="2800" b="0" i="0" u="none" strike="noStrike" cap="none" normalizeH="0" baseline="0" dirty="0" err="1">
                          <a:ln>
                            <a:noFill/>
                          </a:ln>
                          <a:solidFill>
                            <a:schemeClr val="tx1"/>
                          </a:solidFill>
                          <a:effectLst/>
                          <a:latin typeface="Coptic1" pitchFamily="2" charset="0"/>
                          <a:cs typeface="Arial" charset="0"/>
                        </a:rPr>
                        <a:t>rou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Iakwb</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Afcaji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e~yb</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n~han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n~b</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2800" b="0" i="0" u="none" strike="noStrike" cap="none" normalizeH="0" baseline="0" dirty="0" err="1">
                          <a:ln>
                            <a:noFill/>
                          </a:ln>
                          <a:solidFill>
                            <a:schemeClr val="tx1"/>
                          </a:solidFill>
                          <a:effectLst/>
                          <a:latin typeface="Coptic1" pitchFamily="2" charset="0"/>
                          <a:cs typeface="Arial" charset="0"/>
                        </a:rPr>
                        <a:t>oui</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16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eutai</a:t>
                      </a:r>
                      <a:r>
                        <a:rPr kumimoji="0" lang="en-CA" sz="2800" b="0" i="0" u="none" strike="noStrike" cap="none" normalizeH="0" baseline="0" dirty="0">
                          <a:ln>
                            <a:noFill/>
                          </a:ln>
                          <a:solidFill>
                            <a:schemeClr val="tx1"/>
                          </a:solidFill>
                          <a:effectLst/>
                          <a:latin typeface="Coptic1" pitchFamily="2" charset="0"/>
                          <a:cs typeface="Arial" charset="0"/>
                        </a:rPr>
                        <a:t>/out: ]</a:t>
                      </a:r>
                      <a:r>
                        <a:rPr kumimoji="0" lang="en-CA" sz="2800" b="0" i="0" u="none" strike="noStrike" cap="none" normalizeH="0" baseline="0" dirty="0" err="1">
                          <a:ln>
                            <a:noFill/>
                          </a:ln>
                          <a:solidFill>
                            <a:schemeClr val="tx1"/>
                          </a:solidFill>
                          <a:effectLst/>
                          <a:latin typeface="Coptic1" pitchFamily="2" charset="0"/>
                          <a:cs typeface="Arial" charset="0"/>
                        </a:rPr>
                        <a:t>baki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n~te</a:t>
                      </a:r>
                      <a:r>
                        <a:rPr kumimoji="0" lang="en-CA" sz="2800" b="0" i="0" u="none" strike="noStrike" cap="none" normalizeH="0" baseline="0" dirty="0">
                          <a:ln>
                            <a:noFill/>
                          </a:ln>
                          <a:solidFill>
                            <a:schemeClr val="tx1"/>
                          </a:solidFill>
                          <a:effectLst/>
                          <a:latin typeface="Coptic1" pitchFamily="2" charset="0"/>
                          <a:cs typeface="Arial" charset="0"/>
                        </a:rPr>
                        <a:t> V].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a:ln>
                            <a:noFill/>
                          </a:ln>
                          <a:solidFill>
                            <a:schemeClr val="tx1"/>
                          </a:solidFill>
                          <a:effectLst/>
                          <a:latin typeface="Coptic1" pitchFamily="2" charset="0"/>
                          <a:cs typeface="Arial" charset="0"/>
                        </a:rPr>
                        <a:t>All/</a:t>
                      </a:r>
                      <a:r>
                        <a:rPr kumimoji="0" lang="en-CA" sz="2800" b="0" i="0" u="none" strike="noStrike" cap="none" normalizeH="0" baseline="0" dirty="0" err="1">
                          <a:ln>
                            <a:noFill/>
                          </a:ln>
                          <a:solidFill>
                            <a:schemeClr val="tx1"/>
                          </a:solidFill>
                          <a:effectLst/>
                          <a:latin typeface="Coptic1" pitchFamily="2" charset="0"/>
                          <a:cs typeface="Arial" charset="0"/>
                        </a:rPr>
                        <a:t>louia</a:t>
                      </a:r>
                      <a:r>
                        <a:rPr kumimoji="0" lang="en-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w="28575"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Elle est fondée sur les montagnes saintes. L’Éternel aime les portes de Sion plus que toutes les demeures de Jacob. Des choses glorieuses ont été dites sur toi, Ville de Dieu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600" b="0" i="0" u="none" strike="noStrike" cap="none" normalizeH="0" baseline="0" dirty="0">
                          <a:ln>
                            <a:noFill/>
                          </a:ln>
                          <a:solidFill>
                            <a:schemeClr val="tx1"/>
                          </a:solidFill>
                          <a:effectLst/>
                          <a:latin typeface="Arial" charset="0"/>
                          <a:cs typeface="Arial" charset="0"/>
                        </a:rPr>
                        <a:t>Alleluia.</a:t>
                      </a:r>
                      <a:r>
                        <a:rPr kumimoji="0" lang="fr-FR" sz="2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w="28575"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أساساته في الجبال المقدسة. يحب الرب أبواب صهيون، أفضل من جميع مساكن يعقوب. أعمال مجيدة قد قيلت عنك يا مدينة الله. هلليلويا.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w="28575" cap="flat" cmpd="sng" algn="ctr">
                      <a:noFill/>
                      <a:prstDash val="solid"/>
                      <a:round/>
                      <a:headEnd type="none" w="med" len="med"/>
                      <a:tailEnd type="none" w="med" len="med"/>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37528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6CD87494-7E95-49D0-A960-216C36F66C02}"/>
              </a:ext>
            </a:extLst>
          </p:cNvPr>
          <p:cNvGraphicFramePr>
            <a:graphicFrameLocks noGrp="1"/>
          </p:cNvGraphicFramePr>
          <p:nvPr>
            <p:extLst>
              <p:ext uri="{D42A27DB-BD31-4B8C-83A1-F6EECF244321}">
                <p14:modId xmlns:p14="http://schemas.microsoft.com/office/powerpoint/2010/main" val="3604822227"/>
              </p:ext>
            </p:extLst>
          </p:nvPr>
        </p:nvGraphicFramePr>
        <p:xfrm>
          <a:off x="1480656" y="0"/>
          <a:ext cx="6182686" cy="304800"/>
        </p:xfrm>
        <a:graphic>
          <a:graphicData uri="http://schemas.openxmlformats.org/drawingml/2006/table">
            <a:tbl>
              <a:tblPr/>
              <a:tblGrid>
                <a:gridCol w="6182686">
                  <a:extLst>
                    <a:ext uri="{9D8B030D-6E8A-4147-A177-3AD203B41FA5}">
                      <a16:colId xmlns:a16="http://schemas.microsoft.com/office/drawing/2014/main" val="2634041979"/>
                    </a:ext>
                  </a:extLst>
                </a:gridCol>
              </a:tblGrid>
              <a:tr h="2743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000" b="0" i="0" u="none" strike="noStrike" cap="none" normalizeH="0" baseline="0" dirty="0" err="1">
                          <a:ln>
                            <a:noFill/>
                          </a:ln>
                          <a:solidFill>
                            <a:schemeClr val="tx1"/>
                          </a:solidFill>
                          <a:effectLst/>
                          <a:latin typeface="Coptic1" pitchFamily="2" charset="0"/>
                          <a:cs typeface="Arial" charset="0"/>
                        </a:rPr>
                        <a:t>Nefcen</a:t>
                      </a:r>
                      <a:r>
                        <a:rPr kumimoji="0" lang="en-CA" sz="2000" b="0" i="0" u="none" strike="noStrike" cap="none" normalizeH="0" baseline="0" dirty="0">
                          <a:ln>
                            <a:noFill/>
                          </a:ln>
                          <a:solidFill>
                            <a:schemeClr val="tx1"/>
                          </a:solidFill>
                          <a:effectLst/>
                          <a:latin typeface="Coptic1" pitchFamily="2" charset="0"/>
                          <a:cs typeface="Arial" charset="0"/>
                        </a:rPr>
                        <a:t>]</a:t>
                      </a:r>
                      <a:r>
                        <a:rPr kumimoji="0" lang="en-CA" sz="2000" b="0" i="0" u="none" strike="noStrike" cap="none" normalizeH="0" baseline="0" dirty="0">
                          <a:ln>
                            <a:noFill/>
                          </a:ln>
                          <a:solidFill>
                            <a:schemeClr val="tx1"/>
                          </a:solidFill>
                          <a:effectLst/>
                          <a:latin typeface="CS New Athanasius" pitchFamily="34" charset="0"/>
                          <a:cs typeface="Arial" charset="0"/>
                        </a:rPr>
                        <a:t> </a:t>
                      </a:r>
                      <a:r>
                        <a:rPr kumimoji="0" lang="en-CA" sz="1600" b="0" i="0" u="none" strike="noStrike" cap="none" normalizeH="0" baseline="0" dirty="0">
                          <a:ln>
                            <a:noFill/>
                          </a:ln>
                          <a:solidFill>
                            <a:schemeClr val="tx1"/>
                          </a:solidFill>
                          <a:effectLst/>
                          <a:latin typeface="CS New Athanasius" pitchFamily="34" charset="0"/>
                          <a:cs typeface="Arial" charset="0"/>
                        </a:rPr>
                        <a:t>- </a:t>
                      </a:r>
                      <a:r>
                        <a:rPr kumimoji="0" lang="fr-CA" sz="1600" b="0" i="0" u="none" strike="noStrike" cap="none" normalizeH="0" baseline="0" dirty="0">
                          <a:ln>
                            <a:noFill/>
                          </a:ln>
                          <a:solidFill>
                            <a:schemeClr val="tx1"/>
                          </a:solidFill>
                          <a:effectLst/>
                          <a:latin typeface="Arial" charset="0"/>
                          <a:cs typeface="Arial" charset="0"/>
                        </a:rPr>
                        <a:t>Ses fondations</a:t>
                      </a:r>
                      <a:r>
                        <a:rPr kumimoji="0" lang="en-CA" sz="1600" b="0" i="0" u="none" strike="noStrike" cap="none" normalizeH="0" baseline="0" dirty="0">
                          <a:ln>
                            <a:noFill/>
                          </a:ln>
                          <a:solidFill>
                            <a:schemeClr val="tx1"/>
                          </a:solidFill>
                          <a:effectLst/>
                          <a:latin typeface="Arial" charset="0"/>
                          <a:cs typeface="Arial" charset="0"/>
                        </a:rPr>
                        <a:t> -</a:t>
                      </a:r>
                      <a:r>
                        <a:rPr kumimoji="0" lang="ar-SA" sz="1600" b="0" i="0" u="none" strike="noStrike" cap="none" normalizeH="0" baseline="0" dirty="0">
                          <a:ln>
                            <a:noFill/>
                          </a:ln>
                          <a:solidFill>
                            <a:schemeClr val="tx1"/>
                          </a:solidFill>
                          <a:effectLst/>
                          <a:latin typeface="Arial" charset="0"/>
                          <a:cs typeface="Arial" charset="0"/>
                        </a:rPr>
                        <a:t>أساساته </a:t>
                      </a:r>
                      <a:endParaRPr kumimoji="0" lang="en-CA" sz="1600" b="0" i="0" u="none" strike="noStrike" cap="none" normalizeH="0" baseline="0" dirty="0">
                        <a:ln>
                          <a:noFill/>
                        </a:ln>
                        <a:solidFill>
                          <a:schemeClr val="tx1"/>
                        </a:solidFill>
                        <a:effectLst/>
                        <a:latin typeface="Arial" charset="0"/>
                        <a:cs typeface="Arial" charset="0"/>
                      </a:endParaRPr>
                    </a:p>
                  </a:txBody>
                  <a:tcPr marL="36000" marR="36000" marT="0" marB="0" anchor="ctr" horzOverflow="overflow">
                    <a:lnL w="28575" cmpd="sng">
                      <a:noFill/>
                      <a:prstDash val="solid"/>
                    </a:lnL>
                    <a:lnR w="28575" cmpd="sng">
                      <a:noFill/>
                      <a:prstDash val="solid"/>
                    </a:lnR>
                    <a:lnT w="28575" cmpd="sng">
                      <a:noFill/>
                      <a:prstDash val="soli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631076996"/>
                  </a:ext>
                </a:extLst>
              </a:tr>
            </a:tbl>
          </a:graphicData>
        </a:graphic>
      </p:graphicFrame>
      <p:sp>
        <p:nvSpPr>
          <p:cNvPr id="5" name="Action Button: Custom 4">
            <a:hlinkClick r:id="rId4" action="ppaction://hlinksldjump" highlightClick="1"/>
            <a:extLst>
              <a:ext uri="{FF2B5EF4-FFF2-40B4-BE49-F238E27FC236}">
                <a16:creationId xmlns:a16="http://schemas.microsoft.com/office/drawing/2014/main" id="{6F162C36-3F50-41A2-820B-E9F04D92505C}"/>
              </a:ext>
            </a:extLst>
          </p:cNvPr>
          <p:cNvSpPr/>
          <p:nvPr/>
        </p:nvSpPr>
        <p:spPr bwMode="auto">
          <a:xfrm>
            <a:off x="473554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760124062"/>
      </p:ext>
    </p:extLst>
  </p:cSld>
  <p:clrMapOvr>
    <a:masterClrMapping/>
  </p:clrMapOvr>
  <p:transition/>
</p:sld>
</file>

<file path=ppt/slides/slide2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48689" name="Group 113"/>
          <p:cNvGraphicFramePr>
            <a:graphicFrameLocks noGrp="1"/>
          </p:cNvGraphicFramePr>
          <p:nvPr>
            <p:extLst>
              <p:ext uri="{D42A27DB-BD31-4B8C-83A1-F6EECF244321}">
                <p14:modId xmlns:p14="http://schemas.microsoft.com/office/powerpoint/2010/main" val="1133302127"/>
              </p:ext>
            </p:extLst>
          </p:nvPr>
        </p:nvGraphicFramePr>
        <p:xfrm>
          <a:off x="0" y="251703"/>
          <a:ext cx="9144000" cy="3726180"/>
        </p:xfrm>
        <a:graphic>
          <a:graphicData uri="http://schemas.openxmlformats.org/drawingml/2006/table">
            <a:tbl>
              <a:tblPr/>
              <a:tblGrid>
                <a:gridCol w="3391711">
                  <a:extLst>
                    <a:ext uri="{9D8B030D-6E8A-4147-A177-3AD203B41FA5}">
                      <a16:colId xmlns:a16="http://schemas.microsoft.com/office/drawing/2014/main" val="20000"/>
                    </a:ext>
                  </a:extLst>
                </a:gridCol>
                <a:gridCol w="3067455">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3554653">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CA" sz="3000" b="0" i="0" u="none" strike="noStrike" cap="none" normalizeH="0" baseline="0" dirty="0" err="1">
                          <a:ln>
                            <a:noFill/>
                          </a:ln>
                          <a:solidFill>
                            <a:schemeClr val="tx1"/>
                          </a:solidFill>
                          <a:effectLst/>
                          <a:latin typeface="Coptic1" pitchFamily="2" charset="0"/>
                          <a:cs typeface="Arial" charset="0"/>
                        </a:rPr>
                        <a:t>Ciwn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mau</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najoc</a:t>
                      </a:r>
                      <a:r>
                        <a:rPr kumimoji="0" lang="en-CA" sz="3000" b="0" i="0" u="none" strike="noStrike" cap="none" normalizeH="0" baseline="0" dirty="0">
                          <a:ln>
                            <a:noFill/>
                          </a:ln>
                          <a:solidFill>
                            <a:schemeClr val="tx1"/>
                          </a:solidFill>
                          <a:effectLst/>
                          <a:latin typeface="Coptic1" pitchFamily="2" charset="0"/>
                          <a:cs typeface="Arial" charset="0"/>
                        </a:rPr>
                        <a:t>: je </a:t>
                      </a:r>
                      <a:r>
                        <a:rPr kumimoji="0" lang="en-CA" sz="3000" b="0" i="0" u="none" strike="noStrike" cap="none" normalizeH="0" baseline="0" dirty="0" err="1">
                          <a:ln>
                            <a:noFill/>
                          </a:ln>
                          <a:solidFill>
                            <a:schemeClr val="tx1"/>
                          </a:solidFill>
                          <a:effectLst/>
                          <a:latin typeface="Coptic1" pitchFamily="2" charset="0"/>
                          <a:cs typeface="Arial" charset="0"/>
                        </a:rPr>
                        <a:t>o~urwmi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nem</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o~urwmi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afswpi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n~q</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tc</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ouoh</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n~yof</a:t>
                      </a:r>
                      <a:r>
                        <a:rPr kumimoji="0" lang="en-CA" sz="3000" b="0" i="0" u="none" strike="noStrike" cap="none" normalizeH="0" baseline="0" dirty="0">
                          <a:ln>
                            <a:noFill/>
                          </a:ln>
                          <a:solidFill>
                            <a:schemeClr val="tx1"/>
                          </a:solidFill>
                          <a:effectLst/>
                          <a:latin typeface="Coptic1" pitchFamily="2" charset="0"/>
                          <a:cs typeface="Arial" charset="0"/>
                        </a:rPr>
                        <a:t> Pet[~</a:t>
                      </a:r>
                      <a:r>
                        <a:rPr kumimoji="0" lang="en-CA" sz="3000" b="0" i="0" u="none" strike="noStrike" cap="none" normalizeH="0" baseline="0" dirty="0" err="1">
                          <a:ln>
                            <a:noFill/>
                          </a:ln>
                          <a:solidFill>
                            <a:schemeClr val="tx1"/>
                          </a:solidFill>
                          <a:effectLst/>
                          <a:latin typeface="Coptic1" pitchFamily="2" charset="0"/>
                          <a:cs typeface="Arial" charset="0"/>
                        </a:rPr>
                        <a:t>oci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afhicen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m~moc</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sa</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e~neh</a:t>
                      </a:r>
                      <a:r>
                        <a:rPr kumimoji="0" lang="en-CA" sz="3000" b="0" i="0" u="none" strike="noStrike" cap="none" normalizeH="0" baseline="0" dirty="0">
                          <a:ln>
                            <a:noFill/>
                          </a:ln>
                          <a:solidFill>
                            <a:schemeClr val="tx1"/>
                          </a:solidFill>
                          <a:effectLst/>
                          <a:latin typeface="Coptic1" pitchFamily="2" charset="0"/>
                          <a:cs typeface="Arial" charset="0"/>
                        </a:rPr>
                        <a:t>. All/</a:t>
                      </a:r>
                      <a:r>
                        <a:rPr kumimoji="0" lang="en-CA" sz="3000" b="0" i="0" u="none" strike="noStrike" cap="none" normalizeH="0" baseline="0" dirty="0" err="1">
                          <a:ln>
                            <a:noFill/>
                          </a:ln>
                          <a:solidFill>
                            <a:schemeClr val="tx1"/>
                          </a:solidFill>
                          <a:effectLst/>
                          <a:latin typeface="Coptic1" pitchFamily="2" charset="0"/>
                          <a:cs typeface="Arial" charset="0"/>
                        </a:rPr>
                        <a:t>louia</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w="28575"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Mais de Sion il est dit : Tous y sont nés, Et c’est lui, le Très-Haut qui l’affermit.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Arial" charset="0"/>
                          <a:cs typeface="Arial" charset="0"/>
                        </a:rPr>
                        <a:t>Alleluia.</a:t>
                      </a:r>
                      <a:endParaRPr kumimoji="0" lang="fr-FR"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w="28575"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صهيون الأم تقول إن إنسانا وإنسانا ولد فيها، وهو العلي الذي أسسها إلى الأبد. هلليلويا.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w="28575" cap="flat" cmpd="sng" algn="ctr">
                      <a:noFill/>
                      <a:prstDash val="solid"/>
                      <a:round/>
                      <a:headEnd type="none" w="med" len="med"/>
                      <a:tailEnd type="none" w="med" len="med"/>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5257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05436209"/>
      </p:ext>
    </p:extLst>
  </p:cSld>
  <p:clrMapOvr>
    <a:masterClrMapping/>
  </p:clrMapOvr>
  <p:transition/>
</p:sld>
</file>

<file path=ppt/slides/slide2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87ABB94F-01DC-4054-92E5-143EE35040C3}"/>
              </a:ext>
            </a:extLst>
          </p:cNvPr>
          <p:cNvGraphicFramePr>
            <a:graphicFrameLocks noGrp="1"/>
          </p:cNvGraphicFramePr>
          <p:nvPr/>
        </p:nvGraphicFramePr>
        <p:xfrm>
          <a:off x="1447800" y="42575"/>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25881150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600" b="0" i="0" u="none" strike="noStrike" cap="none" normalizeH="0" baseline="0" noProof="0" dirty="0">
                          <a:ln>
                            <a:noFill/>
                          </a:ln>
                          <a:solidFill>
                            <a:schemeClr val="tx1"/>
                          </a:solidFill>
                          <a:effectLst/>
                          <a:latin typeface="Arial" pitchFamily="34" charset="0"/>
                          <a:cs typeface="Arial" pitchFamily="34" charset="0"/>
                        </a:rPr>
                        <a:t>Les Prosternations</a:t>
                      </a:r>
                      <a:r>
                        <a:rPr kumimoji="0" lang="fr-FR" sz="1600" b="0" i="0" u="none" strike="noStrike" cap="none" normalizeH="0" baseline="0" noProof="0" dirty="0">
                          <a:ln>
                            <a:noFill/>
                          </a:ln>
                          <a:solidFill>
                            <a:schemeClr val="tx1"/>
                          </a:solidFill>
                          <a:effectLst/>
                          <a:latin typeface="Arial" pitchFamily="34" charset="0"/>
                          <a:cs typeface="Arial" pitchFamily="34" charset="0"/>
                        </a:rPr>
                        <a:t> - </a:t>
                      </a:r>
                      <a:r>
                        <a:rPr kumimoji="0" lang="ar-EG" sz="1600" b="0" i="0" u="none" strike="noStrike" cap="none" normalizeH="0" baseline="0" dirty="0" err="1">
                          <a:ln>
                            <a:noFill/>
                          </a:ln>
                          <a:solidFill>
                            <a:schemeClr val="tx1"/>
                          </a:solidFill>
                          <a:effectLst/>
                          <a:latin typeface="Arial" pitchFamily="34" charset="0"/>
                          <a:cs typeface="+mn-cs"/>
                        </a:rPr>
                        <a:t>الميطانيات</a:t>
                      </a:r>
                      <a:endParaRPr kumimoji="0" lang="ar-EG" sz="1600" b="0" i="0" u="none" strike="noStrike" cap="none" normalizeH="0" baseline="0" dirty="0">
                        <a:ln>
                          <a:noFill/>
                        </a:ln>
                        <a:solidFill>
                          <a:schemeClr val="tx1"/>
                        </a:solidFill>
                        <a:effectLst/>
                        <a:latin typeface="Arial" pitchFamily="34" charset="0"/>
                        <a:cs typeface="+mn-cs"/>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50545336"/>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3EEBAAAD-718F-49FD-8943-E325BD61DCF5}"/>
              </a:ext>
            </a:extLst>
          </p:cNvPr>
          <p:cNvSpPr>
            <a:spLocks noChangeArrowheads="1"/>
          </p:cNvSpPr>
          <p:nvPr/>
        </p:nvSpPr>
        <p:spPr bwMode="auto">
          <a:xfrm>
            <a:off x="6453062" y="4801868"/>
            <a:ext cx="1506823" cy="34036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7">
            <a:hlinkClick r:id="rId4" action="ppaction://hlinksldjump" highlightClick="1"/>
            <a:extLst>
              <a:ext uri="{FF2B5EF4-FFF2-40B4-BE49-F238E27FC236}">
                <a16:creationId xmlns:a16="http://schemas.microsoft.com/office/drawing/2014/main" id="{4F86E08F-4761-4822-B7C1-2D3B3162EF25}"/>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87">
            <a:extLst>
              <a:ext uri="{FF2B5EF4-FFF2-40B4-BE49-F238E27FC236}">
                <a16:creationId xmlns:a16="http://schemas.microsoft.com/office/drawing/2014/main" id="{6350ACB4-3271-4580-AFE7-1C25AB206949}"/>
              </a:ext>
            </a:extLst>
          </p:cNvPr>
          <p:cNvGraphicFramePr>
            <a:graphicFrameLocks noGrp="1"/>
          </p:cNvGraphicFramePr>
          <p:nvPr>
            <p:extLst>
              <p:ext uri="{D42A27DB-BD31-4B8C-83A1-F6EECF244321}">
                <p14:modId xmlns:p14="http://schemas.microsoft.com/office/powerpoint/2010/main" val="910466929"/>
              </p:ext>
            </p:extLst>
          </p:nvPr>
        </p:nvGraphicFramePr>
        <p:xfrm>
          <a:off x="0" y="406448"/>
          <a:ext cx="9144000" cy="4546348"/>
        </p:xfrm>
        <a:graphic>
          <a:graphicData uri="http://schemas.openxmlformats.org/drawingml/2006/table">
            <a:tbl>
              <a:tblPr/>
              <a:tblGrid>
                <a:gridCol w="3501957">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237362">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800" b="0" i="0" u="none" strike="noStrike" cap="none" normalizeH="0" baseline="0" dirty="0">
                          <a:ln>
                            <a:noFill/>
                          </a:ln>
                          <a:solidFill>
                            <a:schemeClr val="tx1"/>
                          </a:solidFill>
                          <a:effectLst/>
                          <a:latin typeface="Coptic1" pitchFamily="2" charset="0"/>
                          <a:cs typeface="Times New Roman" pitchFamily="18" charset="0"/>
                        </a:rPr>
                        <a:t> ta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lang="fr-FR" sz="2200" b="0" i="0" u="none" strike="noStrike" kern="1200" baseline="0" dirty="0">
                          <a:solidFill>
                            <a:schemeClr val="tx1"/>
                          </a:solidFill>
                          <a:latin typeface="+mn-lt"/>
                          <a:ea typeface="+mn-ea"/>
                          <a:cs typeface="+mn-cs"/>
                        </a:rPr>
                        <a:t>Agenouillons-nous</a:t>
                      </a:r>
                      <a:endPar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endParaRP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V~iwt</a:t>
                      </a:r>
                      <a:r>
                        <a:rPr kumimoji="0" lang="en-US" sz="2800" b="0" i="0" u="none" strike="noStrike" cap="none" normalizeH="0" baseline="0" dirty="0">
                          <a:ln>
                            <a:noFill/>
                          </a:ln>
                          <a:solidFill>
                            <a:srgbClr val="FF9900"/>
                          </a:solidFill>
                          <a:effectLst/>
                          <a:latin typeface="Coptic1" pitchFamily="2" charset="0"/>
                          <a:cs typeface="Times New Roman" pitchFamily="18" charset="0"/>
                        </a:rPr>
                        <a:t> pi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pantokratwr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le Père tout-puissant.</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الآب ضابط الكل.</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20606">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Levons-nous puis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3"/>
                  </a:ext>
                </a:extLst>
              </a:tr>
              <a:tr h="66018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pencwthr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O Dieu notre Sauveur.</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مخلصنا.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Ke</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Encore, levons-nous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puis 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ثم 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5"/>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ouo</a:t>
                      </a:r>
                      <a:r>
                        <a:rPr kumimoji="0" lang="en-US" sz="2800" b="0" i="0" u="none" strike="noStrike" cap="none" normalizeH="0" baseline="0" dirty="0">
                          <a:ln>
                            <a:noFill/>
                          </a:ln>
                          <a:solidFill>
                            <a:srgbClr val="FF9900"/>
                          </a:solidFill>
                          <a:effectLst/>
                          <a:latin typeface="Coptic1" pitchFamily="2" charset="0"/>
                          <a:cs typeface="Times New Roman" pitchFamily="18" charset="0"/>
                        </a:rPr>
                        <a:t>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a:t>
                      </a: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aie pitié de nous.</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ثم إرحمنا.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3552528361"/>
      </p:ext>
    </p:extLst>
  </p:cSld>
  <p:clrMapOvr>
    <a:masterClrMapping/>
  </p:clrMapOvr>
  <p:transition/>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2754" name="Group 2"/>
          <p:cNvGraphicFramePr>
            <a:graphicFrameLocks noGrp="1"/>
          </p:cNvGraphicFramePr>
          <p:nvPr>
            <p:extLst>
              <p:ext uri="{D42A27DB-BD31-4B8C-83A1-F6EECF244321}">
                <p14:modId xmlns:p14="http://schemas.microsoft.com/office/powerpoint/2010/main" val="556310583"/>
              </p:ext>
            </p:extLst>
          </p:nvPr>
        </p:nvGraphicFramePr>
        <p:xfrm>
          <a:off x="0" y="133350"/>
          <a:ext cx="9143999" cy="4846320"/>
        </p:xfrm>
        <a:graphic>
          <a:graphicData uri="http://schemas.openxmlformats.org/drawingml/2006/table">
            <a:tbl>
              <a:tblPr/>
              <a:tblGrid>
                <a:gridCol w="35052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666999">
                  <a:extLst>
                    <a:ext uri="{9D8B030D-6E8A-4147-A177-3AD203B41FA5}">
                      <a16:colId xmlns:a16="http://schemas.microsoft.com/office/drawing/2014/main" val="20002"/>
                    </a:ext>
                  </a:extLst>
                </a:gridCol>
              </a:tblGrid>
              <a:tr h="37487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100" b="0" i="0" u="sng" strike="noStrike" cap="none" normalizeH="0" baseline="0" dirty="0" err="1">
                          <a:ln>
                            <a:noFill/>
                          </a:ln>
                          <a:solidFill>
                            <a:srgbClr val="FF9900"/>
                          </a:solidFill>
                          <a:effectLst/>
                          <a:latin typeface="Coptic1" pitchFamily="2" charset="0"/>
                          <a:cs typeface="Arial" charset="0"/>
                        </a:rPr>
                        <a:t>Piou</a:t>
                      </a:r>
                      <a:r>
                        <a:rPr kumimoji="0" lang="en-CA" sz="21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noProof="0" dirty="0">
                          <a:ln>
                            <a:noFill/>
                          </a:ln>
                          <a:solidFill>
                            <a:srgbClr val="FF9900"/>
                          </a:solidFill>
                          <a:effectLst/>
                          <a:latin typeface="Arial" charset="0"/>
                          <a:cs typeface="Arial" charset="0"/>
                        </a:rPr>
                        <a:t>Prêtre:</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29999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Fc~marwout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n~je</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eyn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nijom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eulog</a:t>
                      </a:r>
                      <a:r>
                        <a:rPr kumimoji="0" lang="en-US" sz="2800" b="0" i="0" u="none" strike="noStrike" cap="none" normalizeH="0" baseline="0" dirty="0">
                          <a:ln>
                            <a:noFill/>
                          </a:ln>
                          <a:solidFill>
                            <a:schemeClr val="tx1"/>
                          </a:solidFill>
                          <a:effectLst/>
                          <a:latin typeface="Coptic1" pitchFamily="2" charset="0"/>
                          <a:cs typeface="Arial" charset="0"/>
                        </a:rPr>
                        <a:t>/con </a:t>
                      </a:r>
                      <a:r>
                        <a:rPr kumimoji="0" lang="en-US" sz="2800" b="0" i="0" u="none" strike="noStrike" cap="none" normalizeH="0" baseline="0" dirty="0" err="1">
                          <a:ln>
                            <a:noFill/>
                          </a:ln>
                          <a:solidFill>
                            <a:schemeClr val="tx1"/>
                          </a:solidFill>
                          <a:effectLst/>
                          <a:latin typeface="Coptic1" pitchFamily="2" charset="0"/>
                          <a:cs typeface="Arial" charset="0"/>
                        </a:rPr>
                        <a:t>ek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kata (…) </a:t>
                      </a:r>
                      <a:r>
                        <a:rPr kumimoji="0" lang="en-US" sz="2800" b="0" i="0" u="none" strike="noStrike" cap="none" normalizeH="0" baseline="0" dirty="0" err="1">
                          <a:ln>
                            <a:noFill/>
                          </a:ln>
                          <a:solidFill>
                            <a:schemeClr val="tx1"/>
                          </a:solidFill>
                          <a:effectLst/>
                          <a:latin typeface="Coptic1" pitchFamily="2" charset="0"/>
                          <a:cs typeface="Arial" charset="0"/>
                        </a:rPr>
                        <a:t>agiou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euaggelion</a:t>
                      </a:r>
                      <a:r>
                        <a:rPr kumimoji="0" lang="en-US" sz="2800" b="0" i="0" u="none" strike="noStrike" cap="none" normalizeH="0" baseline="0" dirty="0">
                          <a:ln>
                            <a:noFill/>
                          </a:ln>
                          <a:solidFill>
                            <a:schemeClr val="tx1"/>
                          </a:solidFill>
                          <a:effectLst/>
                          <a:latin typeface="Coptic1" pitchFamily="2" charset="0"/>
                          <a:cs typeface="Arial" charset="0"/>
                        </a:rPr>
                        <a:t> to </a:t>
                      </a:r>
                      <a:r>
                        <a:rPr kumimoji="0" lang="en-US" sz="2800" b="0" i="0" u="none" strike="noStrike" cap="none" normalizeH="0" baseline="0" dirty="0" err="1">
                          <a:ln>
                            <a:noFill/>
                          </a:ln>
                          <a:solidFill>
                            <a:schemeClr val="tx1"/>
                          </a:solidFill>
                          <a:effectLst/>
                          <a:latin typeface="Coptic1" pitchFamily="2" charset="0"/>
                          <a:cs typeface="Arial" charset="0"/>
                        </a:rPr>
                        <a:t>anagnwcma</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Doxa ci </a:t>
                      </a:r>
                      <a:r>
                        <a:rPr kumimoji="0" lang="en-US" sz="2400" b="0" i="0" u="none" strike="noStrike" cap="none" normalizeH="0" baseline="0" dirty="0" err="1">
                          <a:ln>
                            <a:noFill/>
                          </a:ln>
                          <a:solidFill>
                            <a:schemeClr val="tx1"/>
                          </a:solidFill>
                          <a:effectLst/>
                          <a:latin typeface="Coptic1" pitchFamily="2" charset="0"/>
                          <a:cs typeface="Arial" charset="0"/>
                        </a:rPr>
                        <a:t>kurie</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mn-lt"/>
                          <a:cs typeface="Arial" charset="0"/>
                        </a:rPr>
                        <a:t>Béni soit celui qui vient au nom du seigneur des puissances. Lecture du Saint Évangile selon Saint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sng" strike="noStrike" kern="1200" cap="none" normalizeH="0" baseline="0" dirty="0">
                        <a:ln>
                          <a:noFill/>
                        </a:ln>
                        <a:solidFill>
                          <a:srgbClr val="FF9900"/>
                        </a:solidFill>
                        <a:effectLst/>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sng" strike="noStrike" kern="1200" cap="none" normalizeH="0" baseline="0" dirty="0">
                        <a:ln>
                          <a:noFill/>
                        </a:ln>
                        <a:solidFill>
                          <a:srgbClr val="FF9900"/>
                        </a:solidFill>
                        <a:effectLst/>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kern="1200" cap="none" normalizeH="0" baseline="0" dirty="0">
                          <a:ln>
                            <a:noFill/>
                          </a:ln>
                          <a:solidFill>
                            <a:srgbClr val="FF9900"/>
                          </a:solidFill>
                          <a:effectLst/>
                          <a:latin typeface="Arial" charset="0"/>
                          <a:ea typeface="+mn-ea"/>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mn-lt"/>
                          <a:cs typeface="Arial" charset="0"/>
                        </a:rPr>
                        <a:t>Gloire à Toi,   Seigneur.</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مبارك الآتي باسم رب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القوات يا رب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بارك الفصل من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الإنجيل المقدس من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المجد لك يا رب</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150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7">
            <a:hlinkClick r:id="rId3" action="ppaction://hlinksldjump" highlightClick="1"/>
            <a:extLst>
              <a:ext uri="{FF2B5EF4-FFF2-40B4-BE49-F238E27FC236}">
                <a16:creationId xmlns:a16="http://schemas.microsoft.com/office/drawing/2014/main" id="{9C4178DD-A55F-430C-8455-F402283E0678}"/>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63519587"/>
      </p:ext>
    </p:extLst>
  </p:cSld>
  <p:clrMapOvr>
    <a:masterClrMapping/>
  </p:clrMapOvr>
  <p:transition/>
</p:sld>
</file>

<file path=ppt/slides/slide2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66692" name="Group 36"/>
          <p:cNvGraphicFramePr>
            <a:graphicFrameLocks noGrp="1"/>
          </p:cNvGraphicFramePr>
          <p:nvPr>
            <p:extLst>
              <p:ext uri="{D42A27DB-BD31-4B8C-83A1-F6EECF244321}">
                <p14:modId xmlns:p14="http://schemas.microsoft.com/office/powerpoint/2010/main" val="2402565175"/>
              </p:ext>
            </p:extLst>
          </p:nvPr>
        </p:nvGraphicFramePr>
        <p:xfrm>
          <a:off x="0" y="590550"/>
          <a:ext cx="9144000" cy="4617091"/>
        </p:xfrm>
        <a:graphic>
          <a:graphicData uri="http://schemas.openxmlformats.org/drawingml/2006/table">
            <a:tbl>
              <a:tblPr firstCol="1"/>
              <a:tblGrid>
                <a:gridCol w="3564610">
                  <a:extLst>
                    <a:ext uri="{9D8B030D-6E8A-4147-A177-3AD203B41FA5}">
                      <a16:colId xmlns:a16="http://schemas.microsoft.com/office/drawing/2014/main" val="20000"/>
                    </a:ext>
                  </a:extLst>
                </a:gridCol>
                <a:gridCol w="3099662">
                  <a:extLst>
                    <a:ext uri="{9D8B030D-6E8A-4147-A177-3AD203B41FA5}">
                      <a16:colId xmlns:a16="http://schemas.microsoft.com/office/drawing/2014/main" val="20001"/>
                    </a:ext>
                  </a:extLst>
                </a:gridCol>
                <a:gridCol w="2479728">
                  <a:extLst>
                    <a:ext uri="{9D8B030D-6E8A-4147-A177-3AD203B41FA5}">
                      <a16:colId xmlns:a16="http://schemas.microsoft.com/office/drawing/2014/main" val="20002"/>
                    </a:ext>
                  </a:extLst>
                </a:gridCol>
              </a:tblGrid>
              <a:tr h="461709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Nicabeu</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pIcra</a:t>
                      </a:r>
                      <a:r>
                        <a:rPr kumimoji="0" lang="en-US" sz="3200" b="0" i="0" u="none" strike="noStrike" cap="none" normalizeH="0" baseline="0" dirty="0">
                          <a:ln>
                            <a:noFill/>
                          </a:ln>
                          <a:solidFill>
                            <a:schemeClr val="tx1"/>
                          </a:solidFill>
                          <a:effectLst/>
                          <a:latin typeface="Coptic1" pitchFamily="2" charset="0"/>
                          <a:cs typeface="Arial" charset="0"/>
                        </a:rPr>
                        <a:t>/l n/</a:t>
                      </a:r>
                      <a:r>
                        <a:rPr kumimoji="0" lang="en-US" sz="3200" b="0" i="0" u="none" strike="noStrike" cap="none" normalizeH="0" baseline="0" dirty="0" err="1">
                          <a:ln>
                            <a:noFill/>
                          </a:ln>
                          <a:solidFill>
                            <a:schemeClr val="tx1"/>
                          </a:solidFill>
                          <a:effectLst/>
                          <a:latin typeface="Coptic1" pitchFamily="2" charset="0"/>
                          <a:cs typeface="Arial" charset="0"/>
                        </a:rPr>
                        <a:t>e~te~rhwb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e~nikap</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n~noub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mayamio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n~ous~y</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n~Aarwn</a:t>
                      </a:r>
                      <a:r>
                        <a:rPr kumimoji="0" lang="en-US" sz="3200" b="0" i="0" u="none" strike="noStrike" cap="none" normalizeH="0" baseline="0" dirty="0">
                          <a:ln>
                            <a:noFill/>
                          </a:ln>
                          <a:solidFill>
                            <a:schemeClr val="tx1"/>
                          </a:solidFill>
                          <a:effectLst/>
                          <a:latin typeface="Coptic1" pitchFamily="2" charset="0"/>
                          <a:cs typeface="Arial" charset="0"/>
                        </a:rPr>
                        <a:t> kata </a:t>
                      </a:r>
                      <a:r>
                        <a:rPr kumimoji="0" lang="en-US" sz="3200" b="0" i="0" u="none" strike="noStrike" cap="none" normalizeH="0" baseline="0" dirty="0" err="1">
                          <a:ln>
                            <a:noFill/>
                          </a:ln>
                          <a:solidFill>
                            <a:schemeClr val="tx1"/>
                          </a:solidFill>
                          <a:effectLst/>
                          <a:latin typeface="Coptic1" pitchFamily="2" charset="0"/>
                          <a:cs typeface="Arial" charset="0"/>
                        </a:rPr>
                        <a:t>p~taio</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meto~u</a:t>
                      </a:r>
                      <a:r>
                        <a:rPr kumimoji="0" lang="en-US" sz="3200" b="0" i="0" u="none" strike="noStrike" cap="none" normalizeH="0" baseline="0" dirty="0">
                          <a:ln>
                            <a:noFill/>
                          </a:ln>
                          <a:solidFill>
                            <a:schemeClr val="tx1"/>
                          </a:solidFill>
                          <a:effectLst/>
                          <a:latin typeface="Coptic1" pitchFamily="2" charset="0"/>
                          <a:cs typeface="Arial" charset="0"/>
                        </a:rPr>
                        <a:t>/~b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mn-lt"/>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Vous les sages d’Israël qui tissez les fils d’or, faites un vêtement qui convient à la dignité du Sacerdoce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يا كل حكماء اسرائيل</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صناع خيوط الذهب،</a:t>
                      </a:r>
                    </a:p>
                    <a:p>
                      <a:pPr algn="just" rtl="1"/>
                      <a:r>
                        <a:rPr lang="ar-EG" sz="3600" b="0" i="0" u="none" strike="noStrike" kern="1200" baseline="0" dirty="0">
                          <a:solidFill>
                            <a:schemeClr val="tx1"/>
                          </a:solidFill>
                          <a:latin typeface="+mn-lt"/>
                          <a:ea typeface="+mn-ea"/>
                          <a:cs typeface="+mn-cs"/>
                        </a:rPr>
                        <a:t>اصنعوا ثوبا</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هارونيا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لائقا بكرامة كهنوت،</a:t>
                      </a:r>
                      <a:endParaRPr lang="fr-FR" sz="3600" b="0" i="0" u="none" strike="noStrike" kern="1200" baseline="0" dirty="0">
                        <a:solidFill>
                          <a:schemeClr val="tx1"/>
                        </a:solidFill>
                        <a:latin typeface="+mn-lt"/>
                        <a:ea typeface="+mn-ea"/>
                        <a:cs typeface="+mn-cs"/>
                      </a:endParaRPr>
                    </a:p>
                    <a:p>
                      <a:pPr algn="just" rtl="1"/>
                      <a:r>
                        <a:rPr kumimoji="0" lang="fr-FR" sz="3600" b="0" i="0" u="none" strike="noStrike" kern="1200" cap="none" normalizeH="0" baseline="0" dirty="0">
                          <a:ln>
                            <a:noFill/>
                          </a:ln>
                          <a:solidFill>
                            <a:schemeClr val="tx1"/>
                          </a:solidFill>
                          <a:effectLst/>
                          <a:latin typeface="+mn-lt"/>
                          <a:ea typeface="+mn-ea"/>
                          <a:cs typeface="+mn-cs"/>
                        </a:rPr>
                        <a:t>...</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379540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F76E2662-EFEC-4C83-A89C-6F70BE29D2AB}"/>
              </a:ext>
            </a:extLst>
          </p:cNvPr>
          <p:cNvGraphicFramePr>
            <a:graphicFrameLocks noGrp="1"/>
          </p:cNvGraphicFramePr>
          <p:nvPr/>
        </p:nvGraphicFramePr>
        <p:xfrm>
          <a:off x="1504950" y="59646"/>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87794079"/>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2000" b="0" i="0" u="none" strike="noStrike" cap="none" normalizeH="0" baseline="0" dirty="0" err="1">
                          <a:ln>
                            <a:noFill/>
                          </a:ln>
                          <a:solidFill>
                            <a:schemeClr val="tx1"/>
                          </a:solidFill>
                          <a:effectLst/>
                          <a:latin typeface="Coptic1" pitchFamily="2" charset="0"/>
                          <a:cs typeface="Arial" charset="0"/>
                        </a:rPr>
                        <a:t>Nicabeu</a:t>
                      </a:r>
                      <a:r>
                        <a:rPr kumimoji="0" lang="en-US" sz="2000" b="0" i="0" u="none" strike="noStrike" cap="none" normalizeH="0" baseline="0" dirty="0">
                          <a:ln>
                            <a:noFill/>
                          </a:ln>
                          <a:solidFill>
                            <a:schemeClr val="tx1"/>
                          </a:solidFill>
                          <a:effectLst/>
                          <a:latin typeface="Coptic1" pitchFamily="2" charset="0"/>
                          <a:cs typeface="Arial" charset="0"/>
                        </a:rPr>
                        <a:t> t/</a:t>
                      </a:r>
                      <a:r>
                        <a:rPr kumimoji="0" lang="en-US" sz="2000" b="0" i="0" u="none" strike="noStrike" cap="none" normalizeH="0" baseline="0" dirty="0" err="1">
                          <a:ln>
                            <a:noFill/>
                          </a:ln>
                          <a:solidFill>
                            <a:schemeClr val="tx1"/>
                          </a:solidFill>
                          <a:effectLst/>
                          <a:latin typeface="Coptic1" pitchFamily="2" charset="0"/>
                          <a:cs typeface="Arial" charset="0"/>
                        </a:rPr>
                        <a:t>rou</a:t>
                      </a:r>
                      <a:r>
                        <a:rPr kumimoji="0" lang="en-CA" sz="2000" b="0" i="0" u="none" strike="noStrike" cap="none" normalizeH="0" baseline="0" dirty="0">
                          <a:ln>
                            <a:noFill/>
                          </a:ln>
                          <a:solidFill>
                            <a:schemeClr val="tx1"/>
                          </a:solidFill>
                          <a:effectLst/>
                          <a:latin typeface="Coptic1" pitchFamily="2" charset="0"/>
                          <a:cs typeface="Arial" charset="0"/>
                        </a:rPr>
                        <a:t> </a:t>
                      </a:r>
                      <a:r>
                        <a:rPr kumimoji="0" lang="en-CA" sz="1600" b="0" i="0" u="none" strike="noStrike" cap="none" normalizeH="0" baseline="0" dirty="0">
                          <a:ln>
                            <a:noFill/>
                          </a:ln>
                          <a:solidFill>
                            <a:schemeClr val="tx1"/>
                          </a:solidFill>
                          <a:effectLst/>
                          <a:latin typeface="Coptic1" pitchFamily="2" charset="0"/>
                          <a:cs typeface="Arial" charset="0"/>
                        </a:rPr>
                        <a:t>- </a:t>
                      </a:r>
                      <a:r>
                        <a:rPr lang="fr-FR" sz="1600" b="0" i="0" u="none" strike="noStrike" kern="1200" baseline="0" dirty="0">
                          <a:solidFill>
                            <a:schemeClr val="tx1"/>
                          </a:solidFill>
                          <a:latin typeface="+mn-lt"/>
                          <a:ea typeface="+mn-ea"/>
                          <a:cs typeface="+mn-cs"/>
                        </a:rPr>
                        <a:t>Vous les sages d’Israël</a:t>
                      </a:r>
                      <a:r>
                        <a:rPr kumimoji="0" lang="fr-CA" sz="1600" b="0" i="0" u="none" strike="noStrike" cap="none" normalizeH="0" baseline="0" dirty="0">
                          <a:ln>
                            <a:noFill/>
                          </a:ln>
                          <a:solidFill>
                            <a:schemeClr val="tx1"/>
                          </a:solidFill>
                          <a:effectLst/>
                          <a:latin typeface="Arial" charset="0"/>
                          <a:cs typeface="Arial" charset="0"/>
                        </a:rPr>
                        <a:t> </a:t>
                      </a:r>
                      <a:r>
                        <a:rPr kumimoji="0" lang="en-CA" sz="1600" b="0" i="0" u="none" strike="noStrike" cap="none" normalizeH="0" baseline="0" dirty="0">
                          <a:ln>
                            <a:noFill/>
                          </a:ln>
                          <a:solidFill>
                            <a:schemeClr val="tx1"/>
                          </a:solidFill>
                          <a:effectLst/>
                          <a:latin typeface="Arial" charset="0"/>
                          <a:cs typeface="Arial" charset="0"/>
                        </a:rPr>
                        <a:t>- </a:t>
                      </a:r>
                      <a:r>
                        <a:rPr kumimoji="0" lang="ar-SA" sz="1600" b="0" i="0" u="none" strike="noStrike" cap="none" normalizeH="0" baseline="0" dirty="0">
                          <a:ln>
                            <a:noFill/>
                          </a:ln>
                          <a:solidFill>
                            <a:schemeClr val="tx1"/>
                          </a:solidFill>
                          <a:effectLst/>
                          <a:latin typeface="Arial" charset="0"/>
                          <a:cs typeface="Arial" charset="0"/>
                        </a:rPr>
                        <a:t>يا كل حكماء</a:t>
                      </a:r>
                      <a:endParaRPr kumimoji="0" lang="en-CA" sz="16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4534797"/>
                  </a:ext>
                </a:extLst>
              </a:tr>
            </a:tbl>
          </a:graphicData>
        </a:graphic>
      </p:graphicFrame>
      <p:sp>
        <p:nvSpPr>
          <p:cNvPr id="5" name="Action Button: Custom 4">
            <a:hlinkClick r:id="rId4" action="ppaction://hlinksldjump" highlightClick="1"/>
            <a:extLst>
              <a:ext uri="{FF2B5EF4-FFF2-40B4-BE49-F238E27FC236}">
                <a16:creationId xmlns:a16="http://schemas.microsoft.com/office/drawing/2014/main" id="{9ED798B4-170B-42CF-97E6-4FB388AD247D}"/>
              </a:ext>
            </a:extLst>
          </p:cNvPr>
          <p:cNvSpPr/>
          <p:nvPr/>
        </p:nvSpPr>
        <p:spPr bwMode="auto">
          <a:xfrm>
            <a:off x="473554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911596882"/>
      </p:ext>
    </p:extLst>
  </p:cSld>
  <p:clrMapOvr>
    <a:masterClrMapping/>
  </p:clrMapOvr>
  <p:transition/>
</p:sld>
</file>

<file path=ppt/slides/slide2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71074" name="Group 2"/>
          <p:cNvGraphicFramePr>
            <a:graphicFrameLocks noGrp="1"/>
          </p:cNvGraphicFramePr>
          <p:nvPr>
            <p:extLst>
              <p:ext uri="{D42A27DB-BD31-4B8C-83A1-F6EECF244321}">
                <p14:modId xmlns:p14="http://schemas.microsoft.com/office/powerpoint/2010/main" val="1014210301"/>
              </p:ext>
            </p:extLst>
          </p:nvPr>
        </p:nvGraphicFramePr>
        <p:xfrm>
          <a:off x="0" y="0"/>
          <a:ext cx="9144000" cy="4945380"/>
        </p:xfrm>
        <a:graphic>
          <a:graphicData uri="http://schemas.openxmlformats.org/drawingml/2006/table">
            <a:tbl>
              <a:tblPr/>
              <a:tblGrid>
                <a:gridCol w="5187950">
                  <a:extLst>
                    <a:ext uri="{9D8B030D-6E8A-4147-A177-3AD203B41FA5}">
                      <a16:colId xmlns:a16="http://schemas.microsoft.com/office/drawing/2014/main" val="20000"/>
                    </a:ext>
                  </a:extLst>
                </a:gridCol>
                <a:gridCol w="3956050">
                  <a:extLst>
                    <a:ext uri="{9D8B030D-6E8A-4147-A177-3AD203B41FA5}">
                      <a16:colId xmlns:a16="http://schemas.microsoft.com/office/drawing/2014/main" val="20001"/>
                    </a:ext>
                  </a:extLst>
                </a:gridCol>
              </a:tblGrid>
              <a:tr h="45720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r>
                        <a:rPr kumimoji="0" lang="fr-FR" sz="21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Tes serviteurs, les ministres en ce jour, le(s) higoumène</a:t>
                      </a:r>
                      <a:r>
                        <a:rPr kumimoji="0" lang="ar-EG" sz="2300" b="0" i="0" u="none" strike="noStrike" cap="none" normalizeH="0" baseline="0" dirty="0">
                          <a:ln>
                            <a:noFill/>
                          </a:ln>
                          <a:solidFill>
                            <a:schemeClr val="tx1"/>
                          </a:solidFill>
                          <a:effectLst/>
                          <a:latin typeface="Arial" charset="0"/>
                          <a:cs typeface="Arial" charset="0"/>
                        </a:rPr>
                        <a:t>)</a:t>
                      </a:r>
                      <a:r>
                        <a:rPr kumimoji="0" lang="fr-CA" sz="2300" b="0" i="0" u="none" strike="noStrike" cap="none" normalizeH="0" baseline="0" dirty="0">
                          <a:ln>
                            <a:noFill/>
                          </a:ln>
                          <a:solidFill>
                            <a:schemeClr val="tx1"/>
                          </a:solidFill>
                          <a:effectLst/>
                          <a:latin typeface="Arial" charset="0"/>
                          <a:cs typeface="Arial" charset="0"/>
                        </a:rPr>
                        <a:t>s), le(s) prêtre</a:t>
                      </a:r>
                      <a:r>
                        <a:rPr kumimoji="0" lang="ar-EG" sz="2300" b="0" i="0" u="none" strike="noStrike" cap="none" normalizeH="0" baseline="0" dirty="0">
                          <a:ln>
                            <a:noFill/>
                          </a:ln>
                          <a:solidFill>
                            <a:schemeClr val="tx1"/>
                          </a:solidFill>
                          <a:effectLst/>
                          <a:latin typeface="Arial" charset="0"/>
                          <a:cs typeface="Arial" charset="0"/>
                        </a:rPr>
                        <a:t>)</a:t>
                      </a:r>
                      <a:r>
                        <a:rPr kumimoji="0" lang="fr-CA" sz="2300" b="0" i="0" u="none" strike="noStrike" cap="none" normalizeH="0" baseline="0" dirty="0">
                          <a:ln>
                            <a:noFill/>
                          </a:ln>
                          <a:solidFill>
                            <a:schemeClr val="tx1"/>
                          </a:solidFill>
                          <a:effectLst/>
                          <a:latin typeface="Arial" charset="0"/>
                          <a:cs typeface="Arial" charset="0"/>
                        </a:rPr>
                        <a:t>s</a:t>
                      </a:r>
                      <a:r>
                        <a:rPr kumimoji="0" lang="ar-EG" sz="2300" b="0" i="0" u="none" strike="noStrike" cap="none" normalizeH="0" baseline="0" dirty="0">
                          <a:ln>
                            <a:noFill/>
                          </a:ln>
                          <a:solidFill>
                            <a:schemeClr val="tx1"/>
                          </a:solidFill>
                          <a:effectLst/>
                          <a:latin typeface="Arial" charset="0"/>
                          <a:cs typeface="Arial" charset="0"/>
                        </a:rPr>
                        <a:t>(</a:t>
                      </a:r>
                      <a:r>
                        <a:rPr kumimoji="0" lang="fr-CA" sz="2300" b="0" i="0" u="none" strike="noStrike" cap="none" normalizeH="0" baseline="0" dirty="0">
                          <a:ln>
                            <a:noFill/>
                          </a:ln>
                          <a:solidFill>
                            <a:schemeClr val="tx1"/>
                          </a:solidFill>
                          <a:effectLst/>
                          <a:latin typeface="Arial" charset="0"/>
                          <a:cs typeface="Arial" charset="0"/>
                        </a:rPr>
                        <a:t>, le(s) diacre</a:t>
                      </a:r>
                      <a:r>
                        <a:rPr kumimoji="0" lang="ar-EG" sz="2300" b="0" i="0" u="none" strike="noStrike" cap="none" normalizeH="0" baseline="0" dirty="0">
                          <a:ln>
                            <a:noFill/>
                          </a:ln>
                          <a:solidFill>
                            <a:schemeClr val="tx1"/>
                          </a:solidFill>
                          <a:effectLst/>
                          <a:latin typeface="Arial" charset="0"/>
                          <a:cs typeface="Arial" charset="0"/>
                        </a:rPr>
                        <a:t>)</a:t>
                      </a:r>
                      <a:r>
                        <a:rPr kumimoji="0" lang="fr-CA" sz="2300" b="0" i="0" u="none" strike="noStrike" cap="none" normalizeH="0" baseline="0" dirty="0">
                          <a:ln>
                            <a:noFill/>
                          </a:ln>
                          <a:solidFill>
                            <a:schemeClr val="tx1"/>
                          </a:solidFill>
                          <a:effectLst/>
                          <a:latin typeface="Arial" charset="0"/>
                          <a:cs typeface="Arial" charset="0"/>
                        </a:rPr>
                        <a:t>s</a:t>
                      </a:r>
                      <a:r>
                        <a:rPr kumimoji="0" lang="ar-EG" sz="2300" b="0" i="0" u="none" strike="noStrike" cap="none" normalizeH="0" baseline="0" dirty="0">
                          <a:ln>
                            <a:noFill/>
                          </a:ln>
                          <a:solidFill>
                            <a:schemeClr val="tx1"/>
                          </a:solidFill>
                          <a:effectLst/>
                          <a:latin typeface="Arial" charset="0"/>
                          <a:cs typeface="Arial" charset="0"/>
                        </a:rPr>
                        <a:t>(</a:t>
                      </a:r>
                      <a:r>
                        <a:rPr kumimoji="0" lang="fr-CA" sz="2300" b="0" i="0" u="none" strike="noStrike" cap="none" normalizeH="0" baseline="0" dirty="0">
                          <a:ln>
                            <a:noFill/>
                          </a:ln>
                          <a:solidFill>
                            <a:schemeClr val="tx1"/>
                          </a:solidFill>
                          <a:effectLst/>
                          <a:latin typeface="Arial" charset="0"/>
                          <a:cs typeface="Arial" charset="0"/>
                        </a:rPr>
                        <a:t>, le clergé, tout le peuple et ma faiblesse, que nous soyons tous absolus par la parole de La Trinité Toute Sainte; Le Père, Le Fils et Le Saint Esprit.  Par la parole de l’église de Dieu une, unique, sainte, catholique et apostolique.  Par la parole des douze apôtres. Par la parole du contemplateur de Dieu l’évangéliste Saint Marc l’apôtre  et martyr. </a:t>
                      </a: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r>
                        <a:rPr kumimoji="0" lang="ar-EG" sz="2100" b="0" i="0" u="sng" strike="noStrike" cap="none" normalizeH="0" baseline="0" dirty="0">
                          <a:ln>
                            <a:noFill/>
                          </a:ln>
                          <a:solidFill>
                            <a:srgbClr val="FF9900"/>
                          </a:solidFill>
                          <a:effectLst/>
                          <a:latin typeface="Arial" charset="0"/>
                          <a:cs typeface="Arial" charset="0"/>
                        </a:rPr>
                        <a:t>:</a:t>
                      </a:r>
                      <a:endParaRPr kumimoji="0" lang="ar-S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عبيدك خدامُ هذا اليَوم القمامصة والقسوس والشمامسة والإكليروس وكل الشعب </a:t>
                      </a:r>
                      <a:r>
                        <a:rPr kumimoji="0" lang="ar-SA" sz="2800" b="0" i="0" u="none" strike="noStrike" cap="none" normalizeH="0" baseline="0" dirty="0" err="1">
                          <a:ln>
                            <a:noFill/>
                          </a:ln>
                          <a:solidFill>
                            <a:schemeClr val="tx1"/>
                          </a:solidFill>
                          <a:effectLst/>
                          <a:latin typeface="Arial" charset="0"/>
                          <a:cs typeface="Arial" charset="0"/>
                        </a:rPr>
                        <a:t>وضَعفى</a:t>
                      </a:r>
                      <a:r>
                        <a:rPr kumimoji="0" lang="ar-SA" sz="2800" b="0" i="0" u="none" strike="noStrike" cap="none" normalizeH="0" baseline="0" dirty="0">
                          <a:ln>
                            <a:noFill/>
                          </a:ln>
                          <a:solidFill>
                            <a:schemeClr val="tx1"/>
                          </a:solidFill>
                          <a:effectLst/>
                          <a:latin typeface="Arial" charset="0"/>
                          <a:cs typeface="Arial" charset="0"/>
                        </a:rPr>
                        <a:t> يكونون </a:t>
                      </a:r>
                      <a:r>
                        <a:rPr kumimoji="0" lang="ar-SA" sz="2800" b="0" i="0" u="none" strike="noStrike" cap="none" normalizeH="0" baseline="0" dirty="0" err="1">
                          <a:ln>
                            <a:noFill/>
                          </a:ln>
                          <a:solidFill>
                            <a:schemeClr val="tx1"/>
                          </a:solidFill>
                          <a:effectLst/>
                          <a:latin typeface="Arial" charset="0"/>
                          <a:cs typeface="Arial" charset="0"/>
                        </a:rPr>
                        <a:t>مُحاللين</a:t>
                      </a:r>
                      <a:r>
                        <a:rPr kumimoji="0" lang="ar-SA" sz="2800" b="0" i="0" u="none" strike="noStrike" cap="none" normalizeH="0" baseline="0" dirty="0">
                          <a:ln>
                            <a:noFill/>
                          </a:ln>
                          <a:solidFill>
                            <a:schemeClr val="tx1"/>
                          </a:solidFill>
                          <a:effectLst/>
                          <a:latin typeface="Arial" charset="0"/>
                          <a:cs typeface="Arial" charset="0"/>
                        </a:rPr>
                        <a:t> من فم الثالوث القدوس الآب والابن والروح القدس ومن فم الكنيسة الواحدة الوحيدة المُقدّسة الجامعة الرسولية ومن أفواه </a:t>
                      </a:r>
                      <a:r>
                        <a:rPr kumimoji="0" lang="ar-SA" sz="2800" b="0" i="0" u="none" strike="noStrike" cap="none" normalizeH="0" baseline="0" dirty="0" err="1">
                          <a:ln>
                            <a:noFill/>
                          </a:ln>
                          <a:solidFill>
                            <a:schemeClr val="tx1"/>
                          </a:solidFill>
                          <a:effectLst/>
                          <a:latin typeface="Arial" charset="0"/>
                          <a:cs typeface="Arial" charset="0"/>
                        </a:rPr>
                        <a:t>الاثنى</a:t>
                      </a:r>
                      <a:r>
                        <a:rPr kumimoji="0" lang="ar-SA" sz="2800" b="0" i="0" u="none" strike="noStrike" cap="none" normalizeH="0" baseline="0" dirty="0">
                          <a:ln>
                            <a:noFill/>
                          </a:ln>
                          <a:solidFill>
                            <a:schemeClr val="tx1"/>
                          </a:solidFill>
                          <a:effectLst/>
                          <a:latin typeface="Arial" charset="0"/>
                          <a:cs typeface="Arial" charset="0"/>
                        </a:rPr>
                        <a:t> عَشَر رسولا</a:t>
                      </a:r>
                      <a:r>
                        <a:rPr kumimoji="0" lang="en-US" sz="36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ومن فم ناظر الإله </a:t>
                      </a:r>
                      <a:r>
                        <a:rPr kumimoji="0" lang="ar-SA" sz="2800" b="0" i="0" u="none" strike="noStrike" cap="none" normalizeH="0" baseline="0" dirty="0" err="1">
                          <a:ln>
                            <a:noFill/>
                          </a:ln>
                          <a:solidFill>
                            <a:schemeClr val="tx1"/>
                          </a:solidFill>
                          <a:effectLst/>
                          <a:latin typeface="Arial" charset="0"/>
                          <a:cs typeface="Arial" charset="0"/>
                        </a:rPr>
                        <a:t>الإنجيلى</a:t>
                      </a:r>
                      <a:r>
                        <a:rPr kumimoji="0" lang="ar-SA" sz="2800" b="0" i="0" u="none" strike="noStrike" cap="none" normalizeH="0" baseline="0" dirty="0">
                          <a:ln>
                            <a:noFill/>
                          </a:ln>
                          <a:solidFill>
                            <a:schemeClr val="tx1"/>
                          </a:solidFill>
                          <a:effectLst/>
                          <a:latin typeface="Arial" charset="0"/>
                          <a:cs typeface="Arial" charset="0"/>
                        </a:rPr>
                        <a:t> مَرقس الرسول الطاهر والشهيد.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08125153"/>
      </p:ext>
    </p:extLst>
  </p:cSld>
  <p:clrMapOvr>
    <a:masterClrMapping/>
  </p:clrMapOvr>
  <p:transition/>
</p:sld>
</file>

<file path=ppt/slides/slide2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64DC4053-B516-4E0E-81E8-38BECE0ACD38}"/>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2">
            <a:extLst>
              <a:ext uri="{FF2B5EF4-FFF2-40B4-BE49-F238E27FC236}">
                <a16:creationId xmlns:a16="http://schemas.microsoft.com/office/drawing/2014/main" id="{00359C8C-B861-4422-A427-5B31A1D69ED5}"/>
              </a:ext>
            </a:extLst>
          </p:cNvPr>
          <p:cNvGraphicFramePr>
            <a:graphicFrameLocks noGrp="1"/>
          </p:cNvGraphicFramePr>
          <p:nvPr>
            <p:extLst>
              <p:ext uri="{D42A27DB-BD31-4B8C-83A1-F6EECF244321}">
                <p14:modId xmlns:p14="http://schemas.microsoft.com/office/powerpoint/2010/main" val="3325991007"/>
              </p:ext>
            </p:extLst>
          </p:nvPr>
        </p:nvGraphicFramePr>
        <p:xfrm>
          <a:off x="0" y="0"/>
          <a:ext cx="9144000" cy="5189220"/>
        </p:xfrm>
        <a:graphic>
          <a:graphicData uri="http://schemas.openxmlformats.org/drawingml/2006/table">
            <a:tbl>
              <a:tblPr/>
              <a:tblGrid>
                <a:gridCol w="5275384">
                  <a:extLst>
                    <a:ext uri="{9D8B030D-6E8A-4147-A177-3AD203B41FA5}">
                      <a16:colId xmlns:a16="http://schemas.microsoft.com/office/drawing/2014/main" val="20000"/>
                    </a:ext>
                  </a:extLst>
                </a:gridCol>
                <a:gridCol w="3868616">
                  <a:extLst>
                    <a:ext uri="{9D8B030D-6E8A-4147-A177-3AD203B41FA5}">
                      <a16:colId xmlns:a16="http://schemas.microsoft.com/office/drawing/2014/main" val="20001"/>
                    </a:ext>
                  </a:extLst>
                </a:gridCol>
              </a:tblGrid>
              <a:tr h="46887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100" b="0" i="0" u="none" strike="noStrike" cap="none" normalizeH="0" baseline="0" dirty="0">
                          <a:ln>
                            <a:noFill/>
                          </a:ln>
                          <a:solidFill>
                            <a:schemeClr val="tx1"/>
                          </a:solidFill>
                          <a:effectLst/>
                          <a:latin typeface="Arial" charset="0"/>
                          <a:cs typeface="Arial" charset="0"/>
                        </a:rPr>
                        <a:t>Par la parole de Saint Sévère le patriarche, notre maître </a:t>
                      </a:r>
                      <a:r>
                        <a:rPr kumimoji="0" lang="fr-CA" sz="2100" b="0" i="0" u="none" strike="noStrike" cap="none" normalizeH="0" baseline="0" dirty="0" err="1">
                          <a:ln>
                            <a:noFill/>
                          </a:ln>
                          <a:solidFill>
                            <a:schemeClr val="tx1"/>
                          </a:solidFill>
                          <a:effectLst/>
                          <a:latin typeface="Arial" charset="0"/>
                          <a:cs typeface="Arial" charset="0"/>
                        </a:rPr>
                        <a:t>Dioscore</a:t>
                      </a:r>
                      <a:r>
                        <a:rPr kumimoji="0" lang="fr-CA" sz="2100" b="0" i="0" u="none" strike="noStrike" cap="none" normalizeH="0" baseline="0" dirty="0">
                          <a:ln>
                            <a:noFill/>
                          </a:ln>
                          <a:solidFill>
                            <a:schemeClr val="tx1"/>
                          </a:solidFill>
                          <a:effectLst/>
                          <a:latin typeface="Arial" charset="0"/>
                          <a:cs typeface="Arial" charset="0"/>
                        </a:rPr>
                        <a:t>, Saint Athanase l’apostolique, Saint Pierre le sceau des martyrs et grand prêtre, Saint Jean Chrysostome, Saint Cyrille, Saint Basile et Saint Grégoire.  Par la parole des trois-cent-dix huit pères réunis en concile à  Nicée, des cent cinquante à Constantinople</a:t>
                      </a:r>
                      <a:r>
                        <a:rPr kumimoji="0" lang="en-US" sz="2100" b="0" i="0" u="none" strike="noStrike" cap="none" normalizeH="0" baseline="0" dirty="0">
                          <a:ln>
                            <a:noFill/>
                          </a:ln>
                          <a:solidFill>
                            <a:schemeClr val="tx1"/>
                          </a:solidFill>
                          <a:effectLst/>
                          <a:latin typeface="Arial" charset="0"/>
                          <a:cs typeface="Arial" charset="0"/>
                        </a:rPr>
                        <a:t> </a:t>
                      </a:r>
                      <a:r>
                        <a:rPr kumimoji="0" lang="fr-CA" sz="2100" b="0" i="0" u="none" strike="noStrike" cap="none" normalizeH="0" baseline="0" dirty="0">
                          <a:ln>
                            <a:noFill/>
                          </a:ln>
                          <a:solidFill>
                            <a:schemeClr val="tx1"/>
                          </a:solidFill>
                          <a:effectLst/>
                          <a:latin typeface="Arial" charset="0"/>
                          <a:cs typeface="Arial" charset="0"/>
                        </a:rPr>
                        <a:t>et des deux-cents à Éphèse.  Par la parole de notre honorable père le grand prêtre pape Abba </a:t>
                      </a:r>
                      <a:r>
                        <a:rPr kumimoji="0" lang="fr-CA" sz="2100" b="0" i="0" u="none" strike="noStrike" cap="none" normalizeH="0" baseline="0" dirty="0" err="1">
                          <a:ln>
                            <a:noFill/>
                          </a:ln>
                          <a:solidFill>
                            <a:schemeClr val="tx1"/>
                          </a:solidFill>
                          <a:effectLst/>
                          <a:latin typeface="Arial" charset="0"/>
                          <a:cs typeface="Arial" charset="0"/>
                        </a:rPr>
                        <a:t>Tawadros</a:t>
                      </a:r>
                      <a:r>
                        <a:rPr kumimoji="0" lang="fr-CA" sz="2100" b="0" i="0" u="none" strike="noStrike" cap="none" normalizeH="0" baseline="0" dirty="0">
                          <a:ln>
                            <a:noFill/>
                          </a:ln>
                          <a:solidFill>
                            <a:schemeClr val="tx1"/>
                          </a:solidFill>
                          <a:effectLst/>
                          <a:latin typeface="Arial" charset="0"/>
                          <a:cs typeface="Arial" charset="0"/>
                        </a:rPr>
                        <a:t> II et par ma parole, moi le pêcheur Car il est béni et plein de gloire Ton nom saint, O  Père, Fils et Saint Esprit maintenant, toujours et dans les siècles des siècles.  Amen.</a:t>
                      </a:r>
                      <a:r>
                        <a:rPr kumimoji="0" lang="en-US" sz="21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300" b="0" i="0" u="none" strike="noStrike" cap="none" normalizeH="0" baseline="0" dirty="0">
                          <a:ln>
                            <a:noFill/>
                          </a:ln>
                          <a:solidFill>
                            <a:schemeClr val="tx1"/>
                          </a:solidFill>
                          <a:effectLst/>
                          <a:latin typeface="Arial" charset="0"/>
                          <a:cs typeface="Arial" charset="0"/>
                        </a:rPr>
                        <a:t>والبطريرك  القديس ساويرس ومعلمنا </a:t>
                      </a:r>
                      <a:r>
                        <a:rPr kumimoji="0" lang="ar-SA" sz="2300" b="0" i="0" u="none" strike="noStrike" cap="none" normalizeH="0" baseline="0" dirty="0" err="1">
                          <a:ln>
                            <a:noFill/>
                          </a:ln>
                          <a:solidFill>
                            <a:schemeClr val="tx1"/>
                          </a:solidFill>
                          <a:effectLst/>
                          <a:latin typeface="Arial" charset="0"/>
                          <a:cs typeface="Arial" charset="0"/>
                        </a:rPr>
                        <a:t>ديوسقورس</a:t>
                      </a:r>
                      <a:r>
                        <a:rPr kumimoji="0" lang="ar-SA" sz="2300" b="0" i="0" u="none" strike="noStrike" cap="none" normalizeH="0" baseline="0" dirty="0">
                          <a:ln>
                            <a:noFill/>
                          </a:ln>
                          <a:solidFill>
                            <a:schemeClr val="tx1"/>
                          </a:solidFill>
                          <a:effectLst/>
                          <a:latin typeface="Arial" charset="0"/>
                          <a:cs typeface="Arial" charset="0"/>
                        </a:rPr>
                        <a:t> والقديس أثناسيوس </a:t>
                      </a:r>
                      <a:r>
                        <a:rPr kumimoji="0" lang="ar-SA" sz="2300" b="0" i="0" u="none" strike="noStrike" cap="none" normalizeH="0" baseline="0" dirty="0" err="1">
                          <a:ln>
                            <a:noFill/>
                          </a:ln>
                          <a:solidFill>
                            <a:schemeClr val="tx1"/>
                          </a:solidFill>
                          <a:effectLst/>
                          <a:latin typeface="Arial" charset="0"/>
                          <a:cs typeface="Arial" charset="0"/>
                        </a:rPr>
                        <a:t>الرسولى</a:t>
                      </a:r>
                      <a:r>
                        <a:rPr kumimoji="0" lang="ar-SA" sz="2300" b="0" i="0" u="none" strike="noStrike" cap="none" normalizeH="0" baseline="0" dirty="0">
                          <a:ln>
                            <a:noFill/>
                          </a:ln>
                          <a:solidFill>
                            <a:schemeClr val="tx1"/>
                          </a:solidFill>
                          <a:effectLst/>
                          <a:latin typeface="Arial" charset="0"/>
                          <a:cs typeface="Arial" charset="0"/>
                        </a:rPr>
                        <a:t> والقديس بطرس خاتم الشهداء ورئيس الكهنة.  والقديس يوحنا </a:t>
                      </a:r>
                      <a:r>
                        <a:rPr kumimoji="0" lang="ar-SA" sz="2300" b="0" i="0" u="none" strike="noStrike" cap="none" normalizeH="0" baseline="0" dirty="0" err="1">
                          <a:ln>
                            <a:noFill/>
                          </a:ln>
                          <a:solidFill>
                            <a:schemeClr val="tx1"/>
                          </a:solidFill>
                          <a:effectLst/>
                          <a:latin typeface="Arial" charset="0"/>
                          <a:cs typeface="Arial" charset="0"/>
                        </a:rPr>
                        <a:t>ذهبى</a:t>
                      </a:r>
                      <a:r>
                        <a:rPr kumimoji="0" lang="ar-SA" sz="2300" b="0" i="0" u="none" strike="noStrike" cap="none" normalizeH="0" baseline="0" dirty="0">
                          <a:ln>
                            <a:noFill/>
                          </a:ln>
                          <a:solidFill>
                            <a:schemeClr val="tx1"/>
                          </a:solidFill>
                          <a:effectLst/>
                          <a:latin typeface="Arial" charset="0"/>
                          <a:cs typeface="Arial" charset="0"/>
                        </a:rPr>
                        <a:t> الفم والقديس كيرلس والقديس باسيليوس والقديس </a:t>
                      </a:r>
                      <a:r>
                        <a:rPr kumimoji="0" lang="ar-SA" sz="2300" b="0" i="0" u="none" strike="noStrike" cap="none" normalizeH="0" baseline="0" dirty="0" err="1">
                          <a:ln>
                            <a:noFill/>
                          </a:ln>
                          <a:solidFill>
                            <a:schemeClr val="tx1"/>
                          </a:solidFill>
                          <a:effectLst/>
                          <a:latin typeface="Arial" charset="0"/>
                          <a:cs typeface="Arial" charset="0"/>
                        </a:rPr>
                        <a:t>اغريغوريوس</a:t>
                      </a:r>
                      <a:r>
                        <a:rPr kumimoji="0" lang="ar-SA" sz="2300" b="0" i="0" u="none" strike="noStrike" cap="none" normalizeH="0" baseline="0" dirty="0">
                          <a:ln>
                            <a:noFill/>
                          </a:ln>
                          <a:solidFill>
                            <a:schemeClr val="tx1"/>
                          </a:solidFill>
                          <a:effectLst/>
                          <a:latin typeface="Arial" charset="0"/>
                          <a:cs typeface="Arial" charset="0"/>
                        </a:rPr>
                        <a:t> ومن أفواه الثلاثمائة والثمانية عشر المجتمعين بنيقية</a:t>
                      </a:r>
                      <a:r>
                        <a:rPr kumimoji="0" lang="fr-FR" sz="2300" b="0" i="0" u="none" strike="noStrike" cap="none" normalizeH="0" baseline="0" dirty="0">
                          <a:ln>
                            <a:noFill/>
                          </a:ln>
                          <a:solidFill>
                            <a:schemeClr val="tx1"/>
                          </a:solidFill>
                          <a:effectLst/>
                          <a:latin typeface="Arial" charset="0"/>
                          <a:cs typeface="Arial" charset="0"/>
                        </a:rPr>
                        <a:t> </a:t>
                      </a:r>
                      <a:r>
                        <a:rPr kumimoji="0" lang="ar-SA" sz="2300" b="0" i="0" u="none" strike="noStrike" cap="none" normalizeH="0" baseline="0" dirty="0">
                          <a:ln>
                            <a:noFill/>
                          </a:ln>
                          <a:solidFill>
                            <a:schemeClr val="tx1"/>
                          </a:solidFill>
                          <a:effectLst/>
                          <a:latin typeface="Arial" charset="0"/>
                          <a:cs typeface="Arial" charset="0"/>
                        </a:rPr>
                        <a:t>والمائة والخمسين بالقسطنطينية والمئتين بأفسس.  ومن فم أبينا المُكرّم رئيس الكهنة البابا أنبا </a:t>
                      </a:r>
                      <a:r>
                        <a:rPr kumimoji="0" lang="ar-EG" sz="2400" b="0" i="0" u="none" strike="noStrike" cap="none" normalizeH="0" baseline="0" dirty="0" err="1">
                          <a:ln>
                            <a:noFill/>
                          </a:ln>
                          <a:solidFill>
                            <a:schemeClr val="tx1"/>
                          </a:solidFill>
                          <a:effectLst/>
                          <a:latin typeface="Coptic1" pitchFamily="2" charset="0"/>
                          <a:cs typeface="Arial" charset="0"/>
                        </a:rPr>
                        <a:t>تاوضروس</a:t>
                      </a:r>
                      <a:r>
                        <a:rPr kumimoji="0" lang="ar-EG" sz="2300" b="0" i="0" u="none" strike="noStrike" cap="none" normalizeH="0" baseline="0" dirty="0">
                          <a:ln>
                            <a:noFill/>
                          </a:ln>
                          <a:solidFill>
                            <a:schemeClr val="tx1"/>
                          </a:solidFill>
                          <a:effectLst/>
                          <a:latin typeface="Arial" charset="0"/>
                          <a:cs typeface="Arial" charset="0"/>
                        </a:rPr>
                        <a:t> </a:t>
                      </a:r>
                      <a:r>
                        <a:rPr kumimoji="0" lang="ar-SA" sz="2300" b="0" i="0" u="none" strike="noStrike" cap="none" normalizeH="0" baseline="0" dirty="0">
                          <a:ln>
                            <a:noFill/>
                          </a:ln>
                          <a:solidFill>
                            <a:schemeClr val="tx1"/>
                          </a:solidFill>
                          <a:effectLst/>
                          <a:latin typeface="Arial" charset="0"/>
                          <a:cs typeface="Arial" charset="0"/>
                        </a:rPr>
                        <a:t>ومن فم </a:t>
                      </a:r>
                      <a:r>
                        <a:rPr kumimoji="0" lang="ar-SA" sz="2300" b="0" i="0" u="none" strike="noStrike" cap="none" normalizeH="0" baseline="0" dirty="0" err="1">
                          <a:ln>
                            <a:noFill/>
                          </a:ln>
                          <a:solidFill>
                            <a:schemeClr val="tx1"/>
                          </a:solidFill>
                          <a:effectLst/>
                          <a:latin typeface="Arial" charset="0"/>
                          <a:cs typeface="Arial" charset="0"/>
                        </a:rPr>
                        <a:t>حقارتى</a:t>
                      </a:r>
                      <a:r>
                        <a:rPr kumimoji="0" lang="ar-SA" sz="2300" b="0" i="0" u="none" strike="noStrike" cap="none" normalizeH="0" baseline="0" dirty="0">
                          <a:ln>
                            <a:noFill/>
                          </a:ln>
                          <a:solidFill>
                            <a:schemeClr val="tx1"/>
                          </a:solidFill>
                          <a:effectLst/>
                          <a:latin typeface="Arial" charset="0"/>
                          <a:cs typeface="Arial" charset="0"/>
                        </a:rPr>
                        <a:t> لأنهُ مُبَارك ومملوء مجداً اسمك القدوس أيها الآب والابن والروح القدس الآن وكل أوان </a:t>
                      </a:r>
                      <a:r>
                        <a:rPr kumimoji="0" lang="ar-EG" sz="2300" b="0" i="0" u="none" strike="noStrike" cap="none" normalizeH="0" baseline="0" dirty="0">
                          <a:ln>
                            <a:noFill/>
                          </a:ln>
                          <a:solidFill>
                            <a:schemeClr val="tx1"/>
                          </a:solidFill>
                          <a:effectLst/>
                          <a:latin typeface="Arial" charset="0"/>
                          <a:cs typeface="Arial" charset="0"/>
                        </a:rPr>
                        <a:t>...</a:t>
                      </a: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971001215"/>
      </p:ext>
    </p:extLst>
  </p:cSld>
  <p:clrMapOvr>
    <a:masterClrMapping/>
  </p:clrMapOvr>
  <p:transition/>
</p:sld>
</file>

<file path=ppt/slides/slide2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66692" name="Group 36"/>
          <p:cNvGraphicFramePr>
            <a:graphicFrameLocks noGrp="1"/>
          </p:cNvGraphicFramePr>
          <p:nvPr>
            <p:extLst>
              <p:ext uri="{D42A27DB-BD31-4B8C-83A1-F6EECF244321}">
                <p14:modId xmlns:p14="http://schemas.microsoft.com/office/powerpoint/2010/main" val="4062431923"/>
              </p:ext>
            </p:extLst>
          </p:nvPr>
        </p:nvGraphicFramePr>
        <p:xfrm>
          <a:off x="0" y="10156"/>
          <a:ext cx="9144000" cy="4792980"/>
        </p:xfrm>
        <a:graphic>
          <a:graphicData uri="http://schemas.openxmlformats.org/drawingml/2006/table">
            <a:tbl>
              <a:tblPr firstCol="1"/>
              <a:tblGrid>
                <a:gridCol w="3216613">
                  <a:extLst>
                    <a:ext uri="{9D8B030D-6E8A-4147-A177-3AD203B41FA5}">
                      <a16:colId xmlns:a16="http://schemas.microsoft.com/office/drawing/2014/main" val="20000"/>
                    </a:ext>
                  </a:extLst>
                </a:gridCol>
                <a:gridCol w="3320374">
                  <a:extLst>
                    <a:ext uri="{9D8B030D-6E8A-4147-A177-3AD203B41FA5}">
                      <a16:colId xmlns:a16="http://schemas.microsoft.com/office/drawing/2014/main" val="20001"/>
                    </a:ext>
                  </a:extLst>
                </a:gridCol>
                <a:gridCol w="2607013">
                  <a:extLst>
                    <a:ext uri="{9D8B030D-6E8A-4147-A177-3AD203B41FA5}">
                      <a16:colId xmlns:a16="http://schemas.microsoft.com/office/drawing/2014/main" val="20002"/>
                    </a:ext>
                  </a:extLst>
                </a:gridCol>
              </a:tblGrid>
              <a:tr h="38862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100" b="0" i="0" u="none" strike="noStrike" cap="none" normalizeH="0" baseline="0" dirty="0" err="1">
                          <a:ln>
                            <a:noFill/>
                          </a:ln>
                          <a:solidFill>
                            <a:schemeClr val="tx1"/>
                          </a:solidFill>
                          <a:effectLst/>
                          <a:latin typeface="Coptic1" pitchFamily="2" charset="0"/>
                          <a:cs typeface="Arial" charset="0"/>
                        </a:rPr>
                        <a:t>m~peniwt</a:t>
                      </a:r>
                      <a:r>
                        <a:rPr kumimoji="0" lang="en-US" sz="3100" b="0" i="0" u="none" strike="noStrike" cap="none" normalizeH="0" baseline="0" dirty="0">
                          <a:ln>
                            <a:noFill/>
                          </a:ln>
                          <a:solidFill>
                            <a:schemeClr val="tx1"/>
                          </a:solidFill>
                          <a:effectLst/>
                          <a:latin typeface="Coptic1" pitchFamily="2" charset="0"/>
                          <a:cs typeface="Arial" charset="0"/>
                        </a:rPr>
                        <a:t> </a:t>
                      </a:r>
                      <a:r>
                        <a:rPr lang="fr-FR" sz="3100" b="0" i="0" u="none" strike="noStrike" kern="1200" baseline="0" dirty="0" err="1">
                          <a:solidFill>
                            <a:schemeClr val="tx1"/>
                          </a:solidFill>
                          <a:latin typeface="Coptic1" pitchFamily="2" charset="0"/>
                          <a:ea typeface="+mn-ea"/>
                          <a:cs typeface="+mn-cs"/>
                        </a:rPr>
                        <a:t>ettai</a:t>
                      </a:r>
                      <a:r>
                        <a:rPr lang="fr-FR" sz="3100" b="0" i="0" u="none" strike="noStrike" kern="1200" baseline="0" dirty="0">
                          <a:solidFill>
                            <a:schemeClr val="tx1"/>
                          </a:solidFill>
                          <a:latin typeface="Coptic1" pitchFamily="2" charset="0"/>
                          <a:ea typeface="+mn-ea"/>
                          <a:cs typeface="+mn-cs"/>
                        </a:rPr>
                        <a:t>/out </a:t>
                      </a:r>
                      <a:r>
                        <a:rPr kumimoji="0" lang="en-US" sz="3100" b="0" i="0" u="none" strike="noStrike" cap="none" normalizeH="0" baseline="0" dirty="0" err="1">
                          <a:ln>
                            <a:noFill/>
                          </a:ln>
                          <a:solidFill>
                            <a:schemeClr val="tx1"/>
                          </a:solidFill>
                          <a:effectLst/>
                          <a:latin typeface="Coptic1" pitchFamily="2" charset="0"/>
                          <a:cs typeface="Arial" charset="0"/>
                        </a:rPr>
                        <a:t>n~a~r</a:t>
                      </a:r>
                      <a:r>
                        <a:rPr kumimoji="0" lang="en-US" sz="3100" b="0" i="0" u="none" strike="noStrike" cap="none" normalizeH="0" baseline="0" dirty="0">
                          <a:ln>
                            <a:noFill/>
                          </a:ln>
                          <a:solidFill>
                            <a:schemeClr val="tx1"/>
                          </a:solidFill>
                          <a:effectLst/>
                          <a:latin typeface="Coptic1" pitchFamily="2" charset="0"/>
                          <a:cs typeface="Arial" charset="0"/>
                        </a:rPr>
                        <a:t>,/</a:t>
                      </a:r>
                      <a:r>
                        <a:rPr kumimoji="0" lang="en-US" sz="3100" b="0" i="0" u="none" strike="noStrike" cap="none" normalizeH="0" baseline="0" dirty="0" err="1">
                          <a:ln>
                            <a:noFill/>
                          </a:ln>
                          <a:solidFill>
                            <a:schemeClr val="tx1"/>
                          </a:solidFill>
                          <a:effectLst/>
                          <a:latin typeface="Coptic1" pitchFamily="2" charset="0"/>
                          <a:cs typeface="Arial" charset="0"/>
                        </a:rPr>
                        <a:t>e~reuc</a:t>
                      </a:r>
                      <a:r>
                        <a:rPr kumimoji="0" lang="en-US" sz="3100" b="0" i="0" u="none" strike="noStrike" cap="none" normalizeH="0" baseline="0" dirty="0">
                          <a:ln>
                            <a:noFill/>
                          </a:ln>
                          <a:solidFill>
                            <a:schemeClr val="tx1"/>
                          </a:solidFill>
                          <a:effectLst/>
                          <a:latin typeface="Coptic1" pitchFamily="2" charset="0"/>
                          <a:cs typeface="Arial" charset="0"/>
                        </a:rPr>
                        <a:t> papa abba </a:t>
                      </a:r>
                      <a:r>
                        <a:rPr kumimoji="0" lang="en-US" sz="3100" b="0" i="0" u="none" strike="noStrike" cap="none" normalizeH="0" baseline="0" dirty="0" err="1">
                          <a:ln>
                            <a:noFill/>
                          </a:ln>
                          <a:solidFill>
                            <a:schemeClr val="tx1"/>
                          </a:solidFill>
                          <a:effectLst/>
                          <a:latin typeface="Coptic1" pitchFamily="2" charset="0"/>
                          <a:cs typeface="Arial" charset="0"/>
                        </a:rPr>
                        <a:t>Tawadroc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nem</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peniwt</a:t>
                      </a:r>
                      <a:r>
                        <a:rPr kumimoji="0" lang="ar-EG"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n~e~pickopoc</a:t>
                      </a:r>
                      <a:endParaRPr kumimoji="0" lang="ar-EG" sz="3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100" b="0" i="0" u="none" strike="noStrike" cap="none" normalizeH="0" baseline="0" dirty="0">
                          <a:ln>
                            <a:noFill/>
                          </a:ln>
                          <a:solidFill>
                            <a:schemeClr val="tx1"/>
                          </a:solidFill>
                          <a:effectLst/>
                          <a:latin typeface="Coptic1" pitchFamily="2" charset="0"/>
                          <a:cs typeface="Arial" charset="0"/>
                        </a:rPr>
                        <a:t>abba Mark</a:t>
                      </a:r>
                      <a:r>
                        <a:rPr kumimoji="0" lang="fr-FR"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nimenra</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n~te</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P,#c</a:t>
                      </a:r>
                      <a:r>
                        <a:rPr kumimoji="0" lang="en-US" sz="31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100" b="0" i="0" u="none" strike="noStrike" cap="none" normalizeH="0" baseline="0" dirty="0">
                          <a:ln>
                            <a:noFill/>
                          </a:ln>
                          <a:solidFill>
                            <a:schemeClr val="tx1"/>
                          </a:solidFill>
                          <a:effectLst/>
                          <a:latin typeface="Arial" charset="0"/>
                          <a:cs typeface="Arial" charset="0"/>
                        </a:rPr>
                        <a:t>de notre père honoré, le</a:t>
                      </a:r>
                      <a:r>
                        <a:rPr kumimoji="0" lang="en-US" sz="3100" b="0" i="0" u="none" strike="noStrike" cap="none" normalizeH="0" baseline="0" dirty="0">
                          <a:ln>
                            <a:noFill/>
                          </a:ln>
                          <a:solidFill>
                            <a:schemeClr val="tx1"/>
                          </a:solidFill>
                          <a:effectLst/>
                          <a:latin typeface="Arial" charset="0"/>
                          <a:cs typeface="Arial" charset="0"/>
                        </a:rPr>
                        <a:t> </a:t>
                      </a:r>
                      <a:r>
                        <a:rPr kumimoji="0" lang="fr-CA" sz="3100" b="0" i="0" u="none" strike="noStrike" cap="none" normalizeH="0" baseline="0" dirty="0">
                          <a:ln>
                            <a:noFill/>
                          </a:ln>
                          <a:solidFill>
                            <a:schemeClr val="tx1"/>
                          </a:solidFill>
                          <a:effectLst/>
                          <a:latin typeface="Arial" charset="0"/>
                          <a:cs typeface="Arial" charset="0"/>
                        </a:rPr>
                        <a:t>grand prêtre le pape Abba </a:t>
                      </a:r>
                      <a:r>
                        <a:rPr kumimoji="0" lang="fr-CA" sz="3100" b="0" i="0" u="none" strike="noStrike" cap="none" normalizeH="0" baseline="0" dirty="0" err="1">
                          <a:ln>
                            <a:noFill/>
                          </a:ln>
                          <a:solidFill>
                            <a:schemeClr val="tx1"/>
                          </a:solidFill>
                          <a:effectLst/>
                          <a:latin typeface="Arial" charset="0"/>
                          <a:cs typeface="Arial" charset="0"/>
                        </a:rPr>
                        <a:t>Tawadros</a:t>
                      </a:r>
                      <a:r>
                        <a:rPr kumimoji="0" lang="fr-CA" sz="3100" b="0" i="0" u="none" strike="noStrike" cap="none" normalizeH="0" baseline="0" dirty="0">
                          <a:ln>
                            <a:noFill/>
                          </a:ln>
                          <a:solidFill>
                            <a:schemeClr val="tx1"/>
                          </a:solidFill>
                          <a:effectLst/>
                          <a:latin typeface="Arial" charset="0"/>
                          <a:cs typeface="Arial" charset="0"/>
                        </a:rPr>
                        <a:t> et de notre père l’évêque </a:t>
                      </a:r>
                      <a:r>
                        <a:rPr kumimoji="0" lang="fr-CA" sz="3100" b="0" i="0" u="none" strike="noStrike" cap="none" normalizeH="0" baseline="0" dirty="0" err="1">
                          <a:ln>
                            <a:noFill/>
                          </a:ln>
                          <a:solidFill>
                            <a:schemeClr val="tx1"/>
                          </a:solidFill>
                          <a:effectLst/>
                          <a:latin typeface="Arial" charset="0"/>
                          <a:cs typeface="Arial" charset="0"/>
                        </a:rPr>
                        <a:t>abba</a:t>
                      </a:r>
                      <a:r>
                        <a:rPr kumimoji="0" lang="fr-CA" sz="3100" b="0" i="0" u="none" strike="noStrike" cap="none" normalizeH="0" baseline="0" dirty="0">
                          <a:ln>
                            <a:noFill/>
                          </a:ln>
                          <a:solidFill>
                            <a:schemeClr val="tx1"/>
                          </a:solidFill>
                          <a:effectLst/>
                          <a:latin typeface="Arial" charset="0"/>
                          <a:cs typeface="Arial" charset="0"/>
                        </a:rPr>
                        <a:t> Marc</a:t>
                      </a:r>
                      <a:r>
                        <a:rPr kumimoji="0" lang="fr-FR" sz="3100" b="0" i="0" u="none" strike="noStrike" cap="none" normalizeH="0" baseline="0" dirty="0">
                          <a:ln>
                            <a:noFill/>
                          </a:ln>
                          <a:solidFill>
                            <a:schemeClr val="tx1"/>
                          </a:solidFill>
                          <a:effectLst/>
                          <a:latin typeface="Arial" charset="0"/>
                          <a:cs typeface="Arial" charset="0"/>
                        </a:rPr>
                        <a:t> </a:t>
                      </a:r>
                      <a:r>
                        <a:rPr kumimoji="0" lang="fr-CA" sz="3100" b="0" i="0" u="none" strike="noStrike" cap="none" normalizeH="0" baseline="0" dirty="0">
                          <a:ln>
                            <a:noFill/>
                          </a:ln>
                          <a:solidFill>
                            <a:schemeClr val="tx1"/>
                          </a:solidFill>
                          <a:effectLst/>
                          <a:latin typeface="Arial" charset="0"/>
                          <a:cs typeface="Arial" charset="0"/>
                        </a:rPr>
                        <a:t>les </a:t>
                      </a:r>
                      <a:r>
                        <a:rPr kumimoji="0" lang="fr-CA" sz="3100" b="0" i="0" u="none" strike="noStrike" cap="none" normalizeH="0" baseline="0" dirty="0" err="1">
                          <a:ln>
                            <a:noFill/>
                          </a:ln>
                          <a:solidFill>
                            <a:schemeClr val="tx1"/>
                          </a:solidFill>
                          <a:effectLst/>
                          <a:latin typeface="Arial" charset="0"/>
                          <a:cs typeface="Arial" charset="0"/>
                        </a:rPr>
                        <a:t>biens-aimés</a:t>
                      </a:r>
                      <a:r>
                        <a:rPr kumimoji="0" lang="fr-CA" sz="3100" b="0" i="0" u="none" strike="noStrike" cap="none" normalizeH="0" baseline="0" dirty="0">
                          <a:ln>
                            <a:noFill/>
                          </a:ln>
                          <a:solidFill>
                            <a:schemeClr val="tx1"/>
                          </a:solidFill>
                          <a:effectLst/>
                          <a:latin typeface="Arial" charset="0"/>
                          <a:cs typeface="Arial" charset="0"/>
                        </a:rPr>
                        <a:t> du Christ.</a:t>
                      </a:r>
                      <a:r>
                        <a:rPr kumimoji="0" lang="en-US" sz="310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أبينا المكرم رئيس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الكهنة البابا </a:t>
                      </a:r>
                      <a:r>
                        <a:rPr kumimoji="0" lang="ar-EG" sz="3600" b="0" i="0" u="none" strike="noStrike" cap="none" normalizeH="0" baseline="0" dirty="0" err="1">
                          <a:ln>
                            <a:noFill/>
                          </a:ln>
                          <a:solidFill>
                            <a:schemeClr val="tx1"/>
                          </a:solidFill>
                          <a:effectLst/>
                          <a:latin typeface="Coptic1" pitchFamily="2" charset="0"/>
                          <a:cs typeface="Arial" charset="0"/>
                        </a:rPr>
                        <a:t>تاوضروس</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وأبانا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الأسقف أنبا</a:t>
                      </a:r>
                      <a:r>
                        <a:rPr lang="fr-FR" sz="3600" b="0" i="0" u="none" strike="noStrike" kern="1200" baseline="0" dirty="0">
                          <a:solidFill>
                            <a:schemeClr val="tx1"/>
                          </a:solidFill>
                          <a:latin typeface="+mn-lt"/>
                          <a:ea typeface="+mn-ea"/>
                          <a:cs typeface="+mn-cs"/>
                        </a:rPr>
                        <a:t> </a:t>
                      </a:r>
                      <a:r>
                        <a:rPr lang="ar-EG" sz="3600" dirty="0"/>
                        <a:t>مارك</a:t>
                      </a:r>
                      <a:r>
                        <a:rPr lang="ar-EG" sz="3600" b="0" i="0" u="none" strike="noStrike" kern="1200" baseline="0" dirty="0">
                          <a:solidFill>
                            <a:schemeClr val="tx1"/>
                          </a:solidFill>
                          <a:latin typeface="+mn-lt"/>
                          <a:ea typeface="+mn-ea"/>
                          <a:cs typeface="+mn-cs"/>
                        </a:rPr>
                        <a:t>, حبيب المسيح.</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6019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56B8B1B0-A72F-4FF7-8AD5-9B37AF523EEF}"/>
              </a:ext>
            </a:extLst>
          </p:cNvPr>
          <p:cNvSpPr>
            <a:spLocks noChangeArrowheads="1"/>
          </p:cNvSpPr>
          <p:nvPr/>
        </p:nvSpPr>
        <p:spPr bwMode="auto">
          <a:xfrm>
            <a:off x="7637177" y="4803136"/>
            <a:ext cx="1506823" cy="34036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4926214"/>
      </p:ext>
    </p:extLst>
  </p:cSld>
  <p:clrMapOvr>
    <a:masterClrMapping/>
  </p:clrMapOvr>
  <p:transition/>
</p:sld>
</file>

<file path=ppt/slides/slide2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EF9D9EE0-67CD-4D40-A10B-DD8835589882}"/>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27645226"/>
      </p:ext>
    </p:extLst>
  </p:cSld>
  <p:clrMapOvr>
    <a:masterClrMapping/>
  </p:clrMapOvr>
  <p:transition/>
</p:sld>
</file>

<file path=ppt/slides/slide2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58491" name="Group 27"/>
          <p:cNvGraphicFramePr>
            <a:graphicFrameLocks noGrp="1"/>
          </p:cNvGraphicFramePr>
          <p:nvPr>
            <p:extLst>
              <p:ext uri="{D42A27DB-BD31-4B8C-83A1-F6EECF244321}">
                <p14:modId xmlns:p14="http://schemas.microsoft.com/office/powerpoint/2010/main" val="3522166302"/>
              </p:ext>
            </p:extLst>
          </p:nvPr>
        </p:nvGraphicFramePr>
        <p:xfrm>
          <a:off x="76200" y="1076648"/>
          <a:ext cx="8991600" cy="3582591"/>
        </p:xfrm>
        <a:graphic>
          <a:graphicData uri="http://schemas.openxmlformats.org/drawingml/2006/table">
            <a:tbl>
              <a:tblPr/>
              <a:tblGrid>
                <a:gridCol w="3276600">
                  <a:extLst>
                    <a:ext uri="{9D8B030D-6E8A-4147-A177-3AD203B41FA5}">
                      <a16:colId xmlns:a16="http://schemas.microsoft.com/office/drawing/2014/main" val="20000"/>
                    </a:ext>
                  </a:extLst>
                </a:gridCol>
                <a:gridCol w="3291177">
                  <a:extLst>
                    <a:ext uri="{9D8B030D-6E8A-4147-A177-3AD203B41FA5}">
                      <a16:colId xmlns:a16="http://schemas.microsoft.com/office/drawing/2014/main" val="20001"/>
                    </a:ext>
                  </a:extLst>
                </a:gridCol>
                <a:gridCol w="2423823">
                  <a:extLst>
                    <a:ext uri="{9D8B030D-6E8A-4147-A177-3AD203B41FA5}">
                      <a16:colId xmlns:a16="http://schemas.microsoft.com/office/drawing/2014/main" val="20002"/>
                    </a:ext>
                  </a:extLst>
                </a:gridCol>
              </a:tblGrid>
              <a:tr h="358259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N~yo</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te</a:t>
                      </a:r>
                      <a:r>
                        <a:rPr kumimoji="0" lang="en-CA" sz="3200" b="0" i="0" u="none" strike="noStrike" cap="none" normalizeH="0" baseline="0" dirty="0">
                          <a:ln>
                            <a:noFill/>
                          </a:ln>
                          <a:solidFill>
                            <a:schemeClr val="tx1"/>
                          </a:solidFill>
                          <a:effectLst/>
                          <a:latin typeface="Coptic1" pitchFamily="2" charset="0"/>
                          <a:cs typeface="Arial" charset="0"/>
                        </a:rPr>
                        <a:t> ]sour/ </a:t>
                      </a:r>
                      <a:r>
                        <a:rPr kumimoji="0" lang="en-CA" sz="3200" b="0" i="0" u="none" strike="noStrike" cap="none" normalizeH="0" baseline="0" dirty="0" err="1">
                          <a:ln>
                            <a:noFill/>
                          </a:ln>
                          <a:solidFill>
                            <a:schemeClr val="tx1"/>
                          </a:solidFill>
                          <a:effectLst/>
                          <a:latin typeface="Coptic1" pitchFamily="2" charset="0"/>
                          <a:cs typeface="Arial" charset="0"/>
                        </a:rPr>
                        <a:t>n~noub</a:t>
                      </a:r>
                      <a:r>
                        <a:rPr kumimoji="0" lang="ar-EG"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n~kayaroc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etfai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qa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pijebc</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n~,~</a:t>
                      </a:r>
                      <a:r>
                        <a:rPr kumimoji="0" lang="en-CA" sz="3200" b="0" i="0" u="none" strike="noStrike" cap="none" normalizeH="0" baseline="0" dirty="0" err="1">
                          <a:ln>
                            <a:noFill/>
                          </a:ln>
                          <a:solidFill>
                            <a:schemeClr val="tx1"/>
                          </a:solidFill>
                          <a:effectLst/>
                          <a:latin typeface="Coptic1" pitchFamily="2" charset="0"/>
                          <a:cs typeface="Arial" charset="0"/>
                        </a:rPr>
                        <a:t>rwm</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etc~marwo~ut</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Tu es l'encensoir en or pur qui porte la braise du feu sacré.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هي المجمرة الذهب النقي الحاملة جمر النار المبارك.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E9B7CBDE-C3C8-4C6B-B9FB-5A4FADE9F6EF}"/>
              </a:ext>
            </a:extLst>
          </p:cNvPr>
          <p:cNvSpPr>
            <a:spLocks noChangeArrowheads="1"/>
          </p:cNvSpPr>
          <p:nvPr/>
        </p:nvSpPr>
        <p:spPr bwMode="auto">
          <a:xfrm>
            <a:off x="7637177" y="4801868"/>
            <a:ext cx="1506823" cy="34036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4">
            <a:hlinkClick r:id="rId5" action="ppaction://hlinksldjump" highlightClick="1"/>
            <a:extLst>
              <a:ext uri="{FF2B5EF4-FFF2-40B4-BE49-F238E27FC236}">
                <a16:creationId xmlns:a16="http://schemas.microsoft.com/office/drawing/2014/main" id="{BB850789-A691-4FC4-9DFF-CEDDAD547977}"/>
              </a:ext>
            </a:extLst>
          </p:cNvPr>
          <p:cNvSpPr/>
          <p:nvPr/>
        </p:nvSpPr>
        <p:spPr bwMode="auto">
          <a:xfrm>
            <a:off x="5111704" y="49593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5" name="Tableau 2">
            <a:extLst>
              <a:ext uri="{FF2B5EF4-FFF2-40B4-BE49-F238E27FC236}">
                <a16:creationId xmlns:a16="http://schemas.microsoft.com/office/drawing/2014/main" id="{B69CCC11-75D2-4181-B5E2-3CD8C2C3E8A8}"/>
              </a:ext>
            </a:extLst>
          </p:cNvPr>
          <p:cNvGraphicFramePr>
            <a:graphicFrameLocks noGrp="1"/>
          </p:cNvGraphicFramePr>
          <p:nvPr>
            <p:extLst>
              <p:ext uri="{D42A27DB-BD31-4B8C-83A1-F6EECF244321}">
                <p14:modId xmlns:p14="http://schemas.microsoft.com/office/powerpoint/2010/main" val="1307695805"/>
              </p:ext>
            </p:extLst>
          </p:nvPr>
        </p:nvGraphicFramePr>
        <p:xfrm>
          <a:off x="1524000" y="123757"/>
          <a:ext cx="6096000" cy="6400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250736396"/>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800" b="0" i="0" u="none" strike="noStrike" cap="none" normalizeH="0" baseline="0" dirty="0">
                          <a:ln>
                            <a:noFill/>
                          </a:ln>
                          <a:solidFill>
                            <a:schemeClr val="tx1"/>
                          </a:solidFill>
                          <a:effectLst/>
                          <a:latin typeface="Arial" charset="0"/>
                          <a:cs typeface="Arial" charset="0"/>
                        </a:rPr>
                        <a:t>Chant de la Vierge - </a:t>
                      </a:r>
                      <a:r>
                        <a:rPr kumimoji="0" lang="ar-EG" sz="1800" b="0" i="0" u="none" strike="noStrike" cap="none" normalizeH="0" baseline="0" dirty="0">
                          <a:ln>
                            <a:noFill/>
                          </a:ln>
                          <a:solidFill>
                            <a:schemeClr val="tx1"/>
                          </a:solidFill>
                          <a:effectLst/>
                          <a:latin typeface="Arial" charset="0"/>
                          <a:cs typeface="Arial" charset="0"/>
                        </a:rPr>
                        <a:t>لحن العذراء </a:t>
                      </a:r>
                      <a:endParaRPr kumimoji="0" lang="fr-FR" sz="1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800" b="0" i="0" u="none" strike="noStrike" cap="none" normalizeH="0" baseline="0" dirty="0">
                          <a:ln>
                            <a:noFill/>
                          </a:ln>
                          <a:solidFill>
                            <a:schemeClr val="tx1"/>
                          </a:solidFill>
                          <a:effectLst/>
                          <a:latin typeface="Arial" charset="0"/>
                          <a:cs typeface="Arial" charset="0"/>
                        </a:rPr>
                        <a:t>(L’encensoir)</a:t>
                      </a:r>
                      <a:r>
                        <a:rPr kumimoji="0" lang="fr-FR" sz="1800" b="0" i="0" u="none" strike="noStrike" cap="none" normalizeH="0" baseline="0" dirty="0">
                          <a:ln>
                            <a:noFill/>
                          </a:ln>
                          <a:solidFill>
                            <a:schemeClr val="tx1"/>
                          </a:solidFill>
                          <a:effectLst/>
                          <a:latin typeface="Arial" charset="0"/>
                          <a:cs typeface="Arial" charset="0"/>
                        </a:rPr>
                        <a:t> - </a:t>
                      </a:r>
                      <a:r>
                        <a:rPr kumimoji="0" lang="ar-EG" sz="1800" b="0" i="0" u="none" strike="noStrike" cap="none" normalizeH="0" baseline="0" dirty="0">
                          <a:ln>
                            <a:noFill/>
                          </a:ln>
                          <a:solidFill>
                            <a:schemeClr val="tx1"/>
                          </a:solidFill>
                          <a:effectLst/>
                          <a:latin typeface="Arial" charset="0"/>
                          <a:cs typeface="Arial" charset="0"/>
                        </a:rPr>
                        <a:t>( المجمرة)</a:t>
                      </a:r>
                      <a:r>
                        <a:rPr kumimoji="0" lang="en-US" sz="1800" b="0" i="0" u="none" strike="noStrike" cap="none" normalizeH="0" baseline="0" dirty="0">
                          <a:ln>
                            <a:noFill/>
                          </a:ln>
                          <a:solidFill>
                            <a:schemeClr val="tx1"/>
                          </a:solidFill>
                          <a:effectLst/>
                          <a:latin typeface="Arial" charset="0"/>
                          <a:cs typeface="Arial" charset="0"/>
                        </a:rPr>
                        <a:t>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73922283"/>
                  </a:ext>
                </a:extLst>
              </a:tr>
            </a:tbl>
          </a:graphicData>
        </a:graphic>
      </p:graphicFrame>
      <p:sp>
        <p:nvSpPr>
          <p:cNvPr id="9" name="Text Box 70">
            <a:hlinkClick r:id="rId6" action="ppaction://hlinksldjump"/>
            <a:extLst>
              <a:ext uri="{FF2B5EF4-FFF2-40B4-BE49-F238E27FC236}">
                <a16:creationId xmlns:a16="http://schemas.microsoft.com/office/drawing/2014/main" id="{56D6ED0A-E804-4876-9815-A1C5327D6ACE}"/>
              </a:ext>
            </a:extLst>
          </p:cNvPr>
          <p:cNvSpPr txBox="1">
            <a:spLocks noChangeArrowheads="1"/>
          </p:cNvSpPr>
          <p:nvPr/>
        </p:nvSpPr>
        <p:spPr bwMode="auto">
          <a:xfrm>
            <a:off x="6042412" y="4567569"/>
            <a:ext cx="1506824" cy="563231"/>
          </a:xfrm>
          <a:prstGeom prst="rect">
            <a:avLst/>
          </a:prstGeom>
          <a:solidFill>
            <a:srgbClr val="800000"/>
          </a:solidFill>
          <a:ln w="57150" cmpd="thinThick">
            <a:solidFill>
              <a:schemeClr val="tx1"/>
            </a:solidFill>
            <a:miter lim="800000"/>
            <a:headEnd/>
            <a:tailEnd/>
          </a:ln>
        </p:spPr>
        <p:txBody>
          <a:bodyPr wrap="square">
            <a:spAutoFit/>
          </a:bodyPr>
          <a:lstStyle/>
          <a:p>
            <a:pPr lvl="0" algn="ctr" defTabSz="914400" fontAlgn="base">
              <a:lnSpc>
                <a:spcPct val="85000"/>
              </a:lnSpc>
              <a:spcBef>
                <a:spcPct val="0"/>
              </a:spcBef>
              <a:spcAft>
                <a:spcPct val="0"/>
              </a:spcAft>
              <a:defRPr/>
            </a:pPr>
            <a:r>
              <a:rPr lang="en-US" sz="1600" dirty="0" err="1">
                <a:latin typeface="Coptic1" pitchFamily="2" charset="0"/>
                <a:cs typeface="Arial" charset="0"/>
              </a:rPr>
              <a:t>Tenouwst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p>
          <a:p>
            <a:pPr lvl="0" algn="ctr" defTabSz="914400" fontAlgn="base">
              <a:lnSpc>
                <a:spcPct val="85000"/>
              </a:lnSpc>
              <a:spcBef>
                <a:spcPct val="0"/>
              </a:spcBef>
              <a:spcAft>
                <a:spcPct val="0"/>
              </a:spcAf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تين أو أوشت</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2" name="Image 11" descr="Une image contenant personne, intérieur&#10;&#10;Description générée automatiquement">
            <a:extLst>
              <a:ext uri="{FF2B5EF4-FFF2-40B4-BE49-F238E27FC236}">
                <a16:creationId xmlns:a16="http://schemas.microsoft.com/office/drawing/2014/main" id="{0E9E8DC0-7681-4F89-9EEC-E02D4B3B1B21}"/>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08799" y="3399862"/>
            <a:ext cx="1751561" cy="1167707"/>
          </a:xfrm>
          <a:prstGeom prst="rect">
            <a:avLst/>
          </a:prstGeom>
        </p:spPr>
      </p:pic>
    </p:spTree>
    <p:extLst>
      <p:ext uri="{BB962C8B-B14F-4D97-AF65-F5344CB8AC3E}">
        <p14:creationId xmlns:p14="http://schemas.microsoft.com/office/powerpoint/2010/main" val="3270638889"/>
      </p:ext>
    </p:extLst>
  </p:cSld>
  <p:clrMapOvr>
    <a:masterClrMapping/>
  </p:clrMapOvr>
  <p:transition/>
</p:sld>
</file>

<file path=ppt/slides/slide2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64B2F6D3-9CE1-4EB2-ABFA-3EB5F73CE43D}"/>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19065274"/>
      </p:ext>
    </p:extLst>
  </p:cSld>
  <p:clrMapOvr>
    <a:masterClrMapping/>
  </p:clrMapOvr>
  <p:transition/>
</p:sld>
</file>

<file path=ppt/slides/slide2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87101" name="Group 29"/>
          <p:cNvGraphicFramePr>
            <a:graphicFrameLocks noGrp="1"/>
          </p:cNvGraphicFramePr>
          <p:nvPr>
            <p:extLst>
              <p:ext uri="{D42A27DB-BD31-4B8C-83A1-F6EECF244321}">
                <p14:modId xmlns:p14="http://schemas.microsoft.com/office/powerpoint/2010/main" val="3934662926"/>
              </p:ext>
            </p:extLst>
          </p:nvPr>
        </p:nvGraphicFramePr>
        <p:xfrm>
          <a:off x="76200" y="774675"/>
          <a:ext cx="8991600" cy="3726180"/>
        </p:xfrm>
        <a:graphic>
          <a:graphicData uri="http://schemas.openxmlformats.org/drawingml/2006/table">
            <a:tbl>
              <a:tblPr/>
              <a:tblGrid>
                <a:gridCol w="32766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004937">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}sour/ </a:t>
                      </a:r>
                      <a:r>
                        <a:rPr kumimoji="0" lang="en-US" sz="3000" b="0" i="0" u="none" strike="noStrike" cap="none" normalizeH="0" baseline="0" dirty="0" err="1">
                          <a:ln>
                            <a:noFill/>
                          </a:ln>
                          <a:solidFill>
                            <a:schemeClr val="tx1"/>
                          </a:solidFill>
                          <a:effectLst/>
                          <a:latin typeface="Coptic1" pitchFamily="2" charset="0"/>
                          <a:cs typeface="Arial" charset="0"/>
                        </a:rPr>
                        <a:t>n~noub</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paryenoc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peca~rwmata</a:t>
                      </a:r>
                      <a:r>
                        <a:rPr kumimoji="0" lang="en-US" sz="3000" b="0" i="0" u="none" strike="noStrike" cap="none" normalizeH="0" baseline="0" dirty="0">
                          <a:ln>
                            <a:noFill/>
                          </a:ln>
                          <a:solidFill>
                            <a:schemeClr val="tx1"/>
                          </a:solidFill>
                          <a:effectLst/>
                          <a:latin typeface="Coptic1" pitchFamily="2" charset="0"/>
                          <a:cs typeface="Arial" charset="0"/>
                        </a:rPr>
                        <a:t> pe </a:t>
                      </a:r>
                      <a:r>
                        <a:rPr kumimoji="0" lang="en-US" sz="3000" b="0" i="0" u="none" strike="noStrike" cap="none" normalizeH="0" baseline="0" dirty="0" err="1">
                          <a:ln>
                            <a:noFill/>
                          </a:ln>
                          <a:solidFill>
                            <a:schemeClr val="tx1"/>
                          </a:solidFill>
                          <a:effectLst/>
                          <a:latin typeface="Coptic1" pitchFamily="2" charset="0"/>
                          <a:cs typeface="Arial" charset="0"/>
                        </a:rPr>
                        <a:t>pencwt</a:t>
                      </a:r>
                      <a:r>
                        <a:rPr kumimoji="0" lang="en-US" sz="3000" b="0" i="0" u="none" strike="noStrike" cap="none" normalizeH="0" baseline="0" dirty="0">
                          <a:ln>
                            <a:noFill/>
                          </a:ln>
                          <a:solidFill>
                            <a:schemeClr val="tx1"/>
                          </a:solidFill>
                          <a:effectLst/>
                          <a:latin typeface="Coptic1" pitchFamily="2" charset="0"/>
                          <a:cs typeface="Arial" charset="0"/>
                        </a:rPr>
                        <a:t>/r: </a:t>
                      </a:r>
                      <a:r>
                        <a:rPr kumimoji="0" lang="en-US" sz="3000" b="0" i="0" u="none" strike="noStrike" cap="none" normalizeH="0" baseline="0" dirty="0" err="1">
                          <a:ln>
                            <a:noFill/>
                          </a:ln>
                          <a:solidFill>
                            <a:schemeClr val="tx1"/>
                          </a:solidFill>
                          <a:effectLst/>
                          <a:latin typeface="Coptic1" pitchFamily="2" charset="0"/>
                          <a:cs typeface="Arial" charset="0"/>
                        </a:rPr>
                        <a:t>acmici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L'encensoir en or est la vierge et son arôme est Notre Sauveur. Elle l'a enfanté, Il nous a sauvés et nous a remis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المجمرة الذهب </a:t>
                      </a:r>
                      <a:r>
                        <a:rPr kumimoji="0" lang="ar-EG" sz="2800" b="0" i="0" u="none" strike="noStrike" cap="none" normalizeH="0" baseline="0" dirty="0" err="1">
                          <a:ln>
                            <a:noFill/>
                          </a:ln>
                          <a:solidFill>
                            <a:schemeClr val="tx1"/>
                          </a:solidFill>
                          <a:effectLst/>
                          <a:latin typeface="Arial" charset="0"/>
                          <a:cs typeface="Arial" charset="0"/>
                        </a:rPr>
                        <a:t>هى</a:t>
                      </a:r>
                      <a:r>
                        <a:rPr kumimoji="0" lang="ar-EG" sz="2800" b="0" i="0" u="none" strike="noStrike" cap="none" normalizeH="0" baseline="0" dirty="0">
                          <a:ln>
                            <a:noFill/>
                          </a:ln>
                          <a:solidFill>
                            <a:schemeClr val="tx1"/>
                          </a:solidFill>
                          <a:effectLst/>
                          <a:latin typeface="Arial" charset="0"/>
                          <a:cs typeface="Arial" charset="0"/>
                        </a:rPr>
                        <a:t> العذراء ،     و عنبرها هو مخلصنا، قد ولدتَه         و خلَصنا،    و غفرَ لنا خطايانا.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905000" y="4972282"/>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utoShape 36">
            <a:hlinkClick r:id="rId4" action="ppaction://hlinksldjump" highlightClick="1"/>
            <a:extLst>
              <a:ext uri="{FF2B5EF4-FFF2-40B4-BE49-F238E27FC236}">
                <a16:creationId xmlns:a16="http://schemas.microsoft.com/office/drawing/2014/main" id="{489B9D1D-4081-461A-ABC5-714167AA8F7D}"/>
              </a:ext>
            </a:extLst>
          </p:cNvPr>
          <p:cNvSpPr>
            <a:spLocks noChangeArrowheads="1"/>
          </p:cNvSpPr>
          <p:nvPr/>
        </p:nvSpPr>
        <p:spPr bwMode="auto">
          <a:xfrm>
            <a:off x="7637177" y="4801868"/>
            <a:ext cx="1506823" cy="34036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1" name="Text Box 30">
            <a:hlinkClick r:id="rId5" action="ppaction://hlinksldjump"/>
            <a:extLst>
              <a:ext uri="{FF2B5EF4-FFF2-40B4-BE49-F238E27FC236}">
                <a16:creationId xmlns:a16="http://schemas.microsoft.com/office/drawing/2014/main" id="{1EDADBD4-692A-48E7-814C-59309C008A37}"/>
              </a:ext>
            </a:extLst>
          </p:cNvPr>
          <p:cNvSpPr txBox="1">
            <a:spLocks noChangeArrowheads="1"/>
          </p:cNvSpPr>
          <p:nvPr/>
        </p:nvSpPr>
        <p:spPr bwMode="auto">
          <a:xfrm>
            <a:off x="4209045" y="4742122"/>
            <a:ext cx="1745427" cy="400110"/>
          </a:xfrm>
          <a:prstGeom prst="rect">
            <a:avLst/>
          </a:prstGeom>
          <a:solidFill>
            <a:srgbClr val="800000"/>
          </a:solidFill>
          <a:ln w="57150" cmpd="thinThick">
            <a:solidFill>
              <a:schemeClr val="tx1"/>
            </a:solidFill>
            <a:miter lim="800000"/>
            <a:headEnd/>
            <a:tailEnd/>
          </a:ln>
        </p:spPr>
        <p:txBody>
          <a:bodyPr wrap="square">
            <a:spAutoFit/>
          </a:bodyPr>
          <a:lstStyle/>
          <a:p>
            <a:pPr lvl="0" algn="ctr" defTabSz="914400">
              <a:defRPr/>
            </a:pPr>
            <a:r>
              <a:rPr lang="en-CA" sz="2000" dirty="0" err="1">
                <a:latin typeface="Coptic1" pitchFamily="2" charset="0"/>
              </a:rPr>
              <a:t>Vai</a:t>
            </a:r>
            <a:r>
              <a:rPr lang="en-CA" sz="2000" dirty="0">
                <a:latin typeface="Coptic1" pitchFamily="2" charset="0"/>
              </a:rPr>
              <a:t> </a:t>
            </a:r>
            <a:r>
              <a:rPr lang="en-CA" sz="2000" dirty="0" err="1">
                <a:latin typeface="Coptic1" pitchFamily="2" charset="0"/>
              </a:rPr>
              <a:t>e~tafenf</a:t>
            </a:r>
            <a:endParaRPr lang="en-CA" sz="2000" dirty="0">
              <a:latin typeface="Coptic1" pitchFamily="2" charset="0"/>
            </a:endParaRPr>
          </a:p>
        </p:txBody>
      </p:sp>
      <p:graphicFrame>
        <p:nvGraphicFramePr>
          <p:cNvPr id="2" name="Tableau 2">
            <a:extLst>
              <a:ext uri="{FF2B5EF4-FFF2-40B4-BE49-F238E27FC236}">
                <a16:creationId xmlns:a16="http://schemas.microsoft.com/office/drawing/2014/main" id="{987C04EF-5AB8-41AE-9D31-1B71FE4BA1A9}"/>
              </a:ext>
            </a:extLst>
          </p:cNvPr>
          <p:cNvGraphicFramePr>
            <a:graphicFrameLocks noGrp="1"/>
          </p:cNvGraphicFramePr>
          <p:nvPr>
            <p:extLst>
              <p:ext uri="{D42A27DB-BD31-4B8C-83A1-F6EECF244321}">
                <p14:modId xmlns:p14="http://schemas.microsoft.com/office/powerpoint/2010/main" val="694292652"/>
              </p:ext>
            </p:extLst>
          </p:nvPr>
        </p:nvGraphicFramePr>
        <p:xfrm>
          <a:off x="1524000" y="12700"/>
          <a:ext cx="6096000" cy="6400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250736396"/>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800" b="0" i="0" u="none" strike="noStrike" cap="none" normalizeH="0" baseline="0" dirty="0">
                          <a:ln>
                            <a:noFill/>
                          </a:ln>
                          <a:solidFill>
                            <a:schemeClr val="tx1"/>
                          </a:solidFill>
                          <a:effectLst/>
                          <a:latin typeface="Arial" charset="0"/>
                          <a:cs typeface="Arial" charset="0"/>
                        </a:rPr>
                        <a:t>Chant de la Vierge - </a:t>
                      </a:r>
                      <a:r>
                        <a:rPr kumimoji="0" lang="ar-EG" sz="1800" b="0" i="0" u="none" strike="noStrike" cap="none" normalizeH="0" baseline="0" dirty="0">
                          <a:ln>
                            <a:noFill/>
                          </a:ln>
                          <a:solidFill>
                            <a:schemeClr val="tx1"/>
                          </a:solidFill>
                          <a:effectLst/>
                          <a:latin typeface="Arial" charset="0"/>
                          <a:cs typeface="Arial" charset="0"/>
                        </a:rPr>
                        <a:t>لحن العذراء </a:t>
                      </a:r>
                      <a:endParaRPr kumimoji="0" lang="fr-FR" sz="1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800" b="0" i="0" u="none" strike="noStrike" cap="none" normalizeH="0" baseline="0" dirty="0">
                          <a:ln>
                            <a:noFill/>
                          </a:ln>
                          <a:solidFill>
                            <a:schemeClr val="tx1"/>
                          </a:solidFill>
                          <a:effectLst/>
                          <a:latin typeface="Arial" charset="0"/>
                          <a:cs typeface="Arial" charset="0"/>
                        </a:rPr>
                        <a:t>(L’encensoir)</a:t>
                      </a:r>
                      <a:r>
                        <a:rPr kumimoji="0" lang="fr-FR" sz="1800" b="0" i="0" u="none" strike="noStrike" cap="none" normalizeH="0" baseline="0" dirty="0">
                          <a:ln>
                            <a:noFill/>
                          </a:ln>
                          <a:solidFill>
                            <a:schemeClr val="tx1"/>
                          </a:solidFill>
                          <a:effectLst/>
                          <a:latin typeface="Arial" charset="0"/>
                          <a:cs typeface="Arial" charset="0"/>
                        </a:rPr>
                        <a:t> - </a:t>
                      </a:r>
                      <a:r>
                        <a:rPr kumimoji="0" lang="ar-EG" sz="1800" b="0" i="0" u="none" strike="noStrike" cap="none" normalizeH="0" baseline="0" dirty="0">
                          <a:ln>
                            <a:noFill/>
                          </a:ln>
                          <a:solidFill>
                            <a:schemeClr val="tx1"/>
                          </a:solidFill>
                          <a:effectLst/>
                          <a:latin typeface="Arial" charset="0"/>
                          <a:cs typeface="Arial" charset="0"/>
                        </a:rPr>
                        <a:t>( المجمرة)</a:t>
                      </a:r>
                      <a:r>
                        <a:rPr kumimoji="0" lang="en-US" sz="1800" b="0" i="0" u="none" strike="noStrike" cap="none" normalizeH="0" baseline="0" dirty="0">
                          <a:ln>
                            <a:noFill/>
                          </a:ln>
                          <a:solidFill>
                            <a:schemeClr val="tx1"/>
                          </a:solidFill>
                          <a:effectLst/>
                          <a:latin typeface="Arial" charset="0"/>
                          <a:cs typeface="Arial" charset="0"/>
                        </a:rPr>
                        <a:t>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73922283"/>
                  </a:ext>
                </a:extLst>
              </a:tr>
            </a:tbl>
          </a:graphicData>
        </a:graphic>
      </p:graphicFrame>
      <p:sp>
        <p:nvSpPr>
          <p:cNvPr id="14" name="Text Box 70">
            <a:hlinkClick r:id="rId6" action="ppaction://hlinksldjump"/>
            <a:extLst>
              <a:ext uri="{FF2B5EF4-FFF2-40B4-BE49-F238E27FC236}">
                <a16:creationId xmlns:a16="http://schemas.microsoft.com/office/drawing/2014/main" id="{F7FB5510-5E22-4D1B-AC6B-5EDE44401424}"/>
              </a:ext>
            </a:extLst>
          </p:cNvPr>
          <p:cNvSpPr txBox="1">
            <a:spLocks noChangeArrowheads="1"/>
          </p:cNvSpPr>
          <p:nvPr/>
        </p:nvSpPr>
        <p:spPr bwMode="auto">
          <a:xfrm>
            <a:off x="6042412" y="4567569"/>
            <a:ext cx="1506824" cy="563231"/>
          </a:xfrm>
          <a:prstGeom prst="rect">
            <a:avLst/>
          </a:prstGeom>
          <a:solidFill>
            <a:srgbClr val="800000"/>
          </a:solidFill>
          <a:ln w="57150" cmpd="thinThick">
            <a:solidFill>
              <a:schemeClr val="tx1"/>
            </a:solidFill>
            <a:miter lim="800000"/>
            <a:headEnd/>
            <a:tailEnd/>
          </a:ln>
        </p:spPr>
        <p:txBody>
          <a:bodyPr wrap="square">
            <a:spAutoFit/>
          </a:bodyPr>
          <a:lstStyle/>
          <a:p>
            <a:pPr lvl="0" algn="ctr" defTabSz="914400" fontAlgn="base">
              <a:lnSpc>
                <a:spcPct val="85000"/>
              </a:lnSpc>
              <a:spcBef>
                <a:spcPct val="0"/>
              </a:spcBef>
              <a:spcAft>
                <a:spcPct val="0"/>
              </a:spcAft>
              <a:defRPr/>
            </a:pPr>
            <a:r>
              <a:rPr lang="en-US" sz="1600" dirty="0" err="1">
                <a:latin typeface="Coptic1" pitchFamily="2" charset="0"/>
                <a:cs typeface="Arial" charset="0"/>
              </a:rPr>
              <a:t>Tenouwst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p>
          <a:p>
            <a:pPr lvl="0" algn="ctr" defTabSz="914400" fontAlgn="base">
              <a:lnSpc>
                <a:spcPct val="85000"/>
              </a:lnSpc>
              <a:spcBef>
                <a:spcPct val="0"/>
              </a:spcBef>
              <a:spcAft>
                <a:spcPct val="0"/>
              </a:spcAf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تين أو أوشت</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5" name="Action Button: Custom 4">
            <a:hlinkClick r:id="rId7" action="ppaction://hlinksldjump" highlightClick="1"/>
            <a:extLst>
              <a:ext uri="{FF2B5EF4-FFF2-40B4-BE49-F238E27FC236}">
                <a16:creationId xmlns:a16="http://schemas.microsoft.com/office/drawing/2014/main" id="{24DB410C-2159-42DF-828D-D36FB54BC11B}"/>
              </a:ext>
            </a:extLst>
          </p:cNvPr>
          <p:cNvSpPr/>
          <p:nvPr/>
        </p:nvSpPr>
        <p:spPr bwMode="auto">
          <a:xfrm>
            <a:off x="351150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4" name="Image 3" descr="Une image contenant personne, intérieur&#10;&#10;Description générée automatiquement">
            <a:extLst>
              <a:ext uri="{FF2B5EF4-FFF2-40B4-BE49-F238E27FC236}">
                <a16:creationId xmlns:a16="http://schemas.microsoft.com/office/drawing/2014/main" id="{CC93E27B-1840-49BA-9119-1C266E0E94D5}"/>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3608799" y="3399862"/>
            <a:ext cx="1751561" cy="1167707"/>
          </a:xfrm>
          <a:prstGeom prst="rect">
            <a:avLst/>
          </a:prstGeom>
        </p:spPr>
      </p:pic>
    </p:spTree>
    <p:extLst>
      <p:ext uri="{BB962C8B-B14F-4D97-AF65-F5344CB8AC3E}">
        <p14:creationId xmlns:p14="http://schemas.microsoft.com/office/powerpoint/2010/main" val="160485649"/>
      </p:ext>
    </p:extLst>
  </p:cSld>
  <p:clrMapOvr>
    <a:masterClrMapping/>
  </p:clrMapOvr>
  <p:transition/>
</p:sld>
</file>

<file path=ppt/slides/slide2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34DCB430-7045-434A-819D-A0763F4D1F81}"/>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65498910"/>
      </p:ext>
    </p:extLst>
  </p:cSld>
  <p:clrMapOvr>
    <a:masterClrMapping/>
  </p:clrMapOvr>
  <p:transition/>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4802" name="Group 2"/>
          <p:cNvGraphicFramePr>
            <a:graphicFrameLocks noGrp="1"/>
          </p:cNvGraphicFramePr>
          <p:nvPr>
            <p:ph/>
            <p:extLst>
              <p:ext uri="{D42A27DB-BD31-4B8C-83A1-F6EECF244321}">
                <p14:modId xmlns:p14="http://schemas.microsoft.com/office/powerpoint/2010/main" val="478148510"/>
              </p:ext>
            </p:extLst>
          </p:nvPr>
        </p:nvGraphicFramePr>
        <p:xfrm>
          <a:off x="-50800" y="550531"/>
          <a:ext cx="9144000" cy="3863340"/>
        </p:xfrm>
        <a:graphic>
          <a:graphicData uri="http://schemas.openxmlformats.org/drawingml/2006/table">
            <a:tbl>
              <a:tblPr rtl="1"/>
              <a:tblGrid>
                <a:gridCol w="3797664">
                  <a:extLst>
                    <a:ext uri="{9D8B030D-6E8A-4147-A177-3AD203B41FA5}">
                      <a16:colId xmlns:a16="http://schemas.microsoft.com/office/drawing/2014/main" val="20000"/>
                    </a:ext>
                  </a:extLst>
                </a:gridCol>
                <a:gridCol w="5346336">
                  <a:extLst>
                    <a:ext uri="{9D8B030D-6E8A-4147-A177-3AD203B41FA5}">
                      <a16:colId xmlns:a16="http://schemas.microsoft.com/office/drawing/2014/main" val="20001"/>
                    </a:ext>
                  </a:extLst>
                </a:gridCol>
              </a:tblGrid>
              <a:tr h="365760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100" b="0" i="0" u="sng" strike="noStrike" cap="none" normalizeH="0" baseline="0" dirty="0">
                          <a:ln>
                            <a:noFill/>
                          </a:ln>
                          <a:solidFill>
                            <a:srgbClr val="FF9900"/>
                          </a:solidFill>
                          <a:effectLst/>
                          <a:latin typeface="Arial" charset="0"/>
                          <a:cs typeface="Arial" charset="0"/>
                        </a:rPr>
                        <a:t>الشماس:</a:t>
                      </a:r>
                      <a:endParaRPr kumimoji="0" lang="en-US"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1" u="none" strike="noStrike" cap="none" normalizeH="0" baseline="0" dirty="0">
                          <a:ln>
                            <a:noFill/>
                          </a:ln>
                          <a:solidFill>
                            <a:schemeClr val="tx1"/>
                          </a:solidFill>
                          <a:effectLst/>
                          <a:latin typeface="Coptic1" pitchFamily="2" charset="0"/>
                          <a:cs typeface="Times New Roman" pitchFamily="18" charset="0"/>
                        </a:rPr>
                        <a:t>قفوا بخوف</a:t>
                      </a:r>
                      <a:r>
                        <a:rPr kumimoji="0" lang="fr-CA" sz="3200" b="0" i="1" u="none" strike="noStrike" cap="none" normalizeH="0" baseline="0" dirty="0">
                          <a:ln>
                            <a:noFill/>
                          </a:ln>
                          <a:solidFill>
                            <a:schemeClr val="tx1"/>
                          </a:solidFill>
                          <a:effectLst/>
                          <a:latin typeface="Coptic1" pitchFamily="2" charset="0"/>
                          <a:cs typeface="Times New Roman" pitchFamily="18" charset="0"/>
                        </a:rPr>
                        <a:t> </a:t>
                      </a:r>
                      <a:r>
                        <a:rPr kumimoji="0" lang="ar-EG" sz="3200" b="0" i="1" u="none" strike="noStrike" cap="none" normalizeH="0" baseline="0" dirty="0">
                          <a:ln>
                            <a:noFill/>
                          </a:ln>
                          <a:solidFill>
                            <a:schemeClr val="tx1"/>
                          </a:solidFill>
                          <a:effectLst/>
                          <a:latin typeface="+mn-lt"/>
                          <a:cs typeface="Times New Roman" pitchFamily="18" charset="0"/>
                        </a:rPr>
                        <a:t> أمام </a:t>
                      </a:r>
                      <a:r>
                        <a:rPr kumimoji="0" lang="ar-EG" sz="3200" b="0" i="1" u="none" strike="noStrike" cap="none" normalizeH="0" baseline="0" dirty="0">
                          <a:ln>
                            <a:noFill/>
                          </a:ln>
                          <a:solidFill>
                            <a:schemeClr val="tx1"/>
                          </a:solidFill>
                          <a:effectLst/>
                          <a:latin typeface="Coptic1" pitchFamily="2" charset="0"/>
                          <a:cs typeface="Times New Roman" pitchFamily="18" charset="0"/>
                        </a:rPr>
                        <a:t> الله</a:t>
                      </a:r>
                      <a:r>
                        <a:rPr kumimoji="0" lang="fr-CA" sz="3200" b="0" i="1" u="none" strike="noStrike" cap="none" normalizeH="0" baseline="0" dirty="0">
                          <a:ln>
                            <a:noFill/>
                          </a:ln>
                          <a:solidFill>
                            <a:schemeClr val="tx1"/>
                          </a:solidFill>
                          <a:effectLst/>
                          <a:latin typeface="Coptic1" pitchFamily="2" charset="0"/>
                          <a:cs typeface="Times New Roman" pitchFamily="18" charset="0"/>
                        </a:rPr>
                        <a:t>  </a:t>
                      </a:r>
                      <a:r>
                        <a:rPr kumimoji="0" lang="ar-EG" sz="3200" b="0" i="1" u="none" strike="noStrike" cap="none" normalizeH="0" baseline="0" dirty="0">
                          <a:ln>
                            <a:noFill/>
                          </a:ln>
                          <a:solidFill>
                            <a:schemeClr val="tx1"/>
                          </a:solidFill>
                          <a:effectLst/>
                          <a:latin typeface="Coptic1" pitchFamily="2" charset="0"/>
                          <a:cs typeface="Times New Roman" pitchFamily="18" charset="0"/>
                        </a:rPr>
                        <a:t> لسماع الأنجيل المقدس.</a:t>
                      </a:r>
                      <a:endParaRPr kumimoji="0" lang="fr-CA" sz="3200" b="0" i="1" u="none" strike="noStrike" cap="none" normalizeH="0" baseline="0" dirty="0">
                        <a:ln>
                          <a:noFill/>
                        </a:ln>
                        <a:solidFill>
                          <a:schemeClr val="tx1"/>
                        </a:solidFill>
                        <a:effectLst/>
                        <a:latin typeface="Coptic1" pitchFamily="2"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1" u="none" strike="noStrike" cap="none" normalizeH="0" baseline="0" dirty="0">
                          <a:ln>
                            <a:noFill/>
                          </a:ln>
                          <a:solidFill>
                            <a:schemeClr val="tx1"/>
                          </a:solidFill>
                          <a:effectLst/>
                          <a:latin typeface="Coptic1" pitchFamily="2" charset="0"/>
                          <a:cs typeface="Times New Roman" pitchFamily="18" charset="0"/>
                        </a:rPr>
                        <a:t>فصل من بشارة الأنجيل لمعلمنا مار ... البشير،</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1" u="none" strike="noStrike" cap="none" normalizeH="0" baseline="0" dirty="0">
                          <a:ln>
                            <a:noFill/>
                          </a:ln>
                          <a:solidFill>
                            <a:schemeClr val="tx1"/>
                          </a:solidFill>
                          <a:effectLst/>
                          <a:latin typeface="Coptic1" pitchFamily="2" charset="0"/>
                          <a:cs typeface="Times New Roman" pitchFamily="18" charset="0"/>
                        </a:rPr>
                        <a:t>بركاته </a:t>
                      </a:r>
                      <a:r>
                        <a:rPr kumimoji="0" lang="fr-CA" sz="3200" b="0" i="1" u="none" strike="noStrike" cap="none" normalizeH="0" baseline="0" dirty="0">
                          <a:ln>
                            <a:noFill/>
                          </a:ln>
                          <a:solidFill>
                            <a:schemeClr val="tx1"/>
                          </a:solidFill>
                          <a:effectLst/>
                          <a:latin typeface="Coptic1" pitchFamily="2"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charset="0"/>
                          <a:cs typeface="Arial" charset="0"/>
                        </a:rPr>
                        <a:t>على جميعنا امين</a:t>
                      </a:r>
                      <a:r>
                        <a:rPr kumimoji="0" lang="fr-FR" sz="3200" b="0" i="0" u="none" strike="noStrike" cap="none" normalizeH="0" baseline="0" dirty="0">
                          <a:ln>
                            <a:noFill/>
                          </a:ln>
                          <a:solidFill>
                            <a:schemeClr val="tx1"/>
                          </a:solidFill>
                          <a:effectLst/>
                          <a:latin typeface="Arial" charset="0"/>
                          <a:cs typeface="Arial" charset="0"/>
                        </a:rPr>
                        <a: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100" b="0" i="0" u="sng" strike="noStrike" cap="none" normalizeH="0" baseline="0" dirty="0" err="1">
                          <a:ln>
                            <a:noFill/>
                          </a:ln>
                          <a:solidFill>
                            <a:srgbClr val="FF9900"/>
                          </a:solidFill>
                          <a:effectLst/>
                          <a:latin typeface="Arial" charset="0"/>
                          <a:cs typeface="Arial" charset="0"/>
                        </a:rPr>
                        <a:t>Diacre</a:t>
                      </a:r>
                      <a:r>
                        <a:rPr kumimoji="0" lang="en-US" sz="2100" b="0" i="0" u="sng" strike="noStrike" cap="none" normalizeH="0" baseline="0" dirty="0">
                          <a:ln>
                            <a:noFill/>
                          </a:ln>
                          <a:solidFill>
                            <a:srgbClr val="FF9900"/>
                          </a:solidFill>
                          <a:effectLst/>
                          <a:latin typeface="Arial" charset="0"/>
                          <a:cs typeface="Arial" charset="0"/>
                        </a:rPr>
                        <a:t>:</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1" u="none" strike="noStrike" kern="1200" cap="none" normalizeH="0" baseline="0" dirty="0">
                          <a:ln>
                            <a:noFill/>
                          </a:ln>
                          <a:solidFill>
                            <a:schemeClr val="tx1"/>
                          </a:solidFill>
                          <a:effectLst/>
                          <a:latin typeface="Arial" charset="0"/>
                          <a:ea typeface="+mn-ea"/>
                          <a:cs typeface="Arial" charset="0"/>
                        </a:rPr>
                        <a:t>Levons-nous avec crainte de Dieu et soyons attentifs pour écouter le Saint Évangile.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1" u="none" strike="noStrike" kern="1200" cap="none" normalizeH="0" baseline="0" dirty="0">
                          <a:ln>
                            <a:noFill/>
                          </a:ln>
                          <a:solidFill>
                            <a:schemeClr val="tx1"/>
                          </a:solidFill>
                          <a:effectLst/>
                          <a:latin typeface="Arial" charset="0"/>
                          <a:ea typeface="+mn-ea"/>
                          <a:cs typeface="Arial" charset="0"/>
                        </a:rPr>
                        <a:t>Lecture du Saint évangile selon Saint … ,</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fr-CA" sz="800" b="0" i="1" u="none" strike="noStrike" kern="1200" cap="none" normalizeH="0" baseline="0" dirty="0">
                        <a:ln>
                          <a:noFill/>
                        </a:ln>
                        <a:solidFill>
                          <a:schemeClr val="tx1"/>
                        </a:solidFill>
                        <a:effectLst/>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1" u="none" strike="noStrike" kern="1200" cap="none" normalizeH="0" baseline="0" dirty="0">
                          <a:ln>
                            <a:noFill/>
                          </a:ln>
                          <a:solidFill>
                            <a:schemeClr val="tx1"/>
                          </a:solidFill>
                          <a:effectLst/>
                          <a:latin typeface="Arial" charset="0"/>
                          <a:ea typeface="+mn-ea"/>
                          <a:cs typeface="Arial" charset="0"/>
                        </a:rPr>
                        <a:t>Que sa bénédiction…</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1" u="none" strike="noStrike" kern="1200" cap="none" normalizeH="0" baseline="0" dirty="0">
                          <a:ln>
                            <a:noFill/>
                          </a:ln>
                          <a:solidFill>
                            <a:schemeClr val="tx1"/>
                          </a:solidFill>
                          <a:effectLst/>
                          <a:latin typeface="Arial" charset="0"/>
                          <a:ea typeface="+mn-ea"/>
                          <a:cs typeface="Arial" charset="0"/>
                        </a:rPr>
                        <a:t>soit sur nous tous amen.</a:t>
                      </a:r>
                    </a:p>
                  </a:txBody>
                  <a:tcPr marT="34290" marB="34290" horzOverflow="overflow">
                    <a:lnL>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7">
            <a:hlinkClick r:id="rId2" action="ppaction://hlinksldjump" highlightClick="1"/>
            <a:extLst>
              <a:ext uri="{FF2B5EF4-FFF2-40B4-BE49-F238E27FC236}">
                <a16:creationId xmlns:a16="http://schemas.microsoft.com/office/drawing/2014/main" id="{34DCB430-7045-434A-819D-A0763F4D1F81}"/>
              </a:ext>
            </a:extLst>
          </p:cNvPr>
          <p:cNvSpPr/>
          <p:nvPr/>
        </p:nvSpPr>
        <p:spPr bwMode="auto">
          <a:xfrm>
            <a:off x="1257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FC051236-5B65-4338-993B-4C7699BFDF04}"/>
              </a:ext>
            </a:extLst>
          </p:cNvPr>
          <p:cNvGraphicFramePr>
            <a:graphicFrameLocks noGrp="1"/>
          </p:cNvGraphicFramePr>
          <p:nvPr>
            <p:extLst>
              <p:ext uri="{D42A27DB-BD31-4B8C-83A1-F6EECF244321}">
                <p14:modId xmlns:p14="http://schemas.microsoft.com/office/powerpoint/2010/main" val="2391047052"/>
              </p:ext>
            </p:extLst>
          </p:nvPr>
        </p:nvGraphicFramePr>
        <p:xfrm>
          <a:off x="1524000" y="37961"/>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5276617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2000" dirty="0" err="1">
                          <a:latin typeface="Coptic1" pitchFamily="2" charset="0"/>
                        </a:rPr>
                        <a:t>Vai</a:t>
                      </a:r>
                      <a:r>
                        <a:rPr lang="en-CA" sz="2000" dirty="0">
                          <a:latin typeface="Coptic1" pitchFamily="2" charset="0"/>
                        </a:rPr>
                        <a:t> </a:t>
                      </a:r>
                      <a:r>
                        <a:rPr lang="en-CA" sz="2000" dirty="0" err="1">
                          <a:latin typeface="Coptic1" pitchFamily="2" charset="0"/>
                        </a:rPr>
                        <a:t>e~tafenf</a:t>
                      </a:r>
                      <a:endParaRPr lang="en-CA" sz="20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1186912"/>
                  </a:ext>
                </a:extLst>
              </a:tr>
            </a:tbl>
          </a:graphicData>
        </a:graphic>
      </p:graphicFrame>
      <p:graphicFrame>
        <p:nvGraphicFramePr>
          <p:cNvPr id="2" name="Tableau 2">
            <a:extLst>
              <a:ext uri="{FF2B5EF4-FFF2-40B4-BE49-F238E27FC236}">
                <a16:creationId xmlns:a16="http://schemas.microsoft.com/office/drawing/2014/main" id="{D8A6CABA-FF22-40A5-8283-CC516866A64B}"/>
              </a:ext>
            </a:extLst>
          </p:cNvPr>
          <p:cNvGraphicFramePr>
            <a:graphicFrameLocks noGrp="1"/>
          </p:cNvGraphicFramePr>
          <p:nvPr>
            <p:extLst>
              <p:ext uri="{D42A27DB-BD31-4B8C-83A1-F6EECF244321}">
                <p14:modId xmlns:p14="http://schemas.microsoft.com/office/powerpoint/2010/main" val="1988885341"/>
              </p:ext>
            </p:extLst>
          </p:nvPr>
        </p:nvGraphicFramePr>
        <p:xfrm>
          <a:off x="50058" y="657671"/>
          <a:ext cx="9043884" cy="3931920"/>
        </p:xfrm>
        <a:graphic>
          <a:graphicData uri="http://schemas.openxmlformats.org/drawingml/2006/table">
            <a:tbl>
              <a:tblPr firstRow="1" bandRow="1">
                <a:tableStyleId>{2D5ABB26-0587-4C30-8999-92F81FD0307C}</a:tableStyleId>
              </a:tblPr>
              <a:tblGrid>
                <a:gridCol w="3438929">
                  <a:extLst>
                    <a:ext uri="{9D8B030D-6E8A-4147-A177-3AD203B41FA5}">
                      <a16:colId xmlns:a16="http://schemas.microsoft.com/office/drawing/2014/main" val="1131098857"/>
                    </a:ext>
                  </a:extLst>
                </a:gridCol>
                <a:gridCol w="3056192">
                  <a:extLst>
                    <a:ext uri="{9D8B030D-6E8A-4147-A177-3AD203B41FA5}">
                      <a16:colId xmlns:a16="http://schemas.microsoft.com/office/drawing/2014/main" val="815941183"/>
                    </a:ext>
                  </a:extLst>
                </a:gridCol>
                <a:gridCol w="2548763">
                  <a:extLst>
                    <a:ext uri="{9D8B030D-6E8A-4147-A177-3AD203B41FA5}">
                      <a16:colId xmlns:a16="http://schemas.microsoft.com/office/drawing/2014/main" val="1672124890"/>
                    </a:ext>
                  </a:extLst>
                </a:gridCol>
              </a:tblGrid>
              <a:tr h="3370599">
                <a:tc>
                  <a:txBody>
                    <a:bodyPr/>
                    <a:lstStyle/>
                    <a:p>
                      <a:pPr algn="just"/>
                      <a:r>
                        <a:rPr lang="fr-FR" sz="3600" dirty="0">
                          <a:latin typeface="Coptic1" pitchFamily="2" charset="0"/>
                        </a:rPr>
                        <a:t>Vai </a:t>
                      </a:r>
                      <a:r>
                        <a:rPr lang="fr-FR" sz="3600" dirty="0" err="1">
                          <a:latin typeface="Coptic1" pitchFamily="2" charset="0"/>
                        </a:rPr>
                        <a:t>e~tafenf</a:t>
                      </a:r>
                      <a:r>
                        <a:rPr lang="fr-FR" sz="3600" dirty="0">
                          <a:latin typeface="Coptic1" pitchFamily="2" charset="0"/>
                        </a:rPr>
                        <a:t> </a:t>
                      </a:r>
                      <a:r>
                        <a:rPr lang="fr-FR" sz="3600" dirty="0" err="1">
                          <a:latin typeface="Coptic1" pitchFamily="2" charset="0"/>
                        </a:rPr>
                        <a:t>e~p~swi</a:t>
                      </a:r>
                      <a:r>
                        <a:rPr lang="fr-FR" sz="3600" dirty="0">
                          <a:latin typeface="Coptic1" pitchFamily="2" charset="0"/>
                        </a:rPr>
                        <a:t>:</a:t>
                      </a:r>
                    </a:p>
                    <a:p>
                      <a:pPr algn="just"/>
                      <a:r>
                        <a:rPr lang="fr-FR" sz="3600" dirty="0" err="1">
                          <a:latin typeface="Coptic1" pitchFamily="2" charset="0"/>
                        </a:rPr>
                        <a:t>n~o~uyucia</a:t>
                      </a:r>
                      <a:r>
                        <a:rPr lang="fr-FR" sz="3600" dirty="0">
                          <a:latin typeface="Coptic1" pitchFamily="2" charset="0"/>
                        </a:rPr>
                        <a:t>~ </a:t>
                      </a:r>
                      <a:r>
                        <a:rPr lang="fr-FR" sz="3600" dirty="0" err="1">
                          <a:latin typeface="Coptic1" pitchFamily="2" charset="0"/>
                        </a:rPr>
                        <a:t>ecs</a:t>
                      </a:r>
                      <a:r>
                        <a:rPr lang="fr-FR" sz="3600" dirty="0">
                          <a:latin typeface="Coptic1" pitchFamily="2" charset="0"/>
                        </a:rPr>
                        <a:t>/p: </a:t>
                      </a:r>
                      <a:r>
                        <a:rPr lang="fr-FR" sz="3600" dirty="0" err="1">
                          <a:latin typeface="Coptic1" pitchFamily="2" charset="0"/>
                        </a:rPr>
                        <a:t>hijen</a:t>
                      </a:r>
                      <a:r>
                        <a:rPr lang="fr-FR" sz="3600" dirty="0">
                          <a:latin typeface="Coptic1" pitchFamily="2" charset="0"/>
                        </a:rPr>
                        <a:t> </a:t>
                      </a:r>
                      <a:r>
                        <a:rPr lang="fr-FR" sz="3600" dirty="0" err="1">
                          <a:latin typeface="Coptic1" pitchFamily="2" charset="0"/>
                        </a:rPr>
                        <a:t>pic~tauroc</a:t>
                      </a:r>
                      <a:r>
                        <a:rPr lang="fr-FR" sz="3600" dirty="0">
                          <a:latin typeface="Coptic1" pitchFamily="2" charset="0"/>
                        </a:rPr>
                        <a:t>: </a:t>
                      </a:r>
                      <a:r>
                        <a:rPr lang="fr-FR" sz="3600" dirty="0" err="1">
                          <a:latin typeface="Coptic1" pitchFamily="2" charset="0"/>
                        </a:rPr>
                        <a:t>qa</a:t>
                      </a:r>
                      <a:r>
                        <a:rPr lang="fr-FR" sz="3600" dirty="0">
                          <a:latin typeface="Coptic1" pitchFamily="2" charset="0"/>
                        </a:rPr>
                        <a:t> </a:t>
                      </a:r>
                      <a:r>
                        <a:rPr lang="fr-FR" sz="3600" dirty="0" err="1">
                          <a:latin typeface="Coptic1" pitchFamily="2" charset="0"/>
                        </a:rPr>
                        <a:t>p~o~ujai</a:t>
                      </a:r>
                      <a:endParaRPr lang="fr-FR" sz="3600" dirty="0">
                        <a:latin typeface="Coptic1" pitchFamily="2" charset="0"/>
                      </a:endParaRPr>
                    </a:p>
                    <a:p>
                      <a:pPr algn="just"/>
                      <a:r>
                        <a:rPr lang="fr-FR" sz="3600" dirty="0" err="1">
                          <a:latin typeface="Coptic1" pitchFamily="2" charset="0"/>
                        </a:rPr>
                        <a:t>m~pengenoc</a:t>
                      </a:r>
                      <a:r>
                        <a:rPr lang="fr-FR" sz="3600" dirty="0">
                          <a:latin typeface="Coptic1" pitchFamily="2" charset="0"/>
                        </a:rPr>
                        <a:t>.</a:t>
                      </a:r>
                    </a:p>
                  </a:txBody>
                  <a:tcPr/>
                </a:tc>
                <a:tc>
                  <a:txBody>
                    <a:bodyPr/>
                    <a:lstStyle/>
                    <a:p>
                      <a:pPr algn="just"/>
                      <a:r>
                        <a:rPr lang="fr-FR" sz="3200" dirty="0"/>
                        <a:t>Voici Celui qui s'est élevé en sacrifice accepté sur la croix pour le salut du genre</a:t>
                      </a:r>
                    </a:p>
                    <a:p>
                      <a:pPr algn="just"/>
                      <a:r>
                        <a:rPr lang="fr-FR" sz="3200" dirty="0"/>
                        <a:t>humain.</a:t>
                      </a:r>
                    </a:p>
                  </a:txBody>
                  <a:tcPr/>
                </a:tc>
                <a:tc>
                  <a:txBody>
                    <a:bodyPr/>
                    <a:lstStyle/>
                    <a:p>
                      <a:pPr algn="just" rtl="1"/>
                      <a:r>
                        <a:rPr lang="ar-EG" sz="3600" dirty="0"/>
                        <a:t>هذا الذي أصعد</a:t>
                      </a:r>
                    </a:p>
                    <a:p>
                      <a:pPr algn="just" rtl="1"/>
                      <a:r>
                        <a:rPr lang="ar-EG" sz="3600" dirty="0"/>
                        <a:t>ذاته ذبيحة</a:t>
                      </a:r>
                    </a:p>
                    <a:p>
                      <a:pPr algn="just" rtl="1"/>
                      <a:r>
                        <a:rPr lang="ar-EG" sz="3600" dirty="0"/>
                        <a:t>مقبولة على</a:t>
                      </a:r>
                    </a:p>
                    <a:p>
                      <a:pPr algn="just" rtl="1"/>
                      <a:r>
                        <a:rPr lang="ar-EG" sz="3600" dirty="0"/>
                        <a:t>الصليب عن</a:t>
                      </a:r>
                    </a:p>
                    <a:p>
                      <a:pPr algn="just" rtl="1"/>
                      <a:r>
                        <a:rPr lang="ar-EG" sz="3600" dirty="0"/>
                        <a:t>خالص جنسنا</a:t>
                      </a:r>
                      <a:endParaRPr lang="fr-FR" sz="3600" dirty="0"/>
                    </a:p>
                  </a:txBody>
                  <a:tcPr/>
                </a:tc>
                <a:extLst>
                  <a:ext uri="{0D108BD9-81ED-4DB2-BD59-A6C34878D82A}">
                    <a16:rowId xmlns:a16="http://schemas.microsoft.com/office/drawing/2014/main" val="3380920243"/>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845938B2-C15E-494B-81FE-95454410A9F9}"/>
              </a:ext>
            </a:extLst>
          </p:cNvPr>
          <p:cNvSpPr/>
          <p:nvPr/>
        </p:nvSpPr>
        <p:spPr bwMode="auto">
          <a:xfrm>
            <a:off x="4821495"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47358820"/>
      </p:ext>
    </p:extLst>
  </p:cSld>
  <p:clrMapOvr>
    <a:masterClrMapping/>
  </p:clrMapOvr>
  <p:transition/>
</p:sld>
</file>

<file path=ppt/slides/slide2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7">
            <a:hlinkClick r:id="rId2" action="ppaction://hlinksldjump" highlightClick="1"/>
            <a:extLst>
              <a:ext uri="{FF2B5EF4-FFF2-40B4-BE49-F238E27FC236}">
                <a16:creationId xmlns:a16="http://schemas.microsoft.com/office/drawing/2014/main" id="{34DCB430-7045-434A-819D-A0763F4D1F81}"/>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2">
            <a:extLst>
              <a:ext uri="{FF2B5EF4-FFF2-40B4-BE49-F238E27FC236}">
                <a16:creationId xmlns:a16="http://schemas.microsoft.com/office/drawing/2014/main" id="{D8A6CABA-FF22-40A5-8283-CC516866A64B}"/>
              </a:ext>
            </a:extLst>
          </p:cNvPr>
          <p:cNvGraphicFramePr>
            <a:graphicFrameLocks noGrp="1"/>
          </p:cNvGraphicFramePr>
          <p:nvPr>
            <p:extLst>
              <p:ext uri="{D42A27DB-BD31-4B8C-83A1-F6EECF244321}">
                <p14:modId xmlns:p14="http://schemas.microsoft.com/office/powerpoint/2010/main" val="2016457667"/>
              </p:ext>
            </p:extLst>
          </p:nvPr>
        </p:nvGraphicFramePr>
        <p:xfrm>
          <a:off x="0" y="529104"/>
          <a:ext cx="9144000" cy="3691323"/>
        </p:xfrm>
        <a:graphic>
          <a:graphicData uri="http://schemas.openxmlformats.org/drawingml/2006/table">
            <a:tbl>
              <a:tblPr firstRow="1" bandRow="1">
                <a:tableStyleId>{2D5ABB26-0587-4C30-8999-92F81FD0307C}</a:tableStyleId>
              </a:tblPr>
              <a:tblGrid>
                <a:gridCol w="3663566">
                  <a:extLst>
                    <a:ext uri="{9D8B030D-6E8A-4147-A177-3AD203B41FA5}">
                      <a16:colId xmlns:a16="http://schemas.microsoft.com/office/drawing/2014/main" val="1131098857"/>
                    </a:ext>
                  </a:extLst>
                </a:gridCol>
                <a:gridCol w="3026594">
                  <a:extLst>
                    <a:ext uri="{9D8B030D-6E8A-4147-A177-3AD203B41FA5}">
                      <a16:colId xmlns:a16="http://schemas.microsoft.com/office/drawing/2014/main" val="815941183"/>
                    </a:ext>
                  </a:extLst>
                </a:gridCol>
                <a:gridCol w="2453840">
                  <a:extLst>
                    <a:ext uri="{9D8B030D-6E8A-4147-A177-3AD203B41FA5}">
                      <a16:colId xmlns:a16="http://schemas.microsoft.com/office/drawing/2014/main" val="1672124890"/>
                    </a:ext>
                  </a:extLst>
                </a:gridCol>
              </a:tblGrid>
              <a:tr h="3691323">
                <a:tc>
                  <a:txBody>
                    <a:bodyPr/>
                    <a:lstStyle/>
                    <a:p>
                      <a:pPr algn="just"/>
                      <a:r>
                        <a:rPr lang="fr-FR" sz="3600" dirty="0" err="1">
                          <a:latin typeface="Coptic1" pitchFamily="2" charset="0"/>
                        </a:rPr>
                        <a:t>Afswlem</a:t>
                      </a:r>
                      <a:r>
                        <a:rPr lang="fr-FR" sz="3600" dirty="0">
                          <a:latin typeface="Coptic1" pitchFamily="2" charset="0"/>
                        </a:rPr>
                        <a:t> </a:t>
                      </a:r>
                      <a:r>
                        <a:rPr lang="fr-FR" sz="3600" dirty="0" err="1">
                          <a:latin typeface="Coptic1" pitchFamily="2" charset="0"/>
                        </a:rPr>
                        <a:t>e~rof</a:t>
                      </a:r>
                      <a:r>
                        <a:rPr lang="fr-FR" sz="3600" dirty="0">
                          <a:latin typeface="Coptic1" pitchFamily="2" charset="0"/>
                        </a:rPr>
                        <a:t>: </a:t>
                      </a:r>
                      <a:r>
                        <a:rPr lang="fr-FR" sz="3600" dirty="0" err="1">
                          <a:latin typeface="Coptic1" pitchFamily="2" charset="0"/>
                        </a:rPr>
                        <a:t>n~je</a:t>
                      </a:r>
                      <a:r>
                        <a:rPr lang="fr-FR" sz="3600" dirty="0">
                          <a:latin typeface="Coptic1" pitchFamily="2" charset="0"/>
                        </a:rPr>
                        <a:t> </a:t>
                      </a:r>
                      <a:r>
                        <a:rPr lang="fr-FR" sz="3600" dirty="0" err="1">
                          <a:latin typeface="Coptic1" pitchFamily="2" charset="0"/>
                        </a:rPr>
                        <a:t>Pefiwt</a:t>
                      </a:r>
                      <a:r>
                        <a:rPr lang="fr-FR" sz="3600" dirty="0">
                          <a:latin typeface="Coptic1" pitchFamily="2" charset="0"/>
                        </a:rPr>
                        <a:t> </a:t>
                      </a:r>
                      <a:r>
                        <a:rPr lang="fr-FR" sz="3600" dirty="0" err="1">
                          <a:latin typeface="Coptic1" pitchFamily="2" charset="0"/>
                        </a:rPr>
                        <a:t>n~a~gayoc</a:t>
                      </a:r>
                      <a:r>
                        <a:rPr lang="fr-FR" sz="3600" dirty="0">
                          <a:latin typeface="Coptic1" pitchFamily="2" charset="0"/>
                        </a:rPr>
                        <a:t>: </a:t>
                      </a:r>
                      <a:r>
                        <a:rPr lang="fr-FR" sz="3600" dirty="0" err="1">
                          <a:latin typeface="Coptic1" pitchFamily="2" charset="0"/>
                        </a:rPr>
                        <a:t>m~v~nau</a:t>
                      </a:r>
                      <a:r>
                        <a:rPr lang="fr-FR" sz="3600" dirty="0">
                          <a:latin typeface="Coptic1" pitchFamily="2" charset="0"/>
                        </a:rPr>
                        <a:t> </a:t>
                      </a:r>
                      <a:r>
                        <a:rPr lang="fr-FR" sz="3600" dirty="0" err="1">
                          <a:latin typeface="Coptic1" pitchFamily="2" charset="0"/>
                        </a:rPr>
                        <a:t>n~te</a:t>
                      </a:r>
                      <a:r>
                        <a:rPr lang="fr-FR" sz="3600" dirty="0">
                          <a:latin typeface="Coptic1" pitchFamily="2" charset="0"/>
                        </a:rPr>
                        <a:t> </a:t>
                      </a:r>
                      <a:r>
                        <a:rPr lang="fr-FR" sz="3600" dirty="0" err="1">
                          <a:latin typeface="Coptic1" pitchFamily="2" charset="0"/>
                        </a:rPr>
                        <a:t>hanarouhi</a:t>
                      </a:r>
                      <a:r>
                        <a:rPr lang="fr-FR" sz="3600" dirty="0">
                          <a:latin typeface="Coptic1" pitchFamily="2" charset="0"/>
                        </a:rPr>
                        <a:t>: </a:t>
                      </a:r>
                      <a:r>
                        <a:rPr lang="fr-FR" sz="3600" dirty="0" err="1">
                          <a:latin typeface="Coptic1" pitchFamily="2" charset="0"/>
                        </a:rPr>
                        <a:t>hijen</a:t>
                      </a:r>
                      <a:r>
                        <a:rPr lang="fr-FR" sz="3600" dirty="0">
                          <a:latin typeface="Coptic1" pitchFamily="2" charset="0"/>
                        </a:rPr>
                        <a:t> ]</a:t>
                      </a:r>
                      <a:r>
                        <a:rPr lang="fr-FR" sz="3600" dirty="0" err="1">
                          <a:latin typeface="Coptic1" pitchFamily="2" charset="0"/>
                        </a:rPr>
                        <a:t>golgoya</a:t>
                      </a:r>
                      <a:endParaRPr lang="fr-FR" sz="3600" dirty="0">
                        <a:latin typeface="Coptic1" pitchFamily="2" charset="0"/>
                      </a:endParaRPr>
                    </a:p>
                  </a:txBody>
                  <a:tcPr/>
                </a:tc>
                <a:tc>
                  <a:txBody>
                    <a:bodyPr/>
                    <a:lstStyle/>
                    <a:p>
                      <a:pPr algn="just"/>
                      <a:r>
                        <a:rPr lang="fr-FR" sz="3400" dirty="0"/>
                        <a:t>Et son Père très bon L’a senti le soir sur le Golgotha.</a:t>
                      </a:r>
                    </a:p>
                  </a:txBody>
                  <a:tcPr/>
                </a:tc>
                <a:tc>
                  <a:txBody>
                    <a:bodyPr/>
                    <a:lstStyle/>
                    <a:p>
                      <a:pPr algn="just" rtl="1"/>
                      <a:r>
                        <a:rPr lang="ar-EG" sz="4000" dirty="0"/>
                        <a:t>فاشتمه أبوه</a:t>
                      </a:r>
                    </a:p>
                    <a:p>
                      <a:pPr algn="just" rtl="1"/>
                      <a:r>
                        <a:rPr lang="ar-EG" sz="4000" dirty="0"/>
                        <a:t>الصالح وقت</a:t>
                      </a:r>
                    </a:p>
                    <a:p>
                      <a:pPr algn="just" rtl="1"/>
                      <a:r>
                        <a:rPr lang="ar-EG" sz="4000" dirty="0"/>
                        <a:t>المساء على</a:t>
                      </a:r>
                    </a:p>
                    <a:p>
                      <a:pPr algn="just" rtl="1"/>
                      <a:r>
                        <a:rPr lang="ar-EG" sz="4000" dirty="0" err="1"/>
                        <a:t>الجلجثة</a:t>
                      </a:r>
                      <a:r>
                        <a:rPr lang="ar-EG" sz="4000" dirty="0"/>
                        <a:t>.</a:t>
                      </a:r>
                      <a:endParaRPr lang="fr-FR" sz="4000" dirty="0"/>
                    </a:p>
                  </a:txBody>
                  <a:tcPr/>
                </a:tc>
                <a:extLst>
                  <a:ext uri="{0D108BD9-81ED-4DB2-BD59-A6C34878D82A}">
                    <a16:rowId xmlns:a16="http://schemas.microsoft.com/office/drawing/2014/main" val="3380920243"/>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B600EA2B-40BE-45C3-9D77-37207FBCF32A}"/>
              </a:ext>
            </a:extLst>
          </p:cNvPr>
          <p:cNvSpPr>
            <a:spLocks noChangeArrowheads="1"/>
          </p:cNvSpPr>
          <p:nvPr/>
        </p:nvSpPr>
        <p:spPr bwMode="auto">
          <a:xfrm>
            <a:off x="7637177" y="4801868"/>
            <a:ext cx="1506823" cy="34036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14136470"/>
      </p:ext>
    </p:extLst>
  </p:cSld>
  <p:clrMapOvr>
    <a:masterClrMapping/>
  </p:clrMapOvr>
  <p:transition/>
</p:sld>
</file>

<file path=ppt/slides/slide2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34DCB430-7045-434A-819D-A0763F4D1F81}"/>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50110882"/>
      </p:ext>
    </p:extLst>
  </p:cSld>
  <p:clrMapOvr>
    <a:masterClrMapping/>
  </p:clrMapOvr>
  <p:transition/>
</p:sld>
</file>

<file path=ppt/slides/slide2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7B8309BC-0D52-4FAE-9C0D-23DC42C0ED6E}"/>
              </a:ext>
            </a:extLst>
          </p:cNvPr>
          <p:cNvGraphicFramePr>
            <a:graphicFrameLocks noGrp="1"/>
          </p:cNvGraphicFramePr>
          <p:nvPr/>
        </p:nvGraphicFramePr>
        <p:xfrm>
          <a:off x="1524000" y="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Archange Raphaël </a:t>
                      </a:r>
                      <a:r>
                        <a:rPr lang="fr-FR" sz="1500" dirty="0">
                          <a:solidFill>
                            <a:schemeClr val="tx1"/>
                          </a:solidFill>
                        </a:rPr>
                        <a:t>- </a:t>
                      </a:r>
                      <a:r>
                        <a:rPr lang="ar-EG" sz="2100" dirty="0">
                          <a:solidFill>
                            <a:schemeClr val="tx1"/>
                          </a:solidFill>
                        </a:rPr>
                        <a:t>الملائكة رافائيل</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3" name="Image 2" descr="Une image contenant blouse, tissu, tapis&#10;&#10;Description générée automatiquement">
            <a:extLst>
              <a:ext uri="{FF2B5EF4-FFF2-40B4-BE49-F238E27FC236}">
                <a16:creationId xmlns:a16="http://schemas.microsoft.com/office/drawing/2014/main" id="{5A99EF00-ACC5-45E7-BB99-4E2DAD49D94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99858" y="3112850"/>
            <a:ext cx="1144142" cy="2030649"/>
          </a:xfrm>
          <a:prstGeom prst="rect">
            <a:avLst/>
          </a:prstGeom>
        </p:spPr>
      </p:pic>
      <p:graphicFrame>
        <p:nvGraphicFramePr>
          <p:cNvPr id="7" name="Group 2">
            <a:extLst>
              <a:ext uri="{FF2B5EF4-FFF2-40B4-BE49-F238E27FC236}">
                <a16:creationId xmlns:a16="http://schemas.microsoft.com/office/drawing/2014/main" id="{187A27CA-2EC1-49BD-9511-3BDD8C495641}"/>
              </a:ext>
            </a:extLst>
          </p:cNvPr>
          <p:cNvGraphicFramePr>
            <a:graphicFrameLocks noGrp="1"/>
          </p:cNvGraphicFramePr>
          <p:nvPr/>
        </p:nvGraphicFramePr>
        <p:xfrm>
          <a:off x="0" y="577076"/>
          <a:ext cx="9144000" cy="3989347"/>
        </p:xfrm>
        <a:graphic>
          <a:graphicData uri="http://schemas.openxmlformats.org/drawingml/2006/table">
            <a:tbl>
              <a:tblPr/>
              <a:tblGrid>
                <a:gridCol w="5258658">
                  <a:extLst>
                    <a:ext uri="{9D8B030D-6E8A-4147-A177-3AD203B41FA5}">
                      <a16:colId xmlns:a16="http://schemas.microsoft.com/office/drawing/2014/main" val="20000"/>
                    </a:ext>
                  </a:extLst>
                </a:gridCol>
                <a:gridCol w="3885342">
                  <a:extLst>
                    <a:ext uri="{9D8B030D-6E8A-4147-A177-3AD203B41FA5}">
                      <a16:colId xmlns:a16="http://schemas.microsoft.com/office/drawing/2014/main" val="4020208697"/>
                    </a:ext>
                  </a:extLst>
                </a:gridCol>
              </a:tblGrid>
              <a:tr h="1726207">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Raphaël, Qui réjouit les cœurs,</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indent="0" algn="ctr" defTabSz="914400" rtl="1" eaLnBrk="1" fontAlgn="auto" latinLnBrk="0" hangingPunct="1">
                        <a:lnSpc>
                          <a:spcPct val="100000"/>
                        </a:lnSpc>
                        <a:spcBef>
                          <a:spcPts val="0"/>
                        </a:spcBef>
                        <a:spcAft>
                          <a:spcPts val="0"/>
                        </a:spcAft>
                        <a:buClrTx/>
                        <a:buSzTx/>
                        <a:buFontTx/>
                        <a:buNone/>
                        <a:tabLst/>
                        <a:defRPr/>
                      </a:pPr>
                      <a:r>
                        <a:rPr lang="ar-EG" sz="2800" dirty="0"/>
                        <a:t>من خلال شجاعة الملائكة النقي رافاييل، الذي يفرح القلوب، يا رب، يمنحنا مغفرة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5143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077237410"/>
      </p:ext>
    </p:extLst>
  </p:cSld>
  <p:clrMapOvr>
    <a:masterClrMapping/>
  </p:clrMapOvr>
  <p:transition/>
</p:sld>
</file>

<file path=ppt/slides/slide2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3E428A9D-057B-4D67-BB73-AD42FB3F12D2}"/>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85845378"/>
      </p:ext>
    </p:extLst>
  </p:cSld>
  <p:clrMapOvr>
    <a:masterClrMapping/>
  </p:clrMapOvr>
  <p:transition/>
</p:sld>
</file>

<file path=ppt/slides/slide2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15132" name="Group 28"/>
          <p:cNvGraphicFramePr>
            <a:graphicFrameLocks noGrp="1"/>
          </p:cNvGraphicFramePr>
          <p:nvPr>
            <p:extLst>
              <p:ext uri="{D42A27DB-BD31-4B8C-83A1-F6EECF244321}">
                <p14:modId xmlns:p14="http://schemas.microsoft.com/office/powerpoint/2010/main" val="2907958708"/>
              </p:ext>
            </p:extLst>
          </p:nvPr>
        </p:nvGraphicFramePr>
        <p:xfrm>
          <a:off x="0" y="643044"/>
          <a:ext cx="9144000" cy="4085589"/>
        </p:xfrm>
        <a:graphic>
          <a:graphicData uri="http://schemas.openxmlformats.org/drawingml/2006/table">
            <a:tbl>
              <a:tblPr/>
              <a:tblGrid>
                <a:gridCol w="4958080">
                  <a:extLst>
                    <a:ext uri="{9D8B030D-6E8A-4147-A177-3AD203B41FA5}">
                      <a16:colId xmlns:a16="http://schemas.microsoft.com/office/drawing/2014/main" val="20000"/>
                    </a:ext>
                  </a:extLst>
                </a:gridCol>
                <a:gridCol w="4185920">
                  <a:extLst>
                    <a:ext uri="{9D8B030D-6E8A-4147-A177-3AD203B41FA5}">
                      <a16:colId xmlns:a16="http://schemas.microsoft.com/office/drawing/2014/main" val="2756590722"/>
                    </a:ext>
                  </a:extLst>
                </a:gridCol>
              </a:tblGrid>
              <a:tr h="1578609">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du précurseur et baptiseur  Jean Baptiste O Seigneur, accorde-nous la rémission de nos  péchés.</a:t>
                      </a: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السابق الصابغ</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يوحنا المعمدان.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412748">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pip~rodromoc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m~baptict</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Iwann</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piref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wmc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39D954EF-9EF7-46DC-93C8-968F7C2AC2F8}"/>
              </a:ext>
            </a:extLst>
          </p:cNvPr>
          <p:cNvGraphicFramePr>
            <a:graphicFrameLocks noGrp="1"/>
          </p:cNvGraphicFramePr>
          <p:nvPr/>
        </p:nvGraphicFramePr>
        <p:xfrm>
          <a:off x="1524000" y="11874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dirty="0"/>
                        <a:t>Jean Baptiste </a:t>
                      </a:r>
                      <a:r>
                        <a:rPr lang="en-CA" sz="1800" dirty="0"/>
                        <a:t>–</a:t>
                      </a:r>
                      <a:r>
                        <a:rPr lang="ar-EG" sz="1800" dirty="0"/>
                        <a:t>يوحنا المعمدان </a:t>
                      </a:r>
                      <a:r>
                        <a:rPr lang="fr-FR" sz="1800" dirty="0"/>
                        <a:t>   </a:t>
                      </a:r>
                      <a:endParaRPr lang="fr-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pic>
        <p:nvPicPr>
          <p:cNvPr id="8" name="Image 7" descr="Une image contenant table, brun, éléphant, décoré&#10;&#10;Description générée automatiquement">
            <a:extLst>
              <a:ext uri="{FF2B5EF4-FFF2-40B4-BE49-F238E27FC236}">
                <a16:creationId xmlns:a16="http://schemas.microsoft.com/office/drawing/2014/main" id="{118600DC-18BD-4ABD-B31B-1812DD77A9F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225381" y="3400212"/>
            <a:ext cx="918619" cy="1743287"/>
          </a:xfrm>
          <a:prstGeom prst="rect">
            <a:avLst/>
          </a:prstGeom>
        </p:spPr>
      </p:pic>
      <p:sp>
        <p:nvSpPr>
          <p:cNvPr id="10" name="AutoShape 36">
            <a:hlinkClick r:id="rId5" action="ppaction://hlinksldjump" highlightClick="1"/>
            <a:extLst>
              <a:ext uri="{FF2B5EF4-FFF2-40B4-BE49-F238E27FC236}">
                <a16:creationId xmlns:a16="http://schemas.microsoft.com/office/drawing/2014/main" id="{0EDF1641-18E1-4648-B736-3B1BED7B4FFD}"/>
              </a:ext>
            </a:extLst>
          </p:cNvPr>
          <p:cNvSpPr>
            <a:spLocks noChangeArrowheads="1"/>
          </p:cNvSpPr>
          <p:nvPr/>
        </p:nvSpPr>
        <p:spPr bwMode="auto">
          <a:xfrm>
            <a:off x="6199062" y="4861450"/>
            <a:ext cx="1420938" cy="2820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405903236"/>
      </p:ext>
    </p:extLst>
  </p:cSld>
  <p:clrMapOvr>
    <a:masterClrMapping/>
  </p:clrMapOvr>
  <p:transition/>
</p:sld>
</file>

<file path=ppt/slides/slide2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D228FC27-4292-4238-B841-A16A565E33DA}"/>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88825534"/>
      </p:ext>
    </p:extLst>
  </p:cSld>
  <p:clrMapOvr>
    <a:masterClrMapping/>
  </p:clrMapOvr>
  <p:transition/>
</p:sld>
</file>

<file path=ppt/slides/slide2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2000" name="Group 32"/>
          <p:cNvGraphicFramePr>
            <a:graphicFrameLocks noGrp="1"/>
          </p:cNvGraphicFramePr>
          <p:nvPr>
            <p:ph type="tbl" idx="1"/>
            <p:extLst>
              <p:ext uri="{D42A27DB-BD31-4B8C-83A1-F6EECF244321}">
                <p14:modId xmlns:p14="http://schemas.microsoft.com/office/powerpoint/2010/main" val="2656756605"/>
              </p:ext>
            </p:extLst>
          </p:nvPr>
        </p:nvGraphicFramePr>
        <p:xfrm>
          <a:off x="0" y="571500"/>
          <a:ext cx="9144000" cy="2628900"/>
        </p:xfrm>
        <a:graphic>
          <a:graphicData uri="http://schemas.openxmlformats.org/drawingml/2006/table">
            <a:tbl>
              <a:tblPr/>
              <a:tblGrid>
                <a:gridCol w="3048000">
                  <a:extLst>
                    <a:ext uri="{9D8B030D-6E8A-4147-A177-3AD203B41FA5}">
                      <a16:colId xmlns:a16="http://schemas.microsoft.com/office/drawing/2014/main" val="20000"/>
                    </a:ext>
                  </a:extLst>
                </a:gridCol>
                <a:gridCol w="3146323">
                  <a:extLst>
                    <a:ext uri="{9D8B030D-6E8A-4147-A177-3AD203B41FA5}">
                      <a16:colId xmlns:a16="http://schemas.microsoft.com/office/drawing/2014/main" val="20001"/>
                    </a:ext>
                  </a:extLst>
                </a:gridCol>
                <a:gridCol w="2949677">
                  <a:extLst>
                    <a:ext uri="{9D8B030D-6E8A-4147-A177-3AD203B41FA5}">
                      <a16:colId xmlns:a16="http://schemas.microsoft.com/office/drawing/2014/main" val="20002"/>
                    </a:ext>
                  </a:extLst>
                </a:gridCol>
              </a:tblGrid>
              <a:tr h="251602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piaylovoroc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m~marturoc</a:t>
                      </a:r>
                      <a:r>
                        <a:rPr kumimoji="0" lang="en-US" sz="2800" b="0" i="0" u="none" strike="noStrike" cap="none" normalizeH="0" baseline="0" dirty="0">
                          <a:ln>
                            <a:noFill/>
                          </a:ln>
                          <a:solidFill>
                            <a:schemeClr val="tx1"/>
                          </a:solidFill>
                          <a:effectLst/>
                          <a:latin typeface="Coptic1" pitchFamily="2" charset="0"/>
                          <a:cs typeface="Arial" charset="0"/>
                        </a:rPr>
                        <a:t>: pa[</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p~ouro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Gew~rgioc</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mon maître, le martyr victorieux, le prince Saint Georges,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الشهيد </a:t>
                      </a:r>
                      <a:r>
                        <a:rPr kumimoji="0" lang="ar-EG" sz="3200" b="0" i="0" u="none" strike="noStrike" cap="none" normalizeH="0" baseline="0" dirty="0" err="1">
                          <a:ln>
                            <a:noFill/>
                          </a:ln>
                          <a:solidFill>
                            <a:schemeClr val="tx1"/>
                          </a:solidFill>
                          <a:effectLst/>
                          <a:latin typeface="Arial" charset="0"/>
                          <a:cs typeface="Arial" charset="0"/>
                        </a:rPr>
                        <a:t>و</a:t>
                      </a:r>
                      <a:r>
                        <a:rPr kumimoji="0" lang="ar-EG" sz="3200" b="0" i="0" u="none" strike="noStrike" cap="none" normalizeH="0" baseline="0" dirty="0">
                          <a:ln>
                            <a:noFill/>
                          </a:ln>
                          <a:solidFill>
                            <a:schemeClr val="tx1"/>
                          </a:solidFill>
                          <a:effectLst/>
                          <a:latin typeface="Arial" charset="0"/>
                          <a:cs typeface="Arial" charset="0"/>
                        </a:rPr>
                        <a:t> المجاهد الملك </a:t>
                      </a:r>
                      <a:r>
                        <a:rPr kumimoji="0" lang="ar-EG" sz="3200" b="0" i="0" u="none" strike="noStrike" cap="none" normalizeH="0" baseline="0" dirty="0" err="1">
                          <a:ln>
                            <a:noFill/>
                          </a:ln>
                          <a:solidFill>
                            <a:schemeClr val="tx1"/>
                          </a:solidFill>
                          <a:effectLst/>
                          <a:latin typeface="Arial" charset="0"/>
                          <a:cs typeface="Arial" charset="0"/>
                        </a:rPr>
                        <a:t>جورجيوس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11993" name="AutoShape 24">
            <a:hlinkClick r:id="rId3" action="ppaction://hlinksldjump" highlightClick="1"/>
          </p:cNvPr>
          <p:cNvSpPr>
            <a:spLocks noChangeArrowheads="1"/>
          </p:cNvSpPr>
          <p:nvPr/>
        </p:nvSpPr>
        <p:spPr bwMode="auto">
          <a:xfrm>
            <a:off x="0" y="3811812"/>
            <a:ext cx="1897062" cy="444789"/>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الأمير تادرس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1994" name="AutoShape 36">
            <a:hlinkClick r:id="rId4" action="ppaction://hlinksldjump" highlightClick="1"/>
          </p:cNvPr>
          <p:cNvSpPr>
            <a:spLocks noChangeArrowheads="1"/>
          </p:cNvSpPr>
          <p:nvPr/>
        </p:nvSpPr>
        <p:spPr bwMode="auto">
          <a:xfrm>
            <a:off x="0" y="4736669"/>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Mina</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مارمينا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1995" name="AutoShape 54">
            <a:hlinkClick r:id="rId5" action="ppaction://hlinksldjump" highlightClick="1"/>
          </p:cNvPr>
          <p:cNvSpPr>
            <a:spLocks noChangeArrowheads="1"/>
          </p:cNvSpPr>
          <p:nvPr/>
        </p:nvSpPr>
        <p:spPr bwMode="auto">
          <a:xfrm>
            <a:off x="0" y="4296610"/>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5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ar-EG" sz="1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5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500" b="0" i="0" u="none" strike="noStrike" kern="1200" cap="none" spc="0" normalizeH="0" baseline="0" noProof="0" dirty="0" err="1">
                <a:ln>
                  <a:noFill/>
                </a:ln>
                <a:solidFill>
                  <a:srgbClr val="FFFFFF"/>
                </a:solidFill>
                <a:effectLst/>
                <a:uLnTx/>
                <a:uFillTx/>
                <a:latin typeface="Arial" charset="0"/>
                <a:ea typeface="+mn-ea"/>
                <a:cs typeface="Arial" charset="0"/>
              </a:rPr>
              <a:t>فيلوباتير</a:t>
            </a:r>
            <a:endParaRPr kumimoji="0" lang="en-CA" sz="15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1997" name="AutoShape 104">
            <a:hlinkClick r:id="rId6" action="ppaction://hlinksldjump" highlightClick="1"/>
          </p:cNvPr>
          <p:cNvSpPr>
            <a:spLocks noChangeArrowheads="1"/>
          </p:cNvSpPr>
          <p:nvPr/>
        </p:nvSpPr>
        <p:spPr bwMode="auto">
          <a:xfrm>
            <a:off x="-6350" y="5238750"/>
            <a:ext cx="2819400" cy="4191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ction Button: Custom 20">
            <a:hlinkClick r:id="rId7" action="ppaction://hlinksldjump" highlightClick="1"/>
          </p:cNvPr>
          <p:cNvSpPr/>
          <p:nvPr/>
        </p:nvSpPr>
        <p:spPr bwMode="auto">
          <a:xfrm>
            <a:off x="4114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3" name="Tableau 12">
            <a:extLst>
              <a:ext uri="{FF2B5EF4-FFF2-40B4-BE49-F238E27FC236}">
                <a16:creationId xmlns:a16="http://schemas.microsoft.com/office/drawing/2014/main" id="{2096DB1F-7317-45AC-9D7C-FFC73A7595AB}"/>
              </a:ext>
            </a:extLst>
          </p:cNvPr>
          <p:cNvGraphicFramePr>
            <a:graphicFrameLocks noGrp="1"/>
          </p:cNvGraphicFramePr>
          <p:nvPr/>
        </p:nvGraphicFramePr>
        <p:xfrm>
          <a:off x="1524000" y="5758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t>Saint George  - </a:t>
                      </a:r>
                      <a:r>
                        <a:rPr lang="ar-EG" sz="1800" dirty="0" err="1"/>
                        <a:t>مارجرجس</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14" name="AutoShape 36">
            <a:hlinkClick r:id="rId8" action="ppaction://hlinksldjump" highlightClick="1"/>
            <a:extLst>
              <a:ext uri="{FF2B5EF4-FFF2-40B4-BE49-F238E27FC236}">
                <a16:creationId xmlns:a16="http://schemas.microsoft.com/office/drawing/2014/main" id="{0577963C-0CBD-4E89-B092-FA6BC61406E8}"/>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9" name="AutoShape 36">
            <a:hlinkClick r:id="rId9" action="ppaction://hlinksldjump" highlightClick="1"/>
            <a:extLst>
              <a:ext uri="{FF2B5EF4-FFF2-40B4-BE49-F238E27FC236}">
                <a16:creationId xmlns:a16="http://schemas.microsoft.com/office/drawing/2014/main" id="{A74532D2-94D0-4966-8398-39F7B3F4FF1A}"/>
              </a:ext>
            </a:extLst>
          </p:cNvPr>
          <p:cNvSpPr>
            <a:spLocks noChangeArrowheads="1"/>
          </p:cNvSpPr>
          <p:nvPr/>
        </p:nvSpPr>
        <p:spPr bwMode="auto">
          <a:xfrm>
            <a:off x="6265488" y="4861450"/>
            <a:ext cx="1420938" cy="2820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pic>
        <p:nvPicPr>
          <p:cNvPr id="3" name="Image 2" descr="Une image contenant texte, livre&#10;&#10;Description générée automatiquement">
            <a:extLst>
              <a:ext uri="{FF2B5EF4-FFF2-40B4-BE49-F238E27FC236}">
                <a16:creationId xmlns:a16="http://schemas.microsoft.com/office/drawing/2014/main" id="{51AE7C57-13AF-4039-8FDD-81129F767B56}"/>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772400" y="2493321"/>
            <a:ext cx="1371600" cy="2057400"/>
          </a:xfrm>
          <a:prstGeom prst="rect">
            <a:avLst/>
          </a:prstGeom>
        </p:spPr>
      </p:pic>
    </p:spTree>
    <p:extLst>
      <p:ext uri="{BB962C8B-B14F-4D97-AF65-F5344CB8AC3E}">
        <p14:creationId xmlns:p14="http://schemas.microsoft.com/office/powerpoint/2010/main" val="3433897978"/>
      </p:ext>
    </p:extLst>
  </p:cSld>
  <p:clrMapOvr>
    <a:masterClrMapping/>
  </p:clrMapOvr>
  <p:transition/>
</p:sld>
</file>

<file path=ppt/slides/slide2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D228FC27-4292-4238-B841-A16A565E33DA}"/>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61694984"/>
      </p:ext>
    </p:extLst>
  </p:cSld>
  <p:clrMapOvr>
    <a:masterClrMapping/>
  </p:clrMapOvr>
  <p:transition/>
</p:sld>
</file>

<file path=ppt/slides/slide2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3029" name="Group 37"/>
          <p:cNvGraphicFramePr>
            <a:graphicFrameLocks noGrp="1"/>
          </p:cNvGraphicFramePr>
          <p:nvPr>
            <p:ph type="tbl" idx="1"/>
            <p:extLst>
              <p:ext uri="{D42A27DB-BD31-4B8C-83A1-F6EECF244321}">
                <p14:modId xmlns:p14="http://schemas.microsoft.com/office/powerpoint/2010/main" val="3023829594"/>
              </p:ext>
            </p:extLst>
          </p:nvPr>
        </p:nvGraphicFramePr>
        <p:xfrm>
          <a:off x="0" y="513558"/>
          <a:ext cx="9144000" cy="2628900"/>
        </p:xfrm>
        <a:graphic>
          <a:graphicData uri="http://schemas.openxmlformats.org/drawingml/2006/table">
            <a:tbl>
              <a:tblPr/>
              <a:tblGrid>
                <a:gridCol w="3387952">
                  <a:extLst>
                    <a:ext uri="{9D8B030D-6E8A-4147-A177-3AD203B41FA5}">
                      <a16:colId xmlns:a16="http://schemas.microsoft.com/office/drawing/2014/main" val="20000"/>
                    </a:ext>
                  </a:extLst>
                </a:gridCol>
                <a:gridCol w="3045687">
                  <a:extLst>
                    <a:ext uri="{9D8B030D-6E8A-4147-A177-3AD203B41FA5}">
                      <a16:colId xmlns:a16="http://schemas.microsoft.com/office/drawing/2014/main" val="20001"/>
                    </a:ext>
                  </a:extLst>
                </a:gridCol>
                <a:gridCol w="2710361">
                  <a:extLst>
                    <a:ext uri="{9D8B030D-6E8A-4147-A177-3AD203B41FA5}">
                      <a16:colId xmlns:a16="http://schemas.microsoft.com/office/drawing/2014/main" val="20002"/>
                    </a:ext>
                  </a:extLst>
                </a:gridCol>
              </a:tblGrid>
              <a:tr h="2344341">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pia~ylovoroc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m~marturoc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Yeo~dwroc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pic~tratilat</a:t>
                      </a:r>
                      <a:r>
                        <a:rPr kumimoji="0" lang="en-US" sz="2800" b="0" i="0" u="none" strike="noStrike" cap="none" normalizeH="0" baseline="0" dirty="0">
                          <a:ln>
                            <a:noFill/>
                          </a:ln>
                          <a:solidFill>
                            <a:schemeClr val="tx1"/>
                          </a:solidFill>
                          <a:effectLst/>
                          <a:latin typeface="Coptic1" pitchFamily="2" charset="0"/>
                          <a:cs typeface="Arial" charset="0"/>
                        </a:rPr>
                        <a:t>/c: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mon maître, le martyr victorieux, Théodore le stratège,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المجاهد </a:t>
                      </a:r>
                      <a:r>
                        <a:rPr kumimoji="0" lang="ar-EG" sz="3200" b="0" i="0" u="none" strike="noStrike" cap="none" normalizeH="0" baseline="0" dirty="0" err="1">
                          <a:ln>
                            <a:noFill/>
                          </a:ln>
                          <a:solidFill>
                            <a:schemeClr val="tx1"/>
                          </a:solidFill>
                          <a:effectLst/>
                          <a:latin typeface="Arial" charset="0"/>
                          <a:cs typeface="Arial" charset="0"/>
                        </a:rPr>
                        <a:t>و</a:t>
                      </a:r>
                      <a:r>
                        <a:rPr kumimoji="0" lang="ar-EG" sz="3200" b="0" i="0" u="none" strike="noStrike" cap="none" normalizeH="0" baseline="0" dirty="0">
                          <a:ln>
                            <a:noFill/>
                          </a:ln>
                          <a:solidFill>
                            <a:schemeClr val="tx1"/>
                          </a:solidFill>
                          <a:effectLst/>
                          <a:latin typeface="Arial" charset="0"/>
                          <a:cs typeface="Arial" charset="0"/>
                        </a:rPr>
                        <a:t> الشهيد </a:t>
                      </a:r>
                      <a:r>
                        <a:rPr kumimoji="0" lang="ar-EG" sz="3200" b="0" i="0" u="none" strike="noStrike" cap="none" normalizeH="0" baseline="0" dirty="0" err="1">
                          <a:ln>
                            <a:noFill/>
                          </a:ln>
                          <a:solidFill>
                            <a:schemeClr val="tx1"/>
                          </a:solidFill>
                          <a:effectLst/>
                          <a:latin typeface="Arial" charset="0"/>
                          <a:cs typeface="Arial" charset="0"/>
                        </a:rPr>
                        <a:t>تيؤدوروس</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الاسفهسلار</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13018" name="AutoShape 36">
            <a:hlinkClick r:id="rId3" action="ppaction://hlinksldjump" highlightClick="1"/>
          </p:cNvPr>
          <p:cNvSpPr>
            <a:spLocks noChangeArrowheads="1"/>
          </p:cNvSpPr>
          <p:nvPr/>
        </p:nvSpPr>
        <p:spPr bwMode="auto">
          <a:xfrm>
            <a:off x="6107" y="4743450"/>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Mina</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مارمينا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3019" name="AutoShape 54">
            <a:hlinkClick r:id="rId4" action="ppaction://hlinksldjump" highlightClick="1"/>
          </p:cNvPr>
          <p:cNvSpPr>
            <a:spLocks noChangeArrowheads="1"/>
          </p:cNvSpPr>
          <p:nvPr/>
        </p:nvSpPr>
        <p:spPr bwMode="auto">
          <a:xfrm>
            <a:off x="0" y="4312259"/>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5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fr-FR" sz="1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5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500" b="0" i="0" u="none" strike="noStrike" kern="1200" cap="none" spc="0" normalizeH="0" baseline="0" noProof="0" dirty="0" err="1">
                <a:ln>
                  <a:noFill/>
                </a:ln>
                <a:solidFill>
                  <a:srgbClr val="FFFFFF"/>
                </a:solidFill>
                <a:effectLst/>
                <a:uLnTx/>
                <a:uFillTx/>
                <a:latin typeface="Arial" charset="0"/>
                <a:ea typeface="+mn-ea"/>
                <a:cs typeface="Arial" charset="0"/>
              </a:rPr>
              <a:t>فيلوباتير</a:t>
            </a:r>
            <a:endParaRPr kumimoji="0" lang="en-CA" sz="15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3030" name="AutoShape 20">
            <a:hlinkClick r:id="rId5" action="ppaction://hlinksldjump" highlightClick="1"/>
          </p:cNvPr>
          <p:cNvSpPr>
            <a:spLocks noChangeArrowheads="1"/>
          </p:cNvSpPr>
          <p:nvPr/>
        </p:nvSpPr>
        <p:spPr bwMode="auto">
          <a:xfrm>
            <a:off x="-1588" y="3881068"/>
            <a:ext cx="1905000"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George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مارجرجس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7" name="AutoShape 104">
            <a:hlinkClick r:id="rId6" action="ppaction://hlinksldjump" highlightClick="1"/>
          </p:cNvPr>
          <p:cNvSpPr>
            <a:spLocks noChangeArrowheads="1"/>
          </p:cNvSpPr>
          <p:nvPr/>
        </p:nvSpPr>
        <p:spPr bwMode="auto">
          <a:xfrm>
            <a:off x="0" y="5265919"/>
            <a:ext cx="2819400" cy="4191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ction Button: Custom 20">
            <a:hlinkClick r:id="rId7" action="ppaction://hlinksldjump" highlightClick="1"/>
          </p:cNvPr>
          <p:cNvSpPr/>
          <p:nvPr/>
        </p:nvSpPr>
        <p:spPr bwMode="auto">
          <a:xfrm>
            <a:off x="404653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Tableau 22">
            <a:extLst>
              <a:ext uri="{FF2B5EF4-FFF2-40B4-BE49-F238E27FC236}">
                <a16:creationId xmlns:a16="http://schemas.microsoft.com/office/drawing/2014/main" id="{17DD0DDA-F41F-48F0-8A87-F02FF3CCE169}"/>
              </a:ext>
            </a:extLst>
          </p:cNvPr>
          <p:cNvGraphicFramePr>
            <a:graphicFrameLocks noGrp="1"/>
          </p:cNvGraphicFramePr>
          <p:nvPr/>
        </p:nvGraphicFramePr>
        <p:xfrm>
          <a:off x="1371600" y="62896"/>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a:t>Saint Théodore -  </a:t>
                      </a:r>
                      <a:r>
                        <a:rPr lang="ar-EG" sz="1600" dirty="0"/>
                        <a:t>الأمير تادرس </a:t>
                      </a:r>
                      <a:r>
                        <a:rPr lang="ar-EG" sz="1600" dirty="0" err="1"/>
                        <a:t>الشاطبى</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12" name="AutoShape 36">
            <a:hlinkClick r:id="rId8" action="ppaction://hlinksldjump" highlightClick="1"/>
            <a:extLst>
              <a:ext uri="{FF2B5EF4-FFF2-40B4-BE49-F238E27FC236}">
                <a16:creationId xmlns:a16="http://schemas.microsoft.com/office/drawing/2014/main" id="{5A4703D0-2898-4556-9404-C52407F13084}"/>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4" name="AutoShape 36">
            <a:hlinkClick r:id="rId9" action="ppaction://hlinksldjump" highlightClick="1"/>
            <a:extLst>
              <a:ext uri="{FF2B5EF4-FFF2-40B4-BE49-F238E27FC236}">
                <a16:creationId xmlns:a16="http://schemas.microsoft.com/office/drawing/2014/main" id="{CE4B5F69-3341-403B-8DBB-DBF9E14A4696}"/>
              </a:ext>
            </a:extLst>
          </p:cNvPr>
          <p:cNvSpPr>
            <a:spLocks noChangeArrowheads="1"/>
          </p:cNvSpPr>
          <p:nvPr/>
        </p:nvSpPr>
        <p:spPr bwMode="auto">
          <a:xfrm>
            <a:off x="6265488" y="4861450"/>
            <a:ext cx="1420938" cy="2820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pic>
        <p:nvPicPr>
          <p:cNvPr id="3" name="Image 2">
            <a:extLst>
              <a:ext uri="{FF2B5EF4-FFF2-40B4-BE49-F238E27FC236}">
                <a16:creationId xmlns:a16="http://schemas.microsoft.com/office/drawing/2014/main" id="{18654FC2-9A3D-434E-9437-C6C0F0E21E42}"/>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529209" y="2479243"/>
            <a:ext cx="1614395" cy="2017994"/>
          </a:xfrm>
          <a:prstGeom prst="rect">
            <a:avLst/>
          </a:prstGeom>
        </p:spPr>
      </p:pic>
    </p:spTree>
    <p:extLst>
      <p:ext uri="{BB962C8B-B14F-4D97-AF65-F5344CB8AC3E}">
        <p14:creationId xmlns:p14="http://schemas.microsoft.com/office/powerpoint/2010/main" val="523977139"/>
      </p:ext>
    </p:extLst>
  </p:cSld>
  <p:clrMapOvr>
    <a:masterClrMapping/>
  </p:clrMapOvr>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82237" name="Group 29"/>
          <p:cNvGraphicFramePr>
            <a:graphicFrameLocks noGrp="1"/>
          </p:cNvGraphicFramePr>
          <p:nvPr>
            <p:extLst>
              <p:ext uri="{D42A27DB-BD31-4B8C-83A1-F6EECF244321}">
                <p14:modId xmlns:p14="http://schemas.microsoft.com/office/powerpoint/2010/main" val="3316336723"/>
              </p:ext>
            </p:extLst>
          </p:nvPr>
        </p:nvGraphicFramePr>
        <p:xfrm>
          <a:off x="0" y="345420"/>
          <a:ext cx="9144000" cy="462028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812196027"/>
                    </a:ext>
                  </a:extLst>
                </a:gridCol>
              </a:tblGrid>
              <a:tr h="173260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mes seigneurs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les pères apôtres;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aux disciples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de notre Seigneur Jésus-Christ </a:t>
                      </a: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لساداتي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400" b="0" i="0" u="none" strike="noStrike" cap="none" normalizeH="0" baseline="0" dirty="0" err="1">
                          <a:ln>
                            <a:noFill/>
                          </a:ln>
                          <a:solidFill>
                            <a:schemeClr val="tx1"/>
                          </a:solidFill>
                          <a:effectLst/>
                          <a:latin typeface="Arial" charset="0"/>
                          <a:cs typeface="Arial" charset="0"/>
                        </a:rPr>
                        <a:t>وأبائي</a:t>
                      </a:r>
                      <a:r>
                        <a:rPr kumimoji="0" lang="ar-SA" altLang="zh-CN" sz="2400" b="0" i="0" u="none" strike="noStrike" cap="none" normalizeH="0" baseline="0" dirty="0">
                          <a:ln>
                            <a:noFill/>
                          </a:ln>
                          <a:solidFill>
                            <a:schemeClr val="tx1"/>
                          </a:solidFill>
                          <a:effectLst/>
                          <a:latin typeface="Arial" charset="0"/>
                          <a:cs typeface="Arial" charset="0"/>
                        </a:rPr>
                        <a:t> الرسل </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لتلاميذ</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ربنا يسوع المسيح</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8767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n~io</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n~a~poctoloc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nimay</a:t>
                      </a:r>
                      <a:r>
                        <a:rPr kumimoji="0" lang="en-US" sz="40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Pen[</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8136" name="Text Box 28">
            <a:hlinkClick r:id="rId3" action="ppaction://hlinksldjump"/>
          </p:cNvPr>
          <p:cNvSpPr txBox="1">
            <a:spLocks noChangeArrowheads="1"/>
          </p:cNvSpPr>
          <p:nvPr/>
        </p:nvSpPr>
        <p:spPr bwMode="auto">
          <a:xfrm>
            <a:off x="7239000" y="4620280"/>
            <a:ext cx="1905000" cy="523220"/>
          </a:xfrm>
          <a:prstGeom prst="rect">
            <a:avLst/>
          </a:prstGeom>
          <a:solidFill>
            <a:srgbClr val="800000"/>
          </a:solidFill>
          <a:ln w="12700">
            <a:solidFill>
              <a:schemeClr val="tx1"/>
            </a:solidFill>
            <a:miter lim="800000"/>
            <a:headEnd/>
            <a:tailEnd/>
          </a:ln>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St. Pierre &amp; St Paul</a:t>
            </a:r>
            <a:b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b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بطرس و بولس</a:t>
            </a:r>
            <a:endParaRPr kumimoji="0" lang="en-US" sz="10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5" name="Action Button: Custom 4">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3">
            <a:extLst>
              <a:ext uri="{FF2B5EF4-FFF2-40B4-BE49-F238E27FC236}">
                <a16:creationId xmlns:a16="http://schemas.microsoft.com/office/drawing/2014/main" id="{FA466362-6E74-4E5A-877B-8C14FEF121A1}"/>
              </a:ext>
            </a:extLst>
          </p:cNvPr>
          <p:cNvGraphicFramePr>
            <a:graphicFrameLocks noGrp="1"/>
          </p:cNvGraphicFramePr>
          <p:nvPr>
            <p:extLst>
              <p:ext uri="{D42A27DB-BD31-4B8C-83A1-F6EECF244321}">
                <p14:modId xmlns:p14="http://schemas.microsoft.com/office/powerpoint/2010/main" val="647300330"/>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Les </a:t>
                      </a:r>
                      <a:r>
                        <a:rPr lang="en-CA" sz="1800" dirty="0" err="1">
                          <a:solidFill>
                            <a:srgbClr val="FFFFFF"/>
                          </a:solidFill>
                          <a:latin typeface="Arial" charset="0"/>
                          <a:cs typeface="Arial" charset="0"/>
                        </a:rPr>
                        <a:t>Apôtres</a:t>
                      </a:r>
                      <a:r>
                        <a:rPr lang="en-CA" sz="1800" dirty="0">
                          <a:solidFill>
                            <a:srgbClr val="FFFFFF"/>
                          </a:solidFill>
                          <a:latin typeface="Arial" charset="0"/>
                          <a:cs typeface="Arial" charset="0"/>
                        </a:rPr>
                        <a:t> - </a:t>
                      </a:r>
                      <a:r>
                        <a:rPr lang="ar-EG" sz="1800" dirty="0">
                          <a:solidFill>
                            <a:srgbClr val="FFFFFF"/>
                          </a:solidFill>
                          <a:latin typeface="Arial" charset="0"/>
                          <a:cs typeface="Arial" charset="0"/>
                        </a:rPr>
                        <a:t>الرسل</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944664207"/>
      </p:ext>
    </p:extLst>
  </p:cSld>
  <p:clrMapOvr>
    <a:masterClrMapping/>
  </p:clrMapOvr>
  <p:transition/>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19138" name="Group 2"/>
          <p:cNvGraphicFramePr>
            <a:graphicFrameLocks noGrp="1"/>
          </p:cNvGraphicFramePr>
          <p:nvPr>
            <p:extLst>
              <p:ext uri="{D42A27DB-BD31-4B8C-83A1-F6EECF244321}">
                <p14:modId xmlns:p14="http://schemas.microsoft.com/office/powerpoint/2010/main" val="3514186942"/>
              </p:ext>
            </p:extLst>
          </p:nvPr>
        </p:nvGraphicFramePr>
        <p:xfrm>
          <a:off x="0" y="51041"/>
          <a:ext cx="9144000" cy="4921922"/>
        </p:xfrm>
        <a:graphic>
          <a:graphicData uri="http://schemas.openxmlformats.org/drawingml/2006/table">
            <a:tbl>
              <a:tblPr/>
              <a:tblGrid>
                <a:gridCol w="3409628">
                  <a:extLst>
                    <a:ext uri="{9D8B030D-6E8A-4147-A177-3AD203B41FA5}">
                      <a16:colId xmlns:a16="http://schemas.microsoft.com/office/drawing/2014/main" val="20000"/>
                    </a:ext>
                  </a:extLst>
                </a:gridCol>
                <a:gridCol w="3367691">
                  <a:extLst>
                    <a:ext uri="{9D8B030D-6E8A-4147-A177-3AD203B41FA5}">
                      <a16:colId xmlns:a16="http://schemas.microsoft.com/office/drawing/2014/main" val="20001"/>
                    </a:ext>
                  </a:extLst>
                </a:gridCol>
                <a:gridCol w="2366681">
                  <a:extLst>
                    <a:ext uri="{9D8B030D-6E8A-4147-A177-3AD203B41FA5}">
                      <a16:colId xmlns:a16="http://schemas.microsoft.com/office/drawing/2014/main" val="20002"/>
                    </a:ext>
                  </a:extLst>
                </a:gridCol>
              </a:tblGrid>
              <a:tr h="36752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100" b="0" i="0" u="sng" strike="noStrike" cap="none" normalizeH="0" baseline="0" dirty="0" err="1">
                          <a:ln>
                            <a:noFill/>
                          </a:ln>
                          <a:solidFill>
                            <a:srgbClr val="FF9900"/>
                          </a:solidFill>
                          <a:effectLst/>
                          <a:latin typeface="Coptic1" pitchFamily="2" charset="0"/>
                          <a:cs typeface="Arial" charset="0"/>
                        </a:rPr>
                        <a:t>Piou</a:t>
                      </a:r>
                      <a:r>
                        <a:rPr kumimoji="0" lang="en-CA" sz="21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100" b="0" i="0" u="sng" strike="noStrike" cap="none" normalizeH="0" baseline="0" noProof="0" dirty="0">
                          <a:ln>
                            <a:noFill/>
                          </a:ln>
                          <a:solidFill>
                            <a:srgbClr val="FF9900"/>
                          </a:solidFill>
                          <a:effectLst/>
                          <a:latin typeface="Arial" charset="0"/>
                          <a:cs typeface="Arial" charset="0"/>
                        </a:rPr>
                        <a:t>Prêtre:</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89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pencwt</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penouro</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ren</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p~s</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etonq</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e~neh</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mn-lt"/>
                          <a:cs typeface="Arial" charset="0"/>
                        </a:rPr>
                        <a:t>Notre Seigneur, Dieu, Sauveur, et Roi de nous tous, Jésus Christ, le Fils du Dieu vivant, à qui la gloire pour toujours.</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ربنا ، والهنا، ومخلصنا، وملكنا كلنا، يسوع المسيح، ابن الله الحى، الذى له المجد للأبد.</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5634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100" b="0" i="0" u="sng" strike="noStrike" cap="none" normalizeH="0" baseline="0" dirty="0" err="1">
                          <a:ln>
                            <a:noFill/>
                          </a:ln>
                          <a:solidFill>
                            <a:srgbClr val="FF9900"/>
                          </a:solidFill>
                          <a:effectLst/>
                          <a:latin typeface="Coptic1" pitchFamily="2" charset="0"/>
                          <a:cs typeface="Arial" charset="0"/>
                        </a:rPr>
                        <a:t>Pilaoc</a:t>
                      </a:r>
                      <a:r>
                        <a:rPr kumimoji="0" lang="en-CA" sz="21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100" b="0" i="0" u="sng" strike="noStrike" kern="1200" cap="none" normalizeH="0" baseline="0" dirty="0">
                          <a:ln>
                            <a:noFill/>
                          </a:ln>
                          <a:solidFill>
                            <a:srgbClr val="FF9900"/>
                          </a:solidFill>
                          <a:effectLst/>
                          <a:latin typeface="Arial" charset="0"/>
                          <a:ea typeface="+mn-ea"/>
                          <a:cs typeface="Arial" charset="0"/>
                        </a:rPr>
                        <a:t>Assemblée:</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الشعب:</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102134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kurie</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mn-lt"/>
                          <a:cs typeface="Arial" charset="0"/>
                        </a:rPr>
                        <a:t>Gloire à Toi,   O Seigneur.</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المجد لك </a:t>
                      </a:r>
                      <a:r>
                        <a:rPr kumimoji="0" lang="ar-SA" sz="2800" b="0" i="0" u="none" strike="noStrike" cap="none" normalizeH="0" baseline="0" dirty="0" err="1">
                          <a:ln>
                            <a:noFill/>
                          </a:ln>
                          <a:solidFill>
                            <a:schemeClr val="tx1"/>
                          </a:solidFill>
                          <a:effectLst/>
                          <a:latin typeface="Arial" charset="0"/>
                          <a:cs typeface="Arial" charset="0"/>
                        </a:rPr>
                        <a:t>يارب</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D228FC27-4292-4238-B841-A16A565E33DA}"/>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9356415"/>
      </p:ext>
    </p:extLst>
  </p:cSld>
  <p:clrMapOvr>
    <a:masterClrMapping/>
  </p:clrMapOvr>
  <p:transition/>
</p:sld>
</file>

<file path=ppt/slides/slide2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4055" name="Group 39"/>
          <p:cNvGraphicFramePr>
            <a:graphicFrameLocks noGrp="1"/>
          </p:cNvGraphicFramePr>
          <p:nvPr>
            <p:ph type="tbl" idx="1"/>
            <p:extLst>
              <p:ext uri="{D42A27DB-BD31-4B8C-83A1-F6EECF244321}">
                <p14:modId xmlns:p14="http://schemas.microsoft.com/office/powerpoint/2010/main" val="3801949784"/>
              </p:ext>
            </p:extLst>
          </p:nvPr>
        </p:nvGraphicFramePr>
        <p:xfrm>
          <a:off x="84138" y="435108"/>
          <a:ext cx="8915400" cy="2628900"/>
        </p:xfrm>
        <a:graphic>
          <a:graphicData uri="http://schemas.openxmlformats.org/drawingml/2006/table">
            <a:tbl>
              <a:tblPr/>
              <a:tblGrid>
                <a:gridCol w="3290004">
                  <a:extLst>
                    <a:ext uri="{9D8B030D-6E8A-4147-A177-3AD203B41FA5}">
                      <a16:colId xmlns:a16="http://schemas.microsoft.com/office/drawing/2014/main" val="20000"/>
                    </a:ext>
                  </a:extLst>
                </a:gridCol>
                <a:gridCol w="3170678">
                  <a:extLst>
                    <a:ext uri="{9D8B030D-6E8A-4147-A177-3AD203B41FA5}">
                      <a16:colId xmlns:a16="http://schemas.microsoft.com/office/drawing/2014/main" val="20001"/>
                    </a:ext>
                  </a:extLst>
                </a:gridCol>
                <a:gridCol w="2454718">
                  <a:extLst>
                    <a:ext uri="{9D8B030D-6E8A-4147-A177-3AD203B41FA5}">
                      <a16:colId xmlns:a16="http://schemas.microsoft.com/office/drawing/2014/main" val="20002"/>
                    </a:ext>
                  </a:extLst>
                </a:gridCol>
              </a:tblGrid>
              <a:tr h="2287191">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pia~ylovoroc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m~marturoc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Vilopat</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Merkourioc</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mon maître, le martyr victorieux, </a:t>
                      </a:r>
                      <a:r>
                        <a:rPr kumimoji="0" lang="fr-CA" sz="2800" b="0" i="0" u="none" strike="noStrike" cap="none" normalizeH="0" baseline="0" dirty="0" err="1">
                          <a:ln>
                            <a:noFill/>
                          </a:ln>
                          <a:solidFill>
                            <a:schemeClr val="tx1"/>
                          </a:solidFill>
                          <a:effectLst/>
                          <a:latin typeface="Arial" charset="0"/>
                          <a:cs typeface="Arial" charset="0"/>
                        </a:rPr>
                        <a:t>Philopatir</a:t>
                      </a:r>
                      <a:r>
                        <a:rPr kumimoji="0" lang="fr-CA"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err="1">
                          <a:ln>
                            <a:noFill/>
                          </a:ln>
                          <a:solidFill>
                            <a:schemeClr val="tx1"/>
                          </a:solidFill>
                          <a:effectLst/>
                          <a:latin typeface="Arial" charset="0"/>
                          <a:cs typeface="Arial" charset="0"/>
                        </a:rPr>
                        <a:t>Mercorios</a:t>
                      </a:r>
                      <a:r>
                        <a:rPr kumimoji="0" lang="fr-CA"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المجاهد </a:t>
                      </a:r>
                      <a:r>
                        <a:rPr kumimoji="0" lang="ar-EG" sz="3200" b="0" i="0" u="none" strike="noStrike" cap="none" normalizeH="0" baseline="0" dirty="0" err="1">
                          <a:ln>
                            <a:noFill/>
                          </a:ln>
                          <a:solidFill>
                            <a:schemeClr val="tx1"/>
                          </a:solidFill>
                          <a:effectLst/>
                          <a:latin typeface="Arial" charset="0"/>
                          <a:cs typeface="Arial" charset="0"/>
                        </a:rPr>
                        <a:t>و</a:t>
                      </a:r>
                      <a:r>
                        <a:rPr kumimoji="0" lang="ar-EG" sz="3200" b="0" i="0" u="none" strike="noStrike" cap="none" normalizeH="0" baseline="0" dirty="0">
                          <a:ln>
                            <a:noFill/>
                          </a:ln>
                          <a:solidFill>
                            <a:schemeClr val="tx1"/>
                          </a:solidFill>
                          <a:effectLst/>
                          <a:latin typeface="Arial" charset="0"/>
                          <a:cs typeface="Arial" charset="0"/>
                        </a:rPr>
                        <a:t> الشهيد </a:t>
                      </a:r>
                      <a:r>
                        <a:rPr kumimoji="0" lang="ar-EG" sz="3200" b="0" i="0" u="none" strike="noStrike" cap="none" normalizeH="0" baseline="0" dirty="0" err="1">
                          <a:ln>
                            <a:noFill/>
                          </a:ln>
                          <a:solidFill>
                            <a:schemeClr val="tx1"/>
                          </a:solidFill>
                          <a:effectLst/>
                          <a:latin typeface="Arial" charset="0"/>
                          <a:cs typeface="Arial" charset="0"/>
                        </a:rPr>
                        <a:t>مرقوريوس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14040" name="AutoShape 20">
            <a:hlinkClick r:id="rId3" action="ppaction://hlinksldjump" highlightClick="1"/>
          </p:cNvPr>
          <p:cNvSpPr>
            <a:spLocks noChangeArrowheads="1"/>
          </p:cNvSpPr>
          <p:nvPr/>
        </p:nvSpPr>
        <p:spPr bwMode="auto">
          <a:xfrm>
            <a:off x="0" y="3850072"/>
            <a:ext cx="1905000"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George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مارجرجس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4043" name="AutoShape 24">
            <a:hlinkClick r:id="rId4" action="ppaction://hlinksldjump" highlightClick="1"/>
          </p:cNvPr>
          <p:cNvSpPr>
            <a:spLocks noChangeArrowheads="1"/>
          </p:cNvSpPr>
          <p:nvPr/>
        </p:nvSpPr>
        <p:spPr bwMode="auto">
          <a:xfrm>
            <a:off x="0" y="4295575"/>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الأمير تادرس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4044" name="AutoShape 36">
            <a:hlinkClick r:id="rId5" action="ppaction://hlinksldjump" highlightClick="1"/>
          </p:cNvPr>
          <p:cNvSpPr>
            <a:spLocks noChangeArrowheads="1"/>
          </p:cNvSpPr>
          <p:nvPr/>
        </p:nvSpPr>
        <p:spPr bwMode="auto">
          <a:xfrm>
            <a:off x="0" y="4743450"/>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Mina</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مارمينا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4047" name="AutoShape 104">
            <a:hlinkClick r:id="rId6" action="ppaction://hlinksldjump" highlightClick="1"/>
          </p:cNvPr>
          <p:cNvSpPr>
            <a:spLocks noChangeArrowheads="1"/>
          </p:cNvSpPr>
          <p:nvPr/>
        </p:nvSpPr>
        <p:spPr bwMode="auto">
          <a:xfrm>
            <a:off x="0" y="5238750"/>
            <a:ext cx="2819400" cy="4191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ction Button: Custom 20">
            <a:hlinkClick r:id="rId7" action="ppaction://hlinksldjump" highlightClick="1"/>
          </p:cNvPr>
          <p:cNvSpPr/>
          <p:nvPr/>
        </p:nvSpPr>
        <p:spPr bwMode="auto">
          <a:xfrm>
            <a:off x="3429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3" name="Tableau 12">
            <a:extLst>
              <a:ext uri="{FF2B5EF4-FFF2-40B4-BE49-F238E27FC236}">
                <a16:creationId xmlns:a16="http://schemas.microsoft.com/office/drawing/2014/main" id="{64B65215-DD6C-40D5-A551-C2F7AC44920E}"/>
              </a:ext>
            </a:extLst>
          </p:cNvPr>
          <p:cNvGraphicFramePr>
            <a:graphicFrameLocks noGrp="1"/>
          </p:cNvGraphicFramePr>
          <p:nvPr/>
        </p:nvGraphicFramePr>
        <p:xfrm>
          <a:off x="1524000" y="80224"/>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algn="ctr"/>
                      <a:r>
                        <a:rPr lang="en-CA" sz="1600" dirty="0" err="1">
                          <a:solidFill>
                            <a:schemeClr val="tx1"/>
                          </a:solidFill>
                        </a:rPr>
                        <a:t>Philopatir</a:t>
                      </a:r>
                      <a:r>
                        <a:rPr lang="en-CA" sz="1600" dirty="0">
                          <a:solidFill>
                            <a:schemeClr val="tx1"/>
                          </a:solidFill>
                        </a:rPr>
                        <a:t> </a:t>
                      </a:r>
                      <a:r>
                        <a:rPr lang="en-CA" sz="1600" dirty="0" err="1">
                          <a:solidFill>
                            <a:schemeClr val="tx1"/>
                          </a:solidFill>
                        </a:rPr>
                        <a:t>Mercorios</a:t>
                      </a:r>
                      <a:r>
                        <a:rPr lang="en-CA" sz="1600" dirty="0">
                          <a:solidFill>
                            <a:schemeClr val="tx1"/>
                          </a:solidFill>
                        </a:rPr>
                        <a:t> - </a:t>
                      </a:r>
                      <a:r>
                        <a:rPr lang="ar-EG" sz="1600" dirty="0">
                          <a:solidFill>
                            <a:schemeClr val="tx1"/>
                          </a:solidFill>
                        </a:rPr>
                        <a:t>الشهيد </a:t>
                      </a:r>
                      <a:r>
                        <a:rPr lang="ar-EG" sz="1600" dirty="0" err="1">
                          <a:solidFill>
                            <a:schemeClr val="tx1"/>
                          </a:solidFill>
                        </a:rPr>
                        <a:t>فيلوباتير</a:t>
                      </a:r>
                      <a:endParaRPr lang="fr-FR" sz="16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15" name="AutoShape 36">
            <a:hlinkClick r:id="rId8" action="ppaction://hlinksldjump" highlightClick="1"/>
            <a:extLst>
              <a:ext uri="{FF2B5EF4-FFF2-40B4-BE49-F238E27FC236}">
                <a16:creationId xmlns:a16="http://schemas.microsoft.com/office/drawing/2014/main" id="{F83947A4-DABB-4570-900C-FBB36E5471B3}"/>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4" name="Image 13" descr="Une image contenant boîte, pièce&#10;&#10;Description générée automatiquement">
            <a:extLst>
              <a:ext uri="{FF2B5EF4-FFF2-40B4-BE49-F238E27FC236}">
                <a16:creationId xmlns:a16="http://schemas.microsoft.com/office/drawing/2014/main" id="{A3F35A34-48B6-4C19-A927-96ABC0B55EA2}"/>
              </a:ext>
            </a:extLst>
          </p:cNvPr>
          <p:cNvPicPr>
            <a:picLocks noChangeAspect="1"/>
          </p:cNvPicPr>
          <p:nvPr/>
        </p:nvPicPr>
        <p:blipFill rotWithShape="1">
          <a:blip r:embed="rId9">
            <a:extLst>
              <a:ext uri="{28A0092B-C50C-407E-A947-70E740481C1C}">
                <a14:useLocalDpi xmlns:a14="http://schemas.microsoft.com/office/drawing/2010/main" val="0"/>
              </a:ext>
            </a:extLst>
          </a:blip>
          <a:srcRect l="6784" t="11972" r="3622" b="12214"/>
          <a:stretch/>
        </p:blipFill>
        <p:spPr>
          <a:xfrm>
            <a:off x="7629143" y="2395292"/>
            <a:ext cx="1430719" cy="2123497"/>
          </a:xfrm>
          <a:prstGeom prst="rect">
            <a:avLst/>
          </a:prstGeom>
        </p:spPr>
      </p:pic>
      <p:sp>
        <p:nvSpPr>
          <p:cNvPr id="2" name="ZoneTexte 1">
            <a:extLst>
              <a:ext uri="{FF2B5EF4-FFF2-40B4-BE49-F238E27FC236}">
                <a16:creationId xmlns:a16="http://schemas.microsoft.com/office/drawing/2014/main" id="{A2998A3A-735A-48A0-94FD-2E0F97640D74}"/>
              </a:ext>
            </a:extLst>
          </p:cNvPr>
          <p:cNvSpPr txBox="1"/>
          <p:nvPr/>
        </p:nvSpPr>
        <p:spPr>
          <a:xfrm>
            <a:off x="7916077" y="4349512"/>
            <a:ext cx="626849" cy="169277"/>
          </a:xfrm>
          <a:prstGeom prst="rect">
            <a:avLst/>
          </a:prstGeom>
          <a:noFill/>
        </p:spPr>
        <p:txBody>
          <a:bodyPr wrap="square" rtlCol="0">
            <a:spAutoFit/>
          </a:bodyPr>
          <a:lstStyle/>
          <a:p>
            <a:r>
              <a:rPr lang="fr-FR" sz="500" dirty="0"/>
              <a:t>UK </a:t>
            </a:r>
            <a:r>
              <a:rPr lang="fr-FR" sz="500" dirty="0" err="1"/>
              <a:t>Coptic</a:t>
            </a:r>
            <a:r>
              <a:rPr lang="fr-FR" sz="500" dirty="0"/>
              <a:t> </a:t>
            </a:r>
            <a:r>
              <a:rPr lang="fr-FR" sz="500" dirty="0" err="1"/>
              <a:t>icon</a:t>
            </a:r>
            <a:endParaRPr lang="fr-FR" sz="500" dirty="0"/>
          </a:p>
        </p:txBody>
      </p:sp>
      <p:sp>
        <p:nvSpPr>
          <p:cNvPr id="17" name="AutoShape 36">
            <a:hlinkClick r:id="rId10" action="ppaction://hlinksldjump" highlightClick="1"/>
            <a:extLst>
              <a:ext uri="{FF2B5EF4-FFF2-40B4-BE49-F238E27FC236}">
                <a16:creationId xmlns:a16="http://schemas.microsoft.com/office/drawing/2014/main" id="{61A6405A-8414-42D0-8986-7E95C70E0E46}"/>
              </a:ext>
            </a:extLst>
          </p:cNvPr>
          <p:cNvSpPr>
            <a:spLocks noChangeArrowheads="1"/>
          </p:cNvSpPr>
          <p:nvPr/>
        </p:nvSpPr>
        <p:spPr bwMode="auto">
          <a:xfrm>
            <a:off x="6265488" y="4861450"/>
            <a:ext cx="1420938" cy="2820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40528888"/>
      </p:ext>
    </p:extLst>
  </p:cSld>
  <p:clrMapOvr>
    <a:masterClrMapping/>
  </p:clrMapOvr>
  <p:transition/>
</p:sld>
</file>

<file path=ppt/slides/slide2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D228FC27-4292-4238-B841-A16A565E33DA}"/>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14482996"/>
      </p:ext>
    </p:extLst>
  </p:cSld>
  <p:clrMapOvr>
    <a:masterClrMapping/>
  </p:clrMapOvr>
  <p:transition/>
</p:sld>
</file>

<file path=ppt/slides/slide2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5069" name="Group 29"/>
          <p:cNvGraphicFramePr>
            <a:graphicFrameLocks noGrp="1"/>
          </p:cNvGraphicFramePr>
          <p:nvPr>
            <p:ph type="tbl" idx="1"/>
            <p:extLst>
              <p:ext uri="{D42A27DB-BD31-4B8C-83A1-F6EECF244321}">
                <p14:modId xmlns:p14="http://schemas.microsoft.com/office/powerpoint/2010/main" val="2511749125"/>
              </p:ext>
            </p:extLst>
          </p:nvPr>
        </p:nvGraphicFramePr>
        <p:xfrm>
          <a:off x="0" y="450952"/>
          <a:ext cx="9144000" cy="2994660"/>
        </p:xfrm>
        <a:graphic>
          <a:graphicData uri="http://schemas.openxmlformats.org/drawingml/2006/table">
            <a:tbl>
              <a:tblPr/>
              <a:tblGrid>
                <a:gridCol w="3200400">
                  <a:extLst>
                    <a:ext uri="{9D8B030D-6E8A-4147-A177-3AD203B41FA5}">
                      <a16:colId xmlns:a16="http://schemas.microsoft.com/office/drawing/2014/main" val="20000"/>
                    </a:ext>
                  </a:extLst>
                </a:gridCol>
                <a:gridCol w="3347669">
                  <a:extLst>
                    <a:ext uri="{9D8B030D-6E8A-4147-A177-3AD203B41FA5}">
                      <a16:colId xmlns:a16="http://schemas.microsoft.com/office/drawing/2014/main" val="20001"/>
                    </a:ext>
                  </a:extLst>
                </a:gridCol>
                <a:gridCol w="2595931">
                  <a:extLst>
                    <a:ext uri="{9D8B030D-6E8A-4147-A177-3AD203B41FA5}">
                      <a16:colId xmlns:a16="http://schemas.microsoft.com/office/drawing/2014/main" val="20002"/>
                    </a:ext>
                  </a:extLst>
                </a:gridCol>
              </a:tblGrid>
              <a:tr h="25146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pia~ylovoroc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abba M/</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nivaiat</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endParaRPr kumimoji="0" lang="fr-FR"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Par les prières de mon maître, le martyr victorieux, Saint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O Seigneur ..</a:t>
                      </a:r>
                      <a:endParaRPr kumimoji="0" lang="fr-FR"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بصلوات الشهيد و المجاهد مينا </a:t>
                      </a:r>
                      <a:r>
                        <a:rPr kumimoji="0" lang="ar-EG" sz="3600" b="0" i="0" u="none" strike="noStrike" cap="none" normalizeH="0" baseline="0" dirty="0" err="1">
                          <a:ln>
                            <a:noFill/>
                          </a:ln>
                          <a:solidFill>
                            <a:schemeClr val="tx1"/>
                          </a:solidFill>
                          <a:effectLst/>
                          <a:latin typeface="Arial" charset="0"/>
                          <a:cs typeface="Arial" charset="0"/>
                        </a:rPr>
                        <a:t>البياضى</a:t>
                      </a:r>
                      <a:r>
                        <a:rPr kumimoji="0" lang="ar-EG" sz="3600" b="0" i="0" u="none" strike="noStrike" cap="none" normalizeH="0" baseline="0" dirty="0">
                          <a:ln>
                            <a:noFill/>
                          </a:ln>
                          <a:solidFill>
                            <a:schemeClr val="tx1"/>
                          </a:solidFill>
                          <a:effectLst/>
                          <a:latin typeface="Arial" charset="0"/>
                          <a:cs typeface="Arial" charset="0"/>
                        </a:rPr>
                        <a:t> </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يارب</a:t>
                      </a:r>
                      <a:r>
                        <a:rPr kumimoji="0" lang="ar-EG" sz="3600" b="0" i="0" u="none" strike="noStrike" cap="none" normalizeH="0" baseline="0" dirty="0">
                          <a:ln>
                            <a:noFill/>
                          </a:ln>
                          <a:solidFill>
                            <a:schemeClr val="tx1"/>
                          </a:solidFill>
                          <a:effectLst/>
                          <a:latin typeface="Arial"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15071" name="AutoShape 20">
            <a:hlinkClick r:id="rId3" action="ppaction://hlinksldjump" highlightClick="1"/>
          </p:cNvPr>
          <p:cNvSpPr>
            <a:spLocks noChangeArrowheads="1"/>
          </p:cNvSpPr>
          <p:nvPr/>
        </p:nvSpPr>
        <p:spPr bwMode="auto">
          <a:xfrm>
            <a:off x="0" y="3867150"/>
            <a:ext cx="1905000"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George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مارجرجس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5074" name="AutoShape 24">
            <a:hlinkClick r:id="rId4" action="ppaction://hlinksldjump" highlightClick="1"/>
          </p:cNvPr>
          <p:cNvSpPr>
            <a:spLocks noChangeArrowheads="1"/>
          </p:cNvSpPr>
          <p:nvPr/>
        </p:nvSpPr>
        <p:spPr bwMode="auto">
          <a:xfrm>
            <a:off x="0" y="4299106"/>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الأمير تادرس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5076" name="AutoShape 54">
            <a:hlinkClick r:id="rId5" action="ppaction://hlinksldjump" highlightClick="1"/>
          </p:cNvPr>
          <p:cNvSpPr>
            <a:spLocks noChangeArrowheads="1"/>
          </p:cNvSpPr>
          <p:nvPr/>
        </p:nvSpPr>
        <p:spPr bwMode="auto">
          <a:xfrm>
            <a:off x="0" y="4737100"/>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5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Marcorios</a:t>
            </a:r>
            <a:endParaRPr kumimoji="0" lang="ar-EG" sz="1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5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500" b="0" i="0" u="none" strike="noStrike" kern="1200" cap="none" spc="0" normalizeH="0" baseline="0" noProof="0" dirty="0" err="1">
                <a:ln>
                  <a:noFill/>
                </a:ln>
                <a:solidFill>
                  <a:srgbClr val="FFFFFF"/>
                </a:solidFill>
                <a:effectLst/>
                <a:uLnTx/>
                <a:uFillTx/>
                <a:latin typeface="Arial" charset="0"/>
                <a:ea typeface="+mn-ea"/>
                <a:cs typeface="Arial" charset="0"/>
              </a:rPr>
              <a:t>فيلوباتير</a:t>
            </a:r>
            <a:endParaRPr kumimoji="0" lang="en-CA" sz="15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5078" name="AutoShape 104">
            <a:hlinkClick r:id="rId6" action="ppaction://hlinksldjump" highlightClick="1"/>
          </p:cNvPr>
          <p:cNvSpPr>
            <a:spLocks noChangeArrowheads="1"/>
          </p:cNvSpPr>
          <p:nvPr/>
        </p:nvSpPr>
        <p:spPr bwMode="auto">
          <a:xfrm>
            <a:off x="0" y="5238750"/>
            <a:ext cx="2819400" cy="4191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ction Button: Custom 20">
            <a:hlinkClick r:id="rId7" action="ppaction://hlinksldjump" highlightClick="1"/>
          </p:cNvPr>
          <p:cNvSpPr/>
          <p:nvPr/>
        </p:nvSpPr>
        <p:spPr bwMode="auto">
          <a:xfrm>
            <a:off x="358357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3" name="Tableau 12">
            <a:extLst>
              <a:ext uri="{FF2B5EF4-FFF2-40B4-BE49-F238E27FC236}">
                <a16:creationId xmlns:a16="http://schemas.microsoft.com/office/drawing/2014/main" id="{137073C7-6DD9-4689-B45E-DC3662155F42}"/>
              </a:ext>
            </a:extLst>
          </p:cNvPr>
          <p:cNvGraphicFramePr>
            <a:graphicFrameLocks noGrp="1"/>
          </p:cNvGraphicFramePr>
          <p:nvPr/>
        </p:nvGraphicFramePr>
        <p:xfrm>
          <a:off x="1524000" y="62375"/>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a:t>Saint Mina  -  </a:t>
                      </a:r>
                      <a:r>
                        <a:rPr lang="ar-EG" sz="1600" dirty="0" err="1"/>
                        <a:t>مارمينا</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15" name="AutoShape 36">
            <a:hlinkClick r:id="rId8" action="ppaction://hlinksldjump" highlightClick="1"/>
            <a:extLst>
              <a:ext uri="{FF2B5EF4-FFF2-40B4-BE49-F238E27FC236}">
                <a16:creationId xmlns:a16="http://schemas.microsoft.com/office/drawing/2014/main" id="{054AFF57-ABEB-4379-9618-2419056F0DE3}"/>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utoShape 36">
            <a:hlinkClick r:id="rId9" action="ppaction://hlinksldjump" highlightClick="1"/>
            <a:extLst>
              <a:ext uri="{FF2B5EF4-FFF2-40B4-BE49-F238E27FC236}">
                <a16:creationId xmlns:a16="http://schemas.microsoft.com/office/drawing/2014/main" id="{467D26CE-A375-4F03-A84F-2E4474CD82DE}"/>
              </a:ext>
            </a:extLst>
          </p:cNvPr>
          <p:cNvSpPr>
            <a:spLocks noChangeArrowheads="1"/>
          </p:cNvSpPr>
          <p:nvPr/>
        </p:nvSpPr>
        <p:spPr bwMode="auto">
          <a:xfrm>
            <a:off x="6265488" y="4861450"/>
            <a:ext cx="1420938" cy="2820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pic>
        <p:nvPicPr>
          <p:cNvPr id="5" name="Image 4" descr="Une image contenant rouge, pièce, chemise&#10;&#10;Description générée automatiquement">
            <a:extLst>
              <a:ext uri="{FF2B5EF4-FFF2-40B4-BE49-F238E27FC236}">
                <a16:creationId xmlns:a16="http://schemas.microsoft.com/office/drawing/2014/main" id="{DECF04E8-4C53-4224-A26B-9B63402CD76D}"/>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548664" y="2552700"/>
            <a:ext cx="1595336" cy="1994170"/>
          </a:xfrm>
          <a:prstGeom prst="rect">
            <a:avLst/>
          </a:prstGeom>
        </p:spPr>
      </p:pic>
    </p:spTree>
    <p:extLst>
      <p:ext uri="{BB962C8B-B14F-4D97-AF65-F5344CB8AC3E}">
        <p14:creationId xmlns:p14="http://schemas.microsoft.com/office/powerpoint/2010/main" val="2909597725"/>
      </p:ext>
    </p:extLst>
  </p:cSld>
  <p:clrMapOvr>
    <a:masterClrMapping/>
  </p:clrMapOvr>
  <p:transition/>
</p:sld>
</file>

<file path=ppt/slides/slide2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D228FC27-4292-4238-B841-A16A565E33DA}"/>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25042038"/>
      </p:ext>
    </p:extLst>
  </p:cSld>
  <p:clrMapOvr>
    <a:masterClrMapping/>
  </p:clrMapOvr>
  <p:transition/>
</p:sld>
</file>

<file path=ppt/slides/slide2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8" name="AutoShape 7">
            <a:hlinkClick r:id="rId3" action="ppaction://hlinksldjump" highlightClick="1"/>
          </p:cNvPr>
          <p:cNvSpPr>
            <a:spLocks noChangeArrowheads="1"/>
          </p:cNvSpPr>
          <p:nvPr/>
        </p:nvSpPr>
        <p:spPr bwMode="auto">
          <a:xfrm>
            <a:off x="206274" y="489445"/>
            <a:ext cx="1824038" cy="43372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Michae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الملاك ميخائيل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29" name="AutoShape 8">
            <a:hlinkClick r:id="rId4" action="ppaction://hlinksldjump" highlightClick="1"/>
          </p:cNvPr>
          <p:cNvSpPr>
            <a:spLocks noChangeArrowheads="1"/>
          </p:cNvSpPr>
          <p:nvPr/>
        </p:nvSpPr>
        <p:spPr bwMode="auto">
          <a:xfrm>
            <a:off x="2477001" y="1642283"/>
            <a:ext cx="1824038" cy="43372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Marc</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مارمرقس الرسول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31" name="AutoShape 11">
            <a:hlinkClick r:id="rId5" action="ppaction://hlinksldjump" highlightClick="1"/>
          </p:cNvPr>
          <p:cNvSpPr>
            <a:spLocks noChangeArrowheads="1"/>
          </p:cNvSpPr>
          <p:nvPr/>
        </p:nvSpPr>
        <p:spPr bwMode="auto">
          <a:xfrm>
            <a:off x="206274" y="1057766"/>
            <a:ext cx="1824038" cy="43372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Gabriel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SA" sz="1200" b="0" i="0" u="none" strike="noStrike" kern="1200" cap="none" spc="0" normalizeH="0" baseline="0" noProof="0" dirty="0">
                <a:ln>
                  <a:noFill/>
                </a:ln>
                <a:solidFill>
                  <a:srgbClr val="FFFFFF"/>
                </a:solidFill>
                <a:effectLst/>
                <a:uLnTx/>
                <a:uFillTx/>
                <a:latin typeface="Arial" charset="0"/>
                <a:ea typeface="+mn-ea"/>
                <a:cs typeface="Arial" charset="0"/>
              </a:rPr>
              <a:t>الملاك </a:t>
            </a: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غبريال</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34" name="AutoShape 15">
            <a:hlinkClick r:id="rId6" action="ppaction://hlinksldjump" highlightClick="1"/>
          </p:cNvPr>
          <p:cNvSpPr>
            <a:spLocks noChangeArrowheads="1"/>
          </p:cNvSpPr>
          <p:nvPr/>
        </p:nvSpPr>
        <p:spPr bwMode="auto">
          <a:xfrm>
            <a:off x="206274" y="1639822"/>
            <a:ext cx="1824038" cy="43163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Raphael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SA" sz="1400" b="0" i="0" u="none" strike="noStrike" kern="1200" cap="none" spc="0" normalizeH="0" baseline="0" noProof="0" dirty="0">
                <a:ln>
                  <a:noFill/>
                </a:ln>
                <a:solidFill>
                  <a:srgbClr val="FFFFFF"/>
                </a:solidFill>
                <a:effectLst/>
                <a:uLnTx/>
                <a:uFillTx/>
                <a:latin typeface="Arial" charset="0"/>
                <a:ea typeface="+mn-ea"/>
                <a:cs typeface="Arial" charset="0"/>
              </a:rPr>
              <a:t>الملاك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رفائيل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38" name="AutoShape 20">
            <a:hlinkClick r:id="rId7" action="ppaction://hlinksldjump" highlightClick="1"/>
          </p:cNvPr>
          <p:cNvSpPr>
            <a:spLocks noChangeArrowheads="1"/>
          </p:cNvSpPr>
          <p:nvPr/>
        </p:nvSpPr>
        <p:spPr bwMode="auto">
          <a:xfrm>
            <a:off x="2469680" y="4114411"/>
            <a:ext cx="1824038" cy="43163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George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مارجرجس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41" name="AutoShape 24">
            <a:hlinkClick r:id="rId8" action="ppaction://hlinksldjump" highlightClick="1"/>
          </p:cNvPr>
          <p:cNvSpPr>
            <a:spLocks noChangeArrowheads="1"/>
          </p:cNvSpPr>
          <p:nvPr/>
        </p:nvSpPr>
        <p:spPr bwMode="auto">
          <a:xfrm>
            <a:off x="4697943" y="489445"/>
            <a:ext cx="1824037" cy="43372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تادرس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46" name="AutoShape 31">
            <a:hlinkClick r:id="rId9" action="ppaction://hlinksldjump" highlightClick="1"/>
          </p:cNvPr>
          <p:cNvSpPr>
            <a:spLocks noChangeArrowheads="1"/>
          </p:cNvSpPr>
          <p:nvPr/>
        </p:nvSpPr>
        <p:spPr bwMode="auto">
          <a:xfrm>
            <a:off x="206274" y="3943534"/>
            <a:ext cx="1824038" cy="431638"/>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célestes</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السمائيين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47" name="AutoShape 33">
            <a:hlinkClick r:id="rId10" action="ppaction://hlinksldjump" highlightClick="1"/>
          </p:cNvPr>
          <p:cNvSpPr>
            <a:spLocks noChangeArrowheads="1"/>
          </p:cNvSpPr>
          <p:nvPr/>
        </p:nvSpPr>
        <p:spPr bwMode="auto">
          <a:xfrm>
            <a:off x="6926202" y="2626085"/>
            <a:ext cx="1824037" cy="439834"/>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Bishoy</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St Paul</a:t>
            </a:r>
          </a:p>
        </p:txBody>
      </p:sp>
      <p:sp>
        <p:nvSpPr>
          <p:cNvPr id="205848" name="AutoShape 35">
            <a:hlinkClick r:id="rId11" action="ppaction://hlinksldjump" highlightClick="1"/>
          </p:cNvPr>
          <p:cNvSpPr>
            <a:spLocks noChangeArrowheads="1"/>
          </p:cNvSpPr>
          <p:nvPr/>
        </p:nvSpPr>
        <p:spPr bwMode="auto">
          <a:xfrm>
            <a:off x="206274" y="4523504"/>
            <a:ext cx="1824038" cy="43372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Jean-Baptiste</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يوحنا المعمدان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4" name="AutoShape 43">
            <a:hlinkClick r:id="rId12" action="ppaction://hlinksldjump" highlightClick="1"/>
          </p:cNvPr>
          <p:cNvSpPr>
            <a:spLocks noChangeArrowheads="1"/>
          </p:cNvSpPr>
          <p:nvPr/>
        </p:nvSpPr>
        <p:spPr bwMode="auto">
          <a:xfrm>
            <a:off x="2469681" y="489445"/>
            <a:ext cx="1824038" cy="43372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Etienne</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إسطفانوس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6" name="AutoShape 47">
            <a:hlinkClick r:id="rId13" action="ppaction://hlinksldjump" highlightClick="1"/>
          </p:cNvPr>
          <p:cNvSpPr>
            <a:spLocks noChangeArrowheads="1"/>
          </p:cNvSpPr>
          <p:nvPr/>
        </p:nvSpPr>
        <p:spPr bwMode="auto">
          <a:xfrm>
            <a:off x="2477001" y="1075164"/>
            <a:ext cx="1824038" cy="43163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الرسل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61" name="AutoShape 54">
            <a:hlinkClick r:id="rId14" action="ppaction://hlinksldjump" highlightClick="1"/>
          </p:cNvPr>
          <p:cNvSpPr>
            <a:spLocks noChangeArrowheads="1"/>
          </p:cNvSpPr>
          <p:nvPr/>
        </p:nvSpPr>
        <p:spPr bwMode="auto">
          <a:xfrm>
            <a:off x="4697943" y="1070878"/>
            <a:ext cx="1824037" cy="43372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فيلوباتير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70" name="AutoShape 63">
            <a:hlinkClick r:id="rId15" action="ppaction://hlinksldjump" highlightClick="1"/>
          </p:cNvPr>
          <p:cNvSpPr>
            <a:spLocks noChangeArrowheads="1"/>
          </p:cNvSpPr>
          <p:nvPr/>
        </p:nvSpPr>
        <p:spPr bwMode="auto">
          <a:xfrm>
            <a:off x="6942109" y="2100627"/>
            <a:ext cx="1824039" cy="43372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Abba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Teji</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Reweis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الأنبا رويس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99" name="AutoShape 104">
            <a:hlinkClick r:id="rId16" action="ppaction://hlinksldjump" highlightClick="1"/>
          </p:cNvPr>
          <p:cNvSpPr>
            <a:spLocks noChangeArrowheads="1"/>
          </p:cNvSpPr>
          <p:nvPr/>
        </p:nvSpPr>
        <p:spPr bwMode="auto">
          <a:xfrm>
            <a:off x="4690623" y="2222385"/>
            <a:ext cx="1824037" cy="448677"/>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Joseph</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907" name="AutoShape 112">
            <a:hlinkClick r:id="rId17" action="ppaction://hlinksldjump" highlightClick="1"/>
          </p:cNvPr>
          <p:cNvSpPr>
            <a:spLocks noChangeArrowheads="1"/>
          </p:cNvSpPr>
          <p:nvPr/>
        </p:nvSpPr>
        <p:spPr bwMode="auto">
          <a:xfrm>
            <a:off x="7399338" y="4621869"/>
            <a:ext cx="1744662" cy="519942"/>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Saint(s) de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ce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jour</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قديسى</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 اليوم</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0" name="Tableau 79">
            <a:extLst>
              <a:ext uri="{FF2B5EF4-FFF2-40B4-BE49-F238E27FC236}">
                <a16:creationId xmlns:a16="http://schemas.microsoft.com/office/drawing/2014/main" id="{1BD5C942-B072-41E9-AB16-8F0C91A6523E}"/>
              </a:ext>
            </a:extLst>
          </p:cNvPr>
          <p:cNvGraphicFramePr>
            <a:graphicFrameLocks noGrp="1"/>
          </p:cNvGraphicFramePr>
          <p:nvPr/>
        </p:nvGraphicFramePr>
        <p:xfrm>
          <a:off x="1524000" y="34528"/>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278130">
                <a:tc>
                  <a:txBody>
                    <a:bodyPr/>
                    <a:lstStyle/>
                    <a:p>
                      <a:pPr algn="ctr"/>
                      <a:r>
                        <a:rPr lang="fr-FR" sz="1600" dirty="0" err="1"/>
                        <a:t>Hitens</a:t>
                      </a:r>
                      <a:r>
                        <a:rPr lang="fr-FR" sz="1600" dirty="0"/>
                        <a:t> – Menu Intercessions des Saints</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22" name="Action Button: Custom 7">
            <a:hlinkClick r:id="rId18" action="ppaction://hlinksldjump" highlightClick="1"/>
            <a:extLst>
              <a:ext uri="{FF2B5EF4-FFF2-40B4-BE49-F238E27FC236}">
                <a16:creationId xmlns:a16="http://schemas.microsoft.com/office/drawing/2014/main" id="{6BAC4261-FF59-45A1-8237-24F901AC0A6F}"/>
              </a:ext>
            </a:extLst>
          </p:cNvPr>
          <p:cNvSpPr/>
          <p:nvPr/>
        </p:nvSpPr>
        <p:spPr bwMode="auto">
          <a:xfrm>
            <a:off x="365526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1" name="AutoShape 33">
            <a:hlinkClick r:id="rId19" action="ppaction://hlinksldjump" highlightClick="1"/>
            <a:extLst>
              <a:ext uri="{FF2B5EF4-FFF2-40B4-BE49-F238E27FC236}">
                <a16:creationId xmlns:a16="http://schemas.microsoft.com/office/drawing/2014/main" id="{37F01831-A18E-4EF7-A77F-0012196BC804}"/>
              </a:ext>
            </a:extLst>
          </p:cNvPr>
          <p:cNvSpPr>
            <a:spLocks noChangeArrowheads="1"/>
          </p:cNvSpPr>
          <p:nvPr/>
        </p:nvSpPr>
        <p:spPr bwMode="auto">
          <a:xfrm>
            <a:off x="6926203" y="3131752"/>
            <a:ext cx="2036101" cy="685508"/>
          </a:xfrm>
          <a:prstGeom prst="actionButtonBlank">
            <a:avLst/>
          </a:prstGeom>
          <a:solidFill>
            <a:srgbClr val="800000"/>
          </a:solidFill>
          <a:ln w="12700">
            <a:solidFill>
              <a:schemeClr val="tx1"/>
            </a:solidFill>
            <a:miter lim="800000"/>
            <a:headEnd/>
            <a:tailEnd/>
          </a:ln>
        </p:spPr>
        <p:txBody>
          <a:bodyPr wrap="square" tIns="118800" bIns="118800" anchor="ctr">
            <a:noAutofit/>
          </a:bodyPr>
          <a:lstStyle/>
          <a:p>
            <a:pPr algn="ctr">
              <a:lnSpc>
                <a:spcPct val="80000"/>
              </a:lnSpc>
              <a:spcBef>
                <a:spcPct val="0"/>
              </a:spcBef>
            </a:pPr>
            <a:r>
              <a:rPr lang="en-CA" sz="1200" dirty="0" err="1"/>
              <a:t>Sts</a:t>
            </a:r>
            <a:r>
              <a:rPr lang="en-CA" sz="1200" dirty="0"/>
              <a:t> Antoine, Paul, </a:t>
            </a:r>
            <a:r>
              <a:rPr lang="en-CA" sz="1200" dirty="0" err="1"/>
              <a:t>Pacôme</a:t>
            </a:r>
            <a:r>
              <a:rPr lang="en-CA" sz="1200" dirty="0"/>
              <a:t>, </a:t>
            </a:r>
          </a:p>
          <a:p>
            <a:pPr algn="ctr">
              <a:lnSpc>
                <a:spcPct val="80000"/>
              </a:lnSpc>
              <a:spcBef>
                <a:spcPct val="0"/>
              </a:spcBef>
            </a:pPr>
            <a:r>
              <a:rPr lang="en-CA" sz="1200" dirty="0"/>
              <a:t>3 </a:t>
            </a:r>
            <a:r>
              <a:rPr lang="en-CA" sz="1200" dirty="0" err="1"/>
              <a:t>Macaires</a:t>
            </a:r>
            <a:r>
              <a:rPr lang="en-CA" sz="1200" dirty="0"/>
              <a:t>, </a:t>
            </a:r>
            <a:r>
              <a:rPr lang="en-CA" sz="1200" dirty="0" err="1"/>
              <a:t>Shenouda</a:t>
            </a:r>
            <a:endParaRPr lang="ar-EG" sz="1200" dirty="0"/>
          </a:p>
          <a:p>
            <a:pPr algn="ctr" rtl="1">
              <a:lnSpc>
                <a:spcPct val="80000"/>
              </a:lnSpc>
              <a:spcBef>
                <a:spcPct val="0"/>
              </a:spcBef>
            </a:pPr>
            <a:r>
              <a:rPr lang="ar-EG" sz="1200" dirty="0"/>
              <a:t> أنبا </a:t>
            </a:r>
            <a:r>
              <a:rPr lang="ar-EG" sz="1200" dirty="0" err="1"/>
              <a:t>أنطونيس</a:t>
            </a:r>
            <a:r>
              <a:rPr lang="ar-EG" sz="1200" dirty="0"/>
              <a:t> و أنبا بولا و </a:t>
            </a:r>
            <a:r>
              <a:rPr lang="ar-EG" sz="1200" dirty="0" err="1"/>
              <a:t>باخويوس</a:t>
            </a:r>
            <a:endParaRPr lang="fr-FR" sz="1200" dirty="0"/>
          </a:p>
          <a:p>
            <a:pPr algn="ctr" rtl="1">
              <a:lnSpc>
                <a:spcPct val="80000"/>
              </a:lnSpc>
              <a:spcBef>
                <a:spcPct val="0"/>
              </a:spcBef>
            </a:pPr>
            <a:r>
              <a:rPr lang="ar-EG" sz="1200" dirty="0"/>
              <a:t> والثلاث </a:t>
            </a:r>
            <a:r>
              <a:rPr lang="ar-EG" sz="1200" dirty="0" err="1"/>
              <a:t>مقارات</a:t>
            </a:r>
            <a:r>
              <a:rPr lang="ar-EG" sz="1200" dirty="0"/>
              <a:t> وأنبا </a:t>
            </a:r>
            <a:r>
              <a:rPr lang="ar-EG" sz="1200" dirty="0" err="1"/>
              <a:t>شنوده</a:t>
            </a:r>
            <a:endParaRPr lang="en-CA" sz="1200" dirty="0"/>
          </a:p>
        </p:txBody>
      </p:sp>
      <p:sp>
        <p:nvSpPr>
          <p:cNvPr id="23" name="AutoShape 33">
            <a:hlinkClick r:id="rId20" action="ppaction://hlinksldjump" highlightClick="1"/>
            <a:extLst>
              <a:ext uri="{FF2B5EF4-FFF2-40B4-BE49-F238E27FC236}">
                <a16:creationId xmlns:a16="http://schemas.microsoft.com/office/drawing/2014/main" id="{335CA96F-41EF-4D80-9C51-3B92AAFA392C}"/>
              </a:ext>
            </a:extLst>
          </p:cNvPr>
          <p:cNvSpPr>
            <a:spLocks noChangeArrowheads="1"/>
          </p:cNvSpPr>
          <p:nvPr/>
        </p:nvSpPr>
        <p:spPr bwMode="auto">
          <a:xfrm>
            <a:off x="6942111" y="3913847"/>
            <a:ext cx="1824037" cy="639309"/>
          </a:xfrm>
          <a:prstGeom prst="actionButtonBlank">
            <a:avLst/>
          </a:prstGeom>
          <a:solidFill>
            <a:srgbClr val="800000"/>
          </a:solidFill>
          <a:ln w="12700">
            <a:solidFill>
              <a:schemeClr val="tx1"/>
            </a:solidFill>
            <a:miter lim="800000"/>
            <a:headEnd/>
            <a:tailEnd/>
          </a:ln>
        </p:spPr>
        <p:txBody>
          <a:bodyPr wrap="none" tIns="118800" bIns="118800" anchor="ctr">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Saint </a:t>
            </a:r>
            <a:r>
              <a:rPr lang="en-CA" sz="1200" dirty="0">
                <a:solidFill>
                  <a:srgbClr val="FFFFFF"/>
                </a:solidFill>
                <a:latin typeface="Arial" charset="0"/>
                <a:cs typeface="Arial" charset="0"/>
              </a:rPr>
              <a:t>A</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thanase</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Cyril et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Discore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80000"/>
              </a:lnSpc>
              <a:spcBef>
                <a:spcPct val="0"/>
              </a:spcBef>
              <a:spcAft>
                <a:spcPct val="0"/>
              </a:spcAft>
              <a:defRPr/>
            </a:pPr>
            <a:r>
              <a:rPr lang="ar-EG" sz="1200" b="1" dirty="0"/>
              <a:t>انبا </a:t>
            </a:r>
            <a:r>
              <a:rPr lang="ar-EG" sz="1200" b="1" dirty="0" err="1"/>
              <a:t>أثاناسيوس</a:t>
            </a:r>
            <a:r>
              <a:rPr lang="ar-EG" sz="1200" b="1" dirty="0"/>
              <a:t> و كيرلس</a:t>
            </a:r>
            <a:endParaRPr lang="fr-FR" sz="1200" b="1" dirty="0"/>
          </a:p>
          <a:p>
            <a:pPr algn="ctr" defTabSz="914400" fontAlgn="base">
              <a:lnSpc>
                <a:spcPct val="80000"/>
              </a:lnSpc>
              <a:spcBef>
                <a:spcPct val="0"/>
              </a:spcBef>
              <a:spcAft>
                <a:spcPct val="0"/>
              </a:spcAft>
              <a:defRPr/>
            </a:pPr>
            <a:r>
              <a:rPr lang="ar-EG" sz="1200" b="1" dirty="0"/>
              <a:t> و </a:t>
            </a:r>
            <a:r>
              <a:rPr lang="ar-EG" sz="1200" b="1" dirty="0" err="1"/>
              <a:t>ديوسقورس</a:t>
            </a:r>
            <a:endParaRPr lang="en-CA" sz="1200" b="1" dirty="0"/>
          </a:p>
        </p:txBody>
      </p:sp>
      <p:sp>
        <p:nvSpPr>
          <p:cNvPr id="25" name="AutoShape 36">
            <a:hlinkClick r:id="rId21" action="ppaction://hlinksldjump" highlightClick="1"/>
            <a:extLst>
              <a:ext uri="{FF2B5EF4-FFF2-40B4-BE49-F238E27FC236}">
                <a16:creationId xmlns:a16="http://schemas.microsoft.com/office/drawing/2014/main" id="{2B8C3316-F828-4F41-BD93-3F314AD5A080}"/>
              </a:ext>
            </a:extLst>
          </p:cNvPr>
          <p:cNvSpPr>
            <a:spLocks noChangeArrowheads="1"/>
          </p:cNvSpPr>
          <p:nvPr/>
        </p:nvSpPr>
        <p:spPr bwMode="auto">
          <a:xfrm>
            <a:off x="4703841" y="1633808"/>
            <a:ext cx="1824037" cy="44366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Mina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مارمينا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4" name="Text Box 23">
            <a:hlinkClick r:id="rId22" action="ppaction://hlinksldjump"/>
            <a:extLst>
              <a:ext uri="{FF2B5EF4-FFF2-40B4-BE49-F238E27FC236}">
                <a16:creationId xmlns:a16="http://schemas.microsoft.com/office/drawing/2014/main" id="{444C259A-D964-4032-A787-0DD31BCB058C}"/>
              </a:ext>
            </a:extLst>
          </p:cNvPr>
          <p:cNvSpPr txBox="1">
            <a:spLocks noChangeArrowheads="1"/>
          </p:cNvSpPr>
          <p:nvPr/>
        </p:nvSpPr>
        <p:spPr bwMode="auto">
          <a:xfrm>
            <a:off x="5200151" y="4621869"/>
            <a:ext cx="2118863" cy="535531"/>
          </a:xfrm>
          <a:prstGeom prst="rect">
            <a:avLst/>
          </a:prstGeom>
          <a:solidFill>
            <a:srgbClr val="800000"/>
          </a:solidFill>
          <a:ln w="28575"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Menu Fêtes – Hiten</a:t>
            </a:r>
          </a:p>
          <a:p>
            <a:pPr lvl="0" algn="ctr" defTabSz="914400" fontAlgn="base">
              <a:lnSpc>
                <a:spcPct val="90000"/>
              </a:lnSpc>
              <a:spcBef>
                <a:spcPct val="0"/>
              </a:spcBef>
              <a:spcAft>
                <a:spcPct val="0"/>
              </a:spcAft>
              <a:defRPr/>
            </a:pPr>
            <a:r>
              <a:rPr lang="ar-EG" sz="1600" dirty="0"/>
              <a:t>قائمه الأعياد</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6" name="AutoShape 33">
            <a:hlinkClick r:id="rId23" action="ppaction://hlinksldjump" highlightClick="1"/>
            <a:extLst>
              <a:ext uri="{FF2B5EF4-FFF2-40B4-BE49-F238E27FC236}">
                <a16:creationId xmlns:a16="http://schemas.microsoft.com/office/drawing/2014/main" id="{6BA12CAB-6B82-4F33-830E-3270ED228CDD}"/>
              </a:ext>
            </a:extLst>
          </p:cNvPr>
          <p:cNvSpPr>
            <a:spLocks noChangeArrowheads="1"/>
          </p:cNvSpPr>
          <p:nvPr/>
        </p:nvSpPr>
        <p:spPr bwMode="auto">
          <a:xfrm>
            <a:off x="2469681" y="2224558"/>
            <a:ext cx="1824037" cy="439834"/>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Sts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Pierre </a:t>
            </a:r>
            <a:r>
              <a:rPr lang="en-CA" sz="1400" dirty="0">
                <a:solidFill>
                  <a:srgbClr val="FFFFFF"/>
                </a:solidFill>
                <a:latin typeface="Arial" charset="0"/>
                <a:cs typeface="Arial" charset="0"/>
              </a:rPr>
              <a:t>&amp; P</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aul</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80000"/>
              </a:lnSpc>
              <a:spcBef>
                <a:spcPct val="0"/>
              </a:spcBef>
              <a:spcAft>
                <a:spcPct val="0"/>
              </a:spcAft>
              <a:defRPr/>
            </a:pPr>
            <a:r>
              <a:rPr lang="ar-EG" sz="1400" dirty="0">
                <a:solidFill>
                  <a:srgbClr val="FFFFFF"/>
                </a:solidFill>
                <a:latin typeface="Arial" charset="0"/>
                <a:cs typeface="Arial" charset="0"/>
              </a:rPr>
              <a:t>القديسان بولس وبطرس</a:t>
            </a:r>
            <a:endParaRPr lang="en-CA" sz="1400" dirty="0">
              <a:solidFill>
                <a:srgbClr val="FFFFFF"/>
              </a:solidFill>
              <a:latin typeface="Arial" charset="0"/>
              <a:cs typeface="Arial" charset="0"/>
            </a:endParaRPr>
          </a:p>
        </p:txBody>
      </p:sp>
      <p:sp>
        <p:nvSpPr>
          <p:cNvPr id="27" name="AutoShape 31">
            <a:hlinkClick r:id="rId24" action="ppaction://hlinksldjump" highlightClick="1"/>
            <a:extLst>
              <a:ext uri="{FF2B5EF4-FFF2-40B4-BE49-F238E27FC236}">
                <a16:creationId xmlns:a16="http://schemas.microsoft.com/office/drawing/2014/main" id="{D88C2D54-5203-473D-8008-5B23E49FFDA7}"/>
              </a:ext>
            </a:extLst>
          </p:cNvPr>
          <p:cNvSpPr>
            <a:spLocks noChangeArrowheads="1"/>
          </p:cNvSpPr>
          <p:nvPr/>
        </p:nvSpPr>
        <p:spPr bwMode="auto">
          <a:xfrm>
            <a:off x="206274" y="2791677"/>
            <a:ext cx="1824038" cy="431638"/>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Quatre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incorporels</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rtl="1" fontAlgn="base">
              <a:lnSpc>
                <a:spcPct val="80000"/>
              </a:lnSpc>
              <a:spcBef>
                <a:spcPct val="0"/>
              </a:spcBef>
              <a:spcAft>
                <a:spcPct val="0"/>
              </a:spcAft>
              <a:defRPr/>
            </a:pPr>
            <a:r>
              <a:rPr lang="ar-EG" sz="1400" dirty="0">
                <a:solidFill>
                  <a:srgbClr val="FFFFFF"/>
                </a:solidFill>
                <a:latin typeface="Arial" pitchFamily="34" charset="0"/>
                <a:cs typeface="Arial" charset="0"/>
              </a:rPr>
              <a:t>٤كائنات غير المتجسدين</a:t>
            </a:r>
            <a:endParaRPr lang="en-US" sz="1050" dirty="0">
              <a:solidFill>
                <a:srgbClr val="FFFFFF"/>
              </a:solidFill>
              <a:latin typeface="Arial" pitchFamily="34" charset="0"/>
              <a:cs typeface="Arial" charset="0"/>
            </a:endParaRPr>
          </a:p>
        </p:txBody>
      </p:sp>
      <p:sp>
        <p:nvSpPr>
          <p:cNvPr id="28" name="AutoShape 31">
            <a:hlinkClick r:id="rId25" action="ppaction://hlinksldjump" highlightClick="1"/>
            <a:extLst>
              <a:ext uri="{FF2B5EF4-FFF2-40B4-BE49-F238E27FC236}">
                <a16:creationId xmlns:a16="http://schemas.microsoft.com/office/drawing/2014/main" id="{DEFA039F-193B-4EBB-BA16-0948A84A4841}"/>
              </a:ext>
            </a:extLst>
          </p:cNvPr>
          <p:cNvSpPr>
            <a:spLocks noChangeArrowheads="1"/>
          </p:cNvSpPr>
          <p:nvPr/>
        </p:nvSpPr>
        <p:spPr bwMode="auto">
          <a:xfrm>
            <a:off x="195854" y="3363564"/>
            <a:ext cx="1824038" cy="431638"/>
          </a:xfrm>
          <a:prstGeom prst="actionButtonBlank">
            <a:avLst/>
          </a:prstGeom>
          <a:solidFill>
            <a:srgbClr val="800000"/>
          </a:solidFill>
          <a:ln w="12700">
            <a:solidFill>
              <a:schemeClr val="tx1"/>
            </a:solidFill>
            <a:miter lim="800000"/>
            <a:headEnd/>
            <a:tailEnd/>
          </a:ln>
        </p:spPr>
        <p:txBody>
          <a:bodyPr wrap="none" tIns="118800" bIns="118800" anchor="ctr"/>
          <a:lstStyle/>
          <a:p>
            <a:pPr algn="ctr" defTabSz="914400" fontAlgn="base">
              <a:lnSpc>
                <a:spcPct val="80000"/>
              </a:lnSpc>
              <a:spcBef>
                <a:spcPct val="0"/>
              </a:spcBef>
              <a:spcAft>
                <a:spcPct val="0"/>
              </a:spcAft>
              <a:defRPr/>
            </a:pPr>
            <a:r>
              <a:rPr lang="en-CA" sz="1400" dirty="0">
                <a:solidFill>
                  <a:srgbClr val="FFFFFF"/>
                </a:solidFill>
                <a:latin typeface="Arial" charset="0"/>
                <a:cs typeface="Arial" charset="0"/>
              </a:rPr>
              <a:t>24 </a:t>
            </a:r>
            <a:r>
              <a:rPr lang="en-CA" sz="1400" dirty="0" err="1">
                <a:solidFill>
                  <a:srgbClr val="FFFFFF"/>
                </a:solidFill>
                <a:latin typeface="Arial" charset="0"/>
                <a:cs typeface="Arial" charset="0"/>
              </a:rPr>
              <a:t>Prêtres</a:t>
            </a:r>
            <a:r>
              <a:rPr lang="en-CA" sz="1400" dirty="0">
                <a:solidFill>
                  <a:srgbClr val="FFFFFF"/>
                </a:solidFill>
                <a:latin typeface="Arial" charset="0"/>
                <a:cs typeface="Arial" charset="0"/>
              </a:rPr>
              <a:t> </a:t>
            </a:r>
          </a:p>
          <a:p>
            <a:pPr algn="ctr" defTabSz="914400" fontAlgn="base">
              <a:lnSpc>
                <a:spcPct val="80000"/>
              </a:lnSpc>
              <a:spcBef>
                <a:spcPct val="0"/>
              </a:spcBef>
              <a:spcAft>
                <a:spcPct val="0"/>
              </a:spcAft>
              <a:defRPr/>
            </a:pPr>
            <a:r>
              <a:rPr lang="ar-EG" sz="1400" dirty="0">
                <a:solidFill>
                  <a:srgbClr val="FFFFFF"/>
                </a:solidFill>
                <a:latin typeface="Arial" charset="0"/>
                <a:cs typeface="Arial" charset="0"/>
              </a:rPr>
              <a:t>أربعة و عشرين قسيس</a:t>
            </a:r>
            <a:endParaRPr lang="en-CA" sz="1400" dirty="0">
              <a:solidFill>
                <a:srgbClr val="FFFFFF"/>
              </a:solidFill>
              <a:latin typeface="Arial" charset="0"/>
              <a:cs typeface="Arial" charset="0"/>
            </a:endParaRPr>
          </a:p>
        </p:txBody>
      </p:sp>
      <p:sp>
        <p:nvSpPr>
          <p:cNvPr id="29" name="AutoShape 15">
            <a:hlinkClick r:id="rId26" action="ppaction://hlinksldjump" highlightClick="1"/>
            <a:extLst>
              <a:ext uri="{FF2B5EF4-FFF2-40B4-BE49-F238E27FC236}">
                <a16:creationId xmlns:a16="http://schemas.microsoft.com/office/drawing/2014/main" id="{73CF2BAA-9576-4ABB-AF78-D118A3A6CC8A}"/>
              </a:ext>
            </a:extLst>
          </p:cNvPr>
          <p:cNvSpPr>
            <a:spLocks noChangeArrowheads="1"/>
          </p:cNvSpPr>
          <p:nvPr/>
        </p:nvSpPr>
        <p:spPr bwMode="auto">
          <a:xfrm>
            <a:off x="206274" y="2219792"/>
            <a:ext cx="1824038" cy="431636"/>
          </a:xfrm>
          <a:prstGeom prst="actionButtonBlank">
            <a:avLst/>
          </a:prstGeom>
          <a:solidFill>
            <a:srgbClr val="800000"/>
          </a:solidFill>
          <a:ln w="12700">
            <a:solidFill>
              <a:schemeClr val="tx1"/>
            </a:solidFill>
            <a:miter lim="800000"/>
            <a:headEnd/>
            <a:tailEnd/>
          </a:ln>
        </p:spPr>
        <p:txBody>
          <a:bodyPr wrap="none" tIns="118800" bIns="118800" anchor="ctr"/>
          <a:lstStyle/>
          <a:p>
            <a:pPr algn="ctr" defTabSz="914400" fontAlgn="base">
              <a:lnSpc>
                <a:spcPct val="80000"/>
              </a:lnSpc>
              <a:spcBef>
                <a:spcPct val="0"/>
              </a:spcBef>
              <a:spcAft>
                <a:spcPct val="0"/>
              </a:spcAft>
              <a:defRPr/>
            </a:pPr>
            <a:r>
              <a:rPr lang="fr-FR" sz="1400" dirty="0">
                <a:solidFill>
                  <a:srgbClr val="FFFFFF"/>
                </a:solidFill>
                <a:latin typeface="Arial" charset="0"/>
                <a:cs typeface="Arial" charset="0"/>
              </a:rPr>
              <a:t>Arch. </a:t>
            </a:r>
            <a:r>
              <a:rPr lang="fr-FR" sz="1400" dirty="0" err="1">
                <a:solidFill>
                  <a:srgbClr val="FFFFFF"/>
                </a:solidFill>
                <a:latin typeface="Arial" charset="0"/>
                <a:cs typeface="Arial" charset="0"/>
              </a:rPr>
              <a:t>Souriel</a:t>
            </a:r>
            <a:endParaRPr lang="fr-FR" sz="14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SA" sz="1400" dirty="0">
                <a:solidFill>
                  <a:srgbClr val="FFFFFF"/>
                </a:solidFill>
                <a:latin typeface="Arial" charset="0"/>
                <a:cs typeface="Arial" charset="0"/>
              </a:rPr>
              <a:t>الملاك </a:t>
            </a:r>
            <a:r>
              <a:rPr lang="ar-EG" sz="1400" dirty="0" err="1">
                <a:solidFill>
                  <a:srgbClr val="FFFFFF"/>
                </a:solidFill>
                <a:latin typeface="Arial" charset="0"/>
                <a:cs typeface="Arial" charset="0"/>
              </a:rPr>
              <a:t>سوريال</a:t>
            </a:r>
            <a:endParaRPr lang="en-CA" sz="1400" dirty="0">
              <a:solidFill>
                <a:srgbClr val="FFFFFF"/>
              </a:solidFill>
              <a:latin typeface="Arial" charset="0"/>
              <a:cs typeface="Arial" charset="0"/>
            </a:endParaRPr>
          </a:p>
        </p:txBody>
      </p:sp>
      <p:sp>
        <p:nvSpPr>
          <p:cNvPr id="30" name="AutoShape 104">
            <a:hlinkClick r:id="rId27" action="ppaction://hlinksldjump" highlightClick="1"/>
            <a:extLst>
              <a:ext uri="{FF2B5EF4-FFF2-40B4-BE49-F238E27FC236}">
                <a16:creationId xmlns:a16="http://schemas.microsoft.com/office/drawing/2014/main" id="{B4EA14D6-22CE-4AFF-86C4-958987241A22}"/>
              </a:ext>
            </a:extLst>
          </p:cNvPr>
          <p:cNvSpPr>
            <a:spLocks noChangeArrowheads="1"/>
          </p:cNvSpPr>
          <p:nvPr/>
        </p:nvSpPr>
        <p:spPr bwMode="auto">
          <a:xfrm>
            <a:off x="4690622" y="2796610"/>
            <a:ext cx="1824037" cy="448677"/>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fr-FR" sz="1400" dirty="0">
                <a:solidFill>
                  <a:srgbClr val="FFFFFF"/>
                </a:solidFill>
                <a:latin typeface="Arial" charset="0"/>
                <a:cs typeface="Arial" charset="0"/>
              </a:rPr>
              <a:t>St Côme, Damien …</a:t>
            </a:r>
          </a:p>
          <a:p>
            <a:pPr algn="ctr" defTabSz="914400" fontAlgn="base">
              <a:lnSpc>
                <a:spcPct val="80000"/>
              </a:lnSpc>
              <a:spcBef>
                <a:spcPct val="0"/>
              </a:spcBef>
              <a:spcAft>
                <a:spcPct val="0"/>
              </a:spcAft>
              <a:defRPr/>
            </a:pPr>
            <a:r>
              <a:rPr lang="ar-EG" sz="1200" dirty="0">
                <a:solidFill>
                  <a:srgbClr val="FFFFFF"/>
                </a:solidFill>
                <a:latin typeface="Arial" charset="0"/>
                <a:cs typeface="Arial" charset="0"/>
              </a:rPr>
              <a:t>قزمان و دميان</a:t>
            </a:r>
            <a:endParaRPr lang="en-CA" sz="1200" dirty="0">
              <a:solidFill>
                <a:srgbClr val="FFFFFF"/>
              </a:solidFill>
              <a:latin typeface="Arial" charset="0"/>
              <a:cs typeface="Arial" charset="0"/>
            </a:endParaRPr>
          </a:p>
        </p:txBody>
      </p:sp>
      <p:sp>
        <p:nvSpPr>
          <p:cNvPr id="31" name="AutoShape 104">
            <a:hlinkClick r:id="rId28" action="ppaction://hlinksldjump" highlightClick="1"/>
            <a:extLst>
              <a:ext uri="{FF2B5EF4-FFF2-40B4-BE49-F238E27FC236}">
                <a16:creationId xmlns:a16="http://schemas.microsoft.com/office/drawing/2014/main" id="{39CA8763-FB48-4C97-A322-7E1E8920FBE6}"/>
              </a:ext>
            </a:extLst>
          </p:cNvPr>
          <p:cNvSpPr>
            <a:spLocks noChangeArrowheads="1"/>
          </p:cNvSpPr>
          <p:nvPr/>
        </p:nvSpPr>
        <p:spPr bwMode="auto">
          <a:xfrm>
            <a:off x="2477002" y="2793763"/>
            <a:ext cx="1824037" cy="448677"/>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144,000 </a:t>
            </a:r>
            <a:r>
              <a:rPr lang="en-CA" sz="1400" dirty="0" err="1">
                <a:solidFill>
                  <a:srgbClr val="FFFFFF"/>
                </a:solidFill>
                <a:latin typeface="Arial" charset="0"/>
                <a:cs typeface="Arial" charset="0"/>
              </a:rPr>
              <a:t>Vierge</a:t>
            </a:r>
            <a:endParaRPr lang="en-CA" sz="1400" dirty="0">
              <a:solidFill>
                <a:srgbClr val="FFFFFF"/>
              </a:solidFill>
              <a:latin typeface="Arial" charset="0"/>
              <a:cs typeface="Arial" charset="0"/>
            </a:endParaRPr>
          </a:p>
          <a:p>
            <a:pPr lvl="0" algn="ctr" defTabSz="914400" fontAlgn="base">
              <a:lnSpc>
                <a:spcPct val="80000"/>
              </a:lnSpc>
              <a:spcBef>
                <a:spcPct val="0"/>
              </a:spcBef>
              <a:spcAft>
                <a:spcPct val="0"/>
              </a:spcAft>
              <a:defRPr/>
            </a:pPr>
            <a:r>
              <a:rPr lang="ar-EG" sz="1200" dirty="0">
                <a:solidFill>
                  <a:srgbClr val="FFFFFF"/>
                </a:solidFill>
                <a:latin typeface="Arial" charset="0"/>
                <a:cs typeface="Arial" charset="0"/>
              </a:rPr>
              <a:t>المائة اربعة </a:t>
            </a:r>
            <a:r>
              <a:rPr lang="ar-EG" sz="1200" dirty="0" err="1">
                <a:solidFill>
                  <a:srgbClr val="FFFFFF"/>
                </a:solidFill>
                <a:latin typeface="Arial" charset="0"/>
                <a:cs typeface="Arial" charset="0"/>
              </a:rPr>
              <a:t>واريعين</a:t>
            </a:r>
            <a:r>
              <a:rPr lang="ar-EG" sz="1200" dirty="0">
                <a:solidFill>
                  <a:srgbClr val="FFFFFF"/>
                </a:solidFill>
                <a:latin typeface="Arial" charset="0"/>
                <a:cs typeface="Arial" charset="0"/>
              </a:rPr>
              <a:t> الف بتوليين</a:t>
            </a:r>
            <a:endParaRPr lang="en-CA" sz="1200" dirty="0">
              <a:solidFill>
                <a:srgbClr val="FFFFFF"/>
              </a:solidFill>
              <a:latin typeface="Arial" charset="0"/>
              <a:cs typeface="Arial" charset="0"/>
            </a:endParaRPr>
          </a:p>
        </p:txBody>
      </p:sp>
      <p:sp>
        <p:nvSpPr>
          <p:cNvPr id="32" name="AutoShape 33">
            <a:hlinkClick r:id="rId29" action="ppaction://hlinksldjump" highlightClick="1"/>
            <a:extLst>
              <a:ext uri="{FF2B5EF4-FFF2-40B4-BE49-F238E27FC236}">
                <a16:creationId xmlns:a16="http://schemas.microsoft.com/office/drawing/2014/main" id="{5C3ED2AD-AA06-40F9-886B-B9807092DE44}"/>
              </a:ext>
            </a:extLst>
          </p:cNvPr>
          <p:cNvSpPr>
            <a:spLocks noChangeArrowheads="1"/>
          </p:cNvSpPr>
          <p:nvPr/>
        </p:nvSpPr>
        <p:spPr bwMode="auto">
          <a:xfrm>
            <a:off x="4690622" y="3380597"/>
            <a:ext cx="1824037" cy="589683"/>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US" sz="1400" dirty="0" err="1">
                <a:solidFill>
                  <a:srgbClr val="FFFFFF"/>
                </a:solidFill>
                <a:latin typeface="Arial" charset="0"/>
                <a:cs typeface="Arial" charset="0"/>
              </a:rPr>
              <a:t>Sts</a:t>
            </a:r>
            <a:r>
              <a:rPr lang="en-US" sz="1400" dirty="0">
                <a:solidFill>
                  <a:srgbClr val="FFFFFF"/>
                </a:solidFill>
                <a:latin typeface="Arial" charset="0"/>
                <a:cs typeface="Arial" charset="0"/>
              </a:rPr>
              <a:t> </a:t>
            </a:r>
            <a:r>
              <a:rPr lang="en-US" sz="1400" dirty="0" err="1">
                <a:solidFill>
                  <a:srgbClr val="FFFFFF"/>
                </a:solidFill>
                <a:latin typeface="Arial" charset="0"/>
                <a:cs typeface="Arial" charset="0"/>
              </a:rPr>
              <a:t>Apakir</a:t>
            </a:r>
            <a:r>
              <a:rPr lang="en-US" sz="1400" dirty="0">
                <a:solidFill>
                  <a:srgbClr val="FFFFFF"/>
                </a:solidFill>
                <a:latin typeface="Arial" charset="0"/>
                <a:cs typeface="Arial" charset="0"/>
              </a:rPr>
              <a:t> et Jean</a:t>
            </a:r>
          </a:p>
          <a:p>
            <a:pPr lvl="0" algn="ctr" defTabSz="914400" rtl="1" fontAlgn="base">
              <a:lnSpc>
                <a:spcPct val="80000"/>
              </a:lnSpc>
              <a:spcBef>
                <a:spcPct val="0"/>
              </a:spcBef>
              <a:spcAft>
                <a:spcPct val="0"/>
              </a:spcAft>
              <a:defRPr/>
            </a:pPr>
            <a:r>
              <a:rPr lang="ar-EG" sz="1400" dirty="0" err="1">
                <a:solidFill>
                  <a:srgbClr val="FFFFFF"/>
                </a:solidFill>
                <a:latin typeface="Arial" charset="0"/>
                <a:cs typeface="Arial" charset="0"/>
              </a:rPr>
              <a:t>اباكير</a:t>
            </a:r>
            <a:r>
              <a:rPr lang="ar-EG" sz="1400" dirty="0">
                <a:solidFill>
                  <a:srgbClr val="FFFFFF"/>
                </a:solidFill>
                <a:latin typeface="Arial" charset="0"/>
                <a:cs typeface="Arial" charset="0"/>
              </a:rPr>
              <a:t> و يوحنا</a:t>
            </a:r>
            <a:endParaRPr lang="en-US" sz="1400" dirty="0">
              <a:solidFill>
                <a:srgbClr val="FFFFFF"/>
              </a:solidFill>
              <a:latin typeface="Arial" charset="0"/>
              <a:cs typeface="Arial" charset="0"/>
            </a:endParaRPr>
          </a:p>
        </p:txBody>
      </p:sp>
      <p:sp>
        <p:nvSpPr>
          <p:cNvPr id="33" name="AutoShape 104">
            <a:hlinkClick r:id="rId30" action="ppaction://hlinksldjump" highlightClick="1"/>
            <a:extLst>
              <a:ext uri="{FF2B5EF4-FFF2-40B4-BE49-F238E27FC236}">
                <a16:creationId xmlns:a16="http://schemas.microsoft.com/office/drawing/2014/main" id="{97C9F9CA-93AB-4E46-ADAA-1473B3B5B873}"/>
              </a:ext>
            </a:extLst>
          </p:cNvPr>
          <p:cNvSpPr>
            <a:spLocks noChangeArrowheads="1"/>
          </p:cNvSpPr>
          <p:nvPr/>
        </p:nvSpPr>
        <p:spPr bwMode="auto">
          <a:xfrm>
            <a:off x="2477002" y="3382150"/>
            <a:ext cx="1824037" cy="59255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200" dirty="0" err="1">
                <a:solidFill>
                  <a:srgbClr val="FFFFFF"/>
                </a:solidFill>
                <a:latin typeface="Arial" charset="0"/>
                <a:cs typeface="Arial" charset="0"/>
              </a:rPr>
              <a:t>Stes</a:t>
            </a:r>
            <a:r>
              <a:rPr lang="en-CA" sz="1200" dirty="0">
                <a:solidFill>
                  <a:srgbClr val="FFFFFF"/>
                </a:solidFill>
                <a:latin typeface="Arial" charset="0"/>
                <a:cs typeface="Arial" charset="0"/>
              </a:rPr>
              <a:t> </a:t>
            </a:r>
            <a:r>
              <a:rPr lang="en-CA" sz="1200" dirty="0" err="1">
                <a:solidFill>
                  <a:srgbClr val="FFFFFF"/>
                </a:solidFill>
                <a:latin typeface="Arial" charset="0"/>
                <a:cs typeface="Arial" charset="0"/>
              </a:rPr>
              <a:t>Damienne</a:t>
            </a:r>
            <a:r>
              <a:rPr lang="en-CA" sz="1200" dirty="0">
                <a:solidFill>
                  <a:srgbClr val="FFFFFF"/>
                </a:solidFill>
                <a:latin typeface="Arial" charset="0"/>
                <a:cs typeface="Arial" charset="0"/>
              </a:rPr>
              <a:t>, Barbara, </a:t>
            </a:r>
          </a:p>
          <a:p>
            <a:pPr marL="0" marR="0" lvl="0" indent="0" algn="ctr" defTabSz="914400" rtl="0" eaLnBrk="1" fontAlgn="base" latinLnBrk="0" hangingPunct="1">
              <a:lnSpc>
                <a:spcPct val="80000"/>
              </a:lnSpc>
              <a:spcBef>
                <a:spcPct val="0"/>
              </a:spcBef>
              <a:spcAft>
                <a:spcPct val="0"/>
              </a:spcAft>
              <a:buClrTx/>
              <a:buSzTx/>
              <a:buFontTx/>
              <a:buNone/>
              <a:tabLst/>
              <a:defRPr/>
            </a:pPr>
            <a:r>
              <a:rPr lang="en-CA" sz="1200" dirty="0">
                <a:solidFill>
                  <a:srgbClr val="FFFFFF"/>
                </a:solidFill>
                <a:latin typeface="Arial" charset="0"/>
                <a:cs typeface="Arial" charset="0"/>
              </a:rPr>
              <a:t>Julianne, Marina</a:t>
            </a:r>
          </a:p>
          <a:p>
            <a:pPr algn="ctr" defTabSz="914400" rtl="1" fontAlgn="base">
              <a:lnSpc>
                <a:spcPct val="80000"/>
              </a:lnSpc>
              <a:spcBef>
                <a:spcPct val="0"/>
              </a:spcBef>
              <a:spcAft>
                <a:spcPct val="0"/>
              </a:spcAft>
              <a:defRPr/>
            </a:pPr>
            <a:r>
              <a:rPr lang="ar-EG" sz="1200" dirty="0">
                <a:solidFill>
                  <a:srgbClr val="FFFFFF"/>
                </a:solidFill>
                <a:latin typeface="Arial" charset="0"/>
                <a:cs typeface="Arial" charset="0"/>
              </a:rPr>
              <a:t>بربارة </a:t>
            </a:r>
            <a:r>
              <a:rPr lang="ar-EG" sz="1200" dirty="0" err="1">
                <a:solidFill>
                  <a:srgbClr val="FFFFFF"/>
                </a:solidFill>
                <a:latin typeface="Arial" charset="0"/>
                <a:cs typeface="Arial" charset="0"/>
              </a:rPr>
              <a:t>ويوليانة</a:t>
            </a:r>
            <a:r>
              <a:rPr lang="fr-FR" sz="1200" dirty="0">
                <a:solidFill>
                  <a:srgbClr val="FFFFFF"/>
                </a:solidFill>
                <a:latin typeface="Arial" charset="0"/>
                <a:cs typeface="Arial" charset="0"/>
              </a:rPr>
              <a:t> </a:t>
            </a:r>
            <a:r>
              <a:rPr lang="ar-EG" sz="1200" dirty="0"/>
              <a:t>و</a:t>
            </a:r>
            <a:r>
              <a:rPr lang="fr-FR" sz="1200" dirty="0">
                <a:solidFill>
                  <a:srgbClr val="FFFFFF"/>
                </a:solidFill>
                <a:latin typeface="Arial" charset="0"/>
                <a:cs typeface="Arial" charset="0"/>
              </a:rPr>
              <a:t> </a:t>
            </a:r>
            <a:r>
              <a:rPr lang="ar-EG" sz="1200" dirty="0">
                <a:solidFill>
                  <a:srgbClr val="FFFFFF"/>
                </a:solidFill>
                <a:latin typeface="Arial" charset="0"/>
                <a:cs typeface="Arial" charset="0"/>
              </a:rPr>
              <a:t>دميانة</a:t>
            </a:r>
            <a:r>
              <a:rPr lang="fr-FR" sz="1200" dirty="0">
                <a:solidFill>
                  <a:srgbClr val="FFFFFF"/>
                </a:solidFill>
                <a:latin typeface="Arial" charset="0"/>
                <a:cs typeface="Arial" charset="0"/>
              </a:rPr>
              <a:t> </a:t>
            </a:r>
            <a:r>
              <a:rPr lang="ar-EG" sz="1200" dirty="0"/>
              <a:t>و</a:t>
            </a:r>
            <a:r>
              <a:rPr lang="fr-FR" sz="1200" dirty="0">
                <a:solidFill>
                  <a:srgbClr val="FFFFFF"/>
                </a:solidFill>
                <a:latin typeface="Arial" charset="0"/>
                <a:cs typeface="Arial" charset="0"/>
              </a:rPr>
              <a:t> </a:t>
            </a:r>
            <a:r>
              <a:rPr lang="ar-EG" sz="1200" dirty="0">
                <a:solidFill>
                  <a:srgbClr val="FFFFFF"/>
                </a:solidFill>
                <a:latin typeface="Arial" charset="0"/>
                <a:cs typeface="Arial" charset="0"/>
              </a:rPr>
              <a:t>مارينا</a:t>
            </a:r>
            <a:endParaRPr lang="en-CA" sz="1200" dirty="0">
              <a:solidFill>
                <a:srgbClr val="FFFFFF"/>
              </a:solidFill>
              <a:latin typeface="Arial" charset="0"/>
              <a:cs typeface="Arial" charset="0"/>
            </a:endParaRPr>
          </a:p>
        </p:txBody>
      </p:sp>
      <p:sp>
        <p:nvSpPr>
          <p:cNvPr id="34" name="AutoShape 33">
            <a:hlinkClick r:id="rId31" action="ppaction://hlinksldjump" highlightClick="1"/>
            <a:extLst>
              <a:ext uri="{FF2B5EF4-FFF2-40B4-BE49-F238E27FC236}">
                <a16:creationId xmlns:a16="http://schemas.microsoft.com/office/drawing/2014/main" id="{DF93E22D-9FD7-4F4B-B495-CDEABFE82CE3}"/>
              </a:ext>
            </a:extLst>
          </p:cNvPr>
          <p:cNvSpPr>
            <a:spLocks noChangeArrowheads="1"/>
          </p:cNvSpPr>
          <p:nvPr/>
        </p:nvSpPr>
        <p:spPr bwMode="auto">
          <a:xfrm>
            <a:off x="4697943" y="4106213"/>
            <a:ext cx="1824037" cy="439834"/>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St Antoine</a:t>
            </a: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انبا انطونيوس</a:t>
            </a:r>
            <a:endParaRPr lang="en-CA" sz="1400" dirty="0">
              <a:solidFill>
                <a:srgbClr val="FFFFFF"/>
              </a:solidFill>
              <a:latin typeface="Arial" charset="0"/>
              <a:cs typeface="Arial" charset="0"/>
            </a:endParaRPr>
          </a:p>
        </p:txBody>
      </p:sp>
      <p:sp>
        <p:nvSpPr>
          <p:cNvPr id="35" name="AutoShape 33">
            <a:hlinkClick r:id="rId32" action="ppaction://hlinksldjump" highlightClick="1"/>
            <a:extLst>
              <a:ext uri="{FF2B5EF4-FFF2-40B4-BE49-F238E27FC236}">
                <a16:creationId xmlns:a16="http://schemas.microsoft.com/office/drawing/2014/main" id="{0D084DFD-874E-4B10-A6F7-C6F553433073}"/>
              </a:ext>
            </a:extLst>
          </p:cNvPr>
          <p:cNvSpPr>
            <a:spLocks noChangeArrowheads="1"/>
          </p:cNvSpPr>
          <p:nvPr/>
        </p:nvSpPr>
        <p:spPr bwMode="auto">
          <a:xfrm>
            <a:off x="6926204" y="495382"/>
            <a:ext cx="1824037" cy="439834"/>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Bichoy</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أنبا </a:t>
            </a:r>
            <a:r>
              <a:rPr lang="ar-EG" sz="1400" dirty="0" err="1">
                <a:solidFill>
                  <a:srgbClr val="FFFFFF"/>
                </a:solidFill>
                <a:latin typeface="Arial" charset="0"/>
                <a:cs typeface="Arial" charset="0"/>
              </a:rPr>
              <a:t>بيشوى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6" name="AutoShape 33">
            <a:hlinkClick r:id="rId33" action="ppaction://hlinksldjump" highlightClick="1"/>
            <a:extLst>
              <a:ext uri="{FF2B5EF4-FFF2-40B4-BE49-F238E27FC236}">
                <a16:creationId xmlns:a16="http://schemas.microsoft.com/office/drawing/2014/main" id="{EB03FBDE-EF4C-4092-A765-6559039B8183}"/>
              </a:ext>
            </a:extLst>
          </p:cNvPr>
          <p:cNvSpPr>
            <a:spLocks noChangeArrowheads="1"/>
          </p:cNvSpPr>
          <p:nvPr/>
        </p:nvSpPr>
        <p:spPr bwMode="auto">
          <a:xfrm>
            <a:off x="6926203" y="1035324"/>
            <a:ext cx="1824037" cy="439834"/>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St </a:t>
            </a:r>
            <a:r>
              <a:rPr lang="en-CA" sz="1400" dirty="0" err="1">
                <a:solidFill>
                  <a:srgbClr val="FFFFFF"/>
                </a:solidFill>
                <a:latin typeface="Arial" charset="0"/>
                <a:cs typeface="Arial" charset="0"/>
              </a:rPr>
              <a:t>Chénouté</a:t>
            </a:r>
            <a:endParaRPr lang="en-CA" sz="1400" dirty="0">
              <a:solidFill>
                <a:srgbClr val="FFFFFF"/>
              </a:solidFill>
              <a:latin typeface="Arial" charset="0"/>
              <a:cs typeface="Arial" charset="0"/>
            </a:endParaRP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انبا </a:t>
            </a:r>
            <a:r>
              <a:rPr lang="ar-EG" sz="1400" dirty="0" err="1">
                <a:solidFill>
                  <a:srgbClr val="FFFFFF"/>
                </a:solidFill>
                <a:latin typeface="Arial" charset="0"/>
                <a:cs typeface="Arial" charset="0"/>
              </a:rPr>
              <a:t>شنوده</a:t>
            </a:r>
            <a:r>
              <a:rPr lang="ar-EG" sz="1400" dirty="0">
                <a:solidFill>
                  <a:srgbClr val="FFFFFF"/>
                </a:solidFill>
                <a:latin typeface="Arial" charset="0"/>
                <a:cs typeface="Arial" charset="0"/>
              </a:rPr>
              <a:t> (رئيس المتوحدين)</a:t>
            </a:r>
            <a:endParaRPr lang="en-CA" sz="1400" dirty="0">
              <a:solidFill>
                <a:srgbClr val="FFFFFF"/>
              </a:solidFill>
              <a:latin typeface="Arial" charset="0"/>
              <a:cs typeface="Arial" charset="0"/>
            </a:endParaRPr>
          </a:p>
        </p:txBody>
      </p:sp>
      <p:sp>
        <p:nvSpPr>
          <p:cNvPr id="37" name="AutoShape 33">
            <a:hlinkClick r:id="rId34" action="ppaction://hlinksldjump" highlightClick="1"/>
            <a:extLst>
              <a:ext uri="{FF2B5EF4-FFF2-40B4-BE49-F238E27FC236}">
                <a16:creationId xmlns:a16="http://schemas.microsoft.com/office/drawing/2014/main" id="{EE4A2D55-DB3B-401D-9CBE-650E618AA50A}"/>
              </a:ext>
            </a:extLst>
          </p:cNvPr>
          <p:cNvSpPr>
            <a:spLocks noChangeArrowheads="1"/>
          </p:cNvSpPr>
          <p:nvPr/>
        </p:nvSpPr>
        <p:spPr bwMode="auto">
          <a:xfrm>
            <a:off x="6926203" y="1564624"/>
            <a:ext cx="1824037" cy="439834"/>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Abba </a:t>
            </a:r>
            <a:r>
              <a:rPr lang="en-CA" sz="1400" dirty="0" err="1">
                <a:solidFill>
                  <a:srgbClr val="FFFFFF"/>
                </a:solidFill>
                <a:latin typeface="Arial" charset="0"/>
                <a:cs typeface="Arial" charset="0"/>
              </a:rPr>
              <a:t>Parsoma</a:t>
            </a:r>
            <a:endParaRPr lang="ar-EG" sz="1400" dirty="0">
              <a:solidFill>
                <a:srgbClr val="FFFFFF"/>
              </a:solidFill>
              <a:latin typeface="Arial" charset="0"/>
              <a:cs typeface="Arial" charset="0"/>
            </a:endParaRP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الأنبا برسوم</a:t>
            </a:r>
            <a:endParaRPr lang="en-CA" sz="1400" dirty="0">
              <a:solidFill>
                <a:srgbClr val="FFFFFF"/>
              </a:solidFill>
              <a:latin typeface="Arial" charset="0"/>
              <a:cs typeface="Arial" charset="0"/>
            </a:endParaRPr>
          </a:p>
        </p:txBody>
      </p:sp>
    </p:spTree>
    <p:extLst>
      <p:ext uri="{BB962C8B-B14F-4D97-AF65-F5344CB8AC3E}">
        <p14:creationId xmlns:p14="http://schemas.microsoft.com/office/powerpoint/2010/main" val="3811702243"/>
      </p:ext>
    </p:extLst>
  </p:cSld>
  <p:clrMapOvr>
    <a:masterClrMapping/>
  </p:clrMapOvr>
  <p:transition advClick="0"/>
</p:sld>
</file>

<file path=ppt/slides/slide2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33212" name="Group 28"/>
          <p:cNvGraphicFramePr>
            <a:graphicFrameLocks noGrp="1"/>
          </p:cNvGraphicFramePr>
          <p:nvPr>
            <p:extLst>
              <p:ext uri="{D42A27DB-BD31-4B8C-83A1-F6EECF244321}">
                <p14:modId xmlns:p14="http://schemas.microsoft.com/office/powerpoint/2010/main" val="3151868258"/>
              </p:ext>
            </p:extLst>
          </p:nvPr>
        </p:nvGraphicFramePr>
        <p:xfrm>
          <a:off x="0" y="551235"/>
          <a:ext cx="9144000" cy="4063871"/>
        </p:xfrm>
        <a:graphic>
          <a:graphicData uri="http://schemas.openxmlformats.org/drawingml/2006/table">
            <a:tbl>
              <a:tblPr/>
              <a:tblGrid>
                <a:gridCol w="5039360">
                  <a:extLst>
                    <a:ext uri="{9D8B030D-6E8A-4147-A177-3AD203B41FA5}">
                      <a16:colId xmlns:a16="http://schemas.microsoft.com/office/drawing/2014/main" val="20000"/>
                    </a:ext>
                  </a:extLst>
                </a:gridCol>
                <a:gridCol w="4104640">
                  <a:extLst>
                    <a:ext uri="{9D8B030D-6E8A-4147-A177-3AD203B41FA5}">
                      <a16:colId xmlns:a16="http://schemas.microsoft.com/office/drawing/2014/main" val="3226899803"/>
                    </a:ext>
                  </a:extLst>
                </a:gridCol>
              </a:tblGrid>
              <a:tr h="1800731">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Par les intercessions des quatre animaux incorporels, les fervents servants.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Seigneur…</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 الأربعة</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الحيوانات غير</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المتجسدين الخدام</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الملتهبون </a:t>
                      </a:r>
                      <a:r>
                        <a:rPr kumimoji="0" lang="ar-EG" sz="2400" b="0" i="0" u="none" strike="noStrike" cap="none" normalizeH="0" baseline="0" dirty="0" err="1">
                          <a:ln>
                            <a:noFill/>
                          </a:ln>
                          <a:solidFill>
                            <a:schemeClr val="tx1"/>
                          </a:solidFill>
                          <a:effectLst/>
                          <a:latin typeface="Arial" charset="0"/>
                          <a:cs typeface="Arial" charset="0"/>
                        </a:rPr>
                        <a:t>نارا.يا</a:t>
                      </a:r>
                      <a:r>
                        <a:rPr kumimoji="0" lang="ar-EG" sz="2400" b="0" i="0" u="none" strike="noStrike" cap="none" normalizeH="0" baseline="0" dirty="0">
                          <a:ln>
                            <a:noFill/>
                          </a:ln>
                          <a:solidFill>
                            <a:schemeClr val="tx1"/>
                          </a:solidFill>
                          <a:effectLst/>
                          <a:latin typeface="Arial" charset="0"/>
                          <a:cs typeface="Arial" charset="0"/>
                        </a:rPr>
                        <a:t> رب</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أنعم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03286">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pif~toou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n~zwoun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n~a~cwmatoc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n~litorgoc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n~sah</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rwm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7" name="Tableau 6">
            <a:extLst>
              <a:ext uri="{FF2B5EF4-FFF2-40B4-BE49-F238E27FC236}">
                <a16:creationId xmlns:a16="http://schemas.microsoft.com/office/drawing/2014/main" id="{1D54AF10-D2D2-4E25-9835-CFC3E7E4B13F}"/>
              </a:ext>
            </a:extLst>
          </p:cNvPr>
          <p:cNvGraphicFramePr>
            <a:graphicFrameLocks noGrp="1"/>
          </p:cNvGraphicFramePr>
          <p:nvPr>
            <p:extLst>
              <p:ext uri="{D42A27DB-BD31-4B8C-83A1-F6EECF244321}">
                <p14:modId xmlns:p14="http://schemas.microsoft.com/office/powerpoint/2010/main" val="689876403"/>
              </p:ext>
            </p:extLst>
          </p:nvPr>
        </p:nvGraphicFramePr>
        <p:xfrm>
          <a:off x="1524000" y="6374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Quatre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incorporels</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 </a:t>
                      </a:r>
                      <a:r>
                        <a:rPr lang="ar-EG" sz="1600" dirty="0">
                          <a:solidFill>
                            <a:srgbClr val="FFFFFF"/>
                          </a:solidFill>
                          <a:latin typeface="Arial" pitchFamily="34" charset="0"/>
                          <a:cs typeface="Arial" charset="0"/>
                        </a:rPr>
                        <a:t>٤كائنات غير المتجسدين</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D1C4F1A8-0D73-4D9B-9281-200647655A0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B747FC38-9805-46EF-85A4-48803E8C3CAE}"/>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2E7FB6C2-686A-48AD-92CF-1136A656C756}"/>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938261026"/>
      </p:ext>
    </p:extLst>
  </p:cSld>
  <p:clrMapOvr>
    <a:masterClrMapping/>
  </p:clrMapOvr>
  <p:transition/>
</p:sld>
</file>

<file path=ppt/slides/slide2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E7FCA4-F822-4695-B969-267BF24884A5}"/>
              </a:ext>
            </a:extLst>
          </p:cNvPr>
          <p:cNvGraphicFramePr>
            <a:graphicFrameLocks noGrp="1"/>
          </p:cNvGraphicFramePr>
          <p:nvPr/>
        </p:nvGraphicFramePr>
        <p:xfrm>
          <a:off x="15240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5276617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t>Archange</a:t>
                      </a:r>
                      <a:r>
                        <a:rPr lang="en-CA" sz="1800" dirty="0"/>
                        <a:t> Michel - </a:t>
                      </a:r>
                      <a:r>
                        <a:rPr lang="ar-EG" sz="1800" dirty="0"/>
                        <a:t> الملاك ميخائيل</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1186912"/>
                  </a:ext>
                </a:extLst>
              </a:tr>
            </a:tbl>
          </a:graphicData>
        </a:graphic>
      </p:graphicFrame>
      <p:sp>
        <p:nvSpPr>
          <p:cNvPr id="7" name="AutoShape 36">
            <a:hlinkClick r:id="rId4" action="ppaction://hlinksldjump" highlightClick="1"/>
            <a:extLst>
              <a:ext uri="{FF2B5EF4-FFF2-40B4-BE49-F238E27FC236}">
                <a16:creationId xmlns:a16="http://schemas.microsoft.com/office/drawing/2014/main" id="{4E2CD62C-EC76-42F5-A173-C959C75B90DE}"/>
              </a:ext>
            </a:extLst>
          </p:cNvPr>
          <p:cNvSpPr>
            <a:spLocks noChangeArrowheads="1"/>
          </p:cNvSpPr>
          <p:nvPr/>
        </p:nvSpPr>
        <p:spPr bwMode="auto">
          <a:xfrm>
            <a:off x="6178550" y="4708187"/>
            <a:ext cx="1371600" cy="435313"/>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112">
            <a:hlinkClick r:id="rId5" action="ppaction://hlinksldjump" highlightClick="1"/>
            <a:extLst>
              <a:ext uri="{FF2B5EF4-FFF2-40B4-BE49-F238E27FC236}">
                <a16:creationId xmlns:a16="http://schemas.microsoft.com/office/drawing/2014/main" id="{BCCF2B7A-B2EC-4E55-B24F-12F7631DE195}"/>
              </a:ext>
            </a:extLst>
          </p:cNvPr>
          <p:cNvSpPr>
            <a:spLocks noChangeArrowheads="1"/>
          </p:cNvSpPr>
          <p:nvPr/>
        </p:nvSpPr>
        <p:spPr bwMode="auto">
          <a:xfrm>
            <a:off x="4306208" y="4708187"/>
            <a:ext cx="1754777" cy="435313"/>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0" name="Image 9">
            <a:extLst>
              <a:ext uri="{FF2B5EF4-FFF2-40B4-BE49-F238E27FC236}">
                <a16:creationId xmlns:a16="http://schemas.microsoft.com/office/drawing/2014/main" id="{ED774BA3-26D0-434D-A7E6-0549005E9FA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696200" y="3440046"/>
            <a:ext cx="1447800" cy="1672549"/>
          </a:xfrm>
          <a:prstGeom prst="round2SameRect">
            <a:avLst>
              <a:gd name="adj1" fmla="val 50000"/>
              <a:gd name="adj2" fmla="val 0"/>
            </a:avLst>
          </a:prstGeom>
        </p:spPr>
      </p:pic>
      <p:graphicFrame>
        <p:nvGraphicFramePr>
          <p:cNvPr id="11" name="Group 2">
            <a:extLst>
              <a:ext uri="{FF2B5EF4-FFF2-40B4-BE49-F238E27FC236}">
                <a16:creationId xmlns:a16="http://schemas.microsoft.com/office/drawing/2014/main" id="{3CC20CB3-0BAD-4F62-899A-99325F11D4A5}"/>
              </a:ext>
            </a:extLst>
          </p:cNvPr>
          <p:cNvGraphicFramePr>
            <a:graphicFrameLocks noGrp="1"/>
          </p:cNvGraphicFramePr>
          <p:nvPr>
            <p:extLst>
              <p:ext uri="{D42A27DB-BD31-4B8C-83A1-F6EECF244321}">
                <p14:modId xmlns:p14="http://schemas.microsoft.com/office/powerpoint/2010/main" val="1215287036"/>
              </p:ext>
            </p:extLst>
          </p:nvPr>
        </p:nvGraphicFramePr>
        <p:xfrm>
          <a:off x="0" y="702821"/>
          <a:ext cx="9067800" cy="3870025"/>
        </p:xfrm>
        <a:graphic>
          <a:graphicData uri="http://schemas.openxmlformats.org/drawingml/2006/table">
            <a:tbl>
              <a:tblPr/>
              <a:tblGrid>
                <a:gridCol w="5719233">
                  <a:extLst>
                    <a:ext uri="{9D8B030D-6E8A-4147-A177-3AD203B41FA5}">
                      <a16:colId xmlns:a16="http://schemas.microsoft.com/office/drawing/2014/main" val="20000"/>
                    </a:ext>
                  </a:extLst>
                </a:gridCol>
                <a:gridCol w="3348567">
                  <a:extLst>
                    <a:ext uri="{9D8B030D-6E8A-4147-A177-3AD203B41FA5}">
                      <a16:colId xmlns:a16="http://schemas.microsoft.com/office/drawing/2014/main" val="788606298"/>
                    </a:ext>
                  </a:extLst>
                </a:gridCol>
              </a:tblGrid>
              <a:tr h="160688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Michel, le premier parmi les puissances célestes 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رئيس الملائكة الطاهر</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ميخائيل 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6504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806552175"/>
      </p:ext>
    </p:extLst>
  </p:cSld>
  <p:clrMapOvr>
    <a:masterClrMapping/>
  </p:clrMapOvr>
  <p:transition/>
</p:sld>
</file>

<file path=ppt/slides/slide2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33212" name="Group 28"/>
          <p:cNvGraphicFramePr>
            <a:graphicFrameLocks noGrp="1"/>
          </p:cNvGraphicFramePr>
          <p:nvPr>
            <p:extLst>
              <p:ext uri="{D42A27DB-BD31-4B8C-83A1-F6EECF244321}">
                <p14:modId xmlns:p14="http://schemas.microsoft.com/office/powerpoint/2010/main" val="1489114732"/>
              </p:ext>
            </p:extLst>
          </p:nvPr>
        </p:nvGraphicFramePr>
        <p:xfrm>
          <a:off x="0" y="722685"/>
          <a:ext cx="9144000" cy="3897547"/>
        </p:xfrm>
        <a:graphic>
          <a:graphicData uri="http://schemas.openxmlformats.org/drawingml/2006/table">
            <a:tbl>
              <a:tblPr/>
              <a:tblGrid>
                <a:gridCol w="5226996">
                  <a:extLst>
                    <a:ext uri="{9D8B030D-6E8A-4147-A177-3AD203B41FA5}">
                      <a16:colId xmlns:a16="http://schemas.microsoft.com/office/drawing/2014/main" val="20000"/>
                    </a:ext>
                  </a:extLst>
                </a:gridCol>
                <a:gridCol w="3917004">
                  <a:extLst>
                    <a:ext uri="{9D8B030D-6E8A-4147-A177-3AD203B41FA5}">
                      <a16:colId xmlns:a16="http://schemas.microsoft.com/office/drawing/2014/main" val="3931383652"/>
                    </a:ext>
                  </a:extLst>
                </a:gridCol>
              </a:tblGrid>
              <a:tr h="1496613">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Par les intercessions des prêtres de vérité, les vingt-quatre vieillards. Seigneur…</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كهنة الحق،</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الأربعة وعشرين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قسيس ا . يا رب أنعم</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093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s-ES" sz="4000" b="0" i="0" u="none" strike="noStrike" cap="none" normalizeH="0" baseline="0" dirty="0">
                          <a:ln>
                            <a:noFill/>
                          </a:ln>
                          <a:solidFill>
                            <a:srgbClr val="FFFF00"/>
                          </a:solidFill>
                          <a:effectLst/>
                          <a:latin typeface="Coptic1" pitchFamily="2" charset="0"/>
                          <a:cs typeface="Arial" charset="0"/>
                        </a:rPr>
                        <a:t>Hiten </a:t>
                      </a:r>
                      <a:r>
                        <a:rPr kumimoji="0" lang="es-ES" sz="4000" b="0" i="0" u="none" strike="noStrike" cap="none" normalizeH="0" baseline="0" dirty="0" err="1">
                          <a:ln>
                            <a:noFill/>
                          </a:ln>
                          <a:solidFill>
                            <a:srgbClr val="FFFF00"/>
                          </a:solidFill>
                          <a:effectLst/>
                          <a:latin typeface="Coptic1" pitchFamily="2" charset="0"/>
                          <a:cs typeface="Arial" charset="0"/>
                        </a:rPr>
                        <a:t>nip~recbia</a:t>
                      </a:r>
                      <a:r>
                        <a:rPr kumimoji="0" lang="es-ES" sz="4000" b="0" i="0" u="none" strike="noStrike" cap="none" normalizeH="0" baseline="0" dirty="0">
                          <a:ln>
                            <a:noFill/>
                          </a:ln>
                          <a:solidFill>
                            <a:srgbClr val="FFFF00"/>
                          </a:solidFill>
                          <a:effectLst/>
                          <a:latin typeface="Coptic1" pitchFamily="2" charset="0"/>
                          <a:cs typeface="Arial" charset="0"/>
                        </a:rPr>
                        <a:t>~ </a:t>
                      </a:r>
                      <a:r>
                        <a:rPr kumimoji="0" lang="es-ES" sz="4000" b="0" i="0" u="none" strike="noStrike" cap="none" normalizeH="0" baseline="0" dirty="0" err="1">
                          <a:ln>
                            <a:noFill/>
                          </a:ln>
                          <a:solidFill>
                            <a:srgbClr val="FFFF00"/>
                          </a:solidFill>
                          <a:effectLst/>
                          <a:latin typeface="Coptic1" pitchFamily="2" charset="0"/>
                          <a:cs typeface="Arial" charset="0"/>
                        </a:rPr>
                        <a:t>n~te</a:t>
                      </a:r>
                      <a:r>
                        <a:rPr kumimoji="0" lang="es-ES" sz="4000" b="0" i="0" u="none" strike="noStrike" cap="none" normalizeH="0" baseline="0" dirty="0">
                          <a:ln>
                            <a:noFill/>
                          </a:ln>
                          <a:solidFill>
                            <a:srgbClr val="FFFF00"/>
                          </a:solidFill>
                          <a:effectLst/>
                          <a:latin typeface="Coptic1" pitchFamily="2" charset="0"/>
                          <a:cs typeface="Arial" charset="0"/>
                        </a:rPr>
                        <a:t> </a:t>
                      </a:r>
                      <a:r>
                        <a:rPr kumimoji="0" lang="es-ES" sz="4000" b="0" i="0" u="none" strike="noStrike" cap="none" normalizeH="0" baseline="0" dirty="0" err="1">
                          <a:ln>
                            <a:noFill/>
                          </a:ln>
                          <a:solidFill>
                            <a:srgbClr val="FFFF00"/>
                          </a:solidFill>
                          <a:effectLst/>
                          <a:latin typeface="Coptic1" pitchFamily="2" charset="0"/>
                          <a:cs typeface="Arial" charset="0"/>
                        </a:rPr>
                        <a:t>niou</a:t>
                      </a:r>
                      <a:r>
                        <a:rPr kumimoji="0" lang="es-ES" sz="4000" b="0" i="0" u="none" strike="noStrike" cap="none" normalizeH="0" baseline="0" dirty="0">
                          <a:ln>
                            <a:noFill/>
                          </a:ln>
                          <a:solidFill>
                            <a:srgbClr val="FFFF00"/>
                          </a:solidFill>
                          <a:effectLst/>
                          <a:latin typeface="Coptic1" pitchFamily="2" charset="0"/>
                          <a:cs typeface="Arial" charset="0"/>
                        </a:rPr>
                        <a:t>/b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s-ES" sz="4000" b="0" i="0" u="none" strike="noStrike" cap="none" normalizeH="0" baseline="0" dirty="0" err="1">
                          <a:ln>
                            <a:noFill/>
                          </a:ln>
                          <a:solidFill>
                            <a:srgbClr val="FFFF00"/>
                          </a:solidFill>
                          <a:effectLst/>
                          <a:latin typeface="Coptic1" pitchFamily="2" charset="0"/>
                          <a:cs typeface="Arial" charset="0"/>
                        </a:rPr>
                        <a:t>n~te</a:t>
                      </a:r>
                      <a:r>
                        <a:rPr kumimoji="0" lang="es-ES" sz="4000" b="0" i="0" u="none" strike="noStrike" cap="none" normalizeH="0" baseline="0" dirty="0">
                          <a:ln>
                            <a:noFill/>
                          </a:ln>
                          <a:solidFill>
                            <a:srgbClr val="FFFF00"/>
                          </a:solidFill>
                          <a:effectLst/>
                          <a:latin typeface="Coptic1" pitchFamily="2" charset="0"/>
                          <a:cs typeface="Arial" charset="0"/>
                        </a:rPr>
                        <a:t> ]</a:t>
                      </a:r>
                      <a:r>
                        <a:rPr kumimoji="0" lang="es-ES" sz="4000" b="0" i="0" u="none" strike="noStrike" cap="none" normalizeH="0" baseline="0" dirty="0" err="1">
                          <a:ln>
                            <a:noFill/>
                          </a:ln>
                          <a:solidFill>
                            <a:srgbClr val="FFFF00"/>
                          </a:solidFill>
                          <a:effectLst/>
                          <a:latin typeface="Coptic1" pitchFamily="2" charset="0"/>
                          <a:cs typeface="Arial" charset="0"/>
                        </a:rPr>
                        <a:t>meym</a:t>
                      </a:r>
                      <a:r>
                        <a:rPr kumimoji="0" lang="es-ES" sz="4000" b="0" i="0" u="none" strike="noStrike" cap="none" normalizeH="0" baseline="0" dirty="0">
                          <a:ln>
                            <a:noFill/>
                          </a:ln>
                          <a:solidFill>
                            <a:srgbClr val="FFFF00"/>
                          </a:solidFill>
                          <a:effectLst/>
                          <a:latin typeface="Coptic1" pitchFamily="2" charset="0"/>
                          <a:cs typeface="Arial" charset="0"/>
                        </a:rPr>
                        <a:t>/i </a:t>
                      </a:r>
                      <a:r>
                        <a:rPr kumimoji="0" lang="es-ES" sz="4000" b="0" i="0" u="none" strike="noStrike" cap="none" normalizeH="0" baseline="0" dirty="0" err="1">
                          <a:ln>
                            <a:noFill/>
                          </a:ln>
                          <a:solidFill>
                            <a:srgbClr val="FFFF00"/>
                          </a:solidFill>
                          <a:effectLst/>
                          <a:latin typeface="Coptic1" pitchFamily="2" charset="0"/>
                          <a:cs typeface="Arial" charset="0"/>
                        </a:rPr>
                        <a:t>pijout</a:t>
                      </a:r>
                      <a:r>
                        <a:rPr kumimoji="0" lang="es-ES" sz="4000" b="0" i="0" u="none" strike="noStrike" cap="none" normalizeH="0" baseline="0" dirty="0">
                          <a:ln>
                            <a:noFill/>
                          </a:ln>
                          <a:solidFill>
                            <a:srgbClr val="FFFF00"/>
                          </a:solidFill>
                          <a:effectLst/>
                          <a:latin typeface="Coptic1" pitchFamily="2" charset="0"/>
                          <a:cs typeface="Arial" charset="0"/>
                        </a:rPr>
                        <a:t> </a:t>
                      </a:r>
                      <a:r>
                        <a:rPr kumimoji="0" lang="es-ES" sz="4000" b="0" i="0" u="none" strike="noStrike" cap="none" normalizeH="0" baseline="0" dirty="0" err="1">
                          <a:ln>
                            <a:noFill/>
                          </a:ln>
                          <a:solidFill>
                            <a:srgbClr val="FFFF00"/>
                          </a:solidFill>
                          <a:effectLst/>
                          <a:latin typeface="Coptic1" pitchFamily="2" charset="0"/>
                          <a:cs typeface="Arial" charset="0"/>
                        </a:rPr>
                        <a:t>f~tou</a:t>
                      </a:r>
                      <a:endParaRPr kumimoji="0" lang="es-ES"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90000"/>
                        </a:lnSpc>
                        <a:spcBef>
                          <a:spcPct val="20000"/>
                        </a:spcBef>
                        <a:spcAft>
                          <a:spcPct val="0"/>
                        </a:spcAft>
                        <a:buClrTx/>
                        <a:buSzTx/>
                        <a:buFontTx/>
                        <a:buNone/>
                        <a:tabLst/>
                      </a:pPr>
                      <a:r>
                        <a:rPr kumimoji="0" lang="es-ES" sz="4000" b="0" i="0" u="none" strike="noStrike" cap="none" normalizeH="0" baseline="0" dirty="0" err="1">
                          <a:ln>
                            <a:noFill/>
                          </a:ln>
                          <a:solidFill>
                            <a:srgbClr val="FFFF00"/>
                          </a:solidFill>
                          <a:effectLst/>
                          <a:latin typeface="Coptic1" pitchFamily="2" charset="0"/>
                          <a:cs typeface="Arial" charset="0"/>
                        </a:rPr>
                        <a:t>m~p~recbuteroc</a:t>
                      </a:r>
                      <a:r>
                        <a:rPr kumimoji="0" lang="es-ES" sz="4000" b="0" i="0" u="none" strike="noStrike" cap="none" normalizeH="0" baseline="0" dirty="0">
                          <a:ln>
                            <a:noFill/>
                          </a:ln>
                          <a:solidFill>
                            <a:srgbClr val="FFFF00"/>
                          </a:solidFill>
                          <a:effectLst/>
                          <a:latin typeface="Coptic1" pitchFamily="2" charset="0"/>
                          <a:cs typeface="Arial" charset="0"/>
                        </a:rPr>
                        <a:t>: </a:t>
                      </a:r>
                      <a:r>
                        <a:rPr kumimoji="0" lang="es-ES" sz="4000" b="0" i="0" u="none" strike="noStrike" cap="none" normalizeH="0" baseline="0" dirty="0" err="1">
                          <a:ln>
                            <a:noFill/>
                          </a:ln>
                          <a:solidFill>
                            <a:srgbClr val="FFFF00"/>
                          </a:solidFill>
                          <a:effectLst/>
                          <a:latin typeface="Coptic1" pitchFamily="2" charset="0"/>
                          <a:cs typeface="Arial" charset="0"/>
                        </a:rPr>
                        <a:t>Po#c</a:t>
                      </a:r>
                      <a:r>
                        <a:rPr kumimoji="0" lang="es-ES" sz="4000" b="0" i="0" u="none" strike="noStrike" cap="none" normalizeH="0" baseline="0" dirty="0">
                          <a:ln>
                            <a:noFill/>
                          </a:ln>
                          <a:solidFill>
                            <a:srgbClr val="FFFF00"/>
                          </a:solidFill>
                          <a:effectLst/>
                          <a:latin typeface="Coptic1" pitchFamily="2" charset="0"/>
                          <a:cs typeface="Arial" charset="0"/>
                        </a:rPr>
                        <a:t>#...</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7" name="Tableau 6">
            <a:extLst>
              <a:ext uri="{FF2B5EF4-FFF2-40B4-BE49-F238E27FC236}">
                <a16:creationId xmlns:a16="http://schemas.microsoft.com/office/drawing/2014/main" id="{1D54AF10-D2D2-4E25-9835-CFC3E7E4B13F}"/>
              </a:ext>
            </a:extLst>
          </p:cNvPr>
          <p:cNvGraphicFramePr>
            <a:graphicFrameLocks noGrp="1"/>
          </p:cNvGraphicFramePr>
          <p:nvPr>
            <p:extLst>
              <p:ext uri="{D42A27DB-BD31-4B8C-83A1-F6EECF244321}">
                <p14:modId xmlns:p14="http://schemas.microsoft.com/office/powerpoint/2010/main" val="186630118"/>
              </p:ext>
            </p:extLst>
          </p:nvPr>
        </p:nvGraphicFramePr>
        <p:xfrm>
          <a:off x="1524000" y="6153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24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Prêtres</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أربعة و عشرين قسيس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D1C4F1A8-0D73-4D9B-9281-200647655A0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B747FC38-9805-46EF-85A4-48803E8C3CAE}"/>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2E7FB6C2-686A-48AD-92CF-1136A656C756}"/>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232386520"/>
      </p:ext>
    </p:extLst>
  </p:cSld>
  <p:clrMapOvr>
    <a:masterClrMapping/>
  </p:clrMapOvr>
  <p:transition/>
</p:sld>
</file>

<file path=ppt/slides/slide2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33212" name="Group 28"/>
          <p:cNvGraphicFramePr>
            <a:graphicFrameLocks noGrp="1"/>
          </p:cNvGraphicFramePr>
          <p:nvPr>
            <p:extLst>
              <p:ext uri="{D42A27DB-BD31-4B8C-83A1-F6EECF244321}">
                <p14:modId xmlns:p14="http://schemas.microsoft.com/office/powerpoint/2010/main" val="1562088561"/>
              </p:ext>
            </p:extLst>
          </p:nvPr>
        </p:nvGraphicFramePr>
        <p:xfrm>
          <a:off x="0" y="527049"/>
          <a:ext cx="9144000" cy="3830941"/>
        </p:xfrm>
        <a:graphic>
          <a:graphicData uri="http://schemas.openxmlformats.org/drawingml/2006/table">
            <a:tbl>
              <a:tblPr/>
              <a:tblGrid>
                <a:gridCol w="5185474">
                  <a:extLst>
                    <a:ext uri="{9D8B030D-6E8A-4147-A177-3AD203B41FA5}">
                      <a16:colId xmlns:a16="http://schemas.microsoft.com/office/drawing/2014/main" val="20000"/>
                    </a:ext>
                  </a:extLst>
                </a:gridCol>
                <a:gridCol w="3958526">
                  <a:extLst>
                    <a:ext uri="{9D8B030D-6E8A-4147-A177-3AD203B41FA5}">
                      <a16:colId xmlns:a16="http://schemas.microsoft.com/office/drawing/2014/main" val="3524849897"/>
                    </a:ext>
                  </a:extLst>
                </a:gridCol>
              </a:tblGrid>
              <a:tr h="1560198">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t>
                      </a:r>
                      <a:r>
                        <a:rPr kumimoji="0" lang="en-CA" sz="2400" b="0" i="0" u="none" strike="noStrike" cap="none" normalizeH="0" baseline="0" dirty="0">
                          <a:ln>
                            <a:noFill/>
                          </a:ln>
                          <a:solidFill>
                            <a:schemeClr val="tx1"/>
                          </a:solidFill>
                          <a:effectLst/>
                          <a:latin typeface="Arial" charset="0"/>
                          <a:cs typeface="Arial" charset="0"/>
                        </a:rPr>
                        <a:t>’</a:t>
                      </a:r>
                      <a:r>
                        <a:rPr kumimoji="0" lang="en-CA" sz="2400" b="0" i="0" u="none" strike="noStrike" cap="none" normalizeH="0" baseline="0" dirty="0" err="1">
                          <a:ln>
                            <a:noFill/>
                          </a:ln>
                          <a:solidFill>
                            <a:schemeClr val="tx1"/>
                          </a:solidFill>
                          <a:effectLst/>
                          <a:latin typeface="Arial" charset="0"/>
                          <a:cs typeface="Arial" charset="0"/>
                        </a:rPr>
                        <a:t>archange</a:t>
                      </a:r>
                      <a:r>
                        <a:rPr kumimoji="0" lang="en-CA" sz="2400" b="0" i="0" u="none" strike="noStrike" cap="none" normalizeH="0" baseline="0" dirty="0">
                          <a:ln>
                            <a:noFill/>
                          </a:ln>
                          <a:solidFill>
                            <a:schemeClr val="tx1"/>
                          </a:solidFill>
                          <a:effectLst/>
                          <a:latin typeface="Arial" charset="0"/>
                          <a:cs typeface="Arial" charset="0"/>
                        </a:rPr>
                        <a:t> </a:t>
                      </a:r>
                      <a:r>
                        <a:rPr kumimoji="0" lang="en-CA" sz="2400" b="0" i="0" u="none" strike="noStrike" cap="none" normalizeH="0" baseline="0" dirty="0" err="1">
                          <a:ln>
                            <a:noFill/>
                          </a:ln>
                          <a:solidFill>
                            <a:schemeClr val="tx1"/>
                          </a:solidFill>
                          <a:effectLst/>
                          <a:latin typeface="Arial" charset="0"/>
                          <a:cs typeface="Arial" charset="0"/>
                        </a:rPr>
                        <a:t>pur</a:t>
                      </a:r>
                      <a:r>
                        <a:rPr kumimoji="0" lang="en-CA" sz="2400" b="0" i="0" u="none" strike="noStrike" cap="none" normalizeH="0" baseline="0" dirty="0">
                          <a:ln>
                            <a:noFill/>
                          </a:ln>
                          <a:solidFill>
                            <a:schemeClr val="tx1"/>
                          </a:solidFill>
                          <a:effectLst/>
                          <a:latin typeface="Arial" charset="0"/>
                          <a:cs typeface="Arial" charset="0"/>
                        </a:rPr>
                        <a:t> Gabriel </a:t>
                      </a:r>
                      <a:r>
                        <a:rPr kumimoji="0" lang="en-CA" sz="2400" b="0" i="0" u="none" strike="noStrike" cap="none" normalizeH="0" baseline="0" dirty="0" err="1">
                          <a:ln>
                            <a:noFill/>
                          </a:ln>
                          <a:solidFill>
                            <a:schemeClr val="tx1"/>
                          </a:solidFill>
                          <a:effectLst/>
                          <a:latin typeface="Arial" charset="0"/>
                          <a:cs typeface="Arial" charset="0"/>
                        </a:rPr>
                        <a:t>l’annociateur</a:t>
                      </a:r>
                      <a:r>
                        <a:rPr kumimoji="0" lang="en-CA" sz="24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 رئيس الملائكة الطاهر غبريال المبشر </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70743">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Gabri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pifaisennoufi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7" name="Tableau 6">
            <a:extLst>
              <a:ext uri="{FF2B5EF4-FFF2-40B4-BE49-F238E27FC236}">
                <a16:creationId xmlns:a16="http://schemas.microsoft.com/office/drawing/2014/main" id="{1D54AF10-D2D2-4E25-9835-CFC3E7E4B13F}"/>
              </a:ext>
            </a:extLst>
          </p:cNvPr>
          <p:cNvGraphicFramePr>
            <a:graphicFrameLocks noGrp="1"/>
          </p:cNvGraphicFramePr>
          <p:nvPr/>
        </p:nvGraphicFramePr>
        <p:xfrm>
          <a:off x="1524000" y="59946"/>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err="1"/>
                        <a:t>Archange</a:t>
                      </a:r>
                      <a:r>
                        <a:rPr lang="en-CA" sz="1600" dirty="0"/>
                        <a:t> Gabriel - </a:t>
                      </a:r>
                      <a:r>
                        <a:rPr lang="ar-EG" sz="1600" dirty="0"/>
                        <a:t>الملاك غبريال</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D1C4F1A8-0D73-4D9B-9281-200647655A0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photo, femme, debout, chemise&#10;&#10;Description générée automatiquement">
            <a:extLst>
              <a:ext uri="{FF2B5EF4-FFF2-40B4-BE49-F238E27FC236}">
                <a16:creationId xmlns:a16="http://schemas.microsoft.com/office/drawing/2014/main" id="{E31451AE-668C-4CA2-83B8-8DA6B00CB6F9}"/>
              </a:ext>
            </a:extLst>
          </p:cNvPr>
          <p:cNvPicPr>
            <a:picLocks noChangeAspect="1"/>
          </p:cNvPicPr>
          <p:nvPr/>
        </p:nvPicPr>
        <p:blipFill rotWithShape="1">
          <a:blip r:embed="rId4">
            <a:extLst>
              <a:ext uri="{28A0092B-C50C-407E-A947-70E740481C1C}">
                <a14:useLocalDpi xmlns:a14="http://schemas.microsoft.com/office/drawing/2010/main" val="0"/>
              </a:ext>
            </a:extLst>
          </a:blip>
          <a:srcRect l="20808" t="4201" r="21418" b="8231"/>
          <a:stretch/>
        </p:blipFill>
        <p:spPr>
          <a:xfrm>
            <a:off x="8306333" y="3237909"/>
            <a:ext cx="837667" cy="1905591"/>
          </a:xfrm>
          <a:prstGeom prst="rect">
            <a:avLst/>
          </a:prstGeom>
        </p:spPr>
      </p:pic>
      <p:sp>
        <p:nvSpPr>
          <p:cNvPr id="6" name="AutoShape 36">
            <a:hlinkClick r:id="rId5" action="ppaction://hlinksldjump" highlightClick="1"/>
            <a:extLst>
              <a:ext uri="{FF2B5EF4-FFF2-40B4-BE49-F238E27FC236}">
                <a16:creationId xmlns:a16="http://schemas.microsoft.com/office/drawing/2014/main" id="{B747FC38-9805-46EF-85A4-48803E8C3CAE}"/>
              </a:ext>
            </a:extLst>
          </p:cNvPr>
          <p:cNvSpPr>
            <a:spLocks noChangeArrowheads="1"/>
          </p:cNvSpPr>
          <p:nvPr/>
        </p:nvSpPr>
        <p:spPr bwMode="auto">
          <a:xfrm>
            <a:off x="6559685"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6" action="ppaction://hlinksldjump" highlightClick="1"/>
            <a:extLst>
              <a:ext uri="{FF2B5EF4-FFF2-40B4-BE49-F238E27FC236}">
                <a16:creationId xmlns:a16="http://schemas.microsoft.com/office/drawing/2014/main" id="{2E7FB6C2-686A-48AD-92CF-1136A656C756}"/>
              </a:ext>
            </a:extLst>
          </p:cNvPr>
          <p:cNvSpPr>
            <a:spLocks noChangeArrowheads="1"/>
          </p:cNvSpPr>
          <p:nvPr/>
        </p:nvSpPr>
        <p:spPr bwMode="auto">
          <a:xfrm>
            <a:off x="4763543"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779306841"/>
      </p:ext>
    </p:extLst>
  </p:cSld>
  <p:clrMapOvr>
    <a:masterClrMapping/>
  </p:clrMapOvr>
  <p:transition/>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3458" name="Text Box 12"/>
          <p:cNvSpPr txBox="1">
            <a:spLocks noChangeArrowheads="1"/>
          </p:cNvSpPr>
          <p:nvPr/>
        </p:nvSpPr>
        <p:spPr bwMode="auto">
          <a:xfrm>
            <a:off x="685799" y="535448"/>
            <a:ext cx="7772400" cy="2400657"/>
          </a:xfrm>
          <a:prstGeom prst="rect">
            <a:avLst/>
          </a:prstGeom>
          <a:noFill/>
          <a:ln w="9525">
            <a:noFill/>
            <a:miter lim="800000"/>
            <a:headEnd/>
            <a:tailEnd/>
          </a:ln>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CA" sz="6000" b="0" i="0" u="none" strike="noStrike" kern="1200" cap="none" spc="0" normalizeH="0" baseline="0" noProof="0" dirty="0">
                <a:ln>
                  <a:noFill/>
                </a:ln>
                <a:solidFill>
                  <a:srgbClr val="FFFFFF"/>
                </a:solidFill>
                <a:effectLst/>
                <a:uLnTx/>
                <a:uFillTx/>
                <a:latin typeface="Arial" charset="0"/>
                <a:ea typeface="+mn-ea"/>
                <a:cs typeface="Arial" charset="0"/>
              </a:rPr>
              <a:t>Lecture de </a:t>
            </a:r>
            <a:r>
              <a:rPr kumimoji="0" lang="en-CA" sz="6000" b="0" i="0" u="none" strike="noStrike" kern="1200" cap="none" spc="0" normalizeH="0" baseline="0" noProof="0" dirty="0" err="1">
                <a:ln>
                  <a:noFill/>
                </a:ln>
                <a:solidFill>
                  <a:srgbClr val="FFFFFF"/>
                </a:solidFill>
                <a:effectLst/>
                <a:uLnTx/>
                <a:uFillTx/>
                <a:latin typeface="Arial" charset="0"/>
                <a:ea typeface="+mn-ea"/>
                <a:cs typeface="Arial" charset="0"/>
              </a:rPr>
              <a:t>l’Evangile</a:t>
            </a:r>
            <a:endParaRPr kumimoji="0" lang="en-CA" sz="6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EG" sz="6000" b="0" i="0" u="none" strike="noStrike" kern="1200" cap="none" spc="0" normalizeH="0" baseline="0" noProof="0" dirty="0">
                <a:ln>
                  <a:noFill/>
                </a:ln>
                <a:solidFill>
                  <a:srgbClr val="FFFFFF"/>
                </a:solidFill>
                <a:effectLst/>
                <a:uLnTx/>
                <a:uFillTx/>
                <a:latin typeface="Arial" charset="0"/>
                <a:ea typeface="+mn-ea"/>
                <a:cs typeface="Arial" charset="0"/>
              </a:rPr>
              <a:t>قراءة الأنجيل</a:t>
            </a:r>
            <a:endParaRPr kumimoji="0" lang="en-US" sz="6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Text Box 44">
            <a:hlinkClick r:id="rId2" action="ppaction://hlinksldjump"/>
            <a:extLst>
              <a:ext uri="{FF2B5EF4-FFF2-40B4-BE49-F238E27FC236}">
                <a16:creationId xmlns:a16="http://schemas.microsoft.com/office/drawing/2014/main" id="{F47B5630-7580-4AE8-A781-B8B9763E50D8}"/>
              </a:ext>
            </a:extLst>
          </p:cNvPr>
          <p:cNvSpPr txBox="1">
            <a:spLocks noChangeArrowheads="1"/>
          </p:cNvSpPr>
          <p:nvPr/>
        </p:nvSpPr>
        <p:spPr bwMode="auto">
          <a:xfrm>
            <a:off x="2001797" y="4260476"/>
            <a:ext cx="5140406" cy="53553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Circoncision</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Présentation</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au Temple/Entrée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Egypte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CA" sz="1600" dirty="0">
                <a:solidFill>
                  <a:srgbClr val="FFFFFF"/>
                </a:solidFill>
                <a:latin typeface="Coptic1" pitchFamily="2" charset="0"/>
                <a:cs typeface="Arial" charset="0"/>
              </a:rPr>
              <a:t>}</a:t>
            </a:r>
            <a:r>
              <a:rPr lang="en-CA" sz="1600" dirty="0" err="1">
                <a:solidFill>
                  <a:srgbClr val="FFFFFF"/>
                </a:solidFill>
                <a:latin typeface="Coptic1" pitchFamily="2" charset="0"/>
                <a:cs typeface="Arial" charset="0"/>
              </a:rPr>
              <a:t>galilea</a:t>
            </a:r>
            <a:r>
              <a:rPr lang="en-CA" sz="1600" dirty="0">
                <a:solidFill>
                  <a:srgbClr val="FFFFFF"/>
                </a:solidFill>
                <a:latin typeface="Coptic1" pitchFamily="2" charset="0"/>
                <a:cs typeface="Arial" charset="0"/>
              </a:rPr>
              <a:t>~</a:t>
            </a:r>
            <a:endParaRPr kumimoji="0" lang="en-CA" sz="1600" b="0" i="0" u="none" strike="noStrike" kern="1200" cap="none" spc="0" normalizeH="0" baseline="0" noProof="0" dirty="0">
              <a:ln>
                <a:noFill/>
              </a:ln>
              <a:solidFill>
                <a:srgbClr val="FFFFFF"/>
              </a:solidFill>
              <a:effectLst/>
              <a:uLnTx/>
              <a:uFillTx/>
              <a:latin typeface="Coptic1" pitchFamily="2" charset="0"/>
              <a:cs typeface="Arial" charset="0"/>
            </a:endParaRPr>
          </a:p>
        </p:txBody>
      </p:sp>
      <p:sp>
        <p:nvSpPr>
          <p:cNvPr id="7" name="Action Button: Custom 3">
            <a:hlinkClick r:id="rId3" action="ppaction://hlinksldjump" highlightClick="1"/>
            <a:extLst>
              <a:ext uri="{FF2B5EF4-FFF2-40B4-BE49-F238E27FC236}">
                <a16:creationId xmlns:a16="http://schemas.microsoft.com/office/drawing/2014/main" id="{21A8FF35-623A-47A0-AC33-07DC7F27979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Text Box 44">
            <a:hlinkClick r:id="rId4" action="ppaction://hlinksldjump"/>
            <a:extLst>
              <a:ext uri="{FF2B5EF4-FFF2-40B4-BE49-F238E27FC236}">
                <a16:creationId xmlns:a16="http://schemas.microsoft.com/office/drawing/2014/main" id="{8065AC07-B84E-4ED5-A1F8-ED7214CDA796}"/>
              </a:ext>
            </a:extLst>
          </p:cNvPr>
          <p:cNvSpPr txBox="1">
            <a:spLocks noChangeArrowheads="1"/>
          </p:cNvSpPr>
          <p:nvPr/>
        </p:nvSpPr>
        <p:spPr bwMode="auto">
          <a:xfrm>
            <a:off x="3073537" y="3418547"/>
            <a:ext cx="2996923" cy="535530"/>
          </a:xfrm>
          <a:prstGeom prst="rect">
            <a:avLst/>
          </a:prstGeom>
          <a:solidFill>
            <a:srgbClr val="339966"/>
          </a:solidFill>
          <a:ln w="57150" cmpd="thickThin">
            <a:solidFill>
              <a:schemeClr val="tx1"/>
            </a:solidFill>
            <a:miter lim="800000"/>
            <a:headEnd/>
            <a:tailEnd/>
          </a:ln>
        </p:spPr>
        <p:txBody>
          <a:bodyPr wrap="square" lIns="18000" tIns="18000" rIns="18000" bIns="18000" anchor="ctr" anchorCtr="0">
            <a:noAutofit/>
          </a:bodyPr>
          <a:lstStyle/>
          <a:p>
            <a:pPr algn="ctr">
              <a:spcBef>
                <a:spcPct val="0"/>
              </a:spcBef>
            </a:pPr>
            <a:r>
              <a:rPr lang="en-CA" sz="1600" dirty="0">
                <a:latin typeface="Arial" charset="0"/>
              </a:rPr>
              <a:t>Dimanche des </a:t>
            </a:r>
            <a:r>
              <a:rPr lang="en-CA" sz="1600" dirty="0" err="1">
                <a:latin typeface="Arial" charset="0"/>
              </a:rPr>
              <a:t>Rameaux</a:t>
            </a:r>
            <a:r>
              <a:rPr lang="en-CA" sz="1600" dirty="0">
                <a:latin typeface="Arial" charset="0"/>
              </a:rPr>
              <a:t> </a:t>
            </a:r>
          </a:p>
          <a:p>
            <a:pPr algn="ctr">
              <a:spcBef>
                <a:spcPct val="0"/>
              </a:spcBef>
            </a:pPr>
            <a:r>
              <a:rPr lang="ar-EG" sz="1800" dirty="0">
                <a:latin typeface="Arial" charset="0"/>
              </a:rPr>
              <a:t>أحد الشعانين</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2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33212" name="Group 28"/>
          <p:cNvGraphicFramePr>
            <a:graphicFrameLocks noGrp="1"/>
          </p:cNvGraphicFramePr>
          <p:nvPr>
            <p:extLst>
              <p:ext uri="{D42A27DB-BD31-4B8C-83A1-F6EECF244321}">
                <p14:modId xmlns:p14="http://schemas.microsoft.com/office/powerpoint/2010/main" val="985348102"/>
              </p:ext>
            </p:extLst>
          </p:nvPr>
        </p:nvGraphicFramePr>
        <p:xfrm>
          <a:off x="76200" y="626956"/>
          <a:ext cx="8991600" cy="4075264"/>
        </p:xfrm>
        <a:graphic>
          <a:graphicData uri="http://schemas.openxmlformats.org/drawingml/2006/table">
            <a:tbl>
              <a:tblPr/>
              <a:tblGrid>
                <a:gridCol w="4495800">
                  <a:extLst>
                    <a:ext uri="{9D8B030D-6E8A-4147-A177-3AD203B41FA5}">
                      <a16:colId xmlns:a16="http://schemas.microsoft.com/office/drawing/2014/main" val="20000"/>
                    </a:ext>
                  </a:extLst>
                </a:gridCol>
                <a:gridCol w="4495800">
                  <a:extLst>
                    <a:ext uri="{9D8B030D-6E8A-4147-A177-3AD203B41FA5}">
                      <a16:colId xmlns:a16="http://schemas.microsoft.com/office/drawing/2014/main" val="2242937275"/>
                    </a:ext>
                  </a:extLst>
                </a:gridCol>
              </a:tblGrid>
              <a:tr h="1937579">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Par les intercessions de l'archange pur, </a:t>
                      </a:r>
                      <a:r>
                        <a:rPr kumimoji="0" lang="fr-FR" sz="2800" b="0" i="0" u="none" strike="noStrike" cap="none" normalizeH="0" baseline="0" dirty="0" err="1">
                          <a:ln>
                            <a:noFill/>
                          </a:ln>
                          <a:solidFill>
                            <a:schemeClr val="tx1"/>
                          </a:solidFill>
                          <a:effectLst/>
                          <a:latin typeface="Arial" charset="0"/>
                          <a:cs typeface="Arial" charset="0"/>
                        </a:rPr>
                        <a:t>Souriel</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le trompettiste.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Seigneur…</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رئيس</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الملائكة الطاهر</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سوريال</a:t>
                      </a:r>
                      <a:r>
                        <a:rPr kumimoji="0" lang="ar-EG" sz="2800" b="0" i="0" u="none" strike="noStrike" cap="none" normalizeH="0" baseline="0" dirty="0">
                          <a:ln>
                            <a:noFill/>
                          </a:ln>
                          <a:solidFill>
                            <a:schemeClr val="tx1"/>
                          </a:solidFill>
                          <a:effectLst/>
                          <a:latin typeface="Arial" charset="0"/>
                          <a:cs typeface="Arial" charset="0"/>
                        </a:rPr>
                        <a:t> المبوق. يا رب</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أنعم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37685">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p~ia~r</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Couri</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picalpict</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Po#c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7" name="Tableau 6">
            <a:extLst>
              <a:ext uri="{FF2B5EF4-FFF2-40B4-BE49-F238E27FC236}">
                <a16:creationId xmlns:a16="http://schemas.microsoft.com/office/drawing/2014/main" id="{1D54AF10-D2D2-4E25-9835-CFC3E7E4B13F}"/>
              </a:ext>
            </a:extLst>
          </p:cNvPr>
          <p:cNvGraphicFramePr>
            <a:graphicFrameLocks noGrp="1"/>
          </p:cNvGraphicFramePr>
          <p:nvPr>
            <p:extLst>
              <p:ext uri="{D42A27DB-BD31-4B8C-83A1-F6EECF244321}">
                <p14:modId xmlns:p14="http://schemas.microsoft.com/office/powerpoint/2010/main" val="2142246889"/>
              </p:ext>
            </p:extLst>
          </p:nvPr>
        </p:nvGraphicFramePr>
        <p:xfrm>
          <a:off x="1524000" y="5994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fr-FR" sz="1600" dirty="0">
                          <a:solidFill>
                            <a:srgbClr val="FFFFFF"/>
                          </a:solidFill>
                          <a:latin typeface="Arial" charset="0"/>
                          <a:cs typeface="Arial" charset="0"/>
                        </a:rPr>
                        <a:t>Arch. </a:t>
                      </a:r>
                      <a:r>
                        <a:rPr lang="fr-FR" sz="1600" dirty="0" err="1">
                          <a:solidFill>
                            <a:srgbClr val="FFFFFF"/>
                          </a:solidFill>
                          <a:latin typeface="Arial" charset="0"/>
                          <a:cs typeface="Arial" charset="0"/>
                        </a:rPr>
                        <a:t>Souriel</a:t>
                      </a:r>
                      <a:r>
                        <a:rPr lang="fr-FR" sz="1600" dirty="0">
                          <a:solidFill>
                            <a:srgbClr val="FFFFFF"/>
                          </a:solidFill>
                          <a:latin typeface="Arial" charset="0"/>
                          <a:cs typeface="Arial" charset="0"/>
                        </a:rPr>
                        <a:t> - </a:t>
                      </a:r>
                      <a:r>
                        <a:rPr lang="ar-SA" sz="1600" dirty="0">
                          <a:solidFill>
                            <a:srgbClr val="FFFFFF"/>
                          </a:solidFill>
                          <a:latin typeface="Arial" charset="0"/>
                          <a:cs typeface="Arial" charset="0"/>
                        </a:rPr>
                        <a:t>الملاك </a:t>
                      </a:r>
                      <a:r>
                        <a:rPr lang="ar-EG" sz="1600" dirty="0">
                          <a:solidFill>
                            <a:srgbClr val="FFFFFF"/>
                          </a:solidFill>
                          <a:latin typeface="Arial" charset="0"/>
                          <a:cs typeface="Arial" charset="0"/>
                        </a:rPr>
                        <a:t>سور</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D1C4F1A8-0D73-4D9B-9281-200647655A0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B747FC38-9805-46EF-85A4-48803E8C3CAE}"/>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2E7FB6C2-686A-48AD-92CF-1136A656C756}"/>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809014086"/>
      </p:ext>
    </p:extLst>
  </p:cSld>
  <p:clrMapOvr>
    <a:masterClrMapping/>
  </p:clrMapOvr>
  <p:transition/>
</p:sld>
</file>

<file path=ppt/slides/slide2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39D954EF-9EF7-46DC-93C8-968F7C2AC2F8}"/>
              </a:ext>
            </a:extLst>
          </p:cNvPr>
          <p:cNvGraphicFramePr>
            <a:graphicFrameLocks noGrp="1"/>
          </p:cNvGraphicFramePr>
          <p:nvPr/>
        </p:nvGraphicFramePr>
        <p:xfrm>
          <a:off x="1524000" y="11874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dirty="0"/>
                        <a:t>Jean Baptiste </a:t>
                      </a:r>
                      <a:r>
                        <a:rPr lang="en-CA" sz="1800" dirty="0"/>
                        <a:t>–</a:t>
                      </a:r>
                      <a:r>
                        <a:rPr lang="ar-EG" sz="1800" dirty="0"/>
                        <a:t>يوحنا المعمدان </a:t>
                      </a:r>
                      <a:r>
                        <a:rPr lang="fr-FR" sz="1800" dirty="0"/>
                        <a:t>   </a:t>
                      </a:r>
                      <a:endParaRPr lang="fr-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pic>
        <p:nvPicPr>
          <p:cNvPr id="8" name="Image 7" descr="Une image contenant table, brun, éléphant, décoré&#10;&#10;Description générée automatiquement">
            <a:extLst>
              <a:ext uri="{FF2B5EF4-FFF2-40B4-BE49-F238E27FC236}">
                <a16:creationId xmlns:a16="http://schemas.microsoft.com/office/drawing/2014/main" id="{118600DC-18BD-4ABD-B31B-1812DD77A9F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216630" y="3383604"/>
            <a:ext cx="927370" cy="1759895"/>
          </a:xfrm>
          <a:prstGeom prst="rect">
            <a:avLst/>
          </a:prstGeom>
        </p:spPr>
      </p:pic>
      <p:sp>
        <p:nvSpPr>
          <p:cNvPr id="9" name="AutoShape 36">
            <a:hlinkClick r:id="rId5" action="ppaction://hlinksldjump" highlightClick="1"/>
            <a:extLst>
              <a:ext uri="{FF2B5EF4-FFF2-40B4-BE49-F238E27FC236}">
                <a16:creationId xmlns:a16="http://schemas.microsoft.com/office/drawing/2014/main" id="{2C4C435C-103B-435C-A137-09C1E35646B2}"/>
              </a:ext>
            </a:extLst>
          </p:cNvPr>
          <p:cNvSpPr>
            <a:spLocks noChangeArrowheads="1"/>
          </p:cNvSpPr>
          <p:nvPr/>
        </p:nvSpPr>
        <p:spPr bwMode="auto">
          <a:xfrm>
            <a:off x="6248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112">
            <a:hlinkClick r:id="rId6" action="ppaction://hlinksldjump" highlightClick="1"/>
            <a:extLst>
              <a:ext uri="{FF2B5EF4-FFF2-40B4-BE49-F238E27FC236}">
                <a16:creationId xmlns:a16="http://schemas.microsoft.com/office/drawing/2014/main" id="{B9703D40-0A46-480C-91ED-39FBDC9B0233}"/>
              </a:ext>
            </a:extLst>
          </p:cNvPr>
          <p:cNvSpPr>
            <a:spLocks noChangeArrowheads="1"/>
          </p:cNvSpPr>
          <p:nvPr/>
        </p:nvSpPr>
        <p:spPr bwMode="auto">
          <a:xfrm>
            <a:off x="4452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1" name="Group 28">
            <a:extLst>
              <a:ext uri="{FF2B5EF4-FFF2-40B4-BE49-F238E27FC236}">
                <a16:creationId xmlns:a16="http://schemas.microsoft.com/office/drawing/2014/main" id="{66DF4B47-C8AD-483E-ADD8-AA0ED7A1E077}"/>
              </a:ext>
            </a:extLst>
          </p:cNvPr>
          <p:cNvGraphicFramePr>
            <a:graphicFrameLocks noGrp="1"/>
          </p:cNvGraphicFramePr>
          <p:nvPr>
            <p:extLst>
              <p:ext uri="{D42A27DB-BD31-4B8C-83A1-F6EECF244321}">
                <p14:modId xmlns:p14="http://schemas.microsoft.com/office/powerpoint/2010/main" val="2297810331"/>
              </p:ext>
            </p:extLst>
          </p:nvPr>
        </p:nvGraphicFramePr>
        <p:xfrm>
          <a:off x="0" y="643044"/>
          <a:ext cx="9144000" cy="3841749"/>
        </p:xfrm>
        <a:graphic>
          <a:graphicData uri="http://schemas.openxmlformats.org/drawingml/2006/table">
            <a:tbl>
              <a:tblPr/>
              <a:tblGrid>
                <a:gridCol w="4958080">
                  <a:extLst>
                    <a:ext uri="{9D8B030D-6E8A-4147-A177-3AD203B41FA5}">
                      <a16:colId xmlns:a16="http://schemas.microsoft.com/office/drawing/2014/main" val="20000"/>
                    </a:ext>
                  </a:extLst>
                </a:gridCol>
                <a:gridCol w="4185920">
                  <a:extLst>
                    <a:ext uri="{9D8B030D-6E8A-4147-A177-3AD203B41FA5}">
                      <a16:colId xmlns:a16="http://schemas.microsoft.com/office/drawing/2014/main" val="2756590722"/>
                    </a:ext>
                  </a:extLst>
                </a:gridCol>
              </a:tblGrid>
              <a:tr h="1578609">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du précurseur et baptiseur  Jean Baptiste 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السابق الصابغ</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يوحنا المعمدان.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41274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pip~rodromoc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m~baptict</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Iwann</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piref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wmc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971682199"/>
      </p:ext>
    </p:extLst>
  </p:cSld>
  <p:clrMapOvr>
    <a:masterClrMapping/>
  </p:clrMapOvr>
  <p:transition/>
</p:sld>
</file>

<file path=ppt/slides/slide2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42566" name="Group 38"/>
          <p:cNvGraphicFramePr>
            <a:graphicFrameLocks noGrp="1"/>
          </p:cNvGraphicFramePr>
          <p:nvPr>
            <p:ph type="tbl" idx="1"/>
            <p:extLst>
              <p:ext uri="{D42A27DB-BD31-4B8C-83A1-F6EECF244321}">
                <p14:modId xmlns:p14="http://schemas.microsoft.com/office/powerpoint/2010/main" val="602420107"/>
              </p:ext>
            </p:extLst>
          </p:nvPr>
        </p:nvGraphicFramePr>
        <p:xfrm>
          <a:off x="0" y="586740"/>
          <a:ext cx="9144000" cy="3970020"/>
        </p:xfrm>
        <a:graphic>
          <a:graphicData uri="http://schemas.openxmlformats.org/drawingml/2006/table">
            <a:tbl>
              <a:tblPr/>
              <a:tblGrid>
                <a:gridCol w="3334870">
                  <a:extLst>
                    <a:ext uri="{9D8B030D-6E8A-4147-A177-3AD203B41FA5}">
                      <a16:colId xmlns:a16="http://schemas.microsoft.com/office/drawing/2014/main" val="20000"/>
                    </a:ext>
                  </a:extLst>
                </a:gridCol>
                <a:gridCol w="3012142">
                  <a:extLst>
                    <a:ext uri="{9D8B030D-6E8A-4147-A177-3AD203B41FA5}">
                      <a16:colId xmlns:a16="http://schemas.microsoft.com/office/drawing/2014/main" val="20001"/>
                    </a:ext>
                  </a:extLst>
                </a:gridCol>
                <a:gridCol w="2796988">
                  <a:extLst>
                    <a:ext uri="{9D8B030D-6E8A-4147-A177-3AD203B41FA5}">
                      <a16:colId xmlns:a16="http://schemas.microsoft.com/office/drawing/2014/main" val="20002"/>
                    </a:ext>
                  </a:extLst>
                </a:gridCol>
              </a:tblGrid>
              <a:tr h="2843606">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Hiten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nie~u</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n~te</a:t>
                      </a:r>
                      <a:r>
                        <a:rPr kumimoji="0" lang="fr-FR" sz="3200" b="0" i="0" u="none" strike="noStrike" cap="none" normalizeH="0" baseline="0" dirty="0">
                          <a:ln>
                            <a:noFill/>
                          </a:ln>
                          <a:solidFill>
                            <a:schemeClr val="tx1"/>
                          </a:solidFill>
                          <a:effectLst/>
                          <a:latin typeface="Coptic1" pitchFamily="2" charset="0"/>
                          <a:cs typeface="Arial" charset="0"/>
                        </a:rPr>
                        <a:t> na[</a:t>
                      </a:r>
                      <a:r>
                        <a:rPr kumimoji="0" lang="fr-FR" sz="3200" b="0" i="0" u="none" strike="noStrike" cap="none" normalizeH="0" baseline="0" dirty="0" err="1">
                          <a:ln>
                            <a:noFill/>
                          </a:ln>
                          <a:solidFill>
                            <a:schemeClr val="tx1"/>
                          </a:solidFill>
                          <a:effectLst/>
                          <a:latin typeface="Coptic1" pitchFamily="2" charset="0"/>
                          <a:cs typeface="Arial" charset="0"/>
                        </a:rPr>
                        <a:t>oic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n~io</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n~a~poctoloc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peniwt</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Petroc</a:t>
                      </a:r>
                      <a:r>
                        <a:rPr kumimoji="0" lang="fr-FR" sz="3200" b="0" i="0" u="none" strike="noStrike" cap="none" normalizeH="0" baseline="0" dirty="0">
                          <a:ln>
                            <a:noFill/>
                          </a:ln>
                          <a:solidFill>
                            <a:schemeClr val="tx1"/>
                          </a:solidFill>
                          <a:effectLst/>
                          <a:latin typeface="Coptic1" pitchFamily="2" charset="0"/>
                          <a:cs typeface="Arial" charset="0"/>
                        </a:rPr>
                        <a:t> nem </a:t>
                      </a:r>
                      <a:r>
                        <a:rPr kumimoji="0" lang="fr-FR" sz="3200" b="0" i="0" u="none" strike="noStrike" cap="none" normalizeH="0" baseline="0" dirty="0" err="1">
                          <a:ln>
                            <a:noFill/>
                          </a:ln>
                          <a:solidFill>
                            <a:schemeClr val="tx1"/>
                          </a:solidFill>
                          <a:effectLst/>
                          <a:latin typeface="Coptic1" pitchFamily="2" charset="0"/>
                          <a:cs typeface="Arial" charset="0"/>
                        </a:rPr>
                        <a:t>pencaq</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Pauloc</a:t>
                      </a:r>
                      <a:r>
                        <a:rPr kumimoji="0" lang="fr-FR"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Po#c</a:t>
                      </a:r>
                      <a:r>
                        <a:rPr kumimoji="0" lang="fr-FR"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Par les prières de mes seigneurs les pères apôtres, notre père Pierre et notre maître Paul. Seigneur...</a:t>
                      </a:r>
                      <a:endParaRPr kumimoji="0" lang="en-CA" sz="3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بصلوات، سيدي</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الأبوين الرسولين، أبينا</a:t>
                      </a:r>
                      <a:r>
                        <a:rPr kumimoji="0" lang="fr-FR"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بطرس ومعلمنا بولس،</a:t>
                      </a:r>
                      <a:r>
                        <a:rPr kumimoji="0" lang="fr-FR"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يا رب أنعم علينا</a:t>
                      </a:r>
                      <a:r>
                        <a:rPr kumimoji="0" lang="fr-FR"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بمغفرة خطايانا.</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8" name="Action Button: Custom 17">
            <a:hlinkClick r:id="rId3" action="ppaction://hlinksldjump" highlightClick="1"/>
          </p:cNvPr>
          <p:cNvSpPr/>
          <p:nvPr/>
        </p:nvSpPr>
        <p:spPr bwMode="auto">
          <a:xfrm>
            <a:off x="473412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9" name="Tableau 18">
            <a:extLst>
              <a:ext uri="{FF2B5EF4-FFF2-40B4-BE49-F238E27FC236}">
                <a16:creationId xmlns:a16="http://schemas.microsoft.com/office/drawing/2014/main" id="{3D6BD87C-61FB-496D-82E8-7B2B0998E5C0}"/>
              </a:ext>
            </a:extLst>
          </p:cNvPr>
          <p:cNvGraphicFramePr>
            <a:graphicFrameLocks noGrp="1"/>
          </p:cNvGraphicFramePr>
          <p:nvPr>
            <p:extLst>
              <p:ext uri="{D42A27DB-BD31-4B8C-83A1-F6EECF244321}">
                <p14:modId xmlns:p14="http://schemas.microsoft.com/office/powerpoint/2010/main" val="2583053221"/>
              </p:ext>
            </p:extLst>
          </p:nvPr>
        </p:nvGraphicFramePr>
        <p:xfrm>
          <a:off x="1524000" y="22860"/>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algn="ctr"/>
                      <a:r>
                        <a:rPr lang="fr-FR" sz="1600" dirty="0"/>
                        <a:t>Saint Pierre et Saint Paul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22" name="AutoShape 36">
            <a:hlinkClick r:id="rId4" action="ppaction://hlinksldjump" highlightClick="1"/>
            <a:extLst>
              <a:ext uri="{FF2B5EF4-FFF2-40B4-BE49-F238E27FC236}">
                <a16:creationId xmlns:a16="http://schemas.microsoft.com/office/drawing/2014/main" id="{1D1819AD-E5FA-408F-9C23-A203507A29F0}"/>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3" name="AutoShape 112">
            <a:hlinkClick r:id="rId5" action="ppaction://hlinksldjump" highlightClick="1"/>
            <a:extLst>
              <a:ext uri="{FF2B5EF4-FFF2-40B4-BE49-F238E27FC236}">
                <a16:creationId xmlns:a16="http://schemas.microsoft.com/office/drawing/2014/main" id="{47037339-7F47-4DA2-BAC5-C722F4FE220D}"/>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3" name="Image 2" descr="Une image contenant vieux&#10;&#10;Description générée automatiquement">
            <a:extLst>
              <a:ext uri="{FF2B5EF4-FFF2-40B4-BE49-F238E27FC236}">
                <a16:creationId xmlns:a16="http://schemas.microsoft.com/office/drawing/2014/main" id="{2E3FBA17-1091-4286-AAA2-52A03D7FC599}"/>
              </a:ext>
            </a:extLst>
          </p:cNvPr>
          <p:cNvPicPr>
            <a:picLocks noChangeAspect="1"/>
          </p:cNvPicPr>
          <p:nvPr/>
        </p:nvPicPr>
        <p:blipFill>
          <a:blip r:embed="rId6">
            <a:extLst>
              <a:ext uri="{BEBA8EAE-BF5A-486C-A8C5-ECC9F3942E4B}">
                <a14:imgProps xmlns:a14="http://schemas.microsoft.com/office/drawing/2010/main">
                  <a14:imgLayer r:embed="rId7">
                    <a14:imgEffect>
                      <a14:backgroundRemoval t="104" b="98125" l="1042" r="99653">
                        <a14:foregroundMark x1="6771" y1="95729" x2="21701" y2="32917"/>
                        <a14:foregroundMark x1="21701" y1="32917" x2="57639" y2="13125"/>
                        <a14:foregroundMark x1="57639" y1="13125" x2="84896" y2="58125"/>
                        <a14:foregroundMark x1="84896" y1="58125" x2="63194" y2="88646"/>
                        <a14:foregroundMark x1="63194" y1="88646" x2="21007" y2="70521"/>
                        <a14:foregroundMark x1="21007" y1="70521" x2="4679" y2="28403"/>
                        <a14:foregroundMark x1="7173" y1="24865" x2="33681" y2="5313"/>
                        <a14:foregroundMark x1="33681" y1="5313" x2="62912" y2="7179"/>
                        <a14:foregroundMark x1="86039" y1="14535" x2="97743" y2="35521"/>
                        <a14:foregroundMark x1="97743" y1="35521" x2="86111" y2="94375"/>
                        <a14:foregroundMark x1="86111" y1="94375" x2="27951" y2="97396"/>
                        <a14:foregroundMark x1="27951" y1="97396" x2="79688" y2="99688"/>
                        <a14:foregroundMark x1="79688" y1="99688" x2="93229" y2="72083"/>
                        <a14:foregroundMark x1="93229" y1="72083" x2="53125" y2="87708"/>
                        <a14:foregroundMark x1="53125" y1="87708" x2="20833" y2="60417"/>
                        <a14:foregroundMark x1="20833" y1="60417" x2="39757" y2="30521"/>
                        <a14:foregroundMark x1="39757" y1="30521" x2="51910" y2="80417"/>
                        <a14:foregroundMark x1="51910" y1="80417" x2="31250" y2="42188"/>
                        <a14:foregroundMark x1="31250" y1="42188" x2="52778" y2="18333"/>
                        <a14:foregroundMark x1="20139" y1="11667" x2="67882" y2="10521"/>
                        <a14:foregroundMark x1="67882" y1="10521" x2="75174" y2="39792"/>
                        <a14:foregroundMark x1="75174" y1="39792" x2="29340" y2="32083"/>
                        <a14:foregroundMark x1="29340" y1="32083" x2="61458" y2="10208"/>
                        <a14:foregroundMark x1="61458" y1="10208" x2="35764" y2="36354"/>
                        <a14:foregroundMark x1="35764" y1="36354" x2="36458" y2="7813"/>
                        <a14:foregroundMark x1="36458" y1="7813" x2="80382" y2="21563"/>
                        <a14:foregroundMark x1="80382" y1="21563" x2="92361" y2="49583"/>
                        <a14:foregroundMark x1="92361" y1="49583" x2="74306" y2="21458"/>
                        <a14:foregroundMark x1="74306" y1="21458" x2="27431" y2="16771"/>
                        <a14:foregroundMark x1="27431" y1="16771" x2="3819" y2="54063"/>
                        <a14:foregroundMark x1="4132" y1="60274" x2="5556" y2="88542"/>
                        <a14:foregroundMark x1="3819" y1="54063" x2="4072" y2="59094"/>
                        <a14:foregroundMark x1="5556" y1="88542" x2="5035" y2="56667"/>
                        <a14:foregroundMark x1="5035" y1="56667" x2="8681" y2="90208"/>
                        <a14:foregroundMark x1="8681" y1="90208" x2="9028" y2="31146"/>
                        <a14:foregroundMark x1="27951" y1="8021" x2="64706" y2="7749"/>
                        <a14:foregroundMark x1="39063" y1="7813" x2="56547" y2="5171"/>
                        <a14:foregroundMark x1="47617" y1="3946" x2="38194" y2="33021"/>
                        <a14:foregroundMark x1="38194" y1="33021" x2="43576" y2="65625"/>
                        <a14:foregroundMark x1="43576" y1="65625" x2="49306" y2="37188"/>
                        <a14:foregroundMark x1="49306" y1="37188" x2="87674" y2="21667"/>
                        <a14:foregroundMark x1="87674" y1="21667" x2="68576" y2="46979"/>
                        <a14:foregroundMark x1="68576" y1="46979" x2="63194" y2="25313"/>
                        <a14:foregroundMark x1="57813" y1="56667" x2="57118" y2="52083"/>
                        <a14:foregroundMark x1="3014" y1="59082" x2="10243" y2="22500"/>
                        <a14:foregroundMark x1="6076" y1="30625" x2="3931" y2="59092"/>
                        <a14:foregroundMark x1="3272" y1="88375" x2="66319" y2="94375"/>
                        <a14:foregroundMark x1="66319" y1="94375" x2="10764" y2="96979"/>
                        <a14:foregroundMark x1="10764" y1="96979" x2="59722" y2="90833"/>
                        <a14:foregroundMark x1="59722" y1="90833" x2="8681" y2="83646"/>
                        <a14:foregroundMark x1="8681" y1="83646" x2="54514" y2="78021"/>
                        <a14:foregroundMark x1="54514" y1="78021" x2="92361" y2="96563"/>
                        <a14:foregroundMark x1="92361" y1="96563" x2="43229" y2="97396"/>
                        <a14:foregroundMark x1="43229" y1="97396" x2="94792" y2="95938"/>
                        <a14:foregroundMark x1="94792" y1="95938" x2="44444" y2="98542"/>
                        <a14:foregroundMark x1="44444" y1="98542" x2="95147" y2="99439"/>
                        <a14:foregroundMark x1="95154" y1="99145" x2="51910" y2="92708"/>
                        <a14:foregroundMark x1="51910" y1="92708" x2="95411" y2="87073"/>
                        <a14:foregroundMark x1="95423" y1="86519" x2="46875" y2="81250"/>
                        <a14:foregroundMark x1="46875" y1="81250" x2="92882" y2="83542"/>
                        <a14:foregroundMark x1="92882" y1="83542" x2="28299" y2="77813"/>
                        <a14:foregroundMark x1="28299" y1="77813" x2="82292" y2="74063"/>
                        <a14:foregroundMark x1="82292" y1="74063" x2="35764" y2="71771"/>
                        <a14:foregroundMark x1="35764" y1="71771" x2="89583" y2="65521"/>
                        <a14:foregroundMark x1="89583" y1="65521" x2="14410" y2="68646"/>
                        <a14:foregroundMark x1="14410" y1="68646" x2="86285" y2="71250"/>
                        <a14:foregroundMark x1="86285" y1="71250" x2="16146" y2="75417"/>
                        <a14:foregroundMark x1="16146" y1="75417" x2="85764" y2="77708"/>
                        <a14:foregroundMark x1="85764" y1="77708" x2="27778" y2="79271"/>
                        <a14:foregroundMark x1="27778" y1="79271" x2="79167" y2="83333"/>
                        <a14:foregroundMark x1="79167" y1="83333" x2="8854" y2="80417"/>
                        <a14:foregroundMark x1="8854" y1="80417" x2="67014" y2="83021"/>
                        <a14:foregroundMark x1="67014" y1="83021" x2="15625" y2="78333"/>
                        <a14:foregroundMark x1="15625" y1="78333" x2="95746" y2="71352"/>
                        <a14:foregroundMark x1="95753" y1="71038" x2="10764" y2="70938"/>
                        <a14:foregroundMark x1="10764" y1="70938" x2="81250" y2="67708"/>
                        <a14:foregroundMark x1="81250" y1="67708" x2="11632" y2="64583"/>
                        <a14:foregroundMark x1="11632" y1="64583" x2="79340" y2="65208"/>
                        <a14:foregroundMark x1="79340" y1="65208" x2="5208" y2="62604"/>
                        <a14:foregroundMark x1="5208" y1="62604" x2="86979" y2="63542"/>
                        <a14:foregroundMark x1="86979" y1="63542" x2="15451" y2="60521"/>
                        <a14:foregroundMark x1="15451" y1="60521" x2="78646" y2="63438"/>
                        <a14:foregroundMark x1="78646" y1="63438" x2="4167" y2="57188"/>
                        <a14:foregroundMark x1="73785" y1="91771" x2="20139" y2="94792"/>
                        <a14:foregroundMark x1="20139" y1="94792" x2="88194" y2="98438"/>
                        <a14:foregroundMark x1="88194" y1="98438" x2="31250" y2="98021"/>
                        <a14:foregroundMark x1="31250" y1="98021" x2="92535" y2="98229"/>
                        <a14:foregroundMark x1="92535" y1="98229" x2="6771" y2="97292"/>
                        <a14:foregroundMark x1="97403" y1="59155" x2="95313" y2="33125"/>
                        <a14:foregroundMark x1="2899" y1="59081" x2="6920" y2="25225"/>
                        <a14:foregroundMark x1="3819" y1="32917" x2="14410" y2="18958"/>
                        <a14:foregroundMark x1="9474" y1="21603" x2="48958" y2="5000"/>
                        <a14:foregroundMark x1="48958" y1="5000" x2="51424" y2="4468"/>
                        <a14:foregroundMark x1="39063" y1="3125" x2="13877" y2="15598"/>
                        <a14:foregroundMark x1="59149" y1="5528" x2="73090" y2="9583"/>
                        <a14:foregroundMark x1="76042" y1="11146" x2="57490" y2="5300"/>
                        <a14:foregroundMark x1="50521" y1="1458" x2="50521" y2="1458"/>
                        <a14:foregroundMark x1="50521" y1="1458" x2="50521" y2="1458"/>
                        <a14:foregroundMark x1="52257" y1="1771" x2="51563" y2="1667"/>
                        <a14:foregroundMark x1="51910" y1="1771" x2="51910" y2="1771"/>
                        <a14:foregroundMark x1="65258" y1="6366" x2="84201" y2="15000"/>
                        <a14:foregroundMark x1="74306" y1="8646" x2="74231" y2="8585"/>
                        <a14:foregroundMark x1="76215" y1="9583" x2="74875" y2="8750"/>
                        <a14:foregroundMark x1="90278" y1="79271" x2="94792" y2="90208"/>
                        <a14:foregroundMark x1="45139" y1="3438" x2="44792" y2="2708"/>
                        <a14:foregroundMark x1="44271" y1="2500" x2="77604" y2="8646"/>
                        <a14:foregroundMark x1="73264" y1="7813" x2="45142" y2="1923"/>
                        <a14:foregroundMark x1="62500" y1="4375" x2="46875" y2="1250"/>
                        <a14:backgroundMark x1="12326" y1="15104" x2="4167" y2="23438"/>
                        <a14:backgroundMark x1="11806" y1="13750" x2="347" y2="30000"/>
                        <a14:backgroundMark x1="1215" y1="59062" x2="174" y2="93125"/>
                        <a14:backgroundMark x1="98958" y1="59167" x2="98090" y2="99896"/>
                        <a14:backgroundMark x1="89583" y1="14479" x2="83890" y2="12668"/>
                        <a14:backgroundMark x1="63859" y1="3656" x2="63194" y2="3438"/>
                        <a14:backgroundMark x1="68889" y1="5310" x2="64798" y2="3965"/>
                        <a14:backgroundMark x1="95833" y1="14167" x2="78036" y2="8316"/>
                        <a14:backgroundMark x1="46359" y1="664" x2="43750" y2="0"/>
                        <a14:backgroundMark x1="85938" y1="10729" x2="77640" y2="8619"/>
                        <a14:backgroundMark x1="69886" y1="4985" x2="63368" y2="2083"/>
                        <a14:backgroundMark x1="90278" y1="14063" x2="77791" y2="8503"/>
                        <a14:backgroundMark x1="77880" y1="6968" x2="67188" y2="0"/>
                        <a14:backgroundMark x1="93403" y1="17083" x2="78917" y2="7643"/>
                        <a14:backgroundMark x1="79239" y1="7218" x2="76042" y2="5625"/>
                        <a14:backgroundMark x1="86285" y1="10729" x2="79381" y2="7289"/>
                        <a14:backgroundMark x1="84549" y1="10000" x2="78027" y2="8323"/>
                        <a14:backgroundMark x1="37413" y1="1196" x2="30208" y2="208"/>
                        <a14:backgroundMark x1="34896" y1="2604" x2="34896" y2="2604"/>
                        <a14:backgroundMark x1="35069" y1="2604" x2="47569" y2="0"/>
                        <a14:backgroundMark x1="44792" y1="417" x2="17535" y2="833"/>
                        <a14:backgroundMark x1="66146" y1="1458" x2="56944" y2="0"/>
                      </a14:backgroundRemoval>
                    </a14:imgEffect>
                  </a14:imgLayer>
                </a14:imgProps>
              </a:ext>
              <a:ext uri="{28A0092B-C50C-407E-A947-70E740481C1C}">
                <a14:useLocalDpi xmlns:a14="http://schemas.microsoft.com/office/drawing/2010/main" val="0"/>
              </a:ext>
            </a:extLst>
          </a:blip>
          <a:stretch>
            <a:fillRect/>
          </a:stretch>
        </p:blipFill>
        <p:spPr>
          <a:xfrm>
            <a:off x="1464822" y="3250657"/>
            <a:ext cx="1135706" cy="1892844"/>
          </a:xfrm>
          <a:prstGeom prst="round2SameRect">
            <a:avLst>
              <a:gd name="adj1" fmla="val 50000"/>
              <a:gd name="adj2" fmla="val 0"/>
            </a:avLst>
          </a:prstGeom>
        </p:spPr>
      </p:pic>
    </p:spTree>
    <p:extLst>
      <p:ext uri="{BB962C8B-B14F-4D97-AF65-F5344CB8AC3E}">
        <p14:creationId xmlns:p14="http://schemas.microsoft.com/office/powerpoint/2010/main" val="183577111"/>
      </p:ext>
    </p:extLst>
  </p:cSld>
  <p:clrMapOvr>
    <a:masterClrMapping/>
  </p:clrMapOvr>
  <p:transition/>
</p:sld>
</file>

<file path=ppt/slides/slide2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2000" name="Group 32"/>
          <p:cNvGraphicFramePr>
            <a:graphicFrameLocks noGrp="1"/>
          </p:cNvGraphicFramePr>
          <p:nvPr>
            <p:ph type="tbl" idx="1"/>
            <p:extLst>
              <p:ext uri="{D42A27DB-BD31-4B8C-83A1-F6EECF244321}">
                <p14:modId xmlns:p14="http://schemas.microsoft.com/office/powerpoint/2010/main" val="1542849956"/>
              </p:ext>
            </p:extLst>
          </p:nvPr>
        </p:nvGraphicFramePr>
        <p:xfrm>
          <a:off x="0" y="571500"/>
          <a:ext cx="9144000" cy="2628900"/>
        </p:xfrm>
        <a:graphic>
          <a:graphicData uri="http://schemas.openxmlformats.org/drawingml/2006/table">
            <a:tbl>
              <a:tblPr/>
              <a:tblGrid>
                <a:gridCol w="3048000">
                  <a:extLst>
                    <a:ext uri="{9D8B030D-6E8A-4147-A177-3AD203B41FA5}">
                      <a16:colId xmlns:a16="http://schemas.microsoft.com/office/drawing/2014/main" val="20000"/>
                    </a:ext>
                  </a:extLst>
                </a:gridCol>
                <a:gridCol w="3146323">
                  <a:extLst>
                    <a:ext uri="{9D8B030D-6E8A-4147-A177-3AD203B41FA5}">
                      <a16:colId xmlns:a16="http://schemas.microsoft.com/office/drawing/2014/main" val="20001"/>
                    </a:ext>
                  </a:extLst>
                </a:gridCol>
                <a:gridCol w="2949677">
                  <a:extLst>
                    <a:ext uri="{9D8B030D-6E8A-4147-A177-3AD203B41FA5}">
                      <a16:colId xmlns:a16="http://schemas.microsoft.com/office/drawing/2014/main" val="20002"/>
                    </a:ext>
                  </a:extLst>
                </a:gridCol>
              </a:tblGrid>
              <a:tr h="251602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pia~ylovoroc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m~marturoc</a:t>
                      </a:r>
                      <a:r>
                        <a:rPr kumimoji="0" lang="en-US" sz="2800" b="0" i="0" u="none" strike="noStrike" cap="none" normalizeH="0" baseline="0" dirty="0">
                          <a:ln>
                            <a:noFill/>
                          </a:ln>
                          <a:solidFill>
                            <a:schemeClr val="tx1"/>
                          </a:solidFill>
                          <a:effectLst/>
                          <a:latin typeface="Coptic1" pitchFamily="2" charset="0"/>
                          <a:cs typeface="Arial" charset="0"/>
                        </a:rPr>
                        <a:t>: pa[</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p~ouro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Gew~rgioc</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mon maître, le martyr victorieux, le prince Saint Georges,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الشهيد </a:t>
                      </a:r>
                      <a:r>
                        <a:rPr kumimoji="0" lang="ar-EG" sz="3200" b="0" i="0" u="none" strike="noStrike" cap="none" normalizeH="0" baseline="0" dirty="0" err="1">
                          <a:ln>
                            <a:noFill/>
                          </a:ln>
                          <a:solidFill>
                            <a:schemeClr val="tx1"/>
                          </a:solidFill>
                          <a:effectLst/>
                          <a:latin typeface="Arial" charset="0"/>
                          <a:cs typeface="Arial" charset="0"/>
                        </a:rPr>
                        <a:t>و</a:t>
                      </a:r>
                      <a:r>
                        <a:rPr kumimoji="0" lang="ar-EG" sz="3200" b="0" i="0" u="none" strike="noStrike" cap="none" normalizeH="0" baseline="0" dirty="0">
                          <a:ln>
                            <a:noFill/>
                          </a:ln>
                          <a:solidFill>
                            <a:schemeClr val="tx1"/>
                          </a:solidFill>
                          <a:effectLst/>
                          <a:latin typeface="Arial" charset="0"/>
                          <a:cs typeface="Arial" charset="0"/>
                        </a:rPr>
                        <a:t> المجاهد الملك </a:t>
                      </a:r>
                      <a:r>
                        <a:rPr kumimoji="0" lang="ar-EG" sz="3200" b="0" i="0" u="none" strike="noStrike" cap="none" normalizeH="0" baseline="0" dirty="0" err="1">
                          <a:ln>
                            <a:noFill/>
                          </a:ln>
                          <a:solidFill>
                            <a:schemeClr val="tx1"/>
                          </a:solidFill>
                          <a:effectLst/>
                          <a:latin typeface="Arial" charset="0"/>
                          <a:cs typeface="Arial" charset="0"/>
                        </a:rPr>
                        <a:t>جورجيوس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11993" name="AutoShape 24">
            <a:hlinkClick r:id="rId3" action="ppaction://hlinksldjump" highlightClick="1"/>
          </p:cNvPr>
          <p:cNvSpPr>
            <a:spLocks noChangeArrowheads="1"/>
          </p:cNvSpPr>
          <p:nvPr/>
        </p:nvSpPr>
        <p:spPr bwMode="auto">
          <a:xfrm>
            <a:off x="0" y="3811812"/>
            <a:ext cx="1897062" cy="444789"/>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الأمير تادرس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1994" name="AutoShape 36">
            <a:hlinkClick r:id="rId4" action="ppaction://hlinksldjump" highlightClick="1"/>
          </p:cNvPr>
          <p:cNvSpPr>
            <a:spLocks noChangeArrowheads="1"/>
          </p:cNvSpPr>
          <p:nvPr/>
        </p:nvSpPr>
        <p:spPr bwMode="auto">
          <a:xfrm>
            <a:off x="0" y="4736669"/>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Mina</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مارمينا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1995" name="AutoShape 54">
            <a:hlinkClick r:id="rId5" action="ppaction://hlinksldjump" highlightClick="1"/>
          </p:cNvPr>
          <p:cNvSpPr>
            <a:spLocks noChangeArrowheads="1"/>
          </p:cNvSpPr>
          <p:nvPr/>
        </p:nvSpPr>
        <p:spPr bwMode="auto">
          <a:xfrm>
            <a:off x="0" y="4296610"/>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5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ar-EG" sz="1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5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500" b="0" i="0" u="none" strike="noStrike" kern="1200" cap="none" spc="0" normalizeH="0" baseline="0" noProof="0" dirty="0" err="1">
                <a:ln>
                  <a:noFill/>
                </a:ln>
                <a:solidFill>
                  <a:srgbClr val="FFFFFF"/>
                </a:solidFill>
                <a:effectLst/>
                <a:uLnTx/>
                <a:uFillTx/>
                <a:latin typeface="Arial" charset="0"/>
                <a:ea typeface="+mn-ea"/>
                <a:cs typeface="Arial" charset="0"/>
              </a:rPr>
              <a:t>فيلوباتير</a:t>
            </a:r>
            <a:endParaRPr kumimoji="0" lang="en-CA" sz="15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1997" name="AutoShape 104">
            <a:hlinkClick r:id="rId6" action="ppaction://hlinksldjump" highlightClick="1"/>
          </p:cNvPr>
          <p:cNvSpPr>
            <a:spLocks noChangeArrowheads="1"/>
          </p:cNvSpPr>
          <p:nvPr/>
        </p:nvSpPr>
        <p:spPr bwMode="auto">
          <a:xfrm>
            <a:off x="-6350" y="5238750"/>
            <a:ext cx="2819400" cy="4191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ction Button: Custom 20">
            <a:hlinkClick r:id="rId7" action="ppaction://hlinksldjump" highlightClick="1"/>
          </p:cNvPr>
          <p:cNvSpPr/>
          <p:nvPr/>
        </p:nvSpPr>
        <p:spPr bwMode="auto">
          <a:xfrm>
            <a:off x="4114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3" name="Tableau 12">
            <a:extLst>
              <a:ext uri="{FF2B5EF4-FFF2-40B4-BE49-F238E27FC236}">
                <a16:creationId xmlns:a16="http://schemas.microsoft.com/office/drawing/2014/main" id="{2096DB1F-7317-45AC-9D7C-FFC73A7595AB}"/>
              </a:ext>
            </a:extLst>
          </p:cNvPr>
          <p:cNvGraphicFramePr>
            <a:graphicFrameLocks noGrp="1"/>
          </p:cNvGraphicFramePr>
          <p:nvPr/>
        </p:nvGraphicFramePr>
        <p:xfrm>
          <a:off x="1524000" y="5758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t>Saint George  - </a:t>
                      </a:r>
                      <a:r>
                        <a:rPr lang="ar-EG" sz="1800" dirty="0" err="1"/>
                        <a:t>مارجرجس</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15" name="AutoShape 36">
            <a:hlinkClick r:id="rId8" action="ppaction://hlinksldjump" highlightClick="1"/>
            <a:extLst>
              <a:ext uri="{FF2B5EF4-FFF2-40B4-BE49-F238E27FC236}">
                <a16:creationId xmlns:a16="http://schemas.microsoft.com/office/drawing/2014/main" id="{931A1F7E-7A71-4D46-A104-ACF89D5E9D6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 name="AutoShape 112">
            <a:hlinkClick r:id="rId9" action="ppaction://hlinksldjump" highlightClick="1"/>
            <a:extLst>
              <a:ext uri="{FF2B5EF4-FFF2-40B4-BE49-F238E27FC236}">
                <a16:creationId xmlns:a16="http://schemas.microsoft.com/office/drawing/2014/main" id="{D8CF9724-F7FB-4FA3-87B8-F7A98E1C3A2A}"/>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3" name="Image 2" descr="Une image contenant texte, livre&#10;&#10;Description générée automatiquement">
            <a:extLst>
              <a:ext uri="{FF2B5EF4-FFF2-40B4-BE49-F238E27FC236}">
                <a16:creationId xmlns:a16="http://schemas.microsoft.com/office/drawing/2014/main" id="{FF58D344-4142-4D3A-B8FB-3A97D9A2941C}"/>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829550" y="2540000"/>
            <a:ext cx="1314450" cy="1971675"/>
          </a:xfrm>
          <a:prstGeom prst="rect">
            <a:avLst/>
          </a:prstGeom>
        </p:spPr>
      </p:pic>
    </p:spTree>
    <p:extLst>
      <p:ext uri="{BB962C8B-B14F-4D97-AF65-F5344CB8AC3E}">
        <p14:creationId xmlns:p14="http://schemas.microsoft.com/office/powerpoint/2010/main" val="2574428733"/>
      </p:ext>
    </p:extLst>
  </p:cSld>
  <p:clrMapOvr>
    <a:masterClrMapping/>
  </p:clrMapOvr>
  <p:transition/>
</p:sld>
</file>

<file path=ppt/slides/slide2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3029" name="Group 37"/>
          <p:cNvGraphicFramePr>
            <a:graphicFrameLocks noGrp="1"/>
          </p:cNvGraphicFramePr>
          <p:nvPr>
            <p:ph type="tbl" idx="1"/>
            <p:extLst>
              <p:ext uri="{D42A27DB-BD31-4B8C-83A1-F6EECF244321}">
                <p14:modId xmlns:p14="http://schemas.microsoft.com/office/powerpoint/2010/main" val="3093624219"/>
              </p:ext>
            </p:extLst>
          </p:nvPr>
        </p:nvGraphicFramePr>
        <p:xfrm>
          <a:off x="0" y="513558"/>
          <a:ext cx="9144000" cy="2628900"/>
        </p:xfrm>
        <a:graphic>
          <a:graphicData uri="http://schemas.openxmlformats.org/drawingml/2006/table">
            <a:tbl>
              <a:tblPr/>
              <a:tblGrid>
                <a:gridCol w="3387952">
                  <a:extLst>
                    <a:ext uri="{9D8B030D-6E8A-4147-A177-3AD203B41FA5}">
                      <a16:colId xmlns:a16="http://schemas.microsoft.com/office/drawing/2014/main" val="20000"/>
                    </a:ext>
                  </a:extLst>
                </a:gridCol>
                <a:gridCol w="3045687">
                  <a:extLst>
                    <a:ext uri="{9D8B030D-6E8A-4147-A177-3AD203B41FA5}">
                      <a16:colId xmlns:a16="http://schemas.microsoft.com/office/drawing/2014/main" val="20001"/>
                    </a:ext>
                  </a:extLst>
                </a:gridCol>
                <a:gridCol w="2710361">
                  <a:extLst>
                    <a:ext uri="{9D8B030D-6E8A-4147-A177-3AD203B41FA5}">
                      <a16:colId xmlns:a16="http://schemas.microsoft.com/office/drawing/2014/main" val="20002"/>
                    </a:ext>
                  </a:extLst>
                </a:gridCol>
              </a:tblGrid>
              <a:tr h="2344341">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pia~ylovoroc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m~marturoc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Yeo~dwroc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pic~tratilat</a:t>
                      </a:r>
                      <a:r>
                        <a:rPr kumimoji="0" lang="en-US" sz="2800" b="0" i="0" u="none" strike="noStrike" cap="none" normalizeH="0" baseline="0" dirty="0">
                          <a:ln>
                            <a:noFill/>
                          </a:ln>
                          <a:solidFill>
                            <a:schemeClr val="tx1"/>
                          </a:solidFill>
                          <a:effectLst/>
                          <a:latin typeface="Coptic1" pitchFamily="2" charset="0"/>
                          <a:cs typeface="Arial" charset="0"/>
                        </a:rPr>
                        <a:t>/c: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mon maître, le martyr victorieux, Théodore le stratège,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المجاهد </a:t>
                      </a:r>
                      <a:r>
                        <a:rPr kumimoji="0" lang="ar-EG" sz="3200" b="0" i="0" u="none" strike="noStrike" cap="none" normalizeH="0" baseline="0" dirty="0" err="1">
                          <a:ln>
                            <a:noFill/>
                          </a:ln>
                          <a:solidFill>
                            <a:schemeClr val="tx1"/>
                          </a:solidFill>
                          <a:effectLst/>
                          <a:latin typeface="Arial" charset="0"/>
                          <a:cs typeface="Arial" charset="0"/>
                        </a:rPr>
                        <a:t>و</a:t>
                      </a:r>
                      <a:r>
                        <a:rPr kumimoji="0" lang="ar-EG" sz="3200" b="0" i="0" u="none" strike="noStrike" cap="none" normalizeH="0" baseline="0" dirty="0">
                          <a:ln>
                            <a:noFill/>
                          </a:ln>
                          <a:solidFill>
                            <a:schemeClr val="tx1"/>
                          </a:solidFill>
                          <a:effectLst/>
                          <a:latin typeface="Arial" charset="0"/>
                          <a:cs typeface="Arial" charset="0"/>
                        </a:rPr>
                        <a:t> الشهيد </a:t>
                      </a:r>
                      <a:r>
                        <a:rPr kumimoji="0" lang="ar-EG" sz="3200" b="0" i="0" u="none" strike="noStrike" cap="none" normalizeH="0" baseline="0" dirty="0" err="1">
                          <a:ln>
                            <a:noFill/>
                          </a:ln>
                          <a:solidFill>
                            <a:schemeClr val="tx1"/>
                          </a:solidFill>
                          <a:effectLst/>
                          <a:latin typeface="Arial" charset="0"/>
                          <a:cs typeface="Arial" charset="0"/>
                        </a:rPr>
                        <a:t>تيؤدوروس</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الاسفهسلار</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13018" name="AutoShape 36">
            <a:hlinkClick r:id="rId3" action="ppaction://hlinksldjump" highlightClick="1"/>
          </p:cNvPr>
          <p:cNvSpPr>
            <a:spLocks noChangeArrowheads="1"/>
          </p:cNvSpPr>
          <p:nvPr/>
        </p:nvSpPr>
        <p:spPr bwMode="auto">
          <a:xfrm>
            <a:off x="6107" y="4743450"/>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Mina</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مارمينا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3019" name="AutoShape 54">
            <a:hlinkClick r:id="rId4" action="ppaction://hlinksldjump" highlightClick="1"/>
          </p:cNvPr>
          <p:cNvSpPr>
            <a:spLocks noChangeArrowheads="1"/>
          </p:cNvSpPr>
          <p:nvPr/>
        </p:nvSpPr>
        <p:spPr bwMode="auto">
          <a:xfrm>
            <a:off x="0" y="4312259"/>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5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fr-FR" sz="1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5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500" b="0" i="0" u="none" strike="noStrike" kern="1200" cap="none" spc="0" normalizeH="0" baseline="0" noProof="0" dirty="0" err="1">
                <a:ln>
                  <a:noFill/>
                </a:ln>
                <a:solidFill>
                  <a:srgbClr val="FFFFFF"/>
                </a:solidFill>
                <a:effectLst/>
                <a:uLnTx/>
                <a:uFillTx/>
                <a:latin typeface="Arial" charset="0"/>
                <a:ea typeface="+mn-ea"/>
                <a:cs typeface="Arial" charset="0"/>
              </a:rPr>
              <a:t>فيلوباتير</a:t>
            </a:r>
            <a:endParaRPr kumimoji="0" lang="en-CA" sz="15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3030" name="AutoShape 20">
            <a:hlinkClick r:id="rId5" action="ppaction://hlinksldjump" highlightClick="1"/>
          </p:cNvPr>
          <p:cNvSpPr>
            <a:spLocks noChangeArrowheads="1"/>
          </p:cNvSpPr>
          <p:nvPr/>
        </p:nvSpPr>
        <p:spPr bwMode="auto">
          <a:xfrm>
            <a:off x="-1588" y="3881068"/>
            <a:ext cx="1905000"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George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مارجرجس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7" name="AutoShape 104">
            <a:hlinkClick r:id="rId6" action="ppaction://hlinksldjump" highlightClick="1"/>
          </p:cNvPr>
          <p:cNvSpPr>
            <a:spLocks noChangeArrowheads="1"/>
          </p:cNvSpPr>
          <p:nvPr/>
        </p:nvSpPr>
        <p:spPr bwMode="auto">
          <a:xfrm>
            <a:off x="0" y="5265919"/>
            <a:ext cx="2819400" cy="4191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ction Button: Custom 20">
            <a:hlinkClick r:id="rId7" action="ppaction://hlinksldjump" highlightClick="1"/>
          </p:cNvPr>
          <p:cNvSpPr/>
          <p:nvPr/>
        </p:nvSpPr>
        <p:spPr bwMode="auto">
          <a:xfrm>
            <a:off x="404653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Tableau 22">
            <a:extLst>
              <a:ext uri="{FF2B5EF4-FFF2-40B4-BE49-F238E27FC236}">
                <a16:creationId xmlns:a16="http://schemas.microsoft.com/office/drawing/2014/main" id="{17DD0DDA-F41F-48F0-8A87-F02FF3CCE169}"/>
              </a:ext>
            </a:extLst>
          </p:cNvPr>
          <p:cNvGraphicFramePr>
            <a:graphicFrameLocks noGrp="1"/>
          </p:cNvGraphicFramePr>
          <p:nvPr/>
        </p:nvGraphicFramePr>
        <p:xfrm>
          <a:off x="1371600" y="62896"/>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a:t>Saint Théodore -  </a:t>
                      </a:r>
                      <a:r>
                        <a:rPr lang="ar-EG" sz="1600" dirty="0"/>
                        <a:t>الأمير تادرس </a:t>
                      </a:r>
                      <a:r>
                        <a:rPr lang="ar-EG" sz="1600" dirty="0" err="1"/>
                        <a:t>الشاطبى</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25" name="AutoShape 36">
            <a:hlinkClick r:id="rId8" action="ppaction://hlinksldjump" highlightClick="1"/>
            <a:extLst>
              <a:ext uri="{FF2B5EF4-FFF2-40B4-BE49-F238E27FC236}">
                <a16:creationId xmlns:a16="http://schemas.microsoft.com/office/drawing/2014/main" id="{8CC37D0D-C235-4AE9-A113-2D093F350015}"/>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6" name="AutoShape 112">
            <a:hlinkClick r:id="rId9" action="ppaction://hlinksldjump" highlightClick="1"/>
            <a:extLst>
              <a:ext uri="{FF2B5EF4-FFF2-40B4-BE49-F238E27FC236}">
                <a16:creationId xmlns:a16="http://schemas.microsoft.com/office/drawing/2014/main" id="{2C06C877-2976-4DBE-875B-24878C80978B}"/>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3" name="Image 2">
            <a:extLst>
              <a:ext uri="{FF2B5EF4-FFF2-40B4-BE49-F238E27FC236}">
                <a16:creationId xmlns:a16="http://schemas.microsoft.com/office/drawing/2014/main" id="{D7603A1A-17F6-435B-83AA-E9E11A934BC1}"/>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467601" y="2416784"/>
            <a:ext cx="1676400" cy="2095500"/>
          </a:xfrm>
          <a:prstGeom prst="rect">
            <a:avLst/>
          </a:prstGeom>
        </p:spPr>
      </p:pic>
    </p:spTree>
    <p:extLst>
      <p:ext uri="{BB962C8B-B14F-4D97-AF65-F5344CB8AC3E}">
        <p14:creationId xmlns:p14="http://schemas.microsoft.com/office/powerpoint/2010/main" val="1918214510"/>
      </p:ext>
    </p:extLst>
  </p:cSld>
  <p:clrMapOvr>
    <a:masterClrMapping/>
  </p:clrMapOvr>
  <p:transition/>
</p:sld>
</file>

<file path=ppt/slides/slide2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4055" name="Group 39"/>
          <p:cNvGraphicFramePr>
            <a:graphicFrameLocks noGrp="1"/>
          </p:cNvGraphicFramePr>
          <p:nvPr>
            <p:ph type="tbl" idx="1"/>
            <p:extLst>
              <p:ext uri="{D42A27DB-BD31-4B8C-83A1-F6EECF244321}">
                <p14:modId xmlns:p14="http://schemas.microsoft.com/office/powerpoint/2010/main" val="807866170"/>
              </p:ext>
            </p:extLst>
          </p:nvPr>
        </p:nvGraphicFramePr>
        <p:xfrm>
          <a:off x="84138" y="451250"/>
          <a:ext cx="8915400" cy="2628900"/>
        </p:xfrm>
        <a:graphic>
          <a:graphicData uri="http://schemas.openxmlformats.org/drawingml/2006/table">
            <a:tbl>
              <a:tblPr/>
              <a:tblGrid>
                <a:gridCol w="3290004">
                  <a:extLst>
                    <a:ext uri="{9D8B030D-6E8A-4147-A177-3AD203B41FA5}">
                      <a16:colId xmlns:a16="http://schemas.microsoft.com/office/drawing/2014/main" val="20000"/>
                    </a:ext>
                  </a:extLst>
                </a:gridCol>
                <a:gridCol w="3170678">
                  <a:extLst>
                    <a:ext uri="{9D8B030D-6E8A-4147-A177-3AD203B41FA5}">
                      <a16:colId xmlns:a16="http://schemas.microsoft.com/office/drawing/2014/main" val="20001"/>
                    </a:ext>
                  </a:extLst>
                </a:gridCol>
                <a:gridCol w="2454718">
                  <a:extLst>
                    <a:ext uri="{9D8B030D-6E8A-4147-A177-3AD203B41FA5}">
                      <a16:colId xmlns:a16="http://schemas.microsoft.com/office/drawing/2014/main" val="20002"/>
                    </a:ext>
                  </a:extLst>
                </a:gridCol>
              </a:tblGrid>
              <a:tr h="2287191">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pia~ylovoroc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m~marturoc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Vilopat</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Merkourioc</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mon maître, le martyr victorieux, </a:t>
                      </a:r>
                      <a:r>
                        <a:rPr kumimoji="0" lang="fr-CA" sz="2800" b="0" i="0" u="none" strike="noStrike" cap="none" normalizeH="0" baseline="0" dirty="0" err="1">
                          <a:ln>
                            <a:noFill/>
                          </a:ln>
                          <a:solidFill>
                            <a:schemeClr val="tx1"/>
                          </a:solidFill>
                          <a:effectLst/>
                          <a:latin typeface="Arial" charset="0"/>
                          <a:cs typeface="Arial" charset="0"/>
                        </a:rPr>
                        <a:t>Philopatir</a:t>
                      </a:r>
                      <a:r>
                        <a:rPr kumimoji="0" lang="fr-CA"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err="1">
                          <a:ln>
                            <a:noFill/>
                          </a:ln>
                          <a:solidFill>
                            <a:schemeClr val="tx1"/>
                          </a:solidFill>
                          <a:effectLst/>
                          <a:latin typeface="Arial" charset="0"/>
                          <a:cs typeface="Arial" charset="0"/>
                        </a:rPr>
                        <a:t>Mercorios</a:t>
                      </a:r>
                      <a:r>
                        <a:rPr kumimoji="0" lang="fr-CA"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المجاهد </a:t>
                      </a:r>
                      <a:r>
                        <a:rPr kumimoji="0" lang="ar-EG" sz="3200" b="0" i="0" u="none" strike="noStrike" cap="none" normalizeH="0" baseline="0" dirty="0" err="1">
                          <a:ln>
                            <a:noFill/>
                          </a:ln>
                          <a:solidFill>
                            <a:schemeClr val="tx1"/>
                          </a:solidFill>
                          <a:effectLst/>
                          <a:latin typeface="Arial" charset="0"/>
                          <a:cs typeface="Arial" charset="0"/>
                        </a:rPr>
                        <a:t>و</a:t>
                      </a:r>
                      <a:r>
                        <a:rPr kumimoji="0" lang="ar-EG" sz="3200" b="0" i="0" u="none" strike="noStrike" cap="none" normalizeH="0" baseline="0" dirty="0">
                          <a:ln>
                            <a:noFill/>
                          </a:ln>
                          <a:solidFill>
                            <a:schemeClr val="tx1"/>
                          </a:solidFill>
                          <a:effectLst/>
                          <a:latin typeface="Arial" charset="0"/>
                          <a:cs typeface="Arial" charset="0"/>
                        </a:rPr>
                        <a:t> الشهيد </a:t>
                      </a:r>
                      <a:r>
                        <a:rPr kumimoji="0" lang="ar-EG" sz="3200" b="0" i="0" u="none" strike="noStrike" cap="none" normalizeH="0" baseline="0" dirty="0" err="1">
                          <a:ln>
                            <a:noFill/>
                          </a:ln>
                          <a:solidFill>
                            <a:schemeClr val="tx1"/>
                          </a:solidFill>
                          <a:effectLst/>
                          <a:latin typeface="Arial" charset="0"/>
                          <a:cs typeface="Arial" charset="0"/>
                        </a:rPr>
                        <a:t>مرقوريوس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14040" name="AutoShape 20">
            <a:hlinkClick r:id="rId3" action="ppaction://hlinksldjump" highlightClick="1"/>
          </p:cNvPr>
          <p:cNvSpPr>
            <a:spLocks noChangeArrowheads="1"/>
          </p:cNvSpPr>
          <p:nvPr/>
        </p:nvSpPr>
        <p:spPr bwMode="auto">
          <a:xfrm>
            <a:off x="0" y="3850072"/>
            <a:ext cx="1905000"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George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مارجرجس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4043" name="AutoShape 24">
            <a:hlinkClick r:id="rId4" action="ppaction://hlinksldjump" highlightClick="1"/>
          </p:cNvPr>
          <p:cNvSpPr>
            <a:spLocks noChangeArrowheads="1"/>
          </p:cNvSpPr>
          <p:nvPr/>
        </p:nvSpPr>
        <p:spPr bwMode="auto">
          <a:xfrm>
            <a:off x="0" y="4295575"/>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الأمير تادرس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4044" name="AutoShape 36">
            <a:hlinkClick r:id="rId5" action="ppaction://hlinksldjump" highlightClick="1"/>
          </p:cNvPr>
          <p:cNvSpPr>
            <a:spLocks noChangeArrowheads="1"/>
          </p:cNvSpPr>
          <p:nvPr/>
        </p:nvSpPr>
        <p:spPr bwMode="auto">
          <a:xfrm>
            <a:off x="0" y="4743450"/>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Mina</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مارمينا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4047" name="AutoShape 104">
            <a:hlinkClick r:id="rId6" action="ppaction://hlinksldjump" highlightClick="1"/>
          </p:cNvPr>
          <p:cNvSpPr>
            <a:spLocks noChangeArrowheads="1"/>
          </p:cNvSpPr>
          <p:nvPr/>
        </p:nvSpPr>
        <p:spPr bwMode="auto">
          <a:xfrm>
            <a:off x="0" y="5238750"/>
            <a:ext cx="2819400" cy="4191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ction Button: Custom 20">
            <a:hlinkClick r:id="rId7" action="ppaction://hlinksldjump" highlightClick="1"/>
          </p:cNvPr>
          <p:cNvSpPr/>
          <p:nvPr/>
        </p:nvSpPr>
        <p:spPr bwMode="auto">
          <a:xfrm>
            <a:off x="3429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3" name="Tableau 12">
            <a:extLst>
              <a:ext uri="{FF2B5EF4-FFF2-40B4-BE49-F238E27FC236}">
                <a16:creationId xmlns:a16="http://schemas.microsoft.com/office/drawing/2014/main" id="{64B65215-DD6C-40D5-A551-C2F7AC44920E}"/>
              </a:ext>
            </a:extLst>
          </p:cNvPr>
          <p:cNvGraphicFramePr>
            <a:graphicFrameLocks noGrp="1"/>
          </p:cNvGraphicFramePr>
          <p:nvPr/>
        </p:nvGraphicFramePr>
        <p:xfrm>
          <a:off x="1524000" y="80224"/>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algn="ctr"/>
                      <a:r>
                        <a:rPr lang="en-CA" sz="1600" dirty="0" err="1">
                          <a:solidFill>
                            <a:schemeClr val="tx1"/>
                          </a:solidFill>
                        </a:rPr>
                        <a:t>Philopatir</a:t>
                      </a:r>
                      <a:r>
                        <a:rPr lang="en-CA" sz="1600" dirty="0">
                          <a:solidFill>
                            <a:schemeClr val="tx1"/>
                          </a:solidFill>
                        </a:rPr>
                        <a:t> </a:t>
                      </a:r>
                      <a:r>
                        <a:rPr lang="en-CA" sz="1600" dirty="0" err="1">
                          <a:solidFill>
                            <a:schemeClr val="tx1"/>
                          </a:solidFill>
                        </a:rPr>
                        <a:t>Mercorios</a:t>
                      </a:r>
                      <a:r>
                        <a:rPr lang="en-CA" sz="1600" dirty="0">
                          <a:solidFill>
                            <a:schemeClr val="tx1"/>
                          </a:solidFill>
                        </a:rPr>
                        <a:t> - </a:t>
                      </a:r>
                      <a:r>
                        <a:rPr lang="ar-EG" sz="1600" dirty="0">
                          <a:solidFill>
                            <a:schemeClr val="tx1"/>
                          </a:solidFill>
                        </a:rPr>
                        <a:t>الشهيد </a:t>
                      </a:r>
                      <a:r>
                        <a:rPr lang="ar-EG" sz="1600" dirty="0" err="1">
                          <a:solidFill>
                            <a:schemeClr val="tx1"/>
                          </a:solidFill>
                        </a:rPr>
                        <a:t>فيلوباتير</a:t>
                      </a:r>
                      <a:endParaRPr lang="fr-FR" sz="16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15" name="AutoShape 36">
            <a:hlinkClick r:id="rId8" action="ppaction://hlinksldjump" highlightClick="1"/>
            <a:extLst>
              <a:ext uri="{FF2B5EF4-FFF2-40B4-BE49-F238E27FC236}">
                <a16:creationId xmlns:a16="http://schemas.microsoft.com/office/drawing/2014/main" id="{F83947A4-DABB-4570-900C-FBB36E5471B3}"/>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 name="AutoShape 112">
            <a:hlinkClick r:id="rId9" action="ppaction://hlinksldjump" highlightClick="1"/>
            <a:extLst>
              <a:ext uri="{FF2B5EF4-FFF2-40B4-BE49-F238E27FC236}">
                <a16:creationId xmlns:a16="http://schemas.microsoft.com/office/drawing/2014/main" id="{6784772D-62ED-42B5-BED7-13F3CA7767F1}"/>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4" name="Image 13" descr="Une image contenant boîte, pièce&#10;&#10;Description générée automatiquement">
            <a:extLst>
              <a:ext uri="{FF2B5EF4-FFF2-40B4-BE49-F238E27FC236}">
                <a16:creationId xmlns:a16="http://schemas.microsoft.com/office/drawing/2014/main" id="{A3F35A34-48B6-4C19-A927-96ABC0B55EA2}"/>
              </a:ext>
            </a:extLst>
          </p:cNvPr>
          <p:cNvPicPr>
            <a:picLocks noChangeAspect="1"/>
          </p:cNvPicPr>
          <p:nvPr/>
        </p:nvPicPr>
        <p:blipFill rotWithShape="1">
          <a:blip r:embed="rId10">
            <a:extLst>
              <a:ext uri="{28A0092B-C50C-407E-A947-70E740481C1C}">
                <a14:useLocalDpi xmlns:a14="http://schemas.microsoft.com/office/drawing/2010/main" val="0"/>
              </a:ext>
            </a:extLst>
          </a:blip>
          <a:srcRect l="6784" t="11972" r="3622" b="12214"/>
          <a:stretch/>
        </p:blipFill>
        <p:spPr>
          <a:xfrm>
            <a:off x="7713281" y="2403363"/>
            <a:ext cx="1430719" cy="2123497"/>
          </a:xfrm>
          <a:prstGeom prst="rect">
            <a:avLst/>
          </a:prstGeom>
        </p:spPr>
      </p:pic>
      <p:sp>
        <p:nvSpPr>
          <p:cNvPr id="2" name="ZoneTexte 1">
            <a:extLst>
              <a:ext uri="{FF2B5EF4-FFF2-40B4-BE49-F238E27FC236}">
                <a16:creationId xmlns:a16="http://schemas.microsoft.com/office/drawing/2014/main" id="{A2998A3A-735A-48A0-94FD-2E0F97640D74}"/>
              </a:ext>
            </a:extLst>
          </p:cNvPr>
          <p:cNvSpPr txBox="1"/>
          <p:nvPr/>
        </p:nvSpPr>
        <p:spPr>
          <a:xfrm>
            <a:off x="8000215" y="4357583"/>
            <a:ext cx="626849" cy="169277"/>
          </a:xfrm>
          <a:prstGeom prst="rect">
            <a:avLst/>
          </a:prstGeom>
          <a:noFill/>
        </p:spPr>
        <p:txBody>
          <a:bodyPr wrap="square" rtlCol="0">
            <a:spAutoFit/>
          </a:bodyPr>
          <a:lstStyle/>
          <a:p>
            <a:r>
              <a:rPr lang="fr-FR" sz="500" dirty="0"/>
              <a:t>UK </a:t>
            </a:r>
            <a:r>
              <a:rPr lang="fr-FR" sz="500" dirty="0" err="1"/>
              <a:t>Coptic</a:t>
            </a:r>
            <a:r>
              <a:rPr lang="fr-FR" sz="500" dirty="0"/>
              <a:t> </a:t>
            </a:r>
            <a:r>
              <a:rPr lang="fr-FR" sz="500" dirty="0" err="1"/>
              <a:t>icon</a:t>
            </a:r>
            <a:endParaRPr lang="fr-FR" sz="500" dirty="0"/>
          </a:p>
        </p:txBody>
      </p:sp>
    </p:spTree>
    <p:extLst>
      <p:ext uri="{BB962C8B-B14F-4D97-AF65-F5344CB8AC3E}">
        <p14:creationId xmlns:p14="http://schemas.microsoft.com/office/powerpoint/2010/main" val="431182492"/>
      </p:ext>
    </p:extLst>
  </p:cSld>
  <p:clrMapOvr>
    <a:masterClrMapping/>
  </p:clrMapOvr>
  <p:transition/>
</p:sld>
</file>

<file path=ppt/slides/slide2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5069" name="Group 29"/>
          <p:cNvGraphicFramePr>
            <a:graphicFrameLocks noGrp="1"/>
          </p:cNvGraphicFramePr>
          <p:nvPr>
            <p:ph type="tbl" idx="1"/>
            <p:extLst>
              <p:ext uri="{D42A27DB-BD31-4B8C-83A1-F6EECF244321}">
                <p14:modId xmlns:p14="http://schemas.microsoft.com/office/powerpoint/2010/main" val="1191887266"/>
              </p:ext>
            </p:extLst>
          </p:nvPr>
        </p:nvGraphicFramePr>
        <p:xfrm>
          <a:off x="0" y="450952"/>
          <a:ext cx="9144000" cy="2628900"/>
        </p:xfrm>
        <a:graphic>
          <a:graphicData uri="http://schemas.openxmlformats.org/drawingml/2006/table">
            <a:tbl>
              <a:tblPr/>
              <a:tblGrid>
                <a:gridCol w="3200400">
                  <a:extLst>
                    <a:ext uri="{9D8B030D-6E8A-4147-A177-3AD203B41FA5}">
                      <a16:colId xmlns:a16="http://schemas.microsoft.com/office/drawing/2014/main" val="20000"/>
                    </a:ext>
                  </a:extLst>
                </a:gridCol>
                <a:gridCol w="3347669">
                  <a:extLst>
                    <a:ext uri="{9D8B030D-6E8A-4147-A177-3AD203B41FA5}">
                      <a16:colId xmlns:a16="http://schemas.microsoft.com/office/drawing/2014/main" val="20001"/>
                    </a:ext>
                  </a:extLst>
                </a:gridCol>
                <a:gridCol w="2595931">
                  <a:extLst>
                    <a:ext uri="{9D8B030D-6E8A-4147-A177-3AD203B41FA5}">
                      <a16:colId xmlns:a16="http://schemas.microsoft.com/office/drawing/2014/main" val="20002"/>
                    </a:ext>
                  </a:extLst>
                </a:gridCol>
              </a:tblGrid>
              <a:tr h="25146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pia~ylovoroc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m~marturoc</a:t>
                      </a:r>
                      <a:r>
                        <a:rPr kumimoji="0" lang="en-US" sz="2800" b="0" i="0" u="none" strike="noStrike" cap="none" normalizeH="0" baseline="0" dirty="0">
                          <a:ln>
                            <a:noFill/>
                          </a:ln>
                          <a:solidFill>
                            <a:schemeClr val="tx1"/>
                          </a:solidFill>
                          <a:effectLst/>
                          <a:latin typeface="Coptic1" pitchFamily="2" charset="0"/>
                          <a:cs typeface="Arial" charset="0"/>
                        </a:rPr>
                        <a:t>: abba M/</a:t>
                      </a:r>
                      <a:r>
                        <a:rPr kumimoji="0" lang="en-US" sz="2800" b="0" i="0" u="none" strike="noStrike" cap="none" normalizeH="0" baseline="0" dirty="0" err="1">
                          <a:ln>
                            <a:noFill/>
                          </a:ln>
                          <a:solidFill>
                            <a:schemeClr val="tx1"/>
                          </a:solidFill>
                          <a:effectLst/>
                          <a:latin typeface="Coptic1" pitchFamily="2" charset="0"/>
                          <a:cs typeface="Arial" charset="0"/>
                        </a:rPr>
                        <a:t>na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nivaiat</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mon maître, le martyr victorieux, Saint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t>
                      </a:r>
                      <a:endParaRPr kumimoji="0" lang="fr-FR"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الشهيد و المجاهد مينا </a:t>
                      </a:r>
                      <a:r>
                        <a:rPr kumimoji="0" lang="ar-EG" sz="3200" b="0" i="0" u="none" strike="noStrike" cap="none" normalizeH="0" baseline="0" dirty="0" err="1">
                          <a:ln>
                            <a:noFill/>
                          </a:ln>
                          <a:solidFill>
                            <a:schemeClr val="tx1"/>
                          </a:solidFill>
                          <a:effectLst/>
                          <a:latin typeface="Arial" charset="0"/>
                          <a:cs typeface="Arial" charset="0"/>
                        </a:rPr>
                        <a:t>البياضى</a:t>
                      </a:r>
                      <a:r>
                        <a:rPr kumimoji="0" lang="ar-EG" sz="3200" b="0" i="0" u="none" strike="noStrike" cap="none" normalizeH="0" baseline="0" dirty="0">
                          <a:ln>
                            <a:noFill/>
                          </a:ln>
                          <a:solidFill>
                            <a:schemeClr val="tx1"/>
                          </a:solidFill>
                          <a:effectLst/>
                          <a:latin typeface="Arial" charset="0"/>
                          <a:cs typeface="Arial" charset="0"/>
                        </a:rPr>
                        <a:t> </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15071" name="AutoShape 20">
            <a:hlinkClick r:id="rId3" action="ppaction://hlinksldjump" highlightClick="1"/>
          </p:cNvPr>
          <p:cNvSpPr>
            <a:spLocks noChangeArrowheads="1"/>
          </p:cNvSpPr>
          <p:nvPr/>
        </p:nvSpPr>
        <p:spPr bwMode="auto">
          <a:xfrm>
            <a:off x="0" y="3867150"/>
            <a:ext cx="1905000"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George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مارجرجس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5074" name="AutoShape 24">
            <a:hlinkClick r:id="rId4" action="ppaction://hlinksldjump" highlightClick="1"/>
          </p:cNvPr>
          <p:cNvSpPr>
            <a:spLocks noChangeArrowheads="1"/>
          </p:cNvSpPr>
          <p:nvPr/>
        </p:nvSpPr>
        <p:spPr bwMode="auto">
          <a:xfrm>
            <a:off x="0" y="4299106"/>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الأمير تادرس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5076" name="AutoShape 54">
            <a:hlinkClick r:id="rId5" action="ppaction://hlinksldjump" highlightClick="1"/>
          </p:cNvPr>
          <p:cNvSpPr>
            <a:spLocks noChangeArrowheads="1"/>
          </p:cNvSpPr>
          <p:nvPr/>
        </p:nvSpPr>
        <p:spPr bwMode="auto">
          <a:xfrm>
            <a:off x="0" y="4737100"/>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5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Marcorios</a:t>
            </a:r>
            <a:endParaRPr kumimoji="0" lang="ar-EG" sz="1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5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500" b="0" i="0" u="none" strike="noStrike" kern="1200" cap="none" spc="0" normalizeH="0" baseline="0" noProof="0" dirty="0" err="1">
                <a:ln>
                  <a:noFill/>
                </a:ln>
                <a:solidFill>
                  <a:srgbClr val="FFFFFF"/>
                </a:solidFill>
                <a:effectLst/>
                <a:uLnTx/>
                <a:uFillTx/>
                <a:latin typeface="Arial" charset="0"/>
                <a:ea typeface="+mn-ea"/>
                <a:cs typeface="Arial" charset="0"/>
              </a:rPr>
              <a:t>فيلوباتير</a:t>
            </a:r>
            <a:endParaRPr kumimoji="0" lang="en-CA" sz="15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5078" name="AutoShape 104">
            <a:hlinkClick r:id="rId6" action="ppaction://hlinksldjump" highlightClick="1"/>
          </p:cNvPr>
          <p:cNvSpPr>
            <a:spLocks noChangeArrowheads="1"/>
          </p:cNvSpPr>
          <p:nvPr/>
        </p:nvSpPr>
        <p:spPr bwMode="auto">
          <a:xfrm>
            <a:off x="0" y="5238750"/>
            <a:ext cx="2819400" cy="4191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ction Button: Custom 20">
            <a:hlinkClick r:id="rId7" action="ppaction://hlinksldjump" highlightClick="1"/>
          </p:cNvPr>
          <p:cNvSpPr/>
          <p:nvPr/>
        </p:nvSpPr>
        <p:spPr bwMode="auto">
          <a:xfrm>
            <a:off x="358357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3" name="Tableau 12">
            <a:extLst>
              <a:ext uri="{FF2B5EF4-FFF2-40B4-BE49-F238E27FC236}">
                <a16:creationId xmlns:a16="http://schemas.microsoft.com/office/drawing/2014/main" id="{137073C7-6DD9-4689-B45E-DC3662155F42}"/>
              </a:ext>
            </a:extLst>
          </p:cNvPr>
          <p:cNvGraphicFramePr>
            <a:graphicFrameLocks noGrp="1"/>
          </p:cNvGraphicFramePr>
          <p:nvPr/>
        </p:nvGraphicFramePr>
        <p:xfrm>
          <a:off x="1524000" y="62375"/>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a:t>Saint Mina  -  </a:t>
                      </a:r>
                      <a:r>
                        <a:rPr lang="ar-EG" sz="1600" dirty="0" err="1"/>
                        <a:t>مارمينا</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15" name="AutoShape 36">
            <a:hlinkClick r:id="rId8" action="ppaction://hlinksldjump" highlightClick="1"/>
            <a:extLst>
              <a:ext uri="{FF2B5EF4-FFF2-40B4-BE49-F238E27FC236}">
                <a16:creationId xmlns:a16="http://schemas.microsoft.com/office/drawing/2014/main" id="{054AFF57-ABEB-4379-9618-2419056F0DE3}"/>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 name="AutoShape 112">
            <a:hlinkClick r:id="rId9" action="ppaction://hlinksldjump" highlightClick="1"/>
            <a:extLst>
              <a:ext uri="{FF2B5EF4-FFF2-40B4-BE49-F238E27FC236}">
                <a16:creationId xmlns:a16="http://schemas.microsoft.com/office/drawing/2014/main" id="{1414D9CD-C8E0-4137-9392-FFFA9F30A678}"/>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5" name="Image 4" descr="Une image contenant rouge, pièce, chemise&#10;&#10;Description générée automatiquement">
            <a:extLst>
              <a:ext uri="{FF2B5EF4-FFF2-40B4-BE49-F238E27FC236}">
                <a16:creationId xmlns:a16="http://schemas.microsoft.com/office/drawing/2014/main" id="{24A05AC1-2200-434B-A739-FC45C828303A}"/>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086600" y="1973895"/>
            <a:ext cx="2057400" cy="2571750"/>
          </a:xfrm>
          <a:prstGeom prst="rect">
            <a:avLst/>
          </a:prstGeom>
        </p:spPr>
      </p:pic>
    </p:spTree>
    <p:extLst>
      <p:ext uri="{BB962C8B-B14F-4D97-AF65-F5344CB8AC3E}">
        <p14:creationId xmlns:p14="http://schemas.microsoft.com/office/powerpoint/2010/main" val="3877125490"/>
      </p:ext>
    </p:extLst>
  </p:cSld>
  <p:clrMapOvr>
    <a:masterClrMapping/>
  </p:clrMapOvr>
  <p:transition/>
</p:sld>
</file>

<file path=ppt/slides/slide2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extLst>
              <p:ext uri="{D42A27DB-BD31-4B8C-83A1-F6EECF244321}">
                <p14:modId xmlns:p14="http://schemas.microsoft.com/office/powerpoint/2010/main" val="2876399922"/>
              </p:ext>
            </p:extLst>
          </p:nvPr>
        </p:nvGraphicFramePr>
        <p:xfrm>
          <a:off x="0" y="452839"/>
          <a:ext cx="9143999" cy="4457700"/>
        </p:xfrm>
        <a:graphic>
          <a:graphicData uri="http://schemas.openxmlformats.org/drawingml/2006/table">
            <a:tbl>
              <a:tblPr/>
              <a:tblGrid>
                <a:gridCol w="3262009">
                  <a:extLst>
                    <a:ext uri="{9D8B030D-6E8A-4147-A177-3AD203B41FA5}">
                      <a16:colId xmlns:a16="http://schemas.microsoft.com/office/drawing/2014/main" val="20000"/>
                    </a:ext>
                  </a:extLst>
                </a:gridCol>
                <a:gridCol w="3333344">
                  <a:extLst>
                    <a:ext uri="{9D8B030D-6E8A-4147-A177-3AD203B41FA5}">
                      <a16:colId xmlns:a16="http://schemas.microsoft.com/office/drawing/2014/main" val="20001"/>
                    </a:ext>
                  </a:extLst>
                </a:gridCol>
                <a:gridCol w="2548646">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Hiten</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nie~u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nia~ylovoroc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m~marturoc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Kocma</a:t>
                      </a:r>
                      <a:r>
                        <a:rPr kumimoji="0" lang="fr-FR" sz="3600" b="0" i="0" u="none" strike="noStrike" cap="none" normalizeH="0" baseline="0" dirty="0">
                          <a:ln>
                            <a:noFill/>
                          </a:ln>
                          <a:solidFill>
                            <a:schemeClr val="tx1"/>
                          </a:solidFill>
                          <a:effectLst/>
                          <a:latin typeface="Coptic1" pitchFamily="2" charset="0"/>
                          <a:cs typeface="Arial" charset="0"/>
                        </a:rPr>
                        <a:t> nem </a:t>
                      </a:r>
                      <a:r>
                        <a:rPr kumimoji="0" lang="fr-FR" sz="3600" b="0" i="0" u="none" strike="noStrike" cap="none" normalizeH="0" baseline="0" dirty="0" err="1">
                          <a:ln>
                            <a:noFill/>
                          </a:ln>
                          <a:solidFill>
                            <a:schemeClr val="tx1"/>
                          </a:solidFill>
                          <a:effectLst/>
                          <a:latin typeface="Coptic1" pitchFamily="2" charset="0"/>
                          <a:cs typeface="Arial" charset="0"/>
                        </a:rPr>
                        <a:t>nefc~n</a:t>
                      </a:r>
                      <a:r>
                        <a:rPr kumimoji="0" lang="fr-FR" sz="3600" b="0" i="0" u="none" strike="noStrike" cap="none" normalizeH="0" baseline="0" dirty="0">
                          <a:ln>
                            <a:noFill/>
                          </a:ln>
                          <a:solidFill>
                            <a:schemeClr val="tx1"/>
                          </a:solidFill>
                          <a:effectLst/>
                          <a:latin typeface="Coptic1" pitchFamily="2" charset="0"/>
                          <a:cs typeface="Arial" charset="0"/>
                        </a:rPr>
                        <a:t>/ou nem </a:t>
                      </a:r>
                      <a:r>
                        <a:rPr kumimoji="0" lang="fr-FR" sz="3600" b="0" i="0" u="none" strike="noStrike" cap="none" normalizeH="0" baseline="0" dirty="0" err="1">
                          <a:ln>
                            <a:noFill/>
                          </a:ln>
                          <a:solidFill>
                            <a:schemeClr val="tx1"/>
                          </a:solidFill>
                          <a:effectLst/>
                          <a:latin typeface="Coptic1" pitchFamily="2" charset="0"/>
                          <a:cs typeface="Arial" charset="0"/>
                        </a:rPr>
                        <a:t>toumau</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Po#c</a:t>
                      </a:r>
                      <a:r>
                        <a:rPr kumimoji="0" lang="fr-FR"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Par les prières des persévérants martyrs, Côme, ses frères et leur</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mère, Seigneur...</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بصلوات</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المجاهدين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الشهداء قزمان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وأخوته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وأمهم يا رب أنعم...</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extLst>
              <p:ext uri="{D42A27DB-BD31-4B8C-83A1-F6EECF244321}">
                <p14:modId xmlns:p14="http://schemas.microsoft.com/office/powerpoint/2010/main" val="3854771819"/>
              </p:ext>
            </p:extLst>
          </p:nvPr>
        </p:nvGraphicFramePr>
        <p:xfrm>
          <a:off x="1524000" y="78909"/>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500" dirty="0"/>
                        <a:t>St </a:t>
                      </a:r>
                      <a:r>
                        <a:rPr lang="en-CA" sz="1500" dirty="0" err="1"/>
                        <a:t>Côme</a:t>
                      </a:r>
                      <a:r>
                        <a:rPr lang="en-CA" sz="1500" dirty="0"/>
                        <a:t>, </a:t>
                      </a:r>
                      <a:r>
                        <a:rPr lang="fr-FR" sz="1500" dirty="0"/>
                        <a:t>Damien, leurs frères et leur mère</a:t>
                      </a:r>
                      <a:r>
                        <a:rPr lang="en-CA" sz="1500" dirty="0"/>
                        <a:t> - </a:t>
                      </a:r>
                      <a:r>
                        <a:rPr lang="ar-EG" sz="1600" dirty="0">
                          <a:solidFill>
                            <a:srgbClr val="FFFFFF"/>
                          </a:solidFill>
                          <a:latin typeface="Arial" charset="0"/>
                          <a:cs typeface="Arial" charset="0"/>
                        </a:rPr>
                        <a:t>قزمان و دميان</a:t>
                      </a:r>
                      <a:endParaRPr lang="en-CA" sz="16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D93C528-3550-44A6-B0CD-1A3A0770BD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6D02AD4E-CBF0-456A-A1D4-7E2FB1B17CB5}"/>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EB5D49EB-D99B-4EEF-93EA-DBA2D372B61A}"/>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392496926"/>
      </p:ext>
    </p:extLst>
  </p:cSld>
  <p:clrMapOvr>
    <a:masterClrMapping/>
  </p:clrMapOvr>
  <p:transition/>
</p:sld>
</file>

<file path=ppt/slides/slide2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extLst>
              <p:ext uri="{D42A27DB-BD31-4B8C-83A1-F6EECF244321}">
                <p14:modId xmlns:p14="http://schemas.microsoft.com/office/powerpoint/2010/main" val="1116164298"/>
              </p:ext>
            </p:extLst>
          </p:nvPr>
        </p:nvGraphicFramePr>
        <p:xfrm>
          <a:off x="0" y="452839"/>
          <a:ext cx="9143999" cy="3909060"/>
        </p:xfrm>
        <a:graphic>
          <a:graphicData uri="http://schemas.openxmlformats.org/drawingml/2006/table">
            <a:tbl>
              <a:tblPr/>
              <a:tblGrid>
                <a:gridCol w="3262009">
                  <a:extLst>
                    <a:ext uri="{9D8B030D-6E8A-4147-A177-3AD203B41FA5}">
                      <a16:colId xmlns:a16="http://schemas.microsoft.com/office/drawing/2014/main" val="20000"/>
                    </a:ext>
                  </a:extLst>
                </a:gridCol>
                <a:gridCol w="3190672">
                  <a:extLst>
                    <a:ext uri="{9D8B030D-6E8A-4147-A177-3AD203B41FA5}">
                      <a16:colId xmlns:a16="http://schemas.microsoft.com/office/drawing/2014/main" val="20001"/>
                    </a:ext>
                  </a:extLst>
                </a:gridCol>
                <a:gridCol w="2691318">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Hiten</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nip~recbia</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a:t>
                      </a:r>
                      <a:r>
                        <a:rPr kumimoji="0" lang="fr-FR" sz="3600" b="0" i="0" u="none" strike="noStrike" cap="none" normalizeH="0" baseline="0" dirty="0">
                          <a:ln>
                            <a:noFill/>
                          </a:ln>
                          <a:solidFill>
                            <a:schemeClr val="tx1"/>
                          </a:solidFill>
                          <a:effectLst/>
                          <a:latin typeface="Coptic1" pitchFamily="2" charset="0"/>
                          <a:cs typeface="Arial" charset="0"/>
                        </a:rPr>
                        <a:t> pise </a:t>
                      </a:r>
                      <a:r>
                        <a:rPr kumimoji="0" lang="fr-FR" sz="3600" b="0" i="0" u="none" strike="noStrike" cap="none" normalizeH="0" baseline="0" dirty="0" err="1">
                          <a:ln>
                            <a:noFill/>
                          </a:ln>
                          <a:solidFill>
                            <a:schemeClr val="tx1"/>
                          </a:solidFill>
                          <a:effectLst/>
                          <a:latin typeface="Coptic1" pitchFamily="2" charset="0"/>
                          <a:cs typeface="Arial" charset="0"/>
                        </a:rPr>
                        <a:t>h~me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f~toou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n~so</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nialwoui</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nidikeoc</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a:ln>
                            <a:noFill/>
                          </a:ln>
                          <a:solidFill>
                            <a:schemeClr val="tx1"/>
                          </a:solidFill>
                          <a:effectLst/>
                          <a:latin typeface="Coptic1" pitchFamily="2" charset="0"/>
                          <a:cs typeface="Arial" charset="0"/>
                        </a:rPr>
                        <a:t>@</a:t>
                      </a:r>
                      <a:r>
                        <a:rPr kumimoji="0" lang="fr-FR" sz="3600" b="0" i="0" u="none" strike="noStrike" cap="none" normalizeH="0" baseline="0" dirty="0" err="1">
                          <a:ln>
                            <a:noFill/>
                          </a:ln>
                          <a:solidFill>
                            <a:schemeClr val="tx1"/>
                          </a:solidFill>
                          <a:effectLst/>
                          <a:latin typeface="Coptic1" pitchFamily="2" charset="0"/>
                          <a:cs typeface="Arial" charset="0"/>
                        </a:rPr>
                        <a:t>Po#c</a:t>
                      </a:r>
                      <a:r>
                        <a:rPr kumimoji="0" lang="fr-FR"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Par les intercessions les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cent quarante-quatre mille justes chastes.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Seigneur…</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بشفاعات المائة</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ولأربعة</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ولأربعين ألفا</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بتول. يا رب أنعم ...</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extLst>
              <p:ext uri="{D42A27DB-BD31-4B8C-83A1-F6EECF244321}">
                <p14:modId xmlns:p14="http://schemas.microsoft.com/office/powerpoint/2010/main" val="65203120"/>
              </p:ext>
            </p:extLst>
          </p:nvPr>
        </p:nvGraphicFramePr>
        <p:xfrm>
          <a:off x="1524000" y="7890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b="0" dirty="0">
                          <a:solidFill>
                            <a:srgbClr val="FFFFFF"/>
                          </a:solidFill>
                          <a:latin typeface="Arial" charset="0"/>
                          <a:cs typeface="Arial" charset="0"/>
                        </a:rPr>
                        <a:t>144,000 </a:t>
                      </a:r>
                      <a:r>
                        <a:rPr lang="en-CA" sz="1600" b="0" dirty="0" err="1">
                          <a:solidFill>
                            <a:srgbClr val="FFFFFF"/>
                          </a:solidFill>
                          <a:latin typeface="Arial" charset="0"/>
                          <a:cs typeface="Arial" charset="0"/>
                        </a:rPr>
                        <a:t>Vierge</a:t>
                      </a:r>
                      <a:r>
                        <a:rPr lang="en-CA" sz="1600" b="0" dirty="0">
                          <a:solidFill>
                            <a:srgbClr val="FFFFFF"/>
                          </a:solidFill>
                          <a:latin typeface="Arial" charset="0"/>
                          <a:cs typeface="Arial" charset="0"/>
                        </a:rPr>
                        <a:t> - </a:t>
                      </a:r>
                      <a:r>
                        <a:rPr lang="ar-EG" sz="1600" b="0" dirty="0">
                          <a:solidFill>
                            <a:srgbClr val="FFFFFF"/>
                          </a:solidFill>
                          <a:latin typeface="Arial" charset="0"/>
                          <a:cs typeface="Arial" charset="0"/>
                        </a:rPr>
                        <a:t>المائة اربعة </a:t>
                      </a:r>
                      <a:r>
                        <a:rPr lang="ar-EG" sz="1600" b="0" dirty="0" err="1">
                          <a:solidFill>
                            <a:srgbClr val="FFFFFF"/>
                          </a:solidFill>
                          <a:latin typeface="Arial" charset="0"/>
                          <a:cs typeface="Arial" charset="0"/>
                        </a:rPr>
                        <a:t>واريعين</a:t>
                      </a:r>
                      <a:r>
                        <a:rPr lang="ar-EG" sz="1600" b="0" dirty="0">
                          <a:solidFill>
                            <a:srgbClr val="FFFFFF"/>
                          </a:solidFill>
                          <a:latin typeface="Arial" charset="0"/>
                          <a:cs typeface="Arial" charset="0"/>
                        </a:rPr>
                        <a:t> الف بتوليين</a:t>
                      </a:r>
                      <a:endParaRPr lang="en-CA" sz="1600" b="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D93C528-3550-44A6-B0CD-1A3A0770BD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6D02AD4E-CBF0-456A-A1D4-7E2FB1B17CB5}"/>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EB5D49EB-D99B-4EEF-93EA-DBA2D372B61A}"/>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97906974"/>
      </p:ext>
    </p:extLst>
  </p:cSld>
  <p:clrMapOvr>
    <a:masterClrMapping/>
  </p:clrMapOvr>
  <p:transition/>
</p:sld>
</file>

<file path=ppt/slides/slide2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extLst>
              <p:ext uri="{D42A27DB-BD31-4B8C-83A1-F6EECF244321}">
                <p14:modId xmlns:p14="http://schemas.microsoft.com/office/powerpoint/2010/main" val="2210063727"/>
              </p:ext>
            </p:extLst>
          </p:nvPr>
        </p:nvGraphicFramePr>
        <p:xfrm>
          <a:off x="0" y="548089"/>
          <a:ext cx="9143999" cy="3909060"/>
        </p:xfrm>
        <a:graphic>
          <a:graphicData uri="http://schemas.openxmlformats.org/drawingml/2006/table">
            <a:tbl>
              <a:tblPr/>
              <a:tblGrid>
                <a:gridCol w="3501957">
                  <a:extLst>
                    <a:ext uri="{9D8B030D-6E8A-4147-A177-3AD203B41FA5}">
                      <a16:colId xmlns:a16="http://schemas.microsoft.com/office/drawing/2014/main" val="20000"/>
                    </a:ext>
                  </a:extLst>
                </a:gridCol>
                <a:gridCol w="3080426">
                  <a:extLst>
                    <a:ext uri="{9D8B030D-6E8A-4147-A177-3AD203B41FA5}">
                      <a16:colId xmlns:a16="http://schemas.microsoft.com/office/drawing/2014/main" val="20001"/>
                    </a:ext>
                  </a:extLst>
                </a:gridCol>
                <a:gridCol w="2561616">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Hiten</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nie~u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nia~ylovoroc</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m~marturoc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Apakir</a:t>
                      </a:r>
                      <a:r>
                        <a:rPr kumimoji="0" lang="fr-FR" sz="3600" b="0" i="0" u="none" strike="noStrike" cap="none" normalizeH="0" baseline="0" dirty="0">
                          <a:ln>
                            <a:noFill/>
                          </a:ln>
                          <a:solidFill>
                            <a:schemeClr val="tx1"/>
                          </a:solidFill>
                          <a:effectLst/>
                          <a:latin typeface="Coptic1" pitchFamily="2" charset="0"/>
                          <a:cs typeface="Arial" charset="0"/>
                        </a:rPr>
                        <a:t> nem </a:t>
                      </a:r>
                      <a:r>
                        <a:rPr kumimoji="0" lang="fr-FR" sz="3600" b="0" i="0" u="none" strike="noStrike" cap="none" normalizeH="0" baseline="0" dirty="0" err="1">
                          <a:ln>
                            <a:noFill/>
                          </a:ln>
                          <a:solidFill>
                            <a:schemeClr val="tx1"/>
                          </a:solidFill>
                          <a:effectLst/>
                          <a:latin typeface="Coptic1" pitchFamily="2" charset="0"/>
                          <a:cs typeface="Arial" charset="0"/>
                        </a:rPr>
                        <a:t>Iwann</a:t>
                      </a:r>
                      <a:r>
                        <a:rPr kumimoji="0" lang="fr-FR" sz="3600" b="0" i="0" u="none" strike="noStrike" cap="none" normalizeH="0" baseline="0" dirty="0">
                          <a:ln>
                            <a:noFill/>
                          </a:ln>
                          <a:solidFill>
                            <a:schemeClr val="tx1"/>
                          </a:solidFill>
                          <a:effectLst/>
                          <a:latin typeface="Coptic1" pitchFamily="2" charset="0"/>
                          <a:cs typeface="Arial" charset="0"/>
                        </a:rPr>
                        <a:t>/c </a:t>
                      </a:r>
                      <a:r>
                        <a:rPr kumimoji="0" lang="fr-FR" sz="3600" b="0" i="0" u="none" strike="noStrike" cap="none" normalizeH="0" baseline="0" dirty="0" err="1">
                          <a:ln>
                            <a:noFill/>
                          </a:ln>
                          <a:solidFill>
                            <a:schemeClr val="tx1"/>
                          </a:solidFill>
                          <a:effectLst/>
                          <a:latin typeface="Coptic1" pitchFamily="2" charset="0"/>
                          <a:cs typeface="Arial" charset="0"/>
                        </a:rPr>
                        <a:t>pefcon</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Po#c</a:t>
                      </a:r>
                      <a:r>
                        <a:rPr kumimoji="0" lang="fr-FR"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Par les prières des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persévérants martyrs,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err="1">
                          <a:ln>
                            <a:noFill/>
                          </a:ln>
                          <a:solidFill>
                            <a:schemeClr val="tx1"/>
                          </a:solidFill>
                          <a:effectLst/>
                          <a:latin typeface="Arial" charset="0"/>
                          <a:cs typeface="Arial" charset="0"/>
                        </a:rPr>
                        <a:t>Apakir</a:t>
                      </a:r>
                      <a:r>
                        <a:rPr kumimoji="0" lang="fr-FR" sz="3200" b="0" i="0" u="none" strike="noStrike" cap="none" normalizeH="0" baseline="0" dirty="0">
                          <a:ln>
                            <a:noFill/>
                          </a:ln>
                          <a:solidFill>
                            <a:schemeClr val="tx1"/>
                          </a:solidFill>
                          <a:effectLst/>
                          <a:latin typeface="Arial" charset="0"/>
                          <a:cs typeface="Arial" charset="0"/>
                        </a:rPr>
                        <a:t> et Jean son frère, Seigneur...</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بصلوات</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المجاهدين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الشهداء </a:t>
                      </a:r>
                      <a:r>
                        <a:rPr kumimoji="0" lang="ar-EG" sz="3600" b="0" i="0" u="none" strike="noStrike" cap="none" normalizeH="0" baseline="0" dirty="0" err="1">
                          <a:ln>
                            <a:noFill/>
                          </a:ln>
                          <a:solidFill>
                            <a:schemeClr val="tx1"/>
                          </a:solidFill>
                          <a:effectLst/>
                          <a:latin typeface="Coptic1" pitchFamily="2" charset="0"/>
                          <a:cs typeface="Arial" charset="0"/>
                        </a:rPr>
                        <a:t>أباكير</a:t>
                      </a:r>
                      <a:r>
                        <a:rPr kumimoji="0" lang="ar-EG" sz="3600" b="0" i="0" u="none" strike="noStrike" cap="none" normalizeH="0" baseline="0" dirty="0">
                          <a:ln>
                            <a:noFill/>
                          </a:ln>
                          <a:solidFill>
                            <a:schemeClr val="tx1"/>
                          </a:solidFill>
                          <a:effectLst/>
                          <a:latin typeface="Coptic1" pitchFamily="2" charset="0"/>
                          <a:cs typeface="Arial" charset="0"/>
                        </a:rPr>
                        <a:t> ويوحنا</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أخوه يا رب أنعم...</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extLst>
              <p:ext uri="{D42A27DB-BD31-4B8C-83A1-F6EECF244321}">
                <p14:modId xmlns:p14="http://schemas.microsoft.com/office/powerpoint/2010/main" val="3269812421"/>
              </p:ext>
            </p:extLst>
          </p:nvPr>
        </p:nvGraphicFramePr>
        <p:xfrm>
          <a:off x="1524000" y="7890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US" sz="1600" dirty="0" err="1">
                          <a:solidFill>
                            <a:srgbClr val="FFFFFF"/>
                          </a:solidFill>
                          <a:latin typeface="Arial" charset="0"/>
                          <a:cs typeface="Arial" charset="0"/>
                        </a:rPr>
                        <a:t>Sts</a:t>
                      </a:r>
                      <a:r>
                        <a:rPr lang="en-US" sz="1600" dirty="0">
                          <a:solidFill>
                            <a:srgbClr val="FFFFFF"/>
                          </a:solidFill>
                          <a:latin typeface="Arial" charset="0"/>
                          <a:cs typeface="Arial" charset="0"/>
                        </a:rPr>
                        <a:t> </a:t>
                      </a:r>
                      <a:r>
                        <a:rPr lang="en-US" sz="1600" dirty="0" err="1">
                          <a:solidFill>
                            <a:srgbClr val="FFFFFF"/>
                          </a:solidFill>
                          <a:latin typeface="Arial" charset="0"/>
                          <a:cs typeface="Arial" charset="0"/>
                        </a:rPr>
                        <a:t>Apakir</a:t>
                      </a:r>
                      <a:r>
                        <a:rPr lang="en-US" sz="1600" dirty="0">
                          <a:solidFill>
                            <a:srgbClr val="FFFFFF"/>
                          </a:solidFill>
                          <a:latin typeface="Arial" charset="0"/>
                          <a:cs typeface="Arial" charset="0"/>
                        </a:rPr>
                        <a:t> et Jean - </a:t>
                      </a:r>
                      <a:r>
                        <a:rPr lang="ar-EG" sz="1600" dirty="0" err="1">
                          <a:solidFill>
                            <a:srgbClr val="FFFFFF"/>
                          </a:solidFill>
                          <a:latin typeface="Arial" charset="0"/>
                          <a:cs typeface="Arial" charset="0"/>
                        </a:rPr>
                        <a:t>اباكير</a:t>
                      </a:r>
                      <a:r>
                        <a:rPr lang="ar-EG" sz="1600" dirty="0">
                          <a:solidFill>
                            <a:srgbClr val="FFFFFF"/>
                          </a:solidFill>
                          <a:latin typeface="Arial" charset="0"/>
                          <a:cs typeface="Arial" charset="0"/>
                        </a:rPr>
                        <a:t> و يوحنا</a:t>
                      </a:r>
                      <a:endParaRPr lang="en-US" sz="16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D93C528-3550-44A6-B0CD-1A3A0770BD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6D02AD4E-CBF0-456A-A1D4-7E2FB1B17CB5}"/>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EB5D49EB-D99B-4EEF-93EA-DBA2D372B61A}"/>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229087723"/>
      </p:ext>
    </p:extLst>
  </p:cSld>
  <p:clrMapOvr>
    <a:masterClrMapping/>
  </p:clrMapOvr>
  <p:transition/>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3">
            <a:hlinkClick r:id="rId2" action="ppaction://hlinksldjump" highlightClick="1"/>
            <a:extLst>
              <a:ext uri="{FF2B5EF4-FFF2-40B4-BE49-F238E27FC236}">
                <a16:creationId xmlns:a16="http://schemas.microsoft.com/office/drawing/2014/main" id="{24F7E53E-6450-4B78-84F0-6B3BA8BF84B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 name="Rectangle 2">
            <a:extLst>
              <a:ext uri="{FF2B5EF4-FFF2-40B4-BE49-F238E27FC236}">
                <a16:creationId xmlns:a16="http://schemas.microsoft.com/office/drawing/2014/main" id="{451312CA-A86D-416B-80C3-8105FAC6958F}"/>
              </a:ext>
            </a:extLst>
          </p:cNvPr>
          <p:cNvSpPr/>
          <p:nvPr/>
        </p:nvSpPr>
        <p:spPr bwMode="auto">
          <a:xfrm>
            <a:off x="1371600" y="142976"/>
            <a:ext cx="6400800" cy="625510"/>
          </a:xfrm>
          <a:prstGeom prst="rect">
            <a:avLst/>
          </a:prstGeom>
          <a:solidFill>
            <a:srgbClr val="1A397C"/>
          </a:solidFill>
          <a:ln w="38100" cap="flat" cmpd="sng" algn="ctr">
            <a:solidFill>
              <a:schemeClr val="tx1"/>
            </a:solid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algn="ctr" defTabSz="914400" fontAlgn="base">
              <a:spcBef>
                <a:spcPct val="20000"/>
              </a:spcBef>
              <a:spcAft>
                <a:spcPct val="0"/>
              </a:spcAft>
            </a:pPr>
            <a:r>
              <a:rPr lang="fr-FR" sz="3600" b="1" dirty="0">
                <a:latin typeface="Arial" charset="0"/>
                <a:cs typeface="Arial" charset="0"/>
              </a:rPr>
              <a:t>Sermon</a:t>
            </a:r>
            <a:endParaRPr lang="fr-FR" sz="3600" b="1" dirty="0"/>
          </a:p>
          <a:p>
            <a:pPr marL="0" marR="0" indent="0" algn="ctr" defTabSz="914400" rtl="0" eaLnBrk="1" fontAlgn="base" latinLnBrk="0" hangingPunct="1">
              <a:lnSpc>
                <a:spcPct val="100000"/>
              </a:lnSpc>
              <a:spcBef>
                <a:spcPct val="20000"/>
              </a:spcBef>
              <a:spcAft>
                <a:spcPct val="0"/>
              </a:spcAft>
              <a:buClrTx/>
              <a:buSzTx/>
              <a:buFontTx/>
              <a:buNone/>
              <a:tabLst/>
            </a:pPr>
            <a:endParaRPr kumimoji="0" lang="fr-FR" sz="3600" b="1" i="0" u="none" strike="noStrike" cap="none" normalizeH="0" baseline="0" dirty="0">
              <a:ln>
                <a:noFill/>
              </a:ln>
              <a:solidFill>
                <a:schemeClr val="tx1"/>
              </a:solidFill>
              <a:effectLst/>
              <a:latin typeface="Arial" charset="0"/>
              <a:cs typeface="Arial" charset="0"/>
            </a:endParaRPr>
          </a:p>
        </p:txBody>
      </p:sp>
      <p:pic>
        <p:nvPicPr>
          <p:cNvPr id="1026" name="Picture 2">
            <a:extLst>
              <a:ext uri="{FF2B5EF4-FFF2-40B4-BE49-F238E27FC236}">
                <a16:creationId xmlns:a16="http://schemas.microsoft.com/office/drawing/2014/main" id="{3CDE3116-BA10-4C0F-AAB6-E238C764AC2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38086" y="1124785"/>
            <a:ext cx="3067827" cy="3506088"/>
          </a:xfrm>
          <a:prstGeom prst="rect">
            <a:avLst/>
          </a:prstGeom>
          <a:noFill/>
          <a:ln w="28575">
            <a:solidFill>
              <a:schemeClr val="tx1"/>
            </a:solidFill>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75592953"/>
      </p:ext>
    </p:extLst>
  </p:cSld>
  <p:clrMapOvr>
    <a:masterClrMapping/>
  </p:clrMapOvr>
  <p:transition/>
</p:sld>
</file>

<file path=ppt/slides/slide2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extLst>
              <p:ext uri="{D42A27DB-BD31-4B8C-83A1-F6EECF244321}">
                <p14:modId xmlns:p14="http://schemas.microsoft.com/office/powerpoint/2010/main" val="1231539569"/>
              </p:ext>
            </p:extLst>
          </p:nvPr>
        </p:nvGraphicFramePr>
        <p:xfrm>
          <a:off x="0" y="670772"/>
          <a:ext cx="9143999" cy="3482340"/>
        </p:xfrm>
        <a:graphic>
          <a:graphicData uri="http://schemas.openxmlformats.org/drawingml/2006/table">
            <a:tbl>
              <a:tblPr/>
              <a:tblGrid>
                <a:gridCol w="3313889">
                  <a:extLst>
                    <a:ext uri="{9D8B030D-6E8A-4147-A177-3AD203B41FA5}">
                      <a16:colId xmlns:a16="http://schemas.microsoft.com/office/drawing/2014/main" val="20000"/>
                    </a:ext>
                  </a:extLst>
                </a:gridCol>
                <a:gridCol w="3138792">
                  <a:extLst>
                    <a:ext uri="{9D8B030D-6E8A-4147-A177-3AD203B41FA5}">
                      <a16:colId xmlns:a16="http://schemas.microsoft.com/office/drawing/2014/main" val="20001"/>
                    </a:ext>
                  </a:extLst>
                </a:gridCol>
                <a:gridCol w="2691318">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Hiten</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nie~u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selet</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a~gia</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m~m</a:t>
                      </a:r>
                      <a:r>
                        <a:rPr kumimoji="0" lang="fr-FR" sz="3600" b="0" i="0" u="none" strike="noStrike" cap="none" normalizeH="0" baseline="0" dirty="0">
                          <a:ln>
                            <a:noFill/>
                          </a:ln>
                          <a:solidFill>
                            <a:schemeClr val="tx1"/>
                          </a:solidFill>
                          <a:effectLst/>
                          <a:latin typeface="Coptic1" pitchFamily="2" charset="0"/>
                          <a:cs typeface="Arial" charset="0"/>
                        </a:rPr>
                        <a:t>/i(...).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Po#c</a:t>
                      </a:r>
                      <a:r>
                        <a:rPr kumimoji="0" lang="fr-FR"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Par les prières de la fiancée du Christ persévérant martyr, la vraie sainte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Seigneur…</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بصلوات عروس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المسيح القديسة</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الحقيقية (...).. يا رب</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أنعم ...</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extLst>
              <p:ext uri="{D42A27DB-BD31-4B8C-83A1-F6EECF244321}">
                <p14:modId xmlns:p14="http://schemas.microsoft.com/office/powerpoint/2010/main" val="1682499120"/>
              </p:ext>
            </p:extLst>
          </p:nvPr>
        </p:nvGraphicFramePr>
        <p:xfrm>
          <a:off x="1524000" y="78909"/>
          <a:ext cx="6096000" cy="458724"/>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Ste </a:t>
                      </a:r>
                      <a:r>
                        <a:rPr lang="en-CA" sz="1600" dirty="0" err="1">
                          <a:solidFill>
                            <a:srgbClr val="FFFFFF"/>
                          </a:solidFill>
                          <a:latin typeface="Arial" charset="0"/>
                          <a:cs typeface="Arial" charset="0"/>
                        </a:rPr>
                        <a:t>Damienne</a:t>
                      </a:r>
                      <a:r>
                        <a:rPr lang="en-CA" sz="1600" dirty="0">
                          <a:solidFill>
                            <a:srgbClr val="FFFFFF"/>
                          </a:solidFill>
                          <a:latin typeface="Arial" charset="0"/>
                          <a:cs typeface="Arial" charset="0"/>
                        </a:rPr>
                        <a:t>, Barbara, Julianne, Marina</a:t>
                      </a:r>
                    </a:p>
                    <a:p>
                      <a:pPr algn="ctr" defTabSz="914400" rtl="1" fontAlgn="base">
                        <a:lnSpc>
                          <a:spcPct val="80000"/>
                        </a:lnSpc>
                        <a:spcBef>
                          <a:spcPct val="0"/>
                        </a:spcBef>
                        <a:spcAft>
                          <a:spcPct val="0"/>
                        </a:spcAft>
                        <a:defRPr/>
                      </a:pPr>
                      <a:r>
                        <a:rPr lang="ar-EG" sz="1600" dirty="0">
                          <a:solidFill>
                            <a:srgbClr val="FFFFFF"/>
                          </a:solidFill>
                          <a:latin typeface="Arial" charset="0"/>
                          <a:cs typeface="Arial" charset="0"/>
                        </a:rPr>
                        <a:t>بربارة </a:t>
                      </a:r>
                      <a:r>
                        <a:rPr lang="ar-EG" sz="1600" dirty="0" err="1">
                          <a:solidFill>
                            <a:srgbClr val="FFFFFF"/>
                          </a:solidFill>
                          <a:latin typeface="Arial" charset="0"/>
                          <a:cs typeface="Arial" charset="0"/>
                        </a:rPr>
                        <a:t>ويوليانة</a:t>
                      </a:r>
                      <a:r>
                        <a:rPr lang="fr-FR" sz="1600" dirty="0">
                          <a:solidFill>
                            <a:srgbClr val="FFFFFF"/>
                          </a:solidFill>
                          <a:latin typeface="Arial" charset="0"/>
                          <a:cs typeface="Arial" charset="0"/>
                        </a:rPr>
                        <a:t> </a:t>
                      </a:r>
                      <a:r>
                        <a:rPr lang="ar-EG" sz="1600" dirty="0"/>
                        <a:t>و</a:t>
                      </a:r>
                      <a:r>
                        <a:rPr lang="fr-FR" sz="1600" dirty="0">
                          <a:solidFill>
                            <a:srgbClr val="FFFFFF"/>
                          </a:solidFill>
                          <a:latin typeface="Arial" charset="0"/>
                          <a:cs typeface="Arial" charset="0"/>
                        </a:rPr>
                        <a:t> </a:t>
                      </a:r>
                      <a:r>
                        <a:rPr lang="ar-EG" sz="1600" dirty="0">
                          <a:solidFill>
                            <a:srgbClr val="FFFFFF"/>
                          </a:solidFill>
                          <a:latin typeface="Arial" charset="0"/>
                          <a:cs typeface="Arial" charset="0"/>
                        </a:rPr>
                        <a:t>دميانة</a:t>
                      </a:r>
                      <a:r>
                        <a:rPr lang="fr-FR" sz="1600" dirty="0">
                          <a:solidFill>
                            <a:srgbClr val="FFFFFF"/>
                          </a:solidFill>
                          <a:latin typeface="Arial" charset="0"/>
                          <a:cs typeface="Arial" charset="0"/>
                        </a:rPr>
                        <a:t> </a:t>
                      </a:r>
                      <a:r>
                        <a:rPr lang="ar-EG" sz="1600" dirty="0"/>
                        <a:t>و</a:t>
                      </a:r>
                      <a:r>
                        <a:rPr lang="fr-FR" sz="1600" dirty="0">
                          <a:solidFill>
                            <a:srgbClr val="FFFFFF"/>
                          </a:solidFill>
                          <a:latin typeface="Arial" charset="0"/>
                          <a:cs typeface="Arial" charset="0"/>
                        </a:rPr>
                        <a:t> </a:t>
                      </a:r>
                      <a:r>
                        <a:rPr lang="ar-EG" sz="1600" dirty="0">
                          <a:solidFill>
                            <a:srgbClr val="FFFFFF"/>
                          </a:solidFill>
                          <a:latin typeface="Arial" charset="0"/>
                          <a:cs typeface="Arial" charset="0"/>
                        </a:rPr>
                        <a:t>مارينا</a:t>
                      </a: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D93C528-3550-44A6-B0CD-1A3A0770BD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6D02AD4E-CBF0-456A-A1D4-7E2FB1B17CB5}"/>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EB5D49EB-D99B-4EEF-93EA-DBA2D372B61A}"/>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903201315"/>
      </p:ext>
    </p:extLst>
  </p:cSld>
  <p:clrMapOvr>
    <a:masterClrMapping/>
  </p:clrMapOvr>
  <p:transition/>
</p:sld>
</file>

<file path=ppt/slides/slide2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extLst>
              <p:ext uri="{D42A27DB-BD31-4B8C-83A1-F6EECF244321}">
                <p14:modId xmlns:p14="http://schemas.microsoft.com/office/powerpoint/2010/main" val="1607943180"/>
              </p:ext>
            </p:extLst>
          </p:nvPr>
        </p:nvGraphicFramePr>
        <p:xfrm>
          <a:off x="0" y="548089"/>
          <a:ext cx="9143999" cy="3970020"/>
        </p:xfrm>
        <a:graphic>
          <a:graphicData uri="http://schemas.openxmlformats.org/drawingml/2006/table">
            <a:tbl>
              <a:tblPr/>
              <a:tblGrid>
                <a:gridCol w="3501957">
                  <a:extLst>
                    <a:ext uri="{9D8B030D-6E8A-4147-A177-3AD203B41FA5}">
                      <a16:colId xmlns:a16="http://schemas.microsoft.com/office/drawing/2014/main" val="20000"/>
                    </a:ext>
                  </a:extLst>
                </a:gridCol>
                <a:gridCol w="3080426">
                  <a:extLst>
                    <a:ext uri="{9D8B030D-6E8A-4147-A177-3AD203B41FA5}">
                      <a16:colId xmlns:a16="http://schemas.microsoft.com/office/drawing/2014/main" val="20001"/>
                    </a:ext>
                  </a:extLst>
                </a:gridCol>
                <a:gridCol w="2561616">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Hiten</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nie~u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p~eniwt</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e#y#u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n~dikeoc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abba</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Antwnioc</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piar</a:t>
                      </a:r>
                      <a:r>
                        <a:rPr kumimoji="0" lang="fr-FR" sz="3600" b="0" i="0" u="none" strike="noStrike" cap="none" normalizeH="0" baseline="0" dirty="0">
                          <a:ln>
                            <a:noFill/>
                          </a:ln>
                          <a:solidFill>
                            <a:schemeClr val="tx1"/>
                          </a:solidFill>
                          <a:effectLst/>
                          <a:latin typeface="Coptic1" pitchFamily="2" charset="0"/>
                          <a:cs typeface="Arial" charset="0"/>
                        </a:rPr>
                        <a:t>,/</a:t>
                      </a:r>
                      <a:r>
                        <a:rPr kumimoji="0" lang="fr-FR" sz="3600" b="0" i="0" u="none" strike="noStrike" cap="none" normalizeH="0" baseline="0" dirty="0" err="1">
                          <a:ln>
                            <a:noFill/>
                          </a:ln>
                          <a:solidFill>
                            <a:schemeClr val="tx1"/>
                          </a:solidFill>
                          <a:effectLst/>
                          <a:latin typeface="Coptic1" pitchFamily="2" charset="0"/>
                          <a:cs typeface="Arial" charset="0"/>
                        </a:rPr>
                        <a:t>goc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nimonaqoc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Po#c</a:t>
                      </a:r>
                      <a:r>
                        <a:rPr kumimoji="0" lang="fr-FR"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Par les prières de notre saint père le juste </a:t>
                      </a:r>
                      <a:r>
                        <a:rPr kumimoji="0" lang="fr-FR" sz="3200" b="0" i="0" u="none" strike="noStrike" cap="none" normalizeH="0" baseline="0" dirty="0" err="1">
                          <a:ln>
                            <a:noFill/>
                          </a:ln>
                          <a:solidFill>
                            <a:schemeClr val="tx1"/>
                          </a:solidFill>
                          <a:effectLst/>
                          <a:latin typeface="Arial" charset="0"/>
                          <a:cs typeface="Arial" charset="0"/>
                        </a:rPr>
                        <a:t>abba</a:t>
                      </a:r>
                      <a:r>
                        <a:rPr kumimoji="0" lang="fr-FR" sz="3200" b="0" i="0" u="none" strike="noStrike" cap="none" normalizeH="0" baseline="0" dirty="0">
                          <a:ln>
                            <a:noFill/>
                          </a:ln>
                          <a:solidFill>
                            <a:schemeClr val="tx1"/>
                          </a:solidFill>
                          <a:effectLst/>
                          <a:latin typeface="Arial" charset="0"/>
                          <a:cs typeface="Arial" charset="0"/>
                        </a:rPr>
                        <a:t> Antoine, le chef des chœurs des moines.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Seigneur…</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بصلوات أبينا القديس</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البار أنبا انطونيوس</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رئيس صفوف</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err="1">
                          <a:ln>
                            <a:noFill/>
                          </a:ln>
                          <a:solidFill>
                            <a:schemeClr val="tx1"/>
                          </a:solidFill>
                          <a:effectLst/>
                          <a:latin typeface="Coptic1" pitchFamily="2" charset="0"/>
                          <a:cs typeface="Arial" charset="0"/>
                        </a:rPr>
                        <a:t>الرهبان.يا</a:t>
                      </a:r>
                      <a:r>
                        <a:rPr kumimoji="0" lang="ar-EG" sz="3600" b="0" i="0" u="none" strike="noStrike" cap="none" normalizeH="0" baseline="0" dirty="0">
                          <a:ln>
                            <a:noFill/>
                          </a:ln>
                          <a:solidFill>
                            <a:schemeClr val="tx1"/>
                          </a:solidFill>
                          <a:effectLst/>
                          <a:latin typeface="Coptic1" pitchFamily="2" charset="0"/>
                          <a:cs typeface="Arial" charset="0"/>
                        </a:rPr>
                        <a:t> رب أنعم ...</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extLst>
              <p:ext uri="{D42A27DB-BD31-4B8C-83A1-F6EECF244321}">
                <p14:modId xmlns:p14="http://schemas.microsoft.com/office/powerpoint/2010/main" val="2955356528"/>
              </p:ext>
            </p:extLst>
          </p:nvPr>
        </p:nvGraphicFramePr>
        <p:xfrm>
          <a:off x="1524000" y="7890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St Antoine - </a:t>
                      </a:r>
                      <a:r>
                        <a:rPr lang="ar-EG" sz="1600" dirty="0">
                          <a:solidFill>
                            <a:srgbClr val="FFFFFF"/>
                          </a:solidFill>
                          <a:latin typeface="Arial" charset="0"/>
                          <a:cs typeface="Arial" charset="0"/>
                        </a:rPr>
                        <a:t>انبا انطونيوس</a:t>
                      </a:r>
                      <a:endParaRPr lang="en-CA" sz="16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D93C528-3550-44A6-B0CD-1A3A0770BD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6D02AD4E-CBF0-456A-A1D4-7E2FB1B17CB5}"/>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EB5D49EB-D99B-4EEF-93EA-DBA2D372B61A}"/>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04031249"/>
      </p:ext>
    </p:extLst>
  </p:cSld>
  <p:clrMapOvr>
    <a:masterClrMapping/>
  </p:clrMapOvr>
  <p:transition/>
</p:sld>
</file>

<file path=ppt/slides/slide2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extLst>
              <p:ext uri="{D42A27DB-BD31-4B8C-83A1-F6EECF244321}">
                <p14:modId xmlns:p14="http://schemas.microsoft.com/office/powerpoint/2010/main" val="980373426"/>
              </p:ext>
            </p:extLst>
          </p:nvPr>
        </p:nvGraphicFramePr>
        <p:xfrm>
          <a:off x="0" y="650960"/>
          <a:ext cx="9143999" cy="3360420"/>
        </p:xfrm>
        <a:graphic>
          <a:graphicData uri="http://schemas.openxmlformats.org/drawingml/2006/table">
            <a:tbl>
              <a:tblPr/>
              <a:tblGrid>
                <a:gridCol w="3599234">
                  <a:extLst>
                    <a:ext uri="{9D8B030D-6E8A-4147-A177-3AD203B41FA5}">
                      <a16:colId xmlns:a16="http://schemas.microsoft.com/office/drawing/2014/main" val="20000"/>
                    </a:ext>
                  </a:extLst>
                </a:gridCol>
                <a:gridCol w="3080426">
                  <a:extLst>
                    <a:ext uri="{9D8B030D-6E8A-4147-A177-3AD203B41FA5}">
                      <a16:colId xmlns:a16="http://schemas.microsoft.com/office/drawing/2014/main" val="20001"/>
                    </a:ext>
                  </a:extLst>
                </a:gridCol>
                <a:gridCol w="2464339">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Hiten</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nie~u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p~eniwt</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e#y#u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n~dikeoc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abba</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Piswi</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pirwmi</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n~telioc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Po#c</a:t>
                      </a:r>
                      <a:r>
                        <a:rPr kumimoji="0" lang="fr-FR"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Par les prières de notre saint père le juste, </a:t>
                      </a:r>
                      <a:r>
                        <a:rPr kumimoji="0" lang="fr-FR" sz="3200" b="0" i="0" u="none" strike="noStrike" cap="none" normalizeH="0" baseline="0" dirty="0" err="1">
                          <a:ln>
                            <a:noFill/>
                          </a:ln>
                          <a:solidFill>
                            <a:schemeClr val="tx1"/>
                          </a:solidFill>
                          <a:effectLst/>
                          <a:latin typeface="Arial" charset="0"/>
                          <a:cs typeface="Arial" charset="0"/>
                        </a:rPr>
                        <a:t>abba</a:t>
                      </a:r>
                      <a:r>
                        <a:rPr kumimoji="0" lang="fr-FR" sz="3200" b="0" i="0" u="none" strike="noStrike" cap="none" normalizeH="0" baseline="0" dirty="0">
                          <a:ln>
                            <a:noFill/>
                          </a:ln>
                          <a:solidFill>
                            <a:schemeClr val="tx1"/>
                          </a:solidFill>
                          <a:effectLst/>
                          <a:latin typeface="Arial" charset="0"/>
                          <a:cs typeface="Arial" charset="0"/>
                        </a:rPr>
                        <a:t> </a:t>
                      </a:r>
                      <a:r>
                        <a:rPr kumimoji="0" lang="fr-FR" sz="3200" b="0" i="0" u="none" strike="noStrike" cap="none" normalizeH="0" baseline="0" dirty="0" err="1">
                          <a:ln>
                            <a:noFill/>
                          </a:ln>
                          <a:solidFill>
                            <a:schemeClr val="tx1"/>
                          </a:solidFill>
                          <a:effectLst/>
                          <a:latin typeface="Arial" charset="0"/>
                          <a:cs typeface="Arial" charset="0"/>
                        </a:rPr>
                        <a:t>Bichoy</a:t>
                      </a:r>
                      <a:r>
                        <a:rPr kumimoji="0" lang="fr-FR" sz="3200" b="0" i="0" u="none" strike="noStrike" cap="none" normalizeH="0" baseline="0" dirty="0">
                          <a:ln>
                            <a:noFill/>
                          </a:ln>
                          <a:solidFill>
                            <a:schemeClr val="tx1"/>
                          </a:solidFill>
                          <a:effectLst/>
                          <a:latin typeface="Arial" charset="0"/>
                          <a:cs typeface="Arial" charset="0"/>
                        </a:rPr>
                        <a:t>, l’homme parfait. Seigneur…</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بصلوات أبينا القديس</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البار أنبا بيشوي،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الرجل </a:t>
                      </a:r>
                      <a:r>
                        <a:rPr kumimoji="0" lang="ar-EG" sz="3600" b="0" i="0" u="none" strike="noStrike" cap="none" normalizeH="0" baseline="0" dirty="0" err="1">
                          <a:ln>
                            <a:noFill/>
                          </a:ln>
                          <a:solidFill>
                            <a:schemeClr val="tx1"/>
                          </a:solidFill>
                          <a:effectLst/>
                          <a:latin typeface="Coptic1" pitchFamily="2" charset="0"/>
                          <a:cs typeface="Arial" charset="0"/>
                        </a:rPr>
                        <a:t>الكامل.يا</a:t>
                      </a:r>
                      <a:r>
                        <a:rPr kumimoji="0" lang="ar-EG" sz="3600" b="0" i="0" u="none" strike="noStrike" cap="none" normalizeH="0" baseline="0" dirty="0">
                          <a:ln>
                            <a:noFill/>
                          </a:ln>
                          <a:solidFill>
                            <a:schemeClr val="tx1"/>
                          </a:solidFill>
                          <a:effectLst/>
                          <a:latin typeface="Coptic1" pitchFamily="2" charset="0"/>
                          <a:cs typeface="Arial" charset="0"/>
                        </a:rPr>
                        <a:t> رب</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أنعم ...</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extLst>
              <p:ext uri="{D42A27DB-BD31-4B8C-83A1-F6EECF244321}">
                <p14:modId xmlns:p14="http://schemas.microsoft.com/office/powerpoint/2010/main" val="1278865349"/>
              </p:ext>
            </p:extLst>
          </p:nvPr>
        </p:nvGraphicFramePr>
        <p:xfrm>
          <a:off x="1524000" y="7890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Bichoy</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 </a:t>
                      </a:r>
                      <a:r>
                        <a:rPr lang="ar-EG" sz="1600" dirty="0">
                          <a:solidFill>
                            <a:srgbClr val="FFFFFF"/>
                          </a:solidFill>
                          <a:latin typeface="Arial" charset="0"/>
                          <a:cs typeface="Arial" charset="0"/>
                        </a:rPr>
                        <a:t>أنبا </a:t>
                      </a:r>
                      <a:r>
                        <a:rPr lang="ar-EG" sz="1600" dirty="0" err="1">
                          <a:solidFill>
                            <a:srgbClr val="FFFFFF"/>
                          </a:solidFill>
                          <a:latin typeface="Arial" charset="0"/>
                          <a:cs typeface="Arial" charset="0"/>
                        </a:rPr>
                        <a:t>بيشوى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D93C528-3550-44A6-B0CD-1A3A0770BD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6D02AD4E-CBF0-456A-A1D4-7E2FB1B17CB5}"/>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EB5D49EB-D99B-4EEF-93EA-DBA2D372B61A}"/>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816751613"/>
      </p:ext>
    </p:extLst>
  </p:cSld>
  <p:clrMapOvr>
    <a:masterClrMapping/>
  </p:clrMapOvr>
  <p:transition/>
</p:sld>
</file>

<file path=ppt/slides/slide2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extLst>
              <p:ext uri="{D42A27DB-BD31-4B8C-83A1-F6EECF244321}">
                <p14:modId xmlns:p14="http://schemas.microsoft.com/office/powerpoint/2010/main" val="2392870848"/>
              </p:ext>
            </p:extLst>
          </p:nvPr>
        </p:nvGraphicFramePr>
        <p:xfrm>
          <a:off x="0" y="650960"/>
          <a:ext cx="9143999" cy="3360420"/>
        </p:xfrm>
        <a:graphic>
          <a:graphicData uri="http://schemas.openxmlformats.org/drawingml/2006/table">
            <a:tbl>
              <a:tblPr/>
              <a:tblGrid>
                <a:gridCol w="3858638">
                  <a:extLst>
                    <a:ext uri="{9D8B030D-6E8A-4147-A177-3AD203B41FA5}">
                      <a16:colId xmlns:a16="http://schemas.microsoft.com/office/drawing/2014/main" val="20000"/>
                    </a:ext>
                  </a:extLst>
                </a:gridCol>
                <a:gridCol w="2937753">
                  <a:extLst>
                    <a:ext uri="{9D8B030D-6E8A-4147-A177-3AD203B41FA5}">
                      <a16:colId xmlns:a16="http://schemas.microsoft.com/office/drawing/2014/main" val="20001"/>
                    </a:ext>
                  </a:extLst>
                </a:gridCol>
                <a:gridCol w="2347608">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Hiten</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nieu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peniwt</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e#y#u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n~dikeoc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abba</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Senou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piar</a:t>
                      </a:r>
                      <a:r>
                        <a:rPr kumimoji="0" lang="fr-FR" sz="3600" b="0" i="0" u="none" strike="noStrike" cap="none" normalizeH="0" baseline="0" dirty="0">
                          <a:ln>
                            <a:noFill/>
                          </a:ln>
                          <a:solidFill>
                            <a:schemeClr val="tx1"/>
                          </a:solidFill>
                          <a:effectLst/>
                          <a:latin typeface="Coptic1" pitchFamily="2" charset="0"/>
                          <a:cs typeface="Arial" charset="0"/>
                        </a:rPr>
                        <a:t>,/</a:t>
                      </a:r>
                      <a:r>
                        <a:rPr kumimoji="0" lang="fr-FR" sz="3600" b="0" i="0" u="none" strike="noStrike" cap="none" normalizeH="0" baseline="0" dirty="0" err="1">
                          <a:ln>
                            <a:noFill/>
                          </a:ln>
                          <a:solidFill>
                            <a:schemeClr val="tx1"/>
                          </a:solidFill>
                          <a:effectLst/>
                          <a:latin typeface="Coptic1" pitchFamily="2" charset="0"/>
                          <a:cs typeface="Arial" charset="0"/>
                        </a:rPr>
                        <a:t>mand~rit</a:t>
                      </a:r>
                      <a:r>
                        <a:rPr kumimoji="0" lang="fr-FR" sz="3600" b="0" i="0" u="none" strike="noStrike" cap="none" normalizeH="0" baseline="0" dirty="0">
                          <a:ln>
                            <a:noFill/>
                          </a:ln>
                          <a:solidFill>
                            <a:schemeClr val="tx1"/>
                          </a:solidFill>
                          <a:effectLst/>
                          <a:latin typeface="Coptic1" pitchFamily="2" charset="0"/>
                          <a:cs typeface="Arial" charset="0"/>
                        </a:rPr>
                        <a:t>/c</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Po#c</a:t>
                      </a:r>
                      <a:r>
                        <a:rPr kumimoji="0" lang="fr-FR"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Par les prières de notre saint père, </a:t>
                      </a:r>
                      <a:r>
                        <a:rPr kumimoji="0" lang="fr-FR" sz="3200" b="0" i="0" u="none" strike="noStrike" cap="none" normalizeH="0" baseline="0" dirty="0" err="1">
                          <a:ln>
                            <a:noFill/>
                          </a:ln>
                          <a:solidFill>
                            <a:schemeClr val="tx1"/>
                          </a:solidFill>
                          <a:effectLst/>
                          <a:latin typeface="Arial" charset="0"/>
                          <a:cs typeface="Arial" charset="0"/>
                        </a:rPr>
                        <a:t>abba</a:t>
                      </a:r>
                      <a:r>
                        <a:rPr kumimoji="0" lang="fr-FR" sz="3200" b="0" i="0" u="none" strike="noStrike" cap="none" normalizeH="0" baseline="0" dirty="0">
                          <a:ln>
                            <a:noFill/>
                          </a:ln>
                          <a:solidFill>
                            <a:schemeClr val="tx1"/>
                          </a:solidFill>
                          <a:effectLst/>
                          <a:latin typeface="Arial" charset="0"/>
                          <a:cs typeface="Arial" charset="0"/>
                        </a:rPr>
                        <a:t> </a:t>
                      </a:r>
                      <a:r>
                        <a:rPr kumimoji="0" lang="fr-FR" sz="3200" b="0" i="0" u="none" strike="noStrike" cap="none" normalizeH="0" baseline="0" dirty="0" err="1">
                          <a:ln>
                            <a:noFill/>
                          </a:ln>
                          <a:solidFill>
                            <a:schemeClr val="tx1"/>
                          </a:solidFill>
                          <a:effectLst/>
                          <a:latin typeface="Arial" charset="0"/>
                          <a:cs typeface="Arial" charset="0"/>
                        </a:rPr>
                        <a:t>Chénouté</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l’archimandrite.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Seigneur…</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بصلوات أبينا القديس</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البار أنبا شنودة رئيس</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المتوحدين، يا رب..</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extLst>
              <p:ext uri="{D42A27DB-BD31-4B8C-83A1-F6EECF244321}">
                <p14:modId xmlns:p14="http://schemas.microsoft.com/office/powerpoint/2010/main" val="1259956371"/>
              </p:ext>
            </p:extLst>
          </p:nvPr>
        </p:nvGraphicFramePr>
        <p:xfrm>
          <a:off x="1524000" y="7890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St </a:t>
                      </a:r>
                      <a:r>
                        <a:rPr lang="en-CA" sz="1600" dirty="0" err="1">
                          <a:solidFill>
                            <a:srgbClr val="FFFFFF"/>
                          </a:solidFill>
                          <a:latin typeface="Arial" charset="0"/>
                          <a:cs typeface="Arial" charset="0"/>
                        </a:rPr>
                        <a:t>Chénouté</a:t>
                      </a:r>
                      <a:r>
                        <a:rPr lang="en-CA" sz="1600" dirty="0">
                          <a:solidFill>
                            <a:srgbClr val="FFFFFF"/>
                          </a:solidFill>
                          <a:latin typeface="Arial" charset="0"/>
                          <a:cs typeface="Arial" charset="0"/>
                        </a:rPr>
                        <a:t> - </a:t>
                      </a:r>
                      <a:r>
                        <a:rPr lang="ar-EG" sz="1600" dirty="0">
                          <a:solidFill>
                            <a:srgbClr val="FFFFFF"/>
                          </a:solidFill>
                          <a:latin typeface="Arial" charset="0"/>
                          <a:cs typeface="Arial" charset="0"/>
                        </a:rPr>
                        <a:t>انبا </a:t>
                      </a:r>
                      <a:r>
                        <a:rPr lang="ar-EG" sz="1600" dirty="0" err="1">
                          <a:solidFill>
                            <a:srgbClr val="FFFFFF"/>
                          </a:solidFill>
                          <a:latin typeface="Arial" charset="0"/>
                          <a:cs typeface="Arial" charset="0"/>
                        </a:rPr>
                        <a:t>شنوده</a:t>
                      </a:r>
                      <a:r>
                        <a:rPr lang="ar-EG" sz="1600" dirty="0">
                          <a:solidFill>
                            <a:srgbClr val="FFFFFF"/>
                          </a:solidFill>
                          <a:latin typeface="Arial" charset="0"/>
                          <a:cs typeface="Arial" charset="0"/>
                        </a:rPr>
                        <a:t> (رئيس المتوحدين)</a:t>
                      </a:r>
                      <a:endParaRPr lang="en-CA" sz="16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D93C528-3550-44A6-B0CD-1A3A0770BD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6D02AD4E-CBF0-456A-A1D4-7E2FB1B17CB5}"/>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EB5D49EB-D99B-4EEF-93EA-DBA2D372B61A}"/>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891648682"/>
      </p:ext>
    </p:extLst>
  </p:cSld>
  <p:clrMapOvr>
    <a:masterClrMapping/>
  </p:clrMapOvr>
  <p:transition/>
</p:sld>
</file>

<file path=ppt/slides/slide2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0163" name="Group 2"/>
          <p:cNvGrpSpPr>
            <a:grpSpLocks/>
          </p:cNvGrpSpPr>
          <p:nvPr/>
        </p:nvGrpSpPr>
        <p:grpSpPr bwMode="auto">
          <a:xfrm>
            <a:off x="0" y="685800"/>
            <a:ext cx="9144000" cy="5143500"/>
            <a:chOff x="43" y="0"/>
            <a:chExt cx="2671" cy="2592"/>
          </a:xfrm>
        </p:grpSpPr>
        <p:sp>
          <p:nvSpPr>
            <p:cNvPr id="220170"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0171"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0172"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0173"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0174"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0175"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0176"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0177"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0178"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graphicFrame>
        <p:nvGraphicFramePr>
          <p:cNvPr id="8344615" name="Group 39"/>
          <p:cNvGraphicFramePr>
            <a:graphicFrameLocks noGrp="1"/>
          </p:cNvGraphicFramePr>
          <p:nvPr>
            <p:ph type="tbl" idx="1"/>
            <p:extLst>
              <p:ext uri="{D42A27DB-BD31-4B8C-83A1-F6EECF244321}">
                <p14:modId xmlns:p14="http://schemas.microsoft.com/office/powerpoint/2010/main" val="2886727810"/>
              </p:ext>
            </p:extLst>
          </p:nvPr>
        </p:nvGraphicFramePr>
        <p:xfrm>
          <a:off x="0" y="514350"/>
          <a:ext cx="9143999" cy="4457700"/>
        </p:xfrm>
        <a:graphic>
          <a:graphicData uri="http://schemas.openxmlformats.org/drawingml/2006/table">
            <a:tbl>
              <a:tblPr/>
              <a:tblGrid>
                <a:gridCol w="3276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gridCol w="2743199">
                  <a:extLst>
                    <a:ext uri="{9D8B030D-6E8A-4147-A177-3AD203B41FA5}">
                      <a16:colId xmlns:a16="http://schemas.microsoft.com/office/drawing/2014/main" val="20002"/>
                    </a:ext>
                  </a:extLst>
                </a:gridCol>
              </a:tblGrid>
              <a:tr h="303466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Hiten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n~dikeoc</a:t>
                      </a:r>
                      <a:r>
                        <a:rPr kumimoji="0" lang="en-US" sz="3200" b="0" i="0" u="none" strike="noStrike" cap="none" normalizeH="0" baseline="0" dirty="0">
                          <a:ln>
                            <a:noFill/>
                          </a:ln>
                          <a:solidFill>
                            <a:schemeClr val="tx1"/>
                          </a:solidFill>
                          <a:effectLst/>
                          <a:latin typeface="Coptic1" pitchFamily="2" charset="0"/>
                          <a:cs typeface="Arial" charset="0"/>
                        </a:rPr>
                        <a:t>: abba </a:t>
                      </a:r>
                      <a:r>
                        <a:rPr kumimoji="0" lang="en-US" sz="3200" b="0" i="0" u="none" strike="noStrike" cap="none" normalizeH="0" baseline="0" dirty="0" err="1">
                          <a:ln>
                            <a:noFill/>
                          </a:ln>
                          <a:solidFill>
                            <a:schemeClr val="tx1"/>
                          </a:solidFill>
                          <a:effectLst/>
                          <a:latin typeface="Coptic1" pitchFamily="2" charset="0"/>
                          <a:cs typeface="Arial" charset="0"/>
                        </a:rPr>
                        <a:t>Teji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yeo~vanioc</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endParaRPr kumimoji="0" lang="fr-FR"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Par les prières de notre saint père le juste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Téji</a:t>
                      </a:r>
                      <a:r>
                        <a:rPr lang="fr-FR" sz="2800" b="0" i="0" u="none" strike="noStrike" kern="1200" baseline="0" dirty="0">
                          <a:solidFill>
                            <a:schemeClr val="tx1"/>
                          </a:solidFill>
                          <a:latin typeface="+mn-lt"/>
                          <a:ea typeface="+mn-ea"/>
                          <a:cs typeface="+mn-cs"/>
                        </a:rPr>
                        <a:t>, le contemplateur de Dieu.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أبينا القديس </a:t>
                      </a:r>
                      <a:r>
                        <a:rPr kumimoji="0" lang="ar-EG" sz="3200" b="0" i="0" u="none" strike="noStrike" cap="none" normalizeH="0" baseline="0" dirty="0" err="1">
                          <a:ln>
                            <a:noFill/>
                          </a:ln>
                          <a:solidFill>
                            <a:schemeClr val="tx1"/>
                          </a:solidFill>
                          <a:effectLst/>
                          <a:latin typeface="Arial" charset="0"/>
                          <a:cs typeface="Arial" charset="0"/>
                        </a:rPr>
                        <a:t>البارالعظيم</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النساك أنبا رويس (فريج) ناظر الاله حبيب المسيح.</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8" name="Action Button: Custom 17">
            <a:hlinkClick r:id="rId3" action="ppaction://hlinksldjump" highlightClick="1"/>
          </p:cNvPr>
          <p:cNvSpPr/>
          <p:nvPr/>
        </p:nvSpPr>
        <p:spPr bwMode="auto">
          <a:xfrm>
            <a:off x="87956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0" name="Tableau 19">
            <a:extLst>
              <a:ext uri="{FF2B5EF4-FFF2-40B4-BE49-F238E27FC236}">
                <a16:creationId xmlns:a16="http://schemas.microsoft.com/office/drawing/2014/main" id="{41A5C9A7-4850-42F1-9BE6-6FB84E810F79}"/>
              </a:ext>
            </a:extLst>
          </p:cNvPr>
          <p:cNvGraphicFramePr>
            <a:graphicFrameLocks noGrp="1"/>
          </p:cNvGraphicFramePr>
          <p:nvPr>
            <p:extLst>
              <p:ext uri="{D42A27DB-BD31-4B8C-83A1-F6EECF244321}">
                <p14:modId xmlns:p14="http://schemas.microsoft.com/office/powerpoint/2010/main" val="377932924"/>
              </p:ext>
            </p:extLst>
          </p:nvPr>
        </p:nvGraphicFramePr>
        <p:xfrm>
          <a:off x="1523999" y="51435"/>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dirty="0"/>
                        <a:t>Saint </a:t>
                      </a:r>
                      <a:r>
                        <a:rPr lang="fr-FR" sz="2000" dirty="0" err="1"/>
                        <a:t>Téji</a:t>
                      </a:r>
                      <a:r>
                        <a:rPr lang="fr-FR" sz="1600" b="1" dirty="0"/>
                        <a:t>  - </a:t>
                      </a:r>
                      <a:r>
                        <a:rPr lang="ar-EG" sz="2000" dirty="0">
                          <a:solidFill>
                            <a:srgbClr val="FFFFFF"/>
                          </a:solidFill>
                        </a:rPr>
                        <a:t>أنبا رويس (فريج) </a:t>
                      </a:r>
                      <a:endParaRPr lang="en-CA" sz="2000" b="1"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19" name="AutoShape 36">
            <a:hlinkClick r:id="rId4" action="ppaction://hlinksldjump" highlightClick="1"/>
            <a:extLst>
              <a:ext uri="{FF2B5EF4-FFF2-40B4-BE49-F238E27FC236}">
                <a16:creationId xmlns:a16="http://schemas.microsoft.com/office/drawing/2014/main" id="{FCD8C11C-10A9-4282-8055-7992AFE4C50E}"/>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5" action="ppaction://hlinksldjump" highlightClick="1"/>
            <a:extLst>
              <a:ext uri="{FF2B5EF4-FFF2-40B4-BE49-F238E27FC236}">
                <a16:creationId xmlns:a16="http://schemas.microsoft.com/office/drawing/2014/main" id="{695D5DB7-C461-4310-818C-846583F627B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 name="Image 3" descr="Une image contenant texte, livre&#10;&#10;Description générée automatiquement">
            <a:extLst>
              <a:ext uri="{FF2B5EF4-FFF2-40B4-BE49-F238E27FC236}">
                <a16:creationId xmlns:a16="http://schemas.microsoft.com/office/drawing/2014/main" id="{29D45013-0112-4D48-9CD1-8A928B25BFC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698428" y="2974933"/>
            <a:ext cx="1612873" cy="2168568"/>
          </a:xfrm>
          <a:prstGeom prst="rect">
            <a:avLst/>
          </a:prstGeom>
        </p:spPr>
      </p:pic>
    </p:spTree>
    <p:extLst>
      <p:ext uri="{BB962C8B-B14F-4D97-AF65-F5344CB8AC3E}">
        <p14:creationId xmlns:p14="http://schemas.microsoft.com/office/powerpoint/2010/main" val="361589072"/>
      </p:ext>
    </p:extLst>
  </p:cSld>
  <p:clrMapOvr>
    <a:masterClrMapping/>
  </p:clrMapOvr>
  <p:transition/>
</p:sld>
</file>

<file path=ppt/slides/slide2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extLst>
              <p:ext uri="{D42A27DB-BD31-4B8C-83A1-F6EECF244321}">
                <p14:modId xmlns:p14="http://schemas.microsoft.com/office/powerpoint/2010/main" val="1116333605"/>
              </p:ext>
            </p:extLst>
          </p:nvPr>
        </p:nvGraphicFramePr>
        <p:xfrm>
          <a:off x="0" y="650960"/>
          <a:ext cx="9143999" cy="3360420"/>
        </p:xfrm>
        <a:graphic>
          <a:graphicData uri="http://schemas.openxmlformats.org/drawingml/2006/table">
            <a:tbl>
              <a:tblPr/>
              <a:tblGrid>
                <a:gridCol w="3508443">
                  <a:extLst>
                    <a:ext uri="{9D8B030D-6E8A-4147-A177-3AD203B41FA5}">
                      <a16:colId xmlns:a16="http://schemas.microsoft.com/office/drawing/2014/main" val="20000"/>
                    </a:ext>
                  </a:extLst>
                </a:gridCol>
                <a:gridCol w="3171217">
                  <a:extLst>
                    <a:ext uri="{9D8B030D-6E8A-4147-A177-3AD203B41FA5}">
                      <a16:colId xmlns:a16="http://schemas.microsoft.com/office/drawing/2014/main" val="20001"/>
                    </a:ext>
                  </a:extLst>
                </a:gridCol>
                <a:gridCol w="2464339">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Hiten</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nie~u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peniwt</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e#y#u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n~dikeoc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abba</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Parcwma</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pirefb</a:t>
                      </a:r>
                      <a:r>
                        <a:rPr kumimoji="0" lang="fr-FR" sz="3600" b="0" i="0" u="none" strike="noStrike" cap="none" normalizeH="0" baseline="0" dirty="0">
                          <a:ln>
                            <a:noFill/>
                          </a:ln>
                          <a:solidFill>
                            <a:schemeClr val="tx1"/>
                          </a:solidFill>
                          <a:effectLst/>
                          <a:latin typeface="Coptic1" pitchFamily="2" charset="0"/>
                          <a:cs typeface="Arial" charset="0"/>
                        </a:rPr>
                        <a:t>/s: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Po#c</a:t>
                      </a:r>
                      <a:r>
                        <a:rPr kumimoji="0" lang="fr-FR"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Par les prières de notre saint père le juste, </a:t>
                      </a:r>
                      <a:r>
                        <a:rPr kumimoji="0" lang="fr-FR" sz="3200" b="0" i="0" u="none" strike="noStrike" cap="none" normalizeH="0" baseline="0" dirty="0" err="1">
                          <a:ln>
                            <a:noFill/>
                          </a:ln>
                          <a:solidFill>
                            <a:schemeClr val="tx1"/>
                          </a:solidFill>
                          <a:effectLst/>
                          <a:latin typeface="Arial" charset="0"/>
                          <a:cs typeface="Arial" charset="0"/>
                        </a:rPr>
                        <a:t>abba</a:t>
                      </a:r>
                      <a:r>
                        <a:rPr kumimoji="0" lang="fr-FR" sz="3200" b="0" i="0" u="none" strike="noStrike" cap="none" normalizeH="0" baseline="0" dirty="0">
                          <a:ln>
                            <a:noFill/>
                          </a:ln>
                          <a:solidFill>
                            <a:schemeClr val="tx1"/>
                          </a:solidFill>
                          <a:effectLst/>
                          <a:latin typeface="Arial" charset="0"/>
                          <a:cs typeface="Arial" charset="0"/>
                        </a:rPr>
                        <a:t> </a:t>
                      </a:r>
                      <a:r>
                        <a:rPr kumimoji="0" lang="fr-FR" sz="3200" b="0" i="0" u="none" strike="noStrike" cap="none" normalizeH="0" baseline="0" dirty="0" err="1">
                          <a:ln>
                            <a:noFill/>
                          </a:ln>
                          <a:solidFill>
                            <a:schemeClr val="tx1"/>
                          </a:solidFill>
                          <a:effectLst/>
                          <a:latin typeface="Arial" charset="0"/>
                          <a:cs typeface="Arial" charset="0"/>
                        </a:rPr>
                        <a:t>Parsoma</a:t>
                      </a:r>
                      <a:r>
                        <a:rPr kumimoji="0" lang="fr-FR" sz="3200" b="0" i="0" u="none" strike="noStrike" cap="none" normalizeH="0" baseline="0" dirty="0">
                          <a:ln>
                            <a:noFill/>
                          </a:ln>
                          <a:solidFill>
                            <a:schemeClr val="tx1"/>
                          </a:solidFill>
                          <a:effectLst/>
                          <a:latin typeface="Arial" charset="0"/>
                          <a:cs typeface="Arial" charset="0"/>
                        </a:rPr>
                        <a:t> le dénudé. Seigneur…</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بصلوات أبينا القديس</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البار أنبا </a:t>
                      </a:r>
                      <a:r>
                        <a:rPr kumimoji="0" lang="ar-EG" sz="3600" b="0" i="0" u="none" strike="noStrike" cap="none" normalizeH="0" baseline="0" dirty="0" err="1">
                          <a:ln>
                            <a:noFill/>
                          </a:ln>
                          <a:solidFill>
                            <a:schemeClr val="tx1"/>
                          </a:solidFill>
                          <a:effectLst/>
                          <a:latin typeface="Coptic1" pitchFamily="2" charset="0"/>
                          <a:cs typeface="Arial" charset="0"/>
                        </a:rPr>
                        <a:t>برسوما</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العريان ، يا رب..</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extLst>
              <p:ext uri="{D42A27DB-BD31-4B8C-83A1-F6EECF244321}">
                <p14:modId xmlns:p14="http://schemas.microsoft.com/office/powerpoint/2010/main" val="362092410"/>
              </p:ext>
            </p:extLst>
          </p:nvPr>
        </p:nvGraphicFramePr>
        <p:xfrm>
          <a:off x="1524000" y="7890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Abba </a:t>
                      </a:r>
                      <a:r>
                        <a:rPr lang="en-CA" sz="1600" dirty="0" err="1">
                          <a:solidFill>
                            <a:srgbClr val="FFFFFF"/>
                          </a:solidFill>
                          <a:latin typeface="Arial" charset="0"/>
                          <a:cs typeface="Arial" charset="0"/>
                        </a:rPr>
                        <a:t>Parsoma</a:t>
                      </a:r>
                      <a:r>
                        <a:rPr lang="en-CA" sz="1600" dirty="0">
                          <a:solidFill>
                            <a:srgbClr val="FFFFFF"/>
                          </a:solidFill>
                          <a:latin typeface="Arial" charset="0"/>
                          <a:cs typeface="Arial" charset="0"/>
                        </a:rPr>
                        <a:t> - </a:t>
                      </a:r>
                      <a:r>
                        <a:rPr lang="ar-EG" sz="1600" dirty="0">
                          <a:solidFill>
                            <a:srgbClr val="FFFFFF"/>
                          </a:solidFill>
                          <a:latin typeface="Arial" charset="0"/>
                          <a:cs typeface="Arial" charset="0"/>
                        </a:rPr>
                        <a:t>الأنبا برسوم</a:t>
                      </a:r>
                      <a:endParaRPr lang="en-CA" sz="16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D93C528-3550-44A6-B0CD-1A3A0770BD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6D02AD4E-CBF0-456A-A1D4-7E2FB1B17CB5}"/>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EB5D49EB-D99B-4EEF-93EA-DBA2D372B61A}"/>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789916785"/>
      </p:ext>
    </p:extLst>
  </p:cSld>
  <p:clrMapOvr>
    <a:masterClrMapping/>
  </p:clrMapOvr>
  <p:transition/>
</p:sld>
</file>

<file path=ppt/slides/slide2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3981" name="Group 13"/>
          <p:cNvGraphicFramePr>
            <a:graphicFrameLocks noGrp="1"/>
          </p:cNvGraphicFramePr>
          <p:nvPr>
            <p:ph type="tbl" idx="1"/>
            <p:extLst>
              <p:ext uri="{D42A27DB-BD31-4B8C-83A1-F6EECF244321}">
                <p14:modId xmlns:p14="http://schemas.microsoft.com/office/powerpoint/2010/main" val="3627559202"/>
              </p:ext>
            </p:extLst>
          </p:nvPr>
        </p:nvGraphicFramePr>
        <p:xfrm>
          <a:off x="76200" y="595683"/>
          <a:ext cx="8915400" cy="4335780"/>
        </p:xfrm>
        <a:graphic>
          <a:graphicData uri="http://schemas.openxmlformats.org/drawingml/2006/table">
            <a:tbl>
              <a:tblPr/>
              <a:tblGrid>
                <a:gridCol w="350520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63474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8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800" b="0" i="0" u="none" strike="noStrike" kern="1200" cap="none" normalizeH="0" baseline="0" dirty="0">
                          <a:ln>
                            <a:noFill/>
                          </a:ln>
                          <a:solidFill>
                            <a:schemeClr val="tx1"/>
                          </a:solidFill>
                          <a:effectLst/>
                          <a:latin typeface="Coptic1" pitchFamily="2" charset="0"/>
                          <a:ea typeface="+mn-ea"/>
                          <a:cs typeface="Arial" charset="0"/>
                        </a:rPr>
                        <a:t>,/</a:t>
                      </a:r>
                      <a:r>
                        <a:rPr kumimoji="0" lang="ar-EG"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nenio</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e#y#u</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m~patriar</a:t>
                      </a:r>
                      <a:r>
                        <a:rPr kumimoji="0" lang="en-CA" sz="2800" b="0" i="0" u="none" strike="noStrike" kern="1200" cap="none" normalizeH="0" baseline="0" dirty="0">
                          <a:ln>
                            <a:noFill/>
                          </a:ln>
                          <a:solidFill>
                            <a:schemeClr val="tx1"/>
                          </a:solidFill>
                          <a:effectLst/>
                          <a:latin typeface="Coptic1" pitchFamily="2" charset="0"/>
                          <a:ea typeface="+mn-ea"/>
                          <a:cs typeface="Arial" charset="0"/>
                        </a:rPr>
                        <a:t>,/c abba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Ayanacioc</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pia~poctolikoc</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800" b="0" i="0" u="none" strike="noStrike" kern="1200" cap="none" normalizeH="0" baseline="0" dirty="0">
                          <a:ln>
                            <a:noFill/>
                          </a:ln>
                          <a:solidFill>
                            <a:schemeClr val="tx1"/>
                          </a:solidFill>
                          <a:effectLst/>
                          <a:latin typeface="Coptic1" pitchFamily="2" charset="0"/>
                          <a:ea typeface="+mn-ea"/>
                          <a:cs typeface="Arial" charset="0"/>
                        </a:rPr>
                        <a:t> abba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Kurilloc</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pic~tulloc</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pinah</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Diockoroc</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p~q</a:t>
                      </a:r>
                      <a:r>
                        <a:rPr kumimoji="0" lang="en-CA" sz="2800" b="0" i="0" u="none" strike="noStrike" kern="1200" cap="none" normalizeH="0" baseline="0" dirty="0">
                          <a:ln>
                            <a:noFill/>
                          </a:ln>
                          <a:solidFill>
                            <a:schemeClr val="tx1"/>
                          </a:solidFill>
                          <a:effectLst/>
                          <a:latin typeface="Coptic1" pitchFamily="2" charset="0"/>
                          <a:ea typeface="+mn-ea"/>
                          <a:cs typeface="Arial" charset="0"/>
                        </a:rPr>
                        <a:t>/</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bc</a:t>
                      </a:r>
                      <a:r>
                        <a:rPr kumimoji="0" lang="en-CA" sz="2800" b="0" i="0" u="none" strike="noStrike" kern="1200" cap="none" normalizeH="0" baseline="0" dirty="0">
                          <a:ln>
                            <a:noFill/>
                          </a:ln>
                          <a:solidFill>
                            <a:schemeClr val="tx1"/>
                          </a:solidFill>
                          <a:effectLst/>
                          <a:latin typeface="Coptic1" pitchFamily="2" charset="0"/>
                          <a:ea typeface="+mn-ea"/>
                          <a:cs typeface="Arial" charset="0"/>
                        </a:rPr>
                        <a:t> n~]</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oryodoxia</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Po#c</a:t>
                      </a:r>
                      <a:r>
                        <a:rPr kumimoji="0" lang="en-CA" sz="2800" b="0" i="0" u="none" strike="noStrike" kern="1200" cap="none" normalizeH="0" baseline="0" dirty="0">
                          <a:ln>
                            <a:noFill/>
                          </a:ln>
                          <a:solidFill>
                            <a:schemeClr val="tx1"/>
                          </a:solidFill>
                          <a:effectLst/>
                          <a:latin typeface="Coptic1" pitchFamily="2" charset="0"/>
                          <a:ea typeface="+mn-ea"/>
                          <a:cs typeface="Arial" charset="0"/>
                        </a:rPr>
                        <a:t>#</a:t>
                      </a:r>
                      <a:endParaRPr kumimoji="0" lang="fr-FR" sz="28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noProof="0" dirty="0">
                          <a:ln>
                            <a:noFill/>
                          </a:ln>
                          <a:solidFill>
                            <a:schemeClr val="tx1"/>
                          </a:solidFill>
                          <a:effectLst/>
                          <a:latin typeface="Arial" charset="0"/>
                          <a:cs typeface="Arial" charset="0"/>
                        </a:rPr>
                        <a:t>Par les prières des saints pères les patriarches Abba Athanase l’apostolique, Abba Cyril le pilier de la foi, Abba </a:t>
                      </a:r>
                      <a:r>
                        <a:rPr kumimoji="0" lang="fr-CA" sz="2400" b="0" i="0" u="none" strike="noStrike" cap="none" normalizeH="0" baseline="0" noProof="0" dirty="0" err="1">
                          <a:ln>
                            <a:noFill/>
                          </a:ln>
                          <a:solidFill>
                            <a:schemeClr val="tx1"/>
                          </a:solidFill>
                          <a:effectLst/>
                          <a:latin typeface="Arial" charset="0"/>
                          <a:cs typeface="Arial" charset="0"/>
                        </a:rPr>
                        <a:t>Diorscore</a:t>
                      </a:r>
                      <a:r>
                        <a:rPr kumimoji="0" lang="fr-CA" sz="2400" b="0" i="0" u="none" strike="noStrike" cap="none" normalizeH="0" baseline="0" noProof="0" dirty="0">
                          <a:ln>
                            <a:noFill/>
                          </a:ln>
                          <a:solidFill>
                            <a:schemeClr val="tx1"/>
                          </a:solidFill>
                          <a:effectLst/>
                          <a:latin typeface="Arial" charset="0"/>
                          <a:cs typeface="Arial" charset="0"/>
                        </a:rPr>
                        <a:t>, la lampe de l’Orthodoxie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noProof="0" dirty="0">
                          <a:ln>
                            <a:noFill/>
                          </a:ln>
                          <a:solidFill>
                            <a:schemeClr val="tx1"/>
                          </a:solidFill>
                          <a:effectLst/>
                          <a:latin typeface="Arial" charset="0"/>
                          <a:cs typeface="Arial" charset="0"/>
                        </a:rPr>
                        <a:t>O Seigneur,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الأباء البطاركة القديسين أنبا أثناسيوس الرسولى و أنبا كيرلس عامود الأيمان وأنبا ديوسقوروس مصباح الأرثوذكسية</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3" name="AutoShape 20">
            <a:hlinkClick r:id="" action="ppaction://noaction" highlightClick="1"/>
          </p:cNvPr>
          <p:cNvSpPr>
            <a:spLocks noChangeArrowheads="1"/>
          </p:cNvSpPr>
          <p:nvPr/>
        </p:nvSpPr>
        <p:spPr bwMode="auto">
          <a:xfrm>
            <a:off x="304800" y="5543550"/>
            <a:ext cx="5715000" cy="45720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1" i="0" u="none" strike="noStrike" kern="1200" cap="none" spc="0" normalizeH="0" baseline="0" noProof="0" dirty="0">
                <a:ln>
                  <a:noFill/>
                </a:ln>
                <a:solidFill>
                  <a:srgbClr val="FFFFFF"/>
                </a:solidFill>
                <a:effectLst/>
                <a:uLnTx/>
                <a:uFillTx/>
                <a:latin typeface="Arial" charset="0"/>
                <a:ea typeface="+mn-ea"/>
                <a:cs typeface="Arial" charset="0"/>
              </a:rPr>
              <a:t>Sts Anthony, Paul, </a:t>
            </a:r>
            <a:r>
              <a:rPr kumimoji="0" lang="en-CA" sz="1800" b="1" i="0" u="none" strike="noStrike" kern="1200" cap="none" spc="0" normalizeH="0" baseline="0" noProof="0" dirty="0" err="1">
                <a:ln>
                  <a:noFill/>
                </a:ln>
                <a:solidFill>
                  <a:srgbClr val="FFFFFF"/>
                </a:solidFill>
                <a:effectLst/>
                <a:uLnTx/>
                <a:uFillTx/>
                <a:latin typeface="Arial" charset="0"/>
                <a:ea typeface="+mn-ea"/>
                <a:cs typeface="Arial" charset="0"/>
              </a:rPr>
              <a:t>Pakhom</a:t>
            </a:r>
            <a:r>
              <a:rPr kumimoji="0" lang="en-CA" sz="1800" b="1" i="0" u="none" strike="noStrike" kern="1200" cap="none" spc="0" normalizeH="0" baseline="0" noProof="0" dirty="0">
                <a:ln>
                  <a:noFill/>
                </a:ln>
                <a:solidFill>
                  <a:srgbClr val="FFFFFF"/>
                </a:solidFill>
                <a:effectLst/>
                <a:uLnTx/>
                <a:uFillTx/>
                <a:latin typeface="Arial" charset="0"/>
                <a:ea typeface="+mn-ea"/>
                <a:cs typeface="Arial" charset="0"/>
              </a:rPr>
              <a:t>, 3 </a:t>
            </a:r>
            <a:r>
              <a:rPr kumimoji="0" lang="en-CA" sz="1800" b="1" i="0" u="none" strike="noStrike" kern="1200" cap="none" spc="0" normalizeH="0" baseline="0" noProof="0" dirty="0" err="1">
                <a:ln>
                  <a:noFill/>
                </a:ln>
                <a:solidFill>
                  <a:srgbClr val="FFFFFF"/>
                </a:solidFill>
                <a:effectLst/>
                <a:uLnTx/>
                <a:uFillTx/>
                <a:latin typeface="Arial" charset="0"/>
                <a:ea typeface="+mn-ea"/>
                <a:cs typeface="Arial" charset="0"/>
              </a:rPr>
              <a:t>Makarius</a:t>
            </a:r>
            <a:r>
              <a:rPr kumimoji="0" lang="en-CA" sz="1800" b="1"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800" b="1" i="0" u="none" strike="noStrike" kern="1200" cap="none" spc="0" normalizeH="0" baseline="0" noProof="0" dirty="0" err="1">
                <a:ln>
                  <a:noFill/>
                </a:ln>
                <a:solidFill>
                  <a:srgbClr val="FFFFFF"/>
                </a:solidFill>
                <a:effectLst/>
                <a:uLnTx/>
                <a:uFillTx/>
                <a:latin typeface="Arial" charset="0"/>
                <a:ea typeface="+mn-ea"/>
                <a:cs typeface="Arial" charset="0"/>
              </a:rPr>
              <a:t>Shenouda</a:t>
            </a:r>
            <a:endParaRPr kumimoji="0" lang="ar-EG" sz="18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 أنبا أنطونيس و أنبا بولا و باخويوس والثلاث مقارات وأنبا شنوده</a:t>
            </a:r>
            <a:endParaRPr kumimoji="0" lang="en-CA" sz="18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 name="Action Button: Custom 19">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1" name="Tableau 10">
            <a:extLst>
              <a:ext uri="{FF2B5EF4-FFF2-40B4-BE49-F238E27FC236}">
                <a16:creationId xmlns:a16="http://schemas.microsoft.com/office/drawing/2014/main" id="{1A41B6AA-168D-44EF-B0DD-6BC9B2CFF294}"/>
              </a:ext>
            </a:extLst>
          </p:cNvPr>
          <p:cNvGraphicFramePr>
            <a:graphicFrameLocks noGrp="1"/>
          </p:cNvGraphicFramePr>
          <p:nvPr/>
        </p:nvGraphicFramePr>
        <p:xfrm>
          <a:off x="1493464" y="69533"/>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434340">
                <a:tc>
                  <a:txBody>
                    <a:bodyPr/>
                    <a:lstStyle/>
                    <a:p>
                      <a:pPr algn="ctr">
                        <a:lnSpc>
                          <a:spcPct val="80000"/>
                        </a:lnSpc>
                        <a:spcBef>
                          <a:spcPct val="0"/>
                        </a:spcBef>
                      </a:pPr>
                      <a:r>
                        <a:rPr lang="en-CA" sz="1500" dirty="0" err="1"/>
                        <a:t>Sts</a:t>
                      </a:r>
                      <a:r>
                        <a:rPr lang="en-CA" sz="1500" dirty="0"/>
                        <a:t> </a:t>
                      </a:r>
                      <a:r>
                        <a:rPr lang="en-CA" sz="1500" dirty="0" err="1"/>
                        <a:t>Athanase</a:t>
                      </a:r>
                      <a:r>
                        <a:rPr lang="en-CA" sz="1500" dirty="0"/>
                        <a:t>, Cyril, </a:t>
                      </a:r>
                      <a:r>
                        <a:rPr lang="en-CA" sz="1500" dirty="0" err="1"/>
                        <a:t>Dioscore</a:t>
                      </a:r>
                      <a:r>
                        <a:rPr lang="en-CA" sz="1500" dirty="0"/>
                        <a:t> </a:t>
                      </a:r>
                      <a:endParaRPr lang="ar-EG" sz="1500" dirty="0"/>
                    </a:p>
                    <a:p>
                      <a:pPr algn="ctr" rtl="1">
                        <a:lnSpc>
                          <a:spcPct val="80000"/>
                        </a:lnSpc>
                        <a:spcBef>
                          <a:spcPct val="0"/>
                        </a:spcBef>
                      </a:pPr>
                      <a:r>
                        <a:rPr lang="ar-EG" sz="1500" b="1" dirty="0"/>
                        <a:t>انبا </a:t>
                      </a:r>
                      <a:r>
                        <a:rPr lang="ar-EG" sz="1500" b="1" dirty="0" err="1"/>
                        <a:t>أثاناسيوس</a:t>
                      </a:r>
                      <a:r>
                        <a:rPr lang="ar-EG" sz="1500" b="1" dirty="0"/>
                        <a:t> و كيرلس و </a:t>
                      </a:r>
                      <a:r>
                        <a:rPr lang="ar-EG" sz="1500" b="1" dirty="0" err="1"/>
                        <a:t>ديوسقورس</a:t>
                      </a:r>
                      <a:endParaRPr lang="en-CA" sz="1500" b="1"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EA7E347B-2B8B-4DF6-88AB-D26B7967F191}"/>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54ABC1E5-CF5B-414E-A0F1-A2480E301867}"/>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684393036"/>
      </p:ext>
    </p:extLst>
  </p:cSld>
  <p:clrMapOvr>
    <a:masterClrMapping/>
  </p:clrMapOvr>
  <p:transition/>
</p:sld>
</file>

<file path=ppt/slides/slide2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3981" name="Group 13"/>
          <p:cNvGraphicFramePr>
            <a:graphicFrameLocks noGrp="1"/>
          </p:cNvGraphicFramePr>
          <p:nvPr>
            <p:ph type="tbl" idx="1"/>
            <p:extLst>
              <p:ext uri="{D42A27DB-BD31-4B8C-83A1-F6EECF244321}">
                <p14:modId xmlns:p14="http://schemas.microsoft.com/office/powerpoint/2010/main" val="2991869194"/>
              </p:ext>
            </p:extLst>
          </p:nvPr>
        </p:nvGraphicFramePr>
        <p:xfrm>
          <a:off x="0" y="544792"/>
          <a:ext cx="9144000" cy="4335780"/>
        </p:xfrm>
        <a:graphic>
          <a:graphicData uri="http://schemas.openxmlformats.org/drawingml/2006/table">
            <a:tbl>
              <a:tblPr/>
              <a:tblGrid>
                <a:gridCol w="3888606">
                  <a:extLst>
                    <a:ext uri="{9D8B030D-6E8A-4147-A177-3AD203B41FA5}">
                      <a16:colId xmlns:a16="http://schemas.microsoft.com/office/drawing/2014/main" val="20000"/>
                    </a:ext>
                  </a:extLst>
                </a:gridCol>
                <a:gridCol w="2642823">
                  <a:extLst>
                    <a:ext uri="{9D8B030D-6E8A-4147-A177-3AD203B41FA5}">
                      <a16:colId xmlns:a16="http://schemas.microsoft.com/office/drawing/2014/main" val="20001"/>
                    </a:ext>
                  </a:extLst>
                </a:gridCol>
                <a:gridCol w="2612571">
                  <a:extLst>
                    <a:ext uri="{9D8B030D-6E8A-4147-A177-3AD203B41FA5}">
                      <a16:colId xmlns:a16="http://schemas.microsoft.com/office/drawing/2014/main" val="20002"/>
                    </a:ext>
                  </a:extLst>
                </a:gridCol>
              </a:tblGrid>
              <a:tr h="358902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8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Nao#c</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nio</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m~mainous</a:t>
                      </a:r>
                      <a:r>
                        <a:rPr kumimoji="0" lang="en-CA" sz="2800" b="0" i="0" u="none" strike="noStrike" kern="1200" cap="none" normalizeH="0" baseline="0" dirty="0">
                          <a:ln>
                            <a:noFill/>
                          </a:ln>
                          <a:solidFill>
                            <a:schemeClr val="tx1"/>
                          </a:solidFill>
                          <a:effectLst/>
                          <a:latin typeface="Coptic1" pitchFamily="2" charset="0"/>
                          <a:ea typeface="+mn-ea"/>
                          <a:cs typeface="Arial" charset="0"/>
                        </a:rPr>
                        <a:t>/</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ri</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Antwnioc</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Paule</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Paqwmioc</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pisomt</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e#y#u</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Makarioc</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Senou</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pia~r</a:t>
                      </a:r>
                      <a:r>
                        <a:rPr kumimoji="0" lang="en-CA" sz="2800" b="0" i="0" u="none" strike="noStrike" kern="1200" cap="none" normalizeH="0" baseline="0" dirty="0">
                          <a:ln>
                            <a:noFill/>
                          </a:ln>
                          <a:solidFill>
                            <a:schemeClr val="tx1"/>
                          </a:solidFill>
                          <a:effectLst/>
                          <a:latin typeface="Coptic1" pitchFamily="2" charset="0"/>
                          <a:ea typeface="+mn-ea"/>
                          <a:cs typeface="Arial" charset="0"/>
                        </a:rPr>
                        <a:t>,/</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mand~ritic</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US" sz="2800" b="0" i="0" u="none" strike="noStrike" kern="1200" cap="none" normalizeH="0" baseline="0" dirty="0">
                          <a:ln>
                            <a:noFill/>
                          </a:ln>
                          <a:solidFill>
                            <a:schemeClr val="tx1"/>
                          </a:solidFill>
                          <a:effectLst/>
                          <a:latin typeface="Coptic1" pitchFamily="2" charset="0"/>
                          <a:ea typeface="+mn-ea"/>
                          <a:cs typeface="Arial" charset="0"/>
                        </a:rPr>
                        <a:t>p~[</a:t>
                      </a:r>
                      <a:r>
                        <a:rPr kumimoji="0" lang="en-US" sz="28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8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8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 mes pères qui aiment leurs enfants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Abba Antoine et Abba Paul, les trois Sts </a:t>
                      </a:r>
                      <a:r>
                        <a:rPr kumimoji="0" lang="fr-CA" sz="2400" b="0" i="0" u="none" strike="noStrike" cap="none" normalizeH="0" baseline="0" dirty="0" err="1">
                          <a:ln>
                            <a:noFill/>
                          </a:ln>
                          <a:solidFill>
                            <a:schemeClr val="tx1"/>
                          </a:solidFill>
                          <a:effectLst/>
                          <a:latin typeface="Arial" charset="0"/>
                          <a:cs typeface="Arial" charset="0"/>
                        </a:rPr>
                        <a:t>Macaires</a:t>
                      </a:r>
                      <a:r>
                        <a:rPr kumimoji="0" lang="fr-CA" sz="2400" b="0" i="0" u="none" strike="noStrike" cap="none" normalizeH="0" baseline="0" dirty="0">
                          <a:ln>
                            <a:noFill/>
                          </a:ln>
                          <a:solidFill>
                            <a:schemeClr val="tx1"/>
                          </a:solidFill>
                          <a:effectLst/>
                          <a:latin typeface="Arial" charset="0"/>
                          <a:cs typeface="Arial" charset="0"/>
                        </a:rPr>
                        <a:t>, Abba </a:t>
                      </a:r>
                      <a:r>
                        <a:rPr kumimoji="0" lang="fr-CA" sz="2400" b="0" i="0" u="none" strike="noStrike" cap="none" normalizeH="0" baseline="0" dirty="0" err="1">
                          <a:ln>
                            <a:noFill/>
                          </a:ln>
                          <a:solidFill>
                            <a:schemeClr val="tx1"/>
                          </a:solidFill>
                          <a:effectLst/>
                          <a:latin typeface="Arial" charset="0"/>
                          <a:cs typeface="Arial" charset="0"/>
                        </a:rPr>
                        <a:t>Shenouda</a:t>
                      </a:r>
                      <a:r>
                        <a:rPr kumimoji="0" lang="fr-CA" sz="2400" b="0" i="0" u="none" strike="noStrike" cap="none" normalizeH="0" baseline="0" dirty="0">
                          <a:ln>
                            <a:noFill/>
                          </a:ln>
                          <a:solidFill>
                            <a:schemeClr val="tx1"/>
                          </a:solidFill>
                          <a:effectLst/>
                          <a:latin typeface="Arial" charset="0"/>
                          <a:cs typeface="Arial" charset="0"/>
                        </a:rPr>
                        <a:t>, et Abba </a:t>
                      </a:r>
                      <a:r>
                        <a:rPr kumimoji="0" lang="fr-CA" sz="2400" b="0" i="0" u="none" strike="noStrike" cap="none" normalizeH="0" baseline="0" dirty="0" err="1">
                          <a:ln>
                            <a:noFill/>
                          </a:ln>
                          <a:solidFill>
                            <a:schemeClr val="tx1"/>
                          </a:solidFill>
                          <a:effectLst/>
                          <a:latin typeface="Arial" charset="0"/>
                          <a:cs typeface="Arial" charset="0"/>
                        </a:rPr>
                        <a:t>Pakhoum</a:t>
                      </a: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kern="1200" cap="none" normalizeH="0" baseline="0" dirty="0">
                          <a:ln>
                            <a:noFill/>
                          </a:ln>
                          <a:solidFill>
                            <a:schemeClr val="tx1"/>
                          </a:solidFill>
                          <a:effectLst/>
                          <a:latin typeface="Arial" charset="0"/>
                          <a:ea typeface="+mn-ea"/>
                          <a:cs typeface="Arial" charset="0"/>
                        </a:rPr>
                        <a:t>بصلوات</a:t>
                      </a:r>
                      <a:r>
                        <a:rPr kumimoji="0" lang="ar-EG" sz="3200" b="0" i="0" u="none" strike="noStrike" cap="none" normalizeH="0" baseline="0" dirty="0">
                          <a:ln>
                            <a:noFill/>
                          </a:ln>
                          <a:solidFill>
                            <a:schemeClr val="tx1"/>
                          </a:solidFill>
                          <a:effectLst/>
                          <a:latin typeface="Arial" charset="0"/>
                          <a:cs typeface="Arial" charset="0"/>
                        </a:rPr>
                        <a:t> الاباء الأنبا أنطونيوس والأنبا بولا و بخوميوس و الثلاثة انبا مقارات و أنبا شنودة رئيس المتوحدين يارب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2" name="Action Button: Custom 21">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1" name="Tableau 10">
            <a:extLst>
              <a:ext uri="{FF2B5EF4-FFF2-40B4-BE49-F238E27FC236}">
                <a16:creationId xmlns:a16="http://schemas.microsoft.com/office/drawing/2014/main" id="{F09A5783-2B3B-43B9-958E-2B137C6CD19F}"/>
              </a:ext>
            </a:extLst>
          </p:cNvPr>
          <p:cNvGraphicFramePr>
            <a:graphicFrameLocks noGrp="1"/>
          </p:cNvGraphicFramePr>
          <p:nvPr/>
        </p:nvGraphicFramePr>
        <p:xfrm>
          <a:off x="1493464" y="69533"/>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434340">
                <a:tc>
                  <a:txBody>
                    <a:bodyPr/>
                    <a:lstStyle/>
                    <a:p>
                      <a:pPr algn="ctr">
                        <a:lnSpc>
                          <a:spcPct val="80000"/>
                        </a:lnSpc>
                        <a:spcBef>
                          <a:spcPct val="0"/>
                        </a:spcBef>
                      </a:pPr>
                      <a:r>
                        <a:rPr lang="en-CA" sz="1500" dirty="0" err="1"/>
                        <a:t>Sts</a:t>
                      </a:r>
                      <a:r>
                        <a:rPr lang="en-CA" sz="1500" dirty="0"/>
                        <a:t> Antoine, Paul, </a:t>
                      </a:r>
                      <a:r>
                        <a:rPr lang="en-CA" sz="1500" dirty="0" err="1"/>
                        <a:t>Pacôme</a:t>
                      </a:r>
                      <a:r>
                        <a:rPr lang="en-CA" sz="1500" dirty="0"/>
                        <a:t>, 3 </a:t>
                      </a:r>
                      <a:r>
                        <a:rPr lang="en-CA" sz="1500" dirty="0" err="1"/>
                        <a:t>Macaires</a:t>
                      </a:r>
                      <a:r>
                        <a:rPr lang="en-CA" sz="1500" dirty="0"/>
                        <a:t>, </a:t>
                      </a:r>
                      <a:r>
                        <a:rPr lang="en-CA" sz="1500" dirty="0" err="1"/>
                        <a:t>Shenouda</a:t>
                      </a:r>
                      <a:endParaRPr lang="ar-EG" sz="1500" dirty="0"/>
                    </a:p>
                    <a:p>
                      <a:pPr algn="ctr" rtl="1">
                        <a:lnSpc>
                          <a:spcPct val="80000"/>
                        </a:lnSpc>
                        <a:spcBef>
                          <a:spcPct val="0"/>
                        </a:spcBef>
                      </a:pPr>
                      <a:r>
                        <a:rPr lang="ar-EG" sz="1500" dirty="0"/>
                        <a:t> أنبا </a:t>
                      </a:r>
                      <a:r>
                        <a:rPr lang="ar-EG" sz="1500" dirty="0" err="1"/>
                        <a:t>أنطونيس</a:t>
                      </a:r>
                      <a:r>
                        <a:rPr lang="ar-EG" sz="1500" dirty="0"/>
                        <a:t> و أنبا بولا و </a:t>
                      </a:r>
                      <a:r>
                        <a:rPr lang="ar-EG" sz="1500" dirty="0" err="1"/>
                        <a:t>باخويوس</a:t>
                      </a:r>
                      <a:r>
                        <a:rPr lang="ar-EG" sz="1500" dirty="0"/>
                        <a:t> والثلاث </a:t>
                      </a:r>
                      <a:r>
                        <a:rPr lang="ar-EG" sz="1500" dirty="0" err="1"/>
                        <a:t>مقارات</a:t>
                      </a:r>
                      <a:r>
                        <a:rPr lang="ar-EG" sz="1500" dirty="0"/>
                        <a:t> وأنبا </a:t>
                      </a:r>
                      <a:r>
                        <a:rPr lang="ar-EG" sz="1500" dirty="0" err="1"/>
                        <a:t>شنوده</a:t>
                      </a:r>
                      <a:endParaRPr lang="en-CA"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18" name="AutoShape 36">
            <a:hlinkClick r:id="rId4" action="ppaction://hlinksldjump" highlightClick="1"/>
            <a:extLst>
              <a:ext uri="{FF2B5EF4-FFF2-40B4-BE49-F238E27FC236}">
                <a16:creationId xmlns:a16="http://schemas.microsoft.com/office/drawing/2014/main" id="{6F77D6E7-F424-41A1-B962-8FE0F205BD05}"/>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9" name="AutoShape 112">
            <a:hlinkClick r:id="rId5" action="ppaction://hlinksldjump" highlightClick="1"/>
            <a:extLst>
              <a:ext uri="{FF2B5EF4-FFF2-40B4-BE49-F238E27FC236}">
                <a16:creationId xmlns:a16="http://schemas.microsoft.com/office/drawing/2014/main" id="{877FE904-F475-4D7C-9ECE-AD2F1BDD0C7C}"/>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306256566"/>
      </p:ext>
    </p:extLst>
  </p:cSld>
  <p:clrMapOvr>
    <a:masterClrMapping/>
  </p:clrMapOvr>
  <p:transition/>
</p:sld>
</file>

<file path=ppt/slides/slide2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42566" name="Group 38"/>
          <p:cNvGraphicFramePr>
            <a:graphicFrameLocks noGrp="1"/>
          </p:cNvGraphicFramePr>
          <p:nvPr>
            <p:ph type="tbl" idx="1"/>
            <p:extLst>
              <p:ext uri="{D42A27DB-BD31-4B8C-83A1-F6EECF244321}">
                <p14:modId xmlns:p14="http://schemas.microsoft.com/office/powerpoint/2010/main" val="3902296807"/>
              </p:ext>
            </p:extLst>
          </p:nvPr>
        </p:nvGraphicFramePr>
        <p:xfrm>
          <a:off x="152400" y="556819"/>
          <a:ext cx="8839200" cy="3482340"/>
        </p:xfrm>
        <a:graphic>
          <a:graphicData uri="http://schemas.openxmlformats.org/drawingml/2006/table">
            <a:tbl>
              <a:tblPr/>
              <a:tblGrid>
                <a:gridCol w="3223708">
                  <a:extLst>
                    <a:ext uri="{9D8B030D-6E8A-4147-A177-3AD203B41FA5}">
                      <a16:colId xmlns:a16="http://schemas.microsoft.com/office/drawing/2014/main" val="20000"/>
                    </a:ext>
                  </a:extLst>
                </a:gridCol>
                <a:gridCol w="2911737">
                  <a:extLst>
                    <a:ext uri="{9D8B030D-6E8A-4147-A177-3AD203B41FA5}">
                      <a16:colId xmlns:a16="http://schemas.microsoft.com/office/drawing/2014/main" val="20001"/>
                    </a:ext>
                  </a:extLst>
                </a:gridCol>
                <a:gridCol w="2703755">
                  <a:extLst>
                    <a:ext uri="{9D8B030D-6E8A-4147-A177-3AD203B41FA5}">
                      <a16:colId xmlns:a16="http://schemas.microsoft.com/office/drawing/2014/main" val="20002"/>
                    </a:ext>
                  </a:extLst>
                </a:gridCol>
              </a:tblGrid>
              <a:tr h="2843606">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m~mainous</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ri</a:t>
                      </a:r>
                      <a:r>
                        <a:rPr kumimoji="0" lang="en-US" sz="2800" b="0" i="0" u="none" strike="noStrike" cap="none" normalizeH="0" baseline="0" dirty="0">
                          <a:ln>
                            <a:noFill/>
                          </a:ln>
                          <a:solidFill>
                            <a:schemeClr val="tx1"/>
                          </a:solidFill>
                          <a:effectLst/>
                          <a:latin typeface="Coptic1" pitchFamily="2" charset="0"/>
                          <a:cs typeface="Arial" charset="0"/>
                        </a:rPr>
                        <a:t>: abba </a:t>
                      </a:r>
                      <a:r>
                        <a:rPr kumimoji="0" lang="en-US" sz="2800" b="0" i="0" u="none" strike="noStrike" cap="none" normalizeH="0" baseline="0" dirty="0" err="1">
                          <a:ln>
                            <a:noFill/>
                          </a:ln>
                          <a:solidFill>
                            <a:schemeClr val="tx1"/>
                          </a:solidFill>
                          <a:effectLst/>
                          <a:latin typeface="Coptic1" pitchFamily="2" charset="0"/>
                          <a:cs typeface="Arial" charset="0"/>
                        </a:rPr>
                        <a:t>Piswi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abba </a:t>
                      </a:r>
                      <a:r>
                        <a:rPr kumimoji="0" lang="en-US" sz="2800" b="0" i="0" u="none" strike="noStrike" cap="none" normalizeH="0" baseline="0" dirty="0" err="1">
                          <a:ln>
                            <a:noFill/>
                          </a:ln>
                          <a:solidFill>
                            <a:schemeClr val="tx1"/>
                          </a:solidFill>
                          <a:effectLst/>
                          <a:latin typeface="Coptic1" pitchFamily="2" charset="0"/>
                          <a:cs typeface="Arial" charset="0"/>
                        </a:rPr>
                        <a:t>Paule</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arih~mot</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m~pi,w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أبينا القديس البار أنبا </a:t>
                      </a:r>
                      <a:r>
                        <a:rPr kumimoji="0" lang="ar-EG" sz="3200" b="0" i="0" u="none" strike="noStrike" cap="none" normalizeH="0" baseline="0" dirty="0" err="1">
                          <a:ln>
                            <a:noFill/>
                          </a:ln>
                          <a:solidFill>
                            <a:schemeClr val="tx1"/>
                          </a:solidFill>
                          <a:effectLst/>
                          <a:latin typeface="Arial" charset="0"/>
                          <a:cs typeface="Arial" charset="0"/>
                        </a:rPr>
                        <a:t>بيشوى</a:t>
                      </a:r>
                      <a:r>
                        <a:rPr kumimoji="0" lang="ar-EG" sz="3200" b="0" i="0" u="none" strike="noStrike" cap="none" normalizeH="0" baseline="0" dirty="0">
                          <a:ln>
                            <a:noFill/>
                          </a:ln>
                          <a:solidFill>
                            <a:schemeClr val="tx1"/>
                          </a:solidFill>
                          <a:effectLst/>
                          <a:latin typeface="Arial" charset="0"/>
                          <a:cs typeface="Arial" charset="0"/>
                        </a:rPr>
                        <a:t> الرجل الكامل.</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8" name="Action Button: Custom 17">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9" name="Tableau 18">
            <a:extLst>
              <a:ext uri="{FF2B5EF4-FFF2-40B4-BE49-F238E27FC236}">
                <a16:creationId xmlns:a16="http://schemas.microsoft.com/office/drawing/2014/main" id="{3D6BD87C-61FB-496D-82E8-7B2B0998E5C0}"/>
              </a:ext>
            </a:extLst>
          </p:cNvPr>
          <p:cNvGraphicFramePr>
            <a:graphicFrameLocks noGrp="1"/>
          </p:cNvGraphicFramePr>
          <p:nvPr>
            <p:extLst>
              <p:ext uri="{D42A27DB-BD31-4B8C-83A1-F6EECF244321}">
                <p14:modId xmlns:p14="http://schemas.microsoft.com/office/powerpoint/2010/main" val="655235785"/>
              </p:ext>
            </p:extLst>
          </p:nvPr>
        </p:nvGraphicFramePr>
        <p:xfrm>
          <a:off x="1524000" y="22860"/>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algn="ctr"/>
                      <a:r>
                        <a:rPr lang="fr-FR" sz="1600" dirty="0"/>
                        <a:t>Saint </a:t>
                      </a:r>
                      <a:r>
                        <a:rPr lang="fr-FR" sz="1600" dirty="0" err="1"/>
                        <a:t>Bishoy</a:t>
                      </a:r>
                      <a:r>
                        <a:rPr lang="fr-FR" sz="1600" dirty="0"/>
                        <a:t> et Saint Paul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22" name="AutoShape 36">
            <a:hlinkClick r:id="rId4" action="ppaction://hlinksldjump" highlightClick="1"/>
            <a:extLst>
              <a:ext uri="{FF2B5EF4-FFF2-40B4-BE49-F238E27FC236}">
                <a16:creationId xmlns:a16="http://schemas.microsoft.com/office/drawing/2014/main" id="{1D1819AD-E5FA-408F-9C23-A203507A29F0}"/>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3" name="AutoShape 112">
            <a:hlinkClick r:id="rId5" action="ppaction://hlinksldjump" highlightClick="1"/>
            <a:extLst>
              <a:ext uri="{FF2B5EF4-FFF2-40B4-BE49-F238E27FC236}">
                <a16:creationId xmlns:a16="http://schemas.microsoft.com/office/drawing/2014/main" id="{47037339-7F47-4DA2-BAC5-C722F4FE220D}"/>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5" name="Image 4" descr="Une image contenant personne, homme, eau, équitation&#10;&#10;Description générée automatiquement">
            <a:extLst>
              <a:ext uri="{FF2B5EF4-FFF2-40B4-BE49-F238E27FC236}">
                <a16:creationId xmlns:a16="http://schemas.microsoft.com/office/drawing/2014/main" id="{594D503F-DD09-4749-8C1D-7C31A494A9E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49712" y="2883638"/>
            <a:ext cx="1694897" cy="2259862"/>
          </a:xfrm>
          <a:prstGeom prst="rect">
            <a:avLst/>
          </a:prstGeom>
        </p:spPr>
      </p:pic>
    </p:spTree>
    <p:extLst>
      <p:ext uri="{BB962C8B-B14F-4D97-AF65-F5344CB8AC3E}">
        <p14:creationId xmlns:p14="http://schemas.microsoft.com/office/powerpoint/2010/main" val="2549469979"/>
      </p:ext>
    </p:extLst>
  </p:cSld>
  <p:clrMapOvr>
    <a:masterClrMapping/>
  </p:clrMapOvr>
  <p:transition/>
</p:sld>
</file>

<file path=ppt/slides/slide2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extLst>
              <p:ext uri="{D42A27DB-BD31-4B8C-83A1-F6EECF244321}">
                <p14:modId xmlns:p14="http://schemas.microsoft.com/office/powerpoint/2010/main" val="1673803657"/>
              </p:ext>
            </p:extLst>
          </p:nvPr>
        </p:nvGraphicFramePr>
        <p:xfrm>
          <a:off x="76200" y="514350"/>
          <a:ext cx="8839200" cy="4457700"/>
        </p:xfrm>
        <a:graphic>
          <a:graphicData uri="http://schemas.openxmlformats.org/drawingml/2006/table">
            <a:tbl>
              <a:tblPr/>
              <a:tblGrid>
                <a:gridCol w="3430398">
                  <a:extLst>
                    <a:ext uri="{9D8B030D-6E8A-4147-A177-3AD203B41FA5}">
                      <a16:colId xmlns:a16="http://schemas.microsoft.com/office/drawing/2014/main" val="20000"/>
                    </a:ext>
                  </a:extLst>
                </a:gridCol>
                <a:gridCol w="2789780">
                  <a:extLst>
                    <a:ext uri="{9D8B030D-6E8A-4147-A177-3AD203B41FA5}">
                      <a16:colId xmlns:a16="http://schemas.microsoft.com/office/drawing/2014/main" val="20001"/>
                    </a:ext>
                  </a:extLst>
                </a:gridCol>
                <a:gridCol w="2619022">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Hiten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niqelloi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Iwc</a:t>
                      </a:r>
                      <a:r>
                        <a:rPr kumimoji="0" lang="en-US" sz="3200" b="0" i="0" u="none" strike="noStrike" cap="none" normalizeH="0" baseline="0" dirty="0">
                          <a:ln>
                            <a:noFill/>
                          </a:ln>
                          <a:solidFill>
                            <a:schemeClr val="tx1"/>
                          </a:solidFill>
                          <a:effectLst/>
                          <a:latin typeface="Coptic1" pitchFamily="2" charset="0"/>
                          <a:cs typeface="Arial" charset="0"/>
                        </a:rPr>
                        <a:t>/v </a:t>
                      </a:r>
                      <a:r>
                        <a:rPr kumimoji="0" lang="en-US" sz="3200" b="0" i="0" u="none" strike="noStrike" cap="none" normalizeH="0" baseline="0" dirty="0" err="1">
                          <a:ln>
                            <a:noFill/>
                          </a:ln>
                          <a:solidFill>
                            <a:schemeClr val="tx1"/>
                          </a:solidFill>
                          <a:effectLst/>
                          <a:latin typeface="Coptic1" pitchFamily="2" charset="0"/>
                          <a:cs typeface="Arial" charset="0"/>
                        </a:rPr>
                        <a:t>pihamse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y/</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Calwmi</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fr-FR" sz="3200" b="0" i="1" u="none" strike="noStrike" cap="none" normalizeH="0" baseline="0" dirty="0">
                          <a:ln>
                            <a:noFill/>
                          </a:ln>
                          <a:solidFill>
                            <a:schemeClr val="tx1"/>
                          </a:solidFill>
                          <a:effectLst/>
                          <a:latin typeface="Arial" charset="0"/>
                          <a:cs typeface="Arial" charset="0"/>
                        </a:rPr>
                        <a:t>.</a:t>
                      </a:r>
                      <a:r>
                        <a:rPr kumimoji="0" lang="fr-FR"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Par les prières des deux vieillards bénis, Joseph le menuisier et sainte Salomé,</a:t>
                      </a:r>
                      <a:r>
                        <a:rPr kumimoji="0" lang="en-US" sz="2800" b="0" i="0" u="none" strike="noStrike" cap="none" normalizeH="0" baseline="0" dirty="0">
                          <a:ln>
                            <a:noFill/>
                          </a:ln>
                          <a:solidFill>
                            <a:schemeClr val="tx1"/>
                          </a:solidFill>
                          <a:effectLst/>
                          <a:latin typeface="Arial" charset="0"/>
                          <a:cs typeface="Arial" charset="0"/>
                        </a:rPr>
                        <a:t>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الشيخين المباركين يوسف النجار والقديسة </a:t>
                      </a:r>
                      <a:r>
                        <a:rPr kumimoji="0" lang="ar-EG" sz="3200" b="0" i="0" u="none" strike="noStrike" cap="none" normalizeH="0" baseline="0" dirty="0" err="1">
                          <a:ln>
                            <a:noFill/>
                          </a:ln>
                          <a:solidFill>
                            <a:schemeClr val="tx1"/>
                          </a:solidFill>
                          <a:effectLst/>
                          <a:latin typeface="Arial" charset="0"/>
                          <a:cs typeface="Arial" charset="0"/>
                        </a:rPr>
                        <a:t>سالومى</a:t>
                      </a:r>
                      <a:r>
                        <a:rPr kumimoji="0" lang="ar-EG"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nvGraphicFramePr>
        <p:xfrm>
          <a:off x="1524000" y="7890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500" dirty="0"/>
                        <a:t>Joseph &amp; Salomé</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D93C528-3550-44A6-B0CD-1A3A0770BD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livre, texte, boîte, fenêtre&#10;&#10;Description générée automatiquement">
            <a:extLst>
              <a:ext uri="{FF2B5EF4-FFF2-40B4-BE49-F238E27FC236}">
                <a16:creationId xmlns:a16="http://schemas.microsoft.com/office/drawing/2014/main" id="{C5B54183-0DE7-4D95-ABA7-2DA48EC6B988}"/>
              </a:ext>
            </a:extLst>
          </p:cNvPr>
          <p:cNvPicPr>
            <a:picLocks noChangeAspect="1"/>
          </p:cNvPicPr>
          <p:nvPr/>
        </p:nvPicPr>
        <p:blipFill rotWithShape="1">
          <a:blip r:embed="rId4">
            <a:extLst>
              <a:ext uri="{28A0092B-C50C-407E-A947-70E740481C1C}">
                <a14:useLocalDpi xmlns:a14="http://schemas.microsoft.com/office/drawing/2010/main" val="0"/>
              </a:ext>
            </a:extLst>
          </a:blip>
          <a:srcRect l="7217" t="5514" r="7003" b="9638"/>
          <a:stretch/>
        </p:blipFill>
        <p:spPr>
          <a:xfrm>
            <a:off x="4257762" y="3147060"/>
            <a:ext cx="1489896" cy="1996440"/>
          </a:xfrm>
          <a:prstGeom prst="round2SameRect">
            <a:avLst/>
          </a:prstGeom>
        </p:spPr>
      </p:pic>
      <p:sp>
        <p:nvSpPr>
          <p:cNvPr id="8" name="AutoShape 36">
            <a:hlinkClick r:id="rId5" action="ppaction://hlinksldjump" highlightClick="1"/>
            <a:extLst>
              <a:ext uri="{FF2B5EF4-FFF2-40B4-BE49-F238E27FC236}">
                <a16:creationId xmlns:a16="http://schemas.microsoft.com/office/drawing/2014/main" id="{9B6A48FA-8A5B-4F2F-B498-497DE36E1E8E}"/>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6" action="ppaction://hlinksldjump" highlightClick="1"/>
            <a:extLst>
              <a:ext uri="{FF2B5EF4-FFF2-40B4-BE49-F238E27FC236}">
                <a16:creationId xmlns:a16="http://schemas.microsoft.com/office/drawing/2014/main" id="{84DD3BA0-7B20-40CD-BBE4-D836D3D7CFC4}"/>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332445122"/>
      </p:ext>
    </p:extLst>
  </p:cSld>
  <p:clrMapOvr>
    <a:masterClrMapping/>
  </p:clrMapOvr>
  <p:transition/>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AutoShape 12">
            <a:hlinkClick r:id="" action="ppaction://noaction" highlightClick="1"/>
          </p:cNvPr>
          <p:cNvSpPr>
            <a:spLocks noChangeArrowheads="1"/>
          </p:cNvSpPr>
          <p:nvPr/>
        </p:nvSpPr>
        <p:spPr bwMode="auto">
          <a:xfrm>
            <a:off x="384775" y="1929878"/>
            <a:ext cx="2273319" cy="846360"/>
          </a:xfrm>
          <a:prstGeom prst="actionButtonBlank">
            <a:avLst/>
          </a:prstGeom>
          <a:solidFill>
            <a:srgbClr val="008080">
              <a:alpha val="71000"/>
            </a:srgbClr>
          </a:solidFill>
          <a:ln w="60325" cmpd="thickThin">
            <a:solidFill>
              <a:schemeClr val="tx1"/>
            </a:solidFill>
            <a:miter lim="800000"/>
            <a:headEnd/>
            <a:tailEnd/>
          </a:ln>
        </p:spPr>
        <p:txBody>
          <a:bodyPr wrap="none" anchor="ctr" anchorCtr="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الصوم الكبير</a:t>
            </a:r>
            <a:endParaRPr kumimoji="0" lang="fr-FR"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endParaRPr lang="fr-FR" sz="1600" dirty="0">
              <a:solidFill>
                <a:srgbClr val="FFFFFF"/>
              </a:solidFill>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75" name="Text Box 2">
            <a:hlinkClick r:id="rId3" action="ppaction://hlinksldjump"/>
          </p:cNvPr>
          <p:cNvSpPr txBox="1">
            <a:spLocks noChangeArrowheads="1"/>
          </p:cNvSpPr>
          <p:nvPr/>
        </p:nvSpPr>
        <p:spPr bwMode="auto">
          <a:xfrm>
            <a:off x="54765" y="588962"/>
            <a:ext cx="980216" cy="475710"/>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Nayrouz</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النيروز</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77" name="Text Box 4">
            <a:hlinkClick r:id="rId4" action="ppaction://hlinksldjump"/>
          </p:cNvPr>
          <p:cNvSpPr txBox="1">
            <a:spLocks noChangeArrowheads="1"/>
          </p:cNvSpPr>
          <p:nvPr/>
        </p:nvSpPr>
        <p:spPr bwMode="auto">
          <a:xfrm>
            <a:off x="4364772" y="591615"/>
            <a:ext cx="1438035" cy="475710"/>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Fête de la 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الصليب</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78" name="Text Box 5">
            <a:hlinkClick r:id="rId5" action="ppaction://hlinksldjump"/>
          </p:cNvPr>
          <p:cNvSpPr txBox="1">
            <a:spLocks noChangeArrowheads="1"/>
          </p:cNvSpPr>
          <p:nvPr/>
        </p:nvSpPr>
        <p:spPr bwMode="auto">
          <a:xfrm>
            <a:off x="1106298" y="581888"/>
            <a:ext cx="1558847" cy="481874"/>
          </a:xfrm>
          <a:prstGeom prst="rect">
            <a:avLst/>
          </a:prstGeom>
          <a:solidFill>
            <a:schemeClr val="accent1"/>
          </a:solidFill>
          <a:ln w="57150" cmpd="thickThin">
            <a:solidFill>
              <a:schemeClr val="tx1"/>
            </a:solidFill>
            <a:miter lim="800000"/>
            <a:headEnd/>
            <a:tailEnd/>
          </a:ln>
        </p:spPr>
        <p:txBody>
          <a:bodyPr wrap="square" lIns="18000" tIns="10800" rIns="18000" bIns="108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Kiahk</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Wk</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1, 2</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كيهك أسبوع ١و٢</a:t>
            </a:r>
          </a:p>
        </p:txBody>
      </p:sp>
      <p:sp>
        <p:nvSpPr>
          <p:cNvPr id="796679" name="Text Box 6">
            <a:hlinkClick r:id="rId6" action="ppaction://hlinksldjump"/>
          </p:cNvPr>
          <p:cNvSpPr txBox="1">
            <a:spLocks noChangeArrowheads="1"/>
          </p:cNvSpPr>
          <p:nvPr/>
        </p:nvSpPr>
        <p:spPr bwMode="auto">
          <a:xfrm>
            <a:off x="2736462" y="588962"/>
            <a:ext cx="1558847" cy="478576"/>
          </a:xfrm>
          <a:prstGeom prst="rect">
            <a:avLst/>
          </a:prstGeom>
          <a:solidFill>
            <a:schemeClr val="accent1"/>
          </a:solidFill>
          <a:ln w="57150" cmpd="thickThin">
            <a:solidFill>
              <a:schemeClr val="tx1"/>
            </a:solidFill>
            <a:miter lim="800000"/>
            <a:headEnd/>
            <a:tailEnd/>
          </a:ln>
        </p:spPr>
        <p:txBody>
          <a:bodyPr wrap="square" lIns="18000" tIns="10800" rIns="18000" bIns="108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Kiahk</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Wk</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3, 4</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كيهك أسبوع ٣و٤</a:t>
            </a:r>
          </a:p>
        </p:txBody>
      </p:sp>
      <p:sp>
        <p:nvSpPr>
          <p:cNvPr id="796680" name="Text Box 7">
            <a:hlinkClick r:id="rId7" action="ppaction://hlinksldjump"/>
          </p:cNvPr>
          <p:cNvSpPr txBox="1">
            <a:spLocks noChangeArrowheads="1"/>
          </p:cNvSpPr>
          <p:nvPr/>
        </p:nvSpPr>
        <p:spPr bwMode="auto">
          <a:xfrm>
            <a:off x="8046595" y="579240"/>
            <a:ext cx="1097405" cy="488298"/>
          </a:xfrm>
          <a:prstGeom prst="rect">
            <a:avLst/>
          </a:prstGeom>
          <a:solidFill>
            <a:schemeClr val="accent1"/>
          </a:solidFill>
          <a:ln w="57150" cmpd="thickThin">
            <a:solidFill>
              <a:schemeClr val="tx1"/>
            </a:solidFill>
            <a:miter lim="800000"/>
            <a:headEnd/>
            <a:tailEnd/>
          </a:ln>
        </p:spPr>
        <p:txBody>
          <a:bodyPr wrap="square" tIns="0" bIns="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عيد الميلاد</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1" name="Text Box 8">
            <a:hlinkClick r:id="rId8" action="ppaction://hlinksldjump"/>
          </p:cNvPr>
          <p:cNvSpPr txBox="1">
            <a:spLocks noChangeArrowheads="1"/>
          </p:cNvSpPr>
          <p:nvPr/>
        </p:nvSpPr>
        <p:spPr bwMode="auto">
          <a:xfrm>
            <a:off x="2835758" y="1297126"/>
            <a:ext cx="1236372" cy="475710"/>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Epiphanie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الغطاس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2" name="Text Box 9">
            <a:hlinkClick r:id="rId9" action="ppaction://hlinksldjump"/>
          </p:cNvPr>
          <p:cNvSpPr txBox="1">
            <a:spLocks noChangeArrowheads="1"/>
          </p:cNvSpPr>
          <p:nvPr/>
        </p:nvSpPr>
        <p:spPr bwMode="auto">
          <a:xfrm>
            <a:off x="480393" y="2331801"/>
            <a:ext cx="921636" cy="398349"/>
          </a:xfrm>
          <a:prstGeom prst="rect">
            <a:avLst/>
          </a:prstGeom>
          <a:solidFill>
            <a:schemeClr val="accent1"/>
          </a:solidFill>
          <a:ln w="57150" cmpd="thickThin">
            <a:noFill/>
            <a:miter lim="800000"/>
            <a:headEnd/>
            <a:tailEnd/>
          </a:ln>
        </p:spPr>
        <p:txBody>
          <a:bodyPr wrap="square" anchor="ctr" anchorCtr="0">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Di &amp; Sam</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آحاد و سبوت</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3" name="Text Box 10">
            <a:hlinkClick r:id="rId10" action="ppaction://hlinksldjump"/>
          </p:cNvPr>
          <p:cNvSpPr txBox="1">
            <a:spLocks noChangeArrowheads="1"/>
          </p:cNvSpPr>
          <p:nvPr/>
        </p:nvSpPr>
        <p:spPr bwMode="auto">
          <a:xfrm>
            <a:off x="1657478" y="2330838"/>
            <a:ext cx="921636" cy="398349"/>
          </a:xfrm>
          <a:prstGeom prst="rect">
            <a:avLst/>
          </a:prstGeom>
          <a:solidFill>
            <a:schemeClr val="accent1"/>
          </a:solidFill>
          <a:ln w="57150" cmpd="thickThin">
            <a:noFill/>
            <a:miter lim="800000"/>
            <a:headEnd/>
            <a:tailEnd/>
          </a:ln>
        </p:spPr>
        <p:txBody>
          <a:bodyPr wrap="square" anchor="ctr" anchorCtr="0">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Semaine</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أيام</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6" name="Text Box 14">
            <a:hlinkClick r:id="rId11" action="ppaction://hlinksldjump"/>
          </p:cNvPr>
          <p:cNvSpPr txBox="1">
            <a:spLocks noChangeArrowheads="1"/>
          </p:cNvSpPr>
          <p:nvPr/>
        </p:nvSpPr>
        <p:spPr bwMode="auto">
          <a:xfrm>
            <a:off x="2382766" y="2920793"/>
            <a:ext cx="2084719" cy="563860"/>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عيد القيامة</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7" name="Text Box 15">
            <a:hlinkClick r:id="rId12" action="ppaction://hlinksldjump"/>
          </p:cNvPr>
          <p:cNvSpPr txBox="1">
            <a:spLocks noChangeArrowheads="1"/>
          </p:cNvSpPr>
          <p:nvPr/>
        </p:nvSpPr>
        <p:spPr bwMode="auto">
          <a:xfrm>
            <a:off x="6082216" y="2102900"/>
            <a:ext cx="2531549" cy="500316"/>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Entrée du Christ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Egypte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أرض مصر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8" name="Text Box 16">
            <a:hlinkClick r:id="rId13" action="ppaction://hlinksldjump"/>
          </p:cNvPr>
          <p:cNvSpPr txBox="1">
            <a:spLocks noChangeArrowheads="1"/>
          </p:cNvSpPr>
          <p:nvPr/>
        </p:nvSpPr>
        <p:spPr bwMode="auto">
          <a:xfrm>
            <a:off x="7033434" y="2927523"/>
            <a:ext cx="2003189" cy="563860"/>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عيد حلول الروح القدس</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2" name="Tableau 1">
            <a:extLst>
              <a:ext uri="{FF2B5EF4-FFF2-40B4-BE49-F238E27FC236}">
                <a16:creationId xmlns:a16="http://schemas.microsoft.com/office/drawing/2014/main" id="{986948D7-1656-4661-9C01-88DC9C8CA1B6}"/>
              </a:ext>
            </a:extLst>
          </p:cNvPr>
          <p:cNvGraphicFramePr>
            <a:graphicFrameLocks noGrp="1"/>
          </p:cNvGraphicFramePr>
          <p:nvPr>
            <p:extLst>
              <p:ext uri="{D42A27DB-BD31-4B8C-83A1-F6EECF244321}">
                <p14:modId xmlns:p14="http://schemas.microsoft.com/office/powerpoint/2010/main" val="3055832359"/>
              </p:ext>
            </p:extLst>
          </p:nvPr>
        </p:nvGraphicFramePr>
        <p:xfrm>
          <a:off x="1524000" y="69065"/>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762740063"/>
                    </a:ext>
                  </a:extLst>
                </a:gridCol>
              </a:tblGrid>
              <a:tr h="388620">
                <a:tc>
                  <a:txBody>
                    <a:bodyPr/>
                    <a:lstStyle/>
                    <a:p>
                      <a:pPr algn="ctr"/>
                      <a:r>
                        <a:rPr lang="fr-FR" sz="2100" dirty="0"/>
                        <a:t>Répons de l’Evangile - </a:t>
                      </a:r>
                      <a:r>
                        <a:rPr lang="ar-EG" sz="2100" b="0" i="0" spc="0" baseline="0" dirty="0">
                          <a:solidFill>
                            <a:schemeClr val="tx1"/>
                          </a:solidFill>
                          <a:latin typeface="+mn-lt"/>
                          <a:ea typeface="+mn-ea"/>
                          <a:cs typeface="+mn-cs"/>
                        </a:rPr>
                        <a:t>مرد </a:t>
                      </a:r>
                      <a:r>
                        <a:rPr lang="ar-EG" sz="2100" b="0" i="0" spc="0" baseline="0" dirty="0" err="1">
                          <a:solidFill>
                            <a:schemeClr val="tx1"/>
                          </a:solidFill>
                          <a:latin typeface="+mn-lt"/>
                          <a:ea typeface="+mn-ea"/>
                          <a:cs typeface="+mn-cs"/>
                        </a:rPr>
                        <a:t>الأنجيل</a:t>
                      </a:r>
                      <a:endParaRPr lang="fr-FR" sz="21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4980293"/>
                  </a:ext>
                </a:extLst>
              </a:tr>
            </a:tbl>
          </a:graphicData>
        </a:graphic>
      </p:graphicFrame>
      <p:sp>
        <p:nvSpPr>
          <p:cNvPr id="61" name="Text Box 17">
            <a:hlinkClick r:id="rId14" action="ppaction://hlinksldjump"/>
            <a:extLst>
              <a:ext uri="{FF2B5EF4-FFF2-40B4-BE49-F238E27FC236}">
                <a16:creationId xmlns:a16="http://schemas.microsoft.com/office/drawing/2014/main" id="{CA511CB2-8503-449A-A180-45765228D41A}"/>
              </a:ext>
            </a:extLst>
          </p:cNvPr>
          <p:cNvSpPr txBox="1">
            <a:spLocks noChangeArrowheads="1"/>
          </p:cNvSpPr>
          <p:nvPr/>
        </p:nvSpPr>
        <p:spPr bwMode="auto">
          <a:xfrm>
            <a:off x="136100" y="2920793"/>
            <a:ext cx="2003189" cy="569838"/>
          </a:xfrm>
          <a:prstGeom prst="rect">
            <a:avLst/>
          </a:prstGeom>
          <a:solidFill>
            <a:schemeClr val="accent1"/>
          </a:solidFill>
          <a:ln w="57150" cmpd="thickThin">
            <a:solidFill>
              <a:schemeClr val="tx1"/>
            </a:solidFill>
            <a:miter lim="800000"/>
            <a:headEnd/>
            <a:tailEnd/>
          </a:ln>
          <a:effectLst/>
        </p:spPr>
        <p:txBody>
          <a:bodyPr wrap="square" tIns="0" bIns="0" anchor="ctr" anchorCtr="0">
            <a:noAutofit/>
          </a:bodyPr>
          <a:lstStyle/>
          <a:p>
            <a:pPr algn="ctr">
              <a:spcBef>
                <a:spcPct val="0"/>
              </a:spcBef>
            </a:pPr>
            <a:r>
              <a:rPr lang="en-CA" sz="1200" dirty="0">
                <a:latin typeface="Arial" charset="0"/>
              </a:rPr>
              <a:t>Dimanche des </a:t>
            </a:r>
            <a:r>
              <a:rPr lang="en-CA" sz="1200" dirty="0" err="1">
                <a:latin typeface="Arial" charset="0"/>
              </a:rPr>
              <a:t>Rameaux</a:t>
            </a:r>
            <a:r>
              <a:rPr lang="en-CA" sz="1200" dirty="0">
                <a:latin typeface="Arial" charset="0"/>
              </a:rPr>
              <a:t> </a:t>
            </a:r>
          </a:p>
          <a:p>
            <a:pPr algn="ctr">
              <a:spcBef>
                <a:spcPct val="0"/>
              </a:spcBef>
            </a:pPr>
            <a:r>
              <a:rPr lang="en-CA" sz="900" dirty="0">
                <a:latin typeface="Arial" charset="0"/>
              </a:rPr>
              <a:t>(4 </a:t>
            </a:r>
            <a:r>
              <a:rPr lang="en-CA" sz="900" dirty="0" err="1">
                <a:latin typeface="Arial" charset="0"/>
              </a:rPr>
              <a:t>répons</a:t>
            </a:r>
            <a:r>
              <a:rPr lang="en-CA" sz="900" dirty="0">
                <a:latin typeface="Arial" charset="0"/>
              </a:rPr>
              <a:t>)</a:t>
            </a:r>
            <a:endParaRPr lang="en-CA" sz="1400" dirty="0">
              <a:latin typeface="Arial" charset="0"/>
            </a:endParaRPr>
          </a:p>
          <a:p>
            <a:pPr algn="ctr" rtl="1">
              <a:lnSpc>
                <a:spcPct val="90000"/>
              </a:lnSpc>
              <a:spcBef>
                <a:spcPct val="0"/>
              </a:spcBef>
            </a:pPr>
            <a:r>
              <a:rPr lang="en-CA" sz="1400" dirty="0">
                <a:latin typeface="Arial" charset="0"/>
              </a:rPr>
              <a:t> </a:t>
            </a:r>
            <a:r>
              <a:rPr lang="ar-EG" sz="1400" dirty="0">
                <a:latin typeface="Arial" charset="0"/>
              </a:rPr>
              <a:t> أحد الشعانين </a:t>
            </a:r>
            <a:r>
              <a:rPr lang="ar-EG" sz="1000" dirty="0">
                <a:latin typeface="Arial" charset="0"/>
              </a:rPr>
              <a:t>(الأنجيل الرابع)</a:t>
            </a:r>
            <a:endParaRPr lang="en-CA" sz="1000" dirty="0">
              <a:latin typeface="Arial" charset="0"/>
            </a:endParaRPr>
          </a:p>
        </p:txBody>
      </p:sp>
      <p:sp>
        <p:nvSpPr>
          <p:cNvPr id="62" name="Text Box 17">
            <a:hlinkClick r:id="rId15" action="ppaction://hlinksldjump"/>
            <a:extLst>
              <a:ext uri="{FF2B5EF4-FFF2-40B4-BE49-F238E27FC236}">
                <a16:creationId xmlns:a16="http://schemas.microsoft.com/office/drawing/2014/main" id="{961B9A46-071B-412F-9BF3-45FCEA2AE059}"/>
              </a:ext>
            </a:extLst>
          </p:cNvPr>
          <p:cNvSpPr txBox="1">
            <a:spLocks noChangeArrowheads="1"/>
          </p:cNvSpPr>
          <p:nvPr/>
        </p:nvSpPr>
        <p:spPr bwMode="auto">
          <a:xfrm>
            <a:off x="4332120" y="2102900"/>
            <a:ext cx="1667566" cy="500316"/>
          </a:xfrm>
          <a:prstGeom prst="rect">
            <a:avLst/>
          </a:prstGeom>
          <a:solidFill>
            <a:schemeClr val="accent1"/>
          </a:solidFill>
          <a:ln w="57150" cmpd="thickThin">
            <a:solidFill>
              <a:schemeClr val="tx1"/>
            </a:solidFill>
            <a:miter lim="800000"/>
            <a:headEnd/>
            <a:tailEnd/>
          </a:ln>
          <a:effectLst/>
        </p:spPr>
        <p:txBody>
          <a:bodyPr wrap="square" tIns="0" bIns="0" anchor="ctr" anchorCtr="0">
            <a:noAutofit/>
          </a:bodyPr>
          <a:lstStyle/>
          <a:p>
            <a:pPr algn="ctr">
              <a:spcBef>
                <a:spcPct val="0"/>
              </a:spcBef>
            </a:pPr>
            <a:r>
              <a:rPr lang="en-CA" sz="1400" dirty="0" err="1">
                <a:latin typeface="Arial" charset="0"/>
              </a:rPr>
              <a:t>Samedi</a:t>
            </a:r>
            <a:r>
              <a:rPr lang="en-CA" sz="1400" dirty="0">
                <a:latin typeface="Arial" charset="0"/>
              </a:rPr>
              <a:t> de </a:t>
            </a:r>
            <a:r>
              <a:rPr lang="en-CA" sz="1400" dirty="0" err="1">
                <a:latin typeface="Arial" charset="0"/>
              </a:rPr>
              <a:t>Lazare</a:t>
            </a:r>
            <a:endParaRPr lang="en-CA" sz="1400" dirty="0">
              <a:latin typeface="Arial" charset="0"/>
            </a:endParaRPr>
          </a:p>
          <a:p>
            <a:pPr algn="ctr" rtl="1">
              <a:lnSpc>
                <a:spcPct val="90000"/>
              </a:lnSpc>
              <a:spcBef>
                <a:spcPct val="0"/>
              </a:spcBef>
            </a:pPr>
            <a:r>
              <a:rPr lang="ar-EG" sz="1400" dirty="0">
                <a:latin typeface="Arial" charset="0"/>
              </a:rPr>
              <a:t>سبت لعازر</a:t>
            </a:r>
            <a:endParaRPr lang="en-CA" sz="1400" dirty="0">
              <a:latin typeface="Arial" charset="0"/>
            </a:endParaRPr>
          </a:p>
        </p:txBody>
      </p:sp>
      <p:sp>
        <p:nvSpPr>
          <p:cNvPr id="21" name="Text Box 17">
            <a:hlinkClick r:id="rId16" action="ppaction://hlinksldjump"/>
            <a:extLst>
              <a:ext uri="{FF2B5EF4-FFF2-40B4-BE49-F238E27FC236}">
                <a16:creationId xmlns:a16="http://schemas.microsoft.com/office/drawing/2014/main" id="{AF2C8690-3D8C-40C9-A4DC-FCF0C686FC85}"/>
              </a:ext>
            </a:extLst>
          </p:cNvPr>
          <p:cNvSpPr txBox="1">
            <a:spLocks noChangeArrowheads="1"/>
          </p:cNvSpPr>
          <p:nvPr/>
        </p:nvSpPr>
        <p:spPr bwMode="auto">
          <a:xfrm>
            <a:off x="4708101" y="2927523"/>
            <a:ext cx="2084717" cy="563860"/>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عيد الصعود</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Text Box 17">
            <a:hlinkClick r:id="rId17" action="ppaction://hlinksldjump"/>
            <a:extLst>
              <a:ext uri="{FF2B5EF4-FFF2-40B4-BE49-F238E27FC236}">
                <a16:creationId xmlns:a16="http://schemas.microsoft.com/office/drawing/2014/main" id="{3727F52E-0282-4869-AB48-ABBAF759D8EE}"/>
              </a:ext>
            </a:extLst>
          </p:cNvPr>
          <p:cNvSpPr txBox="1">
            <a:spLocks noChangeArrowheads="1"/>
          </p:cNvSpPr>
          <p:nvPr/>
        </p:nvSpPr>
        <p:spPr bwMode="auto">
          <a:xfrm>
            <a:off x="4708100" y="3679316"/>
            <a:ext cx="2084717" cy="797948"/>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Fêtes/</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Jeûne</a:t>
            </a: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 de la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Vierge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600" dirty="0"/>
              <a:t>صوم العذراء مريم</a:t>
            </a:r>
          </a:p>
        </p:txBody>
      </p:sp>
      <p:sp>
        <p:nvSpPr>
          <p:cNvPr id="23" name="Text Box 7">
            <a:hlinkClick r:id="rId18" action="ppaction://hlinksldjump"/>
            <a:extLst>
              <a:ext uri="{FF2B5EF4-FFF2-40B4-BE49-F238E27FC236}">
                <a16:creationId xmlns:a16="http://schemas.microsoft.com/office/drawing/2014/main" id="{3FEBD3E2-4D58-40EB-A936-47F1A1D49D26}"/>
              </a:ext>
            </a:extLst>
          </p:cNvPr>
          <p:cNvSpPr txBox="1">
            <a:spLocks noChangeArrowheads="1"/>
          </p:cNvSpPr>
          <p:nvPr/>
        </p:nvSpPr>
        <p:spPr bwMode="auto">
          <a:xfrm>
            <a:off x="5882342" y="585725"/>
            <a:ext cx="2084718" cy="479702"/>
          </a:xfrm>
          <a:prstGeom prst="rect">
            <a:avLst/>
          </a:prstGeom>
          <a:solidFill>
            <a:schemeClr val="accent1"/>
          </a:solidFill>
          <a:ln w="57150" cmpd="thickThin">
            <a:solidFill>
              <a:schemeClr val="tx1"/>
            </a:solidFill>
            <a:miter lim="800000"/>
            <a:headEnd/>
            <a:tailEnd/>
          </a:ln>
        </p:spPr>
        <p:txBody>
          <a:bodyPr wrap="square" tIns="0" bIns="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Paramoun</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de la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lang="ar-EG" dirty="0"/>
              <a:t>برمون الميلاد</a:t>
            </a:r>
            <a:endParaRPr lang="en-CA" dirty="0"/>
          </a:p>
        </p:txBody>
      </p:sp>
      <p:sp>
        <p:nvSpPr>
          <p:cNvPr id="24" name="Text Box 40">
            <a:hlinkClick r:id="rId19" action="ppaction://hlinksldjump"/>
            <a:extLst>
              <a:ext uri="{FF2B5EF4-FFF2-40B4-BE49-F238E27FC236}">
                <a16:creationId xmlns:a16="http://schemas.microsoft.com/office/drawing/2014/main" id="{88DE1329-274C-4B19-9ABC-A222E3E37707}"/>
              </a:ext>
            </a:extLst>
          </p:cNvPr>
          <p:cNvSpPr txBox="1">
            <a:spLocks noChangeArrowheads="1"/>
          </p:cNvSpPr>
          <p:nvPr/>
        </p:nvSpPr>
        <p:spPr bwMode="auto">
          <a:xfrm>
            <a:off x="54765" y="1306125"/>
            <a:ext cx="1272764" cy="463691"/>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Circoncision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Text Box 7">
            <a:hlinkClick r:id="rId20" action="ppaction://hlinksldjump"/>
            <a:extLst>
              <a:ext uri="{FF2B5EF4-FFF2-40B4-BE49-F238E27FC236}">
                <a16:creationId xmlns:a16="http://schemas.microsoft.com/office/drawing/2014/main" id="{64EE7D3A-6598-499F-9323-82BBE6CE8B80}"/>
              </a:ext>
            </a:extLst>
          </p:cNvPr>
          <p:cNvSpPr txBox="1">
            <a:spLocks noChangeArrowheads="1"/>
          </p:cNvSpPr>
          <p:nvPr/>
        </p:nvSpPr>
        <p:spPr bwMode="auto">
          <a:xfrm>
            <a:off x="1404173" y="1243419"/>
            <a:ext cx="1353668" cy="561432"/>
          </a:xfrm>
          <a:prstGeom prst="rect">
            <a:avLst/>
          </a:prstGeom>
          <a:solidFill>
            <a:schemeClr val="accent1"/>
          </a:solidFill>
          <a:ln w="57150" cmpd="thickThin">
            <a:solidFill>
              <a:schemeClr val="tx1"/>
            </a:solidFill>
            <a:miter lim="800000"/>
            <a:headEnd/>
            <a:tailEnd/>
          </a:ln>
        </p:spPr>
        <p:txBody>
          <a:bodyPr wrap="square" tIns="0" bIns="0" anchor="ctr" anchorCtr="0">
            <a:noAutofit/>
          </a:bodyPr>
          <a:lstStyle/>
          <a:p>
            <a:pPr lvl="0" algn="ctr" defTabSz="914400" fontAlgn="base">
              <a:lnSpc>
                <a:spcPct val="90000"/>
              </a:lnSpc>
              <a:spcBef>
                <a:spcPct val="0"/>
              </a:spcBef>
              <a:spcAft>
                <a:spcPct val="0"/>
              </a:spcAft>
              <a:defRPr/>
            </a:pPr>
            <a:r>
              <a:rPr lang="en-CA" sz="1200" dirty="0" err="1"/>
              <a:t>Paramoun</a:t>
            </a:r>
            <a:r>
              <a:rPr lang="en-CA" sz="1200" dirty="0"/>
              <a:t> de </a:t>
            </a:r>
            <a:r>
              <a:rPr lang="en-CA" sz="1200" dirty="0" err="1"/>
              <a:t>l’Epiphanie</a:t>
            </a:r>
            <a:endParaRPr lang="en-CA" sz="1200" dirty="0"/>
          </a:p>
          <a:p>
            <a:pPr lvl="0" algn="ctr" defTabSz="914400" fontAlgn="base">
              <a:lnSpc>
                <a:spcPct val="90000"/>
              </a:lnSpc>
              <a:spcBef>
                <a:spcPct val="0"/>
              </a:spcBef>
              <a:spcAft>
                <a:spcPct val="0"/>
              </a:spcAft>
              <a:defRPr/>
            </a:pPr>
            <a:r>
              <a:rPr lang="ar-EG" sz="1200" dirty="0"/>
              <a:t>برمون الغطاس</a:t>
            </a:r>
          </a:p>
        </p:txBody>
      </p:sp>
      <p:sp>
        <p:nvSpPr>
          <p:cNvPr id="30" name="Text Box 44">
            <a:hlinkClick r:id="rId21" action="ppaction://hlinksldjump"/>
            <a:extLst>
              <a:ext uri="{FF2B5EF4-FFF2-40B4-BE49-F238E27FC236}">
                <a16:creationId xmlns:a16="http://schemas.microsoft.com/office/drawing/2014/main" id="{5D159E4B-2C94-4BE5-9D72-B18FA7E5953C}"/>
              </a:ext>
            </a:extLst>
          </p:cNvPr>
          <p:cNvSpPr txBox="1">
            <a:spLocks noChangeArrowheads="1"/>
          </p:cNvSpPr>
          <p:nvPr/>
        </p:nvSpPr>
        <p:spPr bwMode="auto">
          <a:xfrm>
            <a:off x="4150047" y="1297126"/>
            <a:ext cx="1513953" cy="475709"/>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Text Box 44">
            <a:hlinkClick r:id="rId22" action="ppaction://hlinksldjump"/>
            <a:extLst>
              <a:ext uri="{FF2B5EF4-FFF2-40B4-BE49-F238E27FC236}">
                <a16:creationId xmlns:a16="http://schemas.microsoft.com/office/drawing/2014/main" id="{43009DFF-332F-4A0D-BDE6-C3D3738B6707}"/>
              </a:ext>
            </a:extLst>
          </p:cNvPr>
          <p:cNvSpPr txBox="1">
            <a:spLocks noChangeArrowheads="1"/>
          </p:cNvSpPr>
          <p:nvPr/>
        </p:nvSpPr>
        <p:spPr bwMode="auto">
          <a:xfrm>
            <a:off x="5737553" y="1297126"/>
            <a:ext cx="1456825" cy="475709"/>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Jeûne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Ninive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ar-EG" sz="1400" dirty="0">
                <a:solidFill>
                  <a:srgbClr val="FFFFFF"/>
                </a:solidFill>
                <a:latin typeface="Arial" charset="0"/>
                <a:cs typeface="Arial" charset="0"/>
              </a:rPr>
              <a:t>صيام يونان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2" name="Text Box 45">
            <a:hlinkClick r:id="rId23" action="ppaction://hlinksldjump"/>
            <a:extLst>
              <a:ext uri="{FF2B5EF4-FFF2-40B4-BE49-F238E27FC236}">
                <a16:creationId xmlns:a16="http://schemas.microsoft.com/office/drawing/2014/main" id="{84E67AD9-D324-4A99-88E8-DFFB05D37181}"/>
              </a:ext>
            </a:extLst>
          </p:cNvPr>
          <p:cNvSpPr txBox="1">
            <a:spLocks noChangeArrowheads="1"/>
          </p:cNvSpPr>
          <p:nvPr/>
        </p:nvSpPr>
        <p:spPr bwMode="auto">
          <a:xfrm>
            <a:off x="7267931" y="1243419"/>
            <a:ext cx="1876069" cy="626426"/>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Présentation</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du Christ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8" name="Text Box 17">
            <a:hlinkClick r:id="rId24" action="ppaction://hlinksldjump"/>
            <a:extLst>
              <a:ext uri="{FF2B5EF4-FFF2-40B4-BE49-F238E27FC236}">
                <a16:creationId xmlns:a16="http://schemas.microsoft.com/office/drawing/2014/main" id="{B5E6ACDB-F65D-4F69-9316-BA67C48619F1}"/>
              </a:ext>
            </a:extLst>
          </p:cNvPr>
          <p:cNvSpPr txBox="1">
            <a:spLocks noChangeArrowheads="1"/>
          </p:cNvSpPr>
          <p:nvPr/>
        </p:nvSpPr>
        <p:spPr bwMode="auto">
          <a:xfrm>
            <a:off x="2735636" y="2102900"/>
            <a:ext cx="1513954" cy="500316"/>
          </a:xfrm>
          <a:prstGeom prst="rect">
            <a:avLst/>
          </a:prstGeom>
          <a:solidFill>
            <a:schemeClr val="accent1"/>
          </a:solidFill>
          <a:ln w="57150" cmpd="thickThin">
            <a:solidFill>
              <a:schemeClr val="tx1"/>
            </a:solidFill>
            <a:miter lim="800000"/>
            <a:headEnd/>
            <a:tailEnd/>
          </a:ln>
          <a:effectLst/>
        </p:spPr>
        <p:txBody>
          <a:bodyPr wrap="square" tIns="0" bIns="0" anchor="ctr" anchorCtr="0">
            <a:noAutofit/>
          </a:bodyPr>
          <a:lstStyle/>
          <a:p>
            <a:pPr algn="ctr">
              <a:spcBef>
                <a:spcPct val="0"/>
              </a:spcBef>
            </a:pPr>
            <a:r>
              <a:rPr lang="en-CA" sz="1400" dirty="0" err="1">
                <a:latin typeface="Arial" charset="0"/>
              </a:rPr>
              <a:t>Annonciation</a:t>
            </a:r>
            <a:endParaRPr lang="en-CA" sz="1400" dirty="0">
              <a:latin typeface="Arial" charset="0"/>
            </a:endParaRPr>
          </a:p>
          <a:p>
            <a:pPr algn="ctr">
              <a:spcBef>
                <a:spcPct val="0"/>
              </a:spcBef>
            </a:pPr>
            <a:r>
              <a:rPr lang="ar-EG" sz="1400" dirty="0">
                <a:solidFill>
                  <a:srgbClr val="FFFFFF"/>
                </a:solidFill>
                <a:latin typeface="Arial" charset="0"/>
                <a:cs typeface="Arial" charset="0"/>
              </a:rPr>
              <a:t>عيد البشارة</a:t>
            </a:r>
            <a:endParaRPr lang="en-CA" sz="1400" dirty="0">
              <a:solidFill>
                <a:srgbClr val="FFFFFF"/>
              </a:solidFill>
              <a:latin typeface="Arial" charset="0"/>
              <a:cs typeface="Arial" charset="0"/>
            </a:endParaRPr>
          </a:p>
        </p:txBody>
      </p:sp>
      <p:sp>
        <p:nvSpPr>
          <p:cNvPr id="33" name="Text Box 17">
            <a:extLst>
              <a:ext uri="{FF2B5EF4-FFF2-40B4-BE49-F238E27FC236}">
                <a16:creationId xmlns:a16="http://schemas.microsoft.com/office/drawing/2014/main" id="{9BF2C637-A353-4329-8243-A45D0A22A18E}"/>
              </a:ext>
            </a:extLst>
          </p:cNvPr>
          <p:cNvSpPr txBox="1">
            <a:spLocks noChangeArrowheads="1"/>
          </p:cNvSpPr>
          <p:nvPr/>
        </p:nvSpPr>
        <p:spPr bwMode="auto">
          <a:xfrm>
            <a:off x="2382764" y="3679316"/>
            <a:ext cx="2084717" cy="949466"/>
          </a:xfrm>
          <a:prstGeom prst="rect">
            <a:avLst/>
          </a:prstGeom>
          <a:solidFill>
            <a:srgbClr val="008080"/>
          </a:solidFill>
          <a:ln w="57150" cmpd="thickThin">
            <a:solidFill>
              <a:schemeClr val="tx1"/>
            </a:solidFill>
            <a:miter lim="800000"/>
            <a:headEnd/>
            <a:tailEnd/>
          </a:ln>
        </p:spPr>
        <p:txBody>
          <a:bodyPr wrap="square" anchor="ctr" anchorCtr="0">
            <a:noAutofit/>
          </a:bodyPr>
          <a:lstStyle/>
          <a:p>
            <a:pPr algn="ctr" defTabSz="914400" fontAlgn="base">
              <a:lnSpc>
                <a:spcPct val="90000"/>
              </a:lnSpc>
              <a:spcBef>
                <a:spcPct val="0"/>
              </a:spcBef>
              <a:spcAft>
                <a:spcPct val="0"/>
              </a:spcAft>
              <a:defRPr/>
            </a:pPr>
            <a:r>
              <a:rPr lang="fr-FR" sz="1400" dirty="0">
                <a:solidFill>
                  <a:srgbClr val="FFFFFF"/>
                </a:solidFill>
                <a:latin typeface="Arial" charset="0"/>
                <a:cs typeface="Arial" charset="0"/>
              </a:rPr>
              <a:t>Les Apôtres </a:t>
            </a:r>
            <a:r>
              <a:rPr lang="fr-FR" sz="1600" dirty="0">
                <a:solidFill>
                  <a:srgbClr val="FFFFFF"/>
                </a:solidFill>
                <a:latin typeface="Arial" charset="0"/>
                <a:cs typeface="Arial" charset="0"/>
              </a:rPr>
              <a:t>- </a:t>
            </a:r>
            <a:r>
              <a:rPr lang="ar-EG" sz="1600" dirty="0">
                <a:solidFill>
                  <a:srgbClr val="FFFFFF"/>
                </a:solidFill>
                <a:latin typeface="Arial" charset="0"/>
                <a:cs typeface="Arial" charset="0"/>
              </a:rPr>
              <a:t>الرسل</a:t>
            </a:r>
            <a:endParaRPr lang="fr-FR" sz="1600" dirty="0">
              <a:solidFill>
                <a:srgbClr val="FFFFFF"/>
              </a:solidFill>
              <a:latin typeface="Arial" charset="0"/>
              <a:cs typeface="Arial" charset="0"/>
            </a:endParaRPr>
          </a:p>
          <a:p>
            <a:pPr algn="ctr" defTabSz="914400" fontAlgn="base">
              <a:lnSpc>
                <a:spcPct val="90000"/>
              </a:lnSpc>
              <a:spcBef>
                <a:spcPct val="0"/>
              </a:spcBef>
              <a:spcAft>
                <a:spcPct val="0"/>
              </a:spcAft>
              <a:defRPr/>
            </a:pPr>
            <a:endParaRPr lang="ar-EG" dirty="0">
              <a:solidFill>
                <a:srgbClr val="FFFFFF"/>
              </a:solidFill>
              <a:latin typeface="Arial" charset="0"/>
              <a:cs typeface="Arial" charset="0"/>
            </a:endParaRPr>
          </a:p>
          <a:p>
            <a:pPr algn="ctr" defTabSz="914400" fontAlgn="base">
              <a:lnSpc>
                <a:spcPct val="90000"/>
              </a:lnSpc>
              <a:spcBef>
                <a:spcPct val="0"/>
              </a:spcBef>
              <a:spcAft>
                <a:spcPct val="0"/>
              </a:spcAft>
              <a:defRPr/>
            </a:pPr>
            <a:endParaRPr lang="fr-FR" dirty="0">
              <a:solidFill>
                <a:srgbClr val="FFFFFF"/>
              </a:solidFill>
              <a:latin typeface="Arial" charset="0"/>
              <a:cs typeface="Arial" charset="0"/>
            </a:endParaRPr>
          </a:p>
        </p:txBody>
      </p:sp>
      <p:sp>
        <p:nvSpPr>
          <p:cNvPr id="35" name="Text Box 17">
            <a:hlinkClick r:id="rId25" action="ppaction://hlinksldjump"/>
            <a:extLst>
              <a:ext uri="{FF2B5EF4-FFF2-40B4-BE49-F238E27FC236}">
                <a16:creationId xmlns:a16="http://schemas.microsoft.com/office/drawing/2014/main" id="{4AEAA4D5-12C2-4D42-9598-6A0F4D2F453B}"/>
              </a:ext>
            </a:extLst>
          </p:cNvPr>
          <p:cNvSpPr txBox="1">
            <a:spLocks noChangeArrowheads="1"/>
          </p:cNvSpPr>
          <p:nvPr/>
        </p:nvSpPr>
        <p:spPr bwMode="auto">
          <a:xfrm>
            <a:off x="7033433" y="3683278"/>
            <a:ext cx="2003190" cy="549528"/>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lvl="0" algn="ctr" defTabSz="914400" rtl="1" fontAlgn="base">
              <a:lnSpc>
                <a:spcPct val="90000"/>
              </a:lnSpc>
              <a:spcBef>
                <a:spcPct val="0"/>
              </a:spcBef>
              <a:spcAft>
                <a:spcPct val="0"/>
              </a:spcAft>
              <a:defRPr/>
            </a:pPr>
            <a:r>
              <a:rPr lang="en-CA" sz="1600" dirty="0">
                <a:solidFill>
                  <a:srgbClr val="FFFFFF"/>
                </a:solidFill>
                <a:latin typeface="Arial" charset="0"/>
                <a:cs typeface="Arial" charset="0"/>
              </a:rPr>
              <a:t>29 du </a:t>
            </a:r>
            <a:r>
              <a:rPr lang="en-CA" sz="1600" dirty="0" err="1">
                <a:solidFill>
                  <a:srgbClr val="FFFFFF"/>
                </a:solidFill>
                <a:latin typeface="Arial" charset="0"/>
                <a:cs typeface="Arial" charset="0"/>
              </a:rPr>
              <a:t>mois</a:t>
            </a:r>
            <a:r>
              <a:rPr lang="en-CA" sz="1600" dirty="0">
                <a:solidFill>
                  <a:srgbClr val="FFFFFF"/>
                </a:solidFill>
                <a:latin typeface="Arial" charset="0"/>
                <a:cs typeface="Arial" charset="0"/>
              </a:rPr>
              <a:t> </a:t>
            </a:r>
            <a:r>
              <a:rPr lang="en-CA" sz="1600" dirty="0" err="1">
                <a:solidFill>
                  <a:srgbClr val="FFFFFF"/>
                </a:solidFill>
                <a:latin typeface="Arial" charset="0"/>
                <a:cs typeface="Arial" charset="0"/>
              </a:rPr>
              <a:t>copte</a:t>
            </a:r>
            <a:endParaRPr lang="en-CA" sz="1600" dirty="0">
              <a:solidFill>
                <a:srgbClr val="FFFFFF"/>
              </a:solidFill>
              <a:latin typeface="Arial" charset="0"/>
              <a:cs typeface="Arial" charset="0"/>
            </a:endParaRPr>
          </a:p>
          <a:p>
            <a:pPr algn="ctr" defTabSz="914400" rtl="1" fontAlgn="base">
              <a:lnSpc>
                <a:spcPct val="90000"/>
              </a:lnSpc>
              <a:spcBef>
                <a:spcPct val="0"/>
              </a:spcBef>
              <a:spcAft>
                <a:spcPct val="0"/>
              </a:spcAft>
              <a:defRPr/>
            </a:pPr>
            <a:r>
              <a:rPr lang="ar-EG" sz="1600" dirty="0">
                <a:solidFill>
                  <a:srgbClr val="FFFFFF"/>
                </a:solidFill>
              </a:rPr>
              <a:t>يوم 29 من الشهر القبطي</a:t>
            </a:r>
            <a:endParaRPr lang="en-CA" sz="1600" dirty="0">
              <a:solidFill>
                <a:srgbClr val="FFFFFF"/>
              </a:solidFill>
            </a:endParaRPr>
          </a:p>
        </p:txBody>
      </p:sp>
      <p:sp>
        <p:nvSpPr>
          <p:cNvPr id="36" name="Text Box 17">
            <a:hlinkClick r:id="rId26" action="ppaction://hlinksldjump"/>
            <a:extLst>
              <a:ext uri="{FF2B5EF4-FFF2-40B4-BE49-F238E27FC236}">
                <a16:creationId xmlns:a16="http://schemas.microsoft.com/office/drawing/2014/main" id="{69603301-5548-402F-8454-5B248A6C0668}"/>
              </a:ext>
            </a:extLst>
          </p:cNvPr>
          <p:cNvSpPr txBox="1">
            <a:spLocks noChangeArrowheads="1"/>
          </p:cNvSpPr>
          <p:nvPr/>
        </p:nvSpPr>
        <p:spPr bwMode="auto">
          <a:xfrm>
            <a:off x="136100" y="3679316"/>
            <a:ext cx="2012557" cy="549528"/>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lvl="0" algn="ctr" defTabSz="914400" fontAlgn="base">
              <a:lnSpc>
                <a:spcPct val="90000"/>
              </a:lnSpc>
              <a:spcBef>
                <a:spcPct val="0"/>
              </a:spcBef>
              <a:spcAft>
                <a:spcPct val="0"/>
              </a:spcAft>
              <a:defRPr/>
            </a:pPr>
            <a:r>
              <a:rPr lang="en-CA" dirty="0">
                <a:solidFill>
                  <a:srgbClr val="FFFFFF"/>
                </a:solidFill>
                <a:latin typeface="Arial" charset="0"/>
                <a:cs typeface="Arial" charset="0"/>
              </a:rPr>
              <a:t>Transfiguration</a:t>
            </a:r>
          </a:p>
          <a:p>
            <a:pPr lvl="0" algn="ctr" defTabSz="914400" rtl="1" fontAlgn="base">
              <a:lnSpc>
                <a:spcPct val="90000"/>
              </a:lnSpc>
              <a:spcBef>
                <a:spcPct val="0"/>
              </a:spcBef>
              <a:spcAft>
                <a:spcPct val="0"/>
              </a:spcAft>
              <a:defRPr/>
            </a:pPr>
            <a:r>
              <a:rPr lang="ar-EG" sz="2000" dirty="0" err="1">
                <a:solidFill>
                  <a:srgbClr val="FFFFFF"/>
                </a:solidFill>
                <a:latin typeface="Arial" charset="0"/>
                <a:cs typeface="Arial" charset="0"/>
              </a:rPr>
              <a:t>التجلى</a:t>
            </a:r>
            <a:endParaRPr lang="en-CA" sz="2000" dirty="0">
              <a:solidFill>
                <a:srgbClr val="FFFFFF"/>
              </a:solidFill>
              <a:latin typeface="Arial" charset="0"/>
              <a:cs typeface="Arial" charset="0"/>
            </a:endParaRPr>
          </a:p>
        </p:txBody>
      </p:sp>
      <p:sp>
        <p:nvSpPr>
          <p:cNvPr id="37" name="Action Button: Custom 3">
            <a:hlinkClick r:id="rId27" action="ppaction://hlinksldjump" highlightClick="1"/>
            <a:extLst>
              <a:ext uri="{FF2B5EF4-FFF2-40B4-BE49-F238E27FC236}">
                <a16:creationId xmlns:a16="http://schemas.microsoft.com/office/drawing/2014/main" id="{0724D780-8B4F-4966-B809-3A67AE957F3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4" name="AutoShape 5">
            <a:hlinkClick r:id="rId28" action="ppaction://hlinksldjump" highlightClick="1"/>
            <a:extLst>
              <a:ext uri="{FF2B5EF4-FFF2-40B4-BE49-F238E27FC236}">
                <a16:creationId xmlns:a16="http://schemas.microsoft.com/office/drawing/2014/main" id="{939A140F-3375-4DBD-A70E-2F9CA42D3561}"/>
              </a:ext>
            </a:extLst>
          </p:cNvPr>
          <p:cNvSpPr>
            <a:spLocks noChangeArrowheads="1"/>
          </p:cNvSpPr>
          <p:nvPr/>
        </p:nvSpPr>
        <p:spPr bwMode="auto">
          <a:xfrm>
            <a:off x="7059280" y="4633996"/>
            <a:ext cx="2084720" cy="513755"/>
          </a:xfrm>
          <a:prstGeom prst="actionButtonBlank">
            <a:avLst/>
          </a:prstGeom>
          <a:solidFill>
            <a:srgbClr val="800000"/>
          </a:solidFill>
          <a:ln w="12700">
            <a:solidFill>
              <a:schemeClr val="tx1"/>
            </a:solidFill>
            <a:miter lim="800000"/>
            <a:headEnd/>
            <a:tailEnd/>
          </a:ln>
          <a:effectLst/>
        </p:spPr>
        <p:txBody>
          <a:bodyPr wrap="none" anchor="ctr"/>
          <a:lstStyle/>
          <a:p>
            <a:pPr algn="ctr"/>
            <a:r>
              <a:rPr lang="en-US" dirty="0" err="1">
                <a:latin typeface="Arial" charset="0"/>
              </a:rPr>
              <a:t>Oraisons</a:t>
            </a:r>
            <a:endParaRPr lang="en-US" dirty="0">
              <a:latin typeface="Arial" charset="0"/>
            </a:endParaRPr>
          </a:p>
          <a:p>
            <a:pPr algn="ctr"/>
            <a:r>
              <a:rPr lang="ar-EG" dirty="0" err="1">
                <a:latin typeface="Arial" charset="0"/>
              </a:rPr>
              <a:t>الأواشى</a:t>
            </a:r>
            <a:r>
              <a:rPr lang="ar-EG" dirty="0">
                <a:latin typeface="Arial" charset="0"/>
              </a:rPr>
              <a:t> الكبار</a:t>
            </a:r>
            <a:endParaRPr lang="en-US" dirty="0">
              <a:latin typeface="Arial" charset="0"/>
            </a:endParaRPr>
          </a:p>
        </p:txBody>
      </p:sp>
      <p:sp>
        <p:nvSpPr>
          <p:cNvPr id="38" name="AutoShape 8">
            <a:hlinkClick r:id="rId29" action="ppaction://hlinksldjump" highlightClick="1"/>
            <a:extLst>
              <a:ext uri="{FF2B5EF4-FFF2-40B4-BE49-F238E27FC236}">
                <a16:creationId xmlns:a16="http://schemas.microsoft.com/office/drawing/2014/main" id="{C3035E01-9FA6-4690-81E9-20397BDA0628}"/>
              </a:ext>
            </a:extLst>
          </p:cNvPr>
          <p:cNvSpPr>
            <a:spLocks noChangeArrowheads="1"/>
          </p:cNvSpPr>
          <p:nvPr/>
        </p:nvSpPr>
        <p:spPr bwMode="auto">
          <a:xfrm>
            <a:off x="4915325" y="4628782"/>
            <a:ext cx="2084720" cy="513755"/>
          </a:xfrm>
          <a:prstGeom prst="actionButtonBlank">
            <a:avLst/>
          </a:prstGeom>
          <a:solidFill>
            <a:srgbClr val="800000"/>
          </a:solidFill>
          <a:ln w="12700">
            <a:solidFill>
              <a:schemeClr val="tx1"/>
            </a:solidFill>
            <a:miter lim="800000"/>
            <a:headEnd/>
            <a:tailEnd/>
          </a:ln>
          <a:effectLst/>
        </p:spPr>
        <p:txBody>
          <a:bodyPr wrap="none" anchor="ctr"/>
          <a:lstStyle/>
          <a:p>
            <a:pPr algn="ctr"/>
            <a:r>
              <a:rPr lang="en-US" dirty="0">
                <a:latin typeface="Arial" charset="0"/>
              </a:rPr>
              <a:t>Le Credo</a:t>
            </a:r>
          </a:p>
          <a:p>
            <a:pPr algn="ctr"/>
            <a:r>
              <a:rPr lang="ar-EG" dirty="0">
                <a:latin typeface="Arial" charset="0"/>
              </a:rPr>
              <a:t>قانون الايمان</a:t>
            </a:r>
            <a:endParaRPr lang="fr-FR" dirty="0">
              <a:latin typeface="Arial" charset="0"/>
            </a:endParaRPr>
          </a:p>
        </p:txBody>
      </p:sp>
      <p:sp>
        <p:nvSpPr>
          <p:cNvPr id="5" name="Text Box 9">
            <a:hlinkClick r:id="rId30" action="ppaction://hlinksldjump"/>
            <a:extLst>
              <a:ext uri="{FF2B5EF4-FFF2-40B4-BE49-F238E27FC236}">
                <a16:creationId xmlns:a16="http://schemas.microsoft.com/office/drawing/2014/main" id="{1E447FC5-94D7-ECA3-DA4A-DC8C416E686D}"/>
              </a:ext>
            </a:extLst>
          </p:cNvPr>
          <p:cNvSpPr txBox="1">
            <a:spLocks noChangeArrowheads="1"/>
          </p:cNvSpPr>
          <p:nvPr/>
        </p:nvSpPr>
        <p:spPr bwMode="auto">
          <a:xfrm>
            <a:off x="2477645" y="4156189"/>
            <a:ext cx="921636" cy="398349"/>
          </a:xfrm>
          <a:prstGeom prst="rect">
            <a:avLst/>
          </a:prstGeom>
          <a:solidFill>
            <a:schemeClr val="accent1"/>
          </a:solidFill>
          <a:ln w="57150" cmpd="thickThin">
            <a:noFill/>
            <a:miter lim="800000"/>
            <a:headEnd/>
            <a:tailEnd/>
          </a:ln>
        </p:spPr>
        <p:txBody>
          <a:bodyPr wrap="square" anchor="ctr" anchorCtr="0">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Jeûne</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des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Text Box 9">
            <a:hlinkClick r:id="rId31" action="ppaction://hlinksldjump"/>
            <a:extLst>
              <a:ext uri="{FF2B5EF4-FFF2-40B4-BE49-F238E27FC236}">
                <a16:creationId xmlns:a16="http://schemas.microsoft.com/office/drawing/2014/main" id="{812A42B6-B949-FFED-5BD8-C2A0B113B0F4}"/>
              </a:ext>
            </a:extLst>
          </p:cNvPr>
          <p:cNvSpPr txBox="1">
            <a:spLocks noChangeArrowheads="1"/>
          </p:cNvSpPr>
          <p:nvPr/>
        </p:nvSpPr>
        <p:spPr bwMode="auto">
          <a:xfrm>
            <a:off x="3483009" y="4153536"/>
            <a:ext cx="921636" cy="398349"/>
          </a:xfrm>
          <a:prstGeom prst="rect">
            <a:avLst/>
          </a:prstGeom>
          <a:solidFill>
            <a:schemeClr val="accent1"/>
          </a:solidFill>
          <a:ln w="57150" cmpd="thickThin">
            <a:noFill/>
            <a:miter lim="800000"/>
            <a:headEnd/>
            <a:tailEnd/>
          </a:ln>
        </p:spPr>
        <p:txBody>
          <a:bodyPr wrap="square" anchor="ctr" anchorCtr="0">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Fête des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2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01C0283A-3A50-4D63-8E82-599B7713D950}"/>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62208763"/>
      </p:ext>
    </p:extLst>
  </p:cSld>
  <p:clrMapOvr>
    <a:masterClrMapping/>
  </p:clrMapOvr>
  <p:transition/>
</p:sld>
</file>

<file path=ppt/slides/slide2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78FE4C07-62DF-4703-914C-A0481C3A3926}"/>
              </a:ext>
            </a:extLst>
          </p:cNvPr>
          <p:cNvGraphicFramePr>
            <a:graphicFrameLocks noGrp="1"/>
          </p:cNvGraphicFramePr>
          <p:nvPr>
            <p:extLst>
              <p:ext uri="{D42A27DB-BD31-4B8C-83A1-F6EECF244321}">
                <p14:modId xmlns:p14="http://schemas.microsoft.com/office/powerpoint/2010/main" val="886912828"/>
              </p:ext>
            </p:extLst>
          </p:nvPr>
        </p:nvGraphicFramePr>
        <p:xfrm>
          <a:off x="1524000" y="78822"/>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69912230"/>
                    </a:ext>
                  </a:extLst>
                </a:gridCol>
              </a:tblGrid>
              <a:tr h="297180">
                <a:tc>
                  <a:txBody>
                    <a:bodyPr/>
                    <a:lstStyle/>
                    <a:p>
                      <a:pPr algn="ctr"/>
                      <a:r>
                        <a:rPr lang="fr-FR" sz="1600" dirty="0" err="1"/>
                        <a:t>Hitens</a:t>
                      </a:r>
                      <a:r>
                        <a:rPr lang="fr-FR" sz="1600" dirty="0"/>
                        <a:t> – Menu Fêtes - </a:t>
                      </a:r>
                      <a:r>
                        <a:rPr lang="ar-EG" sz="1600" dirty="0"/>
                        <a:t>قائمه الأعياد</a:t>
                      </a:r>
                      <a:endParaRPr lang="fr-FR"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1063652"/>
                  </a:ext>
                </a:extLst>
              </a:tr>
            </a:tbl>
          </a:graphicData>
        </a:graphic>
      </p:graphicFrame>
      <p:sp>
        <p:nvSpPr>
          <p:cNvPr id="4" name="Text Box 63">
            <a:hlinkClick r:id="rId2" action="ppaction://hlinksldjump"/>
            <a:extLst>
              <a:ext uri="{FF2B5EF4-FFF2-40B4-BE49-F238E27FC236}">
                <a16:creationId xmlns:a16="http://schemas.microsoft.com/office/drawing/2014/main" id="{EC964126-98F7-42F4-8370-C4C8BBB151AC}"/>
              </a:ext>
            </a:extLst>
          </p:cNvPr>
          <p:cNvSpPr txBox="1">
            <a:spLocks noChangeArrowheads="1"/>
          </p:cNvSpPr>
          <p:nvPr/>
        </p:nvSpPr>
        <p:spPr bwMode="auto">
          <a:xfrm>
            <a:off x="1847956" y="675168"/>
            <a:ext cx="1663164"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Text Box 64">
            <a:extLst>
              <a:ext uri="{FF2B5EF4-FFF2-40B4-BE49-F238E27FC236}">
                <a16:creationId xmlns:a16="http://schemas.microsoft.com/office/drawing/2014/main" id="{37E49F2F-E980-40BD-A88D-500EC75BA21D}"/>
              </a:ext>
            </a:extLst>
          </p:cNvPr>
          <p:cNvSpPr txBox="1">
            <a:spLocks noChangeArrowheads="1"/>
          </p:cNvSpPr>
          <p:nvPr/>
        </p:nvSpPr>
        <p:spPr bwMode="auto">
          <a:xfrm>
            <a:off x="5425051" y="555950"/>
            <a:ext cx="1794941"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b="0" i="0" u="none" strike="noStrike" kern="1200" cap="none" spc="0" normalizeH="0" baseline="0" noProof="0" dirty="0" err="1">
                <a:ln>
                  <a:noFill/>
                </a:ln>
                <a:solidFill>
                  <a:srgbClr val="080808"/>
                </a:solidFill>
                <a:effectLst/>
                <a:uLnTx/>
                <a:uFillTx/>
                <a:latin typeface="Arial"/>
                <a:ea typeface="+mn-ea"/>
                <a:cs typeface="Arial" charset="0"/>
              </a:rPr>
              <a:t>Paramoun</a:t>
            </a:r>
            <a:r>
              <a:rPr kumimoji="0" lang="fr-FR" sz="1600" b="0" i="0" u="none" strike="noStrike" kern="1200" cap="none" spc="0" normalizeH="0" baseline="0" noProof="0" dirty="0">
                <a:ln>
                  <a:noFill/>
                </a:ln>
                <a:solidFill>
                  <a:srgbClr val="080808"/>
                </a:solidFill>
                <a:effectLst/>
                <a:uLnTx/>
                <a:uFillTx/>
                <a:latin typeface="Arial"/>
                <a:ea typeface="+mn-ea"/>
                <a:cs typeface="Arial" charset="0"/>
              </a:rPr>
              <a:t> de la Nativité</a:t>
            </a:r>
            <a:endParaRPr kumimoji="0" lang="en-CA" sz="1600" b="0" i="0" u="none" strike="noStrike" kern="1200" cap="none" spc="0" normalizeH="0" baseline="0" noProof="0" dirty="0">
              <a:ln>
                <a:noFill/>
              </a:ln>
              <a:solidFill>
                <a:srgbClr val="080808"/>
              </a:solidFill>
              <a:effectLst/>
              <a:uLnTx/>
              <a:uFillTx/>
              <a:latin typeface="Arial"/>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a:ea typeface="+mn-ea"/>
                <a:cs typeface="Arial" charset="0"/>
              </a:rPr>
              <a:t>برمون الميلاد</a:t>
            </a:r>
            <a:endParaRPr kumimoji="0" lang="en-CA" sz="1600" b="0" i="0" u="none" strike="noStrike" kern="1200" cap="none" spc="0" normalizeH="0" baseline="0" noProof="0" dirty="0">
              <a:ln>
                <a:noFill/>
              </a:ln>
              <a:solidFill>
                <a:srgbClr val="080808"/>
              </a:solidFill>
              <a:effectLst/>
              <a:uLnTx/>
              <a:uFillTx/>
              <a:latin typeface="Arial"/>
              <a:ea typeface="+mn-ea"/>
              <a:cs typeface="Arial" charset="0"/>
            </a:endParaRPr>
          </a:p>
        </p:txBody>
      </p:sp>
      <p:sp>
        <p:nvSpPr>
          <p:cNvPr id="6" name="Text Box 65">
            <a:hlinkClick r:id="rId3" action="ppaction://hlinksldjump"/>
            <a:extLst>
              <a:ext uri="{FF2B5EF4-FFF2-40B4-BE49-F238E27FC236}">
                <a16:creationId xmlns:a16="http://schemas.microsoft.com/office/drawing/2014/main" id="{A7BA66E0-9032-4880-A5A6-A4BF8611230D}"/>
              </a:ext>
            </a:extLst>
          </p:cNvPr>
          <p:cNvSpPr txBox="1">
            <a:spLocks noChangeArrowheads="1"/>
          </p:cNvSpPr>
          <p:nvPr/>
        </p:nvSpPr>
        <p:spPr bwMode="auto">
          <a:xfrm>
            <a:off x="7320841" y="666750"/>
            <a:ext cx="1663164"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Text Box 66">
            <a:extLst>
              <a:ext uri="{FF2B5EF4-FFF2-40B4-BE49-F238E27FC236}">
                <a16:creationId xmlns:a16="http://schemas.microsoft.com/office/drawing/2014/main" id="{865470A4-706B-416F-8147-E7F44A8B7879}"/>
              </a:ext>
            </a:extLst>
          </p:cNvPr>
          <p:cNvSpPr txBox="1">
            <a:spLocks noChangeArrowheads="1"/>
          </p:cNvSpPr>
          <p:nvPr/>
        </p:nvSpPr>
        <p:spPr bwMode="auto">
          <a:xfrm>
            <a:off x="59139" y="1408675"/>
            <a:ext cx="1663163"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Circoncision</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عيد الختان</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8" name="Text Box 69">
            <a:extLst>
              <a:ext uri="{FF2B5EF4-FFF2-40B4-BE49-F238E27FC236}">
                <a16:creationId xmlns:a16="http://schemas.microsoft.com/office/drawing/2014/main" id="{F4604F30-47A4-4940-86DE-4D8CD23FA508}"/>
              </a:ext>
            </a:extLst>
          </p:cNvPr>
          <p:cNvSpPr txBox="1">
            <a:spLocks noChangeArrowheads="1"/>
          </p:cNvSpPr>
          <p:nvPr/>
        </p:nvSpPr>
        <p:spPr bwMode="auto">
          <a:xfrm>
            <a:off x="5396286" y="1426046"/>
            <a:ext cx="1804676"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Noces</a:t>
            </a: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عرس قانا الجليل</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9" name="Text Box 70">
            <a:hlinkClick r:id="" action="ppaction://noaction"/>
            <a:extLst>
              <a:ext uri="{FF2B5EF4-FFF2-40B4-BE49-F238E27FC236}">
                <a16:creationId xmlns:a16="http://schemas.microsoft.com/office/drawing/2014/main" id="{BEDB6D6F-953E-4E4C-89DF-B66B17C6B133}"/>
              </a:ext>
            </a:extLst>
          </p:cNvPr>
          <p:cNvSpPr txBox="1">
            <a:spLocks noChangeArrowheads="1"/>
          </p:cNvSpPr>
          <p:nvPr/>
        </p:nvSpPr>
        <p:spPr bwMode="auto">
          <a:xfrm>
            <a:off x="313461" y="2099755"/>
            <a:ext cx="1757180" cy="6734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Présentation</a:t>
            </a: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 du Christ 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080808"/>
                </a:solidFill>
                <a:effectLst/>
                <a:uLnTx/>
                <a:uFillTx/>
                <a:latin typeface="Arial" charset="0"/>
                <a:ea typeface="+mn-ea"/>
                <a:cs typeface="Arial" charset="0"/>
              </a:rPr>
              <a:t>دخول السيد المسيح الهيكل</a:t>
            </a:r>
            <a:endParaRPr kumimoji="0" lang="en-CA" sz="14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1" name="Text Box 72">
            <a:hlinkClick r:id="rId4" action="ppaction://hlinksldjump"/>
            <a:extLst>
              <a:ext uri="{FF2B5EF4-FFF2-40B4-BE49-F238E27FC236}">
                <a16:creationId xmlns:a16="http://schemas.microsoft.com/office/drawing/2014/main" id="{85C3CAA9-ED76-4343-BCD4-62FB200354A2}"/>
              </a:ext>
            </a:extLst>
          </p:cNvPr>
          <p:cNvSpPr txBox="1">
            <a:spLocks noChangeArrowheads="1"/>
          </p:cNvSpPr>
          <p:nvPr/>
        </p:nvSpPr>
        <p:spPr bwMode="auto">
          <a:xfrm>
            <a:off x="4572000" y="2191367"/>
            <a:ext cx="1915731"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Annonciation</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البشارة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Text Box 73">
            <a:hlinkClick r:id="" action="ppaction://noaction"/>
            <a:extLst>
              <a:ext uri="{FF2B5EF4-FFF2-40B4-BE49-F238E27FC236}">
                <a16:creationId xmlns:a16="http://schemas.microsoft.com/office/drawing/2014/main" id="{AF49BB0E-7857-460C-8EF5-579B70D9B83F}"/>
              </a:ext>
            </a:extLst>
          </p:cNvPr>
          <p:cNvSpPr txBox="1">
            <a:spLocks noChangeArrowheads="1"/>
          </p:cNvSpPr>
          <p:nvPr/>
        </p:nvSpPr>
        <p:spPr bwMode="auto">
          <a:xfrm>
            <a:off x="0" y="2863231"/>
            <a:ext cx="1663164"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Dimanche des </a:t>
            </a: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rameaux</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أحد الشعانين</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3" name="Text Box 74">
            <a:hlinkClick r:id="rId5" action="ppaction://hlinksldjump"/>
            <a:extLst>
              <a:ext uri="{FF2B5EF4-FFF2-40B4-BE49-F238E27FC236}">
                <a16:creationId xmlns:a16="http://schemas.microsoft.com/office/drawing/2014/main" id="{3EAFDE99-5188-4349-B743-F05ABF7757CB}"/>
              </a:ext>
            </a:extLst>
          </p:cNvPr>
          <p:cNvSpPr txBox="1">
            <a:spLocks noChangeArrowheads="1"/>
          </p:cNvSpPr>
          <p:nvPr/>
        </p:nvSpPr>
        <p:spPr bwMode="auto">
          <a:xfrm>
            <a:off x="1840753" y="2973359"/>
            <a:ext cx="1660757"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4" name="Text Box 75">
            <a:hlinkClick r:id="rId6" action="ppaction://hlinksldjump"/>
            <a:extLst>
              <a:ext uri="{FF2B5EF4-FFF2-40B4-BE49-F238E27FC236}">
                <a16:creationId xmlns:a16="http://schemas.microsoft.com/office/drawing/2014/main" id="{6D12BD53-1D87-4D47-9D5A-A933B9E5AAE0}"/>
              </a:ext>
            </a:extLst>
          </p:cNvPr>
          <p:cNvSpPr txBox="1">
            <a:spLocks noChangeArrowheads="1"/>
          </p:cNvSpPr>
          <p:nvPr/>
        </p:nvSpPr>
        <p:spPr bwMode="auto">
          <a:xfrm>
            <a:off x="3669359" y="2973359"/>
            <a:ext cx="1650327"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5" name="Text Box 76">
            <a:hlinkClick r:id="rId7" action="ppaction://hlinksldjump"/>
            <a:extLst>
              <a:ext uri="{FF2B5EF4-FFF2-40B4-BE49-F238E27FC236}">
                <a16:creationId xmlns:a16="http://schemas.microsoft.com/office/drawing/2014/main" id="{866ECE89-17C2-4764-9EAB-9B87DF86F3FC}"/>
              </a:ext>
            </a:extLst>
          </p:cNvPr>
          <p:cNvSpPr txBox="1">
            <a:spLocks noChangeArrowheads="1"/>
          </p:cNvSpPr>
          <p:nvPr/>
        </p:nvSpPr>
        <p:spPr bwMode="auto">
          <a:xfrm>
            <a:off x="5473461" y="2965612"/>
            <a:ext cx="1650326"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 name="Text Box 77">
            <a:hlinkClick r:id="" action="ppaction://noaction"/>
            <a:extLst>
              <a:ext uri="{FF2B5EF4-FFF2-40B4-BE49-F238E27FC236}">
                <a16:creationId xmlns:a16="http://schemas.microsoft.com/office/drawing/2014/main" id="{29C99889-9926-4006-91CE-7C38779A6D41}"/>
              </a:ext>
            </a:extLst>
          </p:cNvPr>
          <p:cNvSpPr txBox="1">
            <a:spLocks noChangeArrowheads="1"/>
          </p:cNvSpPr>
          <p:nvPr/>
        </p:nvSpPr>
        <p:spPr bwMode="auto">
          <a:xfrm>
            <a:off x="7320840" y="2863231"/>
            <a:ext cx="1784985"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Entrée du Christ </a:t>
            </a: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en</a:t>
            </a: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Egypte</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دخول السيد المسيح مصر</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7" name="Text Box 79">
            <a:extLst>
              <a:ext uri="{FF2B5EF4-FFF2-40B4-BE49-F238E27FC236}">
                <a16:creationId xmlns:a16="http://schemas.microsoft.com/office/drawing/2014/main" id="{5073F096-EE80-4EA3-8DDD-BAC05030CF55}"/>
              </a:ext>
            </a:extLst>
          </p:cNvPr>
          <p:cNvSpPr txBox="1">
            <a:spLocks noChangeArrowheads="1"/>
          </p:cNvSpPr>
          <p:nvPr/>
        </p:nvSpPr>
        <p:spPr bwMode="auto">
          <a:xfrm>
            <a:off x="2364124" y="2197622"/>
            <a:ext cx="1915731"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Grand </a:t>
            </a: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Carême</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الصوم الكبير</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8" name="Text Box 67">
            <a:extLst>
              <a:ext uri="{FF2B5EF4-FFF2-40B4-BE49-F238E27FC236}">
                <a16:creationId xmlns:a16="http://schemas.microsoft.com/office/drawing/2014/main" id="{687A56CE-6F33-47FF-996E-14BF5FFEB365}"/>
              </a:ext>
            </a:extLst>
          </p:cNvPr>
          <p:cNvSpPr txBox="1">
            <a:spLocks noChangeArrowheads="1"/>
          </p:cNvSpPr>
          <p:nvPr/>
        </p:nvSpPr>
        <p:spPr bwMode="auto">
          <a:xfrm>
            <a:off x="1861161" y="1308466"/>
            <a:ext cx="1660758"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1600" b="0" i="0" u="none" strike="noStrike" kern="1200" cap="none" spc="0" normalizeH="0" baseline="0" noProof="0" dirty="0" err="1">
                <a:ln>
                  <a:noFill/>
                </a:ln>
                <a:solidFill>
                  <a:srgbClr val="080808"/>
                </a:solidFill>
                <a:effectLst/>
                <a:uLnTx/>
                <a:uFillTx/>
                <a:latin typeface="Arial" charset="0"/>
                <a:ea typeface="+mn-ea"/>
                <a:cs typeface="Arial" charset="0"/>
              </a:rPr>
              <a:t>Paramoun</a:t>
            </a:r>
            <a:r>
              <a:rPr kumimoji="0" lang="fr-CA" sz="1600" b="0" i="0" u="none" strike="noStrike" kern="1200" cap="none" spc="0" normalizeH="0" baseline="0" noProof="0" dirty="0">
                <a:ln>
                  <a:noFill/>
                </a:ln>
                <a:solidFill>
                  <a:srgbClr val="080808"/>
                </a:solidFill>
                <a:effectLst/>
                <a:uLnTx/>
                <a:uFillTx/>
                <a:latin typeface="Arial" charset="0"/>
                <a:ea typeface="+mn-ea"/>
                <a:cs typeface="Arial" charset="0"/>
              </a:rPr>
              <a:t> de l’</a:t>
            </a:r>
            <a:r>
              <a:rPr kumimoji="0" lang="fr-CA" sz="1600" b="0" i="0" u="none" strike="noStrike" kern="1200" cap="none" spc="0" normalizeH="0" baseline="0" noProof="0" dirty="0" err="1">
                <a:ln>
                  <a:noFill/>
                </a:ln>
                <a:solidFill>
                  <a:srgbClr val="080808"/>
                </a:solidFill>
                <a:effectLst/>
                <a:uLnTx/>
                <a:uFillTx/>
                <a:latin typeface="Arial" charset="0"/>
                <a:ea typeface="+mn-ea"/>
                <a:cs typeface="Arial" charset="0"/>
              </a:rPr>
              <a:t>Epiphanie</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برمون الغطاس</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9" name="Text Box 68">
            <a:hlinkClick r:id="rId8" action="ppaction://hlinksldjump"/>
            <a:extLst>
              <a:ext uri="{FF2B5EF4-FFF2-40B4-BE49-F238E27FC236}">
                <a16:creationId xmlns:a16="http://schemas.microsoft.com/office/drawing/2014/main" id="{5FC898C7-70BA-4A8C-8F6B-64A4430D4DA5}"/>
              </a:ext>
            </a:extLst>
          </p:cNvPr>
          <p:cNvSpPr txBox="1">
            <a:spLocks noChangeArrowheads="1"/>
          </p:cNvSpPr>
          <p:nvPr/>
        </p:nvSpPr>
        <p:spPr bwMode="auto">
          <a:xfrm>
            <a:off x="3643865" y="1421988"/>
            <a:ext cx="1650328"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Epiphanie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 name="Text Box 75">
            <a:hlinkClick r:id="rId9" action="ppaction://hlinksldjump"/>
            <a:extLst>
              <a:ext uri="{FF2B5EF4-FFF2-40B4-BE49-F238E27FC236}">
                <a16:creationId xmlns:a16="http://schemas.microsoft.com/office/drawing/2014/main" id="{0479F3CE-9F02-4415-B793-03A729FBBFE7}"/>
              </a:ext>
            </a:extLst>
          </p:cNvPr>
          <p:cNvSpPr txBox="1">
            <a:spLocks noChangeArrowheads="1"/>
          </p:cNvSpPr>
          <p:nvPr/>
        </p:nvSpPr>
        <p:spPr bwMode="auto">
          <a:xfrm>
            <a:off x="6779876" y="2191367"/>
            <a:ext cx="1962833"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Samedi de Lazare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سبت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العازر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Text Box 62">
            <a:hlinkClick r:id="rId10" action="ppaction://hlinksldjump"/>
            <a:extLst>
              <a:ext uri="{FF2B5EF4-FFF2-40B4-BE49-F238E27FC236}">
                <a16:creationId xmlns:a16="http://schemas.microsoft.com/office/drawing/2014/main" id="{B0438DFE-3403-4000-BA26-E983663F4D12}"/>
              </a:ext>
            </a:extLst>
          </p:cNvPr>
          <p:cNvSpPr txBox="1">
            <a:spLocks noChangeArrowheads="1"/>
          </p:cNvSpPr>
          <p:nvPr/>
        </p:nvSpPr>
        <p:spPr bwMode="auto">
          <a:xfrm>
            <a:off x="3611905" y="666750"/>
            <a:ext cx="1663164"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Kiahk</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600" dirty="0">
                <a:solidFill>
                  <a:srgbClr val="FFFFFF"/>
                </a:solidFill>
                <a:latin typeface="Arial" charset="0"/>
                <a:cs typeface="Arial" charset="0"/>
              </a:rPr>
              <a:t>كيهك</a:t>
            </a:r>
            <a:endParaRPr lang="en-CA" sz="1600" dirty="0">
              <a:solidFill>
                <a:srgbClr val="FFFFFF"/>
              </a:solidFill>
              <a:latin typeface="Arial" charset="0"/>
              <a:cs typeface="Arial" charset="0"/>
            </a:endParaRPr>
          </a:p>
        </p:txBody>
      </p:sp>
      <p:sp>
        <p:nvSpPr>
          <p:cNvPr id="22" name="Text Box 78">
            <a:extLst>
              <a:ext uri="{FF2B5EF4-FFF2-40B4-BE49-F238E27FC236}">
                <a16:creationId xmlns:a16="http://schemas.microsoft.com/office/drawing/2014/main" id="{A077EB72-BA70-41EC-AF0D-DE48AD2C5485}"/>
              </a:ext>
            </a:extLst>
          </p:cNvPr>
          <p:cNvSpPr txBox="1">
            <a:spLocks noChangeArrowheads="1"/>
          </p:cNvSpPr>
          <p:nvPr/>
        </p:nvSpPr>
        <p:spPr bwMode="auto">
          <a:xfrm>
            <a:off x="1638551" y="3652154"/>
            <a:ext cx="1663164"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التجلى</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27" name="Text Box 78">
            <a:hlinkClick r:id="rId11" action="ppaction://hlinksldjump"/>
            <a:extLst>
              <a:ext uri="{FF2B5EF4-FFF2-40B4-BE49-F238E27FC236}">
                <a16:creationId xmlns:a16="http://schemas.microsoft.com/office/drawing/2014/main" id="{B0D84424-C6CE-4188-8420-C590A98A3A2E}"/>
              </a:ext>
            </a:extLst>
          </p:cNvPr>
          <p:cNvSpPr txBox="1">
            <a:spLocks noChangeArrowheads="1"/>
          </p:cNvSpPr>
          <p:nvPr/>
        </p:nvSpPr>
        <p:spPr bwMode="auto">
          <a:xfrm>
            <a:off x="3421532" y="3662542"/>
            <a:ext cx="1636939"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Fête des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lnSpc>
                <a:spcPct val="90000"/>
              </a:lnSpc>
              <a:spcBef>
                <a:spcPct val="0"/>
              </a:spcBef>
              <a:spcAft>
                <a:spcPct val="0"/>
              </a:spcAft>
              <a:defRPr/>
            </a:pPr>
            <a:r>
              <a:rPr lang="ar-EG" sz="1600" dirty="0">
                <a:solidFill>
                  <a:srgbClr val="FFFFFF"/>
                </a:solidFill>
                <a:latin typeface="Arial" charset="0"/>
                <a:cs typeface="Arial" charset="0"/>
              </a:rPr>
              <a:t>عيد الرسل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4" name="Text Box 62">
            <a:extLst>
              <a:ext uri="{FF2B5EF4-FFF2-40B4-BE49-F238E27FC236}">
                <a16:creationId xmlns:a16="http://schemas.microsoft.com/office/drawing/2014/main" id="{725BE464-4F80-42F0-9265-CD57B21BE8B4}"/>
              </a:ext>
            </a:extLst>
          </p:cNvPr>
          <p:cNvSpPr txBox="1">
            <a:spLocks noChangeArrowheads="1"/>
          </p:cNvSpPr>
          <p:nvPr/>
        </p:nvSpPr>
        <p:spPr bwMode="auto">
          <a:xfrm>
            <a:off x="64757" y="675168"/>
            <a:ext cx="1663164"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Nayrouz</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عيد النيروز</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35" name="Text Box 62">
            <a:extLst>
              <a:ext uri="{FF2B5EF4-FFF2-40B4-BE49-F238E27FC236}">
                <a16:creationId xmlns:a16="http://schemas.microsoft.com/office/drawing/2014/main" id="{0CF2B899-6F41-4952-940C-B09AFD73D0E2}"/>
              </a:ext>
            </a:extLst>
          </p:cNvPr>
          <p:cNvSpPr txBox="1">
            <a:spLocks noChangeArrowheads="1"/>
          </p:cNvSpPr>
          <p:nvPr/>
        </p:nvSpPr>
        <p:spPr bwMode="auto">
          <a:xfrm>
            <a:off x="4968906" y="4881158"/>
            <a:ext cx="515915" cy="262342"/>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endParaRPr kumimoji="0" lang="en-CA" sz="3600" b="1"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36" name="ZoneTexte 35">
            <a:extLst>
              <a:ext uri="{FF2B5EF4-FFF2-40B4-BE49-F238E27FC236}">
                <a16:creationId xmlns:a16="http://schemas.microsoft.com/office/drawing/2014/main" id="{E733C08A-0B0C-4BF5-9EB6-813CDE866DAA}"/>
              </a:ext>
            </a:extLst>
          </p:cNvPr>
          <p:cNvSpPr txBox="1"/>
          <p:nvPr/>
        </p:nvSpPr>
        <p:spPr>
          <a:xfrm>
            <a:off x="5484821" y="4834033"/>
            <a:ext cx="3682768" cy="338554"/>
          </a:xfrm>
          <a:prstGeom prst="rect">
            <a:avLst/>
          </a:prstGeom>
          <a:noFill/>
        </p:spPr>
        <p:txBody>
          <a:bodyPr wrap="square" rtlCol="0">
            <a:spAutoFit/>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Signifie que ce sont les </a:t>
            </a:r>
            <a:r>
              <a:rPr kumimoji="0" lang="fr-FR" sz="1600" b="0" i="0" u="none" strike="noStrike" kern="1200" cap="none" spc="0" normalizeH="0" baseline="0" noProof="0" dirty="0" err="1">
                <a:ln>
                  <a:noFill/>
                </a:ln>
                <a:solidFill>
                  <a:srgbClr val="FFFFFF"/>
                </a:solidFill>
                <a:effectLst/>
                <a:uLnTx/>
                <a:uFillTx/>
                <a:latin typeface="Arial" charset="0"/>
                <a:ea typeface="+mn-ea"/>
                <a:cs typeface="Arial" charset="0"/>
              </a:rPr>
              <a:t>Hitens</a:t>
            </a: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 annuels</a:t>
            </a:r>
          </a:p>
        </p:txBody>
      </p:sp>
      <p:sp>
        <p:nvSpPr>
          <p:cNvPr id="37" name="Text Box 78">
            <a:hlinkClick r:id="rId12" action="ppaction://hlinksldjump"/>
            <a:extLst>
              <a:ext uri="{FF2B5EF4-FFF2-40B4-BE49-F238E27FC236}">
                <a16:creationId xmlns:a16="http://schemas.microsoft.com/office/drawing/2014/main" id="{03A284D1-6D60-4A12-89A0-6B50A7EAAE65}"/>
              </a:ext>
            </a:extLst>
          </p:cNvPr>
          <p:cNvSpPr txBox="1">
            <a:spLocks noChangeArrowheads="1"/>
          </p:cNvSpPr>
          <p:nvPr/>
        </p:nvSpPr>
        <p:spPr bwMode="auto">
          <a:xfrm>
            <a:off x="5178286" y="3661205"/>
            <a:ext cx="2002633"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29 du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mois</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copte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rtl="1" fontAlgn="base">
              <a:lnSpc>
                <a:spcPct val="90000"/>
              </a:lnSpc>
              <a:spcBef>
                <a:spcPct val="0"/>
              </a:spcBef>
              <a:spcAft>
                <a:spcPct val="0"/>
              </a:spcAft>
              <a:defRPr/>
            </a:pPr>
            <a:r>
              <a:rPr lang="ar-EG" sz="1600" dirty="0">
                <a:solidFill>
                  <a:srgbClr val="FFFFFF"/>
                </a:solidFill>
                <a:latin typeface="Arial" charset="0"/>
                <a:cs typeface="Arial" charset="0"/>
              </a:rPr>
              <a:t>يوم 29 من الشهر القبطي</a:t>
            </a:r>
            <a:endParaRPr lang="en-CA" sz="1600" dirty="0">
              <a:solidFill>
                <a:srgbClr val="FFFFFF"/>
              </a:solidFill>
              <a:latin typeface="Arial" charset="0"/>
              <a:cs typeface="Arial" charset="0"/>
            </a:endParaRPr>
          </a:p>
        </p:txBody>
      </p:sp>
      <p:sp>
        <p:nvSpPr>
          <p:cNvPr id="38" name="Text Box 78">
            <a:hlinkClick r:id="rId13" action="ppaction://hlinksldjump"/>
            <a:extLst>
              <a:ext uri="{FF2B5EF4-FFF2-40B4-BE49-F238E27FC236}">
                <a16:creationId xmlns:a16="http://schemas.microsoft.com/office/drawing/2014/main" id="{96C29E4C-5FC7-4DCB-B15F-132E81431B38}"/>
              </a:ext>
            </a:extLst>
          </p:cNvPr>
          <p:cNvSpPr txBox="1">
            <a:spLocks noChangeArrowheads="1"/>
          </p:cNvSpPr>
          <p:nvPr/>
        </p:nvSpPr>
        <p:spPr bwMode="auto">
          <a:xfrm>
            <a:off x="3517529" y="4300032"/>
            <a:ext cx="1660757" cy="479550"/>
          </a:xfrm>
          <a:prstGeom prst="rect">
            <a:avLst/>
          </a:prstGeom>
          <a:solidFill>
            <a:srgbClr val="CC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Annuel</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سنوى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ction Button: Custom 18">
            <a:hlinkClick r:id="rId14" action="ppaction://hlinksldjump" highlightClick="1"/>
            <a:extLst>
              <a:ext uri="{FF2B5EF4-FFF2-40B4-BE49-F238E27FC236}">
                <a16:creationId xmlns:a16="http://schemas.microsoft.com/office/drawing/2014/main" id="{3C14C0EE-4534-4854-86B4-3739BB21D81E}"/>
              </a:ext>
            </a:extLst>
          </p:cNvPr>
          <p:cNvSpPr/>
          <p:nvPr/>
        </p:nvSpPr>
        <p:spPr bwMode="auto">
          <a:xfrm>
            <a:off x="148637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0" name="Action Button: Custom 4">
            <a:hlinkClick r:id="rId13" action="ppaction://hlinksldjump" highlightClick="1"/>
            <a:extLst>
              <a:ext uri="{FF2B5EF4-FFF2-40B4-BE49-F238E27FC236}">
                <a16:creationId xmlns:a16="http://schemas.microsoft.com/office/drawing/2014/main" id="{1D79F35A-E5FB-4448-9EAA-6D201383B775}"/>
              </a:ext>
            </a:extLst>
          </p:cNvPr>
          <p:cNvSpPr/>
          <p:nvPr/>
        </p:nvSpPr>
        <p:spPr bwMode="auto">
          <a:xfrm>
            <a:off x="3740168" y="4969252"/>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31" name="Text Box 69">
            <a:hlinkClick r:id="rId15" action="ppaction://hlinksldjump"/>
            <a:extLst>
              <a:ext uri="{FF2B5EF4-FFF2-40B4-BE49-F238E27FC236}">
                <a16:creationId xmlns:a16="http://schemas.microsoft.com/office/drawing/2014/main" id="{9C4AD1B7-C83D-43E3-B35C-CCE6DED717DA}"/>
              </a:ext>
            </a:extLst>
          </p:cNvPr>
          <p:cNvSpPr txBox="1">
            <a:spLocks noChangeArrowheads="1"/>
          </p:cNvSpPr>
          <p:nvPr/>
        </p:nvSpPr>
        <p:spPr bwMode="auto">
          <a:xfrm>
            <a:off x="7303055" y="1426046"/>
            <a:ext cx="1804676"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b="0" i="0" u="none" strike="noStrike" kern="1200" cap="none" spc="0" normalizeH="0" baseline="0" noProof="0" dirty="0">
                <a:ln>
                  <a:noFill/>
                </a:ln>
                <a:effectLst/>
                <a:uLnTx/>
                <a:uFillTx/>
                <a:latin typeface="Arial" charset="0"/>
                <a:ea typeface="+mn-ea"/>
                <a:cs typeface="Arial" charset="0"/>
              </a:rPr>
              <a:t>Jeune de </a:t>
            </a:r>
            <a:r>
              <a:rPr kumimoji="0" lang="fr-FR" sz="1600" b="0" i="0" u="none" strike="noStrike" kern="1200" cap="none" spc="0" normalizeH="0" baseline="0" noProof="0" dirty="0" err="1">
                <a:ln>
                  <a:noFill/>
                </a:ln>
                <a:effectLst/>
                <a:uLnTx/>
                <a:uFillTx/>
                <a:latin typeface="Arial" charset="0"/>
                <a:ea typeface="+mn-ea"/>
                <a:cs typeface="Arial" charset="0"/>
              </a:rPr>
              <a:t>Nivive</a:t>
            </a:r>
            <a:endParaRPr kumimoji="0" lang="fr-FR" sz="1600" b="0" i="0" u="none" strike="noStrike" kern="1200" cap="none" spc="0" normalizeH="0" baseline="0" noProof="0" dirty="0">
              <a:ln>
                <a:noFill/>
              </a:ln>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600" dirty="0">
                <a:solidFill>
                  <a:srgbClr val="FFFFFF"/>
                </a:solidFill>
                <a:latin typeface="Arial" charset="0"/>
                <a:cs typeface="Arial" charset="0"/>
              </a:rPr>
              <a:t>صيام يونان</a:t>
            </a:r>
            <a:endParaRPr lang="en-CA" sz="1600" dirty="0">
              <a:solidFill>
                <a:srgbClr val="FFFFFF"/>
              </a:solidFill>
              <a:latin typeface="Arial" charset="0"/>
              <a:cs typeface="Arial" charset="0"/>
            </a:endParaRPr>
          </a:p>
        </p:txBody>
      </p:sp>
    </p:spTree>
    <p:extLst>
      <p:ext uri="{BB962C8B-B14F-4D97-AF65-F5344CB8AC3E}">
        <p14:creationId xmlns:p14="http://schemas.microsoft.com/office/powerpoint/2010/main" val="3004078140"/>
      </p:ext>
    </p:extLst>
  </p:cSld>
  <p:clrMapOvr>
    <a:masterClrMapping/>
  </p:clrMapOvr>
  <p:transition/>
</p:sld>
</file>

<file path=ppt/slides/slide2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104">
            <a:hlinkClick r:id="rId4" action="ppaction://hlinksldjump" highlightClick="1"/>
            <a:extLst>
              <a:ext uri="{FF2B5EF4-FFF2-40B4-BE49-F238E27FC236}">
                <a16:creationId xmlns:a16="http://schemas.microsoft.com/office/drawing/2014/main" id="{02AC2CE7-3F7C-4AA6-B550-E2762A7310B6}"/>
              </a:ext>
            </a:extLst>
          </p:cNvPr>
          <p:cNvSpPr>
            <a:spLocks noChangeArrowheads="1"/>
          </p:cNvSpPr>
          <p:nvPr/>
        </p:nvSpPr>
        <p:spPr bwMode="auto">
          <a:xfrm>
            <a:off x="5828714"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3" name="Tableau 2">
            <a:extLst>
              <a:ext uri="{FF2B5EF4-FFF2-40B4-BE49-F238E27FC236}">
                <a16:creationId xmlns:a16="http://schemas.microsoft.com/office/drawing/2014/main" id="{553899CF-EAD6-E56B-0A77-673FAFA4B49A}"/>
              </a:ext>
            </a:extLst>
          </p:cNvPr>
          <p:cNvGraphicFramePr>
            <a:graphicFrameLocks noGrp="1"/>
          </p:cNvGraphicFramePr>
          <p:nvPr/>
        </p:nvGraphicFramePr>
        <p:xfrm>
          <a:off x="15240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5276617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t>Archange</a:t>
                      </a:r>
                      <a:r>
                        <a:rPr lang="en-CA" sz="1800" dirty="0"/>
                        <a:t> Michel - </a:t>
                      </a:r>
                      <a:r>
                        <a:rPr lang="ar-EG" sz="1800" dirty="0"/>
                        <a:t> الملاك ميخائيل</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1186912"/>
                  </a:ext>
                </a:extLst>
              </a:tr>
            </a:tbl>
          </a:graphicData>
        </a:graphic>
      </p:graphicFrame>
      <p:pic>
        <p:nvPicPr>
          <p:cNvPr id="10" name="Image 9">
            <a:extLst>
              <a:ext uri="{FF2B5EF4-FFF2-40B4-BE49-F238E27FC236}">
                <a16:creationId xmlns:a16="http://schemas.microsoft.com/office/drawing/2014/main" id="{ABD680D3-A806-2FD4-E6DD-F71DDF2B24B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96200" y="3440046"/>
            <a:ext cx="1447800" cy="1672549"/>
          </a:xfrm>
          <a:prstGeom prst="round2SameRect">
            <a:avLst>
              <a:gd name="adj1" fmla="val 50000"/>
              <a:gd name="adj2" fmla="val 0"/>
            </a:avLst>
          </a:prstGeom>
        </p:spPr>
      </p:pic>
      <p:graphicFrame>
        <p:nvGraphicFramePr>
          <p:cNvPr id="11" name="Group 2">
            <a:extLst>
              <a:ext uri="{FF2B5EF4-FFF2-40B4-BE49-F238E27FC236}">
                <a16:creationId xmlns:a16="http://schemas.microsoft.com/office/drawing/2014/main" id="{557130F5-BA57-0D13-8592-99A4852E54B2}"/>
              </a:ext>
            </a:extLst>
          </p:cNvPr>
          <p:cNvGraphicFramePr>
            <a:graphicFrameLocks noGrp="1"/>
          </p:cNvGraphicFramePr>
          <p:nvPr>
            <p:extLst>
              <p:ext uri="{D42A27DB-BD31-4B8C-83A1-F6EECF244321}">
                <p14:modId xmlns:p14="http://schemas.microsoft.com/office/powerpoint/2010/main" val="3972574025"/>
              </p:ext>
            </p:extLst>
          </p:nvPr>
        </p:nvGraphicFramePr>
        <p:xfrm>
          <a:off x="0" y="702821"/>
          <a:ext cx="9067800" cy="3870025"/>
        </p:xfrm>
        <a:graphic>
          <a:graphicData uri="http://schemas.openxmlformats.org/drawingml/2006/table">
            <a:tbl>
              <a:tblPr/>
              <a:tblGrid>
                <a:gridCol w="5719233">
                  <a:extLst>
                    <a:ext uri="{9D8B030D-6E8A-4147-A177-3AD203B41FA5}">
                      <a16:colId xmlns:a16="http://schemas.microsoft.com/office/drawing/2014/main" val="20000"/>
                    </a:ext>
                  </a:extLst>
                </a:gridCol>
                <a:gridCol w="3348567">
                  <a:extLst>
                    <a:ext uri="{9D8B030D-6E8A-4147-A177-3AD203B41FA5}">
                      <a16:colId xmlns:a16="http://schemas.microsoft.com/office/drawing/2014/main" val="788606298"/>
                    </a:ext>
                  </a:extLst>
                </a:gridCol>
              </a:tblGrid>
              <a:tr h="160688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Michel, le premier parmi les puissances célestes 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رئيس الملائكة الطاهر</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ميخائيل 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6504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244574091"/>
      </p:ext>
    </p:extLst>
  </p:cSld>
  <p:clrMapOvr>
    <a:masterClrMapping/>
  </p:clrMapOvr>
  <p:transition/>
</p:sld>
</file>

<file path=ppt/slides/slide2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03859" name="Group 19"/>
          <p:cNvGraphicFramePr>
            <a:graphicFrameLocks noGrp="1"/>
          </p:cNvGraphicFramePr>
          <p:nvPr>
            <p:extLst>
              <p:ext uri="{D42A27DB-BD31-4B8C-83A1-F6EECF244321}">
                <p14:modId xmlns:p14="http://schemas.microsoft.com/office/powerpoint/2010/main" val="4249777441"/>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3693835" y="4961148"/>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9" name="Image 8" descr="Une image contenant dessin&#10;&#10;Description générée automatiquement">
            <a:extLst>
              <a:ext uri="{FF2B5EF4-FFF2-40B4-BE49-F238E27FC236}">
                <a16:creationId xmlns:a16="http://schemas.microsoft.com/office/drawing/2014/main" id="{E10EF969-8ED3-4B29-83D0-067D6020D37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15300" y="2940340"/>
            <a:ext cx="1028700" cy="2201244"/>
          </a:xfrm>
          <a:prstGeom prst="rect">
            <a:avLst/>
          </a:prstGeom>
        </p:spPr>
      </p:pic>
    </p:spTree>
    <p:extLst>
      <p:ext uri="{BB962C8B-B14F-4D97-AF65-F5344CB8AC3E}">
        <p14:creationId xmlns:p14="http://schemas.microsoft.com/office/powerpoint/2010/main" val="406137333"/>
      </p:ext>
    </p:extLst>
  </p:cSld>
  <p:clrMapOvr>
    <a:masterClrMapping/>
  </p:clrMapOvr>
  <p:transition/>
</p:sld>
</file>

<file path=ppt/slides/slide2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extLst>
              <p:ext uri="{D42A27DB-BD31-4B8C-83A1-F6EECF244321}">
                <p14:modId xmlns:p14="http://schemas.microsoft.com/office/powerpoint/2010/main" val="3437299768"/>
              </p:ext>
            </p:extLst>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1510772245"/>
      </p:ext>
    </p:extLst>
  </p:cSld>
  <p:clrMapOvr>
    <a:masterClrMapping/>
  </p:clrMapOvr>
  <p:transition/>
</p:sld>
</file>

<file path=ppt/slides/slide2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2671325445"/>
              </p:ext>
            </p:extLst>
          </p:nvPr>
        </p:nvGraphicFramePr>
        <p:xfrm>
          <a:off x="0" y="470802"/>
          <a:ext cx="9144000"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1" name="AutoShape 36">
            <a:hlinkClick r:id="rId3" action="ppaction://hlinksldjump" highlightClick="1"/>
            <a:extLst>
              <a:ext uri="{FF2B5EF4-FFF2-40B4-BE49-F238E27FC236}">
                <a16:creationId xmlns:a16="http://schemas.microsoft.com/office/drawing/2014/main" id="{2ABBE8FF-088E-4CE2-924A-79DD569D3984}"/>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utoShape 112">
            <a:hlinkClick r:id="rId4" action="ppaction://hlinksldjump" highlightClick="1"/>
            <a:extLst>
              <a:ext uri="{FF2B5EF4-FFF2-40B4-BE49-F238E27FC236}">
                <a16:creationId xmlns:a16="http://schemas.microsoft.com/office/drawing/2014/main" id="{8827A09D-105C-4915-AFC9-943AD1850AE7}"/>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6" name="Image 15" descr="Une image contenant gens&#10;&#10;Description générée automatiquement">
            <a:extLst>
              <a:ext uri="{FF2B5EF4-FFF2-40B4-BE49-F238E27FC236}">
                <a16:creationId xmlns:a16="http://schemas.microsoft.com/office/drawing/2014/main" id="{582BFC65-7962-4270-AE07-644612432CE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BE321170-305F-48CC-A738-99535691CA7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55754183"/>
      </p:ext>
    </p:extLst>
  </p:cSld>
  <p:clrMapOvr>
    <a:masterClrMapping/>
  </p:clrMapOvr>
  <p:transition/>
</p:sld>
</file>

<file path=ppt/slides/slide2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extLst>
              <p:ext uri="{D42A27DB-BD31-4B8C-83A1-F6EECF244321}">
                <p14:modId xmlns:p14="http://schemas.microsoft.com/office/powerpoint/2010/main" val="2027002216"/>
              </p:ext>
            </p:extLst>
          </p:nvPr>
        </p:nvGraphicFramePr>
        <p:xfrm>
          <a:off x="1" y="560020"/>
          <a:ext cx="9143998" cy="3823716"/>
        </p:xfrm>
        <a:graphic>
          <a:graphicData uri="http://schemas.openxmlformats.org/drawingml/2006/table">
            <a:tbl>
              <a:tblPr/>
              <a:tblGrid>
                <a:gridCol w="3477845">
                  <a:extLst>
                    <a:ext uri="{9D8B030D-6E8A-4147-A177-3AD203B41FA5}">
                      <a16:colId xmlns:a16="http://schemas.microsoft.com/office/drawing/2014/main" val="20000"/>
                    </a:ext>
                  </a:extLst>
                </a:gridCol>
                <a:gridCol w="2969846">
                  <a:extLst>
                    <a:ext uri="{9D8B030D-6E8A-4147-A177-3AD203B41FA5}">
                      <a16:colId xmlns:a16="http://schemas.microsoft.com/office/drawing/2014/main" val="20001"/>
                    </a:ext>
                  </a:extLst>
                </a:gridCol>
                <a:gridCol w="2696307">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907FB686-8479-42C0-81D1-5FD9967361F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1949398998"/>
      </p:ext>
    </p:extLst>
  </p:cSld>
  <p:clrMapOvr>
    <a:masterClrMapping/>
  </p:clrMapOvr>
  <p:transition/>
</p:sld>
</file>

<file path=ppt/slides/slide2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2992088" y="5273080"/>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3118054342"/>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38" name="Image 37" descr="Une image contenant boîte, pièce&#10;&#10;Description générée automatiquement">
            <a:extLst>
              <a:ext uri="{FF2B5EF4-FFF2-40B4-BE49-F238E27FC236}">
                <a16:creationId xmlns:a16="http://schemas.microsoft.com/office/drawing/2014/main" id="{7233FCF1-D256-4CC3-AA33-97D5CC009BA4}"/>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0" name="ZoneTexte 39">
            <a:extLst>
              <a:ext uri="{FF2B5EF4-FFF2-40B4-BE49-F238E27FC236}">
                <a16:creationId xmlns:a16="http://schemas.microsoft.com/office/drawing/2014/main" id="{826BA25C-769A-4623-B0F7-4F31492A6E16}"/>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5" name="Image 4">
            <a:extLst>
              <a:ext uri="{FF2B5EF4-FFF2-40B4-BE49-F238E27FC236}">
                <a16:creationId xmlns:a16="http://schemas.microsoft.com/office/drawing/2014/main" id="{8B204FA5-F7CA-40CA-B1F1-8D2173C8FD94}"/>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9" name="Image 8" descr="Une image contenant rouge, pièce, chemise&#10;&#10;Description générée automatiquement">
            <a:extLst>
              <a:ext uri="{FF2B5EF4-FFF2-40B4-BE49-F238E27FC236}">
                <a16:creationId xmlns:a16="http://schemas.microsoft.com/office/drawing/2014/main" id="{70FE4FCB-6B77-4EAC-8AA5-9B2FF860D346}"/>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12" name="Image 11" descr="Une image contenant boîte&#10;&#10;Description générée automatiquement">
            <a:extLst>
              <a:ext uri="{FF2B5EF4-FFF2-40B4-BE49-F238E27FC236}">
                <a16:creationId xmlns:a16="http://schemas.microsoft.com/office/drawing/2014/main" id="{216748B0-3DC8-403D-BC8F-EDC7B5F840CE}"/>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1329680167"/>
      </p:ext>
    </p:extLst>
  </p:cSld>
  <p:clrMapOvr>
    <a:masterClrMapping/>
  </p:clrMapOvr>
  <p:transition/>
</p:sld>
</file>

<file path=ppt/slides/slide2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1187" name="Group 2"/>
          <p:cNvGrpSpPr>
            <a:grpSpLocks/>
          </p:cNvGrpSpPr>
          <p:nvPr/>
        </p:nvGrpSpPr>
        <p:grpSpPr bwMode="auto">
          <a:xfrm>
            <a:off x="0" y="685800"/>
            <a:ext cx="9144000" cy="5143500"/>
            <a:chOff x="43" y="0"/>
            <a:chExt cx="2671" cy="2592"/>
          </a:xfrm>
        </p:grpSpPr>
        <p:sp>
          <p:nvSpPr>
            <p:cNvPr id="221195"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1196"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1197"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1198"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1199"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1200"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1201"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1202"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1203"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graphicFrame>
        <p:nvGraphicFramePr>
          <p:cNvPr id="13577263" name="Group 47"/>
          <p:cNvGraphicFramePr>
            <a:graphicFrameLocks noGrp="1"/>
          </p:cNvGraphicFramePr>
          <p:nvPr>
            <p:ph type="tbl" idx="1"/>
            <p:extLst>
              <p:ext uri="{D42A27DB-BD31-4B8C-83A1-F6EECF244321}">
                <p14:modId xmlns:p14="http://schemas.microsoft.com/office/powerpoint/2010/main" val="2231053086"/>
              </p:ext>
            </p:extLst>
          </p:nvPr>
        </p:nvGraphicFramePr>
        <p:xfrm>
          <a:off x="76201" y="485775"/>
          <a:ext cx="8915398" cy="4457700"/>
        </p:xfrm>
        <a:graphic>
          <a:graphicData uri="http://schemas.openxmlformats.org/drawingml/2006/table">
            <a:tbl>
              <a:tblPr/>
              <a:tblGrid>
                <a:gridCol w="3166352">
                  <a:extLst>
                    <a:ext uri="{9D8B030D-6E8A-4147-A177-3AD203B41FA5}">
                      <a16:colId xmlns:a16="http://schemas.microsoft.com/office/drawing/2014/main" val="20000"/>
                    </a:ext>
                  </a:extLst>
                </a:gridCol>
                <a:gridCol w="3113190">
                  <a:extLst>
                    <a:ext uri="{9D8B030D-6E8A-4147-A177-3AD203B41FA5}">
                      <a16:colId xmlns:a16="http://schemas.microsoft.com/office/drawing/2014/main" val="20001"/>
                    </a:ext>
                  </a:extLst>
                </a:gridCol>
                <a:gridCol w="2635856">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Hiten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pa[</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Kwnctantinoc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lan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tefmau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ourw</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notre maître le roi Constantin et sa mère la reine Hélène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بصلوات سيدى الملك قسطنطين و أمه الملكة هيلانه، يا رب أنعم لنا بمغفرة خطايانا</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0" name="Tableau 19">
            <a:extLst>
              <a:ext uri="{FF2B5EF4-FFF2-40B4-BE49-F238E27FC236}">
                <a16:creationId xmlns:a16="http://schemas.microsoft.com/office/drawing/2014/main" id="{E6FAF4BA-013E-4A4C-AA59-81818272AD7A}"/>
              </a:ext>
            </a:extLst>
          </p:cNvPr>
          <p:cNvGraphicFramePr>
            <a:graphicFrameLocks noGrp="1"/>
          </p:cNvGraphicFramePr>
          <p:nvPr/>
        </p:nvGraphicFramePr>
        <p:xfrm>
          <a:off x="1524000" y="79873"/>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algn="ctr"/>
                      <a:r>
                        <a:rPr lang="fr-CA" sz="1600" dirty="0"/>
                        <a:t>Fête de la Croix - </a:t>
                      </a:r>
                      <a:r>
                        <a:rPr lang="ar-EG" sz="1600" dirty="0"/>
                        <a:t>عيد الصليب</a:t>
                      </a:r>
                      <a:endParaRPr lang="fr-FR"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18" name="Action Button: Custom 3">
            <a:hlinkClick r:id="rId3" action="ppaction://hlinksldjump" highlightClick="1"/>
            <a:extLst>
              <a:ext uri="{FF2B5EF4-FFF2-40B4-BE49-F238E27FC236}">
                <a16:creationId xmlns:a16="http://schemas.microsoft.com/office/drawing/2014/main" id="{AA5CCE6D-DCD1-47C0-A273-5B3AF7A42B4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1" name="AutoShape 112">
            <a:hlinkClick r:id="rId4" action="ppaction://hlinksldjump" highlightClick="1"/>
            <a:extLst>
              <a:ext uri="{FF2B5EF4-FFF2-40B4-BE49-F238E27FC236}">
                <a16:creationId xmlns:a16="http://schemas.microsoft.com/office/drawing/2014/main" id="{B1339F27-6DD2-419C-812C-EED5A96EC068}"/>
              </a:ext>
            </a:extLst>
          </p:cNvPr>
          <p:cNvSpPr>
            <a:spLocks noChangeArrowheads="1"/>
          </p:cNvSpPr>
          <p:nvPr/>
        </p:nvSpPr>
        <p:spPr bwMode="auto">
          <a:xfrm>
            <a:off x="7394624" y="4636294"/>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3" name="Image 2" descr="Une image contenant table, femme, debout, groupe&#10;&#10;Description générée automatiquement">
            <a:extLst>
              <a:ext uri="{FF2B5EF4-FFF2-40B4-BE49-F238E27FC236}">
                <a16:creationId xmlns:a16="http://schemas.microsoft.com/office/drawing/2014/main" id="{E4E0D9EA-DC80-47B0-8E08-558FC2B4C59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882105" y="2960334"/>
            <a:ext cx="1264596" cy="1580269"/>
          </a:xfrm>
          <a:prstGeom prst="rect">
            <a:avLst/>
          </a:prstGeom>
        </p:spPr>
      </p:pic>
    </p:spTree>
    <p:extLst>
      <p:ext uri="{BB962C8B-B14F-4D97-AF65-F5344CB8AC3E}">
        <p14:creationId xmlns:p14="http://schemas.microsoft.com/office/powerpoint/2010/main" val="260349954"/>
      </p:ext>
    </p:extLst>
  </p:cSld>
  <p:clrMapOvr>
    <a:masterClrMapping/>
  </p:clrMapOvr>
  <p:transition/>
</p:sld>
</file>

<file path=ppt/slides/slide2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extLst>
              <p:ext uri="{D42A27DB-BD31-4B8C-83A1-F6EECF244321}">
                <p14:modId xmlns:p14="http://schemas.microsoft.com/office/powerpoint/2010/main" val="2801630606"/>
              </p:ext>
            </p:extLst>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Hiten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kata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09778537"/>
      </p:ext>
    </p:extLst>
  </p:cSld>
  <p:clrMapOvr>
    <a:masterClrMapping/>
  </p:clrMapOvr>
  <p:transition/>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0892378" name="Group 90"/>
          <p:cNvGraphicFramePr>
            <a:graphicFrameLocks noGrp="1"/>
          </p:cNvGraphicFramePr>
          <p:nvPr>
            <p:extLst>
              <p:ext uri="{D42A27DB-BD31-4B8C-83A1-F6EECF244321}">
                <p14:modId xmlns:p14="http://schemas.microsoft.com/office/powerpoint/2010/main" val="1171828619"/>
              </p:ext>
            </p:extLst>
          </p:nvPr>
        </p:nvGraphicFramePr>
        <p:xfrm>
          <a:off x="0" y="627534"/>
          <a:ext cx="9144000" cy="5231484"/>
        </p:xfrm>
        <a:graphic>
          <a:graphicData uri="http://schemas.openxmlformats.org/drawingml/2006/table">
            <a:tbl>
              <a:tblPr/>
              <a:tblGrid>
                <a:gridCol w="3282461">
                  <a:extLst>
                    <a:ext uri="{9D8B030D-6E8A-4147-A177-3AD203B41FA5}">
                      <a16:colId xmlns:a16="http://schemas.microsoft.com/office/drawing/2014/main" val="20000"/>
                    </a:ext>
                  </a:extLst>
                </a:gridCol>
                <a:gridCol w="3233755">
                  <a:extLst>
                    <a:ext uri="{9D8B030D-6E8A-4147-A177-3AD203B41FA5}">
                      <a16:colId xmlns:a16="http://schemas.microsoft.com/office/drawing/2014/main" val="20001"/>
                    </a:ext>
                  </a:extLst>
                </a:gridCol>
                <a:gridCol w="2627784">
                  <a:extLst>
                    <a:ext uri="{9D8B030D-6E8A-4147-A177-3AD203B41FA5}">
                      <a16:colId xmlns:a16="http://schemas.microsoft.com/office/drawing/2014/main" val="20002"/>
                    </a:ext>
                  </a:extLst>
                </a:gridCol>
              </a:tblGrid>
              <a:tr h="52314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Wounia~tou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oumeym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paie~hoou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piouai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piouai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kata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nimenra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Heureux sont-ils en vérité: les saints de ce jour: chacun par son nom: les bien-aimés du Christ.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4000" b="0" i="0" u="none" strike="noStrike" cap="none" normalizeH="0" baseline="0" dirty="0" err="1">
                          <a:ln>
                            <a:noFill/>
                          </a:ln>
                          <a:solidFill>
                            <a:schemeClr val="tx1"/>
                          </a:solidFill>
                          <a:effectLst/>
                          <a:latin typeface="Arial" charset="0"/>
                          <a:cs typeface="Arial" charset="0"/>
                        </a:rPr>
                        <a:t>طوباهم</a:t>
                      </a:r>
                      <a:r>
                        <a:rPr kumimoji="0" lang="ar-SA" sz="4000" b="0" i="0" u="none" strike="noStrike" cap="none" normalizeH="0" baseline="0" dirty="0">
                          <a:ln>
                            <a:noFill/>
                          </a:ln>
                          <a:solidFill>
                            <a:schemeClr val="tx1"/>
                          </a:solidFill>
                          <a:effectLst/>
                          <a:latin typeface="Arial" charset="0"/>
                          <a:cs typeface="Arial" charset="0"/>
                        </a:rPr>
                        <a:t> بالحقيقة </a:t>
                      </a:r>
                      <a:r>
                        <a:rPr kumimoji="0" lang="ar-SA" sz="4000" b="0" i="0" u="none" strike="noStrike" cap="none" normalizeH="0" baseline="0" dirty="0" err="1">
                          <a:ln>
                            <a:noFill/>
                          </a:ln>
                          <a:solidFill>
                            <a:schemeClr val="tx1"/>
                          </a:solidFill>
                          <a:effectLst/>
                          <a:latin typeface="Arial" charset="0"/>
                          <a:cs typeface="Arial" charset="0"/>
                        </a:rPr>
                        <a:t>قديسى</a:t>
                      </a:r>
                      <a:r>
                        <a:rPr kumimoji="0" lang="ar-SA" sz="4000" b="0" i="0" u="none" strike="noStrike" cap="none" normalizeH="0" baseline="0" dirty="0">
                          <a:ln>
                            <a:noFill/>
                          </a:ln>
                          <a:solidFill>
                            <a:schemeClr val="tx1"/>
                          </a:solidFill>
                          <a:effectLst/>
                          <a:latin typeface="Arial" charset="0"/>
                          <a:cs typeface="Arial" charset="0"/>
                        </a:rPr>
                        <a:t> هذا اليوم، كل واحد وواحد </a:t>
                      </a:r>
                      <a:r>
                        <a:rPr kumimoji="0" lang="ar-SA" sz="4000" b="0" i="0" u="none" strike="noStrike" cap="none" normalizeH="0" baseline="0" dirty="0" err="1">
                          <a:ln>
                            <a:noFill/>
                          </a:ln>
                          <a:solidFill>
                            <a:schemeClr val="tx1"/>
                          </a:solidFill>
                          <a:effectLst/>
                          <a:latin typeface="Arial" charset="0"/>
                          <a:cs typeface="Arial" charset="0"/>
                        </a:rPr>
                        <a:t>بإسمه</a:t>
                      </a:r>
                      <a:r>
                        <a:rPr kumimoji="0" lang="ar-SA"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err="1">
                          <a:ln>
                            <a:noFill/>
                          </a:ln>
                          <a:solidFill>
                            <a:schemeClr val="tx1"/>
                          </a:solidFill>
                          <a:effectLst/>
                          <a:latin typeface="Arial" charset="0"/>
                          <a:cs typeface="Arial" charset="0"/>
                        </a:rPr>
                        <a:t>محبى</a:t>
                      </a:r>
                      <a:r>
                        <a:rPr kumimoji="0" lang="ar-SA" sz="4000" b="0" i="0" u="none" strike="noStrike" cap="none" normalizeH="0" baseline="0" dirty="0">
                          <a:ln>
                            <a:noFill/>
                          </a:ln>
                          <a:solidFill>
                            <a:schemeClr val="tx1"/>
                          </a:solidFill>
                          <a:effectLst/>
                          <a:latin typeface="Arial" charset="0"/>
                          <a:cs typeface="Arial" charset="0"/>
                        </a:rPr>
                        <a:t> المسيح.</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051AC141-D8CE-4E4F-84EC-EC61F7943138}"/>
              </a:ext>
            </a:extLst>
          </p:cNvPr>
          <p:cNvGraphicFramePr>
            <a:graphicFrameLocks noGrp="1"/>
          </p:cNvGraphicFramePr>
          <p:nvPr/>
        </p:nvGraphicFramePr>
        <p:xfrm>
          <a:off x="1524000" y="10239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967123995"/>
                    </a:ext>
                  </a:extLst>
                </a:gridCol>
              </a:tblGrid>
              <a:tr h="388620">
                <a:tc>
                  <a:txBody>
                    <a:bodyPr/>
                    <a:lstStyle/>
                    <a:p>
                      <a:pPr algn="ctr"/>
                      <a:r>
                        <a:rPr lang="fr-FR" sz="2100" dirty="0"/>
                        <a:t>Répons de l’Evangile - Annuel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98782160"/>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7F33A77B-3453-4F38-947B-858D9F80C11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68710A29-2318-4C7D-8225-5EE7B62486F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1078187"/>
      </p:ext>
    </p:extLst>
  </p:cSld>
  <p:clrMapOvr>
    <a:masterClrMapping/>
  </p:clrMapOvr>
  <p:transition/>
</p:sld>
</file>

<file path=ppt/slides/slide2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au 6">
            <a:extLst>
              <a:ext uri="{FF2B5EF4-FFF2-40B4-BE49-F238E27FC236}">
                <a16:creationId xmlns:a16="http://schemas.microsoft.com/office/drawing/2014/main" id="{1D54AF10-D2D2-4E25-9835-CFC3E7E4B13F}"/>
              </a:ext>
            </a:extLst>
          </p:cNvPr>
          <p:cNvGraphicFramePr>
            <a:graphicFrameLocks noGrp="1"/>
          </p:cNvGraphicFramePr>
          <p:nvPr>
            <p:extLst>
              <p:ext uri="{D42A27DB-BD31-4B8C-83A1-F6EECF244321}">
                <p14:modId xmlns:p14="http://schemas.microsoft.com/office/powerpoint/2010/main" val="272717619"/>
              </p:ext>
            </p:extLst>
          </p:nvPr>
        </p:nvGraphicFramePr>
        <p:xfrm>
          <a:off x="1524000" y="59946"/>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err="1"/>
                        <a:t>Kiahk</a:t>
                      </a:r>
                      <a:r>
                        <a:rPr lang="en-CA" sz="1600" dirty="0"/>
                        <a:t> - </a:t>
                      </a:r>
                      <a:r>
                        <a:rPr lang="ar-EG" sz="1600" dirty="0">
                          <a:solidFill>
                            <a:srgbClr val="FFFFFF"/>
                          </a:solidFill>
                          <a:latin typeface="Arial" charset="0"/>
                          <a:cs typeface="Arial" charset="0"/>
                        </a:rPr>
                        <a:t>كيهك</a:t>
                      </a:r>
                      <a:r>
                        <a:rPr lang="fr-FR" sz="1600" dirty="0">
                          <a:solidFill>
                            <a:srgbClr val="FFFFFF"/>
                          </a:solidFill>
                          <a:latin typeface="Arial" charset="0"/>
                          <a:cs typeface="Arial" charset="0"/>
                        </a:rPr>
                        <a:t> </a:t>
                      </a:r>
                      <a:r>
                        <a:rPr lang="en-CA" sz="1600" dirty="0"/>
                        <a:t>- Archangel Gabriel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10" name="Action Button: Custom 3">
            <a:hlinkClick r:id="rId3" action="ppaction://hlinksldjump" highlightClick="1"/>
            <a:extLst>
              <a:ext uri="{FF2B5EF4-FFF2-40B4-BE49-F238E27FC236}">
                <a16:creationId xmlns:a16="http://schemas.microsoft.com/office/drawing/2014/main" id="{A2CB12D5-BF33-4245-A15E-2911C100141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E0E9B85B-DB6C-4BB8-8D42-62086EBDE9EC}"/>
              </a:ext>
            </a:extLst>
          </p:cNvPr>
          <p:cNvPicPr>
            <a:picLocks noChangeAspect="1"/>
          </p:cNvPicPr>
          <p:nvPr/>
        </p:nvPicPr>
        <p:blipFill rotWithShape="1">
          <a:blip r:embed="rId4">
            <a:extLst>
              <a:ext uri="{28A0092B-C50C-407E-A947-70E740481C1C}">
                <a14:useLocalDpi xmlns:a14="http://schemas.microsoft.com/office/drawing/2010/main" val="0"/>
              </a:ext>
            </a:extLst>
          </a:blip>
          <a:srcRect l="20808" t="4201" r="21418" b="8231"/>
          <a:stretch/>
        </p:blipFill>
        <p:spPr>
          <a:xfrm>
            <a:off x="8274996" y="3166621"/>
            <a:ext cx="869004" cy="1976879"/>
          </a:xfrm>
          <a:prstGeom prst="rect">
            <a:avLst/>
          </a:prstGeom>
        </p:spPr>
      </p:pic>
      <p:sp>
        <p:nvSpPr>
          <p:cNvPr id="9" name="AutoShape 104">
            <a:hlinkClick r:id="rId5" action="ppaction://hlinksldjump" highlightClick="1"/>
            <a:extLst>
              <a:ext uri="{FF2B5EF4-FFF2-40B4-BE49-F238E27FC236}">
                <a16:creationId xmlns:a16="http://schemas.microsoft.com/office/drawing/2014/main" id="{E16321C8-2CC1-47E1-8DD7-907C75AAEB5D}"/>
              </a:ext>
            </a:extLst>
          </p:cNvPr>
          <p:cNvSpPr>
            <a:spLocks noChangeArrowheads="1"/>
          </p:cNvSpPr>
          <p:nvPr/>
        </p:nvSpPr>
        <p:spPr bwMode="auto">
          <a:xfrm>
            <a:off x="6172200" y="4616451"/>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1" name="Group 28">
            <a:extLst>
              <a:ext uri="{FF2B5EF4-FFF2-40B4-BE49-F238E27FC236}">
                <a16:creationId xmlns:a16="http://schemas.microsoft.com/office/drawing/2014/main" id="{678D0F8E-DAFB-476F-8F79-01AF3B404601}"/>
              </a:ext>
            </a:extLst>
          </p:cNvPr>
          <p:cNvGraphicFramePr>
            <a:graphicFrameLocks noGrp="1"/>
          </p:cNvGraphicFramePr>
          <p:nvPr>
            <p:extLst>
              <p:ext uri="{D42A27DB-BD31-4B8C-83A1-F6EECF244321}">
                <p14:modId xmlns:p14="http://schemas.microsoft.com/office/powerpoint/2010/main" val="3411489989"/>
              </p:ext>
            </p:extLst>
          </p:nvPr>
        </p:nvGraphicFramePr>
        <p:xfrm>
          <a:off x="0" y="527049"/>
          <a:ext cx="9144000" cy="3830941"/>
        </p:xfrm>
        <a:graphic>
          <a:graphicData uri="http://schemas.openxmlformats.org/drawingml/2006/table">
            <a:tbl>
              <a:tblPr/>
              <a:tblGrid>
                <a:gridCol w="5185474">
                  <a:extLst>
                    <a:ext uri="{9D8B030D-6E8A-4147-A177-3AD203B41FA5}">
                      <a16:colId xmlns:a16="http://schemas.microsoft.com/office/drawing/2014/main" val="20000"/>
                    </a:ext>
                  </a:extLst>
                </a:gridCol>
                <a:gridCol w="3958526">
                  <a:extLst>
                    <a:ext uri="{9D8B030D-6E8A-4147-A177-3AD203B41FA5}">
                      <a16:colId xmlns:a16="http://schemas.microsoft.com/office/drawing/2014/main" val="3524849897"/>
                    </a:ext>
                  </a:extLst>
                </a:gridCol>
              </a:tblGrid>
              <a:tr h="1560198">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t>
                      </a:r>
                      <a:r>
                        <a:rPr kumimoji="0" lang="en-CA" sz="2400" b="0" i="0" u="none" strike="noStrike" cap="none" normalizeH="0" baseline="0" dirty="0">
                          <a:ln>
                            <a:noFill/>
                          </a:ln>
                          <a:solidFill>
                            <a:schemeClr val="tx1"/>
                          </a:solidFill>
                          <a:effectLst/>
                          <a:latin typeface="Arial" charset="0"/>
                          <a:cs typeface="Arial" charset="0"/>
                        </a:rPr>
                        <a:t>’</a:t>
                      </a:r>
                      <a:r>
                        <a:rPr kumimoji="0" lang="en-CA" sz="2400" b="0" i="0" u="none" strike="noStrike" cap="none" normalizeH="0" baseline="0" dirty="0" err="1">
                          <a:ln>
                            <a:noFill/>
                          </a:ln>
                          <a:solidFill>
                            <a:schemeClr val="tx1"/>
                          </a:solidFill>
                          <a:effectLst/>
                          <a:latin typeface="Arial" charset="0"/>
                          <a:cs typeface="Arial" charset="0"/>
                        </a:rPr>
                        <a:t>archange</a:t>
                      </a:r>
                      <a:r>
                        <a:rPr kumimoji="0" lang="en-CA" sz="2400" b="0" i="0" u="none" strike="noStrike" cap="none" normalizeH="0" baseline="0" dirty="0">
                          <a:ln>
                            <a:noFill/>
                          </a:ln>
                          <a:solidFill>
                            <a:schemeClr val="tx1"/>
                          </a:solidFill>
                          <a:effectLst/>
                          <a:latin typeface="Arial" charset="0"/>
                          <a:cs typeface="Arial" charset="0"/>
                        </a:rPr>
                        <a:t> </a:t>
                      </a:r>
                      <a:r>
                        <a:rPr kumimoji="0" lang="en-CA" sz="2400" b="0" i="0" u="none" strike="noStrike" cap="none" normalizeH="0" baseline="0" dirty="0" err="1">
                          <a:ln>
                            <a:noFill/>
                          </a:ln>
                          <a:solidFill>
                            <a:schemeClr val="tx1"/>
                          </a:solidFill>
                          <a:effectLst/>
                          <a:latin typeface="Arial" charset="0"/>
                          <a:cs typeface="Arial" charset="0"/>
                        </a:rPr>
                        <a:t>pur</a:t>
                      </a:r>
                      <a:r>
                        <a:rPr kumimoji="0" lang="en-CA" sz="2400" b="0" i="0" u="none" strike="noStrike" cap="none" normalizeH="0" baseline="0" dirty="0">
                          <a:ln>
                            <a:noFill/>
                          </a:ln>
                          <a:solidFill>
                            <a:schemeClr val="tx1"/>
                          </a:solidFill>
                          <a:effectLst/>
                          <a:latin typeface="Arial" charset="0"/>
                          <a:cs typeface="Arial" charset="0"/>
                        </a:rPr>
                        <a:t> Gabriel </a:t>
                      </a:r>
                      <a:r>
                        <a:rPr kumimoji="0" lang="en-CA" sz="2400" b="0" i="0" u="none" strike="noStrike" cap="none" normalizeH="0" baseline="0" dirty="0" err="1">
                          <a:ln>
                            <a:noFill/>
                          </a:ln>
                          <a:solidFill>
                            <a:schemeClr val="tx1"/>
                          </a:solidFill>
                          <a:effectLst/>
                          <a:latin typeface="Arial" charset="0"/>
                          <a:cs typeface="Arial" charset="0"/>
                        </a:rPr>
                        <a:t>l’annociateur</a:t>
                      </a:r>
                      <a:r>
                        <a:rPr kumimoji="0" lang="en-CA" sz="24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 رئيس الملائكة الطاهر غبريال المبشر </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70743">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Gabri</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pifaisennoufi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554830495"/>
      </p:ext>
    </p:extLst>
  </p:cSld>
  <p:clrMapOvr>
    <a:masterClrMapping/>
  </p:clrMapOvr>
  <p:transition/>
</p:sld>
</file>

<file path=ppt/slides/slide2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368104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9" name="Image 8" descr="Une image contenant dessin&#10;&#10;Description générée automatiquement">
            <a:extLst>
              <a:ext uri="{FF2B5EF4-FFF2-40B4-BE49-F238E27FC236}">
                <a16:creationId xmlns:a16="http://schemas.microsoft.com/office/drawing/2014/main" id="{19A434CA-F427-4F10-B081-E25D457B3B0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52846" y="3022600"/>
            <a:ext cx="991154" cy="2120900"/>
          </a:xfrm>
          <a:prstGeom prst="rect">
            <a:avLst/>
          </a:prstGeom>
        </p:spPr>
      </p:pic>
      <p:graphicFrame>
        <p:nvGraphicFramePr>
          <p:cNvPr id="6" name="Group 19">
            <a:extLst>
              <a:ext uri="{FF2B5EF4-FFF2-40B4-BE49-F238E27FC236}">
                <a16:creationId xmlns:a16="http://schemas.microsoft.com/office/drawing/2014/main" id="{F552ECE9-F563-4038-8B20-4FBFB7C044A2}"/>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132611609"/>
      </p:ext>
    </p:extLst>
  </p:cSld>
  <p:clrMapOvr>
    <a:masterClrMapping/>
  </p:clrMapOvr>
  <p:transition/>
</p:sld>
</file>

<file path=ppt/slides/slide2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EBED5878-C027-4D17-B863-A948BED72102}"/>
              </a:ext>
            </a:extLst>
          </p:cNvPr>
          <p:cNvGraphicFramePr>
            <a:graphicFrameLocks noGrp="1"/>
          </p:cNvGraphicFramePr>
          <p:nvPr/>
        </p:nvGraphicFramePr>
        <p:xfrm>
          <a:off x="1949741" y="75914"/>
          <a:ext cx="5092118" cy="312420"/>
        </p:xfrm>
        <a:graphic>
          <a:graphicData uri="http://schemas.openxmlformats.org/drawingml/2006/table">
            <a:tbl>
              <a:tblPr firstRow="1" bandRow="1">
                <a:tableStyleId>{2D5ABB26-0587-4C30-8999-92F81FD0307C}</a:tableStyleId>
              </a:tblPr>
              <a:tblGrid>
                <a:gridCol w="5092118">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600" dirty="0" err="1"/>
                        <a:t>Kiahk</a:t>
                      </a:r>
                      <a:r>
                        <a:rPr lang="fr-CA" sz="1600" dirty="0"/>
                        <a:t> – Jean-Baptiste</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01B15C11-B66A-4CC2-B1EC-0583A7B3E4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table, brun, éléphant, décoré&#10;&#10;Description générée automatiquement">
            <a:extLst>
              <a:ext uri="{FF2B5EF4-FFF2-40B4-BE49-F238E27FC236}">
                <a16:creationId xmlns:a16="http://schemas.microsoft.com/office/drawing/2014/main" id="{60C87C96-99EF-4F05-9E4B-8F75157AC54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301706" y="3545058"/>
            <a:ext cx="842293" cy="1598442"/>
          </a:xfrm>
          <a:prstGeom prst="rect">
            <a:avLst/>
          </a:prstGeom>
        </p:spPr>
      </p:pic>
      <p:graphicFrame>
        <p:nvGraphicFramePr>
          <p:cNvPr id="8" name="Group 28">
            <a:extLst>
              <a:ext uri="{FF2B5EF4-FFF2-40B4-BE49-F238E27FC236}">
                <a16:creationId xmlns:a16="http://schemas.microsoft.com/office/drawing/2014/main" id="{BFF9CD6A-37BA-4BB2-910E-1C6A513EF8CE}"/>
              </a:ext>
            </a:extLst>
          </p:cNvPr>
          <p:cNvGraphicFramePr>
            <a:graphicFrameLocks noGrp="1"/>
          </p:cNvGraphicFramePr>
          <p:nvPr>
            <p:extLst>
              <p:ext uri="{D42A27DB-BD31-4B8C-83A1-F6EECF244321}">
                <p14:modId xmlns:p14="http://schemas.microsoft.com/office/powerpoint/2010/main" val="3263879976"/>
              </p:ext>
            </p:extLst>
          </p:nvPr>
        </p:nvGraphicFramePr>
        <p:xfrm>
          <a:off x="0" y="564204"/>
          <a:ext cx="9144000" cy="3920589"/>
        </p:xfrm>
        <a:graphic>
          <a:graphicData uri="http://schemas.openxmlformats.org/drawingml/2006/table">
            <a:tbl>
              <a:tblPr/>
              <a:tblGrid>
                <a:gridCol w="4958080">
                  <a:extLst>
                    <a:ext uri="{9D8B030D-6E8A-4147-A177-3AD203B41FA5}">
                      <a16:colId xmlns:a16="http://schemas.microsoft.com/office/drawing/2014/main" val="20000"/>
                    </a:ext>
                  </a:extLst>
                </a:gridCol>
                <a:gridCol w="4185920">
                  <a:extLst>
                    <a:ext uri="{9D8B030D-6E8A-4147-A177-3AD203B41FA5}">
                      <a16:colId xmlns:a16="http://schemas.microsoft.com/office/drawing/2014/main" val="2756590722"/>
                    </a:ext>
                  </a:extLst>
                </a:gridCol>
              </a:tblGrid>
              <a:tr h="1611005">
                <a:tc>
                  <a:txBody>
                    <a:bodyPr/>
                    <a:lstStyle/>
                    <a:p>
                      <a:pPr algn="ctr"/>
                      <a:r>
                        <a:rPr lang="fr-FR" sz="2400" b="0" i="0" u="none" strike="noStrike" kern="1200" baseline="0" dirty="0">
                          <a:solidFill>
                            <a:schemeClr val="tx1"/>
                          </a:solidFill>
                          <a:latin typeface="+mn-lt"/>
                          <a:ea typeface="+mn-ea"/>
                          <a:cs typeface="+mn-cs"/>
                        </a:rPr>
                        <a:t>Par les intercessions du parent d’Emmanuel, Jean le fils de Zacharie. </a:t>
                      </a: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نسيب</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عمانوئيل</a:t>
                      </a:r>
                      <a:r>
                        <a:rPr kumimoji="0" lang="ar-EG" sz="2800" b="0" i="0" u="none" strike="noStrike" cap="none" normalizeH="0" baseline="0" dirty="0">
                          <a:ln>
                            <a:noFill/>
                          </a:ln>
                          <a:solidFill>
                            <a:schemeClr val="tx1"/>
                          </a:solidFill>
                          <a:effectLst/>
                          <a:latin typeface="Arial" charset="0"/>
                          <a:cs typeface="Arial" charset="0"/>
                        </a:rPr>
                        <a:t>، يوحنا </a:t>
                      </a:r>
                      <a:r>
                        <a:rPr kumimoji="0" lang="ar-EG" sz="2800" b="0" i="0" u="none" strike="noStrike" cap="none" normalizeH="0" baseline="0" dirty="0" err="1">
                          <a:ln>
                            <a:noFill/>
                          </a:ln>
                          <a:solidFill>
                            <a:schemeClr val="tx1"/>
                          </a:solidFill>
                          <a:effectLst/>
                          <a:latin typeface="Arial" charset="0"/>
                          <a:cs typeface="Arial" charset="0"/>
                        </a:rPr>
                        <a:t>إبن</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زكريا،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09584">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picuggen</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n~Emmanou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Iwann</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p~s</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n~Za,ariac</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119908455"/>
      </p:ext>
    </p:extLst>
  </p:cSld>
  <p:clrMapOvr>
    <a:masterClrMapping/>
  </p:clrMapOvr>
  <p:transition/>
</p:sld>
</file>

<file path=ppt/slides/slide2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97727" name="Group 31"/>
          <p:cNvGraphicFramePr>
            <a:graphicFrameLocks noGrp="1"/>
          </p:cNvGraphicFramePr>
          <p:nvPr>
            <p:extLst>
              <p:ext uri="{D42A27DB-BD31-4B8C-83A1-F6EECF244321}">
                <p14:modId xmlns:p14="http://schemas.microsoft.com/office/powerpoint/2010/main" val="2428141509"/>
              </p:ext>
            </p:extLst>
          </p:nvPr>
        </p:nvGraphicFramePr>
        <p:xfrm>
          <a:off x="0" y="477102"/>
          <a:ext cx="9144000" cy="4415028"/>
        </p:xfrm>
        <a:graphic>
          <a:graphicData uri="http://schemas.openxmlformats.org/drawingml/2006/table">
            <a:tbl>
              <a:tblPr/>
              <a:tblGrid>
                <a:gridCol w="3424136">
                  <a:extLst>
                    <a:ext uri="{9D8B030D-6E8A-4147-A177-3AD203B41FA5}">
                      <a16:colId xmlns:a16="http://schemas.microsoft.com/office/drawing/2014/main" val="20000"/>
                    </a:ext>
                  </a:extLst>
                </a:gridCol>
                <a:gridCol w="3112851">
                  <a:extLst>
                    <a:ext uri="{9D8B030D-6E8A-4147-A177-3AD203B41FA5}">
                      <a16:colId xmlns:a16="http://schemas.microsoft.com/office/drawing/2014/main" val="3014804463"/>
                    </a:ext>
                  </a:extLst>
                </a:gridCol>
                <a:gridCol w="2607013">
                  <a:extLst>
                    <a:ext uri="{9D8B030D-6E8A-4147-A177-3AD203B41FA5}">
                      <a16:colId xmlns:a16="http://schemas.microsoft.com/office/drawing/2014/main" val="1353994924"/>
                    </a:ext>
                  </a:extLst>
                </a:gridCol>
              </a:tblGrid>
              <a:tr h="101493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300" b="0" i="0" u="none" strike="noStrike" cap="none" normalizeH="0" baseline="0" dirty="0">
                          <a:ln>
                            <a:noFill/>
                          </a:ln>
                          <a:solidFill>
                            <a:schemeClr val="tx1"/>
                          </a:solidFill>
                          <a:effectLst/>
                          <a:latin typeface="Coptic1" pitchFamily="2" charset="0"/>
                          <a:cs typeface="Arial" charset="0"/>
                        </a:rPr>
                        <a:t>Hiten </a:t>
                      </a:r>
                      <a:r>
                        <a:rPr kumimoji="0" lang="en-US" sz="3300" b="0" i="0" u="none" strike="noStrike" cap="none" normalizeH="0" baseline="0" dirty="0" err="1">
                          <a:ln>
                            <a:noFill/>
                          </a:ln>
                          <a:solidFill>
                            <a:schemeClr val="tx1"/>
                          </a:solidFill>
                          <a:effectLst/>
                          <a:latin typeface="Coptic1" pitchFamily="2" charset="0"/>
                          <a:cs typeface="Arial" charset="0"/>
                        </a:rPr>
                        <a:t>nieu</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n~te</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piou</a:t>
                      </a:r>
                      <a:r>
                        <a:rPr kumimoji="0" lang="en-US" sz="3300" b="0" i="0" u="none" strike="noStrike" cap="none" normalizeH="0" baseline="0" dirty="0">
                          <a:ln>
                            <a:noFill/>
                          </a:ln>
                          <a:solidFill>
                            <a:schemeClr val="tx1"/>
                          </a:solidFill>
                          <a:effectLst/>
                          <a:latin typeface="Coptic1" pitchFamily="2" charset="0"/>
                          <a:cs typeface="Arial" charset="0"/>
                        </a:rPr>
                        <a:t>/b </a:t>
                      </a:r>
                      <a:r>
                        <a:rPr kumimoji="0" lang="en-US" sz="3300" b="0" i="0" u="none" strike="noStrike" cap="none" normalizeH="0" baseline="0" dirty="0" err="1">
                          <a:ln>
                            <a:noFill/>
                          </a:ln>
                          <a:solidFill>
                            <a:schemeClr val="tx1"/>
                          </a:solidFill>
                          <a:effectLst/>
                          <a:latin typeface="Coptic1" pitchFamily="2" charset="0"/>
                          <a:cs typeface="Arial" charset="0"/>
                        </a:rPr>
                        <a:t>Za,ariac</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nem</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tefc~himi</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Elicabet</a:t>
                      </a:r>
                      <a:r>
                        <a:rPr kumimoji="0" lang="en-US" sz="3300" b="0" i="0" u="none" strike="noStrike" cap="none" normalizeH="0" baseline="0" dirty="0">
                          <a:ln>
                            <a:noFill/>
                          </a:ln>
                          <a:solidFill>
                            <a:schemeClr val="tx1"/>
                          </a:solidFill>
                          <a:effectLst/>
                          <a:latin typeface="Coptic1" pitchFamily="2" charset="0"/>
                          <a:cs typeface="Arial" charset="0"/>
                        </a:rPr>
                        <a:t>: p~[</a:t>
                      </a:r>
                      <a:r>
                        <a:rPr kumimoji="0" lang="en-US" sz="3300" b="0" i="0" u="none" strike="noStrike" cap="none" normalizeH="0" baseline="0" dirty="0" err="1">
                          <a:ln>
                            <a:noFill/>
                          </a:ln>
                          <a:solidFill>
                            <a:schemeClr val="tx1"/>
                          </a:solidFill>
                          <a:effectLst/>
                          <a:latin typeface="Coptic1" pitchFamily="2" charset="0"/>
                          <a:cs typeface="Arial" charset="0"/>
                        </a:rPr>
                        <a:t>oic</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arih~mot</a:t>
                      </a:r>
                      <a:r>
                        <a:rPr kumimoji="0" lang="en-US" sz="3300" b="0" i="0" u="none" strike="noStrike" cap="none" normalizeH="0" baseline="0" dirty="0">
                          <a:ln>
                            <a:noFill/>
                          </a:ln>
                          <a:solidFill>
                            <a:schemeClr val="tx1"/>
                          </a:solidFill>
                          <a:effectLst/>
                          <a:latin typeface="Coptic1" pitchFamily="2" charset="0"/>
                          <a:cs typeface="Arial" charset="0"/>
                        </a:rPr>
                        <a:t> nan </a:t>
                      </a:r>
                      <a:r>
                        <a:rPr kumimoji="0" lang="en-US" sz="3300" b="0" i="0" u="none" strike="noStrike" cap="none" normalizeH="0" baseline="0" dirty="0" err="1">
                          <a:ln>
                            <a:noFill/>
                          </a:ln>
                          <a:solidFill>
                            <a:schemeClr val="tx1"/>
                          </a:solidFill>
                          <a:effectLst/>
                          <a:latin typeface="Coptic1" pitchFamily="2" charset="0"/>
                          <a:cs typeface="Arial" charset="0"/>
                        </a:rPr>
                        <a:t>m~pi,w</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e~bol</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n~te</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nennobi</a:t>
                      </a:r>
                      <a:endParaRPr kumimoji="0" lang="en-US" sz="33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100" b="0" i="0" u="none" strike="noStrike" cap="none" normalizeH="0" baseline="0" dirty="0">
                          <a:ln>
                            <a:noFill/>
                          </a:ln>
                          <a:solidFill>
                            <a:schemeClr val="tx1"/>
                          </a:solidFill>
                          <a:effectLst/>
                          <a:latin typeface="Arial" charset="0"/>
                          <a:cs typeface="Arial" charset="0"/>
                        </a:rPr>
                        <a:t>Par les prières  de Zacharie le prêtre Et de sa femme Élisabeth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1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fr-CA" sz="31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بصلوات</a:t>
                      </a:r>
                      <a:r>
                        <a:rPr kumimoji="0" lang="en-US" sz="3600" b="0" i="0" u="none" strike="noStrike" cap="none" normalizeH="0" baseline="0" dirty="0">
                          <a:ln>
                            <a:noFill/>
                          </a:ln>
                          <a:solidFill>
                            <a:schemeClr val="tx1"/>
                          </a:solidFill>
                          <a:effectLst/>
                          <a:latin typeface="Arial" charset="0"/>
                          <a:cs typeface="Arial" charset="0"/>
                        </a:rPr>
                        <a:t> </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الكاهن زكريا</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و امرأته</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أليصبات</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يارب</a:t>
                      </a:r>
                      <a:r>
                        <a:rPr kumimoji="0" lang="ar-EG" sz="3600" b="0" i="0" u="none" strike="noStrike" cap="none" normalizeH="0" baseline="0" dirty="0">
                          <a:ln>
                            <a:noFill/>
                          </a:ln>
                          <a:solidFill>
                            <a:schemeClr val="tx1"/>
                          </a:solidFill>
                          <a:effectLst/>
                          <a:latin typeface="Arial" charset="0"/>
                          <a:cs typeface="Arial" charset="0"/>
                        </a:rPr>
                        <a:t> ا</a:t>
                      </a:r>
                      <a:r>
                        <a:rPr kumimoji="0" lang="ar-SA" sz="3600" b="0" i="0" u="none" strike="noStrike" cap="none" normalizeH="0" baseline="0" dirty="0">
                          <a:ln>
                            <a:noFill/>
                          </a:ln>
                          <a:solidFill>
                            <a:schemeClr val="tx1"/>
                          </a:solidFill>
                          <a:effectLst/>
                          <a:latin typeface="Arial" charset="0"/>
                          <a:cs typeface="Arial" charset="0"/>
                        </a:rPr>
                        <a:t>غفر لنا خطايانا.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262A2CA5-F2BB-4052-A59C-A855A6BC30F1}"/>
              </a:ext>
            </a:extLst>
          </p:cNvPr>
          <p:cNvGraphicFramePr>
            <a:graphicFrameLocks noGrp="1"/>
          </p:cNvGraphicFramePr>
          <p:nvPr/>
        </p:nvGraphicFramePr>
        <p:xfrm>
          <a:off x="1524000" y="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500" dirty="0" err="1"/>
                        <a:t>Kiahk</a:t>
                      </a:r>
                      <a:r>
                        <a:rPr lang="fr-CA" sz="1500" dirty="0"/>
                        <a:t> – Zacharie &amp; Elizabeth</a:t>
                      </a:r>
                      <a:endParaRPr lang="en-CA"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7F6B2187-2C25-4E38-AE4B-69708C539E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87686582"/>
      </p:ext>
    </p:extLst>
  </p:cSld>
  <p:clrMapOvr>
    <a:masterClrMapping/>
  </p:clrMapOvr>
  <p:transition/>
</p:sld>
</file>

<file path=ppt/slides/slide2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DC6B038B-B4AB-4E3B-95EA-FC7D5EB2C065}"/>
              </a:ext>
            </a:extLst>
          </p:cNvPr>
          <p:cNvGraphicFramePr>
            <a:graphicFrameLocks noGrp="1"/>
          </p:cNvGraphicFramePr>
          <p:nvPr/>
        </p:nvGraphicFramePr>
        <p:xfrm>
          <a:off x="1524000" y="65103"/>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600" dirty="0" err="1"/>
                        <a:t>Kiahk</a:t>
                      </a:r>
                      <a:r>
                        <a:rPr lang="fr-CA" sz="1600" dirty="0"/>
                        <a:t> – Joachim &amp; Anna</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4799CD3F-B7F0-4C6F-9AE1-9AF6C62788F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a:extLst>
              <a:ext uri="{FF2B5EF4-FFF2-40B4-BE49-F238E27FC236}">
                <a16:creationId xmlns:a16="http://schemas.microsoft.com/office/drawing/2014/main" id="{D6F0BAF1-D302-41C5-8CE0-4D3CC9FD743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008779" y="3733364"/>
            <a:ext cx="2135221" cy="1410136"/>
          </a:xfrm>
          <a:prstGeom prst="rect">
            <a:avLst/>
          </a:prstGeom>
        </p:spPr>
      </p:pic>
      <p:graphicFrame>
        <p:nvGraphicFramePr>
          <p:cNvPr id="8" name="Group 31">
            <a:extLst>
              <a:ext uri="{FF2B5EF4-FFF2-40B4-BE49-F238E27FC236}">
                <a16:creationId xmlns:a16="http://schemas.microsoft.com/office/drawing/2014/main" id="{398380C1-EDF5-41BE-9915-52AED2FE53D8}"/>
              </a:ext>
            </a:extLst>
          </p:cNvPr>
          <p:cNvGraphicFramePr>
            <a:graphicFrameLocks noGrp="1"/>
          </p:cNvGraphicFramePr>
          <p:nvPr>
            <p:extLst>
              <p:ext uri="{D42A27DB-BD31-4B8C-83A1-F6EECF244321}">
                <p14:modId xmlns:p14="http://schemas.microsoft.com/office/powerpoint/2010/main" val="1118436776"/>
              </p:ext>
            </p:extLst>
          </p:nvPr>
        </p:nvGraphicFramePr>
        <p:xfrm>
          <a:off x="0" y="514350"/>
          <a:ext cx="9144000" cy="4457700"/>
        </p:xfrm>
        <a:graphic>
          <a:graphicData uri="http://schemas.openxmlformats.org/drawingml/2006/table">
            <a:tbl>
              <a:tblPr/>
              <a:tblGrid>
                <a:gridCol w="3430621">
                  <a:extLst>
                    <a:ext uri="{9D8B030D-6E8A-4147-A177-3AD203B41FA5}">
                      <a16:colId xmlns:a16="http://schemas.microsoft.com/office/drawing/2014/main" val="20000"/>
                    </a:ext>
                  </a:extLst>
                </a:gridCol>
                <a:gridCol w="3048000">
                  <a:extLst>
                    <a:ext uri="{9D8B030D-6E8A-4147-A177-3AD203B41FA5}">
                      <a16:colId xmlns:a16="http://schemas.microsoft.com/office/drawing/2014/main" val="3014804463"/>
                    </a:ext>
                  </a:extLst>
                </a:gridCol>
                <a:gridCol w="2665379">
                  <a:extLst>
                    <a:ext uri="{9D8B030D-6E8A-4147-A177-3AD203B41FA5}">
                      <a16:colId xmlns:a16="http://schemas.microsoft.com/office/drawing/2014/main" val="1353994924"/>
                    </a:ext>
                  </a:extLst>
                </a:gridCol>
              </a:tblGrid>
              <a:tr h="4219778">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3600" b="0" i="0" u="none" strike="noStrike" cap="none" normalizeH="0" baseline="0" dirty="0">
                          <a:ln>
                            <a:noFill/>
                          </a:ln>
                          <a:solidFill>
                            <a:schemeClr val="tx1"/>
                          </a:solidFill>
                          <a:effectLst/>
                          <a:latin typeface="Coptic1" pitchFamily="2" charset="0"/>
                          <a:cs typeface="Arial" charset="0"/>
                        </a:rPr>
                        <a:t>Hiten </a:t>
                      </a:r>
                      <a:r>
                        <a:rPr kumimoji="0" lang="en-US" sz="3600" b="0" i="0" u="none" strike="noStrike" cap="none" normalizeH="0" baseline="0" dirty="0" err="1">
                          <a:ln>
                            <a:noFill/>
                          </a:ln>
                          <a:solidFill>
                            <a:schemeClr val="tx1"/>
                          </a:solidFill>
                          <a:effectLst/>
                          <a:latin typeface="Coptic1" pitchFamily="2" charset="0"/>
                          <a:cs typeface="Arial" charset="0"/>
                        </a:rPr>
                        <a:t>nieu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niqelloi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etc~marwout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Iwakim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Anna: p~[</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arih~mot</a:t>
                      </a:r>
                      <a:r>
                        <a:rPr kumimoji="0" lang="en-US" sz="3600" b="0" i="0" u="none" strike="noStrike" cap="none" normalizeH="0" baseline="0" dirty="0">
                          <a:ln>
                            <a:noFill/>
                          </a:ln>
                          <a:solidFill>
                            <a:schemeClr val="tx1"/>
                          </a:solidFill>
                          <a:effectLst/>
                          <a:latin typeface="Coptic1" pitchFamily="2" charset="0"/>
                          <a:cs typeface="Arial" charset="0"/>
                        </a:rPr>
                        <a:t> nan </a:t>
                      </a:r>
                      <a:r>
                        <a:rPr kumimoji="0" lang="en-US" sz="3600" b="0" i="0" u="none" strike="noStrike" cap="none" normalizeH="0" baseline="0" dirty="0" err="1">
                          <a:ln>
                            <a:noFill/>
                          </a:ln>
                          <a:solidFill>
                            <a:schemeClr val="tx1"/>
                          </a:solidFill>
                          <a:effectLst/>
                          <a:latin typeface="Coptic1" pitchFamily="2" charset="0"/>
                          <a:cs typeface="Arial" charset="0"/>
                        </a:rPr>
                        <a:t>m~pi,w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nennobi</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Par les prières des ainés bénits Joachim et Anne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بصلوات</a:t>
                      </a:r>
                      <a:r>
                        <a:rPr kumimoji="0" lang="en-US"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الشيخين المباركين</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 يواقيم وحنة </a:t>
                      </a:r>
                      <a:r>
                        <a:rPr kumimoji="0" lang="ar-EG" sz="3600" b="0" i="0" u="none" strike="noStrike" cap="none" normalizeH="0" baseline="0" dirty="0" err="1">
                          <a:ln>
                            <a:noFill/>
                          </a:ln>
                          <a:solidFill>
                            <a:schemeClr val="tx1"/>
                          </a:solidFill>
                          <a:effectLst/>
                          <a:latin typeface="Arial" charset="0"/>
                          <a:cs typeface="Arial" charset="0"/>
                        </a:rPr>
                        <a:t>يارب</a:t>
                      </a:r>
                      <a:r>
                        <a:rPr kumimoji="0" lang="ar-EG" sz="3600" b="0" i="0" u="none" strike="noStrike" cap="none" normalizeH="0" baseline="0" dirty="0">
                          <a:ln>
                            <a:noFill/>
                          </a:ln>
                          <a:solidFill>
                            <a:schemeClr val="tx1"/>
                          </a:solidFill>
                          <a:effectLst/>
                          <a:latin typeface="Arial" charset="0"/>
                          <a:cs typeface="Arial" charset="0"/>
                        </a:rPr>
                        <a:t> ا</a:t>
                      </a:r>
                      <a:r>
                        <a:rPr kumimoji="0" lang="ar-SA" sz="3600" b="0" i="0" u="none" strike="noStrike" cap="none" normalizeH="0" baseline="0" dirty="0">
                          <a:ln>
                            <a:noFill/>
                          </a:ln>
                          <a:solidFill>
                            <a:schemeClr val="tx1"/>
                          </a:solidFill>
                          <a:effectLst/>
                          <a:latin typeface="Arial" charset="0"/>
                          <a:cs typeface="Arial" charset="0"/>
                        </a:rPr>
                        <a:t>غفر لنا خطايانا.</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50469301"/>
      </p:ext>
    </p:extLst>
  </p:cSld>
  <p:clrMapOvr>
    <a:masterClrMapping/>
  </p:clrMapOvr>
  <p:transition/>
</p:sld>
</file>

<file path=ppt/slides/slide2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extLst>
              <p:ext uri="{D42A27DB-BD31-4B8C-83A1-F6EECF244321}">
                <p14:modId xmlns:p14="http://schemas.microsoft.com/office/powerpoint/2010/main" val="159845351"/>
              </p:ext>
            </p:extLst>
          </p:nvPr>
        </p:nvGraphicFramePr>
        <p:xfrm>
          <a:off x="0" y="491014"/>
          <a:ext cx="9144000" cy="3970020"/>
        </p:xfrm>
        <a:graphic>
          <a:graphicData uri="http://schemas.openxmlformats.org/drawingml/2006/table">
            <a:tbl>
              <a:tblPr/>
              <a:tblGrid>
                <a:gridCol w="3326860">
                  <a:extLst>
                    <a:ext uri="{9D8B030D-6E8A-4147-A177-3AD203B41FA5}">
                      <a16:colId xmlns:a16="http://schemas.microsoft.com/office/drawing/2014/main" val="20000"/>
                    </a:ext>
                  </a:extLst>
                </a:gridCol>
                <a:gridCol w="3238063">
                  <a:extLst>
                    <a:ext uri="{9D8B030D-6E8A-4147-A177-3AD203B41FA5}">
                      <a16:colId xmlns:a16="http://schemas.microsoft.com/office/drawing/2014/main" val="20001"/>
                    </a:ext>
                  </a:extLst>
                </a:gridCol>
                <a:gridCol w="2579077">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Hiten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n~a~poctoloc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p~cepi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nimay</a:t>
                      </a:r>
                      <a:r>
                        <a:rPr kumimoji="0" lang="en-US" sz="3200" b="0" i="0" u="none" strike="noStrike" cap="none" normalizeH="0" baseline="0" dirty="0">
                          <a:ln>
                            <a:noFill/>
                          </a:ln>
                          <a:solidFill>
                            <a:schemeClr val="tx1"/>
                          </a:solidFill>
                          <a:effectLst/>
                          <a:latin typeface="Coptic1" pitchFamily="2" charset="0"/>
                          <a:cs typeface="Arial" charset="0"/>
                        </a:rPr>
                        <a:t>/t/c: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بصلوات</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ابائنا الرسل والشهداء وبقية التلاميذ</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يارب</a:t>
                      </a:r>
                      <a:r>
                        <a:rPr kumimoji="0" lang="ar-EG" sz="3600" b="0" i="0" u="none" strike="noStrike" cap="none" normalizeH="0" baseline="0" dirty="0">
                          <a:ln>
                            <a:noFill/>
                          </a:ln>
                          <a:solidFill>
                            <a:schemeClr val="tx1"/>
                          </a:solidFill>
                          <a:effectLst/>
                          <a:latin typeface="Arial" charset="0"/>
                          <a:cs typeface="Arial" charset="0"/>
                        </a:rPr>
                        <a:t> ا</a:t>
                      </a:r>
                      <a:r>
                        <a:rPr kumimoji="0" lang="ar-SA" sz="3600" b="0" i="0" u="none" strike="noStrike" cap="none" normalizeH="0" baseline="0" dirty="0">
                          <a:ln>
                            <a:noFill/>
                          </a:ln>
                          <a:solidFill>
                            <a:schemeClr val="tx1"/>
                          </a:solidFill>
                          <a:effectLst/>
                          <a:latin typeface="Arial" charset="0"/>
                          <a:cs typeface="Arial" charset="0"/>
                        </a:rPr>
                        <a:t>غفر لنا خطايانا.</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2102943092"/>
      </p:ext>
    </p:extLst>
  </p:cSld>
  <p:clrMapOvr>
    <a:masterClrMapping/>
  </p:clrMapOvr>
  <p:transition/>
</p:sld>
</file>

<file path=ppt/slides/slide2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817878853"/>
              </p:ext>
            </p:extLst>
          </p:nvPr>
        </p:nvGraphicFramePr>
        <p:xfrm>
          <a:off x="38099" y="487315"/>
          <a:ext cx="9067801" cy="3726180"/>
        </p:xfrm>
        <a:graphic>
          <a:graphicData uri="http://schemas.openxmlformats.org/drawingml/2006/table">
            <a:tbl>
              <a:tblPr/>
              <a:tblGrid>
                <a:gridCol w="32766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gridCol w="228600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9" name="AutoShape 36">
            <a:hlinkClick r:id="rId3" action="ppaction://hlinksldjump" highlightClick="1"/>
            <a:extLst>
              <a:ext uri="{FF2B5EF4-FFF2-40B4-BE49-F238E27FC236}">
                <a16:creationId xmlns:a16="http://schemas.microsoft.com/office/drawing/2014/main" id="{8E723352-F4E7-4B1C-8294-4EE815C512B1}"/>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4" action="ppaction://hlinksldjump" highlightClick="1"/>
            <a:extLst>
              <a:ext uri="{FF2B5EF4-FFF2-40B4-BE49-F238E27FC236}">
                <a16:creationId xmlns:a16="http://schemas.microsoft.com/office/drawing/2014/main" id="{48CEFA1A-20F8-48AD-A2D0-49AB517BECA9}"/>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2" name="Image 21" descr="Une image contenant gens&#10;&#10;Description générée automatiquement">
            <a:extLst>
              <a:ext uri="{FF2B5EF4-FFF2-40B4-BE49-F238E27FC236}">
                <a16:creationId xmlns:a16="http://schemas.microsoft.com/office/drawing/2014/main" id="{35AD0B1C-3271-479E-8262-B43AA55B5AF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77787897-B37E-4763-A67E-5BFA1DF52F3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36369180"/>
      </p:ext>
    </p:extLst>
  </p:cSld>
  <p:clrMapOvr>
    <a:masterClrMapping/>
  </p:clrMapOvr>
  <p:transition/>
</p:sld>
</file>

<file path=ppt/slides/slide2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42E1A6FB-2A85-4482-B6D1-39314D7E4B46}"/>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190420272"/>
      </p:ext>
    </p:extLst>
  </p:cSld>
  <p:clrMapOvr>
    <a:masterClrMapping/>
  </p:clrMapOvr>
  <p:transition/>
</p:sld>
</file>

<file path=ppt/slides/slide2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3024513" y="5309874"/>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3509504998"/>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6" name="Image 45" descr="Une image contenant boîte, pièce&#10;&#10;Description générée automatiquement">
            <a:extLst>
              <a:ext uri="{FF2B5EF4-FFF2-40B4-BE49-F238E27FC236}">
                <a16:creationId xmlns:a16="http://schemas.microsoft.com/office/drawing/2014/main" id="{9EB935A6-B862-44A9-83A2-DD565A21EF4A}"/>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7" name="ZoneTexte 46">
            <a:extLst>
              <a:ext uri="{FF2B5EF4-FFF2-40B4-BE49-F238E27FC236}">
                <a16:creationId xmlns:a16="http://schemas.microsoft.com/office/drawing/2014/main" id="{D2AEEDA8-176F-40F8-8360-8D010E5A403F}"/>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8" name="Image 47">
            <a:extLst>
              <a:ext uri="{FF2B5EF4-FFF2-40B4-BE49-F238E27FC236}">
                <a16:creationId xmlns:a16="http://schemas.microsoft.com/office/drawing/2014/main" id="{2F52560E-78D5-4DA4-908A-2AF35C4EDB31}"/>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9" name="Image 48" descr="Une image contenant rouge, pièce, chemise&#10;&#10;Description générée automatiquement">
            <a:extLst>
              <a:ext uri="{FF2B5EF4-FFF2-40B4-BE49-F238E27FC236}">
                <a16:creationId xmlns:a16="http://schemas.microsoft.com/office/drawing/2014/main" id="{0ABD661B-40CB-4470-8006-44524FFCF378}"/>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50" name="Image 49" descr="Une image contenant boîte&#10;&#10;Description générée automatiquement">
            <a:extLst>
              <a:ext uri="{FF2B5EF4-FFF2-40B4-BE49-F238E27FC236}">
                <a16:creationId xmlns:a16="http://schemas.microsoft.com/office/drawing/2014/main" id="{C0DD02C0-E2D1-49F9-A31E-C23DD9D819EE}"/>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367194341"/>
      </p:ext>
    </p:extLst>
  </p:cSld>
  <p:clrMapOvr>
    <a:masterClrMapping/>
  </p:clrMapOvr>
  <p:transition/>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56321" name="Group 161"/>
          <p:cNvGraphicFramePr>
            <a:graphicFrameLocks noGrp="1"/>
          </p:cNvGraphicFramePr>
          <p:nvPr>
            <p:extLst>
              <p:ext uri="{D42A27DB-BD31-4B8C-83A1-F6EECF244321}">
                <p14:modId xmlns:p14="http://schemas.microsoft.com/office/powerpoint/2010/main" val="2736386006"/>
              </p:ext>
            </p:extLst>
          </p:nvPr>
        </p:nvGraphicFramePr>
        <p:xfrm>
          <a:off x="0" y="666750"/>
          <a:ext cx="9067800" cy="3447986"/>
        </p:xfrm>
        <a:graphic>
          <a:graphicData uri="http://schemas.openxmlformats.org/drawingml/2006/table">
            <a:tbl>
              <a:tblPr/>
              <a:tblGrid>
                <a:gridCol w="56388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tblGrid>
              <a:tr h="1619440">
                <a:tc>
                  <a:txBody>
                    <a:bodyPr/>
                    <a:lstStyle/>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Intercède</a:t>
                      </a:r>
                      <a:r>
                        <a:rPr kumimoji="0" lang="en-CA" sz="2400" b="0" i="0" u="none" strike="noStrike" cap="none" normalizeH="0" baseline="0" dirty="0">
                          <a:ln>
                            <a:noFill/>
                          </a:ln>
                          <a:solidFill>
                            <a:schemeClr val="tx1"/>
                          </a:solidFill>
                          <a:effectLst/>
                          <a:latin typeface="Arial" charset="0"/>
                          <a:cs typeface="Arial" charset="0"/>
                        </a:rPr>
                        <a:t> pour nous</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notre dame, la mère de Dieu,</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 Marie la mère de notre Sauveur</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إشفعى فينا </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يا سيدتنا كلنا، والدة الإله</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مريم أم مخلص</a:t>
                      </a:r>
                      <a:r>
                        <a:rPr kumimoji="0" lang="ar-EG" sz="2800" b="0" i="0" u="none" strike="noStrike" cap="none" normalizeH="0" baseline="0">
                          <a:ln>
                            <a:noFill/>
                          </a:ln>
                          <a:solidFill>
                            <a:schemeClr val="tx1"/>
                          </a:solidFill>
                          <a:effectLst/>
                          <a:latin typeface="Arial" charset="0"/>
                          <a:cs typeface="Arial" charset="0"/>
                        </a:rPr>
                        <a:t>نا</a:t>
                      </a:r>
                      <a:r>
                        <a:rPr kumimoji="0" lang="ar-SA" sz="2800" b="0" i="0" u="none" strike="noStrike" cap="none" normalizeH="0" baseline="0">
                          <a:ln>
                            <a:noFill/>
                          </a:ln>
                          <a:solidFill>
                            <a:schemeClr val="tx1"/>
                          </a:solidFill>
                          <a:effectLst/>
                          <a:latin typeface="Arial" charset="0"/>
                          <a:cs typeface="Arial" charset="0"/>
                        </a:rPr>
                        <a:t>،</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ليغفر لنا خطايانا.</a:t>
                      </a:r>
                      <a:endParaRPr kumimoji="0" lang="en-CA" sz="28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5192">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ten[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/b t/</a:t>
                      </a:r>
                      <a:r>
                        <a:rPr kumimoji="0" lang="en-US" sz="3600" b="0" i="0" u="none" strike="noStrike" cap="none" normalizeH="0" baseline="0" dirty="0" err="1">
                          <a:ln>
                            <a:noFill/>
                          </a:ln>
                          <a:solidFill>
                            <a:srgbClr val="FFFF00"/>
                          </a:solidFill>
                          <a:effectLst/>
                          <a:latin typeface="Coptic1" pitchFamily="2" charset="0"/>
                          <a:cs typeface="Arial" charset="0"/>
                        </a:rPr>
                        <a:t>ren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yeo~tokoc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Maria </a:t>
                      </a:r>
                      <a:r>
                        <a:rPr kumimoji="0" lang="en-US" sz="3600" b="0" i="0" u="none" strike="noStrike" cap="none" normalizeH="0" baseline="0" dirty="0" err="1">
                          <a:ln>
                            <a:noFill/>
                          </a:ln>
                          <a:solidFill>
                            <a:srgbClr val="FFFF00"/>
                          </a:solidFill>
                          <a:effectLst/>
                          <a:latin typeface="Coptic1" pitchFamily="2" charset="0"/>
                          <a:cs typeface="Arial" charset="0"/>
                        </a:rPr>
                        <a:t>y~mau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43" name="Tableau 42">
            <a:extLst>
              <a:ext uri="{FF2B5EF4-FFF2-40B4-BE49-F238E27FC236}">
                <a16:creationId xmlns:a16="http://schemas.microsoft.com/office/drawing/2014/main" id="{0ECFF708-12F4-4ACF-8FBF-77256706DFC5}"/>
              </a:ext>
            </a:extLst>
          </p:cNvPr>
          <p:cNvGraphicFramePr>
            <a:graphicFrameLocks noGrp="1"/>
          </p:cNvGraphicFramePr>
          <p:nvPr/>
        </p:nvGraphicFramePr>
        <p:xfrm>
          <a:off x="1565821" y="2829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800" dirty="0"/>
                        <a:t>Intercession de la Vierge Marie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3" name="Text Box 171">
            <a:hlinkClick r:id="rId3" action="ppaction://hlinksldjump"/>
            <a:extLst>
              <a:ext uri="{FF2B5EF4-FFF2-40B4-BE49-F238E27FC236}">
                <a16:creationId xmlns:a16="http://schemas.microsoft.com/office/drawing/2014/main" id="{5B2EF75F-C1AC-4575-B5CE-C116F22CDCFC}"/>
              </a:ext>
            </a:extLst>
          </p:cNvPr>
          <p:cNvSpPr txBox="1">
            <a:spLocks noChangeArrowheads="1"/>
          </p:cNvSpPr>
          <p:nvPr/>
        </p:nvSpPr>
        <p:spPr bwMode="auto">
          <a:xfrm>
            <a:off x="51951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8" name="Text Box 170">
            <a:hlinkClick r:id="rId4" action="ppaction://hlinksldjump"/>
            <a:extLst>
              <a:ext uri="{FF2B5EF4-FFF2-40B4-BE49-F238E27FC236}">
                <a16:creationId xmlns:a16="http://schemas.microsoft.com/office/drawing/2014/main" id="{AAF04DF5-3927-49D1-B1E9-15D5704BC7F1}"/>
              </a:ext>
            </a:extLst>
          </p:cNvPr>
          <p:cNvSpPr txBox="1">
            <a:spLocks noChangeArrowheads="1"/>
          </p:cNvSpPr>
          <p:nvPr/>
        </p:nvSpPr>
        <p:spPr bwMode="auto">
          <a:xfrm>
            <a:off x="7658100" y="4561398"/>
            <a:ext cx="14859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600" dirty="0">
                <a:solidFill>
                  <a:srgbClr val="FFFFFF"/>
                </a:solidFill>
                <a:latin typeface="Arial" charset="0"/>
                <a:cs typeface="Arial" charset="0"/>
              </a:rPr>
              <a:t>FIN</a:t>
            </a:r>
            <a:r>
              <a:rPr kumimoji="0" lang="en-US" sz="16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200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200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400" dirty="0">
                <a:latin typeface="Coptic1" pitchFamily="2" charset="0"/>
                <a:cs typeface="Arial" charset="0"/>
              </a:rPr>
              <a:t>Je </a:t>
            </a:r>
            <a:r>
              <a:rPr lang="en-US" sz="1400" dirty="0" err="1">
                <a:latin typeface="Coptic1" pitchFamily="2" charset="0"/>
                <a:cs typeface="Arial" charset="0"/>
              </a:rPr>
              <a:t>f~c~marwout</a:t>
            </a:r>
            <a:endParaRPr kumimoji="0" lang="en-US" sz="1400" i="0" u="none" strike="noStrike" kern="1200" cap="none" spc="0" normalizeH="0" baseline="0" noProof="0" dirty="0">
              <a:ln>
                <a:noFill/>
              </a:ln>
              <a:effectLst/>
              <a:uLnTx/>
              <a:uFillTx/>
              <a:latin typeface="Arial" pitchFamily="34" charset="0"/>
              <a:cs typeface="Arial" charset="0"/>
            </a:endParaRPr>
          </a:p>
        </p:txBody>
      </p:sp>
      <p:sp>
        <p:nvSpPr>
          <p:cNvPr id="9" name="Action Button: Custom 3">
            <a:hlinkClick r:id="rId5" action="ppaction://hlinksldjump" highlightClick="1"/>
            <a:extLst>
              <a:ext uri="{FF2B5EF4-FFF2-40B4-BE49-F238E27FC236}">
                <a16:creationId xmlns:a16="http://schemas.microsoft.com/office/drawing/2014/main" id="{3114AE24-D5EA-4ED0-A6E0-C119FF109D0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03341187"/>
      </p:ext>
    </p:extLst>
  </p:cSld>
  <p:clrMapOvr>
    <a:masterClrMapping/>
  </p:clrMapOvr>
  <p:transition/>
</p:sld>
</file>

<file path=ppt/slides/slide2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D4D177FC-890E-4571-AD23-BF575993AE13}"/>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88958652"/>
      </p:ext>
    </p:extLst>
  </p:cSld>
  <p:clrMapOvr>
    <a:masterClrMapping/>
  </p:clrMapOvr>
  <p:transition/>
</p:sld>
</file>

<file path=ppt/slides/slide2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4">
            <a:hlinkClick r:id="rId3" action="ppaction://hlinksldjump" highlightClick="1"/>
            <a:extLst>
              <a:ext uri="{FF2B5EF4-FFF2-40B4-BE49-F238E27FC236}">
                <a16:creationId xmlns:a16="http://schemas.microsoft.com/office/drawing/2014/main" id="{6C33EFDC-357A-9BEB-CA5B-3BD99E5AC93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 name="AutoShape 104">
            <a:hlinkClick r:id="rId4" action="ppaction://hlinksldjump" highlightClick="1"/>
            <a:extLst>
              <a:ext uri="{FF2B5EF4-FFF2-40B4-BE49-F238E27FC236}">
                <a16:creationId xmlns:a16="http://schemas.microsoft.com/office/drawing/2014/main" id="{D3C46C30-237C-2E78-F52B-7CD161824901}"/>
              </a:ext>
            </a:extLst>
          </p:cNvPr>
          <p:cNvSpPr>
            <a:spLocks noChangeArrowheads="1"/>
          </p:cNvSpPr>
          <p:nvPr/>
        </p:nvSpPr>
        <p:spPr bwMode="auto">
          <a:xfrm>
            <a:off x="5828714"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4" name="Tableau 3">
            <a:extLst>
              <a:ext uri="{FF2B5EF4-FFF2-40B4-BE49-F238E27FC236}">
                <a16:creationId xmlns:a16="http://schemas.microsoft.com/office/drawing/2014/main" id="{18102AA3-9B0A-9A12-3E4E-0AADEF6C8788}"/>
              </a:ext>
            </a:extLst>
          </p:cNvPr>
          <p:cNvGraphicFramePr>
            <a:graphicFrameLocks noGrp="1"/>
          </p:cNvGraphicFramePr>
          <p:nvPr/>
        </p:nvGraphicFramePr>
        <p:xfrm>
          <a:off x="15240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5276617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t>Archange</a:t>
                      </a:r>
                      <a:r>
                        <a:rPr lang="en-CA" sz="1800" dirty="0"/>
                        <a:t> Michel - </a:t>
                      </a:r>
                      <a:r>
                        <a:rPr lang="ar-EG" sz="1800" dirty="0"/>
                        <a:t> الملاك ميخائيل</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1186912"/>
                  </a:ext>
                </a:extLst>
              </a:tr>
            </a:tbl>
          </a:graphicData>
        </a:graphic>
      </p:graphicFrame>
      <p:pic>
        <p:nvPicPr>
          <p:cNvPr id="10" name="Image 9">
            <a:extLst>
              <a:ext uri="{FF2B5EF4-FFF2-40B4-BE49-F238E27FC236}">
                <a16:creationId xmlns:a16="http://schemas.microsoft.com/office/drawing/2014/main" id="{DF453CCF-A0F2-C781-E2BC-373F63DBF29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96200" y="3440046"/>
            <a:ext cx="1447800" cy="1672549"/>
          </a:xfrm>
          <a:prstGeom prst="round2SameRect">
            <a:avLst>
              <a:gd name="adj1" fmla="val 50000"/>
              <a:gd name="adj2" fmla="val 0"/>
            </a:avLst>
          </a:prstGeom>
        </p:spPr>
      </p:pic>
      <p:graphicFrame>
        <p:nvGraphicFramePr>
          <p:cNvPr id="11" name="Group 2">
            <a:extLst>
              <a:ext uri="{FF2B5EF4-FFF2-40B4-BE49-F238E27FC236}">
                <a16:creationId xmlns:a16="http://schemas.microsoft.com/office/drawing/2014/main" id="{6DC5F23D-824A-0043-1FF6-E140D316E5B9}"/>
              </a:ext>
            </a:extLst>
          </p:cNvPr>
          <p:cNvGraphicFramePr>
            <a:graphicFrameLocks noGrp="1"/>
          </p:cNvGraphicFramePr>
          <p:nvPr>
            <p:extLst>
              <p:ext uri="{D42A27DB-BD31-4B8C-83A1-F6EECF244321}">
                <p14:modId xmlns:p14="http://schemas.microsoft.com/office/powerpoint/2010/main" val="1308265657"/>
              </p:ext>
            </p:extLst>
          </p:nvPr>
        </p:nvGraphicFramePr>
        <p:xfrm>
          <a:off x="0" y="702821"/>
          <a:ext cx="9067800" cy="3870025"/>
        </p:xfrm>
        <a:graphic>
          <a:graphicData uri="http://schemas.openxmlformats.org/drawingml/2006/table">
            <a:tbl>
              <a:tblPr/>
              <a:tblGrid>
                <a:gridCol w="5719233">
                  <a:extLst>
                    <a:ext uri="{9D8B030D-6E8A-4147-A177-3AD203B41FA5}">
                      <a16:colId xmlns:a16="http://schemas.microsoft.com/office/drawing/2014/main" val="20000"/>
                    </a:ext>
                  </a:extLst>
                </a:gridCol>
                <a:gridCol w="3348567">
                  <a:extLst>
                    <a:ext uri="{9D8B030D-6E8A-4147-A177-3AD203B41FA5}">
                      <a16:colId xmlns:a16="http://schemas.microsoft.com/office/drawing/2014/main" val="788606298"/>
                    </a:ext>
                  </a:extLst>
                </a:gridCol>
              </a:tblGrid>
              <a:tr h="160688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Michel, le premier parmi les puissances célestes 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رئيس الملائكة الطاهر</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ميخائيل 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6504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335609298"/>
      </p:ext>
    </p:extLst>
  </p:cSld>
  <p:clrMapOvr>
    <a:masterClrMapping/>
  </p:clrMapOvr>
  <p:transition/>
</p:sld>
</file>

<file path=ppt/slides/slide2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4038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dessin&#10;&#10;Description générée automatiquement">
            <a:extLst>
              <a:ext uri="{FF2B5EF4-FFF2-40B4-BE49-F238E27FC236}">
                <a16:creationId xmlns:a16="http://schemas.microsoft.com/office/drawing/2014/main" id="{546C028D-586E-45A2-987D-EF99A26019A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55814" y="3028950"/>
            <a:ext cx="988186" cy="2114550"/>
          </a:xfrm>
          <a:prstGeom prst="rect">
            <a:avLst/>
          </a:prstGeom>
        </p:spPr>
      </p:pic>
      <p:graphicFrame>
        <p:nvGraphicFramePr>
          <p:cNvPr id="6" name="Group 19">
            <a:extLst>
              <a:ext uri="{FF2B5EF4-FFF2-40B4-BE49-F238E27FC236}">
                <a16:creationId xmlns:a16="http://schemas.microsoft.com/office/drawing/2014/main" id="{9C95310A-5EEE-48B9-988C-8475742CF3F9}"/>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773963568"/>
      </p:ext>
    </p:extLst>
  </p:cSld>
  <p:clrMapOvr>
    <a:masterClrMapping/>
  </p:clrMapOvr>
  <p:transition/>
</p:sld>
</file>

<file path=ppt/slides/slide2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nvPr>
        </p:nvGraphicFramePr>
        <p:xfrm>
          <a:off x="76200" y="514350"/>
          <a:ext cx="8839200" cy="4457700"/>
        </p:xfrm>
        <a:graphic>
          <a:graphicData uri="http://schemas.openxmlformats.org/drawingml/2006/table">
            <a:tbl>
              <a:tblPr/>
              <a:tblGrid>
                <a:gridCol w="3430398">
                  <a:extLst>
                    <a:ext uri="{9D8B030D-6E8A-4147-A177-3AD203B41FA5}">
                      <a16:colId xmlns:a16="http://schemas.microsoft.com/office/drawing/2014/main" val="20000"/>
                    </a:ext>
                  </a:extLst>
                </a:gridCol>
                <a:gridCol w="2789780">
                  <a:extLst>
                    <a:ext uri="{9D8B030D-6E8A-4147-A177-3AD203B41FA5}">
                      <a16:colId xmlns:a16="http://schemas.microsoft.com/office/drawing/2014/main" val="20001"/>
                    </a:ext>
                  </a:extLst>
                </a:gridCol>
                <a:gridCol w="2619022">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Hiten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niqelloi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Iwc</a:t>
                      </a:r>
                      <a:r>
                        <a:rPr kumimoji="0" lang="en-US" sz="3200" b="0" i="0" u="none" strike="noStrike" cap="none" normalizeH="0" baseline="0" dirty="0">
                          <a:ln>
                            <a:noFill/>
                          </a:ln>
                          <a:solidFill>
                            <a:schemeClr val="tx1"/>
                          </a:solidFill>
                          <a:effectLst/>
                          <a:latin typeface="Coptic1" pitchFamily="2" charset="0"/>
                          <a:cs typeface="Arial" charset="0"/>
                        </a:rPr>
                        <a:t>/v </a:t>
                      </a:r>
                      <a:r>
                        <a:rPr kumimoji="0" lang="en-US" sz="3200" b="0" i="0" u="none" strike="noStrike" cap="none" normalizeH="0" baseline="0" dirty="0" err="1">
                          <a:ln>
                            <a:noFill/>
                          </a:ln>
                          <a:solidFill>
                            <a:schemeClr val="tx1"/>
                          </a:solidFill>
                          <a:effectLst/>
                          <a:latin typeface="Coptic1" pitchFamily="2" charset="0"/>
                          <a:cs typeface="Arial" charset="0"/>
                        </a:rPr>
                        <a:t>pihamse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y/</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Calwmi</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fr-FR" sz="3200" b="0" i="1" u="none" strike="noStrike" cap="none" normalizeH="0" baseline="0" dirty="0">
                          <a:ln>
                            <a:noFill/>
                          </a:ln>
                          <a:solidFill>
                            <a:schemeClr val="tx1"/>
                          </a:solidFill>
                          <a:effectLst/>
                          <a:latin typeface="Arial" charset="0"/>
                          <a:cs typeface="Arial" charset="0"/>
                        </a:rPr>
                        <a:t>.</a:t>
                      </a:r>
                      <a:r>
                        <a:rPr kumimoji="0" lang="fr-FR"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Par les prières des deux vieillards bénis, Joseph le menuisier et sainte Salomé,</a:t>
                      </a:r>
                      <a:r>
                        <a:rPr kumimoji="0" lang="en-US" sz="2800" b="0" i="0" u="none" strike="noStrike" cap="none" normalizeH="0" baseline="0" dirty="0">
                          <a:ln>
                            <a:noFill/>
                          </a:ln>
                          <a:solidFill>
                            <a:schemeClr val="tx1"/>
                          </a:solidFill>
                          <a:effectLst/>
                          <a:latin typeface="Arial" charset="0"/>
                          <a:cs typeface="Arial" charset="0"/>
                        </a:rPr>
                        <a:t>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الشيخين المباركين يوسف النجار والقديسة </a:t>
                      </a:r>
                      <a:r>
                        <a:rPr kumimoji="0" lang="ar-EG" sz="3200" b="0" i="0" u="none" strike="noStrike" cap="none" normalizeH="0" baseline="0" dirty="0" err="1">
                          <a:ln>
                            <a:noFill/>
                          </a:ln>
                          <a:solidFill>
                            <a:schemeClr val="tx1"/>
                          </a:solidFill>
                          <a:effectLst/>
                          <a:latin typeface="Arial" charset="0"/>
                          <a:cs typeface="Arial" charset="0"/>
                        </a:rPr>
                        <a:t>سالومى</a:t>
                      </a:r>
                      <a:r>
                        <a:rPr kumimoji="0" lang="ar-EG"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nvGraphicFramePr>
        <p:xfrm>
          <a:off x="1524000" y="78909"/>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err="1"/>
                        <a:t>Nativité</a:t>
                      </a:r>
                      <a:r>
                        <a:rPr lang="en-CA" sz="1600" dirty="0"/>
                        <a:t> – Joseph &amp; Salomé</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B8F4A6AE-DCF0-489D-8BD3-05DB13ACC7F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livre, texte, boîte, fenêtre&#10;&#10;Description générée automatiquement">
            <a:extLst>
              <a:ext uri="{FF2B5EF4-FFF2-40B4-BE49-F238E27FC236}">
                <a16:creationId xmlns:a16="http://schemas.microsoft.com/office/drawing/2014/main" id="{DB6590FB-3B6D-40CB-95F6-FCCC6F15B73E}"/>
              </a:ext>
            </a:extLst>
          </p:cNvPr>
          <p:cNvPicPr>
            <a:picLocks noChangeAspect="1"/>
          </p:cNvPicPr>
          <p:nvPr/>
        </p:nvPicPr>
        <p:blipFill rotWithShape="1">
          <a:blip r:embed="rId4">
            <a:extLst>
              <a:ext uri="{28A0092B-C50C-407E-A947-70E740481C1C}">
                <a14:useLocalDpi xmlns:a14="http://schemas.microsoft.com/office/drawing/2010/main" val="0"/>
              </a:ext>
            </a:extLst>
          </a:blip>
          <a:srcRect l="7217" t="5514" r="7003" b="9638"/>
          <a:stretch/>
        </p:blipFill>
        <p:spPr>
          <a:xfrm>
            <a:off x="4444112" y="3147061"/>
            <a:ext cx="1489896" cy="1996440"/>
          </a:xfrm>
          <a:prstGeom prst="round2SameRect">
            <a:avLst/>
          </a:prstGeom>
        </p:spPr>
      </p:pic>
    </p:spTree>
    <p:extLst>
      <p:ext uri="{BB962C8B-B14F-4D97-AF65-F5344CB8AC3E}">
        <p14:creationId xmlns:p14="http://schemas.microsoft.com/office/powerpoint/2010/main" val="2553729494"/>
      </p:ext>
    </p:extLst>
  </p:cSld>
  <p:clrMapOvr>
    <a:masterClrMapping/>
  </p:clrMapOvr>
  <p:transition/>
</p:sld>
</file>

<file path=ppt/slides/slide2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2115269946"/>
      </p:ext>
    </p:extLst>
  </p:cSld>
  <p:clrMapOvr>
    <a:masterClrMapping/>
  </p:clrMapOvr>
  <p:transition/>
</p:sld>
</file>

<file path=ppt/slides/slide2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3452237534"/>
              </p:ext>
            </p:extLst>
          </p:nvPr>
        </p:nvGraphicFramePr>
        <p:xfrm>
          <a:off x="38099" y="480471"/>
          <a:ext cx="9067801" cy="3726180"/>
        </p:xfrm>
        <a:graphic>
          <a:graphicData uri="http://schemas.openxmlformats.org/drawingml/2006/table">
            <a:tbl>
              <a:tblPr/>
              <a:tblGrid>
                <a:gridCol w="32766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gridCol w="228600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9" name="AutoShape 36">
            <a:hlinkClick r:id="rId3" action="ppaction://hlinksldjump" highlightClick="1"/>
            <a:extLst>
              <a:ext uri="{FF2B5EF4-FFF2-40B4-BE49-F238E27FC236}">
                <a16:creationId xmlns:a16="http://schemas.microsoft.com/office/drawing/2014/main" id="{BAED6DED-B0A6-4A1F-B654-299B8C667DC3}"/>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4" action="ppaction://hlinksldjump" highlightClick="1"/>
            <a:extLst>
              <a:ext uri="{FF2B5EF4-FFF2-40B4-BE49-F238E27FC236}">
                <a16:creationId xmlns:a16="http://schemas.microsoft.com/office/drawing/2014/main" id="{4318A297-8AC8-409E-B087-FE6107844C2F}"/>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2" name="Image 21" descr="Une image contenant gens&#10;&#10;Description générée automatiquement">
            <a:extLst>
              <a:ext uri="{FF2B5EF4-FFF2-40B4-BE49-F238E27FC236}">
                <a16:creationId xmlns:a16="http://schemas.microsoft.com/office/drawing/2014/main" id="{E8587F90-625E-4E29-9B75-7FC02885119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6ECA048E-D936-4DBF-9A48-9E5E6D31557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94693377"/>
      </p:ext>
    </p:extLst>
  </p:cSld>
  <p:clrMapOvr>
    <a:masterClrMapping/>
  </p:clrMapOvr>
  <p:transition/>
</p:sld>
</file>

<file path=ppt/slides/slide2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88EA5F19-D172-427C-AFE1-AAF2301CC9F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122522674"/>
      </p:ext>
    </p:extLst>
  </p:cSld>
  <p:clrMapOvr>
    <a:masterClrMapping/>
  </p:clrMapOvr>
  <p:transition/>
</p:sld>
</file>

<file path=ppt/slides/slide2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2941561" y="5309874"/>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3199229679"/>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1" name="Image 40" descr="Une image contenant boîte, pièce&#10;&#10;Description générée automatiquement">
            <a:extLst>
              <a:ext uri="{FF2B5EF4-FFF2-40B4-BE49-F238E27FC236}">
                <a16:creationId xmlns:a16="http://schemas.microsoft.com/office/drawing/2014/main" id="{D35605D9-9188-4F38-B6BC-4575ED342A99}"/>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2" name="ZoneTexte 41">
            <a:extLst>
              <a:ext uri="{FF2B5EF4-FFF2-40B4-BE49-F238E27FC236}">
                <a16:creationId xmlns:a16="http://schemas.microsoft.com/office/drawing/2014/main" id="{22103442-6285-44AC-94E1-A8D5F69EE843}"/>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3" name="Image 42">
            <a:extLst>
              <a:ext uri="{FF2B5EF4-FFF2-40B4-BE49-F238E27FC236}">
                <a16:creationId xmlns:a16="http://schemas.microsoft.com/office/drawing/2014/main" id="{A91AD49C-FD53-47EE-8B44-394A4112752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4" name="Image 43" descr="Une image contenant rouge, pièce, chemise&#10;&#10;Description générée automatiquement">
            <a:extLst>
              <a:ext uri="{FF2B5EF4-FFF2-40B4-BE49-F238E27FC236}">
                <a16:creationId xmlns:a16="http://schemas.microsoft.com/office/drawing/2014/main" id="{B81B7C2B-C8AC-4C60-A6A1-EB024EF5A20C}"/>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45" name="Image 44" descr="Une image contenant boîte&#10;&#10;Description générée automatiquement">
            <a:extLst>
              <a:ext uri="{FF2B5EF4-FFF2-40B4-BE49-F238E27FC236}">
                <a16:creationId xmlns:a16="http://schemas.microsoft.com/office/drawing/2014/main" id="{6A286C67-A558-431D-9CA5-B5048CFD258D}"/>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3912240842"/>
      </p:ext>
    </p:extLst>
  </p:cSld>
  <p:clrMapOvr>
    <a:masterClrMapping/>
  </p:clrMapOvr>
  <p:transition/>
</p:sld>
</file>

<file path=ppt/slides/slide2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5" name="Group 2"/>
          <p:cNvGrpSpPr>
            <a:grpSpLocks/>
          </p:cNvGrpSpPr>
          <p:nvPr/>
        </p:nvGrpSpPr>
        <p:grpSpPr bwMode="auto">
          <a:xfrm>
            <a:off x="76200" y="400051"/>
            <a:ext cx="7620000" cy="964406"/>
            <a:chOff x="-3" y="-3"/>
            <a:chExt cx="2820" cy="810"/>
          </a:xfrm>
        </p:grpSpPr>
        <p:grpSp>
          <p:nvGrpSpPr>
            <p:cNvPr id="223254" name="Group 3"/>
            <p:cNvGrpSpPr>
              <a:grpSpLocks/>
            </p:cNvGrpSpPr>
            <p:nvPr/>
          </p:nvGrpSpPr>
          <p:grpSpPr bwMode="auto">
            <a:xfrm>
              <a:off x="0" y="0"/>
              <a:ext cx="2814" cy="804"/>
              <a:chOff x="0" y="0"/>
              <a:chExt cx="2814" cy="804"/>
            </a:xfrm>
          </p:grpSpPr>
          <p:grpSp>
            <p:nvGrpSpPr>
              <p:cNvPr id="223256" name="Group 4"/>
              <p:cNvGrpSpPr>
                <a:grpSpLocks/>
              </p:cNvGrpSpPr>
              <p:nvPr/>
            </p:nvGrpSpPr>
            <p:grpSpPr bwMode="auto">
              <a:xfrm>
                <a:off x="0" y="0"/>
                <a:ext cx="1094" cy="804"/>
                <a:chOff x="0" y="0"/>
                <a:chExt cx="1094" cy="804"/>
              </a:xfrm>
            </p:grpSpPr>
            <p:sp>
              <p:nvSpPr>
                <p:cNvPr id="223263"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4"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7" name="Group 7"/>
              <p:cNvGrpSpPr>
                <a:grpSpLocks/>
              </p:cNvGrpSpPr>
              <p:nvPr/>
            </p:nvGrpSpPr>
            <p:grpSpPr bwMode="auto">
              <a:xfrm>
                <a:off x="1094" y="0"/>
                <a:ext cx="842" cy="804"/>
                <a:chOff x="1094" y="0"/>
                <a:chExt cx="842" cy="804"/>
              </a:xfrm>
            </p:grpSpPr>
            <p:sp>
              <p:nvSpPr>
                <p:cNvPr id="223261"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2"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8" name="Group 10"/>
              <p:cNvGrpSpPr>
                <a:grpSpLocks/>
              </p:cNvGrpSpPr>
              <p:nvPr/>
            </p:nvGrpSpPr>
            <p:grpSpPr bwMode="auto">
              <a:xfrm>
                <a:off x="1936" y="0"/>
                <a:ext cx="878" cy="804"/>
                <a:chOff x="1936" y="0"/>
                <a:chExt cx="878" cy="804"/>
              </a:xfrm>
            </p:grpSpPr>
            <p:sp>
              <p:nvSpPr>
                <p:cNvPr id="223259"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0"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55"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53757709"/>
      </p:ext>
    </p:extLst>
  </p:cSld>
  <p:clrMapOvr>
    <a:masterClrMapping/>
  </p:clrMapOvr>
  <p:transition/>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au 7">
            <a:extLst>
              <a:ext uri="{FF2B5EF4-FFF2-40B4-BE49-F238E27FC236}">
                <a16:creationId xmlns:a16="http://schemas.microsoft.com/office/drawing/2014/main" id="{CDAD6D08-7AB5-4A8D-885F-121AF2054FBB}"/>
              </a:ext>
            </a:extLst>
          </p:cNvPr>
          <p:cNvGraphicFramePr>
            <a:graphicFrameLocks noGrp="1"/>
          </p:cNvGraphicFramePr>
          <p:nvPr>
            <p:extLst>
              <p:ext uri="{D42A27DB-BD31-4B8C-83A1-F6EECF244321}">
                <p14:modId xmlns:p14="http://schemas.microsoft.com/office/powerpoint/2010/main" val="3293612705"/>
              </p:ext>
            </p:extLst>
          </p:nvPr>
        </p:nvGraphicFramePr>
        <p:xfrm>
          <a:off x="1524000" y="10142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86144857"/>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t>Conclusion - </a:t>
                      </a: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600" b="1"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33082471"/>
                  </a:ext>
                </a:extLst>
              </a:tr>
            </a:tbl>
          </a:graphicData>
        </a:graphic>
      </p:graphicFrame>
      <p:graphicFrame>
        <p:nvGraphicFramePr>
          <p:cNvPr id="9" name="Group 2">
            <a:extLst>
              <a:ext uri="{FF2B5EF4-FFF2-40B4-BE49-F238E27FC236}">
                <a16:creationId xmlns:a16="http://schemas.microsoft.com/office/drawing/2014/main" id="{8B1372B0-1DC4-4653-A1D4-A72049A9A28B}"/>
              </a:ext>
            </a:extLst>
          </p:cNvPr>
          <p:cNvGraphicFramePr>
            <a:graphicFrameLocks noGrp="1"/>
          </p:cNvGraphicFramePr>
          <p:nvPr>
            <p:ph/>
          </p:nvPr>
        </p:nvGraphicFramePr>
        <p:xfrm>
          <a:off x="0" y="784098"/>
          <a:ext cx="9144000" cy="3532632"/>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549908">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Car il est béni le Père et le Fils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le Saint Esprit: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Trinité parfaite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l’adorons et la glorifions.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لأنه مبارك </a:t>
                      </a:r>
                      <a:r>
                        <a:rPr kumimoji="0" lang="ar-EG" sz="2800" b="0" i="0" u="none" strike="noStrike" cap="none" normalizeH="0" baseline="0" dirty="0" err="1">
                          <a:ln>
                            <a:noFill/>
                          </a:ln>
                          <a:solidFill>
                            <a:schemeClr val="tx1"/>
                          </a:solidFill>
                          <a:effectLst/>
                          <a:latin typeface="Arial" charset="0"/>
                          <a:cs typeface="Arial" charset="0"/>
                        </a:rPr>
                        <a:t>الآب</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والآبن</a:t>
                      </a:r>
                      <a:r>
                        <a:rPr kumimoji="0" lang="fr-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والروح القدس ،</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الثالوث الكامل </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نسجد له </a:t>
                      </a:r>
                      <a:r>
                        <a:rPr kumimoji="0" lang="ar-EG" sz="2800" b="0" i="0" u="none" strike="noStrike" cap="none" normalizeH="0" baseline="0" dirty="0" err="1">
                          <a:ln>
                            <a:noFill/>
                          </a:ln>
                          <a:solidFill>
                            <a:schemeClr val="tx1"/>
                          </a:solidFill>
                          <a:effectLst/>
                          <a:latin typeface="Arial" charset="0"/>
                          <a:cs typeface="Arial" charset="0"/>
                        </a:rPr>
                        <a:t>و</a:t>
                      </a:r>
                      <a:r>
                        <a:rPr kumimoji="0" lang="ar-EG" sz="2800" b="0" i="0" u="none" strike="noStrike" cap="none" normalizeH="0" baseline="0" dirty="0">
                          <a:ln>
                            <a:noFill/>
                          </a:ln>
                          <a:solidFill>
                            <a:schemeClr val="tx1"/>
                          </a:solidFill>
                          <a:effectLst/>
                          <a:latin typeface="Arial" charset="0"/>
                          <a:cs typeface="Arial" charset="0"/>
                        </a:rPr>
                        <a:t> نمجده.</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50242">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Je </a:t>
                      </a:r>
                      <a:r>
                        <a:rPr kumimoji="0" lang="en-US" sz="3200" b="0" i="0" u="none" strike="noStrike" cap="none" normalizeH="0" baseline="0" dirty="0" err="1">
                          <a:ln>
                            <a:noFill/>
                          </a:ln>
                          <a:solidFill>
                            <a:srgbClr val="FFFF00"/>
                          </a:solidFill>
                          <a:effectLst/>
                          <a:latin typeface="Coptic1" pitchFamily="2" charset="0"/>
                          <a:cs typeface="Arial" charset="0"/>
                        </a:rPr>
                        <a:t>f~c~marwout</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n~je</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V~iwt</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nem</a:t>
                      </a:r>
                      <a:r>
                        <a:rPr kumimoji="0" lang="en-US" sz="3200" b="0" i="0" u="none" strike="noStrike" cap="none" normalizeH="0" baseline="0" dirty="0">
                          <a:ln>
                            <a:noFill/>
                          </a:ln>
                          <a:solidFill>
                            <a:srgbClr val="FFFF00"/>
                          </a:solidFill>
                          <a:effectLst/>
                          <a:latin typeface="Coptic1" pitchFamily="2" charset="0"/>
                          <a:cs typeface="Arial" charset="0"/>
                        </a:rPr>
                        <a:t> P~s/</a:t>
                      </a:r>
                      <a:r>
                        <a:rPr kumimoji="0" lang="en-US" sz="3200" b="0" i="0" u="none" strike="noStrike" cap="none" normalizeH="0" baseline="0" dirty="0" err="1">
                          <a:ln>
                            <a:noFill/>
                          </a:ln>
                          <a:solidFill>
                            <a:srgbClr val="FFFF00"/>
                          </a:solidFill>
                          <a:effectLst/>
                          <a:latin typeface="Coptic1" pitchFamily="2" charset="0"/>
                          <a:cs typeface="Arial" charset="0"/>
                        </a:rPr>
                        <a:t>ri</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nem</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Pip~neuma</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eyouab</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t~riac</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etj</a:t>
                      </a:r>
                      <a:r>
                        <a:rPr kumimoji="0" lang="en-US" sz="3200" b="0" i="0" u="none" strike="noStrike" cap="none" normalizeH="0" baseline="0" dirty="0">
                          <a:ln>
                            <a:noFill/>
                          </a:ln>
                          <a:solidFill>
                            <a:srgbClr val="FFFF00"/>
                          </a:solidFill>
                          <a:effectLst/>
                          <a:latin typeface="Coptic1" pitchFamily="2" charset="0"/>
                          <a:cs typeface="Arial" charset="0"/>
                        </a:rPr>
                        <a:t>/k </a:t>
                      </a:r>
                      <a:r>
                        <a:rPr kumimoji="0" lang="en-US" sz="3200" b="0" i="0" u="none" strike="noStrike" cap="none" normalizeH="0" baseline="0" dirty="0" err="1">
                          <a:ln>
                            <a:noFill/>
                          </a:ln>
                          <a:solidFill>
                            <a:srgbClr val="FFFF00"/>
                          </a:solidFill>
                          <a:effectLst/>
                          <a:latin typeface="Coptic1" pitchFamily="2" charset="0"/>
                          <a:cs typeface="Arial" charset="0"/>
                        </a:rPr>
                        <a:t>e~bol</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tenouwst</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m~moc</a:t>
                      </a:r>
                      <a:r>
                        <a:rPr kumimoji="0" lang="en-US" sz="3200" b="0" i="0" u="none" strike="noStrike" cap="none" normalizeH="0" baseline="0" dirty="0">
                          <a:ln>
                            <a:noFill/>
                          </a:ln>
                          <a:solidFill>
                            <a:srgbClr val="FFFF00"/>
                          </a:solidFill>
                          <a:effectLst/>
                          <a:latin typeface="Coptic1" pitchFamily="2" charset="0"/>
                          <a:cs typeface="Arial" charset="0"/>
                        </a:rPr>
                        <a:t> ten]</a:t>
                      </a:r>
                      <a:r>
                        <a:rPr kumimoji="0" lang="en-US" sz="3200" b="0" i="0" u="none" strike="noStrike" cap="none" normalizeH="0" baseline="0" dirty="0" err="1">
                          <a:ln>
                            <a:noFill/>
                          </a:ln>
                          <a:solidFill>
                            <a:srgbClr val="FFFF00"/>
                          </a:solidFill>
                          <a:effectLst/>
                          <a:latin typeface="Coptic1" pitchFamily="2" charset="0"/>
                          <a:cs typeface="Arial" charset="0"/>
                        </a:rPr>
                        <a:t>w~ou</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nac</a:t>
                      </a:r>
                      <a:r>
                        <a:rPr kumimoji="0" lang="en-US" sz="32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DCC1D30F-7A46-4F0B-88F3-A9FD9625EA9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36790478"/>
      </p:ext>
    </p:extLst>
  </p:cSld>
  <p:clrMapOvr>
    <a:masterClrMapping/>
  </p:clrMapOvr>
  <p:transition advClick="0"/>
</p:sld>
</file>

<file path=ppt/slides/slide2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F985A6B8-121D-4D97-B483-56272E2D1F92}"/>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81091107"/>
      </p:ext>
    </p:extLst>
  </p:cSld>
  <p:clrMapOvr>
    <a:masterClrMapping/>
  </p:clrMapOvr>
  <p:transition/>
</p:sld>
</file>

<file path=ppt/slides/slide2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4">
            <a:hlinkClick r:id="rId3" action="ppaction://hlinksldjump" highlightClick="1"/>
            <a:extLst>
              <a:ext uri="{FF2B5EF4-FFF2-40B4-BE49-F238E27FC236}">
                <a16:creationId xmlns:a16="http://schemas.microsoft.com/office/drawing/2014/main" id="{731B6628-D850-4E1A-F165-2C28991281F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 name="AutoShape 104">
            <a:hlinkClick r:id="rId4" action="ppaction://hlinksldjump" highlightClick="1"/>
            <a:extLst>
              <a:ext uri="{FF2B5EF4-FFF2-40B4-BE49-F238E27FC236}">
                <a16:creationId xmlns:a16="http://schemas.microsoft.com/office/drawing/2014/main" id="{F0EBDDE2-B753-F83C-D806-2808047E3636}"/>
              </a:ext>
            </a:extLst>
          </p:cNvPr>
          <p:cNvSpPr>
            <a:spLocks noChangeArrowheads="1"/>
          </p:cNvSpPr>
          <p:nvPr/>
        </p:nvSpPr>
        <p:spPr bwMode="auto">
          <a:xfrm>
            <a:off x="5828714"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4" name="Tableau 3">
            <a:extLst>
              <a:ext uri="{FF2B5EF4-FFF2-40B4-BE49-F238E27FC236}">
                <a16:creationId xmlns:a16="http://schemas.microsoft.com/office/drawing/2014/main" id="{0FE454DE-F026-FB57-5F1A-A816BA15C86F}"/>
              </a:ext>
            </a:extLst>
          </p:cNvPr>
          <p:cNvGraphicFramePr>
            <a:graphicFrameLocks noGrp="1"/>
          </p:cNvGraphicFramePr>
          <p:nvPr/>
        </p:nvGraphicFramePr>
        <p:xfrm>
          <a:off x="15240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5276617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t>Archange</a:t>
                      </a:r>
                      <a:r>
                        <a:rPr lang="en-CA" sz="1800" dirty="0"/>
                        <a:t> Michel - </a:t>
                      </a:r>
                      <a:r>
                        <a:rPr lang="ar-EG" sz="1800" dirty="0"/>
                        <a:t> الملاك ميخائيل</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1186912"/>
                  </a:ext>
                </a:extLst>
              </a:tr>
            </a:tbl>
          </a:graphicData>
        </a:graphic>
      </p:graphicFrame>
      <p:pic>
        <p:nvPicPr>
          <p:cNvPr id="10" name="Image 9">
            <a:extLst>
              <a:ext uri="{FF2B5EF4-FFF2-40B4-BE49-F238E27FC236}">
                <a16:creationId xmlns:a16="http://schemas.microsoft.com/office/drawing/2014/main" id="{7BA1D4C5-412E-31F7-3643-D6FB26B716B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96200" y="3440046"/>
            <a:ext cx="1447800" cy="1672549"/>
          </a:xfrm>
          <a:prstGeom prst="round2SameRect">
            <a:avLst>
              <a:gd name="adj1" fmla="val 50000"/>
              <a:gd name="adj2" fmla="val 0"/>
            </a:avLst>
          </a:prstGeom>
        </p:spPr>
      </p:pic>
      <p:graphicFrame>
        <p:nvGraphicFramePr>
          <p:cNvPr id="11" name="Group 2">
            <a:extLst>
              <a:ext uri="{FF2B5EF4-FFF2-40B4-BE49-F238E27FC236}">
                <a16:creationId xmlns:a16="http://schemas.microsoft.com/office/drawing/2014/main" id="{A8D43521-D386-6F43-F548-9EF5900495BC}"/>
              </a:ext>
            </a:extLst>
          </p:cNvPr>
          <p:cNvGraphicFramePr>
            <a:graphicFrameLocks noGrp="1"/>
          </p:cNvGraphicFramePr>
          <p:nvPr>
            <p:extLst>
              <p:ext uri="{D42A27DB-BD31-4B8C-83A1-F6EECF244321}">
                <p14:modId xmlns:p14="http://schemas.microsoft.com/office/powerpoint/2010/main" val="1308265657"/>
              </p:ext>
            </p:extLst>
          </p:nvPr>
        </p:nvGraphicFramePr>
        <p:xfrm>
          <a:off x="0" y="702821"/>
          <a:ext cx="9067800" cy="3870025"/>
        </p:xfrm>
        <a:graphic>
          <a:graphicData uri="http://schemas.openxmlformats.org/drawingml/2006/table">
            <a:tbl>
              <a:tblPr/>
              <a:tblGrid>
                <a:gridCol w="5719233">
                  <a:extLst>
                    <a:ext uri="{9D8B030D-6E8A-4147-A177-3AD203B41FA5}">
                      <a16:colId xmlns:a16="http://schemas.microsoft.com/office/drawing/2014/main" val="20000"/>
                    </a:ext>
                  </a:extLst>
                </a:gridCol>
                <a:gridCol w="3348567">
                  <a:extLst>
                    <a:ext uri="{9D8B030D-6E8A-4147-A177-3AD203B41FA5}">
                      <a16:colId xmlns:a16="http://schemas.microsoft.com/office/drawing/2014/main" val="788606298"/>
                    </a:ext>
                  </a:extLst>
                </a:gridCol>
              </a:tblGrid>
              <a:tr h="160688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Michel, le premier parmi les puissances célestes 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رئيس الملائكة الطاهر</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ميخائيل 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6504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989570348"/>
      </p:ext>
    </p:extLst>
  </p:cSld>
  <p:clrMapOvr>
    <a:masterClrMapping/>
  </p:clrMapOvr>
  <p:transition/>
</p:sld>
</file>

<file path=ppt/slides/slide2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4038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dessin&#10;&#10;Description générée automatiquement">
            <a:extLst>
              <a:ext uri="{FF2B5EF4-FFF2-40B4-BE49-F238E27FC236}">
                <a16:creationId xmlns:a16="http://schemas.microsoft.com/office/drawing/2014/main" id="{7D2C074C-BF36-43B3-9D5B-20BFAC4D7C8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34350" y="2983021"/>
            <a:ext cx="1009650" cy="2160479"/>
          </a:xfrm>
          <a:prstGeom prst="rect">
            <a:avLst/>
          </a:prstGeom>
        </p:spPr>
      </p:pic>
      <p:graphicFrame>
        <p:nvGraphicFramePr>
          <p:cNvPr id="6" name="Group 19">
            <a:extLst>
              <a:ext uri="{FF2B5EF4-FFF2-40B4-BE49-F238E27FC236}">
                <a16:creationId xmlns:a16="http://schemas.microsoft.com/office/drawing/2014/main" id="{F31AAF37-29E0-4588-9212-16B226648284}"/>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549725755"/>
      </p:ext>
    </p:extLst>
  </p:cSld>
  <p:clrMapOvr>
    <a:masterClrMapping/>
  </p:clrMapOvr>
  <p:transition/>
</p:sld>
</file>

<file path=ppt/slides/slide2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EBED5878-C027-4D17-B863-A948BED72102}"/>
              </a:ext>
            </a:extLst>
          </p:cNvPr>
          <p:cNvGraphicFramePr>
            <a:graphicFrameLocks noGrp="1"/>
          </p:cNvGraphicFramePr>
          <p:nvPr/>
        </p:nvGraphicFramePr>
        <p:xfrm>
          <a:off x="1949741" y="75914"/>
          <a:ext cx="5092118" cy="312420"/>
        </p:xfrm>
        <a:graphic>
          <a:graphicData uri="http://schemas.openxmlformats.org/drawingml/2006/table">
            <a:tbl>
              <a:tblPr firstRow="1" bandRow="1">
                <a:tableStyleId>{2D5ABB26-0587-4C30-8999-92F81FD0307C}</a:tableStyleId>
              </a:tblPr>
              <a:tblGrid>
                <a:gridCol w="5092118">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600" dirty="0" err="1"/>
                        <a:t>Epiphanie</a:t>
                      </a:r>
                      <a:r>
                        <a:rPr lang="fr-CA" sz="1600" dirty="0"/>
                        <a:t> - Jean-Baptiste</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ADB52F7-2EFD-41FF-8DE1-EBC341E180E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9" name="Image 8" descr="Une image contenant table&#10;&#10;Description générée automatiquement">
            <a:extLst>
              <a:ext uri="{FF2B5EF4-FFF2-40B4-BE49-F238E27FC236}">
                <a16:creationId xmlns:a16="http://schemas.microsoft.com/office/drawing/2014/main" id="{62B7C504-C9B3-46AC-A73F-4881F3C5EB9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073957" y="3331890"/>
            <a:ext cx="1070043" cy="1811609"/>
          </a:xfrm>
          <a:prstGeom prst="rect">
            <a:avLst/>
          </a:prstGeom>
        </p:spPr>
      </p:pic>
      <p:graphicFrame>
        <p:nvGraphicFramePr>
          <p:cNvPr id="8" name="Group 28">
            <a:extLst>
              <a:ext uri="{FF2B5EF4-FFF2-40B4-BE49-F238E27FC236}">
                <a16:creationId xmlns:a16="http://schemas.microsoft.com/office/drawing/2014/main" id="{AA67721A-8BD9-4F67-8CA0-D6D1AA685D85}"/>
              </a:ext>
            </a:extLst>
          </p:cNvPr>
          <p:cNvGraphicFramePr>
            <a:graphicFrameLocks noGrp="1"/>
          </p:cNvGraphicFramePr>
          <p:nvPr>
            <p:extLst>
              <p:ext uri="{D42A27DB-BD31-4B8C-83A1-F6EECF244321}">
                <p14:modId xmlns:p14="http://schemas.microsoft.com/office/powerpoint/2010/main" val="1782382795"/>
              </p:ext>
            </p:extLst>
          </p:nvPr>
        </p:nvGraphicFramePr>
        <p:xfrm>
          <a:off x="0" y="564204"/>
          <a:ext cx="9144000" cy="3920589"/>
        </p:xfrm>
        <a:graphic>
          <a:graphicData uri="http://schemas.openxmlformats.org/drawingml/2006/table">
            <a:tbl>
              <a:tblPr/>
              <a:tblGrid>
                <a:gridCol w="4958080">
                  <a:extLst>
                    <a:ext uri="{9D8B030D-6E8A-4147-A177-3AD203B41FA5}">
                      <a16:colId xmlns:a16="http://schemas.microsoft.com/office/drawing/2014/main" val="20000"/>
                    </a:ext>
                  </a:extLst>
                </a:gridCol>
                <a:gridCol w="4185920">
                  <a:extLst>
                    <a:ext uri="{9D8B030D-6E8A-4147-A177-3AD203B41FA5}">
                      <a16:colId xmlns:a16="http://schemas.microsoft.com/office/drawing/2014/main" val="2756590722"/>
                    </a:ext>
                  </a:extLst>
                </a:gridCol>
              </a:tblGrid>
              <a:tr h="1611005">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du précurseur et baptiseur  Jean Baptiste 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السابق الصابغ</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يوحنا المعمدان.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09584">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pip~rodromoc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m~baptict</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Iwann</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piref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wmc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271846294"/>
      </p:ext>
    </p:extLst>
  </p:cSld>
  <p:clrMapOvr>
    <a:masterClrMapping/>
  </p:clrMapOvr>
  <p:transition/>
</p:sld>
</file>

<file path=ppt/slides/slide2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1980388232"/>
      </p:ext>
    </p:extLst>
  </p:cSld>
  <p:clrMapOvr>
    <a:masterClrMapping/>
  </p:clrMapOvr>
  <p:transition/>
</p:sld>
</file>

<file path=ppt/slides/slide2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3237174074"/>
              </p:ext>
            </p:extLst>
          </p:nvPr>
        </p:nvGraphicFramePr>
        <p:xfrm>
          <a:off x="1" y="480471"/>
          <a:ext cx="9143999"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4">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9" name="AutoShape 36">
            <a:hlinkClick r:id="rId3" action="ppaction://hlinksldjump" highlightClick="1"/>
            <a:extLst>
              <a:ext uri="{FF2B5EF4-FFF2-40B4-BE49-F238E27FC236}">
                <a16:creationId xmlns:a16="http://schemas.microsoft.com/office/drawing/2014/main" id="{0A0B8187-CF2E-4B12-A345-9530D12ECE60}"/>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4" action="ppaction://hlinksldjump" highlightClick="1"/>
            <a:extLst>
              <a:ext uri="{FF2B5EF4-FFF2-40B4-BE49-F238E27FC236}">
                <a16:creationId xmlns:a16="http://schemas.microsoft.com/office/drawing/2014/main" id="{35D02730-4454-425E-B20F-4AC98D3BBE72}"/>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2" name="Image 21" descr="Une image contenant gens&#10;&#10;Description générée automatiquement">
            <a:extLst>
              <a:ext uri="{FF2B5EF4-FFF2-40B4-BE49-F238E27FC236}">
                <a16:creationId xmlns:a16="http://schemas.microsoft.com/office/drawing/2014/main" id="{4EB0E2E9-A67D-444D-978B-DCB15863D6E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7C63BE37-1C33-412D-A6AA-0A79902F1E6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23889024"/>
      </p:ext>
    </p:extLst>
  </p:cSld>
  <p:clrMapOvr>
    <a:masterClrMapping/>
  </p:clrMapOvr>
  <p:transition/>
</p:sld>
</file>

<file path=ppt/slides/slide2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5259C61E-B5FC-428E-91E9-AFD277D5353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1514262970"/>
      </p:ext>
    </p:extLst>
  </p:cSld>
  <p:clrMapOvr>
    <a:masterClrMapping/>
  </p:clrMapOvr>
  <p:transition/>
</p:sld>
</file>

<file path=ppt/slides/slide2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2941561" y="5273278"/>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339975863"/>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1" name="Image 40" descr="Une image contenant boîte, pièce&#10;&#10;Description générée automatiquement">
            <a:extLst>
              <a:ext uri="{FF2B5EF4-FFF2-40B4-BE49-F238E27FC236}">
                <a16:creationId xmlns:a16="http://schemas.microsoft.com/office/drawing/2014/main" id="{FF2A5E4C-4E7D-4CF4-9C97-EABBD3A3873D}"/>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2" name="ZoneTexte 41">
            <a:extLst>
              <a:ext uri="{FF2B5EF4-FFF2-40B4-BE49-F238E27FC236}">
                <a16:creationId xmlns:a16="http://schemas.microsoft.com/office/drawing/2014/main" id="{9BC41F6F-36E3-484E-AAFD-20575AA61FCE}"/>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3" name="Image 42">
            <a:extLst>
              <a:ext uri="{FF2B5EF4-FFF2-40B4-BE49-F238E27FC236}">
                <a16:creationId xmlns:a16="http://schemas.microsoft.com/office/drawing/2014/main" id="{F5172EC6-A98F-48CC-AD56-697A5094EFF6}"/>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4" name="Image 43" descr="Une image contenant rouge, pièce, chemise&#10;&#10;Description générée automatiquement">
            <a:extLst>
              <a:ext uri="{FF2B5EF4-FFF2-40B4-BE49-F238E27FC236}">
                <a16:creationId xmlns:a16="http://schemas.microsoft.com/office/drawing/2014/main" id="{DBA1C3FB-245B-4A90-A5C1-7391FD0213C9}"/>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45" name="Image 44" descr="Une image contenant boîte&#10;&#10;Description générée automatiquement">
            <a:extLst>
              <a:ext uri="{FF2B5EF4-FFF2-40B4-BE49-F238E27FC236}">
                <a16:creationId xmlns:a16="http://schemas.microsoft.com/office/drawing/2014/main" id="{98123198-E9C7-42AF-8413-F8B42E6D6A98}"/>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2006425578"/>
      </p:ext>
    </p:extLst>
  </p:cSld>
  <p:clrMapOvr>
    <a:masterClrMapping/>
  </p:clrMapOvr>
  <p:transition/>
</p:sld>
</file>

<file path=ppt/slides/slide2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5" name="Group 2"/>
          <p:cNvGrpSpPr>
            <a:grpSpLocks/>
          </p:cNvGrpSpPr>
          <p:nvPr/>
        </p:nvGrpSpPr>
        <p:grpSpPr bwMode="auto">
          <a:xfrm>
            <a:off x="76200" y="400051"/>
            <a:ext cx="7620000" cy="964406"/>
            <a:chOff x="-3" y="-3"/>
            <a:chExt cx="2820" cy="810"/>
          </a:xfrm>
        </p:grpSpPr>
        <p:grpSp>
          <p:nvGrpSpPr>
            <p:cNvPr id="223254" name="Group 3"/>
            <p:cNvGrpSpPr>
              <a:grpSpLocks/>
            </p:cNvGrpSpPr>
            <p:nvPr/>
          </p:nvGrpSpPr>
          <p:grpSpPr bwMode="auto">
            <a:xfrm>
              <a:off x="0" y="0"/>
              <a:ext cx="2814" cy="804"/>
              <a:chOff x="0" y="0"/>
              <a:chExt cx="2814" cy="804"/>
            </a:xfrm>
          </p:grpSpPr>
          <p:grpSp>
            <p:nvGrpSpPr>
              <p:cNvPr id="223256" name="Group 4"/>
              <p:cNvGrpSpPr>
                <a:grpSpLocks/>
              </p:cNvGrpSpPr>
              <p:nvPr/>
            </p:nvGrpSpPr>
            <p:grpSpPr bwMode="auto">
              <a:xfrm>
                <a:off x="0" y="0"/>
                <a:ext cx="1094" cy="804"/>
                <a:chOff x="0" y="0"/>
                <a:chExt cx="1094" cy="804"/>
              </a:xfrm>
            </p:grpSpPr>
            <p:sp>
              <p:nvSpPr>
                <p:cNvPr id="223263"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4"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7" name="Group 7"/>
              <p:cNvGrpSpPr>
                <a:grpSpLocks/>
              </p:cNvGrpSpPr>
              <p:nvPr/>
            </p:nvGrpSpPr>
            <p:grpSpPr bwMode="auto">
              <a:xfrm>
                <a:off x="1094" y="0"/>
                <a:ext cx="842" cy="804"/>
                <a:chOff x="1094" y="0"/>
                <a:chExt cx="842" cy="804"/>
              </a:xfrm>
            </p:grpSpPr>
            <p:sp>
              <p:nvSpPr>
                <p:cNvPr id="223261"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2"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8" name="Group 10"/>
              <p:cNvGrpSpPr>
                <a:grpSpLocks/>
              </p:cNvGrpSpPr>
              <p:nvPr/>
            </p:nvGrpSpPr>
            <p:grpSpPr bwMode="auto">
              <a:xfrm>
                <a:off x="1936" y="0"/>
                <a:ext cx="878" cy="804"/>
                <a:chOff x="1936" y="0"/>
                <a:chExt cx="878" cy="804"/>
              </a:xfrm>
            </p:grpSpPr>
            <p:sp>
              <p:nvSpPr>
                <p:cNvPr id="223259"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0"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55"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63164931"/>
      </p:ext>
    </p:extLst>
  </p:cSld>
  <p:clrMapOvr>
    <a:masterClrMapping/>
  </p:clrMapOvr>
  <p:transition/>
</p:sld>
</file>

<file path=ppt/slides/slide2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60D0A7A8-73F5-4B38-98D7-8328BE074C98}"/>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35799078"/>
      </p:ext>
    </p:extLst>
  </p:cSld>
  <p:clrMapOvr>
    <a:masterClrMapping/>
  </p:clrMapOvr>
  <p:transition/>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35315" name="Group 51"/>
          <p:cNvGraphicFramePr>
            <a:graphicFrameLocks noGrp="1"/>
          </p:cNvGraphicFramePr>
          <p:nvPr>
            <p:ph/>
            <p:extLst>
              <p:ext uri="{D42A27DB-BD31-4B8C-83A1-F6EECF244321}">
                <p14:modId xmlns:p14="http://schemas.microsoft.com/office/powerpoint/2010/main" val="2753436296"/>
              </p:ext>
            </p:extLst>
          </p:nvPr>
        </p:nvGraphicFramePr>
        <p:xfrm>
          <a:off x="0" y="228600"/>
          <a:ext cx="9144000" cy="3835908"/>
        </p:xfrm>
        <a:graphic>
          <a:graphicData uri="http://schemas.openxmlformats.org/drawingml/2006/table">
            <a:tbl>
              <a:tblPr/>
              <a:tblGrid>
                <a:gridCol w="3119336">
                  <a:extLst>
                    <a:ext uri="{9D8B030D-6E8A-4147-A177-3AD203B41FA5}">
                      <a16:colId xmlns:a16="http://schemas.microsoft.com/office/drawing/2014/main" val="20000"/>
                    </a:ext>
                  </a:extLst>
                </a:gridCol>
                <a:gridCol w="3164732">
                  <a:extLst>
                    <a:ext uri="{9D8B030D-6E8A-4147-A177-3AD203B41FA5}">
                      <a16:colId xmlns:a16="http://schemas.microsoft.com/office/drawing/2014/main" val="20001"/>
                    </a:ext>
                  </a:extLst>
                </a:gridCol>
                <a:gridCol w="2859932">
                  <a:extLst>
                    <a:ext uri="{9D8B030D-6E8A-4147-A177-3AD203B41FA5}">
                      <a16:colId xmlns:a16="http://schemas.microsoft.com/office/drawing/2014/main" val="20002"/>
                    </a:ext>
                  </a:extLst>
                </a:gridCol>
              </a:tblGrid>
              <a:tr h="38359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Times New Roman" pitchFamily="18" charset="0"/>
                        </a:rPr>
                        <a:t>PiDiakwn</a:t>
                      </a:r>
                      <a:r>
                        <a:rPr kumimoji="0" lang="en-US" sz="2400" b="0" i="0" u="sng" strike="noStrike" cap="none" normalizeH="0" baseline="0" dirty="0">
                          <a:ln>
                            <a:noFill/>
                          </a:ln>
                          <a:solidFill>
                            <a:srgbClr val="FF9900"/>
                          </a:solidFill>
                          <a:effectLst/>
                          <a:latin typeface="Coptic1" pitchFamily="2" charset="0"/>
                          <a:cs typeface="Times New Roman" pitchFamily="18" charset="0"/>
                        </a:rPr>
                        <a:t>:</a:t>
                      </a:r>
                      <a:r>
                        <a:rPr kumimoji="0" lang="en-US" sz="2400" b="0" i="0" u="none" strike="noStrike" cap="none" normalizeH="0" baseline="0" dirty="0">
                          <a:ln>
                            <a:noFill/>
                          </a:ln>
                          <a:solidFill>
                            <a:srgbClr val="FF9933"/>
                          </a:solidFill>
                          <a:effectLst/>
                          <a:latin typeface="Arial" charset="0"/>
                          <a:cs typeface="Times New Roman" pitchFamily="18"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Times New Roman" pitchFamily="18" charset="0"/>
                        </a:rPr>
                        <a:t>Encovia</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Yeou</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p~roc,wmen</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Kurie</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e~le</a:t>
                      </a:r>
                      <a:r>
                        <a:rPr kumimoji="0" lang="en-US" sz="3200" b="0" i="0" u="none" strike="noStrike" cap="none" normalizeH="0" baseline="0" dirty="0">
                          <a:ln>
                            <a:noFill/>
                          </a:ln>
                          <a:solidFill>
                            <a:schemeClr val="tx1"/>
                          </a:solidFill>
                          <a:effectLst/>
                          <a:latin typeface="Coptic1" pitchFamily="2" charset="0"/>
                          <a:cs typeface="Times New Roman" pitchFamily="18" charset="0"/>
                        </a:rPr>
                        <a:t>/~con: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Kurie</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e~le</a:t>
                      </a:r>
                      <a:r>
                        <a:rPr kumimoji="0" lang="en-US" sz="3200" b="0" i="0" u="none" strike="noStrike" cap="none" normalizeH="0" baseline="0" dirty="0">
                          <a:ln>
                            <a:noFill/>
                          </a:ln>
                          <a:solidFill>
                            <a:schemeClr val="tx1"/>
                          </a:solidFill>
                          <a:effectLst/>
                          <a:latin typeface="Coptic1" pitchFamily="2" charset="0"/>
                          <a:cs typeface="Times New Roman" pitchFamily="18" charset="0"/>
                        </a:rPr>
                        <a:t>/~con: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qen</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oumeym</a:t>
                      </a:r>
                      <a:r>
                        <a:rPr kumimoji="0" lang="en-US" sz="3200" b="0" i="0" u="none" strike="noStrike" cap="none" normalizeH="0" baseline="0" dirty="0">
                          <a:ln>
                            <a:noFill/>
                          </a:ln>
                          <a:solidFill>
                            <a:schemeClr val="tx1"/>
                          </a:solidFill>
                          <a:effectLst/>
                          <a:latin typeface="Coptic1" pitchFamily="2" charset="0"/>
                          <a:cs typeface="Times New Roman" pitchFamily="18" charset="0"/>
                        </a:rPr>
                        <a:t>/</a:t>
                      </a:r>
                      <a:r>
                        <a:rPr kumimoji="0" lang="en-US" sz="3200" b="0" i="0" u="none" strike="noStrike" cap="none" normalizeH="0" baseline="0" dirty="0" err="1">
                          <a:ln>
                            <a:noFill/>
                          </a:ln>
                          <a:solidFill>
                            <a:schemeClr val="tx1"/>
                          </a:solidFill>
                          <a:effectLst/>
                          <a:latin typeface="Coptic1" pitchFamily="2" charset="0"/>
                          <a:cs typeface="Times New Roman" pitchFamily="18" charset="0"/>
                        </a:rPr>
                        <a:t>i</a:t>
                      </a:r>
                      <a:endParaRPr kumimoji="0" lang="en-US" sz="3200" b="0" i="0" u="none" strike="noStrike" cap="none" normalizeH="0" baseline="0" dirty="0">
                        <a:ln>
                          <a:noFill/>
                        </a:ln>
                        <a:solidFill>
                          <a:schemeClr val="tx1"/>
                        </a:solidFill>
                        <a:effectLst/>
                        <a:latin typeface="Coptic1" pitchFamily="2" charset="0"/>
                        <a:cs typeface="Times New Roman" pitchFamily="18"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Avec la sagesse de Dieu, soyons attentifs, pitié Seigneur pitié Seigneur. En vérité… </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انصتوا بحكمة الله يا ربُ ارحم. يا ربُ ارحم.  بالحقيقة</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ECDC5534-F14D-411B-98D1-8972B88684B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4">
            <a:hlinkClick r:id="rId3" action="ppaction://hlinksldjump" highlightClick="1"/>
            <a:extLst>
              <a:ext uri="{FF2B5EF4-FFF2-40B4-BE49-F238E27FC236}">
                <a16:creationId xmlns:a16="http://schemas.microsoft.com/office/drawing/2014/main" id="{A29B726B-65F7-2FD8-A1E6-4F3717B88B8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 name="AutoShape 104">
            <a:hlinkClick r:id="rId4" action="ppaction://hlinksldjump" highlightClick="1"/>
            <a:extLst>
              <a:ext uri="{FF2B5EF4-FFF2-40B4-BE49-F238E27FC236}">
                <a16:creationId xmlns:a16="http://schemas.microsoft.com/office/drawing/2014/main" id="{8F0C6C3F-0579-F7D9-EECA-B7CFB2526742}"/>
              </a:ext>
            </a:extLst>
          </p:cNvPr>
          <p:cNvSpPr>
            <a:spLocks noChangeArrowheads="1"/>
          </p:cNvSpPr>
          <p:nvPr/>
        </p:nvSpPr>
        <p:spPr bwMode="auto">
          <a:xfrm>
            <a:off x="5828714"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4" name="Tableau 3">
            <a:extLst>
              <a:ext uri="{FF2B5EF4-FFF2-40B4-BE49-F238E27FC236}">
                <a16:creationId xmlns:a16="http://schemas.microsoft.com/office/drawing/2014/main" id="{6909E8F0-AB17-C687-3AE6-A930ABB47970}"/>
              </a:ext>
            </a:extLst>
          </p:cNvPr>
          <p:cNvGraphicFramePr>
            <a:graphicFrameLocks noGrp="1"/>
          </p:cNvGraphicFramePr>
          <p:nvPr/>
        </p:nvGraphicFramePr>
        <p:xfrm>
          <a:off x="15240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5276617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t>Archange</a:t>
                      </a:r>
                      <a:r>
                        <a:rPr lang="en-CA" sz="1800" dirty="0"/>
                        <a:t> Michel - </a:t>
                      </a:r>
                      <a:r>
                        <a:rPr lang="ar-EG" sz="1800" dirty="0"/>
                        <a:t> الملاك ميخائيل</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1186912"/>
                  </a:ext>
                </a:extLst>
              </a:tr>
            </a:tbl>
          </a:graphicData>
        </a:graphic>
      </p:graphicFrame>
      <p:pic>
        <p:nvPicPr>
          <p:cNvPr id="10" name="Image 9">
            <a:extLst>
              <a:ext uri="{FF2B5EF4-FFF2-40B4-BE49-F238E27FC236}">
                <a16:creationId xmlns:a16="http://schemas.microsoft.com/office/drawing/2014/main" id="{D9F1A0D5-DC9B-353C-5E41-0DB2055372F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96200" y="3440046"/>
            <a:ext cx="1447800" cy="1672549"/>
          </a:xfrm>
          <a:prstGeom prst="round2SameRect">
            <a:avLst>
              <a:gd name="adj1" fmla="val 50000"/>
              <a:gd name="adj2" fmla="val 0"/>
            </a:avLst>
          </a:prstGeom>
        </p:spPr>
      </p:pic>
      <p:graphicFrame>
        <p:nvGraphicFramePr>
          <p:cNvPr id="11" name="Group 2">
            <a:extLst>
              <a:ext uri="{FF2B5EF4-FFF2-40B4-BE49-F238E27FC236}">
                <a16:creationId xmlns:a16="http://schemas.microsoft.com/office/drawing/2014/main" id="{E678F849-468D-35AB-5478-43298D2D1378}"/>
              </a:ext>
            </a:extLst>
          </p:cNvPr>
          <p:cNvGraphicFramePr>
            <a:graphicFrameLocks noGrp="1"/>
          </p:cNvGraphicFramePr>
          <p:nvPr>
            <p:extLst>
              <p:ext uri="{D42A27DB-BD31-4B8C-83A1-F6EECF244321}">
                <p14:modId xmlns:p14="http://schemas.microsoft.com/office/powerpoint/2010/main" val="1308265657"/>
              </p:ext>
            </p:extLst>
          </p:nvPr>
        </p:nvGraphicFramePr>
        <p:xfrm>
          <a:off x="0" y="702821"/>
          <a:ext cx="9067800" cy="3870025"/>
        </p:xfrm>
        <a:graphic>
          <a:graphicData uri="http://schemas.openxmlformats.org/drawingml/2006/table">
            <a:tbl>
              <a:tblPr/>
              <a:tblGrid>
                <a:gridCol w="5719233">
                  <a:extLst>
                    <a:ext uri="{9D8B030D-6E8A-4147-A177-3AD203B41FA5}">
                      <a16:colId xmlns:a16="http://schemas.microsoft.com/office/drawing/2014/main" val="20000"/>
                    </a:ext>
                  </a:extLst>
                </a:gridCol>
                <a:gridCol w="3348567">
                  <a:extLst>
                    <a:ext uri="{9D8B030D-6E8A-4147-A177-3AD203B41FA5}">
                      <a16:colId xmlns:a16="http://schemas.microsoft.com/office/drawing/2014/main" val="788606298"/>
                    </a:ext>
                  </a:extLst>
                </a:gridCol>
              </a:tblGrid>
              <a:tr h="160688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Michel, le premier parmi les puissances célestes 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رئيس الملائكة الطاهر</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ميخائيل 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6504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731826667"/>
      </p:ext>
    </p:extLst>
  </p:cSld>
  <p:clrMapOvr>
    <a:masterClrMapping/>
  </p:clrMapOvr>
  <p:transition/>
</p:sld>
</file>

<file path=ppt/slides/slide2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4038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dessin&#10;&#10;Description générée automatiquement">
            <a:extLst>
              <a:ext uri="{FF2B5EF4-FFF2-40B4-BE49-F238E27FC236}">
                <a16:creationId xmlns:a16="http://schemas.microsoft.com/office/drawing/2014/main" id="{7D2C074C-BF36-43B3-9D5B-20BFAC4D7C8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40976" y="2997200"/>
            <a:ext cx="1003024" cy="2146300"/>
          </a:xfrm>
          <a:prstGeom prst="rect">
            <a:avLst/>
          </a:prstGeom>
        </p:spPr>
      </p:pic>
      <p:graphicFrame>
        <p:nvGraphicFramePr>
          <p:cNvPr id="6" name="Group 19">
            <a:extLst>
              <a:ext uri="{FF2B5EF4-FFF2-40B4-BE49-F238E27FC236}">
                <a16:creationId xmlns:a16="http://schemas.microsoft.com/office/drawing/2014/main" id="{C81C6BF7-5556-48D9-984D-C0F5D187DF4A}"/>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356141918"/>
      </p:ext>
    </p:extLst>
  </p:cSld>
  <p:clrMapOvr>
    <a:masterClrMapping/>
  </p:clrMapOvr>
  <p:transition/>
</p:sld>
</file>

<file path=ppt/slides/slide2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extLst>
              <p:ext uri="{D42A27DB-BD31-4B8C-83A1-F6EECF244321}">
                <p14:modId xmlns:p14="http://schemas.microsoft.com/office/powerpoint/2010/main" val="888416737"/>
              </p:ext>
            </p:extLst>
          </p:nvPr>
        </p:nvGraphicFramePr>
        <p:xfrm>
          <a:off x="1524000" y="60076"/>
          <a:ext cx="6096000" cy="260604"/>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205814">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400" b="0" i="0" u="none" strike="noStrike" kern="1200" cap="none" spc="0" normalizeH="0" baseline="0" noProof="0" dirty="0">
                          <a:ln>
                            <a:noFill/>
                          </a:ln>
                          <a:effectLst/>
                          <a:uLnTx/>
                          <a:uFillTx/>
                          <a:latin typeface="Arial" charset="0"/>
                          <a:ea typeface="+mn-ea"/>
                          <a:cs typeface="Arial" charset="0"/>
                        </a:rPr>
                        <a:t>Jeune de </a:t>
                      </a:r>
                      <a:r>
                        <a:rPr kumimoji="0" lang="fr-FR" sz="1400" b="0" i="0" u="none" strike="noStrike" kern="1200" cap="none" spc="0" normalizeH="0" baseline="0" noProof="0" dirty="0" err="1">
                          <a:ln>
                            <a:noFill/>
                          </a:ln>
                          <a:effectLst/>
                          <a:uLnTx/>
                          <a:uFillTx/>
                          <a:latin typeface="Arial" charset="0"/>
                          <a:ea typeface="+mn-ea"/>
                          <a:cs typeface="Arial" charset="0"/>
                        </a:rPr>
                        <a:t>Nivive</a:t>
                      </a:r>
                      <a:r>
                        <a:rPr kumimoji="0" lang="fr-FR" sz="1400" b="0" i="0" u="none" strike="noStrike" kern="1200" cap="none" spc="0" normalizeH="0" baseline="0" noProof="0" dirty="0">
                          <a:ln>
                            <a:noFill/>
                          </a:ln>
                          <a:effectLst/>
                          <a:uLnTx/>
                          <a:uFillTx/>
                          <a:latin typeface="Arial" charset="0"/>
                          <a:ea typeface="+mn-ea"/>
                          <a:cs typeface="Arial" charset="0"/>
                        </a:rPr>
                        <a:t> - </a:t>
                      </a:r>
                      <a:r>
                        <a:rPr lang="ar-EG" sz="1400" dirty="0">
                          <a:solidFill>
                            <a:srgbClr val="FFFFFF"/>
                          </a:solidFill>
                          <a:latin typeface="Arial" charset="0"/>
                          <a:cs typeface="Arial" charset="0"/>
                        </a:rPr>
                        <a:t>صيام يونان</a:t>
                      </a:r>
                      <a:endParaRPr lang="en-CA" sz="14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extLst>
              <p:ext uri="{D42A27DB-BD31-4B8C-83A1-F6EECF244321}">
                <p14:modId xmlns:p14="http://schemas.microsoft.com/office/powerpoint/2010/main" val="2165673314"/>
              </p:ext>
            </p:extLst>
          </p:nvPr>
        </p:nvGraphicFramePr>
        <p:xfrm>
          <a:off x="0" y="413192"/>
          <a:ext cx="9144000" cy="4183380"/>
        </p:xfrm>
        <a:graphic>
          <a:graphicData uri="http://schemas.openxmlformats.org/drawingml/2006/table">
            <a:tbl>
              <a:tblPr/>
              <a:tblGrid>
                <a:gridCol w="3204308">
                  <a:extLst>
                    <a:ext uri="{9D8B030D-6E8A-4147-A177-3AD203B41FA5}">
                      <a16:colId xmlns:a16="http://schemas.microsoft.com/office/drawing/2014/main" val="20000"/>
                    </a:ext>
                  </a:extLst>
                </a:gridCol>
                <a:gridCol w="3585598">
                  <a:extLst>
                    <a:ext uri="{9D8B030D-6E8A-4147-A177-3AD203B41FA5}">
                      <a16:colId xmlns:a16="http://schemas.microsoft.com/office/drawing/2014/main" val="20001"/>
                    </a:ext>
                  </a:extLst>
                </a:gridCol>
                <a:gridCol w="2354094">
                  <a:extLst>
                    <a:ext uri="{9D8B030D-6E8A-4147-A177-3AD203B41FA5}">
                      <a16:colId xmlns:a16="http://schemas.microsoft.com/office/drawing/2014/main" val="20002"/>
                    </a:ext>
                  </a:extLst>
                </a:gridCol>
              </a:tblGrid>
              <a:tr h="3235642">
                <a:tc>
                  <a:txBody>
                    <a:bodyPr/>
                    <a:lstStyle/>
                    <a:p>
                      <a:pPr algn="just"/>
                      <a:r>
                        <a:rPr lang="fr-FR" sz="3000" b="0" i="0" u="none" strike="noStrike" kern="1200" baseline="0" dirty="0" err="1">
                          <a:solidFill>
                            <a:schemeClr val="tx1"/>
                          </a:solidFill>
                          <a:latin typeface="Coptic1" pitchFamily="2" charset="0"/>
                          <a:ea typeface="+mn-ea"/>
                          <a:cs typeface="+mn-cs"/>
                        </a:rPr>
                        <a:t>Hiten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nieu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pirefhiwis</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niremNineu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Iwna</a:t>
                      </a:r>
                      <a:r>
                        <a:rPr lang="fr-FR" sz="3000" b="0" i="0" u="none" strike="noStrike" kern="1200" baseline="0" dirty="0">
                          <a:solidFill>
                            <a:schemeClr val="tx1"/>
                          </a:solidFill>
                          <a:latin typeface="Coptic1" pitchFamily="2" charset="0"/>
                          <a:ea typeface="+mn-ea"/>
                          <a:cs typeface="+mn-cs"/>
                        </a:rPr>
                        <a:t> </a:t>
                      </a:r>
                      <a:r>
                        <a:rPr lang="pt-BR" sz="3000" b="0" i="0" u="none" strike="noStrike" kern="1200" baseline="0" dirty="0">
                          <a:solidFill>
                            <a:schemeClr val="tx1"/>
                          </a:solidFill>
                          <a:latin typeface="Coptic1" pitchFamily="2" charset="0"/>
                          <a:ea typeface="+mn-ea"/>
                          <a:cs typeface="+mn-cs"/>
                        </a:rPr>
                        <a:t>pip~rov/t/c: Po#c#” </a:t>
                      </a:r>
                      <a:r>
                        <a:rPr lang="fi-FI" sz="3000" b="0" i="0" u="none" strike="noStrike" kern="1200" baseline="0" dirty="0">
                          <a:solidFill>
                            <a:schemeClr val="tx1"/>
                          </a:solidFill>
                          <a:latin typeface="Coptic1" pitchFamily="2" charset="0"/>
                          <a:ea typeface="+mn-ea"/>
                          <a:cs typeface="+mn-cs"/>
                        </a:rPr>
                        <a:t>a~rih~mot nan m~pi,w </a:t>
                      </a:r>
                      <a:r>
                        <a:rPr lang="fr-FR" sz="3000" b="0" i="0" u="none" strike="noStrike" kern="1200" baseline="0" dirty="0" err="1">
                          <a:solidFill>
                            <a:schemeClr val="tx1"/>
                          </a:solidFill>
                          <a:latin typeface="Coptic1" pitchFamily="2" charset="0"/>
                          <a:ea typeface="+mn-ea"/>
                          <a:cs typeface="+mn-cs"/>
                        </a:rPr>
                        <a:t>e~bol</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nennobi</a:t>
                      </a:r>
                      <a:r>
                        <a:rPr lang="fr-FR" sz="3000" b="0" i="0" u="none" strike="noStrike" kern="1200" baseline="0" dirty="0">
                          <a:solidFill>
                            <a:schemeClr val="tx1"/>
                          </a:solidFill>
                          <a:latin typeface="Coptic1" pitchFamily="2" charset="0"/>
                          <a:ea typeface="+mn-ea"/>
                          <a:cs typeface="+mn-cs"/>
                        </a:rPr>
                        <a:t>.</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000" b="0" i="0" u="none" strike="noStrike" kern="1200" baseline="0" dirty="0">
                          <a:solidFill>
                            <a:schemeClr val="tx1"/>
                          </a:solidFill>
                          <a:latin typeface="+mn-lt"/>
                          <a:ea typeface="+mn-ea"/>
                          <a:cs typeface="+mn-cs"/>
                        </a:rPr>
                        <a:t>Par les prières du prédicateur du peuple de Ninive, Jonas le prophète. Seigneur accorde nous la rémission de nos péchés.</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بصلوات، </a:t>
                      </a:r>
                      <a:r>
                        <a:rPr lang="ar-EG" sz="3200" b="0" i="0" u="none" strike="noStrike" kern="1200" baseline="0" dirty="0" err="1">
                          <a:solidFill>
                            <a:schemeClr val="tx1"/>
                          </a:solidFill>
                          <a:latin typeface="+mn-lt"/>
                          <a:ea typeface="+mn-ea"/>
                          <a:cs typeface="+mn-cs"/>
                        </a:rPr>
                        <a:t>الكاروز</a:t>
                      </a:r>
                      <a:r>
                        <a:rPr lang="ar-EG" sz="3200" b="0" i="0" u="none" strike="noStrike" kern="1200" baseline="0" dirty="0">
                          <a:solidFill>
                            <a:schemeClr val="tx1"/>
                          </a:solidFill>
                          <a:latin typeface="+mn-lt"/>
                          <a:ea typeface="+mn-ea"/>
                          <a:cs typeface="+mn-cs"/>
                        </a:rPr>
                        <a:t> لأهل</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نينوي</a:t>
                      </a:r>
                      <a:r>
                        <a:rPr lang="ar-EG" sz="3200" b="0" i="0" u="none" strike="noStrike" kern="1200" baseline="0" dirty="0">
                          <a:solidFill>
                            <a:schemeClr val="tx1"/>
                          </a:solidFill>
                          <a:latin typeface="+mn-lt"/>
                          <a:ea typeface="+mn-ea"/>
                          <a:cs typeface="+mn-cs"/>
                        </a:rPr>
                        <a:t>، يونان النبي، 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رب أنعم علينا بمغفرة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خطايانا.</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448B4837-F4B7-4B8D-A543-4D7DD9E7732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02621" y="3442065"/>
            <a:ext cx="1141379" cy="1701435"/>
          </a:xfrm>
          <a:prstGeom prst="rect">
            <a:avLst/>
          </a:prstGeom>
        </p:spPr>
      </p:pic>
    </p:spTree>
    <p:extLst>
      <p:ext uri="{BB962C8B-B14F-4D97-AF65-F5344CB8AC3E}">
        <p14:creationId xmlns:p14="http://schemas.microsoft.com/office/powerpoint/2010/main" val="4064071531"/>
      </p:ext>
    </p:extLst>
  </p:cSld>
  <p:clrMapOvr>
    <a:masterClrMapping/>
  </p:clrMapOvr>
  <p:transition/>
</p:sld>
</file>

<file path=ppt/slides/slide2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1151020900"/>
      </p:ext>
    </p:extLst>
  </p:cSld>
  <p:clrMapOvr>
    <a:masterClrMapping/>
  </p:clrMapOvr>
  <p:transition/>
</p:sld>
</file>

<file path=ppt/slides/slide2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nvPr>
        </p:nvGraphicFramePr>
        <p:xfrm>
          <a:off x="1" y="480471"/>
          <a:ext cx="9143999"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4">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9" name="AutoShape 36">
            <a:hlinkClick r:id="rId3" action="ppaction://hlinksldjump" highlightClick="1"/>
            <a:extLst>
              <a:ext uri="{FF2B5EF4-FFF2-40B4-BE49-F238E27FC236}">
                <a16:creationId xmlns:a16="http://schemas.microsoft.com/office/drawing/2014/main" id="{0A0B8187-CF2E-4B12-A345-9530D12ECE60}"/>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4" action="ppaction://hlinksldjump" highlightClick="1"/>
            <a:extLst>
              <a:ext uri="{FF2B5EF4-FFF2-40B4-BE49-F238E27FC236}">
                <a16:creationId xmlns:a16="http://schemas.microsoft.com/office/drawing/2014/main" id="{35D02730-4454-425E-B20F-4AC98D3BBE72}"/>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2" name="Image 21" descr="Une image contenant gens&#10;&#10;Description générée automatiquement">
            <a:extLst>
              <a:ext uri="{FF2B5EF4-FFF2-40B4-BE49-F238E27FC236}">
                <a16:creationId xmlns:a16="http://schemas.microsoft.com/office/drawing/2014/main" id="{4EB0E2E9-A67D-444D-978B-DCB15863D6E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EA02D706-A78F-463B-BBF7-60976FA3538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7139792"/>
      </p:ext>
    </p:extLst>
  </p:cSld>
  <p:clrMapOvr>
    <a:masterClrMapping/>
  </p:clrMapOvr>
  <p:transition/>
</p:sld>
</file>

<file path=ppt/slides/slide2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8089CEE9-C776-405B-AE2A-AA937B8CA6A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1247933984"/>
      </p:ext>
    </p:extLst>
  </p:cSld>
  <p:clrMapOvr>
    <a:masterClrMapping/>
  </p:clrMapOvr>
  <p:transition/>
</p:sld>
</file>

<file path=ppt/slides/slide2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2941561" y="5275917"/>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1" name="Image 40" descr="Une image contenant boîte, pièce&#10;&#10;Description générée automatiquement">
            <a:extLst>
              <a:ext uri="{FF2B5EF4-FFF2-40B4-BE49-F238E27FC236}">
                <a16:creationId xmlns:a16="http://schemas.microsoft.com/office/drawing/2014/main" id="{B2B04E98-81E2-48F3-8FE2-D665794C6E6A}"/>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2" name="ZoneTexte 41">
            <a:extLst>
              <a:ext uri="{FF2B5EF4-FFF2-40B4-BE49-F238E27FC236}">
                <a16:creationId xmlns:a16="http://schemas.microsoft.com/office/drawing/2014/main" id="{E2211992-D566-4F2B-B046-857A93351CE9}"/>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3" name="Image 42">
            <a:extLst>
              <a:ext uri="{FF2B5EF4-FFF2-40B4-BE49-F238E27FC236}">
                <a16:creationId xmlns:a16="http://schemas.microsoft.com/office/drawing/2014/main" id="{D8E44CB7-D99A-409E-806E-FE9EC0372534}"/>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4" name="Image 43" descr="Une image contenant rouge, pièce, chemise&#10;&#10;Description générée automatiquement">
            <a:extLst>
              <a:ext uri="{FF2B5EF4-FFF2-40B4-BE49-F238E27FC236}">
                <a16:creationId xmlns:a16="http://schemas.microsoft.com/office/drawing/2014/main" id="{55C6EBE5-61E5-4F07-B761-AB3103714879}"/>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45" name="Image 44" descr="Une image contenant boîte&#10;&#10;Description générée automatiquement">
            <a:extLst>
              <a:ext uri="{FF2B5EF4-FFF2-40B4-BE49-F238E27FC236}">
                <a16:creationId xmlns:a16="http://schemas.microsoft.com/office/drawing/2014/main" id="{C65EB76D-DAE0-4B5F-B97C-8A7A97BBC592}"/>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2064753846"/>
      </p:ext>
    </p:extLst>
  </p:cSld>
  <p:clrMapOvr>
    <a:masterClrMapping/>
  </p:clrMapOvr>
  <p:transition/>
</p:sld>
</file>

<file path=ppt/slides/slide2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5" name="Group 2"/>
          <p:cNvGrpSpPr>
            <a:grpSpLocks/>
          </p:cNvGrpSpPr>
          <p:nvPr/>
        </p:nvGrpSpPr>
        <p:grpSpPr bwMode="auto">
          <a:xfrm>
            <a:off x="76200" y="400051"/>
            <a:ext cx="7620000" cy="964406"/>
            <a:chOff x="-3" y="-3"/>
            <a:chExt cx="2820" cy="810"/>
          </a:xfrm>
        </p:grpSpPr>
        <p:grpSp>
          <p:nvGrpSpPr>
            <p:cNvPr id="223254" name="Group 3"/>
            <p:cNvGrpSpPr>
              <a:grpSpLocks/>
            </p:cNvGrpSpPr>
            <p:nvPr/>
          </p:nvGrpSpPr>
          <p:grpSpPr bwMode="auto">
            <a:xfrm>
              <a:off x="0" y="0"/>
              <a:ext cx="2814" cy="804"/>
              <a:chOff x="0" y="0"/>
              <a:chExt cx="2814" cy="804"/>
            </a:xfrm>
          </p:grpSpPr>
          <p:grpSp>
            <p:nvGrpSpPr>
              <p:cNvPr id="223256" name="Group 4"/>
              <p:cNvGrpSpPr>
                <a:grpSpLocks/>
              </p:cNvGrpSpPr>
              <p:nvPr/>
            </p:nvGrpSpPr>
            <p:grpSpPr bwMode="auto">
              <a:xfrm>
                <a:off x="0" y="0"/>
                <a:ext cx="1094" cy="804"/>
                <a:chOff x="0" y="0"/>
                <a:chExt cx="1094" cy="804"/>
              </a:xfrm>
            </p:grpSpPr>
            <p:sp>
              <p:nvSpPr>
                <p:cNvPr id="223263"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4"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7" name="Group 7"/>
              <p:cNvGrpSpPr>
                <a:grpSpLocks/>
              </p:cNvGrpSpPr>
              <p:nvPr/>
            </p:nvGrpSpPr>
            <p:grpSpPr bwMode="auto">
              <a:xfrm>
                <a:off x="1094" y="0"/>
                <a:ext cx="842" cy="804"/>
                <a:chOff x="1094" y="0"/>
                <a:chExt cx="842" cy="804"/>
              </a:xfrm>
            </p:grpSpPr>
            <p:sp>
              <p:nvSpPr>
                <p:cNvPr id="223261"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2"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8" name="Group 10"/>
              <p:cNvGrpSpPr>
                <a:grpSpLocks/>
              </p:cNvGrpSpPr>
              <p:nvPr/>
            </p:nvGrpSpPr>
            <p:grpSpPr bwMode="auto">
              <a:xfrm>
                <a:off x="1936" y="0"/>
                <a:ext cx="878" cy="804"/>
                <a:chOff x="1936" y="0"/>
                <a:chExt cx="878" cy="804"/>
              </a:xfrm>
            </p:grpSpPr>
            <p:sp>
              <p:nvSpPr>
                <p:cNvPr id="223259"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0"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55"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5488278"/>
      </p:ext>
    </p:extLst>
  </p:cSld>
  <p:clrMapOvr>
    <a:masterClrMapping/>
  </p:clrMapOvr>
  <p:transition/>
</p:sld>
</file>

<file path=ppt/slides/slide2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60D0A7A8-73F5-4B38-98D7-8328BE074C98}"/>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59173491"/>
      </p:ext>
    </p:extLst>
  </p:cSld>
  <p:clrMapOvr>
    <a:masterClrMapping/>
  </p:clrMapOvr>
  <p:transition/>
</p:sld>
</file>

<file path=ppt/slides/slide2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382A4675-B8E3-4520-B4DF-FA8625D3B03C}"/>
              </a:ext>
            </a:extLst>
          </p:cNvPr>
          <p:cNvGraphicFramePr>
            <a:graphicFrameLocks noGrp="1"/>
          </p:cNvGraphicFramePr>
          <p:nvPr/>
        </p:nvGraphicFramePr>
        <p:xfrm>
          <a:off x="1562100" y="2392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solidFill>
                            <a:schemeClr val="tx1"/>
                          </a:solidFill>
                        </a:rPr>
                        <a:t>Annonciation</a:t>
                      </a:r>
                      <a:r>
                        <a:rPr lang="en-CA" sz="1800" dirty="0">
                          <a:solidFill>
                            <a:schemeClr val="tx1"/>
                          </a:solidFill>
                        </a:rPr>
                        <a:t> – </a:t>
                      </a:r>
                      <a:r>
                        <a:rPr lang="en-CA" sz="1800" dirty="0" err="1">
                          <a:solidFill>
                            <a:schemeClr val="tx1"/>
                          </a:solidFill>
                        </a:rPr>
                        <a:t>Archange</a:t>
                      </a:r>
                      <a:r>
                        <a:rPr lang="en-CA" sz="1800" dirty="0">
                          <a:solidFill>
                            <a:schemeClr val="tx1"/>
                          </a:solidFill>
                        </a:rPr>
                        <a:t> Gabriel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8" name="Action Button: Custom 3">
            <a:hlinkClick r:id="rId2" action="ppaction://hlinksldjump" highlightClick="1"/>
            <a:extLst>
              <a:ext uri="{FF2B5EF4-FFF2-40B4-BE49-F238E27FC236}">
                <a16:creationId xmlns:a16="http://schemas.microsoft.com/office/drawing/2014/main" id="{EE1BF900-CAAB-4FAC-9C01-25EB23BC80F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photo, femme, debout, chemise&#10;&#10;Description générée automatiquement">
            <a:extLst>
              <a:ext uri="{FF2B5EF4-FFF2-40B4-BE49-F238E27FC236}">
                <a16:creationId xmlns:a16="http://schemas.microsoft.com/office/drawing/2014/main" id="{8FFD8584-91DC-40F1-B7E7-010262E8D4D4}"/>
              </a:ext>
            </a:extLst>
          </p:cNvPr>
          <p:cNvPicPr>
            <a:picLocks noChangeAspect="1"/>
          </p:cNvPicPr>
          <p:nvPr/>
        </p:nvPicPr>
        <p:blipFill rotWithShape="1">
          <a:blip r:embed="rId3">
            <a:extLst>
              <a:ext uri="{28A0092B-C50C-407E-A947-70E740481C1C}">
                <a14:useLocalDpi xmlns:a14="http://schemas.microsoft.com/office/drawing/2010/main" val="0"/>
              </a:ext>
            </a:extLst>
          </a:blip>
          <a:srcRect l="20808" t="4201" r="21418" b="8231"/>
          <a:stretch/>
        </p:blipFill>
        <p:spPr>
          <a:xfrm>
            <a:off x="8060986" y="2679776"/>
            <a:ext cx="1083013" cy="2463724"/>
          </a:xfrm>
          <a:prstGeom prst="rect">
            <a:avLst/>
          </a:prstGeom>
        </p:spPr>
      </p:pic>
      <p:sp>
        <p:nvSpPr>
          <p:cNvPr id="7" name="AutoShape 104">
            <a:hlinkClick r:id="rId4" action="ppaction://hlinksldjump" highlightClick="1"/>
            <a:extLst>
              <a:ext uri="{FF2B5EF4-FFF2-40B4-BE49-F238E27FC236}">
                <a16:creationId xmlns:a16="http://schemas.microsoft.com/office/drawing/2014/main" id="{39271A76-FB9F-4F14-B85B-D63C9D57D9B2}"/>
              </a:ext>
            </a:extLst>
          </p:cNvPr>
          <p:cNvSpPr>
            <a:spLocks noChangeArrowheads="1"/>
          </p:cNvSpPr>
          <p:nvPr/>
        </p:nvSpPr>
        <p:spPr bwMode="auto">
          <a:xfrm>
            <a:off x="6155987"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9" name="Group 28">
            <a:extLst>
              <a:ext uri="{FF2B5EF4-FFF2-40B4-BE49-F238E27FC236}">
                <a16:creationId xmlns:a16="http://schemas.microsoft.com/office/drawing/2014/main" id="{D2C5C683-85EC-44AF-8689-224FA6C6D719}"/>
              </a:ext>
            </a:extLst>
          </p:cNvPr>
          <p:cNvGraphicFramePr>
            <a:graphicFrameLocks noGrp="1"/>
          </p:cNvGraphicFramePr>
          <p:nvPr>
            <p:extLst>
              <p:ext uri="{D42A27DB-BD31-4B8C-83A1-F6EECF244321}">
                <p14:modId xmlns:p14="http://schemas.microsoft.com/office/powerpoint/2010/main" val="1625543512"/>
              </p:ext>
            </p:extLst>
          </p:nvPr>
        </p:nvGraphicFramePr>
        <p:xfrm>
          <a:off x="0" y="527049"/>
          <a:ext cx="9144000" cy="3830941"/>
        </p:xfrm>
        <a:graphic>
          <a:graphicData uri="http://schemas.openxmlformats.org/drawingml/2006/table">
            <a:tbl>
              <a:tblPr/>
              <a:tblGrid>
                <a:gridCol w="5185474">
                  <a:extLst>
                    <a:ext uri="{9D8B030D-6E8A-4147-A177-3AD203B41FA5}">
                      <a16:colId xmlns:a16="http://schemas.microsoft.com/office/drawing/2014/main" val="20000"/>
                    </a:ext>
                  </a:extLst>
                </a:gridCol>
                <a:gridCol w="3958526">
                  <a:extLst>
                    <a:ext uri="{9D8B030D-6E8A-4147-A177-3AD203B41FA5}">
                      <a16:colId xmlns:a16="http://schemas.microsoft.com/office/drawing/2014/main" val="3524849897"/>
                    </a:ext>
                  </a:extLst>
                </a:gridCol>
              </a:tblGrid>
              <a:tr h="1560198">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t>
                      </a:r>
                      <a:r>
                        <a:rPr kumimoji="0" lang="en-CA" sz="2400" b="0" i="0" u="none" strike="noStrike" cap="none" normalizeH="0" baseline="0" dirty="0">
                          <a:ln>
                            <a:noFill/>
                          </a:ln>
                          <a:solidFill>
                            <a:schemeClr val="tx1"/>
                          </a:solidFill>
                          <a:effectLst/>
                          <a:latin typeface="Arial" charset="0"/>
                          <a:cs typeface="Arial" charset="0"/>
                        </a:rPr>
                        <a:t>’</a:t>
                      </a:r>
                      <a:r>
                        <a:rPr kumimoji="0" lang="en-CA" sz="2400" b="0" i="0" u="none" strike="noStrike" cap="none" normalizeH="0" baseline="0" dirty="0" err="1">
                          <a:ln>
                            <a:noFill/>
                          </a:ln>
                          <a:solidFill>
                            <a:schemeClr val="tx1"/>
                          </a:solidFill>
                          <a:effectLst/>
                          <a:latin typeface="Arial" charset="0"/>
                          <a:cs typeface="Arial" charset="0"/>
                        </a:rPr>
                        <a:t>archange</a:t>
                      </a:r>
                      <a:r>
                        <a:rPr kumimoji="0" lang="en-CA" sz="2400" b="0" i="0" u="none" strike="noStrike" cap="none" normalizeH="0" baseline="0" dirty="0">
                          <a:ln>
                            <a:noFill/>
                          </a:ln>
                          <a:solidFill>
                            <a:schemeClr val="tx1"/>
                          </a:solidFill>
                          <a:effectLst/>
                          <a:latin typeface="Arial" charset="0"/>
                          <a:cs typeface="Arial" charset="0"/>
                        </a:rPr>
                        <a:t> </a:t>
                      </a:r>
                      <a:r>
                        <a:rPr kumimoji="0" lang="en-CA" sz="2400" b="0" i="0" u="none" strike="noStrike" cap="none" normalizeH="0" baseline="0" dirty="0" err="1">
                          <a:ln>
                            <a:noFill/>
                          </a:ln>
                          <a:solidFill>
                            <a:schemeClr val="tx1"/>
                          </a:solidFill>
                          <a:effectLst/>
                          <a:latin typeface="Arial" charset="0"/>
                          <a:cs typeface="Arial" charset="0"/>
                        </a:rPr>
                        <a:t>pur</a:t>
                      </a:r>
                      <a:r>
                        <a:rPr kumimoji="0" lang="en-CA" sz="2400" b="0" i="0" u="none" strike="noStrike" cap="none" normalizeH="0" baseline="0" dirty="0">
                          <a:ln>
                            <a:noFill/>
                          </a:ln>
                          <a:solidFill>
                            <a:schemeClr val="tx1"/>
                          </a:solidFill>
                          <a:effectLst/>
                          <a:latin typeface="Arial" charset="0"/>
                          <a:cs typeface="Arial" charset="0"/>
                        </a:rPr>
                        <a:t> Gabriel </a:t>
                      </a:r>
                      <a:r>
                        <a:rPr kumimoji="0" lang="en-CA" sz="2400" b="0" i="0" u="none" strike="noStrike" cap="none" normalizeH="0" baseline="0" dirty="0" err="1">
                          <a:ln>
                            <a:noFill/>
                          </a:ln>
                          <a:solidFill>
                            <a:schemeClr val="tx1"/>
                          </a:solidFill>
                          <a:effectLst/>
                          <a:latin typeface="Arial" charset="0"/>
                          <a:cs typeface="Arial" charset="0"/>
                        </a:rPr>
                        <a:t>l’annociateur</a:t>
                      </a:r>
                      <a:r>
                        <a:rPr kumimoji="0" lang="en-CA" sz="24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 رئيس الملائكة الطاهر غبريال المبشر </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70743">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Gabri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pifaisennoufi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56193546"/>
      </p:ext>
    </p:extLst>
  </p:cSld>
  <p:clrMapOvr>
    <a:masterClrMapping/>
  </p:clrMapOvr>
  <p:transition/>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4590" name="Group 14"/>
          <p:cNvGraphicFramePr>
            <a:graphicFrameLocks noGrp="1"/>
          </p:cNvGraphicFramePr>
          <p:nvPr>
            <p:extLst>
              <p:ext uri="{D42A27DB-BD31-4B8C-83A1-F6EECF244321}">
                <p14:modId xmlns:p14="http://schemas.microsoft.com/office/powerpoint/2010/main" val="1528741797"/>
              </p:ext>
            </p:extLst>
          </p:nvPr>
        </p:nvGraphicFramePr>
        <p:xfrm>
          <a:off x="0" y="666750"/>
          <a:ext cx="9144000" cy="4298442"/>
        </p:xfrm>
        <a:graphic>
          <a:graphicData uri="http://schemas.openxmlformats.org/drawingml/2006/table">
            <a:tbl>
              <a:tblPr/>
              <a:tblGrid>
                <a:gridCol w="5051898">
                  <a:extLst>
                    <a:ext uri="{9D8B030D-6E8A-4147-A177-3AD203B41FA5}">
                      <a16:colId xmlns:a16="http://schemas.microsoft.com/office/drawing/2014/main" val="20000"/>
                    </a:ext>
                  </a:extLst>
                </a:gridCol>
                <a:gridCol w="4092102">
                  <a:extLst>
                    <a:ext uri="{9D8B030D-6E8A-4147-A177-3AD203B41FA5}">
                      <a16:colId xmlns:a16="http://schemas.microsoft.com/office/drawing/2014/main" val="20001"/>
                    </a:ext>
                  </a:extLst>
                </a:gridCol>
              </a:tblGrid>
              <a:tr h="429844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En vérité je crois en Un seul Dieu, le Père Tout Puissant Créateur du ciel et de la terre, de toutes les choses visibles et invisibles.</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Je crois en Un seul Seigneur Jésus Christ le Fils unique de Dieu né du Père avant tous les siècles.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بالحقيقة نؤمن بإله واحد،</a:t>
                      </a:r>
                      <a:r>
                        <a:rPr kumimoji="0" lang="en-C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الله </a:t>
                      </a:r>
                      <a:r>
                        <a:rPr kumimoji="0" lang="ar-SA" sz="3600" b="0" i="0" u="none" strike="noStrike" cap="none" normalizeH="0" baseline="0" dirty="0" err="1">
                          <a:ln>
                            <a:noFill/>
                          </a:ln>
                          <a:solidFill>
                            <a:schemeClr val="tx1"/>
                          </a:solidFill>
                          <a:effectLst/>
                          <a:latin typeface="Arial" charset="0"/>
                          <a:cs typeface="Arial" charset="0"/>
                        </a:rPr>
                        <a:t>الآب</a:t>
                      </a:r>
                      <a:r>
                        <a:rPr kumimoji="0" lang="ar-SA" sz="3600" b="0" i="0" u="none" strike="noStrike" cap="none" normalizeH="0" baseline="0" dirty="0">
                          <a:ln>
                            <a:noFill/>
                          </a:ln>
                          <a:solidFill>
                            <a:schemeClr val="tx1"/>
                          </a:solidFill>
                          <a:effectLst/>
                          <a:latin typeface="Arial" charset="0"/>
                          <a:cs typeface="Arial" charset="0"/>
                        </a:rPr>
                        <a:t> ضابط الكل،</a:t>
                      </a:r>
                      <a:r>
                        <a:rPr kumimoji="0" lang="en-C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خالق السماء والأرض،</a:t>
                      </a:r>
                      <a:r>
                        <a:rPr kumimoji="0" lang="en-C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ما يُرَى وما لا يُرَى. نؤمن بربٍ واحد، يسوع المسيح، ابن الله الوحيد، المولود من </a:t>
                      </a:r>
                      <a:r>
                        <a:rPr kumimoji="0" lang="ar-SA" sz="3600" b="0" i="0" u="none" strike="noStrike" cap="none" normalizeH="0" baseline="0" dirty="0" err="1">
                          <a:ln>
                            <a:noFill/>
                          </a:ln>
                          <a:solidFill>
                            <a:schemeClr val="tx1"/>
                          </a:solidFill>
                          <a:effectLst/>
                          <a:latin typeface="Arial" charset="0"/>
                          <a:cs typeface="Arial" charset="0"/>
                        </a:rPr>
                        <a:t>الآب</a:t>
                      </a:r>
                      <a:r>
                        <a:rPr kumimoji="0" lang="ar-SA" sz="3600" b="0" i="0" u="none" strike="noStrike" cap="none" normalizeH="0" baseline="0" dirty="0">
                          <a:ln>
                            <a:noFill/>
                          </a:ln>
                          <a:solidFill>
                            <a:schemeClr val="tx1"/>
                          </a:solidFill>
                          <a:effectLst/>
                          <a:latin typeface="Arial" charset="0"/>
                          <a:cs typeface="Arial" charset="0"/>
                        </a:rPr>
                        <a:t> قبل كل الدهور</a:t>
                      </a:r>
                      <a:r>
                        <a:rPr kumimoji="0" lang="ar-EG" sz="3600" b="0" i="0" u="none" strike="noStrike" cap="none" normalizeH="0" baseline="0" dirty="0">
                          <a:ln>
                            <a:noFill/>
                          </a:ln>
                          <a:solidFill>
                            <a:schemeClr val="tx1"/>
                          </a:solidFill>
                          <a:effectLst/>
                          <a:latin typeface="Arial"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1BF1F80E-BCB4-4A37-9BA8-03C849A23C0B}"/>
              </a:ext>
            </a:extLst>
          </p:cNvPr>
          <p:cNvGraphicFramePr>
            <a:graphicFrameLocks noGrp="1"/>
          </p:cNvGraphicFramePr>
          <p:nvPr/>
        </p:nvGraphicFramePr>
        <p:xfrm>
          <a:off x="1524000" y="50334"/>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691514524"/>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100" dirty="0">
                          <a:latin typeface="Arial" charset="0"/>
                          <a:cs typeface="Arial" charset="0"/>
                        </a:rPr>
                        <a:t>Le Credo - </a:t>
                      </a:r>
                      <a:r>
                        <a:rPr lang="ar-EG" sz="2100" dirty="0"/>
                        <a:t>قانون الايمان</a:t>
                      </a:r>
                      <a:endParaRPr lang="en-US" sz="2100" dirty="0">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0957523"/>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9B59824F-2983-4887-B344-F707D676648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dessin&#10;&#10;Description générée automatiquement">
            <a:extLst>
              <a:ext uri="{FF2B5EF4-FFF2-40B4-BE49-F238E27FC236}">
                <a16:creationId xmlns:a16="http://schemas.microsoft.com/office/drawing/2014/main" id="{4B968946-B287-4753-A564-22C4E183EEB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58780" y="3035300"/>
            <a:ext cx="985219" cy="2108200"/>
          </a:xfrm>
          <a:prstGeom prst="rect">
            <a:avLst/>
          </a:prstGeom>
        </p:spPr>
      </p:pic>
      <p:graphicFrame>
        <p:nvGraphicFramePr>
          <p:cNvPr id="6" name="Group 19">
            <a:extLst>
              <a:ext uri="{FF2B5EF4-FFF2-40B4-BE49-F238E27FC236}">
                <a16:creationId xmlns:a16="http://schemas.microsoft.com/office/drawing/2014/main" id="{1E8B01F9-C4AF-40FF-BF77-9EA7F1261F7D}"/>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598457336"/>
      </p:ext>
    </p:extLst>
  </p:cSld>
  <p:clrMapOvr>
    <a:masterClrMapping/>
  </p:clrMapOvr>
  <p:transition/>
</p:sld>
</file>

<file path=ppt/slides/slide2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132734775"/>
      </p:ext>
    </p:extLst>
  </p:cSld>
  <p:clrMapOvr>
    <a:masterClrMapping/>
  </p:clrMapOvr>
  <p:transition/>
</p:sld>
</file>

<file path=ppt/slides/slide2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3017058748"/>
              </p:ext>
            </p:extLst>
          </p:nvPr>
        </p:nvGraphicFramePr>
        <p:xfrm>
          <a:off x="0" y="573767"/>
          <a:ext cx="9144000"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9" name="AutoShape 36">
            <a:hlinkClick r:id="rId3" action="ppaction://hlinksldjump" highlightClick="1"/>
            <a:extLst>
              <a:ext uri="{FF2B5EF4-FFF2-40B4-BE49-F238E27FC236}">
                <a16:creationId xmlns:a16="http://schemas.microsoft.com/office/drawing/2014/main" id="{C37A5516-7250-403B-B3F6-D16876E53FB3}"/>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4" action="ppaction://hlinksldjump" highlightClick="1"/>
            <a:extLst>
              <a:ext uri="{FF2B5EF4-FFF2-40B4-BE49-F238E27FC236}">
                <a16:creationId xmlns:a16="http://schemas.microsoft.com/office/drawing/2014/main" id="{A8BD4F47-34ED-4798-8E80-1BC10C6CB9ED}"/>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2" name="Image 21" descr="Une image contenant gens&#10;&#10;Description générée automatiquement">
            <a:extLst>
              <a:ext uri="{FF2B5EF4-FFF2-40B4-BE49-F238E27FC236}">
                <a16:creationId xmlns:a16="http://schemas.microsoft.com/office/drawing/2014/main" id="{865A1304-FE82-4BBD-BEDE-3FF31FE61E3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8EDAA4F8-F987-462E-9604-84330E799B5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5034037"/>
      </p:ext>
    </p:extLst>
  </p:cSld>
  <p:clrMapOvr>
    <a:masterClrMapping/>
  </p:clrMapOvr>
  <p:transition/>
</p:sld>
</file>

<file path=ppt/slides/slide2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8EB3AEF8-8849-4603-B785-FEFB53E406C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853461974"/>
      </p:ext>
    </p:extLst>
  </p:cSld>
  <p:clrMapOvr>
    <a:masterClrMapping/>
  </p:clrMapOvr>
  <p:transition/>
</p:sld>
</file>

<file path=ppt/slides/slide2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2872789" y="5275917"/>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3362982402"/>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1" name="Image 40" descr="Une image contenant boîte, pièce&#10;&#10;Description générée automatiquement">
            <a:extLst>
              <a:ext uri="{FF2B5EF4-FFF2-40B4-BE49-F238E27FC236}">
                <a16:creationId xmlns:a16="http://schemas.microsoft.com/office/drawing/2014/main" id="{9B94523C-3AA7-4689-917F-72CC7A8D6EFE}"/>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2" name="ZoneTexte 41">
            <a:extLst>
              <a:ext uri="{FF2B5EF4-FFF2-40B4-BE49-F238E27FC236}">
                <a16:creationId xmlns:a16="http://schemas.microsoft.com/office/drawing/2014/main" id="{0BD422B5-2C15-47B7-B9D1-FCECA0959971}"/>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3" name="Image 42">
            <a:extLst>
              <a:ext uri="{FF2B5EF4-FFF2-40B4-BE49-F238E27FC236}">
                <a16:creationId xmlns:a16="http://schemas.microsoft.com/office/drawing/2014/main" id="{A4BCC94F-9322-4671-AF93-4BADC73477D8}"/>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4" name="Image 43" descr="Une image contenant rouge, pièce, chemise&#10;&#10;Description générée automatiquement">
            <a:extLst>
              <a:ext uri="{FF2B5EF4-FFF2-40B4-BE49-F238E27FC236}">
                <a16:creationId xmlns:a16="http://schemas.microsoft.com/office/drawing/2014/main" id="{21B4F45A-66E9-467E-A997-E73DC0B078EF}"/>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45" name="Image 44" descr="Une image contenant boîte&#10;&#10;Description générée automatiquement">
            <a:extLst>
              <a:ext uri="{FF2B5EF4-FFF2-40B4-BE49-F238E27FC236}">
                <a16:creationId xmlns:a16="http://schemas.microsoft.com/office/drawing/2014/main" id="{59226911-0B46-434E-BB7D-C47374AEBA35}"/>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1476788418"/>
      </p:ext>
    </p:extLst>
  </p:cSld>
  <p:clrMapOvr>
    <a:masterClrMapping/>
  </p:clrMapOvr>
  <p:transition/>
</p:sld>
</file>

<file path=ppt/slides/slide2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5" name="Group 2"/>
          <p:cNvGrpSpPr>
            <a:grpSpLocks/>
          </p:cNvGrpSpPr>
          <p:nvPr/>
        </p:nvGrpSpPr>
        <p:grpSpPr bwMode="auto">
          <a:xfrm>
            <a:off x="76200" y="400051"/>
            <a:ext cx="7620000" cy="964406"/>
            <a:chOff x="-3" y="-3"/>
            <a:chExt cx="2820" cy="810"/>
          </a:xfrm>
        </p:grpSpPr>
        <p:grpSp>
          <p:nvGrpSpPr>
            <p:cNvPr id="223254" name="Group 3"/>
            <p:cNvGrpSpPr>
              <a:grpSpLocks/>
            </p:cNvGrpSpPr>
            <p:nvPr/>
          </p:nvGrpSpPr>
          <p:grpSpPr bwMode="auto">
            <a:xfrm>
              <a:off x="0" y="0"/>
              <a:ext cx="2814" cy="804"/>
              <a:chOff x="0" y="0"/>
              <a:chExt cx="2814" cy="804"/>
            </a:xfrm>
          </p:grpSpPr>
          <p:grpSp>
            <p:nvGrpSpPr>
              <p:cNvPr id="223256" name="Group 4"/>
              <p:cNvGrpSpPr>
                <a:grpSpLocks/>
              </p:cNvGrpSpPr>
              <p:nvPr/>
            </p:nvGrpSpPr>
            <p:grpSpPr bwMode="auto">
              <a:xfrm>
                <a:off x="0" y="0"/>
                <a:ext cx="1094" cy="804"/>
                <a:chOff x="0" y="0"/>
                <a:chExt cx="1094" cy="804"/>
              </a:xfrm>
            </p:grpSpPr>
            <p:sp>
              <p:nvSpPr>
                <p:cNvPr id="223263"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4"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7" name="Group 7"/>
              <p:cNvGrpSpPr>
                <a:grpSpLocks/>
              </p:cNvGrpSpPr>
              <p:nvPr/>
            </p:nvGrpSpPr>
            <p:grpSpPr bwMode="auto">
              <a:xfrm>
                <a:off x="1094" y="0"/>
                <a:ext cx="842" cy="804"/>
                <a:chOff x="1094" y="0"/>
                <a:chExt cx="842" cy="804"/>
              </a:xfrm>
            </p:grpSpPr>
            <p:sp>
              <p:nvSpPr>
                <p:cNvPr id="223261"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2"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8" name="Group 10"/>
              <p:cNvGrpSpPr>
                <a:grpSpLocks/>
              </p:cNvGrpSpPr>
              <p:nvPr/>
            </p:nvGrpSpPr>
            <p:grpSpPr bwMode="auto">
              <a:xfrm>
                <a:off x="1936" y="0"/>
                <a:ext cx="878" cy="804"/>
                <a:chOff x="1936" y="0"/>
                <a:chExt cx="878" cy="804"/>
              </a:xfrm>
            </p:grpSpPr>
            <p:sp>
              <p:nvSpPr>
                <p:cNvPr id="223259"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0"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55"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6248160"/>
      </p:ext>
    </p:extLst>
  </p:cSld>
  <p:clrMapOvr>
    <a:masterClrMapping/>
  </p:clrMapOvr>
  <p:transition/>
</p:sld>
</file>

<file path=ppt/slides/slide2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FE5A7EFF-343A-472C-9919-71F219AA6BD6}"/>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00823022"/>
      </p:ext>
    </p:extLst>
  </p:cSld>
  <p:clrMapOvr>
    <a:masterClrMapping/>
  </p:clrMapOvr>
  <p:transition/>
</p:sld>
</file>

<file path=ppt/slides/slide2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4">
            <a:hlinkClick r:id="rId3" action="ppaction://hlinksldjump" highlightClick="1"/>
            <a:extLst>
              <a:ext uri="{FF2B5EF4-FFF2-40B4-BE49-F238E27FC236}">
                <a16:creationId xmlns:a16="http://schemas.microsoft.com/office/drawing/2014/main" id="{0A6EA947-4BCC-6A04-DAB2-6C2C18B358E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 name="AutoShape 104">
            <a:hlinkClick r:id="rId4" action="ppaction://hlinksldjump" highlightClick="1"/>
            <a:extLst>
              <a:ext uri="{FF2B5EF4-FFF2-40B4-BE49-F238E27FC236}">
                <a16:creationId xmlns:a16="http://schemas.microsoft.com/office/drawing/2014/main" id="{6F52E0F5-1C02-8BD0-491D-F4DB2B95F518}"/>
              </a:ext>
            </a:extLst>
          </p:cNvPr>
          <p:cNvSpPr>
            <a:spLocks noChangeArrowheads="1"/>
          </p:cNvSpPr>
          <p:nvPr/>
        </p:nvSpPr>
        <p:spPr bwMode="auto">
          <a:xfrm>
            <a:off x="5828714"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4" name="Tableau 3">
            <a:extLst>
              <a:ext uri="{FF2B5EF4-FFF2-40B4-BE49-F238E27FC236}">
                <a16:creationId xmlns:a16="http://schemas.microsoft.com/office/drawing/2014/main" id="{9609D552-99F0-DE0B-613E-4C1F930C419C}"/>
              </a:ext>
            </a:extLst>
          </p:cNvPr>
          <p:cNvGraphicFramePr>
            <a:graphicFrameLocks noGrp="1"/>
          </p:cNvGraphicFramePr>
          <p:nvPr/>
        </p:nvGraphicFramePr>
        <p:xfrm>
          <a:off x="15240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5276617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t>Archange</a:t>
                      </a:r>
                      <a:r>
                        <a:rPr lang="en-CA" sz="1800" dirty="0"/>
                        <a:t> Michel - </a:t>
                      </a:r>
                      <a:r>
                        <a:rPr lang="ar-EG" sz="1800" dirty="0"/>
                        <a:t> الملاك ميخائيل</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1186912"/>
                  </a:ext>
                </a:extLst>
              </a:tr>
            </a:tbl>
          </a:graphicData>
        </a:graphic>
      </p:graphicFrame>
      <p:pic>
        <p:nvPicPr>
          <p:cNvPr id="10" name="Image 9">
            <a:extLst>
              <a:ext uri="{FF2B5EF4-FFF2-40B4-BE49-F238E27FC236}">
                <a16:creationId xmlns:a16="http://schemas.microsoft.com/office/drawing/2014/main" id="{8669C21E-3B0D-6DBA-9C2E-5FF90582A18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96200" y="3440046"/>
            <a:ext cx="1447800" cy="1672549"/>
          </a:xfrm>
          <a:prstGeom prst="round2SameRect">
            <a:avLst>
              <a:gd name="adj1" fmla="val 50000"/>
              <a:gd name="adj2" fmla="val 0"/>
            </a:avLst>
          </a:prstGeom>
        </p:spPr>
      </p:pic>
      <p:graphicFrame>
        <p:nvGraphicFramePr>
          <p:cNvPr id="11" name="Group 2">
            <a:extLst>
              <a:ext uri="{FF2B5EF4-FFF2-40B4-BE49-F238E27FC236}">
                <a16:creationId xmlns:a16="http://schemas.microsoft.com/office/drawing/2014/main" id="{35CD4E34-02C6-D1DF-19F3-99BAE78F61CC}"/>
              </a:ext>
            </a:extLst>
          </p:cNvPr>
          <p:cNvGraphicFramePr>
            <a:graphicFrameLocks noGrp="1"/>
          </p:cNvGraphicFramePr>
          <p:nvPr>
            <p:extLst>
              <p:ext uri="{D42A27DB-BD31-4B8C-83A1-F6EECF244321}">
                <p14:modId xmlns:p14="http://schemas.microsoft.com/office/powerpoint/2010/main" val="1308265657"/>
              </p:ext>
            </p:extLst>
          </p:nvPr>
        </p:nvGraphicFramePr>
        <p:xfrm>
          <a:off x="0" y="702821"/>
          <a:ext cx="9067800" cy="3870025"/>
        </p:xfrm>
        <a:graphic>
          <a:graphicData uri="http://schemas.openxmlformats.org/drawingml/2006/table">
            <a:tbl>
              <a:tblPr/>
              <a:tblGrid>
                <a:gridCol w="5719233">
                  <a:extLst>
                    <a:ext uri="{9D8B030D-6E8A-4147-A177-3AD203B41FA5}">
                      <a16:colId xmlns:a16="http://schemas.microsoft.com/office/drawing/2014/main" val="20000"/>
                    </a:ext>
                  </a:extLst>
                </a:gridCol>
                <a:gridCol w="3348567">
                  <a:extLst>
                    <a:ext uri="{9D8B030D-6E8A-4147-A177-3AD203B41FA5}">
                      <a16:colId xmlns:a16="http://schemas.microsoft.com/office/drawing/2014/main" val="788606298"/>
                    </a:ext>
                  </a:extLst>
                </a:gridCol>
              </a:tblGrid>
              <a:tr h="160688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Michel, le premier parmi les puissances célestes 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رئيس الملائكة الطاهر</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ميخائيل 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6504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236104688"/>
      </p:ext>
    </p:extLst>
  </p:cSld>
  <p:clrMapOvr>
    <a:masterClrMapping/>
  </p:clrMapOvr>
  <p:transition/>
</p:sld>
</file>

<file path=ppt/slides/slide2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372580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dessin&#10;&#10;Description générée automatiquement">
            <a:extLst>
              <a:ext uri="{FF2B5EF4-FFF2-40B4-BE49-F238E27FC236}">
                <a16:creationId xmlns:a16="http://schemas.microsoft.com/office/drawing/2014/main" id="{FD66A07B-E24A-427C-AEB7-B487FBC454F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52846" y="3022600"/>
            <a:ext cx="991154" cy="2120900"/>
          </a:xfrm>
          <a:prstGeom prst="rect">
            <a:avLst/>
          </a:prstGeom>
        </p:spPr>
      </p:pic>
      <p:graphicFrame>
        <p:nvGraphicFramePr>
          <p:cNvPr id="6" name="Group 19">
            <a:extLst>
              <a:ext uri="{FF2B5EF4-FFF2-40B4-BE49-F238E27FC236}">
                <a16:creationId xmlns:a16="http://schemas.microsoft.com/office/drawing/2014/main" id="{6AF6B87C-3B9A-4423-B027-FE3788051029}"/>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843456458"/>
      </p:ext>
    </p:extLst>
  </p:cSld>
  <p:clrMapOvr>
    <a:masterClrMapping/>
  </p:clrMapOvr>
  <p:transition/>
</p:sld>
</file>

<file path=ppt/slides/slide2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1210410635"/>
      </p:ext>
    </p:extLst>
  </p:cSld>
  <p:clrMapOvr>
    <a:masterClrMapping/>
  </p:clrMapOvr>
  <p:transition/>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69250" name="Group 2"/>
          <p:cNvGraphicFramePr>
            <a:graphicFrameLocks noGrp="1"/>
          </p:cNvGraphicFramePr>
          <p:nvPr>
            <p:ph/>
            <p:extLst>
              <p:ext uri="{D42A27DB-BD31-4B8C-83A1-F6EECF244321}">
                <p14:modId xmlns:p14="http://schemas.microsoft.com/office/powerpoint/2010/main" val="4240551852"/>
              </p:ext>
            </p:extLst>
          </p:nvPr>
        </p:nvGraphicFramePr>
        <p:xfrm>
          <a:off x="0" y="28575"/>
          <a:ext cx="9144000" cy="5029200"/>
        </p:xfrm>
        <a:graphic>
          <a:graphicData uri="http://schemas.openxmlformats.org/drawingml/2006/table">
            <a:tbl>
              <a:tblPr/>
              <a:tblGrid>
                <a:gridCol w="4773038">
                  <a:extLst>
                    <a:ext uri="{9D8B030D-6E8A-4147-A177-3AD203B41FA5}">
                      <a16:colId xmlns:a16="http://schemas.microsoft.com/office/drawing/2014/main" val="20000"/>
                    </a:ext>
                  </a:extLst>
                </a:gridCol>
                <a:gridCol w="4370962">
                  <a:extLst>
                    <a:ext uri="{9D8B030D-6E8A-4147-A177-3AD203B41FA5}">
                      <a16:colId xmlns:a16="http://schemas.microsoft.com/office/drawing/2014/main" val="20001"/>
                    </a:ext>
                  </a:extLst>
                </a:gridCol>
              </a:tblGrid>
              <a:tr h="45148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Lumière née de la Lumière, Vrai Dieu né du Vrai Dieu, engendré, non pas créé,</a:t>
                      </a:r>
                      <a:r>
                        <a:rPr kumimoji="0" lang="en-US"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consubstantiel au Père, Par qui tout a été fait, qui pour nous, les hommes, et pour notre salut, est descendu du ciel. Par l’Esprit Saint il a pris chair de la Vierge Marie et s’est fait homme. </a:t>
                      </a:r>
                      <a:endParaRPr kumimoji="0" lang="en-US" sz="28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600" b="0" i="0" u="none" strike="noStrike" cap="none" normalizeH="0" baseline="0" dirty="0">
                          <a:ln>
                            <a:noFill/>
                          </a:ln>
                          <a:solidFill>
                            <a:schemeClr val="tx1"/>
                          </a:solidFill>
                          <a:effectLst/>
                          <a:latin typeface="Arial" charset="0"/>
                          <a:cs typeface="Arial" charset="0"/>
                        </a:rPr>
                        <a:t>نور من نور، إله حق من إله حق، مولود غير مخلوق،</a:t>
                      </a:r>
                      <a:r>
                        <a:rPr kumimoji="0" lang="en-US"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مساوى</a:t>
                      </a:r>
                      <a:r>
                        <a:rPr kumimoji="0" lang="ar-SA"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ل</a:t>
                      </a:r>
                      <a:r>
                        <a:rPr kumimoji="0" lang="ar-SA" sz="3600" b="0" i="0" u="none" strike="noStrike" cap="none" normalizeH="0" baseline="0" dirty="0">
                          <a:ln>
                            <a:noFill/>
                          </a:ln>
                          <a:solidFill>
                            <a:schemeClr val="tx1"/>
                          </a:solidFill>
                          <a:effectLst/>
                          <a:latin typeface="Arial" charset="0"/>
                          <a:cs typeface="Arial" charset="0"/>
                        </a:rPr>
                        <a:t>لآب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الجوهر، الذى به كان كل </a:t>
                      </a:r>
                      <a:r>
                        <a:rPr kumimoji="0" lang="ar-SA" sz="3600" b="0" i="0" u="none" strike="noStrike" cap="none" normalizeH="0" baseline="0" dirty="0" err="1">
                          <a:ln>
                            <a:noFill/>
                          </a:ln>
                          <a:solidFill>
                            <a:schemeClr val="tx1"/>
                          </a:solidFill>
                          <a:effectLst/>
                          <a:latin typeface="Arial" charset="0"/>
                          <a:cs typeface="Arial" charset="0"/>
                        </a:rPr>
                        <a:t>شىء</a:t>
                      </a:r>
                      <a:r>
                        <a:rPr kumimoji="0" lang="ar-SA" sz="3600" b="0" i="0" u="none" strike="noStrike" cap="none" normalizeH="0" baseline="0" dirty="0">
                          <a:ln>
                            <a:noFill/>
                          </a:ln>
                          <a:solidFill>
                            <a:schemeClr val="tx1"/>
                          </a:solidFill>
                          <a:effectLst/>
                          <a:latin typeface="Arial" charset="0"/>
                          <a:cs typeface="Arial" charset="0"/>
                        </a:rPr>
                        <a:t>.</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هذا الذى من أجلنا نحنُ البشر، ومن أجل خلاصنا، نَزَلَ من السماء، وتجسدَ من الروح القدس ومن مريم العذراء.  وتأنس</a:t>
                      </a:r>
                      <a:r>
                        <a:rPr kumimoji="0" lang="en-US" sz="3600" b="0" i="0" u="none" strike="noStrike" cap="none" normalizeH="0" baseline="0" dirty="0">
                          <a:ln>
                            <a:noFill/>
                          </a:ln>
                          <a:solidFill>
                            <a:schemeClr val="tx1"/>
                          </a:solidFill>
                          <a:effectLst/>
                          <a:latin typeface="Arial" charset="0"/>
                          <a:cs typeface="Arial" charset="0"/>
                        </a:rPr>
                        <a:t> </a:t>
                      </a: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a:extLst>
              <a:ext uri="{FF2B5EF4-FFF2-40B4-BE49-F238E27FC236}">
                <a16:creationId xmlns:a16="http://schemas.microsoft.com/office/drawing/2014/main" id="{FA5B6087-B7A0-4C05-A218-CE9B17171A6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312623162"/>
              </p:ext>
            </p:extLst>
          </p:nvPr>
        </p:nvGraphicFramePr>
        <p:xfrm>
          <a:off x="0" y="573767"/>
          <a:ext cx="9144000"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الاله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مارمرقس الرسول</a:t>
                      </a: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9" name="AutoShape 36">
            <a:hlinkClick r:id="rId3" action="ppaction://hlinksldjump" highlightClick="1"/>
            <a:extLst>
              <a:ext uri="{FF2B5EF4-FFF2-40B4-BE49-F238E27FC236}">
                <a16:creationId xmlns:a16="http://schemas.microsoft.com/office/drawing/2014/main" id="{13826C31-D904-490D-831A-30DC10CF4DCF}"/>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4" action="ppaction://hlinksldjump" highlightClick="1"/>
            <a:extLst>
              <a:ext uri="{FF2B5EF4-FFF2-40B4-BE49-F238E27FC236}">
                <a16:creationId xmlns:a16="http://schemas.microsoft.com/office/drawing/2014/main" id="{2D8159E0-2A9A-43FD-B415-61E2B3EDC16C}"/>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2" name="Image 21" descr="Une image contenant gens&#10;&#10;Description générée automatiquement">
            <a:extLst>
              <a:ext uri="{FF2B5EF4-FFF2-40B4-BE49-F238E27FC236}">
                <a16:creationId xmlns:a16="http://schemas.microsoft.com/office/drawing/2014/main" id="{69931625-5A40-448C-82E0-468F252D064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33F1401A-5952-40B5-A5B0-AB0349F6871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6498193"/>
      </p:ext>
    </p:extLst>
  </p:cSld>
  <p:clrMapOvr>
    <a:masterClrMapping/>
  </p:clrMapOvr>
  <p:transition/>
</p:sld>
</file>

<file path=ppt/slides/slide2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extLst>
              <p:ext uri="{D42A27DB-BD31-4B8C-83A1-F6EECF244321}">
                <p14:modId xmlns:p14="http://schemas.microsoft.com/office/powerpoint/2010/main" val="222764543"/>
              </p:ext>
            </p:extLst>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0630727C-8E72-492B-86BE-192386EF074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1713863085"/>
      </p:ext>
    </p:extLst>
  </p:cSld>
  <p:clrMapOvr>
    <a:masterClrMapping/>
  </p:clrMapOvr>
  <p:transition/>
</p:sld>
</file>

<file path=ppt/slides/slide2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382A4675-B8E3-4520-B4DF-FA8625D3B03C}"/>
              </a:ext>
            </a:extLst>
          </p:cNvPr>
          <p:cNvGraphicFramePr>
            <a:graphicFrameLocks noGrp="1"/>
          </p:cNvGraphicFramePr>
          <p:nvPr>
            <p:extLst>
              <p:ext uri="{D42A27DB-BD31-4B8C-83A1-F6EECF244321}">
                <p14:modId xmlns:p14="http://schemas.microsoft.com/office/powerpoint/2010/main" val="3060019682"/>
              </p:ext>
            </p:extLst>
          </p:nvPr>
        </p:nvGraphicFramePr>
        <p:xfrm>
          <a:off x="1562100" y="2392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Samedi de Lazare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سبت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العازر</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5" name="Tableau 4">
            <a:extLst>
              <a:ext uri="{FF2B5EF4-FFF2-40B4-BE49-F238E27FC236}">
                <a16:creationId xmlns:a16="http://schemas.microsoft.com/office/drawing/2014/main" id="{9DC4CCBA-647E-4AB1-9A91-55ACF0966F07}"/>
              </a:ext>
            </a:extLst>
          </p:cNvPr>
          <p:cNvGraphicFramePr>
            <a:graphicFrameLocks noGrp="1"/>
          </p:cNvGraphicFramePr>
          <p:nvPr>
            <p:extLst>
              <p:ext uri="{D42A27DB-BD31-4B8C-83A1-F6EECF244321}">
                <p14:modId xmlns:p14="http://schemas.microsoft.com/office/powerpoint/2010/main" val="2768296115"/>
              </p:ext>
            </p:extLst>
          </p:nvPr>
        </p:nvGraphicFramePr>
        <p:xfrm>
          <a:off x="0" y="806870"/>
          <a:ext cx="9144000" cy="2994660"/>
        </p:xfrm>
        <a:graphic>
          <a:graphicData uri="http://schemas.openxmlformats.org/drawingml/2006/table">
            <a:tbl>
              <a:tblPr firstRow="1" bandRow="1">
                <a:tableStyleId>{2D5ABB26-0587-4C30-8999-92F81FD0307C}</a:tableStyleId>
              </a:tblPr>
              <a:tblGrid>
                <a:gridCol w="3048000">
                  <a:extLst>
                    <a:ext uri="{9D8B030D-6E8A-4147-A177-3AD203B41FA5}">
                      <a16:colId xmlns:a16="http://schemas.microsoft.com/office/drawing/2014/main" val="162575133"/>
                    </a:ext>
                  </a:extLst>
                </a:gridCol>
                <a:gridCol w="3253375">
                  <a:extLst>
                    <a:ext uri="{9D8B030D-6E8A-4147-A177-3AD203B41FA5}">
                      <a16:colId xmlns:a16="http://schemas.microsoft.com/office/drawing/2014/main" val="1733904751"/>
                    </a:ext>
                  </a:extLst>
                </a:gridCol>
                <a:gridCol w="2842625">
                  <a:extLst>
                    <a:ext uri="{9D8B030D-6E8A-4147-A177-3AD203B41FA5}">
                      <a16:colId xmlns:a16="http://schemas.microsoft.com/office/drawing/2014/main" val="474004843"/>
                    </a:ext>
                  </a:extLst>
                </a:gridCol>
              </a:tblGrid>
              <a:tr h="2317072">
                <a:tc>
                  <a:txBody>
                    <a:bodyPr/>
                    <a:lstStyle/>
                    <a:p>
                      <a:pPr algn="just"/>
                      <a:r>
                        <a:rPr lang="es-ES" sz="3200" b="0" i="0" u="none" strike="noStrike" kern="1200" baseline="0" dirty="0">
                          <a:solidFill>
                            <a:schemeClr val="tx1"/>
                          </a:solidFill>
                          <a:latin typeface="Coptic1" pitchFamily="2" charset="0"/>
                          <a:ea typeface="+mn-ea"/>
                          <a:cs typeface="+mn-cs"/>
                        </a:rPr>
                        <a:t>Hiten </a:t>
                      </a:r>
                      <a:r>
                        <a:rPr lang="es-ES" sz="3200" b="0" i="0" u="none" strike="noStrike" kern="1200" baseline="0" dirty="0" err="1">
                          <a:solidFill>
                            <a:schemeClr val="tx1"/>
                          </a:solidFill>
                          <a:latin typeface="Coptic1" pitchFamily="2" charset="0"/>
                          <a:ea typeface="+mn-ea"/>
                          <a:cs typeface="+mn-cs"/>
                        </a:rPr>
                        <a:t>nie~u</a:t>
                      </a:r>
                      <a:r>
                        <a:rPr lang="es-ES" sz="3200" b="0" i="0" u="none" strike="noStrike" kern="1200" baseline="0" dirty="0">
                          <a:solidFill>
                            <a:schemeClr val="tx1"/>
                          </a:solidFill>
                          <a:latin typeface="Coptic1" pitchFamily="2" charset="0"/>
                          <a:ea typeface="+mn-ea"/>
                          <a:cs typeface="+mn-cs"/>
                        </a:rPr>
                        <a:t>,/ </a:t>
                      </a:r>
                      <a:r>
                        <a:rPr lang="es-ES" sz="3200" b="0" i="0" u="none" strike="noStrike" kern="1200" baseline="0" dirty="0" err="1">
                          <a:solidFill>
                            <a:schemeClr val="tx1"/>
                          </a:solidFill>
                          <a:latin typeface="Coptic1" pitchFamily="2" charset="0"/>
                          <a:ea typeface="+mn-ea"/>
                          <a:cs typeface="+mn-cs"/>
                        </a:rPr>
                        <a:t>n~te</a:t>
                      </a:r>
                      <a:r>
                        <a:rPr lang="es-ES"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peniwt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n~dikeoc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abba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Lazaroc</a:t>
                      </a:r>
                      <a:r>
                        <a:rPr lang="fr-FR" sz="3200" b="0" i="0" u="none" strike="noStrike" kern="1200" baseline="0" dirty="0">
                          <a:solidFill>
                            <a:schemeClr val="tx1"/>
                          </a:solidFill>
                          <a:latin typeface="Coptic1" pitchFamily="2" charset="0"/>
                          <a:ea typeface="+mn-ea"/>
                          <a:cs typeface="+mn-cs"/>
                        </a:rPr>
                        <a:t> </a:t>
                      </a:r>
                      <a:r>
                        <a:rPr lang="pt-BR" sz="3200" b="0" i="0" u="none" strike="noStrike" kern="1200" baseline="0" dirty="0">
                          <a:solidFill>
                            <a:schemeClr val="tx1"/>
                          </a:solidFill>
                          <a:latin typeface="Coptic1" pitchFamily="2" charset="0"/>
                          <a:ea typeface="+mn-ea"/>
                          <a:cs typeface="+mn-cs"/>
                        </a:rPr>
                        <a:t>pie~pickopoc Po#c#...</a:t>
                      </a:r>
                      <a:endParaRPr lang="fr-FR" sz="32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Par les prières de notre père le juste Abba Lazare l’évêque.</a:t>
                      </a:r>
                    </a:p>
                    <a:p>
                      <a:pPr algn="just"/>
                      <a:r>
                        <a:rPr lang="fr-FR" sz="2800" b="0" i="0" u="none" strike="noStrike" kern="1200" baseline="0" dirty="0">
                          <a:solidFill>
                            <a:schemeClr val="tx1"/>
                          </a:solidFill>
                          <a:latin typeface="+mn-lt"/>
                          <a:ea typeface="+mn-ea"/>
                          <a:cs typeface="+mn-cs"/>
                        </a:rPr>
                        <a:t>Seigneur…</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بصلوات ابينا القديس</a:t>
                      </a:r>
                    </a:p>
                    <a:p>
                      <a:pPr algn="just" rtl="1"/>
                      <a:r>
                        <a:rPr lang="ar-EG" sz="3200" b="0" i="0" u="none" strike="noStrike" kern="1200" baseline="0" dirty="0">
                          <a:solidFill>
                            <a:schemeClr val="tx1"/>
                          </a:solidFill>
                          <a:latin typeface="+mn-lt"/>
                          <a:ea typeface="+mn-ea"/>
                          <a:cs typeface="+mn-cs"/>
                        </a:rPr>
                        <a:t>البار أنبا لعازر الاسقف</a:t>
                      </a:r>
                    </a:p>
                    <a:p>
                      <a:pPr algn="just" rtl="1"/>
                      <a:r>
                        <a:rPr lang="ar-EG" sz="3200" b="0" i="0" u="none" strike="noStrike" kern="1200" baseline="0" dirty="0">
                          <a:solidFill>
                            <a:schemeClr val="tx1"/>
                          </a:solidFill>
                          <a:latin typeface="+mn-lt"/>
                          <a:ea typeface="+mn-ea"/>
                          <a:cs typeface="+mn-cs"/>
                        </a:rPr>
                        <a:t>يا رب أنعم...</a:t>
                      </a:r>
                      <a:endParaRPr lang="fr-FR" sz="3200" dirty="0"/>
                    </a:p>
                  </a:txBody>
                  <a:tcPr marT="34290" marB="34290"/>
                </a:tc>
                <a:extLst>
                  <a:ext uri="{0D108BD9-81ED-4DB2-BD59-A6C34878D82A}">
                    <a16:rowId xmlns:a16="http://schemas.microsoft.com/office/drawing/2014/main" val="2677322024"/>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5FFEEB85-1DB7-48D4-8B24-31B1809C72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table&#10;&#10;Description générée automatiquement">
            <a:extLst>
              <a:ext uri="{FF2B5EF4-FFF2-40B4-BE49-F238E27FC236}">
                <a16:creationId xmlns:a16="http://schemas.microsoft.com/office/drawing/2014/main" id="{136E0500-7E8F-4F26-883C-D3FD16CFBD8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430819" y="3084893"/>
            <a:ext cx="1468108" cy="2058607"/>
          </a:xfrm>
          <a:prstGeom prst="rect">
            <a:avLst/>
          </a:prstGeom>
        </p:spPr>
      </p:pic>
    </p:spTree>
    <p:extLst>
      <p:ext uri="{BB962C8B-B14F-4D97-AF65-F5344CB8AC3E}">
        <p14:creationId xmlns:p14="http://schemas.microsoft.com/office/powerpoint/2010/main" val="2217052189"/>
      </p:ext>
    </p:extLst>
  </p:cSld>
  <p:clrMapOvr>
    <a:masterClrMapping/>
  </p:clrMapOvr>
  <p:transition/>
</p:sld>
</file>

<file path=ppt/slides/slide2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2941561" y="5273278"/>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424502792"/>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 </a:t>
                      </a:r>
                      <a:r>
                        <a:rPr kumimoji="0" lang="ar-EG" sz="2800" b="0" i="0" u="none" strike="noStrike" cap="none" normalizeH="0" baseline="0" dirty="0" err="1">
                          <a:ln>
                            <a:noFill/>
                          </a:ln>
                          <a:solidFill>
                            <a:schemeClr val="tx1"/>
                          </a:solidFill>
                          <a:effectLst/>
                          <a:latin typeface="Arial" charset="0"/>
                          <a:cs typeface="Arial" charset="0"/>
                        </a:rPr>
                        <a:t>ثيؤذوروس</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الآسفهسلار</a:t>
                      </a:r>
                      <a:r>
                        <a:rPr kumimoji="0" lang="ar-EG" sz="2800" b="0" i="0" u="none" strike="noStrike" cap="none" normalizeH="0" baseline="0" dirty="0">
                          <a:ln>
                            <a:noFill/>
                          </a:ln>
                          <a:solidFill>
                            <a:schemeClr val="tx1"/>
                          </a:solidFill>
                          <a:effectLst/>
                          <a:latin typeface="Arial" charset="0"/>
                          <a:cs typeface="Arial" charset="0"/>
                        </a:rPr>
                        <a:t>، فيلوباتير مرقوريوس و أبا مينا </a:t>
                      </a:r>
                      <a:r>
                        <a:rPr kumimoji="0" lang="ar-EG" sz="2800" b="0" i="0" u="none" strike="noStrike" cap="none" normalizeH="0" baseline="0" dirty="0" err="1">
                          <a:ln>
                            <a:noFill/>
                          </a:ln>
                          <a:solidFill>
                            <a:schemeClr val="tx1"/>
                          </a:solidFill>
                          <a:effectLst/>
                          <a:latin typeface="Arial" charset="0"/>
                          <a:cs typeface="Arial" charset="0"/>
                        </a:rPr>
                        <a:t>البياضى</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1" name="Image 40" descr="Une image contenant boîte, pièce&#10;&#10;Description générée automatiquement">
            <a:extLst>
              <a:ext uri="{FF2B5EF4-FFF2-40B4-BE49-F238E27FC236}">
                <a16:creationId xmlns:a16="http://schemas.microsoft.com/office/drawing/2014/main" id="{0A869B70-D5C1-4047-90A8-ADA61E35DA7F}"/>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2" name="ZoneTexte 41">
            <a:extLst>
              <a:ext uri="{FF2B5EF4-FFF2-40B4-BE49-F238E27FC236}">
                <a16:creationId xmlns:a16="http://schemas.microsoft.com/office/drawing/2014/main" id="{CB38BE6D-5595-441A-B5A4-5782641CF2EC}"/>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3" name="Image 42">
            <a:extLst>
              <a:ext uri="{FF2B5EF4-FFF2-40B4-BE49-F238E27FC236}">
                <a16:creationId xmlns:a16="http://schemas.microsoft.com/office/drawing/2014/main" id="{651C0840-7402-48AE-9A09-CD8B9C974DC3}"/>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4" name="Image 43" descr="Une image contenant rouge, pièce, chemise&#10;&#10;Description générée automatiquement">
            <a:extLst>
              <a:ext uri="{FF2B5EF4-FFF2-40B4-BE49-F238E27FC236}">
                <a16:creationId xmlns:a16="http://schemas.microsoft.com/office/drawing/2014/main" id="{937B7CF0-10F2-49E0-9138-98B6406A1BFF}"/>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45" name="Image 44" descr="Une image contenant boîte&#10;&#10;Description générée automatiquement">
            <a:extLst>
              <a:ext uri="{FF2B5EF4-FFF2-40B4-BE49-F238E27FC236}">
                <a16:creationId xmlns:a16="http://schemas.microsoft.com/office/drawing/2014/main" id="{380B853B-FA8E-423E-B8D3-3FB415183B36}"/>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2267811246"/>
      </p:ext>
    </p:extLst>
  </p:cSld>
  <p:clrMapOvr>
    <a:masterClrMapping/>
  </p:clrMapOvr>
  <p:transition/>
</p:sld>
</file>

<file path=ppt/slides/slide2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5" name="Group 2"/>
          <p:cNvGrpSpPr>
            <a:grpSpLocks/>
          </p:cNvGrpSpPr>
          <p:nvPr/>
        </p:nvGrpSpPr>
        <p:grpSpPr bwMode="auto">
          <a:xfrm>
            <a:off x="76200" y="400051"/>
            <a:ext cx="7620000" cy="964406"/>
            <a:chOff x="-3" y="-3"/>
            <a:chExt cx="2820" cy="810"/>
          </a:xfrm>
        </p:grpSpPr>
        <p:grpSp>
          <p:nvGrpSpPr>
            <p:cNvPr id="223254" name="Group 3"/>
            <p:cNvGrpSpPr>
              <a:grpSpLocks/>
            </p:cNvGrpSpPr>
            <p:nvPr/>
          </p:nvGrpSpPr>
          <p:grpSpPr bwMode="auto">
            <a:xfrm>
              <a:off x="0" y="0"/>
              <a:ext cx="2814" cy="804"/>
              <a:chOff x="0" y="0"/>
              <a:chExt cx="2814" cy="804"/>
            </a:xfrm>
          </p:grpSpPr>
          <p:grpSp>
            <p:nvGrpSpPr>
              <p:cNvPr id="223256" name="Group 4"/>
              <p:cNvGrpSpPr>
                <a:grpSpLocks/>
              </p:cNvGrpSpPr>
              <p:nvPr/>
            </p:nvGrpSpPr>
            <p:grpSpPr bwMode="auto">
              <a:xfrm>
                <a:off x="0" y="0"/>
                <a:ext cx="1094" cy="804"/>
                <a:chOff x="0" y="0"/>
                <a:chExt cx="1094" cy="804"/>
              </a:xfrm>
            </p:grpSpPr>
            <p:sp>
              <p:nvSpPr>
                <p:cNvPr id="223263"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4"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7" name="Group 7"/>
              <p:cNvGrpSpPr>
                <a:grpSpLocks/>
              </p:cNvGrpSpPr>
              <p:nvPr/>
            </p:nvGrpSpPr>
            <p:grpSpPr bwMode="auto">
              <a:xfrm>
                <a:off x="1094" y="0"/>
                <a:ext cx="842" cy="804"/>
                <a:chOff x="1094" y="0"/>
                <a:chExt cx="842" cy="804"/>
              </a:xfrm>
            </p:grpSpPr>
            <p:sp>
              <p:nvSpPr>
                <p:cNvPr id="223261"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2"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8" name="Group 10"/>
              <p:cNvGrpSpPr>
                <a:grpSpLocks/>
              </p:cNvGrpSpPr>
              <p:nvPr/>
            </p:nvGrpSpPr>
            <p:grpSpPr bwMode="auto">
              <a:xfrm>
                <a:off x="1936" y="0"/>
                <a:ext cx="878" cy="804"/>
                <a:chOff x="1936" y="0"/>
                <a:chExt cx="878" cy="804"/>
              </a:xfrm>
            </p:grpSpPr>
            <p:sp>
              <p:nvSpPr>
                <p:cNvPr id="223259"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0"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55"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93451657"/>
      </p:ext>
    </p:extLst>
  </p:cSld>
  <p:clrMapOvr>
    <a:masterClrMapping/>
  </p:clrMapOvr>
  <p:transition/>
</p:sld>
</file>

<file path=ppt/slides/slide2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D43DDE29-2647-49A1-A92A-1547269A3A4A}"/>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55436871"/>
      </p:ext>
    </p:extLst>
  </p:cSld>
  <p:clrMapOvr>
    <a:masterClrMapping/>
  </p:clrMapOvr>
  <p:transition/>
</p:sld>
</file>

<file path=ppt/slides/slide2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365937F1-4FFF-43F7-9568-16A1A5B716E1}"/>
              </a:ext>
            </a:extLst>
          </p:cNvPr>
          <p:cNvGraphicFramePr>
            <a:graphicFrameLocks noGrp="1"/>
          </p:cNvGraphicFramePr>
          <p:nvPr/>
        </p:nvGraphicFramePr>
        <p:xfrm>
          <a:off x="1205918" y="102347"/>
          <a:ext cx="6732165" cy="312420"/>
        </p:xfrm>
        <a:graphic>
          <a:graphicData uri="http://schemas.openxmlformats.org/drawingml/2006/table">
            <a:tbl>
              <a:tblPr firstRow="1" bandRow="1">
                <a:tableStyleId>{2D5ABB26-0587-4C30-8999-92F81FD0307C}</a:tableStyleId>
              </a:tblPr>
              <a:tblGrid>
                <a:gridCol w="6732165">
                  <a:extLst>
                    <a:ext uri="{9D8B030D-6E8A-4147-A177-3AD203B41FA5}">
                      <a16:colId xmlns:a16="http://schemas.microsoft.com/office/drawing/2014/main" val="1081689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err="1"/>
                        <a:t>Résurrection</a:t>
                      </a:r>
                      <a:r>
                        <a:rPr lang="en-CA" sz="1600" dirty="0"/>
                        <a:t> </a:t>
                      </a:r>
                      <a:r>
                        <a:rPr lang="ar-EG" sz="1600" dirty="0"/>
                        <a:t>-</a:t>
                      </a:r>
                      <a:r>
                        <a:rPr lang="en-CA" sz="1600" dirty="0"/>
                        <a:t> </a:t>
                      </a:r>
                      <a:r>
                        <a:rPr lang="en-CA" sz="1600" dirty="0" err="1"/>
                        <a:t>Archange</a:t>
                      </a:r>
                      <a:r>
                        <a:rPr lang="en-CA" sz="1600" dirty="0"/>
                        <a:t> Michel - </a:t>
                      </a:r>
                      <a:r>
                        <a:rPr lang="ar-EG" sz="1600" dirty="0"/>
                        <a:t>القيامة – الملاك ميخائيل</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1202833"/>
                  </a:ext>
                </a:extLst>
              </a:tr>
            </a:tbl>
          </a:graphicData>
        </a:graphic>
      </p:graphicFrame>
      <p:sp>
        <p:nvSpPr>
          <p:cNvPr id="11" name="Action Button: Custom 3">
            <a:hlinkClick r:id="rId3" action="ppaction://hlinksldjump" highlightClick="1"/>
            <a:extLst>
              <a:ext uri="{FF2B5EF4-FFF2-40B4-BE49-F238E27FC236}">
                <a16:creationId xmlns:a16="http://schemas.microsoft.com/office/drawing/2014/main" id="{6E2F56CC-C01E-40ED-BDFF-5690E7ADCBC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104">
            <a:hlinkClick r:id="rId4" action="ppaction://hlinksldjump" highlightClick="1"/>
            <a:extLst>
              <a:ext uri="{FF2B5EF4-FFF2-40B4-BE49-F238E27FC236}">
                <a16:creationId xmlns:a16="http://schemas.microsoft.com/office/drawing/2014/main" id="{A2F8AC2B-8D16-4157-B5DC-3845F2AA18A9}"/>
              </a:ext>
            </a:extLst>
          </p:cNvPr>
          <p:cNvSpPr>
            <a:spLocks noChangeArrowheads="1"/>
          </p:cNvSpPr>
          <p:nvPr/>
        </p:nvSpPr>
        <p:spPr bwMode="auto">
          <a:xfrm>
            <a:off x="6172200"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Group 2">
            <a:extLst>
              <a:ext uri="{FF2B5EF4-FFF2-40B4-BE49-F238E27FC236}">
                <a16:creationId xmlns:a16="http://schemas.microsoft.com/office/drawing/2014/main" id="{3BB6FB57-50EE-43A9-B070-5DF41B125A1F}"/>
              </a:ext>
            </a:extLst>
          </p:cNvPr>
          <p:cNvGraphicFramePr>
            <a:graphicFrameLocks noGrp="1"/>
          </p:cNvGraphicFramePr>
          <p:nvPr>
            <p:extLst>
              <p:ext uri="{D42A27DB-BD31-4B8C-83A1-F6EECF244321}">
                <p14:modId xmlns:p14="http://schemas.microsoft.com/office/powerpoint/2010/main" val="4191652600"/>
              </p:ext>
            </p:extLst>
          </p:nvPr>
        </p:nvGraphicFramePr>
        <p:xfrm>
          <a:off x="0" y="616085"/>
          <a:ext cx="9144000" cy="3956761"/>
        </p:xfrm>
        <a:graphic>
          <a:graphicData uri="http://schemas.openxmlformats.org/drawingml/2006/table">
            <a:tbl>
              <a:tblPr/>
              <a:tblGrid>
                <a:gridCol w="5767294">
                  <a:extLst>
                    <a:ext uri="{9D8B030D-6E8A-4147-A177-3AD203B41FA5}">
                      <a16:colId xmlns:a16="http://schemas.microsoft.com/office/drawing/2014/main" val="20000"/>
                    </a:ext>
                  </a:extLst>
                </a:gridCol>
                <a:gridCol w="3376706">
                  <a:extLst>
                    <a:ext uri="{9D8B030D-6E8A-4147-A177-3AD203B41FA5}">
                      <a16:colId xmlns:a16="http://schemas.microsoft.com/office/drawing/2014/main" val="788606298"/>
                    </a:ext>
                  </a:extLst>
                </a:gridCol>
              </a:tblGrid>
              <a:tr h="1642899">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les intercessions du trompettiste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la Résurrection, Michel le chef des célestes.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مُبوق</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القيامة، ميخائيل</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1386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picalpict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a~nactacic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pic>
        <p:nvPicPr>
          <p:cNvPr id="5" name="Image 4">
            <a:extLst>
              <a:ext uri="{FF2B5EF4-FFF2-40B4-BE49-F238E27FC236}">
                <a16:creationId xmlns:a16="http://schemas.microsoft.com/office/drawing/2014/main" id="{68513D91-E624-4F72-AFB6-BE39DA64512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848600" y="3589020"/>
            <a:ext cx="1295400" cy="1554480"/>
          </a:xfrm>
          <a:prstGeom prst="rect">
            <a:avLst/>
          </a:prstGeom>
        </p:spPr>
      </p:pic>
    </p:spTree>
    <p:extLst>
      <p:ext uri="{BB962C8B-B14F-4D97-AF65-F5344CB8AC3E}">
        <p14:creationId xmlns:p14="http://schemas.microsoft.com/office/powerpoint/2010/main" val="2900004832"/>
      </p:ext>
    </p:extLst>
  </p:cSld>
  <p:clrMapOvr>
    <a:masterClrMapping/>
  </p:clrMapOvr>
  <p:transition/>
</p:sld>
</file>

<file path=ppt/slides/slide2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384090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dessin&#10;&#10;Description générée automatiquement">
            <a:extLst>
              <a:ext uri="{FF2B5EF4-FFF2-40B4-BE49-F238E27FC236}">
                <a16:creationId xmlns:a16="http://schemas.microsoft.com/office/drawing/2014/main" id="{CE426CA2-D357-49B6-8E21-F96027027C7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46910" y="3009900"/>
            <a:ext cx="997089" cy="2133600"/>
          </a:xfrm>
          <a:prstGeom prst="rect">
            <a:avLst/>
          </a:prstGeom>
        </p:spPr>
      </p:pic>
      <p:graphicFrame>
        <p:nvGraphicFramePr>
          <p:cNvPr id="6" name="Group 19">
            <a:extLst>
              <a:ext uri="{FF2B5EF4-FFF2-40B4-BE49-F238E27FC236}">
                <a16:creationId xmlns:a16="http://schemas.microsoft.com/office/drawing/2014/main" id="{7A161A74-2FD4-4C0A-AAC7-463748CB96B9}"/>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71301448"/>
      </p:ext>
    </p:extLst>
  </p:cSld>
  <p:clrMapOvr>
    <a:masterClrMapping/>
  </p:clrMapOvr>
  <p:transition/>
</p:sld>
</file>

<file path=ppt/slides/slide2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878931595"/>
      </p:ext>
    </p:extLst>
  </p:cSld>
  <p:clrMapOvr>
    <a:masterClrMapping/>
  </p:clrMapOvr>
  <p:transition/>
</p:sld>
</file>

<file path=ppt/slides/slide2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758586205"/>
              </p:ext>
            </p:extLst>
          </p:nvPr>
        </p:nvGraphicFramePr>
        <p:xfrm>
          <a:off x="0" y="573767"/>
          <a:ext cx="9144000"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9" name="AutoShape 36">
            <a:hlinkClick r:id="rId3" action="ppaction://hlinksldjump" highlightClick="1"/>
            <a:extLst>
              <a:ext uri="{FF2B5EF4-FFF2-40B4-BE49-F238E27FC236}">
                <a16:creationId xmlns:a16="http://schemas.microsoft.com/office/drawing/2014/main" id="{D6848DE4-FA57-4D01-B847-35B4DAD2121C}"/>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4" action="ppaction://hlinksldjump" highlightClick="1"/>
            <a:extLst>
              <a:ext uri="{FF2B5EF4-FFF2-40B4-BE49-F238E27FC236}">
                <a16:creationId xmlns:a16="http://schemas.microsoft.com/office/drawing/2014/main" id="{619197F3-E469-42ED-88E8-D4B79793BEE9}"/>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2" name="Image 21" descr="Une image contenant gens&#10;&#10;Description générée automatiquement">
            <a:extLst>
              <a:ext uri="{FF2B5EF4-FFF2-40B4-BE49-F238E27FC236}">
                <a16:creationId xmlns:a16="http://schemas.microsoft.com/office/drawing/2014/main" id="{B021055E-A058-4C12-8CFF-BCC0A29B141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82D961D7-F537-49C3-A95A-8588838141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14622000"/>
      </p:ext>
    </p:extLst>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86334" name="Group 30"/>
          <p:cNvGraphicFramePr>
            <a:graphicFrameLocks noGrp="1"/>
          </p:cNvGraphicFramePr>
          <p:nvPr>
            <p:extLst>
              <p:ext uri="{D42A27DB-BD31-4B8C-83A1-F6EECF244321}">
                <p14:modId xmlns:p14="http://schemas.microsoft.com/office/powerpoint/2010/main" val="188698463"/>
              </p:ext>
            </p:extLst>
          </p:nvPr>
        </p:nvGraphicFramePr>
        <p:xfrm>
          <a:off x="-1588" y="494290"/>
          <a:ext cx="9144000" cy="4109291"/>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031508960"/>
                    </a:ext>
                  </a:extLst>
                </a:gridCol>
              </a:tblGrid>
              <a:tr h="1670891">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martyr</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l'évangéliste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l'apôtre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Marc le contemplateur de Dieu</a:t>
                      </a: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أيها الشهيد</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السلام للإنجيلي</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للرسول</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err="1">
                          <a:ln>
                            <a:noFill/>
                          </a:ln>
                          <a:solidFill>
                            <a:schemeClr val="tx1"/>
                          </a:solidFill>
                          <a:effectLst/>
                          <a:latin typeface="Arial" charset="0"/>
                          <a:cs typeface="Arial" charset="0"/>
                        </a:rPr>
                        <a:t>مرقس</a:t>
                      </a:r>
                      <a:r>
                        <a:rPr kumimoji="0" lang="ar-SA" altLang="zh-CN" sz="2400" b="0" i="0" u="none" strike="noStrike" cap="none" normalizeH="0" baseline="0" dirty="0">
                          <a:ln>
                            <a:noFill/>
                          </a:ln>
                          <a:solidFill>
                            <a:schemeClr val="tx1"/>
                          </a:solidFill>
                          <a:effectLst/>
                          <a:latin typeface="Arial" charset="0"/>
                          <a:cs typeface="Arial" charset="0"/>
                        </a:rPr>
                        <a:t> ناظر الإله</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511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pimarturoc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pieuaggelict</a:t>
                      </a:r>
                      <a:r>
                        <a:rPr kumimoji="0" lang="en-US"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pia~poctoloc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Markoc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piyew~rimoc</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14" name="Action Button: Custom 13">
            <a:hlinkClick r:id="rId3" action="ppaction://hlinksldjump" highlightClick="1"/>
          </p:cNvPr>
          <p:cNvSpPr/>
          <p:nvPr/>
        </p:nvSpPr>
        <p:spPr bwMode="auto">
          <a:xfrm>
            <a:off x="1896801" y="496824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0" name="AutoShape 20">
            <a:hlinkClick r:id="rId4" action="ppaction://hlinksldjump" highlightClick="1"/>
            <a:extLst>
              <a:ext uri="{FF2B5EF4-FFF2-40B4-BE49-F238E27FC236}">
                <a16:creationId xmlns:a16="http://schemas.microsoft.com/office/drawing/2014/main" id="{6DD6284E-A651-4072-8EE8-D9FD11C2C8D0}"/>
              </a:ext>
            </a:extLst>
          </p:cNvPr>
          <p:cNvSpPr>
            <a:spLocks noChangeArrowheads="1"/>
          </p:cNvSpPr>
          <p:nvPr/>
        </p:nvSpPr>
        <p:spPr bwMode="auto">
          <a:xfrm>
            <a:off x="3484942" y="4676096"/>
            <a:ext cx="3429000" cy="47574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Sts George, Theodore,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Mercurios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Mina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مارجرجس و الأمير تادرس و أبى سيفين و مار مينا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5" action="ppaction://hlinksldjump" highlightClick="1"/>
            <a:extLst>
              <a:ext uri="{FF2B5EF4-FFF2-40B4-BE49-F238E27FC236}">
                <a16:creationId xmlns:a16="http://schemas.microsoft.com/office/drawing/2014/main" id="{7862209A-9E6E-40A5-8BB4-C929F33988F7}"/>
              </a:ext>
            </a:extLst>
          </p:cNvPr>
          <p:cNvSpPr>
            <a:spLocks noChangeArrowheads="1"/>
          </p:cNvSpPr>
          <p:nvPr/>
        </p:nvSpPr>
        <p:spPr bwMode="auto">
          <a:xfrm>
            <a:off x="7000240" y="4645140"/>
            <a:ext cx="2143760" cy="509726"/>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utoShape 36">
            <a:hlinkClick r:id="rId6" action="ppaction://hlinksldjump" highlightClick="1"/>
            <a:extLst>
              <a:ext uri="{FF2B5EF4-FFF2-40B4-BE49-F238E27FC236}">
                <a16:creationId xmlns:a16="http://schemas.microsoft.com/office/drawing/2014/main" id="{3CE515C5-5A84-47B8-92E1-D0E60F8CA28C}"/>
              </a:ext>
            </a:extLst>
          </p:cNvPr>
          <p:cNvSpPr>
            <a:spLocks noChangeArrowheads="1"/>
          </p:cNvSpPr>
          <p:nvPr/>
        </p:nvSpPr>
        <p:spPr bwMode="auto">
          <a:xfrm>
            <a:off x="7543509" y="4021322"/>
            <a:ext cx="1592262" cy="509726"/>
          </a:xfrm>
          <a:prstGeom prst="actionButtonBlank">
            <a:avLst/>
          </a:prstGeom>
          <a:solidFill>
            <a:schemeClr val="accent2"/>
          </a:solidFill>
          <a:ln w="31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utoShape 15">
            <a:hlinkClick r:id="rId7" action="ppaction://hlinksldjump" highlightClick="1"/>
            <a:extLst>
              <a:ext uri="{FF2B5EF4-FFF2-40B4-BE49-F238E27FC236}">
                <a16:creationId xmlns:a16="http://schemas.microsoft.com/office/drawing/2014/main" id="{2D1AA640-4B71-4FE5-A489-012E286C92B0}"/>
              </a:ext>
            </a:extLst>
          </p:cNvPr>
          <p:cNvSpPr>
            <a:spLocks noChangeArrowheads="1"/>
          </p:cNvSpPr>
          <p:nvPr/>
        </p:nvSpPr>
        <p:spPr bwMode="auto">
          <a:xfrm>
            <a:off x="8229" y="4639500"/>
            <a:ext cx="1670617"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3" name="Tableau 3">
            <a:extLst>
              <a:ext uri="{FF2B5EF4-FFF2-40B4-BE49-F238E27FC236}">
                <a16:creationId xmlns:a16="http://schemas.microsoft.com/office/drawing/2014/main" id="{85881949-D8C4-433B-9885-00CDC2AF65A7}"/>
              </a:ext>
            </a:extLst>
          </p:cNvPr>
          <p:cNvGraphicFramePr>
            <a:graphicFrameLocks noGrp="1"/>
          </p:cNvGraphicFramePr>
          <p:nvPr>
            <p:extLst>
              <p:ext uri="{D42A27DB-BD31-4B8C-83A1-F6EECF244321}">
                <p14:modId xmlns:p14="http://schemas.microsoft.com/office/powerpoint/2010/main" val="2346541449"/>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Saint Marc - </a:t>
                      </a:r>
                      <a:r>
                        <a:rPr lang="ar-EG" sz="1800" dirty="0">
                          <a:solidFill>
                            <a:srgbClr val="FFFFFF"/>
                          </a:solidFill>
                          <a:latin typeface="Arial" charset="0"/>
                          <a:cs typeface="Arial" charset="0"/>
                        </a:rPr>
                        <a:t>مارمرقس الرسول</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049963484"/>
      </p:ext>
    </p:extLst>
  </p:cSld>
  <p:clrMapOvr>
    <a:masterClrMapping/>
  </p:clrMapOvr>
  <p:transition/>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384F138-87E4-416C-9DC0-B52BFAF02599}"/>
              </a:ext>
            </a:extLst>
          </p:cNvPr>
          <p:cNvSpPr/>
          <p:nvPr/>
        </p:nvSpPr>
        <p:spPr bwMode="auto">
          <a:xfrm>
            <a:off x="360250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
            <a:extLst>
              <a:ext uri="{FF2B5EF4-FFF2-40B4-BE49-F238E27FC236}">
                <a16:creationId xmlns:a16="http://schemas.microsoft.com/office/drawing/2014/main" id="{B5481515-1321-8651-A0A0-CF27E4A8C890}"/>
              </a:ext>
            </a:extLst>
          </p:cNvPr>
          <p:cNvGraphicFramePr>
            <a:graphicFrameLocks noGrp="1"/>
          </p:cNvGraphicFramePr>
          <p:nvPr>
            <p:ph/>
            <p:extLst>
              <p:ext uri="{D42A27DB-BD31-4B8C-83A1-F6EECF244321}">
                <p14:modId xmlns:p14="http://schemas.microsoft.com/office/powerpoint/2010/main" val="2795091143"/>
              </p:ext>
            </p:extLst>
          </p:nvPr>
        </p:nvGraphicFramePr>
        <p:xfrm>
          <a:off x="0" y="0"/>
          <a:ext cx="9144000" cy="5091684"/>
        </p:xfrm>
        <a:graphic>
          <a:graphicData uri="http://schemas.openxmlformats.org/drawingml/2006/table">
            <a:tbl>
              <a:tblPr/>
              <a:tblGrid>
                <a:gridCol w="4972929">
                  <a:extLst>
                    <a:ext uri="{9D8B030D-6E8A-4147-A177-3AD203B41FA5}">
                      <a16:colId xmlns:a16="http://schemas.microsoft.com/office/drawing/2014/main" val="20000"/>
                    </a:ext>
                  </a:extLst>
                </a:gridCol>
                <a:gridCol w="4171071">
                  <a:extLst>
                    <a:ext uri="{9D8B030D-6E8A-4147-A177-3AD203B41FA5}">
                      <a16:colId xmlns:a16="http://schemas.microsoft.com/office/drawing/2014/main" val="20001"/>
                    </a:ext>
                  </a:extLst>
                </a:gridCol>
              </a:tblGrid>
              <a:tr h="471003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570" b="0" i="0" u="none" strike="noStrike" cap="none" normalizeH="0" baseline="0" dirty="0">
                          <a:ln>
                            <a:noFill/>
                          </a:ln>
                          <a:solidFill>
                            <a:schemeClr val="tx1"/>
                          </a:solidFill>
                          <a:effectLst/>
                          <a:latin typeface="Arial" charset="0"/>
                          <a:cs typeface="Arial" charset="0"/>
                        </a:rPr>
                        <a:t>Il a été crucifié pour nous sous Ponce Pilate, a souffert et a été enseveli. Il est ressuscité des morts le troisième jour conformément aux écritures. Il est monté au ciel et s’est assis à la droite du Père d’où Il reviendra dans Sa gloire pour juger les vivants et les morts et son règne n’aura pas de fin. Je crois en l’Esprit Saint qui est Seigneur et qui donne la vie; il procède du Père. </a:t>
                      </a:r>
                      <a:endParaRPr kumimoji="0" lang="en-US" sz="257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10000"/>
                        </a:lnSpc>
                        <a:spcBef>
                          <a:spcPct val="6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وصُلِبَ عنا على عهد </a:t>
                      </a:r>
                      <a:r>
                        <a:rPr kumimoji="0" lang="ar-SA" sz="2800" b="0" i="0" u="none" strike="noStrike" cap="none" normalizeH="0" baseline="0" dirty="0" err="1">
                          <a:ln>
                            <a:noFill/>
                          </a:ln>
                          <a:solidFill>
                            <a:schemeClr val="tx1"/>
                          </a:solidFill>
                          <a:effectLst/>
                          <a:latin typeface="Arial" charset="0"/>
                          <a:cs typeface="Arial" charset="0"/>
                        </a:rPr>
                        <a:t>بيلاطس</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البنطى</a:t>
                      </a:r>
                      <a:r>
                        <a:rPr kumimoji="0" lang="ar-SA" sz="2800" b="0" i="0" u="none" strike="noStrike" cap="none" normalizeH="0" baseline="0" dirty="0">
                          <a:ln>
                            <a:noFill/>
                          </a:ln>
                          <a:solidFill>
                            <a:schemeClr val="tx1"/>
                          </a:solidFill>
                          <a:effectLst/>
                          <a:latin typeface="Arial" charset="0"/>
                          <a:cs typeface="Arial" charset="0"/>
                        </a:rPr>
                        <a:t>.  تألمَ وقبرَ وقامَ من الأموات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اليوم الثالث، كما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الكتب. </a:t>
                      </a:r>
                      <a:r>
                        <a:rPr kumimoji="0" lang="ar-SA" sz="2400" b="0" i="0" u="none" strike="noStrike" cap="none" normalizeH="0" baseline="0" dirty="0">
                          <a:ln>
                            <a:noFill/>
                          </a:ln>
                          <a:solidFill>
                            <a:schemeClr val="tx1"/>
                          </a:solidFill>
                          <a:effectLst/>
                          <a:latin typeface="Arial" charset="0"/>
                          <a:cs typeface="Arial" charset="0"/>
                        </a:rPr>
                        <a:t>وصَعِدَ إلى السموات،</a:t>
                      </a:r>
                      <a:r>
                        <a:rPr kumimoji="0" lang="en-US" sz="24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وجَلسَ عن يمين أبيه.  وأيضاً </a:t>
                      </a:r>
                      <a:r>
                        <a:rPr kumimoji="0" lang="ar-SA" sz="2800" b="0" i="0" u="none" strike="noStrike" cap="none" normalizeH="0" baseline="0" dirty="0" err="1">
                          <a:ln>
                            <a:noFill/>
                          </a:ln>
                          <a:solidFill>
                            <a:schemeClr val="tx1"/>
                          </a:solidFill>
                          <a:effectLst/>
                          <a:latin typeface="Arial" charset="0"/>
                          <a:cs typeface="Arial" charset="0"/>
                        </a:rPr>
                        <a:t>يأتى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مجدهِ ليَدينَ الأحياءَ والأموات، </a:t>
                      </a: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ليس لملكِهِ انقضاء.</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نعم نؤمن بالروح القدس، الرب </a:t>
                      </a:r>
                      <a:r>
                        <a:rPr kumimoji="0" lang="ar-SA" sz="2800" b="0" i="0" u="none" strike="noStrike" cap="none" normalizeH="0" baseline="0" dirty="0" err="1">
                          <a:ln>
                            <a:noFill/>
                          </a:ln>
                          <a:solidFill>
                            <a:schemeClr val="tx1"/>
                          </a:solidFill>
                          <a:effectLst/>
                          <a:latin typeface="Arial" charset="0"/>
                          <a:cs typeface="Arial" charset="0"/>
                        </a:rPr>
                        <a:t>المحيى</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2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23298" name="Group 2"/>
          <p:cNvGraphicFramePr>
            <a:graphicFrameLocks noGrp="1"/>
          </p:cNvGraphicFramePr>
          <p:nvPr>
            <p:ph type="tbl" idx="1"/>
          </p:nvPr>
        </p:nvGraphicFramePr>
        <p:xfrm>
          <a:off x="76199" y="521029"/>
          <a:ext cx="8991600" cy="3909060"/>
        </p:xfrm>
        <a:graphic>
          <a:graphicData uri="http://schemas.openxmlformats.org/drawingml/2006/table">
            <a:tbl>
              <a:tblPr/>
              <a:tblGrid>
                <a:gridCol w="3145623">
                  <a:extLst>
                    <a:ext uri="{9D8B030D-6E8A-4147-A177-3AD203B41FA5}">
                      <a16:colId xmlns:a16="http://schemas.microsoft.com/office/drawing/2014/main" val="20000"/>
                    </a:ext>
                  </a:extLst>
                </a:gridCol>
                <a:gridCol w="2985013">
                  <a:extLst>
                    <a:ext uri="{9D8B030D-6E8A-4147-A177-3AD203B41FA5}">
                      <a16:colId xmlns:a16="http://schemas.microsoft.com/office/drawing/2014/main" val="20001"/>
                    </a:ext>
                  </a:extLst>
                </a:gridCol>
                <a:gridCol w="2860964">
                  <a:extLst>
                    <a:ext uri="{9D8B030D-6E8A-4147-A177-3AD203B41FA5}">
                      <a16:colId xmlns:a16="http://schemas.microsoft.com/office/drawing/2014/main" val="20002"/>
                    </a:ext>
                  </a:extLst>
                </a:gridCol>
              </a:tblGrid>
              <a:tr h="294894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nirwmi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n~telioc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Iwc</a:t>
                      </a:r>
                      <a:r>
                        <a:rPr kumimoji="0" lang="en-US" sz="2800" b="0" i="0" u="none" strike="noStrike" cap="none" normalizeH="0" baseline="0" dirty="0">
                          <a:ln>
                            <a:noFill/>
                          </a:ln>
                          <a:solidFill>
                            <a:schemeClr val="tx1"/>
                          </a:solidFill>
                          <a:effectLst/>
                          <a:latin typeface="Coptic1" pitchFamily="2" charset="0"/>
                          <a:cs typeface="Arial" charset="0"/>
                        </a:rPr>
                        <a:t>/v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Nikod</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moc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a~gia</a:t>
                      </a:r>
                      <a:r>
                        <a:rPr kumimoji="0" lang="en-US" sz="2800" b="0" i="0" u="none" strike="noStrike" cap="none" normalizeH="0" baseline="0" dirty="0">
                          <a:ln>
                            <a:noFill/>
                          </a:ln>
                          <a:solidFill>
                            <a:schemeClr val="tx1"/>
                          </a:solidFill>
                          <a:effectLst/>
                          <a:latin typeface="Coptic1" pitchFamily="2" charset="0"/>
                          <a:cs typeface="Arial" charset="0"/>
                        </a:rPr>
                        <a:t> Maria ]</a:t>
                      </a:r>
                      <a:r>
                        <a:rPr kumimoji="0" lang="en-US" sz="2800" b="0" i="0" u="none" strike="noStrike" cap="none" normalizeH="0" baseline="0" dirty="0" err="1">
                          <a:ln>
                            <a:noFill/>
                          </a:ln>
                          <a:solidFill>
                            <a:schemeClr val="tx1"/>
                          </a:solidFill>
                          <a:effectLst/>
                          <a:latin typeface="Coptic1" pitchFamily="2" charset="0"/>
                          <a:cs typeface="Arial" charset="0"/>
                        </a:rPr>
                        <a:t>magdalin</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arih~mot</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m~pi,w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2800" b="0" i="0" u="none" strike="noStrike" kern="1200" cap="none" normalizeH="0" baseline="0" dirty="0">
                          <a:ln>
                            <a:noFill/>
                          </a:ln>
                          <a:solidFill>
                            <a:schemeClr val="tx1"/>
                          </a:solidFill>
                          <a:effectLst/>
                          <a:latin typeface="Arial" charset="0"/>
                          <a:ea typeface="+mn-ea"/>
                          <a:cs typeface="Arial" charset="0"/>
                        </a:rPr>
                        <a:t>Par les prières des deux hommes justes et parfaits, Joseph et  Nicodème et Sainte Marie Madeleine</a:t>
                      </a:r>
                      <a:r>
                        <a:rPr kumimoji="0" lang="fr-CA" sz="2800" b="0" i="0" u="none" strike="noStrike" cap="none" normalizeH="0" baseline="0" dirty="0">
                          <a:ln>
                            <a:noFill/>
                          </a:ln>
                          <a:solidFill>
                            <a:schemeClr val="tx1"/>
                          </a:solidFill>
                          <a:effectLst/>
                          <a:latin typeface="Arial" charset="0"/>
                          <a:cs typeface="Arial" charset="0"/>
                        </a:rPr>
                        <a:t>, O Seigneur …</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البارين الرجلين الكاملين  يوسف و نيقوديموس والقديسة مريم المجدلية</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3" name="Tableau 22">
            <a:extLst>
              <a:ext uri="{FF2B5EF4-FFF2-40B4-BE49-F238E27FC236}">
                <a16:creationId xmlns:a16="http://schemas.microsoft.com/office/drawing/2014/main" id="{78674BB9-DCE6-4299-87BB-6F1E5A4AD7B1}"/>
              </a:ext>
            </a:extLst>
          </p:cNvPr>
          <p:cNvGraphicFramePr>
            <a:graphicFrameLocks noGrp="1"/>
          </p:cNvGraphicFramePr>
          <p:nvPr/>
        </p:nvGraphicFramePr>
        <p:xfrm>
          <a:off x="1189839" y="54359"/>
          <a:ext cx="6764323" cy="312420"/>
        </p:xfrm>
        <a:graphic>
          <a:graphicData uri="http://schemas.openxmlformats.org/drawingml/2006/table">
            <a:tbl>
              <a:tblPr firstRow="1" bandRow="1">
                <a:tableStyleId>{2D5ABB26-0587-4C30-8999-92F81FD0307C}</a:tableStyleId>
              </a:tblPr>
              <a:tblGrid>
                <a:gridCol w="6764323">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a:t>Resurrection – Joseph &amp; Nicodemus &amp; Marie Madelaine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51" name="AutoShape 36">
            <a:hlinkClick r:id="rId3" action="ppaction://hlinksldjump" highlightClick="1"/>
            <a:extLst>
              <a:ext uri="{FF2B5EF4-FFF2-40B4-BE49-F238E27FC236}">
                <a16:creationId xmlns:a16="http://schemas.microsoft.com/office/drawing/2014/main" id="{F7660DEF-AB33-4EDB-A2A7-1A2F5A32FF2C}"/>
              </a:ext>
            </a:extLst>
          </p:cNvPr>
          <p:cNvSpPr>
            <a:spLocks noChangeArrowheads="1"/>
          </p:cNvSpPr>
          <p:nvPr/>
        </p:nvSpPr>
        <p:spPr bwMode="auto">
          <a:xfrm>
            <a:off x="7772400" y="4547634"/>
            <a:ext cx="1371600" cy="5905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2000" b="0" i="0" u="none" strike="noStrike" kern="1200" cap="none" spc="0" normalizeH="0" baseline="0" noProof="0" dirty="0">
                <a:ln>
                  <a:noFill/>
                </a:ln>
                <a:solidFill>
                  <a:srgbClr val="FFFFFF"/>
                </a:solidFill>
                <a:effectLst/>
                <a:uLnTx/>
                <a:uFillTx/>
                <a:latin typeface="Arial" charset="0"/>
                <a:ea typeface="+mn-ea"/>
                <a:cs typeface="Arial" charset="0"/>
              </a:rPr>
              <a:t>Conclusion</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2" name="AutoShape 112">
            <a:hlinkClick r:id="rId4" action="ppaction://hlinksldjump" highlightClick="1"/>
            <a:extLst>
              <a:ext uri="{FF2B5EF4-FFF2-40B4-BE49-F238E27FC236}">
                <a16:creationId xmlns:a16="http://schemas.microsoft.com/office/drawing/2014/main" id="{7583E579-B4FF-48ED-9D7C-557C6C6C5900}"/>
              </a:ext>
            </a:extLst>
          </p:cNvPr>
          <p:cNvSpPr>
            <a:spLocks noChangeArrowheads="1"/>
          </p:cNvSpPr>
          <p:nvPr/>
        </p:nvSpPr>
        <p:spPr bwMode="auto">
          <a:xfrm>
            <a:off x="5975609" y="4552950"/>
            <a:ext cx="1736670" cy="5905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20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3">
            <a:hlinkClick r:id="rId5" action="ppaction://hlinksldjump" highlightClick="1"/>
            <a:extLst>
              <a:ext uri="{FF2B5EF4-FFF2-40B4-BE49-F238E27FC236}">
                <a16:creationId xmlns:a16="http://schemas.microsoft.com/office/drawing/2014/main" id="{A8464C97-C96E-4FBB-B744-81653669D47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71094601"/>
      </p:ext>
    </p:extLst>
  </p:cSld>
  <p:clrMapOvr>
    <a:masterClrMapping/>
  </p:clrMapOvr>
  <p:transition/>
</p:sld>
</file>

<file path=ppt/slides/slide2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13F1B731-A0E7-4F0C-AD15-F4ABB81D8E5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2033317132"/>
      </p:ext>
    </p:extLst>
  </p:cSld>
  <p:clrMapOvr>
    <a:masterClrMapping/>
  </p:clrMapOvr>
  <p:transition/>
</p:sld>
</file>

<file path=ppt/slides/slide2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2891839" y="5275917"/>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4195945272"/>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1" name="Image 40" descr="Une image contenant boîte, pièce&#10;&#10;Description générée automatiquement">
            <a:extLst>
              <a:ext uri="{FF2B5EF4-FFF2-40B4-BE49-F238E27FC236}">
                <a16:creationId xmlns:a16="http://schemas.microsoft.com/office/drawing/2014/main" id="{9BD20C9C-3DFC-49C3-A719-C0E15A5F8B1C}"/>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2" name="ZoneTexte 41">
            <a:extLst>
              <a:ext uri="{FF2B5EF4-FFF2-40B4-BE49-F238E27FC236}">
                <a16:creationId xmlns:a16="http://schemas.microsoft.com/office/drawing/2014/main" id="{A0E537E0-E61D-4B5E-AC46-AE5B211C851B}"/>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3" name="Image 42">
            <a:extLst>
              <a:ext uri="{FF2B5EF4-FFF2-40B4-BE49-F238E27FC236}">
                <a16:creationId xmlns:a16="http://schemas.microsoft.com/office/drawing/2014/main" id="{FCF17EE8-24DC-4E26-9E2E-06F69E478B32}"/>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4" name="Image 43" descr="Une image contenant rouge, pièce, chemise&#10;&#10;Description générée automatiquement">
            <a:extLst>
              <a:ext uri="{FF2B5EF4-FFF2-40B4-BE49-F238E27FC236}">
                <a16:creationId xmlns:a16="http://schemas.microsoft.com/office/drawing/2014/main" id="{493E35F1-C7C8-4419-A86F-9CF973373615}"/>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45" name="Image 44" descr="Une image contenant boîte&#10;&#10;Description générée automatiquement">
            <a:extLst>
              <a:ext uri="{FF2B5EF4-FFF2-40B4-BE49-F238E27FC236}">
                <a16:creationId xmlns:a16="http://schemas.microsoft.com/office/drawing/2014/main" id="{F1A4BED8-4A33-46E3-BAD7-AD81BBB27B9B}"/>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2159114604"/>
      </p:ext>
    </p:extLst>
  </p:cSld>
  <p:clrMapOvr>
    <a:masterClrMapping/>
  </p:clrMapOvr>
  <p:transition/>
</p:sld>
</file>

<file path=ppt/slides/slide2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5" name="Group 2"/>
          <p:cNvGrpSpPr>
            <a:grpSpLocks/>
          </p:cNvGrpSpPr>
          <p:nvPr/>
        </p:nvGrpSpPr>
        <p:grpSpPr bwMode="auto">
          <a:xfrm>
            <a:off x="76200" y="400051"/>
            <a:ext cx="7620000" cy="964406"/>
            <a:chOff x="-3" y="-3"/>
            <a:chExt cx="2820" cy="810"/>
          </a:xfrm>
        </p:grpSpPr>
        <p:grpSp>
          <p:nvGrpSpPr>
            <p:cNvPr id="223254" name="Group 3"/>
            <p:cNvGrpSpPr>
              <a:grpSpLocks/>
            </p:cNvGrpSpPr>
            <p:nvPr/>
          </p:nvGrpSpPr>
          <p:grpSpPr bwMode="auto">
            <a:xfrm>
              <a:off x="0" y="0"/>
              <a:ext cx="2814" cy="804"/>
              <a:chOff x="0" y="0"/>
              <a:chExt cx="2814" cy="804"/>
            </a:xfrm>
          </p:grpSpPr>
          <p:grpSp>
            <p:nvGrpSpPr>
              <p:cNvPr id="223256" name="Group 4"/>
              <p:cNvGrpSpPr>
                <a:grpSpLocks/>
              </p:cNvGrpSpPr>
              <p:nvPr/>
            </p:nvGrpSpPr>
            <p:grpSpPr bwMode="auto">
              <a:xfrm>
                <a:off x="0" y="0"/>
                <a:ext cx="1094" cy="804"/>
                <a:chOff x="0" y="0"/>
                <a:chExt cx="1094" cy="804"/>
              </a:xfrm>
            </p:grpSpPr>
            <p:sp>
              <p:nvSpPr>
                <p:cNvPr id="223263"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4"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7" name="Group 7"/>
              <p:cNvGrpSpPr>
                <a:grpSpLocks/>
              </p:cNvGrpSpPr>
              <p:nvPr/>
            </p:nvGrpSpPr>
            <p:grpSpPr bwMode="auto">
              <a:xfrm>
                <a:off x="1094" y="0"/>
                <a:ext cx="842" cy="804"/>
                <a:chOff x="1094" y="0"/>
                <a:chExt cx="842" cy="804"/>
              </a:xfrm>
            </p:grpSpPr>
            <p:sp>
              <p:nvSpPr>
                <p:cNvPr id="223261"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2"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8" name="Group 10"/>
              <p:cNvGrpSpPr>
                <a:grpSpLocks/>
              </p:cNvGrpSpPr>
              <p:nvPr/>
            </p:nvGrpSpPr>
            <p:grpSpPr bwMode="auto">
              <a:xfrm>
                <a:off x="1936" y="0"/>
                <a:ext cx="878" cy="804"/>
                <a:chOff x="1936" y="0"/>
                <a:chExt cx="878" cy="804"/>
              </a:xfrm>
            </p:grpSpPr>
            <p:sp>
              <p:nvSpPr>
                <p:cNvPr id="223259"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0"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55"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69483463"/>
      </p:ext>
    </p:extLst>
  </p:cSld>
  <p:clrMapOvr>
    <a:masterClrMapping/>
  </p:clrMapOvr>
  <p:transition/>
</p:sld>
</file>

<file path=ppt/slides/slide2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71C40B61-DFFE-400C-84AF-D24781B3742A}"/>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52299304"/>
      </p:ext>
    </p:extLst>
  </p:cSld>
  <p:clrMapOvr>
    <a:masterClrMapping/>
  </p:clrMapOvr>
  <p:transition/>
</p:sld>
</file>

<file path=ppt/slides/slide2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365937F1-4FFF-43F7-9568-16A1A5B716E1}"/>
              </a:ext>
            </a:extLst>
          </p:cNvPr>
          <p:cNvGraphicFramePr>
            <a:graphicFrameLocks noGrp="1"/>
          </p:cNvGraphicFramePr>
          <p:nvPr/>
        </p:nvGraphicFramePr>
        <p:xfrm>
          <a:off x="1205918" y="102347"/>
          <a:ext cx="6732165" cy="297180"/>
        </p:xfrm>
        <a:graphic>
          <a:graphicData uri="http://schemas.openxmlformats.org/drawingml/2006/table">
            <a:tbl>
              <a:tblPr firstRow="1" bandRow="1">
                <a:tableStyleId>{2D5ABB26-0587-4C30-8999-92F81FD0307C}</a:tableStyleId>
              </a:tblPr>
              <a:tblGrid>
                <a:gridCol w="6732165">
                  <a:extLst>
                    <a:ext uri="{9D8B030D-6E8A-4147-A177-3AD203B41FA5}">
                      <a16:colId xmlns:a16="http://schemas.microsoft.com/office/drawing/2014/main" val="1081689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500" dirty="0"/>
                        <a:t>Ascension </a:t>
                      </a:r>
                      <a:r>
                        <a:rPr lang="ar-EG" sz="1500" dirty="0"/>
                        <a:t>-</a:t>
                      </a:r>
                      <a:r>
                        <a:rPr lang="en-CA" sz="1500" dirty="0"/>
                        <a:t> </a:t>
                      </a:r>
                      <a:r>
                        <a:rPr lang="en-CA" sz="1500" dirty="0" err="1"/>
                        <a:t>Archange</a:t>
                      </a:r>
                      <a:r>
                        <a:rPr lang="en-CA" sz="1500" dirty="0"/>
                        <a:t> Michel - </a:t>
                      </a:r>
                      <a:r>
                        <a:rPr lang="ar-EG" sz="1500" dirty="0"/>
                        <a:t>الملاك ميخائيل</a:t>
                      </a:r>
                      <a:endParaRPr lang="en-CA"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1202833"/>
                  </a:ext>
                </a:extLst>
              </a:tr>
            </a:tbl>
          </a:graphicData>
        </a:graphic>
      </p:graphicFrame>
      <p:sp>
        <p:nvSpPr>
          <p:cNvPr id="11" name="Action Button: Custom 3">
            <a:hlinkClick r:id="rId3" action="ppaction://hlinksldjump" highlightClick="1"/>
            <a:extLst>
              <a:ext uri="{FF2B5EF4-FFF2-40B4-BE49-F238E27FC236}">
                <a16:creationId xmlns:a16="http://schemas.microsoft.com/office/drawing/2014/main" id="{6E2F56CC-C01E-40ED-BDFF-5690E7ADCBC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utoShape 104">
            <a:hlinkClick r:id="rId4" action="ppaction://hlinksldjump" highlightClick="1"/>
            <a:extLst>
              <a:ext uri="{FF2B5EF4-FFF2-40B4-BE49-F238E27FC236}">
                <a16:creationId xmlns:a16="http://schemas.microsoft.com/office/drawing/2014/main" id="{5FF2C407-B8C5-447B-8100-113A52B5E945}"/>
              </a:ext>
            </a:extLst>
          </p:cNvPr>
          <p:cNvSpPr>
            <a:spLocks noChangeArrowheads="1"/>
          </p:cNvSpPr>
          <p:nvPr/>
        </p:nvSpPr>
        <p:spPr bwMode="auto">
          <a:xfrm>
            <a:off x="6079787"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7" name="Group 2">
            <a:extLst>
              <a:ext uri="{FF2B5EF4-FFF2-40B4-BE49-F238E27FC236}">
                <a16:creationId xmlns:a16="http://schemas.microsoft.com/office/drawing/2014/main" id="{3DB840B0-FE34-49BE-BB6A-B5582505411B}"/>
              </a:ext>
            </a:extLst>
          </p:cNvPr>
          <p:cNvGraphicFramePr>
            <a:graphicFrameLocks noGrp="1"/>
          </p:cNvGraphicFramePr>
          <p:nvPr>
            <p:extLst>
              <p:ext uri="{D42A27DB-BD31-4B8C-83A1-F6EECF244321}">
                <p14:modId xmlns:p14="http://schemas.microsoft.com/office/powerpoint/2010/main" val="128026625"/>
              </p:ext>
            </p:extLst>
          </p:nvPr>
        </p:nvGraphicFramePr>
        <p:xfrm>
          <a:off x="0" y="616085"/>
          <a:ext cx="9144000" cy="3956761"/>
        </p:xfrm>
        <a:graphic>
          <a:graphicData uri="http://schemas.openxmlformats.org/drawingml/2006/table">
            <a:tbl>
              <a:tblPr/>
              <a:tblGrid>
                <a:gridCol w="5767294">
                  <a:extLst>
                    <a:ext uri="{9D8B030D-6E8A-4147-A177-3AD203B41FA5}">
                      <a16:colId xmlns:a16="http://schemas.microsoft.com/office/drawing/2014/main" val="20000"/>
                    </a:ext>
                  </a:extLst>
                </a:gridCol>
                <a:gridCol w="3376706">
                  <a:extLst>
                    <a:ext uri="{9D8B030D-6E8A-4147-A177-3AD203B41FA5}">
                      <a16:colId xmlns:a16="http://schemas.microsoft.com/office/drawing/2014/main" val="788606298"/>
                    </a:ext>
                  </a:extLst>
                </a:gridCol>
              </a:tblGrid>
              <a:tr h="1642899">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les intercessions du trompettiste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la Résurrection, Michel le chef des célestes.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مُبوق</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القيامة، ميخائيل</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1386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picalpict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a~nactacic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pic>
        <p:nvPicPr>
          <p:cNvPr id="9" name="Image 8">
            <a:extLst>
              <a:ext uri="{FF2B5EF4-FFF2-40B4-BE49-F238E27FC236}">
                <a16:creationId xmlns:a16="http://schemas.microsoft.com/office/drawing/2014/main" id="{B7DEA527-9B9A-421B-8BC2-70BF394ACC9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848600" y="3589020"/>
            <a:ext cx="1295400" cy="1554480"/>
          </a:xfrm>
          <a:prstGeom prst="rect">
            <a:avLst/>
          </a:prstGeom>
        </p:spPr>
      </p:pic>
    </p:spTree>
    <p:extLst>
      <p:ext uri="{BB962C8B-B14F-4D97-AF65-F5344CB8AC3E}">
        <p14:creationId xmlns:p14="http://schemas.microsoft.com/office/powerpoint/2010/main" val="1621009770"/>
      </p:ext>
    </p:extLst>
  </p:cSld>
  <p:clrMapOvr>
    <a:masterClrMapping/>
  </p:clrMapOvr>
  <p:transition/>
</p:sld>
</file>

<file path=ppt/slides/slide2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3764173" y="4969252"/>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dessin&#10;&#10;Description générée automatiquement">
            <a:extLst>
              <a:ext uri="{FF2B5EF4-FFF2-40B4-BE49-F238E27FC236}">
                <a16:creationId xmlns:a16="http://schemas.microsoft.com/office/drawing/2014/main" id="{B9093717-A66D-4163-8FAE-51E822C4EDB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58516" y="2817951"/>
            <a:ext cx="1085484" cy="2322751"/>
          </a:xfrm>
          <a:prstGeom prst="rect">
            <a:avLst/>
          </a:prstGeom>
        </p:spPr>
      </p:pic>
      <p:graphicFrame>
        <p:nvGraphicFramePr>
          <p:cNvPr id="6" name="Group 19">
            <a:extLst>
              <a:ext uri="{FF2B5EF4-FFF2-40B4-BE49-F238E27FC236}">
                <a16:creationId xmlns:a16="http://schemas.microsoft.com/office/drawing/2014/main" id="{15F92A3B-5E31-45FA-87BF-56ACB760CE2C}"/>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253691741"/>
      </p:ext>
    </p:extLst>
  </p:cSld>
  <p:clrMapOvr>
    <a:masterClrMapping/>
  </p:clrMapOvr>
  <p:transition/>
</p:sld>
</file>

<file path=ppt/slides/slide2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524790500"/>
      </p:ext>
    </p:extLst>
  </p:cSld>
  <p:clrMapOvr>
    <a:masterClrMapping/>
  </p:clrMapOvr>
  <p:transition/>
</p:sld>
</file>

<file path=ppt/slides/slide2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2572623385"/>
              </p:ext>
            </p:extLst>
          </p:nvPr>
        </p:nvGraphicFramePr>
        <p:xfrm>
          <a:off x="0" y="573767"/>
          <a:ext cx="9144000"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9" name="AutoShape 36">
            <a:hlinkClick r:id="rId3" action="ppaction://hlinksldjump" highlightClick="1"/>
            <a:extLst>
              <a:ext uri="{FF2B5EF4-FFF2-40B4-BE49-F238E27FC236}">
                <a16:creationId xmlns:a16="http://schemas.microsoft.com/office/drawing/2014/main" id="{A58A2263-DA40-43B4-827F-6338D3B4225F}"/>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4" action="ppaction://hlinksldjump" highlightClick="1"/>
            <a:extLst>
              <a:ext uri="{FF2B5EF4-FFF2-40B4-BE49-F238E27FC236}">
                <a16:creationId xmlns:a16="http://schemas.microsoft.com/office/drawing/2014/main" id="{54DBFA78-869D-4BEC-933C-0651EDEC8B65}"/>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2" name="Image 21" descr="Une image contenant gens&#10;&#10;Description générée automatiquement">
            <a:extLst>
              <a:ext uri="{FF2B5EF4-FFF2-40B4-BE49-F238E27FC236}">
                <a16:creationId xmlns:a16="http://schemas.microsoft.com/office/drawing/2014/main" id="{292C4301-B328-4999-8B31-98F3EDBEC6B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6287641D-D3F2-4667-915F-39853C3939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83265051"/>
      </p:ext>
    </p:extLst>
  </p:cSld>
  <p:clrMapOvr>
    <a:masterClrMapping/>
  </p:clrMapOvr>
  <p:transition/>
</p:sld>
</file>

<file path=ppt/slides/slide2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23298" name="Group 2"/>
          <p:cNvGraphicFramePr>
            <a:graphicFrameLocks noGrp="1"/>
          </p:cNvGraphicFramePr>
          <p:nvPr>
            <p:ph type="tbl" idx="1"/>
          </p:nvPr>
        </p:nvGraphicFramePr>
        <p:xfrm>
          <a:off x="76199" y="521029"/>
          <a:ext cx="8991600" cy="3909060"/>
        </p:xfrm>
        <a:graphic>
          <a:graphicData uri="http://schemas.openxmlformats.org/drawingml/2006/table">
            <a:tbl>
              <a:tblPr/>
              <a:tblGrid>
                <a:gridCol w="3145623">
                  <a:extLst>
                    <a:ext uri="{9D8B030D-6E8A-4147-A177-3AD203B41FA5}">
                      <a16:colId xmlns:a16="http://schemas.microsoft.com/office/drawing/2014/main" val="20000"/>
                    </a:ext>
                  </a:extLst>
                </a:gridCol>
                <a:gridCol w="2985013">
                  <a:extLst>
                    <a:ext uri="{9D8B030D-6E8A-4147-A177-3AD203B41FA5}">
                      <a16:colId xmlns:a16="http://schemas.microsoft.com/office/drawing/2014/main" val="20001"/>
                    </a:ext>
                  </a:extLst>
                </a:gridCol>
                <a:gridCol w="2860964">
                  <a:extLst>
                    <a:ext uri="{9D8B030D-6E8A-4147-A177-3AD203B41FA5}">
                      <a16:colId xmlns:a16="http://schemas.microsoft.com/office/drawing/2014/main" val="20002"/>
                    </a:ext>
                  </a:extLst>
                </a:gridCol>
              </a:tblGrid>
              <a:tr h="294894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nirwmi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n~telioc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Iwc</a:t>
                      </a:r>
                      <a:r>
                        <a:rPr kumimoji="0" lang="en-US" sz="2800" b="0" i="0" u="none" strike="noStrike" cap="none" normalizeH="0" baseline="0" dirty="0">
                          <a:ln>
                            <a:noFill/>
                          </a:ln>
                          <a:solidFill>
                            <a:schemeClr val="tx1"/>
                          </a:solidFill>
                          <a:effectLst/>
                          <a:latin typeface="Coptic1" pitchFamily="2" charset="0"/>
                          <a:cs typeface="Arial" charset="0"/>
                        </a:rPr>
                        <a:t>/v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Nikod</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moc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a~gia</a:t>
                      </a:r>
                      <a:r>
                        <a:rPr kumimoji="0" lang="en-US" sz="2800" b="0" i="0" u="none" strike="noStrike" cap="none" normalizeH="0" baseline="0" dirty="0">
                          <a:ln>
                            <a:noFill/>
                          </a:ln>
                          <a:solidFill>
                            <a:schemeClr val="tx1"/>
                          </a:solidFill>
                          <a:effectLst/>
                          <a:latin typeface="Coptic1" pitchFamily="2" charset="0"/>
                          <a:cs typeface="Arial" charset="0"/>
                        </a:rPr>
                        <a:t> Maria ]</a:t>
                      </a:r>
                      <a:r>
                        <a:rPr kumimoji="0" lang="en-US" sz="2800" b="0" i="0" u="none" strike="noStrike" cap="none" normalizeH="0" baseline="0" dirty="0" err="1">
                          <a:ln>
                            <a:noFill/>
                          </a:ln>
                          <a:solidFill>
                            <a:schemeClr val="tx1"/>
                          </a:solidFill>
                          <a:effectLst/>
                          <a:latin typeface="Coptic1" pitchFamily="2" charset="0"/>
                          <a:cs typeface="Arial" charset="0"/>
                        </a:rPr>
                        <a:t>magdalin</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arih~mot</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m~pi,w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2800" b="0" i="0" u="none" strike="noStrike" kern="1200" cap="none" normalizeH="0" baseline="0" dirty="0">
                          <a:ln>
                            <a:noFill/>
                          </a:ln>
                          <a:solidFill>
                            <a:schemeClr val="tx1"/>
                          </a:solidFill>
                          <a:effectLst/>
                          <a:latin typeface="Arial" charset="0"/>
                          <a:ea typeface="+mn-ea"/>
                          <a:cs typeface="Arial" charset="0"/>
                        </a:rPr>
                        <a:t>Par les prières des deux hommes justes et parfaits, Joseph et  Nicodème et Sainte Marie Madeleine</a:t>
                      </a:r>
                      <a:r>
                        <a:rPr kumimoji="0" lang="fr-CA" sz="2800" b="0" i="0" u="none" strike="noStrike" cap="none" normalizeH="0" baseline="0" dirty="0">
                          <a:ln>
                            <a:noFill/>
                          </a:ln>
                          <a:solidFill>
                            <a:schemeClr val="tx1"/>
                          </a:solidFill>
                          <a:effectLst/>
                          <a:latin typeface="Arial" charset="0"/>
                          <a:cs typeface="Arial" charset="0"/>
                        </a:rPr>
                        <a:t>, O Seigneur …</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البارين الرجلين الكاملين  يوسف و نيقوديموس والقديسة مريم المجدلية</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3" name="Tableau 22">
            <a:extLst>
              <a:ext uri="{FF2B5EF4-FFF2-40B4-BE49-F238E27FC236}">
                <a16:creationId xmlns:a16="http://schemas.microsoft.com/office/drawing/2014/main" id="{78674BB9-DCE6-4299-87BB-6F1E5A4AD7B1}"/>
              </a:ext>
            </a:extLst>
          </p:cNvPr>
          <p:cNvGraphicFramePr>
            <a:graphicFrameLocks noGrp="1"/>
          </p:cNvGraphicFramePr>
          <p:nvPr/>
        </p:nvGraphicFramePr>
        <p:xfrm>
          <a:off x="1189839" y="54359"/>
          <a:ext cx="6764323" cy="312420"/>
        </p:xfrm>
        <a:graphic>
          <a:graphicData uri="http://schemas.openxmlformats.org/drawingml/2006/table">
            <a:tbl>
              <a:tblPr firstRow="1" bandRow="1">
                <a:tableStyleId>{2D5ABB26-0587-4C30-8999-92F81FD0307C}</a:tableStyleId>
              </a:tblPr>
              <a:tblGrid>
                <a:gridCol w="6764323">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a:t>Ascension – Joseph &amp; Nicodemus &amp; Marie Madelaine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51" name="AutoShape 36">
            <a:hlinkClick r:id="rId3" action="ppaction://hlinksldjump" highlightClick="1"/>
            <a:extLst>
              <a:ext uri="{FF2B5EF4-FFF2-40B4-BE49-F238E27FC236}">
                <a16:creationId xmlns:a16="http://schemas.microsoft.com/office/drawing/2014/main" id="{F7660DEF-AB33-4EDB-A2A7-1A2F5A32FF2C}"/>
              </a:ext>
            </a:extLst>
          </p:cNvPr>
          <p:cNvSpPr>
            <a:spLocks noChangeArrowheads="1"/>
          </p:cNvSpPr>
          <p:nvPr/>
        </p:nvSpPr>
        <p:spPr bwMode="auto">
          <a:xfrm>
            <a:off x="7772400" y="4579023"/>
            <a:ext cx="1371600" cy="55916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2000" b="0" i="0" u="none" strike="noStrike" kern="1200" cap="none" spc="0" normalizeH="0" baseline="0" noProof="0" dirty="0">
                <a:ln>
                  <a:noFill/>
                </a:ln>
                <a:solidFill>
                  <a:srgbClr val="FFFFFF"/>
                </a:solidFill>
                <a:effectLst/>
                <a:uLnTx/>
                <a:uFillTx/>
                <a:latin typeface="Arial" charset="0"/>
                <a:ea typeface="+mn-ea"/>
                <a:cs typeface="Arial" charset="0"/>
              </a:rPr>
              <a:t>Conclusion</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2" name="AutoShape 112">
            <a:hlinkClick r:id="rId4" action="ppaction://hlinksldjump" highlightClick="1"/>
            <a:extLst>
              <a:ext uri="{FF2B5EF4-FFF2-40B4-BE49-F238E27FC236}">
                <a16:creationId xmlns:a16="http://schemas.microsoft.com/office/drawing/2014/main" id="{7583E579-B4FF-48ED-9D7C-557C6C6C5900}"/>
              </a:ext>
            </a:extLst>
          </p:cNvPr>
          <p:cNvSpPr>
            <a:spLocks noChangeArrowheads="1"/>
          </p:cNvSpPr>
          <p:nvPr/>
        </p:nvSpPr>
        <p:spPr bwMode="auto">
          <a:xfrm>
            <a:off x="5975609" y="4584339"/>
            <a:ext cx="1736670" cy="55916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20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3">
            <a:hlinkClick r:id="rId5" action="ppaction://hlinksldjump" highlightClick="1"/>
            <a:extLst>
              <a:ext uri="{FF2B5EF4-FFF2-40B4-BE49-F238E27FC236}">
                <a16:creationId xmlns:a16="http://schemas.microsoft.com/office/drawing/2014/main" id="{A8464C97-C96E-4FBB-B744-81653669D47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41642753"/>
      </p:ext>
    </p:extLst>
  </p:cSld>
  <p:clrMapOvr>
    <a:masterClrMapping/>
  </p:clrMapOvr>
  <p:transition/>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9698" name="Group 2"/>
          <p:cNvGraphicFramePr>
            <a:graphicFrameLocks noGrp="1"/>
          </p:cNvGraphicFramePr>
          <p:nvPr>
            <p:ph/>
            <p:extLst>
              <p:ext uri="{D42A27DB-BD31-4B8C-83A1-F6EECF244321}">
                <p14:modId xmlns:p14="http://schemas.microsoft.com/office/powerpoint/2010/main" val="3801807936"/>
              </p:ext>
            </p:extLst>
          </p:nvPr>
        </p:nvGraphicFramePr>
        <p:xfrm>
          <a:off x="0" y="122237"/>
          <a:ext cx="9144000" cy="4823460"/>
        </p:xfrm>
        <a:graphic>
          <a:graphicData uri="http://schemas.openxmlformats.org/drawingml/2006/table">
            <a:tbl>
              <a:tblPr/>
              <a:tblGrid>
                <a:gridCol w="5194570">
                  <a:extLst>
                    <a:ext uri="{9D8B030D-6E8A-4147-A177-3AD203B41FA5}">
                      <a16:colId xmlns:a16="http://schemas.microsoft.com/office/drawing/2014/main" val="20000"/>
                    </a:ext>
                  </a:extLst>
                </a:gridCol>
                <a:gridCol w="3949430">
                  <a:extLst>
                    <a:ext uri="{9D8B030D-6E8A-4147-A177-3AD203B41FA5}">
                      <a16:colId xmlns:a16="http://schemas.microsoft.com/office/drawing/2014/main" val="20001"/>
                    </a:ext>
                  </a:extLst>
                </a:gridCol>
              </a:tblGrid>
              <a:tr h="4457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Avec le Père et le Fils, Il reçoit même adoration et même gloire. Il a parlé par les prophètes.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Je crois en  l’Église, Une, Sainte, Universelle et Apostolique.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Je reconnais un seul baptême pour le pardon des péchés.</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10000"/>
                        </a:lnSpc>
                        <a:spcBef>
                          <a:spcPct val="60000"/>
                        </a:spcBef>
                        <a:spcAft>
                          <a:spcPct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المنبثق من </a:t>
                      </a:r>
                      <a:r>
                        <a:rPr kumimoji="0" lang="ar-EG" sz="3600" b="0" i="0" u="none" strike="noStrike" cap="none" normalizeH="0" baseline="0" dirty="0" err="1">
                          <a:ln>
                            <a:noFill/>
                          </a:ln>
                          <a:solidFill>
                            <a:schemeClr val="tx1"/>
                          </a:solidFill>
                          <a:effectLst/>
                          <a:latin typeface="Arial" charset="0"/>
                          <a:cs typeface="Arial" charset="0"/>
                        </a:rPr>
                        <a:t>الآب</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نسجدُ لهُ ونمجّدَهُ مع </a:t>
                      </a:r>
                      <a:r>
                        <a:rPr kumimoji="0" lang="ar-SA" sz="3600" b="0" i="0" u="none" strike="noStrike" cap="none" normalizeH="0" baseline="0" dirty="0" err="1">
                          <a:ln>
                            <a:noFill/>
                          </a:ln>
                          <a:solidFill>
                            <a:schemeClr val="tx1"/>
                          </a:solidFill>
                          <a:effectLst/>
                          <a:latin typeface="Arial" charset="0"/>
                          <a:cs typeface="Arial" charset="0"/>
                        </a:rPr>
                        <a:t>الآب</a:t>
                      </a:r>
                      <a:r>
                        <a:rPr kumimoji="0" lang="ar-SA" sz="3600" b="0" i="0" u="none" strike="noStrike" cap="none" normalizeH="0" baseline="0" dirty="0">
                          <a:ln>
                            <a:noFill/>
                          </a:ln>
                          <a:solidFill>
                            <a:schemeClr val="tx1"/>
                          </a:solidFill>
                          <a:effectLst/>
                          <a:latin typeface="Arial" charset="0"/>
                          <a:cs typeface="Arial" charset="0"/>
                        </a:rPr>
                        <a:t> والابن، الناطق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الأنبياء.  وبكنيسة واحدة مُقدسة جامعة </a:t>
                      </a:r>
                      <a:r>
                        <a:rPr kumimoji="0" lang="ar-SA" sz="3600" b="0" i="0" u="none" strike="noStrike" cap="none" normalizeH="0" baseline="0" dirty="0" err="1">
                          <a:ln>
                            <a:noFill/>
                          </a:ln>
                          <a:solidFill>
                            <a:schemeClr val="tx1"/>
                          </a:solidFill>
                          <a:effectLst/>
                          <a:latin typeface="Arial" charset="0"/>
                          <a:cs typeface="Arial" charset="0"/>
                        </a:rPr>
                        <a:t>رسولية</a:t>
                      </a:r>
                      <a:r>
                        <a:rPr kumimoji="0" lang="ar-SA" sz="3600" b="0" i="0" u="none" strike="noStrike" cap="none" normalizeH="0" baseline="0" dirty="0">
                          <a:ln>
                            <a:noFill/>
                          </a:ln>
                          <a:solidFill>
                            <a:schemeClr val="tx1"/>
                          </a:solidFill>
                          <a:effectLst/>
                          <a:latin typeface="Arial" charset="0"/>
                          <a:cs typeface="Arial" charset="0"/>
                        </a:rPr>
                        <a:t>. ونعترف بمعمودية واحدة لمغفرة الخطايا.</a:t>
                      </a:r>
                      <a:endParaRPr kumimoji="0" lang="ar-EG"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a:extLst>
              <a:ext uri="{FF2B5EF4-FFF2-40B4-BE49-F238E27FC236}">
                <a16:creationId xmlns:a16="http://schemas.microsoft.com/office/drawing/2014/main" id="{8C483891-AE87-4115-AB43-CF618E8690E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2298E28C-FF46-4028-890B-A10BD6A88ED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3601591667"/>
      </p:ext>
    </p:extLst>
  </p:cSld>
  <p:clrMapOvr>
    <a:masterClrMapping/>
  </p:clrMapOvr>
  <p:transition/>
</p:sld>
</file>

<file path=ppt/slides/slide2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2941561" y="5273278"/>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3842454505"/>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1" name="Image 40" descr="Une image contenant boîte, pièce&#10;&#10;Description générée automatiquement">
            <a:extLst>
              <a:ext uri="{FF2B5EF4-FFF2-40B4-BE49-F238E27FC236}">
                <a16:creationId xmlns:a16="http://schemas.microsoft.com/office/drawing/2014/main" id="{179208F4-DF3A-4BEF-AD02-AEE2B7F8612F}"/>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2" name="ZoneTexte 41">
            <a:extLst>
              <a:ext uri="{FF2B5EF4-FFF2-40B4-BE49-F238E27FC236}">
                <a16:creationId xmlns:a16="http://schemas.microsoft.com/office/drawing/2014/main" id="{26BD77E0-510A-4F6C-A543-9622D4C117DF}"/>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3" name="Image 42">
            <a:extLst>
              <a:ext uri="{FF2B5EF4-FFF2-40B4-BE49-F238E27FC236}">
                <a16:creationId xmlns:a16="http://schemas.microsoft.com/office/drawing/2014/main" id="{D4253778-3C2A-487F-BB08-E6E29A0BDB3B}"/>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4" name="Image 43" descr="Une image contenant rouge, pièce, chemise&#10;&#10;Description générée automatiquement">
            <a:extLst>
              <a:ext uri="{FF2B5EF4-FFF2-40B4-BE49-F238E27FC236}">
                <a16:creationId xmlns:a16="http://schemas.microsoft.com/office/drawing/2014/main" id="{48BA251F-BEE2-4878-9275-316E4ED4A7D9}"/>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45" name="Image 44" descr="Une image contenant boîte&#10;&#10;Description générée automatiquement">
            <a:extLst>
              <a:ext uri="{FF2B5EF4-FFF2-40B4-BE49-F238E27FC236}">
                <a16:creationId xmlns:a16="http://schemas.microsoft.com/office/drawing/2014/main" id="{1B7813B5-49DB-4CFE-BAE7-AE5C169EBF5C}"/>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1681351364"/>
      </p:ext>
    </p:extLst>
  </p:cSld>
  <p:clrMapOvr>
    <a:masterClrMapping/>
  </p:clrMapOvr>
  <p:transition/>
</p:sld>
</file>

<file path=ppt/slides/slide2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5" name="Group 2"/>
          <p:cNvGrpSpPr>
            <a:grpSpLocks/>
          </p:cNvGrpSpPr>
          <p:nvPr/>
        </p:nvGrpSpPr>
        <p:grpSpPr bwMode="auto">
          <a:xfrm>
            <a:off x="76200" y="400051"/>
            <a:ext cx="7620000" cy="964406"/>
            <a:chOff x="-3" y="-3"/>
            <a:chExt cx="2820" cy="810"/>
          </a:xfrm>
        </p:grpSpPr>
        <p:grpSp>
          <p:nvGrpSpPr>
            <p:cNvPr id="223254" name="Group 3"/>
            <p:cNvGrpSpPr>
              <a:grpSpLocks/>
            </p:cNvGrpSpPr>
            <p:nvPr/>
          </p:nvGrpSpPr>
          <p:grpSpPr bwMode="auto">
            <a:xfrm>
              <a:off x="0" y="0"/>
              <a:ext cx="2814" cy="804"/>
              <a:chOff x="0" y="0"/>
              <a:chExt cx="2814" cy="804"/>
            </a:xfrm>
          </p:grpSpPr>
          <p:grpSp>
            <p:nvGrpSpPr>
              <p:cNvPr id="223256" name="Group 4"/>
              <p:cNvGrpSpPr>
                <a:grpSpLocks/>
              </p:cNvGrpSpPr>
              <p:nvPr/>
            </p:nvGrpSpPr>
            <p:grpSpPr bwMode="auto">
              <a:xfrm>
                <a:off x="0" y="0"/>
                <a:ext cx="1094" cy="804"/>
                <a:chOff x="0" y="0"/>
                <a:chExt cx="1094" cy="804"/>
              </a:xfrm>
            </p:grpSpPr>
            <p:sp>
              <p:nvSpPr>
                <p:cNvPr id="223263"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4"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7" name="Group 7"/>
              <p:cNvGrpSpPr>
                <a:grpSpLocks/>
              </p:cNvGrpSpPr>
              <p:nvPr/>
            </p:nvGrpSpPr>
            <p:grpSpPr bwMode="auto">
              <a:xfrm>
                <a:off x="1094" y="0"/>
                <a:ext cx="842" cy="804"/>
                <a:chOff x="1094" y="0"/>
                <a:chExt cx="842" cy="804"/>
              </a:xfrm>
            </p:grpSpPr>
            <p:sp>
              <p:nvSpPr>
                <p:cNvPr id="223261"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2"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8" name="Group 10"/>
              <p:cNvGrpSpPr>
                <a:grpSpLocks/>
              </p:cNvGrpSpPr>
              <p:nvPr/>
            </p:nvGrpSpPr>
            <p:grpSpPr bwMode="auto">
              <a:xfrm>
                <a:off x="1936" y="0"/>
                <a:ext cx="878" cy="804"/>
                <a:chOff x="1936" y="0"/>
                <a:chExt cx="878" cy="804"/>
              </a:xfrm>
            </p:grpSpPr>
            <p:sp>
              <p:nvSpPr>
                <p:cNvPr id="223259"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0"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55"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47134605"/>
      </p:ext>
    </p:extLst>
  </p:cSld>
  <p:clrMapOvr>
    <a:masterClrMapping/>
  </p:clrMapOvr>
  <p:transition/>
</p:sld>
</file>

<file path=ppt/slides/slide2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E4F94A7B-6A3B-4B6A-B18F-B39D200E3AB4}"/>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12733919"/>
      </p:ext>
    </p:extLst>
  </p:cSld>
  <p:clrMapOvr>
    <a:masterClrMapping/>
  </p:clrMapOvr>
  <p:transition/>
</p:sld>
</file>

<file path=ppt/slides/slide2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365937F1-4FFF-43F7-9568-16A1A5B716E1}"/>
              </a:ext>
            </a:extLst>
          </p:cNvPr>
          <p:cNvGraphicFramePr>
            <a:graphicFrameLocks noGrp="1"/>
          </p:cNvGraphicFramePr>
          <p:nvPr/>
        </p:nvGraphicFramePr>
        <p:xfrm>
          <a:off x="1205918" y="102347"/>
          <a:ext cx="6732165" cy="297180"/>
        </p:xfrm>
        <a:graphic>
          <a:graphicData uri="http://schemas.openxmlformats.org/drawingml/2006/table">
            <a:tbl>
              <a:tblPr firstRow="1" bandRow="1">
                <a:tableStyleId>{2D5ABB26-0587-4C30-8999-92F81FD0307C}</a:tableStyleId>
              </a:tblPr>
              <a:tblGrid>
                <a:gridCol w="6732165">
                  <a:extLst>
                    <a:ext uri="{9D8B030D-6E8A-4147-A177-3AD203B41FA5}">
                      <a16:colId xmlns:a16="http://schemas.microsoft.com/office/drawing/2014/main" val="1081689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500" dirty="0" err="1"/>
                        <a:t>Pentecôte</a:t>
                      </a:r>
                      <a:r>
                        <a:rPr lang="en-CA" sz="1500" dirty="0"/>
                        <a:t> </a:t>
                      </a:r>
                      <a:r>
                        <a:rPr lang="ar-EG" sz="1500" dirty="0"/>
                        <a:t>-</a:t>
                      </a:r>
                      <a:r>
                        <a:rPr lang="en-CA" sz="1500" dirty="0"/>
                        <a:t> </a:t>
                      </a:r>
                      <a:r>
                        <a:rPr lang="en-CA" sz="1500" dirty="0" err="1"/>
                        <a:t>Archange</a:t>
                      </a:r>
                      <a:r>
                        <a:rPr lang="en-CA" sz="1500" dirty="0"/>
                        <a:t> Michel - </a:t>
                      </a:r>
                      <a:r>
                        <a:rPr lang="ar-EG" sz="1500" dirty="0"/>
                        <a:t>الملاك ميخائيل</a:t>
                      </a:r>
                      <a:endParaRPr lang="en-CA"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1202833"/>
                  </a:ext>
                </a:extLst>
              </a:tr>
            </a:tbl>
          </a:graphicData>
        </a:graphic>
      </p:graphicFrame>
      <p:sp>
        <p:nvSpPr>
          <p:cNvPr id="11" name="Action Button: Custom 3">
            <a:hlinkClick r:id="rId3" action="ppaction://hlinksldjump" highlightClick="1"/>
            <a:extLst>
              <a:ext uri="{FF2B5EF4-FFF2-40B4-BE49-F238E27FC236}">
                <a16:creationId xmlns:a16="http://schemas.microsoft.com/office/drawing/2014/main" id="{6E2F56CC-C01E-40ED-BDFF-5690E7ADCBC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104">
            <a:hlinkClick r:id="rId4" action="ppaction://hlinksldjump" highlightClick="1"/>
            <a:extLst>
              <a:ext uri="{FF2B5EF4-FFF2-40B4-BE49-F238E27FC236}">
                <a16:creationId xmlns:a16="http://schemas.microsoft.com/office/drawing/2014/main" id="{31CCE4B2-8672-4FE7-A577-57C50EA4AD48}"/>
              </a:ext>
            </a:extLst>
          </p:cNvPr>
          <p:cNvSpPr>
            <a:spLocks noChangeArrowheads="1"/>
          </p:cNvSpPr>
          <p:nvPr/>
        </p:nvSpPr>
        <p:spPr bwMode="auto">
          <a:xfrm>
            <a:off x="6093070"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7" name="Group 2">
            <a:extLst>
              <a:ext uri="{FF2B5EF4-FFF2-40B4-BE49-F238E27FC236}">
                <a16:creationId xmlns:a16="http://schemas.microsoft.com/office/drawing/2014/main" id="{BF49D73B-8ABB-4265-9271-17F9987010AC}"/>
              </a:ext>
            </a:extLst>
          </p:cNvPr>
          <p:cNvGraphicFramePr>
            <a:graphicFrameLocks noGrp="1"/>
          </p:cNvGraphicFramePr>
          <p:nvPr>
            <p:extLst>
              <p:ext uri="{D42A27DB-BD31-4B8C-83A1-F6EECF244321}">
                <p14:modId xmlns:p14="http://schemas.microsoft.com/office/powerpoint/2010/main" val="128026625"/>
              </p:ext>
            </p:extLst>
          </p:nvPr>
        </p:nvGraphicFramePr>
        <p:xfrm>
          <a:off x="0" y="616085"/>
          <a:ext cx="9144000" cy="3956761"/>
        </p:xfrm>
        <a:graphic>
          <a:graphicData uri="http://schemas.openxmlformats.org/drawingml/2006/table">
            <a:tbl>
              <a:tblPr/>
              <a:tblGrid>
                <a:gridCol w="5767294">
                  <a:extLst>
                    <a:ext uri="{9D8B030D-6E8A-4147-A177-3AD203B41FA5}">
                      <a16:colId xmlns:a16="http://schemas.microsoft.com/office/drawing/2014/main" val="20000"/>
                    </a:ext>
                  </a:extLst>
                </a:gridCol>
                <a:gridCol w="3376706">
                  <a:extLst>
                    <a:ext uri="{9D8B030D-6E8A-4147-A177-3AD203B41FA5}">
                      <a16:colId xmlns:a16="http://schemas.microsoft.com/office/drawing/2014/main" val="788606298"/>
                    </a:ext>
                  </a:extLst>
                </a:gridCol>
              </a:tblGrid>
              <a:tr h="1642899">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les intercessions du trompettiste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la Résurrection, Michel le chef des célestes.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مُبوق</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القيامة، ميخائيل</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1386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picalpict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a~nactacic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pic>
        <p:nvPicPr>
          <p:cNvPr id="10" name="Image 9">
            <a:extLst>
              <a:ext uri="{FF2B5EF4-FFF2-40B4-BE49-F238E27FC236}">
                <a16:creationId xmlns:a16="http://schemas.microsoft.com/office/drawing/2014/main" id="{4CFC00A8-C38B-40FC-B191-0867BED86AA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848600" y="3589020"/>
            <a:ext cx="1295400" cy="1554480"/>
          </a:xfrm>
          <a:prstGeom prst="rect">
            <a:avLst/>
          </a:prstGeom>
        </p:spPr>
      </p:pic>
    </p:spTree>
    <p:extLst>
      <p:ext uri="{BB962C8B-B14F-4D97-AF65-F5344CB8AC3E}">
        <p14:creationId xmlns:p14="http://schemas.microsoft.com/office/powerpoint/2010/main" val="193290948"/>
      </p:ext>
    </p:extLst>
  </p:cSld>
  <p:clrMapOvr>
    <a:masterClrMapping/>
  </p:clrMapOvr>
  <p:transition/>
</p:sld>
</file>

<file path=ppt/slides/slide2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382172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dessin&#10;&#10;Description générée automatiquement">
            <a:extLst>
              <a:ext uri="{FF2B5EF4-FFF2-40B4-BE49-F238E27FC236}">
                <a16:creationId xmlns:a16="http://schemas.microsoft.com/office/drawing/2014/main" id="{16225F13-3922-4B5F-9E60-D9A4A769A6F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52846" y="3022600"/>
            <a:ext cx="991154" cy="2120900"/>
          </a:xfrm>
          <a:prstGeom prst="rect">
            <a:avLst/>
          </a:prstGeom>
        </p:spPr>
      </p:pic>
      <p:graphicFrame>
        <p:nvGraphicFramePr>
          <p:cNvPr id="6" name="Group 19">
            <a:extLst>
              <a:ext uri="{FF2B5EF4-FFF2-40B4-BE49-F238E27FC236}">
                <a16:creationId xmlns:a16="http://schemas.microsoft.com/office/drawing/2014/main" id="{6025EFD1-A992-4F99-B1D5-DE29514B124E}"/>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252897622"/>
      </p:ext>
    </p:extLst>
  </p:cSld>
  <p:clrMapOvr>
    <a:masterClrMapping/>
  </p:clrMapOvr>
  <p:transition/>
</p:sld>
</file>

<file path=ppt/slides/slide2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985495857"/>
      </p:ext>
    </p:extLst>
  </p:cSld>
  <p:clrMapOvr>
    <a:masterClrMapping/>
  </p:clrMapOvr>
  <p:transition/>
</p:sld>
</file>

<file path=ppt/slides/slide2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1508751876"/>
              </p:ext>
            </p:extLst>
          </p:nvPr>
        </p:nvGraphicFramePr>
        <p:xfrm>
          <a:off x="0" y="573767"/>
          <a:ext cx="9144000"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9" name="AutoShape 36">
            <a:hlinkClick r:id="rId3" action="ppaction://hlinksldjump" highlightClick="1"/>
            <a:extLst>
              <a:ext uri="{FF2B5EF4-FFF2-40B4-BE49-F238E27FC236}">
                <a16:creationId xmlns:a16="http://schemas.microsoft.com/office/drawing/2014/main" id="{7D69421F-8629-403E-ADB8-1786565C3343}"/>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4" action="ppaction://hlinksldjump" highlightClick="1"/>
            <a:extLst>
              <a:ext uri="{FF2B5EF4-FFF2-40B4-BE49-F238E27FC236}">
                <a16:creationId xmlns:a16="http://schemas.microsoft.com/office/drawing/2014/main" id="{9243ADE0-C9C2-4624-9A5F-8BA8630CCDC6}"/>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2" name="Image 21" descr="Une image contenant gens&#10;&#10;Description générée automatiquement">
            <a:extLst>
              <a:ext uri="{FF2B5EF4-FFF2-40B4-BE49-F238E27FC236}">
                <a16:creationId xmlns:a16="http://schemas.microsoft.com/office/drawing/2014/main" id="{35A9E9E6-DBF3-4719-8BAC-2CFEDF1B07A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17BDA8D0-2DB7-451A-9E01-E0451BB87F4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76075580"/>
      </p:ext>
    </p:extLst>
  </p:cSld>
  <p:clrMapOvr>
    <a:masterClrMapping/>
  </p:clrMapOvr>
  <p:transition/>
</p:sld>
</file>

<file path=ppt/slides/slide2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23298" name="Group 2"/>
          <p:cNvGraphicFramePr>
            <a:graphicFrameLocks noGrp="1"/>
          </p:cNvGraphicFramePr>
          <p:nvPr>
            <p:ph type="tbl" idx="1"/>
          </p:nvPr>
        </p:nvGraphicFramePr>
        <p:xfrm>
          <a:off x="76199" y="521029"/>
          <a:ext cx="8991600" cy="3909060"/>
        </p:xfrm>
        <a:graphic>
          <a:graphicData uri="http://schemas.openxmlformats.org/drawingml/2006/table">
            <a:tbl>
              <a:tblPr/>
              <a:tblGrid>
                <a:gridCol w="3145623">
                  <a:extLst>
                    <a:ext uri="{9D8B030D-6E8A-4147-A177-3AD203B41FA5}">
                      <a16:colId xmlns:a16="http://schemas.microsoft.com/office/drawing/2014/main" val="20000"/>
                    </a:ext>
                  </a:extLst>
                </a:gridCol>
                <a:gridCol w="2985013">
                  <a:extLst>
                    <a:ext uri="{9D8B030D-6E8A-4147-A177-3AD203B41FA5}">
                      <a16:colId xmlns:a16="http://schemas.microsoft.com/office/drawing/2014/main" val="20001"/>
                    </a:ext>
                  </a:extLst>
                </a:gridCol>
                <a:gridCol w="2860964">
                  <a:extLst>
                    <a:ext uri="{9D8B030D-6E8A-4147-A177-3AD203B41FA5}">
                      <a16:colId xmlns:a16="http://schemas.microsoft.com/office/drawing/2014/main" val="20002"/>
                    </a:ext>
                  </a:extLst>
                </a:gridCol>
              </a:tblGrid>
              <a:tr h="294894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nirwmi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n~telioc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Iwc</a:t>
                      </a:r>
                      <a:r>
                        <a:rPr kumimoji="0" lang="en-US" sz="2800" b="0" i="0" u="none" strike="noStrike" cap="none" normalizeH="0" baseline="0" dirty="0">
                          <a:ln>
                            <a:noFill/>
                          </a:ln>
                          <a:solidFill>
                            <a:schemeClr val="tx1"/>
                          </a:solidFill>
                          <a:effectLst/>
                          <a:latin typeface="Coptic1" pitchFamily="2" charset="0"/>
                          <a:cs typeface="Arial" charset="0"/>
                        </a:rPr>
                        <a:t>/v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Nikod</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moc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a~gia</a:t>
                      </a:r>
                      <a:r>
                        <a:rPr kumimoji="0" lang="en-US" sz="2800" b="0" i="0" u="none" strike="noStrike" cap="none" normalizeH="0" baseline="0" dirty="0">
                          <a:ln>
                            <a:noFill/>
                          </a:ln>
                          <a:solidFill>
                            <a:schemeClr val="tx1"/>
                          </a:solidFill>
                          <a:effectLst/>
                          <a:latin typeface="Coptic1" pitchFamily="2" charset="0"/>
                          <a:cs typeface="Arial" charset="0"/>
                        </a:rPr>
                        <a:t> Maria ]</a:t>
                      </a:r>
                      <a:r>
                        <a:rPr kumimoji="0" lang="en-US" sz="2800" b="0" i="0" u="none" strike="noStrike" cap="none" normalizeH="0" baseline="0" dirty="0" err="1">
                          <a:ln>
                            <a:noFill/>
                          </a:ln>
                          <a:solidFill>
                            <a:schemeClr val="tx1"/>
                          </a:solidFill>
                          <a:effectLst/>
                          <a:latin typeface="Coptic1" pitchFamily="2" charset="0"/>
                          <a:cs typeface="Arial" charset="0"/>
                        </a:rPr>
                        <a:t>magdalin</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arih~mot</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m~pi,w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2800" b="0" i="0" u="none" strike="noStrike" kern="1200" cap="none" normalizeH="0" baseline="0" dirty="0">
                          <a:ln>
                            <a:noFill/>
                          </a:ln>
                          <a:solidFill>
                            <a:schemeClr val="tx1"/>
                          </a:solidFill>
                          <a:effectLst/>
                          <a:latin typeface="Arial" charset="0"/>
                          <a:ea typeface="+mn-ea"/>
                          <a:cs typeface="Arial" charset="0"/>
                        </a:rPr>
                        <a:t>Par les prières des deux hommes justes et parfaits, Joseph et  Nicodème et Sainte Marie Madeleine</a:t>
                      </a:r>
                      <a:r>
                        <a:rPr kumimoji="0" lang="fr-CA" sz="2800" b="0" i="0" u="none" strike="noStrike" cap="none" normalizeH="0" baseline="0" dirty="0">
                          <a:ln>
                            <a:noFill/>
                          </a:ln>
                          <a:solidFill>
                            <a:schemeClr val="tx1"/>
                          </a:solidFill>
                          <a:effectLst/>
                          <a:latin typeface="Arial" charset="0"/>
                          <a:cs typeface="Arial" charset="0"/>
                        </a:rPr>
                        <a:t>, O Seigneur …</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البارين الرجلين الكاملين  يوسف و نيقوديموس والقديسة مريم المجدلية</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3" name="Tableau 22">
            <a:extLst>
              <a:ext uri="{FF2B5EF4-FFF2-40B4-BE49-F238E27FC236}">
                <a16:creationId xmlns:a16="http://schemas.microsoft.com/office/drawing/2014/main" id="{78674BB9-DCE6-4299-87BB-6F1E5A4AD7B1}"/>
              </a:ext>
            </a:extLst>
          </p:cNvPr>
          <p:cNvGraphicFramePr>
            <a:graphicFrameLocks noGrp="1"/>
          </p:cNvGraphicFramePr>
          <p:nvPr/>
        </p:nvGraphicFramePr>
        <p:xfrm>
          <a:off x="1189839" y="54359"/>
          <a:ext cx="6764323" cy="297180"/>
        </p:xfrm>
        <a:graphic>
          <a:graphicData uri="http://schemas.openxmlformats.org/drawingml/2006/table">
            <a:tbl>
              <a:tblPr firstRow="1" bandRow="1">
                <a:tableStyleId>{2D5ABB26-0587-4C30-8999-92F81FD0307C}</a:tableStyleId>
              </a:tblPr>
              <a:tblGrid>
                <a:gridCol w="6764323">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500" dirty="0" err="1"/>
                        <a:t>Pentecôte</a:t>
                      </a:r>
                      <a:r>
                        <a:rPr lang="en-CA" sz="1500" dirty="0"/>
                        <a:t> – Joseph &amp; Nicodemus &amp; Marie Madelaine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51" name="AutoShape 36">
            <a:hlinkClick r:id="rId3" action="ppaction://hlinksldjump" highlightClick="1"/>
            <a:extLst>
              <a:ext uri="{FF2B5EF4-FFF2-40B4-BE49-F238E27FC236}">
                <a16:creationId xmlns:a16="http://schemas.microsoft.com/office/drawing/2014/main" id="{F7660DEF-AB33-4EDB-A2A7-1A2F5A32FF2C}"/>
              </a:ext>
            </a:extLst>
          </p:cNvPr>
          <p:cNvSpPr>
            <a:spLocks noChangeArrowheads="1"/>
          </p:cNvSpPr>
          <p:nvPr/>
        </p:nvSpPr>
        <p:spPr bwMode="auto">
          <a:xfrm>
            <a:off x="7772400" y="4594263"/>
            <a:ext cx="1371600" cy="54392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2000" b="0" i="0" u="none" strike="noStrike" kern="1200" cap="none" spc="0" normalizeH="0" baseline="0" noProof="0" dirty="0">
                <a:ln>
                  <a:noFill/>
                </a:ln>
                <a:solidFill>
                  <a:srgbClr val="FFFFFF"/>
                </a:solidFill>
                <a:effectLst/>
                <a:uLnTx/>
                <a:uFillTx/>
                <a:latin typeface="Arial" charset="0"/>
                <a:ea typeface="+mn-ea"/>
                <a:cs typeface="Arial" charset="0"/>
              </a:rPr>
              <a:t>Conclusion</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2" name="AutoShape 112">
            <a:hlinkClick r:id="rId4" action="ppaction://hlinksldjump" highlightClick="1"/>
            <a:extLst>
              <a:ext uri="{FF2B5EF4-FFF2-40B4-BE49-F238E27FC236}">
                <a16:creationId xmlns:a16="http://schemas.microsoft.com/office/drawing/2014/main" id="{7583E579-B4FF-48ED-9D7C-557C6C6C5900}"/>
              </a:ext>
            </a:extLst>
          </p:cNvPr>
          <p:cNvSpPr>
            <a:spLocks noChangeArrowheads="1"/>
          </p:cNvSpPr>
          <p:nvPr/>
        </p:nvSpPr>
        <p:spPr bwMode="auto">
          <a:xfrm>
            <a:off x="5975609" y="4599579"/>
            <a:ext cx="1736670" cy="54392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20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3">
            <a:hlinkClick r:id="rId5" action="ppaction://hlinksldjump" highlightClick="1"/>
            <a:extLst>
              <a:ext uri="{FF2B5EF4-FFF2-40B4-BE49-F238E27FC236}">
                <a16:creationId xmlns:a16="http://schemas.microsoft.com/office/drawing/2014/main" id="{A8464C97-C96E-4FBB-B744-81653669D47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14189697"/>
      </p:ext>
    </p:extLst>
  </p:cSld>
  <p:clrMapOvr>
    <a:masterClrMapping/>
  </p:clrMapOvr>
  <p:transition/>
</p:sld>
</file>

<file path=ppt/slides/slide2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E94861CC-F13C-4591-BDBB-1C0AA6046E8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1145583832"/>
      </p:ext>
    </p:extLst>
  </p:cSld>
  <p:clrMapOvr>
    <a:masterClrMapping/>
  </p:clrMapOvr>
  <p:transition/>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1859" name="Text Box 2"/>
          <p:cNvSpPr txBox="1">
            <a:spLocks noChangeArrowheads="1"/>
          </p:cNvSpPr>
          <p:nvPr/>
        </p:nvSpPr>
        <p:spPr bwMode="auto">
          <a:xfrm>
            <a:off x="3336925" y="373856"/>
            <a:ext cx="184731" cy="461665"/>
          </a:xfrm>
          <a:prstGeom prst="rect">
            <a:avLst/>
          </a:prstGeom>
          <a:noFill/>
          <a:ln w="9525">
            <a:noFill/>
            <a:miter lim="800000"/>
            <a:headEnd/>
            <a:tailEnd/>
          </a:ln>
        </p:spPr>
        <p:txBody>
          <a:bodyPr wrap="none">
            <a:spAutoFit/>
          </a:bodyPr>
          <a:lstStyle/>
          <a:p>
            <a:pPr>
              <a:spcBef>
                <a:spcPct val="0"/>
              </a:spcBef>
            </a:pPr>
            <a:endParaRPr lang="en-CA" sz="2400" dirty="0">
              <a:latin typeface="Arial" pitchFamily="34" charset="0"/>
            </a:endParaRPr>
          </a:p>
        </p:txBody>
      </p:sp>
      <p:graphicFrame>
        <p:nvGraphicFramePr>
          <p:cNvPr id="12190723" name="Group 3"/>
          <p:cNvGraphicFramePr>
            <a:graphicFrameLocks noGrp="1"/>
          </p:cNvGraphicFramePr>
          <p:nvPr>
            <p:ph/>
            <p:extLst>
              <p:ext uri="{D42A27DB-BD31-4B8C-83A1-F6EECF244321}">
                <p14:modId xmlns:p14="http://schemas.microsoft.com/office/powerpoint/2010/main" val="1299370372"/>
              </p:ext>
            </p:extLst>
          </p:nvPr>
        </p:nvGraphicFramePr>
        <p:xfrm>
          <a:off x="0" y="273995"/>
          <a:ext cx="9144000" cy="4137660"/>
        </p:xfrm>
        <a:graphic>
          <a:graphicData uri="http://schemas.openxmlformats.org/drawingml/2006/table">
            <a:tbl>
              <a:tblPr/>
              <a:tblGrid>
                <a:gridCol w="3223098">
                  <a:extLst>
                    <a:ext uri="{9D8B030D-6E8A-4147-A177-3AD203B41FA5}">
                      <a16:colId xmlns:a16="http://schemas.microsoft.com/office/drawing/2014/main" val="20000"/>
                    </a:ext>
                  </a:extLst>
                </a:gridCol>
                <a:gridCol w="3229583">
                  <a:extLst>
                    <a:ext uri="{9D8B030D-6E8A-4147-A177-3AD203B41FA5}">
                      <a16:colId xmlns:a16="http://schemas.microsoft.com/office/drawing/2014/main" val="20001"/>
                    </a:ext>
                  </a:extLst>
                </a:gridCol>
                <a:gridCol w="2691319">
                  <a:extLst>
                    <a:ext uri="{9D8B030D-6E8A-4147-A177-3AD203B41FA5}">
                      <a16:colId xmlns:a16="http://schemas.microsoft.com/office/drawing/2014/main" val="20002"/>
                    </a:ext>
                  </a:extLst>
                </a:gridCol>
              </a:tblGrid>
              <a:tr h="41376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pitchFamily="34" charset="0"/>
                        </a:rPr>
                        <a:t>Tenjoust</a:t>
                      </a:r>
                      <a:r>
                        <a:rPr kumimoji="0" lang="en-US" sz="3000" b="0" i="0" u="none" strike="noStrike" cap="none" normalizeH="0" baseline="0" dirty="0">
                          <a:ln>
                            <a:noFill/>
                          </a:ln>
                          <a:solidFill>
                            <a:schemeClr val="tx1"/>
                          </a:solidFill>
                          <a:effectLst/>
                          <a:latin typeface="Coptic1" pitchFamily="2" charset="0"/>
                          <a:cs typeface="Arial" pitchFamily="34" charset="0"/>
                        </a:rPr>
                        <a:t> </a:t>
                      </a:r>
                      <a:r>
                        <a:rPr kumimoji="0" lang="en-US" sz="3000" b="0" i="0" u="none" strike="noStrike" cap="none" normalizeH="0" baseline="0" dirty="0" err="1">
                          <a:ln>
                            <a:noFill/>
                          </a:ln>
                          <a:solidFill>
                            <a:schemeClr val="tx1"/>
                          </a:solidFill>
                          <a:effectLst/>
                          <a:latin typeface="Coptic1" pitchFamily="2" charset="0"/>
                          <a:cs typeface="Arial" pitchFamily="34" charset="0"/>
                        </a:rPr>
                        <a:t>e~bol</a:t>
                      </a:r>
                      <a:r>
                        <a:rPr kumimoji="0" lang="en-US" sz="3000" b="0" i="0" u="none" strike="noStrike" cap="none" normalizeH="0" baseline="0" dirty="0">
                          <a:ln>
                            <a:noFill/>
                          </a:ln>
                          <a:solidFill>
                            <a:schemeClr val="tx1"/>
                          </a:solidFill>
                          <a:effectLst/>
                          <a:latin typeface="Coptic1" pitchFamily="2" charset="0"/>
                          <a:cs typeface="Arial" pitchFamily="34" charset="0"/>
                        </a:rPr>
                        <a:t> </a:t>
                      </a:r>
                      <a:r>
                        <a:rPr kumimoji="0" lang="en-US" sz="3000" b="0" i="0" u="none" strike="noStrike" cap="none" normalizeH="0" baseline="0" dirty="0" err="1">
                          <a:ln>
                            <a:noFill/>
                          </a:ln>
                          <a:solidFill>
                            <a:schemeClr val="tx1"/>
                          </a:solidFill>
                          <a:effectLst/>
                          <a:latin typeface="Coptic1" pitchFamily="2" charset="0"/>
                          <a:cs typeface="Arial" pitchFamily="34" charset="0"/>
                        </a:rPr>
                        <a:t>qat~h</a:t>
                      </a:r>
                      <a:r>
                        <a:rPr kumimoji="0" lang="en-US" sz="3000" b="0" i="0" u="none" strike="noStrike" cap="none" normalizeH="0" baseline="0" dirty="0">
                          <a:ln>
                            <a:noFill/>
                          </a:ln>
                          <a:solidFill>
                            <a:schemeClr val="tx1"/>
                          </a:solidFill>
                          <a:effectLst/>
                          <a:latin typeface="Coptic1" pitchFamily="2" charset="0"/>
                          <a:cs typeface="Arial" pitchFamily="34" charset="0"/>
                        </a:rPr>
                        <a:t>/ n~]</a:t>
                      </a:r>
                      <a:r>
                        <a:rPr kumimoji="0" lang="en-US" sz="3000" b="0" i="0" u="none" strike="noStrike" cap="none" normalizeH="0" baseline="0" dirty="0" err="1">
                          <a:ln>
                            <a:noFill/>
                          </a:ln>
                          <a:solidFill>
                            <a:schemeClr val="tx1"/>
                          </a:solidFill>
                          <a:effectLst/>
                          <a:latin typeface="Coptic1" pitchFamily="2" charset="0"/>
                          <a:cs typeface="Arial" pitchFamily="34" charset="0"/>
                        </a:rPr>
                        <a:t>a~nactacic</a:t>
                      </a:r>
                      <a:r>
                        <a:rPr kumimoji="0" lang="en-US" sz="3000" b="0" i="0" u="none" strike="noStrike" cap="none" normalizeH="0" baseline="0" dirty="0">
                          <a:ln>
                            <a:noFill/>
                          </a:ln>
                          <a:solidFill>
                            <a:schemeClr val="tx1"/>
                          </a:solidFill>
                          <a:effectLst/>
                          <a:latin typeface="Coptic1" pitchFamily="2" charset="0"/>
                          <a:cs typeface="Arial" pitchFamily="34" charset="0"/>
                        </a:rPr>
                        <a:t> </a:t>
                      </a:r>
                      <a:r>
                        <a:rPr kumimoji="0" lang="en-US" sz="3000" b="0" i="0" u="none" strike="noStrike" cap="none" normalizeH="0" baseline="0" dirty="0" err="1">
                          <a:ln>
                            <a:noFill/>
                          </a:ln>
                          <a:solidFill>
                            <a:schemeClr val="tx1"/>
                          </a:solidFill>
                          <a:effectLst/>
                          <a:latin typeface="Coptic1" pitchFamily="2" charset="0"/>
                          <a:cs typeface="Arial" pitchFamily="34" charset="0"/>
                        </a:rPr>
                        <a:t>n~te</a:t>
                      </a:r>
                      <a:r>
                        <a:rPr kumimoji="0" lang="en-US" sz="3000" b="0" i="0" u="none" strike="noStrike" cap="none" normalizeH="0" baseline="0" dirty="0">
                          <a:ln>
                            <a:noFill/>
                          </a:ln>
                          <a:solidFill>
                            <a:schemeClr val="tx1"/>
                          </a:solidFill>
                          <a:effectLst/>
                          <a:latin typeface="Coptic1" pitchFamily="2" charset="0"/>
                          <a:cs typeface="Arial" pitchFamily="34" charset="0"/>
                        </a:rPr>
                        <a:t> </a:t>
                      </a:r>
                      <a:r>
                        <a:rPr kumimoji="0" lang="en-US" sz="3000" b="0" i="0" u="none" strike="noStrike" cap="none" normalizeH="0" baseline="0" dirty="0" err="1">
                          <a:ln>
                            <a:noFill/>
                          </a:ln>
                          <a:solidFill>
                            <a:schemeClr val="tx1"/>
                          </a:solidFill>
                          <a:effectLst/>
                          <a:latin typeface="Coptic1" pitchFamily="2" charset="0"/>
                          <a:cs typeface="Arial" pitchFamily="34" charset="0"/>
                        </a:rPr>
                        <a:t>nirefmwout</a:t>
                      </a:r>
                      <a:r>
                        <a:rPr kumimoji="0" lang="en-US" sz="3000" b="0" i="0" u="none" strike="noStrike" cap="none" normalizeH="0" baseline="0" dirty="0">
                          <a:ln>
                            <a:noFill/>
                          </a:ln>
                          <a:solidFill>
                            <a:schemeClr val="tx1"/>
                          </a:solidFill>
                          <a:effectLst/>
                          <a:latin typeface="Coptic1" pitchFamily="2" charset="0"/>
                          <a:cs typeface="Arial" pitchFamily="34" charset="0"/>
                        </a:rPr>
                        <a:t>: </a:t>
                      </a:r>
                      <a:r>
                        <a:rPr kumimoji="0" lang="en-US" sz="3000" b="0" i="0" u="none" strike="noStrike" cap="none" normalizeH="0" baseline="0" dirty="0" err="1">
                          <a:ln>
                            <a:noFill/>
                          </a:ln>
                          <a:solidFill>
                            <a:schemeClr val="tx1"/>
                          </a:solidFill>
                          <a:effectLst/>
                          <a:latin typeface="Coptic1" pitchFamily="2" charset="0"/>
                          <a:cs typeface="Arial" pitchFamily="34" charset="0"/>
                        </a:rPr>
                        <a:t>nem</a:t>
                      </a:r>
                      <a:r>
                        <a:rPr kumimoji="0" lang="en-US" sz="3000" b="0" i="0" u="none" strike="noStrike" cap="none" normalizeH="0" baseline="0" dirty="0">
                          <a:ln>
                            <a:noFill/>
                          </a:ln>
                          <a:solidFill>
                            <a:schemeClr val="tx1"/>
                          </a:solidFill>
                          <a:effectLst/>
                          <a:latin typeface="Coptic1" pitchFamily="2" charset="0"/>
                          <a:cs typeface="Arial" pitchFamily="34" charset="0"/>
                        </a:rPr>
                        <a:t> </a:t>
                      </a:r>
                      <a:r>
                        <a:rPr kumimoji="0" lang="en-US" sz="3000" b="0" i="0" u="none" strike="noStrike" cap="none" normalizeH="0" baseline="0" dirty="0" err="1">
                          <a:ln>
                            <a:noFill/>
                          </a:ln>
                          <a:solidFill>
                            <a:schemeClr val="tx1"/>
                          </a:solidFill>
                          <a:effectLst/>
                          <a:latin typeface="Coptic1" pitchFamily="2" charset="0"/>
                          <a:cs typeface="Arial" pitchFamily="34" charset="0"/>
                        </a:rPr>
                        <a:t>piwnq</a:t>
                      </a:r>
                      <a:r>
                        <a:rPr kumimoji="0" lang="en-US" sz="3000" b="0" i="0" u="none" strike="noStrike" cap="none" normalizeH="0" baseline="0" dirty="0">
                          <a:ln>
                            <a:noFill/>
                          </a:ln>
                          <a:solidFill>
                            <a:schemeClr val="tx1"/>
                          </a:solidFill>
                          <a:effectLst/>
                          <a:latin typeface="Coptic1" pitchFamily="2" charset="0"/>
                          <a:cs typeface="Arial" pitchFamily="34" charset="0"/>
                        </a:rPr>
                        <a:t> </a:t>
                      </a:r>
                      <a:r>
                        <a:rPr kumimoji="0" lang="en-US" sz="3000" b="0" i="0" u="none" strike="noStrike" cap="none" normalizeH="0" baseline="0" dirty="0" err="1">
                          <a:ln>
                            <a:noFill/>
                          </a:ln>
                          <a:solidFill>
                            <a:schemeClr val="tx1"/>
                          </a:solidFill>
                          <a:effectLst/>
                          <a:latin typeface="Coptic1" pitchFamily="2" charset="0"/>
                          <a:cs typeface="Arial" pitchFamily="34" charset="0"/>
                        </a:rPr>
                        <a:t>n~te</a:t>
                      </a:r>
                      <a:r>
                        <a:rPr kumimoji="0" lang="en-US" sz="3000" b="0" i="0" u="none" strike="noStrike" cap="none" normalizeH="0" baseline="0" dirty="0">
                          <a:ln>
                            <a:noFill/>
                          </a:ln>
                          <a:solidFill>
                            <a:schemeClr val="tx1"/>
                          </a:solidFill>
                          <a:effectLst/>
                          <a:latin typeface="Coptic1" pitchFamily="2" charset="0"/>
                          <a:cs typeface="Arial" pitchFamily="34" charset="0"/>
                        </a:rPr>
                        <a:t> </a:t>
                      </a:r>
                      <a:r>
                        <a:rPr kumimoji="0" lang="en-US" sz="3000" b="0" i="0" u="none" strike="noStrike" cap="none" normalizeH="0" baseline="0" dirty="0" err="1">
                          <a:ln>
                            <a:noFill/>
                          </a:ln>
                          <a:solidFill>
                            <a:schemeClr val="tx1"/>
                          </a:solidFill>
                          <a:effectLst/>
                          <a:latin typeface="Coptic1" pitchFamily="2" charset="0"/>
                          <a:cs typeface="Arial" pitchFamily="34" charset="0"/>
                        </a:rPr>
                        <a:t>pie~wn</a:t>
                      </a:r>
                      <a:r>
                        <a:rPr kumimoji="0" lang="en-US" sz="3000" b="0" i="0" u="none" strike="noStrike" cap="none" normalizeH="0" baseline="0" dirty="0">
                          <a:ln>
                            <a:noFill/>
                          </a:ln>
                          <a:solidFill>
                            <a:schemeClr val="tx1"/>
                          </a:solidFill>
                          <a:effectLst/>
                          <a:latin typeface="Coptic1" pitchFamily="2" charset="0"/>
                          <a:cs typeface="Arial" pitchFamily="34" charset="0"/>
                        </a:rPr>
                        <a:t> </a:t>
                      </a:r>
                      <a:r>
                        <a:rPr kumimoji="0" lang="en-US" sz="3000" b="0" i="0" u="none" strike="noStrike" cap="none" normalizeH="0" baseline="0" dirty="0" err="1">
                          <a:ln>
                            <a:noFill/>
                          </a:ln>
                          <a:solidFill>
                            <a:schemeClr val="tx1"/>
                          </a:solidFill>
                          <a:effectLst/>
                          <a:latin typeface="Coptic1" pitchFamily="2" charset="0"/>
                          <a:cs typeface="Arial" pitchFamily="34" charset="0"/>
                        </a:rPr>
                        <a:t>eyn</a:t>
                      </a:r>
                      <a:r>
                        <a:rPr kumimoji="0" lang="en-US" sz="3000" b="0" i="0" u="none" strike="noStrike" cap="none" normalizeH="0" baseline="0" dirty="0">
                          <a:ln>
                            <a:noFill/>
                          </a:ln>
                          <a:solidFill>
                            <a:schemeClr val="tx1"/>
                          </a:solidFill>
                          <a:effectLst/>
                          <a:latin typeface="Coptic1" pitchFamily="2" charset="0"/>
                          <a:cs typeface="Arial" pitchFamily="34" charset="0"/>
                        </a:rPr>
                        <a:t>/</a:t>
                      </a:r>
                      <a:r>
                        <a:rPr kumimoji="0" lang="en-US" sz="3000" b="0" i="0" u="none" strike="noStrike" cap="none" normalizeH="0" baseline="0" dirty="0" err="1">
                          <a:ln>
                            <a:noFill/>
                          </a:ln>
                          <a:solidFill>
                            <a:schemeClr val="tx1"/>
                          </a:solidFill>
                          <a:effectLst/>
                          <a:latin typeface="Coptic1" pitchFamily="2" charset="0"/>
                          <a:cs typeface="Arial" pitchFamily="34" charset="0"/>
                        </a:rPr>
                        <a:t>ou</a:t>
                      </a:r>
                      <a:r>
                        <a:rPr kumimoji="0" lang="en-US" sz="3000" b="0" i="0" u="none" strike="noStrike" cap="none" normalizeH="0" baseline="0" dirty="0">
                          <a:ln>
                            <a:noFill/>
                          </a:ln>
                          <a:solidFill>
                            <a:schemeClr val="tx1"/>
                          </a:solidFill>
                          <a:effectLst/>
                          <a:latin typeface="Coptic1" pitchFamily="2" charset="0"/>
                          <a:cs typeface="Arial" pitchFamily="34" charset="0"/>
                        </a:rPr>
                        <a:t>: Am/n</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J’attends la résurrection des morts et la vie du monde à venir.  Amen.</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وننتظر قيامَةَ الأموات</a:t>
                      </a:r>
                      <a:r>
                        <a:rPr kumimoji="0" lang="fr-FR"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a:ln>
                            <a:noFill/>
                          </a:ln>
                          <a:solidFill>
                            <a:schemeClr val="tx1"/>
                          </a:solidFill>
                          <a:effectLst/>
                          <a:latin typeface="Arial" charset="0"/>
                          <a:cs typeface="Arial" charset="0"/>
                        </a:rPr>
                        <a:t>وحياة الدهر </a:t>
                      </a:r>
                      <a:r>
                        <a:rPr kumimoji="0" lang="ar-SA" sz="4000" b="0" i="0" u="none" strike="noStrike" cap="none" normalizeH="0" baseline="0" dirty="0" err="1">
                          <a:ln>
                            <a:noFill/>
                          </a:ln>
                          <a:solidFill>
                            <a:schemeClr val="tx1"/>
                          </a:solidFill>
                          <a:effectLst/>
                          <a:latin typeface="Arial" charset="0"/>
                          <a:cs typeface="Arial" charset="0"/>
                        </a:rPr>
                        <a:t>الآتى</a:t>
                      </a:r>
                      <a:r>
                        <a:rPr kumimoji="0" lang="fr-FR"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a:ln>
                            <a:noFill/>
                          </a:ln>
                          <a:solidFill>
                            <a:schemeClr val="tx1"/>
                          </a:solidFill>
                          <a:effectLst/>
                          <a:latin typeface="Arial" charset="0"/>
                          <a:cs typeface="Arial" charset="0"/>
                        </a:rPr>
                        <a:t>آمين.</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105F8511-532C-44C3-89BC-6FA80B650A5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2941561" y="5273278"/>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4190833491"/>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1" name="Image 40" descr="Une image contenant boîte, pièce&#10;&#10;Description générée automatiquement">
            <a:extLst>
              <a:ext uri="{FF2B5EF4-FFF2-40B4-BE49-F238E27FC236}">
                <a16:creationId xmlns:a16="http://schemas.microsoft.com/office/drawing/2014/main" id="{613106FC-31B2-4F14-87BC-E92F574CE927}"/>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2" name="ZoneTexte 41">
            <a:extLst>
              <a:ext uri="{FF2B5EF4-FFF2-40B4-BE49-F238E27FC236}">
                <a16:creationId xmlns:a16="http://schemas.microsoft.com/office/drawing/2014/main" id="{6D0016BA-036D-4B19-99E8-D8F9BEA01FEB}"/>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3" name="Image 42">
            <a:extLst>
              <a:ext uri="{FF2B5EF4-FFF2-40B4-BE49-F238E27FC236}">
                <a16:creationId xmlns:a16="http://schemas.microsoft.com/office/drawing/2014/main" id="{9E392F79-B4AB-465C-B2F5-D25DA1BEBDDB}"/>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4" name="Image 43" descr="Une image contenant rouge, pièce, chemise&#10;&#10;Description générée automatiquement">
            <a:extLst>
              <a:ext uri="{FF2B5EF4-FFF2-40B4-BE49-F238E27FC236}">
                <a16:creationId xmlns:a16="http://schemas.microsoft.com/office/drawing/2014/main" id="{3951DDD1-862A-4594-A956-1B8AD129953C}"/>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45" name="Image 44" descr="Une image contenant boîte&#10;&#10;Description générée automatiquement">
            <a:extLst>
              <a:ext uri="{FF2B5EF4-FFF2-40B4-BE49-F238E27FC236}">
                <a16:creationId xmlns:a16="http://schemas.microsoft.com/office/drawing/2014/main" id="{10DF81BC-D9EB-45F1-A597-C17DC4EC0351}"/>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428667553"/>
      </p:ext>
    </p:extLst>
  </p:cSld>
  <p:clrMapOvr>
    <a:masterClrMapping/>
  </p:clrMapOvr>
  <p:transition/>
</p:sld>
</file>

<file path=ppt/slides/slide2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5" name="Group 2"/>
          <p:cNvGrpSpPr>
            <a:grpSpLocks/>
          </p:cNvGrpSpPr>
          <p:nvPr/>
        </p:nvGrpSpPr>
        <p:grpSpPr bwMode="auto">
          <a:xfrm>
            <a:off x="76200" y="400051"/>
            <a:ext cx="7620000" cy="964406"/>
            <a:chOff x="-3" y="-3"/>
            <a:chExt cx="2820" cy="810"/>
          </a:xfrm>
        </p:grpSpPr>
        <p:grpSp>
          <p:nvGrpSpPr>
            <p:cNvPr id="223254" name="Group 3"/>
            <p:cNvGrpSpPr>
              <a:grpSpLocks/>
            </p:cNvGrpSpPr>
            <p:nvPr/>
          </p:nvGrpSpPr>
          <p:grpSpPr bwMode="auto">
            <a:xfrm>
              <a:off x="0" y="0"/>
              <a:ext cx="2814" cy="804"/>
              <a:chOff x="0" y="0"/>
              <a:chExt cx="2814" cy="804"/>
            </a:xfrm>
          </p:grpSpPr>
          <p:grpSp>
            <p:nvGrpSpPr>
              <p:cNvPr id="223256" name="Group 4"/>
              <p:cNvGrpSpPr>
                <a:grpSpLocks/>
              </p:cNvGrpSpPr>
              <p:nvPr/>
            </p:nvGrpSpPr>
            <p:grpSpPr bwMode="auto">
              <a:xfrm>
                <a:off x="0" y="0"/>
                <a:ext cx="1094" cy="804"/>
                <a:chOff x="0" y="0"/>
                <a:chExt cx="1094" cy="804"/>
              </a:xfrm>
            </p:grpSpPr>
            <p:sp>
              <p:nvSpPr>
                <p:cNvPr id="223263"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4"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7" name="Group 7"/>
              <p:cNvGrpSpPr>
                <a:grpSpLocks/>
              </p:cNvGrpSpPr>
              <p:nvPr/>
            </p:nvGrpSpPr>
            <p:grpSpPr bwMode="auto">
              <a:xfrm>
                <a:off x="1094" y="0"/>
                <a:ext cx="842" cy="804"/>
                <a:chOff x="1094" y="0"/>
                <a:chExt cx="842" cy="804"/>
              </a:xfrm>
            </p:grpSpPr>
            <p:sp>
              <p:nvSpPr>
                <p:cNvPr id="223261"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2"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8" name="Group 10"/>
              <p:cNvGrpSpPr>
                <a:grpSpLocks/>
              </p:cNvGrpSpPr>
              <p:nvPr/>
            </p:nvGrpSpPr>
            <p:grpSpPr bwMode="auto">
              <a:xfrm>
                <a:off x="1936" y="0"/>
                <a:ext cx="878" cy="804"/>
                <a:chOff x="1936" y="0"/>
                <a:chExt cx="878" cy="804"/>
              </a:xfrm>
            </p:grpSpPr>
            <p:sp>
              <p:nvSpPr>
                <p:cNvPr id="223259"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0"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55"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30886201"/>
      </p:ext>
    </p:extLst>
  </p:cSld>
  <p:clrMapOvr>
    <a:masterClrMapping/>
  </p:clrMapOvr>
  <p:transition/>
</p:sld>
</file>

<file path=ppt/slides/slide2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0D622503-B48E-4939-8721-E10888C9C6FB}"/>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34082122"/>
      </p:ext>
    </p:extLst>
  </p:cSld>
  <p:clrMapOvr>
    <a:masterClrMapping/>
  </p:clrMapOvr>
  <p:transition/>
</p:sld>
</file>

<file path=ppt/slides/slide2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4">
            <a:hlinkClick r:id="rId3" action="ppaction://hlinksldjump" highlightClick="1"/>
            <a:extLst>
              <a:ext uri="{FF2B5EF4-FFF2-40B4-BE49-F238E27FC236}">
                <a16:creationId xmlns:a16="http://schemas.microsoft.com/office/drawing/2014/main" id="{5D0AA172-299F-7617-0505-51B355BB4B7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 name="AutoShape 104">
            <a:hlinkClick r:id="rId4" action="ppaction://hlinksldjump" highlightClick="1"/>
            <a:extLst>
              <a:ext uri="{FF2B5EF4-FFF2-40B4-BE49-F238E27FC236}">
                <a16:creationId xmlns:a16="http://schemas.microsoft.com/office/drawing/2014/main" id="{9C9E8B5E-0874-62E1-9936-B27E73E17162}"/>
              </a:ext>
            </a:extLst>
          </p:cNvPr>
          <p:cNvSpPr>
            <a:spLocks noChangeArrowheads="1"/>
          </p:cNvSpPr>
          <p:nvPr/>
        </p:nvSpPr>
        <p:spPr bwMode="auto">
          <a:xfrm>
            <a:off x="5828714"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4" name="Tableau 3">
            <a:extLst>
              <a:ext uri="{FF2B5EF4-FFF2-40B4-BE49-F238E27FC236}">
                <a16:creationId xmlns:a16="http://schemas.microsoft.com/office/drawing/2014/main" id="{CCE1CA49-A809-E144-09B0-2742BEAD2579}"/>
              </a:ext>
            </a:extLst>
          </p:cNvPr>
          <p:cNvGraphicFramePr>
            <a:graphicFrameLocks noGrp="1"/>
          </p:cNvGraphicFramePr>
          <p:nvPr/>
        </p:nvGraphicFramePr>
        <p:xfrm>
          <a:off x="15240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5276617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t>Archange</a:t>
                      </a:r>
                      <a:r>
                        <a:rPr lang="en-CA" sz="1800" dirty="0"/>
                        <a:t> Michel - </a:t>
                      </a:r>
                      <a:r>
                        <a:rPr lang="ar-EG" sz="1800" dirty="0"/>
                        <a:t> الملاك ميخائيل</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1186912"/>
                  </a:ext>
                </a:extLst>
              </a:tr>
            </a:tbl>
          </a:graphicData>
        </a:graphic>
      </p:graphicFrame>
      <p:pic>
        <p:nvPicPr>
          <p:cNvPr id="10" name="Image 9">
            <a:extLst>
              <a:ext uri="{FF2B5EF4-FFF2-40B4-BE49-F238E27FC236}">
                <a16:creationId xmlns:a16="http://schemas.microsoft.com/office/drawing/2014/main" id="{50345983-044A-8134-DCB7-ED5A0B8548A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96200" y="3440046"/>
            <a:ext cx="1447800" cy="1672549"/>
          </a:xfrm>
          <a:prstGeom prst="round2SameRect">
            <a:avLst>
              <a:gd name="adj1" fmla="val 50000"/>
              <a:gd name="adj2" fmla="val 0"/>
            </a:avLst>
          </a:prstGeom>
        </p:spPr>
      </p:pic>
      <p:graphicFrame>
        <p:nvGraphicFramePr>
          <p:cNvPr id="11" name="Group 2">
            <a:extLst>
              <a:ext uri="{FF2B5EF4-FFF2-40B4-BE49-F238E27FC236}">
                <a16:creationId xmlns:a16="http://schemas.microsoft.com/office/drawing/2014/main" id="{9AD6E530-51A9-29B0-CEE0-FC811C032F30}"/>
              </a:ext>
            </a:extLst>
          </p:cNvPr>
          <p:cNvGraphicFramePr>
            <a:graphicFrameLocks noGrp="1"/>
          </p:cNvGraphicFramePr>
          <p:nvPr>
            <p:extLst>
              <p:ext uri="{D42A27DB-BD31-4B8C-83A1-F6EECF244321}">
                <p14:modId xmlns:p14="http://schemas.microsoft.com/office/powerpoint/2010/main" val="1308265657"/>
              </p:ext>
            </p:extLst>
          </p:nvPr>
        </p:nvGraphicFramePr>
        <p:xfrm>
          <a:off x="0" y="702821"/>
          <a:ext cx="9067800" cy="3870025"/>
        </p:xfrm>
        <a:graphic>
          <a:graphicData uri="http://schemas.openxmlformats.org/drawingml/2006/table">
            <a:tbl>
              <a:tblPr/>
              <a:tblGrid>
                <a:gridCol w="5719233">
                  <a:extLst>
                    <a:ext uri="{9D8B030D-6E8A-4147-A177-3AD203B41FA5}">
                      <a16:colId xmlns:a16="http://schemas.microsoft.com/office/drawing/2014/main" val="20000"/>
                    </a:ext>
                  </a:extLst>
                </a:gridCol>
                <a:gridCol w="3348567">
                  <a:extLst>
                    <a:ext uri="{9D8B030D-6E8A-4147-A177-3AD203B41FA5}">
                      <a16:colId xmlns:a16="http://schemas.microsoft.com/office/drawing/2014/main" val="788606298"/>
                    </a:ext>
                  </a:extLst>
                </a:gridCol>
              </a:tblGrid>
              <a:tr h="160688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Michel, le premier parmi les puissances célestes 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رئيس الملائكة الطاهر</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ميخائيل 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6504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855577893"/>
      </p:ext>
    </p:extLst>
  </p:cSld>
  <p:clrMapOvr>
    <a:masterClrMapping/>
  </p:clrMapOvr>
  <p:transition/>
</p:sld>
</file>

<file path=ppt/slides/slide2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3847301" y="4969252"/>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dessin&#10;&#10;Description générée automatiquement">
            <a:extLst>
              <a:ext uri="{FF2B5EF4-FFF2-40B4-BE49-F238E27FC236}">
                <a16:creationId xmlns:a16="http://schemas.microsoft.com/office/drawing/2014/main" id="{B27EEB8E-36B5-4F82-89A1-A161149C34A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54154" y="3022600"/>
            <a:ext cx="989846" cy="2118102"/>
          </a:xfrm>
          <a:prstGeom prst="rect">
            <a:avLst/>
          </a:prstGeom>
        </p:spPr>
      </p:pic>
      <p:graphicFrame>
        <p:nvGraphicFramePr>
          <p:cNvPr id="6" name="Group 19">
            <a:extLst>
              <a:ext uri="{FF2B5EF4-FFF2-40B4-BE49-F238E27FC236}">
                <a16:creationId xmlns:a16="http://schemas.microsoft.com/office/drawing/2014/main" id="{F55BC9D2-37D0-4F19-869E-2FAA0D0BCE11}"/>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768983921"/>
      </p:ext>
    </p:extLst>
  </p:cSld>
  <p:clrMapOvr>
    <a:masterClrMapping/>
  </p:clrMapOvr>
  <p:transition/>
</p:sld>
</file>

<file path=ppt/slides/slide2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382A4675-B8E3-4520-B4DF-FA8625D3B03C}"/>
              </a:ext>
            </a:extLst>
          </p:cNvPr>
          <p:cNvGraphicFramePr>
            <a:graphicFrameLocks noGrp="1"/>
          </p:cNvGraphicFramePr>
          <p:nvPr/>
        </p:nvGraphicFramePr>
        <p:xfrm>
          <a:off x="1524000" y="61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Fête des </a:t>
                      </a:r>
                      <a:r>
                        <a:rPr lang="en-CA" sz="1800" dirty="0" err="1">
                          <a:solidFill>
                            <a:schemeClr val="tx1"/>
                          </a:solidFill>
                        </a:rPr>
                        <a:t>Apôtres</a:t>
                      </a:r>
                      <a:r>
                        <a:rPr lang="en-CA" sz="1800" dirty="0">
                          <a:solidFill>
                            <a:schemeClr val="tx1"/>
                          </a:solidFill>
                        </a:rPr>
                        <a:t> – St Pierre et St Paul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5" name="Tableau 4">
            <a:extLst>
              <a:ext uri="{FF2B5EF4-FFF2-40B4-BE49-F238E27FC236}">
                <a16:creationId xmlns:a16="http://schemas.microsoft.com/office/drawing/2014/main" id="{9DC4CCBA-647E-4AB1-9A91-55ACF0966F07}"/>
              </a:ext>
            </a:extLst>
          </p:cNvPr>
          <p:cNvGraphicFramePr>
            <a:graphicFrameLocks noGrp="1"/>
          </p:cNvGraphicFramePr>
          <p:nvPr>
            <p:extLst>
              <p:ext uri="{D42A27DB-BD31-4B8C-83A1-F6EECF244321}">
                <p14:modId xmlns:p14="http://schemas.microsoft.com/office/powerpoint/2010/main" val="1872971697"/>
              </p:ext>
            </p:extLst>
          </p:nvPr>
        </p:nvGraphicFramePr>
        <p:xfrm>
          <a:off x="150920" y="599242"/>
          <a:ext cx="8851038" cy="3482340"/>
        </p:xfrm>
        <a:graphic>
          <a:graphicData uri="http://schemas.openxmlformats.org/drawingml/2006/table">
            <a:tbl>
              <a:tblPr firstRow="1" bandRow="1">
                <a:tableStyleId>{2D5ABB26-0587-4C30-8999-92F81FD0307C}</a:tableStyleId>
              </a:tblPr>
              <a:tblGrid>
                <a:gridCol w="3171120">
                  <a:extLst>
                    <a:ext uri="{9D8B030D-6E8A-4147-A177-3AD203B41FA5}">
                      <a16:colId xmlns:a16="http://schemas.microsoft.com/office/drawing/2014/main" val="162575133"/>
                    </a:ext>
                  </a:extLst>
                </a:gridCol>
                <a:gridCol w="2575421">
                  <a:extLst>
                    <a:ext uri="{9D8B030D-6E8A-4147-A177-3AD203B41FA5}">
                      <a16:colId xmlns:a16="http://schemas.microsoft.com/office/drawing/2014/main" val="1733904751"/>
                    </a:ext>
                  </a:extLst>
                </a:gridCol>
                <a:gridCol w="3104497">
                  <a:extLst>
                    <a:ext uri="{9D8B030D-6E8A-4147-A177-3AD203B41FA5}">
                      <a16:colId xmlns:a16="http://schemas.microsoft.com/office/drawing/2014/main" val="474004843"/>
                    </a:ext>
                  </a:extLst>
                </a:gridCol>
              </a:tblGrid>
              <a:tr h="2628900">
                <a:tc>
                  <a:txBody>
                    <a:bodyPr/>
                    <a:lstStyle/>
                    <a:p>
                      <a:pPr algn="just"/>
                      <a:r>
                        <a:rPr lang="fr-FR" sz="3200" dirty="0" err="1">
                          <a:latin typeface="Coptic1" pitchFamily="2" charset="0"/>
                        </a:rPr>
                        <a:t>Hiten</a:t>
                      </a:r>
                      <a:r>
                        <a:rPr lang="fr-FR" sz="3200" dirty="0">
                          <a:latin typeface="Coptic1" pitchFamily="2" charset="0"/>
                        </a:rPr>
                        <a:t> </a:t>
                      </a:r>
                      <a:r>
                        <a:rPr lang="fr-FR" sz="3200" dirty="0" err="1">
                          <a:latin typeface="Coptic1" pitchFamily="2" charset="0"/>
                        </a:rPr>
                        <a:t>nieu</a:t>
                      </a:r>
                      <a:r>
                        <a:rPr lang="fr-FR" sz="3200" dirty="0">
                          <a:latin typeface="Coptic1" pitchFamily="2" charset="0"/>
                        </a:rPr>
                        <a:t>,/ </a:t>
                      </a:r>
                      <a:r>
                        <a:rPr lang="fr-FR" sz="3200" dirty="0" err="1">
                          <a:latin typeface="Coptic1" pitchFamily="2" charset="0"/>
                        </a:rPr>
                        <a:t>n~te</a:t>
                      </a:r>
                      <a:r>
                        <a:rPr lang="fr-FR" sz="3200" dirty="0">
                          <a:latin typeface="Coptic1" pitchFamily="2" charset="0"/>
                        </a:rPr>
                        <a:t> na[</a:t>
                      </a:r>
                      <a:r>
                        <a:rPr lang="fr-FR" sz="3200" dirty="0" err="1">
                          <a:latin typeface="Coptic1" pitchFamily="2" charset="0"/>
                        </a:rPr>
                        <a:t>oic</a:t>
                      </a:r>
                      <a:r>
                        <a:rPr lang="fr-FR" sz="3200" dirty="0">
                          <a:latin typeface="Coptic1" pitchFamily="2" charset="0"/>
                        </a:rPr>
                        <a:t> </a:t>
                      </a:r>
                      <a:r>
                        <a:rPr lang="fr-FR" sz="3200" dirty="0" err="1">
                          <a:latin typeface="Coptic1" pitchFamily="2" charset="0"/>
                        </a:rPr>
                        <a:t>n~io</a:t>
                      </a:r>
                      <a:r>
                        <a:rPr lang="fr-FR" sz="3200" dirty="0">
                          <a:latin typeface="Coptic1" pitchFamily="2" charset="0"/>
                        </a:rPr>
                        <a:t>]</a:t>
                      </a:r>
                    </a:p>
                    <a:p>
                      <a:pPr algn="just"/>
                      <a:r>
                        <a:rPr lang="fr-FR" sz="3200" dirty="0" err="1">
                          <a:latin typeface="Coptic1" pitchFamily="2" charset="0"/>
                        </a:rPr>
                        <a:t>n~a~poctoloc</a:t>
                      </a:r>
                      <a:r>
                        <a:rPr lang="fr-FR" sz="3200" dirty="0">
                          <a:latin typeface="Coptic1" pitchFamily="2" charset="0"/>
                        </a:rPr>
                        <a:t> </a:t>
                      </a:r>
                      <a:r>
                        <a:rPr lang="fr-FR" sz="3200" dirty="0" err="1">
                          <a:latin typeface="Coptic1" pitchFamily="2" charset="0"/>
                        </a:rPr>
                        <a:t>peniwt</a:t>
                      </a:r>
                      <a:r>
                        <a:rPr lang="fr-FR" sz="3200" dirty="0">
                          <a:latin typeface="Coptic1" pitchFamily="2" charset="0"/>
                        </a:rPr>
                        <a:t> </a:t>
                      </a:r>
                      <a:r>
                        <a:rPr lang="fr-FR" sz="3200" dirty="0" err="1">
                          <a:latin typeface="Coptic1" pitchFamily="2" charset="0"/>
                        </a:rPr>
                        <a:t>Petroc</a:t>
                      </a:r>
                      <a:r>
                        <a:rPr lang="fr-FR" sz="3200" dirty="0">
                          <a:latin typeface="Coptic1" pitchFamily="2" charset="0"/>
                        </a:rPr>
                        <a:t> nem </a:t>
                      </a:r>
                      <a:r>
                        <a:rPr lang="fr-FR" sz="3200" dirty="0" err="1">
                          <a:latin typeface="Coptic1" pitchFamily="2" charset="0"/>
                        </a:rPr>
                        <a:t>pencaq</a:t>
                      </a:r>
                      <a:endParaRPr lang="fr-FR" sz="3200" dirty="0">
                        <a:latin typeface="Coptic1" pitchFamily="2" charset="0"/>
                      </a:endParaRPr>
                    </a:p>
                    <a:p>
                      <a:pPr algn="just"/>
                      <a:r>
                        <a:rPr lang="fr-FR" sz="3200" dirty="0" err="1">
                          <a:latin typeface="Coptic1" pitchFamily="2" charset="0"/>
                        </a:rPr>
                        <a:t>Pauloc</a:t>
                      </a:r>
                      <a:r>
                        <a:rPr lang="fr-FR" sz="3200" dirty="0">
                          <a:latin typeface="Coptic1" pitchFamily="2" charset="0"/>
                        </a:rPr>
                        <a:t> </a:t>
                      </a:r>
                      <a:r>
                        <a:rPr lang="fr-FR" sz="3200" dirty="0" err="1">
                          <a:latin typeface="Coptic1" pitchFamily="2" charset="0"/>
                        </a:rPr>
                        <a:t>Po#c</a:t>
                      </a:r>
                      <a:r>
                        <a:rPr lang="fr-FR" sz="3200" dirty="0">
                          <a:latin typeface="Coptic1" pitchFamily="2" charset="0"/>
                        </a:rPr>
                        <a:t>#...</a:t>
                      </a:r>
                    </a:p>
                  </a:txBody>
                  <a:tcPr marT="34290" marB="34290"/>
                </a:tc>
                <a:tc>
                  <a:txBody>
                    <a:bodyPr/>
                    <a:lstStyle/>
                    <a:p>
                      <a:pPr algn="just"/>
                      <a:r>
                        <a:rPr lang="fr-FR" sz="2800" b="0" i="0" u="none" strike="noStrike" kern="1200" baseline="0" dirty="0">
                          <a:solidFill>
                            <a:schemeClr val="tx1"/>
                          </a:solidFill>
                          <a:latin typeface="+mn-lt"/>
                          <a:ea typeface="+mn-ea"/>
                          <a:cs typeface="+mn-cs"/>
                        </a:rPr>
                        <a:t>Par les prières de mes</a:t>
                      </a:r>
                    </a:p>
                    <a:p>
                      <a:pPr algn="just"/>
                      <a:r>
                        <a:rPr lang="fr-FR" sz="2800" b="0" i="0" u="none" strike="noStrike" kern="1200" baseline="0" dirty="0">
                          <a:solidFill>
                            <a:schemeClr val="tx1"/>
                          </a:solidFill>
                          <a:latin typeface="+mn-lt"/>
                          <a:ea typeface="+mn-ea"/>
                          <a:cs typeface="+mn-cs"/>
                        </a:rPr>
                        <a:t>seigneurs les pères apôtres, notre père</a:t>
                      </a:r>
                    </a:p>
                    <a:p>
                      <a:pPr algn="just"/>
                      <a:r>
                        <a:rPr lang="fr-FR" sz="2800" b="0" i="0" u="none" strike="noStrike" kern="1200" baseline="0" dirty="0">
                          <a:solidFill>
                            <a:schemeClr val="tx1"/>
                          </a:solidFill>
                          <a:latin typeface="+mn-lt"/>
                          <a:ea typeface="+mn-ea"/>
                          <a:cs typeface="+mn-cs"/>
                        </a:rPr>
                        <a:t>Pierre et notre maître Paul. Seigneur...</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بصلوات، سيدي</a:t>
                      </a:r>
                    </a:p>
                    <a:p>
                      <a:pPr algn="just" rtl="1"/>
                      <a:r>
                        <a:rPr lang="ar-EG" sz="3200" b="0" i="0" u="none" strike="noStrike" kern="1200" baseline="0" dirty="0">
                          <a:solidFill>
                            <a:schemeClr val="tx1"/>
                          </a:solidFill>
                          <a:latin typeface="+mn-lt"/>
                          <a:ea typeface="+mn-ea"/>
                          <a:cs typeface="+mn-cs"/>
                        </a:rPr>
                        <a:t>الأبوين الرسولين، أبينا</a:t>
                      </a:r>
                    </a:p>
                    <a:p>
                      <a:pPr algn="just" rtl="1"/>
                      <a:r>
                        <a:rPr lang="ar-EG" sz="3200" b="0" i="0" u="none" strike="noStrike" kern="1200" baseline="0" dirty="0">
                          <a:solidFill>
                            <a:schemeClr val="tx1"/>
                          </a:solidFill>
                          <a:latin typeface="+mn-lt"/>
                          <a:ea typeface="+mn-ea"/>
                          <a:cs typeface="+mn-cs"/>
                        </a:rPr>
                        <a:t>بطرس ومعلمنا بولس،</a:t>
                      </a:r>
                    </a:p>
                    <a:p>
                      <a:pPr algn="just" rtl="1"/>
                      <a:r>
                        <a:rPr lang="ar-EG" sz="3200" b="0" i="0" u="none" strike="noStrike" kern="1200" baseline="0" dirty="0">
                          <a:solidFill>
                            <a:schemeClr val="tx1"/>
                          </a:solidFill>
                          <a:latin typeface="+mn-lt"/>
                          <a:ea typeface="+mn-ea"/>
                          <a:cs typeface="+mn-cs"/>
                        </a:rPr>
                        <a:t>يا رب أنعم علينا</a:t>
                      </a:r>
                    </a:p>
                    <a:p>
                      <a:pPr algn="just" rtl="1"/>
                      <a:r>
                        <a:rPr lang="ar-EG" sz="3200" b="0" i="0" u="none" strike="noStrike" kern="1200" baseline="0" dirty="0">
                          <a:solidFill>
                            <a:schemeClr val="tx1"/>
                          </a:solidFill>
                          <a:latin typeface="+mn-lt"/>
                          <a:ea typeface="+mn-ea"/>
                          <a:cs typeface="+mn-cs"/>
                        </a:rPr>
                        <a:t>بمغفرة خطايانا.</a:t>
                      </a:r>
                      <a:endParaRPr lang="fr-FR" sz="3200" dirty="0"/>
                    </a:p>
                  </a:txBody>
                  <a:tcPr marT="34290" marB="34290"/>
                </a:tc>
                <a:extLst>
                  <a:ext uri="{0D108BD9-81ED-4DB2-BD59-A6C34878D82A}">
                    <a16:rowId xmlns:a16="http://schemas.microsoft.com/office/drawing/2014/main" val="2677322024"/>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BC05B2FE-51CC-4D20-B1B8-6446E480EE9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17147699"/>
      </p:ext>
    </p:extLst>
  </p:cSld>
  <p:clrMapOvr>
    <a:masterClrMapping/>
  </p:clrMapOvr>
  <p:transition/>
</p:sld>
</file>

<file path=ppt/slides/slide2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1368720463"/>
      </p:ext>
    </p:extLst>
  </p:cSld>
  <p:clrMapOvr>
    <a:masterClrMapping/>
  </p:clrMapOvr>
  <p:transition/>
</p:sld>
</file>

<file path=ppt/slides/slide2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2902294232"/>
              </p:ext>
            </p:extLst>
          </p:nvPr>
        </p:nvGraphicFramePr>
        <p:xfrm>
          <a:off x="0" y="573767"/>
          <a:ext cx="9144000"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9" name="AutoShape 36">
            <a:hlinkClick r:id="rId3" action="ppaction://hlinksldjump" highlightClick="1"/>
            <a:extLst>
              <a:ext uri="{FF2B5EF4-FFF2-40B4-BE49-F238E27FC236}">
                <a16:creationId xmlns:a16="http://schemas.microsoft.com/office/drawing/2014/main" id="{E8AA5046-B559-4DF6-A65A-338E570E9D68}"/>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4" action="ppaction://hlinksldjump" highlightClick="1"/>
            <a:extLst>
              <a:ext uri="{FF2B5EF4-FFF2-40B4-BE49-F238E27FC236}">
                <a16:creationId xmlns:a16="http://schemas.microsoft.com/office/drawing/2014/main" id="{233049A9-1FC1-49F8-815D-F2E258C3B18A}"/>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2" name="Image 21" descr="Une image contenant gens&#10;&#10;Description générée automatiquement">
            <a:extLst>
              <a:ext uri="{FF2B5EF4-FFF2-40B4-BE49-F238E27FC236}">
                <a16:creationId xmlns:a16="http://schemas.microsoft.com/office/drawing/2014/main" id="{C460EC80-F32D-443B-AC65-E5334103992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9A56B331-D73A-46DF-BDB3-5F07C76CC1E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67571279"/>
      </p:ext>
    </p:extLst>
  </p:cSld>
  <p:clrMapOvr>
    <a:masterClrMapping/>
  </p:clrMapOvr>
  <p:transition/>
</p:sld>
</file>

<file path=ppt/slides/slide2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301772E0-EDC7-42DD-8492-4FF983650F1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3302727498"/>
      </p:ext>
    </p:extLst>
  </p:cSld>
  <p:clrMapOvr>
    <a:masterClrMapping/>
  </p:clrMapOvr>
  <p:transition/>
</p:sld>
</file>

<file path=ppt/slides/slide2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2941561" y="5273278"/>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1182740617"/>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1" name="Image 40" descr="Une image contenant boîte, pièce&#10;&#10;Description générée automatiquement">
            <a:extLst>
              <a:ext uri="{FF2B5EF4-FFF2-40B4-BE49-F238E27FC236}">
                <a16:creationId xmlns:a16="http://schemas.microsoft.com/office/drawing/2014/main" id="{BDFBCDDF-FFB4-47C7-9EAD-BE4D721EB4EF}"/>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2" name="ZoneTexte 41">
            <a:extLst>
              <a:ext uri="{FF2B5EF4-FFF2-40B4-BE49-F238E27FC236}">
                <a16:creationId xmlns:a16="http://schemas.microsoft.com/office/drawing/2014/main" id="{D8AFCF4F-B4E0-4B63-966F-15FE9B90E8FE}"/>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3" name="Image 42">
            <a:extLst>
              <a:ext uri="{FF2B5EF4-FFF2-40B4-BE49-F238E27FC236}">
                <a16:creationId xmlns:a16="http://schemas.microsoft.com/office/drawing/2014/main" id="{F24FF0D1-FA45-45C2-9A73-823E1F9F71DD}"/>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4" name="Image 43" descr="Une image contenant rouge, pièce, chemise&#10;&#10;Description générée automatiquement">
            <a:extLst>
              <a:ext uri="{FF2B5EF4-FFF2-40B4-BE49-F238E27FC236}">
                <a16:creationId xmlns:a16="http://schemas.microsoft.com/office/drawing/2014/main" id="{12C4754E-E59A-4D11-A38C-0FAF471C5C9C}"/>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45" name="Image 44" descr="Une image contenant boîte&#10;&#10;Description générée automatiquement">
            <a:extLst>
              <a:ext uri="{FF2B5EF4-FFF2-40B4-BE49-F238E27FC236}">
                <a16:creationId xmlns:a16="http://schemas.microsoft.com/office/drawing/2014/main" id="{698C4717-06A6-4EFA-AEEF-FADC16F7F2FF}"/>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2551144800"/>
      </p:ext>
    </p:extLst>
  </p:cSld>
  <p:clrMapOvr>
    <a:masterClrMapping/>
  </p:clrMapOvr>
  <p:transition/>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livre, fenêtre&#10;&#10;Description générée automatiquement">
            <a:extLst>
              <a:ext uri="{FF2B5EF4-FFF2-40B4-BE49-F238E27FC236}">
                <a16:creationId xmlns:a16="http://schemas.microsoft.com/office/drawing/2014/main" id="{681C10B9-9EDF-4D13-8DA7-52960A0D269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255691" y="928601"/>
            <a:ext cx="2632618" cy="3986299"/>
          </a:xfrm>
          <a:prstGeom prst="round2SameRect">
            <a:avLst>
              <a:gd name="adj1" fmla="val 50000"/>
              <a:gd name="adj2" fmla="val 0"/>
            </a:avLst>
          </a:prstGeom>
        </p:spPr>
      </p:pic>
      <p:sp>
        <p:nvSpPr>
          <p:cNvPr id="8" name="Rectangle 7">
            <a:extLst>
              <a:ext uri="{FF2B5EF4-FFF2-40B4-BE49-F238E27FC236}">
                <a16:creationId xmlns:a16="http://schemas.microsoft.com/office/drawing/2014/main" id="{670D28C9-012E-4CF3-B671-921AFC538EB0}"/>
              </a:ext>
            </a:extLst>
          </p:cNvPr>
          <p:cNvSpPr/>
          <p:nvPr/>
        </p:nvSpPr>
        <p:spPr bwMode="auto">
          <a:xfrm>
            <a:off x="1371600" y="142976"/>
            <a:ext cx="6400800" cy="625510"/>
          </a:xfrm>
          <a:prstGeom prst="rect">
            <a:avLst/>
          </a:prstGeom>
          <a:solidFill>
            <a:srgbClr val="FF9900"/>
          </a:solidFill>
          <a:ln w="38100" cap="flat" cmpd="sng" algn="ctr">
            <a:solidFill>
              <a:schemeClr val="tx1"/>
            </a:solid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algn="ctr" defTabSz="914400" fontAlgn="base">
              <a:spcBef>
                <a:spcPct val="20000"/>
              </a:spcBef>
              <a:spcAft>
                <a:spcPct val="0"/>
              </a:spcAft>
            </a:pPr>
            <a:r>
              <a:rPr lang="en-CA" sz="3600" b="1" dirty="0" err="1">
                <a:latin typeface="Arial" charset="0"/>
                <a:cs typeface="Arial" charset="0"/>
              </a:rPr>
              <a:t>Liturgie</a:t>
            </a:r>
            <a:r>
              <a:rPr lang="en-CA" sz="3600" b="1" dirty="0">
                <a:latin typeface="Arial" charset="0"/>
                <a:cs typeface="Arial" charset="0"/>
              </a:rPr>
              <a:t> des </a:t>
            </a:r>
            <a:r>
              <a:rPr lang="en-CA" sz="3600" b="1" dirty="0" err="1">
                <a:latin typeface="Arial" charset="0"/>
                <a:cs typeface="Arial" charset="0"/>
              </a:rPr>
              <a:t>Croyants</a:t>
            </a:r>
            <a:endParaRPr lang="fr-FR" sz="3600" b="1" dirty="0"/>
          </a:p>
          <a:p>
            <a:pPr marL="0" marR="0" indent="0" algn="ctr" defTabSz="914400" rtl="0" eaLnBrk="1" fontAlgn="base" latinLnBrk="0" hangingPunct="1">
              <a:lnSpc>
                <a:spcPct val="100000"/>
              </a:lnSpc>
              <a:spcBef>
                <a:spcPct val="20000"/>
              </a:spcBef>
              <a:spcAft>
                <a:spcPct val="0"/>
              </a:spcAft>
              <a:buClrTx/>
              <a:buSzTx/>
              <a:buFontTx/>
              <a:buNone/>
              <a:tabLst/>
            </a:pPr>
            <a:endParaRPr kumimoji="0" lang="fr-FR" sz="3600" b="1" i="0" u="none" strike="noStrike" cap="none" normalizeH="0" baseline="0" dirty="0">
              <a:ln>
                <a:noFill/>
              </a:ln>
              <a:solidFill>
                <a:schemeClr val="tx1"/>
              </a:solidFill>
              <a:effectLst/>
              <a:latin typeface="Arial" charset="0"/>
              <a:cs typeface="Arial" charset="0"/>
            </a:endParaRPr>
          </a:p>
        </p:txBody>
      </p:sp>
    </p:spTree>
  </p:cSld>
  <p:clrMapOvr>
    <a:masterClrMapping/>
  </p:clrMapOvr>
  <p:transition/>
</p:sld>
</file>

<file path=ppt/slides/slide2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5" name="Group 2"/>
          <p:cNvGrpSpPr>
            <a:grpSpLocks/>
          </p:cNvGrpSpPr>
          <p:nvPr/>
        </p:nvGrpSpPr>
        <p:grpSpPr bwMode="auto">
          <a:xfrm>
            <a:off x="76200" y="400051"/>
            <a:ext cx="7620000" cy="964406"/>
            <a:chOff x="-3" y="-3"/>
            <a:chExt cx="2820" cy="810"/>
          </a:xfrm>
        </p:grpSpPr>
        <p:grpSp>
          <p:nvGrpSpPr>
            <p:cNvPr id="223254" name="Group 3"/>
            <p:cNvGrpSpPr>
              <a:grpSpLocks/>
            </p:cNvGrpSpPr>
            <p:nvPr/>
          </p:nvGrpSpPr>
          <p:grpSpPr bwMode="auto">
            <a:xfrm>
              <a:off x="0" y="0"/>
              <a:ext cx="2814" cy="804"/>
              <a:chOff x="0" y="0"/>
              <a:chExt cx="2814" cy="804"/>
            </a:xfrm>
          </p:grpSpPr>
          <p:grpSp>
            <p:nvGrpSpPr>
              <p:cNvPr id="223256" name="Group 4"/>
              <p:cNvGrpSpPr>
                <a:grpSpLocks/>
              </p:cNvGrpSpPr>
              <p:nvPr/>
            </p:nvGrpSpPr>
            <p:grpSpPr bwMode="auto">
              <a:xfrm>
                <a:off x="0" y="0"/>
                <a:ext cx="1094" cy="804"/>
                <a:chOff x="0" y="0"/>
                <a:chExt cx="1094" cy="804"/>
              </a:xfrm>
            </p:grpSpPr>
            <p:sp>
              <p:nvSpPr>
                <p:cNvPr id="223263"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4"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7" name="Group 7"/>
              <p:cNvGrpSpPr>
                <a:grpSpLocks/>
              </p:cNvGrpSpPr>
              <p:nvPr/>
            </p:nvGrpSpPr>
            <p:grpSpPr bwMode="auto">
              <a:xfrm>
                <a:off x="1094" y="0"/>
                <a:ext cx="842" cy="804"/>
                <a:chOff x="1094" y="0"/>
                <a:chExt cx="842" cy="804"/>
              </a:xfrm>
            </p:grpSpPr>
            <p:sp>
              <p:nvSpPr>
                <p:cNvPr id="223261"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2"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8" name="Group 10"/>
              <p:cNvGrpSpPr>
                <a:grpSpLocks/>
              </p:cNvGrpSpPr>
              <p:nvPr/>
            </p:nvGrpSpPr>
            <p:grpSpPr bwMode="auto">
              <a:xfrm>
                <a:off x="1936" y="0"/>
                <a:ext cx="878" cy="804"/>
                <a:chOff x="1936" y="0"/>
                <a:chExt cx="878" cy="804"/>
              </a:xfrm>
            </p:grpSpPr>
            <p:sp>
              <p:nvSpPr>
                <p:cNvPr id="223259"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0"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55"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58281942"/>
      </p:ext>
    </p:extLst>
  </p:cSld>
  <p:clrMapOvr>
    <a:masterClrMapping/>
  </p:clrMapOvr>
  <p:transition/>
</p:sld>
</file>

<file path=ppt/slides/slide2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48B6FD26-99A1-4796-980D-9DE024A9B91B}"/>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56287106"/>
      </p:ext>
    </p:extLst>
  </p:cSld>
  <p:clrMapOvr>
    <a:masterClrMapping/>
  </p:clrMapOvr>
  <p:transition/>
</p:sld>
</file>

<file path=ppt/slides/slide2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365937F1-4FFF-43F7-9568-16A1A5B716E1}"/>
              </a:ext>
            </a:extLst>
          </p:cNvPr>
          <p:cNvGraphicFramePr>
            <a:graphicFrameLocks noGrp="1"/>
          </p:cNvGraphicFramePr>
          <p:nvPr/>
        </p:nvGraphicFramePr>
        <p:xfrm>
          <a:off x="1205918" y="102347"/>
          <a:ext cx="6732165" cy="312420"/>
        </p:xfrm>
        <a:graphic>
          <a:graphicData uri="http://schemas.openxmlformats.org/drawingml/2006/table">
            <a:tbl>
              <a:tblPr firstRow="1" bandRow="1">
                <a:tableStyleId>{2D5ABB26-0587-4C30-8999-92F81FD0307C}</a:tableStyleId>
              </a:tblPr>
              <a:tblGrid>
                <a:gridCol w="6732165">
                  <a:extLst>
                    <a:ext uri="{9D8B030D-6E8A-4147-A177-3AD203B41FA5}">
                      <a16:colId xmlns:a16="http://schemas.microsoft.com/office/drawing/2014/main" val="1081689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a:t>29 du </a:t>
                      </a:r>
                      <a:r>
                        <a:rPr lang="fr-FR" sz="1600" dirty="0"/>
                        <a:t>mois</a:t>
                      </a:r>
                      <a:r>
                        <a:rPr lang="en-CA" sz="1600" dirty="0"/>
                        <a:t> </a:t>
                      </a:r>
                      <a:r>
                        <a:rPr lang="en-CA" sz="1600" dirty="0" err="1"/>
                        <a:t>copte</a:t>
                      </a:r>
                      <a:r>
                        <a:rPr lang="en-CA" sz="1600" dirty="0"/>
                        <a:t> - </a:t>
                      </a:r>
                      <a:r>
                        <a:rPr lang="en-CA" sz="1600" dirty="0" err="1"/>
                        <a:t>Archange</a:t>
                      </a:r>
                      <a:r>
                        <a:rPr lang="en-CA" sz="1600" dirty="0"/>
                        <a:t> Michel - </a:t>
                      </a:r>
                      <a:r>
                        <a:rPr lang="ar-EG" sz="1600" dirty="0"/>
                        <a:t>الملاك ميخائيل</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1202833"/>
                  </a:ext>
                </a:extLst>
              </a:tr>
            </a:tbl>
          </a:graphicData>
        </a:graphic>
      </p:graphicFrame>
      <p:sp>
        <p:nvSpPr>
          <p:cNvPr id="10" name="Action Button: Custom 3">
            <a:hlinkClick r:id="rId3" action="ppaction://hlinksldjump" highlightClick="1"/>
            <a:extLst>
              <a:ext uri="{FF2B5EF4-FFF2-40B4-BE49-F238E27FC236}">
                <a16:creationId xmlns:a16="http://schemas.microsoft.com/office/drawing/2014/main" id="{F3512AF1-2314-4D28-AEA2-4BD9FA1129D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104">
            <a:hlinkClick r:id="rId4" action="ppaction://hlinksldjump" highlightClick="1"/>
            <a:extLst>
              <a:ext uri="{FF2B5EF4-FFF2-40B4-BE49-F238E27FC236}">
                <a16:creationId xmlns:a16="http://schemas.microsoft.com/office/drawing/2014/main" id="{6D19B2E5-EF54-4E89-A40B-04442EDFCE07}"/>
              </a:ext>
            </a:extLst>
          </p:cNvPr>
          <p:cNvSpPr>
            <a:spLocks noChangeArrowheads="1"/>
          </p:cNvSpPr>
          <p:nvPr/>
        </p:nvSpPr>
        <p:spPr bwMode="auto">
          <a:xfrm>
            <a:off x="5781472"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1" name="Image 10">
            <a:extLst>
              <a:ext uri="{FF2B5EF4-FFF2-40B4-BE49-F238E27FC236}">
                <a16:creationId xmlns:a16="http://schemas.microsoft.com/office/drawing/2014/main" id="{95078FD2-9C5A-41D3-B0F6-A863E015953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96200" y="3440046"/>
            <a:ext cx="1447800" cy="1672549"/>
          </a:xfrm>
          <a:prstGeom prst="round2SameRect">
            <a:avLst>
              <a:gd name="adj1" fmla="val 50000"/>
              <a:gd name="adj2" fmla="val 0"/>
            </a:avLst>
          </a:prstGeom>
        </p:spPr>
      </p:pic>
      <p:graphicFrame>
        <p:nvGraphicFramePr>
          <p:cNvPr id="7" name="Group 2">
            <a:extLst>
              <a:ext uri="{FF2B5EF4-FFF2-40B4-BE49-F238E27FC236}">
                <a16:creationId xmlns:a16="http://schemas.microsoft.com/office/drawing/2014/main" id="{36468E69-B3CA-4A3F-B05F-AEF68DF2AC23}"/>
              </a:ext>
            </a:extLst>
          </p:cNvPr>
          <p:cNvGraphicFramePr>
            <a:graphicFrameLocks noGrp="1"/>
          </p:cNvGraphicFramePr>
          <p:nvPr>
            <p:extLst>
              <p:ext uri="{D42A27DB-BD31-4B8C-83A1-F6EECF244321}">
                <p14:modId xmlns:p14="http://schemas.microsoft.com/office/powerpoint/2010/main" val="128026625"/>
              </p:ext>
            </p:extLst>
          </p:nvPr>
        </p:nvGraphicFramePr>
        <p:xfrm>
          <a:off x="0" y="616085"/>
          <a:ext cx="9144000" cy="3956761"/>
        </p:xfrm>
        <a:graphic>
          <a:graphicData uri="http://schemas.openxmlformats.org/drawingml/2006/table">
            <a:tbl>
              <a:tblPr/>
              <a:tblGrid>
                <a:gridCol w="5767294">
                  <a:extLst>
                    <a:ext uri="{9D8B030D-6E8A-4147-A177-3AD203B41FA5}">
                      <a16:colId xmlns:a16="http://schemas.microsoft.com/office/drawing/2014/main" val="20000"/>
                    </a:ext>
                  </a:extLst>
                </a:gridCol>
                <a:gridCol w="3376706">
                  <a:extLst>
                    <a:ext uri="{9D8B030D-6E8A-4147-A177-3AD203B41FA5}">
                      <a16:colId xmlns:a16="http://schemas.microsoft.com/office/drawing/2014/main" val="788606298"/>
                    </a:ext>
                  </a:extLst>
                </a:gridCol>
              </a:tblGrid>
              <a:tr h="1642899">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les intercessions du trompettiste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la Résurrection, Michel le chef des célestes.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مُبوق</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القيامة، ميخائيل</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1386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picalpict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a~nactacic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990244076"/>
      </p:ext>
    </p:extLst>
  </p:cSld>
  <p:clrMapOvr>
    <a:masterClrMapping/>
  </p:clrMapOvr>
  <p:transition/>
</p:sld>
</file>

<file path=ppt/slides/slide2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au 6">
            <a:extLst>
              <a:ext uri="{FF2B5EF4-FFF2-40B4-BE49-F238E27FC236}">
                <a16:creationId xmlns:a16="http://schemas.microsoft.com/office/drawing/2014/main" id="{1D54AF10-D2D2-4E25-9835-CFC3E7E4B13F}"/>
              </a:ext>
            </a:extLst>
          </p:cNvPr>
          <p:cNvGraphicFramePr>
            <a:graphicFrameLocks noGrp="1"/>
          </p:cNvGraphicFramePr>
          <p:nvPr>
            <p:extLst>
              <p:ext uri="{D42A27DB-BD31-4B8C-83A1-F6EECF244321}">
                <p14:modId xmlns:p14="http://schemas.microsoft.com/office/powerpoint/2010/main" val="547868300"/>
              </p:ext>
            </p:extLst>
          </p:nvPr>
        </p:nvGraphicFramePr>
        <p:xfrm>
          <a:off x="1524000" y="59946"/>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err="1"/>
                        <a:t>Archange</a:t>
                      </a:r>
                      <a:r>
                        <a:rPr lang="en-CA" sz="1600" dirty="0"/>
                        <a:t> Gabriel - </a:t>
                      </a:r>
                      <a:r>
                        <a:rPr lang="ar-EG" sz="1600" dirty="0"/>
                        <a:t>الملاك غبريال</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D1C4F1A8-0D73-4D9B-9281-200647655A0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photo, femme, debout, chemise&#10;&#10;Description générée automatiquement">
            <a:extLst>
              <a:ext uri="{FF2B5EF4-FFF2-40B4-BE49-F238E27FC236}">
                <a16:creationId xmlns:a16="http://schemas.microsoft.com/office/drawing/2014/main" id="{E31451AE-668C-4CA2-83B8-8DA6B00CB6F9}"/>
              </a:ext>
            </a:extLst>
          </p:cNvPr>
          <p:cNvPicPr>
            <a:picLocks noChangeAspect="1"/>
          </p:cNvPicPr>
          <p:nvPr/>
        </p:nvPicPr>
        <p:blipFill rotWithShape="1">
          <a:blip r:embed="rId4">
            <a:extLst>
              <a:ext uri="{28A0092B-C50C-407E-A947-70E740481C1C}">
                <a14:useLocalDpi xmlns:a14="http://schemas.microsoft.com/office/drawing/2010/main" val="0"/>
              </a:ext>
            </a:extLst>
          </a:blip>
          <a:srcRect l="20808" t="4201" r="21418" b="8231"/>
          <a:stretch/>
        </p:blipFill>
        <p:spPr>
          <a:xfrm>
            <a:off x="8324850" y="3284098"/>
            <a:ext cx="819150" cy="1863468"/>
          </a:xfrm>
          <a:prstGeom prst="rect">
            <a:avLst/>
          </a:prstGeom>
        </p:spPr>
      </p:pic>
      <p:graphicFrame>
        <p:nvGraphicFramePr>
          <p:cNvPr id="6" name="Group 28">
            <a:extLst>
              <a:ext uri="{FF2B5EF4-FFF2-40B4-BE49-F238E27FC236}">
                <a16:creationId xmlns:a16="http://schemas.microsoft.com/office/drawing/2014/main" id="{8A9D9F87-7F43-4DB5-8515-BE356B90AF3B}"/>
              </a:ext>
            </a:extLst>
          </p:cNvPr>
          <p:cNvGraphicFramePr>
            <a:graphicFrameLocks noGrp="1"/>
          </p:cNvGraphicFramePr>
          <p:nvPr>
            <p:extLst>
              <p:ext uri="{D42A27DB-BD31-4B8C-83A1-F6EECF244321}">
                <p14:modId xmlns:p14="http://schemas.microsoft.com/office/powerpoint/2010/main" val="4096933982"/>
              </p:ext>
            </p:extLst>
          </p:nvPr>
        </p:nvGraphicFramePr>
        <p:xfrm>
          <a:off x="0" y="527049"/>
          <a:ext cx="9144000" cy="3830941"/>
        </p:xfrm>
        <a:graphic>
          <a:graphicData uri="http://schemas.openxmlformats.org/drawingml/2006/table">
            <a:tbl>
              <a:tblPr/>
              <a:tblGrid>
                <a:gridCol w="5185474">
                  <a:extLst>
                    <a:ext uri="{9D8B030D-6E8A-4147-A177-3AD203B41FA5}">
                      <a16:colId xmlns:a16="http://schemas.microsoft.com/office/drawing/2014/main" val="20000"/>
                    </a:ext>
                  </a:extLst>
                </a:gridCol>
                <a:gridCol w="3958526">
                  <a:extLst>
                    <a:ext uri="{9D8B030D-6E8A-4147-A177-3AD203B41FA5}">
                      <a16:colId xmlns:a16="http://schemas.microsoft.com/office/drawing/2014/main" val="3524849897"/>
                    </a:ext>
                  </a:extLst>
                </a:gridCol>
              </a:tblGrid>
              <a:tr h="1560198">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t>
                      </a:r>
                      <a:r>
                        <a:rPr kumimoji="0" lang="en-CA" sz="2400" b="0" i="0" u="none" strike="noStrike" cap="none" normalizeH="0" baseline="0" dirty="0">
                          <a:ln>
                            <a:noFill/>
                          </a:ln>
                          <a:solidFill>
                            <a:schemeClr val="tx1"/>
                          </a:solidFill>
                          <a:effectLst/>
                          <a:latin typeface="Arial" charset="0"/>
                          <a:cs typeface="Arial" charset="0"/>
                        </a:rPr>
                        <a:t>’</a:t>
                      </a:r>
                      <a:r>
                        <a:rPr kumimoji="0" lang="en-CA" sz="2400" b="0" i="0" u="none" strike="noStrike" cap="none" normalizeH="0" baseline="0" dirty="0" err="1">
                          <a:ln>
                            <a:noFill/>
                          </a:ln>
                          <a:solidFill>
                            <a:schemeClr val="tx1"/>
                          </a:solidFill>
                          <a:effectLst/>
                          <a:latin typeface="Arial" charset="0"/>
                          <a:cs typeface="Arial" charset="0"/>
                        </a:rPr>
                        <a:t>archange</a:t>
                      </a:r>
                      <a:r>
                        <a:rPr kumimoji="0" lang="en-CA" sz="2400" b="0" i="0" u="none" strike="noStrike" cap="none" normalizeH="0" baseline="0" dirty="0">
                          <a:ln>
                            <a:noFill/>
                          </a:ln>
                          <a:solidFill>
                            <a:schemeClr val="tx1"/>
                          </a:solidFill>
                          <a:effectLst/>
                          <a:latin typeface="Arial" charset="0"/>
                          <a:cs typeface="Arial" charset="0"/>
                        </a:rPr>
                        <a:t> </a:t>
                      </a:r>
                      <a:r>
                        <a:rPr kumimoji="0" lang="en-CA" sz="2400" b="0" i="0" u="none" strike="noStrike" cap="none" normalizeH="0" baseline="0" dirty="0" err="1">
                          <a:ln>
                            <a:noFill/>
                          </a:ln>
                          <a:solidFill>
                            <a:schemeClr val="tx1"/>
                          </a:solidFill>
                          <a:effectLst/>
                          <a:latin typeface="Arial" charset="0"/>
                          <a:cs typeface="Arial" charset="0"/>
                        </a:rPr>
                        <a:t>pur</a:t>
                      </a:r>
                      <a:r>
                        <a:rPr kumimoji="0" lang="en-CA" sz="2400" b="0" i="0" u="none" strike="noStrike" cap="none" normalizeH="0" baseline="0" dirty="0">
                          <a:ln>
                            <a:noFill/>
                          </a:ln>
                          <a:solidFill>
                            <a:schemeClr val="tx1"/>
                          </a:solidFill>
                          <a:effectLst/>
                          <a:latin typeface="Arial" charset="0"/>
                          <a:cs typeface="Arial" charset="0"/>
                        </a:rPr>
                        <a:t> Gabriel </a:t>
                      </a:r>
                      <a:r>
                        <a:rPr kumimoji="0" lang="en-CA" sz="2400" b="0" i="0" u="none" strike="noStrike" cap="none" normalizeH="0" baseline="0" dirty="0" err="1">
                          <a:ln>
                            <a:noFill/>
                          </a:ln>
                          <a:solidFill>
                            <a:schemeClr val="tx1"/>
                          </a:solidFill>
                          <a:effectLst/>
                          <a:latin typeface="Arial" charset="0"/>
                          <a:cs typeface="Arial" charset="0"/>
                        </a:rPr>
                        <a:t>l’annociateur</a:t>
                      </a:r>
                      <a:r>
                        <a:rPr kumimoji="0" lang="en-CA" sz="24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 رئيس الملائكة الطاهر غبريال المبشر </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70743">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Gabri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pifaisennoufi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583718501"/>
      </p:ext>
    </p:extLst>
  </p:cSld>
  <p:clrMapOvr>
    <a:masterClrMapping/>
  </p:clrMapOvr>
  <p:transition/>
</p:sld>
</file>

<file path=ppt/slides/slide2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380254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3" name="Image 2" descr="Une image contenant dessin&#10;&#10;Description générée automatiquement">
            <a:extLst>
              <a:ext uri="{FF2B5EF4-FFF2-40B4-BE49-F238E27FC236}">
                <a16:creationId xmlns:a16="http://schemas.microsoft.com/office/drawing/2014/main" id="{C8C0B6C6-9848-49D5-8690-B1510C92565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35040" y="2984500"/>
            <a:ext cx="1008959" cy="2159000"/>
          </a:xfrm>
          <a:prstGeom prst="rect">
            <a:avLst/>
          </a:prstGeom>
        </p:spPr>
      </p:pic>
      <p:graphicFrame>
        <p:nvGraphicFramePr>
          <p:cNvPr id="6" name="Group 19">
            <a:extLst>
              <a:ext uri="{FF2B5EF4-FFF2-40B4-BE49-F238E27FC236}">
                <a16:creationId xmlns:a16="http://schemas.microsoft.com/office/drawing/2014/main" id="{8B089AE4-5641-40FB-A6E7-F080241F8C60}"/>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296467421"/>
      </p:ext>
    </p:extLst>
  </p:cSld>
  <p:clrMapOvr>
    <a:masterClrMapping/>
  </p:clrMapOvr>
  <p:transition/>
</p:sld>
</file>

<file path=ppt/slides/slide2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nvPr>
        </p:nvGraphicFramePr>
        <p:xfrm>
          <a:off x="76200" y="514350"/>
          <a:ext cx="8839200" cy="4457700"/>
        </p:xfrm>
        <a:graphic>
          <a:graphicData uri="http://schemas.openxmlformats.org/drawingml/2006/table">
            <a:tbl>
              <a:tblPr/>
              <a:tblGrid>
                <a:gridCol w="3430398">
                  <a:extLst>
                    <a:ext uri="{9D8B030D-6E8A-4147-A177-3AD203B41FA5}">
                      <a16:colId xmlns:a16="http://schemas.microsoft.com/office/drawing/2014/main" val="20000"/>
                    </a:ext>
                  </a:extLst>
                </a:gridCol>
                <a:gridCol w="2789780">
                  <a:extLst>
                    <a:ext uri="{9D8B030D-6E8A-4147-A177-3AD203B41FA5}">
                      <a16:colId xmlns:a16="http://schemas.microsoft.com/office/drawing/2014/main" val="20001"/>
                    </a:ext>
                  </a:extLst>
                </a:gridCol>
                <a:gridCol w="2619022">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Hiten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niqelloi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Iwc</a:t>
                      </a:r>
                      <a:r>
                        <a:rPr kumimoji="0" lang="en-US" sz="3200" b="0" i="0" u="none" strike="noStrike" cap="none" normalizeH="0" baseline="0" dirty="0">
                          <a:ln>
                            <a:noFill/>
                          </a:ln>
                          <a:solidFill>
                            <a:schemeClr val="tx1"/>
                          </a:solidFill>
                          <a:effectLst/>
                          <a:latin typeface="Coptic1" pitchFamily="2" charset="0"/>
                          <a:cs typeface="Arial" charset="0"/>
                        </a:rPr>
                        <a:t>/v </a:t>
                      </a:r>
                      <a:r>
                        <a:rPr kumimoji="0" lang="en-US" sz="3200" b="0" i="0" u="none" strike="noStrike" cap="none" normalizeH="0" baseline="0" dirty="0" err="1">
                          <a:ln>
                            <a:noFill/>
                          </a:ln>
                          <a:solidFill>
                            <a:schemeClr val="tx1"/>
                          </a:solidFill>
                          <a:effectLst/>
                          <a:latin typeface="Coptic1" pitchFamily="2" charset="0"/>
                          <a:cs typeface="Arial" charset="0"/>
                        </a:rPr>
                        <a:t>pihamse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y/</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Calwmi</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fr-FR" sz="3200" b="0" i="1" u="none" strike="noStrike" cap="none" normalizeH="0" baseline="0" dirty="0">
                          <a:ln>
                            <a:noFill/>
                          </a:ln>
                          <a:solidFill>
                            <a:schemeClr val="tx1"/>
                          </a:solidFill>
                          <a:effectLst/>
                          <a:latin typeface="Arial" charset="0"/>
                          <a:cs typeface="Arial" charset="0"/>
                        </a:rPr>
                        <a:t>.</a:t>
                      </a:r>
                      <a:r>
                        <a:rPr kumimoji="0" lang="fr-FR"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Par les prières des deux vieillards bénis, Joseph le menuisier et sainte Salomé,</a:t>
                      </a:r>
                      <a:r>
                        <a:rPr kumimoji="0" lang="en-US" sz="2800" b="0" i="0" u="none" strike="noStrike" cap="none" normalizeH="0" baseline="0" dirty="0">
                          <a:ln>
                            <a:noFill/>
                          </a:ln>
                          <a:solidFill>
                            <a:schemeClr val="tx1"/>
                          </a:solidFill>
                          <a:effectLst/>
                          <a:latin typeface="Arial" charset="0"/>
                          <a:cs typeface="Arial" charset="0"/>
                        </a:rPr>
                        <a:t>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الشيخين المباركين يوسف النجار والقديسة </a:t>
                      </a:r>
                      <a:r>
                        <a:rPr kumimoji="0" lang="ar-EG" sz="3200" b="0" i="0" u="none" strike="noStrike" cap="none" normalizeH="0" baseline="0" dirty="0" err="1">
                          <a:ln>
                            <a:noFill/>
                          </a:ln>
                          <a:solidFill>
                            <a:schemeClr val="tx1"/>
                          </a:solidFill>
                          <a:effectLst/>
                          <a:latin typeface="Arial" charset="0"/>
                          <a:cs typeface="Arial" charset="0"/>
                        </a:rPr>
                        <a:t>سالومى</a:t>
                      </a:r>
                      <a:r>
                        <a:rPr kumimoji="0" lang="ar-EG"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nvGraphicFramePr>
        <p:xfrm>
          <a:off x="1524000" y="7890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500" dirty="0"/>
                        <a:t>Joseph &amp; Salomé</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D93C528-3550-44A6-B0CD-1A3A0770BD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livre, texte, boîte, fenêtre&#10;&#10;Description générée automatiquement">
            <a:extLst>
              <a:ext uri="{FF2B5EF4-FFF2-40B4-BE49-F238E27FC236}">
                <a16:creationId xmlns:a16="http://schemas.microsoft.com/office/drawing/2014/main" id="{C5B54183-0DE7-4D95-ABA7-2DA48EC6B988}"/>
              </a:ext>
            </a:extLst>
          </p:cNvPr>
          <p:cNvPicPr>
            <a:picLocks noChangeAspect="1"/>
          </p:cNvPicPr>
          <p:nvPr/>
        </p:nvPicPr>
        <p:blipFill rotWithShape="1">
          <a:blip r:embed="rId4">
            <a:extLst>
              <a:ext uri="{28A0092B-C50C-407E-A947-70E740481C1C}">
                <a14:useLocalDpi xmlns:a14="http://schemas.microsoft.com/office/drawing/2010/main" val="0"/>
              </a:ext>
            </a:extLst>
          </a:blip>
          <a:srcRect l="7217" t="5514" r="7003" b="9638"/>
          <a:stretch/>
        </p:blipFill>
        <p:spPr>
          <a:xfrm>
            <a:off x="4444112" y="3147061"/>
            <a:ext cx="1489896" cy="1996440"/>
          </a:xfrm>
          <a:prstGeom prst="round2SameRect">
            <a:avLst/>
          </a:prstGeom>
        </p:spPr>
      </p:pic>
    </p:spTree>
    <p:extLst>
      <p:ext uri="{BB962C8B-B14F-4D97-AF65-F5344CB8AC3E}">
        <p14:creationId xmlns:p14="http://schemas.microsoft.com/office/powerpoint/2010/main" val="1351347014"/>
      </p:ext>
    </p:extLst>
  </p:cSld>
  <p:clrMapOvr>
    <a:masterClrMapping/>
  </p:clrMapOvr>
  <p:transition/>
</p:sld>
</file>

<file path=ppt/slides/slide2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1201707101"/>
      </p:ext>
    </p:extLst>
  </p:cSld>
  <p:clrMapOvr>
    <a:masterClrMapping/>
  </p:clrMapOvr>
  <p:transition/>
</p:sld>
</file>

<file path=ppt/slides/slide2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751996655"/>
              </p:ext>
            </p:extLst>
          </p:nvPr>
        </p:nvGraphicFramePr>
        <p:xfrm>
          <a:off x="0" y="573767"/>
          <a:ext cx="9144000"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0" name="AutoShape 36">
            <a:hlinkClick r:id="rId3" action="ppaction://hlinksldjump" highlightClick="1"/>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4" name="AutoShape 112">
            <a:hlinkClick r:id="rId4" action="ppaction://hlinksldjump" highlightClick="1"/>
            <a:extLst>
              <a:ext uri="{FF2B5EF4-FFF2-40B4-BE49-F238E27FC236}">
                <a16:creationId xmlns:a16="http://schemas.microsoft.com/office/drawing/2014/main" id="{1189D4A5-AF02-4021-A437-5CBF2C726B67}"/>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3" name="Image 2" descr="Une image contenant gens&#10;&#10;Description générée automatiquement">
            <a:extLst>
              <a:ext uri="{FF2B5EF4-FFF2-40B4-BE49-F238E27FC236}">
                <a16:creationId xmlns:a16="http://schemas.microsoft.com/office/drawing/2014/main" id="{1B4FE1EC-25A5-4732-8E33-5807996845E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7C67469E-2065-40F6-BDEE-14C3DA6F5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4471842"/>
      </p:ext>
    </p:extLst>
  </p:cSld>
  <p:clrMapOvr>
    <a:masterClrMapping/>
  </p:clrMapOvr>
  <p:transition/>
</p:sld>
</file>

<file path=ppt/slides/slide2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23298" name="Group 2"/>
          <p:cNvGraphicFramePr>
            <a:graphicFrameLocks noGrp="1"/>
          </p:cNvGraphicFramePr>
          <p:nvPr>
            <p:ph type="tbl" idx="1"/>
          </p:nvPr>
        </p:nvGraphicFramePr>
        <p:xfrm>
          <a:off x="76199" y="521029"/>
          <a:ext cx="8991600" cy="3909060"/>
        </p:xfrm>
        <a:graphic>
          <a:graphicData uri="http://schemas.openxmlformats.org/drawingml/2006/table">
            <a:tbl>
              <a:tblPr/>
              <a:tblGrid>
                <a:gridCol w="3145623">
                  <a:extLst>
                    <a:ext uri="{9D8B030D-6E8A-4147-A177-3AD203B41FA5}">
                      <a16:colId xmlns:a16="http://schemas.microsoft.com/office/drawing/2014/main" val="20000"/>
                    </a:ext>
                  </a:extLst>
                </a:gridCol>
                <a:gridCol w="2985013">
                  <a:extLst>
                    <a:ext uri="{9D8B030D-6E8A-4147-A177-3AD203B41FA5}">
                      <a16:colId xmlns:a16="http://schemas.microsoft.com/office/drawing/2014/main" val="20001"/>
                    </a:ext>
                  </a:extLst>
                </a:gridCol>
                <a:gridCol w="2860964">
                  <a:extLst>
                    <a:ext uri="{9D8B030D-6E8A-4147-A177-3AD203B41FA5}">
                      <a16:colId xmlns:a16="http://schemas.microsoft.com/office/drawing/2014/main" val="20002"/>
                    </a:ext>
                  </a:extLst>
                </a:gridCol>
              </a:tblGrid>
              <a:tr h="294894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nirwmi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n~telioc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Iwc</a:t>
                      </a:r>
                      <a:r>
                        <a:rPr kumimoji="0" lang="en-US" sz="2800" b="0" i="0" u="none" strike="noStrike" cap="none" normalizeH="0" baseline="0" dirty="0">
                          <a:ln>
                            <a:noFill/>
                          </a:ln>
                          <a:solidFill>
                            <a:schemeClr val="tx1"/>
                          </a:solidFill>
                          <a:effectLst/>
                          <a:latin typeface="Coptic1" pitchFamily="2" charset="0"/>
                          <a:cs typeface="Arial" charset="0"/>
                        </a:rPr>
                        <a:t>/v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Nikod</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moc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a~gia</a:t>
                      </a:r>
                      <a:r>
                        <a:rPr kumimoji="0" lang="en-US" sz="2800" b="0" i="0" u="none" strike="noStrike" cap="none" normalizeH="0" baseline="0" dirty="0">
                          <a:ln>
                            <a:noFill/>
                          </a:ln>
                          <a:solidFill>
                            <a:schemeClr val="tx1"/>
                          </a:solidFill>
                          <a:effectLst/>
                          <a:latin typeface="Coptic1" pitchFamily="2" charset="0"/>
                          <a:cs typeface="Arial" charset="0"/>
                        </a:rPr>
                        <a:t> Maria ]</a:t>
                      </a:r>
                      <a:r>
                        <a:rPr kumimoji="0" lang="en-US" sz="2800" b="0" i="0" u="none" strike="noStrike" cap="none" normalizeH="0" baseline="0" dirty="0" err="1">
                          <a:ln>
                            <a:noFill/>
                          </a:ln>
                          <a:solidFill>
                            <a:schemeClr val="tx1"/>
                          </a:solidFill>
                          <a:effectLst/>
                          <a:latin typeface="Coptic1" pitchFamily="2" charset="0"/>
                          <a:cs typeface="Arial" charset="0"/>
                        </a:rPr>
                        <a:t>magdalin</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arih~mot</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m~pi,w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2800" b="0" i="0" u="none" strike="noStrike" kern="1200" cap="none" normalizeH="0" baseline="0" dirty="0">
                          <a:ln>
                            <a:noFill/>
                          </a:ln>
                          <a:solidFill>
                            <a:schemeClr val="tx1"/>
                          </a:solidFill>
                          <a:effectLst/>
                          <a:latin typeface="Arial" charset="0"/>
                          <a:ea typeface="+mn-ea"/>
                          <a:cs typeface="Arial" charset="0"/>
                        </a:rPr>
                        <a:t>Par les prières des deux hommes justes et parfaits, Joseph et  Nicodème et Sainte Marie Madeleine</a:t>
                      </a:r>
                      <a:r>
                        <a:rPr kumimoji="0" lang="fr-CA" sz="2800" b="0" i="0" u="none" strike="noStrike" cap="none" normalizeH="0" baseline="0" dirty="0">
                          <a:ln>
                            <a:noFill/>
                          </a:ln>
                          <a:solidFill>
                            <a:schemeClr val="tx1"/>
                          </a:solidFill>
                          <a:effectLst/>
                          <a:latin typeface="Arial" charset="0"/>
                          <a:cs typeface="Arial" charset="0"/>
                        </a:rPr>
                        <a:t>, O Seigneur …</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البارين الرجلين الكاملين  يوسف و نيقوديموس والقديسة مريم المجدلية</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3" name="Tableau 22">
            <a:extLst>
              <a:ext uri="{FF2B5EF4-FFF2-40B4-BE49-F238E27FC236}">
                <a16:creationId xmlns:a16="http://schemas.microsoft.com/office/drawing/2014/main" id="{78674BB9-DCE6-4299-87BB-6F1E5A4AD7B1}"/>
              </a:ext>
            </a:extLst>
          </p:cNvPr>
          <p:cNvGraphicFramePr>
            <a:graphicFrameLocks noGrp="1"/>
          </p:cNvGraphicFramePr>
          <p:nvPr/>
        </p:nvGraphicFramePr>
        <p:xfrm>
          <a:off x="1189839" y="54359"/>
          <a:ext cx="6764323" cy="312420"/>
        </p:xfrm>
        <a:graphic>
          <a:graphicData uri="http://schemas.openxmlformats.org/drawingml/2006/table">
            <a:tbl>
              <a:tblPr firstRow="1" bandRow="1">
                <a:tableStyleId>{2D5ABB26-0587-4C30-8999-92F81FD0307C}</a:tableStyleId>
              </a:tblPr>
              <a:tblGrid>
                <a:gridCol w="6764323">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a:t>Joseph &amp; Nicodemus &amp; Marie Madelaine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51" name="AutoShape 36">
            <a:hlinkClick r:id="rId3" action="ppaction://hlinksldjump" highlightClick="1"/>
            <a:extLst>
              <a:ext uri="{FF2B5EF4-FFF2-40B4-BE49-F238E27FC236}">
                <a16:creationId xmlns:a16="http://schemas.microsoft.com/office/drawing/2014/main" id="{F7660DEF-AB33-4EDB-A2A7-1A2F5A32FF2C}"/>
              </a:ext>
            </a:extLst>
          </p:cNvPr>
          <p:cNvSpPr>
            <a:spLocks noChangeArrowheads="1"/>
          </p:cNvSpPr>
          <p:nvPr/>
        </p:nvSpPr>
        <p:spPr bwMode="auto">
          <a:xfrm>
            <a:off x="7772400" y="4622471"/>
            <a:ext cx="1371600" cy="515713"/>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2000" b="0" i="0" u="none" strike="noStrike" kern="1200" cap="none" spc="0" normalizeH="0" baseline="0" noProof="0" dirty="0">
                <a:ln>
                  <a:noFill/>
                </a:ln>
                <a:solidFill>
                  <a:srgbClr val="FFFFFF"/>
                </a:solidFill>
                <a:effectLst/>
                <a:uLnTx/>
                <a:uFillTx/>
                <a:latin typeface="Arial" charset="0"/>
                <a:ea typeface="+mn-ea"/>
                <a:cs typeface="Arial" charset="0"/>
              </a:rPr>
              <a:t>Conclusion</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2" name="AutoShape 112">
            <a:hlinkClick r:id="rId4" action="ppaction://hlinksldjump" highlightClick="1"/>
            <a:extLst>
              <a:ext uri="{FF2B5EF4-FFF2-40B4-BE49-F238E27FC236}">
                <a16:creationId xmlns:a16="http://schemas.microsoft.com/office/drawing/2014/main" id="{7583E579-B4FF-48ED-9D7C-557C6C6C5900}"/>
              </a:ext>
            </a:extLst>
          </p:cNvPr>
          <p:cNvSpPr>
            <a:spLocks noChangeArrowheads="1"/>
          </p:cNvSpPr>
          <p:nvPr/>
        </p:nvSpPr>
        <p:spPr bwMode="auto">
          <a:xfrm>
            <a:off x="5975609" y="4584339"/>
            <a:ext cx="1736670" cy="55916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20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3">
            <a:hlinkClick r:id="rId5" action="ppaction://hlinksldjump" highlightClick="1"/>
            <a:extLst>
              <a:ext uri="{FF2B5EF4-FFF2-40B4-BE49-F238E27FC236}">
                <a16:creationId xmlns:a16="http://schemas.microsoft.com/office/drawing/2014/main" id="{A8464C97-C96E-4FBB-B744-81653669D47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59360934"/>
      </p:ext>
    </p:extLst>
  </p:cSld>
  <p:clrMapOvr>
    <a:masterClrMapping/>
  </p:clrMapOvr>
  <p:transition/>
</p:sld>
</file>

<file path=ppt/slides/slide2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659FD70A-F7B5-4222-B7F4-89408730280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1924441191"/>
      </p:ext>
    </p:extLst>
  </p:cSld>
  <p:clrMapOvr>
    <a:masterClrMapping/>
  </p:clrMapOvr>
  <p:transition/>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9">
            <a:hlinkClick r:id="rId2" action="ppaction://hlinksldjump"/>
            <a:extLst>
              <a:ext uri="{FF2B5EF4-FFF2-40B4-BE49-F238E27FC236}">
                <a16:creationId xmlns:a16="http://schemas.microsoft.com/office/drawing/2014/main" id="{606E008A-BBE9-43F3-97FE-E27CAC4EC0EF}"/>
              </a:ext>
            </a:extLst>
          </p:cNvPr>
          <p:cNvSpPr txBox="1">
            <a:spLocks noChangeArrowheads="1"/>
          </p:cNvSpPr>
          <p:nvPr/>
        </p:nvSpPr>
        <p:spPr bwMode="auto">
          <a:xfrm>
            <a:off x="1671608" y="750900"/>
            <a:ext cx="2525426"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u="sng" dirty="0">
                <a:solidFill>
                  <a:srgbClr val="FFFF99"/>
                </a:solidFill>
                <a:latin typeface="Arial" charset="0"/>
                <a:cs typeface="Arial" charset="0"/>
              </a:rPr>
              <a:t>Les trois grandes oraisons</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SA" sz="1200" b="1" u="sng" dirty="0" err="1">
                <a:solidFill>
                  <a:srgbClr val="FFFF99"/>
                </a:solidFill>
                <a:latin typeface="Arial" charset="0"/>
                <a:cs typeface="Arial" charset="0"/>
              </a:rPr>
              <a:t>الأواشى</a:t>
            </a:r>
            <a:r>
              <a:rPr lang="ar-SA" sz="1200" b="1" u="sng" dirty="0">
                <a:solidFill>
                  <a:srgbClr val="FFFF99"/>
                </a:solidFill>
                <a:latin typeface="Arial" charset="0"/>
                <a:cs typeface="Arial" charset="0"/>
              </a:rPr>
              <a:t> الثلاثة الكبار</a:t>
            </a:r>
            <a:endParaRPr lang="en-CA" sz="1200" b="1" u="sng" dirty="0">
              <a:solidFill>
                <a:srgbClr val="FFFF99"/>
              </a:solidFill>
              <a:latin typeface="Arial" charset="0"/>
              <a:cs typeface="Arial" charset="0"/>
            </a:endParaRPr>
          </a:p>
        </p:txBody>
      </p:sp>
      <p:sp>
        <p:nvSpPr>
          <p:cNvPr id="5" name="Text Box 29">
            <a:hlinkClick r:id="rId3" action="ppaction://hlinksldjump"/>
            <a:extLst>
              <a:ext uri="{FF2B5EF4-FFF2-40B4-BE49-F238E27FC236}">
                <a16:creationId xmlns:a16="http://schemas.microsoft.com/office/drawing/2014/main" id="{58B88F22-D57C-4D05-AC1C-4DEE1871D381}"/>
              </a:ext>
            </a:extLst>
          </p:cNvPr>
          <p:cNvSpPr txBox="1">
            <a:spLocks noChangeArrowheads="1"/>
          </p:cNvSpPr>
          <p:nvPr/>
        </p:nvSpPr>
        <p:spPr bwMode="auto">
          <a:xfrm>
            <a:off x="1671608" y="1685196"/>
            <a:ext cx="2530371"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u="sng" dirty="0">
                <a:solidFill>
                  <a:srgbClr val="FFFF99"/>
                </a:solidFill>
                <a:latin typeface="Arial" charset="0"/>
                <a:cs typeface="Arial" charset="0"/>
              </a:rPr>
              <a:t>Menu - Prières de réconciliation</a:t>
            </a:r>
            <a:endParaRPr lang="en-CA" sz="1200" u="sng" dirty="0">
              <a:solidFill>
                <a:srgbClr val="FFFF99"/>
              </a:solidFill>
              <a:latin typeface="Arial" charset="0"/>
              <a:cs typeface="Arial" charset="0"/>
            </a:endParaRPr>
          </a:p>
          <a:p>
            <a:pPr algn="ctr" defTabSz="914400" fontAlgn="base">
              <a:spcBef>
                <a:spcPct val="20000"/>
              </a:spcBef>
              <a:spcAft>
                <a:spcPct val="0"/>
              </a:spcAft>
              <a:defRPr/>
            </a:pPr>
            <a:r>
              <a:rPr lang="ar-EG" sz="1200" b="1" u="sng" dirty="0">
                <a:solidFill>
                  <a:srgbClr val="FFFF99"/>
                </a:solidFill>
                <a:latin typeface="Arial" charset="0"/>
                <a:cs typeface="Arial" charset="0"/>
              </a:rPr>
              <a:t>فهرس صلوات الصلح</a:t>
            </a:r>
            <a:endParaRPr lang="en-CA" sz="1200" b="1" u="sng" dirty="0">
              <a:solidFill>
                <a:srgbClr val="FFFF99"/>
              </a:solidFill>
              <a:latin typeface="Arial" charset="0"/>
              <a:cs typeface="Arial" charset="0"/>
            </a:endParaRPr>
          </a:p>
        </p:txBody>
      </p:sp>
      <p:sp>
        <p:nvSpPr>
          <p:cNvPr id="6" name="Text Box 29">
            <a:hlinkClick r:id="rId4" action="ppaction://hlinksldjump"/>
            <a:extLst>
              <a:ext uri="{FF2B5EF4-FFF2-40B4-BE49-F238E27FC236}">
                <a16:creationId xmlns:a16="http://schemas.microsoft.com/office/drawing/2014/main" id="{69E096AE-5EAE-4840-A103-6E09C0A800F6}"/>
              </a:ext>
            </a:extLst>
          </p:cNvPr>
          <p:cNvSpPr txBox="1">
            <a:spLocks noChangeArrowheads="1"/>
          </p:cNvSpPr>
          <p:nvPr/>
        </p:nvSpPr>
        <p:spPr bwMode="auto">
          <a:xfrm>
            <a:off x="4946967" y="750899"/>
            <a:ext cx="2525425"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u="sng" dirty="0">
                <a:solidFill>
                  <a:srgbClr val="FFFF99"/>
                </a:solidFill>
                <a:latin typeface="Arial" charset="0"/>
                <a:cs typeface="Arial" charset="0"/>
              </a:rPr>
              <a:t>Menu - Fractions</a:t>
            </a:r>
          </a:p>
          <a:p>
            <a:pPr algn="ctr" defTabSz="914400" fontAlgn="base">
              <a:spcBef>
                <a:spcPct val="20000"/>
              </a:spcBef>
              <a:spcAft>
                <a:spcPct val="0"/>
              </a:spcAft>
              <a:defRPr/>
            </a:pPr>
            <a:r>
              <a:rPr lang="ar-EG" sz="1200" b="1" u="sng" dirty="0">
                <a:solidFill>
                  <a:srgbClr val="FFFF99"/>
                </a:solidFill>
                <a:latin typeface="Arial" charset="0"/>
                <a:cs typeface="Arial" charset="0"/>
              </a:rPr>
              <a:t>فهرس صلوات القسم</a:t>
            </a:r>
            <a:endParaRPr lang="en-CA" sz="1200" b="1" u="sng" dirty="0">
              <a:solidFill>
                <a:srgbClr val="FFFF99"/>
              </a:solidFill>
              <a:latin typeface="Arial" charset="0"/>
              <a:cs typeface="Arial" charset="0"/>
            </a:endParaRPr>
          </a:p>
        </p:txBody>
      </p:sp>
      <p:sp>
        <p:nvSpPr>
          <p:cNvPr id="7" name="Text Box 29">
            <a:hlinkClick r:id="rId5" action="ppaction://hlinksldjump"/>
            <a:extLst>
              <a:ext uri="{FF2B5EF4-FFF2-40B4-BE49-F238E27FC236}">
                <a16:creationId xmlns:a16="http://schemas.microsoft.com/office/drawing/2014/main" id="{3D548EE9-9E31-4CA1-BA93-2ABD7DFAD402}"/>
              </a:ext>
            </a:extLst>
          </p:cNvPr>
          <p:cNvSpPr txBox="1">
            <a:spLocks noChangeArrowheads="1"/>
          </p:cNvSpPr>
          <p:nvPr/>
        </p:nvSpPr>
        <p:spPr bwMode="auto">
          <a:xfrm>
            <a:off x="4942021" y="1685196"/>
            <a:ext cx="2530371"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u="sng" dirty="0">
                <a:solidFill>
                  <a:srgbClr val="FFFF99"/>
                </a:solidFill>
                <a:latin typeface="Arial" charset="0"/>
                <a:cs typeface="Arial" charset="0"/>
              </a:rPr>
              <a:t>Chants pendant la communion</a:t>
            </a:r>
          </a:p>
          <a:p>
            <a:pPr algn="ctr" defTabSz="914400" fontAlgn="base">
              <a:spcBef>
                <a:spcPct val="20000"/>
              </a:spcBef>
              <a:spcAft>
                <a:spcPct val="0"/>
              </a:spcAft>
              <a:defRPr/>
            </a:pPr>
            <a:r>
              <a:rPr lang="ar-EG" sz="1200" b="1" u="sng" dirty="0">
                <a:solidFill>
                  <a:srgbClr val="FFFF99"/>
                </a:solidFill>
                <a:latin typeface="Arial" charset="0"/>
                <a:cs typeface="Arial" charset="0"/>
              </a:rPr>
              <a:t>الحان التوزيع</a:t>
            </a:r>
          </a:p>
        </p:txBody>
      </p:sp>
      <p:sp>
        <p:nvSpPr>
          <p:cNvPr id="8" name="Text Box 29">
            <a:hlinkClick r:id="rId6" action="ppaction://hlinksldjump"/>
            <a:extLst>
              <a:ext uri="{FF2B5EF4-FFF2-40B4-BE49-F238E27FC236}">
                <a16:creationId xmlns:a16="http://schemas.microsoft.com/office/drawing/2014/main" id="{F6862763-E5E2-4829-82C0-B3131544C919}"/>
              </a:ext>
            </a:extLst>
          </p:cNvPr>
          <p:cNvSpPr txBox="1">
            <a:spLocks noChangeArrowheads="1"/>
          </p:cNvSpPr>
          <p:nvPr/>
        </p:nvSpPr>
        <p:spPr bwMode="auto">
          <a:xfrm>
            <a:off x="3306814" y="2571750"/>
            <a:ext cx="2530371"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u="sng" dirty="0">
                <a:solidFill>
                  <a:srgbClr val="FFFF99"/>
                </a:solidFill>
                <a:latin typeface="Arial" charset="0"/>
                <a:cs typeface="Arial" charset="0"/>
              </a:rPr>
              <a:t>Canon final</a:t>
            </a:r>
          </a:p>
          <a:p>
            <a:pPr algn="ctr" defTabSz="914400" fontAlgn="base">
              <a:spcBef>
                <a:spcPct val="20000"/>
              </a:spcBef>
              <a:spcAft>
                <a:spcPct val="0"/>
              </a:spcAft>
              <a:defRPr/>
            </a:pPr>
            <a:r>
              <a:rPr lang="ar-EG" sz="1200" b="1" u="sng" dirty="0">
                <a:solidFill>
                  <a:srgbClr val="FFFF99"/>
                </a:solidFill>
                <a:latin typeface="Arial" charset="0"/>
                <a:cs typeface="Arial" charset="0"/>
              </a:rPr>
              <a:t>لحن الختام</a:t>
            </a:r>
            <a:endParaRPr lang="en-CA" sz="1200" b="1" u="sng" dirty="0">
              <a:solidFill>
                <a:srgbClr val="FFFF99"/>
              </a:solidFill>
              <a:latin typeface="Arial" charset="0"/>
              <a:cs typeface="Arial" charset="0"/>
            </a:endParaRPr>
          </a:p>
        </p:txBody>
      </p:sp>
      <p:graphicFrame>
        <p:nvGraphicFramePr>
          <p:cNvPr id="9" name="Tableau 14">
            <a:extLst>
              <a:ext uri="{FF2B5EF4-FFF2-40B4-BE49-F238E27FC236}">
                <a16:creationId xmlns:a16="http://schemas.microsoft.com/office/drawing/2014/main" id="{9418661F-C07A-4984-BB4F-F36282E39F82}"/>
              </a:ext>
            </a:extLst>
          </p:cNvPr>
          <p:cNvGraphicFramePr>
            <a:graphicFrameLocks noGrp="1"/>
          </p:cNvGraphicFramePr>
          <p:nvPr>
            <p:extLst>
              <p:ext uri="{D42A27DB-BD31-4B8C-83A1-F6EECF244321}">
                <p14:modId xmlns:p14="http://schemas.microsoft.com/office/powerpoint/2010/main" val="866841966"/>
              </p:ext>
            </p:extLst>
          </p:nvPr>
        </p:nvGraphicFramePr>
        <p:xfrm>
          <a:off x="1524000" y="1581"/>
          <a:ext cx="6096000" cy="51816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073651813"/>
                    </a:ext>
                  </a:extLst>
                </a:gridCol>
              </a:tblGrid>
              <a:tr h="370840">
                <a:tc>
                  <a:txBody>
                    <a:bodyPr/>
                    <a:lstStyle/>
                    <a:p>
                      <a:pPr algn="ctr"/>
                      <a:r>
                        <a:rPr lang="fr-FR" sz="2800" dirty="0"/>
                        <a:t>Menu - </a:t>
                      </a:r>
                      <a:r>
                        <a:rPr lang="ar-EG" sz="2800" b="0" i="0" kern="1200" dirty="0">
                          <a:solidFill>
                            <a:schemeClr val="tx1"/>
                          </a:solidFill>
                          <a:effectLst/>
                          <a:latin typeface="+mn-lt"/>
                          <a:ea typeface="+mn-ea"/>
                          <a:cs typeface="+mn-cs"/>
                        </a:rPr>
                        <a:t>قائمه</a:t>
                      </a:r>
                      <a:endParaRPr lang="fr-FR" sz="28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96166294"/>
                  </a:ext>
                </a:extLst>
              </a:tr>
            </a:tbl>
          </a:graphicData>
        </a:graphic>
      </p:graphicFrame>
      <p:sp>
        <p:nvSpPr>
          <p:cNvPr id="10" name="ZoneTexte 9">
            <a:extLst>
              <a:ext uri="{FF2B5EF4-FFF2-40B4-BE49-F238E27FC236}">
                <a16:creationId xmlns:a16="http://schemas.microsoft.com/office/drawing/2014/main" id="{53827D72-8560-4C85-ADEC-3827158E07F9}"/>
              </a:ext>
            </a:extLst>
          </p:cNvPr>
          <p:cNvSpPr txBox="1"/>
          <p:nvPr/>
        </p:nvSpPr>
        <p:spPr>
          <a:xfrm>
            <a:off x="8277225" y="4648200"/>
            <a:ext cx="780578" cy="461665"/>
          </a:xfrm>
          <a:prstGeom prst="rect">
            <a:avLst/>
          </a:prstGeom>
          <a:noFill/>
        </p:spPr>
        <p:txBody>
          <a:bodyPr wrap="square" rtlCol="0">
            <a:spAutoFit/>
          </a:bodyPr>
          <a:lstStyle/>
          <a:p>
            <a:r>
              <a:rPr lang="fr-FR" sz="2400" dirty="0"/>
              <a:t>1/2</a:t>
            </a:r>
          </a:p>
        </p:txBody>
      </p:sp>
      <p:pic>
        <p:nvPicPr>
          <p:cNvPr id="11" name="Image 10" descr="Une image contenant bâtiment, fenêtre&#10;&#10;Description générée automatiquement">
            <a:extLst>
              <a:ext uri="{FF2B5EF4-FFF2-40B4-BE49-F238E27FC236}">
                <a16:creationId xmlns:a16="http://schemas.microsoft.com/office/drawing/2014/main" id="{53F445FA-A0B1-41A7-90EC-70C7580B3C8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064922" y="3377287"/>
            <a:ext cx="1014156" cy="1764632"/>
          </a:xfrm>
          <a:prstGeom prst="round2SameRect">
            <a:avLst>
              <a:gd name="adj1" fmla="val 50000"/>
              <a:gd name="adj2" fmla="val 0"/>
            </a:avLst>
          </a:prstGeom>
        </p:spPr>
      </p:pic>
    </p:spTree>
    <p:extLst>
      <p:ext uri="{BB962C8B-B14F-4D97-AF65-F5344CB8AC3E}">
        <p14:creationId xmlns:p14="http://schemas.microsoft.com/office/powerpoint/2010/main" val="268131403"/>
      </p:ext>
    </p:extLst>
  </p:cSld>
  <p:clrMapOvr>
    <a:masterClrMapping/>
  </p:clrMapOvr>
  <p:transition/>
</p:sld>
</file>

<file path=ppt/slides/slide2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3056939" y="5297332"/>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157734294"/>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32" name="Image 31" descr="Une image contenant boîte, pièce&#10;&#10;Description générée automatiquement">
            <a:extLst>
              <a:ext uri="{FF2B5EF4-FFF2-40B4-BE49-F238E27FC236}">
                <a16:creationId xmlns:a16="http://schemas.microsoft.com/office/drawing/2014/main" id="{75BB1313-5225-41F8-AC28-116E2AA47873}"/>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33" name="ZoneTexte 32">
            <a:extLst>
              <a:ext uri="{FF2B5EF4-FFF2-40B4-BE49-F238E27FC236}">
                <a16:creationId xmlns:a16="http://schemas.microsoft.com/office/drawing/2014/main" id="{F29934C1-62F8-4225-8C27-3F85C1F69C1F}"/>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35" name="Image 34">
            <a:extLst>
              <a:ext uri="{FF2B5EF4-FFF2-40B4-BE49-F238E27FC236}">
                <a16:creationId xmlns:a16="http://schemas.microsoft.com/office/drawing/2014/main" id="{48697768-E902-4927-A2EC-54093C1FF99F}"/>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37" name="Image 36" descr="Une image contenant rouge, pièce, chemise&#10;&#10;Description générée automatiquement">
            <a:extLst>
              <a:ext uri="{FF2B5EF4-FFF2-40B4-BE49-F238E27FC236}">
                <a16:creationId xmlns:a16="http://schemas.microsoft.com/office/drawing/2014/main" id="{E626FEF6-96C7-4FCB-AD6A-7FDD47D64852}"/>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38" name="Image 37" descr="Une image contenant boîte&#10;&#10;Description générée automatiquement">
            <a:extLst>
              <a:ext uri="{FF2B5EF4-FFF2-40B4-BE49-F238E27FC236}">
                <a16:creationId xmlns:a16="http://schemas.microsoft.com/office/drawing/2014/main" id="{AC75836C-6F5B-4ABF-ACC4-BCE813D10845}"/>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3765862711"/>
      </p:ext>
    </p:extLst>
  </p:cSld>
  <p:clrMapOvr>
    <a:masterClrMapping/>
  </p:clrMapOvr>
  <p:transition/>
</p:sld>
</file>

<file path=ppt/slides/slide2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75945856"/>
      </p:ext>
    </p:extLst>
  </p:cSld>
  <p:clrMapOvr>
    <a:masterClrMapping/>
  </p:clrMapOvr>
  <p:transition/>
</p:sld>
</file>

<file path=ppt/slides/slide2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9A61C014-E17C-4C5C-80DD-F6239A2F5FBC}"/>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27667963"/>
      </p:ext>
    </p:extLst>
  </p:cSld>
  <p:clrMapOvr>
    <a:masterClrMapping/>
  </p:clrMapOvr>
  <p:transition/>
</p:sld>
</file>

<file path=ppt/slides/slide2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5284" name="Group 14"/>
          <p:cNvGrpSpPr>
            <a:grpSpLocks/>
          </p:cNvGrpSpPr>
          <p:nvPr/>
        </p:nvGrpSpPr>
        <p:grpSpPr bwMode="auto">
          <a:xfrm>
            <a:off x="76200" y="1943100"/>
            <a:ext cx="7620000" cy="1066800"/>
            <a:chOff x="-3" y="-3"/>
            <a:chExt cx="2820" cy="896"/>
          </a:xfrm>
        </p:grpSpPr>
        <p:grpSp>
          <p:nvGrpSpPr>
            <p:cNvPr id="225290" name="Group 15"/>
            <p:cNvGrpSpPr>
              <a:grpSpLocks/>
            </p:cNvGrpSpPr>
            <p:nvPr/>
          </p:nvGrpSpPr>
          <p:grpSpPr bwMode="auto">
            <a:xfrm>
              <a:off x="0" y="0"/>
              <a:ext cx="2814" cy="890"/>
              <a:chOff x="0" y="0"/>
              <a:chExt cx="2814" cy="890"/>
            </a:xfrm>
          </p:grpSpPr>
          <p:grpSp>
            <p:nvGrpSpPr>
              <p:cNvPr id="225292" name="Group 16"/>
              <p:cNvGrpSpPr>
                <a:grpSpLocks/>
              </p:cNvGrpSpPr>
              <p:nvPr/>
            </p:nvGrpSpPr>
            <p:grpSpPr bwMode="auto">
              <a:xfrm>
                <a:off x="0" y="0"/>
                <a:ext cx="1094" cy="890"/>
                <a:chOff x="0" y="0"/>
                <a:chExt cx="1094" cy="890"/>
              </a:xfrm>
            </p:grpSpPr>
            <p:sp>
              <p:nvSpPr>
                <p:cNvPr id="225299"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5300"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5293" name="Group 19"/>
              <p:cNvGrpSpPr>
                <a:grpSpLocks/>
              </p:cNvGrpSpPr>
              <p:nvPr/>
            </p:nvGrpSpPr>
            <p:grpSpPr bwMode="auto">
              <a:xfrm>
                <a:off x="1094" y="0"/>
                <a:ext cx="842" cy="890"/>
                <a:chOff x="1094" y="0"/>
                <a:chExt cx="842" cy="890"/>
              </a:xfrm>
            </p:grpSpPr>
            <p:sp>
              <p:nvSpPr>
                <p:cNvPr id="225297"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5298"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5294" name="Group 22"/>
              <p:cNvGrpSpPr>
                <a:grpSpLocks/>
              </p:cNvGrpSpPr>
              <p:nvPr/>
            </p:nvGrpSpPr>
            <p:grpSpPr bwMode="auto">
              <a:xfrm>
                <a:off x="1936" y="0"/>
                <a:ext cx="878" cy="890"/>
                <a:chOff x="1936" y="0"/>
                <a:chExt cx="878" cy="890"/>
              </a:xfrm>
            </p:grpSpPr>
            <p:sp>
              <p:nvSpPr>
                <p:cNvPr id="225295"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5296"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5291"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29" name="Tableau 1"/>
          <p:cNvGraphicFramePr>
            <a:graphicFrameLocks noGrp="1"/>
          </p:cNvGraphicFramePr>
          <p:nvPr>
            <p:extLst>
              <p:ext uri="{D42A27DB-BD31-4B8C-83A1-F6EECF244321}">
                <p14:modId xmlns:p14="http://schemas.microsoft.com/office/powerpoint/2010/main" val="213935717"/>
              </p:ext>
            </p:extLst>
          </p:nvPr>
        </p:nvGraphicFramePr>
        <p:xfrm>
          <a:off x="0" y="640053"/>
          <a:ext cx="9144000" cy="4183380"/>
        </p:xfrm>
        <a:graphic>
          <a:graphicData uri="http://schemas.openxmlformats.org/drawingml/2006/table">
            <a:tbl>
              <a:tblPr firstRow="1" bandRow="1">
                <a:tableStyleId>{2D5ABB26-0587-4C30-8999-92F81FD0307C}</a:tableStyleId>
              </a:tblPr>
              <a:tblGrid>
                <a:gridCol w="3843038">
                  <a:extLst>
                    <a:ext uri="{9D8B030D-6E8A-4147-A177-3AD203B41FA5}">
                      <a16:colId xmlns:a16="http://schemas.microsoft.com/office/drawing/2014/main" val="20000"/>
                    </a:ext>
                  </a:extLst>
                </a:gridCol>
                <a:gridCol w="3039972">
                  <a:extLst>
                    <a:ext uri="{9D8B030D-6E8A-4147-A177-3AD203B41FA5}">
                      <a16:colId xmlns:a16="http://schemas.microsoft.com/office/drawing/2014/main" val="20001"/>
                    </a:ext>
                  </a:extLst>
                </a:gridCol>
                <a:gridCol w="2260990">
                  <a:extLst>
                    <a:ext uri="{9D8B030D-6E8A-4147-A177-3AD203B41FA5}">
                      <a16:colId xmlns:a16="http://schemas.microsoft.com/office/drawing/2014/main" val="20002"/>
                    </a:ext>
                  </a:extLst>
                </a:gridCol>
              </a:tblGrid>
              <a:tr h="3996690">
                <a:tc>
                  <a:txBody>
                    <a:bodyPr/>
                    <a:lstStyle/>
                    <a:p>
                      <a:pPr algn="just"/>
                      <a:r>
                        <a:rPr lang="fr-FR" sz="3000" dirty="0" err="1">
                          <a:latin typeface="Coptic1"/>
                        </a:rPr>
                        <a:t>Hiten</a:t>
                      </a:r>
                      <a:r>
                        <a:rPr lang="fr-FR" sz="3000" dirty="0">
                          <a:latin typeface="Coptic1"/>
                        </a:rPr>
                        <a:t> </a:t>
                      </a:r>
                      <a:r>
                        <a:rPr lang="fr-FR" sz="3000" dirty="0" err="1">
                          <a:latin typeface="Coptic1"/>
                        </a:rPr>
                        <a:t>noue~u</a:t>
                      </a:r>
                      <a:r>
                        <a:rPr lang="fr-FR" sz="3000" dirty="0">
                          <a:latin typeface="Coptic1"/>
                        </a:rPr>
                        <a:t>,/ </a:t>
                      </a:r>
                      <a:r>
                        <a:rPr lang="fr-FR" sz="3000" dirty="0" err="1">
                          <a:latin typeface="Coptic1"/>
                        </a:rPr>
                        <a:t>a~reh</a:t>
                      </a:r>
                      <a:r>
                        <a:rPr lang="fr-FR" sz="3000" dirty="0">
                          <a:latin typeface="Coptic1"/>
                        </a:rPr>
                        <a:t>  </a:t>
                      </a:r>
                      <a:r>
                        <a:rPr lang="fr-FR" sz="3000" dirty="0" err="1">
                          <a:latin typeface="Coptic1"/>
                        </a:rPr>
                        <a:t>e~p~wnq</a:t>
                      </a:r>
                      <a:r>
                        <a:rPr lang="fr-FR" sz="3000" dirty="0">
                          <a:latin typeface="Coptic1"/>
                        </a:rPr>
                        <a:t> </a:t>
                      </a:r>
                      <a:r>
                        <a:rPr lang="fr-FR" sz="3000" dirty="0" err="1">
                          <a:latin typeface="Coptic1"/>
                        </a:rPr>
                        <a:t>m~peniwt</a:t>
                      </a:r>
                      <a:r>
                        <a:rPr lang="fr-FR" sz="3000" dirty="0">
                          <a:latin typeface="Coptic1"/>
                        </a:rPr>
                        <a:t> </a:t>
                      </a:r>
                      <a:r>
                        <a:rPr lang="fr-FR" sz="3000" dirty="0" err="1">
                          <a:latin typeface="Coptic1"/>
                        </a:rPr>
                        <a:t>ettai</a:t>
                      </a:r>
                      <a:r>
                        <a:rPr lang="fr-FR" sz="3000" dirty="0">
                          <a:latin typeface="Coptic1"/>
                        </a:rPr>
                        <a:t>~/out </a:t>
                      </a:r>
                      <a:r>
                        <a:rPr lang="fr-FR" sz="3000" dirty="0" err="1">
                          <a:latin typeface="Coptic1"/>
                        </a:rPr>
                        <a:t>n~dikeoc</a:t>
                      </a:r>
                      <a:r>
                        <a:rPr lang="fr-FR" sz="3000" dirty="0">
                          <a:latin typeface="Coptic1"/>
                        </a:rPr>
                        <a:t> </a:t>
                      </a:r>
                      <a:r>
                        <a:rPr lang="fr-FR" sz="3000" dirty="0" err="1">
                          <a:latin typeface="Coptic1"/>
                        </a:rPr>
                        <a:t>abba</a:t>
                      </a:r>
                      <a:r>
                        <a:rPr lang="fr-FR" sz="3000" dirty="0">
                          <a:latin typeface="Coptic1"/>
                        </a:rPr>
                        <a:t> </a:t>
                      </a:r>
                      <a:r>
                        <a:rPr lang="fr-FR" sz="3000" baseline="0" dirty="0">
                          <a:latin typeface="Coptic1"/>
                        </a:rPr>
                        <a:t>(…) </a:t>
                      </a:r>
                      <a:r>
                        <a:rPr lang="fr-FR" sz="3000" dirty="0" err="1">
                          <a:latin typeface="Coptic1"/>
                        </a:rPr>
                        <a:t>pie~pickopoc</a:t>
                      </a:r>
                      <a:r>
                        <a:rPr lang="fr-FR" sz="3000" dirty="0">
                          <a:latin typeface="Coptic1"/>
                        </a:rPr>
                        <a:t> (</a:t>
                      </a:r>
                      <a:r>
                        <a:rPr lang="fr-FR" sz="3000" b="0" i="0" u="none" strike="noStrike" kern="1200" baseline="0" dirty="0" err="1">
                          <a:solidFill>
                            <a:schemeClr val="tx1"/>
                          </a:solidFill>
                          <a:latin typeface="Coptic1"/>
                          <a:ea typeface="+mn-ea"/>
                          <a:cs typeface="+mn-cs"/>
                        </a:rPr>
                        <a:t>pim</a:t>
                      </a:r>
                      <a:r>
                        <a:rPr lang="fr-FR" sz="3000" b="0" i="0" u="none" strike="noStrike" kern="1200" baseline="0" dirty="0">
                          <a:solidFill>
                            <a:schemeClr val="tx1"/>
                          </a:solidFill>
                          <a:latin typeface="Coptic1"/>
                          <a:ea typeface="+mn-ea"/>
                          <a:cs typeface="+mn-cs"/>
                        </a:rPr>
                        <a:t>/</a:t>
                      </a:r>
                      <a:r>
                        <a:rPr lang="fr-FR" sz="3000" b="0" i="0" u="none" strike="noStrike" kern="1200" baseline="0" dirty="0" err="1">
                          <a:solidFill>
                            <a:schemeClr val="tx1"/>
                          </a:solidFill>
                          <a:latin typeface="Coptic1"/>
                          <a:ea typeface="+mn-ea"/>
                          <a:cs typeface="+mn-cs"/>
                        </a:rPr>
                        <a:t>tropolit</a:t>
                      </a:r>
                      <a:r>
                        <a:rPr lang="fr-FR" sz="3000" b="0" i="0" u="none" strike="noStrike" kern="1200" baseline="0" dirty="0">
                          <a:solidFill>
                            <a:schemeClr val="tx1"/>
                          </a:solidFill>
                          <a:latin typeface="Coptic1"/>
                          <a:ea typeface="+mn-ea"/>
                          <a:cs typeface="+mn-cs"/>
                        </a:rPr>
                        <a:t>/c</a:t>
                      </a:r>
                      <a:r>
                        <a:rPr lang="fr-FR" sz="3000" dirty="0">
                          <a:latin typeface="Coptic1"/>
                        </a:rPr>
                        <a:t>)</a:t>
                      </a:r>
                    </a:p>
                    <a:p>
                      <a:pPr algn="just"/>
                      <a:r>
                        <a:rPr lang="fr-FR" sz="3000" dirty="0">
                          <a:latin typeface="Coptic1"/>
                        </a:rPr>
                        <a:t>p~[</a:t>
                      </a:r>
                      <a:r>
                        <a:rPr lang="fr-FR" sz="3000" dirty="0" err="1">
                          <a:latin typeface="Coptic1"/>
                        </a:rPr>
                        <a:t>oic</a:t>
                      </a:r>
                      <a:r>
                        <a:rPr lang="fr-FR" sz="3000" dirty="0">
                          <a:latin typeface="Coptic1"/>
                        </a:rPr>
                        <a:t> </a:t>
                      </a:r>
                      <a:r>
                        <a:rPr lang="fr-FR" sz="3000" dirty="0" err="1">
                          <a:latin typeface="Coptic1"/>
                        </a:rPr>
                        <a:t>arih~mot</a:t>
                      </a:r>
                      <a:r>
                        <a:rPr lang="fr-FR" sz="3000" dirty="0">
                          <a:latin typeface="Coptic1"/>
                        </a:rPr>
                        <a:t> nan </a:t>
                      </a:r>
                      <a:r>
                        <a:rPr lang="fr-FR" sz="3000" dirty="0" err="1">
                          <a:latin typeface="Coptic1"/>
                        </a:rPr>
                        <a:t>m~pi,w</a:t>
                      </a:r>
                      <a:r>
                        <a:rPr lang="fr-FR" sz="3000" dirty="0">
                          <a:latin typeface="Coptic1"/>
                        </a:rPr>
                        <a:t> </a:t>
                      </a:r>
                      <a:r>
                        <a:rPr lang="fr-FR" sz="3000" dirty="0" err="1">
                          <a:latin typeface="Coptic1"/>
                        </a:rPr>
                        <a:t>e~bol</a:t>
                      </a:r>
                      <a:r>
                        <a:rPr lang="fr-FR" sz="3000" dirty="0">
                          <a:latin typeface="Coptic1"/>
                        </a:rPr>
                        <a:t> </a:t>
                      </a:r>
                      <a:r>
                        <a:rPr lang="fr-FR" sz="3000" dirty="0" err="1">
                          <a:latin typeface="Coptic1"/>
                        </a:rPr>
                        <a:t>n~te</a:t>
                      </a:r>
                      <a:r>
                        <a:rPr lang="fr-FR" sz="3000" dirty="0">
                          <a:latin typeface="Coptic1"/>
                        </a:rPr>
                        <a:t> </a:t>
                      </a:r>
                      <a:r>
                        <a:rPr lang="fr-FR" sz="3000" dirty="0" err="1">
                          <a:latin typeface="Coptic1"/>
                        </a:rPr>
                        <a:t>nennobi</a:t>
                      </a:r>
                      <a:r>
                        <a:rPr lang="fr-FR" sz="3000" dirty="0">
                          <a:latin typeface="Coptic1"/>
                        </a:rPr>
                        <a:t>.</a:t>
                      </a:r>
                    </a:p>
                  </a:txBody>
                  <a:tcPr marT="34290" marB="34290"/>
                </a:tc>
                <a:tc>
                  <a:txBody>
                    <a:bodyPr/>
                    <a:lstStyle/>
                    <a:p>
                      <a:pPr algn="just"/>
                      <a:r>
                        <a:rPr lang="fr-FR" sz="2600" kern="1200" baseline="0" dirty="0">
                          <a:solidFill>
                            <a:schemeClr val="tx1"/>
                          </a:solidFill>
                          <a:latin typeface="+mn-lt"/>
                          <a:ea typeface="+mn-ea"/>
                          <a:cs typeface="+mn-cs"/>
                        </a:rPr>
                        <a:t>Par leurs prières, préserve la vie de notre bienheureux père, le juste </a:t>
                      </a:r>
                      <a:r>
                        <a:rPr lang="fr-FR" sz="2600" kern="1200" baseline="0" dirty="0" err="1">
                          <a:solidFill>
                            <a:schemeClr val="tx1"/>
                          </a:solidFill>
                          <a:latin typeface="+mn-lt"/>
                          <a:ea typeface="+mn-ea"/>
                          <a:cs typeface="+mn-cs"/>
                        </a:rPr>
                        <a:t>abba</a:t>
                      </a:r>
                      <a:r>
                        <a:rPr lang="fr-FR" sz="2600" kern="1200" baseline="0" dirty="0">
                          <a:solidFill>
                            <a:schemeClr val="tx1"/>
                          </a:solidFill>
                          <a:latin typeface="+mn-lt"/>
                          <a:ea typeface="+mn-ea"/>
                          <a:cs typeface="+mn-cs"/>
                        </a:rPr>
                        <a:t> (…) l'évêque        (</a:t>
                      </a:r>
                      <a:r>
                        <a:rPr lang="fr-FR" sz="2600" b="0" i="0" u="none" strike="noStrike" kern="1200" baseline="0" dirty="0">
                          <a:solidFill>
                            <a:schemeClr val="tx1"/>
                          </a:solidFill>
                          <a:latin typeface="+mn-lt"/>
                          <a:ea typeface="+mn-ea"/>
                          <a:cs typeface="+mn-cs"/>
                        </a:rPr>
                        <a:t>le métropolite)</a:t>
                      </a:r>
                      <a:r>
                        <a:rPr lang="fr-FR" sz="2600" kern="1200" baseline="0" dirty="0">
                          <a:solidFill>
                            <a:schemeClr val="tx1"/>
                          </a:solidFill>
                          <a:latin typeface="+mn-lt"/>
                          <a:ea typeface="+mn-ea"/>
                          <a:cs typeface="+mn-cs"/>
                        </a:rPr>
                        <a:t>.</a:t>
                      </a:r>
                    </a:p>
                    <a:p>
                      <a:pPr algn="just"/>
                      <a:r>
                        <a:rPr kumimoji="0" lang="fr-CA" sz="2600" b="0" i="0" u="none" strike="noStrike" cap="none" normalizeH="0" baseline="0" dirty="0">
                          <a:ln>
                            <a:noFill/>
                          </a:ln>
                          <a:solidFill>
                            <a:schemeClr val="tx1"/>
                          </a:solidFill>
                          <a:effectLst/>
                          <a:latin typeface="Arial" charset="0"/>
                          <a:cs typeface="Arial" charset="0"/>
                        </a:rPr>
                        <a:t>Seigneur, accorde-nous la</a:t>
                      </a:r>
                      <a:r>
                        <a:rPr kumimoji="0" lang="fr-CA" sz="2600" b="1" i="0" u="none" strike="noStrike" cap="none" normalizeH="0" baseline="0" dirty="0">
                          <a:ln>
                            <a:noFill/>
                          </a:ln>
                          <a:solidFill>
                            <a:schemeClr val="tx1"/>
                          </a:solidFill>
                          <a:effectLst/>
                          <a:latin typeface="Arial" charset="0"/>
                          <a:cs typeface="Arial" charset="0"/>
                        </a:rPr>
                        <a:t>  </a:t>
                      </a:r>
                      <a:r>
                        <a:rPr kumimoji="0" lang="fr-CA" sz="2600" b="0" i="0" u="none" strike="noStrike" cap="none" normalizeH="0" baseline="0" dirty="0">
                          <a:ln>
                            <a:noFill/>
                          </a:ln>
                          <a:solidFill>
                            <a:schemeClr val="tx1"/>
                          </a:solidFill>
                          <a:effectLst/>
                          <a:latin typeface="Arial" charset="0"/>
                          <a:cs typeface="Arial" charset="0"/>
                        </a:rPr>
                        <a:t>rémission de  nos péchés.</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a:tc>
                <a:tc>
                  <a:txBody>
                    <a:bodyPr/>
                    <a:lstStyle/>
                    <a:p>
                      <a:pPr marL="0" marR="0" indent="0" algn="just" defTabSz="914400" rtl="1" eaLnBrk="1" fontAlgn="auto" latinLnBrk="0" hangingPunct="1">
                        <a:lnSpc>
                          <a:spcPct val="100000"/>
                        </a:lnSpc>
                        <a:spcBef>
                          <a:spcPts val="0"/>
                        </a:spcBef>
                        <a:spcAft>
                          <a:spcPts val="0"/>
                        </a:spcAft>
                        <a:buClrTx/>
                        <a:buSzTx/>
                        <a:buFontTx/>
                        <a:buNone/>
                        <a:tabLst/>
                        <a:defRPr/>
                      </a:pPr>
                      <a:r>
                        <a:rPr lang="ar-EG" sz="2800" dirty="0"/>
                        <a:t>بصلواتهم احفظ حياة</a:t>
                      </a:r>
                      <a:r>
                        <a:rPr lang="fr-FR" sz="2800" dirty="0"/>
                        <a:t> </a:t>
                      </a:r>
                      <a:r>
                        <a:rPr lang="ar-EG" sz="2800" dirty="0"/>
                        <a:t>أبينا المكرم البار أنبا</a:t>
                      </a:r>
                      <a:r>
                        <a:rPr lang="fr-FR" sz="2800" dirty="0"/>
                        <a:t> </a:t>
                      </a:r>
                      <a:r>
                        <a:rPr lang="ar-EG" sz="2800" dirty="0"/>
                        <a:t>... الأسقف</a:t>
                      </a:r>
                      <a:r>
                        <a:rPr lang="fr-FR" sz="2800" dirty="0"/>
                        <a:t> </a:t>
                      </a:r>
                      <a:r>
                        <a:rPr lang="ar-EG" sz="2800" dirty="0"/>
                        <a:t>يا رب انعم لنا بمغفرة</a:t>
                      </a:r>
                      <a:r>
                        <a:rPr lang="fr-FR" sz="2800" dirty="0"/>
                        <a:t> </a:t>
                      </a:r>
                      <a:r>
                        <a:rPr lang="ar-EG" sz="2800" dirty="0"/>
                        <a:t>خطايانا.</a:t>
                      </a:r>
                      <a:endParaRPr lang="fr-FR" sz="2800" dirty="0"/>
                    </a:p>
                    <a:p>
                      <a:pPr marL="0" marR="0" indent="0" algn="just" defTabSz="914400" rtl="1" eaLnBrk="1" fontAlgn="auto" latinLnBrk="0" hangingPunct="1">
                        <a:lnSpc>
                          <a:spcPct val="100000"/>
                        </a:lnSpc>
                        <a:spcBef>
                          <a:spcPts val="0"/>
                        </a:spcBef>
                        <a:spcAft>
                          <a:spcPts val="0"/>
                        </a:spcAft>
                        <a:buClrTx/>
                        <a:buSzTx/>
                        <a:buFontTx/>
                        <a:buNone/>
                        <a:tabLst/>
                        <a:defRPr/>
                      </a:pPr>
                      <a:endParaRPr lang="fr-FR" sz="2800" dirty="0"/>
                    </a:p>
                  </a:txBody>
                  <a:tcPr marT="34290" marB="34290"/>
                </a:tc>
                <a:extLst>
                  <a:ext uri="{0D108BD9-81ED-4DB2-BD59-A6C34878D82A}">
                    <a16:rowId xmlns:a16="http://schemas.microsoft.com/office/drawing/2014/main" val="10000"/>
                  </a:ext>
                </a:extLst>
              </a:tr>
            </a:tbl>
          </a:graphicData>
        </a:graphic>
      </p:graphicFrame>
      <p:graphicFrame>
        <p:nvGraphicFramePr>
          <p:cNvPr id="19" name="Tableau 18">
            <a:extLst>
              <a:ext uri="{FF2B5EF4-FFF2-40B4-BE49-F238E27FC236}">
                <a16:creationId xmlns:a16="http://schemas.microsoft.com/office/drawing/2014/main" id="{198314CC-7C65-4AAC-A936-5F196D78385B}"/>
              </a:ext>
            </a:extLst>
          </p:cNvPr>
          <p:cNvGraphicFramePr>
            <a:graphicFrameLocks noGrp="1"/>
          </p:cNvGraphicFramePr>
          <p:nvPr/>
        </p:nvGraphicFramePr>
        <p:xfrm>
          <a:off x="1519947" y="6429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t>L’Evêque</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17" name="AutoShape 36">
            <a:hlinkClick r:id="rId3" action="ppaction://hlinksldjump" highlightClick="1"/>
            <a:extLst>
              <a:ext uri="{FF2B5EF4-FFF2-40B4-BE49-F238E27FC236}">
                <a16:creationId xmlns:a16="http://schemas.microsoft.com/office/drawing/2014/main" id="{187C3D16-CBB1-4B28-8D96-6E43C0B8522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7">
            <a:hlinkClick r:id="rId4" action="ppaction://hlinksldjump" highlightClick="1"/>
            <a:extLst>
              <a:ext uri="{FF2B5EF4-FFF2-40B4-BE49-F238E27FC236}">
                <a16:creationId xmlns:a16="http://schemas.microsoft.com/office/drawing/2014/main" id="{B88739BD-3678-4BED-8210-B18C25857313}"/>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Action Button: Custom 4">
            <a:hlinkClick r:id="rId3" action="ppaction://hlinksldjump" highlightClick="1"/>
            <a:extLst>
              <a:ext uri="{FF2B5EF4-FFF2-40B4-BE49-F238E27FC236}">
                <a16:creationId xmlns:a16="http://schemas.microsoft.com/office/drawing/2014/main" id="{97D0B846-57C9-EC46-84D2-FA3455050F20}"/>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530964910"/>
      </p:ext>
    </p:extLst>
  </p:cSld>
  <p:clrMapOvr>
    <a:masterClrMapping/>
  </p:clrMapOvr>
  <p:transition/>
</p:sld>
</file>

<file path=ppt/slides/slide2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85C69045-5008-4171-BA5B-52FC0BC95A8B}"/>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33595682"/>
      </p:ext>
    </p:extLst>
  </p:cSld>
  <p:clrMapOvr>
    <a:masterClrMapping/>
  </p:clrMapOvr>
  <p:transition/>
</p:sld>
</file>

<file path=ppt/slides/slide2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4259" name="Group 2"/>
          <p:cNvGrpSpPr>
            <a:grpSpLocks/>
          </p:cNvGrpSpPr>
          <p:nvPr/>
        </p:nvGrpSpPr>
        <p:grpSpPr bwMode="auto">
          <a:xfrm>
            <a:off x="76200" y="400051"/>
            <a:ext cx="7620000" cy="964406"/>
            <a:chOff x="-3" y="-3"/>
            <a:chExt cx="2820" cy="810"/>
          </a:xfrm>
        </p:grpSpPr>
        <p:grpSp>
          <p:nvGrpSpPr>
            <p:cNvPr id="224279" name="Group 3"/>
            <p:cNvGrpSpPr>
              <a:grpSpLocks/>
            </p:cNvGrpSpPr>
            <p:nvPr/>
          </p:nvGrpSpPr>
          <p:grpSpPr bwMode="auto">
            <a:xfrm>
              <a:off x="0" y="0"/>
              <a:ext cx="2814" cy="804"/>
              <a:chOff x="0" y="0"/>
              <a:chExt cx="2814" cy="804"/>
            </a:xfrm>
          </p:grpSpPr>
          <p:grpSp>
            <p:nvGrpSpPr>
              <p:cNvPr id="224281" name="Group 4"/>
              <p:cNvGrpSpPr>
                <a:grpSpLocks/>
              </p:cNvGrpSpPr>
              <p:nvPr/>
            </p:nvGrpSpPr>
            <p:grpSpPr bwMode="auto">
              <a:xfrm>
                <a:off x="0" y="0"/>
                <a:ext cx="1094" cy="804"/>
                <a:chOff x="0" y="0"/>
                <a:chExt cx="1094" cy="804"/>
              </a:xfrm>
            </p:grpSpPr>
            <p:sp>
              <p:nvSpPr>
                <p:cNvPr id="224288"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89"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4282" name="Group 7"/>
              <p:cNvGrpSpPr>
                <a:grpSpLocks/>
              </p:cNvGrpSpPr>
              <p:nvPr/>
            </p:nvGrpSpPr>
            <p:grpSpPr bwMode="auto">
              <a:xfrm>
                <a:off x="1094" y="0"/>
                <a:ext cx="842" cy="804"/>
                <a:chOff x="1094" y="0"/>
                <a:chExt cx="842" cy="804"/>
              </a:xfrm>
            </p:grpSpPr>
            <p:sp>
              <p:nvSpPr>
                <p:cNvPr id="224286"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87"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4283" name="Group 10"/>
              <p:cNvGrpSpPr>
                <a:grpSpLocks/>
              </p:cNvGrpSpPr>
              <p:nvPr/>
            </p:nvGrpSpPr>
            <p:grpSpPr bwMode="auto">
              <a:xfrm>
                <a:off x="1936" y="0"/>
                <a:ext cx="878" cy="804"/>
                <a:chOff x="1936" y="0"/>
                <a:chExt cx="878" cy="804"/>
              </a:xfrm>
            </p:grpSpPr>
            <p:sp>
              <p:nvSpPr>
                <p:cNvPr id="224284"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85"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4280"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4260" name="Group 14"/>
          <p:cNvGrpSpPr>
            <a:grpSpLocks/>
          </p:cNvGrpSpPr>
          <p:nvPr/>
        </p:nvGrpSpPr>
        <p:grpSpPr bwMode="auto">
          <a:xfrm>
            <a:off x="76200" y="1943100"/>
            <a:ext cx="7620000" cy="1066800"/>
            <a:chOff x="-3" y="-3"/>
            <a:chExt cx="2820" cy="896"/>
          </a:xfrm>
        </p:grpSpPr>
        <p:grpSp>
          <p:nvGrpSpPr>
            <p:cNvPr id="224268" name="Group 15"/>
            <p:cNvGrpSpPr>
              <a:grpSpLocks/>
            </p:cNvGrpSpPr>
            <p:nvPr/>
          </p:nvGrpSpPr>
          <p:grpSpPr bwMode="auto">
            <a:xfrm>
              <a:off x="0" y="0"/>
              <a:ext cx="2814" cy="890"/>
              <a:chOff x="0" y="0"/>
              <a:chExt cx="2814" cy="890"/>
            </a:xfrm>
          </p:grpSpPr>
          <p:grpSp>
            <p:nvGrpSpPr>
              <p:cNvPr id="224270" name="Group 16"/>
              <p:cNvGrpSpPr>
                <a:grpSpLocks/>
              </p:cNvGrpSpPr>
              <p:nvPr/>
            </p:nvGrpSpPr>
            <p:grpSpPr bwMode="auto">
              <a:xfrm>
                <a:off x="0" y="0"/>
                <a:ext cx="1094" cy="890"/>
                <a:chOff x="0" y="0"/>
                <a:chExt cx="1094" cy="890"/>
              </a:xfrm>
            </p:grpSpPr>
            <p:sp>
              <p:nvSpPr>
                <p:cNvPr id="224277"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78"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4271" name="Group 19"/>
              <p:cNvGrpSpPr>
                <a:grpSpLocks/>
              </p:cNvGrpSpPr>
              <p:nvPr/>
            </p:nvGrpSpPr>
            <p:grpSpPr bwMode="auto">
              <a:xfrm>
                <a:off x="1094" y="0"/>
                <a:ext cx="842" cy="890"/>
                <a:chOff x="1094" y="0"/>
                <a:chExt cx="842" cy="890"/>
              </a:xfrm>
            </p:grpSpPr>
            <p:sp>
              <p:nvSpPr>
                <p:cNvPr id="224275"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76"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4272" name="Group 22"/>
              <p:cNvGrpSpPr>
                <a:grpSpLocks/>
              </p:cNvGrpSpPr>
              <p:nvPr/>
            </p:nvGrpSpPr>
            <p:grpSpPr bwMode="auto">
              <a:xfrm>
                <a:off x="1936" y="0"/>
                <a:ext cx="878" cy="890"/>
                <a:chOff x="1936" y="0"/>
                <a:chExt cx="878" cy="890"/>
              </a:xfrm>
            </p:grpSpPr>
            <p:sp>
              <p:nvSpPr>
                <p:cNvPr id="224273"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74"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4269"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197367" name="Group 55"/>
          <p:cNvGraphicFramePr>
            <a:graphicFrameLocks noGrp="1"/>
          </p:cNvGraphicFramePr>
          <p:nvPr>
            <p:ph type="tbl" idx="1"/>
            <p:extLst>
              <p:ext uri="{D42A27DB-BD31-4B8C-83A1-F6EECF244321}">
                <p14:modId xmlns:p14="http://schemas.microsoft.com/office/powerpoint/2010/main" val="1434458522"/>
              </p:ext>
            </p:extLst>
          </p:nvPr>
        </p:nvGraphicFramePr>
        <p:xfrm>
          <a:off x="-2" y="527015"/>
          <a:ext cx="9143999" cy="4212862"/>
        </p:xfrm>
        <a:graphic>
          <a:graphicData uri="http://schemas.openxmlformats.org/drawingml/2006/table">
            <a:tbl>
              <a:tblPr/>
              <a:tblGrid>
                <a:gridCol w="3418451">
                  <a:extLst>
                    <a:ext uri="{9D8B030D-6E8A-4147-A177-3AD203B41FA5}">
                      <a16:colId xmlns:a16="http://schemas.microsoft.com/office/drawing/2014/main" val="20000"/>
                    </a:ext>
                  </a:extLst>
                </a:gridCol>
                <a:gridCol w="3171967">
                  <a:extLst>
                    <a:ext uri="{9D8B030D-6E8A-4147-A177-3AD203B41FA5}">
                      <a16:colId xmlns:a16="http://schemas.microsoft.com/office/drawing/2014/main" val="20001"/>
                    </a:ext>
                  </a:extLst>
                </a:gridCol>
                <a:gridCol w="2553581">
                  <a:extLst>
                    <a:ext uri="{9D8B030D-6E8A-4147-A177-3AD203B41FA5}">
                      <a16:colId xmlns:a16="http://schemas.microsoft.com/office/drawing/2014/main" val="20002"/>
                    </a:ext>
                  </a:extLst>
                </a:gridCol>
              </a:tblGrid>
              <a:tr h="421286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Hiten </a:t>
                      </a:r>
                      <a:r>
                        <a:rPr kumimoji="0" lang="en-US" sz="2600" b="0" i="0" u="none" strike="noStrike" cap="none" normalizeH="0" baseline="0" dirty="0" err="1">
                          <a:ln>
                            <a:noFill/>
                          </a:ln>
                          <a:solidFill>
                            <a:schemeClr val="tx1"/>
                          </a:solidFill>
                          <a:effectLst/>
                          <a:latin typeface="Coptic1" pitchFamily="2" charset="0"/>
                          <a:cs typeface="Arial" charset="0"/>
                        </a:rPr>
                        <a:t>noue~u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a~reh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e~p~wnq</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m~peniwt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ettai</a:t>
                      </a:r>
                      <a:r>
                        <a:rPr kumimoji="0" lang="en-US" sz="2600" b="0" i="0" u="none" strike="noStrike" cap="none" normalizeH="0" baseline="0" dirty="0">
                          <a:ln>
                            <a:noFill/>
                          </a:ln>
                          <a:solidFill>
                            <a:schemeClr val="tx1"/>
                          </a:solidFill>
                          <a:effectLst/>
                          <a:latin typeface="Coptic1" pitchFamily="2" charset="0"/>
                          <a:cs typeface="Arial" charset="0"/>
                        </a:rPr>
                        <a:t>/out: </a:t>
                      </a:r>
                      <a:r>
                        <a:rPr kumimoji="0" lang="en-US" sz="2600" b="0" i="0" u="none" strike="noStrike" cap="none" normalizeH="0" baseline="0" dirty="0" err="1">
                          <a:ln>
                            <a:noFill/>
                          </a:ln>
                          <a:solidFill>
                            <a:schemeClr val="tx1"/>
                          </a:solidFill>
                          <a:effectLst/>
                          <a:latin typeface="Coptic1" pitchFamily="2" charset="0"/>
                          <a:cs typeface="Arial" charset="0"/>
                        </a:rPr>
                        <a:t>n~ar</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e~reuc</a:t>
                      </a:r>
                      <a:r>
                        <a:rPr kumimoji="0" lang="en-US" sz="2600" b="0" i="0" u="none" strike="noStrike" cap="none" normalizeH="0" baseline="0" dirty="0">
                          <a:ln>
                            <a:noFill/>
                          </a:ln>
                          <a:solidFill>
                            <a:schemeClr val="tx1"/>
                          </a:solidFill>
                          <a:effectLst/>
                          <a:latin typeface="Coptic1" pitchFamily="2" charset="0"/>
                          <a:cs typeface="Arial" charset="0"/>
                        </a:rPr>
                        <a:t> papa abba </a:t>
                      </a:r>
                      <a:r>
                        <a:rPr kumimoji="0" lang="en-US" sz="2600" b="0" i="0" u="none" strike="noStrike" cap="none" normalizeH="0" baseline="0" dirty="0" err="1">
                          <a:ln>
                            <a:noFill/>
                          </a:ln>
                          <a:solidFill>
                            <a:schemeClr val="tx1"/>
                          </a:solidFill>
                          <a:effectLst/>
                          <a:latin typeface="Coptic1" pitchFamily="2" charset="0"/>
                          <a:cs typeface="Arial" charset="0"/>
                        </a:rPr>
                        <a:t>Tawadroc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lang="fr-FR" sz="2600" dirty="0" err="1">
                          <a:latin typeface="Coptic1"/>
                        </a:rPr>
                        <a:t>peniwt</a:t>
                      </a:r>
                      <a:r>
                        <a:rPr lang="fr-FR" sz="2600" dirty="0">
                          <a:latin typeface="Coptic1"/>
                        </a:rPr>
                        <a:t> </a:t>
                      </a:r>
                      <a:r>
                        <a:rPr kumimoji="0" lang="en-US" sz="2800" b="0" i="0" u="none" strike="noStrike" cap="none" normalizeH="0" baseline="0" dirty="0" err="1">
                          <a:ln>
                            <a:noFill/>
                          </a:ln>
                          <a:solidFill>
                            <a:schemeClr val="tx1"/>
                          </a:solidFill>
                          <a:effectLst/>
                          <a:latin typeface="Coptic1" pitchFamily="2" charset="0"/>
                          <a:cs typeface="Arial" charset="0"/>
                        </a:rPr>
                        <a:t>n~e~pickopoc</a:t>
                      </a:r>
                      <a:r>
                        <a:rPr lang="fr-FR" sz="2600" dirty="0">
                          <a:latin typeface="Coptic1"/>
                        </a:rPr>
                        <a:t> </a:t>
                      </a:r>
                      <a:r>
                        <a:rPr lang="fr-FR" sz="2600" dirty="0" err="1">
                          <a:latin typeface="Coptic1"/>
                        </a:rPr>
                        <a:t>abba</a:t>
                      </a:r>
                      <a:r>
                        <a:rPr lang="fr-FR" sz="2600" dirty="0">
                          <a:latin typeface="Coptic1"/>
                        </a:rPr>
                        <a:t> Mark:</a:t>
                      </a:r>
                      <a:r>
                        <a:rPr lang="fr-FR" sz="2600" baseline="0" dirty="0">
                          <a:latin typeface="Coptic1"/>
                        </a:rPr>
                        <a:t> </a:t>
                      </a:r>
                      <a:r>
                        <a:rPr kumimoji="0" lang="en-US" sz="2600" b="0" i="0" u="none" strike="noStrike" cap="none" normalizeH="0" baseline="0" dirty="0">
                          <a:ln>
                            <a:noFill/>
                          </a:ln>
                          <a:solidFill>
                            <a:schemeClr val="tx1"/>
                          </a:solidFill>
                          <a:effectLst/>
                          <a:latin typeface="Coptic1" pitchFamily="2" charset="0"/>
                          <a:cs typeface="Arial" charset="0"/>
                        </a:rPr>
                        <a:t>p~[</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arih~mot</a:t>
                      </a:r>
                      <a:r>
                        <a:rPr kumimoji="0" lang="en-US" sz="2600" b="0" i="0" u="none" strike="noStrike" cap="none" normalizeH="0" baseline="0" dirty="0">
                          <a:ln>
                            <a:noFill/>
                          </a:ln>
                          <a:solidFill>
                            <a:schemeClr val="tx1"/>
                          </a:solidFill>
                          <a:effectLst/>
                          <a:latin typeface="Coptic1" pitchFamily="2" charset="0"/>
                          <a:cs typeface="Arial" charset="0"/>
                        </a:rPr>
                        <a:t> nan </a:t>
                      </a:r>
                      <a:r>
                        <a:rPr kumimoji="0" lang="en-US" sz="2600" b="0" i="0" u="none" strike="noStrike" cap="none" normalizeH="0" baseline="0" dirty="0" err="1">
                          <a:ln>
                            <a:noFill/>
                          </a:ln>
                          <a:solidFill>
                            <a:schemeClr val="tx1"/>
                          </a:solidFill>
                          <a:effectLst/>
                          <a:latin typeface="Coptic1" pitchFamily="2" charset="0"/>
                          <a:cs typeface="Arial" charset="0"/>
                        </a:rPr>
                        <a:t>m~pi,w</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nennobi</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Par leurs prières, protège la vie de notre honorable père le patriarche le papa Abba </a:t>
                      </a:r>
                      <a:r>
                        <a:rPr kumimoji="0" lang="fr-CA" sz="2400" b="0" i="0" u="none" strike="noStrike" cap="none" normalizeH="0" baseline="0" dirty="0" err="1">
                          <a:ln>
                            <a:noFill/>
                          </a:ln>
                          <a:solidFill>
                            <a:schemeClr val="tx1"/>
                          </a:solidFill>
                          <a:effectLst/>
                          <a:latin typeface="Arial" charset="0"/>
                          <a:cs typeface="Arial" charset="0"/>
                        </a:rPr>
                        <a:t>Tawadros</a:t>
                      </a:r>
                      <a:r>
                        <a:rPr kumimoji="0" lang="fr-CA" sz="2400" b="0" i="0" u="none" strike="noStrike" cap="none" normalizeH="0" baseline="0" dirty="0">
                          <a:ln>
                            <a:noFill/>
                          </a:ln>
                          <a:solidFill>
                            <a:schemeClr val="tx1"/>
                          </a:solidFill>
                          <a:effectLst/>
                          <a:latin typeface="Arial" charset="0"/>
                          <a:cs typeface="Arial" charset="0"/>
                        </a:rPr>
                        <a:t> et notre père l’évêque </a:t>
                      </a:r>
                      <a:r>
                        <a:rPr kumimoji="0" lang="fr-CA" sz="2400" b="0" i="0" u="none" strike="noStrike" cap="none" normalizeH="0" baseline="0" dirty="0" err="1">
                          <a:ln>
                            <a:noFill/>
                          </a:ln>
                          <a:solidFill>
                            <a:schemeClr val="tx1"/>
                          </a:solidFill>
                          <a:effectLst/>
                          <a:latin typeface="Arial" charset="0"/>
                          <a:cs typeface="Arial" charset="0"/>
                        </a:rPr>
                        <a:t>Anba</a:t>
                      </a:r>
                      <a:r>
                        <a:rPr kumimoji="0" lang="fr-CA" sz="2400" b="0" i="0" u="none" strike="noStrike" cap="none" normalizeH="0" baseline="0" dirty="0">
                          <a:ln>
                            <a:noFill/>
                          </a:ln>
                          <a:solidFill>
                            <a:schemeClr val="tx1"/>
                          </a:solidFill>
                          <a:effectLst/>
                          <a:latin typeface="Arial" charset="0"/>
                          <a:cs typeface="Arial" charset="0"/>
                        </a:rPr>
                        <a:t> Marc, Ô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بصلواتهم احفظ حياة أبينا المكرم رئيس الكهنة البابا أنبا </a:t>
                      </a:r>
                      <a:r>
                        <a:rPr kumimoji="0" lang="ar-EG" sz="2800" b="0" i="0" u="none" strike="noStrike" cap="none" normalizeH="0" baseline="0" dirty="0" err="1">
                          <a:ln>
                            <a:noFill/>
                          </a:ln>
                          <a:solidFill>
                            <a:schemeClr val="tx1"/>
                          </a:solidFill>
                          <a:effectLst/>
                          <a:latin typeface="Coptic1" pitchFamily="2" charset="0"/>
                          <a:cs typeface="Arial" charset="0"/>
                        </a:rPr>
                        <a:t>تاوضروس</a:t>
                      </a:r>
                      <a:r>
                        <a:rPr kumimoji="0" lang="ar-EG" sz="2800" b="0" i="0" u="none" strike="noStrike" cap="none" normalizeH="0" baseline="0" dirty="0">
                          <a:ln>
                            <a:noFill/>
                          </a:ln>
                          <a:solidFill>
                            <a:schemeClr val="tx1"/>
                          </a:solidFill>
                          <a:effectLst/>
                          <a:latin typeface="Coptic1" pitchFamily="2" charset="0"/>
                          <a:cs typeface="Arial" charset="0"/>
                        </a:rPr>
                        <a:t>  وابينا الأسقف الأنبا مارك</a:t>
                      </a:r>
                      <a:r>
                        <a:rPr kumimoji="0" lang="fr-FR"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0" name="Action Button: Custom 29">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2" name="Tableau 31">
            <a:extLst>
              <a:ext uri="{FF2B5EF4-FFF2-40B4-BE49-F238E27FC236}">
                <a16:creationId xmlns:a16="http://schemas.microsoft.com/office/drawing/2014/main" id="{307B51A6-71F7-4C88-91BE-CE1681C4C0CF}"/>
              </a:ext>
            </a:extLst>
          </p:cNvPr>
          <p:cNvGraphicFramePr>
            <a:graphicFrameLocks noGrp="1"/>
          </p:cNvGraphicFramePr>
          <p:nvPr>
            <p:extLst>
              <p:ext uri="{D42A27DB-BD31-4B8C-83A1-F6EECF244321}">
                <p14:modId xmlns:p14="http://schemas.microsoft.com/office/powerpoint/2010/main" val="1939966170"/>
              </p:ext>
            </p:extLst>
          </p:nvPr>
        </p:nvGraphicFramePr>
        <p:xfrm>
          <a:off x="446183" y="72509"/>
          <a:ext cx="8251631" cy="342900"/>
        </p:xfrm>
        <a:graphic>
          <a:graphicData uri="http://schemas.openxmlformats.org/drawingml/2006/table">
            <a:tbl>
              <a:tblPr firstRow="1" bandRow="1">
                <a:tableStyleId>{2D5ABB26-0587-4C30-8999-92F81FD0307C}</a:tableStyleId>
              </a:tblPr>
              <a:tblGrid>
                <a:gridCol w="8251631">
                  <a:extLst>
                    <a:ext uri="{9D8B030D-6E8A-4147-A177-3AD203B41FA5}">
                      <a16:colId xmlns:a16="http://schemas.microsoft.com/office/drawing/2014/main" val="166369401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t>S. S. Le Pape et </a:t>
                      </a:r>
                      <a:r>
                        <a:rPr lang="fr-FR" sz="1800" dirty="0"/>
                        <a:t>S.E </a:t>
                      </a:r>
                      <a:r>
                        <a:rPr lang="fr-FR" sz="1800" dirty="0" err="1"/>
                        <a:t>Anba</a:t>
                      </a:r>
                      <a:r>
                        <a:rPr lang="fr-FR" sz="1800" dirty="0"/>
                        <a:t> Marc</a:t>
                      </a:r>
                      <a:r>
                        <a:rPr lang="en-CA" sz="1800" dirty="0"/>
                        <a:t> – </a:t>
                      </a:r>
                      <a:r>
                        <a:rPr lang="ar-EG" sz="1800" dirty="0"/>
                        <a:t>نيافه الانبا مارك</a:t>
                      </a:r>
                      <a:r>
                        <a:rPr lang="fr-FR" sz="1800" dirty="0"/>
                        <a:t> </a:t>
                      </a:r>
                      <a:r>
                        <a:rPr lang="ar-EG" sz="1800" dirty="0"/>
                        <a:t>قداسة البابا</a:t>
                      </a:r>
                      <a:r>
                        <a:rPr lang="fr-FR" sz="1800" dirty="0"/>
                        <a:t> </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2" name="Action Button: Custom 4">
            <a:hlinkClick r:id="rId4" action="ppaction://hlinksldjump" highlightClick="1"/>
            <a:extLst>
              <a:ext uri="{FF2B5EF4-FFF2-40B4-BE49-F238E27FC236}">
                <a16:creationId xmlns:a16="http://schemas.microsoft.com/office/drawing/2014/main" id="{3B184B3B-4F41-BD65-1256-997D9B80E109}"/>
              </a:ext>
            </a:extLst>
          </p:cNvPr>
          <p:cNvSpPr/>
          <p:nvPr/>
        </p:nvSpPr>
        <p:spPr bwMode="auto">
          <a:xfrm>
            <a:off x="5431816"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Picture 2">
            <a:extLst>
              <a:ext uri="{FF2B5EF4-FFF2-40B4-BE49-F238E27FC236}">
                <a16:creationId xmlns:a16="http://schemas.microsoft.com/office/drawing/2014/main" id="{61EA0B3B-532E-9FEB-6B62-CB0AA35F3B0C}"/>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r="1260"/>
          <a:stretch/>
        </p:blipFill>
        <p:spPr bwMode="auto">
          <a:xfrm>
            <a:off x="6611815" y="3697671"/>
            <a:ext cx="2532182" cy="1442514"/>
          </a:xfrm>
          <a:prstGeom prst="round2SameRect">
            <a:avLst>
              <a:gd name="adj1" fmla="val 13254"/>
              <a:gd name="adj2" fmla="val 0"/>
            </a:avLst>
          </a:prstGeom>
          <a:noFill/>
          <a:extLst>
            <a:ext uri="{909E8E84-426E-40DD-AFC4-6F175D3DCCD1}">
              <a14:hiddenFill xmlns:a14="http://schemas.microsoft.com/office/drawing/2010/main">
                <a:solidFill>
                  <a:srgbClr val="FFFFFF"/>
                </a:solidFill>
              </a14:hiddenFill>
            </a:ext>
          </a:extLst>
        </p:spPr>
      </p:pic>
      <p:sp>
        <p:nvSpPr>
          <p:cNvPr id="4" name="AutoShape 36">
            <a:hlinkClick r:id="rId6" action="ppaction://hlinksldjump" highlightClick="1"/>
            <a:extLst>
              <a:ext uri="{FF2B5EF4-FFF2-40B4-BE49-F238E27FC236}">
                <a16:creationId xmlns:a16="http://schemas.microsoft.com/office/drawing/2014/main" id="{D9D29095-C6DC-789D-F0DC-27BDC82AAAAB}"/>
              </a:ext>
            </a:extLst>
          </p:cNvPr>
          <p:cNvSpPr>
            <a:spLocks noChangeArrowheads="1"/>
          </p:cNvSpPr>
          <p:nvPr/>
        </p:nvSpPr>
        <p:spPr bwMode="auto">
          <a:xfrm>
            <a:off x="3775017" y="4830612"/>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294131029"/>
      </p:ext>
    </p:extLst>
  </p:cSld>
  <p:clrMapOvr>
    <a:masterClrMapping/>
  </p:clrMapOvr>
  <p:transition/>
</p:sld>
</file>

<file path=ppt/slides/slide2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85C69045-5008-4171-BA5B-52FC0BC95A8B}"/>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35805023"/>
      </p:ext>
    </p:extLst>
  </p:cSld>
  <p:clrMapOvr>
    <a:masterClrMapping/>
  </p:clrMapOvr>
  <p:transition/>
</p:sld>
</file>

<file path=ppt/slides/slide2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extLst>
              <p:ext uri="{D42A27DB-BD31-4B8C-83A1-F6EECF244321}">
                <p14:modId xmlns:p14="http://schemas.microsoft.com/office/powerpoint/2010/main" val="1234876093"/>
              </p:ext>
            </p:extLst>
          </p:nvPr>
        </p:nvGraphicFramePr>
        <p:xfrm>
          <a:off x="0" y="437673"/>
          <a:ext cx="9144000" cy="4457700"/>
        </p:xfrm>
        <a:graphic>
          <a:graphicData uri="http://schemas.openxmlformats.org/drawingml/2006/table">
            <a:tbl>
              <a:tblPr/>
              <a:tblGrid>
                <a:gridCol w="3469532">
                  <a:extLst>
                    <a:ext uri="{9D8B030D-6E8A-4147-A177-3AD203B41FA5}">
                      <a16:colId xmlns:a16="http://schemas.microsoft.com/office/drawing/2014/main" val="20000"/>
                    </a:ext>
                  </a:extLst>
                </a:gridCol>
                <a:gridCol w="3112851">
                  <a:extLst>
                    <a:ext uri="{9D8B030D-6E8A-4147-A177-3AD203B41FA5}">
                      <a16:colId xmlns:a16="http://schemas.microsoft.com/office/drawing/2014/main" val="20001"/>
                    </a:ext>
                  </a:extLst>
                </a:gridCol>
                <a:gridCol w="2561617">
                  <a:extLst>
                    <a:ext uri="{9D8B030D-6E8A-4147-A177-3AD203B41FA5}">
                      <a16:colId xmlns:a16="http://schemas.microsoft.com/office/drawing/2014/main" val="20002"/>
                    </a:ext>
                  </a:extLst>
                </a:gridCol>
              </a:tblGrid>
              <a:tr h="444817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Pih~mot</a:t>
                      </a:r>
                      <a:r>
                        <a:rPr kumimoji="0" lang="en-US" sz="3200" b="0" i="0" u="none" strike="noStrike" cap="none" normalizeH="0" baseline="0" dirty="0">
                          <a:ln>
                            <a:noFill/>
                          </a:ln>
                          <a:solidFill>
                            <a:schemeClr val="tx1"/>
                          </a:solidFill>
                          <a:effectLst/>
                          <a:latin typeface="Coptic1" pitchFamily="2" charset="0"/>
                          <a:cs typeface="Arial" charset="0"/>
                        </a:rPr>
                        <a:t> gar </a:t>
                      </a:r>
                      <a:r>
                        <a:rPr kumimoji="0" lang="en-US" sz="3200" b="0" i="0" u="none" strike="noStrike" cap="none" normalizeH="0" baseline="0" dirty="0" err="1">
                          <a:ln>
                            <a:noFill/>
                          </a:ln>
                          <a:solidFill>
                            <a:schemeClr val="tx1"/>
                          </a:solidFill>
                          <a:effectLst/>
                          <a:latin typeface="Coptic1" pitchFamily="2" charset="0"/>
                          <a:cs typeface="Arial" charset="0"/>
                        </a:rPr>
                        <a:t>m~Pen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efe~swpi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peka~gion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a:t>
                      </a:r>
                      <a:r>
                        <a:rPr kumimoji="0" lang="en-US" sz="3200" b="0" i="0" u="none" strike="noStrike" cap="none" normalizeH="0" baseline="0" dirty="0">
                          <a:ln>
                            <a:noFill/>
                          </a:ln>
                          <a:solidFill>
                            <a:schemeClr val="tx1"/>
                          </a:solidFill>
                          <a:effectLst/>
                          <a:latin typeface="Coptic1" pitchFamily="2" charset="0"/>
                          <a:cs typeface="Arial" charset="0"/>
                        </a:rPr>
                        <a:t>: Pa[</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ettai</a:t>
                      </a:r>
                      <a:r>
                        <a:rPr kumimoji="0" lang="en-US" sz="3200" b="0" i="0" u="none" strike="noStrike" cap="none" normalizeH="0" baseline="0" dirty="0">
                          <a:ln>
                            <a:noFill/>
                          </a:ln>
                          <a:solidFill>
                            <a:schemeClr val="tx1"/>
                          </a:solidFill>
                          <a:effectLst/>
                          <a:latin typeface="Coptic1" pitchFamily="2" charset="0"/>
                          <a:cs typeface="Arial" charset="0"/>
                        </a:rPr>
                        <a:t>/out: </a:t>
                      </a:r>
                      <a:r>
                        <a:rPr kumimoji="0" lang="en-US" sz="3200" b="0" i="0" u="none" strike="noStrike" cap="none" normalizeH="0" baseline="0" dirty="0" err="1">
                          <a:ln>
                            <a:noFill/>
                          </a:ln>
                          <a:solidFill>
                            <a:schemeClr val="tx1"/>
                          </a:solidFill>
                          <a:effectLst/>
                          <a:latin typeface="Coptic1" pitchFamily="2" charset="0"/>
                          <a:cs typeface="Arial" charset="0"/>
                        </a:rPr>
                        <a:t>n~ar,iereuc</a:t>
                      </a:r>
                      <a:r>
                        <a:rPr kumimoji="0" lang="en-US" sz="3200" b="0" i="0" u="none" strike="noStrike" cap="none" normalizeH="0" baseline="0" dirty="0">
                          <a:ln>
                            <a:noFill/>
                          </a:ln>
                          <a:solidFill>
                            <a:schemeClr val="tx1"/>
                          </a:solidFill>
                          <a:effectLst/>
                          <a:latin typeface="Coptic1" pitchFamily="2" charset="0"/>
                          <a:cs typeface="Arial" charset="0"/>
                        </a:rPr>
                        <a:t> papa abba </a:t>
                      </a:r>
                      <a:r>
                        <a:rPr kumimoji="0" lang="en-US" sz="3200" b="0" i="0" u="none" strike="noStrike" cap="none" normalizeH="0" baseline="0" dirty="0" err="1">
                          <a:ln>
                            <a:noFill/>
                          </a:ln>
                          <a:solidFill>
                            <a:schemeClr val="tx1"/>
                          </a:solidFill>
                          <a:effectLst/>
                          <a:latin typeface="Coptic1" pitchFamily="2" charset="0"/>
                          <a:cs typeface="Arial" charset="0"/>
                        </a:rPr>
                        <a:t>Tawadroc</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Que la grâce de notre Seigneur Jésus Christ soit avec ton âme pure Ô maître le père honoré chef des prêtres le pape Abba </a:t>
                      </a:r>
                      <a:r>
                        <a:rPr kumimoji="0" lang="fr-CA" sz="3200" b="0" i="0" u="none" strike="noStrike" cap="none" normalizeH="0" baseline="0" dirty="0" err="1">
                          <a:ln>
                            <a:noFill/>
                          </a:ln>
                          <a:solidFill>
                            <a:schemeClr val="tx1"/>
                          </a:solidFill>
                          <a:effectLst/>
                          <a:latin typeface="Arial" charset="0"/>
                          <a:cs typeface="Arial" charset="0"/>
                        </a:rPr>
                        <a:t>Tawadros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نعمة ربنا يسوع المسيح تكون مع روحِكَ الطاهرة يا سيدى الأب المُكرّم رئيس الكهنة البابا أنبا </a:t>
                      </a:r>
                      <a:r>
                        <a:rPr kumimoji="0" lang="ar-EG" sz="3600" b="0" i="0" u="none" strike="noStrike" cap="none" normalizeH="0" baseline="0" dirty="0" err="1">
                          <a:ln>
                            <a:noFill/>
                          </a:ln>
                          <a:solidFill>
                            <a:schemeClr val="tx1"/>
                          </a:solidFill>
                          <a:effectLst/>
                          <a:latin typeface="Coptic1" pitchFamily="2" charset="0"/>
                          <a:cs typeface="Arial" charset="0"/>
                        </a:rPr>
                        <a:t>تاوضروس</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968946FB-1CCF-458B-8982-FD40D70E7BE2}"/>
              </a:ext>
            </a:extLst>
          </p:cNvPr>
          <p:cNvGraphicFramePr>
            <a:graphicFrameLocks noGrp="1"/>
          </p:cNvGraphicFramePr>
          <p:nvPr>
            <p:extLst>
              <p:ext uri="{D42A27DB-BD31-4B8C-83A1-F6EECF244321}">
                <p14:modId xmlns:p14="http://schemas.microsoft.com/office/powerpoint/2010/main" val="2330212281"/>
              </p:ext>
            </p:extLst>
          </p:nvPr>
        </p:nvGraphicFramePr>
        <p:xfrm>
          <a:off x="1524000" y="0"/>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cap="none" normalizeH="0" baseline="0" dirty="0" err="1">
                          <a:ln>
                            <a:noFill/>
                          </a:ln>
                          <a:solidFill>
                            <a:schemeClr val="tx1"/>
                          </a:solidFill>
                          <a:effectLst/>
                          <a:latin typeface="Coptic1" pitchFamily="2" charset="0"/>
                          <a:cs typeface="Arial" charset="0"/>
                        </a:rPr>
                        <a:t>Pih~mot</a:t>
                      </a:r>
                      <a:r>
                        <a:rPr kumimoji="0" lang="en-US" sz="2000" b="0" i="0" u="none" strike="noStrike" cap="none" normalizeH="0" baseline="0" dirty="0">
                          <a:ln>
                            <a:noFill/>
                          </a:ln>
                          <a:solidFill>
                            <a:schemeClr val="tx1"/>
                          </a:solidFill>
                          <a:effectLst/>
                          <a:latin typeface="Coptic1" pitchFamily="2" charset="0"/>
                          <a:cs typeface="Arial" charset="0"/>
                        </a:rPr>
                        <a:t> gar</a:t>
                      </a:r>
                      <a:endParaRPr lang="en-CA" sz="20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8" name="Text Box 20">
            <a:hlinkClick r:id="rId4" action="ppaction://hlinksldjump"/>
            <a:extLst>
              <a:ext uri="{FF2B5EF4-FFF2-40B4-BE49-F238E27FC236}">
                <a16:creationId xmlns:a16="http://schemas.microsoft.com/office/drawing/2014/main" id="{CD7FFBCB-59A9-75D9-C26C-EC08789FE64A}"/>
              </a:ext>
            </a:extLst>
          </p:cNvPr>
          <p:cNvSpPr txBox="1">
            <a:spLocks noChangeArrowheads="1"/>
          </p:cNvSpPr>
          <p:nvPr/>
        </p:nvSpPr>
        <p:spPr bwMode="auto">
          <a:xfrm>
            <a:off x="6739404" y="4435614"/>
            <a:ext cx="2404596" cy="707886"/>
          </a:xfrm>
          <a:prstGeom prst="rect">
            <a:avLst/>
          </a:prstGeom>
          <a:solidFill>
            <a:srgbClr val="800000"/>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Pih~mot</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gar- </a:t>
            </a:r>
            <a:r>
              <a:rPr kumimoji="0" lang="en-US" sz="2000" b="0" i="0" u="none" strike="noStrike" kern="1200" cap="none" spc="0" normalizeH="0" baseline="0" noProof="0" dirty="0">
                <a:ln>
                  <a:noFill/>
                </a:ln>
                <a:solidFill>
                  <a:srgbClr val="FFFFFF"/>
                </a:solidFill>
                <a:effectLst/>
                <a:uLnTx/>
                <a:uFillTx/>
                <a:ea typeface="+mn-ea"/>
                <a:cs typeface="Arial" charset="0"/>
              </a:rPr>
              <a:t>Long</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بى</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اهموت</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غار</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 name="Action Button: Custom 4">
            <a:hlinkClick r:id="rId5" action="ppaction://hlinksldjump" highlightClick="1"/>
            <a:extLst>
              <a:ext uri="{FF2B5EF4-FFF2-40B4-BE49-F238E27FC236}">
                <a16:creationId xmlns:a16="http://schemas.microsoft.com/office/drawing/2014/main" id="{F3A3105B-6645-0342-5400-F3B0D604078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175442405"/>
      </p:ext>
    </p:extLst>
  </p:cSld>
  <p:clrMapOvr>
    <a:masterClrMapping/>
  </p:clrMapOvr>
  <p:transition/>
</p:sld>
</file>

<file path=ppt/slides/slide2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8" name="Text Box 6">
            <a:hlinkClick r:id="rId3" action="ppaction://hlinksldjump"/>
          </p:cNvPr>
          <p:cNvSpPr txBox="1">
            <a:spLocks noChangeArrowheads="1"/>
          </p:cNvSpPr>
          <p:nvPr/>
        </p:nvSpPr>
        <p:spPr bwMode="auto">
          <a:xfrm>
            <a:off x="5715000" y="5314950"/>
            <a:ext cx="3429000" cy="6463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Lecture de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l’épitre</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de St Paul</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الذهاب الى قراءة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البولس</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 name="Action Button: Custom 3">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extLst>
              <p:ext uri="{D42A27DB-BD31-4B8C-83A1-F6EECF244321}">
                <p14:modId xmlns:p14="http://schemas.microsoft.com/office/powerpoint/2010/main" val="3852936213"/>
              </p:ext>
            </p:extLst>
          </p:nvPr>
        </p:nvGraphicFramePr>
        <p:xfrm>
          <a:off x="0" y="196453"/>
          <a:ext cx="9144000" cy="3970020"/>
        </p:xfrm>
        <a:graphic>
          <a:graphicData uri="http://schemas.openxmlformats.org/drawingml/2006/table">
            <a:tbl>
              <a:tblPr/>
              <a:tblGrid>
                <a:gridCol w="3409628">
                  <a:extLst>
                    <a:ext uri="{9D8B030D-6E8A-4147-A177-3AD203B41FA5}">
                      <a16:colId xmlns:a16="http://schemas.microsoft.com/office/drawing/2014/main" val="20000"/>
                    </a:ext>
                  </a:extLst>
                </a:gridCol>
                <a:gridCol w="3177152">
                  <a:extLst>
                    <a:ext uri="{9D8B030D-6E8A-4147-A177-3AD203B41FA5}">
                      <a16:colId xmlns:a16="http://schemas.microsoft.com/office/drawing/2014/main" val="20001"/>
                    </a:ext>
                  </a:extLst>
                </a:gridCol>
                <a:gridCol w="2557220">
                  <a:extLst>
                    <a:ext uri="{9D8B030D-6E8A-4147-A177-3AD203B41FA5}">
                      <a16:colId xmlns:a16="http://schemas.microsoft.com/office/drawing/2014/main" val="20002"/>
                    </a:ext>
                  </a:extLst>
                </a:gridCol>
              </a:tblGrid>
              <a:tr h="3733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n~e~pickopoc</a:t>
                      </a:r>
                      <a:r>
                        <a:rPr kumimoji="0" lang="en-US" sz="3200" b="0" i="0" u="none" strike="noStrike" cap="none" normalizeH="0" baseline="0" dirty="0">
                          <a:ln>
                            <a:noFill/>
                          </a:ln>
                          <a:solidFill>
                            <a:schemeClr val="tx1"/>
                          </a:solidFill>
                          <a:effectLst/>
                          <a:latin typeface="Coptic1" pitchFamily="2" charset="0"/>
                          <a:cs typeface="Arial" charset="0"/>
                        </a:rPr>
                        <a:t> abba Mark. Mare </a:t>
                      </a:r>
                      <a:r>
                        <a:rPr kumimoji="0" lang="en-US" sz="3200" b="0" i="0" u="none" strike="noStrike" cap="none" normalizeH="0" baseline="0" dirty="0" err="1">
                          <a:ln>
                            <a:noFill/>
                          </a:ln>
                          <a:solidFill>
                            <a:schemeClr val="tx1"/>
                          </a:solidFill>
                          <a:effectLst/>
                          <a:latin typeface="Coptic1" pitchFamily="2" charset="0"/>
                          <a:cs typeface="Arial" charset="0"/>
                        </a:rPr>
                        <a:t>pik~l</a:t>
                      </a:r>
                      <a:r>
                        <a:rPr kumimoji="0" lang="en-US" sz="3200" b="0" i="0" u="none" strike="noStrike" cap="none" normalizeH="0" baseline="0" dirty="0">
                          <a:ln>
                            <a:noFill/>
                          </a:ln>
                          <a:solidFill>
                            <a:schemeClr val="tx1"/>
                          </a:solidFill>
                          <a:effectLst/>
                          <a:latin typeface="Coptic1" pitchFamily="2" charset="0"/>
                          <a:cs typeface="Arial" charset="0"/>
                        </a:rPr>
                        <a:t>/roc: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pilaoc</a:t>
                      </a:r>
                      <a:r>
                        <a:rPr kumimoji="0" lang="en-US" sz="3200" b="0" i="0" u="none" strike="noStrike" cap="none" normalizeH="0" baseline="0" dirty="0">
                          <a:ln>
                            <a:noFill/>
                          </a:ln>
                          <a:solidFill>
                            <a:schemeClr val="tx1"/>
                          </a:solidFill>
                          <a:effectLst/>
                          <a:latin typeface="Coptic1" pitchFamily="2" charset="0"/>
                          <a:cs typeface="Arial" charset="0"/>
                        </a:rPr>
                        <a:t> t/rf: </a:t>
                      </a:r>
                      <a:r>
                        <a:rPr kumimoji="0" lang="en-US" sz="3200" b="0" i="0" u="none" strike="noStrike" cap="none" normalizeH="0" baseline="0" dirty="0" err="1">
                          <a:ln>
                            <a:noFill/>
                          </a:ln>
                          <a:solidFill>
                            <a:schemeClr val="tx1"/>
                          </a:solidFill>
                          <a:effectLst/>
                          <a:latin typeface="Coptic1" pitchFamily="2" charset="0"/>
                          <a:cs typeface="Arial" charset="0"/>
                        </a:rPr>
                        <a:t>oujai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ece~swpi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et notre père le l'évêque </a:t>
                      </a:r>
                      <a:r>
                        <a:rPr kumimoji="0" lang="fr-FR" sz="2800" b="0" i="0" u="none" strike="noStrike" cap="none" normalizeH="0" baseline="0" dirty="0" err="1">
                          <a:ln>
                            <a:noFill/>
                          </a:ln>
                          <a:solidFill>
                            <a:schemeClr val="tx1"/>
                          </a:solidFill>
                          <a:effectLst/>
                          <a:latin typeface="Arial" charset="0"/>
                          <a:cs typeface="Arial" charset="0"/>
                        </a:rPr>
                        <a:t>anba</a:t>
                      </a:r>
                      <a:r>
                        <a:rPr kumimoji="0" lang="fr-FR" sz="2800" b="0" i="0" u="none" strike="noStrike" cap="none" normalizeH="0" baseline="0" dirty="0">
                          <a:ln>
                            <a:noFill/>
                          </a:ln>
                          <a:solidFill>
                            <a:schemeClr val="tx1"/>
                          </a:solidFill>
                          <a:effectLst/>
                          <a:latin typeface="Arial" charset="0"/>
                          <a:cs typeface="Arial" charset="0"/>
                        </a:rPr>
                        <a:t> Marc.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Soit le clergé et toute la congrégation sont pardonnés par Le Seigneur.  Amen.</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وأبانا الأسقف أنبا </a:t>
                      </a:r>
                      <a:r>
                        <a:rPr lang="ar-EG" sz="3200" dirty="0"/>
                        <a:t>مارك</a:t>
                      </a:r>
                      <a:r>
                        <a:rPr kumimoji="0" lang="ar-SA" sz="3200" b="0" i="0" u="none" strike="noStrike" cap="none" normalizeH="0" baseline="0" dirty="0">
                          <a:ln>
                            <a:noFill/>
                          </a:ln>
                          <a:solidFill>
                            <a:schemeClr val="tx1"/>
                          </a:solidFill>
                          <a:effectLst/>
                          <a:latin typeface="Arial" charset="0"/>
                          <a:cs typeface="Arial" charset="0"/>
                        </a:rPr>
                        <a:t> فليكن الإكليروس وكل الشعب معافين فى الرب آمين يكون.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utoShape 36">
            <a:hlinkClick r:id="rId5" action="ppaction://hlinksldjump" highlightClick="1"/>
            <a:extLst>
              <a:ext uri="{FF2B5EF4-FFF2-40B4-BE49-F238E27FC236}">
                <a16:creationId xmlns:a16="http://schemas.microsoft.com/office/drawing/2014/main" id="{BF641ADF-2119-4586-A6C8-879EF47CF028}"/>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59125146"/>
      </p:ext>
    </p:extLst>
  </p:cSld>
  <p:clrMapOvr>
    <a:masterClrMapping/>
  </p:clrMapOvr>
  <p:transition/>
</p:sld>
</file>

<file path=ppt/slides/slide2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284DBE9E-F5F6-4447-ABB9-A81B37304F57}"/>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87659794"/>
      </p:ext>
    </p:extLst>
  </p:cSld>
  <p:clrMapOvr>
    <a:masterClrMapping/>
  </p:clrMapOvr>
  <p:transition/>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6">
            <a:extLst>
              <a:ext uri="{FF2B5EF4-FFF2-40B4-BE49-F238E27FC236}">
                <a16:creationId xmlns:a16="http://schemas.microsoft.com/office/drawing/2014/main" id="{4558D769-7319-44A2-AC0A-7D83F8AD2595}"/>
              </a:ext>
            </a:extLst>
          </p:cNvPr>
          <p:cNvGraphicFramePr>
            <a:graphicFrameLocks noGrp="1"/>
          </p:cNvGraphicFramePr>
          <p:nvPr>
            <p:extLst>
              <p:ext uri="{D42A27DB-BD31-4B8C-83A1-F6EECF244321}">
                <p14:modId xmlns:p14="http://schemas.microsoft.com/office/powerpoint/2010/main" val="4112501954"/>
              </p:ext>
            </p:extLst>
          </p:nvPr>
        </p:nvGraphicFramePr>
        <p:xfrm>
          <a:off x="114299" y="471170"/>
          <a:ext cx="8934450" cy="4390337"/>
        </p:xfrm>
        <a:graphic>
          <a:graphicData uri="http://schemas.openxmlformats.org/drawingml/2006/table">
            <a:tbl>
              <a:tblPr firstRow="1" bandRow="1">
                <a:tableStyleId>{2D5ABB26-0587-4C30-8999-92F81FD0307C}</a:tableStyleId>
              </a:tblPr>
              <a:tblGrid>
                <a:gridCol w="2978150">
                  <a:extLst>
                    <a:ext uri="{9D8B030D-6E8A-4147-A177-3AD203B41FA5}">
                      <a16:colId xmlns:a16="http://schemas.microsoft.com/office/drawing/2014/main" val="3329118238"/>
                    </a:ext>
                  </a:extLst>
                </a:gridCol>
                <a:gridCol w="2978150">
                  <a:extLst>
                    <a:ext uri="{9D8B030D-6E8A-4147-A177-3AD203B41FA5}">
                      <a16:colId xmlns:a16="http://schemas.microsoft.com/office/drawing/2014/main" val="1700128873"/>
                    </a:ext>
                  </a:extLst>
                </a:gridCol>
                <a:gridCol w="2978150">
                  <a:extLst>
                    <a:ext uri="{9D8B030D-6E8A-4147-A177-3AD203B41FA5}">
                      <a16:colId xmlns:a16="http://schemas.microsoft.com/office/drawing/2014/main" val="732008329"/>
                    </a:ext>
                  </a:extLst>
                </a:gridCol>
              </a:tblGrid>
              <a:tr h="4390337">
                <a:tc>
                  <a:txBody>
                    <a:bodyPr/>
                    <a:lstStyle/>
                    <a:p>
                      <a:endParaRPr lang="fr-FR" dirty="0"/>
                    </a:p>
                  </a:txBody>
                  <a:tcPr>
                    <a:lnR w="12700" cap="flat" cmpd="sng" algn="ctr">
                      <a:solidFill>
                        <a:schemeClr val="tx1"/>
                      </a:solidFill>
                      <a:prstDash val="solid"/>
                      <a:round/>
                      <a:headEnd type="none" w="med" len="med"/>
                      <a:tailEnd type="none" w="med" len="med"/>
                    </a:lnR>
                  </a:tcPr>
                </a:tc>
                <a:tc>
                  <a:txBody>
                    <a:bodyPr/>
                    <a:lstStyle/>
                    <a:p>
                      <a:endParaRPr lang="fr-FR"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endParaRPr lang="fr-FR" dirty="0"/>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063023031"/>
                  </a:ext>
                </a:extLst>
              </a:tr>
            </a:tbl>
          </a:graphicData>
        </a:graphic>
      </p:graphicFrame>
      <p:sp>
        <p:nvSpPr>
          <p:cNvPr id="14" name="Text Box 29">
            <a:hlinkClick r:id="rId2" action="ppaction://hlinksldjump"/>
            <a:extLst>
              <a:ext uri="{FF2B5EF4-FFF2-40B4-BE49-F238E27FC236}">
                <a16:creationId xmlns:a16="http://schemas.microsoft.com/office/drawing/2014/main" id="{FEF0B7E5-5BCF-4204-9859-8294A24EB54B}"/>
              </a:ext>
            </a:extLst>
          </p:cNvPr>
          <p:cNvSpPr txBox="1">
            <a:spLocks noChangeArrowheads="1"/>
          </p:cNvSpPr>
          <p:nvPr/>
        </p:nvSpPr>
        <p:spPr bwMode="auto">
          <a:xfrm>
            <a:off x="285750" y="648760"/>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err="1">
                <a:solidFill>
                  <a:srgbClr val="FFFF99"/>
                </a:solidFill>
                <a:latin typeface="Arial" charset="0"/>
                <a:cs typeface="Arial" charset="0"/>
              </a:rPr>
              <a:t>L’anaphore</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EG" sz="1200" b="1" u="sng" dirty="0" err="1">
                <a:solidFill>
                  <a:srgbClr val="FFFF99"/>
                </a:solidFill>
                <a:latin typeface="Arial" charset="0"/>
                <a:cs typeface="Arial" charset="0"/>
              </a:rPr>
              <a:t>الصعيدة</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19" name="Text Box 29">
            <a:hlinkClick r:id="rId3" action="ppaction://hlinksldjump"/>
            <a:extLst>
              <a:ext uri="{FF2B5EF4-FFF2-40B4-BE49-F238E27FC236}">
                <a16:creationId xmlns:a16="http://schemas.microsoft.com/office/drawing/2014/main" id="{319BE711-9772-45BA-8972-216F43F5A06E}"/>
              </a:ext>
            </a:extLst>
          </p:cNvPr>
          <p:cNvSpPr txBox="1">
            <a:spLocks noChangeArrowheads="1"/>
          </p:cNvSpPr>
          <p:nvPr/>
        </p:nvSpPr>
        <p:spPr bwMode="auto">
          <a:xfrm>
            <a:off x="285750" y="1287357"/>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a:solidFill>
                  <a:srgbClr val="FFFF99"/>
                </a:solidFill>
                <a:latin typeface="Arial" charset="0"/>
                <a:cs typeface="Arial" charset="0"/>
              </a:rPr>
              <a:t>Agios, Agios, Agios</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EG" sz="1200" b="1" u="sng" dirty="0" err="1">
                <a:solidFill>
                  <a:srgbClr val="FFFF99"/>
                </a:solidFill>
                <a:latin typeface="Arial" charset="0"/>
                <a:cs typeface="Arial" charset="0"/>
              </a:rPr>
              <a:t>اجيوس</a:t>
            </a:r>
            <a:r>
              <a:rPr lang="ar-EG" sz="1200" b="1" u="sng" dirty="0">
                <a:solidFill>
                  <a:srgbClr val="FFFF99"/>
                </a:solidFill>
                <a:latin typeface="Arial" charset="0"/>
                <a:cs typeface="Arial" charset="0"/>
              </a:rPr>
              <a:t> </a:t>
            </a:r>
            <a:r>
              <a:rPr lang="ar-EG" sz="1200" b="1" u="sng" dirty="0" err="1">
                <a:solidFill>
                  <a:srgbClr val="FFFF99"/>
                </a:solidFill>
                <a:latin typeface="Arial" charset="0"/>
                <a:cs typeface="Arial" charset="0"/>
              </a:rPr>
              <a:t>اجيوس</a:t>
            </a:r>
            <a:r>
              <a:rPr lang="ar-EG" sz="1200" b="1" u="sng" dirty="0">
                <a:solidFill>
                  <a:srgbClr val="FFFF99"/>
                </a:solidFill>
                <a:latin typeface="Arial" charset="0"/>
                <a:cs typeface="Arial" charset="0"/>
              </a:rPr>
              <a:t> </a:t>
            </a:r>
            <a:r>
              <a:rPr lang="ar-EG" sz="1200" b="1" u="sng" dirty="0" err="1">
                <a:solidFill>
                  <a:srgbClr val="FFFF99"/>
                </a:solidFill>
                <a:latin typeface="Arial" charset="0"/>
                <a:cs typeface="Arial" charset="0"/>
              </a:rPr>
              <a:t>اجيوس</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21" name="Text Box 29">
            <a:hlinkClick r:id="rId4" action="ppaction://hlinksldjump"/>
            <a:extLst>
              <a:ext uri="{FF2B5EF4-FFF2-40B4-BE49-F238E27FC236}">
                <a16:creationId xmlns:a16="http://schemas.microsoft.com/office/drawing/2014/main" id="{D470573F-6698-417D-A5F1-5D529D89D98C}"/>
              </a:ext>
            </a:extLst>
          </p:cNvPr>
          <p:cNvSpPr txBox="1">
            <a:spLocks noChangeArrowheads="1"/>
          </p:cNvSpPr>
          <p:nvPr/>
        </p:nvSpPr>
        <p:spPr bwMode="auto">
          <a:xfrm>
            <a:off x="3492771" y="648761"/>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err="1">
                <a:solidFill>
                  <a:srgbClr val="FFFF99"/>
                </a:solidFill>
                <a:latin typeface="Arial" charset="0"/>
                <a:cs typeface="Arial" charset="0"/>
              </a:rPr>
              <a:t>L’anaphore</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EG" sz="1200" b="1" u="sng" dirty="0" err="1">
                <a:solidFill>
                  <a:srgbClr val="FFFF99"/>
                </a:solidFill>
                <a:latin typeface="Arial" charset="0"/>
                <a:cs typeface="Arial" charset="0"/>
              </a:rPr>
              <a:t>الصعيدة</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22" name="Text Box 29">
            <a:hlinkClick r:id="rId5" action="ppaction://hlinksldjump"/>
            <a:extLst>
              <a:ext uri="{FF2B5EF4-FFF2-40B4-BE49-F238E27FC236}">
                <a16:creationId xmlns:a16="http://schemas.microsoft.com/office/drawing/2014/main" id="{7F0EF537-CB32-4315-90D8-8447D5BD7AE0}"/>
              </a:ext>
            </a:extLst>
          </p:cNvPr>
          <p:cNvSpPr txBox="1">
            <a:spLocks noChangeArrowheads="1"/>
          </p:cNvSpPr>
          <p:nvPr/>
        </p:nvSpPr>
        <p:spPr bwMode="auto">
          <a:xfrm>
            <a:off x="3492771" y="1287357"/>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a:solidFill>
                  <a:srgbClr val="FFFF99"/>
                </a:solidFill>
                <a:latin typeface="Arial" charset="0"/>
                <a:cs typeface="Arial" charset="0"/>
              </a:rPr>
              <a:t>Agios, Agios, Agios</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EG" sz="1200" b="1" u="sng" dirty="0" err="1">
                <a:solidFill>
                  <a:srgbClr val="FFFF99"/>
                </a:solidFill>
                <a:latin typeface="Arial" charset="0"/>
                <a:cs typeface="Arial" charset="0"/>
              </a:rPr>
              <a:t>اجيوس</a:t>
            </a:r>
            <a:r>
              <a:rPr lang="ar-EG" sz="1200" b="1" u="sng" dirty="0">
                <a:solidFill>
                  <a:srgbClr val="FFFF99"/>
                </a:solidFill>
                <a:latin typeface="Arial" charset="0"/>
                <a:cs typeface="Arial" charset="0"/>
              </a:rPr>
              <a:t> </a:t>
            </a:r>
            <a:r>
              <a:rPr lang="ar-EG" sz="1200" b="1" u="sng" dirty="0" err="1">
                <a:solidFill>
                  <a:srgbClr val="FFFF99"/>
                </a:solidFill>
                <a:latin typeface="Arial" charset="0"/>
                <a:cs typeface="Arial" charset="0"/>
              </a:rPr>
              <a:t>اجيوس</a:t>
            </a:r>
            <a:r>
              <a:rPr lang="ar-EG" sz="1200" b="1" u="sng" dirty="0">
                <a:solidFill>
                  <a:srgbClr val="FFFF99"/>
                </a:solidFill>
                <a:latin typeface="Arial" charset="0"/>
                <a:cs typeface="Arial" charset="0"/>
              </a:rPr>
              <a:t> </a:t>
            </a:r>
            <a:r>
              <a:rPr lang="ar-EG" sz="1200" b="1" u="sng" dirty="0" err="1">
                <a:solidFill>
                  <a:srgbClr val="FFFF99"/>
                </a:solidFill>
                <a:latin typeface="Arial" charset="0"/>
                <a:cs typeface="Arial" charset="0"/>
              </a:rPr>
              <a:t>اجيوس</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23" name="Text Box 29">
            <a:hlinkClick r:id="rId6" action="ppaction://hlinksldjump"/>
            <a:extLst>
              <a:ext uri="{FF2B5EF4-FFF2-40B4-BE49-F238E27FC236}">
                <a16:creationId xmlns:a16="http://schemas.microsoft.com/office/drawing/2014/main" id="{BDF02C6C-6D38-47D2-BAFE-522A30FDA17D}"/>
              </a:ext>
            </a:extLst>
          </p:cNvPr>
          <p:cNvSpPr txBox="1">
            <a:spLocks noChangeArrowheads="1"/>
          </p:cNvSpPr>
          <p:nvPr/>
        </p:nvSpPr>
        <p:spPr bwMode="auto">
          <a:xfrm>
            <a:off x="6724650" y="656579"/>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err="1">
                <a:solidFill>
                  <a:srgbClr val="FFFF99"/>
                </a:solidFill>
                <a:latin typeface="Arial" charset="0"/>
                <a:cs typeface="Arial" charset="0"/>
              </a:rPr>
              <a:t>L’anaphore</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EG" sz="1200" b="1" u="sng" dirty="0" err="1">
                <a:solidFill>
                  <a:srgbClr val="FFFF99"/>
                </a:solidFill>
                <a:latin typeface="Arial" charset="0"/>
                <a:cs typeface="Arial" charset="0"/>
              </a:rPr>
              <a:t>الصعيدة</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24" name="Text Box 29">
            <a:hlinkClick r:id="rId7" action="ppaction://hlinksldjump"/>
            <a:extLst>
              <a:ext uri="{FF2B5EF4-FFF2-40B4-BE49-F238E27FC236}">
                <a16:creationId xmlns:a16="http://schemas.microsoft.com/office/drawing/2014/main" id="{4BDFB9E6-9320-4333-8D59-F67925952E66}"/>
              </a:ext>
            </a:extLst>
          </p:cNvPr>
          <p:cNvSpPr txBox="1">
            <a:spLocks noChangeArrowheads="1"/>
          </p:cNvSpPr>
          <p:nvPr/>
        </p:nvSpPr>
        <p:spPr bwMode="auto">
          <a:xfrm>
            <a:off x="6724652" y="1290410"/>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a:solidFill>
                  <a:srgbClr val="FFFF99"/>
                </a:solidFill>
                <a:latin typeface="Arial" charset="0"/>
                <a:cs typeface="Arial" charset="0"/>
              </a:rPr>
              <a:t>Agios, Agios, Agios</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EG" sz="1200" b="1" u="sng" dirty="0" err="1">
                <a:solidFill>
                  <a:srgbClr val="FFFF99"/>
                </a:solidFill>
                <a:latin typeface="Arial" charset="0"/>
                <a:cs typeface="Arial" charset="0"/>
              </a:rPr>
              <a:t>اجيوس</a:t>
            </a:r>
            <a:r>
              <a:rPr lang="ar-EG" sz="1200" b="1" u="sng" dirty="0">
                <a:solidFill>
                  <a:srgbClr val="FFFF99"/>
                </a:solidFill>
                <a:latin typeface="Arial" charset="0"/>
                <a:cs typeface="Arial" charset="0"/>
              </a:rPr>
              <a:t> </a:t>
            </a:r>
            <a:r>
              <a:rPr lang="ar-EG" sz="1200" b="1" u="sng" dirty="0" err="1">
                <a:solidFill>
                  <a:srgbClr val="FFFF99"/>
                </a:solidFill>
                <a:latin typeface="Arial" charset="0"/>
                <a:cs typeface="Arial" charset="0"/>
              </a:rPr>
              <a:t>اجيوس</a:t>
            </a:r>
            <a:r>
              <a:rPr lang="ar-EG" sz="1200" b="1" u="sng" dirty="0">
                <a:solidFill>
                  <a:srgbClr val="FFFF99"/>
                </a:solidFill>
                <a:latin typeface="Arial" charset="0"/>
                <a:cs typeface="Arial" charset="0"/>
              </a:rPr>
              <a:t> </a:t>
            </a:r>
            <a:r>
              <a:rPr lang="ar-EG" sz="1200" b="1" u="sng" dirty="0" err="1">
                <a:solidFill>
                  <a:srgbClr val="FFFF99"/>
                </a:solidFill>
                <a:latin typeface="Arial" charset="0"/>
                <a:cs typeface="Arial" charset="0"/>
              </a:rPr>
              <a:t>اجيوس</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25" name="Text Box 29">
            <a:hlinkClick r:id="rId8" action="ppaction://hlinksldjump"/>
            <a:extLst>
              <a:ext uri="{FF2B5EF4-FFF2-40B4-BE49-F238E27FC236}">
                <a16:creationId xmlns:a16="http://schemas.microsoft.com/office/drawing/2014/main" id="{8045130F-D01B-4B5A-9D37-56E9BCACDD91}"/>
              </a:ext>
            </a:extLst>
          </p:cNvPr>
          <p:cNvSpPr txBox="1">
            <a:spLocks noChangeArrowheads="1"/>
          </p:cNvSpPr>
          <p:nvPr/>
        </p:nvSpPr>
        <p:spPr bwMode="auto">
          <a:xfrm>
            <a:off x="285750" y="1929302"/>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a:solidFill>
                  <a:srgbClr val="FFFF99"/>
                </a:solidFill>
                <a:latin typeface="Arial" charset="0"/>
                <a:cs typeface="Arial" charset="0"/>
              </a:rPr>
              <a:t>Institution Narrative</a:t>
            </a:r>
            <a:r>
              <a:rPr lang="en-CA" sz="1200" b="1" u="sng" dirty="0">
                <a:solidFill>
                  <a:srgbClr val="FFFF99"/>
                </a:solidFill>
                <a:latin typeface="Arial" charset="0"/>
                <a:cs typeface="Arial" charset="0"/>
              </a:rPr>
              <a:t> </a:t>
            </a:r>
          </a:p>
          <a:p>
            <a:pPr algn="ctr" defTabSz="914400" fontAlgn="base">
              <a:spcBef>
                <a:spcPct val="20000"/>
              </a:spcBef>
              <a:spcAft>
                <a:spcPct val="0"/>
              </a:spcAft>
              <a:defRPr/>
            </a:pPr>
            <a:r>
              <a:rPr lang="ar-EG" sz="1200" b="1" u="sng" dirty="0">
                <a:solidFill>
                  <a:srgbClr val="FFFF99"/>
                </a:solidFill>
                <a:latin typeface="Arial" charset="0"/>
                <a:cs typeface="Arial" charset="0"/>
              </a:rPr>
              <a:t>الصلوات التأسيسية</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26" name="Text Box 29">
            <a:hlinkClick r:id="rId9" action="ppaction://hlinksldjump"/>
            <a:extLst>
              <a:ext uri="{FF2B5EF4-FFF2-40B4-BE49-F238E27FC236}">
                <a16:creationId xmlns:a16="http://schemas.microsoft.com/office/drawing/2014/main" id="{69BD959A-5385-48F1-80E4-095512EB7BA9}"/>
              </a:ext>
            </a:extLst>
          </p:cNvPr>
          <p:cNvSpPr txBox="1">
            <a:spLocks noChangeArrowheads="1"/>
          </p:cNvSpPr>
          <p:nvPr/>
        </p:nvSpPr>
        <p:spPr bwMode="auto">
          <a:xfrm>
            <a:off x="3492771" y="1897659"/>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a:solidFill>
                  <a:srgbClr val="FFFF99"/>
                </a:solidFill>
                <a:latin typeface="Arial" charset="0"/>
                <a:cs typeface="Arial" charset="0"/>
              </a:rPr>
              <a:t>Institution Narrative</a:t>
            </a:r>
            <a:r>
              <a:rPr lang="en-CA" sz="1200" b="1" u="sng" dirty="0">
                <a:solidFill>
                  <a:srgbClr val="FFFF99"/>
                </a:solidFill>
                <a:latin typeface="Arial" charset="0"/>
                <a:cs typeface="Arial" charset="0"/>
              </a:rPr>
              <a:t> </a:t>
            </a:r>
          </a:p>
          <a:p>
            <a:pPr algn="ctr" defTabSz="914400" fontAlgn="base">
              <a:spcBef>
                <a:spcPct val="20000"/>
              </a:spcBef>
              <a:spcAft>
                <a:spcPct val="0"/>
              </a:spcAft>
              <a:defRPr/>
            </a:pPr>
            <a:r>
              <a:rPr lang="ar-EG" sz="1200" b="1" u="sng" dirty="0">
                <a:solidFill>
                  <a:srgbClr val="FFFF99"/>
                </a:solidFill>
                <a:latin typeface="Arial" charset="0"/>
                <a:cs typeface="Arial" charset="0"/>
              </a:rPr>
              <a:t>الصلوات التأسيسية</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27" name="Text Box 29">
            <a:hlinkClick r:id="rId10" action="ppaction://hlinksldjump"/>
            <a:extLst>
              <a:ext uri="{FF2B5EF4-FFF2-40B4-BE49-F238E27FC236}">
                <a16:creationId xmlns:a16="http://schemas.microsoft.com/office/drawing/2014/main" id="{2CE2A211-133E-4C04-848D-13E5370DA808}"/>
              </a:ext>
            </a:extLst>
          </p:cNvPr>
          <p:cNvSpPr txBox="1">
            <a:spLocks noChangeArrowheads="1"/>
          </p:cNvSpPr>
          <p:nvPr/>
        </p:nvSpPr>
        <p:spPr bwMode="auto">
          <a:xfrm>
            <a:off x="6724652" y="1928046"/>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a:solidFill>
                  <a:srgbClr val="FFFF99"/>
                </a:solidFill>
                <a:latin typeface="Arial" charset="0"/>
                <a:cs typeface="Arial" charset="0"/>
              </a:rPr>
              <a:t>Institution Narrative</a:t>
            </a:r>
            <a:r>
              <a:rPr lang="en-CA" sz="1200" b="1" u="sng" dirty="0">
                <a:solidFill>
                  <a:srgbClr val="FFFF99"/>
                </a:solidFill>
                <a:latin typeface="Arial" charset="0"/>
                <a:cs typeface="Arial" charset="0"/>
              </a:rPr>
              <a:t> </a:t>
            </a:r>
          </a:p>
          <a:p>
            <a:pPr algn="ctr" defTabSz="914400" fontAlgn="base">
              <a:spcBef>
                <a:spcPct val="20000"/>
              </a:spcBef>
              <a:spcAft>
                <a:spcPct val="0"/>
              </a:spcAft>
              <a:defRPr/>
            </a:pPr>
            <a:r>
              <a:rPr lang="ar-EG" sz="1200" b="1" u="sng" dirty="0">
                <a:solidFill>
                  <a:srgbClr val="FFFF99"/>
                </a:solidFill>
                <a:latin typeface="Arial" charset="0"/>
                <a:cs typeface="Arial" charset="0"/>
              </a:rPr>
              <a:t>الصلوات التأسيسية</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28" name="Text Box 29">
            <a:hlinkClick r:id="rId11" action="ppaction://hlinksldjump"/>
            <a:extLst>
              <a:ext uri="{FF2B5EF4-FFF2-40B4-BE49-F238E27FC236}">
                <a16:creationId xmlns:a16="http://schemas.microsoft.com/office/drawing/2014/main" id="{76EB2683-6B64-4E79-8284-21AE000C69FE}"/>
              </a:ext>
            </a:extLst>
          </p:cNvPr>
          <p:cNvSpPr txBox="1">
            <a:spLocks noChangeArrowheads="1"/>
          </p:cNvSpPr>
          <p:nvPr/>
        </p:nvSpPr>
        <p:spPr bwMode="auto">
          <a:xfrm>
            <a:off x="274130" y="2554049"/>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a:solidFill>
                  <a:srgbClr val="FFFF99"/>
                </a:solidFill>
                <a:latin typeface="Arial" charset="0"/>
                <a:cs typeface="Arial" charset="0"/>
              </a:rPr>
              <a:t>Les Sept petites </a:t>
            </a:r>
            <a:r>
              <a:rPr lang="en-US" sz="1200" b="1" u="sng" dirty="0" err="1">
                <a:solidFill>
                  <a:srgbClr val="FFFF99"/>
                </a:solidFill>
                <a:latin typeface="Arial" charset="0"/>
                <a:cs typeface="Arial" charset="0"/>
              </a:rPr>
              <a:t>oraisons</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SA" sz="1200" b="1" u="sng" dirty="0">
                <a:solidFill>
                  <a:srgbClr val="FFFF99"/>
                </a:solidFill>
                <a:latin typeface="Arial" charset="0"/>
                <a:cs typeface="Arial" charset="0"/>
              </a:rPr>
              <a:t>ال</a:t>
            </a:r>
            <a:r>
              <a:rPr lang="ar-EG" sz="1200" b="1" u="sng" dirty="0">
                <a:solidFill>
                  <a:srgbClr val="FFFF99"/>
                </a:solidFill>
                <a:latin typeface="Arial" charset="0"/>
                <a:cs typeface="Arial" charset="0"/>
              </a:rPr>
              <a:t>سبع أواشى الصغار</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29" name="Text Box 29">
            <a:hlinkClick r:id="rId12" action="ppaction://hlinksldjump"/>
            <a:extLst>
              <a:ext uri="{FF2B5EF4-FFF2-40B4-BE49-F238E27FC236}">
                <a16:creationId xmlns:a16="http://schemas.microsoft.com/office/drawing/2014/main" id="{A7BDDE1B-133C-4316-8FD8-FCB51667393A}"/>
              </a:ext>
            </a:extLst>
          </p:cNvPr>
          <p:cNvSpPr txBox="1">
            <a:spLocks noChangeArrowheads="1"/>
          </p:cNvSpPr>
          <p:nvPr/>
        </p:nvSpPr>
        <p:spPr bwMode="auto">
          <a:xfrm>
            <a:off x="3492771" y="2537299"/>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a:solidFill>
                  <a:srgbClr val="FFFF99"/>
                </a:solidFill>
                <a:latin typeface="Arial" charset="0"/>
                <a:cs typeface="Arial" charset="0"/>
              </a:rPr>
              <a:t>Les Sept petites </a:t>
            </a:r>
            <a:r>
              <a:rPr lang="en-US" sz="1200" b="1" u="sng" dirty="0" err="1">
                <a:solidFill>
                  <a:srgbClr val="FFFF99"/>
                </a:solidFill>
                <a:latin typeface="Arial" charset="0"/>
                <a:cs typeface="Arial" charset="0"/>
              </a:rPr>
              <a:t>oraisons</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SA" sz="1200" b="1" u="sng" dirty="0">
                <a:solidFill>
                  <a:srgbClr val="FFFF99"/>
                </a:solidFill>
                <a:latin typeface="Arial" charset="0"/>
                <a:cs typeface="Arial" charset="0"/>
              </a:rPr>
              <a:t>ال</a:t>
            </a:r>
            <a:r>
              <a:rPr lang="ar-EG" sz="1200" b="1" u="sng" dirty="0">
                <a:solidFill>
                  <a:srgbClr val="FFFF99"/>
                </a:solidFill>
                <a:latin typeface="Arial" charset="0"/>
                <a:cs typeface="Arial" charset="0"/>
              </a:rPr>
              <a:t>سبع أواشى الصغار</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30" name="Text Box 29">
            <a:hlinkClick r:id="rId13" action="ppaction://hlinksldjump"/>
            <a:extLst>
              <a:ext uri="{FF2B5EF4-FFF2-40B4-BE49-F238E27FC236}">
                <a16:creationId xmlns:a16="http://schemas.microsoft.com/office/drawing/2014/main" id="{56220C71-B16D-44B2-ADAF-4A38A3C8F2B7}"/>
              </a:ext>
            </a:extLst>
          </p:cNvPr>
          <p:cNvSpPr txBox="1">
            <a:spLocks noChangeArrowheads="1"/>
          </p:cNvSpPr>
          <p:nvPr/>
        </p:nvSpPr>
        <p:spPr bwMode="auto">
          <a:xfrm>
            <a:off x="6736270" y="2554049"/>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a:solidFill>
                  <a:srgbClr val="FFFF99"/>
                </a:solidFill>
                <a:latin typeface="Arial" charset="0"/>
                <a:cs typeface="Arial" charset="0"/>
              </a:rPr>
              <a:t>Les </a:t>
            </a:r>
            <a:r>
              <a:rPr lang="en-US" sz="1200" b="1" u="sng" dirty="0" err="1">
                <a:solidFill>
                  <a:srgbClr val="FFFF99"/>
                </a:solidFill>
                <a:latin typeface="Arial" charset="0"/>
                <a:cs typeface="Arial" charset="0"/>
              </a:rPr>
              <a:t>oraisons</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SA" sz="1200" b="1" u="sng" dirty="0">
                <a:solidFill>
                  <a:srgbClr val="FFFF99"/>
                </a:solidFill>
                <a:latin typeface="Arial" charset="0"/>
                <a:cs typeface="Arial" charset="0"/>
              </a:rPr>
              <a:t>ال</a:t>
            </a:r>
            <a:r>
              <a:rPr lang="ar-EG" sz="1200" b="1" u="sng" dirty="0">
                <a:solidFill>
                  <a:srgbClr val="FFFF99"/>
                </a:solidFill>
                <a:latin typeface="Arial" charset="0"/>
                <a:cs typeface="Arial" charset="0"/>
              </a:rPr>
              <a:t>سبع أواشى الصغار</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31" name="Text Box 29">
            <a:hlinkClick r:id="rId14" action="ppaction://hlinksldjump"/>
            <a:extLst>
              <a:ext uri="{FF2B5EF4-FFF2-40B4-BE49-F238E27FC236}">
                <a16:creationId xmlns:a16="http://schemas.microsoft.com/office/drawing/2014/main" id="{9E9D2A33-139C-46A7-A928-00FDC779BF7F}"/>
              </a:ext>
            </a:extLst>
          </p:cNvPr>
          <p:cNvSpPr txBox="1">
            <a:spLocks noChangeArrowheads="1"/>
          </p:cNvSpPr>
          <p:nvPr/>
        </p:nvSpPr>
        <p:spPr bwMode="auto">
          <a:xfrm>
            <a:off x="285750" y="3211484"/>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u="sng" dirty="0">
                <a:solidFill>
                  <a:srgbClr val="FFFF99"/>
                </a:solidFill>
                <a:latin typeface="Arial" charset="0"/>
                <a:cs typeface="Arial" charset="0"/>
              </a:rPr>
              <a:t>Commémoration des Saints</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EG" sz="1200" b="1" u="sng" dirty="0">
                <a:solidFill>
                  <a:srgbClr val="FFFF99"/>
                </a:solidFill>
                <a:latin typeface="Arial" charset="0"/>
                <a:cs typeface="Arial" charset="0"/>
              </a:rPr>
              <a:t>مجمع القديسين</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32" name="Text Box 29">
            <a:hlinkClick r:id="rId15" action="ppaction://hlinksldjump"/>
            <a:extLst>
              <a:ext uri="{FF2B5EF4-FFF2-40B4-BE49-F238E27FC236}">
                <a16:creationId xmlns:a16="http://schemas.microsoft.com/office/drawing/2014/main" id="{2BC174A6-C5DB-4A48-9261-D1E3BBA5FDD9}"/>
              </a:ext>
            </a:extLst>
          </p:cNvPr>
          <p:cNvSpPr txBox="1">
            <a:spLocks noChangeArrowheads="1"/>
          </p:cNvSpPr>
          <p:nvPr/>
        </p:nvSpPr>
        <p:spPr bwMode="auto">
          <a:xfrm>
            <a:off x="3492771" y="3211485"/>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u="sng" dirty="0">
                <a:solidFill>
                  <a:srgbClr val="FFFF99"/>
                </a:solidFill>
                <a:latin typeface="Arial" charset="0"/>
                <a:cs typeface="Arial" charset="0"/>
              </a:rPr>
              <a:t>Commémoration des Saints</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EG" sz="1200" b="1" u="sng" dirty="0">
                <a:solidFill>
                  <a:srgbClr val="FFFF99"/>
                </a:solidFill>
                <a:latin typeface="Arial" charset="0"/>
                <a:cs typeface="Arial" charset="0"/>
              </a:rPr>
              <a:t>مجمع القديسين</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33" name="Text Box 29">
            <a:hlinkClick r:id="rId16" action="ppaction://hlinksldjump"/>
            <a:extLst>
              <a:ext uri="{FF2B5EF4-FFF2-40B4-BE49-F238E27FC236}">
                <a16:creationId xmlns:a16="http://schemas.microsoft.com/office/drawing/2014/main" id="{E0545007-D73C-4E0D-AC23-36FEC753762A}"/>
              </a:ext>
            </a:extLst>
          </p:cNvPr>
          <p:cNvSpPr txBox="1">
            <a:spLocks noChangeArrowheads="1"/>
          </p:cNvSpPr>
          <p:nvPr/>
        </p:nvSpPr>
        <p:spPr bwMode="auto">
          <a:xfrm>
            <a:off x="6738367" y="3195993"/>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u="sng" dirty="0">
                <a:solidFill>
                  <a:srgbClr val="FFFF99"/>
                </a:solidFill>
                <a:latin typeface="Arial" charset="0"/>
                <a:cs typeface="Arial" charset="0"/>
              </a:rPr>
              <a:t>Commémoration des Saints</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EG" sz="1200" b="1" u="sng" dirty="0">
                <a:solidFill>
                  <a:srgbClr val="FFFF99"/>
                </a:solidFill>
                <a:latin typeface="Arial" charset="0"/>
                <a:cs typeface="Arial" charset="0"/>
              </a:rPr>
              <a:t>مجمع القديسين</a:t>
            </a:r>
            <a:endParaRPr lang="en-CA" sz="1200" b="1" u="sng" dirty="0">
              <a:solidFill>
                <a:srgbClr val="FFFF99"/>
              </a:solidFill>
              <a:latin typeface="Arial" charset="0"/>
              <a:cs typeface="Arial" charset="0"/>
            </a:endParaRPr>
          </a:p>
        </p:txBody>
      </p:sp>
      <p:sp>
        <p:nvSpPr>
          <p:cNvPr id="34" name="Text Box 29">
            <a:hlinkClick r:id="rId17" action="ppaction://hlinksldjump"/>
            <a:extLst>
              <a:ext uri="{FF2B5EF4-FFF2-40B4-BE49-F238E27FC236}">
                <a16:creationId xmlns:a16="http://schemas.microsoft.com/office/drawing/2014/main" id="{479E7915-38A6-461D-B0EA-30595375603F}"/>
              </a:ext>
            </a:extLst>
          </p:cNvPr>
          <p:cNvSpPr txBox="1">
            <a:spLocks noChangeArrowheads="1"/>
          </p:cNvSpPr>
          <p:nvPr/>
        </p:nvSpPr>
        <p:spPr bwMode="auto">
          <a:xfrm>
            <a:off x="286897" y="3847045"/>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u="sng" dirty="0">
                <a:solidFill>
                  <a:srgbClr val="FFFF99"/>
                </a:solidFill>
                <a:latin typeface="Arial" charset="0"/>
                <a:cs typeface="Arial" charset="0"/>
              </a:rPr>
              <a:t>Introduction de la fraction</a:t>
            </a:r>
          </a:p>
          <a:p>
            <a:pPr algn="ctr" defTabSz="914400" fontAlgn="base">
              <a:spcBef>
                <a:spcPct val="20000"/>
              </a:spcBef>
              <a:spcAft>
                <a:spcPct val="0"/>
              </a:spcAft>
              <a:defRPr/>
            </a:pPr>
            <a:r>
              <a:rPr lang="ar-EG" sz="1200" b="1" u="sng" dirty="0">
                <a:solidFill>
                  <a:srgbClr val="FFFF99"/>
                </a:solidFill>
                <a:latin typeface="Arial" charset="0"/>
                <a:cs typeface="Arial" charset="0"/>
              </a:rPr>
              <a:t>مقدمة القسمة</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35" name="Text Box 29">
            <a:hlinkClick r:id="rId18" action="ppaction://hlinksldjump"/>
            <a:extLst>
              <a:ext uri="{FF2B5EF4-FFF2-40B4-BE49-F238E27FC236}">
                <a16:creationId xmlns:a16="http://schemas.microsoft.com/office/drawing/2014/main" id="{A89C713C-953B-428B-B7F9-ACEBAFF35C9B}"/>
              </a:ext>
            </a:extLst>
          </p:cNvPr>
          <p:cNvSpPr txBox="1">
            <a:spLocks noChangeArrowheads="1"/>
          </p:cNvSpPr>
          <p:nvPr/>
        </p:nvSpPr>
        <p:spPr bwMode="auto">
          <a:xfrm>
            <a:off x="3492771" y="3851724"/>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u="sng" dirty="0">
                <a:solidFill>
                  <a:srgbClr val="FFFF99"/>
                </a:solidFill>
                <a:latin typeface="Arial" charset="0"/>
                <a:cs typeface="Arial" charset="0"/>
              </a:rPr>
              <a:t>Introduction de la fraction</a:t>
            </a:r>
          </a:p>
          <a:p>
            <a:pPr algn="ctr" defTabSz="914400" fontAlgn="base">
              <a:spcBef>
                <a:spcPct val="20000"/>
              </a:spcBef>
              <a:spcAft>
                <a:spcPct val="0"/>
              </a:spcAft>
              <a:defRPr/>
            </a:pPr>
            <a:r>
              <a:rPr lang="ar-EG" sz="1200" b="1" u="sng" dirty="0">
                <a:solidFill>
                  <a:srgbClr val="FFFF99"/>
                </a:solidFill>
                <a:latin typeface="Arial" charset="0"/>
                <a:cs typeface="Arial" charset="0"/>
              </a:rPr>
              <a:t>مقدمة القسمة</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37" name="Text Box 29">
            <a:hlinkClick r:id="rId19" action="ppaction://hlinksldjump"/>
            <a:extLst>
              <a:ext uri="{FF2B5EF4-FFF2-40B4-BE49-F238E27FC236}">
                <a16:creationId xmlns:a16="http://schemas.microsoft.com/office/drawing/2014/main" id="{E2F3A660-3005-44F3-AA8B-5E51AF59D09B}"/>
              </a:ext>
            </a:extLst>
          </p:cNvPr>
          <p:cNvSpPr txBox="1">
            <a:spLocks noChangeArrowheads="1"/>
          </p:cNvSpPr>
          <p:nvPr/>
        </p:nvSpPr>
        <p:spPr bwMode="auto">
          <a:xfrm>
            <a:off x="285750" y="4471037"/>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u="sng" dirty="0">
                <a:solidFill>
                  <a:srgbClr val="FFFF99"/>
                </a:solidFill>
                <a:latin typeface="Arial" charset="0"/>
                <a:cs typeface="Arial" charset="0"/>
              </a:rPr>
              <a:t>La Confession</a:t>
            </a:r>
          </a:p>
          <a:p>
            <a:pPr algn="ctr" defTabSz="914400" fontAlgn="base">
              <a:spcBef>
                <a:spcPct val="20000"/>
              </a:spcBef>
              <a:spcAft>
                <a:spcPct val="0"/>
              </a:spcAft>
              <a:defRPr/>
            </a:pPr>
            <a:r>
              <a:rPr lang="ar-EG" sz="1200" b="1" u="sng" dirty="0" err="1">
                <a:solidFill>
                  <a:srgbClr val="FFFF99"/>
                </a:solidFill>
                <a:latin typeface="Arial" charset="0"/>
                <a:cs typeface="Arial" charset="0"/>
              </a:rPr>
              <a:t>الأعتراف</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38" name="Text Box 29">
            <a:hlinkClick r:id="rId20" action="ppaction://hlinksldjump"/>
            <a:extLst>
              <a:ext uri="{FF2B5EF4-FFF2-40B4-BE49-F238E27FC236}">
                <a16:creationId xmlns:a16="http://schemas.microsoft.com/office/drawing/2014/main" id="{582BA4DA-41FC-4DB1-B9E1-20F177991F99}"/>
              </a:ext>
            </a:extLst>
          </p:cNvPr>
          <p:cNvSpPr txBox="1">
            <a:spLocks noChangeArrowheads="1"/>
          </p:cNvSpPr>
          <p:nvPr/>
        </p:nvSpPr>
        <p:spPr bwMode="auto">
          <a:xfrm>
            <a:off x="3492771" y="4471266"/>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u="sng" dirty="0">
                <a:solidFill>
                  <a:srgbClr val="FFFF99"/>
                </a:solidFill>
                <a:latin typeface="Arial" charset="0"/>
                <a:cs typeface="Arial" charset="0"/>
              </a:rPr>
              <a:t>La Confession</a:t>
            </a:r>
          </a:p>
          <a:p>
            <a:pPr algn="ctr" defTabSz="914400" fontAlgn="base">
              <a:spcBef>
                <a:spcPct val="20000"/>
              </a:spcBef>
              <a:spcAft>
                <a:spcPct val="0"/>
              </a:spcAft>
              <a:defRPr/>
            </a:pPr>
            <a:r>
              <a:rPr lang="ar-EG" sz="1200" b="1" u="sng" dirty="0" err="1">
                <a:solidFill>
                  <a:srgbClr val="FFFF99"/>
                </a:solidFill>
                <a:latin typeface="Arial" charset="0"/>
                <a:cs typeface="Arial" charset="0"/>
              </a:rPr>
              <a:t>الأعتراف</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39" name="Text Box 29">
            <a:hlinkClick r:id="rId19" action="ppaction://hlinksldjump"/>
            <a:extLst>
              <a:ext uri="{FF2B5EF4-FFF2-40B4-BE49-F238E27FC236}">
                <a16:creationId xmlns:a16="http://schemas.microsoft.com/office/drawing/2014/main" id="{F56BE3F6-5B03-4029-9309-77902A7BFD51}"/>
              </a:ext>
            </a:extLst>
          </p:cNvPr>
          <p:cNvSpPr txBox="1">
            <a:spLocks noChangeArrowheads="1"/>
          </p:cNvSpPr>
          <p:nvPr/>
        </p:nvSpPr>
        <p:spPr bwMode="auto">
          <a:xfrm>
            <a:off x="6736270" y="4471266"/>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u="sng" dirty="0">
                <a:solidFill>
                  <a:srgbClr val="FFFF99"/>
                </a:solidFill>
                <a:latin typeface="Arial" charset="0"/>
                <a:cs typeface="Arial" charset="0"/>
              </a:rPr>
              <a:t>La Confession</a:t>
            </a:r>
          </a:p>
          <a:p>
            <a:pPr algn="ctr" defTabSz="914400" fontAlgn="base">
              <a:spcBef>
                <a:spcPct val="20000"/>
              </a:spcBef>
              <a:spcAft>
                <a:spcPct val="0"/>
              </a:spcAft>
              <a:defRPr/>
            </a:pPr>
            <a:r>
              <a:rPr lang="ar-EG" sz="1200" b="1" u="sng" dirty="0" err="1">
                <a:solidFill>
                  <a:srgbClr val="FFFF99"/>
                </a:solidFill>
                <a:latin typeface="Arial" charset="0"/>
                <a:cs typeface="Arial" charset="0"/>
              </a:rPr>
              <a:t>الأعتراف</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43" name="ZoneTexte 42">
            <a:extLst>
              <a:ext uri="{FF2B5EF4-FFF2-40B4-BE49-F238E27FC236}">
                <a16:creationId xmlns:a16="http://schemas.microsoft.com/office/drawing/2014/main" id="{D12A18A6-2E7E-425F-AE9B-0C94C6B94881}"/>
              </a:ext>
            </a:extLst>
          </p:cNvPr>
          <p:cNvSpPr txBox="1"/>
          <p:nvPr/>
        </p:nvSpPr>
        <p:spPr>
          <a:xfrm>
            <a:off x="6109158" y="4682678"/>
            <a:ext cx="627112" cy="461665"/>
          </a:xfrm>
          <a:prstGeom prst="rect">
            <a:avLst/>
          </a:prstGeom>
          <a:noFill/>
        </p:spPr>
        <p:txBody>
          <a:bodyPr wrap="square" rtlCol="0">
            <a:spAutoFit/>
          </a:bodyPr>
          <a:lstStyle/>
          <a:p>
            <a:r>
              <a:rPr lang="fr-FR" sz="2400" dirty="0"/>
              <a:t>2/2</a:t>
            </a:r>
          </a:p>
        </p:txBody>
      </p:sp>
      <p:graphicFrame>
        <p:nvGraphicFramePr>
          <p:cNvPr id="13411552" name="Tableau 13411552">
            <a:extLst>
              <a:ext uri="{FF2B5EF4-FFF2-40B4-BE49-F238E27FC236}">
                <a16:creationId xmlns:a16="http://schemas.microsoft.com/office/drawing/2014/main" id="{79829405-5BE6-47D7-B863-756C7CA2DD65}"/>
              </a:ext>
            </a:extLst>
          </p:cNvPr>
          <p:cNvGraphicFramePr>
            <a:graphicFrameLocks noGrp="1"/>
          </p:cNvGraphicFramePr>
          <p:nvPr>
            <p:extLst>
              <p:ext uri="{D42A27DB-BD31-4B8C-83A1-F6EECF244321}">
                <p14:modId xmlns:p14="http://schemas.microsoft.com/office/powerpoint/2010/main" val="961311518"/>
              </p:ext>
            </p:extLst>
          </p:nvPr>
        </p:nvGraphicFramePr>
        <p:xfrm>
          <a:off x="0" y="79280"/>
          <a:ext cx="9144000" cy="366579"/>
        </p:xfrm>
        <a:graphic>
          <a:graphicData uri="http://schemas.openxmlformats.org/drawingml/2006/table">
            <a:tbl>
              <a:tblPr firstRow="1" bandRow="1">
                <a:tableStyleId>{2D5ABB26-0587-4C30-8999-92F81FD0307C}</a:tableStyleId>
              </a:tblPr>
              <a:tblGrid>
                <a:gridCol w="2959100">
                  <a:extLst>
                    <a:ext uri="{9D8B030D-6E8A-4147-A177-3AD203B41FA5}">
                      <a16:colId xmlns:a16="http://schemas.microsoft.com/office/drawing/2014/main" val="352419435"/>
                    </a:ext>
                  </a:extLst>
                </a:gridCol>
                <a:gridCol w="3168650">
                  <a:extLst>
                    <a:ext uri="{9D8B030D-6E8A-4147-A177-3AD203B41FA5}">
                      <a16:colId xmlns:a16="http://schemas.microsoft.com/office/drawing/2014/main" val="1784609291"/>
                    </a:ext>
                  </a:extLst>
                </a:gridCol>
                <a:gridCol w="3016250">
                  <a:extLst>
                    <a:ext uri="{9D8B030D-6E8A-4147-A177-3AD203B41FA5}">
                      <a16:colId xmlns:a16="http://schemas.microsoft.com/office/drawing/2014/main" val="3121230346"/>
                    </a:ext>
                  </a:extLst>
                </a:gridCol>
              </a:tblGrid>
              <a:tr h="366579">
                <a:tc>
                  <a:txBody>
                    <a:bodyPr/>
                    <a:lstStyle/>
                    <a:p>
                      <a:pPr algn="ctr"/>
                      <a:r>
                        <a:rPr lang="fr-FR" dirty="0"/>
                        <a:t>St. Basile</a:t>
                      </a:r>
                    </a:p>
                  </a:txBody>
                  <a:tcPr>
                    <a:lnB w="12700" cap="flat" cmpd="sng" algn="ctr">
                      <a:solidFill>
                        <a:schemeClr val="tx1"/>
                      </a:solidFill>
                      <a:prstDash val="solid"/>
                      <a:round/>
                      <a:headEnd type="none" w="med" len="med"/>
                      <a:tailEnd type="none" w="med" len="med"/>
                    </a:lnB>
                  </a:tcPr>
                </a:tc>
                <a:tc>
                  <a:txBody>
                    <a:bodyPr/>
                    <a:lstStyle/>
                    <a:p>
                      <a:pPr algn="ctr"/>
                      <a:r>
                        <a:rPr lang="fr-FR" dirty="0"/>
                        <a:t>St. Grégoire</a:t>
                      </a:r>
                    </a:p>
                  </a:txBody>
                  <a:tcPr>
                    <a:lnB w="12700" cap="flat" cmpd="sng" algn="ctr">
                      <a:solidFill>
                        <a:schemeClr val="tx1"/>
                      </a:solidFill>
                      <a:prstDash val="solid"/>
                      <a:round/>
                      <a:headEnd type="none" w="med" len="med"/>
                      <a:tailEnd type="none" w="med" len="med"/>
                    </a:lnB>
                  </a:tcPr>
                </a:tc>
                <a:tc>
                  <a:txBody>
                    <a:bodyPr/>
                    <a:lstStyle/>
                    <a:p>
                      <a:pPr algn="ctr"/>
                      <a:r>
                        <a:rPr lang="fr-FR" dirty="0"/>
                        <a:t>St. Cyril</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6101179"/>
                  </a:ext>
                </a:extLst>
              </a:tr>
            </a:tbl>
          </a:graphicData>
        </a:graphic>
      </p:graphicFrame>
      <p:sp>
        <p:nvSpPr>
          <p:cNvPr id="40" name="Text Box 29">
            <a:hlinkClick r:id="rId17" action="ppaction://hlinksldjump"/>
            <a:extLst>
              <a:ext uri="{FF2B5EF4-FFF2-40B4-BE49-F238E27FC236}">
                <a16:creationId xmlns:a16="http://schemas.microsoft.com/office/drawing/2014/main" id="{FF7994F6-D7D6-407C-AF10-8CE76A9F64E6}"/>
              </a:ext>
            </a:extLst>
          </p:cNvPr>
          <p:cNvSpPr txBox="1">
            <a:spLocks noChangeArrowheads="1"/>
          </p:cNvSpPr>
          <p:nvPr/>
        </p:nvSpPr>
        <p:spPr bwMode="auto">
          <a:xfrm>
            <a:off x="6736270" y="3847045"/>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u="sng" dirty="0">
                <a:solidFill>
                  <a:srgbClr val="FFFF99"/>
                </a:solidFill>
                <a:latin typeface="Arial" charset="0"/>
                <a:cs typeface="Arial" charset="0"/>
              </a:rPr>
              <a:t>Introduction de la fraction</a:t>
            </a:r>
          </a:p>
          <a:p>
            <a:pPr algn="ctr" defTabSz="914400" fontAlgn="base">
              <a:spcBef>
                <a:spcPct val="20000"/>
              </a:spcBef>
              <a:spcAft>
                <a:spcPct val="0"/>
              </a:spcAft>
              <a:defRPr/>
            </a:pPr>
            <a:r>
              <a:rPr lang="ar-EG" sz="1200" b="1" u="sng" dirty="0">
                <a:solidFill>
                  <a:srgbClr val="FFFF99"/>
                </a:solidFill>
                <a:latin typeface="Arial" charset="0"/>
                <a:cs typeface="Arial" charset="0"/>
              </a:rPr>
              <a:t>مقدمة القسمة</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Tree>
  </p:cSld>
  <p:clrMapOvr>
    <a:masterClrMapping/>
  </p:clrMapOvr>
  <p:transition/>
</p:sld>
</file>

<file path=ppt/slides/slide2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extLst>
              <p:ext uri="{D42A27DB-BD31-4B8C-83A1-F6EECF244321}">
                <p14:modId xmlns:p14="http://schemas.microsoft.com/office/powerpoint/2010/main" val="847382815"/>
              </p:ext>
            </p:extLst>
          </p:nvPr>
        </p:nvGraphicFramePr>
        <p:xfrm>
          <a:off x="0" y="437673"/>
          <a:ext cx="9144000" cy="4448175"/>
        </p:xfrm>
        <a:graphic>
          <a:graphicData uri="http://schemas.openxmlformats.org/drawingml/2006/table">
            <a:tbl>
              <a:tblPr/>
              <a:tblGrid>
                <a:gridCol w="3594295">
                  <a:extLst>
                    <a:ext uri="{9D8B030D-6E8A-4147-A177-3AD203B41FA5}">
                      <a16:colId xmlns:a16="http://schemas.microsoft.com/office/drawing/2014/main" val="20000"/>
                    </a:ext>
                  </a:extLst>
                </a:gridCol>
                <a:gridCol w="2988088">
                  <a:extLst>
                    <a:ext uri="{9D8B030D-6E8A-4147-A177-3AD203B41FA5}">
                      <a16:colId xmlns:a16="http://schemas.microsoft.com/office/drawing/2014/main" val="20001"/>
                    </a:ext>
                  </a:extLst>
                </a:gridCol>
                <a:gridCol w="2561617">
                  <a:extLst>
                    <a:ext uri="{9D8B030D-6E8A-4147-A177-3AD203B41FA5}">
                      <a16:colId xmlns:a16="http://schemas.microsoft.com/office/drawing/2014/main" val="20002"/>
                    </a:ext>
                  </a:extLst>
                </a:gridCol>
              </a:tblGrid>
              <a:tr h="444817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Eybe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a~nactacic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nirefmwout</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e~tauenkot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auemton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rictoc</a:t>
                      </a:r>
                      <a:r>
                        <a:rPr kumimoji="0" lang="en-US" sz="3200" b="0" i="0" u="none" strike="noStrike" cap="none" normalizeH="0" baseline="0" dirty="0">
                          <a:ln>
                            <a:noFill/>
                          </a:ln>
                          <a:solidFill>
                            <a:schemeClr val="tx1"/>
                          </a:solidFill>
                          <a:effectLst/>
                          <a:latin typeface="Coptic1" pitchFamily="2" charset="0"/>
                          <a:cs typeface="Arial" charset="0"/>
                        </a:rPr>
                        <a:t>: P% </a:t>
                      </a:r>
                      <a:r>
                        <a:rPr kumimoji="0" lang="en-US" sz="3200" b="0" i="0" u="none" strike="noStrike" cap="none" normalizeH="0" baseline="0" dirty="0" err="1">
                          <a:ln>
                            <a:noFill/>
                          </a:ln>
                          <a:solidFill>
                            <a:schemeClr val="tx1"/>
                          </a:solidFill>
                          <a:effectLst/>
                          <a:latin typeface="Coptic1" pitchFamily="2" charset="0"/>
                          <a:cs typeface="Arial" charset="0"/>
                        </a:rPr>
                        <a:t>mam~ton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n~nou'u</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Pour la résurrection des morts qui se sont endormis dans la Foi du Christ, nous T'implorons ô Seigneur d’accorde le repos de toutes leurs âmes.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من أجل قيامة الموات</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الذين رقدوا </a:t>
                      </a:r>
                      <a:r>
                        <a:rPr kumimoji="0" lang="ar-EG" sz="3600" b="0" i="0" u="none" strike="noStrike" cap="none" normalizeH="0" baseline="0" dirty="0" err="1">
                          <a:ln>
                            <a:noFill/>
                          </a:ln>
                          <a:solidFill>
                            <a:schemeClr val="tx1"/>
                          </a:solidFill>
                          <a:effectLst/>
                          <a:latin typeface="Arial" charset="0"/>
                          <a:cs typeface="Arial" charset="0"/>
                        </a:rPr>
                        <a:t>فى</a:t>
                      </a:r>
                      <a:r>
                        <a:rPr kumimoji="0" lang="ar-EG" sz="3600" b="0" i="0" u="none" strike="noStrike" cap="none" normalizeH="0" baseline="0" dirty="0">
                          <a:ln>
                            <a:noFill/>
                          </a:ln>
                          <a:solidFill>
                            <a:schemeClr val="tx1"/>
                          </a:solidFill>
                          <a:effectLst/>
                          <a:latin typeface="Arial" charset="0"/>
                          <a:cs typeface="Arial" charset="0"/>
                        </a:rPr>
                        <a:t> ايمان</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المسيح، يا رب نيح</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نفوسهم أجمعين.</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968946FB-1CCF-458B-8982-FD40D70E7BE2}"/>
              </a:ext>
            </a:extLst>
          </p:cNvPr>
          <p:cNvGraphicFramePr>
            <a:graphicFrameLocks noGrp="1"/>
          </p:cNvGraphicFramePr>
          <p:nvPr>
            <p:extLst>
              <p:ext uri="{D42A27DB-BD31-4B8C-83A1-F6EECF244321}">
                <p14:modId xmlns:p14="http://schemas.microsoft.com/office/powerpoint/2010/main" val="170886637"/>
              </p:ext>
            </p:extLst>
          </p:nvPr>
        </p:nvGraphicFramePr>
        <p:xfrm>
          <a:off x="1524000" y="0"/>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cap="none" normalizeH="0" baseline="0" dirty="0" err="1">
                          <a:ln>
                            <a:noFill/>
                          </a:ln>
                          <a:solidFill>
                            <a:schemeClr val="tx1"/>
                          </a:solidFill>
                          <a:effectLst/>
                          <a:latin typeface="Coptic1" pitchFamily="2" charset="0"/>
                          <a:cs typeface="Arial" charset="0"/>
                        </a:rPr>
                        <a:t>Eybe</a:t>
                      </a:r>
                      <a:r>
                        <a:rPr kumimoji="0" lang="en-US" sz="2000" b="0" i="0" u="none" strike="noStrike" cap="none" normalizeH="0" baseline="0" dirty="0">
                          <a:ln>
                            <a:noFill/>
                          </a:ln>
                          <a:solidFill>
                            <a:schemeClr val="tx1"/>
                          </a:solidFill>
                          <a:effectLst/>
                          <a:latin typeface="Coptic1" pitchFamily="2" charset="0"/>
                          <a:cs typeface="Arial" charset="0"/>
                        </a:rPr>
                        <a:t> ]a~~</a:t>
                      </a:r>
                      <a:r>
                        <a:rPr kumimoji="0" lang="en-US" sz="2000" b="0" i="0" u="none" strike="noStrike" cap="none" normalizeH="0" baseline="0" dirty="0" err="1">
                          <a:ln>
                            <a:noFill/>
                          </a:ln>
                          <a:solidFill>
                            <a:schemeClr val="tx1"/>
                          </a:solidFill>
                          <a:effectLst/>
                          <a:latin typeface="Coptic1" pitchFamily="2" charset="0"/>
                          <a:cs typeface="Arial" charset="0"/>
                        </a:rPr>
                        <a:t>nactacic</a:t>
                      </a:r>
                      <a:endParaRPr lang="en-CA" sz="20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7" name="Action Button: Custom 4">
            <a:hlinkClick r:id="rId4" action="ppaction://hlinksldjump" highlightClick="1"/>
            <a:extLst>
              <a:ext uri="{FF2B5EF4-FFF2-40B4-BE49-F238E27FC236}">
                <a16:creationId xmlns:a16="http://schemas.microsoft.com/office/drawing/2014/main" id="{038508A4-2A32-C506-ADAE-48D55609F4D1}"/>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936649680"/>
      </p:ext>
    </p:extLst>
  </p:cSld>
  <p:clrMapOvr>
    <a:masterClrMapping/>
  </p:clrMapOvr>
  <p:transition/>
</p:sld>
</file>

<file path=ppt/slides/slide2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extLst>
              <p:ext uri="{D42A27DB-BD31-4B8C-83A1-F6EECF244321}">
                <p14:modId xmlns:p14="http://schemas.microsoft.com/office/powerpoint/2010/main" val="948799714"/>
              </p:ext>
            </p:extLst>
          </p:nvPr>
        </p:nvGraphicFramePr>
        <p:xfrm>
          <a:off x="0" y="268861"/>
          <a:ext cx="9144000" cy="4448175"/>
        </p:xfrm>
        <a:graphic>
          <a:graphicData uri="http://schemas.openxmlformats.org/drawingml/2006/table">
            <a:tbl>
              <a:tblPr/>
              <a:tblGrid>
                <a:gridCol w="3594295">
                  <a:extLst>
                    <a:ext uri="{9D8B030D-6E8A-4147-A177-3AD203B41FA5}">
                      <a16:colId xmlns:a16="http://schemas.microsoft.com/office/drawing/2014/main" val="20000"/>
                    </a:ext>
                  </a:extLst>
                </a:gridCol>
                <a:gridCol w="2988088">
                  <a:extLst>
                    <a:ext uri="{9D8B030D-6E8A-4147-A177-3AD203B41FA5}">
                      <a16:colId xmlns:a16="http://schemas.microsoft.com/office/drawing/2014/main" val="20001"/>
                    </a:ext>
                  </a:extLst>
                </a:gridCol>
                <a:gridCol w="2561617">
                  <a:extLst>
                    <a:ext uri="{9D8B030D-6E8A-4147-A177-3AD203B41FA5}">
                      <a16:colId xmlns:a16="http://schemas.microsoft.com/office/drawing/2014/main" val="20002"/>
                    </a:ext>
                  </a:extLst>
                </a:gridCol>
              </a:tblGrid>
              <a:tr h="444817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Pauloc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v~bwk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m~Pen</a:t>
                      </a:r>
                      <a:r>
                        <a:rPr kumimoji="0" lang="en-US" sz="3200" b="0" i="0" u="none" strike="noStrike" cap="none" normalizeH="0" baseline="0" dirty="0">
                          <a:ln>
                            <a:noFill/>
                          </a:ln>
                          <a:solidFill>
                            <a:schemeClr val="tx1"/>
                          </a:solidFill>
                          <a:effectLst/>
                          <a:latin typeface="Coptic1" pitchFamily="2" charset="0"/>
                          <a:cs typeface="Arial" charset="0"/>
                        </a:rPr>
                        <a:t>%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pia~poctoloc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etyahem</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etauyasf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e~pihisennoufi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V].</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Paul, serviteur de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notre Seigneur Jésus Christ, apôtre par appel divin, mis à part pour l'annonce de l'Évangile de Dieu.</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بولس عبد ربنا يسوع</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المسيح الرسول</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المدعو المفرز لبشرى</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الله.</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517984462"/>
      </p:ext>
    </p:extLst>
  </p:cSld>
  <p:clrMapOvr>
    <a:masterClrMapping/>
  </p:clrMapOvr>
  <p:transition/>
</p:sld>
</file>

<file path=ppt/slides/slide2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extLst>
              <p:ext uri="{D42A27DB-BD31-4B8C-83A1-F6EECF244321}">
                <p14:modId xmlns:p14="http://schemas.microsoft.com/office/powerpoint/2010/main" val="2006901250"/>
              </p:ext>
            </p:extLst>
          </p:nvPr>
        </p:nvGraphicFramePr>
        <p:xfrm>
          <a:off x="0" y="0"/>
          <a:ext cx="9144000" cy="4750308"/>
        </p:xfrm>
        <a:graphic>
          <a:graphicData uri="http://schemas.openxmlformats.org/drawingml/2006/table">
            <a:tbl>
              <a:tblPr/>
              <a:tblGrid>
                <a:gridCol w="9144000">
                  <a:extLst>
                    <a:ext uri="{9D8B030D-6E8A-4147-A177-3AD203B41FA5}">
                      <a16:colId xmlns:a16="http://schemas.microsoft.com/office/drawing/2014/main" val="20000"/>
                    </a:ext>
                  </a:extLst>
                </a:gridCol>
              </a:tblGrid>
              <a:tr h="444817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tamo</a:t>
                      </a:r>
                      <a:r>
                        <a:rPr kumimoji="0" lang="en-US" sz="2800" b="0" i="0" u="none" strike="noStrike" cap="none" normalizeH="0" baseline="0" dirty="0">
                          <a:ln>
                            <a:noFill/>
                          </a:ln>
                          <a:solidFill>
                            <a:schemeClr val="tx1"/>
                          </a:solidFill>
                          <a:effectLst/>
                          <a:latin typeface="Coptic1" pitchFamily="2" charset="0"/>
                          <a:cs typeface="Arial" charset="0"/>
                        </a:rPr>
                        <a:t> de </a:t>
                      </a:r>
                      <a:r>
                        <a:rPr kumimoji="0" lang="en-US" sz="2800" b="0" i="0" u="none" strike="noStrike" cap="none" normalizeH="0" baseline="0" dirty="0" err="1">
                          <a:ln>
                            <a:noFill/>
                          </a:ln>
                          <a:solidFill>
                            <a:schemeClr val="tx1"/>
                          </a:solidFill>
                          <a:effectLst/>
                          <a:latin typeface="Coptic1" pitchFamily="2" charset="0"/>
                          <a:cs typeface="Arial" charset="0"/>
                        </a:rPr>
                        <a:t>m~mwten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nac~n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e~pieuaggelion</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e~taihisennoufi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nwten</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pe </a:t>
                      </a:r>
                      <a:r>
                        <a:rPr kumimoji="0" lang="en-US" sz="2800" b="0" i="0" u="none" strike="noStrike" cap="none" normalizeH="0" baseline="0" dirty="0" err="1">
                          <a:ln>
                            <a:noFill/>
                          </a:ln>
                          <a:solidFill>
                            <a:schemeClr val="tx1"/>
                          </a:solidFill>
                          <a:effectLst/>
                          <a:latin typeface="Coptic1" pitchFamily="2" charset="0"/>
                          <a:cs typeface="Arial" charset="0"/>
                        </a:rPr>
                        <a:t>e~tareten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itf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teno~hi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e~raten</a:t>
                      </a:r>
                      <a:r>
                        <a:rPr kumimoji="0" lang="en-US" sz="2800" b="0" i="0" u="none" strike="noStrike" cap="none" normalizeH="0" baseline="0" dirty="0">
                          <a:ln>
                            <a:noFill/>
                          </a:ln>
                          <a:solidFill>
                            <a:schemeClr val="tx1"/>
                          </a:solidFill>
                          <a:effectLst/>
                          <a:latin typeface="Coptic1" pitchFamily="2" charset="0"/>
                          <a:cs typeface="Arial" charset="0"/>
                        </a:rPr>
                        <a:t> y/</a:t>
                      </a:r>
                      <a:r>
                        <a:rPr kumimoji="0" lang="en-US" sz="2800" b="0" i="0" u="none" strike="noStrike" cap="none" normalizeH="0" baseline="0" dirty="0" err="1">
                          <a:ln>
                            <a:noFill/>
                          </a:ln>
                          <a:solidFill>
                            <a:schemeClr val="tx1"/>
                          </a:solidFill>
                          <a:effectLst/>
                          <a:latin typeface="Coptic1" pitchFamily="2" charset="0"/>
                          <a:cs typeface="Arial" charset="0"/>
                        </a:rPr>
                        <a:t>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n~q</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on </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tennanohem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hitotf</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oucaji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afhisennoufi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icje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tetena~moni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cabol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i~m</a:t>
                      </a:r>
                      <a:r>
                        <a:rPr kumimoji="0" lang="en-US" sz="2800" b="0" i="0" u="none" strike="noStrike" cap="none" normalizeH="0" baseline="0" dirty="0">
                          <a:ln>
                            <a:noFill/>
                          </a:ln>
                          <a:solidFill>
                            <a:schemeClr val="tx1"/>
                          </a:solidFill>
                          <a:effectLst/>
                          <a:latin typeface="Coptic1" pitchFamily="2" charset="0"/>
                          <a:cs typeface="Arial" charset="0"/>
                        </a:rPr>
                        <a:t>/]\h/ki </a:t>
                      </a:r>
                      <a:r>
                        <a:rPr kumimoji="0" lang="en-US" sz="2800" b="0" i="0" u="none" strike="noStrike" cap="none" normalizeH="0" baseline="0" dirty="0" err="1">
                          <a:ln>
                            <a:noFill/>
                          </a:ln>
                          <a:solidFill>
                            <a:schemeClr val="tx1"/>
                          </a:solidFill>
                          <a:effectLst/>
                          <a:latin typeface="Coptic1" pitchFamily="2" charset="0"/>
                          <a:cs typeface="Arial" charset="0"/>
                        </a:rPr>
                        <a:t>a~retennah</a:t>
                      </a:r>
                      <a:r>
                        <a:rPr kumimoji="0" lang="en-US" sz="2800" b="0" i="0" u="none" strike="noStrike" cap="none" normalizeH="0" baseline="0" dirty="0">
                          <a:ln>
                            <a:noFill/>
                          </a:ln>
                          <a:solidFill>
                            <a:schemeClr val="tx1"/>
                          </a:solidFill>
                          <a:effectLst/>
                          <a:latin typeface="Coptic1" pitchFamily="2" charset="0"/>
                          <a:cs typeface="Arial" charset="0"/>
                        </a:rPr>
                        <a:t>]. Ai] gar </a:t>
                      </a:r>
                      <a:r>
                        <a:rPr kumimoji="0" lang="en-US" sz="2800" b="0" i="0" u="none" strike="noStrike" cap="none" normalizeH="0" baseline="0" dirty="0" err="1">
                          <a:ln>
                            <a:noFill/>
                          </a:ln>
                          <a:solidFill>
                            <a:schemeClr val="tx1"/>
                          </a:solidFill>
                          <a:effectLst/>
                          <a:latin typeface="Coptic1" pitchFamily="2" charset="0"/>
                          <a:cs typeface="Arial" charset="0"/>
                        </a:rPr>
                        <a:t>n~teny</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n~swrp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e~tai</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itf</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r>
                        <a:rPr kumimoji="0" lang="en-US" sz="2800" b="0" i="0" u="none" strike="noStrike" cap="none" normalizeH="0" baseline="0" dirty="0">
                          <a:ln>
                            <a:noFill/>
                          </a:ln>
                          <a:solidFill>
                            <a:schemeClr val="tx1"/>
                          </a:solidFill>
                          <a:effectLst/>
                          <a:latin typeface="Coptic1" pitchFamily="2" charset="0"/>
                          <a:cs typeface="Arial" charset="0"/>
                        </a:rPr>
                        <a:t> kata </a:t>
                      </a:r>
                      <a:r>
                        <a:rPr kumimoji="0" lang="en-US" sz="2800" b="0" i="0" u="none" strike="noStrike" cap="none" normalizeH="0" baseline="0" dirty="0" err="1">
                          <a:ln>
                            <a:noFill/>
                          </a:ln>
                          <a:solidFill>
                            <a:schemeClr val="tx1"/>
                          </a:solidFill>
                          <a:effectLst/>
                          <a:latin typeface="Coptic1" pitchFamily="2" charset="0"/>
                          <a:cs typeface="Arial" charset="0"/>
                        </a:rPr>
                        <a:t>nigrav</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Pih~mot</a:t>
                      </a:r>
                      <a:r>
                        <a:rPr kumimoji="0" lang="en-US" sz="2800" b="0" i="0" u="none" strike="noStrike" cap="none" normalizeH="0" baseline="0" dirty="0">
                          <a:ln>
                            <a:noFill/>
                          </a:ln>
                          <a:solidFill>
                            <a:schemeClr val="tx1"/>
                          </a:solidFill>
                          <a:effectLst/>
                          <a:latin typeface="Coptic1" pitchFamily="2" charset="0"/>
                          <a:cs typeface="Arial" charset="0"/>
                        </a:rPr>
                        <a:t> gar </a:t>
                      </a:r>
                      <a:r>
                        <a:rPr kumimoji="0" lang="en-US" sz="2800" b="0" i="0" u="none" strike="noStrike" cap="none" normalizeH="0" baseline="0" dirty="0" err="1">
                          <a:ln>
                            <a:noFill/>
                          </a:ln>
                          <a:solidFill>
                            <a:schemeClr val="tx1"/>
                          </a:solidFill>
                          <a:effectLst/>
                          <a:latin typeface="Coptic1" pitchFamily="2" charset="0"/>
                          <a:cs typeface="Arial" charset="0"/>
                        </a:rPr>
                        <a:t>nemwten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t~hir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eucop</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ece~swpi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Text Box 20">
            <a:hlinkClick r:id="rId4" action="ppaction://hlinksldjump"/>
            <a:extLst>
              <a:ext uri="{FF2B5EF4-FFF2-40B4-BE49-F238E27FC236}">
                <a16:creationId xmlns:a16="http://schemas.microsoft.com/office/drawing/2014/main" id="{291C1505-B86A-677E-4ECC-DA4FF7EE5F21}"/>
              </a:ext>
            </a:extLst>
          </p:cNvPr>
          <p:cNvSpPr txBox="1">
            <a:spLocks noChangeArrowheads="1"/>
          </p:cNvSpPr>
          <p:nvPr/>
        </p:nvSpPr>
        <p:spPr bwMode="auto">
          <a:xfrm>
            <a:off x="7217896" y="4422534"/>
            <a:ext cx="1905000" cy="707886"/>
          </a:xfrm>
          <a:prstGeom prst="rect">
            <a:avLst/>
          </a:prstGeom>
          <a:solidFill>
            <a:srgbClr val="800000"/>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Pih~mot</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gar</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بى</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اهموت</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غار</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4042044203"/>
      </p:ext>
    </p:extLst>
  </p:cSld>
  <p:clrMapOvr>
    <a:masterClrMapping/>
  </p:clrMapOvr>
  <p:transition/>
</p:sld>
</file>

<file path=ppt/slides/slide2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372207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B582AA39-091E-A0AB-2B2B-07CF9BF13ABA}"/>
              </a:ext>
            </a:extLst>
          </p:cNvPr>
          <p:cNvGraphicFramePr>
            <a:graphicFrameLocks noGrp="1"/>
          </p:cNvGraphicFramePr>
          <p:nvPr>
            <p:extLst>
              <p:ext uri="{D42A27DB-BD31-4B8C-83A1-F6EECF244321}">
                <p14:modId xmlns:p14="http://schemas.microsoft.com/office/powerpoint/2010/main" val="214323092"/>
              </p:ext>
            </p:extLst>
          </p:nvPr>
        </p:nvGraphicFramePr>
        <p:xfrm>
          <a:off x="0" y="0"/>
          <a:ext cx="9144000" cy="470154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3733800">
                <a:tc>
                  <a:txBody>
                    <a:bodyPr/>
                    <a:lstStyle/>
                    <a:p>
                      <a:pPr algn="just"/>
                      <a:r>
                        <a:rPr lang="fr-FR" sz="1900" b="0" i="0" u="sng" strike="noStrike" kern="1200" baseline="0" dirty="0">
                          <a:solidFill>
                            <a:schemeClr val="tx1"/>
                          </a:solidFill>
                          <a:latin typeface="+mn-lt"/>
                          <a:ea typeface="+mn-ea"/>
                          <a:cs typeface="+mn-cs"/>
                        </a:rPr>
                        <a:t>1 Corinthiens 15 : 1 - 22</a:t>
                      </a:r>
                    </a:p>
                    <a:p>
                      <a:pPr algn="just"/>
                      <a:r>
                        <a:rPr lang="fr-FR" sz="1900" b="0" i="0" u="none" strike="noStrike" kern="1200" baseline="0" dirty="0">
                          <a:solidFill>
                            <a:schemeClr val="tx1"/>
                          </a:solidFill>
                          <a:latin typeface="+mn-lt"/>
                          <a:ea typeface="+mn-ea"/>
                          <a:cs typeface="+mn-cs"/>
                        </a:rPr>
                        <a:t>Frères, je vous rappelle la Bonne Nouvelle que je vous ai annoncée ; cet Évangile, vous l'avez reçu, et vous y restez attachés, vous serez sauvés par lui si vous le gardez tel que je vous l’ai annoncé ; autrement, c'est pour rien que vous êtes devenus croyants. Avant tout, je vous ai transmis ceci, que j’ai moi-même reçu : le Christ est mort pour nos péchés conformément aux Écritures, et il a été mis au tombeau ; il est ressuscité le troisième jour conformément aux Écritures, et il est apparu à Pierre, puis aux Douze ; ensuite il est apparu à plus de cinq cents frères à la fois</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endParaRPr lang="fr-FR" sz="1400" b="0" i="0" u="none" strike="noStrike" kern="1200" baseline="30000" dirty="0">
                        <a:solidFill>
                          <a:schemeClr val="tx1"/>
                        </a:solidFill>
                        <a:latin typeface="+mn-lt"/>
                        <a:ea typeface="+mn-ea"/>
                        <a:cs typeface="+mn-cs"/>
                      </a:endParaRPr>
                    </a:p>
                    <a:p>
                      <a:pPr algn="just" rtl="1"/>
                      <a:r>
                        <a:rPr lang="ar-AE" sz="3600" b="0" i="0" u="sng" strike="noStrike" kern="1200" baseline="30000" dirty="0">
                          <a:solidFill>
                            <a:schemeClr val="tx1"/>
                          </a:solidFill>
                          <a:latin typeface="+mn-lt"/>
                          <a:ea typeface="+mn-ea"/>
                          <a:cs typeface="+mn-cs"/>
                        </a:rPr>
                        <a:t>1 </a:t>
                      </a:r>
                      <a:r>
                        <a:rPr lang="ar-AE" sz="3600" b="0" i="0" u="sng" strike="noStrike" kern="1200" baseline="30000" dirty="0" err="1">
                          <a:solidFill>
                            <a:schemeClr val="tx1"/>
                          </a:solidFill>
                          <a:latin typeface="+mn-lt"/>
                          <a:ea typeface="+mn-ea"/>
                          <a:cs typeface="+mn-cs"/>
                        </a:rPr>
                        <a:t>كورنثوس</a:t>
                      </a:r>
                      <a:r>
                        <a:rPr lang="ar-AE" sz="3600" b="0" i="0" u="sng" strike="noStrike" kern="1200" baseline="30000" dirty="0">
                          <a:solidFill>
                            <a:schemeClr val="tx1"/>
                          </a:solidFill>
                          <a:latin typeface="+mn-lt"/>
                          <a:ea typeface="+mn-ea"/>
                          <a:cs typeface="+mn-cs"/>
                        </a:rPr>
                        <a:t> 15 : 1 - </a:t>
                      </a:r>
                      <a:r>
                        <a:rPr lang="fr-FR" sz="3600" b="0" i="0" u="sng" strike="noStrike" kern="1200" baseline="30000" dirty="0">
                          <a:solidFill>
                            <a:schemeClr val="tx1"/>
                          </a:solidFill>
                          <a:latin typeface="+mn-lt"/>
                          <a:ea typeface="+mn-ea"/>
                          <a:cs typeface="+mn-cs"/>
                        </a:rPr>
                        <a:t>22</a:t>
                      </a:r>
                    </a:p>
                    <a:p>
                      <a:pPr algn="just" rtl="1"/>
                      <a:r>
                        <a:rPr lang="ar-EG" sz="4000" b="0" i="0" u="none" strike="noStrike" kern="1200" baseline="30000" dirty="0">
                          <a:solidFill>
                            <a:schemeClr val="tx1"/>
                          </a:solidFill>
                          <a:latin typeface="+mn-lt"/>
                          <a:ea typeface="+mn-ea"/>
                          <a:cs typeface="+mn-cs"/>
                        </a:rPr>
                        <a:t>وَأُعَرِّفُكُمْ أَيُّهَا الإِخْوَةُ بِالإِنْجِيلِ الَّذِي بَشَّرْتُكُمْ بِهِ، وَقَبِلْتُمُوهُ، وَتَقُومُونَ فِيهِ،</a:t>
                      </a:r>
                      <a:r>
                        <a:rPr lang="fr-FR" sz="4000" b="0" i="0" u="none" strike="noStrike" kern="1200" baseline="30000" dirty="0">
                          <a:solidFill>
                            <a:schemeClr val="tx1"/>
                          </a:solidFill>
                          <a:latin typeface="+mn-lt"/>
                          <a:ea typeface="+mn-ea"/>
                          <a:cs typeface="+mn-cs"/>
                        </a:rPr>
                        <a:t> </a:t>
                      </a:r>
                      <a:r>
                        <a:rPr lang="ar-EG" sz="4000" b="0" i="0" u="none" strike="noStrike" kern="1200" baseline="30000" dirty="0">
                          <a:solidFill>
                            <a:schemeClr val="tx1"/>
                          </a:solidFill>
                          <a:latin typeface="+mn-lt"/>
                          <a:ea typeface="+mn-ea"/>
                          <a:cs typeface="+mn-cs"/>
                        </a:rPr>
                        <a:t>وَبِهِ أَيْضًا تَخْلُصُونَ، إِنْ كُنْتُمْ تَذْكُرُونَ أَيُّ كَلاَمٍ بَشَّرْتُكُمْ بِهِ إِلاَّ إِذَا كُنْتُمْ قَدْ آمَنْتُمْ عَبَثًا</a:t>
                      </a:r>
                      <a:r>
                        <a:rPr lang="fr-FR" sz="4000" b="0" i="0" u="none" strike="noStrike" kern="1200" baseline="30000" dirty="0">
                          <a:solidFill>
                            <a:schemeClr val="tx1"/>
                          </a:solidFill>
                          <a:latin typeface="+mn-lt"/>
                          <a:ea typeface="+mn-ea"/>
                          <a:cs typeface="+mn-cs"/>
                        </a:rPr>
                        <a:t> </a:t>
                      </a:r>
                      <a:r>
                        <a:rPr lang="ar-EG" sz="4000" b="0" i="0" u="none" strike="noStrike" kern="1200" baseline="30000" dirty="0">
                          <a:solidFill>
                            <a:schemeClr val="tx1"/>
                          </a:solidFill>
                          <a:latin typeface="+mn-lt"/>
                          <a:ea typeface="+mn-ea"/>
                          <a:cs typeface="+mn-cs"/>
                        </a:rPr>
                        <a:t>فَإِنَّنِي سَلَّمْتُ إِلَيْكُمْ فِي الأَوَّلِ مَا قَبِلْتُهُ أَنَا أَيْضًا: أَنَّ الْمَسِيحَ مَاتَ مِنْ أَجْلِ خَطَايَانَا حَسَبَ الْكُتُبِ،</a:t>
                      </a:r>
                      <a:r>
                        <a:rPr lang="fr-FR" sz="4000" b="0" i="0" u="none" strike="noStrike" kern="1200" baseline="30000" dirty="0">
                          <a:solidFill>
                            <a:schemeClr val="tx1"/>
                          </a:solidFill>
                          <a:latin typeface="+mn-lt"/>
                          <a:ea typeface="+mn-ea"/>
                          <a:cs typeface="+mn-cs"/>
                        </a:rPr>
                        <a:t> </a:t>
                      </a:r>
                      <a:r>
                        <a:rPr lang="ar-EG" sz="4000" b="0" i="0" u="none" strike="noStrike" kern="1200" baseline="30000" dirty="0">
                          <a:solidFill>
                            <a:schemeClr val="tx1"/>
                          </a:solidFill>
                          <a:latin typeface="+mn-lt"/>
                          <a:ea typeface="+mn-ea"/>
                          <a:cs typeface="+mn-cs"/>
                        </a:rPr>
                        <a:t>وَأَنَّهُ دُفِنَ، وَأَنَّهُ قَامَ فِي الْيَوْمِ الثَّالِثِ حَسَبَ الْكُتُبِ،</a:t>
                      </a:r>
                      <a:r>
                        <a:rPr lang="fr-FR" sz="4000" b="0" i="0" u="none" strike="noStrike" kern="1200" baseline="30000" dirty="0">
                          <a:solidFill>
                            <a:schemeClr val="tx1"/>
                          </a:solidFill>
                          <a:latin typeface="+mn-lt"/>
                          <a:ea typeface="+mn-ea"/>
                          <a:cs typeface="+mn-cs"/>
                        </a:rPr>
                        <a:t> </a:t>
                      </a:r>
                      <a:r>
                        <a:rPr lang="ar-EG" sz="4000" b="0" i="0" u="none" strike="noStrike" kern="1200" baseline="30000" dirty="0">
                          <a:solidFill>
                            <a:schemeClr val="tx1"/>
                          </a:solidFill>
                          <a:latin typeface="+mn-lt"/>
                          <a:ea typeface="+mn-ea"/>
                          <a:cs typeface="+mn-cs"/>
                        </a:rPr>
                        <a:t>وَأَنَّهُ ظَهَرَ لِصَفَا ثُمَّ لِلاثْنَيْ عَشَرَ</a:t>
                      </a:r>
                      <a:r>
                        <a:rPr lang="fr-FR" sz="4000" b="0" i="0" u="none" strike="noStrike" kern="1200" baseline="30000" dirty="0">
                          <a:solidFill>
                            <a:schemeClr val="tx1"/>
                          </a:solidFill>
                          <a:latin typeface="+mn-lt"/>
                          <a:ea typeface="+mn-ea"/>
                          <a:cs typeface="+mn-cs"/>
                        </a:rPr>
                        <a:t> </a:t>
                      </a:r>
                      <a:r>
                        <a:rPr lang="ar-EG" sz="4000" b="0" i="0" u="none" strike="noStrike" kern="1200" baseline="30000" dirty="0">
                          <a:solidFill>
                            <a:schemeClr val="tx1"/>
                          </a:solidFill>
                          <a:latin typeface="+mn-lt"/>
                          <a:ea typeface="+mn-ea"/>
                          <a:cs typeface="+mn-cs"/>
                        </a:rPr>
                        <a:t>وَبَعْدَ ذلِكَ ظَهَرَ دَفْعَةً وَاحِدَةً لأَكْثَرَ مِنْ خَمْسِمِئَةِ أَخٍ،</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626855270"/>
      </p:ext>
    </p:extLst>
  </p:cSld>
  <p:clrMapOvr>
    <a:masterClrMapping/>
  </p:clrMapOvr>
  <p:transition/>
</p:sld>
</file>

<file path=ppt/slides/slide2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07DD7397-78D2-74D8-E9D3-987DC4112DE2}"/>
              </a:ext>
            </a:extLst>
          </p:cNvPr>
          <p:cNvGraphicFramePr>
            <a:graphicFrameLocks noGrp="1"/>
          </p:cNvGraphicFramePr>
          <p:nvPr>
            <p:extLst>
              <p:ext uri="{D42A27DB-BD31-4B8C-83A1-F6EECF244321}">
                <p14:modId xmlns:p14="http://schemas.microsoft.com/office/powerpoint/2010/main" val="2265337046"/>
              </p:ext>
            </p:extLst>
          </p:nvPr>
        </p:nvGraphicFramePr>
        <p:xfrm>
          <a:off x="0" y="0"/>
          <a:ext cx="9144000" cy="464058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3733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000" b="0" i="0" u="none" strike="noStrike" kern="1200" baseline="0" dirty="0">
                          <a:solidFill>
                            <a:schemeClr val="tx1"/>
                          </a:solidFill>
                          <a:latin typeface="+mn-lt"/>
                          <a:ea typeface="+mn-ea"/>
                          <a:cs typeface="+mn-cs"/>
                        </a:rPr>
                        <a:t>- la plupart sont encore vivants, et quelques-uns sont morts - ensuite il est apparu à Jacques, puis à tous les Apôtres. Et en tout dernier lieu, il est même apparu à l'avorton que je suis. Car moi, je suis le plus petit des Apôtres, je ne suis pas digne d'être appelé Apôtre, puisque j'ai persécuté l'Église de Dieu. Mais ce que je suis, je le suis par la grâce de Dieu, et la grâce dont il m'a comblé n'a pas été stérile. Je me suis donné de la peine plus que tous les autres ; à vrai dire, ce n'est pas moi, c'est la grâce de Dieu avec moi. </a:t>
                      </a:r>
                      <a:endParaRPr kumimoji="0" lang="en-US" sz="2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أَكْثَرُهُمْ بَاق إِلَى الآنَ وَلكِنَّ بَعْضَهُمْ قَدْ رَقَدُوا</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وَبَعْدَ ذلِكَ ظَهَرَ لِيَعْقُوبَ، ثُمَّ لِلرُّسُلِ أَجْمَعِينَ</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وَآخِرَ الْكُلِّ كَأَنَّهُ لِلسِّقْطِ ظَهَرَ لِي أَنَا</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لأَنِّي أَصْغَرُ الرُّسُلِ، أَنَا الَّذِي لَسْتُ أَهْلاً لأَنْ أُدْعَى رَسُولاً، لأَنِّي اضْطَهَدْتُ كَنِيسَةَ اللهِ</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وَلكِنْ بِنِعْمَةِ اللهِ أَنَا مَا أَنَا، وَنِعْمَتُهُ الْمُعْطَاةُ لِي لَمْ تَكُنْ بَاطِلَةً، بَلْ أَنَا تَعِبْتُ أَكْثَرَ مِنْهُمْ جَمِيعِهِمْ وَلكِنْ لاَ أَنَا، بَلْ نِعْمَةُ اللهِ الَّتِي مَعِي</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901537860"/>
      </p:ext>
    </p:extLst>
  </p:cSld>
  <p:clrMapOvr>
    <a:masterClrMapping/>
  </p:clrMapOvr>
  <p:transition/>
</p:sld>
</file>

<file path=ppt/slides/slide2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8373F7AC-9283-3704-4C4A-0374ECAA21F0}"/>
              </a:ext>
            </a:extLst>
          </p:cNvPr>
          <p:cNvGraphicFramePr>
            <a:graphicFrameLocks noGrp="1"/>
          </p:cNvGraphicFramePr>
          <p:nvPr>
            <p:extLst>
              <p:ext uri="{D42A27DB-BD31-4B8C-83A1-F6EECF244321}">
                <p14:modId xmlns:p14="http://schemas.microsoft.com/office/powerpoint/2010/main" val="333671127"/>
              </p:ext>
            </p:extLst>
          </p:nvPr>
        </p:nvGraphicFramePr>
        <p:xfrm>
          <a:off x="0" y="0"/>
          <a:ext cx="9144000" cy="494538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3733800">
                <a:tc>
                  <a:txBody>
                    <a:bodyPr/>
                    <a:lstStyle/>
                    <a:p>
                      <a:pPr algn="just"/>
                      <a:r>
                        <a:rPr lang="fr-FR" sz="2000" b="0" i="0" u="none" strike="noStrike" kern="1200" baseline="0" dirty="0">
                          <a:solidFill>
                            <a:schemeClr val="tx1"/>
                          </a:solidFill>
                          <a:latin typeface="+mn-lt"/>
                          <a:ea typeface="+mn-ea"/>
                          <a:cs typeface="+mn-cs"/>
                        </a:rPr>
                        <a:t>Bref, qu'il s'agisse de moi ou des autres, voilà notre message, et voilà votre foi. Nous proclamons que le Christ est ressuscité d'entre les morts; alors, comment certains d'entre vous peuvent-ils affirmer qu'il n'y a pas de résurrection des morts ? Mais, s'il n'y a pas de résurrection des morts, le Christ, lui non plus, n'est pas ressuscité. Et si le Christ n'est pas ressuscité, notre message est sans objet, et votre foi est sans objet; nous voilà reconnus comme de faux témoins de Dieu, pour avoir témoigné en contradiction avec Dieu en disant qu'il a ressuscité le Christ, </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فَسَوَاءٌ أَنَا أَمْ أُولئِكَ، هكَذَا نَكْرِزُ وَهكَذَا آمَنْتُمْ</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وَلكِنْ إِنْ كَانَ الْمَسِيحُ يُكْرَزُ بِهِ أَنَّهُ قَامَ مِنَ الأَمْوَاتِ، فَكَيْفَ يَقُولُ قَوْمٌ بَيْنَكُمْ إِنْ لَيْسَ قِيَامَةُ أَمْوَاتٍ؟</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فَإِنْ لَمْ تَكُنْ قِيَامَةُ أَمْوَاتٍ فَلاَ يَكُونُ الْمَسِيحُ قَدْ قَامَ</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وَإِنْ لَمْ يَكُنِ الْمَسِيحُ قَدْ قَامَ، فَبَاطِلَةٌ كِرَازَتُنَا وَبَاطِلٌ أَيْضًا إِيمَانُكُمْ،</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وَنُوجَدُ نَحْنُ أَيْضًا شُهُودَ زُورٍ للهِ، لأَنَّنَا شَهِدْنَا مِنْ جِهَةِ اللهِ أَنَّهُ أَقَامَ الْمَسِيحَ</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075286749"/>
      </p:ext>
    </p:extLst>
  </p:cSld>
  <p:clrMapOvr>
    <a:masterClrMapping/>
  </p:clrMapOvr>
  <p:transition/>
</p:sld>
</file>

<file path=ppt/slides/slide2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2CB8228F-5A3B-4370-55A4-51EBB233A235}"/>
              </a:ext>
            </a:extLst>
          </p:cNvPr>
          <p:cNvGraphicFramePr>
            <a:graphicFrameLocks noGrp="1"/>
          </p:cNvGraphicFramePr>
          <p:nvPr>
            <p:extLst>
              <p:ext uri="{D42A27DB-BD31-4B8C-83A1-F6EECF244321}">
                <p14:modId xmlns:p14="http://schemas.microsoft.com/office/powerpoint/2010/main" val="1492056987"/>
              </p:ext>
            </p:extLst>
          </p:nvPr>
        </p:nvGraphicFramePr>
        <p:xfrm>
          <a:off x="0" y="14068"/>
          <a:ext cx="9144000" cy="476250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3733800">
                <a:tc>
                  <a:txBody>
                    <a:bodyPr/>
                    <a:lstStyle/>
                    <a:p>
                      <a:pPr algn="just"/>
                      <a:r>
                        <a:rPr lang="fr-FR" sz="2200" b="0" i="0" u="none" strike="noStrike" kern="1200" baseline="0" dirty="0">
                          <a:solidFill>
                            <a:schemeClr val="tx1"/>
                          </a:solidFill>
                          <a:latin typeface="+mn-lt"/>
                          <a:ea typeface="+mn-ea"/>
                          <a:cs typeface="+mn-cs"/>
                        </a:rPr>
                        <a:t>alors qu'il ne l'a pas ressuscité s'il est vrai que les morts ne ressuscitent pas. Si les morts ne ressuscitent pas, le Christ non plus n'est pas ressuscité. Et si le Christ n'est pas ressuscité, votre foi ne mène à rien, vous n'êtes pas libérés de vos péchés; et puis, ceux qui sont morts dans le Christ sont perdus. Si nous avons mis notre espoir dans le Christ pour cette vie seulement, nous sommes les plus à plaindre de tous les hommes.</a:t>
                      </a:r>
                      <a:endParaRPr kumimoji="0" lang="en-US" sz="2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وَهُوَ لَمْ يُقِمْهُ، إِنْ كَانَ الْمَوْتى لاَ يَقُومُونَ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لأَنَّهُ إِنْ كَانَ الْمَوْتى لاَ يَقُومُونَ، فَلاَ يَكُونُ الْمَسِيحُ قَدْ قَامَ</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وَإِنْ لَمْ يَكُنِ الْمَسِيحُ قَدْ قَامَ، فَبَاطِلٌ إِيمَانُكُمْ أَنْتُمْ بَعْدُ فِي خَطَايَاكُمْ</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إِذًا الَّذِينَ رَقَدُوا فِي الْمَسِيحِ أَيْضًا هَلَكُوا</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إِنْ كَانَ لَنَا فِي هذِهِ الْحَيَاةِ فَقَطْ رَجَاءٌ فِي الْمَسِيحِ، فَإِنَّنَا أَشْقَى جَمِيعِ النَّاسِ</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58204825"/>
      </p:ext>
    </p:extLst>
  </p:cSld>
  <p:clrMapOvr>
    <a:masterClrMapping/>
  </p:clrMapOvr>
  <p:transition/>
</p:sld>
</file>

<file path=ppt/slides/slide2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6D09546A-B72E-C863-610D-131DD9A022FA}"/>
              </a:ext>
            </a:extLst>
          </p:cNvPr>
          <p:cNvGraphicFramePr>
            <a:graphicFrameLocks noGrp="1"/>
          </p:cNvGraphicFramePr>
          <p:nvPr>
            <p:extLst>
              <p:ext uri="{D42A27DB-BD31-4B8C-83A1-F6EECF244321}">
                <p14:modId xmlns:p14="http://schemas.microsoft.com/office/powerpoint/2010/main" val="1528633268"/>
              </p:ext>
            </p:extLst>
          </p:nvPr>
        </p:nvGraphicFramePr>
        <p:xfrm>
          <a:off x="0" y="0"/>
          <a:ext cx="9144000" cy="476250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3733800">
                <a:tc>
                  <a:txBody>
                    <a:bodyPr/>
                    <a:lstStyle/>
                    <a:p>
                      <a:pPr algn="just"/>
                      <a:r>
                        <a:rPr lang="fr-FR" sz="2200" b="0" i="0" u="none" strike="noStrike" kern="1200" baseline="0" dirty="0">
                          <a:solidFill>
                            <a:schemeClr val="tx1"/>
                          </a:solidFill>
                          <a:latin typeface="+mn-lt"/>
                          <a:ea typeface="+mn-ea"/>
                          <a:cs typeface="+mn-cs"/>
                        </a:rPr>
                        <a:t>Mais non ! le Christ est ressuscité d'entre les morts, pour être parmi les morts le premier ressuscité. Car, la mort étant venue par un homme, c'est par un homme aussi que vient la résurrection. En effet, c'est en Adam que meurent tous les hommes ; c'est dans le Christ que tous revivront, mais chacun à son rang.</a:t>
                      </a:r>
                    </a:p>
                    <a:p>
                      <a:pPr algn="just"/>
                      <a:endParaRPr lang="fr-FR" sz="2200" b="0" i="0" u="none" strike="noStrike" kern="1200" baseline="0" dirty="0">
                        <a:solidFill>
                          <a:schemeClr val="tx1"/>
                        </a:solidFill>
                        <a:latin typeface="+mn-lt"/>
                        <a:ea typeface="+mn-ea"/>
                        <a:cs typeface="+mn-cs"/>
                      </a:endParaRPr>
                    </a:p>
                    <a:p>
                      <a:pPr algn="just"/>
                      <a:r>
                        <a:rPr lang="fr-FR" sz="2200" b="0" i="1" u="none" strike="noStrike" kern="1200" baseline="0" dirty="0">
                          <a:solidFill>
                            <a:schemeClr val="tx1"/>
                          </a:solidFill>
                          <a:latin typeface="+mn-lt"/>
                          <a:ea typeface="+mn-ea"/>
                          <a:cs typeface="+mn-cs"/>
                        </a:rPr>
                        <a:t>La grâce de Dieu le père soit avec vous, mes pères et mes frères Amen.</a:t>
                      </a:r>
                      <a:endParaRPr kumimoji="0" lang="en-US" sz="2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وَلكِنِ الآنَ قَدْ قَامَ الْمَسِيحُ مِنَ الأَمْوَاتِ وَصَارَ بَاكُورَةَ الرَّاقِدِينَ</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فَإِنَّهُ إِذِ الْمَوْتُ بِإِنْسَانٍ، بِإِنْسَانٍ أَيْضًا قِيَامَةُ الأَمْوَاتِ</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لأَنَّهُ كَمَا فِي آدَمَ يَمُوتُ الْجَمِيعُ، هكَذَا فِي الْمَسِيحِ </a:t>
                      </a:r>
                      <a:r>
                        <a:rPr kumimoji="0" lang="ar-AE" sz="2800" b="0" i="0" u="none" strike="noStrike" cap="none" normalizeH="0" baseline="0" dirty="0" err="1">
                          <a:ln>
                            <a:noFill/>
                          </a:ln>
                          <a:solidFill>
                            <a:schemeClr val="tx1"/>
                          </a:solidFill>
                          <a:effectLst/>
                          <a:latin typeface="Arial" charset="0"/>
                          <a:cs typeface="Arial" charset="0"/>
                        </a:rPr>
                        <a:t>سَيُحْيَا</a:t>
                      </a:r>
                      <a:r>
                        <a:rPr kumimoji="0" lang="ar-AE" sz="2800" b="0" i="0" u="none" strike="noStrike" cap="none" normalizeH="0" baseline="0" dirty="0">
                          <a:ln>
                            <a:noFill/>
                          </a:ln>
                          <a:solidFill>
                            <a:schemeClr val="tx1"/>
                          </a:solidFill>
                          <a:effectLst/>
                          <a:latin typeface="Arial" charset="0"/>
                          <a:cs typeface="Arial" charset="0"/>
                        </a:rPr>
                        <a:t> الْجَمِيعُ</a:t>
                      </a:r>
                      <a:r>
                        <a:rPr kumimoji="0" lang="fr-FR" sz="2800" b="0" i="0" u="none" strike="noStrike" cap="none" normalizeH="0" baseline="0" dirty="0">
                          <a:ln>
                            <a:noFill/>
                          </a:ln>
                          <a:solidFill>
                            <a:schemeClr val="tx1"/>
                          </a:solidFill>
                          <a:effectLst/>
                          <a:latin typeface="Arial" charset="0"/>
                          <a:cs typeface="Arial" charset="0"/>
                        </a:rPr>
                        <a:t> </a:t>
                      </a:r>
                      <a:r>
                        <a:rPr lang="ar-AE" sz="2800" b="0" i="0" kern="1200" dirty="0">
                          <a:solidFill>
                            <a:schemeClr val="tx1"/>
                          </a:solidFill>
                          <a:effectLst/>
                          <a:latin typeface="+mn-lt"/>
                          <a:ea typeface="+mn-ea"/>
                          <a:cs typeface="+mn-cs"/>
                        </a:rPr>
                        <a:t>وَلكِنَّ كُلَّ وَاحِدٍ فِي رُتْبَتِهِ</a:t>
                      </a:r>
                      <a:r>
                        <a:rPr lang="fr-FR" sz="2800" b="0" i="0" kern="1200" dirty="0">
                          <a:solidFill>
                            <a:schemeClr val="tx1"/>
                          </a:solidFill>
                          <a:effectLst/>
                          <a:latin typeface="+mn-lt"/>
                          <a:ea typeface="+mn-ea"/>
                          <a:cs typeface="+mn-cs"/>
                        </a:rPr>
                        <a:t>.</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نعمة الله الآب تكون مع جميعكم. آمين.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534606513"/>
      </p:ext>
    </p:extLst>
  </p:cSld>
  <p:clrMapOvr>
    <a:masterClrMapping/>
  </p:clrMapOvr>
  <p:transition/>
</p:sld>
</file>

<file path=ppt/slides/slide2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372207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6317B4B4-82EB-4689-241B-B099EF27849E}"/>
              </a:ext>
            </a:extLst>
          </p:cNvPr>
          <p:cNvGraphicFramePr>
            <a:graphicFrameLocks noGrp="1"/>
          </p:cNvGraphicFramePr>
          <p:nvPr>
            <p:extLst>
              <p:ext uri="{D42A27DB-BD31-4B8C-83A1-F6EECF244321}">
                <p14:modId xmlns:p14="http://schemas.microsoft.com/office/powerpoint/2010/main" val="2956549255"/>
              </p:ext>
            </p:extLst>
          </p:nvPr>
        </p:nvGraphicFramePr>
        <p:xfrm>
          <a:off x="0" y="0"/>
          <a:ext cx="9144000" cy="493014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3733800">
                <a:tc>
                  <a:txBody>
                    <a:bodyPr/>
                    <a:lstStyle/>
                    <a:p>
                      <a:pPr algn="just"/>
                      <a:r>
                        <a:rPr lang="fr-FR" sz="1900" b="0" i="0" u="sng" strike="noStrike" kern="1200" baseline="0" dirty="0">
                          <a:solidFill>
                            <a:schemeClr val="tx1"/>
                          </a:solidFill>
                          <a:latin typeface="+mn-lt"/>
                          <a:ea typeface="+mn-ea"/>
                          <a:cs typeface="+mn-cs"/>
                        </a:rPr>
                        <a:t>1 Pierre 1 : 1 - 9</a:t>
                      </a:r>
                    </a:p>
                    <a:p>
                      <a:pPr algn="just"/>
                      <a:r>
                        <a:rPr lang="fr-FR" sz="2000" b="0" i="0" u="none" strike="noStrike" kern="1200" baseline="0" dirty="0">
                          <a:solidFill>
                            <a:schemeClr val="tx1"/>
                          </a:solidFill>
                          <a:latin typeface="+mn-lt"/>
                          <a:ea typeface="+mn-ea"/>
                          <a:cs typeface="+mn-cs"/>
                        </a:rPr>
                        <a:t>Moi, Pierre, Apôtre du Christ Jésus, à vous qui êtes comme en exil, dispersés dans les provinces du Pont, de Galatie, de Cappadoce, d'Asie et de Bithynie, choisis selon le plan de Dieu le Père, dans l'Esprit qui sanctifie, pour obéir à Jésus Christ et être purifiés par son sang. Que la grâce et la paix vous soient accordées en abondance. Béni soit Dieu, le Père de Jésus Christ notre Seigneur : dans sa grande miséricorde, il nous a fait renaître grâce à la résurrection de Jésus Christ pour une vivante espérance,</a:t>
                      </a:r>
                      <a:endParaRPr kumimoji="0" lang="en-US" sz="2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a:ln>
                            <a:noFill/>
                          </a:ln>
                          <a:solidFill>
                            <a:schemeClr val="tx1"/>
                          </a:solidFill>
                          <a:effectLst/>
                          <a:latin typeface="Arial" charset="0"/>
                          <a:cs typeface="Arial" charset="0"/>
                        </a:rPr>
                        <a:t> 1</a:t>
                      </a:r>
                      <a:r>
                        <a:rPr kumimoji="0" lang="ar-AE" sz="2400" b="0" i="0" u="sng" strike="noStrike" cap="none" normalizeH="0" baseline="0" dirty="0">
                          <a:ln>
                            <a:noFill/>
                          </a:ln>
                          <a:solidFill>
                            <a:schemeClr val="tx1"/>
                          </a:solidFill>
                          <a:effectLst/>
                          <a:latin typeface="Arial" charset="0"/>
                          <a:cs typeface="Arial" charset="0"/>
                        </a:rPr>
                        <a:t>بُطْرُسُ</a:t>
                      </a:r>
                      <a:r>
                        <a:rPr kumimoji="0" lang="fr-FR" sz="2400" b="0" i="0" u="sng" strike="noStrike" cap="none" normalizeH="0" baseline="0" dirty="0">
                          <a:ln>
                            <a:noFill/>
                          </a:ln>
                          <a:solidFill>
                            <a:schemeClr val="tx1"/>
                          </a:solidFill>
                          <a:effectLst/>
                          <a:latin typeface="Arial" charset="0"/>
                          <a:cs typeface="Arial" charset="0"/>
                        </a:rPr>
                        <a:t> 9-1:1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بُطْرُسُ، رَسُولُ يَسُوعَ الْمَسِيحِ، إِلَى الْمُتَغَرِّبِينَ مِنْ شَتَاتِ </a:t>
                      </a:r>
                      <a:r>
                        <a:rPr kumimoji="0" lang="ar-AE" sz="2800" b="0" i="0" u="none" strike="noStrike" cap="none" normalizeH="0" baseline="0" dirty="0" err="1">
                          <a:ln>
                            <a:noFill/>
                          </a:ln>
                          <a:solidFill>
                            <a:schemeClr val="tx1"/>
                          </a:solidFill>
                          <a:effectLst/>
                          <a:latin typeface="Arial" charset="0"/>
                          <a:cs typeface="Arial" charset="0"/>
                        </a:rPr>
                        <a:t>بُنْتُسَ</a:t>
                      </a:r>
                      <a:r>
                        <a:rPr kumimoji="0" lang="ar-AE"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err="1">
                          <a:ln>
                            <a:noFill/>
                          </a:ln>
                          <a:solidFill>
                            <a:schemeClr val="tx1"/>
                          </a:solidFill>
                          <a:effectLst/>
                          <a:latin typeface="Arial" charset="0"/>
                          <a:cs typeface="Arial" charset="0"/>
                        </a:rPr>
                        <a:t>وَغَلاَطِيَّةَ</a:t>
                      </a:r>
                      <a:r>
                        <a:rPr kumimoji="0" lang="ar-AE"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err="1">
                          <a:ln>
                            <a:noFill/>
                          </a:ln>
                          <a:solidFill>
                            <a:schemeClr val="tx1"/>
                          </a:solidFill>
                          <a:effectLst/>
                          <a:latin typeface="Arial" charset="0"/>
                          <a:cs typeface="Arial" charset="0"/>
                        </a:rPr>
                        <a:t>وَكَبَّدُوكِيَّةَ</a:t>
                      </a:r>
                      <a:r>
                        <a:rPr kumimoji="0" lang="ar-AE" sz="2800" b="0" i="0" u="none" strike="noStrike" cap="none" normalizeH="0" baseline="0" dirty="0">
                          <a:ln>
                            <a:noFill/>
                          </a:ln>
                          <a:solidFill>
                            <a:schemeClr val="tx1"/>
                          </a:solidFill>
                          <a:effectLst/>
                          <a:latin typeface="Arial" charset="0"/>
                          <a:cs typeface="Arial" charset="0"/>
                        </a:rPr>
                        <a:t> وَأَسِيَّا </a:t>
                      </a:r>
                      <a:r>
                        <a:rPr kumimoji="0" lang="ar-AE" sz="2800" b="0" i="0" u="none" strike="noStrike" cap="none" normalizeH="0" baseline="0" dirty="0" err="1">
                          <a:ln>
                            <a:noFill/>
                          </a:ln>
                          <a:solidFill>
                            <a:schemeClr val="tx1"/>
                          </a:solidFill>
                          <a:effectLst/>
                          <a:latin typeface="Arial" charset="0"/>
                          <a:cs typeface="Arial" charset="0"/>
                        </a:rPr>
                        <a:t>وَبِيثِينِيَّةَ</a:t>
                      </a:r>
                      <a:r>
                        <a:rPr kumimoji="0" lang="ar-AE" sz="2800" b="0" i="0" u="none" strike="noStrike" cap="none" normalizeH="0" baseline="0" dirty="0">
                          <a:ln>
                            <a:noFill/>
                          </a:ln>
                          <a:solidFill>
                            <a:schemeClr val="tx1"/>
                          </a:solidFill>
                          <a:effectLst/>
                          <a:latin typeface="Arial" charset="0"/>
                          <a:cs typeface="Arial" charset="0"/>
                        </a:rPr>
                        <a:t>، الْمُخْتَارِين</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بِمُقْتَضَى عِلْمِ اللهِ الآبِ السَّابِقِ، فِي تَقْدِيسِ الرُّوحِ لِلطَّاعَةِ، وَرَشِّ دَمِ يَسُوعَ الْمَسِيحِ: لِتُكْثَرْ لَكُمُ النِّعْمَةُ وَالسَّلاَمُ</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مُبَارَكٌ اللهُ أَبُو رَبِّنَا يَسُوعَ الْمَسِيحِ، الَّذِي حَسَبَ رَحْمَتِهِ الْكَثِيرَةِ وَلَدَنَا ثَانِيَةً لِرَجَاءٍ حَيٍّ، بِقِيَامَةِ يَسُوعَ الْمَسِيحِ مِنَ الأَمْوَاتِ،</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406273948"/>
      </p:ext>
    </p:extLst>
  </p:cSld>
  <p:clrMapOvr>
    <a:masterClrMapping/>
  </p:clrMapOvr>
  <p:transition/>
</p:sld>
</file>

<file path=ppt/slides/slide2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8525D9A3-8356-7E84-72B1-7FDD2D95CAA3}"/>
              </a:ext>
            </a:extLst>
          </p:cNvPr>
          <p:cNvGraphicFramePr>
            <a:graphicFrameLocks noGrp="1"/>
          </p:cNvGraphicFramePr>
          <p:nvPr>
            <p:extLst>
              <p:ext uri="{D42A27DB-BD31-4B8C-83A1-F6EECF244321}">
                <p14:modId xmlns:p14="http://schemas.microsoft.com/office/powerpoint/2010/main" val="476196609"/>
              </p:ext>
            </p:extLst>
          </p:nvPr>
        </p:nvGraphicFramePr>
        <p:xfrm>
          <a:off x="0" y="0"/>
          <a:ext cx="9144000" cy="486918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3733800">
                <a:tc>
                  <a:txBody>
                    <a:bodyPr/>
                    <a:lstStyle/>
                    <a:p>
                      <a:pPr algn="just"/>
                      <a:r>
                        <a:rPr lang="fr-FR" sz="2100" b="0" i="0" u="none" strike="noStrike" kern="1200" baseline="0" dirty="0">
                          <a:solidFill>
                            <a:schemeClr val="tx1"/>
                          </a:solidFill>
                          <a:latin typeface="+mn-lt"/>
                          <a:ea typeface="+mn-ea"/>
                          <a:cs typeface="+mn-cs"/>
                        </a:rPr>
                        <a:t>pour l'héritage qui ne connaîtra ni destruction, ni souillure, ni vieillissement. Cet héritage vous est réservé dans les cieux, à vous que la puissance de Dieu garde par la foi, en vue du salut qui est prêt à se manifester à la fin des temps. Vous en tressaillez de joie, même s'il faut que vous soyez attristés, pour un peu de temps encore, par toutes sortes d'épreuves ; elles vérifieront la qualité de votre foi qui est bien plus précieuse que l'or (cet or voué pourtant à disparaître, qu'on vérifie par le feu).</a:t>
                      </a:r>
                      <a:endParaRPr kumimoji="0" lang="en-US" sz="21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لِمِيرَاثٍ لاَ يَفْنَى وَلاَ يَتَدَنَّسُ وَلاَ يَضْمَحِلُّ، مَحْفُوظٌ فِي السَّمَاوَاتِ لأَجْلِكُمْ،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أَنْتُمُ الَّذِينَ بِقُوَّةِ اللهِ مَحْرُوسُونَ، بِإِيمَانٍ، لِخَلاَصٍ مُسْتَعَدٍّ أَنْ يُعْلَنَ فِي الزَّمَانِ الأَخِيرِ</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الَّذِي بِهِ تَبْتَهِجُونَ، مَعَ أَنَّكُمُ الآنَ إِنْ كَانَ يَجِبُ تُحْزَنُونَ يَسِيرًا بِتَجَارِبَ مُتَنَوِّعَةٍ،</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لِكَيْ تَكُونَ تَزْكِيَةُ إِيمَانِكُمْ، وَهِيَ أَثْمَنُ مِنَ الذَّهَبِ الْفَانِي، مَعَ أَنَّهُ يُمْتَحَنُ بِالنَّارِ،</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13188690"/>
      </p:ext>
    </p:extLst>
  </p:cSld>
  <p:clrMapOvr>
    <a:masterClrMapping/>
  </p:clrMapOvr>
  <p:transition/>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60664" name="Group 56"/>
          <p:cNvGraphicFramePr>
            <a:graphicFrameLocks noGrp="1"/>
          </p:cNvGraphicFramePr>
          <p:nvPr>
            <p:extLst>
              <p:ext uri="{D42A27DB-BD31-4B8C-83A1-F6EECF244321}">
                <p14:modId xmlns:p14="http://schemas.microsoft.com/office/powerpoint/2010/main" val="2232117619"/>
              </p:ext>
            </p:extLst>
          </p:nvPr>
        </p:nvGraphicFramePr>
        <p:xfrm>
          <a:off x="0" y="338280"/>
          <a:ext cx="9144000" cy="3476698"/>
        </p:xfrm>
        <a:graphic>
          <a:graphicData uri="http://schemas.openxmlformats.org/drawingml/2006/table">
            <a:tbl>
              <a:tblPr/>
              <a:tblGrid>
                <a:gridCol w="3002604">
                  <a:extLst>
                    <a:ext uri="{9D8B030D-6E8A-4147-A177-3AD203B41FA5}">
                      <a16:colId xmlns:a16="http://schemas.microsoft.com/office/drawing/2014/main" val="20000"/>
                    </a:ext>
                  </a:extLst>
                </a:gridCol>
                <a:gridCol w="3538873">
                  <a:extLst>
                    <a:ext uri="{9D8B030D-6E8A-4147-A177-3AD203B41FA5}">
                      <a16:colId xmlns:a16="http://schemas.microsoft.com/office/drawing/2014/main" val="20001"/>
                    </a:ext>
                  </a:extLst>
                </a:gridCol>
                <a:gridCol w="2602523">
                  <a:extLst>
                    <a:ext uri="{9D8B030D-6E8A-4147-A177-3AD203B41FA5}">
                      <a16:colId xmlns:a16="http://schemas.microsoft.com/office/drawing/2014/main" val="20002"/>
                    </a:ext>
                  </a:extLst>
                </a:gridCol>
              </a:tblGrid>
              <a:tr h="680949">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0" i="0" u="sng" strike="noStrike" cap="none" normalizeH="0" baseline="0" dirty="0" err="1">
                          <a:ln>
                            <a:noFill/>
                          </a:ln>
                          <a:solidFill>
                            <a:srgbClr val="FF9900"/>
                          </a:solidFill>
                          <a:effectLst/>
                          <a:latin typeface="Coptic1" pitchFamily="2" charset="0"/>
                          <a:cs typeface="Times New Roman" pitchFamily="18" charset="0"/>
                        </a:rPr>
                        <a:t>Piou</a:t>
                      </a:r>
                      <a:r>
                        <a:rPr kumimoji="0" lang="en-US" sz="1800" b="0" i="0" u="sng" strike="noStrike" cap="none" normalizeH="0" baseline="0" dirty="0">
                          <a:ln>
                            <a:noFill/>
                          </a:ln>
                          <a:solidFill>
                            <a:srgbClr val="FF9900"/>
                          </a:solidFill>
                          <a:effectLst/>
                          <a:latin typeface="Coptic1" pitchFamily="2" charset="0"/>
                          <a:cs typeface="Times New Roman" pitchFamily="18" charset="0"/>
                        </a:rPr>
                        <a:t>/b:</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dirty="0" err="1">
                          <a:ln>
                            <a:noFill/>
                          </a:ln>
                          <a:solidFill>
                            <a:schemeClr val="tx1"/>
                          </a:solidFill>
                          <a:effectLst/>
                          <a:latin typeface="Coptic1" pitchFamily="2" charset="0"/>
                          <a:cs typeface="Arial" charset="0"/>
                        </a:rPr>
                        <a:t>S~l</a:t>
                      </a:r>
                      <a:r>
                        <a:rPr kumimoji="0" lang="en-US" sz="2000" b="0" i="0" u="none" strike="noStrike" cap="none" normalizeH="0" baseline="0" dirty="0">
                          <a:ln>
                            <a:noFill/>
                          </a:ln>
                          <a:solidFill>
                            <a:schemeClr val="tx1"/>
                          </a:solidFill>
                          <a:effectLst/>
                          <a:latin typeface="Coptic1" pitchFamily="2" charset="0"/>
                          <a:cs typeface="Arial" charset="0"/>
                        </a:rPr>
                        <a:t>/l.</a:t>
                      </a:r>
                    </a:p>
                  </a:txBody>
                  <a:tcPr marL="90000" marR="90000" marT="0" marB="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Prions.</a:t>
                      </a:r>
                      <a:endParaRPr kumimoji="0" lang="en-US" sz="20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الكاهن:</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صلِّ.</a:t>
                      </a:r>
                      <a:endParaRPr kumimoji="0" lang="en-US" sz="20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6943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PiDiakwn</a:t>
                      </a:r>
                      <a:r>
                        <a:rPr kumimoji="0" lang="en-CA" sz="1800" b="0" i="0" u="sng" strike="noStrike" cap="none" normalizeH="0" baseline="0" dirty="0">
                          <a:ln>
                            <a:noFill/>
                          </a:ln>
                          <a:solidFill>
                            <a:srgbClr val="FF9900"/>
                          </a:solidFill>
                          <a:effectLst/>
                          <a:latin typeface="Coptic1" pitchFamily="2" charset="0"/>
                          <a:cs typeface="Arial" charset="0"/>
                        </a:rPr>
                        <a:t>:</a:t>
                      </a:r>
                    </a:p>
                  </a:txBody>
                  <a:tcPr marL="90000" marR="90000" marT="0" marB="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Diacre:</a:t>
                      </a:r>
                      <a:endParaRPr kumimoji="0" lang="en-US" sz="1800" b="0" i="0" u="sng" strike="noStrike" cap="none" normalizeH="0" baseline="0" dirty="0">
                        <a:ln>
                          <a:noFill/>
                        </a:ln>
                        <a:solidFill>
                          <a:srgbClr val="FF9900"/>
                        </a:solidFill>
                        <a:effectLst/>
                        <a:latin typeface="Arial" charset="0"/>
                        <a:cs typeface="Arial" charset="0"/>
                      </a:endParaRPr>
                    </a:p>
                  </a:txBody>
                  <a:tcPr marL="90000" marR="90000" marT="0" marB="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الشماس:</a:t>
                      </a:r>
                      <a:endParaRPr kumimoji="0" lang="en-US" sz="1800" b="0" i="0" u="sng" strike="noStrike" cap="none" normalizeH="0" baseline="0" dirty="0">
                        <a:ln>
                          <a:noFill/>
                        </a:ln>
                        <a:solidFill>
                          <a:srgbClr val="FF9900"/>
                        </a:solidFill>
                        <a:effectLst/>
                        <a:latin typeface="Arial" charset="0"/>
                        <a:cs typeface="Arial" charset="0"/>
                      </a:endParaRPr>
                    </a:p>
                  </a:txBody>
                  <a:tcPr marL="90000" marR="9000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667596">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r>
                        <a:rPr kumimoji="0" lang="en-US" sz="2400" b="0" i="0" u="none" strike="noStrike" cap="none" normalizeH="0" baseline="0" dirty="0">
                          <a:ln>
                            <a:noFill/>
                          </a:ln>
                          <a:solidFill>
                            <a:schemeClr val="tx1"/>
                          </a:solidFill>
                          <a:effectLst/>
                          <a:latin typeface="Coptic1" pitchFamily="2" charset="0"/>
                          <a:cs typeface="Arial" charset="0"/>
                        </a:rPr>
                        <a:t>.</a:t>
                      </a:r>
                    </a:p>
                  </a:txBody>
                  <a:tcPr marL="90000" marR="90000" marT="0" marB="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a:t>
                      </a:r>
                    </a:p>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levons-nous.</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للصلاة قفوا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327062">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Piou</a:t>
                      </a:r>
                      <a:r>
                        <a:rPr kumimoji="0" lang="en-CA" sz="1800" b="0" i="0" u="sng" strike="noStrike" cap="none" normalizeH="0" baseline="0" dirty="0">
                          <a:ln>
                            <a:noFill/>
                          </a:ln>
                          <a:solidFill>
                            <a:srgbClr val="FF9900"/>
                          </a:solidFill>
                          <a:effectLst/>
                          <a:latin typeface="Coptic1" pitchFamily="2" charset="0"/>
                          <a:cs typeface="Arial" charset="0"/>
                        </a:rPr>
                        <a:t>/b:</a:t>
                      </a:r>
                    </a:p>
                  </a:txBody>
                  <a:tcPr marL="90000" marR="90000" marT="0" marB="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a:t>
                      </a:r>
                      <a:endParaRPr kumimoji="0" lang="en-US" sz="1800" b="0" i="0" u="sng" strike="noStrike" cap="none" normalizeH="0" baseline="0" dirty="0">
                        <a:ln>
                          <a:noFill/>
                        </a:ln>
                        <a:solidFill>
                          <a:srgbClr val="FF9900"/>
                        </a:solidFill>
                        <a:effectLst/>
                        <a:latin typeface="Arial" charset="0"/>
                        <a:cs typeface="Arial" charset="0"/>
                      </a:endParaRPr>
                    </a:p>
                  </a:txBody>
                  <a:tcPr marL="90000" marR="90000" marT="0" marB="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الكاهن:</a:t>
                      </a:r>
                      <a:endParaRPr kumimoji="0" lang="en-US" sz="1800" b="0" i="0" u="sng" strike="noStrike" cap="none" normalizeH="0" baseline="0" dirty="0">
                        <a:ln>
                          <a:noFill/>
                        </a:ln>
                        <a:solidFill>
                          <a:srgbClr val="FF9900"/>
                        </a:solidFill>
                        <a:effectLst/>
                        <a:latin typeface="Arial" charset="0"/>
                        <a:cs typeface="Arial" charset="0"/>
                      </a:endParaRPr>
                    </a:p>
                  </a:txBody>
                  <a:tcPr marL="90000" marR="9000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352397">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r>
                        <a:rPr kumimoji="0" lang="en-US" sz="2400" b="0" i="0" u="none" strike="noStrike" cap="none" normalizeH="0" baseline="0" dirty="0">
                          <a:ln>
                            <a:noFill/>
                          </a:ln>
                          <a:solidFill>
                            <a:schemeClr val="tx1"/>
                          </a:solidFill>
                          <a:effectLst/>
                          <a:latin typeface="Coptic1" pitchFamily="2" charset="0"/>
                          <a:cs typeface="Arial" charset="0"/>
                        </a:rPr>
                        <a:t>.</a:t>
                      </a:r>
                    </a:p>
                  </a:txBody>
                  <a:tcPr marL="90000" marR="90000" marT="0" marB="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endParaRPr kumimoji="0" lang="en-US" sz="36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لجميعكم</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331408">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Pilaoc</a:t>
                      </a:r>
                      <a:r>
                        <a:rPr kumimoji="0" lang="en-CA" sz="1800" b="0" i="0" u="sng" strike="noStrike" cap="none" normalizeH="0" baseline="0" dirty="0">
                          <a:ln>
                            <a:noFill/>
                          </a:ln>
                          <a:solidFill>
                            <a:srgbClr val="FF9900"/>
                          </a:solidFill>
                          <a:effectLst/>
                          <a:latin typeface="Coptic1" pitchFamily="2" charset="0"/>
                          <a:cs typeface="Arial" charset="0"/>
                        </a:rPr>
                        <a:t>:</a:t>
                      </a:r>
                    </a:p>
                  </a:txBody>
                  <a:tcPr marL="90000" marR="90000" marT="0" marB="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Times New Roman" pitchFamily="18" charset="0"/>
                        </a:rPr>
                        <a:t>L</a:t>
                      </a:r>
                      <a:r>
                        <a:rPr kumimoji="0" lang="fr-CA" sz="1800" b="0" i="0" u="sng" strike="noStrike" cap="none" normalizeH="0" baseline="0" dirty="0">
                          <a:ln>
                            <a:noFill/>
                          </a:ln>
                          <a:solidFill>
                            <a:srgbClr val="FF9900"/>
                          </a:solidFill>
                          <a:effectLst/>
                          <a:latin typeface="Times New Roman"/>
                          <a:cs typeface="Times New Roman" pitchFamily="18" charset="0"/>
                        </a:rPr>
                        <a:t>’</a:t>
                      </a:r>
                      <a:r>
                        <a:rPr kumimoji="0" lang="fr-CA" sz="1800" b="0" i="0" u="sng" strike="noStrike" cap="none" normalizeH="0" baseline="0" dirty="0">
                          <a:ln>
                            <a:noFill/>
                          </a:ln>
                          <a:solidFill>
                            <a:srgbClr val="FF9900"/>
                          </a:solidFill>
                          <a:effectLst/>
                          <a:latin typeface="Arial" charset="0"/>
                          <a:cs typeface="Times New Roman" pitchFamily="18" charset="0"/>
                        </a:rPr>
                        <a:t>Assemblée</a:t>
                      </a:r>
                      <a:r>
                        <a:rPr kumimoji="0" lang="fr-CA" sz="1800" b="0" i="0" u="sng" strike="noStrike" cap="none" normalizeH="0" baseline="0" dirty="0">
                          <a:ln>
                            <a:noFill/>
                          </a:ln>
                          <a:solidFill>
                            <a:srgbClr val="FF9900"/>
                          </a:solidFill>
                          <a:effectLst/>
                          <a:latin typeface="Arial" charset="0"/>
                          <a:cs typeface="Arial" charset="0"/>
                        </a:rPr>
                        <a:t>:</a:t>
                      </a:r>
                      <a:endParaRPr kumimoji="0" lang="en-US" sz="1800" b="0" i="0" u="sng" strike="noStrike" cap="none" normalizeH="0" baseline="0" dirty="0">
                        <a:ln>
                          <a:noFill/>
                        </a:ln>
                        <a:solidFill>
                          <a:srgbClr val="FF9900"/>
                        </a:solidFill>
                        <a:effectLst/>
                        <a:latin typeface="Arial" charset="0"/>
                        <a:cs typeface="Arial" charset="0"/>
                      </a:endParaRPr>
                    </a:p>
                  </a:txBody>
                  <a:tcPr marL="90000" marR="90000" marT="0" marB="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الشعب:</a:t>
                      </a:r>
                      <a:endParaRPr kumimoji="0" lang="en-US" sz="1800" b="0" i="0" u="sng" strike="noStrike" cap="none" normalizeH="0" baseline="0" dirty="0">
                        <a:ln>
                          <a:noFill/>
                        </a:ln>
                        <a:solidFill>
                          <a:srgbClr val="FF9900"/>
                        </a:solidFill>
                        <a:effectLst/>
                        <a:latin typeface="Arial" charset="0"/>
                        <a:cs typeface="Arial" charset="0"/>
                      </a:endParaRPr>
                    </a:p>
                  </a:txBody>
                  <a:tcPr marL="90000" marR="9000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667596">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Ke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p~neumati</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Arial" charset="0"/>
                        </a:rPr>
                        <a:t>cou</a:t>
                      </a:r>
                      <a:r>
                        <a:rPr kumimoji="0" lang="en-US" sz="2200" b="0" i="0" u="none" strike="noStrike" cap="none" normalizeH="0" baseline="0" dirty="0">
                          <a:ln>
                            <a:noFill/>
                          </a:ln>
                          <a:solidFill>
                            <a:schemeClr val="tx1"/>
                          </a:solidFill>
                          <a:effectLst/>
                          <a:latin typeface="Coptic1" pitchFamily="2" charset="0"/>
                          <a:cs typeface="Arial" charset="0"/>
                        </a:rPr>
                        <a:t>.</a:t>
                      </a:r>
                    </a:p>
                  </a:txBody>
                  <a:tcPr marL="90000" marR="90000" marT="0" marB="0" horzOverflow="overflow">
                    <a:lnL>
                      <a:noFill/>
                    </a:lnL>
                    <a:lnR>
                      <a:noFill/>
                    </a:lnR>
                    <a:lnT>
                      <a:noFill/>
                    </a:lnT>
                    <a:lnB cap="flat">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200" b="0" i="0" u="none" strike="noStrike" cap="none" normalizeH="0" baseline="0" dirty="0">
                          <a:ln>
                            <a:noFill/>
                          </a:ln>
                          <a:solidFill>
                            <a:schemeClr val="tx1"/>
                          </a:solidFill>
                          <a:effectLst/>
                          <a:latin typeface="Arial" charset="0"/>
                          <a:cs typeface="Arial" charset="0"/>
                        </a:rPr>
                        <a:t>Et avec votre esprit.</a:t>
                      </a:r>
                      <a:endParaRPr kumimoji="0" lang="en-US" sz="22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a:noFill/>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200" b="0" i="0" u="none" strike="noStrike" cap="none" normalizeH="0" baseline="0" dirty="0">
                          <a:ln>
                            <a:noFill/>
                          </a:ln>
                          <a:solidFill>
                            <a:schemeClr val="tx1"/>
                          </a:solidFill>
                          <a:effectLst/>
                          <a:latin typeface="Arial" charset="0"/>
                          <a:cs typeface="Arial" charset="0"/>
                        </a:rPr>
                        <a:t>ولروحِكَ أيضاً</a:t>
                      </a:r>
                      <a:r>
                        <a:rPr kumimoji="0" lang="ar-EG" sz="2200" b="0" i="0" u="none" strike="noStrike" cap="none" normalizeH="0" baseline="0" dirty="0">
                          <a:ln>
                            <a:noFill/>
                          </a:ln>
                          <a:solidFill>
                            <a:schemeClr val="tx1"/>
                          </a:solidFill>
                          <a:effectLst/>
                          <a:latin typeface="Arial" charset="0"/>
                          <a:cs typeface="Arial" charset="0"/>
                        </a:rPr>
                        <a:t>.</a:t>
                      </a:r>
                      <a:endParaRPr kumimoji="0" lang="en-US" sz="22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16" name="AutoShape 12">
            <a:hlinkClick r:id="rId3" action="ppaction://hlinksldjump" highlightClick="1"/>
            <a:extLst>
              <a:ext uri="{FF2B5EF4-FFF2-40B4-BE49-F238E27FC236}">
                <a16:creationId xmlns:a16="http://schemas.microsoft.com/office/drawing/2014/main" id="{378E4458-B128-492F-B627-44CE54E0F251}"/>
              </a:ext>
            </a:extLst>
          </p:cNvPr>
          <p:cNvSpPr>
            <a:spLocks noChangeArrowheads="1"/>
          </p:cNvSpPr>
          <p:nvPr/>
        </p:nvSpPr>
        <p:spPr bwMode="auto">
          <a:xfrm>
            <a:off x="0" y="4426655"/>
            <a:ext cx="2904728" cy="514350"/>
          </a:xfrm>
          <a:prstGeom prst="actionButtonBlank">
            <a:avLst/>
          </a:prstGeom>
          <a:solidFill>
            <a:srgbClr val="800000"/>
          </a:solidFill>
          <a:ln w="12700">
            <a:solidFill>
              <a:schemeClr val="tx1"/>
            </a:solidFill>
            <a:miter lim="800000"/>
            <a:headEnd/>
            <a:tailEnd/>
          </a:ln>
          <a:effectLst/>
        </p:spPr>
        <p:txBody>
          <a:bodyPr wrap="none" anchor="ctr"/>
          <a:lstStyle/>
          <a:p>
            <a:pPr algn="ctr">
              <a:lnSpc>
                <a:spcPct val="75000"/>
              </a:lnSpc>
              <a:spcBef>
                <a:spcPct val="0"/>
              </a:spcBef>
            </a:pPr>
            <a:r>
              <a:rPr lang="en-US" sz="1600" dirty="0">
                <a:latin typeface="Arial" charset="0"/>
              </a:rPr>
              <a:t>Cyril – </a:t>
            </a:r>
            <a:r>
              <a:rPr lang="fr-FR" sz="1600" dirty="0"/>
              <a:t>Ô Prince de la vie </a:t>
            </a:r>
            <a:endParaRPr lang="en-US" sz="1600" dirty="0">
              <a:latin typeface="Arial" charset="0"/>
            </a:endParaRPr>
          </a:p>
          <a:p>
            <a:pPr algn="ctr" rtl="1">
              <a:lnSpc>
                <a:spcPct val="75000"/>
              </a:lnSpc>
              <a:spcBef>
                <a:spcPct val="0"/>
              </a:spcBef>
            </a:pPr>
            <a:r>
              <a:rPr lang="ar-EG" sz="1800" dirty="0">
                <a:latin typeface="Arial" charset="0"/>
              </a:rPr>
              <a:t>كيرلسى –</a:t>
            </a:r>
            <a:r>
              <a:rPr lang="en-CA" sz="1800" dirty="0">
                <a:latin typeface="Arial" charset="0"/>
              </a:rPr>
              <a:t> </a:t>
            </a:r>
            <a:r>
              <a:rPr lang="ar-EG" sz="1800" dirty="0">
                <a:latin typeface="Arial" charset="0"/>
              </a:rPr>
              <a:t>يا رئيس الحياة وملك الدهور</a:t>
            </a:r>
            <a:endParaRPr lang="en-US" sz="1800" dirty="0">
              <a:latin typeface="Coptic1" pitchFamily="2" charset="0"/>
            </a:endParaRPr>
          </a:p>
        </p:txBody>
      </p:sp>
      <p:sp>
        <p:nvSpPr>
          <p:cNvPr id="17" name="AutoShape 13">
            <a:hlinkClick r:id="rId4" action="ppaction://hlinksldjump" highlightClick="1"/>
            <a:extLst>
              <a:ext uri="{FF2B5EF4-FFF2-40B4-BE49-F238E27FC236}">
                <a16:creationId xmlns:a16="http://schemas.microsoft.com/office/drawing/2014/main" id="{800F554C-9451-484A-BE52-E16C1F945EA8}"/>
              </a:ext>
            </a:extLst>
          </p:cNvPr>
          <p:cNvSpPr>
            <a:spLocks noChangeArrowheads="1"/>
          </p:cNvSpPr>
          <p:nvPr/>
        </p:nvSpPr>
        <p:spPr bwMode="auto">
          <a:xfrm>
            <a:off x="0" y="3814978"/>
            <a:ext cx="2904728" cy="514350"/>
          </a:xfrm>
          <a:prstGeom prst="actionButtonBlank">
            <a:avLst/>
          </a:prstGeom>
          <a:solidFill>
            <a:srgbClr val="800000"/>
          </a:solidFill>
          <a:ln w="12700">
            <a:solidFill>
              <a:schemeClr val="tx1"/>
            </a:solidFill>
            <a:miter lim="800000"/>
            <a:headEnd/>
            <a:tailEnd/>
          </a:ln>
          <a:effectLst/>
        </p:spPr>
        <p:txBody>
          <a:bodyPr wrap="none" anchor="ctr"/>
          <a:lstStyle/>
          <a:p>
            <a:pPr algn="ctr">
              <a:lnSpc>
                <a:spcPct val="75000"/>
              </a:lnSpc>
              <a:spcBef>
                <a:spcPct val="0"/>
              </a:spcBef>
            </a:pPr>
            <a:r>
              <a:rPr lang="en-US" sz="1800" dirty="0">
                <a:latin typeface="Arial" charset="0"/>
              </a:rPr>
              <a:t>Cyril – </a:t>
            </a:r>
            <a:r>
              <a:rPr lang="en-US" sz="1600" dirty="0">
                <a:latin typeface="Arial" charset="0"/>
              </a:rPr>
              <a:t>Ô Dieu de </a:t>
            </a:r>
            <a:r>
              <a:rPr lang="en-US" sz="1600" dirty="0" err="1">
                <a:latin typeface="Arial" charset="0"/>
              </a:rPr>
              <a:t>l’amour</a:t>
            </a:r>
            <a:endParaRPr lang="en-US" sz="1800" dirty="0">
              <a:latin typeface="Arial" charset="0"/>
            </a:endParaRPr>
          </a:p>
          <a:p>
            <a:pPr algn="ctr" rtl="1">
              <a:lnSpc>
                <a:spcPct val="75000"/>
              </a:lnSpc>
              <a:spcBef>
                <a:spcPct val="0"/>
              </a:spcBef>
            </a:pPr>
            <a:r>
              <a:rPr lang="ar-EG" sz="1800" dirty="0" err="1">
                <a:latin typeface="Arial" charset="0"/>
              </a:rPr>
              <a:t>كيرلسى</a:t>
            </a:r>
            <a:r>
              <a:rPr lang="ar-EG" sz="1800" dirty="0">
                <a:latin typeface="Arial" charset="0"/>
              </a:rPr>
              <a:t> – </a:t>
            </a:r>
            <a:r>
              <a:rPr lang="ar-EG" sz="1800" dirty="0">
                <a:latin typeface="Coptic1" pitchFamily="2" charset="0"/>
              </a:rPr>
              <a:t>يا إله المحبة</a:t>
            </a:r>
            <a:endParaRPr lang="en-US" sz="1800" dirty="0">
              <a:latin typeface="Coptic1" pitchFamily="2" charset="0"/>
            </a:endParaRPr>
          </a:p>
        </p:txBody>
      </p:sp>
      <p:sp>
        <p:nvSpPr>
          <p:cNvPr id="18" name="Action Button: Custom 9">
            <a:hlinkClick r:id="rId5" action="ppaction://hlinksldjump" highlightClick="1"/>
            <a:extLst>
              <a:ext uri="{FF2B5EF4-FFF2-40B4-BE49-F238E27FC236}">
                <a16:creationId xmlns:a16="http://schemas.microsoft.com/office/drawing/2014/main" id="{C7725205-FCD7-4DCB-AE9B-6D111A6C952E}"/>
              </a:ext>
            </a:extLst>
          </p:cNvPr>
          <p:cNvSpPr/>
          <p:nvPr/>
        </p:nvSpPr>
        <p:spPr bwMode="auto">
          <a:xfrm>
            <a:off x="415209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0" name="AutoShape 9">
            <a:hlinkClick r:id="rId6" action="ppaction://hlinksldjump" highlightClick="1"/>
            <a:extLst>
              <a:ext uri="{FF2B5EF4-FFF2-40B4-BE49-F238E27FC236}">
                <a16:creationId xmlns:a16="http://schemas.microsoft.com/office/drawing/2014/main" id="{93CBDE39-3A81-4C96-81AD-84573778F6D1}"/>
              </a:ext>
            </a:extLst>
          </p:cNvPr>
          <p:cNvSpPr>
            <a:spLocks noChangeArrowheads="1"/>
          </p:cNvSpPr>
          <p:nvPr/>
        </p:nvSpPr>
        <p:spPr bwMode="auto">
          <a:xfrm>
            <a:off x="6239272" y="3814978"/>
            <a:ext cx="2904728" cy="514350"/>
          </a:xfrm>
          <a:prstGeom prst="actionButtonBlank">
            <a:avLst/>
          </a:prstGeom>
          <a:solidFill>
            <a:srgbClr val="800000"/>
          </a:solidFill>
          <a:ln w="12700">
            <a:solidFill>
              <a:schemeClr val="tx1"/>
            </a:solidFill>
            <a:miter lim="800000"/>
            <a:headEnd/>
            <a:tailEnd/>
          </a:ln>
          <a:effectLst/>
        </p:spPr>
        <p:txBody>
          <a:bodyPr wrap="none" anchor="ctr"/>
          <a:lstStyle/>
          <a:p>
            <a:pPr algn="ctr">
              <a:lnSpc>
                <a:spcPct val="75000"/>
              </a:lnSpc>
              <a:spcBef>
                <a:spcPct val="0"/>
              </a:spcBef>
            </a:pPr>
            <a:r>
              <a:rPr lang="en-US" sz="1800" dirty="0">
                <a:latin typeface="Arial" charset="0"/>
              </a:rPr>
              <a:t>Gregoire –  </a:t>
            </a:r>
            <a:r>
              <a:rPr lang="en-US" dirty="0">
                <a:latin typeface="Arial" charset="0"/>
              </a:rPr>
              <a:t>T</a:t>
            </a:r>
            <a:r>
              <a:rPr lang="en-US" sz="1800" dirty="0">
                <a:latin typeface="Arial" charset="0"/>
              </a:rPr>
              <a:t>oi qui Es </a:t>
            </a:r>
          </a:p>
          <a:p>
            <a:pPr algn="ctr" rtl="1">
              <a:lnSpc>
                <a:spcPct val="75000"/>
              </a:lnSpc>
              <a:spcBef>
                <a:spcPct val="0"/>
              </a:spcBef>
            </a:pPr>
            <a:r>
              <a:rPr lang="ar-EG" sz="1800" dirty="0" err="1">
                <a:latin typeface="Arial" charset="0"/>
              </a:rPr>
              <a:t>أغريغورى</a:t>
            </a:r>
            <a:r>
              <a:rPr lang="ar-EG" sz="1800" dirty="0">
                <a:latin typeface="Arial" charset="0"/>
              </a:rPr>
              <a:t> - </a:t>
            </a:r>
            <a:r>
              <a:rPr lang="ar-EG" sz="1800" dirty="0">
                <a:latin typeface="Coptic1" pitchFamily="2" charset="0"/>
              </a:rPr>
              <a:t>أيها الكائن </a:t>
            </a:r>
            <a:r>
              <a:rPr lang="ar-EG" sz="1800" dirty="0" err="1">
                <a:latin typeface="Coptic1" pitchFamily="2" charset="0"/>
              </a:rPr>
              <a:t>الذى</a:t>
            </a:r>
            <a:r>
              <a:rPr lang="ar-EG" sz="1800" dirty="0">
                <a:latin typeface="Coptic1" pitchFamily="2" charset="0"/>
              </a:rPr>
              <a:t> كان</a:t>
            </a:r>
            <a:endParaRPr lang="en-US" sz="1800" dirty="0">
              <a:latin typeface="Coptic1" pitchFamily="2" charset="0"/>
            </a:endParaRPr>
          </a:p>
        </p:txBody>
      </p:sp>
      <p:sp>
        <p:nvSpPr>
          <p:cNvPr id="11" name="AutoShape 10">
            <a:hlinkClick r:id="rId7" action="ppaction://hlinksldjump" highlightClick="1"/>
            <a:extLst>
              <a:ext uri="{FF2B5EF4-FFF2-40B4-BE49-F238E27FC236}">
                <a16:creationId xmlns:a16="http://schemas.microsoft.com/office/drawing/2014/main" id="{F3B13968-916F-4579-944D-E8102677AC6D}"/>
              </a:ext>
            </a:extLst>
          </p:cNvPr>
          <p:cNvSpPr>
            <a:spLocks noChangeArrowheads="1"/>
          </p:cNvSpPr>
          <p:nvPr/>
        </p:nvSpPr>
        <p:spPr bwMode="auto">
          <a:xfrm>
            <a:off x="3119636" y="3683827"/>
            <a:ext cx="2904728" cy="514350"/>
          </a:xfrm>
          <a:prstGeom prst="actionButtonBlank">
            <a:avLst/>
          </a:prstGeom>
          <a:solidFill>
            <a:srgbClr val="800000"/>
          </a:solidFill>
          <a:ln w="12700">
            <a:solidFill>
              <a:schemeClr val="tx1"/>
            </a:solidFill>
            <a:miter lim="800000"/>
            <a:headEnd/>
            <a:tailEnd/>
          </a:ln>
          <a:effectLst/>
        </p:spPr>
        <p:txBody>
          <a:bodyPr wrap="none" anchor="ctr"/>
          <a:lstStyle/>
          <a:p>
            <a:pPr algn="ctr">
              <a:lnSpc>
                <a:spcPct val="75000"/>
              </a:lnSpc>
              <a:spcBef>
                <a:spcPct val="0"/>
              </a:spcBef>
            </a:pPr>
            <a:r>
              <a:rPr lang="en-US" sz="1600" dirty="0">
                <a:latin typeface="Arial" charset="0"/>
              </a:rPr>
              <a:t>Basile – </a:t>
            </a:r>
            <a:r>
              <a:rPr lang="en-US" sz="1550" dirty="0">
                <a:latin typeface="Arial" charset="0"/>
              </a:rPr>
              <a:t>Ô Dieu grand et </a:t>
            </a:r>
            <a:r>
              <a:rPr lang="en-US" sz="1550" dirty="0" err="1">
                <a:latin typeface="Arial" charset="0"/>
              </a:rPr>
              <a:t>éternel</a:t>
            </a:r>
            <a:r>
              <a:rPr lang="en-US" sz="1550" dirty="0">
                <a:latin typeface="Arial" charset="0"/>
              </a:rPr>
              <a:t> </a:t>
            </a:r>
          </a:p>
          <a:p>
            <a:pPr algn="ctr" rtl="1">
              <a:lnSpc>
                <a:spcPct val="75000"/>
              </a:lnSpc>
              <a:spcBef>
                <a:spcPct val="0"/>
              </a:spcBef>
            </a:pPr>
            <a:r>
              <a:rPr lang="ar-EG" sz="1800" dirty="0" err="1">
                <a:latin typeface="Arial" charset="0"/>
              </a:rPr>
              <a:t>باسيلى</a:t>
            </a:r>
            <a:r>
              <a:rPr lang="ar-EG" sz="1800" dirty="0">
                <a:latin typeface="Arial" charset="0"/>
              </a:rPr>
              <a:t> – </a:t>
            </a:r>
            <a:r>
              <a:rPr lang="ar-EG" sz="1800" dirty="0">
                <a:latin typeface="Coptic1" pitchFamily="2" charset="0"/>
              </a:rPr>
              <a:t>يا الله العظيم </a:t>
            </a:r>
            <a:r>
              <a:rPr lang="ar-EG" sz="1800" dirty="0" err="1">
                <a:latin typeface="Coptic1" pitchFamily="2" charset="0"/>
              </a:rPr>
              <a:t>الأبدى</a:t>
            </a:r>
            <a:endParaRPr lang="en-US" sz="1800" dirty="0">
              <a:latin typeface="Coptic1" pitchFamily="2" charset="0"/>
            </a:endParaRPr>
          </a:p>
        </p:txBody>
      </p:sp>
      <p:sp>
        <p:nvSpPr>
          <p:cNvPr id="19" name="AutoShape 11">
            <a:hlinkClick r:id="rId8" action="ppaction://hlinksldjump" highlightClick="1"/>
            <a:extLst>
              <a:ext uri="{FF2B5EF4-FFF2-40B4-BE49-F238E27FC236}">
                <a16:creationId xmlns:a16="http://schemas.microsoft.com/office/drawing/2014/main" id="{D9653B72-8153-4722-ABE4-370E8E3DE497}"/>
              </a:ext>
            </a:extLst>
          </p:cNvPr>
          <p:cNvSpPr>
            <a:spLocks noChangeArrowheads="1"/>
          </p:cNvSpPr>
          <p:nvPr/>
        </p:nvSpPr>
        <p:spPr bwMode="auto">
          <a:xfrm>
            <a:off x="3119636" y="4279663"/>
            <a:ext cx="2904728" cy="661342"/>
          </a:xfrm>
          <a:prstGeom prst="actionButtonBlank">
            <a:avLst/>
          </a:prstGeom>
          <a:solidFill>
            <a:srgbClr val="800000"/>
          </a:solidFill>
          <a:ln w="12700">
            <a:solidFill>
              <a:schemeClr val="tx1"/>
            </a:solidFill>
            <a:miter lim="800000"/>
            <a:headEnd/>
            <a:tailEnd/>
          </a:ln>
          <a:effectLst/>
        </p:spPr>
        <p:txBody>
          <a:bodyPr wrap="none" anchor="ctr"/>
          <a:lstStyle/>
          <a:p>
            <a:pPr algn="ctr">
              <a:lnSpc>
                <a:spcPct val="75000"/>
              </a:lnSpc>
              <a:spcBef>
                <a:spcPct val="0"/>
              </a:spcBef>
            </a:pPr>
            <a:r>
              <a:rPr lang="fr-CA" sz="1800" dirty="0">
                <a:latin typeface="Arial" charset="0"/>
              </a:rPr>
              <a:t>St. Jean</a:t>
            </a:r>
            <a:r>
              <a:rPr lang="en-US" sz="1800" dirty="0">
                <a:latin typeface="Arial" charset="0"/>
              </a:rPr>
              <a:t> – </a:t>
            </a:r>
            <a:r>
              <a:rPr lang="fr-CA" sz="1600" dirty="0">
                <a:latin typeface="Arial" charset="0"/>
              </a:rPr>
              <a:t>Plus élevé que </a:t>
            </a:r>
          </a:p>
          <a:p>
            <a:pPr algn="ctr">
              <a:lnSpc>
                <a:spcPct val="75000"/>
              </a:lnSpc>
              <a:spcBef>
                <a:spcPct val="0"/>
              </a:spcBef>
            </a:pPr>
            <a:r>
              <a:rPr lang="fr-CA" sz="1600" dirty="0">
                <a:latin typeface="Arial" charset="0"/>
              </a:rPr>
              <a:t>toutes les puissances</a:t>
            </a:r>
            <a:endParaRPr lang="en-US" sz="1600" dirty="0">
              <a:latin typeface="Arial" charset="0"/>
            </a:endParaRPr>
          </a:p>
          <a:p>
            <a:pPr algn="ctr" rtl="1">
              <a:lnSpc>
                <a:spcPct val="75000"/>
              </a:lnSpc>
              <a:spcBef>
                <a:spcPct val="0"/>
              </a:spcBef>
            </a:pPr>
            <a:r>
              <a:rPr lang="ar-EG" sz="1800" dirty="0">
                <a:latin typeface="Arial" charset="0"/>
              </a:rPr>
              <a:t>يوحنا – </a:t>
            </a:r>
            <a:r>
              <a:rPr lang="ar-EG" sz="1800" dirty="0">
                <a:latin typeface="Coptic1" pitchFamily="2" charset="0"/>
              </a:rPr>
              <a:t>عال فوق كل قوة النطق</a:t>
            </a:r>
            <a:endParaRPr lang="en-US" sz="1800" dirty="0">
              <a:latin typeface="Coptic1" pitchFamily="2" charset="0"/>
            </a:endParaRPr>
          </a:p>
        </p:txBody>
      </p:sp>
      <p:graphicFrame>
        <p:nvGraphicFramePr>
          <p:cNvPr id="12" name="Tableau 4">
            <a:extLst>
              <a:ext uri="{FF2B5EF4-FFF2-40B4-BE49-F238E27FC236}">
                <a16:creationId xmlns:a16="http://schemas.microsoft.com/office/drawing/2014/main" id="{C471AE2B-300B-4D99-AB95-7E2A743581CE}"/>
              </a:ext>
            </a:extLst>
          </p:cNvPr>
          <p:cNvGraphicFramePr>
            <a:graphicFrameLocks noGrp="1"/>
          </p:cNvGraphicFramePr>
          <p:nvPr>
            <p:extLst>
              <p:ext uri="{D42A27DB-BD31-4B8C-83A1-F6EECF244321}">
                <p14:modId xmlns:p14="http://schemas.microsoft.com/office/powerpoint/2010/main" val="2219706908"/>
              </p:ext>
            </p:extLst>
          </p:nvPr>
        </p:nvGraphicFramePr>
        <p:xfrm>
          <a:off x="1676400" y="0"/>
          <a:ext cx="5791200" cy="335280"/>
        </p:xfrm>
        <a:graphic>
          <a:graphicData uri="http://schemas.openxmlformats.org/drawingml/2006/table">
            <a:tbl>
              <a:tblPr firstRow="1" bandRow="1">
                <a:tableStyleId>{2D5ABB26-0587-4C30-8999-92F81FD0307C}</a:tableStyleId>
              </a:tblPr>
              <a:tblGrid>
                <a:gridCol w="5791200">
                  <a:extLst>
                    <a:ext uri="{9D8B030D-6E8A-4147-A177-3AD203B41FA5}">
                      <a16:colId xmlns:a16="http://schemas.microsoft.com/office/drawing/2014/main" val="3752154868"/>
                    </a:ext>
                  </a:extLst>
                </a:gridCol>
              </a:tblGrid>
              <a:tr h="307286">
                <a:tc>
                  <a:txBody>
                    <a:bodyPr/>
                    <a:lstStyle/>
                    <a:p>
                      <a:pPr algn="ctr"/>
                      <a:r>
                        <a:rPr lang="fr-CA" sz="1600" dirty="0">
                          <a:solidFill>
                            <a:schemeClr val="tx1"/>
                          </a:solidFill>
                          <a:latin typeface="Arial" charset="0"/>
                          <a:cs typeface="Arial" charset="0"/>
                        </a:rPr>
                        <a:t>La Prière de Réconciliation - </a:t>
                      </a:r>
                      <a:r>
                        <a:rPr lang="ar-EG" sz="1600" dirty="0">
                          <a:solidFill>
                            <a:schemeClr val="tx1"/>
                          </a:solidFill>
                          <a:latin typeface="Arial" charset="0"/>
                          <a:cs typeface="Arial" charset="0"/>
                        </a:rPr>
                        <a:t>صلاة الصلح</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33326695"/>
                  </a:ext>
                </a:extLst>
              </a:tr>
            </a:tbl>
          </a:graphicData>
        </a:graphic>
      </p:graphicFrame>
      <p:sp>
        <p:nvSpPr>
          <p:cNvPr id="2" name="AutoShape 9">
            <a:hlinkClick r:id="rId9" action="ppaction://hlinksldjump" highlightClick="1"/>
            <a:extLst>
              <a:ext uri="{FF2B5EF4-FFF2-40B4-BE49-F238E27FC236}">
                <a16:creationId xmlns:a16="http://schemas.microsoft.com/office/drawing/2014/main" id="{9F49FE81-D209-939A-AE2A-E446AC1BCD1E}"/>
              </a:ext>
            </a:extLst>
          </p:cNvPr>
          <p:cNvSpPr>
            <a:spLocks noChangeArrowheads="1"/>
          </p:cNvSpPr>
          <p:nvPr/>
        </p:nvSpPr>
        <p:spPr bwMode="auto">
          <a:xfrm>
            <a:off x="6239272" y="4426655"/>
            <a:ext cx="2904728" cy="514350"/>
          </a:xfrm>
          <a:prstGeom prst="actionButtonBlank">
            <a:avLst/>
          </a:prstGeom>
          <a:solidFill>
            <a:srgbClr val="800000"/>
          </a:solidFill>
          <a:ln w="12700">
            <a:solidFill>
              <a:schemeClr val="tx1"/>
            </a:solidFill>
            <a:miter lim="800000"/>
            <a:headEnd/>
            <a:tailEnd/>
          </a:ln>
          <a:effectLst/>
        </p:spPr>
        <p:txBody>
          <a:bodyPr wrap="none" anchor="ctr"/>
          <a:lstStyle/>
          <a:p>
            <a:pPr algn="ctr">
              <a:lnSpc>
                <a:spcPct val="75000"/>
              </a:lnSpc>
              <a:spcBef>
                <a:spcPct val="0"/>
              </a:spcBef>
            </a:pPr>
            <a:r>
              <a:rPr lang="en-US" sz="1800" dirty="0">
                <a:latin typeface="Arial" charset="0"/>
              </a:rPr>
              <a:t>Gregoire – </a:t>
            </a:r>
            <a:r>
              <a:rPr kumimoji="0" lang="fr-FR" sz="1400" b="0" i="0" u="none" strike="noStrike" cap="none" normalizeH="0" baseline="0" dirty="0">
                <a:ln>
                  <a:noFill/>
                </a:ln>
                <a:solidFill>
                  <a:schemeClr val="tx1"/>
                </a:solidFill>
                <a:effectLst/>
                <a:latin typeface="Arial" charset="0"/>
                <a:cs typeface="Arial" charset="0"/>
              </a:rPr>
              <a:t>Ô Christ notre Dieu</a:t>
            </a:r>
            <a:r>
              <a:rPr lang="en-US" sz="1400" dirty="0">
                <a:latin typeface="Arial" charset="0"/>
              </a:rPr>
              <a:t> </a:t>
            </a:r>
            <a:endParaRPr lang="en-US" sz="1800" dirty="0">
              <a:latin typeface="Arial" charset="0"/>
            </a:endParaRPr>
          </a:p>
          <a:p>
            <a:pPr algn="ctr" rtl="1">
              <a:lnSpc>
                <a:spcPct val="75000"/>
              </a:lnSpc>
              <a:spcBef>
                <a:spcPct val="0"/>
              </a:spcBef>
            </a:pPr>
            <a:r>
              <a:rPr lang="ar-EG" sz="1800" dirty="0" err="1">
                <a:latin typeface="Arial" charset="0"/>
              </a:rPr>
              <a:t>أغريغورى</a:t>
            </a:r>
            <a:r>
              <a:rPr lang="ar-EG" sz="1800" dirty="0">
                <a:latin typeface="Arial" charset="0"/>
              </a:rPr>
              <a:t> -</a:t>
            </a:r>
            <a:r>
              <a:rPr lang="fr-FR" sz="1800" dirty="0">
                <a:latin typeface="Arial" charset="0"/>
              </a:rPr>
              <a:t> </a:t>
            </a:r>
            <a:r>
              <a:rPr kumimoji="0" lang="ar-EG" sz="1800" b="0" i="0" u="none" strike="noStrike" cap="none" normalizeH="0" baseline="0" dirty="0">
                <a:ln>
                  <a:noFill/>
                </a:ln>
                <a:solidFill>
                  <a:schemeClr val="tx1"/>
                </a:solidFill>
                <a:effectLst/>
                <a:latin typeface="Arial" charset="0"/>
                <a:cs typeface="Arial" charset="0"/>
              </a:rPr>
              <a:t>ايها المسيح الهنا </a:t>
            </a:r>
            <a:endParaRPr lang="en-US" sz="1800" dirty="0">
              <a:latin typeface="Coptic1" pitchFamily="2" charset="0"/>
            </a:endParaRPr>
          </a:p>
        </p:txBody>
      </p:sp>
    </p:spTree>
  </p:cSld>
  <p:clrMapOvr>
    <a:masterClrMapping/>
  </p:clrMapOvr>
  <p:transition/>
</p:sld>
</file>

<file path=ppt/slides/slide2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3E7ECD32-E1A5-26D9-8A0F-89EEFFBC6EB7}"/>
              </a:ext>
            </a:extLst>
          </p:cNvPr>
          <p:cNvGraphicFramePr>
            <a:graphicFrameLocks noGrp="1"/>
          </p:cNvGraphicFramePr>
          <p:nvPr>
            <p:extLst>
              <p:ext uri="{D42A27DB-BD31-4B8C-83A1-F6EECF244321}">
                <p14:modId xmlns:p14="http://schemas.microsoft.com/office/powerpoint/2010/main" val="2189279800"/>
              </p:ext>
            </p:extLst>
          </p:nvPr>
        </p:nvGraphicFramePr>
        <p:xfrm>
          <a:off x="0" y="0"/>
          <a:ext cx="9144000" cy="494538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3733800">
                <a:tc>
                  <a:txBody>
                    <a:bodyPr/>
                    <a:lstStyle/>
                    <a:p>
                      <a:pPr algn="just"/>
                      <a:r>
                        <a:rPr kumimoji="0" lang="fr-FR" sz="2200" b="0" i="0" u="none" strike="noStrike" cap="none" normalizeH="0" baseline="0" dirty="0">
                          <a:ln>
                            <a:noFill/>
                          </a:ln>
                          <a:solidFill>
                            <a:schemeClr val="tx1"/>
                          </a:solidFill>
                          <a:effectLst/>
                          <a:latin typeface="+mn-lt"/>
                          <a:cs typeface="Arial" charset="0"/>
                        </a:rPr>
                        <a:t>Tout cela doit donner à Dieu louange, gloire et honneur quand se révélera Jésus Christ, lui que vous aimez sans l'avoir vu, en qui vous croyez sans le voir encore ; et vous tressaillez d’une joie inexprimable qui vous transfigure, car vous allez obtenir votre salut qui est l'aboutissement de votre foi.</a:t>
                      </a:r>
                    </a:p>
                    <a:p>
                      <a:pPr algn="just"/>
                      <a:endParaRPr kumimoji="0" lang="fr-FR" sz="2200" b="0" i="0" u="none" strike="noStrike" cap="none" normalizeH="0" baseline="0" dirty="0">
                        <a:ln>
                          <a:noFill/>
                        </a:ln>
                        <a:solidFill>
                          <a:schemeClr val="tx1"/>
                        </a:solidFill>
                        <a:effectLst/>
                        <a:latin typeface="+mn-lt"/>
                        <a:cs typeface="Arial" charset="0"/>
                      </a:endParaRPr>
                    </a:p>
                    <a:p>
                      <a:pPr algn="just"/>
                      <a:r>
                        <a:rPr lang="fr-FR" sz="2000" b="0" i="1" u="none" strike="noStrike" kern="1200" baseline="0" dirty="0">
                          <a:solidFill>
                            <a:schemeClr val="tx1"/>
                          </a:solidFill>
                          <a:latin typeface="+mn-lt"/>
                          <a:ea typeface="+mn-ea"/>
                          <a:cs typeface="+mn-cs"/>
                        </a:rPr>
                        <a:t>N'aimez pas le monde et ce qui est dans le monde, le monde passe, lui et sa convoitise, mais celui qui fait la volonté de Dieu demeure à jamais Amen !</a:t>
                      </a:r>
                      <a:endParaRPr kumimoji="0" lang="en-US" sz="20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تُوجَدُ لِلْمَدْحِ وَالْكَرَامَةِ وَالْمَجْدِ عِنْدَ اسْتِعْلاَنِ يَسُوعَ الْمَسِيحِ،</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الَّذِي وَإِنْ لَمْ تَرَوْهُ تُحِبُّونَهُ ذلِكَ وَإِنْ كُنْتُمْ لاَ تَرَوْنَهُ الآنَ لكِنْ تُؤْمِنُونَ بِهِ، فَتَبْتَهِجُونَ بِفَرَحٍ لاَ يُنْطَقُ بِهِ وَمَجِيدٍ،</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نَائِلِينَ غَايَةَ إِيمَانِكُمْ خَلاَصَ النُّفُوسِ</a:t>
                      </a:r>
                      <a:r>
                        <a:rPr kumimoji="0" lang="fr-FR" sz="28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لا تحبوا العالم ولا الأشياء التي في العالم. العالم يمضي وشهواته، وأما الذي يصنع إرادة الله يدوم إلى الأبد. آمين.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337304252"/>
      </p:ext>
    </p:extLst>
  </p:cSld>
  <p:clrMapOvr>
    <a:masterClrMapping/>
  </p:clrMapOvr>
  <p:transition/>
</p:sld>
</file>

<file path=ppt/slides/slide2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7"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2148"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625397" name="Group 53"/>
          <p:cNvGraphicFramePr>
            <a:graphicFrameLocks noGrp="1"/>
          </p:cNvGraphicFramePr>
          <p:nvPr>
            <p:ph type="tbl" idx="1"/>
            <p:extLst>
              <p:ext uri="{D42A27DB-BD31-4B8C-83A1-F6EECF244321}">
                <p14:modId xmlns:p14="http://schemas.microsoft.com/office/powerpoint/2010/main" val="1541650679"/>
              </p:ext>
            </p:extLst>
          </p:nvPr>
        </p:nvGraphicFramePr>
        <p:xfrm>
          <a:off x="0" y="674849"/>
          <a:ext cx="9144000" cy="4018788"/>
        </p:xfrm>
        <a:graphic>
          <a:graphicData uri="http://schemas.openxmlformats.org/drawingml/2006/table">
            <a:tbl>
              <a:tblPr/>
              <a:tblGrid>
                <a:gridCol w="3172265">
                  <a:extLst>
                    <a:ext uri="{9D8B030D-6E8A-4147-A177-3AD203B41FA5}">
                      <a16:colId xmlns:a16="http://schemas.microsoft.com/office/drawing/2014/main" val="20000"/>
                    </a:ext>
                  </a:extLst>
                </a:gridCol>
                <a:gridCol w="3533335">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3789741">
                <a:tc>
                  <a:txBody>
                    <a:bodyPr/>
                    <a:lstStyle/>
                    <a:p>
                      <a:pPr marL="0" marR="0" lvl="0" indent="0" algn="just" defTabSz="914400" rtl="0" eaLnBrk="1" fontAlgn="base" latinLnBrk="0" hangingPunct="1">
                        <a:lnSpc>
                          <a:spcPct val="9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Aukocf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pim~hau</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cabol</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baki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e~taujoc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toumeta~th</a:t>
                      </a:r>
                      <a:r>
                        <a:rPr kumimoji="0" lang="en-US" sz="3200" b="0" i="0" u="none" strike="noStrike" cap="none" normalizeH="0" baseline="0" dirty="0">
                          <a:ln>
                            <a:noFill/>
                          </a:ln>
                          <a:solidFill>
                            <a:schemeClr val="tx1"/>
                          </a:solidFill>
                          <a:effectLst/>
                          <a:latin typeface="Coptic1" pitchFamily="2" charset="0"/>
                          <a:cs typeface="Arial" charset="0"/>
                        </a:rPr>
                        <a:t>/t: je </a:t>
                      </a: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f~nas~twnf</a:t>
                      </a:r>
                      <a:r>
                        <a:rPr kumimoji="0" lang="en-US" sz="3200" b="0" i="0" u="none" strike="noStrike" cap="none" normalizeH="0" baseline="0" dirty="0">
                          <a:ln>
                            <a:noFill/>
                          </a:ln>
                          <a:solidFill>
                            <a:schemeClr val="tx1"/>
                          </a:solidFill>
                          <a:effectLst/>
                          <a:latin typeface="Coptic1" pitchFamily="2" charset="0"/>
                          <a:cs typeface="Arial" charset="0"/>
                        </a:rPr>
                        <a:t> an je.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Il fut enseveli et déposé au tombeau à l’extérieur de la ville. Par leur ignorance, ils crûrent qu’Il ne pourra jamais ressusciter.</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كُفن ووُضع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القبر، الكائن خارج المدينة، وقالوا بجهلهم أن هذا، لا يستطيع أن يقوم بعد.</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9988D459-DBC2-4D08-9C4F-707F46628383}"/>
              </a:ext>
            </a:extLst>
          </p:cNvPr>
          <p:cNvGraphicFramePr>
            <a:graphicFrameLocks noGrp="1"/>
          </p:cNvGraphicFramePr>
          <p:nvPr>
            <p:extLst>
              <p:ext uri="{D42A27DB-BD31-4B8C-83A1-F6EECF244321}">
                <p14:modId xmlns:p14="http://schemas.microsoft.com/office/powerpoint/2010/main" val="3560539702"/>
              </p:ext>
            </p:extLst>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algn="ctr"/>
                      <a:r>
                        <a:rPr lang="en-US" sz="1800" dirty="0" err="1">
                          <a:solidFill>
                            <a:schemeClr val="tx1"/>
                          </a:solidFill>
                          <a:latin typeface="Arial" charset="0"/>
                        </a:rPr>
                        <a:t>Répons</a:t>
                      </a:r>
                      <a:r>
                        <a:rPr lang="en-US" sz="1800" dirty="0">
                          <a:solidFill>
                            <a:schemeClr val="tx1"/>
                          </a:solidFill>
                          <a:latin typeface="Arial" charset="0"/>
                        </a:rPr>
                        <a:t> du Praxis – Samedi Saint</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Tree>
    <p:extLst>
      <p:ext uri="{BB962C8B-B14F-4D97-AF65-F5344CB8AC3E}">
        <p14:creationId xmlns:p14="http://schemas.microsoft.com/office/powerpoint/2010/main" val="1437431725"/>
      </p:ext>
    </p:extLst>
  </p:cSld>
  <p:clrMapOvr>
    <a:masterClrMapping/>
  </p:clrMapOvr>
  <p:transition/>
</p:sld>
</file>

<file path=ppt/slides/slide2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91544" name="Group 24"/>
          <p:cNvGraphicFramePr>
            <a:graphicFrameLocks noGrp="1"/>
          </p:cNvGraphicFramePr>
          <p:nvPr>
            <p:ph type="tbl" idx="1"/>
            <p:extLst>
              <p:ext uri="{D42A27DB-BD31-4B8C-83A1-F6EECF244321}">
                <p14:modId xmlns:p14="http://schemas.microsoft.com/office/powerpoint/2010/main" val="3132039847"/>
              </p:ext>
            </p:extLst>
          </p:nvPr>
        </p:nvGraphicFramePr>
        <p:xfrm>
          <a:off x="76199" y="228600"/>
          <a:ext cx="8991601" cy="4038600"/>
        </p:xfrm>
        <a:graphic>
          <a:graphicData uri="http://schemas.openxmlformats.org/drawingml/2006/table">
            <a:tbl>
              <a:tblPr/>
              <a:tblGrid>
                <a:gridCol w="3067723">
                  <a:extLst>
                    <a:ext uri="{9D8B030D-6E8A-4147-A177-3AD203B41FA5}">
                      <a16:colId xmlns:a16="http://schemas.microsoft.com/office/drawing/2014/main" val="20000"/>
                    </a:ext>
                  </a:extLst>
                </a:gridCol>
                <a:gridCol w="3173506">
                  <a:extLst>
                    <a:ext uri="{9D8B030D-6E8A-4147-A177-3AD203B41FA5}">
                      <a16:colId xmlns:a16="http://schemas.microsoft.com/office/drawing/2014/main" val="20001"/>
                    </a:ext>
                  </a:extLst>
                </a:gridCol>
                <a:gridCol w="2750372">
                  <a:extLst>
                    <a:ext uri="{9D8B030D-6E8A-4147-A177-3AD203B41FA5}">
                      <a16:colId xmlns:a16="http://schemas.microsoft.com/office/drawing/2014/main" val="20002"/>
                    </a:ext>
                  </a:extLst>
                </a:gridCol>
              </a:tblGrid>
              <a:tr h="40386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ywc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auask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Bénis es-Tu en vérité, avec ton Père très bon, et l’Esprit-Saint, car Tu fus crucifié et nous sauvas.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مبارك أنت بالحقيقة مع</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أبيك الصالح والروح القدس</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لأنك صلبت وخلصتنا.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FB83EB72-5319-4C35-DA05-C85182AD7C57}"/>
              </a:ext>
            </a:extLst>
          </p:cNvPr>
          <p:cNvGraphicFramePr>
            <a:graphicFrameLocks noGrp="1"/>
          </p:cNvGraphicFramePr>
          <p:nvPr>
            <p:extLst>
              <p:ext uri="{D42A27DB-BD31-4B8C-83A1-F6EECF244321}">
                <p14:modId xmlns:p14="http://schemas.microsoft.com/office/powerpoint/2010/main" val="3532333068"/>
              </p:ext>
            </p:extLst>
          </p:nvPr>
        </p:nvGraphicFramePr>
        <p:xfrm>
          <a:off x="0" y="0"/>
          <a:ext cx="9144000" cy="461010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3733800">
                <a:tc>
                  <a:txBody>
                    <a:bodyPr/>
                    <a:lstStyle/>
                    <a:p>
                      <a:pPr algn="just"/>
                      <a:r>
                        <a:rPr kumimoji="0" lang="fr-FR" sz="1800" b="0" i="0" u="sng" strike="noStrike" cap="none" normalizeH="0" baseline="0" dirty="0">
                          <a:ln>
                            <a:noFill/>
                          </a:ln>
                          <a:solidFill>
                            <a:schemeClr val="tx1"/>
                          </a:solidFill>
                          <a:effectLst/>
                          <a:latin typeface="+mn-lt"/>
                          <a:cs typeface="Arial" charset="0"/>
                        </a:rPr>
                        <a:t>Actes des Apôtres 3 : 12 - 21</a:t>
                      </a:r>
                    </a:p>
                    <a:p>
                      <a:pPr algn="just"/>
                      <a:endParaRPr kumimoji="0" lang="fr-FR" sz="2000" b="0" i="0" u="none" strike="noStrike" cap="none" normalizeH="0" baseline="0" dirty="0">
                        <a:ln>
                          <a:noFill/>
                        </a:ln>
                        <a:solidFill>
                          <a:schemeClr val="tx1"/>
                        </a:solidFill>
                        <a:effectLst/>
                        <a:latin typeface="+mn-lt"/>
                        <a:cs typeface="Arial" charset="0"/>
                      </a:endParaRPr>
                    </a:p>
                    <a:p>
                      <a:pPr algn="just"/>
                      <a:r>
                        <a:rPr kumimoji="0" lang="fr-FR" sz="2000" b="0" i="0" u="none" strike="noStrike" cap="none" normalizeH="0" baseline="0" dirty="0">
                          <a:ln>
                            <a:noFill/>
                          </a:ln>
                          <a:solidFill>
                            <a:schemeClr val="tx1"/>
                          </a:solidFill>
                          <a:effectLst/>
                          <a:latin typeface="+mn-lt"/>
                          <a:cs typeface="Arial" charset="0"/>
                        </a:rPr>
                        <a:t>Voyant cela, Pierre s'adressa au peuple : Hommes d'Israël, pourquoi vous étonner ? Pourquoi fixer les yeux sur nous, comme si nous avions fait marcher cet homme par notre puissance ou notre sainteté personnelles ? Le Dieu d'Abraham, d'Isaac et de Jacob, le Dieu de nos pères, a donné sa gloire à son serviteur Jésus, alors que vous, vous l’aviez livré ; devant Pilate,  qui   était   d'avis   de  le  relâcher,   vous  l’aviez rejeté.</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400" b="0" i="0" u="sng" strike="noStrike" cap="none" normalizeH="0" baseline="0" dirty="0">
                          <a:ln>
                            <a:noFill/>
                          </a:ln>
                          <a:solidFill>
                            <a:schemeClr val="tx1"/>
                          </a:solidFill>
                          <a:effectLst/>
                          <a:latin typeface="Arial" charset="0"/>
                          <a:cs typeface="Arial" charset="0"/>
                        </a:rPr>
                        <a:t>أعمال </a:t>
                      </a:r>
                      <a:r>
                        <a:rPr kumimoji="0" lang="fr-FR" sz="2400" b="0" i="0" u="sng" strike="noStrike" cap="none" normalizeH="0" baseline="0" dirty="0">
                          <a:ln>
                            <a:noFill/>
                          </a:ln>
                          <a:solidFill>
                            <a:schemeClr val="tx1"/>
                          </a:solidFill>
                          <a:effectLst/>
                          <a:latin typeface="Arial" charset="0"/>
                          <a:cs typeface="Arial" charset="0"/>
                        </a:rPr>
                        <a:t>3</a:t>
                      </a:r>
                      <a:r>
                        <a:rPr kumimoji="0" lang="ar-AE" sz="2400" b="0" i="0" u="sng" strike="noStrike" cap="none" normalizeH="0" baseline="0" dirty="0">
                          <a:ln>
                            <a:noFill/>
                          </a:ln>
                          <a:solidFill>
                            <a:schemeClr val="tx1"/>
                          </a:solidFill>
                          <a:effectLst/>
                          <a:latin typeface="Arial" charset="0"/>
                          <a:cs typeface="Arial" charset="0"/>
                        </a:rPr>
                        <a:t> : </a:t>
                      </a:r>
                      <a:r>
                        <a:rPr kumimoji="0" lang="fr-FR" sz="2400" b="0" i="0" u="sng" strike="noStrike" cap="none" normalizeH="0" baseline="0" dirty="0">
                          <a:ln>
                            <a:noFill/>
                          </a:ln>
                          <a:solidFill>
                            <a:schemeClr val="tx1"/>
                          </a:solidFill>
                          <a:effectLst/>
                          <a:latin typeface="Arial" charset="0"/>
                          <a:cs typeface="Arial" charset="0"/>
                        </a:rPr>
                        <a:t>12</a:t>
                      </a:r>
                      <a:r>
                        <a:rPr kumimoji="0" lang="ar-AE" sz="2400" b="0" i="0" u="sng" strike="noStrike" cap="none" normalizeH="0" baseline="0" dirty="0">
                          <a:ln>
                            <a:noFill/>
                          </a:ln>
                          <a:solidFill>
                            <a:schemeClr val="tx1"/>
                          </a:solidFill>
                          <a:effectLst/>
                          <a:latin typeface="Arial" charset="0"/>
                          <a:cs typeface="Arial" charset="0"/>
                        </a:rPr>
                        <a:t>-</a:t>
                      </a:r>
                      <a:r>
                        <a:rPr kumimoji="0" lang="fr-FR" sz="2400" b="0" i="0" u="sng" strike="noStrike" cap="none" normalizeH="0" baseline="0" dirty="0">
                          <a:ln>
                            <a:noFill/>
                          </a:ln>
                          <a:solidFill>
                            <a:schemeClr val="tx1"/>
                          </a:solidFill>
                          <a:effectLst/>
                          <a:latin typeface="Arial" charset="0"/>
                          <a:cs typeface="Arial" charset="0"/>
                        </a:rPr>
                        <a:t>21</a:t>
                      </a:r>
                      <a:endParaRPr kumimoji="0" lang="en-US" sz="24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1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فَلَمَّا رَأَى بُطْرُسُ ذلِكَ أَجَابَ الشَّعْبَ:</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«أَيُّهَا الرِّجَالُ الإِسْرَائِيلِيُّونَ، مَا بَالُكُمْ تَتَعَجَّبُونَ مِنْ هذَا؟ وَلِمَاذَا تَشْخَصُونَ إِلَيْنَا، كَأَنَّنَا بِقُوَّتِنَا أَوْ تَقْوَانَا قَدْ جَعَلْنَا هذَا يَمْشِي؟</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إِنَّ إِلهَ إِبْرَاهِيمَ وَإِسْحَاقَ وَيَعْقُوبَ، إِلهَ آبَائِنَا، مَجَّدَ فَتَاهُ يَسُوعَ، الَّذِي أَسْلَمْتُمُوهُ أَنْتُمْ وَأَنْكَرْتُمُوهُ أَمَامَ وَجْهِ بِيلاَطُسَ، وَهُوَ حَاكِمٌ بِإِطْلاَقِهِ</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وَلكِنْ أَنْتُمْ أَنْكَرْتُمُ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90224237"/>
      </p:ext>
    </p:extLst>
  </p:cSld>
  <p:clrMapOvr>
    <a:masterClrMapping/>
  </p:clrMapOvr>
  <p:transition/>
</p:sld>
</file>

<file path=ppt/slides/slide2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01BBF1B5-D794-F8F1-A72B-FFA99E02609A}"/>
              </a:ext>
            </a:extLst>
          </p:cNvPr>
          <p:cNvGraphicFramePr>
            <a:graphicFrameLocks noGrp="1"/>
          </p:cNvGraphicFramePr>
          <p:nvPr>
            <p:extLst>
              <p:ext uri="{D42A27DB-BD31-4B8C-83A1-F6EECF244321}">
                <p14:modId xmlns:p14="http://schemas.microsoft.com/office/powerpoint/2010/main" val="3462389472"/>
              </p:ext>
            </p:extLst>
          </p:nvPr>
        </p:nvGraphicFramePr>
        <p:xfrm>
          <a:off x="0" y="147710"/>
          <a:ext cx="9144000" cy="464058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3733800">
                <a:tc>
                  <a:txBody>
                    <a:bodyPr/>
                    <a:lstStyle/>
                    <a:p>
                      <a:pPr algn="just"/>
                      <a:r>
                        <a:rPr kumimoji="0" lang="fr-FR" sz="2000" b="0" i="0" u="none" strike="noStrike" cap="none" normalizeH="0" baseline="0" dirty="0">
                          <a:ln>
                            <a:noFill/>
                          </a:ln>
                          <a:solidFill>
                            <a:schemeClr val="tx1"/>
                          </a:solidFill>
                          <a:effectLst/>
                          <a:latin typeface="+mn-lt"/>
                          <a:cs typeface="Arial" charset="0"/>
                        </a:rPr>
                        <a:t>Lui, le saint et le juste,  vous  l'avez  rejeté,  et vous  avez  demandé  qu'on  vous  accorde  la grâce d'un meurtrier. Lui, le  Chef  des  vivants, vous l’avez tué ;  mais  Dieu  l’a ressuscité d'entre les  morts,  nous  en  sommes  témoins. Tout repose sur la foi au nom de Jésus: c'est ce nom qui a donné  la  force  à  cet  homme,  que vous voyez  et  que vous connaissez  ;  oui, la foi qui vient de Jésus a rendu à cet homme une parfaite santé en votre présence à tous. D'ailleurs, frères, je sais bien que vous avez agi dans l’ignorance, vous et vos chefs. </a:t>
                      </a:r>
                      <a:endParaRPr kumimoji="0" lang="en-US" sz="20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الْقُدُّوسَ الْبَارَّ، وَطَلَبْتُمْ أَنْ يُوهَبَ لَكُمْ رَجُلٌ قَاتِلٌ</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وَرَئِيسُ الْحَيَاةِ قَتَلْتُمُوهُ، الَّذِي أَقَامَهُ اللهُ مِنَ الأَمْوَاتِ، وَنَحْنُ شُهُودٌ لِذلِكَ</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وَبِالإِيمَانِ بِاسْمِهِ، شَدَّدَ اسْمُهُ هذَا الَّذِي تَنْظُرُونَهُ وَتَعْرِفُونَهُ، وَالإِيمَانُ الَّذِي بِوَاسِطَتِهِ أَعْطَاهُ هذِهِ الصِّحَّةَ أَمَامَ جَمِيعِكُمْ</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«وَالآنَ أَيُّهَا الإِخْوَةُ، أَنَا أَعْلَمُ أَنَّكُمْ بِجَهَالَةٍ عَمِلْتُمْ، كَمَا رُؤَسَاؤُكُمْ أَيْضًا</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42413422"/>
      </p:ext>
    </p:extLst>
  </p:cSld>
  <p:clrMapOvr>
    <a:masterClrMapping/>
  </p:clrMapOvr>
  <p:transition/>
</p:sld>
</file>

<file path=ppt/slides/slide2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EDD95738-36F1-962C-89B8-10C53BBE4098}"/>
              </a:ext>
            </a:extLst>
          </p:cNvPr>
          <p:cNvGraphicFramePr>
            <a:graphicFrameLocks noGrp="1"/>
          </p:cNvGraphicFramePr>
          <p:nvPr>
            <p:extLst>
              <p:ext uri="{D42A27DB-BD31-4B8C-83A1-F6EECF244321}">
                <p14:modId xmlns:p14="http://schemas.microsoft.com/office/powerpoint/2010/main" val="3116185686"/>
              </p:ext>
            </p:extLst>
          </p:nvPr>
        </p:nvGraphicFramePr>
        <p:xfrm>
          <a:off x="0" y="0"/>
          <a:ext cx="9144000" cy="5143500"/>
        </p:xfrm>
        <a:graphic>
          <a:graphicData uri="http://schemas.openxmlformats.org/drawingml/2006/table">
            <a:tbl>
              <a:tblPr/>
              <a:tblGrid>
                <a:gridCol w="4916658">
                  <a:extLst>
                    <a:ext uri="{9D8B030D-6E8A-4147-A177-3AD203B41FA5}">
                      <a16:colId xmlns:a16="http://schemas.microsoft.com/office/drawing/2014/main" val="20000"/>
                    </a:ext>
                  </a:extLst>
                </a:gridCol>
                <a:gridCol w="4227342">
                  <a:extLst>
                    <a:ext uri="{9D8B030D-6E8A-4147-A177-3AD203B41FA5}">
                      <a16:colId xmlns:a16="http://schemas.microsoft.com/office/drawing/2014/main" val="20002"/>
                    </a:ext>
                  </a:extLst>
                </a:gridCol>
              </a:tblGrid>
              <a:tr h="5143500">
                <a:tc>
                  <a:txBody>
                    <a:bodyPr/>
                    <a:lstStyle/>
                    <a:p>
                      <a:pPr algn="just"/>
                      <a:r>
                        <a:rPr kumimoji="0" lang="fr-FR" sz="2000" b="0" i="0" u="none" strike="noStrike" cap="none" normalizeH="0" baseline="0" dirty="0">
                          <a:ln>
                            <a:noFill/>
                          </a:ln>
                          <a:solidFill>
                            <a:schemeClr val="tx1"/>
                          </a:solidFill>
                          <a:effectLst/>
                          <a:latin typeface="+mn-lt"/>
                          <a:cs typeface="Arial" charset="0"/>
                        </a:rPr>
                        <a:t>Mais Dieu qui, par la bouche de tous les prophètes, avait annoncé que son Messie souffrirait, accomplissait ainsi sa parole. Convertissez-vous donc et revenez à Dieu pour que vos péchés soient effacés. Ainsi viendra, de la part du Seigneur, le temps du repos : il enverra Jésus, le Messie choisi d'avance pour vous, et il faut que Jésus demeure au ciel jusqu'à l’époque où tout sera rétabli, comme Dieu l'avait annoncé autrefois par la voix de ses saints prophètes.</a:t>
                      </a:r>
                    </a:p>
                    <a:p>
                      <a:pPr algn="just"/>
                      <a:endParaRPr kumimoji="0" lang="fr-FR" sz="2000" b="0" i="0" u="none" strike="noStrike" cap="none" normalizeH="0" baseline="0" dirty="0">
                        <a:ln>
                          <a:noFill/>
                        </a:ln>
                        <a:solidFill>
                          <a:schemeClr val="tx1"/>
                        </a:solidFill>
                        <a:effectLst/>
                        <a:latin typeface="+mn-lt"/>
                        <a:cs typeface="Arial" charset="0"/>
                      </a:endParaRPr>
                    </a:p>
                    <a:p>
                      <a:pPr algn="just"/>
                      <a:r>
                        <a:rPr kumimoji="0" lang="fr-FR" sz="1800" b="0" i="1" u="none" strike="noStrike" cap="none" normalizeH="0" baseline="0" dirty="0">
                          <a:ln>
                            <a:noFill/>
                          </a:ln>
                          <a:solidFill>
                            <a:schemeClr val="tx1"/>
                          </a:solidFill>
                          <a:effectLst/>
                          <a:latin typeface="+mn-lt"/>
                          <a:cs typeface="Arial" charset="0"/>
                        </a:rPr>
                        <a:t>Que la parole du Seigneur croisse, se multiplie, prenne de la force, et s'enracine dans la sainte Église de Dieu, Amen.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وَأَمَّا اللهُ فَمَا سَبَقَ وَأَنْبَأَ بِهِ بِأَفْوَاهِ جَمِيعِ أَنْبِيَائِهِ، أَنْ يَتَأَلَّمَ الْمَسِيحُ، قَدْ تَمَّمَهُ هكَذَا</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فَتُوبُوا وَارْجِعُوا لِتُمْحَى خَطَايَاكُمْ، لِكَيْ تَأْتِيَ أَوْقَاتُ الْفَرَجِ مِنْ وَجْهِ الرَّبِّ</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وَيُرْسِلَ يَسُوعَ الْمَسِيحَ الْمُبَشَّرَ بِهِ لَكُمْ قَبْلُ</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الَّذِي يَنْبَغِي أَنَّ السَّمَاءَ تَقْبَلُهُ، إِلَى أَزْمِنَةِ رَدِّ كُلِّ شَيْءٍ، الَّتِي تَكَلَّمَ عَنْهَا اللهُ بِفَمِ جَمِيعِ أَنْبِيَائِهِ الْقِدِّيسِينَ مُنْذُ الدَّهْرِ</a:t>
                      </a:r>
                      <a:r>
                        <a:rPr kumimoji="0" lang="fr-FR" sz="28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لم تزل كلمة الرب تنو وتعتز وتثبت في كنيسة الله المقدسة. آمين.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199753334"/>
      </p:ext>
    </p:extLst>
  </p:cSld>
  <p:clrMapOvr>
    <a:masterClrMapping/>
  </p:clrMapOvr>
  <p:transition/>
</p:sld>
</file>

<file path=ppt/slides/slide2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12" name="Text Box 14"/>
          <p:cNvSpPr txBox="1">
            <a:spLocks noChangeArrowheads="1"/>
          </p:cNvSpPr>
          <p:nvPr/>
        </p:nvSpPr>
        <p:spPr bwMode="auto">
          <a:xfrm>
            <a:off x="1676400" y="285750"/>
            <a:ext cx="6172200" cy="461665"/>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CA"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825DB99B-31C6-4BAA-8F09-ED3BA4126B71}"/>
              </a:ext>
            </a:extLst>
          </p:cNvPr>
          <p:cNvGraphicFramePr>
            <a:graphicFrameLocks noGrp="1"/>
          </p:cNvGraphicFramePr>
          <p:nvPr/>
        </p:nvGraphicFramePr>
        <p:xfrm>
          <a:off x="1524000" y="102286"/>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125616414"/>
                    </a:ext>
                  </a:extLst>
                </a:gridCol>
              </a:tblGrid>
              <a:tr h="388620">
                <a:tc>
                  <a:txBody>
                    <a:bodyPr/>
                    <a:lstStyle/>
                    <a:p>
                      <a:pPr algn="ctr"/>
                      <a:r>
                        <a:rPr lang="fr-FR" sz="2400" dirty="0"/>
                        <a:t>Le Trisagion - </a:t>
                      </a:r>
                      <a:r>
                        <a:rPr lang="ar-EG" sz="2400" b="0" dirty="0">
                          <a:solidFill>
                            <a:schemeClr val="tx1"/>
                          </a:solidFill>
                          <a:cs typeface="Times New Roman" pitchFamily="18" charset="0"/>
                        </a:rPr>
                        <a:t>الثلاثة </a:t>
                      </a:r>
                      <a:r>
                        <a:rPr lang="ar-EG" sz="2400" b="0" dirty="0" err="1">
                          <a:solidFill>
                            <a:schemeClr val="tx1"/>
                          </a:solidFill>
                          <a:cs typeface="Times New Roman" pitchFamily="18" charset="0"/>
                        </a:rPr>
                        <a:t>التقديسات</a:t>
                      </a:r>
                      <a:r>
                        <a:rPr lang="ar-EG" sz="2400" b="0" dirty="0">
                          <a:solidFill>
                            <a:schemeClr val="tx1"/>
                          </a:solidFill>
                          <a:cs typeface="Times New Roman" pitchFamily="18" charset="0"/>
                        </a:rPr>
                        <a:t> </a:t>
                      </a:r>
                      <a:endParaRPr lang="fr-FR" sz="24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8683461"/>
                  </a:ext>
                </a:extLst>
              </a:tr>
            </a:tbl>
          </a:graphicData>
        </a:graphic>
      </p:graphicFrame>
      <p:sp>
        <p:nvSpPr>
          <p:cNvPr id="4" name="ZoneTexte 3">
            <a:extLst>
              <a:ext uri="{FF2B5EF4-FFF2-40B4-BE49-F238E27FC236}">
                <a16:creationId xmlns:a16="http://schemas.microsoft.com/office/drawing/2014/main" id="{065D9C40-D709-4FCA-9C5E-9D12F38746F7}"/>
              </a:ext>
            </a:extLst>
          </p:cNvPr>
          <p:cNvSpPr txBox="1"/>
          <p:nvPr/>
        </p:nvSpPr>
        <p:spPr>
          <a:xfrm>
            <a:off x="8610600" y="4681835"/>
            <a:ext cx="533400" cy="461665"/>
          </a:xfrm>
          <a:prstGeom prst="rect">
            <a:avLst/>
          </a:prstGeom>
          <a:noFill/>
        </p:spPr>
        <p:txBody>
          <a:bodyPr wrap="square" rtlCol="0">
            <a:spAutoFit/>
          </a:bodyPr>
          <a:lstStyle/>
          <a:p>
            <a:r>
              <a:rPr lang="fr-FR" sz="2400" dirty="0"/>
              <a:t>1</a:t>
            </a:r>
          </a:p>
        </p:txBody>
      </p:sp>
      <p:graphicFrame>
        <p:nvGraphicFramePr>
          <p:cNvPr id="12" name="Group 24">
            <a:extLst>
              <a:ext uri="{FF2B5EF4-FFF2-40B4-BE49-F238E27FC236}">
                <a16:creationId xmlns:a16="http://schemas.microsoft.com/office/drawing/2014/main" id="{FF39B68F-3ED6-4215-8F06-DBDA20AD5BE9}"/>
              </a:ext>
            </a:extLst>
          </p:cNvPr>
          <p:cNvGraphicFramePr>
            <a:graphicFrameLocks noGrp="1"/>
          </p:cNvGraphicFramePr>
          <p:nvPr>
            <p:ph type="tbl" idx="1"/>
          </p:nvPr>
        </p:nvGraphicFramePr>
        <p:xfrm>
          <a:off x="0" y="784151"/>
          <a:ext cx="9144000" cy="3525012"/>
        </p:xfrm>
        <a:graphic>
          <a:graphicData uri="http://schemas.openxmlformats.org/drawingml/2006/table">
            <a:tbl>
              <a:tblPr/>
              <a:tblGrid>
                <a:gridCol w="3416968">
                  <a:extLst>
                    <a:ext uri="{9D8B030D-6E8A-4147-A177-3AD203B41FA5}">
                      <a16:colId xmlns:a16="http://schemas.microsoft.com/office/drawing/2014/main" val="20000"/>
                    </a:ext>
                  </a:extLst>
                </a:gridCol>
                <a:gridCol w="3169811">
                  <a:extLst>
                    <a:ext uri="{9D8B030D-6E8A-4147-A177-3AD203B41FA5}">
                      <a16:colId xmlns:a16="http://schemas.microsoft.com/office/drawing/2014/main" val="20001"/>
                    </a:ext>
                  </a:extLst>
                </a:gridCol>
                <a:gridCol w="2557221">
                  <a:extLst>
                    <a:ext uri="{9D8B030D-6E8A-4147-A177-3AD203B41FA5}">
                      <a16:colId xmlns:a16="http://schemas.microsoft.com/office/drawing/2014/main" val="20002"/>
                    </a:ext>
                  </a:extLst>
                </a:gridCol>
              </a:tblGrid>
              <a:tr h="3511402">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c~taurwyeic</a:t>
                      </a:r>
                      <a:r>
                        <a:rPr kumimoji="0" lang="en-US" sz="3600" b="0" i="0" u="none" strike="noStrike" cap="none" normalizeH="0" baseline="0" dirty="0">
                          <a:ln>
                            <a:noFill/>
                          </a:ln>
                          <a:solidFill>
                            <a:schemeClr val="tx1"/>
                          </a:solidFill>
                          <a:effectLst/>
                          <a:latin typeface="Coptic1" pitchFamily="2" charset="0"/>
                          <a:cs typeface="Arial" charset="0"/>
                        </a:rPr>
                        <a:t> di /mac: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as </a:t>
                      </a:r>
                      <a:r>
                        <a:rPr kumimoji="0" lang="en-US" sz="3200" b="0" i="0" u="none" strike="noStrike" cap="none" normalizeH="0" baseline="0" dirty="0" err="1">
                          <a:ln>
                            <a:noFill/>
                          </a:ln>
                          <a:solidFill>
                            <a:schemeClr val="tx1"/>
                          </a:solidFill>
                          <a:effectLst/>
                          <a:latin typeface="Arial" charset="0"/>
                          <a:cs typeface="Arial" charset="0"/>
                        </a:rPr>
                        <a:t>été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crucifié</a:t>
                      </a:r>
                      <a:r>
                        <a:rPr kumimoji="0" lang="en-US" sz="3200" b="0" i="0" u="none" strike="noStrike" cap="none" normalizeH="0" baseline="0" dirty="0">
                          <a:ln>
                            <a:noFill/>
                          </a:ln>
                          <a:solidFill>
                            <a:schemeClr val="tx1"/>
                          </a:solidFill>
                          <a:effectLst/>
                          <a:latin typeface="Arial" charset="0"/>
                          <a:cs typeface="Arial" charset="0"/>
                        </a:rPr>
                        <a:t> pour nous;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 قدوس الحى الذى       لا يموت،   يا من صُلب عنا</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ارحمنا</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52430208"/>
      </p:ext>
    </p:extLst>
  </p:cSld>
  <p:clrMapOvr>
    <a:masterClrMapping/>
  </p:clrMapOvr>
  <p:transition/>
</p:sld>
</file>

<file path=ppt/slides/slide2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ZoneTexte 1">
            <a:extLst>
              <a:ext uri="{FF2B5EF4-FFF2-40B4-BE49-F238E27FC236}">
                <a16:creationId xmlns:a16="http://schemas.microsoft.com/office/drawing/2014/main" id="{7D243A1E-65A2-4D46-91F5-87B78ADB3F46}"/>
              </a:ext>
            </a:extLst>
          </p:cNvPr>
          <p:cNvSpPr txBox="1"/>
          <p:nvPr/>
        </p:nvSpPr>
        <p:spPr>
          <a:xfrm>
            <a:off x="8610600" y="4681835"/>
            <a:ext cx="533400" cy="461665"/>
          </a:xfrm>
          <a:prstGeom prst="rect">
            <a:avLst/>
          </a:prstGeom>
          <a:noFill/>
        </p:spPr>
        <p:txBody>
          <a:bodyPr wrap="square" rtlCol="0">
            <a:spAutoFit/>
          </a:bodyPr>
          <a:lstStyle/>
          <a:p>
            <a:r>
              <a:rPr lang="fr-FR" sz="2400" dirty="0"/>
              <a:t>2</a:t>
            </a:r>
          </a:p>
        </p:txBody>
      </p:sp>
      <p:graphicFrame>
        <p:nvGraphicFramePr>
          <p:cNvPr id="9" name="Group 24">
            <a:extLst>
              <a:ext uri="{FF2B5EF4-FFF2-40B4-BE49-F238E27FC236}">
                <a16:creationId xmlns:a16="http://schemas.microsoft.com/office/drawing/2014/main" id="{08FB6535-D453-4AE2-A82C-DAE3F61B05F9}"/>
              </a:ext>
            </a:extLst>
          </p:cNvPr>
          <p:cNvGraphicFramePr>
            <a:graphicFrameLocks noGrp="1"/>
          </p:cNvGraphicFramePr>
          <p:nvPr>
            <p:ph type="tbl" idx="1"/>
          </p:nvPr>
        </p:nvGraphicFramePr>
        <p:xfrm>
          <a:off x="0" y="541517"/>
          <a:ext cx="9144000" cy="3525012"/>
        </p:xfrm>
        <a:graphic>
          <a:graphicData uri="http://schemas.openxmlformats.org/drawingml/2006/table">
            <a:tbl>
              <a:tblPr/>
              <a:tblGrid>
                <a:gridCol w="3416968">
                  <a:extLst>
                    <a:ext uri="{9D8B030D-6E8A-4147-A177-3AD203B41FA5}">
                      <a16:colId xmlns:a16="http://schemas.microsoft.com/office/drawing/2014/main" val="20000"/>
                    </a:ext>
                  </a:extLst>
                </a:gridCol>
                <a:gridCol w="3169811">
                  <a:extLst>
                    <a:ext uri="{9D8B030D-6E8A-4147-A177-3AD203B41FA5}">
                      <a16:colId xmlns:a16="http://schemas.microsoft.com/office/drawing/2014/main" val="20001"/>
                    </a:ext>
                  </a:extLst>
                </a:gridCol>
                <a:gridCol w="2557221">
                  <a:extLst>
                    <a:ext uri="{9D8B030D-6E8A-4147-A177-3AD203B41FA5}">
                      <a16:colId xmlns:a16="http://schemas.microsoft.com/office/drawing/2014/main" val="20002"/>
                    </a:ext>
                  </a:extLst>
                </a:gridCol>
              </a:tblGrid>
              <a:tr h="3433572">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c~taurwyeic</a:t>
                      </a:r>
                      <a:r>
                        <a:rPr kumimoji="0" lang="en-US" sz="3600" b="0" i="0" u="none" strike="noStrike" cap="none" normalizeH="0" baseline="0" dirty="0">
                          <a:ln>
                            <a:noFill/>
                          </a:ln>
                          <a:solidFill>
                            <a:schemeClr val="tx1"/>
                          </a:solidFill>
                          <a:effectLst/>
                          <a:latin typeface="Coptic1" pitchFamily="2" charset="0"/>
                          <a:cs typeface="Arial" charset="0"/>
                        </a:rPr>
                        <a:t> di /mac: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as </a:t>
                      </a:r>
                      <a:r>
                        <a:rPr kumimoji="0" lang="en-US" sz="3200" b="0" i="0" u="none" strike="noStrike" cap="none" normalizeH="0" baseline="0" dirty="0" err="1">
                          <a:ln>
                            <a:noFill/>
                          </a:ln>
                          <a:solidFill>
                            <a:schemeClr val="tx1"/>
                          </a:solidFill>
                          <a:effectLst/>
                          <a:latin typeface="Arial" charset="0"/>
                          <a:cs typeface="Arial" charset="0"/>
                        </a:rPr>
                        <a:t>été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crucifié</a:t>
                      </a:r>
                      <a:r>
                        <a:rPr kumimoji="0" lang="en-US" sz="3200" b="0" i="0" u="none" strike="noStrike" cap="none" normalizeH="0" baseline="0" dirty="0">
                          <a:ln>
                            <a:noFill/>
                          </a:ln>
                          <a:solidFill>
                            <a:schemeClr val="tx1"/>
                          </a:solidFill>
                          <a:effectLst/>
                          <a:latin typeface="Arial" charset="0"/>
                          <a:cs typeface="Arial" charset="0"/>
                        </a:rPr>
                        <a:t> pour nous;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 قدوس الحى الذى       لا يموت،   يا من صُلب عنا</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ارحمنا</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937401960"/>
      </p:ext>
    </p:extLst>
  </p:cSld>
  <p:clrMapOvr>
    <a:masterClrMapping/>
  </p:clrMapOvr>
  <p:transition/>
</p:sld>
</file>

<file path=ppt/slides/slide2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12824" name="Group 24"/>
          <p:cNvGraphicFramePr>
            <a:graphicFrameLocks noGrp="1"/>
          </p:cNvGraphicFramePr>
          <p:nvPr>
            <p:ph type="tbl" idx="1"/>
          </p:nvPr>
        </p:nvGraphicFramePr>
        <p:xfrm>
          <a:off x="0" y="555693"/>
          <a:ext cx="9144000" cy="3525012"/>
        </p:xfrm>
        <a:graphic>
          <a:graphicData uri="http://schemas.openxmlformats.org/drawingml/2006/table">
            <a:tbl>
              <a:tblPr/>
              <a:tblGrid>
                <a:gridCol w="3416968">
                  <a:extLst>
                    <a:ext uri="{9D8B030D-6E8A-4147-A177-3AD203B41FA5}">
                      <a16:colId xmlns:a16="http://schemas.microsoft.com/office/drawing/2014/main" val="20000"/>
                    </a:ext>
                  </a:extLst>
                </a:gridCol>
                <a:gridCol w="3169811">
                  <a:extLst>
                    <a:ext uri="{9D8B030D-6E8A-4147-A177-3AD203B41FA5}">
                      <a16:colId xmlns:a16="http://schemas.microsoft.com/office/drawing/2014/main" val="20001"/>
                    </a:ext>
                  </a:extLst>
                </a:gridCol>
                <a:gridCol w="2557221">
                  <a:extLst>
                    <a:ext uri="{9D8B030D-6E8A-4147-A177-3AD203B41FA5}">
                      <a16:colId xmlns:a16="http://schemas.microsoft.com/office/drawing/2014/main" val="20002"/>
                    </a:ext>
                  </a:extLst>
                </a:gridCol>
              </a:tblGrid>
              <a:tr h="3433572">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c~taurwyeic</a:t>
                      </a:r>
                      <a:r>
                        <a:rPr kumimoji="0" lang="en-US" sz="3600" b="0" i="0" u="none" strike="noStrike" cap="none" normalizeH="0" baseline="0" dirty="0">
                          <a:ln>
                            <a:noFill/>
                          </a:ln>
                          <a:solidFill>
                            <a:schemeClr val="tx1"/>
                          </a:solidFill>
                          <a:effectLst/>
                          <a:latin typeface="Coptic1" pitchFamily="2" charset="0"/>
                          <a:cs typeface="Arial" charset="0"/>
                        </a:rPr>
                        <a:t> di /mac: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as </a:t>
                      </a:r>
                      <a:r>
                        <a:rPr kumimoji="0" lang="en-US" sz="3200" b="0" i="0" u="none" strike="noStrike" cap="none" normalizeH="0" baseline="0" dirty="0" err="1">
                          <a:ln>
                            <a:noFill/>
                          </a:ln>
                          <a:solidFill>
                            <a:schemeClr val="tx1"/>
                          </a:solidFill>
                          <a:effectLst/>
                          <a:latin typeface="Arial" charset="0"/>
                          <a:cs typeface="Arial" charset="0"/>
                        </a:rPr>
                        <a:t>été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crucifié</a:t>
                      </a:r>
                      <a:r>
                        <a:rPr kumimoji="0" lang="en-US" sz="3200" b="0" i="0" u="none" strike="noStrike" cap="none" normalizeH="0" baseline="0" dirty="0">
                          <a:ln>
                            <a:noFill/>
                          </a:ln>
                          <a:solidFill>
                            <a:schemeClr val="tx1"/>
                          </a:solidFill>
                          <a:effectLst/>
                          <a:latin typeface="Arial" charset="0"/>
                          <a:cs typeface="Arial" charset="0"/>
                        </a:rPr>
                        <a:t> pour nous;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 قدوس الحى الذى       لا يموت،   يا من صُلب عنا</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ارحمنا</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ZoneTexte 1">
            <a:extLst>
              <a:ext uri="{FF2B5EF4-FFF2-40B4-BE49-F238E27FC236}">
                <a16:creationId xmlns:a16="http://schemas.microsoft.com/office/drawing/2014/main" id="{00C3D176-4F46-4090-BFA3-2D105912F75F}"/>
              </a:ext>
            </a:extLst>
          </p:cNvPr>
          <p:cNvSpPr txBox="1"/>
          <p:nvPr/>
        </p:nvSpPr>
        <p:spPr>
          <a:xfrm>
            <a:off x="8610600" y="4681835"/>
            <a:ext cx="533400" cy="461665"/>
          </a:xfrm>
          <a:prstGeom prst="rect">
            <a:avLst/>
          </a:prstGeom>
          <a:noFill/>
        </p:spPr>
        <p:txBody>
          <a:bodyPr wrap="square" rtlCol="0">
            <a:spAutoFit/>
          </a:bodyPr>
          <a:lstStyle/>
          <a:p>
            <a:r>
              <a:rPr lang="fr-FR" sz="2400" dirty="0"/>
              <a:t>3</a:t>
            </a:r>
          </a:p>
        </p:txBody>
      </p:sp>
    </p:spTree>
    <p:extLst>
      <p:ext uri="{BB962C8B-B14F-4D97-AF65-F5344CB8AC3E}">
        <p14:creationId xmlns:p14="http://schemas.microsoft.com/office/powerpoint/2010/main" val="2516311588"/>
      </p:ext>
    </p:extLst>
  </p:cSld>
  <p:clrMapOvr>
    <a:masterClrMapping/>
  </p:clrMapOvr>
  <p:transition/>
</p:sld>
</file>

<file path=ppt/slides/slide2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4448" name="Group 16"/>
          <p:cNvGraphicFramePr>
            <a:graphicFrameLocks noGrp="1"/>
          </p:cNvGraphicFramePr>
          <p:nvPr>
            <p:ph type="tbl" idx="1"/>
          </p:nvPr>
        </p:nvGraphicFramePr>
        <p:xfrm>
          <a:off x="76199" y="57150"/>
          <a:ext cx="8991601" cy="5006340"/>
        </p:xfrm>
        <a:graphic>
          <a:graphicData uri="http://schemas.openxmlformats.org/drawingml/2006/table">
            <a:tbl>
              <a:tblPr/>
              <a:tblGrid>
                <a:gridCol w="3352801">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tblGrid>
              <a:tr h="32575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Doxa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U~~</a:t>
                      </a:r>
                      <a:r>
                        <a:rPr kumimoji="0" lang="en-US" sz="3600" b="0" i="0" u="none" strike="noStrike" cap="none" normalizeH="0" baseline="0" dirty="0" err="1">
                          <a:ln>
                            <a:noFill/>
                          </a:ln>
                          <a:solidFill>
                            <a:schemeClr val="tx1"/>
                          </a:solidFill>
                          <a:effectLst/>
                          <a:latin typeface="Coptic1" pitchFamily="2" charset="0"/>
                          <a:cs typeface="Arial" charset="0"/>
                        </a:rPr>
                        <a:t>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P~neumati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nun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Agia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T~riac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Arial" charset="0"/>
                          <a:cs typeface="Arial" charset="0"/>
                        </a:rPr>
                        <a:t>Gloire</a:t>
                      </a:r>
                      <a:r>
                        <a:rPr kumimoji="0" lang="en-US" sz="3200" b="0" i="0" u="none" strike="noStrike" cap="none" normalizeH="0" baseline="0" dirty="0">
                          <a:ln>
                            <a:noFill/>
                          </a:ln>
                          <a:solidFill>
                            <a:schemeClr val="tx1"/>
                          </a:solidFill>
                          <a:effectLst/>
                          <a:latin typeface="Arial" charset="0"/>
                          <a:cs typeface="Arial" charset="0"/>
                        </a:rPr>
                        <a:t> au Père,  au </a:t>
                      </a:r>
                      <a:r>
                        <a:rPr kumimoji="0" lang="en-US" sz="3200" b="0" i="0" u="none" strike="noStrike" cap="none" normalizeH="0" baseline="0" dirty="0" err="1">
                          <a:ln>
                            <a:noFill/>
                          </a:ln>
                          <a:solidFill>
                            <a:schemeClr val="tx1"/>
                          </a:solidFill>
                          <a:effectLst/>
                          <a:latin typeface="Arial" charset="0"/>
                          <a:cs typeface="Arial" charset="0"/>
                        </a:rPr>
                        <a:t>Fils</a:t>
                      </a:r>
                      <a:r>
                        <a:rPr kumimoji="0" lang="en-US" sz="3200" b="0" i="0" u="none" strike="noStrike" cap="none" normalizeH="0" baseline="0" dirty="0">
                          <a:ln>
                            <a:noFill/>
                          </a:ln>
                          <a:solidFill>
                            <a:schemeClr val="tx1"/>
                          </a:solidFill>
                          <a:effectLst/>
                          <a:latin typeface="Arial" charset="0"/>
                          <a:cs typeface="Arial" charset="0"/>
                        </a:rPr>
                        <a:t> et au Saint Esprit, </a:t>
                      </a:r>
                      <a:r>
                        <a:rPr kumimoji="0" lang="en-US" sz="3200" b="0" i="0" u="none" strike="noStrike" cap="none" normalizeH="0" baseline="0" dirty="0" err="1">
                          <a:ln>
                            <a:noFill/>
                          </a:ln>
                          <a:solidFill>
                            <a:schemeClr val="tx1"/>
                          </a:solidFill>
                          <a:effectLst/>
                          <a:latin typeface="Arial" charset="0"/>
                          <a:cs typeface="Arial" charset="0"/>
                        </a:rPr>
                        <a:t>maintenant</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toujours</a:t>
                      </a:r>
                      <a:r>
                        <a:rPr kumimoji="0" lang="en-US" sz="3200" b="0" i="0" u="none" strike="noStrike" cap="none" normalizeH="0" baseline="0" dirty="0">
                          <a:ln>
                            <a:noFill/>
                          </a:ln>
                          <a:solidFill>
                            <a:schemeClr val="tx1"/>
                          </a:solidFill>
                          <a:effectLst/>
                          <a:latin typeface="Arial" charset="0"/>
                          <a:cs typeface="Arial" charset="0"/>
                        </a:rPr>
                        <a:t> et dans les siècles des siècles. Amen.</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Ô Sainte </a:t>
                      </a:r>
                      <a:r>
                        <a:rPr kumimoji="0" lang="en-US" sz="3200" b="0" i="0" u="none" strike="noStrike" cap="none" normalizeH="0" baseline="0" dirty="0" err="1">
                          <a:ln>
                            <a:noFill/>
                          </a:ln>
                          <a:solidFill>
                            <a:schemeClr val="tx1"/>
                          </a:solidFill>
                          <a:effectLst/>
                          <a:latin typeface="Arial" charset="0"/>
                          <a:cs typeface="Arial" charset="0"/>
                        </a:rPr>
                        <a:t>Trinité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المجد </a:t>
                      </a:r>
                      <a:r>
                        <a:rPr kumimoji="0" lang="ar-EG" sz="3600" b="0" i="0" u="none" strike="noStrike" cap="none" normalizeH="0" baseline="0" dirty="0" err="1">
                          <a:ln>
                            <a:noFill/>
                          </a:ln>
                          <a:solidFill>
                            <a:schemeClr val="tx1"/>
                          </a:solidFill>
                          <a:effectLst/>
                          <a:latin typeface="Coptic1" pitchFamily="2" charset="0"/>
                          <a:cs typeface="Arial" charset="0"/>
                        </a:rPr>
                        <a:t>الاب</a:t>
                      </a:r>
                      <a:r>
                        <a:rPr kumimoji="0" lang="ar-EG" sz="3600" b="0" i="0" u="none" strike="noStrike" cap="none" normalizeH="0" baseline="0" dirty="0">
                          <a:ln>
                            <a:noFill/>
                          </a:ln>
                          <a:solidFill>
                            <a:schemeClr val="tx1"/>
                          </a:solidFill>
                          <a:effectLst/>
                          <a:latin typeface="Coptic1" pitchFamily="2" charset="0"/>
                          <a:cs typeface="Arial" charset="0"/>
                        </a:rPr>
                        <a:t> والابن والروح القدس . </a:t>
                      </a:r>
                      <a:r>
                        <a:rPr kumimoji="0" lang="ar-EG" sz="3600" b="0" i="0" u="none" strike="noStrike" cap="none" normalizeH="0" baseline="0" dirty="0" err="1">
                          <a:ln>
                            <a:noFill/>
                          </a:ln>
                          <a:solidFill>
                            <a:schemeClr val="tx1"/>
                          </a:solidFill>
                          <a:effectLst/>
                          <a:latin typeface="Coptic1" pitchFamily="2" charset="0"/>
                          <a:cs typeface="Arial" charset="0"/>
                        </a:rPr>
                        <a:t>الان</a:t>
                      </a:r>
                      <a:r>
                        <a:rPr kumimoji="0" lang="ar-EG" sz="3600" b="0" i="0" u="none" strike="noStrike" cap="none" normalizeH="0" baseline="0" dirty="0">
                          <a:ln>
                            <a:noFill/>
                          </a:ln>
                          <a:solidFill>
                            <a:schemeClr val="tx1"/>
                          </a:solidFill>
                          <a:effectLst/>
                          <a:latin typeface="Coptic1" pitchFamily="2" charset="0"/>
                          <a:cs typeface="Arial" charset="0"/>
                        </a:rPr>
                        <a:t> وكل </a:t>
                      </a:r>
                      <a:r>
                        <a:rPr kumimoji="0" lang="ar-EG" sz="3600" b="0" i="0" u="none" strike="noStrike" cap="none" normalizeH="0" baseline="0" dirty="0" err="1">
                          <a:ln>
                            <a:noFill/>
                          </a:ln>
                          <a:solidFill>
                            <a:schemeClr val="tx1"/>
                          </a:solidFill>
                          <a:effectLst/>
                          <a:latin typeface="Coptic1" pitchFamily="2" charset="0"/>
                          <a:cs typeface="Arial" charset="0"/>
                        </a:rPr>
                        <a:t>اوان</a:t>
                      </a:r>
                      <a:r>
                        <a:rPr kumimoji="0" lang="ar-EG" sz="3600" b="0" i="0" u="none" strike="noStrike" cap="none" normalizeH="0" baseline="0" dirty="0">
                          <a:ln>
                            <a:noFill/>
                          </a:ln>
                          <a:solidFill>
                            <a:schemeClr val="tx1"/>
                          </a:solidFill>
                          <a:effectLst/>
                          <a:latin typeface="Coptic1" pitchFamily="2" charset="0"/>
                          <a:cs typeface="Arial" charset="0"/>
                        </a:rPr>
                        <a:t> والى دهر الدهور أمين. أيها الثالوث المقدس أرحمنا.</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28351641"/>
      </p:ext>
    </p:extLst>
  </p:cSld>
  <p:clrMapOvr>
    <a:masterClrMapping/>
  </p:clrMapOvr>
  <p:transition/>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98083" name="Text Box 3"/>
          <p:cNvSpPr txBox="1">
            <a:spLocks noChangeArrowheads="1"/>
          </p:cNvSpPr>
          <p:nvPr/>
        </p:nvSpPr>
        <p:spPr bwMode="auto">
          <a:xfrm>
            <a:off x="1752600" y="342900"/>
            <a:ext cx="6248400" cy="461665"/>
          </a:xfrm>
          <a:prstGeom prst="rect">
            <a:avLst/>
          </a:prstGeom>
          <a:noFill/>
          <a:ln w="9525">
            <a:noFill/>
            <a:miter lim="800000"/>
            <a:headEnd/>
            <a:tailEnd/>
          </a:ln>
          <a:effectLst/>
        </p:spPr>
        <p:txBody>
          <a:bodyPr>
            <a:spAutoFit/>
          </a:bodyPr>
          <a:lstStyle/>
          <a:p>
            <a:pPr>
              <a:spcBef>
                <a:spcPct val="50000"/>
              </a:spcBef>
            </a:pPr>
            <a:endParaRPr lang="en-CA" sz="2400">
              <a:latin typeface="Times New Roman" pitchFamily="18" charset="0"/>
            </a:endParaRPr>
          </a:p>
        </p:txBody>
      </p:sp>
      <p:graphicFrame>
        <p:nvGraphicFramePr>
          <p:cNvPr id="7598295" name="Group 215"/>
          <p:cNvGraphicFramePr>
            <a:graphicFrameLocks noGrp="1"/>
          </p:cNvGraphicFramePr>
          <p:nvPr>
            <p:ph sz="half" idx="1"/>
            <p:extLst>
              <p:ext uri="{D42A27DB-BD31-4B8C-83A1-F6EECF244321}">
                <p14:modId xmlns:p14="http://schemas.microsoft.com/office/powerpoint/2010/main" val="2491976348"/>
              </p:ext>
            </p:extLst>
          </p:nvPr>
        </p:nvGraphicFramePr>
        <p:xfrm>
          <a:off x="0" y="0"/>
          <a:ext cx="9144000" cy="5134356"/>
        </p:xfrm>
        <a:graphic>
          <a:graphicData uri="http://schemas.openxmlformats.org/drawingml/2006/table">
            <a:tbl>
              <a:tblPr/>
              <a:tblGrid>
                <a:gridCol w="3314700">
                  <a:extLst>
                    <a:ext uri="{9D8B030D-6E8A-4147-A177-3AD203B41FA5}">
                      <a16:colId xmlns:a16="http://schemas.microsoft.com/office/drawing/2014/main" val="20000"/>
                    </a:ext>
                  </a:extLst>
                </a:gridCol>
                <a:gridCol w="3206750">
                  <a:extLst>
                    <a:ext uri="{9D8B030D-6E8A-4147-A177-3AD203B41FA5}">
                      <a16:colId xmlns:a16="http://schemas.microsoft.com/office/drawing/2014/main" val="20001"/>
                    </a:ext>
                  </a:extLst>
                </a:gridCol>
                <a:gridCol w="2622550">
                  <a:extLst>
                    <a:ext uri="{9D8B030D-6E8A-4147-A177-3AD203B41FA5}">
                      <a16:colId xmlns:a16="http://schemas.microsoft.com/office/drawing/2014/main" val="20002"/>
                    </a:ext>
                  </a:extLst>
                </a:gridCol>
              </a:tblGrid>
              <a:tr h="4800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Times New Roman" pitchFamily="18" charset="0"/>
                        </a:rPr>
                        <a:t>Piou</a:t>
                      </a:r>
                      <a:r>
                        <a:rPr kumimoji="0" lang="en-US" sz="2000" b="0" i="0" u="sng" strike="noStrike" cap="none" normalizeH="0" baseline="0" dirty="0">
                          <a:ln>
                            <a:noFill/>
                          </a:ln>
                          <a:solidFill>
                            <a:srgbClr val="FF9900"/>
                          </a:solidFill>
                          <a:effectLst/>
                          <a:latin typeface="Coptic1" pitchFamily="2" charset="0"/>
                          <a:cs typeface="Times New Roman" pitchFamily="18"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Times New Roman" pitchFamily="18" charset="0"/>
                        </a:rPr>
                        <a:t>Vnou</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pinis</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pisae~neh</a:t>
                      </a:r>
                      <a:r>
                        <a:rPr kumimoji="0" lang="en-US" sz="2200" b="0" i="0" u="none" strike="noStrike" cap="none" normalizeH="0" baseline="0" dirty="0">
                          <a:ln>
                            <a:noFill/>
                          </a:ln>
                          <a:solidFill>
                            <a:schemeClr val="tx1"/>
                          </a:solidFill>
                          <a:effectLst/>
                          <a:latin typeface="Coptic1" pitchFamily="2" charset="0"/>
                          <a:cs typeface="Times New Roman" pitchFamily="18" charset="0"/>
                        </a:rPr>
                        <a:t> v/</a:t>
                      </a:r>
                      <a:r>
                        <a:rPr kumimoji="0" lang="en-US" sz="2200" b="0" i="0" u="none" strike="noStrike" cap="none" normalizeH="0" baseline="0" dirty="0" err="1">
                          <a:ln>
                            <a:noFill/>
                          </a:ln>
                          <a:solidFill>
                            <a:schemeClr val="tx1"/>
                          </a:solidFill>
                          <a:effectLst/>
                          <a:latin typeface="Coptic1" pitchFamily="2" charset="0"/>
                          <a:cs typeface="Times New Roman" pitchFamily="18" charset="0"/>
                        </a:rPr>
                        <a:t>etafkwt</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m~pirwmi</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e~hrh</a:t>
                      </a:r>
                      <a:r>
                        <a:rPr kumimoji="0" lang="en-US" sz="2200" b="0" i="0" u="none" strike="noStrike" cap="none" normalizeH="0" baseline="0" dirty="0">
                          <a:ln>
                            <a:noFill/>
                          </a:ln>
                          <a:solidFill>
                            <a:schemeClr val="tx1"/>
                          </a:solidFill>
                          <a:effectLst/>
                          <a:latin typeface="Coptic1" pitchFamily="2" charset="0"/>
                          <a:cs typeface="Times New Roman" pitchFamily="18" charset="0"/>
                        </a:rPr>
                        <a:t>/</a:t>
                      </a:r>
                      <a:r>
                        <a:rPr kumimoji="0" lang="en-US" sz="2200" b="0" i="0" u="none" strike="noStrike" cap="none" normalizeH="0" baseline="0" dirty="0" err="1">
                          <a:ln>
                            <a:noFill/>
                          </a:ln>
                          <a:solidFill>
                            <a:schemeClr val="tx1"/>
                          </a:solidFill>
                          <a:effectLst/>
                          <a:latin typeface="Coptic1" pitchFamily="2" charset="0"/>
                          <a:cs typeface="Times New Roman" pitchFamily="18" charset="0"/>
                        </a:rPr>
                        <a:t>i</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ejen</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metattako</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Ouoh</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v~mou</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etafi</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eqoun</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e~pikocmoc</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hiten</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piv~yonoc</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n~te</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pidiaboloc</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Akserswrf</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hiten</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piouwnh</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ebol</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n~reftanqo</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n~te</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pekmonogen</a:t>
                      </a:r>
                      <a:r>
                        <a:rPr kumimoji="0" lang="en-US" sz="2200" b="0" i="0" u="none" strike="noStrike" cap="none" normalizeH="0" baseline="0" dirty="0">
                          <a:ln>
                            <a:noFill/>
                          </a:ln>
                          <a:solidFill>
                            <a:schemeClr val="tx1"/>
                          </a:solidFill>
                          <a:effectLst/>
                          <a:latin typeface="Coptic1" pitchFamily="2" charset="0"/>
                          <a:cs typeface="Times New Roman" pitchFamily="18" charset="0"/>
                        </a:rPr>
                        <a:t>/c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n~S</a:t>
                      </a:r>
                      <a:r>
                        <a:rPr kumimoji="0" lang="en-US" sz="2200" b="0" i="0" u="none" strike="noStrike" cap="none" normalizeH="0" baseline="0" dirty="0">
                          <a:ln>
                            <a:noFill/>
                          </a:ln>
                          <a:solidFill>
                            <a:schemeClr val="tx1"/>
                          </a:solidFill>
                          <a:effectLst/>
                          <a:latin typeface="Coptic1" pitchFamily="2" charset="0"/>
                          <a:cs typeface="Times New Roman" pitchFamily="18" charset="0"/>
                        </a:rPr>
                        <a:t>/</a:t>
                      </a:r>
                      <a:r>
                        <a:rPr kumimoji="0" lang="en-US" sz="2200" b="0" i="0" u="none" strike="noStrike" cap="none" normalizeH="0" baseline="0" dirty="0" err="1">
                          <a:ln>
                            <a:noFill/>
                          </a:ln>
                          <a:solidFill>
                            <a:schemeClr val="tx1"/>
                          </a:solidFill>
                          <a:effectLst/>
                          <a:latin typeface="Coptic1" pitchFamily="2" charset="0"/>
                          <a:cs typeface="Times New Roman" pitchFamily="18" charset="0"/>
                        </a:rPr>
                        <a:t>ri</a:t>
                      </a:r>
                      <a:r>
                        <a:rPr kumimoji="0" lang="en-US" sz="2200" b="0" i="0" u="none" strike="noStrike" cap="none" normalizeH="0" baseline="0" dirty="0">
                          <a:ln>
                            <a:noFill/>
                          </a:ln>
                          <a:solidFill>
                            <a:schemeClr val="tx1"/>
                          </a:solidFill>
                          <a:effectLst/>
                          <a:latin typeface="Coptic1" pitchFamily="2" charset="0"/>
                          <a:cs typeface="Times New Roman" pitchFamily="18" charset="0"/>
                        </a:rPr>
                        <a:t> Pen[</a:t>
                      </a:r>
                      <a:r>
                        <a:rPr kumimoji="0" lang="en-US" sz="2200" b="0" i="0" u="none" strike="noStrike" cap="none" normalizeH="0" baseline="0" dirty="0" err="1">
                          <a:ln>
                            <a:noFill/>
                          </a:ln>
                          <a:solidFill>
                            <a:schemeClr val="tx1"/>
                          </a:solidFill>
                          <a:effectLst/>
                          <a:latin typeface="Coptic1" pitchFamily="2" charset="0"/>
                          <a:cs typeface="Times New Roman" pitchFamily="18" charset="0"/>
                        </a:rPr>
                        <a:t>oic</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ouoh</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Pennou</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ouoh</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Pencwt</a:t>
                      </a:r>
                      <a:r>
                        <a:rPr kumimoji="0" lang="en-US" sz="2200" b="0" i="0" u="none" strike="noStrike" cap="none" normalizeH="0" baseline="0" dirty="0">
                          <a:ln>
                            <a:noFill/>
                          </a:ln>
                          <a:solidFill>
                            <a:schemeClr val="tx1"/>
                          </a:solidFill>
                          <a:effectLst/>
                          <a:latin typeface="Coptic1" pitchFamily="2" charset="0"/>
                          <a:cs typeface="Times New Roman" pitchFamily="18" charset="0"/>
                        </a:rPr>
                        <a:t>/r I/</a:t>
                      </a:r>
                      <a:r>
                        <a:rPr kumimoji="0" lang="en-US" sz="2200" b="0" i="0" u="none" strike="noStrike" cap="none" normalizeH="0" baseline="0" dirty="0" err="1">
                          <a:ln>
                            <a:noFill/>
                          </a:ln>
                          <a:solidFill>
                            <a:schemeClr val="tx1"/>
                          </a:solidFill>
                          <a:effectLst/>
                          <a:latin typeface="Coptic1" pitchFamily="2" charset="0"/>
                          <a:cs typeface="Times New Roman" pitchFamily="18" charset="0"/>
                        </a:rPr>
                        <a:t>couc</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Pi,rictoc</a:t>
                      </a:r>
                      <a:r>
                        <a:rPr kumimoji="0" lang="en-US" sz="2200" b="0" i="0" u="none" strike="noStrike" cap="none" normalizeH="0" baseline="0" dirty="0">
                          <a:ln>
                            <a:noFill/>
                          </a:ln>
                          <a:solidFill>
                            <a:schemeClr val="tx1"/>
                          </a:solidFill>
                          <a:effectLst/>
                          <a:latin typeface="Coptic1" pitchFamily="2" charset="0"/>
                          <a:cs typeface="Times New Roman" pitchFamily="18"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mn-lt"/>
                          <a:cs typeface="Arial" charset="0"/>
                        </a:rPr>
                        <a:t>Prêtre:</a:t>
                      </a:r>
                      <a:endParaRPr kumimoji="0" lang="en-US" sz="2000" b="0" i="0" u="sng" strike="noStrike" cap="none" normalizeH="0" baseline="0" dirty="0">
                        <a:ln>
                          <a:noFill/>
                        </a:ln>
                        <a:solidFill>
                          <a:srgbClr val="FF9900"/>
                        </a:solidFill>
                        <a:effectLst/>
                        <a:latin typeface="+mn-lt"/>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mn-lt"/>
                          <a:cs typeface="Arial" charset="0"/>
                        </a:rPr>
                        <a:t>Ô Dieu grand et éternel qui a créé l’homme  sans corruption. </a:t>
                      </a:r>
                      <a:r>
                        <a:rPr lang="fr-FR" sz="2300" dirty="0"/>
                        <a:t>Tu as détruit la mort, introduite dans le monde par l’envie du démon par la manifestation vivifiante de Ton Fils Unique Notre Seigneur, Notre Dieu, et Notre Sauveur Jésus Christ. </a:t>
                      </a:r>
                      <a:endParaRPr kumimoji="0" lang="fr-CA" sz="23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pitchFamily="34" charset="0"/>
                        </a:rPr>
                        <a:t>يا اللهُ العظيم </a:t>
                      </a:r>
                      <a:r>
                        <a:rPr kumimoji="0" lang="ar-SA" sz="2800" b="0" i="0" u="none" strike="noStrike" cap="none" normalizeH="0" baseline="0" dirty="0" err="1">
                          <a:ln>
                            <a:noFill/>
                          </a:ln>
                          <a:solidFill>
                            <a:schemeClr val="tx1"/>
                          </a:solidFill>
                          <a:effectLst/>
                          <a:latin typeface="Arial" charset="0"/>
                          <a:cs typeface="Arial" pitchFamily="34" charset="0"/>
                        </a:rPr>
                        <a:t>الأبدى</a:t>
                      </a:r>
                      <a:r>
                        <a:rPr kumimoji="0" lang="ar-SA"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err="1">
                          <a:ln>
                            <a:noFill/>
                          </a:ln>
                          <a:solidFill>
                            <a:schemeClr val="tx1"/>
                          </a:solidFill>
                          <a:effectLst/>
                          <a:latin typeface="Arial" charset="0"/>
                          <a:cs typeface="Arial" pitchFamily="34" charset="0"/>
                        </a:rPr>
                        <a:t>الذى</a:t>
                      </a:r>
                      <a:r>
                        <a:rPr kumimoji="0" lang="ar-SA" sz="2800" b="0" i="0" u="none" strike="noStrike" cap="none" normalizeH="0" baseline="0" dirty="0">
                          <a:ln>
                            <a:noFill/>
                          </a:ln>
                          <a:solidFill>
                            <a:schemeClr val="tx1"/>
                          </a:solidFill>
                          <a:effectLst/>
                          <a:latin typeface="Arial" charset="0"/>
                          <a:cs typeface="Arial" pitchFamily="34" charset="0"/>
                        </a:rPr>
                        <a:t> جَبَلَ الإنسان على غير فسادٍ.</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والموتُ الذى دَخَلَ إلى العالم بحَسَدِ إبليس</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هَدَمتهُ بالظهور المحيى </a:t>
                      </a:r>
                      <a:r>
                        <a:rPr kumimoji="0" lang="ar-SA" sz="2800" b="0" i="0" u="none" strike="noStrike" cap="none" normalizeH="0" baseline="0" dirty="0" err="1">
                          <a:ln>
                            <a:noFill/>
                          </a:ln>
                          <a:solidFill>
                            <a:schemeClr val="tx1"/>
                          </a:solidFill>
                          <a:effectLst/>
                          <a:latin typeface="Arial" charset="0"/>
                          <a:cs typeface="Arial" pitchFamily="34" charset="0"/>
                        </a:rPr>
                        <a:t>الذى</a:t>
                      </a:r>
                      <a:r>
                        <a:rPr kumimoji="0" lang="ar-SA"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err="1">
                          <a:ln>
                            <a:noFill/>
                          </a:ln>
                          <a:solidFill>
                            <a:schemeClr val="tx1"/>
                          </a:solidFill>
                          <a:effectLst/>
                          <a:latin typeface="Arial" charset="0"/>
                          <a:cs typeface="Arial" pitchFamily="34" charset="0"/>
                        </a:rPr>
                        <a:t>لإبنِكَ</a:t>
                      </a:r>
                      <a:r>
                        <a:rPr kumimoji="0" lang="ar-SA" sz="2800" b="0" i="0" u="none" strike="noStrike" cap="none" normalizeH="0" baseline="0" dirty="0">
                          <a:ln>
                            <a:noFill/>
                          </a:ln>
                          <a:solidFill>
                            <a:schemeClr val="tx1"/>
                          </a:solidFill>
                          <a:effectLst/>
                          <a:latin typeface="Arial" charset="0"/>
                          <a:cs typeface="Arial" pitchFamily="34" charset="0"/>
                        </a:rPr>
                        <a:t> الوحيد الجنس رَبَنا وإلهَنا ومُخلصنا يسوعَ المسيح.</a:t>
                      </a:r>
                      <a:r>
                        <a:rPr kumimoji="0" lang="en-US" sz="2800" b="0" i="0" u="none" strike="noStrike" cap="none" normalizeH="0" baseline="0" dirty="0">
                          <a:ln>
                            <a:noFill/>
                          </a:ln>
                          <a:solidFill>
                            <a:schemeClr val="tx1"/>
                          </a:solidFill>
                          <a:effectLst/>
                          <a:latin typeface="Arial" charset="0"/>
                          <a:cs typeface="Arial" pitchFamily="34"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752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2">
            <a:hlinkClick r:id="rId3" action="ppaction://hlinksldjump" highlightClick="1"/>
            <a:extLst>
              <a:ext uri="{FF2B5EF4-FFF2-40B4-BE49-F238E27FC236}">
                <a16:creationId xmlns:a16="http://schemas.microsoft.com/office/drawing/2014/main" id="{F3F86838-36BB-427B-9C66-4740264FA774}"/>
              </a:ext>
            </a:extLst>
          </p:cNvPr>
          <p:cNvSpPr/>
          <p:nvPr/>
        </p:nvSpPr>
        <p:spPr bwMode="auto">
          <a:xfrm>
            <a:off x="35115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
            <a:extLst>
              <a:ext uri="{FF2B5EF4-FFF2-40B4-BE49-F238E27FC236}">
                <a16:creationId xmlns:a16="http://schemas.microsoft.com/office/drawing/2014/main" id="{E005E264-6B4B-430A-96C5-E21037CC4C3B}"/>
              </a:ext>
            </a:extLst>
          </p:cNvPr>
          <p:cNvGraphicFramePr>
            <a:graphicFrameLocks noGrp="1"/>
          </p:cNvGraphicFramePr>
          <p:nvPr/>
        </p:nvGraphicFramePr>
        <p:xfrm>
          <a:off x="0" y="64490"/>
          <a:ext cx="9144000" cy="4646671"/>
        </p:xfrm>
        <a:graphic>
          <a:graphicData uri="http://schemas.openxmlformats.org/drawingml/2006/table">
            <a:tbl>
              <a:tblPr/>
              <a:tblGrid>
                <a:gridCol w="2605224">
                  <a:extLst>
                    <a:ext uri="{9D8B030D-6E8A-4147-A177-3AD203B41FA5}">
                      <a16:colId xmlns:a16="http://schemas.microsoft.com/office/drawing/2014/main" val="20000"/>
                    </a:ext>
                  </a:extLst>
                </a:gridCol>
                <a:gridCol w="4059047">
                  <a:extLst>
                    <a:ext uri="{9D8B030D-6E8A-4147-A177-3AD203B41FA5}">
                      <a16:colId xmlns:a16="http://schemas.microsoft.com/office/drawing/2014/main" val="20001"/>
                    </a:ext>
                  </a:extLst>
                </a:gridCol>
                <a:gridCol w="2479729">
                  <a:extLst>
                    <a:ext uri="{9D8B030D-6E8A-4147-A177-3AD203B41FA5}">
                      <a16:colId xmlns:a16="http://schemas.microsoft.com/office/drawing/2014/main" val="20002"/>
                    </a:ext>
                  </a:extLst>
                </a:gridCol>
              </a:tblGrid>
              <a:tr h="84582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Sl</a:t>
                      </a:r>
                      <a:r>
                        <a:rPr kumimoji="0" lang="en-US" sz="28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Prions.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574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89397">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Epi </a:t>
                      </a:r>
                      <a:r>
                        <a:rPr kumimoji="0" lang="en-US" sz="2800" b="0" i="0" u="none" strike="noStrike" cap="none" normalizeH="0" baseline="0" dirty="0" err="1">
                          <a:ln>
                            <a:noFill/>
                          </a:ln>
                          <a:solidFill>
                            <a:schemeClr val="tx1"/>
                          </a:solidFill>
                          <a:effectLst/>
                          <a:latin typeface="Coptic1" pitchFamily="2" charset="0"/>
                          <a:cs typeface="Arial" charset="0"/>
                        </a:rPr>
                        <a:t>p~roceu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c~tay</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la prière levons-nous.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للصلاة قفوا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64344">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paci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soit avec vous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لجميعكم</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50006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61722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votre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ولروحِكَ أيضاً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1492530674"/>
      </p:ext>
    </p:extLst>
  </p:cSld>
  <p:clrMapOvr>
    <a:masterClrMapping/>
  </p:clrMapOvr>
  <p:transition/>
</p:sld>
</file>

<file path=ppt/slides/slide2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7314" name="Group 2"/>
          <p:cNvGraphicFramePr>
            <a:graphicFrameLocks noGrp="1"/>
          </p:cNvGraphicFramePr>
          <p:nvPr/>
        </p:nvGraphicFramePr>
        <p:xfrm>
          <a:off x="0" y="430530"/>
          <a:ext cx="9144000" cy="4686776"/>
        </p:xfrm>
        <a:graphic>
          <a:graphicData uri="http://schemas.openxmlformats.org/drawingml/2006/table">
            <a:tbl>
              <a:tblPr/>
              <a:tblGrid>
                <a:gridCol w="3409627">
                  <a:extLst>
                    <a:ext uri="{9D8B030D-6E8A-4147-A177-3AD203B41FA5}">
                      <a16:colId xmlns:a16="http://schemas.microsoft.com/office/drawing/2014/main" val="20000"/>
                    </a:ext>
                  </a:extLst>
                </a:gridCol>
                <a:gridCol w="3334884">
                  <a:extLst>
                    <a:ext uri="{9D8B030D-6E8A-4147-A177-3AD203B41FA5}">
                      <a16:colId xmlns:a16="http://schemas.microsoft.com/office/drawing/2014/main" val="20001"/>
                    </a:ext>
                  </a:extLst>
                </a:gridCol>
                <a:gridCol w="2399489">
                  <a:extLst>
                    <a:ext uri="{9D8B030D-6E8A-4147-A177-3AD203B41FA5}">
                      <a16:colId xmlns:a16="http://schemas.microsoft.com/office/drawing/2014/main" val="20002"/>
                    </a:ext>
                  </a:extLst>
                </a:gridCol>
              </a:tblGrid>
              <a:tr h="4119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909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Vn</a:t>
                      </a:r>
                      <a:r>
                        <a:rPr kumimoji="0" lang="en-US" sz="2200" b="0" i="0" u="none" strike="noStrike" cap="none" normalizeH="0" baseline="0" dirty="0">
                          <a:ln>
                            <a:noFill/>
                          </a:ln>
                          <a:solidFill>
                            <a:schemeClr val="tx1"/>
                          </a:solidFill>
                          <a:effectLst/>
                          <a:latin typeface="Coptic1" pitchFamily="2" charset="0"/>
                          <a:cs typeface="Arial" charset="0"/>
                        </a:rPr>
                        <a:t>/b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I/#c# </a:t>
                      </a:r>
                      <a:r>
                        <a:rPr kumimoji="0" lang="en-US" sz="2200" b="0" i="0" u="none" strike="noStrike" cap="none" normalizeH="0" baseline="0" dirty="0" err="1">
                          <a:ln>
                            <a:noFill/>
                          </a:ln>
                          <a:solidFill>
                            <a:schemeClr val="tx1"/>
                          </a:solidFill>
                          <a:effectLst/>
                          <a:latin typeface="Coptic1" pitchFamily="2" charset="0"/>
                          <a:cs typeface="Arial" charset="0"/>
                        </a:rPr>
                        <a:t>P,#c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Pennou</a:t>
                      </a:r>
                      <a:r>
                        <a:rPr kumimoji="0" lang="en-US" sz="2200" b="0" i="0" u="none" strike="noStrike" cap="none" normalizeH="0" baseline="0" dirty="0">
                          <a:ln>
                            <a:noFill/>
                          </a:ln>
                          <a:solidFill>
                            <a:schemeClr val="tx1"/>
                          </a:solidFill>
                          <a:effectLst/>
                          <a:latin typeface="Coptic1" pitchFamily="2" charset="0"/>
                          <a:cs typeface="Arial" charset="0"/>
                        </a:rPr>
                        <a:t>] v/</a:t>
                      </a:r>
                      <a:r>
                        <a:rPr kumimoji="0" lang="en-US" sz="2200" b="0" i="0" u="none" strike="noStrike" cap="none" normalizeH="0" baseline="0" dirty="0" err="1">
                          <a:ln>
                            <a:noFill/>
                          </a:ln>
                          <a:solidFill>
                            <a:schemeClr val="tx1"/>
                          </a:solidFill>
                          <a:effectLst/>
                          <a:latin typeface="Coptic1" pitchFamily="2" charset="0"/>
                          <a:cs typeface="Arial" charset="0"/>
                        </a:rPr>
                        <a:t>e~tafjoc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n~nefa~gioc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ettai</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m~may</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n~apoctoloc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Je </a:t>
                      </a:r>
                      <a:r>
                        <a:rPr kumimoji="0" lang="en-US" sz="2200" b="0" i="0" u="none" strike="noStrike" cap="none" normalizeH="0" baseline="0" dirty="0" err="1">
                          <a:ln>
                            <a:noFill/>
                          </a:ln>
                          <a:solidFill>
                            <a:schemeClr val="tx1"/>
                          </a:solidFill>
                          <a:effectLst/>
                          <a:latin typeface="Coptic1" pitchFamily="2" charset="0"/>
                          <a:cs typeface="Arial" charset="0"/>
                        </a:rPr>
                        <a:t>hanm</a:t>
                      </a:r>
                      <a:r>
                        <a:rPr kumimoji="0" lang="en-US" sz="2200" b="0" i="0" u="none" strike="noStrike" cap="none" normalizeH="0" baseline="0" dirty="0">
                          <a:ln>
                            <a:noFill/>
                          </a:ln>
                          <a:solidFill>
                            <a:schemeClr val="tx1"/>
                          </a:solidFill>
                          <a:effectLst/>
                          <a:latin typeface="Coptic1" pitchFamily="2" charset="0"/>
                          <a:cs typeface="Arial" charset="0"/>
                        </a:rPr>
                        <a:t>/s </a:t>
                      </a:r>
                      <a:r>
                        <a:rPr kumimoji="0" lang="en-US" sz="2200" b="0" i="0" u="none" strike="noStrike" cap="none" normalizeH="0" baseline="0" dirty="0" err="1">
                          <a:ln>
                            <a:noFill/>
                          </a:ln>
                          <a:solidFill>
                            <a:schemeClr val="tx1"/>
                          </a:solidFill>
                          <a:effectLst/>
                          <a:latin typeface="Coptic1" pitchFamily="2" charset="0"/>
                          <a:cs typeface="Arial" charset="0"/>
                        </a:rPr>
                        <a:t>m~p~rov</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hany~m</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auer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e~piyumin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m~poucwtem</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Ô Maître, Seigneur Jésus Christ, notre Dieu, qui s’est adressé à Ses saints disciples et apôtres honorables en disant, que de nombreux prophètes et justes ont désiré voir ce que vous voyez et ne l’ont pas vu, et entendre ce que vous entendez, et ne l’ont pas entendu.</a:t>
                      </a:r>
                      <a:r>
                        <a:rPr kumimoji="0" lang="en-US" sz="23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500" b="0" i="0" u="none" strike="noStrike" cap="none" normalizeH="0" baseline="0" dirty="0">
                          <a:ln>
                            <a:noFill/>
                          </a:ln>
                          <a:solidFill>
                            <a:schemeClr val="tx1"/>
                          </a:solidFill>
                          <a:effectLst/>
                          <a:latin typeface="Coptic1" pitchFamily="2" charset="0"/>
                          <a:cs typeface="Arial" charset="0"/>
                        </a:rPr>
                        <a:t>أيها السيد الرب يسوع المسيح الهنا الذى قال لتلاميذه القديسين المكرمين ورسله الأطهار ان أنبياء وأبرار كثيرين اشتهوا أن يروا ما أنتم ترون ولم  يروا وأن يسمعوا ما أنتم تسمعون ولم يسمعوا</a:t>
                      </a:r>
                      <a:r>
                        <a:rPr kumimoji="0" lang="fr-FR" sz="2500" b="0" i="0" u="none" strike="noStrike" cap="none" normalizeH="0" baseline="0" dirty="0">
                          <a:ln>
                            <a:noFill/>
                          </a:ln>
                          <a:solidFill>
                            <a:schemeClr val="tx1"/>
                          </a:solidFill>
                          <a:effectLst/>
                          <a:latin typeface="Coptic1" pitchFamily="2" charset="0"/>
                          <a:cs typeface="Arial" charset="0"/>
                        </a:rPr>
                        <a:t>.</a:t>
                      </a:r>
                      <a:r>
                        <a:rPr kumimoji="0" lang="ar-EG" sz="2500" b="0" i="0" u="none" strike="noStrike" cap="none" normalizeH="0" baseline="0" dirty="0">
                          <a:ln>
                            <a:noFill/>
                          </a:ln>
                          <a:solidFill>
                            <a:schemeClr val="tx1"/>
                          </a:solidFill>
                          <a:effectLst/>
                          <a:latin typeface="Coptic1" pitchFamily="2" charset="0"/>
                          <a:cs typeface="Arial" charset="0"/>
                        </a:rPr>
                        <a:t> . </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4F94C75A-B9D6-403D-878B-02360399A4ED}"/>
              </a:ext>
            </a:extLst>
          </p:cNvPr>
          <p:cNvGraphicFramePr>
            <a:graphicFrameLocks noGrp="1"/>
          </p:cNvGraphicFramePr>
          <p:nvPr/>
        </p:nvGraphicFramePr>
        <p:xfrm>
          <a:off x="1524000" y="4572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94518968"/>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Oraison</a:t>
                      </a:r>
                      <a:r>
                        <a:rPr kumimoji="0" lang="en-US" sz="1800" b="0" i="0" u="none" strike="noStrike" cap="none" normalizeH="0" baseline="0" dirty="0">
                          <a:ln>
                            <a:noFill/>
                          </a:ln>
                          <a:solidFill>
                            <a:schemeClr val="tx1"/>
                          </a:solidFill>
                          <a:effectLst/>
                          <a:latin typeface="Arial" charset="0"/>
                          <a:cs typeface="Arial" charset="0"/>
                        </a:rPr>
                        <a:t> de </a:t>
                      </a:r>
                      <a:r>
                        <a:rPr kumimoji="0" lang="en-US" sz="1800" b="0" i="0" u="none" strike="noStrike" cap="none" normalizeH="0" baseline="0" dirty="0" err="1">
                          <a:ln>
                            <a:noFill/>
                          </a:ln>
                          <a:solidFill>
                            <a:schemeClr val="tx1"/>
                          </a:solidFill>
                          <a:effectLst/>
                          <a:latin typeface="Arial" charset="0"/>
                          <a:cs typeface="Arial" charset="0"/>
                        </a:rPr>
                        <a:t>l’Evangile</a:t>
                      </a:r>
                      <a:r>
                        <a:rPr kumimoji="0" lang="en-US" sz="1800" b="0" i="0" u="none" strike="noStrike" cap="none" normalizeH="0" baseline="0" dirty="0">
                          <a:ln>
                            <a:noFill/>
                          </a:ln>
                          <a:solidFill>
                            <a:schemeClr val="tx1"/>
                          </a:solidFill>
                          <a:effectLst/>
                          <a:latin typeface="Arial" charset="0"/>
                          <a:cs typeface="Arial" charset="0"/>
                        </a:rPr>
                        <a:t> - </a:t>
                      </a:r>
                      <a:r>
                        <a:rPr lang="ar-EG" sz="1800" b="0" dirty="0" err="1">
                          <a:latin typeface="Arial" charset="0"/>
                          <a:cs typeface="Arial" charset="0"/>
                        </a:rPr>
                        <a:t>أوشية</a:t>
                      </a:r>
                      <a:r>
                        <a:rPr lang="ar-EG" sz="1800" b="0" dirty="0">
                          <a:latin typeface="Arial" charset="0"/>
                          <a:cs typeface="Arial" charset="0"/>
                        </a:rPr>
                        <a:t> الانجيل</a:t>
                      </a:r>
                      <a:endParaRPr lang="en-CA" sz="1800" b="0" dirty="0">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8599116"/>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C0BB210A-4739-479E-9CAF-9CA91C6F774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09129421"/>
      </p:ext>
    </p:extLst>
  </p:cSld>
  <p:clrMapOvr>
    <a:masterClrMapping/>
  </p:clrMapOvr>
  <p:transition/>
</p:sld>
</file>

<file path=ppt/slides/slide2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8338" name="Group 2"/>
          <p:cNvGraphicFramePr>
            <a:graphicFrameLocks noGrp="1"/>
          </p:cNvGraphicFramePr>
          <p:nvPr/>
        </p:nvGraphicFramePr>
        <p:xfrm>
          <a:off x="0" y="0"/>
          <a:ext cx="9144001" cy="4762500"/>
        </p:xfrm>
        <a:graphic>
          <a:graphicData uri="http://schemas.openxmlformats.org/drawingml/2006/table">
            <a:tbl>
              <a:tblPr/>
              <a:tblGrid>
                <a:gridCol w="3429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362201">
                  <a:extLst>
                    <a:ext uri="{9D8B030D-6E8A-4147-A177-3AD203B41FA5}">
                      <a16:colId xmlns:a16="http://schemas.microsoft.com/office/drawing/2014/main" val="20002"/>
                    </a:ext>
                  </a:extLst>
                </a:gridCol>
              </a:tblGrid>
              <a:tr h="39319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n~ywten</a:t>
                      </a:r>
                      <a:r>
                        <a:rPr kumimoji="0" lang="en-US" sz="2800" b="0" i="0" u="none" strike="noStrike" cap="none" normalizeH="0" baseline="0" dirty="0">
                          <a:ln>
                            <a:noFill/>
                          </a:ln>
                          <a:solidFill>
                            <a:schemeClr val="tx1"/>
                          </a:solidFill>
                          <a:effectLst/>
                          <a:latin typeface="Coptic1" pitchFamily="2" charset="0"/>
                          <a:cs typeface="Arial" charset="0"/>
                        </a:rPr>
                        <a:t> de </a:t>
                      </a:r>
                      <a:r>
                        <a:rPr kumimoji="0" lang="en-US" sz="2800" b="0" i="0" u="none" strike="noStrike" cap="none" normalizeH="0" baseline="0" dirty="0" err="1">
                          <a:ln>
                            <a:noFill/>
                          </a:ln>
                          <a:solidFill>
                            <a:schemeClr val="tx1"/>
                          </a:solidFill>
                          <a:effectLst/>
                          <a:latin typeface="Coptic1" pitchFamily="2" charset="0"/>
                          <a:cs typeface="Arial" charset="0"/>
                        </a:rPr>
                        <a:t>w~ouniatou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n~netenbal</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cenau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netenmasj</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cecwtem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maren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erp~emp~sa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n~cwtem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n~nek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euaggelion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n~tak</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Quant à vous, heureux sont vos yeux parce qu’ils voient; et</a:t>
                      </a:r>
                      <a:br>
                        <a:rPr kumimoji="0" lang="fr-CA" sz="2500" b="0" i="0" u="none" strike="noStrike" cap="none" normalizeH="0" baseline="0" dirty="0">
                          <a:ln>
                            <a:noFill/>
                          </a:ln>
                          <a:solidFill>
                            <a:schemeClr val="tx1"/>
                          </a:solidFill>
                          <a:effectLst/>
                          <a:latin typeface="Arial" charset="0"/>
                          <a:cs typeface="Arial" charset="0"/>
                        </a:rPr>
                      </a:br>
                      <a:r>
                        <a:rPr kumimoji="0" lang="fr-CA" sz="2500" b="0" i="0" u="none" strike="noStrike" cap="none" normalizeH="0" baseline="0" dirty="0">
                          <a:ln>
                            <a:noFill/>
                          </a:ln>
                          <a:solidFill>
                            <a:schemeClr val="tx1"/>
                          </a:solidFill>
                          <a:effectLst/>
                          <a:latin typeface="Arial" charset="0"/>
                          <a:cs typeface="Arial" charset="0"/>
                        </a:rPr>
                        <a:t>heureuses sont vos oreilles parce qu’elles entendent.” Rends nous dignes d’écouter et de pratiquer Tes saints évangiles par les prières de Tes saints.</a:t>
                      </a:r>
                      <a:r>
                        <a:rPr kumimoji="0" lang="en-US" sz="25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 أما أنتم فطوبى لأعينكم لأنها تبصر </a:t>
                      </a:r>
                      <a:r>
                        <a:rPr kumimoji="0" lang="ar-EG" sz="3000" b="0" i="0" u="none" strike="noStrike" cap="none" normalizeH="0" baseline="0" dirty="0" err="1">
                          <a:ln>
                            <a:noFill/>
                          </a:ln>
                          <a:solidFill>
                            <a:schemeClr val="tx1"/>
                          </a:solidFill>
                          <a:effectLst/>
                          <a:latin typeface="Coptic1" pitchFamily="2" charset="0"/>
                          <a:cs typeface="Arial" charset="0"/>
                        </a:rPr>
                        <a:t>ولاذانكم</a:t>
                      </a:r>
                      <a:r>
                        <a:rPr kumimoji="0" lang="ar-EG" sz="3000" b="0" i="0" u="none" strike="noStrike" cap="none" normalizeH="0" baseline="0" dirty="0">
                          <a:ln>
                            <a:noFill/>
                          </a:ln>
                          <a:solidFill>
                            <a:schemeClr val="tx1"/>
                          </a:solidFill>
                          <a:effectLst/>
                          <a:latin typeface="Coptic1" pitchFamily="2" charset="0"/>
                          <a:cs typeface="Arial" charset="0"/>
                        </a:rPr>
                        <a:t> لأنها تسمع. فلنستحق أن نسمع ونعمل بأناجيلك المقدسة بطلبات قديسيك.  </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B6F0B482-B917-4940-B175-C99C2BE19F9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89295615"/>
      </p:ext>
    </p:extLst>
  </p:cSld>
  <p:clrMapOvr>
    <a:masterClrMapping/>
  </p:clrMapOvr>
  <p:transition/>
</p:sld>
</file>

<file path=ppt/slides/slide2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9362" name="Group 2"/>
          <p:cNvGraphicFramePr>
            <a:graphicFrameLocks noGrp="1"/>
          </p:cNvGraphicFramePr>
          <p:nvPr/>
        </p:nvGraphicFramePr>
        <p:xfrm>
          <a:off x="0" y="201336"/>
          <a:ext cx="9143999" cy="3841995"/>
        </p:xfrm>
        <a:graphic>
          <a:graphicData uri="http://schemas.openxmlformats.org/drawingml/2006/table">
            <a:tbl>
              <a:tblPr/>
              <a:tblGrid>
                <a:gridCol w="3262009">
                  <a:extLst>
                    <a:ext uri="{9D8B030D-6E8A-4147-A177-3AD203B41FA5}">
                      <a16:colId xmlns:a16="http://schemas.microsoft.com/office/drawing/2014/main" val="20000"/>
                    </a:ext>
                  </a:extLst>
                </a:gridCol>
                <a:gridCol w="3416194">
                  <a:extLst>
                    <a:ext uri="{9D8B030D-6E8A-4147-A177-3AD203B41FA5}">
                      <a16:colId xmlns:a16="http://schemas.microsoft.com/office/drawing/2014/main" val="20001"/>
                    </a:ext>
                  </a:extLst>
                </a:gridCol>
                <a:gridCol w="2465796">
                  <a:extLst>
                    <a:ext uri="{9D8B030D-6E8A-4147-A177-3AD203B41FA5}">
                      <a16:colId xmlns:a16="http://schemas.microsoft.com/office/drawing/2014/main" val="20002"/>
                    </a:ext>
                  </a:extLst>
                </a:gridCol>
              </a:tblGrid>
              <a:tr h="3758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Pidiakwn</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الشماس:</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89552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Proceuxacye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uper</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euaggeliou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Priez</a:t>
                      </a:r>
                      <a:r>
                        <a:rPr kumimoji="0" lang="en-CA" sz="3200" b="0" i="0" u="none" strike="noStrike" cap="none" normalizeH="0" baseline="0" dirty="0">
                          <a:ln>
                            <a:noFill/>
                          </a:ln>
                          <a:solidFill>
                            <a:schemeClr val="tx1"/>
                          </a:solidFill>
                          <a:effectLst/>
                          <a:latin typeface="Arial" charset="0"/>
                          <a:cs typeface="Arial" charset="0"/>
                        </a:rPr>
                        <a:t> pour le saint </a:t>
                      </a:r>
                      <a:r>
                        <a:rPr kumimoji="0" lang="en-US" sz="3200" b="0" i="0" u="none" strike="noStrike" cap="none" normalizeH="0" baseline="0" dirty="0">
                          <a:ln>
                            <a:noFill/>
                          </a:ln>
                          <a:solidFill>
                            <a:schemeClr val="tx1"/>
                          </a:solidFill>
                          <a:effectLst/>
                          <a:latin typeface="Arial" charset="0"/>
                          <a:cs typeface="Arial" charset="0"/>
                        </a:rPr>
                        <a:t>E</a:t>
                      </a:r>
                      <a:r>
                        <a:rPr kumimoji="0" lang="en-CA" sz="3200" b="0" i="0" u="none" strike="noStrike" cap="none" normalizeH="0" baseline="0" dirty="0" err="1">
                          <a:ln>
                            <a:noFill/>
                          </a:ln>
                          <a:solidFill>
                            <a:schemeClr val="tx1"/>
                          </a:solidFill>
                          <a:effectLst/>
                          <a:latin typeface="Arial" charset="0"/>
                          <a:cs typeface="Arial" charset="0"/>
                        </a:rPr>
                        <a:t>vangile</a:t>
                      </a:r>
                      <a:r>
                        <a:rPr kumimoji="0" lang="en-CA"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صلوا من أجل </a:t>
                      </a:r>
                      <a:r>
                        <a:rPr kumimoji="0" lang="ar-EG" sz="3200" b="0" i="0" u="none" strike="noStrike" cap="none" normalizeH="0" baseline="0" dirty="0" err="1">
                          <a:ln>
                            <a:noFill/>
                          </a:ln>
                          <a:solidFill>
                            <a:schemeClr val="tx1"/>
                          </a:solidFill>
                          <a:effectLst/>
                          <a:latin typeface="Arial" charset="0"/>
                          <a:cs typeface="Arial" charset="0"/>
                        </a:rPr>
                        <a:t>الأنجيل</a:t>
                      </a:r>
                      <a:r>
                        <a:rPr kumimoji="0" lang="ar-EG" sz="3200" b="0" i="0" u="none" strike="noStrike" cap="none" normalizeH="0" baseline="0" dirty="0">
                          <a:ln>
                            <a:noFill/>
                          </a:ln>
                          <a:solidFill>
                            <a:schemeClr val="tx1"/>
                          </a:solidFill>
                          <a:effectLst/>
                          <a:latin typeface="Arial" charset="0"/>
                          <a:cs typeface="Arial" charset="0"/>
                        </a:rPr>
                        <a:t> المقدس.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72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l’Assemblée:</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err="1">
                          <a:ln>
                            <a:noFill/>
                          </a:ln>
                          <a:solidFill>
                            <a:srgbClr val="FF9900"/>
                          </a:solidFill>
                          <a:effectLst/>
                          <a:latin typeface="Arial" charset="0"/>
                          <a:cs typeface="Arial" charset="0"/>
                        </a:rPr>
                        <a:t>الش</a:t>
                      </a:r>
                      <a:r>
                        <a:rPr kumimoji="0" lang="ar-EG" sz="2400" b="0" i="0" u="sng" strike="noStrike" cap="none" normalizeH="0" baseline="0" dirty="0">
                          <a:ln>
                            <a:noFill/>
                          </a:ln>
                          <a:solidFill>
                            <a:srgbClr val="FF9900"/>
                          </a:solidFill>
                          <a:effectLst/>
                          <a:latin typeface="Arial" charset="0"/>
                          <a:cs typeface="Arial" charset="0"/>
                        </a:rPr>
                        <a:t>عب</a:t>
                      </a:r>
                      <a:r>
                        <a:rPr kumimoji="0" lang="ar-SA" sz="2400" b="0" i="0" u="sng" strike="noStrike" cap="none" normalizeH="0" baseline="0" dirty="0">
                          <a:ln>
                            <a:noFill/>
                          </a:ln>
                          <a:solidFill>
                            <a:srgbClr val="FF9900"/>
                          </a:solidFill>
                          <a:effectLst/>
                          <a:latin typeface="Arial" charset="0"/>
                          <a:cs typeface="Arial" charset="0"/>
                        </a:rPr>
                        <a:t>:</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07779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Pitié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Coptic1" pitchFamily="2" charset="0"/>
                          <a:cs typeface="Arial" charset="0"/>
                        </a:rPr>
                        <a:t>يارب</a:t>
                      </a:r>
                      <a:r>
                        <a:rPr kumimoji="0" lang="ar-EG" sz="3200" b="0" i="0" u="none" strike="noStrike" cap="none" normalizeH="0" baseline="0" dirty="0">
                          <a:ln>
                            <a:noFill/>
                          </a:ln>
                          <a:solidFill>
                            <a:schemeClr val="tx1"/>
                          </a:solidFill>
                          <a:effectLst/>
                          <a:latin typeface="Coptic1" pitchFamily="2" charset="0"/>
                          <a:cs typeface="Arial" charset="0"/>
                        </a:rPr>
                        <a:t> ارحم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92575DDD-F27D-4157-A678-74F34A6FDC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50501902"/>
      </p:ext>
    </p:extLst>
  </p:cSld>
  <p:clrMapOvr>
    <a:masterClrMapping/>
  </p:clrMapOvr>
  <p:transition/>
</p:sld>
</file>

<file path=ppt/slides/slide2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0386" name="Group 2"/>
          <p:cNvGraphicFramePr>
            <a:graphicFrameLocks noGrp="1"/>
          </p:cNvGraphicFramePr>
          <p:nvPr/>
        </p:nvGraphicFramePr>
        <p:xfrm>
          <a:off x="0" y="171450"/>
          <a:ext cx="9143999" cy="4465320"/>
        </p:xfrm>
        <a:graphic>
          <a:graphicData uri="http://schemas.openxmlformats.org/drawingml/2006/table">
            <a:tbl>
              <a:tblPr/>
              <a:tblGrid>
                <a:gridCol w="3184187">
                  <a:extLst>
                    <a:ext uri="{9D8B030D-6E8A-4147-A177-3AD203B41FA5}">
                      <a16:colId xmlns:a16="http://schemas.microsoft.com/office/drawing/2014/main" val="20000"/>
                    </a:ext>
                  </a:extLst>
                </a:gridCol>
                <a:gridCol w="3197158">
                  <a:extLst>
                    <a:ext uri="{9D8B030D-6E8A-4147-A177-3AD203B41FA5}">
                      <a16:colId xmlns:a16="http://schemas.microsoft.com/office/drawing/2014/main" val="20001"/>
                    </a:ext>
                  </a:extLst>
                </a:gridCol>
                <a:gridCol w="2762654">
                  <a:extLst>
                    <a:ext uri="{9D8B030D-6E8A-4147-A177-3AD203B41FA5}">
                      <a16:colId xmlns:a16="http://schemas.microsoft.com/office/drawing/2014/main" val="20002"/>
                    </a:ext>
                  </a:extLst>
                </a:gridCol>
              </a:tblGrid>
              <a:tr h="3019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de on </a:t>
                      </a:r>
                      <a:r>
                        <a:rPr kumimoji="0" lang="en-US" sz="2800" b="0" i="0" u="none" strike="noStrike" cap="none" normalizeH="0" baseline="0" dirty="0" err="1">
                          <a:ln>
                            <a:noFill/>
                          </a:ln>
                          <a:solidFill>
                            <a:schemeClr val="tx1"/>
                          </a:solidFill>
                          <a:effectLst/>
                          <a:latin typeface="Coptic1" pitchFamily="2" charset="0"/>
                          <a:cs typeface="Arial" charset="0"/>
                        </a:rPr>
                        <a:t>penn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etauhonhen</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e~erpoumeui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e~teni~ri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Souviens-Toi Seigneur, de tous ceux qui nous ont demandé de se souvenir d’eux dans nos supplications et nos prières que nous T’adressons O Dieu notre Seigneur.</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اذكر ايضا </a:t>
                      </a:r>
                      <a:r>
                        <a:rPr kumimoji="0" lang="ar-SA" altLang="zh-CN" sz="3200" b="0" i="0" u="none" strike="noStrike" cap="none" normalizeH="0" baseline="0" dirty="0" err="1">
                          <a:ln>
                            <a:noFill/>
                          </a:ln>
                          <a:solidFill>
                            <a:schemeClr val="tx1"/>
                          </a:solidFill>
                          <a:effectLst/>
                          <a:latin typeface="Arial" charset="0"/>
                          <a:cs typeface="Arial" charset="0"/>
                        </a:rPr>
                        <a:t>ياسيدنا</a:t>
                      </a:r>
                      <a:r>
                        <a:rPr kumimoji="0" lang="ar-SA" altLang="zh-CN" sz="3200" b="0" i="0" u="none" strike="noStrike" cap="none" normalizeH="0" baseline="0" dirty="0">
                          <a:ln>
                            <a:noFill/>
                          </a:ln>
                          <a:solidFill>
                            <a:schemeClr val="tx1"/>
                          </a:solidFill>
                          <a:effectLst/>
                          <a:latin typeface="Arial" charset="0"/>
                          <a:cs typeface="Arial" charset="0"/>
                        </a:rPr>
                        <a:t> كل الذين أوصونا أن نذكرهم في تضرعاتنا وطلباتنا التي نرفعها اليك ايها الرب الهنا</a:t>
                      </a:r>
                      <a:r>
                        <a:rPr kumimoji="0" lang="fr-FR" altLang="zh-CN"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3329A5A-A7EE-46C2-80B0-DC2A297E4B6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48024697"/>
      </p:ext>
    </p:extLst>
  </p:cSld>
  <p:clrMapOvr>
    <a:masterClrMapping/>
  </p:clrMapOvr>
  <p:transition/>
</p:sld>
</file>

<file path=ppt/slides/slide2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1429" name="Group 21"/>
          <p:cNvGraphicFramePr>
            <a:graphicFrameLocks noGrp="1"/>
          </p:cNvGraphicFramePr>
          <p:nvPr/>
        </p:nvGraphicFramePr>
        <p:xfrm>
          <a:off x="0" y="0"/>
          <a:ext cx="9144000" cy="4823460"/>
        </p:xfrm>
        <a:graphic>
          <a:graphicData uri="http://schemas.openxmlformats.org/drawingml/2006/table">
            <a:tbl>
              <a:tblPr/>
              <a:tblGrid>
                <a:gridCol w="3262009">
                  <a:extLst>
                    <a:ext uri="{9D8B030D-6E8A-4147-A177-3AD203B41FA5}">
                      <a16:colId xmlns:a16="http://schemas.microsoft.com/office/drawing/2014/main" val="20000"/>
                    </a:ext>
                  </a:extLst>
                </a:gridCol>
                <a:gridCol w="3164731">
                  <a:extLst>
                    <a:ext uri="{9D8B030D-6E8A-4147-A177-3AD203B41FA5}">
                      <a16:colId xmlns:a16="http://schemas.microsoft.com/office/drawing/2014/main" val="20001"/>
                    </a:ext>
                  </a:extLst>
                </a:gridCol>
                <a:gridCol w="2717260">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N/ </a:t>
                      </a:r>
                      <a:r>
                        <a:rPr kumimoji="0" lang="en-US" sz="2600" b="0" i="0" u="none" strike="noStrike" cap="none" normalizeH="0" baseline="0" dirty="0" err="1">
                          <a:ln>
                            <a:noFill/>
                          </a:ln>
                          <a:solidFill>
                            <a:schemeClr val="tx1"/>
                          </a:solidFill>
                          <a:effectLst/>
                          <a:latin typeface="Coptic1" pitchFamily="2" charset="0"/>
                          <a:cs typeface="Arial" charset="0"/>
                        </a:rPr>
                        <a:t>etauersorp</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n~enkot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mam~ton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nwou</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etswni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matal</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wou</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n~yok</a:t>
                      </a:r>
                      <a:r>
                        <a:rPr kumimoji="0" lang="en-US" sz="2600" b="0" i="0" u="none" strike="noStrike" cap="none" normalizeH="0" baseline="0" dirty="0">
                          <a:ln>
                            <a:noFill/>
                          </a:ln>
                          <a:solidFill>
                            <a:schemeClr val="tx1"/>
                          </a:solidFill>
                          <a:effectLst/>
                          <a:latin typeface="Coptic1" pitchFamily="2" charset="0"/>
                          <a:cs typeface="Arial" charset="0"/>
                        </a:rPr>
                        <a:t> gar </a:t>
                      </a:r>
                      <a:r>
                        <a:rPr kumimoji="0" lang="en-US" sz="2600" b="0" i="0" u="none" strike="noStrike" cap="none" normalizeH="0" baseline="0" dirty="0" err="1">
                          <a:ln>
                            <a:noFill/>
                          </a:ln>
                          <a:solidFill>
                            <a:schemeClr val="tx1"/>
                          </a:solidFill>
                          <a:effectLst/>
                          <a:latin typeface="Coptic1" pitchFamily="2" charset="0"/>
                          <a:cs typeface="Arial" charset="0"/>
                        </a:rPr>
                        <a:t>pe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penwnq</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penoujai</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tenhelpic</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pental</a:t>
                      </a:r>
                      <a:r>
                        <a:rPr kumimoji="0" lang="en-US" sz="2600" b="0" i="0" u="none" strike="noStrike" cap="none" normalizeH="0" baseline="0" dirty="0">
                          <a:ln>
                            <a:noFill/>
                          </a:ln>
                          <a:solidFill>
                            <a:schemeClr val="tx1"/>
                          </a:solidFill>
                          <a:effectLst/>
                          <a:latin typeface="Coptic1" pitchFamily="2" charset="0"/>
                          <a:cs typeface="Arial" charset="0"/>
                        </a:rPr>
                        <a:t>[o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tena~nactacic</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ren</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Ceux qui nous ont précédés, donne leur le repos, les malades guéris les. Car Tu es notre vie à tous, notre salut à tous, notre espérance à tous, notre guérison à tous et notre résurrection à tous.</a:t>
                      </a:r>
                      <a:r>
                        <a:rPr kumimoji="0" lang="en-CA" sz="2500" b="0" i="0" u="none" strike="noStrike" cap="none" normalizeH="0" baseline="0" dirty="0">
                          <a:ln>
                            <a:noFill/>
                          </a:ln>
                          <a:solidFill>
                            <a:schemeClr val="tx1"/>
                          </a:solidFill>
                          <a:effectLst/>
                          <a:latin typeface="Arial" charset="0"/>
                          <a:cs typeface="Arial" charset="0"/>
                        </a:rPr>
                        <a:t> </a:t>
                      </a:r>
                      <a:endParaRPr kumimoji="0" lang="en-US" sz="25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الذين سبقوا فرقدوا </a:t>
                      </a:r>
                      <a:r>
                        <a:rPr kumimoji="0" lang="ar-SA" altLang="zh-CN" sz="3200" b="0" i="0" u="none" strike="noStrike" cap="none" normalizeH="0" baseline="0" dirty="0" err="1">
                          <a:ln>
                            <a:noFill/>
                          </a:ln>
                          <a:solidFill>
                            <a:schemeClr val="tx1"/>
                          </a:solidFill>
                          <a:effectLst/>
                          <a:latin typeface="Arial" charset="0"/>
                          <a:cs typeface="Arial" charset="0"/>
                        </a:rPr>
                        <a:t>نيحهم</a:t>
                      </a:r>
                      <a:r>
                        <a:rPr kumimoji="0" lang="ar-SA" altLang="zh-CN" sz="3200" b="0" i="0" u="none" strike="noStrike" cap="none" normalizeH="0" baseline="0" dirty="0">
                          <a:ln>
                            <a:noFill/>
                          </a:ln>
                          <a:solidFill>
                            <a:schemeClr val="tx1"/>
                          </a:solidFill>
                          <a:effectLst/>
                          <a:latin typeface="Arial" charset="0"/>
                          <a:cs typeface="Arial" charset="0"/>
                        </a:rPr>
                        <a:t> المرضي اشفهم </a:t>
                      </a:r>
                      <a:r>
                        <a:rPr kumimoji="0" lang="ar-SA" altLang="zh-CN" sz="3200" b="0" i="0" u="none" strike="noStrike" cap="none" normalizeH="0" baseline="0" dirty="0" err="1">
                          <a:ln>
                            <a:noFill/>
                          </a:ln>
                          <a:solidFill>
                            <a:schemeClr val="tx1"/>
                          </a:solidFill>
                          <a:effectLst/>
                          <a:latin typeface="Arial" charset="0"/>
                          <a:cs typeface="Arial" charset="0"/>
                        </a:rPr>
                        <a:t>لانك</a:t>
                      </a:r>
                      <a:r>
                        <a:rPr kumimoji="0" lang="ar-SA"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err="1">
                          <a:ln>
                            <a:noFill/>
                          </a:ln>
                          <a:solidFill>
                            <a:schemeClr val="tx1"/>
                          </a:solidFill>
                          <a:effectLst/>
                          <a:latin typeface="Arial" charset="0"/>
                          <a:cs typeface="Arial" charset="0"/>
                        </a:rPr>
                        <a:t>انت</a:t>
                      </a:r>
                      <a:r>
                        <a:rPr kumimoji="0" lang="ar-SA" altLang="zh-CN" sz="3200" b="0" i="0" u="none" strike="noStrike" cap="none" normalizeH="0" baseline="0" dirty="0">
                          <a:ln>
                            <a:noFill/>
                          </a:ln>
                          <a:solidFill>
                            <a:schemeClr val="tx1"/>
                          </a:solidFill>
                          <a:effectLst/>
                          <a:latin typeface="Arial" charset="0"/>
                          <a:cs typeface="Arial" charset="0"/>
                        </a:rPr>
                        <a:t> هو حياتنا كلنا وخلاصنا كلنا ورجاؤنا كلنا وشفاؤنا كلنا وقيامتنا كلنا</a:t>
                      </a:r>
                      <a:r>
                        <a:rPr kumimoji="0" lang="en-CA" altLang="zh-CN" sz="3200" b="0" i="0" u="none" strike="noStrike" cap="none" normalizeH="0" baseline="0" dirty="0">
                          <a:ln>
                            <a:noFill/>
                          </a:ln>
                          <a:solidFill>
                            <a:schemeClr val="tx1"/>
                          </a:solidFill>
                          <a:effectLst/>
                          <a:latin typeface="Arial" charset="0"/>
                          <a:ea typeface="SimSun" pitchFamily="2" charset="-122"/>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0583D96-0DD2-4789-B696-2F03FBA1DB7F}"/>
              </a:ext>
            </a:extLst>
          </p:cNvPr>
          <p:cNvSpPr/>
          <p:nvPr/>
        </p:nvSpPr>
        <p:spPr bwMode="auto">
          <a:xfrm>
            <a:off x="3657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37850058"/>
      </p:ext>
    </p:extLst>
  </p:cSld>
  <p:clrMapOvr>
    <a:masterClrMapping/>
  </p:clrMapOvr>
  <p:transition/>
</p:sld>
</file>

<file path=ppt/slides/slide2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extLst>
              <p:ext uri="{D42A27DB-BD31-4B8C-83A1-F6EECF244321}">
                <p14:modId xmlns:p14="http://schemas.microsoft.com/office/powerpoint/2010/main" val="2814838981"/>
              </p:ext>
            </p:extLst>
          </p:nvPr>
        </p:nvGraphicFramePr>
        <p:xfrm>
          <a:off x="-1" y="400929"/>
          <a:ext cx="9144001" cy="4427220"/>
        </p:xfrm>
        <a:graphic>
          <a:graphicData uri="http://schemas.openxmlformats.org/drawingml/2006/table">
            <a:tbl>
              <a:tblPr/>
              <a:tblGrid>
                <a:gridCol w="3051125">
                  <a:extLst>
                    <a:ext uri="{9D8B030D-6E8A-4147-A177-3AD203B41FA5}">
                      <a16:colId xmlns:a16="http://schemas.microsoft.com/office/drawing/2014/main" val="289920336"/>
                    </a:ext>
                  </a:extLst>
                </a:gridCol>
                <a:gridCol w="3051125">
                  <a:extLst>
                    <a:ext uri="{9D8B030D-6E8A-4147-A177-3AD203B41FA5}">
                      <a16:colId xmlns:a16="http://schemas.microsoft.com/office/drawing/2014/main" val="20000"/>
                    </a:ext>
                  </a:extLst>
                </a:gridCol>
                <a:gridCol w="3041751">
                  <a:extLst>
                    <a:ext uri="{9D8B030D-6E8A-4147-A177-3AD203B41FA5}">
                      <a16:colId xmlns:a16="http://schemas.microsoft.com/office/drawing/2014/main" val="20002"/>
                    </a:ext>
                  </a:extLst>
                </a:gridCol>
              </a:tblGrid>
              <a:tr h="3733800">
                <a:tc>
                  <a:txBody>
                    <a:bodyPr/>
                    <a:lstStyle/>
                    <a:p>
                      <a:pPr algn="just"/>
                      <a:r>
                        <a:rPr kumimoji="0" lang="fr-FR" sz="2600" b="0" i="0" u="none" strike="noStrike" cap="none" normalizeH="0" baseline="0" dirty="0" err="1">
                          <a:ln>
                            <a:noFill/>
                          </a:ln>
                          <a:solidFill>
                            <a:schemeClr val="tx1"/>
                          </a:solidFill>
                          <a:effectLst/>
                          <a:latin typeface="Coptic1" pitchFamily="2" charset="0"/>
                          <a:cs typeface="Arial" charset="0"/>
                        </a:rPr>
                        <a:t>Ke</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upertou</a:t>
                      </a:r>
                      <a:r>
                        <a:rPr kumimoji="0" lang="fr-FR" sz="2600" b="0" i="0" u="none" strike="noStrike" cap="none" normalizeH="0" baseline="0" dirty="0">
                          <a:ln>
                            <a:noFill/>
                          </a:ln>
                          <a:solidFill>
                            <a:schemeClr val="tx1"/>
                          </a:solidFill>
                          <a:effectLst/>
                          <a:latin typeface="Coptic1" pitchFamily="2" charset="0"/>
                          <a:cs typeface="Arial" charset="0"/>
                        </a:rPr>
                        <a:t> kata </a:t>
                      </a:r>
                      <a:r>
                        <a:rPr kumimoji="0" lang="fr-FR" sz="2600" b="0" i="0" u="none" strike="noStrike" cap="none" normalizeH="0" baseline="0" dirty="0" err="1">
                          <a:ln>
                            <a:noFill/>
                          </a:ln>
                          <a:solidFill>
                            <a:schemeClr val="tx1"/>
                          </a:solidFill>
                          <a:effectLst/>
                          <a:latin typeface="Coptic1" pitchFamily="2" charset="0"/>
                          <a:cs typeface="Arial" charset="0"/>
                        </a:rPr>
                        <a:t>xiw</a:t>
                      </a:r>
                      <a:r>
                        <a:rPr kumimoji="0" lang="fr-FR" sz="2600" b="0" i="0" u="none" strike="noStrike" cap="none" normalizeH="0" baseline="0" dirty="0">
                          <a:ln>
                            <a:noFill/>
                          </a:ln>
                          <a:solidFill>
                            <a:schemeClr val="tx1"/>
                          </a:solidFill>
                          <a:effectLst/>
                          <a:latin typeface="Coptic1" pitchFamily="2" charset="0"/>
                          <a:cs typeface="Arial" charset="0"/>
                        </a:rPr>
                        <a:t> y/ne /~mac: t/c </a:t>
                      </a:r>
                      <a:r>
                        <a:rPr kumimoji="0" lang="fr-FR" sz="2600" b="0" i="0" u="none" strike="noStrike" cap="none" normalizeH="0" baseline="0" dirty="0" err="1">
                          <a:ln>
                            <a:noFill/>
                          </a:ln>
                          <a:solidFill>
                            <a:schemeClr val="tx1"/>
                          </a:solidFill>
                          <a:effectLst/>
                          <a:latin typeface="Coptic1" pitchFamily="2" charset="0"/>
                          <a:cs typeface="Arial" charset="0"/>
                        </a:rPr>
                        <a:t>akro</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a~cewc</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tou</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a~giou</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euaggeliou</a:t>
                      </a:r>
                      <a:r>
                        <a:rPr kumimoji="0" lang="fr-FR" sz="2600" b="0" i="0" u="none" strike="noStrike" cap="none" normalizeH="0" baseline="0" dirty="0">
                          <a:ln>
                            <a:noFill/>
                          </a:ln>
                          <a:solidFill>
                            <a:schemeClr val="tx1"/>
                          </a:solidFill>
                          <a:effectLst/>
                          <a:latin typeface="Coptic1" pitchFamily="2" charset="0"/>
                          <a:cs typeface="Arial" charset="0"/>
                        </a:rPr>
                        <a:t>:</a:t>
                      </a:r>
                    </a:p>
                    <a:p>
                      <a:pPr algn="just"/>
                      <a:r>
                        <a:rPr kumimoji="0" lang="fr-FR" sz="2600" b="0" i="0" u="none" strike="noStrike" cap="none" normalizeH="0" baseline="0" dirty="0" err="1">
                          <a:ln>
                            <a:noFill/>
                          </a:ln>
                          <a:solidFill>
                            <a:schemeClr val="tx1"/>
                          </a:solidFill>
                          <a:effectLst/>
                          <a:latin typeface="Coptic1" pitchFamily="2" charset="0"/>
                          <a:cs typeface="Arial" charset="0"/>
                        </a:rPr>
                        <a:t>kurion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keton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yeon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mwn</a:t>
                      </a:r>
                      <a:r>
                        <a:rPr kumimoji="0" lang="fr-FR" sz="2600" b="0" i="0" u="none" strike="noStrike" cap="none" normalizeH="0" baseline="0" dirty="0">
                          <a:ln>
                            <a:noFill/>
                          </a:ln>
                          <a:solidFill>
                            <a:schemeClr val="tx1"/>
                          </a:solidFill>
                          <a:effectLst/>
                          <a:latin typeface="Coptic1" pitchFamily="2" charset="0"/>
                          <a:cs typeface="Arial" charset="0"/>
                        </a:rPr>
                        <a:t>: </a:t>
                      </a:r>
                      <a:r>
                        <a:rPr lang="fr-FR" sz="2600" b="0" i="0" u="none" strike="noStrike" kern="1200" baseline="0" dirty="0" err="1">
                          <a:solidFill>
                            <a:schemeClr val="tx1"/>
                          </a:solidFill>
                          <a:latin typeface="Coptic1" pitchFamily="2" charset="0"/>
                          <a:ea typeface="+mn-ea"/>
                          <a:cs typeface="+mn-cs"/>
                        </a:rPr>
                        <a:t>i~keteucwmen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covia</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oryi</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akoucwmen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tou</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a~giou</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euaggeliou</a:t>
                      </a:r>
                      <a:r>
                        <a:rPr lang="fr-FR" sz="2600" b="0" i="0" u="none" strike="noStrike" kern="1200" baseline="0" dirty="0">
                          <a:solidFill>
                            <a:schemeClr val="tx1"/>
                          </a:solidFill>
                          <a:latin typeface="Coptic1" pitchFamily="2" charset="0"/>
                          <a:ea typeface="+mn-ea"/>
                          <a:cs typeface="+mn-cs"/>
                        </a:rPr>
                        <a:t>.</a:t>
                      </a:r>
                      <a:endParaRPr kumimoji="0" lang="fr-FR"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400" b="0" i="0" u="none" strike="noStrike" cap="none" normalizeH="0" baseline="0" dirty="0">
                          <a:ln>
                            <a:noFill/>
                          </a:ln>
                          <a:solidFill>
                            <a:schemeClr val="tx1"/>
                          </a:solidFill>
                          <a:effectLst/>
                          <a:latin typeface="+mn-lt"/>
                          <a:cs typeface="Arial" charset="0"/>
                        </a:rPr>
                        <a:t>Afin que nous soyons dignes</a:t>
                      </a:r>
                    </a:p>
                    <a:p>
                      <a:pPr algn="just"/>
                      <a:r>
                        <a:rPr kumimoji="0" lang="fr-FR" sz="2400" b="0" i="0" u="none" strike="noStrike" cap="none" normalizeH="0" baseline="0" dirty="0">
                          <a:ln>
                            <a:noFill/>
                          </a:ln>
                          <a:solidFill>
                            <a:schemeClr val="tx1"/>
                          </a:solidFill>
                          <a:effectLst/>
                          <a:latin typeface="+mn-lt"/>
                          <a:cs typeface="Arial" charset="0"/>
                        </a:rPr>
                        <a:t>d'écouter le saint Évangile.</a:t>
                      </a:r>
                    </a:p>
                    <a:p>
                      <a:pPr algn="just"/>
                      <a:r>
                        <a:rPr kumimoji="0" lang="fr-FR" sz="2400" b="0" i="0" u="none" strike="noStrike" cap="none" normalizeH="0" baseline="0" dirty="0">
                          <a:ln>
                            <a:noFill/>
                          </a:ln>
                          <a:solidFill>
                            <a:schemeClr val="tx1"/>
                          </a:solidFill>
                          <a:effectLst/>
                          <a:latin typeface="+mn-lt"/>
                          <a:cs typeface="Arial" charset="0"/>
                        </a:rPr>
                        <a:t>Notre Seigneur et notre Dieu.</a:t>
                      </a:r>
                    </a:p>
                    <a:p>
                      <a:pPr algn="just"/>
                      <a:r>
                        <a:rPr kumimoji="0" lang="fr-FR" sz="2400" b="0" i="0" u="none" strike="noStrike" cap="none" normalizeH="0" baseline="0" dirty="0">
                          <a:ln>
                            <a:noFill/>
                          </a:ln>
                          <a:solidFill>
                            <a:schemeClr val="tx1"/>
                          </a:solidFill>
                          <a:effectLst/>
                          <a:latin typeface="+mn-lt"/>
                          <a:cs typeface="Arial" charset="0"/>
                        </a:rPr>
                        <a:t>Soyons attentifs avec sagesse et droiture pour écouter le saint Évangile.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من أجل أن نكون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مستحقين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لسماع الإنجيل</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المقدس.</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إلى ربنا وإلهنا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نتوسل بحكمة</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مستقيمين </a:t>
                      </a:r>
                      <a:r>
                        <a:rPr kumimoji="0" lang="ar-EG" sz="3200" b="0" i="0" u="none" strike="noStrike" cap="none" normalizeH="0" baseline="0" dirty="0" err="1">
                          <a:ln>
                            <a:noFill/>
                          </a:ln>
                          <a:solidFill>
                            <a:schemeClr val="tx1"/>
                          </a:solidFill>
                          <a:effectLst/>
                          <a:latin typeface="Arial" charset="0"/>
                          <a:cs typeface="Arial" charset="0"/>
                        </a:rPr>
                        <a:t>إنصتوا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للإنجيل المقدس.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390D68FE-F14D-E34D-CEA1-24FE00CD9976}"/>
              </a:ext>
            </a:extLst>
          </p:cNvPr>
          <p:cNvGraphicFramePr>
            <a:graphicFrameLocks noGrp="1"/>
          </p:cNvGraphicFramePr>
          <p:nvPr>
            <p:extLst>
              <p:ext uri="{D42A27DB-BD31-4B8C-83A1-F6EECF244321}">
                <p14:modId xmlns:p14="http://schemas.microsoft.com/office/powerpoint/2010/main" val="3462135830"/>
              </p:ext>
            </p:extLst>
          </p:nvPr>
        </p:nvGraphicFramePr>
        <p:xfrm>
          <a:off x="1523999" y="1099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0928470"/>
                    </a:ext>
                  </a:extLst>
                </a:gridCol>
              </a:tblGrid>
              <a:tr h="342900">
                <a:tc>
                  <a:txBody>
                    <a:bodyPr/>
                    <a:lstStyle/>
                    <a:p>
                      <a:pPr algn="ctr"/>
                      <a:r>
                        <a:rPr kumimoji="0" lang="fr-FR" sz="1800" b="0" i="0" u="none" strike="noStrike" cap="none" normalizeH="0" baseline="0" dirty="0" err="1">
                          <a:ln>
                            <a:noFill/>
                          </a:ln>
                          <a:solidFill>
                            <a:schemeClr val="tx1"/>
                          </a:solidFill>
                          <a:effectLst/>
                          <a:latin typeface="Coptic1" pitchFamily="2" charset="0"/>
                          <a:cs typeface="Arial" charset="0"/>
                        </a:rPr>
                        <a:t>Ke</a:t>
                      </a:r>
                      <a:r>
                        <a:rPr kumimoji="0" lang="fr-FR" sz="1800" b="0" i="0" u="none" strike="noStrike" cap="none" normalizeH="0" baseline="0" dirty="0">
                          <a:ln>
                            <a:noFill/>
                          </a:ln>
                          <a:solidFill>
                            <a:schemeClr val="tx1"/>
                          </a:solidFill>
                          <a:effectLst/>
                          <a:latin typeface="Coptic1" pitchFamily="2" charset="0"/>
                          <a:cs typeface="Arial" charset="0"/>
                        </a:rPr>
                        <a:t> </a:t>
                      </a:r>
                      <a:r>
                        <a:rPr kumimoji="0" lang="fr-FR" sz="1800" b="0" i="0" u="none" strike="noStrike" cap="none" normalizeH="0" baseline="0" dirty="0" err="1">
                          <a:ln>
                            <a:noFill/>
                          </a:ln>
                          <a:solidFill>
                            <a:schemeClr val="tx1"/>
                          </a:solidFill>
                          <a:effectLst/>
                          <a:latin typeface="Coptic1" pitchFamily="2" charset="0"/>
                          <a:cs typeface="Arial" charset="0"/>
                        </a:rPr>
                        <a:t>upertou</a:t>
                      </a:r>
                      <a:endParaRPr kumimoji="0" lang="fr-FR" sz="1800" b="0" i="0" u="none" strike="noStrike" cap="none" normalizeH="0" baseline="0" dirty="0">
                        <a:ln>
                          <a:noFill/>
                        </a:ln>
                        <a:solidFill>
                          <a:schemeClr val="tx1"/>
                        </a:solidFill>
                        <a:effectLst/>
                        <a:latin typeface="Coptic1" pitchFamily="2"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4264246"/>
                  </a:ext>
                </a:extLst>
              </a:tr>
            </a:tbl>
          </a:graphicData>
        </a:graphic>
      </p:graphicFrame>
    </p:spTree>
    <p:extLst>
      <p:ext uri="{BB962C8B-B14F-4D97-AF65-F5344CB8AC3E}">
        <p14:creationId xmlns:p14="http://schemas.microsoft.com/office/powerpoint/2010/main" val="2177636312"/>
      </p:ext>
    </p:extLst>
  </p:cSld>
  <p:clrMapOvr>
    <a:masterClrMapping/>
  </p:clrMapOvr>
  <p:transition/>
</p:sld>
</file>

<file path=ppt/slides/slide2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1429" name="Group 21"/>
          <p:cNvGraphicFramePr>
            <a:graphicFrameLocks noGrp="1"/>
          </p:cNvGraphicFramePr>
          <p:nvPr>
            <p:extLst>
              <p:ext uri="{D42A27DB-BD31-4B8C-83A1-F6EECF244321}">
                <p14:modId xmlns:p14="http://schemas.microsoft.com/office/powerpoint/2010/main" val="4294575423"/>
              </p:ext>
            </p:extLst>
          </p:nvPr>
        </p:nvGraphicFramePr>
        <p:xfrm>
          <a:off x="0" y="0"/>
          <a:ext cx="9144000" cy="5129784"/>
        </p:xfrm>
        <a:graphic>
          <a:graphicData uri="http://schemas.openxmlformats.org/drawingml/2006/table">
            <a:tbl>
              <a:tblPr/>
              <a:tblGrid>
                <a:gridCol w="3262009">
                  <a:extLst>
                    <a:ext uri="{9D8B030D-6E8A-4147-A177-3AD203B41FA5}">
                      <a16:colId xmlns:a16="http://schemas.microsoft.com/office/drawing/2014/main" val="20000"/>
                    </a:ext>
                  </a:extLst>
                </a:gridCol>
                <a:gridCol w="3164731">
                  <a:extLst>
                    <a:ext uri="{9D8B030D-6E8A-4147-A177-3AD203B41FA5}">
                      <a16:colId xmlns:a16="http://schemas.microsoft.com/office/drawing/2014/main" val="20001"/>
                    </a:ext>
                  </a:extLst>
                </a:gridCol>
                <a:gridCol w="2717260">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05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Anok</a:t>
                      </a:r>
                      <a:r>
                        <a:rPr kumimoji="0" lang="en-US" sz="2400" b="0" i="0" u="none" strike="noStrike" cap="none" normalizeH="0" baseline="0" dirty="0">
                          <a:ln>
                            <a:noFill/>
                          </a:ln>
                          <a:solidFill>
                            <a:schemeClr val="tx1"/>
                          </a:solidFill>
                          <a:effectLst/>
                          <a:latin typeface="Coptic1" pitchFamily="2" charset="0"/>
                          <a:cs typeface="Arial" charset="0"/>
                        </a:rPr>
                        <a:t> de </a:t>
                      </a:r>
                      <a:r>
                        <a:rPr kumimoji="0" lang="en-US" sz="2400" b="0" i="0" u="none" strike="noStrike" cap="none" normalizeH="0" baseline="0" dirty="0" err="1">
                          <a:ln>
                            <a:noFill/>
                          </a:ln>
                          <a:solidFill>
                            <a:schemeClr val="tx1"/>
                          </a:solidFill>
                          <a:effectLst/>
                          <a:latin typeface="Coptic1" pitchFamily="2" charset="0"/>
                          <a:cs typeface="Arial" charset="0"/>
                        </a:rPr>
                        <a:t>aienkot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aihwrp</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aitwnt</a:t>
                      </a:r>
                      <a:r>
                        <a:rPr kumimoji="0" lang="en-US" sz="2400" b="0" i="0" u="none" strike="noStrike" cap="none" normalizeH="0" baseline="0" dirty="0">
                          <a:ln>
                            <a:noFill/>
                          </a:ln>
                          <a:solidFill>
                            <a:schemeClr val="tx1"/>
                          </a:solidFill>
                          <a:effectLst/>
                          <a:latin typeface="Coptic1" pitchFamily="2" charset="0"/>
                          <a:cs typeface="Arial" charset="0"/>
                        </a:rPr>
                        <a:t> je </a:t>
                      </a:r>
                      <a:r>
                        <a:rPr kumimoji="0" lang="en-US" sz="2400" b="0" i="0" u="none" strike="noStrike" cap="none" normalizeH="0" baseline="0" dirty="0" err="1">
                          <a:ln>
                            <a:noFill/>
                          </a:ln>
                          <a:solidFill>
                            <a:schemeClr val="tx1"/>
                          </a:solidFill>
                          <a:effectLst/>
                          <a:latin typeface="Coptic1" pitchFamily="2" charset="0"/>
                          <a:cs typeface="Arial" charset="0"/>
                        </a:rPr>
                        <a:t>Po#c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peynasopt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Nyok</a:t>
                      </a:r>
                      <a:r>
                        <a:rPr kumimoji="0" lang="en-US" sz="2400" b="0" i="0" u="none" strike="noStrike" cap="none" normalizeH="0" baseline="0" dirty="0">
                          <a:ln>
                            <a:noFill/>
                          </a:ln>
                          <a:solidFill>
                            <a:schemeClr val="tx1"/>
                          </a:solidFill>
                          <a:effectLst/>
                          <a:latin typeface="Coptic1" pitchFamily="2" charset="0"/>
                          <a:cs typeface="Arial" charset="0"/>
                        </a:rPr>
                        <a:t> de </a:t>
                      </a:r>
                      <a:r>
                        <a:rPr kumimoji="0" lang="en-US" sz="2400" b="0" i="0" u="none" strike="noStrike" cap="none" normalizeH="0" baseline="0" dirty="0" err="1">
                          <a:ln>
                            <a:noFill/>
                          </a:ln>
                          <a:solidFill>
                            <a:schemeClr val="tx1"/>
                          </a:solidFill>
                          <a:effectLst/>
                          <a:latin typeface="Coptic1" pitchFamily="2" charset="0"/>
                          <a:cs typeface="Arial" charset="0"/>
                        </a:rPr>
                        <a:t>Po#c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n~yok</a:t>
                      </a:r>
                      <a:r>
                        <a:rPr kumimoji="0" lang="en-US" sz="2400" b="0" i="0" u="none" strike="noStrike" cap="none" normalizeH="0" baseline="0" dirty="0">
                          <a:ln>
                            <a:noFill/>
                          </a:ln>
                          <a:solidFill>
                            <a:schemeClr val="tx1"/>
                          </a:solidFill>
                          <a:effectLst/>
                          <a:latin typeface="Coptic1" pitchFamily="2" charset="0"/>
                          <a:cs typeface="Arial" charset="0"/>
                        </a:rPr>
                        <a:t> pe </a:t>
                      </a:r>
                      <a:r>
                        <a:rPr kumimoji="0" lang="en-US" sz="2400" b="0" i="0" u="none" strike="noStrike" cap="none" normalizeH="0" baseline="0" dirty="0" err="1">
                          <a:ln>
                            <a:noFill/>
                          </a:ln>
                          <a:solidFill>
                            <a:schemeClr val="tx1"/>
                          </a:solidFill>
                          <a:effectLst/>
                          <a:latin typeface="Coptic1" pitchFamily="2" charset="0"/>
                          <a:cs typeface="Arial" charset="0"/>
                        </a:rPr>
                        <a:t>parefsopt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p~[</a:t>
                      </a:r>
                      <a:r>
                        <a:rPr kumimoji="0" lang="en-US" sz="2400" b="0" i="0" u="none" strike="noStrike" cap="none" normalizeH="0" baseline="0" dirty="0" err="1">
                          <a:ln>
                            <a:noFill/>
                          </a:ln>
                          <a:solidFill>
                            <a:schemeClr val="tx1"/>
                          </a:solidFill>
                          <a:effectLst/>
                          <a:latin typeface="Coptic1" pitchFamily="2" charset="0"/>
                          <a:cs typeface="Arial" charset="0"/>
                        </a:rPr>
                        <a:t>ici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taa~ve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a#l</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Twnk</a:t>
                      </a:r>
                      <a:r>
                        <a:rPr kumimoji="0" lang="en-US" sz="2400" b="0" i="0" u="none" strike="noStrike" cap="none" normalizeH="0" baseline="0" dirty="0">
                          <a:ln>
                            <a:noFill/>
                          </a:ln>
                          <a:solidFill>
                            <a:schemeClr val="tx1"/>
                          </a:solidFill>
                          <a:effectLst/>
                          <a:latin typeface="Coptic1" pitchFamily="2" charset="0"/>
                          <a:cs typeface="Arial" charset="0"/>
                        </a:rPr>
                        <a:t> V] </a:t>
                      </a:r>
                      <a:r>
                        <a:rPr kumimoji="0" lang="en-US" sz="2400" b="0" i="0" u="none" strike="noStrike" cap="none" normalizeH="0" baseline="0" dirty="0" err="1">
                          <a:ln>
                            <a:noFill/>
                          </a:ln>
                          <a:solidFill>
                            <a:schemeClr val="tx1"/>
                          </a:solidFill>
                          <a:effectLst/>
                          <a:latin typeface="Coptic1" pitchFamily="2" charset="0"/>
                          <a:cs typeface="Arial" charset="0"/>
                        </a:rPr>
                        <a:t>mahap</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e~p~kahi</a:t>
                      </a:r>
                      <a:r>
                        <a:rPr kumimoji="0" lang="en-US" sz="2400" b="0" i="0" u="none" strike="noStrike" cap="none" normalizeH="0" baseline="0" dirty="0">
                          <a:ln>
                            <a:noFill/>
                          </a:ln>
                          <a:solidFill>
                            <a:schemeClr val="tx1"/>
                          </a:solidFill>
                          <a:effectLst/>
                          <a:latin typeface="Coptic1" pitchFamily="2" charset="0"/>
                          <a:cs typeface="Arial" charset="0"/>
                        </a:rPr>
                        <a:t> je </a:t>
                      </a:r>
                      <a:r>
                        <a:rPr kumimoji="0" lang="en-US" sz="2400" b="0" i="0" u="none" strike="noStrike" cap="none" normalizeH="0" baseline="0" dirty="0" err="1">
                          <a:ln>
                            <a:noFill/>
                          </a:ln>
                          <a:solidFill>
                            <a:schemeClr val="tx1"/>
                          </a:solidFill>
                          <a:effectLst/>
                          <a:latin typeface="Coptic1" pitchFamily="2" charset="0"/>
                          <a:cs typeface="Arial" charset="0"/>
                        </a:rPr>
                        <a:t>n~yok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eynaerklironomin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n~h~r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nieynoc</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a#l</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a:ln>
                            <a:noFill/>
                          </a:ln>
                          <a:solidFill>
                            <a:schemeClr val="tx1"/>
                          </a:solidFill>
                          <a:effectLst/>
                          <a:latin typeface="Arial" charset="0"/>
                          <a:cs typeface="Arial" charset="0"/>
                        </a:rPr>
                        <a:t>Psaume 3:5;3 et 81:7</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100" b="0" i="0" u="none" strike="noStrike" cap="none" normalizeH="0" baseline="0" dirty="0">
                          <a:ln>
                            <a:noFill/>
                          </a:ln>
                          <a:solidFill>
                            <a:schemeClr val="tx1"/>
                          </a:solidFill>
                          <a:effectLst/>
                          <a:latin typeface="Arial" charset="0"/>
                          <a:cs typeface="Arial" charset="0"/>
                        </a:rPr>
                        <a:t>Et moi, je me  suis couché et j'ai dormi ; je me suis réveillé : le Seigneur est mon soutien. Mais toi, Seigneur, tu es mon bouclier, ma gloire, tu tiens haute ma tête. Alléluia.</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100" b="0" i="0" u="none" strike="noStrike" cap="none" normalizeH="0" baseline="0" dirty="0">
                          <a:ln>
                            <a:noFill/>
                          </a:ln>
                          <a:solidFill>
                            <a:schemeClr val="tx1"/>
                          </a:solidFill>
                          <a:effectLst/>
                          <a:latin typeface="Arial" charset="0"/>
                          <a:cs typeface="Arial" charset="0"/>
                        </a:rPr>
                        <a:t>Lève-toi, Dieu, juge la terre, car toutes les nations t'appartiennent. Alléluia.</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أَنَا اضْطَجَعْتُ وَنِمْتُ اسْتَيْقَظْتُ لأَنَّ الرَّبَّ يَعْضُدُنِي</a:t>
                      </a:r>
                      <a:r>
                        <a:rPr kumimoji="0" lang="fr-FR" sz="2800" b="0" i="0" u="none" strike="noStrike" cap="none" normalizeH="0" baseline="0" dirty="0">
                          <a:ln>
                            <a:noFill/>
                          </a:ln>
                          <a:solidFill>
                            <a:schemeClr val="tx1"/>
                          </a:solidFill>
                          <a:effectLst/>
                          <a:latin typeface="Arial" charset="0"/>
                          <a:cs typeface="Arial" charset="0"/>
                        </a:rPr>
                        <a:t> : </a:t>
                      </a:r>
                      <a:r>
                        <a:rPr kumimoji="0" lang="ar-AE" sz="2800" b="0" i="0" u="none" strike="noStrike" cap="none" normalizeH="0" baseline="0" dirty="0">
                          <a:ln>
                            <a:noFill/>
                          </a:ln>
                          <a:solidFill>
                            <a:schemeClr val="tx1"/>
                          </a:solidFill>
                          <a:effectLst/>
                          <a:latin typeface="Arial" charset="0"/>
                          <a:cs typeface="Arial" charset="0"/>
                        </a:rPr>
                        <a:t>أَمَّا أَنْتَ يَا رَبُّ فَتُرْسٌ لِي مَجْدِي وَرَافِعُ رَأْسِي</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err="1">
                          <a:ln>
                            <a:noFill/>
                          </a:ln>
                          <a:solidFill>
                            <a:schemeClr val="tx1"/>
                          </a:solidFill>
                          <a:effectLst/>
                          <a:latin typeface="Arial" charset="0"/>
                          <a:cs typeface="Arial" charset="0"/>
                        </a:rPr>
                        <a:t>الليلويا</a:t>
                      </a:r>
                      <a:r>
                        <a:rPr kumimoji="0" lang="fr-FR" sz="28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قم يا لله ودن الأرض</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لأنك أنت ترث </a:t>
                      </a:r>
                      <a:r>
                        <a:rPr kumimoji="0" lang="ar-AE" sz="2800" b="0" i="0" u="none" strike="noStrike" cap="none" normalizeH="0" baseline="0" dirty="0" err="1">
                          <a:ln>
                            <a:noFill/>
                          </a:ln>
                          <a:solidFill>
                            <a:schemeClr val="tx1"/>
                          </a:solidFill>
                          <a:effectLst/>
                          <a:latin typeface="Arial" charset="0"/>
                          <a:cs typeface="Arial" charset="0"/>
                        </a:rPr>
                        <a:t>فى</a:t>
                      </a:r>
                      <a:r>
                        <a:rPr kumimoji="0" lang="ar-AE" sz="2800" b="0" i="0" u="none" strike="noStrike" cap="none" normalizeH="0" baseline="0" dirty="0">
                          <a:ln>
                            <a:noFill/>
                          </a:ln>
                          <a:solidFill>
                            <a:schemeClr val="tx1"/>
                          </a:solidFill>
                          <a:effectLst/>
                          <a:latin typeface="Arial" charset="0"/>
                          <a:cs typeface="Arial" charset="0"/>
                        </a:rPr>
                        <a:t> جميع</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الأمم. </a:t>
                      </a:r>
                      <a:r>
                        <a:rPr kumimoji="0" lang="ar-AE" sz="2800" b="0" i="0" u="none" strike="noStrike" cap="none" normalizeH="0" baseline="0" dirty="0" err="1">
                          <a:ln>
                            <a:noFill/>
                          </a:ln>
                          <a:solidFill>
                            <a:schemeClr val="tx1"/>
                          </a:solidFill>
                          <a:effectLst/>
                          <a:latin typeface="Arial" charset="0"/>
                          <a:cs typeface="Arial" charset="0"/>
                        </a:rPr>
                        <a:t>الليلويا</a:t>
                      </a:r>
                      <a:r>
                        <a:rPr kumimoji="0" lang="ar-AE"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0583D96-0DD2-4789-B696-2F03FBA1DB7F}"/>
              </a:ext>
            </a:extLst>
          </p:cNvPr>
          <p:cNvSpPr/>
          <p:nvPr/>
        </p:nvSpPr>
        <p:spPr bwMode="auto">
          <a:xfrm>
            <a:off x="3657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86414646"/>
      </p:ext>
    </p:extLst>
  </p:cSld>
  <p:clrMapOvr>
    <a:masterClrMapping/>
  </p:clrMapOvr>
  <p:transition/>
</p:sld>
</file>

<file path=ppt/slides/slide2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1F0DD3E6-8EC7-D43D-2269-EF4ED8183E1F}"/>
              </a:ext>
            </a:extLst>
          </p:cNvPr>
          <p:cNvGraphicFramePr>
            <a:graphicFrameLocks noGrp="1"/>
          </p:cNvGraphicFramePr>
          <p:nvPr>
            <p:extLst>
              <p:ext uri="{D42A27DB-BD31-4B8C-83A1-F6EECF244321}">
                <p14:modId xmlns:p14="http://schemas.microsoft.com/office/powerpoint/2010/main" val="701488302"/>
              </p:ext>
            </p:extLst>
          </p:nvPr>
        </p:nvGraphicFramePr>
        <p:xfrm>
          <a:off x="0" y="0"/>
          <a:ext cx="9144000" cy="5152644"/>
        </p:xfrm>
        <a:graphic>
          <a:graphicData uri="http://schemas.openxmlformats.org/drawingml/2006/table">
            <a:tbl>
              <a:tblPr/>
              <a:tblGrid>
                <a:gridCol w="4635305">
                  <a:extLst>
                    <a:ext uri="{9D8B030D-6E8A-4147-A177-3AD203B41FA5}">
                      <a16:colId xmlns:a16="http://schemas.microsoft.com/office/drawing/2014/main" val="20000"/>
                    </a:ext>
                  </a:extLst>
                </a:gridCol>
                <a:gridCol w="4508695">
                  <a:extLst>
                    <a:ext uri="{9D8B030D-6E8A-4147-A177-3AD203B41FA5}">
                      <a16:colId xmlns:a16="http://schemas.microsoft.com/office/drawing/2014/main" val="20002"/>
                    </a:ext>
                  </a:extLst>
                </a:gridCol>
              </a:tblGrid>
              <a:tr h="3733800">
                <a:tc>
                  <a:txBody>
                    <a:bodyPr/>
                    <a:lstStyle/>
                    <a:p>
                      <a:pPr algn="just"/>
                      <a:r>
                        <a:rPr lang="fr-FR" sz="1800" u="sng" kern="1200" dirty="0">
                          <a:solidFill>
                            <a:schemeClr val="tx1"/>
                          </a:solidFill>
                          <a:effectLst/>
                          <a:latin typeface="+mn-lt"/>
                          <a:ea typeface="+mn-ea"/>
                          <a:cs typeface="+mn-cs"/>
                        </a:rPr>
                        <a:t>Matthieu 28: 1 -20</a:t>
                      </a:r>
                    </a:p>
                    <a:p>
                      <a:pPr algn="just"/>
                      <a:r>
                        <a:rPr lang="fr-FR" sz="1900" kern="1200" dirty="0">
                          <a:solidFill>
                            <a:schemeClr val="tx1"/>
                          </a:solidFill>
                          <a:effectLst/>
                          <a:latin typeface="+mn-lt"/>
                          <a:ea typeface="+mn-ea"/>
                          <a:cs typeface="+mn-cs"/>
                        </a:rPr>
                        <a:t>Après le sabbat, à l'heure où commençait le premier  jour  de la semaine, Marie Madeleine et l'autre Marie vinrent faire leur visite au tombeau de Jésus. Et voilà qu'il y eut un grand tremblement de terre ; l'ange du Seigneur descendit du ciel, vint rouler la pierre et s'assit dessus. Il avait l'aspect de l'éclair et son vêtement était blanc comme la neige. Les gardes, dans la crainte qu'ils éprouvèrent, furent bouleversés, et devinrent comme morts Or l'ange, s'adressant aux femmes, leur dit : Vous, soyez sans crainte ! Je sais que vous cherchez Jésus le Crucifié. Il n'est pas ici, car il est ressuscité, comme il  l'avait  dit.  </a:t>
                      </a:r>
                      <a:endParaRPr kumimoji="0" lang="fr-FR"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000" b="0" i="0" u="sng" strike="noStrike" cap="none" normalizeH="0" baseline="0" dirty="0">
                          <a:ln>
                            <a:noFill/>
                          </a:ln>
                          <a:solidFill>
                            <a:schemeClr val="tx1"/>
                          </a:solidFill>
                          <a:effectLst/>
                          <a:latin typeface="Arial" charset="0"/>
                          <a:cs typeface="Arial" charset="0"/>
                        </a:rPr>
                        <a:t>متى</a:t>
                      </a:r>
                      <a:r>
                        <a:rPr kumimoji="0" lang="fr-FR" sz="2000" b="0" i="0" u="sng" strike="noStrike" cap="none" normalizeH="0" baseline="0" dirty="0">
                          <a:ln>
                            <a:noFill/>
                          </a:ln>
                          <a:solidFill>
                            <a:schemeClr val="tx1"/>
                          </a:solidFill>
                          <a:effectLst/>
                          <a:latin typeface="Arial" charset="0"/>
                          <a:cs typeface="Arial" charset="0"/>
                        </a:rPr>
                        <a:t> 1-20 : 28 </a:t>
                      </a:r>
                      <a:endParaRPr kumimoji="0" lang="en-US" sz="20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وَبَعْدَ السَّبْتِ، عِنْدَ فَجْرِ أَوَّلِ الأُسْبُوعِ، جَاءَتْ مَرْيَمُ الْمَجْدَلِيَّةُ وَمَرْيَمُ الأُخْرَى لِتَنْظُرَا الْقَبْرَ</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وَإِذَا زَلْزَلَةٌ عَظِيمَةٌ حَدَثَتْ، لأَنَّ مَلاَكَ الرَّبِّ نَزَلَ مِنَ السَّمَاءِ وَجَاءَ وَدَحْرَجَ الْحَجَرَ عَنِ الْبَابِ، وَجَلَسَ عَلَيْهِ</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وَكَانَ مَنْظَرُهُ كَالْبَرْقِ، وَلِبَاسُهُ أَبْيَضَ كَالثَّلْجِ</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فَمِنْ خَوْفِهِ ارْتَعَدَ الْحُرَّاسُ وَصَارُوا كَأَمْوَاتٍ</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فَأَجَابَ الْمَلاَكُ وَقَالَ لِلْمَرْأَتَيْنِ :«لاَ تَخَافَا أَنْتُمَا، فَإِنِّي أَعْلَمُ أَنَّكُمَا تَطْلُبَانِ يَسُوعَ الْمَصْلُوبَ</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لَيْسَ هُوَ ههُنَا، لأَنَّهُ قَامَ كَمَا قَالَ</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31805562"/>
      </p:ext>
    </p:extLst>
  </p:cSld>
  <p:clrMapOvr>
    <a:masterClrMapping/>
  </p:clrMapOvr>
  <p:transition/>
</p:sld>
</file>

<file path=ppt/slides/slide2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92803154-8A37-EC25-F700-E144AC40F40C}"/>
              </a:ext>
            </a:extLst>
          </p:cNvPr>
          <p:cNvGraphicFramePr>
            <a:graphicFrameLocks noGrp="1"/>
          </p:cNvGraphicFramePr>
          <p:nvPr>
            <p:extLst>
              <p:ext uri="{D42A27DB-BD31-4B8C-83A1-F6EECF244321}">
                <p14:modId xmlns:p14="http://schemas.microsoft.com/office/powerpoint/2010/main" val="3159850314"/>
              </p:ext>
            </p:extLst>
          </p:nvPr>
        </p:nvGraphicFramePr>
        <p:xfrm>
          <a:off x="0" y="0"/>
          <a:ext cx="9144000" cy="525018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3733800">
                <a:tc>
                  <a:txBody>
                    <a:bodyPr/>
                    <a:lstStyle/>
                    <a:p>
                      <a:pPr algn="just"/>
                      <a:r>
                        <a:rPr lang="fr-FR" sz="2000" kern="1200" dirty="0">
                          <a:solidFill>
                            <a:schemeClr val="tx1"/>
                          </a:solidFill>
                          <a:effectLst/>
                          <a:latin typeface="+mn-lt"/>
                          <a:ea typeface="+mn-ea"/>
                          <a:cs typeface="+mn-cs"/>
                        </a:rPr>
                        <a:t>Venez   voir l'endroit où il reposait. Puis, vite, allez dire à ses disciples : 'Il est ressuscité d'entre les morts ; il vous précède en Galilée : là, vous le verrez ! ' Voilà ce que j'avais à vous dire. Vite, elles quittèrent le tombeau, tremblantes et toutes joyeuses, et  elles coururent porter la nouvelle aux disciples. Et voici que Jésus vint à leur rencontre et leur dit : Je vous salue. Elles s'approchèrent et, lui saisissant les pieds, elles se prosternèrent devant lui. Alors Jésus leur dit :</a:t>
                      </a:r>
                    </a:p>
                    <a:p>
                      <a:pPr algn="just"/>
                      <a:r>
                        <a:rPr lang="fr-FR" sz="2000" kern="1200" dirty="0">
                          <a:solidFill>
                            <a:schemeClr val="tx1"/>
                          </a:solidFill>
                          <a:effectLst/>
                          <a:latin typeface="+mn-lt"/>
                          <a:ea typeface="+mn-ea"/>
                          <a:cs typeface="+mn-cs"/>
                        </a:rPr>
                        <a:t>« Soyez sans crainte, allez annoncer à mes frères qu'ils doivent se rendre en Galilée  :  c'est  là qu'ils me verront. »</a:t>
                      </a:r>
                    </a:p>
                    <a:p>
                      <a:pPr algn="just"/>
                      <a:endParaRPr kumimoji="0" lang="fr-FR" sz="20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هَلُمَّا انْظُرَا الْمَوْضِعَ الَّذِي كَانَ الرَّبُّ مُضْطَجِعًا فِيهِ</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وَاذْهَبَا سَرِيعًا قُولاَ لِتَلاَمِيذِهِ: إِنَّهُ قَدْ قَامَ مِنَ الأَمْوَاتِ هَا هُوَ يَسْبِقُكُمْ إِلَى الْجَلِيلِ هُنَاكَ تَرَوْنَهُ هَا أَنَا قَدْ قُلْتُ لَكُمَا»</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فَخَرَجَتَا سَرِيعًا مِنَ الْقَبْرِ بِخَوْفٍ وَفَرَحٍ عَظِيمٍ، رَاكِضَتَيْنِ لِتُخْبِرَا تَلاَمِيذَهُ</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وَفِيمَا هُمَا مُنْطَلِقَتَانِ لِتُخْبِرَا تَلاَمِيذَهُ إِذَا يَسُوعُ لاَقَاهُمَا </a:t>
                      </a:r>
                      <a:r>
                        <a:rPr kumimoji="0" lang="ar-AE" sz="2800" b="0" i="0" u="none" strike="noStrike" cap="none" normalizeH="0" baseline="0" dirty="0" err="1">
                          <a:ln>
                            <a:noFill/>
                          </a:ln>
                          <a:solidFill>
                            <a:schemeClr val="tx1"/>
                          </a:solidFill>
                          <a:effectLst/>
                          <a:latin typeface="Arial" charset="0"/>
                          <a:cs typeface="Arial" charset="0"/>
                        </a:rPr>
                        <a:t>وَقَالَ:«سَلاَمٌ</a:t>
                      </a:r>
                      <a:r>
                        <a:rPr kumimoji="0" lang="ar-AE" sz="2800" b="0" i="0" u="none" strike="noStrike" cap="none" normalizeH="0" baseline="0" dirty="0">
                          <a:ln>
                            <a:noFill/>
                          </a:ln>
                          <a:solidFill>
                            <a:schemeClr val="tx1"/>
                          </a:solidFill>
                          <a:effectLst/>
                          <a:latin typeface="Arial" charset="0"/>
                          <a:cs typeface="Arial" charset="0"/>
                        </a:rPr>
                        <a:t> لَكُمَا» فَتَقَدَّمَتَا وَأَمْسَكَتَا بِقَدَمَيْهِ وَسَجَدَتَا لَهُ</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فَقَالَ لَهُمَا </a:t>
                      </a:r>
                      <a:r>
                        <a:rPr kumimoji="0" lang="ar-AE" sz="2800" b="0" i="0" u="none" strike="noStrike" cap="none" normalizeH="0" baseline="0" dirty="0" err="1">
                          <a:ln>
                            <a:noFill/>
                          </a:ln>
                          <a:solidFill>
                            <a:schemeClr val="tx1"/>
                          </a:solidFill>
                          <a:effectLst/>
                          <a:latin typeface="Arial" charset="0"/>
                          <a:cs typeface="Arial" charset="0"/>
                        </a:rPr>
                        <a:t>يَسُوعُ:«لاَ</a:t>
                      </a:r>
                      <a:r>
                        <a:rPr kumimoji="0" lang="ar-AE" sz="2800" b="0" i="0" u="none" strike="noStrike" cap="none" normalizeH="0" baseline="0" dirty="0">
                          <a:ln>
                            <a:noFill/>
                          </a:ln>
                          <a:solidFill>
                            <a:schemeClr val="tx1"/>
                          </a:solidFill>
                          <a:effectLst/>
                          <a:latin typeface="Arial" charset="0"/>
                          <a:cs typeface="Arial" charset="0"/>
                        </a:rPr>
                        <a:t> تَخَافَا اِذْهَبَا قُولاَ لإِخْوَتِي أَنْ يَذْهَبُوا إِلَى الْجَلِيلِ، وَهُنَاكَ يَرَوْنَنِي»</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48304418"/>
      </p:ext>
    </p:extLst>
  </p:cSld>
  <p:clrMapOvr>
    <a:masterClrMapping/>
  </p:clrMapOvr>
  <p:transition/>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59965" name="Group 61"/>
          <p:cNvGraphicFramePr>
            <a:graphicFrameLocks noGrp="1"/>
          </p:cNvGraphicFramePr>
          <p:nvPr>
            <p:ph/>
            <p:extLst>
              <p:ext uri="{D42A27DB-BD31-4B8C-83A1-F6EECF244321}">
                <p14:modId xmlns:p14="http://schemas.microsoft.com/office/powerpoint/2010/main" val="125166310"/>
              </p:ext>
            </p:extLst>
          </p:nvPr>
        </p:nvGraphicFramePr>
        <p:xfrm>
          <a:off x="0" y="0"/>
          <a:ext cx="9144000" cy="5185410"/>
        </p:xfrm>
        <a:graphic>
          <a:graphicData uri="http://schemas.openxmlformats.org/drawingml/2006/table">
            <a:tbl>
              <a:tblPr/>
              <a:tblGrid>
                <a:gridCol w="3308350">
                  <a:extLst>
                    <a:ext uri="{9D8B030D-6E8A-4147-A177-3AD203B41FA5}">
                      <a16:colId xmlns:a16="http://schemas.microsoft.com/office/drawing/2014/main" val="20000"/>
                    </a:ext>
                  </a:extLst>
                </a:gridCol>
                <a:gridCol w="3135858">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47434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akmoh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m~pikahi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hir</a:t>
                      </a:r>
                      <a:r>
                        <a:rPr kumimoji="0" lang="en-US" sz="2600" b="0" i="0" u="none" strike="noStrike" cap="none" normalizeH="0" baseline="0" dirty="0">
                          <a:ln>
                            <a:noFill/>
                          </a:ln>
                          <a:solidFill>
                            <a:schemeClr val="tx1"/>
                          </a:solidFill>
                          <a:effectLst/>
                          <a:latin typeface="Coptic1" pitchFamily="2" charset="0"/>
                          <a:cs typeface="Arial" charset="0"/>
                        </a:rPr>
                        <a:t>/n/ ]</a:t>
                      </a:r>
                      <a:r>
                        <a:rPr kumimoji="0" lang="en-US" sz="2600" b="0" i="0" u="none" strike="noStrike" cap="none" normalizeH="0" baseline="0" dirty="0" err="1">
                          <a:ln>
                            <a:noFill/>
                          </a:ln>
                          <a:solidFill>
                            <a:schemeClr val="tx1"/>
                          </a:solidFill>
                          <a:effectLst/>
                          <a:latin typeface="Coptic1" pitchFamily="2" charset="0"/>
                          <a:cs typeface="Arial" charset="0"/>
                        </a:rPr>
                        <a:t>ebolqen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niv</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Yai</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ete~re</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ctratia</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n~te</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niaggeloc</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wou</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nak</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n~q</a:t>
                      </a:r>
                      <a:r>
                        <a:rPr kumimoji="0" lang="fr-FR" sz="2600" b="0" i="0" u="none" strike="noStrike" cap="none" normalizeH="0" baseline="0" dirty="0">
                          <a:ln>
                            <a:noFill/>
                          </a:ln>
                          <a:solidFill>
                            <a:schemeClr val="tx1"/>
                          </a:solidFill>
                          <a:effectLst/>
                          <a:latin typeface="Coptic1" pitchFamily="2" charset="0"/>
                          <a:cs typeface="Arial" charset="0"/>
                        </a:rPr>
                        <a:t>/</a:t>
                      </a:r>
                      <a:r>
                        <a:rPr kumimoji="0" lang="fr-FR" sz="2600" b="0" i="0" u="none" strike="noStrike" cap="none" normalizeH="0" baseline="0" dirty="0" err="1">
                          <a:ln>
                            <a:noFill/>
                          </a:ln>
                          <a:solidFill>
                            <a:schemeClr val="tx1"/>
                          </a:solidFill>
                          <a:effectLst/>
                          <a:latin typeface="Coptic1" pitchFamily="2" charset="0"/>
                          <a:cs typeface="Arial" charset="0"/>
                        </a:rPr>
                        <a:t>tc</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eujw</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m~moc</a:t>
                      </a:r>
                      <a:r>
                        <a:rPr kumimoji="0" lang="fr-FR" sz="2600" b="0" i="0" u="none" strike="noStrike" cap="none" normalizeH="0" baseline="0" dirty="0">
                          <a:ln>
                            <a:noFill/>
                          </a:ln>
                          <a:solidFill>
                            <a:schemeClr val="tx1"/>
                          </a:solidFill>
                          <a:effectLst/>
                          <a:latin typeface="Coptic1" pitchFamily="2" charset="0"/>
                          <a:cs typeface="Arial" charset="0"/>
                        </a:rPr>
                        <a:t>.  Je </a:t>
                      </a:r>
                      <a:r>
                        <a:rPr kumimoji="0" lang="fr-FR" sz="2600" b="0" i="0" u="none" strike="noStrike" cap="none" normalizeH="0" baseline="0" dirty="0" err="1">
                          <a:ln>
                            <a:noFill/>
                          </a:ln>
                          <a:solidFill>
                            <a:schemeClr val="tx1"/>
                          </a:solidFill>
                          <a:effectLst/>
                          <a:latin typeface="Coptic1" pitchFamily="2" charset="0"/>
                          <a:cs typeface="Arial" charset="0"/>
                        </a:rPr>
                        <a:t>ouwou</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m~Vnou</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qen</a:t>
                      </a:r>
                      <a:r>
                        <a:rPr kumimoji="0" lang="fr-FR" sz="2600" b="0" i="0" u="none" strike="noStrike" cap="none" normalizeH="0" baseline="0" dirty="0">
                          <a:ln>
                            <a:noFill/>
                          </a:ln>
                          <a:solidFill>
                            <a:schemeClr val="tx1"/>
                          </a:solidFill>
                          <a:effectLst/>
                          <a:latin typeface="Coptic1" pitchFamily="2" charset="0"/>
                          <a:cs typeface="Arial" charset="0"/>
                        </a:rPr>
                        <a:t> n/et[</a:t>
                      </a:r>
                      <a:r>
                        <a:rPr kumimoji="0" lang="fr-FR" sz="2600" b="0" i="0" u="none" strike="noStrike" cap="none" normalizeH="0" baseline="0" dirty="0" err="1">
                          <a:ln>
                            <a:noFill/>
                          </a:ln>
                          <a:solidFill>
                            <a:schemeClr val="tx1"/>
                          </a:solidFill>
                          <a:effectLst/>
                          <a:latin typeface="Coptic1" pitchFamily="2" charset="0"/>
                          <a:cs typeface="Arial" charset="0"/>
                        </a:rPr>
                        <a:t>oci</a:t>
                      </a:r>
                      <a:r>
                        <a:rPr kumimoji="0" lang="fr-FR" sz="2600" b="0" i="0" u="none" strike="noStrike" cap="none" normalizeH="0" baseline="0" dirty="0">
                          <a:ln>
                            <a:noFill/>
                          </a:ln>
                          <a:solidFill>
                            <a:schemeClr val="tx1"/>
                          </a:solidFill>
                          <a:effectLst/>
                          <a:latin typeface="Coptic1" pitchFamily="2" charset="0"/>
                          <a:cs typeface="Arial" charset="0"/>
                        </a:rPr>
                        <a:t>: nem </a:t>
                      </a:r>
                      <a:r>
                        <a:rPr kumimoji="0" lang="fr-FR" sz="2600" b="0" i="0" u="none" strike="noStrike" cap="none" normalizeH="0" baseline="0" dirty="0" err="1">
                          <a:ln>
                            <a:noFill/>
                          </a:ln>
                          <a:solidFill>
                            <a:schemeClr val="tx1"/>
                          </a:solidFill>
                          <a:effectLst/>
                          <a:latin typeface="Coptic1" pitchFamily="2" charset="0"/>
                          <a:cs typeface="Arial" charset="0"/>
                        </a:rPr>
                        <a:t>ouhir</a:t>
                      </a:r>
                      <a:r>
                        <a:rPr kumimoji="0" lang="fr-FR" sz="2600" b="0" i="0" u="none" strike="noStrike" cap="none" normalizeH="0" baseline="0" dirty="0">
                          <a:ln>
                            <a:noFill/>
                          </a:ln>
                          <a:solidFill>
                            <a:schemeClr val="tx1"/>
                          </a:solidFill>
                          <a:effectLst/>
                          <a:latin typeface="Coptic1" pitchFamily="2" charset="0"/>
                          <a:cs typeface="Arial" charset="0"/>
                        </a:rPr>
                        <a:t>/n/ </a:t>
                      </a:r>
                      <a:r>
                        <a:rPr kumimoji="0" lang="fr-FR" sz="2600" b="0" i="0" u="none" strike="noStrike" cap="none" normalizeH="0" baseline="0" dirty="0" err="1">
                          <a:ln>
                            <a:noFill/>
                          </a:ln>
                          <a:solidFill>
                            <a:schemeClr val="tx1"/>
                          </a:solidFill>
                          <a:effectLst/>
                          <a:latin typeface="Coptic1" pitchFamily="2" charset="0"/>
                          <a:cs typeface="Arial" charset="0"/>
                        </a:rPr>
                        <a:t>hijen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pikahi</a:t>
                      </a:r>
                      <a:r>
                        <a:rPr kumimoji="0" lang="fr-FR" sz="2600" b="0" i="0" u="none" strike="noStrike" cap="none" normalizeH="0" baseline="0" dirty="0">
                          <a:ln>
                            <a:noFill/>
                          </a:ln>
                          <a:solidFill>
                            <a:schemeClr val="tx1"/>
                          </a:solidFill>
                          <a:effectLst/>
                          <a:latin typeface="Coptic1" pitchFamily="2" charset="0"/>
                          <a:cs typeface="Arial" charset="0"/>
                        </a:rPr>
                        <a:t>: nem ou]ma] </a:t>
                      </a:r>
                      <a:r>
                        <a:rPr kumimoji="0" lang="fr-FR" sz="2600" b="0" i="0" u="none" strike="noStrike" cap="none" normalizeH="0" baseline="0" dirty="0" err="1">
                          <a:ln>
                            <a:noFill/>
                          </a:ln>
                          <a:solidFill>
                            <a:schemeClr val="tx1"/>
                          </a:solidFill>
                          <a:effectLst/>
                          <a:latin typeface="Coptic1" pitchFamily="2" charset="0"/>
                          <a:cs typeface="Arial" charset="0"/>
                        </a:rPr>
                        <a:t>qen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nirwmi</a:t>
                      </a:r>
                      <a:r>
                        <a:rPr kumimoji="0" lang="fr-FR" sz="2600" b="0" i="0" u="none" strike="noStrike" cap="none" normalizeH="0" baseline="0" dirty="0">
                          <a:ln>
                            <a:noFill/>
                          </a:ln>
                          <a:solidFill>
                            <a:schemeClr val="tx1"/>
                          </a:solidFill>
                          <a:effectLst/>
                          <a:latin typeface="Coptic1" pitchFamily="2" charset="0"/>
                          <a:cs typeface="Arial" charset="0"/>
                        </a:rPr>
                        <a:t>.</a:t>
                      </a:r>
                      <a:endParaRPr kumimoji="0" lang="en-US" sz="26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mn-lt"/>
                          <a:cs typeface="Arial" charset="0"/>
                        </a:rPr>
                        <a:t>Tu as rempli la terre de la paix céleste avec laquelle les armées des anges Te glorifient en disant: “Gloire à Dieu au plus haut des cieux, et paix sur terre et joie aux hommes.”</a:t>
                      </a:r>
                      <a:endParaRPr kumimoji="0" lang="ar-EG"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وملأتَ الأرضَ من السلام الذى من السموات هذا</a:t>
                      </a:r>
                      <a:r>
                        <a:rPr kumimoji="0" lang="en-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err="1">
                          <a:ln>
                            <a:noFill/>
                          </a:ln>
                          <a:solidFill>
                            <a:schemeClr val="tx1"/>
                          </a:solidFill>
                          <a:effectLst/>
                          <a:latin typeface="Arial" charset="0"/>
                          <a:cs typeface="Arial" pitchFamily="34" charset="0"/>
                        </a:rPr>
                        <a:t>الذى</a:t>
                      </a:r>
                      <a:r>
                        <a:rPr kumimoji="0" lang="ar-SA" sz="3200" b="0" i="0" u="none" strike="noStrike" cap="none" normalizeH="0" baseline="0" dirty="0">
                          <a:ln>
                            <a:noFill/>
                          </a:ln>
                          <a:solidFill>
                            <a:schemeClr val="tx1"/>
                          </a:solidFill>
                          <a:effectLst/>
                          <a:latin typeface="Arial" charset="0"/>
                          <a:cs typeface="Arial" pitchFamily="34" charset="0"/>
                        </a:rPr>
                        <a:t> أجنادُ الملائكة يُمجدونكَ</a:t>
                      </a:r>
                      <a:r>
                        <a:rPr kumimoji="0" lang="en-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err="1">
                          <a:ln>
                            <a:noFill/>
                          </a:ln>
                          <a:solidFill>
                            <a:schemeClr val="tx1"/>
                          </a:solidFill>
                          <a:effectLst/>
                          <a:latin typeface="Arial" charset="0"/>
                          <a:cs typeface="Arial" pitchFamily="34" charset="0"/>
                        </a:rPr>
                        <a:t>به</a:t>
                      </a:r>
                      <a:r>
                        <a:rPr kumimoji="0" lang="ar-SA" sz="3200" b="0" i="0" u="none" strike="noStrike" cap="none" normalizeH="0" baseline="0" dirty="0">
                          <a:ln>
                            <a:noFill/>
                          </a:ln>
                          <a:solidFill>
                            <a:schemeClr val="tx1"/>
                          </a:solidFill>
                          <a:effectLst/>
                          <a:latin typeface="Arial" charset="0"/>
                          <a:cs typeface="Arial" pitchFamily="34" charset="0"/>
                        </a:rPr>
                        <a:t> قائلين: المجدُ لله</a:t>
                      </a:r>
                      <a:r>
                        <a:rPr kumimoji="0" lang="en-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err="1">
                          <a:ln>
                            <a:noFill/>
                          </a:ln>
                          <a:solidFill>
                            <a:schemeClr val="tx1"/>
                          </a:solidFill>
                          <a:effectLst/>
                          <a:latin typeface="Arial" charset="0"/>
                          <a:cs typeface="Arial" pitchFamily="34" charset="0"/>
                        </a:rPr>
                        <a:t>فى</a:t>
                      </a:r>
                      <a:r>
                        <a:rPr kumimoji="0" lang="ar-S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err="1">
                          <a:ln>
                            <a:noFill/>
                          </a:ln>
                          <a:solidFill>
                            <a:schemeClr val="tx1"/>
                          </a:solidFill>
                          <a:effectLst/>
                          <a:latin typeface="Arial" charset="0"/>
                          <a:cs typeface="Arial" pitchFamily="34" charset="0"/>
                        </a:rPr>
                        <a:t>الأعالى</a:t>
                      </a:r>
                      <a:r>
                        <a:rPr kumimoji="0" lang="ar-SA" sz="3200" b="0" i="0" u="none" strike="noStrike" cap="none" normalizeH="0" baseline="0" dirty="0">
                          <a:ln>
                            <a:noFill/>
                          </a:ln>
                          <a:solidFill>
                            <a:schemeClr val="tx1"/>
                          </a:solidFill>
                          <a:effectLst/>
                          <a:latin typeface="Arial" charset="0"/>
                          <a:cs typeface="Arial" pitchFamily="34" charset="0"/>
                        </a:rPr>
                        <a:t> وعلى</a:t>
                      </a:r>
                      <a:r>
                        <a:rPr kumimoji="0" lang="en-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الأرض السلام وفى الناس المَسرّة</a:t>
                      </a:r>
                      <a:r>
                        <a:rPr kumimoji="0" lang="en-CA" sz="3200" b="0" i="0" u="none" strike="noStrike" cap="none" normalizeH="0" baseline="0" dirty="0">
                          <a:ln>
                            <a:noFill/>
                          </a:ln>
                          <a:solidFill>
                            <a:schemeClr val="tx1"/>
                          </a:solidFill>
                          <a:effectLst/>
                          <a:latin typeface="Arial" charset="0"/>
                          <a:cs typeface="Arial" pitchFamily="34" charset="0"/>
                        </a:rPr>
                        <a:t>.</a:t>
                      </a:r>
                      <a:r>
                        <a:rPr kumimoji="0" lang="en-US" sz="3200" b="0" i="0" u="none" strike="noStrike" cap="none" normalizeH="0" baseline="0" dirty="0">
                          <a:ln>
                            <a:noFill/>
                          </a:ln>
                          <a:solidFill>
                            <a:schemeClr val="tx1"/>
                          </a:solidFill>
                          <a:effectLst/>
                          <a:latin typeface="Arial" charset="0"/>
                          <a:cs typeface="Arial" charset="0"/>
                        </a:rPr>
                        <a:t> </a:t>
                      </a:r>
                      <a:endParaRPr kumimoji="0" lang="en-US" sz="2400" b="1"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E0C3AA97-E57F-463C-5363-BCAECCC6DE7D}"/>
              </a:ext>
            </a:extLst>
          </p:cNvPr>
          <p:cNvGraphicFramePr>
            <a:graphicFrameLocks noGrp="1"/>
          </p:cNvGraphicFramePr>
          <p:nvPr>
            <p:extLst>
              <p:ext uri="{D42A27DB-BD31-4B8C-83A1-F6EECF244321}">
                <p14:modId xmlns:p14="http://schemas.microsoft.com/office/powerpoint/2010/main" val="3744405975"/>
              </p:ext>
            </p:extLst>
          </p:nvPr>
        </p:nvGraphicFramePr>
        <p:xfrm>
          <a:off x="0" y="0"/>
          <a:ext cx="9144000" cy="486918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4698609">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fr-FR" sz="2100" kern="1200" dirty="0">
                          <a:solidFill>
                            <a:schemeClr val="tx1"/>
                          </a:solidFill>
                          <a:effectLst/>
                          <a:latin typeface="+mn-lt"/>
                          <a:ea typeface="+mn-ea"/>
                          <a:cs typeface="+mn-cs"/>
                        </a:rPr>
                        <a:t>Tandis qu'elles étaient en chemin, quelques-uns des hommes chargés de garder le tombeau allèrent en ville annoncer aux chefs des prêtres tout ce qui s'était passé. Ceux-ci, après s'être réunis avec les anciens et avoir tenu conseil, donnèrent aux soldats une forte somme en leur disant : Voilà ce que vous raconterez : « Ses disciples sont venus voler le corps, la nuit pendant que nous dormions. Et si tout cela vient aux oreilles du gouverneur, nous lui expliquerons la chose, et nous vous éviterons tout ennui.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200" b="0" i="0" u="none" strike="noStrike" cap="none" normalizeH="0" baseline="0" dirty="0">
                          <a:ln>
                            <a:noFill/>
                          </a:ln>
                          <a:solidFill>
                            <a:schemeClr val="tx1"/>
                          </a:solidFill>
                          <a:effectLst/>
                          <a:latin typeface="Arial" charset="0"/>
                          <a:cs typeface="Arial" charset="0"/>
                        </a:rPr>
                        <a:t>وَفِيمَا هُمَا ذَاهِبَتَانِ إِذَا قَوْمٌ مِنَ الْحُرَّاسِ جَاءُوا إِلَى الْمَدِينَةِ وَأَخْبَرُوا رُؤَسَاءَ الْكَهَنَةِ بِكُلِّ مَا كَانَ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200" b="0" i="0" u="none" strike="noStrike" cap="none" normalizeH="0" baseline="0" dirty="0">
                          <a:ln>
                            <a:noFill/>
                          </a:ln>
                          <a:solidFill>
                            <a:schemeClr val="tx1"/>
                          </a:solidFill>
                          <a:effectLst/>
                          <a:latin typeface="Arial" charset="0"/>
                          <a:cs typeface="Arial" charset="0"/>
                        </a:rPr>
                        <a:t>فَاجْتَمَعُوا مَعَ الشُّيُوخِ، وَتَشَاوَرُوا، وَأَعْطَوُا الْعَسْكَرَ فِضَّةً كَثِيرَةً</a:t>
                      </a:r>
                      <a:r>
                        <a:rPr kumimoji="0" lang="fr-FR" sz="3200" b="0" i="0" u="none" strike="noStrike" cap="none" normalizeH="0" baseline="0" dirty="0">
                          <a:ln>
                            <a:noFill/>
                          </a:ln>
                          <a:solidFill>
                            <a:schemeClr val="tx1"/>
                          </a:solidFill>
                          <a:effectLst/>
                          <a:latin typeface="Arial" charset="0"/>
                          <a:cs typeface="Arial" charset="0"/>
                        </a:rPr>
                        <a:t> </a:t>
                      </a:r>
                      <a:r>
                        <a:rPr kumimoji="0" lang="ar-AE" sz="3200" b="0" i="0" u="none" strike="noStrike" cap="none" normalizeH="0" baseline="0" dirty="0">
                          <a:ln>
                            <a:noFill/>
                          </a:ln>
                          <a:solidFill>
                            <a:schemeClr val="tx1"/>
                          </a:solidFill>
                          <a:effectLst/>
                          <a:latin typeface="Arial" charset="0"/>
                          <a:cs typeface="Arial" charset="0"/>
                        </a:rPr>
                        <a:t>قَائِلِينَ</a:t>
                      </a:r>
                      <a:r>
                        <a:rPr kumimoji="0" lang="fr-FR" sz="3200" b="0" i="0" u="none" strike="noStrike" cap="none" normalizeH="0" baseline="0" dirty="0">
                          <a:ln>
                            <a:noFill/>
                          </a:ln>
                          <a:solidFill>
                            <a:schemeClr val="tx1"/>
                          </a:solidFill>
                          <a:effectLst/>
                          <a:latin typeface="Arial" charset="0"/>
                          <a:cs typeface="Arial" charset="0"/>
                        </a:rPr>
                        <a:t> </a:t>
                      </a:r>
                      <a:r>
                        <a:rPr kumimoji="0" lang="ar-AE" sz="3200" b="0" i="0" u="none" strike="noStrike" cap="none" normalizeH="0" baseline="0" dirty="0">
                          <a:ln>
                            <a:noFill/>
                          </a:ln>
                          <a:solidFill>
                            <a:schemeClr val="tx1"/>
                          </a:solidFill>
                          <a:effectLst/>
                          <a:latin typeface="Arial" charset="0"/>
                          <a:cs typeface="Arial" charset="0"/>
                        </a:rPr>
                        <a:t>:</a:t>
                      </a:r>
                      <a:r>
                        <a:rPr kumimoji="0" lang="fr-FR" sz="3200" b="0" i="0" u="none" strike="noStrike" cap="none" normalizeH="0" baseline="0" dirty="0">
                          <a:ln>
                            <a:noFill/>
                          </a:ln>
                          <a:solidFill>
                            <a:schemeClr val="tx1"/>
                          </a:solidFill>
                          <a:effectLst/>
                          <a:latin typeface="Arial" charset="0"/>
                          <a:cs typeface="Arial" charset="0"/>
                        </a:rPr>
                        <a:t> </a:t>
                      </a:r>
                      <a:r>
                        <a:rPr kumimoji="0" lang="ar-AE" sz="3200" b="0" i="0" u="none" strike="noStrike" cap="none" normalizeH="0" baseline="0" dirty="0">
                          <a:ln>
                            <a:noFill/>
                          </a:ln>
                          <a:solidFill>
                            <a:schemeClr val="tx1"/>
                          </a:solidFill>
                          <a:effectLst/>
                          <a:latin typeface="Arial" charset="0"/>
                          <a:cs typeface="Arial" charset="0"/>
                        </a:rPr>
                        <a:t>«قُولُوا إِنَّ تَلاَمِيذَهُ أَتَوْا لَيْلاً وَسَرَقُوهُ وَنَحْنُ نِيَامٌ</a:t>
                      </a:r>
                      <a:r>
                        <a:rPr kumimoji="0" lang="fr-FR" sz="3200" b="0" i="0" u="none" strike="noStrike" cap="none" normalizeH="0" baseline="0" dirty="0">
                          <a:ln>
                            <a:noFill/>
                          </a:ln>
                          <a:solidFill>
                            <a:schemeClr val="tx1"/>
                          </a:solidFill>
                          <a:effectLst/>
                          <a:latin typeface="Arial" charset="0"/>
                          <a:cs typeface="Arial" charset="0"/>
                        </a:rPr>
                        <a:t> </a:t>
                      </a:r>
                      <a:r>
                        <a:rPr kumimoji="0" lang="ar-AE" sz="3200" b="0" i="0" u="none" strike="noStrike" cap="none" normalizeH="0" baseline="0" dirty="0">
                          <a:ln>
                            <a:noFill/>
                          </a:ln>
                          <a:solidFill>
                            <a:schemeClr val="tx1"/>
                          </a:solidFill>
                          <a:effectLst/>
                          <a:latin typeface="Arial" charset="0"/>
                          <a:cs typeface="Arial" charset="0"/>
                        </a:rPr>
                        <a:t>وَإِذَا سُمِعَ ذلِكَ عِنْدَ الْوَالِي فَنَحْنُ </a:t>
                      </a:r>
                      <a:r>
                        <a:rPr kumimoji="0" lang="ar-AE" sz="3200" b="0" i="0" u="none" strike="noStrike" cap="none" normalizeH="0" baseline="0" dirty="0" err="1">
                          <a:ln>
                            <a:noFill/>
                          </a:ln>
                          <a:solidFill>
                            <a:schemeClr val="tx1"/>
                          </a:solidFill>
                          <a:effectLst/>
                          <a:latin typeface="Arial" charset="0"/>
                          <a:cs typeface="Arial" charset="0"/>
                        </a:rPr>
                        <a:t>نَسْتَعْطِفُهُ</a:t>
                      </a:r>
                      <a:r>
                        <a:rPr kumimoji="0" lang="ar-AE" sz="3200" b="0" i="0" u="none" strike="noStrike" cap="none" normalizeH="0" baseline="0" dirty="0">
                          <a:ln>
                            <a:noFill/>
                          </a:ln>
                          <a:solidFill>
                            <a:schemeClr val="tx1"/>
                          </a:solidFill>
                          <a:effectLst/>
                          <a:latin typeface="Arial" charset="0"/>
                          <a:cs typeface="Arial" charset="0"/>
                        </a:rPr>
                        <a:t>، وَنَجْعَلُكُمْ مُطْمَئِنِّينَ»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65752357"/>
      </p:ext>
    </p:extLst>
  </p:cSld>
  <p:clrMapOvr>
    <a:masterClrMapping/>
  </p:clrMapOvr>
  <p:transition/>
</p:sld>
</file>

<file path=ppt/slides/slide2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0DDD6D92-12B5-D155-A8FC-47E34C0C8090}"/>
              </a:ext>
            </a:extLst>
          </p:cNvPr>
          <p:cNvGraphicFramePr>
            <a:graphicFrameLocks noGrp="1"/>
          </p:cNvGraphicFramePr>
          <p:nvPr>
            <p:extLst>
              <p:ext uri="{D42A27DB-BD31-4B8C-83A1-F6EECF244321}">
                <p14:modId xmlns:p14="http://schemas.microsoft.com/office/powerpoint/2010/main" val="2322881993"/>
              </p:ext>
            </p:extLst>
          </p:nvPr>
        </p:nvGraphicFramePr>
        <p:xfrm>
          <a:off x="0" y="0"/>
          <a:ext cx="9144000" cy="497586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3733800">
                <a:tc>
                  <a:txBody>
                    <a:bodyPr/>
                    <a:lstStyle/>
                    <a:p>
                      <a:pPr algn="just"/>
                      <a:r>
                        <a:rPr kumimoji="0" lang="fr-FR" sz="1800" b="0" i="0" u="none" strike="noStrike" cap="none" normalizeH="0" baseline="0" dirty="0">
                          <a:ln>
                            <a:noFill/>
                          </a:ln>
                          <a:solidFill>
                            <a:schemeClr val="tx1"/>
                          </a:solidFill>
                          <a:effectLst/>
                          <a:latin typeface="+mn-lt"/>
                          <a:cs typeface="Arial" charset="0"/>
                        </a:rPr>
                        <a:t>Les soldats prirent l'argent et suivirent la leçon. Et cette explication s'est propagée chez les Juifs jusqu'à ce jour. Les onze disciples s'en allèrent en Galilée, à la montagne où Jésus leur avait ordonné de se rendre. Quand ils le virent, ils se prosternèrent, mais certains eurent des doutes. Jésus s'approcha d'eux et leur adressa ces paroles : « Tout pouvoir m'a été donné au ciel et sur la terre. Allez donc ! De toutes les nations faites des disciples, baptisez-les au nom  du Père, et du Fils, et du Saint-Esprit ; et apprenez­ leur à garder tous les commandements que je vous ai donnés. Et moi, je suis avec  vous tous les jours jusqu'à la fin du monde. » Amen.</a:t>
                      </a:r>
                    </a:p>
                    <a:p>
                      <a:pPr algn="just"/>
                      <a:endParaRPr kumimoji="0" lang="fr-FR" sz="1600" b="0" i="0" u="none" strike="noStrike" cap="none" normalizeH="0" baseline="0" dirty="0">
                        <a:ln>
                          <a:noFill/>
                        </a:ln>
                        <a:solidFill>
                          <a:schemeClr val="tx1"/>
                        </a:solidFill>
                        <a:effectLst/>
                        <a:latin typeface="+mn-lt"/>
                        <a:cs typeface="Arial" charset="0"/>
                      </a:endParaRPr>
                    </a:p>
                    <a:p>
                      <a:pPr algn="just"/>
                      <a:r>
                        <a:rPr kumimoji="0" lang="fr-FR" sz="1800" b="0" i="0" u="none" strike="noStrike" cap="none" normalizeH="0" baseline="0" dirty="0">
                          <a:ln>
                            <a:noFill/>
                          </a:ln>
                          <a:solidFill>
                            <a:schemeClr val="tx1"/>
                          </a:solidFill>
                          <a:effectLst/>
                          <a:latin typeface="+mn-lt"/>
                          <a:cs typeface="Arial" charset="0"/>
                        </a:rPr>
                        <a:t>Gloire à Dieu éternellement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600" b="0" i="0" u="none" strike="noStrike" cap="none" normalizeH="0" baseline="0" dirty="0">
                          <a:ln>
                            <a:noFill/>
                          </a:ln>
                          <a:solidFill>
                            <a:schemeClr val="tx1"/>
                          </a:solidFill>
                          <a:effectLst/>
                          <a:latin typeface="Arial" charset="0"/>
                          <a:cs typeface="Arial" charset="0"/>
                        </a:rPr>
                        <a:t>فَأَخَذُوا الْفِضَّةَ وَفَعَلُوا كَمَا عَلَّمُوهُمْ، فَشَاعَ هذَا الْقَوْلُ عِنْدَ الْيَهُودِ إِلَى هذَا الْيَوْمِ</a:t>
                      </a:r>
                      <a:r>
                        <a:rPr kumimoji="0" lang="fr-FR" sz="2600" b="0" i="0" u="none" strike="noStrike" cap="none" normalizeH="0" baseline="0" dirty="0">
                          <a:ln>
                            <a:noFill/>
                          </a:ln>
                          <a:solidFill>
                            <a:schemeClr val="tx1"/>
                          </a:solidFill>
                          <a:effectLst/>
                          <a:latin typeface="Arial" charset="0"/>
                          <a:cs typeface="Arial" charset="0"/>
                        </a:rPr>
                        <a:t> </a:t>
                      </a:r>
                      <a:r>
                        <a:rPr kumimoji="0" lang="ar-AE" sz="2600" b="0" i="0" u="none" strike="noStrike" cap="none" normalizeH="0" baseline="0" dirty="0">
                          <a:ln>
                            <a:noFill/>
                          </a:ln>
                          <a:solidFill>
                            <a:schemeClr val="tx1"/>
                          </a:solidFill>
                          <a:effectLst/>
                          <a:latin typeface="Arial" charset="0"/>
                          <a:cs typeface="Arial" charset="0"/>
                        </a:rPr>
                        <a:t>وَأَمَّا الأَحَدَ عَشَرَ تِلْمِيذًا فَانْطَلَقُوا إِلَى الْجَلِيلِ إِلَى الْجَبَلِ، حَيْثُ أَمَرَهُمْ يَسُوعُ</a:t>
                      </a:r>
                      <a:r>
                        <a:rPr kumimoji="0" lang="fr-FR" sz="2600" b="0" i="0" u="none" strike="noStrike" cap="none" normalizeH="0" baseline="0" dirty="0">
                          <a:ln>
                            <a:noFill/>
                          </a:ln>
                          <a:solidFill>
                            <a:schemeClr val="tx1"/>
                          </a:solidFill>
                          <a:effectLst/>
                          <a:latin typeface="Arial" charset="0"/>
                          <a:cs typeface="Arial" charset="0"/>
                        </a:rPr>
                        <a:t> </a:t>
                      </a:r>
                      <a:r>
                        <a:rPr kumimoji="0" lang="ar-AE" sz="2600" b="0" i="0" u="none" strike="noStrike" cap="none" normalizeH="0" baseline="0" dirty="0">
                          <a:ln>
                            <a:noFill/>
                          </a:ln>
                          <a:solidFill>
                            <a:schemeClr val="tx1"/>
                          </a:solidFill>
                          <a:effectLst/>
                          <a:latin typeface="Arial" charset="0"/>
                          <a:cs typeface="Arial" charset="0"/>
                        </a:rPr>
                        <a:t>وَلَمَّا رَأَوْهُ سَجَدُوا لَهُ، وَلكِنَّ بَعْضَهُمْ شَكُّوا</a:t>
                      </a:r>
                      <a:r>
                        <a:rPr kumimoji="0" lang="fr-FR" sz="2600" b="0" i="0" u="none" strike="noStrike" cap="none" normalizeH="0" baseline="0" dirty="0">
                          <a:ln>
                            <a:noFill/>
                          </a:ln>
                          <a:solidFill>
                            <a:schemeClr val="tx1"/>
                          </a:solidFill>
                          <a:effectLst/>
                          <a:latin typeface="Arial" charset="0"/>
                          <a:cs typeface="Arial" charset="0"/>
                        </a:rPr>
                        <a:t> </a:t>
                      </a:r>
                      <a:r>
                        <a:rPr kumimoji="0" lang="ar-AE" sz="2600" b="0" i="0" u="none" strike="noStrike" cap="none" normalizeH="0" baseline="0" dirty="0">
                          <a:ln>
                            <a:noFill/>
                          </a:ln>
                          <a:solidFill>
                            <a:schemeClr val="tx1"/>
                          </a:solidFill>
                          <a:effectLst/>
                          <a:latin typeface="Arial" charset="0"/>
                          <a:cs typeface="Arial" charset="0"/>
                        </a:rPr>
                        <a:t>فَتَقَدَّمَ يَسُوعُ وَكَلَّمَهُمْ </a:t>
                      </a:r>
                      <a:r>
                        <a:rPr kumimoji="0" lang="ar-AE" sz="2600" b="0" i="0" u="none" strike="noStrike" cap="none" normalizeH="0" baseline="0" dirty="0" err="1">
                          <a:ln>
                            <a:noFill/>
                          </a:ln>
                          <a:solidFill>
                            <a:schemeClr val="tx1"/>
                          </a:solidFill>
                          <a:effectLst/>
                          <a:latin typeface="Arial" charset="0"/>
                          <a:cs typeface="Arial" charset="0"/>
                        </a:rPr>
                        <a:t>قَائِلاً:«دُفِعَ</a:t>
                      </a:r>
                      <a:r>
                        <a:rPr kumimoji="0" lang="ar-AE" sz="2600" b="0" i="0" u="none" strike="noStrike" cap="none" normalizeH="0" baseline="0" dirty="0">
                          <a:ln>
                            <a:noFill/>
                          </a:ln>
                          <a:solidFill>
                            <a:schemeClr val="tx1"/>
                          </a:solidFill>
                          <a:effectLst/>
                          <a:latin typeface="Arial" charset="0"/>
                          <a:cs typeface="Arial" charset="0"/>
                        </a:rPr>
                        <a:t> إِلَيَّ كُلُّ سُلْطَانٍ فِي السَّمَاءِ وَعَلَى الأَرْضِ،</a:t>
                      </a:r>
                      <a:r>
                        <a:rPr kumimoji="0" lang="fr-FR" sz="2600" b="0" i="0" u="none" strike="noStrike" cap="none" normalizeH="0" baseline="0" dirty="0">
                          <a:ln>
                            <a:noFill/>
                          </a:ln>
                          <a:solidFill>
                            <a:schemeClr val="tx1"/>
                          </a:solidFill>
                          <a:effectLst/>
                          <a:latin typeface="Arial" charset="0"/>
                          <a:cs typeface="Arial" charset="0"/>
                        </a:rPr>
                        <a:t> </a:t>
                      </a:r>
                      <a:r>
                        <a:rPr kumimoji="0" lang="ar-AE" sz="2600" b="0" i="0" u="none" strike="noStrike" cap="none" normalizeH="0" baseline="0" dirty="0">
                          <a:ln>
                            <a:noFill/>
                          </a:ln>
                          <a:solidFill>
                            <a:schemeClr val="tx1"/>
                          </a:solidFill>
                          <a:effectLst/>
                          <a:latin typeface="Arial" charset="0"/>
                          <a:cs typeface="Arial" charset="0"/>
                        </a:rPr>
                        <a:t>فَاذْهَبُوا وَتَلْمِذُوا جَمِيعَ الأُمَمِ وَعَمِّدُوهُمْ بِاسْمِ الآب وَالابْنِ وَالرُّوحِ الْقُدُسِ</a:t>
                      </a:r>
                      <a:r>
                        <a:rPr kumimoji="0" lang="fr-FR" sz="2600" b="0" i="0" u="none" strike="noStrike" cap="none" normalizeH="0" baseline="0" dirty="0">
                          <a:ln>
                            <a:noFill/>
                          </a:ln>
                          <a:solidFill>
                            <a:schemeClr val="tx1"/>
                          </a:solidFill>
                          <a:effectLst/>
                          <a:latin typeface="Arial" charset="0"/>
                          <a:cs typeface="Arial" charset="0"/>
                        </a:rPr>
                        <a:t> </a:t>
                      </a:r>
                      <a:r>
                        <a:rPr kumimoji="0" lang="ar-AE" sz="2600" b="0" i="0" u="none" strike="noStrike" cap="none" normalizeH="0" baseline="0" dirty="0">
                          <a:ln>
                            <a:noFill/>
                          </a:ln>
                          <a:solidFill>
                            <a:schemeClr val="tx1"/>
                          </a:solidFill>
                          <a:effectLst/>
                          <a:latin typeface="Arial" charset="0"/>
                          <a:cs typeface="Arial" charset="0"/>
                        </a:rPr>
                        <a:t>وَعَلِّمُوهُمْ أَنْ يَحْفَظُوا جَمِيعَ مَا أَوْصَيْتُكُمْ بِهِ وَهَا أَنَا مَعَكُمْ كُلَّ الأَيَّامِ إِلَى انْقِضَاءِ الدَّهْرِ» آمِينَ</a:t>
                      </a:r>
                      <a:r>
                        <a:rPr kumimoji="0" lang="fr-FR" sz="26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600" b="0" i="0" u="none" strike="noStrike" cap="none" normalizeH="0" baseline="0" dirty="0">
                          <a:ln>
                            <a:noFill/>
                          </a:ln>
                          <a:solidFill>
                            <a:schemeClr val="tx1"/>
                          </a:solidFill>
                          <a:effectLst/>
                          <a:latin typeface="Arial" charset="0"/>
                          <a:cs typeface="Arial" charset="0"/>
                        </a:rPr>
                        <a:t>والمجد لله دائماً. آمين.</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40466621"/>
      </p:ext>
    </p:extLst>
  </p:cSld>
  <p:clrMapOvr>
    <a:masterClrMapping/>
  </p:clrMapOvr>
  <p:transition/>
</p:sld>
</file>

<file path=ppt/slides/slide2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extLst>
              <p:ext uri="{D42A27DB-BD31-4B8C-83A1-F6EECF244321}">
                <p14:modId xmlns:p14="http://schemas.microsoft.com/office/powerpoint/2010/main" val="620193941"/>
              </p:ext>
            </p:extLst>
          </p:nvPr>
        </p:nvGraphicFramePr>
        <p:xfrm>
          <a:off x="0" y="633046"/>
          <a:ext cx="9144001" cy="3733800"/>
        </p:xfrm>
        <a:graphic>
          <a:graphicData uri="http://schemas.openxmlformats.org/drawingml/2006/table">
            <a:tbl>
              <a:tblPr/>
              <a:tblGrid>
                <a:gridCol w="3051125">
                  <a:extLst>
                    <a:ext uri="{9D8B030D-6E8A-4147-A177-3AD203B41FA5}">
                      <a16:colId xmlns:a16="http://schemas.microsoft.com/office/drawing/2014/main" val="289920336"/>
                    </a:ext>
                  </a:extLst>
                </a:gridCol>
                <a:gridCol w="3051125">
                  <a:extLst>
                    <a:ext uri="{9D8B030D-6E8A-4147-A177-3AD203B41FA5}">
                      <a16:colId xmlns:a16="http://schemas.microsoft.com/office/drawing/2014/main" val="20000"/>
                    </a:ext>
                  </a:extLst>
                </a:gridCol>
                <a:gridCol w="3041751">
                  <a:extLst>
                    <a:ext uri="{9D8B030D-6E8A-4147-A177-3AD203B41FA5}">
                      <a16:colId xmlns:a16="http://schemas.microsoft.com/office/drawing/2014/main" val="20002"/>
                    </a:ext>
                  </a:extLst>
                </a:gridCol>
              </a:tblGrid>
              <a:tr h="3733800">
                <a:tc>
                  <a:txBody>
                    <a:bodyPr/>
                    <a:lstStyle/>
                    <a:p>
                      <a:pPr algn="just"/>
                      <a:r>
                        <a:rPr kumimoji="0" lang="fr-FR" sz="2800" b="0" i="0" u="none" strike="noStrike" cap="none" normalizeH="0" baseline="0" dirty="0" err="1">
                          <a:ln>
                            <a:noFill/>
                          </a:ln>
                          <a:solidFill>
                            <a:schemeClr val="tx1"/>
                          </a:solidFill>
                          <a:effectLst/>
                          <a:latin typeface="Coptic1" pitchFamily="2" charset="0"/>
                          <a:cs typeface="Arial" charset="0"/>
                        </a:rPr>
                        <a:t>Pao#c</a:t>
                      </a:r>
                      <a:r>
                        <a:rPr kumimoji="0" lang="fr-FR" sz="2800" b="0" i="0" u="none" strike="noStrike" cap="none" normalizeH="0" baseline="0" dirty="0">
                          <a:ln>
                            <a:noFill/>
                          </a:ln>
                          <a:solidFill>
                            <a:schemeClr val="tx1"/>
                          </a:solidFill>
                          <a:effectLst/>
                          <a:latin typeface="Coptic1" pitchFamily="2" charset="0"/>
                          <a:cs typeface="Arial" charset="0"/>
                        </a:rPr>
                        <a:t># I/</a:t>
                      </a:r>
                      <a:r>
                        <a:rPr kumimoji="0" lang="fr-FR" sz="2800" b="0" i="0" u="none" strike="noStrike" cap="none" normalizeH="0" baseline="0" dirty="0" err="1">
                          <a:ln>
                            <a:noFill/>
                          </a:ln>
                          <a:solidFill>
                            <a:schemeClr val="tx1"/>
                          </a:solidFill>
                          <a:effectLst/>
                          <a:latin typeface="Coptic1" pitchFamily="2" charset="0"/>
                          <a:cs typeface="Arial" charset="0"/>
                        </a:rPr>
                        <a:t>couc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Pi,rictoc</a:t>
                      </a:r>
                      <a:r>
                        <a:rPr kumimoji="0" lang="fr-FR" sz="2800" b="0" i="0" u="none" strike="noStrike" cap="none" normalizeH="0" baseline="0" dirty="0">
                          <a:ln>
                            <a:noFill/>
                          </a:ln>
                          <a:solidFill>
                            <a:schemeClr val="tx1"/>
                          </a:solidFill>
                          <a:effectLst/>
                          <a:latin typeface="Coptic1" pitchFamily="2" charset="0"/>
                          <a:cs typeface="Arial" charset="0"/>
                        </a:rPr>
                        <a:t>: v/</a:t>
                      </a:r>
                      <a:r>
                        <a:rPr kumimoji="0" lang="fr-FR" sz="2800" b="0" i="0" u="none" strike="noStrike" cap="none" normalizeH="0" baseline="0" dirty="0" err="1">
                          <a:ln>
                            <a:noFill/>
                          </a:ln>
                          <a:solidFill>
                            <a:schemeClr val="tx1"/>
                          </a:solidFill>
                          <a:effectLst/>
                          <a:latin typeface="Coptic1" pitchFamily="2" charset="0"/>
                          <a:cs typeface="Arial" charset="0"/>
                        </a:rPr>
                        <a:t>e~tau,af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pim~hau</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e~ke~qomqem</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n~q~rhi</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n~q</a:t>
                      </a:r>
                      <a:r>
                        <a:rPr kumimoji="0" lang="fr-FR"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err="1">
                          <a:ln>
                            <a:noFill/>
                          </a:ln>
                          <a:solidFill>
                            <a:schemeClr val="tx1"/>
                          </a:solidFill>
                          <a:effectLst/>
                          <a:latin typeface="Coptic1" pitchFamily="2" charset="0"/>
                          <a:cs typeface="Arial" charset="0"/>
                        </a:rPr>
                        <a:t>ten</a:t>
                      </a:r>
                      <a:r>
                        <a:rPr kumimoji="0" lang="fr-FR" sz="2800" b="0" i="0" u="none" strike="noStrike" cap="none" normalizeH="0" baseline="0" dirty="0">
                          <a:ln>
                            <a:noFill/>
                          </a:ln>
                          <a:solidFill>
                            <a:schemeClr val="tx1"/>
                          </a:solidFill>
                          <a:effectLst/>
                          <a:latin typeface="Coptic1" pitchFamily="2" charset="0"/>
                          <a:cs typeface="Arial" charset="0"/>
                        </a:rPr>
                        <a:t>: n~]</a:t>
                      </a:r>
                      <a:r>
                        <a:rPr kumimoji="0" lang="fr-FR" sz="2800" b="0" i="0" u="none" strike="noStrike" cap="none" normalizeH="0" baseline="0" dirty="0" err="1">
                          <a:ln>
                            <a:noFill/>
                          </a:ln>
                          <a:solidFill>
                            <a:schemeClr val="tx1"/>
                          </a:solidFill>
                          <a:effectLst/>
                          <a:latin typeface="Coptic1" pitchFamily="2" charset="0"/>
                          <a:cs typeface="Arial" charset="0"/>
                        </a:rPr>
                        <a:t>couri</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v~mou</a:t>
                      </a:r>
                      <a:r>
                        <a:rPr kumimoji="0" lang="fr-FR"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mn-lt"/>
                          <a:cs typeface="Arial" charset="0"/>
                        </a:rPr>
                        <a:t>Mon   Seigneur  Jésus  Christ, qui  a  été  mis  au  tombeau, brise  pour  nous l'épine  de la  mort.</a:t>
                      </a:r>
                    </a:p>
                    <a:p>
                      <a:pPr algn="just"/>
                      <a:endParaRPr kumimoji="0" lang="fr-FR"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600" b="0" i="0" u="none" strike="noStrike" cap="none" normalizeH="0" baseline="0" dirty="0">
                          <a:ln>
                            <a:noFill/>
                          </a:ln>
                          <a:solidFill>
                            <a:schemeClr val="tx1"/>
                          </a:solidFill>
                          <a:effectLst/>
                          <a:latin typeface="Arial" charset="0"/>
                          <a:cs typeface="Arial" charset="0"/>
                        </a:rPr>
                        <a:t>يا ربي يسوع المسيح</a:t>
                      </a:r>
                      <a:r>
                        <a:rPr kumimoji="0" lang="fr-FR" sz="3600" b="0" i="0" u="none" strike="noStrike" cap="none" normalizeH="0" baseline="0" dirty="0">
                          <a:ln>
                            <a:noFill/>
                          </a:ln>
                          <a:solidFill>
                            <a:schemeClr val="tx1"/>
                          </a:solidFill>
                          <a:effectLst/>
                          <a:latin typeface="Arial" charset="0"/>
                          <a:cs typeface="Arial" charset="0"/>
                        </a:rPr>
                        <a:t> </a:t>
                      </a:r>
                      <a:r>
                        <a:rPr kumimoji="0" lang="ar-AE" sz="3600" b="0" i="0" u="none" strike="noStrike" cap="none" normalizeH="0" baseline="0" dirty="0">
                          <a:ln>
                            <a:noFill/>
                          </a:ln>
                          <a:solidFill>
                            <a:schemeClr val="tx1"/>
                          </a:solidFill>
                          <a:effectLst/>
                          <a:latin typeface="Arial" charset="0"/>
                          <a:cs typeface="Arial" charset="0"/>
                        </a:rPr>
                        <a:t>الذي وضع </a:t>
                      </a:r>
                      <a:r>
                        <a:rPr kumimoji="0" lang="ar-AE" sz="3600" b="0" i="0" u="none" strike="noStrike" cap="none" normalizeH="0" baseline="0" dirty="0" err="1">
                          <a:ln>
                            <a:noFill/>
                          </a:ln>
                          <a:solidFill>
                            <a:schemeClr val="tx1"/>
                          </a:solidFill>
                          <a:effectLst/>
                          <a:latin typeface="Arial" charset="0"/>
                          <a:cs typeface="Arial" charset="0"/>
                        </a:rPr>
                        <a:t>فى</a:t>
                      </a:r>
                      <a:r>
                        <a:rPr kumimoji="0" lang="ar-AE" sz="3600" b="0" i="0" u="none" strike="noStrike" cap="none" normalizeH="0" baseline="0" dirty="0">
                          <a:ln>
                            <a:noFill/>
                          </a:ln>
                          <a:solidFill>
                            <a:schemeClr val="tx1"/>
                          </a:solidFill>
                          <a:effectLst/>
                          <a:latin typeface="Arial" charset="0"/>
                          <a:cs typeface="Arial" charset="0"/>
                        </a:rPr>
                        <a:t> القبر</a:t>
                      </a:r>
                      <a:r>
                        <a:rPr kumimoji="0" lang="fr-FR" sz="3600" b="0" i="0" u="none" strike="noStrike" cap="none" normalizeH="0" baseline="0" dirty="0">
                          <a:ln>
                            <a:noFill/>
                          </a:ln>
                          <a:solidFill>
                            <a:schemeClr val="tx1"/>
                          </a:solidFill>
                          <a:effectLst/>
                          <a:latin typeface="Arial" charset="0"/>
                          <a:cs typeface="Arial" charset="0"/>
                        </a:rPr>
                        <a:t> </a:t>
                      </a:r>
                      <a:r>
                        <a:rPr kumimoji="0" lang="ar-AE" sz="3600" b="0" i="0" u="none" strike="noStrike" cap="none" normalizeH="0" baseline="0" dirty="0">
                          <a:ln>
                            <a:noFill/>
                          </a:ln>
                          <a:solidFill>
                            <a:schemeClr val="tx1"/>
                          </a:solidFill>
                          <a:effectLst/>
                          <a:latin typeface="Arial" charset="0"/>
                          <a:cs typeface="Arial" charset="0"/>
                        </a:rPr>
                        <a:t>اسحق عنا شوكة </a:t>
                      </a:r>
                      <a:r>
                        <a:rPr kumimoji="0" lang="ar-AE" sz="3600" b="0" i="0" u="none" strike="noStrike" cap="none" normalizeH="0" baseline="0" dirty="0" err="1">
                          <a:ln>
                            <a:noFill/>
                          </a:ln>
                          <a:solidFill>
                            <a:schemeClr val="tx1"/>
                          </a:solidFill>
                          <a:effectLst/>
                          <a:latin typeface="Arial" charset="0"/>
                          <a:cs typeface="Arial" charset="0"/>
                        </a:rPr>
                        <a:t>المو</a:t>
                      </a:r>
                      <a:r>
                        <a:rPr kumimoji="0" lang="ar-AE" sz="3600" b="0" i="0" u="none" strike="noStrike" cap="none" normalizeH="0" baseline="0" dirty="0">
                          <a:ln>
                            <a:noFill/>
                          </a:ln>
                          <a:solidFill>
                            <a:schemeClr val="tx1"/>
                          </a:solidFill>
                          <a:effectLst/>
                          <a:latin typeface="Arial" charset="0"/>
                          <a:cs typeface="Arial" charset="0"/>
                        </a:rPr>
                        <a:t> ت.</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390D68FE-F14D-E34D-CEA1-24FE00CD9976}"/>
              </a:ext>
            </a:extLst>
          </p:cNvPr>
          <p:cNvGraphicFramePr>
            <a:graphicFrameLocks noGrp="1"/>
          </p:cNvGraphicFramePr>
          <p:nvPr>
            <p:extLst>
              <p:ext uri="{D42A27DB-BD31-4B8C-83A1-F6EECF244321}">
                <p14:modId xmlns:p14="http://schemas.microsoft.com/office/powerpoint/2010/main" val="881179529"/>
              </p:ext>
            </p:extLst>
          </p:nvPr>
        </p:nvGraphicFramePr>
        <p:xfrm>
          <a:off x="1523999" y="1099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0928470"/>
                    </a:ext>
                  </a:extLst>
                </a:gridCol>
              </a:tblGrid>
              <a:tr h="342900">
                <a:tc>
                  <a:txBody>
                    <a:bodyPr/>
                    <a:lstStyle/>
                    <a:p>
                      <a:pPr algn="ctr"/>
                      <a:r>
                        <a:rPr kumimoji="0" lang="fr-FR" sz="1800" b="0" i="0" u="none" strike="noStrike" cap="none" normalizeH="0" baseline="0" dirty="0">
                          <a:ln>
                            <a:noFill/>
                          </a:ln>
                          <a:solidFill>
                            <a:schemeClr val="tx1"/>
                          </a:solidFill>
                          <a:effectLst/>
                          <a:latin typeface="+mn-lt"/>
                          <a:cs typeface="Arial" charset="0"/>
                        </a:rPr>
                        <a:t>Répons de l’évangile – Samedi Saint</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4264246"/>
                  </a:ext>
                </a:extLst>
              </a:tr>
            </a:tbl>
          </a:graphicData>
        </a:graphic>
      </p:graphicFrame>
    </p:spTree>
    <p:extLst>
      <p:ext uri="{BB962C8B-B14F-4D97-AF65-F5344CB8AC3E}">
        <p14:creationId xmlns:p14="http://schemas.microsoft.com/office/powerpoint/2010/main" val="90359766"/>
      </p:ext>
    </p:extLst>
  </p:cSld>
  <p:clrMapOvr>
    <a:masterClrMapping/>
  </p:clrMapOvr>
  <p:transition/>
</p:sld>
</file>

<file path=ppt/slides/slide2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au 7">
            <a:extLst>
              <a:ext uri="{FF2B5EF4-FFF2-40B4-BE49-F238E27FC236}">
                <a16:creationId xmlns:a16="http://schemas.microsoft.com/office/drawing/2014/main" id="{CDAD6D08-7AB5-4A8D-885F-121AF2054FBB}"/>
              </a:ext>
            </a:extLst>
          </p:cNvPr>
          <p:cNvGraphicFramePr>
            <a:graphicFrameLocks noGrp="1"/>
          </p:cNvGraphicFramePr>
          <p:nvPr/>
        </p:nvGraphicFramePr>
        <p:xfrm>
          <a:off x="1524000" y="10142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86144857"/>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t>Conclusion - </a:t>
                      </a: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600" b="1"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33082471"/>
                  </a:ext>
                </a:extLst>
              </a:tr>
            </a:tbl>
          </a:graphicData>
        </a:graphic>
      </p:graphicFrame>
      <p:graphicFrame>
        <p:nvGraphicFramePr>
          <p:cNvPr id="9" name="Group 2">
            <a:extLst>
              <a:ext uri="{FF2B5EF4-FFF2-40B4-BE49-F238E27FC236}">
                <a16:creationId xmlns:a16="http://schemas.microsoft.com/office/drawing/2014/main" id="{8B1372B0-1DC4-4653-A1D4-A72049A9A28B}"/>
              </a:ext>
            </a:extLst>
          </p:cNvPr>
          <p:cNvGraphicFramePr>
            <a:graphicFrameLocks noGrp="1"/>
          </p:cNvGraphicFramePr>
          <p:nvPr>
            <p:ph/>
            <p:extLst>
              <p:ext uri="{D42A27DB-BD31-4B8C-83A1-F6EECF244321}">
                <p14:modId xmlns:p14="http://schemas.microsoft.com/office/powerpoint/2010/main" val="3217282883"/>
              </p:ext>
            </p:extLst>
          </p:nvPr>
        </p:nvGraphicFramePr>
        <p:xfrm>
          <a:off x="0" y="784098"/>
          <a:ext cx="9144000" cy="3532632"/>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549908">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Car il est béni le Père et le Fils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le Saint Esprit: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Trinité parfaite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l’adorons et la glorifions.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لأنه مبارك </a:t>
                      </a:r>
                      <a:r>
                        <a:rPr kumimoji="0" lang="ar-EG" sz="2800" b="0" i="0" u="none" strike="noStrike" cap="none" normalizeH="0" baseline="0" dirty="0" err="1">
                          <a:ln>
                            <a:noFill/>
                          </a:ln>
                          <a:solidFill>
                            <a:schemeClr val="tx1"/>
                          </a:solidFill>
                          <a:effectLst/>
                          <a:latin typeface="Arial" charset="0"/>
                          <a:cs typeface="Arial" charset="0"/>
                        </a:rPr>
                        <a:t>الآب</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والآبن</a:t>
                      </a:r>
                      <a:r>
                        <a:rPr kumimoji="0" lang="fr-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والروح القدس ،</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الثالوث الكامل </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نسجد له </a:t>
                      </a:r>
                      <a:r>
                        <a:rPr kumimoji="0" lang="ar-EG" sz="2800" b="0" i="0" u="none" strike="noStrike" cap="none" normalizeH="0" baseline="0" dirty="0" err="1">
                          <a:ln>
                            <a:noFill/>
                          </a:ln>
                          <a:solidFill>
                            <a:schemeClr val="tx1"/>
                          </a:solidFill>
                          <a:effectLst/>
                          <a:latin typeface="Arial" charset="0"/>
                          <a:cs typeface="Arial" charset="0"/>
                        </a:rPr>
                        <a:t>و</a:t>
                      </a:r>
                      <a:r>
                        <a:rPr kumimoji="0" lang="ar-EG" sz="2800" b="0" i="0" u="none" strike="noStrike" cap="none" normalizeH="0" baseline="0" dirty="0">
                          <a:ln>
                            <a:noFill/>
                          </a:ln>
                          <a:solidFill>
                            <a:schemeClr val="tx1"/>
                          </a:solidFill>
                          <a:effectLst/>
                          <a:latin typeface="Arial" charset="0"/>
                          <a:cs typeface="Arial" charset="0"/>
                        </a:rPr>
                        <a:t> نمجده.</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50242">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t~riac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etj</a:t>
                      </a:r>
                      <a:r>
                        <a:rPr kumimoji="0" lang="en-US" sz="3200" b="0" i="0" u="none" strike="noStrike" cap="none" normalizeH="0" baseline="0" dirty="0">
                          <a:ln>
                            <a:noFill/>
                          </a:ln>
                          <a:solidFill>
                            <a:schemeClr val="tx1"/>
                          </a:solidFill>
                          <a:effectLst/>
                          <a:latin typeface="Coptic1" pitchFamily="2" charset="0"/>
                          <a:cs typeface="Arial" charset="0"/>
                        </a:rPr>
                        <a:t>/k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m~moc</a:t>
                      </a:r>
                      <a:r>
                        <a:rPr kumimoji="0" lang="en-US" sz="3200" b="0" i="0" u="none" strike="noStrike" cap="none" normalizeH="0" baseline="0" dirty="0">
                          <a:ln>
                            <a:noFill/>
                          </a:ln>
                          <a:solidFill>
                            <a:schemeClr val="tx1"/>
                          </a:solidFill>
                          <a:effectLst/>
                          <a:latin typeface="Coptic1" pitchFamily="2" charset="0"/>
                          <a:cs typeface="Arial" charset="0"/>
                        </a:rPr>
                        <a:t> ten]</a:t>
                      </a:r>
                      <a:r>
                        <a:rPr kumimoji="0" lang="en-US" sz="3200" b="0" i="0" u="none" strike="noStrike" cap="none" normalizeH="0" baseline="0" dirty="0" err="1">
                          <a:ln>
                            <a:noFill/>
                          </a:ln>
                          <a:solidFill>
                            <a:schemeClr val="tx1"/>
                          </a:solidFill>
                          <a:effectLst/>
                          <a:latin typeface="Coptic1" pitchFamily="2" charset="0"/>
                          <a:cs typeface="Arial" charset="0"/>
                        </a:rPr>
                        <a:t>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DCC1D30F-7A46-4F0B-88F3-A9FD9625EA9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AutoShape 36">
            <a:hlinkClick r:id="rId3" action="ppaction://hlinksldjump" highlightClick="1"/>
            <a:extLst>
              <a:ext uri="{FF2B5EF4-FFF2-40B4-BE49-F238E27FC236}">
                <a16:creationId xmlns:a16="http://schemas.microsoft.com/office/drawing/2014/main" id="{C28001B4-5005-151A-3E64-A58AF1764F6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439485979"/>
      </p:ext>
    </p:extLst>
  </p:cSld>
  <p:clrMapOvr>
    <a:masterClrMapping/>
  </p:clrMapOvr>
  <p:transition advClick="0"/>
</p:sld>
</file>

<file path=ppt/slides/slide2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284DBE9E-F5F6-4447-ABB9-A81B37304F57}"/>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71575496"/>
      </p:ext>
    </p:extLst>
  </p:cSld>
  <p:clrMapOvr>
    <a:masterClrMapping/>
  </p:clrMapOvr>
  <p:transition/>
</p:sld>
</file>

<file path=ppt/slides/slide2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nvGraphicFramePr>
        <p:xfrm>
          <a:off x="0" y="437673"/>
          <a:ext cx="9144000" cy="4457700"/>
        </p:xfrm>
        <a:graphic>
          <a:graphicData uri="http://schemas.openxmlformats.org/drawingml/2006/table">
            <a:tbl>
              <a:tblPr/>
              <a:tblGrid>
                <a:gridCol w="3469532">
                  <a:extLst>
                    <a:ext uri="{9D8B030D-6E8A-4147-A177-3AD203B41FA5}">
                      <a16:colId xmlns:a16="http://schemas.microsoft.com/office/drawing/2014/main" val="20000"/>
                    </a:ext>
                  </a:extLst>
                </a:gridCol>
                <a:gridCol w="3112851">
                  <a:extLst>
                    <a:ext uri="{9D8B030D-6E8A-4147-A177-3AD203B41FA5}">
                      <a16:colId xmlns:a16="http://schemas.microsoft.com/office/drawing/2014/main" val="20001"/>
                    </a:ext>
                  </a:extLst>
                </a:gridCol>
                <a:gridCol w="2561617">
                  <a:extLst>
                    <a:ext uri="{9D8B030D-6E8A-4147-A177-3AD203B41FA5}">
                      <a16:colId xmlns:a16="http://schemas.microsoft.com/office/drawing/2014/main" val="20002"/>
                    </a:ext>
                  </a:extLst>
                </a:gridCol>
              </a:tblGrid>
              <a:tr h="444817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Pih~mot</a:t>
                      </a:r>
                      <a:r>
                        <a:rPr kumimoji="0" lang="en-US" sz="3200" b="0" i="0" u="none" strike="noStrike" cap="none" normalizeH="0" baseline="0" dirty="0">
                          <a:ln>
                            <a:noFill/>
                          </a:ln>
                          <a:solidFill>
                            <a:schemeClr val="tx1"/>
                          </a:solidFill>
                          <a:effectLst/>
                          <a:latin typeface="Coptic1" pitchFamily="2" charset="0"/>
                          <a:cs typeface="Arial" charset="0"/>
                        </a:rPr>
                        <a:t> gar </a:t>
                      </a:r>
                      <a:r>
                        <a:rPr kumimoji="0" lang="en-US" sz="3200" b="0" i="0" u="none" strike="noStrike" cap="none" normalizeH="0" baseline="0" dirty="0" err="1">
                          <a:ln>
                            <a:noFill/>
                          </a:ln>
                          <a:solidFill>
                            <a:schemeClr val="tx1"/>
                          </a:solidFill>
                          <a:effectLst/>
                          <a:latin typeface="Coptic1" pitchFamily="2" charset="0"/>
                          <a:cs typeface="Arial" charset="0"/>
                        </a:rPr>
                        <a:t>m~Pen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efe~swpi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peka~gion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a:t>
                      </a:r>
                      <a:r>
                        <a:rPr kumimoji="0" lang="en-US" sz="3200" b="0" i="0" u="none" strike="noStrike" cap="none" normalizeH="0" baseline="0" dirty="0">
                          <a:ln>
                            <a:noFill/>
                          </a:ln>
                          <a:solidFill>
                            <a:schemeClr val="tx1"/>
                          </a:solidFill>
                          <a:effectLst/>
                          <a:latin typeface="Coptic1" pitchFamily="2" charset="0"/>
                          <a:cs typeface="Arial" charset="0"/>
                        </a:rPr>
                        <a:t>: Pa[</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ettai</a:t>
                      </a:r>
                      <a:r>
                        <a:rPr kumimoji="0" lang="en-US" sz="3200" b="0" i="0" u="none" strike="noStrike" cap="none" normalizeH="0" baseline="0" dirty="0">
                          <a:ln>
                            <a:noFill/>
                          </a:ln>
                          <a:solidFill>
                            <a:schemeClr val="tx1"/>
                          </a:solidFill>
                          <a:effectLst/>
                          <a:latin typeface="Coptic1" pitchFamily="2" charset="0"/>
                          <a:cs typeface="Arial" charset="0"/>
                        </a:rPr>
                        <a:t>/out: </a:t>
                      </a:r>
                      <a:r>
                        <a:rPr kumimoji="0" lang="en-US" sz="3200" b="0" i="0" u="none" strike="noStrike" cap="none" normalizeH="0" baseline="0" dirty="0" err="1">
                          <a:ln>
                            <a:noFill/>
                          </a:ln>
                          <a:solidFill>
                            <a:schemeClr val="tx1"/>
                          </a:solidFill>
                          <a:effectLst/>
                          <a:latin typeface="Coptic1" pitchFamily="2" charset="0"/>
                          <a:cs typeface="Arial" charset="0"/>
                        </a:rPr>
                        <a:t>n~ar,iereuc</a:t>
                      </a:r>
                      <a:r>
                        <a:rPr kumimoji="0" lang="en-US" sz="3200" b="0" i="0" u="none" strike="noStrike" cap="none" normalizeH="0" baseline="0" dirty="0">
                          <a:ln>
                            <a:noFill/>
                          </a:ln>
                          <a:solidFill>
                            <a:schemeClr val="tx1"/>
                          </a:solidFill>
                          <a:effectLst/>
                          <a:latin typeface="Coptic1" pitchFamily="2" charset="0"/>
                          <a:cs typeface="Arial" charset="0"/>
                        </a:rPr>
                        <a:t> papa abba </a:t>
                      </a:r>
                      <a:r>
                        <a:rPr kumimoji="0" lang="en-US" sz="3200" b="0" i="0" u="none" strike="noStrike" cap="none" normalizeH="0" baseline="0" dirty="0" err="1">
                          <a:ln>
                            <a:noFill/>
                          </a:ln>
                          <a:solidFill>
                            <a:schemeClr val="tx1"/>
                          </a:solidFill>
                          <a:effectLst/>
                          <a:latin typeface="Coptic1" pitchFamily="2" charset="0"/>
                          <a:cs typeface="Arial" charset="0"/>
                        </a:rPr>
                        <a:t>Tawadroc</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Que la grâce de notre Seigneur Jésus Christ soit avec ton âme pure Ô maître le père honoré chef des prêtres le pape Abba </a:t>
                      </a:r>
                      <a:r>
                        <a:rPr kumimoji="0" lang="fr-CA" sz="3200" b="0" i="0" u="none" strike="noStrike" cap="none" normalizeH="0" baseline="0" dirty="0" err="1">
                          <a:ln>
                            <a:noFill/>
                          </a:ln>
                          <a:solidFill>
                            <a:schemeClr val="tx1"/>
                          </a:solidFill>
                          <a:effectLst/>
                          <a:latin typeface="Arial" charset="0"/>
                          <a:cs typeface="Arial" charset="0"/>
                        </a:rPr>
                        <a:t>Tawadros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نعمة ربنا يسوع المسيح تكون مع روحِكَ الطاهرة يا سيدى الأب المُكرّم رئيس الكهنة البابا أنبا </a:t>
                      </a:r>
                      <a:r>
                        <a:rPr kumimoji="0" lang="ar-EG" sz="3600" b="0" i="0" u="none" strike="noStrike" cap="none" normalizeH="0" baseline="0" dirty="0" err="1">
                          <a:ln>
                            <a:noFill/>
                          </a:ln>
                          <a:solidFill>
                            <a:schemeClr val="tx1"/>
                          </a:solidFill>
                          <a:effectLst/>
                          <a:latin typeface="Coptic1" pitchFamily="2" charset="0"/>
                          <a:cs typeface="Arial" charset="0"/>
                        </a:rPr>
                        <a:t>تاوضروس</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968946FB-1CCF-458B-8982-FD40D70E7BE2}"/>
              </a:ext>
            </a:extLst>
          </p:cNvPr>
          <p:cNvGraphicFramePr>
            <a:graphicFrameLocks noGrp="1"/>
          </p:cNvGraphicFramePr>
          <p:nvPr/>
        </p:nvGraphicFramePr>
        <p:xfrm>
          <a:off x="1524000" y="0"/>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cap="none" normalizeH="0" baseline="0" dirty="0" err="1">
                          <a:ln>
                            <a:noFill/>
                          </a:ln>
                          <a:solidFill>
                            <a:schemeClr val="tx1"/>
                          </a:solidFill>
                          <a:effectLst/>
                          <a:latin typeface="Coptic1" pitchFamily="2" charset="0"/>
                          <a:cs typeface="Arial" charset="0"/>
                        </a:rPr>
                        <a:t>Pih~mot</a:t>
                      </a:r>
                      <a:r>
                        <a:rPr kumimoji="0" lang="en-US" sz="2000" b="0" i="0" u="none" strike="noStrike" cap="none" normalizeH="0" baseline="0" dirty="0">
                          <a:ln>
                            <a:noFill/>
                          </a:ln>
                          <a:solidFill>
                            <a:schemeClr val="tx1"/>
                          </a:solidFill>
                          <a:effectLst/>
                          <a:latin typeface="Coptic1" pitchFamily="2" charset="0"/>
                          <a:cs typeface="Arial" charset="0"/>
                        </a:rPr>
                        <a:t> gar</a:t>
                      </a:r>
                      <a:endParaRPr lang="en-CA" sz="20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7" name="Action Button: Custom 4">
            <a:hlinkClick r:id="rId4" action="ppaction://hlinksldjump" highlightClick="1"/>
            <a:extLst>
              <a:ext uri="{FF2B5EF4-FFF2-40B4-BE49-F238E27FC236}">
                <a16:creationId xmlns:a16="http://schemas.microsoft.com/office/drawing/2014/main" id="{AC327E74-AC35-1244-0BAB-B2EDD6974D19}"/>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469653139"/>
      </p:ext>
    </p:extLst>
  </p:cSld>
  <p:clrMapOvr>
    <a:masterClrMapping/>
  </p:clrMapOvr>
  <p:transition/>
</p:sld>
</file>

<file path=ppt/slides/slide2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8" name="Text Box 6">
            <a:hlinkClick r:id="rId3" action="ppaction://hlinksldjump"/>
          </p:cNvPr>
          <p:cNvSpPr txBox="1">
            <a:spLocks noChangeArrowheads="1"/>
          </p:cNvSpPr>
          <p:nvPr/>
        </p:nvSpPr>
        <p:spPr bwMode="auto">
          <a:xfrm>
            <a:off x="5715000" y="5314950"/>
            <a:ext cx="3429000" cy="6463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Lecture de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l’épitre</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de St Paul</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الذهاب الى قراءة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البولس</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 name="Action Button: Custom 3">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nvGraphicFramePr>
        <p:xfrm>
          <a:off x="0" y="196453"/>
          <a:ext cx="9144000" cy="3970020"/>
        </p:xfrm>
        <a:graphic>
          <a:graphicData uri="http://schemas.openxmlformats.org/drawingml/2006/table">
            <a:tbl>
              <a:tblPr/>
              <a:tblGrid>
                <a:gridCol w="3409628">
                  <a:extLst>
                    <a:ext uri="{9D8B030D-6E8A-4147-A177-3AD203B41FA5}">
                      <a16:colId xmlns:a16="http://schemas.microsoft.com/office/drawing/2014/main" val="20000"/>
                    </a:ext>
                  </a:extLst>
                </a:gridCol>
                <a:gridCol w="3177152">
                  <a:extLst>
                    <a:ext uri="{9D8B030D-6E8A-4147-A177-3AD203B41FA5}">
                      <a16:colId xmlns:a16="http://schemas.microsoft.com/office/drawing/2014/main" val="20001"/>
                    </a:ext>
                  </a:extLst>
                </a:gridCol>
                <a:gridCol w="2557220">
                  <a:extLst>
                    <a:ext uri="{9D8B030D-6E8A-4147-A177-3AD203B41FA5}">
                      <a16:colId xmlns:a16="http://schemas.microsoft.com/office/drawing/2014/main" val="20002"/>
                    </a:ext>
                  </a:extLst>
                </a:gridCol>
              </a:tblGrid>
              <a:tr h="3733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n~e~pickopoc</a:t>
                      </a:r>
                      <a:r>
                        <a:rPr kumimoji="0" lang="en-US" sz="3200" b="0" i="0" u="none" strike="noStrike" cap="none" normalizeH="0" baseline="0" dirty="0">
                          <a:ln>
                            <a:noFill/>
                          </a:ln>
                          <a:solidFill>
                            <a:schemeClr val="tx1"/>
                          </a:solidFill>
                          <a:effectLst/>
                          <a:latin typeface="Coptic1" pitchFamily="2" charset="0"/>
                          <a:cs typeface="Arial" charset="0"/>
                        </a:rPr>
                        <a:t> abba Mark. Mare </a:t>
                      </a:r>
                      <a:r>
                        <a:rPr kumimoji="0" lang="en-US" sz="3200" b="0" i="0" u="none" strike="noStrike" cap="none" normalizeH="0" baseline="0" dirty="0" err="1">
                          <a:ln>
                            <a:noFill/>
                          </a:ln>
                          <a:solidFill>
                            <a:schemeClr val="tx1"/>
                          </a:solidFill>
                          <a:effectLst/>
                          <a:latin typeface="Coptic1" pitchFamily="2" charset="0"/>
                          <a:cs typeface="Arial" charset="0"/>
                        </a:rPr>
                        <a:t>pik~l</a:t>
                      </a:r>
                      <a:r>
                        <a:rPr kumimoji="0" lang="en-US" sz="3200" b="0" i="0" u="none" strike="noStrike" cap="none" normalizeH="0" baseline="0" dirty="0">
                          <a:ln>
                            <a:noFill/>
                          </a:ln>
                          <a:solidFill>
                            <a:schemeClr val="tx1"/>
                          </a:solidFill>
                          <a:effectLst/>
                          <a:latin typeface="Coptic1" pitchFamily="2" charset="0"/>
                          <a:cs typeface="Arial" charset="0"/>
                        </a:rPr>
                        <a:t>/roc: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pilaoc</a:t>
                      </a:r>
                      <a:r>
                        <a:rPr kumimoji="0" lang="en-US" sz="3200" b="0" i="0" u="none" strike="noStrike" cap="none" normalizeH="0" baseline="0" dirty="0">
                          <a:ln>
                            <a:noFill/>
                          </a:ln>
                          <a:solidFill>
                            <a:schemeClr val="tx1"/>
                          </a:solidFill>
                          <a:effectLst/>
                          <a:latin typeface="Coptic1" pitchFamily="2" charset="0"/>
                          <a:cs typeface="Arial" charset="0"/>
                        </a:rPr>
                        <a:t> t/rf: </a:t>
                      </a:r>
                      <a:r>
                        <a:rPr kumimoji="0" lang="en-US" sz="3200" b="0" i="0" u="none" strike="noStrike" cap="none" normalizeH="0" baseline="0" dirty="0" err="1">
                          <a:ln>
                            <a:noFill/>
                          </a:ln>
                          <a:solidFill>
                            <a:schemeClr val="tx1"/>
                          </a:solidFill>
                          <a:effectLst/>
                          <a:latin typeface="Coptic1" pitchFamily="2" charset="0"/>
                          <a:cs typeface="Arial" charset="0"/>
                        </a:rPr>
                        <a:t>oujai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ece~swpi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et notre père le l'évêque </a:t>
                      </a:r>
                      <a:r>
                        <a:rPr kumimoji="0" lang="fr-FR" sz="2800" b="0" i="0" u="none" strike="noStrike" cap="none" normalizeH="0" baseline="0" dirty="0" err="1">
                          <a:ln>
                            <a:noFill/>
                          </a:ln>
                          <a:solidFill>
                            <a:schemeClr val="tx1"/>
                          </a:solidFill>
                          <a:effectLst/>
                          <a:latin typeface="Arial" charset="0"/>
                          <a:cs typeface="Arial" charset="0"/>
                        </a:rPr>
                        <a:t>anba</a:t>
                      </a:r>
                      <a:r>
                        <a:rPr kumimoji="0" lang="fr-FR" sz="2800" b="0" i="0" u="none" strike="noStrike" cap="none" normalizeH="0" baseline="0" dirty="0">
                          <a:ln>
                            <a:noFill/>
                          </a:ln>
                          <a:solidFill>
                            <a:schemeClr val="tx1"/>
                          </a:solidFill>
                          <a:effectLst/>
                          <a:latin typeface="Arial" charset="0"/>
                          <a:cs typeface="Arial" charset="0"/>
                        </a:rPr>
                        <a:t> Marc.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Soit le clergé et toute la congrégation sont pardonnés par Le Seigneur.  Amen.</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وأبانا الأسقف أنبا </a:t>
                      </a:r>
                      <a:r>
                        <a:rPr lang="ar-EG" sz="3200" dirty="0"/>
                        <a:t>مارك</a:t>
                      </a:r>
                      <a:r>
                        <a:rPr kumimoji="0" lang="ar-SA" sz="3200" b="0" i="0" u="none" strike="noStrike" cap="none" normalizeH="0" baseline="0" dirty="0">
                          <a:ln>
                            <a:noFill/>
                          </a:ln>
                          <a:solidFill>
                            <a:schemeClr val="tx1"/>
                          </a:solidFill>
                          <a:effectLst/>
                          <a:latin typeface="Arial" charset="0"/>
                          <a:cs typeface="Arial" charset="0"/>
                        </a:rPr>
                        <a:t> فليكن الإكليروس وكل الشعب معافين فى الرب آمين يكون.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utoShape 36">
            <a:hlinkClick r:id="rId5" action="ppaction://hlinksldjump" highlightClick="1"/>
            <a:extLst>
              <a:ext uri="{FF2B5EF4-FFF2-40B4-BE49-F238E27FC236}">
                <a16:creationId xmlns:a16="http://schemas.microsoft.com/office/drawing/2014/main" id="{BF641ADF-2119-4586-A6C8-879EF47CF028}"/>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213809571"/>
      </p:ext>
    </p:extLst>
  </p:cSld>
  <p:clrMapOvr>
    <a:masterClrMapping/>
  </p:clrMapOvr>
  <p:transition/>
</p:sld>
</file>

<file path=ppt/slides/slide2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284DBE9E-F5F6-4447-ABB9-A81B37304F57}"/>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15842008"/>
      </p:ext>
    </p:extLst>
  </p:cSld>
  <p:clrMapOvr>
    <a:masterClrMapping/>
  </p:clrMapOvr>
  <p:transition/>
</p:sld>
</file>

<file path=ppt/slides/slide2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6953DB80-5E5F-4ECF-B3A9-3954458626BF}"/>
              </a:ext>
            </a:extLst>
          </p:cNvPr>
          <p:cNvGraphicFramePr>
            <a:graphicFrameLocks noGrp="1"/>
          </p:cNvGraphicFramePr>
          <p:nvPr>
            <p:extLst>
              <p:ext uri="{D42A27DB-BD31-4B8C-83A1-F6EECF244321}">
                <p14:modId xmlns:p14="http://schemas.microsoft.com/office/powerpoint/2010/main" val="750041"/>
              </p:ext>
            </p:extLst>
          </p:nvPr>
        </p:nvGraphicFramePr>
        <p:xfrm>
          <a:off x="0" y="514350"/>
          <a:ext cx="9144000" cy="4594860"/>
        </p:xfrm>
        <a:graphic>
          <a:graphicData uri="http://schemas.openxmlformats.org/drawingml/2006/table">
            <a:tbl>
              <a:tblPr firstRow="1" bandRow="1">
                <a:tableStyleId>{2D5ABB26-0587-4C30-8999-92F81FD0307C}</a:tableStyleId>
              </a:tblPr>
              <a:tblGrid>
                <a:gridCol w="3456562">
                  <a:extLst>
                    <a:ext uri="{9D8B030D-6E8A-4147-A177-3AD203B41FA5}">
                      <a16:colId xmlns:a16="http://schemas.microsoft.com/office/drawing/2014/main" val="118888066"/>
                    </a:ext>
                  </a:extLst>
                </a:gridCol>
                <a:gridCol w="3325238">
                  <a:extLst>
                    <a:ext uri="{9D8B030D-6E8A-4147-A177-3AD203B41FA5}">
                      <a16:colId xmlns:a16="http://schemas.microsoft.com/office/drawing/2014/main" val="3743502167"/>
                    </a:ext>
                  </a:extLst>
                </a:gridCol>
                <a:gridCol w="2362200">
                  <a:extLst>
                    <a:ext uri="{9D8B030D-6E8A-4147-A177-3AD203B41FA5}">
                      <a16:colId xmlns:a16="http://schemas.microsoft.com/office/drawing/2014/main" val="3444761106"/>
                    </a:ext>
                  </a:extLst>
                </a:gridCol>
              </a:tblGrid>
              <a:tr h="3200400">
                <a:tc>
                  <a:txBody>
                    <a:bodyPr/>
                    <a:lstStyle/>
                    <a:p>
                      <a:pPr algn="just"/>
                      <a:r>
                        <a:rPr lang="fr-FR" sz="2700" b="0" i="0" u="none" strike="noStrike" kern="1200" baseline="0" dirty="0">
                          <a:solidFill>
                            <a:schemeClr val="tx1"/>
                          </a:solidFill>
                          <a:latin typeface="Coptic1" pitchFamily="2" charset="0"/>
                          <a:ea typeface="+mn-ea"/>
                          <a:cs typeface="+mn-cs"/>
                        </a:rPr>
                        <a:t>}m/] </a:t>
                      </a:r>
                      <a:r>
                        <a:rPr lang="fr-FR" sz="2700" b="0" i="0" u="none" strike="noStrike" kern="1200" baseline="0" dirty="0" err="1">
                          <a:solidFill>
                            <a:schemeClr val="tx1"/>
                          </a:solidFill>
                          <a:latin typeface="Coptic1" pitchFamily="2" charset="0"/>
                          <a:ea typeface="+mn-ea"/>
                          <a:cs typeface="+mn-cs"/>
                        </a:rPr>
                        <a:t>c~nou</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n~a~ret</a:t>
                      </a:r>
                      <a:r>
                        <a:rPr lang="fr-FR" sz="2700" b="0" i="0" u="none" strike="noStrike" kern="1200" baseline="0" dirty="0">
                          <a:solidFill>
                            <a:schemeClr val="tx1"/>
                          </a:solidFill>
                          <a:latin typeface="Coptic1" pitchFamily="2" charset="0"/>
                          <a:ea typeface="+mn-ea"/>
                          <a:cs typeface="+mn-cs"/>
                        </a:rPr>
                        <a:t>/</a:t>
                      </a:r>
                    </a:p>
                    <a:p>
                      <a:pPr algn="just"/>
                      <a:r>
                        <a:rPr lang="fr-FR" sz="2700" b="0" i="0" u="none" strike="noStrike" kern="1200" baseline="0" dirty="0" err="1">
                          <a:solidFill>
                            <a:schemeClr val="tx1"/>
                          </a:solidFill>
                          <a:latin typeface="Coptic1" pitchFamily="2" charset="0"/>
                          <a:ea typeface="+mn-ea"/>
                          <a:cs typeface="+mn-cs"/>
                        </a:rPr>
                        <a:t>m~piP~neuma</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eyouab</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etc~q</a:t>
                      </a:r>
                      <a:r>
                        <a:rPr lang="fr-FR" sz="2700" b="0" i="0" u="none" strike="noStrike" kern="1200" baseline="0" dirty="0">
                          <a:solidFill>
                            <a:schemeClr val="tx1"/>
                          </a:solidFill>
                          <a:latin typeface="Coptic1" pitchFamily="2" charset="0"/>
                          <a:ea typeface="+mn-ea"/>
                          <a:cs typeface="+mn-cs"/>
                        </a:rPr>
                        <a:t>/out </a:t>
                      </a:r>
                      <a:r>
                        <a:rPr lang="fr-FR" sz="2700" b="0" i="0" u="none" strike="noStrike" kern="1200" baseline="0" dirty="0" err="1">
                          <a:solidFill>
                            <a:schemeClr val="tx1"/>
                          </a:solidFill>
                          <a:latin typeface="Coptic1" pitchFamily="2" charset="0"/>
                          <a:ea typeface="+mn-ea"/>
                          <a:cs typeface="+mn-cs"/>
                        </a:rPr>
                        <a:t>qen</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nig~rav</a:t>
                      </a:r>
                      <a:r>
                        <a:rPr lang="fr-FR" sz="2700" b="0" i="0" u="none" strike="noStrike" kern="1200" baseline="0" dirty="0">
                          <a:solidFill>
                            <a:schemeClr val="tx1"/>
                          </a:solidFill>
                          <a:latin typeface="Coptic1" pitchFamily="2" charset="0"/>
                          <a:ea typeface="+mn-ea"/>
                          <a:cs typeface="+mn-cs"/>
                        </a:rPr>
                        <a:t>/ </a:t>
                      </a:r>
                      <a:r>
                        <a:rPr lang="fi-FI" sz="2700" b="0" i="0" u="none" strike="noStrike" kern="1200" baseline="0" dirty="0">
                          <a:solidFill>
                            <a:schemeClr val="tx1"/>
                          </a:solidFill>
                          <a:latin typeface="Coptic1" pitchFamily="2" charset="0"/>
                          <a:ea typeface="+mn-ea"/>
                          <a:cs typeface="+mn-cs"/>
                        </a:rPr>
                        <a:t>eyouab e~te nai ne n</a:t>
                      </a:r>
                      <a:r>
                        <a:rPr lang="fr-FR" sz="2700" b="0" i="0" u="none" strike="noStrike" kern="1200" baseline="0" dirty="0" err="1">
                          <a:solidFill>
                            <a:schemeClr val="tx1"/>
                          </a:solidFill>
                          <a:latin typeface="Coptic1" pitchFamily="2" charset="0"/>
                          <a:ea typeface="+mn-ea"/>
                          <a:cs typeface="+mn-cs"/>
                        </a:rPr>
                        <a:t>ouran</a:t>
                      </a:r>
                      <a:r>
                        <a:rPr lang="fr-FR" sz="2700" b="0" i="0" u="none" strike="noStrike" kern="1200" baseline="0" dirty="0">
                          <a:solidFill>
                            <a:schemeClr val="tx1"/>
                          </a:solidFill>
                          <a:latin typeface="Coptic1" pitchFamily="2" charset="0"/>
                          <a:ea typeface="+mn-ea"/>
                          <a:cs typeface="+mn-cs"/>
                        </a:rPr>
                        <a:t>. </a:t>
                      </a:r>
                    </a:p>
                    <a:p>
                      <a:pPr algn="just"/>
                      <a:endParaRPr lang="fr-FR" sz="2700" b="0" i="0" u="none" strike="noStrike" kern="1200" baseline="0" dirty="0">
                        <a:solidFill>
                          <a:schemeClr val="tx1"/>
                        </a:solidFill>
                        <a:latin typeface="Coptic1" pitchFamily="2" charset="0"/>
                        <a:ea typeface="+mn-ea"/>
                        <a:cs typeface="+mn-cs"/>
                      </a:endParaRPr>
                    </a:p>
                    <a:p>
                      <a:pPr algn="just"/>
                      <a:r>
                        <a:rPr lang="fr-FR" sz="2700" dirty="0" err="1">
                          <a:latin typeface="Coptic1" pitchFamily="2" charset="0"/>
                        </a:rPr>
                        <a:t>Eue~swpi</a:t>
                      </a:r>
                      <a:r>
                        <a:rPr lang="fr-FR" sz="2700" dirty="0">
                          <a:latin typeface="Coptic1" pitchFamily="2" charset="0"/>
                        </a:rPr>
                        <a:t> </a:t>
                      </a:r>
                      <a:r>
                        <a:rPr lang="fr-FR" sz="2700" dirty="0" err="1">
                          <a:latin typeface="Coptic1" pitchFamily="2" charset="0"/>
                        </a:rPr>
                        <a:t>eue~swpi</a:t>
                      </a:r>
                      <a:r>
                        <a:rPr lang="fr-FR" sz="2700" dirty="0">
                          <a:latin typeface="Coptic1" pitchFamily="2" charset="0"/>
                        </a:rPr>
                        <a:t> </a:t>
                      </a:r>
                      <a:r>
                        <a:rPr lang="fr-FR" sz="2700" dirty="0" err="1">
                          <a:latin typeface="Coptic1" pitchFamily="2" charset="0"/>
                        </a:rPr>
                        <a:t>e~jen</a:t>
                      </a:r>
                      <a:r>
                        <a:rPr lang="fr-FR" sz="2700" dirty="0">
                          <a:latin typeface="Coptic1" pitchFamily="2" charset="0"/>
                        </a:rPr>
                        <a:t> </a:t>
                      </a:r>
                      <a:r>
                        <a:rPr lang="fr-FR" sz="2700" dirty="0" err="1">
                          <a:latin typeface="Coptic1" pitchFamily="2" charset="0"/>
                        </a:rPr>
                        <a:t>t~a~ve</a:t>
                      </a:r>
                      <a:r>
                        <a:rPr lang="fr-FR" sz="2700" dirty="0">
                          <a:latin typeface="Coptic1" pitchFamily="2" charset="0"/>
                        </a:rPr>
                        <a:t> </a:t>
                      </a:r>
                      <a:r>
                        <a:rPr lang="fr-FR" sz="2700" dirty="0" err="1">
                          <a:latin typeface="Coptic1" pitchFamily="2" charset="0"/>
                        </a:rPr>
                        <a:t>m~peniwt</a:t>
                      </a:r>
                      <a:r>
                        <a:rPr lang="fr-FR" sz="2700" dirty="0">
                          <a:latin typeface="Coptic1" pitchFamily="2" charset="0"/>
                        </a:rPr>
                        <a:t> </a:t>
                      </a:r>
                      <a:r>
                        <a:rPr lang="fr-FR" sz="2700" dirty="0" err="1">
                          <a:latin typeface="Coptic1" pitchFamily="2" charset="0"/>
                        </a:rPr>
                        <a:t>eyouab</a:t>
                      </a:r>
                      <a:r>
                        <a:rPr lang="fr-FR" sz="2700" dirty="0">
                          <a:latin typeface="Coptic1" pitchFamily="2" charset="0"/>
                        </a:rPr>
                        <a:t> </a:t>
                      </a:r>
                      <a:r>
                        <a:rPr lang="fr-FR" sz="2700" dirty="0" err="1">
                          <a:latin typeface="Coptic1" pitchFamily="2" charset="0"/>
                        </a:rPr>
                        <a:t>n~ar</a:t>
                      </a:r>
                      <a:r>
                        <a:rPr lang="fr-FR" sz="2700" dirty="0">
                          <a:latin typeface="Coptic1" pitchFamily="2" charset="0"/>
                        </a:rPr>
                        <a:t>,/ </a:t>
                      </a:r>
                      <a:r>
                        <a:rPr lang="fr-FR" sz="2700" dirty="0" err="1">
                          <a:latin typeface="Coptic1" pitchFamily="2" charset="0"/>
                        </a:rPr>
                        <a:t>e~reuc</a:t>
                      </a:r>
                      <a:r>
                        <a:rPr lang="fr-FR" sz="2700" dirty="0">
                          <a:latin typeface="Coptic1" pitchFamily="2" charset="0"/>
                        </a:rPr>
                        <a:t> papa </a:t>
                      </a:r>
                      <a:r>
                        <a:rPr lang="fr-FR" sz="2700" dirty="0" err="1">
                          <a:latin typeface="Coptic1" pitchFamily="2" charset="0"/>
                        </a:rPr>
                        <a:t>abba</a:t>
                      </a:r>
                      <a:r>
                        <a:rPr lang="fr-FR" sz="2700" dirty="0">
                          <a:latin typeface="Coptic1" pitchFamily="2" charset="0"/>
                        </a:rPr>
                        <a:t> </a:t>
                      </a:r>
                      <a:r>
                        <a:rPr lang="fr-FR" sz="2700" dirty="0" err="1">
                          <a:latin typeface="Coptic1" pitchFamily="2" charset="0"/>
                        </a:rPr>
                        <a:t>Tawadroc</a:t>
                      </a:r>
                      <a:r>
                        <a:rPr lang="fr-FR" sz="2700" dirty="0">
                          <a:latin typeface="Coptic1" pitchFamily="2" charset="0"/>
                        </a:rPr>
                        <a:t>.</a:t>
                      </a:r>
                    </a:p>
                  </a:txBody>
                  <a:tcPr marT="34290" marB="34290"/>
                </a:tc>
                <a:tc>
                  <a:txBody>
                    <a:bodyPr/>
                    <a:lstStyle/>
                    <a:p>
                      <a:pPr algn="just"/>
                      <a:r>
                        <a:rPr lang="fr-FR" sz="2750" b="0" i="0" u="none" strike="noStrike" kern="1200" baseline="0" dirty="0">
                          <a:solidFill>
                            <a:schemeClr val="tx1"/>
                          </a:solidFill>
                          <a:latin typeface="+mn-lt"/>
                          <a:ea typeface="+mn-ea"/>
                          <a:cs typeface="+mn-cs"/>
                        </a:rPr>
                        <a:t>Les douze vertus du Saint-Esprit écrites dans les livres saints Voici leurs noms.</a:t>
                      </a:r>
                    </a:p>
                    <a:p>
                      <a:pPr algn="just"/>
                      <a:endParaRPr lang="fr-FR" sz="2750" b="0" i="0" u="none" strike="noStrike" kern="1200" baseline="0" dirty="0">
                        <a:solidFill>
                          <a:schemeClr val="tx1"/>
                        </a:solidFill>
                        <a:latin typeface="+mn-lt"/>
                        <a:ea typeface="+mn-ea"/>
                        <a:cs typeface="+mn-cs"/>
                      </a:endParaRPr>
                    </a:p>
                    <a:p>
                      <a:pPr algn="just"/>
                      <a:r>
                        <a:rPr lang="fr-FR" sz="2750" b="0" i="0" u="none" strike="noStrike" kern="1200" baseline="0" dirty="0">
                          <a:solidFill>
                            <a:schemeClr val="tx1"/>
                          </a:solidFill>
                          <a:latin typeface="+mn-lt"/>
                          <a:ea typeface="+mn-ea"/>
                          <a:cs typeface="+mn-cs"/>
                        </a:rPr>
                        <a:t>Reposent sur la tête de notre saint père l’archiprêtre le pape </a:t>
                      </a:r>
                      <a:r>
                        <a:rPr lang="fr-FR" sz="2750" b="0" i="0" u="none" strike="noStrike" kern="1200" baseline="0" dirty="0" err="1">
                          <a:solidFill>
                            <a:schemeClr val="tx1"/>
                          </a:solidFill>
                          <a:latin typeface="+mn-lt"/>
                          <a:ea typeface="+mn-ea"/>
                          <a:cs typeface="+mn-cs"/>
                        </a:rPr>
                        <a:t>anba</a:t>
                      </a:r>
                      <a:r>
                        <a:rPr lang="fr-FR" sz="2750" b="0" i="0" u="none" strike="noStrike" kern="1200" baseline="0" dirty="0">
                          <a:solidFill>
                            <a:schemeClr val="tx1"/>
                          </a:solidFill>
                          <a:latin typeface="+mn-lt"/>
                          <a:ea typeface="+mn-ea"/>
                          <a:cs typeface="+mn-cs"/>
                        </a:rPr>
                        <a:t> </a:t>
                      </a:r>
                      <a:r>
                        <a:rPr lang="fr-FR" sz="2750" b="0" i="0" u="none" strike="noStrike" kern="1200" baseline="0" dirty="0" err="1">
                          <a:solidFill>
                            <a:schemeClr val="tx1"/>
                          </a:solidFill>
                          <a:latin typeface="+mn-lt"/>
                          <a:ea typeface="+mn-ea"/>
                          <a:cs typeface="+mn-cs"/>
                        </a:rPr>
                        <a:t>Tawadros</a:t>
                      </a:r>
                      <a:r>
                        <a:rPr lang="fr-FR" sz="2750" b="0" i="0" u="none" strike="noStrike" kern="1200" baseline="0" dirty="0">
                          <a:solidFill>
                            <a:schemeClr val="tx1"/>
                          </a:solidFill>
                          <a:latin typeface="+mn-lt"/>
                          <a:ea typeface="+mn-ea"/>
                          <a:cs typeface="+mn-cs"/>
                        </a:rPr>
                        <a:t>.</a:t>
                      </a:r>
                      <a:endParaRPr lang="fr-FR" sz="2750" dirty="0"/>
                    </a:p>
                  </a:txBody>
                  <a:tcPr marT="34290" marB="34290"/>
                </a:tc>
                <a:tc>
                  <a:txBody>
                    <a:bodyPr/>
                    <a:lstStyle/>
                    <a:p>
                      <a:pPr algn="just" rtl="1"/>
                      <a:r>
                        <a:rPr lang="ar-EG" sz="2800" b="0" i="0" u="none" strike="noStrike" kern="1200" baseline="0" dirty="0" err="1">
                          <a:solidFill>
                            <a:schemeClr val="tx1"/>
                          </a:solidFill>
                          <a:latin typeface="+mn-lt"/>
                          <a:ea typeface="+mn-ea"/>
                          <a:cs typeface="+mn-cs"/>
                        </a:rPr>
                        <a:t>الإثنتا</a:t>
                      </a:r>
                      <a:r>
                        <a:rPr lang="ar-EG" sz="2800" b="0" i="0" u="none" strike="noStrike" kern="1200" baseline="0" dirty="0">
                          <a:solidFill>
                            <a:schemeClr val="tx1"/>
                          </a:solidFill>
                          <a:latin typeface="+mn-lt"/>
                          <a:ea typeface="+mn-ea"/>
                          <a:cs typeface="+mn-cs"/>
                        </a:rPr>
                        <a:t> عشرة فضيلة</a:t>
                      </a:r>
                    </a:p>
                    <a:p>
                      <a:pPr algn="just" rtl="1"/>
                      <a:r>
                        <a:rPr lang="ar-EG" sz="2800" b="0" i="0" u="none" strike="noStrike" kern="1200" baseline="0" dirty="0">
                          <a:solidFill>
                            <a:schemeClr val="tx1"/>
                          </a:solidFill>
                          <a:latin typeface="+mn-lt"/>
                          <a:ea typeface="+mn-ea"/>
                          <a:cs typeface="+mn-cs"/>
                        </a:rPr>
                        <a:t>التي للروح القدس</a:t>
                      </a:r>
                    </a:p>
                    <a:p>
                      <a:pPr algn="just" rtl="1"/>
                      <a:r>
                        <a:rPr lang="ar-EG" sz="2800" b="0" i="0" u="none" strike="noStrike" kern="1200" baseline="0" dirty="0">
                          <a:solidFill>
                            <a:schemeClr val="tx1"/>
                          </a:solidFill>
                          <a:latin typeface="+mn-lt"/>
                          <a:ea typeface="+mn-ea"/>
                          <a:cs typeface="+mn-cs"/>
                        </a:rPr>
                        <a:t>المكتوبة في الكتب</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المقدسة وهذه</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أسماؤها</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تحل علي رأس أبينا</a:t>
                      </a:r>
                    </a:p>
                    <a:p>
                      <a:pPr algn="just" rtl="1"/>
                      <a:r>
                        <a:rPr lang="ar-EG" sz="2800" b="0" i="0" u="none" strike="noStrike" kern="1200" baseline="0" dirty="0">
                          <a:solidFill>
                            <a:schemeClr val="tx1"/>
                          </a:solidFill>
                          <a:latin typeface="+mn-lt"/>
                          <a:ea typeface="+mn-ea"/>
                          <a:cs typeface="+mn-cs"/>
                        </a:rPr>
                        <a:t>القديس رئيس الكهنة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البابا أنبا </a:t>
                      </a:r>
                      <a:r>
                        <a:rPr kumimoji="0" lang="ar-EG" sz="2800" b="0" i="0" u="none" strike="noStrike" cap="none" normalizeH="0" baseline="0" dirty="0" err="1">
                          <a:ln>
                            <a:noFill/>
                          </a:ln>
                          <a:solidFill>
                            <a:schemeClr val="tx1"/>
                          </a:solidFill>
                          <a:effectLst/>
                          <a:latin typeface="Coptic1" pitchFamily="2" charset="0"/>
                          <a:cs typeface="Arial" charset="0"/>
                        </a:rPr>
                        <a:t>تاوضروس</a:t>
                      </a:r>
                      <a:r>
                        <a:rPr lang="ar-EG" sz="2800" b="0" i="0" u="none" strike="noStrike" kern="1200" baseline="0" dirty="0">
                          <a:solidFill>
                            <a:schemeClr val="tx1"/>
                          </a:solidFill>
                          <a:latin typeface="+mn-lt"/>
                          <a:ea typeface="+mn-ea"/>
                          <a:cs typeface="+mn-cs"/>
                        </a:rPr>
                        <a:t>.</a:t>
                      </a:r>
                      <a:endParaRPr lang="fr-FR" sz="4400" dirty="0"/>
                    </a:p>
                  </a:txBody>
                  <a:tcPr marT="34290" marB="34290"/>
                </a:tc>
                <a:extLst>
                  <a:ext uri="{0D108BD9-81ED-4DB2-BD59-A6C34878D82A}">
                    <a16:rowId xmlns:a16="http://schemas.microsoft.com/office/drawing/2014/main" val="4060579548"/>
                  </a:ext>
                </a:extLst>
              </a:tr>
            </a:tbl>
          </a:graphicData>
        </a:graphic>
      </p:graphicFrame>
      <p:graphicFrame>
        <p:nvGraphicFramePr>
          <p:cNvPr id="3" name="Tableau 2">
            <a:extLst>
              <a:ext uri="{FF2B5EF4-FFF2-40B4-BE49-F238E27FC236}">
                <a16:creationId xmlns:a16="http://schemas.microsoft.com/office/drawing/2014/main" id="{D11FE8C5-162C-48A6-8653-E6C88544D38D}"/>
              </a:ext>
            </a:extLst>
          </p:cNvPr>
          <p:cNvGraphicFramePr>
            <a:graphicFrameLocks noGrp="1"/>
          </p:cNvGraphicFramePr>
          <p:nvPr/>
        </p:nvGraphicFramePr>
        <p:xfrm>
          <a:off x="1524000" y="0"/>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798829007"/>
                    </a:ext>
                  </a:extLst>
                </a:gridCol>
              </a:tblGrid>
              <a:tr h="297180">
                <a:tc>
                  <a:txBody>
                    <a:bodyPr/>
                    <a:lstStyle/>
                    <a:p>
                      <a:pPr algn="ctr"/>
                      <a:r>
                        <a:rPr lang="fr-FR" sz="1600" b="0" i="0" u="none" strike="noStrike" kern="1200" baseline="0" dirty="0">
                          <a:solidFill>
                            <a:schemeClr val="tx1"/>
                          </a:solidFill>
                          <a:latin typeface="+mn-lt"/>
                          <a:ea typeface="+mn-ea"/>
                          <a:cs typeface="+mn-cs"/>
                        </a:rPr>
                        <a:t>Chant des douze vertus</a:t>
                      </a:r>
                      <a:r>
                        <a:rPr lang="fr-FR" sz="1800" b="0" i="0" u="none" strike="noStrike" kern="1200" baseline="0" dirty="0">
                          <a:solidFill>
                            <a:schemeClr val="tx1"/>
                          </a:solidFill>
                          <a:latin typeface="+mn-lt"/>
                          <a:ea typeface="+mn-ea"/>
                          <a:cs typeface="+mn-cs"/>
                        </a:rPr>
                        <a:t> - </a:t>
                      </a:r>
                      <a:r>
                        <a:rPr lang="fr-FR" sz="2000" b="0" i="0" u="none" strike="noStrike" kern="1200" baseline="0" dirty="0">
                          <a:solidFill>
                            <a:schemeClr val="tx1"/>
                          </a:solidFill>
                          <a:latin typeface="Coptic1" pitchFamily="2" charset="0"/>
                          <a:ea typeface="+mn-ea"/>
                          <a:cs typeface="+mn-cs"/>
                        </a:rPr>
                        <a:t>}m/] </a:t>
                      </a:r>
                      <a:r>
                        <a:rPr lang="fr-FR" sz="2000" b="0" i="0" u="none" strike="noStrike" kern="1200" baseline="0" dirty="0" err="1">
                          <a:solidFill>
                            <a:schemeClr val="tx1"/>
                          </a:solidFill>
                          <a:latin typeface="Coptic1" pitchFamily="2" charset="0"/>
                          <a:ea typeface="+mn-ea"/>
                          <a:cs typeface="+mn-cs"/>
                        </a:rPr>
                        <a:t>c~nou</a:t>
                      </a:r>
                      <a:r>
                        <a:rPr lang="fr-FR" sz="2000" b="0" i="0" u="none" strike="noStrike" kern="1200" baseline="0" dirty="0">
                          <a:solidFill>
                            <a:schemeClr val="tx1"/>
                          </a:solidFill>
                          <a:latin typeface="Coptic1" pitchFamily="2" charset="0"/>
                          <a:ea typeface="+mn-ea"/>
                          <a:cs typeface="+mn-cs"/>
                        </a:rPr>
                        <a:t>]</a:t>
                      </a:r>
                      <a:endParaRPr lang="fr-FR" sz="16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54464523"/>
                  </a:ext>
                </a:extLst>
              </a:tr>
            </a:tbl>
          </a:graphicData>
        </a:graphic>
      </p:graphicFrame>
      <p:sp>
        <p:nvSpPr>
          <p:cNvPr id="4" name="Action Button: Custom 7">
            <a:hlinkClick r:id="rId2" action="ppaction://hlinksldjump" highlightClick="1"/>
            <a:extLst>
              <a:ext uri="{FF2B5EF4-FFF2-40B4-BE49-F238E27FC236}">
                <a16:creationId xmlns:a16="http://schemas.microsoft.com/office/drawing/2014/main" id="{06338A32-BDF0-41D4-8431-CD4ABF7F56CC}"/>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F67DAB90-D983-40AA-9EA8-D012190F37B3}"/>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988764780"/>
      </p:ext>
    </p:extLst>
  </p:cSld>
  <p:clrMapOvr>
    <a:masterClrMapping/>
  </p:clrMapOvr>
  <p:transition/>
</p:sld>
</file>

<file path=ppt/slides/slide2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6953DB80-5E5F-4ECF-B3A9-3954458626BF}"/>
              </a:ext>
            </a:extLst>
          </p:cNvPr>
          <p:cNvGraphicFramePr>
            <a:graphicFrameLocks noGrp="1"/>
          </p:cNvGraphicFramePr>
          <p:nvPr>
            <p:extLst>
              <p:ext uri="{D42A27DB-BD31-4B8C-83A1-F6EECF244321}">
                <p14:modId xmlns:p14="http://schemas.microsoft.com/office/powerpoint/2010/main" val="1164334534"/>
              </p:ext>
            </p:extLst>
          </p:nvPr>
        </p:nvGraphicFramePr>
        <p:xfrm>
          <a:off x="0" y="332767"/>
          <a:ext cx="9144000" cy="3909060"/>
        </p:xfrm>
        <a:graphic>
          <a:graphicData uri="http://schemas.openxmlformats.org/drawingml/2006/table">
            <a:tbl>
              <a:tblPr firstRow="1" bandRow="1">
                <a:tableStyleId>{2D5ABB26-0587-4C30-8999-92F81FD0307C}</a:tableStyleId>
              </a:tblPr>
              <a:tblGrid>
                <a:gridCol w="3430621">
                  <a:extLst>
                    <a:ext uri="{9D8B030D-6E8A-4147-A177-3AD203B41FA5}">
                      <a16:colId xmlns:a16="http://schemas.microsoft.com/office/drawing/2014/main" val="118888066"/>
                    </a:ext>
                  </a:extLst>
                </a:gridCol>
                <a:gridCol w="3156159">
                  <a:extLst>
                    <a:ext uri="{9D8B030D-6E8A-4147-A177-3AD203B41FA5}">
                      <a16:colId xmlns:a16="http://schemas.microsoft.com/office/drawing/2014/main" val="3743502167"/>
                    </a:ext>
                  </a:extLst>
                </a:gridCol>
                <a:gridCol w="2557220">
                  <a:extLst>
                    <a:ext uri="{9D8B030D-6E8A-4147-A177-3AD203B41FA5}">
                      <a16:colId xmlns:a16="http://schemas.microsoft.com/office/drawing/2014/main" val="3444761106"/>
                    </a:ext>
                  </a:extLst>
                </a:gridCol>
              </a:tblGrid>
              <a:tr h="3200400">
                <a:tc>
                  <a:txBody>
                    <a:bodyPr/>
                    <a:lstStyle/>
                    <a:p>
                      <a:pPr algn="just"/>
                      <a:r>
                        <a:rPr lang="fr-FR" sz="3600" b="0" i="0" u="none" strike="noStrike" kern="1200" baseline="0" dirty="0">
                          <a:solidFill>
                            <a:schemeClr val="tx1"/>
                          </a:solidFill>
                          <a:latin typeface="Coptic1" pitchFamily="2" charset="0"/>
                          <a:ea typeface="+mn-ea"/>
                          <a:cs typeface="+mn-cs"/>
                        </a:rPr>
                        <a:t>Nem </a:t>
                      </a:r>
                      <a:r>
                        <a:rPr lang="fr-FR" sz="3600" b="0" i="0" u="none" strike="noStrike" kern="1200" baseline="0" dirty="0" err="1">
                          <a:solidFill>
                            <a:schemeClr val="tx1"/>
                          </a:solidFill>
                          <a:latin typeface="Coptic1" pitchFamily="2" charset="0"/>
                          <a:ea typeface="+mn-ea"/>
                          <a:cs typeface="+mn-cs"/>
                        </a:rPr>
                        <a:t>pefkes~v</a:t>
                      </a:r>
                      <a:r>
                        <a:rPr lang="fr-FR" sz="3600" b="0" i="0" u="none" strike="noStrike" kern="1200" baseline="0" dirty="0">
                          <a:solidFill>
                            <a:schemeClr val="tx1"/>
                          </a:solidFill>
                          <a:latin typeface="Coptic1" pitchFamily="2" charset="0"/>
                          <a:ea typeface="+mn-ea"/>
                          <a:cs typeface="+mn-cs"/>
                        </a:rPr>
                        <a:t>/r </a:t>
                      </a:r>
                      <a:r>
                        <a:rPr lang="fr-FR" sz="3600" b="0" i="0" u="none" strike="noStrike" kern="1200" baseline="0" dirty="0" err="1">
                          <a:solidFill>
                            <a:schemeClr val="tx1"/>
                          </a:solidFill>
                          <a:latin typeface="Coptic1" pitchFamily="2" charset="0"/>
                          <a:ea typeface="+mn-ea"/>
                          <a:cs typeface="+mn-cs"/>
                        </a:rPr>
                        <a:t>n~litourgoc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peniwt</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eyouab</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n~e~pickopoc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abba</a:t>
                      </a:r>
                      <a:r>
                        <a:rPr lang="fr-FR" sz="3600" b="0" i="0" u="none" strike="noStrike" kern="1200" baseline="0" dirty="0">
                          <a:solidFill>
                            <a:schemeClr val="tx1"/>
                          </a:solidFill>
                          <a:latin typeface="Coptic1" pitchFamily="2" charset="0"/>
                          <a:ea typeface="+mn-ea"/>
                          <a:cs typeface="+mn-cs"/>
                        </a:rPr>
                        <a:t> Mark.</a:t>
                      </a:r>
                      <a:endParaRPr lang="fr-FR" sz="4400" dirty="0">
                        <a:latin typeface="Coptic1" pitchFamily="2" charset="0"/>
                      </a:endParaRPr>
                    </a:p>
                  </a:txBody>
                  <a:tcPr marT="34290" marB="34290"/>
                </a:tc>
                <a:tc>
                  <a:txBody>
                    <a:bodyPr/>
                    <a:lstStyle/>
                    <a:p>
                      <a:pPr algn="just"/>
                      <a:r>
                        <a:rPr lang="fr-FR" sz="3600" b="0" i="0" u="none" strike="noStrike" kern="1200" baseline="0" dirty="0">
                          <a:solidFill>
                            <a:schemeClr val="tx1"/>
                          </a:solidFill>
                          <a:latin typeface="+mn-lt"/>
                          <a:ea typeface="+mn-ea"/>
                          <a:cs typeface="+mn-cs"/>
                        </a:rPr>
                        <a:t>Et de son partenaire dans le ministère notre père l’évêque </a:t>
                      </a:r>
                      <a:r>
                        <a:rPr lang="fr-FR" sz="3600" b="0" i="0" u="none" strike="noStrike" kern="1200" baseline="0" dirty="0" err="1">
                          <a:solidFill>
                            <a:schemeClr val="tx1"/>
                          </a:solidFill>
                          <a:latin typeface="+mn-lt"/>
                          <a:ea typeface="+mn-ea"/>
                          <a:cs typeface="+mn-cs"/>
                        </a:rPr>
                        <a:t>anba</a:t>
                      </a:r>
                      <a:r>
                        <a:rPr lang="fr-FR" sz="3600" b="0" i="0" u="none" strike="noStrike" kern="1200" baseline="0" dirty="0">
                          <a:solidFill>
                            <a:schemeClr val="tx1"/>
                          </a:solidFill>
                          <a:latin typeface="+mn-lt"/>
                          <a:ea typeface="+mn-ea"/>
                          <a:cs typeface="+mn-cs"/>
                        </a:rPr>
                        <a:t> Marc</a:t>
                      </a:r>
                      <a:endParaRPr lang="fr-FR" sz="4800" dirty="0"/>
                    </a:p>
                  </a:txBody>
                  <a:tcPr marT="34290" marB="34290"/>
                </a:tc>
                <a:tc>
                  <a:txBody>
                    <a:bodyPr/>
                    <a:lstStyle/>
                    <a:p>
                      <a:pPr algn="just" rtl="1"/>
                      <a:r>
                        <a:rPr lang="ar-EG" sz="3600" b="0" i="0" u="none" strike="noStrike" kern="1200" baseline="0" dirty="0">
                          <a:solidFill>
                            <a:schemeClr val="tx1"/>
                          </a:solidFill>
                          <a:latin typeface="+mn-lt"/>
                          <a:ea typeface="+mn-ea"/>
                          <a:cs typeface="+mn-cs"/>
                        </a:rPr>
                        <a:t>وشريكه في الخدمة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أبينا الأسقف أنبا </a:t>
                      </a:r>
                      <a:r>
                        <a:rPr lang="ar-EG" sz="3600" dirty="0"/>
                        <a:t>مارك</a:t>
                      </a:r>
                      <a:r>
                        <a:rPr lang="ar-EG" sz="3600" b="0" i="0" u="none" strike="noStrike" kern="1200" baseline="0" dirty="0">
                          <a:solidFill>
                            <a:schemeClr val="tx1"/>
                          </a:solidFill>
                          <a:latin typeface="+mn-lt"/>
                          <a:ea typeface="+mn-ea"/>
                          <a:cs typeface="+mn-cs"/>
                        </a:rPr>
                        <a:t>.</a:t>
                      </a:r>
                      <a:endParaRPr lang="fr-FR" sz="5400" dirty="0"/>
                    </a:p>
                  </a:txBody>
                  <a:tcPr marT="34290" marB="34290"/>
                </a:tc>
                <a:extLst>
                  <a:ext uri="{0D108BD9-81ED-4DB2-BD59-A6C34878D82A}">
                    <a16:rowId xmlns:a16="http://schemas.microsoft.com/office/drawing/2014/main" val="4060579548"/>
                  </a:ext>
                </a:extLst>
              </a:tr>
            </a:tbl>
          </a:graphicData>
        </a:graphic>
      </p:graphicFrame>
      <p:sp>
        <p:nvSpPr>
          <p:cNvPr id="4" name="Action Button: Custom 2">
            <a:hlinkClick r:id="rId2" action="ppaction://hlinksldjump" highlightClick="1"/>
            <a:extLst>
              <a:ext uri="{FF2B5EF4-FFF2-40B4-BE49-F238E27FC236}">
                <a16:creationId xmlns:a16="http://schemas.microsoft.com/office/drawing/2014/main" id="{29990F77-9207-404F-9911-AB3ACC8D36E3}"/>
              </a:ext>
            </a:extLst>
          </p:cNvPr>
          <p:cNvSpPr/>
          <p:nvPr/>
        </p:nvSpPr>
        <p:spPr bwMode="auto">
          <a:xfrm>
            <a:off x="184638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28544930"/>
      </p:ext>
    </p:extLst>
  </p:cSld>
  <p:clrMapOvr>
    <a:masterClrMapping/>
  </p:clrMapOvr>
  <p:transition/>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2">
            <a:extLst>
              <a:ext uri="{FF2B5EF4-FFF2-40B4-BE49-F238E27FC236}">
                <a16:creationId xmlns:a16="http://schemas.microsoft.com/office/drawing/2014/main" id="{B6116E53-6E2F-43C4-BAB5-6327550DCA78}"/>
              </a:ext>
            </a:extLst>
          </p:cNvPr>
          <p:cNvGraphicFramePr>
            <a:graphicFrameLocks/>
          </p:cNvGraphicFramePr>
          <p:nvPr>
            <p:extLst>
              <p:ext uri="{D42A27DB-BD31-4B8C-83A1-F6EECF244321}">
                <p14:modId xmlns:p14="http://schemas.microsoft.com/office/powerpoint/2010/main" val="3952507395"/>
              </p:ext>
            </p:extLst>
          </p:nvPr>
        </p:nvGraphicFramePr>
        <p:xfrm>
          <a:off x="0" y="57151"/>
          <a:ext cx="9143999" cy="4727972"/>
        </p:xfrm>
        <a:graphic>
          <a:graphicData uri="http://schemas.openxmlformats.org/drawingml/2006/table">
            <a:tbl>
              <a:tblPr/>
              <a:tblGrid>
                <a:gridCol w="3170902">
                  <a:extLst>
                    <a:ext uri="{9D8B030D-6E8A-4147-A177-3AD203B41FA5}">
                      <a16:colId xmlns:a16="http://schemas.microsoft.com/office/drawing/2014/main" val="20000"/>
                    </a:ext>
                  </a:extLst>
                </a:gridCol>
                <a:gridCol w="3262324">
                  <a:extLst>
                    <a:ext uri="{9D8B030D-6E8A-4147-A177-3AD203B41FA5}">
                      <a16:colId xmlns:a16="http://schemas.microsoft.com/office/drawing/2014/main" val="20001"/>
                    </a:ext>
                  </a:extLst>
                </a:gridCol>
                <a:gridCol w="2710773">
                  <a:extLst>
                    <a:ext uri="{9D8B030D-6E8A-4147-A177-3AD203B41FA5}">
                      <a16:colId xmlns:a16="http://schemas.microsoft.com/office/drawing/2014/main" val="20002"/>
                    </a:ext>
                  </a:extLst>
                </a:gridCol>
              </a:tblGrid>
              <a:tr h="47279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algn="just"/>
                      <a:r>
                        <a:rPr lang="fr-FR" sz="2800" b="0" i="0" u="none" strike="noStrike" kern="1200" baseline="0" dirty="0" err="1">
                          <a:solidFill>
                            <a:schemeClr val="tx1"/>
                          </a:solidFill>
                          <a:latin typeface="Coptic1" pitchFamily="2" charset="0"/>
                          <a:ea typeface="+mn-ea"/>
                          <a:cs typeface="+mn-cs"/>
                        </a:rPr>
                        <a:t>Proceuxacye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u~per</a:t>
                      </a:r>
                      <a:r>
                        <a:rPr lang="fr-FR" sz="2800" b="0" i="0" u="none" strike="noStrike" kern="1200" baseline="0" dirty="0">
                          <a:solidFill>
                            <a:schemeClr val="tx1"/>
                          </a:solidFill>
                          <a:latin typeface="Coptic1" pitchFamily="2" charset="0"/>
                          <a:ea typeface="+mn-ea"/>
                          <a:cs typeface="+mn-cs"/>
                        </a:rPr>
                        <a:t> t/c </a:t>
                      </a:r>
                      <a:r>
                        <a:rPr lang="fr-FR" sz="2800" b="0" i="0" u="none" strike="noStrike" kern="1200" baseline="0" dirty="0" err="1">
                          <a:solidFill>
                            <a:schemeClr val="tx1"/>
                          </a:solidFill>
                          <a:latin typeface="Coptic1" pitchFamily="2" charset="0"/>
                          <a:ea typeface="+mn-ea"/>
                          <a:cs typeface="+mn-cs"/>
                        </a:rPr>
                        <a:t>teliac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i~r</a:t>
                      </a:r>
                      <a:r>
                        <a:rPr lang="fr-FR" sz="2800" b="0" i="0" u="none" strike="noStrike" kern="1200" baseline="0" dirty="0">
                          <a:solidFill>
                            <a:schemeClr val="tx1"/>
                          </a:solidFill>
                          <a:latin typeface="Coptic1" pitchFamily="2" charset="0"/>
                          <a:ea typeface="+mn-ea"/>
                          <a:cs typeface="+mn-cs"/>
                        </a:rPr>
                        <a:t>/n/c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agap</a:t>
                      </a:r>
                      <a:r>
                        <a:rPr lang="fr-FR" sz="2800" b="0" i="0" u="none" strike="noStrike" kern="1200" baseline="0" dirty="0">
                          <a:solidFill>
                            <a:schemeClr val="tx1"/>
                          </a:solidFill>
                          <a:latin typeface="Coptic1" pitchFamily="2" charset="0"/>
                          <a:ea typeface="+mn-ea"/>
                          <a:cs typeface="+mn-cs"/>
                        </a:rPr>
                        <a:t>/c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a~giwn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acpacmwn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a~poctolwn</a:t>
                      </a:r>
                      <a:r>
                        <a:rPr lang="fr-FR" sz="2800" b="0" i="0" u="none" strike="noStrike" kern="1200" baseline="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Kurie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ele</a:t>
                      </a:r>
                      <a:r>
                        <a:rPr kumimoji="0" lang="fr-FR" sz="3200" b="0" i="0" u="none" strike="noStrike" cap="none" normalizeH="0" baseline="0" dirty="0">
                          <a:ln>
                            <a:noFill/>
                          </a:ln>
                          <a:solidFill>
                            <a:schemeClr val="tx1"/>
                          </a:solidFill>
                          <a:effectLst/>
                          <a:latin typeface="Coptic1" pitchFamily="2" charset="0"/>
                          <a:cs typeface="Arial" charset="0"/>
                        </a:rPr>
                        <a:t>/con.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la paix parfaite, pour la charité et pour le saint baiser apostolique.</a:t>
                      </a: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صلوا من أجل السلام الكامل والمحبة والقبلة الطاهرة الرسولية</a:t>
                      </a:r>
                      <a:r>
                        <a:rPr kumimoji="0" lang="fr-FR" sz="3200" b="0" i="0" u="none" strike="noStrike" cap="none" normalizeH="0" baseline="0" dirty="0">
                          <a:ln>
                            <a:noFill/>
                          </a:ln>
                          <a:solidFill>
                            <a:schemeClr val="tx1"/>
                          </a:solidFill>
                          <a:effectLst/>
                          <a:latin typeface="Arial" charset="0"/>
                          <a:cs typeface="Arial" pitchFamily="34" charset="0"/>
                        </a:rPr>
                        <a:t>.</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US"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2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6953DB80-5E5F-4ECF-B3A9-3954458626BF}"/>
              </a:ext>
            </a:extLst>
          </p:cNvPr>
          <p:cNvGraphicFramePr>
            <a:graphicFrameLocks noGrp="1"/>
          </p:cNvGraphicFramePr>
          <p:nvPr>
            <p:extLst>
              <p:ext uri="{D42A27DB-BD31-4B8C-83A1-F6EECF244321}">
                <p14:modId xmlns:p14="http://schemas.microsoft.com/office/powerpoint/2010/main" val="1325720372"/>
              </p:ext>
            </p:extLst>
          </p:nvPr>
        </p:nvGraphicFramePr>
        <p:xfrm>
          <a:off x="0" y="0"/>
          <a:ext cx="9144000" cy="5189220"/>
        </p:xfrm>
        <a:graphic>
          <a:graphicData uri="http://schemas.openxmlformats.org/drawingml/2006/table">
            <a:tbl>
              <a:tblPr firstRow="1" bandRow="1">
                <a:tableStyleId>{2D5ABB26-0587-4C30-8999-92F81FD0307C}</a:tableStyleId>
              </a:tblPr>
              <a:tblGrid>
                <a:gridCol w="3505200">
                  <a:extLst>
                    <a:ext uri="{9D8B030D-6E8A-4147-A177-3AD203B41FA5}">
                      <a16:colId xmlns:a16="http://schemas.microsoft.com/office/drawing/2014/main" val="118888066"/>
                    </a:ext>
                  </a:extLst>
                </a:gridCol>
                <a:gridCol w="3276600">
                  <a:extLst>
                    <a:ext uri="{9D8B030D-6E8A-4147-A177-3AD203B41FA5}">
                      <a16:colId xmlns:a16="http://schemas.microsoft.com/office/drawing/2014/main" val="3743502167"/>
                    </a:ext>
                  </a:extLst>
                </a:gridCol>
                <a:gridCol w="2362200">
                  <a:extLst>
                    <a:ext uri="{9D8B030D-6E8A-4147-A177-3AD203B41FA5}">
                      <a16:colId xmlns:a16="http://schemas.microsoft.com/office/drawing/2014/main" val="3444761106"/>
                    </a:ext>
                  </a:extLst>
                </a:gridCol>
              </a:tblGrid>
              <a:tr h="3200400">
                <a:tc>
                  <a:txBody>
                    <a:bodyPr/>
                    <a:lstStyle/>
                    <a:p>
                      <a:pPr algn="just"/>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houi</a:t>
                      </a:r>
                      <a:r>
                        <a:rPr lang="fr-FR" sz="2800" b="0" i="0" u="none" strike="noStrike" kern="1200" baseline="0" dirty="0">
                          <a:solidFill>
                            <a:schemeClr val="tx1"/>
                          </a:solidFill>
                          <a:latin typeface="Coptic1" pitchFamily="2" charset="0"/>
                          <a:ea typeface="+mn-ea"/>
                          <a:cs typeface="+mn-cs"/>
                        </a:rPr>
                        <a:t>~] te ]</a:t>
                      </a:r>
                      <a:r>
                        <a:rPr lang="fr-FR" sz="2800" b="0" i="0" u="none" strike="noStrike" kern="1200" baseline="0" dirty="0" err="1">
                          <a:solidFill>
                            <a:schemeClr val="tx1"/>
                          </a:solidFill>
                          <a:latin typeface="Coptic1" pitchFamily="2" charset="0"/>
                          <a:ea typeface="+mn-ea"/>
                          <a:cs typeface="+mn-cs"/>
                        </a:rPr>
                        <a:t>a~gap</a:t>
                      </a:r>
                      <a:r>
                        <a:rPr lang="fr-FR" sz="2800" b="0" i="0" u="none" strike="noStrike" kern="1200" baseline="0" dirty="0">
                          <a:solidFill>
                            <a:schemeClr val="tx1"/>
                          </a:solidFill>
                          <a:latin typeface="Coptic1" pitchFamily="2" charset="0"/>
                          <a:ea typeface="+mn-ea"/>
                          <a:cs typeface="+mn-cs"/>
                        </a:rPr>
                        <a:t>/.</a:t>
                      </a:r>
                    </a:p>
                    <a:p>
                      <a:pPr algn="just"/>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mah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c~nou</a:t>
                      </a:r>
                      <a:r>
                        <a:rPr lang="fr-FR" sz="2800" b="0" i="0" u="none" strike="noStrike" kern="1200" baseline="0" dirty="0">
                          <a:solidFill>
                            <a:schemeClr val="tx1"/>
                          </a:solidFill>
                          <a:latin typeface="Coptic1" pitchFamily="2" charset="0"/>
                          <a:ea typeface="+mn-ea"/>
                          <a:cs typeface="+mn-cs"/>
                        </a:rPr>
                        <a:t>] te]</a:t>
                      </a:r>
                      <a:r>
                        <a:rPr lang="fr-FR" sz="2800" b="0" i="0" u="none" strike="noStrike" kern="1200" baseline="0" dirty="0" err="1">
                          <a:solidFill>
                            <a:schemeClr val="tx1"/>
                          </a:solidFill>
                          <a:latin typeface="Coptic1" pitchFamily="2" charset="0"/>
                          <a:ea typeface="+mn-ea"/>
                          <a:cs typeface="+mn-cs"/>
                        </a:rPr>
                        <a:t>helpic</a:t>
                      </a:r>
                      <a:r>
                        <a:rPr lang="fr-FR" sz="2800" b="0" i="0" u="none" strike="noStrike" kern="1200" baseline="0" dirty="0">
                          <a:solidFill>
                            <a:schemeClr val="tx1"/>
                          </a:solidFill>
                          <a:latin typeface="Coptic1" pitchFamily="2" charset="0"/>
                          <a:ea typeface="+mn-ea"/>
                          <a:cs typeface="+mn-cs"/>
                        </a:rPr>
                        <a:t>.</a:t>
                      </a:r>
                    </a:p>
                    <a:p>
                      <a:pPr algn="just"/>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mahsom</a:t>
                      </a:r>
                      <a:r>
                        <a:rPr lang="fr-FR" sz="2800" b="0" i="0" u="none" strike="noStrike" kern="1200" baseline="0" dirty="0">
                          <a:solidFill>
                            <a:schemeClr val="tx1"/>
                          </a:solidFill>
                          <a:latin typeface="Coptic1" pitchFamily="2" charset="0"/>
                          <a:ea typeface="+mn-ea"/>
                          <a:cs typeface="+mn-cs"/>
                        </a:rPr>
                        <a:t>] te ]</a:t>
                      </a:r>
                      <a:r>
                        <a:rPr lang="fr-FR" sz="2800" b="0" i="0" u="none" strike="noStrike" kern="1200" baseline="0" dirty="0" err="1">
                          <a:solidFill>
                            <a:schemeClr val="tx1"/>
                          </a:solidFill>
                          <a:latin typeface="Coptic1" pitchFamily="2" charset="0"/>
                          <a:ea typeface="+mn-ea"/>
                          <a:cs typeface="+mn-cs"/>
                        </a:rPr>
                        <a:t>pictic</a:t>
                      </a:r>
                      <a:r>
                        <a:rPr lang="fr-FR" sz="2800" b="0" i="0" u="none" strike="noStrike" kern="1200" baseline="0" dirty="0">
                          <a:solidFill>
                            <a:schemeClr val="tx1"/>
                          </a:solidFill>
                          <a:latin typeface="Coptic1" pitchFamily="2" charset="0"/>
                          <a:ea typeface="+mn-ea"/>
                          <a:cs typeface="+mn-cs"/>
                        </a:rPr>
                        <a:t>.</a:t>
                      </a:r>
                    </a:p>
                    <a:p>
                      <a:pPr algn="just"/>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mah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f~toou</a:t>
                      </a:r>
                      <a:r>
                        <a:rPr lang="fr-FR" sz="2800" b="0" i="0" u="none" strike="noStrike" kern="1200" baseline="0" dirty="0">
                          <a:solidFill>
                            <a:schemeClr val="tx1"/>
                          </a:solidFill>
                          <a:latin typeface="Coptic1" pitchFamily="2" charset="0"/>
                          <a:ea typeface="+mn-ea"/>
                          <a:cs typeface="+mn-cs"/>
                        </a:rPr>
                        <a:t> te </a:t>
                      </a:r>
                      <a:r>
                        <a:rPr lang="fr-FR" sz="2800" b="0" i="0" u="none" strike="noStrike" kern="1200" baseline="0" dirty="0" err="1">
                          <a:solidFill>
                            <a:schemeClr val="tx1"/>
                          </a:solidFill>
                          <a:latin typeface="Coptic1" pitchFamily="2" charset="0"/>
                          <a:ea typeface="+mn-ea"/>
                          <a:cs typeface="+mn-cs"/>
                        </a:rPr>
                        <a:t>pitoubo</a:t>
                      </a:r>
                      <a:r>
                        <a:rPr lang="fr-FR" sz="2800" b="0" i="0" u="none" strike="noStrike" kern="1200" baseline="0" dirty="0">
                          <a:solidFill>
                            <a:schemeClr val="tx1"/>
                          </a:solidFill>
                          <a:latin typeface="Coptic1" pitchFamily="2" charset="0"/>
                          <a:ea typeface="+mn-ea"/>
                          <a:cs typeface="+mn-cs"/>
                        </a:rPr>
                        <a:t>.</a:t>
                      </a:r>
                    </a:p>
                    <a:p>
                      <a:pPr algn="just"/>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mah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t~iou</a:t>
                      </a:r>
                      <a:r>
                        <a:rPr lang="fr-FR" sz="2800" b="0" i="0" u="none" strike="noStrike" kern="1200" baseline="0" dirty="0">
                          <a:solidFill>
                            <a:schemeClr val="tx1"/>
                          </a:solidFill>
                          <a:latin typeface="Coptic1" pitchFamily="2" charset="0"/>
                          <a:ea typeface="+mn-ea"/>
                          <a:cs typeface="+mn-cs"/>
                        </a:rPr>
                        <a:t> te ]</a:t>
                      </a:r>
                      <a:r>
                        <a:rPr lang="fr-FR" sz="2800" b="0" i="0" u="none" strike="noStrike" kern="1200" baseline="0" dirty="0" err="1">
                          <a:solidFill>
                            <a:schemeClr val="tx1"/>
                          </a:solidFill>
                          <a:latin typeface="Coptic1" pitchFamily="2" charset="0"/>
                          <a:ea typeface="+mn-ea"/>
                          <a:cs typeface="+mn-cs"/>
                        </a:rPr>
                        <a:t>paryenia</a:t>
                      </a:r>
                      <a:r>
                        <a:rPr lang="fr-FR" sz="2800" b="0" i="0" u="none" strike="noStrike" kern="1200" baseline="0" dirty="0">
                          <a:solidFill>
                            <a:schemeClr val="tx1"/>
                          </a:solidFill>
                          <a:latin typeface="Coptic1" pitchFamily="2" charset="0"/>
                          <a:ea typeface="+mn-ea"/>
                          <a:cs typeface="+mn-cs"/>
                        </a:rPr>
                        <a:t>.</a:t>
                      </a:r>
                    </a:p>
                    <a:p>
                      <a:pPr algn="just"/>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mah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coou</a:t>
                      </a:r>
                      <a:r>
                        <a:rPr lang="fr-FR" sz="2800" b="0" i="0" u="none" strike="noStrike" kern="1200" baseline="0" dirty="0">
                          <a:solidFill>
                            <a:schemeClr val="tx1"/>
                          </a:solidFill>
                          <a:latin typeface="Coptic1" pitchFamily="2" charset="0"/>
                          <a:ea typeface="+mn-ea"/>
                          <a:cs typeface="+mn-cs"/>
                        </a:rPr>
                        <a:t> te ]</a:t>
                      </a:r>
                      <a:r>
                        <a:rPr lang="fr-FR" sz="2800" b="0" i="0" u="none" strike="noStrike" kern="1200" baseline="0" dirty="0" err="1">
                          <a:solidFill>
                            <a:schemeClr val="tx1"/>
                          </a:solidFill>
                          <a:latin typeface="Coptic1" pitchFamily="2" charset="0"/>
                          <a:ea typeface="+mn-ea"/>
                          <a:cs typeface="+mn-cs"/>
                        </a:rPr>
                        <a:t>hir</a:t>
                      </a:r>
                      <a:r>
                        <a:rPr lang="fr-FR" sz="2800" b="0" i="0" u="none" strike="noStrike" kern="1200" baseline="0" dirty="0">
                          <a:solidFill>
                            <a:schemeClr val="tx1"/>
                          </a:solidFill>
                          <a:latin typeface="Coptic1" pitchFamily="2" charset="0"/>
                          <a:ea typeface="+mn-ea"/>
                          <a:cs typeface="+mn-cs"/>
                        </a:rPr>
                        <a:t>/n/.</a:t>
                      </a:r>
                      <a:endParaRPr lang="fr-FR" sz="36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La première est l’amour</a:t>
                      </a:r>
                    </a:p>
                    <a:p>
                      <a:pPr algn="just"/>
                      <a:r>
                        <a:rPr lang="fr-FR" sz="2800" b="0" i="0" u="none" strike="noStrike" kern="1200" baseline="0" dirty="0">
                          <a:solidFill>
                            <a:schemeClr val="tx1"/>
                          </a:solidFill>
                          <a:latin typeface="+mn-lt"/>
                          <a:ea typeface="+mn-ea"/>
                          <a:cs typeface="+mn-cs"/>
                        </a:rPr>
                        <a:t>La deuxième est l’espérance</a:t>
                      </a:r>
                    </a:p>
                    <a:p>
                      <a:pPr algn="just"/>
                      <a:r>
                        <a:rPr lang="fr-FR" sz="2800" b="0" i="0" u="none" strike="noStrike" kern="1200" baseline="0" dirty="0">
                          <a:solidFill>
                            <a:schemeClr val="tx1"/>
                          </a:solidFill>
                          <a:latin typeface="+mn-lt"/>
                          <a:ea typeface="+mn-ea"/>
                          <a:cs typeface="+mn-cs"/>
                        </a:rPr>
                        <a:t>La troisième est la Foi</a:t>
                      </a:r>
                    </a:p>
                    <a:p>
                      <a:pPr algn="just"/>
                      <a:r>
                        <a:rPr lang="fr-FR" sz="2800" b="0" i="0" u="none" strike="noStrike" kern="1200" baseline="0" dirty="0">
                          <a:solidFill>
                            <a:schemeClr val="tx1"/>
                          </a:solidFill>
                          <a:latin typeface="+mn-lt"/>
                          <a:ea typeface="+mn-ea"/>
                          <a:cs typeface="+mn-cs"/>
                        </a:rPr>
                        <a:t>La quatrième est la</a:t>
                      </a:r>
                    </a:p>
                    <a:p>
                      <a:pPr algn="just"/>
                      <a:r>
                        <a:rPr lang="fr-FR" sz="2800" b="0" i="0" u="none" strike="noStrike" kern="1200" baseline="0" dirty="0">
                          <a:solidFill>
                            <a:schemeClr val="tx1"/>
                          </a:solidFill>
                          <a:latin typeface="+mn-lt"/>
                          <a:ea typeface="+mn-ea"/>
                          <a:cs typeface="+mn-cs"/>
                        </a:rPr>
                        <a:t>pureté</a:t>
                      </a:r>
                    </a:p>
                    <a:p>
                      <a:pPr algn="just"/>
                      <a:r>
                        <a:rPr lang="fr-FR" sz="2800" b="0" i="0" u="none" strike="noStrike" kern="1200" baseline="0" dirty="0">
                          <a:solidFill>
                            <a:schemeClr val="tx1"/>
                          </a:solidFill>
                          <a:latin typeface="+mn-lt"/>
                          <a:ea typeface="+mn-ea"/>
                          <a:cs typeface="+mn-cs"/>
                        </a:rPr>
                        <a:t>La cinquième est la</a:t>
                      </a:r>
                    </a:p>
                    <a:p>
                      <a:pPr algn="just"/>
                      <a:r>
                        <a:rPr lang="fr-FR" sz="2800" b="0" i="0" u="none" strike="noStrike" kern="1200" baseline="0" dirty="0">
                          <a:solidFill>
                            <a:schemeClr val="tx1"/>
                          </a:solidFill>
                          <a:latin typeface="+mn-lt"/>
                          <a:ea typeface="+mn-ea"/>
                          <a:cs typeface="+mn-cs"/>
                        </a:rPr>
                        <a:t>chasteté</a:t>
                      </a:r>
                    </a:p>
                    <a:p>
                      <a:pPr algn="just"/>
                      <a:r>
                        <a:rPr lang="fr-FR" sz="2800" b="0" i="0" u="none" strike="noStrike" kern="1200" baseline="0" dirty="0">
                          <a:solidFill>
                            <a:schemeClr val="tx1"/>
                          </a:solidFill>
                          <a:latin typeface="+mn-lt"/>
                          <a:ea typeface="+mn-ea"/>
                          <a:cs typeface="+mn-cs"/>
                        </a:rPr>
                        <a:t>La sixième est la paix</a:t>
                      </a:r>
                      <a:endParaRPr lang="fr-FR" sz="4000" dirty="0"/>
                    </a:p>
                  </a:txBody>
                  <a:tcPr marT="34290" marB="34290"/>
                </a:tc>
                <a:tc>
                  <a:txBody>
                    <a:bodyPr/>
                    <a:lstStyle/>
                    <a:p>
                      <a:pPr algn="just" rtl="1"/>
                      <a:r>
                        <a:rPr lang="ar-EG" sz="3600" b="0" i="0" u="none" strike="noStrike" kern="1200" baseline="0" dirty="0">
                          <a:solidFill>
                            <a:schemeClr val="tx1"/>
                          </a:solidFill>
                          <a:latin typeface="+mn-lt"/>
                          <a:ea typeface="+mn-ea"/>
                          <a:cs typeface="+mn-cs"/>
                        </a:rPr>
                        <a:t>الأولي المحبة.</a:t>
                      </a:r>
                    </a:p>
                    <a:p>
                      <a:pPr algn="just" rtl="1"/>
                      <a:r>
                        <a:rPr lang="ar-EG" sz="3600" b="0" i="0" u="none" strike="noStrike" kern="1200" baseline="0" dirty="0">
                          <a:solidFill>
                            <a:schemeClr val="tx1"/>
                          </a:solidFill>
                          <a:latin typeface="+mn-lt"/>
                          <a:ea typeface="+mn-ea"/>
                          <a:cs typeface="+mn-cs"/>
                        </a:rPr>
                        <a:t>الثانية الرجاء.</a:t>
                      </a:r>
                    </a:p>
                    <a:p>
                      <a:pPr algn="just" rtl="1"/>
                      <a:r>
                        <a:rPr lang="ar-EG" sz="3600" b="0" i="0" u="none" strike="noStrike" kern="1200" baseline="0" dirty="0">
                          <a:solidFill>
                            <a:schemeClr val="tx1"/>
                          </a:solidFill>
                          <a:latin typeface="+mn-lt"/>
                          <a:ea typeface="+mn-ea"/>
                          <a:cs typeface="+mn-cs"/>
                        </a:rPr>
                        <a:t>الثالثة الإيمان</a:t>
                      </a:r>
                      <a:endParaRPr lang="fr-FR" sz="3600" b="0" i="0" u="none" strike="noStrike" kern="1200" baseline="0" dirty="0">
                        <a:solidFill>
                          <a:schemeClr val="tx1"/>
                        </a:solidFill>
                        <a:latin typeface="+mn-lt"/>
                        <a:ea typeface="+mn-ea"/>
                        <a:cs typeface="+mn-cs"/>
                      </a:endParaRPr>
                    </a:p>
                    <a:p>
                      <a:pPr algn="just" rtl="1"/>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الرابعة الطهارة.</a:t>
                      </a:r>
                    </a:p>
                    <a:p>
                      <a:pPr algn="just" rtl="1"/>
                      <a:r>
                        <a:rPr lang="ar-EG" sz="3600" b="0" i="0" u="none" strike="noStrike" kern="1200" baseline="0" dirty="0">
                          <a:solidFill>
                            <a:schemeClr val="tx1"/>
                          </a:solidFill>
                          <a:latin typeface="+mn-lt"/>
                          <a:ea typeface="+mn-ea"/>
                          <a:cs typeface="+mn-cs"/>
                        </a:rPr>
                        <a:t>الخامسة البتولية.</a:t>
                      </a:r>
                    </a:p>
                    <a:p>
                      <a:pPr algn="just" rtl="1"/>
                      <a:r>
                        <a:rPr lang="ar-EG" sz="3600" b="0" i="0" u="none" strike="noStrike" kern="1200" baseline="0" dirty="0">
                          <a:solidFill>
                            <a:schemeClr val="tx1"/>
                          </a:solidFill>
                          <a:latin typeface="+mn-lt"/>
                          <a:ea typeface="+mn-ea"/>
                          <a:cs typeface="+mn-cs"/>
                        </a:rPr>
                        <a:t>السادسة السلام</a:t>
                      </a:r>
                      <a:endParaRPr lang="fr-FR" sz="5400" dirty="0"/>
                    </a:p>
                  </a:txBody>
                  <a:tcPr marT="34290" marB="34290"/>
                </a:tc>
                <a:extLst>
                  <a:ext uri="{0D108BD9-81ED-4DB2-BD59-A6C34878D82A}">
                    <a16:rowId xmlns:a16="http://schemas.microsoft.com/office/drawing/2014/main" val="4060579548"/>
                  </a:ext>
                </a:extLst>
              </a:tr>
            </a:tbl>
          </a:graphicData>
        </a:graphic>
      </p:graphicFrame>
      <p:sp>
        <p:nvSpPr>
          <p:cNvPr id="4" name="Action Button: Custom 2">
            <a:hlinkClick r:id="rId2" action="ppaction://hlinksldjump" highlightClick="1"/>
            <a:extLst>
              <a:ext uri="{FF2B5EF4-FFF2-40B4-BE49-F238E27FC236}">
                <a16:creationId xmlns:a16="http://schemas.microsoft.com/office/drawing/2014/main" id="{29990F77-9207-404F-9911-AB3ACC8D36E3}"/>
              </a:ext>
            </a:extLst>
          </p:cNvPr>
          <p:cNvSpPr/>
          <p:nvPr/>
        </p:nvSpPr>
        <p:spPr bwMode="auto">
          <a:xfrm>
            <a:off x="1814413" y="496570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04533193"/>
      </p:ext>
    </p:extLst>
  </p:cSld>
  <p:clrMapOvr>
    <a:masterClrMapping/>
  </p:clrMapOvr>
  <p:transition/>
</p:sld>
</file>

<file path=ppt/slides/slide2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6953DB80-5E5F-4ECF-B3A9-3954458626BF}"/>
              </a:ext>
            </a:extLst>
          </p:cNvPr>
          <p:cNvGraphicFramePr>
            <a:graphicFrameLocks noGrp="1"/>
          </p:cNvGraphicFramePr>
          <p:nvPr>
            <p:extLst>
              <p:ext uri="{D42A27DB-BD31-4B8C-83A1-F6EECF244321}">
                <p14:modId xmlns:p14="http://schemas.microsoft.com/office/powerpoint/2010/main" val="3167230010"/>
              </p:ext>
            </p:extLst>
          </p:nvPr>
        </p:nvGraphicFramePr>
        <p:xfrm>
          <a:off x="0" y="0"/>
          <a:ext cx="9144000" cy="5189220"/>
        </p:xfrm>
        <a:graphic>
          <a:graphicData uri="http://schemas.openxmlformats.org/drawingml/2006/table">
            <a:tbl>
              <a:tblPr firstRow="1" bandRow="1">
                <a:tableStyleId>{2D5ABB26-0587-4C30-8999-92F81FD0307C}</a:tableStyleId>
              </a:tblPr>
              <a:tblGrid>
                <a:gridCol w="3352800">
                  <a:extLst>
                    <a:ext uri="{9D8B030D-6E8A-4147-A177-3AD203B41FA5}">
                      <a16:colId xmlns:a16="http://schemas.microsoft.com/office/drawing/2014/main" val="118888066"/>
                    </a:ext>
                  </a:extLst>
                </a:gridCol>
                <a:gridCol w="3195071">
                  <a:extLst>
                    <a:ext uri="{9D8B030D-6E8A-4147-A177-3AD203B41FA5}">
                      <a16:colId xmlns:a16="http://schemas.microsoft.com/office/drawing/2014/main" val="3743502167"/>
                    </a:ext>
                  </a:extLst>
                </a:gridCol>
                <a:gridCol w="2596129">
                  <a:extLst>
                    <a:ext uri="{9D8B030D-6E8A-4147-A177-3AD203B41FA5}">
                      <a16:colId xmlns:a16="http://schemas.microsoft.com/office/drawing/2014/main" val="3444761106"/>
                    </a:ext>
                  </a:extLst>
                </a:gridCol>
              </a:tblGrid>
              <a:tr h="3200400">
                <a:tc>
                  <a:txBody>
                    <a:bodyPr/>
                    <a:lstStyle/>
                    <a:p>
                      <a:pPr algn="just"/>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mah</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sasf</a:t>
                      </a:r>
                      <a:r>
                        <a:rPr lang="fr-FR" sz="2600" b="0" i="0" u="none" strike="noStrike" kern="1200" baseline="0" dirty="0">
                          <a:solidFill>
                            <a:schemeClr val="tx1"/>
                          </a:solidFill>
                          <a:latin typeface="Coptic1" pitchFamily="2" charset="0"/>
                          <a:ea typeface="+mn-ea"/>
                          <a:cs typeface="+mn-cs"/>
                        </a:rPr>
                        <a:t> te ]</a:t>
                      </a:r>
                      <a:r>
                        <a:rPr lang="fr-FR" sz="2600" b="0" i="0" u="none" strike="noStrike" kern="1200" baseline="0" dirty="0" err="1">
                          <a:solidFill>
                            <a:schemeClr val="tx1"/>
                          </a:solidFill>
                          <a:latin typeface="Coptic1" pitchFamily="2" charset="0"/>
                          <a:ea typeface="+mn-ea"/>
                          <a:cs typeface="+mn-cs"/>
                        </a:rPr>
                        <a:t>covia</a:t>
                      </a:r>
                      <a:r>
                        <a:rPr lang="fr-FR" sz="2600" b="0" i="0" u="none" strike="noStrike" kern="1200" baseline="0" dirty="0">
                          <a:solidFill>
                            <a:schemeClr val="tx1"/>
                          </a:solidFill>
                          <a:latin typeface="Coptic1" pitchFamily="2" charset="0"/>
                          <a:ea typeface="+mn-ea"/>
                          <a:cs typeface="+mn-cs"/>
                        </a:rPr>
                        <a:t>.</a:t>
                      </a:r>
                    </a:p>
                    <a:p>
                      <a:pPr algn="just"/>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mah</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s~m</a:t>
                      </a:r>
                      <a:r>
                        <a:rPr lang="fr-FR" sz="2600" b="0" i="0" u="none" strike="noStrike" kern="1200" baseline="0" dirty="0">
                          <a:solidFill>
                            <a:schemeClr val="tx1"/>
                          </a:solidFill>
                          <a:latin typeface="Coptic1" pitchFamily="2" charset="0"/>
                          <a:ea typeface="+mn-ea"/>
                          <a:cs typeface="+mn-cs"/>
                        </a:rPr>
                        <a:t>/n te ]</a:t>
                      </a:r>
                      <a:r>
                        <a:rPr lang="fr-FR" sz="2600" b="0" i="0" u="none" strike="noStrike" kern="1200" baseline="0" dirty="0" err="1">
                          <a:solidFill>
                            <a:schemeClr val="tx1"/>
                          </a:solidFill>
                          <a:latin typeface="Coptic1" pitchFamily="2" charset="0"/>
                          <a:ea typeface="+mn-ea"/>
                          <a:cs typeface="+mn-cs"/>
                        </a:rPr>
                        <a:t>dikeo~cun</a:t>
                      </a:r>
                      <a:r>
                        <a:rPr lang="fr-FR" sz="2600" b="0" i="0" u="none" strike="noStrike" kern="1200" baseline="0" dirty="0">
                          <a:solidFill>
                            <a:schemeClr val="tx1"/>
                          </a:solidFill>
                          <a:latin typeface="Coptic1" pitchFamily="2" charset="0"/>
                          <a:ea typeface="+mn-ea"/>
                          <a:cs typeface="+mn-cs"/>
                        </a:rPr>
                        <a:t>/.</a:t>
                      </a:r>
                    </a:p>
                    <a:p>
                      <a:pPr algn="just"/>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mah</a:t>
                      </a:r>
                      <a:r>
                        <a:rPr lang="fr-FR" sz="2600" b="0" i="0" u="none" strike="noStrike" kern="1200" baseline="0" dirty="0">
                          <a:solidFill>
                            <a:schemeClr val="tx1"/>
                          </a:solidFill>
                          <a:latin typeface="Coptic1" pitchFamily="2" charset="0"/>
                          <a:ea typeface="+mn-ea"/>
                          <a:cs typeface="+mn-cs"/>
                        </a:rPr>
                        <a:t> 'i] te ]</a:t>
                      </a:r>
                      <a:r>
                        <a:rPr lang="fr-FR" sz="2600" b="0" i="0" u="none" strike="noStrike" kern="1200" baseline="0" dirty="0" err="1">
                          <a:solidFill>
                            <a:schemeClr val="tx1"/>
                          </a:solidFill>
                          <a:latin typeface="Coptic1" pitchFamily="2" charset="0"/>
                          <a:ea typeface="+mn-ea"/>
                          <a:cs typeface="+mn-cs"/>
                        </a:rPr>
                        <a:t>metremraus</a:t>
                      </a:r>
                      <a:r>
                        <a:rPr lang="fr-FR" sz="2600" b="0" i="0" u="none" strike="noStrike" kern="1200" baseline="0" dirty="0">
                          <a:solidFill>
                            <a:schemeClr val="tx1"/>
                          </a:solidFill>
                          <a:latin typeface="Coptic1" pitchFamily="2" charset="0"/>
                          <a:ea typeface="+mn-ea"/>
                          <a:cs typeface="+mn-cs"/>
                        </a:rPr>
                        <a:t>.</a:t>
                      </a:r>
                    </a:p>
                    <a:p>
                      <a:pPr algn="just"/>
                      <a:endParaRPr lang="fr-FR" sz="2400" b="0" i="0" u="none" strike="noStrike" kern="1200" baseline="0" dirty="0">
                        <a:solidFill>
                          <a:schemeClr val="tx1"/>
                        </a:solidFill>
                        <a:latin typeface="Coptic1" pitchFamily="2" charset="0"/>
                        <a:ea typeface="+mn-ea"/>
                        <a:cs typeface="+mn-cs"/>
                      </a:endParaRPr>
                    </a:p>
                    <a:p>
                      <a:pPr algn="just"/>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mah</a:t>
                      </a:r>
                      <a:r>
                        <a:rPr lang="fr-FR" sz="2600" b="0" i="0" u="none" strike="noStrike" kern="1200" baseline="0" dirty="0">
                          <a:solidFill>
                            <a:schemeClr val="tx1"/>
                          </a:solidFill>
                          <a:latin typeface="Coptic1" pitchFamily="2" charset="0"/>
                          <a:ea typeface="+mn-ea"/>
                          <a:cs typeface="+mn-cs"/>
                        </a:rPr>
                        <a:t> m/] te ]</a:t>
                      </a:r>
                      <a:r>
                        <a:rPr lang="fr-FR" sz="2600" b="0" i="0" u="none" strike="noStrike" kern="1200" baseline="0" dirty="0" err="1">
                          <a:solidFill>
                            <a:schemeClr val="tx1"/>
                          </a:solidFill>
                          <a:latin typeface="Coptic1" pitchFamily="2" charset="0"/>
                          <a:ea typeface="+mn-ea"/>
                          <a:cs typeface="+mn-cs"/>
                        </a:rPr>
                        <a:t>hupomon</a:t>
                      </a:r>
                      <a:r>
                        <a:rPr lang="fr-FR" sz="2600" b="0" i="0" u="none" strike="noStrike" kern="1200" baseline="0" dirty="0">
                          <a:solidFill>
                            <a:schemeClr val="tx1"/>
                          </a:solidFill>
                          <a:latin typeface="Coptic1" pitchFamily="2" charset="0"/>
                          <a:ea typeface="+mn-ea"/>
                          <a:cs typeface="+mn-cs"/>
                        </a:rPr>
                        <a:t>/.</a:t>
                      </a:r>
                    </a:p>
                    <a:p>
                      <a:pPr algn="just"/>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mah</a:t>
                      </a:r>
                      <a:r>
                        <a:rPr lang="fr-FR" sz="2600" b="0" i="0" u="none" strike="noStrike" kern="1200" baseline="0" dirty="0">
                          <a:solidFill>
                            <a:schemeClr val="tx1"/>
                          </a:solidFill>
                          <a:latin typeface="Coptic1" pitchFamily="2" charset="0"/>
                          <a:ea typeface="+mn-ea"/>
                          <a:cs typeface="+mn-cs"/>
                        </a:rPr>
                        <a:t> m/touai te ]</a:t>
                      </a:r>
                      <a:r>
                        <a:rPr lang="fr-FR" sz="2600" b="0" i="0" u="none" strike="noStrike" kern="1200" baseline="0" dirty="0" err="1">
                          <a:solidFill>
                            <a:schemeClr val="tx1"/>
                          </a:solidFill>
                          <a:latin typeface="Coptic1" pitchFamily="2" charset="0"/>
                          <a:ea typeface="+mn-ea"/>
                          <a:cs typeface="+mn-cs"/>
                        </a:rPr>
                        <a:t>metrefw~ou</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n~h</a:t>
                      </a:r>
                      <a:r>
                        <a:rPr lang="fr-FR" sz="2600" b="0" i="0" u="none" strike="noStrike" kern="1200" baseline="0" dirty="0">
                          <a:solidFill>
                            <a:schemeClr val="tx1"/>
                          </a:solidFill>
                          <a:latin typeface="Coptic1" pitchFamily="2" charset="0"/>
                          <a:ea typeface="+mn-ea"/>
                          <a:cs typeface="+mn-cs"/>
                        </a:rPr>
                        <a:t>/t.</a:t>
                      </a:r>
                    </a:p>
                    <a:p>
                      <a:pPr algn="just"/>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mah</a:t>
                      </a:r>
                      <a:r>
                        <a:rPr lang="fr-FR" sz="2600" b="0" i="0" u="none" strike="noStrike" kern="1200" baseline="0" dirty="0">
                          <a:solidFill>
                            <a:schemeClr val="tx1"/>
                          </a:solidFill>
                          <a:latin typeface="Coptic1" pitchFamily="2" charset="0"/>
                          <a:ea typeface="+mn-ea"/>
                          <a:cs typeface="+mn-cs"/>
                        </a:rPr>
                        <a:t> m/t </a:t>
                      </a:r>
                      <a:r>
                        <a:rPr lang="fr-FR" sz="2600" b="0" i="0" u="none" strike="noStrike" kern="1200" baseline="0" dirty="0" err="1">
                          <a:solidFill>
                            <a:schemeClr val="tx1"/>
                          </a:solidFill>
                          <a:latin typeface="Coptic1" pitchFamily="2" charset="0"/>
                          <a:ea typeface="+mn-ea"/>
                          <a:cs typeface="+mn-cs"/>
                        </a:rPr>
                        <a:t>c~nou</a:t>
                      </a:r>
                      <a:r>
                        <a:rPr lang="fr-FR" sz="2600" b="0" i="0" u="none" strike="noStrike" kern="1200" baseline="0" dirty="0">
                          <a:solidFill>
                            <a:schemeClr val="tx1"/>
                          </a:solidFill>
                          <a:latin typeface="Coptic1" pitchFamily="2" charset="0"/>
                          <a:ea typeface="+mn-ea"/>
                          <a:cs typeface="+mn-cs"/>
                        </a:rPr>
                        <a:t>]  te ]</a:t>
                      </a:r>
                      <a:r>
                        <a:rPr lang="fr-FR" sz="2600" b="0" i="0" u="none" strike="noStrike" kern="1200" baseline="0" dirty="0" err="1">
                          <a:solidFill>
                            <a:schemeClr val="tx1"/>
                          </a:solidFill>
                          <a:latin typeface="Coptic1" pitchFamily="2" charset="0"/>
                          <a:ea typeface="+mn-ea"/>
                          <a:cs typeface="+mn-cs"/>
                        </a:rPr>
                        <a:t>egkratia</a:t>
                      </a:r>
                      <a:r>
                        <a:rPr lang="fr-FR" sz="2600" b="0" i="0" u="none" strike="noStrike" kern="1200" baseline="0" dirty="0">
                          <a:solidFill>
                            <a:schemeClr val="tx1"/>
                          </a:solidFill>
                          <a:latin typeface="Coptic1" pitchFamily="2" charset="0"/>
                          <a:ea typeface="+mn-ea"/>
                          <a:cs typeface="+mn-cs"/>
                        </a:rPr>
                        <a:t>~.</a:t>
                      </a:r>
                      <a:endParaRPr lang="fr-FR" sz="2600" dirty="0">
                        <a:latin typeface="Coptic1" pitchFamily="2" charset="0"/>
                      </a:endParaRPr>
                    </a:p>
                  </a:txBody>
                  <a:tcPr marT="34290" marB="34290"/>
                </a:tc>
                <a:tc>
                  <a:txBody>
                    <a:bodyPr/>
                    <a:lstStyle/>
                    <a:p>
                      <a:pPr algn="just"/>
                      <a:r>
                        <a:rPr lang="fr-FR" sz="2600" b="0" i="0" u="none" strike="noStrike" kern="1200" baseline="0" dirty="0">
                          <a:solidFill>
                            <a:schemeClr val="tx1"/>
                          </a:solidFill>
                          <a:latin typeface="+mn-lt"/>
                          <a:ea typeface="+mn-ea"/>
                          <a:cs typeface="+mn-cs"/>
                        </a:rPr>
                        <a:t>La septième est la sagesse</a:t>
                      </a:r>
                    </a:p>
                    <a:p>
                      <a:pPr algn="just"/>
                      <a:r>
                        <a:rPr lang="fr-FR" sz="2600" b="0" i="0" u="none" strike="noStrike" kern="1200" baseline="0" dirty="0">
                          <a:solidFill>
                            <a:schemeClr val="tx1"/>
                          </a:solidFill>
                          <a:latin typeface="+mn-lt"/>
                          <a:ea typeface="+mn-ea"/>
                          <a:cs typeface="+mn-cs"/>
                        </a:rPr>
                        <a:t>La huitième est la piété</a:t>
                      </a:r>
                    </a:p>
                    <a:p>
                      <a:pPr algn="just"/>
                      <a:r>
                        <a:rPr lang="fr-FR" sz="2600" b="0" i="0" u="none" strike="noStrike" kern="1200" baseline="0" dirty="0">
                          <a:solidFill>
                            <a:schemeClr val="tx1"/>
                          </a:solidFill>
                          <a:latin typeface="+mn-lt"/>
                          <a:ea typeface="+mn-ea"/>
                          <a:cs typeface="+mn-cs"/>
                        </a:rPr>
                        <a:t>La neuvième est la Douceur</a:t>
                      </a:r>
                    </a:p>
                    <a:p>
                      <a:pPr algn="just"/>
                      <a:endParaRPr lang="fr-FR" sz="2000" b="0" i="0" u="none" strike="noStrike" kern="1200" baseline="0" dirty="0">
                        <a:solidFill>
                          <a:schemeClr val="tx1"/>
                        </a:solidFill>
                        <a:latin typeface="+mn-lt"/>
                        <a:ea typeface="+mn-ea"/>
                        <a:cs typeface="+mn-cs"/>
                      </a:endParaRPr>
                    </a:p>
                    <a:p>
                      <a:pPr algn="just"/>
                      <a:r>
                        <a:rPr lang="fr-FR" sz="2600" b="0" i="0" u="none" strike="noStrike" kern="1200" baseline="0" dirty="0">
                          <a:solidFill>
                            <a:schemeClr val="tx1"/>
                          </a:solidFill>
                          <a:latin typeface="+mn-lt"/>
                          <a:ea typeface="+mn-ea"/>
                          <a:cs typeface="+mn-cs"/>
                        </a:rPr>
                        <a:t>La dixième est la patience</a:t>
                      </a:r>
                    </a:p>
                    <a:p>
                      <a:pPr algn="just"/>
                      <a:r>
                        <a:rPr lang="fr-FR" sz="2600" b="0" i="0" u="none" strike="noStrike" kern="1200" baseline="0" dirty="0">
                          <a:solidFill>
                            <a:schemeClr val="tx1"/>
                          </a:solidFill>
                          <a:latin typeface="+mn-lt"/>
                          <a:ea typeface="+mn-ea"/>
                          <a:cs typeface="+mn-cs"/>
                        </a:rPr>
                        <a:t>La onzième est l’indulgence</a:t>
                      </a:r>
                    </a:p>
                    <a:p>
                      <a:pPr algn="just"/>
                      <a:r>
                        <a:rPr lang="fr-FR" sz="2600" b="0" i="0" u="none" strike="noStrike" kern="1200" baseline="0" dirty="0">
                          <a:solidFill>
                            <a:schemeClr val="tx1"/>
                          </a:solidFill>
                          <a:latin typeface="+mn-lt"/>
                          <a:ea typeface="+mn-ea"/>
                          <a:cs typeface="+mn-cs"/>
                        </a:rPr>
                        <a:t>La douzième est l’ascétisme</a:t>
                      </a:r>
                      <a:endParaRPr lang="fr-FR" sz="26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السابعة الحكمة.</a:t>
                      </a:r>
                    </a:p>
                    <a:p>
                      <a:pPr algn="just" rtl="1"/>
                      <a:r>
                        <a:rPr lang="ar-EG" sz="3200" b="0" i="0" u="none" strike="noStrike" kern="1200" baseline="0" dirty="0">
                          <a:solidFill>
                            <a:schemeClr val="tx1"/>
                          </a:solidFill>
                          <a:latin typeface="+mn-lt"/>
                          <a:ea typeface="+mn-ea"/>
                          <a:cs typeface="+mn-cs"/>
                        </a:rPr>
                        <a:t>الثامنة البر.</a:t>
                      </a:r>
                    </a:p>
                    <a:p>
                      <a:pPr algn="just" rtl="1"/>
                      <a:r>
                        <a:rPr lang="ar-EG" sz="3200" b="0" i="0" u="none" strike="noStrike" kern="1200" baseline="0" dirty="0">
                          <a:solidFill>
                            <a:schemeClr val="tx1"/>
                          </a:solidFill>
                          <a:latin typeface="+mn-lt"/>
                          <a:ea typeface="+mn-ea"/>
                          <a:cs typeface="+mn-cs"/>
                        </a:rPr>
                        <a:t>التاسعة الوداعة</a:t>
                      </a:r>
                      <a:endParaRPr lang="fr-FR" sz="3200" b="0" i="0" u="none" strike="noStrike" kern="1200" baseline="0" dirty="0">
                        <a:solidFill>
                          <a:schemeClr val="tx1"/>
                        </a:solidFill>
                        <a:latin typeface="+mn-lt"/>
                        <a:ea typeface="+mn-ea"/>
                        <a:cs typeface="+mn-cs"/>
                      </a:endParaRPr>
                    </a:p>
                    <a:p>
                      <a:pPr algn="just" rtl="1"/>
                      <a:endParaRPr lang="fr-FR" sz="3200" b="0" i="0" u="none" strike="noStrike" kern="1200" baseline="0" dirty="0">
                        <a:solidFill>
                          <a:schemeClr val="tx1"/>
                        </a:solidFill>
                        <a:latin typeface="+mn-lt"/>
                        <a:ea typeface="+mn-ea"/>
                        <a:cs typeface="+mn-cs"/>
                      </a:endParaRPr>
                    </a:p>
                    <a:p>
                      <a:pPr algn="just" rtl="1"/>
                      <a:endParaRPr lang="fr-FR"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العاشرة الصبر.</a:t>
                      </a:r>
                    </a:p>
                    <a:p>
                      <a:pPr algn="just" rtl="1"/>
                      <a:r>
                        <a:rPr lang="ar-EG" sz="3200" b="0" i="0" u="none" strike="noStrike" kern="1200" baseline="0" dirty="0">
                          <a:solidFill>
                            <a:schemeClr val="tx1"/>
                          </a:solidFill>
                          <a:latin typeface="+mn-lt"/>
                          <a:ea typeface="+mn-ea"/>
                          <a:cs typeface="+mn-cs"/>
                        </a:rPr>
                        <a:t>الحادية عشر طول</a:t>
                      </a:r>
                    </a:p>
                    <a:p>
                      <a:pPr algn="just" rtl="1"/>
                      <a:r>
                        <a:rPr lang="ar-EG" sz="3200" b="0" i="0" u="none" strike="noStrike" kern="1200" baseline="0" dirty="0">
                          <a:solidFill>
                            <a:schemeClr val="tx1"/>
                          </a:solidFill>
                          <a:latin typeface="+mn-lt"/>
                          <a:ea typeface="+mn-ea"/>
                          <a:cs typeface="+mn-cs"/>
                        </a:rPr>
                        <a:t>الروح.</a:t>
                      </a:r>
                    </a:p>
                    <a:p>
                      <a:pPr algn="just" rtl="1"/>
                      <a:r>
                        <a:rPr lang="ar-EG" sz="3200" b="0" i="0" u="none" strike="noStrike" kern="1200" baseline="0" dirty="0">
                          <a:solidFill>
                            <a:schemeClr val="tx1"/>
                          </a:solidFill>
                          <a:latin typeface="+mn-lt"/>
                          <a:ea typeface="+mn-ea"/>
                          <a:cs typeface="+mn-cs"/>
                        </a:rPr>
                        <a:t>الثانية عشر النسك</a:t>
                      </a:r>
                      <a:endParaRPr lang="fr-FR" sz="4800" dirty="0"/>
                    </a:p>
                  </a:txBody>
                  <a:tcPr marT="34290" marB="34290"/>
                </a:tc>
                <a:extLst>
                  <a:ext uri="{0D108BD9-81ED-4DB2-BD59-A6C34878D82A}">
                    <a16:rowId xmlns:a16="http://schemas.microsoft.com/office/drawing/2014/main" val="4060579548"/>
                  </a:ext>
                </a:extLst>
              </a:tr>
            </a:tbl>
          </a:graphicData>
        </a:graphic>
      </p:graphicFrame>
      <p:sp>
        <p:nvSpPr>
          <p:cNvPr id="4" name="Action Button: Custom 2">
            <a:hlinkClick r:id="rId2" action="ppaction://hlinksldjump" highlightClick="1"/>
            <a:extLst>
              <a:ext uri="{FF2B5EF4-FFF2-40B4-BE49-F238E27FC236}">
                <a16:creationId xmlns:a16="http://schemas.microsoft.com/office/drawing/2014/main" id="{29990F77-9207-404F-9911-AB3ACC8D36E3}"/>
              </a:ext>
            </a:extLst>
          </p:cNvPr>
          <p:cNvSpPr/>
          <p:nvPr/>
        </p:nvSpPr>
        <p:spPr bwMode="auto">
          <a:xfrm>
            <a:off x="7086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66627737"/>
      </p:ext>
    </p:extLst>
  </p:cSld>
  <p:clrMapOvr>
    <a:masterClrMapping/>
  </p:clrMapOvr>
  <p:transition/>
</p:sld>
</file>

<file path=ppt/slides/slide2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2">
            <a:hlinkClick r:id="rId2" action="ppaction://hlinksldjump" highlightClick="1"/>
            <a:extLst>
              <a:ext uri="{FF2B5EF4-FFF2-40B4-BE49-F238E27FC236}">
                <a16:creationId xmlns:a16="http://schemas.microsoft.com/office/drawing/2014/main" id="{29990F77-9207-404F-9911-AB3ACC8D36E3}"/>
              </a:ext>
            </a:extLst>
          </p:cNvPr>
          <p:cNvSpPr/>
          <p:nvPr/>
        </p:nvSpPr>
        <p:spPr bwMode="auto">
          <a:xfrm>
            <a:off x="182516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42AF572A-95D7-4F6E-A165-72BFF5D3072A}"/>
              </a:ext>
            </a:extLst>
          </p:cNvPr>
          <p:cNvGraphicFramePr>
            <a:graphicFrameLocks noGrp="1"/>
          </p:cNvGraphicFramePr>
          <p:nvPr>
            <p:extLst>
              <p:ext uri="{D42A27DB-BD31-4B8C-83A1-F6EECF244321}">
                <p14:modId xmlns:p14="http://schemas.microsoft.com/office/powerpoint/2010/main" val="1417468578"/>
              </p:ext>
            </p:extLst>
          </p:nvPr>
        </p:nvGraphicFramePr>
        <p:xfrm>
          <a:off x="0" y="0"/>
          <a:ext cx="9144000" cy="5433060"/>
        </p:xfrm>
        <a:graphic>
          <a:graphicData uri="http://schemas.openxmlformats.org/drawingml/2006/table">
            <a:tbl>
              <a:tblPr firstRow="1" bandRow="1">
                <a:tableStyleId>{2D5ABB26-0587-4C30-8999-92F81FD0307C}</a:tableStyleId>
              </a:tblPr>
              <a:tblGrid>
                <a:gridCol w="3657600">
                  <a:extLst>
                    <a:ext uri="{9D8B030D-6E8A-4147-A177-3AD203B41FA5}">
                      <a16:colId xmlns:a16="http://schemas.microsoft.com/office/drawing/2014/main" val="118888066"/>
                    </a:ext>
                  </a:extLst>
                </a:gridCol>
                <a:gridCol w="3124200">
                  <a:extLst>
                    <a:ext uri="{9D8B030D-6E8A-4147-A177-3AD203B41FA5}">
                      <a16:colId xmlns:a16="http://schemas.microsoft.com/office/drawing/2014/main" val="3743502167"/>
                    </a:ext>
                  </a:extLst>
                </a:gridCol>
                <a:gridCol w="2362200">
                  <a:extLst>
                    <a:ext uri="{9D8B030D-6E8A-4147-A177-3AD203B41FA5}">
                      <a16:colId xmlns:a16="http://schemas.microsoft.com/office/drawing/2014/main" val="3444761106"/>
                    </a:ext>
                  </a:extLst>
                </a:gridCol>
              </a:tblGrid>
              <a:tr h="4377447">
                <a:tc>
                  <a:txBody>
                    <a:bodyPr/>
                    <a:lstStyle/>
                    <a:p>
                      <a:pPr algn="just"/>
                      <a:r>
                        <a:rPr lang="fr-FR" sz="3000" dirty="0" err="1">
                          <a:latin typeface="Coptic1" pitchFamily="2" charset="0"/>
                        </a:rPr>
                        <a:t>Eue~swpi</a:t>
                      </a:r>
                      <a:r>
                        <a:rPr lang="fr-FR" sz="3000" dirty="0">
                          <a:latin typeface="Coptic1" pitchFamily="2" charset="0"/>
                        </a:rPr>
                        <a:t> </a:t>
                      </a:r>
                      <a:r>
                        <a:rPr lang="fr-FR" sz="3000" dirty="0" err="1">
                          <a:latin typeface="Coptic1" pitchFamily="2" charset="0"/>
                        </a:rPr>
                        <a:t>eue~swpi</a:t>
                      </a:r>
                      <a:r>
                        <a:rPr lang="fr-FR" sz="3000" dirty="0">
                          <a:latin typeface="Coptic1" pitchFamily="2" charset="0"/>
                        </a:rPr>
                        <a:t> </a:t>
                      </a:r>
                      <a:r>
                        <a:rPr lang="fr-FR" sz="3000" dirty="0" err="1">
                          <a:latin typeface="Coptic1" pitchFamily="2" charset="0"/>
                        </a:rPr>
                        <a:t>e~jen</a:t>
                      </a:r>
                      <a:r>
                        <a:rPr lang="fr-FR" sz="3000" dirty="0">
                          <a:latin typeface="Coptic1" pitchFamily="2" charset="0"/>
                        </a:rPr>
                        <a:t> </a:t>
                      </a:r>
                      <a:r>
                        <a:rPr lang="fr-FR" sz="3000" dirty="0" err="1">
                          <a:latin typeface="Coptic1" pitchFamily="2" charset="0"/>
                        </a:rPr>
                        <a:t>t~a~ve</a:t>
                      </a:r>
                      <a:r>
                        <a:rPr lang="fr-FR" sz="3000" dirty="0">
                          <a:latin typeface="Coptic1" pitchFamily="2" charset="0"/>
                        </a:rPr>
                        <a:t> </a:t>
                      </a:r>
                      <a:r>
                        <a:rPr lang="fr-FR" sz="3000" dirty="0" err="1">
                          <a:latin typeface="Coptic1" pitchFamily="2" charset="0"/>
                        </a:rPr>
                        <a:t>m~peniwt</a:t>
                      </a:r>
                      <a:r>
                        <a:rPr lang="fr-FR" sz="3000" dirty="0">
                          <a:latin typeface="Coptic1" pitchFamily="2" charset="0"/>
                        </a:rPr>
                        <a:t> </a:t>
                      </a:r>
                      <a:r>
                        <a:rPr lang="fr-FR" sz="3000" dirty="0" err="1">
                          <a:latin typeface="Coptic1" pitchFamily="2" charset="0"/>
                        </a:rPr>
                        <a:t>eyouab</a:t>
                      </a:r>
                      <a:r>
                        <a:rPr lang="fr-FR" sz="3000" dirty="0">
                          <a:latin typeface="Coptic1" pitchFamily="2" charset="0"/>
                        </a:rPr>
                        <a:t> </a:t>
                      </a:r>
                      <a:r>
                        <a:rPr lang="fr-FR" sz="3000" dirty="0" err="1">
                          <a:latin typeface="Coptic1" pitchFamily="2" charset="0"/>
                        </a:rPr>
                        <a:t>n~ar</a:t>
                      </a:r>
                      <a:r>
                        <a:rPr lang="fr-FR" sz="3000" dirty="0">
                          <a:latin typeface="Coptic1" pitchFamily="2" charset="0"/>
                        </a:rPr>
                        <a:t>,/ </a:t>
                      </a:r>
                      <a:r>
                        <a:rPr lang="fr-FR" sz="3000" dirty="0" err="1">
                          <a:latin typeface="Coptic1" pitchFamily="2" charset="0"/>
                        </a:rPr>
                        <a:t>e~reuc</a:t>
                      </a:r>
                      <a:r>
                        <a:rPr lang="fr-FR" sz="3000" dirty="0">
                          <a:latin typeface="Coptic1" pitchFamily="2" charset="0"/>
                        </a:rPr>
                        <a:t> papa </a:t>
                      </a:r>
                      <a:r>
                        <a:rPr lang="fr-FR" sz="3000" dirty="0" err="1">
                          <a:latin typeface="Coptic1" pitchFamily="2" charset="0"/>
                        </a:rPr>
                        <a:t>abba</a:t>
                      </a:r>
                      <a:r>
                        <a:rPr lang="fr-FR" sz="3000" dirty="0">
                          <a:latin typeface="Coptic1" pitchFamily="2" charset="0"/>
                        </a:rPr>
                        <a:t> </a:t>
                      </a:r>
                      <a:r>
                        <a:rPr lang="fr-FR" sz="3000" dirty="0" err="1">
                          <a:latin typeface="Coptic1" pitchFamily="2" charset="0"/>
                        </a:rPr>
                        <a:t>Tawadroc</a:t>
                      </a:r>
                      <a:r>
                        <a:rPr lang="fr-FR" sz="3000" dirty="0">
                          <a:latin typeface="Coptic1" pitchFamily="2" charset="0"/>
                        </a:rPr>
                        <a:t>.</a:t>
                      </a:r>
                    </a:p>
                    <a:p>
                      <a:pPr algn="just"/>
                      <a:endParaRPr lang="fr-FR" sz="3000" dirty="0">
                        <a:latin typeface="Coptic1" pitchFamily="2" charset="0"/>
                      </a:endParaRPr>
                    </a:p>
                    <a:p>
                      <a:pPr algn="just"/>
                      <a:r>
                        <a:rPr lang="fr-FR" sz="3000" b="0" i="0" u="none" strike="noStrike" kern="1200" baseline="0" dirty="0">
                          <a:solidFill>
                            <a:schemeClr val="tx1"/>
                          </a:solidFill>
                          <a:latin typeface="Coptic1" pitchFamily="2" charset="0"/>
                          <a:ea typeface="+mn-ea"/>
                          <a:cs typeface="+mn-cs"/>
                        </a:rPr>
                        <a:t>Nem </a:t>
                      </a:r>
                      <a:r>
                        <a:rPr lang="fr-FR" sz="3000" b="0" i="0" u="none" strike="noStrike" kern="1200" baseline="0" dirty="0" err="1">
                          <a:solidFill>
                            <a:schemeClr val="tx1"/>
                          </a:solidFill>
                          <a:latin typeface="Coptic1" pitchFamily="2" charset="0"/>
                          <a:ea typeface="+mn-ea"/>
                          <a:cs typeface="+mn-cs"/>
                        </a:rPr>
                        <a:t>pefkes~v</a:t>
                      </a:r>
                      <a:r>
                        <a:rPr lang="fr-FR" sz="3000" b="0" i="0" u="none" strike="noStrike" kern="1200" baseline="0" dirty="0">
                          <a:solidFill>
                            <a:schemeClr val="tx1"/>
                          </a:solidFill>
                          <a:latin typeface="Coptic1" pitchFamily="2" charset="0"/>
                          <a:ea typeface="+mn-ea"/>
                          <a:cs typeface="+mn-cs"/>
                        </a:rPr>
                        <a:t>/r </a:t>
                      </a:r>
                      <a:r>
                        <a:rPr lang="fr-FR" sz="3000" b="0" i="0" u="none" strike="noStrike" kern="1200" baseline="0" dirty="0" err="1">
                          <a:solidFill>
                            <a:schemeClr val="tx1"/>
                          </a:solidFill>
                          <a:latin typeface="Coptic1" pitchFamily="2" charset="0"/>
                          <a:ea typeface="+mn-ea"/>
                          <a:cs typeface="+mn-cs"/>
                        </a:rPr>
                        <a:t>n~litourgoc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peniwt</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eyouab</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n~e~pickopoc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abba</a:t>
                      </a:r>
                      <a:r>
                        <a:rPr lang="fr-FR" sz="3000" b="0" i="0" u="none" strike="noStrike" kern="1200" baseline="0" dirty="0">
                          <a:solidFill>
                            <a:schemeClr val="tx1"/>
                          </a:solidFill>
                          <a:latin typeface="Coptic1" pitchFamily="2" charset="0"/>
                          <a:ea typeface="+mn-ea"/>
                          <a:cs typeface="+mn-cs"/>
                        </a:rPr>
                        <a:t> Mark.</a:t>
                      </a:r>
                      <a:endParaRPr lang="fr-FR" sz="30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Reposent sur la tête de notre saint père l’archiprêtre le pape </a:t>
                      </a:r>
                      <a:r>
                        <a:rPr lang="fr-FR" sz="2800" b="0" i="0" u="none" strike="noStrike" kern="1200" baseline="0" dirty="0" err="1">
                          <a:solidFill>
                            <a:schemeClr val="tx1"/>
                          </a:solidFill>
                          <a:latin typeface="+mn-lt"/>
                          <a:ea typeface="+mn-ea"/>
                          <a:cs typeface="+mn-cs"/>
                        </a:rPr>
                        <a:t>anba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Tawadros</a:t>
                      </a:r>
                      <a:r>
                        <a:rPr lang="fr-FR" sz="2800" b="0" i="0" u="none" strike="noStrike" kern="1200" baseline="0" dirty="0">
                          <a:solidFill>
                            <a:schemeClr val="tx1"/>
                          </a:solidFill>
                          <a:latin typeface="+mn-lt"/>
                          <a:ea typeface="+mn-ea"/>
                          <a:cs typeface="+mn-cs"/>
                        </a:rPr>
                        <a:t>.</a:t>
                      </a:r>
                    </a:p>
                    <a:p>
                      <a:pPr algn="just"/>
                      <a:endParaRPr lang="fr-FR" sz="2800" b="0" i="0" u="none" strike="noStrike" kern="1200" baseline="0" dirty="0">
                        <a:solidFill>
                          <a:schemeClr val="tx1"/>
                        </a:solidFill>
                        <a:latin typeface="+mn-lt"/>
                        <a:ea typeface="+mn-ea"/>
                        <a:cs typeface="+mn-cs"/>
                      </a:endParaRPr>
                    </a:p>
                    <a:p>
                      <a:pPr algn="just"/>
                      <a:r>
                        <a:rPr lang="fr-FR" sz="2800" dirty="0"/>
                        <a:t>Et de son partenaire dans le ministère notre père l’évêque </a:t>
                      </a:r>
                      <a:r>
                        <a:rPr lang="fr-FR" sz="2800" dirty="0" err="1"/>
                        <a:t>anba</a:t>
                      </a:r>
                      <a:r>
                        <a:rPr lang="fr-FR" sz="2800" dirty="0"/>
                        <a:t> Marc</a:t>
                      </a:r>
                    </a:p>
                  </a:txBody>
                  <a:tcPr marT="34290" marB="34290"/>
                </a:tc>
                <a:tc>
                  <a:txBody>
                    <a:bodyPr/>
                    <a:lstStyle/>
                    <a:p>
                      <a:pPr algn="just" rtl="1"/>
                      <a:r>
                        <a:rPr lang="ar-EG" sz="3200" b="0" i="0" u="none" strike="noStrike" kern="1200" baseline="0" dirty="0">
                          <a:solidFill>
                            <a:schemeClr val="tx1"/>
                          </a:solidFill>
                          <a:latin typeface="+mn-lt"/>
                          <a:ea typeface="+mn-ea"/>
                          <a:cs typeface="+mn-cs"/>
                        </a:rPr>
                        <a:t>تحل علي رأس أبينا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القديس رئيس الكهنة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البابا أنبا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lang="ar-EG" sz="3200" b="0" i="0" u="none" strike="noStrike" kern="1200" baseline="0" dirty="0">
                          <a:solidFill>
                            <a:schemeClr val="tx1"/>
                          </a:solidFill>
                          <a:latin typeface="+mn-lt"/>
                          <a:ea typeface="+mn-ea"/>
                          <a:cs typeface="+mn-cs"/>
                        </a:rPr>
                        <a:t>.</a:t>
                      </a:r>
                      <a:endParaRPr lang="fr-FR" sz="3200" b="0" i="0" u="none" strike="noStrike" kern="1200" baseline="0" dirty="0">
                        <a:solidFill>
                          <a:schemeClr val="tx1"/>
                        </a:solidFill>
                        <a:latin typeface="+mn-lt"/>
                        <a:ea typeface="+mn-ea"/>
                        <a:cs typeface="+mn-cs"/>
                      </a:endParaRPr>
                    </a:p>
                    <a:p>
                      <a:pPr algn="just" rtl="1"/>
                      <a:endParaRPr lang="fr-FR"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وشريكه في الخدمة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أبينا الأسقف أنبا </a:t>
                      </a:r>
                      <a:r>
                        <a:rPr lang="ar-EG" sz="3200" dirty="0"/>
                        <a:t>مارك</a:t>
                      </a:r>
                      <a:r>
                        <a:rPr lang="ar-EG" sz="3200" b="0" i="0" u="none" strike="noStrike" kern="1200" baseline="0" dirty="0">
                          <a:solidFill>
                            <a:schemeClr val="tx1"/>
                          </a:solidFill>
                          <a:latin typeface="+mn-lt"/>
                          <a:ea typeface="+mn-ea"/>
                          <a:cs typeface="+mn-cs"/>
                        </a:rPr>
                        <a:t>.</a:t>
                      </a:r>
                      <a:endParaRPr lang="fr-FR" sz="3200" dirty="0"/>
                    </a:p>
                    <a:p>
                      <a:pPr algn="just" rtl="1"/>
                      <a:endParaRPr lang="fr-FR" sz="3200" dirty="0"/>
                    </a:p>
                  </a:txBody>
                  <a:tcPr marT="34290" marB="34290"/>
                </a:tc>
                <a:extLst>
                  <a:ext uri="{0D108BD9-81ED-4DB2-BD59-A6C34878D82A}">
                    <a16:rowId xmlns:a16="http://schemas.microsoft.com/office/drawing/2014/main" val="4060579548"/>
                  </a:ext>
                </a:extLst>
              </a:tr>
            </a:tbl>
          </a:graphicData>
        </a:graphic>
      </p:graphicFrame>
    </p:spTree>
    <p:extLst>
      <p:ext uri="{BB962C8B-B14F-4D97-AF65-F5344CB8AC3E}">
        <p14:creationId xmlns:p14="http://schemas.microsoft.com/office/powerpoint/2010/main" val="871180177"/>
      </p:ext>
    </p:extLst>
  </p:cSld>
  <p:clrMapOvr>
    <a:masterClrMapping/>
  </p:clrMapOvr>
  <p:transition/>
</p:sld>
</file>

<file path=ppt/slides/slide2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6953DB80-5E5F-4ECF-B3A9-3954458626BF}"/>
              </a:ext>
            </a:extLst>
          </p:cNvPr>
          <p:cNvGraphicFramePr>
            <a:graphicFrameLocks noGrp="1"/>
          </p:cNvGraphicFramePr>
          <p:nvPr>
            <p:extLst>
              <p:ext uri="{D42A27DB-BD31-4B8C-83A1-F6EECF244321}">
                <p14:modId xmlns:p14="http://schemas.microsoft.com/office/powerpoint/2010/main" val="3935159914"/>
              </p:ext>
            </p:extLst>
          </p:nvPr>
        </p:nvGraphicFramePr>
        <p:xfrm>
          <a:off x="6350" y="0"/>
          <a:ext cx="9144000" cy="5158740"/>
        </p:xfrm>
        <a:graphic>
          <a:graphicData uri="http://schemas.openxmlformats.org/drawingml/2006/table">
            <a:tbl>
              <a:tblPr firstRow="1" bandRow="1">
                <a:tableStyleId>{2D5ABB26-0587-4C30-8999-92F81FD0307C}</a:tableStyleId>
              </a:tblPr>
              <a:tblGrid>
                <a:gridCol w="3534518">
                  <a:extLst>
                    <a:ext uri="{9D8B030D-6E8A-4147-A177-3AD203B41FA5}">
                      <a16:colId xmlns:a16="http://schemas.microsoft.com/office/drawing/2014/main" val="118888066"/>
                    </a:ext>
                  </a:extLst>
                </a:gridCol>
                <a:gridCol w="3268494">
                  <a:extLst>
                    <a:ext uri="{9D8B030D-6E8A-4147-A177-3AD203B41FA5}">
                      <a16:colId xmlns:a16="http://schemas.microsoft.com/office/drawing/2014/main" val="3743502167"/>
                    </a:ext>
                  </a:extLst>
                </a:gridCol>
                <a:gridCol w="2340988">
                  <a:extLst>
                    <a:ext uri="{9D8B030D-6E8A-4147-A177-3AD203B41FA5}">
                      <a16:colId xmlns:a16="http://schemas.microsoft.com/office/drawing/2014/main" val="3444761106"/>
                    </a:ext>
                  </a:extLst>
                </a:gridCol>
              </a:tblGrid>
              <a:tr h="3200400">
                <a:tc>
                  <a:txBody>
                    <a:bodyPr/>
                    <a:lstStyle/>
                    <a:p>
                      <a:pPr algn="just"/>
                      <a:r>
                        <a:rPr lang="fr-FR" sz="3200" b="0" i="0" u="none" strike="noStrike" kern="1200" baseline="0" dirty="0">
                          <a:solidFill>
                            <a:schemeClr val="tx1"/>
                          </a:solidFill>
                          <a:latin typeface="Coptic1" pitchFamily="2" charset="0"/>
                          <a:ea typeface="+mn-ea"/>
                          <a:cs typeface="+mn-cs"/>
                        </a:rPr>
                        <a:t>Am/n </a:t>
                      </a:r>
                      <a:r>
                        <a:rPr lang="fr-FR" sz="3200" b="0" i="0" u="none" strike="noStrike" kern="1200" baseline="0" dirty="0" err="1">
                          <a:solidFill>
                            <a:schemeClr val="tx1"/>
                          </a:solidFill>
                          <a:latin typeface="Coptic1" pitchFamily="2" charset="0"/>
                          <a:ea typeface="+mn-ea"/>
                          <a:cs typeface="+mn-cs"/>
                        </a:rPr>
                        <a:t>ece~swpi</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ece~swpi</a:t>
                      </a:r>
                      <a:r>
                        <a:rPr lang="fr-FR" sz="3200" b="0" i="0" u="none" strike="noStrike" kern="1200" baseline="0" dirty="0">
                          <a:solidFill>
                            <a:schemeClr val="tx1"/>
                          </a:solidFill>
                          <a:latin typeface="Coptic1" pitchFamily="2" charset="0"/>
                          <a:ea typeface="+mn-ea"/>
                          <a:cs typeface="+mn-cs"/>
                        </a:rPr>
                        <a:t>.</a:t>
                      </a:r>
                    </a:p>
                    <a:p>
                      <a:pPr algn="just"/>
                      <a:endParaRPr lang="fr-FR" sz="28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Efe~era~poleuin</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m~mwou</a:t>
                      </a:r>
                      <a:r>
                        <a:rPr lang="fr-FR" sz="3200" b="0" i="0" u="none" strike="noStrike" kern="1200" baseline="0" dirty="0">
                          <a:solidFill>
                            <a:schemeClr val="tx1"/>
                          </a:solidFill>
                          <a:latin typeface="Coptic1" pitchFamily="2" charset="0"/>
                          <a:ea typeface="+mn-ea"/>
                          <a:cs typeface="+mn-cs"/>
                        </a:rPr>
                        <a:t>.(b#)</a:t>
                      </a:r>
                    </a:p>
                    <a:p>
                      <a:pPr algn="just"/>
                      <a:endParaRPr lang="fr-FR" sz="28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a:solidFill>
                            <a:schemeClr val="tx1"/>
                          </a:solidFill>
                          <a:latin typeface="Coptic1" pitchFamily="2" charset="0"/>
                          <a:ea typeface="+mn-ea"/>
                          <a:cs typeface="+mn-cs"/>
                        </a:rPr>
                        <a:t>Hi </a:t>
                      </a:r>
                      <a:r>
                        <a:rPr lang="fr-FR" sz="3200" b="0" i="0" u="none" strike="noStrike" kern="1200" baseline="0" dirty="0" err="1">
                          <a:solidFill>
                            <a:schemeClr val="tx1"/>
                          </a:solidFill>
                          <a:latin typeface="Coptic1" pitchFamily="2" charset="0"/>
                          <a:ea typeface="+mn-ea"/>
                          <a:cs typeface="+mn-cs"/>
                        </a:rPr>
                        <a:t>paikaroc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vai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Pao#c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n~iwt</a:t>
                      </a:r>
                      <a:r>
                        <a:rPr lang="fr-FR" sz="3200" b="0" i="0" u="none" strike="noStrike" kern="1200" baseline="0" dirty="0">
                          <a:solidFill>
                            <a:schemeClr val="tx1"/>
                          </a:solidFill>
                          <a:latin typeface="Coptic1" pitchFamily="2" charset="0"/>
                          <a:ea typeface="+mn-ea"/>
                          <a:cs typeface="+mn-cs"/>
                        </a:rPr>
                        <a:t>) b#</a:t>
                      </a:r>
                      <a:endParaRPr lang="pt-BR" sz="2800" b="0" i="0" u="none" strike="noStrike" kern="1200" baseline="0" dirty="0">
                        <a:solidFill>
                          <a:schemeClr val="tx1"/>
                        </a:solidFill>
                        <a:latin typeface="Coptic1" pitchFamily="2" charset="0"/>
                        <a:ea typeface="+mn-ea"/>
                        <a:cs typeface="+mn-cs"/>
                      </a:endParaRPr>
                    </a:p>
                    <a:p>
                      <a:pPr algn="just"/>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Peniwt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 b#</a:t>
                      </a:r>
                      <a:endParaRPr lang="fr-FR" sz="32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Amen ainsi soit-il</a:t>
                      </a:r>
                    </a:p>
                    <a:p>
                      <a:pPr algn="just"/>
                      <a:endParaRPr lang="fr-FR" sz="2400" b="0" i="0" u="none" strike="noStrike" kern="1200" baseline="0" dirty="0">
                        <a:solidFill>
                          <a:schemeClr val="tx1"/>
                        </a:solidFill>
                        <a:latin typeface="+mn-lt"/>
                        <a:ea typeface="+mn-ea"/>
                        <a:cs typeface="+mn-cs"/>
                      </a:endParaRPr>
                    </a:p>
                    <a:p>
                      <a:pPr algn="just"/>
                      <a:r>
                        <a:rPr lang="fr-FR" sz="2800" b="0" i="0" u="none" strike="noStrike" kern="1200" baseline="0" dirty="0">
                          <a:solidFill>
                            <a:schemeClr val="tx1"/>
                          </a:solidFill>
                          <a:latin typeface="+mn-lt"/>
                          <a:ea typeface="+mn-ea"/>
                          <a:cs typeface="+mn-cs"/>
                        </a:rPr>
                        <a:t>Ornent (2)</a:t>
                      </a:r>
                    </a:p>
                    <a:p>
                      <a:pPr algn="just"/>
                      <a:endParaRPr lang="fr-FR" sz="2400" b="0" i="0" u="none" strike="noStrike" kern="1200" baseline="0" dirty="0">
                        <a:solidFill>
                          <a:schemeClr val="tx1"/>
                        </a:solidFill>
                        <a:latin typeface="+mn-lt"/>
                        <a:ea typeface="+mn-ea"/>
                        <a:cs typeface="+mn-cs"/>
                      </a:endParaRPr>
                    </a:p>
                    <a:p>
                      <a:pPr algn="just"/>
                      <a:r>
                        <a:rPr lang="fr-FR" sz="2800" b="0" i="0" u="none" strike="noStrike" kern="1200" baseline="0" dirty="0">
                          <a:solidFill>
                            <a:schemeClr val="tx1"/>
                          </a:solidFill>
                          <a:latin typeface="+mn-lt"/>
                          <a:ea typeface="+mn-ea"/>
                          <a:cs typeface="+mn-cs"/>
                        </a:rPr>
                        <a:t>Par ce cantique mon Seigneur le père</a:t>
                      </a:r>
                    </a:p>
                    <a:p>
                      <a:pPr algn="just"/>
                      <a:endParaRPr lang="fr-FR" sz="2400" b="0" i="0" u="none" strike="noStrike" kern="1200" baseline="0" dirty="0">
                        <a:solidFill>
                          <a:schemeClr val="tx1"/>
                        </a:solidFill>
                        <a:latin typeface="+mn-lt"/>
                        <a:ea typeface="+mn-ea"/>
                        <a:cs typeface="+mn-cs"/>
                      </a:endParaRPr>
                    </a:p>
                    <a:p>
                      <a:pPr algn="just"/>
                      <a:r>
                        <a:rPr lang="fr-FR" sz="2800" b="0" i="0" u="none" strike="noStrike" kern="1200" baseline="0" dirty="0">
                          <a:solidFill>
                            <a:schemeClr val="tx1"/>
                          </a:solidFill>
                          <a:latin typeface="+mn-lt"/>
                          <a:ea typeface="+mn-ea"/>
                          <a:cs typeface="+mn-cs"/>
                        </a:rPr>
                        <a:t>Mon Seigneur le Père</a:t>
                      </a:r>
                    </a:p>
                    <a:p>
                      <a:pPr algn="just"/>
                      <a:endParaRPr lang="fr-FR" sz="2400" b="0" i="0" u="none" strike="noStrike" kern="1200" baseline="0" dirty="0">
                        <a:solidFill>
                          <a:schemeClr val="tx1"/>
                        </a:solidFill>
                        <a:latin typeface="+mn-lt"/>
                        <a:ea typeface="+mn-ea"/>
                        <a:cs typeface="+mn-cs"/>
                      </a:endParaRPr>
                    </a:p>
                    <a:p>
                      <a:pPr algn="just"/>
                      <a:r>
                        <a:rPr lang="fr-FR" sz="2800" b="0" i="0" u="none" strike="noStrike" kern="1200" baseline="0" dirty="0">
                          <a:solidFill>
                            <a:schemeClr val="tx1"/>
                          </a:solidFill>
                          <a:latin typeface="+mn-lt"/>
                          <a:ea typeface="+mn-ea"/>
                          <a:cs typeface="+mn-cs"/>
                        </a:rPr>
                        <a:t>Notre saint père (2)</a:t>
                      </a:r>
                      <a:endParaRPr lang="fr-FR" sz="2800" dirty="0"/>
                    </a:p>
                  </a:txBody>
                  <a:tcPr marT="34290" marB="34290"/>
                </a:tc>
                <a:tc>
                  <a:txBody>
                    <a:bodyPr/>
                    <a:lstStyle/>
                    <a:p>
                      <a:pPr algn="just" rtl="1"/>
                      <a:r>
                        <a:rPr lang="ar-EG" sz="3400" b="0" i="0" u="none" strike="noStrike" kern="1200" baseline="0" dirty="0">
                          <a:solidFill>
                            <a:schemeClr val="tx1"/>
                          </a:solidFill>
                          <a:latin typeface="+mn-lt"/>
                          <a:ea typeface="+mn-ea"/>
                          <a:cs typeface="+mn-cs"/>
                        </a:rPr>
                        <a:t>أمين يكون </a:t>
                      </a:r>
                      <a:r>
                        <a:rPr lang="ar-EG" sz="3400" b="0" i="0" u="none" strike="noStrike" kern="1200" baseline="0" dirty="0" err="1">
                          <a:solidFill>
                            <a:schemeClr val="tx1"/>
                          </a:solidFill>
                          <a:latin typeface="+mn-lt"/>
                          <a:ea typeface="+mn-ea"/>
                          <a:cs typeface="+mn-cs"/>
                        </a:rPr>
                        <a:t>يكون</a:t>
                      </a:r>
                      <a:endParaRPr lang="fr-FR" sz="34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r>
                        <a:rPr lang="ar-EG" sz="3400" b="0" i="0" u="none" strike="noStrike" kern="1200" baseline="0" dirty="0">
                          <a:solidFill>
                            <a:schemeClr val="tx1"/>
                          </a:solidFill>
                          <a:latin typeface="+mn-lt"/>
                          <a:ea typeface="+mn-ea"/>
                          <a:cs typeface="+mn-cs"/>
                        </a:rPr>
                        <a:t>يتجمل</a:t>
                      </a:r>
                      <a:endParaRPr lang="fr-FR" sz="34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r>
                        <a:rPr lang="ar-EG" sz="3400" b="0" i="0" u="none" strike="noStrike" kern="1200" baseline="0" dirty="0">
                          <a:solidFill>
                            <a:schemeClr val="tx1"/>
                          </a:solidFill>
                          <a:latin typeface="+mn-lt"/>
                          <a:ea typeface="+mn-ea"/>
                          <a:cs typeface="+mn-cs"/>
                        </a:rPr>
                        <a:t>بهذا المديح سيدي</a:t>
                      </a:r>
                      <a:r>
                        <a:rPr lang="fr-FR" sz="3400" b="0" i="0" u="none" strike="noStrike" kern="1200" baseline="0" dirty="0">
                          <a:solidFill>
                            <a:schemeClr val="tx1"/>
                          </a:solidFill>
                          <a:latin typeface="+mn-lt"/>
                          <a:ea typeface="+mn-ea"/>
                          <a:cs typeface="+mn-cs"/>
                        </a:rPr>
                        <a:t> </a:t>
                      </a:r>
                      <a:r>
                        <a:rPr lang="ar-EG" sz="3400" b="0" i="0" u="none" strike="noStrike" kern="1200" baseline="0" dirty="0">
                          <a:solidFill>
                            <a:schemeClr val="tx1"/>
                          </a:solidFill>
                          <a:latin typeface="+mn-lt"/>
                          <a:ea typeface="+mn-ea"/>
                          <a:cs typeface="+mn-cs"/>
                        </a:rPr>
                        <a:t>الأب.</a:t>
                      </a:r>
                      <a:endParaRPr lang="fr-FR" sz="34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r>
                        <a:rPr lang="ar-EG" sz="3400" b="0" i="0" u="none" strike="noStrike" kern="1200" baseline="0" dirty="0">
                          <a:solidFill>
                            <a:schemeClr val="tx1"/>
                          </a:solidFill>
                          <a:latin typeface="+mn-lt"/>
                          <a:ea typeface="+mn-ea"/>
                          <a:cs typeface="+mn-cs"/>
                        </a:rPr>
                        <a:t>سيدي الأب</a:t>
                      </a:r>
                      <a:endParaRPr lang="fr-FR" sz="34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r>
                        <a:rPr lang="ar-EG" sz="3400" b="0" i="0" u="none" strike="noStrike" kern="1200" baseline="0" dirty="0">
                          <a:solidFill>
                            <a:schemeClr val="tx1"/>
                          </a:solidFill>
                          <a:latin typeface="+mn-lt"/>
                          <a:ea typeface="+mn-ea"/>
                          <a:cs typeface="+mn-cs"/>
                        </a:rPr>
                        <a:t>أبونا القديس</a:t>
                      </a:r>
                      <a:endParaRPr lang="fr-FR" sz="3400" dirty="0"/>
                    </a:p>
                  </a:txBody>
                  <a:tcPr marT="34290" marB="34290"/>
                </a:tc>
                <a:extLst>
                  <a:ext uri="{0D108BD9-81ED-4DB2-BD59-A6C34878D82A}">
                    <a16:rowId xmlns:a16="http://schemas.microsoft.com/office/drawing/2014/main" val="4060579548"/>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1970A9DC-2E20-40B3-ACDB-1CBF99FFAE2E}"/>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716514488"/>
      </p:ext>
    </p:extLst>
  </p:cSld>
  <p:clrMapOvr>
    <a:masterClrMapping/>
  </p:clrMapOvr>
  <p:transition/>
</p:sld>
</file>

<file path=ppt/slides/slide2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6953DB80-5E5F-4ECF-B3A9-3954458626BF}"/>
              </a:ext>
            </a:extLst>
          </p:cNvPr>
          <p:cNvGraphicFramePr>
            <a:graphicFrameLocks noGrp="1"/>
          </p:cNvGraphicFramePr>
          <p:nvPr>
            <p:extLst>
              <p:ext uri="{D42A27DB-BD31-4B8C-83A1-F6EECF244321}">
                <p14:modId xmlns:p14="http://schemas.microsoft.com/office/powerpoint/2010/main" val="2560953710"/>
              </p:ext>
            </p:extLst>
          </p:nvPr>
        </p:nvGraphicFramePr>
        <p:xfrm>
          <a:off x="0" y="291019"/>
          <a:ext cx="9144000" cy="4451539"/>
        </p:xfrm>
        <a:graphic>
          <a:graphicData uri="http://schemas.openxmlformats.org/drawingml/2006/table">
            <a:tbl>
              <a:tblPr firstRow="1" bandRow="1">
                <a:tableStyleId>{2D5ABB26-0587-4C30-8999-92F81FD0307C}</a:tableStyleId>
              </a:tblPr>
              <a:tblGrid>
                <a:gridCol w="3501957">
                  <a:extLst>
                    <a:ext uri="{9D8B030D-6E8A-4147-A177-3AD203B41FA5}">
                      <a16:colId xmlns:a16="http://schemas.microsoft.com/office/drawing/2014/main" val="118888066"/>
                    </a:ext>
                  </a:extLst>
                </a:gridCol>
                <a:gridCol w="3210128">
                  <a:extLst>
                    <a:ext uri="{9D8B030D-6E8A-4147-A177-3AD203B41FA5}">
                      <a16:colId xmlns:a16="http://schemas.microsoft.com/office/drawing/2014/main" val="3743502167"/>
                    </a:ext>
                  </a:extLst>
                </a:gridCol>
                <a:gridCol w="2431915">
                  <a:extLst>
                    <a:ext uri="{9D8B030D-6E8A-4147-A177-3AD203B41FA5}">
                      <a16:colId xmlns:a16="http://schemas.microsoft.com/office/drawing/2014/main" val="3444761106"/>
                    </a:ext>
                  </a:extLst>
                </a:gridCol>
              </a:tblGrid>
              <a:tr h="4451539">
                <a:tc>
                  <a:txBody>
                    <a:bodyPr/>
                    <a:lstStyle/>
                    <a:p>
                      <a:pPr algn="just"/>
                      <a:r>
                        <a:rPr lang="fr-FR" sz="3600" b="0" i="0" u="none" strike="noStrike" kern="1200" baseline="0" dirty="0" err="1">
                          <a:solidFill>
                            <a:schemeClr val="tx1"/>
                          </a:solidFill>
                          <a:latin typeface="Coptic1" pitchFamily="2" charset="0"/>
                          <a:ea typeface="+mn-ea"/>
                          <a:cs typeface="+mn-cs"/>
                        </a:rPr>
                        <a:t>Ettai</a:t>
                      </a:r>
                      <a:r>
                        <a:rPr lang="fr-FR" sz="3600" b="0" i="0" u="none" strike="noStrike" kern="1200" baseline="0" dirty="0">
                          <a:solidFill>
                            <a:schemeClr val="tx1"/>
                          </a:solidFill>
                          <a:latin typeface="Coptic1" pitchFamily="2" charset="0"/>
                          <a:ea typeface="+mn-ea"/>
                          <a:cs typeface="+mn-cs"/>
                        </a:rPr>
                        <a:t>/out </a:t>
                      </a:r>
                      <a:r>
                        <a:rPr lang="fr-FR" sz="3600" b="0" i="0" u="none" strike="noStrike" kern="1200" baseline="0" dirty="0" err="1">
                          <a:solidFill>
                            <a:schemeClr val="tx1"/>
                          </a:solidFill>
                          <a:latin typeface="Coptic1" pitchFamily="2" charset="0"/>
                          <a:ea typeface="+mn-ea"/>
                          <a:cs typeface="+mn-cs"/>
                        </a:rPr>
                        <a:t>n~a~r</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e~reuc</a:t>
                      </a:r>
                      <a:r>
                        <a:rPr lang="fr-FR" sz="3600" b="0" i="0" u="none" strike="noStrike" kern="1200" baseline="0" dirty="0">
                          <a:solidFill>
                            <a:schemeClr val="tx1"/>
                          </a:solidFill>
                          <a:latin typeface="Coptic1" pitchFamily="2" charset="0"/>
                          <a:ea typeface="+mn-ea"/>
                          <a:cs typeface="+mn-cs"/>
                        </a:rPr>
                        <a:t> papa </a:t>
                      </a:r>
                      <a:r>
                        <a:rPr lang="fr-FR" sz="3600" b="0" i="0" u="none" strike="noStrike" kern="1200" baseline="0" dirty="0" err="1">
                          <a:solidFill>
                            <a:schemeClr val="tx1"/>
                          </a:solidFill>
                          <a:latin typeface="Coptic1" pitchFamily="2" charset="0"/>
                          <a:ea typeface="+mn-ea"/>
                          <a:cs typeface="+mn-cs"/>
                        </a:rPr>
                        <a:t>abba</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Tawadroc</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peniwt</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n~e~pickopoc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abba</a:t>
                      </a:r>
                      <a:r>
                        <a:rPr lang="fr-FR" sz="3600" b="0" i="0" u="none" strike="noStrike" kern="1200" baseline="0" dirty="0">
                          <a:solidFill>
                            <a:schemeClr val="tx1"/>
                          </a:solidFill>
                          <a:latin typeface="Coptic1" pitchFamily="2" charset="0"/>
                          <a:ea typeface="+mn-ea"/>
                          <a:cs typeface="+mn-cs"/>
                        </a:rPr>
                        <a:t> Mark</a:t>
                      </a:r>
                    </a:p>
                  </a:txBody>
                  <a:tcPr marT="34290" marB="34290"/>
                </a:tc>
                <a:tc>
                  <a:txBody>
                    <a:bodyPr/>
                    <a:lstStyle/>
                    <a:p>
                      <a:pPr algn="just"/>
                      <a:r>
                        <a:rPr lang="fr-FR" sz="3400" b="0" i="0" u="none" strike="noStrike" kern="1200" baseline="0" dirty="0">
                          <a:solidFill>
                            <a:schemeClr val="tx1"/>
                          </a:solidFill>
                          <a:latin typeface="+mn-lt"/>
                          <a:ea typeface="+mn-ea"/>
                          <a:cs typeface="+mn-cs"/>
                        </a:rPr>
                        <a:t>L’honorable archiprêtre le pape </a:t>
                      </a:r>
                      <a:r>
                        <a:rPr lang="fr-FR" sz="3400" b="0" i="0" u="none" strike="noStrike" kern="1200" baseline="0" dirty="0" err="1">
                          <a:solidFill>
                            <a:schemeClr val="tx1"/>
                          </a:solidFill>
                          <a:latin typeface="+mn-lt"/>
                          <a:ea typeface="+mn-ea"/>
                          <a:cs typeface="+mn-cs"/>
                        </a:rPr>
                        <a:t>anba</a:t>
                      </a:r>
                      <a:r>
                        <a:rPr lang="fr-FR" sz="3400" b="0" i="0" u="none" strike="noStrike" kern="1200" baseline="0" dirty="0">
                          <a:solidFill>
                            <a:schemeClr val="tx1"/>
                          </a:solidFill>
                          <a:latin typeface="+mn-lt"/>
                          <a:ea typeface="+mn-ea"/>
                          <a:cs typeface="+mn-cs"/>
                        </a:rPr>
                        <a:t> </a:t>
                      </a:r>
                      <a:r>
                        <a:rPr lang="fr-FR" sz="3400" b="0" i="0" u="none" strike="noStrike" kern="1200" baseline="0" dirty="0" err="1">
                          <a:solidFill>
                            <a:schemeClr val="tx1"/>
                          </a:solidFill>
                          <a:latin typeface="+mn-lt"/>
                          <a:ea typeface="+mn-ea"/>
                          <a:cs typeface="+mn-cs"/>
                        </a:rPr>
                        <a:t>Tawadros</a:t>
                      </a:r>
                      <a:r>
                        <a:rPr lang="fr-FR" sz="3400" b="0" i="0" u="none" strike="noStrike" kern="1200" baseline="0" dirty="0">
                          <a:solidFill>
                            <a:schemeClr val="tx1"/>
                          </a:solidFill>
                          <a:latin typeface="+mn-lt"/>
                          <a:ea typeface="+mn-ea"/>
                          <a:cs typeface="+mn-cs"/>
                        </a:rPr>
                        <a:t> et notre père l’évêque </a:t>
                      </a:r>
                      <a:r>
                        <a:rPr lang="fr-FR" sz="3400" b="0" i="0" u="none" strike="noStrike" kern="1200" baseline="0" dirty="0" err="1">
                          <a:solidFill>
                            <a:schemeClr val="tx1"/>
                          </a:solidFill>
                          <a:latin typeface="+mn-lt"/>
                          <a:ea typeface="+mn-ea"/>
                          <a:cs typeface="+mn-cs"/>
                        </a:rPr>
                        <a:t>anba</a:t>
                      </a:r>
                      <a:r>
                        <a:rPr lang="fr-FR" sz="3400" b="0" i="0" u="none" strike="noStrike" kern="1200" baseline="0" dirty="0">
                          <a:solidFill>
                            <a:schemeClr val="tx1"/>
                          </a:solidFill>
                          <a:latin typeface="+mn-lt"/>
                          <a:ea typeface="+mn-ea"/>
                          <a:cs typeface="+mn-cs"/>
                        </a:rPr>
                        <a:t> Marc</a:t>
                      </a:r>
                    </a:p>
                  </a:txBody>
                  <a:tcPr marT="34290" marB="34290"/>
                </a:tc>
                <a:tc>
                  <a:txBody>
                    <a:bodyPr/>
                    <a:lstStyle/>
                    <a:p>
                      <a:pPr algn="just" rtl="1"/>
                      <a:r>
                        <a:rPr lang="ar-EG" sz="3600" b="0" i="0" u="none" strike="noStrike" kern="1200" baseline="0" dirty="0">
                          <a:solidFill>
                            <a:schemeClr val="tx1"/>
                          </a:solidFill>
                          <a:latin typeface="+mn-lt"/>
                          <a:ea typeface="+mn-ea"/>
                          <a:cs typeface="+mn-cs"/>
                        </a:rPr>
                        <a:t>المكرم رئيس الكهنة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البابا أنبا </a:t>
                      </a:r>
                      <a:r>
                        <a:rPr kumimoji="0" lang="ar-EG" sz="3600" b="0" i="0" u="none" strike="noStrike" cap="none" normalizeH="0" baseline="0" dirty="0" err="1">
                          <a:ln>
                            <a:noFill/>
                          </a:ln>
                          <a:solidFill>
                            <a:schemeClr val="tx1"/>
                          </a:solidFill>
                          <a:effectLst/>
                          <a:latin typeface="Coptic1" pitchFamily="2" charset="0"/>
                          <a:cs typeface="Arial" charset="0"/>
                        </a:rPr>
                        <a:t>تاوضروس</a:t>
                      </a:r>
                      <a:r>
                        <a:rPr lang="ar-EG" sz="3600" b="0" i="0" u="none" strike="noStrike" kern="1200" baseline="0" dirty="0">
                          <a:solidFill>
                            <a:schemeClr val="tx1"/>
                          </a:solidFill>
                          <a:latin typeface="+mn-lt"/>
                          <a:ea typeface="+mn-ea"/>
                          <a:cs typeface="+mn-cs"/>
                        </a:rPr>
                        <a:t>.</a:t>
                      </a:r>
                      <a:endParaRPr lang="fr-FR" sz="3600" b="0" i="0" u="none" strike="noStrike" kern="1200" baseline="0" dirty="0">
                        <a:solidFill>
                          <a:schemeClr val="tx1"/>
                        </a:solidFill>
                        <a:latin typeface="+mn-lt"/>
                        <a:ea typeface="+mn-ea"/>
                        <a:cs typeface="+mn-cs"/>
                      </a:endParaRPr>
                    </a:p>
                    <a:p>
                      <a:pPr algn="just" rtl="1"/>
                      <a:r>
                        <a:rPr lang="ar-EG" sz="3600" b="0" i="0" kern="1200" dirty="0">
                          <a:solidFill>
                            <a:schemeClr val="tx1"/>
                          </a:solidFill>
                          <a:effectLst/>
                          <a:latin typeface="+mn-lt"/>
                          <a:ea typeface="+mn-ea"/>
                          <a:cs typeface="+mn-cs"/>
                        </a:rPr>
                        <a:t>وأبينا الأسقف الأنبا </a:t>
                      </a:r>
                      <a:r>
                        <a:rPr lang="ar-EG" sz="3600" dirty="0"/>
                        <a:t>مارك</a:t>
                      </a:r>
                      <a:endParaRPr lang="fr-FR" sz="3600" b="0" i="0" u="none" strike="noStrike" kern="1200" baseline="0" dirty="0">
                        <a:solidFill>
                          <a:schemeClr val="tx1"/>
                        </a:solidFill>
                        <a:latin typeface="+mn-lt"/>
                        <a:ea typeface="+mn-ea"/>
                        <a:cs typeface="+mn-cs"/>
                      </a:endParaRPr>
                    </a:p>
                    <a:p>
                      <a:pPr algn="just" rtl="1"/>
                      <a:endParaRPr lang="fr-FR" sz="3600" b="0" i="0" u="none" strike="noStrike" kern="1200" baseline="0" dirty="0">
                        <a:solidFill>
                          <a:schemeClr val="tx1"/>
                        </a:solidFill>
                        <a:latin typeface="+mn-lt"/>
                        <a:ea typeface="+mn-ea"/>
                        <a:cs typeface="+mn-cs"/>
                      </a:endParaRPr>
                    </a:p>
                    <a:p>
                      <a:pPr algn="just" rtl="1"/>
                      <a:endParaRPr lang="fr-FR" sz="36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4060579548"/>
                  </a:ext>
                </a:extLst>
              </a:tr>
            </a:tbl>
          </a:graphicData>
        </a:graphic>
      </p:graphicFrame>
      <p:sp>
        <p:nvSpPr>
          <p:cNvPr id="4" name="Action Button: Custom 2">
            <a:hlinkClick r:id="rId2" action="ppaction://hlinksldjump" highlightClick="1"/>
            <a:extLst>
              <a:ext uri="{FF2B5EF4-FFF2-40B4-BE49-F238E27FC236}">
                <a16:creationId xmlns:a16="http://schemas.microsoft.com/office/drawing/2014/main" id="{29990F77-9207-404F-9911-AB3ACC8D36E3}"/>
              </a:ext>
            </a:extLst>
          </p:cNvPr>
          <p:cNvSpPr/>
          <p:nvPr/>
        </p:nvSpPr>
        <p:spPr bwMode="auto">
          <a:xfrm>
            <a:off x="127728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14446742"/>
      </p:ext>
    </p:extLst>
  </p:cSld>
  <p:clrMapOvr>
    <a:masterClrMapping/>
  </p:clrMapOvr>
  <p:transition/>
</p:sld>
</file>

<file path=ppt/slides/slide2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6953DB80-5E5F-4ECF-B3A9-3954458626BF}"/>
              </a:ext>
            </a:extLst>
          </p:cNvPr>
          <p:cNvGraphicFramePr>
            <a:graphicFrameLocks noGrp="1"/>
          </p:cNvGraphicFramePr>
          <p:nvPr>
            <p:extLst>
              <p:ext uri="{D42A27DB-BD31-4B8C-83A1-F6EECF244321}">
                <p14:modId xmlns:p14="http://schemas.microsoft.com/office/powerpoint/2010/main" val="2924490545"/>
              </p:ext>
            </p:extLst>
          </p:nvPr>
        </p:nvGraphicFramePr>
        <p:xfrm>
          <a:off x="0" y="477061"/>
          <a:ext cx="9144000" cy="3909060"/>
        </p:xfrm>
        <a:graphic>
          <a:graphicData uri="http://schemas.openxmlformats.org/drawingml/2006/table">
            <a:tbl>
              <a:tblPr firstRow="1" bandRow="1">
                <a:tableStyleId>{2D5ABB26-0587-4C30-8999-92F81FD0307C}</a:tableStyleId>
              </a:tblPr>
              <a:tblGrid>
                <a:gridCol w="3381375">
                  <a:extLst>
                    <a:ext uri="{9D8B030D-6E8A-4147-A177-3AD203B41FA5}">
                      <a16:colId xmlns:a16="http://schemas.microsoft.com/office/drawing/2014/main" val="118888066"/>
                    </a:ext>
                  </a:extLst>
                </a:gridCol>
                <a:gridCol w="3276600">
                  <a:extLst>
                    <a:ext uri="{9D8B030D-6E8A-4147-A177-3AD203B41FA5}">
                      <a16:colId xmlns:a16="http://schemas.microsoft.com/office/drawing/2014/main" val="3743502167"/>
                    </a:ext>
                  </a:extLst>
                </a:gridCol>
                <a:gridCol w="2486025">
                  <a:extLst>
                    <a:ext uri="{9D8B030D-6E8A-4147-A177-3AD203B41FA5}">
                      <a16:colId xmlns:a16="http://schemas.microsoft.com/office/drawing/2014/main" val="3444761106"/>
                    </a:ext>
                  </a:extLst>
                </a:gridCol>
              </a:tblGrid>
              <a:tr h="3200400">
                <a:tc>
                  <a:txBody>
                    <a:bodyPr/>
                    <a:lstStyle/>
                    <a:p>
                      <a:pPr algn="just"/>
                      <a:r>
                        <a:rPr lang="fr-FR" sz="3600" b="0" i="0" u="none" strike="noStrike" kern="1200" baseline="0" dirty="0">
                          <a:solidFill>
                            <a:schemeClr val="tx1"/>
                          </a:solidFill>
                          <a:latin typeface="Coptic1" pitchFamily="2" charset="0"/>
                          <a:ea typeface="+mn-ea"/>
                          <a:cs typeface="+mn-cs"/>
                        </a:rPr>
                        <a:t>Am/n(g#): </a:t>
                      </a:r>
                      <a:r>
                        <a:rPr lang="fr-FR" sz="3600" b="0" i="0" u="none" strike="noStrike" kern="1200" baseline="0" dirty="0" err="1">
                          <a:solidFill>
                            <a:schemeClr val="tx1"/>
                          </a:solidFill>
                          <a:latin typeface="Coptic1" pitchFamily="2" charset="0"/>
                          <a:ea typeface="+mn-ea"/>
                          <a:cs typeface="+mn-cs"/>
                        </a:rPr>
                        <a:t>eue~swpi</a:t>
                      </a:r>
                      <a:r>
                        <a:rPr lang="fr-FR" sz="3600" b="0" i="0" u="none" strike="noStrike" kern="1200" baseline="0" dirty="0">
                          <a:solidFill>
                            <a:schemeClr val="tx1"/>
                          </a:solidFill>
                          <a:latin typeface="Coptic1" pitchFamily="2" charset="0"/>
                          <a:ea typeface="+mn-ea"/>
                          <a:cs typeface="+mn-cs"/>
                        </a:rPr>
                        <a:t>(b#) </a:t>
                      </a:r>
                      <a:r>
                        <a:rPr lang="fr-FR" sz="3600" b="0" i="0" u="none" strike="noStrike" kern="1200" baseline="0" dirty="0" err="1">
                          <a:solidFill>
                            <a:schemeClr val="tx1"/>
                          </a:solidFill>
                          <a:latin typeface="Coptic1" pitchFamily="2" charset="0"/>
                          <a:ea typeface="+mn-ea"/>
                          <a:cs typeface="+mn-cs"/>
                        </a:rPr>
                        <a:t>nak</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nwten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qen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nie~hoou</a:t>
                      </a:r>
                      <a:r>
                        <a:rPr lang="fr-FR" sz="3600" b="0" i="0" u="none" strike="noStrike" kern="1200" baseline="0" dirty="0">
                          <a:solidFill>
                            <a:schemeClr val="tx1"/>
                          </a:solidFill>
                          <a:latin typeface="Coptic1" pitchFamily="2" charset="0"/>
                          <a:ea typeface="+mn-ea"/>
                          <a:cs typeface="+mn-cs"/>
                        </a:rPr>
                        <a:t> t/</a:t>
                      </a:r>
                      <a:r>
                        <a:rPr lang="fr-FR" sz="3600" b="0" i="0" u="none" strike="noStrike" kern="1200" baseline="0" dirty="0" err="1">
                          <a:solidFill>
                            <a:schemeClr val="tx1"/>
                          </a:solidFill>
                          <a:latin typeface="Coptic1" pitchFamily="2" charset="0"/>
                          <a:ea typeface="+mn-ea"/>
                          <a:cs typeface="+mn-cs"/>
                        </a:rPr>
                        <a:t>rou</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n~te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pekw~nq</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n~e~tenwnq</a:t>
                      </a:r>
                      <a:r>
                        <a:rPr lang="fr-FR" sz="3600" b="0" i="0" u="none" strike="noStrike" kern="1200" baseline="0" dirty="0">
                          <a:solidFill>
                            <a:schemeClr val="tx1"/>
                          </a:solidFill>
                          <a:latin typeface="Coptic1" pitchFamily="2" charset="0"/>
                          <a:ea typeface="+mn-ea"/>
                          <a:cs typeface="+mn-cs"/>
                        </a:rPr>
                        <a:t>) </a:t>
                      </a:r>
                      <a:endParaRPr lang="fr-FR" sz="4400" dirty="0">
                        <a:latin typeface="Coptic1" pitchFamily="2" charset="0"/>
                      </a:endParaRPr>
                    </a:p>
                  </a:txBody>
                  <a:tcPr marT="34290" marB="34290"/>
                </a:tc>
                <a:tc>
                  <a:txBody>
                    <a:bodyPr/>
                    <a:lstStyle/>
                    <a:p>
                      <a:pPr algn="just"/>
                      <a:r>
                        <a:rPr lang="fr-FR" sz="3600" b="0" i="0" u="none" strike="noStrike" kern="1200" baseline="0" dirty="0">
                          <a:solidFill>
                            <a:schemeClr val="tx1"/>
                          </a:solidFill>
                          <a:latin typeface="+mn-lt"/>
                          <a:ea typeface="+mn-ea"/>
                          <a:cs typeface="+mn-cs"/>
                        </a:rPr>
                        <a:t>Amen </a:t>
                      </a:r>
                      <a:r>
                        <a:rPr lang="fr-FR" sz="3600" b="0" i="0" u="none" strike="noStrike" kern="1200" baseline="0" dirty="0" err="1">
                          <a:solidFill>
                            <a:schemeClr val="tx1"/>
                          </a:solidFill>
                          <a:latin typeface="+mn-lt"/>
                          <a:ea typeface="+mn-ea"/>
                          <a:cs typeface="+mn-cs"/>
                        </a:rPr>
                        <a:t>amen</a:t>
                      </a:r>
                      <a:r>
                        <a:rPr lang="fr-FR" sz="3600" b="0" i="0" u="none" strike="noStrike" kern="1200" baseline="0" dirty="0">
                          <a:solidFill>
                            <a:schemeClr val="tx1"/>
                          </a:solidFill>
                          <a:latin typeface="+mn-lt"/>
                          <a:ea typeface="+mn-ea"/>
                          <a:cs typeface="+mn-cs"/>
                        </a:rPr>
                        <a:t> </a:t>
                      </a:r>
                      <a:r>
                        <a:rPr lang="fr-FR" sz="3600" b="0" i="0" u="none" strike="noStrike" kern="1200" baseline="0" dirty="0" err="1">
                          <a:solidFill>
                            <a:schemeClr val="tx1"/>
                          </a:solidFill>
                          <a:latin typeface="+mn-lt"/>
                          <a:ea typeface="+mn-ea"/>
                          <a:cs typeface="+mn-cs"/>
                        </a:rPr>
                        <a:t>amen</a:t>
                      </a:r>
                      <a:r>
                        <a:rPr lang="fr-FR" sz="3600" b="0" i="0" u="none" strike="noStrike" kern="1200" baseline="0" dirty="0">
                          <a:solidFill>
                            <a:schemeClr val="tx1"/>
                          </a:solidFill>
                          <a:latin typeface="+mn-lt"/>
                          <a:ea typeface="+mn-ea"/>
                          <a:cs typeface="+mn-cs"/>
                        </a:rPr>
                        <a:t> ainsi soit-il dans tous les jours de ta vie.</a:t>
                      </a:r>
                      <a:endParaRPr lang="fr-FR" sz="4800" dirty="0"/>
                    </a:p>
                  </a:txBody>
                  <a:tcPr marT="34290" marB="34290"/>
                </a:tc>
                <a:tc>
                  <a:txBody>
                    <a:bodyPr/>
                    <a:lstStyle/>
                    <a:p>
                      <a:pPr algn="just" rtl="1"/>
                      <a:r>
                        <a:rPr lang="ar-EG" sz="3600" b="0" i="0" u="none" strike="noStrike" kern="1200" baseline="0" dirty="0">
                          <a:solidFill>
                            <a:schemeClr val="tx1"/>
                          </a:solidFill>
                          <a:latin typeface="+mn-lt"/>
                          <a:ea typeface="+mn-ea"/>
                          <a:cs typeface="+mn-cs"/>
                        </a:rPr>
                        <a:t>أمين. أمين. أمين.</a:t>
                      </a:r>
                    </a:p>
                    <a:p>
                      <a:pPr algn="just" rtl="1"/>
                      <a:r>
                        <a:rPr lang="ar-EG" sz="3600" b="0" i="0" u="none" strike="noStrike" kern="1200" baseline="0" dirty="0">
                          <a:solidFill>
                            <a:schemeClr val="tx1"/>
                          </a:solidFill>
                          <a:latin typeface="+mn-lt"/>
                          <a:ea typeface="+mn-ea"/>
                          <a:cs typeface="+mn-cs"/>
                        </a:rPr>
                        <a:t>يكون لك في جميع</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أيام حياتك</a:t>
                      </a:r>
                      <a:endParaRPr lang="fr-FR" sz="5400" dirty="0"/>
                    </a:p>
                  </a:txBody>
                  <a:tcPr marT="34290" marB="34290"/>
                </a:tc>
                <a:extLst>
                  <a:ext uri="{0D108BD9-81ED-4DB2-BD59-A6C34878D82A}">
                    <a16:rowId xmlns:a16="http://schemas.microsoft.com/office/drawing/2014/main" val="4060579548"/>
                  </a:ext>
                </a:extLst>
              </a:tr>
            </a:tbl>
          </a:graphicData>
        </a:graphic>
      </p:graphicFrame>
      <p:sp>
        <p:nvSpPr>
          <p:cNvPr id="4" name="Action Button: Custom 2">
            <a:hlinkClick r:id="rId2" action="ppaction://hlinksldjump" highlightClick="1"/>
            <a:extLst>
              <a:ext uri="{FF2B5EF4-FFF2-40B4-BE49-F238E27FC236}">
                <a16:creationId xmlns:a16="http://schemas.microsoft.com/office/drawing/2014/main" id="{29990F77-9207-404F-9911-AB3ACC8D36E3}"/>
              </a:ext>
            </a:extLst>
          </p:cNvPr>
          <p:cNvSpPr/>
          <p:nvPr/>
        </p:nvSpPr>
        <p:spPr bwMode="auto">
          <a:xfrm>
            <a:off x="139877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3" action="ppaction://hlinksldjump" highlightClick="1"/>
            <a:extLst>
              <a:ext uri="{FF2B5EF4-FFF2-40B4-BE49-F238E27FC236}">
                <a16:creationId xmlns:a16="http://schemas.microsoft.com/office/drawing/2014/main" id="{F3BFA8BF-8C4D-4F28-B3FC-59D81E3AA940}"/>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085369647"/>
      </p:ext>
    </p:extLst>
  </p:cSld>
  <p:clrMapOvr>
    <a:masterClrMapping/>
  </p:clrMapOvr>
  <p:transition/>
</p:sld>
</file>

<file path=ppt/slides/slide2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1C7E75A9-09FA-4B60-A5BA-A37BB54016B8}"/>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79434142"/>
      </p:ext>
    </p:extLst>
  </p:cSld>
  <p:clrMapOvr>
    <a:masterClrMapping/>
  </p:clrMapOvr>
  <p:transition/>
</p:sld>
</file>

<file path=ppt/slides/slide2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6953DB80-5E5F-4ECF-B3A9-3954458626BF}"/>
              </a:ext>
            </a:extLst>
          </p:cNvPr>
          <p:cNvGraphicFramePr>
            <a:graphicFrameLocks noGrp="1"/>
          </p:cNvGraphicFramePr>
          <p:nvPr>
            <p:extLst>
              <p:ext uri="{D42A27DB-BD31-4B8C-83A1-F6EECF244321}">
                <p14:modId xmlns:p14="http://schemas.microsoft.com/office/powerpoint/2010/main" val="3986363942"/>
              </p:ext>
            </p:extLst>
          </p:nvPr>
        </p:nvGraphicFramePr>
        <p:xfrm>
          <a:off x="76200" y="552450"/>
          <a:ext cx="8991600" cy="4457700"/>
        </p:xfrm>
        <a:graphic>
          <a:graphicData uri="http://schemas.openxmlformats.org/drawingml/2006/table">
            <a:tbl>
              <a:tblPr firstRow="1" bandRow="1">
                <a:tableStyleId>{2D5ABB26-0587-4C30-8999-92F81FD0307C}</a:tableStyleId>
              </a:tblPr>
              <a:tblGrid>
                <a:gridCol w="3200400">
                  <a:extLst>
                    <a:ext uri="{9D8B030D-6E8A-4147-A177-3AD203B41FA5}">
                      <a16:colId xmlns:a16="http://schemas.microsoft.com/office/drawing/2014/main" val="118888066"/>
                    </a:ext>
                  </a:extLst>
                </a:gridCol>
                <a:gridCol w="3276600">
                  <a:extLst>
                    <a:ext uri="{9D8B030D-6E8A-4147-A177-3AD203B41FA5}">
                      <a16:colId xmlns:a16="http://schemas.microsoft.com/office/drawing/2014/main" val="3743502167"/>
                    </a:ext>
                  </a:extLst>
                </a:gridCol>
                <a:gridCol w="2514600">
                  <a:extLst>
                    <a:ext uri="{9D8B030D-6E8A-4147-A177-3AD203B41FA5}">
                      <a16:colId xmlns:a16="http://schemas.microsoft.com/office/drawing/2014/main" val="3444761106"/>
                    </a:ext>
                  </a:extLst>
                </a:gridCol>
              </a:tblGrid>
              <a:tr h="3200400">
                <a:tc>
                  <a:txBody>
                    <a:bodyPr/>
                    <a:lstStyle/>
                    <a:p>
                      <a:pPr algn="just"/>
                      <a:r>
                        <a:rPr lang="pt-BR" sz="3600" b="0" i="0" u="none" strike="noStrike" baseline="0" dirty="0">
                          <a:latin typeface="Coptic1" pitchFamily="2" charset="0"/>
                        </a:rPr>
                        <a:t>Pauloc v~bwk m~peno#c#  </a:t>
                      </a:r>
                      <a:r>
                        <a:rPr lang="es-ES" sz="3600" b="0" i="0" u="none" strike="noStrike" baseline="0" dirty="0">
                          <a:latin typeface="Coptic1" pitchFamily="2" charset="0"/>
                        </a:rPr>
                        <a:t>I/#</a:t>
                      </a:r>
                      <a:r>
                        <a:rPr lang="es-ES" sz="3600" b="0" i="0" u="none" strike="noStrike" baseline="0" dirty="0" err="1">
                          <a:latin typeface="Coptic1" pitchFamily="2" charset="0"/>
                        </a:rPr>
                        <a:t>c#</a:t>
                      </a:r>
                      <a:r>
                        <a:rPr lang="es-ES" sz="3600" b="0" i="0" u="none" strike="noStrike" baseline="0" dirty="0">
                          <a:latin typeface="Coptic1" pitchFamily="2" charset="0"/>
                        </a:rPr>
                        <a:t> </a:t>
                      </a:r>
                      <a:r>
                        <a:rPr lang="es-ES" sz="3600" b="0" i="0" u="none" strike="noStrike" baseline="0" dirty="0" err="1">
                          <a:latin typeface="Coptic1" pitchFamily="2" charset="0"/>
                        </a:rPr>
                        <a:t>P,#c</a:t>
                      </a:r>
                      <a:r>
                        <a:rPr lang="es-ES" sz="3600" b="0" i="0" u="none" strike="noStrike" baseline="0" dirty="0">
                          <a:latin typeface="Coptic1" pitchFamily="2" charset="0"/>
                        </a:rPr>
                        <a:t># </a:t>
                      </a:r>
                      <a:r>
                        <a:rPr lang="es-ES" sz="3600" b="0" i="0" u="none" strike="noStrike" baseline="0" dirty="0" err="1">
                          <a:latin typeface="Coptic1" pitchFamily="2" charset="0"/>
                        </a:rPr>
                        <a:t>pia~poctoloc</a:t>
                      </a:r>
                      <a:endParaRPr lang="es-ES" sz="3600" b="0" i="0" u="none" strike="noStrike" baseline="0" dirty="0">
                        <a:latin typeface="Coptic1" pitchFamily="2" charset="0"/>
                      </a:endParaRPr>
                    </a:p>
                    <a:p>
                      <a:pPr algn="just"/>
                      <a:r>
                        <a:rPr lang="fr-FR" sz="3600" b="0" i="0" u="none" strike="noStrike" baseline="0" dirty="0" err="1">
                          <a:latin typeface="Coptic1" pitchFamily="2" charset="0"/>
                        </a:rPr>
                        <a:t>etyahem</a:t>
                      </a:r>
                      <a:r>
                        <a:rPr lang="fr-FR" sz="3600" b="0" i="0" u="none" strike="noStrike" baseline="0" dirty="0">
                          <a:latin typeface="Coptic1" pitchFamily="2" charset="0"/>
                        </a:rPr>
                        <a:t> v/</a:t>
                      </a:r>
                      <a:r>
                        <a:rPr lang="fr-FR" sz="3600" b="0" i="0" u="none" strike="noStrike" baseline="0" dirty="0" err="1">
                          <a:latin typeface="Coptic1" pitchFamily="2" charset="0"/>
                        </a:rPr>
                        <a:t>e~tauyasf</a:t>
                      </a:r>
                      <a:endParaRPr lang="fr-FR" sz="3600" b="0" i="0" u="none" strike="noStrike" baseline="0" dirty="0">
                        <a:latin typeface="Coptic1" pitchFamily="2" charset="0"/>
                      </a:endParaRPr>
                    </a:p>
                    <a:p>
                      <a:pPr algn="just"/>
                      <a:r>
                        <a:rPr lang="fr-FR" sz="3600" b="0" i="0" u="none" strike="noStrike" baseline="0" dirty="0" err="1">
                          <a:latin typeface="Coptic1" pitchFamily="2" charset="0"/>
                        </a:rPr>
                        <a:t>e~pihisennoufi</a:t>
                      </a:r>
                      <a:r>
                        <a:rPr lang="fr-FR" sz="3600" b="0" i="0" u="none" strike="noStrike" baseline="0" dirty="0">
                          <a:latin typeface="Coptic1" pitchFamily="2" charset="0"/>
                        </a:rPr>
                        <a:t> </a:t>
                      </a:r>
                      <a:r>
                        <a:rPr lang="fr-FR" sz="3600" b="0" i="0" u="none" strike="noStrike" baseline="0" dirty="0" err="1">
                          <a:latin typeface="Coptic1" pitchFamily="2" charset="0"/>
                        </a:rPr>
                        <a:t>n~te</a:t>
                      </a:r>
                      <a:r>
                        <a:rPr lang="fr-FR" sz="3600" b="0" i="0" u="none" strike="noStrike" baseline="0" dirty="0">
                          <a:latin typeface="Coptic1" pitchFamily="2" charset="0"/>
                        </a:rPr>
                        <a:t> V].</a:t>
                      </a:r>
                      <a:endParaRPr lang="fr-FR" sz="36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Paul, serviteur de notre Seigneur Jésus Christ, apôtre par appel divin, mis à part pour l’annonce de l’Évangile de Dieu.</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بولس عبد ربنا يسوع</a:t>
                      </a:r>
                    </a:p>
                    <a:p>
                      <a:pPr algn="just" rtl="1"/>
                      <a:r>
                        <a:rPr lang="ar-EG" sz="3200" b="0" i="0" u="none" strike="noStrike" kern="1200" baseline="0" dirty="0">
                          <a:solidFill>
                            <a:schemeClr val="tx1"/>
                          </a:solidFill>
                          <a:latin typeface="+mn-lt"/>
                          <a:ea typeface="+mn-ea"/>
                          <a:cs typeface="+mn-cs"/>
                        </a:rPr>
                        <a:t>المسيح. الرسول</a:t>
                      </a:r>
                    </a:p>
                    <a:p>
                      <a:pPr algn="just" rtl="1"/>
                      <a:r>
                        <a:rPr lang="ar-EG" sz="3200" b="0" i="0" u="none" strike="noStrike" kern="1200" baseline="0" dirty="0">
                          <a:solidFill>
                            <a:schemeClr val="tx1"/>
                          </a:solidFill>
                          <a:latin typeface="+mn-lt"/>
                          <a:ea typeface="+mn-ea"/>
                          <a:cs typeface="+mn-cs"/>
                        </a:rPr>
                        <a:t>المدعو المفرز لكرازة</a:t>
                      </a:r>
                    </a:p>
                    <a:p>
                      <a:pPr algn="just" rtl="1"/>
                      <a:r>
                        <a:rPr lang="ar-EG" sz="3200" b="0" i="0" u="none" strike="noStrike" kern="1200" baseline="0" dirty="0">
                          <a:solidFill>
                            <a:schemeClr val="tx1"/>
                          </a:solidFill>
                          <a:latin typeface="+mn-lt"/>
                          <a:ea typeface="+mn-ea"/>
                          <a:cs typeface="+mn-cs"/>
                        </a:rPr>
                        <a:t>الله.</a:t>
                      </a:r>
                      <a:endParaRPr lang="fr-FR" sz="3200" dirty="0"/>
                    </a:p>
                  </a:txBody>
                  <a:tcPr marT="34290" marB="34290"/>
                </a:tc>
                <a:extLst>
                  <a:ext uri="{0D108BD9-81ED-4DB2-BD59-A6C34878D82A}">
                    <a16:rowId xmlns:a16="http://schemas.microsoft.com/office/drawing/2014/main" val="4060579548"/>
                  </a:ext>
                </a:extLst>
              </a:tr>
            </a:tbl>
          </a:graphicData>
        </a:graphic>
      </p:graphicFrame>
      <p:graphicFrame>
        <p:nvGraphicFramePr>
          <p:cNvPr id="3" name="Tableau 2">
            <a:extLst>
              <a:ext uri="{FF2B5EF4-FFF2-40B4-BE49-F238E27FC236}">
                <a16:creationId xmlns:a16="http://schemas.microsoft.com/office/drawing/2014/main" id="{D11FE8C5-162C-48A6-8653-E6C88544D38D}"/>
              </a:ext>
            </a:extLst>
          </p:cNvPr>
          <p:cNvGraphicFramePr>
            <a:graphicFrameLocks noGrp="1"/>
          </p:cNvGraphicFramePr>
          <p:nvPr>
            <p:extLst>
              <p:ext uri="{D42A27DB-BD31-4B8C-83A1-F6EECF244321}">
                <p14:modId xmlns:p14="http://schemas.microsoft.com/office/powerpoint/2010/main" val="4176450274"/>
              </p:ext>
            </p:extLst>
          </p:nvPr>
        </p:nvGraphicFramePr>
        <p:xfrm>
          <a:off x="1524000" y="133350"/>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798829007"/>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dirty="0"/>
                        <a:t>Epître de Saint Paul - </a:t>
                      </a:r>
                      <a:r>
                        <a:rPr lang="ar-EG" sz="1600" dirty="0">
                          <a:cs typeface="Times New Roman" pitchFamily="18" charset="0"/>
                        </a:rPr>
                        <a:t>قراءة </a:t>
                      </a:r>
                      <a:r>
                        <a:rPr lang="ar-EG" sz="1600" dirty="0" err="1">
                          <a:cs typeface="Times New Roman" pitchFamily="18" charset="0"/>
                        </a:rPr>
                        <a:t>البولس</a:t>
                      </a:r>
                      <a:r>
                        <a:rPr lang="ar-EG" sz="1600" dirty="0">
                          <a:cs typeface="Times New Roman" pitchFamily="18" charset="0"/>
                        </a:rPr>
                        <a:t> و</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54464523"/>
                  </a:ext>
                </a:extLst>
              </a:tr>
            </a:tbl>
          </a:graphicData>
        </a:graphic>
      </p:graphicFrame>
      <p:sp>
        <p:nvSpPr>
          <p:cNvPr id="5" name="Action Button: Custom 2">
            <a:hlinkClick r:id="rId2" action="ppaction://hlinksldjump" highlightClick="1"/>
            <a:extLst>
              <a:ext uri="{FF2B5EF4-FFF2-40B4-BE49-F238E27FC236}">
                <a16:creationId xmlns:a16="http://schemas.microsoft.com/office/drawing/2014/main" id="{9F909A92-54A2-4053-A04C-1FB441CC2BF6}"/>
              </a:ext>
            </a:extLst>
          </p:cNvPr>
          <p:cNvSpPr/>
          <p:nvPr/>
        </p:nvSpPr>
        <p:spPr bwMode="auto">
          <a:xfrm>
            <a:off x="3847834" y="4969252"/>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3" action="ppaction://hlinksldjump" highlightClick="1"/>
            <a:extLst>
              <a:ext uri="{FF2B5EF4-FFF2-40B4-BE49-F238E27FC236}">
                <a16:creationId xmlns:a16="http://schemas.microsoft.com/office/drawing/2014/main" id="{88FE816F-9A5F-4F4D-B06B-24AC96C38168}"/>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570396850"/>
      </p:ext>
    </p:extLst>
  </p:cSld>
  <p:clrMapOvr>
    <a:masterClrMapping/>
  </p:clrMapOvr>
  <p:transition/>
</p:sld>
</file>

<file path=ppt/slides/slide2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94107750-418F-4A8F-B9DC-67E9480E9F7F}"/>
              </a:ext>
            </a:extLst>
          </p:cNvPr>
          <p:cNvGraphicFramePr>
            <a:graphicFrameLocks noGrp="1"/>
          </p:cNvGraphicFramePr>
          <p:nvPr>
            <p:extLst>
              <p:ext uri="{D42A27DB-BD31-4B8C-83A1-F6EECF244321}">
                <p14:modId xmlns:p14="http://schemas.microsoft.com/office/powerpoint/2010/main" val="2293421783"/>
              </p:ext>
            </p:extLst>
          </p:nvPr>
        </p:nvGraphicFramePr>
        <p:xfrm>
          <a:off x="0" y="57150"/>
          <a:ext cx="9144000" cy="4857750"/>
        </p:xfrm>
        <a:graphic>
          <a:graphicData uri="http://schemas.openxmlformats.org/drawingml/2006/table">
            <a:tbl>
              <a:tblPr firstRow="1" bandRow="1">
                <a:tableStyleId>{2D5ABB26-0587-4C30-8999-92F81FD0307C}</a:tableStyleId>
              </a:tblPr>
              <a:tblGrid>
                <a:gridCol w="3638349">
                  <a:extLst>
                    <a:ext uri="{9D8B030D-6E8A-4147-A177-3AD203B41FA5}">
                      <a16:colId xmlns:a16="http://schemas.microsoft.com/office/drawing/2014/main" val="2804926405"/>
                    </a:ext>
                  </a:extLst>
                </a:gridCol>
                <a:gridCol w="3067251">
                  <a:extLst>
                    <a:ext uri="{9D8B030D-6E8A-4147-A177-3AD203B41FA5}">
                      <a16:colId xmlns:a16="http://schemas.microsoft.com/office/drawing/2014/main" val="3247374381"/>
                    </a:ext>
                  </a:extLst>
                </a:gridCol>
                <a:gridCol w="2438400">
                  <a:extLst>
                    <a:ext uri="{9D8B030D-6E8A-4147-A177-3AD203B41FA5}">
                      <a16:colId xmlns:a16="http://schemas.microsoft.com/office/drawing/2014/main" val="2883167046"/>
                    </a:ext>
                  </a:extLst>
                </a:gridCol>
              </a:tblGrid>
              <a:tr h="4857750">
                <a:tc>
                  <a:txBody>
                    <a:bodyPr/>
                    <a:lstStyle/>
                    <a:p>
                      <a:pPr algn="just"/>
                      <a:endParaRPr lang="fr-FR" sz="18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Pauloc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pia~poctoloc</a:t>
                      </a:r>
                      <a:r>
                        <a:rPr lang="fr-FR" sz="3200" b="0" i="0" u="none" strike="noStrike" kern="1200" baseline="0" dirty="0">
                          <a:solidFill>
                            <a:schemeClr val="tx1"/>
                          </a:solidFill>
                          <a:latin typeface="Coptic1" pitchFamily="2" charset="0"/>
                          <a:ea typeface="+mn-ea"/>
                          <a:cs typeface="+mn-cs"/>
                        </a:rPr>
                        <a:t> </a:t>
                      </a:r>
                      <a:r>
                        <a:rPr lang="es-ES" sz="3200" b="0" i="0" u="none" strike="noStrike" kern="1200" baseline="0" dirty="0" err="1">
                          <a:solidFill>
                            <a:schemeClr val="tx1"/>
                          </a:solidFill>
                          <a:latin typeface="Coptic1" pitchFamily="2" charset="0"/>
                          <a:ea typeface="+mn-ea"/>
                          <a:cs typeface="+mn-cs"/>
                        </a:rPr>
                        <a:t>n~te</a:t>
                      </a:r>
                      <a:r>
                        <a:rPr lang="es-ES" sz="3200" b="0" i="0" u="none" strike="noStrike" kern="1200" baseline="0" dirty="0">
                          <a:solidFill>
                            <a:schemeClr val="tx1"/>
                          </a:solidFill>
                          <a:latin typeface="Coptic1" pitchFamily="2" charset="0"/>
                          <a:ea typeface="+mn-ea"/>
                          <a:cs typeface="+mn-cs"/>
                        </a:rPr>
                        <a:t> I/#</a:t>
                      </a:r>
                      <a:r>
                        <a:rPr lang="es-ES" sz="3200" b="0" i="0" u="none" strike="noStrike" kern="1200" baseline="0" dirty="0" err="1">
                          <a:solidFill>
                            <a:schemeClr val="tx1"/>
                          </a:solidFill>
                          <a:latin typeface="Coptic1" pitchFamily="2" charset="0"/>
                          <a:ea typeface="+mn-ea"/>
                          <a:cs typeface="+mn-cs"/>
                        </a:rPr>
                        <a:t>c#</a:t>
                      </a:r>
                      <a:r>
                        <a:rPr lang="es-ES" sz="3200" b="0" i="0" u="none" strike="noStrike" kern="1200" baseline="0" dirty="0">
                          <a:solidFill>
                            <a:schemeClr val="tx1"/>
                          </a:solidFill>
                          <a:latin typeface="Coptic1" pitchFamily="2" charset="0"/>
                          <a:ea typeface="+mn-ea"/>
                          <a:cs typeface="+mn-cs"/>
                        </a:rPr>
                        <a:t> </a:t>
                      </a:r>
                      <a:r>
                        <a:rPr lang="es-ES" sz="3200" b="0" i="0" u="none" strike="noStrike" kern="1200" baseline="0" dirty="0" err="1">
                          <a:solidFill>
                            <a:schemeClr val="tx1"/>
                          </a:solidFill>
                          <a:latin typeface="Coptic1" pitchFamily="2" charset="0"/>
                          <a:ea typeface="+mn-ea"/>
                          <a:cs typeface="+mn-cs"/>
                        </a:rPr>
                        <a:t>P,#c</a:t>
                      </a:r>
                      <a:r>
                        <a:rPr lang="es-ES"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e~bolhiten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v~o~uw~s</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m~V</a:t>
                      </a:r>
                      <a:r>
                        <a:rPr lang="fr-FR" sz="3200" b="0" i="0" u="none" strike="noStrike" kern="1200" baseline="0" dirty="0">
                          <a:solidFill>
                            <a:schemeClr val="tx1"/>
                          </a:solidFill>
                          <a:latin typeface="Coptic1" pitchFamily="2" charset="0"/>
                          <a:ea typeface="+mn-ea"/>
                          <a:cs typeface="+mn-cs"/>
                        </a:rPr>
                        <a:t>].)</a:t>
                      </a:r>
                      <a:endParaRPr lang="fr-FR" sz="18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Pih~mot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gar</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nemwten</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t~hir</a:t>
                      </a:r>
                      <a:r>
                        <a:rPr lang="fr-FR" sz="3200" b="0" i="0" u="none" strike="noStrike" kern="1200" baseline="0" dirty="0">
                          <a:solidFill>
                            <a:schemeClr val="tx1"/>
                          </a:solidFill>
                          <a:latin typeface="Coptic1" pitchFamily="2" charset="0"/>
                          <a:ea typeface="+mn-ea"/>
                          <a:cs typeface="+mn-cs"/>
                        </a:rPr>
                        <a:t>/n/ </a:t>
                      </a:r>
                      <a:r>
                        <a:rPr lang="fr-FR" sz="3200" b="0" i="0" u="none" strike="noStrike" kern="1200" baseline="0" dirty="0" err="1">
                          <a:solidFill>
                            <a:schemeClr val="tx1"/>
                          </a:solidFill>
                          <a:latin typeface="Coptic1" pitchFamily="2" charset="0"/>
                          <a:ea typeface="+mn-ea"/>
                          <a:cs typeface="+mn-cs"/>
                        </a:rPr>
                        <a:t>eucop</a:t>
                      </a:r>
                      <a:r>
                        <a:rPr lang="fr-FR" sz="3200" b="0" i="0" u="none" strike="noStrike" kern="1200" baseline="0" dirty="0">
                          <a:solidFill>
                            <a:schemeClr val="tx1"/>
                          </a:solidFill>
                          <a:latin typeface="Coptic1" pitchFamily="2" charset="0"/>
                          <a:ea typeface="+mn-ea"/>
                          <a:cs typeface="+mn-cs"/>
                        </a:rPr>
                        <a:t> je </a:t>
                      </a:r>
                      <a:r>
                        <a:rPr lang="fr-FR" sz="3200" b="0" i="0" u="none" strike="noStrike" kern="1200" baseline="0" dirty="0" err="1">
                          <a:solidFill>
                            <a:schemeClr val="tx1"/>
                          </a:solidFill>
                          <a:latin typeface="Coptic1" pitchFamily="2" charset="0"/>
                          <a:ea typeface="+mn-ea"/>
                          <a:cs typeface="+mn-cs"/>
                        </a:rPr>
                        <a:t>a~m</a:t>
                      </a:r>
                      <a:r>
                        <a:rPr lang="fr-FR" sz="3200" b="0" i="0" u="none" strike="noStrike" kern="1200" baseline="0" dirty="0">
                          <a:solidFill>
                            <a:schemeClr val="tx1"/>
                          </a:solidFill>
                          <a:latin typeface="Coptic1" pitchFamily="2" charset="0"/>
                          <a:ea typeface="+mn-ea"/>
                          <a:cs typeface="+mn-cs"/>
                        </a:rPr>
                        <a:t>/n </a:t>
                      </a:r>
                      <a:r>
                        <a:rPr lang="fr-FR" sz="3200" b="0" i="0" u="none" strike="noStrike" kern="1200" baseline="0" dirty="0" err="1">
                          <a:solidFill>
                            <a:schemeClr val="tx1"/>
                          </a:solidFill>
                          <a:latin typeface="Coptic1" pitchFamily="2" charset="0"/>
                          <a:ea typeface="+mn-ea"/>
                          <a:cs typeface="+mn-cs"/>
                        </a:rPr>
                        <a:t>ece~swpi</a:t>
                      </a:r>
                      <a:r>
                        <a:rPr lang="fr-FR" sz="3200" b="0" i="0" u="none" strike="noStrike" kern="1200" baseline="0" dirty="0">
                          <a:solidFill>
                            <a:schemeClr val="tx1"/>
                          </a:solidFill>
                          <a:latin typeface="Coptic1" pitchFamily="2" charset="0"/>
                          <a:ea typeface="+mn-ea"/>
                          <a:cs typeface="+mn-cs"/>
                        </a:rPr>
                        <a:t>.</a:t>
                      </a:r>
                      <a:endParaRPr lang="fr-FR" sz="3200" dirty="0">
                        <a:latin typeface="Coptic1" pitchFamily="2" charset="0"/>
                      </a:endParaRPr>
                    </a:p>
                  </a:txBody>
                  <a:tcPr marT="34290" marB="34290"/>
                </a:tc>
                <a:tc>
                  <a:txBody>
                    <a:bodyPr/>
                    <a:lstStyle/>
                    <a:p>
                      <a:pPr algn="just"/>
                      <a:r>
                        <a:rPr lang="fr-FR" sz="1800" b="0" i="1" u="none" strike="noStrike" kern="1200" baseline="0" dirty="0">
                          <a:solidFill>
                            <a:schemeClr val="tx1"/>
                          </a:solidFill>
                          <a:latin typeface="+mn-lt"/>
                          <a:ea typeface="+mn-ea"/>
                          <a:cs typeface="+mn-cs"/>
                        </a:rPr>
                        <a:t>La lecture du jour est lue ou:</a:t>
                      </a:r>
                      <a:endParaRPr lang="fr-FR" sz="2800" b="0" i="0" u="none" strike="noStrike" kern="1200" baseline="0" dirty="0">
                        <a:solidFill>
                          <a:schemeClr val="tx1"/>
                        </a:solidFill>
                        <a:latin typeface="+mn-lt"/>
                        <a:ea typeface="+mn-ea"/>
                        <a:cs typeface="+mn-cs"/>
                      </a:endParaRPr>
                    </a:p>
                    <a:p>
                      <a:pPr algn="just"/>
                      <a:r>
                        <a:rPr lang="fr-FR" sz="2800" b="0" i="0" u="none" strike="noStrike" kern="1200" baseline="0" dirty="0">
                          <a:solidFill>
                            <a:schemeClr val="tx1"/>
                          </a:solidFill>
                          <a:latin typeface="+mn-lt"/>
                          <a:ea typeface="+mn-ea"/>
                          <a:cs typeface="+mn-cs"/>
                        </a:rPr>
                        <a:t>(Paul apôtre de Jésus- Christ, par la volonté de Dieu.)</a:t>
                      </a:r>
                    </a:p>
                    <a:p>
                      <a:pPr algn="just"/>
                      <a:endParaRPr lang="fr-FR" sz="3600" b="0" i="0" u="none" strike="noStrike" kern="1200" baseline="0" dirty="0">
                        <a:solidFill>
                          <a:schemeClr val="tx1"/>
                        </a:solidFill>
                        <a:latin typeface="+mn-lt"/>
                        <a:ea typeface="+mn-ea"/>
                        <a:cs typeface="+mn-cs"/>
                      </a:endParaRPr>
                    </a:p>
                    <a:p>
                      <a:pPr algn="just"/>
                      <a:r>
                        <a:rPr lang="fr-FR" sz="2800" b="0" i="0" u="none" strike="noStrike" kern="1200" baseline="0" dirty="0">
                          <a:solidFill>
                            <a:schemeClr val="tx1"/>
                          </a:solidFill>
                          <a:latin typeface="+mn-lt"/>
                          <a:ea typeface="+mn-ea"/>
                          <a:cs typeface="+mn-cs"/>
                        </a:rPr>
                        <a:t>La grâce et la paix soient avec vous tous.</a:t>
                      </a:r>
                    </a:p>
                    <a:p>
                      <a:pPr algn="just"/>
                      <a:r>
                        <a:rPr lang="fr-FR" sz="2800" b="0" i="0" u="none" strike="noStrike" kern="1200" baseline="0" dirty="0">
                          <a:solidFill>
                            <a:schemeClr val="tx1"/>
                          </a:solidFill>
                          <a:latin typeface="+mn-lt"/>
                          <a:ea typeface="+mn-ea"/>
                          <a:cs typeface="+mn-cs"/>
                        </a:rPr>
                        <a:t>Amen, ainsi soit-il</a:t>
                      </a:r>
                      <a:endParaRPr lang="fr-FR" sz="3600" dirty="0"/>
                    </a:p>
                  </a:txBody>
                  <a:tcPr marT="34290" marB="34290"/>
                </a:tc>
                <a:tc>
                  <a:txBody>
                    <a:bodyPr/>
                    <a:lstStyle/>
                    <a:p>
                      <a:pPr algn="just" rtl="1"/>
                      <a:r>
                        <a:rPr lang="ar-EG" sz="1800" b="0" i="1" u="none" strike="noStrike" kern="1200" baseline="0" dirty="0">
                          <a:solidFill>
                            <a:schemeClr val="tx1"/>
                          </a:solidFill>
                          <a:latin typeface="+mn-lt"/>
                          <a:ea typeface="+mn-ea"/>
                          <a:cs typeface="+mn-cs"/>
                        </a:rPr>
                        <a:t>تقرأ قراءات اليوم أو</a:t>
                      </a:r>
                      <a:r>
                        <a:rPr lang="fr-FR" sz="1800" b="0" i="1" u="none" strike="noStrike" kern="1200" baseline="0" dirty="0">
                          <a:solidFill>
                            <a:schemeClr val="tx1"/>
                          </a:solidFill>
                          <a:latin typeface="+mn-lt"/>
                          <a:ea typeface="+mn-ea"/>
                          <a:cs typeface="+mn-cs"/>
                        </a:rPr>
                        <a:t>:</a:t>
                      </a:r>
                      <a:endParaRPr lang="fr-FR" sz="3200" b="0" i="1" kern="1200" dirty="0">
                        <a:solidFill>
                          <a:schemeClr val="tx1"/>
                        </a:solidFill>
                        <a:effectLst/>
                        <a:latin typeface="+mn-lt"/>
                        <a:ea typeface="+mn-ea"/>
                        <a:cs typeface="+mn-cs"/>
                      </a:endParaRPr>
                    </a:p>
                    <a:p>
                      <a:pPr algn="just" rtl="1"/>
                      <a:r>
                        <a:rPr lang="ar-EG" sz="3200" b="0" i="0" kern="1200" dirty="0">
                          <a:solidFill>
                            <a:schemeClr val="tx1"/>
                          </a:solidFill>
                          <a:effectLst/>
                          <a:latin typeface="+mn-lt"/>
                          <a:ea typeface="+mn-ea"/>
                          <a:cs typeface="+mn-cs"/>
                        </a:rPr>
                        <a:t>(بولس رسول يسوع المسيح حسب مشيئة الله.)</a:t>
                      </a:r>
                      <a:endParaRPr lang="fr-FR" sz="3200" b="0" i="0" kern="1200" dirty="0">
                        <a:solidFill>
                          <a:schemeClr val="tx1"/>
                        </a:solidFill>
                        <a:effectLst/>
                        <a:latin typeface="+mn-lt"/>
                        <a:ea typeface="+mn-ea"/>
                        <a:cs typeface="+mn-cs"/>
                      </a:endParaRPr>
                    </a:p>
                    <a:p>
                      <a:pPr algn="just" rtl="1"/>
                      <a:endParaRPr lang="fr-FR" sz="48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نعمة الله الآب تكون مع</a:t>
                      </a:r>
                    </a:p>
                    <a:p>
                      <a:pPr algn="just" rtl="1"/>
                      <a:r>
                        <a:rPr lang="ar-EG" sz="3200" b="0" i="0" u="none" strike="noStrike" kern="1200" baseline="0" dirty="0">
                          <a:solidFill>
                            <a:schemeClr val="tx1"/>
                          </a:solidFill>
                          <a:latin typeface="+mn-lt"/>
                          <a:ea typeface="+mn-ea"/>
                          <a:cs typeface="+mn-cs"/>
                        </a:rPr>
                        <a:t>جميعكم آمين.</a:t>
                      </a:r>
                    </a:p>
                  </a:txBody>
                  <a:tcPr marT="34290" marB="34290"/>
                </a:tc>
                <a:extLst>
                  <a:ext uri="{0D108BD9-81ED-4DB2-BD59-A6C34878D82A}">
                    <a16:rowId xmlns:a16="http://schemas.microsoft.com/office/drawing/2014/main" val="135645747"/>
                  </a:ext>
                </a:extLst>
              </a:tr>
            </a:tbl>
          </a:graphicData>
        </a:graphic>
      </p:graphicFrame>
      <p:sp>
        <p:nvSpPr>
          <p:cNvPr id="3" name="Action Button: Custom 2">
            <a:hlinkClick r:id="rId2" action="ppaction://hlinksldjump" highlightClick="1"/>
            <a:extLst>
              <a:ext uri="{FF2B5EF4-FFF2-40B4-BE49-F238E27FC236}">
                <a16:creationId xmlns:a16="http://schemas.microsoft.com/office/drawing/2014/main" id="{D1F04D74-F722-4399-B5F6-8FC3A9D8196C}"/>
              </a:ext>
            </a:extLst>
          </p:cNvPr>
          <p:cNvSpPr/>
          <p:nvPr/>
        </p:nvSpPr>
        <p:spPr bwMode="auto">
          <a:xfrm>
            <a:off x="15138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Text Box 20">
            <a:hlinkClick r:id="rId3" action="ppaction://hlinksldjump"/>
            <a:extLst>
              <a:ext uri="{FF2B5EF4-FFF2-40B4-BE49-F238E27FC236}">
                <a16:creationId xmlns:a16="http://schemas.microsoft.com/office/drawing/2014/main" id="{E71EF0E3-8D80-4473-B51A-09879C2EEFF1}"/>
              </a:ext>
            </a:extLst>
          </p:cNvPr>
          <p:cNvSpPr txBox="1">
            <a:spLocks noChangeArrowheads="1"/>
          </p:cNvSpPr>
          <p:nvPr/>
        </p:nvSpPr>
        <p:spPr bwMode="auto">
          <a:xfrm>
            <a:off x="6718300" y="4422534"/>
            <a:ext cx="2404596" cy="707886"/>
          </a:xfrm>
          <a:prstGeom prst="rect">
            <a:avLst/>
          </a:prstGeom>
          <a:solidFill>
            <a:srgbClr val="800000"/>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Pih~mot</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gar- </a:t>
            </a:r>
            <a:r>
              <a:rPr kumimoji="0" lang="en-US" sz="2000" b="0" i="0" u="none" strike="noStrike" kern="1200" cap="none" spc="0" normalizeH="0" baseline="0" noProof="0" dirty="0">
                <a:ln>
                  <a:noFill/>
                </a:ln>
                <a:solidFill>
                  <a:srgbClr val="FFFFFF"/>
                </a:solidFill>
                <a:effectLst/>
                <a:uLnTx/>
                <a:uFillTx/>
                <a:ea typeface="+mn-ea"/>
                <a:cs typeface="Arial" charset="0"/>
              </a:rPr>
              <a:t>Long</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بى</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اهموت</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غار</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309361418"/>
      </p:ext>
    </p:extLst>
  </p:cSld>
  <p:clrMapOvr>
    <a:masterClrMapping/>
  </p:clrMapOvr>
  <p:transition/>
</p:sld>
</file>

<file path=ppt/slides/slide2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83">
            <a:extLst>
              <a:ext uri="{FF2B5EF4-FFF2-40B4-BE49-F238E27FC236}">
                <a16:creationId xmlns:a16="http://schemas.microsoft.com/office/drawing/2014/main" id="{6AC359AE-D9C9-4220-9D33-1FB65AA12B98}"/>
              </a:ext>
            </a:extLst>
          </p:cNvPr>
          <p:cNvGraphicFramePr>
            <a:graphicFrameLocks noGrp="1"/>
          </p:cNvGraphicFramePr>
          <p:nvPr>
            <p:extLst>
              <p:ext uri="{D42A27DB-BD31-4B8C-83A1-F6EECF244321}">
                <p14:modId xmlns:p14="http://schemas.microsoft.com/office/powerpoint/2010/main" val="4007338538"/>
              </p:ext>
            </p:extLst>
          </p:nvPr>
        </p:nvGraphicFramePr>
        <p:xfrm>
          <a:off x="0" y="249174"/>
          <a:ext cx="9144000" cy="4645152"/>
        </p:xfrm>
        <a:graphic>
          <a:graphicData uri="http://schemas.openxmlformats.org/drawingml/2006/table">
            <a:tbl>
              <a:tblPr/>
              <a:tblGrid>
                <a:gridCol w="3409627">
                  <a:extLst>
                    <a:ext uri="{9D8B030D-6E8A-4147-A177-3AD203B41FA5}">
                      <a16:colId xmlns:a16="http://schemas.microsoft.com/office/drawing/2014/main" val="20000"/>
                    </a:ext>
                  </a:extLst>
                </a:gridCol>
                <a:gridCol w="3099661">
                  <a:extLst>
                    <a:ext uri="{9D8B030D-6E8A-4147-A177-3AD203B41FA5}">
                      <a16:colId xmlns:a16="http://schemas.microsoft.com/office/drawing/2014/main" val="20001"/>
                    </a:ext>
                  </a:extLst>
                </a:gridCol>
                <a:gridCol w="2634712">
                  <a:extLst>
                    <a:ext uri="{9D8B030D-6E8A-4147-A177-3AD203B41FA5}">
                      <a16:colId xmlns:a16="http://schemas.microsoft.com/office/drawing/2014/main" val="20002"/>
                    </a:ext>
                  </a:extLst>
                </a:gridCol>
              </a:tblGrid>
              <a:tr h="46451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100" b="0" i="0" u="none" strike="noStrike" cap="none" normalizeH="0" baseline="0" dirty="0" err="1">
                          <a:ln>
                            <a:noFill/>
                          </a:ln>
                          <a:solidFill>
                            <a:schemeClr val="tx1"/>
                          </a:solidFill>
                          <a:effectLst/>
                          <a:latin typeface="Coptic1" pitchFamily="2" charset="0"/>
                          <a:cs typeface="Arial" charset="0"/>
                        </a:rPr>
                        <a:t>Pih~mot</a:t>
                      </a:r>
                      <a:r>
                        <a:rPr kumimoji="0" lang="en-US" sz="3100" b="0" i="0" u="none" strike="noStrike" cap="none" normalizeH="0" baseline="0" dirty="0">
                          <a:ln>
                            <a:noFill/>
                          </a:ln>
                          <a:solidFill>
                            <a:schemeClr val="tx1"/>
                          </a:solidFill>
                          <a:effectLst/>
                          <a:latin typeface="Coptic1" pitchFamily="2" charset="0"/>
                          <a:cs typeface="Arial" charset="0"/>
                        </a:rPr>
                        <a:t> gar </a:t>
                      </a:r>
                      <a:r>
                        <a:rPr kumimoji="0" lang="en-US" sz="3100" b="0" i="0" u="none" strike="noStrike" cap="none" normalizeH="0" baseline="0" dirty="0" err="1">
                          <a:ln>
                            <a:noFill/>
                          </a:ln>
                          <a:solidFill>
                            <a:schemeClr val="tx1"/>
                          </a:solidFill>
                          <a:effectLst/>
                          <a:latin typeface="Coptic1" pitchFamily="2" charset="0"/>
                          <a:cs typeface="Arial" charset="0"/>
                        </a:rPr>
                        <a:t>m~Pen</a:t>
                      </a:r>
                      <a:r>
                        <a:rPr kumimoji="0" lang="en-US" sz="3100" b="0" i="0" u="none" strike="noStrike" cap="none" normalizeH="0" baseline="0" dirty="0">
                          <a:ln>
                            <a:noFill/>
                          </a:ln>
                          <a:solidFill>
                            <a:schemeClr val="tx1"/>
                          </a:solidFill>
                          <a:effectLst/>
                          <a:latin typeface="Coptic1" pitchFamily="2" charset="0"/>
                          <a:cs typeface="Arial" charset="0"/>
                        </a:rPr>
                        <a:t>[</a:t>
                      </a:r>
                      <a:r>
                        <a:rPr kumimoji="0" lang="en-US" sz="3100" b="0" i="0" u="none" strike="noStrike" cap="none" normalizeH="0" baseline="0" dirty="0" err="1">
                          <a:ln>
                            <a:noFill/>
                          </a:ln>
                          <a:solidFill>
                            <a:schemeClr val="tx1"/>
                          </a:solidFill>
                          <a:effectLst/>
                          <a:latin typeface="Coptic1" pitchFamily="2" charset="0"/>
                          <a:cs typeface="Arial" charset="0"/>
                        </a:rPr>
                        <a:t>oic</a:t>
                      </a:r>
                      <a:r>
                        <a:rPr kumimoji="0" lang="en-US" sz="3100" b="0" i="0" u="none" strike="noStrike" cap="none" normalizeH="0" baseline="0" dirty="0">
                          <a:ln>
                            <a:noFill/>
                          </a:ln>
                          <a:solidFill>
                            <a:schemeClr val="tx1"/>
                          </a:solidFill>
                          <a:effectLst/>
                          <a:latin typeface="Coptic1" pitchFamily="2" charset="0"/>
                          <a:cs typeface="Arial" charset="0"/>
                        </a:rPr>
                        <a:t> I/#</a:t>
                      </a:r>
                      <a:r>
                        <a:rPr kumimoji="0" lang="en-US" sz="3100" b="0" i="0" u="none" strike="noStrike" cap="none" normalizeH="0" baseline="0" dirty="0" err="1">
                          <a:ln>
                            <a:noFill/>
                          </a:ln>
                          <a:solidFill>
                            <a:schemeClr val="tx1"/>
                          </a:solidFill>
                          <a:effectLst/>
                          <a:latin typeface="Coptic1" pitchFamily="2" charset="0"/>
                          <a:cs typeface="Arial" charset="0"/>
                        </a:rPr>
                        <a:t>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P,#c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efe~swpi</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nem</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peka~gion</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p~neuma</a:t>
                      </a:r>
                      <a:r>
                        <a:rPr kumimoji="0" lang="en-US" sz="3100" b="0" i="0" u="none" strike="noStrike" cap="none" normalizeH="0" baseline="0" dirty="0">
                          <a:ln>
                            <a:noFill/>
                          </a:ln>
                          <a:solidFill>
                            <a:schemeClr val="tx1"/>
                          </a:solidFill>
                          <a:effectLst/>
                          <a:latin typeface="Coptic1" pitchFamily="2" charset="0"/>
                          <a:cs typeface="Arial" charset="0"/>
                        </a:rPr>
                        <a:t>: Pa[</a:t>
                      </a:r>
                      <a:r>
                        <a:rPr kumimoji="0" lang="en-US" sz="3100" b="0" i="0" u="none" strike="noStrike" cap="none" normalizeH="0" baseline="0" dirty="0" err="1">
                          <a:ln>
                            <a:noFill/>
                          </a:ln>
                          <a:solidFill>
                            <a:schemeClr val="tx1"/>
                          </a:solidFill>
                          <a:effectLst/>
                          <a:latin typeface="Coptic1" pitchFamily="2" charset="0"/>
                          <a:cs typeface="Arial" charset="0"/>
                        </a:rPr>
                        <a:t>oic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n~iwt</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ettai</a:t>
                      </a:r>
                      <a:r>
                        <a:rPr kumimoji="0" lang="en-US" sz="3100" b="0" i="0" u="none" strike="noStrike" cap="none" normalizeH="0" baseline="0" dirty="0">
                          <a:ln>
                            <a:noFill/>
                          </a:ln>
                          <a:solidFill>
                            <a:schemeClr val="tx1"/>
                          </a:solidFill>
                          <a:effectLst/>
                          <a:latin typeface="Coptic1" pitchFamily="2" charset="0"/>
                          <a:cs typeface="Arial" charset="0"/>
                        </a:rPr>
                        <a:t>/out: </a:t>
                      </a:r>
                      <a:r>
                        <a:rPr kumimoji="0" lang="en-US" sz="3100" b="0" i="0" u="none" strike="noStrike" cap="none" normalizeH="0" baseline="0" dirty="0" err="1">
                          <a:ln>
                            <a:noFill/>
                          </a:ln>
                          <a:solidFill>
                            <a:schemeClr val="tx1"/>
                          </a:solidFill>
                          <a:effectLst/>
                          <a:latin typeface="Coptic1" pitchFamily="2" charset="0"/>
                          <a:cs typeface="Arial" charset="0"/>
                        </a:rPr>
                        <a:t>n~ar,iereuc</a:t>
                      </a:r>
                      <a:r>
                        <a:rPr kumimoji="0" lang="en-US" sz="3100" b="0" i="0" u="none" strike="noStrike" cap="none" normalizeH="0" baseline="0" dirty="0">
                          <a:ln>
                            <a:noFill/>
                          </a:ln>
                          <a:solidFill>
                            <a:schemeClr val="tx1"/>
                          </a:solidFill>
                          <a:effectLst/>
                          <a:latin typeface="Coptic1" pitchFamily="2" charset="0"/>
                          <a:cs typeface="Arial" charset="0"/>
                        </a:rPr>
                        <a:t> papa abba </a:t>
                      </a:r>
                      <a:r>
                        <a:rPr kumimoji="0" lang="en-US" sz="3100" b="0" i="0" u="none" strike="noStrike" cap="none" normalizeH="0" baseline="0" dirty="0" err="1">
                          <a:ln>
                            <a:noFill/>
                          </a:ln>
                          <a:solidFill>
                            <a:schemeClr val="tx1"/>
                          </a:solidFill>
                          <a:effectLst/>
                          <a:latin typeface="Coptic1" pitchFamily="2" charset="0"/>
                          <a:cs typeface="Arial" charset="0"/>
                        </a:rPr>
                        <a:t>Tawadroc</a:t>
                      </a:r>
                      <a:r>
                        <a:rPr kumimoji="0" lang="en-US" sz="31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Que la grâce de notre Seigneur Jésus Christ soit avec ton âme pure Ô maître le père honoré chef des prêtres le pape Abba </a:t>
                      </a:r>
                      <a:r>
                        <a:rPr kumimoji="0" lang="fr-CA" sz="2800" b="0" i="0" u="none" strike="noStrike" cap="none" normalizeH="0" baseline="0" dirty="0" err="1">
                          <a:ln>
                            <a:noFill/>
                          </a:ln>
                          <a:solidFill>
                            <a:schemeClr val="tx1"/>
                          </a:solidFill>
                          <a:effectLst/>
                          <a:latin typeface="Arial" charset="0"/>
                          <a:cs typeface="Arial" charset="0"/>
                        </a:rPr>
                        <a:t>Tawadros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نعمة ربنا يسوع المسيح تكون مع روحِكَ الطاهرة يا سيدى الأب المُكرّم رئيس الكهنة البابا أنبا </a:t>
                      </a:r>
                      <a:r>
                        <a:rPr kumimoji="0" lang="ar-EG" sz="3200" b="0" i="0" u="none" strike="noStrike" cap="none" normalizeH="0" baseline="0" dirty="0" err="1">
                          <a:ln>
                            <a:noFill/>
                          </a:ln>
                          <a:solidFill>
                            <a:schemeClr val="tx1"/>
                          </a:solidFill>
                          <a:effectLst/>
                          <a:latin typeface="Coptic1" pitchFamily="2" charset="0"/>
                          <a:cs typeface="Arial" charset="0"/>
                        </a:rPr>
                        <a:t>تاوضروس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a:extLst>
              <a:ext uri="{FF2B5EF4-FFF2-40B4-BE49-F238E27FC236}">
                <a16:creationId xmlns:a16="http://schemas.microsoft.com/office/drawing/2014/main" id="{50D5BDEE-9529-41BE-96EE-DF8C43F1491E}"/>
              </a:ext>
            </a:extLst>
          </p:cNvPr>
          <p:cNvSpPr/>
          <p:nvPr/>
        </p:nvSpPr>
        <p:spPr bwMode="auto">
          <a:xfrm>
            <a:off x="135700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30855967"/>
      </p:ext>
    </p:extLst>
  </p:cSld>
  <p:clrMapOvr>
    <a:masterClrMapping/>
  </p:clrMapOvr>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90428" name="Group 28"/>
          <p:cNvGraphicFramePr>
            <a:graphicFrameLocks noGrp="1"/>
          </p:cNvGraphicFramePr>
          <p:nvPr>
            <p:extLst>
              <p:ext uri="{D42A27DB-BD31-4B8C-83A1-F6EECF244321}">
                <p14:modId xmlns:p14="http://schemas.microsoft.com/office/powerpoint/2010/main" val="2261292344"/>
              </p:ext>
            </p:extLst>
          </p:nvPr>
        </p:nvGraphicFramePr>
        <p:xfrm>
          <a:off x="0" y="489499"/>
          <a:ext cx="9144000" cy="40386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722807154"/>
                    </a:ext>
                  </a:extLst>
                </a:gridCol>
              </a:tblGrid>
              <a:tr h="79456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 Etienne,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 premier martyrs,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l’archidiacre béni</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a:t>
                      </a:r>
                      <a:r>
                        <a:rPr kumimoji="0" lang="ar-EG" sz="2400" b="0" i="0" u="none" strike="noStrike" cap="none" normalizeH="0" baseline="0" dirty="0" err="1">
                          <a:ln>
                            <a:noFill/>
                          </a:ln>
                          <a:solidFill>
                            <a:schemeClr val="tx1"/>
                          </a:solidFill>
                          <a:effectLst/>
                          <a:latin typeface="Arial" charset="0"/>
                          <a:cs typeface="Arial" charset="0"/>
                        </a:rPr>
                        <a:t>لأسطفانوس</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أول الشهداء.</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لرئيس الشمامسة المبارك.</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01829">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Ctevanoc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pisorp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piar,idiakwn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ouoh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t~c~marwout</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943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4" action="ppaction://hlinksldjump" highlightClick="1"/>
            <a:extLst>
              <a:ext uri="{FF2B5EF4-FFF2-40B4-BE49-F238E27FC236}">
                <a16:creationId xmlns:a16="http://schemas.microsoft.com/office/drawing/2014/main" id="{DD1F3511-0AFC-4756-9DB8-9144465C277C}"/>
              </a:ext>
            </a:extLst>
          </p:cNvPr>
          <p:cNvSpPr>
            <a:spLocks noChangeArrowheads="1"/>
          </p:cNvSpPr>
          <p:nvPr/>
        </p:nvSpPr>
        <p:spPr bwMode="auto">
          <a:xfrm>
            <a:off x="7848600" y="3965697"/>
            <a:ext cx="1295400" cy="5715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AutoShape 112">
            <a:hlinkClick r:id="rId5" action="ppaction://hlinksldjump" highlightClick="1"/>
            <a:extLst>
              <a:ext uri="{FF2B5EF4-FFF2-40B4-BE49-F238E27FC236}">
                <a16:creationId xmlns:a16="http://schemas.microsoft.com/office/drawing/2014/main" id="{A671A5A9-1E9C-4C9F-8582-0787C11E65A8}"/>
              </a:ext>
            </a:extLst>
          </p:cNvPr>
          <p:cNvSpPr>
            <a:spLocks noChangeArrowheads="1"/>
          </p:cNvSpPr>
          <p:nvPr/>
        </p:nvSpPr>
        <p:spPr bwMode="auto">
          <a:xfrm>
            <a:off x="6934200" y="4629150"/>
            <a:ext cx="22098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2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2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AutoShape 20">
            <a:hlinkClick r:id="rId6" action="ppaction://hlinksldjump" highlightClick="1"/>
            <a:extLst>
              <a:ext uri="{FF2B5EF4-FFF2-40B4-BE49-F238E27FC236}">
                <a16:creationId xmlns:a16="http://schemas.microsoft.com/office/drawing/2014/main" id="{7543400C-A361-49D0-8AF3-FCFAB82C2E1A}"/>
              </a:ext>
            </a:extLst>
          </p:cNvPr>
          <p:cNvSpPr>
            <a:spLocks noChangeArrowheads="1"/>
          </p:cNvSpPr>
          <p:nvPr/>
        </p:nvSpPr>
        <p:spPr bwMode="auto">
          <a:xfrm>
            <a:off x="3433039" y="4629150"/>
            <a:ext cx="3429000" cy="5143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Sts George, Theodore,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Mercurios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Mina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مارجرجس و الأمير تادرس و أبى سيفين و مار مينا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5">
            <a:hlinkClick r:id="rId7" action="ppaction://hlinksldjump" highlightClick="1"/>
            <a:extLst>
              <a:ext uri="{FF2B5EF4-FFF2-40B4-BE49-F238E27FC236}">
                <a16:creationId xmlns:a16="http://schemas.microsoft.com/office/drawing/2014/main" id="{A681704B-0F51-4C3A-BA94-B66B06DAF6D3}"/>
              </a:ext>
            </a:extLst>
          </p:cNvPr>
          <p:cNvSpPr>
            <a:spLocks noChangeArrowheads="1"/>
          </p:cNvSpPr>
          <p:nvPr/>
        </p:nvSpPr>
        <p:spPr bwMode="auto">
          <a:xfrm>
            <a:off x="0" y="4639500"/>
            <a:ext cx="1800042"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0" name="Tableau 3">
            <a:extLst>
              <a:ext uri="{FF2B5EF4-FFF2-40B4-BE49-F238E27FC236}">
                <a16:creationId xmlns:a16="http://schemas.microsoft.com/office/drawing/2014/main" id="{F31CBD8B-D41A-4B00-8734-0B94ECDF4C05}"/>
              </a:ext>
            </a:extLst>
          </p:cNvPr>
          <p:cNvGraphicFramePr>
            <a:graphicFrameLocks noGrp="1"/>
          </p:cNvGraphicFramePr>
          <p:nvPr>
            <p:extLst>
              <p:ext uri="{D42A27DB-BD31-4B8C-83A1-F6EECF244321}">
                <p14:modId xmlns:p14="http://schemas.microsoft.com/office/powerpoint/2010/main" val="1614141203"/>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Saint Etienne - </a:t>
                      </a:r>
                      <a:r>
                        <a:rPr lang="ar-EG" sz="1800" dirty="0">
                          <a:solidFill>
                            <a:srgbClr val="FFFFFF"/>
                          </a:solidFill>
                          <a:latin typeface="Arial" charset="0"/>
                          <a:cs typeface="Arial" charset="0"/>
                        </a:rPr>
                        <a:t>الشهيد </a:t>
                      </a:r>
                      <a:r>
                        <a:rPr lang="ar-EG" sz="1800" dirty="0" err="1">
                          <a:solidFill>
                            <a:srgbClr val="FFFFFF"/>
                          </a:solidFill>
                          <a:latin typeface="Arial" charset="0"/>
                          <a:cs typeface="Arial" charset="0"/>
                        </a:rPr>
                        <a:t>إسطفانوس</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cSld>
  <p:clrMapOvr>
    <a:masterClrMapping/>
  </p:clrMapOvr>
  <p:transition/>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2298" name="Group 122"/>
          <p:cNvGraphicFramePr>
            <a:graphicFrameLocks noGrp="1"/>
          </p:cNvGraphicFramePr>
          <p:nvPr>
            <p:ph/>
            <p:extLst>
              <p:ext uri="{D42A27DB-BD31-4B8C-83A1-F6EECF244321}">
                <p14:modId xmlns:p14="http://schemas.microsoft.com/office/powerpoint/2010/main" val="1584867858"/>
              </p:ext>
            </p:extLst>
          </p:nvPr>
        </p:nvGraphicFramePr>
        <p:xfrm>
          <a:off x="0" y="0"/>
          <a:ext cx="9144000" cy="4716780"/>
        </p:xfrm>
        <a:graphic>
          <a:graphicData uri="http://schemas.openxmlformats.org/drawingml/2006/table">
            <a:tbl>
              <a:tblPr/>
              <a:tblGrid>
                <a:gridCol w="3448611">
                  <a:extLst>
                    <a:ext uri="{9D8B030D-6E8A-4147-A177-3AD203B41FA5}">
                      <a16:colId xmlns:a16="http://schemas.microsoft.com/office/drawing/2014/main" val="20000"/>
                    </a:ext>
                  </a:extLst>
                </a:gridCol>
                <a:gridCol w="3049751">
                  <a:extLst>
                    <a:ext uri="{9D8B030D-6E8A-4147-A177-3AD203B41FA5}">
                      <a16:colId xmlns:a16="http://schemas.microsoft.com/office/drawing/2014/main" val="20001"/>
                    </a:ext>
                  </a:extLst>
                </a:gridCol>
                <a:gridCol w="2645638">
                  <a:extLst>
                    <a:ext uri="{9D8B030D-6E8A-4147-A177-3AD203B41FA5}">
                      <a16:colId xmlns:a16="http://schemas.microsoft.com/office/drawing/2014/main" val="20002"/>
                    </a:ext>
                  </a:extLst>
                </a:gridCol>
              </a:tblGrid>
              <a:tr h="45125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Coptic1" pitchFamily="2" charset="0"/>
                          <a:cs typeface="Arial" charset="0"/>
                        </a:rPr>
                        <a:t>Qen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pek</a:t>
                      </a:r>
                      <a:r>
                        <a:rPr kumimoji="0" lang="fr-FR" sz="2400" b="0" i="0" u="none" strike="noStrike" cap="none" normalizeH="0" baseline="0" dirty="0">
                          <a:ln>
                            <a:noFill/>
                          </a:ln>
                          <a:solidFill>
                            <a:schemeClr val="tx1"/>
                          </a:solidFill>
                          <a:effectLst/>
                          <a:latin typeface="Coptic1" pitchFamily="2" charset="0"/>
                          <a:cs typeface="Arial" charset="0"/>
                        </a:rPr>
                        <a:t>]ma] </a:t>
                      </a:r>
                      <a:r>
                        <a:rPr kumimoji="0" lang="fr-FR" sz="2400" b="0" i="0" u="none" strike="noStrike" cap="none" normalizeH="0" baseline="0" dirty="0" err="1">
                          <a:ln>
                            <a:noFill/>
                          </a:ln>
                          <a:solidFill>
                            <a:schemeClr val="tx1"/>
                          </a:solidFill>
                          <a:effectLst/>
                          <a:latin typeface="Coptic1" pitchFamily="2" charset="0"/>
                          <a:cs typeface="Arial" charset="0"/>
                        </a:rPr>
                        <a:t>V~nou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moh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n~nenh</a:t>
                      </a:r>
                      <a:r>
                        <a:rPr kumimoji="0" lang="fr-FR" sz="2400" b="0" i="0" u="none" strike="noStrike" cap="none" normalizeH="0" baseline="0" dirty="0">
                          <a:ln>
                            <a:noFill/>
                          </a:ln>
                          <a:solidFill>
                            <a:schemeClr val="tx1"/>
                          </a:solidFill>
                          <a:effectLst/>
                          <a:latin typeface="Coptic1" pitchFamily="2" charset="0"/>
                          <a:cs typeface="Arial" charset="0"/>
                        </a:rPr>
                        <a:t>/t </a:t>
                      </a:r>
                      <a:r>
                        <a:rPr kumimoji="0" lang="fr-FR" sz="2400" b="0" i="0" u="none" strike="noStrike" cap="none" normalizeH="0" baseline="0" dirty="0" err="1">
                          <a:ln>
                            <a:noFill/>
                          </a:ln>
                          <a:solidFill>
                            <a:schemeClr val="tx1"/>
                          </a:solidFill>
                          <a:effectLst/>
                          <a:latin typeface="Coptic1" pitchFamily="2" charset="0"/>
                          <a:cs typeface="Arial" charset="0"/>
                        </a:rPr>
                        <a:t>qen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tekhir</a:t>
                      </a:r>
                      <a:r>
                        <a:rPr kumimoji="0" lang="fr-FR" sz="2400" b="0" i="0" u="none" strike="noStrike" cap="none" normalizeH="0" baseline="0" dirty="0">
                          <a:ln>
                            <a:noFill/>
                          </a:ln>
                          <a:solidFill>
                            <a:schemeClr val="tx1"/>
                          </a:solidFill>
                          <a:effectLst/>
                          <a:latin typeface="Coptic1" pitchFamily="2" charset="0"/>
                          <a:cs typeface="Arial" charset="0"/>
                        </a:rPr>
                        <a:t>/n/. </a:t>
                      </a:r>
                      <a:r>
                        <a:rPr kumimoji="0" lang="fr-FR" sz="2400" b="0" i="0" u="none" strike="noStrike" cap="none" normalizeH="0" baseline="0" dirty="0" err="1">
                          <a:ln>
                            <a:noFill/>
                          </a:ln>
                          <a:solidFill>
                            <a:schemeClr val="tx1"/>
                          </a:solidFill>
                          <a:effectLst/>
                          <a:latin typeface="Coptic1" pitchFamily="2" charset="0"/>
                          <a:cs typeface="Arial" charset="0"/>
                        </a:rPr>
                        <a:t>Ouoh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matoubon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ebolha</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ywleb</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niben</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rof</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niben</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metsobi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niben</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panourgia</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niben</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metreferv~meui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n~te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kakia</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e~tervorin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m~v~mou</a:t>
                      </a:r>
                      <a:r>
                        <a:rPr kumimoji="0" lang="fr-FR" sz="2400" b="0" i="0" u="none" strike="noStrike" cap="none" normalizeH="0" baseline="0" dirty="0">
                          <a:ln>
                            <a:noFill/>
                          </a:ln>
                          <a:solidFill>
                            <a:schemeClr val="tx1"/>
                          </a:solidFill>
                          <a:effectLst/>
                          <a:latin typeface="Coptic1" pitchFamily="2" charset="0"/>
                          <a:cs typeface="Arial" charset="0"/>
                        </a:rPr>
                        <a:t>. </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mn-lt"/>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Dans Ta bienveillance, Ô Dieu, remplis nos cœurs de Ta paix. Purifie-nous de toute souillure, de toute ruse, de toute hypocrisie, de toute malice et de toute pensée mauvaise conduisant à la mort. </a:t>
                      </a:r>
                      <a:endParaRPr kumimoji="0" lang="fr-FR" sz="1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بمسرتِكَ يا الله املأ قلوبَنا من سلامِكَ.</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وطهّرنا من كل دنسٍ ومن كل غشٍ ومن كل رياءٍ ومن كل فعلٍ خبيث ومن </a:t>
                      </a:r>
                      <a:r>
                        <a:rPr kumimoji="0" lang="ar-SA" sz="3200" b="0" i="0" u="none" strike="noStrike" cap="none" normalizeH="0" baseline="0" dirty="0" err="1">
                          <a:ln>
                            <a:noFill/>
                          </a:ln>
                          <a:solidFill>
                            <a:schemeClr val="tx1"/>
                          </a:solidFill>
                          <a:effectLst/>
                          <a:latin typeface="Arial" charset="0"/>
                          <a:cs typeface="Arial" pitchFamily="34" charset="0"/>
                        </a:rPr>
                        <a:t>تذكارالشرالمُلبس</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المَوت</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349188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extLst>
              <p:ext uri="{D42A27DB-BD31-4B8C-83A1-F6EECF244321}">
                <p14:modId xmlns:p14="http://schemas.microsoft.com/office/powerpoint/2010/main" val="3343296978"/>
              </p:ext>
            </p:extLst>
          </p:nvPr>
        </p:nvGraphicFramePr>
        <p:xfrm>
          <a:off x="76200" y="249174"/>
          <a:ext cx="8991600" cy="4645152"/>
        </p:xfrm>
        <a:graphic>
          <a:graphicData uri="http://schemas.openxmlformats.org/drawingml/2006/table">
            <a:tbl>
              <a:tblPr/>
              <a:tblGrid>
                <a:gridCol w="33528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46451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n~e~pickopoc</a:t>
                      </a:r>
                      <a:r>
                        <a:rPr kumimoji="0" lang="en-US" sz="3200" b="0" i="0" u="none" strike="noStrike" cap="none" normalizeH="0" baseline="0" dirty="0">
                          <a:ln>
                            <a:noFill/>
                          </a:ln>
                          <a:solidFill>
                            <a:schemeClr val="tx1"/>
                          </a:solidFill>
                          <a:effectLst/>
                          <a:latin typeface="Coptic1" pitchFamily="2" charset="0"/>
                          <a:cs typeface="Arial" charset="0"/>
                        </a:rPr>
                        <a:t>: abba Mark. Mare </a:t>
                      </a:r>
                      <a:r>
                        <a:rPr kumimoji="0" lang="en-US" sz="3200" b="0" i="0" u="none" strike="noStrike" cap="none" normalizeH="0" baseline="0" dirty="0" err="1">
                          <a:ln>
                            <a:noFill/>
                          </a:ln>
                          <a:solidFill>
                            <a:schemeClr val="tx1"/>
                          </a:solidFill>
                          <a:effectLst/>
                          <a:latin typeface="Coptic1" pitchFamily="2" charset="0"/>
                          <a:cs typeface="Arial" charset="0"/>
                        </a:rPr>
                        <a:t>pik~l</a:t>
                      </a:r>
                      <a:r>
                        <a:rPr kumimoji="0" lang="en-US" sz="3200" b="0" i="0" u="none" strike="noStrike" cap="none" normalizeH="0" baseline="0" dirty="0">
                          <a:ln>
                            <a:noFill/>
                          </a:ln>
                          <a:solidFill>
                            <a:schemeClr val="tx1"/>
                          </a:solidFill>
                          <a:effectLst/>
                          <a:latin typeface="Coptic1" pitchFamily="2" charset="0"/>
                          <a:cs typeface="Arial" charset="0"/>
                        </a:rPr>
                        <a:t>/roc: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pilaoc</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oujai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ece~swpi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notre père l’évêque Abba Marc.  Soit le clergé et toute la congrégation sont pardonnés par Le Seigneur.  Amen.</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وأبانا الأسقف أنبا </a:t>
                      </a:r>
                      <a:r>
                        <a:rPr lang="ar-EG" sz="3200" dirty="0"/>
                        <a:t>مارك</a:t>
                      </a:r>
                      <a:r>
                        <a:rPr kumimoji="0" lang="ar-SA" sz="3200" b="0" i="0" u="none" strike="noStrike" cap="none" normalizeH="0" baseline="0" dirty="0">
                          <a:ln>
                            <a:noFill/>
                          </a:ln>
                          <a:solidFill>
                            <a:schemeClr val="tx1"/>
                          </a:solidFill>
                          <a:effectLst/>
                          <a:latin typeface="Arial" charset="0"/>
                          <a:cs typeface="Arial" charset="0"/>
                        </a:rPr>
                        <a:t> فليكن الإكليروس وكل الشعب معافين فى الرب آمين يكون.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AABABF45-C715-41A0-A75B-8A79912F6A9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25CDE8FC-9A8A-44E6-9CFF-655443777ECD}"/>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307672896"/>
      </p:ext>
    </p:extLst>
  </p:cSld>
  <p:clrMapOvr>
    <a:masterClrMapping/>
  </p:clrMapOvr>
  <p:transition/>
</p:sld>
</file>

<file path=ppt/slides/slide2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EB950B74-628C-4943-AA13-DF06D2215DF0}"/>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70764776"/>
      </p:ext>
    </p:extLst>
  </p:cSld>
  <p:clrMapOvr>
    <a:masterClrMapping/>
  </p:clrMapOvr>
  <p:transition/>
</p:sld>
</file>

<file path=ppt/slides/slide2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83">
            <a:extLst>
              <a:ext uri="{FF2B5EF4-FFF2-40B4-BE49-F238E27FC236}">
                <a16:creationId xmlns:a16="http://schemas.microsoft.com/office/drawing/2014/main" id="{6AC359AE-D9C9-4220-9D33-1FB65AA12B98}"/>
              </a:ext>
            </a:extLst>
          </p:cNvPr>
          <p:cNvGraphicFramePr>
            <a:graphicFrameLocks noGrp="1"/>
          </p:cNvGraphicFramePr>
          <p:nvPr>
            <p:extLst>
              <p:ext uri="{D42A27DB-BD31-4B8C-83A1-F6EECF244321}">
                <p14:modId xmlns:p14="http://schemas.microsoft.com/office/powerpoint/2010/main" val="3683466006"/>
              </p:ext>
            </p:extLst>
          </p:nvPr>
        </p:nvGraphicFramePr>
        <p:xfrm>
          <a:off x="76200" y="588004"/>
          <a:ext cx="8991600" cy="4067556"/>
        </p:xfrm>
        <a:graphic>
          <a:graphicData uri="http://schemas.openxmlformats.org/drawingml/2006/table">
            <a:tbl>
              <a:tblPr/>
              <a:tblGrid>
                <a:gridCol w="33528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590800">
                  <a:extLst>
                    <a:ext uri="{9D8B030D-6E8A-4147-A177-3AD203B41FA5}">
                      <a16:colId xmlns:a16="http://schemas.microsoft.com/office/drawing/2014/main" val="20002"/>
                    </a:ext>
                  </a:extLst>
                </a:gridCol>
              </a:tblGrid>
              <a:tr h="402290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Pih~mot</a:t>
                      </a:r>
                      <a:r>
                        <a:rPr kumimoji="0" lang="en-US" sz="3200" b="0" i="0" u="none" strike="noStrike" cap="none" normalizeH="0" baseline="0" dirty="0">
                          <a:ln>
                            <a:noFill/>
                          </a:ln>
                          <a:solidFill>
                            <a:schemeClr val="tx1"/>
                          </a:solidFill>
                          <a:effectLst/>
                          <a:latin typeface="Coptic1" pitchFamily="2" charset="0"/>
                          <a:cs typeface="Arial" charset="0"/>
                        </a:rPr>
                        <a:t> gar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Pipantokratwr</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 </a:t>
                      </a:r>
                    </a:p>
                    <a:p>
                      <a:pPr algn="just"/>
                      <a:r>
                        <a:rPr lang="fr-FR" sz="3200" b="0" i="0" u="none" strike="noStrike" kern="1200" baseline="0" dirty="0">
                          <a:solidFill>
                            <a:schemeClr val="tx1"/>
                          </a:solidFill>
                          <a:latin typeface="Coptic1" pitchFamily="2" charset="0"/>
                          <a:ea typeface="+mn-ea"/>
                          <a:cs typeface="+mn-cs"/>
                        </a:rPr>
                        <a:t>Nem ],</a:t>
                      </a:r>
                      <a:r>
                        <a:rPr lang="fr-FR" sz="3200" b="0" i="0" u="none" strike="noStrike" kern="1200" baseline="0" dirty="0" err="1">
                          <a:solidFill>
                            <a:schemeClr val="tx1"/>
                          </a:solidFill>
                          <a:latin typeface="Coptic1" pitchFamily="2" charset="0"/>
                          <a:ea typeface="+mn-ea"/>
                          <a:cs typeface="+mn-cs"/>
                        </a:rPr>
                        <a:t>aric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pefmonogen</a:t>
                      </a:r>
                      <a:r>
                        <a:rPr lang="fr-FR" sz="3200" b="0" i="0" u="none" strike="noStrike" kern="1200" baseline="0" dirty="0">
                          <a:solidFill>
                            <a:schemeClr val="tx1"/>
                          </a:solidFill>
                          <a:latin typeface="Coptic1" pitchFamily="2" charset="0"/>
                          <a:ea typeface="+mn-ea"/>
                          <a:cs typeface="+mn-cs"/>
                        </a:rPr>
                        <a:t>/c </a:t>
                      </a:r>
                      <a:r>
                        <a:rPr lang="fr-FR" sz="3200" b="0" i="0" u="none" strike="noStrike" kern="1200" baseline="0" dirty="0" err="1">
                          <a:solidFill>
                            <a:schemeClr val="tx1"/>
                          </a:solidFill>
                          <a:latin typeface="Coptic1" pitchFamily="2" charset="0"/>
                          <a:ea typeface="+mn-ea"/>
                          <a:cs typeface="+mn-cs"/>
                        </a:rPr>
                        <a:t>n~s</a:t>
                      </a:r>
                      <a:r>
                        <a:rPr lang="fr-FR" sz="3200" b="0" i="0" u="none" strike="noStrike" kern="1200" baseline="0" dirty="0">
                          <a:solidFill>
                            <a:schemeClr val="tx1"/>
                          </a:solidFill>
                          <a:latin typeface="Coptic1" pitchFamily="2" charset="0"/>
                          <a:ea typeface="+mn-ea"/>
                          <a:cs typeface="+mn-cs"/>
                        </a:rPr>
                        <a:t>/ri I/#</a:t>
                      </a:r>
                      <a:r>
                        <a:rPr lang="fr-FR" sz="3200" b="0" i="0" u="none" strike="noStrike" kern="1200" baseline="0" dirty="0" err="1">
                          <a:solidFill>
                            <a:schemeClr val="tx1"/>
                          </a:solidFill>
                          <a:latin typeface="Coptic1" pitchFamily="2" charset="0"/>
                          <a:ea typeface="+mn-ea"/>
                          <a:cs typeface="+mn-cs"/>
                        </a:rPr>
                        <a:t>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Peno#c</a:t>
                      </a:r>
                      <a:r>
                        <a:rPr lang="fr-FR" sz="3200" b="0" i="0" u="none" strike="noStrike" kern="1200" baseline="0" dirty="0">
                          <a:solidFill>
                            <a:schemeClr val="tx1"/>
                          </a:solidFill>
                          <a:latin typeface="Coptic1" pitchFamily="2" charset="0"/>
                          <a:ea typeface="+mn-ea"/>
                          <a:cs typeface="+mn-cs"/>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La grâce de Dieu le Père le Tout puissant</a:t>
                      </a:r>
                    </a:p>
                    <a:p>
                      <a:pPr algn="just"/>
                      <a:endParaRPr kumimoji="0" lang="fr-FR" sz="3200" b="0" i="0" u="none" strike="noStrike" kern="1200" cap="none" normalizeH="0" baseline="0" dirty="0">
                        <a:ln>
                          <a:noFill/>
                        </a:ln>
                        <a:solidFill>
                          <a:schemeClr val="tx1"/>
                        </a:solidFill>
                        <a:effectLst/>
                        <a:latin typeface="+mn-lt"/>
                        <a:ea typeface="+mn-ea"/>
                        <a:cs typeface="+mn-cs"/>
                      </a:endParaRPr>
                    </a:p>
                    <a:p>
                      <a:pPr algn="just"/>
                      <a:r>
                        <a:rPr lang="fr-FR" sz="3200" b="0" i="0" u="none" strike="noStrike" kern="1200" baseline="0" dirty="0">
                          <a:solidFill>
                            <a:schemeClr val="tx1"/>
                          </a:solidFill>
                          <a:latin typeface="+mn-lt"/>
                          <a:ea typeface="+mn-ea"/>
                          <a:cs typeface="+mn-cs"/>
                        </a:rPr>
                        <a:t>et la grâce de son Fils Unique Jésus Christ notre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نعمة الله الأب ضابط</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الكل</a:t>
                      </a:r>
                      <a:endParaRPr lang="fr-FR" sz="3200" b="0" i="0" u="none" strike="noStrike" kern="1200" baseline="0" dirty="0">
                        <a:solidFill>
                          <a:schemeClr val="tx1"/>
                        </a:solidFill>
                        <a:latin typeface="+mn-lt"/>
                        <a:ea typeface="+mn-ea"/>
                        <a:cs typeface="+mn-cs"/>
                      </a:endParaRPr>
                    </a:p>
                    <a:p>
                      <a:pPr algn="just" rtl="1"/>
                      <a:endParaRPr kumimoji="0" lang="fr-FR" sz="3200" b="0" i="0" u="none" strike="noStrike" kern="1200" cap="none" normalizeH="0" baseline="0" dirty="0">
                        <a:ln>
                          <a:noFill/>
                        </a:ln>
                        <a:solidFill>
                          <a:schemeClr val="tx1"/>
                        </a:solidFill>
                        <a:effectLst/>
                        <a:latin typeface="+mn-lt"/>
                        <a:ea typeface="+mn-ea"/>
                        <a:cs typeface="+mn-cs"/>
                      </a:endParaRPr>
                    </a:p>
                    <a:p>
                      <a:pPr algn="just" rtl="1"/>
                      <a:endParaRPr kumimoji="0" lang="fr-FR" sz="3200" b="0" i="0" u="none" strike="noStrike" kern="1200" cap="none" normalizeH="0" baseline="0" dirty="0">
                        <a:ln>
                          <a:noFill/>
                        </a:ln>
                        <a:solidFill>
                          <a:schemeClr val="tx1"/>
                        </a:solidFill>
                        <a:effectLst/>
                        <a:latin typeface="+mn-lt"/>
                        <a:ea typeface="+mn-ea"/>
                        <a:cs typeface="+mn-cs"/>
                      </a:endParaRPr>
                    </a:p>
                    <a:p>
                      <a:pPr algn="just" rtl="1"/>
                      <a:r>
                        <a:rPr lang="ar-EG" sz="3200" b="0" i="0" u="none" strike="noStrike" kern="1200" baseline="0" dirty="0">
                          <a:solidFill>
                            <a:schemeClr val="tx1"/>
                          </a:solidFill>
                          <a:latin typeface="+mn-lt"/>
                          <a:ea typeface="+mn-ea"/>
                          <a:cs typeface="+mn-cs"/>
                        </a:rPr>
                        <a:t>و نعمة ابنه الوحيد</a:t>
                      </a:r>
                    </a:p>
                    <a:p>
                      <a:pPr algn="just" rtl="1"/>
                      <a:r>
                        <a:rPr lang="ar-EG" sz="3200" b="0" i="0" u="none" strike="noStrike" kern="1200" baseline="0" dirty="0">
                          <a:solidFill>
                            <a:schemeClr val="tx1"/>
                          </a:solidFill>
                          <a:latin typeface="+mn-lt"/>
                          <a:ea typeface="+mn-ea"/>
                          <a:cs typeface="+mn-cs"/>
                        </a:rPr>
                        <a:t>يسوع المسيح ربنا.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a:extLst>
              <a:ext uri="{FF2B5EF4-FFF2-40B4-BE49-F238E27FC236}">
                <a16:creationId xmlns:a16="http://schemas.microsoft.com/office/drawing/2014/main" id="{50D5BDEE-9529-41BE-96EE-DF8C43F1491E}"/>
              </a:ext>
            </a:extLst>
          </p:cNvPr>
          <p:cNvSpPr/>
          <p:nvPr/>
        </p:nvSpPr>
        <p:spPr bwMode="auto">
          <a:xfrm>
            <a:off x="420802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E37149AB-DBA3-4A69-826D-5D3B5D7C7947}"/>
              </a:ext>
            </a:extLst>
          </p:cNvPr>
          <p:cNvGraphicFramePr>
            <a:graphicFrameLocks noGrp="1"/>
          </p:cNvGraphicFramePr>
          <p:nvPr>
            <p:extLst>
              <p:ext uri="{D42A27DB-BD31-4B8C-83A1-F6EECF244321}">
                <p14:modId xmlns:p14="http://schemas.microsoft.com/office/powerpoint/2010/main" val="2135874947"/>
              </p:ext>
            </p:extLst>
          </p:nvPr>
        </p:nvGraphicFramePr>
        <p:xfrm>
          <a:off x="1524000" y="51593"/>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cap="none" normalizeH="0" baseline="0" dirty="0" err="1">
                          <a:ln>
                            <a:noFill/>
                          </a:ln>
                          <a:solidFill>
                            <a:schemeClr val="tx1"/>
                          </a:solidFill>
                          <a:effectLst/>
                          <a:latin typeface="Coptic1" pitchFamily="2" charset="0"/>
                          <a:cs typeface="Arial" charset="0"/>
                        </a:rPr>
                        <a:t>Pih~mot</a:t>
                      </a:r>
                      <a:r>
                        <a:rPr kumimoji="0" lang="en-US" sz="2000" b="0" i="0" u="none" strike="noStrike" cap="none" normalizeH="0" baseline="0" dirty="0">
                          <a:ln>
                            <a:noFill/>
                          </a:ln>
                          <a:solidFill>
                            <a:schemeClr val="tx1"/>
                          </a:solidFill>
                          <a:effectLst/>
                          <a:latin typeface="Coptic1" pitchFamily="2" charset="0"/>
                          <a:cs typeface="Arial" charset="0"/>
                        </a:rPr>
                        <a:t> gar</a:t>
                      </a:r>
                      <a:endParaRPr lang="en-CA" sz="20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2" name="Action Button: Custom 4">
            <a:hlinkClick r:id="rId3" action="ppaction://hlinksldjump" highlightClick="1"/>
            <a:extLst>
              <a:ext uri="{FF2B5EF4-FFF2-40B4-BE49-F238E27FC236}">
                <a16:creationId xmlns:a16="http://schemas.microsoft.com/office/drawing/2014/main" id="{19D22476-9ECF-E690-F476-AC87649554A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37173362"/>
      </p:ext>
    </p:extLst>
  </p:cSld>
  <p:clrMapOvr>
    <a:masterClrMapping/>
  </p:clrMapOvr>
  <p:transition/>
</p:sld>
</file>

<file path=ppt/slides/slide2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83">
            <a:extLst>
              <a:ext uri="{FF2B5EF4-FFF2-40B4-BE49-F238E27FC236}">
                <a16:creationId xmlns:a16="http://schemas.microsoft.com/office/drawing/2014/main" id="{6AC359AE-D9C9-4220-9D33-1FB65AA12B98}"/>
              </a:ext>
            </a:extLst>
          </p:cNvPr>
          <p:cNvGraphicFramePr>
            <a:graphicFrameLocks noGrp="1"/>
          </p:cNvGraphicFramePr>
          <p:nvPr>
            <p:extLst>
              <p:ext uri="{D42A27DB-BD31-4B8C-83A1-F6EECF244321}">
                <p14:modId xmlns:p14="http://schemas.microsoft.com/office/powerpoint/2010/main" val="147762183"/>
              </p:ext>
            </p:extLst>
          </p:nvPr>
        </p:nvGraphicFramePr>
        <p:xfrm>
          <a:off x="0" y="506437"/>
          <a:ext cx="9144000" cy="2750820"/>
        </p:xfrm>
        <a:graphic>
          <a:graphicData uri="http://schemas.openxmlformats.org/drawingml/2006/table">
            <a:tbl>
              <a:tblPr/>
              <a:tblGrid>
                <a:gridCol w="3186332">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2757268">
                  <a:extLst>
                    <a:ext uri="{9D8B030D-6E8A-4147-A177-3AD203B41FA5}">
                      <a16:colId xmlns:a16="http://schemas.microsoft.com/office/drawing/2014/main" val="20002"/>
                    </a:ext>
                  </a:extLst>
                </a:gridCol>
              </a:tblGrid>
              <a:tr h="2257865">
                <a:tc>
                  <a:txBody>
                    <a:bodyPr/>
                    <a:lstStyle/>
                    <a:p>
                      <a:pPr algn="just"/>
                      <a:r>
                        <a:rPr lang="fr-FR" sz="3200" b="0" i="0" u="none" strike="noStrike" kern="1200" baseline="0" dirty="0">
                          <a:solidFill>
                            <a:schemeClr val="tx1"/>
                          </a:solidFill>
                          <a:latin typeface="Coptic1" pitchFamily="2" charset="0"/>
                          <a:ea typeface="+mn-ea"/>
                          <a:cs typeface="+mn-cs"/>
                        </a:rPr>
                        <a:t>Nem ]</a:t>
                      </a:r>
                      <a:r>
                        <a:rPr lang="fr-FR" sz="3200" b="0" i="0" u="none" strike="noStrike" kern="1200" baseline="0" dirty="0" err="1">
                          <a:solidFill>
                            <a:schemeClr val="tx1"/>
                          </a:solidFill>
                          <a:latin typeface="Coptic1" pitchFamily="2" charset="0"/>
                          <a:ea typeface="+mn-ea"/>
                          <a:cs typeface="+mn-cs"/>
                        </a:rPr>
                        <a:t>koinwnia</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dwre~a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Pip~neuma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m~Parakl</a:t>
                      </a:r>
                      <a:r>
                        <a:rPr lang="fr-FR" sz="3200" b="0" i="0" u="none" strike="noStrike" kern="1200" baseline="0" dirty="0">
                          <a:solidFill>
                            <a:schemeClr val="tx1"/>
                          </a:solidFill>
                          <a:latin typeface="Coptic1" pitchFamily="2" charset="0"/>
                          <a:ea typeface="+mn-ea"/>
                          <a:cs typeface="+mn-cs"/>
                        </a:rPr>
                        <a:t>/ton. </a:t>
                      </a:r>
                    </a:p>
                    <a:p>
                      <a:pPr algn="just"/>
                      <a:endParaRPr lang="fr-FR" sz="1600" b="0" i="0" u="none" strike="noStrike" kern="1200" baseline="0" dirty="0">
                        <a:solidFill>
                          <a:schemeClr val="tx1"/>
                        </a:solidFill>
                        <a:latin typeface="Coptic1" pitchFamily="2" charset="0"/>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La communion et le don de l’Esprit Saint Consolateur</a:t>
                      </a:r>
                    </a:p>
                    <a:p>
                      <a:pPr algn="just"/>
                      <a:endParaRPr lang="fr-FR" sz="3200" b="0" i="0" u="none" strike="noStrike" kern="1200" baseline="0" dirty="0">
                        <a:solidFill>
                          <a:schemeClr val="tx1"/>
                        </a:solidFill>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و شركه وعطية الروح</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القدس المعزي</a:t>
                      </a:r>
                      <a:endParaRPr lang="fr-FR" sz="3200" b="0" i="0" u="none" strike="noStrike" kern="1200" baseline="0" dirty="0">
                        <a:solidFill>
                          <a:schemeClr val="tx1"/>
                        </a:solidFill>
                        <a:latin typeface="+mn-lt"/>
                        <a:ea typeface="+mn-ea"/>
                        <a:cs typeface="+mn-cs"/>
                      </a:endParaRPr>
                    </a:p>
                    <a:p>
                      <a:pPr algn="just" rtl="1"/>
                      <a:endParaRPr kumimoji="0" lang="fr-FR" sz="3200" b="0" i="0" u="none" strike="noStrike" kern="1200" cap="none" normalizeH="0" baseline="0" dirty="0">
                        <a:ln>
                          <a:noFill/>
                        </a:ln>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a:extLst>
              <a:ext uri="{FF2B5EF4-FFF2-40B4-BE49-F238E27FC236}">
                <a16:creationId xmlns:a16="http://schemas.microsoft.com/office/drawing/2014/main" id="{50D5BDEE-9529-41BE-96EE-DF8C43F1491E}"/>
              </a:ext>
            </a:extLst>
          </p:cNvPr>
          <p:cNvSpPr/>
          <p:nvPr/>
        </p:nvSpPr>
        <p:spPr bwMode="auto">
          <a:xfrm>
            <a:off x="591603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30426367"/>
      </p:ext>
    </p:extLst>
  </p:cSld>
  <p:clrMapOvr>
    <a:masterClrMapping/>
  </p:clrMapOvr>
  <p:transition/>
</p:sld>
</file>

<file path=ppt/slides/slide2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83">
            <a:extLst>
              <a:ext uri="{FF2B5EF4-FFF2-40B4-BE49-F238E27FC236}">
                <a16:creationId xmlns:a16="http://schemas.microsoft.com/office/drawing/2014/main" id="{6AC359AE-D9C9-4220-9D33-1FB65AA12B98}"/>
              </a:ext>
            </a:extLst>
          </p:cNvPr>
          <p:cNvGraphicFramePr>
            <a:graphicFrameLocks noGrp="1"/>
          </p:cNvGraphicFramePr>
          <p:nvPr>
            <p:extLst>
              <p:ext uri="{D42A27DB-BD31-4B8C-83A1-F6EECF244321}">
                <p14:modId xmlns:p14="http://schemas.microsoft.com/office/powerpoint/2010/main" val="1795376670"/>
              </p:ext>
            </p:extLst>
          </p:nvPr>
        </p:nvGraphicFramePr>
        <p:xfrm>
          <a:off x="0" y="0"/>
          <a:ext cx="9144000" cy="4701702"/>
        </p:xfrm>
        <a:graphic>
          <a:graphicData uri="http://schemas.openxmlformats.org/drawingml/2006/table">
            <a:tbl>
              <a:tblPr/>
              <a:tblGrid>
                <a:gridCol w="3527898">
                  <a:extLst>
                    <a:ext uri="{9D8B030D-6E8A-4147-A177-3AD203B41FA5}">
                      <a16:colId xmlns:a16="http://schemas.microsoft.com/office/drawing/2014/main" val="20000"/>
                    </a:ext>
                  </a:extLst>
                </a:gridCol>
                <a:gridCol w="3177702">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4701702">
                <a:tc>
                  <a:txBody>
                    <a:bodyPr/>
                    <a:lstStyle/>
                    <a:p>
                      <a:pPr algn="just"/>
                      <a:r>
                        <a:rPr lang="fr-FR" sz="2800" b="0" i="0" u="none" strike="noStrike" kern="1200" baseline="0" dirty="0" err="1">
                          <a:solidFill>
                            <a:schemeClr val="tx1"/>
                          </a:solidFill>
                          <a:latin typeface="Coptic1" pitchFamily="2" charset="0"/>
                          <a:ea typeface="+mn-ea"/>
                          <a:cs typeface="+mn-cs"/>
                        </a:rPr>
                        <a:t>Efei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e~h</a:t>
                      </a:r>
                      <a:r>
                        <a:rPr lang="fr-FR" sz="2800" b="0" i="0" u="none" strike="noStrike" kern="1200" baseline="0" dirty="0">
                          <a:solidFill>
                            <a:schemeClr val="tx1"/>
                          </a:solidFill>
                          <a:latin typeface="Coptic1" pitchFamily="2" charset="0"/>
                          <a:ea typeface="+mn-ea"/>
                          <a:cs typeface="+mn-cs"/>
                        </a:rPr>
                        <a:t>~/ri </a:t>
                      </a:r>
                      <a:r>
                        <a:rPr lang="fr-FR" sz="2800" b="0" i="0" u="none" strike="noStrike" kern="1200" baseline="0" dirty="0" err="1">
                          <a:solidFill>
                            <a:schemeClr val="tx1"/>
                          </a:solidFill>
                          <a:latin typeface="Coptic1" pitchFamily="2" charset="0"/>
                          <a:ea typeface="+mn-ea"/>
                          <a:cs typeface="+mn-cs"/>
                        </a:rPr>
                        <a:t>e~jen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t~a~ve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m~pimakarioc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n~iwt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ettai</a:t>
                      </a:r>
                      <a:r>
                        <a:rPr lang="fr-FR" sz="2800" b="0" i="0" u="none" strike="noStrike" kern="1200" baseline="0" dirty="0">
                          <a:solidFill>
                            <a:schemeClr val="tx1"/>
                          </a:solidFill>
                          <a:latin typeface="Coptic1" pitchFamily="2" charset="0"/>
                          <a:ea typeface="+mn-ea"/>
                          <a:cs typeface="+mn-cs"/>
                        </a:rPr>
                        <a:t>/out </a:t>
                      </a:r>
                      <a:r>
                        <a:rPr lang="fr-FR" sz="2800" b="0" i="0" u="none" strike="noStrike" kern="1200" baseline="0" dirty="0" err="1">
                          <a:solidFill>
                            <a:schemeClr val="tx1"/>
                          </a:solidFill>
                          <a:latin typeface="Coptic1" pitchFamily="2" charset="0"/>
                          <a:ea typeface="+mn-ea"/>
                          <a:cs typeface="+mn-cs"/>
                        </a:rPr>
                        <a:t>n~ar</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e~reuc</a:t>
                      </a:r>
                      <a:r>
                        <a:rPr lang="fr-FR" sz="2800" b="0" i="0" u="none" strike="noStrike" kern="1200" baseline="0" dirty="0">
                          <a:solidFill>
                            <a:schemeClr val="tx1"/>
                          </a:solidFill>
                          <a:latin typeface="Coptic1" pitchFamily="2" charset="0"/>
                          <a:ea typeface="+mn-ea"/>
                          <a:cs typeface="+mn-cs"/>
                        </a:rPr>
                        <a:t> papa </a:t>
                      </a:r>
                      <a:r>
                        <a:rPr lang="fr-FR" sz="2800" b="0" i="0" u="none" strike="noStrike" kern="1200" baseline="0" dirty="0" err="1">
                          <a:solidFill>
                            <a:schemeClr val="tx1"/>
                          </a:solidFill>
                          <a:latin typeface="Coptic1" pitchFamily="2" charset="0"/>
                          <a:ea typeface="+mn-ea"/>
                          <a:cs typeface="+mn-cs"/>
                        </a:rPr>
                        <a:t>abba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Tawadroc</a:t>
                      </a:r>
                      <a:r>
                        <a:rPr lang="fr-FR" sz="2800" b="0" i="0" u="none" strike="noStrike" kern="1200" baseline="0" dirty="0">
                          <a:solidFill>
                            <a:schemeClr val="tx1"/>
                          </a:solidFill>
                          <a:latin typeface="Coptic1" pitchFamily="2" charset="0"/>
                          <a:ea typeface="+mn-ea"/>
                          <a:cs typeface="+mn-cs"/>
                        </a:rPr>
                        <a:t>. </a:t>
                      </a:r>
                    </a:p>
                    <a:p>
                      <a:pPr algn="just"/>
                      <a:r>
                        <a:rPr lang="fr-FR" sz="2800" b="0" i="0" u="none" strike="noStrike" kern="1200" baseline="0" dirty="0">
                          <a:solidFill>
                            <a:schemeClr val="tx1"/>
                          </a:solidFill>
                          <a:latin typeface="Coptic1" pitchFamily="2" charset="0"/>
                          <a:ea typeface="+mn-ea"/>
                          <a:cs typeface="+mn-cs"/>
                        </a:rPr>
                        <a:t>Nem </a:t>
                      </a:r>
                      <a:r>
                        <a:rPr lang="fr-FR" sz="2800" b="0" i="0" u="none" strike="noStrike" kern="1200" baseline="0" dirty="0" err="1">
                          <a:solidFill>
                            <a:schemeClr val="tx1"/>
                          </a:solidFill>
                          <a:latin typeface="Coptic1" pitchFamily="2" charset="0"/>
                          <a:ea typeface="+mn-ea"/>
                          <a:cs typeface="+mn-cs"/>
                        </a:rPr>
                        <a:t>e~jen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t~a~ve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m~pimakarioc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n~iwt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ettai</a:t>
                      </a:r>
                      <a:r>
                        <a:rPr lang="fr-FR" sz="2800" b="0" i="0" u="none" strike="noStrike" kern="1200" baseline="0" dirty="0">
                          <a:solidFill>
                            <a:schemeClr val="tx1"/>
                          </a:solidFill>
                          <a:latin typeface="Coptic1" pitchFamily="2" charset="0"/>
                          <a:ea typeface="+mn-ea"/>
                          <a:cs typeface="+mn-cs"/>
                        </a:rPr>
                        <a:t>/out </a:t>
                      </a:r>
                      <a:r>
                        <a:rPr lang="fr-FR" sz="2800" b="0" i="0" u="none" strike="noStrike" kern="1200" baseline="0" dirty="0" err="1">
                          <a:solidFill>
                            <a:schemeClr val="tx1"/>
                          </a:solidFill>
                          <a:latin typeface="Coptic1" pitchFamily="2" charset="0"/>
                          <a:ea typeface="+mn-ea"/>
                          <a:cs typeface="+mn-cs"/>
                        </a:rPr>
                        <a:t>n~e~pickopoc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abba</a:t>
                      </a:r>
                      <a:r>
                        <a:rPr lang="fr-FR" sz="2800" b="0" i="0" u="none" strike="noStrike" kern="1200" baseline="0" dirty="0">
                          <a:solidFill>
                            <a:schemeClr val="tx1"/>
                          </a:solidFill>
                          <a:latin typeface="Coptic1" pitchFamily="2" charset="0"/>
                          <a:ea typeface="+mn-ea"/>
                          <a:cs typeface="+mn-cs"/>
                        </a:rPr>
                        <a:t> Mark.</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600" b="0" i="0" u="none" strike="noStrike" kern="1200" baseline="0" dirty="0">
                          <a:solidFill>
                            <a:schemeClr val="tx1"/>
                          </a:solidFill>
                          <a:latin typeface="+mn-lt"/>
                          <a:ea typeface="+mn-ea"/>
                          <a:cs typeface="+mn-cs"/>
                        </a:rPr>
                        <a:t>Repose sur la tête de notre Père l’archiprêtre le pape </a:t>
                      </a:r>
                      <a:r>
                        <a:rPr lang="fr-FR" sz="2600" b="0" i="0" u="none" strike="noStrike" kern="1200" baseline="0" dirty="0" err="1">
                          <a:solidFill>
                            <a:schemeClr val="tx1"/>
                          </a:solidFill>
                          <a:latin typeface="+mn-lt"/>
                          <a:ea typeface="+mn-ea"/>
                          <a:cs typeface="+mn-cs"/>
                        </a:rPr>
                        <a:t>anba</a:t>
                      </a:r>
                      <a:r>
                        <a:rPr lang="fr-FR" sz="2600" b="0" i="0" u="none" strike="noStrike" kern="1200" baseline="0" dirty="0">
                          <a:solidFill>
                            <a:schemeClr val="tx1"/>
                          </a:solidFill>
                          <a:latin typeface="+mn-lt"/>
                          <a:ea typeface="+mn-ea"/>
                          <a:cs typeface="+mn-cs"/>
                        </a:rPr>
                        <a:t> </a:t>
                      </a:r>
                      <a:r>
                        <a:rPr lang="fr-FR" sz="2600" b="0" i="0" u="none" strike="noStrike" kern="1200" baseline="0" dirty="0" err="1">
                          <a:solidFill>
                            <a:schemeClr val="tx1"/>
                          </a:solidFill>
                          <a:latin typeface="+mn-lt"/>
                          <a:ea typeface="+mn-ea"/>
                          <a:cs typeface="+mn-cs"/>
                        </a:rPr>
                        <a:t>Tawadros</a:t>
                      </a:r>
                      <a:r>
                        <a:rPr lang="fr-FR" sz="2600" b="0" i="0" u="none" strike="noStrike" kern="1200" baseline="0" dirty="0">
                          <a:solidFill>
                            <a:schemeClr val="tx1"/>
                          </a:solidFill>
                          <a:latin typeface="+mn-lt"/>
                          <a:ea typeface="+mn-ea"/>
                          <a:cs typeface="+mn-cs"/>
                        </a:rPr>
                        <a:t>. </a:t>
                      </a:r>
                    </a:p>
                    <a:p>
                      <a:pPr algn="just"/>
                      <a:endParaRPr lang="fr-FR" sz="2600" b="0" i="0" u="none" strike="noStrike" kern="1200" baseline="0" dirty="0">
                        <a:solidFill>
                          <a:schemeClr val="tx1"/>
                        </a:solidFill>
                        <a:latin typeface="+mn-lt"/>
                        <a:ea typeface="+mn-ea"/>
                        <a:cs typeface="+mn-cs"/>
                      </a:endParaRPr>
                    </a:p>
                    <a:p>
                      <a:pPr algn="just"/>
                      <a:r>
                        <a:rPr lang="fr-FR" sz="2600" b="0" i="0" u="none" strike="noStrike" kern="1200" baseline="0" dirty="0">
                          <a:solidFill>
                            <a:schemeClr val="tx1"/>
                          </a:solidFill>
                          <a:latin typeface="+mn-lt"/>
                          <a:ea typeface="+mn-ea"/>
                          <a:cs typeface="+mn-cs"/>
                        </a:rPr>
                        <a:t>Et sur la tête de notre saint père l’évêque </a:t>
                      </a:r>
                      <a:r>
                        <a:rPr lang="fr-FR" sz="2600" b="0" i="0" u="none" strike="noStrike" kern="1200" baseline="0" dirty="0" err="1">
                          <a:solidFill>
                            <a:schemeClr val="tx1"/>
                          </a:solidFill>
                          <a:latin typeface="+mn-lt"/>
                          <a:ea typeface="+mn-ea"/>
                          <a:cs typeface="+mn-cs"/>
                        </a:rPr>
                        <a:t>anba</a:t>
                      </a:r>
                      <a:r>
                        <a:rPr lang="fr-FR" sz="2600" b="0" i="0" u="none" strike="noStrike" kern="1200" baseline="0" dirty="0">
                          <a:solidFill>
                            <a:schemeClr val="tx1"/>
                          </a:solidFill>
                          <a:latin typeface="+mn-lt"/>
                          <a:ea typeface="+mn-ea"/>
                          <a:cs typeface="+mn-cs"/>
                        </a:rPr>
                        <a:t> Marc.</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000" b="0" i="0" u="none" strike="noStrike" kern="1200" baseline="0" dirty="0">
                          <a:solidFill>
                            <a:schemeClr val="tx1"/>
                          </a:solidFill>
                          <a:latin typeface="+mn-lt"/>
                          <a:ea typeface="+mn-ea"/>
                          <a:cs typeface="+mn-cs"/>
                        </a:rPr>
                        <a:t>تحل علي رأس أبينا</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الطوباوي المكرم</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رئيس الكهنة البابا أنبا</a:t>
                      </a:r>
                      <a:r>
                        <a:rPr lang="fr-FR" sz="3000" b="0" i="0" u="none" strike="noStrike" kern="1200" baseline="0" dirty="0">
                          <a:solidFill>
                            <a:schemeClr val="tx1"/>
                          </a:solidFill>
                          <a:latin typeface="+mn-lt"/>
                          <a:ea typeface="+mn-ea"/>
                          <a:cs typeface="+mn-cs"/>
                        </a:rPr>
                        <a:t> </a:t>
                      </a:r>
                      <a:r>
                        <a:rPr kumimoji="0" lang="ar-EG" sz="3000" b="0" i="0" u="none" strike="noStrike" cap="none" normalizeH="0" baseline="0" dirty="0" err="1">
                          <a:ln>
                            <a:noFill/>
                          </a:ln>
                          <a:solidFill>
                            <a:schemeClr val="tx1"/>
                          </a:solidFill>
                          <a:effectLst/>
                          <a:latin typeface="Coptic1" pitchFamily="2" charset="0"/>
                          <a:cs typeface="Arial" charset="0"/>
                        </a:rPr>
                        <a:t>تاوضروس</a:t>
                      </a:r>
                      <a:r>
                        <a:rPr kumimoji="0" lang="fr-FR" sz="3000" b="0" i="0" u="none" strike="noStrike" kern="1200" cap="none" normalizeH="0" baseline="0" dirty="0">
                          <a:ln>
                            <a:noFill/>
                          </a:ln>
                          <a:solidFill>
                            <a:schemeClr val="tx1"/>
                          </a:solidFill>
                          <a:effectLst/>
                          <a:latin typeface="+mn-lt"/>
                          <a:ea typeface="+mn-ea"/>
                          <a:cs typeface="+mn-cs"/>
                        </a:rPr>
                        <a:t> </a:t>
                      </a:r>
                      <a:r>
                        <a:rPr lang="ar-EG" sz="3000" b="0" i="0" kern="1200" dirty="0">
                          <a:solidFill>
                            <a:schemeClr val="tx1"/>
                          </a:solidFill>
                          <a:effectLst/>
                          <a:latin typeface="+mn-lt"/>
                          <a:ea typeface="+mn-ea"/>
                          <a:cs typeface="+mn-cs"/>
                        </a:rPr>
                        <a:t>وعلى رأس أبينا القديس الأسقف أنبا </a:t>
                      </a:r>
                      <a:r>
                        <a:rPr lang="ar-EG" sz="3000" dirty="0"/>
                        <a:t>مارك</a:t>
                      </a:r>
                      <a:r>
                        <a:rPr lang="ar-EG" sz="3000" b="0" i="0" kern="1200" dirty="0">
                          <a:solidFill>
                            <a:schemeClr val="tx1"/>
                          </a:solidFill>
                          <a:effectLst/>
                          <a:latin typeface="+mn-lt"/>
                          <a:ea typeface="+mn-ea"/>
                          <a:cs typeface="+mn-cs"/>
                        </a:rPr>
                        <a:t>.</a:t>
                      </a:r>
                      <a:endParaRPr lang="ar-EG" sz="30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a:extLst>
              <a:ext uri="{FF2B5EF4-FFF2-40B4-BE49-F238E27FC236}">
                <a16:creationId xmlns:a16="http://schemas.microsoft.com/office/drawing/2014/main" id="{50D5BDEE-9529-41BE-96EE-DF8C43F1491E}"/>
              </a:ext>
            </a:extLst>
          </p:cNvPr>
          <p:cNvSpPr/>
          <p:nvPr/>
        </p:nvSpPr>
        <p:spPr bwMode="auto">
          <a:xfrm>
            <a:off x="591603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39156842"/>
      </p:ext>
    </p:extLst>
  </p:cSld>
  <p:clrMapOvr>
    <a:masterClrMapping/>
  </p:clrMapOvr>
  <p:transition/>
</p:sld>
</file>

<file path=ppt/slides/slide2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2">
            <a:hlinkClick r:id="rId2" action="ppaction://hlinksldjump" highlightClick="1"/>
            <a:extLst>
              <a:ext uri="{FF2B5EF4-FFF2-40B4-BE49-F238E27FC236}">
                <a16:creationId xmlns:a16="http://schemas.microsoft.com/office/drawing/2014/main" id="{50D5BDEE-9529-41BE-96EE-DF8C43F1491E}"/>
              </a:ext>
            </a:extLst>
          </p:cNvPr>
          <p:cNvSpPr/>
          <p:nvPr/>
        </p:nvSpPr>
        <p:spPr bwMode="auto">
          <a:xfrm>
            <a:off x="15450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
            <a:extLst>
              <a:ext uri="{FF2B5EF4-FFF2-40B4-BE49-F238E27FC236}">
                <a16:creationId xmlns:a16="http://schemas.microsoft.com/office/drawing/2014/main" id="{113D8D8C-4C50-4712-BBBE-0AFD7D6D9E8D}"/>
              </a:ext>
            </a:extLst>
          </p:cNvPr>
          <p:cNvGraphicFramePr>
            <a:graphicFrameLocks noGrp="1"/>
          </p:cNvGraphicFramePr>
          <p:nvPr>
            <p:extLst>
              <p:ext uri="{D42A27DB-BD31-4B8C-83A1-F6EECF244321}">
                <p14:modId xmlns:p14="http://schemas.microsoft.com/office/powerpoint/2010/main" val="559516981"/>
              </p:ext>
            </p:extLst>
          </p:nvPr>
        </p:nvGraphicFramePr>
        <p:xfrm>
          <a:off x="0" y="171450"/>
          <a:ext cx="9144000" cy="4007796"/>
        </p:xfrm>
        <a:graphic>
          <a:graphicData uri="http://schemas.openxmlformats.org/drawingml/2006/table">
            <a:tbl>
              <a:tblPr/>
              <a:tblGrid>
                <a:gridCol w="3424136">
                  <a:extLst>
                    <a:ext uri="{9D8B030D-6E8A-4147-A177-3AD203B41FA5}">
                      <a16:colId xmlns:a16="http://schemas.microsoft.com/office/drawing/2014/main" val="20000"/>
                    </a:ext>
                  </a:extLst>
                </a:gridCol>
                <a:gridCol w="2996119">
                  <a:extLst>
                    <a:ext uri="{9D8B030D-6E8A-4147-A177-3AD203B41FA5}">
                      <a16:colId xmlns:a16="http://schemas.microsoft.com/office/drawing/2014/main" val="20001"/>
                    </a:ext>
                  </a:extLst>
                </a:gridCol>
                <a:gridCol w="2723745">
                  <a:extLst>
                    <a:ext uri="{9D8B030D-6E8A-4147-A177-3AD203B41FA5}">
                      <a16:colId xmlns:a16="http://schemas.microsoft.com/office/drawing/2014/main" val="20002"/>
                    </a:ext>
                  </a:extLst>
                </a:gridCol>
              </a:tblGrid>
              <a:tr h="40077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500" b="0" i="0" u="none" strike="noStrike" cap="none" normalizeH="0" baseline="0" dirty="0" err="1">
                          <a:ln>
                            <a:noFill/>
                          </a:ln>
                          <a:solidFill>
                            <a:schemeClr val="tx1"/>
                          </a:solidFill>
                          <a:effectLst/>
                          <a:latin typeface="Coptic1" pitchFamily="2" charset="0"/>
                          <a:cs typeface="Arial" charset="0"/>
                        </a:rPr>
                        <a:t>Vnou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n~te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t~ve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efe~tajrou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hijen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nouy~ronoc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n~hanm</a:t>
                      </a:r>
                      <a:r>
                        <a:rPr kumimoji="0" lang="en-US" sz="2500" b="0" i="0" u="none" strike="noStrike" cap="none" normalizeH="0" baseline="0" dirty="0">
                          <a:ln>
                            <a:noFill/>
                          </a:ln>
                          <a:solidFill>
                            <a:schemeClr val="tx1"/>
                          </a:solidFill>
                          <a:effectLst/>
                          <a:latin typeface="Coptic1" pitchFamily="2" charset="0"/>
                          <a:cs typeface="Arial" charset="0"/>
                        </a:rPr>
                        <a:t>/s n~[</a:t>
                      </a:r>
                      <a:r>
                        <a:rPr kumimoji="0" lang="en-US" sz="2500" b="0" i="0" u="none" strike="noStrike" cap="none" normalizeH="0" baseline="0" dirty="0" err="1">
                          <a:ln>
                            <a:noFill/>
                          </a:ln>
                          <a:solidFill>
                            <a:schemeClr val="tx1"/>
                          </a:solidFill>
                          <a:effectLst/>
                          <a:latin typeface="Coptic1" pitchFamily="2" charset="0"/>
                          <a:cs typeface="Arial" charset="0"/>
                        </a:rPr>
                        <a:t>rompi</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hanc</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n~hir</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nikon</a:t>
                      </a:r>
                      <a:r>
                        <a:rPr kumimoji="0" lang="en-US" sz="25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500" b="0" i="0" kern="1200" dirty="0" err="1">
                          <a:solidFill>
                            <a:schemeClr val="tx1"/>
                          </a:solidFill>
                          <a:effectLst/>
                          <a:latin typeface="Coptic1" pitchFamily="2" charset="0"/>
                          <a:ea typeface="+mn-ea"/>
                          <a:cs typeface="+mn-cs"/>
                        </a:rPr>
                        <a:t>N~tefyebio</a:t>
                      </a:r>
                      <a:r>
                        <a:rPr lang="fr-FR" sz="2500" b="0" i="0" kern="1200" dirty="0">
                          <a:solidFill>
                            <a:schemeClr val="tx1"/>
                          </a:solidFill>
                          <a:effectLst/>
                          <a:latin typeface="Coptic1" pitchFamily="2" charset="0"/>
                          <a:ea typeface="+mn-ea"/>
                          <a:cs typeface="+mn-cs"/>
                        </a:rPr>
                        <a:t> </a:t>
                      </a:r>
                      <a:r>
                        <a:rPr lang="fr-FR" sz="2500" b="0" i="0" kern="1200" dirty="0" err="1">
                          <a:solidFill>
                            <a:schemeClr val="tx1"/>
                          </a:solidFill>
                          <a:effectLst/>
                          <a:latin typeface="Coptic1" pitchFamily="2" charset="0"/>
                          <a:ea typeface="+mn-ea"/>
                          <a:cs typeface="+mn-cs"/>
                        </a:rPr>
                        <a:t>n~noujaji</a:t>
                      </a:r>
                      <a:r>
                        <a:rPr lang="fr-FR" sz="2500" b="0" i="0" kern="1200" dirty="0">
                          <a:solidFill>
                            <a:schemeClr val="tx1"/>
                          </a:solidFill>
                          <a:effectLst/>
                          <a:latin typeface="Coptic1" pitchFamily="2" charset="0"/>
                          <a:ea typeface="+mn-ea"/>
                          <a:cs typeface="+mn-cs"/>
                        </a:rPr>
                        <a:t> t/</a:t>
                      </a:r>
                      <a:r>
                        <a:rPr lang="fr-FR" sz="2500" b="0" i="0" kern="1200" dirty="0" err="1">
                          <a:solidFill>
                            <a:schemeClr val="tx1"/>
                          </a:solidFill>
                          <a:effectLst/>
                          <a:latin typeface="Coptic1" pitchFamily="2" charset="0"/>
                          <a:ea typeface="+mn-ea"/>
                          <a:cs typeface="+mn-cs"/>
                        </a:rPr>
                        <a:t>rou</a:t>
                      </a:r>
                      <a:r>
                        <a:rPr lang="fr-FR" sz="2500" b="0" i="0" kern="1200" dirty="0">
                          <a:solidFill>
                            <a:schemeClr val="tx1"/>
                          </a:solidFill>
                          <a:effectLst/>
                          <a:latin typeface="Coptic1" pitchFamily="2" charset="0"/>
                          <a:ea typeface="+mn-ea"/>
                          <a:cs typeface="+mn-cs"/>
                        </a:rPr>
                        <a:t> </a:t>
                      </a:r>
                      <a:r>
                        <a:rPr lang="fr-FR" sz="2500" b="0" i="0" kern="1200" dirty="0" err="1">
                          <a:solidFill>
                            <a:schemeClr val="tx1"/>
                          </a:solidFill>
                          <a:effectLst/>
                          <a:latin typeface="Coptic1" pitchFamily="2" charset="0"/>
                          <a:ea typeface="+mn-ea"/>
                          <a:cs typeface="+mn-cs"/>
                        </a:rPr>
                        <a:t>capec</a:t>
                      </a:r>
                      <a:r>
                        <a:rPr lang="fr-FR" sz="2500" b="0" i="0" kern="1200" dirty="0">
                          <a:solidFill>
                            <a:schemeClr val="tx1"/>
                          </a:solidFill>
                          <a:effectLst/>
                          <a:latin typeface="Coptic1" pitchFamily="2" charset="0"/>
                          <a:ea typeface="+mn-ea"/>
                          <a:cs typeface="+mn-cs"/>
                        </a:rPr>
                        <a:t>/t </a:t>
                      </a:r>
                      <a:r>
                        <a:rPr lang="fr-FR" sz="2500" b="0" i="0" kern="1200" dirty="0" err="1">
                          <a:solidFill>
                            <a:schemeClr val="tx1"/>
                          </a:solidFill>
                          <a:effectLst/>
                          <a:latin typeface="Coptic1" pitchFamily="2" charset="0"/>
                          <a:ea typeface="+mn-ea"/>
                          <a:cs typeface="+mn-cs"/>
                        </a:rPr>
                        <a:t>n~nnou</a:t>
                      </a:r>
                      <a:r>
                        <a:rPr lang="fr-FR" sz="2500" b="0" i="0" kern="1200" dirty="0">
                          <a:solidFill>
                            <a:schemeClr val="tx1"/>
                          </a:solidFill>
                          <a:effectLst/>
                          <a:latin typeface="Coptic1" pitchFamily="2" charset="0"/>
                          <a:ea typeface="+mn-ea"/>
                          <a:cs typeface="+mn-cs"/>
                        </a:rPr>
                        <a:t>[</a:t>
                      </a:r>
                      <a:r>
                        <a:rPr lang="fr-FR" sz="2500" b="0" i="0" kern="1200" dirty="0" err="1">
                          <a:solidFill>
                            <a:schemeClr val="tx1"/>
                          </a:solidFill>
                          <a:effectLst/>
                          <a:latin typeface="Coptic1" pitchFamily="2" charset="0"/>
                          <a:ea typeface="+mn-ea"/>
                          <a:cs typeface="+mn-cs"/>
                        </a:rPr>
                        <a:t>alauj</a:t>
                      </a:r>
                      <a:r>
                        <a:rPr lang="fr-FR" sz="2500" b="0" i="0" kern="1200" dirty="0">
                          <a:solidFill>
                            <a:schemeClr val="tx1"/>
                          </a:solidFill>
                          <a:effectLst/>
                          <a:latin typeface="Coptic1" pitchFamily="2" charset="0"/>
                          <a:ea typeface="+mn-ea"/>
                          <a:cs typeface="+mn-cs"/>
                        </a:rPr>
                        <a:t> n~,</a:t>
                      </a:r>
                      <a:r>
                        <a:rPr lang="fr-FR" sz="2500" b="0" i="0" kern="1200" dirty="0" err="1">
                          <a:solidFill>
                            <a:schemeClr val="tx1"/>
                          </a:solidFill>
                          <a:effectLst/>
                          <a:latin typeface="Coptic1" pitchFamily="2" charset="0"/>
                          <a:ea typeface="+mn-ea"/>
                          <a:cs typeface="+mn-cs"/>
                        </a:rPr>
                        <a:t>wlem</a:t>
                      </a:r>
                      <a:r>
                        <a:rPr lang="fr-FR" sz="2500" b="0" i="0" kern="1200" dirty="0">
                          <a:solidFill>
                            <a:schemeClr val="tx1"/>
                          </a:solidFill>
                          <a:effectLst/>
                          <a:latin typeface="Coptic1" pitchFamily="2" charset="0"/>
                          <a:ea typeface="+mn-ea"/>
                          <a:cs typeface="+mn-cs"/>
                        </a:rPr>
                        <a:t>.</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600" b="0" i="0" u="none" strike="noStrike" kern="1200" baseline="0" dirty="0">
                          <a:solidFill>
                            <a:schemeClr val="tx1"/>
                          </a:solidFill>
                          <a:latin typeface="+mn-lt"/>
                          <a:ea typeface="+mn-ea"/>
                          <a:cs typeface="+mn-cs"/>
                        </a:rPr>
                        <a:t>Que le Dieu du ciel les maintienne sur leur trône de nombreuses années paisibles et qu’Ils leur soumette</a:t>
                      </a:r>
                    </a:p>
                    <a:p>
                      <a:pPr algn="just"/>
                      <a:r>
                        <a:rPr lang="fr-FR" sz="2600" b="0" i="0" u="none" strike="noStrike" kern="1200" baseline="0" dirty="0">
                          <a:solidFill>
                            <a:schemeClr val="tx1"/>
                          </a:solidFill>
                          <a:latin typeface="+mn-lt"/>
                          <a:ea typeface="+mn-ea"/>
                          <a:cs typeface="+mn-cs"/>
                        </a:rPr>
                        <a:t>rapidement tous leurs ennemis.</a:t>
                      </a:r>
                      <a:endParaRPr kumimoji="0" lang="en-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TW" sz="3200" b="0" i="0" u="none" strike="noStrike" cap="none" normalizeH="0" baseline="0" dirty="0">
                          <a:ln>
                            <a:noFill/>
                          </a:ln>
                          <a:solidFill>
                            <a:schemeClr val="tx1"/>
                          </a:solidFill>
                          <a:effectLst/>
                          <a:latin typeface="Arial" pitchFamily="34" charset="0"/>
                          <a:cs typeface="Arial" pitchFamily="34" charset="0"/>
                        </a:rPr>
                        <a:t>إله السماء يثبتهما</a:t>
                      </a:r>
                      <a:r>
                        <a:rPr kumimoji="0" lang="ar-EG" altLang="zh-TW" sz="3200" b="0" i="0" u="none" strike="noStrike" cap="none" normalizeH="0" baseline="0" dirty="0">
                          <a:ln>
                            <a:noFill/>
                          </a:ln>
                          <a:solidFill>
                            <a:schemeClr val="tx1"/>
                          </a:solidFill>
                          <a:effectLst/>
                          <a:latin typeface="Arial" pitchFamily="34" charset="0"/>
                          <a:cs typeface="Arial" pitchFamily="34" charset="0"/>
                        </a:rPr>
                        <a:t> </a:t>
                      </a:r>
                      <a:r>
                        <a:rPr kumimoji="0" lang="ar-SA" altLang="zh-TW" sz="3200" b="0" i="0" u="none" strike="noStrike" cap="none" normalizeH="0" baseline="0" dirty="0">
                          <a:ln>
                            <a:noFill/>
                          </a:ln>
                          <a:solidFill>
                            <a:schemeClr val="tx1"/>
                          </a:solidFill>
                          <a:effectLst/>
                          <a:latin typeface="Arial" pitchFamily="34" charset="0"/>
                          <a:cs typeface="Arial" pitchFamily="34" charset="0"/>
                        </a:rPr>
                        <a:t>على كرسيهما سنين كثيرة وأزمنة سلامية. ويخضع جميع أعدائهما تحت قدميهما سريعاً.</a:t>
                      </a:r>
                      <a:endParaRPr kumimoji="0" lang="ar-SA" sz="3200" b="0" i="0" u="none" strike="noStrike" cap="none" normalizeH="0" baseline="0" dirty="0">
                        <a:ln>
                          <a:noFill/>
                        </a:ln>
                        <a:solidFill>
                          <a:schemeClr val="tx1"/>
                        </a:solidFill>
                        <a:effectLst/>
                        <a:latin typeface="Arial" pitchFamily="34"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303311282"/>
      </p:ext>
    </p:extLst>
  </p:cSld>
  <p:clrMapOvr>
    <a:masterClrMapping/>
  </p:clrMapOvr>
  <p:transition/>
</p:sld>
</file>

<file path=ppt/slides/slide2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2">
            <a:hlinkClick r:id="rId2" action="ppaction://hlinksldjump" highlightClick="1"/>
            <a:extLst>
              <a:ext uri="{FF2B5EF4-FFF2-40B4-BE49-F238E27FC236}">
                <a16:creationId xmlns:a16="http://schemas.microsoft.com/office/drawing/2014/main" id="{50D5BDEE-9529-41BE-96EE-DF8C43F1491E}"/>
              </a:ext>
            </a:extLst>
          </p:cNvPr>
          <p:cNvSpPr/>
          <p:nvPr/>
        </p:nvSpPr>
        <p:spPr bwMode="auto">
          <a:xfrm>
            <a:off x="168126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DF2CA2B8-3E99-4D85-9844-2ED21FC5C65E}"/>
              </a:ext>
            </a:extLst>
          </p:cNvPr>
          <p:cNvGraphicFramePr>
            <a:graphicFrameLocks noGrp="1"/>
          </p:cNvGraphicFramePr>
          <p:nvPr>
            <p:extLst>
              <p:ext uri="{D42A27DB-BD31-4B8C-83A1-F6EECF244321}">
                <p14:modId xmlns:p14="http://schemas.microsoft.com/office/powerpoint/2010/main" val="1087961187"/>
              </p:ext>
            </p:extLst>
          </p:nvPr>
        </p:nvGraphicFramePr>
        <p:xfrm>
          <a:off x="0" y="0"/>
          <a:ext cx="9144000" cy="5021580"/>
        </p:xfrm>
        <a:graphic>
          <a:graphicData uri="http://schemas.openxmlformats.org/drawingml/2006/table">
            <a:tbl>
              <a:tblPr/>
              <a:tblGrid>
                <a:gridCol w="3236068">
                  <a:extLst>
                    <a:ext uri="{9D8B030D-6E8A-4147-A177-3AD203B41FA5}">
                      <a16:colId xmlns:a16="http://schemas.microsoft.com/office/drawing/2014/main" val="20000"/>
                    </a:ext>
                  </a:extLst>
                </a:gridCol>
                <a:gridCol w="3285382">
                  <a:extLst>
                    <a:ext uri="{9D8B030D-6E8A-4147-A177-3AD203B41FA5}">
                      <a16:colId xmlns:a16="http://schemas.microsoft.com/office/drawing/2014/main" val="20001"/>
                    </a:ext>
                  </a:extLst>
                </a:gridCol>
                <a:gridCol w="2622550">
                  <a:extLst>
                    <a:ext uri="{9D8B030D-6E8A-4147-A177-3AD203B41FA5}">
                      <a16:colId xmlns:a16="http://schemas.microsoft.com/office/drawing/2014/main" val="20002"/>
                    </a:ext>
                  </a:extLst>
                </a:gridCol>
              </a:tblGrid>
              <a:tr h="3352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n~tef,a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ouhir</a:t>
                      </a:r>
                      <a:r>
                        <a:rPr kumimoji="0" lang="en-US" sz="2800" b="0" i="0" u="none" strike="noStrike" cap="none" normalizeH="0" baseline="0" dirty="0">
                          <a:ln>
                            <a:noFill/>
                          </a:ln>
                          <a:solidFill>
                            <a:schemeClr val="tx1"/>
                          </a:solidFill>
                          <a:effectLst/>
                          <a:latin typeface="Coptic1" pitchFamily="2" charset="0"/>
                          <a:cs typeface="Arial" charset="0"/>
                        </a:rPr>
                        <a:t>/n/ kata </a:t>
                      </a:r>
                      <a:r>
                        <a:rPr kumimoji="0" lang="en-US" sz="2800" b="0" i="0" u="none" strike="noStrike" cap="none" normalizeH="0" baseline="0" dirty="0" err="1">
                          <a:ln>
                            <a:noFill/>
                          </a:ln>
                          <a:solidFill>
                            <a:schemeClr val="tx1"/>
                          </a:solidFill>
                          <a:effectLst/>
                          <a:latin typeface="Coptic1" pitchFamily="2" charset="0"/>
                          <a:cs typeface="Arial" charset="0"/>
                        </a:rPr>
                        <a:t>pefnis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n~nai</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US" sz="2800" b="0" i="0" u="none" strike="noStrike" cap="none" normalizeH="0" baseline="0" dirty="0">
                        <a:ln>
                          <a:noFill/>
                        </a:ln>
                        <a:solidFill>
                          <a:schemeClr val="tx1"/>
                        </a:solidFill>
                        <a:effectLst/>
                        <a:latin typeface="Coptic1" pitchFamily="2" charset="0"/>
                        <a:cs typeface="Arial" charset="0"/>
                      </a:endParaRPr>
                    </a:p>
                    <a:p>
                      <a:pPr algn="just"/>
                      <a:r>
                        <a:rPr lang="fr-FR" sz="2800" b="0" i="0" u="none" strike="noStrike" kern="1200" baseline="0" dirty="0">
                          <a:solidFill>
                            <a:schemeClr val="tx1"/>
                          </a:solidFill>
                          <a:latin typeface="Coptic1" pitchFamily="2" charset="0"/>
                          <a:ea typeface="+mn-ea"/>
                          <a:cs typeface="+mn-cs"/>
                        </a:rPr>
                        <a:t>Mare </a:t>
                      </a:r>
                      <a:r>
                        <a:rPr lang="fr-FR" sz="2800" b="0" i="0" u="none" strike="noStrike" kern="1200" baseline="0" dirty="0" err="1">
                          <a:solidFill>
                            <a:schemeClr val="tx1"/>
                          </a:solidFill>
                          <a:latin typeface="Coptic1" pitchFamily="2" charset="0"/>
                          <a:ea typeface="+mn-ea"/>
                          <a:cs typeface="+mn-cs"/>
                        </a:rPr>
                        <a:t>pik~l</a:t>
                      </a:r>
                      <a:r>
                        <a:rPr lang="fr-FR" sz="2800" b="0" i="0" u="none" strike="noStrike" kern="1200" baseline="0" dirty="0">
                          <a:solidFill>
                            <a:schemeClr val="tx1"/>
                          </a:solidFill>
                          <a:latin typeface="Coptic1" pitchFamily="2" charset="0"/>
                          <a:ea typeface="+mn-ea"/>
                          <a:cs typeface="+mn-cs"/>
                        </a:rPr>
                        <a:t>/roc: nem </a:t>
                      </a:r>
                      <a:r>
                        <a:rPr lang="fr-FR" sz="2800" b="0" i="0" u="none" strike="noStrike" kern="1200" baseline="0" dirty="0" err="1">
                          <a:solidFill>
                            <a:schemeClr val="tx1"/>
                          </a:solidFill>
                          <a:latin typeface="Coptic1" pitchFamily="2" charset="0"/>
                          <a:ea typeface="+mn-ea"/>
                          <a:cs typeface="+mn-cs"/>
                        </a:rPr>
                        <a:t>pilaoc</a:t>
                      </a:r>
                      <a:r>
                        <a:rPr lang="fr-FR" sz="2800" b="0" i="0" u="none" strike="noStrike" kern="1200" baseline="0" dirty="0">
                          <a:solidFill>
                            <a:schemeClr val="tx1"/>
                          </a:solidFill>
                          <a:latin typeface="Coptic1" pitchFamily="2" charset="0"/>
                          <a:ea typeface="+mn-ea"/>
                          <a:cs typeface="+mn-cs"/>
                        </a:rPr>
                        <a:t> t/</a:t>
                      </a:r>
                      <a:r>
                        <a:rPr lang="fr-FR" sz="2800" b="0" i="0" u="none" strike="noStrike" kern="1200" baseline="0" dirty="0" err="1">
                          <a:solidFill>
                            <a:schemeClr val="tx1"/>
                          </a:solidFill>
                          <a:latin typeface="Coptic1" pitchFamily="2" charset="0"/>
                          <a:ea typeface="+mn-ea"/>
                          <a:cs typeface="+mn-cs"/>
                        </a:rPr>
                        <a:t>rf</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oujai</a:t>
                      </a:r>
                      <a:r>
                        <a:rPr lang="fr-FR" sz="2800" b="0" i="0" u="none" strike="noStrike" kern="1200" baseline="0" dirty="0">
                          <a:solidFill>
                            <a:schemeClr val="tx1"/>
                          </a:solidFill>
                          <a:latin typeface="Coptic1" pitchFamily="2" charset="0"/>
                          <a:ea typeface="+mn-ea"/>
                          <a:cs typeface="+mn-cs"/>
                        </a:rPr>
                        <a:t> </a:t>
                      </a:r>
                      <a:r>
                        <a:rPr lang="nl-NL" sz="2800" b="0" i="0" u="none" strike="noStrike" kern="1200" baseline="0" dirty="0" err="1">
                          <a:solidFill>
                            <a:schemeClr val="tx1"/>
                          </a:solidFill>
                          <a:latin typeface="Coptic1" pitchFamily="2" charset="0"/>
                          <a:ea typeface="+mn-ea"/>
                          <a:cs typeface="+mn-cs"/>
                        </a:rPr>
                        <a:t>qen</a:t>
                      </a:r>
                      <a:r>
                        <a:rPr lang="nl-NL" sz="2800" b="0" i="0" u="none" strike="noStrike" kern="1200" baseline="0" dirty="0">
                          <a:solidFill>
                            <a:schemeClr val="tx1"/>
                          </a:solidFill>
                          <a:latin typeface="Coptic1" pitchFamily="2" charset="0"/>
                          <a:ea typeface="+mn-ea"/>
                          <a:cs typeface="+mn-cs"/>
                        </a:rPr>
                        <a:t> Po##c#: je </a:t>
                      </a:r>
                      <a:r>
                        <a:rPr lang="nl-NL" sz="2800" b="0" i="0" u="none" strike="noStrike" kern="1200" baseline="0" dirty="0" err="1">
                          <a:solidFill>
                            <a:schemeClr val="tx1"/>
                          </a:solidFill>
                          <a:latin typeface="Coptic1" pitchFamily="2" charset="0"/>
                          <a:ea typeface="+mn-ea"/>
                          <a:cs typeface="+mn-cs"/>
                        </a:rPr>
                        <a:t>a~m</a:t>
                      </a:r>
                      <a:r>
                        <a:rPr lang="nl-NL" sz="2800" b="0" i="0" u="none" strike="noStrike" kern="1200" baseline="0" dirty="0">
                          <a:solidFill>
                            <a:schemeClr val="tx1"/>
                          </a:solidFill>
                          <a:latin typeface="Coptic1" pitchFamily="2" charset="0"/>
                          <a:ea typeface="+mn-ea"/>
                          <a:cs typeface="+mn-cs"/>
                        </a:rPr>
                        <a:t>/n </a:t>
                      </a:r>
                      <a:r>
                        <a:rPr lang="fr-FR" sz="2800" b="0" i="0" u="none" strike="noStrike" kern="1200" baseline="0" dirty="0" err="1">
                          <a:solidFill>
                            <a:schemeClr val="tx1"/>
                          </a:solidFill>
                          <a:latin typeface="Coptic1" pitchFamily="2" charset="0"/>
                          <a:ea typeface="+mn-ea"/>
                          <a:cs typeface="+mn-cs"/>
                        </a:rPr>
                        <a:t>ece~swpi</a:t>
                      </a:r>
                      <a:r>
                        <a:rPr lang="fr-FR" sz="2800" b="0" i="0" u="none" strike="noStrike" kern="1200" baseline="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500" b="0" i="0" u="none" strike="noStrike" kern="1200" baseline="0" dirty="0">
                          <a:solidFill>
                            <a:schemeClr val="tx1"/>
                          </a:solidFill>
                          <a:latin typeface="+mn-lt"/>
                          <a:ea typeface="+mn-ea"/>
                          <a:cs typeface="+mn-cs"/>
                        </a:rPr>
                        <a:t>Implorez le Christ pour nous, afin qu’Il nous accorde la rémission de nos péchés dans la paix selon Sa grande miséricorde.</a:t>
                      </a:r>
                    </a:p>
                    <a:p>
                      <a:pPr algn="just"/>
                      <a:endParaRPr kumimoji="0" lang="fr-FR" sz="2500" b="0" i="0" u="none" strike="noStrike" kern="1200" cap="none" normalizeH="0" baseline="0" dirty="0">
                        <a:ln>
                          <a:noFill/>
                        </a:ln>
                        <a:solidFill>
                          <a:schemeClr val="tx1"/>
                        </a:solidFill>
                        <a:effectLst/>
                        <a:latin typeface="+mn-lt"/>
                        <a:ea typeface="+mn-ea"/>
                        <a:cs typeface="+mn-cs"/>
                      </a:endParaRPr>
                    </a:p>
                    <a:p>
                      <a:pPr algn="just"/>
                      <a:r>
                        <a:rPr lang="fr-FR" sz="2500" b="0" i="0" u="none" strike="noStrike" kern="1200" baseline="0" dirty="0">
                          <a:solidFill>
                            <a:schemeClr val="tx1"/>
                          </a:solidFill>
                          <a:latin typeface="+mn-lt"/>
                          <a:ea typeface="+mn-ea"/>
                          <a:cs typeface="+mn-cs"/>
                        </a:rPr>
                        <a:t>Que le clergé et tout le peuple soient fortifiés dans le Seigneur.</a:t>
                      </a:r>
                    </a:p>
                    <a:p>
                      <a:pPr algn="just"/>
                      <a:r>
                        <a:rPr lang="fr-FR" sz="2500" b="0" i="0" u="none" strike="noStrike" kern="1200" baseline="0" dirty="0">
                          <a:solidFill>
                            <a:schemeClr val="tx1"/>
                          </a:solidFill>
                          <a:latin typeface="+mn-lt"/>
                          <a:ea typeface="+mn-ea"/>
                          <a:cs typeface="+mn-cs"/>
                        </a:rPr>
                        <a:t>Amen, ainsi soit-il.</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اطلب من المسيح عنا</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ليغفر لنا خطايانا</a:t>
                      </a:r>
                      <a:r>
                        <a:rPr kumimoji="0" lang="fr-FR"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a:ln>
                            <a:noFill/>
                          </a:ln>
                          <a:solidFill>
                            <a:schemeClr val="tx1"/>
                          </a:solidFill>
                          <a:effectLst/>
                          <a:latin typeface="Coptic1" pitchFamily="2" charset="0"/>
                          <a:cs typeface="Arial" charset="0"/>
                        </a:rPr>
                        <a:t>بسلام كعظيم</a:t>
                      </a:r>
                      <a:r>
                        <a:rPr kumimoji="0" lang="fr-FR"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a:ln>
                            <a:noFill/>
                          </a:ln>
                          <a:solidFill>
                            <a:schemeClr val="tx1"/>
                          </a:solidFill>
                          <a:effectLst/>
                          <a:latin typeface="Coptic1" pitchFamily="2" charset="0"/>
                          <a:cs typeface="Arial" charset="0"/>
                        </a:rPr>
                        <a:t>رحمتك.</a:t>
                      </a:r>
                      <a:endParaRPr kumimoji="0" lang="fr-FR"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Coptic1" pitchFamily="2" charset="0"/>
                        <a:cs typeface="Arial" charset="0"/>
                      </a:endParaRPr>
                    </a:p>
                    <a:p>
                      <a:pPr algn="just" rtl="1"/>
                      <a:r>
                        <a:rPr lang="ar-EG" sz="2800" b="0" i="0" u="none" strike="noStrike" kern="1200" baseline="0" dirty="0">
                          <a:solidFill>
                            <a:schemeClr val="tx1"/>
                          </a:solidFill>
                          <a:latin typeface="+mn-lt"/>
                          <a:ea typeface="+mn-ea"/>
                          <a:cs typeface="+mn-cs"/>
                        </a:rPr>
                        <a:t>فليكن الإكليروس وكل</a:t>
                      </a:r>
                    </a:p>
                    <a:p>
                      <a:pPr algn="just" rtl="1"/>
                      <a:r>
                        <a:rPr lang="ar-EG" sz="2800" b="0" i="0" u="none" strike="noStrike" kern="1200" baseline="0" dirty="0">
                          <a:solidFill>
                            <a:schemeClr val="tx1"/>
                          </a:solidFill>
                          <a:latin typeface="+mn-lt"/>
                          <a:ea typeface="+mn-ea"/>
                          <a:cs typeface="+mn-cs"/>
                        </a:rPr>
                        <a:t>الشعب </a:t>
                      </a:r>
                      <a:r>
                        <a:rPr lang="ar-EG" sz="2800" b="0" i="0" u="none" strike="noStrike" kern="1200" baseline="0" dirty="0" err="1">
                          <a:solidFill>
                            <a:schemeClr val="tx1"/>
                          </a:solidFill>
                          <a:latin typeface="+mn-lt"/>
                          <a:ea typeface="+mn-ea"/>
                          <a:cs typeface="+mn-cs"/>
                        </a:rPr>
                        <a:t>معارفين</a:t>
                      </a:r>
                      <a:r>
                        <a:rPr lang="ar-EG" sz="2800" b="0" i="0" u="none" strike="noStrike" kern="1200" baseline="0" dirty="0">
                          <a:solidFill>
                            <a:schemeClr val="tx1"/>
                          </a:solidFill>
                          <a:latin typeface="+mn-lt"/>
                          <a:ea typeface="+mn-ea"/>
                          <a:cs typeface="+mn-cs"/>
                        </a:rPr>
                        <a:t> الرب.</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آمين هكذا يكون</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66828E48-59C1-4F51-8E83-E391ADD1D113}"/>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654909855"/>
      </p:ext>
    </p:extLst>
  </p:cSld>
  <p:clrMapOvr>
    <a:masterClrMapping/>
  </p:clrMapOvr>
  <p:transition/>
</p:sld>
</file>

<file path=ppt/slides/slide2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EB950B74-628C-4943-AA13-DF06D2215DF0}"/>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44579891"/>
      </p:ext>
    </p:extLst>
  </p:cSld>
  <p:clrMapOvr>
    <a:masterClrMapping/>
  </p:clrMapOvr>
  <p:transition/>
</p:sld>
</file>

<file path=ppt/slides/slide2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C4F96007-DA0F-448B-987A-69AF768DEDF1}"/>
              </a:ext>
            </a:extLst>
          </p:cNvPr>
          <p:cNvGraphicFramePr>
            <a:graphicFrameLocks noGrp="1"/>
          </p:cNvGraphicFramePr>
          <p:nvPr>
            <p:extLst>
              <p:ext uri="{D42A27DB-BD31-4B8C-83A1-F6EECF244321}">
                <p14:modId xmlns:p14="http://schemas.microsoft.com/office/powerpoint/2010/main" val="2468558099"/>
              </p:ext>
            </p:extLst>
          </p:nvPr>
        </p:nvGraphicFramePr>
        <p:xfrm>
          <a:off x="1524000" y="50800"/>
          <a:ext cx="6096000" cy="36576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304902542"/>
                    </a:ext>
                  </a:extLst>
                </a:gridCol>
              </a:tblGrid>
              <a:tr h="228600">
                <a:tc>
                  <a:txBody>
                    <a:bodyPr/>
                    <a:lstStyle/>
                    <a:p>
                      <a:pPr algn="ctr"/>
                      <a:r>
                        <a:rPr lang="fr-FR" sz="1800" dirty="0" err="1">
                          <a:latin typeface="Coptic1" pitchFamily="2" charset="0"/>
                        </a:rPr>
                        <a:t>Ontwc</a:t>
                      </a:r>
                      <a:r>
                        <a:rPr lang="fr-FR" sz="1800" dirty="0">
                          <a:latin typeface="Coptic1" pitchFamily="2" charset="0"/>
                        </a:rPr>
                        <a:t>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6176888"/>
                  </a:ext>
                </a:extLst>
              </a:tr>
            </a:tbl>
          </a:graphicData>
        </a:graphic>
      </p:graphicFrame>
      <p:graphicFrame>
        <p:nvGraphicFramePr>
          <p:cNvPr id="5" name="Tableau 4">
            <a:extLst>
              <a:ext uri="{FF2B5EF4-FFF2-40B4-BE49-F238E27FC236}">
                <a16:creationId xmlns:a16="http://schemas.microsoft.com/office/drawing/2014/main" id="{FD3FBACE-22B2-4B72-BB03-89EFB854A7E3}"/>
              </a:ext>
            </a:extLst>
          </p:cNvPr>
          <p:cNvGraphicFramePr>
            <a:graphicFrameLocks noGrp="1"/>
          </p:cNvGraphicFramePr>
          <p:nvPr>
            <p:extLst>
              <p:ext uri="{D42A27DB-BD31-4B8C-83A1-F6EECF244321}">
                <p14:modId xmlns:p14="http://schemas.microsoft.com/office/powerpoint/2010/main" val="1399841436"/>
              </p:ext>
            </p:extLst>
          </p:nvPr>
        </p:nvGraphicFramePr>
        <p:xfrm>
          <a:off x="0" y="539750"/>
          <a:ext cx="9144000" cy="4480560"/>
        </p:xfrm>
        <a:graphic>
          <a:graphicData uri="http://schemas.openxmlformats.org/drawingml/2006/table">
            <a:tbl>
              <a:tblPr firstRow="1" bandRow="1">
                <a:tableStyleId>{2D5ABB26-0587-4C30-8999-92F81FD0307C}</a:tableStyleId>
              </a:tblPr>
              <a:tblGrid>
                <a:gridCol w="3048000">
                  <a:extLst>
                    <a:ext uri="{9D8B030D-6E8A-4147-A177-3AD203B41FA5}">
                      <a16:colId xmlns:a16="http://schemas.microsoft.com/office/drawing/2014/main" val="859255226"/>
                    </a:ext>
                  </a:extLst>
                </a:gridCol>
                <a:gridCol w="3352800">
                  <a:extLst>
                    <a:ext uri="{9D8B030D-6E8A-4147-A177-3AD203B41FA5}">
                      <a16:colId xmlns:a16="http://schemas.microsoft.com/office/drawing/2014/main" val="1719427446"/>
                    </a:ext>
                  </a:extLst>
                </a:gridCol>
                <a:gridCol w="2743200">
                  <a:extLst>
                    <a:ext uri="{9D8B030D-6E8A-4147-A177-3AD203B41FA5}">
                      <a16:colId xmlns:a16="http://schemas.microsoft.com/office/drawing/2014/main" val="4019810364"/>
                    </a:ext>
                  </a:extLst>
                </a:gridCol>
              </a:tblGrid>
              <a:tr h="4241800">
                <a:tc>
                  <a:txBody>
                    <a:bodyPr/>
                    <a:lstStyle/>
                    <a:p>
                      <a:pPr algn="just"/>
                      <a:r>
                        <a:rPr lang="fr-FR" sz="2400" b="0" i="0" u="none" strike="noStrike" kern="1200" baseline="0" dirty="0" err="1">
                          <a:solidFill>
                            <a:schemeClr val="tx1"/>
                          </a:solidFill>
                          <a:latin typeface="Coptic1" pitchFamily="2" charset="0"/>
                          <a:ea typeface="+mn-ea"/>
                          <a:cs typeface="+mn-cs"/>
                        </a:rPr>
                        <a:t>Ontwc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a~l</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ywc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gar</a:t>
                      </a:r>
                      <a:endParaRPr lang="fr-FR" sz="2400" b="0" i="0" u="none" strike="noStrike" kern="1200" baseline="0" dirty="0">
                        <a:solidFill>
                          <a:schemeClr val="tx1"/>
                        </a:solidFill>
                        <a:latin typeface="Coptic1" pitchFamily="2" charset="0"/>
                        <a:ea typeface="+mn-ea"/>
                        <a:cs typeface="+mn-cs"/>
                      </a:endParaRPr>
                    </a:p>
                    <a:p>
                      <a:pPr algn="just"/>
                      <a:r>
                        <a:rPr lang="fi-FI" sz="2400" b="0" i="0" u="none" strike="noStrike" kern="1200" baseline="0" dirty="0">
                          <a:solidFill>
                            <a:schemeClr val="tx1"/>
                          </a:solidFill>
                          <a:latin typeface="Coptic1" pitchFamily="2" charset="0"/>
                          <a:ea typeface="+mn-ea"/>
                          <a:cs typeface="+mn-cs"/>
                        </a:rPr>
                        <a:t>k~calyin paci: t/n g/n ke v~yonikon ton yeon </a:t>
                      </a:r>
                      <a:r>
                        <a:rPr lang="fr-FR" sz="2400" b="0" i="0" u="none" strike="noStrike" kern="1200" baseline="0" dirty="0">
                          <a:solidFill>
                            <a:schemeClr val="tx1"/>
                          </a:solidFill>
                          <a:latin typeface="Coptic1" pitchFamily="2" charset="0"/>
                          <a:ea typeface="+mn-ea"/>
                          <a:cs typeface="+mn-cs"/>
                        </a:rPr>
                        <a:t>ton </a:t>
                      </a:r>
                      <a:r>
                        <a:rPr lang="fr-FR" sz="2400" b="0" i="0" u="none" strike="noStrike" kern="1200" baseline="0" dirty="0" err="1">
                          <a:solidFill>
                            <a:schemeClr val="tx1"/>
                          </a:solidFill>
                          <a:latin typeface="Coptic1" pitchFamily="2" charset="0"/>
                          <a:ea typeface="+mn-ea"/>
                          <a:cs typeface="+mn-cs"/>
                        </a:rPr>
                        <a:t>a~poctolon</a:t>
                      </a:r>
                      <a:r>
                        <a:rPr lang="fr-FR" sz="2400" b="0" i="0" u="none" strike="noStrike" kern="1200" baseline="0" dirty="0">
                          <a:solidFill>
                            <a:schemeClr val="tx1"/>
                          </a:solidFill>
                          <a:latin typeface="Coptic1" pitchFamily="2" charset="0"/>
                          <a:ea typeface="+mn-ea"/>
                          <a:cs typeface="+mn-cs"/>
                        </a:rPr>
                        <a:t>.</a:t>
                      </a:r>
                    </a:p>
                    <a:p>
                      <a:pPr algn="just"/>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err="1">
                          <a:solidFill>
                            <a:schemeClr val="tx1"/>
                          </a:solidFill>
                          <a:latin typeface="Coptic1" pitchFamily="2" charset="0"/>
                          <a:ea typeface="+mn-ea"/>
                          <a:cs typeface="+mn-cs"/>
                        </a:rPr>
                        <a:t>Cimwn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Petroc</a:t>
                      </a:r>
                      <a:r>
                        <a:rPr lang="fr-FR" sz="2400" b="0" i="0" u="none" strike="noStrike" kern="1200" baseline="0" dirty="0">
                          <a:solidFill>
                            <a:schemeClr val="tx1"/>
                          </a:solidFill>
                          <a:latin typeface="Coptic1" pitchFamily="2" charset="0"/>
                          <a:ea typeface="+mn-ea"/>
                          <a:cs typeface="+mn-cs"/>
                        </a:rPr>
                        <a:t> </a:t>
                      </a:r>
                      <a:r>
                        <a:rPr lang="de-DE" sz="2400" b="0" i="0" u="none" strike="noStrike" kern="1200" baseline="0" dirty="0" err="1">
                          <a:solidFill>
                            <a:schemeClr val="tx1"/>
                          </a:solidFill>
                          <a:latin typeface="Coptic1" pitchFamily="2" charset="0"/>
                          <a:ea typeface="+mn-ea"/>
                          <a:cs typeface="+mn-cs"/>
                        </a:rPr>
                        <a:t>n~h~Rwma</a:t>
                      </a:r>
                      <a:r>
                        <a:rPr lang="de-DE" sz="2400" b="0" i="0" u="none" strike="noStrike" kern="1200" baseline="0" dirty="0">
                          <a:solidFill>
                            <a:schemeClr val="tx1"/>
                          </a:solidFill>
                          <a:latin typeface="Coptic1" pitchFamily="2" charset="0"/>
                          <a:ea typeface="+mn-ea"/>
                          <a:cs typeface="+mn-cs"/>
                        </a:rPr>
                        <a:t>: </a:t>
                      </a:r>
                      <a:r>
                        <a:rPr lang="de-DE" sz="2400" b="0" i="0" u="none" strike="noStrike" kern="1200" baseline="0" dirty="0" err="1">
                          <a:solidFill>
                            <a:schemeClr val="tx1"/>
                          </a:solidFill>
                          <a:latin typeface="Coptic1" pitchFamily="2" charset="0"/>
                          <a:ea typeface="+mn-ea"/>
                          <a:cs typeface="+mn-cs"/>
                        </a:rPr>
                        <a:t>ke</a:t>
                      </a:r>
                      <a:r>
                        <a:rPr lang="de-DE" sz="2400" b="0" i="0" u="none" strike="noStrike" kern="1200" baseline="0" dirty="0">
                          <a:solidFill>
                            <a:schemeClr val="tx1"/>
                          </a:solidFill>
                          <a:latin typeface="Coptic1" pitchFamily="2" charset="0"/>
                          <a:ea typeface="+mn-ea"/>
                          <a:cs typeface="+mn-cs"/>
                        </a:rPr>
                        <a:t> </a:t>
                      </a:r>
                      <a:r>
                        <a:rPr lang="de-DE" sz="2400" b="0" i="0" u="none" strike="noStrike" kern="1200" baseline="0" dirty="0" err="1">
                          <a:solidFill>
                            <a:schemeClr val="tx1"/>
                          </a:solidFill>
                          <a:latin typeface="Coptic1" pitchFamily="2" charset="0"/>
                          <a:ea typeface="+mn-ea"/>
                          <a:cs typeface="+mn-cs"/>
                        </a:rPr>
                        <a:t>And~ria~c</a:t>
                      </a:r>
                      <a:r>
                        <a:rPr lang="de-DE"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Ickeyin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Iakwboc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tou</a:t>
                      </a:r>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err="1">
                          <a:solidFill>
                            <a:schemeClr val="tx1"/>
                          </a:solidFill>
                          <a:latin typeface="Coptic1" pitchFamily="2" charset="0"/>
                          <a:ea typeface="+mn-ea"/>
                          <a:cs typeface="+mn-cs"/>
                        </a:rPr>
                        <a:t>Zebedeo~c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n~tef</a:t>
                      </a:r>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err="1">
                          <a:solidFill>
                            <a:schemeClr val="tx1"/>
                          </a:solidFill>
                          <a:latin typeface="Coptic1" pitchFamily="2" charset="0"/>
                          <a:ea typeface="+mn-ea"/>
                          <a:cs typeface="+mn-cs"/>
                        </a:rPr>
                        <a:t>erE~frikia</a:t>
                      </a:r>
                      <a:r>
                        <a:rPr lang="fr-FR" sz="2400" b="0" i="0" u="none" strike="noStrike" kern="1200" baseline="0" dirty="0">
                          <a:solidFill>
                            <a:schemeClr val="tx1"/>
                          </a:solidFill>
                          <a:latin typeface="Coptic1" pitchFamily="2" charset="0"/>
                          <a:ea typeface="+mn-ea"/>
                          <a:cs typeface="+mn-cs"/>
                        </a:rPr>
                        <a:t>.</a:t>
                      </a:r>
                      <a:endParaRPr lang="fr-FR" sz="2400" dirty="0">
                        <a:latin typeface="Coptic1" pitchFamily="2" charset="0"/>
                      </a:endParaRPr>
                    </a:p>
                  </a:txBody>
                  <a:tcPr/>
                </a:tc>
                <a:tc>
                  <a:txBody>
                    <a:bodyPr/>
                    <a:lstStyle/>
                    <a:p>
                      <a:pPr algn="just"/>
                      <a:r>
                        <a:rPr lang="fr-FR" sz="2400" b="0" i="0" u="none" strike="noStrike" kern="1200" baseline="0" dirty="0">
                          <a:solidFill>
                            <a:schemeClr val="tx1"/>
                          </a:solidFill>
                          <a:latin typeface="+mn-lt"/>
                          <a:ea typeface="+mn-ea"/>
                          <a:cs typeface="+mn-cs"/>
                        </a:rPr>
                        <a:t>Car c’est ainsi vraiment que sont glorifiés vos noms sur la terre ô tous les élus de Dieu nos pères les apôtres.</a:t>
                      </a: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Simon Pierre à Rome; André, Thomas et Jacques le fils de Zébédée en Afrique.</a:t>
                      </a:r>
                      <a:endParaRPr lang="fr-FR" sz="2400" dirty="0"/>
                    </a:p>
                  </a:txBody>
                  <a:tcPr/>
                </a:tc>
                <a:tc>
                  <a:txBody>
                    <a:bodyPr/>
                    <a:lstStyle/>
                    <a:p>
                      <a:pPr algn="just" rtl="1"/>
                      <a:r>
                        <a:rPr lang="ar-EG" sz="2700" b="0" i="0" u="none" strike="noStrike" kern="1200" baseline="0" dirty="0">
                          <a:solidFill>
                            <a:schemeClr val="tx1"/>
                          </a:solidFill>
                          <a:latin typeface="+mn-lt"/>
                          <a:ea typeface="+mn-ea"/>
                          <a:cs typeface="+mn-cs"/>
                        </a:rPr>
                        <a:t>لأنه حقاً هكذا يتمجد</a:t>
                      </a:r>
                      <a:r>
                        <a:rPr lang="fr-FR" sz="2700" b="0" i="0" u="none" strike="noStrike" kern="1200" baseline="0" dirty="0">
                          <a:solidFill>
                            <a:schemeClr val="tx1"/>
                          </a:solidFill>
                          <a:latin typeface="+mn-lt"/>
                          <a:ea typeface="+mn-ea"/>
                          <a:cs typeface="+mn-cs"/>
                        </a:rPr>
                        <a:t> </a:t>
                      </a:r>
                      <a:r>
                        <a:rPr lang="ar-EG" sz="2700" b="0" i="0" u="none" strike="noStrike" kern="1200" baseline="0" dirty="0" err="1">
                          <a:solidFill>
                            <a:schemeClr val="tx1"/>
                          </a:solidFill>
                          <a:latin typeface="+mn-lt"/>
                          <a:ea typeface="+mn-ea"/>
                          <a:cs typeface="+mn-cs"/>
                        </a:rPr>
                        <a:t>إسمكم</a:t>
                      </a:r>
                      <a:r>
                        <a:rPr lang="ar-EG" sz="2700" b="0" i="0" u="none" strike="noStrike" kern="1200" baseline="0" dirty="0">
                          <a:solidFill>
                            <a:schemeClr val="tx1"/>
                          </a:solidFill>
                          <a:latin typeface="+mn-lt"/>
                          <a:ea typeface="+mn-ea"/>
                          <a:cs typeface="+mn-cs"/>
                        </a:rPr>
                        <a:t> على الأرض،</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يا جميع مختاري الإله،</a:t>
                      </a:r>
                      <a:r>
                        <a:rPr lang="fr-FR" sz="2700" b="0" i="0" u="none" strike="noStrike" kern="1200" baseline="0" dirty="0">
                          <a:solidFill>
                            <a:schemeClr val="tx1"/>
                          </a:solidFill>
                          <a:latin typeface="+mn-lt"/>
                          <a:ea typeface="+mn-ea"/>
                          <a:cs typeface="+mn-cs"/>
                        </a:rPr>
                        <a:t> </a:t>
                      </a:r>
                      <a:r>
                        <a:rPr lang="ar-EG" sz="2700" b="0" i="0" u="none" strike="noStrike" kern="1200" baseline="0" dirty="0" err="1">
                          <a:solidFill>
                            <a:schemeClr val="tx1"/>
                          </a:solidFill>
                          <a:latin typeface="+mn-lt"/>
                          <a:ea typeface="+mn-ea"/>
                          <a:cs typeface="+mn-cs"/>
                        </a:rPr>
                        <a:t>أبائنا</a:t>
                      </a:r>
                      <a:r>
                        <a:rPr lang="ar-EG" sz="2700" b="0" i="0" u="none" strike="noStrike" kern="1200" baseline="0" dirty="0">
                          <a:solidFill>
                            <a:schemeClr val="tx1"/>
                          </a:solidFill>
                          <a:latin typeface="+mn-lt"/>
                          <a:ea typeface="+mn-ea"/>
                          <a:cs typeface="+mn-cs"/>
                        </a:rPr>
                        <a:t> الرسل.</a:t>
                      </a:r>
                      <a:endParaRPr lang="fr-FR" sz="2700" b="0" i="0" u="none" strike="noStrike" kern="1200" baseline="0" dirty="0">
                        <a:solidFill>
                          <a:schemeClr val="tx1"/>
                        </a:solidFill>
                        <a:latin typeface="+mn-lt"/>
                        <a:ea typeface="+mn-ea"/>
                        <a:cs typeface="+mn-cs"/>
                      </a:endParaRPr>
                    </a:p>
                    <a:p>
                      <a:pPr algn="just" rtl="1"/>
                      <a:endParaRPr lang="fr-FR" sz="2700" b="0" i="0" u="none" strike="noStrike" kern="1200" baseline="0" dirty="0">
                        <a:solidFill>
                          <a:schemeClr val="tx1"/>
                        </a:solidFill>
                        <a:latin typeface="+mn-lt"/>
                        <a:ea typeface="+mn-ea"/>
                        <a:cs typeface="+mn-cs"/>
                      </a:endParaRPr>
                    </a:p>
                    <a:p>
                      <a:pPr algn="just" rtl="1"/>
                      <a:endParaRPr lang="fr-FR" sz="2700" b="0" i="0" u="none" strike="noStrike" kern="1200" baseline="0" dirty="0">
                        <a:solidFill>
                          <a:schemeClr val="tx1"/>
                        </a:solidFill>
                        <a:latin typeface="+mn-lt"/>
                        <a:ea typeface="+mn-ea"/>
                        <a:cs typeface="+mn-cs"/>
                      </a:endParaRPr>
                    </a:p>
                    <a:p>
                      <a:pPr algn="just" rtl="1"/>
                      <a:r>
                        <a:rPr lang="ar-EG" sz="2700" b="0" i="0" u="none" strike="noStrike" kern="1200" baseline="0" dirty="0">
                          <a:solidFill>
                            <a:schemeClr val="tx1"/>
                          </a:solidFill>
                          <a:latin typeface="+mn-lt"/>
                          <a:ea typeface="+mn-ea"/>
                          <a:cs typeface="+mn-cs"/>
                        </a:rPr>
                        <a:t>سمعان بطرس بروما،</a:t>
                      </a:r>
                      <a:r>
                        <a:rPr lang="fr-FR" sz="2700" b="0" i="0" u="none" strike="noStrike" kern="1200" baseline="0" dirty="0">
                          <a:solidFill>
                            <a:schemeClr val="tx1"/>
                          </a:solidFill>
                          <a:latin typeface="+mn-lt"/>
                          <a:ea typeface="+mn-ea"/>
                          <a:cs typeface="+mn-cs"/>
                        </a:rPr>
                        <a:t> </a:t>
                      </a:r>
                      <a:r>
                        <a:rPr lang="ar-EG" sz="2700" b="0" i="0" u="none" strike="noStrike" kern="1200" baseline="0" dirty="0" err="1">
                          <a:solidFill>
                            <a:schemeClr val="tx1"/>
                          </a:solidFill>
                          <a:latin typeface="+mn-lt"/>
                          <a:ea typeface="+mn-ea"/>
                          <a:cs typeface="+mn-cs"/>
                        </a:rPr>
                        <a:t>وإندراوس</a:t>
                      </a:r>
                      <a:r>
                        <a:rPr lang="ar-EG" sz="2700" b="0" i="0" u="none" strike="noStrike" kern="1200" baseline="0" dirty="0">
                          <a:solidFill>
                            <a:schemeClr val="tx1"/>
                          </a:solidFill>
                          <a:latin typeface="+mn-lt"/>
                          <a:ea typeface="+mn-ea"/>
                          <a:cs typeface="+mn-cs"/>
                        </a:rPr>
                        <a:t> وتوما</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ويعقوب بن </a:t>
                      </a:r>
                      <a:r>
                        <a:rPr lang="ar-EG" sz="2700" b="0" i="0" u="none" strike="noStrike" kern="1200" baseline="0" dirty="0" err="1">
                          <a:solidFill>
                            <a:schemeClr val="tx1"/>
                          </a:solidFill>
                          <a:latin typeface="+mn-lt"/>
                          <a:ea typeface="+mn-ea"/>
                          <a:cs typeface="+mn-cs"/>
                        </a:rPr>
                        <a:t>زبدى</a:t>
                      </a:r>
                      <a:r>
                        <a:rPr lang="ar-EG" sz="2700" b="0" i="0" u="none" strike="noStrike" kern="1200" baseline="0" dirty="0">
                          <a:solidFill>
                            <a:schemeClr val="tx1"/>
                          </a:solidFill>
                          <a:latin typeface="+mn-lt"/>
                          <a:ea typeface="+mn-ea"/>
                          <a:cs typeface="+mn-cs"/>
                        </a:rPr>
                        <a:t> على</a:t>
                      </a:r>
                    </a:p>
                    <a:p>
                      <a:pPr algn="just" rtl="1"/>
                      <a:r>
                        <a:rPr lang="ar-EG" sz="2700" b="0" i="0" u="none" strike="noStrike" kern="1200" baseline="0" dirty="0">
                          <a:solidFill>
                            <a:schemeClr val="tx1"/>
                          </a:solidFill>
                          <a:latin typeface="+mn-lt"/>
                          <a:ea typeface="+mn-ea"/>
                          <a:cs typeface="+mn-cs"/>
                        </a:rPr>
                        <a:t>أفريقيا.</a:t>
                      </a:r>
                      <a:endParaRPr lang="fr-FR" sz="2700" dirty="0"/>
                    </a:p>
                  </a:txBody>
                  <a:tcPr/>
                </a:tc>
                <a:extLst>
                  <a:ext uri="{0D108BD9-81ED-4DB2-BD59-A6C34878D82A}">
                    <a16:rowId xmlns:a16="http://schemas.microsoft.com/office/drawing/2014/main" val="100262340"/>
                  </a:ext>
                </a:extLst>
              </a:tr>
            </a:tbl>
          </a:graphicData>
        </a:graphic>
      </p:graphicFrame>
      <p:sp>
        <p:nvSpPr>
          <p:cNvPr id="8" name="Action Button: Custom 7">
            <a:hlinkClick r:id="rId2" action="ppaction://hlinksldjump" highlightClick="1"/>
            <a:extLst>
              <a:ext uri="{FF2B5EF4-FFF2-40B4-BE49-F238E27FC236}">
                <a16:creationId xmlns:a16="http://schemas.microsoft.com/office/drawing/2014/main" id="{9877729D-234F-4BBE-8E4F-FFA5A3541B84}"/>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3" action="ppaction://hlinksldjump" highlightClick="1"/>
            <a:extLst>
              <a:ext uri="{FF2B5EF4-FFF2-40B4-BE49-F238E27FC236}">
                <a16:creationId xmlns:a16="http://schemas.microsoft.com/office/drawing/2014/main" id="{5F851377-954E-4CEE-AB0D-2B7E14D4E0D3}"/>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552618198"/>
      </p:ext>
    </p:extLst>
  </p:cSld>
  <p:clrMapOvr>
    <a:masterClrMapping/>
  </p:clrMapOvr>
  <p:transition/>
</p:sld>
</file>

<file path=ppt/slides/slide2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FD3FBACE-22B2-4B72-BB03-89EFB854A7E3}"/>
              </a:ext>
            </a:extLst>
          </p:cNvPr>
          <p:cNvGraphicFramePr>
            <a:graphicFrameLocks noGrp="1"/>
          </p:cNvGraphicFramePr>
          <p:nvPr>
            <p:extLst>
              <p:ext uri="{D42A27DB-BD31-4B8C-83A1-F6EECF244321}">
                <p14:modId xmlns:p14="http://schemas.microsoft.com/office/powerpoint/2010/main" val="449470658"/>
              </p:ext>
            </p:extLst>
          </p:nvPr>
        </p:nvGraphicFramePr>
        <p:xfrm>
          <a:off x="0" y="0"/>
          <a:ext cx="9144000" cy="5212080"/>
        </p:xfrm>
        <a:graphic>
          <a:graphicData uri="http://schemas.openxmlformats.org/drawingml/2006/table">
            <a:tbl>
              <a:tblPr firstRow="1" bandRow="1">
                <a:tableStyleId>{2D5ABB26-0587-4C30-8999-92F81FD0307C}</a:tableStyleId>
              </a:tblPr>
              <a:tblGrid>
                <a:gridCol w="3276600">
                  <a:extLst>
                    <a:ext uri="{9D8B030D-6E8A-4147-A177-3AD203B41FA5}">
                      <a16:colId xmlns:a16="http://schemas.microsoft.com/office/drawing/2014/main" val="859255226"/>
                    </a:ext>
                  </a:extLst>
                </a:gridCol>
                <a:gridCol w="3352800">
                  <a:extLst>
                    <a:ext uri="{9D8B030D-6E8A-4147-A177-3AD203B41FA5}">
                      <a16:colId xmlns:a16="http://schemas.microsoft.com/office/drawing/2014/main" val="1719427446"/>
                    </a:ext>
                  </a:extLst>
                </a:gridCol>
                <a:gridCol w="2514600">
                  <a:extLst>
                    <a:ext uri="{9D8B030D-6E8A-4147-A177-3AD203B41FA5}">
                      <a16:colId xmlns:a16="http://schemas.microsoft.com/office/drawing/2014/main" val="4019810364"/>
                    </a:ext>
                  </a:extLst>
                </a:gridCol>
              </a:tblGrid>
              <a:tr h="4953000">
                <a:tc>
                  <a:txBody>
                    <a:bodyPr/>
                    <a:lstStyle/>
                    <a:p>
                      <a:pPr algn="just"/>
                      <a:r>
                        <a:rPr lang="fr-FR" sz="2400" b="0" i="0" u="none" strike="noStrike" kern="1200" baseline="0" dirty="0" err="1">
                          <a:solidFill>
                            <a:schemeClr val="tx1"/>
                          </a:solidFill>
                          <a:latin typeface="Coptic1" pitchFamily="2" charset="0"/>
                          <a:ea typeface="+mn-ea"/>
                          <a:cs typeface="+mn-cs"/>
                        </a:rPr>
                        <a:t>Oucautoc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Iwa~nnou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Acia</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m~polic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optenta</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n~Vragia</a:t>
                      </a:r>
                      <a:r>
                        <a:rPr lang="fr-FR" sz="2400" b="0" i="0" u="none" strike="noStrike" kern="1200" baseline="0" dirty="0">
                          <a:solidFill>
                            <a:schemeClr val="tx1"/>
                          </a:solidFill>
                          <a:latin typeface="Coptic1" pitchFamily="2" charset="0"/>
                          <a:ea typeface="+mn-ea"/>
                          <a:cs typeface="+mn-cs"/>
                        </a:rPr>
                        <a:t>: ton </a:t>
                      </a:r>
                      <a:r>
                        <a:rPr lang="fr-FR" sz="2400" b="0" i="0" u="none" strike="noStrike" kern="1200" baseline="0" dirty="0" err="1">
                          <a:solidFill>
                            <a:schemeClr val="tx1"/>
                          </a:solidFill>
                          <a:latin typeface="Coptic1" pitchFamily="2" charset="0"/>
                          <a:ea typeface="+mn-ea"/>
                          <a:cs typeface="+mn-cs"/>
                        </a:rPr>
                        <a:t>Vilippoc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ke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Baryolomeo~c</a:t>
                      </a:r>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err="1">
                          <a:solidFill>
                            <a:schemeClr val="tx1"/>
                          </a:solidFill>
                          <a:latin typeface="Coptic1" pitchFamily="2" charset="0"/>
                          <a:ea typeface="+mn-ea"/>
                          <a:cs typeface="+mn-cs"/>
                        </a:rPr>
                        <a:t>e~nelywn</a:t>
                      </a:r>
                      <a:r>
                        <a:rPr lang="fr-FR" sz="2400" b="0" i="0" u="none" strike="noStrike" kern="1200" baseline="0" dirty="0">
                          <a:solidFill>
                            <a:schemeClr val="tx1"/>
                          </a:solidFill>
                          <a:latin typeface="Coptic1" pitchFamily="2" charset="0"/>
                          <a:ea typeface="+mn-ea"/>
                          <a:cs typeface="+mn-cs"/>
                        </a:rPr>
                        <a:t>.</a:t>
                      </a:r>
                    </a:p>
                    <a:p>
                      <a:pPr algn="just"/>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err="1">
                          <a:solidFill>
                            <a:schemeClr val="tx1"/>
                          </a:solidFill>
                          <a:latin typeface="Coptic1" pitchFamily="2" charset="0"/>
                          <a:ea typeface="+mn-ea"/>
                          <a:cs typeface="+mn-cs"/>
                        </a:rPr>
                        <a:t>Cimwn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ouKananit</a:t>
                      </a:r>
                      <a:r>
                        <a:rPr lang="fr-FR" sz="2400" b="0" i="0" u="none" strike="noStrike" kern="1200" baseline="0" dirty="0">
                          <a:solidFill>
                            <a:schemeClr val="tx1"/>
                          </a:solidFill>
                          <a:latin typeface="Coptic1" pitchFamily="2" charset="0"/>
                          <a:ea typeface="+mn-ea"/>
                          <a:cs typeface="+mn-cs"/>
                        </a:rPr>
                        <a:t>/c</a:t>
                      </a:r>
                    </a:p>
                    <a:p>
                      <a:pPr algn="just"/>
                      <a:r>
                        <a:rPr lang="fr-FR" sz="2400" b="0" i="0" u="none" strike="noStrike" kern="1200" baseline="0" dirty="0" err="1">
                          <a:solidFill>
                            <a:schemeClr val="tx1"/>
                          </a:solidFill>
                          <a:latin typeface="Coptic1" pitchFamily="2" charset="0"/>
                          <a:ea typeface="+mn-ea"/>
                          <a:cs typeface="+mn-cs"/>
                        </a:rPr>
                        <a:t>ke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Yomac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o~k~l</a:t>
                      </a:r>
                      <a:r>
                        <a:rPr lang="fr-FR" sz="2400" b="0" i="0" u="none" strike="noStrike" kern="1200" baseline="0" dirty="0">
                          <a:solidFill>
                            <a:schemeClr val="tx1"/>
                          </a:solidFill>
                          <a:latin typeface="Coptic1" pitchFamily="2" charset="0"/>
                          <a:ea typeface="+mn-ea"/>
                          <a:cs typeface="+mn-cs"/>
                        </a:rPr>
                        <a:t>/roc </a:t>
                      </a:r>
                      <a:r>
                        <a:rPr lang="fr-FR" sz="2400" b="0" i="0" u="none" strike="noStrike" kern="1200" baseline="0" dirty="0" err="1">
                          <a:solidFill>
                            <a:schemeClr val="tx1"/>
                          </a:solidFill>
                          <a:latin typeface="Coptic1" pitchFamily="2" charset="0"/>
                          <a:ea typeface="+mn-ea"/>
                          <a:cs typeface="+mn-cs"/>
                        </a:rPr>
                        <a:t>rasen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m~Matyeo~c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m~pertoc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ke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kectoc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ke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Kactikyc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m~Matyiac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gar</a:t>
                      </a:r>
                      <a:r>
                        <a:rPr lang="fr-FR" sz="2400" b="0" i="0" u="none" strike="noStrike" kern="1200" baseline="0" dirty="0">
                          <a:solidFill>
                            <a:schemeClr val="tx1"/>
                          </a:solidFill>
                          <a:latin typeface="Coptic1" pitchFamily="2" charset="0"/>
                          <a:ea typeface="+mn-ea"/>
                          <a:cs typeface="+mn-cs"/>
                        </a:rPr>
                        <a:t> t/</a:t>
                      </a:r>
                      <a:r>
                        <a:rPr lang="fr-FR" sz="2400" b="0" i="0" u="none" strike="noStrike" kern="1200" baseline="0" dirty="0" err="1">
                          <a:solidFill>
                            <a:schemeClr val="tx1"/>
                          </a:solidFill>
                          <a:latin typeface="Coptic1" pitchFamily="2" charset="0"/>
                          <a:ea typeface="+mn-ea"/>
                          <a:cs typeface="+mn-cs"/>
                        </a:rPr>
                        <a:t>cmein</a:t>
                      </a:r>
                      <a:r>
                        <a:rPr lang="fr-FR" sz="2400" b="0" i="0" u="none" strike="noStrike" kern="1200" baseline="0" dirty="0">
                          <a:solidFill>
                            <a:schemeClr val="tx1"/>
                          </a:solidFill>
                          <a:latin typeface="Coptic1" pitchFamily="2" charset="0"/>
                          <a:ea typeface="+mn-ea"/>
                          <a:cs typeface="+mn-cs"/>
                        </a:rPr>
                        <a:t>/.</a:t>
                      </a:r>
                      <a:endParaRPr lang="fr-FR" sz="2400" dirty="0">
                        <a:latin typeface="Coptic1" pitchFamily="2" charset="0"/>
                      </a:endParaRPr>
                    </a:p>
                  </a:txBody>
                  <a:tcPr/>
                </a:tc>
                <a:tc>
                  <a:txBody>
                    <a:bodyPr/>
                    <a:lstStyle/>
                    <a:p>
                      <a:pPr algn="just"/>
                      <a:r>
                        <a:rPr lang="fr-FR" sz="2400" b="0" i="0" u="none" strike="noStrike" kern="1200" baseline="0" dirty="0">
                          <a:solidFill>
                            <a:schemeClr val="tx1"/>
                          </a:solidFill>
                          <a:latin typeface="+mn-lt"/>
                          <a:ea typeface="+mn-ea"/>
                          <a:cs typeface="+mn-cs"/>
                        </a:rPr>
                        <a:t>En effet, Jean en ville d’Asie fut compté en Afrique ; Philippe et Barthélémy en Inde.</a:t>
                      </a:r>
                    </a:p>
                    <a:p>
                      <a:pPr algn="just"/>
                      <a:endParaRPr lang="fr-FR" sz="2400" b="0" i="0" u="none" strike="noStrike" kern="1200" baseline="0" dirty="0">
                        <a:solidFill>
                          <a:schemeClr val="tx1"/>
                        </a:solidFill>
                        <a:latin typeface="+mn-lt"/>
                        <a:ea typeface="+mn-ea"/>
                        <a:cs typeface="+mn-cs"/>
                      </a:endParaRPr>
                    </a:p>
                    <a:p>
                      <a:pPr algn="just"/>
                      <a:endParaRPr lang="fr-FR" sz="2400" b="0" i="0" u="none" strike="noStrike" kern="1200" baseline="0" dirty="0">
                        <a:solidFill>
                          <a:schemeClr val="tx1"/>
                        </a:solidFill>
                        <a:latin typeface="+mn-lt"/>
                        <a:ea typeface="+mn-ea"/>
                        <a:cs typeface="+mn-cs"/>
                      </a:endParaRP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Simon le zélote, Thomas et Matthieu en</a:t>
                      </a:r>
                    </a:p>
                    <a:p>
                      <a:pPr algn="just"/>
                      <a:r>
                        <a:rPr lang="fr-FR" sz="2400" b="0" i="0" u="none" strike="noStrike" kern="1200" baseline="0" dirty="0">
                          <a:solidFill>
                            <a:schemeClr val="tx1"/>
                          </a:solidFill>
                          <a:latin typeface="+mn-lt"/>
                          <a:ea typeface="+mn-ea"/>
                          <a:cs typeface="+mn-cs"/>
                        </a:rPr>
                        <a:t>Perse et au Yémen ; Mathias tiré au sort.</a:t>
                      </a:r>
                      <a:endParaRPr lang="fr-FR" sz="2400" dirty="0"/>
                    </a:p>
                  </a:txBody>
                  <a:tcPr/>
                </a:tc>
                <a:tc>
                  <a:txBody>
                    <a:bodyPr/>
                    <a:lstStyle/>
                    <a:p>
                      <a:pPr algn="just" rtl="1"/>
                      <a:r>
                        <a:rPr lang="ar-EG" sz="2700" b="0" i="0" u="none" strike="noStrike" kern="1200" baseline="0" dirty="0">
                          <a:solidFill>
                            <a:schemeClr val="tx1"/>
                          </a:solidFill>
                          <a:latin typeface="+mn-lt"/>
                          <a:ea typeface="+mn-ea"/>
                          <a:cs typeface="+mn-cs"/>
                        </a:rPr>
                        <a:t>وحقاً يوحنا على</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آسيا المدينة وحُسب</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على أفريقيا، فيلبس</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وبرثولماوس على</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الهند</a:t>
                      </a:r>
                      <a:endParaRPr lang="fr-FR" sz="2700" b="0" i="0" u="none" strike="noStrike" kern="1200" baseline="0" dirty="0">
                        <a:solidFill>
                          <a:schemeClr val="tx1"/>
                        </a:solidFill>
                        <a:latin typeface="+mn-lt"/>
                        <a:ea typeface="+mn-ea"/>
                        <a:cs typeface="+mn-cs"/>
                      </a:endParaRPr>
                    </a:p>
                    <a:p>
                      <a:pPr algn="just" rtl="1"/>
                      <a:endParaRPr lang="fr-FR" sz="2700" b="0" i="0" u="none" strike="noStrike" kern="1200" baseline="0" dirty="0">
                        <a:solidFill>
                          <a:schemeClr val="tx1"/>
                        </a:solidFill>
                        <a:latin typeface="+mn-lt"/>
                        <a:ea typeface="+mn-ea"/>
                        <a:cs typeface="+mn-cs"/>
                      </a:endParaRPr>
                    </a:p>
                    <a:p>
                      <a:pPr algn="just" rtl="1"/>
                      <a:r>
                        <a:rPr lang="ar-EG" sz="2700" b="0" i="0" u="none" strike="noStrike" kern="1200" baseline="0" dirty="0">
                          <a:solidFill>
                            <a:schemeClr val="tx1"/>
                          </a:solidFill>
                          <a:latin typeface="+mn-lt"/>
                          <a:ea typeface="+mn-ea"/>
                          <a:cs typeface="+mn-cs"/>
                        </a:rPr>
                        <a:t>سمعان القانوي</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وتوماس نصيبه مع</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متَّى العجم واليمن،</a:t>
                      </a:r>
                      <a:r>
                        <a:rPr lang="fr-FR" sz="2700" b="0" i="0" u="none" strike="noStrike" kern="1200" baseline="0" dirty="0">
                          <a:solidFill>
                            <a:schemeClr val="tx1"/>
                          </a:solidFill>
                          <a:latin typeface="+mn-lt"/>
                          <a:ea typeface="+mn-ea"/>
                          <a:cs typeface="+mn-cs"/>
                        </a:rPr>
                        <a:t> </a:t>
                      </a:r>
                      <a:r>
                        <a:rPr lang="ar-EG" sz="2700" b="0" i="0" u="none" strike="noStrike" kern="1200" baseline="0" dirty="0" err="1">
                          <a:solidFill>
                            <a:schemeClr val="tx1"/>
                          </a:solidFill>
                          <a:latin typeface="+mn-lt"/>
                          <a:ea typeface="+mn-ea"/>
                          <a:cs typeface="+mn-cs"/>
                        </a:rPr>
                        <a:t>ومتياس</a:t>
                      </a:r>
                      <a:r>
                        <a:rPr lang="ar-EG" sz="2700" b="0" i="0" u="none" strike="noStrike" kern="1200" baseline="0" dirty="0">
                          <a:solidFill>
                            <a:schemeClr val="tx1"/>
                          </a:solidFill>
                          <a:latin typeface="+mn-lt"/>
                          <a:ea typeface="+mn-ea"/>
                          <a:cs typeface="+mn-cs"/>
                        </a:rPr>
                        <a:t> بقرعته</a:t>
                      </a:r>
                      <a:endParaRPr lang="fr-FR" sz="2700" dirty="0"/>
                    </a:p>
                  </a:txBody>
                  <a:tcPr/>
                </a:tc>
                <a:extLst>
                  <a:ext uri="{0D108BD9-81ED-4DB2-BD59-A6C34878D82A}">
                    <a16:rowId xmlns:a16="http://schemas.microsoft.com/office/drawing/2014/main" val="100262340"/>
                  </a:ext>
                </a:extLst>
              </a:tr>
            </a:tbl>
          </a:graphicData>
        </a:graphic>
      </p:graphicFrame>
      <p:sp>
        <p:nvSpPr>
          <p:cNvPr id="7" name="Action Button: Custom 7">
            <a:hlinkClick r:id="rId2" action="ppaction://hlinksldjump" highlightClick="1"/>
            <a:extLst>
              <a:ext uri="{FF2B5EF4-FFF2-40B4-BE49-F238E27FC236}">
                <a16:creationId xmlns:a16="http://schemas.microsoft.com/office/drawing/2014/main" id="{8CC883B5-6936-477A-9E4E-E6A7D7798B8C}"/>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67188869"/>
      </p:ext>
    </p:extLst>
  </p:cSld>
  <p:clrMapOvr>
    <a:masterClrMapping/>
  </p:clrMapOvr>
  <p:transition/>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64087" name="Group 87"/>
          <p:cNvGraphicFramePr>
            <a:graphicFrameLocks noGrp="1"/>
          </p:cNvGraphicFramePr>
          <p:nvPr>
            <p:ph/>
            <p:extLst>
              <p:ext uri="{D42A27DB-BD31-4B8C-83A1-F6EECF244321}">
                <p14:modId xmlns:p14="http://schemas.microsoft.com/office/powerpoint/2010/main" val="1133327952"/>
              </p:ext>
            </p:extLst>
          </p:nvPr>
        </p:nvGraphicFramePr>
        <p:xfrm>
          <a:off x="0" y="0"/>
          <a:ext cx="9144000" cy="4623881"/>
        </p:xfrm>
        <a:graphic>
          <a:graphicData uri="http://schemas.openxmlformats.org/drawingml/2006/table">
            <a:tbl>
              <a:tblPr/>
              <a:tblGrid>
                <a:gridCol w="3456562">
                  <a:extLst>
                    <a:ext uri="{9D8B030D-6E8A-4147-A177-3AD203B41FA5}">
                      <a16:colId xmlns:a16="http://schemas.microsoft.com/office/drawing/2014/main" val="20000"/>
                    </a:ext>
                  </a:extLst>
                </a:gridCol>
                <a:gridCol w="3035029">
                  <a:extLst>
                    <a:ext uri="{9D8B030D-6E8A-4147-A177-3AD203B41FA5}">
                      <a16:colId xmlns:a16="http://schemas.microsoft.com/office/drawing/2014/main" val="20001"/>
                    </a:ext>
                  </a:extLst>
                </a:gridCol>
                <a:gridCol w="2652409">
                  <a:extLst>
                    <a:ext uri="{9D8B030D-6E8A-4147-A177-3AD203B41FA5}">
                      <a16:colId xmlns:a16="http://schemas.microsoft.com/office/drawing/2014/main" val="20002"/>
                    </a:ext>
                  </a:extLst>
                </a:gridCol>
              </a:tblGrid>
              <a:tr h="462388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err="1">
                          <a:ln>
                            <a:noFill/>
                          </a:ln>
                          <a:solidFill>
                            <a:schemeClr val="tx1"/>
                          </a:solidFill>
                          <a:effectLst/>
                          <a:latin typeface="Coptic1" pitchFamily="2" charset="0"/>
                          <a:cs typeface="Arial" charset="0"/>
                        </a:rPr>
                        <a:t>Ouoh</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ariten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n~emp~sa</a:t>
                      </a:r>
                      <a:r>
                        <a:rPr kumimoji="0" lang="fr-FR" sz="2600" b="0" i="0" u="none" strike="noStrike" cap="none" normalizeH="0" baseline="0" dirty="0">
                          <a:ln>
                            <a:noFill/>
                          </a:ln>
                          <a:solidFill>
                            <a:schemeClr val="tx1"/>
                          </a:solidFill>
                          <a:effectLst/>
                          <a:latin typeface="Coptic1" pitchFamily="2" charset="0"/>
                          <a:cs typeface="Arial" charset="0"/>
                        </a:rPr>
                        <a:t> t/</a:t>
                      </a:r>
                      <a:r>
                        <a:rPr kumimoji="0" lang="fr-FR" sz="2600" b="0" i="0" u="none" strike="noStrike" cap="none" normalizeH="0" baseline="0" dirty="0" err="1">
                          <a:ln>
                            <a:noFill/>
                          </a:ln>
                          <a:solidFill>
                            <a:schemeClr val="tx1"/>
                          </a:solidFill>
                          <a:effectLst/>
                          <a:latin typeface="Coptic1" pitchFamily="2" charset="0"/>
                          <a:cs typeface="Arial" charset="0"/>
                        </a:rPr>
                        <a:t>ren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penn</a:t>
                      </a:r>
                      <a:r>
                        <a:rPr kumimoji="0" lang="fr-FR" sz="2600" b="0" i="0" u="none" strike="noStrike" cap="none" normalizeH="0" baseline="0" dirty="0">
                          <a:ln>
                            <a:noFill/>
                          </a:ln>
                          <a:solidFill>
                            <a:schemeClr val="tx1"/>
                          </a:solidFill>
                          <a:effectLst/>
                          <a:latin typeface="Coptic1" pitchFamily="2" charset="0"/>
                          <a:cs typeface="Arial" charset="0"/>
                        </a:rPr>
                        <a:t>/b: </a:t>
                      </a:r>
                      <a:r>
                        <a:rPr kumimoji="0" lang="fr-FR" sz="2600" b="0" i="0" u="none" strike="noStrike" cap="none" normalizeH="0" baseline="0" dirty="0" err="1">
                          <a:ln>
                            <a:noFill/>
                          </a:ln>
                          <a:solidFill>
                            <a:schemeClr val="tx1"/>
                          </a:solidFill>
                          <a:effectLst/>
                          <a:latin typeface="Coptic1" pitchFamily="2" charset="0"/>
                          <a:cs typeface="Arial" charset="0"/>
                        </a:rPr>
                        <a:t>e~y~reneracpazecye</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n~nene~r</a:t>
                      </a:r>
                      <a:r>
                        <a:rPr kumimoji="0" lang="fr-FR" sz="2600" b="0" i="0" u="none" strike="noStrike" cap="none" normalizeH="0" baseline="0" dirty="0">
                          <a:ln>
                            <a:noFill/>
                          </a:ln>
                          <a:solidFill>
                            <a:schemeClr val="tx1"/>
                          </a:solidFill>
                          <a:effectLst/>
                          <a:latin typeface="Coptic1" pitchFamily="2" charset="0"/>
                          <a:cs typeface="Arial" charset="0"/>
                        </a:rPr>
                        <a:t>/ou </a:t>
                      </a:r>
                      <a:r>
                        <a:rPr kumimoji="0" lang="fr-FR" sz="2600" b="0" i="0" u="none" strike="noStrike" cap="none" normalizeH="0" baseline="0" dirty="0" err="1">
                          <a:ln>
                            <a:noFill/>
                          </a:ln>
                          <a:solidFill>
                            <a:schemeClr val="tx1"/>
                          </a:solidFill>
                          <a:effectLst/>
                          <a:latin typeface="Coptic1" pitchFamily="2" charset="0"/>
                          <a:cs typeface="Arial" charset="0"/>
                        </a:rPr>
                        <a:t>qen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ouvi</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eyouab</a:t>
                      </a:r>
                      <a:r>
                        <a:rPr kumimoji="0" lang="fr-FR"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E~p~jinten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oumetathitten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e~p~hap</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tekdwrea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n~aymou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n~e~pouranion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Pi,rictoc</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couc</a:t>
                      </a:r>
                      <a:r>
                        <a:rPr kumimoji="0" lang="en-US" sz="2600" b="0" i="0" u="none" strike="noStrike" cap="none" normalizeH="0" baseline="0" dirty="0">
                          <a:ln>
                            <a:noFill/>
                          </a:ln>
                          <a:solidFill>
                            <a:schemeClr val="tx1"/>
                          </a:solidFill>
                          <a:effectLst/>
                          <a:latin typeface="Coptic1" pitchFamily="2" charset="0"/>
                          <a:cs typeface="Arial" charset="0"/>
                        </a:rPr>
                        <a:t> Pen[</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600" b="0" i="0" u="none" strike="noStrike" cap="none" normalizeH="0" baseline="0" dirty="0">
                          <a:ln>
                            <a:noFill/>
                          </a:ln>
                          <a:solidFill>
                            <a:schemeClr val="tx1"/>
                          </a:solidFill>
                          <a:effectLst/>
                          <a:latin typeface="+mn-lt"/>
                          <a:cs typeface="Arial" charset="0"/>
                        </a:rPr>
                        <a:t>Rends-nous tous digne, Ô Seigneur, d’échanger un saint baiser, afin que, sans encourir la condamnation, nous recevions de Tes dons immortels  et célestes, par Jésus-Christ notre Seigneur.</a:t>
                      </a:r>
                      <a:endParaRPr kumimoji="0" lang="en-US" sz="2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واجعَلنا مستحقين كلنا يا سيدنا أن نقبّلَ بعضنا بعضاً بقبلةٍ مقدسة.  </a:t>
                      </a:r>
                      <a:r>
                        <a:rPr kumimoji="0" lang="ar-SA" sz="3200" b="0" i="0" u="none" strike="noStrike" cap="none" normalizeH="0" baseline="0" dirty="0" err="1">
                          <a:ln>
                            <a:noFill/>
                          </a:ln>
                          <a:solidFill>
                            <a:schemeClr val="tx1"/>
                          </a:solidFill>
                          <a:effectLst/>
                          <a:latin typeface="Arial" charset="0"/>
                          <a:cs typeface="Arial" charset="0"/>
                        </a:rPr>
                        <a:t>لكى</a:t>
                      </a:r>
                      <a:r>
                        <a:rPr kumimoji="0" lang="ar-SA" sz="3200" b="0" i="0" u="none" strike="noStrike" cap="none" normalizeH="0" baseline="0" dirty="0">
                          <a:ln>
                            <a:noFill/>
                          </a:ln>
                          <a:solidFill>
                            <a:schemeClr val="tx1"/>
                          </a:solidFill>
                          <a:effectLst/>
                          <a:latin typeface="Arial" charset="0"/>
                          <a:cs typeface="Arial" charset="0"/>
                        </a:rPr>
                        <a:t> نَنَالَ بغير وقوع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دينونةٍ</a:t>
                      </a:r>
                      <a:r>
                        <a:rPr kumimoji="0" lang="ar-SA" sz="3200" b="0" i="0" u="none" strike="noStrike" cap="none" normalizeH="0" baseline="0" dirty="0">
                          <a:ln>
                            <a:noFill/>
                          </a:ln>
                          <a:solidFill>
                            <a:schemeClr val="tx1"/>
                          </a:solidFill>
                          <a:effectLst/>
                          <a:latin typeface="Arial" charset="0"/>
                          <a:cs typeface="Arial" charset="0"/>
                        </a:rPr>
                        <a:t> من مَوهبتِكَ غير </a:t>
                      </a:r>
                      <a:r>
                        <a:rPr kumimoji="0" lang="ar-SA" sz="3200" b="0" i="0" u="none" strike="noStrike" cap="none" normalizeH="0" baseline="0" dirty="0" err="1">
                          <a:ln>
                            <a:noFill/>
                          </a:ln>
                          <a:solidFill>
                            <a:schemeClr val="tx1"/>
                          </a:solidFill>
                          <a:effectLst/>
                          <a:latin typeface="Arial" charset="0"/>
                          <a:cs typeface="Arial" charset="0"/>
                        </a:rPr>
                        <a:t>المائتة</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السمائية</a:t>
                      </a:r>
                      <a:r>
                        <a:rPr kumimoji="0" lang="ar-SA" sz="3200" b="0" i="0" u="none" strike="noStrike" cap="none" normalizeH="0" baseline="0" dirty="0">
                          <a:ln>
                            <a:noFill/>
                          </a:ln>
                          <a:solidFill>
                            <a:schemeClr val="tx1"/>
                          </a:solidFill>
                          <a:effectLst/>
                          <a:latin typeface="Arial" charset="0"/>
                          <a:cs typeface="Arial" charset="0"/>
                        </a:rPr>
                        <a:t>.  بالمَسيح يسوع رَبنا.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96361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1" name="Bevel 6">
            <a:hlinkClick r:id="rId4" action="ppaction://hlinksldjump"/>
            <a:extLst>
              <a:ext uri="{FF2B5EF4-FFF2-40B4-BE49-F238E27FC236}">
                <a16:creationId xmlns:a16="http://schemas.microsoft.com/office/drawing/2014/main" id="{49E3A222-C5D2-4B42-86D3-B2AE6FAD01FB}"/>
              </a:ext>
            </a:extLst>
          </p:cNvPr>
          <p:cNvSpPr/>
          <p:nvPr/>
        </p:nvSpPr>
        <p:spPr bwMode="auto">
          <a:xfrm>
            <a:off x="6224954" y="4511281"/>
            <a:ext cx="2919046" cy="632219"/>
          </a:xfrm>
          <a:prstGeom prst="bevel">
            <a:avLst>
              <a:gd name="adj" fmla="val 4584"/>
            </a:avLst>
          </a:prstGeom>
          <a:solidFill>
            <a:srgbClr val="A50021"/>
          </a:solid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marL="0" marR="0" indent="0" algn="ctr" defTabSz="914400" rtl="0" eaLnBrk="1" fontAlgn="base" latinLnBrk="0" hangingPunct="1">
              <a:spcBef>
                <a:spcPts val="0"/>
              </a:spcBef>
              <a:spcAft>
                <a:spcPct val="0"/>
              </a:spcAft>
              <a:buClrTx/>
              <a:buSzTx/>
              <a:buFontTx/>
              <a:buNone/>
              <a:tabLst/>
            </a:pPr>
            <a:r>
              <a:rPr kumimoji="0" lang="en-CA" sz="1800" b="0" i="0" u="none" strike="noStrike" cap="none" normalizeH="0" baseline="0" dirty="0" err="1">
                <a:ln>
                  <a:noFill/>
                </a:ln>
                <a:solidFill>
                  <a:schemeClr val="tx1"/>
                </a:solidFill>
                <a:effectLst/>
                <a:latin typeface="+mn-lt"/>
                <a:cs typeface="Arial" charset="0"/>
              </a:rPr>
              <a:t>Aspasmos</a:t>
            </a:r>
            <a:r>
              <a:rPr kumimoji="0" lang="en-CA" sz="1800" b="0" i="0" u="none" strike="noStrike" cap="none" normalizeH="0" baseline="0" dirty="0">
                <a:ln>
                  <a:noFill/>
                </a:ln>
                <a:solidFill>
                  <a:schemeClr val="tx1"/>
                </a:solidFill>
                <a:effectLst/>
                <a:latin typeface="+mn-lt"/>
                <a:cs typeface="Arial" charset="0"/>
              </a:rPr>
              <a:t> Adam Menu </a:t>
            </a:r>
          </a:p>
          <a:p>
            <a:pPr marL="0" marR="0" indent="0" algn="ctr" defTabSz="914400" rtl="0" eaLnBrk="1" fontAlgn="base" latinLnBrk="0" hangingPunct="1">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mn-lt"/>
                <a:cs typeface="Arial" charset="0"/>
              </a:rPr>
              <a:t>فهرس الأسبسمس الآدام</a:t>
            </a:r>
            <a:endParaRPr kumimoji="0" lang="en-CA" sz="1800" b="0" i="0" u="none" strike="noStrike" cap="none" normalizeH="0" baseline="0" dirty="0">
              <a:ln>
                <a:noFill/>
              </a:ln>
              <a:solidFill>
                <a:schemeClr val="tx1"/>
              </a:solidFill>
              <a:effectLst/>
              <a:latin typeface="+mn-lt"/>
              <a:cs typeface="Arial" charset="0"/>
            </a:endParaRPr>
          </a:p>
        </p:txBody>
      </p:sp>
      <p:sp>
        <p:nvSpPr>
          <p:cNvPr id="19" name="Text Box 42">
            <a:hlinkClick r:id="rId5" action="ppaction://hlinksldjump"/>
            <a:extLst>
              <a:ext uri="{FF2B5EF4-FFF2-40B4-BE49-F238E27FC236}">
                <a16:creationId xmlns:a16="http://schemas.microsoft.com/office/drawing/2014/main" id="{E5B2790B-CD0B-48A3-9D99-69976B63A22B}"/>
              </a:ext>
            </a:extLst>
          </p:cNvPr>
          <p:cNvSpPr txBox="1">
            <a:spLocks noChangeArrowheads="1"/>
          </p:cNvSpPr>
          <p:nvPr/>
        </p:nvSpPr>
        <p:spPr bwMode="auto">
          <a:xfrm>
            <a:off x="3650567" y="4633559"/>
            <a:ext cx="2465687" cy="519618"/>
          </a:xfrm>
          <a:prstGeom prst="rect">
            <a:avLst/>
          </a:prstGeom>
          <a:solidFill>
            <a:srgbClr val="800000"/>
          </a:solidFill>
          <a:ln w="19050">
            <a:solidFill>
              <a:schemeClr val="tx1"/>
            </a:solidFill>
            <a:miter lim="800000"/>
            <a:headEnd/>
            <a:tailEnd/>
          </a:ln>
          <a:effectLst/>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400" dirty="0" err="1">
                <a:latin typeface="Coptic1" pitchFamily="2" charset="0"/>
              </a:rPr>
              <a:t>Acpazecye</a:t>
            </a:r>
            <a:r>
              <a:rPr lang="en-CA" sz="1400" dirty="0">
                <a:latin typeface="Coptic1" pitchFamily="2" charset="0"/>
              </a:rPr>
              <a:t> all/</a:t>
            </a:r>
            <a:r>
              <a:rPr lang="en-CA" sz="1400" dirty="0" err="1">
                <a:latin typeface="Coptic1" pitchFamily="2" charset="0"/>
              </a:rPr>
              <a:t>louc</a:t>
            </a:r>
            <a:r>
              <a:rPr lang="en-CA" sz="1400" dirty="0">
                <a:latin typeface="Coptic1" pitchFamily="2" charset="0"/>
              </a:rPr>
              <a:t> </a:t>
            </a:r>
            <a:r>
              <a:rPr lang="en-CA" sz="1400" dirty="0" err="1">
                <a:latin typeface="+mn-lt"/>
              </a:rPr>
              <a:t>Echangez</a:t>
            </a:r>
            <a:r>
              <a:rPr lang="en-CA" sz="1400" dirty="0">
                <a:latin typeface="+mn-lt"/>
              </a:rPr>
              <a:t> – </a:t>
            </a:r>
            <a:r>
              <a:rPr kumimoji="0" lang="ar-SA" sz="1400" b="0" i="0" u="none" strike="noStrike" cap="none" normalizeH="0" baseline="0" dirty="0">
                <a:ln>
                  <a:noFill/>
                </a:ln>
                <a:solidFill>
                  <a:schemeClr val="tx1"/>
                </a:solidFill>
                <a:effectLst/>
                <a:latin typeface="Arial" charset="0"/>
                <a:cs typeface="Arial" pitchFamily="34" charset="0"/>
              </a:rPr>
              <a:t>قبِّلوا</a:t>
            </a:r>
            <a:r>
              <a:rPr kumimoji="0" lang="fr-FR" sz="1400" b="0" i="0" u="none" strike="noStrike" cap="none" normalizeH="0" baseline="0" dirty="0">
                <a:ln>
                  <a:noFill/>
                </a:ln>
                <a:solidFill>
                  <a:schemeClr val="tx1"/>
                </a:solidFill>
                <a:effectLst/>
                <a:latin typeface="Arial" charset="0"/>
                <a:cs typeface="Arial" pitchFamily="34" charset="0"/>
              </a:rPr>
              <a:t> </a:t>
            </a:r>
            <a:r>
              <a:rPr lang="en-CA" sz="1400" dirty="0">
                <a:latin typeface="+mn-lt"/>
              </a:rPr>
              <a:t>- long</a:t>
            </a:r>
            <a:endParaRPr kumimoji="0" lang="en-CA" sz="1400" b="0" i="0" u="none" strike="noStrike" cap="none" normalizeH="0" baseline="0" dirty="0">
              <a:ln>
                <a:noFill/>
              </a:ln>
              <a:solidFill>
                <a:schemeClr val="tx1"/>
              </a:solidFill>
              <a:effectLst/>
              <a:latin typeface="+mn-lt"/>
              <a:cs typeface="Arial" charset="0"/>
            </a:endParaRPr>
          </a:p>
        </p:txBody>
      </p:sp>
      <p:sp>
        <p:nvSpPr>
          <p:cNvPr id="2" name="Text Box 42">
            <a:hlinkClick r:id="rId6" action="ppaction://hlinksldjump"/>
            <a:extLst>
              <a:ext uri="{FF2B5EF4-FFF2-40B4-BE49-F238E27FC236}">
                <a16:creationId xmlns:a16="http://schemas.microsoft.com/office/drawing/2014/main" id="{FB948815-E7E9-0A32-D030-4E757FE42F9F}"/>
              </a:ext>
            </a:extLst>
          </p:cNvPr>
          <p:cNvSpPr txBox="1">
            <a:spLocks noChangeArrowheads="1"/>
          </p:cNvSpPr>
          <p:nvPr/>
        </p:nvSpPr>
        <p:spPr bwMode="auto">
          <a:xfrm>
            <a:off x="0" y="4695417"/>
            <a:ext cx="1706032" cy="448083"/>
          </a:xfrm>
          <a:prstGeom prst="rect">
            <a:avLst/>
          </a:prstGeom>
          <a:solidFill>
            <a:srgbClr val="800000"/>
          </a:solidFill>
          <a:ln w="19050">
            <a:solidFill>
              <a:schemeClr val="tx1"/>
            </a:solidFill>
            <a:miter lim="800000"/>
            <a:headEnd/>
            <a:tailEnd/>
          </a:ln>
          <a:effectLst/>
        </p:spPr>
        <p:txBody>
          <a:bodyPr wrap="square" anchor="ctr" anchorCtr="0">
            <a:noAutofit/>
          </a:bodyPr>
          <a:lstStyle/>
          <a:p>
            <a:pPr algn="ctr">
              <a:lnSpc>
                <a:spcPct val="80000"/>
              </a:lnSpc>
              <a:spcBef>
                <a:spcPct val="0"/>
              </a:spcBef>
            </a:pPr>
            <a:r>
              <a:rPr lang="en-CA" sz="1400" dirty="0"/>
              <a:t>Ordination</a:t>
            </a:r>
          </a:p>
          <a:p>
            <a:pPr algn="ctr">
              <a:lnSpc>
                <a:spcPct val="80000"/>
              </a:lnSpc>
              <a:spcBef>
                <a:spcPct val="0"/>
              </a:spcBef>
            </a:pPr>
            <a:r>
              <a:rPr lang="ar-EG" sz="1600" dirty="0"/>
              <a:t>تكريس</a:t>
            </a:r>
            <a:endParaRPr lang="en-CA" sz="1600" dirty="0"/>
          </a:p>
        </p:txBody>
      </p:sp>
    </p:spTree>
  </p:cSld>
  <p:clrMapOvr>
    <a:masterClrMapping/>
  </p:clrMapOvr>
  <p:transition/>
</p:sld>
</file>

<file path=ppt/slides/slide2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1">
            <a:extLst>
              <a:ext uri="{FF2B5EF4-FFF2-40B4-BE49-F238E27FC236}">
                <a16:creationId xmlns:a16="http://schemas.microsoft.com/office/drawing/2014/main" id="{FD3FBACE-22B2-4B72-BB03-89EFB854A7E3}"/>
              </a:ext>
            </a:extLst>
          </p:cNvPr>
          <p:cNvGraphicFramePr>
            <a:graphicFrameLocks noGrp="1"/>
          </p:cNvGraphicFramePr>
          <p:nvPr>
            <p:extLst>
              <p:ext uri="{D42A27DB-BD31-4B8C-83A1-F6EECF244321}">
                <p14:modId xmlns:p14="http://schemas.microsoft.com/office/powerpoint/2010/main" val="3310473113"/>
              </p:ext>
            </p:extLst>
          </p:nvPr>
        </p:nvGraphicFramePr>
        <p:xfrm>
          <a:off x="0" y="0"/>
          <a:ext cx="9144000" cy="4953000"/>
        </p:xfrm>
        <a:graphic>
          <a:graphicData uri="http://schemas.openxmlformats.org/drawingml/2006/table">
            <a:tbl>
              <a:tblPr firstRow="1" bandRow="1">
                <a:tableStyleId>{2D5ABB26-0587-4C30-8999-92F81FD0307C}</a:tableStyleId>
              </a:tblPr>
              <a:tblGrid>
                <a:gridCol w="3200400">
                  <a:extLst>
                    <a:ext uri="{9D8B030D-6E8A-4147-A177-3AD203B41FA5}">
                      <a16:colId xmlns:a16="http://schemas.microsoft.com/office/drawing/2014/main" val="859255226"/>
                    </a:ext>
                  </a:extLst>
                </a:gridCol>
                <a:gridCol w="3124200">
                  <a:extLst>
                    <a:ext uri="{9D8B030D-6E8A-4147-A177-3AD203B41FA5}">
                      <a16:colId xmlns:a16="http://schemas.microsoft.com/office/drawing/2014/main" val="1719427446"/>
                    </a:ext>
                  </a:extLst>
                </a:gridCol>
                <a:gridCol w="2819400">
                  <a:extLst>
                    <a:ext uri="{9D8B030D-6E8A-4147-A177-3AD203B41FA5}">
                      <a16:colId xmlns:a16="http://schemas.microsoft.com/office/drawing/2014/main" val="4019810364"/>
                    </a:ext>
                  </a:extLst>
                </a:gridCol>
              </a:tblGrid>
              <a:tr h="4953000">
                <a:tc>
                  <a:txBody>
                    <a:bodyPr/>
                    <a:lstStyle/>
                    <a:p>
                      <a:pPr algn="just"/>
                      <a:r>
                        <a:rPr lang="fr-FR" sz="2400" b="0" i="0" u="none" strike="noStrike" kern="1200" baseline="0" dirty="0" err="1">
                          <a:solidFill>
                            <a:schemeClr val="tx1"/>
                          </a:solidFill>
                          <a:latin typeface="Coptic1" pitchFamily="2" charset="0"/>
                          <a:ea typeface="+mn-ea"/>
                          <a:cs typeface="+mn-cs"/>
                        </a:rPr>
                        <a:t>Iakwboc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Alveo~c</a:t>
                      </a:r>
                      <a:r>
                        <a:rPr lang="fr-FR" sz="2400" b="0" i="0" u="none" strike="noStrike" kern="1200" baseline="0" dirty="0">
                          <a:solidFill>
                            <a:schemeClr val="tx1"/>
                          </a:solidFill>
                          <a:latin typeface="Coptic1" pitchFamily="2" charset="0"/>
                          <a:ea typeface="+mn-ea"/>
                          <a:cs typeface="+mn-cs"/>
                        </a:rPr>
                        <a:t> </a:t>
                      </a:r>
                      <a:r>
                        <a:rPr lang="nb-NO" sz="2400" b="0" i="0" u="none" strike="noStrike" kern="1200" baseline="0" dirty="0">
                          <a:solidFill>
                            <a:schemeClr val="tx1"/>
                          </a:solidFill>
                          <a:latin typeface="Coptic1" pitchFamily="2" charset="0"/>
                          <a:ea typeface="+mn-ea"/>
                          <a:cs typeface="+mn-cs"/>
                        </a:rPr>
                        <a:t>ke Yaddeo~c o~k~l/roc: </a:t>
                      </a:r>
                      <a:r>
                        <a:rPr lang="fr-FR" sz="2400" b="0" i="0" u="none" strike="noStrike" kern="1200" baseline="0" dirty="0" err="1">
                          <a:solidFill>
                            <a:schemeClr val="tx1"/>
                          </a:solidFill>
                          <a:latin typeface="Coptic1" pitchFamily="2" charset="0"/>
                          <a:ea typeface="+mn-ea"/>
                          <a:cs typeface="+mn-cs"/>
                        </a:rPr>
                        <a:t>rasen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m~Matyiac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cocwn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t~rwpi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ke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a~pac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k~toud~ria~cou</a:t>
                      </a:r>
                      <a:r>
                        <a:rPr lang="fr-FR" sz="2400" b="0" i="0" u="none" strike="noStrike" kern="1200" baseline="0" dirty="0">
                          <a:solidFill>
                            <a:schemeClr val="tx1"/>
                          </a:solidFill>
                          <a:latin typeface="Coptic1" pitchFamily="2" charset="0"/>
                          <a:ea typeface="+mn-ea"/>
                          <a:cs typeface="+mn-cs"/>
                        </a:rPr>
                        <a:t>.</a:t>
                      </a:r>
                    </a:p>
                    <a:p>
                      <a:pPr algn="just"/>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a:solidFill>
                            <a:schemeClr val="tx1"/>
                          </a:solidFill>
                          <a:latin typeface="Coptic1" pitchFamily="2" charset="0"/>
                          <a:ea typeface="+mn-ea"/>
                          <a:cs typeface="+mn-cs"/>
                        </a:rPr>
                        <a:t>A </a:t>
                      </a:r>
                      <a:r>
                        <a:rPr lang="fr-FR" sz="2400" b="0" i="0" u="none" strike="noStrike" kern="1200" baseline="0" dirty="0" err="1">
                          <a:solidFill>
                            <a:schemeClr val="tx1"/>
                          </a:solidFill>
                          <a:latin typeface="Coptic1" pitchFamily="2" charset="0"/>
                          <a:ea typeface="+mn-ea"/>
                          <a:cs typeface="+mn-cs"/>
                        </a:rPr>
                        <a:t>pouq~rwou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senaf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e~bol</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hijen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p~ho</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m~p~kahi</a:t>
                      </a:r>
                      <a:r>
                        <a:rPr lang="fr-FR" sz="2400" b="0" i="0" u="none" strike="noStrike" kern="1200" baseline="0" dirty="0">
                          <a:solidFill>
                            <a:schemeClr val="tx1"/>
                          </a:solidFill>
                          <a:latin typeface="Coptic1" pitchFamily="2" charset="0"/>
                          <a:ea typeface="+mn-ea"/>
                          <a:cs typeface="+mn-cs"/>
                        </a:rPr>
                        <a:t> t/</a:t>
                      </a:r>
                      <a:r>
                        <a:rPr lang="fr-FR" sz="2400" b="0" i="0" u="none" strike="noStrike" kern="1200" baseline="0" dirty="0" err="1">
                          <a:solidFill>
                            <a:schemeClr val="tx1"/>
                          </a:solidFill>
                          <a:latin typeface="Coptic1" pitchFamily="2" charset="0"/>
                          <a:ea typeface="+mn-ea"/>
                          <a:cs typeface="+mn-cs"/>
                        </a:rPr>
                        <a:t>rf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noucaji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auvoh</a:t>
                      </a:r>
                      <a:r>
                        <a:rPr lang="fr-FR" sz="2400" b="0" i="0" u="none" strike="noStrike" kern="1200" baseline="0" dirty="0">
                          <a:solidFill>
                            <a:schemeClr val="tx1"/>
                          </a:solidFill>
                          <a:latin typeface="Coptic1" pitchFamily="2" charset="0"/>
                          <a:ea typeface="+mn-ea"/>
                          <a:cs typeface="+mn-cs"/>
                        </a:rPr>
                        <a:t>: sa </a:t>
                      </a:r>
                      <a:r>
                        <a:rPr lang="fr-FR" sz="2400" b="0" i="0" u="none" strike="noStrike" kern="1200" baseline="0" dirty="0" err="1">
                          <a:solidFill>
                            <a:schemeClr val="tx1"/>
                          </a:solidFill>
                          <a:latin typeface="Coptic1" pitchFamily="2" charset="0"/>
                          <a:ea typeface="+mn-ea"/>
                          <a:cs typeface="+mn-cs"/>
                        </a:rPr>
                        <a:t>aur</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jc</a:t>
                      </a:r>
                      <a:r>
                        <a:rPr lang="fr-FR" sz="2400" b="0" i="0" u="none" strike="noStrike" kern="1200" baseline="0" dirty="0">
                          <a:solidFill>
                            <a:schemeClr val="tx1"/>
                          </a:solidFill>
                          <a:latin typeface="Coptic1" pitchFamily="2" charset="0"/>
                          <a:ea typeface="+mn-ea"/>
                          <a:cs typeface="+mn-cs"/>
                        </a:rPr>
                        <a:t> n~]</a:t>
                      </a:r>
                      <a:r>
                        <a:rPr lang="fr-FR" sz="2400" b="0" i="0" u="none" strike="noStrike" kern="1200" baseline="0" dirty="0" err="1">
                          <a:solidFill>
                            <a:schemeClr val="tx1"/>
                          </a:solidFill>
                          <a:latin typeface="Coptic1" pitchFamily="2" charset="0"/>
                          <a:ea typeface="+mn-ea"/>
                          <a:cs typeface="+mn-cs"/>
                        </a:rPr>
                        <a:t>oikoumen</a:t>
                      </a:r>
                      <a:r>
                        <a:rPr lang="fr-FR" sz="2400" b="0" i="0" u="none" strike="noStrike" kern="1200" baseline="0" dirty="0">
                          <a:solidFill>
                            <a:schemeClr val="tx1"/>
                          </a:solidFill>
                          <a:latin typeface="Coptic1" pitchFamily="2" charset="0"/>
                          <a:ea typeface="+mn-ea"/>
                          <a:cs typeface="+mn-cs"/>
                        </a:rPr>
                        <a:t>/.</a:t>
                      </a:r>
                      <a:endParaRPr lang="fr-FR" sz="2400" dirty="0">
                        <a:latin typeface="Coptic1" pitchFamily="2" charset="0"/>
                      </a:endParaRPr>
                    </a:p>
                  </a:txBody>
                  <a:tcPr/>
                </a:tc>
                <a:tc>
                  <a:txBody>
                    <a:bodyPr/>
                    <a:lstStyle/>
                    <a:p>
                      <a:pPr algn="just"/>
                      <a:r>
                        <a:rPr lang="fr-FR" sz="2400" b="0" i="0" u="none" strike="noStrike" kern="1200" baseline="0" dirty="0">
                          <a:solidFill>
                            <a:schemeClr val="tx1"/>
                          </a:solidFill>
                          <a:latin typeface="+mn-lt"/>
                          <a:ea typeface="+mn-ea"/>
                          <a:cs typeface="+mn-cs"/>
                        </a:rPr>
                        <a:t>Jacques fils d’Alphée et Thadée, leur sort est avec Matthieu dans les lieux rudes et leur troisième dans leurs détresses.</a:t>
                      </a: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Leurs voix atteignirent la terre entière et leurs paroles ont atteint tous les pays du monde.</a:t>
                      </a:r>
                      <a:endParaRPr lang="fr-FR" sz="2400" dirty="0"/>
                    </a:p>
                  </a:txBody>
                  <a:tcPr/>
                </a:tc>
                <a:tc>
                  <a:txBody>
                    <a:bodyPr/>
                    <a:lstStyle/>
                    <a:p>
                      <a:pPr algn="just" rtl="1"/>
                      <a:r>
                        <a:rPr lang="ar-EG" sz="2700" b="0" i="0" u="none" strike="noStrike" kern="1200" baseline="0" dirty="0">
                          <a:solidFill>
                            <a:schemeClr val="tx1"/>
                          </a:solidFill>
                          <a:latin typeface="+mn-lt"/>
                          <a:ea typeface="+mn-ea"/>
                          <a:cs typeface="+mn-cs"/>
                        </a:rPr>
                        <a:t>يعقوب </a:t>
                      </a:r>
                      <a:r>
                        <a:rPr lang="ar-EG" sz="2700" b="0" i="0" u="none" strike="noStrike" kern="1200" baseline="0" dirty="0" err="1">
                          <a:solidFill>
                            <a:schemeClr val="tx1"/>
                          </a:solidFill>
                          <a:latin typeface="+mn-lt"/>
                          <a:ea typeface="+mn-ea"/>
                          <a:cs typeface="+mn-cs"/>
                        </a:rPr>
                        <a:t>إبن</a:t>
                      </a:r>
                      <a:r>
                        <a:rPr lang="ar-EG" sz="2700" b="0" i="0" u="none" strike="noStrike" kern="1200" baseline="0" dirty="0">
                          <a:solidFill>
                            <a:schemeClr val="tx1"/>
                          </a:solidFill>
                          <a:latin typeface="+mn-lt"/>
                          <a:ea typeface="+mn-ea"/>
                          <a:cs typeface="+mn-cs"/>
                        </a:rPr>
                        <a:t> حلفا</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وتداوس نصيبهم، مع</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متىَّ شريكهم في</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المواضع الرهبة،</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وثالثهم في الشدائد</a:t>
                      </a:r>
                      <a:endParaRPr lang="fr-FR" sz="2700" b="0" i="0" u="none" strike="noStrike" kern="1200" baseline="0" dirty="0">
                        <a:solidFill>
                          <a:schemeClr val="tx1"/>
                        </a:solidFill>
                        <a:latin typeface="+mn-lt"/>
                        <a:ea typeface="+mn-ea"/>
                        <a:cs typeface="+mn-cs"/>
                      </a:endParaRPr>
                    </a:p>
                    <a:p>
                      <a:pPr algn="just" rtl="1"/>
                      <a:endParaRPr lang="fr-FR" sz="2700" b="0" i="0" u="none" strike="noStrike" kern="1200" baseline="0" dirty="0">
                        <a:solidFill>
                          <a:schemeClr val="tx1"/>
                        </a:solidFill>
                        <a:latin typeface="+mn-lt"/>
                        <a:ea typeface="+mn-ea"/>
                        <a:cs typeface="+mn-cs"/>
                      </a:endParaRPr>
                    </a:p>
                    <a:p>
                      <a:pPr algn="just" rtl="1"/>
                      <a:r>
                        <a:rPr lang="ar-EG" sz="2700" b="0" i="0" u="none" strike="noStrike" kern="1200" baseline="0" dirty="0">
                          <a:solidFill>
                            <a:schemeClr val="tx1"/>
                          </a:solidFill>
                          <a:latin typeface="+mn-lt"/>
                          <a:ea typeface="+mn-ea"/>
                          <a:cs typeface="+mn-cs"/>
                        </a:rPr>
                        <a:t>خرجت أصواتهم، إلى</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وجه الأرض كلها، وبلغ</a:t>
                      </a:r>
                    </a:p>
                    <a:p>
                      <a:pPr algn="just" rtl="1"/>
                      <a:r>
                        <a:rPr lang="ar-EG" sz="2700" b="0" i="0" u="none" strike="noStrike" kern="1200" baseline="0" dirty="0">
                          <a:solidFill>
                            <a:schemeClr val="tx1"/>
                          </a:solidFill>
                          <a:latin typeface="+mn-lt"/>
                          <a:ea typeface="+mn-ea"/>
                          <a:cs typeface="+mn-cs"/>
                        </a:rPr>
                        <a:t>كلامهم، إلى أقطار</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المسكونة.</a:t>
                      </a:r>
                      <a:endParaRPr lang="fr-FR" sz="2700" dirty="0"/>
                    </a:p>
                  </a:txBody>
                  <a:tcPr/>
                </a:tc>
                <a:extLst>
                  <a:ext uri="{0D108BD9-81ED-4DB2-BD59-A6C34878D82A}">
                    <a16:rowId xmlns:a16="http://schemas.microsoft.com/office/drawing/2014/main" val="10026234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7B6A5655-FEF5-4556-8FFD-3778F42EEE6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05141575"/>
      </p:ext>
    </p:extLst>
  </p:cSld>
  <p:clrMapOvr>
    <a:masterClrMapping/>
  </p:clrMapOvr>
  <p:transition/>
</p:sld>
</file>

<file path=ppt/slides/slide2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FD3FBACE-22B2-4B72-BB03-89EFB854A7E3}"/>
              </a:ext>
            </a:extLst>
          </p:cNvPr>
          <p:cNvGraphicFramePr>
            <a:graphicFrameLocks noGrp="1"/>
          </p:cNvGraphicFramePr>
          <p:nvPr>
            <p:extLst>
              <p:ext uri="{D42A27DB-BD31-4B8C-83A1-F6EECF244321}">
                <p14:modId xmlns:p14="http://schemas.microsoft.com/office/powerpoint/2010/main" val="3607270573"/>
              </p:ext>
            </p:extLst>
          </p:nvPr>
        </p:nvGraphicFramePr>
        <p:xfrm>
          <a:off x="0" y="0"/>
          <a:ext cx="9144000" cy="5212080"/>
        </p:xfrm>
        <a:graphic>
          <a:graphicData uri="http://schemas.openxmlformats.org/drawingml/2006/table">
            <a:tbl>
              <a:tblPr firstRow="1" bandRow="1">
                <a:tableStyleId>{2D5ABB26-0587-4C30-8999-92F81FD0307C}</a:tableStyleId>
              </a:tblPr>
              <a:tblGrid>
                <a:gridCol w="3352800">
                  <a:extLst>
                    <a:ext uri="{9D8B030D-6E8A-4147-A177-3AD203B41FA5}">
                      <a16:colId xmlns:a16="http://schemas.microsoft.com/office/drawing/2014/main" val="859255226"/>
                    </a:ext>
                  </a:extLst>
                </a:gridCol>
                <a:gridCol w="3352800">
                  <a:extLst>
                    <a:ext uri="{9D8B030D-6E8A-4147-A177-3AD203B41FA5}">
                      <a16:colId xmlns:a16="http://schemas.microsoft.com/office/drawing/2014/main" val="1719427446"/>
                    </a:ext>
                  </a:extLst>
                </a:gridCol>
                <a:gridCol w="2438400">
                  <a:extLst>
                    <a:ext uri="{9D8B030D-6E8A-4147-A177-3AD203B41FA5}">
                      <a16:colId xmlns:a16="http://schemas.microsoft.com/office/drawing/2014/main" val="4019810364"/>
                    </a:ext>
                  </a:extLst>
                </a:gridCol>
              </a:tblGrid>
              <a:tr h="4953000">
                <a:tc>
                  <a:txBody>
                    <a:bodyPr/>
                    <a:lstStyle/>
                    <a:p>
                      <a:pPr algn="just"/>
                      <a:r>
                        <a:rPr lang="fr-FR" sz="2400" b="0" i="0" u="none" strike="noStrike" kern="1200" baseline="0" dirty="0" err="1">
                          <a:solidFill>
                            <a:schemeClr val="tx1"/>
                          </a:solidFill>
                          <a:latin typeface="Coptic1" pitchFamily="2" charset="0"/>
                          <a:ea typeface="+mn-ea"/>
                          <a:cs typeface="+mn-cs"/>
                        </a:rPr>
                        <a:t>Arip~recbeuin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e~h~r</a:t>
                      </a:r>
                      <a:r>
                        <a:rPr lang="fr-FR" sz="2400" b="0" i="0" u="none" strike="noStrike" kern="1200" baseline="0" dirty="0">
                          <a:solidFill>
                            <a:schemeClr val="tx1"/>
                          </a:solidFill>
                          <a:latin typeface="Coptic1" pitchFamily="2" charset="0"/>
                          <a:ea typeface="+mn-ea"/>
                          <a:cs typeface="+mn-cs"/>
                        </a:rPr>
                        <a:t>/i </a:t>
                      </a:r>
                      <a:r>
                        <a:rPr lang="fr-FR" sz="2400" b="0" i="0" u="none" strike="noStrike" kern="1200" baseline="0" dirty="0" err="1">
                          <a:solidFill>
                            <a:schemeClr val="tx1"/>
                          </a:solidFill>
                          <a:latin typeface="Coptic1" pitchFamily="2" charset="0"/>
                          <a:ea typeface="+mn-ea"/>
                          <a:cs typeface="+mn-cs"/>
                        </a:rPr>
                        <a:t>e~jom</a:t>
                      </a:r>
                      <a:r>
                        <a:rPr lang="fr-FR" sz="2400" b="0" i="0" u="none" strike="noStrike" kern="1200" baseline="0" dirty="0">
                          <a:solidFill>
                            <a:schemeClr val="tx1"/>
                          </a:solidFill>
                          <a:latin typeface="Coptic1" pitchFamily="2" charset="0"/>
                          <a:ea typeface="+mn-ea"/>
                          <a:cs typeface="+mn-cs"/>
                        </a:rPr>
                        <a:t>: w~ </a:t>
                      </a:r>
                      <a:r>
                        <a:rPr lang="fr-FR" sz="2400" b="0" i="0" u="none" strike="noStrike" kern="1200" baseline="0" dirty="0" err="1">
                          <a:solidFill>
                            <a:schemeClr val="tx1"/>
                          </a:solidFill>
                          <a:latin typeface="Coptic1" pitchFamily="2" charset="0"/>
                          <a:ea typeface="+mn-ea"/>
                          <a:cs typeface="+mn-cs"/>
                        </a:rPr>
                        <a:t>teno#c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n~n</a:t>
                      </a:r>
                      <a:r>
                        <a:rPr lang="fr-FR" sz="2400" b="0" i="0" u="none" strike="noStrike" kern="1200" baseline="0" dirty="0">
                          <a:solidFill>
                            <a:schemeClr val="tx1"/>
                          </a:solidFill>
                          <a:latin typeface="Coptic1" pitchFamily="2" charset="0"/>
                          <a:ea typeface="+mn-ea"/>
                          <a:cs typeface="+mn-cs"/>
                        </a:rPr>
                        <a:t>/b  t/</a:t>
                      </a:r>
                      <a:r>
                        <a:rPr lang="fr-FR" sz="2400" b="0" i="0" u="none" strike="noStrike" kern="1200" baseline="0" dirty="0" err="1">
                          <a:solidFill>
                            <a:schemeClr val="tx1"/>
                          </a:solidFill>
                          <a:latin typeface="Coptic1" pitchFamily="2" charset="0"/>
                          <a:ea typeface="+mn-ea"/>
                          <a:cs typeface="+mn-cs"/>
                        </a:rPr>
                        <a:t>ren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yeo~tokoc</a:t>
                      </a:r>
                      <a:r>
                        <a:rPr lang="fr-FR" sz="2400" b="0" i="0" u="none" strike="noStrike" kern="1200" baseline="0" dirty="0">
                          <a:solidFill>
                            <a:schemeClr val="tx1"/>
                          </a:solidFill>
                          <a:latin typeface="Coptic1" pitchFamily="2" charset="0"/>
                          <a:ea typeface="+mn-ea"/>
                          <a:cs typeface="+mn-cs"/>
                        </a:rPr>
                        <a:t>: Maria </a:t>
                      </a:r>
                      <a:r>
                        <a:rPr lang="fr-FR" sz="2400" b="0" i="0" u="none" strike="noStrike" kern="1200" baseline="0" dirty="0" err="1">
                          <a:solidFill>
                            <a:schemeClr val="tx1"/>
                          </a:solidFill>
                          <a:latin typeface="Coptic1" pitchFamily="2" charset="0"/>
                          <a:ea typeface="+mn-ea"/>
                          <a:cs typeface="+mn-cs"/>
                        </a:rPr>
                        <a:t>y~mau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n~I</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P,#c</a:t>
                      </a:r>
                      <a:r>
                        <a:rPr lang="fr-FR" sz="2400" b="0" i="0" u="none" strike="noStrike" kern="1200" baseline="0" dirty="0">
                          <a:solidFill>
                            <a:schemeClr val="tx1"/>
                          </a:solidFill>
                          <a:latin typeface="Coptic1" pitchFamily="2" charset="0"/>
                          <a:ea typeface="+mn-ea"/>
                          <a:cs typeface="+mn-cs"/>
                        </a:rPr>
                        <a:t>#</a:t>
                      </a:r>
                    </a:p>
                    <a:p>
                      <a:pPr algn="just"/>
                      <a:r>
                        <a:rPr lang="fr-FR" sz="2400" b="0" i="0" u="none" strike="noStrike" kern="1200" baseline="0" dirty="0" err="1">
                          <a:solidFill>
                            <a:schemeClr val="tx1"/>
                          </a:solidFill>
                          <a:latin typeface="Coptic1" pitchFamily="2" charset="0"/>
                          <a:ea typeface="+mn-ea"/>
                          <a:cs typeface="+mn-cs"/>
                        </a:rPr>
                        <a:t>n~tef,a</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nennobi</a:t>
                      </a:r>
                      <a:r>
                        <a:rPr lang="fr-FR" sz="2400" b="0" i="0" u="none" strike="noStrike" kern="1200" baseline="0" dirty="0">
                          <a:solidFill>
                            <a:schemeClr val="tx1"/>
                          </a:solidFill>
                          <a:latin typeface="Coptic1" pitchFamily="2" charset="0"/>
                          <a:ea typeface="+mn-ea"/>
                          <a:cs typeface="+mn-cs"/>
                        </a:rPr>
                        <a:t> nan </a:t>
                      </a:r>
                      <a:r>
                        <a:rPr lang="fr-FR" sz="2400" b="0" i="0" u="none" strike="noStrike" kern="1200" baseline="0" dirty="0" err="1">
                          <a:solidFill>
                            <a:schemeClr val="tx1"/>
                          </a:solidFill>
                          <a:latin typeface="Coptic1" pitchFamily="2" charset="0"/>
                          <a:ea typeface="+mn-ea"/>
                          <a:cs typeface="+mn-cs"/>
                        </a:rPr>
                        <a:t>e~bol</a:t>
                      </a:r>
                      <a:r>
                        <a:rPr lang="fr-FR" sz="2400" b="0" i="0" u="none" strike="noStrike" kern="1200" baseline="0" dirty="0">
                          <a:solidFill>
                            <a:schemeClr val="tx1"/>
                          </a:solidFill>
                          <a:latin typeface="Coptic1" pitchFamily="2" charset="0"/>
                          <a:ea typeface="+mn-ea"/>
                          <a:cs typeface="+mn-cs"/>
                        </a:rPr>
                        <a:t>.</a:t>
                      </a:r>
                    </a:p>
                    <a:p>
                      <a:pPr algn="just"/>
                      <a:endParaRPr lang="fr-FR" sz="2400" b="0" i="0" u="none" strike="noStrike" kern="1200" baseline="0" dirty="0">
                        <a:solidFill>
                          <a:schemeClr val="tx1"/>
                        </a:solidFill>
                        <a:latin typeface="Coptic1" pitchFamily="2" charset="0"/>
                        <a:ea typeface="+mn-ea"/>
                        <a:cs typeface="+mn-cs"/>
                      </a:endParaRPr>
                    </a:p>
                    <a:p>
                      <a:pPr algn="just"/>
                      <a:r>
                        <a:rPr lang="pt-BR" sz="2400" b="0" i="0" u="none" strike="noStrike" kern="1200" baseline="0" dirty="0">
                          <a:solidFill>
                            <a:schemeClr val="tx1"/>
                          </a:solidFill>
                          <a:latin typeface="Coptic1" pitchFamily="2" charset="0"/>
                          <a:ea typeface="+mn-ea"/>
                          <a:cs typeface="+mn-cs"/>
                        </a:rPr>
                        <a:t>Twbh m~P~o#c# e~h~r/i e~jom w~ nao#c# n~io] </a:t>
                      </a:r>
                      <a:r>
                        <a:rPr lang="fr-FR" sz="2400" b="0" i="0" u="none" strike="noStrike" kern="1200" baseline="0" dirty="0" err="1">
                          <a:solidFill>
                            <a:schemeClr val="tx1"/>
                          </a:solidFill>
                          <a:latin typeface="Coptic1" pitchFamily="2" charset="0"/>
                          <a:ea typeface="+mn-ea"/>
                          <a:cs typeface="+mn-cs"/>
                        </a:rPr>
                        <a:t>n~a~poctoloc</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p~cepi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nimay</a:t>
                      </a:r>
                      <a:r>
                        <a:rPr lang="fr-FR" sz="2400" b="0" i="0" u="none" strike="noStrike" kern="1200" baseline="0" dirty="0">
                          <a:solidFill>
                            <a:schemeClr val="tx1"/>
                          </a:solidFill>
                          <a:latin typeface="Coptic1" pitchFamily="2" charset="0"/>
                          <a:ea typeface="+mn-ea"/>
                          <a:cs typeface="+mn-cs"/>
                        </a:rPr>
                        <a:t>/t/c: </a:t>
                      </a:r>
                      <a:r>
                        <a:rPr lang="fr-FR" sz="2400" b="0" i="0" u="none" strike="noStrike" kern="1200" baseline="0" dirty="0" err="1">
                          <a:solidFill>
                            <a:schemeClr val="tx1"/>
                          </a:solidFill>
                          <a:latin typeface="Coptic1" pitchFamily="2" charset="0"/>
                          <a:ea typeface="+mn-ea"/>
                          <a:cs typeface="+mn-cs"/>
                        </a:rPr>
                        <a:t>n~tef,a</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nennobi</a:t>
                      </a:r>
                      <a:r>
                        <a:rPr lang="fr-FR" sz="2400" b="0" i="0" u="none" strike="noStrike" kern="1200" baseline="0" dirty="0">
                          <a:solidFill>
                            <a:schemeClr val="tx1"/>
                          </a:solidFill>
                          <a:latin typeface="Coptic1" pitchFamily="2" charset="0"/>
                          <a:ea typeface="+mn-ea"/>
                          <a:cs typeface="+mn-cs"/>
                        </a:rPr>
                        <a:t> nan </a:t>
                      </a:r>
                      <a:r>
                        <a:rPr lang="fr-FR" sz="2400" b="0" i="0" u="none" strike="noStrike" kern="1200" baseline="0" dirty="0" err="1">
                          <a:solidFill>
                            <a:schemeClr val="tx1"/>
                          </a:solidFill>
                          <a:latin typeface="Coptic1" pitchFamily="2" charset="0"/>
                          <a:ea typeface="+mn-ea"/>
                          <a:cs typeface="+mn-cs"/>
                        </a:rPr>
                        <a:t>e~bol</a:t>
                      </a:r>
                      <a:r>
                        <a:rPr lang="fr-FR" sz="2400" b="0" i="0" u="none" strike="noStrike" kern="1200" baseline="0" dirty="0">
                          <a:solidFill>
                            <a:schemeClr val="tx1"/>
                          </a:solidFill>
                          <a:latin typeface="Coptic1" pitchFamily="2" charset="0"/>
                          <a:ea typeface="+mn-ea"/>
                          <a:cs typeface="+mn-cs"/>
                        </a:rPr>
                        <a:t>.</a:t>
                      </a:r>
                      <a:endParaRPr lang="fr-FR" sz="2400" dirty="0">
                        <a:latin typeface="Coptic1" pitchFamily="2" charset="0"/>
                      </a:endParaRPr>
                    </a:p>
                  </a:txBody>
                  <a:tcPr/>
                </a:tc>
                <a:tc>
                  <a:txBody>
                    <a:bodyPr/>
                    <a:lstStyle/>
                    <a:p>
                      <a:pPr algn="just"/>
                      <a:r>
                        <a:rPr lang="fr-FR" sz="2400" b="0" i="0" u="none" strike="noStrike" kern="1200" baseline="0" dirty="0">
                          <a:solidFill>
                            <a:schemeClr val="tx1"/>
                          </a:solidFill>
                          <a:latin typeface="+mn-lt"/>
                          <a:ea typeface="+mn-ea"/>
                          <a:cs typeface="+mn-cs"/>
                        </a:rPr>
                        <a:t>Intercède pour nous, Notre Dame à tous, la Mère de Dieu, sainte Marie, Mère de Jésus-Christ, pour qu’Il nous pardonne de nos péchés.</a:t>
                      </a:r>
                    </a:p>
                    <a:p>
                      <a:pPr algn="just"/>
                      <a:r>
                        <a:rPr lang="fr-FR" sz="2400" b="0" i="0" u="none" strike="noStrike" kern="1200" baseline="0" dirty="0">
                          <a:solidFill>
                            <a:schemeClr val="tx1"/>
                          </a:solidFill>
                          <a:latin typeface="+mn-lt"/>
                          <a:ea typeface="+mn-ea"/>
                          <a:cs typeface="+mn-cs"/>
                        </a:rPr>
                        <a:t>Implorez le Seigneur pour nous ô mes seigneurs et pères les apôtres, et tous les autres disciples pour qu’Il nous pardonne nos péchés</a:t>
                      </a:r>
                      <a:endParaRPr lang="fr-FR" sz="2400" dirty="0"/>
                    </a:p>
                  </a:txBody>
                  <a:tcPr/>
                </a:tc>
                <a:tc>
                  <a:txBody>
                    <a:bodyPr/>
                    <a:lstStyle/>
                    <a:p>
                      <a:pPr algn="just" rtl="1"/>
                      <a:r>
                        <a:rPr lang="ar-EG" sz="2600" b="0" i="0" u="none" strike="noStrike" kern="1200" baseline="0" dirty="0" err="1">
                          <a:solidFill>
                            <a:schemeClr val="tx1"/>
                          </a:solidFill>
                          <a:latin typeface="+mn-lt"/>
                          <a:ea typeface="+mn-ea"/>
                          <a:cs typeface="+mn-cs"/>
                        </a:rPr>
                        <a:t>إشفعي</a:t>
                      </a:r>
                      <a:r>
                        <a:rPr lang="ar-EG" sz="2600" b="0" i="0" u="none" strike="noStrike" kern="1200" baseline="0" dirty="0">
                          <a:solidFill>
                            <a:schemeClr val="tx1"/>
                          </a:solidFill>
                          <a:latin typeface="+mn-lt"/>
                          <a:ea typeface="+mn-ea"/>
                          <a:cs typeface="+mn-cs"/>
                        </a:rPr>
                        <a:t> فينا يا سيدتنا</a:t>
                      </a:r>
                      <a:r>
                        <a:rPr lang="fr-FR" sz="2600" b="0" i="0" u="none" strike="noStrike" kern="1200" baseline="0" dirty="0">
                          <a:solidFill>
                            <a:schemeClr val="tx1"/>
                          </a:solidFill>
                          <a:latin typeface="+mn-lt"/>
                          <a:ea typeface="+mn-ea"/>
                          <a:cs typeface="+mn-cs"/>
                        </a:rPr>
                        <a:t> </a:t>
                      </a:r>
                      <a:r>
                        <a:rPr lang="ar-EG" sz="2600" b="0" i="0" u="none" strike="noStrike" kern="1200" baseline="0" dirty="0">
                          <a:solidFill>
                            <a:schemeClr val="tx1"/>
                          </a:solidFill>
                          <a:latin typeface="+mn-lt"/>
                          <a:ea typeface="+mn-ea"/>
                          <a:cs typeface="+mn-cs"/>
                        </a:rPr>
                        <a:t>كلنا السيدة والدة</a:t>
                      </a:r>
                      <a:r>
                        <a:rPr lang="fr-FR" sz="2600" b="0" i="0" u="none" strike="noStrike" kern="1200" baseline="0" dirty="0">
                          <a:solidFill>
                            <a:schemeClr val="tx1"/>
                          </a:solidFill>
                          <a:latin typeface="+mn-lt"/>
                          <a:ea typeface="+mn-ea"/>
                          <a:cs typeface="+mn-cs"/>
                        </a:rPr>
                        <a:t> </a:t>
                      </a:r>
                      <a:r>
                        <a:rPr lang="ar-EG" sz="2600" b="0" i="0" u="none" strike="noStrike" kern="1200" baseline="0" dirty="0">
                          <a:solidFill>
                            <a:schemeClr val="tx1"/>
                          </a:solidFill>
                          <a:latin typeface="+mn-lt"/>
                          <a:ea typeface="+mn-ea"/>
                          <a:cs typeface="+mn-cs"/>
                        </a:rPr>
                        <a:t>الإله، مريم أم</a:t>
                      </a:r>
                      <a:r>
                        <a:rPr lang="fr-FR" sz="2600" b="0" i="0" u="none" strike="noStrike" kern="1200" baseline="0" dirty="0">
                          <a:solidFill>
                            <a:schemeClr val="tx1"/>
                          </a:solidFill>
                          <a:latin typeface="+mn-lt"/>
                          <a:ea typeface="+mn-ea"/>
                          <a:cs typeface="+mn-cs"/>
                        </a:rPr>
                        <a:t> </a:t>
                      </a:r>
                      <a:r>
                        <a:rPr lang="ar-EG" sz="2600" b="0" i="0" u="none" strike="noStrike" kern="1200" baseline="0" dirty="0">
                          <a:solidFill>
                            <a:schemeClr val="tx1"/>
                          </a:solidFill>
                          <a:latin typeface="+mn-lt"/>
                          <a:ea typeface="+mn-ea"/>
                          <a:cs typeface="+mn-cs"/>
                        </a:rPr>
                        <a:t>مخلصنا، ليغفر لنا</a:t>
                      </a:r>
                      <a:r>
                        <a:rPr lang="fr-FR" sz="2600" b="0" i="0" u="none" strike="noStrike" kern="1200" baseline="0" dirty="0">
                          <a:solidFill>
                            <a:schemeClr val="tx1"/>
                          </a:solidFill>
                          <a:latin typeface="+mn-lt"/>
                          <a:ea typeface="+mn-ea"/>
                          <a:cs typeface="+mn-cs"/>
                        </a:rPr>
                        <a:t> </a:t>
                      </a:r>
                      <a:r>
                        <a:rPr lang="ar-EG" sz="2600" b="0" i="0" u="none" strike="noStrike" kern="1200" baseline="0" dirty="0">
                          <a:solidFill>
                            <a:schemeClr val="tx1"/>
                          </a:solidFill>
                          <a:latin typeface="+mn-lt"/>
                          <a:ea typeface="+mn-ea"/>
                          <a:cs typeface="+mn-cs"/>
                        </a:rPr>
                        <a:t>خطايانا.</a:t>
                      </a:r>
                      <a:endParaRPr lang="fr-FR" sz="2600" b="0" i="0" u="none" strike="noStrike" kern="1200" baseline="0" dirty="0">
                        <a:solidFill>
                          <a:schemeClr val="tx1"/>
                        </a:solidFill>
                        <a:latin typeface="+mn-lt"/>
                        <a:ea typeface="+mn-ea"/>
                        <a:cs typeface="+mn-cs"/>
                      </a:endParaRPr>
                    </a:p>
                    <a:p>
                      <a:pPr algn="just" rtl="1"/>
                      <a:endParaRPr lang="fr-FR" sz="2600" b="0" i="0" u="none" strike="noStrike" kern="1200" baseline="0" dirty="0">
                        <a:solidFill>
                          <a:schemeClr val="tx1"/>
                        </a:solidFill>
                        <a:latin typeface="+mn-lt"/>
                        <a:ea typeface="+mn-ea"/>
                        <a:cs typeface="+mn-cs"/>
                      </a:endParaRPr>
                    </a:p>
                    <a:p>
                      <a:pPr algn="just" rtl="1"/>
                      <a:endParaRPr lang="fr-FR" sz="2600" b="0" i="0" u="none" strike="noStrike" kern="1200" baseline="0" dirty="0">
                        <a:solidFill>
                          <a:schemeClr val="tx1"/>
                        </a:solidFill>
                        <a:latin typeface="+mn-lt"/>
                        <a:ea typeface="+mn-ea"/>
                        <a:cs typeface="+mn-cs"/>
                      </a:endParaRPr>
                    </a:p>
                    <a:p>
                      <a:pPr algn="just" rtl="1"/>
                      <a:r>
                        <a:rPr lang="ar-EG" sz="2600" b="0" i="0" u="none" strike="noStrike" kern="1200" baseline="0" dirty="0">
                          <a:solidFill>
                            <a:schemeClr val="tx1"/>
                          </a:solidFill>
                          <a:latin typeface="+mn-lt"/>
                          <a:ea typeface="+mn-ea"/>
                          <a:cs typeface="+mn-cs"/>
                        </a:rPr>
                        <a:t>أُطلبوا من الرب عنا،</a:t>
                      </a:r>
                      <a:r>
                        <a:rPr lang="fr-FR" sz="2600" b="0" i="0" u="none" strike="noStrike" kern="1200" baseline="0" dirty="0">
                          <a:solidFill>
                            <a:schemeClr val="tx1"/>
                          </a:solidFill>
                          <a:latin typeface="+mn-lt"/>
                          <a:ea typeface="+mn-ea"/>
                          <a:cs typeface="+mn-cs"/>
                        </a:rPr>
                        <a:t> </a:t>
                      </a:r>
                      <a:r>
                        <a:rPr lang="ar-EG" sz="2600" b="0" i="0" u="none" strike="noStrike" kern="1200" baseline="0" dirty="0">
                          <a:solidFill>
                            <a:schemeClr val="tx1"/>
                          </a:solidFill>
                          <a:latin typeface="+mn-lt"/>
                          <a:ea typeface="+mn-ea"/>
                          <a:cs typeface="+mn-cs"/>
                        </a:rPr>
                        <a:t>يا سادتي الآباء</a:t>
                      </a:r>
                      <a:r>
                        <a:rPr lang="fr-FR" sz="2600" b="0" i="0" u="none" strike="noStrike" kern="1200" baseline="0" dirty="0">
                          <a:solidFill>
                            <a:schemeClr val="tx1"/>
                          </a:solidFill>
                          <a:latin typeface="+mn-lt"/>
                          <a:ea typeface="+mn-ea"/>
                          <a:cs typeface="+mn-cs"/>
                        </a:rPr>
                        <a:t> </a:t>
                      </a:r>
                      <a:r>
                        <a:rPr lang="ar-EG" sz="2600" b="0" i="0" u="none" strike="noStrike" kern="1200" baseline="0" dirty="0">
                          <a:solidFill>
                            <a:schemeClr val="tx1"/>
                          </a:solidFill>
                          <a:latin typeface="+mn-lt"/>
                          <a:ea typeface="+mn-ea"/>
                          <a:cs typeface="+mn-cs"/>
                        </a:rPr>
                        <a:t>الرسل، وبقية</a:t>
                      </a:r>
                      <a:r>
                        <a:rPr lang="fr-FR" sz="2600" b="0" i="0" u="none" strike="noStrike" kern="1200" baseline="0" dirty="0">
                          <a:solidFill>
                            <a:schemeClr val="tx1"/>
                          </a:solidFill>
                          <a:latin typeface="+mn-lt"/>
                          <a:ea typeface="+mn-ea"/>
                          <a:cs typeface="+mn-cs"/>
                        </a:rPr>
                        <a:t> </a:t>
                      </a:r>
                      <a:r>
                        <a:rPr lang="ar-EG" sz="2600" b="0" i="0" u="none" strike="noStrike" kern="1200" baseline="0" dirty="0">
                          <a:solidFill>
                            <a:schemeClr val="tx1"/>
                          </a:solidFill>
                          <a:latin typeface="+mn-lt"/>
                          <a:ea typeface="+mn-ea"/>
                          <a:cs typeface="+mn-cs"/>
                        </a:rPr>
                        <a:t>التلاميذ، ليغفر لنا</a:t>
                      </a:r>
                      <a:r>
                        <a:rPr lang="fr-FR" sz="2600" b="0" i="0" u="none" strike="noStrike" kern="1200" baseline="0" dirty="0">
                          <a:solidFill>
                            <a:schemeClr val="tx1"/>
                          </a:solidFill>
                          <a:latin typeface="+mn-lt"/>
                          <a:ea typeface="+mn-ea"/>
                          <a:cs typeface="+mn-cs"/>
                        </a:rPr>
                        <a:t> </a:t>
                      </a:r>
                      <a:r>
                        <a:rPr lang="ar-EG" sz="2600" b="0" i="0" u="none" strike="noStrike" kern="1200" baseline="0" dirty="0">
                          <a:solidFill>
                            <a:schemeClr val="tx1"/>
                          </a:solidFill>
                          <a:latin typeface="+mn-lt"/>
                          <a:ea typeface="+mn-ea"/>
                          <a:cs typeface="+mn-cs"/>
                        </a:rPr>
                        <a:t>خطايانا.</a:t>
                      </a:r>
                      <a:endParaRPr lang="fr-FR" sz="2600" dirty="0"/>
                    </a:p>
                  </a:txBody>
                  <a:tcPr/>
                </a:tc>
                <a:extLst>
                  <a:ext uri="{0D108BD9-81ED-4DB2-BD59-A6C34878D82A}">
                    <a16:rowId xmlns:a16="http://schemas.microsoft.com/office/drawing/2014/main" val="10026234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7B6A5655-FEF5-4556-8FFD-3778F42EEE6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63332531"/>
      </p:ext>
    </p:extLst>
  </p:cSld>
  <p:clrMapOvr>
    <a:masterClrMapping/>
  </p:clrMapOvr>
  <p:transition/>
</p:sld>
</file>

<file path=ppt/slides/slide2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FD3FBACE-22B2-4B72-BB03-89EFB854A7E3}"/>
              </a:ext>
            </a:extLst>
          </p:cNvPr>
          <p:cNvGraphicFramePr>
            <a:graphicFrameLocks noGrp="1"/>
          </p:cNvGraphicFramePr>
          <p:nvPr>
            <p:extLst>
              <p:ext uri="{D42A27DB-BD31-4B8C-83A1-F6EECF244321}">
                <p14:modId xmlns:p14="http://schemas.microsoft.com/office/powerpoint/2010/main" val="719397410"/>
              </p:ext>
            </p:extLst>
          </p:nvPr>
        </p:nvGraphicFramePr>
        <p:xfrm>
          <a:off x="0" y="0"/>
          <a:ext cx="9144000" cy="5212080"/>
        </p:xfrm>
        <a:graphic>
          <a:graphicData uri="http://schemas.openxmlformats.org/drawingml/2006/table">
            <a:tbl>
              <a:tblPr firstRow="1" bandRow="1">
                <a:tableStyleId>{2D5ABB26-0587-4C30-8999-92F81FD0307C}</a:tableStyleId>
              </a:tblPr>
              <a:tblGrid>
                <a:gridCol w="3216613">
                  <a:extLst>
                    <a:ext uri="{9D8B030D-6E8A-4147-A177-3AD203B41FA5}">
                      <a16:colId xmlns:a16="http://schemas.microsoft.com/office/drawing/2014/main" val="859255226"/>
                    </a:ext>
                  </a:extLst>
                </a:gridCol>
                <a:gridCol w="3560323">
                  <a:extLst>
                    <a:ext uri="{9D8B030D-6E8A-4147-A177-3AD203B41FA5}">
                      <a16:colId xmlns:a16="http://schemas.microsoft.com/office/drawing/2014/main" val="1719427446"/>
                    </a:ext>
                  </a:extLst>
                </a:gridCol>
                <a:gridCol w="2367064">
                  <a:extLst>
                    <a:ext uri="{9D8B030D-6E8A-4147-A177-3AD203B41FA5}">
                      <a16:colId xmlns:a16="http://schemas.microsoft.com/office/drawing/2014/main" val="4019810364"/>
                    </a:ext>
                  </a:extLst>
                </a:gridCol>
              </a:tblGrid>
              <a:tr h="4481209">
                <a:tc>
                  <a:txBody>
                    <a:bodyPr/>
                    <a:lstStyle/>
                    <a:p>
                      <a:pPr algn="just"/>
                      <a:r>
                        <a:rPr lang="fr-FR" sz="2400" b="0" i="0" u="none" strike="noStrike" kern="1200" baseline="0" dirty="0" err="1">
                          <a:solidFill>
                            <a:schemeClr val="tx1"/>
                          </a:solidFill>
                          <a:latin typeface="Coptic1" pitchFamily="2" charset="0"/>
                          <a:ea typeface="+mn-ea"/>
                          <a:cs typeface="+mn-cs"/>
                        </a:rPr>
                        <a:t>Twbh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m~P</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oic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e~h~r</a:t>
                      </a:r>
                      <a:r>
                        <a:rPr lang="fr-FR" sz="2400" b="0" i="0" u="none" strike="noStrike" kern="1200" baseline="0" dirty="0">
                          <a:solidFill>
                            <a:schemeClr val="tx1"/>
                          </a:solidFill>
                          <a:latin typeface="Coptic1" pitchFamily="2" charset="0"/>
                          <a:ea typeface="+mn-ea"/>
                          <a:cs typeface="+mn-cs"/>
                        </a:rPr>
                        <a:t>/i </a:t>
                      </a:r>
                      <a:r>
                        <a:rPr lang="fr-FR" sz="2400" b="0" i="0" u="none" strike="noStrike" kern="1200" baseline="0" dirty="0" err="1">
                          <a:solidFill>
                            <a:schemeClr val="tx1"/>
                          </a:solidFill>
                          <a:latin typeface="Coptic1" pitchFamily="2" charset="0"/>
                          <a:ea typeface="+mn-ea"/>
                          <a:cs typeface="+mn-cs"/>
                        </a:rPr>
                        <a:t>e~jwn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peniwt</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eyouab</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m~patriar</a:t>
                      </a:r>
                      <a:r>
                        <a:rPr lang="fr-FR" sz="2400" b="0" i="0" u="none" strike="noStrike" kern="1200" baseline="0" dirty="0">
                          <a:solidFill>
                            <a:schemeClr val="tx1"/>
                          </a:solidFill>
                          <a:latin typeface="Coptic1" pitchFamily="2" charset="0"/>
                          <a:ea typeface="+mn-ea"/>
                          <a:cs typeface="+mn-cs"/>
                        </a:rPr>
                        <a:t>,/c: papa Abba (…) </a:t>
                      </a:r>
                      <a:r>
                        <a:rPr lang="en-US" sz="2400" b="0" i="0" u="none" strike="noStrike" kern="1200" baseline="0" dirty="0" err="1">
                          <a:solidFill>
                            <a:schemeClr val="tx1"/>
                          </a:solidFill>
                          <a:latin typeface="Coptic1" pitchFamily="2" charset="0"/>
                          <a:ea typeface="+mn-ea"/>
                          <a:cs typeface="+mn-cs"/>
                        </a:rPr>
                        <a:t>piar</a:t>
                      </a:r>
                      <a:r>
                        <a:rPr lang="en-US" sz="2400" b="0" i="0" u="none" strike="noStrike" kern="1200" baseline="0" dirty="0">
                          <a:solidFill>
                            <a:schemeClr val="tx1"/>
                          </a:solidFill>
                          <a:latin typeface="Coptic1" pitchFamily="2" charset="0"/>
                          <a:ea typeface="+mn-ea"/>
                          <a:cs typeface="+mn-cs"/>
                        </a:rPr>
                        <a:t>,/</a:t>
                      </a:r>
                      <a:r>
                        <a:rPr lang="en-US" sz="2400" b="0" i="0" u="none" strike="noStrike" kern="1200" baseline="0" dirty="0" err="1">
                          <a:solidFill>
                            <a:schemeClr val="tx1"/>
                          </a:solidFill>
                          <a:latin typeface="Coptic1" pitchFamily="2" charset="0"/>
                          <a:ea typeface="+mn-ea"/>
                          <a:cs typeface="+mn-cs"/>
                        </a:rPr>
                        <a:t>e~reuc</a:t>
                      </a:r>
                      <a:r>
                        <a:rPr lang="en-US" sz="2400" b="0" i="0" u="none" strike="noStrike" kern="1200" baseline="0" dirty="0">
                          <a:solidFill>
                            <a:schemeClr val="tx1"/>
                          </a:solidFill>
                          <a:latin typeface="Coptic1" pitchFamily="2" charset="0"/>
                          <a:ea typeface="+mn-ea"/>
                          <a:cs typeface="+mn-cs"/>
                        </a:rPr>
                        <a:t>: </a:t>
                      </a:r>
                      <a:r>
                        <a:rPr lang="en-US" sz="2400" b="0" i="0" u="none" strike="noStrike" kern="1200" baseline="0" dirty="0" err="1">
                          <a:solidFill>
                            <a:schemeClr val="tx1"/>
                          </a:solidFill>
                          <a:latin typeface="Coptic1" pitchFamily="2" charset="0"/>
                          <a:ea typeface="+mn-ea"/>
                          <a:cs typeface="+mn-cs"/>
                        </a:rPr>
                        <a:t>n~tef,a</a:t>
                      </a:r>
                      <a:r>
                        <a:rPr lang="en-US"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nennobi</a:t>
                      </a:r>
                      <a:r>
                        <a:rPr lang="fr-FR" sz="2400" b="0" i="0" u="none" strike="noStrike" kern="1200" baseline="0" dirty="0">
                          <a:solidFill>
                            <a:schemeClr val="tx1"/>
                          </a:solidFill>
                          <a:latin typeface="Coptic1" pitchFamily="2" charset="0"/>
                          <a:ea typeface="+mn-ea"/>
                          <a:cs typeface="+mn-cs"/>
                        </a:rPr>
                        <a:t> nan </a:t>
                      </a:r>
                      <a:r>
                        <a:rPr lang="fr-FR" sz="2400" b="0" i="0" u="none" strike="noStrike" kern="1200" baseline="0" dirty="0" err="1">
                          <a:solidFill>
                            <a:schemeClr val="tx1"/>
                          </a:solidFill>
                          <a:latin typeface="Coptic1" pitchFamily="2" charset="0"/>
                          <a:ea typeface="+mn-ea"/>
                          <a:cs typeface="+mn-cs"/>
                        </a:rPr>
                        <a:t>e~bol</a:t>
                      </a:r>
                      <a:r>
                        <a:rPr lang="fr-FR" sz="2400" b="0" i="0" u="none" strike="noStrike" kern="1200" baseline="0" dirty="0">
                          <a:solidFill>
                            <a:schemeClr val="tx1"/>
                          </a:solidFill>
                          <a:latin typeface="Coptic1" pitchFamily="2" charset="0"/>
                          <a:ea typeface="+mn-ea"/>
                          <a:cs typeface="+mn-cs"/>
                        </a:rPr>
                        <a:t>.</a:t>
                      </a:r>
                    </a:p>
                    <a:p>
                      <a:pPr algn="just"/>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err="1">
                          <a:solidFill>
                            <a:schemeClr val="tx1"/>
                          </a:solidFill>
                          <a:latin typeface="Coptic1" pitchFamily="2" charset="0"/>
                          <a:ea typeface="+mn-ea"/>
                          <a:cs typeface="+mn-cs"/>
                        </a:rPr>
                        <a:t>Twbh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m~P</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oic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e~h~r</a:t>
                      </a:r>
                      <a:r>
                        <a:rPr lang="fr-FR" sz="2400" b="0" i="0" u="none" strike="noStrike" kern="1200" baseline="0" dirty="0">
                          <a:solidFill>
                            <a:schemeClr val="tx1"/>
                          </a:solidFill>
                          <a:latin typeface="Coptic1" pitchFamily="2" charset="0"/>
                          <a:ea typeface="+mn-ea"/>
                          <a:cs typeface="+mn-cs"/>
                        </a:rPr>
                        <a:t>/i </a:t>
                      </a:r>
                      <a:r>
                        <a:rPr lang="fr-FR" sz="2400" b="0" i="0" u="none" strike="noStrike" kern="1200" baseline="0" dirty="0" err="1">
                          <a:solidFill>
                            <a:schemeClr val="tx1"/>
                          </a:solidFill>
                          <a:latin typeface="Coptic1" pitchFamily="2" charset="0"/>
                          <a:ea typeface="+mn-ea"/>
                          <a:cs typeface="+mn-cs"/>
                        </a:rPr>
                        <a:t>e~jwn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peniwt</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eyouab</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n~dikeoc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abba</a:t>
                      </a:r>
                      <a:r>
                        <a:rPr lang="fr-FR" sz="2400" b="0" i="0" u="none" strike="noStrike" kern="1200" baseline="0" dirty="0">
                          <a:solidFill>
                            <a:schemeClr val="tx1"/>
                          </a:solidFill>
                          <a:latin typeface="Coptic1" pitchFamily="2" charset="0"/>
                          <a:ea typeface="+mn-ea"/>
                          <a:cs typeface="+mn-cs"/>
                        </a:rPr>
                        <a:t> Mark </a:t>
                      </a:r>
                      <a:r>
                        <a:rPr lang="fr-FR" sz="2400" b="0" i="0" u="none" strike="noStrike" kern="1200" baseline="0" dirty="0" err="1">
                          <a:solidFill>
                            <a:schemeClr val="tx1"/>
                          </a:solidFill>
                          <a:latin typeface="Coptic1" pitchFamily="2" charset="0"/>
                          <a:ea typeface="+mn-ea"/>
                          <a:cs typeface="+mn-cs"/>
                        </a:rPr>
                        <a:t>pie~pickopoc</a:t>
                      </a:r>
                      <a:r>
                        <a:rPr lang="fr-FR" sz="2400" b="0" i="0" u="none" strike="noStrike" kern="1200" baseline="0" dirty="0">
                          <a:solidFill>
                            <a:schemeClr val="tx1"/>
                          </a:solidFill>
                          <a:latin typeface="Coptic1" pitchFamily="2" charset="0"/>
                          <a:ea typeface="+mn-ea"/>
                          <a:cs typeface="+mn-cs"/>
                        </a:rPr>
                        <a:t>:</a:t>
                      </a:r>
                    </a:p>
                    <a:p>
                      <a:pPr algn="just"/>
                      <a:r>
                        <a:rPr lang="fr-FR" sz="2400" b="0" i="0" u="none" strike="noStrike" kern="1200" baseline="0" dirty="0" err="1">
                          <a:solidFill>
                            <a:schemeClr val="tx1"/>
                          </a:solidFill>
                          <a:latin typeface="Coptic1" pitchFamily="2" charset="0"/>
                          <a:ea typeface="+mn-ea"/>
                          <a:cs typeface="+mn-cs"/>
                        </a:rPr>
                        <a:t>n~tef,a</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nennobi</a:t>
                      </a:r>
                      <a:r>
                        <a:rPr lang="fr-FR" sz="2400" b="0" i="0" u="none" strike="noStrike" kern="1200" baseline="0" dirty="0">
                          <a:solidFill>
                            <a:schemeClr val="tx1"/>
                          </a:solidFill>
                          <a:latin typeface="Coptic1" pitchFamily="2" charset="0"/>
                          <a:ea typeface="+mn-ea"/>
                          <a:cs typeface="+mn-cs"/>
                        </a:rPr>
                        <a:t> nan </a:t>
                      </a:r>
                      <a:r>
                        <a:rPr lang="fr-FR" sz="2400" b="0" i="0" u="none" strike="noStrike" kern="1200" baseline="0" dirty="0" err="1">
                          <a:solidFill>
                            <a:schemeClr val="tx1"/>
                          </a:solidFill>
                          <a:latin typeface="Coptic1" pitchFamily="2" charset="0"/>
                          <a:ea typeface="+mn-ea"/>
                          <a:cs typeface="+mn-cs"/>
                        </a:rPr>
                        <a:t>e~bol</a:t>
                      </a:r>
                      <a:r>
                        <a:rPr lang="fr-FR" sz="2400" b="0" i="0" u="none" strike="noStrike" kern="1200" baseline="0" dirty="0">
                          <a:solidFill>
                            <a:schemeClr val="tx1"/>
                          </a:solidFill>
                          <a:latin typeface="Coptic1" pitchFamily="2" charset="0"/>
                          <a:ea typeface="+mn-ea"/>
                          <a:cs typeface="+mn-cs"/>
                        </a:rPr>
                        <a:t>.</a:t>
                      </a:r>
                      <a:endParaRPr lang="fr-FR" sz="2400" dirty="0">
                        <a:latin typeface="Coptic1" pitchFamily="2" charset="0"/>
                      </a:endParaRPr>
                    </a:p>
                  </a:txBody>
                  <a:tcPr/>
                </a:tc>
                <a:tc>
                  <a:txBody>
                    <a:bodyPr/>
                    <a:lstStyle/>
                    <a:p>
                      <a:pPr algn="just"/>
                      <a:r>
                        <a:rPr lang="fr-FR" sz="2400" b="0" i="0" u="none" strike="noStrike" kern="1200" baseline="0" dirty="0">
                          <a:solidFill>
                            <a:schemeClr val="tx1"/>
                          </a:solidFill>
                          <a:latin typeface="+mn-lt"/>
                          <a:ea typeface="+mn-ea"/>
                          <a:cs typeface="+mn-cs"/>
                        </a:rPr>
                        <a:t>Implore le Seigneur pour nous ô notre père le patriarche notre saint père anba (…) pour qu’il nous pardonne nos péchés.</a:t>
                      </a: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Implore le Seigneur pour nous ô notre saint père </a:t>
                      </a:r>
                      <a:r>
                        <a:rPr lang="fr-FR" sz="2400" b="0" i="0" u="none" strike="noStrike" kern="1200" baseline="0" dirty="0" err="1">
                          <a:solidFill>
                            <a:schemeClr val="tx1"/>
                          </a:solidFill>
                          <a:latin typeface="+mn-lt"/>
                          <a:ea typeface="+mn-ea"/>
                          <a:cs typeface="+mn-cs"/>
                        </a:rPr>
                        <a:t>anba</a:t>
                      </a:r>
                      <a:r>
                        <a:rPr lang="fr-FR" sz="2400" b="0" i="0" u="none" strike="noStrike" kern="1200" baseline="0" dirty="0">
                          <a:solidFill>
                            <a:schemeClr val="tx1"/>
                          </a:solidFill>
                          <a:latin typeface="+mn-lt"/>
                          <a:ea typeface="+mn-ea"/>
                          <a:cs typeface="+mn-cs"/>
                        </a:rPr>
                        <a:t> Marc l’évêque pour qu’il nous pardonne nos péchés.</a:t>
                      </a:r>
                      <a:endParaRPr lang="fr-FR" sz="2400" dirty="0"/>
                    </a:p>
                  </a:txBody>
                  <a:tcPr/>
                </a:tc>
                <a:tc>
                  <a:txBody>
                    <a:bodyPr/>
                    <a:lstStyle/>
                    <a:p>
                      <a:pPr algn="just" rtl="1"/>
                      <a:r>
                        <a:rPr lang="ar-EG" sz="2400" b="0" i="0" u="none" strike="noStrike" kern="1200" baseline="0" dirty="0">
                          <a:solidFill>
                            <a:schemeClr val="tx1"/>
                          </a:solidFill>
                          <a:latin typeface="+mn-lt"/>
                          <a:ea typeface="+mn-ea"/>
                          <a:cs typeface="+mn-cs"/>
                        </a:rPr>
                        <a:t>أُطلب من الرب عنا، يا</a:t>
                      </a:r>
                    </a:p>
                    <a:p>
                      <a:pPr algn="just" rtl="1"/>
                      <a:r>
                        <a:rPr lang="ar-EG" sz="2400" b="0" i="0" u="none" strike="noStrike" kern="1200" baseline="0" dirty="0">
                          <a:solidFill>
                            <a:schemeClr val="tx1"/>
                          </a:solidFill>
                          <a:latin typeface="+mn-lt"/>
                          <a:ea typeface="+mn-ea"/>
                          <a:cs typeface="+mn-cs"/>
                        </a:rPr>
                        <a:t>أبينا القديس</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البطريرك، بابا أنبا ... </a:t>
                      </a:r>
                    </a:p>
                    <a:p>
                      <a:pPr algn="just" rtl="1"/>
                      <a:r>
                        <a:rPr lang="ar-EG" sz="2400" b="0" i="0" u="none" strike="noStrike" kern="1200" baseline="0" dirty="0">
                          <a:solidFill>
                            <a:schemeClr val="tx1"/>
                          </a:solidFill>
                          <a:latin typeface="+mn-lt"/>
                          <a:ea typeface="+mn-ea"/>
                          <a:cs typeface="+mn-cs"/>
                        </a:rPr>
                        <a:t>رئيس الكهنة،</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ليغفر لنا خطايانا.</a:t>
                      </a:r>
                      <a:endParaRPr lang="fr-FR" sz="24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r>
                        <a:rPr lang="ar-EG" sz="2400" b="0" i="0" u="none" strike="noStrike" kern="1200" baseline="0" dirty="0">
                          <a:solidFill>
                            <a:schemeClr val="tx1"/>
                          </a:solidFill>
                          <a:latin typeface="+mn-lt"/>
                          <a:ea typeface="+mn-ea"/>
                          <a:cs typeface="+mn-cs"/>
                        </a:rPr>
                        <a:t>أطلب من الرب عنا، يا أبينا</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القديس، أنبا </a:t>
                      </a:r>
                      <a:r>
                        <a:rPr lang="ar-EG" sz="2400" dirty="0"/>
                        <a:t>مارك</a:t>
                      </a:r>
                      <a:r>
                        <a:rPr lang="ar-EG" sz="2400" b="0" i="0" u="none" strike="noStrike" kern="1200" baseline="0" dirty="0">
                          <a:solidFill>
                            <a:schemeClr val="tx1"/>
                          </a:solidFill>
                          <a:latin typeface="+mn-lt"/>
                          <a:ea typeface="+mn-ea"/>
                          <a:cs typeface="+mn-cs"/>
                        </a:rPr>
                        <a:t> الأسقف،</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ليغفر لنا خطايانا</a:t>
                      </a:r>
                      <a:endParaRPr kumimoji="0" lang="en-CA" sz="3200" b="0" i="0" u="none" strike="noStrike" cap="none" normalizeH="0" baseline="0" dirty="0">
                        <a:ln>
                          <a:noFill/>
                        </a:ln>
                        <a:solidFill>
                          <a:schemeClr val="tx1"/>
                        </a:solidFill>
                        <a:effectLst/>
                        <a:latin typeface="Coptic1" pitchFamily="2" charset="0"/>
                        <a:cs typeface="Arial" charset="0"/>
                      </a:endParaRPr>
                    </a:p>
                    <a:p>
                      <a:pPr algn="just" rtl="1"/>
                      <a:endParaRPr lang="ar-EG" sz="2400" b="0" i="0" u="none" strike="noStrike" kern="1200" baseline="0" dirty="0">
                        <a:solidFill>
                          <a:schemeClr val="tx1"/>
                        </a:solidFill>
                        <a:latin typeface="+mn-lt"/>
                        <a:ea typeface="+mn-ea"/>
                        <a:cs typeface="+mn-cs"/>
                      </a:endParaRPr>
                    </a:p>
                  </a:txBody>
                  <a:tcPr/>
                </a:tc>
                <a:extLst>
                  <a:ext uri="{0D108BD9-81ED-4DB2-BD59-A6C34878D82A}">
                    <a16:rowId xmlns:a16="http://schemas.microsoft.com/office/drawing/2014/main" val="10026234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7B6A5655-FEF5-4556-8FFD-3778F42EEE6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618CCA15-F231-48E8-8736-521ABE19D9AD}"/>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488922041"/>
      </p:ext>
    </p:extLst>
  </p:cSld>
  <p:clrMapOvr>
    <a:masterClrMapping/>
  </p:clrMapOvr>
  <p:transition/>
</p:sld>
</file>

<file path=ppt/slides/slide2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15326755-F3A5-4796-949D-1567399D99F8}"/>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43664221"/>
      </p:ext>
    </p:extLst>
  </p:cSld>
  <p:clrMapOvr>
    <a:masterClrMapping/>
  </p:clrMapOvr>
  <p:transition/>
</p:sld>
</file>

<file path=ppt/slides/slide2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2514" name="Group 2"/>
          <p:cNvGraphicFramePr>
            <a:graphicFrameLocks noGrp="1"/>
          </p:cNvGraphicFramePr>
          <p:nvPr>
            <p:extLst>
              <p:ext uri="{D42A27DB-BD31-4B8C-83A1-F6EECF244321}">
                <p14:modId xmlns:p14="http://schemas.microsoft.com/office/powerpoint/2010/main" val="131872057"/>
              </p:ext>
            </p:extLst>
          </p:nvPr>
        </p:nvGraphicFramePr>
        <p:xfrm>
          <a:off x="76200" y="685800"/>
          <a:ext cx="8991600" cy="3958829"/>
        </p:xfrm>
        <a:graphic>
          <a:graphicData uri="http://schemas.openxmlformats.org/drawingml/2006/table">
            <a:tbl>
              <a:tblPr/>
              <a:tblGrid>
                <a:gridCol w="35052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Apetj</a:t>
                      </a:r>
                      <a:r>
                        <a:rPr kumimoji="0" lang="en-US" sz="3600" b="0" i="0" u="none" strike="noStrike" cap="none" normalizeH="0" baseline="0" dirty="0">
                          <a:ln>
                            <a:noFill/>
                          </a:ln>
                          <a:solidFill>
                            <a:schemeClr val="tx1"/>
                          </a:solidFill>
                          <a:effectLst/>
                          <a:latin typeface="Coptic1" pitchFamily="2" charset="0"/>
                          <a:cs typeface="Arial" charset="0"/>
                        </a:rPr>
                        <a:t>/k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pic~mou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logou</a:t>
                      </a:r>
                      <a:r>
                        <a:rPr kumimoji="0" lang="en-US" sz="3600" b="0" i="0" u="none" strike="noStrike" cap="none" normalizeH="0" baseline="0" dirty="0">
                          <a:ln>
                            <a:noFill/>
                          </a:ln>
                          <a:solidFill>
                            <a:schemeClr val="tx1"/>
                          </a:solidFill>
                          <a:effectLst/>
                          <a:latin typeface="Coptic1" pitchFamily="2" charset="0"/>
                          <a:cs typeface="Arial" charset="0"/>
                        </a:rPr>
                        <a:t> </a:t>
                      </a:r>
                      <a:r>
                        <a:rPr lang="fr-FR" sz="3600" b="0" i="0" u="none" strike="noStrike" kern="1200" baseline="0" dirty="0" err="1">
                          <a:solidFill>
                            <a:schemeClr val="tx1"/>
                          </a:solidFill>
                          <a:latin typeface="Coptic1" panose="020B0604020202020204"/>
                          <a:ea typeface="+mn-ea"/>
                          <a:cs typeface="+mn-cs"/>
                        </a:rPr>
                        <a:t>Pefiwt</a:t>
                      </a:r>
                      <a:r>
                        <a:rPr lang="fr-FR" sz="3600" b="0" i="0" u="none" strike="noStrike" kern="1200" baseline="0" dirty="0">
                          <a:solidFill>
                            <a:schemeClr val="tx1"/>
                          </a:solidFill>
                          <a:latin typeface="Coptic1" panose="020B0604020202020204"/>
                          <a:ea typeface="+mn-ea"/>
                          <a:cs typeface="+mn-cs"/>
                        </a:rPr>
                        <a:t>: i~ </a:t>
                      </a:r>
                      <a:r>
                        <a:rPr lang="fr-FR" sz="3600" b="0" i="0" u="none" strike="noStrike" kern="1200" baseline="0" dirty="0" err="1">
                          <a:solidFill>
                            <a:schemeClr val="tx1"/>
                          </a:solidFill>
                          <a:latin typeface="Coptic1" panose="020B0604020202020204"/>
                          <a:ea typeface="+mn-ea"/>
                          <a:cs typeface="+mn-cs"/>
                        </a:rPr>
                        <a:t>af</a:t>
                      </a:r>
                      <a:r>
                        <a:rPr lang="fr-FR" sz="3600" b="0" i="0" u="none" strike="noStrike" kern="1200" baseline="0" dirty="0">
                          <a:solidFill>
                            <a:schemeClr val="tx1"/>
                          </a:solidFill>
                          <a:latin typeface="Coptic1" panose="020B0604020202020204"/>
                          <a:ea typeface="+mn-ea"/>
                          <a:cs typeface="+mn-cs"/>
                        </a:rPr>
                        <a:t>[</a:t>
                      </a:r>
                      <a:r>
                        <a:rPr lang="fr-FR" sz="3600" b="0" i="0" u="none" strike="noStrike" kern="1200" baseline="0" dirty="0" err="1">
                          <a:solidFill>
                            <a:schemeClr val="tx1"/>
                          </a:solidFill>
                          <a:latin typeface="Coptic1" panose="020B0604020202020204"/>
                          <a:ea typeface="+mn-ea"/>
                          <a:cs typeface="+mn-cs"/>
                        </a:rPr>
                        <a:t>icarx</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hwc</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rwmi</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n~telioc</a:t>
                      </a:r>
                      <a:r>
                        <a:rPr lang="fr-FR" sz="3600" b="0" i="0" u="none" strike="noStrike" kern="1200" baseline="0" dirty="0">
                          <a:solidFill>
                            <a:schemeClr val="tx1"/>
                          </a:solidFill>
                          <a:latin typeface="Coptic1" panose="020B0604020202020204"/>
                          <a:ea typeface="+mn-ea"/>
                          <a:cs typeface="+mn-cs"/>
                        </a:rPr>
                        <a:t>.</a:t>
                      </a:r>
                      <a:endParaRPr kumimoji="0" lang="en-US" sz="36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Parfaite est la bénédiction du Verbe du Père, qui est venu et S’est incarné comme un homme parfait.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الكامل بركة ابيه</a:t>
                      </a:r>
                    </a:p>
                    <a:p>
                      <a:pPr algn="just" rtl="1"/>
                      <a:r>
                        <a:rPr lang="ar-EG" sz="3600" b="0" i="0" u="none" strike="noStrike" kern="1200" baseline="0" dirty="0">
                          <a:solidFill>
                            <a:schemeClr val="tx1"/>
                          </a:solidFill>
                          <a:latin typeface="+mn-lt"/>
                          <a:ea typeface="+mn-ea"/>
                          <a:cs typeface="+mn-cs"/>
                        </a:rPr>
                        <a:t>الكلمة، أتي وتجسد</a:t>
                      </a:r>
                    </a:p>
                    <a:p>
                      <a:pPr algn="just" rtl="1"/>
                      <a:r>
                        <a:rPr lang="ar-EG" sz="3600" b="0" i="0" u="none" strike="noStrike" kern="1200" baseline="0" dirty="0">
                          <a:solidFill>
                            <a:schemeClr val="tx1"/>
                          </a:solidFill>
                          <a:latin typeface="+mn-lt"/>
                          <a:ea typeface="+mn-ea"/>
                          <a:cs typeface="+mn-cs"/>
                        </a:rPr>
                        <a:t>كإنسان كامل.</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DB140DED-B340-40EB-A73E-D97EAFD105A6}"/>
              </a:ext>
            </a:extLst>
          </p:cNvPr>
          <p:cNvGraphicFramePr>
            <a:graphicFrameLocks noGrp="1"/>
          </p:cNvGraphicFramePr>
          <p:nvPr/>
        </p:nvGraphicFramePr>
        <p:xfrm>
          <a:off x="1524000" y="4355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64583970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100" dirty="0" err="1">
                          <a:latin typeface="Coptic1" pitchFamily="2" charset="0"/>
                        </a:rPr>
                        <a:t>Apetj</a:t>
                      </a:r>
                      <a:r>
                        <a:rPr lang="en-US" sz="2100" dirty="0">
                          <a:latin typeface="Coptic1" pitchFamily="2" charset="0"/>
                        </a:rPr>
                        <a:t>/k </a:t>
                      </a:r>
                      <a:r>
                        <a:rPr lang="en-US" sz="2100" dirty="0" err="1">
                          <a:latin typeface="Coptic1" pitchFamily="2" charset="0"/>
                        </a:rPr>
                        <a:t>e~bol</a:t>
                      </a:r>
                      <a:endParaRPr lang="en-US" sz="210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0233821"/>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3FE35484-F8D2-4D55-B4D2-0245B66E3A9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757024815"/>
      </p:ext>
    </p:extLst>
  </p:cSld>
  <p:clrMapOvr>
    <a:masterClrMapping/>
  </p:clrMapOvr>
  <p:transition/>
</p:sld>
</file>

<file path=ppt/slides/slide2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4562" name="Group 2"/>
          <p:cNvGraphicFramePr>
            <a:graphicFrameLocks noGrp="1"/>
          </p:cNvGraphicFramePr>
          <p:nvPr>
            <p:extLst>
              <p:ext uri="{D42A27DB-BD31-4B8C-83A1-F6EECF244321}">
                <p14:modId xmlns:p14="http://schemas.microsoft.com/office/powerpoint/2010/main" val="2667943434"/>
              </p:ext>
            </p:extLst>
          </p:nvPr>
        </p:nvGraphicFramePr>
        <p:xfrm>
          <a:off x="0" y="2097"/>
          <a:ext cx="9144000" cy="4823460"/>
        </p:xfrm>
        <a:graphic>
          <a:graphicData uri="http://schemas.openxmlformats.org/drawingml/2006/table">
            <a:tbl>
              <a:tblPr/>
              <a:tblGrid>
                <a:gridCol w="3124200">
                  <a:extLst>
                    <a:ext uri="{9D8B030D-6E8A-4147-A177-3AD203B41FA5}">
                      <a16:colId xmlns:a16="http://schemas.microsoft.com/office/drawing/2014/main" val="20000"/>
                    </a:ext>
                  </a:extLst>
                </a:gridCol>
                <a:gridCol w="3132222">
                  <a:extLst>
                    <a:ext uri="{9D8B030D-6E8A-4147-A177-3AD203B41FA5}">
                      <a16:colId xmlns:a16="http://schemas.microsoft.com/office/drawing/2014/main" val="20001"/>
                    </a:ext>
                  </a:extLst>
                </a:gridCol>
                <a:gridCol w="2887578">
                  <a:extLst>
                    <a:ext uri="{9D8B030D-6E8A-4147-A177-3AD203B41FA5}">
                      <a16:colId xmlns:a16="http://schemas.microsoft.com/office/drawing/2014/main" val="20002"/>
                    </a:ext>
                  </a:extLst>
                </a:gridCol>
              </a:tblGrid>
              <a:tr h="442723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Doxa </a:t>
                      </a:r>
                      <a:r>
                        <a:rPr kumimoji="0" lang="en-US" sz="3000" b="0" i="0" u="none" strike="noStrike" cap="none" normalizeH="0" baseline="0" dirty="0" err="1">
                          <a:ln>
                            <a:noFill/>
                          </a:ln>
                          <a:solidFill>
                            <a:schemeClr val="tx1"/>
                          </a:solidFill>
                          <a:effectLst/>
                          <a:latin typeface="Coptic1" pitchFamily="2" charset="0"/>
                          <a:cs typeface="Arial" charset="0"/>
                        </a:rPr>
                        <a:t>patri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u~iw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agiw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p~neumati</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Apetqelqwlf</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nau</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e~rof</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apetqelwlf</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sop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nemwten</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apetqelqwlf</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asf</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hijen</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pic~tauroc</a:t>
                      </a:r>
                      <a:endPar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000" b="0" i="0" u="none" strike="noStrike" kern="1200" baseline="0" dirty="0">
                          <a:solidFill>
                            <a:schemeClr val="tx1"/>
                          </a:solidFill>
                          <a:latin typeface="+mn-lt"/>
                          <a:ea typeface="+mn-ea"/>
                          <a:cs typeface="+mn-cs"/>
                        </a:rPr>
                        <a:t>Gloire au Père, au Fils et au Saint-Esprit.</a:t>
                      </a:r>
                    </a:p>
                    <a:p>
                      <a:pPr algn="just"/>
                      <a:r>
                        <a:rPr lang="fr-FR" sz="3000" b="0" i="0" u="none" strike="noStrike" kern="1200" baseline="0" dirty="0">
                          <a:solidFill>
                            <a:schemeClr val="tx1"/>
                          </a:solidFill>
                          <a:latin typeface="+mn-lt"/>
                          <a:ea typeface="+mn-ea"/>
                          <a:cs typeface="+mn-cs"/>
                        </a:rPr>
                        <a:t>Le sacrifié, ils l’ont vu, le sacrifié, demeure avec vous, le sacrifié, est suspendu sur la croix.</a:t>
                      </a:r>
                      <a:endParaRPr kumimoji="0" lang="en-US" sz="30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المجد للآب </a:t>
                      </a:r>
                      <a:r>
                        <a:rPr lang="ar-EG" sz="3600" b="0" i="0" u="none" strike="noStrike" kern="1200" baseline="0" dirty="0" err="1">
                          <a:solidFill>
                            <a:schemeClr val="tx1"/>
                          </a:solidFill>
                          <a:latin typeface="+mn-lt"/>
                          <a:ea typeface="+mn-ea"/>
                          <a:cs typeface="+mn-cs"/>
                        </a:rPr>
                        <a:t>والإبن</a:t>
                      </a:r>
                      <a:endParaRPr lang="ar-EG"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والروح القدس.</a:t>
                      </a:r>
                      <a:endParaRPr lang="fr-FR" sz="3600" b="0" i="0" u="none" strike="noStrike" kern="1200" baseline="0" dirty="0">
                        <a:solidFill>
                          <a:schemeClr val="tx1"/>
                        </a:solidFill>
                        <a:latin typeface="+mn-lt"/>
                        <a:ea typeface="+mn-ea"/>
                        <a:cs typeface="+mn-cs"/>
                      </a:endParaRPr>
                    </a:p>
                    <a:p>
                      <a:pPr algn="just" rtl="1"/>
                      <a:endParaRPr kumimoji="0" lang="fr-FR" sz="3600" b="0" i="0" u="none" strike="noStrike" kern="1200" cap="none" normalizeH="0" baseline="0" dirty="0">
                        <a:ln>
                          <a:noFill/>
                        </a:ln>
                        <a:solidFill>
                          <a:schemeClr val="tx1"/>
                        </a:solidFill>
                        <a:effectLst/>
                        <a:latin typeface="+mn-lt"/>
                        <a:ea typeface="+mn-ea"/>
                        <a:cs typeface="+mn-cs"/>
                      </a:endParaRPr>
                    </a:p>
                    <a:p>
                      <a:pPr algn="just" rtl="1"/>
                      <a:r>
                        <a:rPr lang="ar-EG" sz="3600" b="0" i="0" u="none" strike="noStrike" kern="1200" baseline="0" dirty="0">
                          <a:solidFill>
                            <a:schemeClr val="tx1"/>
                          </a:solidFill>
                          <a:latin typeface="+mn-lt"/>
                          <a:ea typeface="+mn-ea"/>
                          <a:cs typeface="+mn-cs"/>
                        </a:rPr>
                        <a:t>المذبوح </a:t>
                      </a:r>
                      <a:r>
                        <a:rPr lang="ar-EG" sz="3600" b="0" i="0" u="none" strike="noStrike" kern="1200" baseline="0" dirty="0" err="1">
                          <a:solidFill>
                            <a:schemeClr val="tx1"/>
                          </a:solidFill>
                          <a:latin typeface="+mn-lt"/>
                          <a:ea typeface="+mn-ea"/>
                          <a:cs typeface="+mn-cs"/>
                        </a:rPr>
                        <a:t>نظروه</a:t>
                      </a:r>
                      <a:r>
                        <a:rPr lang="ar-EG" sz="3600" b="0" i="0" u="none" strike="noStrike" kern="1200" baseline="0" dirty="0">
                          <a:solidFill>
                            <a:schemeClr val="tx1"/>
                          </a:solidFill>
                          <a:latin typeface="+mn-lt"/>
                          <a:ea typeface="+mn-ea"/>
                          <a:cs typeface="+mn-cs"/>
                        </a:rPr>
                        <a:t>،</a:t>
                      </a:r>
                    </a:p>
                    <a:p>
                      <a:pPr algn="just" rtl="1"/>
                      <a:r>
                        <a:rPr lang="ar-EG" sz="3600" b="0" i="0" u="none" strike="noStrike" kern="1200" baseline="0" dirty="0">
                          <a:solidFill>
                            <a:schemeClr val="tx1"/>
                          </a:solidFill>
                          <a:latin typeface="+mn-lt"/>
                          <a:ea typeface="+mn-ea"/>
                          <a:cs typeface="+mn-cs"/>
                        </a:rPr>
                        <a:t>المذبوح الكائن معكم،</a:t>
                      </a:r>
                    </a:p>
                    <a:p>
                      <a:pPr algn="just" rtl="1"/>
                      <a:r>
                        <a:rPr lang="ar-EG" sz="3600" b="0" i="0" u="none" strike="noStrike" kern="1200" baseline="0" dirty="0">
                          <a:solidFill>
                            <a:schemeClr val="tx1"/>
                          </a:solidFill>
                          <a:latin typeface="+mn-lt"/>
                          <a:ea typeface="+mn-ea"/>
                          <a:cs typeface="+mn-cs"/>
                        </a:rPr>
                        <a:t>المذبوح مُعَلق علي</a:t>
                      </a:r>
                    </a:p>
                    <a:p>
                      <a:pPr algn="just" rtl="1"/>
                      <a:r>
                        <a:rPr lang="ar-EG" sz="3600" b="0" i="0" u="none" strike="noStrike" kern="1200" baseline="0" dirty="0">
                          <a:solidFill>
                            <a:schemeClr val="tx1"/>
                          </a:solidFill>
                          <a:latin typeface="+mn-lt"/>
                          <a:ea typeface="+mn-ea"/>
                          <a:cs typeface="+mn-cs"/>
                        </a:rPr>
                        <a:t>الصليب.</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18328652"/>
      </p:ext>
    </p:extLst>
  </p:cSld>
  <p:clrMapOvr>
    <a:masterClrMapping/>
  </p:clrMapOvr>
  <p:transition/>
</p:sld>
</file>

<file path=ppt/slides/slide2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8658" name="Group 2"/>
          <p:cNvGraphicFramePr>
            <a:graphicFrameLocks noGrp="1"/>
          </p:cNvGraphicFramePr>
          <p:nvPr>
            <p:extLst>
              <p:ext uri="{D42A27DB-BD31-4B8C-83A1-F6EECF244321}">
                <p14:modId xmlns:p14="http://schemas.microsoft.com/office/powerpoint/2010/main" val="506799522"/>
              </p:ext>
            </p:extLst>
          </p:nvPr>
        </p:nvGraphicFramePr>
        <p:xfrm>
          <a:off x="0" y="0"/>
          <a:ext cx="9144000" cy="5097780"/>
        </p:xfrm>
        <a:graphic>
          <a:graphicData uri="http://schemas.openxmlformats.org/drawingml/2006/table">
            <a:tbl>
              <a:tblPr/>
              <a:tblGrid>
                <a:gridCol w="3540868">
                  <a:extLst>
                    <a:ext uri="{9D8B030D-6E8A-4147-A177-3AD203B41FA5}">
                      <a16:colId xmlns:a16="http://schemas.microsoft.com/office/drawing/2014/main" val="20000"/>
                    </a:ext>
                  </a:extLst>
                </a:gridCol>
                <a:gridCol w="3088532">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496062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Ke</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nun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ke</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a~i</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ke</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ic</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touc</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e~w~nac</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twn</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e~w~nwn</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a~m</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/n.</a:t>
                      </a:r>
                    </a:p>
                    <a:p>
                      <a:pPr marL="0" marR="0" lvl="0" indent="0" algn="just" defTabSz="914400" rtl="0" eaLnBrk="1" fontAlgn="base" latinLnBrk="0" hangingPunct="1">
                        <a:lnSpc>
                          <a:spcPct val="100000"/>
                        </a:lnSpc>
                        <a:spcBef>
                          <a:spcPts val="0"/>
                        </a:spcBef>
                        <a:spcAft>
                          <a:spcPct val="0"/>
                        </a:spcAft>
                        <a:buClrTx/>
                        <a:buSzTx/>
                        <a:buFontTx/>
                        <a:buNone/>
                        <a:tabLst/>
                        <a:defRPr/>
                      </a:pPr>
                      <a:endPar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Yai</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te</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lang="fr-FR" sz="3300" b="0" i="0" u="none" strike="noStrike" kern="1200" baseline="0" dirty="0">
                          <a:solidFill>
                            <a:schemeClr val="tx1"/>
                          </a:solidFill>
                          <a:latin typeface="Coptic1" panose="020B0604020202020204"/>
                          <a:ea typeface="+mn-ea"/>
                          <a:cs typeface="+mn-cs"/>
                        </a:rPr>
                        <a:t>]</a:t>
                      </a:r>
                      <a:r>
                        <a:rPr lang="fr-FR" sz="3300" b="0" i="0" u="none" strike="noStrike" kern="1200" baseline="0" dirty="0" err="1">
                          <a:solidFill>
                            <a:schemeClr val="tx1"/>
                          </a:solidFill>
                          <a:latin typeface="Coptic1" panose="020B0604020202020204"/>
                          <a:ea typeface="+mn-ea"/>
                          <a:cs typeface="+mn-cs"/>
                        </a:rPr>
                        <a:t>nou</a:t>
                      </a:r>
                      <a:r>
                        <a:rPr kumimoji="0" lang="en-US" sz="3300" b="0" i="0" u="none" strike="noStrike" kern="1200" cap="none" spc="0" normalizeH="0" baseline="0" noProof="0" dirty="0">
                          <a:ln>
                            <a:noFill/>
                          </a:ln>
                          <a:solidFill>
                            <a:srgbClr val="FFFFFF"/>
                          </a:solidFill>
                          <a:effectLst/>
                          <a:uLnTx/>
                          <a:uFillTx/>
                          <a:latin typeface="Coptic1" panose="020B0604020202020204"/>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e~te</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yai</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te</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ceb</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/roc: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p~rockunic</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/c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tw</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monw</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&lt;</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rictoc</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Maintenant et toujours et pour les siècles des</a:t>
                      </a:r>
                    </a:p>
                    <a:p>
                      <a:pPr algn="just"/>
                      <a:r>
                        <a:rPr lang="fr-FR" sz="3200" b="0" i="0" u="none" strike="noStrike" kern="1200" baseline="0" dirty="0">
                          <a:solidFill>
                            <a:schemeClr val="tx1"/>
                          </a:solidFill>
                          <a:latin typeface="+mn-lt"/>
                          <a:ea typeface="+mn-ea"/>
                          <a:cs typeface="+mn-cs"/>
                        </a:rPr>
                        <a:t>siècles. Amen</a:t>
                      </a:r>
                    </a:p>
                    <a:p>
                      <a:pPr algn="just"/>
                      <a:endParaRPr lang="fr-FR" sz="3200" b="0" i="0" u="none" strike="noStrike" kern="1200" baseline="0" dirty="0">
                        <a:solidFill>
                          <a:schemeClr val="tx1"/>
                        </a:solidFill>
                        <a:latin typeface="+mn-lt"/>
                        <a:ea typeface="+mn-ea"/>
                        <a:cs typeface="+mn-cs"/>
                      </a:endParaRPr>
                    </a:p>
                    <a:p>
                      <a:pPr algn="just"/>
                      <a:r>
                        <a:rPr lang="fr-FR" sz="3200" b="0" i="0" u="none" strike="noStrike" kern="1200" baseline="0" dirty="0">
                          <a:solidFill>
                            <a:schemeClr val="tx1"/>
                          </a:solidFill>
                          <a:latin typeface="+mn-lt"/>
                          <a:ea typeface="+mn-ea"/>
                          <a:cs typeface="+mn-cs"/>
                        </a:rPr>
                        <a:t>Ceci est la raison, ceci est la merveille:</a:t>
                      </a:r>
                    </a:p>
                    <a:p>
                      <a:pPr algn="just"/>
                      <a:r>
                        <a:rPr lang="fr-FR" sz="3200" b="0" i="0" u="none" strike="noStrike" kern="1200" baseline="0" dirty="0">
                          <a:solidFill>
                            <a:schemeClr val="tx1"/>
                          </a:solidFill>
                          <a:latin typeface="+mn-lt"/>
                          <a:ea typeface="+mn-ea"/>
                          <a:cs typeface="+mn-cs"/>
                        </a:rPr>
                        <a:t>l’adoration au Christ Unique.</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300" b="0" i="0" u="none" strike="noStrike" kern="1200" baseline="0" dirty="0">
                          <a:solidFill>
                            <a:schemeClr val="tx1"/>
                          </a:solidFill>
                          <a:latin typeface="+mn-lt"/>
                          <a:ea typeface="+mn-ea"/>
                          <a:cs typeface="+mn-cs"/>
                        </a:rPr>
                        <a:t>الان وكل اوان وإلي</a:t>
                      </a:r>
                    </a:p>
                    <a:p>
                      <a:pPr algn="just" rtl="1"/>
                      <a:r>
                        <a:rPr lang="ar-EG" sz="3300" b="0" i="0" u="none" strike="noStrike" kern="1200" baseline="0" dirty="0">
                          <a:solidFill>
                            <a:schemeClr val="tx1"/>
                          </a:solidFill>
                          <a:latin typeface="+mn-lt"/>
                          <a:ea typeface="+mn-ea"/>
                          <a:cs typeface="+mn-cs"/>
                        </a:rPr>
                        <a:t>دهر الدهور آمين.</a:t>
                      </a:r>
                      <a:endParaRPr lang="fr-FR" sz="3300" b="0" i="0" u="none" strike="noStrike" kern="1200" baseline="0" dirty="0">
                        <a:solidFill>
                          <a:schemeClr val="tx1"/>
                        </a:solidFill>
                        <a:latin typeface="+mn-lt"/>
                        <a:ea typeface="+mn-ea"/>
                        <a:cs typeface="+mn-cs"/>
                      </a:endParaRPr>
                    </a:p>
                    <a:p>
                      <a:pPr algn="just" rtl="1"/>
                      <a:endParaRPr lang="fr-FR" sz="3300" b="0" i="0" u="none" strike="noStrike" kern="1200" baseline="0" dirty="0">
                        <a:solidFill>
                          <a:schemeClr val="tx1"/>
                        </a:solidFill>
                        <a:latin typeface="+mn-lt"/>
                        <a:ea typeface="+mn-ea"/>
                        <a:cs typeface="+mn-cs"/>
                      </a:endParaRPr>
                    </a:p>
                    <a:p>
                      <a:pPr algn="just" rtl="1"/>
                      <a:r>
                        <a:rPr lang="ar-EG" sz="3300" b="0" i="0" u="none" strike="noStrike" kern="1200" baseline="0" dirty="0">
                          <a:solidFill>
                            <a:schemeClr val="tx1"/>
                          </a:solidFill>
                          <a:latin typeface="+mn-lt"/>
                          <a:ea typeface="+mn-ea"/>
                          <a:cs typeface="+mn-cs"/>
                        </a:rPr>
                        <a:t>هذه هي العقلية هذه</a:t>
                      </a:r>
                    </a:p>
                    <a:p>
                      <a:pPr algn="just" rtl="1"/>
                      <a:r>
                        <a:rPr lang="ar-EG" sz="3300" b="0" i="0" u="none" strike="noStrike" kern="1200" baseline="0" dirty="0">
                          <a:solidFill>
                            <a:schemeClr val="tx1"/>
                          </a:solidFill>
                          <a:latin typeface="+mn-lt"/>
                          <a:ea typeface="+mn-ea"/>
                          <a:cs typeface="+mn-cs"/>
                        </a:rPr>
                        <a:t>هي الاعجوبة السجود</a:t>
                      </a:r>
                    </a:p>
                    <a:p>
                      <a:pPr algn="just" rtl="1"/>
                      <a:r>
                        <a:rPr lang="ar-EG" sz="3300" b="0" i="0" u="none" strike="noStrike" kern="1200" baseline="0" dirty="0">
                          <a:solidFill>
                            <a:schemeClr val="tx1"/>
                          </a:solidFill>
                          <a:latin typeface="+mn-lt"/>
                          <a:ea typeface="+mn-ea"/>
                          <a:cs typeface="+mn-cs"/>
                        </a:rPr>
                        <a:t>للمسيح الواحد.</a:t>
                      </a:r>
                      <a:endParaRPr kumimoji="0" lang="en-US" sz="33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67351779"/>
      </p:ext>
    </p:extLst>
  </p:cSld>
  <p:clrMapOvr>
    <a:masterClrMapping/>
  </p:clrMapOvr>
  <p:transition/>
</p:sld>
</file>

<file path=ppt/slides/slide2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8658" name="Group 2"/>
          <p:cNvGraphicFramePr>
            <a:graphicFrameLocks noGrp="1"/>
          </p:cNvGraphicFramePr>
          <p:nvPr>
            <p:extLst>
              <p:ext uri="{D42A27DB-BD31-4B8C-83A1-F6EECF244321}">
                <p14:modId xmlns:p14="http://schemas.microsoft.com/office/powerpoint/2010/main" val="3001199138"/>
              </p:ext>
            </p:extLst>
          </p:nvPr>
        </p:nvGraphicFramePr>
        <p:xfrm>
          <a:off x="0" y="638175"/>
          <a:ext cx="9144000" cy="3867150"/>
        </p:xfrm>
        <a:graphic>
          <a:graphicData uri="http://schemas.openxmlformats.org/drawingml/2006/table">
            <a:tbl>
              <a:tblPr/>
              <a:tblGrid>
                <a:gridCol w="3359217">
                  <a:extLst>
                    <a:ext uri="{9D8B030D-6E8A-4147-A177-3AD203B41FA5}">
                      <a16:colId xmlns:a16="http://schemas.microsoft.com/office/drawing/2014/main" val="20000"/>
                    </a:ext>
                  </a:extLst>
                </a:gridCol>
                <a:gridCol w="2889183">
                  <a:extLst>
                    <a:ext uri="{9D8B030D-6E8A-4147-A177-3AD203B41FA5}">
                      <a16:colId xmlns:a16="http://schemas.microsoft.com/office/drawing/2014/main" val="20001"/>
                    </a:ext>
                  </a:extLst>
                </a:gridCol>
                <a:gridCol w="2895600">
                  <a:extLst>
                    <a:ext uri="{9D8B030D-6E8A-4147-A177-3AD203B41FA5}">
                      <a16:colId xmlns:a16="http://schemas.microsoft.com/office/drawing/2014/main" val="20002"/>
                    </a:ext>
                  </a:extLst>
                </a:gridCol>
              </a:tblGrid>
              <a:tr h="38671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300" b="0" i="0" u="none" strike="noStrike" kern="1200" cap="none" spc="0" normalizeH="0" baseline="0" noProof="0" dirty="0">
                          <a:ln>
                            <a:noFill/>
                          </a:ln>
                          <a:solidFill>
                            <a:srgbClr val="FFFFFF"/>
                          </a:solidFill>
                          <a:effectLst/>
                          <a:uLnTx/>
                          <a:uFillTx/>
                          <a:latin typeface="Coptic1" pitchFamily="2" charset="0"/>
                          <a:ea typeface="+mn-ea"/>
                          <a:cs typeface="Arial" charset="0"/>
                        </a:rPr>
                        <a:t>(E~re pic~mou n~]T~riac e#y#u#) b#: V~iwt nem p~S/ri nem piP~neuma e#y#u#.</a:t>
                      </a:r>
                      <a:endPar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(Que la bénédiction de</a:t>
                      </a:r>
                    </a:p>
                    <a:p>
                      <a:pPr algn="just"/>
                      <a:r>
                        <a:rPr lang="fr-FR" sz="3200" b="0" i="0" u="none" strike="noStrike" kern="1200" baseline="0" dirty="0">
                          <a:solidFill>
                            <a:schemeClr val="tx1"/>
                          </a:solidFill>
                          <a:latin typeface="+mn-lt"/>
                          <a:ea typeface="+mn-ea"/>
                          <a:cs typeface="+mn-cs"/>
                        </a:rPr>
                        <a:t>la Sainte Trinité) x2, le</a:t>
                      </a:r>
                    </a:p>
                    <a:p>
                      <a:pPr algn="just"/>
                      <a:r>
                        <a:rPr lang="fr-FR" sz="3200" b="0" i="0" u="none" strike="noStrike" kern="1200" baseline="0" dirty="0">
                          <a:solidFill>
                            <a:schemeClr val="tx1"/>
                          </a:solidFill>
                          <a:latin typeface="+mn-lt"/>
                          <a:ea typeface="+mn-ea"/>
                          <a:cs typeface="+mn-cs"/>
                        </a:rPr>
                        <a:t>Père, le Fils et le Saint-Esprit.</a:t>
                      </a:r>
                      <a:endParaRPr kumimoji="0" lang="en-US" sz="4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4000" b="0" i="0" kern="1200" dirty="0">
                          <a:solidFill>
                            <a:schemeClr val="tx1"/>
                          </a:solidFill>
                          <a:effectLst/>
                          <a:latin typeface="+mn-lt"/>
                          <a:ea typeface="+mn-ea"/>
                          <a:cs typeface="+mn-cs"/>
                        </a:rPr>
                        <a:t>(بركة الثالوث الاقدس)2، الآب </a:t>
                      </a:r>
                      <a:r>
                        <a:rPr lang="ar-EG" sz="4000" b="0" i="0" kern="1200" dirty="0" err="1">
                          <a:solidFill>
                            <a:schemeClr val="tx1"/>
                          </a:solidFill>
                          <a:effectLst/>
                          <a:latin typeface="+mn-lt"/>
                          <a:ea typeface="+mn-ea"/>
                          <a:cs typeface="+mn-cs"/>
                        </a:rPr>
                        <a:t>والإبن</a:t>
                      </a:r>
                      <a:r>
                        <a:rPr lang="ar-EG" sz="4000" b="0" i="0" kern="1200" dirty="0">
                          <a:solidFill>
                            <a:schemeClr val="tx1"/>
                          </a:solidFill>
                          <a:effectLst/>
                          <a:latin typeface="+mn-lt"/>
                          <a:ea typeface="+mn-ea"/>
                          <a:cs typeface="+mn-cs"/>
                        </a:rPr>
                        <a:t> والروح القدس.</a:t>
                      </a:r>
                      <a:endParaRPr kumimoji="0" lang="en-US" sz="9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52045208"/>
      </p:ext>
    </p:extLst>
  </p:cSld>
  <p:clrMapOvr>
    <a:masterClrMapping/>
  </p:clrMapOvr>
  <p:transition/>
</p:sld>
</file>

<file path=ppt/slides/slide2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8658" name="Group 2"/>
          <p:cNvGraphicFramePr>
            <a:graphicFrameLocks noGrp="1"/>
          </p:cNvGraphicFramePr>
          <p:nvPr>
            <p:extLst>
              <p:ext uri="{D42A27DB-BD31-4B8C-83A1-F6EECF244321}">
                <p14:modId xmlns:p14="http://schemas.microsoft.com/office/powerpoint/2010/main" val="930595848"/>
              </p:ext>
            </p:extLst>
          </p:nvPr>
        </p:nvGraphicFramePr>
        <p:xfrm>
          <a:off x="0" y="676275"/>
          <a:ext cx="9144000" cy="3790950"/>
        </p:xfrm>
        <a:graphic>
          <a:graphicData uri="http://schemas.openxmlformats.org/drawingml/2006/table">
            <a:tbl>
              <a:tblPr/>
              <a:tblGrid>
                <a:gridCol w="33528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790950">
                <a:tc>
                  <a:txBody>
                    <a:bodyPr/>
                    <a:lstStyle/>
                    <a:p>
                      <a:pPr algn="just"/>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E~re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pic~mou</a:t>
                      </a:r>
                      <a:endParaRPr lang="fr-FR" sz="3600" b="0" i="0" u="none" strike="noStrike" kern="1200" baseline="0" dirty="0">
                        <a:solidFill>
                          <a:schemeClr val="tx1"/>
                        </a:solidFill>
                        <a:latin typeface="Coptic1" pitchFamily="2" charset="0"/>
                        <a:ea typeface="+mn-ea"/>
                        <a:cs typeface="+mn-cs"/>
                      </a:endParaRPr>
                    </a:p>
                    <a:p>
                      <a:pPr algn="just"/>
                      <a:r>
                        <a:rPr lang="pt-BR" sz="3600" b="0" i="0" u="none" strike="noStrike" kern="1200" baseline="0" dirty="0">
                          <a:solidFill>
                            <a:schemeClr val="tx1"/>
                          </a:solidFill>
                          <a:latin typeface="Coptic1" pitchFamily="2" charset="0"/>
                          <a:ea typeface="+mn-ea"/>
                          <a:cs typeface="+mn-cs"/>
                        </a:rPr>
                        <a:t>n~]yeo~tokoc) b#: Maria </a:t>
                      </a:r>
                      <a:r>
                        <a:rPr lang="fr-FR" sz="3600" b="0" i="0" u="none" strike="noStrike" kern="1200" baseline="0" dirty="0" err="1">
                          <a:solidFill>
                            <a:schemeClr val="tx1"/>
                          </a:solidFill>
                          <a:latin typeface="Coptic1" pitchFamily="2" charset="0"/>
                          <a:ea typeface="+mn-ea"/>
                          <a:cs typeface="+mn-cs"/>
                        </a:rPr>
                        <a:t>y~mau</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n~I</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P,#c</a:t>
                      </a:r>
                      <a:r>
                        <a:rPr lang="fr-FR" sz="3600" b="0" i="0" u="none" strike="noStrike" kern="1200" baseline="0" dirty="0">
                          <a:solidFill>
                            <a:schemeClr val="tx1"/>
                          </a:solidFill>
                          <a:latin typeface="Coptic1" pitchFamily="2" charset="0"/>
                          <a:ea typeface="+mn-ea"/>
                          <a:cs typeface="+mn-cs"/>
                        </a:rPr>
                        <a:t>#.</a:t>
                      </a:r>
                      <a:endParaRPr kumimoji="0" lang="en-US" sz="5400" b="0" i="0" u="none" strike="noStrike" kern="1200" cap="none" spc="0" normalizeH="0" baseline="0" noProof="0" dirty="0">
                        <a:ln>
                          <a:noFill/>
                        </a:ln>
                        <a:solidFill>
                          <a:srgbClr val="FFFFFF"/>
                        </a:solidFill>
                        <a:effectLst/>
                        <a:uLnTx/>
                        <a:uFillTx/>
                        <a:latin typeface="Coptic1" pitchFamily="2" charset="0"/>
                        <a:ea typeface="+mn-ea"/>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(Que la bénédiction de la mère de Dieu) x2, Marie la mère de Jésus-Christ.</a:t>
                      </a:r>
                      <a:endParaRPr kumimoji="0" lang="en-US" sz="4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kern="1200" dirty="0">
                          <a:solidFill>
                            <a:schemeClr val="tx1"/>
                          </a:solidFill>
                          <a:effectLst/>
                          <a:latin typeface="+mn-lt"/>
                          <a:ea typeface="+mn-ea"/>
                          <a:cs typeface="+mn-cs"/>
                        </a:rPr>
                        <a:t>(بركة والدة الإله)2، مريم أم يسوع المسيح.</a:t>
                      </a:r>
                      <a:endParaRPr kumimoji="0" lang="en-US" sz="8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63896634"/>
      </p:ext>
    </p:extLst>
  </p:cSld>
  <p:clrMapOvr>
    <a:masterClrMapping/>
  </p:clrMapOvr>
  <p:transition/>
</p:sld>
</file>

<file path=ppt/slides/slide2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8658" name="Group 2"/>
          <p:cNvGraphicFramePr>
            <a:graphicFrameLocks noGrp="1"/>
          </p:cNvGraphicFramePr>
          <p:nvPr>
            <p:extLst>
              <p:ext uri="{D42A27DB-BD31-4B8C-83A1-F6EECF244321}">
                <p14:modId xmlns:p14="http://schemas.microsoft.com/office/powerpoint/2010/main" val="1032262795"/>
              </p:ext>
            </p:extLst>
          </p:nvPr>
        </p:nvGraphicFramePr>
        <p:xfrm>
          <a:off x="0" y="0"/>
          <a:ext cx="9144000" cy="5006340"/>
        </p:xfrm>
        <a:graphic>
          <a:graphicData uri="http://schemas.openxmlformats.org/drawingml/2006/table">
            <a:tbl>
              <a:tblPr/>
              <a:tblGrid>
                <a:gridCol w="3528060">
                  <a:extLst>
                    <a:ext uri="{9D8B030D-6E8A-4147-A177-3AD203B41FA5}">
                      <a16:colId xmlns:a16="http://schemas.microsoft.com/office/drawing/2014/main" val="20000"/>
                    </a:ext>
                  </a:extLst>
                </a:gridCol>
                <a:gridCol w="2903220">
                  <a:extLst>
                    <a:ext uri="{9D8B030D-6E8A-4147-A177-3AD203B41FA5}">
                      <a16:colId xmlns:a16="http://schemas.microsoft.com/office/drawing/2014/main" val="20001"/>
                    </a:ext>
                  </a:extLst>
                </a:gridCol>
                <a:gridCol w="2712720">
                  <a:extLst>
                    <a:ext uri="{9D8B030D-6E8A-4147-A177-3AD203B41FA5}">
                      <a16:colId xmlns:a16="http://schemas.microsoft.com/office/drawing/2014/main" val="20002"/>
                    </a:ext>
                  </a:extLst>
                </a:gridCol>
              </a:tblGrid>
              <a:tr h="4191000">
                <a:tc>
                  <a:txBody>
                    <a:bodyPr/>
                    <a:lstStyle/>
                    <a:p>
                      <a:pPr algn="just"/>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E~re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pic~mou</a:t>
                      </a:r>
                      <a:endParaRPr lang="fr-FR" sz="3000" b="0" i="0" u="none" strike="noStrike" kern="1200" baseline="0" dirty="0">
                        <a:solidFill>
                          <a:schemeClr val="tx1"/>
                        </a:solidFill>
                        <a:latin typeface="Coptic1" pitchFamily="2" charset="0"/>
                        <a:ea typeface="+mn-ea"/>
                        <a:cs typeface="+mn-cs"/>
                      </a:endParaRPr>
                    </a:p>
                    <a:p>
                      <a:pPr algn="just"/>
                      <a:r>
                        <a:rPr lang="fr-FR" sz="3000" b="0" i="0" u="none" strike="noStrike" kern="1200" baseline="0" dirty="0" err="1">
                          <a:solidFill>
                            <a:schemeClr val="tx1"/>
                          </a:solidFill>
                          <a:latin typeface="Coptic1" pitchFamily="2" charset="0"/>
                          <a:ea typeface="+mn-ea"/>
                          <a:cs typeface="+mn-cs"/>
                        </a:rPr>
                        <a:t>m~penpatriar</a:t>
                      </a:r>
                      <a:r>
                        <a:rPr lang="fr-FR" sz="3000" b="0" i="0" u="none" strike="noStrike" kern="1200" baseline="0" dirty="0">
                          <a:solidFill>
                            <a:schemeClr val="tx1"/>
                          </a:solidFill>
                          <a:latin typeface="Coptic1" pitchFamily="2" charset="0"/>
                          <a:ea typeface="+mn-ea"/>
                          <a:cs typeface="+mn-cs"/>
                        </a:rPr>
                        <a:t>,/c)b#: </a:t>
                      </a:r>
                      <a:r>
                        <a:rPr lang="fr-FR" sz="3000" b="0" i="0" u="none" strike="noStrike" kern="1200" baseline="0" dirty="0" err="1">
                          <a:solidFill>
                            <a:schemeClr val="tx1"/>
                          </a:solidFill>
                          <a:latin typeface="Coptic1" pitchFamily="2" charset="0"/>
                          <a:ea typeface="+mn-ea"/>
                          <a:cs typeface="+mn-cs"/>
                        </a:rPr>
                        <a:t>n~iwt</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ettai</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ot</a:t>
                      </a:r>
                      <a:r>
                        <a:rPr lang="fr-FR" sz="3000" b="0" i="0" u="none" strike="noStrike" kern="1200" baseline="0" dirty="0">
                          <a:solidFill>
                            <a:schemeClr val="tx1"/>
                          </a:solidFill>
                          <a:latin typeface="Coptic1" pitchFamily="2" charset="0"/>
                          <a:ea typeface="+mn-ea"/>
                          <a:cs typeface="+mn-cs"/>
                        </a:rPr>
                        <a:t> </a:t>
                      </a:r>
                      <a:r>
                        <a:rPr lang="pt-BR" sz="3000" b="0" i="0" u="none" strike="noStrike" kern="1200" baseline="0" dirty="0">
                          <a:solidFill>
                            <a:schemeClr val="tx1"/>
                          </a:solidFill>
                          <a:latin typeface="Coptic1" pitchFamily="2" charset="0"/>
                          <a:ea typeface="+mn-ea"/>
                          <a:cs typeface="+mn-cs"/>
                        </a:rPr>
                        <a:t>n~a~r,/e~reuc papa abba </a:t>
                      </a:r>
                      <a:r>
                        <a:rPr lang="fr-FR" sz="3000" b="0" i="0" u="none" strike="noStrike" kern="1200" baseline="0" dirty="0" err="1">
                          <a:solidFill>
                            <a:schemeClr val="tx1"/>
                          </a:solidFill>
                          <a:latin typeface="Coptic1" pitchFamily="2" charset="0"/>
                          <a:ea typeface="+mn-ea"/>
                          <a:cs typeface="+mn-cs"/>
                        </a:rPr>
                        <a:t>Tawadroc</a:t>
                      </a:r>
                      <a:r>
                        <a:rPr lang="fr-FR" sz="3000" b="0" i="0" u="none" strike="noStrike" kern="1200" baseline="0" dirty="0">
                          <a:solidFill>
                            <a:schemeClr val="tx1"/>
                          </a:solidFill>
                          <a:latin typeface="Coptic1" pitchFamily="2" charset="0"/>
                          <a:ea typeface="+mn-ea"/>
                          <a:cs typeface="+mn-cs"/>
                        </a:rPr>
                        <a:t>.</a:t>
                      </a:r>
                    </a:p>
                    <a:p>
                      <a:pPr algn="just"/>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(Ere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pic~mou</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m~pene~pickopoc</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a:t>
                      </a:r>
                      <a:r>
                        <a:rPr lang="fr-FR" sz="3000" b="0" i="0" u="none" strike="noStrike" kern="1200" baseline="0" dirty="0">
                          <a:solidFill>
                            <a:schemeClr val="tx1"/>
                          </a:solidFill>
                          <a:latin typeface="Coptic1" pitchFamily="2" charset="0"/>
                          <a:ea typeface="+mn-ea"/>
                          <a:cs typeface="+mn-cs"/>
                        </a:rPr>
                        <a:t> b#</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n~iwt</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ettai</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ot</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abba Mark.</a:t>
                      </a: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(Que la bénédiction de notre patriarche) x2, le saint père le grand prêtre le pape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Tawadros</a:t>
                      </a:r>
                      <a:r>
                        <a:rPr lang="fr-FR" sz="2800" b="0" i="0" u="none" strike="noStrike" kern="1200" baseline="0" dirty="0">
                          <a:solidFill>
                            <a:schemeClr val="tx1"/>
                          </a:solidFill>
                          <a:latin typeface="+mn-lt"/>
                          <a:ea typeface="+mn-ea"/>
                          <a:cs typeface="+mn-cs"/>
                        </a:rPr>
                        <a:t>. (Que la bénédiction de notre évêque) x2 </a:t>
                      </a:r>
                      <a:r>
                        <a:rPr lang="fr-FR" sz="2800" b="0" i="0" u="none" strike="noStrike" kern="1200" baseline="0" dirty="0" err="1">
                          <a:solidFill>
                            <a:schemeClr val="tx1"/>
                          </a:solidFill>
                          <a:latin typeface="+mn-lt"/>
                          <a:ea typeface="+mn-ea"/>
                          <a:cs typeface="+mn-cs"/>
                        </a:rPr>
                        <a:t>anba</a:t>
                      </a:r>
                      <a:r>
                        <a:rPr lang="fr-FR" sz="2800" b="0" i="0" u="none" strike="noStrike" kern="1200" baseline="0" dirty="0">
                          <a:solidFill>
                            <a:schemeClr val="tx1"/>
                          </a:solidFill>
                          <a:latin typeface="+mn-lt"/>
                          <a:ea typeface="+mn-ea"/>
                          <a:cs typeface="+mn-cs"/>
                        </a:rPr>
                        <a:t> Marc</a:t>
                      </a:r>
                      <a:endParaRPr kumimoji="0" lang="en-US" sz="44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kern="1200" dirty="0">
                          <a:solidFill>
                            <a:schemeClr val="tx1"/>
                          </a:solidFill>
                          <a:effectLst/>
                          <a:latin typeface="+mn-lt"/>
                          <a:ea typeface="+mn-ea"/>
                          <a:cs typeface="+mn-cs"/>
                        </a:rPr>
                        <a:t>(بركة بطريركنا)</a:t>
                      </a:r>
                      <a:r>
                        <a:rPr lang="ar-EG" sz="2800" b="0" i="0" kern="1200" dirty="0">
                          <a:solidFill>
                            <a:schemeClr val="tx1"/>
                          </a:solidFill>
                          <a:effectLst/>
                          <a:latin typeface="+mn-lt"/>
                          <a:ea typeface="+mn-ea"/>
                          <a:cs typeface="+mn-cs"/>
                        </a:rPr>
                        <a:t>2</a:t>
                      </a:r>
                      <a:r>
                        <a:rPr lang="ar-EG" sz="3600" b="0" i="0" kern="1200" dirty="0">
                          <a:solidFill>
                            <a:schemeClr val="tx1"/>
                          </a:solidFill>
                          <a:effectLst/>
                          <a:latin typeface="+mn-lt"/>
                          <a:ea typeface="+mn-ea"/>
                          <a:cs typeface="+mn-cs"/>
                        </a:rPr>
                        <a:t>، الآب المكرم رئيس الكهنة البابا أنبا </a:t>
                      </a:r>
                      <a:r>
                        <a:rPr kumimoji="0" lang="ar-EG" sz="3600" b="0" i="0" u="none" strike="noStrike" cap="none" normalizeH="0" baseline="0" dirty="0" err="1">
                          <a:ln>
                            <a:noFill/>
                          </a:ln>
                          <a:solidFill>
                            <a:schemeClr val="tx1"/>
                          </a:solidFill>
                          <a:effectLst/>
                          <a:latin typeface="+mn-lt"/>
                          <a:cs typeface="Arial" charset="0"/>
                        </a:rPr>
                        <a:t>تاوضروس</a:t>
                      </a:r>
                      <a:r>
                        <a:rPr lang="ar-EG" sz="3600" b="0" i="0" kern="1200" dirty="0">
                          <a:solidFill>
                            <a:schemeClr val="tx1"/>
                          </a:solidFill>
                          <a:effectLst/>
                          <a:latin typeface="+mn-lt"/>
                          <a:ea typeface="+mn-ea"/>
                          <a:cs typeface="+mn-cs"/>
                        </a:rPr>
                        <a:t>.</a:t>
                      </a:r>
                      <a:endParaRPr lang="fr-FR" sz="3600" b="0" i="0" kern="1200" dirty="0">
                        <a:solidFill>
                          <a:schemeClr val="tx1"/>
                        </a:solidFill>
                        <a:effectLst/>
                        <a:latin typeface="+mn-lt"/>
                        <a:ea typeface="+mn-ea"/>
                        <a:cs typeface="+mn-cs"/>
                      </a:endParaRPr>
                    </a:p>
                    <a:p>
                      <a:pPr algn="just" rtl="1"/>
                      <a:r>
                        <a:rPr kumimoji="0" lang="fr-FR" sz="3600" b="0" i="0" u="none" strike="noStrike" kern="1200" cap="none" normalizeH="0" baseline="0" dirty="0">
                          <a:ln>
                            <a:noFill/>
                          </a:ln>
                          <a:solidFill>
                            <a:schemeClr val="tx1"/>
                          </a:solidFill>
                          <a:effectLst/>
                          <a:latin typeface="+mn-lt"/>
                          <a:ea typeface="+mn-ea"/>
                          <a:cs typeface="Arial" charset="0"/>
                        </a:rPr>
                        <a:t>)</a:t>
                      </a:r>
                      <a:r>
                        <a:rPr kumimoji="0" lang="ar-EG" sz="3600" b="0" i="0" u="none" strike="noStrike" kern="1200" cap="none" normalizeH="0" baseline="0" dirty="0">
                          <a:ln>
                            <a:noFill/>
                          </a:ln>
                          <a:solidFill>
                            <a:schemeClr val="tx1"/>
                          </a:solidFill>
                          <a:effectLst/>
                          <a:latin typeface="+mn-lt"/>
                          <a:ea typeface="+mn-ea"/>
                          <a:cs typeface="Arial" charset="0"/>
                        </a:rPr>
                        <a:t>بركة اسقفنا)</a:t>
                      </a:r>
                      <a:r>
                        <a:rPr kumimoji="0" lang="fr-FR" sz="2800" b="0" i="0" u="none" strike="noStrike" kern="1200" cap="none" normalizeH="0" baseline="0" dirty="0">
                          <a:ln>
                            <a:noFill/>
                          </a:ln>
                          <a:solidFill>
                            <a:schemeClr val="tx1"/>
                          </a:solidFill>
                          <a:effectLst/>
                          <a:latin typeface="+mn-lt"/>
                          <a:ea typeface="+mn-ea"/>
                          <a:cs typeface="Arial" charset="0"/>
                        </a:rPr>
                        <a:t>2</a:t>
                      </a:r>
                      <a:r>
                        <a:rPr kumimoji="0" lang="ar-EG" sz="3600" b="0" i="0" u="none" strike="noStrike" kern="1200" cap="none" normalizeH="0" baseline="0" dirty="0">
                          <a:ln>
                            <a:noFill/>
                          </a:ln>
                          <a:solidFill>
                            <a:schemeClr val="tx1"/>
                          </a:solidFill>
                          <a:effectLst/>
                          <a:latin typeface="+mn-lt"/>
                          <a:ea typeface="+mn-ea"/>
                          <a:cs typeface="Arial" charset="0"/>
                        </a:rPr>
                        <a:t> الأب المكرم الأنبا مارك</a:t>
                      </a:r>
                      <a:endParaRPr kumimoji="0" lang="en-US" sz="3600" b="0" i="0" u="none" strike="noStrike" kern="1200" cap="none" normalizeH="0" baseline="0" dirty="0">
                        <a:ln>
                          <a:noFill/>
                        </a:ln>
                        <a:solidFill>
                          <a:schemeClr val="tx1"/>
                        </a:solidFill>
                        <a:effectLst/>
                        <a:latin typeface="+mn-lt"/>
                        <a:ea typeface="+mn-ea"/>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16948852"/>
      </p:ext>
    </p:extLst>
  </p:cSld>
  <p:clrMapOvr>
    <a:masterClrMapping/>
  </p:clrMapOvr>
  <p:transition/>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2"/>
          <p:cNvSpPr>
            <a:spLocks noGrp="1"/>
          </p:cNvSpPr>
          <p:nvPr>
            <p:ph type="ftr" sz="quarter" idx="10"/>
          </p:nvPr>
        </p:nvSpPr>
        <p:spPr>
          <a:xfrm>
            <a:off x="0" y="5270285"/>
            <a:ext cx="9144000" cy="228600"/>
          </a:xfrm>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3300"/>
                </a:solidFill>
                <a:effectLst/>
                <a:uLnTx/>
                <a:uFillTx/>
                <a:latin typeface="Times New Roman"/>
                <a:ea typeface="+mn-ea"/>
                <a:cs typeface="Arial" charset="0"/>
              </a:rPr>
              <a:t>			</a:t>
            </a:r>
            <a:endParaRPr kumimoji="0" lang="en-US" sz="1400" b="0" i="0" u="none" strike="noStrike" kern="1200" cap="none" spc="0" normalizeH="0" baseline="0" noProof="0" dirty="0">
              <a:ln>
                <a:noFill/>
              </a:ln>
              <a:solidFill>
                <a:srgbClr val="FFFFFF"/>
              </a:solidFill>
              <a:effectLst/>
              <a:uLnTx/>
              <a:uFillTx/>
              <a:latin typeface="Times New Roman"/>
              <a:ea typeface="+mn-ea"/>
              <a:cs typeface="Arial" charset="0"/>
            </a:endParaRPr>
          </a:p>
        </p:txBody>
      </p:sp>
      <p:sp>
        <p:nvSpPr>
          <p:cNvPr id="17" name="Action Button: Custom 3">
            <a:hlinkClick r:id="rId3" action="ppaction://hlinksldjump" highlightClick="1"/>
            <a:extLst>
              <a:ext uri="{FF2B5EF4-FFF2-40B4-BE49-F238E27FC236}">
                <a16:creationId xmlns:a16="http://schemas.microsoft.com/office/drawing/2014/main" id="{C93F36C2-CAAE-482F-B6DD-51283C233AD5}"/>
              </a:ext>
            </a:extLst>
          </p:cNvPr>
          <p:cNvSpPr/>
          <p:nvPr/>
        </p:nvSpPr>
        <p:spPr bwMode="auto">
          <a:xfrm>
            <a:off x="185129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Group 93">
            <a:extLst>
              <a:ext uri="{FF2B5EF4-FFF2-40B4-BE49-F238E27FC236}">
                <a16:creationId xmlns:a16="http://schemas.microsoft.com/office/drawing/2014/main" id="{5100A757-22E7-C708-490A-E4A7CA220A77}"/>
              </a:ext>
            </a:extLst>
          </p:cNvPr>
          <p:cNvGraphicFramePr>
            <a:graphicFrameLocks/>
          </p:cNvGraphicFramePr>
          <p:nvPr>
            <p:extLst>
              <p:ext uri="{D42A27DB-BD31-4B8C-83A1-F6EECF244321}">
                <p14:modId xmlns:p14="http://schemas.microsoft.com/office/powerpoint/2010/main" val="2095001629"/>
              </p:ext>
            </p:extLst>
          </p:nvPr>
        </p:nvGraphicFramePr>
        <p:xfrm>
          <a:off x="0" y="0"/>
          <a:ext cx="9144000" cy="4564380"/>
        </p:xfrm>
        <a:graphic>
          <a:graphicData uri="http://schemas.openxmlformats.org/drawingml/2006/table">
            <a:tbl>
              <a:tblPr/>
              <a:tblGrid>
                <a:gridCol w="3465871">
                  <a:extLst>
                    <a:ext uri="{9D8B030D-6E8A-4147-A177-3AD203B41FA5}">
                      <a16:colId xmlns:a16="http://schemas.microsoft.com/office/drawing/2014/main" val="20000"/>
                    </a:ext>
                  </a:extLst>
                </a:gridCol>
                <a:gridCol w="3023419">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93518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50" b="0" i="0" u="none" strike="noStrike" cap="none" normalizeH="0" baseline="0" dirty="0" err="1">
                          <a:ln>
                            <a:noFill/>
                          </a:ln>
                          <a:solidFill>
                            <a:schemeClr val="tx1"/>
                          </a:solidFill>
                          <a:effectLst/>
                          <a:latin typeface="Coptic1" pitchFamily="2" charset="0"/>
                          <a:cs typeface="Arial" charset="0"/>
                        </a:rPr>
                        <a:t>Acpazecye</a:t>
                      </a:r>
                      <a:r>
                        <a:rPr kumimoji="0" lang="en-US" sz="2750" b="0" i="0" u="none" strike="noStrike" cap="none" normalizeH="0" baseline="0" dirty="0">
                          <a:ln>
                            <a:noFill/>
                          </a:ln>
                          <a:solidFill>
                            <a:schemeClr val="tx1"/>
                          </a:solidFill>
                          <a:effectLst/>
                          <a:latin typeface="Coptic1" pitchFamily="2" charset="0"/>
                          <a:cs typeface="Arial" charset="0"/>
                        </a:rPr>
                        <a:t> all/</a:t>
                      </a:r>
                      <a:r>
                        <a:rPr kumimoji="0" lang="en-US" sz="2750" b="0" i="0" u="none" strike="noStrike" cap="none" normalizeH="0" baseline="0" dirty="0" err="1">
                          <a:ln>
                            <a:noFill/>
                          </a:ln>
                          <a:solidFill>
                            <a:schemeClr val="tx1"/>
                          </a:solidFill>
                          <a:effectLst/>
                          <a:latin typeface="Coptic1" pitchFamily="2" charset="0"/>
                          <a:cs typeface="Arial" charset="0"/>
                        </a:rPr>
                        <a:t>louc</a:t>
                      </a:r>
                      <a:r>
                        <a:rPr kumimoji="0" lang="en-US" sz="2750" b="0" i="0" u="none" strike="noStrike" cap="none" normalizeH="0" baseline="0" dirty="0">
                          <a:ln>
                            <a:noFill/>
                          </a:ln>
                          <a:solidFill>
                            <a:schemeClr val="tx1"/>
                          </a:solidFill>
                          <a:effectLst/>
                          <a:latin typeface="Coptic1" pitchFamily="2" charset="0"/>
                          <a:cs typeface="Arial" charset="0"/>
                        </a:rPr>
                        <a:t> en </a:t>
                      </a:r>
                      <a:r>
                        <a:rPr kumimoji="0" lang="en-US" sz="2750" b="0" i="0" u="none" strike="noStrike" cap="none" normalizeH="0" baseline="0" dirty="0" err="1">
                          <a:ln>
                            <a:noFill/>
                          </a:ln>
                          <a:solidFill>
                            <a:schemeClr val="tx1"/>
                          </a:solidFill>
                          <a:effectLst/>
                          <a:latin typeface="Coptic1" pitchFamily="2" charset="0"/>
                          <a:cs typeface="Arial" charset="0"/>
                        </a:rPr>
                        <a:t>vil</a:t>
                      </a:r>
                      <a:r>
                        <a:rPr kumimoji="0" lang="en-US" sz="2750" b="0" i="0" u="none" strike="noStrike" cap="none" normalizeH="0" baseline="0" dirty="0">
                          <a:ln>
                            <a:noFill/>
                          </a:ln>
                          <a:solidFill>
                            <a:schemeClr val="tx1"/>
                          </a:solidFill>
                          <a:effectLst/>
                          <a:latin typeface="Coptic1" pitchFamily="2" charset="0"/>
                          <a:cs typeface="Arial" charset="0"/>
                        </a:rPr>
                        <a:t>/</a:t>
                      </a:r>
                      <a:r>
                        <a:rPr kumimoji="0" lang="en-US" sz="2750" b="0" i="0" u="none" strike="noStrike" cap="none" normalizeH="0" baseline="0" dirty="0" err="1">
                          <a:ln>
                            <a:noFill/>
                          </a:ln>
                          <a:solidFill>
                            <a:schemeClr val="tx1"/>
                          </a:solidFill>
                          <a:effectLst/>
                          <a:latin typeface="Coptic1" pitchFamily="2" charset="0"/>
                          <a:cs typeface="Arial" charset="0"/>
                        </a:rPr>
                        <a:t>mati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a~giw</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Ce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e~te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vai</a:t>
                      </a:r>
                      <a:r>
                        <a:rPr kumimoji="0" lang="en-US" sz="2750" b="0" i="0" u="none" strike="noStrike" cap="none" normalizeH="0" baseline="0" dirty="0">
                          <a:ln>
                            <a:noFill/>
                          </a:ln>
                          <a:solidFill>
                            <a:schemeClr val="tx1"/>
                          </a:solidFill>
                          <a:effectLst/>
                          <a:latin typeface="Coptic1" pitchFamily="2" charset="0"/>
                          <a:cs typeface="Arial" charset="0"/>
                        </a:rPr>
                        <a:t> pe I/#c# </a:t>
                      </a:r>
                      <a:r>
                        <a:rPr kumimoji="0" lang="en-US" sz="2750" b="0" i="0" u="none" strike="noStrike" cap="none" normalizeH="0" baseline="0" dirty="0" err="1">
                          <a:ln>
                            <a:noFill/>
                          </a:ln>
                          <a:solidFill>
                            <a:schemeClr val="tx1"/>
                          </a:solidFill>
                          <a:effectLst/>
                          <a:latin typeface="Coptic1" pitchFamily="2" charset="0"/>
                          <a:cs typeface="Arial" charset="0"/>
                        </a:rPr>
                        <a:t>P,#c</a:t>
                      </a:r>
                      <a:r>
                        <a:rPr kumimoji="0" lang="en-US" sz="2750" b="0" i="0" u="none" strike="noStrike" cap="none" normalizeH="0" baseline="0" dirty="0">
                          <a:ln>
                            <a:noFill/>
                          </a:ln>
                          <a:solidFill>
                            <a:schemeClr val="tx1"/>
                          </a:solidFill>
                          <a:effectLst/>
                          <a:latin typeface="Coptic1" pitchFamily="2" charset="0"/>
                          <a:cs typeface="Arial" charset="0"/>
                        </a:rPr>
                        <a:t># P~s/</a:t>
                      </a:r>
                      <a:r>
                        <a:rPr kumimoji="0" lang="en-US" sz="2750" b="0" i="0" u="none" strike="noStrike" cap="none" normalizeH="0" baseline="0" dirty="0" err="1">
                          <a:ln>
                            <a:noFill/>
                          </a:ln>
                          <a:solidFill>
                            <a:schemeClr val="tx1"/>
                          </a:solidFill>
                          <a:effectLst/>
                          <a:latin typeface="Coptic1" pitchFamily="2" charset="0"/>
                          <a:cs typeface="Arial" charset="0"/>
                        </a:rPr>
                        <a:t>ri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m~V~nou</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cwtem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e~ron</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ouoh</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nai</a:t>
                      </a:r>
                      <a:r>
                        <a:rPr kumimoji="0" lang="en-US" sz="275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Échangez un saint baiser. </a:t>
                      </a: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Pitié Seigneur Pitié Seigneur Pitié Seigneur.</a:t>
                      </a:r>
                      <a:r>
                        <a:rPr kumimoji="0" lang="fr-CA" sz="2700" b="0" i="0" u="none" strike="noStrike" cap="none" normalizeH="0" baseline="0" dirty="0">
                          <a:ln>
                            <a:noFill/>
                          </a:ln>
                          <a:solidFill>
                            <a:schemeClr val="tx1"/>
                          </a:solidFill>
                          <a:effectLst/>
                          <a:latin typeface="Arial" charset="0"/>
                          <a:cs typeface="Arial" charset="0"/>
                        </a:rPr>
                        <a:t>  </a:t>
                      </a:r>
                      <a:r>
                        <a:rPr kumimoji="0" lang="fr-FR" sz="2700" b="0" i="0" u="none" strike="noStrike" cap="none" normalizeH="0" baseline="0" dirty="0">
                          <a:ln>
                            <a:noFill/>
                          </a:ln>
                          <a:solidFill>
                            <a:schemeClr val="tx1"/>
                          </a:solidFill>
                          <a:effectLst/>
                          <a:latin typeface="Arial" charset="0"/>
                          <a:cs typeface="Arial" charset="0"/>
                        </a:rPr>
                        <a:t>Oui Seigneur Jésus Christ, le Fils de Dieu écoute nous et aie pitié de nous.</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قبِّلوا بعضَكُمْ بعضاً بقُبلةٍ مقدسةٍ.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نعم يا ربُّ، الذي هو يسوعُ المسيحُ </a:t>
                      </a:r>
                      <a:r>
                        <a:rPr kumimoji="0" lang="ar-EG" sz="3200" b="0" i="0" u="none" strike="noStrike" cap="none" normalizeH="0" baseline="0" dirty="0" err="1">
                          <a:ln>
                            <a:noFill/>
                          </a:ln>
                          <a:solidFill>
                            <a:schemeClr val="tx1"/>
                          </a:solidFill>
                          <a:effectLst/>
                          <a:latin typeface="Arial" charset="0"/>
                          <a:cs typeface="Arial" pitchFamily="34" charset="0"/>
                        </a:rPr>
                        <a:t>إبنُ</a:t>
                      </a:r>
                      <a:r>
                        <a:rPr kumimoji="0" lang="ar-EG" sz="3200" b="0" i="0" u="none" strike="noStrike" cap="none" normalizeH="0" baseline="0" dirty="0">
                          <a:ln>
                            <a:noFill/>
                          </a:ln>
                          <a:solidFill>
                            <a:schemeClr val="tx1"/>
                          </a:solidFill>
                          <a:effectLst/>
                          <a:latin typeface="Arial" charset="0"/>
                          <a:cs typeface="Arial" pitchFamily="34" charset="0"/>
                        </a:rPr>
                        <a:t> اللهِ، </a:t>
                      </a:r>
                      <a:r>
                        <a:rPr kumimoji="0" lang="ar-EG" sz="3200" b="0" i="0" u="none" strike="noStrike" cap="none" normalizeH="0" baseline="0" dirty="0" err="1">
                          <a:ln>
                            <a:noFill/>
                          </a:ln>
                          <a:solidFill>
                            <a:schemeClr val="tx1"/>
                          </a:solidFill>
                          <a:effectLst/>
                          <a:latin typeface="Arial" charset="0"/>
                          <a:cs typeface="Arial" pitchFamily="34" charset="0"/>
                        </a:rPr>
                        <a:t>إسمعْنا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err="1">
                          <a:ln>
                            <a:noFill/>
                          </a:ln>
                          <a:solidFill>
                            <a:schemeClr val="tx1"/>
                          </a:solidFill>
                          <a:effectLst/>
                          <a:latin typeface="Arial" charset="0"/>
                          <a:cs typeface="Arial" pitchFamily="34" charset="0"/>
                        </a:rPr>
                        <a:t>وإرحّمْنا</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2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42754" name="Group 2"/>
          <p:cNvGraphicFramePr>
            <a:graphicFrameLocks noGrp="1"/>
          </p:cNvGraphicFramePr>
          <p:nvPr>
            <p:extLst>
              <p:ext uri="{D42A27DB-BD31-4B8C-83A1-F6EECF244321}">
                <p14:modId xmlns:p14="http://schemas.microsoft.com/office/powerpoint/2010/main" val="3465491951"/>
              </p:ext>
            </p:extLst>
          </p:nvPr>
        </p:nvGraphicFramePr>
        <p:xfrm>
          <a:off x="0" y="0"/>
          <a:ext cx="9144000" cy="4640580"/>
        </p:xfrm>
        <a:graphic>
          <a:graphicData uri="http://schemas.openxmlformats.org/drawingml/2006/table">
            <a:tbl>
              <a:tblPr/>
              <a:tblGrid>
                <a:gridCol w="3359285">
                  <a:extLst>
                    <a:ext uri="{9D8B030D-6E8A-4147-A177-3AD203B41FA5}">
                      <a16:colId xmlns:a16="http://schemas.microsoft.com/office/drawing/2014/main" val="20000"/>
                    </a:ext>
                  </a:extLst>
                </a:gridCol>
                <a:gridCol w="3171217">
                  <a:extLst>
                    <a:ext uri="{9D8B030D-6E8A-4147-A177-3AD203B41FA5}">
                      <a16:colId xmlns:a16="http://schemas.microsoft.com/office/drawing/2014/main" val="20001"/>
                    </a:ext>
                  </a:extLst>
                </a:gridCol>
                <a:gridCol w="2613498">
                  <a:extLst>
                    <a:ext uri="{9D8B030D-6E8A-4147-A177-3AD203B41FA5}">
                      <a16:colId xmlns:a16="http://schemas.microsoft.com/office/drawing/2014/main" val="20002"/>
                    </a:ext>
                  </a:extLst>
                </a:gridCol>
              </a:tblGrid>
              <a:tr h="4640580">
                <a:tc>
                  <a:txBody>
                    <a:bodyPr/>
                    <a:lstStyle/>
                    <a:p>
                      <a:pPr algn="just"/>
                      <a:r>
                        <a:rPr lang="fr-FR" sz="3600" b="0" i="0" u="none" strike="noStrike" kern="1200" baseline="0" dirty="0" err="1">
                          <a:solidFill>
                            <a:schemeClr val="tx1"/>
                          </a:solidFill>
                          <a:latin typeface="Coptic1" panose="020B0604020202020204"/>
                          <a:ea typeface="+mn-ea"/>
                          <a:cs typeface="+mn-cs"/>
                        </a:rPr>
                        <a:t>Eui</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e~h~r</a:t>
                      </a:r>
                      <a:r>
                        <a:rPr lang="fr-FR" sz="3600" b="0" i="0" u="none" strike="noStrike" kern="1200" baseline="0" dirty="0">
                          <a:solidFill>
                            <a:schemeClr val="tx1"/>
                          </a:solidFill>
                          <a:latin typeface="Coptic1" panose="020B0604020202020204"/>
                          <a:ea typeface="+mn-ea"/>
                          <a:cs typeface="+mn-cs"/>
                        </a:rPr>
                        <a:t>/i </a:t>
                      </a:r>
                      <a:r>
                        <a:rPr lang="fr-FR" sz="3600" b="0" i="0" u="none" strike="noStrike" kern="1200" baseline="0" dirty="0" err="1">
                          <a:solidFill>
                            <a:schemeClr val="tx1"/>
                          </a:solidFill>
                          <a:latin typeface="Coptic1" panose="020B0604020202020204"/>
                          <a:ea typeface="+mn-ea"/>
                          <a:cs typeface="+mn-cs"/>
                        </a:rPr>
                        <a:t>e~jen</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pailaoc</a:t>
                      </a:r>
                      <a:endParaRPr lang="fr-FR" sz="3600" b="0" i="0" u="none" strike="noStrike" kern="1200" baseline="0" dirty="0">
                        <a:solidFill>
                          <a:schemeClr val="tx1"/>
                        </a:solidFill>
                        <a:latin typeface="Coptic1" panose="020B0604020202020204"/>
                        <a:ea typeface="+mn-ea"/>
                        <a:cs typeface="+mn-cs"/>
                      </a:endParaRPr>
                    </a:p>
                    <a:p>
                      <a:pPr algn="just"/>
                      <a:r>
                        <a:rPr lang="fr-FR" sz="3600" b="0" i="0" u="none" strike="noStrike" kern="1200" baseline="0" dirty="0">
                          <a:solidFill>
                            <a:schemeClr val="tx1"/>
                          </a:solidFill>
                          <a:latin typeface="Coptic1" panose="020B0604020202020204"/>
                          <a:ea typeface="+mn-ea"/>
                          <a:cs typeface="+mn-cs"/>
                        </a:rPr>
                        <a:t>t/</a:t>
                      </a:r>
                      <a:r>
                        <a:rPr lang="fr-FR" sz="3600" b="0" i="0" u="none" strike="noStrike" kern="1200" baseline="0" dirty="0" err="1">
                          <a:solidFill>
                            <a:schemeClr val="tx1"/>
                          </a:solidFill>
                          <a:latin typeface="Coptic1" panose="020B0604020202020204"/>
                          <a:ea typeface="+mn-ea"/>
                          <a:cs typeface="+mn-cs"/>
                        </a:rPr>
                        <a:t>rf</a:t>
                      </a:r>
                      <a:r>
                        <a:rPr lang="fr-FR" sz="3600" b="0" i="0" u="none" strike="noStrike" kern="1200" baseline="0" dirty="0">
                          <a:solidFill>
                            <a:schemeClr val="tx1"/>
                          </a:solidFill>
                          <a:latin typeface="Coptic1" panose="020B0604020202020204"/>
                          <a:ea typeface="+mn-ea"/>
                          <a:cs typeface="+mn-cs"/>
                        </a:rPr>
                        <a:t>: je </a:t>
                      </a:r>
                      <a:r>
                        <a:rPr lang="fr-FR" sz="3600" b="0" i="0" u="none" strike="noStrike" kern="1200" baseline="0" dirty="0" err="1">
                          <a:solidFill>
                            <a:schemeClr val="tx1"/>
                          </a:solidFill>
                          <a:latin typeface="Coptic1" panose="020B0604020202020204"/>
                          <a:ea typeface="+mn-ea"/>
                          <a:cs typeface="+mn-cs"/>
                        </a:rPr>
                        <a:t>a~m</a:t>
                      </a:r>
                      <a:r>
                        <a:rPr lang="fr-FR" sz="3600" b="0" i="0" u="none" strike="noStrike" kern="1200" baseline="0" dirty="0">
                          <a:solidFill>
                            <a:schemeClr val="tx1"/>
                          </a:solidFill>
                          <a:latin typeface="Coptic1" panose="020B0604020202020204"/>
                          <a:ea typeface="+mn-ea"/>
                          <a:cs typeface="+mn-cs"/>
                        </a:rPr>
                        <a:t>/n</a:t>
                      </a:r>
                    </a:p>
                    <a:p>
                      <a:pPr algn="just"/>
                      <a:r>
                        <a:rPr lang="fr-FR" sz="3600" b="0" i="0" u="none" strike="noStrike" kern="1200" baseline="0" dirty="0" err="1">
                          <a:solidFill>
                            <a:schemeClr val="tx1"/>
                          </a:solidFill>
                          <a:latin typeface="Coptic1" panose="020B0604020202020204"/>
                          <a:ea typeface="+mn-ea"/>
                          <a:cs typeface="+mn-cs"/>
                        </a:rPr>
                        <a:t>ece~swpi</a:t>
                      </a:r>
                      <a:r>
                        <a:rPr lang="fr-FR" sz="3600" b="0" i="0" u="none" strike="noStrike" kern="1200" baseline="0" dirty="0">
                          <a:solidFill>
                            <a:schemeClr val="tx1"/>
                          </a:solidFill>
                          <a:latin typeface="Coptic1" panose="020B0604020202020204"/>
                          <a:ea typeface="+mn-ea"/>
                          <a:cs typeface="+mn-cs"/>
                        </a:rPr>
                        <a:t>.</a:t>
                      </a:r>
                    </a:p>
                    <a:p>
                      <a:pPr algn="just"/>
                      <a:endParaRPr lang="fr-FR" sz="3200" b="0" i="0" u="none" strike="noStrike" kern="1200" baseline="0" dirty="0">
                        <a:solidFill>
                          <a:schemeClr val="tx1"/>
                        </a:solidFill>
                        <a:latin typeface="Coptic1" panose="020B0604020202020204"/>
                        <a:ea typeface="+mn-ea"/>
                        <a:cs typeface="+mn-cs"/>
                      </a:endParaRPr>
                    </a:p>
                    <a:p>
                      <a:pPr algn="just"/>
                      <a:r>
                        <a:rPr lang="fr-FR" sz="3600" b="0" i="0" u="none" strike="noStrike" kern="1200" baseline="0" dirty="0" err="1">
                          <a:solidFill>
                            <a:schemeClr val="tx1"/>
                          </a:solidFill>
                          <a:latin typeface="Coptic1" panose="020B0604020202020204"/>
                          <a:ea typeface="+mn-ea"/>
                          <a:cs typeface="+mn-cs"/>
                        </a:rPr>
                        <a:t>Kayolikon</a:t>
                      </a:r>
                      <a:r>
                        <a:rPr lang="fr-FR" sz="3600" b="0" i="0" u="none" strike="noStrike" kern="1200" baseline="0" dirty="0">
                          <a:solidFill>
                            <a:schemeClr val="tx1"/>
                          </a:solidFill>
                          <a:latin typeface="Coptic1" panose="020B0604020202020204"/>
                          <a:ea typeface="+mn-ea"/>
                          <a:cs typeface="+mn-cs"/>
                        </a:rPr>
                        <a:t>:</a:t>
                      </a:r>
                    </a:p>
                    <a:p>
                      <a:pPr algn="just"/>
                      <a:r>
                        <a:rPr lang="fr-FR" sz="3600" b="0" i="0" u="none" strike="noStrike" kern="1200" baseline="0" dirty="0" err="1">
                          <a:solidFill>
                            <a:schemeClr val="tx1"/>
                          </a:solidFill>
                          <a:latin typeface="Coptic1" panose="020B0604020202020204"/>
                          <a:ea typeface="+mn-ea"/>
                          <a:cs typeface="+mn-cs"/>
                        </a:rPr>
                        <a:t>kayolikon</a:t>
                      </a:r>
                      <a:r>
                        <a:rPr lang="fr-FR" sz="3600" b="0" i="0" u="none" strike="noStrike" kern="1200" baseline="0" dirty="0">
                          <a:solidFill>
                            <a:schemeClr val="tx1"/>
                          </a:solidFill>
                          <a:latin typeface="Coptic1" panose="020B0604020202020204"/>
                          <a:ea typeface="+mn-ea"/>
                          <a:cs typeface="+mn-cs"/>
                        </a:rPr>
                        <a:t>.</a:t>
                      </a:r>
                      <a:endParaRPr kumimoji="0" lang="fr-FR" sz="3600" b="0" i="0" u="none" strike="noStrike" kern="1200" cap="none" normalizeH="0" baseline="0" dirty="0">
                        <a:ln>
                          <a:noFill/>
                        </a:ln>
                        <a:solidFill>
                          <a:schemeClr val="tx1"/>
                        </a:solidFill>
                        <a:effectLst/>
                        <a:latin typeface="Coptic1" panose="020B0604020202020204"/>
                        <a:ea typeface="+mn-ea"/>
                        <a:cs typeface="+mn-cs"/>
                      </a:endParaRPr>
                    </a:p>
                    <a:p>
                      <a:pPr algn="just"/>
                      <a:endParaRPr kumimoji="0" lang="en-US" sz="36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600" b="0" i="0" u="none" strike="noStrike" kern="1200" baseline="0" dirty="0">
                          <a:solidFill>
                            <a:schemeClr val="tx1"/>
                          </a:solidFill>
                          <a:latin typeface="+mn-lt"/>
                          <a:ea typeface="+mn-ea"/>
                          <a:cs typeface="+mn-cs"/>
                        </a:rPr>
                        <a:t>Soient avec tout ce peuple. Amen ainsi soit-il.</a:t>
                      </a:r>
                    </a:p>
                    <a:p>
                      <a:pPr algn="just"/>
                      <a:endParaRPr kumimoji="0" lang="fr-FR" sz="3600" b="0" i="0" u="none" strike="noStrike" kern="1200" cap="none" normalizeH="0" baseline="0" dirty="0">
                        <a:ln>
                          <a:noFill/>
                        </a:ln>
                        <a:solidFill>
                          <a:schemeClr val="tx1"/>
                        </a:solidFill>
                        <a:effectLst/>
                        <a:latin typeface="+mn-lt"/>
                        <a:ea typeface="+mn-ea"/>
                        <a:cs typeface="+mn-cs"/>
                      </a:endParaRPr>
                    </a:p>
                    <a:p>
                      <a:pPr algn="just"/>
                      <a:r>
                        <a:rPr lang="fr-FR" sz="3600" b="0" i="0" u="none" strike="noStrike" kern="1200" baseline="0" dirty="0" err="1">
                          <a:solidFill>
                            <a:schemeClr val="tx1"/>
                          </a:solidFill>
                          <a:latin typeface="+mn-lt"/>
                          <a:ea typeface="+mn-ea"/>
                          <a:cs typeface="+mn-cs"/>
                        </a:rPr>
                        <a:t>Katholikon</a:t>
                      </a:r>
                      <a:r>
                        <a:rPr lang="fr-FR" sz="3600" b="0" i="0" u="none" strike="noStrike" kern="1200" baseline="0" dirty="0">
                          <a:solidFill>
                            <a:schemeClr val="tx1"/>
                          </a:solidFill>
                          <a:latin typeface="+mn-lt"/>
                          <a:ea typeface="+mn-ea"/>
                          <a:cs typeface="+mn-cs"/>
                        </a:rPr>
                        <a:t>,</a:t>
                      </a:r>
                    </a:p>
                    <a:p>
                      <a:pPr algn="just"/>
                      <a:r>
                        <a:rPr lang="fr-FR" sz="3600" b="0" i="0" u="none" strike="noStrike" kern="1200" baseline="0" dirty="0" err="1">
                          <a:solidFill>
                            <a:schemeClr val="tx1"/>
                          </a:solidFill>
                          <a:latin typeface="+mn-lt"/>
                          <a:ea typeface="+mn-ea"/>
                          <a:cs typeface="+mn-cs"/>
                        </a:rPr>
                        <a:t>katholikon</a:t>
                      </a:r>
                      <a:r>
                        <a:rPr lang="fr-FR" sz="3600" b="0" i="0" u="none" strike="noStrike" kern="1200" baseline="0" dirty="0">
                          <a:solidFill>
                            <a:schemeClr val="tx1"/>
                          </a:solidFill>
                          <a:latin typeface="+mn-lt"/>
                          <a:ea typeface="+mn-ea"/>
                          <a:cs typeface="+mn-cs"/>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تحل علي هذا الشعب</a:t>
                      </a:r>
                    </a:p>
                    <a:p>
                      <a:pPr algn="just" rtl="1"/>
                      <a:r>
                        <a:rPr lang="ar-EG" sz="3600" b="0" i="0" u="none" strike="noStrike" kern="1200" baseline="0" dirty="0">
                          <a:solidFill>
                            <a:schemeClr val="tx1"/>
                          </a:solidFill>
                          <a:latin typeface="+mn-lt"/>
                          <a:ea typeface="+mn-ea"/>
                          <a:cs typeface="+mn-cs"/>
                        </a:rPr>
                        <a:t>كله أمين يكون.</a:t>
                      </a:r>
                      <a:endParaRPr lang="fr-FR" sz="3600" b="0" i="0" u="none" strike="noStrike" kern="1200" baseline="0" dirty="0">
                        <a:solidFill>
                          <a:schemeClr val="tx1"/>
                        </a:solidFill>
                        <a:latin typeface="+mn-lt"/>
                        <a:ea typeface="+mn-ea"/>
                        <a:cs typeface="+mn-cs"/>
                      </a:endParaRPr>
                    </a:p>
                    <a:p>
                      <a:pPr algn="just" rtl="1"/>
                      <a:endParaRPr kumimoji="0" lang="fr-FR" sz="3600" b="0" i="0" u="none" strike="noStrike" kern="1200" cap="none" normalizeH="0" baseline="0" dirty="0">
                        <a:ln>
                          <a:noFill/>
                        </a:ln>
                        <a:solidFill>
                          <a:schemeClr val="tx1"/>
                        </a:solidFill>
                        <a:effectLst/>
                        <a:latin typeface="+mn-lt"/>
                        <a:ea typeface="+mn-ea"/>
                        <a:cs typeface="+mn-cs"/>
                      </a:endParaRPr>
                    </a:p>
                    <a:p>
                      <a:pPr algn="just" rtl="1"/>
                      <a:endParaRPr kumimoji="0" lang="fr-FR" sz="2800" b="0" i="0" u="none" strike="noStrike" kern="1200" cap="none" normalizeH="0" baseline="0" dirty="0">
                        <a:ln>
                          <a:noFill/>
                        </a:ln>
                        <a:solidFill>
                          <a:schemeClr val="tx1"/>
                        </a:solidFill>
                        <a:effectLst/>
                        <a:latin typeface="+mn-lt"/>
                        <a:ea typeface="+mn-ea"/>
                        <a:cs typeface="+mn-cs"/>
                      </a:endParaRPr>
                    </a:p>
                    <a:p>
                      <a:pPr algn="just" rtl="1"/>
                      <a:r>
                        <a:rPr lang="ar-EG" sz="3600" b="0" i="0" u="none" strike="noStrike" kern="1200" baseline="0" dirty="0" err="1">
                          <a:solidFill>
                            <a:schemeClr val="tx1"/>
                          </a:solidFill>
                          <a:latin typeface="+mn-lt"/>
                          <a:ea typeface="+mn-ea"/>
                          <a:cs typeface="+mn-cs"/>
                        </a:rPr>
                        <a:t>الكاثوليكون</a:t>
                      </a:r>
                      <a:endParaRPr lang="ar-EG" sz="3600" b="0" i="0" u="none" strike="noStrike" kern="1200" baseline="0" dirty="0">
                        <a:solidFill>
                          <a:schemeClr val="tx1"/>
                        </a:solidFill>
                        <a:latin typeface="+mn-lt"/>
                        <a:ea typeface="+mn-ea"/>
                        <a:cs typeface="+mn-cs"/>
                      </a:endParaRPr>
                    </a:p>
                    <a:p>
                      <a:pPr algn="just" rtl="1"/>
                      <a:r>
                        <a:rPr lang="ar-EG" sz="3600" b="0" i="0" u="none" strike="noStrike" kern="1200" baseline="0" dirty="0" err="1">
                          <a:solidFill>
                            <a:schemeClr val="tx1"/>
                          </a:solidFill>
                          <a:latin typeface="+mn-lt"/>
                          <a:ea typeface="+mn-ea"/>
                          <a:cs typeface="+mn-cs"/>
                        </a:rPr>
                        <a:t>الكاثوليكون</a:t>
                      </a:r>
                      <a:r>
                        <a:rPr lang="ar-EG" sz="3600" b="0" i="0" u="none" strike="noStrike" kern="1200" baseline="0" dirty="0">
                          <a:solidFill>
                            <a:schemeClr val="tx1"/>
                          </a:solidFill>
                          <a:latin typeface="+mn-lt"/>
                          <a:ea typeface="+mn-ea"/>
                          <a:cs typeface="+mn-cs"/>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36551" name="Text Box 6">
            <a:hlinkClick r:id="" action="ppaction://macro?name=openCatholicDocument"/>
          </p:cNvPr>
          <p:cNvSpPr txBox="1">
            <a:spLocks noChangeArrowheads="1"/>
          </p:cNvSpPr>
          <p:nvPr/>
        </p:nvSpPr>
        <p:spPr bwMode="auto">
          <a:xfrm>
            <a:off x="5334000" y="5238750"/>
            <a:ext cx="3810000" cy="707886"/>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sz="2000" b="0" i="0" u="none" strike="noStrike" kern="1200" cap="none" spc="0" normalizeH="0" baseline="0" noProof="0" dirty="0">
                <a:ln>
                  <a:noFill/>
                </a:ln>
                <a:solidFill>
                  <a:srgbClr val="FFFFFF"/>
                </a:solidFill>
                <a:effectLst/>
                <a:uLnTx/>
                <a:uFillTx/>
                <a:latin typeface="Arial" charset="0"/>
                <a:ea typeface="+mn-ea"/>
                <a:cs typeface="Arial" charset="0"/>
              </a:rPr>
              <a:t>Lecture du </a:t>
            </a:r>
            <a:r>
              <a:rPr kumimoji="0" lang="en-CA" sz="2000" b="0" i="0" u="none" strike="noStrike" kern="1200" cap="none" spc="0" normalizeH="0" baseline="0" noProof="0" dirty="0" err="1">
                <a:ln>
                  <a:noFill/>
                </a:ln>
                <a:solidFill>
                  <a:srgbClr val="FFFFFF"/>
                </a:solidFill>
                <a:effectLst/>
                <a:uLnTx/>
                <a:uFillTx/>
                <a:latin typeface="Arial" charset="0"/>
                <a:ea typeface="+mn-ea"/>
                <a:cs typeface="Arial" charset="0"/>
              </a:rPr>
              <a:t>Katholikon</a:t>
            </a:r>
            <a:endParaRPr kumimoji="0" lang="fr-FR"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الذهاب الى قراءة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الكاثوليكون</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6A0CB2FD-78F9-4505-9733-3E282844F2FD}"/>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Text Box 6">
            <a:hlinkClick r:id="rId5" action="ppaction://hlinksldjump"/>
            <a:extLst>
              <a:ext uri="{FF2B5EF4-FFF2-40B4-BE49-F238E27FC236}">
                <a16:creationId xmlns:a16="http://schemas.microsoft.com/office/drawing/2014/main" id="{7217A384-0809-48A1-B40C-37BC83081B7B}"/>
              </a:ext>
            </a:extLst>
          </p:cNvPr>
          <p:cNvSpPr txBox="1">
            <a:spLocks noChangeArrowheads="1"/>
          </p:cNvSpPr>
          <p:nvPr/>
        </p:nvSpPr>
        <p:spPr bwMode="auto">
          <a:xfrm>
            <a:off x="3553838" y="4312503"/>
            <a:ext cx="4129392" cy="830997"/>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2400" b="0" i="0" u="none" strike="noStrike" kern="1200" cap="none" spc="0" normalizeH="0" baseline="0" noProof="0" dirty="0" err="1">
                <a:ln>
                  <a:noFill/>
                </a:ln>
                <a:solidFill>
                  <a:srgbClr val="FFFFFF"/>
                </a:solidFill>
                <a:effectLst/>
                <a:uLnTx/>
                <a:uFillTx/>
                <a:latin typeface="Arial"/>
                <a:ea typeface="+mn-ea"/>
                <a:cs typeface="Arial" charset="0"/>
              </a:rPr>
              <a:t>Epître</a:t>
            </a:r>
            <a:r>
              <a:rPr kumimoji="0" lang="en-US" sz="2400" b="0" i="0" u="none" strike="noStrike" kern="1200" cap="none" spc="0" normalizeH="0" baseline="0" noProof="0" dirty="0">
                <a:ln>
                  <a:noFill/>
                </a:ln>
                <a:solidFill>
                  <a:srgbClr val="FFFFFF"/>
                </a:solidFill>
                <a:effectLst/>
                <a:uLnTx/>
                <a:uFillTx/>
                <a:latin typeface="Arial"/>
                <a:ea typeface="+mn-ea"/>
                <a:cs typeface="Arial" charset="0"/>
              </a:rPr>
              <a:t> à </a:t>
            </a:r>
            <a:r>
              <a:rPr kumimoji="0" lang="en-US" sz="2400" b="0" i="0" u="none" strike="noStrike" kern="1200" cap="none" spc="0" normalizeH="0" baseline="0" noProof="0" dirty="0" err="1">
                <a:ln>
                  <a:noFill/>
                </a:ln>
                <a:solidFill>
                  <a:srgbClr val="FFFFFF"/>
                </a:solidFill>
                <a:effectLst/>
                <a:uLnTx/>
                <a:uFillTx/>
                <a:latin typeface="Arial"/>
                <a:ea typeface="+mn-ea"/>
                <a:cs typeface="Arial" charset="0"/>
              </a:rPr>
              <a:t>l’Eglise</a:t>
            </a:r>
            <a:r>
              <a:rPr kumimoji="0" lang="en-US" sz="2400" b="0" i="0" u="none" strike="noStrike" kern="1200" cap="none" spc="0" normalizeH="0" baseline="0" noProof="0" dirty="0">
                <a:ln>
                  <a:noFill/>
                </a:ln>
                <a:solidFill>
                  <a:srgbClr val="FFFFFF"/>
                </a:solidFill>
                <a:effectLst/>
                <a:uLnTx/>
                <a:uFillTx/>
                <a:latin typeface="Arial"/>
                <a:ea typeface="+mn-ea"/>
                <a:cs typeface="Arial" charset="0"/>
              </a:rPr>
              <a:t> </a:t>
            </a:r>
            <a:r>
              <a:rPr kumimoji="0" lang="en-US" sz="2400" b="0" i="0" u="none" strike="noStrike" kern="1200" cap="none" spc="0" normalizeH="0" baseline="0" noProof="0" dirty="0" err="1">
                <a:ln>
                  <a:noFill/>
                </a:ln>
                <a:solidFill>
                  <a:srgbClr val="FFFFFF"/>
                </a:solidFill>
                <a:effectLst/>
                <a:uLnTx/>
                <a:uFillTx/>
                <a:latin typeface="Arial"/>
                <a:ea typeface="+mn-ea"/>
                <a:cs typeface="Arial" charset="0"/>
              </a:rPr>
              <a:t>Universelle</a:t>
            </a:r>
            <a:endParaRPr kumimoji="0" lang="en-US" sz="2400" b="0" i="0" u="none" strike="noStrike" kern="1200" cap="none" spc="0" normalizeH="0" baseline="0" noProof="0" dirty="0">
              <a:ln>
                <a:noFill/>
              </a:ln>
              <a:solidFill>
                <a:srgbClr val="FFFFFF"/>
              </a:solidFill>
              <a:effectLst/>
              <a:uLnTx/>
              <a:uFillTx/>
              <a:latin typeface="Arial"/>
              <a:ea typeface="+mn-ea"/>
              <a:cs typeface="Arial" charset="0"/>
            </a:endParaRPr>
          </a:p>
          <a:p>
            <a:pPr lvl="0" algn="ctr" defTabSz="914400" fontAlgn="base">
              <a:spcAft>
                <a:spcPct val="0"/>
              </a:spcAft>
              <a:defRPr/>
            </a:pPr>
            <a:r>
              <a:rPr lang="fr-FR" sz="2400" dirty="0" err="1">
                <a:latin typeface="Coptic1" panose="020B0604020202020204"/>
              </a:rPr>
              <a:t>Kayolikon</a:t>
            </a:r>
            <a:r>
              <a:rPr kumimoji="0" lang="en-US" sz="2400" b="0" i="0" u="none" strike="noStrike" kern="1200" cap="none" spc="0" normalizeH="0" baseline="0" noProof="0" dirty="0">
                <a:ln>
                  <a:noFill/>
                </a:ln>
                <a:solidFill>
                  <a:srgbClr val="FFFFFF"/>
                </a:solidFill>
                <a:effectLst/>
                <a:uLnTx/>
                <a:uFillTx/>
                <a:latin typeface="Arial"/>
                <a:ea typeface="+mn-ea"/>
                <a:cs typeface="Arial" charset="0"/>
              </a:rPr>
              <a:t> - </a:t>
            </a:r>
            <a:r>
              <a:rPr kumimoji="0" lang="en-US" sz="2400" b="0" i="0" u="none" strike="noStrike" kern="1200" cap="none" spc="0" normalizeH="0" baseline="0" noProof="0" dirty="0" err="1">
                <a:ln>
                  <a:noFill/>
                </a:ln>
                <a:solidFill>
                  <a:srgbClr val="FFFFFF"/>
                </a:solidFill>
                <a:effectLst/>
                <a:uLnTx/>
                <a:uFillTx/>
                <a:latin typeface="Arial"/>
                <a:ea typeface="+mn-ea"/>
                <a:cs typeface="Arial" charset="0"/>
              </a:rPr>
              <a:t>copte</a:t>
            </a:r>
            <a:endParaRPr kumimoji="0" lang="en-CA" sz="2400" b="0" i="0" u="none" strike="noStrike" kern="1200" cap="none" spc="0" normalizeH="0" baseline="0" noProof="0" dirty="0">
              <a:ln>
                <a:noFill/>
              </a:ln>
              <a:solidFill>
                <a:srgbClr val="FFFFFF"/>
              </a:solidFill>
              <a:effectLst/>
              <a:uLnTx/>
              <a:uFillTx/>
              <a:latin typeface="Arial"/>
              <a:ea typeface="+mn-ea"/>
              <a:cs typeface="Arial" charset="0"/>
            </a:endParaRPr>
          </a:p>
        </p:txBody>
      </p:sp>
    </p:spTree>
    <p:extLst>
      <p:ext uri="{BB962C8B-B14F-4D97-AF65-F5344CB8AC3E}">
        <p14:creationId xmlns:p14="http://schemas.microsoft.com/office/powerpoint/2010/main" val="1639690083"/>
      </p:ext>
    </p:extLst>
  </p:cSld>
  <p:clrMapOvr>
    <a:masterClrMapping/>
  </p:clrMapOvr>
  <p:transition/>
</p:sld>
</file>

<file path=ppt/slides/slide2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81CB92F4-4014-4179-90C7-7942C0AC651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20583758"/>
      </p:ext>
    </p:extLst>
  </p:cSld>
  <p:clrMapOvr>
    <a:masterClrMapping/>
  </p:clrMapOvr>
  <p:transition/>
</p:sld>
</file>

<file path=ppt/slides/slide2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8ABE669-B611-431F-A8FA-82F9952F928A}"/>
              </a:ext>
            </a:extLst>
          </p:cNvPr>
          <p:cNvGraphicFramePr>
            <a:graphicFrameLocks noGrp="1"/>
          </p:cNvGraphicFramePr>
          <p:nvPr>
            <p:extLst>
              <p:ext uri="{D42A27DB-BD31-4B8C-83A1-F6EECF244321}">
                <p14:modId xmlns:p14="http://schemas.microsoft.com/office/powerpoint/2010/main" val="3503132596"/>
              </p:ext>
            </p:extLst>
          </p:nvPr>
        </p:nvGraphicFramePr>
        <p:xfrm>
          <a:off x="0" y="590550"/>
          <a:ext cx="9144000" cy="4335780"/>
        </p:xfrm>
        <a:graphic>
          <a:graphicData uri="http://schemas.openxmlformats.org/drawingml/2006/table">
            <a:tbl>
              <a:tblPr firstRow="1" bandRow="1">
                <a:tableStyleId>{2D5ABB26-0587-4C30-8999-92F81FD0307C}</a:tableStyleId>
              </a:tblPr>
              <a:tblGrid>
                <a:gridCol w="3719593">
                  <a:extLst>
                    <a:ext uri="{9D8B030D-6E8A-4147-A177-3AD203B41FA5}">
                      <a16:colId xmlns:a16="http://schemas.microsoft.com/office/drawing/2014/main" val="1411150745"/>
                    </a:ext>
                  </a:extLst>
                </a:gridCol>
                <a:gridCol w="3099661">
                  <a:extLst>
                    <a:ext uri="{9D8B030D-6E8A-4147-A177-3AD203B41FA5}">
                      <a16:colId xmlns:a16="http://schemas.microsoft.com/office/drawing/2014/main" val="2260831627"/>
                    </a:ext>
                  </a:extLst>
                </a:gridCol>
                <a:gridCol w="2324746">
                  <a:extLst>
                    <a:ext uri="{9D8B030D-6E8A-4147-A177-3AD203B41FA5}">
                      <a16:colId xmlns:a16="http://schemas.microsoft.com/office/drawing/2014/main" val="3705194141"/>
                    </a:ext>
                  </a:extLst>
                </a:gridCol>
              </a:tblGrid>
              <a:tr h="4335780">
                <a:tc>
                  <a:txBody>
                    <a:bodyPr/>
                    <a:lstStyle/>
                    <a:p>
                      <a:pPr algn="just"/>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a~gap</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Yeou</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patroc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arictou</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monogenouc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U~ou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Kuriou</a:t>
                      </a:r>
                      <a:r>
                        <a:rPr lang="fr-FR" sz="3200" b="0" i="0" u="none" strike="noStrike" kern="1200" baseline="0" dirty="0">
                          <a:solidFill>
                            <a:schemeClr val="tx1"/>
                          </a:solidFill>
                          <a:latin typeface="Coptic1" pitchFamily="2" charset="0"/>
                          <a:ea typeface="+mn-ea"/>
                          <a:cs typeface="+mn-cs"/>
                        </a:rPr>
                        <a:t> de </a:t>
                      </a:r>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Yeou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Cwt</a:t>
                      </a:r>
                      <a:r>
                        <a:rPr lang="fr-FR" sz="3200" b="0" i="0" u="none" strike="noStrike" kern="1200" baseline="0" dirty="0">
                          <a:solidFill>
                            <a:schemeClr val="tx1"/>
                          </a:solidFill>
                          <a:latin typeface="Coptic1" pitchFamily="2" charset="0"/>
                          <a:ea typeface="+mn-ea"/>
                          <a:cs typeface="+mn-cs"/>
                        </a:rPr>
                        <a:t>/roc /~</a:t>
                      </a:r>
                      <a:r>
                        <a:rPr lang="fr-FR" sz="3200" b="0" i="0" u="none" strike="noStrike" kern="1200" baseline="0" dirty="0" err="1">
                          <a:solidFill>
                            <a:schemeClr val="tx1"/>
                          </a:solidFill>
                          <a:latin typeface="Coptic1" pitchFamily="2" charset="0"/>
                          <a:ea typeface="+mn-ea"/>
                          <a:cs typeface="+mn-cs"/>
                        </a:rPr>
                        <a:t>mwn</a:t>
                      </a:r>
                      <a:r>
                        <a:rPr lang="fr-FR" sz="3200" b="0" i="0" u="none" strike="noStrike" kern="1200" baseline="0" dirty="0">
                          <a:solidFill>
                            <a:schemeClr val="tx1"/>
                          </a:solidFill>
                          <a:latin typeface="Coptic1" pitchFamily="2" charset="0"/>
                          <a:ea typeface="+mn-ea"/>
                          <a:cs typeface="+mn-cs"/>
                        </a:rPr>
                        <a:t>: I/cou &lt;~</a:t>
                      </a:r>
                      <a:r>
                        <a:rPr lang="fr-FR" sz="3200" b="0" i="0" u="none" strike="noStrike" kern="1200" baseline="0" dirty="0" err="1">
                          <a:solidFill>
                            <a:schemeClr val="tx1"/>
                          </a:solidFill>
                          <a:latin typeface="Coptic1" pitchFamily="2" charset="0"/>
                          <a:ea typeface="+mn-ea"/>
                          <a:cs typeface="+mn-cs"/>
                        </a:rPr>
                        <a:t>rictou</a:t>
                      </a:r>
                      <a:r>
                        <a:rPr lang="fr-FR" sz="3200" b="0" i="0" u="none" strike="noStrike" kern="1200" baseline="0" dirty="0">
                          <a:solidFill>
                            <a:schemeClr val="tx1"/>
                          </a:solidFill>
                          <a:latin typeface="Coptic1" pitchFamily="2" charset="0"/>
                          <a:ea typeface="+mn-ea"/>
                          <a:cs typeface="+mn-cs"/>
                        </a:rPr>
                        <a:t>.</a:t>
                      </a:r>
                      <a:endParaRPr lang="fr-FR" sz="4000" b="0" i="0" u="none" strike="noStrike" kern="1200" baseline="0" dirty="0">
                        <a:solidFill>
                          <a:schemeClr val="tx1"/>
                        </a:solidFill>
                        <a:latin typeface="Coptic1" pitchFamily="2" charset="0"/>
                        <a:ea typeface="+mn-ea"/>
                        <a:cs typeface="+mn-cs"/>
                      </a:endParaRPr>
                    </a:p>
                  </a:txBody>
                  <a:tcPr marT="34290" marB="34290"/>
                </a:tc>
                <a:tc>
                  <a:txBody>
                    <a:bodyPr/>
                    <a:lstStyle/>
                    <a:p>
                      <a:pPr algn="just"/>
                      <a:r>
                        <a:rPr lang="fr-FR" sz="3200" b="0" i="0" u="none" strike="noStrike" kern="1200" baseline="0" dirty="0">
                          <a:solidFill>
                            <a:schemeClr val="tx1"/>
                          </a:solidFill>
                          <a:latin typeface="+mn-lt"/>
                          <a:ea typeface="+mn-ea"/>
                          <a:cs typeface="+mn-cs"/>
                        </a:rPr>
                        <a:t>L’amour de Dieu le Père, et la grâce de Son</a:t>
                      </a:r>
                    </a:p>
                    <a:p>
                      <a:pPr algn="just"/>
                      <a:r>
                        <a:rPr lang="fr-FR" sz="3200" b="0" i="0" u="none" strike="noStrike" kern="1200" baseline="0" dirty="0">
                          <a:solidFill>
                            <a:schemeClr val="tx1"/>
                          </a:solidFill>
                          <a:latin typeface="+mn-lt"/>
                          <a:ea typeface="+mn-ea"/>
                          <a:cs typeface="+mn-cs"/>
                        </a:rPr>
                        <a:t>fils unique notre</a:t>
                      </a:r>
                    </a:p>
                    <a:p>
                      <a:pPr algn="just"/>
                      <a:r>
                        <a:rPr lang="fr-FR" sz="3200" b="0" i="0" u="none" strike="noStrike" kern="1200" baseline="0" dirty="0">
                          <a:solidFill>
                            <a:schemeClr val="tx1"/>
                          </a:solidFill>
                          <a:latin typeface="+mn-lt"/>
                          <a:ea typeface="+mn-ea"/>
                          <a:cs typeface="+mn-cs"/>
                        </a:rPr>
                        <a:t>Seigneur, notre Dieu et notre Sauveur Jésus Christ ;</a:t>
                      </a:r>
                      <a:endParaRPr lang="fr-FR" sz="3600" b="0" i="0" u="none" strike="noStrike" kern="1200" baseline="0" dirty="0">
                        <a:solidFill>
                          <a:schemeClr val="tx1"/>
                        </a:solidFill>
                        <a:latin typeface="+mn-lt"/>
                        <a:ea typeface="+mn-ea"/>
                        <a:cs typeface="+mn-cs"/>
                      </a:endParaRPr>
                    </a:p>
                  </a:txBody>
                  <a:tcPr marT="34290" marB="34290"/>
                </a:tc>
                <a:tc>
                  <a:txBody>
                    <a:bodyPr/>
                    <a:lstStyle/>
                    <a:p>
                      <a:pPr algn="just" rtl="1"/>
                      <a:r>
                        <a:rPr lang="ar-EG" sz="3600" b="0" i="0" u="none" strike="noStrike" kern="1200" baseline="0" dirty="0">
                          <a:solidFill>
                            <a:schemeClr val="tx1"/>
                          </a:solidFill>
                          <a:latin typeface="+mn-lt"/>
                          <a:ea typeface="+mn-ea"/>
                          <a:cs typeface="+mn-cs"/>
                        </a:rPr>
                        <a:t>محبة الله الأب ونعمة</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الإبن</a:t>
                      </a:r>
                      <a:r>
                        <a:rPr lang="ar-EG" sz="3600" b="0" i="0" u="none" strike="noStrike" kern="1200" baseline="0" dirty="0">
                          <a:solidFill>
                            <a:schemeClr val="tx1"/>
                          </a:solidFill>
                          <a:latin typeface="+mn-lt"/>
                          <a:ea typeface="+mn-ea"/>
                          <a:cs typeface="+mn-cs"/>
                        </a:rPr>
                        <a:t> الوحيد ربنا وإلهنا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ومخلصنا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يسوع</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المسيح.</a:t>
                      </a:r>
                      <a:endParaRPr lang="fr-FR" sz="44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1990506801"/>
                  </a:ext>
                </a:extLst>
              </a:tr>
            </a:tbl>
          </a:graphicData>
        </a:graphic>
      </p:graphicFrame>
      <p:graphicFrame>
        <p:nvGraphicFramePr>
          <p:cNvPr id="3" name="Tableau 2">
            <a:extLst>
              <a:ext uri="{FF2B5EF4-FFF2-40B4-BE49-F238E27FC236}">
                <a16:creationId xmlns:a16="http://schemas.microsoft.com/office/drawing/2014/main" id="{2F79DC9E-BE2F-4E77-BB24-F17635C5A0AA}"/>
              </a:ext>
            </a:extLst>
          </p:cNvPr>
          <p:cNvGraphicFramePr>
            <a:graphicFrameLocks noGrp="1"/>
          </p:cNvGraphicFramePr>
          <p:nvPr>
            <p:extLst>
              <p:ext uri="{D42A27DB-BD31-4B8C-83A1-F6EECF244321}">
                <p14:modId xmlns:p14="http://schemas.microsoft.com/office/powerpoint/2010/main" val="3707619039"/>
              </p:ext>
            </p:extLst>
          </p:nvPr>
        </p:nvGraphicFramePr>
        <p:xfrm>
          <a:off x="1568450" y="49900"/>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645839703"/>
                    </a:ext>
                  </a:extLst>
                </a:gridCol>
              </a:tblGrid>
              <a:tr h="3184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a~gap</a:t>
                      </a:r>
                      <a:r>
                        <a:rPr lang="fr-FR" sz="2400" b="0" i="0" u="none" strike="noStrike" kern="1200" baseline="0" dirty="0">
                          <a:solidFill>
                            <a:schemeClr val="tx1"/>
                          </a:solidFill>
                          <a:latin typeface="Coptic1" pitchFamily="2" charset="0"/>
                          <a:ea typeface="+mn-ea"/>
                          <a:cs typeface="+mn-cs"/>
                        </a:rPr>
                        <a:t>/ </a:t>
                      </a:r>
                      <a:endParaRPr lang="en-US" sz="240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0233821"/>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F2E4357E-9071-4FB7-A8D7-2AC41340E8BE}"/>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3" action="ppaction://hlinksldjump" highlightClick="1"/>
            <a:extLst>
              <a:ext uri="{FF2B5EF4-FFF2-40B4-BE49-F238E27FC236}">
                <a16:creationId xmlns:a16="http://schemas.microsoft.com/office/drawing/2014/main" id="{6E0A70DA-F431-4E48-AB19-E086533A1A55}"/>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231752326"/>
      </p:ext>
    </p:extLst>
  </p:cSld>
  <p:clrMapOvr>
    <a:masterClrMapping/>
  </p:clrMapOvr>
  <p:transition/>
</p:sld>
</file>

<file path=ppt/slides/slide2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8ABE669-B611-431F-A8FA-82F9952F928A}"/>
              </a:ext>
            </a:extLst>
          </p:cNvPr>
          <p:cNvGraphicFramePr>
            <a:graphicFrameLocks noGrp="1"/>
          </p:cNvGraphicFramePr>
          <p:nvPr>
            <p:extLst>
              <p:ext uri="{D42A27DB-BD31-4B8C-83A1-F6EECF244321}">
                <p14:modId xmlns:p14="http://schemas.microsoft.com/office/powerpoint/2010/main" val="3484551649"/>
              </p:ext>
            </p:extLst>
          </p:nvPr>
        </p:nvGraphicFramePr>
        <p:xfrm>
          <a:off x="-1" y="171450"/>
          <a:ext cx="9144001" cy="4945380"/>
        </p:xfrm>
        <a:graphic>
          <a:graphicData uri="http://schemas.openxmlformats.org/drawingml/2006/table">
            <a:tbl>
              <a:tblPr firstRow="1" bandRow="1">
                <a:tableStyleId>{2D5ABB26-0587-4C30-8999-92F81FD0307C}</a:tableStyleId>
              </a:tblPr>
              <a:tblGrid>
                <a:gridCol w="3236068">
                  <a:extLst>
                    <a:ext uri="{9D8B030D-6E8A-4147-A177-3AD203B41FA5}">
                      <a16:colId xmlns:a16="http://schemas.microsoft.com/office/drawing/2014/main" val="1411150745"/>
                    </a:ext>
                  </a:extLst>
                </a:gridCol>
                <a:gridCol w="3223098">
                  <a:extLst>
                    <a:ext uri="{9D8B030D-6E8A-4147-A177-3AD203B41FA5}">
                      <a16:colId xmlns:a16="http://schemas.microsoft.com/office/drawing/2014/main" val="2260831627"/>
                    </a:ext>
                  </a:extLst>
                </a:gridCol>
                <a:gridCol w="2684835">
                  <a:extLst>
                    <a:ext uri="{9D8B030D-6E8A-4147-A177-3AD203B41FA5}">
                      <a16:colId xmlns:a16="http://schemas.microsoft.com/office/drawing/2014/main" val="3705194141"/>
                    </a:ext>
                  </a:extLst>
                </a:gridCol>
              </a:tblGrid>
              <a:tr h="4520119">
                <a:tc>
                  <a:txBody>
                    <a:bodyPr/>
                    <a:lstStyle/>
                    <a:p>
                      <a:pPr algn="just"/>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 </a:t>
                      </a:r>
                      <a:r>
                        <a:rPr lang="fr-FR" sz="3200" b="0" i="0" u="none" strike="noStrike" kern="1200" baseline="0" dirty="0" err="1">
                          <a:solidFill>
                            <a:schemeClr val="tx1"/>
                          </a:solidFill>
                          <a:latin typeface="Coptic1" pitchFamily="2" charset="0"/>
                          <a:ea typeface="+mn-ea"/>
                          <a:cs typeface="+mn-cs"/>
                        </a:rPr>
                        <a:t>koinwnia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dwrea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a~giou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p~neumatoc</a:t>
                      </a:r>
                      <a:r>
                        <a:rPr lang="fr-FR" sz="3200" b="0" i="0" u="none" strike="noStrike" kern="1200" baseline="0" dirty="0">
                          <a:solidFill>
                            <a:schemeClr val="tx1"/>
                          </a:solidFill>
                          <a:latin typeface="Coptic1" pitchFamily="2" charset="0"/>
                          <a:ea typeface="+mn-ea"/>
                          <a:cs typeface="+mn-cs"/>
                        </a:rPr>
                        <a:t>: i~ /~</a:t>
                      </a:r>
                      <a:r>
                        <a:rPr lang="fr-FR" sz="3200" b="0" i="0" u="none" strike="noStrike" kern="1200" baseline="0" dirty="0" err="1">
                          <a:solidFill>
                            <a:schemeClr val="tx1"/>
                          </a:solidFill>
                          <a:latin typeface="Coptic1" pitchFamily="2" charset="0"/>
                          <a:ea typeface="+mn-ea"/>
                          <a:cs typeface="+mn-cs"/>
                        </a:rPr>
                        <a:t>metatou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a~giwtatou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makariw~tatou</a:t>
                      </a:r>
                      <a:r>
                        <a:rPr lang="fr-FR" sz="3200" b="0" i="0" u="none" strike="noStrike" kern="1200" baseline="0" dirty="0">
                          <a:solidFill>
                            <a:schemeClr val="tx1"/>
                          </a:solidFill>
                          <a:latin typeface="Coptic1" pitchFamily="2" charset="0"/>
                          <a:ea typeface="+mn-ea"/>
                          <a:cs typeface="+mn-cs"/>
                        </a:rPr>
                        <a:t>:</a:t>
                      </a:r>
                    </a:p>
                    <a:p>
                      <a:pPr algn="just"/>
                      <a:r>
                        <a:rPr lang="fr-FR" sz="3200" b="0" i="0" u="none" strike="noStrike" kern="1200" baseline="0" dirty="0" err="1">
                          <a:solidFill>
                            <a:schemeClr val="tx1"/>
                          </a:solidFill>
                          <a:latin typeface="Coptic1" pitchFamily="2" charset="0"/>
                          <a:ea typeface="+mn-ea"/>
                          <a:cs typeface="+mn-cs"/>
                        </a:rPr>
                        <a:t>patroc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mwn</a:t>
                      </a:r>
                      <a:r>
                        <a:rPr lang="fr-FR" sz="3200" b="0" i="0" u="none" strike="noStrike" kern="1200" baseline="0" dirty="0">
                          <a:solidFill>
                            <a:schemeClr val="tx1"/>
                          </a:solidFill>
                          <a:latin typeface="Coptic1" pitchFamily="2" charset="0"/>
                          <a:ea typeface="+mn-ea"/>
                          <a:cs typeface="+mn-cs"/>
                        </a:rPr>
                        <a:t> papa </a:t>
                      </a:r>
                      <a:r>
                        <a:rPr lang="fr-FR" sz="3200" b="0" i="0" u="none" strike="noStrike" kern="1200" baseline="0" dirty="0" err="1">
                          <a:solidFill>
                            <a:schemeClr val="tx1"/>
                          </a:solidFill>
                          <a:latin typeface="Coptic1" pitchFamily="2" charset="0"/>
                          <a:ea typeface="+mn-ea"/>
                          <a:cs typeface="+mn-cs"/>
                        </a:rPr>
                        <a:t>abba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Tawadroc</a:t>
                      </a:r>
                      <a:r>
                        <a:rPr lang="fr-FR" sz="3200" b="0" i="0" u="none" strike="noStrike" kern="1200" baseline="0" dirty="0">
                          <a:solidFill>
                            <a:schemeClr val="tx1"/>
                          </a:solidFill>
                          <a:latin typeface="Coptic1" pitchFamily="2" charset="0"/>
                          <a:ea typeface="+mn-ea"/>
                          <a:cs typeface="+mn-cs"/>
                        </a:rPr>
                        <a:t>.</a:t>
                      </a:r>
                      <a:endParaRPr lang="fr-FR" sz="5400" b="0" i="0" u="none" strike="noStrike" kern="1200" baseline="0" dirty="0">
                        <a:solidFill>
                          <a:schemeClr val="tx1"/>
                        </a:solidFill>
                        <a:latin typeface="Coptic1" pitchFamily="2" charset="0"/>
                        <a:ea typeface="+mn-ea"/>
                        <a:cs typeface="+mn-cs"/>
                      </a:endParaRPr>
                    </a:p>
                  </a:txBody>
                  <a:tcPr marT="34290" marB="34290"/>
                </a:tc>
                <a:tc>
                  <a:txBody>
                    <a:bodyPr/>
                    <a:lstStyle/>
                    <a:p>
                      <a:pPr algn="just"/>
                      <a:r>
                        <a:rPr lang="fr-FR" sz="3200" b="0" i="0" u="none" strike="noStrike" kern="1200" baseline="0" dirty="0">
                          <a:solidFill>
                            <a:schemeClr val="tx1"/>
                          </a:solidFill>
                          <a:latin typeface="+mn-lt"/>
                          <a:ea typeface="+mn-ea"/>
                          <a:cs typeface="+mn-cs"/>
                        </a:rPr>
                        <a:t>la communion et le don de l’Esprit Saint soient avec notre bienheureux saint père le Pape </a:t>
                      </a:r>
                      <a:r>
                        <a:rPr lang="fr-FR" sz="3200" b="0" i="0" u="none" strike="noStrike" kern="1200" baseline="0" dirty="0" err="1">
                          <a:solidFill>
                            <a:schemeClr val="tx1"/>
                          </a:solidFill>
                          <a:latin typeface="+mn-lt"/>
                          <a:ea typeface="+mn-ea"/>
                          <a:cs typeface="+mn-cs"/>
                        </a:rPr>
                        <a:t>anba</a:t>
                      </a:r>
                      <a:r>
                        <a:rPr lang="fr-FR" sz="3200" b="0" i="0" u="none" strike="noStrike" kern="1200" baseline="0" dirty="0">
                          <a:solidFill>
                            <a:schemeClr val="tx1"/>
                          </a:solidFill>
                          <a:latin typeface="+mn-lt"/>
                          <a:ea typeface="+mn-ea"/>
                          <a:cs typeface="+mn-cs"/>
                        </a:rPr>
                        <a:t> </a:t>
                      </a:r>
                      <a:r>
                        <a:rPr lang="fr-FR" sz="3200" b="0" i="0" u="none" strike="noStrike" kern="1200" baseline="0" dirty="0" err="1">
                          <a:solidFill>
                            <a:schemeClr val="tx1"/>
                          </a:solidFill>
                          <a:latin typeface="+mn-lt"/>
                          <a:ea typeface="+mn-ea"/>
                          <a:cs typeface="+mn-cs"/>
                        </a:rPr>
                        <a:t>Tawadros</a:t>
                      </a:r>
                      <a:endParaRPr lang="fr-FR" sz="4800" b="0" i="0" u="none" strike="noStrike" kern="1200" baseline="0" dirty="0">
                        <a:solidFill>
                          <a:schemeClr val="tx1"/>
                        </a:solidFill>
                        <a:latin typeface="+mn-lt"/>
                        <a:ea typeface="+mn-ea"/>
                        <a:cs typeface="+mn-cs"/>
                      </a:endParaRPr>
                    </a:p>
                  </a:txBody>
                  <a:tcPr marT="34290" marB="34290"/>
                </a:tc>
                <a:tc>
                  <a:txBody>
                    <a:bodyPr/>
                    <a:lstStyle/>
                    <a:p>
                      <a:pPr algn="just" rtl="1"/>
                      <a:r>
                        <a:rPr lang="ar-EG" sz="3600" b="0" i="0" u="none" strike="noStrike" kern="1200" baseline="0" dirty="0">
                          <a:solidFill>
                            <a:schemeClr val="tx1"/>
                          </a:solidFill>
                          <a:latin typeface="+mn-lt"/>
                          <a:ea typeface="+mn-ea"/>
                          <a:cs typeface="+mn-cs"/>
                        </a:rPr>
                        <a:t>وشركة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وعطية الروح القدس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تكون مع الأقدس</a:t>
                      </a:r>
                    </a:p>
                    <a:p>
                      <a:pPr marL="0" marR="0" lvl="0" indent="0" algn="just" defTabSz="914400" rtl="1" eaLnBrk="1" fontAlgn="auto" latinLnBrk="0" hangingPunct="1">
                        <a:lnSpc>
                          <a:spcPct val="100000"/>
                        </a:lnSpc>
                        <a:spcBef>
                          <a:spcPts val="0"/>
                        </a:spcBef>
                        <a:spcAft>
                          <a:spcPts val="0"/>
                        </a:spcAft>
                        <a:buClrTx/>
                        <a:buSzTx/>
                        <a:buFontTx/>
                        <a:buNone/>
                        <a:tabLst/>
                        <a:defRPr/>
                      </a:pPr>
                      <a:r>
                        <a:rPr lang="ar-EG" sz="3600" b="0" i="0" u="none" strike="noStrike" kern="1200" baseline="0" dirty="0">
                          <a:solidFill>
                            <a:schemeClr val="tx1"/>
                          </a:solidFill>
                          <a:latin typeface="+mn-lt"/>
                          <a:ea typeface="+mn-ea"/>
                          <a:cs typeface="+mn-cs"/>
                        </a:rPr>
                        <a:t>الطوباوي أبينا البابا أنبا</a:t>
                      </a:r>
                      <a:r>
                        <a:rPr lang="fr-FR" sz="3600" b="0" i="0" u="none" strike="noStrike" kern="1200" baseline="0" dirty="0">
                          <a:solidFill>
                            <a:schemeClr val="tx1"/>
                          </a:solidFill>
                          <a:latin typeface="+mn-lt"/>
                          <a:ea typeface="+mn-ea"/>
                          <a:cs typeface="+mn-cs"/>
                        </a:rPr>
                        <a:t> </a:t>
                      </a:r>
                      <a:r>
                        <a:rPr kumimoji="0" lang="ar-EG" sz="3600" b="0" i="0" u="none" strike="noStrike" cap="none" normalizeH="0" baseline="0" dirty="0" err="1">
                          <a:ln>
                            <a:noFill/>
                          </a:ln>
                          <a:solidFill>
                            <a:schemeClr val="tx1"/>
                          </a:solidFill>
                          <a:effectLst/>
                          <a:latin typeface="Coptic1" pitchFamily="2" charset="0"/>
                          <a:cs typeface="Arial" charset="0"/>
                        </a:rPr>
                        <a:t>تاوضروس</a:t>
                      </a:r>
                      <a:endParaRPr lang="ar-EG" sz="3600" b="0" i="0" u="none" strike="noStrike" kern="1200" baseline="0" dirty="0">
                        <a:solidFill>
                          <a:schemeClr val="tx1"/>
                        </a:solidFill>
                        <a:latin typeface="+mn-lt"/>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fr-FR" sz="3600" b="0" i="0" u="none" strike="noStrike" kern="1200" baseline="0" dirty="0">
                          <a:solidFill>
                            <a:schemeClr val="tx1"/>
                          </a:solidFill>
                          <a:latin typeface="+mn-lt"/>
                          <a:ea typeface="+mn-ea"/>
                          <a:cs typeface="+mn-cs"/>
                        </a:rPr>
                        <a:t>   </a:t>
                      </a:r>
                      <a:endParaRPr lang="fr-FR" sz="66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1990506801"/>
                  </a:ext>
                </a:extLst>
              </a:tr>
            </a:tbl>
          </a:graphicData>
        </a:graphic>
      </p:graphicFrame>
      <p:sp>
        <p:nvSpPr>
          <p:cNvPr id="4" name="Action Button: Custom 7">
            <a:hlinkClick r:id="rId2" action="ppaction://hlinksldjump" highlightClick="1"/>
            <a:extLst>
              <a:ext uri="{FF2B5EF4-FFF2-40B4-BE49-F238E27FC236}">
                <a16:creationId xmlns:a16="http://schemas.microsoft.com/office/drawing/2014/main" id="{73FFBB1F-8EB9-4F35-A9D7-543EB9A87988}"/>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57118784"/>
      </p:ext>
    </p:extLst>
  </p:cSld>
  <p:clrMapOvr>
    <a:masterClrMapping/>
  </p:clrMapOvr>
  <p:transition/>
</p:sld>
</file>

<file path=ppt/slides/slide2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8ABE669-B611-431F-A8FA-82F9952F928A}"/>
              </a:ext>
            </a:extLst>
          </p:cNvPr>
          <p:cNvGraphicFramePr>
            <a:graphicFrameLocks noGrp="1"/>
          </p:cNvGraphicFramePr>
          <p:nvPr>
            <p:extLst>
              <p:ext uri="{D42A27DB-BD31-4B8C-83A1-F6EECF244321}">
                <p14:modId xmlns:p14="http://schemas.microsoft.com/office/powerpoint/2010/main" val="2400995469"/>
              </p:ext>
            </p:extLst>
          </p:nvPr>
        </p:nvGraphicFramePr>
        <p:xfrm>
          <a:off x="0" y="57150"/>
          <a:ext cx="9144001" cy="4945380"/>
        </p:xfrm>
        <a:graphic>
          <a:graphicData uri="http://schemas.openxmlformats.org/drawingml/2006/table">
            <a:tbl>
              <a:tblPr firstRow="1" bandRow="1">
                <a:tableStyleId>{2D5ABB26-0587-4C30-8999-92F81FD0307C}</a:tableStyleId>
              </a:tblPr>
              <a:tblGrid>
                <a:gridCol w="3177153">
                  <a:extLst>
                    <a:ext uri="{9D8B030D-6E8A-4147-A177-3AD203B41FA5}">
                      <a16:colId xmlns:a16="http://schemas.microsoft.com/office/drawing/2014/main" val="1411150745"/>
                    </a:ext>
                  </a:extLst>
                </a:gridCol>
                <a:gridCol w="3177153">
                  <a:extLst>
                    <a:ext uri="{9D8B030D-6E8A-4147-A177-3AD203B41FA5}">
                      <a16:colId xmlns:a16="http://schemas.microsoft.com/office/drawing/2014/main" val="2260831627"/>
                    </a:ext>
                  </a:extLst>
                </a:gridCol>
                <a:gridCol w="2789695">
                  <a:extLst>
                    <a:ext uri="{9D8B030D-6E8A-4147-A177-3AD203B41FA5}">
                      <a16:colId xmlns:a16="http://schemas.microsoft.com/office/drawing/2014/main" val="3705194141"/>
                    </a:ext>
                  </a:extLst>
                </a:gridCol>
              </a:tblGrid>
              <a:tr h="4792980">
                <a:tc>
                  <a:txBody>
                    <a:bodyPr/>
                    <a:lstStyle/>
                    <a:p>
                      <a:pPr algn="just"/>
                      <a:r>
                        <a:rPr lang="fr-FR" sz="3200" b="0" i="0" u="none" strike="noStrike" kern="1200" baseline="0" dirty="0">
                          <a:solidFill>
                            <a:schemeClr val="tx1"/>
                          </a:solidFill>
                          <a:latin typeface="Coptic1" pitchFamily="2" charset="0"/>
                          <a:ea typeface="+mn-ea"/>
                          <a:cs typeface="+mn-cs"/>
                        </a:rPr>
                        <a:t>Papa </a:t>
                      </a:r>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patriar,ou</a:t>
                      </a:r>
                      <a:r>
                        <a:rPr lang="fr-FR" sz="3200" b="0" i="0" u="none" strike="noStrike" kern="1200" baseline="0" dirty="0">
                          <a:solidFill>
                            <a:schemeClr val="tx1"/>
                          </a:solidFill>
                          <a:latin typeface="Coptic1" pitchFamily="2" charset="0"/>
                          <a:ea typeface="+mn-ea"/>
                          <a:cs typeface="+mn-cs"/>
                        </a:rPr>
                        <a:t> t/c </a:t>
                      </a:r>
                      <a:r>
                        <a:rPr lang="fr-FR" sz="3200" b="0" i="0" u="none" strike="noStrike" kern="1200" baseline="0" dirty="0" err="1">
                          <a:solidFill>
                            <a:schemeClr val="tx1"/>
                          </a:solidFill>
                          <a:latin typeface="Coptic1" pitchFamily="2" charset="0"/>
                          <a:ea typeface="+mn-ea"/>
                          <a:cs typeface="+mn-cs"/>
                        </a:rPr>
                        <a:t>megalopolewc</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Alexand~riac</a:t>
                      </a:r>
                      <a:r>
                        <a:rPr lang="fr-FR" sz="3200" b="0" i="0" u="none" strike="noStrike" kern="1200" baseline="0" dirty="0">
                          <a:solidFill>
                            <a:schemeClr val="tx1"/>
                          </a:solidFill>
                          <a:latin typeface="Coptic1" pitchFamily="2" charset="0"/>
                          <a:ea typeface="+mn-ea"/>
                          <a:cs typeface="+mn-cs"/>
                        </a:rPr>
                        <a:t>: nem t~,</a:t>
                      </a:r>
                      <a:r>
                        <a:rPr lang="fr-FR" sz="3200" b="0" i="0" u="none" strike="noStrike" kern="1200" baseline="0" dirty="0" err="1">
                          <a:solidFill>
                            <a:schemeClr val="tx1"/>
                          </a:solidFill>
                          <a:latin typeface="Coptic1" pitchFamily="2" charset="0"/>
                          <a:ea typeface="+mn-ea"/>
                          <a:cs typeface="+mn-cs"/>
                        </a:rPr>
                        <a:t>wra</a:t>
                      </a:r>
                      <a:r>
                        <a:rPr lang="fr-FR" sz="3200" b="0" i="0" u="none" strike="noStrike" kern="1200" baseline="0" dirty="0">
                          <a:solidFill>
                            <a:schemeClr val="tx1"/>
                          </a:solidFill>
                          <a:latin typeface="Coptic1" pitchFamily="2" charset="0"/>
                          <a:ea typeface="+mn-ea"/>
                          <a:cs typeface="+mn-cs"/>
                        </a:rPr>
                        <a:t> t/</a:t>
                      </a:r>
                      <a:r>
                        <a:rPr lang="fr-FR" sz="3200" b="0" i="0" u="none" strike="noStrike" kern="1200" baseline="0" dirty="0" err="1">
                          <a:solidFill>
                            <a:schemeClr val="tx1"/>
                          </a:solidFill>
                          <a:latin typeface="Coptic1" pitchFamily="2" charset="0"/>
                          <a:ea typeface="+mn-ea"/>
                          <a:cs typeface="+mn-cs"/>
                        </a:rPr>
                        <a:t>rc</a:t>
                      </a:r>
                      <a:r>
                        <a:rPr lang="fr-FR" sz="3200" b="0" i="0" u="none" strike="noStrike" kern="1200" baseline="0" dirty="0">
                          <a:solidFill>
                            <a:schemeClr val="tx1"/>
                          </a:solidFill>
                          <a:latin typeface="Coptic1" pitchFamily="2" charset="0"/>
                          <a:ea typeface="+mn-ea"/>
                          <a:cs typeface="+mn-cs"/>
                        </a:rPr>
                        <a:t> n~&lt;/mi nem </a:t>
                      </a:r>
                      <a:r>
                        <a:rPr lang="fr-FR" sz="3200" b="0" i="0" u="none" strike="noStrike" kern="1200" baseline="0" dirty="0" err="1">
                          <a:solidFill>
                            <a:schemeClr val="tx1"/>
                          </a:solidFill>
                          <a:latin typeface="Coptic1" pitchFamily="2" charset="0"/>
                          <a:ea typeface="+mn-ea"/>
                          <a:cs typeface="+mn-cs"/>
                        </a:rPr>
                        <a:t>t~polic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m~Pennou</a:t>
                      </a:r>
                      <a:r>
                        <a:rPr lang="fr-FR" sz="3200" b="0" i="0" u="none" strike="noStrike" kern="1200" baseline="0" dirty="0">
                          <a:solidFill>
                            <a:schemeClr val="tx1"/>
                          </a:solidFill>
                          <a:latin typeface="Coptic1" pitchFamily="2" charset="0"/>
                          <a:ea typeface="+mn-ea"/>
                          <a:cs typeface="+mn-cs"/>
                        </a:rPr>
                        <a:t>]</a:t>
                      </a:r>
                    </a:p>
                    <a:p>
                      <a:pPr algn="just"/>
                      <a:r>
                        <a:rPr lang="fr-FR" sz="3200" b="0" i="0" u="none" strike="noStrike" kern="1200" baseline="0" dirty="0" err="1">
                          <a:solidFill>
                            <a:schemeClr val="tx1"/>
                          </a:solidFill>
                          <a:latin typeface="Coptic1" pitchFamily="2" charset="0"/>
                          <a:ea typeface="+mn-ea"/>
                          <a:cs typeface="+mn-cs"/>
                        </a:rPr>
                        <a:t>Ieroucal</a:t>
                      </a:r>
                      <a:r>
                        <a:rPr lang="fr-FR" sz="3200" b="0" i="0" u="none" strike="noStrike" kern="1200" baseline="0" dirty="0">
                          <a:solidFill>
                            <a:schemeClr val="tx1"/>
                          </a:solidFill>
                          <a:latin typeface="Coptic1" pitchFamily="2" charset="0"/>
                          <a:ea typeface="+mn-ea"/>
                          <a:cs typeface="+mn-cs"/>
                        </a:rPr>
                        <a:t>/m</a:t>
                      </a:r>
                      <a:endParaRPr lang="fr-FR" sz="8000" b="0" i="0" u="none" strike="noStrike" kern="1200" baseline="0" dirty="0">
                        <a:solidFill>
                          <a:schemeClr val="tx1"/>
                        </a:solidFill>
                        <a:latin typeface="Coptic1" pitchFamily="2" charset="0"/>
                        <a:ea typeface="+mn-ea"/>
                        <a:cs typeface="+mn-cs"/>
                      </a:endParaRPr>
                    </a:p>
                  </a:txBody>
                  <a:tcPr marT="34290" marB="34290"/>
                </a:tc>
                <a:tc>
                  <a:txBody>
                    <a:bodyPr/>
                    <a:lstStyle/>
                    <a:p>
                      <a:pPr algn="just"/>
                      <a:r>
                        <a:rPr lang="fr-FR" sz="3200" b="0" i="0" u="none" strike="noStrike" kern="1200" baseline="0" dirty="0">
                          <a:solidFill>
                            <a:schemeClr val="tx1"/>
                          </a:solidFill>
                          <a:latin typeface="+mn-lt"/>
                          <a:ea typeface="+mn-ea"/>
                          <a:cs typeface="+mn-cs"/>
                        </a:rPr>
                        <a:t>Pape et Patriarche de la mégalopole</a:t>
                      </a:r>
                    </a:p>
                    <a:p>
                      <a:pPr algn="just"/>
                      <a:r>
                        <a:rPr lang="fr-FR" sz="3200" b="0" i="0" u="none" strike="noStrike" kern="1200" baseline="0" dirty="0">
                          <a:solidFill>
                            <a:schemeClr val="tx1"/>
                          </a:solidFill>
                          <a:latin typeface="+mn-lt"/>
                          <a:ea typeface="+mn-ea"/>
                          <a:cs typeface="+mn-cs"/>
                        </a:rPr>
                        <a:t>d’Alexandrie et de toute l’Egypte et la ville de notre Dieu Jérusalem.</a:t>
                      </a:r>
                      <a:endParaRPr lang="fr-FR" sz="7200" b="0" i="0" u="none" strike="noStrike" kern="1200" baseline="0" dirty="0">
                        <a:solidFill>
                          <a:schemeClr val="tx1"/>
                        </a:solidFill>
                        <a:latin typeface="Coptic1" pitchFamily="2" charset="0"/>
                        <a:ea typeface="+mn-ea"/>
                        <a:cs typeface="+mn-cs"/>
                      </a:endParaRPr>
                    </a:p>
                  </a:txBody>
                  <a:tcPr marT="34290" marB="34290"/>
                </a:tc>
                <a:tc>
                  <a:txBody>
                    <a:bodyPr/>
                    <a:lstStyle/>
                    <a:p>
                      <a:pPr algn="just" rtl="1"/>
                      <a:r>
                        <a:rPr lang="ar-EG" sz="3600" b="0" i="0" u="none" strike="noStrike" kern="1200" baseline="0" dirty="0">
                          <a:solidFill>
                            <a:schemeClr val="tx1"/>
                          </a:solidFill>
                          <a:latin typeface="+mn-lt"/>
                          <a:ea typeface="+mn-ea"/>
                          <a:cs typeface="+mn-cs"/>
                        </a:rPr>
                        <a:t>بابا وبطريرك المدينة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العظمي الإسكندرية،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وكل كورة مصر،</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ومدينة إلهنا أورشليم،</a:t>
                      </a:r>
                      <a:endParaRPr lang="ar-EG" sz="60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1990506801"/>
                  </a:ext>
                </a:extLst>
              </a:tr>
            </a:tbl>
          </a:graphicData>
        </a:graphic>
      </p:graphicFrame>
      <p:sp>
        <p:nvSpPr>
          <p:cNvPr id="3" name="Action Button: Custom 7">
            <a:hlinkClick r:id="rId2" action="ppaction://hlinksldjump" highlightClick="1"/>
            <a:extLst>
              <a:ext uri="{FF2B5EF4-FFF2-40B4-BE49-F238E27FC236}">
                <a16:creationId xmlns:a16="http://schemas.microsoft.com/office/drawing/2014/main" id="{6620F5F7-8C5F-4CC3-A869-5B33BF179765}"/>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79011305"/>
      </p:ext>
    </p:extLst>
  </p:cSld>
  <p:clrMapOvr>
    <a:masterClrMapping/>
  </p:clrMapOvr>
  <p:transition/>
</p:sld>
</file>

<file path=ppt/slides/slide2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BE519E2C-CE7A-43C7-AFBE-1B86286FFC9C}"/>
              </a:ext>
            </a:extLst>
          </p:cNvPr>
          <p:cNvGraphicFramePr>
            <a:graphicFrameLocks noGrp="1"/>
          </p:cNvGraphicFramePr>
          <p:nvPr>
            <p:extLst>
              <p:ext uri="{D42A27DB-BD31-4B8C-83A1-F6EECF244321}">
                <p14:modId xmlns:p14="http://schemas.microsoft.com/office/powerpoint/2010/main" val="3613323592"/>
              </p:ext>
            </p:extLst>
          </p:nvPr>
        </p:nvGraphicFramePr>
        <p:xfrm>
          <a:off x="0" y="87630"/>
          <a:ext cx="9144000" cy="4480560"/>
        </p:xfrm>
        <a:graphic>
          <a:graphicData uri="http://schemas.openxmlformats.org/drawingml/2006/table">
            <a:tbl>
              <a:tblPr firstRow="1" bandRow="1">
                <a:tableStyleId>{2D5ABB26-0587-4C30-8999-92F81FD0307C}</a:tableStyleId>
              </a:tblPr>
              <a:tblGrid>
                <a:gridCol w="3389586">
                  <a:extLst>
                    <a:ext uri="{9D8B030D-6E8A-4147-A177-3AD203B41FA5}">
                      <a16:colId xmlns:a16="http://schemas.microsoft.com/office/drawing/2014/main" val="886798509"/>
                    </a:ext>
                  </a:extLst>
                </a:gridCol>
                <a:gridCol w="3231931">
                  <a:extLst>
                    <a:ext uri="{9D8B030D-6E8A-4147-A177-3AD203B41FA5}">
                      <a16:colId xmlns:a16="http://schemas.microsoft.com/office/drawing/2014/main" val="1707209531"/>
                    </a:ext>
                  </a:extLst>
                </a:gridCol>
                <a:gridCol w="2522483">
                  <a:extLst>
                    <a:ext uri="{9D8B030D-6E8A-4147-A177-3AD203B41FA5}">
                      <a16:colId xmlns:a16="http://schemas.microsoft.com/office/drawing/2014/main" val="837529578"/>
                    </a:ext>
                  </a:extLst>
                </a:gridCol>
              </a:tblGrid>
              <a:tr h="853440">
                <a:tc>
                  <a:txBody>
                    <a:bodyPr/>
                    <a:lstStyle/>
                    <a:p>
                      <a:pPr algn="just"/>
                      <a:r>
                        <a:rPr lang="fr-FR" sz="3600" b="0" i="0" u="none" strike="noStrike" kern="1200" baseline="0" dirty="0">
                          <a:solidFill>
                            <a:schemeClr val="tx1"/>
                          </a:solidFill>
                          <a:latin typeface="Coptic1" pitchFamily="2" charset="0"/>
                          <a:ea typeface="+mn-ea"/>
                          <a:cs typeface="+mn-cs"/>
                        </a:rPr>
                        <a:t>nem ]</a:t>
                      </a:r>
                      <a:r>
                        <a:rPr lang="fr-FR" sz="3600" b="0" i="0" u="none" strike="noStrike" kern="1200" baseline="0" dirty="0" err="1">
                          <a:solidFill>
                            <a:schemeClr val="tx1"/>
                          </a:solidFill>
                          <a:latin typeface="Coptic1" pitchFamily="2" charset="0"/>
                          <a:ea typeface="+mn-ea"/>
                          <a:cs typeface="+mn-cs"/>
                        </a:rPr>
                        <a:t>t~iou</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m~baki</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m~pement</a:t>
                      </a:r>
                      <a:r>
                        <a:rPr lang="fr-FR" sz="3600" b="0" i="0" u="none" strike="noStrike" kern="1200" baseline="0" dirty="0">
                          <a:solidFill>
                            <a:schemeClr val="tx1"/>
                          </a:solidFill>
                          <a:latin typeface="Coptic1" pitchFamily="2" charset="0"/>
                          <a:ea typeface="+mn-ea"/>
                          <a:cs typeface="+mn-cs"/>
                        </a:rPr>
                        <a:t>: nem </a:t>
                      </a:r>
                      <a:r>
                        <a:rPr lang="pt-BR" sz="3600" b="0" i="0" u="none" strike="noStrike" kern="1200" baseline="0" dirty="0">
                          <a:solidFill>
                            <a:schemeClr val="tx1"/>
                          </a:solidFill>
                          <a:latin typeface="Coptic1" pitchFamily="2" charset="0"/>
                          <a:ea typeface="+mn-ea"/>
                          <a:cs typeface="+mn-cs"/>
                        </a:rPr>
                        <a:t>}lubia~ nem Noubia~ nem Nie~yaus nem </a:t>
                      </a:r>
                      <a:r>
                        <a:rPr lang="fr-FR" sz="3600" b="0" i="0" u="none" strike="noStrike" kern="1200" baseline="0" dirty="0" err="1">
                          <a:solidFill>
                            <a:schemeClr val="tx1"/>
                          </a:solidFill>
                          <a:latin typeface="Coptic1" pitchFamily="2" charset="0"/>
                          <a:ea typeface="+mn-ea"/>
                          <a:cs typeface="+mn-cs"/>
                        </a:rPr>
                        <a:t>Afrikia</a:t>
                      </a:r>
                      <a:r>
                        <a:rPr lang="fr-FR" sz="3600" b="0" i="0" u="none" strike="noStrike" kern="1200" baseline="0" dirty="0">
                          <a:solidFill>
                            <a:schemeClr val="tx1"/>
                          </a:solidFill>
                          <a:latin typeface="Coptic1" pitchFamily="2" charset="0"/>
                          <a:ea typeface="+mn-ea"/>
                          <a:cs typeface="+mn-cs"/>
                        </a:rPr>
                        <a:t>~.</a:t>
                      </a:r>
                    </a:p>
                    <a:p>
                      <a:pPr algn="just"/>
                      <a:endParaRPr lang="fr-FR" sz="3600" dirty="0"/>
                    </a:p>
                  </a:txBody>
                  <a:tcPr/>
                </a:tc>
                <a:tc>
                  <a:txBody>
                    <a:bodyPr/>
                    <a:lstStyle/>
                    <a:p>
                      <a:pPr algn="just"/>
                      <a:r>
                        <a:rPr lang="fr-FR" sz="3600" b="0" i="0" u="none" strike="noStrike" kern="1200" baseline="0" dirty="0">
                          <a:solidFill>
                            <a:schemeClr val="tx1"/>
                          </a:solidFill>
                          <a:latin typeface="+mn-lt"/>
                          <a:ea typeface="+mn-ea"/>
                          <a:cs typeface="+mn-cs"/>
                        </a:rPr>
                        <a:t>Et les cinq villes d’ouest. Et la Libye, la Nubie,</a:t>
                      </a:r>
                    </a:p>
                    <a:p>
                      <a:pPr algn="just"/>
                      <a:r>
                        <a:rPr lang="fr-FR" sz="3600" b="0" i="0" u="none" strike="noStrike" kern="1200" baseline="0" dirty="0">
                          <a:solidFill>
                            <a:schemeClr val="tx1"/>
                          </a:solidFill>
                          <a:latin typeface="+mn-lt"/>
                          <a:ea typeface="+mn-ea"/>
                          <a:cs typeface="+mn-cs"/>
                        </a:rPr>
                        <a:t>l’Ethiopie et l’Afrique.</a:t>
                      </a:r>
                      <a:endParaRPr lang="fr-FR" sz="3600" dirty="0"/>
                    </a:p>
                  </a:txBody>
                  <a:tcPr/>
                </a:tc>
                <a:tc>
                  <a:txBody>
                    <a:bodyPr/>
                    <a:lstStyle/>
                    <a:p>
                      <a:pPr algn="just" rtl="1"/>
                      <a:r>
                        <a:rPr lang="ar-EG" sz="4000" b="0" i="0" u="none" strike="noStrike" kern="1200" baseline="0" dirty="0">
                          <a:solidFill>
                            <a:schemeClr val="tx1"/>
                          </a:solidFill>
                          <a:latin typeface="+mn-lt"/>
                          <a:ea typeface="+mn-ea"/>
                          <a:cs typeface="+mn-cs"/>
                        </a:rPr>
                        <a:t>والخمس مدن الغربية</a:t>
                      </a:r>
                    </a:p>
                    <a:p>
                      <a:pPr algn="just" rtl="1"/>
                      <a:r>
                        <a:rPr lang="ar-EG" sz="4000" b="0" i="0" u="none" strike="noStrike" kern="1200" baseline="0" dirty="0">
                          <a:solidFill>
                            <a:schemeClr val="tx1"/>
                          </a:solidFill>
                          <a:latin typeface="+mn-lt"/>
                          <a:ea typeface="+mn-ea"/>
                          <a:cs typeface="+mn-cs"/>
                        </a:rPr>
                        <a:t>وليبيا والنوبة والحبشة</a:t>
                      </a:r>
                    </a:p>
                    <a:p>
                      <a:pPr algn="just" rtl="1"/>
                      <a:r>
                        <a:rPr lang="ar-EG" sz="4000" b="0" i="0" u="none" strike="noStrike" kern="1200" baseline="0" dirty="0">
                          <a:solidFill>
                            <a:schemeClr val="tx1"/>
                          </a:solidFill>
                          <a:latin typeface="+mn-lt"/>
                          <a:ea typeface="+mn-ea"/>
                          <a:cs typeface="+mn-cs"/>
                        </a:rPr>
                        <a:t>وأفريقيا</a:t>
                      </a:r>
                      <a:endParaRPr lang="fr-FR" sz="4000" dirty="0"/>
                    </a:p>
                  </a:txBody>
                  <a:tcPr/>
                </a:tc>
                <a:extLst>
                  <a:ext uri="{0D108BD9-81ED-4DB2-BD59-A6C34878D82A}">
                    <a16:rowId xmlns:a16="http://schemas.microsoft.com/office/drawing/2014/main" val="3765382741"/>
                  </a:ext>
                </a:extLst>
              </a:tr>
            </a:tbl>
          </a:graphicData>
        </a:graphic>
      </p:graphicFrame>
      <p:sp>
        <p:nvSpPr>
          <p:cNvPr id="3" name="Action Button: Custom 7">
            <a:hlinkClick r:id="rId2" action="ppaction://hlinksldjump" highlightClick="1"/>
            <a:extLst>
              <a:ext uri="{FF2B5EF4-FFF2-40B4-BE49-F238E27FC236}">
                <a16:creationId xmlns:a16="http://schemas.microsoft.com/office/drawing/2014/main" id="{CBC223EC-FED3-4A50-9247-BD2EB04931D5}"/>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31055581"/>
      </p:ext>
    </p:extLst>
  </p:cSld>
  <p:clrMapOvr>
    <a:masterClrMapping/>
  </p:clrMapOvr>
  <p:transition/>
</p:sld>
</file>

<file path=ppt/slides/slide2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BE519E2C-CE7A-43C7-AFBE-1B86286FFC9C}"/>
              </a:ext>
            </a:extLst>
          </p:cNvPr>
          <p:cNvGraphicFramePr>
            <a:graphicFrameLocks noGrp="1"/>
          </p:cNvGraphicFramePr>
          <p:nvPr>
            <p:extLst>
              <p:ext uri="{D42A27DB-BD31-4B8C-83A1-F6EECF244321}">
                <p14:modId xmlns:p14="http://schemas.microsoft.com/office/powerpoint/2010/main" val="574445959"/>
              </p:ext>
            </p:extLst>
          </p:nvPr>
        </p:nvGraphicFramePr>
        <p:xfrm>
          <a:off x="0" y="57150"/>
          <a:ext cx="9144000" cy="4968240"/>
        </p:xfrm>
        <a:graphic>
          <a:graphicData uri="http://schemas.openxmlformats.org/drawingml/2006/table">
            <a:tbl>
              <a:tblPr firstRow="1" bandRow="1">
                <a:tableStyleId>{2D5ABB26-0587-4C30-8999-92F81FD0307C}</a:tableStyleId>
              </a:tblPr>
              <a:tblGrid>
                <a:gridCol w="3468413">
                  <a:extLst>
                    <a:ext uri="{9D8B030D-6E8A-4147-A177-3AD203B41FA5}">
                      <a16:colId xmlns:a16="http://schemas.microsoft.com/office/drawing/2014/main" val="886798509"/>
                    </a:ext>
                  </a:extLst>
                </a:gridCol>
                <a:gridCol w="3153104">
                  <a:extLst>
                    <a:ext uri="{9D8B030D-6E8A-4147-A177-3AD203B41FA5}">
                      <a16:colId xmlns:a16="http://schemas.microsoft.com/office/drawing/2014/main" val="1707209531"/>
                    </a:ext>
                  </a:extLst>
                </a:gridCol>
                <a:gridCol w="2522483">
                  <a:extLst>
                    <a:ext uri="{9D8B030D-6E8A-4147-A177-3AD203B41FA5}">
                      <a16:colId xmlns:a16="http://schemas.microsoft.com/office/drawing/2014/main" val="837529578"/>
                    </a:ext>
                  </a:extLst>
                </a:gridCol>
              </a:tblGrid>
              <a:tr h="853440">
                <a:tc>
                  <a:txBody>
                    <a:bodyPr/>
                    <a:lstStyle/>
                    <a:p>
                      <a:pPr algn="just"/>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a~giouc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makariou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e~decimwtatou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patroc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mwn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abba</a:t>
                      </a:r>
                      <a:r>
                        <a:rPr lang="fr-FR" sz="3200" b="0" i="0" u="none" strike="noStrike" kern="1200" baseline="0" dirty="0">
                          <a:solidFill>
                            <a:schemeClr val="tx1"/>
                          </a:solidFill>
                          <a:latin typeface="Coptic1" pitchFamily="2" charset="0"/>
                          <a:ea typeface="+mn-ea"/>
                          <a:cs typeface="+mn-cs"/>
                        </a:rPr>
                        <a:t> Mark </a:t>
                      </a:r>
                      <a:r>
                        <a:rPr lang="fr-FR" sz="3200" b="0" i="0" u="none" strike="noStrike" kern="1200" baseline="0" dirty="0" err="1">
                          <a:solidFill>
                            <a:schemeClr val="tx1"/>
                          </a:solidFill>
                          <a:latin typeface="Coptic1" pitchFamily="2" charset="0"/>
                          <a:ea typeface="+mn-ea"/>
                          <a:cs typeface="+mn-cs"/>
                        </a:rPr>
                        <a:t>oryodoxou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mwn</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e~pickopou</a:t>
                      </a:r>
                      <a:r>
                        <a:rPr lang="fr-FR" sz="3200" b="0" i="0" u="none" strike="noStrike" kern="1200" baseline="0" dirty="0">
                          <a:solidFill>
                            <a:schemeClr val="tx1"/>
                          </a:solidFill>
                          <a:latin typeface="Coptic1" pitchFamily="2" charset="0"/>
                          <a:ea typeface="+mn-ea"/>
                          <a:cs typeface="+mn-cs"/>
                        </a:rPr>
                        <a:t> t/c: </a:t>
                      </a:r>
                      <a:r>
                        <a:rPr lang="fr-FR" sz="3200" b="0" i="0" u="none" strike="noStrike" kern="1200" baseline="0" dirty="0" err="1">
                          <a:solidFill>
                            <a:schemeClr val="tx1"/>
                          </a:solidFill>
                          <a:latin typeface="Coptic1" pitchFamily="2" charset="0"/>
                          <a:ea typeface="+mn-ea"/>
                          <a:cs typeface="+mn-cs"/>
                        </a:rPr>
                        <a:t>polewc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taut</a:t>
                      </a:r>
                      <a:r>
                        <a:rPr lang="fr-FR" sz="3200" b="0" i="0" u="none" strike="noStrike" kern="1200" baseline="0" dirty="0">
                          <a:solidFill>
                            <a:schemeClr val="tx1"/>
                          </a:solidFill>
                          <a:latin typeface="Coptic1" pitchFamily="2" charset="0"/>
                          <a:ea typeface="+mn-ea"/>
                          <a:cs typeface="+mn-cs"/>
                        </a:rPr>
                        <a:t>/c </a:t>
                      </a:r>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twn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o~riwnaut</a:t>
                      </a:r>
                      <a:r>
                        <a:rPr lang="fr-FR" sz="3200" b="0" i="0" u="none" strike="noStrike" kern="1200" baseline="0" dirty="0">
                          <a:solidFill>
                            <a:schemeClr val="tx1"/>
                          </a:solidFill>
                          <a:latin typeface="Coptic1" pitchFamily="2" charset="0"/>
                          <a:ea typeface="+mn-ea"/>
                          <a:cs typeface="+mn-cs"/>
                        </a:rPr>
                        <a:t>/c.</a:t>
                      </a:r>
                      <a:endParaRPr lang="fr-FR" sz="4800" dirty="0">
                        <a:latin typeface="Coptic1" pitchFamily="2" charset="0"/>
                      </a:endParaRPr>
                    </a:p>
                  </a:txBody>
                  <a:tcPr/>
                </a:tc>
                <a:tc>
                  <a:txBody>
                    <a:bodyPr/>
                    <a:lstStyle/>
                    <a:p>
                      <a:pPr algn="just"/>
                      <a:r>
                        <a:rPr lang="fr-FR" sz="3200" b="0" i="0" u="none" strike="noStrike" kern="1200" baseline="0" dirty="0">
                          <a:solidFill>
                            <a:schemeClr val="tx1"/>
                          </a:solidFill>
                          <a:latin typeface="+mn-lt"/>
                          <a:ea typeface="+mn-ea"/>
                          <a:cs typeface="+mn-cs"/>
                        </a:rPr>
                        <a:t>Et le Saint honorable père </a:t>
                      </a:r>
                      <a:r>
                        <a:rPr lang="fr-FR" sz="3200" b="0" i="0" u="none" strike="noStrike" kern="1200" baseline="0" dirty="0" err="1">
                          <a:solidFill>
                            <a:schemeClr val="tx1"/>
                          </a:solidFill>
                          <a:latin typeface="+mn-lt"/>
                          <a:ea typeface="+mn-ea"/>
                          <a:cs typeface="+mn-cs"/>
                        </a:rPr>
                        <a:t>anba</a:t>
                      </a:r>
                      <a:r>
                        <a:rPr lang="fr-FR" sz="3200" b="0" i="0" u="none" strike="noStrike" kern="1200" baseline="0" dirty="0">
                          <a:solidFill>
                            <a:schemeClr val="tx1"/>
                          </a:solidFill>
                          <a:latin typeface="+mn-lt"/>
                          <a:ea typeface="+mn-ea"/>
                          <a:cs typeface="+mn-cs"/>
                        </a:rPr>
                        <a:t> Marc l’évêque</a:t>
                      </a:r>
                    </a:p>
                    <a:p>
                      <a:pPr algn="just"/>
                      <a:r>
                        <a:rPr lang="fr-FR" sz="3200" b="0" i="0" u="none" strike="noStrike" kern="1200" baseline="0" dirty="0">
                          <a:solidFill>
                            <a:schemeClr val="tx1"/>
                          </a:solidFill>
                          <a:latin typeface="+mn-lt"/>
                          <a:ea typeface="+mn-ea"/>
                          <a:cs typeface="+mn-cs"/>
                        </a:rPr>
                        <a:t>orthodoxe de cette ville et ses environs.</a:t>
                      </a:r>
                      <a:endParaRPr lang="fr-FR" sz="4800" dirty="0"/>
                    </a:p>
                  </a:txBody>
                  <a:tcPr/>
                </a:tc>
                <a:tc>
                  <a:txBody>
                    <a:bodyPr/>
                    <a:lstStyle/>
                    <a:p>
                      <a:pPr algn="just" rtl="1"/>
                      <a:r>
                        <a:rPr lang="ar-EG" sz="3600" b="0" i="0" u="none" strike="noStrike" kern="1200" baseline="0" dirty="0">
                          <a:solidFill>
                            <a:schemeClr val="tx1"/>
                          </a:solidFill>
                          <a:latin typeface="+mn-lt"/>
                          <a:ea typeface="+mn-ea"/>
                          <a:cs typeface="+mn-cs"/>
                        </a:rPr>
                        <a:t>والقديس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المغبوط</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الكلي الإكرام أبينا أنبا</a:t>
                      </a:r>
                    </a:p>
                    <a:p>
                      <a:pPr algn="just" rtl="1"/>
                      <a:r>
                        <a:rPr lang="ar-EG" sz="3600" dirty="0"/>
                        <a:t>مارك</a:t>
                      </a:r>
                      <a:r>
                        <a:rPr lang="ar-EG" sz="3600" b="0" i="0" u="none" strike="noStrike" kern="1200" baseline="0" dirty="0">
                          <a:solidFill>
                            <a:schemeClr val="tx1"/>
                          </a:solidFill>
                          <a:latin typeface="+mn-lt"/>
                          <a:ea typeface="+mn-ea"/>
                          <a:cs typeface="+mn-cs"/>
                        </a:rPr>
                        <a:t> أسقفنا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الأرثوذكسي الذي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لهذه المدينة </a:t>
                      </a:r>
                      <a:r>
                        <a:rPr lang="ar-EG" sz="3600" b="0" i="0" u="none" strike="noStrike" kern="1200" baseline="0" dirty="0" err="1">
                          <a:solidFill>
                            <a:schemeClr val="tx1"/>
                          </a:solidFill>
                          <a:latin typeface="+mn-lt"/>
                          <a:ea typeface="+mn-ea"/>
                          <a:cs typeface="+mn-cs"/>
                        </a:rPr>
                        <a:t>وتخومها</a:t>
                      </a:r>
                      <a:endParaRPr lang="fr-FR" sz="6000" dirty="0"/>
                    </a:p>
                  </a:txBody>
                  <a:tcPr/>
                </a:tc>
                <a:extLst>
                  <a:ext uri="{0D108BD9-81ED-4DB2-BD59-A6C34878D82A}">
                    <a16:rowId xmlns:a16="http://schemas.microsoft.com/office/drawing/2014/main" val="3765382741"/>
                  </a:ext>
                </a:extLst>
              </a:tr>
            </a:tbl>
          </a:graphicData>
        </a:graphic>
      </p:graphicFrame>
      <p:sp>
        <p:nvSpPr>
          <p:cNvPr id="3" name="Action Button: Custom 7">
            <a:hlinkClick r:id="rId2" action="ppaction://hlinksldjump" highlightClick="1"/>
            <a:extLst>
              <a:ext uri="{FF2B5EF4-FFF2-40B4-BE49-F238E27FC236}">
                <a16:creationId xmlns:a16="http://schemas.microsoft.com/office/drawing/2014/main" id="{E9AE6A0F-28A8-4A20-ACA4-48190BA9E5C0}"/>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62067662"/>
      </p:ext>
    </p:extLst>
  </p:cSld>
  <p:clrMapOvr>
    <a:masterClrMapping/>
  </p:clrMapOvr>
  <p:transition/>
</p:sld>
</file>

<file path=ppt/slides/slide2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BE519E2C-CE7A-43C7-AFBE-1B86286FFC9C}"/>
              </a:ext>
            </a:extLst>
          </p:cNvPr>
          <p:cNvGraphicFramePr>
            <a:graphicFrameLocks noGrp="1"/>
          </p:cNvGraphicFramePr>
          <p:nvPr>
            <p:extLst>
              <p:ext uri="{D42A27DB-BD31-4B8C-83A1-F6EECF244321}">
                <p14:modId xmlns:p14="http://schemas.microsoft.com/office/powerpoint/2010/main" val="3186210569"/>
              </p:ext>
            </p:extLst>
          </p:nvPr>
        </p:nvGraphicFramePr>
        <p:xfrm>
          <a:off x="0" y="404103"/>
          <a:ext cx="9144000" cy="3749040"/>
        </p:xfrm>
        <a:graphic>
          <a:graphicData uri="http://schemas.openxmlformats.org/drawingml/2006/table">
            <a:tbl>
              <a:tblPr firstRow="1" bandRow="1">
                <a:tableStyleId>{2D5ABB26-0587-4C30-8999-92F81FD0307C}</a:tableStyleId>
              </a:tblPr>
              <a:tblGrid>
                <a:gridCol w="3468414">
                  <a:extLst>
                    <a:ext uri="{9D8B030D-6E8A-4147-A177-3AD203B41FA5}">
                      <a16:colId xmlns:a16="http://schemas.microsoft.com/office/drawing/2014/main" val="886798509"/>
                    </a:ext>
                  </a:extLst>
                </a:gridCol>
                <a:gridCol w="3081543">
                  <a:extLst>
                    <a:ext uri="{9D8B030D-6E8A-4147-A177-3AD203B41FA5}">
                      <a16:colId xmlns:a16="http://schemas.microsoft.com/office/drawing/2014/main" val="1707209531"/>
                    </a:ext>
                  </a:extLst>
                </a:gridCol>
                <a:gridCol w="2594043">
                  <a:extLst>
                    <a:ext uri="{9D8B030D-6E8A-4147-A177-3AD203B41FA5}">
                      <a16:colId xmlns:a16="http://schemas.microsoft.com/office/drawing/2014/main" val="837529578"/>
                    </a:ext>
                  </a:extLst>
                </a:gridCol>
              </a:tblGrid>
              <a:tr h="853440">
                <a:tc>
                  <a:txBody>
                    <a:bodyPr/>
                    <a:lstStyle/>
                    <a:p>
                      <a:pPr algn="just"/>
                      <a:r>
                        <a:rPr lang="fr-FR" sz="3600" b="0" i="0" u="none" strike="noStrike" kern="1200" baseline="0" dirty="0">
                          <a:solidFill>
                            <a:schemeClr val="tx1"/>
                          </a:solidFill>
                          <a:latin typeface="Coptic1" pitchFamily="2" charset="0"/>
                          <a:ea typeface="+mn-ea"/>
                          <a:cs typeface="+mn-cs"/>
                        </a:rPr>
                        <a:t>Mare </a:t>
                      </a:r>
                      <a:r>
                        <a:rPr lang="fr-FR" sz="3600" b="0" i="0" u="none" strike="noStrike" kern="1200" baseline="0" dirty="0" err="1">
                          <a:solidFill>
                            <a:schemeClr val="tx1"/>
                          </a:solidFill>
                          <a:latin typeface="Coptic1" pitchFamily="2" charset="0"/>
                          <a:ea typeface="+mn-ea"/>
                          <a:cs typeface="+mn-cs"/>
                        </a:rPr>
                        <a:t>pi~kl</a:t>
                      </a:r>
                      <a:r>
                        <a:rPr lang="fr-FR" sz="3600" b="0" i="0" u="none" strike="noStrike" kern="1200" baseline="0" dirty="0">
                          <a:solidFill>
                            <a:schemeClr val="tx1"/>
                          </a:solidFill>
                          <a:latin typeface="Coptic1" pitchFamily="2" charset="0"/>
                          <a:ea typeface="+mn-ea"/>
                          <a:cs typeface="+mn-cs"/>
                        </a:rPr>
                        <a:t>/roc: nem </a:t>
                      </a:r>
                      <a:r>
                        <a:rPr lang="fr-FR" sz="3600" b="0" i="0" u="none" strike="noStrike" kern="1200" baseline="0" dirty="0" err="1">
                          <a:solidFill>
                            <a:schemeClr val="tx1"/>
                          </a:solidFill>
                          <a:latin typeface="Coptic1" pitchFamily="2" charset="0"/>
                          <a:ea typeface="+mn-ea"/>
                          <a:cs typeface="+mn-cs"/>
                        </a:rPr>
                        <a:t>pilaoc</a:t>
                      </a:r>
                      <a:r>
                        <a:rPr lang="fr-FR" sz="3600" b="0" i="0" u="none" strike="noStrike" kern="1200" baseline="0" dirty="0">
                          <a:solidFill>
                            <a:schemeClr val="tx1"/>
                          </a:solidFill>
                          <a:latin typeface="Coptic1" pitchFamily="2" charset="0"/>
                          <a:ea typeface="+mn-ea"/>
                          <a:cs typeface="+mn-cs"/>
                        </a:rPr>
                        <a:t> t/</a:t>
                      </a:r>
                      <a:r>
                        <a:rPr lang="fr-FR" sz="3600" b="0" i="0" u="none" strike="noStrike" kern="1200" baseline="0" dirty="0" err="1">
                          <a:solidFill>
                            <a:schemeClr val="tx1"/>
                          </a:solidFill>
                          <a:latin typeface="Coptic1" pitchFamily="2" charset="0"/>
                          <a:ea typeface="+mn-ea"/>
                          <a:cs typeface="+mn-cs"/>
                        </a:rPr>
                        <a:t>rf</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oujai</a:t>
                      </a:r>
                      <a:r>
                        <a:rPr lang="fr-FR" sz="3600" b="0" i="0" u="none" strike="noStrike" kern="1200" baseline="0" dirty="0">
                          <a:solidFill>
                            <a:schemeClr val="tx1"/>
                          </a:solidFill>
                          <a:latin typeface="Coptic1" pitchFamily="2" charset="0"/>
                          <a:ea typeface="+mn-ea"/>
                          <a:cs typeface="+mn-cs"/>
                        </a:rPr>
                        <a:t> </a:t>
                      </a:r>
                      <a:r>
                        <a:rPr lang="nl-NL" sz="3600" b="0" i="0" u="none" strike="noStrike" kern="1200" baseline="0" dirty="0" err="1">
                          <a:solidFill>
                            <a:schemeClr val="tx1"/>
                          </a:solidFill>
                          <a:latin typeface="Coptic1" pitchFamily="2" charset="0"/>
                          <a:ea typeface="+mn-ea"/>
                          <a:cs typeface="+mn-cs"/>
                        </a:rPr>
                        <a:t>qen</a:t>
                      </a:r>
                      <a:r>
                        <a:rPr lang="nl-NL" sz="3600" b="0" i="0" u="none" strike="noStrike" kern="1200" baseline="0" dirty="0">
                          <a:solidFill>
                            <a:schemeClr val="tx1"/>
                          </a:solidFill>
                          <a:latin typeface="Coptic1" pitchFamily="2" charset="0"/>
                          <a:ea typeface="+mn-ea"/>
                          <a:cs typeface="+mn-cs"/>
                        </a:rPr>
                        <a:t> </a:t>
                      </a:r>
                      <a:r>
                        <a:rPr lang="nl-NL" sz="3600" b="0" i="0" u="none" strike="noStrike" kern="1200" baseline="0" dirty="0" err="1">
                          <a:solidFill>
                            <a:schemeClr val="tx1"/>
                          </a:solidFill>
                          <a:latin typeface="Coptic1" pitchFamily="2" charset="0"/>
                          <a:ea typeface="+mn-ea"/>
                          <a:cs typeface="+mn-cs"/>
                        </a:rPr>
                        <a:t>P~o#c</a:t>
                      </a:r>
                      <a:r>
                        <a:rPr lang="nl-NL" sz="3600" b="0" i="0" u="none" strike="noStrike" kern="1200" baseline="0" dirty="0">
                          <a:solidFill>
                            <a:schemeClr val="tx1"/>
                          </a:solidFill>
                          <a:latin typeface="Coptic1" pitchFamily="2" charset="0"/>
                          <a:ea typeface="+mn-ea"/>
                          <a:cs typeface="+mn-cs"/>
                        </a:rPr>
                        <a:t>#: je </a:t>
                      </a:r>
                      <a:r>
                        <a:rPr lang="nl-NL" sz="3600" b="0" i="0" u="none" strike="noStrike" kern="1200" baseline="0" dirty="0" err="1">
                          <a:solidFill>
                            <a:schemeClr val="tx1"/>
                          </a:solidFill>
                          <a:latin typeface="Coptic1" pitchFamily="2" charset="0"/>
                          <a:ea typeface="+mn-ea"/>
                          <a:cs typeface="+mn-cs"/>
                        </a:rPr>
                        <a:t>a~m</a:t>
                      </a:r>
                      <a:r>
                        <a:rPr lang="nl-NL" sz="3600" b="0" i="0" u="none" strike="noStrike" kern="1200" baseline="0" dirty="0">
                          <a:solidFill>
                            <a:schemeClr val="tx1"/>
                          </a:solidFill>
                          <a:latin typeface="Coptic1" pitchFamily="2" charset="0"/>
                          <a:ea typeface="+mn-ea"/>
                          <a:cs typeface="+mn-cs"/>
                        </a:rPr>
                        <a:t>/n </a:t>
                      </a:r>
                      <a:r>
                        <a:rPr lang="fr-FR" sz="3600" b="0" i="0" u="none" strike="noStrike" kern="1200" baseline="0" dirty="0" err="1">
                          <a:solidFill>
                            <a:schemeClr val="tx1"/>
                          </a:solidFill>
                          <a:latin typeface="Coptic1" pitchFamily="2" charset="0"/>
                          <a:ea typeface="+mn-ea"/>
                          <a:cs typeface="+mn-cs"/>
                        </a:rPr>
                        <a:t>ece~swpi</a:t>
                      </a:r>
                      <a:r>
                        <a:rPr lang="fr-FR" sz="3600" b="0" i="0" u="none" strike="noStrike" kern="1200" baseline="0" dirty="0">
                          <a:solidFill>
                            <a:schemeClr val="tx1"/>
                          </a:solidFill>
                          <a:latin typeface="Coptic1" pitchFamily="2" charset="0"/>
                          <a:ea typeface="+mn-ea"/>
                          <a:cs typeface="+mn-cs"/>
                        </a:rPr>
                        <a:t>.</a:t>
                      </a:r>
                      <a:endParaRPr lang="fr-FR" sz="8000" dirty="0">
                        <a:latin typeface="Coptic1" pitchFamily="2" charset="0"/>
                      </a:endParaRPr>
                    </a:p>
                  </a:txBody>
                  <a:tcPr/>
                </a:tc>
                <a:tc>
                  <a:txBody>
                    <a:bodyPr/>
                    <a:lstStyle/>
                    <a:p>
                      <a:pPr algn="just"/>
                      <a:r>
                        <a:rPr lang="fr-FR" sz="3200" b="0" i="0" u="none" strike="noStrike" kern="1200" baseline="0" dirty="0">
                          <a:solidFill>
                            <a:schemeClr val="tx1"/>
                          </a:solidFill>
                          <a:latin typeface="+mn-lt"/>
                          <a:ea typeface="+mn-ea"/>
                          <a:cs typeface="+mn-cs"/>
                        </a:rPr>
                        <a:t>Que le clergé et tout le peuple soient fortifiés dans le Seigneur.</a:t>
                      </a:r>
                    </a:p>
                    <a:p>
                      <a:pPr algn="just"/>
                      <a:r>
                        <a:rPr lang="fr-FR" sz="3200" b="0" i="0" u="none" strike="noStrike" kern="1200" baseline="0" dirty="0">
                          <a:solidFill>
                            <a:schemeClr val="tx1"/>
                          </a:solidFill>
                          <a:latin typeface="+mn-lt"/>
                          <a:ea typeface="+mn-ea"/>
                          <a:cs typeface="+mn-cs"/>
                        </a:rPr>
                        <a:t>Amen, ainsi soit-il.</a:t>
                      </a:r>
                      <a:endParaRPr lang="fr-FR" sz="7200" dirty="0"/>
                    </a:p>
                  </a:txBody>
                  <a:tcPr/>
                </a:tc>
                <a:tc>
                  <a:txBody>
                    <a:bodyPr/>
                    <a:lstStyle/>
                    <a:p>
                      <a:pPr algn="just" rtl="1"/>
                      <a:r>
                        <a:rPr lang="ar-EG" sz="4000" b="0" i="0" u="none" strike="noStrike" kern="1200" baseline="0" dirty="0">
                          <a:solidFill>
                            <a:schemeClr val="tx1"/>
                          </a:solidFill>
                          <a:latin typeface="+mn-lt"/>
                          <a:ea typeface="+mn-ea"/>
                          <a:cs typeface="+mn-cs"/>
                        </a:rPr>
                        <a:t>فليكن</a:t>
                      </a:r>
                      <a:r>
                        <a:rPr lang="fr-FR" sz="4000" b="0" i="0" u="none" strike="noStrike" kern="1200" baseline="0" dirty="0">
                          <a:solidFill>
                            <a:schemeClr val="tx1"/>
                          </a:solidFill>
                          <a:latin typeface="+mn-lt"/>
                          <a:ea typeface="+mn-ea"/>
                          <a:cs typeface="+mn-cs"/>
                        </a:rPr>
                        <a:t> </a:t>
                      </a:r>
                      <a:r>
                        <a:rPr lang="ar-EG" sz="4000" b="0" i="0" u="none" strike="noStrike" kern="1200" baseline="0" dirty="0">
                          <a:solidFill>
                            <a:schemeClr val="tx1"/>
                          </a:solidFill>
                          <a:latin typeface="+mn-lt"/>
                          <a:ea typeface="+mn-ea"/>
                          <a:cs typeface="+mn-cs"/>
                        </a:rPr>
                        <a:t>الإكليروس</a:t>
                      </a:r>
                      <a:r>
                        <a:rPr lang="fr-FR" sz="4000" b="0" i="0" u="none" strike="noStrike" kern="1200" baseline="0" dirty="0">
                          <a:solidFill>
                            <a:schemeClr val="tx1"/>
                          </a:solidFill>
                          <a:latin typeface="+mn-lt"/>
                          <a:ea typeface="+mn-ea"/>
                          <a:cs typeface="+mn-cs"/>
                        </a:rPr>
                        <a:t> </a:t>
                      </a:r>
                      <a:r>
                        <a:rPr lang="ar-EG" sz="4000" b="0" i="0" u="none" strike="noStrike" kern="1200" baseline="0" dirty="0">
                          <a:solidFill>
                            <a:schemeClr val="tx1"/>
                          </a:solidFill>
                          <a:latin typeface="+mn-lt"/>
                          <a:ea typeface="+mn-ea"/>
                          <a:cs typeface="+mn-cs"/>
                        </a:rPr>
                        <a:t>وكل</a:t>
                      </a:r>
                      <a:r>
                        <a:rPr lang="fr-FR" sz="4000" b="0" i="0" u="none" strike="noStrike" kern="1200" baseline="0" dirty="0">
                          <a:solidFill>
                            <a:schemeClr val="tx1"/>
                          </a:solidFill>
                          <a:latin typeface="+mn-lt"/>
                          <a:ea typeface="+mn-ea"/>
                          <a:cs typeface="+mn-cs"/>
                        </a:rPr>
                        <a:t> </a:t>
                      </a:r>
                      <a:r>
                        <a:rPr lang="ar-EG" sz="4000" b="0" i="0" u="none" strike="noStrike" kern="1200" baseline="0" dirty="0">
                          <a:solidFill>
                            <a:schemeClr val="tx1"/>
                          </a:solidFill>
                          <a:latin typeface="+mn-lt"/>
                          <a:ea typeface="+mn-ea"/>
                          <a:cs typeface="+mn-cs"/>
                        </a:rPr>
                        <a:t>الشعب </a:t>
                      </a:r>
                      <a:r>
                        <a:rPr lang="ar-EG" sz="4000" b="0" i="0" u="none" strike="noStrike" kern="1200" baseline="0" dirty="0" err="1">
                          <a:solidFill>
                            <a:schemeClr val="tx1"/>
                          </a:solidFill>
                          <a:latin typeface="+mn-lt"/>
                          <a:ea typeface="+mn-ea"/>
                          <a:cs typeface="+mn-cs"/>
                        </a:rPr>
                        <a:t>معارفين</a:t>
                      </a:r>
                      <a:r>
                        <a:rPr lang="fr-FR" sz="4000" b="0" i="0" u="none" strike="noStrike" kern="1200" baseline="0" dirty="0">
                          <a:solidFill>
                            <a:schemeClr val="tx1"/>
                          </a:solidFill>
                          <a:latin typeface="+mn-lt"/>
                          <a:ea typeface="+mn-ea"/>
                          <a:cs typeface="+mn-cs"/>
                        </a:rPr>
                        <a:t> </a:t>
                      </a:r>
                      <a:r>
                        <a:rPr lang="ar-EG" sz="4000" b="0" i="0" u="none" strike="noStrike" kern="1200" baseline="0" dirty="0">
                          <a:solidFill>
                            <a:schemeClr val="tx1"/>
                          </a:solidFill>
                          <a:latin typeface="+mn-lt"/>
                          <a:ea typeface="+mn-ea"/>
                          <a:cs typeface="+mn-cs"/>
                        </a:rPr>
                        <a:t>الرب.</a:t>
                      </a:r>
                    </a:p>
                    <a:p>
                      <a:pPr algn="just" rtl="1"/>
                      <a:r>
                        <a:rPr lang="ar-EG" sz="4000" b="0" i="0" u="none" strike="noStrike" kern="1200" baseline="0" dirty="0">
                          <a:solidFill>
                            <a:schemeClr val="tx1"/>
                          </a:solidFill>
                          <a:latin typeface="+mn-lt"/>
                          <a:ea typeface="+mn-ea"/>
                          <a:cs typeface="+mn-cs"/>
                        </a:rPr>
                        <a:t>آمين هكذا يكون</a:t>
                      </a:r>
                      <a:endParaRPr lang="fr-FR" sz="11500" dirty="0"/>
                    </a:p>
                  </a:txBody>
                  <a:tcPr/>
                </a:tc>
                <a:extLst>
                  <a:ext uri="{0D108BD9-81ED-4DB2-BD59-A6C34878D82A}">
                    <a16:rowId xmlns:a16="http://schemas.microsoft.com/office/drawing/2014/main" val="3765382741"/>
                  </a:ext>
                </a:extLst>
              </a:tr>
            </a:tbl>
          </a:graphicData>
        </a:graphic>
      </p:graphicFrame>
      <p:sp>
        <p:nvSpPr>
          <p:cNvPr id="3" name="AutoShape 36">
            <a:hlinkClick r:id="rId2" action="ppaction://hlinksldjump" highlightClick="1"/>
            <a:extLst>
              <a:ext uri="{FF2B5EF4-FFF2-40B4-BE49-F238E27FC236}">
                <a16:creationId xmlns:a16="http://schemas.microsoft.com/office/drawing/2014/main" id="{EAE8EF04-BFE5-4CFE-A0F4-2B53D6B5AD5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39602EB7-9F01-43AD-A091-AC63A2FCF9EA}"/>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25331968"/>
      </p:ext>
    </p:extLst>
  </p:cSld>
  <p:clrMapOvr>
    <a:masterClrMapping/>
  </p:clrMapOvr>
  <p:transition/>
</p:sld>
</file>

<file path=ppt/slides/slide2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98B148C9-8B7C-4EEA-80E2-A1DF93B24FB6}"/>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63758782"/>
      </p:ext>
    </p:extLst>
  </p:cSld>
  <p:clrMapOvr>
    <a:masterClrMapping/>
  </p:clrMapOvr>
  <p:transition/>
</p:sld>
</file>

<file path=ppt/slides/slide2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8ABE669-B611-431F-A8FA-82F9952F928A}"/>
              </a:ext>
            </a:extLst>
          </p:cNvPr>
          <p:cNvGraphicFramePr>
            <a:graphicFrameLocks noGrp="1"/>
          </p:cNvGraphicFramePr>
          <p:nvPr>
            <p:extLst>
              <p:ext uri="{D42A27DB-BD31-4B8C-83A1-F6EECF244321}">
                <p14:modId xmlns:p14="http://schemas.microsoft.com/office/powerpoint/2010/main" val="2917319863"/>
              </p:ext>
            </p:extLst>
          </p:nvPr>
        </p:nvGraphicFramePr>
        <p:xfrm>
          <a:off x="76200" y="57150"/>
          <a:ext cx="8991600" cy="5189220"/>
        </p:xfrm>
        <a:graphic>
          <a:graphicData uri="http://schemas.openxmlformats.org/drawingml/2006/table">
            <a:tbl>
              <a:tblPr firstRow="1" bandRow="1">
                <a:tableStyleId>{2D5ABB26-0587-4C30-8999-92F81FD0307C}</a:tableStyleId>
              </a:tblPr>
              <a:tblGrid>
                <a:gridCol w="3276600">
                  <a:extLst>
                    <a:ext uri="{9D8B030D-6E8A-4147-A177-3AD203B41FA5}">
                      <a16:colId xmlns:a16="http://schemas.microsoft.com/office/drawing/2014/main" val="1411150745"/>
                    </a:ext>
                  </a:extLst>
                </a:gridCol>
                <a:gridCol w="2971800">
                  <a:extLst>
                    <a:ext uri="{9D8B030D-6E8A-4147-A177-3AD203B41FA5}">
                      <a16:colId xmlns:a16="http://schemas.microsoft.com/office/drawing/2014/main" val="2260831627"/>
                    </a:ext>
                  </a:extLst>
                </a:gridCol>
                <a:gridCol w="2743200">
                  <a:extLst>
                    <a:ext uri="{9D8B030D-6E8A-4147-A177-3AD203B41FA5}">
                      <a16:colId xmlns:a16="http://schemas.microsoft.com/office/drawing/2014/main" val="3705194141"/>
                    </a:ext>
                  </a:extLst>
                </a:gridCol>
              </a:tblGrid>
              <a:tr h="4869180">
                <a:tc>
                  <a:txBody>
                    <a:bodyPr/>
                    <a:lstStyle/>
                    <a:p>
                      <a:pPr algn="just"/>
                      <a:r>
                        <a:rPr lang="fr-FR" sz="2800" b="0" i="0" u="none" strike="noStrike" kern="1200" baseline="0" dirty="0" err="1">
                          <a:solidFill>
                            <a:schemeClr val="tx1"/>
                          </a:solidFill>
                          <a:latin typeface="Coptic1" pitchFamily="2" charset="0"/>
                          <a:ea typeface="+mn-ea"/>
                          <a:cs typeface="+mn-cs"/>
                        </a:rPr>
                        <a:t>Kayolikon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peniwt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Iakwboc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a:solidFill>
                            <a:schemeClr val="tx1"/>
                          </a:solidFill>
                          <a:latin typeface="+mn-lt"/>
                          <a:ea typeface="+mn-ea"/>
                          <a:cs typeface="+mn-cs"/>
                        </a:rPr>
                        <a:t>/</a:t>
                      </a:r>
                      <a:r>
                        <a:rPr lang="fr-FR" sz="2800" b="0" i="0" u="none" strike="noStrike" kern="1200" baseline="0" dirty="0" err="1">
                          <a:solidFill>
                            <a:schemeClr val="tx1"/>
                          </a:solidFill>
                          <a:latin typeface="Coptic1" pitchFamily="2" charset="0"/>
                          <a:ea typeface="+mn-ea"/>
                          <a:cs typeface="+mn-cs"/>
                        </a:rPr>
                        <a:t>Iouda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a:solidFill>
                            <a:schemeClr val="tx1"/>
                          </a:solidFill>
                          <a:latin typeface="+mn-lt"/>
                          <a:ea typeface="+mn-ea"/>
                          <a:cs typeface="+mn-cs"/>
                        </a:rPr>
                        <a:t>/</a:t>
                      </a:r>
                      <a:r>
                        <a:rPr lang="fr-FR" sz="2800" b="0" i="0" u="none" strike="noStrike" kern="1200" baseline="0" dirty="0" err="1">
                          <a:solidFill>
                            <a:schemeClr val="tx1"/>
                          </a:solidFill>
                          <a:latin typeface="Coptic1" pitchFamily="2" charset="0"/>
                          <a:ea typeface="+mn-ea"/>
                          <a:cs typeface="+mn-cs"/>
                        </a:rPr>
                        <a:t>Petroc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a:solidFill>
                            <a:schemeClr val="tx1"/>
                          </a:solidFill>
                          <a:latin typeface="+mn-lt"/>
                          <a:ea typeface="+mn-ea"/>
                          <a:cs typeface="+mn-cs"/>
                        </a:rPr>
                        <a:t>/</a:t>
                      </a:r>
                      <a:r>
                        <a:rPr lang="fr-FR" sz="2800" b="0" i="0" u="none" strike="noStrike" kern="1200" baseline="0" dirty="0" err="1">
                          <a:solidFill>
                            <a:schemeClr val="tx1"/>
                          </a:solidFill>
                          <a:latin typeface="Coptic1" pitchFamily="2" charset="0"/>
                          <a:ea typeface="+mn-ea"/>
                          <a:cs typeface="+mn-cs"/>
                        </a:rPr>
                        <a:t>Iwann</a:t>
                      </a:r>
                      <a:r>
                        <a:rPr lang="fr-FR" sz="2800" b="0" i="0" u="none" strike="noStrike" kern="1200" baseline="0" dirty="0">
                          <a:solidFill>
                            <a:schemeClr val="tx1"/>
                          </a:solidFill>
                          <a:latin typeface="Coptic1" pitchFamily="2" charset="0"/>
                          <a:ea typeface="+mn-ea"/>
                          <a:cs typeface="+mn-cs"/>
                        </a:rPr>
                        <a:t>/c)</a:t>
                      </a:r>
                    </a:p>
                    <a:p>
                      <a:pPr algn="just"/>
                      <a:r>
                        <a:rPr lang="fr-FR" sz="2800" b="0" i="0" u="none" strike="noStrike" kern="1200" baseline="0" dirty="0" err="1">
                          <a:solidFill>
                            <a:schemeClr val="tx1"/>
                          </a:solidFill>
                          <a:latin typeface="Coptic1" pitchFamily="2" charset="0"/>
                          <a:ea typeface="+mn-ea"/>
                          <a:cs typeface="+mn-cs"/>
                        </a:rPr>
                        <a:t>namenra</a:t>
                      </a:r>
                      <a:r>
                        <a:rPr lang="fr-FR" sz="2800" b="0" i="0" u="none" strike="noStrike" kern="1200" baseline="0" dirty="0">
                          <a:solidFill>
                            <a:schemeClr val="tx1"/>
                          </a:solidFill>
                          <a:latin typeface="Coptic1" pitchFamily="2" charset="0"/>
                          <a:ea typeface="+mn-ea"/>
                          <a:cs typeface="+mn-cs"/>
                        </a:rPr>
                        <a:t>].</a:t>
                      </a:r>
                    </a:p>
                    <a:p>
                      <a:pPr algn="just"/>
                      <a:r>
                        <a:rPr lang="fr-FR" sz="2800" b="1" i="0" u="none" strike="noStrike" kern="1200" baseline="0" dirty="0">
                          <a:solidFill>
                            <a:srgbClr val="FFC000"/>
                          </a:solidFill>
                          <a:latin typeface="+mn-lt"/>
                          <a:ea typeface="+mn-ea"/>
                          <a:cs typeface="+mn-cs"/>
                        </a:rPr>
                        <a:t>Ou:</a:t>
                      </a:r>
                    </a:p>
                    <a:p>
                      <a:pPr algn="just"/>
                      <a:r>
                        <a:rPr lang="fr-FR" sz="2800" b="0" i="0" u="none" strike="noStrike" kern="1200" baseline="0" dirty="0" err="1">
                          <a:solidFill>
                            <a:schemeClr val="tx1"/>
                          </a:solidFill>
                          <a:latin typeface="Coptic1" pitchFamily="2" charset="0"/>
                          <a:ea typeface="+mn-ea"/>
                          <a:cs typeface="+mn-cs"/>
                        </a:rPr>
                        <a:t>Kayolikon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e~bolqen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e~ctol</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peniwt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Iakwboc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a:solidFill>
                            <a:schemeClr val="tx1"/>
                          </a:solidFill>
                          <a:latin typeface="+mn-lt"/>
                          <a:ea typeface="+mn-ea"/>
                          <a:cs typeface="+mn-cs"/>
                        </a:rPr>
                        <a: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Iouda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namenra</a:t>
                      </a:r>
                      <a:r>
                        <a:rPr lang="fr-FR" sz="2800" b="0" i="0" u="none" strike="noStrike" kern="1200" baseline="0" dirty="0">
                          <a:solidFill>
                            <a:schemeClr val="tx1"/>
                          </a:solidFill>
                          <a:latin typeface="Coptic1" pitchFamily="2" charset="0"/>
                          <a:ea typeface="+mn-ea"/>
                          <a:cs typeface="+mn-cs"/>
                        </a:rPr>
                        <a:t>].</a:t>
                      </a:r>
                    </a:p>
                  </a:txBody>
                  <a:tcPr marT="34290" marB="34290"/>
                </a:tc>
                <a:tc>
                  <a:txBody>
                    <a:bodyPr/>
                    <a:lstStyle/>
                    <a:p>
                      <a:pPr algn="just"/>
                      <a:r>
                        <a:rPr lang="fr-FR" sz="2400" b="0" i="0" u="none" strike="noStrike" kern="1200" baseline="0" dirty="0">
                          <a:solidFill>
                            <a:schemeClr val="tx1"/>
                          </a:solidFill>
                          <a:latin typeface="+mn-lt"/>
                          <a:ea typeface="+mn-ea"/>
                          <a:cs typeface="+mn-cs"/>
                        </a:rPr>
                        <a:t>Épître à l’Église Universelle selon (Jacques/ Jude/</a:t>
                      </a:r>
                    </a:p>
                    <a:p>
                      <a:pPr algn="just"/>
                      <a:r>
                        <a:rPr lang="fr-FR" sz="2400" b="0" i="0" u="none" strike="noStrike" kern="1200" baseline="0" dirty="0">
                          <a:solidFill>
                            <a:schemeClr val="tx1"/>
                          </a:solidFill>
                          <a:latin typeface="+mn-lt"/>
                          <a:ea typeface="+mn-ea"/>
                          <a:cs typeface="+mn-cs"/>
                        </a:rPr>
                        <a:t>Pierre/ Jean), mes bien-aimés.</a:t>
                      </a:r>
                    </a:p>
                    <a:p>
                      <a:pPr algn="just"/>
                      <a:endParaRPr lang="fr-FR" sz="2400" b="0" i="0" u="none" strike="noStrike" kern="1200" baseline="0" dirty="0">
                        <a:solidFill>
                          <a:schemeClr val="tx1"/>
                        </a:solidFill>
                        <a:latin typeface="+mn-lt"/>
                        <a:ea typeface="+mn-ea"/>
                        <a:cs typeface="+mn-cs"/>
                      </a:endParaRP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Épître à l’Église Universelle de notre père </a:t>
                      </a:r>
                    </a:p>
                    <a:p>
                      <a:pPr algn="just"/>
                      <a:r>
                        <a:rPr lang="fr-FR" sz="2400" b="0" i="0" u="none" strike="noStrike" kern="1200" baseline="0" dirty="0">
                          <a:solidFill>
                            <a:schemeClr val="tx1"/>
                          </a:solidFill>
                          <a:latin typeface="+mn-lt"/>
                          <a:ea typeface="+mn-ea"/>
                          <a:cs typeface="+mn-cs"/>
                        </a:rPr>
                        <a:t>(St. Jacques/Jude), mes bien-aimés.</a:t>
                      </a:r>
                    </a:p>
                    <a:p>
                      <a:pPr algn="just"/>
                      <a:endParaRPr lang="fr-FR" sz="2400" b="0" i="0" u="none" strike="noStrike" kern="1200" baseline="0" dirty="0">
                        <a:solidFill>
                          <a:schemeClr val="tx1"/>
                        </a:solidFill>
                        <a:latin typeface="+mn-lt"/>
                        <a:ea typeface="+mn-ea"/>
                        <a:cs typeface="+mn-cs"/>
                      </a:endParaRPr>
                    </a:p>
                    <a:p>
                      <a:pPr algn="just"/>
                      <a:endParaRPr lang="fr-FR" sz="2400" b="0" i="0" u="none" strike="noStrike" kern="1200" baseline="0" dirty="0">
                        <a:solidFill>
                          <a:schemeClr val="tx1"/>
                        </a:solidFill>
                        <a:latin typeface="+mn-lt"/>
                        <a:ea typeface="+mn-ea"/>
                        <a:cs typeface="+mn-cs"/>
                      </a:endParaRPr>
                    </a:p>
                  </a:txBody>
                  <a:tcPr marT="34290" marB="34290"/>
                </a:tc>
                <a:tc>
                  <a:txBody>
                    <a:bodyPr/>
                    <a:lstStyle/>
                    <a:p>
                      <a:pPr algn="just" rtl="1"/>
                      <a:r>
                        <a:rPr lang="ar-EG" sz="2800" b="0" i="0" u="none" strike="noStrike" kern="1200" baseline="0" dirty="0" err="1">
                          <a:solidFill>
                            <a:schemeClr val="tx1"/>
                          </a:solidFill>
                          <a:latin typeface="+mn-lt"/>
                          <a:ea typeface="+mn-ea"/>
                          <a:cs typeface="+mn-cs"/>
                        </a:rPr>
                        <a:t>الكاثوليكون</a:t>
                      </a:r>
                      <a:r>
                        <a:rPr lang="ar-EG" sz="2800" b="0" i="0" u="none" strike="noStrike" kern="1200" baseline="0" dirty="0">
                          <a:solidFill>
                            <a:schemeClr val="tx1"/>
                          </a:solidFill>
                          <a:latin typeface="+mn-lt"/>
                          <a:ea typeface="+mn-ea"/>
                          <a:cs typeface="+mn-cs"/>
                        </a:rPr>
                        <a:t> من ابينا</a:t>
                      </a:r>
                    </a:p>
                    <a:p>
                      <a:pPr algn="just" rtl="1"/>
                      <a:r>
                        <a:rPr lang="ar-EG" sz="2800" b="0" i="0" u="none" strike="noStrike" kern="1200" baseline="0" dirty="0">
                          <a:solidFill>
                            <a:schemeClr val="tx1"/>
                          </a:solidFill>
                          <a:latin typeface="+mn-lt"/>
                          <a:ea typeface="+mn-ea"/>
                          <a:cs typeface="+mn-cs"/>
                        </a:rPr>
                        <a:t>(يعقوب، يهوذا،</a:t>
                      </a:r>
                    </a:p>
                    <a:p>
                      <a:pPr algn="just" rtl="1"/>
                      <a:r>
                        <a:rPr lang="ar-EG" sz="2800" b="0" i="0" u="none" strike="noStrike" kern="1200" baseline="0" dirty="0">
                          <a:solidFill>
                            <a:schemeClr val="tx1"/>
                          </a:solidFill>
                          <a:latin typeface="+mn-lt"/>
                          <a:ea typeface="+mn-ea"/>
                          <a:cs typeface="+mn-cs"/>
                        </a:rPr>
                        <a:t>بطرس، يوحنا)، يا</a:t>
                      </a:r>
                    </a:p>
                    <a:p>
                      <a:pPr algn="just" rtl="1"/>
                      <a:r>
                        <a:rPr lang="ar-EG" sz="2800" b="0" i="0" u="none" strike="noStrike" kern="1200" baseline="0" dirty="0" err="1">
                          <a:solidFill>
                            <a:schemeClr val="tx1"/>
                          </a:solidFill>
                          <a:latin typeface="+mn-lt"/>
                          <a:ea typeface="+mn-ea"/>
                          <a:cs typeface="+mn-cs"/>
                        </a:rPr>
                        <a:t>أحبائى</a:t>
                      </a:r>
                      <a:r>
                        <a:rPr lang="ar-EG" sz="2800" b="0" i="0" u="none" strike="noStrike" kern="1200" baseline="0" dirty="0">
                          <a:solidFill>
                            <a:schemeClr val="tx1"/>
                          </a:solidFill>
                          <a:latin typeface="+mn-lt"/>
                          <a:ea typeface="+mn-ea"/>
                          <a:cs typeface="+mn-cs"/>
                        </a:rPr>
                        <a:t>.</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err="1">
                          <a:solidFill>
                            <a:schemeClr val="tx1"/>
                          </a:solidFill>
                          <a:latin typeface="+mn-lt"/>
                          <a:ea typeface="+mn-ea"/>
                          <a:cs typeface="+mn-cs"/>
                        </a:rPr>
                        <a:t>الكاثوليكون</a:t>
                      </a:r>
                      <a:r>
                        <a:rPr lang="ar-EG" sz="2800" b="0" i="0" u="none" strike="noStrike" kern="1200" baseline="0" dirty="0">
                          <a:solidFill>
                            <a:schemeClr val="tx1"/>
                          </a:solidFill>
                          <a:latin typeface="+mn-lt"/>
                          <a:ea typeface="+mn-ea"/>
                          <a:cs typeface="+mn-cs"/>
                        </a:rPr>
                        <a:t> من رسالة</a:t>
                      </a:r>
                    </a:p>
                    <a:p>
                      <a:pPr algn="just" rtl="1"/>
                      <a:r>
                        <a:rPr lang="ar-EG" sz="2800" b="0" i="0" u="none" strike="noStrike" kern="1200" baseline="0" dirty="0">
                          <a:solidFill>
                            <a:schemeClr val="tx1"/>
                          </a:solidFill>
                          <a:latin typeface="+mn-lt"/>
                          <a:ea typeface="+mn-ea"/>
                          <a:cs typeface="+mn-cs"/>
                        </a:rPr>
                        <a:t>ابينا (يعقوب، يهوذا)،</a:t>
                      </a:r>
                    </a:p>
                    <a:p>
                      <a:pPr algn="just" rtl="1"/>
                      <a:r>
                        <a:rPr lang="ar-EG" sz="2800" b="0" i="0" u="none" strike="noStrike" kern="1200" baseline="0" dirty="0">
                          <a:solidFill>
                            <a:schemeClr val="tx1"/>
                          </a:solidFill>
                          <a:latin typeface="+mn-lt"/>
                          <a:ea typeface="+mn-ea"/>
                          <a:cs typeface="+mn-cs"/>
                        </a:rPr>
                        <a:t>يا </a:t>
                      </a:r>
                      <a:r>
                        <a:rPr lang="ar-EG" sz="2800" b="0" i="0" u="none" strike="noStrike" kern="1200" baseline="0" dirty="0" err="1">
                          <a:solidFill>
                            <a:schemeClr val="tx1"/>
                          </a:solidFill>
                          <a:latin typeface="+mn-lt"/>
                          <a:ea typeface="+mn-ea"/>
                          <a:cs typeface="+mn-cs"/>
                        </a:rPr>
                        <a:t>أحبائى</a:t>
                      </a:r>
                      <a:r>
                        <a:rPr lang="ar-EG" sz="2800" b="0" i="0" u="none" strike="noStrike" kern="1200" baseline="0" dirty="0">
                          <a:solidFill>
                            <a:schemeClr val="tx1"/>
                          </a:solidFill>
                          <a:latin typeface="+mn-lt"/>
                          <a:ea typeface="+mn-ea"/>
                          <a:cs typeface="+mn-cs"/>
                        </a:rPr>
                        <a:t>.</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1990506801"/>
                  </a:ext>
                </a:extLst>
              </a:tr>
            </a:tbl>
          </a:graphicData>
        </a:graphic>
      </p:graphicFrame>
      <p:sp>
        <p:nvSpPr>
          <p:cNvPr id="3" name="Action Button: Custom 7">
            <a:hlinkClick r:id="rId2" action="ppaction://hlinksldjump" highlightClick="1"/>
            <a:extLst>
              <a:ext uri="{FF2B5EF4-FFF2-40B4-BE49-F238E27FC236}">
                <a16:creationId xmlns:a16="http://schemas.microsoft.com/office/drawing/2014/main" id="{6CB220E4-9A5E-4DB9-B8FB-E1BB802B5F8C}"/>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ction Button: Custom 4">
            <a:hlinkClick r:id="rId3" action="ppaction://hlinksldjump" highlightClick="1"/>
            <a:extLst>
              <a:ext uri="{FF2B5EF4-FFF2-40B4-BE49-F238E27FC236}">
                <a16:creationId xmlns:a16="http://schemas.microsoft.com/office/drawing/2014/main" id="{40BA533B-733B-45FE-A5BC-5FF407D4433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250246706"/>
      </p:ext>
    </p:extLst>
  </p:cSld>
  <p:clrMapOvr>
    <a:masterClrMapping/>
  </p:clrMapOvr>
  <p:transition/>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utoShape 16">
            <a:hlinkClick r:id="rId3" action="ppaction://hlinksldjump" highlightClick="1"/>
          </p:cNvPr>
          <p:cNvSpPr>
            <a:spLocks noChangeArrowheads="1"/>
          </p:cNvSpPr>
          <p:nvPr/>
        </p:nvSpPr>
        <p:spPr bwMode="auto">
          <a:xfrm>
            <a:off x="6948264" y="5450460"/>
            <a:ext cx="2195736" cy="535560"/>
          </a:xfrm>
          <a:prstGeom prst="actionButtonBlank">
            <a:avLst/>
          </a:prstGeom>
          <a:solidFill>
            <a:srgbClr val="A50021"/>
          </a:solidFill>
          <a:ln w="19050">
            <a:solidFill>
              <a:schemeClr val="tx1"/>
            </a:solidFill>
            <a:miter lim="800000"/>
            <a:headEnd/>
            <a:tailEnd/>
          </a:ln>
          <a:effectLst/>
        </p:spPr>
        <p:txBody>
          <a:bodyPr wrap="none" anchor="ctr"/>
          <a:lstStyle/>
          <a:p>
            <a:pPr algn="ctr">
              <a:lnSpc>
                <a:spcPct val="80000"/>
              </a:lnSpc>
              <a:spcBef>
                <a:spcPct val="0"/>
              </a:spcBef>
            </a:pPr>
            <a:r>
              <a:rPr lang="fr-CA" sz="1600" b="1" dirty="0">
                <a:latin typeface="Arial" charset="0"/>
              </a:rPr>
              <a:t>Emmanuel notre Dieu</a:t>
            </a:r>
          </a:p>
          <a:p>
            <a:pPr algn="ctr">
              <a:lnSpc>
                <a:spcPct val="80000"/>
              </a:lnSpc>
              <a:spcBef>
                <a:spcPct val="0"/>
              </a:spcBef>
            </a:pPr>
            <a:r>
              <a:rPr lang="ar-EG" sz="1800" b="1" dirty="0">
                <a:latin typeface="Arial" charset="0"/>
              </a:rPr>
              <a:t>عما نوئيل الهنا</a:t>
            </a:r>
            <a:endParaRPr lang="en-US" sz="1800" b="1" dirty="0">
              <a:latin typeface="Arial" charset="0"/>
            </a:endParaRPr>
          </a:p>
        </p:txBody>
      </p:sp>
      <p:sp>
        <p:nvSpPr>
          <p:cNvPr id="5" name="Action Button: Custom 4">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46">
            <a:extLst>
              <a:ext uri="{FF2B5EF4-FFF2-40B4-BE49-F238E27FC236}">
                <a16:creationId xmlns:a16="http://schemas.microsoft.com/office/drawing/2014/main" id="{DDB7236D-8F58-6C3F-F005-53A06AE1E0F4}"/>
              </a:ext>
            </a:extLst>
          </p:cNvPr>
          <p:cNvGraphicFramePr>
            <a:graphicFrameLocks/>
          </p:cNvGraphicFramePr>
          <p:nvPr>
            <p:extLst>
              <p:ext uri="{D42A27DB-BD31-4B8C-83A1-F6EECF244321}">
                <p14:modId xmlns:p14="http://schemas.microsoft.com/office/powerpoint/2010/main" val="3177944935"/>
              </p:ext>
            </p:extLst>
          </p:nvPr>
        </p:nvGraphicFramePr>
        <p:xfrm>
          <a:off x="0" y="177303"/>
          <a:ext cx="9143999" cy="4555236"/>
        </p:xfrm>
        <a:graphic>
          <a:graphicData uri="http://schemas.openxmlformats.org/drawingml/2006/table">
            <a:tbl>
              <a:tblPr/>
              <a:tblGrid>
                <a:gridCol w="3271023">
                  <a:extLst>
                    <a:ext uri="{9D8B030D-6E8A-4147-A177-3AD203B41FA5}">
                      <a16:colId xmlns:a16="http://schemas.microsoft.com/office/drawing/2014/main" val="20000"/>
                    </a:ext>
                  </a:extLst>
                </a:gridCol>
                <a:gridCol w="3358376">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42428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kata  </a:t>
                      </a:r>
                      <a:r>
                        <a:rPr kumimoji="0" lang="fr-FR" sz="3200" b="0" i="0" u="none" strike="noStrike" cap="none" normalizeH="0" baseline="0" dirty="0" err="1">
                          <a:ln>
                            <a:noFill/>
                          </a:ln>
                          <a:solidFill>
                            <a:schemeClr val="tx1"/>
                          </a:solidFill>
                          <a:effectLst/>
                          <a:latin typeface="Coptic1" pitchFamily="2" charset="0"/>
                          <a:cs typeface="Arial" charset="0"/>
                        </a:rPr>
                        <a:t>t~ropon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c~tay</a:t>
                      </a:r>
                      <a:r>
                        <a:rPr kumimoji="0" lang="fr-FR" sz="3200" b="0" i="0" u="none" strike="noStrike" cap="none" normalizeH="0" baseline="0" dirty="0">
                          <a:ln>
                            <a:noFill/>
                          </a:ln>
                          <a:solidFill>
                            <a:schemeClr val="tx1"/>
                          </a:solidFill>
                          <a:effectLst/>
                          <a:latin typeface="Coptic1" pitchFamily="2" charset="0"/>
                          <a:cs typeface="Arial" charset="0"/>
                        </a:rPr>
                        <a:t>/te kata </a:t>
                      </a:r>
                      <a:r>
                        <a:rPr kumimoji="0" lang="fr-FR" sz="3200" b="0" i="0" u="none" strike="noStrike" cap="none" normalizeH="0" baseline="0" dirty="0" err="1">
                          <a:ln>
                            <a:noFill/>
                          </a:ln>
                          <a:solidFill>
                            <a:schemeClr val="tx1"/>
                          </a:solidFill>
                          <a:effectLst/>
                          <a:latin typeface="Coptic1" pitchFamily="2" charset="0"/>
                          <a:cs typeface="Arial" charset="0"/>
                        </a:rPr>
                        <a:t>t~romou</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ic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a~natolac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b~le'ate</a:t>
                      </a:r>
                      <a:r>
                        <a:rPr kumimoji="0" lang="fr-FR"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p~roc,omen</a:t>
                      </a:r>
                      <a:r>
                        <a:rPr kumimoji="0" lang="fr-FR"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Offrez, offrez, offrez selon l'ordre.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Levez-vous avec crainte.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Regardez vers l‘orient. Soyons attentifs.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تقدموا </a:t>
                      </a:r>
                      <a:r>
                        <a:rPr kumimoji="0" lang="ar-EG" sz="3600" b="0" i="0" u="none" strike="noStrike" cap="none" normalizeH="0" baseline="0" dirty="0" err="1">
                          <a:ln>
                            <a:noFill/>
                          </a:ln>
                          <a:solidFill>
                            <a:schemeClr val="tx1"/>
                          </a:solidFill>
                          <a:effectLst/>
                          <a:latin typeface="Arial" charset="0"/>
                          <a:cs typeface="Arial" pitchFamily="34" charset="0"/>
                        </a:rPr>
                        <a:t>تقدموا</a:t>
                      </a:r>
                      <a:r>
                        <a:rPr kumimoji="0" lang="ar-EG"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err="1">
                          <a:ln>
                            <a:noFill/>
                          </a:ln>
                          <a:solidFill>
                            <a:schemeClr val="tx1"/>
                          </a:solidFill>
                          <a:effectLst/>
                          <a:latin typeface="Arial" charset="0"/>
                          <a:cs typeface="Arial" pitchFamily="34" charset="0"/>
                        </a:rPr>
                        <a:t>تقدموا</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على الرسم، قفوا</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برعدة، والي الشرق</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أنظروا. ننصت.</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2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0ADCBEAD-C0D9-45F8-8B3A-2D7EA928AC3F}"/>
              </a:ext>
            </a:extLst>
          </p:cNvPr>
          <p:cNvGraphicFramePr>
            <a:graphicFrameLocks noGrp="1"/>
          </p:cNvGraphicFramePr>
          <p:nvPr>
            <p:extLst>
              <p:ext uri="{D42A27DB-BD31-4B8C-83A1-F6EECF244321}">
                <p14:modId xmlns:p14="http://schemas.microsoft.com/office/powerpoint/2010/main" val="609206395"/>
              </p:ext>
            </p:extLst>
          </p:nvPr>
        </p:nvGraphicFramePr>
        <p:xfrm>
          <a:off x="0" y="268941"/>
          <a:ext cx="9143999" cy="4406145"/>
        </p:xfrm>
        <a:graphic>
          <a:graphicData uri="http://schemas.openxmlformats.org/drawingml/2006/table">
            <a:tbl>
              <a:tblPr firstRow="1" bandRow="1">
                <a:tableStyleId>{2D5ABB26-0587-4C30-8999-92F81FD0307C}</a:tableStyleId>
              </a:tblPr>
              <a:tblGrid>
                <a:gridCol w="3647975">
                  <a:extLst>
                    <a:ext uri="{9D8B030D-6E8A-4147-A177-3AD203B41FA5}">
                      <a16:colId xmlns:a16="http://schemas.microsoft.com/office/drawing/2014/main" val="644388118"/>
                    </a:ext>
                  </a:extLst>
                </a:gridCol>
                <a:gridCol w="2877953">
                  <a:extLst>
                    <a:ext uri="{9D8B030D-6E8A-4147-A177-3AD203B41FA5}">
                      <a16:colId xmlns:a16="http://schemas.microsoft.com/office/drawing/2014/main" val="855568200"/>
                    </a:ext>
                  </a:extLst>
                </a:gridCol>
                <a:gridCol w="2618071">
                  <a:extLst>
                    <a:ext uri="{9D8B030D-6E8A-4147-A177-3AD203B41FA5}">
                      <a16:colId xmlns:a16="http://schemas.microsoft.com/office/drawing/2014/main" val="1374366182"/>
                    </a:ext>
                  </a:extLst>
                </a:gridCol>
              </a:tblGrid>
              <a:tr h="4406145">
                <a:tc>
                  <a:txBody>
                    <a:bodyPr/>
                    <a:lstStyle/>
                    <a:p>
                      <a:pPr algn="just"/>
                      <a:r>
                        <a:rPr lang="fr-FR" sz="3200" b="0" i="0" u="none" strike="noStrike" kern="1200" baseline="0" dirty="0" err="1">
                          <a:solidFill>
                            <a:schemeClr val="tx1"/>
                          </a:solidFill>
                          <a:latin typeface="Coptic1" pitchFamily="2" charset="0"/>
                          <a:ea typeface="+mn-ea"/>
                          <a:cs typeface="+mn-cs"/>
                        </a:rPr>
                        <a:t>Kayolikon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e~bolqen</a:t>
                      </a:r>
                      <a:r>
                        <a:rPr lang="fr-FR" sz="3200" b="0" i="0" u="none" strike="noStrike" kern="1200" baseline="0" dirty="0">
                          <a:solidFill>
                            <a:schemeClr val="tx1"/>
                          </a:solidFill>
                          <a:latin typeface="Coptic1" pitchFamily="2" charset="0"/>
                          <a:ea typeface="+mn-ea"/>
                          <a:cs typeface="+mn-cs"/>
                        </a:rPr>
                        <a:t> </a:t>
                      </a:r>
                    </a:p>
                    <a:p>
                      <a:pPr algn="just"/>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Houi</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a:solidFill>
                            <a:schemeClr val="tx1"/>
                          </a:solidFill>
                          <a:latin typeface="+mn-lt"/>
                          <a:ea typeface="+mn-ea"/>
                          <a:cs typeface="+mn-cs"/>
                        </a:rPr>
                        <a:t>/</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mahc~nou</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a:solidFill>
                            <a:schemeClr val="tx1"/>
                          </a:solidFill>
                          <a:latin typeface="+mn-lt"/>
                          <a:ea typeface="+mn-ea"/>
                          <a:cs typeface="+mn-cs"/>
                        </a:rPr>
                        <a: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mahsom</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n~e~pictol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peniwt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Petroc</a:t>
                      </a:r>
                      <a:r>
                        <a:rPr lang="fr-FR" sz="3200" b="0" i="0" u="none" strike="noStrike" kern="1200" baseline="0" dirty="0">
                          <a:solidFill>
                            <a:schemeClr val="tx1"/>
                          </a:solidFill>
                          <a:latin typeface="+mn-lt"/>
                          <a:ea typeface="+mn-ea"/>
                          <a:cs typeface="+mn-cs"/>
                        </a:rPr>
                        <a:t>/</a:t>
                      </a:r>
                    </a:p>
                    <a:p>
                      <a:pPr algn="just"/>
                      <a:r>
                        <a:rPr lang="fr-FR" sz="3200" b="0" i="0" u="none" strike="noStrike" kern="1200" baseline="0" dirty="0" err="1">
                          <a:solidFill>
                            <a:schemeClr val="tx1"/>
                          </a:solidFill>
                          <a:latin typeface="Coptic1" pitchFamily="2" charset="0"/>
                          <a:ea typeface="+mn-ea"/>
                          <a:cs typeface="+mn-cs"/>
                        </a:rPr>
                        <a:t>Iwann</a:t>
                      </a:r>
                      <a:r>
                        <a:rPr lang="fr-FR" sz="3200" b="0" i="0" u="none" strike="noStrike" kern="1200" baseline="0" dirty="0">
                          <a:solidFill>
                            <a:schemeClr val="tx1"/>
                          </a:solidFill>
                          <a:latin typeface="Coptic1" pitchFamily="2" charset="0"/>
                          <a:ea typeface="+mn-ea"/>
                          <a:cs typeface="+mn-cs"/>
                        </a:rPr>
                        <a:t>/c) </a:t>
                      </a:r>
                      <a:r>
                        <a:rPr lang="fr-FR" sz="3200" b="0" i="0" u="none" strike="noStrike" kern="1200" baseline="0" dirty="0" err="1">
                          <a:solidFill>
                            <a:schemeClr val="tx1"/>
                          </a:solidFill>
                          <a:latin typeface="Coptic1" pitchFamily="2" charset="0"/>
                          <a:ea typeface="+mn-ea"/>
                          <a:cs typeface="+mn-cs"/>
                        </a:rPr>
                        <a:t>namenra</a:t>
                      </a:r>
                      <a:r>
                        <a:rPr lang="fr-FR" sz="3200" b="0" i="0" u="none" strike="noStrike" kern="1200" baseline="0" dirty="0">
                          <a:solidFill>
                            <a:schemeClr val="tx1"/>
                          </a:solidFill>
                          <a:latin typeface="Coptic1" pitchFamily="2" charset="0"/>
                          <a:ea typeface="+mn-ea"/>
                          <a:cs typeface="+mn-cs"/>
                        </a:rPr>
                        <a:t>].</a:t>
                      </a:r>
                      <a:endParaRPr lang="fr-FR" sz="32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(Première/</a:t>
                      </a:r>
                    </a:p>
                    <a:p>
                      <a:pPr algn="just"/>
                      <a:r>
                        <a:rPr lang="fr-FR" sz="2800" b="0" i="0" u="none" strike="noStrike" kern="1200" baseline="0" dirty="0">
                          <a:solidFill>
                            <a:schemeClr val="tx1"/>
                          </a:solidFill>
                          <a:latin typeface="+mn-lt"/>
                          <a:ea typeface="+mn-ea"/>
                          <a:cs typeface="+mn-cs"/>
                        </a:rPr>
                        <a:t>deuxième/</a:t>
                      </a:r>
                    </a:p>
                    <a:p>
                      <a:pPr algn="just"/>
                      <a:r>
                        <a:rPr lang="fr-FR" sz="2800" b="0" i="0" u="none" strike="noStrike" kern="1200" baseline="0" dirty="0">
                          <a:solidFill>
                            <a:schemeClr val="tx1"/>
                          </a:solidFill>
                          <a:latin typeface="+mn-lt"/>
                          <a:ea typeface="+mn-ea"/>
                          <a:cs typeface="+mn-cs"/>
                        </a:rPr>
                        <a:t>troisième) </a:t>
                      </a:r>
                    </a:p>
                    <a:p>
                      <a:pPr algn="just"/>
                      <a:r>
                        <a:rPr lang="fr-FR" sz="2800" b="0" i="0" u="none" strike="noStrike" kern="1200" baseline="0" dirty="0">
                          <a:solidFill>
                            <a:schemeClr val="tx1"/>
                          </a:solidFill>
                          <a:latin typeface="+mn-lt"/>
                          <a:ea typeface="+mn-ea"/>
                          <a:cs typeface="+mn-cs"/>
                        </a:rPr>
                        <a:t>épître à l’Église Universelle de notre père </a:t>
                      </a:r>
                    </a:p>
                    <a:p>
                      <a:pPr algn="just"/>
                      <a:r>
                        <a:rPr lang="fr-FR" sz="2800" b="0" i="0" u="none" strike="noStrike" kern="1200" baseline="0" dirty="0">
                          <a:solidFill>
                            <a:schemeClr val="tx1"/>
                          </a:solidFill>
                          <a:latin typeface="+mn-lt"/>
                          <a:ea typeface="+mn-ea"/>
                          <a:cs typeface="+mn-cs"/>
                        </a:rPr>
                        <a:t>(St. Pierre/ Jean), mes bien-aimés.</a:t>
                      </a:r>
                      <a:endParaRPr lang="fr-FR" sz="2800" dirty="0"/>
                    </a:p>
                    <a:p>
                      <a:pPr algn="just"/>
                      <a:endParaRPr lang="fr-FR" sz="2800" dirty="0"/>
                    </a:p>
                  </a:txBody>
                  <a:tcPr marT="34290" marB="34290"/>
                </a:tc>
                <a:tc>
                  <a:txBody>
                    <a:bodyPr/>
                    <a:lstStyle/>
                    <a:p>
                      <a:pPr algn="just" rtl="1"/>
                      <a:r>
                        <a:rPr lang="ar-EG" sz="3200" b="0" i="0" u="none" strike="noStrike" kern="1200" baseline="0" dirty="0" err="1">
                          <a:solidFill>
                            <a:schemeClr val="tx1"/>
                          </a:solidFill>
                          <a:latin typeface="+mn-lt"/>
                          <a:ea typeface="+mn-ea"/>
                          <a:cs typeface="+mn-cs"/>
                        </a:rPr>
                        <a:t>الكاثوليكون</a:t>
                      </a:r>
                      <a:r>
                        <a:rPr lang="ar-EG" sz="3200" b="0" i="0" u="none" strike="noStrike" kern="1200" baseline="0" dirty="0">
                          <a:solidFill>
                            <a:schemeClr val="tx1"/>
                          </a:solidFill>
                          <a:latin typeface="+mn-lt"/>
                          <a:ea typeface="+mn-ea"/>
                          <a:cs typeface="+mn-cs"/>
                        </a:rPr>
                        <a:t> من</a:t>
                      </a:r>
                    </a:p>
                    <a:p>
                      <a:pPr algn="just" rtl="1"/>
                      <a:r>
                        <a:rPr lang="ar-EG" sz="3200" b="0" i="0" u="none" strike="noStrike" kern="1200" baseline="0" dirty="0">
                          <a:solidFill>
                            <a:schemeClr val="tx1"/>
                          </a:solidFill>
                          <a:latin typeface="+mn-lt"/>
                          <a:ea typeface="+mn-ea"/>
                          <a:cs typeface="+mn-cs"/>
                        </a:rPr>
                        <a:t>الرسالة (الاولي،</a:t>
                      </a:r>
                    </a:p>
                    <a:p>
                      <a:pPr algn="just" rtl="1"/>
                      <a:r>
                        <a:rPr lang="ar-EG" sz="3200" b="0" i="0" u="none" strike="noStrike" kern="1200" baseline="0" dirty="0">
                          <a:solidFill>
                            <a:schemeClr val="tx1"/>
                          </a:solidFill>
                          <a:latin typeface="+mn-lt"/>
                          <a:ea typeface="+mn-ea"/>
                          <a:cs typeface="+mn-cs"/>
                        </a:rPr>
                        <a:t>الثانية، الثالثة) لبينا</a:t>
                      </a:r>
                    </a:p>
                    <a:p>
                      <a:pPr algn="just" rtl="1"/>
                      <a:r>
                        <a:rPr lang="ar-EG" sz="3200" b="0" i="0" u="none" strike="noStrike" kern="1200" baseline="0" dirty="0">
                          <a:solidFill>
                            <a:schemeClr val="tx1"/>
                          </a:solidFill>
                          <a:latin typeface="+mn-lt"/>
                          <a:ea typeface="+mn-ea"/>
                          <a:cs typeface="+mn-cs"/>
                        </a:rPr>
                        <a:t>(بطرس، يوحنا)، يا</a:t>
                      </a:r>
                    </a:p>
                    <a:p>
                      <a:pPr algn="just" rtl="1"/>
                      <a:r>
                        <a:rPr lang="ar-EG" sz="3200" b="0" i="0" u="none" strike="noStrike" kern="1200" baseline="0" dirty="0" err="1">
                          <a:solidFill>
                            <a:schemeClr val="tx1"/>
                          </a:solidFill>
                          <a:latin typeface="+mn-lt"/>
                          <a:ea typeface="+mn-ea"/>
                          <a:cs typeface="+mn-cs"/>
                        </a:rPr>
                        <a:t>أحبائى</a:t>
                      </a:r>
                      <a:r>
                        <a:rPr lang="ar-EG" sz="3200" b="0" i="0" u="none" strike="noStrike" kern="1200" baseline="0" dirty="0">
                          <a:solidFill>
                            <a:schemeClr val="tx1"/>
                          </a:solidFill>
                          <a:latin typeface="+mn-lt"/>
                          <a:ea typeface="+mn-ea"/>
                          <a:cs typeface="+mn-cs"/>
                        </a:rPr>
                        <a:t>.</a:t>
                      </a:r>
                      <a:endParaRPr lang="fr-FR" sz="3200" dirty="0"/>
                    </a:p>
                    <a:p>
                      <a:pPr algn="just" rtl="1"/>
                      <a:endParaRPr lang="fr-FR" sz="3200" dirty="0"/>
                    </a:p>
                  </a:txBody>
                  <a:tcPr marT="34290" marB="34290"/>
                </a:tc>
                <a:extLst>
                  <a:ext uri="{0D108BD9-81ED-4DB2-BD59-A6C34878D82A}">
                    <a16:rowId xmlns:a16="http://schemas.microsoft.com/office/drawing/2014/main" val="2642317821"/>
                  </a:ext>
                </a:extLst>
              </a:tr>
            </a:tbl>
          </a:graphicData>
        </a:graphic>
      </p:graphicFrame>
      <p:sp>
        <p:nvSpPr>
          <p:cNvPr id="3" name="Action Button: Custom 7">
            <a:hlinkClick r:id="rId2" action="ppaction://hlinksldjump" highlightClick="1"/>
            <a:extLst>
              <a:ext uri="{FF2B5EF4-FFF2-40B4-BE49-F238E27FC236}">
                <a16:creationId xmlns:a16="http://schemas.microsoft.com/office/drawing/2014/main" id="{B72DE03A-8250-4560-95AD-12A059C6C123}"/>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29782449"/>
      </p:ext>
    </p:extLst>
  </p:cSld>
  <p:clrMapOvr>
    <a:masterClrMapping/>
  </p:clrMapOvr>
  <p:transition/>
</p:sld>
</file>

<file path=ppt/slides/slide2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D890746-5E4C-44C9-B424-61A746273D02}"/>
              </a:ext>
            </a:extLst>
          </p:cNvPr>
          <p:cNvGraphicFramePr>
            <a:graphicFrameLocks noGrp="1"/>
          </p:cNvGraphicFramePr>
          <p:nvPr>
            <p:extLst>
              <p:ext uri="{D42A27DB-BD31-4B8C-83A1-F6EECF244321}">
                <p14:modId xmlns:p14="http://schemas.microsoft.com/office/powerpoint/2010/main" val="3328294111"/>
              </p:ext>
            </p:extLst>
          </p:nvPr>
        </p:nvGraphicFramePr>
        <p:xfrm>
          <a:off x="76200" y="99060"/>
          <a:ext cx="8991600" cy="4701540"/>
        </p:xfrm>
        <a:graphic>
          <a:graphicData uri="http://schemas.openxmlformats.org/drawingml/2006/table">
            <a:tbl>
              <a:tblPr firstRow="1" bandRow="1">
                <a:tableStyleId>{2D5ABB26-0587-4C30-8999-92F81FD0307C}</a:tableStyleId>
              </a:tblPr>
              <a:tblGrid>
                <a:gridCol w="3276600">
                  <a:extLst>
                    <a:ext uri="{9D8B030D-6E8A-4147-A177-3AD203B41FA5}">
                      <a16:colId xmlns:a16="http://schemas.microsoft.com/office/drawing/2014/main" val="1966821314"/>
                    </a:ext>
                  </a:extLst>
                </a:gridCol>
                <a:gridCol w="3048000">
                  <a:extLst>
                    <a:ext uri="{9D8B030D-6E8A-4147-A177-3AD203B41FA5}">
                      <a16:colId xmlns:a16="http://schemas.microsoft.com/office/drawing/2014/main" val="3369278996"/>
                    </a:ext>
                  </a:extLst>
                </a:gridCol>
                <a:gridCol w="2667000">
                  <a:extLst>
                    <a:ext uri="{9D8B030D-6E8A-4147-A177-3AD203B41FA5}">
                      <a16:colId xmlns:a16="http://schemas.microsoft.com/office/drawing/2014/main" val="2775178423"/>
                    </a:ext>
                  </a:extLst>
                </a:gridCol>
              </a:tblGrid>
              <a:tr h="4229100">
                <a:tc>
                  <a:txBody>
                    <a:bodyPr/>
                    <a:lstStyle/>
                    <a:p>
                      <a:pPr algn="just"/>
                      <a:endParaRPr lang="fr-FR" sz="16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Nip~recbuteroc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etqen</a:t>
                      </a:r>
                      <a:r>
                        <a:rPr lang="fr-FR" sz="3200" b="0" i="0" u="none" strike="noStrike" kern="1200" baseline="0" dirty="0">
                          <a:solidFill>
                            <a:schemeClr val="tx1"/>
                          </a:solidFill>
                          <a:latin typeface="Coptic1" pitchFamily="2" charset="0"/>
                          <a:ea typeface="+mn-ea"/>
                          <a:cs typeface="+mn-cs"/>
                        </a:rPr>
                        <a:t> y/</a:t>
                      </a:r>
                      <a:r>
                        <a:rPr lang="fr-FR" sz="3200" b="0" i="0" u="none" strike="noStrike" kern="1200" baseline="0" dirty="0" err="1">
                          <a:solidFill>
                            <a:schemeClr val="tx1"/>
                          </a:solidFill>
                          <a:latin typeface="Coptic1" pitchFamily="2" charset="0"/>
                          <a:ea typeface="+mn-ea"/>
                          <a:cs typeface="+mn-cs"/>
                        </a:rPr>
                        <a:t>nou</a:t>
                      </a:r>
                      <a:r>
                        <a:rPr lang="fr-FR" sz="3200" b="0" i="0" u="none" strike="noStrike" kern="1200" baseline="0" dirty="0">
                          <a:solidFill>
                            <a:schemeClr val="tx1"/>
                          </a:solidFill>
                          <a:latin typeface="Coptic1" pitchFamily="2" charset="0"/>
                          <a:ea typeface="+mn-ea"/>
                          <a:cs typeface="+mn-cs"/>
                        </a:rPr>
                        <a:t>: ]]ho </a:t>
                      </a:r>
                      <a:r>
                        <a:rPr lang="fr-FR" sz="3200" b="0" i="0" u="none" strike="noStrike" kern="1200" baseline="0" dirty="0" err="1">
                          <a:solidFill>
                            <a:schemeClr val="tx1"/>
                          </a:solidFill>
                          <a:latin typeface="Coptic1" pitchFamily="2" charset="0"/>
                          <a:ea typeface="+mn-ea"/>
                          <a:cs typeface="+mn-cs"/>
                        </a:rPr>
                        <a:t>e~rwo~u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a~nok</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petens~v</a:t>
                      </a:r>
                      <a:r>
                        <a:rPr lang="fr-FR" sz="3200" b="0" i="0" u="none" strike="noStrike" kern="1200" baseline="0" dirty="0">
                          <a:solidFill>
                            <a:schemeClr val="tx1"/>
                          </a:solidFill>
                          <a:latin typeface="Coptic1" pitchFamily="2" charset="0"/>
                          <a:ea typeface="+mn-ea"/>
                          <a:cs typeface="+mn-cs"/>
                        </a:rPr>
                        <a:t>/r:</a:t>
                      </a:r>
                    </a:p>
                    <a:p>
                      <a:pPr algn="just"/>
                      <a:r>
                        <a:rPr lang="fr-FR" sz="3200" b="0" i="0" u="none" strike="noStrike" kern="1200" baseline="0" dirty="0" err="1">
                          <a:solidFill>
                            <a:schemeClr val="tx1"/>
                          </a:solidFill>
                          <a:latin typeface="Coptic1" pitchFamily="2" charset="0"/>
                          <a:ea typeface="+mn-ea"/>
                          <a:cs typeface="+mn-cs"/>
                        </a:rPr>
                        <a:t>m~p~recbuteroc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ouoh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m~meyre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nie~mkauh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a:t>
                      </a:r>
                      <a:endParaRPr lang="fr-FR" sz="3200" dirty="0">
                        <a:latin typeface="Coptic1" pitchFamily="2" charset="0"/>
                      </a:endParaRPr>
                    </a:p>
                  </a:txBody>
                  <a:tcPr marT="34290" marB="34290"/>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fr-FR" sz="1600" b="0" i="1" u="none" strike="noStrike" kern="1200" baseline="0" dirty="0">
                          <a:solidFill>
                            <a:schemeClr val="tx1"/>
                          </a:solidFill>
                          <a:latin typeface="+mn-lt"/>
                          <a:ea typeface="+mn-ea"/>
                          <a:cs typeface="+mn-cs"/>
                        </a:rPr>
                        <a:t>La lecture du jour est lue ou:</a:t>
                      </a:r>
                      <a:endParaRPr lang="fr-FR" sz="1600" b="0" i="0" u="none" strike="noStrike" kern="1200" baseline="0" dirty="0">
                        <a:solidFill>
                          <a:schemeClr val="tx1"/>
                        </a:solidFill>
                        <a:latin typeface="+mn-lt"/>
                        <a:ea typeface="+mn-ea"/>
                        <a:cs typeface="+mn-cs"/>
                      </a:endParaRPr>
                    </a:p>
                    <a:p>
                      <a:pPr algn="just"/>
                      <a:r>
                        <a:rPr lang="fr-FR" sz="2800" b="0" i="0" u="none" strike="noStrike" kern="1200" baseline="0" dirty="0">
                          <a:solidFill>
                            <a:schemeClr val="tx1"/>
                          </a:solidFill>
                          <a:latin typeface="+mn-lt"/>
                          <a:ea typeface="+mn-ea"/>
                          <a:cs typeface="+mn-cs"/>
                        </a:rPr>
                        <a:t>(Voici les exhortations que j'adresse aux anciens qui sont parmi vous, moi ancien comme eux, témoin des souffrances de Christ.) </a:t>
                      </a:r>
                    </a:p>
                    <a:p>
                      <a:pPr algn="just"/>
                      <a:r>
                        <a:rPr lang="fr-FR" sz="2800" b="0" i="0" u="none" strike="noStrike" kern="1200" baseline="0" dirty="0">
                          <a:solidFill>
                            <a:schemeClr val="tx1"/>
                          </a:solidFill>
                          <a:latin typeface="+mn-lt"/>
                          <a:ea typeface="+mn-ea"/>
                          <a:cs typeface="+mn-cs"/>
                        </a:rPr>
                        <a:t>(1 Pierre 5:1-4)</a:t>
                      </a:r>
                      <a:endParaRPr lang="fr-FR" sz="2800" dirty="0"/>
                    </a:p>
                  </a:txBody>
                  <a:tcPr marT="34290" marB="34290"/>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EG" sz="2000" b="0" i="1" u="none" strike="noStrike" kern="1200" baseline="0" dirty="0">
                          <a:solidFill>
                            <a:schemeClr val="tx1"/>
                          </a:solidFill>
                          <a:latin typeface="+mn-lt"/>
                          <a:ea typeface="+mn-ea"/>
                          <a:cs typeface="+mn-cs"/>
                        </a:rPr>
                        <a:t>تقرأ قراءات اليوم أو</a:t>
                      </a:r>
                      <a:r>
                        <a:rPr lang="fr-FR" sz="2000" b="0" i="1" u="none" strike="noStrike" kern="1200" baseline="0" dirty="0">
                          <a:solidFill>
                            <a:schemeClr val="tx1"/>
                          </a:solidFill>
                          <a:latin typeface="+mn-lt"/>
                          <a:ea typeface="+mn-ea"/>
                          <a:cs typeface="+mn-cs"/>
                        </a:rPr>
                        <a:t>:</a:t>
                      </a:r>
                    </a:p>
                    <a:p>
                      <a:pPr algn="just" rtl="1"/>
                      <a:r>
                        <a:rPr lang="ar-EG" sz="3200" b="0" i="0" u="none" strike="noStrike" kern="1200" baseline="0" dirty="0">
                          <a:solidFill>
                            <a:schemeClr val="tx1"/>
                          </a:solidFill>
                          <a:latin typeface="+mn-lt"/>
                          <a:ea typeface="+mn-ea"/>
                          <a:cs typeface="+mn-cs"/>
                        </a:rPr>
                        <a:t>(أطلب إلي الشيوخ</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الذين بينكم أنا الشيخ</a:t>
                      </a:r>
                    </a:p>
                    <a:p>
                      <a:pPr algn="just" rtl="1"/>
                      <a:r>
                        <a:rPr lang="ar-EG" sz="3200" b="0" i="0" u="none" strike="noStrike" kern="1200" baseline="0" dirty="0">
                          <a:solidFill>
                            <a:schemeClr val="tx1"/>
                          </a:solidFill>
                          <a:latin typeface="+mn-lt"/>
                          <a:ea typeface="+mn-ea"/>
                          <a:cs typeface="+mn-cs"/>
                        </a:rPr>
                        <a:t>شريككم والشاهد</a:t>
                      </a:r>
                    </a:p>
                    <a:p>
                      <a:pPr algn="just" rtl="1"/>
                      <a:r>
                        <a:rPr lang="ar-EG" sz="3200" b="0" i="0" u="none" strike="noStrike" kern="1200" baseline="0" dirty="0">
                          <a:solidFill>
                            <a:schemeClr val="tx1"/>
                          </a:solidFill>
                          <a:latin typeface="+mn-lt"/>
                          <a:ea typeface="+mn-ea"/>
                          <a:cs typeface="+mn-cs"/>
                        </a:rPr>
                        <a:t>لآلام المسيح).</a:t>
                      </a:r>
                      <a:r>
                        <a:rPr lang="fr-FR" sz="3200" b="0" i="0" u="none" strike="noStrike" kern="1200" baseline="0" dirty="0">
                          <a:solidFill>
                            <a:schemeClr val="tx1"/>
                          </a:solidFill>
                          <a:latin typeface="+mn-lt"/>
                          <a:ea typeface="+mn-ea"/>
                          <a:cs typeface="+mn-cs"/>
                        </a:rPr>
                        <a:t>    </a:t>
                      </a:r>
                      <a:endParaRPr lang="fr-FR" sz="3200" dirty="0"/>
                    </a:p>
                  </a:txBody>
                  <a:tcPr marT="34290" marB="34290"/>
                </a:tc>
                <a:extLst>
                  <a:ext uri="{0D108BD9-81ED-4DB2-BD59-A6C34878D82A}">
                    <a16:rowId xmlns:a16="http://schemas.microsoft.com/office/drawing/2014/main" val="2159473245"/>
                  </a:ext>
                </a:extLst>
              </a:tr>
            </a:tbl>
          </a:graphicData>
        </a:graphic>
      </p:graphicFrame>
      <p:sp>
        <p:nvSpPr>
          <p:cNvPr id="3" name="Action Button: Custom 7">
            <a:hlinkClick r:id="rId2" action="ppaction://hlinksldjump" highlightClick="1"/>
            <a:extLst>
              <a:ext uri="{FF2B5EF4-FFF2-40B4-BE49-F238E27FC236}">
                <a16:creationId xmlns:a16="http://schemas.microsoft.com/office/drawing/2014/main" id="{5BFB282A-AB3D-42A7-8692-7C3A3ED67AEB}"/>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29692764"/>
      </p:ext>
    </p:extLst>
  </p:cSld>
  <p:clrMapOvr>
    <a:masterClrMapping/>
  </p:clrMapOvr>
  <p:transition/>
</p:sld>
</file>

<file path=ppt/slides/slide2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F6CA1302-7D34-411D-B077-5BFD1C312729}"/>
              </a:ext>
            </a:extLst>
          </p:cNvPr>
          <p:cNvGraphicFramePr>
            <a:graphicFrameLocks noGrp="1"/>
          </p:cNvGraphicFramePr>
          <p:nvPr>
            <p:extLst>
              <p:ext uri="{D42A27DB-BD31-4B8C-83A1-F6EECF244321}">
                <p14:modId xmlns:p14="http://schemas.microsoft.com/office/powerpoint/2010/main" val="3653499"/>
              </p:ext>
            </p:extLst>
          </p:nvPr>
        </p:nvGraphicFramePr>
        <p:xfrm>
          <a:off x="0" y="0"/>
          <a:ext cx="9144000" cy="5097780"/>
        </p:xfrm>
        <a:graphic>
          <a:graphicData uri="http://schemas.openxmlformats.org/drawingml/2006/table">
            <a:tbl>
              <a:tblPr firstRow="1" bandRow="1">
                <a:tableStyleId>{2D5ABB26-0587-4C30-8999-92F81FD0307C}</a:tableStyleId>
              </a:tblPr>
              <a:tblGrid>
                <a:gridCol w="3200400">
                  <a:extLst>
                    <a:ext uri="{9D8B030D-6E8A-4147-A177-3AD203B41FA5}">
                      <a16:colId xmlns:a16="http://schemas.microsoft.com/office/drawing/2014/main" val="1072584808"/>
                    </a:ext>
                  </a:extLst>
                </a:gridCol>
                <a:gridCol w="3276600">
                  <a:extLst>
                    <a:ext uri="{9D8B030D-6E8A-4147-A177-3AD203B41FA5}">
                      <a16:colId xmlns:a16="http://schemas.microsoft.com/office/drawing/2014/main" val="3228143287"/>
                    </a:ext>
                  </a:extLst>
                </a:gridCol>
                <a:gridCol w="2667000">
                  <a:extLst>
                    <a:ext uri="{9D8B030D-6E8A-4147-A177-3AD203B41FA5}">
                      <a16:colId xmlns:a16="http://schemas.microsoft.com/office/drawing/2014/main" val="2346174318"/>
                    </a:ext>
                  </a:extLst>
                </a:gridCol>
              </a:tblGrid>
              <a:tr h="4286250">
                <a:tc>
                  <a:txBody>
                    <a:bodyPr/>
                    <a:lstStyle/>
                    <a:p>
                      <a:pPr algn="just"/>
                      <a:r>
                        <a:rPr lang="fr-FR" sz="3000" b="0" i="0" u="none" strike="noStrike" kern="1200" baseline="0" dirty="0" err="1">
                          <a:solidFill>
                            <a:schemeClr val="tx1"/>
                          </a:solidFill>
                          <a:latin typeface="Coptic1" pitchFamily="2" charset="0"/>
                          <a:ea typeface="+mn-ea"/>
                          <a:cs typeface="+mn-cs"/>
                        </a:rPr>
                        <a:t>Nac~n</a:t>
                      </a:r>
                      <a:r>
                        <a:rPr lang="fr-FR" sz="3000" b="0" i="0" u="none" strike="noStrike" kern="1200" baseline="0" dirty="0">
                          <a:solidFill>
                            <a:schemeClr val="tx1"/>
                          </a:solidFill>
                          <a:latin typeface="Coptic1" pitchFamily="2" charset="0"/>
                          <a:ea typeface="+mn-ea"/>
                          <a:cs typeface="+mn-cs"/>
                        </a:rPr>
                        <a:t>/ou </a:t>
                      </a:r>
                      <a:r>
                        <a:rPr lang="fr-FR" sz="3000" b="0" i="0" u="none" strike="noStrike" kern="1200" baseline="0" dirty="0" err="1">
                          <a:solidFill>
                            <a:schemeClr val="tx1"/>
                          </a:solidFill>
                          <a:latin typeface="Coptic1" pitchFamily="2" charset="0"/>
                          <a:ea typeface="+mn-ea"/>
                          <a:cs typeface="+mn-cs"/>
                        </a:rPr>
                        <a:t>m~permenre</a:t>
                      </a:r>
                      <a:endParaRPr lang="fr-FR" sz="3000" b="0" i="0" u="none" strike="noStrike" kern="1200" baseline="0" dirty="0">
                        <a:solidFill>
                          <a:schemeClr val="tx1"/>
                        </a:solidFill>
                        <a:latin typeface="Coptic1" pitchFamily="2" charset="0"/>
                        <a:ea typeface="+mn-ea"/>
                        <a:cs typeface="+mn-cs"/>
                      </a:endParaRPr>
                    </a:p>
                    <a:p>
                      <a:pPr algn="just"/>
                      <a:r>
                        <a:rPr lang="fr-FR" sz="3000" b="0" i="0" u="none" strike="noStrike" kern="1200" baseline="0" dirty="0" err="1">
                          <a:solidFill>
                            <a:schemeClr val="tx1"/>
                          </a:solidFill>
                          <a:latin typeface="Coptic1" pitchFamily="2" charset="0"/>
                          <a:ea typeface="+mn-ea"/>
                          <a:cs typeface="+mn-cs"/>
                        </a:rPr>
                        <a:t>pikocmoc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o~ude</a:t>
                      </a:r>
                      <a:r>
                        <a:rPr lang="fr-FR" sz="3000" b="0" i="0" u="none" strike="noStrike" kern="1200" baseline="0" dirty="0">
                          <a:solidFill>
                            <a:schemeClr val="tx1"/>
                          </a:solidFill>
                          <a:latin typeface="Coptic1" pitchFamily="2" charset="0"/>
                          <a:ea typeface="+mn-ea"/>
                          <a:cs typeface="+mn-cs"/>
                        </a:rPr>
                        <a:t> n/</a:t>
                      </a:r>
                      <a:r>
                        <a:rPr lang="fr-FR" sz="3000" b="0" i="0" u="none" strike="noStrike" kern="1200" baseline="0" dirty="0" err="1">
                          <a:solidFill>
                            <a:schemeClr val="tx1"/>
                          </a:solidFill>
                          <a:latin typeface="Coptic1" pitchFamily="2" charset="0"/>
                          <a:ea typeface="+mn-ea"/>
                          <a:cs typeface="+mn-cs"/>
                        </a:rPr>
                        <a:t>e~tsop</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qen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pikocmoc</a:t>
                      </a:r>
                      <a:r>
                        <a:rPr lang="fr-FR" sz="3000" b="0" i="0" u="none" strike="noStrike" kern="1200" baseline="0" dirty="0">
                          <a:solidFill>
                            <a:schemeClr val="tx1"/>
                          </a:solidFill>
                          <a:latin typeface="Coptic1" pitchFamily="2" charset="0"/>
                          <a:ea typeface="+mn-ea"/>
                          <a:cs typeface="+mn-cs"/>
                        </a:rPr>
                        <a:t>:</a:t>
                      </a:r>
                    </a:p>
                    <a:p>
                      <a:pPr algn="just"/>
                      <a:r>
                        <a:rPr lang="fr-FR" sz="3000" b="0" i="0" u="none" strike="noStrike" kern="1200" baseline="0" dirty="0" err="1">
                          <a:solidFill>
                            <a:schemeClr val="tx1"/>
                          </a:solidFill>
                          <a:latin typeface="Coptic1" pitchFamily="2" charset="0"/>
                          <a:ea typeface="+mn-ea"/>
                          <a:cs typeface="+mn-cs"/>
                        </a:rPr>
                        <a:t>pikocmoc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nacini</a:t>
                      </a:r>
                      <a:r>
                        <a:rPr lang="fr-FR" sz="3000" b="0" i="0" u="none" strike="noStrike" kern="1200" baseline="0" dirty="0">
                          <a:solidFill>
                            <a:schemeClr val="tx1"/>
                          </a:solidFill>
                          <a:latin typeface="Coptic1" pitchFamily="2" charset="0"/>
                          <a:ea typeface="+mn-ea"/>
                          <a:cs typeface="+mn-cs"/>
                        </a:rPr>
                        <a:t> nem</a:t>
                      </a:r>
                      <a:r>
                        <a:rPr lang="ar-EG" sz="3000" b="0" i="0" u="none" strike="noStrike" kern="1200" baseline="0" dirty="0">
                          <a:solidFill>
                            <a:schemeClr val="tx1"/>
                          </a:solidFill>
                          <a:latin typeface="Coptic1" pitchFamily="2" charset="0"/>
                          <a:ea typeface="+mn-ea"/>
                          <a:cs typeface="+mn-cs"/>
                        </a:rPr>
                        <a:t> </a:t>
                      </a:r>
                      <a:r>
                        <a:rPr lang="es-ES" sz="3000" b="0" i="0" u="none" strike="noStrike" kern="1200" baseline="0" dirty="0" err="1">
                          <a:solidFill>
                            <a:schemeClr val="tx1"/>
                          </a:solidFill>
                          <a:latin typeface="Coptic1" pitchFamily="2" charset="0"/>
                          <a:ea typeface="+mn-ea"/>
                          <a:cs typeface="+mn-cs"/>
                        </a:rPr>
                        <a:t>tefe~piyumia</a:t>
                      </a:r>
                      <a:r>
                        <a:rPr lang="es-ES" sz="3000" b="0" i="0" u="none" strike="noStrike" kern="1200" baseline="0" dirty="0">
                          <a:solidFill>
                            <a:schemeClr val="tx1"/>
                          </a:solidFill>
                          <a:latin typeface="Coptic1" pitchFamily="2" charset="0"/>
                          <a:ea typeface="+mn-ea"/>
                          <a:cs typeface="+mn-cs"/>
                        </a:rPr>
                        <a:t>: v/ de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eti~ri</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m~v~o~uw~s</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m~V</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f~naswpi</a:t>
                      </a:r>
                      <a:r>
                        <a:rPr lang="fr-FR" sz="3000" b="0" i="0" u="none" strike="noStrike" kern="1200" baseline="0" dirty="0">
                          <a:solidFill>
                            <a:schemeClr val="tx1"/>
                          </a:solidFill>
                          <a:latin typeface="Coptic1" pitchFamily="2" charset="0"/>
                          <a:ea typeface="+mn-ea"/>
                          <a:cs typeface="+mn-cs"/>
                        </a:rPr>
                        <a:t> sa </a:t>
                      </a:r>
                      <a:r>
                        <a:rPr lang="fr-FR" sz="3000" b="0" i="0" u="none" strike="noStrike" kern="1200" baseline="0" dirty="0" err="1">
                          <a:solidFill>
                            <a:schemeClr val="tx1"/>
                          </a:solidFill>
                          <a:latin typeface="Coptic1" pitchFamily="2" charset="0"/>
                          <a:ea typeface="+mn-ea"/>
                          <a:cs typeface="+mn-cs"/>
                        </a:rPr>
                        <a:t>e~neh</a:t>
                      </a:r>
                      <a:r>
                        <a:rPr lang="fr-FR" sz="3000" b="0" i="0" u="none" strike="noStrike" kern="1200" baseline="0" dirty="0">
                          <a:solidFill>
                            <a:schemeClr val="tx1"/>
                          </a:solidFill>
                          <a:latin typeface="Coptic1" pitchFamily="2" charset="0"/>
                          <a:ea typeface="+mn-ea"/>
                          <a:cs typeface="+mn-cs"/>
                        </a:rPr>
                        <a:t>:</a:t>
                      </a:r>
                      <a:r>
                        <a:rPr lang="ar-EG" sz="3000" b="0" i="0" u="none" strike="noStrike" kern="1200" baseline="0" dirty="0">
                          <a:solidFill>
                            <a:schemeClr val="tx1"/>
                          </a:solidFill>
                          <a:latin typeface="Coptic1" pitchFamily="2" charset="0"/>
                          <a:ea typeface="+mn-ea"/>
                          <a:cs typeface="+mn-cs"/>
                        </a:rPr>
                        <a:t> </a:t>
                      </a:r>
                      <a:r>
                        <a:rPr lang="fr-FR" sz="3000" b="0" i="0" u="none" strike="noStrike" kern="1200" baseline="0" dirty="0">
                          <a:solidFill>
                            <a:schemeClr val="tx1"/>
                          </a:solidFill>
                          <a:latin typeface="Coptic1" pitchFamily="2" charset="0"/>
                          <a:ea typeface="+mn-ea"/>
                          <a:cs typeface="+mn-cs"/>
                        </a:rPr>
                        <a:t>Am/n.</a:t>
                      </a:r>
                      <a:endParaRPr lang="fr-FR" sz="30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N’aimez pas le monde et ce qui est dans le monde, le monde passe, lui et sa convoitise, mais celui qui fait la volonté de Dieu demeure à jamais</a:t>
                      </a:r>
                    </a:p>
                    <a:p>
                      <a:pPr algn="just"/>
                      <a:r>
                        <a:rPr lang="fr-FR" sz="2800" b="0" i="0" u="none" strike="noStrike" kern="1200" baseline="0" dirty="0">
                          <a:solidFill>
                            <a:schemeClr val="tx1"/>
                          </a:solidFill>
                          <a:latin typeface="+mn-lt"/>
                          <a:ea typeface="+mn-ea"/>
                          <a:cs typeface="+mn-cs"/>
                        </a:rPr>
                        <a:t>Amen !</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لا تحبوا العالم ولا</a:t>
                      </a:r>
                    </a:p>
                    <a:p>
                      <a:pPr algn="just" rtl="1"/>
                      <a:r>
                        <a:rPr lang="ar-EG" sz="3200" b="0" i="0" u="none" strike="noStrike" kern="1200" baseline="0" dirty="0">
                          <a:solidFill>
                            <a:schemeClr val="tx1"/>
                          </a:solidFill>
                          <a:latin typeface="+mn-lt"/>
                          <a:ea typeface="+mn-ea"/>
                          <a:cs typeface="+mn-cs"/>
                        </a:rPr>
                        <a:t>الأشياء التي في</a:t>
                      </a:r>
                    </a:p>
                    <a:p>
                      <a:pPr algn="just" rtl="1"/>
                      <a:r>
                        <a:rPr lang="ar-EG" sz="3200" b="0" i="0" u="none" strike="noStrike" kern="1200" baseline="0" dirty="0">
                          <a:solidFill>
                            <a:schemeClr val="tx1"/>
                          </a:solidFill>
                          <a:latin typeface="+mn-lt"/>
                          <a:ea typeface="+mn-ea"/>
                          <a:cs typeface="+mn-cs"/>
                        </a:rPr>
                        <a:t>العالم، العالم يمضى</a:t>
                      </a:r>
                    </a:p>
                    <a:p>
                      <a:pPr algn="just" rtl="1"/>
                      <a:r>
                        <a:rPr lang="ar-EG" sz="3200" b="0" i="0" u="none" strike="noStrike" kern="1200" baseline="0" dirty="0">
                          <a:solidFill>
                            <a:schemeClr val="tx1"/>
                          </a:solidFill>
                          <a:latin typeface="+mn-lt"/>
                          <a:ea typeface="+mn-ea"/>
                          <a:cs typeface="+mn-cs"/>
                        </a:rPr>
                        <a:t>وشهواته، وأما الذي</a:t>
                      </a:r>
                    </a:p>
                    <a:p>
                      <a:pPr algn="just" rtl="1"/>
                      <a:r>
                        <a:rPr lang="ar-EG" sz="3200" b="0" i="0" u="none" strike="noStrike" kern="1200" baseline="0" dirty="0">
                          <a:solidFill>
                            <a:schemeClr val="tx1"/>
                          </a:solidFill>
                          <a:latin typeface="+mn-lt"/>
                          <a:ea typeface="+mn-ea"/>
                          <a:cs typeface="+mn-cs"/>
                        </a:rPr>
                        <a:t>يصنع إرادة الله يدوم إلى الأبد. آمين.</a:t>
                      </a:r>
                      <a:endParaRPr lang="fr-FR" sz="3200" dirty="0"/>
                    </a:p>
                  </a:txBody>
                  <a:tcPr marT="34290" marB="34290"/>
                </a:tc>
                <a:extLst>
                  <a:ext uri="{0D108BD9-81ED-4DB2-BD59-A6C34878D82A}">
                    <a16:rowId xmlns:a16="http://schemas.microsoft.com/office/drawing/2014/main" val="3460898838"/>
                  </a:ext>
                </a:extLst>
              </a:tr>
            </a:tbl>
          </a:graphicData>
        </a:graphic>
      </p:graphicFrame>
      <p:sp>
        <p:nvSpPr>
          <p:cNvPr id="3" name="AutoShape 36">
            <a:hlinkClick r:id="rId3" action="ppaction://hlinksldjump" highlightClick="1"/>
            <a:extLst>
              <a:ext uri="{FF2B5EF4-FFF2-40B4-BE49-F238E27FC236}">
                <a16:creationId xmlns:a16="http://schemas.microsoft.com/office/drawing/2014/main" id="{BBF47184-86C3-49A7-9FFD-A0C888B95BDC}"/>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4" action="ppaction://hlinksldjump" highlightClick="1"/>
            <a:extLst>
              <a:ext uri="{FF2B5EF4-FFF2-40B4-BE49-F238E27FC236}">
                <a16:creationId xmlns:a16="http://schemas.microsoft.com/office/drawing/2014/main" id="{084D8E45-3B8D-4133-894A-FB68273C1EB0}"/>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82119298"/>
      </p:ext>
    </p:extLst>
  </p:cSld>
  <p:clrMapOvr>
    <a:masterClrMapping/>
  </p:clrMapOvr>
  <p:transition/>
</p:sld>
</file>

<file path=ppt/slides/slide2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FA50ABC7-F673-4817-B42F-A1356427AB96}"/>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19328244"/>
      </p:ext>
    </p:extLst>
  </p:cSld>
  <p:clrMapOvr>
    <a:masterClrMapping/>
  </p:clrMapOvr>
  <p:transition/>
</p:sld>
</file>

<file path=ppt/slides/slide2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3"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40644"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558839" name="Group 55"/>
          <p:cNvGraphicFramePr>
            <a:graphicFrameLocks noGrp="1"/>
          </p:cNvGraphicFramePr>
          <p:nvPr>
            <p:ph type="tbl" idx="1"/>
            <p:extLst>
              <p:ext uri="{D42A27DB-BD31-4B8C-83A1-F6EECF244321}">
                <p14:modId xmlns:p14="http://schemas.microsoft.com/office/powerpoint/2010/main" val="2672309640"/>
              </p:ext>
            </p:extLst>
          </p:nvPr>
        </p:nvGraphicFramePr>
        <p:xfrm>
          <a:off x="0" y="615552"/>
          <a:ext cx="9144000" cy="3784998"/>
        </p:xfrm>
        <a:graphic>
          <a:graphicData uri="http://schemas.openxmlformats.org/drawingml/2006/table">
            <a:tbl>
              <a:tblPr/>
              <a:tblGrid>
                <a:gridCol w="3346315">
                  <a:extLst>
                    <a:ext uri="{9D8B030D-6E8A-4147-A177-3AD203B41FA5}">
                      <a16:colId xmlns:a16="http://schemas.microsoft.com/office/drawing/2014/main" val="20000"/>
                    </a:ext>
                  </a:extLst>
                </a:gridCol>
                <a:gridCol w="3170099">
                  <a:extLst>
                    <a:ext uri="{9D8B030D-6E8A-4147-A177-3AD203B41FA5}">
                      <a16:colId xmlns:a16="http://schemas.microsoft.com/office/drawing/2014/main" val="20001"/>
                    </a:ext>
                  </a:extLst>
                </a:gridCol>
                <a:gridCol w="2627586">
                  <a:extLst>
                    <a:ext uri="{9D8B030D-6E8A-4147-A177-3AD203B41FA5}">
                      <a16:colId xmlns:a16="http://schemas.microsoft.com/office/drawing/2014/main" val="20002"/>
                    </a:ext>
                  </a:extLst>
                </a:gridCol>
              </a:tblGrid>
              <a:tr h="3784998">
                <a:tc>
                  <a:txBody>
                    <a:bodyPr/>
                    <a:lstStyle/>
                    <a:p>
                      <a:pPr algn="just"/>
                      <a:r>
                        <a:rPr lang="fr-FR" sz="3200" b="0" i="0" u="none" strike="noStrike" kern="1200" baseline="0" dirty="0" err="1">
                          <a:solidFill>
                            <a:schemeClr val="tx1"/>
                          </a:solidFill>
                          <a:latin typeface="Coptic1" pitchFamily="2" charset="0"/>
                          <a:ea typeface="+mn-ea"/>
                          <a:cs typeface="+mn-cs"/>
                        </a:rPr>
                        <a:t>Tote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ywc</a:t>
                      </a:r>
                      <a:r>
                        <a:rPr lang="fr-FR" sz="3200" b="0" i="0" u="none" strike="noStrike" kern="1200" baseline="0" dirty="0">
                          <a:solidFill>
                            <a:schemeClr val="tx1"/>
                          </a:solidFill>
                          <a:latin typeface="Coptic1" pitchFamily="2" charset="0"/>
                          <a:ea typeface="+mn-ea"/>
                          <a:cs typeface="+mn-cs"/>
                        </a:rPr>
                        <a:t>: n~]</a:t>
                      </a:r>
                      <a:r>
                        <a:rPr lang="fr-FR" sz="3200" b="0" i="0" u="none" strike="noStrike" kern="1200" baseline="0" dirty="0" err="1">
                          <a:solidFill>
                            <a:schemeClr val="tx1"/>
                          </a:solidFill>
                          <a:latin typeface="Coptic1" pitchFamily="2" charset="0"/>
                          <a:ea typeface="+mn-ea"/>
                          <a:cs typeface="+mn-cs"/>
                        </a:rPr>
                        <a:t>swft</a:t>
                      </a:r>
                      <a:r>
                        <a:rPr lang="fr-FR" sz="3200" b="0" i="0" u="none" strike="noStrike" kern="1200" baseline="0" dirty="0">
                          <a:solidFill>
                            <a:schemeClr val="tx1"/>
                          </a:solidFill>
                          <a:latin typeface="Coptic1" pitchFamily="2" charset="0"/>
                          <a:ea typeface="+mn-ea"/>
                          <a:cs typeface="+mn-cs"/>
                        </a:rPr>
                        <a:t> an </a:t>
                      </a:r>
                      <a:r>
                        <a:rPr lang="fr-FR" sz="3200" b="0" i="0" u="none" strike="noStrike" kern="1200" baseline="0" dirty="0" err="1">
                          <a:solidFill>
                            <a:schemeClr val="tx1"/>
                          </a:solidFill>
                          <a:latin typeface="Coptic1" pitchFamily="2" charset="0"/>
                          <a:ea typeface="+mn-ea"/>
                          <a:cs typeface="+mn-cs"/>
                        </a:rPr>
                        <a:t>n~h~li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aisanmou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e~ro</a:t>
                      </a:r>
                      <a:r>
                        <a:rPr lang="fr-FR" sz="3200" b="0" i="0" u="none" strike="noStrike" kern="1200" baseline="0" dirty="0">
                          <a:solidFill>
                            <a:schemeClr val="tx1"/>
                          </a:solidFill>
                          <a:latin typeface="Coptic1" pitchFamily="2" charset="0"/>
                          <a:ea typeface="+mn-ea"/>
                          <a:cs typeface="+mn-cs"/>
                        </a:rPr>
                        <a:t>: je ]</a:t>
                      </a:r>
                      <a:r>
                        <a:rPr lang="fr-FR" sz="3200" b="0" i="0" u="none" strike="noStrike" kern="1200" baseline="0" dirty="0" err="1">
                          <a:solidFill>
                            <a:schemeClr val="tx1"/>
                          </a:solidFill>
                          <a:latin typeface="Coptic1" pitchFamily="2" charset="0"/>
                          <a:ea typeface="+mn-ea"/>
                          <a:cs typeface="+mn-cs"/>
                        </a:rPr>
                        <a:t>sour</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n~noub</a:t>
                      </a:r>
                      <a:r>
                        <a:rPr lang="fr-FR" sz="3200" b="0" i="0" u="none" strike="noStrike" kern="1200" baseline="0" dirty="0">
                          <a:solidFill>
                            <a:schemeClr val="tx1"/>
                          </a:solidFill>
                          <a:latin typeface="Coptic1" pitchFamily="2" charset="0"/>
                          <a:ea typeface="+mn-ea"/>
                          <a:cs typeface="+mn-cs"/>
                        </a:rPr>
                        <a:t>.</a:t>
                      </a:r>
                      <a:endParaRPr kumimoji="0" lang="en-US" sz="4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Alors, en vérité, je ne commets point d’erreur en t’appelant encensoir d’or.</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algn="r" rtl="1"/>
                      <a:r>
                        <a:rPr lang="ar-EG" sz="3600" b="0" i="0" u="none" strike="noStrike" kern="1200" baseline="0" dirty="0">
                          <a:solidFill>
                            <a:schemeClr val="tx1"/>
                          </a:solidFill>
                          <a:latin typeface="+mn-lt"/>
                          <a:ea typeface="+mn-ea"/>
                          <a:cs typeface="+mn-cs"/>
                        </a:rPr>
                        <a:t>حينئذ بالحقيقة لا</a:t>
                      </a:r>
                    </a:p>
                    <a:p>
                      <a:pPr algn="r" rtl="1"/>
                      <a:r>
                        <a:rPr lang="ar-EG" sz="3600" b="0" i="0" u="none" strike="noStrike" kern="1200" baseline="0" dirty="0">
                          <a:solidFill>
                            <a:schemeClr val="tx1"/>
                          </a:solidFill>
                          <a:latin typeface="+mn-lt"/>
                          <a:ea typeface="+mn-ea"/>
                          <a:cs typeface="+mn-cs"/>
                        </a:rPr>
                        <a:t>أخطئ في </a:t>
                      </a:r>
                      <a:r>
                        <a:rPr lang="ar-EG" sz="3600" b="0" i="0" u="none" strike="noStrike" kern="1200" baseline="0" dirty="0" err="1">
                          <a:solidFill>
                            <a:schemeClr val="tx1"/>
                          </a:solidFill>
                          <a:latin typeface="+mn-lt"/>
                          <a:ea typeface="+mn-ea"/>
                          <a:cs typeface="+mn-cs"/>
                        </a:rPr>
                        <a:t>شئ</a:t>
                      </a:r>
                      <a:r>
                        <a:rPr lang="ar-EG" sz="3600" b="0" i="0" u="none" strike="noStrike" kern="1200" baseline="0" dirty="0">
                          <a:solidFill>
                            <a:schemeClr val="tx1"/>
                          </a:solidFill>
                          <a:latin typeface="+mn-lt"/>
                          <a:ea typeface="+mn-ea"/>
                          <a:cs typeface="+mn-cs"/>
                        </a:rPr>
                        <a:t> أذ ما</a:t>
                      </a:r>
                    </a:p>
                    <a:p>
                      <a:pPr algn="r" rtl="1"/>
                      <a:r>
                        <a:rPr lang="ar-EG" sz="3600" b="0" i="0" u="none" strike="noStrike" kern="1200" baseline="0" dirty="0">
                          <a:solidFill>
                            <a:schemeClr val="tx1"/>
                          </a:solidFill>
                          <a:latin typeface="+mn-lt"/>
                          <a:ea typeface="+mn-ea"/>
                          <a:cs typeface="+mn-cs"/>
                        </a:rPr>
                        <a:t>دعوتك المجمرة</a:t>
                      </a:r>
                    </a:p>
                    <a:p>
                      <a:pPr algn="r" rtl="1"/>
                      <a:r>
                        <a:rPr lang="ar-EG" sz="3600" b="0" i="0" u="none" strike="noStrike" kern="1200" baseline="0" dirty="0">
                          <a:solidFill>
                            <a:schemeClr val="tx1"/>
                          </a:solidFill>
                          <a:latin typeface="+mn-lt"/>
                          <a:ea typeface="+mn-ea"/>
                          <a:cs typeface="+mn-cs"/>
                        </a:rPr>
                        <a:t>الذهب.</a:t>
                      </a:r>
                      <a:endParaRPr kumimoji="0" lang="en-US"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6514F25B-1756-4E72-9EC7-7770F068CB69}"/>
              </a:ext>
            </a:extLst>
          </p:cNvPr>
          <p:cNvGraphicFramePr>
            <a:graphicFrameLocks noGrp="1"/>
          </p:cNvGraphicFramePr>
          <p:nvPr>
            <p:extLst>
              <p:ext uri="{D42A27DB-BD31-4B8C-83A1-F6EECF244321}">
                <p14:modId xmlns:p14="http://schemas.microsoft.com/office/powerpoint/2010/main" val="3902993736"/>
              </p:ext>
            </p:extLst>
          </p:nvPr>
        </p:nvGraphicFramePr>
        <p:xfrm>
          <a:off x="1485900" y="5524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538230987"/>
                    </a:ext>
                  </a:extLst>
                </a:gridCol>
              </a:tblGrid>
              <a:tr h="342900">
                <a:tc>
                  <a:txBody>
                    <a:bodyPr/>
                    <a:lstStyle/>
                    <a:p>
                      <a:pPr algn="ctr"/>
                      <a:r>
                        <a:rPr lang="en-US" sz="1800" dirty="0" err="1">
                          <a:solidFill>
                            <a:schemeClr val="tx1"/>
                          </a:solidFill>
                          <a:latin typeface="Arial" charset="0"/>
                        </a:rPr>
                        <a:t>Répons</a:t>
                      </a:r>
                      <a:r>
                        <a:rPr lang="en-US" sz="1800" dirty="0">
                          <a:solidFill>
                            <a:schemeClr val="tx1"/>
                          </a:solidFill>
                          <a:latin typeface="Arial" charset="0"/>
                        </a:rPr>
                        <a:t> du Praxis - </a:t>
                      </a:r>
                      <a:r>
                        <a:rPr lang="fr-FR" sz="1800" b="0" i="0" u="none" strike="noStrike" kern="1200" baseline="0" dirty="0" err="1">
                          <a:solidFill>
                            <a:schemeClr val="tx1"/>
                          </a:solidFill>
                          <a:latin typeface="Coptic1" pitchFamily="2" charset="0"/>
                          <a:ea typeface="+mn-ea"/>
                          <a:cs typeface="+mn-cs"/>
                        </a:rPr>
                        <a:t>Tote</a:t>
                      </a:r>
                      <a:r>
                        <a:rPr lang="fr-FR" sz="1800" b="0" i="0" u="none" strike="noStrike" kern="1200" baseline="0" dirty="0">
                          <a:solidFill>
                            <a:schemeClr val="tx1"/>
                          </a:solidFill>
                          <a:latin typeface="Coptic1" pitchFamily="2" charset="0"/>
                          <a:ea typeface="+mn-ea"/>
                          <a:cs typeface="+mn-cs"/>
                        </a:rPr>
                        <a:t> </a:t>
                      </a:r>
                      <a:r>
                        <a:rPr lang="fr-FR" sz="1800" b="0" i="0" u="none" strike="noStrike" kern="1200" baseline="0" dirty="0" err="1">
                          <a:solidFill>
                            <a:schemeClr val="tx1"/>
                          </a:solidFill>
                          <a:latin typeface="Coptic1" pitchFamily="2" charset="0"/>
                          <a:ea typeface="+mn-ea"/>
                          <a:cs typeface="+mn-cs"/>
                        </a:rPr>
                        <a:t>a~l</a:t>
                      </a:r>
                      <a:r>
                        <a:rPr lang="fr-FR" sz="1800" b="0" i="0" u="none" strike="noStrike" kern="1200" baseline="0" dirty="0">
                          <a:solidFill>
                            <a:schemeClr val="tx1"/>
                          </a:solidFill>
                          <a:latin typeface="Coptic1" pitchFamily="2" charset="0"/>
                          <a:ea typeface="+mn-ea"/>
                          <a:cs typeface="+mn-cs"/>
                        </a:rPr>
                        <a:t>/</a:t>
                      </a:r>
                      <a:r>
                        <a:rPr lang="fr-FR" sz="1800" b="0" i="0" u="none" strike="noStrike" kern="1200" baseline="0" dirty="0" err="1">
                          <a:solidFill>
                            <a:schemeClr val="tx1"/>
                          </a:solidFill>
                          <a:latin typeface="Coptic1" pitchFamily="2" charset="0"/>
                          <a:ea typeface="+mn-ea"/>
                          <a:cs typeface="+mn-cs"/>
                        </a:rPr>
                        <a:t>ywc</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4007357"/>
                  </a:ext>
                </a:extLst>
              </a:tr>
            </a:tbl>
          </a:graphicData>
        </a:graphic>
      </p:graphicFrame>
      <p:sp>
        <p:nvSpPr>
          <p:cNvPr id="8" name="AutoShape 36">
            <a:hlinkClick r:id="rId3" action="ppaction://hlinksldjump" highlightClick="1"/>
            <a:extLst>
              <a:ext uri="{FF2B5EF4-FFF2-40B4-BE49-F238E27FC236}">
                <a16:creationId xmlns:a16="http://schemas.microsoft.com/office/drawing/2014/main" id="{E1FA3656-CE3F-41DE-8BFC-D3B6812B3B6E}"/>
              </a:ext>
            </a:extLst>
          </p:cNvPr>
          <p:cNvSpPr>
            <a:spLocks noChangeArrowheads="1"/>
          </p:cNvSpPr>
          <p:nvPr/>
        </p:nvSpPr>
        <p:spPr bwMode="auto">
          <a:xfrm>
            <a:off x="5943599"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4">
            <a:hlinkClick r:id="rId4" action="ppaction://hlinksldjump" highlightClick="1"/>
            <a:extLst>
              <a:ext uri="{FF2B5EF4-FFF2-40B4-BE49-F238E27FC236}">
                <a16:creationId xmlns:a16="http://schemas.microsoft.com/office/drawing/2014/main" id="{2C0F0020-D795-4DC6-9EE7-BB124A5A05CB}"/>
              </a:ext>
            </a:extLst>
          </p:cNvPr>
          <p:cNvSpPr/>
          <p:nvPr/>
        </p:nvSpPr>
        <p:spPr bwMode="auto">
          <a:xfrm>
            <a:off x="4845815"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4" name="Image 3" descr="Une image contenant texte, produit céramique, terre cuite, porcelaine&#10;&#10;Description générée automatiquement">
            <a:extLst>
              <a:ext uri="{FF2B5EF4-FFF2-40B4-BE49-F238E27FC236}">
                <a16:creationId xmlns:a16="http://schemas.microsoft.com/office/drawing/2014/main" id="{C1B8EEEA-69D2-4192-A6DB-AF4EF5F7719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57439" y="3422862"/>
            <a:ext cx="1634913" cy="1634913"/>
          </a:xfrm>
          <a:prstGeom prst="flowChartConnector">
            <a:avLst/>
          </a:prstGeom>
        </p:spPr>
      </p:pic>
    </p:spTree>
    <p:extLst>
      <p:ext uri="{BB962C8B-B14F-4D97-AF65-F5344CB8AC3E}">
        <p14:creationId xmlns:p14="http://schemas.microsoft.com/office/powerpoint/2010/main" val="772006758"/>
      </p:ext>
    </p:extLst>
  </p:cSld>
  <p:clrMapOvr>
    <a:masterClrMapping/>
  </p:clrMapOvr>
  <p:transition/>
</p:sld>
</file>

<file path=ppt/slides/slide2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Box 54">
            <a:hlinkClick r:id="rId2" action="ppaction://hlinksldjump"/>
            <a:extLst>
              <a:ext uri="{FF2B5EF4-FFF2-40B4-BE49-F238E27FC236}">
                <a16:creationId xmlns:a16="http://schemas.microsoft.com/office/drawing/2014/main" id="{74598C3B-7F03-4716-BFC5-333132A2A4F1}"/>
              </a:ext>
            </a:extLst>
          </p:cNvPr>
          <p:cNvSpPr txBox="1">
            <a:spLocks noChangeArrowheads="1"/>
          </p:cNvSpPr>
          <p:nvPr/>
        </p:nvSpPr>
        <p:spPr bwMode="auto">
          <a:xfrm>
            <a:off x="2695714" y="3866824"/>
            <a:ext cx="3352800" cy="685800"/>
          </a:xfrm>
          <a:prstGeom prst="rect">
            <a:avLst/>
          </a:prstGeom>
          <a:solidFill>
            <a:srgbClr val="CC0000"/>
          </a:solidFill>
          <a:ln w="57150" cmpd="thickThin">
            <a:solidFill>
              <a:schemeClr val="tx1"/>
            </a:solidFill>
            <a:miter lim="800000"/>
            <a:headEnd/>
            <a:tailEnd/>
          </a:ln>
        </p:spPr>
        <p:txBody>
          <a:bodyPr wrap="square" lIns="18000" tIns="18000" rIns="18000" b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2000" i="0" u="none" strike="noStrike" kern="1200" cap="none" spc="0" normalizeH="0" baseline="0" noProof="0" dirty="0" err="1">
                <a:ln>
                  <a:noFill/>
                </a:ln>
                <a:solidFill>
                  <a:srgbClr val="FFFFFF"/>
                </a:solidFill>
                <a:effectLst/>
                <a:uLnTx/>
                <a:uFillTx/>
                <a:latin typeface="Arial" charset="0"/>
                <a:ea typeface="+mn-ea"/>
                <a:cs typeface="Arial" charset="0"/>
              </a:rPr>
              <a:t>Annuel</a:t>
            </a:r>
            <a:r>
              <a:rPr kumimoji="0" lang="en-CA" sz="20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2000" i="0" u="none" strike="noStrike" kern="1200" cap="none" spc="0" normalizeH="0" baseline="0" noProof="0" dirty="0" err="1">
                <a:ln>
                  <a:noFill/>
                </a:ln>
                <a:solidFill>
                  <a:srgbClr val="FFFFFF"/>
                </a:solidFill>
                <a:effectLst/>
                <a:uLnTx/>
                <a:uFillTx/>
                <a:latin typeface="Arial" charset="0"/>
                <a:ea typeface="+mn-ea"/>
                <a:cs typeface="Arial" charset="0"/>
              </a:rPr>
              <a:t>Vierge</a:t>
            </a:r>
            <a:r>
              <a:rPr kumimoji="0" lang="en-CA" sz="2000" i="0" u="none" strike="noStrike" kern="1200" cap="none" spc="0" normalizeH="0" baseline="0" noProof="0" dirty="0">
                <a:ln>
                  <a:noFill/>
                </a:ln>
                <a:solidFill>
                  <a:srgbClr val="FFFFFF"/>
                </a:solidFill>
                <a:effectLst/>
                <a:uLnTx/>
                <a:uFillTx/>
                <a:latin typeface="Arial" charset="0"/>
                <a:ea typeface="+mn-ea"/>
                <a:cs typeface="Arial" charset="0"/>
              </a:rPr>
              <a:t> Marie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400" i="0" u="none" strike="noStrike" kern="1200" cap="none" spc="0" normalizeH="0" baseline="0" noProof="0" dirty="0">
                <a:ln>
                  <a:noFill/>
                </a:ln>
                <a:solidFill>
                  <a:srgbClr val="FFFFFF"/>
                </a:solidFill>
                <a:effectLst/>
                <a:uLnTx/>
                <a:uFillTx/>
                <a:latin typeface="Arial" charset="0"/>
                <a:ea typeface="+mn-ea"/>
                <a:cs typeface="Arial" charset="0"/>
              </a:rPr>
              <a:t>سنوى - العذراء مريم </a:t>
            </a:r>
            <a:endParaRPr kumimoji="0" lang="en-CA" sz="24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3" name="Text Box 35">
            <a:hlinkClick r:id="rId3" action="ppaction://hlinksldjump"/>
            <a:extLst>
              <a:ext uri="{FF2B5EF4-FFF2-40B4-BE49-F238E27FC236}">
                <a16:creationId xmlns:a16="http://schemas.microsoft.com/office/drawing/2014/main" id="{F5FD112E-64FA-4682-B891-B1D62870FCA0}"/>
              </a:ext>
            </a:extLst>
          </p:cNvPr>
          <p:cNvSpPr txBox="1">
            <a:spLocks noChangeArrowheads="1"/>
          </p:cNvSpPr>
          <p:nvPr/>
        </p:nvSpPr>
        <p:spPr bwMode="auto">
          <a:xfrm>
            <a:off x="16427" y="1229920"/>
            <a:ext cx="1549750"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i="0" u="none" strike="noStrike" kern="1200" cap="none" spc="0" normalizeH="0" baseline="0" noProof="0" dirty="0" err="1">
                <a:ln>
                  <a:noFill/>
                </a:ln>
                <a:solidFill>
                  <a:srgbClr val="FFFFFF"/>
                </a:solidFill>
                <a:effectLst/>
                <a:uLnTx/>
                <a:uFillTx/>
                <a:latin typeface="Arial" charset="0"/>
                <a:ea typeface="+mn-ea"/>
                <a:cs typeface="Arial" charset="0"/>
              </a:rPr>
              <a:t>Nayrouz</a:t>
            </a:r>
            <a:r>
              <a:rPr kumimoji="0" lang="en-CA" sz="13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300" i="0" u="none" strike="noStrike" kern="1200" cap="none" spc="0" normalizeH="0" baseline="0" noProof="0" dirty="0">
                <a:ln>
                  <a:noFill/>
                </a:ln>
                <a:solidFill>
                  <a:srgbClr val="FFFFFF"/>
                </a:solidFill>
                <a:effectLst/>
                <a:uLnTx/>
                <a:uFillTx/>
                <a:latin typeface="Arial" charset="0"/>
                <a:ea typeface="+mn-ea"/>
                <a:cs typeface="Arial" charset="0"/>
                <a:sym typeface="Wingdings" pitchFamily="2" charset="2"/>
              </a:rPr>
              <a:t> 16Tout</a:t>
            </a:r>
            <a:endParaRPr kumimoji="0" lang="en-CA" sz="13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عيد النيروز –١٦توت</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4" name="Text Box 37">
            <a:hlinkClick r:id="rId4" action="ppaction://hlinksldjump"/>
            <a:extLst>
              <a:ext uri="{FF2B5EF4-FFF2-40B4-BE49-F238E27FC236}">
                <a16:creationId xmlns:a16="http://schemas.microsoft.com/office/drawing/2014/main" id="{FFF9274B-CD14-4103-AE4B-ACFB6B987248}"/>
              </a:ext>
            </a:extLst>
          </p:cNvPr>
          <p:cNvSpPr txBox="1">
            <a:spLocks noChangeArrowheads="1"/>
          </p:cNvSpPr>
          <p:nvPr/>
        </p:nvSpPr>
        <p:spPr bwMode="auto">
          <a:xfrm>
            <a:off x="1635057" y="1231997"/>
            <a:ext cx="1271588" cy="4320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i="0" u="none" strike="noStrike" kern="1200" cap="none" spc="0" normalizeH="0" baseline="0" noProof="0" dirty="0">
                <a:ln>
                  <a:noFill/>
                </a:ln>
                <a:solidFill>
                  <a:srgbClr val="FFFFFF"/>
                </a:solidFill>
                <a:effectLst/>
                <a:uLnTx/>
                <a:uFillTx/>
                <a:latin typeface="Arial" charset="0"/>
                <a:ea typeface="+mn-ea"/>
                <a:cs typeface="Arial" charset="0"/>
              </a:rPr>
              <a:t>Sainte 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5" name="Text Box 38">
            <a:hlinkClick r:id="rId5" action="ppaction://hlinksldjump"/>
            <a:extLst>
              <a:ext uri="{FF2B5EF4-FFF2-40B4-BE49-F238E27FC236}">
                <a16:creationId xmlns:a16="http://schemas.microsoft.com/office/drawing/2014/main" id="{DB9D0B3C-2A10-42C1-A432-170CF1622705}"/>
              </a:ext>
            </a:extLst>
          </p:cNvPr>
          <p:cNvSpPr txBox="1">
            <a:spLocks noChangeArrowheads="1"/>
          </p:cNvSpPr>
          <p:nvPr/>
        </p:nvSpPr>
        <p:spPr bwMode="auto">
          <a:xfrm>
            <a:off x="2975526" y="1231997"/>
            <a:ext cx="1110092"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i="0" u="none" strike="noStrike" kern="1200" cap="none" spc="0" normalizeH="0" baseline="0" noProof="0" dirty="0" err="1">
                <a:ln>
                  <a:noFill/>
                </a:ln>
                <a:solidFill>
                  <a:srgbClr val="FFFFFF"/>
                </a:solidFill>
                <a:effectLst/>
                <a:uLnTx/>
                <a:uFillTx/>
                <a:latin typeface="Arial" charset="0"/>
                <a:ea typeface="+mn-ea"/>
                <a:cs typeface="Arial" charset="0"/>
              </a:rPr>
              <a:t>Kiahk</a:t>
            </a:r>
            <a:endParaRPr kumimoji="0" lang="en-CA" sz="13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شهر كيهك</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6" name="Text Box 39">
            <a:hlinkClick r:id="rId6" action="ppaction://hlinksldjump"/>
            <a:extLst>
              <a:ext uri="{FF2B5EF4-FFF2-40B4-BE49-F238E27FC236}">
                <a16:creationId xmlns:a16="http://schemas.microsoft.com/office/drawing/2014/main" id="{4EE959F3-5EA7-4EAA-B9BD-A2E036B679A7}"/>
              </a:ext>
            </a:extLst>
          </p:cNvPr>
          <p:cNvSpPr txBox="1">
            <a:spLocks noChangeArrowheads="1"/>
          </p:cNvSpPr>
          <p:nvPr/>
        </p:nvSpPr>
        <p:spPr bwMode="auto">
          <a:xfrm>
            <a:off x="5833378" y="1231997"/>
            <a:ext cx="762000" cy="4320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3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7" name="Text Box 40">
            <a:hlinkClick r:id="rId7" action="ppaction://hlinksldjump"/>
            <a:extLst>
              <a:ext uri="{FF2B5EF4-FFF2-40B4-BE49-F238E27FC236}">
                <a16:creationId xmlns:a16="http://schemas.microsoft.com/office/drawing/2014/main" id="{9AB6B944-9C6B-4366-81D1-EA01A06BF1FB}"/>
              </a:ext>
            </a:extLst>
          </p:cNvPr>
          <p:cNvSpPr txBox="1">
            <a:spLocks noChangeArrowheads="1"/>
          </p:cNvSpPr>
          <p:nvPr/>
        </p:nvSpPr>
        <p:spPr bwMode="auto">
          <a:xfrm>
            <a:off x="6664258" y="1229920"/>
            <a:ext cx="1371600"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i="0" u="none" strike="noStrike" kern="1200" cap="none" spc="0" normalizeH="0" baseline="0" noProof="0" dirty="0">
                <a:ln>
                  <a:noFill/>
                </a:ln>
                <a:solidFill>
                  <a:srgbClr val="FFFFFF"/>
                </a:solidFill>
                <a:effectLst/>
                <a:uLnTx/>
                <a:uFillTx/>
                <a:latin typeface="Arial" charset="0"/>
                <a:ea typeface="+mn-ea"/>
                <a:cs typeface="Arial" charset="0"/>
              </a:rPr>
              <a:t>La </a:t>
            </a:r>
            <a:r>
              <a:rPr kumimoji="0" lang="en-CA" sz="1300" i="0" u="none" strike="noStrike" kern="1200" cap="none" spc="0" normalizeH="0" baseline="0" noProof="0" dirty="0" err="1">
                <a:ln>
                  <a:noFill/>
                </a:ln>
                <a:solidFill>
                  <a:srgbClr val="FFFFFF"/>
                </a:solidFill>
                <a:effectLst/>
                <a:uLnTx/>
                <a:uFillTx/>
                <a:latin typeface="Arial" charset="0"/>
                <a:ea typeface="+mn-ea"/>
                <a:cs typeface="Arial" charset="0"/>
              </a:rPr>
              <a:t>Circoncision</a:t>
            </a:r>
            <a:endParaRPr kumimoji="0" lang="en-CA" sz="13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8" name="Text Box 43">
            <a:hlinkClick r:id="rId8" action="ppaction://hlinksldjump"/>
            <a:extLst>
              <a:ext uri="{FF2B5EF4-FFF2-40B4-BE49-F238E27FC236}">
                <a16:creationId xmlns:a16="http://schemas.microsoft.com/office/drawing/2014/main" id="{14AFA639-B9F6-44A9-8F6C-322CD6B6C099}"/>
              </a:ext>
            </a:extLst>
          </p:cNvPr>
          <p:cNvSpPr txBox="1">
            <a:spLocks noChangeArrowheads="1"/>
          </p:cNvSpPr>
          <p:nvPr/>
        </p:nvSpPr>
        <p:spPr bwMode="auto">
          <a:xfrm>
            <a:off x="8104738" y="1229920"/>
            <a:ext cx="990600" cy="4320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i="0" u="none" strike="noStrike" kern="1200" cap="none" spc="0" normalizeH="0" baseline="0" noProof="0" dirty="0" err="1">
                <a:ln>
                  <a:noFill/>
                </a:ln>
                <a:solidFill>
                  <a:srgbClr val="FFFFFF"/>
                </a:solidFill>
                <a:effectLst/>
                <a:uLnTx/>
                <a:uFillTx/>
                <a:latin typeface="Arial" charset="0"/>
                <a:ea typeface="+mn-ea"/>
                <a:cs typeface="Arial" charset="0"/>
              </a:rPr>
              <a:t>Epiphanie</a:t>
            </a:r>
            <a:endParaRPr kumimoji="0" lang="ar-EG" sz="13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Text Box 44">
            <a:hlinkClick r:id="rId9" action="ppaction://hlinksldjump"/>
            <a:extLst>
              <a:ext uri="{FF2B5EF4-FFF2-40B4-BE49-F238E27FC236}">
                <a16:creationId xmlns:a16="http://schemas.microsoft.com/office/drawing/2014/main" id="{E0048348-A42B-4CB5-8841-89EB726956E9}"/>
              </a:ext>
            </a:extLst>
          </p:cNvPr>
          <p:cNvSpPr txBox="1">
            <a:spLocks noChangeArrowheads="1"/>
          </p:cNvSpPr>
          <p:nvPr/>
        </p:nvSpPr>
        <p:spPr bwMode="auto">
          <a:xfrm>
            <a:off x="235972" y="1803840"/>
            <a:ext cx="1447800" cy="4320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300" i="0" u="none" strike="noStrike" kern="1200" cap="none" spc="0" normalizeH="0" baseline="0" noProof="0" dirty="0">
                <a:ln>
                  <a:noFill/>
                </a:ln>
                <a:solidFill>
                  <a:srgbClr val="FFFFFF"/>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Text Box 50">
            <a:hlinkClick r:id="rId10" action="ppaction://hlinksldjump"/>
            <a:extLst>
              <a:ext uri="{FF2B5EF4-FFF2-40B4-BE49-F238E27FC236}">
                <a16:creationId xmlns:a16="http://schemas.microsoft.com/office/drawing/2014/main" id="{2CD09960-94E8-4545-950B-7372BACBADEE}"/>
              </a:ext>
            </a:extLst>
          </p:cNvPr>
          <p:cNvSpPr txBox="1">
            <a:spLocks noChangeArrowheads="1"/>
          </p:cNvSpPr>
          <p:nvPr/>
        </p:nvSpPr>
        <p:spPr bwMode="auto">
          <a:xfrm>
            <a:off x="5764715" y="1810284"/>
            <a:ext cx="1284215"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i="0" u="none" strike="noStrike" kern="1200" cap="none" spc="0" normalizeH="0" baseline="0" noProof="0" dirty="0" err="1">
                <a:ln>
                  <a:noFill/>
                </a:ln>
                <a:solidFill>
                  <a:srgbClr val="FFFFFF"/>
                </a:solidFill>
                <a:effectLst/>
                <a:uLnTx/>
                <a:uFillTx/>
                <a:latin typeface="Arial" charset="0"/>
                <a:ea typeface="+mn-ea"/>
                <a:cs typeface="Arial" charset="0"/>
              </a:rPr>
              <a:t>Annonciation</a:t>
            </a:r>
            <a:endParaRPr kumimoji="0" lang="en-CA" sz="13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عيد البشارة</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2" name="Text Box 51">
            <a:hlinkClick r:id="rId11" action="ppaction://hlinksldjump"/>
            <a:extLst>
              <a:ext uri="{FF2B5EF4-FFF2-40B4-BE49-F238E27FC236}">
                <a16:creationId xmlns:a16="http://schemas.microsoft.com/office/drawing/2014/main" id="{6FF108ED-023D-4EEA-AA13-9633E0D86245}"/>
              </a:ext>
            </a:extLst>
          </p:cNvPr>
          <p:cNvSpPr txBox="1">
            <a:spLocks noChangeArrowheads="1"/>
          </p:cNvSpPr>
          <p:nvPr/>
        </p:nvSpPr>
        <p:spPr bwMode="auto">
          <a:xfrm>
            <a:off x="160672" y="2414080"/>
            <a:ext cx="2143581" cy="432001"/>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3" name="Text Box 52">
            <a:hlinkClick r:id="rId12" action="ppaction://hlinksldjump"/>
            <a:extLst>
              <a:ext uri="{FF2B5EF4-FFF2-40B4-BE49-F238E27FC236}">
                <a16:creationId xmlns:a16="http://schemas.microsoft.com/office/drawing/2014/main" id="{44351B37-49E1-4BD0-87FA-2BBEA8AC3906}"/>
              </a:ext>
            </a:extLst>
          </p:cNvPr>
          <p:cNvSpPr txBox="1">
            <a:spLocks noChangeArrowheads="1"/>
          </p:cNvSpPr>
          <p:nvPr/>
        </p:nvSpPr>
        <p:spPr bwMode="auto">
          <a:xfrm>
            <a:off x="2404820" y="2414530"/>
            <a:ext cx="1256949"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4" name="Text Box 53">
            <a:hlinkClick r:id="rId13" action="ppaction://hlinksldjump"/>
            <a:extLst>
              <a:ext uri="{FF2B5EF4-FFF2-40B4-BE49-F238E27FC236}">
                <a16:creationId xmlns:a16="http://schemas.microsoft.com/office/drawing/2014/main" id="{4A9BBD66-4FC2-4BA2-B87F-5834D94F788B}"/>
              </a:ext>
            </a:extLst>
          </p:cNvPr>
          <p:cNvSpPr txBox="1">
            <a:spLocks noChangeArrowheads="1"/>
          </p:cNvSpPr>
          <p:nvPr/>
        </p:nvSpPr>
        <p:spPr bwMode="auto">
          <a:xfrm>
            <a:off x="3762336" y="2410876"/>
            <a:ext cx="1219557"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5" name="Text Box 54">
            <a:hlinkClick r:id="rId14" action="ppaction://hlinksldjump"/>
            <a:extLst>
              <a:ext uri="{FF2B5EF4-FFF2-40B4-BE49-F238E27FC236}">
                <a16:creationId xmlns:a16="http://schemas.microsoft.com/office/drawing/2014/main" id="{C2D359B2-E6EE-480F-BD2C-235DAD1F14ED}"/>
              </a:ext>
            </a:extLst>
          </p:cNvPr>
          <p:cNvSpPr txBox="1">
            <a:spLocks noChangeArrowheads="1"/>
          </p:cNvSpPr>
          <p:nvPr/>
        </p:nvSpPr>
        <p:spPr bwMode="auto">
          <a:xfrm>
            <a:off x="5082460" y="2410876"/>
            <a:ext cx="1447803"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6" name="Text Box 57">
            <a:hlinkClick r:id="rId15" action="ppaction://hlinksldjump"/>
            <a:extLst>
              <a:ext uri="{FF2B5EF4-FFF2-40B4-BE49-F238E27FC236}">
                <a16:creationId xmlns:a16="http://schemas.microsoft.com/office/drawing/2014/main" id="{2F781384-65CF-4F49-A231-8156BE8AA2DE}"/>
              </a:ext>
            </a:extLst>
          </p:cNvPr>
          <p:cNvSpPr txBox="1">
            <a:spLocks noChangeArrowheads="1"/>
          </p:cNvSpPr>
          <p:nvPr/>
        </p:nvSpPr>
        <p:spPr bwMode="auto">
          <a:xfrm>
            <a:off x="6630830" y="2410875"/>
            <a:ext cx="2283139" cy="432001"/>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i="0" u="none" strike="noStrike" kern="1200" cap="none" spc="0" normalizeH="0" baseline="0" noProof="0" dirty="0">
                <a:ln>
                  <a:noFill/>
                </a:ln>
                <a:solidFill>
                  <a:srgbClr val="FFFFFF"/>
                </a:solidFill>
                <a:effectLst/>
                <a:uLnTx/>
                <a:uFillTx/>
                <a:latin typeface="Arial" charset="0"/>
                <a:ea typeface="+mn-ea"/>
                <a:cs typeface="Arial" charset="0"/>
              </a:rPr>
              <a:t>Entrée du Christ </a:t>
            </a:r>
            <a:r>
              <a:rPr kumimoji="0" lang="en-CA" sz="130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3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300" i="0" u="none" strike="noStrike" kern="1200" cap="none" spc="0" normalizeH="0" baseline="0" noProof="0" dirty="0" err="1">
                <a:ln>
                  <a:noFill/>
                </a:ln>
                <a:solidFill>
                  <a:srgbClr val="FFFFFF"/>
                </a:solidFill>
                <a:effectLst/>
                <a:uLnTx/>
                <a:uFillTx/>
                <a:latin typeface="Arial" charset="0"/>
                <a:ea typeface="+mn-ea"/>
                <a:cs typeface="Arial" charset="0"/>
              </a:rPr>
              <a:t>Egypte</a:t>
            </a:r>
            <a:endParaRPr kumimoji="0" lang="en-CA" sz="13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مصر</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7" name="Text Box 58">
            <a:hlinkClick r:id="rId16" action="ppaction://hlinksldjump"/>
            <a:extLst>
              <a:ext uri="{FF2B5EF4-FFF2-40B4-BE49-F238E27FC236}">
                <a16:creationId xmlns:a16="http://schemas.microsoft.com/office/drawing/2014/main" id="{93C2A09A-7627-41EE-A9E4-8EA8A294BA62}"/>
              </a:ext>
            </a:extLst>
          </p:cNvPr>
          <p:cNvSpPr txBox="1">
            <a:spLocks noChangeArrowheads="1"/>
          </p:cNvSpPr>
          <p:nvPr/>
        </p:nvSpPr>
        <p:spPr bwMode="auto">
          <a:xfrm>
            <a:off x="1892507" y="3043924"/>
            <a:ext cx="1447800"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err="1">
                <a:ln>
                  <a:noFill/>
                </a:ln>
                <a:solidFill>
                  <a:srgbClr val="FFFFFF"/>
                </a:solidFill>
                <a:effectLst/>
                <a:uLnTx/>
                <a:uFillTx/>
                <a:latin typeface="Arial" charset="0"/>
                <a:ea typeface="+mn-ea"/>
                <a:cs typeface="Arial" charset="0"/>
              </a:rPr>
              <a:t>التجلى</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 name="Text Box 59">
            <a:hlinkClick r:id="rId17" action="ppaction://hlinksldjump"/>
            <a:extLst>
              <a:ext uri="{FF2B5EF4-FFF2-40B4-BE49-F238E27FC236}">
                <a16:creationId xmlns:a16="http://schemas.microsoft.com/office/drawing/2014/main" id="{B3EEC2CE-6F78-4458-924F-7A7550530E0B}"/>
              </a:ext>
            </a:extLst>
          </p:cNvPr>
          <p:cNvSpPr txBox="1">
            <a:spLocks noChangeArrowheads="1"/>
          </p:cNvSpPr>
          <p:nvPr/>
        </p:nvSpPr>
        <p:spPr bwMode="auto">
          <a:xfrm>
            <a:off x="3772330" y="1803840"/>
            <a:ext cx="1905000" cy="4320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i="0" u="none" strike="noStrike" kern="1200" cap="none" spc="0" normalizeH="0" baseline="0" noProof="0" dirty="0">
                <a:ln>
                  <a:noFill/>
                </a:ln>
                <a:solidFill>
                  <a:srgbClr val="FFFFFF"/>
                </a:solidFill>
                <a:effectLst/>
                <a:uLnTx/>
                <a:uFillTx/>
                <a:latin typeface="Arial" charset="0"/>
                <a:ea typeface="+mn-ea"/>
                <a:cs typeface="Arial" charset="0"/>
              </a:rPr>
              <a:t>Le </a:t>
            </a:r>
            <a:r>
              <a:rPr kumimoji="0" lang="en-CA" sz="130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1300" i="0" u="none" strike="noStrike" kern="1200" cap="none" spc="0" normalizeH="0" baseline="0" noProof="0" dirty="0">
                <a:ln>
                  <a:noFill/>
                </a:ln>
                <a:solidFill>
                  <a:srgbClr val="FFFFFF"/>
                </a:solidFill>
                <a:effectLst/>
                <a:uLnTx/>
                <a:uFillTx/>
                <a:latin typeface="Arial" charset="0"/>
                <a:ea typeface="+mn-ea"/>
                <a:cs typeface="Arial" charset="0"/>
              </a:rPr>
              <a:t> – Semaine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الصوم الكبير – أيام</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9" name="Text Box 38">
            <a:hlinkClick r:id="rId18" action="ppaction://hlinksldjump"/>
            <a:extLst>
              <a:ext uri="{FF2B5EF4-FFF2-40B4-BE49-F238E27FC236}">
                <a16:creationId xmlns:a16="http://schemas.microsoft.com/office/drawing/2014/main" id="{43DDE0A6-9810-4092-B065-596708104962}"/>
              </a:ext>
            </a:extLst>
          </p:cNvPr>
          <p:cNvSpPr txBox="1">
            <a:spLocks noChangeArrowheads="1"/>
          </p:cNvSpPr>
          <p:nvPr/>
        </p:nvSpPr>
        <p:spPr bwMode="auto">
          <a:xfrm>
            <a:off x="1775551" y="1803840"/>
            <a:ext cx="1905000"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 Sam/Dim</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الصوم الكبير – احاد و سبوت</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0" name="Text Box 58">
            <a:hlinkClick r:id="rId19" action="ppaction://hlinksldjump"/>
            <a:extLst>
              <a:ext uri="{FF2B5EF4-FFF2-40B4-BE49-F238E27FC236}">
                <a16:creationId xmlns:a16="http://schemas.microsoft.com/office/drawing/2014/main" id="{761B74E8-D1B3-4F61-BA7C-FA4A17949C52}"/>
              </a:ext>
            </a:extLst>
          </p:cNvPr>
          <p:cNvSpPr txBox="1">
            <a:spLocks noChangeArrowheads="1"/>
          </p:cNvSpPr>
          <p:nvPr/>
        </p:nvSpPr>
        <p:spPr bwMode="auto">
          <a:xfrm>
            <a:off x="3476177" y="3043924"/>
            <a:ext cx="1447803"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Fête des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ar-EG" sz="1600" dirty="0">
                <a:solidFill>
                  <a:srgbClr val="FFFFFF"/>
                </a:solidFill>
                <a:latin typeface="Arial" charset="0"/>
                <a:cs typeface="Arial" charset="0"/>
              </a:rPr>
              <a:t>عيد الرسل</a:t>
            </a:r>
          </a:p>
        </p:txBody>
      </p:sp>
      <p:sp>
        <p:nvSpPr>
          <p:cNvPr id="41" name="Text Box 58">
            <a:hlinkClick r:id="rId20" action="ppaction://hlinksldjump"/>
            <a:extLst>
              <a:ext uri="{FF2B5EF4-FFF2-40B4-BE49-F238E27FC236}">
                <a16:creationId xmlns:a16="http://schemas.microsoft.com/office/drawing/2014/main" id="{2C4645DF-8809-4F53-8149-8B6B4BB3DC6D}"/>
              </a:ext>
            </a:extLst>
          </p:cNvPr>
          <p:cNvSpPr txBox="1">
            <a:spLocks noChangeArrowheads="1"/>
          </p:cNvSpPr>
          <p:nvPr/>
        </p:nvSpPr>
        <p:spPr bwMode="auto">
          <a:xfrm>
            <a:off x="5059850" y="3047504"/>
            <a:ext cx="1604408"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29 du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mois</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copte</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rtl="1" fontAlgn="base">
              <a:lnSpc>
                <a:spcPct val="90000"/>
              </a:lnSpc>
              <a:spcBef>
                <a:spcPct val="0"/>
              </a:spcBef>
              <a:spcAft>
                <a:spcPct val="0"/>
              </a:spcAft>
              <a:defRPr/>
            </a:pPr>
            <a:r>
              <a:rPr lang="ar-EG" sz="1400" dirty="0">
                <a:solidFill>
                  <a:srgbClr val="FFFFFF"/>
                </a:solidFill>
              </a:rPr>
              <a:t>يوم 29 من الشهر القبطي</a:t>
            </a:r>
            <a:endParaRPr lang="en-CA" sz="1400" dirty="0">
              <a:solidFill>
                <a:srgbClr val="FFFFFF"/>
              </a:solidFill>
            </a:endParaRPr>
          </a:p>
        </p:txBody>
      </p:sp>
      <p:sp>
        <p:nvSpPr>
          <p:cNvPr id="42" name="Action Button: Custom 7">
            <a:hlinkClick r:id="rId21" action="ppaction://hlinksldjump" highlightClick="1"/>
            <a:extLst>
              <a:ext uri="{FF2B5EF4-FFF2-40B4-BE49-F238E27FC236}">
                <a16:creationId xmlns:a16="http://schemas.microsoft.com/office/drawing/2014/main" id="{7AB05414-A81A-486F-BBE2-B751D4F7B674}"/>
              </a:ext>
            </a:extLst>
          </p:cNvPr>
          <p:cNvSpPr/>
          <p:nvPr/>
        </p:nvSpPr>
        <p:spPr bwMode="auto">
          <a:xfrm>
            <a:off x="371630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3" name="Text Box 38">
            <a:hlinkClick r:id="rId22" action="ppaction://hlinksldjump"/>
            <a:extLst>
              <a:ext uri="{FF2B5EF4-FFF2-40B4-BE49-F238E27FC236}">
                <a16:creationId xmlns:a16="http://schemas.microsoft.com/office/drawing/2014/main" id="{54A47950-BCFC-47F4-96F3-D1609BE6FFDF}"/>
              </a:ext>
            </a:extLst>
          </p:cNvPr>
          <p:cNvSpPr txBox="1">
            <a:spLocks noChangeArrowheads="1"/>
          </p:cNvSpPr>
          <p:nvPr/>
        </p:nvSpPr>
        <p:spPr bwMode="auto">
          <a:xfrm>
            <a:off x="4155381" y="1231997"/>
            <a:ext cx="1598302"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i="0" u="none" strike="noStrike" kern="1200" cap="none" spc="0" normalizeH="0" baseline="0" noProof="0" dirty="0" err="1">
                <a:ln>
                  <a:noFill/>
                </a:ln>
                <a:solidFill>
                  <a:srgbClr val="FFFFFF"/>
                </a:solidFill>
                <a:effectLst/>
                <a:uLnTx/>
                <a:uFillTx/>
                <a:latin typeface="Arial" charset="0"/>
                <a:ea typeface="+mn-ea"/>
                <a:cs typeface="Arial" charset="0"/>
              </a:rPr>
              <a:t>Parmoun</a:t>
            </a:r>
            <a:r>
              <a:rPr kumimoji="0" lang="en-CA" sz="1200" i="0" u="none" strike="noStrike" kern="1200" cap="none" spc="0" normalizeH="0" baseline="0" noProof="0" dirty="0">
                <a:ln>
                  <a:noFill/>
                </a:ln>
                <a:solidFill>
                  <a:srgbClr val="FFFFFF"/>
                </a:solidFill>
                <a:effectLst/>
                <a:uLnTx/>
                <a:uFillTx/>
                <a:latin typeface="Arial" charset="0"/>
                <a:ea typeface="+mn-ea"/>
                <a:cs typeface="Arial" charset="0"/>
              </a:rPr>
              <a:t> de la </a:t>
            </a:r>
            <a:r>
              <a:rPr kumimoji="0" lang="en-CA" sz="120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20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200" dirty="0"/>
              <a:t>برمون الميلاد</a:t>
            </a:r>
            <a:endParaRPr lang="en-CA" sz="1200" dirty="0"/>
          </a:p>
        </p:txBody>
      </p:sp>
      <p:graphicFrame>
        <p:nvGraphicFramePr>
          <p:cNvPr id="44" name="Tableau 43">
            <a:extLst>
              <a:ext uri="{FF2B5EF4-FFF2-40B4-BE49-F238E27FC236}">
                <a16:creationId xmlns:a16="http://schemas.microsoft.com/office/drawing/2014/main" id="{CF170B8B-7E1F-4A1C-97F9-07726173FA7C}"/>
              </a:ext>
            </a:extLst>
          </p:cNvPr>
          <p:cNvGraphicFramePr>
            <a:graphicFrameLocks noGrp="1"/>
          </p:cNvGraphicFramePr>
          <p:nvPr>
            <p:extLst>
              <p:ext uri="{D42A27DB-BD31-4B8C-83A1-F6EECF244321}">
                <p14:modId xmlns:p14="http://schemas.microsoft.com/office/powerpoint/2010/main" val="2708000356"/>
              </p:ext>
            </p:extLst>
          </p:nvPr>
        </p:nvGraphicFramePr>
        <p:xfrm>
          <a:off x="1524000" y="155496"/>
          <a:ext cx="6096000" cy="6172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50995800"/>
                    </a:ext>
                  </a:extLst>
                </a:gridCol>
              </a:tblGrid>
              <a:tr h="6172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dirty="0"/>
                        <a:t>Répons du Praxis (Fêtes/Jeûnes)</a:t>
                      </a:r>
                      <a:r>
                        <a:rPr lang="ar-EG" sz="1800" dirty="0"/>
                        <a:t> </a:t>
                      </a:r>
                      <a:endParaRPr lang="fr-FR" sz="1800" dirty="0"/>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a:t>
                      </a:r>
                      <a:r>
                        <a:rPr lang="ar-EG" sz="1800" dirty="0"/>
                        <a:t>أعياد و أصوام</a:t>
                      </a:r>
                      <a:r>
                        <a:rPr lang="fr-FR" sz="1800" dirty="0"/>
                        <a:t>) </a:t>
                      </a:r>
                      <a:r>
                        <a:rPr lang="ar-EG" sz="1800" dirty="0"/>
                        <a:t>مرد </a:t>
                      </a:r>
                      <a:r>
                        <a:rPr lang="ar-EG" sz="1800" dirty="0" err="1"/>
                        <a:t>الأبركسيس</a:t>
                      </a:r>
                      <a:r>
                        <a:rPr lang="fr-FR" sz="1800" dirty="0"/>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5425748"/>
                  </a:ext>
                </a:extLst>
              </a:tr>
            </a:tbl>
          </a:graphicData>
        </a:graphic>
      </p:graphicFrame>
      <p:sp>
        <p:nvSpPr>
          <p:cNvPr id="45" name="Text Box 50">
            <a:hlinkClick r:id="rId23" action="ppaction://hlinksldjump"/>
            <a:extLst>
              <a:ext uri="{FF2B5EF4-FFF2-40B4-BE49-F238E27FC236}">
                <a16:creationId xmlns:a16="http://schemas.microsoft.com/office/drawing/2014/main" id="{B41EF667-DA75-4D05-988E-CF0D84DAFF44}"/>
              </a:ext>
            </a:extLst>
          </p:cNvPr>
          <p:cNvSpPr txBox="1">
            <a:spLocks noChangeArrowheads="1"/>
          </p:cNvSpPr>
          <p:nvPr/>
        </p:nvSpPr>
        <p:spPr bwMode="auto">
          <a:xfrm>
            <a:off x="7136315" y="1810284"/>
            <a:ext cx="1664978"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fr-FR" sz="1400" i="0" u="none" strike="noStrike" kern="1200" cap="none" spc="0" normalizeH="0" baseline="0" noProof="0" dirty="0">
                <a:ln>
                  <a:noFill/>
                </a:ln>
                <a:solidFill>
                  <a:srgbClr val="FFFFFF"/>
                </a:solidFill>
                <a:effectLst/>
                <a:uLnTx/>
                <a:uFillTx/>
                <a:latin typeface="Arial" charset="0"/>
                <a:ea typeface="+mn-ea"/>
                <a:cs typeface="Arial" charset="0"/>
              </a:rPr>
              <a:t>Samedi de </a:t>
            </a:r>
            <a:r>
              <a:rPr lang="fr-FR" sz="1400" dirty="0">
                <a:solidFill>
                  <a:srgbClr val="FFFFFF"/>
                </a:solidFill>
                <a:latin typeface="Arial" charset="0"/>
                <a:cs typeface="Arial" charset="0"/>
              </a:rPr>
              <a:t>L</a:t>
            </a:r>
            <a:r>
              <a:rPr kumimoji="0" lang="fr-FR" sz="1400" i="0" u="none" strike="noStrike" kern="1200" cap="none" spc="0" normalizeH="0" baseline="0" noProof="0" dirty="0" err="1">
                <a:ln>
                  <a:noFill/>
                </a:ln>
                <a:solidFill>
                  <a:srgbClr val="FFFFFF"/>
                </a:solidFill>
                <a:effectLst/>
                <a:uLnTx/>
                <a:uFillTx/>
                <a:latin typeface="Arial" charset="0"/>
                <a:ea typeface="+mn-ea"/>
                <a:cs typeface="Arial" charset="0"/>
              </a:rPr>
              <a:t>azare</a:t>
            </a:r>
            <a:endParaRPr kumimoji="0" lang="fr-FR" sz="140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rtl="1" fontAlgn="base">
              <a:lnSpc>
                <a:spcPct val="90000"/>
              </a:lnSpc>
              <a:spcBef>
                <a:spcPct val="0"/>
              </a:spcBef>
              <a:spcAft>
                <a:spcPct val="0"/>
              </a:spcAft>
              <a:defRPr/>
            </a:pPr>
            <a:r>
              <a:rPr lang="ar-EG" sz="1400" dirty="0">
                <a:latin typeface="Arial" charset="0"/>
              </a:rPr>
              <a:t>سبت لعازر</a:t>
            </a:r>
            <a:endParaRPr lang="en-CA" sz="1400" dirty="0">
              <a:latin typeface="Arial" charset="0"/>
            </a:endParaRPr>
          </a:p>
        </p:txBody>
      </p:sp>
      <p:sp>
        <p:nvSpPr>
          <p:cNvPr id="2" name="Text Box 20">
            <a:hlinkClick r:id="rId24" action="ppaction://hlinksldjump"/>
            <a:extLst>
              <a:ext uri="{FF2B5EF4-FFF2-40B4-BE49-F238E27FC236}">
                <a16:creationId xmlns:a16="http://schemas.microsoft.com/office/drawing/2014/main" id="{04F5EFEE-B8B6-441D-3693-AC9BC949FB65}"/>
              </a:ext>
            </a:extLst>
          </p:cNvPr>
          <p:cNvSpPr txBox="1">
            <a:spLocks noChangeArrowheads="1"/>
          </p:cNvSpPr>
          <p:nvPr/>
        </p:nvSpPr>
        <p:spPr bwMode="auto">
          <a:xfrm>
            <a:off x="6984609" y="4659781"/>
            <a:ext cx="2159391"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3710587483"/>
      </p:ext>
    </p:extLst>
  </p:cSld>
  <p:clrMapOvr>
    <a:masterClrMapping/>
  </p:clrMapOvr>
  <p:transition/>
</p:sld>
</file>

<file path=ppt/slides/slide2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3"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40644"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558839" name="Group 55"/>
          <p:cNvGraphicFramePr>
            <a:graphicFrameLocks noGrp="1"/>
          </p:cNvGraphicFramePr>
          <p:nvPr>
            <p:ph type="tbl" idx="1"/>
            <p:extLst>
              <p:ext uri="{D42A27DB-BD31-4B8C-83A1-F6EECF244321}">
                <p14:modId xmlns:p14="http://schemas.microsoft.com/office/powerpoint/2010/main" val="1954961474"/>
              </p:ext>
            </p:extLst>
          </p:nvPr>
        </p:nvGraphicFramePr>
        <p:xfrm>
          <a:off x="76200" y="615552"/>
          <a:ext cx="8991601" cy="3784998"/>
        </p:xfrm>
        <a:graphic>
          <a:graphicData uri="http://schemas.openxmlformats.org/drawingml/2006/table">
            <a:tbl>
              <a:tblPr/>
              <a:tblGrid>
                <a:gridCol w="3513959">
                  <a:extLst>
                    <a:ext uri="{9D8B030D-6E8A-4147-A177-3AD203B41FA5}">
                      <a16:colId xmlns:a16="http://schemas.microsoft.com/office/drawing/2014/main" val="20000"/>
                    </a:ext>
                  </a:extLst>
                </a:gridCol>
                <a:gridCol w="2893849">
                  <a:extLst>
                    <a:ext uri="{9D8B030D-6E8A-4147-A177-3AD203B41FA5}">
                      <a16:colId xmlns:a16="http://schemas.microsoft.com/office/drawing/2014/main" val="20001"/>
                    </a:ext>
                  </a:extLst>
                </a:gridCol>
                <a:gridCol w="2583793">
                  <a:extLst>
                    <a:ext uri="{9D8B030D-6E8A-4147-A177-3AD203B41FA5}">
                      <a16:colId xmlns:a16="http://schemas.microsoft.com/office/drawing/2014/main" val="20002"/>
                    </a:ext>
                  </a:extLst>
                </a:gridCol>
              </a:tblGrid>
              <a:tr h="3784998">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lom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rompi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tekmet</a:t>
                      </a:r>
                      <a:r>
                        <a:rPr kumimoji="0" lang="en-US" sz="3200" b="0" i="0" u="none" strike="noStrike" cap="none" normalizeH="0" baseline="0" dirty="0">
                          <a:ln>
                            <a:noFill/>
                          </a:ln>
                          <a:solidFill>
                            <a:schemeClr val="tx1"/>
                          </a:solidFill>
                          <a:effectLst/>
                          <a:latin typeface="Coptic1" pitchFamily="2" charset="0"/>
                          <a:cs typeface="Arial" charset="0"/>
                        </a:rPr>
                        <a:t>,~r/</a:t>
                      </a:r>
                      <a:r>
                        <a:rPr kumimoji="0" lang="en-US" sz="3200" b="0" i="0" u="none" strike="noStrike" cap="none" normalizeH="0" baseline="0" dirty="0" err="1">
                          <a:ln>
                            <a:noFill/>
                          </a:ln>
                          <a:solidFill>
                            <a:schemeClr val="tx1"/>
                          </a:solidFill>
                          <a:effectLst/>
                          <a:latin typeface="Coptic1" pitchFamily="2" charset="0"/>
                          <a:cs typeface="Arial" charset="0"/>
                        </a:rPr>
                        <a:t>ctoc</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niiarwou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nimoumi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nikarpoc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Béni la couronne de cette année, par ta bonté</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Les fleuves, les sources, les végétations et les fruits.</a:t>
                      </a:r>
                      <a:r>
                        <a:rPr kumimoji="0" lang="fr-CA" altLang="zh-CN" sz="2800" b="0" i="0" u="none" strike="noStrike" cap="none" normalizeH="0" baseline="0" dirty="0">
                          <a:ln>
                            <a:noFill/>
                          </a:ln>
                          <a:solidFill>
                            <a:schemeClr val="tx1"/>
                          </a:solidFill>
                          <a:effectLst/>
                          <a:latin typeface="Arial" charset="0"/>
                          <a:ea typeface="SimSun" pitchFamily="2" charset="-122"/>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بارك    </a:t>
                      </a:r>
                      <a:r>
                        <a:rPr kumimoji="0" lang="ar-EG" sz="3200" b="0" i="0" u="none" strike="noStrike" cap="none" normalizeH="0" baseline="0" dirty="0" err="1">
                          <a:ln>
                            <a:noFill/>
                          </a:ln>
                          <a:solidFill>
                            <a:schemeClr val="tx1"/>
                          </a:solidFill>
                          <a:effectLst/>
                          <a:latin typeface="Coptic1" pitchFamily="2" charset="0"/>
                          <a:cs typeface="Arial" charset="0"/>
                        </a:rPr>
                        <a:t>اكليل</a:t>
                      </a:r>
                      <a:r>
                        <a:rPr kumimoji="0" lang="ar-EG" sz="3200" b="0" i="0" u="none" strike="noStrike" cap="none" normalizeH="0" baseline="0" dirty="0">
                          <a:ln>
                            <a:noFill/>
                          </a:ln>
                          <a:solidFill>
                            <a:schemeClr val="tx1"/>
                          </a:solidFill>
                          <a:effectLst/>
                          <a:latin typeface="Coptic1" pitchFamily="2" charset="0"/>
                          <a:cs typeface="Arial" charset="0"/>
                        </a:rPr>
                        <a:t> السنة بصلاحك    يا رب.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الأنهار       </a:t>
                      </a:r>
                      <a:r>
                        <a:rPr kumimoji="0" lang="ar-EG" sz="3200" b="0" i="0" u="none" strike="noStrike" cap="none" normalizeH="0" baseline="0" dirty="0" err="1">
                          <a:ln>
                            <a:noFill/>
                          </a:ln>
                          <a:solidFill>
                            <a:schemeClr val="tx1"/>
                          </a:solidFill>
                          <a:effectLst/>
                          <a:latin typeface="Coptic1" pitchFamily="2" charset="0"/>
                          <a:cs typeface="Arial" charset="0"/>
                        </a:rPr>
                        <a:t>و</a:t>
                      </a:r>
                      <a:r>
                        <a:rPr kumimoji="0" lang="ar-EG" sz="3200" b="0" i="0" u="none" strike="noStrike" cap="none" normalizeH="0" baseline="0" dirty="0">
                          <a:ln>
                            <a:noFill/>
                          </a:ln>
                          <a:solidFill>
                            <a:schemeClr val="tx1"/>
                          </a:solidFill>
                          <a:effectLst/>
                          <a:latin typeface="Coptic1" pitchFamily="2" charset="0"/>
                          <a:cs typeface="Arial" charset="0"/>
                        </a:rPr>
                        <a:t> العيون    </a:t>
                      </a:r>
                      <a:r>
                        <a:rPr kumimoji="0" lang="ar-EG" sz="3200" b="0" i="0" u="none" strike="noStrike" cap="none" normalizeH="0" baseline="0" dirty="0" err="1">
                          <a:ln>
                            <a:noFill/>
                          </a:ln>
                          <a:solidFill>
                            <a:schemeClr val="tx1"/>
                          </a:solidFill>
                          <a:effectLst/>
                          <a:latin typeface="Coptic1" pitchFamily="2" charset="0"/>
                          <a:cs typeface="Arial" charset="0"/>
                        </a:rPr>
                        <a:t>و</a:t>
                      </a:r>
                      <a:r>
                        <a:rPr kumimoji="0" lang="ar-EG"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err="1">
                          <a:ln>
                            <a:noFill/>
                          </a:ln>
                          <a:solidFill>
                            <a:schemeClr val="tx1"/>
                          </a:solidFill>
                          <a:effectLst/>
                          <a:latin typeface="Coptic1" pitchFamily="2" charset="0"/>
                          <a:cs typeface="Arial" charset="0"/>
                        </a:rPr>
                        <a:t>الزروع</a:t>
                      </a:r>
                      <a:r>
                        <a:rPr kumimoji="0" lang="ar-EG" sz="3200" b="0" i="0" u="none" strike="noStrike" cap="none" normalizeH="0" baseline="0" dirty="0">
                          <a:ln>
                            <a:noFill/>
                          </a:ln>
                          <a:solidFill>
                            <a:schemeClr val="tx1"/>
                          </a:solidFill>
                          <a:effectLst/>
                          <a:latin typeface="Coptic1" pitchFamily="2" charset="0"/>
                          <a:cs typeface="Arial" charset="0"/>
                        </a:rPr>
                        <a:t>   و الأثمار.</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6514F25B-1756-4E72-9EC7-7770F068CB69}"/>
              </a:ext>
            </a:extLst>
          </p:cNvPr>
          <p:cNvGraphicFramePr>
            <a:graphicFrameLocks noGrp="1"/>
          </p:cNvGraphicFramePr>
          <p:nvPr/>
        </p:nvGraphicFramePr>
        <p:xfrm>
          <a:off x="1485900" y="5524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538230987"/>
                    </a:ext>
                  </a:extLst>
                </a:gridCol>
              </a:tblGrid>
              <a:tr h="342900">
                <a:tc>
                  <a:txBody>
                    <a:bodyPr/>
                    <a:lstStyle/>
                    <a:p>
                      <a:pPr algn="ctr"/>
                      <a:r>
                        <a:rPr lang="en-US" sz="1800" dirty="0" err="1">
                          <a:solidFill>
                            <a:schemeClr val="tx1"/>
                          </a:solidFill>
                          <a:latin typeface="Arial" charset="0"/>
                        </a:rPr>
                        <a:t>Répons</a:t>
                      </a:r>
                      <a:r>
                        <a:rPr lang="en-US" sz="1800" dirty="0">
                          <a:solidFill>
                            <a:schemeClr val="tx1"/>
                          </a:solidFill>
                          <a:latin typeface="Arial" charset="0"/>
                        </a:rPr>
                        <a:t> du Praxis - </a:t>
                      </a:r>
                      <a:r>
                        <a:rPr lang="en-US" sz="1800" dirty="0" err="1">
                          <a:solidFill>
                            <a:schemeClr val="tx1"/>
                          </a:solidFill>
                          <a:latin typeface="Arial" charset="0"/>
                        </a:rPr>
                        <a:t>Nayrouz</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4007357"/>
                  </a:ext>
                </a:extLst>
              </a:tr>
            </a:tbl>
          </a:graphicData>
        </a:graphic>
      </p:graphicFrame>
      <p:sp>
        <p:nvSpPr>
          <p:cNvPr id="8" name="AutoShape 36">
            <a:hlinkClick r:id="rId3" action="ppaction://hlinksldjump" highlightClick="1"/>
            <a:extLst>
              <a:ext uri="{FF2B5EF4-FFF2-40B4-BE49-F238E27FC236}">
                <a16:creationId xmlns:a16="http://schemas.microsoft.com/office/drawing/2014/main" id="{E1FA3656-CE3F-41DE-8BFC-D3B6812B3B6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4">
            <a:hlinkClick r:id="rId4" action="ppaction://hlinksldjump" highlightClick="1"/>
            <a:extLst>
              <a:ext uri="{FF2B5EF4-FFF2-40B4-BE49-F238E27FC236}">
                <a16:creationId xmlns:a16="http://schemas.microsoft.com/office/drawing/2014/main" id="{2C0F0020-D795-4DC6-9EE7-BB124A5A05CB}"/>
              </a:ext>
            </a:extLst>
          </p:cNvPr>
          <p:cNvSpPr/>
          <p:nvPr/>
        </p:nvSpPr>
        <p:spPr bwMode="auto">
          <a:xfrm>
            <a:off x="5111704" y="49593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236131299"/>
      </p:ext>
    </p:extLst>
  </p:cSld>
  <p:clrMapOvr>
    <a:masterClrMapping/>
  </p:clrMapOvr>
  <p:transition/>
</p:sld>
</file>

<file path=ppt/slides/slide2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12DEC30B-BF1B-4826-861B-02EE56DADECA}"/>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8803201"/>
      </p:ext>
    </p:extLst>
  </p:cSld>
  <p:clrMapOvr>
    <a:masterClrMapping/>
  </p:clrMapOvr>
  <p:transition/>
</p:sld>
</file>

<file path=ppt/slides/slide2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5"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43716"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679639" name="Group 23"/>
          <p:cNvGraphicFramePr>
            <a:graphicFrameLocks noGrp="1"/>
          </p:cNvGraphicFramePr>
          <p:nvPr>
            <p:ph type="tbl" idx="1"/>
            <p:extLst>
              <p:ext uri="{D42A27DB-BD31-4B8C-83A1-F6EECF244321}">
                <p14:modId xmlns:p14="http://schemas.microsoft.com/office/powerpoint/2010/main" val="2317527955"/>
              </p:ext>
            </p:extLst>
          </p:nvPr>
        </p:nvGraphicFramePr>
        <p:xfrm>
          <a:off x="76200" y="590549"/>
          <a:ext cx="8991601" cy="4018788"/>
        </p:xfrm>
        <a:graphic>
          <a:graphicData uri="http://schemas.openxmlformats.org/drawingml/2006/table">
            <a:tbl>
              <a:tblPr/>
              <a:tblGrid>
                <a:gridCol w="3200400">
                  <a:extLst>
                    <a:ext uri="{9D8B030D-6E8A-4147-A177-3AD203B41FA5}">
                      <a16:colId xmlns:a16="http://schemas.microsoft.com/office/drawing/2014/main" val="20000"/>
                    </a:ext>
                  </a:extLst>
                </a:gridCol>
                <a:gridCol w="3207408">
                  <a:extLst>
                    <a:ext uri="{9D8B030D-6E8A-4147-A177-3AD203B41FA5}">
                      <a16:colId xmlns:a16="http://schemas.microsoft.com/office/drawing/2014/main" val="20001"/>
                    </a:ext>
                  </a:extLst>
                </a:gridCol>
                <a:gridCol w="2583793">
                  <a:extLst>
                    <a:ext uri="{9D8B030D-6E8A-4147-A177-3AD203B41FA5}">
                      <a16:colId xmlns:a16="http://schemas.microsoft.com/office/drawing/2014/main" val="20002"/>
                    </a:ext>
                  </a:extLst>
                </a:gridCol>
              </a:tblGrid>
              <a:tr h="3608783">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&lt;ere </a:t>
                      </a:r>
                      <a:r>
                        <a:rPr kumimoji="0" lang="en-US" sz="3600" b="0" i="0" u="none" strike="noStrike" cap="none" normalizeH="0" baseline="0" dirty="0" err="1">
                          <a:ln>
                            <a:noFill/>
                          </a:ln>
                          <a:solidFill>
                            <a:schemeClr val="tx1"/>
                          </a:solidFill>
                          <a:effectLst/>
                          <a:latin typeface="Coptic1" pitchFamily="2" charset="0"/>
                          <a:cs typeface="Arial" charset="0"/>
                        </a:rPr>
                        <a:t>pic~tauroc</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e~taues</a:t>
                      </a:r>
                      <a:r>
                        <a:rPr kumimoji="0" lang="en-US" sz="3600" b="0" i="0" u="none" strike="noStrike" cap="none" normalizeH="0" baseline="0" dirty="0">
                          <a:ln>
                            <a:noFill/>
                          </a:ln>
                          <a:solidFill>
                            <a:schemeClr val="tx1"/>
                          </a:solidFill>
                          <a:effectLst/>
                          <a:latin typeface="Coptic1" pitchFamily="2" charset="0"/>
                          <a:cs typeface="Arial" charset="0"/>
                        </a:rPr>
                        <a:t> Pa[</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san~tefcw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nennobi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saluons la croix sur laquelle notre</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Seigneur a été crucifié pour nous sauver de nos péchés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السلام للصليب </a:t>
                      </a:r>
                      <a:r>
                        <a:rPr kumimoji="0" lang="ar-EG" sz="3600" b="0" i="0" u="none" strike="noStrike" cap="none" normalizeH="0" baseline="0" dirty="0" err="1">
                          <a:ln>
                            <a:noFill/>
                          </a:ln>
                          <a:solidFill>
                            <a:schemeClr val="tx1"/>
                          </a:solidFill>
                          <a:effectLst/>
                          <a:latin typeface="Coptic1" pitchFamily="2" charset="0"/>
                          <a:cs typeface="Arial" charset="0"/>
                        </a:rPr>
                        <a:t>الذى</a:t>
                      </a:r>
                      <a:r>
                        <a:rPr kumimoji="0" lang="ar-EG" sz="3600" b="0" i="0" u="none" strike="noStrike" cap="none" normalizeH="0" baseline="0" dirty="0">
                          <a:ln>
                            <a:noFill/>
                          </a:ln>
                          <a:solidFill>
                            <a:schemeClr val="tx1"/>
                          </a:solidFill>
                          <a:effectLst/>
                          <a:latin typeface="Coptic1" pitchFamily="2" charset="0"/>
                          <a:cs typeface="Arial" charset="0"/>
                        </a:rPr>
                        <a:t> صُلبَ ربى عليه حتى خلصنا من خطايانا</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6A86B496-3C41-4FDA-86E8-A2219D3B586C}"/>
              </a:ext>
            </a:extLst>
          </p:cNvPr>
          <p:cNvGraphicFramePr>
            <a:graphicFrameLocks noGrp="1"/>
          </p:cNvGraphicFramePr>
          <p:nvPr/>
        </p:nvGraphicFramePr>
        <p:xfrm>
          <a:off x="1524000" y="102870"/>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538230987"/>
                    </a:ext>
                  </a:extLst>
                </a:gridCol>
              </a:tblGrid>
              <a:tr h="297180">
                <a:tc>
                  <a:txBody>
                    <a:bodyPr/>
                    <a:lstStyle/>
                    <a:p>
                      <a:pPr algn="ctr"/>
                      <a:r>
                        <a:rPr lang="en-US" sz="1600" dirty="0" err="1">
                          <a:solidFill>
                            <a:schemeClr val="tx1"/>
                          </a:solidFill>
                          <a:latin typeface="Arial" charset="0"/>
                        </a:rPr>
                        <a:t>Répons</a:t>
                      </a:r>
                      <a:r>
                        <a:rPr lang="en-US" sz="1600" dirty="0">
                          <a:solidFill>
                            <a:schemeClr val="tx1"/>
                          </a:solidFill>
                          <a:latin typeface="Arial" charset="0"/>
                        </a:rPr>
                        <a:t> du Praxis – Fête de la Sainte Croix</a:t>
                      </a:r>
                      <a:endParaRPr lang="fr-FR"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4007357"/>
                  </a:ext>
                </a:extLst>
              </a:tr>
            </a:tbl>
          </a:graphicData>
        </a:graphic>
      </p:graphicFrame>
      <p:sp>
        <p:nvSpPr>
          <p:cNvPr id="8" name="AutoShape 36">
            <a:hlinkClick r:id="rId3" action="ppaction://hlinksldjump" highlightClick="1"/>
            <a:extLst>
              <a:ext uri="{FF2B5EF4-FFF2-40B4-BE49-F238E27FC236}">
                <a16:creationId xmlns:a16="http://schemas.microsoft.com/office/drawing/2014/main" id="{C4A52897-1AB2-44B6-953B-756E0D83CFC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4">
            <a:hlinkClick r:id="rId4" action="ppaction://hlinksldjump" highlightClick="1"/>
            <a:extLst>
              <a:ext uri="{FF2B5EF4-FFF2-40B4-BE49-F238E27FC236}">
                <a16:creationId xmlns:a16="http://schemas.microsoft.com/office/drawing/2014/main" id="{1CB08138-BC54-406D-A7F5-E6CE609717B9}"/>
              </a:ext>
            </a:extLst>
          </p:cNvPr>
          <p:cNvSpPr/>
          <p:nvPr/>
        </p:nvSpPr>
        <p:spPr bwMode="auto">
          <a:xfrm>
            <a:off x="5111704" y="49593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137952063"/>
      </p:ext>
    </p:extLst>
  </p:cSld>
  <p:clrMapOvr>
    <a:masterClrMapping/>
  </p:clrMapOvr>
  <p:transition/>
</p:sld>
</file>

<file path=ppt/slides/slide2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EF6EB7F-6CD2-4BFD-BF53-55822E102CBD}"/>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6299995"/>
      </p:ext>
    </p:extLst>
  </p:cSld>
  <p:clrMapOvr>
    <a:masterClrMapping/>
  </p:clrMapOvr>
  <p:transition/>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12500" name="Group 84"/>
          <p:cNvGraphicFramePr>
            <a:graphicFrameLocks noGrp="1"/>
          </p:cNvGraphicFramePr>
          <p:nvPr>
            <p:ph type="tbl" idx="1"/>
            <p:extLst>
              <p:ext uri="{D42A27DB-BD31-4B8C-83A1-F6EECF244321}">
                <p14:modId xmlns:p14="http://schemas.microsoft.com/office/powerpoint/2010/main" val="3947983058"/>
              </p:ext>
            </p:extLst>
          </p:nvPr>
        </p:nvGraphicFramePr>
        <p:xfrm>
          <a:off x="0" y="226525"/>
          <a:ext cx="9144000" cy="4418076"/>
        </p:xfrm>
        <a:graphic>
          <a:graphicData uri="http://schemas.openxmlformats.org/drawingml/2006/table">
            <a:tbl>
              <a:tblPr/>
              <a:tblGrid>
                <a:gridCol w="3138791">
                  <a:extLst>
                    <a:ext uri="{9D8B030D-6E8A-4147-A177-3AD203B41FA5}">
                      <a16:colId xmlns:a16="http://schemas.microsoft.com/office/drawing/2014/main" val="20000"/>
                    </a:ext>
                  </a:extLst>
                </a:gridCol>
                <a:gridCol w="3456562">
                  <a:extLst>
                    <a:ext uri="{9D8B030D-6E8A-4147-A177-3AD203B41FA5}">
                      <a16:colId xmlns:a16="http://schemas.microsoft.com/office/drawing/2014/main" val="20001"/>
                    </a:ext>
                  </a:extLst>
                </a:gridCol>
                <a:gridCol w="2548647">
                  <a:extLst>
                    <a:ext uri="{9D8B030D-6E8A-4147-A177-3AD203B41FA5}">
                      <a16:colId xmlns:a16="http://schemas.microsoft.com/office/drawing/2014/main" val="20002"/>
                    </a:ext>
                  </a:extLst>
                </a:gridCol>
              </a:tblGrid>
              <a:tr h="353758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heavy" strike="noStrike" cap="none" normalizeH="0" baseline="0" dirty="0" err="1">
                          <a:ln>
                            <a:noFill/>
                          </a:ln>
                          <a:solidFill>
                            <a:srgbClr val="FF9900"/>
                          </a:solidFill>
                          <a:effectLst/>
                          <a:latin typeface="Coptic1" pitchFamily="2" charset="0"/>
                          <a:cs typeface="Arial" charset="0"/>
                        </a:rPr>
                        <a:t>PiLaoc</a:t>
                      </a:r>
                      <a:r>
                        <a:rPr kumimoji="0" lang="en-US" sz="2300" b="0" i="0" u="heavy"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nip~recbia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yeo~tokoc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Maria: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intercessions de la mère de Dieu, la très Sainte Vierge Marie,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300" b="0" i="0" u="sng" strike="noStrike" cap="none" normalizeH="0" baseline="0" dirty="0">
                          <a:ln>
                            <a:noFill/>
                          </a:ln>
                          <a:solidFill>
                            <a:srgbClr val="FF9900"/>
                          </a:solidFill>
                          <a:effectLst/>
                          <a:latin typeface="Arial" charset="0"/>
                          <a:cs typeface="Arial" charset="0"/>
                        </a:rPr>
                        <a:t>الشعب:</a:t>
                      </a:r>
                      <a:endParaRPr kumimoji="0" lang="ar-SA" sz="23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بشفاعات والدة الإله القديسة مريم يا رب ان</a:t>
                      </a:r>
                      <a:r>
                        <a:rPr kumimoji="0" lang="ar-EG" sz="3600" b="0" i="0" u="none" strike="noStrike" cap="none" normalizeH="0" baseline="0" dirty="0">
                          <a:ln>
                            <a:noFill/>
                          </a:ln>
                          <a:solidFill>
                            <a:schemeClr val="tx1"/>
                          </a:solidFill>
                          <a:effectLst/>
                          <a:latin typeface="Arial" charset="0"/>
                          <a:cs typeface="Arial" pitchFamily="34" charset="0"/>
                        </a:rPr>
                        <a:t>عم </a:t>
                      </a:r>
                      <a:r>
                        <a:rPr kumimoji="0" lang="ar-SA" sz="3600" b="0" i="0" u="none" strike="noStrike" cap="none" normalizeH="0" baseline="0" dirty="0">
                          <a:ln>
                            <a:noFill/>
                          </a:ln>
                          <a:solidFill>
                            <a:schemeClr val="tx1"/>
                          </a:solidFill>
                          <a:effectLst/>
                          <a:latin typeface="Arial" charset="0"/>
                          <a:cs typeface="Arial" pitchFamily="34" charset="0"/>
                        </a:rPr>
                        <a:t>لنا بمغفرة خطايانا.</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p:cNvGraphicFramePr>
            <a:graphicFrameLocks noGrp="1"/>
          </p:cNvGraphicFramePr>
          <p:nvPr>
            <p:extLst>
              <p:ext uri="{D42A27DB-BD31-4B8C-83A1-F6EECF244321}">
                <p14:modId xmlns:p14="http://schemas.microsoft.com/office/powerpoint/2010/main" val="1438082447"/>
              </p:ext>
            </p:extLst>
          </p:nvPr>
        </p:nvGraphicFramePr>
        <p:xfrm>
          <a:off x="0" y="714375"/>
          <a:ext cx="9144000" cy="3970020"/>
        </p:xfrm>
        <a:graphic>
          <a:graphicData uri="http://schemas.openxmlformats.org/drawingml/2006/table">
            <a:tbl>
              <a:tblPr firstRow="1" bandRow="1">
                <a:tableStyleId>{2D5ABB26-0587-4C30-8999-92F81FD0307C}</a:tableStyleId>
              </a:tblPr>
              <a:tblGrid>
                <a:gridCol w="3124200">
                  <a:extLst>
                    <a:ext uri="{9D8B030D-6E8A-4147-A177-3AD203B41FA5}">
                      <a16:colId xmlns:a16="http://schemas.microsoft.com/office/drawing/2014/main" val="20000"/>
                    </a:ext>
                  </a:extLst>
                </a:gridCol>
                <a:gridCol w="3190576">
                  <a:extLst>
                    <a:ext uri="{9D8B030D-6E8A-4147-A177-3AD203B41FA5}">
                      <a16:colId xmlns:a16="http://schemas.microsoft.com/office/drawing/2014/main" val="20001"/>
                    </a:ext>
                  </a:extLst>
                </a:gridCol>
                <a:gridCol w="2829224">
                  <a:extLst>
                    <a:ext uri="{9D8B030D-6E8A-4147-A177-3AD203B41FA5}">
                      <a16:colId xmlns:a16="http://schemas.microsoft.com/office/drawing/2014/main" val="20002"/>
                    </a:ext>
                  </a:extLst>
                </a:gridCol>
              </a:tblGrid>
              <a:tr h="3714750">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&lt;</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ere</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Gabri</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/l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pinis</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n~ar</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aggeloc</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ere</a:t>
                      </a:r>
                      <a:endPar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v/</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e~tafhisen-noufi</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m~Maria</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paryenoc</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a:t>
                      </a:r>
                    </a:p>
                    <a:p>
                      <a:pPr marL="0" marR="0" indent="0" algn="just" defTabSz="914400" rtl="0" eaLnBrk="1" fontAlgn="auto" latinLnBrk="0" hangingPunct="1">
                        <a:lnSpc>
                          <a:spcPct val="100000"/>
                        </a:lnSpc>
                        <a:spcBef>
                          <a:spcPts val="0"/>
                        </a:spcBef>
                        <a:spcAft>
                          <a:spcPts val="0"/>
                        </a:spcAft>
                        <a:buClrTx/>
                        <a:buSzTx/>
                        <a:buFontTx/>
                        <a:buNone/>
                        <a:tabLst/>
                        <a:defRPr/>
                      </a:pPr>
                      <a:endParaRPr lang="fr-FR" sz="3200" dirty="0">
                        <a:latin typeface="Coptic1" pitchFamily="2" charset="0"/>
                      </a:endParaRPr>
                    </a:p>
                  </a:txBody>
                  <a:tcPr marT="34290" marB="34290"/>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mn-lt"/>
                          <a:ea typeface="+mn-ea"/>
                          <a:cs typeface="+mn-cs"/>
                        </a:rPr>
                        <a:t>Salut à Gabriel le grand archange Salut à celui qui a annoncé la Vierge Marie.</a:t>
                      </a:r>
                    </a:p>
                    <a:p>
                      <a:pPr algn="just"/>
                      <a:endParaRPr lang="fr-FR" sz="3200" dirty="0"/>
                    </a:p>
                  </a:txBody>
                  <a:tcPr marT="34290" marB="34290"/>
                </a:tc>
                <a:tc>
                  <a:txBody>
                    <a:bodyPr/>
                    <a:lstStyle/>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السلام </a:t>
                      </a:r>
                      <a:r>
                        <a:rPr lang="ar-EG" sz="3200" dirty="0" err="1"/>
                        <a:t>لغبريال</a:t>
                      </a:r>
                      <a:r>
                        <a:rPr lang="ar-EG" sz="3200" dirty="0"/>
                        <a:t>، رئيس</a:t>
                      </a:r>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الملائكة </a:t>
                      </a:r>
                      <a:r>
                        <a:rPr lang="ar-EG" sz="3200" dirty="0" err="1"/>
                        <a:t>العظيم،</a:t>
                      </a:r>
                      <a:endParaRPr lang="ar-EG" sz="3200" dirty="0"/>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السلام للذي </a:t>
                      </a:r>
                      <a:r>
                        <a:rPr lang="ar-EG" sz="3200" dirty="0" err="1"/>
                        <a:t>بشَّر،</a:t>
                      </a:r>
                      <a:endParaRPr lang="ar-EG" sz="3200" dirty="0"/>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مريم العذراء.</a:t>
                      </a:r>
                      <a:endParaRPr lang="fr-FR" sz="3200" dirty="0"/>
                    </a:p>
                  </a:txBody>
                  <a:tcPr marT="34290" marB="34290"/>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EDB13C07-A56C-4270-B919-9B16E87A6B33}"/>
              </a:ext>
            </a:extLst>
          </p:cNvPr>
          <p:cNvGraphicFramePr>
            <a:graphicFrameLocks noGrp="1"/>
          </p:cNvGraphicFramePr>
          <p:nvPr/>
        </p:nvGraphicFramePr>
        <p:xfrm>
          <a:off x="1524000" y="44053"/>
          <a:ext cx="6096000" cy="5257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538230987"/>
                    </a:ext>
                  </a:extLst>
                </a:gridCol>
              </a:tblGrid>
              <a:tr h="525780">
                <a:tc>
                  <a:txBody>
                    <a:bodyPr/>
                    <a:lstStyle/>
                    <a:p>
                      <a:pPr algn="ctr"/>
                      <a:r>
                        <a:rPr lang="fr-FR" sz="1500" dirty="0"/>
                        <a:t>Répons du mois de </a:t>
                      </a:r>
                      <a:r>
                        <a:rPr lang="fr-FR" sz="1500" dirty="0" err="1"/>
                        <a:t>Kiahk</a:t>
                      </a:r>
                      <a:r>
                        <a:rPr lang="fr-FR" sz="1500" dirty="0"/>
                        <a:t> </a:t>
                      </a:r>
                    </a:p>
                    <a:p>
                      <a:pPr algn="ctr"/>
                      <a:r>
                        <a:rPr lang="fr-FR" sz="1500" dirty="0"/>
                        <a:t>1</a:t>
                      </a:r>
                      <a:r>
                        <a:rPr lang="fr-FR" sz="1500" baseline="30000" dirty="0"/>
                        <a:t>ère</a:t>
                      </a:r>
                      <a:r>
                        <a:rPr lang="fr-FR" sz="1500" dirty="0"/>
                        <a:t> – 3</a:t>
                      </a:r>
                      <a:r>
                        <a:rPr lang="fr-FR" sz="1500" baseline="30000" dirty="0"/>
                        <a:t>ème</a:t>
                      </a:r>
                      <a:r>
                        <a:rPr lang="fr-FR" sz="1500" dirty="0"/>
                        <a:t>  semaines</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4007357"/>
                  </a:ext>
                </a:extLst>
              </a:tr>
            </a:tbl>
          </a:graphicData>
        </a:graphic>
      </p:graphicFrame>
      <p:sp>
        <p:nvSpPr>
          <p:cNvPr id="8" name="Action Button: Custom 7">
            <a:hlinkClick r:id="rId2" action="ppaction://hlinksldjump" highlightClick="1"/>
            <a:extLst>
              <a:ext uri="{FF2B5EF4-FFF2-40B4-BE49-F238E27FC236}">
                <a16:creationId xmlns:a16="http://schemas.microsoft.com/office/drawing/2014/main" id="{1D9398A5-4337-4596-AC56-CA47B492D94E}"/>
              </a:ext>
            </a:extLst>
          </p:cNvPr>
          <p:cNvSpPr/>
          <p:nvPr/>
        </p:nvSpPr>
        <p:spPr bwMode="auto">
          <a:xfrm>
            <a:off x="421189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3" action="ppaction://hlinksldjump" highlightClick="1"/>
            <a:extLst>
              <a:ext uri="{FF2B5EF4-FFF2-40B4-BE49-F238E27FC236}">
                <a16:creationId xmlns:a16="http://schemas.microsoft.com/office/drawing/2014/main" id="{B97FA1B4-1E68-4A20-812F-7B9F61F9432E}"/>
              </a:ext>
            </a:extLst>
          </p:cNvPr>
          <p:cNvSpPr/>
          <p:nvPr/>
        </p:nvSpPr>
        <p:spPr bwMode="auto">
          <a:xfrm>
            <a:off x="500001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10" name="Image 9" descr="Une image contenant photo, femme, debout, chemise&#10;&#10;Description générée automatiquement">
            <a:extLst>
              <a:ext uri="{FF2B5EF4-FFF2-40B4-BE49-F238E27FC236}">
                <a16:creationId xmlns:a16="http://schemas.microsoft.com/office/drawing/2014/main" id="{321022F5-1599-48FD-BE2C-30C8531967A7}"/>
              </a:ext>
            </a:extLst>
          </p:cNvPr>
          <p:cNvPicPr>
            <a:picLocks noChangeAspect="1"/>
          </p:cNvPicPr>
          <p:nvPr/>
        </p:nvPicPr>
        <p:blipFill rotWithShape="1">
          <a:blip r:embed="rId4">
            <a:extLst>
              <a:ext uri="{28A0092B-C50C-407E-A947-70E740481C1C}">
                <a14:useLocalDpi xmlns:a14="http://schemas.microsoft.com/office/drawing/2010/main" val="0"/>
              </a:ext>
            </a:extLst>
          </a:blip>
          <a:srcRect l="20808" t="4201" r="21418" b="8231"/>
          <a:stretch/>
        </p:blipFill>
        <p:spPr>
          <a:xfrm>
            <a:off x="6297164" y="2887578"/>
            <a:ext cx="991667" cy="2255922"/>
          </a:xfrm>
          <a:prstGeom prst="rect">
            <a:avLst/>
          </a:prstGeom>
        </p:spPr>
      </p:pic>
      <p:sp>
        <p:nvSpPr>
          <p:cNvPr id="11" name="AutoShape 36">
            <a:hlinkClick r:id="rId5" action="ppaction://hlinksldjump" highlightClick="1"/>
            <a:extLst>
              <a:ext uri="{FF2B5EF4-FFF2-40B4-BE49-F238E27FC236}">
                <a16:creationId xmlns:a16="http://schemas.microsoft.com/office/drawing/2014/main" id="{5DBCC74B-7EA8-4B0E-8D24-ACAC5C369C4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134242802"/>
      </p:ext>
    </p:extLst>
  </p:cSld>
  <p:clrMapOvr>
    <a:masterClrMapping/>
  </p:clrMapOvr>
  <p:transition/>
</p:sld>
</file>

<file path=ppt/slides/slide2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p:cNvGraphicFramePr>
            <a:graphicFrameLocks noGrp="1"/>
          </p:cNvGraphicFramePr>
          <p:nvPr>
            <p:extLst>
              <p:ext uri="{D42A27DB-BD31-4B8C-83A1-F6EECF244321}">
                <p14:modId xmlns:p14="http://schemas.microsoft.com/office/powerpoint/2010/main" val="3963100271"/>
              </p:ext>
            </p:extLst>
          </p:nvPr>
        </p:nvGraphicFramePr>
        <p:xfrm>
          <a:off x="0" y="670798"/>
          <a:ext cx="9144000" cy="4091940"/>
        </p:xfrm>
        <a:graphic>
          <a:graphicData uri="http://schemas.openxmlformats.org/drawingml/2006/table">
            <a:tbl>
              <a:tblPr firstRow="1" bandRow="1">
                <a:tableStyleId>{2D5ABB26-0587-4C30-8999-92F81FD0307C}</a:tableStyleId>
              </a:tblPr>
              <a:tblGrid>
                <a:gridCol w="3048000">
                  <a:extLst>
                    <a:ext uri="{9D8B030D-6E8A-4147-A177-3AD203B41FA5}">
                      <a16:colId xmlns:a16="http://schemas.microsoft.com/office/drawing/2014/main" val="20000"/>
                    </a:ext>
                  </a:extLst>
                </a:gridCol>
                <a:gridCol w="3228814">
                  <a:extLst>
                    <a:ext uri="{9D8B030D-6E8A-4147-A177-3AD203B41FA5}">
                      <a16:colId xmlns:a16="http://schemas.microsoft.com/office/drawing/2014/main" val="20001"/>
                    </a:ext>
                  </a:extLst>
                </a:gridCol>
                <a:gridCol w="2867186">
                  <a:extLst>
                    <a:ext uri="{9D8B030D-6E8A-4147-A177-3AD203B41FA5}">
                      <a16:colId xmlns:a16="http://schemas.microsoft.com/office/drawing/2014/main" val="20002"/>
                    </a:ext>
                  </a:extLst>
                </a:gridCol>
              </a:tblGrid>
              <a:tr h="4091940">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&lt;</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ere</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Gabri</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/l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pifaisennoufi</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pinis</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qen</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niaggeloc</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nem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nitagma</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eyouab</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et[</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oci</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etfai</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qa</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t~c</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/fi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n~sah</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n~,~</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rwm</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a:t>
                      </a:r>
                      <a:endParaRPr lang="fr-FR" sz="3200" dirty="0">
                        <a:latin typeface="Coptic1" pitchFamily="2" charset="0"/>
                      </a:endParaRPr>
                    </a:p>
                  </a:txBody>
                  <a:tcPr marT="34290" marB="34290"/>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mn-lt"/>
                          <a:ea typeface="+mn-ea"/>
                          <a:cs typeface="+mn-cs"/>
                        </a:rPr>
                        <a:t>Salut à Gabriel l’annonciateur le grand parmi les anges et les saints grades élevés qui porte l’épée de flamme.</a:t>
                      </a:r>
                    </a:p>
                  </a:txBody>
                  <a:tcPr marT="34290" marB="34290"/>
                </a:tc>
                <a:tc>
                  <a:txBody>
                    <a:bodyPr/>
                    <a:lstStyle/>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السلام </a:t>
                      </a:r>
                      <a:r>
                        <a:rPr lang="ar-EG" sz="3200" dirty="0" err="1"/>
                        <a:t>لغبريال</a:t>
                      </a:r>
                      <a:endParaRPr lang="ar-EG" sz="3200" dirty="0"/>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المبشر، العظيم في</a:t>
                      </a:r>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الملائكة، </a:t>
                      </a:r>
                      <a:r>
                        <a:rPr lang="ar-EG" sz="3200" dirty="0" err="1"/>
                        <a:t>والطغمات</a:t>
                      </a:r>
                      <a:endParaRPr lang="ar-EG" sz="3200" dirty="0"/>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المقدسة </a:t>
                      </a:r>
                      <a:r>
                        <a:rPr lang="ar-EG" sz="3200" dirty="0" err="1"/>
                        <a:t>العلوية،</a:t>
                      </a:r>
                      <a:endParaRPr lang="ar-EG" sz="3200" dirty="0"/>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الحامل السيف</a:t>
                      </a:r>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الملتهب ناراَ.</a:t>
                      </a:r>
                      <a:endParaRPr lang="fr-FR" sz="3200" dirty="0"/>
                    </a:p>
                  </a:txBody>
                  <a:tcPr marT="34290" marB="34290"/>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1190A9F6-A465-4E36-92F9-7D3FA719E2B8}"/>
              </a:ext>
            </a:extLst>
          </p:cNvPr>
          <p:cNvGraphicFramePr>
            <a:graphicFrameLocks noGrp="1"/>
          </p:cNvGraphicFramePr>
          <p:nvPr>
            <p:extLst>
              <p:ext uri="{D42A27DB-BD31-4B8C-83A1-F6EECF244321}">
                <p14:modId xmlns:p14="http://schemas.microsoft.com/office/powerpoint/2010/main" val="2191301668"/>
              </p:ext>
            </p:extLst>
          </p:nvPr>
        </p:nvGraphicFramePr>
        <p:xfrm>
          <a:off x="1524000" y="44053"/>
          <a:ext cx="6096000" cy="5257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538230987"/>
                    </a:ext>
                  </a:extLst>
                </a:gridCol>
              </a:tblGrid>
              <a:tr h="525780">
                <a:tc>
                  <a:txBody>
                    <a:bodyPr/>
                    <a:lstStyle/>
                    <a:p>
                      <a:pPr algn="ctr"/>
                      <a:r>
                        <a:rPr lang="fr-FR" sz="1500" dirty="0"/>
                        <a:t>Répons du mois de </a:t>
                      </a:r>
                      <a:r>
                        <a:rPr lang="fr-FR" sz="1500" dirty="0" err="1"/>
                        <a:t>Kiahk</a:t>
                      </a:r>
                      <a:r>
                        <a:rPr lang="fr-FR" sz="1500" dirty="0"/>
                        <a:t> </a:t>
                      </a:r>
                    </a:p>
                    <a:p>
                      <a:pPr algn="ctr"/>
                      <a:r>
                        <a:rPr lang="fr-FR" sz="1500" dirty="0"/>
                        <a:t>3</a:t>
                      </a:r>
                      <a:r>
                        <a:rPr lang="fr-FR" sz="1500" baseline="30000" dirty="0"/>
                        <a:t>ème</a:t>
                      </a:r>
                      <a:r>
                        <a:rPr lang="fr-FR" sz="1500" dirty="0"/>
                        <a:t> semaine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4007357"/>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0E8ABE01-553D-45A3-8916-8437E4F72B1C}"/>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A9AC317D-86BF-41DE-8581-3B9C7AE832BE}"/>
              </a:ext>
            </a:extLst>
          </p:cNvPr>
          <p:cNvPicPr>
            <a:picLocks noChangeAspect="1"/>
          </p:cNvPicPr>
          <p:nvPr/>
        </p:nvPicPr>
        <p:blipFill rotWithShape="1">
          <a:blip r:embed="rId3">
            <a:extLst>
              <a:ext uri="{28A0092B-C50C-407E-A947-70E740481C1C}">
                <a14:useLocalDpi xmlns:a14="http://schemas.microsoft.com/office/drawing/2010/main" val="0"/>
              </a:ext>
            </a:extLst>
          </a:blip>
          <a:srcRect l="20808" t="4201" r="21418" b="8231"/>
          <a:stretch/>
        </p:blipFill>
        <p:spPr>
          <a:xfrm>
            <a:off x="6319000" y="3060834"/>
            <a:ext cx="915507" cy="2082666"/>
          </a:xfrm>
          <a:prstGeom prst="rect">
            <a:avLst/>
          </a:prstGeom>
        </p:spPr>
      </p:pic>
      <p:sp>
        <p:nvSpPr>
          <p:cNvPr id="6" name="AutoShape 36">
            <a:hlinkClick r:id="rId4" action="ppaction://hlinksldjump" highlightClick="1"/>
            <a:extLst>
              <a:ext uri="{FF2B5EF4-FFF2-40B4-BE49-F238E27FC236}">
                <a16:creationId xmlns:a16="http://schemas.microsoft.com/office/drawing/2014/main" id="{8B662B3B-34FF-4FE7-BF0F-4FC8603F8210}"/>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649296342"/>
      </p:ext>
    </p:extLst>
  </p:cSld>
  <p:clrMapOvr>
    <a:masterClrMapping/>
  </p:clrMapOvr>
  <p:transition/>
</p:sld>
</file>

<file path=ppt/slides/slide2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p:cNvGraphicFramePr>
            <a:graphicFrameLocks noGrp="1"/>
          </p:cNvGraphicFramePr>
          <p:nvPr>
            <p:extLst>
              <p:ext uri="{D42A27DB-BD31-4B8C-83A1-F6EECF244321}">
                <p14:modId xmlns:p14="http://schemas.microsoft.com/office/powerpoint/2010/main" val="2695986329"/>
              </p:ext>
            </p:extLst>
          </p:nvPr>
        </p:nvGraphicFramePr>
        <p:xfrm>
          <a:off x="0" y="819150"/>
          <a:ext cx="9144000" cy="2994660"/>
        </p:xfrm>
        <a:graphic>
          <a:graphicData uri="http://schemas.openxmlformats.org/drawingml/2006/table">
            <a:tbl>
              <a:tblPr firstRow="1" bandRow="1">
                <a:tableStyleId>{2D5ABB26-0587-4C30-8999-92F81FD0307C}</a:tableStyleId>
              </a:tblPr>
              <a:tblGrid>
                <a:gridCol w="32004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2994660">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&lt;</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ere</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ne Maria: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qen</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ou,ere</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efouab</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ere</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ne Maria: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y~mau</a:t>
                      </a:r>
                      <a:endPar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m~v</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e~youab</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a:t>
                      </a:r>
                      <a:endParaRPr lang="fr-FR" sz="3200" dirty="0">
                        <a:latin typeface="Coptic1" pitchFamily="2" charset="0"/>
                      </a:endParaRPr>
                    </a:p>
                  </a:txBody>
                  <a:tcPr marT="34290" marB="34290"/>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mn-lt"/>
                          <a:ea typeface="+mn-ea"/>
                          <a:cs typeface="+mn-cs"/>
                        </a:rPr>
                        <a:t>Salut à toi Marie, un saint salut; salut à toi</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mn-lt"/>
                          <a:ea typeface="+mn-ea"/>
                          <a:cs typeface="+mn-cs"/>
                        </a:rPr>
                        <a:t>Marie, la mère du Saint.</a:t>
                      </a:r>
                    </a:p>
                    <a:p>
                      <a:pPr marL="0" marR="0" indent="0" algn="just" defTabSz="914400" rtl="0" eaLnBrk="1" fontAlgn="auto" latinLnBrk="0" hangingPunct="1">
                        <a:lnSpc>
                          <a:spcPct val="100000"/>
                        </a:lnSpc>
                        <a:spcBef>
                          <a:spcPts val="0"/>
                        </a:spcBef>
                        <a:spcAft>
                          <a:spcPts val="0"/>
                        </a:spcAft>
                        <a:buClrTx/>
                        <a:buSzTx/>
                        <a:buFontTx/>
                        <a:buNone/>
                        <a:tabLst/>
                        <a:defRPr/>
                      </a:pPr>
                      <a:endParaRPr lang="fr-FR" sz="3200" dirty="0">
                        <a:latin typeface="CS Avva Shenouda" pitchFamily="34" charset="0"/>
                      </a:endParaRPr>
                    </a:p>
                  </a:txBody>
                  <a:tcPr marT="34290" marB="34290"/>
                </a:tc>
                <a:tc>
                  <a:txBody>
                    <a:bodyPr/>
                    <a:lstStyle/>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السلام لك يا مريم</a:t>
                      </a:r>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سلاماً </a:t>
                      </a:r>
                      <a:r>
                        <a:rPr lang="ar-EG" sz="3200" dirty="0" err="1"/>
                        <a:t>مقدساً،</a:t>
                      </a:r>
                      <a:endParaRPr lang="ar-EG" sz="3200" dirty="0"/>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السلام لك يا مريم أم</a:t>
                      </a:r>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القدوس.</a:t>
                      </a:r>
                      <a:endParaRPr lang="fr-FR" sz="3200" dirty="0"/>
                    </a:p>
                  </a:txBody>
                  <a:tcPr marT="34290" marB="34290"/>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7D964ACF-C6CC-4E2B-8645-DCC4080CFEF5}"/>
              </a:ext>
            </a:extLst>
          </p:cNvPr>
          <p:cNvGraphicFramePr>
            <a:graphicFrameLocks noGrp="1"/>
          </p:cNvGraphicFramePr>
          <p:nvPr>
            <p:extLst>
              <p:ext uri="{D42A27DB-BD31-4B8C-83A1-F6EECF244321}">
                <p14:modId xmlns:p14="http://schemas.microsoft.com/office/powerpoint/2010/main" val="3573210513"/>
              </p:ext>
            </p:extLst>
          </p:nvPr>
        </p:nvGraphicFramePr>
        <p:xfrm>
          <a:off x="1524000" y="44053"/>
          <a:ext cx="6096000" cy="5257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538230987"/>
                    </a:ext>
                  </a:extLst>
                </a:gridCol>
              </a:tblGrid>
              <a:tr h="525780">
                <a:tc>
                  <a:txBody>
                    <a:bodyPr/>
                    <a:lstStyle/>
                    <a:p>
                      <a:pPr algn="ctr"/>
                      <a:r>
                        <a:rPr lang="fr-FR" sz="1500" dirty="0"/>
                        <a:t>Répons du mois de </a:t>
                      </a:r>
                      <a:r>
                        <a:rPr lang="fr-FR" sz="1500" dirty="0" err="1"/>
                        <a:t>Kiahk</a:t>
                      </a:r>
                      <a:r>
                        <a:rPr lang="fr-FR" sz="1500" dirty="0"/>
                        <a:t> </a:t>
                      </a:r>
                    </a:p>
                    <a:p>
                      <a:pPr algn="ctr"/>
                      <a:r>
                        <a:rPr lang="fr-FR" sz="1500" dirty="0"/>
                        <a:t>4</a:t>
                      </a:r>
                      <a:r>
                        <a:rPr lang="fr-FR" sz="1500" baseline="30000" dirty="0"/>
                        <a:t>ème</a:t>
                      </a:r>
                      <a:r>
                        <a:rPr lang="fr-FR" sz="1500" dirty="0"/>
                        <a:t> semaine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4007357"/>
                  </a:ext>
                </a:extLst>
              </a:tr>
            </a:tbl>
          </a:graphicData>
        </a:graphic>
      </p:graphicFrame>
      <p:sp>
        <p:nvSpPr>
          <p:cNvPr id="5" name="AutoShape 36">
            <a:hlinkClick r:id="rId2" action="ppaction://hlinksldjump" highlightClick="1"/>
            <a:extLst>
              <a:ext uri="{FF2B5EF4-FFF2-40B4-BE49-F238E27FC236}">
                <a16:creationId xmlns:a16="http://schemas.microsoft.com/office/drawing/2014/main" id="{0A444E10-469B-47D0-9717-0EBAE9404A35}"/>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7">
            <a:hlinkClick r:id="rId3" action="ppaction://hlinksldjump" highlightClick="1"/>
            <a:extLst>
              <a:ext uri="{FF2B5EF4-FFF2-40B4-BE49-F238E27FC236}">
                <a16:creationId xmlns:a16="http://schemas.microsoft.com/office/drawing/2014/main" id="{39793E28-4F3C-45E7-8BAA-FA56787CADEE}"/>
              </a:ext>
            </a:extLst>
          </p:cNvPr>
          <p:cNvSpPr/>
          <p:nvPr/>
        </p:nvSpPr>
        <p:spPr bwMode="auto">
          <a:xfrm>
            <a:off x="373380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9" name="Image 8" descr="Une image contenant photo, femme, debout, chemise&#10;&#10;Description générée automatiquement">
            <a:extLst>
              <a:ext uri="{FF2B5EF4-FFF2-40B4-BE49-F238E27FC236}">
                <a16:creationId xmlns:a16="http://schemas.microsoft.com/office/drawing/2014/main" id="{BDC0143F-4330-48F9-9A63-398729E10394}"/>
              </a:ext>
            </a:extLst>
          </p:cNvPr>
          <p:cNvPicPr>
            <a:picLocks noChangeAspect="1"/>
          </p:cNvPicPr>
          <p:nvPr/>
        </p:nvPicPr>
        <p:blipFill rotWithShape="1">
          <a:blip r:embed="rId4">
            <a:extLst>
              <a:ext uri="{28A0092B-C50C-407E-A947-70E740481C1C}">
                <a14:useLocalDpi xmlns:a14="http://schemas.microsoft.com/office/drawing/2010/main" val="0"/>
              </a:ext>
            </a:extLst>
          </a:blip>
          <a:srcRect l="20808" t="4201" r="21418" b="8231"/>
          <a:stretch/>
        </p:blipFill>
        <p:spPr>
          <a:xfrm>
            <a:off x="6439433" y="2457853"/>
            <a:ext cx="1180567" cy="2685647"/>
          </a:xfrm>
          <a:prstGeom prst="rect">
            <a:avLst/>
          </a:prstGeom>
        </p:spPr>
      </p:pic>
    </p:spTree>
    <p:extLst>
      <p:ext uri="{BB962C8B-B14F-4D97-AF65-F5344CB8AC3E}">
        <p14:creationId xmlns:p14="http://schemas.microsoft.com/office/powerpoint/2010/main" val="1603384250"/>
      </p:ext>
    </p:extLst>
  </p:cSld>
  <p:clrMapOvr>
    <a:masterClrMapping/>
  </p:clrMapOvr>
  <p:transition/>
</p:sld>
</file>

<file path=ppt/slides/slide2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5C1DCB2F-A0F8-4688-A6EA-B5A0420E98B7}"/>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49075520"/>
      </p:ext>
    </p:extLst>
  </p:cSld>
  <p:clrMapOvr>
    <a:masterClrMapping/>
  </p:clrMapOvr>
  <p:transition/>
</p:sld>
</file>

<file path=ppt/slides/slide2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7"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46788"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680689" name="Group 49"/>
          <p:cNvGraphicFramePr>
            <a:graphicFrameLocks noGrp="1"/>
          </p:cNvGraphicFramePr>
          <p:nvPr>
            <p:ph type="tbl" idx="1"/>
            <p:extLst>
              <p:ext uri="{D42A27DB-BD31-4B8C-83A1-F6EECF244321}">
                <p14:modId xmlns:p14="http://schemas.microsoft.com/office/powerpoint/2010/main" val="2000109095"/>
              </p:ext>
            </p:extLst>
          </p:nvPr>
        </p:nvGraphicFramePr>
        <p:xfrm>
          <a:off x="76200" y="586740"/>
          <a:ext cx="8991600" cy="3970020"/>
        </p:xfrm>
        <a:graphic>
          <a:graphicData uri="http://schemas.openxmlformats.org/drawingml/2006/table">
            <a:tbl>
              <a:tblPr/>
              <a:tblGrid>
                <a:gridCol w="3276600">
                  <a:extLst>
                    <a:ext uri="{9D8B030D-6E8A-4147-A177-3AD203B41FA5}">
                      <a16:colId xmlns:a16="http://schemas.microsoft.com/office/drawing/2014/main" val="20000"/>
                    </a:ext>
                  </a:extLst>
                </a:gridCol>
                <a:gridCol w="3131207">
                  <a:extLst>
                    <a:ext uri="{9D8B030D-6E8A-4147-A177-3AD203B41FA5}">
                      <a16:colId xmlns:a16="http://schemas.microsoft.com/office/drawing/2014/main" val="20001"/>
                    </a:ext>
                  </a:extLst>
                </a:gridCol>
                <a:gridCol w="2583793">
                  <a:extLst>
                    <a:ext uri="{9D8B030D-6E8A-4147-A177-3AD203B41FA5}">
                      <a16:colId xmlns:a16="http://schemas.microsoft.com/office/drawing/2014/main" val="20002"/>
                    </a:ext>
                  </a:extLst>
                </a:gridCol>
              </a:tblGrid>
              <a:tr h="3083719">
                <a:tc>
                  <a:txBody>
                    <a:bodyPr/>
                    <a:lstStyle/>
                    <a:p>
                      <a:pPr algn="just"/>
                      <a:r>
                        <a:rPr lang="fr-FR" sz="3200" b="0" i="0" u="none" strike="noStrike" kern="1200" baseline="0" dirty="0">
                          <a:solidFill>
                            <a:schemeClr val="tx1"/>
                          </a:solidFill>
                          <a:latin typeface="Coptic1" pitchFamily="2" charset="0"/>
                          <a:ea typeface="+mn-ea"/>
                          <a:cs typeface="+mn-cs"/>
                        </a:rPr>
                        <a:t>W </a:t>
                      </a:r>
                      <a:r>
                        <a:rPr lang="fr-FR" sz="3200" b="0" i="0" u="none" strike="noStrike" kern="1200" baseline="0" dirty="0" err="1">
                          <a:solidFill>
                            <a:schemeClr val="tx1"/>
                          </a:solidFill>
                          <a:latin typeface="Coptic1" pitchFamily="2" charset="0"/>
                          <a:ea typeface="+mn-ea"/>
                          <a:cs typeface="+mn-cs"/>
                        </a:rPr>
                        <a:t>ninakhi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n~nou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ouoh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n~soue~r</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s~v</a:t>
                      </a:r>
                      <a:r>
                        <a:rPr lang="fr-FR" sz="3200" b="0" i="0" u="none" strike="noStrike" kern="1200" baseline="0" dirty="0">
                          <a:solidFill>
                            <a:schemeClr val="tx1"/>
                          </a:solidFill>
                          <a:latin typeface="Coptic1" pitchFamily="2" charset="0"/>
                          <a:ea typeface="+mn-ea"/>
                          <a:cs typeface="+mn-cs"/>
                        </a:rPr>
                        <a:t>/ri </a:t>
                      </a:r>
                      <a:r>
                        <a:rPr lang="fr-FR" sz="3200" b="0" i="0" u="none" strike="noStrike" kern="1200" baseline="0" dirty="0" err="1">
                          <a:solidFill>
                            <a:schemeClr val="tx1"/>
                          </a:solidFill>
                          <a:latin typeface="Coptic1" pitchFamily="2" charset="0"/>
                          <a:ea typeface="+mn-ea"/>
                          <a:cs typeface="+mn-cs"/>
                        </a:rPr>
                        <a:t>m~mwo~u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yeotokoc</a:t>
                      </a:r>
                      <a:r>
                        <a:rPr lang="fr-FR" sz="3200" b="0" i="0" u="none" strike="noStrike" kern="1200" baseline="0" dirty="0">
                          <a:solidFill>
                            <a:schemeClr val="tx1"/>
                          </a:solidFill>
                          <a:latin typeface="Coptic1" pitchFamily="2" charset="0"/>
                          <a:ea typeface="+mn-ea"/>
                          <a:cs typeface="+mn-cs"/>
                        </a:rPr>
                        <a:t> Maria: </a:t>
                      </a:r>
                      <a:r>
                        <a:rPr lang="fr-FR" sz="3200" b="0" i="0" u="none" strike="noStrike" kern="1200" baseline="0" dirty="0" err="1">
                          <a:solidFill>
                            <a:schemeClr val="tx1"/>
                          </a:solidFill>
                          <a:latin typeface="Coptic1" pitchFamily="2" charset="0"/>
                          <a:ea typeface="+mn-ea"/>
                          <a:cs typeface="+mn-cs"/>
                        </a:rPr>
                        <a:t>eto~i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m~Paryenoc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n~c</a:t>
                      </a:r>
                      <a:r>
                        <a:rPr lang="fr-FR" sz="3200" b="0" i="0" u="none" strike="noStrike" kern="1200" baseline="0" dirty="0">
                          <a:solidFill>
                            <a:schemeClr val="tx1"/>
                          </a:solidFill>
                          <a:latin typeface="Coptic1" pitchFamily="2" charset="0"/>
                          <a:ea typeface="+mn-ea"/>
                          <a:cs typeface="+mn-cs"/>
                        </a:rPr>
                        <a:t>/ou </a:t>
                      </a:r>
                      <a:r>
                        <a:rPr lang="fr-FR" sz="3200" b="0" i="0" u="none" strike="noStrike" kern="1200" baseline="0" dirty="0" err="1">
                          <a:solidFill>
                            <a:schemeClr val="tx1"/>
                          </a:solidFill>
                          <a:latin typeface="Coptic1" pitchFamily="2" charset="0"/>
                          <a:ea typeface="+mn-ea"/>
                          <a:cs typeface="+mn-cs"/>
                        </a:rPr>
                        <a:t>niben</a:t>
                      </a:r>
                      <a:r>
                        <a:rPr lang="fr-FR" sz="3200" b="0" i="0" u="none" strike="noStrike" kern="1200" baseline="0" dirty="0">
                          <a:solidFill>
                            <a:schemeClr val="tx1"/>
                          </a:solidFill>
                          <a:latin typeface="Coptic1" pitchFamily="2" charset="0"/>
                          <a:ea typeface="+mn-ea"/>
                          <a:cs typeface="+mn-cs"/>
                        </a:rPr>
                        <a:t>.</a:t>
                      </a:r>
                      <a:endParaRPr kumimoji="0" lang="en-US"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Ô merveille divine, la mère de Dieu Marie la vierge en tout temps.</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يا للطلقات الإلهية</a:t>
                      </a:r>
                    </a:p>
                    <a:p>
                      <a:pPr algn="just" rtl="1"/>
                      <a:r>
                        <a:rPr lang="ar-EG" sz="3200" b="0" i="0" u="none" strike="noStrike" kern="1200" baseline="0" dirty="0">
                          <a:solidFill>
                            <a:schemeClr val="tx1"/>
                          </a:solidFill>
                          <a:latin typeface="+mn-lt"/>
                          <a:ea typeface="+mn-ea"/>
                          <a:cs typeface="+mn-cs"/>
                        </a:rPr>
                        <a:t>المتعجب منها </a:t>
                      </a:r>
                      <a:r>
                        <a:rPr lang="ar-EG" sz="3200" b="0" i="0" u="none" strike="noStrike" kern="1200" baseline="0" dirty="0" err="1">
                          <a:solidFill>
                            <a:schemeClr val="tx1"/>
                          </a:solidFill>
                          <a:latin typeface="+mn-lt"/>
                          <a:ea typeface="+mn-ea"/>
                          <a:cs typeface="+mn-cs"/>
                        </a:rPr>
                        <a:t>التى</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لوالدة الإله مريم</a:t>
                      </a:r>
                    </a:p>
                    <a:p>
                      <a:pPr algn="just" rtl="1"/>
                      <a:r>
                        <a:rPr lang="ar-EG" sz="3200" b="0" i="0" u="none" strike="noStrike" kern="1200" baseline="0" dirty="0">
                          <a:solidFill>
                            <a:schemeClr val="tx1"/>
                          </a:solidFill>
                          <a:latin typeface="+mn-lt"/>
                          <a:ea typeface="+mn-ea"/>
                          <a:cs typeface="+mn-cs"/>
                        </a:rPr>
                        <a:t>العذراء كل حين.</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AF96957E-8E96-4F3B-9260-557C95076E81}"/>
              </a:ext>
            </a:extLst>
          </p:cNvPr>
          <p:cNvGraphicFramePr>
            <a:graphicFrameLocks noGrp="1"/>
          </p:cNvGraphicFramePr>
          <p:nvPr>
            <p:extLst>
              <p:ext uri="{D42A27DB-BD31-4B8C-83A1-F6EECF244321}">
                <p14:modId xmlns:p14="http://schemas.microsoft.com/office/powerpoint/2010/main" val="3479170498"/>
              </p:ext>
            </p:extLst>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err="1">
                          <a:solidFill>
                            <a:schemeClr val="tx1"/>
                          </a:solidFill>
                          <a:latin typeface="Arial" charset="0"/>
                          <a:cs typeface="Arial" charset="0"/>
                        </a:rPr>
                        <a:t>Répons</a:t>
                      </a:r>
                      <a:r>
                        <a:rPr lang="en-US" sz="1800" dirty="0">
                          <a:solidFill>
                            <a:schemeClr val="tx1"/>
                          </a:solidFill>
                          <a:latin typeface="Arial" charset="0"/>
                          <a:cs typeface="Arial" charset="0"/>
                        </a:rPr>
                        <a:t> du Praxis – </a:t>
                      </a:r>
                      <a:r>
                        <a:rPr lang="en-US" sz="1800" dirty="0" err="1">
                          <a:solidFill>
                            <a:schemeClr val="tx1"/>
                          </a:solidFill>
                          <a:latin typeface="Arial" charset="0"/>
                          <a:cs typeface="Arial" charset="0"/>
                        </a:rPr>
                        <a:t>Paramoun</a:t>
                      </a:r>
                      <a:r>
                        <a:rPr lang="en-US" sz="1800" dirty="0">
                          <a:solidFill>
                            <a:schemeClr val="tx1"/>
                          </a:solidFill>
                          <a:latin typeface="Arial" charset="0"/>
                          <a:cs typeface="Arial" charset="0"/>
                        </a:rPr>
                        <a:t> de la </a:t>
                      </a:r>
                      <a:r>
                        <a:rPr lang="en-US" sz="1800" dirty="0" err="1">
                          <a:solidFill>
                            <a:schemeClr val="tx1"/>
                          </a:solidFill>
                          <a:latin typeface="Arial" charset="0"/>
                          <a:cs typeface="Arial" charset="0"/>
                        </a:rPr>
                        <a:t>Nativité</a:t>
                      </a:r>
                      <a:r>
                        <a:rPr lang="en-US" sz="1800" dirty="0">
                          <a:solidFill>
                            <a:schemeClr val="tx1"/>
                          </a:solidFill>
                          <a:latin typeface="Arial" charset="0"/>
                          <a:cs typeface="Arial" charset="0"/>
                        </a:rPr>
                        <a:t> - </a:t>
                      </a:r>
                      <a:r>
                        <a:rPr lang="ar-EG" sz="1800" dirty="0"/>
                        <a:t>برمون الميلاد</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8" name="AutoShape 36">
            <a:hlinkClick r:id="rId3" action="ppaction://hlinksldjump" highlightClick="1"/>
            <a:extLst>
              <a:ext uri="{FF2B5EF4-FFF2-40B4-BE49-F238E27FC236}">
                <a16:creationId xmlns:a16="http://schemas.microsoft.com/office/drawing/2014/main" id="{FDA77F30-43C2-4E86-99BB-AAE800D11883}"/>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4">
            <a:hlinkClick r:id="rId4" action="ppaction://hlinksldjump" highlightClick="1"/>
            <a:extLst>
              <a:ext uri="{FF2B5EF4-FFF2-40B4-BE49-F238E27FC236}">
                <a16:creationId xmlns:a16="http://schemas.microsoft.com/office/drawing/2014/main" id="{C2B66D22-6DEC-40F4-8FF1-A42D6CCF569D}"/>
              </a:ext>
            </a:extLst>
          </p:cNvPr>
          <p:cNvSpPr/>
          <p:nvPr/>
        </p:nvSpPr>
        <p:spPr bwMode="auto">
          <a:xfrm>
            <a:off x="5111704" y="49593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205499158"/>
      </p:ext>
    </p:extLst>
  </p:cSld>
  <p:clrMapOvr>
    <a:masterClrMapping/>
  </p:clrMapOvr>
  <p:transition/>
</p:sld>
</file>

<file path=ppt/slides/slide2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218C3A20-D275-4526-BE68-6C2AF537FA4E}"/>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72878283"/>
      </p:ext>
    </p:extLst>
  </p:cSld>
  <p:clrMapOvr>
    <a:masterClrMapping/>
  </p:clrMapOvr>
  <p:transition/>
</p:sld>
</file>

<file path=ppt/slides/slide2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7"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46788"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680689" name="Group 49"/>
          <p:cNvGraphicFramePr>
            <a:graphicFrameLocks noGrp="1"/>
          </p:cNvGraphicFramePr>
          <p:nvPr>
            <p:ph type="tbl" idx="1"/>
            <p:extLst>
              <p:ext uri="{D42A27DB-BD31-4B8C-83A1-F6EECF244321}">
                <p14:modId xmlns:p14="http://schemas.microsoft.com/office/powerpoint/2010/main" val="2783914422"/>
              </p:ext>
            </p:extLst>
          </p:nvPr>
        </p:nvGraphicFramePr>
        <p:xfrm>
          <a:off x="76200" y="830580"/>
          <a:ext cx="8991600" cy="3482340"/>
        </p:xfrm>
        <a:graphic>
          <a:graphicData uri="http://schemas.openxmlformats.org/drawingml/2006/table">
            <a:tbl>
              <a:tblPr/>
              <a:tblGrid>
                <a:gridCol w="3645243">
                  <a:extLst>
                    <a:ext uri="{9D8B030D-6E8A-4147-A177-3AD203B41FA5}">
                      <a16:colId xmlns:a16="http://schemas.microsoft.com/office/drawing/2014/main" val="20000"/>
                    </a:ext>
                  </a:extLst>
                </a:gridCol>
                <a:gridCol w="2762564">
                  <a:extLst>
                    <a:ext uri="{9D8B030D-6E8A-4147-A177-3AD203B41FA5}">
                      <a16:colId xmlns:a16="http://schemas.microsoft.com/office/drawing/2014/main" val="20001"/>
                    </a:ext>
                  </a:extLst>
                </a:gridCol>
                <a:gridCol w="2583793">
                  <a:extLst>
                    <a:ext uri="{9D8B030D-6E8A-4147-A177-3AD203B41FA5}">
                      <a16:colId xmlns:a16="http://schemas.microsoft.com/office/drawing/2014/main" val="20002"/>
                    </a:ext>
                  </a:extLst>
                </a:gridCol>
              </a:tblGrid>
              <a:tr h="308371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&lt;ere B/</a:t>
                      </a:r>
                      <a:r>
                        <a:rPr kumimoji="0" lang="en-US" sz="3600" b="0" i="0" u="none" strike="noStrike" cap="none" normalizeH="0" baseline="0" dirty="0" err="1">
                          <a:ln>
                            <a:noFill/>
                          </a:ln>
                          <a:solidFill>
                            <a:schemeClr val="tx1"/>
                          </a:solidFill>
                          <a:effectLst/>
                          <a:latin typeface="Coptic1" pitchFamily="2" charset="0"/>
                          <a:cs typeface="Arial" charset="0"/>
                        </a:rPr>
                        <a:t>yleem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t~polic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n~nip~rov</a:t>
                      </a:r>
                      <a:r>
                        <a:rPr kumimoji="0" lang="en-US" sz="3600" b="0" i="0" u="none" strike="noStrike" cap="none" normalizeH="0" baseline="0" dirty="0">
                          <a:ln>
                            <a:noFill/>
                          </a:ln>
                          <a:solidFill>
                            <a:schemeClr val="tx1"/>
                          </a:solidFill>
                          <a:effectLst/>
                          <a:latin typeface="Coptic1" pitchFamily="2" charset="0"/>
                          <a:cs typeface="Arial" charset="0"/>
                        </a:rPr>
                        <a:t>/t/c: y/</a:t>
                      </a:r>
                      <a:r>
                        <a:rPr kumimoji="0" lang="en-US" sz="3600" b="0" i="0" u="none" strike="noStrike" cap="none" normalizeH="0" baseline="0" dirty="0" err="1">
                          <a:ln>
                            <a:noFill/>
                          </a:ln>
                          <a:solidFill>
                            <a:schemeClr val="tx1"/>
                          </a:solidFill>
                          <a:effectLst/>
                          <a:latin typeface="Coptic1" pitchFamily="2" charset="0"/>
                          <a:cs typeface="Arial" charset="0"/>
                        </a:rPr>
                        <a:t>e~taumec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n~q</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tc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pimah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c~nau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n~Adam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Salut à toi, </a:t>
                      </a:r>
                      <a:r>
                        <a:rPr kumimoji="0" lang="fr-FR" sz="3200" b="0" i="0" u="none" strike="noStrike" cap="none" normalizeH="0" baseline="0" dirty="0" err="1">
                          <a:ln>
                            <a:noFill/>
                          </a:ln>
                          <a:solidFill>
                            <a:schemeClr val="tx1"/>
                          </a:solidFill>
                          <a:effectLst/>
                          <a:latin typeface="Arial" charset="0"/>
                          <a:cs typeface="Arial" charset="0"/>
                        </a:rPr>
                        <a:t>Béthléem</a:t>
                      </a:r>
                      <a:r>
                        <a:rPr kumimoji="0" lang="fr-FR" sz="3200" b="0" i="0" u="none" strike="noStrike" cap="none" normalizeH="0" baseline="0" dirty="0">
                          <a:ln>
                            <a:noFill/>
                          </a:ln>
                          <a:solidFill>
                            <a:schemeClr val="tx1"/>
                          </a:solidFill>
                          <a:effectLst/>
                          <a:latin typeface="Arial" charset="0"/>
                          <a:cs typeface="Arial" charset="0"/>
                        </a:rPr>
                        <a:t>, la ville des prophètes, où est né le Christ, le second Adam.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السلام لبيت لحم مدينة الأنبياء التي ولد فيها المسيح أدم الثاني.</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AF96957E-8E96-4F3B-9260-557C95076E81}"/>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algn="ctr"/>
                      <a:r>
                        <a:rPr lang="en-US" sz="1800" dirty="0" err="1">
                          <a:solidFill>
                            <a:schemeClr val="tx1"/>
                          </a:solidFill>
                          <a:latin typeface="Arial" charset="0"/>
                          <a:cs typeface="Arial" charset="0"/>
                        </a:rPr>
                        <a:t>Répons</a:t>
                      </a:r>
                      <a:r>
                        <a:rPr lang="en-US" sz="1800" dirty="0">
                          <a:solidFill>
                            <a:schemeClr val="tx1"/>
                          </a:solidFill>
                          <a:latin typeface="Arial" charset="0"/>
                          <a:cs typeface="Arial" charset="0"/>
                        </a:rPr>
                        <a:t> du Praxis – Fête de la </a:t>
                      </a:r>
                      <a:r>
                        <a:rPr lang="en-US" sz="1800" dirty="0" err="1">
                          <a:solidFill>
                            <a:schemeClr val="tx1"/>
                          </a:solidFill>
                          <a:latin typeface="Arial" charset="0"/>
                          <a:cs typeface="Arial" charset="0"/>
                        </a:rPr>
                        <a:t>Nativité</a:t>
                      </a:r>
                      <a:r>
                        <a:rPr lang="en-US" sz="1800" dirty="0">
                          <a:solidFill>
                            <a:schemeClr val="tx1"/>
                          </a:solidFill>
                          <a:latin typeface="Arial" charset="0"/>
                          <a:cs typeface="Arial" charset="0"/>
                        </a:rPr>
                        <a:t> </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8" name="AutoShape 36">
            <a:hlinkClick r:id="rId3" action="ppaction://hlinksldjump" highlightClick="1"/>
            <a:extLst>
              <a:ext uri="{FF2B5EF4-FFF2-40B4-BE49-F238E27FC236}">
                <a16:creationId xmlns:a16="http://schemas.microsoft.com/office/drawing/2014/main" id="{FDA77F30-43C2-4E86-99BB-AAE800D11883}"/>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4">
            <a:hlinkClick r:id="rId4" action="ppaction://hlinksldjump" highlightClick="1"/>
            <a:extLst>
              <a:ext uri="{FF2B5EF4-FFF2-40B4-BE49-F238E27FC236}">
                <a16:creationId xmlns:a16="http://schemas.microsoft.com/office/drawing/2014/main" id="{C2B66D22-6DEC-40F4-8FF1-A42D6CCF569D}"/>
              </a:ext>
            </a:extLst>
          </p:cNvPr>
          <p:cNvSpPr/>
          <p:nvPr/>
        </p:nvSpPr>
        <p:spPr bwMode="auto">
          <a:xfrm>
            <a:off x="5111704" y="49593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390476902"/>
      </p:ext>
    </p:extLst>
  </p:cSld>
  <p:clrMapOvr>
    <a:masterClrMapping/>
  </p:clrMapOvr>
  <p:transition/>
</p:sld>
</file>

<file path=ppt/slides/slide2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218C3A20-D275-4526-BE68-6C2AF537FA4E}"/>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47787346"/>
      </p:ext>
    </p:extLst>
  </p:cSld>
  <p:clrMapOvr>
    <a:masterClrMapping/>
  </p:clrMapOvr>
  <p:transition/>
</p:sld>
</file>

<file path=ppt/slides/slide2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7"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46788"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680689" name="Group 49"/>
          <p:cNvGraphicFramePr>
            <a:graphicFrameLocks noGrp="1"/>
          </p:cNvGraphicFramePr>
          <p:nvPr>
            <p:ph type="tbl" idx="1"/>
            <p:extLst>
              <p:ext uri="{D42A27DB-BD31-4B8C-83A1-F6EECF244321}">
                <p14:modId xmlns:p14="http://schemas.microsoft.com/office/powerpoint/2010/main" val="3915842274"/>
              </p:ext>
            </p:extLst>
          </p:nvPr>
        </p:nvGraphicFramePr>
        <p:xfrm>
          <a:off x="76200" y="488950"/>
          <a:ext cx="8991600" cy="3970020"/>
        </p:xfrm>
        <a:graphic>
          <a:graphicData uri="http://schemas.openxmlformats.org/drawingml/2006/table">
            <a:tbl>
              <a:tblPr/>
              <a:tblGrid>
                <a:gridCol w="3505200">
                  <a:extLst>
                    <a:ext uri="{9D8B030D-6E8A-4147-A177-3AD203B41FA5}">
                      <a16:colId xmlns:a16="http://schemas.microsoft.com/office/drawing/2014/main" val="20000"/>
                    </a:ext>
                  </a:extLst>
                </a:gridCol>
                <a:gridCol w="2902607">
                  <a:extLst>
                    <a:ext uri="{9D8B030D-6E8A-4147-A177-3AD203B41FA5}">
                      <a16:colId xmlns:a16="http://schemas.microsoft.com/office/drawing/2014/main" val="20001"/>
                    </a:ext>
                  </a:extLst>
                </a:gridCol>
                <a:gridCol w="2583793">
                  <a:extLst>
                    <a:ext uri="{9D8B030D-6E8A-4147-A177-3AD203B41FA5}">
                      <a16:colId xmlns:a16="http://schemas.microsoft.com/office/drawing/2014/main" val="20002"/>
                    </a:ext>
                  </a:extLst>
                </a:gridCol>
              </a:tblGrid>
              <a:tr h="3083719">
                <a:tc>
                  <a:txBody>
                    <a:bodyPr/>
                    <a:lstStyle/>
                    <a:p>
                      <a:pPr algn="just"/>
                      <a:r>
                        <a:rPr lang="fr-FR" sz="3600" b="0" i="0" u="none" strike="noStrike" kern="1200" baseline="0" dirty="0">
                          <a:solidFill>
                            <a:schemeClr val="tx1"/>
                          </a:solidFill>
                          <a:latin typeface="Coptic1" pitchFamily="2" charset="0"/>
                          <a:ea typeface="+mn-ea"/>
                          <a:cs typeface="+mn-cs"/>
                        </a:rPr>
                        <a:t>&lt;</a:t>
                      </a:r>
                      <a:r>
                        <a:rPr lang="fr-FR" sz="3600" b="0" i="0" u="none" strike="noStrike" kern="1200" baseline="0" dirty="0" err="1">
                          <a:solidFill>
                            <a:schemeClr val="tx1"/>
                          </a:solidFill>
                          <a:latin typeface="Coptic1" pitchFamily="2" charset="0"/>
                          <a:ea typeface="+mn-ea"/>
                          <a:cs typeface="+mn-cs"/>
                        </a:rPr>
                        <a:t>ere</a:t>
                      </a:r>
                      <a:r>
                        <a:rPr lang="fr-FR" sz="3600" b="0" i="0" u="none" strike="noStrike" kern="1200" baseline="0" dirty="0">
                          <a:solidFill>
                            <a:schemeClr val="tx1"/>
                          </a:solidFill>
                          <a:latin typeface="Coptic1" pitchFamily="2" charset="0"/>
                          <a:ea typeface="+mn-ea"/>
                          <a:cs typeface="+mn-cs"/>
                        </a:rPr>
                        <a:t> B/</a:t>
                      </a:r>
                      <a:r>
                        <a:rPr lang="fr-FR" sz="3600" b="0" i="0" u="none" strike="noStrike" kern="1200" baseline="0" dirty="0" err="1">
                          <a:solidFill>
                            <a:schemeClr val="tx1"/>
                          </a:solidFill>
                          <a:latin typeface="Coptic1" pitchFamily="2" charset="0"/>
                          <a:ea typeface="+mn-ea"/>
                          <a:cs typeface="+mn-cs"/>
                        </a:rPr>
                        <a:t>yleem</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t~polic</a:t>
                      </a:r>
                      <a:endParaRPr lang="fr-FR" sz="3600" b="0" i="0" u="none" strike="noStrike" kern="1200" baseline="0" dirty="0">
                        <a:solidFill>
                          <a:schemeClr val="tx1"/>
                        </a:solidFill>
                        <a:latin typeface="Coptic1" pitchFamily="2" charset="0"/>
                        <a:ea typeface="+mn-ea"/>
                        <a:cs typeface="+mn-cs"/>
                      </a:endParaRPr>
                    </a:p>
                    <a:p>
                      <a:pPr algn="just"/>
                      <a:r>
                        <a:rPr lang="fr-FR" sz="3600" b="0" i="0" u="none" strike="noStrike" kern="1200" baseline="0" dirty="0" err="1">
                          <a:solidFill>
                            <a:schemeClr val="tx1"/>
                          </a:solidFill>
                          <a:latin typeface="Coptic1" pitchFamily="2" charset="0"/>
                          <a:ea typeface="+mn-ea"/>
                          <a:cs typeface="+mn-cs"/>
                        </a:rPr>
                        <a:t>n~nip~rov</a:t>
                      </a:r>
                      <a:r>
                        <a:rPr lang="fr-FR" sz="3600" b="0" i="0" u="none" strike="noStrike" kern="1200" baseline="0" dirty="0">
                          <a:solidFill>
                            <a:schemeClr val="tx1"/>
                          </a:solidFill>
                          <a:latin typeface="Coptic1" pitchFamily="2" charset="0"/>
                          <a:ea typeface="+mn-ea"/>
                          <a:cs typeface="+mn-cs"/>
                        </a:rPr>
                        <a:t>/t/c y/</a:t>
                      </a:r>
                      <a:r>
                        <a:rPr lang="fr-FR" sz="3600" b="0" i="0" u="none" strike="noStrike" kern="1200" baseline="0" dirty="0" err="1">
                          <a:solidFill>
                            <a:schemeClr val="tx1"/>
                          </a:solidFill>
                          <a:latin typeface="Coptic1" pitchFamily="2" charset="0"/>
                          <a:ea typeface="+mn-ea"/>
                          <a:cs typeface="+mn-cs"/>
                        </a:rPr>
                        <a:t>etauer</a:t>
                      </a:r>
                      <a:endParaRPr lang="fr-FR" sz="3600" b="0" i="0" u="none" strike="noStrike" kern="1200" baseline="0" dirty="0">
                        <a:solidFill>
                          <a:schemeClr val="tx1"/>
                        </a:solidFill>
                        <a:latin typeface="Coptic1" pitchFamily="2" charset="0"/>
                        <a:ea typeface="+mn-ea"/>
                        <a:cs typeface="+mn-cs"/>
                      </a:endParaRPr>
                    </a:p>
                    <a:p>
                      <a:pPr algn="just"/>
                      <a:r>
                        <a:rPr lang="fr-FR" sz="3600" b="0" i="0" u="none" strike="noStrike" kern="1200" baseline="0" dirty="0" err="1">
                          <a:solidFill>
                            <a:schemeClr val="tx1"/>
                          </a:solidFill>
                          <a:latin typeface="Coptic1" pitchFamily="2" charset="0"/>
                          <a:ea typeface="+mn-ea"/>
                          <a:cs typeface="+mn-cs"/>
                        </a:rPr>
                        <a:t>p~rov</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teuin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eybe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p~jinmici</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n~Emmanou</a:t>
                      </a:r>
                      <a:r>
                        <a:rPr lang="fr-FR" sz="3600" b="0" i="0" u="none" strike="noStrike" kern="1200" baseline="0" dirty="0">
                          <a:solidFill>
                            <a:schemeClr val="tx1"/>
                          </a:solidFill>
                          <a:latin typeface="Coptic1" pitchFamily="2" charset="0"/>
                          <a:ea typeface="+mn-ea"/>
                          <a:cs typeface="+mn-cs"/>
                        </a:rPr>
                        <a:t>/l.</a:t>
                      </a:r>
                      <a:endParaRPr kumimoji="0" lang="en-US"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Bethléem la ville des prophètes qui Ont prophétisé sur la naissance</a:t>
                      </a:r>
                    </a:p>
                    <a:p>
                      <a:pPr algn="just"/>
                      <a:r>
                        <a:rPr lang="fr-FR" sz="3200" b="0" i="0" u="none" strike="noStrike" kern="1200" baseline="0" dirty="0">
                          <a:solidFill>
                            <a:schemeClr val="tx1"/>
                          </a:solidFill>
                          <a:latin typeface="+mn-lt"/>
                          <a:ea typeface="+mn-ea"/>
                          <a:cs typeface="+mn-cs"/>
                        </a:rPr>
                        <a:t>d’Emmanuel.</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لبيت لحم</a:t>
                      </a:r>
                    </a:p>
                    <a:p>
                      <a:pPr algn="just" rtl="1"/>
                      <a:r>
                        <a:rPr lang="ar-EG" sz="3600" b="0" i="0" u="none" strike="noStrike" kern="1200" baseline="0" dirty="0">
                          <a:solidFill>
                            <a:schemeClr val="tx1"/>
                          </a:solidFill>
                          <a:latin typeface="+mn-lt"/>
                          <a:ea typeface="+mn-ea"/>
                          <a:cs typeface="+mn-cs"/>
                        </a:rPr>
                        <a:t>مدينة الأنبياء، الذين</a:t>
                      </a:r>
                    </a:p>
                    <a:p>
                      <a:pPr algn="just" rtl="1"/>
                      <a:r>
                        <a:rPr lang="ar-EG" sz="3600" b="0" i="0" u="none" strike="noStrike" kern="1200" baseline="0" dirty="0">
                          <a:solidFill>
                            <a:schemeClr val="tx1"/>
                          </a:solidFill>
                          <a:latin typeface="+mn-lt"/>
                          <a:ea typeface="+mn-ea"/>
                          <a:cs typeface="+mn-cs"/>
                        </a:rPr>
                        <a:t>تنبأوا عن ميلاد</a:t>
                      </a:r>
                    </a:p>
                    <a:p>
                      <a:pPr algn="just" rtl="1"/>
                      <a:r>
                        <a:rPr lang="ar-EG" sz="3600" b="0" i="0" u="none" strike="noStrike" kern="1200" baseline="0" dirty="0" err="1">
                          <a:solidFill>
                            <a:schemeClr val="tx1"/>
                          </a:solidFill>
                          <a:latin typeface="+mn-lt"/>
                          <a:ea typeface="+mn-ea"/>
                          <a:cs typeface="+mn-cs"/>
                        </a:rPr>
                        <a:t>عمانوئيل</a:t>
                      </a:r>
                      <a:r>
                        <a:rPr lang="ar-EG" sz="3600" b="0" i="0" u="none" strike="noStrike" kern="1200" baseline="0" dirty="0">
                          <a:solidFill>
                            <a:schemeClr val="tx1"/>
                          </a:solidFill>
                          <a:latin typeface="+mn-lt"/>
                          <a:ea typeface="+mn-ea"/>
                          <a:cs typeface="+mn-cs"/>
                        </a:rPr>
                        <a:t>.</a:t>
                      </a:r>
                      <a:endParaRPr kumimoji="0" lang="en-US" sz="7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8" name="Tableau 7">
            <a:extLst>
              <a:ext uri="{FF2B5EF4-FFF2-40B4-BE49-F238E27FC236}">
                <a16:creationId xmlns:a16="http://schemas.microsoft.com/office/drawing/2014/main" id="{600AA9EF-7734-465A-ADA7-AC1970B08466}"/>
              </a:ext>
            </a:extLst>
          </p:cNvPr>
          <p:cNvGraphicFramePr>
            <a:graphicFrameLocks noGrp="1"/>
          </p:cNvGraphicFramePr>
          <p:nvPr/>
        </p:nvGraphicFramePr>
        <p:xfrm>
          <a:off x="1524000" y="72673"/>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297180">
                <a:tc>
                  <a:txBody>
                    <a:bodyPr/>
                    <a:lstStyle/>
                    <a:p>
                      <a:pPr algn="ctr"/>
                      <a:r>
                        <a:rPr lang="en-US" sz="1600" dirty="0" err="1">
                          <a:solidFill>
                            <a:schemeClr val="tx1"/>
                          </a:solidFill>
                          <a:latin typeface="Arial" charset="0"/>
                          <a:cs typeface="Arial" charset="0"/>
                        </a:rPr>
                        <a:t>Répons</a:t>
                      </a:r>
                      <a:r>
                        <a:rPr lang="en-US" sz="1600" dirty="0">
                          <a:solidFill>
                            <a:schemeClr val="tx1"/>
                          </a:solidFill>
                          <a:latin typeface="Arial" charset="0"/>
                          <a:cs typeface="Arial" charset="0"/>
                        </a:rPr>
                        <a:t> du Praxis – Fête de la </a:t>
                      </a:r>
                      <a:r>
                        <a:rPr lang="en-US" sz="1600" dirty="0" err="1">
                          <a:solidFill>
                            <a:schemeClr val="tx1"/>
                          </a:solidFill>
                          <a:latin typeface="Arial" charset="0"/>
                          <a:cs typeface="Arial" charset="0"/>
                        </a:rPr>
                        <a:t>Circoncision</a:t>
                      </a:r>
                      <a:r>
                        <a:rPr lang="en-US" sz="1600" dirty="0">
                          <a:solidFill>
                            <a:schemeClr val="tx1"/>
                          </a:solidFill>
                          <a:latin typeface="Arial" charset="0"/>
                          <a:cs typeface="Arial" charset="0"/>
                        </a:rPr>
                        <a:t> </a:t>
                      </a:r>
                      <a:endParaRPr lang="fr-FR"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12" name="Action Button: Custom 2">
            <a:hlinkClick r:id="rId2" action="ppaction://hlinksldjump" highlightClick="1"/>
            <a:extLst>
              <a:ext uri="{FF2B5EF4-FFF2-40B4-BE49-F238E27FC236}">
                <a16:creationId xmlns:a16="http://schemas.microsoft.com/office/drawing/2014/main" id="{E0A7C28F-D22A-45AC-9CAE-9D6717C7011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3" action="ppaction://hlinksldjump" highlightClick="1"/>
            <a:extLst>
              <a:ext uri="{FF2B5EF4-FFF2-40B4-BE49-F238E27FC236}">
                <a16:creationId xmlns:a16="http://schemas.microsoft.com/office/drawing/2014/main" id="{81750345-9631-4564-8056-0612A0D61FCA}"/>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4" action="ppaction://hlinksldjump" highlightClick="1"/>
            <a:extLst>
              <a:ext uri="{FF2B5EF4-FFF2-40B4-BE49-F238E27FC236}">
                <a16:creationId xmlns:a16="http://schemas.microsoft.com/office/drawing/2014/main" id="{41BB832E-2A29-422F-9A8E-DFD02352573D}"/>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934094859"/>
      </p:ext>
    </p:extLst>
  </p:cSld>
  <p:clrMapOvr>
    <a:masterClrMapping/>
  </p:clrMapOvr>
  <p:transition/>
</p:sld>
</file>

<file path=ppt/slides/slide2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66BF550D-E3A6-4B7F-A0F9-1F2A204FC399}"/>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56711856"/>
      </p:ext>
    </p:extLst>
  </p:cSld>
  <p:clrMapOvr>
    <a:masterClrMapping/>
  </p:clrMapOvr>
  <p:transition/>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13548" name="Group 108"/>
          <p:cNvGraphicFramePr>
            <a:graphicFrameLocks noGrp="1"/>
          </p:cNvGraphicFramePr>
          <p:nvPr>
            <p:ph type="tbl" idx="1"/>
            <p:extLst>
              <p:ext uri="{D42A27DB-BD31-4B8C-83A1-F6EECF244321}">
                <p14:modId xmlns:p14="http://schemas.microsoft.com/office/powerpoint/2010/main" val="2361262866"/>
              </p:ext>
            </p:extLst>
          </p:nvPr>
        </p:nvGraphicFramePr>
        <p:xfrm>
          <a:off x="-2992" y="0"/>
          <a:ext cx="9137831" cy="5029200"/>
        </p:xfrm>
        <a:graphic>
          <a:graphicData uri="http://schemas.openxmlformats.org/drawingml/2006/table">
            <a:tbl>
              <a:tblPr/>
              <a:tblGrid>
                <a:gridCol w="3198942">
                  <a:extLst>
                    <a:ext uri="{9D8B030D-6E8A-4147-A177-3AD203B41FA5}">
                      <a16:colId xmlns:a16="http://schemas.microsoft.com/office/drawing/2014/main" val="20000"/>
                    </a:ext>
                  </a:extLst>
                </a:gridCol>
                <a:gridCol w="3172571">
                  <a:extLst>
                    <a:ext uri="{9D8B030D-6E8A-4147-A177-3AD203B41FA5}">
                      <a16:colId xmlns:a16="http://schemas.microsoft.com/office/drawing/2014/main" val="20001"/>
                    </a:ext>
                  </a:extLst>
                </a:gridCol>
                <a:gridCol w="2766318">
                  <a:extLst>
                    <a:ext uri="{9D8B030D-6E8A-4147-A177-3AD203B41FA5}">
                      <a16:colId xmlns:a16="http://schemas.microsoft.com/office/drawing/2014/main" val="20002"/>
                    </a:ext>
                  </a:extLst>
                </a:gridCol>
              </a:tblGrid>
              <a:tr h="5029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Tenouwst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m~mok</a:t>
                      </a:r>
                      <a:r>
                        <a:rPr kumimoji="0" lang="en-US" sz="3000" b="0" i="0" u="none" strike="noStrike" cap="none" normalizeH="0" baseline="0" dirty="0">
                          <a:ln>
                            <a:noFill/>
                          </a:ln>
                          <a:solidFill>
                            <a:schemeClr val="tx1"/>
                          </a:solidFill>
                          <a:effectLst/>
                          <a:latin typeface="Coptic1" pitchFamily="2" charset="0"/>
                          <a:cs typeface="Arial" charset="0"/>
                        </a:rPr>
                        <a:t> w~ </a:t>
                      </a:r>
                      <a:r>
                        <a:rPr kumimoji="0" lang="en-US" sz="3000" b="0" i="0" u="none" strike="noStrike" cap="none" normalizeH="0" baseline="0" dirty="0" err="1">
                          <a:ln>
                            <a:noFill/>
                          </a:ln>
                          <a:solidFill>
                            <a:schemeClr val="tx1"/>
                          </a:solidFill>
                          <a:effectLst/>
                          <a:latin typeface="Coptic1" pitchFamily="2" charset="0"/>
                          <a:cs typeface="Arial" charset="0"/>
                        </a:rPr>
                        <a:t>P,#c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Pekiwt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n~a~gayoc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Pip~neuma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eyouab</a:t>
                      </a:r>
                      <a:r>
                        <a:rPr kumimoji="0" lang="en-US" sz="3000" b="0" i="0" u="none" strike="noStrike" cap="none" normalizeH="0" baseline="0" dirty="0">
                          <a:ln>
                            <a:noFill/>
                          </a:ln>
                          <a:solidFill>
                            <a:schemeClr val="tx1"/>
                          </a:solidFill>
                          <a:effectLst/>
                          <a:latin typeface="Coptic1" pitchFamily="2" charset="0"/>
                          <a:cs typeface="Arial" charset="0"/>
                        </a:rPr>
                        <a:t>: je </a:t>
                      </a:r>
                      <a:r>
                        <a:rPr kumimoji="0" lang="en-US" sz="3000" b="0" i="0" u="none" strike="noStrike" cap="none" normalizeH="0" baseline="0" dirty="0" err="1">
                          <a:ln>
                            <a:noFill/>
                          </a:ln>
                          <a:solidFill>
                            <a:schemeClr val="tx1"/>
                          </a:solidFill>
                          <a:effectLst/>
                          <a:latin typeface="Coptic1" pitchFamily="2" charset="0"/>
                          <a:cs typeface="Arial" charset="0"/>
                        </a:rPr>
                        <a:t>aki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fr-CA" sz="3000" b="0" i="0" u="none" strike="noStrike" cap="none" normalizeH="0" baseline="0" dirty="0" err="1">
                          <a:ln>
                            <a:noFill/>
                          </a:ln>
                          <a:solidFill>
                            <a:schemeClr val="tx1"/>
                          </a:solidFill>
                          <a:effectLst/>
                          <a:latin typeface="Coptic1" pitchFamily="2" charset="0"/>
                          <a:cs typeface="Arial" charset="0"/>
                        </a:rPr>
                        <a:t>ak</a:t>
                      </a:r>
                      <a:r>
                        <a:rPr kumimoji="0" lang="fr-CA"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twnk</a:t>
                      </a:r>
                      <a:r>
                        <a:rPr kumimoji="0" lang="en-US" sz="3000" b="0" i="0" u="none" strike="noStrike" cap="none" normalizeH="0" baseline="0" dirty="0">
                          <a:ln>
                            <a:noFill/>
                          </a:ln>
                          <a:solidFill>
                            <a:schemeClr val="tx1"/>
                          </a:solidFill>
                          <a:effectLst/>
                          <a:latin typeface="Coptic1" pitchFamily="2" charset="0"/>
                          <a:cs typeface="Arial" charset="0"/>
                        </a:rPr>
                        <a:t>)</a:t>
                      </a:r>
                      <a:endParaRPr kumimoji="0" lang="ar-EG" sz="3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akcw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Eleoc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ei</a:t>
                      </a:r>
                      <a:r>
                        <a:rPr kumimoji="0" lang="en-US" sz="3000" b="0" i="0" u="none" strike="noStrike" cap="none" normalizeH="0" baseline="0" dirty="0">
                          <a:ln>
                            <a:noFill/>
                          </a:ln>
                          <a:solidFill>
                            <a:schemeClr val="tx1"/>
                          </a:solidFill>
                          <a:effectLst/>
                          <a:latin typeface="Coptic1" pitchFamily="2" charset="0"/>
                          <a:cs typeface="Arial" charset="0"/>
                        </a:rPr>
                        <a:t>~~r/n/c </a:t>
                      </a:r>
                      <a:r>
                        <a:rPr kumimoji="0" lang="en-US" sz="3000" b="0" i="0" u="none" strike="noStrike" cap="none" normalizeH="0" baseline="0" dirty="0" err="1">
                          <a:ln>
                            <a:noFill/>
                          </a:ln>
                          <a:solidFill>
                            <a:schemeClr val="tx1"/>
                          </a:solidFill>
                          <a:effectLst/>
                          <a:latin typeface="Coptic1" pitchFamily="2" charset="0"/>
                          <a:cs typeface="Arial" charset="0"/>
                        </a:rPr>
                        <a:t>yucia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e~necewc</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T’adorons ô Christ, avec Ton Père</a:t>
                      </a:r>
                      <a:r>
                        <a:rPr kumimoji="0" lang="ar-EG" sz="2800" b="0" i="0" u="none" strike="noStrike" cap="none" normalizeH="0" baseline="0" dirty="0">
                          <a:ln>
                            <a:noFill/>
                          </a:ln>
                          <a:solidFill>
                            <a:schemeClr val="tx1"/>
                          </a:solidFill>
                          <a:effectLst/>
                          <a:latin typeface="Arial" charset="0"/>
                          <a:cs typeface="Arial" charset="0"/>
                        </a:rPr>
                        <a:t> </a:t>
                      </a:r>
                      <a:r>
                        <a:rPr kumimoji="0" lang="fr-FR" sz="2800" b="0" i="0" u="none" strike="noStrike" cap="none" normalizeH="0" baseline="0" dirty="0">
                          <a:ln>
                            <a:noFill/>
                          </a:ln>
                          <a:solidFill>
                            <a:schemeClr val="tx1"/>
                          </a:solidFill>
                          <a:effectLst/>
                          <a:latin typeface="Arial" charset="0"/>
                          <a:cs typeface="Arial" charset="0"/>
                        </a:rPr>
                        <a:t>très Bon</a:t>
                      </a:r>
                      <a:r>
                        <a:rPr kumimoji="0" lang="ar-EG"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 et Le Saint Esprit, car Tu es venu (ressuscité) et Tu nous as sauvés.</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Miséricorde de paix, sacrifice de louange.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نسجدُ لك أيها المسيح مع أبيك</a:t>
                      </a:r>
                      <a:r>
                        <a:rPr kumimoji="0" lang="en-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الصالح والروح</a:t>
                      </a:r>
                      <a:r>
                        <a:rPr kumimoji="0" lang="en-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القدس لأنكَ أتيت</a:t>
                      </a:r>
                      <a:r>
                        <a:rPr kumimoji="0" lang="ar-EG" sz="3200" b="0" i="0" u="none" strike="noStrike" cap="none" normalizeH="0" baseline="0" dirty="0">
                          <a:ln>
                            <a:noFill/>
                          </a:ln>
                          <a:solidFill>
                            <a:schemeClr val="tx1"/>
                          </a:solidFill>
                          <a:effectLst/>
                          <a:latin typeface="Arial" charset="0"/>
                          <a:cs typeface="Arial" pitchFamily="34" charset="0"/>
                        </a:rPr>
                        <a:t> (قمت)</a:t>
                      </a:r>
                      <a:r>
                        <a:rPr kumimoji="0" lang="fr-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وخلصتنا</a:t>
                      </a: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رحمة السلام ذبيحة التسبيح.</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9"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7613442" name="Group 2"/>
          <p:cNvGrpSpPr>
            <a:grpSpLocks/>
          </p:cNvGrpSpPr>
          <p:nvPr/>
        </p:nvGrpSpPr>
        <p:grpSpPr bwMode="auto">
          <a:xfrm>
            <a:off x="0" y="2114550"/>
            <a:ext cx="8610600" cy="1085850"/>
            <a:chOff x="-3" y="-3"/>
            <a:chExt cx="2820" cy="820"/>
          </a:xfrm>
        </p:grpSpPr>
        <p:grpSp>
          <p:nvGrpSpPr>
            <p:cNvPr id="7613443" name="Group 3"/>
            <p:cNvGrpSpPr>
              <a:grpSpLocks/>
            </p:cNvGrpSpPr>
            <p:nvPr/>
          </p:nvGrpSpPr>
          <p:grpSpPr bwMode="auto">
            <a:xfrm>
              <a:off x="0" y="0"/>
              <a:ext cx="2814" cy="814"/>
              <a:chOff x="0" y="0"/>
              <a:chExt cx="2814" cy="814"/>
            </a:xfrm>
          </p:grpSpPr>
          <p:grpSp>
            <p:nvGrpSpPr>
              <p:cNvPr id="7613444" name="Group 4"/>
              <p:cNvGrpSpPr>
                <a:grpSpLocks/>
              </p:cNvGrpSpPr>
              <p:nvPr/>
            </p:nvGrpSpPr>
            <p:grpSpPr bwMode="auto">
              <a:xfrm>
                <a:off x="0" y="0"/>
                <a:ext cx="1094" cy="814"/>
                <a:chOff x="0" y="0"/>
                <a:chExt cx="1094" cy="814"/>
              </a:xfrm>
            </p:grpSpPr>
            <p:sp>
              <p:nvSpPr>
                <p:cNvPr id="7613445"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7613446"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7613447" name="Group 7"/>
              <p:cNvGrpSpPr>
                <a:grpSpLocks/>
              </p:cNvGrpSpPr>
              <p:nvPr/>
            </p:nvGrpSpPr>
            <p:grpSpPr bwMode="auto">
              <a:xfrm>
                <a:off x="1094" y="0"/>
                <a:ext cx="842" cy="814"/>
                <a:chOff x="1094" y="0"/>
                <a:chExt cx="842" cy="814"/>
              </a:xfrm>
            </p:grpSpPr>
            <p:sp>
              <p:nvSpPr>
                <p:cNvPr id="7613448"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7613449"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7613450" name="Group 10"/>
              <p:cNvGrpSpPr>
                <a:grpSpLocks/>
              </p:cNvGrpSpPr>
              <p:nvPr/>
            </p:nvGrpSpPr>
            <p:grpSpPr bwMode="auto">
              <a:xfrm>
                <a:off x="1936" y="0"/>
                <a:ext cx="878" cy="814"/>
                <a:chOff x="1936" y="0"/>
                <a:chExt cx="878" cy="814"/>
              </a:xfrm>
            </p:grpSpPr>
            <p:sp>
              <p:nvSpPr>
                <p:cNvPr id="7613451"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7613452"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7613453"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8" name="Action Button: Custom 27">
            <a:hlinkClick r:id="rId2" action="ppaction://hlinksldjump" highlightClick="1"/>
          </p:cNvPr>
          <p:cNvSpPr/>
          <p:nvPr/>
        </p:nvSpPr>
        <p:spPr bwMode="auto">
          <a:xfrm>
            <a:off x="363515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9" name="AutoShape 14">
            <a:hlinkClick r:id="rId3" action="ppaction://hlinksldjump" highlightClick="1"/>
            <a:extLst>
              <a:ext uri="{FF2B5EF4-FFF2-40B4-BE49-F238E27FC236}">
                <a16:creationId xmlns:a16="http://schemas.microsoft.com/office/drawing/2014/main" id="{5CBB1743-6D70-4A6D-A120-3C7B85C35DC2}"/>
              </a:ext>
            </a:extLst>
          </p:cNvPr>
          <p:cNvSpPr>
            <a:spLocks noChangeArrowheads="1"/>
          </p:cNvSpPr>
          <p:nvPr/>
        </p:nvSpPr>
        <p:spPr bwMode="auto">
          <a:xfrm>
            <a:off x="7543800" y="4659982"/>
            <a:ext cx="1600200" cy="483518"/>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800" dirty="0" err="1">
                <a:latin typeface="Arial" charset="0"/>
              </a:rPr>
              <a:t>Gregoire</a:t>
            </a:r>
            <a:endParaRPr lang="en-US" sz="1800" dirty="0">
              <a:latin typeface="Arial" charset="0"/>
            </a:endParaRPr>
          </a:p>
          <a:p>
            <a:pPr algn="ctr" rtl="1">
              <a:lnSpc>
                <a:spcPct val="80000"/>
              </a:lnSpc>
              <a:spcBef>
                <a:spcPct val="0"/>
              </a:spcBef>
            </a:pPr>
            <a:r>
              <a:rPr lang="ar-EG" sz="2000" dirty="0">
                <a:latin typeface="Arial" charset="0"/>
              </a:rPr>
              <a:t>أغريغورى</a:t>
            </a:r>
            <a:endParaRPr lang="en-US" sz="2000" dirty="0">
              <a:latin typeface="Arial" charset="0"/>
            </a:endParaRPr>
          </a:p>
        </p:txBody>
      </p:sp>
      <p:sp>
        <p:nvSpPr>
          <p:cNvPr id="30" name="AutoShape 43">
            <a:hlinkClick r:id="rId4" action="ppaction://hlinksldjump" highlightClick="1"/>
            <a:extLst>
              <a:ext uri="{FF2B5EF4-FFF2-40B4-BE49-F238E27FC236}">
                <a16:creationId xmlns:a16="http://schemas.microsoft.com/office/drawing/2014/main" id="{94AFCE17-0EBD-403A-B79C-74B8CDA44B2F}"/>
              </a:ext>
            </a:extLst>
          </p:cNvPr>
          <p:cNvSpPr>
            <a:spLocks noChangeArrowheads="1"/>
          </p:cNvSpPr>
          <p:nvPr/>
        </p:nvSpPr>
        <p:spPr bwMode="auto">
          <a:xfrm>
            <a:off x="5889848" y="4659982"/>
            <a:ext cx="1600200" cy="483518"/>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Cyril</a:t>
            </a:r>
          </a:p>
          <a:p>
            <a:pPr algn="ctr" rtl="1">
              <a:lnSpc>
                <a:spcPct val="80000"/>
              </a:lnSpc>
              <a:spcBef>
                <a:spcPct val="0"/>
              </a:spcBef>
            </a:pPr>
            <a:r>
              <a:rPr lang="ar-EG" sz="2000" dirty="0" err="1">
                <a:latin typeface="Arial" charset="0"/>
              </a:rPr>
              <a:t>كيرلسى</a:t>
            </a:r>
            <a:endParaRPr lang="en-US" sz="2000" dirty="0">
              <a:latin typeface="Arial" charset="0"/>
            </a:endParaRPr>
          </a:p>
        </p:txBody>
      </p:sp>
    </p:spTree>
  </p:cSld>
  <p:clrMapOvr>
    <a:masterClrMapping/>
  </p:clrMapOvr>
  <p:transition/>
</p:sld>
</file>

<file path=ppt/slides/slide2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33919" name="Group 31"/>
          <p:cNvGraphicFramePr>
            <a:graphicFrameLocks noGrp="1"/>
          </p:cNvGraphicFramePr>
          <p:nvPr>
            <p:extLst>
              <p:ext uri="{D42A27DB-BD31-4B8C-83A1-F6EECF244321}">
                <p14:modId xmlns:p14="http://schemas.microsoft.com/office/powerpoint/2010/main" val="551515252"/>
              </p:ext>
            </p:extLst>
          </p:nvPr>
        </p:nvGraphicFramePr>
        <p:xfrm>
          <a:off x="76200" y="590550"/>
          <a:ext cx="8991599" cy="4078727"/>
        </p:xfrm>
        <a:graphic>
          <a:graphicData uri="http://schemas.openxmlformats.org/drawingml/2006/table">
            <a:tbl>
              <a:tblPr/>
              <a:tblGrid>
                <a:gridCol w="3125835">
                  <a:extLst>
                    <a:ext uri="{9D8B030D-6E8A-4147-A177-3AD203B41FA5}">
                      <a16:colId xmlns:a16="http://schemas.microsoft.com/office/drawing/2014/main" val="20000"/>
                    </a:ext>
                  </a:extLst>
                </a:gridCol>
                <a:gridCol w="3190152">
                  <a:extLst>
                    <a:ext uri="{9D8B030D-6E8A-4147-A177-3AD203B41FA5}">
                      <a16:colId xmlns:a16="http://schemas.microsoft.com/office/drawing/2014/main" val="20001"/>
                    </a:ext>
                  </a:extLst>
                </a:gridCol>
                <a:gridCol w="2675612">
                  <a:extLst>
                    <a:ext uri="{9D8B030D-6E8A-4147-A177-3AD203B41FA5}">
                      <a16:colId xmlns:a16="http://schemas.microsoft.com/office/drawing/2014/main" val="20002"/>
                    </a:ext>
                  </a:extLst>
                </a:gridCol>
              </a:tblGrid>
              <a:tr h="407872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Coptic1" pitchFamily="2" charset="0"/>
                          <a:cs typeface="Arial" charset="0"/>
                        </a:rPr>
                        <a:t>Je </a:t>
                      </a:r>
                      <a:r>
                        <a:rPr kumimoji="0" lang="fr-FR" sz="3200" b="0" i="0" u="none" strike="noStrike" cap="none" normalizeH="0" baseline="0" dirty="0" err="1">
                          <a:ln>
                            <a:noFill/>
                          </a:ln>
                          <a:solidFill>
                            <a:schemeClr val="tx1"/>
                          </a:solidFill>
                          <a:effectLst/>
                          <a:latin typeface="Coptic1" pitchFamily="2" charset="0"/>
                          <a:cs typeface="Arial" charset="0"/>
                        </a:rPr>
                        <a:t>vai</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pe</a:t>
                      </a:r>
                      <a:r>
                        <a:rPr kumimoji="0" lang="fr-FR" sz="3200" b="0" i="0" u="none" strike="noStrike" cap="none" normalizeH="0" baseline="0" dirty="0">
                          <a:ln>
                            <a:noFill/>
                          </a:ln>
                          <a:solidFill>
                            <a:schemeClr val="tx1"/>
                          </a:solidFill>
                          <a:effectLst/>
                          <a:latin typeface="Coptic1" pitchFamily="2" charset="0"/>
                          <a:cs typeface="Arial" charset="0"/>
                        </a:rPr>
                        <a:t> Pas/ri </a:t>
                      </a:r>
                      <a:r>
                        <a:rPr kumimoji="0" lang="fr-FR" sz="3200" b="0" i="0" u="none" strike="noStrike" cap="none" normalizeH="0" baseline="0" dirty="0" err="1">
                          <a:ln>
                            <a:noFill/>
                          </a:ln>
                          <a:solidFill>
                            <a:schemeClr val="tx1"/>
                          </a:solidFill>
                          <a:effectLst/>
                          <a:latin typeface="Coptic1" pitchFamily="2" charset="0"/>
                          <a:cs typeface="Arial" charset="0"/>
                        </a:rPr>
                        <a:t>pamenrit</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e~ta</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ta'~u</a:t>
                      </a:r>
                      <a:r>
                        <a:rPr kumimoji="0" lang="fr-FR" sz="3200" b="0" i="0" u="none" strike="noStrike" cap="none" normalizeH="0" baseline="0" dirty="0">
                          <a:ln>
                            <a:noFill/>
                          </a:ln>
                          <a:solidFill>
                            <a:schemeClr val="tx1"/>
                          </a:solidFill>
                          <a:effectLst/>
                          <a:latin typeface="Coptic1" pitchFamily="2" charset="0"/>
                          <a:cs typeface="Arial" charset="0"/>
                        </a:rPr>
                        <a:t>,/ ]ma] n~q/</a:t>
                      </a:r>
                      <a:r>
                        <a:rPr kumimoji="0" lang="fr-FR" sz="3200" b="0" i="0" u="none" strike="noStrike" cap="none" normalizeH="0" baseline="0" dirty="0" err="1">
                          <a:ln>
                            <a:noFill/>
                          </a:ln>
                          <a:solidFill>
                            <a:schemeClr val="tx1"/>
                          </a:solidFill>
                          <a:effectLst/>
                          <a:latin typeface="Coptic1" pitchFamily="2" charset="0"/>
                          <a:cs typeface="Arial" charset="0"/>
                        </a:rPr>
                        <a:t>tf</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afe~r-pao~uw~s</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cwtem</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n~cwf</a:t>
                      </a:r>
                      <a:r>
                        <a:rPr kumimoji="0" lang="fr-FR" sz="3200" b="0" i="0" u="none" strike="noStrike" cap="none" normalizeH="0" baseline="0" dirty="0">
                          <a:ln>
                            <a:noFill/>
                          </a:ln>
                          <a:solidFill>
                            <a:schemeClr val="tx1"/>
                          </a:solidFill>
                          <a:effectLst/>
                          <a:latin typeface="Coptic1" pitchFamily="2" charset="0"/>
                          <a:cs typeface="Arial" charset="0"/>
                        </a:rPr>
                        <a:t>: je </a:t>
                      </a:r>
                      <a:r>
                        <a:rPr kumimoji="0" lang="fr-FR" sz="3200" b="0" i="0" u="none" strike="noStrike" cap="none" normalizeH="0" baseline="0" dirty="0" err="1">
                          <a:ln>
                            <a:noFill/>
                          </a:ln>
                          <a:solidFill>
                            <a:schemeClr val="tx1"/>
                          </a:solidFill>
                          <a:effectLst/>
                          <a:latin typeface="Coptic1" pitchFamily="2" charset="0"/>
                          <a:cs typeface="Arial" charset="0"/>
                        </a:rPr>
                        <a:t>n~yof</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pireftanqo</a:t>
                      </a:r>
                      <a:r>
                        <a:rPr kumimoji="0" lang="fr-FR"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Celui-ci est mon Fils Bien-aimé, en lui j’ai mis toute ma joie, il a accompli ma volonté, écoutez-Le car Il est le vivifiant.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r" rtl="1"/>
                      <a:r>
                        <a:rPr lang="ar-EG" sz="3600" b="0" i="0" u="none" strike="noStrike" kern="1200" baseline="0" dirty="0">
                          <a:solidFill>
                            <a:schemeClr val="tx1"/>
                          </a:solidFill>
                          <a:latin typeface="+mn-lt"/>
                          <a:ea typeface="+mn-ea"/>
                          <a:cs typeface="+mn-cs"/>
                        </a:rPr>
                        <a:t>هذا هو إبني حبيبي</a:t>
                      </a:r>
                    </a:p>
                    <a:p>
                      <a:pPr algn="r" rtl="1"/>
                      <a:r>
                        <a:rPr lang="ar-EG" sz="3600" b="0" i="0" u="none" strike="noStrike" kern="1200" baseline="0" dirty="0">
                          <a:solidFill>
                            <a:schemeClr val="tx1"/>
                          </a:solidFill>
                          <a:latin typeface="+mn-lt"/>
                          <a:ea typeface="+mn-ea"/>
                          <a:cs typeface="+mn-cs"/>
                        </a:rPr>
                        <a:t>الذي سُر ت به نفسي</a:t>
                      </a:r>
                    </a:p>
                    <a:p>
                      <a:pPr algn="r" rtl="1"/>
                      <a:r>
                        <a:rPr lang="ar-EG" sz="3600" b="0" i="0" u="none" strike="noStrike" kern="1200" baseline="0" dirty="0">
                          <a:solidFill>
                            <a:schemeClr val="tx1"/>
                          </a:solidFill>
                          <a:latin typeface="+mn-lt"/>
                          <a:ea typeface="+mn-ea"/>
                          <a:cs typeface="+mn-cs"/>
                        </a:rPr>
                        <a:t>وصنع مشيئتي له</a:t>
                      </a:r>
                    </a:p>
                    <a:p>
                      <a:pPr algn="r" rtl="1"/>
                      <a:r>
                        <a:rPr lang="ar-EG" sz="3600" b="0" i="0" u="none" strike="noStrike" kern="1200" baseline="0" dirty="0" err="1">
                          <a:solidFill>
                            <a:schemeClr val="tx1"/>
                          </a:solidFill>
                          <a:latin typeface="+mn-lt"/>
                          <a:ea typeface="+mn-ea"/>
                          <a:cs typeface="+mn-cs"/>
                        </a:rPr>
                        <a:t>إسمعوا</a:t>
                      </a:r>
                      <a:r>
                        <a:rPr lang="ar-EG" sz="3600" b="0" i="0" u="none" strike="noStrike" kern="1200" baseline="0" dirty="0">
                          <a:solidFill>
                            <a:schemeClr val="tx1"/>
                          </a:solidFill>
                          <a:latin typeface="+mn-lt"/>
                          <a:ea typeface="+mn-ea"/>
                          <a:cs typeface="+mn-cs"/>
                        </a:rPr>
                        <a:t> لأنه هو</a:t>
                      </a:r>
                    </a:p>
                    <a:p>
                      <a:pPr algn="r" rtl="1"/>
                      <a:r>
                        <a:rPr lang="ar-EG" sz="3600" b="0" i="0" u="none" strike="noStrike" kern="1200" baseline="0" dirty="0">
                          <a:solidFill>
                            <a:schemeClr val="tx1"/>
                          </a:solidFill>
                          <a:latin typeface="+mn-lt"/>
                          <a:ea typeface="+mn-ea"/>
                          <a:cs typeface="+mn-cs"/>
                        </a:rPr>
                        <a:t>المحيي.</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457E8C02-65E9-4991-8E30-0E29CB9ADEFE}"/>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algn="ctr"/>
                      <a:r>
                        <a:rPr lang="en-US" sz="1800" dirty="0" err="1">
                          <a:solidFill>
                            <a:schemeClr val="tx1"/>
                          </a:solidFill>
                          <a:latin typeface="Arial" charset="0"/>
                          <a:cs typeface="Arial" charset="0"/>
                        </a:rPr>
                        <a:t>Répons</a:t>
                      </a:r>
                      <a:r>
                        <a:rPr lang="en-US" sz="1800" dirty="0">
                          <a:solidFill>
                            <a:schemeClr val="tx1"/>
                          </a:solidFill>
                          <a:latin typeface="Arial" charset="0"/>
                          <a:cs typeface="Arial" charset="0"/>
                        </a:rPr>
                        <a:t> du Praxis – Fête de </a:t>
                      </a:r>
                      <a:r>
                        <a:rPr lang="en-US" sz="1800" dirty="0" err="1">
                          <a:solidFill>
                            <a:schemeClr val="tx1"/>
                          </a:solidFill>
                          <a:latin typeface="Arial" charset="0"/>
                          <a:cs typeface="Arial" charset="0"/>
                        </a:rPr>
                        <a:t>l’Epiphanie</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045D05D0-38C4-4C8C-9D53-4A6849ED91E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utoShape 36">
            <a:hlinkClick r:id="rId5" action="ppaction://hlinksldjump" highlightClick="1"/>
            <a:extLst>
              <a:ext uri="{FF2B5EF4-FFF2-40B4-BE49-F238E27FC236}">
                <a16:creationId xmlns:a16="http://schemas.microsoft.com/office/drawing/2014/main" id="{E60FF3BA-AF02-4294-A301-181DDF6D7193}"/>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270063195"/>
      </p:ext>
    </p:extLst>
  </p:cSld>
  <p:clrMapOvr>
    <a:masterClrMapping/>
  </p:clrMapOvr>
  <p:transition/>
</p:sld>
</file>

<file path=ppt/slides/slide2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33919" name="Group 31"/>
          <p:cNvGraphicFramePr>
            <a:graphicFrameLocks noGrp="1"/>
          </p:cNvGraphicFramePr>
          <p:nvPr>
            <p:extLst>
              <p:ext uri="{D42A27DB-BD31-4B8C-83A1-F6EECF244321}">
                <p14:modId xmlns:p14="http://schemas.microsoft.com/office/powerpoint/2010/main" val="3767066839"/>
              </p:ext>
            </p:extLst>
          </p:nvPr>
        </p:nvGraphicFramePr>
        <p:xfrm>
          <a:off x="0" y="337631"/>
          <a:ext cx="9144001" cy="3360420"/>
        </p:xfrm>
        <a:graphic>
          <a:graphicData uri="http://schemas.openxmlformats.org/drawingml/2006/table">
            <a:tbl>
              <a:tblPr/>
              <a:tblGrid>
                <a:gridCol w="3274979">
                  <a:extLst>
                    <a:ext uri="{9D8B030D-6E8A-4147-A177-3AD203B41FA5}">
                      <a16:colId xmlns:a16="http://schemas.microsoft.com/office/drawing/2014/main" val="20000"/>
                    </a:ext>
                  </a:extLst>
                </a:gridCol>
                <a:gridCol w="3281464">
                  <a:extLst>
                    <a:ext uri="{9D8B030D-6E8A-4147-A177-3AD203B41FA5}">
                      <a16:colId xmlns:a16="http://schemas.microsoft.com/office/drawing/2014/main" val="20001"/>
                    </a:ext>
                  </a:extLst>
                </a:gridCol>
                <a:gridCol w="2587558">
                  <a:extLst>
                    <a:ext uri="{9D8B030D-6E8A-4147-A177-3AD203B41FA5}">
                      <a16:colId xmlns:a16="http://schemas.microsoft.com/office/drawing/2014/main" val="20002"/>
                    </a:ext>
                  </a:extLst>
                </a:gridCol>
              </a:tblGrid>
              <a:tr h="30480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&lt;ere </a:t>
                      </a:r>
                      <a:r>
                        <a:rPr kumimoji="0" lang="en-CA" sz="3600" b="0" i="0" u="none" strike="noStrike" cap="none" normalizeH="0" baseline="0" dirty="0" err="1">
                          <a:ln>
                            <a:noFill/>
                          </a:ln>
                          <a:solidFill>
                            <a:schemeClr val="tx1"/>
                          </a:solidFill>
                          <a:effectLst/>
                          <a:latin typeface="Coptic1" pitchFamily="2" charset="0"/>
                          <a:cs typeface="Arial" charset="0"/>
                        </a:rPr>
                        <a:t>Iwann</a:t>
                      </a:r>
                      <a:r>
                        <a:rPr kumimoji="0" lang="en-CA" sz="3600" b="0" i="0" u="none" strike="noStrike" cap="none" normalizeH="0" baseline="0" dirty="0">
                          <a:ln>
                            <a:noFill/>
                          </a:ln>
                          <a:solidFill>
                            <a:schemeClr val="tx1"/>
                          </a:solidFill>
                          <a:effectLst/>
                          <a:latin typeface="Coptic1" pitchFamily="2" charset="0"/>
                          <a:cs typeface="Arial" charset="0"/>
                        </a:rPr>
                        <a:t>/c </a:t>
                      </a:r>
                      <a:r>
                        <a:rPr kumimoji="0" lang="en-CA" sz="3600" b="0" i="0" u="none" strike="noStrike" cap="none" normalizeH="0" baseline="0" dirty="0" err="1">
                          <a:ln>
                            <a:noFill/>
                          </a:ln>
                          <a:solidFill>
                            <a:schemeClr val="tx1"/>
                          </a:solidFill>
                          <a:effectLst/>
                          <a:latin typeface="Coptic1" pitchFamily="2" charset="0"/>
                          <a:cs typeface="Arial" charset="0"/>
                        </a:rPr>
                        <a:t>pinis</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m~p~rodromoc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a:ln>
                            <a:noFill/>
                          </a:ln>
                          <a:solidFill>
                            <a:schemeClr val="tx1"/>
                          </a:solidFill>
                          <a:effectLst/>
                          <a:latin typeface="Coptic1" pitchFamily="2" charset="0"/>
                          <a:cs typeface="Arial" charset="0"/>
                        </a:rPr>
                        <a:t>,ere </a:t>
                      </a:r>
                      <a:r>
                        <a:rPr kumimoji="0" lang="en-CA" sz="3600" b="0" i="0" u="none" strike="noStrike" cap="none" normalizeH="0" baseline="0" dirty="0" err="1">
                          <a:ln>
                            <a:noFill/>
                          </a:ln>
                          <a:solidFill>
                            <a:schemeClr val="tx1"/>
                          </a:solidFill>
                          <a:effectLst/>
                          <a:latin typeface="Coptic1" pitchFamily="2" charset="0"/>
                          <a:cs typeface="Arial" charset="0"/>
                        </a:rPr>
                        <a:t>piou</a:t>
                      </a:r>
                      <a:r>
                        <a:rPr kumimoji="0" lang="en-CA" sz="3600" b="0" i="0" u="none" strike="noStrike" cap="none" normalizeH="0" baseline="0" dirty="0">
                          <a:ln>
                            <a:noFill/>
                          </a:ln>
                          <a:solidFill>
                            <a:schemeClr val="tx1"/>
                          </a:solidFill>
                          <a:effectLst/>
                          <a:latin typeface="Coptic1" pitchFamily="2" charset="0"/>
                          <a:cs typeface="Arial" charset="0"/>
                        </a:rPr>
                        <a:t>/b </a:t>
                      </a:r>
                      <a:r>
                        <a:rPr kumimoji="0" lang="en-US" sz="3600" b="0" i="0" u="none" strike="noStrike" cap="none" normalizeH="0" baseline="0" dirty="0">
                          <a:ln>
                            <a:noFill/>
                          </a:ln>
                          <a:solidFill>
                            <a:schemeClr val="tx1"/>
                          </a:solidFill>
                          <a:effectLst/>
                          <a:latin typeface="Coptic1" pitchFamily="2" charset="0"/>
                          <a:cs typeface="Arial" charset="0"/>
                        </a:rPr>
                        <a:t>p~</a:t>
                      </a:r>
                      <a:r>
                        <a:rPr kumimoji="0" lang="en-CA" sz="3600" b="0" i="0" u="none" strike="noStrike" cap="none" normalizeH="0" baseline="0" dirty="0" err="1">
                          <a:ln>
                            <a:noFill/>
                          </a:ln>
                          <a:solidFill>
                            <a:schemeClr val="tx1"/>
                          </a:solidFill>
                          <a:effectLst/>
                          <a:latin typeface="Coptic1" pitchFamily="2" charset="0"/>
                          <a:cs typeface="Arial" charset="0"/>
                        </a:rPr>
                        <a:t>cungen</a:t>
                      </a:r>
                      <a:r>
                        <a:rPr kumimoji="0" lang="en-CA" sz="3600" b="0" i="0" u="none" strike="noStrike" cap="none" normalizeH="0" baseline="0" dirty="0">
                          <a:ln>
                            <a:noFill/>
                          </a:ln>
                          <a:solidFill>
                            <a:schemeClr val="tx1"/>
                          </a:solidFill>
                          <a:effectLst/>
                          <a:latin typeface="Coptic1" pitchFamily="2" charset="0"/>
                          <a:cs typeface="Arial" charset="0"/>
                        </a:rPr>
                        <a:t>/c  </a:t>
                      </a:r>
                      <a:r>
                        <a:rPr kumimoji="0" lang="en-CA" sz="3600" b="0" i="0" u="none" strike="noStrike" cap="none" normalizeH="0" baseline="0" dirty="0" err="1">
                          <a:ln>
                            <a:noFill/>
                          </a:ln>
                          <a:solidFill>
                            <a:schemeClr val="tx1"/>
                          </a:solidFill>
                          <a:effectLst/>
                          <a:latin typeface="Coptic1" pitchFamily="2" charset="0"/>
                          <a:cs typeface="Arial" charset="0"/>
                        </a:rPr>
                        <a:t>n~Emmanou</a:t>
                      </a:r>
                      <a:r>
                        <a:rPr kumimoji="0" lang="en-CA" sz="36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Jean le grand précurseur, salut au prêtre, parent d’Emmanuel.</a:t>
                      </a:r>
                      <a:endParaRPr kumimoji="0" lang="en-US" sz="7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ليوحنا العظيم</a:t>
                      </a:r>
                    </a:p>
                    <a:p>
                      <a:pPr algn="just" rtl="1"/>
                      <a:r>
                        <a:rPr lang="ar-EG" sz="3600" b="0" i="0" u="none" strike="noStrike" kern="1200" baseline="0" dirty="0">
                          <a:solidFill>
                            <a:schemeClr val="tx1"/>
                          </a:solidFill>
                          <a:latin typeface="+mn-lt"/>
                          <a:ea typeface="+mn-ea"/>
                          <a:cs typeface="+mn-cs"/>
                        </a:rPr>
                        <a:t>السابق، السلام</a:t>
                      </a:r>
                    </a:p>
                    <a:p>
                      <a:pPr algn="just" rtl="1"/>
                      <a:r>
                        <a:rPr lang="ar-EG" sz="3600" b="0" i="0" u="none" strike="noStrike" kern="1200" baseline="0" dirty="0">
                          <a:solidFill>
                            <a:schemeClr val="tx1"/>
                          </a:solidFill>
                          <a:latin typeface="+mn-lt"/>
                          <a:ea typeface="+mn-ea"/>
                          <a:cs typeface="+mn-cs"/>
                        </a:rPr>
                        <a:t>للكاهن، نسيب</a:t>
                      </a:r>
                    </a:p>
                    <a:p>
                      <a:pPr algn="just" rtl="1"/>
                      <a:r>
                        <a:rPr lang="ar-EG" sz="3600" b="0" i="0" u="none" strike="noStrike" kern="1200" baseline="0" dirty="0" err="1">
                          <a:solidFill>
                            <a:schemeClr val="tx1"/>
                          </a:solidFill>
                          <a:latin typeface="+mn-lt"/>
                          <a:ea typeface="+mn-ea"/>
                          <a:cs typeface="+mn-cs"/>
                        </a:rPr>
                        <a:t>عمانوئيل</a:t>
                      </a:r>
                      <a:r>
                        <a:rPr lang="ar-EG" sz="3600" b="0" i="0" u="none" strike="noStrike" kern="1200" baseline="0" dirty="0">
                          <a:solidFill>
                            <a:schemeClr val="tx1"/>
                          </a:solidFill>
                          <a:latin typeface="+mn-lt"/>
                          <a:ea typeface="+mn-ea"/>
                          <a:cs typeface="+mn-cs"/>
                        </a:rPr>
                        <a:t>.</a:t>
                      </a:r>
                      <a:endParaRPr kumimoji="0" lang="en-US" sz="8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E6CC2728-3E87-4486-91FC-35BA0C5863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517511844"/>
      </p:ext>
    </p:extLst>
  </p:cSld>
  <p:clrMapOvr>
    <a:masterClrMapping/>
  </p:clrMapOvr>
  <p:transition/>
</p:sld>
</file>

<file path=ppt/slides/slide2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120E868-D927-43D2-B3EB-BBE5540FCC16}"/>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55916780"/>
      </p:ext>
    </p:extLst>
  </p:cSld>
  <p:clrMapOvr>
    <a:masterClrMapping/>
  </p:clrMapOvr>
  <p:transition/>
</p:sld>
</file>

<file path=ppt/slides/slide2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33919" name="Group 31"/>
          <p:cNvGraphicFramePr>
            <a:graphicFrameLocks noGrp="1"/>
          </p:cNvGraphicFramePr>
          <p:nvPr>
            <p:extLst>
              <p:ext uri="{D42A27DB-BD31-4B8C-83A1-F6EECF244321}">
                <p14:modId xmlns:p14="http://schemas.microsoft.com/office/powerpoint/2010/main" val="1589903144"/>
              </p:ext>
            </p:extLst>
          </p:nvPr>
        </p:nvGraphicFramePr>
        <p:xfrm>
          <a:off x="109057" y="514350"/>
          <a:ext cx="8925885" cy="4213860"/>
        </p:xfrm>
        <a:graphic>
          <a:graphicData uri="http://schemas.openxmlformats.org/drawingml/2006/table">
            <a:tbl>
              <a:tblPr/>
              <a:tblGrid>
                <a:gridCol w="3319943">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634142">
                  <a:extLst>
                    <a:ext uri="{9D8B030D-6E8A-4147-A177-3AD203B41FA5}">
                      <a16:colId xmlns:a16="http://schemas.microsoft.com/office/drawing/2014/main" val="20002"/>
                    </a:ext>
                  </a:extLst>
                </a:gridCol>
              </a:tblGrid>
              <a:tr h="2994660">
                <a:tc>
                  <a:txBody>
                    <a:bodyPr/>
                    <a:lstStyle/>
                    <a:p>
                      <a:pPr algn="just"/>
                      <a:r>
                        <a:rPr lang="fr-FR" sz="3400" b="0" i="0" u="none" strike="noStrike" kern="1200" baseline="0" dirty="0" err="1">
                          <a:solidFill>
                            <a:schemeClr val="tx1"/>
                          </a:solidFill>
                          <a:latin typeface="Coptic1" pitchFamily="2" charset="0"/>
                          <a:ea typeface="+mn-ea"/>
                          <a:cs typeface="+mn-cs"/>
                        </a:rPr>
                        <a:t>Coou</a:t>
                      </a:r>
                      <a:r>
                        <a:rPr lang="fr-FR" sz="3400" b="0" i="0" u="none" strike="noStrike" kern="1200" baseline="0" dirty="0">
                          <a:solidFill>
                            <a:schemeClr val="tx1"/>
                          </a:solidFill>
                          <a:latin typeface="Coptic1" pitchFamily="2" charset="0"/>
                          <a:ea typeface="+mn-ea"/>
                          <a:cs typeface="+mn-cs"/>
                        </a:rPr>
                        <a:t> (^) </a:t>
                      </a:r>
                      <a:r>
                        <a:rPr lang="fr-FR" sz="3400" b="0" i="0" u="none" strike="noStrike" kern="1200" baseline="0" dirty="0" err="1">
                          <a:solidFill>
                            <a:schemeClr val="tx1"/>
                          </a:solidFill>
                          <a:latin typeface="Coptic1" pitchFamily="2" charset="0"/>
                          <a:ea typeface="+mn-ea"/>
                          <a:cs typeface="+mn-cs"/>
                        </a:rPr>
                        <a:t>n~hudria</a:t>
                      </a:r>
                      <a:endParaRPr lang="fr-FR" sz="3400" b="0" i="0" u="none" strike="noStrike" kern="1200" baseline="0" dirty="0">
                        <a:solidFill>
                          <a:schemeClr val="tx1"/>
                        </a:solidFill>
                        <a:latin typeface="Coptic1" pitchFamily="2" charset="0"/>
                        <a:ea typeface="+mn-ea"/>
                        <a:cs typeface="+mn-cs"/>
                      </a:endParaRPr>
                    </a:p>
                    <a:p>
                      <a:pPr algn="just"/>
                      <a:r>
                        <a:rPr lang="fr-FR" sz="3400" b="0" i="0" u="none" strike="noStrike" kern="1200" baseline="0" dirty="0" err="1">
                          <a:solidFill>
                            <a:schemeClr val="tx1"/>
                          </a:solidFill>
                          <a:latin typeface="Coptic1" pitchFamily="2" charset="0"/>
                          <a:ea typeface="+mn-ea"/>
                          <a:cs typeface="+mn-cs"/>
                        </a:rPr>
                        <a:t>m~mwou</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akaitou</a:t>
                      </a:r>
                      <a:r>
                        <a:rPr lang="fr-FR" sz="3400" b="0" i="0" u="none" strike="noStrike" kern="1200" baseline="0" dirty="0">
                          <a:solidFill>
                            <a:schemeClr val="tx1"/>
                          </a:solidFill>
                          <a:latin typeface="Coptic1" pitchFamily="2" charset="0"/>
                          <a:ea typeface="+mn-ea"/>
                          <a:cs typeface="+mn-cs"/>
                        </a:rPr>
                        <a:t> n~/</a:t>
                      </a:r>
                      <a:r>
                        <a:rPr lang="fr-FR" sz="3400" b="0" i="0" u="none" strike="noStrike" kern="1200" baseline="0" dirty="0" err="1">
                          <a:solidFill>
                            <a:schemeClr val="tx1"/>
                          </a:solidFill>
                          <a:latin typeface="Coptic1" pitchFamily="2" charset="0"/>
                          <a:ea typeface="+mn-ea"/>
                          <a:cs typeface="+mn-cs"/>
                        </a:rPr>
                        <a:t>rp</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efcwtp</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hiten</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peknis</a:t>
                      </a:r>
                      <a:r>
                        <a:rPr lang="fr-FR" sz="3400" b="0" i="0" u="none" strike="noStrike" kern="1200" baseline="0" dirty="0">
                          <a:solidFill>
                            <a:schemeClr val="tx1"/>
                          </a:solidFill>
                          <a:latin typeface="Coptic1" pitchFamily="2" charset="0"/>
                          <a:ea typeface="+mn-ea"/>
                          <a:cs typeface="+mn-cs"/>
                        </a:rPr>
                        <a:t>]</a:t>
                      </a:r>
                    </a:p>
                    <a:p>
                      <a:pPr algn="just"/>
                      <a:r>
                        <a:rPr lang="fr-FR" sz="3400" b="0" i="0" u="none" strike="noStrike" kern="1200" baseline="0" dirty="0" err="1">
                          <a:solidFill>
                            <a:schemeClr val="tx1"/>
                          </a:solidFill>
                          <a:latin typeface="Coptic1" pitchFamily="2" charset="0"/>
                          <a:ea typeface="+mn-ea"/>
                          <a:cs typeface="+mn-cs"/>
                        </a:rPr>
                        <a:t>n~w~ou</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tenhwc</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nak</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somt</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n~cop</a:t>
                      </a:r>
                      <a:r>
                        <a:rPr lang="fr-FR" sz="3400" b="0" i="0" u="none" strike="noStrike" kern="1200" baseline="0" dirty="0">
                          <a:solidFill>
                            <a:schemeClr val="tx1"/>
                          </a:solidFill>
                          <a:latin typeface="Coptic1" pitchFamily="2" charset="0"/>
                          <a:ea typeface="+mn-ea"/>
                          <a:cs typeface="+mn-cs"/>
                        </a:rPr>
                        <a:t>.</a:t>
                      </a:r>
                      <a:endParaRPr kumimoji="0" lang="en-US" sz="3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Six jarres d'eau, Il les a changées en vin exquis, avec Sa grande</a:t>
                      </a:r>
                    </a:p>
                    <a:p>
                      <a:pPr algn="just"/>
                      <a:r>
                        <a:rPr lang="fr-FR" sz="2800" b="0" i="0" u="none" strike="noStrike" kern="1200" baseline="0" dirty="0">
                          <a:solidFill>
                            <a:schemeClr val="tx1"/>
                          </a:solidFill>
                          <a:latin typeface="+mn-lt"/>
                          <a:ea typeface="+mn-ea"/>
                          <a:cs typeface="+mn-cs"/>
                        </a:rPr>
                        <a:t>gloire. Nous Te louons trois fois.</a:t>
                      </a:r>
                      <a:endParaRPr kumimoji="0" lang="en-US"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سته أجران ماء حولها</a:t>
                      </a:r>
                    </a:p>
                    <a:p>
                      <a:pPr algn="just" rtl="1"/>
                      <a:r>
                        <a:rPr lang="ar-EG" sz="3200" b="0" i="0" u="none" strike="noStrike" kern="1200" baseline="0" dirty="0">
                          <a:solidFill>
                            <a:schemeClr val="tx1"/>
                          </a:solidFill>
                          <a:latin typeface="+mn-lt"/>
                          <a:ea typeface="+mn-ea"/>
                          <a:cs typeface="+mn-cs"/>
                        </a:rPr>
                        <a:t>الى خمر مختار بمجده</a:t>
                      </a:r>
                    </a:p>
                    <a:p>
                      <a:pPr algn="just" rtl="1"/>
                      <a:r>
                        <a:rPr lang="ar-EG" sz="3200" b="0" i="0" u="none" strike="noStrike" kern="1200" baseline="0" dirty="0">
                          <a:solidFill>
                            <a:schemeClr val="tx1"/>
                          </a:solidFill>
                          <a:latin typeface="+mn-lt"/>
                          <a:ea typeface="+mn-ea"/>
                          <a:cs typeface="+mn-cs"/>
                        </a:rPr>
                        <a:t>العظيم نسبحك ثلاثة</a:t>
                      </a:r>
                    </a:p>
                    <a:p>
                      <a:pPr algn="just" rtl="1"/>
                      <a:r>
                        <a:rPr lang="ar-EG" sz="3200" b="0" i="0" u="none" strike="noStrike" kern="1200" baseline="0" dirty="0">
                          <a:solidFill>
                            <a:schemeClr val="tx1"/>
                          </a:solidFill>
                          <a:latin typeface="+mn-lt"/>
                          <a:ea typeface="+mn-ea"/>
                          <a:cs typeface="+mn-cs"/>
                        </a:rPr>
                        <a:t>مرات.</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F74554B3-040A-4503-BC0F-6E5C9CB496B3}"/>
              </a:ext>
            </a:extLst>
          </p:cNvPr>
          <p:cNvGraphicFramePr>
            <a:graphicFrameLocks noGrp="1"/>
          </p:cNvGraphicFramePr>
          <p:nvPr/>
        </p:nvGraphicFramePr>
        <p:xfrm>
          <a:off x="1524000" y="72673"/>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297180">
                <a:tc>
                  <a:txBody>
                    <a:bodyPr/>
                    <a:lstStyle/>
                    <a:p>
                      <a:pPr algn="ctr"/>
                      <a:r>
                        <a:rPr lang="en-US" sz="1600" dirty="0" err="1">
                          <a:solidFill>
                            <a:schemeClr val="tx1"/>
                          </a:solidFill>
                          <a:latin typeface="Arial" charset="0"/>
                          <a:cs typeface="Arial" charset="0"/>
                        </a:rPr>
                        <a:t>Répons</a:t>
                      </a:r>
                      <a:r>
                        <a:rPr lang="en-US" sz="1600" dirty="0">
                          <a:solidFill>
                            <a:schemeClr val="tx1"/>
                          </a:solidFill>
                          <a:latin typeface="Arial" charset="0"/>
                          <a:cs typeface="Arial" charset="0"/>
                        </a:rPr>
                        <a:t> du Praxis – Fête des </a:t>
                      </a:r>
                      <a:r>
                        <a:rPr lang="en-US" sz="1600" dirty="0" err="1">
                          <a:solidFill>
                            <a:schemeClr val="tx1"/>
                          </a:solidFill>
                          <a:latin typeface="Arial" charset="0"/>
                          <a:cs typeface="Arial" charset="0"/>
                        </a:rPr>
                        <a:t>Noces</a:t>
                      </a:r>
                      <a:r>
                        <a:rPr lang="en-US" sz="1600" dirty="0">
                          <a:solidFill>
                            <a:schemeClr val="tx1"/>
                          </a:solidFill>
                          <a:latin typeface="Arial" charset="0"/>
                          <a:cs typeface="Arial" charset="0"/>
                        </a:rPr>
                        <a:t> de Cana</a:t>
                      </a:r>
                      <a:endParaRPr lang="fr-FR" sz="16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8" name="Action Button: Custom 6">
            <a:hlinkClick r:id="rId3" action="ppaction://hlinksldjump" highlightClick="1"/>
            <a:extLst>
              <a:ext uri="{FF2B5EF4-FFF2-40B4-BE49-F238E27FC236}">
                <a16:creationId xmlns:a16="http://schemas.microsoft.com/office/drawing/2014/main" id="{72A4BCC6-99E4-47A3-9764-B0670225B4C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9EA039B6-18B8-4AF9-B9A2-13D30055EA61}"/>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2B90C6D1-F297-4F18-BAB3-0EE75C74457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115640099"/>
      </p:ext>
    </p:extLst>
  </p:cSld>
  <p:clrMapOvr>
    <a:masterClrMapping/>
  </p:clrMapOvr>
  <p:transition/>
</p:sld>
</file>

<file path=ppt/slides/slide2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17F502A9-836C-43D3-AA49-4F78732D4D6B}"/>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30917563"/>
      </p:ext>
    </p:extLst>
  </p:cSld>
  <p:clrMapOvr>
    <a:masterClrMapping/>
  </p:clrMapOvr>
  <p:transition/>
</p:sld>
</file>

<file path=ppt/slides/slide2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31"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52932"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760537" name="Group 25"/>
          <p:cNvGraphicFramePr>
            <a:graphicFrameLocks noGrp="1"/>
          </p:cNvGraphicFramePr>
          <p:nvPr>
            <p:ph type="tbl" idx="1"/>
            <p:extLst>
              <p:ext uri="{D42A27DB-BD31-4B8C-83A1-F6EECF244321}">
                <p14:modId xmlns:p14="http://schemas.microsoft.com/office/powerpoint/2010/main" val="1878643249"/>
              </p:ext>
            </p:extLst>
          </p:nvPr>
        </p:nvGraphicFramePr>
        <p:xfrm>
          <a:off x="0" y="857250"/>
          <a:ext cx="9144000" cy="3970020"/>
        </p:xfrm>
        <a:graphic>
          <a:graphicData uri="http://schemas.openxmlformats.org/drawingml/2006/table">
            <a:tbl>
              <a:tblPr/>
              <a:tblGrid>
                <a:gridCol w="3360615">
                  <a:extLst>
                    <a:ext uri="{9D8B030D-6E8A-4147-A177-3AD203B41FA5}">
                      <a16:colId xmlns:a16="http://schemas.microsoft.com/office/drawing/2014/main" val="20000"/>
                    </a:ext>
                  </a:extLst>
                </a:gridCol>
                <a:gridCol w="3224335">
                  <a:extLst>
                    <a:ext uri="{9D8B030D-6E8A-4147-A177-3AD203B41FA5}">
                      <a16:colId xmlns:a16="http://schemas.microsoft.com/office/drawing/2014/main" val="20001"/>
                    </a:ext>
                  </a:extLst>
                </a:gridCol>
                <a:gridCol w="2559050">
                  <a:extLst>
                    <a:ext uri="{9D8B030D-6E8A-4147-A177-3AD203B41FA5}">
                      <a16:colId xmlns:a16="http://schemas.microsoft.com/office/drawing/2014/main" val="20002"/>
                    </a:ext>
                  </a:extLst>
                </a:gridCol>
              </a:tblGrid>
              <a:tr h="372618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A~ripameui</a:t>
                      </a:r>
                      <a:r>
                        <a:rPr kumimoji="0" lang="en-CA" sz="3200" b="0" i="0" u="none" strike="noStrike" cap="none" normalizeH="0" baseline="0" dirty="0">
                          <a:ln>
                            <a:noFill/>
                          </a:ln>
                          <a:solidFill>
                            <a:schemeClr val="tx1"/>
                          </a:solidFill>
                          <a:effectLst/>
                          <a:latin typeface="Coptic1" pitchFamily="2" charset="0"/>
                          <a:cs typeface="Arial" charset="0"/>
                        </a:rPr>
                        <a:t>~ w~ pa{</a:t>
                      </a:r>
                      <a:r>
                        <a:rPr kumimoji="0" lang="en-CA" sz="3200" b="0" i="0" u="none" strike="noStrike" cap="none" normalizeH="0" baseline="0" dirty="0" err="1">
                          <a:ln>
                            <a:noFill/>
                          </a:ln>
                          <a:solidFill>
                            <a:schemeClr val="tx1"/>
                          </a:solidFill>
                          <a:effectLst/>
                          <a:latin typeface="Coptic1" pitchFamily="2" charset="0"/>
                          <a:cs typeface="Arial" charset="0"/>
                        </a:rPr>
                        <a:t>oic</a:t>
                      </a:r>
                      <a:r>
                        <a:rPr kumimoji="0" lang="en-CA"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a~ripameui</a:t>
                      </a:r>
                      <a:r>
                        <a:rPr kumimoji="0" lang="en-CA" sz="3200" b="0" i="0" u="none" strike="noStrike" cap="none" normalizeH="0" baseline="0" dirty="0">
                          <a:ln>
                            <a:noFill/>
                          </a:ln>
                          <a:solidFill>
                            <a:schemeClr val="tx1"/>
                          </a:solidFill>
                          <a:effectLst/>
                          <a:latin typeface="Coptic1" pitchFamily="2" charset="0"/>
                          <a:cs typeface="Arial" charset="0"/>
                        </a:rPr>
                        <a:t>~ w~ </a:t>
                      </a:r>
                      <a:r>
                        <a:rPr kumimoji="0" lang="en-CA" sz="3200" b="0" i="0" u="none" strike="noStrike" cap="none" normalizeH="0" baseline="0" dirty="0" err="1">
                          <a:ln>
                            <a:noFill/>
                          </a:ln>
                          <a:solidFill>
                            <a:schemeClr val="tx1"/>
                          </a:solidFill>
                          <a:effectLst/>
                          <a:latin typeface="Coptic1" pitchFamily="2" charset="0"/>
                          <a:cs typeface="Arial" charset="0"/>
                        </a:rPr>
                        <a:t>panou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a~ripmaui</a:t>
                      </a:r>
                      <a:r>
                        <a:rPr kumimoji="0" lang="en-CA" sz="3200" b="0" i="0" u="none" strike="noStrike" cap="none" normalizeH="0" baseline="0" dirty="0">
                          <a:ln>
                            <a:noFill/>
                          </a:ln>
                          <a:solidFill>
                            <a:schemeClr val="tx1"/>
                          </a:solidFill>
                          <a:effectLst/>
                          <a:latin typeface="Coptic1" pitchFamily="2" charset="0"/>
                          <a:cs typeface="Arial" charset="0"/>
                        </a:rPr>
                        <a:t>~ w~ </a:t>
                      </a:r>
                      <a:r>
                        <a:rPr kumimoji="0" lang="en-CA" sz="3200" b="0" i="0" u="none" strike="noStrike" cap="none" normalizeH="0" baseline="0" dirty="0" err="1">
                          <a:ln>
                            <a:noFill/>
                          </a:ln>
                          <a:solidFill>
                            <a:schemeClr val="tx1"/>
                          </a:solidFill>
                          <a:effectLst/>
                          <a:latin typeface="Coptic1" pitchFamily="2" charset="0"/>
                          <a:cs typeface="Arial" charset="0"/>
                        </a:rPr>
                        <a:t>pao~uro</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aksani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tekmeto~uro</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Souviens-toi de moi O Seigneur. Souviens-toi de moi  O Dieu.</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Souviens-toi de moi O mon roi, quand tu viendras dans ton règne.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اذكرني</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يا</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ربي.</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اذكرني</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ي</a:t>
                      </a:r>
                      <a:r>
                        <a:rPr kumimoji="0" lang="ar-EG" sz="2800" b="0" i="0" u="none" strike="noStrike" cap="none" normalizeH="0" baseline="0" dirty="0">
                          <a:ln>
                            <a:noFill/>
                          </a:ln>
                          <a:solidFill>
                            <a:schemeClr val="tx1"/>
                          </a:solidFill>
                          <a:effectLst/>
                          <a:latin typeface="Arial" charset="0"/>
                          <a:cs typeface="Arial" charset="0"/>
                        </a:rPr>
                        <a:t>ا</a:t>
                      </a:r>
                      <a:r>
                        <a:rPr kumimoji="0" lang="ar-SA" sz="2800" b="0" i="0" u="none" strike="noStrike" cap="none" normalizeH="0" baseline="0" dirty="0">
                          <a:ln>
                            <a:noFill/>
                          </a:ln>
                          <a:solidFill>
                            <a:schemeClr val="tx1"/>
                          </a:solidFill>
                          <a:effectLst/>
                          <a:latin typeface="Arial" charset="0"/>
                          <a:cs typeface="Arial" charset="0"/>
                        </a:rPr>
                        <a:t> إلهي.</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اذكرني</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يا ملكي</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متى جئت</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في ملكوتك.</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736ECA40-4C69-4A27-A636-92AD958C9704}"/>
              </a:ext>
            </a:extLst>
          </p:cNvPr>
          <p:cNvGraphicFramePr>
            <a:graphicFrameLocks noGrp="1"/>
          </p:cNvGraphicFramePr>
          <p:nvPr/>
        </p:nvGraphicFramePr>
        <p:xfrm>
          <a:off x="725997" y="33211"/>
          <a:ext cx="7463405" cy="617220"/>
        </p:xfrm>
        <a:graphic>
          <a:graphicData uri="http://schemas.openxmlformats.org/drawingml/2006/table">
            <a:tbl>
              <a:tblPr firstRow="1" bandRow="1">
                <a:tableStyleId>{2D5ABB26-0587-4C30-8999-92F81FD0307C}</a:tableStyleId>
              </a:tblPr>
              <a:tblGrid>
                <a:gridCol w="7463405">
                  <a:extLst>
                    <a:ext uri="{9D8B030D-6E8A-4147-A177-3AD203B41FA5}">
                      <a16:colId xmlns:a16="http://schemas.microsoft.com/office/drawing/2014/main" val="2844970887"/>
                    </a:ext>
                  </a:extLst>
                </a:gridCol>
              </a:tblGrid>
              <a:tr h="617220">
                <a:tc>
                  <a:txBody>
                    <a:bodyPr/>
                    <a:lstStyle/>
                    <a:p>
                      <a:pPr algn="ctr"/>
                      <a:r>
                        <a:rPr lang="en-US" sz="1800" dirty="0" err="1">
                          <a:solidFill>
                            <a:schemeClr val="tx1"/>
                          </a:solidFill>
                          <a:latin typeface="Arial" charset="0"/>
                          <a:cs typeface="Arial" charset="0"/>
                        </a:rPr>
                        <a:t>Répons</a:t>
                      </a:r>
                      <a:r>
                        <a:rPr lang="en-US" sz="1800" dirty="0">
                          <a:solidFill>
                            <a:schemeClr val="tx1"/>
                          </a:solidFill>
                          <a:latin typeface="Arial" charset="0"/>
                          <a:cs typeface="Arial" charset="0"/>
                        </a:rPr>
                        <a:t> du Praxis Grand </a:t>
                      </a:r>
                      <a:r>
                        <a:rPr lang="en-US" sz="1800" dirty="0" err="1">
                          <a:solidFill>
                            <a:schemeClr val="tx1"/>
                          </a:solidFill>
                          <a:latin typeface="Arial" charset="0"/>
                          <a:cs typeface="Arial" charset="0"/>
                        </a:rPr>
                        <a:t>Carême</a:t>
                      </a:r>
                      <a:r>
                        <a:rPr lang="en-US" sz="1800" dirty="0">
                          <a:solidFill>
                            <a:schemeClr val="tx1"/>
                          </a:solidFill>
                          <a:latin typeface="Arial" charset="0"/>
                          <a:cs typeface="Arial" charset="0"/>
                        </a:rPr>
                        <a:t> </a:t>
                      </a:r>
                      <a:r>
                        <a:rPr lang="en-US" sz="1800" dirty="0">
                          <a:solidFill>
                            <a:schemeClr val="tx1"/>
                          </a:solidFill>
                          <a:latin typeface="Arial" charset="0"/>
                        </a:rPr>
                        <a:t>- </a:t>
                      </a:r>
                      <a:r>
                        <a:rPr lang="en-US" sz="1500" dirty="0">
                          <a:solidFill>
                            <a:schemeClr val="tx1"/>
                          </a:solidFill>
                          <a:latin typeface="Arial" charset="0"/>
                        </a:rPr>
                        <a:t>Samedi &amp; Dimanche </a:t>
                      </a:r>
                      <a:br>
                        <a:rPr lang="en-US" sz="1500" dirty="0">
                          <a:solidFill>
                            <a:schemeClr val="tx1"/>
                          </a:solidFill>
                          <a:latin typeface="Arial" charset="0"/>
                        </a:rPr>
                      </a:br>
                      <a:r>
                        <a:rPr lang="en-US" sz="1800" dirty="0">
                          <a:solidFill>
                            <a:schemeClr val="tx1"/>
                          </a:solidFill>
                          <a:latin typeface="Arial" charset="0"/>
                        </a:rPr>
                        <a:t> </a:t>
                      </a:r>
                      <a:r>
                        <a:rPr lang="ar-EG" sz="1800" dirty="0">
                          <a:solidFill>
                            <a:schemeClr val="tx1"/>
                          </a:solidFill>
                          <a:latin typeface="Arial" charset="0"/>
                          <a:cs typeface="Arial" charset="0"/>
                        </a:rPr>
                        <a:t>مرد </a:t>
                      </a:r>
                      <a:r>
                        <a:rPr lang="ar-EG" sz="1800" dirty="0" err="1">
                          <a:solidFill>
                            <a:schemeClr val="tx1"/>
                          </a:solidFill>
                          <a:latin typeface="Arial" charset="0"/>
                          <a:cs typeface="Arial" charset="0"/>
                        </a:rPr>
                        <a:t>الأبركسيس</a:t>
                      </a:r>
                      <a:r>
                        <a:rPr lang="ar-EG" sz="1800" dirty="0">
                          <a:solidFill>
                            <a:schemeClr val="tx1"/>
                          </a:solidFill>
                          <a:latin typeface="Arial" charset="0"/>
                          <a:cs typeface="Arial" charset="0"/>
                        </a:rPr>
                        <a:t> للصوم الكبير –السبوت و الآحاد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389E1A90-238B-45EF-8F07-94BD795BBC6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66ACE695-44C3-43A2-A040-9A0D52098087}"/>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209130041"/>
      </p:ext>
    </p:extLst>
  </p:cSld>
  <p:clrMapOvr>
    <a:masterClrMapping/>
  </p:clrMapOvr>
  <p:transition/>
</p:sld>
</file>

<file path=ppt/slides/slide2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C94E72DF-BA5E-43CE-8D00-426BBD828F92}"/>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80439427"/>
      </p:ext>
    </p:extLst>
  </p:cSld>
  <p:clrMapOvr>
    <a:masterClrMapping/>
  </p:clrMapOvr>
  <p:transition/>
</p:sld>
</file>

<file path=ppt/slides/slide2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3"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56004"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761558" name="Group 22"/>
          <p:cNvGraphicFramePr>
            <a:graphicFrameLocks noGrp="1"/>
          </p:cNvGraphicFramePr>
          <p:nvPr>
            <p:ph type="tbl" idx="1"/>
            <p:extLst>
              <p:ext uri="{D42A27DB-BD31-4B8C-83A1-F6EECF244321}">
                <p14:modId xmlns:p14="http://schemas.microsoft.com/office/powerpoint/2010/main" val="3407320825"/>
              </p:ext>
            </p:extLst>
          </p:nvPr>
        </p:nvGraphicFramePr>
        <p:xfrm>
          <a:off x="76200" y="931583"/>
          <a:ext cx="8991600" cy="3909060"/>
        </p:xfrm>
        <a:graphic>
          <a:graphicData uri="http://schemas.openxmlformats.org/drawingml/2006/table">
            <a:tbl>
              <a:tblPr/>
              <a:tblGrid>
                <a:gridCol w="3308036">
                  <a:extLst>
                    <a:ext uri="{9D8B030D-6E8A-4147-A177-3AD203B41FA5}">
                      <a16:colId xmlns:a16="http://schemas.microsoft.com/office/drawing/2014/main" val="20000"/>
                    </a:ext>
                  </a:extLst>
                </a:gridCol>
                <a:gridCol w="3213344">
                  <a:extLst>
                    <a:ext uri="{9D8B030D-6E8A-4147-A177-3AD203B41FA5}">
                      <a16:colId xmlns:a16="http://schemas.microsoft.com/office/drawing/2014/main" val="20001"/>
                    </a:ext>
                  </a:extLst>
                </a:gridCol>
                <a:gridCol w="2470220">
                  <a:extLst>
                    <a:ext uri="{9D8B030D-6E8A-4147-A177-3AD203B41FA5}">
                      <a16:colId xmlns:a16="http://schemas.microsoft.com/office/drawing/2014/main" val="20002"/>
                    </a:ext>
                  </a:extLst>
                </a:gridCol>
              </a:tblGrid>
              <a:tr h="359806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S~are</a:t>
                      </a:r>
                      <a:r>
                        <a:rPr kumimoji="0" lang="en-CA" sz="3600" b="0" i="0" u="none" strike="noStrike" cap="none" normalizeH="0" baseline="0" dirty="0">
                          <a:ln>
                            <a:noFill/>
                          </a:ln>
                          <a:solidFill>
                            <a:schemeClr val="tx1"/>
                          </a:solidFill>
                          <a:effectLst/>
                          <a:latin typeface="Coptic1" pitchFamily="2" charset="0"/>
                          <a:cs typeface="Arial" charset="0"/>
                        </a:rPr>
                        <a:t> V~] </a:t>
                      </a:r>
                      <a:r>
                        <a:rPr kumimoji="0" lang="en-CA" sz="3600" b="0" i="0" u="none" strike="noStrike" cap="none" normalizeH="0" baseline="0" dirty="0" err="1">
                          <a:ln>
                            <a:noFill/>
                          </a:ln>
                          <a:solidFill>
                            <a:schemeClr val="tx1"/>
                          </a:solidFill>
                          <a:effectLst/>
                          <a:latin typeface="Coptic1" pitchFamily="2" charset="0"/>
                          <a:cs typeface="Arial" charset="0"/>
                        </a:rPr>
                        <a:t>w~li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m~mau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n~ninobi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n~te</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pilaoc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e~bolhiten</a:t>
                      </a:r>
                      <a:r>
                        <a:rPr kumimoji="0" lang="en-CA" sz="3600" b="0" i="0" u="none" strike="noStrike" cap="none" normalizeH="0" baseline="0" dirty="0">
                          <a:ln>
                            <a:noFill/>
                          </a:ln>
                          <a:solidFill>
                            <a:schemeClr val="tx1"/>
                          </a:solidFill>
                          <a:effectLst/>
                          <a:latin typeface="Coptic1" pitchFamily="2" charset="0"/>
                          <a:cs typeface="Arial" charset="0"/>
                        </a:rPr>
                        <a:t> pi[~</a:t>
                      </a:r>
                      <a:r>
                        <a:rPr kumimoji="0" lang="en-CA" sz="3600" b="0" i="0" u="none" strike="noStrike" cap="none" normalizeH="0" baseline="0" dirty="0" err="1">
                          <a:ln>
                            <a:noFill/>
                          </a:ln>
                          <a:solidFill>
                            <a:schemeClr val="tx1"/>
                          </a:solidFill>
                          <a:effectLst/>
                          <a:latin typeface="Coptic1" pitchFamily="2" charset="0"/>
                          <a:cs typeface="Arial" charset="0"/>
                        </a:rPr>
                        <a:t>lil</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nem</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pic~yoi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n~te</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pic~yoinoufi</a:t>
                      </a:r>
                      <a:r>
                        <a:rPr kumimoji="0" lang="en-CA"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Dieu enlève en cet endroit      les péchés du peuple en raison des offrandes et de l’odeur de l’encens.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يرفع الله هناك،</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خطايا الشعب</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من قبل المحرقات، ورائحة البخور.</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B274E8F9-71D1-4764-B1FC-83924268BCE7}"/>
              </a:ext>
            </a:extLst>
          </p:cNvPr>
          <p:cNvGraphicFramePr>
            <a:graphicFrameLocks noGrp="1"/>
          </p:cNvGraphicFramePr>
          <p:nvPr/>
        </p:nvGraphicFramePr>
        <p:xfrm>
          <a:off x="952500" y="36671"/>
          <a:ext cx="6858000" cy="617220"/>
        </p:xfrm>
        <a:graphic>
          <a:graphicData uri="http://schemas.openxmlformats.org/drawingml/2006/table">
            <a:tbl>
              <a:tblPr firstRow="1" bandRow="1">
                <a:tableStyleId>{2D5ABB26-0587-4C30-8999-92F81FD0307C}</a:tableStyleId>
              </a:tblPr>
              <a:tblGrid>
                <a:gridCol w="6858000">
                  <a:extLst>
                    <a:ext uri="{9D8B030D-6E8A-4147-A177-3AD203B41FA5}">
                      <a16:colId xmlns:a16="http://schemas.microsoft.com/office/drawing/2014/main" val="2844970887"/>
                    </a:ext>
                  </a:extLst>
                </a:gridCol>
              </a:tblGrid>
              <a:tr h="617220">
                <a:tc>
                  <a:txBody>
                    <a:bodyPr/>
                    <a:lstStyle/>
                    <a:p>
                      <a:pPr algn="ctr"/>
                      <a:r>
                        <a:rPr lang="en-US" sz="1800" dirty="0" err="1">
                          <a:solidFill>
                            <a:schemeClr val="tx1"/>
                          </a:solidFill>
                          <a:latin typeface="Arial" charset="0"/>
                          <a:cs typeface="Arial" charset="0"/>
                        </a:rPr>
                        <a:t>Répons</a:t>
                      </a:r>
                      <a:r>
                        <a:rPr lang="en-US" sz="1800" dirty="0">
                          <a:solidFill>
                            <a:schemeClr val="tx1"/>
                          </a:solidFill>
                          <a:latin typeface="Arial" charset="0"/>
                          <a:cs typeface="Arial" charset="0"/>
                        </a:rPr>
                        <a:t> du Praxis Grand </a:t>
                      </a:r>
                      <a:r>
                        <a:rPr lang="en-US" sz="1800" dirty="0" err="1">
                          <a:solidFill>
                            <a:schemeClr val="tx1"/>
                          </a:solidFill>
                          <a:latin typeface="Arial" charset="0"/>
                          <a:cs typeface="Arial" charset="0"/>
                        </a:rPr>
                        <a:t>Carême</a:t>
                      </a:r>
                      <a:r>
                        <a:rPr lang="en-US" sz="1800" dirty="0">
                          <a:solidFill>
                            <a:schemeClr val="tx1"/>
                          </a:solidFill>
                          <a:latin typeface="Arial" charset="0"/>
                          <a:cs typeface="Arial" charset="0"/>
                        </a:rPr>
                        <a:t> </a:t>
                      </a:r>
                      <a:r>
                        <a:rPr lang="en-US" sz="1800" dirty="0">
                          <a:solidFill>
                            <a:schemeClr val="tx1"/>
                          </a:solidFill>
                          <a:latin typeface="Arial" charset="0"/>
                        </a:rPr>
                        <a:t>- </a:t>
                      </a:r>
                      <a:r>
                        <a:rPr lang="en-US" sz="1800" dirty="0" err="1">
                          <a:solidFill>
                            <a:schemeClr val="tx1"/>
                          </a:solidFill>
                          <a:latin typeface="Arial" charset="0"/>
                        </a:rPr>
                        <a:t>Semaine</a:t>
                      </a:r>
                      <a:br>
                        <a:rPr lang="en-US" sz="1800" dirty="0">
                          <a:solidFill>
                            <a:schemeClr val="tx1"/>
                          </a:solidFill>
                          <a:latin typeface="Arial" charset="0"/>
                        </a:rPr>
                      </a:br>
                      <a:r>
                        <a:rPr lang="en-US" sz="1800" dirty="0">
                          <a:solidFill>
                            <a:schemeClr val="tx1"/>
                          </a:solidFill>
                          <a:latin typeface="Arial" charset="0"/>
                        </a:rPr>
                        <a:t> </a:t>
                      </a:r>
                      <a:r>
                        <a:rPr lang="ar-EG" sz="1800" dirty="0">
                          <a:solidFill>
                            <a:schemeClr val="tx1"/>
                          </a:solidFill>
                          <a:latin typeface="Arial" charset="0"/>
                          <a:cs typeface="Arial" charset="0"/>
                        </a:rPr>
                        <a:t>مرد </a:t>
                      </a:r>
                      <a:r>
                        <a:rPr lang="ar-EG" sz="1800" dirty="0" err="1">
                          <a:solidFill>
                            <a:schemeClr val="tx1"/>
                          </a:solidFill>
                          <a:latin typeface="Arial" charset="0"/>
                          <a:cs typeface="Arial" charset="0"/>
                        </a:rPr>
                        <a:t>الأبركسيس</a:t>
                      </a:r>
                      <a:r>
                        <a:rPr lang="ar-EG" sz="1800" dirty="0">
                          <a:solidFill>
                            <a:schemeClr val="tx1"/>
                          </a:solidFill>
                          <a:latin typeface="Arial" charset="0"/>
                          <a:cs typeface="Arial" charset="0"/>
                        </a:rPr>
                        <a:t> للصوم الكبير - أيام الاسبوع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70079B80-5755-4DB5-BB83-354A70AC0251}"/>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717D2042-5EDA-45FD-8807-0D10A7387934}"/>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020296007"/>
      </p:ext>
    </p:extLst>
  </p:cSld>
  <p:clrMapOvr>
    <a:masterClrMapping/>
  </p:clrMapOvr>
  <p:transition/>
</p:sld>
</file>

<file path=ppt/slides/slide2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FC35F568-F871-4FC5-93FC-7C952B0CA51D}"/>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52854539"/>
      </p:ext>
    </p:extLst>
  </p:cSld>
  <p:clrMapOvr>
    <a:masterClrMapping/>
  </p:clrMapOvr>
  <p:transition/>
</p:sld>
</file>

<file path=ppt/slides/slide2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7"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2148"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625397" name="Group 53"/>
          <p:cNvGraphicFramePr>
            <a:graphicFrameLocks noGrp="1"/>
          </p:cNvGraphicFramePr>
          <p:nvPr>
            <p:ph type="tbl" idx="1"/>
            <p:extLst>
              <p:ext uri="{D42A27DB-BD31-4B8C-83A1-F6EECF244321}">
                <p14:modId xmlns:p14="http://schemas.microsoft.com/office/powerpoint/2010/main" val="549482319"/>
              </p:ext>
            </p:extLst>
          </p:nvPr>
        </p:nvGraphicFramePr>
        <p:xfrm>
          <a:off x="0" y="514350"/>
          <a:ext cx="9144000" cy="3829050"/>
        </p:xfrm>
        <a:graphic>
          <a:graphicData uri="http://schemas.openxmlformats.org/drawingml/2006/table">
            <a:tbl>
              <a:tblPr/>
              <a:tblGrid>
                <a:gridCol w="3168148">
                  <a:extLst>
                    <a:ext uri="{9D8B030D-6E8A-4147-A177-3AD203B41FA5}">
                      <a16:colId xmlns:a16="http://schemas.microsoft.com/office/drawing/2014/main" val="20000"/>
                    </a:ext>
                  </a:extLst>
                </a:gridCol>
                <a:gridCol w="3304000">
                  <a:extLst>
                    <a:ext uri="{9D8B030D-6E8A-4147-A177-3AD203B41FA5}">
                      <a16:colId xmlns:a16="http://schemas.microsoft.com/office/drawing/2014/main" val="20001"/>
                    </a:ext>
                  </a:extLst>
                </a:gridCol>
                <a:gridCol w="2671852">
                  <a:extLst>
                    <a:ext uri="{9D8B030D-6E8A-4147-A177-3AD203B41FA5}">
                      <a16:colId xmlns:a16="http://schemas.microsoft.com/office/drawing/2014/main" val="20002"/>
                    </a:ext>
                  </a:extLst>
                </a:gridCol>
              </a:tblGrid>
              <a:tr h="3829050">
                <a:tc>
                  <a:txBody>
                    <a:bodyPr/>
                    <a:lstStyle/>
                    <a:p>
                      <a:pPr algn="just"/>
                      <a:r>
                        <a:rPr lang="fr-FR" sz="3000" b="0" i="0" u="none" strike="noStrike" kern="1200" baseline="0" dirty="0">
                          <a:solidFill>
                            <a:schemeClr val="tx1"/>
                          </a:solidFill>
                          <a:latin typeface="Coptic1" pitchFamily="2" charset="0"/>
                          <a:ea typeface="+mn-ea"/>
                          <a:cs typeface="+mn-cs"/>
                        </a:rPr>
                        <a:t>&lt;</a:t>
                      </a:r>
                      <a:r>
                        <a:rPr lang="fr-FR" sz="3000" b="0" i="0" u="none" strike="noStrike" kern="1200" baseline="0" dirty="0" err="1">
                          <a:solidFill>
                            <a:schemeClr val="tx1"/>
                          </a:solidFill>
                          <a:latin typeface="Coptic1" pitchFamily="2" charset="0"/>
                          <a:ea typeface="+mn-ea"/>
                          <a:cs typeface="+mn-cs"/>
                        </a:rPr>
                        <a:t>ere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Lazaroc</a:t>
                      </a:r>
                      <a:r>
                        <a:rPr lang="fr-FR" sz="3000" b="0" i="0" u="none" strike="noStrike" kern="1200" baseline="0" dirty="0">
                          <a:solidFill>
                            <a:schemeClr val="tx1"/>
                          </a:solidFill>
                          <a:latin typeface="Coptic1" pitchFamily="2" charset="0"/>
                          <a:ea typeface="+mn-ea"/>
                          <a:cs typeface="+mn-cs"/>
                        </a:rPr>
                        <a:t> v/</a:t>
                      </a:r>
                      <a:r>
                        <a:rPr lang="fr-FR" sz="3000" b="0" i="0" u="none" strike="noStrike" kern="1200" baseline="0" dirty="0" err="1">
                          <a:solidFill>
                            <a:schemeClr val="tx1"/>
                          </a:solidFill>
                          <a:latin typeface="Coptic1" pitchFamily="2" charset="0"/>
                          <a:ea typeface="+mn-ea"/>
                          <a:cs typeface="+mn-cs"/>
                        </a:rPr>
                        <a:t>e~taftwnocf</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menenca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f~toou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n~e~hoou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matounoc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pah</a:t>
                      </a:r>
                      <a:r>
                        <a:rPr lang="fr-FR" sz="3000" b="0" i="0" u="none" strike="noStrike" kern="1200" baseline="0" dirty="0">
                          <a:solidFill>
                            <a:schemeClr val="tx1"/>
                          </a:solidFill>
                          <a:latin typeface="Coptic1" pitchFamily="2" charset="0"/>
                          <a:ea typeface="+mn-ea"/>
                          <a:cs typeface="+mn-cs"/>
                        </a:rPr>
                        <a:t>/t </a:t>
                      </a:r>
                      <a:r>
                        <a:rPr lang="fr-FR" sz="3000" b="0" i="0" u="none" strike="noStrike" kern="1200" baseline="0" dirty="0" err="1">
                          <a:solidFill>
                            <a:schemeClr val="tx1"/>
                          </a:solidFill>
                          <a:latin typeface="Coptic1" pitchFamily="2" charset="0"/>
                          <a:ea typeface="+mn-ea"/>
                          <a:cs typeface="+mn-cs"/>
                        </a:rPr>
                        <a:t>pao#c</a:t>
                      </a:r>
                      <a:r>
                        <a:rPr lang="fr-FR" sz="3000" b="0" i="0" u="none" strike="noStrike" kern="1200" baseline="0" dirty="0">
                          <a:solidFill>
                            <a:schemeClr val="tx1"/>
                          </a:solidFill>
                          <a:latin typeface="Coptic1" pitchFamily="2" charset="0"/>
                          <a:ea typeface="+mn-ea"/>
                          <a:cs typeface="+mn-cs"/>
                        </a:rPr>
                        <a:t># I/#c#: v/</a:t>
                      </a:r>
                      <a:r>
                        <a:rPr lang="fr-FR" sz="3000" b="0" i="0" u="none" strike="noStrike" kern="1200" baseline="0" dirty="0" err="1">
                          <a:solidFill>
                            <a:schemeClr val="tx1"/>
                          </a:solidFill>
                          <a:latin typeface="Coptic1" pitchFamily="2" charset="0"/>
                          <a:ea typeface="+mn-ea"/>
                          <a:cs typeface="+mn-cs"/>
                        </a:rPr>
                        <a:t>e~tafqoybef</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n~je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pipethwou</a:t>
                      </a:r>
                      <a:r>
                        <a:rPr lang="fr-FR" sz="3000" b="0" i="0" u="none" strike="noStrike" kern="1200" baseline="0" dirty="0">
                          <a:solidFill>
                            <a:schemeClr val="tx1"/>
                          </a:solidFill>
                          <a:latin typeface="Coptic1" pitchFamily="2" charset="0"/>
                          <a:ea typeface="+mn-ea"/>
                          <a:cs typeface="+mn-cs"/>
                        </a:rPr>
                        <a:t>.</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000" b="0" i="0" u="none" strike="noStrike" kern="1200" baseline="0" dirty="0">
                          <a:solidFill>
                            <a:schemeClr val="tx1"/>
                          </a:solidFill>
                          <a:latin typeface="+mn-lt"/>
                          <a:ea typeface="+mn-ea"/>
                          <a:cs typeface="+mn-cs"/>
                        </a:rPr>
                        <a:t>Salut à Lazare qu’Il a ressuscité après quatre jours. Seigneur Jésus : ressuscite mon cœur que le mal a tué.</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000" b="0" i="0" u="none" strike="noStrike" kern="1200" baseline="0" dirty="0">
                          <a:solidFill>
                            <a:schemeClr val="tx1"/>
                          </a:solidFill>
                          <a:latin typeface="+mn-lt"/>
                          <a:ea typeface="+mn-ea"/>
                          <a:cs typeface="+mn-cs"/>
                        </a:rPr>
                        <a:t>السلام للعازر الذي</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اقامه بعد أربعة أيام.</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أقم يا ربي يسوع</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قلبي الذي قتله</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الشرير.</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9D5BBC04-848C-4A2D-9BDD-C800086FF0D0}"/>
              </a:ext>
            </a:extLst>
          </p:cNvPr>
          <p:cNvGraphicFramePr>
            <a:graphicFrameLocks noGrp="1"/>
          </p:cNvGraphicFramePr>
          <p:nvPr>
            <p:extLst>
              <p:ext uri="{D42A27DB-BD31-4B8C-83A1-F6EECF244321}">
                <p14:modId xmlns:p14="http://schemas.microsoft.com/office/powerpoint/2010/main" val="1840742712"/>
              </p:ext>
            </p:extLst>
          </p:nvPr>
        </p:nvGraphicFramePr>
        <p:xfrm>
          <a:off x="1524000" y="72673"/>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29718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600" dirty="0" err="1">
                          <a:solidFill>
                            <a:schemeClr val="tx1"/>
                          </a:solidFill>
                          <a:latin typeface="Arial" charset="0"/>
                        </a:rPr>
                        <a:t>Répons</a:t>
                      </a:r>
                      <a:r>
                        <a:rPr lang="en-US" sz="1600" dirty="0">
                          <a:solidFill>
                            <a:schemeClr val="tx1"/>
                          </a:solidFill>
                          <a:latin typeface="Arial" charset="0"/>
                        </a:rPr>
                        <a:t> du Praxis – </a:t>
                      </a:r>
                      <a:r>
                        <a:rPr kumimoji="0" lang="fr-FR" sz="1600" i="0" u="none" strike="noStrike" kern="1200" cap="none" spc="0" normalizeH="0" baseline="0" noProof="0" dirty="0">
                          <a:ln>
                            <a:noFill/>
                          </a:ln>
                          <a:solidFill>
                            <a:srgbClr val="FFFFFF"/>
                          </a:solidFill>
                          <a:effectLst/>
                          <a:uLnTx/>
                          <a:uFillTx/>
                          <a:latin typeface="Arial" charset="0"/>
                          <a:ea typeface="+mn-ea"/>
                          <a:cs typeface="Arial" charset="0"/>
                        </a:rPr>
                        <a:t>Samedi de </a:t>
                      </a:r>
                      <a:r>
                        <a:rPr lang="fr-FR" sz="1600" dirty="0">
                          <a:solidFill>
                            <a:srgbClr val="FFFFFF"/>
                          </a:solidFill>
                          <a:latin typeface="Arial" charset="0"/>
                          <a:cs typeface="Arial" charset="0"/>
                        </a:rPr>
                        <a:t>L</a:t>
                      </a:r>
                      <a:r>
                        <a:rPr kumimoji="0" lang="fr-FR" sz="1600" i="0" u="none" strike="noStrike" kern="1200" cap="none" spc="0" normalizeH="0" baseline="0" noProof="0" dirty="0" err="1">
                          <a:ln>
                            <a:noFill/>
                          </a:ln>
                          <a:solidFill>
                            <a:srgbClr val="FFFFFF"/>
                          </a:solidFill>
                          <a:effectLst/>
                          <a:uLnTx/>
                          <a:uFillTx/>
                          <a:latin typeface="Arial" charset="0"/>
                          <a:ea typeface="+mn-ea"/>
                          <a:cs typeface="Arial" charset="0"/>
                        </a:rPr>
                        <a:t>azare</a:t>
                      </a:r>
                      <a:r>
                        <a:rPr kumimoji="0" lang="fr-FR" sz="1600" i="0" u="none" strike="noStrike" kern="1200" cap="none" spc="0" normalizeH="0" baseline="0" noProof="0" dirty="0">
                          <a:ln>
                            <a:noFill/>
                          </a:ln>
                          <a:solidFill>
                            <a:srgbClr val="FFFFFF"/>
                          </a:solidFill>
                          <a:effectLst/>
                          <a:uLnTx/>
                          <a:uFillTx/>
                          <a:latin typeface="Arial" charset="0"/>
                          <a:ea typeface="+mn-ea"/>
                          <a:cs typeface="Arial" charset="0"/>
                        </a:rPr>
                        <a:t> - </a:t>
                      </a:r>
                      <a:r>
                        <a:rPr lang="ar-EG" sz="1600" dirty="0">
                          <a:latin typeface="Arial" charset="0"/>
                        </a:rPr>
                        <a:t>سبت لعازر</a:t>
                      </a:r>
                      <a:endParaRPr lang="en-CA" sz="1600" dirty="0">
                        <a:latin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13" name="Action Button: Custom 6">
            <a:hlinkClick r:id="rId2" action="ppaction://hlinksldjump" highlightClick="1"/>
            <a:extLst>
              <a:ext uri="{FF2B5EF4-FFF2-40B4-BE49-F238E27FC236}">
                <a16:creationId xmlns:a16="http://schemas.microsoft.com/office/drawing/2014/main" id="{C42C8D51-1146-44A6-BA3D-46ACDCBF1F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3" action="ppaction://hlinksldjump" highlightClick="1"/>
            <a:extLst>
              <a:ext uri="{FF2B5EF4-FFF2-40B4-BE49-F238E27FC236}">
                <a16:creationId xmlns:a16="http://schemas.microsoft.com/office/drawing/2014/main" id="{69100459-D9F3-4A4A-954A-4D414845334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4" action="ppaction://hlinksldjump" highlightClick="1"/>
            <a:extLst>
              <a:ext uri="{FF2B5EF4-FFF2-40B4-BE49-F238E27FC236}">
                <a16:creationId xmlns:a16="http://schemas.microsoft.com/office/drawing/2014/main" id="{4D091417-46A2-426D-8250-4603EAB3B0C1}"/>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686706496"/>
      </p:ext>
    </p:extLst>
  </p:cSld>
  <p:clrMapOvr>
    <a:masterClrMapping/>
  </p:clrMapOvr>
  <p:transition/>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622748" name="Group 92"/>
          <p:cNvGraphicFramePr>
            <a:graphicFrameLocks noGrp="1"/>
          </p:cNvGraphicFramePr>
          <p:nvPr>
            <p:extLst>
              <p:ext uri="{D42A27DB-BD31-4B8C-83A1-F6EECF244321}">
                <p14:modId xmlns:p14="http://schemas.microsoft.com/office/powerpoint/2010/main" val="3761655371"/>
              </p:ext>
            </p:extLst>
          </p:nvPr>
        </p:nvGraphicFramePr>
        <p:xfrm>
          <a:off x="0" y="814410"/>
          <a:ext cx="9144000" cy="3714750"/>
        </p:xfrm>
        <a:graphic>
          <a:graphicData uri="http://schemas.openxmlformats.org/drawingml/2006/table">
            <a:tbl>
              <a:tblPr/>
              <a:tblGrid>
                <a:gridCol w="3264653">
                  <a:extLst>
                    <a:ext uri="{9D8B030D-6E8A-4147-A177-3AD203B41FA5}">
                      <a16:colId xmlns:a16="http://schemas.microsoft.com/office/drawing/2014/main" val="20000"/>
                    </a:ext>
                  </a:extLst>
                </a:gridCol>
                <a:gridCol w="3713273">
                  <a:extLst>
                    <a:ext uri="{9D8B030D-6E8A-4147-A177-3AD203B41FA5}">
                      <a16:colId xmlns:a16="http://schemas.microsoft.com/office/drawing/2014/main" val="20001"/>
                    </a:ext>
                  </a:extLst>
                </a:gridCol>
                <a:gridCol w="2166074">
                  <a:extLst>
                    <a:ext uri="{9D8B030D-6E8A-4147-A177-3AD203B41FA5}">
                      <a16:colId xmlns:a16="http://schemas.microsoft.com/office/drawing/2014/main" val="20002"/>
                    </a:ext>
                  </a:extLst>
                </a:gridCol>
              </a:tblGrid>
              <a:tr h="211455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2500" b="0" i="0" u="heavy" strike="noStrike" cap="none" normalizeH="0" baseline="0" dirty="0">
                          <a:ln>
                            <a:noFill/>
                          </a:ln>
                          <a:solidFill>
                            <a:srgbClr val="FF9900"/>
                          </a:solidFill>
                          <a:effectLst/>
                          <a:latin typeface="Coptic1" pitchFamily="2" charset="0"/>
                          <a:cs typeface="Arial" charset="0"/>
                        </a:rPr>
                        <a:t>Piou/b:</a:t>
                      </a:r>
                      <a:endParaRPr kumimoji="0" lang="en-US" sz="2500" b="0" i="1" u="heavy" strike="noStrike" cap="none" normalizeH="0" baseline="0" dirty="0">
                        <a:ln>
                          <a:noFill/>
                        </a:ln>
                        <a:solidFill>
                          <a:schemeClr val="tx1"/>
                        </a:solidFill>
                        <a:effectLst/>
                        <a:latin typeface="Coptic1" pitchFamily="2"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O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meta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pantwn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u~mwn</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1"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Le Seigneur soit avec vous tous.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r>
                        <a:rPr kumimoji="0" lang="fr-FR" sz="2100" b="0" i="0" u="sng" strike="noStrike" cap="none" normalizeH="0" baseline="0" dirty="0">
                          <a:ln>
                            <a:noFill/>
                          </a:ln>
                          <a:solidFill>
                            <a:srgbClr val="FF9900"/>
                          </a:solidFill>
                          <a:effectLst/>
                          <a:latin typeface="Arial" charset="0"/>
                          <a:cs typeface="Arial" charset="0"/>
                        </a:rPr>
                        <a:t>:</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ا</a:t>
                      </a:r>
                      <a:r>
                        <a:rPr kumimoji="0" lang="ar-SA" sz="3600" b="0" i="0" u="none" strike="noStrike" cap="none" normalizeH="0" baseline="0" dirty="0">
                          <a:ln>
                            <a:noFill/>
                          </a:ln>
                          <a:solidFill>
                            <a:schemeClr val="tx1"/>
                          </a:solidFill>
                          <a:effectLst/>
                          <a:latin typeface="Arial" charset="0"/>
                          <a:cs typeface="Arial" pitchFamily="34" charset="0"/>
                        </a:rPr>
                        <a:t>لرب مع جميعكم</a:t>
                      </a:r>
                      <a:r>
                        <a:rPr kumimoji="0" lang="fr-FR" sz="3600" b="0" i="0" u="none" strike="noStrike" cap="none" normalizeH="0" baseline="0" dirty="0">
                          <a:ln>
                            <a:noFill/>
                          </a:ln>
                          <a:solidFill>
                            <a:schemeClr val="tx1"/>
                          </a:solidFill>
                          <a:effectLst/>
                          <a:latin typeface="Arial" charset="0"/>
                          <a:cs typeface="Arial" pitchFamily="34"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3434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heavy" strike="noStrike" cap="none" normalizeH="0" baseline="0" dirty="0" err="1">
                          <a:ln>
                            <a:noFill/>
                          </a:ln>
                          <a:solidFill>
                            <a:srgbClr val="FF9900"/>
                          </a:solidFill>
                          <a:effectLst/>
                          <a:latin typeface="Coptic1" pitchFamily="2" charset="0"/>
                          <a:cs typeface="Arial" charset="0"/>
                        </a:rPr>
                        <a:t>PiLaoc</a:t>
                      </a:r>
                      <a:r>
                        <a:rPr kumimoji="0" lang="en-US" sz="2400" b="0" i="0" u="heavy" strike="noStrike" cap="none" normalizeH="0" baseline="0" dirty="0">
                          <a:ln>
                            <a:noFill/>
                          </a:ln>
                          <a:solidFill>
                            <a:srgbClr val="FF9900"/>
                          </a:solidFill>
                          <a:effectLst/>
                          <a:latin typeface="Coptic1" pitchFamily="2" charset="0"/>
                          <a:cs typeface="Arial" charset="0"/>
                        </a:rPr>
                        <a:t>:</a:t>
                      </a:r>
                      <a:endParaRPr kumimoji="0" lang="en-US" sz="2100" b="0" i="0" u="heavy" strike="noStrike" cap="none" normalizeH="0" baseline="0" dirty="0">
                        <a:ln>
                          <a:noFill/>
                        </a:ln>
                        <a:solidFill>
                          <a:srgbClr val="FF9900"/>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 </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الشعب</a:t>
                      </a:r>
                      <a:r>
                        <a:rPr kumimoji="0" lang="fr-FR" sz="2100" b="0" i="0" u="sng" strike="noStrike" cap="none" normalizeH="0" baseline="0" dirty="0">
                          <a:ln>
                            <a:noFill/>
                          </a:ln>
                          <a:solidFill>
                            <a:srgbClr val="FF9900"/>
                          </a:solidFill>
                          <a:effectLst/>
                          <a:latin typeface="Arial" charset="0"/>
                          <a:cs typeface="Arial" charset="0"/>
                        </a:rPr>
                        <a:t>:</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915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meta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avec votre esprit.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ومع روحِكَ أيضاً.</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B57BB67C-8D6B-43F1-BBB1-F9EA6E52D3D8}"/>
              </a:ext>
            </a:extLst>
          </p:cNvPr>
          <p:cNvGraphicFramePr>
            <a:graphicFrameLocks noGrp="1"/>
          </p:cNvGraphicFramePr>
          <p:nvPr>
            <p:extLst>
              <p:ext uri="{D42A27DB-BD31-4B8C-83A1-F6EECF244321}">
                <p14:modId xmlns:p14="http://schemas.microsoft.com/office/powerpoint/2010/main" val="3250227502"/>
              </p:ext>
            </p:extLst>
          </p:nvPr>
        </p:nvGraphicFramePr>
        <p:xfrm>
          <a:off x="1523999" y="8577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09649429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L’Anaphore</a:t>
                      </a:r>
                      <a:r>
                        <a:rPr lang="en-US" sz="1800" b="0" dirty="0">
                          <a:latin typeface="Arial" charset="0"/>
                        </a:rPr>
                        <a:t> - </a:t>
                      </a:r>
                      <a:r>
                        <a:rPr lang="ar-EG" sz="1800" b="0" u="none" dirty="0" err="1">
                          <a:solidFill>
                            <a:schemeClr val="tx1"/>
                          </a:solidFill>
                          <a:latin typeface="Arial" charset="0"/>
                          <a:cs typeface="Arial" charset="0"/>
                        </a:rPr>
                        <a:t>الصعيدة</a:t>
                      </a:r>
                      <a:endParaRPr lang="en-CA" sz="1800" b="0" u="none" dirty="0">
                        <a:solidFill>
                          <a:schemeClr val="tx1"/>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36309210"/>
                  </a:ext>
                </a:extLst>
              </a:tr>
            </a:tbl>
          </a:graphicData>
        </a:graphic>
      </p:graphicFrame>
    </p:spTree>
  </p:cSld>
  <p:clrMapOvr>
    <a:masterClrMapping/>
  </p:clrMapOvr>
  <p:transition/>
</p:sld>
</file>

<file path=ppt/slides/slide2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E98D0D6-1D71-406F-998E-0381687DFDBD}"/>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82472704"/>
      </p:ext>
    </p:extLst>
  </p:cSld>
  <p:clrMapOvr>
    <a:masterClrMapping/>
  </p:clrMapOvr>
  <p:transition/>
</p:sld>
</file>

<file path=ppt/slides/slide2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7"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2148"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625397" name="Group 53"/>
          <p:cNvGraphicFramePr>
            <a:graphicFrameLocks noGrp="1"/>
          </p:cNvGraphicFramePr>
          <p:nvPr>
            <p:ph type="tbl" idx="1"/>
            <p:extLst>
              <p:ext uri="{D42A27DB-BD31-4B8C-83A1-F6EECF244321}">
                <p14:modId xmlns:p14="http://schemas.microsoft.com/office/powerpoint/2010/main" val="3896017577"/>
              </p:ext>
            </p:extLst>
          </p:nvPr>
        </p:nvGraphicFramePr>
        <p:xfrm>
          <a:off x="0" y="514350"/>
          <a:ext cx="9144000" cy="4457700"/>
        </p:xfrm>
        <a:graphic>
          <a:graphicData uri="http://schemas.openxmlformats.org/drawingml/2006/table">
            <a:tbl>
              <a:tblPr/>
              <a:tblGrid>
                <a:gridCol w="3463047">
                  <a:extLst>
                    <a:ext uri="{9D8B030D-6E8A-4147-A177-3AD203B41FA5}">
                      <a16:colId xmlns:a16="http://schemas.microsoft.com/office/drawing/2014/main" val="20000"/>
                    </a:ext>
                  </a:extLst>
                </a:gridCol>
                <a:gridCol w="3140953">
                  <a:extLst>
                    <a:ext uri="{9D8B030D-6E8A-4147-A177-3AD203B41FA5}">
                      <a16:colId xmlns:a16="http://schemas.microsoft.com/office/drawing/2014/main" val="20001"/>
                    </a:ext>
                  </a:extLst>
                </a:gridCol>
                <a:gridCol w="2540000">
                  <a:extLst>
                    <a:ext uri="{9D8B030D-6E8A-4147-A177-3AD203B41FA5}">
                      <a16:colId xmlns:a16="http://schemas.microsoft.com/office/drawing/2014/main" val="20002"/>
                    </a:ext>
                  </a:extLst>
                </a:gridCol>
              </a:tblGrid>
              <a:tr h="3829050">
                <a:tc>
                  <a:txBody>
                    <a:bodyPr/>
                    <a:lstStyle/>
                    <a:p>
                      <a:pPr algn="just"/>
                      <a:r>
                        <a:rPr lang="fr-FR" sz="3600" b="0" i="0" u="none" strike="noStrike" kern="1200" baseline="0" dirty="0">
                          <a:solidFill>
                            <a:schemeClr val="tx1"/>
                          </a:solidFill>
                          <a:latin typeface="Coptic1" pitchFamily="2" charset="0"/>
                          <a:ea typeface="+mn-ea"/>
                          <a:cs typeface="+mn-cs"/>
                        </a:rPr>
                        <a:t>&lt;</a:t>
                      </a:r>
                      <a:r>
                        <a:rPr lang="fr-FR" sz="3600" b="0" i="0" u="none" strike="noStrike" kern="1200" baseline="0" dirty="0" err="1">
                          <a:solidFill>
                            <a:schemeClr val="tx1"/>
                          </a:solidFill>
                          <a:latin typeface="Coptic1" pitchFamily="2" charset="0"/>
                          <a:ea typeface="+mn-ea"/>
                          <a:cs typeface="+mn-cs"/>
                        </a:rPr>
                        <a:t>ere</a:t>
                      </a:r>
                      <a:r>
                        <a:rPr lang="fr-FR" sz="3600" b="0" i="0" u="none" strike="noStrike" kern="1200" baseline="0" dirty="0">
                          <a:solidFill>
                            <a:schemeClr val="tx1"/>
                          </a:solidFill>
                          <a:latin typeface="Coptic1" pitchFamily="2" charset="0"/>
                          <a:ea typeface="+mn-ea"/>
                          <a:cs typeface="+mn-cs"/>
                        </a:rPr>
                        <a:t> y/</a:t>
                      </a:r>
                      <a:r>
                        <a:rPr lang="fr-FR" sz="3600" b="0" i="0" u="none" strike="noStrike" kern="1200" baseline="0" dirty="0" err="1">
                          <a:solidFill>
                            <a:schemeClr val="tx1"/>
                          </a:solidFill>
                          <a:latin typeface="Coptic1" pitchFamily="2" charset="0"/>
                          <a:ea typeface="+mn-ea"/>
                          <a:cs typeface="+mn-cs"/>
                        </a:rPr>
                        <a:t>e~tacjem</a:t>
                      </a:r>
                      <a:endParaRPr lang="fr-FR" sz="3600" b="0" i="0" u="none" strike="noStrike" kern="1200" baseline="0" dirty="0">
                        <a:solidFill>
                          <a:schemeClr val="tx1"/>
                        </a:solidFill>
                        <a:latin typeface="Coptic1" pitchFamily="2" charset="0"/>
                        <a:ea typeface="+mn-ea"/>
                        <a:cs typeface="+mn-cs"/>
                      </a:endParaRPr>
                    </a:p>
                    <a:p>
                      <a:pPr algn="just"/>
                      <a:r>
                        <a:rPr lang="fr-FR" sz="3600" b="0" i="0" u="none" strike="noStrike" kern="1200" baseline="0" dirty="0" err="1">
                          <a:solidFill>
                            <a:schemeClr val="tx1"/>
                          </a:solidFill>
                          <a:latin typeface="Coptic1" pitchFamily="2" charset="0"/>
                          <a:ea typeface="+mn-ea"/>
                          <a:cs typeface="+mn-cs"/>
                        </a:rPr>
                        <a:t>h~mot</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sop</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neme</a:t>
                      </a:r>
                      <a:r>
                        <a:rPr lang="fr-FR" sz="3600" b="0" i="0" u="none" strike="noStrike" kern="1200" baseline="0" dirty="0">
                          <a:solidFill>
                            <a:schemeClr val="tx1"/>
                          </a:solidFill>
                          <a:latin typeface="Coptic1" pitchFamily="2" charset="0"/>
                          <a:ea typeface="+mn-ea"/>
                          <a:cs typeface="+mn-cs"/>
                        </a:rPr>
                        <a:t>: &lt;</a:t>
                      </a:r>
                      <a:r>
                        <a:rPr lang="fr-FR" sz="3600" b="0" i="0" u="none" strike="noStrike" kern="1200" baseline="0" dirty="0" err="1">
                          <a:solidFill>
                            <a:schemeClr val="tx1"/>
                          </a:solidFill>
                          <a:latin typeface="Coptic1" pitchFamily="2" charset="0"/>
                          <a:ea typeface="+mn-ea"/>
                          <a:cs typeface="+mn-cs"/>
                        </a:rPr>
                        <a:t>ere</a:t>
                      </a:r>
                      <a:r>
                        <a:rPr lang="fr-FR" sz="3600" b="0" i="0" u="none" strike="noStrike" kern="1200" baseline="0" dirty="0">
                          <a:solidFill>
                            <a:schemeClr val="tx1"/>
                          </a:solidFill>
                          <a:latin typeface="Coptic1" pitchFamily="2" charset="0"/>
                          <a:ea typeface="+mn-ea"/>
                          <a:cs typeface="+mn-cs"/>
                        </a:rPr>
                        <a:t> y/</a:t>
                      </a:r>
                      <a:r>
                        <a:rPr lang="fr-FR" sz="3600" b="0" i="0" u="none" strike="noStrike" kern="1200" baseline="0" dirty="0" err="1">
                          <a:solidFill>
                            <a:schemeClr val="tx1"/>
                          </a:solidFill>
                          <a:latin typeface="Coptic1" pitchFamily="2" charset="0"/>
                          <a:ea typeface="+mn-ea"/>
                          <a:cs typeface="+mn-cs"/>
                        </a:rPr>
                        <a:t>etac</a:t>
                      </a:r>
                      <a:r>
                        <a:rPr lang="fr-FR" sz="3600" b="0" i="0" u="none" strike="noStrike" kern="1200" baseline="0" dirty="0">
                          <a:solidFill>
                            <a:schemeClr val="tx1"/>
                          </a:solidFill>
                          <a:latin typeface="Coptic1" pitchFamily="2" charset="0"/>
                          <a:ea typeface="+mn-ea"/>
                          <a:cs typeface="+mn-cs"/>
                        </a:rPr>
                        <a:t>[i </a:t>
                      </a:r>
                      <a:r>
                        <a:rPr lang="fr-FR" sz="3600" b="0" i="0" u="none" strike="noStrike" kern="1200" baseline="0" dirty="0" err="1">
                          <a:solidFill>
                            <a:schemeClr val="tx1"/>
                          </a:solidFill>
                          <a:latin typeface="Coptic1" pitchFamily="2" charset="0"/>
                          <a:ea typeface="+mn-ea"/>
                          <a:cs typeface="+mn-cs"/>
                        </a:rPr>
                        <a:t>n~ten</a:t>
                      </a:r>
                      <a:endParaRPr lang="fr-FR" sz="3600" b="0" i="0" u="none" strike="noStrike" kern="1200" baseline="0" dirty="0">
                        <a:solidFill>
                          <a:schemeClr val="tx1"/>
                        </a:solidFill>
                        <a:latin typeface="Coptic1" pitchFamily="2" charset="0"/>
                        <a:ea typeface="+mn-ea"/>
                        <a:cs typeface="+mn-cs"/>
                      </a:endParaRPr>
                    </a:p>
                    <a:p>
                      <a:pPr algn="just"/>
                      <a:r>
                        <a:rPr lang="fr-FR" sz="3600" b="0" i="0" u="none" strike="noStrike" kern="1200" baseline="0" dirty="0" err="1">
                          <a:solidFill>
                            <a:schemeClr val="tx1"/>
                          </a:solidFill>
                          <a:latin typeface="Coptic1" pitchFamily="2" charset="0"/>
                          <a:ea typeface="+mn-ea"/>
                          <a:cs typeface="+mn-cs"/>
                        </a:rPr>
                        <a:t>Piaggeloc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m~v~rasi</a:t>
                      </a:r>
                      <a:endParaRPr lang="fr-FR" sz="3600" b="0" i="0" u="none" strike="noStrike" kern="1200" baseline="0" dirty="0">
                        <a:solidFill>
                          <a:schemeClr val="tx1"/>
                        </a:solidFill>
                        <a:latin typeface="Coptic1" pitchFamily="2" charset="0"/>
                        <a:ea typeface="+mn-ea"/>
                        <a:cs typeface="+mn-cs"/>
                      </a:endParaRPr>
                    </a:p>
                    <a:p>
                      <a:pPr algn="just"/>
                      <a:r>
                        <a:rPr lang="fr-FR" sz="3600" b="0" i="0" u="none" strike="noStrike" kern="1200" baseline="0" dirty="0" err="1">
                          <a:solidFill>
                            <a:schemeClr val="tx1"/>
                          </a:solidFill>
                          <a:latin typeface="Coptic1" pitchFamily="2" charset="0"/>
                          <a:ea typeface="+mn-ea"/>
                          <a:cs typeface="+mn-cs"/>
                        </a:rPr>
                        <a:t>m~pikocmoc</a:t>
                      </a:r>
                      <a:r>
                        <a:rPr lang="fr-FR" sz="3600" b="0" i="0" u="none" strike="noStrike" kern="1200" baseline="0" dirty="0">
                          <a:solidFill>
                            <a:schemeClr val="tx1"/>
                          </a:solidFill>
                          <a:latin typeface="Coptic1" pitchFamily="2" charset="0"/>
                          <a:ea typeface="+mn-ea"/>
                          <a:cs typeface="+mn-cs"/>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celle qui a trouvé grâce, le Seigneur est avec toi, salut à celle qui a reçu de l’ange la joie du monde.</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a:t>
                      </a:r>
                      <a:r>
                        <a:rPr lang="ar-EG" sz="3600" b="0" i="0" u="none" strike="noStrike" kern="1200" baseline="0" dirty="0" err="1">
                          <a:solidFill>
                            <a:schemeClr val="tx1"/>
                          </a:solidFill>
                          <a:latin typeface="+mn-lt"/>
                          <a:ea typeface="+mn-ea"/>
                          <a:cs typeface="+mn-cs"/>
                        </a:rPr>
                        <a:t>للتى</a:t>
                      </a:r>
                      <a:r>
                        <a:rPr lang="ar-EG" sz="3600" b="0" i="0" u="none" strike="noStrike" kern="1200" baseline="0" dirty="0">
                          <a:solidFill>
                            <a:schemeClr val="tx1"/>
                          </a:solidFill>
                          <a:latin typeface="+mn-lt"/>
                          <a:ea typeface="+mn-ea"/>
                          <a:cs typeface="+mn-cs"/>
                        </a:rPr>
                        <a:t> وجدت</a:t>
                      </a:r>
                    </a:p>
                    <a:p>
                      <a:pPr algn="just" rtl="1"/>
                      <a:r>
                        <a:rPr lang="ar-EG" sz="3600" b="0" i="0" u="none" strike="noStrike" kern="1200" baseline="0" dirty="0">
                          <a:solidFill>
                            <a:schemeClr val="tx1"/>
                          </a:solidFill>
                          <a:latin typeface="+mn-lt"/>
                          <a:ea typeface="+mn-ea"/>
                          <a:cs typeface="+mn-cs"/>
                        </a:rPr>
                        <a:t>نعمة الرب معكِ</a:t>
                      </a:r>
                    </a:p>
                    <a:p>
                      <a:pPr algn="just" rtl="1"/>
                      <a:r>
                        <a:rPr lang="ar-EG" sz="3600" b="0" i="0" u="none" strike="noStrike" kern="1200" baseline="0" dirty="0">
                          <a:solidFill>
                            <a:schemeClr val="tx1"/>
                          </a:solidFill>
                          <a:latin typeface="+mn-lt"/>
                          <a:ea typeface="+mn-ea"/>
                          <a:cs typeface="+mn-cs"/>
                        </a:rPr>
                        <a:t>السلام </a:t>
                      </a:r>
                      <a:r>
                        <a:rPr lang="ar-EG" sz="3600" b="0" i="0" u="none" strike="noStrike" kern="1200" baseline="0" dirty="0" err="1">
                          <a:solidFill>
                            <a:schemeClr val="tx1"/>
                          </a:solidFill>
                          <a:latin typeface="+mn-lt"/>
                          <a:ea typeface="+mn-ea"/>
                          <a:cs typeface="+mn-cs"/>
                        </a:rPr>
                        <a:t>للتى</a:t>
                      </a:r>
                      <a:r>
                        <a:rPr lang="ar-EG" sz="3600" b="0" i="0" u="none" strike="noStrike" kern="1200" baseline="0" dirty="0">
                          <a:solidFill>
                            <a:schemeClr val="tx1"/>
                          </a:solidFill>
                          <a:latin typeface="+mn-lt"/>
                          <a:ea typeface="+mn-ea"/>
                          <a:cs typeface="+mn-cs"/>
                        </a:rPr>
                        <a:t> قبلت</a:t>
                      </a:r>
                    </a:p>
                    <a:p>
                      <a:pPr algn="just" rtl="1"/>
                      <a:r>
                        <a:rPr lang="ar-EG" sz="3600" b="0" i="0" u="none" strike="noStrike" kern="1200" baseline="0" dirty="0">
                          <a:solidFill>
                            <a:schemeClr val="tx1"/>
                          </a:solidFill>
                          <a:latin typeface="+mn-lt"/>
                          <a:ea typeface="+mn-ea"/>
                          <a:cs typeface="+mn-cs"/>
                        </a:rPr>
                        <a:t>من الملاك فرح العالم.</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9D5BBC04-848C-4A2D-9BDD-C800086FF0D0}"/>
              </a:ext>
            </a:extLst>
          </p:cNvPr>
          <p:cNvGraphicFramePr>
            <a:graphicFrameLocks noGrp="1"/>
          </p:cNvGraphicFramePr>
          <p:nvPr/>
        </p:nvGraphicFramePr>
        <p:xfrm>
          <a:off x="1524000" y="72673"/>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297180">
                <a:tc>
                  <a:txBody>
                    <a:bodyPr/>
                    <a:lstStyle/>
                    <a:p>
                      <a:pPr algn="ctr"/>
                      <a:r>
                        <a:rPr lang="en-US" sz="1600" dirty="0" err="1">
                          <a:solidFill>
                            <a:schemeClr val="tx1"/>
                          </a:solidFill>
                          <a:latin typeface="Arial" charset="0"/>
                        </a:rPr>
                        <a:t>Répons</a:t>
                      </a:r>
                      <a:r>
                        <a:rPr lang="en-US" sz="1600" dirty="0">
                          <a:solidFill>
                            <a:schemeClr val="tx1"/>
                          </a:solidFill>
                          <a:latin typeface="Arial" charset="0"/>
                        </a:rPr>
                        <a:t> du Praxis – </a:t>
                      </a:r>
                      <a:r>
                        <a:rPr lang="en-US" sz="1600" dirty="0" err="1">
                          <a:solidFill>
                            <a:schemeClr val="tx1"/>
                          </a:solidFill>
                          <a:latin typeface="Arial" charset="0"/>
                        </a:rPr>
                        <a:t>L’Annonciation</a:t>
                      </a:r>
                      <a:endParaRPr lang="fr-FR" sz="16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13" name="Action Button: Custom 6">
            <a:hlinkClick r:id="rId2" action="ppaction://hlinksldjump" highlightClick="1"/>
            <a:extLst>
              <a:ext uri="{FF2B5EF4-FFF2-40B4-BE49-F238E27FC236}">
                <a16:creationId xmlns:a16="http://schemas.microsoft.com/office/drawing/2014/main" id="{C42C8D51-1146-44A6-BA3D-46ACDCBF1F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3" action="ppaction://hlinksldjump" highlightClick="1"/>
            <a:extLst>
              <a:ext uri="{FF2B5EF4-FFF2-40B4-BE49-F238E27FC236}">
                <a16:creationId xmlns:a16="http://schemas.microsoft.com/office/drawing/2014/main" id="{69100459-D9F3-4A4A-954A-4D414845334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4" action="ppaction://hlinksldjump" highlightClick="1"/>
            <a:extLst>
              <a:ext uri="{FF2B5EF4-FFF2-40B4-BE49-F238E27FC236}">
                <a16:creationId xmlns:a16="http://schemas.microsoft.com/office/drawing/2014/main" id="{4D091417-46A2-426D-8250-4603EAB3B0C1}"/>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471993016"/>
      </p:ext>
    </p:extLst>
  </p:cSld>
  <p:clrMapOvr>
    <a:masterClrMapping/>
  </p:clrMapOvr>
  <p:transition/>
</p:sld>
</file>

<file path=ppt/slides/slide2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E98D0D6-1D71-406F-998E-0381687DFDBD}"/>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03196899"/>
      </p:ext>
    </p:extLst>
  </p:cSld>
  <p:clrMapOvr>
    <a:masterClrMapping/>
  </p:clrMapOvr>
  <p:transition/>
</p:sld>
</file>

<file path=ppt/slides/slide2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5"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59076"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785112" name="Group 24"/>
          <p:cNvGraphicFramePr>
            <a:graphicFrameLocks noGrp="1"/>
          </p:cNvGraphicFramePr>
          <p:nvPr>
            <p:ph type="tbl" idx="1"/>
            <p:extLst>
              <p:ext uri="{D42A27DB-BD31-4B8C-83A1-F6EECF244321}">
                <p14:modId xmlns:p14="http://schemas.microsoft.com/office/powerpoint/2010/main" val="188870873"/>
              </p:ext>
            </p:extLst>
          </p:nvPr>
        </p:nvGraphicFramePr>
        <p:xfrm>
          <a:off x="0" y="768502"/>
          <a:ext cx="9144000" cy="3993152"/>
        </p:xfrm>
        <a:graphic>
          <a:graphicData uri="http://schemas.openxmlformats.org/drawingml/2006/table">
            <a:tbl>
              <a:tblPr/>
              <a:tblGrid>
                <a:gridCol w="3364105">
                  <a:extLst>
                    <a:ext uri="{9D8B030D-6E8A-4147-A177-3AD203B41FA5}">
                      <a16:colId xmlns:a16="http://schemas.microsoft.com/office/drawing/2014/main" val="20000"/>
                    </a:ext>
                  </a:extLst>
                </a:gridCol>
                <a:gridCol w="3267807">
                  <a:extLst>
                    <a:ext uri="{9D8B030D-6E8A-4147-A177-3AD203B41FA5}">
                      <a16:colId xmlns:a16="http://schemas.microsoft.com/office/drawing/2014/main" val="20001"/>
                    </a:ext>
                  </a:extLst>
                </a:gridCol>
                <a:gridCol w="2512088">
                  <a:extLst>
                    <a:ext uri="{9D8B030D-6E8A-4147-A177-3AD203B41FA5}">
                      <a16:colId xmlns:a16="http://schemas.microsoft.com/office/drawing/2014/main" val="20002"/>
                    </a:ext>
                  </a:extLst>
                </a:gridCol>
              </a:tblGrid>
              <a:tr h="3993152">
                <a:tc>
                  <a:txBody>
                    <a:bodyPr/>
                    <a:lstStyle/>
                    <a:p>
                      <a:pPr algn="just"/>
                      <a:r>
                        <a:rPr lang="it-IT" sz="3200" b="0" i="0" u="none" strike="noStrike" kern="1200" baseline="0" dirty="0">
                          <a:solidFill>
                            <a:schemeClr val="tx1"/>
                          </a:solidFill>
                          <a:latin typeface="Coptic1" panose="020B0604020202020204"/>
                          <a:ea typeface="+mn-ea"/>
                          <a:cs typeface="+mn-cs"/>
                        </a:rPr>
                        <a:t>Wcanna qen  </a:t>
                      </a:r>
                      <a:r>
                        <a:rPr lang="fr-FR" sz="3200" b="0" i="0" u="none" strike="noStrike" baseline="0" dirty="0">
                          <a:latin typeface="Coptic1" panose="020B0604020202020204"/>
                        </a:rPr>
                        <a:t>n/~et[</a:t>
                      </a:r>
                      <a:r>
                        <a:rPr lang="fr-FR" sz="3200" b="0" i="0" u="none" strike="noStrike" baseline="0" dirty="0" err="1">
                          <a:latin typeface="Coptic1" panose="020B0604020202020204"/>
                        </a:rPr>
                        <a:t>oci</a:t>
                      </a:r>
                      <a:r>
                        <a:rPr lang="fr-FR" sz="3200" b="0" i="0" u="none" strike="noStrike" baseline="0" dirty="0">
                          <a:latin typeface="Coptic1" panose="020B0604020202020204"/>
                        </a:rPr>
                        <a:t>:</a:t>
                      </a:r>
                      <a:r>
                        <a:rPr lang="it-IT"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vai</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pe</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p~ouro</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m~piIcra</a:t>
                      </a:r>
                      <a:r>
                        <a:rPr lang="fr-FR" sz="3200" b="0" i="0" u="none" strike="noStrike" kern="1200" baseline="0" dirty="0">
                          <a:solidFill>
                            <a:schemeClr val="tx1"/>
                          </a:solidFill>
                          <a:latin typeface="Coptic1" panose="020B0604020202020204"/>
                          <a:ea typeface="+mn-ea"/>
                          <a:cs typeface="+mn-cs"/>
                        </a:rPr>
                        <a:t>/l</a:t>
                      </a:r>
                    </a:p>
                    <a:p>
                      <a:pPr algn="just"/>
                      <a:r>
                        <a:rPr lang="fr-FR" sz="3200" b="0" i="0" u="none" strike="noStrike" kern="1200" baseline="0" dirty="0" err="1">
                          <a:solidFill>
                            <a:schemeClr val="tx1"/>
                          </a:solidFill>
                          <a:latin typeface="Coptic1" panose="020B0604020202020204"/>
                          <a:ea typeface="+mn-ea"/>
                          <a:cs typeface="+mn-cs"/>
                        </a:rPr>
                        <a:t>f~c~marwo~ut</a:t>
                      </a:r>
                      <a:endParaRPr lang="fr-FR" sz="3200" b="0" i="0" u="none" strike="noStrike" kern="1200" baseline="0" dirty="0">
                        <a:solidFill>
                          <a:schemeClr val="tx1"/>
                        </a:solidFill>
                        <a:latin typeface="Coptic1" panose="020B0604020202020204"/>
                        <a:ea typeface="+mn-ea"/>
                        <a:cs typeface="+mn-cs"/>
                      </a:endParaRPr>
                    </a:p>
                    <a:p>
                      <a:pPr algn="just"/>
                      <a:r>
                        <a:rPr lang="fr-FR" sz="3200" b="0" i="0" u="none" strike="noStrike" kern="1200" baseline="0" dirty="0" err="1">
                          <a:solidFill>
                            <a:schemeClr val="tx1"/>
                          </a:solidFill>
                          <a:latin typeface="Coptic1" panose="020B0604020202020204"/>
                          <a:ea typeface="+mn-ea"/>
                          <a:cs typeface="+mn-cs"/>
                        </a:rPr>
                        <a:t>n~je</a:t>
                      </a:r>
                      <a:r>
                        <a:rPr lang="fr-FR" sz="3200" b="0" i="0" u="none" strike="noStrike" kern="1200" baseline="0" dirty="0">
                          <a:solidFill>
                            <a:schemeClr val="tx1"/>
                          </a:solidFill>
                          <a:latin typeface="Coptic1" panose="020B0604020202020204"/>
                          <a:ea typeface="+mn-ea"/>
                          <a:cs typeface="+mn-cs"/>
                        </a:rPr>
                        <a:t> v/</a:t>
                      </a:r>
                      <a:r>
                        <a:rPr lang="fr-FR" sz="3200" b="0" i="0" u="none" strike="noStrike" kern="1200" baseline="0" dirty="0" err="1">
                          <a:solidFill>
                            <a:schemeClr val="tx1"/>
                          </a:solidFill>
                          <a:latin typeface="Coptic1" panose="020B0604020202020204"/>
                          <a:ea typeface="+mn-ea"/>
                          <a:cs typeface="+mn-cs"/>
                        </a:rPr>
                        <a:t>eyn</a:t>
                      </a:r>
                      <a:r>
                        <a:rPr lang="fr-FR" sz="3200" b="0" i="0" u="none" strike="noStrike" kern="1200" baseline="0" dirty="0">
                          <a:solidFill>
                            <a:schemeClr val="tx1"/>
                          </a:solidFill>
                          <a:latin typeface="Coptic1" panose="020B0604020202020204"/>
                          <a:ea typeface="+mn-ea"/>
                          <a:cs typeface="+mn-cs"/>
                        </a:rPr>
                        <a:t>/ou: </a:t>
                      </a:r>
                      <a:r>
                        <a:rPr lang="fr-FR" sz="3200" b="0" i="0" u="none" strike="noStrike" kern="1200" baseline="0" dirty="0" err="1">
                          <a:solidFill>
                            <a:schemeClr val="tx1"/>
                          </a:solidFill>
                          <a:latin typeface="Coptic1" panose="020B0604020202020204"/>
                          <a:ea typeface="+mn-ea"/>
                          <a:cs typeface="+mn-cs"/>
                        </a:rPr>
                        <a:t>qen</a:t>
                      </a:r>
                      <a:r>
                        <a:rPr lang="fr-FR" sz="3200" b="0" i="0" u="none" strike="noStrike" kern="1200" baseline="0" dirty="0">
                          <a:solidFill>
                            <a:schemeClr val="tx1"/>
                          </a:solidFill>
                          <a:latin typeface="Coptic1" panose="020B0604020202020204"/>
                          <a:ea typeface="+mn-ea"/>
                          <a:cs typeface="+mn-cs"/>
                        </a:rPr>
                        <a:t> </a:t>
                      </a:r>
                      <a:r>
                        <a:rPr lang="it-IT" sz="3200" b="0" i="0" u="none" strike="noStrike" kern="1200" baseline="0" dirty="0">
                          <a:solidFill>
                            <a:schemeClr val="tx1"/>
                          </a:solidFill>
                          <a:latin typeface="Coptic1" panose="020B0604020202020204"/>
                          <a:ea typeface="+mn-ea"/>
                          <a:cs typeface="+mn-cs"/>
                        </a:rPr>
                        <a:t>v~ran m~Po#c# n~te nijom.</a:t>
                      </a:r>
                      <a:endParaRPr kumimoji="0" lang="en-US" sz="32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Hosanna dans les cieux, voici le roi d’Israël, béni soit celui qui vient au nom du Seigneur des armées.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أوصنا في الأعالي هذا هو ملك إسرائيل. مبارك الآتي باسم رب القوات.</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BD06F780-0BC8-4116-97C4-C370248092FB}"/>
              </a:ext>
            </a:extLst>
          </p:cNvPr>
          <p:cNvGraphicFramePr>
            <a:graphicFrameLocks noGrp="1"/>
          </p:cNvGraphicFramePr>
          <p:nvPr/>
        </p:nvGraphicFramePr>
        <p:xfrm>
          <a:off x="1181100" y="89163"/>
          <a:ext cx="6781800" cy="556260"/>
        </p:xfrm>
        <a:graphic>
          <a:graphicData uri="http://schemas.openxmlformats.org/drawingml/2006/table">
            <a:tbl>
              <a:tblPr firstRow="1" bandRow="1">
                <a:tableStyleId>{2D5ABB26-0587-4C30-8999-92F81FD0307C}</a:tableStyleId>
              </a:tblPr>
              <a:tblGrid>
                <a:gridCol w="6781800">
                  <a:extLst>
                    <a:ext uri="{9D8B030D-6E8A-4147-A177-3AD203B41FA5}">
                      <a16:colId xmlns:a16="http://schemas.microsoft.com/office/drawing/2014/main" val="2844970887"/>
                    </a:ext>
                  </a:extLst>
                </a:gridCol>
              </a:tblGrid>
              <a:tr h="548640">
                <a:tc>
                  <a:txBody>
                    <a:bodyPr/>
                    <a:lstStyle/>
                    <a:p>
                      <a:pPr algn="ctr"/>
                      <a:r>
                        <a:rPr lang="en-US" sz="1800" dirty="0" err="1">
                          <a:solidFill>
                            <a:schemeClr val="tx1"/>
                          </a:solidFill>
                          <a:latin typeface="Arial" charset="0"/>
                        </a:rPr>
                        <a:t>Répons</a:t>
                      </a:r>
                      <a:r>
                        <a:rPr lang="en-US" sz="1800" dirty="0">
                          <a:solidFill>
                            <a:schemeClr val="tx1"/>
                          </a:solidFill>
                          <a:latin typeface="Arial" charset="0"/>
                        </a:rPr>
                        <a:t> du Praxis – Dimanche des </a:t>
                      </a:r>
                      <a:r>
                        <a:rPr lang="en-US" sz="1800" dirty="0" err="1">
                          <a:solidFill>
                            <a:schemeClr val="tx1"/>
                          </a:solidFill>
                          <a:latin typeface="Arial" charset="0"/>
                        </a:rPr>
                        <a:t>Rameaux</a:t>
                      </a:r>
                      <a:br>
                        <a:rPr lang="en-US" sz="1400" dirty="0">
                          <a:solidFill>
                            <a:schemeClr val="tx1"/>
                          </a:solidFill>
                          <a:latin typeface="Arial" charset="0"/>
                        </a:rPr>
                      </a:br>
                      <a:r>
                        <a:rPr lang="en-US" sz="1400" dirty="0">
                          <a:solidFill>
                            <a:schemeClr val="tx1"/>
                          </a:solidFill>
                          <a:latin typeface="Arial" charset="0"/>
                        </a:rPr>
                        <a:t> </a:t>
                      </a:r>
                      <a:r>
                        <a:rPr lang="ar-EG" sz="1400" dirty="0">
                          <a:solidFill>
                            <a:schemeClr val="tx1"/>
                          </a:solidFill>
                          <a:latin typeface="Arial" charset="0"/>
                          <a:cs typeface="Arial" charset="0"/>
                        </a:rPr>
                        <a:t>مرد </a:t>
                      </a:r>
                      <a:r>
                        <a:rPr lang="ar-EG" sz="1400" dirty="0" err="1">
                          <a:solidFill>
                            <a:schemeClr val="tx1"/>
                          </a:solidFill>
                          <a:latin typeface="Arial" charset="0"/>
                          <a:cs typeface="Arial" charset="0"/>
                        </a:rPr>
                        <a:t>الأبركسيس</a:t>
                      </a:r>
                      <a:r>
                        <a:rPr lang="ar-EG" sz="1400" dirty="0">
                          <a:solidFill>
                            <a:schemeClr val="tx1"/>
                          </a:solidFill>
                          <a:latin typeface="Arial" charset="0"/>
                          <a:cs typeface="Arial" charset="0"/>
                        </a:rPr>
                        <a:t> – أحد الشعانين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E5579488-C5B2-4D94-B1BA-2BAB038816CC}"/>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52889427-35C0-40A3-BE52-ACA6DB44FD10}"/>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596296772"/>
      </p:ext>
    </p:extLst>
  </p:cSld>
  <p:clrMapOvr>
    <a:masterClrMapping/>
  </p:clrMapOvr>
  <p:transition/>
</p:sld>
</file>

<file path=ppt/slides/slide2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EF615940-A1DB-49FF-A2C8-DF7B302747D7}"/>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45728642"/>
      </p:ext>
    </p:extLst>
  </p:cSld>
  <p:clrMapOvr>
    <a:masterClrMapping/>
  </p:clrMapOvr>
  <p:transition/>
</p:sld>
</file>

<file path=ppt/slides/slide2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7"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2148"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625397" name="Group 53"/>
          <p:cNvGraphicFramePr>
            <a:graphicFrameLocks noGrp="1"/>
          </p:cNvGraphicFramePr>
          <p:nvPr>
            <p:ph type="tbl" idx="1"/>
            <p:extLst>
              <p:ext uri="{D42A27DB-BD31-4B8C-83A1-F6EECF244321}">
                <p14:modId xmlns:p14="http://schemas.microsoft.com/office/powerpoint/2010/main" val="2797980171"/>
              </p:ext>
            </p:extLst>
          </p:nvPr>
        </p:nvGraphicFramePr>
        <p:xfrm>
          <a:off x="0" y="674849"/>
          <a:ext cx="9144000" cy="4018788"/>
        </p:xfrm>
        <a:graphic>
          <a:graphicData uri="http://schemas.openxmlformats.org/drawingml/2006/table">
            <a:tbl>
              <a:tblPr/>
              <a:tblGrid>
                <a:gridCol w="3352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3789741">
                <a:tc>
                  <a:txBody>
                    <a:bodyPr/>
                    <a:lstStyle/>
                    <a:p>
                      <a:pPr marL="0" marR="0" lvl="0" indent="0" algn="just" defTabSz="914400" rtl="0" eaLnBrk="1" fontAlgn="base" latinLnBrk="0" hangingPunct="1">
                        <a:lnSpc>
                          <a:spcPct val="9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&lt;ere </a:t>
                      </a:r>
                    </a:p>
                    <a:p>
                      <a:pPr marL="0" marR="0" lvl="0" indent="0" algn="just" defTabSz="914400" rtl="0" eaLnBrk="1" fontAlgn="base" latinLnBrk="0" hangingPunct="1">
                        <a:lnSpc>
                          <a:spcPct val="9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tefa~nactacic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e~taftwnf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e~bolqen</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eymwout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san~tefcw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nennobi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Salut </a:t>
                      </a:r>
                      <a:r>
                        <a:rPr kumimoji="0" lang="en-US"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charset="0"/>
                        </a:rPr>
                        <a:t> sa résurrection d’entre les morts pour nous sauver de nos péchés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السلام لقيامته</a:t>
                      </a:r>
                      <a:r>
                        <a:rPr kumimoji="0" lang="en-C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لما قام </a:t>
                      </a:r>
                      <a:r>
                        <a:rPr kumimoji="0" lang="en-C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من بين الأموات </a:t>
                      </a:r>
                      <a:r>
                        <a:rPr kumimoji="0" lang="ar-SA" sz="3600" b="0" i="0" u="none" strike="noStrike" cap="none" normalizeH="0" baseline="0" dirty="0" err="1">
                          <a:ln>
                            <a:noFill/>
                          </a:ln>
                          <a:solidFill>
                            <a:schemeClr val="tx1"/>
                          </a:solidFill>
                          <a:effectLst/>
                          <a:latin typeface="Arial" charset="0"/>
                          <a:cs typeface="Arial" charset="0"/>
                        </a:rPr>
                        <a:t>حتي</a:t>
                      </a:r>
                      <a:r>
                        <a:rPr kumimoji="0" lang="ar-SA" sz="3600" b="0" i="0" u="none" strike="noStrike" cap="none" normalizeH="0" baseline="0" dirty="0">
                          <a:ln>
                            <a:noFill/>
                          </a:ln>
                          <a:solidFill>
                            <a:schemeClr val="tx1"/>
                          </a:solidFill>
                          <a:effectLst/>
                          <a:latin typeface="Arial" charset="0"/>
                          <a:cs typeface="Arial" charset="0"/>
                        </a:rPr>
                        <a:t> خلصنا من خطايانا.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9988D459-DBC2-4D08-9C4F-707F46628383}"/>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algn="ctr"/>
                      <a:r>
                        <a:rPr lang="en-US" sz="1800" dirty="0" err="1">
                          <a:solidFill>
                            <a:schemeClr val="tx1"/>
                          </a:solidFill>
                          <a:latin typeface="Arial" charset="0"/>
                        </a:rPr>
                        <a:t>Répons</a:t>
                      </a:r>
                      <a:r>
                        <a:rPr lang="en-US" sz="1800" dirty="0">
                          <a:solidFill>
                            <a:schemeClr val="tx1"/>
                          </a:solidFill>
                          <a:latin typeface="Arial" charset="0"/>
                        </a:rPr>
                        <a:t> du Praxis – La </a:t>
                      </a:r>
                      <a:r>
                        <a:rPr lang="en-US" sz="1800" dirty="0" err="1">
                          <a:solidFill>
                            <a:schemeClr val="tx1"/>
                          </a:solidFill>
                          <a:latin typeface="Arial" charset="0"/>
                        </a:rPr>
                        <a:t>Résurrection</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CEE62F40-BAFF-403B-A53D-187707AFE3B5}"/>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7253094A-64FE-4723-BC77-FA7FE878E23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30613355"/>
      </p:ext>
    </p:extLst>
  </p:cSld>
  <p:clrMapOvr>
    <a:masterClrMapping/>
  </p:clrMapOvr>
  <p:transition/>
</p:sld>
</file>

<file path=ppt/slides/slide2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A72BD14A-4327-4403-9586-78FC551E3760}"/>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29965169"/>
      </p:ext>
    </p:extLst>
  </p:cSld>
  <p:clrMapOvr>
    <a:masterClrMapping/>
  </p:clrMapOvr>
  <p:transition/>
</p:sld>
</file>

<file path=ppt/slides/slide2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9"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5220"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4023704" name="Group 24"/>
          <p:cNvGraphicFramePr>
            <a:graphicFrameLocks noGrp="1"/>
          </p:cNvGraphicFramePr>
          <p:nvPr>
            <p:ph type="tbl" idx="1"/>
            <p:extLst>
              <p:ext uri="{D42A27DB-BD31-4B8C-83A1-F6EECF244321}">
                <p14:modId xmlns:p14="http://schemas.microsoft.com/office/powerpoint/2010/main" val="2541620573"/>
              </p:ext>
            </p:extLst>
          </p:nvPr>
        </p:nvGraphicFramePr>
        <p:xfrm>
          <a:off x="114300" y="657225"/>
          <a:ext cx="8915400" cy="4018788"/>
        </p:xfrm>
        <a:graphic>
          <a:graphicData uri="http://schemas.openxmlformats.org/drawingml/2006/table">
            <a:tbl>
              <a:tblPr/>
              <a:tblGrid>
                <a:gridCol w="35433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324100">
                  <a:extLst>
                    <a:ext uri="{9D8B030D-6E8A-4147-A177-3AD203B41FA5}">
                      <a16:colId xmlns:a16="http://schemas.microsoft.com/office/drawing/2014/main" val="20002"/>
                    </a:ext>
                  </a:extLst>
                </a:gridCol>
              </a:tblGrid>
              <a:tr h="38290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&lt;ere </a:t>
                      </a:r>
                      <a:r>
                        <a:rPr kumimoji="0" lang="en-US" sz="3600" b="0" i="0" u="none" strike="noStrike" cap="none" normalizeH="0" baseline="0" dirty="0" err="1">
                          <a:ln>
                            <a:noFill/>
                          </a:ln>
                          <a:solidFill>
                            <a:schemeClr val="tx1"/>
                          </a:solidFill>
                          <a:effectLst/>
                          <a:latin typeface="Coptic1" pitchFamily="2" charset="0"/>
                          <a:cs typeface="Arial" charset="0"/>
                        </a:rPr>
                        <a:t>tefa~nalum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e~tafsenaf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e~p~swi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e~niv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outaio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afhemci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caoui~nam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m~Pefiwt</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Times New Roman" pitchFamily="18" charset="0"/>
                        </a:rPr>
                        <a:t>Salut à Son ascension: lorsqu’Il monta aux cieux: avec gloire et honneur: Il s’assit à la droite du Père.</a:t>
                      </a:r>
                      <a:endParaRPr kumimoji="0" lang="fr-CA" sz="32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السلام </a:t>
                      </a:r>
                      <a:r>
                        <a:rPr kumimoji="0" lang="ar-EG" sz="3600" b="0" i="0" u="none" strike="noStrike" cap="none" normalizeH="0" baseline="0" dirty="0">
                          <a:ln>
                            <a:noFill/>
                          </a:ln>
                          <a:solidFill>
                            <a:schemeClr val="tx1"/>
                          </a:solidFill>
                          <a:effectLst/>
                          <a:latin typeface="Arial" charset="0"/>
                          <a:cs typeface="Arial" charset="0"/>
                        </a:rPr>
                        <a:t>لصعوده لما صعد إلى السموات بمجد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كرامة وجلس عن يمين أبيه.</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28CAE492-75EB-4701-9499-17EB3CA2468E}"/>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algn="ctr"/>
                      <a:r>
                        <a:rPr lang="en-US" sz="1800" dirty="0" err="1">
                          <a:solidFill>
                            <a:schemeClr val="tx1"/>
                          </a:solidFill>
                          <a:latin typeface="Arial" charset="0"/>
                        </a:rPr>
                        <a:t>Répons</a:t>
                      </a:r>
                      <a:r>
                        <a:rPr lang="en-US" sz="1800" dirty="0">
                          <a:solidFill>
                            <a:schemeClr val="tx1"/>
                          </a:solidFill>
                          <a:latin typeface="Arial" charset="0"/>
                        </a:rPr>
                        <a:t> du Praxis – </a:t>
                      </a:r>
                      <a:r>
                        <a:rPr lang="en-US" sz="1800" dirty="0" err="1">
                          <a:solidFill>
                            <a:schemeClr val="tx1"/>
                          </a:solidFill>
                          <a:latin typeface="Arial" charset="0"/>
                        </a:rPr>
                        <a:t>L’Ascension</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8DFF3AEF-1863-455E-B0A3-9881C12332B0}"/>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94C46630-61C9-41E2-AFB8-B693B82EFF8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utoShape 36">
            <a:hlinkClick r:id="rId5" action="ppaction://hlinksldjump" highlightClick="1"/>
            <a:extLst>
              <a:ext uri="{FF2B5EF4-FFF2-40B4-BE49-F238E27FC236}">
                <a16:creationId xmlns:a16="http://schemas.microsoft.com/office/drawing/2014/main" id="{688AECEF-F377-476F-A881-D853E97111B2}"/>
              </a:ext>
            </a:extLst>
          </p:cNvPr>
          <p:cNvSpPr>
            <a:spLocks noChangeArrowheads="1"/>
          </p:cNvSpPr>
          <p:nvPr/>
        </p:nvSpPr>
        <p:spPr bwMode="auto">
          <a:xfrm>
            <a:off x="3670570" y="4825602"/>
            <a:ext cx="1587230" cy="317897"/>
          </a:xfrm>
          <a:prstGeom prst="actionButtonBlank">
            <a:avLst/>
          </a:prstGeom>
          <a:solidFill>
            <a:schemeClr val="accent1"/>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i="0" u="none" strike="noStrike" kern="1200" cap="none" spc="0" normalizeH="0" baseline="0" noProof="0" dirty="0">
                <a:ln>
                  <a:noFill/>
                </a:ln>
                <a:solidFill>
                  <a:srgbClr val="FFFFFF"/>
                </a:solidFill>
                <a:effectLst/>
                <a:uLnTx/>
                <a:uFillTx/>
                <a:latin typeface="Arial" charset="0"/>
                <a:ea typeface="+mn-ea"/>
                <a:cs typeface="Arial" charset="0"/>
              </a:rPr>
              <a:t>2ème version</a:t>
            </a:r>
          </a:p>
        </p:txBody>
      </p:sp>
    </p:spTree>
    <p:extLst>
      <p:ext uri="{BB962C8B-B14F-4D97-AF65-F5344CB8AC3E}">
        <p14:creationId xmlns:p14="http://schemas.microsoft.com/office/powerpoint/2010/main" val="1545658157"/>
      </p:ext>
    </p:extLst>
  </p:cSld>
  <p:clrMapOvr>
    <a:masterClrMapping/>
  </p:clrMapOvr>
  <p:transition/>
</p:sld>
</file>

<file path=ppt/slides/slide2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F6829115-CF7A-4885-BF13-2DFF19121882}"/>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7462530"/>
      </p:ext>
    </p:extLst>
  </p:cSld>
  <p:clrMapOvr>
    <a:masterClrMapping/>
  </p:clrMapOvr>
  <p:transition/>
</p:sld>
</file>

<file path=ppt/slides/slide2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9"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5220"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4023704" name="Group 24"/>
          <p:cNvGraphicFramePr>
            <a:graphicFrameLocks noGrp="1"/>
          </p:cNvGraphicFramePr>
          <p:nvPr>
            <p:ph type="tbl" idx="1"/>
            <p:extLst>
              <p:ext uri="{D42A27DB-BD31-4B8C-83A1-F6EECF244321}">
                <p14:modId xmlns:p14="http://schemas.microsoft.com/office/powerpoint/2010/main" val="3336388426"/>
              </p:ext>
            </p:extLst>
          </p:nvPr>
        </p:nvGraphicFramePr>
        <p:xfrm>
          <a:off x="0" y="508067"/>
          <a:ext cx="9144000" cy="4457700"/>
        </p:xfrm>
        <a:graphic>
          <a:graphicData uri="http://schemas.openxmlformats.org/drawingml/2006/table">
            <a:tbl>
              <a:tblPr/>
              <a:tblGrid>
                <a:gridCol w="3560323">
                  <a:extLst>
                    <a:ext uri="{9D8B030D-6E8A-4147-A177-3AD203B41FA5}">
                      <a16:colId xmlns:a16="http://schemas.microsoft.com/office/drawing/2014/main" val="20000"/>
                    </a:ext>
                  </a:extLst>
                </a:gridCol>
                <a:gridCol w="3199985">
                  <a:extLst>
                    <a:ext uri="{9D8B030D-6E8A-4147-A177-3AD203B41FA5}">
                      <a16:colId xmlns:a16="http://schemas.microsoft.com/office/drawing/2014/main" val="20001"/>
                    </a:ext>
                  </a:extLst>
                </a:gridCol>
                <a:gridCol w="2383692">
                  <a:extLst>
                    <a:ext uri="{9D8B030D-6E8A-4147-A177-3AD203B41FA5}">
                      <a16:colId xmlns:a16="http://schemas.microsoft.com/office/drawing/2014/main" val="20002"/>
                    </a:ext>
                  </a:extLst>
                </a:gridCol>
              </a:tblGrid>
              <a:tr h="38290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300" b="0" i="0" u="none" strike="noStrike" cap="none" normalizeH="0" baseline="0" dirty="0">
                          <a:ln>
                            <a:noFill/>
                          </a:ln>
                          <a:solidFill>
                            <a:schemeClr val="tx1"/>
                          </a:solidFill>
                          <a:effectLst/>
                          <a:latin typeface="Coptic1" pitchFamily="2" charset="0"/>
                          <a:cs typeface="Arial" charset="0"/>
                        </a:rPr>
                        <a:t>&lt;ere </a:t>
                      </a:r>
                      <a:r>
                        <a:rPr kumimoji="0" lang="en-US" sz="3300" b="0" i="0" u="none" strike="noStrike" cap="none" normalizeH="0" baseline="0" dirty="0" err="1">
                          <a:ln>
                            <a:noFill/>
                          </a:ln>
                          <a:solidFill>
                            <a:schemeClr val="tx1"/>
                          </a:solidFill>
                          <a:effectLst/>
                          <a:latin typeface="Coptic1" pitchFamily="2" charset="0"/>
                          <a:cs typeface="Arial" charset="0"/>
                        </a:rPr>
                        <a:t>tefa~nalum'ic</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e~taftwnf</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e~bolqen</a:t>
                      </a:r>
                      <a:r>
                        <a:rPr kumimoji="0" lang="en-US" sz="3300" b="0" i="0" u="none" strike="noStrike" cap="none" normalizeH="0" baseline="0" dirty="0">
                          <a:ln>
                            <a:noFill/>
                          </a:ln>
                          <a:solidFill>
                            <a:schemeClr val="tx1"/>
                          </a:solidFill>
                          <a:effectLst/>
                          <a:latin typeface="Coptic1" pitchFamily="2" charset="0"/>
                          <a:cs typeface="Arial" charset="0"/>
                        </a:rPr>
                        <a:t> n/</a:t>
                      </a:r>
                      <a:r>
                        <a:rPr kumimoji="0" lang="en-US" sz="3300" b="0" i="0" u="none" strike="noStrike" cap="none" normalizeH="0" baseline="0" dirty="0" err="1">
                          <a:ln>
                            <a:noFill/>
                          </a:ln>
                          <a:solidFill>
                            <a:schemeClr val="tx1"/>
                          </a:solidFill>
                          <a:effectLst/>
                          <a:latin typeface="Coptic1" pitchFamily="2" charset="0"/>
                          <a:cs typeface="Arial" charset="0"/>
                        </a:rPr>
                        <a:t>e~ymwout</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ouoh</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afsenaf</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e~p~swi</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e~niv</a:t>
                      </a:r>
                      <a:r>
                        <a:rPr kumimoji="0" lang="en-US" sz="3300" b="0" i="0" u="none" strike="noStrike" cap="none" normalizeH="0" baseline="0" dirty="0">
                          <a:ln>
                            <a:noFill/>
                          </a:ln>
                          <a:solidFill>
                            <a:schemeClr val="tx1"/>
                          </a:solidFill>
                          <a:effectLst/>
                          <a:latin typeface="Coptic1" pitchFamily="2" charset="0"/>
                          <a:cs typeface="Arial" charset="0"/>
                        </a:rPr>
                        <a:t>/</a:t>
                      </a:r>
                      <a:r>
                        <a:rPr kumimoji="0" lang="en-US" sz="3300" b="0" i="0" u="none" strike="noStrike" cap="none" normalizeH="0" baseline="0" dirty="0" err="1">
                          <a:ln>
                            <a:noFill/>
                          </a:ln>
                          <a:solidFill>
                            <a:schemeClr val="tx1"/>
                          </a:solidFill>
                          <a:effectLst/>
                          <a:latin typeface="Coptic1" pitchFamily="2" charset="0"/>
                          <a:cs typeface="Arial" charset="0"/>
                        </a:rPr>
                        <a:t>oui</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afhemci</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caoui~nam</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m~Pefiwt</a:t>
                      </a:r>
                      <a:r>
                        <a:rPr kumimoji="0" lang="en-US" sz="33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Times New Roman" pitchFamily="18" charset="0"/>
                        </a:rPr>
                        <a:t>Salut à son Ascension quand il est ressuscité d’entre les morts et il est monté aux cieux, et s’est assis à la droite de Son Père.</a:t>
                      </a:r>
                      <a:endParaRPr kumimoji="0" lang="fr-CA" sz="32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السلام</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لصعوده، لما</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قام من الأموات،</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وصعد</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إلي السموات،</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وجلس</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عن يمين </a:t>
                      </a:r>
                      <a:r>
                        <a:rPr kumimoji="0" lang="ar-EG" sz="3600" b="0" i="0" u="none" strike="noStrike" cap="none" normalizeH="0" baseline="0" dirty="0" err="1">
                          <a:ln>
                            <a:noFill/>
                          </a:ln>
                          <a:solidFill>
                            <a:schemeClr val="tx1"/>
                          </a:solidFill>
                          <a:effectLst/>
                          <a:latin typeface="Arial" charset="0"/>
                          <a:cs typeface="Arial" charset="0"/>
                        </a:rPr>
                        <a:t>إبيه</a:t>
                      </a:r>
                      <a:r>
                        <a:rPr kumimoji="0" lang="ar-EG"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28CAE492-75EB-4701-9499-17EB3CA2468E}"/>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algn="ctr"/>
                      <a:r>
                        <a:rPr lang="en-US" sz="1800" dirty="0" err="1">
                          <a:solidFill>
                            <a:schemeClr val="tx1"/>
                          </a:solidFill>
                          <a:latin typeface="Arial" charset="0"/>
                        </a:rPr>
                        <a:t>Répons</a:t>
                      </a:r>
                      <a:r>
                        <a:rPr lang="en-US" sz="1800" dirty="0">
                          <a:solidFill>
                            <a:schemeClr val="tx1"/>
                          </a:solidFill>
                          <a:latin typeface="Arial" charset="0"/>
                        </a:rPr>
                        <a:t> du Praxis – </a:t>
                      </a:r>
                      <a:r>
                        <a:rPr lang="en-US" sz="1800" dirty="0" err="1">
                          <a:solidFill>
                            <a:schemeClr val="tx1"/>
                          </a:solidFill>
                          <a:latin typeface="Arial" charset="0"/>
                        </a:rPr>
                        <a:t>L’Ascension</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8DFF3AEF-1863-455E-B0A3-9881C12332B0}"/>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94C46630-61C9-41E2-AFB8-B693B82EFF8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028624181"/>
      </p:ext>
    </p:extLst>
  </p:cSld>
  <p:clrMapOvr>
    <a:masterClrMapping/>
  </p:clrMapOvr>
  <p:transition/>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624770" name="Group 66"/>
          <p:cNvGraphicFramePr>
            <a:graphicFrameLocks noGrp="1"/>
          </p:cNvGraphicFramePr>
          <p:nvPr>
            <p:extLst>
              <p:ext uri="{D42A27DB-BD31-4B8C-83A1-F6EECF244321}">
                <p14:modId xmlns:p14="http://schemas.microsoft.com/office/powerpoint/2010/main" val="3739718569"/>
              </p:ext>
            </p:extLst>
          </p:nvPr>
        </p:nvGraphicFramePr>
        <p:xfrm>
          <a:off x="0" y="379335"/>
          <a:ext cx="9144000" cy="3478530"/>
        </p:xfrm>
        <a:graphic>
          <a:graphicData uri="http://schemas.openxmlformats.org/drawingml/2006/table">
            <a:tbl>
              <a:tblPr/>
              <a:tblGrid>
                <a:gridCol w="3262009">
                  <a:extLst>
                    <a:ext uri="{9D8B030D-6E8A-4147-A177-3AD203B41FA5}">
                      <a16:colId xmlns:a16="http://schemas.microsoft.com/office/drawing/2014/main" val="20000"/>
                    </a:ext>
                  </a:extLst>
                </a:gridCol>
                <a:gridCol w="3508442">
                  <a:extLst>
                    <a:ext uri="{9D8B030D-6E8A-4147-A177-3AD203B41FA5}">
                      <a16:colId xmlns:a16="http://schemas.microsoft.com/office/drawing/2014/main" val="20001"/>
                    </a:ext>
                  </a:extLst>
                </a:gridCol>
                <a:gridCol w="2373549">
                  <a:extLst>
                    <a:ext uri="{9D8B030D-6E8A-4147-A177-3AD203B41FA5}">
                      <a16:colId xmlns:a16="http://schemas.microsoft.com/office/drawing/2014/main" val="20002"/>
                    </a:ext>
                  </a:extLst>
                </a:gridCol>
              </a:tblGrid>
              <a:tr h="200025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2500" b="0" i="0" u="heavy" strike="noStrike" cap="none" normalizeH="0" baseline="0" dirty="0">
                          <a:ln>
                            <a:noFill/>
                          </a:ln>
                          <a:solidFill>
                            <a:srgbClr val="FF9900"/>
                          </a:solidFill>
                          <a:effectLst/>
                          <a:latin typeface="Coptic1" pitchFamily="2" charset="0"/>
                          <a:cs typeface="Arial" charset="0"/>
                        </a:rPr>
                        <a:t>Piou/b:</a:t>
                      </a:r>
                      <a:endParaRPr kumimoji="0" lang="en-US" sz="3800" b="0" i="0" u="heavy"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Anw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u~mwn</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kardiac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Élevez vos cœurs.</a:t>
                      </a:r>
                      <a:endParaRPr kumimoji="0" lang="fr-CA"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r>
                        <a:rPr kumimoji="0" lang="ar-SA" sz="2100" b="0" i="0" u="none" strike="noStrike" cap="none" normalizeH="0" baseline="0" dirty="0">
                          <a:ln>
                            <a:noFill/>
                          </a:ln>
                          <a:solidFill>
                            <a:srgbClr val="FF9900"/>
                          </a:solidFill>
                          <a:effectLst/>
                          <a:latin typeface="Arial" charset="0"/>
                          <a:cs typeface="Arial" charset="0"/>
                        </a:rPr>
                        <a:t>:</a:t>
                      </a:r>
                      <a:endParaRPr kumimoji="0" lang="ar-EG" sz="2100" b="0" i="0" u="none"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ارفعوا قلوبكم.</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3434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heavy" strike="noStrike" cap="none" normalizeH="0" baseline="0" dirty="0" err="1">
                          <a:ln>
                            <a:noFill/>
                          </a:ln>
                          <a:solidFill>
                            <a:srgbClr val="FF9900"/>
                          </a:solidFill>
                          <a:effectLst/>
                          <a:latin typeface="Coptic1" pitchFamily="2" charset="0"/>
                          <a:cs typeface="Arial" charset="0"/>
                        </a:rPr>
                        <a:t>PiLaoc</a:t>
                      </a:r>
                      <a:r>
                        <a:rPr kumimoji="0" lang="en-US" sz="2400" b="0" i="0" u="heavy"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 </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r>
                        <a:rPr kumimoji="0" lang="ar-SA" sz="2100" b="0" i="0" u="none" strike="noStrike" cap="none" normalizeH="0" baseline="0" dirty="0">
                          <a:ln>
                            <a:noFill/>
                          </a:ln>
                          <a:solidFill>
                            <a:srgbClr val="FF9900"/>
                          </a:solidFill>
                          <a:effectLst/>
                          <a:latin typeface="Arial" charset="0"/>
                          <a:cs typeface="Arial" charset="0"/>
                        </a:rPr>
                        <a:t>:</a:t>
                      </a:r>
                      <a:endParaRPr kumimoji="0" lang="en-US" sz="21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915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E,wmen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p~roc</a:t>
                      </a:r>
                      <a:r>
                        <a:rPr kumimoji="0" lang="en-US" sz="3200" b="0" i="0" u="none" strike="noStrike" cap="none" normalizeH="0" baseline="0" dirty="0">
                          <a:ln>
                            <a:noFill/>
                          </a:ln>
                          <a:solidFill>
                            <a:schemeClr val="tx1"/>
                          </a:solidFill>
                          <a:effectLst/>
                          <a:latin typeface="Coptic1" pitchFamily="2" charset="0"/>
                          <a:cs typeface="Arial" charset="0"/>
                        </a:rPr>
                        <a:t> ton </a:t>
                      </a:r>
                      <a:r>
                        <a:rPr kumimoji="0" lang="en-US" sz="3200" b="0" i="0" u="none" strike="noStrike" cap="none" normalizeH="0" baseline="0" dirty="0" err="1">
                          <a:ln>
                            <a:noFill/>
                          </a:ln>
                          <a:solidFill>
                            <a:schemeClr val="tx1"/>
                          </a:solidFill>
                          <a:effectLst/>
                          <a:latin typeface="Coptic1" pitchFamily="2" charset="0"/>
                          <a:cs typeface="Arial" charset="0"/>
                        </a:rPr>
                        <a:t>Kurion</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les tournons vers le Seigneur.</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هى عند الرب.</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F6829115-CF7A-4885-BF13-2DFF19121882}"/>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84418182"/>
      </p:ext>
    </p:extLst>
  </p:cSld>
  <p:clrMapOvr>
    <a:masterClrMapping/>
  </p:clrMapOvr>
  <p:transition/>
</p:sld>
</file>

<file path=ppt/slides/slide2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1"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8292"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871133" name="Group 29"/>
          <p:cNvGraphicFramePr>
            <a:graphicFrameLocks noGrp="1"/>
          </p:cNvGraphicFramePr>
          <p:nvPr>
            <p:ph type="tbl" idx="1"/>
            <p:extLst>
              <p:ext uri="{D42A27DB-BD31-4B8C-83A1-F6EECF244321}">
                <p14:modId xmlns:p14="http://schemas.microsoft.com/office/powerpoint/2010/main" val="1158472746"/>
              </p:ext>
            </p:extLst>
          </p:nvPr>
        </p:nvGraphicFramePr>
        <p:xfrm>
          <a:off x="0" y="521208"/>
          <a:ext cx="9144000" cy="4128516"/>
        </p:xfrm>
        <a:graphic>
          <a:graphicData uri="http://schemas.openxmlformats.org/drawingml/2006/table">
            <a:tbl>
              <a:tblPr/>
              <a:tblGrid>
                <a:gridCol w="3753853">
                  <a:extLst>
                    <a:ext uri="{9D8B030D-6E8A-4147-A177-3AD203B41FA5}">
                      <a16:colId xmlns:a16="http://schemas.microsoft.com/office/drawing/2014/main" val="20000"/>
                    </a:ext>
                  </a:extLst>
                </a:gridCol>
                <a:gridCol w="3129832">
                  <a:extLst>
                    <a:ext uri="{9D8B030D-6E8A-4147-A177-3AD203B41FA5}">
                      <a16:colId xmlns:a16="http://schemas.microsoft.com/office/drawing/2014/main" val="20001"/>
                    </a:ext>
                  </a:extLst>
                </a:gridCol>
                <a:gridCol w="2260315">
                  <a:extLst>
                    <a:ext uri="{9D8B030D-6E8A-4147-A177-3AD203B41FA5}">
                      <a16:colId xmlns:a16="http://schemas.microsoft.com/office/drawing/2014/main" val="20002"/>
                    </a:ext>
                  </a:extLst>
                </a:gridCol>
              </a:tblGrid>
              <a:tr h="38290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&lt;ere </a:t>
                      </a:r>
                      <a:r>
                        <a:rPr kumimoji="0" lang="en-CA" sz="3600" b="0" i="0" u="none" strike="noStrike" cap="none" normalizeH="0" baseline="0" dirty="0" err="1">
                          <a:ln>
                            <a:noFill/>
                          </a:ln>
                          <a:solidFill>
                            <a:schemeClr val="tx1"/>
                          </a:solidFill>
                          <a:effectLst/>
                          <a:latin typeface="Coptic1" pitchFamily="2" charset="0"/>
                          <a:cs typeface="Arial" charset="0"/>
                        </a:rPr>
                        <a:t>tefa~nalum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CA" sz="3600" b="0" i="0" u="none" strike="noStrike" cap="none" normalizeH="0" baseline="0" dirty="0" err="1">
                          <a:ln>
                            <a:noFill/>
                          </a:ln>
                          <a:solidFill>
                            <a:schemeClr val="tx1"/>
                          </a:solidFill>
                          <a:effectLst/>
                          <a:latin typeface="Coptic1" pitchFamily="2" charset="0"/>
                          <a:cs typeface="Arial" charset="0"/>
                        </a:rPr>
                        <a:t>ic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etafsenaf</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e~pswi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eniv</a:t>
                      </a:r>
                      <a:r>
                        <a:rPr kumimoji="0" lang="en-CA" sz="3600" b="0" i="0" u="none" strike="noStrike" cap="none" normalizeH="0" baseline="0" dirty="0">
                          <a:ln>
                            <a:noFill/>
                          </a:ln>
                          <a:solidFill>
                            <a:schemeClr val="tx1"/>
                          </a:solidFill>
                          <a:effectLst/>
                          <a:latin typeface="Coptic1" pitchFamily="2" charset="0"/>
                          <a:cs typeface="Arial" charset="0"/>
                        </a:rPr>
                        <a:t>/</a:t>
                      </a:r>
                      <a:r>
                        <a:rPr kumimoji="0" lang="en-CA" sz="3600" b="0" i="0" u="none" strike="noStrike" cap="none" normalizeH="0" baseline="0" dirty="0" err="1">
                          <a:ln>
                            <a:noFill/>
                          </a:ln>
                          <a:solidFill>
                            <a:schemeClr val="tx1"/>
                          </a:solidFill>
                          <a:effectLst/>
                          <a:latin typeface="Coptic1" pitchFamily="2" charset="0"/>
                          <a:cs typeface="Arial" charset="0"/>
                        </a:rPr>
                        <a:t>oui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afouwrp</a:t>
                      </a:r>
                      <a:r>
                        <a:rPr kumimoji="0" lang="en-CA" sz="3600" b="0" i="0" u="none" strike="noStrike" cap="none" normalizeH="0" baseline="0" dirty="0">
                          <a:ln>
                            <a:noFill/>
                          </a:ln>
                          <a:solidFill>
                            <a:schemeClr val="tx1"/>
                          </a:solidFill>
                          <a:effectLst/>
                          <a:latin typeface="Coptic1" pitchFamily="2" charset="0"/>
                          <a:cs typeface="Arial" charset="0"/>
                        </a:rPr>
                        <a:t> nan</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m~piParakl</a:t>
                      </a:r>
                      <a:r>
                        <a:rPr kumimoji="0" lang="en-CA" sz="3600" b="0" i="0" u="none" strike="noStrike" cap="none" normalizeH="0" baseline="0" dirty="0">
                          <a:ln>
                            <a:noFill/>
                          </a:ln>
                          <a:solidFill>
                            <a:schemeClr val="tx1"/>
                          </a:solidFill>
                          <a:effectLst/>
                          <a:latin typeface="Coptic1" pitchFamily="2" charset="0"/>
                          <a:cs typeface="Arial" charset="0"/>
                        </a:rPr>
                        <a:t>/</a:t>
                      </a:r>
                      <a:r>
                        <a:rPr kumimoji="0" lang="en-CA" sz="3600" b="0" i="0" u="none" strike="noStrike" cap="none" normalizeH="0" baseline="0" dirty="0" err="1">
                          <a:ln>
                            <a:noFill/>
                          </a:ln>
                          <a:solidFill>
                            <a:schemeClr val="tx1"/>
                          </a:solidFill>
                          <a:effectLst/>
                          <a:latin typeface="Coptic1" pitchFamily="2" charset="0"/>
                          <a:cs typeface="Arial" charset="0"/>
                        </a:rPr>
                        <a:t>ton:piP~neuma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n~te</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meym</a:t>
                      </a:r>
                      <a:r>
                        <a:rPr kumimoji="0" lang="en-CA" sz="3600" b="0" i="0" u="none" strike="noStrike" cap="none" normalizeH="0" baseline="0" dirty="0">
                          <a:ln>
                            <a:noFill/>
                          </a:ln>
                          <a:solidFill>
                            <a:schemeClr val="tx1"/>
                          </a:solidFill>
                          <a:effectLst/>
                          <a:latin typeface="Coptic1" pitchFamily="2" charset="0"/>
                          <a:cs typeface="Arial" charset="0"/>
                        </a:rPr>
                        <a:t>/</a:t>
                      </a:r>
                      <a:r>
                        <a:rPr kumimoji="0" lang="en-CA" sz="3600" b="0" i="0" u="none" strike="noStrike" cap="none" normalizeH="0" baseline="0" dirty="0" err="1">
                          <a:ln>
                            <a:noFill/>
                          </a:ln>
                          <a:solidFill>
                            <a:schemeClr val="tx1"/>
                          </a:solidFill>
                          <a:effectLst/>
                          <a:latin typeface="Coptic1" pitchFamily="2" charset="0"/>
                          <a:cs typeface="Arial" charset="0"/>
                        </a:rPr>
                        <a:t>i</a:t>
                      </a:r>
                      <a:r>
                        <a:rPr kumimoji="0" lang="en-CA"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Salut à son assomption aux cieux, Il </a:t>
                      </a:r>
                      <a:r>
                        <a:rPr kumimoji="0" lang="fr-CA" sz="3200" b="0" i="0" u="none" strike="noStrike" cap="none" normalizeH="0" baseline="0" noProof="0" dirty="0">
                          <a:ln>
                            <a:noFill/>
                          </a:ln>
                          <a:solidFill>
                            <a:schemeClr val="tx1"/>
                          </a:solidFill>
                          <a:effectLst/>
                          <a:latin typeface="Arial" charset="0"/>
                          <a:cs typeface="Arial" charset="0"/>
                        </a:rPr>
                        <a:t>monta </a:t>
                      </a:r>
                      <a:r>
                        <a:rPr kumimoji="0" lang="fr-CA" sz="3200" b="0" i="0" u="none" strike="noStrike" cap="none" normalizeH="0" baseline="0" dirty="0">
                          <a:ln>
                            <a:noFill/>
                          </a:ln>
                          <a:solidFill>
                            <a:schemeClr val="tx1"/>
                          </a:solidFill>
                          <a:effectLst/>
                          <a:latin typeface="Arial" charset="0"/>
                          <a:cs typeface="Arial" charset="0"/>
                        </a:rPr>
                        <a:t>aux cieux et nous envoya le consolateur, l’Esprit de vérité</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السلام لصعوده، صعد إلي السموات وأرسل لنا المعزي روح الحق.</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2AF36E43-FBED-443B-B488-C253171C19C8}"/>
              </a:ext>
            </a:extLst>
          </p:cNvPr>
          <p:cNvGraphicFramePr>
            <a:graphicFrameLocks noGrp="1"/>
          </p:cNvGraphicFramePr>
          <p:nvPr/>
        </p:nvGraphicFramePr>
        <p:xfrm>
          <a:off x="1409700" y="4185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algn="ctr"/>
                      <a:r>
                        <a:rPr lang="en-US" sz="1800" dirty="0" err="1">
                          <a:solidFill>
                            <a:schemeClr val="tx1"/>
                          </a:solidFill>
                          <a:latin typeface="Arial" charset="0"/>
                        </a:rPr>
                        <a:t>Répons</a:t>
                      </a:r>
                      <a:r>
                        <a:rPr lang="en-US" sz="1800" dirty="0">
                          <a:solidFill>
                            <a:schemeClr val="tx1"/>
                          </a:solidFill>
                          <a:latin typeface="Arial" charset="0"/>
                        </a:rPr>
                        <a:t> du Praxis – Fête de la </a:t>
                      </a:r>
                      <a:r>
                        <a:rPr lang="en-US" sz="1800" dirty="0" err="1">
                          <a:solidFill>
                            <a:schemeClr val="tx1"/>
                          </a:solidFill>
                          <a:latin typeface="Arial" charset="0"/>
                        </a:rPr>
                        <a:t>Pentecôte</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1D691E19-7267-418B-AD37-A061D9E0DB0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AB4C2A22-0E8D-426E-8A43-82515A536F65}"/>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032634220"/>
      </p:ext>
    </p:extLst>
  </p:cSld>
  <p:clrMapOvr>
    <a:masterClrMapping/>
  </p:clrMapOvr>
  <p:transition/>
</p:sld>
</file>

<file path=ppt/slides/slide2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20E06A46-BF2F-406F-9DD9-3629248E47F5}"/>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71936776"/>
      </p:ext>
    </p:extLst>
  </p:cSld>
  <p:clrMapOvr>
    <a:masterClrMapping/>
  </p:clrMapOvr>
  <p:transition/>
</p:sld>
</file>

<file path=ppt/slides/slide2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1"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8292"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871133" name="Group 29"/>
          <p:cNvGraphicFramePr>
            <a:graphicFrameLocks noGrp="1"/>
          </p:cNvGraphicFramePr>
          <p:nvPr>
            <p:ph type="tbl" idx="1"/>
            <p:extLst>
              <p:ext uri="{D42A27DB-BD31-4B8C-83A1-F6EECF244321}">
                <p14:modId xmlns:p14="http://schemas.microsoft.com/office/powerpoint/2010/main" val="2708293489"/>
              </p:ext>
            </p:extLst>
          </p:nvPr>
        </p:nvGraphicFramePr>
        <p:xfrm>
          <a:off x="76200" y="514350"/>
          <a:ext cx="8991601" cy="4457700"/>
        </p:xfrm>
        <a:graphic>
          <a:graphicData uri="http://schemas.openxmlformats.org/drawingml/2006/table">
            <a:tbl>
              <a:tblPr/>
              <a:tblGrid>
                <a:gridCol w="3245399">
                  <a:extLst>
                    <a:ext uri="{9D8B030D-6E8A-4147-A177-3AD203B41FA5}">
                      <a16:colId xmlns:a16="http://schemas.microsoft.com/office/drawing/2014/main" val="20000"/>
                    </a:ext>
                  </a:extLst>
                </a:gridCol>
                <a:gridCol w="3238887">
                  <a:extLst>
                    <a:ext uri="{9D8B030D-6E8A-4147-A177-3AD203B41FA5}">
                      <a16:colId xmlns:a16="http://schemas.microsoft.com/office/drawing/2014/main" val="20001"/>
                    </a:ext>
                  </a:extLst>
                </a:gridCol>
                <a:gridCol w="2507315">
                  <a:extLst>
                    <a:ext uri="{9D8B030D-6E8A-4147-A177-3AD203B41FA5}">
                      <a16:colId xmlns:a16="http://schemas.microsoft.com/office/drawing/2014/main" val="20002"/>
                    </a:ext>
                  </a:extLst>
                </a:gridCol>
              </a:tblGrid>
              <a:tr h="3829050">
                <a:tc>
                  <a:txBody>
                    <a:bodyPr/>
                    <a:lstStyle/>
                    <a:p>
                      <a:pPr algn="just"/>
                      <a:r>
                        <a:rPr lang="fr-FR" sz="3200" b="0" i="0" u="none" strike="noStrike" kern="1200" baseline="0" dirty="0" err="1">
                          <a:solidFill>
                            <a:schemeClr val="tx1"/>
                          </a:solidFill>
                          <a:latin typeface="Coptic1" pitchFamily="2" charset="0"/>
                          <a:ea typeface="+mn-ea"/>
                          <a:cs typeface="+mn-cs"/>
                        </a:rPr>
                        <a:t>Rasi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yel</a:t>
                      </a:r>
                      <a:r>
                        <a:rPr lang="fr-FR" sz="3200" b="0" i="0" u="none" strike="noStrike" kern="1200" baseline="0" dirty="0">
                          <a:solidFill>
                            <a:schemeClr val="tx1"/>
                          </a:solidFill>
                          <a:latin typeface="Coptic1" pitchFamily="2" charset="0"/>
                          <a:ea typeface="+mn-ea"/>
                          <a:cs typeface="+mn-cs"/>
                        </a:rPr>
                        <a:t>/l w~ &lt;/mi: nem </a:t>
                      </a:r>
                      <a:r>
                        <a:rPr lang="fr-FR" sz="3200" b="0" i="0" u="none" strike="noStrike" kern="1200" baseline="0" dirty="0" err="1">
                          <a:solidFill>
                            <a:schemeClr val="tx1"/>
                          </a:solidFill>
                          <a:latin typeface="Coptic1" pitchFamily="2" charset="0"/>
                          <a:ea typeface="+mn-ea"/>
                          <a:cs typeface="+mn-cs"/>
                        </a:rPr>
                        <a:t>necs</a:t>
                      </a:r>
                      <a:r>
                        <a:rPr lang="fr-FR" sz="3200" b="0" i="0" u="none" strike="noStrike" kern="1200" baseline="0" dirty="0">
                          <a:solidFill>
                            <a:schemeClr val="tx1"/>
                          </a:solidFill>
                          <a:latin typeface="Coptic1" pitchFamily="2" charset="0"/>
                          <a:ea typeface="+mn-ea"/>
                          <a:cs typeface="+mn-cs"/>
                        </a:rPr>
                        <a:t>/ri nem </a:t>
                      </a:r>
                      <a:r>
                        <a:rPr lang="da-DK" sz="3200" b="0" i="0" u="none" strike="noStrike" kern="1200" baseline="0" dirty="0">
                          <a:solidFill>
                            <a:schemeClr val="tx1"/>
                          </a:solidFill>
                          <a:latin typeface="Coptic1" pitchFamily="2" charset="0"/>
                          <a:ea typeface="+mn-ea"/>
                          <a:cs typeface="+mn-cs"/>
                        </a:rPr>
                        <a:t>necyws t/rou je afi~ </a:t>
                      </a:r>
                      <a:r>
                        <a:rPr lang="fr-FR" sz="3200" b="0" i="0" u="none" strike="noStrike" kern="1200" baseline="0" dirty="0" err="1">
                          <a:solidFill>
                            <a:schemeClr val="tx1"/>
                          </a:solidFill>
                          <a:latin typeface="Coptic1" pitchFamily="2" charset="0"/>
                          <a:ea typeface="+mn-ea"/>
                          <a:cs typeface="+mn-cs"/>
                        </a:rPr>
                        <a:t>saro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n~je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pimairwmi</a:t>
                      </a:r>
                      <a:r>
                        <a:rPr lang="fr-FR" sz="3200" b="0" i="0" u="none" strike="noStrike" kern="1200" baseline="0" dirty="0">
                          <a:solidFill>
                            <a:schemeClr val="tx1"/>
                          </a:solidFill>
                          <a:latin typeface="Coptic1" pitchFamily="2" charset="0"/>
                          <a:ea typeface="+mn-ea"/>
                          <a:cs typeface="+mn-cs"/>
                        </a:rPr>
                        <a:t>: v/</a:t>
                      </a:r>
                      <a:r>
                        <a:rPr lang="fr-FR" sz="3200" b="0" i="0" u="none" strike="noStrike" kern="1200" baseline="0" dirty="0" err="1">
                          <a:solidFill>
                            <a:schemeClr val="tx1"/>
                          </a:solidFill>
                          <a:latin typeface="Coptic1" pitchFamily="2" charset="0"/>
                          <a:ea typeface="+mn-ea"/>
                          <a:cs typeface="+mn-cs"/>
                        </a:rPr>
                        <a:t>etsop</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qajwo~u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n~nie~w~n</a:t>
                      </a:r>
                      <a:r>
                        <a:rPr lang="fr-FR" sz="3200" b="0" i="0" u="none" strike="noStrike" kern="1200" baseline="0" dirty="0">
                          <a:solidFill>
                            <a:schemeClr val="tx1"/>
                          </a:solidFill>
                          <a:latin typeface="Coptic1" pitchFamily="2" charset="0"/>
                          <a:ea typeface="+mn-ea"/>
                          <a:cs typeface="+mn-cs"/>
                        </a:rPr>
                        <a:t> t/</a:t>
                      </a:r>
                      <a:r>
                        <a:rPr lang="fr-FR" sz="3200" b="0" i="0" u="none" strike="noStrike" kern="1200" baseline="0" dirty="0" err="1">
                          <a:solidFill>
                            <a:schemeClr val="tx1"/>
                          </a:solidFill>
                          <a:latin typeface="Coptic1" pitchFamily="2" charset="0"/>
                          <a:ea typeface="+mn-ea"/>
                          <a:cs typeface="+mn-cs"/>
                        </a:rPr>
                        <a:t>rou</a:t>
                      </a:r>
                      <a:r>
                        <a:rPr lang="fr-FR" sz="3200" b="0" i="0" u="none" strike="noStrike" kern="1200" baseline="0" dirty="0">
                          <a:solidFill>
                            <a:schemeClr val="tx1"/>
                          </a:solidFill>
                          <a:latin typeface="Coptic1" pitchFamily="2" charset="0"/>
                          <a:ea typeface="+mn-ea"/>
                          <a:cs typeface="+mn-cs"/>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Réjouis toi et sois heureuse Ô l'Egypte et tous tes enfants et tes contrées, car l’ami du genre humain t’as visité, Lui qui existe avant tous les temps.</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إفرحى</a:t>
                      </a:r>
                      <a:r>
                        <a:rPr lang="ar-EG" sz="3200" b="0" i="0" u="none" strike="noStrike" kern="1200" baseline="0" dirty="0">
                          <a:solidFill>
                            <a:schemeClr val="tx1"/>
                          </a:solidFill>
                          <a:latin typeface="+mn-lt"/>
                          <a:ea typeface="+mn-ea"/>
                          <a:cs typeface="+mn-cs"/>
                        </a:rPr>
                        <a:t> وتهللي يا</a:t>
                      </a:r>
                    </a:p>
                    <a:p>
                      <a:pPr algn="just" rtl="1"/>
                      <a:r>
                        <a:rPr lang="ar-EG" sz="3200" b="0" i="0" u="none" strike="noStrike" kern="1200" baseline="0" dirty="0">
                          <a:solidFill>
                            <a:schemeClr val="tx1"/>
                          </a:solidFill>
                          <a:latin typeface="+mn-lt"/>
                          <a:ea typeface="+mn-ea"/>
                          <a:cs typeface="+mn-cs"/>
                        </a:rPr>
                        <a:t>مصر، مع بنيها وكل</a:t>
                      </a:r>
                    </a:p>
                    <a:p>
                      <a:pPr algn="just" rtl="1"/>
                      <a:r>
                        <a:rPr lang="ar-EG" sz="3200" b="0" i="0" u="none" strike="noStrike" kern="1200" baseline="0" dirty="0" err="1">
                          <a:solidFill>
                            <a:schemeClr val="tx1"/>
                          </a:solidFill>
                          <a:latin typeface="+mn-lt"/>
                          <a:ea typeface="+mn-ea"/>
                          <a:cs typeface="+mn-cs"/>
                        </a:rPr>
                        <a:t>تخومها</a:t>
                      </a:r>
                      <a:r>
                        <a:rPr lang="ar-EG" sz="3200" b="0" i="0" u="none" strike="noStrike" kern="1200" baseline="0" dirty="0">
                          <a:solidFill>
                            <a:schemeClr val="tx1"/>
                          </a:solidFill>
                          <a:latin typeface="+mn-lt"/>
                          <a:ea typeface="+mn-ea"/>
                          <a:cs typeface="+mn-cs"/>
                        </a:rPr>
                        <a:t>، لأنه أتى إليك</a:t>
                      </a:r>
                    </a:p>
                    <a:p>
                      <a:pPr algn="just" rtl="1"/>
                      <a:r>
                        <a:rPr lang="ar-EG" sz="3200" b="0" i="0" u="none" strike="noStrike" kern="1200" baseline="0" dirty="0">
                          <a:solidFill>
                            <a:schemeClr val="tx1"/>
                          </a:solidFill>
                          <a:latin typeface="+mn-lt"/>
                          <a:ea typeface="+mn-ea"/>
                          <a:cs typeface="+mn-cs"/>
                        </a:rPr>
                        <a:t>محب البشر، الكائن</a:t>
                      </a:r>
                    </a:p>
                    <a:p>
                      <a:pPr algn="just" rtl="1"/>
                      <a:r>
                        <a:rPr lang="ar-EG" sz="3200" b="0" i="0" u="none" strike="noStrike" kern="1200" baseline="0" dirty="0">
                          <a:solidFill>
                            <a:schemeClr val="tx1"/>
                          </a:solidFill>
                          <a:latin typeface="+mn-lt"/>
                          <a:ea typeface="+mn-ea"/>
                          <a:cs typeface="+mn-cs"/>
                        </a:rPr>
                        <a:t>قبل كل الدهور.</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08F6DDE0-78D8-4D65-A76C-4CAB0044DF5C}"/>
              </a:ext>
            </a:extLst>
          </p:cNvPr>
          <p:cNvGraphicFramePr>
            <a:graphicFrameLocks noGrp="1"/>
          </p:cNvGraphicFramePr>
          <p:nvPr/>
        </p:nvGraphicFramePr>
        <p:xfrm>
          <a:off x="1409700" y="41859"/>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297180">
                <a:tc>
                  <a:txBody>
                    <a:bodyPr/>
                    <a:lstStyle/>
                    <a:p>
                      <a:pPr algn="ctr"/>
                      <a:r>
                        <a:rPr lang="en-US" sz="1600" dirty="0" err="1">
                          <a:solidFill>
                            <a:schemeClr val="tx1"/>
                          </a:solidFill>
                          <a:latin typeface="Arial" charset="0"/>
                        </a:rPr>
                        <a:t>Répons</a:t>
                      </a:r>
                      <a:r>
                        <a:rPr lang="en-US" sz="1600" dirty="0">
                          <a:solidFill>
                            <a:schemeClr val="tx1"/>
                          </a:solidFill>
                          <a:latin typeface="Arial" charset="0"/>
                        </a:rPr>
                        <a:t> du Praxis – Entrée du Christ </a:t>
                      </a:r>
                      <a:r>
                        <a:rPr lang="en-US" sz="1600" dirty="0" err="1">
                          <a:solidFill>
                            <a:schemeClr val="tx1"/>
                          </a:solidFill>
                          <a:latin typeface="Arial" charset="0"/>
                        </a:rPr>
                        <a:t>en</a:t>
                      </a:r>
                      <a:r>
                        <a:rPr lang="en-US" sz="1600" dirty="0">
                          <a:solidFill>
                            <a:schemeClr val="tx1"/>
                          </a:solidFill>
                          <a:latin typeface="Arial" charset="0"/>
                        </a:rPr>
                        <a:t> </a:t>
                      </a:r>
                      <a:r>
                        <a:rPr lang="en-US" sz="1600" dirty="0" err="1">
                          <a:solidFill>
                            <a:schemeClr val="tx1"/>
                          </a:solidFill>
                          <a:latin typeface="Arial" charset="0"/>
                        </a:rPr>
                        <a:t>Egypte</a:t>
                      </a:r>
                      <a:endParaRPr lang="fr-FR" sz="16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10" name="Action Button: Custom 2">
            <a:hlinkClick r:id="rId2" action="ppaction://hlinksldjump" highlightClick="1"/>
            <a:extLst>
              <a:ext uri="{FF2B5EF4-FFF2-40B4-BE49-F238E27FC236}">
                <a16:creationId xmlns:a16="http://schemas.microsoft.com/office/drawing/2014/main" id="{8D72A3E4-1A7F-419E-835C-20E80857BB4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3" action="ppaction://hlinksldjump" highlightClick="1"/>
            <a:extLst>
              <a:ext uri="{FF2B5EF4-FFF2-40B4-BE49-F238E27FC236}">
                <a16:creationId xmlns:a16="http://schemas.microsoft.com/office/drawing/2014/main" id="{9AF8B242-FD5E-405A-84F9-4E31B7D202A7}"/>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4" action="ppaction://hlinksldjump" highlightClick="1"/>
            <a:extLst>
              <a:ext uri="{FF2B5EF4-FFF2-40B4-BE49-F238E27FC236}">
                <a16:creationId xmlns:a16="http://schemas.microsoft.com/office/drawing/2014/main" id="{3BC8A4F0-EEAA-42E7-9798-816A6A29FCD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774280174"/>
      </p:ext>
    </p:extLst>
  </p:cSld>
  <p:clrMapOvr>
    <a:masterClrMapping/>
  </p:clrMapOvr>
  <p:transition/>
</p:sld>
</file>

<file path=ppt/slides/slide2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57B97BB5-6523-48EC-A96F-F2CFFF962D86}"/>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83163681"/>
      </p:ext>
    </p:extLst>
  </p:cSld>
  <p:clrMapOvr>
    <a:masterClrMapping/>
  </p:clrMapOvr>
  <p:transition/>
</p:sld>
</file>

<file path=ppt/slides/slide2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1"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8292"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871133" name="Group 29"/>
          <p:cNvGraphicFramePr>
            <a:graphicFrameLocks noGrp="1"/>
          </p:cNvGraphicFramePr>
          <p:nvPr>
            <p:ph type="tbl" idx="1"/>
            <p:extLst>
              <p:ext uri="{D42A27DB-BD31-4B8C-83A1-F6EECF244321}">
                <p14:modId xmlns:p14="http://schemas.microsoft.com/office/powerpoint/2010/main" val="3893514687"/>
              </p:ext>
            </p:extLst>
          </p:nvPr>
        </p:nvGraphicFramePr>
        <p:xfrm>
          <a:off x="76199" y="666750"/>
          <a:ext cx="8991601" cy="3970020"/>
        </p:xfrm>
        <a:graphic>
          <a:graphicData uri="http://schemas.openxmlformats.org/drawingml/2006/table">
            <a:tbl>
              <a:tblPr/>
              <a:tblGrid>
                <a:gridCol w="3437022">
                  <a:extLst>
                    <a:ext uri="{9D8B030D-6E8A-4147-A177-3AD203B41FA5}">
                      <a16:colId xmlns:a16="http://schemas.microsoft.com/office/drawing/2014/main" val="20000"/>
                    </a:ext>
                  </a:extLst>
                </a:gridCol>
                <a:gridCol w="3073314">
                  <a:extLst>
                    <a:ext uri="{9D8B030D-6E8A-4147-A177-3AD203B41FA5}">
                      <a16:colId xmlns:a16="http://schemas.microsoft.com/office/drawing/2014/main" val="20001"/>
                    </a:ext>
                  </a:extLst>
                </a:gridCol>
                <a:gridCol w="2481265">
                  <a:extLst>
                    <a:ext uri="{9D8B030D-6E8A-4147-A177-3AD203B41FA5}">
                      <a16:colId xmlns:a16="http://schemas.microsoft.com/office/drawing/2014/main" val="20002"/>
                    </a:ext>
                  </a:extLst>
                </a:gridCol>
              </a:tblGrid>
              <a:tr h="3829050">
                <a:tc>
                  <a:txBody>
                    <a:bodyPr/>
                    <a:lstStyle/>
                    <a:p>
                      <a:pPr algn="just"/>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liac</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Mwu~c</a:t>
                      </a:r>
                      <a:r>
                        <a:rPr lang="fr-FR" sz="3200" b="0" i="0" u="none" strike="noStrike" kern="1200" baseline="0" dirty="0">
                          <a:solidFill>
                            <a:schemeClr val="tx1"/>
                          </a:solidFill>
                          <a:latin typeface="Coptic1" pitchFamily="2" charset="0"/>
                          <a:ea typeface="+mn-ea"/>
                          <a:cs typeface="+mn-cs"/>
                        </a:rPr>
                        <a:t>/c </a:t>
                      </a:r>
                      <a:r>
                        <a:rPr lang="fr-FR" sz="3200" b="0" i="0" u="none" strike="noStrike" kern="1200" baseline="0" dirty="0" err="1">
                          <a:solidFill>
                            <a:schemeClr val="tx1"/>
                          </a:solidFill>
                          <a:latin typeface="Coptic1" pitchFamily="2" charset="0"/>
                          <a:ea typeface="+mn-ea"/>
                          <a:cs typeface="+mn-cs"/>
                        </a:rPr>
                        <a:t>petjwr</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aunau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e~nefh~bwc</a:t>
                      </a:r>
                      <a:r>
                        <a:rPr lang="fr-FR" sz="3200" b="0" i="0" u="none" strike="noStrike" kern="1200" baseline="0" dirty="0">
                          <a:solidFill>
                            <a:schemeClr val="tx1"/>
                          </a:solidFill>
                          <a:latin typeface="Coptic1" pitchFamily="2" charset="0"/>
                          <a:ea typeface="+mn-ea"/>
                          <a:cs typeface="+mn-cs"/>
                        </a:rPr>
                        <a:t> hi </a:t>
                      </a:r>
                      <a:r>
                        <a:rPr lang="fr-FR" sz="3200" b="0" i="0" u="none" strike="noStrike" kern="1200" baseline="0" dirty="0" err="1">
                          <a:solidFill>
                            <a:schemeClr val="tx1"/>
                          </a:solidFill>
                          <a:latin typeface="Coptic1" pitchFamily="2" charset="0"/>
                          <a:ea typeface="+mn-ea"/>
                          <a:cs typeface="+mn-cs"/>
                        </a:rPr>
                        <a:t>Yabwr</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nimay</a:t>
                      </a:r>
                      <a:r>
                        <a:rPr lang="fr-FR" sz="3200" b="0" i="0" u="none" strike="noStrike" kern="1200" baseline="0" dirty="0">
                          <a:solidFill>
                            <a:schemeClr val="tx1"/>
                          </a:solidFill>
                          <a:latin typeface="Coptic1" pitchFamily="2" charset="0"/>
                          <a:ea typeface="+mn-ea"/>
                          <a:cs typeface="+mn-cs"/>
                        </a:rPr>
                        <a:t>/t/c </a:t>
                      </a:r>
                      <a:r>
                        <a:rPr lang="fr-FR" sz="3200" b="0" i="0" u="none" strike="noStrike" kern="1200" baseline="0" dirty="0" err="1">
                          <a:solidFill>
                            <a:schemeClr val="tx1"/>
                          </a:solidFill>
                          <a:latin typeface="Coptic1" pitchFamily="2" charset="0"/>
                          <a:ea typeface="+mn-ea"/>
                          <a:cs typeface="+mn-cs"/>
                        </a:rPr>
                        <a:t>euerjinior</a:t>
                      </a:r>
                      <a:r>
                        <a:rPr lang="fr-FR" sz="3200" b="0" i="0" u="none" strike="noStrike" kern="1200" baseline="0" dirty="0">
                          <a:solidFill>
                            <a:schemeClr val="tx1"/>
                          </a:solidFill>
                          <a:latin typeface="Coptic1" pitchFamily="2" charset="0"/>
                          <a:ea typeface="+mn-ea"/>
                          <a:cs typeface="+mn-cs"/>
                        </a:rPr>
                        <a:t>:</a:t>
                      </a:r>
                    </a:p>
                    <a:p>
                      <a:pPr algn="just"/>
                      <a:r>
                        <a:rPr lang="fr-FR" sz="3200" b="0" i="0" u="none" strike="noStrike" kern="1200" baseline="0" dirty="0" err="1">
                          <a:solidFill>
                            <a:schemeClr val="tx1"/>
                          </a:solidFill>
                          <a:latin typeface="Coptic1" pitchFamily="2" charset="0"/>
                          <a:ea typeface="+mn-ea"/>
                          <a:cs typeface="+mn-cs"/>
                        </a:rPr>
                        <a:t>n~ou</a:t>
                      </a:r>
                      <a:r>
                        <a:rPr lang="fr-FR" sz="3200" b="0" i="0" u="none" strike="noStrike" kern="1200" baseline="0" dirty="0">
                          <a:solidFill>
                            <a:schemeClr val="tx1"/>
                          </a:solidFill>
                          <a:latin typeface="Coptic1" pitchFamily="2" charset="0"/>
                          <a:ea typeface="+mn-ea"/>
                          <a:cs typeface="+mn-cs"/>
                        </a:rPr>
                        <a:t>[/pi </a:t>
                      </a:r>
                      <a:r>
                        <a:rPr lang="fr-FR" sz="3200" b="0" i="0" u="none" strike="noStrike" kern="1200" baseline="0" dirty="0" err="1">
                          <a:solidFill>
                            <a:schemeClr val="tx1"/>
                          </a:solidFill>
                          <a:latin typeface="Coptic1" pitchFamily="2" charset="0"/>
                          <a:ea typeface="+mn-ea"/>
                          <a:cs typeface="+mn-cs"/>
                        </a:rPr>
                        <a:t>ecerouwini</a:t>
                      </a:r>
                      <a:r>
                        <a:rPr lang="fr-FR" sz="3200" b="0" i="0" u="none" strike="noStrike" kern="1200" baseline="0" dirty="0">
                          <a:solidFill>
                            <a:schemeClr val="tx1"/>
                          </a:solidFill>
                          <a:latin typeface="Coptic1" pitchFamily="2" charset="0"/>
                          <a:ea typeface="+mn-ea"/>
                          <a:cs typeface="+mn-cs"/>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Elie et Moïse le fort, ont vu Ses vêtements sur Thabor, les disciples sont passés par un nuage brillant.</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نظر إيليا وموسى</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القوي، ثيابه فوق</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تابور، وعبر التلاميذ،</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سحابة نيرة.</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08F6DDE0-78D8-4D65-A76C-4CAB0044DF5C}"/>
              </a:ext>
            </a:extLst>
          </p:cNvPr>
          <p:cNvGraphicFramePr>
            <a:graphicFrameLocks noGrp="1"/>
          </p:cNvGraphicFramePr>
          <p:nvPr/>
        </p:nvGraphicFramePr>
        <p:xfrm>
          <a:off x="1524000" y="95585"/>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297180">
                <a:tc>
                  <a:txBody>
                    <a:bodyPr/>
                    <a:lstStyle/>
                    <a:p>
                      <a:pPr algn="ctr"/>
                      <a:r>
                        <a:rPr lang="en-US" sz="1600" dirty="0" err="1">
                          <a:solidFill>
                            <a:schemeClr val="tx1"/>
                          </a:solidFill>
                          <a:latin typeface="Arial" charset="0"/>
                        </a:rPr>
                        <a:t>Répons</a:t>
                      </a:r>
                      <a:r>
                        <a:rPr lang="en-US" sz="1600" dirty="0">
                          <a:solidFill>
                            <a:schemeClr val="tx1"/>
                          </a:solidFill>
                          <a:latin typeface="Arial" charset="0"/>
                        </a:rPr>
                        <a:t> du Praxis – Transfiguration</a:t>
                      </a:r>
                      <a:endParaRPr lang="fr-FR" sz="16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10" name="Action Button: Custom 2">
            <a:hlinkClick r:id="rId2" action="ppaction://hlinksldjump" highlightClick="1"/>
            <a:extLst>
              <a:ext uri="{FF2B5EF4-FFF2-40B4-BE49-F238E27FC236}">
                <a16:creationId xmlns:a16="http://schemas.microsoft.com/office/drawing/2014/main" id="{ECF61564-AE0B-49CA-BB04-ECA2A996A6E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3" action="ppaction://hlinksldjump" highlightClick="1"/>
            <a:extLst>
              <a:ext uri="{FF2B5EF4-FFF2-40B4-BE49-F238E27FC236}">
                <a16:creationId xmlns:a16="http://schemas.microsoft.com/office/drawing/2014/main" id="{7C2D4455-3916-4200-BA91-38CCCE3B4FE6}"/>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627340274"/>
      </p:ext>
    </p:extLst>
  </p:cSld>
  <p:clrMapOvr>
    <a:masterClrMapping/>
  </p:clrMapOvr>
  <p:transition/>
</p:sld>
</file>

<file path=ppt/slides/slide2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1"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8292"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871133" name="Group 29"/>
          <p:cNvGraphicFramePr>
            <a:graphicFrameLocks noGrp="1"/>
          </p:cNvGraphicFramePr>
          <p:nvPr>
            <p:ph type="tbl" idx="1"/>
            <p:extLst>
              <p:ext uri="{D42A27DB-BD31-4B8C-83A1-F6EECF244321}">
                <p14:modId xmlns:p14="http://schemas.microsoft.com/office/powerpoint/2010/main" val="1499046099"/>
              </p:ext>
            </p:extLst>
          </p:nvPr>
        </p:nvGraphicFramePr>
        <p:xfrm>
          <a:off x="0" y="38735"/>
          <a:ext cx="9143999" cy="5006340"/>
        </p:xfrm>
        <a:graphic>
          <a:graphicData uri="http://schemas.openxmlformats.org/drawingml/2006/table">
            <a:tbl>
              <a:tblPr/>
              <a:tblGrid>
                <a:gridCol w="3276600">
                  <a:extLst>
                    <a:ext uri="{9D8B030D-6E8A-4147-A177-3AD203B41FA5}">
                      <a16:colId xmlns:a16="http://schemas.microsoft.com/office/drawing/2014/main" val="20000"/>
                    </a:ext>
                  </a:extLst>
                </a:gridCol>
                <a:gridCol w="3098260">
                  <a:extLst>
                    <a:ext uri="{9D8B030D-6E8A-4147-A177-3AD203B41FA5}">
                      <a16:colId xmlns:a16="http://schemas.microsoft.com/office/drawing/2014/main" val="20001"/>
                    </a:ext>
                  </a:extLst>
                </a:gridCol>
                <a:gridCol w="2769139">
                  <a:extLst>
                    <a:ext uri="{9D8B030D-6E8A-4147-A177-3AD203B41FA5}">
                      <a16:colId xmlns:a16="http://schemas.microsoft.com/office/drawing/2014/main" val="20002"/>
                    </a:ext>
                  </a:extLst>
                </a:gridCol>
              </a:tblGrid>
              <a:tr h="3829050">
                <a:tc>
                  <a:txBody>
                    <a:bodyPr/>
                    <a:lstStyle/>
                    <a:p>
                      <a:pPr algn="just"/>
                      <a:r>
                        <a:rPr lang="fr-FR" sz="3600" b="0" i="0" u="none" strike="noStrike" kern="1200" baseline="0" dirty="0">
                          <a:solidFill>
                            <a:schemeClr val="tx1"/>
                          </a:solidFill>
                          <a:latin typeface="Coptic1" pitchFamily="2" charset="0"/>
                          <a:ea typeface="+mn-ea"/>
                          <a:cs typeface="+mn-cs"/>
                        </a:rPr>
                        <a:t>&lt;</a:t>
                      </a:r>
                      <a:r>
                        <a:rPr lang="fr-FR" sz="3600" b="0" i="0" u="none" strike="noStrike" kern="1200" baseline="0" dirty="0" err="1">
                          <a:solidFill>
                            <a:schemeClr val="tx1"/>
                          </a:solidFill>
                          <a:latin typeface="Coptic1" pitchFamily="2" charset="0"/>
                          <a:ea typeface="+mn-ea"/>
                          <a:cs typeface="+mn-cs"/>
                        </a:rPr>
                        <a:t>ere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pisobt</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n~te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hijen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pitwou</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n~Yabwr</a:t>
                      </a:r>
                      <a:r>
                        <a:rPr lang="fr-FR" sz="3600" b="0" i="0" u="none" strike="noStrike" kern="1200" baseline="0" dirty="0">
                          <a:solidFill>
                            <a:schemeClr val="tx1"/>
                          </a:solidFill>
                          <a:latin typeface="Coptic1" pitchFamily="2" charset="0"/>
                          <a:ea typeface="+mn-ea"/>
                          <a:cs typeface="+mn-cs"/>
                        </a:rPr>
                        <a:t>:</a:t>
                      </a:r>
                    </a:p>
                    <a:p>
                      <a:pPr algn="just"/>
                      <a:r>
                        <a:rPr lang="fr-FR" sz="3600" b="0" i="0" u="none" strike="noStrike" kern="1200" baseline="0" dirty="0" err="1">
                          <a:solidFill>
                            <a:schemeClr val="tx1"/>
                          </a:solidFill>
                          <a:latin typeface="Coptic1" pitchFamily="2" charset="0"/>
                          <a:ea typeface="+mn-ea"/>
                          <a:cs typeface="+mn-cs"/>
                        </a:rPr>
                        <a:t>nahren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nefmay</a:t>
                      </a:r>
                      <a:r>
                        <a:rPr lang="fr-FR" sz="3600" b="0" i="0" u="none" strike="noStrike" kern="1200" baseline="0" dirty="0">
                          <a:solidFill>
                            <a:schemeClr val="tx1"/>
                          </a:solidFill>
                          <a:latin typeface="Coptic1" pitchFamily="2" charset="0"/>
                          <a:ea typeface="+mn-ea"/>
                          <a:cs typeface="+mn-cs"/>
                        </a:rPr>
                        <a:t>/t/c</a:t>
                      </a:r>
                    </a:p>
                    <a:p>
                      <a:pPr algn="just"/>
                      <a:r>
                        <a:rPr lang="fr-FR" sz="3600" b="0" i="0" u="none" strike="noStrike" kern="1200" baseline="0" dirty="0" err="1">
                          <a:solidFill>
                            <a:schemeClr val="tx1"/>
                          </a:solidFill>
                          <a:latin typeface="Coptic1" pitchFamily="2" charset="0"/>
                          <a:ea typeface="+mn-ea"/>
                          <a:cs typeface="+mn-cs"/>
                        </a:rPr>
                        <a:t>e#y#u</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Petroc</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Iwann</a:t>
                      </a:r>
                      <a:r>
                        <a:rPr lang="fr-FR" sz="3600" b="0" i="0" u="none" strike="noStrike" kern="1200" baseline="0" dirty="0">
                          <a:solidFill>
                            <a:schemeClr val="tx1"/>
                          </a:solidFill>
                          <a:latin typeface="Coptic1" pitchFamily="2" charset="0"/>
                          <a:ea typeface="+mn-ea"/>
                          <a:cs typeface="+mn-cs"/>
                        </a:rPr>
                        <a:t>/c nem </a:t>
                      </a:r>
                      <a:r>
                        <a:rPr lang="fr-FR" sz="3600" b="0" i="0" u="none" strike="noStrike" kern="1200" baseline="0" dirty="0" err="1">
                          <a:solidFill>
                            <a:schemeClr val="tx1"/>
                          </a:solidFill>
                          <a:latin typeface="Coptic1" pitchFamily="2" charset="0"/>
                          <a:ea typeface="+mn-ea"/>
                          <a:cs typeface="+mn-cs"/>
                        </a:rPr>
                        <a:t>Iakwboc</a:t>
                      </a:r>
                      <a:r>
                        <a:rPr lang="fr-FR" sz="3600" b="0" i="0" u="none" strike="noStrike" kern="1200" baseline="0" dirty="0">
                          <a:solidFill>
                            <a:schemeClr val="tx1"/>
                          </a:solidFill>
                          <a:latin typeface="Coptic1" pitchFamily="2" charset="0"/>
                          <a:ea typeface="+mn-ea"/>
                          <a:cs typeface="+mn-cs"/>
                        </a:rPr>
                        <a:t>.</a:t>
                      </a:r>
                      <a:endParaRPr kumimoji="0" lang="en-US" sz="18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la transfiguration du Christ sur le mont Thabor devant ses saints disciples Pierre, Jean et Jacques.</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لتجلي</a:t>
                      </a:r>
                    </a:p>
                    <a:p>
                      <a:pPr algn="just" rtl="1"/>
                      <a:r>
                        <a:rPr lang="ar-EG" sz="3600" b="0" i="0" u="none" strike="noStrike" kern="1200" baseline="0" dirty="0">
                          <a:solidFill>
                            <a:schemeClr val="tx1"/>
                          </a:solidFill>
                          <a:latin typeface="+mn-lt"/>
                          <a:ea typeface="+mn-ea"/>
                          <a:cs typeface="+mn-cs"/>
                        </a:rPr>
                        <a:t>المسيح، على جبل</a:t>
                      </a:r>
                    </a:p>
                    <a:p>
                      <a:pPr algn="just" rtl="1"/>
                      <a:r>
                        <a:rPr lang="ar-EG" sz="3600" b="0" i="0" u="none" strike="noStrike" kern="1200" baseline="0" dirty="0">
                          <a:solidFill>
                            <a:schemeClr val="tx1"/>
                          </a:solidFill>
                          <a:latin typeface="+mn-lt"/>
                          <a:ea typeface="+mn-ea"/>
                          <a:cs typeface="+mn-cs"/>
                        </a:rPr>
                        <a:t>تابور، أمام تلاميذه</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القديسين، بطرس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ويوحنا ويعقوب.</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utoShape 36">
            <a:hlinkClick r:id="rId2" action="ppaction://hlinksldjump" highlightClick="1"/>
            <a:extLst>
              <a:ext uri="{FF2B5EF4-FFF2-40B4-BE49-F238E27FC236}">
                <a16:creationId xmlns:a16="http://schemas.microsoft.com/office/drawing/2014/main" id="{5F8788C5-5829-4F84-AE11-CF6A18B764A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7">
            <a:hlinkClick r:id="rId3" action="ppaction://hlinksldjump" highlightClick="1"/>
            <a:extLst>
              <a:ext uri="{FF2B5EF4-FFF2-40B4-BE49-F238E27FC236}">
                <a16:creationId xmlns:a16="http://schemas.microsoft.com/office/drawing/2014/main" id="{51C92445-A36A-47F8-8C49-EACCC28790CD}"/>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37343673"/>
      </p:ext>
    </p:extLst>
  </p:cSld>
  <p:clrMapOvr>
    <a:masterClrMapping/>
  </p:clrMapOvr>
  <p:transition/>
</p:sld>
</file>

<file path=ppt/slides/slide2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9ADDF17-2333-4DFE-8307-910CD7802853}"/>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32888503"/>
      </p:ext>
    </p:extLst>
  </p:cSld>
  <p:clrMapOvr>
    <a:masterClrMapping/>
  </p:clrMapOvr>
  <p:transition/>
</p:sld>
</file>

<file path=ppt/slides/slide2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1"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8292"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871133" name="Group 29"/>
          <p:cNvGraphicFramePr>
            <a:graphicFrameLocks noGrp="1"/>
          </p:cNvGraphicFramePr>
          <p:nvPr>
            <p:ph type="tbl" idx="1"/>
            <p:extLst>
              <p:ext uri="{D42A27DB-BD31-4B8C-83A1-F6EECF244321}">
                <p14:modId xmlns:p14="http://schemas.microsoft.com/office/powerpoint/2010/main" val="989518349"/>
              </p:ext>
            </p:extLst>
          </p:nvPr>
        </p:nvGraphicFramePr>
        <p:xfrm>
          <a:off x="0" y="617220"/>
          <a:ext cx="9144000" cy="3909060"/>
        </p:xfrm>
        <a:graphic>
          <a:graphicData uri="http://schemas.openxmlformats.org/drawingml/2006/table">
            <a:tbl>
              <a:tblPr/>
              <a:tblGrid>
                <a:gridCol w="2997200">
                  <a:extLst>
                    <a:ext uri="{9D8B030D-6E8A-4147-A177-3AD203B41FA5}">
                      <a16:colId xmlns:a16="http://schemas.microsoft.com/office/drawing/2014/main" val="20000"/>
                    </a:ext>
                  </a:extLst>
                </a:gridCol>
                <a:gridCol w="3422650">
                  <a:extLst>
                    <a:ext uri="{9D8B030D-6E8A-4147-A177-3AD203B41FA5}">
                      <a16:colId xmlns:a16="http://schemas.microsoft.com/office/drawing/2014/main" val="20001"/>
                    </a:ext>
                  </a:extLst>
                </a:gridCol>
                <a:gridCol w="2724150">
                  <a:extLst>
                    <a:ext uri="{9D8B030D-6E8A-4147-A177-3AD203B41FA5}">
                      <a16:colId xmlns:a16="http://schemas.microsoft.com/office/drawing/2014/main" val="20002"/>
                    </a:ext>
                  </a:extLst>
                </a:gridCol>
              </a:tblGrid>
              <a:tr h="3829050">
                <a:tc>
                  <a:txBody>
                    <a:bodyPr/>
                    <a:lstStyle/>
                    <a:p>
                      <a:pPr algn="just"/>
                      <a:r>
                        <a:rPr lang="pt-BR" sz="3600" b="0" i="0" u="none" strike="noStrike" kern="1200" baseline="0" dirty="0">
                          <a:solidFill>
                            <a:schemeClr val="tx1"/>
                          </a:solidFill>
                          <a:latin typeface="Coptic1" pitchFamily="2" charset="0"/>
                          <a:ea typeface="+mn-ea"/>
                          <a:cs typeface="+mn-cs"/>
                        </a:rPr>
                        <a:t>&lt;ere nao#c# n~io]:</a:t>
                      </a:r>
                    </a:p>
                    <a:p>
                      <a:pPr algn="just"/>
                      <a:r>
                        <a:rPr lang="fr-FR" sz="3600" b="0" i="0" u="none" strike="noStrike" kern="1200" baseline="0" dirty="0" err="1">
                          <a:solidFill>
                            <a:schemeClr val="tx1"/>
                          </a:solidFill>
                          <a:latin typeface="Coptic1" pitchFamily="2" charset="0"/>
                          <a:ea typeface="+mn-ea"/>
                          <a:cs typeface="+mn-cs"/>
                        </a:rPr>
                        <a:t>n~a~poctoloc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ere</a:t>
                      </a:r>
                      <a:r>
                        <a:rPr lang="fr-FR" sz="3600" b="0" i="0" u="none" strike="noStrike" kern="1200" baseline="0" dirty="0">
                          <a:solidFill>
                            <a:schemeClr val="tx1"/>
                          </a:solidFill>
                          <a:latin typeface="Coptic1" pitchFamily="2" charset="0"/>
                          <a:ea typeface="+mn-ea"/>
                          <a:cs typeface="+mn-cs"/>
                        </a:rPr>
                        <a:t> </a:t>
                      </a:r>
                      <a:r>
                        <a:rPr lang="pt-BR" sz="3600" b="0" i="0" u="none" strike="noStrike" kern="1200" baseline="0" dirty="0">
                          <a:solidFill>
                            <a:schemeClr val="tx1"/>
                          </a:solidFill>
                          <a:latin typeface="Coptic1" pitchFamily="2" charset="0"/>
                          <a:ea typeface="+mn-ea"/>
                          <a:cs typeface="+mn-cs"/>
                        </a:rPr>
                        <a:t>nimay/t/c: n~te peno#c# </a:t>
                      </a:r>
                      <a:r>
                        <a:rPr lang="es-ES" sz="3600" b="0" i="0" u="none" strike="noStrike" kern="1200" baseline="0" dirty="0">
                          <a:solidFill>
                            <a:schemeClr val="tx1"/>
                          </a:solidFill>
                          <a:latin typeface="Coptic1" pitchFamily="2" charset="0"/>
                          <a:ea typeface="+mn-ea"/>
                          <a:cs typeface="+mn-cs"/>
                        </a:rPr>
                        <a:t>I/#</a:t>
                      </a:r>
                      <a:r>
                        <a:rPr lang="es-ES" sz="3600" b="0" i="0" u="none" strike="noStrike" kern="1200" baseline="0" dirty="0" err="1">
                          <a:solidFill>
                            <a:schemeClr val="tx1"/>
                          </a:solidFill>
                          <a:latin typeface="Coptic1" pitchFamily="2" charset="0"/>
                          <a:ea typeface="+mn-ea"/>
                          <a:cs typeface="+mn-cs"/>
                        </a:rPr>
                        <a:t>c#</a:t>
                      </a:r>
                      <a:r>
                        <a:rPr lang="es-ES" sz="3600" b="0" i="0" u="none" strike="noStrike" kern="1200" baseline="0" dirty="0">
                          <a:solidFill>
                            <a:schemeClr val="tx1"/>
                          </a:solidFill>
                          <a:latin typeface="Coptic1" pitchFamily="2" charset="0"/>
                          <a:ea typeface="+mn-ea"/>
                          <a:cs typeface="+mn-cs"/>
                        </a:rPr>
                        <a:t> </a:t>
                      </a:r>
                      <a:r>
                        <a:rPr lang="es-ES" sz="3600" b="0" i="0" u="none" strike="noStrike" kern="1200" baseline="0" dirty="0" err="1">
                          <a:solidFill>
                            <a:schemeClr val="tx1"/>
                          </a:solidFill>
                          <a:latin typeface="Coptic1" pitchFamily="2" charset="0"/>
                          <a:ea typeface="+mn-ea"/>
                          <a:cs typeface="+mn-cs"/>
                        </a:rPr>
                        <a:t>P,#c</a:t>
                      </a:r>
                      <a:r>
                        <a:rPr lang="es-ES" sz="3600" b="0" i="0" u="none" strike="noStrike" kern="1200" baseline="0" dirty="0">
                          <a:solidFill>
                            <a:schemeClr val="tx1"/>
                          </a:solidFill>
                          <a:latin typeface="Coptic1" pitchFamily="2" charset="0"/>
                          <a:ea typeface="+mn-ea"/>
                          <a:cs typeface="+mn-cs"/>
                        </a:rPr>
                        <a:t>#.</a:t>
                      </a:r>
                      <a:endParaRPr kumimoji="0" lang="en-US" sz="18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mes seigneurs et pères les apôtres, salut aux disciples de notre Seigneur Jésus Christ.</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لسادتي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الآباء، الرسل، السلام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لتلاميذ، ربنا يسوع</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المسيح.</a:t>
                      </a:r>
                      <a:endParaRPr kumimoji="0" lang="en-US" sz="8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3C5F1135-97FD-4DCE-9CA3-6533C2E31418}"/>
              </a:ext>
            </a:extLst>
          </p:cNvPr>
          <p:cNvGraphicFramePr>
            <a:graphicFrameLocks noGrp="1"/>
          </p:cNvGraphicFramePr>
          <p:nvPr/>
        </p:nvGraphicFramePr>
        <p:xfrm>
          <a:off x="1524000" y="95585"/>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297180">
                <a:tc>
                  <a:txBody>
                    <a:bodyPr/>
                    <a:lstStyle/>
                    <a:p>
                      <a:pPr algn="ctr"/>
                      <a:r>
                        <a:rPr lang="en-US" sz="1600" dirty="0" err="1">
                          <a:solidFill>
                            <a:schemeClr val="tx1"/>
                          </a:solidFill>
                          <a:latin typeface="Arial" charset="0"/>
                        </a:rPr>
                        <a:t>Répons</a:t>
                      </a:r>
                      <a:r>
                        <a:rPr lang="en-US" sz="1600" dirty="0">
                          <a:solidFill>
                            <a:schemeClr val="tx1"/>
                          </a:solidFill>
                          <a:latin typeface="Arial" charset="0"/>
                        </a:rPr>
                        <a:t> du Praxis – Fête des </a:t>
                      </a:r>
                      <a:r>
                        <a:rPr lang="en-US" sz="1600" dirty="0" err="1">
                          <a:solidFill>
                            <a:schemeClr val="tx1"/>
                          </a:solidFill>
                          <a:latin typeface="Arial" charset="0"/>
                        </a:rPr>
                        <a:t>Apôtres</a:t>
                      </a:r>
                      <a:endParaRPr lang="fr-FR" sz="16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11" name="Action Button: Custom 6">
            <a:hlinkClick r:id="rId2" action="ppaction://hlinksldjump" highlightClick="1"/>
            <a:extLst>
              <a:ext uri="{FF2B5EF4-FFF2-40B4-BE49-F238E27FC236}">
                <a16:creationId xmlns:a16="http://schemas.microsoft.com/office/drawing/2014/main" id="{F8087B3F-78D0-4F0E-B62B-6599815BB6B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3" action="ppaction://hlinksldjump" highlightClick="1"/>
            <a:extLst>
              <a:ext uri="{FF2B5EF4-FFF2-40B4-BE49-F238E27FC236}">
                <a16:creationId xmlns:a16="http://schemas.microsoft.com/office/drawing/2014/main" id="{AC809878-B793-4617-8659-960F5ECF9827}"/>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A19F188F-0C9E-41EE-A177-188E0422CA17}"/>
              </a:ext>
            </a:extLst>
          </p:cNvPr>
          <p:cNvSpPr/>
          <p:nvPr/>
        </p:nvSpPr>
        <p:spPr bwMode="auto">
          <a:xfrm>
            <a:off x="4107766" y="496219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2" name="AutoShape 36">
            <a:hlinkClick r:id="rId5" action="ppaction://hlinksldjump" highlightClick="1"/>
            <a:extLst>
              <a:ext uri="{FF2B5EF4-FFF2-40B4-BE49-F238E27FC236}">
                <a16:creationId xmlns:a16="http://schemas.microsoft.com/office/drawing/2014/main" id="{93D547F2-619C-020D-4450-3D4874FDDEB3}"/>
              </a:ext>
            </a:extLst>
          </p:cNvPr>
          <p:cNvSpPr>
            <a:spLocks noChangeArrowheads="1"/>
          </p:cNvSpPr>
          <p:nvPr/>
        </p:nvSpPr>
        <p:spPr bwMode="auto">
          <a:xfrm>
            <a:off x="5409102" y="4607169"/>
            <a:ext cx="1587230" cy="536331"/>
          </a:xfrm>
          <a:prstGeom prst="actionButtonBlank">
            <a:avLst/>
          </a:prstGeom>
          <a:solidFill>
            <a:schemeClr val="accent1"/>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i="0" u="none" strike="noStrike" kern="1200" cap="none" spc="0" normalizeH="0" baseline="0" noProof="0" dirty="0">
                <a:ln>
                  <a:noFill/>
                </a:ln>
                <a:solidFill>
                  <a:srgbClr val="FFFFFF"/>
                </a:solidFill>
                <a:effectLst/>
                <a:uLnTx/>
                <a:uFillTx/>
                <a:latin typeface="Arial" charset="0"/>
                <a:ea typeface="+mn-ea"/>
                <a:cs typeface="Arial" charset="0"/>
              </a:rPr>
              <a:t>St Pierre &amp;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i="0" u="none" strike="noStrike" kern="1200" cap="none" spc="0" normalizeH="0" baseline="0" noProof="0" dirty="0">
                <a:ln>
                  <a:noFill/>
                </a:ln>
                <a:solidFill>
                  <a:srgbClr val="FFFFFF"/>
                </a:solidFill>
                <a:effectLst/>
                <a:uLnTx/>
                <a:uFillTx/>
                <a:latin typeface="Arial" charset="0"/>
                <a:ea typeface="+mn-ea"/>
                <a:cs typeface="Arial" charset="0"/>
              </a:rPr>
              <a:t>St Paul</a:t>
            </a:r>
          </a:p>
        </p:txBody>
      </p:sp>
    </p:spTree>
    <p:extLst>
      <p:ext uri="{BB962C8B-B14F-4D97-AF65-F5344CB8AC3E}">
        <p14:creationId xmlns:p14="http://schemas.microsoft.com/office/powerpoint/2010/main" val="344609539"/>
      </p:ext>
    </p:extLst>
  </p:cSld>
  <p:clrMapOvr>
    <a:masterClrMapping/>
  </p:clrMapOvr>
  <p:transition/>
</p:sld>
</file>

<file path=ppt/slides/slide2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EA2B0001-B5BC-4011-B89A-D026A2220CFB}"/>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8293420"/>
      </p:ext>
    </p:extLst>
  </p:cSld>
  <p:clrMapOvr>
    <a:masterClrMapping/>
  </p:clrMapOvr>
  <p:transition/>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626861" name="Group 109"/>
          <p:cNvGraphicFramePr>
            <a:graphicFrameLocks noGrp="1"/>
          </p:cNvGraphicFramePr>
          <p:nvPr>
            <p:extLst>
              <p:ext uri="{D42A27DB-BD31-4B8C-83A1-F6EECF244321}">
                <p14:modId xmlns:p14="http://schemas.microsoft.com/office/powerpoint/2010/main" val="3179327374"/>
              </p:ext>
            </p:extLst>
          </p:nvPr>
        </p:nvGraphicFramePr>
        <p:xfrm>
          <a:off x="-1" y="400050"/>
          <a:ext cx="9143999" cy="4141470"/>
        </p:xfrm>
        <a:graphic>
          <a:graphicData uri="http://schemas.openxmlformats.org/drawingml/2006/table">
            <a:tbl>
              <a:tblPr/>
              <a:tblGrid>
                <a:gridCol w="3398197">
                  <a:extLst>
                    <a:ext uri="{9D8B030D-6E8A-4147-A177-3AD203B41FA5}">
                      <a16:colId xmlns:a16="http://schemas.microsoft.com/office/drawing/2014/main" val="20000"/>
                    </a:ext>
                  </a:extLst>
                </a:gridCol>
                <a:gridCol w="3245877">
                  <a:extLst>
                    <a:ext uri="{9D8B030D-6E8A-4147-A177-3AD203B41FA5}">
                      <a16:colId xmlns:a16="http://schemas.microsoft.com/office/drawing/2014/main" val="20001"/>
                    </a:ext>
                  </a:extLst>
                </a:gridCol>
                <a:gridCol w="2499925">
                  <a:extLst>
                    <a:ext uri="{9D8B030D-6E8A-4147-A177-3AD203B41FA5}">
                      <a16:colId xmlns:a16="http://schemas.microsoft.com/office/drawing/2014/main" val="20002"/>
                    </a:ext>
                  </a:extLst>
                </a:gridCol>
              </a:tblGrid>
              <a:tr h="211455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FR" sz="2500" b="0" i="0" u="heavy" strike="noStrike" cap="none" normalizeH="0" baseline="0" dirty="0">
                          <a:ln>
                            <a:noFill/>
                          </a:ln>
                          <a:solidFill>
                            <a:srgbClr val="FF9900"/>
                          </a:solidFill>
                          <a:effectLst/>
                          <a:latin typeface="Coptic1" pitchFamily="2" charset="0"/>
                          <a:cs typeface="Arial" charset="0"/>
                        </a:rPr>
                        <a:t>Piou/b:</a:t>
                      </a:r>
                      <a:endParaRPr kumimoji="0" lang="en-US" sz="2500" b="0" i="1" u="heavy" strike="noStrike" cap="none" normalizeH="0" baseline="0" dirty="0">
                        <a:ln>
                          <a:noFill/>
                        </a:ln>
                        <a:solidFill>
                          <a:schemeClr val="tx1"/>
                        </a:solidFill>
                        <a:effectLst/>
                        <a:latin typeface="Coptic1" pitchFamily="2" charset="0"/>
                        <a:cs typeface="Times New Roman" pitchFamily="18"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Eu,arict</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cwmen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Kuriw</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2300" b="1"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Rendons grâce au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فلنشكر الرب</a:t>
                      </a:r>
                      <a:r>
                        <a:rPr kumimoji="0" lang="fr-FR" sz="3600" b="0" i="0" u="none" strike="noStrike" cap="none" normalizeH="0" baseline="0" dirty="0">
                          <a:ln>
                            <a:noFill/>
                          </a:ln>
                          <a:solidFill>
                            <a:schemeClr val="tx1"/>
                          </a:solidFill>
                          <a:effectLst/>
                          <a:latin typeface="Arial" charset="0"/>
                          <a:cs typeface="Arial" pitchFamily="34" charset="0"/>
                        </a:rPr>
                        <a:t>.</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343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heavy" strike="noStrike" cap="none" normalizeH="0" baseline="0" dirty="0" err="1">
                          <a:ln>
                            <a:noFill/>
                          </a:ln>
                          <a:solidFill>
                            <a:srgbClr val="FF9900"/>
                          </a:solidFill>
                          <a:effectLst/>
                          <a:latin typeface="Coptic1" pitchFamily="2" charset="0"/>
                          <a:cs typeface="Arial" charset="0"/>
                        </a:rPr>
                        <a:t>PiLaoc</a:t>
                      </a:r>
                      <a:r>
                        <a:rPr kumimoji="0" lang="en-US" sz="2400" b="0" i="0" u="heavy" strike="noStrike" cap="none" normalizeH="0" baseline="0" dirty="0">
                          <a:ln>
                            <a:noFill/>
                          </a:ln>
                          <a:solidFill>
                            <a:srgbClr val="FF9900"/>
                          </a:solidFill>
                          <a:effectLst/>
                          <a:latin typeface="Coptic1" pitchFamily="2" charset="0"/>
                          <a:cs typeface="Arial" charset="0"/>
                        </a:rPr>
                        <a:t>:</a:t>
                      </a:r>
                      <a:endParaRPr kumimoji="0" lang="en-US" sz="2400" b="0" i="1" u="heavy"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16586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Axion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dikeon</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Cela est digne et juste.</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مُستحقٌ</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وعادلٌ.</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1"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8292"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871133" name="Group 29"/>
          <p:cNvGraphicFramePr>
            <a:graphicFrameLocks noGrp="1"/>
          </p:cNvGraphicFramePr>
          <p:nvPr>
            <p:ph type="tbl" idx="1"/>
            <p:extLst>
              <p:ext uri="{D42A27DB-BD31-4B8C-83A1-F6EECF244321}">
                <p14:modId xmlns:p14="http://schemas.microsoft.com/office/powerpoint/2010/main" val="2548075423"/>
              </p:ext>
            </p:extLst>
          </p:nvPr>
        </p:nvGraphicFramePr>
        <p:xfrm>
          <a:off x="0" y="617221"/>
          <a:ext cx="9144000" cy="3909060"/>
        </p:xfrm>
        <a:graphic>
          <a:graphicData uri="http://schemas.openxmlformats.org/drawingml/2006/table">
            <a:tbl>
              <a:tblPr/>
              <a:tblGrid>
                <a:gridCol w="3080825">
                  <a:extLst>
                    <a:ext uri="{9D8B030D-6E8A-4147-A177-3AD203B41FA5}">
                      <a16:colId xmlns:a16="http://schemas.microsoft.com/office/drawing/2014/main" val="20000"/>
                    </a:ext>
                  </a:extLst>
                </a:gridCol>
                <a:gridCol w="3339025">
                  <a:extLst>
                    <a:ext uri="{9D8B030D-6E8A-4147-A177-3AD203B41FA5}">
                      <a16:colId xmlns:a16="http://schemas.microsoft.com/office/drawing/2014/main" val="20001"/>
                    </a:ext>
                  </a:extLst>
                </a:gridCol>
                <a:gridCol w="2724150">
                  <a:extLst>
                    <a:ext uri="{9D8B030D-6E8A-4147-A177-3AD203B41FA5}">
                      <a16:colId xmlns:a16="http://schemas.microsoft.com/office/drawing/2014/main" val="20002"/>
                    </a:ext>
                  </a:extLst>
                </a:gridCol>
              </a:tblGrid>
              <a:tr h="3785968">
                <a:tc>
                  <a:txBody>
                    <a:bodyPr/>
                    <a:lstStyle/>
                    <a:p>
                      <a:pPr algn="just"/>
                      <a:r>
                        <a:rPr lang="pt-BR" sz="3600" b="0" i="0" u="none" strike="noStrike" kern="1200" baseline="0" dirty="0">
                          <a:solidFill>
                            <a:schemeClr val="tx1"/>
                          </a:solidFill>
                          <a:latin typeface="Coptic1" pitchFamily="2" charset="0"/>
                          <a:ea typeface="+mn-ea"/>
                          <a:cs typeface="+mn-cs"/>
                        </a:rPr>
                        <a:t>&lt;ere nao#c# n~io]:</a:t>
                      </a:r>
                    </a:p>
                    <a:p>
                      <a:pPr algn="just"/>
                      <a:r>
                        <a:rPr lang="pt-BR" sz="3600" b="0" i="0" u="none" strike="noStrike" kern="1200" baseline="0" dirty="0">
                          <a:solidFill>
                            <a:schemeClr val="tx1"/>
                          </a:solidFill>
                          <a:latin typeface="Coptic1" pitchFamily="2" charset="0"/>
                          <a:ea typeface="+mn-ea"/>
                          <a:cs typeface="+mn-cs"/>
                        </a:rPr>
                        <a:t>n~a~poctoloc: ,ere peniwt Petroc nem pencaq Pauloc</a:t>
                      </a:r>
                      <a:endParaRPr kumimoji="0" lang="en-US" sz="18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mes seigneurs et pères les apôtres,</a:t>
                      </a:r>
                    </a:p>
                    <a:p>
                      <a:pPr algn="just"/>
                      <a:r>
                        <a:rPr lang="fr-FR" sz="3200" b="0" i="0" u="none" strike="noStrike" kern="1200" baseline="0" dirty="0">
                          <a:solidFill>
                            <a:schemeClr val="tx1"/>
                          </a:solidFill>
                          <a:latin typeface="+mn-lt"/>
                          <a:ea typeface="+mn-ea"/>
                          <a:cs typeface="+mn-cs"/>
                        </a:rPr>
                        <a:t>salut à notre père</a:t>
                      </a:r>
                    </a:p>
                    <a:p>
                      <a:pPr algn="just"/>
                      <a:r>
                        <a:rPr lang="fr-FR" sz="3200" b="0" i="0" u="none" strike="noStrike" kern="1200" baseline="0" dirty="0">
                          <a:solidFill>
                            <a:schemeClr val="tx1"/>
                          </a:solidFill>
                          <a:latin typeface="+mn-lt"/>
                          <a:ea typeface="+mn-ea"/>
                          <a:cs typeface="+mn-cs"/>
                        </a:rPr>
                        <a:t>Pierre et notre maître Paul</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لسادتي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الآباء، الرسل، السلام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لأبينا بطرس، ومعلمنا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بولس.</a:t>
                      </a:r>
                      <a:endParaRPr kumimoji="0" lang="en-US" sz="8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3C5F1135-97FD-4DCE-9CA3-6533C2E31418}"/>
              </a:ext>
            </a:extLst>
          </p:cNvPr>
          <p:cNvGraphicFramePr>
            <a:graphicFrameLocks noGrp="1"/>
          </p:cNvGraphicFramePr>
          <p:nvPr>
            <p:extLst>
              <p:ext uri="{D42A27DB-BD31-4B8C-83A1-F6EECF244321}">
                <p14:modId xmlns:p14="http://schemas.microsoft.com/office/powerpoint/2010/main" val="1187624258"/>
              </p:ext>
            </p:extLst>
          </p:nvPr>
        </p:nvGraphicFramePr>
        <p:xfrm>
          <a:off x="1524000" y="95585"/>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297180">
                <a:tc>
                  <a:txBody>
                    <a:bodyPr/>
                    <a:lstStyle/>
                    <a:p>
                      <a:pPr algn="ctr"/>
                      <a:r>
                        <a:rPr lang="en-US" sz="1600" dirty="0" err="1">
                          <a:solidFill>
                            <a:schemeClr val="tx1"/>
                          </a:solidFill>
                          <a:latin typeface="Arial" charset="0"/>
                        </a:rPr>
                        <a:t>Répons</a:t>
                      </a:r>
                      <a:r>
                        <a:rPr lang="en-US" sz="1600" dirty="0">
                          <a:solidFill>
                            <a:schemeClr val="tx1"/>
                          </a:solidFill>
                          <a:latin typeface="Arial" charset="0"/>
                        </a:rPr>
                        <a:t> du Praxis – Fête des </a:t>
                      </a:r>
                      <a:r>
                        <a:rPr lang="en-US" sz="1600" dirty="0" err="1">
                          <a:solidFill>
                            <a:schemeClr val="tx1"/>
                          </a:solidFill>
                          <a:latin typeface="Arial" charset="0"/>
                        </a:rPr>
                        <a:t>Apôtres</a:t>
                      </a:r>
                      <a:r>
                        <a:rPr lang="en-US" sz="1600" dirty="0">
                          <a:solidFill>
                            <a:schemeClr val="tx1"/>
                          </a:solidFill>
                          <a:latin typeface="Arial" charset="0"/>
                        </a:rPr>
                        <a:t> – St Pierre &amp; St Paul</a:t>
                      </a:r>
                      <a:endParaRPr lang="fr-FR" sz="16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11" name="Action Button: Custom 6">
            <a:hlinkClick r:id="rId2" action="ppaction://hlinksldjump" highlightClick="1"/>
            <a:extLst>
              <a:ext uri="{FF2B5EF4-FFF2-40B4-BE49-F238E27FC236}">
                <a16:creationId xmlns:a16="http://schemas.microsoft.com/office/drawing/2014/main" id="{F8087B3F-78D0-4F0E-B62B-6599815BB6B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3" action="ppaction://hlinksldjump" highlightClick="1"/>
            <a:extLst>
              <a:ext uri="{FF2B5EF4-FFF2-40B4-BE49-F238E27FC236}">
                <a16:creationId xmlns:a16="http://schemas.microsoft.com/office/drawing/2014/main" id="{AC809878-B793-4617-8659-960F5ECF9827}"/>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A19F188F-0C9E-41EE-A177-188E0422CA17}"/>
              </a:ext>
            </a:extLst>
          </p:cNvPr>
          <p:cNvSpPr/>
          <p:nvPr/>
        </p:nvSpPr>
        <p:spPr bwMode="auto">
          <a:xfrm>
            <a:off x="4107766" y="496219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813474480"/>
      </p:ext>
    </p:extLst>
  </p:cSld>
  <p:clrMapOvr>
    <a:masterClrMapping/>
  </p:clrMapOvr>
  <p:transition/>
</p:sld>
</file>

<file path=ppt/slides/slide2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EA2B0001-B5BC-4011-B89A-D026A2220CFB}"/>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9598168"/>
      </p:ext>
    </p:extLst>
  </p:cSld>
  <p:clrMapOvr>
    <a:masterClrMapping/>
  </p:clrMapOvr>
  <p:transition/>
</p:sld>
</file>

<file path=ppt/slides/slide2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1"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8292"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871133" name="Group 29"/>
          <p:cNvGraphicFramePr>
            <a:graphicFrameLocks noGrp="1"/>
          </p:cNvGraphicFramePr>
          <p:nvPr>
            <p:ph type="tbl" idx="1"/>
            <p:extLst>
              <p:ext uri="{D42A27DB-BD31-4B8C-83A1-F6EECF244321}">
                <p14:modId xmlns:p14="http://schemas.microsoft.com/office/powerpoint/2010/main" val="1603667241"/>
              </p:ext>
            </p:extLst>
          </p:nvPr>
        </p:nvGraphicFramePr>
        <p:xfrm>
          <a:off x="76200" y="590550"/>
          <a:ext cx="8991599" cy="4213860"/>
        </p:xfrm>
        <a:graphic>
          <a:graphicData uri="http://schemas.openxmlformats.org/drawingml/2006/table">
            <a:tbl>
              <a:tblPr/>
              <a:tblGrid>
                <a:gridCol w="3366965">
                  <a:extLst>
                    <a:ext uri="{9D8B030D-6E8A-4147-A177-3AD203B41FA5}">
                      <a16:colId xmlns:a16="http://schemas.microsoft.com/office/drawing/2014/main" val="20000"/>
                    </a:ext>
                  </a:extLst>
                </a:gridCol>
                <a:gridCol w="3099953">
                  <a:extLst>
                    <a:ext uri="{9D8B030D-6E8A-4147-A177-3AD203B41FA5}">
                      <a16:colId xmlns:a16="http://schemas.microsoft.com/office/drawing/2014/main" val="20001"/>
                    </a:ext>
                  </a:extLst>
                </a:gridCol>
                <a:gridCol w="2524681">
                  <a:extLst>
                    <a:ext uri="{9D8B030D-6E8A-4147-A177-3AD203B41FA5}">
                      <a16:colId xmlns:a16="http://schemas.microsoft.com/office/drawing/2014/main" val="20002"/>
                    </a:ext>
                  </a:extLst>
                </a:gridCol>
              </a:tblGrid>
              <a:tr h="3829050">
                <a:tc>
                  <a:txBody>
                    <a:bodyPr/>
                    <a:lstStyle/>
                    <a:p>
                      <a:pPr algn="just"/>
                      <a:r>
                        <a:rPr lang="fr-FR" sz="3400" b="0" i="0" u="none" strike="noStrike" kern="1200" baseline="0" dirty="0">
                          <a:solidFill>
                            <a:schemeClr val="tx1"/>
                          </a:solidFill>
                          <a:latin typeface="Coptic1" pitchFamily="2" charset="0"/>
                          <a:ea typeface="+mn-ea"/>
                          <a:cs typeface="+mn-cs"/>
                        </a:rPr>
                        <a:t>&lt;</a:t>
                      </a:r>
                      <a:r>
                        <a:rPr lang="fr-FR" sz="3400" b="0" i="0" u="none" strike="noStrike" kern="1200" baseline="0" dirty="0" err="1">
                          <a:solidFill>
                            <a:schemeClr val="tx1"/>
                          </a:solidFill>
                          <a:latin typeface="Coptic1" pitchFamily="2" charset="0"/>
                          <a:ea typeface="+mn-ea"/>
                          <a:cs typeface="+mn-cs"/>
                        </a:rPr>
                        <a:t>ere</a:t>
                      </a:r>
                      <a:r>
                        <a:rPr lang="fr-FR" sz="3400" b="0" i="0" u="none" strike="noStrike" kern="1200" baseline="0" dirty="0">
                          <a:solidFill>
                            <a:schemeClr val="tx1"/>
                          </a:solidFill>
                          <a:latin typeface="Coptic1" pitchFamily="2" charset="0"/>
                          <a:ea typeface="+mn-ea"/>
                          <a:cs typeface="+mn-cs"/>
                        </a:rPr>
                        <a:t> y/</a:t>
                      </a:r>
                      <a:r>
                        <a:rPr lang="fr-FR" sz="3400" b="0" i="0" u="none" strike="noStrike" kern="1200" baseline="0" dirty="0" err="1">
                          <a:solidFill>
                            <a:schemeClr val="tx1"/>
                          </a:solidFill>
                          <a:latin typeface="Coptic1" pitchFamily="2" charset="0"/>
                          <a:ea typeface="+mn-ea"/>
                          <a:cs typeface="+mn-cs"/>
                        </a:rPr>
                        <a:t>etacjem</a:t>
                      </a:r>
                      <a:endParaRPr lang="fr-FR" sz="3400" b="0" i="0" u="none" strike="noStrike" kern="1200" baseline="0" dirty="0">
                        <a:solidFill>
                          <a:schemeClr val="tx1"/>
                        </a:solidFill>
                        <a:latin typeface="Coptic1" pitchFamily="2" charset="0"/>
                        <a:ea typeface="+mn-ea"/>
                        <a:cs typeface="+mn-cs"/>
                      </a:endParaRPr>
                    </a:p>
                    <a:p>
                      <a:pPr algn="just"/>
                      <a:r>
                        <a:rPr lang="fr-FR" sz="3400" b="0" i="0" u="none" strike="noStrike" kern="1200" baseline="0" dirty="0" err="1">
                          <a:solidFill>
                            <a:schemeClr val="tx1"/>
                          </a:solidFill>
                          <a:latin typeface="Coptic1" pitchFamily="2" charset="0"/>
                          <a:ea typeface="+mn-ea"/>
                          <a:cs typeface="+mn-cs"/>
                        </a:rPr>
                        <a:t>h~mot</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Po#c</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sop</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neme</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ere</a:t>
                      </a:r>
                      <a:r>
                        <a:rPr lang="fr-FR" sz="3400" b="0" i="0" u="none" strike="noStrike" kern="1200" baseline="0" dirty="0">
                          <a:solidFill>
                            <a:schemeClr val="tx1"/>
                          </a:solidFill>
                          <a:latin typeface="Coptic1" pitchFamily="2" charset="0"/>
                          <a:ea typeface="+mn-ea"/>
                          <a:cs typeface="+mn-cs"/>
                        </a:rPr>
                        <a:t> y/</a:t>
                      </a:r>
                      <a:r>
                        <a:rPr lang="fr-FR" sz="3400" b="0" i="0" u="none" strike="noStrike" kern="1200" baseline="0" dirty="0" err="1">
                          <a:solidFill>
                            <a:schemeClr val="tx1"/>
                          </a:solidFill>
                          <a:latin typeface="Coptic1" pitchFamily="2" charset="0"/>
                          <a:ea typeface="+mn-ea"/>
                          <a:cs typeface="+mn-cs"/>
                        </a:rPr>
                        <a:t>etac</a:t>
                      </a:r>
                      <a:r>
                        <a:rPr lang="fr-FR" sz="3400" b="0" i="0" u="none" strike="noStrike" kern="1200" baseline="0" dirty="0">
                          <a:solidFill>
                            <a:schemeClr val="tx1"/>
                          </a:solidFill>
                          <a:latin typeface="Coptic1" pitchFamily="2" charset="0"/>
                          <a:ea typeface="+mn-ea"/>
                          <a:cs typeface="+mn-cs"/>
                        </a:rPr>
                        <a:t>[i </a:t>
                      </a:r>
                      <a:r>
                        <a:rPr lang="fr-FR" sz="3400" b="0" i="0" u="none" strike="noStrike" kern="1200" baseline="0" dirty="0" err="1">
                          <a:solidFill>
                            <a:schemeClr val="tx1"/>
                          </a:solidFill>
                          <a:latin typeface="Coptic1" pitchFamily="2" charset="0"/>
                          <a:ea typeface="+mn-ea"/>
                          <a:cs typeface="+mn-cs"/>
                        </a:rPr>
                        <a:t>n~ten</a:t>
                      </a:r>
                      <a:endParaRPr lang="fr-FR" sz="3400" b="0" i="0" u="none" strike="noStrike" kern="1200" baseline="0" dirty="0">
                        <a:solidFill>
                          <a:schemeClr val="tx1"/>
                        </a:solidFill>
                        <a:latin typeface="Coptic1" pitchFamily="2" charset="0"/>
                        <a:ea typeface="+mn-ea"/>
                        <a:cs typeface="+mn-cs"/>
                      </a:endParaRPr>
                    </a:p>
                    <a:p>
                      <a:pPr algn="just"/>
                      <a:r>
                        <a:rPr lang="fr-FR" sz="3400" b="0" i="0" u="none" strike="noStrike" kern="1200" baseline="0" dirty="0" err="1">
                          <a:solidFill>
                            <a:schemeClr val="tx1"/>
                          </a:solidFill>
                          <a:latin typeface="Coptic1" pitchFamily="2" charset="0"/>
                          <a:ea typeface="+mn-ea"/>
                          <a:cs typeface="+mn-cs"/>
                        </a:rPr>
                        <a:t>Piaggeloc</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m~v~rasi</a:t>
                      </a:r>
                      <a:endParaRPr lang="fr-FR" sz="3400" b="0" i="0" u="none" strike="noStrike" kern="1200" baseline="0" dirty="0">
                        <a:solidFill>
                          <a:schemeClr val="tx1"/>
                        </a:solidFill>
                        <a:latin typeface="Coptic1" pitchFamily="2" charset="0"/>
                        <a:ea typeface="+mn-ea"/>
                        <a:cs typeface="+mn-cs"/>
                      </a:endParaRPr>
                    </a:p>
                    <a:p>
                      <a:pPr algn="just"/>
                      <a:r>
                        <a:rPr lang="fr-FR" sz="3400" b="0" i="0" u="none" strike="noStrike" kern="1200" baseline="0" dirty="0" err="1">
                          <a:solidFill>
                            <a:schemeClr val="tx1"/>
                          </a:solidFill>
                          <a:latin typeface="Coptic1" pitchFamily="2" charset="0"/>
                          <a:ea typeface="+mn-ea"/>
                          <a:cs typeface="+mn-cs"/>
                        </a:rPr>
                        <a:t>m~pikocmoc</a:t>
                      </a:r>
                      <a:r>
                        <a:rPr lang="fr-FR" sz="3400" b="0" i="0" u="none" strike="noStrike" kern="1200" baseline="0" dirty="0">
                          <a:solidFill>
                            <a:schemeClr val="tx1"/>
                          </a:solidFill>
                          <a:latin typeface="Coptic1" pitchFamily="2" charset="0"/>
                          <a:ea typeface="+mn-ea"/>
                          <a:cs typeface="+mn-cs"/>
                        </a:rPr>
                        <a:t>.</a:t>
                      </a:r>
                      <a:endParaRPr kumimoji="0" lang="en-US" sz="3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celle qui a trouvé grâce, le Seigneur est avec toi, salut à celle qui a reçu de l’ange la joie du monde.</a:t>
                      </a:r>
                      <a:endParaRPr kumimoji="0" lang="fr-CA" sz="8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a:t>
                      </a:r>
                      <a:r>
                        <a:rPr lang="ar-EG" sz="3600" b="0" i="0" u="none" strike="noStrike" kern="1200" baseline="0" dirty="0" err="1">
                          <a:solidFill>
                            <a:schemeClr val="tx1"/>
                          </a:solidFill>
                          <a:latin typeface="+mn-lt"/>
                          <a:ea typeface="+mn-ea"/>
                          <a:cs typeface="+mn-cs"/>
                        </a:rPr>
                        <a:t>للتى</a:t>
                      </a:r>
                      <a:r>
                        <a:rPr lang="ar-EG" sz="3600" b="0" i="0" u="none" strike="noStrike" kern="1200" baseline="0" dirty="0">
                          <a:solidFill>
                            <a:schemeClr val="tx1"/>
                          </a:solidFill>
                          <a:latin typeface="+mn-lt"/>
                          <a:ea typeface="+mn-ea"/>
                          <a:cs typeface="+mn-cs"/>
                        </a:rPr>
                        <a:t> وجدت</a:t>
                      </a:r>
                    </a:p>
                    <a:p>
                      <a:pPr algn="just" rtl="1"/>
                      <a:r>
                        <a:rPr lang="ar-EG" sz="3600" b="0" i="0" u="none" strike="noStrike" kern="1200" baseline="0" dirty="0">
                          <a:solidFill>
                            <a:schemeClr val="tx1"/>
                          </a:solidFill>
                          <a:latin typeface="+mn-lt"/>
                          <a:ea typeface="+mn-ea"/>
                          <a:cs typeface="+mn-cs"/>
                        </a:rPr>
                        <a:t>نعمة الرب مع ك</a:t>
                      </a:r>
                    </a:p>
                    <a:p>
                      <a:pPr algn="just" rtl="1"/>
                      <a:r>
                        <a:rPr lang="ar-EG" sz="3600" b="0" i="0" u="none" strike="noStrike" kern="1200" baseline="0" dirty="0">
                          <a:solidFill>
                            <a:schemeClr val="tx1"/>
                          </a:solidFill>
                          <a:latin typeface="+mn-lt"/>
                          <a:ea typeface="+mn-ea"/>
                          <a:cs typeface="+mn-cs"/>
                        </a:rPr>
                        <a:t>السلام </a:t>
                      </a:r>
                      <a:r>
                        <a:rPr lang="ar-EG" sz="3600" b="0" i="0" u="none" strike="noStrike" kern="1200" baseline="0" dirty="0" err="1">
                          <a:solidFill>
                            <a:schemeClr val="tx1"/>
                          </a:solidFill>
                          <a:latin typeface="+mn-lt"/>
                          <a:ea typeface="+mn-ea"/>
                          <a:cs typeface="+mn-cs"/>
                        </a:rPr>
                        <a:t>للتى</a:t>
                      </a:r>
                      <a:r>
                        <a:rPr lang="ar-EG" sz="3600" b="0" i="0" u="none" strike="noStrike" kern="1200" baseline="0" dirty="0">
                          <a:solidFill>
                            <a:schemeClr val="tx1"/>
                          </a:solidFill>
                          <a:latin typeface="+mn-lt"/>
                          <a:ea typeface="+mn-ea"/>
                          <a:cs typeface="+mn-cs"/>
                        </a:rPr>
                        <a:t> قبلت</a:t>
                      </a:r>
                    </a:p>
                    <a:p>
                      <a:pPr algn="just" rtl="1"/>
                      <a:r>
                        <a:rPr lang="ar-EG" sz="3600" b="0" i="0" u="none" strike="noStrike" kern="1200" baseline="0" dirty="0">
                          <a:solidFill>
                            <a:schemeClr val="tx1"/>
                          </a:solidFill>
                          <a:latin typeface="+mn-lt"/>
                          <a:ea typeface="+mn-ea"/>
                          <a:cs typeface="+mn-cs"/>
                        </a:rPr>
                        <a:t>من الملاك فرح العالم.</a:t>
                      </a:r>
                      <a:endParaRPr kumimoji="0" lang="en-US" sz="18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3C5F1135-97FD-4DCE-9CA3-6533C2E31418}"/>
              </a:ext>
            </a:extLst>
          </p:cNvPr>
          <p:cNvGraphicFramePr>
            <a:graphicFrameLocks noGrp="1"/>
          </p:cNvGraphicFramePr>
          <p:nvPr/>
        </p:nvGraphicFramePr>
        <p:xfrm>
          <a:off x="1524000" y="95585"/>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297180">
                <a:tc>
                  <a:txBody>
                    <a:bodyPr/>
                    <a:lstStyle/>
                    <a:p>
                      <a:pPr algn="ctr"/>
                      <a:r>
                        <a:rPr lang="en-US" sz="1600" dirty="0" err="1">
                          <a:solidFill>
                            <a:schemeClr val="tx1"/>
                          </a:solidFill>
                          <a:latin typeface="Arial" charset="0"/>
                        </a:rPr>
                        <a:t>Répons</a:t>
                      </a:r>
                      <a:r>
                        <a:rPr lang="en-US" sz="1600" dirty="0">
                          <a:solidFill>
                            <a:schemeClr val="tx1"/>
                          </a:solidFill>
                          <a:latin typeface="Arial" charset="0"/>
                        </a:rPr>
                        <a:t> du Praxis – 29 du </a:t>
                      </a:r>
                      <a:r>
                        <a:rPr lang="en-US" sz="1600" dirty="0" err="1">
                          <a:solidFill>
                            <a:schemeClr val="tx1"/>
                          </a:solidFill>
                          <a:latin typeface="Arial" charset="0"/>
                        </a:rPr>
                        <a:t>mois</a:t>
                      </a:r>
                      <a:r>
                        <a:rPr lang="en-US" sz="1600" dirty="0">
                          <a:solidFill>
                            <a:schemeClr val="tx1"/>
                          </a:solidFill>
                          <a:latin typeface="Arial" charset="0"/>
                        </a:rPr>
                        <a:t> </a:t>
                      </a:r>
                      <a:r>
                        <a:rPr lang="en-US" sz="1600" dirty="0" err="1">
                          <a:solidFill>
                            <a:schemeClr val="tx1"/>
                          </a:solidFill>
                          <a:latin typeface="Arial" charset="0"/>
                        </a:rPr>
                        <a:t>copte</a:t>
                      </a:r>
                      <a:endParaRPr lang="fr-FR" sz="16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10" name="Action Button: Custom 6">
            <a:hlinkClick r:id="rId2" action="ppaction://hlinksldjump" highlightClick="1"/>
            <a:extLst>
              <a:ext uri="{FF2B5EF4-FFF2-40B4-BE49-F238E27FC236}">
                <a16:creationId xmlns:a16="http://schemas.microsoft.com/office/drawing/2014/main" id="{91F63B90-69AB-47E1-904E-5B1C6D66A32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3" action="ppaction://hlinksldjump" highlightClick="1"/>
            <a:extLst>
              <a:ext uri="{FF2B5EF4-FFF2-40B4-BE49-F238E27FC236}">
                <a16:creationId xmlns:a16="http://schemas.microsoft.com/office/drawing/2014/main" id="{B46199E6-2CB5-4235-BD04-CBC376BCE214}"/>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001406486"/>
      </p:ext>
    </p:extLst>
  </p:cSld>
  <p:clrMapOvr>
    <a:masterClrMapping/>
  </p:clrMapOvr>
  <p:transition/>
</p:sld>
</file>

<file path=ppt/slides/slide2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49">
            <a:extLst>
              <a:ext uri="{FF2B5EF4-FFF2-40B4-BE49-F238E27FC236}">
                <a16:creationId xmlns:a16="http://schemas.microsoft.com/office/drawing/2014/main" id="{D9AB595C-EC6D-4B8D-B056-10C409D4EAD1}"/>
              </a:ext>
            </a:extLst>
          </p:cNvPr>
          <p:cNvGraphicFramePr>
            <a:graphicFrameLocks/>
          </p:cNvGraphicFramePr>
          <p:nvPr>
            <p:extLst>
              <p:ext uri="{D42A27DB-BD31-4B8C-83A1-F6EECF244321}">
                <p14:modId xmlns:p14="http://schemas.microsoft.com/office/powerpoint/2010/main" val="663607700"/>
              </p:ext>
            </p:extLst>
          </p:nvPr>
        </p:nvGraphicFramePr>
        <p:xfrm>
          <a:off x="76200" y="285750"/>
          <a:ext cx="8991600" cy="4457700"/>
        </p:xfrm>
        <a:graphic>
          <a:graphicData uri="http://schemas.openxmlformats.org/drawingml/2006/table">
            <a:tbl>
              <a:tblPr/>
              <a:tblGrid>
                <a:gridCol w="2971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08371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&lt;ere B/</a:t>
                      </a:r>
                      <a:r>
                        <a:rPr kumimoji="0" lang="en-US" sz="3600" b="0" i="0" u="none" strike="noStrike" cap="none" normalizeH="0" baseline="0" dirty="0" err="1">
                          <a:ln>
                            <a:noFill/>
                          </a:ln>
                          <a:solidFill>
                            <a:schemeClr val="tx1"/>
                          </a:solidFill>
                          <a:effectLst/>
                          <a:latin typeface="Coptic1" pitchFamily="2" charset="0"/>
                          <a:cs typeface="Arial" charset="0"/>
                        </a:rPr>
                        <a:t>yleem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t~polic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n~ni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p~rov</a:t>
                      </a:r>
                      <a:r>
                        <a:rPr kumimoji="0" lang="en-US" sz="3600" b="0" i="0" u="none" strike="noStrike" cap="none" normalizeH="0" baseline="0" dirty="0">
                          <a:ln>
                            <a:noFill/>
                          </a:ln>
                          <a:solidFill>
                            <a:schemeClr val="tx1"/>
                          </a:solidFill>
                          <a:effectLst/>
                          <a:latin typeface="Coptic1" pitchFamily="2" charset="0"/>
                          <a:cs typeface="Arial" charset="0"/>
                        </a:rPr>
                        <a:t>/t/c: y/</a:t>
                      </a:r>
                      <a:r>
                        <a:rPr kumimoji="0" lang="en-US" sz="3600" b="0" i="0" u="none" strike="noStrike" cap="none" normalizeH="0" baseline="0" dirty="0" err="1">
                          <a:ln>
                            <a:noFill/>
                          </a:ln>
                          <a:solidFill>
                            <a:schemeClr val="tx1"/>
                          </a:solidFill>
                          <a:effectLst/>
                          <a:latin typeface="Coptic1" pitchFamily="2" charset="0"/>
                          <a:cs typeface="Arial" charset="0"/>
                        </a:rPr>
                        <a:t>e~taumec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n~q</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tc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pimah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c~nau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n~Adam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Salut à toi, </a:t>
                      </a:r>
                      <a:r>
                        <a:rPr kumimoji="0" lang="fr-FR" sz="3200" b="0" i="0" u="none" strike="noStrike" cap="none" normalizeH="0" baseline="0" dirty="0" err="1">
                          <a:ln>
                            <a:noFill/>
                          </a:ln>
                          <a:solidFill>
                            <a:schemeClr val="tx1"/>
                          </a:solidFill>
                          <a:effectLst/>
                          <a:latin typeface="Arial" charset="0"/>
                          <a:cs typeface="Arial" charset="0"/>
                        </a:rPr>
                        <a:t>Béthléem</a:t>
                      </a:r>
                      <a:r>
                        <a:rPr kumimoji="0" lang="fr-FR" sz="3200" b="0" i="0" u="none" strike="noStrike" cap="none" normalizeH="0" baseline="0" dirty="0">
                          <a:ln>
                            <a:noFill/>
                          </a:ln>
                          <a:solidFill>
                            <a:schemeClr val="tx1"/>
                          </a:solidFill>
                          <a:effectLst/>
                          <a:latin typeface="Arial" charset="0"/>
                          <a:cs typeface="Arial" charset="0"/>
                        </a:rPr>
                        <a:t>, la ville des prophètes, où est né le Christ, le second Adam.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السلام لبيت لحم مدينة الأنبياء التي ولد فيها المسيح أدم الثاني.</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6">
            <a:hlinkClick r:id="rId2" action="ppaction://hlinksldjump" highlightClick="1"/>
            <a:extLst>
              <a:ext uri="{FF2B5EF4-FFF2-40B4-BE49-F238E27FC236}">
                <a16:creationId xmlns:a16="http://schemas.microsoft.com/office/drawing/2014/main" id="{4637342B-7532-4C6E-B86F-5D14AA88A63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9795130"/>
      </p:ext>
    </p:extLst>
  </p:cSld>
  <p:clrMapOvr>
    <a:masterClrMapping/>
  </p:clrMapOvr>
  <p:transition/>
</p:sld>
</file>

<file path=ppt/slides/slide2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53">
            <a:extLst>
              <a:ext uri="{FF2B5EF4-FFF2-40B4-BE49-F238E27FC236}">
                <a16:creationId xmlns:a16="http://schemas.microsoft.com/office/drawing/2014/main" id="{6838AE0A-23E1-41D2-A96C-8F934B23A66B}"/>
              </a:ext>
            </a:extLst>
          </p:cNvPr>
          <p:cNvGraphicFramePr>
            <a:graphicFrameLocks/>
          </p:cNvGraphicFramePr>
          <p:nvPr>
            <p:extLst>
              <p:ext uri="{D42A27DB-BD31-4B8C-83A1-F6EECF244321}">
                <p14:modId xmlns:p14="http://schemas.microsoft.com/office/powerpoint/2010/main" val="2132286688"/>
              </p:ext>
            </p:extLst>
          </p:nvPr>
        </p:nvGraphicFramePr>
        <p:xfrm>
          <a:off x="114300" y="381000"/>
          <a:ext cx="8915400" cy="4018788"/>
        </p:xfrm>
        <a:graphic>
          <a:graphicData uri="http://schemas.openxmlformats.org/drawingml/2006/table">
            <a:tbl>
              <a:tblPr/>
              <a:tblGrid>
                <a:gridCol w="3390900">
                  <a:extLst>
                    <a:ext uri="{9D8B030D-6E8A-4147-A177-3AD203B41FA5}">
                      <a16:colId xmlns:a16="http://schemas.microsoft.com/office/drawing/2014/main" val="20000"/>
                    </a:ext>
                  </a:extLst>
                </a:gridCol>
                <a:gridCol w="3320693">
                  <a:extLst>
                    <a:ext uri="{9D8B030D-6E8A-4147-A177-3AD203B41FA5}">
                      <a16:colId xmlns:a16="http://schemas.microsoft.com/office/drawing/2014/main" val="20001"/>
                    </a:ext>
                  </a:extLst>
                </a:gridCol>
                <a:gridCol w="2203807">
                  <a:extLst>
                    <a:ext uri="{9D8B030D-6E8A-4147-A177-3AD203B41FA5}">
                      <a16:colId xmlns:a16="http://schemas.microsoft.com/office/drawing/2014/main" val="20002"/>
                    </a:ext>
                  </a:extLst>
                </a:gridCol>
              </a:tblGrid>
              <a:tr h="3986314">
                <a:tc>
                  <a:txBody>
                    <a:bodyPr/>
                    <a:lstStyle/>
                    <a:p>
                      <a:pPr marL="0" marR="0" lvl="0" indent="0" algn="just" defTabSz="914400" rtl="0" eaLnBrk="1" fontAlgn="base" latinLnBrk="0" hangingPunct="1">
                        <a:lnSpc>
                          <a:spcPct val="9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&lt;ere </a:t>
                      </a:r>
                    </a:p>
                    <a:p>
                      <a:pPr marL="0" marR="0" lvl="0" indent="0" algn="just" defTabSz="914400" rtl="0" eaLnBrk="1" fontAlgn="base" latinLnBrk="0" hangingPunct="1">
                        <a:lnSpc>
                          <a:spcPct val="9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tef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a~nactacic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e~taftwnf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e~bolqen</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eymwout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n~tefcw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nennobi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Salut </a:t>
                      </a:r>
                      <a:r>
                        <a:rPr kumimoji="0" lang="en-US" sz="3600" b="0" i="0" u="none" strike="noStrike" cap="none" normalizeH="0" baseline="0" dirty="0">
                          <a:ln>
                            <a:noFill/>
                          </a:ln>
                          <a:solidFill>
                            <a:schemeClr val="tx1"/>
                          </a:solidFill>
                          <a:effectLst/>
                          <a:latin typeface="Arial" charset="0"/>
                          <a:cs typeface="Arial" charset="0"/>
                        </a:rPr>
                        <a:t>à</a:t>
                      </a:r>
                      <a:r>
                        <a:rPr kumimoji="0" lang="fr-CA" sz="3600" b="0" i="0" u="none" strike="noStrike" cap="none" normalizeH="0" baseline="0" dirty="0">
                          <a:ln>
                            <a:noFill/>
                          </a:ln>
                          <a:solidFill>
                            <a:schemeClr val="tx1"/>
                          </a:solidFill>
                          <a:effectLst/>
                          <a:latin typeface="Arial" charset="0"/>
                          <a:cs typeface="Arial" charset="0"/>
                        </a:rPr>
                        <a:t> sa résurrection d’entre les morts pour nous sauver de nos péchés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السلام لقيامته</a:t>
                      </a:r>
                      <a:r>
                        <a:rPr kumimoji="0" lang="en-CA"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a:ln>
                            <a:noFill/>
                          </a:ln>
                          <a:solidFill>
                            <a:schemeClr val="tx1"/>
                          </a:solidFill>
                          <a:effectLst/>
                          <a:latin typeface="Arial" charset="0"/>
                          <a:cs typeface="Arial" charset="0"/>
                        </a:rPr>
                        <a:t> لما قام </a:t>
                      </a:r>
                      <a:r>
                        <a:rPr kumimoji="0" lang="en-CA"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a:ln>
                            <a:noFill/>
                          </a:ln>
                          <a:solidFill>
                            <a:schemeClr val="tx1"/>
                          </a:solidFill>
                          <a:effectLst/>
                          <a:latin typeface="Arial" charset="0"/>
                          <a:cs typeface="Arial" charset="0"/>
                        </a:rPr>
                        <a:t>من بين الأموات </a:t>
                      </a:r>
                      <a:r>
                        <a:rPr kumimoji="0" lang="ar-SA" sz="4000" b="0" i="0" u="none" strike="noStrike" cap="none" normalizeH="0" baseline="0" dirty="0" err="1">
                          <a:ln>
                            <a:noFill/>
                          </a:ln>
                          <a:solidFill>
                            <a:schemeClr val="tx1"/>
                          </a:solidFill>
                          <a:effectLst/>
                          <a:latin typeface="Arial" charset="0"/>
                          <a:cs typeface="Arial" charset="0"/>
                        </a:rPr>
                        <a:t>حتي</a:t>
                      </a:r>
                      <a:r>
                        <a:rPr kumimoji="0" lang="ar-SA" sz="4000" b="0" i="0" u="none" strike="noStrike" cap="none" normalizeH="0" baseline="0" dirty="0">
                          <a:ln>
                            <a:noFill/>
                          </a:ln>
                          <a:solidFill>
                            <a:schemeClr val="tx1"/>
                          </a:solidFill>
                          <a:effectLst/>
                          <a:latin typeface="Arial" charset="0"/>
                          <a:cs typeface="Arial" charset="0"/>
                        </a:rPr>
                        <a:t> خلصنا من خطايانا.</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6">
            <a:hlinkClick r:id="rId2" action="ppaction://hlinksldjump" highlightClick="1"/>
            <a:extLst>
              <a:ext uri="{FF2B5EF4-FFF2-40B4-BE49-F238E27FC236}">
                <a16:creationId xmlns:a16="http://schemas.microsoft.com/office/drawing/2014/main" id="{4888AB44-E5CF-467E-A54F-697230FCAF6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3" action="ppaction://hlinksldjump" highlightClick="1"/>
            <a:extLst>
              <a:ext uri="{FF2B5EF4-FFF2-40B4-BE49-F238E27FC236}">
                <a16:creationId xmlns:a16="http://schemas.microsoft.com/office/drawing/2014/main" id="{6BA4669D-D7A3-4F3C-8AF5-A5189EBF195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086622362"/>
      </p:ext>
    </p:extLst>
  </p:cSld>
  <p:clrMapOvr>
    <a:masterClrMapping/>
  </p:clrMapOvr>
  <p:transition/>
</p:sld>
</file>

<file path=ppt/slides/slide2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C676FDE-CF9F-4874-9D68-5F73029FBCC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87405679"/>
      </p:ext>
    </p:extLst>
  </p:cSld>
  <p:clrMapOvr>
    <a:masterClrMapping/>
  </p:clrMapOvr>
  <p:transition/>
</p:sld>
</file>

<file path=ppt/slides/slide2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21">
            <a:hlinkClick r:id="rId2" action="ppaction://hlinksldjump"/>
            <a:extLst>
              <a:ext uri="{FF2B5EF4-FFF2-40B4-BE49-F238E27FC236}">
                <a16:creationId xmlns:a16="http://schemas.microsoft.com/office/drawing/2014/main" id="{84761A2B-C3F2-427C-BF03-85E8C66DA775}"/>
              </a:ext>
            </a:extLst>
          </p:cNvPr>
          <p:cNvSpPr txBox="1">
            <a:spLocks noChangeArrowheads="1"/>
          </p:cNvSpPr>
          <p:nvPr/>
        </p:nvSpPr>
        <p:spPr bwMode="auto">
          <a:xfrm>
            <a:off x="2497060" y="1806414"/>
            <a:ext cx="1829367" cy="432000"/>
          </a:xfrm>
          <a:prstGeom prst="rect">
            <a:avLst/>
          </a:prstGeom>
          <a:solidFill>
            <a:schemeClr val="accent1"/>
          </a:solidFill>
          <a:ln w="57150" cmpd="thickThin">
            <a:solidFill>
              <a:schemeClr val="tx1"/>
            </a:solidFill>
            <a:miter lim="800000"/>
            <a:headEnd/>
            <a:tailEnd/>
          </a:ln>
        </p:spPr>
        <p:txBody>
          <a:bodyPr wrap="square"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Marc</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 مرقص</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 name="Text Box 23">
            <a:hlinkClick r:id="rId3" action="ppaction://hlinksldjump"/>
            <a:extLst>
              <a:ext uri="{FF2B5EF4-FFF2-40B4-BE49-F238E27FC236}">
                <a16:creationId xmlns:a16="http://schemas.microsoft.com/office/drawing/2014/main" id="{220E9A0A-C6C2-4EB7-BEF1-9D63BF0669BA}"/>
              </a:ext>
            </a:extLst>
          </p:cNvPr>
          <p:cNvSpPr txBox="1">
            <a:spLocks noChangeArrowheads="1"/>
          </p:cNvSpPr>
          <p:nvPr/>
        </p:nvSpPr>
        <p:spPr bwMode="auto">
          <a:xfrm>
            <a:off x="2502493" y="663692"/>
            <a:ext cx="1829366" cy="432000"/>
          </a:xfrm>
          <a:prstGeom prst="rect">
            <a:avLst/>
          </a:prstGeom>
          <a:solidFill>
            <a:schemeClr val="accent1"/>
          </a:solidFill>
          <a:ln w="57150" cmpd="thickThin">
            <a:solidFill>
              <a:schemeClr val="tx1"/>
            </a:solidFill>
            <a:miter lim="800000"/>
            <a:headEnd/>
            <a:tailEnd/>
          </a:ln>
        </p:spPr>
        <p:txBody>
          <a:bodyPr wrap="square"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Jean - Baptiste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يوحنا المعمدان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6">
            <a:hlinkClick r:id="rId4" action="ppaction://hlinksldjump" highlightClick="1"/>
            <a:extLst>
              <a:ext uri="{FF2B5EF4-FFF2-40B4-BE49-F238E27FC236}">
                <a16:creationId xmlns:a16="http://schemas.microsoft.com/office/drawing/2014/main" id="{0506E0F0-4E4F-4483-BE39-BD0771391A3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7">
            <a:hlinkClick r:id="rId5" action="ppaction://hlinksldjump" highlightClick="1"/>
            <a:extLst>
              <a:ext uri="{FF2B5EF4-FFF2-40B4-BE49-F238E27FC236}">
                <a16:creationId xmlns:a16="http://schemas.microsoft.com/office/drawing/2014/main" id="{76750E9A-2B60-4965-8EAD-829E4E2611A4}"/>
              </a:ext>
            </a:extLst>
          </p:cNvPr>
          <p:cNvSpPr>
            <a:spLocks noChangeArrowheads="1"/>
          </p:cNvSpPr>
          <p:nvPr/>
        </p:nvSpPr>
        <p:spPr bwMode="auto">
          <a:xfrm>
            <a:off x="215281" y="662975"/>
            <a:ext cx="1829366"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Michel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الملاك ميخائيل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utoShape 11">
            <a:hlinkClick r:id="rId6" action="ppaction://hlinksldjump" highlightClick="1"/>
            <a:extLst>
              <a:ext uri="{FF2B5EF4-FFF2-40B4-BE49-F238E27FC236}">
                <a16:creationId xmlns:a16="http://schemas.microsoft.com/office/drawing/2014/main" id="{8A818277-6E1E-47C2-93B7-5DF604000A5B}"/>
              </a:ext>
            </a:extLst>
          </p:cNvPr>
          <p:cNvSpPr>
            <a:spLocks noChangeArrowheads="1"/>
          </p:cNvSpPr>
          <p:nvPr/>
        </p:nvSpPr>
        <p:spPr bwMode="auto">
          <a:xfrm>
            <a:off x="215280" y="1233366"/>
            <a:ext cx="1829367"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Gabriel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SA" sz="1400" b="0" i="0" u="none" strike="noStrike" kern="1200" cap="none" spc="0" normalizeH="0" baseline="0" noProof="0" dirty="0">
                <a:ln>
                  <a:noFill/>
                </a:ln>
                <a:solidFill>
                  <a:srgbClr val="FFFFFF"/>
                </a:solidFill>
                <a:effectLst/>
                <a:uLnTx/>
                <a:uFillTx/>
                <a:latin typeface="Arial" charset="0"/>
                <a:ea typeface="+mn-ea"/>
                <a:cs typeface="Arial" charset="0"/>
              </a:rPr>
              <a:t>الملاك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غبريال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5">
            <a:hlinkClick r:id="rId7" action="ppaction://hlinksldjump" highlightClick="1"/>
            <a:extLst>
              <a:ext uri="{FF2B5EF4-FFF2-40B4-BE49-F238E27FC236}">
                <a16:creationId xmlns:a16="http://schemas.microsoft.com/office/drawing/2014/main" id="{0598977E-8321-413F-AEC4-AEE88304E7EC}"/>
              </a:ext>
            </a:extLst>
          </p:cNvPr>
          <p:cNvSpPr>
            <a:spLocks noChangeArrowheads="1"/>
          </p:cNvSpPr>
          <p:nvPr/>
        </p:nvSpPr>
        <p:spPr bwMode="auto">
          <a:xfrm>
            <a:off x="207720" y="1797213"/>
            <a:ext cx="1829367"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Raphael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SA" sz="1400" b="0" i="0" u="none" strike="noStrike" kern="1200" cap="none" spc="0" normalizeH="0" baseline="0" noProof="0" dirty="0">
                <a:ln>
                  <a:noFill/>
                </a:ln>
                <a:solidFill>
                  <a:srgbClr val="FFFFFF"/>
                </a:solidFill>
                <a:effectLst/>
                <a:uLnTx/>
                <a:uFillTx/>
                <a:latin typeface="Arial" charset="0"/>
                <a:ea typeface="+mn-ea"/>
                <a:cs typeface="Arial" charset="0"/>
              </a:rPr>
              <a:t>الملاك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رفائيل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4" name="AutoShape 16">
            <a:hlinkClick r:id="rId8" action="ppaction://hlinksldjump" highlightClick="1"/>
            <a:extLst>
              <a:ext uri="{FF2B5EF4-FFF2-40B4-BE49-F238E27FC236}">
                <a16:creationId xmlns:a16="http://schemas.microsoft.com/office/drawing/2014/main" id="{418EDA6A-A411-4C29-8BB4-96165C74F969}"/>
              </a:ext>
            </a:extLst>
          </p:cNvPr>
          <p:cNvSpPr>
            <a:spLocks noChangeArrowheads="1"/>
          </p:cNvSpPr>
          <p:nvPr/>
        </p:nvSpPr>
        <p:spPr bwMode="auto">
          <a:xfrm>
            <a:off x="4786403" y="1239896"/>
            <a:ext cx="1829367"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Mina</a:t>
            </a:r>
          </a:p>
          <a:p>
            <a:pPr algn="ctr" defTabSz="914400" fontAlgn="base">
              <a:lnSpc>
                <a:spcPct val="80000"/>
              </a:lnSpc>
              <a:spcBef>
                <a:spcPct val="0"/>
              </a:spcBef>
              <a:spcAft>
                <a:spcPct val="0"/>
              </a:spcAft>
              <a:defRPr/>
            </a:pPr>
            <a:r>
              <a:rPr lang="ar-EG" sz="1400" dirty="0" err="1">
                <a:solidFill>
                  <a:srgbClr val="FFFFFF"/>
                </a:solidFill>
                <a:latin typeface="Arial" charset="0"/>
                <a:cs typeface="Arial" charset="0"/>
              </a:rPr>
              <a:t>مارمينا</a:t>
            </a:r>
            <a:endParaRPr lang="en-CA" sz="1400" dirty="0">
              <a:solidFill>
                <a:srgbClr val="FFFFFF"/>
              </a:solidFill>
              <a:latin typeface="Arial" charset="0"/>
              <a:cs typeface="Arial" charset="0"/>
            </a:endParaRPr>
          </a:p>
        </p:txBody>
      </p:sp>
      <p:sp>
        <p:nvSpPr>
          <p:cNvPr id="15" name="AutoShape 19">
            <a:hlinkClick r:id="rId9" action="ppaction://hlinksldjump" highlightClick="1"/>
            <a:extLst>
              <a:ext uri="{FF2B5EF4-FFF2-40B4-BE49-F238E27FC236}">
                <a16:creationId xmlns:a16="http://schemas.microsoft.com/office/drawing/2014/main" id="{2EA6B182-2EB9-4CBC-B72F-832FF3E92465}"/>
              </a:ext>
            </a:extLst>
          </p:cNvPr>
          <p:cNvSpPr>
            <a:spLocks noChangeArrowheads="1"/>
          </p:cNvSpPr>
          <p:nvPr/>
        </p:nvSpPr>
        <p:spPr bwMode="auto">
          <a:xfrm>
            <a:off x="215279" y="2363616"/>
            <a:ext cx="1829368"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Souriel</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SA" sz="1400" b="0" i="0" u="none" strike="noStrike" kern="1200" cap="none" spc="0" normalizeH="0" baseline="0" noProof="0" dirty="0">
                <a:ln>
                  <a:noFill/>
                </a:ln>
                <a:solidFill>
                  <a:srgbClr val="FFFFFF"/>
                </a:solidFill>
                <a:effectLst/>
                <a:uLnTx/>
                <a:uFillTx/>
                <a:latin typeface="Arial" charset="0"/>
                <a:ea typeface="+mn-ea"/>
                <a:cs typeface="Arial" charset="0"/>
              </a:rPr>
              <a:t>الملاك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سوريال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 name="AutoShape 20">
            <a:hlinkClick r:id="rId10" action="ppaction://hlinksldjump" highlightClick="1"/>
            <a:extLst>
              <a:ext uri="{FF2B5EF4-FFF2-40B4-BE49-F238E27FC236}">
                <a16:creationId xmlns:a16="http://schemas.microsoft.com/office/drawing/2014/main" id="{165DCD9A-45ED-4D51-996F-FAD8BDB1ACDD}"/>
              </a:ext>
            </a:extLst>
          </p:cNvPr>
          <p:cNvSpPr>
            <a:spLocks noChangeArrowheads="1"/>
          </p:cNvSpPr>
          <p:nvPr/>
        </p:nvSpPr>
        <p:spPr bwMode="auto">
          <a:xfrm>
            <a:off x="2502488" y="2919117"/>
            <a:ext cx="1829368"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Georges</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مارجرجس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7" name="AutoShape 23">
            <a:hlinkClick r:id="rId11" action="ppaction://hlinksldjump" highlightClick="1"/>
            <a:extLst>
              <a:ext uri="{FF2B5EF4-FFF2-40B4-BE49-F238E27FC236}">
                <a16:creationId xmlns:a16="http://schemas.microsoft.com/office/drawing/2014/main" id="{8583C0AD-BF1A-47C6-B2FE-6CB5D8CEEFE4}"/>
              </a:ext>
            </a:extLst>
          </p:cNvPr>
          <p:cNvSpPr>
            <a:spLocks noChangeArrowheads="1"/>
          </p:cNvSpPr>
          <p:nvPr/>
        </p:nvSpPr>
        <p:spPr bwMode="auto">
          <a:xfrm>
            <a:off x="215280" y="2919117"/>
            <a:ext cx="1829367"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1" eaLnBrk="1" fontAlgn="base" latinLnBrk="0" hangingPunct="1">
              <a:lnSpc>
                <a:spcPct val="80000"/>
              </a:lnSpc>
              <a:spcBef>
                <a:spcPct val="0"/>
              </a:spcBef>
              <a:spcAft>
                <a:spcPct val="0"/>
              </a:spcAft>
              <a:buClrTx/>
              <a:buSzTx/>
              <a:buFontTx/>
              <a:buNone/>
              <a:tabLst/>
              <a:defRPr/>
            </a:pPr>
            <a:r>
              <a:rPr kumimoji="0" lang="fr-FR" sz="1400" b="0" i="0" u="none" strike="noStrike" kern="1200" cap="none" spc="0" normalizeH="0" baseline="0" noProof="0" dirty="0">
                <a:ln>
                  <a:noFill/>
                </a:ln>
                <a:solidFill>
                  <a:srgbClr val="FFFFFF"/>
                </a:solidFill>
                <a:effectLst/>
                <a:uLnTx/>
                <a:uFillTx/>
                <a:latin typeface="Arial" charset="0"/>
                <a:ea typeface="+mn-ea"/>
                <a:cs typeface="Arial" charset="0"/>
              </a:rPr>
              <a:t>4 animaux incorporels</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أربعة الكائنات</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8" name="AutoShape 27">
            <a:hlinkClick r:id="rId12" action="ppaction://hlinksldjump" highlightClick="1"/>
            <a:extLst>
              <a:ext uri="{FF2B5EF4-FFF2-40B4-BE49-F238E27FC236}">
                <a16:creationId xmlns:a16="http://schemas.microsoft.com/office/drawing/2014/main" id="{A554112F-3F35-429A-9425-2C902BD5E8FA}"/>
              </a:ext>
            </a:extLst>
          </p:cNvPr>
          <p:cNvSpPr>
            <a:spLocks noChangeArrowheads="1"/>
          </p:cNvSpPr>
          <p:nvPr/>
        </p:nvSpPr>
        <p:spPr bwMode="auto">
          <a:xfrm>
            <a:off x="215279" y="3463778"/>
            <a:ext cx="1829368"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24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Prêtres</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أربعة و عشرين قسيس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39">
            <a:hlinkClick r:id="rId13" action="ppaction://hlinksldjump" highlightClick="1"/>
            <a:extLst>
              <a:ext uri="{FF2B5EF4-FFF2-40B4-BE49-F238E27FC236}">
                <a16:creationId xmlns:a16="http://schemas.microsoft.com/office/drawing/2014/main" id="{0174BF47-2802-4411-A164-73EDFD59C333}"/>
              </a:ext>
            </a:extLst>
          </p:cNvPr>
          <p:cNvSpPr>
            <a:spLocks noChangeArrowheads="1"/>
          </p:cNvSpPr>
          <p:nvPr/>
        </p:nvSpPr>
        <p:spPr bwMode="auto">
          <a:xfrm>
            <a:off x="7084829" y="3606580"/>
            <a:ext cx="1829367"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144,000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Chastes</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المائة اربعة واريعين الف بتوليين</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utoShape 43">
            <a:hlinkClick r:id="rId14" action="ppaction://hlinksldjump" highlightClick="1"/>
            <a:extLst>
              <a:ext uri="{FF2B5EF4-FFF2-40B4-BE49-F238E27FC236}">
                <a16:creationId xmlns:a16="http://schemas.microsoft.com/office/drawing/2014/main" id="{2FB3FACB-F92D-464E-A558-0DC86D3F2EE9}"/>
              </a:ext>
            </a:extLst>
          </p:cNvPr>
          <p:cNvSpPr>
            <a:spLocks noChangeArrowheads="1"/>
          </p:cNvSpPr>
          <p:nvPr/>
        </p:nvSpPr>
        <p:spPr bwMode="auto">
          <a:xfrm>
            <a:off x="2502490" y="2363616"/>
            <a:ext cx="1829366"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Etienne</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إسطفانوس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3" name="AutoShape 47">
            <a:hlinkClick r:id="rId15" action="ppaction://hlinksldjump" highlightClick="1"/>
            <a:extLst>
              <a:ext uri="{FF2B5EF4-FFF2-40B4-BE49-F238E27FC236}">
                <a16:creationId xmlns:a16="http://schemas.microsoft.com/office/drawing/2014/main" id="{DF695E11-5DED-4CF1-B212-5B68107A21AF}"/>
              </a:ext>
            </a:extLst>
          </p:cNvPr>
          <p:cNvSpPr>
            <a:spLocks noChangeArrowheads="1"/>
          </p:cNvSpPr>
          <p:nvPr/>
        </p:nvSpPr>
        <p:spPr bwMode="auto">
          <a:xfrm>
            <a:off x="2502492" y="1233833"/>
            <a:ext cx="1829367"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الرسل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5" name="AutoShape 24">
            <a:hlinkClick r:id="rId16" action="ppaction://hlinksldjump" highlightClick="1"/>
            <a:extLst>
              <a:ext uri="{FF2B5EF4-FFF2-40B4-BE49-F238E27FC236}">
                <a16:creationId xmlns:a16="http://schemas.microsoft.com/office/drawing/2014/main" id="{C4E37B5E-5EBC-44BE-8D56-C79950BFFD82}"/>
              </a:ext>
            </a:extLst>
          </p:cNvPr>
          <p:cNvSpPr>
            <a:spLocks noChangeArrowheads="1"/>
          </p:cNvSpPr>
          <p:nvPr/>
        </p:nvSpPr>
        <p:spPr bwMode="auto">
          <a:xfrm>
            <a:off x="2497060" y="3465526"/>
            <a:ext cx="1829366"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تادرس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7" name="AutoShape 40">
            <a:hlinkClick r:id="rId17" action="ppaction://hlinksldjump" highlightClick="1"/>
            <a:extLst>
              <a:ext uri="{FF2B5EF4-FFF2-40B4-BE49-F238E27FC236}">
                <a16:creationId xmlns:a16="http://schemas.microsoft.com/office/drawing/2014/main" id="{EBCF1C0A-3A07-4FD0-8D10-B7908596B3E7}"/>
              </a:ext>
            </a:extLst>
          </p:cNvPr>
          <p:cNvSpPr>
            <a:spLocks noChangeArrowheads="1"/>
          </p:cNvSpPr>
          <p:nvPr/>
        </p:nvSpPr>
        <p:spPr bwMode="auto">
          <a:xfrm>
            <a:off x="4789116" y="1806414"/>
            <a:ext cx="1829368"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Serge et Bacchus</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سرجيوس</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و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واخس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54">
            <a:hlinkClick r:id="rId18" action="ppaction://hlinksldjump" highlightClick="1"/>
            <a:extLst>
              <a:ext uri="{FF2B5EF4-FFF2-40B4-BE49-F238E27FC236}">
                <a16:creationId xmlns:a16="http://schemas.microsoft.com/office/drawing/2014/main" id="{20EBA541-079A-494E-9475-085FE67A1C1B}"/>
              </a:ext>
            </a:extLst>
          </p:cNvPr>
          <p:cNvSpPr>
            <a:spLocks noChangeArrowheads="1"/>
          </p:cNvSpPr>
          <p:nvPr/>
        </p:nvSpPr>
        <p:spPr bwMode="auto">
          <a:xfrm>
            <a:off x="4786404" y="666759"/>
            <a:ext cx="1829365"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فيلوباتير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0" name="AutoShape 52">
            <a:hlinkClick r:id="rId19" action="ppaction://hlinksldjump" highlightClick="1"/>
            <a:extLst>
              <a:ext uri="{FF2B5EF4-FFF2-40B4-BE49-F238E27FC236}">
                <a16:creationId xmlns:a16="http://schemas.microsoft.com/office/drawing/2014/main" id="{E1C8F34D-253D-4E61-8FE2-616913E7E290}"/>
              </a:ext>
            </a:extLst>
          </p:cNvPr>
          <p:cNvSpPr>
            <a:spLocks noChangeArrowheads="1"/>
          </p:cNvSpPr>
          <p:nvPr/>
        </p:nvSpPr>
        <p:spPr bwMode="auto">
          <a:xfrm>
            <a:off x="4781148" y="2909902"/>
            <a:ext cx="1829365"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US" sz="1400" dirty="0">
                <a:solidFill>
                  <a:srgbClr val="FFFFFF"/>
                </a:solidFill>
                <a:latin typeface="Arial" charset="0"/>
                <a:cs typeface="Arial" charset="0"/>
              </a:rPr>
              <a:t>St </a:t>
            </a:r>
            <a:r>
              <a:rPr lang="en-US" sz="1400" dirty="0" err="1">
                <a:solidFill>
                  <a:srgbClr val="FFFFFF"/>
                </a:solidFill>
                <a:latin typeface="Arial" charset="0"/>
                <a:cs typeface="Arial" charset="0"/>
              </a:rPr>
              <a:t>Apak</a:t>
            </a:r>
            <a:r>
              <a:rPr kumimoji="0" lang="en-US" sz="1400" b="0" i="0" u="none" strike="noStrike" kern="1200" cap="none" spc="0" normalizeH="0" baseline="0" noProof="0" dirty="0" err="1">
                <a:ln>
                  <a:noFill/>
                </a:ln>
                <a:solidFill>
                  <a:srgbClr val="FFFFFF"/>
                </a:solidFill>
                <a:effectLst/>
                <a:uLnTx/>
                <a:uFillTx/>
                <a:latin typeface="Arial" charset="0"/>
                <a:ea typeface="+mn-ea"/>
                <a:cs typeface="Arial" charset="0"/>
              </a:rPr>
              <a:t>ir</a:t>
            </a: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 et Jean</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اباكير</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و يوحنا</a:t>
            </a:r>
            <a:endParaRPr kumimoji="0" lang="en-US"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1">
            <a:hlinkClick r:id="rId20" action="ppaction://hlinksldjump" highlightClick="1"/>
            <a:extLst>
              <a:ext uri="{FF2B5EF4-FFF2-40B4-BE49-F238E27FC236}">
                <a16:creationId xmlns:a16="http://schemas.microsoft.com/office/drawing/2014/main" id="{31083887-3D80-450C-A4F2-6E8CF4732245}"/>
              </a:ext>
            </a:extLst>
          </p:cNvPr>
          <p:cNvSpPr>
            <a:spLocks noChangeArrowheads="1"/>
          </p:cNvSpPr>
          <p:nvPr/>
        </p:nvSpPr>
        <p:spPr bwMode="auto">
          <a:xfrm>
            <a:off x="7075742" y="2908317"/>
            <a:ext cx="1847542" cy="535531"/>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lvl="0" algn="ctr" defTabSz="914400" fontAlgn="base">
              <a:lnSpc>
                <a:spcPct val="80000"/>
              </a:lnSpc>
              <a:spcBef>
                <a:spcPct val="0"/>
              </a:spcBef>
              <a:spcAft>
                <a:spcPct val="0"/>
              </a:spcAft>
              <a:defRPr/>
            </a:pPr>
            <a:r>
              <a:rPr lang="en-CA" sz="1200" dirty="0">
                <a:solidFill>
                  <a:srgbClr val="FFFFFF"/>
                </a:solidFill>
                <a:latin typeface="Arial" charset="0"/>
                <a:cs typeface="Arial" charset="0"/>
              </a:rPr>
              <a:t>Ste </a:t>
            </a:r>
            <a:r>
              <a:rPr lang="en-CA" sz="1200" dirty="0" err="1">
                <a:solidFill>
                  <a:srgbClr val="FFFFFF"/>
                </a:solidFill>
                <a:latin typeface="Arial" charset="0"/>
                <a:cs typeface="Arial" charset="0"/>
              </a:rPr>
              <a:t>Damienne</a:t>
            </a:r>
            <a:r>
              <a:rPr lang="en-CA" sz="1200" dirty="0">
                <a:solidFill>
                  <a:srgbClr val="FFFFFF"/>
                </a:solidFill>
                <a:latin typeface="Arial" charset="0"/>
                <a:cs typeface="Arial" charset="0"/>
              </a:rPr>
              <a:t>, Barbara, </a:t>
            </a:r>
          </a:p>
          <a:p>
            <a:pPr lvl="0" algn="ctr" defTabSz="914400" fontAlgn="base">
              <a:lnSpc>
                <a:spcPct val="80000"/>
              </a:lnSpc>
              <a:spcBef>
                <a:spcPct val="0"/>
              </a:spcBef>
              <a:spcAft>
                <a:spcPct val="0"/>
              </a:spcAft>
              <a:defRPr/>
            </a:pPr>
            <a:r>
              <a:rPr lang="en-CA" sz="1200" dirty="0">
                <a:solidFill>
                  <a:srgbClr val="FFFFFF"/>
                </a:solidFill>
                <a:latin typeface="Arial" charset="0"/>
                <a:cs typeface="Arial" charset="0"/>
              </a:rPr>
              <a:t>Julianne, Marina</a:t>
            </a:r>
          </a:p>
          <a:p>
            <a:pPr algn="ctr" defTabSz="914400" rtl="1" fontAlgn="base">
              <a:lnSpc>
                <a:spcPct val="80000"/>
              </a:lnSpc>
              <a:spcBef>
                <a:spcPct val="0"/>
              </a:spcBef>
              <a:spcAft>
                <a:spcPct val="0"/>
              </a:spcAft>
              <a:defRPr/>
            </a:pPr>
            <a:r>
              <a:rPr lang="ar-EG" sz="1200" dirty="0">
                <a:solidFill>
                  <a:srgbClr val="FFFFFF"/>
                </a:solidFill>
                <a:latin typeface="Arial" charset="0"/>
                <a:cs typeface="Arial" charset="0"/>
              </a:rPr>
              <a:t>بربارة </a:t>
            </a:r>
            <a:r>
              <a:rPr lang="ar-EG" sz="1200" dirty="0" err="1">
                <a:solidFill>
                  <a:srgbClr val="FFFFFF"/>
                </a:solidFill>
                <a:latin typeface="Arial" charset="0"/>
                <a:cs typeface="Arial" charset="0"/>
              </a:rPr>
              <a:t>ويوليانة</a:t>
            </a:r>
            <a:r>
              <a:rPr lang="fr-FR" sz="1200" dirty="0">
                <a:solidFill>
                  <a:srgbClr val="FFFFFF"/>
                </a:solidFill>
                <a:latin typeface="Arial" charset="0"/>
                <a:cs typeface="Arial" charset="0"/>
              </a:rPr>
              <a:t> </a:t>
            </a:r>
            <a:r>
              <a:rPr lang="ar-EG" sz="1200" dirty="0"/>
              <a:t>و</a:t>
            </a:r>
            <a:r>
              <a:rPr lang="fr-FR" sz="1200" dirty="0">
                <a:solidFill>
                  <a:srgbClr val="FFFFFF"/>
                </a:solidFill>
                <a:latin typeface="Arial" charset="0"/>
                <a:cs typeface="Arial" charset="0"/>
              </a:rPr>
              <a:t> </a:t>
            </a:r>
            <a:r>
              <a:rPr lang="ar-EG" sz="1200" dirty="0">
                <a:solidFill>
                  <a:srgbClr val="FFFFFF"/>
                </a:solidFill>
                <a:latin typeface="Arial" charset="0"/>
                <a:cs typeface="Arial" charset="0"/>
              </a:rPr>
              <a:t>دميانة</a:t>
            </a:r>
            <a:r>
              <a:rPr lang="fr-FR" sz="1200" dirty="0">
                <a:solidFill>
                  <a:srgbClr val="FFFFFF"/>
                </a:solidFill>
                <a:latin typeface="Arial" charset="0"/>
                <a:cs typeface="Arial" charset="0"/>
              </a:rPr>
              <a:t> </a:t>
            </a:r>
            <a:r>
              <a:rPr lang="ar-EG" sz="1200" dirty="0"/>
              <a:t>و</a:t>
            </a:r>
            <a:r>
              <a:rPr lang="fr-FR" sz="1200" dirty="0">
                <a:solidFill>
                  <a:srgbClr val="FFFFFF"/>
                </a:solidFill>
                <a:latin typeface="Arial" charset="0"/>
                <a:cs typeface="Arial" charset="0"/>
              </a:rPr>
              <a:t> </a:t>
            </a:r>
            <a:r>
              <a:rPr lang="ar-EG" sz="1200" dirty="0">
                <a:solidFill>
                  <a:srgbClr val="FFFFFF"/>
                </a:solidFill>
                <a:latin typeface="Arial" charset="0"/>
                <a:cs typeface="Arial" charset="0"/>
              </a:rPr>
              <a:t>مارينا</a:t>
            </a:r>
            <a:endParaRPr lang="en-CA" sz="1200" dirty="0">
              <a:solidFill>
                <a:srgbClr val="FFFFFF"/>
              </a:solidFill>
              <a:latin typeface="Arial" charset="0"/>
              <a:cs typeface="Arial" charset="0"/>
            </a:endParaRPr>
          </a:p>
        </p:txBody>
      </p:sp>
      <p:sp>
        <p:nvSpPr>
          <p:cNvPr id="32" name="AutoShape 63">
            <a:hlinkClick r:id="rId21" action="ppaction://hlinksldjump" highlightClick="1"/>
            <a:extLst>
              <a:ext uri="{FF2B5EF4-FFF2-40B4-BE49-F238E27FC236}">
                <a16:creationId xmlns:a16="http://schemas.microsoft.com/office/drawing/2014/main" id="{36C885D1-D593-42C2-BE38-013DC09F095A}"/>
              </a:ext>
            </a:extLst>
          </p:cNvPr>
          <p:cNvSpPr>
            <a:spLocks noChangeArrowheads="1"/>
          </p:cNvSpPr>
          <p:nvPr/>
        </p:nvSpPr>
        <p:spPr bwMode="auto">
          <a:xfrm>
            <a:off x="7078412" y="1795230"/>
            <a:ext cx="1829365"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Abba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Teji</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الأنبا رويس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3" name="AutoShape 64">
            <a:hlinkClick r:id="rId22" action="ppaction://hlinksldjump" highlightClick="1"/>
            <a:extLst>
              <a:ext uri="{FF2B5EF4-FFF2-40B4-BE49-F238E27FC236}">
                <a16:creationId xmlns:a16="http://schemas.microsoft.com/office/drawing/2014/main" id="{00C02900-DFBD-4BE2-8AC3-1379F6E761D7}"/>
              </a:ext>
            </a:extLst>
          </p:cNvPr>
          <p:cNvSpPr>
            <a:spLocks noChangeArrowheads="1"/>
          </p:cNvSpPr>
          <p:nvPr/>
        </p:nvSpPr>
        <p:spPr bwMode="auto">
          <a:xfrm>
            <a:off x="7075742" y="2353924"/>
            <a:ext cx="1829365"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Abba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Parsoma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الأنبا برسوم</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5" name="Text Box 20">
            <a:hlinkClick r:id="rId23" action="ppaction://hlinksldjump"/>
            <a:extLst>
              <a:ext uri="{FF2B5EF4-FFF2-40B4-BE49-F238E27FC236}">
                <a16:creationId xmlns:a16="http://schemas.microsoft.com/office/drawing/2014/main" id="{4FA160E5-709E-4DF3-8F3E-CF300817FD46}"/>
              </a:ext>
            </a:extLst>
          </p:cNvPr>
          <p:cNvSpPr txBox="1">
            <a:spLocks noChangeArrowheads="1"/>
          </p:cNvSpPr>
          <p:nvPr/>
        </p:nvSpPr>
        <p:spPr bwMode="auto">
          <a:xfrm>
            <a:off x="4789116" y="2353924"/>
            <a:ext cx="1829366" cy="432000"/>
          </a:xfrm>
          <a:prstGeom prst="rect">
            <a:avLst/>
          </a:prstGeom>
          <a:solidFill>
            <a:schemeClr val="accent1"/>
          </a:solidFill>
          <a:ln w="57150" cmpd="thickThin">
            <a:solidFill>
              <a:schemeClr val="tx1"/>
            </a:solidFill>
            <a:miter lim="800000"/>
            <a:headEnd/>
            <a:tailEnd/>
          </a:ln>
        </p:spPr>
        <p:txBody>
          <a:bodyPr wrap="square"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Côme</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&amp; Damien …</a:t>
            </a:r>
          </a:p>
          <a:p>
            <a:pPr algn="ctr" defTabSz="914400" fontAlgn="base">
              <a:lnSpc>
                <a:spcPct val="90000"/>
              </a:lnSpc>
              <a:spcBef>
                <a:spcPct val="0"/>
              </a:spcBef>
              <a:spcAft>
                <a:spcPct val="0"/>
              </a:spcAft>
              <a:defRPr/>
            </a:pPr>
            <a:r>
              <a:rPr lang="ar-EG" sz="1400" dirty="0">
                <a:solidFill>
                  <a:srgbClr val="FFFFFF"/>
                </a:solidFill>
                <a:latin typeface="Arial" charset="0"/>
                <a:cs typeface="Arial" charset="0"/>
              </a:rPr>
              <a:t>قزمان و دميان</a:t>
            </a:r>
            <a:endParaRPr lang="en-CA" sz="1400" dirty="0">
              <a:solidFill>
                <a:srgbClr val="FFFFFF"/>
              </a:solidFill>
              <a:latin typeface="Arial" charset="0"/>
              <a:cs typeface="Arial" charset="0"/>
            </a:endParaRPr>
          </a:p>
        </p:txBody>
      </p:sp>
      <p:sp>
        <p:nvSpPr>
          <p:cNvPr id="38" name="Text Box 20">
            <a:hlinkClick r:id="rId24" action="ppaction://hlinksldjump"/>
            <a:extLst>
              <a:ext uri="{FF2B5EF4-FFF2-40B4-BE49-F238E27FC236}">
                <a16:creationId xmlns:a16="http://schemas.microsoft.com/office/drawing/2014/main" id="{EDF565E6-DB19-4B7F-BFFA-39668FA1304C}"/>
              </a:ext>
            </a:extLst>
          </p:cNvPr>
          <p:cNvSpPr txBox="1">
            <a:spLocks noChangeArrowheads="1"/>
          </p:cNvSpPr>
          <p:nvPr/>
        </p:nvSpPr>
        <p:spPr bwMode="auto">
          <a:xfrm>
            <a:off x="4778839" y="3471604"/>
            <a:ext cx="1829366" cy="432000"/>
          </a:xfrm>
          <a:prstGeom prst="rect">
            <a:avLst/>
          </a:prstGeom>
          <a:solidFill>
            <a:schemeClr val="accent1"/>
          </a:solidFill>
          <a:ln w="57150" cmpd="thickThin">
            <a:solidFill>
              <a:schemeClr val="tx1"/>
            </a:solidFill>
            <a:miter lim="800000"/>
            <a:headEnd/>
            <a:tailEnd/>
          </a:ln>
        </p:spPr>
        <p:txBody>
          <a:bodyPr wrap="square"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Antoine</a:t>
            </a:r>
          </a:p>
          <a:p>
            <a:pPr algn="ctr" defTabSz="914400" fontAlgn="base">
              <a:lnSpc>
                <a:spcPct val="90000"/>
              </a:lnSpc>
              <a:spcBef>
                <a:spcPct val="0"/>
              </a:spcBef>
              <a:spcAft>
                <a:spcPct val="0"/>
              </a:spcAft>
              <a:defRPr/>
            </a:pPr>
            <a:r>
              <a:rPr lang="ar-EG" sz="1400" dirty="0">
                <a:solidFill>
                  <a:srgbClr val="FFFFFF"/>
                </a:solidFill>
                <a:latin typeface="Arial" charset="0"/>
                <a:cs typeface="Arial" charset="0"/>
              </a:rPr>
              <a:t>انبا انطونيوس</a:t>
            </a:r>
            <a:endParaRPr lang="en-CA" sz="1400" dirty="0">
              <a:solidFill>
                <a:srgbClr val="FFFFFF"/>
              </a:solidFill>
              <a:latin typeface="Arial" charset="0"/>
              <a:cs typeface="Arial" charset="0"/>
            </a:endParaRPr>
          </a:p>
        </p:txBody>
      </p:sp>
      <p:sp>
        <p:nvSpPr>
          <p:cNvPr id="39" name="Text Box 20">
            <a:hlinkClick r:id="rId25" action="ppaction://hlinksldjump"/>
            <a:extLst>
              <a:ext uri="{FF2B5EF4-FFF2-40B4-BE49-F238E27FC236}">
                <a16:creationId xmlns:a16="http://schemas.microsoft.com/office/drawing/2014/main" id="{CAF1D1A8-59D1-44C1-A385-C3A9FD4AF61B}"/>
              </a:ext>
            </a:extLst>
          </p:cNvPr>
          <p:cNvSpPr txBox="1">
            <a:spLocks noChangeArrowheads="1"/>
          </p:cNvSpPr>
          <p:nvPr/>
        </p:nvSpPr>
        <p:spPr bwMode="auto">
          <a:xfrm>
            <a:off x="7078412" y="1239896"/>
            <a:ext cx="1829365" cy="432000"/>
          </a:xfrm>
          <a:prstGeom prst="rect">
            <a:avLst/>
          </a:prstGeom>
          <a:solidFill>
            <a:schemeClr val="accent1"/>
          </a:solidFill>
          <a:ln w="57150" cmpd="thickThin">
            <a:solidFill>
              <a:schemeClr val="tx1"/>
            </a:solidFill>
            <a:miter lim="800000"/>
            <a:headEnd/>
            <a:tailEnd/>
          </a:ln>
        </p:spPr>
        <p:txBody>
          <a:bodyPr wrap="square"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Bichoy</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200" dirty="0">
                <a:solidFill>
                  <a:srgbClr val="FFFFFF"/>
                </a:solidFill>
                <a:latin typeface="Arial" charset="0"/>
                <a:cs typeface="Arial" charset="0"/>
              </a:rPr>
              <a:t>أنبا </a:t>
            </a:r>
            <a:r>
              <a:rPr lang="ar-EG" sz="1200" dirty="0" err="1">
                <a:solidFill>
                  <a:srgbClr val="FFFFFF"/>
                </a:solidFill>
                <a:latin typeface="Arial" charset="0"/>
                <a:cs typeface="Arial" charset="0"/>
              </a:rPr>
              <a:t>بيشوى</a:t>
            </a:r>
            <a:endParaRPr lang="en-CA" sz="1200" dirty="0">
              <a:solidFill>
                <a:srgbClr val="FFFFFF"/>
              </a:solidFill>
              <a:latin typeface="Arial" charset="0"/>
              <a:cs typeface="Arial" charset="0"/>
            </a:endParaRPr>
          </a:p>
        </p:txBody>
      </p:sp>
      <p:sp>
        <p:nvSpPr>
          <p:cNvPr id="40" name="Text Box 20">
            <a:hlinkClick r:id="rId26" action="ppaction://hlinksldjump"/>
            <a:extLst>
              <a:ext uri="{FF2B5EF4-FFF2-40B4-BE49-F238E27FC236}">
                <a16:creationId xmlns:a16="http://schemas.microsoft.com/office/drawing/2014/main" id="{272D584C-A817-482E-A7F4-710451F343AC}"/>
              </a:ext>
            </a:extLst>
          </p:cNvPr>
          <p:cNvSpPr txBox="1">
            <a:spLocks noChangeArrowheads="1"/>
          </p:cNvSpPr>
          <p:nvPr/>
        </p:nvSpPr>
        <p:spPr bwMode="auto">
          <a:xfrm>
            <a:off x="207720" y="4115371"/>
            <a:ext cx="1829365" cy="432000"/>
          </a:xfrm>
          <a:prstGeom prst="rect">
            <a:avLst/>
          </a:prstGeom>
          <a:solidFill>
            <a:schemeClr val="accent1"/>
          </a:solidFill>
          <a:ln w="57150" cmpd="thickThin">
            <a:solidFill>
              <a:schemeClr val="tx1"/>
            </a:solidFill>
            <a:miter lim="800000"/>
            <a:headEnd/>
            <a:tailEnd/>
          </a:ln>
        </p:spPr>
        <p:txBody>
          <a:bodyPr wrap="square"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N’importe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quel</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martyrs</a:t>
            </a:r>
          </a:p>
        </p:txBody>
      </p:sp>
      <p:sp>
        <p:nvSpPr>
          <p:cNvPr id="41" name="Text Box 20">
            <a:hlinkClick r:id="rId27" action="ppaction://hlinksldjump"/>
            <a:extLst>
              <a:ext uri="{FF2B5EF4-FFF2-40B4-BE49-F238E27FC236}">
                <a16:creationId xmlns:a16="http://schemas.microsoft.com/office/drawing/2014/main" id="{FD29A381-B10A-4DC2-8BD2-4BEDD8F998F3}"/>
              </a:ext>
            </a:extLst>
          </p:cNvPr>
          <p:cNvSpPr txBox="1">
            <a:spLocks noChangeArrowheads="1"/>
          </p:cNvSpPr>
          <p:nvPr/>
        </p:nvSpPr>
        <p:spPr bwMode="auto">
          <a:xfrm>
            <a:off x="7081179" y="666760"/>
            <a:ext cx="1829366" cy="432000"/>
          </a:xfrm>
          <a:prstGeom prst="rect">
            <a:avLst/>
          </a:prstGeom>
          <a:solidFill>
            <a:schemeClr val="accent1"/>
          </a:solidFill>
          <a:ln w="57150" cmpd="thickThin">
            <a:solidFill>
              <a:schemeClr val="tx1"/>
            </a:solidFill>
            <a:miter lim="800000"/>
            <a:headEnd/>
            <a:tailEnd/>
          </a:ln>
        </p:spPr>
        <p:txBody>
          <a:bodyPr wrap="square"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Chénouté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400" dirty="0">
                <a:solidFill>
                  <a:srgbClr val="FFFFFF"/>
                </a:solidFill>
                <a:latin typeface="Arial" charset="0"/>
                <a:cs typeface="Arial" charset="0"/>
              </a:rPr>
              <a:t>انبا </a:t>
            </a:r>
            <a:r>
              <a:rPr lang="ar-EG" sz="1400" dirty="0" err="1">
                <a:solidFill>
                  <a:srgbClr val="FFFFFF"/>
                </a:solidFill>
                <a:latin typeface="Arial" charset="0"/>
                <a:cs typeface="Arial" charset="0"/>
              </a:rPr>
              <a:t>شنوده</a:t>
            </a:r>
            <a:r>
              <a:rPr lang="ar-EG" sz="1400" dirty="0">
                <a:solidFill>
                  <a:srgbClr val="FFFFFF"/>
                </a:solidFill>
                <a:latin typeface="Arial" charset="0"/>
                <a:cs typeface="Arial" charset="0"/>
              </a:rPr>
              <a:t> (رئيس المتوحدين)</a:t>
            </a:r>
            <a:endParaRPr lang="en-CA" sz="1400" dirty="0">
              <a:solidFill>
                <a:srgbClr val="FFFFFF"/>
              </a:solidFill>
              <a:latin typeface="Arial" charset="0"/>
              <a:cs typeface="Arial" charset="0"/>
            </a:endParaRPr>
          </a:p>
        </p:txBody>
      </p:sp>
      <p:graphicFrame>
        <p:nvGraphicFramePr>
          <p:cNvPr id="34" name="Tableau 33">
            <a:extLst>
              <a:ext uri="{FF2B5EF4-FFF2-40B4-BE49-F238E27FC236}">
                <a16:creationId xmlns:a16="http://schemas.microsoft.com/office/drawing/2014/main" id="{D6726F09-A713-435C-B20C-6F737CE0E2C2}"/>
              </a:ext>
            </a:extLst>
          </p:cNvPr>
          <p:cNvGraphicFramePr>
            <a:graphicFrameLocks noGrp="1"/>
          </p:cNvGraphicFramePr>
          <p:nvPr>
            <p:extLst>
              <p:ext uri="{D42A27DB-BD31-4B8C-83A1-F6EECF244321}">
                <p14:modId xmlns:p14="http://schemas.microsoft.com/office/powerpoint/2010/main" val="3843936382"/>
              </p:ext>
            </p:extLst>
          </p:nvPr>
        </p:nvGraphicFramePr>
        <p:xfrm>
          <a:off x="1562100" y="108283"/>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706379516"/>
                    </a:ext>
                  </a:extLst>
                </a:gridCol>
              </a:tblGrid>
              <a:tr h="297180">
                <a:tc>
                  <a:txBody>
                    <a:bodyPr/>
                    <a:lstStyle/>
                    <a:p>
                      <a:pPr algn="ctr"/>
                      <a:r>
                        <a:rPr lang="fr-FR" sz="1500" dirty="0"/>
                        <a:t>Répons du Praxis – Menu Fêtes des Saints - </a:t>
                      </a:r>
                      <a:r>
                        <a:rPr lang="ar-EG" sz="1400" dirty="0"/>
                        <a:t>قائمه</a:t>
                      </a:r>
                      <a:endParaRPr lang="fr-FR"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261565"/>
                  </a:ext>
                </a:extLst>
              </a:tr>
            </a:tbl>
          </a:graphicData>
        </a:graphic>
      </p:graphicFrame>
      <p:sp>
        <p:nvSpPr>
          <p:cNvPr id="36" name="Text Box 20">
            <a:hlinkClick r:id="rId28" action="ppaction://hlinksldjump"/>
            <a:extLst>
              <a:ext uri="{FF2B5EF4-FFF2-40B4-BE49-F238E27FC236}">
                <a16:creationId xmlns:a16="http://schemas.microsoft.com/office/drawing/2014/main" id="{9FAC1030-F82F-4F54-81A8-92B193A21ABA}"/>
              </a:ext>
            </a:extLst>
          </p:cNvPr>
          <p:cNvSpPr txBox="1">
            <a:spLocks noChangeArrowheads="1"/>
          </p:cNvSpPr>
          <p:nvPr/>
        </p:nvSpPr>
        <p:spPr bwMode="auto">
          <a:xfrm>
            <a:off x="6781800" y="4576738"/>
            <a:ext cx="2362200" cy="535531"/>
          </a:xfrm>
          <a:prstGeom prst="rect">
            <a:avLst/>
          </a:prstGeom>
          <a:solidFill>
            <a:srgbClr val="800000"/>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du Praxis </a:t>
            </a:r>
          </a:p>
          <a:p>
            <a:pPr algn="ctr" defTabSz="914400" fontAlgn="base">
              <a:lnSpc>
                <a:spcPct val="90000"/>
              </a:lnSpc>
              <a:spcBef>
                <a:spcPct val="0"/>
              </a:spcBef>
              <a:spcAft>
                <a:spcPct val="0"/>
              </a:spcAf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Menu Fêtes - </a:t>
            </a:r>
            <a:r>
              <a:rPr lang="ar-EG" sz="1600" dirty="0"/>
              <a:t>قائمه الأعياد</a:t>
            </a:r>
            <a:endParaRPr lang="en-CA" sz="1600" dirty="0">
              <a:solidFill>
                <a:srgbClr val="FFFFFF"/>
              </a:solidFill>
              <a:latin typeface="Arial" charset="0"/>
              <a:cs typeface="Arial" charset="0"/>
            </a:endParaRPr>
          </a:p>
        </p:txBody>
      </p:sp>
      <p:sp>
        <p:nvSpPr>
          <p:cNvPr id="37" name="Text Box 20">
            <a:hlinkClick r:id="rId29" action="ppaction://hlinksldjump"/>
            <a:extLst>
              <a:ext uri="{FF2B5EF4-FFF2-40B4-BE49-F238E27FC236}">
                <a16:creationId xmlns:a16="http://schemas.microsoft.com/office/drawing/2014/main" id="{E6365145-0DE9-433E-A8CF-290B59289506}"/>
              </a:ext>
            </a:extLst>
          </p:cNvPr>
          <p:cNvSpPr txBox="1">
            <a:spLocks noChangeArrowheads="1"/>
          </p:cNvSpPr>
          <p:nvPr/>
        </p:nvSpPr>
        <p:spPr bwMode="auto">
          <a:xfrm>
            <a:off x="4786404" y="4115371"/>
            <a:ext cx="1829365" cy="432000"/>
          </a:xfrm>
          <a:prstGeom prst="rect">
            <a:avLst/>
          </a:prstGeom>
          <a:solidFill>
            <a:schemeClr val="accent1"/>
          </a:solidFill>
          <a:ln w="57150" cmpd="thickThin">
            <a:solidFill>
              <a:schemeClr val="tx1"/>
            </a:solidFill>
            <a:miter lim="800000"/>
            <a:headEnd/>
            <a:tailEnd/>
          </a:ln>
        </p:spPr>
        <p:txBody>
          <a:bodyPr wrap="square" anchor="ctr" anchorCtr="1">
            <a:noAutofit/>
          </a:bodyPr>
          <a:lstStyle/>
          <a:p>
            <a:pPr lvl="0" algn="ctr" defTabSz="914400" fontAlgn="base">
              <a:lnSpc>
                <a:spcPct val="90000"/>
              </a:lnSpc>
              <a:spcBef>
                <a:spcPct val="0"/>
              </a:spcBef>
              <a:spcAft>
                <a:spcPct val="0"/>
              </a:spcAf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Pape - </a:t>
            </a:r>
            <a:r>
              <a:rPr lang="ar-EG" sz="1400" dirty="0">
                <a:solidFill>
                  <a:srgbClr val="FFFFFF"/>
                </a:solidFill>
                <a:latin typeface="Arial" charset="0"/>
                <a:cs typeface="Arial" charset="0"/>
              </a:rPr>
              <a:t>البابا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 name="AutoShape 47">
            <a:hlinkClick r:id="rId30" action="ppaction://hlinksldjump" highlightClick="1"/>
            <a:extLst>
              <a:ext uri="{FF2B5EF4-FFF2-40B4-BE49-F238E27FC236}">
                <a16:creationId xmlns:a16="http://schemas.microsoft.com/office/drawing/2014/main" id="{99D57890-3D61-5D7D-382A-2FAED1668DB2}"/>
              </a:ext>
            </a:extLst>
          </p:cNvPr>
          <p:cNvSpPr>
            <a:spLocks noChangeArrowheads="1"/>
          </p:cNvSpPr>
          <p:nvPr/>
        </p:nvSpPr>
        <p:spPr bwMode="auto">
          <a:xfrm>
            <a:off x="2497059" y="4115371"/>
            <a:ext cx="1829367"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Pierre &amp; St Paul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القديسين بطرس وبولس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45800170"/>
      </p:ext>
    </p:extLst>
  </p:cSld>
  <p:clrMapOvr>
    <a:masterClrMapping/>
  </p:clrMapOvr>
  <p:transition/>
</p:sld>
</file>

<file path=ppt/slides/slide2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2268776536"/>
              </p:ext>
            </p:extLst>
          </p:nvPr>
        </p:nvGraphicFramePr>
        <p:xfrm>
          <a:off x="0" y="496711"/>
          <a:ext cx="9144000" cy="4335780"/>
        </p:xfrm>
        <a:graphic>
          <a:graphicData uri="http://schemas.openxmlformats.org/drawingml/2006/table">
            <a:tbl>
              <a:tblPr/>
              <a:tblGrid>
                <a:gridCol w="3566809">
                  <a:extLst>
                    <a:ext uri="{9D8B030D-6E8A-4147-A177-3AD203B41FA5}">
                      <a16:colId xmlns:a16="http://schemas.microsoft.com/office/drawing/2014/main" val="20000"/>
                    </a:ext>
                  </a:extLst>
                </a:gridCol>
                <a:gridCol w="3164731">
                  <a:extLst>
                    <a:ext uri="{9D8B030D-6E8A-4147-A177-3AD203B41FA5}">
                      <a16:colId xmlns:a16="http://schemas.microsoft.com/office/drawing/2014/main" val="20001"/>
                    </a:ext>
                  </a:extLst>
                </a:gridCol>
                <a:gridCol w="2412460">
                  <a:extLst>
                    <a:ext uri="{9D8B030D-6E8A-4147-A177-3AD203B41FA5}">
                      <a16:colId xmlns:a16="http://schemas.microsoft.com/office/drawing/2014/main" val="20002"/>
                    </a:ext>
                  </a:extLst>
                </a:gridCol>
              </a:tblGrid>
              <a:tr h="3360420">
                <a:tc>
                  <a:txBody>
                    <a:bodyPr/>
                    <a:lstStyle/>
                    <a:p>
                      <a:pPr algn="just"/>
                      <a:r>
                        <a:rPr lang="fr-FR" sz="3200" b="0" i="0" u="none" strike="noStrike" baseline="0" dirty="0">
                          <a:latin typeface="Coptic1" pitchFamily="2" charset="0"/>
                        </a:rPr>
                        <a:t>&lt;</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pif~toou</a:t>
                      </a:r>
                      <a:r>
                        <a:rPr lang="fr-FR" sz="3200" b="0" i="0" u="none" strike="noStrike" baseline="0" dirty="0">
                          <a:latin typeface="Coptic1" pitchFamily="2" charset="0"/>
                        </a:rPr>
                        <a:t>  </a:t>
                      </a:r>
                      <a:r>
                        <a:rPr lang="fr-FR" sz="3200" b="0" i="0" u="none" strike="noStrike" baseline="0" dirty="0" err="1">
                          <a:latin typeface="Coptic1" pitchFamily="2" charset="0"/>
                        </a:rPr>
                        <a:t>n~zwon</a:t>
                      </a:r>
                      <a:r>
                        <a:rPr lang="fr-FR" sz="3200" b="0" i="0" u="none" strike="noStrike" baseline="0" dirty="0">
                          <a:latin typeface="Coptic1" pitchFamily="2" charset="0"/>
                        </a:rPr>
                        <a:t> </a:t>
                      </a:r>
                      <a:r>
                        <a:rPr lang="fr-FR" sz="3200" b="0" i="0" u="none" strike="noStrike" baseline="0" dirty="0" err="1">
                          <a:latin typeface="Coptic1" pitchFamily="2" charset="0"/>
                        </a:rPr>
                        <a:t>n~a~cwmatoc</a:t>
                      </a:r>
                      <a:r>
                        <a:rPr lang="fr-FR" sz="3200" b="0" i="0" u="none" strike="noStrike" baseline="0" dirty="0">
                          <a:latin typeface="Coptic1" pitchFamily="2" charset="0"/>
                        </a:rPr>
                        <a:t>: </a:t>
                      </a:r>
                      <a:r>
                        <a:rPr lang="fr-FR" sz="3200" b="0" i="0" u="none" strike="noStrike" baseline="0" dirty="0" err="1">
                          <a:latin typeface="Coptic1" pitchFamily="2" charset="0"/>
                        </a:rPr>
                        <a:t>etfai</a:t>
                      </a:r>
                      <a:r>
                        <a:rPr lang="fr-FR" sz="3200" b="0" i="0" u="none" strike="noStrike" baseline="0" dirty="0">
                          <a:latin typeface="Coptic1" pitchFamily="2" charset="0"/>
                        </a:rPr>
                        <a:t> </a:t>
                      </a:r>
                      <a:r>
                        <a:rPr lang="fr-FR" sz="3200" b="0" i="0" u="none" strike="noStrike" baseline="0" dirty="0" err="1">
                          <a:latin typeface="Coptic1" pitchFamily="2" charset="0"/>
                        </a:rPr>
                        <a:t>qa</a:t>
                      </a:r>
                      <a:r>
                        <a:rPr lang="fr-FR" sz="3200" b="0" i="0" u="none" strike="noStrike" baseline="0" dirty="0">
                          <a:latin typeface="Coptic1" pitchFamily="2" charset="0"/>
                        </a:rPr>
                        <a:t> </a:t>
                      </a:r>
                      <a:r>
                        <a:rPr lang="fr-FR" sz="3200" b="0" i="0" u="none" strike="noStrike" baseline="0" dirty="0" err="1">
                          <a:latin typeface="Coptic1" pitchFamily="2" charset="0"/>
                        </a:rPr>
                        <a:t>piharma</a:t>
                      </a:r>
                      <a:r>
                        <a:rPr lang="fr-FR" sz="3200" b="0" i="0" u="none" strike="noStrike" baseline="0" dirty="0">
                          <a:latin typeface="Coptic1" pitchFamily="2" charset="0"/>
                        </a:rPr>
                        <a:t> </a:t>
                      </a:r>
                      <a:r>
                        <a:rPr lang="fr-FR" sz="3200" b="0" i="0" u="none" strike="noStrike" baseline="0" dirty="0" err="1">
                          <a:latin typeface="Coptic1" pitchFamily="2" charset="0"/>
                        </a:rPr>
                        <a:t>n~te</a:t>
                      </a:r>
                      <a:r>
                        <a:rPr lang="fr-FR" sz="3200" b="0" i="0" u="none" strike="noStrike" baseline="0" dirty="0">
                          <a:latin typeface="Coptic1" pitchFamily="2" charset="0"/>
                        </a:rPr>
                        <a:t> V]: </a:t>
                      </a:r>
                      <a:r>
                        <a:rPr lang="fr-FR" sz="3200" b="0" i="0" u="none" strike="noStrike" baseline="0" dirty="0" err="1">
                          <a:latin typeface="Coptic1" pitchFamily="2" charset="0"/>
                        </a:rPr>
                        <a:t>ouho</a:t>
                      </a:r>
                      <a:r>
                        <a:rPr lang="fr-FR" sz="3200" b="0" i="0" u="none" strike="noStrike" baseline="0" dirty="0">
                          <a:latin typeface="Coptic1" pitchFamily="2" charset="0"/>
                        </a:rPr>
                        <a:t> </a:t>
                      </a:r>
                      <a:r>
                        <a:rPr lang="fr-FR" sz="3200" b="0" i="0" u="none" strike="noStrike" baseline="0" dirty="0" err="1">
                          <a:latin typeface="Coptic1" pitchFamily="2" charset="0"/>
                        </a:rPr>
                        <a:t>m~moui</a:t>
                      </a:r>
                      <a:r>
                        <a:rPr lang="fr-FR" sz="3200" b="0" i="0" u="none" strike="noStrike" baseline="0" dirty="0">
                          <a:latin typeface="Coptic1" pitchFamily="2" charset="0"/>
                        </a:rPr>
                        <a:t>~ hem </a:t>
                      </a:r>
                      <a:r>
                        <a:rPr lang="fr-FR" sz="3200" b="0" i="0" u="none" strike="noStrike" baseline="0" dirty="0" err="1">
                          <a:latin typeface="Coptic1" pitchFamily="2" charset="0"/>
                        </a:rPr>
                        <a:t>ouho</a:t>
                      </a:r>
                      <a:r>
                        <a:rPr lang="fr-FR" sz="3200" b="0" i="0" u="none" strike="noStrike" baseline="0" dirty="0">
                          <a:latin typeface="Coptic1" pitchFamily="2" charset="0"/>
                        </a:rPr>
                        <a:t> </a:t>
                      </a:r>
                      <a:r>
                        <a:rPr lang="fr-FR" sz="3200" b="0" i="0" u="none" strike="noStrike" baseline="0" dirty="0" err="1">
                          <a:latin typeface="Coptic1" pitchFamily="2" charset="0"/>
                        </a:rPr>
                        <a:t>m~maci</a:t>
                      </a:r>
                      <a:r>
                        <a:rPr lang="fr-FR" sz="3200" b="0" i="0" u="none" strike="noStrike" baseline="0" dirty="0">
                          <a:latin typeface="Coptic1" pitchFamily="2" charset="0"/>
                        </a:rPr>
                        <a:t>: </a:t>
                      </a:r>
                      <a:r>
                        <a:rPr lang="pt-BR" sz="3200" b="0" i="0" u="none" strike="noStrike" baseline="0" dirty="0">
                          <a:latin typeface="Coptic1" pitchFamily="2" charset="0"/>
                        </a:rPr>
                        <a:t>nem ouho n~rwmi nem ouho </a:t>
                      </a:r>
                      <a:r>
                        <a:rPr lang="fr-FR" sz="3200" b="0" i="0" u="none" strike="noStrike" baseline="0" dirty="0" err="1">
                          <a:latin typeface="Coptic1" pitchFamily="2" charset="0"/>
                        </a:rPr>
                        <a:t>n~a</a:t>
                      </a:r>
                      <a:r>
                        <a:rPr lang="fr-FR" sz="3200" b="0" i="0" u="none" strike="noStrike" baseline="0" dirty="0">
                          <a:latin typeface="Coptic1" pitchFamily="2" charset="0"/>
                        </a:rPr>
                        <a:t>~/~toc.</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aux quatre animaux incorporels qui portent le trône de Dieu, ils ont: un visage de lion, un visage de taureau, un visage d'homme et un visage d'aigle.</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100" b="0" i="0" u="none" strike="noStrike" kern="1200" baseline="0" dirty="0">
                          <a:solidFill>
                            <a:schemeClr val="tx1"/>
                          </a:solidFill>
                          <a:latin typeface="+mn-lt"/>
                          <a:ea typeface="+mn-ea"/>
                          <a:cs typeface="+mn-cs"/>
                        </a:rPr>
                        <a:t>السلام </a:t>
                      </a:r>
                      <a:r>
                        <a:rPr lang="ar-EG" sz="3100" b="0" i="0" u="none" strike="noStrike" kern="1200" baseline="0" dirty="0" err="1">
                          <a:solidFill>
                            <a:schemeClr val="tx1"/>
                          </a:solidFill>
                          <a:latin typeface="+mn-lt"/>
                          <a:ea typeface="+mn-ea"/>
                          <a:cs typeface="+mn-cs"/>
                        </a:rPr>
                        <a:t>للاربعة</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الحيوانات غير</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المتجسدين،</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الحاملين</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مركبة الله. وجه أسد و</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وجه ثور، و وجه إنسان</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و وجه نسر</a:t>
                      </a:r>
                      <a:endParaRPr kumimoji="0" lang="en-US" sz="3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a:t>
                      </a:r>
                      <a:r>
                        <a:rPr lang="en-US" sz="1800" kern="0" dirty="0" err="1">
                          <a:solidFill>
                            <a:schemeClr val="tx1"/>
                          </a:solidFill>
                          <a:latin typeface="+mn-lt"/>
                          <a:ea typeface="+mn-ea"/>
                          <a:cs typeface="+mn-cs"/>
                        </a:rPr>
                        <a:t>Quatres</a:t>
                      </a:r>
                      <a:r>
                        <a:rPr lang="en-US" sz="1800" kern="0" dirty="0">
                          <a:solidFill>
                            <a:schemeClr val="tx1"/>
                          </a:solidFill>
                          <a:latin typeface="+mn-lt"/>
                          <a:ea typeface="+mn-ea"/>
                          <a:cs typeface="+mn-cs"/>
                        </a:rPr>
                        <a:t> </a:t>
                      </a:r>
                      <a:r>
                        <a:rPr lang="en-US" sz="1800" kern="0" dirty="0" err="1">
                          <a:solidFill>
                            <a:schemeClr val="tx1"/>
                          </a:solidFill>
                          <a:latin typeface="+mn-lt"/>
                          <a:ea typeface="+mn-ea"/>
                          <a:cs typeface="+mn-cs"/>
                        </a:rPr>
                        <a:t>Incorporels</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7" name="AutoShape 36">
            <a:hlinkClick r:id="rId2" action="ppaction://hlinksldjump" highlightClick="1"/>
            <a:extLst>
              <a:ext uri="{FF2B5EF4-FFF2-40B4-BE49-F238E27FC236}">
                <a16:creationId xmlns:a16="http://schemas.microsoft.com/office/drawing/2014/main" id="{42F71572-BCD9-4710-B313-72EC63874132}"/>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Text Box 20">
            <a:hlinkClick r:id="rId3" action="ppaction://hlinksldjump"/>
            <a:extLst>
              <a:ext uri="{FF2B5EF4-FFF2-40B4-BE49-F238E27FC236}">
                <a16:creationId xmlns:a16="http://schemas.microsoft.com/office/drawing/2014/main" id="{3C0CE321-C384-4259-B73C-7AF9954A9026}"/>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
        <p:nvSpPr>
          <p:cNvPr id="9" name="Action Button: Custom 7">
            <a:hlinkClick r:id="rId4" action="ppaction://hlinksldjump" highlightClick="1"/>
            <a:extLst>
              <a:ext uri="{FF2B5EF4-FFF2-40B4-BE49-F238E27FC236}">
                <a16:creationId xmlns:a16="http://schemas.microsoft.com/office/drawing/2014/main" id="{B219A86A-9391-4D1C-ACE5-65C6F3551FF6}"/>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87888563"/>
      </p:ext>
    </p:extLst>
  </p:cSld>
  <p:clrMapOvr>
    <a:masterClrMapping/>
  </p:clrMapOvr>
  <p:transition/>
</p:sld>
</file>

<file path=ppt/slides/slide2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F039CFD3-8E83-41BA-AD4C-3C48CF07F198}"/>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52273800"/>
      </p:ext>
    </p:extLst>
  </p:cSld>
  <p:clrMapOvr>
    <a:masterClrMapping/>
  </p:clrMapOvr>
  <p:transition/>
</p:sld>
</file>

<file path=ppt/slides/slide2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384713176"/>
              </p:ext>
            </p:extLst>
          </p:nvPr>
        </p:nvGraphicFramePr>
        <p:xfrm>
          <a:off x="0" y="685800"/>
          <a:ext cx="9144000" cy="3970020"/>
        </p:xfrm>
        <a:graphic>
          <a:graphicData uri="http://schemas.openxmlformats.org/drawingml/2006/table">
            <a:tbl>
              <a:tblPr/>
              <a:tblGrid>
                <a:gridCol w="3341132">
                  <a:extLst>
                    <a:ext uri="{9D8B030D-6E8A-4147-A177-3AD203B41FA5}">
                      <a16:colId xmlns:a16="http://schemas.microsoft.com/office/drawing/2014/main" val="20000"/>
                    </a:ext>
                  </a:extLst>
                </a:gridCol>
                <a:gridCol w="3195855">
                  <a:extLst>
                    <a:ext uri="{9D8B030D-6E8A-4147-A177-3AD203B41FA5}">
                      <a16:colId xmlns:a16="http://schemas.microsoft.com/office/drawing/2014/main" val="20001"/>
                    </a:ext>
                  </a:extLst>
                </a:gridCol>
                <a:gridCol w="2607013">
                  <a:extLst>
                    <a:ext uri="{9D8B030D-6E8A-4147-A177-3AD203B41FA5}">
                      <a16:colId xmlns:a16="http://schemas.microsoft.com/office/drawing/2014/main" val="20002"/>
                    </a:ext>
                  </a:extLst>
                </a:gridCol>
              </a:tblGrid>
              <a:tr h="3299222">
                <a:tc>
                  <a:txBody>
                    <a:bodyPr/>
                    <a:lstStyle/>
                    <a:p>
                      <a:pPr algn="just"/>
                      <a:r>
                        <a:rPr lang="de-DE" sz="3200" b="0" i="0" u="none" strike="noStrike" baseline="0" dirty="0" err="1">
                          <a:latin typeface="Coptic1" pitchFamily="2" charset="0"/>
                        </a:rPr>
                        <a:t>Ounis</a:t>
                      </a:r>
                      <a:r>
                        <a:rPr lang="de-DE" sz="3200" b="0" i="0" u="none" strike="noStrike" baseline="0" dirty="0">
                          <a:latin typeface="Coptic1" pitchFamily="2" charset="0"/>
                        </a:rPr>
                        <a:t>] gar </a:t>
                      </a:r>
                      <a:r>
                        <a:rPr lang="de-DE" sz="3200" b="0" i="0" u="none" strike="noStrike" baseline="0" dirty="0" err="1">
                          <a:latin typeface="Coptic1" pitchFamily="2" charset="0"/>
                        </a:rPr>
                        <a:t>pe</a:t>
                      </a:r>
                      <a:r>
                        <a:rPr lang="de-DE" sz="3200" b="0" i="0" u="none" strike="noStrike" baseline="0" dirty="0">
                          <a:latin typeface="Coptic1" pitchFamily="2" charset="0"/>
                        </a:rPr>
                        <a:t> </a:t>
                      </a:r>
                      <a:r>
                        <a:rPr lang="de-DE" sz="3200" b="0" i="0" u="none" strike="noStrike" baseline="0" dirty="0" err="1">
                          <a:latin typeface="Coptic1" pitchFamily="2" charset="0"/>
                        </a:rPr>
                        <a:t>pitaio</a:t>
                      </a:r>
                      <a:r>
                        <a:rPr lang="de-DE" sz="3200" b="0" i="0" u="none" strike="noStrike" baseline="0" dirty="0">
                          <a:latin typeface="Coptic1" pitchFamily="2" charset="0"/>
                        </a:rPr>
                        <a:t>~: </a:t>
                      </a:r>
                      <a:r>
                        <a:rPr lang="es-ES" sz="3200" b="0" i="0" u="none" strike="noStrike" baseline="0" dirty="0" err="1">
                          <a:latin typeface="Coptic1" pitchFamily="2" charset="0"/>
                        </a:rPr>
                        <a:t>n~te</a:t>
                      </a:r>
                      <a:r>
                        <a:rPr lang="es-ES" sz="3200" b="0" i="0" u="none" strike="noStrike" baseline="0" dirty="0">
                          <a:latin typeface="Coptic1" pitchFamily="2" charset="0"/>
                        </a:rPr>
                        <a:t> </a:t>
                      </a:r>
                      <a:r>
                        <a:rPr lang="es-ES" sz="3200" b="0" i="0" u="none" strike="noStrike" baseline="0" dirty="0" err="1">
                          <a:latin typeface="Coptic1" pitchFamily="2" charset="0"/>
                        </a:rPr>
                        <a:t>nie#y#u</a:t>
                      </a:r>
                      <a:r>
                        <a:rPr lang="es-ES" sz="3200" b="0" i="0" u="none" strike="noStrike" baseline="0" dirty="0">
                          <a:latin typeface="Coptic1" pitchFamily="2" charset="0"/>
                        </a:rPr>
                        <a:t># </a:t>
                      </a:r>
                    </a:p>
                    <a:p>
                      <a:pPr algn="just"/>
                      <a:r>
                        <a:rPr lang="es-ES" sz="3200" b="0" i="0" u="none" strike="noStrike" baseline="0" dirty="0" err="1">
                          <a:latin typeface="Coptic1" pitchFamily="2" charset="0"/>
                        </a:rPr>
                        <a:t>n~a~cwmatoc</a:t>
                      </a:r>
                      <a:r>
                        <a:rPr lang="es-ES" sz="3200" b="0" i="0" u="none" strike="noStrike" baseline="0" dirty="0">
                          <a:latin typeface="Coptic1" pitchFamily="2" charset="0"/>
                        </a:rPr>
                        <a:t>:</a:t>
                      </a:r>
                    </a:p>
                    <a:p>
                      <a:pPr algn="just"/>
                      <a:r>
                        <a:rPr lang="fr-FR" sz="3200" b="0" i="0" u="none" strike="noStrike" baseline="0" dirty="0" err="1">
                          <a:latin typeface="Coptic1" pitchFamily="2" charset="0"/>
                        </a:rPr>
                        <a:t>niou</a:t>
                      </a:r>
                      <a:r>
                        <a:rPr lang="fr-FR" sz="3200" b="0" i="0" u="none" strike="noStrike" baseline="0" dirty="0">
                          <a:latin typeface="Coptic1" pitchFamily="2" charset="0"/>
                        </a:rPr>
                        <a:t>/b </a:t>
                      </a:r>
                      <a:r>
                        <a:rPr lang="fr-FR" sz="3200" b="0" i="0" u="none" strike="noStrike" baseline="0" dirty="0" err="1">
                          <a:latin typeface="Coptic1" pitchFamily="2" charset="0"/>
                        </a:rPr>
                        <a:t>n~te</a:t>
                      </a:r>
                      <a:r>
                        <a:rPr lang="fr-FR" sz="3200" b="0" i="0" u="none" strike="noStrike" baseline="0" dirty="0">
                          <a:latin typeface="Coptic1" pitchFamily="2" charset="0"/>
                        </a:rPr>
                        <a:t> ]</a:t>
                      </a:r>
                      <a:r>
                        <a:rPr lang="fr-FR" sz="3200" b="0" i="0" u="none" strike="noStrike" baseline="0" dirty="0" err="1">
                          <a:latin typeface="Coptic1" pitchFamily="2" charset="0"/>
                        </a:rPr>
                        <a:t>meym</a:t>
                      </a:r>
                      <a:r>
                        <a:rPr lang="fr-FR" sz="3200" b="0" i="0" u="none" strike="noStrike" baseline="0" dirty="0">
                          <a:latin typeface="Coptic1" pitchFamily="2" charset="0"/>
                        </a:rPr>
                        <a:t>/i:</a:t>
                      </a:r>
                    </a:p>
                    <a:p>
                      <a:pPr algn="just"/>
                      <a:r>
                        <a:rPr lang="fr-FR" sz="3200" b="0" i="0" u="none" strike="noStrike" baseline="0" dirty="0" err="1">
                          <a:latin typeface="Coptic1" pitchFamily="2" charset="0"/>
                        </a:rPr>
                        <a:t>pijout</a:t>
                      </a:r>
                      <a:r>
                        <a:rPr lang="fr-FR" sz="3200" b="0" i="0" u="none" strike="noStrike" baseline="0" dirty="0">
                          <a:latin typeface="Coptic1" pitchFamily="2" charset="0"/>
                        </a:rPr>
                        <a:t> </a:t>
                      </a:r>
                      <a:r>
                        <a:rPr lang="fr-FR" sz="3200" b="0" i="0" u="none" strike="noStrike" baseline="0" dirty="0" err="1">
                          <a:latin typeface="Coptic1" pitchFamily="2" charset="0"/>
                        </a:rPr>
                        <a:t>f~tou</a:t>
                      </a:r>
                      <a:r>
                        <a:rPr lang="fr-FR" sz="3200" b="0" i="0" u="none" strike="noStrike" baseline="0" dirty="0">
                          <a:latin typeface="Coptic1" pitchFamily="2" charset="0"/>
                        </a:rPr>
                        <a:t> </a:t>
                      </a:r>
                      <a:r>
                        <a:rPr lang="fr-FR" sz="3200" b="0" i="0" u="none" strike="noStrike" baseline="0" dirty="0" err="1">
                          <a:latin typeface="Coptic1" pitchFamily="2" charset="0"/>
                        </a:rPr>
                        <a:t>m~p~recbuteroc</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Grand est l’honneur, des saints incorporels, les prêtres de vérité, les vingt-quatre vieillards.</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عظيمة هي كرامة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القديسين الغير</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المتجسدين كهنة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الحق، الأربعة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وعشرين قسيس ا .</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a:t>
                      </a:r>
                      <a:r>
                        <a:rPr lang="en-US" sz="1800" kern="0" dirty="0" err="1">
                          <a:solidFill>
                            <a:schemeClr val="tx1"/>
                          </a:solidFill>
                          <a:latin typeface="+mn-lt"/>
                          <a:ea typeface="+mn-ea"/>
                          <a:cs typeface="+mn-cs"/>
                        </a:rPr>
                        <a:t>Vingt-quatres</a:t>
                      </a:r>
                      <a:r>
                        <a:rPr lang="en-US" sz="1800" kern="0" dirty="0">
                          <a:solidFill>
                            <a:schemeClr val="tx1"/>
                          </a:solidFill>
                          <a:latin typeface="+mn-lt"/>
                          <a:ea typeface="+mn-ea"/>
                          <a:cs typeface="+mn-cs"/>
                        </a:rPr>
                        <a:t> </a:t>
                      </a:r>
                      <a:r>
                        <a:rPr lang="en-US" sz="1800" kern="0" dirty="0" err="1">
                          <a:solidFill>
                            <a:schemeClr val="tx1"/>
                          </a:solidFill>
                          <a:latin typeface="+mn-lt"/>
                          <a:ea typeface="+mn-ea"/>
                          <a:cs typeface="+mn-cs"/>
                        </a:rPr>
                        <a:t>Prêtres</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B4798C3A-56EB-4B56-A072-3EED324695B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3" action="ppaction://hlinksldjump" highlightClick="1"/>
            <a:extLst>
              <a:ext uri="{FF2B5EF4-FFF2-40B4-BE49-F238E27FC236}">
                <a16:creationId xmlns:a16="http://schemas.microsoft.com/office/drawing/2014/main" id="{1694F273-CEFF-416C-90FD-B0F77249652D}"/>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Text Box 20">
            <a:hlinkClick r:id="rId4" action="ppaction://hlinksldjump"/>
            <a:extLst>
              <a:ext uri="{FF2B5EF4-FFF2-40B4-BE49-F238E27FC236}">
                <a16:creationId xmlns:a16="http://schemas.microsoft.com/office/drawing/2014/main" id="{D0CA39FF-92D2-44A3-B3DD-8155BF03B8CD}"/>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424840929"/>
      </p:ext>
    </p:extLst>
  </p:cSld>
  <p:clrMapOvr>
    <a:masterClrMapping/>
  </p:clrMapOvr>
  <p:transition/>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627817" name="Group 41"/>
          <p:cNvGraphicFramePr>
            <a:graphicFrameLocks noGrp="1"/>
          </p:cNvGraphicFramePr>
          <p:nvPr>
            <p:extLst>
              <p:ext uri="{D42A27DB-BD31-4B8C-83A1-F6EECF244321}">
                <p14:modId xmlns:p14="http://schemas.microsoft.com/office/powerpoint/2010/main" val="3867669988"/>
              </p:ext>
            </p:extLst>
          </p:nvPr>
        </p:nvGraphicFramePr>
        <p:xfrm>
          <a:off x="0" y="78754"/>
          <a:ext cx="9144000" cy="4360164"/>
        </p:xfrm>
        <a:graphic>
          <a:graphicData uri="http://schemas.openxmlformats.org/drawingml/2006/table">
            <a:tbl>
              <a:tblPr/>
              <a:tblGrid>
                <a:gridCol w="3318387">
                  <a:extLst>
                    <a:ext uri="{9D8B030D-6E8A-4147-A177-3AD203B41FA5}">
                      <a16:colId xmlns:a16="http://schemas.microsoft.com/office/drawing/2014/main" val="20000"/>
                    </a:ext>
                  </a:extLst>
                </a:gridCol>
                <a:gridCol w="3159981">
                  <a:extLst>
                    <a:ext uri="{9D8B030D-6E8A-4147-A177-3AD203B41FA5}">
                      <a16:colId xmlns:a16="http://schemas.microsoft.com/office/drawing/2014/main" val="20001"/>
                    </a:ext>
                  </a:extLst>
                </a:gridCol>
                <a:gridCol w="2665632">
                  <a:extLst>
                    <a:ext uri="{9D8B030D-6E8A-4147-A177-3AD203B41FA5}">
                      <a16:colId xmlns:a16="http://schemas.microsoft.com/office/drawing/2014/main" val="20002"/>
                    </a:ext>
                  </a:extLst>
                </a:gridCol>
              </a:tblGrid>
              <a:tr h="34335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Axion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dikeon</a:t>
                      </a:r>
                      <a:r>
                        <a:rPr kumimoji="0" lang="en-US" sz="3600" b="0" i="0" u="none" strike="noStrike" cap="none" normalizeH="0" baseline="0" dirty="0">
                          <a:ln>
                            <a:noFill/>
                          </a:ln>
                          <a:solidFill>
                            <a:schemeClr val="tx1"/>
                          </a:solidFill>
                          <a:effectLst/>
                          <a:latin typeface="Coptic1" pitchFamily="2" charset="0"/>
                          <a:cs typeface="Arial" charset="0"/>
                        </a:rPr>
                        <a:t>: axion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dikeon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a~l</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ywc</a:t>
                      </a:r>
                      <a:r>
                        <a:rPr kumimoji="0" lang="en-US" sz="3600" b="0" i="0" u="none" strike="noStrike" cap="none" normalizeH="0" baseline="0" dirty="0">
                          <a:ln>
                            <a:noFill/>
                          </a:ln>
                          <a:solidFill>
                            <a:schemeClr val="tx1"/>
                          </a:solidFill>
                          <a:effectLst/>
                          <a:latin typeface="Coptic1" pitchFamily="2" charset="0"/>
                          <a:cs typeface="Arial" charset="0"/>
                        </a:rPr>
                        <a:t> gar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oumeym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axion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dikeon</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Tu es digne et juste, Tu es digne et juste, en vérité, Tu es digne et juste.</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مُستحقٌ وعادلٌ.  مُستحقٌ وعادلٌ.  لأنه حقاً بالحقيقةِ مُستحقٌ وعادلٌ.</a:t>
                      </a:r>
                      <a:endParaRPr kumimoji="0" lang="en-CA" sz="36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15E24C2A-8B4A-4C38-84DD-A1CD8225CBD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4073239"/>
      </p:ext>
    </p:extLst>
  </p:cSld>
  <p:clrMapOvr>
    <a:masterClrMapping/>
  </p:clrMapOvr>
  <p:transition/>
</p:sld>
</file>

<file path=ppt/slides/slide2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902872013"/>
              </p:ext>
            </p:extLst>
          </p:nvPr>
        </p:nvGraphicFramePr>
        <p:xfrm>
          <a:off x="0" y="685800"/>
          <a:ext cx="9143999" cy="3482340"/>
        </p:xfrm>
        <a:graphic>
          <a:graphicData uri="http://schemas.openxmlformats.org/drawingml/2006/table">
            <a:tbl>
              <a:tblPr/>
              <a:tblGrid>
                <a:gridCol w="3429000">
                  <a:extLst>
                    <a:ext uri="{9D8B030D-6E8A-4147-A177-3AD203B41FA5}">
                      <a16:colId xmlns:a16="http://schemas.microsoft.com/office/drawing/2014/main" val="20000"/>
                    </a:ext>
                  </a:extLst>
                </a:gridCol>
                <a:gridCol w="3159868">
                  <a:extLst>
                    <a:ext uri="{9D8B030D-6E8A-4147-A177-3AD203B41FA5}">
                      <a16:colId xmlns:a16="http://schemas.microsoft.com/office/drawing/2014/main" val="20001"/>
                    </a:ext>
                  </a:extLst>
                </a:gridCol>
                <a:gridCol w="2555131">
                  <a:extLst>
                    <a:ext uri="{9D8B030D-6E8A-4147-A177-3AD203B41FA5}">
                      <a16:colId xmlns:a16="http://schemas.microsoft.com/office/drawing/2014/main" val="20002"/>
                    </a:ext>
                  </a:extLst>
                </a:gridCol>
              </a:tblGrid>
              <a:tr h="3299222">
                <a:tc>
                  <a:txBody>
                    <a:bodyPr/>
                    <a:lstStyle/>
                    <a:p>
                      <a:pPr algn="just" rtl="0"/>
                      <a:r>
                        <a:rPr lang="fr-FR" sz="3200" b="0" i="0" u="none" strike="noStrike" baseline="0" dirty="0">
                          <a:latin typeface="Coptic1" pitchFamily="2" charset="0"/>
                        </a:rPr>
                        <a:t>&lt;</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Mi,a</a:t>
                      </a:r>
                      <a:r>
                        <a:rPr lang="fr-FR" sz="3200" b="0" i="0" u="none" strike="noStrike" baseline="0" dirty="0">
                          <a:latin typeface="Coptic1" pitchFamily="2" charset="0"/>
                        </a:rPr>
                        <a:t>/l: </a:t>
                      </a:r>
                      <a:r>
                        <a:rPr lang="fr-FR" sz="3200" b="0" i="0" u="none" strike="noStrike" baseline="0" dirty="0" err="1">
                          <a:latin typeface="Coptic1" pitchFamily="2" charset="0"/>
                        </a:rPr>
                        <a:t>pinis</a:t>
                      </a:r>
                      <a:r>
                        <a:rPr lang="fr-FR" sz="3200" b="0" i="0" u="none" strike="noStrike" baseline="0" dirty="0">
                          <a:latin typeface="Coptic1" pitchFamily="2" charset="0"/>
                        </a:rPr>
                        <a:t>]</a:t>
                      </a:r>
                    </a:p>
                    <a:p>
                      <a:pPr algn="just" rtl="0"/>
                      <a:r>
                        <a:rPr lang="fr-FR" sz="3200" b="0" i="0" u="none" strike="noStrike" baseline="0" dirty="0" err="1">
                          <a:latin typeface="Coptic1" pitchFamily="2" charset="0"/>
                        </a:rPr>
                        <a:t>n~ar</a:t>
                      </a:r>
                      <a:r>
                        <a:rPr lang="fr-FR" sz="3200" b="0" i="0" u="none" strike="noStrike" baseline="0" dirty="0">
                          <a:latin typeface="Coptic1" pitchFamily="2" charset="0"/>
                        </a:rPr>
                        <a:t>,/</a:t>
                      </a:r>
                      <a:r>
                        <a:rPr lang="fr-FR" sz="3200" b="0" i="0" u="none" strike="noStrike" baseline="0" dirty="0" err="1">
                          <a:latin typeface="Coptic1" pitchFamily="2" charset="0"/>
                        </a:rPr>
                        <a:t>aggeloc</a:t>
                      </a:r>
                      <a:r>
                        <a:rPr lang="fr-FR" sz="3200" b="0" i="0" u="none" strike="noStrike" baseline="0" dirty="0">
                          <a:latin typeface="Coptic1" pitchFamily="2" charset="0"/>
                        </a:rPr>
                        <a:t>: ,</a:t>
                      </a:r>
                      <a:r>
                        <a:rPr lang="fr-FR" sz="3200" b="0" i="0" u="none" strike="noStrike" baseline="0" dirty="0" err="1">
                          <a:latin typeface="Coptic1" pitchFamily="2" charset="0"/>
                        </a:rPr>
                        <a:t>ere</a:t>
                      </a:r>
                      <a:endParaRPr lang="fr-FR" sz="3200" b="0" i="0" u="none" strike="noStrike" baseline="0" dirty="0">
                        <a:latin typeface="Coptic1" pitchFamily="2" charset="0"/>
                      </a:endParaRPr>
                    </a:p>
                    <a:p>
                      <a:pPr algn="just" rtl="0"/>
                      <a:r>
                        <a:rPr lang="fr-FR" sz="3200" b="0" i="0" u="none" strike="noStrike" baseline="0" dirty="0" err="1">
                          <a:latin typeface="Coptic1" pitchFamily="2" charset="0"/>
                        </a:rPr>
                        <a:t>piar</a:t>
                      </a:r>
                      <a:r>
                        <a:rPr lang="fr-FR" sz="3200" b="0" i="0" u="none" strike="noStrike" baseline="0" dirty="0">
                          <a:latin typeface="Coptic1" pitchFamily="2" charset="0"/>
                        </a:rPr>
                        <a:t>,/</a:t>
                      </a:r>
                      <a:r>
                        <a:rPr lang="fr-FR" sz="3200" b="0" i="0" u="none" strike="noStrike" baseline="0" dirty="0" err="1">
                          <a:latin typeface="Coptic1" pitchFamily="2" charset="0"/>
                        </a:rPr>
                        <a:t>ctrati,oc</a:t>
                      </a:r>
                      <a:endParaRPr lang="fr-FR" sz="3200" b="0" i="0" u="none" strike="noStrike" baseline="0" dirty="0">
                        <a:latin typeface="Coptic1" pitchFamily="2" charset="0"/>
                      </a:endParaRPr>
                    </a:p>
                    <a:p>
                      <a:pPr algn="just" rtl="0"/>
                      <a:r>
                        <a:rPr lang="fr-FR" sz="3200" b="0" i="0" u="none" strike="noStrike" baseline="0" dirty="0" err="1">
                          <a:latin typeface="Coptic1" pitchFamily="2" charset="0"/>
                        </a:rPr>
                        <a:t>n~te</a:t>
                      </a:r>
                      <a:r>
                        <a:rPr lang="fr-FR" sz="3200" b="0" i="0" u="none" strike="noStrike" baseline="0" dirty="0">
                          <a:latin typeface="Coptic1" pitchFamily="2" charset="0"/>
                        </a:rPr>
                        <a:t> </a:t>
                      </a:r>
                      <a:r>
                        <a:rPr lang="fr-FR" sz="3200" b="0" i="0" u="none" strike="noStrike" baseline="0" dirty="0" err="1">
                          <a:latin typeface="Coptic1" pitchFamily="2" charset="0"/>
                        </a:rPr>
                        <a:t>t~jom</a:t>
                      </a:r>
                      <a:r>
                        <a:rPr lang="fr-FR" sz="3200" b="0" i="0" u="none" strike="noStrike" baseline="0" dirty="0">
                          <a:latin typeface="Coptic1" pitchFamily="2" charset="0"/>
                        </a:rPr>
                        <a:t>  </a:t>
                      </a:r>
                      <a:r>
                        <a:rPr lang="fr-FR" sz="3200" b="0" i="0" u="none" strike="noStrike" baseline="0" dirty="0" err="1">
                          <a:latin typeface="Coptic1" pitchFamily="2" charset="0"/>
                        </a:rPr>
                        <a:t>n~niv</a:t>
                      </a:r>
                      <a:r>
                        <a:rPr lang="fr-FR" sz="3200" b="0" i="0" u="none" strike="noStrike" baseline="0" dirty="0">
                          <a:latin typeface="Coptic1" pitchFamily="2" charset="0"/>
                        </a:rPr>
                        <a:t>/oui~.</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0"/>
                      <a:r>
                        <a:rPr lang="fr-FR" sz="2800" b="0" i="0" u="none" strike="noStrike" kern="1200" baseline="0" dirty="0">
                          <a:solidFill>
                            <a:schemeClr val="tx1"/>
                          </a:solidFill>
                          <a:latin typeface="+mn-lt"/>
                          <a:ea typeface="+mn-ea"/>
                          <a:cs typeface="+mn-cs"/>
                        </a:rPr>
                        <a:t>Salut à Michel le grand archange, salut au chef des armées célestes.</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لميخائيل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رئيس الملائكة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العظيم، السلام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لرئيس جند السموات.</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a:t>
                      </a:r>
                      <a:r>
                        <a:rPr lang="en-US" sz="1800" kern="0" dirty="0" err="1">
                          <a:solidFill>
                            <a:schemeClr val="tx1"/>
                          </a:solidFill>
                          <a:latin typeface="+mn-lt"/>
                          <a:ea typeface="+mn-ea"/>
                          <a:cs typeface="+mn-cs"/>
                        </a:rPr>
                        <a:t>Archange</a:t>
                      </a:r>
                      <a:r>
                        <a:rPr lang="en-US" sz="1800" kern="0" dirty="0">
                          <a:solidFill>
                            <a:schemeClr val="tx1"/>
                          </a:solidFill>
                          <a:latin typeface="+mn-lt"/>
                          <a:ea typeface="+mn-ea"/>
                          <a:cs typeface="+mn-cs"/>
                        </a:rPr>
                        <a:t> Michel</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94ACB4A0-E1AE-4F07-B782-9F1085C00ED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E9FC0AA4-EA72-4A16-867E-AAA68F3CFB14}"/>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EC5E2764-E290-4E71-9962-C88920AD1F28}"/>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4094792073"/>
      </p:ext>
    </p:extLst>
  </p:cSld>
  <p:clrMapOvr>
    <a:masterClrMapping/>
  </p:clrMapOvr>
  <p:transition/>
</p:sld>
</file>

<file path=ppt/slides/slide2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3EC228EE-8A1E-4766-A20E-F0C0A6C2535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46771340"/>
      </p:ext>
    </p:extLst>
  </p:cSld>
  <p:clrMapOvr>
    <a:masterClrMapping/>
  </p:clrMapOvr>
  <p:transition/>
</p:sld>
</file>

<file path=ppt/slides/slide2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Action Button: Custom 9">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2" name="Group 35">
            <a:extLst>
              <a:ext uri="{FF2B5EF4-FFF2-40B4-BE49-F238E27FC236}">
                <a16:creationId xmlns:a16="http://schemas.microsoft.com/office/drawing/2014/main" id="{4D2B639B-CADF-43EE-8610-52D6D4021E2A}"/>
              </a:ext>
            </a:extLst>
          </p:cNvPr>
          <p:cNvGraphicFramePr>
            <a:graphicFrameLocks/>
          </p:cNvGraphicFramePr>
          <p:nvPr>
            <p:extLst>
              <p:ext uri="{D42A27DB-BD31-4B8C-83A1-F6EECF244321}">
                <p14:modId xmlns:p14="http://schemas.microsoft.com/office/powerpoint/2010/main" val="132461269"/>
              </p:ext>
            </p:extLst>
          </p:nvPr>
        </p:nvGraphicFramePr>
        <p:xfrm>
          <a:off x="0" y="1006799"/>
          <a:ext cx="9144000" cy="3238500"/>
        </p:xfrm>
        <a:graphic>
          <a:graphicData uri="http://schemas.openxmlformats.org/drawingml/2006/table">
            <a:tbl>
              <a:tblPr/>
              <a:tblGrid>
                <a:gridCol w="3547353">
                  <a:extLst>
                    <a:ext uri="{9D8B030D-6E8A-4147-A177-3AD203B41FA5}">
                      <a16:colId xmlns:a16="http://schemas.microsoft.com/office/drawing/2014/main" val="20000"/>
                    </a:ext>
                  </a:extLst>
                </a:gridCol>
                <a:gridCol w="3262193">
                  <a:extLst>
                    <a:ext uri="{9D8B030D-6E8A-4147-A177-3AD203B41FA5}">
                      <a16:colId xmlns:a16="http://schemas.microsoft.com/office/drawing/2014/main" val="20001"/>
                    </a:ext>
                  </a:extLst>
                </a:gridCol>
                <a:gridCol w="2334454">
                  <a:extLst>
                    <a:ext uri="{9D8B030D-6E8A-4147-A177-3AD203B41FA5}">
                      <a16:colId xmlns:a16="http://schemas.microsoft.com/office/drawing/2014/main" val="20002"/>
                    </a:ext>
                  </a:extLst>
                </a:gridCol>
              </a:tblGrid>
              <a:tr h="2660451">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&lt;ere </a:t>
                      </a:r>
                      <a:r>
                        <a:rPr kumimoji="0" lang="en-US" sz="3200" b="0" i="0" u="none" strike="noStrike" cap="none" normalizeH="0" baseline="0" dirty="0" err="1">
                          <a:ln>
                            <a:noFill/>
                          </a:ln>
                          <a:solidFill>
                            <a:schemeClr val="tx1"/>
                          </a:solidFill>
                          <a:effectLst/>
                          <a:latin typeface="Coptic1" pitchFamily="2" charset="0"/>
                          <a:cs typeface="Arial" charset="0"/>
                        </a:rPr>
                        <a:t>Gabri</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pinis</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aggeloc</a:t>
                      </a:r>
                      <a:r>
                        <a:rPr kumimoji="0" lang="en-US" sz="3200" b="0" i="0" u="none" strike="noStrike" cap="none" normalizeH="0" baseline="0" dirty="0">
                          <a:ln>
                            <a:noFill/>
                          </a:ln>
                          <a:solidFill>
                            <a:schemeClr val="tx1"/>
                          </a:solidFill>
                          <a:effectLst/>
                          <a:latin typeface="Coptic1" pitchFamily="2" charset="0"/>
                          <a:cs typeface="Arial" charset="0"/>
                        </a:rPr>
                        <a:t>: ,ere </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v/</a:t>
                      </a:r>
                      <a:r>
                        <a:rPr kumimoji="0" lang="en-US" sz="3200" b="0" i="0" u="none" strike="noStrike" cap="none" normalizeH="0" baseline="0" dirty="0" err="1">
                          <a:ln>
                            <a:noFill/>
                          </a:ln>
                          <a:solidFill>
                            <a:schemeClr val="tx1"/>
                          </a:solidFill>
                          <a:effectLst/>
                          <a:latin typeface="Coptic1" pitchFamily="2" charset="0"/>
                          <a:cs typeface="Arial" charset="0"/>
                        </a:rPr>
                        <a:t>e~tafhisennoufi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Tparyenoc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Salut </a:t>
                      </a:r>
                      <a:r>
                        <a:rPr kumimoji="0" lang="fr-FR" sz="3200" b="0" i="0" u="none" strike="noStrike" cap="none" normalizeH="0" baseline="0" dirty="0">
                          <a:ln>
                            <a:noFill/>
                          </a:ln>
                          <a:solidFill>
                            <a:schemeClr val="tx1"/>
                          </a:solidFill>
                          <a:effectLst/>
                          <a:latin typeface="Arial" charset="0"/>
                          <a:cs typeface="Arial" charset="0"/>
                        </a:rPr>
                        <a:t>à</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toi</a:t>
                      </a:r>
                      <a:r>
                        <a:rPr kumimoji="0" lang="en-US" sz="3200" b="0" i="0" u="none" strike="noStrike" cap="none" normalizeH="0" baseline="0" dirty="0">
                          <a:ln>
                            <a:noFill/>
                          </a:ln>
                          <a:solidFill>
                            <a:schemeClr val="tx1"/>
                          </a:solidFill>
                          <a:effectLst/>
                          <a:latin typeface="Arial" charset="0"/>
                          <a:cs typeface="Arial" charset="0"/>
                        </a:rPr>
                        <a:t> Gabriel le </a:t>
                      </a:r>
                      <a:r>
                        <a:rPr kumimoji="0" lang="fr-FR" sz="3200" b="0" i="0" u="none" strike="noStrike" cap="none" normalizeH="0" baseline="0" dirty="0">
                          <a:ln>
                            <a:noFill/>
                          </a:ln>
                          <a:solidFill>
                            <a:schemeClr val="tx1"/>
                          </a:solidFill>
                          <a:effectLst/>
                          <a:latin typeface="Arial" charset="0"/>
                          <a:cs typeface="Arial" charset="0"/>
                        </a:rPr>
                        <a:t>grand archange : Salut à lui qui a annoncé: à Mar</a:t>
                      </a:r>
                      <a:r>
                        <a:rPr kumimoji="0" lang="fr-CA" sz="3200" b="0" i="0" u="none" strike="noStrike" cap="none" normalizeH="0" baseline="0" dirty="0" err="1">
                          <a:ln>
                            <a:noFill/>
                          </a:ln>
                          <a:solidFill>
                            <a:schemeClr val="tx1"/>
                          </a:solidFill>
                          <a:effectLst/>
                          <a:latin typeface="Arial" charset="0"/>
                          <a:cs typeface="Arial" charset="0"/>
                        </a:rPr>
                        <a:t>ie</a:t>
                      </a:r>
                      <a:r>
                        <a:rPr kumimoji="0" lang="fr-FR" sz="3200" b="0" i="0" u="none" strike="noStrike" cap="none" normalizeH="0" baseline="0" dirty="0">
                          <a:ln>
                            <a:noFill/>
                          </a:ln>
                          <a:solidFill>
                            <a:schemeClr val="tx1"/>
                          </a:solidFill>
                          <a:effectLst/>
                          <a:latin typeface="Arial" charset="0"/>
                          <a:cs typeface="Arial" charset="0"/>
                        </a:rPr>
                        <a:t> la Vierge.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a:t>
                      </a:r>
                      <a:r>
                        <a:rPr kumimoji="0" lang="ar-EG" sz="3200" b="0" i="0" u="none" strike="noStrike" cap="none" normalizeH="0" baseline="0" dirty="0" err="1">
                          <a:ln>
                            <a:noFill/>
                          </a:ln>
                          <a:solidFill>
                            <a:schemeClr val="tx1"/>
                          </a:solidFill>
                          <a:effectLst/>
                          <a:latin typeface="Arial" charset="0"/>
                          <a:cs typeface="Arial" charset="0"/>
                        </a:rPr>
                        <a:t>لغبريال</a:t>
                      </a:r>
                      <a:r>
                        <a:rPr kumimoji="0" lang="ar-EG" sz="3200" b="0" i="0" u="none" strike="noStrike" cap="none" normalizeH="0" baseline="0" dirty="0">
                          <a:ln>
                            <a:noFill/>
                          </a:ln>
                          <a:solidFill>
                            <a:schemeClr val="tx1"/>
                          </a:solidFill>
                          <a:effectLst/>
                          <a:latin typeface="Arial" charset="0"/>
                          <a:cs typeface="Arial" charset="0"/>
                        </a:rPr>
                        <a:t> رئيس الملائكة العظيم. السلام </a:t>
                      </a:r>
                      <a:r>
                        <a:rPr kumimoji="0" lang="ar-EG" sz="3200" b="0" i="0" u="none" strike="noStrike" cap="none" normalizeH="0" baseline="0" dirty="0" err="1">
                          <a:ln>
                            <a:noFill/>
                          </a:ln>
                          <a:solidFill>
                            <a:schemeClr val="tx1"/>
                          </a:solidFill>
                          <a:effectLst/>
                          <a:latin typeface="Arial" charset="0"/>
                          <a:cs typeface="Arial" charset="0"/>
                        </a:rPr>
                        <a:t>للذى</a:t>
                      </a:r>
                      <a:r>
                        <a:rPr kumimoji="0" lang="ar-EG" sz="3200" b="0" i="0" u="none" strike="noStrike" cap="none" normalizeH="0" baseline="0" dirty="0">
                          <a:ln>
                            <a:noFill/>
                          </a:ln>
                          <a:solidFill>
                            <a:schemeClr val="tx1"/>
                          </a:solidFill>
                          <a:effectLst/>
                          <a:latin typeface="Arial" charset="0"/>
                          <a:cs typeface="Arial" charset="0"/>
                        </a:rPr>
                        <a:t> بشر مريم العذراء</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8C7BA28F-9A5C-4E11-BBFF-73366DF34F04}"/>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a:t>
                      </a:r>
                      <a:r>
                        <a:rPr lang="en-US" sz="1800" kern="0" dirty="0" err="1">
                          <a:solidFill>
                            <a:schemeClr val="tx1"/>
                          </a:solidFill>
                          <a:latin typeface="+mn-lt"/>
                          <a:ea typeface="+mn-ea"/>
                          <a:cs typeface="+mn-cs"/>
                        </a:rPr>
                        <a:t>Archange</a:t>
                      </a:r>
                      <a:r>
                        <a:rPr lang="en-US" sz="1800" kern="0" dirty="0">
                          <a:solidFill>
                            <a:schemeClr val="tx1"/>
                          </a:solidFill>
                          <a:latin typeface="+mn-lt"/>
                          <a:ea typeface="+mn-ea"/>
                          <a:cs typeface="+mn-cs"/>
                        </a:rPr>
                        <a:t> Gabriel</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246244B8-CF41-4CBD-B21F-A92537F75CCC}"/>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Text Box 20">
            <a:hlinkClick r:id="rId4" action="ppaction://hlinksldjump"/>
            <a:extLst>
              <a:ext uri="{FF2B5EF4-FFF2-40B4-BE49-F238E27FC236}">
                <a16:creationId xmlns:a16="http://schemas.microsoft.com/office/drawing/2014/main" id="{C8DE18A4-4BA6-4DE4-B42E-99E302BDC922}"/>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116720249"/>
      </p:ext>
    </p:extLst>
  </p:cSld>
  <p:clrMapOvr>
    <a:masterClrMapping/>
  </p:clrMapOvr>
  <p:transition/>
</p:sld>
</file>

<file path=ppt/slides/slide2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E7CC9D0F-3F0C-47FA-B827-4E1E9AC6604D}"/>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98372795"/>
      </p:ext>
    </p:extLst>
  </p:cSld>
  <p:clrMapOvr>
    <a:masterClrMapping/>
  </p:clrMapOvr>
  <p:transition/>
</p:sld>
</file>

<file path=ppt/slides/slide2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2080622939"/>
              </p:ext>
            </p:extLst>
          </p:nvPr>
        </p:nvGraphicFramePr>
        <p:xfrm>
          <a:off x="0" y="742950"/>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99222">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&lt;ere </a:t>
                      </a:r>
                      <a:r>
                        <a:rPr kumimoji="0" lang="en-US" sz="3200" b="0" i="0" u="none" strike="noStrike" cap="none" normalizeH="0" baseline="0" dirty="0" err="1">
                          <a:ln>
                            <a:noFill/>
                          </a:ln>
                          <a:solidFill>
                            <a:schemeClr val="tx1"/>
                          </a:solidFill>
                          <a:effectLst/>
                          <a:latin typeface="Coptic1" pitchFamily="2" charset="0"/>
                          <a:cs typeface="Arial" charset="0"/>
                        </a:rPr>
                        <a:t>Rava</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pinis</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n~ar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aggeloc</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piref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m~p~ounov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pirefsemsi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en-US" sz="3200" b="0" i="0" u="none" strike="noStrike" cap="none" normalizeH="0" baseline="0" dirty="0">
                          <a:ln>
                            <a:noFill/>
                          </a:ln>
                          <a:solidFill>
                            <a:schemeClr val="tx1"/>
                          </a:solidFill>
                          <a:effectLst/>
                          <a:latin typeface="Arial" charset="0"/>
                          <a:cs typeface="Arial" charset="0"/>
                        </a:rPr>
                        <a:t>Salut à Raphaël le grand </a:t>
                      </a:r>
                      <a:r>
                        <a:rPr kumimoji="0" lang="en-US" sz="3200" b="0" i="0" u="none" strike="noStrike" cap="none" normalizeH="0" baseline="0" dirty="0" err="1">
                          <a:ln>
                            <a:noFill/>
                          </a:ln>
                          <a:solidFill>
                            <a:schemeClr val="tx1"/>
                          </a:solidFill>
                          <a:effectLst/>
                          <a:latin typeface="Arial" charset="0"/>
                          <a:cs typeface="Arial" charset="0"/>
                        </a:rPr>
                        <a:t>archange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celui</a:t>
                      </a:r>
                      <a:r>
                        <a:rPr kumimoji="0" lang="en-US" sz="3200" b="0" i="0" u="none" strike="noStrike" cap="none" normalizeH="0" baseline="0" dirty="0">
                          <a:ln>
                            <a:noFill/>
                          </a:ln>
                          <a:solidFill>
                            <a:schemeClr val="tx1"/>
                          </a:solidFill>
                          <a:effectLst/>
                          <a:latin typeface="Arial" charset="0"/>
                          <a:cs typeface="Arial" charset="0"/>
                        </a:rPr>
                        <a:t> qui procure la joie, le </a:t>
                      </a:r>
                      <a:r>
                        <a:rPr kumimoji="0" lang="en-US" sz="3200" b="0" i="0" u="none" strike="noStrike" cap="none" normalizeH="0" baseline="0" dirty="0" err="1">
                          <a:ln>
                            <a:noFill/>
                          </a:ln>
                          <a:solidFill>
                            <a:schemeClr val="tx1"/>
                          </a:solidFill>
                          <a:effectLst/>
                          <a:latin typeface="Arial" charset="0"/>
                          <a:cs typeface="Arial" charset="0"/>
                        </a:rPr>
                        <a:t>serviteur</a:t>
                      </a:r>
                      <a:r>
                        <a:rPr kumimoji="0" lang="en-US" sz="3200" b="0" i="0" u="none" strike="noStrike" cap="none" normalizeH="0" baseline="0" dirty="0">
                          <a:ln>
                            <a:noFill/>
                          </a:ln>
                          <a:solidFill>
                            <a:schemeClr val="tx1"/>
                          </a:solidFill>
                          <a:effectLst/>
                          <a:latin typeface="Arial" charset="0"/>
                          <a:cs typeface="Arial" charset="0"/>
                        </a:rPr>
                        <a:t> des saints. </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kern="1200" dirty="0">
                          <a:solidFill>
                            <a:schemeClr val="tx1"/>
                          </a:solidFill>
                          <a:effectLst/>
                          <a:latin typeface="+mn-lt"/>
                          <a:ea typeface="+mn-ea"/>
                          <a:cs typeface="+mn-cs"/>
                        </a:rPr>
                        <a:t>السلام لرافائيل</a:t>
                      </a:r>
                      <a:r>
                        <a:rPr lang="fr-FR" sz="3600" b="0" i="0" kern="1200" dirty="0">
                          <a:solidFill>
                            <a:schemeClr val="tx1"/>
                          </a:solidFill>
                          <a:effectLst/>
                          <a:latin typeface="+mn-lt"/>
                          <a:ea typeface="+mn-ea"/>
                          <a:cs typeface="+mn-cs"/>
                        </a:rPr>
                        <a:t> </a:t>
                      </a:r>
                      <a:r>
                        <a:rPr lang="ar-EG" sz="3600" b="0" i="0" kern="1200" dirty="0">
                          <a:solidFill>
                            <a:schemeClr val="tx1"/>
                          </a:solidFill>
                          <a:effectLst/>
                          <a:latin typeface="+mn-lt"/>
                          <a:ea typeface="+mn-ea"/>
                          <a:cs typeface="+mn-cs"/>
                        </a:rPr>
                        <a:t>رئيس الملائكة العظيم</a:t>
                      </a:r>
                      <a:r>
                        <a:rPr lang="fr-FR" sz="3600" b="0" i="0" kern="1200" dirty="0">
                          <a:solidFill>
                            <a:schemeClr val="tx1"/>
                          </a:solidFill>
                          <a:effectLst/>
                          <a:latin typeface="+mn-lt"/>
                          <a:ea typeface="+mn-ea"/>
                          <a:cs typeface="+mn-cs"/>
                        </a:rPr>
                        <a:t> </a:t>
                      </a:r>
                      <a:r>
                        <a:rPr lang="ar-EG" sz="3600" b="0" i="0" kern="1200" dirty="0">
                          <a:solidFill>
                            <a:schemeClr val="tx1"/>
                          </a:solidFill>
                          <a:effectLst/>
                          <a:latin typeface="+mn-lt"/>
                          <a:ea typeface="+mn-ea"/>
                          <a:cs typeface="+mn-cs"/>
                        </a:rPr>
                        <a:t>معطي الفرح</a:t>
                      </a:r>
                      <a:r>
                        <a:rPr lang="fr-FR" sz="3600" b="0" i="0" kern="1200" dirty="0">
                          <a:solidFill>
                            <a:schemeClr val="tx1"/>
                          </a:solidFill>
                          <a:effectLst/>
                          <a:latin typeface="+mn-lt"/>
                          <a:ea typeface="+mn-ea"/>
                          <a:cs typeface="+mn-cs"/>
                        </a:rPr>
                        <a:t> </a:t>
                      </a:r>
                      <a:r>
                        <a:rPr lang="ar-EG" sz="3600" b="0" i="0" kern="1200" dirty="0">
                          <a:solidFill>
                            <a:schemeClr val="tx1"/>
                          </a:solidFill>
                          <a:effectLst/>
                          <a:latin typeface="+mn-lt"/>
                          <a:ea typeface="+mn-ea"/>
                          <a:cs typeface="+mn-cs"/>
                        </a:rPr>
                        <a:t>خادم القديسين</a:t>
                      </a:r>
                    </a:p>
                    <a:p>
                      <a:pPr algn="just" rtl="1"/>
                      <a:endParaRPr kumimoji="0" lang="en-US" sz="8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a:t>
                      </a:r>
                      <a:r>
                        <a:rPr lang="fr-FR" sz="1800" b="0" i="0" u="none" strike="noStrike" kern="0" baseline="0" dirty="0">
                          <a:solidFill>
                            <a:schemeClr val="tx1"/>
                          </a:solidFill>
                          <a:latin typeface="+mn-lt"/>
                          <a:ea typeface="+mn-ea"/>
                          <a:cs typeface="+mn-cs"/>
                        </a:rPr>
                        <a:t>A</a:t>
                      </a:r>
                      <a:r>
                        <a:rPr lang="fr-FR" sz="1800" b="0" i="0" u="none" strike="noStrike" baseline="0" dirty="0">
                          <a:solidFill>
                            <a:schemeClr val="tx1"/>
                          </a:solidFill>
                          <a:latin typeface="+mn-lt"/>
                        </a:rPr>
                        <a:t>rchange Raphaël</a:t>
                      </a:r>
                      <a:endParaRPr lang="en-US" sz="1400" b="0" dirty="0">
                        <a:solidFill>
                          <a:schemeClr val="tx1"/>
                        </a:solidFill>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ABEFC2D1-5DD6-4EC0-9574-ED9644717ABB}"/>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0824F867-31ED-4C28-8FD7-FC43ABE8F7FF}"/>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759095083"/>
      </p:ext>
    </p:extLst>
  </p:cSld>
  <p:clrMapOvr>
    <a:masterClrMapping/>
  </p:clrMapOvr>
  <p:transition/>
</p:sld>
</file>

<file path=ppt/slides/slide2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E1AEBC2-E0A8-4D84-80B1-A24CE9630900}"/>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45331270"/>
      </p:ext>
    </p:extLst>
  </p:cSld>
  <p:clrMapOvr>
    <a:masterClrMapping/>
  </p:clrMapOvr>
  <p:transition/>
</p:sld>
</file>

<file path=ppt/slides/slide2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76767984"/>
              </p:ext>
            </p:extLst>
          </p:nvPr>
        </p:nvGraphicFramePr>
        <p:xfrm>
          <a:off x="-548" y="582732"/>
          <a:ext cx="9143999" cy="3970020"/>
        </p:xfrm>
        <a:graphic>
          <a:graphicData uri="http://schemas.openxmlformats.org/drawingml/2006/table">
            <a:tbl>
              <a:tblPr/>
              <a:tblGrid>
                <a:gridCol w="3277148">
                  <a:extLst>
                    <a:ext uri="{9D8B030D-6E8A-4147-A177-3AD203B41FA5}">
                      <a16:colId xmlns:a16="http://schemas.microsoft.com/office/drawing/2014/main" val="20000"/>
                    </a:ext>
                  </a:extLst>
                </a:gridCol>
                <a:gridCol w="3532397">
                  <a:extLst>
                    <a:ext uri="{9D8B030D-6E8A-4147-A177-3AD203B41FA5}">
                      <a16:colId xmlns:a16="http://schemas.microsoft.com/office/drawing/2014/main" val="20001"/>
                    </a:ext>
                  </a:extLst>
                </a:gridCol>
                <a:gridCol w="2334454">
                  <a:extLst>
                    <a:ext uri="{9D8B030D-6E8A-4147-A177-3AD203B41FA5}">
                      <a16:colId xmlns:a16="http://schemas.microsoft.com/office/drawing/2014/main" val="20002"/>
                    </a:ext>
                  </a:extLst>
                </a:gridCol>
              </a:tblGrid>
              <a:tr h="3299222">
                <a:tc>
                  <a:txBody>
                    <a:bodyPr/>
                    <a:lstStyle/>
                    <a:p>
                      <a:pPr algn="just"/>
                      <a:r>
                        <a:rPr lang="fr-FR" sz="3200" b="0" i="0" u="none" strike="noStrike" baseline="0" dirty="0" err="1">
                          <a:latin typeface="Coptic1" pitchFamily="2" charset="0"/>
                        </a:rPr>
                        <a:t>Marenouwst</a:t>
                      </a:r>
                      <a:r>
                        <a:rPr lang="fr-FR" sz="3200" b="0" i="0" u="none" strike="noStrike" baseline="0" dirty="0">
                          <a:latin typeface="Coptic1" pitchFamily="2" charset="0"/>
                        </a:rPr>
                        <a:t> </a:t>
                      </a:r>
                    </a:p>
                    <a:p>
                      <a:pPr algn="just"/>
                      <a:r>
                        <a:rPr lang="fr-FR" sz="3200" b="0" i="0" u="none" strike="noStrike" baseline="0" dirty="0" err="1">
                          <a:latin typeface="Coptic1" pitchFamily="2" charset="0"/>
                        </a:rPr>
                        <a:t>m~Viwt</a:t>
                      </a:r>
                      <a:r>
                        <a:rPr lang="fr-FR" sz="3200" b="0" i="0" u="none" strike="noStrike" baseline="0" dirty="0">
                          <a:latin typeface="Coptic1" pitchFamily="2" charset="0"/>
                        </a:rPr>
                        <a:t> nem </a:t>
                      </a:r>
                      <a:r>
                        <a:rPr lang="fr-FR" sz="3200" b="0" i="0" u="none" strike="noStrike" baseline="0" dirty="0" err="1">
                          <a:latin typeface="Coptic1" pitchFamily="2" charset="0"/>
                        </a:rPr>
                        <a:t>P~s</a:t>
                      </a:r>
                      <a:r>
                        <a:rPr lang="fr-FR" sz="3200" b="0" i="0" u="none" strike="noStrike" baseline="0" dirty="0">
                          <a:latin typeface="Coptic1" pitchFamily="2" charset="0"/>
                        </a:rPr>
                        <a:t>/ri: nem </a:t>
                      </a:r>
                      <a:r>
                        <a:rPr lang="fr-FR" sz="3200" b="0" i="0" u="none" strike="noStrike" baseline="0" dirty="0" err="1">
                          <a:latin typeface="Coptic1" pitchFamily="2" charset="0"/>
                        </a:rPr>
                        <a:t>Pip~neuma</a:t>
                      </a:r>
                      <a:r>
                        <a:rPr lang="fr-FR" sz="3200" b="0" i="0" u="none" strike="noStrike" baseline="0" dirty="0">
                          <a:latin typeface="Coptic1" pitchFamily="2" charset="0"/>
                        </a:rPr>
                        <a:t> </a:t>
                      </a:r>
                      <a:r>
                        <a:rPr lang="fr-FR" sz="3200" b="0" i="0" u="none" strike="noStrike" baseline="0" dirty="0" err="1">
                          <a:latin typeface="Coptic1" pitchFamily="2" charset="0"/>
                        </a:rPr>
                        <a:t>e#y#u</a:t>
                      </a:r>
                      <a:r>
                        <a:rPr lang="fr-FR" sz="3200" b="0" i="0" u="none" strike="noStrike" baseline="0" dirty="0">
                          <a:latin typeface="Coptic1" pitchFamily="2" charset="0"/>
                        </a:rPr>
                        <a:t>#: </a:t>
                      </a:r>
                      <a:r>
                        <a:rPr lang="fr-FR" sz="3200" b="0" i="0" u="none" strike="noStrike" baseline="0" dirty="0" err="1">
                          <a:latin typeface="Coptic1" pitchFamily="2" charset="0"/>
                        </a:rPr>
                        <a:t>n~tentaio</a:t>
                      </a:r>
                      <a:r>
                        <a:rPr lang="fr-FR" sz="3200" b="0" i="0" u="none" strike="noStrike" baseline="0" dirty="0">
                          <a:latin typeface="Coptic1" pitchFamily="2" charset="0"/>
                        </a:rPr>
                        <a:t>~ </a:t>
                      </a:r>
                    </a:p>
                    <a:p>
                      <a:pPr algn="just"/>
                      <a:r>
                        <a:rPr lang="fr-FR" sz="3200" b="0" i="0" u="none" strike="noStrike" baseline="0" dirty="0" err="1">
                          <a:latin typeface="Coptic1" pitchFamily="2" charset="0"/>
                        </a:rPr>
                        <a:t>n~Couri</a:t>
                      </a:r>
                      <a:r>
                        <a:rPr lang="fr-FR" sz="3200" b="0" i="0" u="none" strike="noStrike" baseline="0" dirty="0">
                          <a:latin typeface="Coptic1" pitchFamily="2" charset="0"/>
                        </a:rPr>
                        <a:t>/l:</a:t>
                      </a:r>
                    </a:p>
                    <a:p>
                      <a:pPr algn="just"/>
                      <a:r>
                        <a:rPr lang="fr-FR" sz="3200" b="0" i="0" u="none" strike="noStrike" baseline="0" dirty="0" err="1">
                          <a:latin typeface="Coptic1" pitchFamily="2" charset="0"/>
                        </a:rPr>
                        <a:t>pimahf~toou</a:t>
                      </a:r>
                      <a:endParaRPr lang="fr-FR" sz="3200" b="0" i="0" u="none" strike="noStrike" baseline="0" dirty="0">
                        <a:latin typeface="Coptic1" pitchFamily="2" charset="0"/>
                      </a:endParaRPr>
                    </a:p>
                    <a:p>
                      <a:pPr algn="just"/>
                      <a:r>
                        <a:rPr lang="fr-FR" sz="3200" b="0" i="0" u="none" strike="noStrike" baseline="0" dirty="0" err="1">
                          <a:latin typeface="Coptic1" pitchFamily="2" charset="0"/>
                        </a:rPr>
                        <a:t>n~ar</a:t>
                      </a:r>
                      <a:r>
                        <a:rPr lang="fr-FR" sz="3200" b="0" i="0" u="none" strike="noStrike" baseline="0" dirty="0">
                          <a:latin typeface="Coptic1" pitchFamily="2" charset="0"/>
                        </a:rPr>
                        <a:t>,/</a:t>
                      </a:r>
                      <a:r>
                        <a:rPr lang="fr-FR" sz="3200" b="0" i="0" u="none" strike="noStrike" baseline="0" dirty="0" err="1">
                          <a:latin typeface="Coptic1" pitchFamily="2" charset="0"/>
                        </a:rPr>
                        <a:t>aggeloc</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Prosternons-nous</a:t>
                      </a:r>
                    </a:p>
                    <a:p>
                      <a:pPr algn="just"/>
                      <a:r>
                        <a:rPr lang="fr-FR" sz="2800" b="0" i="0" u="none" strike="noStrike" kern="1200" baseline="0" dirty="0">
                          <a:solidFill>
                            <a:schemeClr val="tx1"/>
                          </a:solidFill>
                          <a:latin typeface="+mn-lt"/>
                          <a:ea typeface="+mn-ea"/>
                          <a:cs typeface="+mn-cs"/>
                        </a:rPr>
                        <a:t>devant le Père, le Fils et le Saint-Esprit, et honorons </a:t>
                      </a:r>
                      <a:r>
                        <a:rPr lang="fr-FR" sz="2800" b="0" i="0" u="none" strike="noStrike" kern="1200" baseline="0" dirty="0" err="1">
                          <a:solidFill>
                            <a:schemeClr val="tx1"/>
                          </a:solidFill>
                          <a:latin typeface="+mn-lt"/>
                          <a:ea typeface="+mn-ea"/>
                          <a:cs typeface="+mn-cs"/>
                        </a:rPr>
                        <a:t>Souriel</a:t>
                      </a:r>
                      <a:r>
                        <a:rPr lang="fr-FR" sz="2800" b="0" i="0" u="none" strike="noStrike" kern="1200" baseline="0" dirty="0">
                          <a:solidFill>
                            <a:schemeClr val="tx1"/>
                          </a:solidFill>
                          <a:latin typeface="+mn-lt"/>
                          <a:ea typeface="+mn-ea"/>
                          <a:cs typeface="+mn-cs"/>
                        </a:rPr>
                        <a:t>, le quatrième archange.</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فلنسجد للآب والابن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والروح القدس ونكرم</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سوريال</a:t>
                      </a:r>
                      <a:r>
                        <a:rPr lang="ar-EG" sz="3200" b="0" i="0" u="none" strike="noStrike" kern="1200" baseline="0" dirty="0">
                          <a:solidFill>
                            <a:schemeClr val="tx1"/>
                          </a:solidFill>
                          <a:latin typeface="+mn-lt"/>
                          <a:ea typeface="+mn-ea"/>
                          <a:cs typeface="+mn-cs"/>
                        </a:rPr>
                        <a:t> الرابع في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رؤساء الملائكة.</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a:t>
                      </a:r>
                      <a:r>
                        <a:rPr lang="en-US" sz="1800" kern="0" dirty="0" err="1">
                          <a:solidFill>
                            <a:schemeClr val="tx1"/>
                          </a:solidFill>
                          <a:latin typeface="+mn-lt"/>
                          <a:ea typeface="+mn-ea"/>
                          <a:cs typeface="+mn-cs"/>
                        </a:rPr>
                        <a:t>Archange</a:t>
                      </a:r>
                      <a:r>
                        <a:rPr lang="en-US" sz="1800" kern="0" dirty="0">
                          <a:solidFill>
                            <a:schemeClr val="tx1"/>
                          </a:solidFill>
                          <a:latin typeface="+mn-lt"/>
                          <a:ea typeface="+mn-ea"/>
                          <a:cs typeface="+mn-cs"/>
                        </a:rPr>
                        <a:t> </a:t>
                      </a:r>
                      <a:r>
                        <a:rPr lang="en-US" sz="1800" kern="0" dirty="0" err="1">
                          <a:solidFill>
                            <a:schemeClr val="tx1"/>
                          </a:solidFill>
                          <a:latin typeface="+mn-lt"/>
                          <a:ea typeface="+mn-ea"/>
                          <a:cs typeface="+mn-cs"/>
                        </a:rPr>
                        <a:t>Souriel</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6" name="AutoShape 36">
            <a:hlinkClick r:id="rId2" action="ppaction://hlinksldjump" highlightClick="1"/>
            <a:extLst>
              <a:ext uri="{FF2B5EF4-FFF2-40B4-BE49-F238E27FC236}">
                <a16:creationId xmlns:a16="http://schemas.microsoft.com/office/drawing/2014/main" id="{0352FBFF-A18E-47E6-8D82-05BFFAB1392F}"/>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3" action="ppaction://hlinksldjump"/>
            <a:extLst>
              <a:ext uri="{FF2B5EF4-FFF2-40B4-BE49-F238E27FC236}">
                <a16:creationId xmlns:a16="http://schemas.microsoft.com/office/drawing/2014/main" id="{A6D0EBC6-5671-4AF1-8DB9-E5A13994B991}"/>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
        <p:nvSpPr>
          <p:cNvPr id="9" name="Action Button: Custom 3">
            <a:hlinkClick r:id="rId4" action="ppaction://hlinksldjump" highlightClick="1"/>
            <a:extLst>
              <a:ext uri="{FF2B5EF4-FFF2-40B4-BE49-F238E27FC236}">
                <a16:creationId xmlns:a16="http://schemas.microsoft.com/office/drawing/2014/main" id="{9956740C-AC40-4F5D-96B4-E461576A819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98413547"/>
      </p:ext>
    </p:extLst>
  </p:cSld>
  <p:clrMapOvr>
    <a:masterClrMapping/>
  </p:clrMapOvr>
  <p:transition/>
</p:sld>
</file>

<file path=ppt/slides/slide2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3E39F30B-A644-4D21-ACD1-954C073F921B}"/>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33690465"/>
      </p:ext>
    </p:extLst>
  </p:cSld>
  <p:clrMapOvr>
    <a:masterClrMapping/>
  </p:clrMapOvr>
  <p:transition/>
</p:sld>
</file>

<file path=ppt/slides/slide2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1075" name="Group 19"/>
          <p:cNvGraphicFramePr>
            <a:graphicFrameLocks noGrp="1"/>
          </p:cNvGraphicFramePr>
          <p:nvPr>
            <p:extLst>
              <p:ext uri="{D42A27DB-BD31-4B8C-83A1-F6EECF244321}">
                <p14:modId xmlns:p14="http://schemas.microsoft.com/office/powerpoint/2010/main" val="814542396"/>
              </p:ext>
            </p:extLst>
          </p:nvPr>
        </p:nvGraphicFramePr>
        <p:xfrm>
          <a:off x="152400" y="685800"/>
          <a:ext cx="8839200" cy="3092196"/>
        </p:xfrm>
        <a:graphic>
          <a:graphicData uri="http://schemas.openxmlformats.org/drawingml/2006/table">
            <a:tbl>
              <a:tblPr/>
              <a:tblGrid>
                <a:gridCol w="3072855">
                  <a:extLst>
                    <a:ext uri="{9D8B030D-6E8A-4147-A177-3AD203B41FA5}">
                      <a16:colId xmlns:a16="http://schemas.microsoft.com/office/drawing/2014/main" val="20000"/>
                    </a:ext>
                  </a:extLst>
                </a:gridCol>
                <a:gridCol w="3338410">
                  <a:extLst>
                    <a:ext uri="{9D8B030D-6E8A-4147-A177-3AD203B41FA5}">
                      <a16:colId xmlns:a16="http://schemas.microsoft.com/office/drawing/2014/main" val="20001"/>
                    </a:ext>
                  </a:extLst>
                </a:gridCol>
                <a:gridCol w="2427935">
                  <a:extLst>
                    <a:ext uri="{9D8B030D-6E8A-4147-A177-3AD203B41FA5}">
                      <a16:colId xmlns:a16="http://schemas.microsoft.com/office/drawing/2014/main" val="20002"/>
                    </a:ext>
                  </a:extLst>
                </a:gridCol>
              </a:tblGrid>
              <a:tr h="2857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&lt;ere </a:t>
                      </a:r>
                      <a:r>
                        <a:rPr kumimoji="0" lang="en-CA" sz="3200" b="0" i="0" u="none" strike="noStrike" cap="none" normalizeH="0" baseline="0" dirty="0" err="1">
                          <a:ln>
                            <a:noFill/>
                          </a:ln>
                          <a:solidFill>
                            <a:schemeClr val="tx1"/>
                          </a:solidFill>
                          <a:effectLst/>
                          <a:latin typeface="Coptic1" pitchFamily="2" charset="0"/>
                          <a:cs typeface="Arial" charset="0"/>
                        </a:rPr>
                        <a:t>Iwann</a:t>
                      </a:r>
                      <a:r>
                        <a:rPr kumimoji="0" lang="en-CA" sz="3200" b="0" i="0" u="none" strike="noStrike" cap="none" normalizeH="0" baseline="0" dirty="0">
                          <a:ln>
                            <a:noFill/>
                          </a:ln>
                          <a:solidFill>
                            <a:schemeClr val="tx1"/>
                          </a:solidFill>
                          <a:effectLst/>
                          <a:latin typeface="Coptic1" pitchFamily="2" charset="0"/>
                          <a:cs typeface="Arial" charset="0"/>
                        </a:rPr>
                        <a:t>/c </a:t>
                      </a:r>
                      <a:r>
                        <a:rPr kumimoji="0" lang="en-CA" sz="3200" b="0" i="0" u="none" strike="noStrike" cap="none" normalizeH="0" baseline="0" dirty="0" err="1">
                          <a:ln>
                            <a:noFill/>
                          </a:ln>
                          <a:solidFill>
                            <a:schemeClr val="tx1"/>
                          </a:solidFill>
                          <a:effectLst/>
                          <a:latin typeface="Coptic1" pitchFamily="2" charset="0"/>
                          <a:cs typeface="Arial" charset="0"/>
                        </a:rPr>
                        <a:t>pinis</a:t>
                      </a:r>
                      <a:r>
                        <a:rPr kumimoji="0" lang="en-CA"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m~p~rodromoc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a:ln>
                            <a:noFill/>
                          </a:ln>
                          <a:solidFill>
                            <a:schemeClr val="tx1"/>
                          </a:solidFill>
                          <a:effectLst/>
                          <a:latin typeface="Coptic1" pitchFamily="2" charset="0"/>
                          <a:cs typeface="Arial" charset="0"/>
                        </a:rPr>
                        <a:t>,ere </a:t>
                      </a:r>
                      <a:r>
                        <a:rPr kumimoji="0" lang="en-CA" sz="3200" b="0" i="0" u="none" strike="noStrike" cap="none" normalizeH="0" baseline="0" dirty="0" err="1">
                          <a:ln>
                            <a:noFill/>
                          </a:ln>
                          <a:solidFill>
                            <a:schemeClr val="tx1"/>
                          </a:solidFill>
                          <a:effectLst/>
                          <a:latin typeface="Coptic1" pitchFamily="2" charset="0"/>
                          <a:cs typeface="Arial" charset="0"/>
                        </a:rPr>
                        <a:t>piou</a:t>
                      </a:r>
                      <a:r>
                        <a:rPr kumimoji="0" lang="en-CA" sz="3200" b="0" i="0" u="none" strike="noStrike" cap="none" normalizeH="0" baseline="0" dirty="0">
                          <a:ln>
                            <a:noFill/>
                          </a:ln>
                          <a:solidFill>
                            <a:schemeClr val="tx1"/>
                          </a:solidFill>
                          <a:effectLst/>
                          <a:latin typeface="Coptic1" pitchFamily="2" charset="0"/>
                          <a:cs typeface="Arial" charset="0"/>
                        </a:rPr>
                        <a:t>/b </a:t>
                      </a:r>
                      <a:r>
                        <a:rPr kumimoji="0" lang="en-US" sz="3200" b="0" i="0" u="none" strike="noStrike" cap="none" normalizeH="0" baseline="0" dirty="0">
                          <a:ln>
                            <a:noFill/>
                          </a:ln>
                          <a:solidFill>
                            <a:schemeClr val="tx1"/>
                          </a:solidFill>
                          <a:effectLst/>
                          <a:latin typeface="Coptic1" pitchFamily="2" charset="0"/>
                          <a:cs typeface="Arial" charset="0"/>
                        </a:rPr>
                        <a:t>p~</a:t>
                      </a:r>
                      <a:r>
                        <a:rPr kumimoji="0" lang="en-CA" sz="3200" b="0" i="0" u="none" strike="noStrike" cap="none" normalizeH="0" baseline="0" dirty="0" err="1">
                          <a:ln>
                            <a:noFill/>
                          </a:ln>
                          <a:solidFill>
                            <a:schemeClr val="tx1"/>
                          </a:solidFill>
                          <a:effectLst/>
                          <a:latin typeface="Coptic1" pitchFamily="2" charset="0"/>
                          <a:cs typeface="Arial" charset="0"/>
                        </a:rPr>
                        <a:t>cungen</a:t>
                      </a:r>
                      <a:r>
                        <a:rPr kumimoji="0" lang="en-CA" sz="3200" b="0" i="0" u="none" strike="noStrike" cap="none" normalizeH="0" baseline="0" dirty="0">
                          <a:ln>
                            <a:noFill/>
                          </a:ln>
                          <a:solidFill>
                            <a:schemeClr val="tx1"/>
                          </a:solidFill>
                          <a:effectLst/>
                          <a:latin typeface="Coptic1" pitchFamily="2" charset="0"/>
                          <a:cs typeface="Arial" charset="0"/>
                        </a:rPr>
                        <a:t>/c  </a:t>
                      </a:r>
                      <a:r>
                        <a:rPr kumimoji="0" lang="en-CA" sz="3200" b="0" i="0" u="none" strike="noStrike" cap="none" normalizeH="0" baseline="0" dirty="0" err="1">
                          <a:ln>
                            <a:noFill/>
                          </a:ln>
                          <a:solidFill>
                            <a:schemeClr val="tx1"/>
                          </a:solidFill>
                          <a:effectLst/>
                          <a:latin typeface="Coptic1" pitchFamily="2" charset="0"/>
                          <a:cs typeface="Arial" charset="0"/>
                        </a:rPr>
                        <a:t>n~Emmanou</a:t>
                      </a:r>
                      <a:r>
                        <a:rPr kumimoji="0" lang="en-CA" sz="32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a:ln>
                            <a:noFill/>
                          </a:ln>
                          <a:solidFill>
                            <a:schemeClr val="tx1"/>
                          </a:solidFill>
                          <a:effectLst/>
                          <a:latin typeface="Arial" charset="0"/>
                          <a:cs typeface="Arial" charset="0"/>
                        </a:rPr>
                        <a:t>Nous te saluons      O Jean       le grand   le précurseur: salut au prêtre, cousin d'Emmanuel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ليوحنا العظيم السابق، السلام للكاهن،</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نسيب </a:t>
                      </a:r>
                      <a:r>
                        <a:rPr kumimoji="0" lang="ar-SA" sz="3200" b="0" i="0" u="none" strike="noStrike" cap="none" normalizeH="0" baseline="0" dirty="0" err="1">
                          <a:ln>
                            <a:noFill/>
                          </a:ln>
                          <a:solidFill>
                            <a:schemeClr val="tx1"/>
                          </a:solidFill>
                          <a:effectLst/>
                          <a:latin typeface="Arial" charset="0"/>
                          <a:cs typeface="Arial" charset="0"/>
                        </a:rPr>
                        <a:t>عمانوئيل</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67948B2-50E1-47BA-89AA-CE2D8B7DF332}"/>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Jean-Baptiste</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8" name="AutoShape 36">
            <a:hlinkClick r:id="rId4" action="ppaction://hlinksldjump" highlightClick="1"/>
            <a:extLst>
              <a:ext uri="{FF2B5EF4-FFF2-40B4-BE49-F238E27FC236}">
                <a16:creationId xmlns:a16="http://schemas.microsoft.com/office/drawing/2014/main" id="{13D831A0-44EE-4C17-B543-1CB92AA8F15D}"/>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Text Box 20">
            <a:hlinkClick r:id="rId5" action="ppaction://hlinksldjump"/>
            <a:extLst>
              <a:ext uri="{FF2B5EF4-FFF2-40B4-BE49-F238E27FC236}">
                <a16:creationId xmlns:a16="http://schemas.microsoft.com/office/drawing/2014/main" id="{A7C6366A-2F59-4CAB-ADE0-9ACA2CD5DE99}"/>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891313820"/>
      </p:ext>
    </p:extLst>
  </p:cSld>
  <p:clrMapOvr>
    <a:masterClrMapping/>
  </p:clrMapOvr>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92475" name="Group 27"/>
          <p:cNvGraphicFramePr>
            <a:graphicFrameLocks noGrp="1"/>
          </p:cNvGraphicFramePr>
          <p:nvPr>
            <p:extLst>
              <p:ext uri="{D42A27DB-BD31-4B8C-83A1-F6EECF244321}">
                <p14:modId xmlns:p14="http://schemas.microsoft.com/office/powerpoint/2010/main" val="1419653590"/>
              </p:ext>
            </p:extLst>
          </p:nvPr>
        </p:nvGraphicFramePr>
        <p:xfrm>
          <a:off x="0" y="492116"/>
          <a:ext cx="9144000" cy="40386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901365396"/>
                    </a:ext>
                  </a:extLst>
                </a:gridCol>
              </a:tblGrid>
              <a:tr h="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toi ô martyr,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au héros courageux,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au persévérant,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mon seigneur le roi Georges.</a:t>
                      </a:r>
                      <a:endParaRPr kumimoji="0" lang="fr-CA"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لك أيها الشهيد</a:t>
                      </a:r>
                      <a:r>
                        <a:rPr kumimoji="0" lang="fr-FR" sz="24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للشجاع البطل</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للابس الجهاد.</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سيدى</a:t>
                      </a:r>
                      <a:r>
                        <a:rPr kumimoji="0" lang="ar-EG" sz="2400" b="0" i="0" u="none" strike="noStrike" cap="none" normalizeH="0" baseline="0" dirty="0">
                          <a:ln>
                            <a:noFill/>
                          </a:ln>
                          <a:solidFill>
                            <a:schemeClr val="tx1"/>
                          </a:solidFill>
                          <a:effectLst/>
                          <a:latin typeface="Arial" charset="0"/>
                          <a:cs typeface="Arial" charset="0"/>
                        </a:rPr>
                        <a:t> الملك جؤرجيوس.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4762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pimarturoc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piswij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n~genneoc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piaylovoroc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Gew~rgioc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9" name="AutoShape 36">
            <a:hlinkClick r:id="rId3" action="ppaction://hlinksldjump" highlightClick="1"/>
          </p:cNvPr>
          <p:cNvSpPr>
            <a:spLocks noChangeArrowheads="1"/>
          </p:cNvSpPr>
          <p:nvPr/>
        </p:nvSpPr>
        <p:spPr bwMode="auto">
          <a:xfrm>
            <a:off x="7620000" y="4629150"/>
            <a:ext cx="1524000" cy="514350"/>
          </a:xfrm>
          <a:prstGeom prst="actionButtonBlank">
            <a:avLst/>
          </a:prstGeom>
          <a:solidFill>
            <a:schemeClr val="accent2"/>
          </a:solidFill>
          <a:ln w="31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4" action="ppaction://hlinksldjump" highlightClick="1"/>
            <a:extLst>
              <a:ext uri="{FF2B5EF4-FFF2-40B4-BE49-F238E27FC236}">
                <a16:creationId xmlns:a16="http://schemas.microsoft.com/office/drawing/2014/main" id="{98C394DE-F515-453E-9B69-4F832690621E}"/>
              </a:ext>
            </a:extLst>
          </p:cNvPr>
          <p:cNvSpPr>
            <a:spLocks noChangeArrowheads="1"/>
          </p:cNvSpPr>
          <p:nvPr/>
        </p:nvSpPr>
        <p:spPr bwMode="auto">
          <a:xfrm>
            <a:off x="5343728" y="4644581"/>
            <a:ext cx="2133600" cy="49891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ction Button: Custom 9">
            <a:hlinkClick r:id="rId5" action="ppaction://hlinksldjump" highlightClick="1"/>
            <a:extLst>
              <a:ext uri="{FF2B5EF4-FFF2-40B4-BE49-F238E27FC236}">
                <a16:creationId xmlns:a16="http://schemas.microsoft.com/office/drawing/2014/main" id="{06B56437-0A9B-40EB-AF2C-73FBE1A36311}"/>
              </a:ext>
            </a:extLst>
          </p:cNvPr>
          <p:cNvSpPr/>
          <p:nvPr/>
        </p:nvSpPr>
        <p:spPr bwMode="auto">
          <a:xfrm>
            <a:off x="1727200" y="4968143"/>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15">
            <a:hlinkClick r:id="rId6" action="ppaction://hlinksldjump" highlightClick="1"/>
            <a:extLst>
              <a:ext uri="{FF2B5EF4-FFF2-40B4-BE49-F238E27FC236}">
                <a16:creationId xmlns:a16="http://schemas.microsoft.com/office/drawing/2014/main" id="{5978F4BB-0BA0-4584-8675-D43A1D811A96}"/>
              </a:ext>
            </a:extLst>
          </p:cNvPr>
          <p:cNvSpPr>
            <a:spLocks noChangeArrowheads="1"/>
          </p:cNvSpPr>
          <p:nvPr/>
        </p:nvSpPr>
        <p:spPr bwMode="auto">
          <a:xfrm>
            <a:off x="3534384" y="4636865"/>
            <a:ext cx="1666672" cy="498919"/>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0B657084-56F3-49D4-8A5F-B839E0389C38}"/>
              </a:ext>
            </a:extLst>
          </p:cNvPr>
          <p:cNvGraphicFramePr>
            <a:graphicFrameLocks noGrp="1"/>
          </p:cNvGraphicFramePr>
          <p:nvPr>
            <p:extLst>
              <p:ext uri="{D42A27DB-BD31-4B8C-83A1-F6EECF244321}">
                <p14:modId xmlns:p14="http://schemas.microsoft.com/office/powerpoint/2010/main" val="1762924502"/>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Saint Georges - </a:t>
                      </a:r>
                      <a:r>
                        <a:rPr lang="ar-EG" sz="1800" dirty="0" err="1">
                          <a:solidFill>
                            <a:srgbClr val="FFFFFF"/>
                          </a:solidFill>
                          <a:latin typeface="Arial" charset="0"/>
                          <a:cs typeface="Arial" charset="0"/>
                        </a:rPr>
                        <a:t>مارجرجس</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591527626"/>
      </p:ext>
    </p:extLst>
  </p:cSld>
  <p:clrMapOvr>
    <a:masterClrMapping/>
  </p:clrMapOvr>
  <p:transition/>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628858" name="Group 58"/>
          <p:cNvGraphicFramePr>
            <a:graphicFrameLocks noGrp="1"/>
          </p:cNvGraphicFramePr>
          <p:nvPr>
            <p:extLst>
              <p:ext uri="{D42A27DB-BD31-4B8C-83A1-F6EECF244321}">
                <p14:modId xmlns:p14="http://schemas.microsoft.com/office/powerpoint/2010/main" val="1304513804"/>
              </p:ext>
            </p:extLst>
          </p:nvPr>
        </p:nvGraphicFramePr>
        <p:xfrm>
          <a:off x="0" y="77821"/>
          <a:ext cx="9143999" cy="4579620"/>
        </p:xfrm>
        <a:graphic>
          <a:graphicData uri="http://schemas.openxmlformats.org/drawingml/2006/table">
            <a:tbl>
              <a:tblPr/>
              <a:tblGrid>
                <a:gridCol w="3347864">
                  <a:extLst>
                    <a:ext uri="{9D8B030D-6E8A-4147-A177-3AD203B41FA5}">
                      <a16:colId xmlns:a16="http://schemas.microsoft.com/office/drawing/2014/main" val="20000"/>
                    </a:ext>
                  </a:extLst>
                </a:gridCol>
                <a:gridCol w="3096343">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443581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V/</a:t>
                      </a:r>
                      <a:r>
                        <a:rPr kumimoji="0" lang="en-US" sz="2800" b="0" i="0" u="none" strike="noStrike" cap="none" normalizeH="0" baseline="0" dirty="0" err="1">
                          <a:ln>
                            <a:noFill/>
                          </a:ln>
                          <a:solidFill>
                            <a:schemeClr val="tx1"/>
                          </a:solidFill>
                          <a:effectLst/>
                          <a:latin typeface="Coptic1" pitchFamily="2" charset="0"/>
                          <a:cs typeface="Arial" charset="0"/>
                        </a:rPr>
                        <a:t>etsop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a:t>
                      </a:r>
                      <a:r>
                        <a:rPr kumimoji="0" lang="en-US" sz="2800" b="0" i="0" u="none" strike="noStrike" cap="none" normalizeH="0" baseline="0" dirty="0">
                          <a:ln>
                            <a:noFill/>
                          </a:ln>
                          <a:solidFill>
                            <a:schemeClr val="tx1"/>
                          </a:solidFill>
                          <a:effectLst/>
                          <a:latin typeface="Coptic1" pitchFamily="2" charset="0"/>
                          <a:cs typeface="Arial" charset="0"/>
                        </a:rPr>
                        <a:t>/b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meym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etsop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qajwou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n~nie~neh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etoi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n~ouro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e~neh</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etsop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n/et[</a:t>
                      </a:r>
                      <a:r>
                        <a:rPr kumimoji="0" lang="en-US" sz="2800" b="0" i="0" u="none" strike="noStrike" cap="none" normalizeH="0" baseline="0" dirty="0" err="1">
                          <a:ln>
                            <a:noFill/>
                          </a:ln>
                          <a:solidFill>
                            <a:schemeClr val="tx1"/>
                          </a:solidFill>
                          <a:effectLst/>
                          <a:latin typeface="Coptic1" pitchFamily="2" charset="0"/>
                          <a:cs typeface="Arial" charset="0"/>
                        </a:rPr>
                        <a:t>oci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etjoust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etyebi</a:t>
                      </a:r>
                      <a:r>
                        <a:rPr kumimoji="0" lang="en-US" sz="2800" b="0" i="0" u="none" strike="noStrike" cap="none" normalizeH="0" baseline="0" dirty="0">
                          <a:ln>
                            <a:noFill/>
                          </a:ln>
                          <a:solidFill>
                            <a:schemeClr val="tx1"/>
                          </a:solidFill>
                          <a:effectLst/>
                          <a:latin typeface="Coptic1" pitchFamily="2" charset="0"/>
                          <a:cs typeface="Arial" charset="0"/>
                        </a:rPr>
                        <a:t>/out.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Toi qui Es, Maître Seigneur, Dieu de vérité. Tu es depuis toujours et Tu règnes pour toute éternité. Tu habites les hauteurs et vois jusqu’au fond des abîmes.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أيُها الكائنُ السيدُ الربُ إله الحق الكائنُ قبلَ الدهور والمالكُ إلى الأبد، الساكنُ </a:t>
                      </a:r>
                      <a:r>
                        <a:rPr kumimoji="0" lang="ar-SA" sz="3200" b="0" i="0" u="none" strike="noStrike" cap="none" normalizeH="0" baseline="0" dirty="0" err="1">
                          <a:ln>
                            <a:noFill/>
                          </a:ln>
                          <a:solidFill>
                            <a:schemeClr val="tx1"/>
                          </a:solidFill>
                          <a:effectLst/>
                          <a:latin typeface="Arial" charset="0"/>
                          <a:cs typeface="Arial" pitchFamily="34" charset="0"/>
                        </a:rPr>
                        <a:t>فى</a:t>
                      </a:r>
                      <a:r>
                        <a:rPr kumimoji="0" lang="ar-S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err="1">
                          <a:ln>
                            <a:noFill/>
                          </a:ln>
                          <a:solidFill>
                            <a:schemeClr val="tx1"/>
                          </a:solidFill>
                          <a:effectLst/>
                          <a:latin typeface="Arial" charset="0"/>
                          <a:cs typeface="Arial" pitchFamily="34" charset="0"/>
                        </a:rPr>
                        <a:t>الأعالى</a:t>
                      </a:r>
                      <a:r>
                        <a:rPr kumimoji="0" lang="ar-SA" sz="3200" b="0" i="0" u="none" strike="noStrike" cap="none" normalizeH="0" baseline="0" dirty="0">
                          <a:ln>
                            <a:noFill/>
                          </a:ln>
                          <a:solidFill>
                            <a:schemeClr val="tx1"/>
                          </a:solidFill>
                          <a:effectLst/>
                          <a:latin typeface="Arial" charset="0"/>
                          <a:cs typeface="Arial" pitchFamily="34" charset="0"/>
                        </a:rPr>
                        <a:t> والناظرُ إلى المتواضعات.</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21B13A4D-9947-49EE-8FB8-CC7B99FB4172}"/>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94395300"/>
      </p:ext>
    </p:extLst>
  </p:cSld>
  <p:clrMapOvr>
    <a:masterClrMapping/>
  </p:clrMapOvr>
  <p:transition/>
</p:sld>
</file>

<file path=ppt/slides/slide2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2130952381"/>
              </p:ext>
            </p:extLst>
          </p:nvPr>
        </p:nvGraphicFramePr>
        <p:xfrm>
          <a:off x="0" y="742950"/>
          <a:ext cx="9144000" cy="3299222"/>
        </p:xfrm>
        <a:graphic>
          <a:graphicData uri="http://schemas.openxmlformats.org/drawingml/2006/table">
            <a:tbl>
              <a:tblPr/>
              <a:tblGrid>
                <a:gridCol w="3341132">
                  <a:extLst>
                    <a:ext uri="{9D8B030D-6E8A-4147-A177-3AD203B41FA5}">
                      <a16:colId xmlns:a16="http://schemas.microsoft.com/office/drawing/2014/main" val="20000"/>
                    </a:ext>
                  </a:extLst>
                </a:gridCol>
                <a:gridCol w="3223297">
                  <a:extLst>
                    <a:ext uri="{9D8B030D-6E8A-4147-A177-3AD203B41FA5}">
                      <a16:colId xmlns:a16="http://schemas.microsoft.com/office/drawing/2014/main" val="20001"/>
                    </a:ext>
                  </a:extLst>
                </a:gridCol>
                <a:gridCol w="2579571">
                  <a:extLst>
                    <a:ext uri="{9D8B030D-6E8A-4147-A177-3AD203B41FA5}">
                      <a16:colId xmlns:a16="http://schemas.microsoft.com/office/drawing/2014/main" val="20002"/>
                    </a:ext>
                  </a:extLst>
                </a:gridCol>
              </a:tblGrid>
              <a:tr h="3299222">
                <a:tc>
                  <a:txBody>
                    <a:bodyPr/>
                    <a:lstStyle/>
                    <a:p>
                      <a:pPr algn="just"/>
                      <a:r>
                        <a:rPr lang="pt-BR" sz="3200" b="0" i="0" u="none" strike="noStrike" baseline="0" dirty="0">
                          <a:latin typeface="Coptic1" pitchFamily="2" charset="0"/>
                        </a:rPr>
                        <a:t>&lt;ere nao#c# n~io]: </a:t>
                      </a:r>
                      <a:r>
                        <a:rPr lang="fr-FR" sz="3200" b="0" i="0" u="none" strike="noStrike" baseline="0" dirty="0" err="1">
                          <a:latin typeface="Coptic1" pitchFamily="2" charset="0"/>
                        </a:rPr>
                        <a:t>n~a~poctoloc</a:t>
                      </a:r>
                      <a:r>
                        <a:rPr lang="fr-FR" sz="3200" b="0" i="0" u="none" strike="noStrike" baseline="0" dirty="0">
                          <a:latin typeface="Coptic1" pitchFamily="2" charset="0"/>
                        </a:rPr>
                        <a:t>: ,</a:t>
                      </a:r>
                      <a:r>
                        <a:rPr lang="fr-FR" sz="3200" b="0" i="0" u="none" strike="noStrike" baseline="0" dirty="0" err="1">
                          <a:latin typeface="Coptic1" pitchFamily="2" charset="0"/>
                        </a:rPr>
                        <a:t>ere</a:t>
                      </a:r>
                      <a:r>
                        <a:rPr lang="fr-FR" sz="3200" b="0" i="0" u="none" strike="noStrike" baseline="0" dirty="0">
                          <a:latin typeface="Coptic1" pitchFamily="2" charset="0"/>
                        </a:rPr>
                        <a:t> </a:t>
                      </a:r>
                      <a:r>
                        <a:rPr lang="pt-BR" sz="3200" b="0" i="0" u="none" strike="noStrike" baseline="0" dirty="0">
                          <a:latin typeface="Coptic1" pitchFamily="2" charset="0"/>
                        </a:rPr>
                        <a:t>nimay/t/c:</a:t>
                      </a:r>
                    </a:p>
                    <a:p>
                      <a:pPr algn="just"/>
                      <a:r>
                        <a:rPr lang="pt-BR" sz="3200" b="0" i="0" u="none" strike="noStrike" baseline="0" dirty="0">
                          <a:latin typeface="Coptic1" pitchFamily="2" charset="0"/>
                        </a:rPr>
                        <a:t>n~te peno#c#</a:t>
                      </a:r>
                    </a:p>
                    <a:p>
                      <a:pPr algn="just"/>
                      <a:r>
                        <a:rPr lang="es-ES" sz="3200" b="0" i="0" u="none" strike="noStrike" baseline="0" dirty="0">
                          <a:latin typeface="Coptic1" pitchFamily="2" charset="0"/>
                        </a:rPr>
                        <a:t>I/#</a:t>
                      </a:r>
                      <a:r>
                        <a:rPr lang="es-ES" sz="3200" b="0" i="0" u="none" strike="noStrike" baseline="0" dirty="0" err="1">
                          <a:latin typeface="Coptic1" pitchFamily="2" charset="0"/>
                        </a:rPr>
                        <a:t>c#</a:t>
                      </a:r>
                      <a:r>
                        <a:rPr lang="es-ES" sz="3200" b="0" i="0" u="none" strike="noStrike" baseline="0" dirty="0">
                          <a:latin typeface="Coptic1" pitchFamily="2" charset="0"/>
                        </a:rPr>
                        <a:t> </a:t>
                      </a:r>
                      <a:r>
                        <a:rPr lang="es-ES" sz="3200" b="0" i="0" u="none" strike="noStrike" baseline="0" dirty="0" err="1">
                          <a:latin typeface="Coptic1" pitchFamily="2" charset="0"/>
                        </a:rPr>
                        <a:t>P,#c</a:t>
                      </a:r>
                      <a:r>
                        <a:rPr lang="es-ES"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mes seigneurs et pères les apôtres, salut aux disciples de notre Seigneur Jésus Christ.</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لسادتي</a:t>
                      </a:r>
                    </a:p>
                    <a:p>
                      <a:pPr algn="just" rtl="1"/>
                      <a:r>
                        <a:rPr lang="ar-EG" sz="3200" b="0" i="0" u="none" strike="noStrike" kern="1200" baseline="0" dirty="0">
                          <a:solidFill>
                            <a:schemeClr val="tx1"/>
                          </a:solidFill>
                          <a:latin typeface="+mn-lt"/>
                          <a:ea typeface="+mn-ea"/>
                          <a:cs typeface="+mn-cs"/>
                        </a:rPr>
                        <a:t>الآباء، الرسل، السلام</a:t>
                      </a:r>
                    </a:p>
                    <a:p>
                      <a:pPr algn="just" rtl="1"/>
                      <a:r>
                        <a:rPr lang="ar-EG" sz="3200" b="0" i="0" u="none" strike="noStrike" kern="1200" baseline="0" dirty="0">
                          <a:solidFill>
                            <a:schemeClr val="tx1"/>
                          </a:solidFill>
                          <a:latin typeface="+mn-lt"/>
                          <a:ea typeface="+mn-ea"/>
                          <a:cs typeface="+mn-cs"/>
                        </a:rPr>
                        <a:t>لتلاميذ، ربنا يسوع</a:t>
                      </a:r>
                    </a:p>
                    <a:p>
                      <a:pPr algn="just" rtl="1"/>
                      <a:r>
                        <a:rPr lang="ar-EG" sz="3200" b="0" i="0" u="none" strike="noStrike" kern="1200" baseline="0" dirty="0">
                          <a:solidFill>
                            <a:schemeClr val="tx1"/>
                          </a:solidFill>
                          <a:latin typeface="+mn-lt"/>
                          <a:ea typeface="+mn-ea"/>
                          <a:cs typeface="+mn-cs"/>
                        </a:rPr>
                        <a:t>المسيح.</a:t>
                      </a:r>
                      <a:endParaRPr kumimoji="0" lang="en-US" sz="7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Les </a:t>
                      </a:r>
                      <a:r>
                        <a:rPr lang="en-US" sz="1800" kern="0" dirty="0" err="1">
                          <a:solidFill>
                            <a:schemeClr val="tx1"/>
                          </a:solidFill>
                          <a:latin typeface="+mn-lt"/>
                          <a:ea typeface="+mn-ea"/>
                          <a:cs typeface="+mn-cs"/>
                        </a:rPr>
                        <a:t>Apôtres</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D0B11260-4490-4253-86C5-56481B3AD936}"/>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F2CB217A-B8E5-475E-94B0-57924ECE7E14}"/>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971504244"/>
      </p:ext>
    </p:extLst>
  </p:cSld>
  <p:clrMapOvr>
    <a:masterClrMapping/>
  </p:clrMapOvr>
  <p:transition/>
</p:sld>
</file>

<file path=ppt/slides/slide2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3B93C078-17C8-4803-B75F-B7855C59FF5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40542589"/>
      </p:ext>
    </p:extLst>
  </p:cSld>
  <p:clrMapOvr>
    <a:masterClrMapping/>
  </p:clrMapOvr>
  <p:transition/>
</p:sld>
</file>

<file path=ppt/slides/slide2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4237017633"/>
              </p:ext>
            </p:extLst>
          </p:nvPr>
        </p:nvGraphicFramePr>
        <p:xfrm>
          <a:off x="0" y="742950"/>
          <a:ext cx="9144000" cy="3909060"/>
        </p:xfrm>
        <a:graphic>
          <a:graphicData uri="http://schemas.openxmlformats.org/drawingml/2006/table">
            <a:tbl>
              <a:tblPr/>
              <a:tblGrid>
                <a:gridCol w="3341132">
                  <a:extLst>
                    <a:ext uri="{9D8B030D-6E8A-4147-A177-3AD203B41FA5}">
                      <a16:colId xmlns:a16="http://schemas.microsoft.com/office/drawing/2014/main" val="20000"/>
                    </a:ext>
                  </a:extLst>
                </a:gridCol>
                <a:gridCol w="3468414">
                  <a:extLst>
                    <a:ext uri="{9D8B030D-6E8A-4147-A177-3AD203B41FA5}">
                      <a16:colId xmlns:a16="http://schemas.microsoft.com/office/drawing/2014/main" val="20001"/>
                    </a:ext>
                  </a:extLst>
                </a:gridCol>
                <a:gridCol w="2334454">
                  <a:extLst>
                    <a:ext uri="{9D8B030D-6E8A-4147-A177-3AD203B41FA5}">
                      <a16:colId xmlns:a16="http://schemas.microsoft.com/office/drawing/2014/main" val="20002"/>
                    </a:ext>
                  </a:extLst>
                </a:gridCol>
              </a:tblGrid>
              <a:tr h="3299222">
                <a:tc>
                  <a:txBody>
                    <a:bodyPr/>
                    <a:lstStyle/>
                    <a:p>
                      <a:pPr algn="just"/>
                      <a:r>
                        <a:rPr lang="fr-FR" sz="3600" b="0" i="0" u="none" strike="noStrike" baseline="0" dirty="0">
                          <a:latin typeface="Coptic1" pitchFamily="2" charset="0"/>
                        </a:rPr>
                        <a:t>&lt;</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nak</a:t>
                      </a:r>
                      <a:r>
                        <a:rPr lang="fr-FR" sz="3600" b="0" i="0" u="none" strike="noStrike" baseline="0" dirty="0">
                          <a:latin typeface="Coptic1" pitchFamily="2" charset="0"/>
                        </a:rPr>
                        <a:t> w~ </a:t>
                      </a:r>
                      <a:r>
                        <a:rPr lang="fr-FR" sz="3600" b="0" i="0" u="none" strike="noStrike" baseline="0" dirty="0" err="1">
                          <a:latin typeface="Coptic1" pitchFamily="2" charset="0"/>
                        </a:rPr>
                        <a:t>pimarturoc</a:t>
                      </a:r>
                      <a:r>
                        <a:rPr lang="fr-FR" sz="3600" b="0" i="0" u="none" strike="noStrike" baseline="0" dirty="0">
                          <a:latin typeface="Coptic1" pitchFamily="2" charset="0"/>
                        </a:rPr>
                        <a:t>: ,</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piswij</a:t>
                      </a:r>
                      <a:r>
                        <a:rPr lang="fr-FR" sz="3600" b="0" i="0" u="none" strike="noStrike" baseline="0" dirty="0">
                          <a:latin typeface="Coptic1" pitchFamily="2" charset="0"/>
                        </a:rPr>
                        <a:t> </a:t>
                      </a:r>
                      <a:r>
                        <a:rPr lang="fr-FR" sz="3600" b="0" i="0" u="none" strike="noStrike" baseline="0" dirty="0" err="1">
                          <a:latin typeface="Coptic1" pitchFamily="2" charset="0"/>
                        </a:rPr>
                        <a:t>n~genneoc</a:t>
                      </a:r>
                      <a:r>
                        <a:rPr lang="fr-FR" sz="3600" b="0" i="0" u="none" strike="noStrike" baseline="0" dirty="0">
                          <a:latin typeface="Coptic1" pitchFamily="2" charset="0"/>
                        </a:rPr>
                        <a:t>: ,</a:t>
                      </a:r>
                      <a:r>
                        <a:rPr lang="fr-FR" sz="3600" b="0" i="0" u="none" strike="noStrike" baseline="0" dirty="0" err="1">
                          <a:latin typeface="Coptic1" pitchFamily="2" charset="0"/>
                        </a:rPr>
                        <a:t>ere</a:t>
                      </a:r>
                      <a:endParaRPr lang="fr-FR" sz="3600" b="0" i="0" u="none" strike="noStrike" baseline="0" dirty="0">
                        <a:latin typeface="Coptic1" pitchFamily="2" charset="0"/>
                      </a:endParaRPr>
                    </a:p>
                    <a:p>
                      <a:pPr algn="just"/>
                      <a:r>
                        <a:rPr lang="fr-FR" sz="3600" b="0" i="0" u="none" strike="noStrike" baseline="0" dirty="0" err="1">
                          <a:latin typeface="Coptic1" pitchFamily="2" charset="0"/>
                        </a:rPr>
                        <a:t>pia~ylovoroc</a:t>
                      </a:r>
                      <a:r>
                        <a:rPr lang="fr-FR" sz="3600" b="0" i="0" u="none" strike="noStrike" baseline="0" dirty="0">
                          <a:latin typeface="Coptic1" pitchFamily="2" charset="0"/>
                        </a:rPr>
                        <a:t>: (...).</a:t>
                      </a:r>
                      <a:endParaRPr kumimoji="0" lang="en-US" sz="36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toi ô martyr, salut au héros courageux, salut au persévérant, (…).</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لك أيها</a:t>
                      </a:r>
                    </a:p>
                    <a:p>
                      <a:pPr algn="just" rtl="1"/>
                      <a:r>
                        <a:rPr lang="ar-EG" sz="3600" b="0" i="0" u="none" strike="noStrike" kern="1200" baseline="0" dirty="0">
                          <a:solidFill>
                            <a:schemeClr val="tx1"/>
                          </a:solidFill>
                          <a:latin typeface="+mn-lt"/>
                          <a:ea typeface="+mn-ea"/>
                          <a:cs typeface="+mn-cs"/>
                        </a:rPr>
                        <a:t>الشهيد. السلام</a:t>
                      </a:r>
                    </a:p>
                    <a:p>
                      <a:pPr algn="just" rtl="1"/>
                      <a:r>
                        <a:rPr lang="ar-EG" sz="3600" b="0" i="0" u="none" strike="noStrike" kern="1200" baseline="0" dirty="0">
                          <a:solidFill>
                            <a:schemeClr val="tx1"/>
                          </a:solidFill>
                          <a:latin typeface="+mn-lt"/>
                          <a:ea typeface="+mn-ea"/>
                          <a:cs typeface="+mn-cs"/>
                        </a:rPr>
                        <a:t>للشجاع البطل</a:t>
                      </a:r>
                    </a:p>
                    <a:p>
                      <a:pPr marL="0" marR="0" lvl="0" indent="0" algn="just" defTabSz="914400" rtl="1" eaLnBrk="1" fontAlgn="auto" latinLnBrk="0" hangingPunct="1">
                        <a:lnSpc>
                          <a:spcPct val="100000"/>
                        </a:lnSpc>
                        <a:spcBef>
                          <a:spcPts val="0"/>
                        </a:spcBef>
                        <a:spcAft>
                          <a:spcPts val="0"/>
                        </a:spcAft>
                        <a:buClrTx/>
                        <a:buSzTx/>
                        <a:buFontTx/>
                        <a:buNone/>
                        <a:tabLst/>
                        <a:defRPr/>
                      </a:pPr>
                      <a:r>
                        <a:rPr lang="ar-EG" sz="3600" b="0" i="0" u="none" strike="noStrike" kern="1200" baseline="0" dirty="0">
                          <a:solidFill>
                            <a:schemeClr val="tx1"/>
                          </a:solidFill>
                          <a:latin typeface="+mn-lt"/>
                          <a:ea typeface="+mn-ea"/>
                          <a:cs typeface="+mn-cs"/>
                        </a:rPr>
                        <a:t>السلام للابس الجهاد</a:t>
                      </a:r>
                      <a:r>
                        <a:rPr lang="fr-FR" sz="3600" b="0" i="0" u="none" strike="noStrike" kern="1200" baseline="0" dirty="0">
                          <a:solidFill>
                            <a:schemeClr val="tx1"/>
                          </a:solidFill>
                          <a:latin typeface="+mn-lt"/>
                          <a:ea typeface="+mn-ea"/>
                          <a:cs typeface="+mn-cs"/>
                        </a:rPr>
                        <a:t>  .(…) </a:t>
                      </a:r>
                      <a:endParaRPr kumimoji="0" lang="en-US" sz="5400" b="0" i="0" u="none" strike="noStrike" cap="none" normalizeH="0" baseline="0" dirty="0">
                        <a:ln>
                          <a:noFill/>
                        </a:ln>
                        <a:solidFill>
                          <a:schemeClr val="tx1"/>
                        </a:solidFill>
                        <a:effectLst/>
                        <a:latin typeface="Arial" charset="0"/>
                        <a:cs typeface="Arial" charset="0"/>
                      </a:endParaRPr>
                    </a:p>
                    <a:p>
                      <a:pPr algn="just" rtl="1"/>
                      <a:endParaRPr lang="ar-EG" sz="36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a:t>
                      </a:r>
                      <a:r>
                        <a:rPr lang="en-US" sz="1800" kern="0" dirty="0" err="1">
                          <a:solidFill>
                            <a:schemeClr val="tx1"/>
                          </a:solidFill>
                          <a:latin typeface="+mn-lt"/>
                          <a:ea typeface="+mn-ea"/>
                          <a:cs typeface="+mn-cs"/>
                        </a:rPr>
                        <a:t>N’importe</a:t>
                      </a:r>
                      <a:r>
                        <a:rPr lang="en-US" sz="1800" kern="0" dirty="0">
                          <a:solidFill>
                            <a:schemeClr val="tx1"/>
                          </a:solidFill>
                          <a:latin typeface="+mn-lt"/>
                          <a:ea typeface="+mn-ea"/>
                          <a:cs typeface="+mn-cs"/>
                        </a:rPr>
                        <a:t> </a:t>
                      </a:r>
                      <a:r>
                        <a:rPr lang="en-US" sz="1800" kern="0" dirty="0" err="1">
                          <a:solidFill>
                            <a:schemeClr val="tx1"/>
                          </a:solidFill>
                          <a:latin typeface="+mn-lt"/>
                          <a:ea typeface="+mn-ea"/>
                          <a:cs typeface="+mn-cs"/>
                        </a:rPr>
                        <a:t>quel</a:t>
                      </a:r>
                      <a:r>
                        <a:rPr lang="en-US" sz="1800" kern="0" dirty="0">
                          <a:solidFill>
                            <a:schemeClr val="tx1"/>
                          </a:solidFill>
                          <a:latin typeface="+mn-lt"/>
                          <a:ea typeface="+mn-ea"/>
                          <a:cs typeface="+mn-cs"/>
                        </a:rPr>
                        <a:t> martyr</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8528EAF0-546A-48AA-BC88-383646F11446}"/>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0A7B99B4-BF5E-46F5-9BF3-818CBE5BFECA}"/>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604400420"/>
      </p:ext>
    </p:extLst>
  </p:cSld>
  <p:clrMapOvr>
    <a:masterClrMapping/>
  </p:clrMapOvr>
  <p:transition/>
</p:sld>
</file>

<file path=ppt/slides/slide2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568CB45C-2D96-4400-A2A3-E0187AA1B396}"/>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71421374"/>
      </p:ext>
    </p:extLst>
  </p:cSld>
  <p:clrMapOvr>
    <a:masterClrMapping/>
  </p:clrMapOvr>
  <p:transition/>
</p:sld>
</file>

<file path=ppt/slides/slide2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2886494988"/>
              </p:ext>
            </p:extLst>
          </p:nvPr>
        </p:nvGraphicFramePr>
        <p:xfrm>
          <a:off x="0" y="742950"/>
          <a:ext cx="9144000" cy="3482340"/>
        </p:xfrm>
        <a:graphic>
          <a:graphicData uri="http://schemas.openxmlformats.org/drawingml/2006/table">
            <a:tbl>
              <a:tblPr/>
              <a:tblGrid>
                <a:gridCol w="3547353">
                  <a:extLst>
                    <a:ext uri="{9D8B030D-6E8A-4147-A177-3AD203B41FA5}">
                      <a16:colId xmlns:a16="http://schemas.microsoft.com/office/drawing/2014/main" val="20000"/>
                    </a:ext>
                  </a:extLst>
                </a:gridCol>
                <a:gridCol w="3262192">
                  <a:extLst>
                    <a:ext uri="{9D8B030D-6E8A-4147-A177-3AD203B41FA5}">
                      <a16:colId xmlns:a16="http://schemas.microsoft.com/office/drawing/2014/main" val="20001"/>
                    </a:ext>
                  </a:extLst>
                </a:gridCol>
                <a:gridCol w="2334455">
                  <a:extLst>
                    <a:ext uri="{9D8B030D-6E8A-4147-A177-3AD203B41FA5}">
                      <a16:colId xmlns:a16="http://schemas.microsoft.com/office/drawing/2014/main" val="20002"/>
                    </a:ext>
                  </a:extLst>
                </a:gridCol>
              </a:tblGrid>
              <a:tr h="3299222">
                <a:tc>
                  <a:txBody>
                    <a:bodyPr/>
                    <a:lstStyle/>
                    <a:p>
                      <a:pPr algn="just"/>
                      <a:r>
                        <a:rPr lang="fr-FR" sz="3200" b="0" i="0" u="none" strike="noStrike" baseline="0" dirty="0">
                          <a:latin typeface="Coptic1" pitchFamily="2" charset="0"/>
                        </a:rPr>
                        <a:t>&lt;</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nak</a:t>
                      </a:r>
                      <a:r>
                        <a:rPr lang="fr-FR" sz="3200" b="0" i="0" u="none" strike="noStrike" baseline="0" dirty="0">
                          <a:latin typeface="Coptic1" pitchFamily="2" charset="0"/>
                        </a:rPr>
                        <a:t> w~ </a:t>
                      </a:r>
                      <a:r>
                        <a:rPr lang="fr-FR" sz="3200" b="0" i="0" u="none" strike="noStrike" baseline="0" dirty="0" err="1">
                          <a:latin typeface="Coptic1" pitchFamily="2" charset="0"/>
                        </a:rPr>
                        <a:t>pimarturoc</a:t>
                      </a:r>
                      <a:r>
                        <a:rPr lang="fr-FR" sz="3200" b="0" i="0" u="none" strike="noStrike" baseline="0" dirty="0">
                          <a:latin typeface="Coptic1" pitchFamily="2" charset="0"/>
                        </a:rPr>
                        <a:t>: ,</a:t>
                      </a:r>
                      <a:r>
                        <a:rPr lang="fr-FR" sz="3200" b="0" i="0" u="none" strike="noStrike" baseline="0" dirty="0" err="1">
                          <a:latin typeface="Coptic1" pitchFamily="2" charset="0"/>
                        </a:rPr>
                        <a:t>ere</a:t>
                      </a:r>
                      <a:endParaRPr lang="fr-FR" sz="3200" b="0" i="0" u="none" strike="noStrike" baseline="0" dirty="0">
                        <a:latin typeface="Coptic1" pitchFamily="2" charset="0"/>
                      </a:endParaRPr>
                    </a:p>
                    <a:p>
                      <a:pPr algn="just"/>
                      <a:r>
                        <a:rPr lang="fr-FR" sz="3200" b="0" i="0" u="none" strike="noStrike" baseline="0" dirty="0" err="1">
                          <a:latin typeface="Coptic1" pitchFamily="2" charset="0"/>
                        </a:rPr>
                        <a:t>pie~ua~ggelict</a:t>
                      </a:r>
                      <a:r>
                        <a:rPr lang="fr-FR" sz="3200" b="0" i="0" u="none" strike="noStrike" baseline="0" dirty="0">
                          <a:latin typeface="Coptic1" pitchFamily="2" charset="0"/>
                        </a:rPr>
                        <a:t>/c: ,</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pia~poctoloc</a:t>
                      </a:r>
                      <a:r>
                        <a:rPr lang="fr-FR" sz="3200" b="0" i="0" u="none" strike="noStrike" baseline="0" dirty="0">
                          <a:latin typeface="Coptic1" pitchFamily="2" charset="0"/>
                        </a:rPr>
                        <a:t>: </a:t>
                      </a:r>
                      <a:r>
                        <a:rPr lang="fr-FR" sz="3200" b="0" i="0" u="none" strike="noStrike" baseline="0" dirty="0" err="1">
                          <a:latin typeface="Coptic1" pitchFamily="2" charset="0"/>
                        </a:rPr>
                        <a:t>abba</a:t>
                      </a:r>
                      <a:r>
                        <a:rPr lang="fr-FR" sz="3200" b="0" i="0" u="none" strike="noStrike" baseline="0" dirty="0">
                          <a:latin typeface="Coptic1" pitchFamily="2" charset="0"/>
                        </a:rPr>
                        <a:t> </a:t>
                      </a:r>
                      <a:r>
                        <a:rPr lang="fr-FR" sz="3200" b="0" i="0" u="none" strike="noStrike" baseline="0" dirty="0" err="1">
                          <a:latin typeface="Coptic1" pitchFamily="2" charset="0"/>
                        </a:rPr>
                        <a:t>Markoc</a:t>
                      </a:r>
                      <a:r>
                        <a:rPr lang="fr-FR" sz="3200" b="0" i="0" u="none" strike="noStrike" baseline="0" dirty="0">
                          <a:latin typeface="Coptic1" pitchFamily="2" charset="0"/>
                        </a:rPr>
                        <a:t> </a:t>
                      </a:r>
                      <a:r>
                        <a:rPr lang="fr-FR" sz="3200" b="0" i="0" u="none" strike="noStrike" baseline="0" dirty="0" err="1">
                          <a:latin typeface="Coptic1" pitchFamily="2" charset="0"/>
                        </a:rPr>
                        <a:t>piyew~rimoc</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toi, martyr, salut à l’évangéliste, salut à l’apôtre, Marc le contemplateur de Dieu.</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لك أيها</a:t>
                      </a:r>
                    </a:p>
                    <a:p>
                      <a:pPr algn="just" rtl="1"/>
                      <a:r>
                        <a:rPr lang="ar-EG" sz="3200" b="0" i="0" u="none" strike="noStrike" kern="1200" baseline="0" dirty="0">
                          <a:solidFill>
                            <a:schemeClr val="tx1"/>
                          </a:solidFill>
                          <a:latin typeface="+mn-lt"/>
                          <a:ea typeface="+mn-ea"/>
                          <a:cs typeface="+mn-cs"/>
                        </a:rPr>
                        <a:t>الشهيد السلام</a:t>
                      </a:r>
                    </a:p>
                    <a:p>
                      <a:pPr algn="just" rtl="1"/>
                      <a:r>
                        <a:rPr lang="ar-EG" sz="3200" b="0" i="0" u="none" strike="noStrike" kern="1200" baseline="0" dirty="0" err="1">
                          <a:solidFill>
                            <a:schemeClr val="tx1"/>
                          </a:solidFill>
                          <a:latin typeface="+mn-lt"/>
                          <a:ea typeface="+mn-ea"/>
                          <a:cs typeface="+mn-cs"/>
                        </a:rPr>
                        <a:t>للانجيلى</a:t>
                      </a:r>
                      <a:r>
                        <a:rPr lang="ar-EG" sz="3200" b="0" i="0" u="none" strike="noStrike" kern="1200" baseline="0" dirty="0">
                          <a:solidFill>
                            <a:schemeClr val="tx1"/>
                          </a:solidFill>
                          <a:latin typeface="+mn-lt"/>
                          <a:ea typeface="+mn-ea"/>
                          <a:cs typeface="+mn-cs"/>
                        </a:rPr>
                        <a:t> السلام</a:t>
                      </a:r>
                    </a:p>
                    <a:p>
                      <a:pPr algn="just" rtl="1"/>
                      <a:r>
                        <a:rPr lang="ar-EG" sz="3200" b="0" i="0" u="none" strike="noStrike" kern="1200" baseline="0" dirty="0">
                          <a:solidFill>
                            <a:schemeClr val="tx1"/>
                          </a:solidFill>
                          <a:latin typeface="+mn-lt"/>
                          <a:ea typeface="+mn-ea"/>
                          <a:cs typeface="+mn-cs"/>
                        </a:rPr>
                        <a:t>للرسول مرقس ناظر</a:t>
                      </a:r>
                    </a:p>
                    <a:p>
                      <a:pPr algn="just" rtl="1"/>
                      <a:r>
                        <a:rPr lang="ar-EG" sz="3200" b="0" i="0" u="none" strike="noStrike" kern="1200" baseline="0" dirty="0">
                          <a:solidFill>
                            <a:schemeClr val="tx1"/>
                          </a:solidFill>
                          <a:latin typeface="+mn-lt"/>
                          <a:ea typeface="+mn-ea"/>
                          <a:cs typeface="+mn-cs"/>
                        </a:rPr>
                        <a:t>الإله.</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Marc</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8E8D5199-1FFE-4F69-B7A5-06383960FD29}"/>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B72652CA-97A4-422B-9947-210AA42719D9}"/>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3699417974"/>
      </p:ext>
    </p:extLst>
  </p:cSld>
  <p:clrMapOvr>
    <a:masterClrMapping/>
  </p:clrMapOvr>
  <p:transition/>
</p:sld>
</file>

<file path=ppt/slides/slide2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C3E33B4C-5BBE-4664-9A75-54272D9099B4}"/>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84762527"/>
      </p:ext>
    </p:extLst>
  </p:cSld>
  <p:clrMapOvr>
    <a:masterClrMapping/>
  </p:clrMapOvr>
  <p:transition/>
</p:sld>
</file>

<file path=ppt/slides/slide2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2509877075"/>
              </p:ext>
            </p:extLst>
          </p:nvPr>
        </p:nvGraphicFramePr>
        <p:xfrm>
          <a:off x="0" y="742950"/>
          <a:ext cx="9144000" cy="3299222"/>
        </p:xfrm>
        <a:graphic>
          <a:graphicData uri="http://schemas.openxmlformats.org/drawingml/2006/table">
            <a:tbl>
              <a:tblPr/>
              <a:tblGrid>
                <a:gridCol w="3468414">
                  <a:extLst>
                    <a:ext uri="{9D8B030D-6E8A-4147-A177-3AD203B41FA5}">
                      <a16:colId xmlns:a16="http://schemas.microsoft.com/office/drawing/2014/main" val="20000"/>
                    </a:ext>
                  </a:extLst>
                </a:gridCol>
                <a:gridCol w="2916620">
                  <a:extLst>
                    <a:ext uri="{9D8B030D-6E8A-4147-A177-3AD203B41FA5}">
                      <a16:colId xmlns:a16="http://schemas.microsoft.com/office/drawing/2014/main" val="20001"/>
                    </a:ext>
                  </a:extLst>
                </a:gridCol>
                <a:gridCol w="2758966">
                  <a:extLst>
                    <a:ext uri="{9D8B030D-6E8A-4147-A177-3AD203B41FA5}">
                      <a16:colId xmlns:a16="http://schemas.microsoft.com/office/drawing/2014/main" val="20002"/>
                    </a:ext>
                  </a:extLst>
                </a:gridCol>
              </a:tblGrid>
              <a:tr h="3299222">
                <a:tc>
                  <a:txBody>
                    <a:bodyPr/>
                    <a:lstStyle/>
                    <a:p>
                      <a:pPr algn="just"/>
                      <a:r>
                        <a:rPr lang="fr-FR" sz="3200" b="0" i="0" u="none" strike="noStrike" baseline="0" dirty="0">
                          <a:latin typeface="Coptic1" pitchFamily="2" charset="0"/>
                        </a:rPr>
                        <a:t>&lt;</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Ctevanoc</a:t>
                      </a:r>
                      <a:r>
                        <a:rPr lang="fr-FR" sz="3200" b="0" i="0" u="none" strike="noStrike" baseline="0" dirty="0">
                          <a:latin typeface="Coptic1" pitchFamily="2" charset="0"/>
                        </a:rPr>
                        <a:t>: </a:t>
                      </a:r>
                      <a:r>
                        <a:rPr lang="fr-FR" sz="3200" b="0" i="0" u="none" strike="noStrike" baseline="0" dirty="0" err="1">
                          <a:latin typeface="Coptic1" pitchFamily="2" charset="0"/>
                        </a:rPr>
                        <a:t>pisorp</a:t>
                      </a:r>
                      <a:r>
                        <a:rPr lang="fr-FR" sz="3200" b="0" i="0" u="none" strike="noStrike" baseline="0" dirty="0">
                          <a:latin typeface="Coptic1" pitchFamily="2" charset="0"/>
                        </a:rPr>
                        <a:t> </a:t>
                      </a:r>
                      <a:r>
                        <a:rPr lang="fr-FR" sz="3200" b="0" i="0" u="none" strike="noStrike" baseline="0" dirty="0" err="1">
                          <a:latin typeface="Coptic1" pitchFamily="2" charset="0"/>
                        </a:rPr>
                        <a:t>m~marturoc</a:t>
                      </a:r>
                      <a:r>
                        <a:rPr lang="fr-FR" sz="3200" b="0" i="0" u="none" strike="noStrike" baseline="0" dirty="0">
                          <a:latin typeface="Coptic1" pitchFamily="2" charset="0"/>
                        </a:rPr>
                        <a:t>: ,</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pia~r</a:t>
                      </a:r>
                      <a:r>
                        <a:rPr lang="fr-FR" sz="3200" b="0" i="0" u="none" strike="noStrike" baseline="0" dirty="0">
                          <a:latin typeface="Coptic1" pitchFamily="2" charset="0"/>
                        </a:rPr>
                        <a:t>,/</a:t>
                      </a:r>
                      <a:r>
                        <a:rPr lang="fr-FR" sz="3200" b="0" i="0" u="none" strike="noStrike" baseline="0" dirty="0" err="1">
                          <a:latin typeface="Coptic1" pitchFamily="2" charset="0"/>
                        </a:rPr>
                        <a:t>diakwn</a:t>
                      </a:r>
                      <a:r>
                        <a:rPr lang="fr-FR" sz="3200" b="0" i="0" u="none" strike="noStrike" baseline="0" dirty="0">
                          <a:latin typeface="Coptic1" pitchFamily="2" charset="0"/>
                        </a:rPr>
                        <a:t>:</a:t>
                      </a:r>
                    </a:p>
                    <a:p>
                      <a:pPr algn="just"/>
                      <a:r>
                        <a:rPr lang="fr-FR" sz="3200" b="0" i="0" u="none" strike="noStrike" baseline="0" dirty="0" err="1">
                          <a:latin typeface="Coptic1" pitchFamily="2" charset="0"/>
                        </a:rPr>
                        <a:t>ouoh</a:t>
                      </a:r>
                      <a:r>
                        <a:rPr lang="fr-FR" sz="3200" b="0" i="0" u="none" strike="noStrike" baseline="0" dirty="0">
                          <a:latin typeface="Coptic1" pitchFamily="2" charset="0"/>
                        </a:rPr>
                        <a:t> </a:t>
                      </a:r>
                      <a:r>
                        <a:rPr lang="fr-FR" sz="3200" b="0" i="0" u="none" strike="noStrike" baseline="0" dirty="0" err="1">
                          <a:latin typeface="Coptic1" pitchFamily="2" charset="0"/>
                        </a:rPr>
                        <a:t>etc~marwout</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Etienne, le premier martyr, salut à l’archidiacre béni.</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a:t>
                      </a:r>
                      <a:r>
                        <a:rPr lang="ar-EG" sz="3200" b="0" i="0" u="none" strike="noStrike" kern="1200" baseline="0" dirty="0" err="1">
                          <a:solidFill>
                            <a:schemeClr val="tx1"/>
                          </a:solidFill>
                          <a:latin typeface="+mn-lt"/>
                          <a:ea typeface="+mn-ea"/>
                          <a:cs typeface="+mn-cs"/>
                        </a:rPr>
                        <a:t>لاستفانوس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الشهيد الاول، السلام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لرئيس الشمامسة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المبارك.</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Etienne</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28552BAE-0FEF-4394-B6FA-95F975BD237C}"/>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8945D772-E844-4826-8D11-5BA3F7DF32DA}"/>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952213238"/>
      </p:ext>
    </p:extLst>
  </p:cSld>
  <p:clrMapOvr>
    <a:masterClrMapping/>
  </p:clrMapOvr>
  <p:transition/>
</p:sld>
</file>

<file path=ppt/slides/slide2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20FE8B74-F65B-4A39-91A8-954451AC2795}"/>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14012399"/>
      </p:ext>
    </p:extLst>
  </p:cSld>
  <p:clrMapOvr>
    <a:masterClrMapping/>
  </p:clrMapOvr>
  <p:transition/>
</p:sld>
</file>

<file path=ppt/slides/slide2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3680491060"/>
              </p:ext>
            </p:extLst>
          </p:nvPr>
        </p:nvGraphicFramePr>
        <p:xfrm>
          <a:off x="152400" y="665479"/>
          <a:ext cx="8839200" cy="3970020"/>
        </p:xfrm>
        <a:graphic>
          <a:graphicData uri="http://schemas.openxmlformats.org/drawingml/2006/table">
            <a:tbl>
              <a:tblPr/>
              <a:tblGrid>
                <a:gridCol w="3229761">
                  <a:extLst>
                    <a:ext uri="{9D8B030D-6E8A-4147-A177-3AD203B41FA5}">
                      <a16:colId xmlns:a16="http://schemas.microsoft.com/office/drawing/2014/main" val="20000"/>
                    </a:ext>
                  </a:extLst>
                </a:gridCol>
                <a:gridCol w="3018639">
                  <a:extLst>
                    <a:ext uri="{9D8B030D-6E8A-4147-A177-3AD203B41FA5}">
                      <a16:colId xmlns:a16="http://schemas.microsoft.com/office/drawing/2014/main" val="20001"/>
                    </a:ext>
                  </a:extLst>
                </a:gridCol>
                <a:gridCol w="2590800">
                  <a:extLst>
                    <a:ext uri="{9D8B030D-6E8A-4147-A177-3AD203B41FA5}">
                      <a16:colId xmlns:a16="http://schemas.microsoft.com/office/drawing/2014/main" val="20002"/>
                    </a:ext>
                  </a:extLst>
                </a:gridCol>
              </a:tblGrid>
              <a:tr h="3360420">
                <a:tc>
                  <a:txBody>
                    <a:bodyPr/>
                    <a:lstStyle/>
                    <a:p>
                      <a:pPr algn="just"/>
                      <a:r>
                        <a:rPr lang="fr-FR" sz="3200" b="0" i="0" u="none" strike="noStrike" baseline="0" dirty="0">
                          <a:latin typeface="Coptic1" pitchFamily="2" charset="0"/>
                        </a:rPr>
                        <a:t>&lt;</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nwten</a:t>
                      </a:r>
                      <a:r>
                        <a:rPr lang="fr-FR" sz="3200" b="0" i="0" u="none" strike="noStrike" baseline="0" dirty="0">
                          <a:latin typeface="Coptic1" pitchFamily="2" charset="0"/>
                        </a:rPr>
                        <a:t> w~ </a:t>
                      </a:r>
                      <a:r>
                        <a:rPr lang="pt-BR" sz="3200" b="0" i="0" u="none" strike="noStrike" baseline="0" dirty="0">
                          <a:latin typeface="Coptic1" pitchFamily="2" charset="0"/>
                        </a:rPr>
                        <a:t>nimarturoc: n~te Peno#c# </a:t>
                      </a:r>
                      <a:r>
                        <a:rPr lang="es-ES" sz="3200" b="0" i="0" u="none" strike="noStrike" baseline="0" dirty="0">
                          <a:latin typeface="Coptic1" pitchFamily="2" charset="0"/>
                        </a:rPr>
                        <a:t>I/#</a:t>
                      </a:r>
                      <a:r>
                        <a:rPr lang="es-ES" sz="3200" b="0" i="0" u="none" strike="noStrike" baseline="0" dirty="0" err="1">
                          <a:latin typeface="Coptic1" pitchFamily="2" charset="0"/>
                        </a:rPr>
                        <a:t>c#</a:t>
                      </a:r>
                      <a:r>
                        <a:rPr lang="es-ES" sz="3200" b="0" i="0" u="none" strike="noStrike" baseline="0" dirty="0">
                          <a:latin typeface="Coptic1" pitchFamily="2" charset="0"/>
                        </a:rPr>
                        <a:t> </a:t>
                      </a:r>
                      <a:r>
                        <a:rPr lang="es-ES" sz="3200" b="0" i="0" u="none" strike="noStrike" baseline="0" dirty="0" err="1">
                          <a:latin typeface="Coptic1" pitchFamily="2" charset="0"/>
                        </a:rPr>
                        <a:t>P,#c</a:t>
                      </a:r>
                      <a:r>
                        <a:rPr lang="es-ES" sz="3200" b="0" i="0" u="none" strike="noStrike" baseline="0" dirty="0">
                          <a:latin typeface="Coptic1" pitchFamily="2" charset="0"/>
                        </a:rPr>
                        <a:t>#: ,ere ni[</a:t>
                      </a:r>
                      <a:r>
                        <a:rPr lang="es-ES" sz="3200" b="0" i="0" u="none" strike="noStrike" baseline="0" dirty="0" err="1">
                          <a:latin typeface="Coptic1" pitchFamily="2" charset="0"/>
                        </a:rPr>
                        <a:t>wij</a:t>
                      </a:r>
                      <a:r>
                        <a:rPr lang="es-ES" sz="3200" b="0" i="0" u="none" strike="noStrike" baseline="0" dirty="0">
                          <a:latin typeface="Coptic1" pitchFamily="2" charset="0"/>
                        </a:rPr>
                        <a:t> </a:t>
                      </a:r>
                      <a:r>
                        <a:rPr lang="fr-FR" sz="3200" b="0" i="0" u="none" strike="noStrike" baseline="0" dirty="0" err="1">
                          <a:latin typeface="Coptic1" pitchFamily="2" charset="0"/>
                        </a:rPr>
                        <a:t>n~genneoc</a:t>
                      </a:r>
                      <a:r>
                        <a:rPr lang="fr-FR" sz="3200" b="0" i="0" u="none" strike="noStrike" baseline="0" dirty="0">
                          <a:latin typeface="Coptic1" pitchFamily="2" charset="0"/>
                        </a:rPr>
                        <a:t>: </a:t>
                      </a:r>
                      <a:r>
                        <a:rPr lang="fr-FR" sz="3200" b="0" i="0" u="none" strike="noStrike" baseline="0" dirty="0" err="1">
                          <a:latin typeface="Coptic1" pitchFamily="2" charset="0"/>
                        </a:rPr>
                        <a:t>nia~gioc</a:t>
                      </a:r>
                      <a:r>
                        <a:rPr lang="fr-FR" sz="3200" b="0" i="0" u="none" strike="noStrike" baseline="0" dirty="0">
                          <a:latin typeface="Coptic1" pitchFamily="2" charset="0"/>
                        </a:rPr>
                        <a:t> </a:t>
                      </a:r>
                      <a:r>
                        <a:rPr lang="fr-FR" sz="3200" b="0" i="0" u="none" strike="noStrike" baseline="0" dirty="0" err="1">
                          <a:latin typeface="Coptic1" pitchFamily="2" charset="0"/>
                        </a:rPr>
                        <a:t>Cergioc</a:t>
                      </a:r>
                      <a:r>
                        <a:rPr lang="fr-FR" sz="3200" b="0" i="0" u="none" strike="noStrike" baseline="0" dirty="0">
                          <a:latin typeface="Coptic1" pitchFamily="2" charset="0"/>
                        </a:rPr>
                        <a:t> nem </a:t>
                      </a:r>
                      <a:r>
                        <a:rPr lang="fr-FR" sz="3200" b="0" i="0" u="none" strike="noStrike" baseline="0" dirty="0" err="1">
                          <a:latin typeface="Coptic1" pitchFamily="2" charset="0"/>
                        </a:rPr>
                        <a:t>Ba,oc</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vous, martyrs de notre Seigneur Jésus-Christ, salut aux forts et courageux, les saints Serge et Bacchus.</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لكما </a:t>
                      </a:r>
                      <a:r>
                        <a:rPr lang="ar-EG" sz="3200" b="0" i="0" u="none" strike="noStrike" kern="1200" baseline="0" dirty="0" err="1">
                          <a:solidFill>
                            <a:schemeClr val="tx1"/>
                          </a:solidFill>
                          <a:latin typeface="+mn-lt"/>
                          <a:ea typeface="+mn-ea"/>
                          <a:cs typeface="+mn-cs"/>
                        </a:rPr>
                        <a:t>ياشهيدى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ربنا يسوع المسيح.</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السلام للشجاعين</a:t>
                      </a:r>
                    </a:p>
                    <a:p>
                      <a:pPr algn="just" rtl="1"/>
                      <a:r>
                        <a:rPr lang="ar-EG" sz="3200" b="0" i="0" u="none" strike="noStrike" kern="1200" baseline="0" dirty="0">
                          <a:solidFill>
                            <a:schemeClr val="tx1"/>
                          </a:solidFill>
                          <a:latin typeface="+mn-lt"/>
                          <a:ea typeface="+mn-ea"/>
                          <a:cs typeface="+mn-cs"/>
                        </a:rPr>
                        <a:t>القويين القديسين</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سرجيوس</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وواخس</a:t>
                      </a:r>
                      <a:r>
                        <a:rPr lang="ar-EG" sz="3200" b="0" i="0" u="none" strike="noStrike" kern="1200" baseline="0" dirty="0">
                          <a:solidFill>
                            <a:schemeClr val="tx1"/>
                          </a:solidFill>
                          <a:latin typeface="+mn-lt"/>
                          <a:ea typeface="+mn-ea"/>
                          <a:cs typeface="+mn-cs"/>
                        </a:rPr>
                        <a:t>.</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extLst>
              <p:ext uri="{D42A27DB-BD31-4B8C-83A1-F6EECF244321}">
                <p14:modId xmlns:p14="http://schemas.microsoft.com/office/powerpoint/2010/main" val="2460875997"/>
              </p:ext>
            </p:extLst>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algn="ct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a:t>
                      </a:r>
                      <a:r>
                        <a:rPr lang="fr-FR" sz="1800" b="0" i="0" u="none" strike="noStrike" kern="1200" baseline="0" dirty="0">
                          <a:solidFill>
                            <a:schemeClr val="tx1"/>
                          </a:solidFill>
                          <a:latin typeface="+mn-lt"/>
                          <a:ea typeface="+mn-ea"/>
                          <a:cs typeface="+mn-cs"/>
                        </a:rPr>
                        <a:t>Serge et Bacchus</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D5A960A4-1676-440A-A67B-D4DD56A67A7C}"/>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5A098774-DA93-4A0B-AEFA-05446162B9E9}"/>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56854776"/>
      </p:ext>
    </p:extLst>
  </p:cSld>
  <p:clrMapOvr>
    <a:masterClrMapping/>
  </p:clrMapOvr>
  <p:transition/>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73295" name="Group 79"/>
          <p:cNvGraphicFramePr>
            <a:graphicFrameLocks noGrp="1"/>
          </p:cNvGraphicFramePr>
          <p:nvPr>
            <p:ph/>
            <p:extLst>
              <p:ext uri="{D42A27DB-BD31-4B8C-83A1-F6EECF244321}">
                <p14:modId xmlns:p14="http://schemas.microsoft.com/office/powerpoint/2010/main" val="3954361991"/>
              </p:ext>
            </p:extLst>
          </p:nvPr>
        </p:nvGraphicFramePr>
        <p:xfrm>
          <a:off x="0" y="0"/>
          <a:ext cx="9144000" cy="5052060"/>
        </p:xfrm>
        <a:graphic>
          <a:graphicData uri="http://schemas.openxmlformats.org/drawingml/2006/table">
            <a:tbl>
              <a:tblPr/>
              <a:tblGrid>
                <a:gridCol w="3378200">
                  <a:extLst>
                    <a:ext uri="{9D8B030D-6E8A-4147-A177-3AD203B41FA5}">
                      <a16:colId xmlns:a16="http://schemas.microsoft.com/office/drawing/2014/main" val="20000"/>
                    </a:ext>
                  </a:extLst>
                </a:gridCol>
                <a:gridCol w="3187700">
                  <a:extLst>
                    <a:ext uri="{9D8B030D-6E8A-4147-A177-3AD203B41FA5}">
                      <a16:colId xmlns:a16="http://schemas.microsoft.com/office/drawing/2014/main" val="20001"/>
                    </a:ext>
                  </a:extLst>
                </a:gridCol>
                <a:gridCol w="2578100">
                  <a:extLst>
                    <a:ext uri="{9D8B030D-6E8A-4147-A177-3AD203B41FA5}">
                      <a16:colId xmlns:a16="http://schemas.microsoft.com/office/drawing/2014/main" val="20002"/>
                    </a:ext>
                  </a:extLst>
                </a:gridCol>
              </a:tblGrid>
              <a:tr h="47942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170" b="0" i="0" u="none" strike="noStrike" cap="none" normalizeH="0" baseline="0" dirty="0">
                          <a:ln>
                            <a:noFill/>
                          </a:ln>
                          <a:solidFill>
                            <a:schemeClr val="tx1"/>
                          </a:solidFill>
                          <a:effectLst/>
                          <a:latin typeface="Coptic1" pitchFamily="2" charset="0"/>
                          <a:cs typeface="Arial" charset="0"/>
                        </a:rPr>
                        <a:t>V/</a:t>
                      </a:r>
                      <a:r>
                        <a:rPr kumimoji="0" lang="en-US" sz="2170" b="0" i="0" u="none" strike="noStrike" cap="none" normalizeH="0" baseline="0" dirty="0" err="1">
                          <a:ln>
                            <a:noFill/>
                          </a:ln>
                          <a:solidFill>
                            <a:schemeClr val="tx1"/>
                          </a:solidFill>
                          <a:effectLst/>
                          <a:latin typeface="Coptic1" pitchFamily="2" charset="0"/>
                          <a:cs typeface="Arial" charset="0"/>
                        </a:rPr>
                        <a:t>e~tafyamio</a:t>
                      </a:r>
                      <a:r>
                        <a:rPr kumimoji="0" lang="en-US" sz="2170" b="0" i="0" u="none" strike="noStrike" cap="none" normalizeH="0" baseline="0" dirty="0">
                          <a:ln>
                            <a:noFill/>
                          </a:ln>
                          <a:solidFill>
                            <a:schemeClr val="tx1"/>
                          </a:solidFill>
                          <a:effectLst/>
                          <a:latin typeface="Coptic1" pitchFamily="2" charset="0"/>
                          <a:cs typeface="Arial" charset="0"/>
                        </a:rPr>
                        <a:t> </a:t>
                      </a:r>
                      <a:r>
                        <a:rPr kumimoji="0" lang="en-US" sz="2170" b="0" i="0" u="none" strike="noStrike" cap="none" normalizeH="0" baseline="0" dirty="0" err="1">
                          <a:ln>
                            <a:noFill/>
                          </a:ln>
                          <a:solidFill>
                            <a:schemeClr val="tx1"/>
                          </a:solidFill>
                          <a:effectLst/>
                          <a:latin typeface="Coptic1" pitchFamily="2" charset="0"/>
                          <a:cs typeface="Arial" charset="0"/>
                        </a:rPr>
                        <a:t>n~t~ve</a:t>
                      </a:r>
                      <a:r>
                        <a:rPr kumimoji="0" lang="en-US" sz="2170" b="0" i="0" u="none" strike="noStrike" cap="none" normalizeH="0" baseline="0" dirty="0">
                          <a:ln>
                            <a:noFill/>
                          </a:ln>
                          <a:solidFill>
                            <a:schemeClr val="tx1"/>
                          </a:solidFill>
                          <a:effectLst/>
                          <a:latin typeface="Coptic1" pitchFamily="2" charset="0"/>
                          <a:cs typeface="Arial" charset="0"/>
                        </a:rPr>
                        <a:t> </a:t>
                      </a:r>
                      <a:r>
                        <a:rPr kumimoji="0" lang="en-US" sz="2170" b="0" i="0" u="none" strike="noStrike" cap="none" normalizeH="0" baseline="0" dirty="0" err="1">
                          <a:ln>
                            <a:noFill/>
                          </a:ln>
                          <a:solidFill>
                            <a:schemeClr val="tx1"/>
                          </a:solidFill>
                          <a:effectLst/>
                          <a:latin typeface="Coptic1" pitchFamily="2" charset="0"/>
                          <a:cs typeface="Arial" charset="0"/>
                        </a:rPr>
                        <a:t>nem</a:t>
                      </a:r>
                      <a:r>
                        <a:rPr kumimoji="0" lang="en-US" sz="2170" b="0" i="0" u="none" strike="noStrike" cap="none" normalizeH="0" baseline="0" dirty="0">
                          <a:ln>
                            <a:noFill/>
                          </a:ln>
                          <a:solidFill>
                            <a:schemeClr val="tx1"/>
                          </a:solidFill>
                          <a:effectLst/>
                          <a:latin typeface="Coptic1" pitchFamily="2" charset="0"/>
                          <a:cs typeface="Arial" charset="0"/>
                        </a:rPr>
                        <a:t> </a:t>
                      </a:r>
                      <a:r>
                        <a:rPr kumimoji="0" lang="en-US" sz="2170" b="0" i="0" u="none" strike="noStrike" cap="none" normalizeH="0" baseline="0" dirty="0" err="1">
                          <a:ln>
                            <a:noFill/>
                          </a:ln>
                          <a:solidFill>
                            <a:schemeClr val="tx1"/>
                          </a:solidFill>
                          <a:effectLst/>
                          <a:latin typeface="Coptic1" pitchFamily="2" charset="0"/>
                          <a:cs typeface="Arial" charset="0"/>
                        </a:rPr>
                        <a:t>p~kahi</a:t>
                      </a:r>
                      <a:r>
                        <a:rPr kumimoji="0" lang="en-US" sz="2170" b="0" i="0" u="none" strike="noStrike" cap="none" normalizeH="0" baseline="0" dirty="0">
                          <a:ln>
                            <a:noFill/>
                          </a:ln>
                          <a:solidFill>
                            <a:schemeClr val="tx1"/>
                          </a:solidFill>
                          <a:effectLst/>
                          <a:latin typeface="Coptic1" pitchFamily="2" charset="0"/>
                          <a:cs typeface="Arial" charset="0"/>
                        </a:rPr>
                        <a:t> </a:t>
                      </a:r>
                      <a:r>
                        <a:rPr kumimoji="0" lang="en-US" sz="2170" b="0" i="0" u="none" strike="noStrike" cap="none" normalizeH="0" baseline="0" dirty="0" err="1">
                          <a:ln>
                            <a:noFill/>
                          </a:ln>
                          <a:solidFill>
                            <a:schemeClr val="tx1"/>
                          </a:solidFill>
                          <a:effectLst/>
                          <a:latin typeface="Coptic1" pitchFamily="2" charset="0"/>
                          <a:cs typeface="Arial" charset="0"/>
                        </a:rPr>
                        <a:t>nem</a:t>
                      </a:r>
                      <a:r>
                        <a:rPr kumimoji="0" lang="en-US" sz="2170" b="0" i="0" u="none" strike="noStrike" cap="none" normalizeH="0" baseline="0" dirty="0">
                          <a:ln>
                            <a:noFill/>
                          </a:ln>
                          <a:solidFill>
                            <a:schemeClr val="tx1"/>
                          </a:solidFill>
                          <a:effectLst/>
                          <a:latin typeface="Coptic1" pitchFamily="2" charset="0"/>
                          <a:cs typeface="Arial" charset="0"/>
                        </a:rPr>
                        <a:t> </a:t>
                      </a:r>
                      <a:r>
                        <a:rPr kumimoji="0" lang="en-US" sz="2170" b="0" i="0" u="none" strike="noStrike" cap="none" normalizeH="0" baseline="0" dirty="0" err="1">
                          <a:ln>
                            <a:noFill/>
                          </a:ln>
                          <a:solidFill>
                            <a:schemeClr val="tx1"/>
                          </a:solidFill>
                          <a:effectLst/>
                          <a:latin typeface="Coptic1" pitchFamily="2" charset="0"/>
                          <a:cs typeface="Arial" charset="0"/>
                        </a:rPr>
                        <a:t>v~iom</a:t>
                      </a:r>
                      <a:r>
                        <a:rPr kumimoji="0" lang="en-US" sz="2170" b="0" i="0" u="none" strike="noStrike" cap="none" normalizeH="0" baseline="0" dirty="0">
                          <a:ln>
                            <a:noFill/>
                          </a:ln>
                          <a:solidFill>
                            <a:schemeClr val="tx1"/>
                          </a:solidFill>
                          <a:effectLst/>
                          <a:latin typeface="Coptic1" pitchFamily="2" charset="0"/>
                          <a:cs typeface="Arial" charset="0"/>
                        </a:rPr>
                        <a:t>: </a:t>
                      </a:r>
                      <a:r>
                        <a:rPr kumimoji="0" lang="en-US" sz="2170" b="0" i="0" u="none" strike="noStrike" cap="none" normalizeH="0" baseline="0" dirty="0" err="1">
                          <a:ln>
                            <a:noFill/>
                          </a:ln>
                          <a:solidFill>
                            <a:schemeClr val="tx1"/>
                          </a:solidFill>
                          <a:effectLst/>
                          <a:latin typeface="Coptic1" pitchFamily="2" charset="0"/>
                          <a:cs typeface="Arial" charset="0"/>
                        </a:rPr>
                        <a:t>nem</a:t>
                      </a:r>
                      <a:r>
                        <a:rPr kumimoji="0" lang="en-US" sz="2170" b="0" i="0" u="none" strike="noStrike" cap="none" normalizeH="0" baseline="0" dirty="0">
                          <a:ln>
                            <a:noFill/>
                          </a:ln>
                          <a:solidFill>
                            <a:schemeClr val="tx1"/>
                          </a:solidFill>
                          <a:effectLst/>
                          <a:latin typeface="Coptic1" pitchFamily="2" charset="0"/>
                          <a:cs typeface="Arial" charset="0"/>
                        </a:rPr>
                        <a:t> n/</a:t>
                      </a:r>
                      <a:r>
                        <a:rPr kumimoji="0" lang="en-US" sz="2170" b="0" i="0" u="none" strike="noStrike" cap="none" normalizeH="0" baseline="0" dirty="0" err="1">
                          <a:ln>
                            <a:noFill/>
                          </a:ln>
                          <a:solidFill>
                            <a:schemeClr val="tx1"/>
                          </a:solidFill>
                          <a:effectLst/>
                          <a:latin typeface="Coptic1" pitchFamily="2" charset="0"/>
                          <a:cs typeface="Arial" charset="0"/>
                        </a:rPr>
                        <a:t>e~te</a:t>
                      </a:r>
                      <a:r>
                        <a:rPr kumimoji="0" lang="en-US" sz="2170" b="0" i="0" u="none" strike="noStrike" cap="none" normalizeH="0" baseline="0" dirty="0">
                          <a:ln>
                            <a:noFill/>
                          </a:ln>
                          <a:solidFill>
                            <a:schemeClr val="tx1"/>
                          </a:solidFill>
                          <a:effectLst/>
                          <a:latin typeface="Coptic1" pitchFamily="2" charset="0"/>
                          <a:cs typeface="Arial" charset="0"/>
                        </a:rPr>
                        <a:t> </a:t>
                      </a:r>
                      <a:r>
                        <a:rPr kumimoji="0" lang="en-US" sz="2170" b="0" i="0" u="none" strike="noStrike" cap="none" normalizeH="0" baseline="0" dirty="0" err="1">
                          <a:ln>
                            <a:noFill/>
                          </a:ln>
                          <a:solidFill>
                            <a:schemeClr val="tx1"/>
                          </a:solidFill>
                          <a:effectLst/>
                          <a:latin typeface="Coptic1" pitchFamily="2" charset="0"/>
                          <a:cs typeface="Arial" charset="0"/>
                        </a:rPr>
                        <a:t>n~q</a:t>
                      </a:r>
                      <a:r>
                        <a:rPr kumimoji="0" lang="en-US" sz="2170" b="0" i="0" u="none" strike="noStrike" cap="none" normalizeH="0" baseline="0" dirty="0">
                          <a:ln>
                            <a:noFill/>
                          </a:ln>
                          <a:solidFill>
                            <a:schemeClr val="tx1"/>
                          </a:solidFill>
                          <a:effectLst/>
                          <a:latin typeface="Coptic1" pitchFamily="2" charset="0"/>
                          <a:cs typeface="Arial" charset="0"/>
                        </a:rPr>
                        <a:t>/</a:t>
                      </a:r>
                      <a:r>
                        <a:rPr kumimoji="0" lang="en-US" sz="2170" b="0" i="0" u="none" strike="noStrike" cap="none" normalizeH="0" baseline="0" dirty="0" err="1">
                          <a:ln>
                            <a:noFill/>
                          </a:ln>
                          <a:solidFill>
                            <a:schemeClr val="tx1"/>
                          </a:solidFill>
                          <a:effectLst/>
                          <a:latin typeface="Coptic1" pitchFamily="2" charset="0"/>
                          <a:cs typeface="Arial" charset="0"/>
                        </a:rPr>
                        <a:t>tou</a:t>
                      </a:r>
                      <a:r>
                        <a:rPr kumimoji="0" lang="en-US" sz="2170" b="0" i="0" u="none" strike="noStrike" cap="none" normalizeH="0" baseline="0" dirty="0">
                          <a:ln>
                            <a:noFill/>
                          </a:ln>
                          <a:solidFill>
                            <a:schemeClr val="tx1"/>
                          </a:solidFill>
                          <a:effectLst/>
                          <a:latin typeface="Coptic1" pitchFamily="2" charset="0"/>
                          <a:cs typeface="Arial" charset="0"/>
                        </a:rPr>
                        <a:t> t/</a:t>
                      </a:r>
                      <a:r>
                        <a:rPr kumimoji="0" lang="en-US" sz="2170" b="0" i="0" u="none" strike="noStrike" cap="none" normalizeH="0" baseline="0" dirty="0" err="1">
                          <a:ln>
                            <a:noFill/>
                          </a:ln>
                          <a:solidFill>
                            <a:schemeClr val="tx1"/>
                          </a:solidFill>
                          <a:effectLst/>
                          <a:latin typeface="Coptic1" pitchFamily="2" charset="0"/>
                          <a:cs typeface="Arial" charset="0"/>
                        </a:rPr>
                        <a:t>rou</a:t>
                      </a:r>
                      <a:r>
                        <a:rPr kumimoji="0" lang="en-US" sz="2170" b="0" i="0" u="none" strike="noStrike" cap="none" normalizeH="0" baseline="0" dirty="0">
                          <a:ln>
                            <a:noFill/>
                          </a:ln>
                          <a:solidFill>
                            <a:schemeClr val="tx1"/>
                          </a:solidFill>
                          <a:effectLst/>
                          <a:latin typeface="Coptic1" pitchFamily="2" charset="0"/>
                          <a:cs typeface="Arial" charset="0"/>
                        </a:rPr>
                        <a:t>.</a:t>
                      </a:r>
                      <a:r>
                        <a:rPr kumimoji="0" lang="en-US" sz="2170" b="0" i="0" u="none" strike="noStrike" cap="none" normalizeH="0" baseline="0" dirty="0">
                          <a:ln>
                            <a:noFill/>
                          </a:ln>
                          <a:solidFill>
                            <a:schemeClr val="tx1"/>
                          </a:solidFill>
                          <a:effectLst/>
                          <a:latin typeface="Arial" charset="0"/>
                          <a:ea typeface="+mn-ea"/>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Viwt</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m~Pen</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oic</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ouoh</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Pennou</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ouoh</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Pencwt</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/r I/</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couc</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Pi,~</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rictoc</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Vai</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e~takyamio</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m~p~t</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/rf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e~bolhitotf</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n/</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e~tounau</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e~rwou</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nem</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n/</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e~te</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n~cenau</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e~rwou</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an.  V/</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ethemci</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hijen</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piy~ronoc</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n~te</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pefw~ou</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V/</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e~t</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ouwst</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m~mof</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hiten</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jom</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niben</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e~youab</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endParaRPr kumimoji="0" lang="en-US" sz="2170" b="0" i="0" u="none" strike="noStrike" cap="none" normalizeH="0" baseline="0" dirty="0">
                        <a:ln>
                          <a:noFill/>
                        </a:ln>
                        <a:solidFill>
                          <a:schemeClr val="tx1"/>
                        </a:solidFill>
                        <a:effectLst/>
                        <a:latin typeface="Coptic1" pitchFamily="2"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Créateur du ciel et de la terre, la mer et tout ce qu’ils renferment. Père de notre Seigneur, Dieu et Sauveur Jésus Christ.  Par qui Tu as créé toutes choses visibles et invisibles. Lui qui est assis sur le trône de Sa gloire et qu’adorent toutes les puissances célestes .</a:t>
                      </a: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pitchFamily="34" charset="0"/>
                        </a:rPr>
                        <a:t>الذى خلقَ السماءَ والأرضَ والبحرَ وكلَّ ما فيها.</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أبو ربَنا وإلهَنا ومُخلصنا يسوعَ المسيح.</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هذا </a:t>
                      </a:r>
                      <a:r>
                        <a:rPr kumimoji="0" lang="ar-SA" sz="2800" b="0" i="0" u="none" strike="noStrike" cap="none" normalizeH="0" baseline="0" dirty="0" err="1">
                          <a:ln>
                            <a:noFill/>
                          </a:ln>
                          <a:solidFill>
                            <a:schemeClr val="tx1"/>
                          </a:solidFill>
                          <a:effectLst/>
                          <a:latin typeface="Arial" charset="0"/>
                          <a:cs typeface="Arial" pitchFamily="34" charset="0"/>
                        </a:rPr>
                        <a:t>الذى</a:t>
                      </a:r>
                      <a:r>
                        <a:rPr kumimoji="0" lang="ar-SA" sz="2800" b="0" i="0" u="none" strike="noStrike" cap="none" normalizeH="0" baseline="0" dirty="0">
                          <a:ln>
                            <a:noFill/>
                          </a:ln>
                          <a:solidFill>
                            <a:schemeClr val="tx1"/>
                          </a:solidFill>
                          <a:effectLst/>
                          <a:latin typeface="Arial" charset="0"/>
                          <a:cs typeface="Arial" pitchFamily="34" charset="0"/>
                        </a:rPr>
                        <a:t> خلقتَ </a:t>
                      </a:r>
                      <a:r>
                        <a:rPr kumimoji="0" lang="ar-SA" sz="2800" b="0" i="0" u="none" strike="noStrike" cap="none" normalizeH="0" baseline="0" dirty="0" err="1">
                          <a:ln>
                            <a:noFill/>
                          </a:ln>
                          <a:solidFill>
                            <a:schemeClr val="tx1"/>
                          </a:solidFill>
                          <a:effectLst/>
                          <a:latin typeface="Arial" charset="0"/>
                          <a:cs typeface="Arial" pitchFamily="34" charset="0"/>
                        </a:rPr>
                        <a:t>به</a:t>
                      </a:r>
                      <a:r>
                        <a:rPr kumimoji="0" lang="en-US" sz="2800" b="0" i="0" u="none" strike="noStrike" cap="none" normalizeH="0" baseline="0" dirty="0">
                          <a:ln>
                            <a:noFill/>
                          </a:ln>
                          <a:solidFill>
                            <a:schemeClr val="tx1"/>
                          </a:solidFill>
                          <a:effectLst/>
                          <a:latin typeface="Arial" charset="0"/>
                          <a:cs typeface="Arial" pitchFamily="34" charset="0"/>
                        </a:rPr>
                        <a:t> </a:t>
                      </a:r>
                      <a:r>
                        <a:rPr kumimoji="0" lang="ar-EG" sz="2800" b="0" i="0" u="none" strike="noStrike" cap="none" normalizeH="0" baseline="0" dirty="0">
                          <a:ln>
                            <a:noFill/>
                          </a:ln>
                          <a:solidFill>
                            <a:schemeClr val="tx1"/>
                          </a:solidFill>
                          <a:effectLst/>
                          <a:latin typeface="Arial" charset="0"/>
                          <a:cs typeface="Arial" pitchFamily="34" charset="0"/>
                        </a:rPr>
                        <a:t>ك</a:t>
                      </a:r>
                      <a:r>
                        <a:rPr kumimoji="0" lang="ar-SA" sz="2800" b="0" i="0" u="none" strike="noStrike" cap="none" normalizeH="0" baseline="0" dirty="0">
                          <a:ln>
                            <a:noFill/>
                          </a:ln>
                          <a:solidFill>
                            <a:schemeClr val="tx1"/>
                          </a:solidFill>
                          <a:effectLst/>
                          <a:latin typeface="Arial" charset="0"/>
                          <a:cs typeface="Arial" pitchFamily="34" charset="0"/>
                        </a:rPr>
                        <a:t>ل </a:t>
                      </a:r>
                      <a:r>
                        <a:rPr kumimoji="0" lang="ar-SA" sz="2800" b="0" i="0" u="none" strike="noStrike" cap="none" normalizeH="0" baseline="0" dirty="0" err="1">
                          <a:ln>
                            <a:noFill/>
                          </a:ln>
                          <a:solidFill>
                            <a:schemeClr val="tx1"/>
                          </a:solidFill>
                          <a:effectLst/>
                          <a:latin typeface="Arial" charset="0"/>
                          <a:cs typeface="Arial" pitchFamily="34" charset="0"/>
                        </a:rPr>
                        <a:t>شىء</a:t>
                      </a:r>
                      <a:r>
                        <a:rPr kumimoji="0" lang="ar-SA" sz="2800" b="0" i="0" u="none" strike="noStrike" cap="none" normalizeH="0" baseline="0" dirty="0">
                          <a:ln>
                            <a:noFill/>
                          </a:ln>
                          <a:solidFill>
                            <a:schemeClr val="tx1"/>
                          </a:solidFill>
                          <a:effectLst/>
                          <a:latin typeface="Arial" charset="0"/>
                          <a:cs typeface="Arial" pitchFamily="34" charset="0"/>
                        </a:rPr>
                        <a:t> ما يُرى وما لا يُرى. الجالسُ على </a:t>
                      </a:r>
                      <a:r>
                        <a:rPr kumimoji="0" lang="ar-SA" sz="2800" b="0" i="0" u="none" strike="noStrike" cap="none" normalizeH="0" baseline="0" dirty="0" err="1">
                          <a:ln>
                            <a:noFill/>
                          </a:ln>
                          <a:solidFill>
                            <a:schemeClr val="tx1"/>
                          </a:solidFill>
                          <a:effectLst/>
                          <a:latin typeface="Arial" charset="0"/>
                          <a:cs typeface="Arial" pitchFamily="34" charset="0"/>
                        </a:rPr>
                        <a:t>كرسى</a:t>
                      </a:r>
                      <a:r>
                        <a:rPr kumimoji="0" lang="ar-SA" sz="2800" b="0" i="0" u="none" strike="noStrike" cap="none" normalizeH="0" baseline="0" dirty="0">
                          <a:ln>
                            <a:noFill/>
                          </a:ln>
                          <a:solidFill>
                            <a:schemeClr val="tx1"/>
                          </a:solidFill>
                          <a:effectLst/>
                          <a:latin typeface="Arial" charset="0"/>
                          <a:cs typeface="Arial" pitchFamily="34" charset="0"/>
                        </a:rPr>
                        <a:t> مجدِهِ. المسجودُ له من جميع القوات المُقدسة.</a:t>
                      </a:r>
                      <a:r>
                        <a:rPr kumimoji="0" lang="en-US" sz="2800" b="0" i="0" u="none" strike="noStrike" cap="none" normalizeH="0" baseline="0" dirty="0">
                          <a:ln>
                            <a:noFill/>
                          </a:ln>
                          <a:solidFill>
                            <a:schemeClr val="tx1"/>
                          </a:solidFill>
                          <a:effectLst/>
                          <a:latin typeface="Arial" charset="0"/>
                          <a:cs typeface="Arial" charset="0"/>
                        </a:rPr>
                        <a:t> </a:t>
                      </a: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2C761368-BE2E-4AAD-8E11-BB8CCD560C55}"/>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72291616"/>
      </p:ext>
    </p:extLst>
  </p:cSld>
  <p:clrMapOvr>
    <a:masterClrMapping/>
  </p:clrMapOvr>
  <p:transition/>
</p:sld>
</file>

<file path=ppt/slides/slide2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4058640632"/>
              </p:ext>
            </p:extLst>
          </p:nvPr>
        </p:nvGraphicFramePr>
        <p:xfrm>
          <a:off x="0" y="534146"/>
          <a:ext cx="9144000" cy="3970020"/>
        </p:xfrm>
        <a:graphic>
          <a:graphicData uri="http://schemas.openxmlformats.org/drawingml/2006/table">
            <a:tbl>
              <a:tblPr/>
              <a:tblGrid>
                <a:gridCol w="3450077">
                  <a:extLst>
                    <a:ext uri="{9D8B030D-6E8A-4147-A177-3AD203B41FA5}">
                      <a16:colId xmlns:a16="http://schemas.microsoft.com/office/drawing/2014/main" val="20000"/>
                    </a:ext>
                  </a:extLst>
                </a:gridCol>
                <a:gridCol w="3035029">
                  <a:extLst>
                    <a:ext uri="{9D8B030D-6E8A-4147-A177-3AD203B41FA5}">
                      <a16:colId xmlns:a16="http://schemas.microsoft.com/office/drawing/2014/main" val="20001"/>
                    </a:ext>
                  </a:extLst>
                </a:gridCol>
                <a:gridCol w="2658894">
                  <a:extLst>
                    <a:ext uri="{9D8B030D-6E8A-4147-A177-3AD203B41FA5}">
                      <a16:colId xmlns:a16="http://schemas.microsoft.com/office/drawing/2014/main" val="20002"/>
                    </a:ext>
                  </a:extLst>
                </a:gridCol>
              </a:tblGrid>
              <a:tr h="3299222">
                <a:tc>
                  <a:txBody>
                    <a:bodyPr/>
                    <a:lstStyle/>
                    <a:p>
                      <a:pPr algn="just"/>
                      <a:r>
                        <a:rPr lang="fr-FR" sz="3600" b="0" i="0" u="none" strike="noStrike" baseline="0" dirty="0">
                          <a:latin typeface="Coptic1" pitchFamily="2" charset="0"/>
                        </a:rPr>
                        <a:t>&lt;</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nak</a:t>
                      </a:r>
                      <a:r>
                        <a:rPr lang="fr-FR" sz="3600" b="0" i="0" u="none" strike="noStrike" baseline="0" dirty="0">
                          <a:latin typeface="Coptic1" pitchFamily="2" charset="0"/>
                        </a:rPr>
                        <a:t> w~ </a:t>
                      </a:r>
                      <a:r>
                        <a:rPr lang="fr-FR" sz="3600" b="0" i="0" u="none" strike="noStrike" baseline="0" dirty="0" err="1">
                          <a:latin typeface="Coptic1" pitchFamily="2" charset="0"/>
                        </a:rPr>
                        <a:t>pimarturoc</a:t>
                      </a:r>
                      <a:r>
                        <a:rPr lang="fr-FR" sz="3600" b="0" i="0" u="none" strike="noStrike" baseline="0" dirty="0">
                          <a:latin typeface="Coptic1" pitchFamily="2" charset="0"/>
                        </a:rPr>
                        <a:t>: ,</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piswij</a:t>
                      </a:r>
                      <a:r>
                        <a:rPr lang="fr-FR" sz="3600" b="0" i="0" u="none" strike="noStrike" baseline="0" dirty="0">
                          <a:latin typeface="Coptic1" pitchFamily="2" charset="0"/>
                        </a:rPr>
                        <a:t> </a:t>
                      </a:r>
                    </a:p>
                    <a:p>
                      <a:pPr algn="just"/>
                      <a:r>
                        <a:rPr lang="fr-FR" sz="3600" b="0" i="0" u="none" strike="noStrike" baseline="0" dirty="0" err="1">
                          <a:latin typeface="Coptic1" pitchFamily="2" charset="0"/>
                        </a:rPr>
                        <a:t>n~genneoc</a:t>
                      </a:r>
                      <a:r>
                        <a:rPr lang="fr-FR" sz="3600" b="0" i="0" u="none" strike="noStrike" baseline="0" dirty="0">
                          <a:latin typeface="Coptic1" pitchFamily="2" charset="0"/>
                        </a:rPr>
                        <a:t>: ,</a:t>
                      </a:r>
                      <a:r>
                        <a:rPr lang="fr-FR" sz="3600" b="0" i="0" u="none" strike="noStrike" baseline="0" dirty="0" err="1">
                          <a:latin typeface="Coptic1" pitchFamily="2" charset="0"/>
                        </a:rPr>
                        <a:t>ere</a:t>
                      </a:r>
                      <a:endParaRPr lang="fr-FR" sz="3600" b="0" i="0" u="none" strike="noStrike" baseline="0" dirty="0">
                        <a:latin typeface="Coptic1" pitchFamily="2" charset="0"/>
                      </a:endParaRPr>
                    </a:p>
                    <a:p>
                      <a:pPr algn="just"/>
                      <a:r>
                        <a:rPr lang="pt-BR" sz="3600" b="0" i="0" u="none" strike="noStrike" baseline="0" dirty="0">
                          <a:latin typeface="Coptic1" pitchFamily="2" charset="0"/>
                        </a:rPr>
                        <a:t>pia~ylovoroc: pao#c# </a:t>
                      </a:r>
                      <a:r>
                        <a:rPr lang="fr-FR" sz="3600" b="0" i="0" u="none" strike="noStrike" baseline="0" dirty="0" err="1">
                          <a:latin typeface="Coptic1" pitchFamily="2" charset="0"/>
                        </a:rPr>
                        <a:t>p~ouro</a:t>
                      </a:r>
                      <a:r>
                        <a:rPr lang="fr-FR" sz="3600" b="0" i="0" u="none" strike="noStrike" baseline="0" dirty="0">
                          <a:latin typeface="Coptic1" pitchFamily="2" charset="0"/>
                        </a:rPr>
                        <a:t> </a:t>
                      </a:r>
                      <a:r>
                        <a:rPr lang="fr-FR" sz="3600" b="0" i="0" u="none" strike="noStrike" baseline="0" dirty="0" err="1">
                          <a:latin typeface="Coptic1" pitchFamily="2" charset="0"/>
                        </a:rPr>
                        <a:t>Gew~rgioc</a:t>
                      </a:r>
                      <a:r>
                        <a:rPr lang="fr-FR" sz="3600" b="0" i="0" u="none" strike="noStrike" baseline="0" dirty="0">
                          <a:latin typeface="Coptic1" pitchFamily="2" charset="0"/>
                        </a:rPr>
                        <a:t>.</a:t>
                      </a:r>
                      <a:endParaRPr kumimoji="0" lang="en-US" sz="36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toi ô martyr, salut au héros courageux, salut au persévérant, mon maître le roi Georges.</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400" b="0" i="0" u="none" strike="noStrike" kern="1200" baseline="0" dirty="0">
                          <a:solidFill>
                            <a:schemeClr val="tx1"/>
                          </a:solidFill>
                          <a:latin typeface="+mn-lt"/>
                          <a:ea typeface="+mn-ea"/>
                          <a:cs typeface="+mn-cs"/>
                        </a:rPr>
                        <a:t>السلام لك أيها</a:t>
                      </a:r>
                      <a:r>
                        <a:rPr lang="fr-FR" sz="3400" b="0" i="0" u="none" strike="noStrike" kern="1200" baseline="0" dirty="0">
                          <a:solidFill>
                            <a:schemeClr val="tx1"/>
                          </a:solidFill>
                          <a:latin typeface="+mn-lt"/>
                          <a:ea typeface="+mn-ea"/>
                          <a:cs typeface="+mn-cs"/>
                        </a:rPr>
                        <a:t> </a:t>
                      </a:r>
                      <a:r>
                        <a:rPr lang="ar-EG" sz="3400" b="0" i="0" u="none" strike="noStrike" kern="1200" baseline="0" dirty="0">
                          <a:solidFill>
                            <a:schemeClr val="tx1"/>
                          </a:solidFill>
                          <a:latin typeface="+mn-lt"/>
                          <a:ea typeface="+mn-ea"/>
                          <a:cs typeface="+mn-cs"/>
                        </a:rPr>
                        <a:t>الشهيد. السلام</a:t>
                      </a:r>
                      <a:r>
                        <a:rPr lang="fr-FR" sz="3400" b="0" i="0" u="none" strike="noStrike" kern="1200" baseline="0" dirty="0">
                          <a:solidFill>
                            <a:schemeClr val="tx1"/>
                          </a:solidFill>
                          <a:latin typeface="+mn-lt"/>
                          <a:ea typeface="+mn-ea"/>
                          <a:cs typeface="+mn-cs"/>
                        </a:rPr>
                        <a:t> </a:t>
                      </a:r>
                      <a:r>
                        <a:rPr lang="ar-EG" sz="3400" b="0" i="0" u="none" strike="noStrike" kern="1200" baseline="0" dirty="0">
                          <a:solidFill>
                            <a:schemeClr val="tx1"/>
                          </a:solidFill>
                          <a:latin typeface="+mn-lt"/>
                          <a:ea typeface="+mn-ea"/>
                          <a:cs typeface="+mn-cs"/>
                        </a:rPr>
                        <a:t>للشجاع البطل</a:t>
                      </a:r>
                      <a:r>
                        <a:rPr lang="fr-FR" sz="3400" b="0" i="0" u="none" strike="noStrike" kern="1200" baseline="0" dirty="0">
                          <a:solidFill>
                            <a:schemeClr val="tx1"/>
                          </a:solidFill>
                          <a:latin typeface="+mn-lt"/>
                          <a:ea typeface="+mn-ea"/>
                          <a:cs typeface="+mn-cs"/>
                        </a:rPr>
                        <a:t> </a:t>
                      </a:r>
                      <a:r>
                        <a:rPr lang="ar-EG" sz="3400" b="0" i="0" u="none" strike="noStrike" kern="1200" baseline="0" dirty="0">
                          <a:solidFill>
                            <a:schemeClr val="tx1"/>
                          </a:solidFill>
                          <a:latin typeface="+mn-lt"/>
                          <a:ea typeface="+mn-ea"/>
                          <a:cs typeface="+mn-cs"/>
                        </a:rPr>
                        <a:t>السلام للابس الجهاد.</a:t>
                      </a:r>
                      <a:r>
                        <a:rPr lang="fr-FR" sz="3400" b="0" i="0" u="none" strike="noStrike" kern="1200" baseline="0" dirty="0">
                          <a:solidFill>
                            <a:schemeClr val="tx1"/>
                          </a:solidFill>
                          <a:latin typeface="+mn-lt"/>
                          <a:ea typeface="+mn-ea"/>
                          <a:cs typeface="+mn-cs"/>
                        </a:rPr>
                        <a:t> </a:t>
                      </a:r>
                      <a:r>
                        <a:rPr lang="ar-EG" sz="3400" b="0" i="0" u="none" strike="noStrike" kern="1200" baseline="0" dirty="0">
                          <a:solidFill>
                            <a:schemeClr val="tx1"/>
                          </a:solidFill>
                          <a:latin typeface="+mn-lt"/>
                          <a:ea typeface="+mn-ea"/>
                          <a:cs typeface="+mn-cs"/>
                        </a:rPr>
                        <a:t>سيدى الملك</a:t>
                      </a:r>
                      <a:r>
                        <a:rPr lang="fr-FR" sz="3400" b="0" i="0" u="none" strike="noStrike" kern="1200" baseline="0" dirty="0">
                          <a:solidFill>
                            <a:schemeClr val="tx1"/>
                          </a:solidFill>
                          <a:latin typeface="+mn-lt"/>
                          <a:ea typeface="+mn-ea"/>
                          <a:cs typeface="+mn-cs"/>
                        </a:rPr>
                        <a:t> </a:t>
                      </a:r>
                      <a:r>
                        <a:rPr lang="ar-EG" sz="3400" b="0" i="0" u="none" strike="noStrike" kern="1200" baseline="0" dirty="0" err="1">
                          <a:solidFill>
                            <a:schemeClr val="tx1"/>
                          </a:solidFill>
                          <a:latin typeface="+mn-lt"/>
                          <a:ea typeface="+mn-ea"/>
                          <a:cs typeface="+mn-cs"/>
                        </a:rPr>
                        <a:t>جؤرجيوس</a:t>
                      </a:r>
                      <a:r>
                        <a:rPr lang="ar-EG" sz="3400" b="0" i="0" u="none" strike="noStrike" kern="1200" baseline="0" dirty="0">
                          <a:solidFill>
                            <a:schemeClr val="tx1"/>
                          </a:solidFill>
                          <a:latin typeface="+mn-lt"/>
                          <a:ea typeface="+mn-ea"/>
                          <a:cs typeface="+mn-cs"/>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Georges</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6D8B615B-BC6A-49BD-9E48-2B518636A035}"/>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A82E7D86-E4DB-4082-AC91-EF98290F78D7}"/>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452777115"/>
      </p:ext>
    </p:extLst>
  </p:cSld>
  <p:clrMapOvr>
    <a:masterClrMapping/>
  </p:clrMapOvr>
  <p:transition/>
</p:sld>
</file>

<file path=ppt/slides/slide2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A80FC150-F0A7-4EE9-978A-45D755C97017}"/>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93790572"/>
      </p:ext>
    </p:extLst>
  </p:cSld>
  <p:clrMapOvr>
    <a:masterClrMapping/>
  </p:clrMapOvr>
  <p:transition/>
</p:sld>
</file>

<file path=ppt/slides/slide2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435734144"/>
              </p:ext>
            </p:extLst>
          </p:nvPr>
        </p:nvGraphicFramePr>
        <p:xfrm>
          <a:off x="0" y="514350"/>
          <a:ext cx="9144002" cy="4457700"/>
        </p:xfrm>
        <a:graphic>
          <a:graphicData uri="http://schemas.openxmlformats.org/drawingml/2006/table">
            <a:tbl>
              <a:tblPr/>
              <a:tblGrid>
                <a:gridCol w="3143250">
                  <a:extLst>
                    <a:ext uri="{9D8B030D-6E8A-4147-A177-3AD203B41FA5}">
                      <a16:colId xmlns:a16="http://schemas.microsoft.com/office/drawing/2014/main" val="20000"/>
                    </a:ext>
                  </a:extLst>
                </a:gridCol>
                <a:gridCol w="3320614">
                  <a:extLst>
                    <a:ext uri="{9D8B030D-6E8A-4147-A177-3AD203B41FA5}">
                      <a16:colId xmlns:a16="http://schemas.microsoft.com/office/drawing/2014/main" val="20001"/>
                    </a:ext>
                  </a:extLst>
                </a:gridCol>
                <a:gridCol w="2680138">
                  <a:extLst>
                    <a:ext uri="{9D8B030D-6E8A-4147-A177-3AD203B41FA5}">
                      <a16:colId xmlns:a16="http://schemas.microsoft.com/office/drawing/2014/main" val="20002"/>
                    </a:ext>
                  </a:extLst>
                </a:gridCol>
              </a:tblGrid>
              <a:tr h="4121149">
                <a:tc>
                  <a:txBody>
                    <a:bodyPr/>
                    <a:lstStyle/>
                    <a:p>
                      <a:pPr algn="just"/>
                      <a:r>
                        <a:rPr lang="fr-FR" sz="3600" b="0" i="0" u="none" strike="noStrike" baseline="0" dirty="0">
                          <a:latin typeface="Coptic1" pitchFamily="2" charset="0"/>
                        </a:rPr>
                        <a:t>&lt;</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nak</a:t>
                      </a:r>
                      <a:r>
                        <a:rPr lang="fr-FR" sz="3600" b="0" i="0" u="none" strike="noStrike" baseline="0" dirty="0">
                          <a:latin typeface="Coptic1" pitchFamily="2" charset="0"/>
                        </a:rPr>
                        <a:t> w~ </a:t>
                      </a:r>
                      <a:r>
                        <a:rPr lang="fr-FR" sz="3600" b="0" i="0" u="none" strike="noStrike" baseline="0" dirty="0" err="1">
                          <a:latin typeface="Coptic1" pitchFamily="2" charset="0"/>
                        </a:rPr>
                        <a:t>pimarturoc</a:t>
                      </a:r>
                      <a:r>
                        <a:rPr lang="fr-FR" sz="3600" b="0" i="0" u="none" strike="noStrike" baseline="0" dirty="0">
                          <a:latin typeface="Coptic1" pitchFamily="2" charset="0"/>
                        </a:rPr>
                        <a:t>: ,</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piswij</a:t>
                      </a:r>
                      <a:r>
                        <a:rPr lang="fr-FR" sz="3600" b="0" i="0" u="none" strike="noStrike" baseline="0" dirty="0">
                          <a:latin typeface="Coptic1" pitchFamily="2" charset="0"/>
                        </a:rPr>
                        <a:t>  </a:t>
                      </a:r>
                      <a:r>
                        <a:rPr lang="fr-FR" sz="3600" b="0" i="0" u="none" strike="noStrike" baseline="0" dirty="0" err="1">
                          <a:latin typeface="Coptic1" pitchFamily="2" charset="0"/>
                        </a:rPr>
                        <a:t>n~genneoc</a:t>
                      </a:r>
                      <a:r>
                        <a:rPr lang="fr-FR" sz="3600" b="0" i="0" u="none" strike="noStrike" baseline="0" dirty="0">
                          <a:latin typeface="Coptic1" pitchFamily="2" charset="0"/>
                        </a:rPr>
                        <a:t>: ,</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pia~ylovoroc</a:t>
                      </a:r>
                      <a:r>
                        <a:rPr lang="fr-FR" sz="3600" b="0" i="0" u="none" strike="noStrike" baseline="0" dirty="0">
                          <a:latin typeface="Coptic1" pitchFamily="2" charset="0"/>
                        </a:rPr>
                        <a:t>: </a:t>
                      </a:r>
                      <a:r>
                        <a:rPr lang="fr-FR" sz="3600" b="0" i="0" u="none" strike="noStrike" baseline="0" dirty="0" err="1">
                          <a:latin typeface="Coptic1" pitchFamily="2" charset="0"/>
                        </a:rPr>
                        <a:t>abba</a:t>
                      </a:r>
                      <a:r>
                        <a:rPr lang="fr-FR" sz="3600" b="0" i="0" u="none" strike="noStrike" baseline="0" dirty="0">
                          <a:latin typeface="Coptic1" pitchFamily="2" charset="0"/>
                        </a:rPr>
                        <a:t> M/na </a:t>
                      </a:r>
                      <a:r>
                        <a:rPr lang="fr-FR" sz="3600" b="0" i="0" u="none" strike="noStrike" baseline="0" dirty="0" err="1">
                          <a:latin typeface="Coptic1" pitchFamily="2" charset="0"/>
                        </a:rPr>
                        <a:t>n~te</a:t>
                      </a:r>
                      <a:r>
                        <a:rPr lang="fr-FR" sz="3600" b="0" i="0" u="none" strike="noStrike" baseline="0" dirty="0">
                          <a:latin typeface="Coptic1" pitchFamily="2" charset="0"/>
                        </a:rPr>
                        <a:t> </a:t>
                      </a:r>
                      <a:r>
                        <a:rPr lang="fr-FR" sz="3600" b="0" i="0" u="none" strike="noStrike" baseline="0" dirty="0" err="1">
                          <a:latin typeface="Coptic1" pitchFamily="2" charset="0"/>
                        </a:rPr>
                        <a:t>niVaiat</a:t>
                      </a:r>
                      <a:r>
                        <a:rPr lang="fr-FR" sz="3600" b="0" i="0" u="none" strike="noStrike" baseline="0" dirty="0">
                          <a:latin typeface="Coptic1" pitchFamily="2" charset="0"/>
                        </a:rPr>
                        <a:t>.</a:t>
                      </a:r>
                      <a:endParaRPr kumimoji="0" lang="en-US" sz="36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toi ô martyr, salut au héros courageux, salut au persévérant, </a:t>
                      </a:r>
                      <a:r>
                        <a:rPr lang="fr-FR" sz="3200" b="0" i="0" u="none" strike="noStrike" kern="1200" baseline="0" dirty="0" err="1">
                          <a:solidFill>
                            <a:schemeClr val="tx1"/>
                          </a:solidFill>
                          <a:latin typeface="+mn-lt"/>
                          <a:ea typeface="+mn-ea"/>
                          <a:cs typeface="+mn-cs"/>
                        </a:rPr>
                        <a:t>abba</a:t>
                      </a:r>
                      <a:r>
                        <a:rPr lang="fr-FR" sz="3200" b="0" i="0" u="none" strike="noStrike" kern="1200" baseline="0" dirty="0">
                          <a:solidFill>
                            <a:schemeClr val="tx1"/>
                          </a:solidFill>
                          <a:latin typeface="+mn-lt"/>
                          <a:ea typeface="+mn-ea"/>
                          <a:cs typeface="+mn-cs"/>
                        </a:rPr>
                        <a:t> Mina de Fayat.</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لك أيها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الشهيد. السلام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للشجاع البطل</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السلام للابس الجهاد</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أبا مينا </a:t>
                      </a:r>
                      <a:r>
                        <a:rPr lang="ar-EG" sz="3600" b="0" i="0" u="none" strike="noStrike" kern="1200" baseline="0" dirty="0" err="1">
                          <a:solidFill>
                            <a:schemeClr val="tx1"/>
                          </a:solidFill>
                          <a:latin typeface="+mn-lt"/>
                          <a:ea typeface="+mn-ea"/>
                          <a:cs typeface="+mn-cs"/>
                        </a:rPr>
                        <a:t>البياضى</a:t>
                      </a:r>
                      <a:r>
                        <a:rPr lang="ar-EG" sz="3600" b="0" i="0" u="none" strike="noStrike" kern="1200" baseline="0" dirty="0">
                          <a:solidFill>
                            <a:schemeClr val="tx1"/>
                          </a:solidFill>
                          <a:latin typeface="+mn-lt"/>
                          <a:ea typeface="+mn-ea"/>
                          <a:cs typeface="+mn-cs"/>
                        </a:rPr>
                        <a:t>.</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Mina</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1D61F3CA-C25F-47F2-AC03-1B0E4BCBC258}"/>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4B0D4380-AAB6-4D47-BC90-7EC0DF268DB3}"/>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4007278086"/>
      </p:ext>
    </p:extLst>
  </p:cSld>
  <p:clrMapOvr>
    <a:masterClrMapping/>
  </p:clrMapOvr>
  <p:transition/>
</p:sld>
</file>

<file path=ppt/slides/slide2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5EDAAAFE-92D5-4E7F-B1BF-BB8DBA13CF2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81386721"/>
      </p:ext>
    </p:extLst>
  </p:cSld>
  <p:clrMapOvr>
    <a:masterClrMapping/>
  </p:clrMapOvr>
  <p:transition/>
</p:sld>
</file>

<file path=ppt/slides/slide2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153323317"/>
              </p:ext>
            </p:extLst>
          </p:nvPr>
        </p:nvGraphicFramePr>
        <p:xfrm>
          <a:off x="0" y="514350"/>
          <a:ext cx="9144000" cy="3909060"/>
        </p:xfrm>
        <a:graphic>
          <a:graphicData uri="http://schemas.openxmlformats.org/drawingml/2006/table">
            <a:tbl>
              <a:tblPr/>
              <a:tblGrid>
                <a:gridCol w="3469532">
                  <a:extLst>
                    <a:ext uri="{9D8B030D-6E8A-4147-A177-3AD203B41FA5}">
                      <a16:colId xmlns:a16="http://schemas.microsoft.com/office/drawing/2014/main" val="20000"/>
                    </a:ext>
                  </a:extLst>
                </a:gridCol>
                <a:gridCol w="3177702">
                  <a:extLst>
                    <a:ext uri="{9D8B030D-6E8A-4147-A177-3AD203B41FA5}">
                      <a16:colId xmlns:a16="http://schemas.microsoft.com/office/drawing/2014/main" val="20001"/>
                    </a:ext>
                  </a:extLst>
                </a:gridCol>
                <a:gridCol w="2496766">
                  <a:extLst>
                    <a:ext uri="{9D8B030D-6E8A-4147-A177-3AD203B41FA5}">
                      <a16:colId xmlns:a16="http://schemas.microsoft.com/office/drawing/2014/main" val="20002"/>
                    </a:ext>
                  </a:extLst>
                </a:gridCol>
              </a:tblGrid>
              <a:tr h="3299222">
                <a:tc>
                  <a:txBody>
                    <a:bodyPr/>
                    <a:lstStyle/>
                    <a:p>
                      <a:pPr algn="just"/>
                      <a:r>
                        <a:rPr lang="fr-FR" sz="3600" b="0" i="0" u="none" strike="noStrike" baseline="0" dirty="0">
                          <a:latin typeface="Coptic1" pitchFamily="2" charset="0"/>
                        </a:rPr>
                        <a:t>&lt;</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nak</a:t>
                      </a:r>
                      <a:r>
                        <a:rPr lang="fr-FR" sz="3600" b="0" i="0" u="none" strike="noStrike" baseline="0" dirty="0">
                          <a:latin typeface="Coptic1" pitchFamily="2" charset="0"/>
                        </a:rPr>
                        <a:t> w~ </a:t>
                      </a:r>
                      <a:r>
                        <a:rPr lang="fr-FR" sz="3600" b="0" i="0" u="none" strike="noStrike" baseline="0" dirty="0" err="1">
                          <a:latin typeface="Coptic1" pitchFamily="2" charset="0"/>
                        </a:rPr>
                        <a:t>pimarturoc</a:t>
                      </a:r>
                      <a:r>
                        <a:rPr lang="fr-FR" sz="3600" b="0" i="0" u="none" strike="noStrike" baseline="0" dirty="0">
                          <a:latin typeface="Coptic1" pitchFamily="2" charset="0"/>
                        </a:rPr>
                        <a:t>: ,</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piswij</a:t>
                      </a:r>
                      <a:r>
                        <a:rPr lang="fr-FR" sz="3600" b="0" i="0" u="none" strike="noStrike" baseline="0" dirty="0">
                          <a:latin typeface="Coptic1" pitchFamily="2" charset="0"/>
                        </a:rPr>
                        <a:t> </a:t>
                      </a:r>
                      <a:r>
                        <a:rPr lang="fr-FR" sz="3600" b="0" i="0" u="none" strike="noStrike" baseline="0" dirty="0" err="1">
                          <a:latin typeface="Coptic1" pitchFamily="2" charset="0"/>
                        </a:rPr>
                        <a:t>n~genneoc</a:t>
                      </a:r>
                      <a:r>
                        <a:rPr lang="fr-FR" sz="3600" b="0" i="0" u="none" strike="noStrike" baseline="0" dirty="0">
                          <a:latin typeface="Coptic1" pitchFamily="2" charset="0"/>
                        </a:rPr>
                        <a:t>: ,</a:t>
                      </a:r>
                      <a:r>
                        <a:rPr lang="fr-FR" sz="3600" b="0" i="0" u="none" strike="noStrike" baseline="0" dirty="0" err="1">
                          <a:latin typeface="Coptic1" pitchFamily="2" charset="0"/>
                        </a:rPr>
                        <a:t>ere</a:t>
                      </a:r>
                      <a:endParaRPr lang="fr-FR" sz="3600" b="0" i="0" u="none" strike="noStrike" baseline="0" dirty="0">
                        <a:latin typeface="Coptic1" pitchFamily="2" charset="0"/>
                      </a:endParaRPr>
                    </a:p>
                    <a:p>
                      <a:pPr algn="just"/>
                      <a:r>
                        <a:rPr lang="fr-FR" sz="3600" b="0" i="0" u="none" strike="noStrike" baseline="0" dirty="0" err="1">
                          <a:latin typeface="Coptic1" pitchFamily="2" charset="0"/>
                        </a:rPr>
                        <a:t>pia~ylovoroc</a:t>
                      </a:r>
                      <a:r>
                        <a:rPr lang="fr-FR" sz="3600" b="0" i="0" u="none" strike="noStrike" baseline="0" dirty="0">
                          <a:latin typeface="Coptic1" pitchFamily="2" charset="0"/>
                        </a:rPr>
                        <a:t>:</a:t>
                      </a:r>
                    </a:p>
                    <a:p>
                      <a:pPr algn="just"/>
                      <a:r>
                        <a:rPr lang="fr-FR" sz="3600" b="0" i="0" u="none" strike="noStrike" baseline="0" dirty="0">
                          <a:latin typeface="Coptic1" pitchFamily="2" charset="0"/>
                        </a:rPr>
                        <a:t>Yeo~~</a:t>
                      </a:r>
                      <a:r>
                        <a:rPr lang="fr-FR" sz="3600" b="0" i="0" u="none" strike="noStrike" baseline="0" dirty="0" err="1">
                          <a:latin typeface="Coptic1" pitchFamily="2" charset="0"/>
                        </a:rPr>
                        <a:t>dwroc</a:t>
                      </a:r>
                      <a:endParaRPr lang="fr-FR" sz="3600" b="0" i="0" u="none" strike="noStrike" baseline="0" dirty="0">
                        <a:latin typeface="Coptic1" pitchFamily="2" charset="0"/>
                      </a:endParaRPr>
                    </a:p>
                    <a:p>
                      <a:pPr algn="just"/>
                      <a:r>
                        <a:rPr lang="fr-FR" sz="3600" b="0" i="0" u="none" strike="noStrike" baseline="0" dirty="0" err="1">
                          <a:latin typeface="Coptic1" pitchFamily="2" charset="0"/>
                        </a:rPr>
                        <a:t>pic~t~ratilat</a:t>
                      </a:r>
                      <a:r>
                        <a:rPr lang="fr-FR" sz="3600" b="0" i="0" u="none" strike="noStrike" baseline="0" dirty="0">
                          <a:latin typeface="Coptic1" pitchFamily="2" charset="0"/>
                        </a:rPr>
                        <a:t>/c</a:t>
                      </a:r>
                      <a:endParaRPr kumimoji="0" lang="en-US" sz="36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toi ô martyr, salut au héros courageux, salut au persévérant, Théodore le stratège.</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لك أيها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الشهيد السلام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للشجاع البطل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السلام للابس الجهاد</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تيؤدوروس</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err="1">
                          <a:solidFill>
                            <a:schemeClr val="tx1"/>
                          </a:solidFill>
                          <a:latin typeface="+mn-lt"/>
                          <a:ea typeface="+mn-ea"/>
                          <a:cs typeface="+mn-cs"/>
                        </a:rPr>
                        <a:t>الأسفهسلار</a:t>
                      </a:r>
                      <a:r>
                        <a:rPr lang="ar-EG" sz="3200" b="0" i="0" u="none" strike="noStrike" kern="1200" baseline="0" dirty="0">
                          <a:solidFill>
                            <a:schemeClr val="tx1"/>
                          </a:solidFill>
                          <a:latin typeface="+mn-lt"/>
                          <a:ea typeface="+mn-ea"/>
                          <a:cs typeface="+mn-cs"/>
                        </a:rPr>
                        <a:t>.</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Théodore</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758014C2-ABA3-432C-B6AB-A512C70AF7C9}"/>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C4D87DCE-AC72-4567-B40E-E3769016E5D5}"/>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3732853486"/>
      </p:ext>
    </p:extLst>
  </p:cSld>
  <p:clrMapOvr>
    <a:masterClrMapping/>
  </p:clrMapOvr>
  <p:transition/>
</p:sld>
</file>

<file path=ppt/slides/slide2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ED218834-A202-4E69-80D8-77D77B2C221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84514551"/>
      </p:ext>
    </p:extLst>
  </p:cSld>
  <p:clrMapOvr>
    <a:masterClrMapping/>
  </p:clrMapOvr>
  <p:transition/>
</p:sld>
</file>

<file path=ppt/slides/slide2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705049971"/>
              </p:ext>
            </p:extLst>
          </p:nvPr>
        </p:nvGraphicFramePr>
        <p:xfrm>
          <a:off x="0" y="587375"/>
          <a:ext cx="9144000" cy="4457700"/>
        </p:xfrm>
        <a:graphic>
          <a:graphicData uri="http://schemas.openxmlformats.org/drawingml/2006/table">
            <a:tbl>
              <a:tblPr/>
              <a:tblGrid>
                <a:gridCol w="3074276">
                  <a:extLst>
                    <a:ext uri="{9D8B030D-6E8A-4147-A177-3AD203B41FA5}">
                      <a16:colId xmlns:a16="http://schemas.microsoft.com/office/drawing/2014/main" val="20000"/>
                    </a:ext>
                  </a:extLst>
                </a:gridCol>
                <a:gridCol w="3358950">
                  <a:extLst>
                    <a:ext uri="{9D8B030D-6E8A-4147-A177-3AD203B41FA5}">
                      <a16:colId xmlns:a16="http://schemas.microsoft.com/office/drawing/2014/main" val="20001"/>
                    </a:ext>
                  </a:extLst>
                </a:gridCol>
                <a:gridCol w="2710774">
                  <a:extLst>
                    <a:ext uri="{9D8B030D-6E8A-4147-A177-3AD203B41FA5}">
                      <a16:colId xmlns:a16="http://schemas.microsoft.com/office/drawing/2014/main" val="20002"/>
                    </a:ext>
                  </a:extLst>
                </a:gridCol>
              </a:tblGrid>
              <a:tr h="3299222">
                <a:tc>
                  <a:txBody>
                    <a:bodyPr/>
                    <a:lstStyle/>
                    <a:p>
                      <a:pPr algn="just"/>
                      <a:r>
                        <a:rPr lang="fr-FR" sz="3600" b="0" i="0" u="none" strike="noStrike" baseline="0" dirty="0">
                          <a:latin typeface="Coptic1" pitchFamily="2" charset="0"/>
                        </a:rPr>
                        <a:t>&lt;</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nak</a:t>
                      </a:r>
                      <a:r>
                        <a:rPr lang="fr-FR" sz="3600" b="0" i="0" u="none" strike="noStrike" baseline="0" dirty="0">
                          <a:latin typeface="Coptic1" pitchFamily="2" charset="0"/>
                        </a:rPr>
                        <a:t> w~ </a:t>
                      </a:r>
                      <a:r>
                        <a:rPr lang="fr-FR" sz="3600" b="0" i="0" u="none" strike="noStrike" baseline="0" dirty="0" err="1">
                          <a:latin typeface="Coptic1" pitchFamily="2" charset="0"/>
                        </a:rPr>
                        <a:t>pimarturoc</a:t>
                      </a:r>
                      <a:r>
                        <a:rPr lang="fr-FR" sz="3600" b="0" i="0" u="none" strike="noStrike" baseline="0" dirty="0">
                          <a:latin typeface="Coptic1" pitchFamily="2" charset="0"/>
                        </a:rPr>
                        <a:t>: ,</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piswij</a:t>
                      </a:r>
                      <a:r>
                        <a:rPr lang="fr-FR" sz="3600" b="0" i="0" u="none" strike="noStrike" baseline="0" dirty="0">
                          <a:latin typeface="Coptic1" pitchFamily="2" charset="0"/>
                        </a:rPr>
                        <a:t>  </a:t>
                      </a:r>
                      <a:r>
                        <a:rPr lang="fr-FR" sz="3600" b="0" i="0" u="none" strike="noStrike" baseline="0" dirty="0" err="1">
                          <a:latin typeface="Coptic1" pitchFamily="2" charset="0"/>
                        </a:rPr>
                        <a:t>n~genneoc</a:t>
                      </a:r>
                      <a:r>
                        <a:rPr lang="fr-FR" sz="3600" b="0" i="0" u="none" strike="noStrike" baseline="0" dirty="0">
                          <a:latin typeface="Coptic1" pitchFamily="2" charset="0"/>
                        </a:rPr>
                        <a:t>: ,</a:t>
                      </a:r>
                      <a:r>
                        <a:rPr lang="fr-FR" sz="3600" b="0" i="0" u="none" strike="noStrike" baseline="0" dirty="0" err="1">
                          <a:latin typeface="Coptic1" pitchFamily="2" charset="0"/>
                        </a:rPr>
                        <a:t>ere</a:t>
                      </a:r>
                      <a:endParaRPr lang="fr-FR" sz="3600" b="0" i="0" u="none" strike="noStrike" baseline="0" dirty="0">
                        <a:latin typeface="Coptic1" pitchFamily="2" charset="0"/>
                      </a:endParaRPr>
                    </a:p>
                    <a:p>
                      <a:pPr algn="just"/>
                      <a:r>
                        <a:rPr lang="fr-FR" sz="3600" b="0" i="0" u="none" strike="noStrike" baseline="0" dirty="0" err="1">
                          <a:latin typeface="Coptic1" pitchFamily="2" charset="0"/>
                        </a:rPr>
                        <a:t>pia~ylovoroc</a:t>
                      </a:r>
                      <a:r>
                        <a:rPr lang="fr-FR" sz="3600" b="0" i="0" u="none" strike="noStrike" baseline="0" dirty="0">
                          <a:latin typeface="Coptic1" pitchFamily="2" charset="0"/>
                        </a:rPr>
                        <a:t>:</a:t>
                      </a:r>
                    </a:p>
                    <a:p>
                      <a:pPr algn="just"/>
                      <a:r>
                        <a:rPr lang="fr-FR" sz="3600" b="0" i="0" u="none" strike="noStrike" baseline="0" dirty="0" err="1">
                          <a:latin typeface="Coptic1" pitchFamily="2" charset="0"/>
                        </a:rPr>
                        <a:t>Vilopat</a:t>
                      </a:r>
                      <a:r>
                        <a:rPr lang="fr-FR" sz="3600" b="0" i="0" u="none" strike="noStrike" baseline="0" dirty="0">
                          <a:latin typeface="Coptic1" pitchFamily="2" charset="0"/>
                        </a:rPr>
                        <a:t>/r</a:t>
                      </a:r>
                    </a:p>
                    <a:p>
                      <a:pPr algn="just"/>
                      <a:r>
                        <a:rPr lang="fr-FR" sz="3600" b="0" i="0" u="none" strike="noStrike" baseline="0" dirty="0" err="1">
                          <a:latin typeface="Coptic1" pitchFamily="2" charset="0"/>
                        </a:rPr>
                        <a:t>Merkourioc</a:t>
                      </a:r>
                      <a:r>
                        <a:rPr lang="fr-FR" sz="3600" b="0" i="0" u="none" strike="noStrike" baseline="0" dirty="0">
                          <a:latin typeface="Coptic1" pitchFamily="2" charset="0"/>
                        </a:rPr>
                        <a:t>.</a:t>
                      </a:r>
                      <a:endParaRPr kumimoji="0" lang="en-US" sz="36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toi ô martyr, salut au héros courageux, salut au persévérant, </a:t>
                      </a:r>
                      <a:r>
                        <a:rPr lang="fr-FR" sz="3200" b="0" i="0" u="none" strike="noStrike" kern="1200" baseline="0" dirty="0" err="1">
                          <a:solidFill>
                            <a:schemeClr val="tx1"/>
                          </a:solidFill>
                          <a:latin typeface="+mn-lt"/>
                          <a:ea typeface="+mn-ea"/>
                          <a:cs typeface="+mn-cs"/>
                        </a:rPr>
                        <a:t>Philopatir</a:t>
                      </a:r>
                      <a:endParaRPr lang="fr-FR" sz="3200" b="0" i="0" u="none" strike="noStrike" kern="1200" baseline="0" dirty="0">
                        <a:solidFill>
                          <a:schemeClr val="tx1"/>
                        </a:solidFill>
                        <a:latin typeface="+mn-lt"/>
                        <a:ea typeface="+mn-ea"/>
                        <a:cs typeface="+mn-cs"/>
                      </a:endParaRPr>
                    </a:p>
                    <a:p>
                      <a:pPr algn="just"/>
                      <a:r>
                        <a:rPr lang="fr-FR" sz="3200" b="0" i="0" u="none" strike="noStrike" kern="1200" baseline="0" dirty="0" err="1">
                          <a:solidFill>
                            <a:schemeClr val="tx1"/>
                          </a:solidFill>
                          <a:latin typeface="+mn-lt"/>
                          <a:ea typeface="+mn-ea"/>
                          <a:cs typeface="+mn-cs"/>
                        </a:rPr>
                        <a:t>Mercorios</a:t>
                      </a:r>
                      <a:r>
                        <a:rPr lang="fr-FR" sz="3200" b="0" i="0" u="none" strike="noStrike" kern="1200" baseline="0" dirty="0">
                          <a:solidFill>
                            <a:schemeClr val="tx1"/>
                          </a:solidFill>
                          <a:latin typeface="+mn-lt"/>
                          <a:ea typeface="+mn-ea"/>
                          <a:cs typeface="+mn-cs"/>
                        </a:rPr>
                        <a:t>.</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لك أيها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الشهيد. السلام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للشجاع البطل</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السلام للابس الجهاد،</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فيلوباتير</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مرقوريوس</a:t>
                      </a:r>
                      <a:r>
                        <a:rPr lang="ar-EG" sz="3600" b="0" i="0" u="none" strike="noStrike" kern="1200" baseline="0" dirty="0">
                          <a:solidFill>
                            <a:schemeClr val="tx1"/>
                          </a:solidFill>
                          <a:latin typeface="+mn-lt"/>
                          <a:ea typeface="+mn-ea"/>
                          <a:cs typeface="+mn-cs"/>
                        </a:rPr>
                        <a:t>.</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295400" y="126485"/>
          <a:ext cx="6553200" cy="342900"/>
        </p:xfrm>
        <a:graphic>
          <a:graphicData uri="http://schemas.openxmlformats.org/drawingml/2006/table">
            <a:tbl>
              <a:tblPr firstRow="1" bandRow="1">
                <a:tableStyleId>{2D5ABB26-0587-4C30-8999-92F81FD0307C}</a:tableStyleId>
              </a:tblPr>
              <a:tblGrid>
                <a:gridCol w="65532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a:t>
                      </a:r>
                      <a:r>
                        <a:rPr lang="en-US" sz="1800" kern="0" dirty="0" err="1">
                          <a:solidFill>
                            <a:schemeClr val="tx1"/>
                          </a:solidFill>
                          <a:latin typeface="+mn-lt"/>
                          <a:ea typeface="+mn-ea"/>
                          <a:cs typeface="+mn-cs"/>
                        </a:rPr>
                        <a:t>Philipatir</a:t>
                      </a:r>
                      <a:r>
                        <a:rPr lang="en-US" sz="1800" kern="0" dirty="0">
                          <a:solidFill>
                            <a:schemeClr val="tx1"/>
                          </a:solidFill>
                          <a:latin typeface="+mn-lt"/>
                          <a:ea typeface="+mn-ea"/>
                          <a:cs typeface="+mn-cs"/>
                        </a:rPr>
                        <a:t> </a:t>
                      </a:r>
                      <a:r>
                        <a:rPr lang="en-US" sz="1800" kern="0" dirty="0" err="1">
                          <a:solidFill>
                            <a:schemeClr val="tx1"/>
                          </a:solidFill>
                          <a:latin typeface="+mn-lt"/>
                          <a:ea typeface="+mn-ea"/>
                          <a:cs typeface="+mn-cs"/>
                        </a:rPr>
                        <a:t>Mercurios</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A7FB9EBB-AA3B-4152-8BDB-867CB8F45168}"/>
              </a:ext>
            </a:extLst>
          </p:cNvPr>
          <p:cNvSpPr>
            <a:spLocks noChangeArrowheads="1"/>
          </p:cNvSpPr>
          <p:nvPr/>
        </p:nvSpPr>
        <p:spPr bwMode="auto">
          <a:xfrm>
            <a:off x="7772400" y="4819767"/>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DB582805-D810-4FB1-87D1-2BF71F7E1BB3}"/>
              </a:ext>
            </a:extLst>
          </p:cNvPr>
          <p:cNvSpPr txBox="1">
            <a:spLocks noChangeArrowheads="1"/>
          </p:cNvSpPr>
          <p:nvPr/>
        </p:nvSpPr>
        <p:spPr bwMode="auto">
          <a:xfrm>
            <a:off x="5181600" y="466336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115615024"/>
      </p:ext>
    </p:extLst>
  </p:cSld>
  <p:clrMapOvr>
    <a:masterClrMapping/>
  </p:clrMapOvr>
  <p:transition/>
</p:sld>
</file>

<file path=ppt/slides/slide2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B288DCC1-BFC5-4F28-AD1F-54481613BDC4}"/>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72727357"/>
      </p:ext>
    </p:extLst>
  </p:cSld>
  <p:clrMapOvr>
    <a:masterClrMapping/>
  </p:clrMapOvr>
  <p:transition/>
</p:sld>
</file>

<file path=ppt/slides/slide2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1076145144"/>
              </p:ext>
            </p:extLst>
          </p:nvPr>
        </p:nvGraphicFramePr>
        <p:xfrm>
          <a:off x="0" y="652780"/>
          <a:ext cx="9144000" cy="3482340"/>
        </p:xfrm>
        <a:graphic>
          <a:graphicData uri="http://schemas.openxmlformats.org/drawingml/2006/table">
            <a:tbl>
              <a:tblPr/>
              <a:tblGrid>
                <a:gridCol w="3430621">
                  <a:extLst>
                    <a:ext uri="{9D8B030D-6E8A-4147-A177-3AD203B41FA5}">
                      <a16:colId xmlns:a16="http://schemas.microsoft.com/office/drawing/2014/main" val="20000"/>
                    </a:ext>
                  </a:extLst>
                </a:gridCol>
                <a:gridCol w="3099881">
                  <a:extLst>
                    <a:ext uri="{9D8B030D-6E8A-4147-A177-3AD203B41FA5}">
                      <a16:colId xmlns:a16="http://schemas.microsoft.com/office/drawing/2014/main" val="20001"/>
                    </a:ext>
                  </a:extLst>
                </a:gridCol>
                <a:gridCol w="2613498">
                  <a:extLst>
                    <a:ext uri="{9D8B030D-6E8A-4147-A177-3AD203B41FA5}">
                      <a16:colId xmlns:a16="http://schemas.microsoft.com/office/drawing/2014/main" val="20002"/>
                    </a:ext>
                  </a:extLst>
                </a:gridCol>
              </a:tblGrid>
              <a:tr h="3299222">
                <a:tc>
                  <a:txBody>
                    <a:bodyPr/>
                    <a:lstStyle/>
                    <a:p>
                      <a:pPr algn="just"/>
                      <a:r>
                        <a:rPr lang="fr-FR" sz="3200" b="0" i="0" u="none" strike="noStrike" baseline="0" dirty="0">
                          <a:latin typeface="Coptic1" pitchFamily="2" charset="0"/>
                        </a:rPr>
                        <a:t>&lt;</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nwten</a:t>
                      </a:r>
                      <a:r>
                        <a:rPr lang="fr-FR" sz="3200" b="0" i="0" u="none" strike="noStrike" baseline="0" dirty="0">
                          <a:latin typeface="Coptic1" pitchFamily="2" charset="0"/>
                        </a:rPr>
                        <a:t> w~ </a:t>
                      </a:r>
                      <a:r>
                        <a:rPr lang="pt-BR" sz="3200" b="0" i="0" u="none" strike="noStrike" baseline="0" dirty="0">
                          <a:latin typeface="Coptic1" pitchFamily="2" charset="0"/>
                        </a:rPr>
                        <a:t>nimarturoc: n~te Peno#c# </a:t>
                      </a:r>
                      <a:r>
                        <a:rPr lang="fr-FR" sz="3200" b="0" i="0" u="none" strike="noStrike" baseline="0" dirty="0">
                          <a:latin typeface="Coptic1" pitchFamily="2" charset="0"/>
                        </a:rPr>
                        <a:t>I/#</a:t>
                      </a:r>
                      <a:r>
                        <a:rPr lang="fr-FR" sz="3200" b="0" i="0" u="none" strike="noStrike" baseline="0" dirty="0" err="1">
                          <a:latin typeface="Coptic1" pitchFamily="2" charset="0"/>
                        </a:rPr>
                        <a:t>c#</a:t>
                      </a:r>
                      <a:r>
                        <a:rPr lang="fr-FR" sz="3200" b="0" i="0" u="none" strike="noStrike" baseline="0" dirty="0">
                          <a:latin typeface="Coptic1" pitchFamily="2" charset="0"/>
                        </a:rPr>
                        <a:t> </a:t>
                      </a:r>
                      <a:r>
                        <a:rPr lang="fr-FR" sz="3200" b="0" i="0" u="none" strike="noStrike" baseline="0" dirty="0" err="1">
                          <a:latin typeface="Coptic1" pitchFamily="2" charset="0"/>
                        </a:rPr>
                        <a:t>P,#c</a:t>
                      </a:r>
                      <a:r>
                        <a:rPr lang="fr-FR" sz="3200" b="0" i="0" u="none" strike="noStrike" baseline="0" dirty="0">
                          <a:latin typeface="Coptic1" pitchFamily="2" charset="0"/>
                        </a:rPr>
                        <a:t>#: ,</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niswij</a:t>
                      </a:r>
                      <a:r>
                        <a:rPr lang="fr-FR" sz="3200" b="0" i="0" u="none" strike="noStrike" baseline="0" dirty="0">
                          <a:latin typeface="Coptic1" pitchFamily="2" charset="0"/>
                        </a:rPr>
                        <a:t> </a:t>
                      </a:r>
                      <a:r>
                        <a:rPr lang="fr-FR" sz="3200" b="0" i="0" u="none" strike="noStrike" baseline="0" dirty="0" err="1">
                          <a:latin typeface="Coptic1" pitchFamily="2" charset="0"/>
                        </a:rPr>
                        <a:t>n~genneoc</a:t>
                      </a:r>
                      <a:r>
                        <a:rPr lang="fr-FR" sz="3200" b="0" i="0" u="none" strike="noStrike" baseline="0" dirty="0">
                          <a:latin typeface="Coptic1" pitchFamily="2" charset="0"/>
                        </a:rPr>
                        <a:t>: </a:t>
                      </a:r>
                      <a:r>
                        <a:rPr lang="fr-FR" sz="3200" b="0" i="0" u="none" strike="noStrike" baseline="0" dirty="0" err="1">
                          <a:latin typeface="Coptic1" pitchFamily="2" charset="0"/>
                        </a:rPr>
                        <a:t>Kocma</a:t>
                      </a:r>
                      <a:r>
                        <a:rPr lang="fr-FR" sz="3200" b="0" i="0" u="none" strike="noStrike" baseline="0" dirty="0">
                          <a:latin typeface="Coptic1" pitchFamily="2" charset="0"/>
                        </a:rPr>
                        <a:t> nem </a:t>
                      </a:r>
                      <a:r>
                        <a:rPr lang="fr-FR" sz="3200" b="0" i="0" u="none" strike="noStrike" baseline="0" dirty="0" err="1">
                          <a:latin typeface="Coptic1" pitchFamily="2" charset="0"/>
                        </a:rPr>
                        <a:t>nefc~n</a:t>
                      </a:r>
                      <a:r>
                        <a:rPr lang="fr-FR" sz="3200" b="0" i="0" u="none" strike="noStrike" baseline="0" dirty="0">
                          <a:latin typeface="Coptic1" pitchFamily="2" charset="0"/>
                        </a:rPr>
                        <a:t>/ou nem </a:t>
                      </a:r>
                      <a:r>
                        <a:rPr lang="fr-FR" sz="3200" b="0" i="0" u="none" strike="noStrike" baseline="0" dirty="0" err="1">
                          <a:latin typeface="Coptic1" pitchFamily="2" charset="0"/>
                        </a:rPr>
                        <a:t>toumau</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vous, martyrs de notre Seigneur Jésus-Christ, salut aux forts et courageux, Côme, ses frères et leur mère.</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لكما يا شهداء</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ربنا يسوع المسيح.</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السلام للشجعاء</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الأبطال قزمان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وأخوته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وأمهم.</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a:t>
                      </a:r>
                      <a:r>
                        <a:rPr lang="en-US" sz="1800" kern="0" dirty="0" err="1">
                          <a:solidFill>
                            <a:schemeClr val="tx1"/>
                          </a:solidFill>
                          <a:latin typeface="+mn-lt"/>
                          <a:ea typeface="+mn-ea"/>
                          <a:cs typeface="+mn-cs"/>
                        </a:rPr>
                        <a:t>Côme</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A438D514-B0F5-4C4C-A7B2-B622161C2AD5}"/>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EE50C070-E75D-4700-B3CA-BF27BA0205B3}"/>
              </a:ext>
            </a:extLst>
          </p:cNvPr>
          <p:cNvSpPr txBox="1">
            <a:spLocks noChangeArrowheads="1"/>
          </p:cNvSpPr>
          <p:nvPr/>
        </p:nvSpPr>
        <p:spPr bwMode="auto">
          <a:xfrm>
            <a:off x="5105400" y="4672188"/>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772902736"/>
      </p:ext>
    </p:extLst>
  </p:cSld>
  <p:clrMapOvr>
    <a:masterClrMapping/>
  </p:clrMapOvr>
  <p:transition/>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32969" name="Group 73"/>
          <p:cNvGraphicFramePr>
            <a:graphicFrameLocks noGrp="1"/>
          </p:cNvGraphicFramePr>
          <p:nvPr>
            <p:ph/>
            <p:extLst>
              <p:ext uri="{D42A27DB-BD31-4B8C-83A1-F6EECF244321}">
                <p14:modId xmlns:p14="http://schemas.microsoft.com/office/powerpoint/2010/main" val="1053076485"/>
              </p:ext>
            </p:extLst>
          </p:nvPr>
        </p:nvGraphicFramePr>
        <p:xfrm>
          <a:off x="0" y="266817"/>
          <a:ext cx="9144000" cy="1909952"/>
        </p:xfrm>
        <a:graphic>
          <a:graphicData uri="http://schemas.openxmlformats.org/drawingml/2006/table">
            <a:tbl>
              <a:tblPr/>
              <a:tblGrid>
                <a:gridCol w="3392129">
                  <a:extLst>
                    <a:ext uri="{9D8B030D-6E8A-4147-A177-3AD203B41FA5}">
                      <a16:colId xmlns:a16="http://schemas.microsoft.com/office/drawing/2014/main" val="20000"/>
                    </a:ext>
                  </a:extLst>
                </a:gridCol>
                <a:gridCol w="2703871">
                  <a:extLst>
                    <a:ext uri="{9D8B030D-6E8A-4147-A177-3AD203B41FA5}">
                      <a16:colId xmlns:a16="http://schemas.microsoft.com/office/drawing/2014/main" val="20001"/>
                    </a:ext>
                  </a:extLst>
                </a:gridCol>
                <a:gridCol w="3048000">
                  <a:extLst>
                    <a:ext uri="{9D8B030D-6E8A-4147-A177-3AD203B41FA5}">
                      <a16:colId xmlns:a16="http://schemas.microsoft.com/office/drawing/2014/main" val="20002"/>
                    </a:ext>
                  </a:extLst>
                </a:gridCol>
              </a:tblGrid>
              <a:tr h="1909952">
                <a:tc>
                  <a:txBody>
                    <a:bodyPr/>
                    <a:lstStyle/>
                    <a:p>
                      <a:pPr marL="0" marR="0" lvl="0" indent="0" algn="l" defTabSz="914400" rtl="0" eaLnBrk="1" fontAlgn="base" latinLnBrk="0" hangingPunct="1">
                        <a:lnSpc>
                          <a:spcPct val="100000"/>
                        </a:lnSpc>
                        <a:spcBef>
                          <a:spcPct val="50000"/>
                        </a:spcBef>
                        <a:spcAft>
                          <a:spcPct val="0"/>
                        </a:spcAft>
                        <a:buClrTx/>
                        <a:buSzTx/>
                        <a:buFontTx/>
                        <a:buNone/>
                        <a:tabLst/>
                      </a:pPr>
                      <a:r>
                        <a:rPr kumimoji="0" lang="fr-FR" sz="2400" b="0" i="0" u="sng" strike="noStrike" cap="none" normalizeH="0" baseline="0" dirty="0" err="1">
                          <a:ln>
                            <a:noFill/>
                          </a:ln>
                          <a:solidFill>
                            <a:srgbClr val="FF9900"/>
                          </a:solidFill>
                          <a:effectLst/>
                          <a:latin typeface="Coptic1" pitchFamily="2" charset="0"/>
                          <a:cs typeface="Arial" charset="0"/>
                        </a:rPr>
                        <a:t>PiDiakwn</a:t>
                      </a:r>
                      <a:r>
                        <a:rPr kumimoji="0" lang="fr-FR" sz="2400" b="0" i="0" u="sng" strike="noStrike" cap="none" normalizeH="0" baseline="0" dirty="0">
                          <a:ln>
                            <a:noFill/>
                          </a:ln>
                          <a:solidFill>
                            <a:srgbClr val="FF9900"/>
                          </a:solidFill>
                          <a:effectLst/>
                          <a:latin typeface="Coptic1" pitchFamily="2" charset="0"/>
                          <a:cs typeface="Arial" charset="0"/>
                        </a:rPr>
                        <a:t>:</a:t>
                      </a:r>
                      <a:endParaRPr kumimoji="0" lang="ar-EG" sz="2400" b="0" i="0" u="sng" strike="noStrike" cap="none" normalizeH="0" baseline="0" dirty="0">
                        <a:ln>
                          <a:noFill/>
                        </a:ln>
                        <a:solidFill>
                          <a:srgbClr val="FF9900"/>
                        </a:solidFill>
                        <a:effectLst/>
                        <a:latin typeface="Coptic1" pitchFamily="2" charset="0"/>
                        <a:cs typeface="Arial" charset="0"/>
                      </a:endParaRPr>
                    </a:p>
                    <a:p>
                      <a:pPr marL="0" marR="0" lvl="0" indent="0" algn="l" defTabSz="914400" rtl="0" eaLnBrk="1" fontAlgn="base" latinLnBrk="0" hangingPunct="1">
                        <a:lnSpc>
                          <a:spcPct val="100000"/>
                        </a:lnSpc>
                        <a:spcBef>
                          <a:spcPct val="50000"/>
                        </a:spcBef>
                        <a:spcAft>
                          <a:spcPct val="0"/>
                        </a:spcAft>
                        <a:buClrTx/>
                        <a:buSzTx/>
                        <a:buFontTx/>
                        <a:buNone/>
                        <a:tabLst/>
                      </a:pP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I </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kay</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meni</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a~nacy</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te</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 </a:t>
                      </a:r>
                      <a:endParaRPr kumimoji="0" lang="en-US" sz="3200" b="0" i="0" u="none" strike="noStrike" cap="none" normalizeH="0" baseline="0" noProof="1">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Vous qui</a:t>
                      </a:r>
                      <a:r>
                        <a:rPr kumimoji="0" lang="fr-FR"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êtes assis</a:t>
                      </a:r>
                      <a:r>
                        <a:rPr kumimoji="0" lang="fr-FR"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levez-vous.</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أيها الجلوس</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 قفوا.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dessin&#10;&#10;Description générée automatiquement">
            <a:extLst>
              <a:ext uri="{FF2B5EF4-FFF2-40B4-BE49-F238E27FC236}">
                <a16:creationId xmlns:a16="http://schemas.microsoft.com/office/drawing/2014/main" id="{E7D49972-4525-4DC4-87D9-6234A5CEA62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910253" y="2311453"/>
            <a:ext cx="1323491" cy="2832047"/>
          </a:xfrm>
          <a:prstGeom prst="rect">
            <a:avLst/>
          </a:prstGeom>
        </p:spPr>
      </p:pic>
    </p:spTree>
  </p:cSld>
  <p:clrMapOvr>
    <a:masterClrMapping/>
  </p:clrMapOvr>
  <p:transition/>
</p:sld>
</file>

<file path=ppt/slides/slide2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0DE22F6-F9DC-4E99-BE68-955C7340648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81459423"/>
      </p:ext>
    </p:extLst>
  </p:cSld>
  <p:clrMapOvr>
    <a:masterClrMapping/>
  </p:clrMapOvr>
  <p:transition/>
</p:sld>
</file>

<file path=ppt/slides/slide2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3615944667"/>
              </p:ext>
            </p:extLst>
          </p:nvPr>
        </p:nvGraphicFramePr>
        <p:xfrm>
          <a:off x="0" y="587308"/>
          <a:ext cx="9144000" cy="3970020"/>
        </p:xfrm>
        <a:graphic>
          <a:graphicData uri="http://schemas.openxmlformats.org/drawingml/2006/table">
            <a:tbl>
              <a:tblPr/>
              <a:tblGrid>
                <a:gridCol w="3341133">
                  <a:extLst>
                    <a:ext uri="{9D8B030D-6E8A-4147-A177-3AD203B41FA5}">
                      <a16:colId xmlns:a16="http://schemas.microsoft.com/office/drawing/2014/main" val="20000"/>
                    </a:ext>
                  </a:extLst>
                </a:gridCol>
                <a:gridCol w="3201557">
                  <a:extLst>
                    <a:ext uri="{9D8B030D-6E8A-4147-A177-3AD203B41FA5}">
                      <a16:colId xmlns:a16="http://schemas.microsoft.com/office/drawing/2014/main" val="20001"/>
                    </a:ext>
                  </a:extLst>
                </a:gridCol>
                <a:gridCol w="2601310">
                  <a:extLst>
                    <a:ext uri="{9D8B030D-6E8A-4147-A177-3AD203B41FA5}">
                      <a16:colId xmlns:a16="http://schemas.microsoft.com/office/drawing/2014/main" val="20002"/>
                    </a:ext>
                  </a:extLst>
                </a:gridCol>
              </a:tblGrid>
              <a:tr h="3360420">
                <a:tc>
                  <a:txBody>
                    <a:bodyPr/>
                    <a:lstStyle/>
                    <a:p>
                      <a:pPr algn="just"/>
                      <a:r>
                        <a:rPr lang="fr-FR" sz="3200" b="0" i="0" u="none" strike="noStrike" baseline="0" dirty="0" err="1">
                          <a:latin typeface="Coptic1" pitchFamily="2" charset="0"/>
                        </a:rPr>
                        <a:t>Aicwtem</a:t>
                      </a:r>
                      <a:r>
                        <a:rPr lang="fr-FR" sz="3200" b="0" i="0" u="none" strike="noStrike" baseline="0" dirty="0">
                          <a:latin typeface="Coptic1" pitchFamily="2" charset="0"/>
                        </a:rPr>
                        <a:t> </a:t>
                      </a:r>
                      <a:r>
                        <a:rPr lang="fr-FR" sz="3200" b="0" i="0" u="none" strike="noStrike" baseline="0" dirty="0" err="1">
                          <a:latin typeface="Coptic1" pitchFamily="2" charset="0"/>
                        </a:rPr>
                        <a:t>e~t</a:t>
                      </a:r>
                      <a:r>
                        <a:rPr lang="fr-FR" sz="3200" b="0" i="0" u="none" strike="noStrike" baseline="0" dirty="0">
                          <a:latin typeface="Coptic1" pitchFamily="2" charset="0"/>
                        </a:rPr>
                        <a:t>/~pi </a:t>
                      </a:r>
                      <a:r>
                        <a:rPr lang="fr-FR" sz="3200" b="0" i="0" u="none" strike="noStrike" baseline="0" dirty="0" err="1">
                          <a:latin typeface="Coptic1" pitchFamily="2" charset="0"/>
                        </a:rPr>
                        <a:t>n~n</a:t>
                      </a:r>
                      <a:r>
                        <a:rPr lang="fr-FR" sz="3200" b="0" i="0" u="none" strike="noStrike" baseline="0" dirty="0">
                          <a:latin typeface="Coptic1" pitchFamily="2" charset="0"/>
                        </a:rPr>
                        <a:t>/</a:t>
                      </a:r>
                      <a:r>
                        <a:rPr lang="fr-FR" sz="3200" b="0" i="0" u="none" strike="noStrike" baseline="0" dirty="0" err="1">
                          <a:latin typeface="Coptic1" pitchFamily="2" charset="0"/>
                        </a:rPr>
                        <a:t>e~tautoubou</a:t>
                      </a:r>
                      <a:r>
                        <a:rPr lang="fr-FR" sz="3200" b="0" i="0" u="none" strike="noStrike" baseline="0" dirty="0">
                          <a:latin typeface="Coptic1" pitchFamily="2" charset="0"/>
                        </a:rPr>
                        <a:t>: </a:t>
                      </a:r>
                      <a:r>
                        <a:rPr lang="fr-FR" sz="3200" b="0" i="0" u="none" strike="noStrike" baseline="0" dirty="0" err="1">
                          <a:latin typeface="Coptic1" pitchFamily="2" charset="0"/>
                        </a:rPr>
                        <a:t>qennens</a:t>
                      </a:r>
                      <a:r>
                        <a:rPr lang="fr-FR" sz="3200" b="0" i="0" u="none" strike="noStrike" baseline="0" dirty="0">
                          <a:latin typeface="Coptic1" pitchFamily="2" charset="0"/>
                        </a:rPr>
                        <a:t>/ri </a:t>
                      </a:r>
                    </a:p>
                    <a:p>
                      <a:pPr algn="just"/>
                      <a:r>
                        <a:rPr lang="fr-FR" sz="3200" b="0" i="0" u="none" strike="noStrike" baseline="0" dirty="0" err="1">
                          <a:latin typeface="Coptic1" pitchFamily="2" charset="0"/>
                        </a:rPr>
                        <a:t>m~piIcra</a:t>
                      </a:r>
                      <a:r>
                        <a:rPr lang="fr-FR" sz="3200" b="0" i="0" u="none" strike="noStrike" baseline="0" dirty="0">
                          <a:latin typeface="Coptic1" pitchFamily="2" charset="0"/>
                        </a:rPr>
                        <a:t>/l: </a:t>
                      </a:r>
                      <a:r>
                        <a:rPr lang="fr-FR" sz="3200" b="0" i="0" u="none" strike="noStrike" baseline="0" dirty="0" err="1">
                          <a:latin typeface="Coptic1" pitchFamily="2" charset="0"/>
                        </a:rPr>
                        <a:t>icjen</a:t>
                      </a:r>
                      <a:r>
                        <a:rPr lang="fr-FR" sz="3200" b="0" i="0" u="none" strike="noStrike" baseline="0" dirty="0">
                          <a:latin typeface="Coptic1" pitchFamily="2" charset="0"/>
                        </a:rPr>
                        <a:t> </a:t>
                      </a:r>
                      <a:r>
                        <a:rPr lang="fr-FR" sz="3200" b="0" i="0" u="none" strike="noStrike" baseline="0" dirty="0" err="1">
                          <a:latin typeface="Coptic1" pitchFamily="2" charset="0"/>
                        </a:rPr>
                        <a:t>Roub</a:t>
                      </a:r>
                      <a:r>
                        <a:rPr lang="fr-FR" sz="3200" b="0" i="0" u="none" strike="noStrike" baseline="0" dirty="0">
                          <a:latin typeface="Coptic1" pitchFamily="2" charset="0"/>
                        </a:rPr>
                        <a:t>/n sa </a:t>
                      </a:r>
                      <a:r>
                        <a:rPr lang="fr-FR" sz="3200" b="0" i="0" u="none" strike="noStrike" baseline="0" dirty="0" err="1">
                          <a:latin typeface="Coptic1" pitchFamily="2" charset="0"/>
                        </a:rPr>
                        <a:t>Beniamin</a:t>
                      </a:r>
                      <a:r>
                        <a:rPr lang="fr-FR" sz="3200" b="0" i="0" u="none" strike="noStrike" baseline="0" dirty="0">
                          <a:latin typeface="Coptic1" pitchFamily="2" charset="0"/>
                        </a:rPr>
                        <a:t>: m/t </a:t>
                      </a:r>
                      <a:r>
                        <a:rPr lang="fr-FR" sz="3200" b="0" i="0" u="none" strike="noStrike" baseline="0" dirty="0" err="1">
                          <a:latin typeface="Coptic1" pitchFamily="2" charset="0"/>
                        </a:rPr>
                        <a:t>c~nau</a:t>
                      </a:r>
                      <a:r>
                        <a:rPr lang="fr-FR" sz="3200" b="0" i="0" u="none" strike="noStrike" baseline="0" dirty="0">
                          <a:latin typeface="Coptic1" pitchFamily="2" charset="0"/>
                        </a:rPr>
                        <a:t> </a:t>
                      </a:r>
                      <a:r>
                        <a:rPr lang="fr-FR" sz="3200" b="0" i="0" u="none" strike="noStrike" baseline="0" dirty="0" err="1">
                          <a:latin typeface="Coptic1" pitchFamily="2" charset="0"/>
                        </a:rPr>
                        <a:t>n~so</a:t>
                      </a:r>
                      <a:r>
                        <a:rPr lang="fr-FR" sz="3200" b="0" i="0" u="none" strike="noStrike" baseline="0" dirty="0">
                          <a:latin typeface="Coptic1" pitchFamily="2" charset="0"/>
                        </a:rPr>
                        <a:t> kata </a:t>
                      </a:r>
                      <a:r>
                        <a:rPr lang="fr-FR" sz="3200" b="0" i="0" u="none" strike="noStrike" baseline="0" dirty="0" err="1">
                          <a:latin typeface="Coptic1" pitchFamily="2" charset="0"/>
                        </a:rPr>
                        <a:t>vul</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Et j’entendis le nombre de ceux qui furent marqués des fils d’Israël, du Ruben à Benjamin, douze mille de chaque tribu.</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وسمعت عدد الذين</a:t>
                      </a:r>
                    </a:p>
                    <a:p>
                      <a:pPr algn="just" rtl="1"/>
                      <a:r>
                        <a:rPr lang="ar-EG" sz="3200" b="0" i="0" u="none" strike="noStrike" kern="1200" baseline="0" dirty="0">
                          <a:solidFill>
                            <a:schemeClr val="tx1"/>
                          </a:solidFill>
                          <a:latin typeface="+mn-lt"/>
                          <a:ea typeface="+mn-ea"/>
                          <a:cs typeface="+mn-cs"/>
                        </a:rPr>
                        <a:t>ختموا من بنى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اسرائيل من </a:t>
                      </a:r>
                      <a:r>
                        <a:rPr lang="ar-EG" sz="3200" b="0" i="0" u="none" strike="noStrike" kern="1200" baseline="0" dirty="0" err="1">
                          <a:solidFill>
                            <a:schemeClr val="tx1"/>
                          </a:solidFill>
                          <a:latin typeface="+mn-lt"/>
                          <a:ea typeface="+mn-ea"/>
                          <a:cs typeface="+mn-cs"/>
                        </a:rPr>
                        <a:t>راؤبين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الى بنيامين اثنى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عشر ألفا من كل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سبط.</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144 000 </a:t>
                      </a:r>
                      <a:r>
                        <a:rPr lang="en-US" sz="1800" kern="0" dirty="0" err="1">
                          <a:solidFill>
                            <a:schemeClr val="tx1"/>
                          </a:solidFill>
                          <a:latin typeface="+mn-lt"/>
                          <a:ea typeface="+mn-ea"/>
                          <a:cs typeface="+mn-cs"/>
                        </a:rPr>
                        <a:t>Chastes</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4E7EF2FB-5A38-44F8-A6F5-3388649E291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E233EF1A-9685-4AD7-9C68-FCE7D10B201B}"/>
              </a:ext>
            </a:extLst>
          </p:cNvPr>
          <p:cNvSpPr txBox="1">
            <a:spLocks noChangeArrowheads="1"/>
          </p:cNvSpPr>
          <p:nvPr/>
        </p:nvSpPr>
        <p:spPr bwMode="auto">
          <a:xfrm>
            <a:off x="5181600" y="466336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34860859"/>
      </p:ext>
    </p:extLst>
  </p:cSld>
  <p:clrMapOvr>
    <a:masterClrMapping/>
  </p:clrMapOvr>
  <p:transition/>
</p:sld>
</file>

<file path=ppt/slides/slide2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0DE22F6-F9DC-4E99-BE68-955C7340648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47800146"/>
      </p:ext>
    </p:extLst>
  </p:cSld>
  <p:clrMapOvr>
    <a:masterClrMapping/>
  </p:clrMapOvr>
  <p:transition/>
</p:sld>
</file>

<file path=ppt/slides/slide2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3132853787"/>
              </p:ext>
            </p:extLst>
          </p:nvPr>
        </p:nvGraphicFramePr>
        <p:xfrm>
          <a:off x="0" y="526851"/>
          <a:ext cx="9143999" cy="4213860"/>
        </p:xfrm>
        <a:graphic>
          <a:graphicData uri="http://schemas.openxmlformats.org/drawingml/2006/table">
            <a:tbl>
              <a:tblPr/>
              <a:tblGrid>
                <a:gridCol w="3469532">
                  <a:extLst>
                    <a:ext uri="{9D8B030D-6E8A-4147-A177-3AD203B41FA5}">
                      <a16:colId xmlns:a16="http://schemas.microsoft.com/office/drawing/2014/main" val="20000"/>
                    </a:ext>
                  </a:extLst>
                </a:gridCol>
                <a:gridCol w="3255523">
                  <a:extLst>
                    <a:ext uri="{9D8B030D-6E8A-4147-A177-3AD203B41FA5}">
                      <a16:colId xmlns:a16="http://schemas.microsoft.com/office/drawing/2014/main" val="20001"/>
                    </a:ext>
                  </a:extLst>
                </a:gridCol>
                <a:gridCol w="2418944">
                  <a:extLst>
                    <a:ext uri="{9D8B030D-6E8A-4147-A177-3AD203B41FA5}">
                      <a16:colId xmlns:a16="http://schemas.microsoft.com/office/drawing/2014/main" val="20002"/>
                    </a:ext>
                  </a:extLst>
                </a:gridCol>
              </a:tblGrid>
              <a:tr h="3299222">
                <a:tc>
                  <a:txBody>
                    <a:bodyPr/>
                    <a:lstStyle/>
                    <a:p>
                      <a:pPr algn="just"/>
                      <a:r>
                        <a:rPr lang="fr-FR" sz="3400" b="0" i="0" u="none" strike="noStrike" baseline="0" dirty="0">
                          <a:latin typeface="Coptic1" pitchFamily="2" charset="0"/>
                        </a:rPr>
                        <a:t>&lt;</a:t>
                      </a:r>
                      <a:r>
                        <a:rPr lang="fr-FR" sz="3400" b="0" i="0" u="none" strike="noStrike" baseline="0" dirty="0" err="1">
                          <a:latin typeface="Coptic1" pitchFamily="2" charset="0"/>
                        </a:rPr>
                        <a:t>ere</a:t>
                      </a:r>
                      <a:r>
                        <a:rPr lang="fr-FR" sz="3400" b="0" i="0" u="none" strike="noStrike" baseline="0" dirty="0">
                          <a:latin typeface="Coptic1" pitchFamily="2" charset="0"/>
                        </a:rPr>
                        <a:t> </a:t>
                      </a:r>
                      <a:r>
                        <a:rPr lang="fr-FR" sz="3400" b="0" i="0" u="none" strike="noStrike" baseline="0" dirty="0" err="1">
                          <a:latin typeface="Coptic1" pitchFamily="2" charset="0"/>
                        </a:rPr>
                        <a:t>nicon</a:t>
                      </a:r>
                      <a:r>
                        <a:rPr lang="fr-FR" sz="3400" b="0" i="0" u="none" strike="noStrike" baseline="0" dirty="0">
                          <a:latin typeface="Coptic1" pitchFamily="2" charset="0"/>
                        </a:rPr>
                        <a:t> </a:t>
                      </a:r>
                      <a:r>
                        <a:rPr lang="fr-FR" sz="3400" b="0" i="0" u="none" strike="noStrike" baseline="0" dirty="0" err="1">
                          <a:latin typeface="Coptic1" pitchFamily="2" charset="0"/>
                        </a:rPr>
                        <a:t>c~nau</a:t>
                      </a:r>
                      <a:r>
                        <a:rPr lang="fr-FR" sz="3400" b="0" i="0" u="none" strike="noStrike" baseline="0" dirty="0">
                          <a:latin typeface="Coptic1" pitchFamily="2" charset="0"/>
                        </a:rPr>
                        <a:t> (b#) </a:t>
                      </a:r>
                      <a:r>
                        <a:rPr lang="fr-FR" sz="3400" b="0" i="0" u="none" strike="noStrike" baseline="0" dirty="0" err="1">
                          <a:latin typeface="Coptic1" pitchFamily="2" charset="0"/>
                        </a:rPr>
                        <a:t>e#y#u</a:t>
                      </a:r>
                      <a:r>
                        <a:rPr lang="fr-FR" sz="3400" b="0" i="0" u="none" strike="noStrike" baseline="0" dirty="0">
                          <a:latin typeface="Coptic1" pitchFamily="2" charset="0"/>
                        </a:rPr>
                        <a:t>#: </a:t>
                      </a:r>
                      <a:r>
                        <a:rPr lang="fr-FR" sz="3400" b="0" i="0" u="none" strike="noStrike" kern="1200" baseline="0" dirty="0" err="1">
                          <a:solidFill>
                            <a:schemeClr val="tx1"/>
                          </a:solidFill>
                          <a:latin typeface="Coptic1" pitchFamily="2" charset="0"/>
                          <a:ea typeface="+mn-ea"/>
                          <a:cs typeface="+mn-cs"/>
                        </a:rPr>
                        <a:t>Apakir</a:t>
                      </a:r>
                      <a:r>
                        <a:rPr lang="fr-FR" sz="3400" b="0" i="0" u="none" strike="noStrike" baseline="0" dirty="0">
                          <a:latin typeface="Coptic1" pitchFamily="2" charset="0"/>
                        </a:rPr>
                        <a:t> nem </a:t>
                      </a:r>
                      <a:r>
                        <a:rPr lang="fr-FR" sz="3400" b="0" i="0" u="none" strike="noStrike" baseline="0" dirty="0" err="1">
                          <a:latin typeface="Coptic1" pitchFamily="2" charset="0"/>
                        </a:rPr>
                        <a:t>Iwann</a:t>
                      </a:r>
                      <a:r>
                        <a:rPr lang="fr-FR" sz="3400" b="0" i="0" u="none" strike="noStrike" baseline="0" dirty="0">
                          <a:latin typeface="Coptic1" pitchFamily="2" charset="0"/>
                        </a:rPr>
                        <a:t>/c </a:t>
                      </a:r>
                      <a:r>
                        <a:rPr lang="fr-FR" sz="3400" b="0" i="0" u="none" strike="noStrike" baseline="0" dirty="0" err="1">
                          <a:latin typeface="Coptic1" pitchFamily="2" charset="0"/>
                        </a:rPr>
                        <a:t>pefcon</a:t>
                      </a:r>
                      <a:r>
                        <a:rPr lang="fr-FR" sz="3400" b="0" i="0" u="none" strike="noStrike" baseline="0" dirty="0">
                          <a:latin typeface="Coptic1" pitchFamily="2" charset="0"/>
                        </a:rPr>
                        <a:t>: ,</a:t>
                      </a:r>
                      <a:r>
                        <a:rPr lang="fr-FR" sz="3400" b="0" i="0" u="none" strike="noStrike" baseline="0" dirty="0" err="1">
                          <a:latin typeface="Coptic1" pitchFamily="2" charset="0"/>
                        </a:rPr>
                        <a:t>ere</a:t>
                      </a:r>
                      <a:r>
                        <a:rPr lang="fr-FR" sz="3400" b="0" i="0" u="none" strike="noStrike" baseline="0" dirty="0">
                          <a:latin typeface="Coptic1" pitchFamily="2" charset="0"/>
                        </a:rPr>
                        <a:t> </a:t>
                      </a:r>
                      <a:r>
                        <a:rPr lang="fr-FR" sz="3400" b="0" i="0" u="none" strike="noStrike" baseline="0" dirty="0" err="1">
                          <a:latin typeface="Coptic1" pitchFamily="2" charset="0"/>
                        </a:rPr>
                        <a:t>c~nau</a:t>
                      </a:r>
                      <a:r>
                        <a:rPr lang="fr-FR" sz="3400" b="0" i="0" u="none" strike="noStrike" baseline="0" dirty="0">
                          <a:latin typeface="Coptic1" pitchFamily="2" charset="0"/>
                        </a:rPr>
                        <a:t> </a:t>
                      </a:r>
                      <a:r>
                        <a:rPr lang="fr-FR" sz="3400" b="0" i="0" u="none" strike="noStrike" baseline="0" dirty="0" err="1">
                          <a:latin typeface="Coptic1" pitchFamily="2" charset="0"/>
                        </a:rPr>
                        <a:t>m~marturoc</a:t>
                      </a:r>
                      <a:r>
                        <a:rPr lang="fr-FR" sz="3400" b="0" i="0" u="none" strike="noStrike" baseline="0" dirty="0">
                          <a:latin typeface="Coptic1" pitchFamily="2" charset="0"/>
                        </a:rPr>
                        <a:t>: </a:t>
                      </a:r>
                      <a:r>
                        <a:rPr lang="fr-FR" sz="3400" b="0" i="0" u="none" strike="noStrike" baseline="0" dirty="0" err="1">
                          <a:latin typeface="Coptic1" pitchFamily="2" charset="0"/>
                        </a:rPr>
                        <a:t>nic</a:t>
                      </a:r>
                      <a:r>
                        <a:rPr lang="fr-FR" sz="3400" b="0" i="0" u="none" strike="noStrike" baseline="0" dirty="0">
                          <a:latin typeface="Coptic1" pitchFamily="2" charset="0"/>
                        </a:rPr>
                        <a:t>/</a:t>
                      </a:r>
                      <a:r>
                        <a:rPr lang="fr-FR" sz="3400" b="0" i="0" u="none" strike="noStrike" baseline="0" dirty="0" err="1">
                          <a:latin typeface="Coptic1" pitchFamily="2" charset="0"/>
                        </a:rPr>
                        <a:t>ini</a:t>
                      </a:r>
                      <a:r>
                        <a:rPr lang="fr-FR" sz="3400" b="0" i="0" u="none" strike="noStrike" baseline="0" dirty="0">
                          <a:latin typeface="Coptic1" pitchFamily="2" charset="0"/>
                        </a:rPr>
                        <a:t> </a:t>
                      </a:r>
                    </a:p>
                    <a:p>
                      <a:pPr algn="just"/>
                      <a:r>
                        <a:rPr lang="fr-FR" sz="3400" b="0" i="0" u="none" strike="noStrike" baseline="0" dirty="0" err="1">
                          <a:latin typeface="Coptic1" pitchFamily="2" charset="0"/>
                        </a:rPr>
                        <a:t>m~p~neumatikon</a:t>
                      </a:r>
                      <a:r>
                        <a:rPr lang="fr-FR" sz="3400" b="0" i="0" u="none" strike="noStrike" baseline="0" dirty="0">
                          <a:latin typeface="Coptic1" pitchFamily="2" charset="0"/>
                        </a:rPr>
                        <a:t>.</a:t>
                      </a:r>
                      <a:endParaRPr kumimoji="0" lang="en-US" sz="3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aux deux saints frères, </a:t>
                      </a:r>
                      <a:r>
                        <a:rPr lang="fr-FR" sz="3200" b="0" i="0" u="none" strike="noStrike" kern="1200" baseline="0" dirty="0" err="1">
                          <a:solidFill>
                            <a:schemeClr val="tx1"/>
                          </a:solidFill>
                          <a:latin typeface="+mn-lt"/>
                          <a:ea typeface="+mn-ea"/>
                          <a:cs typeface="+mn-cs"/>
                        </a:rPr>
                        <a:t>Apakir</a:t>
                      </a:r>
                      <a:r>
                        <a:rPr lang="fr-FR" sz="3200" b="0" i="0" u="none" strike="noStrike" kern="1200" baseline="0" dirty="0">
                          <a:solidFill>
                            <a:schemeClr val="tx1"/>
                          </a:solidFill>
                          <a:latin typeface="+mn-lt"/>
                          <a:ea typeface="+mn-ea"/>
                          <a:cs typeface="+mn-cs"/>
                        </a:rPr>
                        <a:t> et Jean son frère, salut aux deux martyrs et médecins spirituels.</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للأخوين</a:t>
                      </a:r>
                    </a:p>
                    <a:p>
                      <a:pPr algn="just" rtl="1"/>
                      <a:r>
                        <a:rPr lang="ar-EG" sz="3600" b="0" i="0" u="none" strike="noStrike" kern="1200" baseline="0" dirty="0">
                          <a:solidFill>
                            <a:schemeClr val="tx1"/>
                          </a:solidFill>
                          <a:latin typeface="+mn-lt"/>
                          <a:ea typeface="+mn-ea"/>
                          <a:cs typeface="+mn-cs"/>
                        </a:rPr>
                        <a:t>القديسين </a:t>
                      </a:r>
                      <a:r>
                        <a:rPr lang="ar-EG" sz="3600" b="0" i="0" u="none" strike="noStrike" kern="1200" baseline="0" dirty="0" err="1">
                          <a:solidFill>
                            <a:schemeClr val="tx1"/>
                          </a:solidFill>
                          <a:latin typeface="+mn-lt"/>
                          <a:ea typeface="+mn-ea"/>
                          <a:cs typeface="+mn-cs"/>
                        </a:rPr>
                        <a:t>أباكير</a:t>
                      </a:r>
                      <a:endParaRPr lang="ar-EG"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ويوحنا أخيه السلام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للشهيدين الطبيبين</a:t>
                      </a:r>
                    </a:p>
                    <a:p>
                      <a:pPr algn="just" rtl="1"/>
                      <a:r>
                        <a:rPr lang="ar-EG" sz="3600" b="0" i="0" u="none" strike="noStrike" kern="1200" baseline="0" dirty="0">
                          <a:solidFill>
                            <a:schemeClr val="tx1"/>
                          </a:solidFill>
                          <a:latin typeface="+mn-lt"/>
                          <a:ea typeface="+mn-ea"/>
                          <a:cs typeface="+mn-cs"/>
                        </a:rPr>
                        <a:t>الروحيين.</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a:t>
                      </a:r>
                      <a:r>
                        <a:rPr lang="fr-FR" sz="1800" b="0" i="0" u="none" strike="noStrike" kern="1200" baseline="0" dirty="0">
                          <a:solidFill>
                            <a:schemeClr val="tx1"/>
                          </a:solidFill>
                          <a:latin typeface="+mn-lt"/>
                          <a:ea typeface="+mn-ea"/>
                          <a:cs typeface="+mn-cs"/>
                        </a:rPr>
                        <a:t>Saints </a:t>
                      </a:r>
                      <a:r>
                        <a:rPr lang="fr-FR" sz="1800" b="0" i="0" u="none" strike="noStrike" kern="1200" baseline="0" dirty="0" err="1">
                          <a:solidFill>
                            <a:schemeClr val="tx1"/>
                          </a:solidFill>
                          <a:latin typeface="+mn-lt"/>
                          <a:ea typeface="+mn-ea"/>
                          <a:cs typeface="+mn-cs"/>
                        </a:rPr>
                        <a:t>Apakir</a:t>
                      </a:r>
                      <a:r>
                        <a:rPr lang="fr-FR" sz="1800" b="0" i="0" u="none" strike="noStrike" kern="1200" baseline="0" dirty="0">
                          <a:solidFill>
                            <a:schemeClr val="tx1"/>
                          </a:solidFill>
                          <a:latin typeface="+mn-lt"/>
                          <a:ea typeface="+mn-ea"/>
                          <a:cs typeface="+mn-cs"/>
                        </a:rPr>
                        <a:t> et Jean</a:t>
                      </a:r>
                      <a:endParaRPr lang="en-US" sz="14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3" action="ppaction://hlinksldjump" highlightClick="1"/>
            <a:extLst>
              <a:ext uri="{FF2B5EF4-FFF2-40B4-BE49-F238E27FC236}">
                <a16:creationId xmlns:a16="http://schemas.microsoft.com/office/drawing/2014/main" id="{247567EF-E85A-4F81-9AA4-D85BF52BD215}"/>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Text Box 20">
            <a:hlinkClick r:id="rId4" action="ppaction://hlinksldjump"/>
            <a:extLst>
              <a:ext uri="{FF2B5EF4-FFF2-40B4-BE49-F238E27FC236}">
                <a16:creationId xmlns:a16="http://schemas.microsoft.com/office/drawing/2014/main" id="{45273359-DEA8-4A40-967A-765967D0C336}"/>
              </a:ext>
            </a:extLst>
          </p:cNvPr>
          <p:cNvSpPr txBox="1">
            <a:spLocks noChangeArrowheads="1"/>
          </p:cNvSpPr>
          <p:nvPr/>
        </p:nvSpPr>
        <p:spPr bwMode="auto">
          <a:xfrm>
            <a:off x="5257800" y="466336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986691144"/>
      </p:ext>
    </p:extLst>
  </p:cSld>
  <p:clrMapOvr>
    <a:masterClrMapping/>
  </p:clrMapOvr>
  <p:transition/>
</p:sld>
</file>

<file path=ppt/slides/slide2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0DE22F6-F9DC-4E99-BE68-955C7340648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85452583"/>
      </p:ext>
    </p:extLst>
  </p:cSld>
  <p:clrMapOvr>
    <a:masterClrMapping/>
  </p:clrMapOvr>
  <p:transition/>
</p:sld>
</file>

<file path=ppt/slides/slide2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4119425928"/>
              </p:ext>
            </p:extLst>
          </p:nvPr>
        </p:nvGraphicFramePr>
        <p:xfrm>
          <a:off x="0" y="661617"/>
          <a:ext cx="9144000" cy="3909060"/>
        </p:xfrm>
        <a:graphic>
          <a:graphicData uri="http://schemas.openxmlformats.org/drawingml/2006/table">
            <a:tbl>
              <a:tblPr/>
              <a:tblGrid>
                <a:gridCol w="3341133">
                  <a:extLst>
                    <a:ext uri="{9D8B030D-6E8A-4147-A177-3AD203B41FA5}">
                      <a16:colId xmlns:a16="http://schemas.microsoft.com/office/drawing/2014/main" val="20000"/>
                    </a:ext>
                  </a:extLst>
                </a:gridCol>
                <a:gridCol w="3201557">
                  <a:extLst>
                    <a:ext uri="{9D8B030D-6E8A-4147-A177-3AD203B41FA5}">
                      <a16:colId xmlns:a16="http://schemas.microsoft.com/office/drawing/2014/main" val="20001"/>
                    </a:ext>
                  </a:extLst>
                </a:gridCol>
                <a:gridCol w="2601310">
                  <a:extLst>
                    <a:ext uri="{9D8B030D-6E8A-4147-A177-3AD203B41FA5}">
                      <a16:colId xmlns:a16="http://schemas.microsoft.com/office/drawing/2014/main" val="20002"/>
                    </a:ext>
                  </a:extLst>
                </a:gridCol>
              </a:tblGrid>
              <a:tr h="3299222">
                <a:tc>
                  <a:txBody>
                    <a:bodyPr/>
                    <a:lstStyle/>
                    <a:p>
                      <a:pPr algn="just"/>
                      <a:r>
                        <a:rPr lang="fr-FR" sz="3600" b="0" i="0" u="none" strike="noStrike" kern="1200" baseline="0" dirty="0">
                          <a:solidFill>
                            <a:schemeClr val="tx1"/>
                          </a:solidFill>
                          <a:latin typeface="Coptic1" pitchFamily="2" charset="0"/>
                          <a:ea typeface="+mn-ea"/>
                          <a:cs typeface="+mn-cs"/>
                        </a:rPr>
                        <a:t>&lt;</a:t>
                      </a:r>
                      <a:r>
                        <a:rPr lang="fr-FR" sz="3600" b="0" i="0" u="none" strike="noStrike" kern="1200" baseline="0" dirty="0" err="1">
                          <a:solidFill>
                            <a:schemeClr val="tx1"/>
                          </a:solidFill>
                          <a:latin typeface="Coptic1" pitchFamily="2" charset="0"/>
                          <a:ea typeface="+mn-ea"/>
                          <a:cs typeface="+mn-cs"/>
                        </a:rPr>
                        <a:t>ere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a~lou</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m~paryenoc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cwtp</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n~kuria</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m~m</a:t>
                      </a:r>
                      <a:r>
                        <a:rPr lang="fr-FR" sz="3600" b="0" i="0" u="none" strike="noStrike" kern="1200" baseline="0" dirty="0">
                          <a:solidFill>
                            <a:schemeClr val="tx1"/>
                          </a:solidFill>
                          <a:latin typeface="Coptic1" pitchFamily="2" charset="0"/>
                          <a:ea typeface="+mn-ea"/>
                          <a:cs typeface="+mn-cs"/>
                        </a:rPr>
                        <a:t>/i: ,</a:t>
                      </a:r>
                      <a:r>
                        <a:rPr lang="fr-FR" sz="3600" b="0" i="0" u="none" strike="noStrike" kern="1200" baseline="0" dirty="0" err="1">
                          <a:solidFill>
                            <a:schemeClr val="tx1"/>
                          </a:solidFill>
                          <a:latin typeface="Coptic1" pitchFamily="2" charset="0"/>
                          <a:ea typeface="+mn-ea"/>
                          <a:cs typeface="+mn-cs"/>
                        </a:rPr>
                        <a:t>ere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selet</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n~te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a~gia</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m~m</a:t>
                      </a:r>
                      <a:r>
                        <a:rPr lang="fr-FR" sz="3600" b="0" i="0" u="none" strike="noStrike" kern="1200" baseline="0" dirty="0">
                          <a:solidFill>
                            <a:schemeClr val="tx1"/>
                          </a:solidFill>
                          <a:latin typeface="Coptic1" pitchFamily="2" charset="0"/>
                          <a:ea typeface="+mn-ea"/>
                          <a:cs typeface="+mn-cs"/>
                        </a:rPr>
                        <a:t>/i (...).</a:t>
                      </a:r>
                      <a:endParaRPr kumimoji="0" lang="en-US" sz="48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la jeune sage vierge, l’élue juste, salut à la fiancée du Christ, la vraie sainte (…).</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للصبية العذراء</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الحكيمة المختارة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البارة السلام لعروس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المسيح القديسة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الحقيقية (...).</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extLst>
              <p:ext uri="{D42A27DB-BD31-4B8C-83A1-F6EECF244321}">
                <p14:modId xmlns:p14="http://schemas.microsoft.com/office/powerpoint/2010/main" val="2025608224"/>
              </p:ext>
            </p:extLst>
          </p:nvPr>
        </p:nvGraphicFramePr>
        <p:xfrm>
          <a:off x="1107298" y="75951"/>
          <a:ext cx="6929404" cy="374935"/>
        </p:xfrm>
        <a:graphic>
          <a:graphicData uri="http://schemas.openxmlformats.org/drawingml/2006/table">
            <a:tbl>
              <a:tblPr firstRow="1" bandRow="1">
                <a:tableStyleId>{2D5ABB26-0587-4C30-8999-92F81FD0307C}</a:tableStyleId>
              </a:tblPr>
              <a:tblGrid>
                <a:gridCol w="6929404">
                  <a:extLst>
                    <a:ext uri="{9D8B030D-6E8A-4147-A177-3AD203B41FA5}">
                      <a16:colId xmlns:a16="http://schemas.microsoft.com/office/drawing/2014/main" val="2844970887"/>
                    </a:ext>
                  </a:extLst>
                </a:gridCol>
              </a:tblGrid>
              <a:tr h="37493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Sainte </a:t>
                      </a:r>
                      <a:r>
                        <a:rPr lang="en-US" sz="1800" kern="0" dirty="0" err="1">
                          <a:solidFill>
                            <a:schemeClr val="tx1"/>
                          </a:solidFill>
                          <a:latin typeface="+mn-lt"/>
                          <a:ea typeface="+mn-ea"/>
                          <a:cs typeface="+mn-cs"/>
                        </a:rPr>
                        <a:t>Damienne</a:t>
                      </a:r>
                      <a:r>
                        <a:rPr lang="en-US" sz="1800" kern="0" dirty="0">
                          <a:solidFill>
                            <a:schemeClr val="tx1"/>
                          </a:solidFill>
                          <a:latin typeface="+mn-lt"/>
                          <a:ea typeface="+mn-ea"/>
                          <a:cs typeface="+mn-cs"/>
                        </a:rPr>
                        <a:t>,</a:t>
                      </a:r>
                      <a:r>
                        <a:rPr lang="fr-FR" sz="1400" b="1" i="0" u="none" strike="noStrike" kern="1200" baseline="0" dirty="0">
                          <a:solidFill>
                            <a:schemeClr val="tx1"/>
                          </a:solidFill>
                          <a:latin typeface="+mn-lt"/>
                          <a:ea typeface="+mn-ea"/>
                          <a:cs typeface="+mn-cs"/>
                        </a:rPr>
                        <a:t> </a:t>
                      </a:r>
                      <a:r>
                        <a:rPr lang="fr-FR" sz="1800" b="0" i="0" u="none" strike="noStrike" kern="1200" baseline="0" dirty="0">
                          <a:solidFill>
                            <a:schemeClr val="tx1"/>
                          </a:solidFill>
                          <a:latin typeface="+mn-lt"/>
                          <a:ea typeface="+mn-ea"/>
                          <a:cs typeface="+mn-cs"/>
                        </a:rPr>
                        <a:t>Barbara, Julianne, Marina</a:t>
                      </a:r>
                      <a:endParaRPr lang="en-US" sz="1400" b="0" dirty="0">
                        <a:solidFill>
                          <a:schemeClr val="tx1"/>
                        </a:solidFill>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08839956-ADFB-42E4-AABE-5E5B198D0C7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B77E6041-467B-4F02-9FBD-355A7289CC40}"/>
              </a:ext>
            </a:extLst>
          </p:cNvPr>
          <p:cNvSpPr txBox="1">
            <a:spLocks noChangeArrowheads="1"/>
          </p:cNvSpPr>
          <p:nvPr/>
        </p:nvSpPr>
        <p:spPr bwMode="auto">
          <a:xfrm>
            <a:off x="5257800" y="466336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4196824337"/>
      </p:ext>
    </p:extLst>
  </p:cSld>
  <p:clrMapOvr>
    <a:masterClrMapping/>
  </p:clrMapOvr>
  <p:transition/>
</p:sld>
</file>

<file path=ppt/slides/slide2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0DE22F6-F9DC-4E99-BE68-955C7340648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69689022"/>
      </p:ext>
    </p:extLst>
  </p:cSld>
  <p:clrMapOvr>
    <a:masterClrMapping/>
  </p:clrMapOvr>
  <p:transition/>
</p:sld>
</file>

<file path=ppt/slides/slide2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2268013628"/>
              </p:ext>
            </p:extLst>
          </p:nvPr>
        </p:nvGraphicFramePr>
        <p:xfrm>
          <a:off x="0" y="708801"/>
          <a:ext cx="9144000" cy="3970020"/>
        </p:xfrm>
        <a:graphic>
          <a:graphicData uri="http://schemas.openxmlformats.org/drawingml/2006/table">
            <a:tbl>
              <a:tblPr/>
              <a:tblGrid>
                <a:gridCol w="3341132">
                  <a:extLst>
                    <a:ext uri="{9D8B030D-6E8A-4147-A177-3AD203B41FA5}">
                      <a16:colId xmlns:a16="http://schemas.microsoft.com/office/drawing/2014/main" val="20000"/>
                    </a:ext>
                  </a:extLst>
                </a:gridCol>
                <a:gridCol w="3202340">
                  <a:extLst>
                    <a:ext uri="{9D8B030D-6E8A-4147-A177-3AD203B41FA5}">
                      <a16:colId xmlns:a16="http://schemas.microsoft.com/office/drawing/2014/main" val="20001"/>
                    </a:ext>
                  </a:extLst>
                </a:gridCol>
                <a:gridCol w="2600528">
                  <a:extLst>
                    <a:ext uri="{9D8B030D-6E8A-4147-A177-3AD203B41FA5}">
                      <a16:colId xmlns:a16="http://schemas.microsoft.com/office/drawing/2014/main" val="20002"/>
                    </a:ext>
                  </a:extLst>
                </a:gridCol>
              </a:tblGrid>
              <a:tr h="3299222">
                <a:tc>
                  <a:txBody>
                    <a:bodyPr/>
                    <a:lstStyle/>
                    <a:p>
                      <a:pPr algn="just"/>
                      <a:r>
                        <a:rPr lang="fr-FR" sz="3200" b="0" i="0" u="none" strike="noStrike" baseline="0" dirty="0">
                          <a:latin typeface="Coptic1" pitchFamily="2" charset="0"/>
                        </a:rPr>
                        <a:t>&lt;</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peniwt</a:t>
                      </a:r>
                      <a:r>
                        <a:rPr lang="fr-FR" sz="3200" b="0" i="0" u="none" strike="noStrike" baseline="0" dirty="0">
                          <a:latin typeface="Coptic1" pitchFamily="2" charset="0"/>
                        </a:rPr>
                        <a:t> </a:t>
                      </a:r>
                      <a:r>
                        <a:rPr lang="fr-FR" sz="3200" b="0" i="0" u="none" strike="noStrike" baseline="0" dirty="0" err="1">
                          <a:latin typeface="Coptic1" pitchFamily="2" charset="0"/>
                        </a:rPr>
                        <a:t>Antwnioc</a:t>
                      </a:r>
                      <a:r>
                        <a:rPr lang="fr-FR" sz="3200" b="0" i="0" u="none" strike="noStrike" baseline="0" dirty="0">
                          <a:latin typeface="Coptic1" pitchFamily="2" charset="0"/>
                        </a:rPr>
                        <a:t>: </a:t>
                      </a:r>
                      <a:r>
                        <a:rPr lang="fr-FR" sz="3200" b="0" i="0" u="none" strike="noStrike" baseline="0" dirty="0" err="1">
                          <a:latin typeface="Coptic1" pitchFamily="2" charset="0"/>
                        </a:rPr>
                        <a:t>piq</a:t>
                      </a:r>
                      <a:r>
                        <a:rPr lang="fr-FR" sz="3200" b="0" i="0" u="none" strike="noStrike" baseline="0" dirty="0">
                          <a:latin typeface="Coptic1" pitchFamily="2" charset="0"/>
                        </a:rPr>
                        <a:t>/</a:t>
                      </a:r>
                      <a:r>
                        <a:rPr lang="fr-FR" sz="3200" b="0" i="0" u="none" strike="noStrike" baseline="0" dirty="0" err="1">
                          <a:latin typeface="Coptic1" pitchFamily="2" charset="0"/>
                        </a:rPr>
                        <a:t>bc</a:t>
                      </a:r>
                      <a:r>
                        <a:rPr lang="fr-FR" sz="3200" b="0" i="0" u="none" strike="noStrike" baseline="0" dirty="0">
                          <a:latin typeface="Coptic1" pitchFamily="2" charset="0"/>
                        </a:rPr>
                        <a:t> </a:t>
                      </a:r>
                      <a:r>
                        <a:rPr lang="fr-FR" sz="3200" b="0" i="0" u="none" strike="noStrike" baseline="0" dirty="0" err="1">
                          <a:latin typeface="Coptic1" pitchFamily="2" charset="0"/>
                        </a:rPr>
                        <a:t>n~te</a:t>
                      </a:r>
                      <a:r>
                        <a:rPr lang="fr-FR" sz="3200" b="0" i="0" u="none" strike="noStrike" baseline="0" dirty="0">
                          <a:latin typeface="Coptic1" pitchFamily="2" charset="0"/>
                        </a:rPr>
                        <a:t> ]</a:t>
                      </a:r>
                      <a:r>
                        <a:rPr lang="fr-FR" sz="3200" b="0" i="0" u="none" strike="noStrike" baseline="0" dirty="0" err="1">
                          <a:latin typeface="Coptic1" pitchFamily="2" charset="0"/>
                        </a:rPr>
                        <a:t>metmona,oc</a:t>
                      </a:r>
                      <a:r>
                        <a:rPr lang="fr-FR" sz="3200" b="0" i="0" u="none" strike="noStrike" baseline="0" dirty="0">
                          <a:latin typeface="Coptic1" pitchFamily="2" charset="0"/>
                        </a:rPr>
                        <a:t>: ,</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peniwt</a:t>
                      </a:r>
                      <a:r>
                        <a:rPr lang="fr-FR" sz="3200" b="0" i="0" u="none" strike="noStrike" baseline="0" dirty="0">
                          <a:latin typeface="Coptic1" pitchFamily="2" charset="0"/>
                        </a:rPr>
                        <a:t>  </a:t>
                      </a:r>
                      <a:r>
                        <a:rPr lang="fr-FR" sz="3200" b="0" i="0" u="none" strike="noStrike" baseline="0" dirty="0" err="1">
                          <a:latin typeface="Coptic1" pitchFamily="2" charset="0"/>
                        </a:rPr>
                        <a:t>n~dikeoc</a:t>
                      </a:r>
                      <a:r>
                        <a:rPr lang="fr-FR" sz="3200" b="0" i="0" u="none" strike="noStrike" baseline="0" dirty="0">
                          <a:latin typeface="Coptic1" pitchFamily="2" charset="0"/>
                        </a:rPr>
                        <a:t>: </a:t>
                      </a:r>
                      <a:r>
                        <a:rPr lang="fr-FR" sz="3200" b="0" i="0" u="none" strike="noStrike" baseline="0" dirty="0" err="1">
                          <a:latin typeface="Coptic1" pitchFamily="2" charset="0"/>
                        </a:rPr>
                        <a:t>pimenrit</a:t>
                      </a:r>
                      <a:r>
                        <a:rPr lang="fr-FR" sz="3200" b="0" i="0" u="none" strike="noStrike" baseline="0" dirty="0">
                          <a:latin typeface="Coptic1" pitchFamily="2" charset="0"/>
                        </a:rPr>
                        <a:t> </a:t>
                      </a:r>
                      <a:r>
                        <a:rPr lang="fr-FR" sz="3200" b="0" i="0" u="none" strike="noStrike" baseline="0" dirty="0" err="1">
                          <a:latin typeface="Coptic1" pitchFamily="2" charset="0"/>
                        </a:rPr>
                        <a:t>n~te</a:t>
                      </a:r>
                      <a:r>
                        <a:rPr lang="fr-FR" sz="3200" b="0" i="0" u="none" strike="noStrike" baseline="0" dirty="0">
                          <a:latin typeface="Coptic1" pitchFamily="2" charset="0"/>
                        </a:rPr>
                        <a:t> </a:t>
                      </a:r>
                      <a:r>
                        <a:rPr lang="fr-FR" sz="3200" b="0" i="0" u="none" strike="noStrike" baseline="0" dirty="0" err="1">
                          <a:latin typeface="Coptic1" pitchFamily="2" charset="0"/>
                        </a:rPr>
                        <a:t>P,#c</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notre père Antoine, la lanterne du monachisme, salut à notre père le juste, le bien-aimé du Christ.</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لأبينا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أنطونيوس مصباح</a:t>
                      </a:r>
                    </a:p>
                    <a:p>
                      <a:pPr algn="just" rtl="1"/>
                      <a:r>
                        <a:rPr lang="ar-EG" sz="3200" b="0" i="0" u="none" strike="noStrike" kern="1200" baseline="0" dirty="0">
                          <a:solidFill>
                            <a:schemeClr val="tx1"/>
                          </a:solidFill>
                          <a:latin typeface="+mn-lt"/>
                          <a:ea typeface="+mn-ea"/>
                          <a:cs typeface="+mn-cs"/>
                        </a:rPr>
                        <a:t>الرهبنة. السلام لأبينا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البار حبيب المسيح.</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Antoine</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F142EB27-E520-4CBA-879F-0B4E69AA76E7}"/>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42745F33-E5D7-4909-990A-8C8D1F5A07E5}"/>
              </a:ext>
            </a:extLst>
          </p:cNvPr>
          <p:cNvSpPr txBox="1">
            <a:spLocks noChangeArrowheads="1"/>
          </p:cNvSpPr>
          <p:nvPr/>
        </p:nvSpPr>
        <p:spPr bwMode="auto">
          <a:xfrm>
            <a:off x="5257800" y="466336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125157592"/>
      </p:ext>
    </p:extLst>
  </p:cSld>
  <p:clrMapOvr>
    <a:masterClrMapping/>
  </p:clrMapOvr>
  <p:transition/>
</p:sld>
</file>

<file path=ppt/slides/slide2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0DE22F6-F9DC-4E99-BE68-955C7340648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0311969"/>
      </p:ext>
    </p:extLst>
  </p:cSld>
  <p:clrMapOvr>
    <a:masterClrMapping/>
  </p:clrMapOvr>
  <p:transition/>
</p:sld>
</file>

<file path=ppt/slides/slide2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2932355574"/>
              </p:ext>
            </p:extLst>
          </p:nvPr>
        </p:nvGraphicFramePr>
        <p:xfrm>
          <a:off x="0" y="639188"/>
          <a:ext cx="9144000" cy="3970020"/>
        </p:xfrm>
        <a:graphic>
          <a:graphicData uri="http://schemas.openxmlformats.org/drawingml/2006/table">
            <a:tbl>
              <a:tblPr/>
              <a:tblGrid>
                <a:gridCol w="3341132">
                  <a:extLst>
                    <a:ext uri="{9D8B030D-6E8A-4147-A177-3AD203B41FA5}">
                      <a16:colId xmlns:a16="http://schemas.microsoft.com/office/drawing/2014/main" val="20000"/>
                    </a:ext>
                  </a:extLst>
                </a:gridCol>
                <a:gridCol w="3468414">
                  <a:extLst>
                    <a:ext uri="{9D8B030D-6E8A-4147-A177-3AD203B41FA5}">
                      <a16:colId xmlns:a16="http://schemas.microsoft.com/office/drawing/2014/main" val="20001"/>
                    </a:ext>
                  </a:extLst>
                </a:gridCol>
                <a:gridCol w="2334454">
                  <a:extLst>
                    <a:ext uri="{9D8B030D-6E8A-4147-A177-3AD203B41FA5}">
                      <a16:colId xmlns:a16="http://schemas.microsoft.com/office/drawing/2014/main" val="20002"/>
                    </a:ext>
                  </a:extLst>
                </a:gridCol>
              </a:tblGrid>
              <a:tr h="3299222">
                <a:tc>
                  <a:txBody>
                    <a:bodyPr/>
                    <a:lstStyle/>
                    <a:p>
                      <a:pPr algn="just"/>
                      <a:r>
                        <a:rPr lang="fr-FR" sz="3200" b="0" i="0" u="none" strike="noStrike" baseline="0" dirty="0">
                          <a:latin typeface="Coptic1" pitchFamily="2" charset="0"/>
                        </a:rPr>
                        <a:t>&lt;</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peniwt</a:t>
                      </a:r>
                      <a:r>
                        <a:rPr lang="fr-FR" sz="3200" b="0" i="0" u="none" strike="noStrike" baseline="0" dirty="0">
                          <a:latin typeface="Coptic1" pitchFamily="2" charset="0"/>
                        </a:rPr>
                        <a:t>  </a:t>
                      </a:r>
                      <a:r>
                        <a:rPr lang="fr-FR" sz="3200" b="0" i="0" u="none" strike="noStrike" baseline="0" dirty="0" err="1">
                          <a:latin typeface="Coptic1" pitchFamily="2" charset="0"/>
                        </a:rPr>
                        <a:t>n~dikeoc</a:t>
                      </a:r>
                      <a:r>
                        <a:rPr lang="fr-FR" sz="3200" b="0" i="0" u="none" strike="noStrike" baseline="0" dirty="0">
                          <a:latin typeface="Coptic1" pitchFamily="2" charset="0"/>
                        </a:rPr>
                        <a:t>: </a:t>
                      </a:r>
                      <a:r>
                        <a:rPr lang="fr-FR" sz="3200" b="0" i="0" u="none" strike="noStrike" baseline="0" dirty="0" err="1">
                          <a:latin typeface="Coptic1" pitchFamily="2" charset="0"/>
                        </a:rPr>
                        <a:t>piq</a:t>
                      </a:r>
                      <a:r>
                        <a:rPr lang="fr-FR" sz="3200" b="0" i="0" u="none" strike="noStrike" baseline="0" dirty="0">
                          <a:latin typeface="Coptic1" pitchFamily="2" charset="0"/>
                        </a:rPr>
                        <a:t>/</a:t>
                      </a:r>
                      <a:r>
                        <a:rPr lang="fr-FR" sz="3200" b="0" i="0" u="none" strike="noStrike" baseline="0" dirty="0" err="1">
                          <a:latin typeface="Coptic1" pitchFamily="2" charset="0"/>
                        </a:rPr>
                        <a:t>bc</a:t>
                      </a:r>
                      <a:r>
                        <a:rPr lang="fr-FR" sz="3200" b="0" i="0" u="none" strike="noStrike" baseline="0" dirty="0">
                          <a:latin typeface="Coptic1" pitchFamily="2" charset="0"/>
                        </a:rPr>
                        <a:t> </a:t>
                      </a:r>
                      <a:r>
                        <a:rPr lang="fr-FR" sz="3200" b="0" i="0" u="none" strike="noStrike" baseline="0" dirty="0" err="1">
                          <a:latin typeface="Coptic1" pitchFamily="2" charset="0"/>
                        </a:rPr>
                        <a:t>n~te</a:t>
                      </a:r>
                      <a:r>
                        <a:rPr lang="fr-FR" sz="3200" b="0" i="0" u="none" strike="noStrike" baseline="0" dirty="0">
                          <a:latin typeface="Coptic1" pitchFamily="2" charset="0"/>
                        </a:rPr>
                        <a:t> ]</a:t>
                      </a:r>
                      <a:r>
                        <a:rPr lang="fr-FR" sz="3200" b="0" i="0" u="none" strike="noStrike" baseline="0" dirty="0" err="1">
                          <a:latin typeface="Coptic1" pitchFamily="2" charset="0"/>
                        </a:rPr>
                        <a:t>metmona,oc</a:t>
                      </a:r>
                      <a:r>
                        <a:rPr lang="fr-FR" sz="3200" b="0" i="0" u="none" strike="noStrike" baseline="0" dirty="0">
                          <a:latin typeface="Coptic1" pitchFamily="2" charset="0"/>
                        </a:rPr>
                        <a:t>: ,</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pimenrit</a:t>
                      </a:r>
                      <a:r>
                        <a:rPr lang="fr-FR" sz="3200" b="0" i="0" u="none" strike="noStrike" baseline="0" dirty="0">
                          <a:latin typeface="Coptic1" pitchFamily="2" charset="0"/>
                        </a:rPr>
                        <a:t>  </a:t>
                      </a:r>
                      <a:r>
                        <a:rPr lang="fr-FR" sz="3200" b="0" i="0" u="none" strike="noStrike" baseline="0" dirty="0" err="1">
                          <a:latin typeface="Coptic1" pitchFamily="2" charset="0"/>
                        </a:rPr>
                        <a:t>n~te</a:t>
                      </a:r>
                      <a:r>
                        <a:rPr lang="fr-FR" sz="3200" b="0" i="0" u="none" strike="noStrike" baseline="0" dirty="0">
                          <a:latin typeface="Coptic1" pitchFamily="2" charset="0"/>
                        </a:rPr>
                        <a:t> </a:t>
                      </a:r>
                      <a:r>
                        <a:rPr lang="fr-FR" sz="3200" b="0" i="0" u="none" strike="noStrike" baseline="0" dirty="0" err="1">
                          <a:latin typeface="Coptic1" pitchFamily="2" charset="0"/>
                        </a:rPr>
                        <a:t>P,#c</a:t>
                      </a:r>
                      <a:r>
                        <a:rPr lang="fr-FR" sz="3200" b="0" i="0" u="none" strike="noStrike" baseline="0" dirty="0">
                          <a:latin typeface="Coptic1" pitchFamily="2" charset="0"/>
                        </a:rPr>
                        <a:t>#: </a:t>
                      </a:r>
                      <a:r>
                        <a:rPr lang="fr-FR" sz="3200" b="0" i="0" u="none" strike="noStrike" baseline="0" dirty="0" err="1">
                          <a:latin typeface="Coptic1" pitchFamily="2" charset="0"/>
                        </a:rPr>
                        <a:t>abba</a:t>
                      </a:r>
                      <a:r>
                        <a:rPr lang="fr-FR" sz="3200" b="0" i="0" u="none" strike="noStrike" baseline="0" dirty="0">
                          <a:latin typeface="Coptic1" pitchFamily="2" charset="0"/>
                        </a:rPr>
                        <a:t> </a:t>
                      </a:r>
                      <a:r>
                        <a:rPr lang="fr-FR" sz="3200" b="0" i="0" u="none" strike="noStrike" baseline="0" dirty="0" err="1">
                          <a:latin typeface="Coptic1" pitchFamily="2" charset="0"/>
                        </a:rPr>
                        <a:t>Piswi</a:t>
                      </a:r>
                      <a:r>
                        <a:rPr lang="fr-FR" sz="3200" b="0" i="0" u="none" strike="noStrike" baseline="0" dirty="0">
                          <a:latin typeface="Coptic1" pitchFamily="2" charset="0"/>
                        </a:rPr>
                        <a:t>: </a:t>
                      </a:r>
                      <a:r>
                        <a:rPr lang="fr-FR" sz="3200" b="0" i="0" u="none" strike="noStrike" baseline="0" dirty="0" err="1">
                          <a:latin typeface="Coptic1" pitchFamily="2" charset="0"/>
                        </a:rPr>
                        <a:t>pirwmi</a:t>
                      </a:r>
                      <a:r>
                        <a:rPr lang="fr-FR" sz="3200" b="0" i="0" u="none" strike="noStrike" baseline="0" dirty="0">
                          <a:latin typeface="Coptic1" pitchFamily="2" charset="0"/>
                        </a:rPr>
                        <a:t> </a:t>
                      </a:r>
                      <a:r>
                        <a:rPr lang="fr-FR" sz="3200" b="0" i="0" u="none" strike="noStrike" baseline="0" dirty="0" err="1">
                          <a:latin typeface="Coptic1" pitchFamily="2" charset="0"/>
                        </a:rPr>
                        <a:t>n~telioc</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notre père le juste, la lanterne du monachisme, salut au bien-aimé du Christ,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Bichoy</a:t>
                      </a:r>
                      <a:r>
                        <a:rPr lang="fr-FR" sz="2800" b="0" i="0" u="none" strike="noStrike" kern="1200" baseline="0" dirty="0">
                          <a:solidFill>
                            <a:schemeClr val="tx1"/>
                          </a:solidFill>
                          <a:latin typeface="+mn-lt"/>
                          <a:ea typeface="+mn-ea"/>
                          <a:cs typeface="+mn-cs"/>
                        </a:rPr>
                        <a:t>, l’homme parfait.</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السلام لأبينا البار</a:t>
                      </a:r>
                    </a:p>
                    <a:p>
                      <a:pPr algn="just" rtl="1"/>
                      <a:r>
                        <a:rPr lang="ar-EG" sz="2800" b="0" i="0" u="none" strike="noStrike" kern="1200" baseline="0" dirty="0">
                          <a:solidFill>
                            <a:schemeClr val="tx1"/>
                          </a:solidFill>
                          <a:latin typeface="+mn-lt"/>
                          <a:ea typeface="+mn-ea"/>
                          <a:cs typeface="+mn-cs"/>
                        </a:rPr>
                        <a:t>مصباح الرهبنة،</a:t>
                      </a:r>
                    </a:p>
                    <a:p>
                      <a:pPr algn="just" rtl="1"/>
                      <a:r>
                        <a:rPr lang="ar-EG" sz="2800" b="0" i="0" u="none" strike="noStrike" kern="1200" baseline="0" dirty="0">
                          <a:solidFill>
                            <a:schemeClr val="tx1"/>
                          </a:solidFill>
                          <a:latin typeface="+mn-lt"/>
                          <a:ea typeface="+mn-ea"/>
                          <a:cs typeface="+mn-cs"/>
                        </a:rPr>
                        <a:t>السلام لمحب</a:t>
                      </a:r>
                    </a:p>
                    <a:p>
                      <a:pPr algn="just" rtl="1"/>
                      <a:r>
                        <a:rPr lang="ar-EG" sz="2800" b="0" i="0" u="none" strike="noStrike" kern="1200" baseline="0" dirty="0">
                          <a:solidFill>
                            <a:schemeClr val="tx1"/>
                          </a:solidFill>
                          <a:latin typeface="+mn-lt"/>
                          <a:ea typeface="+mn-ea"/>
                          <a:cs typeface="+mn-cs"/>
                        </a:rPr>
                        <a:t>المسيح أنبا بيشوي،</a:t>
                      </a:r>
                    </a:p>
                    <a:p>
                      <a:pPr algn="just" rtl="1"/>
                      <a:r>
                        <a:rPr lang="ar-EG" sz="2800" b="0" i="0" u="none" strike="noStrike" kern="1200" baseline="0" dirty="0">
                          <a:solidFill>
                            <a:schemeClr val="tx1"/>
                          </a:solidFill>
                          <a:latin typeface="+mn-lt"/>
                          <a:ea typeface="+mn-ea"/>
                          <a:cs typeface="+mn-cs"/>
                        </a:rPr>
                        <a:t>الرجل الكامل.</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a:t>
                      </a:r>
                      <a:r>
                        <a:rPr lang="en-US" sz="1800" kern="0" dirty="0" err="1">
                          <a:solidFill>
                            <a:schemeClr val="tx1"/>
                          </a:solidFill>
                          <a:latin typeface="+mn-lt"/>
                          <a:ea typeface="+mn-ea"/>
                          <a:cs typeface="+mn-cs"/>
                        </a:rPr>
                        <a:t>Bichoy</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9E158BDA-3D96-4B45-84DE-AF5A78A6265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1BDCF57A-D8F9-416C-B22E-39364D7D570E}"/>
              </a:ext>
            </a:extLst>
          </p:cNvPr>
          <p:cNvSpPr txBox="1">
            <a:spLocks noChangeArrowheads="1"/>
          </p:cNvSpPr>
          <p:nvPr/>
        </p:nvSpPr>
        <p:spPr bwMode="auto">
          <a:xfrm>
            <a:off x="5257800" y="466336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772082270"/>
      </p:ext>
    </p:extLst>
  </p:cSld>
  <p:clrMapOvr>
    <a:masterClrMapping/>
  </p:clrMapOvr>
  <p:transition/>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75355" name="Group 91"/>
          <p:cNvGraphicFramePr>
            <a:graphicFrameLocks noGrp="1"/>
          </p:cNvGraphicFramePr>
          <p:nvPr>
            <p:ph/>
            <p:extLst>
              <p:ext uri="{D42A27DB-BD31-4B8C-83A1-F6EECF244321}">
                <p14:modId xmlns:p14="http://schemas.microsoft.com/office/powerpoint/2010/main" val="2726204231"/>
              </p:ext>
            </p:extLst>
          </p:nvPr>
        </p:nvGraphicFramePr>
        <p:xfrm>
          <a:off x="0" y="12192"/>
          <a:ext cx="9144000" cy="4753356"/>
        </p:xfrm>
        <a:graphic>
          <a:graphicData uri="http://schemas.openxmlformats.org/drawingml/2006/table">
            <a:tbl>
              <a:tblPr/>
              <a:tblGrid>
                <a:gridCol w="3276600">
                  <a:extLst>
                    <a:ext uri="{9D8B030D-6E8A-4147-A177-3AD203B41FA5}">
                      <a16:colId xmlns:a16="http://schemas.microsoft.com/office/drawing/2014/main" val="20000"/>
                    </a:ext>
                  </a:extLst>
                </a:gridCol>
                <a:gridCol w="3282950">
                  <a:extLst>
                    <a:ext uri="{9D8B030D-6E8A-4147-A177-3AD203B41FA5}">
                      <a16:colId xmlns:a16="http://schemas.microsoft.com/office/drawing/2014/main" val="20001"/>
                    </a:ext>
                  </a:extLst>
                </a:gridCol>
                <a:gridCol w="2584450">
                  <a:extLst>
                    <a:ext uri="{9D8B030D-6E8A-4147-A177-3AD203B41FA5}">
                      <a16:colId xmlns:a16="http://schemas.microsoft.com/office/drawing/2014/main" val="20002"/>
                    </a:ext>
                  </a:extLst>
                </a:gridCol>
              </a:tblGrid>
              <a:tr h="4489958">
                <a:tc>
                  <a:txBody>
                    <a:bodyPr/>
                    <a:lstStyle/>
                    <a:p>
                      <a:pPr marL="0" marR="0" lvl="0" indent="0" algn="just" defTabSz="914400" rtl="0" eaLnBrk="1" fontAlgn="base" latinLnBrk="0" hangingPunct="1">
                        <a:lnSpc>
                          <a:spcPct val="90000"/>
                        </a:lnSpc>
                        <a:spcBef>
                          <a:spcPct val="50000"/>
                        </a:spcBef>
                        <a:spcAft>
                          <a:spcPct val="0"/>
                        </a:spcAft>
                        <a:buClrTx/>
                        <a:buSzTx/>
                        <a:buFontTx/>
                        <a:buNone/>
                        <a:tabLst/>
                      </a:pPr>
                      <a:r>
                        <a:rPr kumimoji="0" lang="fr-FR" sz="2400" b="0" i="0" u="sng" strike="noStrike" cap="none" normalizeH="0" baseline="0" dirty="0">
                          <a:ln>
                            <a:noFill/>
                          </a:ln>
                          <a:solidFill>
                            <a:srgbClr val="FF9900"/>
                          </a:solidFill>
                          <a:effectLst/>
                          <a:latin typeface="Coptic1" pitchFamily="2" charset="0"/>
                          <a:cs typeface="Arial" charset="0"/>
                        </a:rPr>
                        <a:t>Piou/b:</a:t>
                      </a:r>
                      <a:endParaRPr kumimoji="0" lang="ar-EG" sz="24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90000"/>
                        </a:lnSpc>
                        <a:spcBef>
                          <a:spcPct val="50000"/>
                        </a:spcBef>
                        <a:spcAft>
                          <a:spcPct val="0"/>
                        </a:spcAft>
                        <a:buClrTx/>
                        <a:buSzTx/>
                        <a:buFontTx/>
                        <a:buNone/>
                        <a:tabLst/>
                      </a:pP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V/</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e~touo~hi</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e~ratou</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nahraf</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n~je</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niaggeloc</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nem</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niar</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aggeloc</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niar</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niexoucia</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niy~ronoc</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nimet</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oic</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nijom</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a:t>
                      </a:r>
                    </a:p>
                    <a:p>
                      <a:pPr marL="0" marR="0" lvl="0" indent="0" algn="just" defTabSz="914400" rtl="0" eaLnBrk="1" fontAlgn="base" latinLnBrk="0" hangingPunct="1">
                        <a:lnSpc>
                          <a:spcPct val="90000"/>
                        </a:lnSpc>
                        <a:spcBef>
                          <a:spcPct val="50000"/>
                        </a:spcBef>
                        <a:spcAft>
                          <a:spcPct val="0"/>
                        </a:spcAft>
                        <a:buClrTx/>
                        <a:buSzTx/>
                        <a:buFontTx/>
                        <a:buNone/>
                        <a:tabLst/>
                      </a:pPr>
                      <a:r>
                        <a:rPr kumimoji="0" lang="en-US" altLang="zh-CN" sz="2700" b="0" i="0" u="sng" strike="noStrike" cap="none" normalizeH="0" baseline="0" dirty="0" err="1">
                          <a:ln>
                            <a:noFill/>
                          </a:ln>
                          <a:solidFill>
                            <a:srgbClr val="FF9900"/>
                          </a:solidFill>
                          <a:effectLst/>
                          <a:latin typeface="Coptic1" pitchFamily="2" charset="0"/>
                          <a:ea typeface="SimSun" pitchFamily="2" charset="-122"/>
                          <a:cs typeface="Arial" charset="0"/>
                        </a:rPr>
                        <a:t>Pidiakwn</a:t>
                      </a:r>
                      <a:r>
                        <a:rPr kumimoji="0" lang="en-US" altLang="zh-CN" sz="2700" b="0" i="0" u="sng" strike="noStrike" cap="none" normalizeH="0" baseline="0" dirty="0">
                          <a:ln>
                            <a:noFill/>
                          </a:ln>
                          <a:solidFill>
                            <a:srgbClr val="FF9900"/>
                          </a:solidFill>
                          <a:effectLst/>
                          <a:latin typeface="Coptic1" pitchFamily="2" charset="0"/>
                          <a:ea typeface="SimSun" pitchFamily="2" charset="-122"/>
                          <a:cs typeface="Arial" charset="0"/>
                        </a:rPr>
                        <a:t>:</a:t>
                      </a:r>
                      <a:endParaRPr kumimoji="0" lang="en-US" altLang="zh-CN" sz="1500" b="0" i="0" u="sng" strike="noStrike" cap="none" normalizeH="0" baseline="0" dirty="0">
                        <a:ln>
                          <a:noFill/>
                        </a:ln>
                        <a:solidFill>
                          <a:srgbClr val="FF9900"/>
                        </a:solidFill>
                        <a:effectLst/>
                        <a:latin typeface="Coptic1" pitchFamily="2" charset="0"/>
                        <a:ea typeface="SimSun" pitchFamily="2" charset="-122"/>
                        <a:cs typeface="Arial" charset="0"/>
                      </a:endParaRPr>
                    </a:p>
                    <a:p>
                      <a:pPr marL="0" marR="0" lvl="0" indent="0" algn="just" defTabSz="914400" rtl="0" eaLnBrk="1" fontAlgn="base" latinLnBrk="0" hangingPunct="1">
                        <a:lnSpc>
                          <a:spcPct val="90000"/>
                        </a:lnSpc>
                        <a:spcBef>
                          <a:spcPct val="50000"/>
                        </a:spcBef>
                        <a:spcAft>
                          <a:spcPct val="0"/>
                        </a:spcAft>
                        <a:buClrTx/>
                        <a:buSzTx/>
                        <a:buFontTx/>
                        <a:buNone/>
                        <a:tabLst/>
                      </a:pP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Ic</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a~natolac</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b~le</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sym typeface="Symbol" pitchFamily="18" charset="2"/>
                        </a:rPr>
                        <a:t>'</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ate</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r>
                        <a:rPr kumimoji="0" lang="fr-CA" sz="21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Toi devant qui se tiennent  les Anges,  les Archanges, les Principautés, les Dominations, les Trônes  les Seigneuries et les puissances.</a:t>
                      </a: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Regardez vers l’orient.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الذى يقفُ أمامهُ الملائكة </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ورؤساء الملائكة، والرئاسات والسلطات والكراسى والأرباب والقوات</a:t>
                      </a:r>
                      <a:r>
                        <a:rPr kumimoji="0" lang="ar-SA" sz="2800" b="0" i="0" u="none" strike="noStrike" cap="none" normalizeH="0" baseline="0" dirty="0">
                          <a:ln>
                            <a:noFill/>
                          </a:ln>
                          <a:solidFill>
                            <a:schemeClr val="tx1"/>
                          </a:solidFill>
                          <a:effectLst/>
                          <a:latin typeface="Arial" charset="0"/>
                          <a:cs typeface="Arial" charset="0"/>
                        </a:rPr>
                        <a:t>.</a:t>
                      </a:r>
                      <a:endParaRPr kumimoji="0" lang="ar-EG" sz="2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وإلى الشرق انظروا.</a:t>
                      </a:r>
                      <a:r>
                        <a:rPr kumimoji="0" lang="en-US" sz="2800" b="0" i="0" u="none" strike="noStrike" cap="none" normalizeH="0" baseline="0" dirty="0">
                          <a:ln>
                            <a:noFill/>
                          </a:ln>
                          <a:solidFill>
                            <a:schemeClr val="tx1"/>
                          </a:solidFill>
                          <a:effectLst/>
                          <a:latin typeface="Arial" charset="0"/>
                          <a:cs typeface="Arial" pitchFamily="34"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73989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0DE22F6-F9DC-4E99-BE68-955C7340648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89683213"/>
      </p:ext>
    </p:extLst>
  </p:cSld>
  <p:clrMapOvr>
    <a:masterClrMapping/>
  </p:clrMapOvr>
  <p:transition/>
</p:sld>
</file>

<file path=ppt/slides/slide2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136034742"/>
              </p:ext>
            </p:extLst>
          </p:nvPr>
        </p:nvGraphicFramePr>
        <p:xfrm>
          <a:off x="0" y="685800"/>
          <a:ext cx="9144000" cy="3482340"/>
        </p:xfrm>
        <a:graphic>
          <a:graphicData uri="http://schemas.openxmlformats.org/drawingml/2006/table">
            <a:tbl>
              <a:tblPr/>
              <a:tblGrid>
                <a:gridCol w="3715966">
                  <a:extLst>
                    <a:ext uri="{9D8B030D-6E8A-4147-A177-3AD203B41FA5}">
                      <a16:colId xmlns:a16="http://schemas.microsoft.com/office/drawing/2014/main" val="20000"/>
                    </a:ext>
                  </a:extLst>
                </a:gridCol>
                <a:gridCol w="3086911">
                  <a:extLst>
                    <a:ext uri="{9D8B030D-6E8A-4147-A177-3AD203B41FA5}">
                      <a16:colId xmlns:a16="http://schemas.microsoft.com/office/drawing/2014/main" val="20001"/>
                    </a:ext>
                  </a:extLst>
                </a:gridCol>
                <a:gridCol w="2341123">
                  <a:extLst>
                    <a:ext uri="{9D8B030D-6E8A-4147-A177-3AD203B41FA5}">
                      <a16:colId xmlns:a16="http://schemas.microsoft.com/office/drawing/2014/main" val="20002"/>
                    </a:ext>
                  </a:extLst>
                </a:gridCol>
              </a:tblGrid>
              <a:tr h="3360420">
                <a:tc>
                  <a:txBody>
                    <a:bodyPr/>
                    <a:lstStyle/>
                    <a:p>
                      <a:pPr algn="just"/>
                      <a:r>
                        <a:rPr lang="fr-FR" sz="3200" b="0" i="0" u="none" strike="noStrike" baseline="0" dirty="0">
                          <a:latin typeface="Coptic1" pitchFamily="2" charset="0"/>
                        </a:rPr>
                        <a:t>&lt;</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peniwt</a:t>
                      </a:r>
                      <a:r>
                        <a:rPr lang="fr-FR" sz="3200" b="0" i="0" u="none" strike="noStrike" baseline="0" dirty="0">
                          <a:latin typeface="Coptic1" pitchFamily="2" charset="0"/>
                        </a:rPr>
                        <a:t>  </a:t>
                      </a:r>
                      <a:r>
                        <a:rPr lang="fr-FR" sz="3200" b="0" i="0" u="none" strike="noStrike" baseline="0" dirty="0" err="1">
                          <a:latin typeface="Coptic1" pitchFamily="2" charset="0"/>
                        </a:rPr>
                        <a:t>n~dikeoc</a:t>
                      </a:r>
                      <a:r>
                        <a:rPr lang="fr-FR" sz="3200" b="0" i="0" u="none" strike="noStrike" baseline="0" dirty="0">
                          <a:latin typeface="Coptic1" pitchFamily="2" charset="0"/>
                        </a:rPr>
                        <a:t>: </a:t>
                      </a:r>
                      <a:r>
                        <a:rPr lang="fr-FR" sz="3200" b="0" i="0" u="none" strike="noStrike" baseline="0" dirty="0" err="1">
                          <a:latin typeface="Coptic1" pitchFamily="2" charset="0"/>
                        </a:rPr>
                        <a:t>piq</a:t>
                      </a:r>
                      <a:r>
                        <a:rPr lang="fr-FR" sz="3200" b="0" i="0" u="none" strike="noStrike" baseline="0" dirty="0">
                          <a:latin typeface="Coptic1" pitchFamily="2" charset="0"/>
                        </a:rPr>
                        <a:t>/</a:t>
                      </a:r>
                      <a:r>
                        <a:rPr lang="fr-FR" sz="3200" b="0" i="0" u="none" strike="noStrike" baseline="0" dirty="0" err="1">
                          <a:latin typeface="Coptic1" pitchFamily="2" charset="0"/>
                        </a:rPr>
                        <a:t>bc</a:t>
                      </a:r>
                      <a:r>
                        <a:rPr lang="fr-FR" sz="3200" b="0" i="0" u="none" strike="noStrike" baseline="0" dirty="0">
                          <a:latin typeface="Coptic1" pitchFamily="2" charset="0"/>
                        </a:rPr>
                        <a:t> </a:t>
                      </a:r>
                      <a:r>
                        <a:rPr lang="fr-FR" sz="3200" b="0" i="0" u="none" strike="noStrike" baseline="0" dirty="0" err="1">
                          <a:latin typeface="Coptic1" pitchFamily="2" charset="0"/>
                        </a:rPr>
                        <a:t>n~te</a:t>
                      </a:r>
                      <a:r>
                        <a:rPr lang="fr-FR" sz="3200" b="0" i="0" u="none" strike="noStrike" baseline="0" dirty="0">
                          <a:latin typeface="Coptic1" pitchFamily="2" charset="0"/>
                        </a:rPr>
                        <a:t> ]</a:t>
                      </a:r>
                      <a:r>
                        <a:rPr lang="fr-FR" sz="3200" b="0" i="0" u="none" strike="noStrike" baseline="0" dirty="0" err="1">
                          <a:latin typeface="Coptic1" pitchFamily="2" charset="0"/>
                        </a:rPr>
                        <a:t>metmona,oc</a:t>
                      </a:r>
                      <a:r>
                        <a:rPr lang="fr-FR" sz="3200" b="0" i="0" u="none" strike="noStrike" baseline="0" dirty="0">
                          <a:latin typeface="Coptic1" pitchFamily="2" charset="0"/>
                        </a:rPr>
                        <a:t>: ,</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pimenrit</a:t>
                      </a:r>
                      <a:r>
                        <a:rPr lang="fr-FR" sz="3200" b="0" i="0" u="none" strike="noStrike" baseline="0" dirty="0">
                          <a:latin typeface="Coptic1" pitchFamily="2" charset="0"/>
                        </a:rPr>
                        <a:t>  </a:t>
                      </a:r>
                      <a:r>
                        <a:rPr lang="fr-FR" sz="3200" b="0" i="0" u="none" strike="noStrike" baseline="0" dirty="0" err="1">
                          <a:latin typeface="Coptic1" pitchFamily="2" charset="0"/>
                        </a:rPr>
                        <a:t>n~te</a:t>
                      </a:r>
                      <a:r>
                        <a:rPr lang="fr-FR" sz="3200" b="0" i="0" u="none" strike="noStrike" baseline="0" dirty="0">
                          <a:latin typeface="Coptic1" pitchFamily="2" charset="0"/>
                        </a:rPr>
                        <a:t> </a:t>
                      </a:r>
                      <a:r>
                        <a:rPr lang="fr-FR" sz="3200" b="0" i="0" u="none" strike="noStrike" baseline="0" dirty="0" err="1">
                          <a:latin typeface="Coptic1" pitchFamily="2" charset="0"/>
                        </a:rPr>
                        <a:t>P,#c</a:t>
                      </a:r>
                      <a:r>
                        <a:rPr lang="fr-FR" sz="3200" b="0" i="0" u="none" strike="noStrike" baseline="0" dirty="0">
                          <a:latin typeface="Coptic1" pitchFamily="2" charset="0"/>
                        </a:rPr>
                        <a:t>#: </a:t>
                      </a:r>
                      <a:r>
                        <a:rPr lang="fr-FR" sz="3200" b="0" i="0" u="none" strike="noStrike" baseline="0" dirty="0" err="1">
                          <a:latin typeface="Coptic1" pitchFamily="2" charset="0"/>
                        </a:rPr>
                        <a:t>abba</a:t>
                      </a:r>
                      <a:r>
                        <a:rPr lang="fr-FR" sz="3200" b="0" i="0" u="none" strike="noStrike" baseline="0" dirty="0">
                          <a:latin typeface="Coptic1" pitchFamily="2" charset="0"/>
                        </a:rPr>
                        <a:t> </a:t>
                      </a:r>
                      <a:r>
                        <a:rPr lang="fr-FR" sz="3200" b="0" i="0" u="none" strike="noStrike" baseline="0" dirty="0" err="1">
                          <a:latin typeface="Coptic1" pitchFamily="2" charset="0"/>
                        </a:rPr>
                        <a:t>Senou</a:t>
                      </a:r>
                      <a:r>
                        <a:rPr lang="fr-FR" sz="3200" b="0" i="0" u="none" strike="noStrike" baseline="0" dirty="0">
                          <a:latin typeface="Coptic1" pitchFamily="2" charset="0"/>
                        </a:rPr>
                        <a:t>]</a:t>
                      </a:r>
                    </a:p>
                    <a:p>
                      <a:pPr algn="just"/>
                      <a:r>
                        <a:rPr lang="fr-FR" sz="3200" b="0" i="0" u="none" strike="noStrike" baseline="0" dirty="0" err="1">
                          <a:latin typeface="Coptic1" pitchFamily="2" charset="0"/>
                        </a:rPr>
                        <a:t>piar</a:t>
                      </a:r>
                      <a:r>
                        <a:rPr lang="fr-FR" sz="3200" b="0" i="0" u="none" strike="noStrike" baseline="0" dirty="0">
                          <a:latin typeface="Coptic1" pitchFamily="2" charset="0"/>
                        </a:rPr>
                        <a:t>,/</a:t>
                      </a:r>
                      <a:r>
                        <a:rPr lang="fr-FR" sz="3200" b="0" i="0" u="none" strike="noStrike" baseline="0" dirty="0" err="1">
                          <a:latin typeface="Coptic1" pitchFamily="2" charset="0"/>
                        </a:rPr>
                        <a:t>mand~rit</a:t>
                      </a:r>
                      <a:r>
                        <a:rPr lang="fr-FR" sz="3200" b="0" i="0" u="none" strike="noStrike" baseline="0" dirty="0">
                          <a:latin typeface="Coptic1" pitchFamily="2" charset="0"/>
                        </a:rPr>
                        <a:t>/c.</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notre père le juste, la lanterne du monachisme, salut au bien-aimé du Christ,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Chénouté</a:t>
                      </a:r>
                      <a:r>
                        <a:rPr lang="fr-FR" sz="2800" b="0" i="0" u="none" strike="noStrike" kern="1200" baseline="0" dirty="0">
                          <a:solidFill>
                            <a:schemeClr val="tx1"/>
                          </a:solidFill>
                          <a:latin typeface="+mn-lt"/>
                          <a:ea typeface="+mn-ea"/>
                          <a:cs typeface="+mn-cs"/>
                        </a:rPr>
                        <a:t> l’archimandrite.</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لأبينا البار</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مصباح الرهبنة، السلام لمحب</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المسيح أنبا شنودة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رئيس</a:t>
                      </a:r>
                    </a:p>
                    <a:p>
                      <a:pPr algn="just" rtl="1"/>
                      <a:r>
                        <a:rPr lang="ar-EG" sz="3200" b="0" i="0" u="none" strike="noStrike" kern="1200" baseline="0" dirty="0">
                          <a:solidFill>
                            <a:schemeClr val="tx1"/>
                          </a:solidFill>
                          <a:latin typeface="+mn-lt"/>
                          <a:ea typeface="+mn-ea"/>
                          <a:cs typeface="+mn-cs"/>
                        </a:rPr>
                        <a:t>المتوحدين.</a:t>
                      </a:r>
                      <a:r>
                        <a:rPr lang="fr-FR" sz="3200" b="0" i="0" u="none" strike="noStrike" kern="1200" baseline="0" dirty="0">
                          <a:solidFill>
                            <a:schemeClr val="tx1"/>
                          </a:solidFill>
                          <a:latin typeface="+mn-lt"/>
                          <a:ea typeface="+mn-ea"/>
                          <a:cs typeface="+mn-cs"/>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952500" y="114300"/>
          <a:ext cx="7239000" cy="342900"/>
        </p:xfrm>
        <a:graphic>
          <a:graphicData uri="http://schemas.openxmlformats.org/drawingml/2006/table">
            <a:tbl>
              <a:tblPr firstRow="1" bandRow="1">
                <a:tableStyleId>{2D5ABB26-0587-4C30-8999-92F81FD0307C}</a:tableStyleId>
              </a:tblPr>
              <a:tblGrid>
                <a:gridCol w="7239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a:t>
                      </a:r>
                      <a:r>
                        <a:rPr lang="fr-FR" sz="1800" b="0" i="0" u="none" strike="noStrike" kern="1200" baseline="0" dirty="0">
                          <a:solidFill>
                            <a:schemeClr val="tx1"/>
                          </a:solidFill>
                          <a:latin typeface="+mn-lt"/>
                          <a:ea typeface="+mn-ea"/>
                          <a:cs typeface="+mn-cs"/>
                        </a:rPr>
                        <a:t>Saint </a:t>
                      </a:r>
                      <a:r>
                        <a:rPr lang="fr-FR" sz="1800" b="0" i="0" u="none" strike="noStrike" kern="1200" baseline="0" dirty="0" err="1">
                          <a:solidFill>
                            <a:schemeClr val="tx1"/>
                          </a:solidFill>
                          <a:latin typeface="+mn-lt"/>
                          <a:ea typeface="+mn-ea"/>
                          <a:cs typeface="+mn-cs"/>
                        </a:rPr>
                        <a:t>Chénouté</a:t>
                      </a:r>
                      <a:r>
                        <a:rPr lang="fr-FR" sz="1800" b="0" i="0" u="none" strike="noStrike" kern="1200" baseline="0" dirty="0">
                          <a:solidFill>
                            <a:schemeClr val="tx1"/>
                          </a:solidFill>
                          <a:latin typeface="+mn-lt"/>
                          <a:ea typeface="+mn-ea"/>
                          <a:cs typeface="+mn-cs"/>
                        </a:rPr>
                        <a:t> l’archimandrite </a:t>
                      </a:r>
                      <a:r>
                        <a:rPr lang="en-US" sz="1800" b="0" kern="0" dirty="0">
                          <a:solidFill>
                            <a:schemeClr val="tx1"/>
                          </a:solidFill>
                          <a:latin typeface="+mn-lt"/>
                          <a:ea typeface="+mn-ea"/>
                          <a:cs typeface="+mn-cs"/>
                        </a:rPr>
                        <a:t> </a:t>
                      </a:r>
                      <a:endParaRPr lang="en-US" sz="18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9F5A4B3B-39C1-401B-851E-32C98FD7BB53}"/>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133D3504-71F1-4517-9CD0-BF4E5A31ECAB}"/>
              </a:ext>
            </a:extLst>
          </p:cNvPr>
          <p:cNvSpPr txBox="1">
            <a:spLocks noChangeArrowheads="1"/>
          </p:cNvSpPr>
          <p:nvPr/>
        </p:nvSpPr>
        <p:spPr bwMode="auto">
          <a:xfrm>
            <a:off x="5257800" y="466336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3307642555"/>
      </p:ext>
    </p:extLst>
  </p:cSld>
  <p:clrMapOvr>
    <a:masterClrMapping/>
  </p:clrMapOvr>
  <p:transition/>
</p:sld>
</file>

<file path=ppt/slides/slide2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0DE22F6-F9DC-4E99-BE68-955C7340648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0018225"/>
      </p:ext>
    </p:extLst>
  </p:cSld>
  <p:clrMapOvr>
    <a:masterClrMapping/>
  </p:clrMapOvr>
  <p:transition/>
</p:sld>
</file>

<file path=ppt/slides/slide2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1089531842"/>
              </p:ext>
            </p:extLst>
          </p:nvPr>
        </p:nvGraphicFramePr>
        <p:xfrm>
          <a:off x="0" y="526851"/>
          <a:ext cx="9144000" cy="4457700"/>
        </p:xfrm>
        <a:graphic>
          <a:graphicData uri="http://schemas.openxmlformats.org/drawingml/2006/table">
            <a:tbl>
              <a:tblPr/>
              <a:tblGrid>
                <a:gridCol w="3341132">
                  <a:extLst>
                    <a:ext uri="{9D8B030D-6E8A-4147-A177-3AD203B41FA5}">
                      <a16:colId xmlns:a16="http://schemas.microsoft.com/office/drawing/2014/main" val="20000"/>
                    </a:ext>
                  </a:extLst>
                </a:gridCol>
                <a:gridCol w="3455259">
                  <a:extLst>
                    <a:ext uri="{9D8B030D-6E8A-4147-A177-3AD203B41FA5}">
                      <a16:colId xmlns:a16="http://schemas.microsoft.com/office/drawing/2014/main" val="20001"/>
                    </a:ext>
                  </a:extLst>
                </a:gridCol>
                <a:gridCol w="2347609">
                  <a:extLst>
                    <a:ext uri="{9D8B030D-6E8A-4147-A177-3AD203B41FA5}">
                      <a16:colId xmlns:a16="http://schemas.microsoft.com/office/drawing/2014/main" val="20002"/>
                    </a:ext>
                  </a:extLst>
                </a:gridCol>
              </a:tblGrid>
              <a:tr h="3299222">
                <a:tc>
                  <a:txBody>
                    <a:bodyPr/>
                    <a:lstStyle/>
                    <a:p>
                      <a:pPr algn="just"/>
                      <a:r>
                        <a:rPr lang="fr-FR" sz="3600" b="0" i="0" u="none" strike="noStrike" baseline="0" dirty="0">
                          <a:latin typeface="Coptic1" pitchFamily="2" charset="0"/>
                        </a:rPr>
                        <a:t>&lt;</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peniwt</a:t>
                      </a:r>
                      <a:r>
                        <a:rPr lang="fr-FR" sz="3600" b="0" i="0" u="none" strike="noStrike" baseline="0" dirty="0">
                          <a:latin typeface="Coptic1" pitchFamily="2" charset="0"/>
                        </a:rPr>
                        <a:t> </a:t>
                      </a:r>
                      <a:r>
                        <a:rPr lang="fr-FR" sz="3600" b="0" i="0" u="none" strike="noStrike" baseline="0" dirty="0" err="1">
                          <a:latin typeface="Coptic1" pitchFamily="2" charset="0"/>
                        </a:rPr>
                        <a:t>e#y#u</a:t>
                      </a:r>
                      <a:r>
                        <a:rPr lang="fr-FR" sz="3600" b="0" i="0" u="none" strike="noStrike" baseline="0" dirty="0">
                          <a:latin typeface="Coptic1" pitchFamily="2" charset="0"/>
                        </a:rPr>
                        <a:t># </a:t>
                      </a:r>
                      <a:r>
                        <a:rPr lang="fr-FR" sz="3600" b="0" i="0" u="none" strike="noStrike" baseline="0" dirty="0" err="1">
                          <a:latin typeface="Coptic1" pitchFamily="2" charset="0"/>
                        </a:rPr>
                        <a:t>n~dikeoc</a:t>
                      </a:r>
                      <a:r>
                        <a:rPr lang="fr-FR" sz="3600" b="0" i="0" u="none" strike="noStrike" baseline="0" dirty="0">
                          <a:latin typeface="Coptic1" pitchFamily="2" charset="0"/>
                        </a:rPr>
                        <a:t>: </a:t>
                      </a:r>
                      <a:r>
                        <a:rPr lang="fr-FR" sz="3600" b="0" i="0" u="none" strike="noStrike" baseline="0" dirty="0" err="1">
                          <a:latin typeface="Coptic1" pitchFamily="2" charset="0"/>
                        </a:rPr>
                        <a:t>pinis</a:t>
                      </a:r>
                      <a:r>
                        <a:rPr lang="fr-FR" sz="3600" b="0" i="0" u="none" strike="noStrike" baseline="0" dirty="0">
                          <a:latin typeface="Coptic1" pitchFamily="2" charset="0"/>
                        </a:rPr>
                        <a:t>] </a:t>
                      </a:r>
                      <a:r>
                        <a:rPr lang="fr-FR" sz="3600" b="0" i="0" u="none" strike="noStrike" baseline="0" dirty="0" err="1">
                          <a:latin typeface="Coptic1" pitchFamily="2" charset="0"/>
                        </a:rPr>
                        <a:t>qen</a:t>
                      </a:r>
                      <a:r>
                        <a:rPr lang="fr-FR" sz="3600" b="0" i="0" u="none" strike="noStrike" baseline="0" dirty="0">
                          <a:latin typeface="Coptic1" pitchFamily="2" charset="0"/>
                        </a:rPr>
                        <a:t> </a:t>
                      </a:r>
                      <a:r>
                        <a:rPr lang="fr-FR" sz="3600" b="0" i="0" u="none" strike="noStrike" baseline="0" dirty="0" err="1">
                          <a:latin typeface="Coptic1" pitchFamily="2" charset="0"/>
                        </a:rPr>
                        <a:t>niack</a:t>
                      </a:r>
                      <a:r>
                        <a:rPr lang="fr-FR" sz="3600" b="0" i="0" u="none" strike="noStrike" baseline="0" dirty="0">
                          <a:latin typeface="Coptic1" pitchFamily="2" charset="0"/>
                        </a:rPr>
                        <a:t>/t/c </a:t>
                      </a:r>
                      <a:r>
                        <a:rPr lang="fr-FR" sz="3600" b="0" i="0" u="none" strike="noStrike" baseline="0" dirty="0" err="1">
                          <a:latin typeface="Coptic1" pitchFamily="2" charset="0"/>
                        </a:rPr>
                        <a:t>abba</a:t>
                      </a:r>
                      <a:r>
                        <a:rPr lang="fr-FR" sz="3600" b="0" i="0" u="none" strike="noStrike" baseline="0" dirty="0">
                          <a:latin typeface="Coptic1" pitchFamily="2" charset="0"/>
                        </a:rPr>
                        <a:t> </a:t>
                      </a:r>
                      <a:r>
                        <a:rPr lang="fr-FR" sz="3600" b="0" i="0" u="none" strike="noStrike" baseline="0" dirty="0" err="1">
                          <a:latin typeface="Coptic1" pitchFamily="2" charset="0"/>
                        </a:rPr>
                        <a:t>Teji</a:t>
                      </a:r>
                      <a:r>
                        <a:rPr lang="fr-FR" sz="3600" b="0" i="0" u="none" strike="noStrike" baseline="0" dirty="0">
                          <a:latin typeface="Coptic1" pitchFamily="2" charset="0"/>
                        </a:rPr>
                        <a:t> </a:t>
                      </a:r>
                      <a:r>
                        <a:rPr lang="fr-FR" sz="3600" b="0" i="0" u="none" strike="noStrike" baseline="0" dirty="0" err="1">
                          <a:latin typeface="Coptic1" pitchFamily="2" charset="0"/>
                        </a:rPr>
                        <a:t>yeovanioc</a:t>
                      </a:r>
                      <a:r>
                        <a:rPr lang="fr-FR" sz="3600" b="0" i="0" u="none" strike="noStrike" baseline="0" dirty="0">
                          <a:latin typeface="Coptic1" pitchFamily="2" charset="0"/>
                        </a:rPr>
                        <a:t>: </a:t>
                      </a:r>
                      <a:r>
                        <a:rPr lang="fr-FR" sz="3600" b="0" i="0" u="none" strike="noStrike" baseline="0" dirty="0" err="1">
                          <a:latin typeface="Coptic1" pitchFamily="2" charset="0"/>
                        </a:rPr>
                        <a:t>pimenrit</a:t>
                      </a:r>
                      <a:r>
                        <a:rPr lang="fr-FR" sz="3600" b="0" i="0" u="none" strike="noStrike" baseline="0" dirty="0">
                          <a:latin typeface="Coptic1" pitchFamily="2" charset="0"/>
                        </a:rPr>
                        <a:t> </a:t>
                      </a:r>
                      <a:r>
                        <a:rPr lang="fr-FR" sz="3600" b="0" i="0" u="none" strike="noStrike" baseline="0" dirty="0" err="1">
                          <a:latin typeface="Coptic1" pitchFamily="2" charset="0"/>
                        </a:rPr>
                        <a:t>n~te</a:t>
                      </a:r>
                      <a:r>
                        <a:rPr lang="fr-FR" sz="3600" b="0" i="0" u="none" strike="noStrike" baseline="0" dirty="0">
                          <a:latin typeface="Coptic1" pitchFamily="2" charset="0"/>
                        </a:rPr>
                        <a:t> </a:t>
                      </a:r>
                      <a:r>
                        <a:rPr lang="fr-FR" sz="3600" b="0" i="0" u="none" strike="noStrike" baseline="0" dirty="0" err="1">
                          <a:latin typeface="Coptic1" pitchFamily="2" charset="0"/>
                        </a:rPr>
                        <a:t>P,#c</a:t>
                      </a:r>
                      <a:r>
                        <a:rPr lang="fr-FR" sz="3600" b="0" i="0" u="none" strike="noStrike" baseline="0" dirty="0">
                          <a:latin typeface="Coptic1" pitchFamily="2" charset="0"/>
                        </a:rPr>
                        <a:t>#.</a:t>
                      </a:r>
                      <a:endParaRPr kumimoji="0" lang="en-US" sz="36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notre saint père le juste, le grand parmi les ascètes, </a:t>
                      </a:r>
                      <a:r>
                        <a:rPr lang="fr-FR" sz="3200" b="0" i="0" u="none" strike="noStrike" kern="1200" baseline="0" dirty="0" err="1">
                          <a:solidFill>
                            <a:schemeClr val="tx1"/>
                          </a:solidFill>
                          <a:latin typeface="+mn-lt"/>
                          <a:ea typeface="+mn-ea"/>
                          <a:cs typeface="+mn-cs"/>
                        </a:rPr>
                        <a:t>abba</a:t>
                      </a:r>
                      <a:r>
                        <a:rPr lang="fr-FR" sz="3200" b="0" i="0" u="none" strike="noStrike" kern="1200" baseline="0" dirty="0">
                          <a:solidFill>
                            <a:schemeClr val="tx1"/>
                          </a:solidFill>
                          <a:latin typeface="+mn-lt"/>
                          <a:ea typeface="+mn-ea"/>
                          <a:cs typeface="+mn-cs"/>
                        </a:rPr>
                        <a:t> </a:t>
                      </a:r>
                      <a:r>
                        <a:rPr lang="fr-FR" sz="3200" b="0" i="0" u="none" strike="noStrike" kern="1200" baseline="0" dirty="0" err="1">
                          <a:solidFill>
                            <a:schemeClr val="tx1"/>
                          </a:solidFill>
                          <a:latin typeface="+mn-lt"/>
                          <a:ea typeface="+mn-ea"/>
                          <a:cs typeface="+mn-cs"/>
                        </a:rPr>
                        <a:t>Téji</a:t>
                      </a:r>
                      <a:r>
                        <a:rPr lang="fr-FR" sz="3200" b="0" i="0" u="none" strike="noStrike" kern="1200" baseline="0" dirty="0">
                          <a:solidFill>
                            <a:schemeClr val="tx1"/>
                          </a:solidFill>
                          <a:latin typeface="+mn-lt"/>
                          <a:ea typeface="+mn-ea"/>
                          <a:cs typeface="+mn-cs"/>
                        </a:rPr>
                        <a:t>, le contemplateur de Dieu, le bien-aimé du Christ.</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a:t>
                      </a:r>
                      <a:r>
                        <a:rPr lang="ar-EG" sz="3200" b="0" i="0" u="none" strike="noStrike" kern="1200" baseline="0" dirty="0" err="1">
                          <a:solidFill>
                            <a:schemeClr val="tx1"/>
                          </a:solidFill>
                          <a:latin typeface="+mn-lt"/>
                          <a:ea typeface="+mn-ea"/>
                          <a:cs typeface="+mn-cs"/>
                        </a:rPr>
                        <a:t>لابانا</a:t>
                      </a:r>
                      <a:r>
                        <a:rPr lang="ar-EG" sz="3200" b="0" i="0" u="none" strike="noStrike" kern="1200" baseline="0" dirty="0">
                          <a:solidFill>
                            <a:schemeClr val="tx1"/>
                          </a:solidFill>
                          <a:latin typeface="+mn-lt"/>
                          <a:ea typeface="+mn-ea"/>
                          <a:cs typeface="+mn-cs"/>
                        </a:rPr>
                        <a:t> القديس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البار العظيم في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النساك أنبا فريج ناظر</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الاله حبيب المسيح.</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a:t>
                      </a:r>
                      <a:r>
                        <a:rPr lang="en-US" sz="1800" kern="0" dirty="0" err="1">
                          <a:solidFill>
                            <a:schemeClr val="tx1"/>
                          </a:solidFill>
                          <a:latin typeface="+mn-lt"/>
                          <a:ea typeface="+mn-ea"/>
                          <a:cs typeface="+mn-cs"/>
                        </a:rPr>
                        <a:t>Téji</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AA3DAB53-DED0-428C-BABF-672B5B27C7C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3DD7D4F5-CC86-4FAA-A726-DC47AF76CB49}"/>
              </a:ext>
            </a:extLst>
          </p:cNvPr>
          <p:cNvSpPr txBox="1">
            <a:spLocks noChangeArrowheads="1"/>
          </p:cNvSpPr>
          <p:nvPr/>
        </p:nvSpPr>
        <p:spPr bwMode="auto">
          <a:xfrm>
            <a:off x="5257800" y="466336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1048952516"/>
      </p:ext>
    </p:extLst>
  </p:cSld>
  <p:clrMapOvr>
    <a:masterClrMapping/>
  </p:clrMapOvr>
  <p:transition/>
</p:sld>
</file>

<file path=ppt/slides/slide2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0DE22F6-F9DC-4E99-BE68-955C7340648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29419713"/>
      </p:ext>
    </p:extLst>
  </p:cSld>
  <p:clrMapOvr>
    <a:masterClrMapping/>
  </p:clrMapOvr>
  <p:transition/>
</p:sld>
</file>

<file path=ppt/slides/slide2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2120903973"/>
              </p:ext>
            </p:extLst>
          </p:nvPr>
        </p:nvGraphicFramePr>
        <p:xfrm>
          <a:off x="0" y="514350"/>
          <a:ext cx="9144000" cy="4457700"/>
        </p:xfrm>
        <a:graphic>
          <a:graphicData uri="http://schemas.openxmlformats.org/drawingml/2006/table">
            <a:tbl>
              <a:tblPr/>
              <a:tblGrid>
                <a:gridCol w="3540868">
                  <a:extLst>
                    <a:ext uri="{9D8B030D-6E8A-4147-A177-3AD203B41FA5}">
                      <a16:colId xmlns:a16="http://schemas.microsoft.com/office/drawing/2014/main" val="20000"/>
                    </a:ext>
                  </a:extLst>
                </a:gridCol>
                <a:gridCol w="3171217">
                  <a:extLst>
                    <a:ext uri="{9D8B030D-6E8A-4147-A177-3AD203B41FA5}">
                      <a16:colId xmlns:a16="http://schemas.microsoft.com/office/drawing/2014/main" val="20001"/>
                    </a:ext>
                  </a:extLst>
                </a:gridCol>
                <a:gridCol w="2431915">
                  <a:extLst>
                    <a:ext uri="{9D8B030D-6E8A-4147-A177-3AD203B41FA5}">
                      <a16:colId xmlns:a16="http://schemas.microsoft.com/office/drawing/2014/main" val="20002"/>
                    </a:ext>
                  </a:extLst>
                </a:gridCol>
              </a:tblGrid>
              <a:tr h="3299222">
                <a:tc>
                  <a:txBody>
                    <a:bodyPr/>
                    <a:lstStyle/>
                    <a:p>
                      <a:pPr algn="just"/>
                      <a:r>
                        <a:rPr lang="fr-FR" sz="3600" b="0" i="0" u="none" strike="noStrike" baseline="0" dirty="0">
                          <a:latin typeface="Coptic1" pitchFamily="2" charset="0"/>
                        </a:rPr>
                        <a:t>&lt;</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peniwt</a:t>
                      </a:r>
                      <a:r>
                        <a:rPr lang="fr-FR" sz="3600" b="0" i="0" u="none" strike="noStrike" baseline="0" dirty="0">
                          <a:latin typeface="Coptic1" pitchFamily="2" charset="0"/>
                        </a:rPr>
                        <a:t> </a:t>
                      </a:r>
                      <a:r>
                        <a:rPr lang="fr-FR" sz="3600" b="0" i="0" u="none" strike="noStrike" baseline="0" dirty="0" err="1">
                          <a:latin typeface="Coptic1" pitchFamily="2" charset="0"/>
                        </a:rPr>
                        <a:t>e#y#u</a:t>
                      </a:r>
                      <a:r>
                        <a:rPr lang="fr-FR" sz="3600" b="0" i="0" u="none" strike="noStrike" baseline="0" dirty="0">
                          <a:latin typeface="Coptic1" pitchFamily="2" charset="0"/>
                        </a:rPr>
                        <a:t># </a:t>
                      </a:r>
                      <a:r>
                        <a:rPr lang="fr-FR" sz="3600" b="0" i="0" u="none" strike="noStrike" baseline="0" dirty="0" err="1">
                          <a:latin typeface="Coptic1" pitchFamily="2" charset="0"/>
                        </a:rPr>
                        <a:t>n~dikeoc</a:t>
                      </a:r>
                      <a:r>
                        <a:rPr lang="fr-FR" sz="3600" b="0" i="0" u="none" strike="noStrike" baseline="0" dirty="0">
                          <a:latin typeface="Coptic1" pitchFamily="2" charset="0"/>
                        </a:rPr>
                        <a:t>: </a:t>
                      </a:r>
                      <a:r>
                        <a:rPr lang="fr-FR" sz="3600" b="0" i="0" u="none" strike="noStrike" baseline="0" dirty="0" err="1">
                          <a:latin typeface="Coptic1" pitchFamily="2" charset="0"/>
                        </a:rPr>
                        <a:t>pinis</a:t>
                      </a:r>
                      <a:r>
                        <a:rPr lang="fr-FR" sz="3600" b="0" i="0" u="none" strike="noStrike" baseline="0" dirty="0">
                          <a:latin typeface="Coptic1" pitchFamily="2" charset="0"/>
                        </a:rPr>
                        <a:t>] </a:t>
                      </a:r>
                      <a:r>
                        <a:rPr lang="fr-FR" sz="3600" b="0" i="0" u="none" strike="noStrike" baseline="0" dirty="0" err="1">
                          <a:latin typeface="Coptic1" pitchFamily="2" charset="0"/>
                        </a:rPr>
                        <a:t>qen</a:t>
                      </a:r>
                      <a:r>
                        <a:rPr lang="fr-FR" sz="3600" b="0" i="0" u="none" strike="noStrike" baseline="0" dirty="0">
                          <a:latin typeface="Coptic1" pitchFamily="2" charset="0"/>
                        </a:rPr>
                        <a:t> </a:t>
                      </a:r>
                      <a:r>
                        <a:rPr lang="fr-FR" sz="3600" b="0" i="0" u="none" strike="noStrike" baseline="0" dirty="0" err="1">
                          <a:latin typeface="Coptic1" pitchFamily="2" charset="0"/>
                        </a:rPr>
                        <a:t>niack</a:t>
                      </a:r>
                      <a:r>
                        <a:rPr lang="fr-FR" sz="3600" b="0" i="0" u="none" strike="noStrike" baseline="0" dirty="0">
                          <a:latin typeface="Coptic1" pitchFamily="2" charset="0"/>
                        </a:rPr>
                        <a:t>/t/c </a:t>
                      </a:r>
                      <a:r>
                        <a:rPr lang="fr-FR" sz="3600" b="0" i="0" u="none" strike="noStrike" baseline="0" dirty="0" err="1">
                          <a:latin typeface="Coptic1" pitchFamily="2" charset="0"/>
                        </a:rPr>
                        <a:t>abba</a:t>
                      </a:r>
                      <a:r>
                        <a:rPr lang="fr-FR" sz="3600" b="0" i="0" u="none" strike="noStrike" baseline="0" dirty="0">
                          <a:latin typeface="Coptic1" pitchFamily="2" charset="0"/>
                        </a:rPr>
                        <a:t> </a:t>
                      </a:r>
                      <a:r>
                        <a:rPr lang="fr-FR" sz="3600" b="0" i="0" u="none" strike="noStrike" baseline="0" dirty="0" err="1">
                          <a:latin typeface="Coptic1" pitchFamily="2" charset="0"/>
                        </a:rPr>
                        <a:t>Parcwma</a:t>
                      </a:r>
                      <a:r>
                        <a:rPr lang="fr-FR" sz="3600" b="0" i="0" u="none" strike="noStrike" baseline="0" dirty="0">
                          <a:latin typeface="Coptic1" pitchFamily="2" charset="0"/>
                        </a:rPr>
                        <a:t> </a:t>
                      </a:r>
                      <a:r>
                        <a:rPr lang="fr-FR" sz="3600" b="0" i="0" u="none" strike="noStrike" baseline="0" dirty="0" err="1">
                          <a:latin typeface="Coptic1" pitchFamily="2" charset="0"/>
                        </a:rPr>
                        <a:t>pirefb</a:t>
                      </a:r>
                      <a:r>
                        <a:rPr lang="fr-FR" sz="3600" b="0" i="0" u="none" strike="noStrike" baseline="0" dirty="0">
                          <a:latin typeface="Coptic1" pitchFamily="2" charset="0"/>
                        </a:rPr>
                        <a:t>/s: </a:t>
                      </a:r>
                      <a:r>
                        <a:rPr lang="fr-FR" sz="3600" b="0" i="0" u="none" strike="noStrike" baseline="0" dirty="0" err="1">
                          <a:latin typeface="Coptic1" pitchFamily="2" charset="0"/>
                        </a:rPr>
                        <a:t>pimenrit</a:t>
                      </a:r>
                      <a:r>
                        <a:rPr lang="fr-FR" sz="3600" b="0" i="0" u="none" strike="noStrike" baseline="0" dirty="0">
                          <a:latin typeface="Coptic1" pitchFamily="2" charset="0"/>
                        </a:rPr>
                        <a:t> </a:t>
                      </a:r>
                      <a:r>
                        <a:rPr lang="fr-FR" sz="3600" b="0" i="0" u="none" strike="noStrike" baseline="0" dirty="0" err="1">
                          <a:latin typeface="Coptic1" pitchFamily="2" charset="0"/>
                        </a:rPr>
                        <a:t>n~te</a:t>
                      </a:r>
                      <a:r>
                        <a:rPr lang="fr-FR" sz="3600" b="0" i="0" u="none" strike="noStrike" baseline="0" dirty="0">
                          <a:latin typeface="Coptic1" pitchFamily="2" charset="0"/>
                        </a:rPr>
                        <a:t> </a:t>
                      </a:r>
                      <a:r>
                        <a:rPr lang="fr-FR" sz="3600" b="0" i="0" u="none" strike="noStrike" baseline="0" dirty="0" err="1">
                          <a:latin typeface="Coptic1" pitchFamily="2" charset="0"/>
                        </a:rPr>
                        <a:t>P,#c</a:t>
                      </a:r>
                      <a:r>
                        <a:rPr lang="fr-FR" sz="3600" b="0" i="0" u="none" strike="noStrike" baseline="0" dirty="0">
                          <a:latin typeface="Coptic1" pitchFamily="2" charset="0"/>
                        </a:rPr>
                        <a:t>#.</a:t>
                      </a:r>
                      <a:endParaRPr kumimoji="0" lang="en-US" sz="36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notre saint père le juste, le grand parmi les ascètes, </a:t>
                      </a:r>
                      <a:r>
                        <a:rPr lang="fr-FR" sz="3200" b="0" i="0" u="none" strike="noStrike" kern="1200" baseline="0" dirty="0" err="1">
                          <a:solidFill>
                            <a:schemeClr val="tx1"/>
                          </a:solidFill>
                          <a:latin typeface="+mn-lt"/>
                          <a:ea typeface="+mn-ea"/>
                          <a:cs typeface="+mn-cs"/>
                        </a:rPr>
                        <a:t>abba</a:t>
                      </a:r>
                      <a:r>
                        <a:rPr lang="fr-FR" sz="3200" b="0" i="0" u="none" strike="noStrike" kern="1200" baseline="0" dirty="0">
                          <a:solidFill>
                            <a:schemeClr val="tx1"/>
                          </a:solidFill>
                          <a:latin typeface="+mn-lt"/>
                          <a:ea typeface="+mn-ea"/>
                          <a:cs typeface="+mn-cs"/>
                        </a:rPr>
                        <a:t> </a:t>
                      </a:r>
                      <a:r>
                        <a:rPr lang="fr-FR" sz="3200" b="0" i="0" u="none" strike="noStrike" kern="1200" baseline="0" dirty="0" err="1">
                          <a:solidFill>
                            <a:schemeClr val="tx1"/>
                          </a:solidFill>
                          <a:latin typeface="+mn-lt"/>
                          <a:ea typeface="+mn-ea"/>
                          <a:cs typeface="+mn-cs"/>
                        </a:rPr>
                        <a:t>Parsoma</a:t>
                      </a:r>
                      <a:r>
                        <a:rPr lang="fr-FR" sz="3200" b="0" i="0" u="none" strike="noStrike" kern="1200" baseline="0" dirty="0">
                          <a:solidFill>
                            <a:schemeClr val="tx1"/>
                          </a:solidFill>
                          <a:latin typeface="+mn-lt"/>
                          <a:ea typeface="+mn-ea"/>
                          <a:cs typeface="+mn-cs"/>
                        </a:rPr>
                        <a:t> le dénudé, le bien-aimé du Christ.</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a:t>
                      </a:r>
                      <a:r>
                        <a:rPr lang="ar-EG" sz="3200" b="0" i="0" u="none" strike="noStrike" kern="1200" baseline="0" dirty="0" err="1">
                          <a:solidFill>
                            <a:schemeClr val="tx1"/>
                          </a:solidFill>
                          <a:latin typeface="+mn-lt"/>
                          <a:ea typeface="+mn-ea"/>
                          <a:cs typeface="+mn-cs"/>
                        </a:rPr>
                        <a:t>لابانا</a:t>
                      </a:r>
                      <a:r>
                        <a:rPr lang="ar-EG" sz="3200" b="0" i="0" u="none" strike="noStrike" kern="1200" baseline="0" dirty="0">
                          <a:solidFill>
                            <a:schemeClr val="tx1"/>
                          </a:solidFill>
                          <a:latin typeface="+mn-lt"/>
                          <a:ea typeface="+mn-ea"/>
                          <a:cs typeface="+mn-cs"/>
                        </a:rPr>
                        <a:t> القديس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البار العظيم في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النساك أنبا برسوم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العريان حبيب</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المسيح.</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a:t>
                      </a:r>
                      <a:r>
                        <a:rPr lang="en-US" sz="1800" kern="0" dirty="0" err="1">
                          <a:solidFill>
                            <a:schemeClr val="tx1"/>
                          </a:solidFill>
                          <a:latin typeface="+mn-lt"/>
                          <a:ea typeface="+mn-ea"/>
                          <a:cs typeface="+mn-cs"/>
                        </a:rPr>
                        <a:t>Parsoma</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8E8A58BA-37F5-47F3-AF41-E79DF23FEAB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0BBFFCB6-D96E-4E2A-858A-016E115ACC1D}"/>
              </a:ext>
            </a:extLst>
          </p:cNvPr>
          <p:cNvSpPr txBox="1">
            <a:spLocks noChangeArrowheads="1"/>
          </p:cNvSpPr>
          <p:nvPr/>
        </p:nvSpPr>
        <p:spPr bwMode="auto">
          <a:xfrm>
            <a:off x="5257800" y="466336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37373319"/>
      </p:ext>
    </p:extLst>
  </p:cSld>
  <p:clrMapOvr>
    <a:masterClrMapping/>
  </p:clrMapOvr>
  <p:transition/>
</p:sld>
</file>

<file path=ppt/slides/slide2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01F251E8-9B1F-4813-A126-E46F4A17C23A}"/>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89392459"/>
      </p:ext>
    </p:extLst>
  </p:cSld>
  <p:clrMapOvr>
    <a:masterClrMapping/>
  </p:clrMapOvr>
  <p:transition/>
</p:sld>
</file>

<file path=ppt/slides/slide2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3865365625"/>
              </p:ext>
            </p:extLst>
          </p:nvPr>
        </p:nvGraphicFramePr>
        <p:xfrm>
          <a:off x="0" y="526851"/>
          <a:ext cx="9144002" cy="4594860"/>
        </p:xfrm>
        <a:graphic>
          <a:graphicData uri="http://schemas.openxmlformats.org/drawingml/2006/table">
            <a:tbl>
              <a:tblPr/>
              <a:tblGrid>
                <a:gridCol w="3341133">
                  <a:extLst>
                    <a:ext uri="{9D8B030D-6E8A-4147-A177-3AD203B41FA5}">
                      <a16:colId xmlns:a16="http://schemas.microsoft.com/office/drawing/2014/main" val="20000"/>
                    </a:ext>
                  </a:extLst>
                </a:gridCol>
                <a:gridCol w="3234765">
                  <a:extLst>
                    <a:ext uri="{9D8B030D-6E8A-4147-A177-3AD203B41FA5}">
                      <a16:colId xmlns:a16="http://schemas.microsoft.com/office/drawing/2014/main" val="20001"/>
                    </a:ext>
                  </a:extLst>
                </a:gridCol>
                <a:gridCol w="2568104">
                  <a:extLst>
                    <a:ext uri="{9D8B030D-6E8A-4147-A177-3AD203B41FA5}">
                      <a16:colId xmlns:a16="http://schemas.microsoft.com/office/drawing/2014/main" val="20002"/>
                    </a:ext>
                  </a:extLst>
                </a:gridCol>
              </a:tblGrid>
              <a:tr h="4136518">
                <a:tc>
                  <a:txBody>
                    <a:bodyPr/>
                    <a:lstStyle/>
                    <a:p>
                      <a:pPr algn="just"/>
                      <a:r>
                        <a:rPr kumimoji="0" lang="it-IT" sz="3300" b="0" i="0" u="none" strike="noStrike" cap="none" normalizeH="0" baseline="0" dirty="0">
                          <a:ln>
                            <a:noFill/>
                          </a:ln>
                          <a:solidFill>
                            <a:schemeClr val="tx1"/>
                          </a:solidFill>
                          <a:effectLst/>
                          <a:latin typeface="Coptic1" pitchFamily="2" charset="0"/>
                          <a:cs typeface="Arial" charset="0"/>
                        </a:rPr>
                        <a:t>&lt;ere pinis] m~patriar,/c: peniwt e#y#u# papa abba Tawadroc v/eta nefc~bwoui~ e#y#u#: e~rouwini m~pennouc.</a:t>
                      </a:r>
                      <a:endParaRPr kumimoji="0" lang="en-US" sz="33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Arial" charset="0"/>
                          <a:cs typeface="Arial" charset="0"/>
                        </a:rPr>
                        <a:t>Salut au grand parmi les patriarches notre saint père le pape </a:t>
                      </a:r>
                      <a:r>
                        <a:rPr kumimoji="0" lang="fr-FR" sz="2800" b="0" i="0" u="none" strike="noStrike" cap="none" normalizeH="0" baseline="0" dirty="0" err="1">
                          <a:ln>
                            <a:noFill/>
                          </a:ln>
                          <a:solidFill>
                            <a:schemeClr val="tx1"/>
                          </a:solidFill>
                          <a:effectLst/>
                          <a:latin typeface="Arial" charset="0"/>
                          <a:cs typeface="Arial" charset="0"/>
                        </a:rPr>
                        <a:t>anba</a:t>
                      </a:r>
                      <a:r>
                        <a:rPr kumimoji="0" lang="fr-FR" sz="2800" b="0" i="0" u="none" strike="noStrike" cap="none" normalizeH="0" baseline="0" dirty="0">
                          <a:ln>
                            <a:noFill/>
                          </a:ln>
                          <a:solidFill>
                            <a:schemeClr val="tx1"/>
                          </a:solidFill>
                          <a:effectLst/>
                          <a:latin typeface="Arial" charset="0"/>
                          <a:cs typeface="Arial" charset="0"/>
                        </a:rPr>
                        <a:t> </a:t>
                      </a:r>
                      <a:r>
                        <a:rPr kumimoji="0" lang="fr-FR" sz="2800" b="0" i="0" u="none" strike="noStrike" cap="none" normalizeH="0" baseline="0" dirty="0" err="1">
                          <a:ln>
                            <a:noFill/>
                          </a:ln>
                          <a:solidFill>
                            <a:schemeClr val="tx1"/>
                          </a:solidFill>
                          <a:effectLst/>
                          <a:latin typeface="Arial" charset="0"/>
                          <a:cs typeface="Arial" charset="0"/>
                        </a:rPr>
                        <a:t>Tawadros</a:t>
                      </a:r>
                      <a:r>
                        <a:rPr kumimoji="0" lang="fr-FR" sz="2800" b="0" i="0" u="none" strike="noStrike" cap="none" normalizeH="0" baseline="0" dirty="0">
                          <a:ln>
                            <a:noFill/>
                          </a:ln>
                          <a:solidFill>
                            <a:schemeClr val="tx1"/>
                          </a:solidFill>
                          <a:effectLst/>
                          <a:latin typeface="Arial" charset="0"/>
                          <a:cs typeface="Arial" charset="0"/>
                        </a:rPr>
                        <a:t> qui, par ses saints enseignements, nous a illuminé nos pensées.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السلام للعظيم في</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البطاركة أبينا القديس</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البابا أنبا </a:t>
                      </a:r>
                      <a:r>
                        <a:rPr kumimoji="0" lang="ar-EG" sz="3600" b="0" i="0" u="none" strike="noStrike" cap="none" normalizeH="0" baseline="0" dirty="0" err="1">
                          <a:ln>
                            <a:noFill/>
                          </a:ln>
                          <a:solidFill>
                            <a:schemeClr val="tx1"/>
                          </a:solidFill>
                          <a:effectLst/>
                          <a:latin typeface="Coptic1" pitchFamily="2" charset="0"/>
                          <a:cs typeface="Arial" charset="0"/>
                        </a:rPr>
                        <a:t>تاوضروس</a:t>
                      </a:r>
                      <a:r>
                        <a:rPr kumimoji="0" lang="ar-EG" sz="3600" b="0" i="0" u="none" strike="noStrike" cap="none" normalizeH="0" baseline="0" dirty="0">
                          <a:ln>
                            <a:noFill/>
                          </a:ln>
                          <a:solidFill>
                            <a:schemeClr val="tx1"/>
                          </a:solidFill>
                          <a:effectLst/>
                          <a:latin typeface="Arial" charset="0"/>
                          <a:cs typeface="Arial" charset="0"/>
                        </a:rPr>
                        <a:t> الذي</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بتعاليمه المقدسة أنار</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عقولنا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extLst>
              <p:ext uri="{D42A27DB-BD31-4B8C-83A1-F6EECF244321}">
                <p14:modId xmlns:p14="http://schemas.microsoft.com/office/powerpoint/2010/main" val="121195668"/>
              </p:ext>
            </p:extLst>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Pape</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361950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8E8A58BA-37F5-47F3-AF41-E79DF23FEAB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0BBFFCB6-D96E-4E2A-858A-016E115ACC1D}"/>
              </a:ext>
            </a:extLst>
          </p:cNvPr>
          <p:cNvSpPr txBox="1">
            <a:spLocks noChangeArrowheads="1"/>
          </p:cNvSpPr>
          <p:nvPr/>
        </p:nvSpPr>
        <p:spPr bwMode="auto">
          <a:xfrm>
            <a:off x="5257800" y="466336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345101971"/>
      </p:ext>
    </p:extLst>
  </p:cSld>
  <p:clrMapOvr>
    <a:masterClrMapping/>
  </p:clrMapOvr>
  <p:transition/>
</p:sld>
</file>

<file path=ppt/slides/slide2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01F251E8-9B1F-4813-A126-E46F4A17C23A}"/>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02611942"/>
      </p:ext>
    </p:extLst>
  </p:cSld>
  <p:clrMapOvr>
    <a:masterClrMapping/>
  </p:clrMapOvr>
  <p:transition/>
</p:sld>
</file>

<file path=ppt/slides/slide2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A3183F4D-7EF2-49DF-9191-37815EFA8FEC}"/>
              </a:ext>
            </a:extLst>
          </p:cNvPr>
          <p:cNvGraphicFramePr>
            <a:graphicFrameLocks noGrp="1"/>
          </p:cNvGraphicFramePr>
          <p:nvPr>
            <p:extLst>
              <p:ext uri="{D42A27DB-BD31-4B8C-83A1-F6EECF244321}">
                <p14:modId xmlns:p14="http://schemas.microsoft.com/office/powerpoint/2010/main" val="2381915894"/>
              </p:ext>
            </p:extLst>
          </p:nvPr>
        </p:nvGraphicFramePr>
        <p:xfrm>
          <a:off x="76200" y="514350"/>
          <a:ext cx="8991600" cy="4549140"/>
        </p:xfrm>
        <a:graphic>
          <a:graphicData uri="http://schemas.openxmlformats.org/drawingml/2006/table">
            <a:tbl>
              <a:tblPr firstRow="1" bandRow="1">
                <a:tableStyleId>{2D5ABB26-0587-4C30-8999-92F81FD0307C}</a:tableStyleId>
              </a:tblPr>
              <a:tblGrid>
                <a:gridCol w="3276600">
                  <a:extLst>
                    <a:ext uri="{9D8B030D-6E8A-4147-A177-3AD203B41FA5}">
                      <a16:colId xmlns:a16="http://schemas.microsoft.com/office/drawing/2014/main" val="667883611"/>
                    </a:ext>
                  </a:extLst>
                </a:gridCol>
                <a:gridCol w="3048000">
                  <a:extLst>
                    <a:ext uri="{9D8B030D-6E8A-4147-A177-3AD203B41FA5}">
                      <a16:colId xmlns:a16="http://schemas.microsoft.com/office/drawing/2014/main" val="2070204899"/>
                    </a:ext>
                  </a:extLst>
                </a:gridCol>
                <a:gridCol w="2667000">
                  <a:extLst>
                    <a:ext uri="{9D8B030D-6E8A-4147-A177-3AD203B41FA5}">
                      <a16:colId xmlns:a16="http://schemas.microsoft.com/office/drawing/2014/main" val="1697054796"/>
                    </a:ext>
                  </a:extLst>
                </a:gridCol>
              </a:tblGrid>
              <a:tr h="4343400">
                <a:tc>
                  <a:txBody>
                    <a:bodyPr/>
                    <a:lstStyle/>
                    <a:p>
                      <a:pPr algn="just"/>
                      <a:r>
                        <a:rPr lang="fr-FR" sz="3000" b="0" i="0" u="none" strike="noStrike" kern="1200" baseline="0" dirty="0" err="1">
                          <a:solidFill>
                            <a:schemeClr val="tx1"/>
                          </a:solidFill>
                          <a:latin typeface="Coptic1" pitchFamily="2" charset="0"/>
                          <a:ea typeface="+mn-ea"/>
                          <a:cs typeface="+mn-cs"/>
                        </a:rPr>
                        <a:t>Praxic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nenio</a:t>
                      </a:r>
                      <a:r>
                        <a:rPr lang="fr-FR" sz="3000" b="0" i="0" u="none" strike="noStrike" kern="1200" baseline="0" dirty="0">
                          <a:solidFill>
                            <a:schemeClr val="tx1"/>
                          </a:solidFill>
                          <a:latin typeface="Coptic1" pitchFamily="2" charset="0"/>
                          <a:ea typeface="+mn-ea"/>
                          <a:cs typeface="+mn-cs"/>
                        </a:rPr>
                        <a:t>]</a:t>
                      </a:r>
                    </a:p>
                    <a:p>
                      <a:pPr algn="just"/>
                      <a:r>
                        <a:rPr lang="fr-FR" sz="3000" b="0" i="0" u="none" strike="noStrike" kern="1200" baseline="0" dirty="0" err="1">
                          <a:solidFill>
                            <a:schemeClr val="tx1"/>
                          </a:solidFill>
                          <a:latin typeface="Coptic1" pitchFamily="2" charset="0"/>
                          <a:ea typeface="+mn-ea"/>
                          <a:cs typeface="+mn-cs"/>
                        </a:rPr>
                        <a:t>n~a~poctoloc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e~re</a:t>
                      </a:r>
                      <a:r>
                        <a:rPr lang="fr-FR" sz="3000" b="0" i="0" u="none" strike="noStrike" kern="1200" baseline="0" dirty="0">
                          <a:solidFill>
                            <a:schemeClr val="tx1"/>
                          </a:solidFill>
                          <a:latin typeface="Coptic1" pitchFamily="2" charset="0"/>
                          <a:ea typeface="+mn-ea"/>
                          <a:cs typeface="+mn-cs"/>
                        </a:rPr>
                        <a:t> </a:t>
                      </a:r>
                      <a:r>
                        <a:rPr lang="pt-BR" sz="3000" b="0" i="0" u="none" strike="noStrike" kern="1200" baseline="0" dirty="0">
                          <a:solidFill>
                            <a:schemeClr val="tx1"/>
                          </a:solidFill>
                          <a:latin typeface="Coptic1" pitchFamily="2" charset="0"/>
                          <a:ea typeface="+mn-ea"/>
                          <a:cs typeface="+mn-cs"/>
                        </a:rPr>
                        <a:t>pouc~mou ey#u# swpi </a:t>
                      </a:r>
                      <a:r>
                        <a:rPr lang="fr-FR" sz="3000" b="0" i="0" u="none" strike="noStrike" kern="1200" baseline="0" dirty="0" err="1">
                          <a:solidFill>
                            <a:schemeClr val="tx1"/>
                          </a:solidFill>
                          <a:latin typeface="Coptic1" pitchFamily="2" charset="0"/>
                          <a:ea typeface="+mn-ea"/>
                          <a:cs typeface="+mn-cs"/>
                        </a:rPr>
                        <a:t>neman</a:t>
                      </a:r>
                      <a:r>
                        <a:rPr lang="fr-FR" sz="3000" b="0" i="0" u="none" strike="noStrike" kern="1200" baseline="0" dirty="0">
                          <a:solidFill>
                            <a:schemeClr val="tx1"/>
                          </a:solidFill>
                          <a:latin typeface="Coptic1" pitchFamily="2" charset="0"/>
                          <a:ea typeface="+mn-ea"/>
                          <a:cs typeface="+mn-cs"/>
                        </a:rPr>
                        <a:t>.</a:t>
                      </a:r>
                    </a:p>
                    <a:p>
                      <a:pPr algn="just"/>
                      <a:endParaRPr lang="fr-FR" sz="2400" b="0" i="0" u="none" strike="noStrike" kern="1200" baseline="0" dirty="0">
                        <a:solidFill>
                          <a:schemeClr val="tx1"/>
                        </a:solidFill>
                        <a:latin typeface="Coptic1" pitchFamily="2" charset="0"/>
                        <a:ea typeface="+mn-ea"/>
                        <a:cs typeface="+mn-cs"/>
                      </a:endParaRPr>
                    </a:p>
                    <a:p>
                      <a:pPr algn="just"/>
                      <a:r>
                        <a:rPr lang="fr-FR" sz="3000" b="0" i="0" u="none" strike="noStrike" kern="1200" baseline="0" dirty="0">
                          <a:solidFill>
                            <a:schemeClr val="tx1"/>
                          </a:solidFill>
                          <a:latin typeface="Coptic1" pitchFamily="2" charset="0"/>
                          <a:ea typeface="+mn-ea"/>
                          <a:cs typeface="+mn-cs"/>
                        </a:rPr>
                        <a:t>(</a:t>
                      </a:r>
                      <a:r>
                        <a:rPr lang="pt-BR" sz="3000" b="0" i="0" u="none" strike="noStrike" kern="1200" baseline="0" dirty="0">
                          <a:solidFill>
                            <a:schemeClr val="tx1"/>
                          </a:solidFill>
                          <a:latin typeface="Coptic1" pitchFamily="2" charset="0"/>
                          <a:ea typeface="+mn-ea"/>
                          <a:cs typeface="+mn-cs"/>
                        </a:rPr>
                        <a:t>Menenca hane~hoo~u de: </a:t>
                      </a:r>
                      <a:r>
                        <a:rPr lang="fr-FR" sz="3000" b="0" i="0" u="none" strike="noStrike" kern="1200" baseline="0" dirty="0" err="1">
                          <a:solidFill>
                            <a:schemeClr val="tx1"/>
                          </a:solidFill>
                          <a:latin typeface="Coptic1" pitchFamily="2" charset="0"/>
                          <a:ea typeface="+mn-ea"/>
                          <a:cs typeface="+mn-cs"/>
                        </a:rPr>
                        <a:t>peje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Pauloc</a:t>
                      </a:r>
                      <a:endParaRPr lang="fr-FR" sz="3000" b="0" i="0" u="none" strike="noStrike" kern="1200" baseline="0" dirty="0">
                        <a:solidFill>
                          <a:schemeClr val="tx1"/>
                        </a:solidFill>
                        <a:latin typeface="Coptic1" pitchFamily="2" charset="0"/>
                        <a:ea typeface="+mn-ea"/>
                        <a:cs typeface="+mn-cs"/>
                      </a:endParaRPr>
                    </a:p>
                    <a:p>
                      <a:pPr algn="just"/>
                      <a:r>
                        <a:rPr lang="fr-FR" sz="3000" b="0" i="0" u="none" strike="noStrike" kern="1200" baseline="0" dirty="0" err="1">
                          <a:solidFill>
                            <a:schemeClr val="tx1"/>
                          </a:solidFill>
                          <a:latin typeface="Coptic1" pitchFamily="2" charset="0"/>
                          <a:ea typeface="+mn-ea"/>
                          <a:cs typeface="+mn-cs"/>
                        </a:rPr>
                        <a:t>m~Barnabac</a:t>
                      </a:r>
                      <a:r>
                        <a:rPr lang="fr-FR" sz="3000" b="0" i="0" u="none" strike="noStrike" kern="1200" baseline="0" dirty="0">
                          <a:solidFill>
                            <a:schemeClr val="tx1"/>
                          </a:solidFill>
                          <a:latin typeface="Coptic1" pitchFamily="2" charset="0"/>
                          <a:ea typeface="+mn-ea"/>
                          <a:cs typeface="+mn-cs"/>
                        </a:rPr>
                        <a:t>.)</a:t>
                      </a:r>
                      <a:endParaRPr lang="fr-FR" sz="3000" dirty="0">
                        <a:latin typeface="Coptic1" pitchFamily="2" charset="0"/>
                      </a:endParaRPr>
                    </a:p>
                  </a:txBody>
                  <a:tcPr marT="34290" marB="34290"/>
                </a:tc>
                <a:tc>
                  <a:txBody>
                    <a:bodyPr/>
                    <a:lstStyle/>
                    <a:p>
                      <a:pPr algn="just"/>
                      <a:r>
                        <a:rPr lang="fr-FR" sz="2400" b="0" i="0" u="none" strike="noStrike" kern="1200" baseline="0" dirty="0">
                          <a:solidFill>
                            <a:schemeClr val="tx1"/>
                          </a:solidFill>
                          <a:latin typeface="+mn-lt"/>
                          <a:ea typeface="+mn-ea"/>
                          <a:cs typeface="+mn-cs"/>
                        </a:rPr>
                        <a:t>Actes de nos pères les apôtres, que leurs saintes bénédictions</a:t>
                      </a:r>
                    </a:p>
                    <a:p>
                      <a:pPr algn="just"/>
                      <a:r>
                        <a:rPr lang="fr-FR" sz="2400" b="0" i="0" u="none" strike="noStrike" kern="1200" baseline="0" dirty="0">
                          <a:solidFill>
                            <a:schemeClr val="tx1"/>
                          </a:solidFill>
                          <a:latin typeface="+mn-lt"/>
                          <a:ea typeface="+mn-ea"/>
                          <a:cs typeface="+mn-cs"/>
                        </a:rPr>
                        <a:t>reposent sur nous.</a:t>
                      </a:r>
                    </a:p>
                    <a:p>
                      <a:pPr algn="just"/>
                      <a:endParaRPr lang="fr-FR" sz="2400" b="0" i="0" u="none" strike="noStrike" kern="1200" baseline="0" dirty="0">
                        <a:solidFill>
                          <a:schemeClr val="tx1"/>
                        </a:solidFill>
                        <a:latin typeface="+mn-lt"/>
                        <a:ea typeface="+mn-ea"/>
                        <a:cs typeface="+mn-cs"/>
                      </a:endParaRPr>
                    </a:p>
                    <a:p>
                      <a:pPr algn="just"/>
                      <a:endParaRPr lang="fr-FR" sz="2000" b="0" i="0" u="none" strike="noStrike" kern="1200" baseline="0" dirty="0">
                        <a:solidFill>
                          <a:schemeClr val="tx1"/>
                        </a:solidFill>
                        <a:latin typeface="+mn-lt"/>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600" b="0" i="1" u="none" strike="noStrike" kern="1200" cap="none" spc="0" normalizeH="0" baseline="0" noProof="0" dirty="0">
                          <a:ln>
                            <a:noFill/>
                          </a:ln>
                          <a:solidFill>
                            <a:srgbClr val="FFFFFF"/>
                          </a:solidFill>
                          <a:effectLst/>
                          <a:uLnTx/>
                          <a:uFillTx/>
                          <a:latin typeface="+mn-lt"/>
                          <a:ea typeface="+mn-ea"/>
                          <a:cs typeface="+mn-cs"/>
                        </a:rPr>
                        <a:t>La lecture du jour est lue ou:</a:t>
                      </a:r>
                      <a:endParaRPr kumimoji="0" lang="fr-FR" sz="1600" b="0" i="0" u="none" strike="noStrike" kern="1200" cap="none" spc="0" normalizeH="0" baseline="0" noProof="0" dirty="0">
                        <a:ln>
                          <a:noFill/>
                        </a:ln>
                        <a:solidFill>
                          <a:srgbClr val="FFFFFF"/>
                        </a:solidFill>
                        <a:effectLst/>
                        <a:uLnTx/>
                        <a:uFillTx/>
                        <a:latin typeface="+mn-lt"/>
                        <a:ea typeface="+mn-ea"/>
                        <a:cs typeface="+mn-cs"/>
                      </a:endParaRPr>
                    </a:p>
                    <a:p>
                      <a:pPr algn="just"/>
                      <a:r>
                        <a:rPr lang="fr-FR" sz="2400" b="0" i="0" u="none" strike="noStrike" kern="1200" baseline="0" dirty="0">
                          <a:solidFill>
                            <a:schemeClr val="tx1"/>
                          </a:solidFill>
                          <a:latin typeface="+mn-lt"/>
                          <a:ea typeface="+mn-ea"/>
                          <a:cs typeface="+mn-cs"/>
                        </a:rPr>
                        <a:t>(Après quelques jours, Paul dit à Barnabé)</a:t>
                      </a:r>
                    </a:p>
                    <a:p>
                      <a:pPr algn="just"/>
                      <a:r>
                        <a:rPr lang="fr-FR" sz="2400" b="0" i="1" u="none" strike="noStrike" kern="1200" baseline="0" dirty="0">
                          <a:solidFill>
                            <a:schemeClr val="tx1"/>
                          </a:solidFill>
                          <a:latin typeface="+mn-lt"/>
                          <a:ea typeface="+mn-ea"/>
                          <a:cs typeface="+mn-cs"/>
                        </a:rPr>
                        <a:t>(Actes 15:36)</a:t>
                      </a:r>
                      <a:endParaRPr lang="fr-FR" sz="24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فصل من اعمال آبائنا</a:t>
                      </a:r>
                    </a:p>
                    <a:p>
                      <a:pPr algn="just" rtl="1"/>
                      <a:r>
                        <a:rPr lang="ar-EG" sz="2800" b="0" i="0" u="none" strike="noStrike" kern="1200" baseline="0" dirty="0">
                          <a:solidFill>
                            <a:schemeClr val="tx1"/>
                          </a:solidFill>
                          <a:latin typeface="+mn-lt"/>
                          <a:ea typeface="+mn-ea"/>
                          <a:cs typeface="+mn-cs"/>
                        </a:rPr>
                        <a:t>الرسل الأطهار،</a:t>
                      </a:r>
                    </a:p>
                    <a:p>
                      <a:pPr algn="just" rtl="1"/>
                      <a:r>
                        <a:rPr lang="ar-EG" sz="2800" b="0" i="0" u="none" strike="noStrike" kern="1200" baseline="0" dirty="0">
                          <a:solidFill>
                            <a:schemeClr val="tx1"/>
                          </a:solidFill>
                          <a:latin typeface="+mn-lt"/>
                          <a:ea typeface="+mn-ea"/>
                          <a:cs typeface="+mn-cs"/>
                        </a:rPr>
                        <a:t>بركتهم تكون معنا.</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2000" b="0" i="1" u="none" strike="noStrike" kern="1200" cap="none" spc="0" normalizeH="0" baseline="0" noProof="0" dirty="0">
                          <a:ln>
                            <a:noFill/>
                          </a:ln>
                          <a:solidFill>
                            <a:srgbClr val="FFFFFF"/>
                          </a:solidFill>
                          <a:effectLst/>
                          <a:uLnTx/>
                          <a:uFillTx/>
                          <a:latin typeface="+mn-lt"/>
                          <a:ea typeface="+mn-ea"/>
                          <a:cs typeface="+mn-cs"/>
                        </a:rPr>
                        <a:t>تقرأ قراءات اليوم أو</a:t>
                      </a:r>
                      <a:r>
                        <a:rPr kumimoji="0" lang="fr-FR" sz="2000" b="0" i="1" u="none" strike="noStrike" kern="1200" cap="none" spc="0" normalizeH="0" baseline="0" noProof="0" dirty="0">
                          <a:ln>
                            <a:noFill/>
                          </a:ln>
                          <a:solidFill>
                            <a:srgbClr val="FFFFFF"/>
                          </a:solidFill>
                          <a:effectLst/>
                          <a:uLnTx/>
                          <a:uFillTx/>
                          <a:latin typeface="+mn-lt"/>
                          <a:ea typeface="+mn-ea"/>
                          <a:cs typeface="+mn-cs"/>
                        </a:rPr>
                        <a:t>:</a:t>
                      </a:r>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وبعد أيام قال بولس لبرنابا.</a:t>
                      </a:r>
                      <a:endParaRPr lang="fr-FR" sz="2800" dirty="0"/>
                    </a:p>
                  </a:txBody>
                  <a:tcPr marT="34290" marB="34290"/>
                </a:tc>
                <a:extLst>
                  <a:ext uri="{0D108BD9-81ED-4DB2-BD59-A6C34878D82A}">
                    <a16:rowId xmlns:a16="http://schemas.microsoft.com/office/drawing/2014/main" val="2745847914"/>
                  </a:ext>
                </a:extLst>
              </a:tr>
            </a:tbl>
          </a:graphicData>
        </a:graphic>
      </p:graphicFrame>
      <p:graphicFrame>
        <p:nvGraphicFramePr>
          <p:cNvPr id="3" name="Tableau 2">
            <a:extLst>
              <a:ext uri="{FF2B5EF4-FFF2-40B4-BE49-F238E27FC236}">
                <a16:creationId xmlns:a16="http://schemas.microsoft.com/office/drawing/2014/main" id="{9121301E-0984-45A2-9313-9FD8A8D293C5}"/>
              </a:ext>
            </a:extLst>
          </p:cNvPr>
          <p:cNvGraphicFramePr>
            <a:graphicFrameLocks noGrp="1"/>
          </p:cNvGraphicFramePr>
          <p:nvPr>
            <p:extLst>
              <p:ext uri="{D42A27DB-BD31-4B8C-83A1-F6EECF244321}">
                <p14:modId xmlns:p14="http://schemas.microsoft.com/office/powerpoint/2010/main" val="2439039710"/>
              </p:ext>
            </p:extLst>
          </p:nvPr>
        </p:nvGraphicFramePr>
        <p:xfrm>
          <a:off x="15240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828785314"/>
                    </a:ext>
                  </a:extLst>
                </a:gridCol>
              </a:tblGrid>
              <a:tr h="342900">
                <a:tc>
                  <a:txBody>
                    <a:bodyPr/>
                    <a:lstStyle/>
                    <a:p>
                      <a:pPr algn="ctr"/>
                      <a:r>
                        <a:rPr lang="en-CA" sz="1800" dirty="0" err="1"/>
                        <a:t>Actes</a:t>
                      </a:r>
                      <a:r>
                        <a:rPr lang="en-CA" sz="1800" dirty="0"/>
                        <a:t> des </a:t>
                      </a:r>
                      <a:r>
                        <a:rPr lang="en-CA" sz="1800" dirty="0" err="1"/>
                        <a:t>Apôtres</a:t>
                      </a:r>
                      <a:r>
                        <a:rPr lang="en-CA" sz="1800" dirty="0"/>
                        <a:t> - </a:t>
                      </a:r>
                      <a:r>
                        <a:rPr kumimoji="0" lang="en-CA" sz="1800" b="0" i="0" u="none" strike="noStrike" kern="1200" cap="none" spc="0" normalizeH="0" baseline="0" noProof="0" dirty="0" err="1">
                          <a:ln>
                            <a:noFill/>
                          </a:ln>
                          <a:solidFill>
                            <a:srgbClr val="FFFFFF"/>
                          </a:solidFill>
                          <a:effectLst/>
                          <a:uLnTx/>
                          <a:uFillTx/>
                          <a:latin typeface="Coptic1" pitchFamily="2" charset="0"/>
                          <a:cs typeface="Arial" charset="0"/>
                        </a:rPr>
                        <a:t>Praxic</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017985"/>
                  </a:ext>
                </a:extLst>
              </a:tr>
            </a:tbl>
          </a:graphicData>
        </a:graphic>
      </p:graphicFrame>
      <p:sp>
        <p:nvSpPr>
          <p:cNvPr id="6" name="Action Button: Custom 7">
            <a:hlinkClick r:id="rId2" action="ppaction://hlinksldjump" highlightClick="1"/>
            <a:extLst>
              <a:ext uri="{FF2B5EF4-FFF2-40B4-BE49-F238E27FC236}">
                <a16:creationId xmlns:a16="http://schemas.microsoft.com/office/drawing/2014/main" id="{1C3D4597-FE19-40B6-A8D7-1E8C0111B6D5}"/>
              </a:ext>
            </a:extLst>
          </p:cNvPr>
          <p:cNvSpPr/>
          <p:nvPr/>
        </p:nvSpPr>
        <p:spPr bwMode="auto">
          <a:xfrm>
            <a:off x="4572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C295E68C-4571-44D9-AED3-CC95BC062170}"/>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02491498"/>
      </p:ext>
    </p:extLst>
  </p:cSld>
  <p:clrMapOvr>
    <a:masterClrMapping/>
  </p:clrMapOvr>
  <p:transition/>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60131" name="Group 259"/>
          <p:cNvGraphicFramePr>
            <a:graphicFrameLocks noGrp="1"/>
          </p:cNvGraphicFramePr>
          <p:nvPr>
            <p:extLst>
              <p:ext uri="{D42A27DB-BD31-4B8C-83A1-F6EECF244321}">
                <p14:modId xmlns:p14="http://schemas.microsoft.com/office/powerpoint/2010/main" val="4039487478"/>
              </p:ext>
            </p:extLst>
          </p:nvPr>
        </p:nvGraphicFramePr>
        <p:xfrm>
          <a:off x="0" y="0"/>
          <a:ext cx="9144000" cy="4668012"/>
        </p:xfrm>
        <a:graphic>
          <a:graphicData uri="http://schemas.openxmlformats.org/drawingml/2006/table">
            <a:tbl>
              <a:tblPr/>
              <a:tblGrid>
                <a:gridCol w="3491880">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627784">
                  <a:extLst>
                    <a:ext uri="{9D8B030D-6E8A-4147-A177-3AD203B41FA5}">
                      <a16:colId xmlns:a16="http://schemas.microsoft.com/office/drawing/2014/main" val="20002"/>
                    </a:ext>
                  </a:extLst>
                </a:gridCol>
              </a:tblGrid>
              <a:tr h="46672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altLang="zh-CN" sz="2000" b="0" i="0" u="sng" strike="noStrike" cap="none" normalizeH="0" baseline="0" dirty="0" err="1">
                          <a:ln>
                            <a:noFill/>
                          </a:ln>
                          <a:solidFill>
                            <a:srgbClr val="FF9900"/>
                          </a:solidFill>
                          <a:effectLst/>
                          <a:latin typeface="Coptic1" pitchFamily="2" charset="0"/>
                          <a:ea typeface="SimSun" pitchFamily="2" charset="-122"/>
                          <a:cs typeface="Arial" charset="0"/>
                        </a:rPr>
                        <a:t>Piou</a:t>
                      </a:r>
                      <a:r>
                        <a:rPr kumimoji="0" lang="en-US" altLang="zh-CN" sz="2000" b="0" i="0" u="sng" strike="noStrike" cap="none" normalizeH="0" baseline="0" dirty="0">
                          <a:ln>
                            <a:noFill/>
                          </a:ln>
                          <a:solidFill>
                            <a:srgbClr val="FF9900"/>
                          </a:solidFill>
                          <a:effectLst/>
                          <a:latin typeface="Coptic1" pitchFamily="2" charset="0"/>
                          <a:ea typeface="SimSun" pitchFamily="2" charset="-122"/>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Nyok</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gar pe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e~touo~hi</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e~ratou</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m~pekkw</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n~je</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ni,eroubim</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eymeh</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m~bal</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nem</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niceravim</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na</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picoou</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n~tenh</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euerhumnoc</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qen</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oumoun</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e~bol</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n~at,arwou</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eujw</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m~moc</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altLang="zh-CN" sz="2000" b="0" i="0" u="sng" strike="noStrike" cap="none" normalizeH="0" baseline="0" dirty="0" err="1">
                          <a:ln>
                            <a:noFill/>
                          </a:ln>
                          <a:solidFill>
                            <a:srgbClr val="FF9900"/>
                          </a:solidFill>
                          <a:effectLst/>
                          <a:latin typeface="Coptic1" pitchFamily="2" charset="0"/>
                          <a:ea typeface="SimSun" pitchFamily="2" charset="-122"/>
                          <a:cs typeface="Arial" charset="0"/>
                        </a:rPr>
                        <a:t>Pidiakwn</a:t>
                      </a:r>
                      <a:r>
                        <a:rPr kumimoji="0" lang="en-US" altLang="zh-CN" sz="2000" b="0" i="0" u="sng" strike="noStrike" cap="none" normalizeH="0" baseline="0" dirty="0">
                          <a:ln>
                            <a:noFill/>
                          </a:ln>
                          <a:solidFill>
                            <a:srgbClr val="FF9900"/>
                          </a:solidFill>
                          <a:effectLst/>
                          <a:latin typeface="Coptic1" pitchFamily="2" charset="0"/>
                          <a:ea typeface="SimSun" pitchFamily="2" charset="-122"/>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altLang="zh-CN" sz="2600" b="0" i="0" u="none" strike="noStrike" cap="none" normalizeH="0" baseline="0" dirty="0" err="1">
                          <a:ln>
                            <a:noFill/>
                          </a:ln>
                          <a:solidFill>
                            <a:schemeClr val="tx1"/>
                          </a:solidFill>
                          <a:effectLst/>
                          <a:latin typeface="Coptic1" pitchFamily="2" charset="0"/>
                          <a:ea typeface="SimSun" pitchFamily="2" charset="-122"/>
                          <a:cs typeface="Arial" charset="0"/>
                        </a:rPr>
                        <a:t>Proc,wmen</a:t>
                      </a:r>
                      <a:r>
                        <a:rPr kumimoji="0" lang="en-US" altLang="zh-CN" sz="2600" b="0" i="0" u="none" strike="noStrike" cap="none" normalizeH="0" baseline="0" dirty="0">
                          <a:ln>
                            <a:noFill/>
                          </a:ln>
                          <a:solidFill>
                            <a:schemeClr val="tx1"/>
                          </a:solidFill>
                          <a:effectLst/>
                          <a:latin typeface="Coptic1" pitchFamily="2" charset="0"/>
                          <a:ea typeface="SimSun" pitchFamily="2" charset="-122"/>
                          <a:cs typeface="Arial" charset="0"/>
                        </a:rPr>
                        <a:t>.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Tu es celui autour de qui se tiennent les Chérubins aux yeux multiples  et les Séraphins  aux six ailes, qui chantent sans cesse Ta louange et clament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Soyons attentifs.</a:t>
                      </a:r>
                      <a:endParaRPr kumimoji="0" lang="en-US" sz="19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r>
                        <a:rPr kumimoji="0" lang="ar-SA" sz="2100" b="0" i="0" u="none" strike="noStrike" cap="none" normalizeH="0" baseline="0" dirty="0">
                          <a:ln>
                            <a:noFill/>
                          </a:ln>
                          <a:solidFill>
                            <a:srgbClr val="FF9900"/>
                          </a:solidFill>
                          <a:effectLst/>
                          <a:latin typeface="Arial" charset="0"/>
                          <a:cs typeface="Arial" charset="0"/>
                        </a:rPr>
                        <a:t>:</a:t>
                      </a:r>
                      <a:endParaRPr kumimoji="0" lang="ar-EG" sz="2100" b="0" i="0" u="none"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أنتَ هو الذى يقفُ حَولكَ الشاروبيم الممتلئونَ أعيناً، والسيرافيم ذوو الستة الأجنحة، يُسبحونَ على الدوام بغير سكوتٍ قائلين</a:t>
                      </a:r>
                      <a:r>
                        <a:rPr kumimoji="0" lang="ar-SA" sz="2800" b="0" i="0" u="none" strike="noStrike" cap="none" normalizeH="0" baseline="0" dirty="0">
                          <a:ln>
                            <a:noFill/>
                          </a:ln>
                          <a:solidFill>
                            <a:schemeClr val="tx1"/>
                          </a:solidFill>
                          <a:effectLst/>
                          <a:latin typeface="Arial" charset="0"/>
                          <a:cs typeface="Arial" charset="0"/>
                        </a:rPr>
                        <a:t>:</a:t>
                      </a:r>
                      <a:endParaRPr kumimoji="0" lang="fr-FR" sz="1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ننصت</a:t>
                      </a:r>
                      <a:r>
                        <a:rPr kumimoji="0" lang="ar-SA" sz="2100" b="0" i="0" u="none" strike="noStrike" cap="none" normalizeH="0" baseline="0" dirty="0">
                          <a:ln>
                            <a:noFill/>
                          </a:ln>
                          <a:solidFill>
                            <a:schemeClr val="tx1"/>
                          </a:solidFill>
                          <a:effectLst/>
                          <a:latin typeface="Arial" charset="0"/>
                          <a:cs typeface="Arial" charset="0"/>
                        </a:rPr>
                        <a:t>.</a:t>
                      </a:r>
                      <a:endParaRPr kumimoji="0" lang="en-US"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7240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7A77C95-9711-45CD-8B92-285D393780FA}"/>
              </a:ext>
            </a:extLst>
          </p:cNvPr>
          <p:cNvGraphicFramePr>
            <a:graphicFrameLocks noGrp="1"/>
          </p:cNvGraphicFramePr>
          <p:nvPr>
            <p:extLst>
              <p:ext uri="{D42A27DB-BD31-4B8C-83A1-F6EECF244321}">
                <p14:modId xmlns:p14="http://schemas.microsoft.com/office/powerpoint/2010/main" val="1155049296"/>
              </p:ext>
            </p:extLst>
          </p:nvPr>
        </p:nvGraphicFramePr>
        <p:xfrm>
          <a:off x="0" y="209550"/>
          <a:ext cx="9144000" cy="4457700"/>
        </p:xfrm>
        <a:graphic>
          <a:graphicData uri="http://schemas.openxmlformats.org/drawingml/2006/table">
            <a:tbl>
              <a:tblPr firstRow="1" bandRow="1">
                <a:tableStyleId>{2D5ABB26-0587-4C30-8999-92F81FD0307C}</a:tableStyleId>
              </a:tblPr>
              <a:tblGrid>
                <a:gridCol w="3209992">
                  <a:extLst>
                    <a:ext uri="{9D8B030D-6E8A-4147-A177-3AD203B41FA5}">
                      <a16:colId xmlns:a16="http://schemas.microsoft.com/office/drawing/2014/main" val="2011366558"/>
                    </a:ext>
                  </a:extLst>
                </a:gridCol>
                <a:gridCol w="3299296">
                  <a:extLst>
                    <a:ext uri="{9D8B030D-6E8A-4147-A177-3AD203B41FA5}">
                      <a16:colId xmlns:a16="http://schemas.microsoft.com/office/drawing/2014/main" val="2998134246"/>
                    </a:ext>
                  </a:extLst>
                </a:gridCol>
                <a:gridCol w="2634712">
                  <a:extLst>
                    <a:ext uri="{9D8B030D-6E8A-4147-A177-3AD203B41FA5}">
                      <a16:colId xmlns:a16="http://schemas.microsoft.com/office/drawing/2014/main" val="1453653132"/>
                    </a:ext>
                  </a:extLst>
                </a:gridCol>
              </a:tblGrid>
              <a:tr h="3486150">
                <a:tc>
                  <a:txBody>
                    <a:bodyPr/>
                    <a:lstStyle/>
                    <a:p>
                      <a:pPr algn="just"/>
                      <a:r>
                        <a:rPr lang="pt-BR" sz="3200" b="0" i="0" u="none" strike="noStrike" kern="1200" baseline="0" dirty="0">
                          <a:solidFill>
                            <a:schemeClr val="tx1"/>
                          </a:solidFill>
                          <a:latin typeface="Coptic1" pitchFamily="2" charset="0"/>
                          <a:ea typeface="+mn-ea"/>
                          <a:cs typeface="+mn-cs"/>
                        </a:rPr>
                        <a:t>Picaji de n~te Po#c# </a:t>
                      </a:r>
                      <a:r>
                        <a:rPr lang="it-IT" sz="3200" b="0" i="0" u="none" strike="noStrike" kern="1200" baseline="0" dirty="0">
                          <a:solidFill>
                            <a:schemeClr val="tx1"/>
                          </a:solidFill>
                          <a:latin typeface="Coptic1" pitchFamily="2" charset="0"/>
                          <a:ea typeface="+mn-ea"/>
                          <a:cs typeface="+mn-cs"/>
                        </a:rPr>
                        <a:t>efe~a~ia~i ouoh efe~a~sai:</a:t>
                      </a:r>
                    </a:p>
                    <a:p>
                      <a:pPr algn="just"/>
                      <a:r>
                        <a:rPr lang="fr-FR" sz="3200" b="0" i="0" u="none" strike="noStrike" kern="1200" baseline="0" dirty="0" err="1">
                          <a:solidFill>
                            <a:schemeClr val="tx1"/>
                          </a:solidFill>
                          <a:latin typeface="Coptic1" pitchFamily="2" charset="0"/>
                          <a:ea typeface="+mn-ea"/>
                          <a:cs typeface="+mn-cs"/>
                        </a:rPr>
                        <a:t>efe~a~mahi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ouoh</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efet~ajro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a~gia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n~e~kkl</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cia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V]:</a:t>
                      </a:r>
                    </a:p>
                    <a:p>
                      <a:pPr algn="just"/>
                      <a:r>
                        <a:rPr lang="fr-FR" sz="3200" b="0" i="0" u="none" strike="noStrike" kern="1200" baseline="0" dirty="0">
                          <a:solidFill>
                            <a:schemeClr val="tx1"/>
                          </a:solidFill>
                          <a:latin typeface="Coptic1" pitchFamily="2" charset="0"/>
                          <a:ea typeface="+mn-ea"/>
                          <a:cs typeface="+mn-cs"/>
                        </a:rPr>
                        <a:t>Am/n.</a:t>
                      </a:r>
                      <a:endParaRPr lang="fr-FR" sz="3200" dirty="0">
                        <a:latin typeface="Coptic1" pitchFamily="2" charset="0"/>
                      </a:endParaRPr>
                    </a:p>
                  </a:txBody>
                  <a:tcPr marT="34290" marB="34290">
                    <a:lnB w="12700" cap="flat" cmpd="sng" algn="ctr">
                      <a:noFill/>
                      <a:prstDash val="solid"/>
                      <a:round/>
                      <a:headEnd type="none" w="med" len="med"/>
                      <a:tailEnd type="none" w="med" len="med"/>
                    </a:lnB>
                  </a:tcPr>
                </a:tc>
                <a:tc>
                  <a:txBody>
                    <a:bodyPr/>
                    <a:lstStyle/>
                    <a:p>
                      <a:pPr algn="just"/>
                      <a:r>
                        <a:rPr lang="fr-FR" sz="2800" b="0" i="0" u="none" strike="noStrike" kern="1200" baseline="0" dirty="0">
                          <a:solidFill>
                            <a:schemeClr val="tx1"/>
                          </a:solidFill>
                          <a:latin typeface="+mn-lt"/>
                          <a:ea typeface="+mn-ea"/>
                          <a:cs typeface="+mn-cs"/>
                        </a:rPr>
                        <a:t>La parole du Seigneur croît, se multiplie et s’enracine dans la sainte Église de Dieu, amen.</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لم تزل كلمة الرب تنمو</a:t>
                      </a:r>
                    </a:p>
                    <a:p>
                      <a:pPr algn="just" rtl="1"/>
                      <a:r>
                        <a:rPr lang="ar-EG" sz="3200" b="0" i="0" u="none" strike="noStrike" kern="1200" baseline="0" dirty="0">
                          <a:solidFill>
                            <a:schemeClr val="tx1"/>
                          </a:solidFill>
                          <a:latin typeface="+mn-lt"/>
                          <a:ea typeface="+mn-ea"/>
                          <a:cs typeface="+mn-cs"/>
                        </a:rPr>
                        <a:t>وتكثُر وتعتز وتثبت في</a:t>
                      </a:r>
                    </a:p>
                    <a:p>
                      <a:pPr algn="just" rtl="1"/>
                      <a:r>
                        <a:rPr lang="ar-EG" sz="3200" b="0" i="0" u="none" strike="noStrike" kern="1200" baseline="0" dirty="0">
                          <a:solidFill>
                            <a:schemeClr val="tx1"/>
                          </a:solidFill>
                          <a:latin typeface="+mn-lt"/>
                          <a:ea typeface="+mn-ea"/>
                          <a:cs typeface="+mn-cs"/>
                        </a:rPr>
                        <a:t>كنيسة الله المقدسة.</a:t>
                      </a:r>
                    </a:p>
                    <a:p>
                      <a:pPr algn="just" rtl="1"/>
                      <a:r>
                        <a:rPr lang="ar-EG" sz="3200" b="0" i="0" u="none" strike="noStrike" kern="1200" baseline="0" dirty="0">
                          <a:solidFill>
                            <a:schemeClr val="tx1"/>
                          </a:solidFill>
                          <a:latin typeface="+mn-lt"/>
                          <a:ea typeface="+mn-ea"/>
                          <a:cs typeface="+mn-cs"/>
                        </a:rPr>
                        <a:t>آمين.</a:t>
                      </a:r>
                      <a:endParaRPr lang="fr-FR" sz="3200" dirty="0"/>
                    </a:p>
                  </a:txBody>
                  <a:tcPr marT="34290" marB="34290"/>
                </a:tc>
                <a:extLst>
                  <a:ext uri="{0D108BD9-81ED-4DB2-BD59-A6C34878D82A}">
                    <a16:rowId xmlns:a16="http://schemas.microsoft.com/office/drawing/2014/main" val="2111561129"/>
                  </a:ext>
                </a:extLst>
              </a:tr>
            </a:tbl>
          </a:graphicData>
        </a:graphic>
      </p:graphicFrame>
      <p:sp>
        <p:nvSpPr>
          <p:cNvPr id="4" name="AutoShape 36">
            <a:hlinkClick r:id="rId2" action="ppaction://hlinksldjump" highlightClick="1"/>
            <a:extLst>
              <a:ext uri="{FF2B5EF4-FFF2-40B4-BE49-F238E27FC236}">
                <a16:creationId xmlns:a16="http://schemas.microsoft.com/office/drawing/2014/main" id="{9DF13D3B-40B1-489F-BFD5-C917E7FB5FAC}"/>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7">
            <a:hlinkClick r:id="rId3" action="ppaction://hlinksldjump" highlightClick="1"/>
            <a:extLst>
              <a:ext uri="{FF2B5EF4-FFF2-40B4-BE49-F238E27FC236}">
                <a16:creationId xmlns:a16="http://schemas.microsoft.com/office/drawing/2014/main" id="{D9C5E695-1CD5-4C77-9894-A3BBBDADD496}"/>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13764315"/>
      </p:ext>
    </p:extLst>
  </p:cSld>
  <p:clrMapOvr>
    <a:masterClrMapping/>
  </p:clrMapOvr>
  <p:transition/>
</p:sld>
</file>

<file path=ppt/slides/slide2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0DE22F6-F9DC-4E99-BE68-955C7340648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90046415"/>
      </p:ext>
    </p:extLst>
  </p:cSld>
  <p:clrMapOvr>
    <a:masterClrMapping/>
  </p:clrMapOvr>
  <p:transition/>
</p:sld>
</file>

<file path=ppt/slides/slide2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2677402381"/>
              </p:ext>
            </p:extLst>
          </p:nvPr>
        </p:nvGraphicFramePr>
        <p:xfrm>
          <a:off x="0" y="514350"/>
          <a:ext cx="9144000" cy="4183380"/>
        </p:xfrm>
        <a:graphic>
          <a:graphicData uri="http://schemas.openxmlformats.org/drawingml/2006/table">
            <a:tbl>
              <a:tblPr/>
              <a:tblGrid>
                <a:gridCol w="3098800">
                  <a:extLst>
                    <a:ext uri="{9D8B030D-6E8A-4147-A177-3AD203B41FA5}">
                      <a16:colId xmlns:a16="http://schemas.microsoft.com/office/drawing/2014/main" val="20000"/>
                    </a:ext>
                  </a:extLst>
                </a:gridCol>
                <a:gridCol w="34036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3124200">
                <a:tc>
                  <a:txBody>
                    <a:bodyPr/>
                    <a:lstStyle/>
                    <a:p>
                      <a:pPr algn="just"/>
                      <a:r>
                        <a:rPr lang="fr-FR" sz="3000" b="0" i="0" u="none" strike="noStrike" kern="1200" baseline="0" dirty="0" err="1">
                          <a:solidFill>
                            <a:schemeClr val="tx1"/>
                          </a:solidFill>
                          <a:latin typeface="Coptic1" pitchFamily="2" charset="0"/>
                          <a:ea typeface="+mn-ea"/>
                          <a:cs typeface="+mn-cs"/>
                        </a:rPr>
                        <a:t>Etaue~n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nic~qai</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n~hir</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nikon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Kwctantinoc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e~qoun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eRako</a:t>
                      </a:r>
                      <a:r>
                        <a:rPr lang="fr-FR" sz="3000" b="0" i="0" u="none" strike="noStrike" kern="1200" baseline="0" dirty="0">
                          <a:solidFill>
                            <a:schemeClr val="tx1"/>
                          </a:solidFill>
                          <a:latin typeface="Coptic1" pitchFamily="2" charset="0"/>
                          <a:ea typeface="+mn-ea"/>
                          <a:cs typeface="+mn-cs"/>
                        </a:rPr>
                        <a:t>]: je </a:t>
                      </a:r>
                      <a:r>
                        <a:rPr lang="fr-FR" sz="3000" b="0" i="0" u="none" strike="noStrike" kern="1200" baseline="0" dirty="0" err="1">
                          <a:solidFill>
                            <a:schemeClr val="tx1"/>
                          </a:solidFill>
                          <a:latin typeface="Coptic1" pitchFamily="2" charset="0"/>
                          <a:ea typeface="+mn-ea"/>
                          <a:cs typeface="+mn-cs"/>
                        </a:rPr>
                        <a:t>ma~syam</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m~v~ro</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n~nierv</a:t>
                      </a:r>
                      <a:r>
                        <a:rPr lang="fr-FR" sz="3000" b="0" i="0" u="none" strike="noStrike" kern="1200" baseline="0" dirty="0">
                          <a:solidFill>
                            <a:schemeClr val="tx1"/>
                          </a:solidFill>
                          <a:latin typeface="Coptic1" pitchFamily="2" charset="0"/>
                          <a:ea typeface="+mn-ea"/>
                          <a:cs typeface="+mn-cs"/>
                        </a:rPr>
                        <a:t>/oui~:</a:t>
                      </a:r>
                    </a:p>
                    <a:p>
                      <a:pPr algn="just"/>
                      <a:r>
                        <a:rPr lang="fr-FR" sz="3000" b="0" i="0" u="none" strike="noStrike" kern="1200" baseline="0" dirty="0" err="1">
                          <a:solidFill>
                            <a:schemeClr val="tx1"/>
                          </a:solidFill>
                          <a:latin typeface="Coptic1" pitchFamily="2" charset="0"/>
                          <a:ea typeface="+mn-ea"/>
                          <a:cs typeface="+mn-cs"/>
                        </a:rPr>
                        <a:t>a~ouwn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m~v~ro</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n~niekk~l</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cia</a:t>
                      </a:r>
                      <a:r>
                        <a:rPr lang="fr-FR" sz="3000" b="0" i="0" u="none" strike="noStrike" kern="1200" baseline="0" dirty="0">
                          <a:solidFill>
                            <a:schemeClr val="tx1"/>
                          </a:solidFill>
                          <a:latin typeface="Coptic1" pitchFamily="2" charset="0"/>
                          <a:ea typeface="+mn-ea"/>
                          <a:cs typeface="+mn-cs"/>
                        </a:rPr>
                        <a:t>~.</a:t>
                      </a:r>
                      <a:endParaRPr kumimoji="0" lang="en-CA"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Quand les écritures de paix de Constantin qui ont atteint l'Alexandrie qui disaient: "Fermez les portes des païens et ouvrez les portes des Églises".</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لما وردت مكاتبات</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السلام التي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لقسطنطين إلي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الإسكندرية قائلاَ أبواب</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البرابي</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وإفتحوا</a:t>
                      </a:r>
                      <a:r>
                        <a:rPr lang="ar-EG" sz="3600" b="0" i="0" u="none" strike="noStrike" kern="1200" baseline="0" dirty="0">
                          <a:solidFill>
                            <a:schemeClr val="tx1"/>
                          </a:solidFill>
                          <a:latin typeface="+mn-lt"/>
                          <a:ea typeface="+mn-ea"/>
                          <a:cs typeface="+mn-cs"/>
                        </a:rPr>
                        <a:t> أبواب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الكنائس.</a:t>
                      </a:r>
                      <a:endParaRPr kumimoji="0" lang="en-US" sz="8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DB4F80D0-34C0-4429-9B2E-2934253956FD}"/>
              </a:ext>
            </a:extLst>
          </p:cNvPr>
          <p:cNvGraphicFramePr>
            <a:graphicFrameLocks noGrp="1"/>
          </p:cNvGraphicFramePr>
          <p:nvPr>
            <p:extLst>
              <p:ext uri="{D42A27DB-BD31-4B8C-83A1-F6EECF244321}">
                <p14:modId xmlns:p14="http://schemas.microsoft.com/office/powerpoint/2010/main" val="2291746668"/>
              </p:ext>
            </p:extLst>
          </p:nvPr>
        </p:nvGraphicFramePr>
        <p:xfrm>
          <a:off x="1447800" y="57150"/>
          <a:ext cx="6248400" cy="342900"/>
        </p:xfrm>
        <a:graphic>
          <a:graphicData uri="http://schemas.openxmlformats.org/drawingml/2006/table">
            <a:tbl>
              <a:tblPr/>
              <a:tblGrid>
                <a:gridCol w="6248400">
                  <a:extLst>
                    <a:ext uri="{9D8B030D-6E8A-4147-A177-3AD203B41FA5}">
                      <a16:colId xmlns:a16="http://schemas.microsoft.com/office/drawing/2014/main" val="394932516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t>Fête de la Croix - </a:t>
                      </a:r>
                      <a:r>
                        <a:rPr lang="fr-FR" sz="1800" b="0" i="0" u="none" strike="noStrike" kern="1200" baseline="0" dirty="0">
                          <a:solidFill>
                            <a:schemeClr val="tx1"/>
                          </a:solidFill>
                          <a:latin typeface="+mn-lt"/>
                          <a:ea typeface="+mn-ea"/>
                          <a:cs typeface="+mn-cs"/>
                        </a:rPr>
                        <a:t>Chant pour le roi Constantin</a:t>
                      </a:r>
                      <a:endParaRPr lang="en-US" sz="1800" dirty="0"/>
                    </a:p>
                  </a:txBody>
                  <a:tcPr marT="34290" marB="34290">
                    <a:lnL w="12700" cmpd="sng">
                      <a:noFill/>
                      <a:prstDash val="solid"/>
                    </a:lnL>
                    <a:lnR w="12700" cmpd="sng">
                      <a:noFill/>
                      <a:prstDash val="solid"/>
                    </a:lnR>
                    <a:lnT w="12700" cmpd="sng">
                      <a:noFill/>
                      <a:prstDash val="soli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95286866"/>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1429DBBF-1AF1-4254-BED0-F709BEAA78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05A71741-DDD6-487B-B6AF-F08E40E58DF0}"/>
              </a:ext>
            </a:extLst>
          </p:cNvPr>
          <p:cNvSpPr/>
          <p:nvPr/>
        </p:nvSpPr>
        <p:spPr bwMode="auto">
          <a:xfrm>
            <a:off x="4267200" y="4968063"/>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2" name="AutoShape 26">
            <a:hlinkClick r:id="rId5" action="ppaction://hlinksldjump" highlightClick="1"/>
            <a:extLst>
              <a:ext uri="{FF2B5EF4-FFF2-40B4-BE49-F238E27FC236}">
                <a16:creationId xmlns:a16="http://schemas.microsoft.com/office/drawing/2014/main" id="{E5E60FC3-4F14-40FA-A995-CD678CDF4CC4}"/>
              </a:ext>
            </a:extLst>
          </p:cNvPr>
          <p:cNvSpPr>
            <a:spLocks noChangeArrowheads="1"/>
          </p:cNvSpPr>
          <p:nvPr/>
        </p:nvSpPr>
        <p:spPr bwMode="auto">
          <a:xfrm>
            <a:off x="7239000" y="4552951"/>
            <a:ext cx="1905000" cy="59055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spcAft>
                <a:spcPct val="0"/>
              </a:spcAft>
              <a:defRPr/>
            </a:pPr>
            <a:r>
              <a:rPr lang="en-US" sz="2000" dirty="0" err="1">
                <a:latin typeface="Coptic1" pitchFamily="2" charset="0"/>
                <a:cs typeface="Arial" charset="0"/>
              </a:rPr>
              <a:t>Agioc</a:t>
            </a:r>
            <a:r>
              <a:rPr lang="en-US" sz="2000" dirty="0">
                <a:latin typeface="Coptic1" pitchFamily="2" charset="0"/>
                <a:cs typeface="Arial" charset="0"/>
              </a:rPr>
              <a:t> o~ </a:t>
            </a:r>
            <a:r>
              <a:rPr lang="en-US" sz="2000" dirty="0" err="1">
                <a:latin typeface="Coptic1" pitchFamily="2" charset="0"/>
                <a:cs typeface="Arial" charset="0"/>
              </a:rPr>
              <a:t>Yeoc</a:t>
            </a:r>
            <a:endParaRPr lang="en-US" sz="2000" dirty="0">
              <a:latin typeface="Coptic1" pitchFamily="2" charset="0"/>
              <a:cs typeface="Arial" charset="0"/>
            </a:endParaRPr>
          </a:p>
          <a:p>
            <a:pPr lvl="0" algn="ctr" defTabSz="914400" fontAlgn="base">
              <a:spcAft>
                <a:spcPct val="0"/>
              </a:spcAf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 name="AutoShape 26">
            <a:hlinkClick r:id="rId6" action="ppaction://hlinksldjump" highlightClick="1"/>
            <a:extLst>
              <a:ext uri="{FF2B5EF4-FFF2-40B4-BE49-F238E27FC236}">
                <a16:creationId xmlns:a16="http://schemas.microsoft.com/office/drawing/2014/main" id="{66CC4F58-5055-4E0A-A82A-E71A9B299041}"/>
              </a:ext>
            </a:extLst>
          </p:cNvPr>
          <p:cNvSpPr>
            <a:spLocks noChangeArrowheads="1"/>
          </p:cNvSpPr>
          <p:nvPr/>
        </p:nvSpPr>
        <p:spPr bwMode="auto">
          <a:xfrm>
            <a:off x="5784112" y="4697730"/>
            <a:ext cx="1359196" cy="44577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spcAft>
                <a:spcPct val="0"/>
              </a:spcAft>
              <a:defRPr/>
            </a:pPr>
            <a:r>
              <a:rPr lang="en-US" sz="2000" dirty="0" err="1">
                <a:solidFill>
                  <a:srgbClr val="FFFFFF"/>
                </a:solidFill>
                <a:latin typeface="Coptic1" panose="020B0604020202020204"/>
                <a:cs typeface="Arial" charset="0"/>
              </a:rPr>
              <a:t>Paoc</a:t>
            </a:r>
            <a:endParaRPr kumimoji="0" lang="en-US" sz="2000" b="0" i="0" u="none" strike="noStrike" kern="1200" cap="none" spc="0" normalizeH="0" baseline="0" noProof="0" dirty="0">
              <a:ln>
                <a:noFill/>
              </a:ln>
              <a:solidFill>
                <a:srgbClr val="FFFFFF"/>
              </a:solidFill>
              <a:effectLst/>
              <a:uLnTx/>
              <a:uFillTx/>
              <a:latin typeface="Coptic1" panose="020B0604020202020204"/>
              <a:cs typeface="Arial" charset="0"/>
            </a:endParaRPr>
          </a:p>
        </p:txBody>
      </p:sp>
    </p:spTree>
    <p:extLst>
      <p:ext uri="{BB962C8B-B14F-4D97-AF65-F5344CB8AC3E}">
        <p14:creationId xmlns:p14="http://schemas.microsoft.com/office/powerpoint/2010/main" val="3385368348"/>
      </p:ext>
    </p:extLst>
  </p:cSld>
  <p:clrMapOvr>
    <a:masterClrMapping/>
  </p:clrMapOvr>
  <p:transition/>
</p:sld>
</file>

<file path=ppt/slides/slide2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737007904"/>
              </p:ext>
            </p:extLst>
          </p:nvPr>
        </p:nvGraphicFramePr>
        <p:xfrm>
          <a:off x="0" y="133350"/>
          <a:ext cx="9144000" cy="4457700"/>
        </p:xfrm>
        <a:graphic>
          <a:graphicData uri="http://schemas.openxmlformats.org/drawingml/2006/table">
            <a:tbl>
              <a:tblPr/>
              <a:tblGrid>
                <a:gridCol w="3112851">
                  <a:extLst>
                    <a:ext uri="{9D8B030D-6E8A-4147-A177-3AD203B41FA5}">
                      <a16:colId xmlns:a16="http://schemas.microsoft.com/office/drawing/2014/main" val="20000"/>
                    </a:ext>
                  </a:extLst>
                </a:gridCol>
                <a:gridCol w="3106366">
                  <a:extLst>
                    <a:ext uri="{9D8B030D-6E8A-4147-A177-3AD203B41FA5}">
                      <a16:colId xmlns:a16="http://schemas.microsoft.com/office/drawing/2014/main" val="20001"/>
                    </a:ext>
                  </a:extLst>
                </a:gridCol>
                <a:gridCol w="2924783">
                  <a:extLst>
                    <a:ext uri="{9D8B030D-6E8A-4147-A177-3AD203B41FA5}">
                      <a16:colId xmlns:a16="http://schemas.microsoft.com/office/drawing/2014/main" val="20002"/>
                    </a:ext>
                  </a:extLst>
                </a:gridCol>
              </a:tblGrid>
              <a:tr h="4120880">
                <a:tc>
                  <a:txBody>
                    <a:bodyPr/>
                    <a:lstStyle/>
                    <a:p>
                      <a:pPr algn="just"/>
                      <a:r>
                        <a:rPr kumimoji="0" lang="en-CA" sz="3200" b="0" i="0" u="none" strike="noStrike" cap="none" normalizeH="0" baseline="0" dirty="0">
                          <a:ln>
                            <a:noFill/>
                          </a:ln>
                          <a:solidFill>
                            <a:schemeClr val="tx1"/>
                          </a:solidFill>
                          <a:effectLst/>
                          <a:latin typeface="Coptic1" pitchFamily="2" charset="0"/>
                          <a:cs typeface="Arial" charset="0"/>
                        </a:rPr>
                        <a:t>A </a:t>
                      </a:r>
                      <a:r>
                        <a:rPr kumimoji="0" lang="en-CA" sz="3200" b="0" i="0" u="none" strike="noStrike" cap="none" normalizeH="0" baseline="0" dirty="0" err="1">
                          <a:ln>
                            <a:noFill/>
                          </a:ln>
                          <a:solidFill>
                            <a:schemeClr val="tx1"/>
                          </a:solidFill>
                          <a:effectLst/>
                          <a:latin typeface="Coptic1" pitchFamily="2" charset="0"/>
                          <a:cs typeface="Arial" charset="0"/>
                        </a:rPr>
                        <a:t>nie~pickopoc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cwtem</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aurasi</a:t>
                      </a:r>
                      <a:r>
                        <a:rPr kumimoji="0" lang="en-CA" sz="3200" b="0" i="0" u="none" strike="noStrike" cap="none" normalizeH="0" baseline="0" dirty="0">
                          <a:ln>
                            <a:noFill/>
                          </a:ln>
                          <a:solidFill>
                            <a:schemeClr val="tx1"/>
                          </a:solidFill>
                          <a:effectLst/>
                          <a:latin typeface="Coptic1" pitchFamily="2" charset="0"/>
                          <a:cs typeface="Arial" charset="0"/>
                        </a:rPr>
                        <a:t>:</a:t>
                      </a:r>
                    </a:p>
                    <a:p>
                      <a:pPr algn="just"/>
                      <a:r>
                        <a:rPr kumimoji="0" lang="en-CA" sz="3200" b="0" i="0" u="none" strike="noStrike" cap="none" normalizeH="0" baseline="0" dirty="0" err="1">
                          <a:ln>
                            <a:noFill/>
                          </a:ln>
                          <a:solidFill>
                            <a:schemeClr val="tx1"/>
                          </a:solidFill>
                          <a:effectLst/>
                          <a:latin typeface="Coptic1" pitchFamily="2" charset="0"/>
                          <a:cs typeface="Arial" charset="0"/>
                        </a:rPr>
                        <a:t>a~nip~recbuteroc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ounof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m~mwou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a~pisasf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n~tagma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n~te</a:t>
                      </a:r>
                      <a:endParaRPr kumimoji="0" lang="en-CA" sz="3200" b="0" i="0" u="none" strike="noStrike" cap="none" normalizeH="0" baseline="0" dirty="0">
                        <a:ln>
                          <a:noFill/>
                        </a:ln>
                        <a:solidFill>
                          <a:schemeClr val="tx1"/>
                        </a:solidFill>
                        <a:effectLst/>
                        <a:latin typeface="Coptic1" pitchFamily="2" charset="0"/>
                        <a:cs typeface="Arial" charset="0"/>
                      </a:endParaRPr>
                    </a:p>
                    <a:p>
                      <a:pPr algn="just"/>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ekk~l</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cia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w~ou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m~V</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t~ve</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Les évêques ont entendu et furent joyeux, les prêtres se sont réjouis et les sept grades de l'Église ont glorifié le Dieu du ciel.</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الاساقفة سمعوا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ففرحوا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والقساوسة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ابتهجوا وسبع رتب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الكنيسة مجدوا أله</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السماء.</a:t>
                      </a:r>
                      <a:endParaRPr kumimoji="0" lang="en-US" sz="115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6">
            <a:hlinkClick r:id="rId3" action="ppaction://hlinksldjump" highlightClick="1"/>
            <a:extLst>
              <a:ext uri="{FF2B5EF4-FFF2-40B4-BE49-F238E27FC236}">
                <a16:creationId xmlns:a16="http://schemas.microsoft.com/office/drawing/2014/main" id="{C3CCBE17-664E-4B57-9EB8-B4078432680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85549315"/>
      </p:ext>
    </p:extLst>
  </p:cSld>
  <p:clrMapOvr>
    <a:masterClrMapping/>
  </p:clrMapOvr>
  <p:transition/>
</p:sld>
</file>

<file path=ppt/slides/slide2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3157804639"/>
              </p:ext>
            </p:extLst>
          </p:nvPr>
        </p:nvGraphicFramePr>
        <p:xfrm>
          <a:off x="0" y="133350"/>
          <a:ext cx="9144000" cy="3491824"/>
        </p:xfrm>
        <a:graphic>
          <a:graphicData uri="http://schemas.openxmlformats.org/drawingml/2006/table">
            <a:tbl>
              <a:tblPr/>
              <a:tblGrid>
                <a:gridCol w="3254644">
                  <a:extLst>
                    <a:ext uri="{9D8B030D-6E8A-4147-A177-3AD203B41FA5}">
                      <a16:colId xmlns:a16="http://schemas.microsoft.com/office/drawing/2014/main" val="20000"/>
                    </a:ext>
                  </a:extLst>
                </a:gridCol>
                <a:gridCol w="3069956">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491824">
                <a:tc>
                  <a:txBody>
                    <a:bodyPr/>
                    <a:lstStyle/>
                    <a:p>
                      <a:pPr algn="just" rtl="0"/>
                      <a:r>
                        <a:rPr kumimoji="0" lang="en-CA" sz="3200" b="0" i="0" u="none" strike="noStrike" cap="none" normalizeH="0" baseline="0" dirty="0">
                          <a:ln>
                            <a:noFill/>
                          </a:ln>
                          <a:solidFill>
                            <a:schemeClr val="tx1"/>
                          </a:solidFill>
                          <a:effectLst/>
                          <a:latin typeface="Coptic1" pitchFamily="2" charset="0"/>
                          <a:cs typeface="Arial" charset="0"/>
                        </a:rPr>
                        <a:t>As </a:t>
                      </a:r>
                      <a:r>
                        <a:rPr kumimoji="0" lang="en-CA" sz="3200" b="0" i="0" u="none" strike="noStrike" cap="none" normalizeH="0" baseline="0" dirty="0" err="1">
                          <a:ln>
                            <a:noFill/>
                          </a:ln>
                          <a:solidFill>
                            <a:schemeClr val="tx1"/>
                          </a:solidFill>
                          <a:effectLst/>
                          <a:latin typeface="Coptic1" pitchFamily="2" charset="0"/>
                          <a:cs typeface="Arial" charset="0"/>
                        </a:rPr>
                        <a:t>n~lac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n~cwmatikoc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s~caji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e~peknis</a:t>
                      </a:r>
                      <a:r>
                        <a:rPr kumimoji="0" lang="en-CA" sz="3200" b="0" i="0" u="none" strike="noStrike" cap="none" normalizeH="0" baseline="0" dirty="0">
                          <a:ln>
                            <a:noFill/>
                          </a:ln>
                          <a:solidFill>
                            <a:schemeClr val="tx1"/>
                          </a:solidFill>
                          <a:effectLst/>
                          <a:latin typeface="Coptic1" pitchFamily="2" charset="0"/>
                          <a:cs typeface="Arial" charset="0"/>
                        </a:rPr>
                        <a:t>]</a:t>
                      </a:r>
                    </a:p>
                    <a:p>
                      <a:pPr algn="just" rtl="0"/>
                      <a:r>
                        <a:rPr kumimoji="0" lang="en-CA" sz="3200" b="0" i="0" u="none" strike="noStrike" cap="none" normalizeH="0" baseline="0" dirty="0" err="1">
                          <a:ln>
                            <a:noFill/>
                          </a:ln>
                          <a:solidFill>
                            <a:schemeClr val="tx1"/>
                          </a:solidFill>
                          <a:effectLst/>
                          <a:latin typeface="Coptic1" pitchFamily="2" charset="0"/>
                          <a:cs typeface="Arial" charset="0"/>
                        </a:rPr>
                        <a:t>n~yel</a:t>
                      </a:r>
                      <a:r>
                        <a:rPr kumimoji="0" lang="en-CA" sz="3200" b="0" i="0" u="none" strike="noStrike" cap="none" normalizeH="0" baseline="0" dirty="0">
                          <a:ln>
                            <a:noFill/>
                          </a:ln>
                          <a:solidFill>
                            <a:schemeClr val="tx1"/>
                          </a:solidFill>
                          <a:effectLst/>
                          <a:latin typeface="Coptic1" pitchFamily="2" charset="0"/>
                          <a:cs typeface="Arial" charset="0"/>
                        </a:rPr>
                        <a:t>/l: w~ </a:t>
                      </a:r>
                      <a:r>
                        <a:rPr kumimoji="0" lang="en-CA" sz="3200" b="0" i="0" u="none" strike="noStrike" cap="none" normalizeH="0" baseline="0" dirty="0" err="1">
                          <a:ln>
                            <a:noFill/>
                          </a:ln>
                          <a:solidFill>
                            <a:schemeClr val="tx1"/>
                          </a:solidFill>
                          <a:effectLst/>
                          <a:latin typeface="Coptic1" pitchFamily="2" charset="0"/>
                          <a:cs typeface="Arial" charset="0"/>
                        </a:rPr>
                        <a:t>pilaoc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m~pictoc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niekk~l</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cia</a:t>
                      </a:r>
                      <a:r>
                        <a:rPr kumimoji="0" lang="en-CA" sz="3200" b="0" i="0" u="none" strike="noStrike" cap="none" normalizeH="0" baseline="0" dirty="0">
                          <a:ln>
                            <a:noFill/>
                          </a:ln>
                          <a:solidFill>
                            <a:schemeClr val="tx1"/>
                          </a:solidFill>
                          <a:effectLst/>
                          <a:latin typeface="Coptic1" pitchFamily="2" charset="0"/>
                          <a:cs typeface="Arial" charset="0"/>
                        </a:rPr>
                        <a:t>~ t/</a:t>
                      </a:r>
                      <a:r>
                        <a:rPr kumimoji="0" lang="en-CA" sz="3200" b="0" i="0" u="none" strike="noStrike" cap="none" normalizeH="0" baseline="0" dirty="0" err="1">
                          <a:ln>
                            <a:noFill/>
                          </a:ln>
                          <a:solidFill>
                            <a:schemeClr val="tx1"/>
                          </a:solidFill>
                          <a:effectLst/>
                          <a:latin typeface="Coptic1" pitchFamily="2" charset="0"/>
                          <a:cs typeface="Arial" charset="0"/>
                        </a:rPr>
                        <a:t>rou</a:t>
                      </a:r>
                      <a:r>
                        <a:rPr kumimoji="0" lang="en-CA"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0"/>
                      <a:r>
                        <a:rPr lang="fr-FR" sz="2800" b="0" i="0" u="none" strike="noStrike" kern="1200" baseline="0" dirty="0">
                          <a:solidFill>
                            <a:schemeClr val="tx1"/>
                          </a:solidFill>
                          <a:latin typeface="+mn-lt"/>
                          <a:ea typeface="+mn-ea"/>
                          <a:cs typeface="+mn-cs"/>
                        </a:rPr>
                        <a:t>Quelle langue corporelle peut prononcer la grandeur de ta joie ô peuple croyant dans toutes les Églises.</a:t>
                      </a: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أي لسان جسدي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يقدر أن ينطق بعظم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سرورك أيها الشعب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المؤمن في جميع</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الكنائس.</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6">
            <a:hlinkClick r:id="rId3" action="ppaction://hlinksldjump" highlightClick="1"/>
            <a:extLst>
              <a:ext uri="{FF2B5EF4-FFF2-40B4-BE49-F238E27FC236}">
                <a16:creationId xmlns:a16="http://schemas.microsoft.com/office/drawing/2014/main" id="{B13C0268-9474-4FBE-916E-3CC08D04D28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20344108"/>
      </p:ext>
    </p:extLst>
  </p:cSld>
  <p:clrMapOvr>
    <a:masterClrMapping/>
  </p:clrMapOvr>
  <p:transition/>
</p:sld>
</file>

<file path=ppt/slides/slide2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4171000601"/>
              </p:ext>
            </p:extLst>
          </p:nvPr>
        </p:nvGraphicFramePr>
        <p:xfrm>
          <a:off x="0" y="35030"/>
          <a:ext cx="9144000" cy="4724400"/>
        </p:xfrm>
        <a:graphic>
          <a:graphicData uri="http://schemas.openxmlformats.org/drawingml/2006/table">
            <a:tbl>
              <a:tblPr/>
              <a:tblGrid>
                <a:gridCol w="3171217">
                  <a:extLst>
                    <a:ext uri="{9D8B030D-6E8A-4147-A177-3AD203B41FA5}">
                      <a16:colId xmlns:a16="http://schemas.microsoft.com/office/drawing/2014/main" val="20000"/>
                    </a:ext>
                  </a:extLst>
                </a:gridCol>
                <a:gridCol w="3229583">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4724400">
                <a:tc>
                  <a:txBody>
                    <a:bodyPr/>
                    <a:lstStyle/>
                    <a:p>
                      <a:pPr algn="just"/>
                      <a:r>
                        <a:rPr kumimoji="0" lang="en-CA" sz="3000" b="0" i="0" u="none" strike="noStrike" cap="none" normalizeH="0" baseline="0" dirty="0" err="1">
                          <a:ln>
                            <a:noFill/>
                          </a:ln>
                          <a:solidFill>
                            <a:schemeClr val="tx1"/>
                          </a:solidFill>
                          <a:effectLst/>
                          <a:latin typeface="Coptic1" pitchFamily="2" charset="0"/>
                          <a:cs typeface="Arial" charset="0"/>
                        </a:rPr>
                        <a:t>Mv~nau</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etaucwtem</a:t>
                      </a:r>
                      <a:endParaRPr kumimoji="0" lang="en-CA" sz="3000" b="0" i="0" u="none" strike="noStrike" cap="none" normalizeH="0" baseline="0" dirty="0">
                        <a:ln>
                          <a:noFill/>
                        </a:ln>
                        <a:solidFill>
                          <a:schemeClr val="tx1"/>
                        </a:solidFill>
                        <a:effectLst/>
                        <a:latin typeface="Coptic1" pitchFamily="2" charset="0"/>
                        <a:cs typeface="Arial" charset="0"/>
                      </a:endParaRPr>
                    </a:p>
                    <a:p>
                      <a:pPr algn="just"/>
                      <a:r>
                        <a:rPr kumimoji="0" lang="en-CA" sz="3000" b="0" i="0" u="none" strike="noStrike" cap="none" normalizeH="0" baseline="0" dirty="0" err="1">
                          <a:ln>
                            <a:noFill/>
                          </a:ln>
                          <a:solidFill>
                            <a:schemeClr val="tx1"/>
                          </a:solidFill>
                          <a:effectLst/>
                          <a:latin typeface="Coptic1" pitchFamily="2" charset="0"/>
                          <a:cs typeface="Arial" charset="0"/>
                        </a:rPr>
                        <a:t>e~nic~qai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n~te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p~ouro</a:t>
                      </a:r>
                      <a:endParaRPr kumimoji="0" lang="en-CA" sz="3000" b="0" i="0" u="none" strike="noStrike" cap="none" normalizeH="0" baseline="0" dirty="0">
                        <a:ln>
                          <a:noFill/>
                        </a:ln>
                        <a:solidFill>
                          <a:schemeClr val="tx1"/>
                        </a:solidFill>
                        <a:effectLst/>
                        <a:latin typeface="Coptic1" pitchFamily="2" charset="0"/>
                        <a:cs typeface="Arial" charset="0"/>
                      </a:endParaRPr>
                    </a:p>
                    <a:p>
                      <a:pPr algn="just"/>
                      <a:r>
                        <a:rPr kumimoji="0" lang="en-CA" sz="3000" b="0" i="0" u="none" strike="noStrike" cap="none" normalizeH="0" baseline="0" dirty="0" err="1">
                          <a:ln>
                            <a:noFill/>
                          </a:ln>
                          <a:solidFill>
                            <a:schemeClr val="tx1"/>
                          </a:solidFill>
                          <a:effectLst/>
                          <a:latin typeface="Coptic1" pitchFamily="2" charset="0"/>
                          <a:cs typeface="Arial" charset="0"/>
                        </a:rPr>
                        <a:t>Kwctantinoc</a:t>
                      </a:r>
                      <a:r>
                        <a:rPr kumimoji="0" lang="en-CA" sz="3000" b="0" i="0" u="none" strike="noStrike" cap="none" normalizeH="0" baseline="0" dirty="0">
                          <a:ln>
                            <a:noFill/>
                          </a:ln>
                          <a:solidFill>
                            <a:schemeClr val="tx1"/>
                          </a:solidFill>
                          <a:effectLst/>
                          <a:latin typeface="Coptic1" pitchFamily="2" charset="0"/>
                          <a:cs typeface="Arial" charset="0"/>
                        </a:rPr>
                        <a:t>: je </a:t>
                      </a:r>
                      <a:r>
                        <a:rPr kumimoji="0" lang="en-CA" sz="3000" b="0" i="0" u="none" strike="noStrike" cap="none" normalizeH="0" baseline="0" dirty="0" err="1">
                          <a:ln>
                            <a:noFill/>
                          </a:ln>
                          <a:solidFill>
                            <a:schemeClr val="tx1"/>
                          </a:solidFill>
                          <a:effectLst/>
                          <a:latin typeface="Coptic1" pitchFamily="2" charset="0"/>
                          <a:cs typeface="Arial" charset="0"/>
                        </a:rPr>
                        <a:t>mas~yam</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m~v~ro</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n~nierv</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oui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a~ouwn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m~v~ro</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n~ni~ekk~l</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cia</a:t>
                      </a:r>
                      <a:r>
                        <a:rPr kumimoji="0" lang="en-CA"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Quand ils entendirent les écritures de Constantin qui disaient "Fermez les portes des païens et ouvrez les portes des églises.</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عندما سمعوا كتب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قسطنطين الملك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قائلاً: اغلقوا أبواب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البراري وافتحوا أبواب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الكنائس.</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6">
            <a:hlinkClick r:id="rId3" action="ppaction://hlinksldjump" highlightClick="1"/>
            <a:extLst>
              <a:ext uri="{FF2B5EF4-FFF2-40B4-BE49-F238E27FC236}">
                <a16:creationId xmlns:a16="http://schemas.microsoft.com/office/drawing/2014/main" id="{9D229F4A-BE4B-404C-BC0D-D38C4286229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30964311"/>
      </p:ext>
    </p:extLst>
  </p:cSld>
  <p:clrMapOvr>
    <a:masterClrMapping/>
  </p:clrMapOvr>
  <p:transition/>
</p:sld>
</file>

<file path=ppt/slides/slide2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1322533318"/>
              </p:ext>
            </p:extLst>
          </p:nvPr>
        </p:nvGraphicFramePr>
        <p:xfrm>
          <a:off x="0" y="491652"/>
          <a:ext cx="9144000" cy="397002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872824">
                <a:tc>
                  <a:txBody>
                    <a:bodyPr/>
                    <a:lstStyle/>
                    <a:p>
                      <a:pPr algn="just"/>
                      <a:r>
                        <a:rPr kumimoji="0" lang="en-CA" sz="3200" b="0" i="0" u="none" strike="noStrike" cap="none" normalizeH="0" baseline="0" dirty="0" err="1">
                          <a:ln>
                            <a:noFill/>
                          </a:ln>
                          <a:solidFill>
                            <a:schemeClr val="tx1"/>
                          </a:solidFill>
                          <a:effectLst/>
                          <a:latin typeface="Coptic1" pitchFamily="2" charset="0"/>
                          <a:cs typeface="Arial" charset="0"/>
                        </a:rPr>
                        <a:t>Mas~yam</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n~ni</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ou</a:t>
                      </a:r>
                      <a:endParaRPr kumimoji="0" lang="en-CA" sz="3200" b="0" i="0" u="none" strike="noStrike" cap="none" normalizeH="0" baseline="0" dirty="0">
                        <a:ln>
                          <a:noFill/>
                        </a:ln>
                        <a:solidFill>
                          <a:schemeClr val="tx1"/>
                        </a:solidFill>
                        <a:effectLst/>
                        <a:latin typeface="Coptic1" pitchFamily="2" charset="0"/>
                        <a:cs typeface="Arial" charset="0"/>
                      </a:endParaRPr>
                    </a:p>
                    <a:p>
                      <a:pPr algn="just"/>
                      <a:r>
                        <a:rPr kumimoji="0" lang="en-CA" sz="3200" b="0" i="0" u="none" strike="noStrike" cap="none" normalizeH="0" baseline="0" dirty="0" err="1">
                          <a:ln>
                            <a:noFill/>
                          </a:ln>
                          <a:solidFill>
                            <a:schemeClr val="tx1"/>
                          </a:solidFill>
                          <a:effectLst/>
                          <a:latin typeface="Coptic1" pitchFamily="2" charset="0"/>
                          <a:cs typeface="Arial" charset="0"/>
                        </a:rPr>
                        <a:t>n~nidemwn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ouoh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a~ouwn</a:t>
                      </a:r>
                      <a:endParaRPr kumimoji="0" lang="en-CA" sz="3200" b="0" i="0" u="none" strike="noStrike" cap="none" normalizeH="0" baseline="0" dirty="0">
                        <a:ln>
                          <a:noFill/>
                        </a:ln>
                        <a:solidFill>
                          <a:schemeClr val="tx1"/>
                        </a:solidFill>
                        <a:effectLst/>
                        <a:latin typeface="Coptic1" pitchFamily="2" charset="0"/>
                        <a:cs typeface="Arial" charset="0"/>
                      </a:endParaRPr>
                    </a:p>
                    <a:p>
                      <a:pPr algn="just"/>
                      <a:r>
                        <a:rPr kumimoji="0" lang="en-CA" sz="3200" b="0" i="0" u="none" strike="noStrike" cap="none" normalizeH="0" baseline="0" dirty="0" err="1">
                          <a:ln>
                            <a:noFill/>
                          </a:ln>
                          <a:solidFill>
                            <a:schemeClr val="tx1"/>
                          </a:solidFill>
                          <a:effectLst/>
                          <a:latin typeface="Coptic1" pitchFamily="2" charset="0"/>
                          <a:cs typeface="Arial" charset="0"/>
                        </a:rPr>
                        <a:t>n~ni</a:t>
                      </a:r>
                      <a:r>
                        <a:rPr kumimoji="0" lang="en-CA" sz="3200" b="0" i="0" u="none" strike="noStrike" cap="none" normalizeH="0" baseline="0" dirty="0">
                          <a:ln>
                            <a:noFill/>
                          </a:ln>
                          <a:solidFill>
                            <a:schemeClr val="tx1"/>
                          </a:solidFill>
                          <a:effectLst/>
                          <a:latin typeface="Coptic1" pitchFamily="2" charset="0"/>
                          <a:cs typeface="Arial" charset="0"/>
                        </a:rPr>
                        <a:t>/~on </a:t>
                      </a:r>
                      <a:r>
                        <a:rPr kumimoji="0" lang="en-CA" sz="3200" b="0" i="0" u="none" strike="noStrike" cap="none" normalizeH="0" baseline="0" dirty="0" err="1">
                          <a:ln>
                            <a:noFill/>
                          </a:ln>
                          <a:solidFill>
                            <a:schemeClr val="tx1"/>
                          </a:solidFill>
                          <a:effectLst/>
                          <a:latin typeface="Coptic1" pitchFamily="2" charset="0"/>
                          <a:cs typeface="Arial" charset="0"/>
                        </a:rPr>
                        <a:t>n~te</a:t>
                      </a:r>
                      <a:r>
                        <a:rPr kumimoji="0" lang="en-CA" sz="3200" b="0" i="0" u="none" strike="noStrike" cap="none" normalizeH="0" baseline="0" dirty="0">
                          <a:ln>
                            <a:noFill/>
                          </a:ln>
                          <a:solidFill>
                            <a:schemeClr val="tx1"/>
                          </a:solidFill>
                          <a:effectLst/>
                          <a:latin typeface="Coptic1" pitchFamily="2" charset="0"/>
                          <a:cs typeface="Arial" charset="0"/>
                        </a:rPr>
                        <a:t> V]: </a:t>
                      </a:r>
                      <a:r>
                        <a:rPr kumimoji="0" lang="en-CA" sz="3200" b="0" i="0" u="none" strike="noStrike" cap="none" normalizeH="0" baseline="0" dirty="0" err="1">
                          <a:ln>
                            <a:noFill/>
                          </a:ln>
                          <a:solidFill>
                            <a:schemeClr val="tx1"/>
                          </a:solidFill>
                          <a:effectLst/>
                          <a:latin typeface="Coptic1" pitchFamily="2" charset="0"/>
                          <a:cs typeface="Arial" charset="0"/>
                        </a:rPr>
                        <a:t>w~ouniatf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m~pailaoc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vai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e~tafjoc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m~pai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ouahcahni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naf</a:t>
                      </a:r>
                      <a:r>
                        <a:rPr kumimoji="0" lang="en-CA"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Fermez les maisons des démons et ouvrez les maisons de Dieu, béni soit ce peuple qui a reçu cet ordre.</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أغلقوا بيوت الشياطين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وافتحوا بيوت الله.</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مغبوط هذا الشعب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الذي قيل له هذا الأمر.</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6">
            <a:hlinkClick r:id="rId3" action="ppaction://hlinksldjump" highlightClick="1"/>
            <a:extLst>
              <a:ext uri="{FF2B5EF4-FFF2-40B4-BE49-F238E27FC236}">
                <a16:creationId xmlns:a16="http://schemas.microsoft.com/office/drawing/2014/main" id="{F7270BD0-A24A-4B10-B8BE-D07DBDD2F3E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92687646"/>
      </p:ext>
    </p:extLst>
  </p:cSld>
  <p:clrMapOvr>
    <a:masterClrMapping/>
  </p:clrMapOvr>
  <p:transition/>
</p:sld>
</file>

<file path=ppt/slides/slide2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4140442591"/>
              </p:ext>
            </p:extLst>
          </p:nvPr>
        </p:nvGraphicFramePr>
        <p:xfrm>
          <a:off x="0" y="379784"/>
          <a:ext cx="9144000" cy="3997663"/>
        </p:xfrm>
        <a:graphic>
          <a:graphicData uri="http://schemas.openxmlformats.org/drawingml/2006/table">
            <a:tbl>
              <a:tblPr/>
              <a:tblGrid>
                <a:gridCol w="3124200">
                  <a:extLst>
                    <a:ext uri="{9D8B030D-6E8A-4147-A177-3AD203B41FA5}">
                      <a16:colId xmlns:a16="http://schemas.microsoft.com/office/drawing/2014/main" val="20000"/>
                    </a:ext>
                  </a:extLst>
                </a:gridCol>
                <a:gridCol w="3159868">
                  <a:extLst>
                    <a:ext uri="{9D8B030D-6E8A-4147-A177-3AD203B41FA5}">
                      <a16:colId xmlns:a16="http://schemas.microsoft.com/office/drawing/2014/main" val="20001"/>
                    </a:ext>
                  </a:extLst>
                </a:gridCol>
                <a:gridCol w="2859932">
                  <a:extLst>
                    <a:ext uri="{9D8B030D-6E8A-4147-A177-3AD203B41FA5}">
                      <a16:colId xmlns:a16="http://schemas.microsoft.com/office/drawing/2014/main" val="20002"/>
                    </a:ext>
                  </a:extLst>
                </a:gridCol>
              </a:tblGrid>
              <a:tr h="3997663">
                <a:tc>
                  <a:txBody>
                    <a:bodyPr/>
                    <a:lstStyle/>
                    <a:p>
                      <a:pPr algn="just"/>
                      <a:r>
                        <a:rPr kumimoji="0" lang="pt-BR" sz="3200" b="0" i="0" u="none" strike="noStrike" cap="none" normalizeH="0" baseline="0" dirty="0">
                          <a:ln>
                            <a:noFill/>
                          </a:ln>
                          <a:solidFill>
                            <a:schemeClr val="tx1"/>
                          </a:solidFill>
                          <a:effectLst/>
                          <a:latin typeface="Coptic1" pitchFamily="2" charset="0"/>
                          <a:cs typeface="Arial" charset="0"/>
                        </a:rPr>
                        <a:t>Wouniatk w~ </a:t>
                      </a:r>
                      <a:r>
                        <a:rPr kumimoji="0" lang="fr-FR" sz="3200" b="0" i="0" u="none" strike="noStrike" cap="none" normalizeH="0" baseline="0" noProof="0" dirty="0" err="1">
                          <a:ln>
                            <a:noFill/>
                          </a:ln>
                          <a:solidFill>
                            <a:schemeClr val="tx1"/>
                          </a:solidFill>
                          <a:effectLst/>
                          <a:latin typeface="Coptic1" pitchFamily="2" charset="0"/>
                          <a:cs typeface="Arial" charset="0"/>
                        </a:rPr>
                        <a:t>Kwctantinoc</a:t>
                      </a:r>
                      <a:r>
                        <a:rPr kumimoji="0" lang="pt-BR" sz="3200" b="0" i="0" u="none" strike="noStrike" cap="none" normalizeH="0" baseline="0" dirty="0">
                          <a:ln>
                            <a:noFill/>
                          </a:ln>
                          <a:solidFill>
                            <a:schemeClr val="tx1"/>
                          </a:solidFill>
                          <a:effectLst/>
                          <a:latin typeface="Coptic1" pitchFamily="2" charset="0"/>
                          <a:cs typeface="Arial" charset="0"/>
                        </a:rPr>
                        <a:t>: je aktanqo m~pinah]: eybe vai a~V~] tanqok: qen y~metouro n~te niv/oui~.</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toi Constantin car tu as ranimé la foi. C’est pourquoi Dieu t’a donné la vie dans le Royaume des Cieux.</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طوباك يا قسطنطين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لأنك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أحييت الإيمان،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فلذلك أحياك الله في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ملكوت السماوات.</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6">
            <a:hlinkClick r:id="rId3" action="ppaction://hlinksldjump" highlightClick="1"/>
            <a:extLst>
              <a:ext uri="{FF2B5EF4-FFF2-40B4-BE49-F238E27FC236}">
                <a16:creationId xmlns:a16="http://schemas.microsoft.com/office/drawing/2014/main" id="{79753113-5796-44D5-B86B-5D7DA0C8E0A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10978463"/>
      </p:ext>
    </p:extLst>
  </p:cSld>
  <p:clrMapOvr>
    <a:masterClrMapping/>
  </p:clrMapOvr>
  <p:transition/>
</p:sld>
</file>

<file path=ppt/slides/slide2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292684981"/>
              </p:ext>
            </p:extLst>
          </p:nvPr>
        </p:nvGraphicFramePr>
        <p:xfrm>
          <a:off x="0" y="247650"/>
          <a:ext cx="9144000" cy="397002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928759">
                <a:tc>
                  <a:txBody>
                    <a:bodyPr/>
                    <a:lstStyle/>
                    <a:p>
                      <a:pPr algn="just"/>
                      <a:r>
                        <a:rPr kumimoji="0" lang="pt-BR" sz="3200" b="0" i="0" u="none" strike="noStrike" cap="none" normalizeH="0" baseline="0" dirty="0">
                          <a:ln>
                            <a:noFill/>
                          </a:ln>
                          <a:solidFill>
                            <a:schemeClr val="tx1"/>
                          </a:solidFill>
                          <a:effectLst/>
                          <a:latin typeface="Coptic1" pitchFamily="2" charset="0"/>
                          <a:cs typeface="Arial" charset="0"/>
                        </a:rPr>
                        <a:t>Twbh m~P~o#c# e~h~r/i e~jwn: pao#c# p</a:t>
                      </a:r>
                      <a:r>
                        <a:rPr kumimoji="0" lang="pt-BR" sz="3200" b="0" i="0" u="none" strike="noStrike" cap="none" normalizeH="0" baseline="0">
                          <a:ln>
                            <a:noFill/>
                          </a:ln>
                          <a:solidFill>
                            <a:schemeClr val="tx1"/>
                          </a:solidFill>
                          <a:effectLst/>
                          <a:latin typeface="Coptic1" pitchFamily="2" charset="0"/>
                          <a:cs typeface="Arial" charset="0"/>
                        </a:rPr>
                        <a:t>~ouro Kwctantinoc</a:t>
                      </a:r>
                      <a:r>
                        <a:rPr kumimoji="0" lang="pt-BR" sz="3200" b="0" i="0" u="none" strike="noStrike" cap="none" normalizeH="0" baseline="0" dirty="0">
                          <a:ln>
                            <a:noFill/>
                          </a:ln>
                          <a:solidFill>
                            <a:schemeClr val="tx1"/>
                          </a:solidFill>
                          <a:effectLst/>
                          <a:latin typeface="Coptic1" pitchFamily="2" charset="0"/>
                          <a:cs typeface="Arial" charset="0"/>
                        </a:rPr>
                        <a:t>: nem ?lan/ ]ourw: n~tef,a</a:t>
                      </a:r>
                    </a:p>
                    <a:p>
                      <a:pPr algn="just"/>
                      <a:r>
                        <a:rPr kumimoji="0" lang="pt-BR" sz="3200" b="0" i="0" u="none" strike="noStrike" cap="none" normalizeH="0" baseline="0" dirty="0">
                          <a:ln>
                            <a:noFill/>
                          </a:ln>
                          <a:solidFill>
                            <a:schemeClr val="tx1"/>
                          </a:solidFill>
                          <a:effectLst/>
                          <a:latin typeface="Coptic1" pitchFamily="2" charset="0"/>
                          <a:cs typeface="Arial" charset="0"/>
                        </a:rPr>
                        <a:t>nennobi nan e~bol.</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Implorez le Seigneur pour nous, mon roi le maître Constantin et Hélène la Reine, pour qu’Il nous pardonne nos péchés.</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 من الرب عنا يا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سيدي الملك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قسطنطين وهيلانة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الملكة ليغفر لنا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خطايانا.</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A673A540-75B0-48D2-A912-7397C4F0C4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25753555"/>
      </p:ext>
    </p:extLst>
  </p:cSld>
  <p:clrMapOvr>
    <a:masterClrMapping/>
  </p:clrMapOvr>
  <p:transition/>
</p:sld>
</file>

<file path=ppt/slides/slide2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1D6C8F65-A97F-4718-9FFA-D00CCC4A52A6}"/>
              </a:ext>
            </a:extLst>
          </p:cNvPr>
          <p:cNvGraphicFramePr>
            <a:graphicFrameLocks noGrp="1"/>
          </p:cNvGraphicFramePr>
          <p:nvPr>
            <p:extLst>
              <p:ext uri="{D42A27DB-BD31-4B8C-83A1-F6EECF244321}">
                <p14:modId xmlns:p14="http://schemas.microsoft.com/office/powerpoint/2010/main" val="311102089"/>
              </p:ext>
            </p:extLst>
          </p:nvPr>
        </p:nvGraphicFramePr>
        <p:xfrm>
          <a:off x="76200" y="627602"/>
          <a:ext cx="8991600" cy="4213860"/>
        </p:xfrm>
        <a:graphic>
          <a:graphicData uri="http://schemas.openxmlformats.org/drawingml/2006/table">
            <a:tbl>
              <a:tblPr firstRow="1" bandRow="1">
                <a:tableStyleId>{2D5ABB26-0587-4C30-8999-92F81FD0307C}</a:tableStyleId>
              </a:tblPr>
              <a:tblGrid>
                <a:gridCol w="3096345">
                  <a:extLst>
                    <a:ext uri="{9D8B030D-6E8A-4147-A177-3AD203B41FA5}">
                      <a16:colId xmlns:a16="http://schemas.microsoft.com/office/drawing/2014/main" val="1955467469"/>
                    </a:ext>
                  </a:extLst>
                </a:gridCol>
                <a:gridCol w="3096345">
                  <a:extLst>
                    <a:ext uri="{9D8B030D-6E8A-4147-A177-3AD203B41FA5}">
                      <a16:colId xmlns:a16="http://schemas.microsoft.com/office/drawing/2014/main" val="195615119"/>
                    </a:ext>
                  </a:extLst>
                </a:gridCol>
                <a:gridCol w="2798910">
                  <a:extLst>
                    <a:ext uri="{9D8B030D-6E8A-4147-A177-3AD203B41FA5}">
                      <a16:colId xmlns:a16="http://schemas.microsoft.com/office/drawing/2014/main" val="506785214"/>
                    </a:ext>
                  </a:extLst>
                </a:gridCol>
              </a:tblGrid>
              <a:tr h="3360420">
                <a:tc>
                  <a:txBody>
                    <a:bodyPr/>
                    <a:lstStyle/>
                    <a:p>
                      <a:pPr algn="just"/>
                      <a:r>
                        <a:rPr lang="fr-FR" sz="3400" dirty="0">
                          <a:latin typeface="Coptic1" pitchFamily="2" charset="0"/>
                        </a:rPr>
                        <a:t>Pa[</a:t>
                      </a:r>
                      <a:r>
                        <a:rPr lang="fr-FR" sz="3400" dirty="0" err="1">
                          <a:latin typeface="Coptic1" pitchFamily="2" charset="0"/>
                        </a:rPr>
                        <a:t>oic</a:t>
                      </a:r>
                      <a:r>
                        <a:rPr lang="fr-FR" sz="3400" dirty="0">
                          <a:latin typeface="Coptic1" pitchFamily="2" charset="0"/>
                        </a:rPr>
                        <a:t> I/</a:t>
                      </a:r>
                      <a:r>
                        <a:rPr lang="fr-FR" sz="3400" dirty="0" err="1">
                          <a:latin typeface="Coptic1" pitchFamily="2" charset="0"/>
                        </a:rPr>
                        <a:t>couc</a:t>
                      </a:r>
                      <a:r>
                        <a:rPr lang="fr-FR" sz="3400" dirty="0">
                          <a:latin typeface="Coptic1" pitchFamily="2" charset="0"/>
                        </a:rPr>
                        <a:t> Pi,~</a:t>
                      </a:r>
                      <a:r>
                        <a:rPr lang="fr-FR" sz="3400" dirty="0" err="1">
                          <a:latin typeface="Coptic1" pitchFamily="2" charset="0"/>
                        </a:rPr>
                        <a:t>rictoc</a:t>
                      </a:r>
                      <a:r>
                        <a:rPr lang="fr-FR" sz="3400" dirty="0">
                          <a:latin typeface="Coptic1" pitchFamily="2" charset="0"/>
                        </a:rPr>
                        <a:t>: v/</a:t>
                      </a:r>
                      <a:r>
                        <a:rPr lang="fr-FR" sz="3400" dirty="0" err="1">
                          <a:latin typeface="Coptic1" pitchFamily="2" charset="0"/>
                        </a:rPr>
                        <a:t>e~tauasf</a:t>
                      </a:r>
                      <a:r>
                        <a:rPr lang="fr-FR" sz="3400" dirty="0">
                          <a:latin typeface="Coptic1" pitchFamily="2" charset="0"/>
                        </a:rPr>
                        <a:t> </a:t>
                      </a:r>
                      <a:r>
                        <a:rPr lang="fr-FR" sz="3400" dirty="0" err="1">
                          <a:latin typeface="Coptic1" pitchFamily="2" charset="0"/>
                        </a:rPr>
                        <a:t>e~Pic~tauroc</a:t>
                      </a:r>
                      <a:r>
                        <a:rPr lang="fr-FR" sz="3400" dirty="0">
                          <a:latin typeface="Coptic1" pitchFamily="2" charset="0"/>
                        </a:rPr>
                        <a:t>: </a:t>
                      </a:r>
                      <a:r>
                        <a:rPr lang="fr-FR" sz="3400" dirty="0" err="1">
                          <a:latin typeface="Coptic1" pitchFamily="2" charset="0"/>
                        </a:rPr>
                        <a:t>eke~qwmqem</a:t>
                      </a:r>
                      <a:r>
                        <a:rPr lang="fr-FR" sz="3400" dirty="0">
                          <a:latin typeface="Coptic1" pitchFamily="2" charset="0"/>
                        </a:rPr>
                        <a:t> </a:t>
                      </a:r>
                      <a:r>
                        <a:rPr lang="fr-FR" sz="3400" dirty="0" err="1">
                          <a:latin typeface="Coptic1" pitchFamily="2" charset="0"/>
                        </a:rPr>
                        <a:t>m~P~catanac</a:t>
                      </a:r>
                      <a:r>
                        <a:rPr lang="fr-FR" sz="3400" dirty="0">
                          <a:latin typeface="Coptic1" pitchFamily="2" charset="0"/>
                        </a:rPr>
                        <a:t>: </a:t>
                      </a:r>
                      <a:r>
                        <a:rPr lang="fr-FR" sz="3400" dirty="0" err="1">
                          <a:latin typeface="Coptic1" pitchFamily="2" charset="0"/>
                        </a:rPr>
                        <a:t>capec</a:t>
                      </a:r>
                      <a:r>
                        <a:rPr lang="fr-FR" sz="3400" dirty="0">
                          <a:latin typeface="Coptic1" pitchFamily="2" charset="0"/>
                        </a:rPr>
                        <a:t>/t </a:t>
                      </a:r>
                      <a:r>
                        <a:rPr lang="fr-FR" sz="3400" dirty="0" err="1">
                          <a:latin typeface="Coptic1" pitchFamily="2" charset="0"/>
                        </a:rPr>
                        <a:t>n~nen</a:t>
                      </a:r>
                      <a:r>
                        <a:rPr lang="fr-FR" sz="3400" dirty="0">
                          <a:latin typeface="Coptic1" pitchFamily="2" charset="0"/>
                        </a:rPr>
                        <a:t>[</a:t>
                      </a:r>
                      <a:r>
                        <a:rPr lang="fr-FR" sz="3400" dirty="0" err="1">
                          <a:latin typeface="Coptic1" pitchFamily="2" charset="0"/>
                        </a:rPr>
                        <a:t>alauj</a:t>
                      </a:r>
                      <a:r>
                        <a:rPr lang="fr-FR" sz="3400" dirty="0">
                          <a:latin typeface="Coptic1" pitchFamily="2" charset="0"/>
                        </a:rPr>
                        <a:t>.</a:t>
                      </a:r>
                    </a:p>
                  </a:txBody>
                  <a:tcPr marT="34290" marB="34290"/>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Mon Seigneur Jésus-Christ</a:t>
                      </a:r>
                    </a:p>
                    <a:p>
                      <a:pPr algn="just"/>
                      <a:r>
                        <a:rPr kumimoji="0" lang="fr-FR" sz="3200" b="0" i="0" u="none" strike="noStrike" cap="none" normalizeH="0" baseline="0" dirty="0">
                          <a:ln>
                            <a:noFill/>
                          </a:ln>
                          <a:solidFill>
                            <a:schemeClr val="tx1"/>
                          </a:solidFill>
                          <a:effectLst/>
                          <a:latin typeface="Arial" charset="0"/>
                          <a:cs typeface="Arial" charset="0"/>
                        </a:rPr>
                        <a:t>qui a été crucifié sur la croix, écrase Satan sous nos pieds.</a:t>
                      </a:r>
                      <a:endParaRPr lang="fr-FR" sz="3200" dirty="0">
                        <a:latin typeface="Coptic1" pitchFamily="2" charset="0"/>
                      </a:endParaRPr>
                    </a:p>
                  </a:txBody>
                  <a:tcPr marT="34290" marB="34290"/>
                </a:tc>
                <a:tc>
                  <a:txBody>
                    <a:bodyPr/>
                    <a:lstStyle/>
                    <a:p>
                      <a:pPr algn="just" rtl="1"/>
                      <a:r>
                        <a:rPr lang="ar-EG" sz="3200" dirty="0"/>
                        <a:t>يا ربي يسوع المسيح، الذي صُلِبَ على الصليب، إسحق الشيطان، تحت أقدامنا.</a:t>
                      </a:r>
                      <a:endParaRPr lang="fr-FR" sz="3200" dirty="0"/>
                    </a:p>
                  </a:txBody>
                  <a:tcPr marT="34290" marB="34290"/>
                </a:tc>
                <a:extLst>
                  <a:ext uri="{0D108BD9-81ED-4DB2-BD59-A6C34878D82A}">
                    <a16:rowId xmlns:a16="http://schemas.microsoft.com/office/drawing/2014/main" val="141440707"/>
                  </a:ext>
                </a:extLst>
              </a:tr>
            </a:tbl>
          </a:graphicData>
        </a:graphic>
      </p:graphicFrame>
      <p:graphicFrame>
        <p:nvGraphicFramePr>
          <p:cNvPr id="2" name="Tableau 1">
            <a:extLst>
              <a:ext uri="{FF2B5EF4-FFF2-40B4-BE49-F238E27FC236}">
                <a16:creationId xmlns:a16="http://schemas.microsoft.com/office/drawing/2014/main" id="{35E71E24-83FB-44D7-B9BC-6BE069F7A186}"/>
              </a:ext>
            </a:extLst>
          </p:cNvPr>
          <p:cNvGraphicFramePr>
            <a:graphicFrameLocks noGrp="1"/>
          </p:cNvGraphicFramePr>
          <p:nvPr/>
        </p:nvGraphicFramePr>
        <p:xfrm>
          <a:off x="1524000" y="72530"/>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7256352"/>
                    </a:ext>
                  </a:extLst>
                </a:gridCol>
              </a:tblGrid>
              <a:tr h="342900">
                <a:tc>
                  <a:txBody>
                    <a:bodyPr/>
                    <a:lstStyle/>
                    <a:p>
                      <a:pPr algn="ctr"/>
                      <a:r>
                        <a:rPr lang="fr-FR" sz="1600" b="0" i="0" u="none" strike="noStrike" kern="1200" baseline="0" dirty="0">
                          <a:solidFill>
                            <a:schemeClr val="tx1"/>
                          </a:solidFill>
                          <a:latin typeface="+mn-lt"/>
                          <a:ea typeface="+mn-ea"/>
                          <a:cs typeface="+mn-cs"/>
                        </a:rPr>
                        <a:t>Mon Seigneur Jésus-Christ  - </a:t>
                      </a:r>
                      <a:r>
                        <a:rPr lang="pt-BR" sz="2000" b="0" i="0" u="none" strike="noStrike" baseline="0" dirty="0">
                          <a:latin typeface="Coptic1" pitchFamily="2" charset="0"/>
                        </a:rPr>
                        <a:t>Pao#c#</a:t>
                      </a:r>
                      <a:endParaRPr lang="fr-FR"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45865508"/>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5D6988DF-D1BD-400B-9993-5F12E06A4CD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 name="AutoShape 26">
            <a:hlinkClick r:id="rId3" action="ppaction://hlinksldjump" highlightClick="1"/>
            <a:extLst>
              <a:ext uri="{FF2B5EF4-FFF2-40B4-BE49-F238E27FC236}">
                <a16:creationId xmlns:a16="http://schemas.microsoft.com/office/drawing/2014/main" id="{1FB9EE12-B3EC-447D-A01B-CFFD3027ABB6}"/>
              </a:ext>
            </a:extLst>
          </p:cNvPr>
          <p:cNvSpPr>
            <a:spLocks noChangeArrowheads="1"/>
          </p:cNvSpPr>
          <p:nvPr/>
        </p:nvSpPr>
        <p:spPr bwMode="auto">
          <a:xfrm>
            <a:off x="7239000" y="4552951"/>
            <a:ext cx="1905000" cy="59055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spcAft>
                <a:spcPct val="0"/>
              </a:spcAft>
              <a:defRPr/>
            </a:pPr>
            <a:r>
              <a:rPr lang="en-US" sz="2000" dirty="0" err="1">
                <a:latin typeface="Coptic1" pitchFamily="2" charset="0"/>
                <a:cs typeface="Arial" charset="0"/>
              </a:rPr>
              <a:t>Agioc</a:t>
            </a:r>
            <a:r>
              <a:rPr lang="en-US" sz="2000" dirty="0">
                <a:latin typeface="Coptic1" pitchFamily="2" charset="0"/>
                <a:cs typeface="Arial" charset="0"/>
              </a:rPr>
              <a:t> o~ </a:t>
            </a:r>
            <a:r>
              <a:rPr lang="en-US" sz="2000" dirty="0" err="1">
                <a:latin typeface="Coptic1" pitchFamily="2" charset="0"/>
                <a:cs typeface="Arial" charset="0"/>
              </a:rPr>
              <a:t>Yeoc</a:t>
            </a:r>
            <a:endParaRPr lang="en-US" sz="2000" dirty="0">
              <a:latin typeface="Coptic1" pitchFamily="2" charset="0"/>
              <a:cs typeface="Arial" charset="0"/>
            </a:endParaRPr>
          </a:p>
          <a:p>
            <a:pPr lvl="0" algn="ctr" defTabSz="914400" fontAlgn="base">
              <a:spcAft>
                <a:spcPct val="0"/>
              </a:spcAf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894706751"/>
      </p:ext>
    </p:extLst>
  </p:cSld>
  <p:clrMapOvr>
    <a:masterClrMapping/>
  </p:clrMapOvr>
  <p:transition/>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extLst>
              <p:ext uri="{D42A27DB-BD31-4B8C-83A1-F6EECF244321}">
                <p14:modId xmlns:p14="http://schemas.microsoft.com/office/powerpoint/2010/main" val="1917269832"/>
              </p:ext>
            </p:extLst>
          </p:nvPr>
        </p:nvGraphicFramePr>
        <p:xfrm>
          <a:off x="-9160" y="-7620"/>
          <a:ext cx="9144000" cy="5067300"/>
        </p:xfrm>
        <a:graphic>
          <a:graphicData uri="http://schemas.openxmlformats.org/drawingml/2006/table">
            <a:tbl>
              <a:tblPr/>
              <a:tblGrid>
                <a:gridCol w="3347864">
                  <a:extLst>
                    <a:ext uri="{9D8B030D-6E8A-4147-A177-3AD203B41FA5}">
                      <a16:colId xmlns:a16="http://schemas.microsoft.com/office/drawing/2014/main" val="20000"/>
                    </a:ext>
                  </a:extLst>
                </a:gridCol>
                <a:gridCol w="3256649">
                  <a:extLst>
                    <a:ext uri="{9D8B030D-6E8A-4147-A177-3AD203B41FA5}">
                      <a16:colId xmlns:a16="http://schemas.microsoft.com/office/drawing/2014/main" val="20001"/>
                    </a:ext>
                  </a:extLst>
                </a:gridCol>
                <a:gridCol w="2539487">
                  <a:extLst>
                    <a:ext uri="{9D8B030D-6E8A-4147-A177-3AD203B41FA5}">
                      <a16:colId xmlns:a16="http://schemas.microsoft.com/office/drawing/2014/main" val="20002"/>
                    </a:ext>
                  </a:extLst>
                </a:gridCol>
              </a:tblGrid>
              <a:tr h="4299942">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Ni</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,eroubim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ceouwst</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m~mok</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nem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Niceravim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ce</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w~ounak</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euws</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e~bol</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eujw</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m~moc</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cabawy</a:t>
                      </a:r>
                      <a:r>
                        <a:rPr kumimoji="0" lang="en-US" sz="2800" b="0" i="0" u="none" strike="noStrike" cap="none" normalizeH="0" baseline="0" dirty="0">
                          <a:ln>
                            <a:noFill/>
                          </a:ln>
                          <a:solidFill>
                            <a:schemeClr val="tx1"/>
                          </a:solidFill>
                          <a:effectLst/>
                          <a:latin typeface="Coptic1" pitchFamily="2" charset="0"/>
                          <a:cs typeface="Arial" charset="0"/>
                        </a:rPr>
                        <a:t>: pl/r/c o~ </a:t>
                      </a:r>
                      <a:r>
                        <a:rPr kumimoji="0" lang="en-US" sz="2800" b="0" i="0" u="none" strike="noStrike" cap="none" normalizeH="0" baseline="0" dirty="0" err="1">
                          <a:ln>
                            <a:noFill/>
                          </a:ln>
                          <a:solidFill>
                            <a:schemeClr val="tx1"/>
                          </a:solidFill>
                          <a:effectLst/>
                          <a:latin typeface="Coptic1" pitchFamily="2" charset="0"/>
                          <a:cs typeface="Arial" charset="0"/>
                        </a:rPr>
                        <a:t>ouranoc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 g/: t/c </a:t>
                      </a:r>
                      <a:r>
                        <a:rPr kumimoji="0" lang="en-US" sz="2800" b="0" i="0" u="none" strike="noStrike" cap="none" normalizeH="0" baseline="0" dirty="0" err="1">
                          <a:ln>
                            <a:noFill/>
                          </a:ln>
                          <a:solidFill>
                            <a:schemeClr val="tx1"/>
                          </a:solidFill>
                          <a:effectLst/>
                          <a:latin typeface="Coptic1" pitchFamily="2" charset="0"/>
                          <a:cs typeface="Arial" charset="0"/>
                        </a:rPr>
                        <a:t>a~giac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Les chérubins T’adorent et les séraphins Te glorifient en proclamant et en disant :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Saint, Saint, Saint Seigneur Sabaoth; le ciel et la terre sont remplis de Ta sainte gloire.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r>
                        <a:rPr kumimoji="0" lang="ar-SA" sz="2000" b="0" i="0" u="none" strike="noStrike" cap="none" normalizeH="0" baseline="0" dirty="0">
                          <a:ln>
                            <a:noFill/>
                          </a:ln>
                          <a:solidFill>
                            <a:schemeClr val="tx1"/>
                          </a:solidFill>
                          <a:effectLst/>
                          <a:latin typeface="Arial" charset="0"/>
                          <a:cs typeface="Arial" charset="0"/>
                        </a:rPr>
                        <a:t> </a:t>
                      </a:r>
                    </a:p>
                    <a:p>
                      <a:pPr algn="just" rtl="1"/>
                      <a:r>
                        <a:rPr lang="ar-EG" sz="2800" kern="1200" baseline="0" dirty="0" err="1">
                          <a:solidFill>
                            <a:schemeClr val="tx1"/>
                          </a:solidFill>
                          <a:latin typeface="+mn-lt"/>
                          <a:ea typeface="+mn-ea"/>
                          <a:cs typeface="+mn-cs"/>
                        </a:rPr>
                        <a:t>الشاروبيم</a:t>
                      </a:r>
                      <a:r>
                        <a:rPr lang="ar-EG" sz="2800" kern="1200" baseline="0" dirty="0">
                          <a:solidFill>
                            <a:schemeClr val="tx1"/>
                          </a:solidFill>
                          <a:latin typeface="+mn-lt"/>
                          <a:ea typeface="+mn-ea"/>
                          <a:cs typeface="+mn-cs"/>
                        </a:rPr>
                        <a:t> يسجدون</a:t>
                      </a:r>
                      <a:r>
                        <a:rPr lang="fr-FR" sz="2800" kern="1200" baseline="0" dirty="0">
                          <a:solidFill>
                            <a:schemeClr val="tx1"/>
                          </a:solidFill>
                          <a:latin typeface="+mn-lt"/>
                          <a:ea typeface="+mn-ea"/>
                          <a:cs typeface="+mn-cs"/>
                        </a:rPr>
                        <a:t> </a:t>
                      </a:r>
                      <a:r>
                        <a:rPr lang="ar-EG" sz="2800" kern="1200" baseline="0" dirty="0">
                          <a:solidFill>
                            <a:schemeClr val="tx1"/>
                          </a:solidFill>
                          <a:latin typeface="+mn-lt"/>
                          <a:ea typeface="+mn-ea"/>
                          <a:cs typeface="+mn-cs"/>
                        </a:rPr>
                        <a:t>لك، </a:t>
                      </a:r>
                      <a:r>
                        <a:rPr lang="ar-EG" sz="2800" kern="1200" baseline="0" dirty="0" err="1">
                          <a:solidFill>
                            <a:schemeClr val="tx1"/>
                          </a:solidFill>
                          <a:latin typeface="+mn-lt"/>
                          <a:ea typeface="+mn-ea"/>
                          <a:cs typeface="+mn-cs"/>
                        </a:rPr>
                        <a:t>والسيرافيم</a:t>
                      </a:r>
                      <a:r>
                        <a:rPr lang="fr-FR" sz="2800" kern="1200" baseline="0" dirty="0">
                          <a:solidFill>
                            <a:schemeClr val="tx1"/>
                          </a:solidFill>
                          <a:latin typeface="+mn-lt"/>
                          <a:ea typeface="+mn-ea"/>
                          <a:cs typeface="+mn-cs"/>
                        </a:rPr>
                        <a:t> </a:t>
                      </a:r>
                      <a:r>
                        <a:rPr lang="ar-EG" sz="2800" kern="1200" baseline="0" dirty="0">
                          <a:solidFill>
                            <a:schemeClr val="tx1"/>
                          </a:solidFill>
                          <a:latin typeface="+mn-lt"/>
                          <a:ea typeface="+mn-ea"/>
                          <a:cs typeface="+mn-cs"/>
                        </a:rPr>
                        <a:t>يمجدونك، صارخين</a:t>
                      </a:r>
                    </a:p>
                    <a:p>
                      <a:pPr algn="just" rtl="1"/>
                      <a:r>
                        <a:rPr lang="ar-EG" sz="2800" kern="1200" baseline="0" dirty="0" err="1">
                          <a:solidFill>
                            <a:schemeClr val="tx1"/>
                          </a:solidFill>
                          <a:latin typeface="+mn-lt"/>
                          <a:ea typeface="+mn-ea"/>
                          <a:cs typeface="+mn-cs"/>
                        </a:rPr>
                        <a:t>قائلين:</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قدوس قدوس قدوس ربُ </a:t>
                      </a:r>
                      <a:r>
                        <a:rPr kumimoji="0" lang="ar-SA" sz="2800" b="0" i="0" u="none" strike="noStrike" cap="none" normalizeH="0" baseline="0" dirty="0" err="1">
                          <a:ln>
                            <a:noFill/>
                          </a:ln>
                          <a:solidFill>
                            <a:schemeClr val="tx1"/>
                          </a:solidFill>
                          <a:effectLst/>
                          <a:latin typeface="Arial" charset="0"/>
                          <a:cs typeface="Arial" pitchFamily="34" charset="0"/>
                        </a:rPr>
                        <a:t>الصاباؤوت</a:t>
                      </a:r>
                      <a:r>
                        <a:rPr kumimoji="0" lang="ar-SA" sz="28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680373"/>
            <a:ext cx="1224136" cy="463127"/>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680373"/>
            <a:ext cx="1224136" cy="463127"/>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31" name="Action Button: Custom 30">
            <a:hlinkClick r:id="rId4" action="ppaction://hlinksldjump" highlightClick="1"/>
          </p:cNvPr>
          <p:cNvSpPr/>
          <p:nvPr/>
        </p:nvSpPr>
        <p:spPr bwMode="auto">
          <a:xfrm>
            <a:off x="180042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32" name="Bevel 31">
            <a:hlinkClick r:id="rId5" action="ppaction://hlinksldjump"/>
          </p:cNvPr>
          <p:cNvSpPr/>
          <p:nvPr/>
        </p:nvSpPr>
        <p:spPr bwMode="auto">
          <a:xfrm>
            <a:off x="3572853" y="4429666"/>
            <a:ext cx="2900575" cy="713834"/>
          </a:xfrm>
          <a:prstGeom prst="bevel">
            <a:avLst>
              <a:gd name="adj" fmla="val 4584"/>
            </a:avLst>
          </a:prstGeom>
          <a:solidFill>
            <a:srgbClr val="A5002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ctr" defTabSz="914400" rtl="0" eaLnBrk="1" fontAlgn="base" latinLnBrk="0" hangingPunct="1">
              <a:spcBef>
                <a:spcPts val="0"/>
              </a:spcBef>
              <a:spcAft>
                <a:spcPct val="0"/>
              </a:spcAft>
              <a:buClrTx/>
              <a:buSzTx/>
              <a:buFontTx/>
              <a:buNone/>
              <a:tabLst/>
            </a:pPr>
            <a:r>
              <a:rPr kumimoji="0" lang="en-CA" sz="1800" b="0" i="0" u="none" strike="noStrike" cap="none" normalizeH="0" baseline="0" dirty="0" err="1">
                <a:solidFill>
                  <a:schemeClr val="tx1"/>
                </a:solidFill>
                <a:effectLst/>
                <a:latin typeface="+mn-lt"/>
                <a:cs typeface="Arial" charset="0"/>
              </a:rPr>
              <a:t>Aspasmos</a:t>
            </a:r>
            <a:r>
              <a:rPr kumimoji="0" lang="en-CA" sz="1800" b="0" i="0" u="none" strike="noStrike" cap="none" normalizeH="0" baseline="0" dirty="0">
                <a:solidFill>
                  <a:schemeClr val="tx1"/>
                </a:solidFill>
                <a:effectLst/>
                <a:latin typeface="+mn-lt"/>
                <a:cs typeface="Arial" charset="0"/>
              </a:rPr>
              <a:t> </a:t>
            </a:r>
            <a:r>
              <a:rPr kumimoji="0" lang="en-CA" sz="1800" b="0" i="0" u="none" strike="noStrike" cap="none" normalizeH="0" baseline="0" dirty="0" err="1">
                <a:solidFill>
                  <a:schemeClr val="tx1"/>
                </a:solidFill>
                <a:effectLst/>
                <a:latin typeface="+mn-lt"/>
                <a:cs typeface="Arial" charset="0"/>
              </a:rPr>
              <a:t>Watos</a:t>
            </a:r>
            <a:r>
              <a:rPr kumimoji="0" lang="en-CA" sz="1800" b="0" i="0" u="none" strike="noStrike" cap="none" normalizeH="0" baseline="0" dirty="0">
                <a:solidFill>
                  <a:schemeClr val="tx1"/>
                </a:solidFill>
                <a:effectLst/>
                <a:latin typeface="+mn-lt"/>
                <a:cs typeface="Arial" charset="0"/>
              </a:rPr>
              <a:t> Menu </a:t>
            </a:r>
          </a:p>
          <a:p>
            <a:pPr marL="0" marR="0" indent="0" algn="ctr" defTabSz="914400" rtl="0" eaLnBrk="1" fontAlgn="base" latinLnBrk="0" hangingPunct="1">
              <a:spcBef>
                <a:spcPts val="0"/>
              </a:spcBef>
              <a:spcAft>
                <a:spcPct val="0"/>
              </a:spcAft>
              <a:buClrTx/>
              <a:buSzTx/>
              <a:buFontTx/>
              <a:buNone/>
              <a:tabLst/>
            </a:pPr>
            <a:r>
              <a:rPr kumimoji="0" lang="ar-EG" sz="2000" b="0" i="0" u="none" strike="noStrike" cap="none" normalizeH="0" baseline="0" dirty="0">
                <a:solidFill>
                  <a:schemeClr val="tx1"/>
                </a:solidFill>
                <a:effectLst/>
                <a:latin typeface="+mn-lt"/>
                <a:cs typeface="Arial" charset="0"/>
              </a:rPr>
              <a:t>فهرس الأسبسمس </a:t>
            </a:r>
            <a:r>
              <a:rPr lang="ar-EG" sz="2000" dirty="0">
                <a:latin typeface="+mn-lt"/>
              </a:rPr>
              <a:t>واطس</a:t>
            </a:r>
            <a:endParaRPr kumimoji="0" lang="en-CA" sz="1800" b="0" i="0" u="none" strike="noStrike" cap="none" normalizeH="0" baseline="0" dirty="0">
              <a:solidFill>
                <a:schemeClr val="tx1"/>
              </a:solidFill>
              <a:effectLst/>
              <a:latin typeface="+mn-lt"/>
              <a:cs typeface="Arial" charset="0"/>
            </a:endParaRPr>
          </a:p>
        </p:txBody>
      </p:sp>
    </p:spTree>
  </p:cSld>
  <p:clrMapOvr>
    <a:masterClrMapping/>
  </p:clrMapOvr>
  <p:transition/>
</p:sld>
</file>

<file path=ppt/slides/slide2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1146" name="Group 26"/>
          <p:cNvGraphicFramePr>
            <a:graphicFrameLocks noGrp="1"/>
          </p:cNvGraphicFramePr>
          <p:nvPr>
            <p:ph type="tbl" idx="1"/>
            <p:extLst>
              <p:ext uri="{D42A27DB-BD31-4B8C-83A1-F6EECF244321}">
                <p14:modId xmlns:p14="http://schemas.microsoft.com/office/powerpoint/2010/main" val="282480406"/>
              </p:ext>
            </p:extLst>
          </p:nvPr>
        </p:nvGraphicFramePr>
        <p:xfrm>
          <a:off x="0" y="114300"/>
          <a:ext cx="9144000" cy="4620733"/>
        </p:xfrm>
        <a:graphic>
          <a:graphicData uri="http://schemas.openxmlformats.org/drawingml/2006/table">
            <a:tbl>
              <a:tblPr/>
              <a:tblGrid>
                <a:gridCol w="35052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286000">
                  <a:extLst>
                    <a:ext uri="{9D8B030D-6E8A-4147-A177-3AD203B41FA5}">
                      <a16:colId xmlns:a16="http://schemas.microsoft.com/office/drawing/2014/main" val="20002"/>
                    </a:ext>
                  </a:extLst>
                </a:gridCol>
              </a:tblGrid>
              <a:tr h="4620733">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Ni,eroubim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niceravim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niar,iaggeloc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nic~tratia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niexoucia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niy~ronoc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nimet</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Les chérubins   et les séraphins, les anges   et les archanges, les armée   et les seigneuries, les trônes   et les puissances</a:t>
                      </a:r>
                      <a:r>
                        <a:rPr kumimoji="0" lang="fr-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الشاروبيم</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والسيرافيم</a:t>
                      </a:r>
                      <a:r>
                        <a:rPr kumimoji="0" lang="ar-SA" sz="3600" b="0" i="0" u="none" strike="noStrike" cap="none" normalizeH="0" baseline="0" dirty="0">
                          <a:ln>
                            <a:noFill/>
                          </a:ln>
                          <a:solidFill>
                            <a:schemeClr val="tx1"/>
                          </a:solidFill>
                          <a:effectLst/>
                          <a:latin typeface="Arial" charset="0"/>
                          <a:cs typeface="Arial" charset="0"/>
                        </a:rPr>
                        <a:t>، الملائكة</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ورؤساء الملائكة،</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والعساكر والسلاطين، </a:t>
                      </a:r>
                      <a:r>
                        <a:rPr kumimoji="0" lang="ar-SA" sz="3600" b="0" i="0" u="none" strike="noStrike" cap="none" normalizeH="0" baseline="0" dirty="0" err="1">
                          <a:ln>
                            <a:noFill/>
                          </a:ln>
                          <a:solidFill>
                            <a:schemeClr val="tx1"/>
                          </a:solidFill>
                          <a:effectLst/>
                          <a:latin typeface="Arial" charset="0"/>
                          <a:cs typeface="Arial" charset="0"/>
                        </a:rPr>
                        <a:t>والكراسى</a:t>
                      </a:r>
                      <a:r>
                        <a:rPr kumimoji="0" lang="ar-SA" sz="3600" b="0" i="0" u="none" strike="noStrike" cap="none" normalizeH="0" baseline="0" dirty="0">
                          <a:ln>
                            <a:noFill/>
                          </a:ln>
                          <a:solidFill>
                            <a:schemeClr val="tx1"/>
                          </a:solidFill>
                          <a:effectLst/>
                          <a:latin typeface="Arial" charset="0"/>
                          <a:cs typeface="Arial" charset="0"/>
                        </a:rPr>
                        <a:t> والأرباب.</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6">
            <a:hlinkClick r:id="rId3" action="ppaction://hlinksldjump" highlightClick="1"/>
            <a:extLst>
              <a:ext uri="{FF2B5EF4-FFF2-40B4-BE49-F238E27FC236}">
                <a16:creationId xmlns:a16="http://schemas.microsoft.com/office/drawing/2014/main" id="{1C1B0601-0BC9-4DD7-949B-8682EE57527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73992371"/>
      </p:ext>
    </p:extLst>
  </p:cSld>
  <p:clrMapOvr>
    <a:masterClrMapping/>
  </p:clrMapOvr>
  <p:transition/>
</p:sld>
</file>

<file path=ppt/slides/slide2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3194" name="Group 26"/>
          <p:cNvGraphicFramePr>
            <a:graphicFrameLocks noGrp="1"/>
          </p:cNvGraphicFramePr>
          <p:nvPr>
            <p:ph type="tbl" idx="1"/>
          </p:nvPr>
        </p:nvGraphicFramePr>
        <p:xfrm>
          <a:off x="76200" y="57151"/>
          <a:ext cx="8991600" cy="4586186"/>
        </p:xfrm>
        <a:graphic>
          <a:graphicData uri="http://schemas.openxmlformats.org/drawingml/2006/table">
            <a:tbl>
              <a:tblPr/>
              <a:tblGrid>
                <a:gridCol w="3276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gridCol w="2590800">
                  <a:extLst>
                    <a:ext uri="{9D8B030D-6E8A-4147-A177-3AD203B41FA5}">
                      <a16:colId xmlns:a16="http://schemas.microsoft.com/office/drawing/2014/main" val="20002"/>
                    </a:ext>
                  </a:extLst>
                </a:gridCol>
              </a:tblGrid>
              <a:tr h="4586186">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Euws</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eujw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m~moc</a:t>
                      </a:r>
                      <a:r>
                        <a:rPr kumimoji="0" lang="en-US" sz="3600" b="0" i="0" u="none" strike="noStrike" cap="none" normalizeH="0" baseline="0" dirty="0">
                          <a:ln>
                            <a:noFill/>
                          </a:ln>
                          <a:solidFill>
                            <a:schemeClr val="tx1"/>
                          </a:solidFill>
                          <a:effectLst/>
                          <a:latin typeface="Coptic1" pitchFamily="2" charset="0"/>
                          <a:cs typeface="Arial" charset="0"/>
                        </a:rPr>
                        <a:t>: je </a:t>
                      </a:r>
                      <a:r>
                        <a:rPr kumimoji="0" lang="en-US" sz="3600" b="0" i="0" u="none" strike="noStrike" cap="none" normalizeH="0" baseline="0" dirty="0" err="1">
                          <a:ln>
                            <a:noFill/>
                          </a:ln>
                          <a:solidFill>
                            <a:schemeClr val="tx1"/>
                          </a:solidFill>
                          <a:effectLst/>
                          <a:latin typeface="Coptic1" pitchFamily="2" charset="0"/>
                          <a:cs typeface="Arial" charset="0"/>
                        </a:rPr>
                        <a:t>ouw~ou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ouhir</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hijen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pikahi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]ma]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nirwmi</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Arial" charset="0"/>
                          <a:cs typeface="Arial" charset="0"/>
                        </a:rPr>
                        <a:t>S’écrient en disant : gloire à Dieu dans les cieux et Paix sur  terre et joie aux hommes.</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صارخين قائلين، المجد لله في الأعالي، وعلي </a:t>
                      </a:r>
                      <a:r>
                        <a:rPr kumimoji="0" lang="ar-SA" sz="3600" b="0" i="0" u="none" strike="noStrike" cap="none" normalizeH="0" baseline="0" dirty="0" err="1">
                          <a:ln>
                            <a:noFill/>
                          </a:ln>
                          <a:solidFill>
                            <a:schemeClr val="tx1"/>
                          </a:solidFill>
                          <a:effectLst/>
                          <a:latin typeface="Arial" charset="0"/>
                          <a:cs typeface="Arial" charset="0"/>
                        </a:rPr>
                        <a:t>الارض</a:t>
                      </a:r>
                      <a:r>
                        <a:rPr kumimoji="0" lang="ar-SA" sz="3600" b="0" i="0" u="none" strike="noStrike" cap="none" normalizeH="0" baseline="0" dirty="0">
                          <a:ln>
                            <a:noFill/>
                          </a:ln>
                          <a:solidFill>
                            <a:schemeClr val="tx1"/>
                          </a:solidFill>
                          <a:effectLst/>
                          <a:latin typeface="Arial" charset="0"/>
                          <a:cs typeface="Arial" charset="0"/>
                        </a:rPr>
                        <a:t> السلام، وفى الناس المسرة.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4D7991F2-1E31-432A-9F85-10C6CB0A184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74680350"/>
      </p:ext>
    </p:extLst>
  </p:cSld>
  <p:clrMapOvr>
    <a:masterClrMapping/>
  </p:clrMapOvr>
  <p:transition advClick="0"/>
</p:sld>
</file>

<file path=ppt/slides/slide2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12" name="Text Box 14"/>
          <p:cNvSpPr txBox="1">
            <a:spLocks noChangeArrowheads="1"/>
          </p:cNvSpPr>
          <p:nvPr/>
        </p:nvSpPr>
        <p:spPr bwMode="auto">
          <a:xfrm>
            <a:off x="1676400" y="285750"/>
            <a:ext cx="6172200" cy="461665"/>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CA"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825DB99B-31C6-4BAA-8F09-ED3BA4126B71}"/>
              </a:ext>
            </a:extLst>
          </p:cNvPr>
          <p:cNvGraphicFramePr>
            <a:graphicFrameLocks noGrp="1"/>
          </p:cNvGraphicFramePr>
          <p:nvPr/>
        </p:nvGraphicFramePr>
        <p:xfrm>
          <a:off x="1524000" y="102286"/>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125616414"/>
                    </a:ext>
                  </a:extLst>
                </a:gridCol>
              </a:tblGrid>
              <a:tr h="388620">
                <a:tc>
                  <a:txBody>
                    <a:bodyPr/>
                    <a:lstStyle/>
                    <a:p>
                      <a:pPr algn="ctr"/>
                      <a:r>
                        <a:rPr lang="fr-FR" sz="2400" dirty="0"/>
                        <a:t>Le Trisagion - </a:t>
                      </a:r>
                      <a:r>
                        <a:rPr lang="ar-EG" sz="2400" b="0" dirty="0">
                          <a:solidFill>
                            <a:schemeClr val="tx1"/>
                          </a:solidFill>
                          <a:cs typeface="Times New Roman" pitchFamily="18" charset="0"/>
                        </a:rPr>
                        <a:t>الثلاثة </a:t>
                      </a:r>
                      <a:r>
                        <a:rPr lang="ar-EG" sz="2400" b="0" dirty="0" err="1">
                          <a:solidFill>
                            <a:schemeClr val="tx1"/>
                          </a:solidFill>
                          <a:cs typeface="Times New Roman" pitchFamily="18" charset="0"/>
                        </a:rPr>
                        <a:t>التقديسات</a:t>
                      </a:r>
                      <a:r>
                        <a:rPr lang="ar-EG" sz="2400" b="0" dirty="0">
                          <a:solidFill>
                            <a:schemeClr val="tx1"/>
                          </a:solidFill>
                          <a:cs typeface="Times New Roman" pitchFamily="18" charset="0"/>
                        </a:rPr>
                        <a:t> </a:t>
                      </a:r>
                      <a:endParaRPr lang="fr-FR" sz="24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8683461"/>
                  </a:ext>
                </a:extLst>
              </a:tr>
            </a:tbl>
          </a:graphicData>
        </a:graphic>
      </p:graphicFrame>
      <p:sp>
        <p:nvSpPr>
          <p:cNvPr id="4" name="ZoneTexte 3">
            <a:extLst>
              <a:ext uri="{FF2B5EF4-FFF2-40B4-BE49-F238E27FC236}">
                <a16:creationId xmlns:a16="http://schemas.microsoft.com/office/drawing/2014/main" id="{065D9C40-D709-4FCA-9C5E-9D12F38746F7}"/>
              </a:ext>
            </a:extLst>
          </p:cNvPr>
          <p:cNvSpPr txBox="1"/>
          <p:nvPr/>
        </p:nvSpPr>
        <p:spPr>
          <a:xfrm>
            <a:off x="8610600" y="4681835"/>
            <a:ext cx="533400" cy="461665"/>
          </a:xfrm>
          <a:prstGeom prst="rect">
            <a:avLst/>
          </a:prstGeom>
          <a:noFill/>
        </p:spPr>
        <p:txBody>
          <a:bodyPr wrap="square" rtlCol="0">
            <a:spAutoFit/>
          </a:bodyPr>
          <a:lstStyle/>
          <a:p>
            <a:r>
              <a:rPr lang="fr-FR" sz="2400" dirty="0"/>
              <a:t>1</a:t>
            </a:r>
          </a:p>
        </p:txBody>
      </p:sp>
      <p:graphicFrame>
        <p:nvGraphicFramePr>
          <p:cNvPr id="12" name="Group 24">
            <a:extLst>
              <a:ext uri="{FF2B5EF4-FFF2-40B4-BE49-F238E27FC236}">
                <a16:creationId xmlns:a16="http://schemas.microsoft.com/office/drawing/2014/main" id="{FF39B68F-3ED6-4215-8F06-DBDA20AD5BE9}"/>
              </a:ext>
            </a:extLst>
          </p:cNvPr>
          <p:cNvGraphicFramePr>
            <a:graphicFrameLocks noGrp="1"/>
          </p:cNvGraphicFramePr>
          <p:nvPr>
            <p:ph type="tbl" idx="1"/>
            <p:extLst>
              <p:ext uri="{D42A27DB-BD31-4B8C-83A1-F6EECF244321}">
                <p14:modId xmlns:p14="http://schemas.microsoft.com/office/powerpoint/2010/main" val="2789895396"/>
              </p:ext>
            </p:extLst>
          </p:nvPr>
        </p:nvGraphicFramePr>
        <p:xfrm>
          <a:off x="0" y="784151"/>
          <a:ext cx="9144000" cy="3525012"/>
        </p:xfrm>
        <a:graphic>
          <a:graphicData uri="http://schemas.openxmlformats.org/drawingml/2006/table">
            <a:tbl>
              <a:tblPr/>
              <a:tblGrid>
                <a:gridCol w="3416968">
                  <a:extLst>
                    <a:ext uri="{9D8B030D-6E8A-4147-A177-3AD203B41FA5}">
                      <a16:colId xmlns:a16="http://schemas.microsoft.com/office/drawing/2014/main" val="20000"/>
                    </a:ext>
                  </a:extLst>
                </a:gridCol>
                <a:gridCol w="3169811">
                  <a:extLst>
                    <a:ext uri="{9D8B030D-6E8A-4147-A177-3AD203B41FA5}">
                      <a16:colId xmlns:a16="http://schemas.microsoft.com/office/drawing/2014/main" val="20001"/>
                    </a:ext>
                  </a:extLst>
                </a:gridCol>
                <a:gridCol w="2557221">
                  <a:extLst>
                    <a:ext uri="{9D8B030D-6E8A-4147-A177-3AD203B41FA5}">
                      <a16:colId xmlns:a16="http://schemas.microsoft.com/office/drawing/2014/main" val="20002"/>
                    </a:ext>
                  </a:extLst>
                </a:gridCol>
              </a:tblGrid>
              <a:tr h="3511402">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c~taurwyeic</a:t>
                      </a:r>
                      <a:r>
                        <a:rPr kumimoji="0" lang="en-US" sz="3600" b="0" i="0" u="none" strike="noStrike" cap="none" normalizeH="0" baseline="0" dirty="0">
                          <a:ln>
                            <a:noFill/>
                          </a:ln>
                          <a:solidFill>
                            <a:schemeClr val="tx1"/>
                          </a:solidFill>
                          <a:effectLst/>
                          <a:latin typeface="Coptic1" pitchFamily="2" charset="0"/>
                          <a:cs typeface="Arial" charset="0"/>
                        </a:rPr>
                        <a:t> di /mac: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as </a:t>
                      </a:r>
                      <a:r>
                        <a:rPr kumimoji="0" lang="en-US" sz="3200" b="0" i="0" u="none" strike="noStrike" cap="none" normalizeH="0" baseline="0" dirty="0" err="1">
                          <a:ln>
                            <a:noFill/>
                          </a:ln>
                          <a:solidFill>
                            <a:schemeClr val="tx1"/>
                          </a:solidFill>
                          <a:effectLst/>
                          <a:latin typeface="Arial" charset="0"/>
                          <a:cs typeface="Arial" charset="0"/>
                        </a:rPr>
                        <a:t>été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crucifié</a:t>
                      </a:r>
                      <a:r>
                        <a:rPr kumimoji="0" lang="en-US" sz="3200" b="0" i="0" u="none" strike="noStrike" cap="none" normalizeH="0" baseline="0" dirty="0">
                          <a:ln>
                            <a:noFill/>
                          </a:ln>
                          <a:solidFill>
                            <a:schemeClr val="tx1"/>
                          </a:solidFill>
                          <a:effectLst/>
                          <a:latin typeface="Arial" charset="0"/>
                          <a:cs typeface="Arial" charset="0"/>
                        </a:rPr>
                        <a:t> pour nous;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 قدوس الحى الذى       لا يموت،   يا من صُلب عنا</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ارحمنا</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135739598"/>
      </p:ext>
    </p:extLst>
  </p:cSld>
  <p:clrMapOvr>
    <a:masterClrMapping/>
  </p:clrMapOvr>
  <p:transition/>
</p:sld>
</file>

<file path=ppt/slides/slide2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ZoneTexte 1">
            <a:extLst>
              <a:ext uri="{FF2B5EF4-FFF2-40B4-BE49-F238E27FC236}">
                <a16:creationId xmlns:a16="http://schemas.microsoft.com/office/drawing/2014/main" id="{7D243A1E-65A2-4D46-91F5-87B78ADB3F46}"/>
              </a:ext>
            </a:extLst>
          </p:cNvPr>
          <p:cNvSpPr txBox="1"/>
          <p:nvPr/>
        </p:nvSpPr>
        <p:spPr>
          <a:xfrm>
            <a:off x="8610600" y="4681835"/>
            <a:ext cx="533400" cy="461665"/>
          </a:xfrm>
          <a:prstGeom prst="rect">
            <a:avLst/>
          </a:prstGeom>
          <a:noFill/>
        </p:spPr>
        <p:txBody>
          <a:bodyPr wrap="square" rtlCol="0">
            <a:spAutoFit/>
          </a:bodyPr>
          <a:lstStyle/>
          <a:p>
            <a:r>
              <a:rPr lang="fr-FR" sz="2400" dirty="0"/>
              <a:t>2</a:t>
            </a:r>
          </a:p>
        </p:txBody>
      </p:sp>
      <p:graphicFrame>
        <p:nvGraphicFramePr>
          <p:cNvPr id="9" name="Group 24">
            <a:extLst>
              <a:ext uri="{FF2B5EF4-FFF2-40B4-BE49-F238E27FC236}">
                <a16:creationId xmlns:a16="http://schemas.microsoft.com/office/drawing/2014/main" id="{08FB6535-D453-4AE2-A82C-DAE3F61B05F9}"/>
              </a:ext>
            </a:extLst>
          </p:cNvPr>
          <p:cNvGraphicFramePr>
            <a:graphicFrameLocks noGrp="1"/>
          </p:cNvGraphicFramePr>
          <p:nvPr>
            <p:ph type="tbl" idx="1"/>
            <p:extLst>
              <p:ext uri="{D42A27DB-BD31-4B8C-83A1-F6EECF244321}">
                <p14:modId xmlns:p14="http://schemas.microsoft.com/office/powerpoint/2010/main" val="2958523240"/>
              </p:ext>
            </p:extLst>
          </p:nvPr>
        </p:nvGraphicFramePr>
        <p:xfrm>
          <a:off x="0" y="541517"/>
          <a:ext cx="9144000" cy="3525012"/>
        </p:xfrm>
        <a:graphic>
          <a:graphicData uri="http://schemas.openxmlformats.org/drawingml/2006/table">
            <a:tbl>
              <a:tblPr/>
              <a:tblGrid>
                <a:gridCol w="3416968">
                  <a:extLst>
                    <a:ext uri="{9D8B030D-6E8A-4147-A177-3AD203B41FA5}">
                      <a16:colId xmlns:a16="http://schemas.microsoft.com/office/drawing/2014/main" val="20000"/>
                    </a:ext>
                  </a:extLst>
                </a:gridCol>
                <a:gridCol w="3169811">
                  <a:extLst>
                    <a:ext uri="{9D8B030D-6E8A-4147-A177-3AD203B41FA5}">
                      <a16:colId xmlns:a16="http://schemas.microsoft.com/office/drawing/2014/main" val="20001"/>
                    </a:ext>
                  </a:extLst>
                </a:gridCol>
                <a:gridCol w="2557221">
                  <a:extLst>
                    <a:ext uri="{9D8B030D-6E8A-4147-A177-3AD203B41FA5}">
                      <a16:colId xmlns:a16="http://schemas.microsoft.com/office/drawing/2014/main" val="20002"/>
                    </a:ext>
                  </a:extLst>
                </a:gridCol>
              </a:tblGrid>
              <a:tr h="3433572">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c~taurwyeic</a:t>
                      </a:r>
                      <a:r>
                        <a:rPr kumimoji="0" lang="en-US" sz="3600" b="0" i="0" u="none" strike="noStrike" cap="none" normalizeH="0" baseline="0" dirty="0">
                          <a:ln>
                            <a:noFill/>
                          </a:ln>
                          <a:solidFill>
                            <a:schemeClr val="tx1"/>
                          </a:solidFill>
                          <a:effectLst/>
                          <a:latin typeface="Coptic1" pitchFamily="2" charset="0"/>
                          <a:cs typeface="Arial" charset="0"/>
                        </a:rPr>
                        <a:t> di /mac: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as </a:t>
                      </a:r>
                      <a:r>
                        <a:rPr kumimoji="0" lang="en-US" sz="3200" b="0" i="0" u="none" strike="noStrike" cap="none" normalizeH="0" baseline="0" dirty="0" err="1">
                          <a:ln>
                            <a:noFill/>
                          </a:ln>
                          <a:solidFill>
                            <a:schemeClr val="tx1"/>
                          </a:solidFill>
                          <a:effectLst/>
                          <a:latin typeface="Arial" charset="0"/>
                          <a:cs typeface="Arial" charset="0"/>
                        </a:rPr>
                        <a:t>été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crucifié</a:t>
                      </a:r>
                      <a:r>
                        <a:rPr kumimoji="0" lang="en-US" sz="3200" b="0" i="0" u="none" strike="noStrike" cap="none" normalizeH="0" baseline="0" dirty="0">
                          <a:ln>
                            <a:noFill/>
                          </a:ln>
                          <a:solidFill>
                            <a:schemeClr val="tx1"/>
                          </a:solidFill>
                          <a:effectLst/>
                          <a:latin typeface="Arial" charset="0"/>
                          <a:cs typeface="Arial" charset="0"/>
                        </a:rPr>
                        <a:t> pour nous;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 قدوس الحى الذى       لا يموت،   يا من صُلب عنا</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ارحمنا</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957764528"/>
      </p:ext>
    </p:extLst>
  </p:cSld>
  <p:clrMapOvr>
    <a:masterClrMapping/>
  </p:clrMapOvr>
  <p:transition/>
</p:sld>
</file>

<file path=ppt/slides/slide2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12824" name="Group 24"/>
          <p:cNvGraphicFramePr>
            <a:graphicFrameLocks noGrp="1"/>
          </p:cNvGraphicFramePr>
          <p:nvPr>
            <p:ph type="tbl" idx="1"/>
            <p:extLst>
              <p:ext uri="{D42A27DB-BD31-4B8C-83A1-F6EECF244321}">
                <p14:modId xmlns:p14="http://schemas.microsoft.com/office/powerpoint/2010/main" val="4102152983"/>
              </p:ext>
            </p:extLst>
          </p:nvPr>
        </p:nvGraphicFramePr>
        <p:xfrm>
          <a:off x="0" y="555693"/>
          <a:ext cx="9144000" cy="3525012"/>
        </p:xfrm>
        <a:graphic>
          <a:graphicData uri="http://schemas.openxmlformats.org/drawingml/2006/table">
            <a:tbl>
              <a:tblPr/>
              <a:tblGrid>
                <a:gridCol w="3416968">
                  <a:extLst>
                    <a:ext uri="{9D8B030D-6E8A-4147-A177-3AD203B41FA5}">
                      <a16:colId xmlns:a16="http://schemas.microsoft.com/office/drawing/2014/main" val="20000"/>
                    </a:ext>
                  </a:extLst>
                </a:gridCol>
                <a:gridCol w="3169811">
                  <a:extLst>
                    <a:ext uri="{9D8B030D-6E8A-4147-A177-3AD203B41FA5}">
                      <a16:colId xmlns:a16="http://schemas.microsoft.com/office/drawing/2014/main" val="20001"/>
                    </a:ext>
                  </a:extLst>
                </a:gridCol>
                <a:gridCol w="2557221">
                  <a:extLst>
                    <a:ext uri="{9D8B030D-6E8A-4147-A177-3AD203B41FA5}">
                      <a16:colId xmlns:a16="http://schemas.microsoft.com/office/drawing/2014/main" val="20002"/>
                    </a:ext>
                  </a:extLst>
                </a:gridCol>
              </a:tblGrid>
              <a:tr h="3433572">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c~taurwyeic</a:t>
                      </a:r>
                      <a:r>
                        <a:rPr kumimoji="0" lang="en-US" sz="3600" b="0" i="0" u="none" strike="noStrike" cap="none" normalizeH="0" baseline="0" dirty="0">
                          <a:ln>
                            <a:noFill/>
                          </a:ln>
                          <a:solidFill>
                            <a:schemeClr val="tx1"/>
                          </a:solidFill>
                          <a:effectLst/>
                          <a:latin typeface="Coptic1" pitchFamily="2" charset="0"/>
                          <a:cs typeface="Arial" charset="0"/>
                        </a:rPr>
                        <a:t> di /mac: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as </a:t>
                      </a:r>
                      <a:r>
                        <a:rPr kumimoji="0" lang="en-US" sz="3200" b="0" i="0" u="none" strike="noStrike" cap="none" normalizeH="0" baseline="0" dirty="0" err="1">
                          <a:ln>
                            <a:noFill/>
                          </a:ln>
                          <a:solidFill>
                            <a:schemeClr val="tx1"/>
                          </a:solidFill>
                          <a:effectLst/>
                          <a:latin typeface="Arial" charset="0"/>
                          <a:cs typeface="Arial" charset="0"/>
                        </a:rPr>
                        <a:t>été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crucifié</a:t>
                      </a:r>
                      <a:r>
                        <a:rPr kumimoji="0" lang="en-US" sz="3200" b="0" i="0" u="none" strike="noStrike" cap="none" normalizeH="0" baseline="0" dirty="0">
                          <a:ln>
                            <a:noFill/>
                          </a:ln>
                          <a:solidFill>
                            <a:schemeClr val="tx1"/>
                          </a:solidFill>
                          <a:effectLst/>
                          <a:latin typeface="Arial" charset="0"/>
                          <a:cs typeface="Arial" charset="0"/>
                        </a:rPr>
                        <a:t> pour nous;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 قدوس الحى الذى       لا يموت،   يا من صُلب عنا</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ارحمنا</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ZoneTexte 1">
            <a:extLst>
              <a:ext uri="{FF2B5EF4-FFF2-40B4-BE49-F238E27FC236}">
                <a16:creationId xmlns:a16="http://schemas.microsoft.com/office/drawing/2014/main" id="{00C3D176-4F46-4090-BFA3-2D105912F75F}"/>
              </a:ext>
            </a:extLst>
          </p:cNvPr>
          <p:cNvSpPr txBox="1"/>
          <p:nvPr/>
        </p:nvSpPr>
        <p:spPr>
          <a:xfrm>
            <a:off x="8610600" y="4681835"/>
            <a:ext cx="533400" cy="461665"/>
          </a:xfrm>
          <a:prstGeom prst="rect">
            <a:avLst/>
          </a:prstGeom>
          <a:noFill/>
        </p:spPr>
        <p:txBody>
          <a:bodyPr wrap="square" rtlCol="0">
            <a:spAutoFit/>
          </a:bodyPr>
          <a:lstStyle/>
          <a:p>
            <a:r>
              <a:rPr lang="fr-FR" sz="2400" dirty="0"/>
              <a:t>3</a:t>
            </a:r>
          </a:p>
        </p:txBody>
      </p:sp>
    </p:spTree>
    <p:extLst>
      <p:ext uri="{BB962C8B-B14F-4D97-AF65-F5344CB8AC3E}">
        <p14:creationId xmlns:p14="http://schemas.microsoft.com/office/powerpoint/2010/main" val="3754909119"/>
      </p:ext>
    </p:extLst>
  </p:cSld>
  <p:clrMapOvr>
    <a:masterClrMapping/>
  </p:clrMapOvr>
  <p:transition/>
</p:sld>
</file>

<file path=ppt/slides/slide2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4448" name="Group 16"/>
          <p:cNvGraphicFramePr>
            <a:graphicFrameLocks noGrp="1"/>
          </p:cNvGraphicFramePr>
          <p:nvPr>
            <p:ph type="tbl" idx="1"/>
          </p:nvPr>
        </p:nvGraphicFramePr>
        <p:xfrm>
          <a:off x="76199" y="57150"/>
          <a:ext cx="8991601" cy="5006340"/>
        </p:xfrm>
        <a:graphic>
          <a:graphicData uri="http://schemas.openxmlformats.org/drawingml/2006/table">
            <a:tbl>
              <a:tblPr/>
              <a:tblGrid>
                <a:gridCol w="3352801">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tblGrid>
              <a:tr h="32575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Doxa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U~~</a:t>
                      </a:r>
                      <a:r>
                        <a:rPr kumimoji="0" lang="en-US" sz="3600" b="0" i="0" u="none" strike="noStrike" cap="none" normalizeH="0" baseline="0" dirty="0" err="1">
                          <a:ln>
                            <a:noFill/>
                          </a:ln>
                          <a:solidFill>
                            <a:schemeClr val="tx1"/>
                          </a:solidFill>
                          <a:effectLst/>
                          <a:latin typeface="Coptic1" pitchFamily="2" charset="0"/>
                          <a:cs typeface="Arial" charset="0"/>
                        </a:rPr>
                        <a:t>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P~neumati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nun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Agia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T~riac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Arial" charset="0"/>
                          <a:cs typeface="Arial" charset="0"/>
                        </a:rPr>
                        <a:t>Gloire</a:t>
                      </a:r>
                      <a:r>
                        <a:rPr kumimoji="0" lang="en-US" sz="3200" b="0" i="0" u="none" strike="noStrike" cap="none" normalizeH="0" baseline="0" dirty="0">
                          <a:ln>
                            <a:noFill/>
                          </a:ln>
                          <a:solidFill>
                            <a:schemeClr val="tx1"/>
                          </a:solidFill>
                          <a:effectLst/>
                          <a:latin typeface="Arial" charset="0"/>
                          <a:cs typeface="Arial" charset="0"/>
                        </a:rPr>
                        <a:t> au Père,  au </a:t>
                      </a:r>
                      <a:r>
                        <a:rPr kumimoji="0" lang="en-US" sz="3200" b="0" i="0" u="none" strike="noStrike" cap="none" normalizeH="0" baseline="0" dirty="0" err="1">
                          <a:ln>
                            <a:noFill/>
                          </a:ln>
                          <a:solidFill>
                            <a:schemeClr val="tx1"/>
                          </a:solidFill>
                          <a:effectLst/>
                          <a:latin typeface="Arial" charset="0"/>
                          <a:cs typeface="Arial" charset="0"/>
                        </a:rPr>
                        <a:t>Fils</a:t>
                      </a:r>
                      <a:r>
                        <a:rPr kumimoji="0" lang="en-US" sz="3200" b="0" i="0" u="none" strike="noStrike" cap="none" normalizeH="0" baseline="0" dirty="0">
                          <a:ln>
                            <a:noFill/>
                          </a:ln>
                          <a:solidFill>
                            <a:schemeClr val="tx1"/>
                          </a:solidFill>
                          <a:effectLst/>
                          <a:latin typeface="Arial" charset="0"/>
                          <a:cs typeface="Arial" charset="0"/>
                        </a:rPr>
                        <a:t> et au Saint Esprit, </a:t>
                      </a:r>
                      <a:r>
                        <a:rPr kumimoji="0" lang="en-US" sz="3200" b="0" i="0" u="none" strike="noStrike" cap="none" normalizeH="0" baseline="0" dirty="0" err="1">
                          <a:ln>
                            <a:noFill/>
                          </a:ln>
                          <a:solidFill>
                            <a:schemeClr val="tx1"/>
                          </a:solidFill>
                          <a:effectLst/>
                          <a:latin typeface="Arial" charset="0"/>
                          <a:cs typeface="Arial" charset="0"/>
                        </a:rPr>
                        <a:t>maintenant</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toujours</a:t>
                      </a:r>
                      <a:r>
                        <a:rPr kumimoji="0" lang="en-US" sz="3200" b="0" i="0" u="none" strike="noStrike" cap="none" normalizeH="0" baseline="0" dirty="0">
                          <a:ln>
                            <a:noFill/>
                          </a:ln>
                          <a:solidFill>
                            <a:schemeClr val="tx1"/>
                          </a:solidFill>
                          <a:effectLst/>
                          <a:latin typeface="Arial" charset="0"/>
                          <a:cs typeface="Arial" charset="0"/>
                        </a:rPr>
                        <a:t> et dans les siècles des siècles. Amen.</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Ô Sainte </a:t>
                      </a:r>
                      <a:r>
                        <a:rPr kumimoji="0" lang="en-US" sz="3200" b="0" i="0" u="none" strike="noStrike" cap="none" normalizeH="0" baseline="0" dirty="0" err="1">
                          <a:ln>
                            <a:noFill/>
                          </a:ln>
                          <a:solidFill>
                            <a:schemeClr val="tx1"/>
                          </a:solidFill>
                          <a:effectLst/>
                          <a:latin typeface="Arial" charset="0"/>
                          <a:cs typeface="Arial" charset="0"/>
                        </a:rPr>
                        <a:t>Trinité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المجد </a:t>
                      </a:r>
                      <a:r>
                        <a:rPr kumimoji="0" lang="ar-EG" sz="3600" b="0" i="0" u="none" strike="noStrike" cap="none" normalizeH="0" baseline="0" dirty="0" err="1">
                          <a:ln>
                            <a:noFill/>
                          </a:ln>
                          <a:solidFill>
                            <a:schemeClr val="tx1"/>
                          </a:solidFill>
                          <a:effectLst/>
                          <a:latin typeface="Coptic1" pitchFamily="2" charset="0"/>
                          <a:cs typeface="Arial" charset="0"/>
                        </a:rPr>
                        <a:t>الاب</a:t>
                      </a:r>
                      <a:r>
                        <a:rPr kumimoji="0" lang="ar-EG" sz="3600" b="0" i="0" u="none" strike="noStrike" cap="none" normalizeH="0" baseline="0" dirty="0">
                          <a:ln>
                            <a:noFill/>
                          </a:ln>
                          <a:solidFill>
                            <a:schemeClr val="tx1"/>
                          </a:solidFill>
                          <a:effectLst/>
                          <a:latin typeface="Coptic1" pitchFamily="2" charset="0"/>
                          <a:cs typeface="Arial" charset="0"/>
                        </a:rPr>
                        <a:t> والابن والروح القدس . </a:t>
                      </a:r>
                      <a:r>
                        <a:rPr kumimoji="0" lang="ar-EG" sz="3600" b="0" i="0" u="none" strike="noStrike" cap="none" normalizeH="0" baseline="0" dirty="0" err="1">
                          <a:ln>
                            <a:noFill/>
                          </a:ln>
                          <a:solidFill>
                            <a:schemeClr val="tx1"/>
                          </a:solidFill>
                          <a:effectLst/>
                          <a:latin typeface="Coptic1" pitchFamily="2" charset="0"/>
                          <a:cs typeface="Arial" charset="0"/>
                        </a:rPr>
                        <a:t>الان</a:t>
                      </a:r>
                      <a:r>
                        <a:rPr kumimoji="0" lang="ar-EG" sz="3600" b="0" i="0" u="none" strike="noStrike" cap="none" normalizeH="0" baseline="0" dirty="0">
                          <a:ln>
                            <a:noFill/>
                          </a:ln>
                          <a:solidFill>
                            <a:schemeClr val="tx1"/>
                          </a:solidFill>
                          <a:effectLst/>
                          <a:latin typeface="Coptic1" pitchFamily="2" charset="0"/>
                          <a:cs typeface="Arial" charset="0"/>
                        </a:rPr>
                        <a:t> وكل </a:t>
                      </a:r>
                      <a:r>
                        <a:rPr kumimoji="0" lang="ar-EG" sz="3600" b="0" i="0" u="none" strike="noStrike" cap="none" normalizeH="0" baseline="0" dirty="0" err="1">
                          <a:ln>
                            <a:noFill/>
                          </a:ln>
                          <a:solidFill>
                            <a:schemeClr val="tx1"/>
                          </a:solidFill>
                          <a:effectLst/>
                          <a:latin typeface="Coptic1" pitchFamily="2" charset="0"/>
                          <a:cs typeface="Arial" charset="0"/>
                        </a:rPr>
                        <a:t>اوان</a:t>
                      </a:r>
                      <a:r>
                        <a:rPr kumimoji="0" lang="ar-EG" sz="3600" b="0" i="0" u="none" strike="noStrike" cap="none" normalizeH="0" baseline="0" dirty="0">
                          <a:ln>
                            <a:noFill/>
                          </a:ln>
                          <a:solidFill>
                            <a:schemeClr val="tx1"/>
                          </a:solidFill>
                          <a:effectLst/>
                          <a:latin typeface="Coptic1" pitchFamily="2" charset="0"/>
                          <a:cs typeface="Arial" charset="0"/>
                        </a:rPr>
                        <a:t> والى دهر الدهور أمين. أيها الثالوث المقدس أرحمنا.</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4" action="ppaction://hlinksldjump" highlightClick="1"/>
            <a:extLst>
              <a:ext uri="{FF2B5EF4-FFF2-40B4-BE49-F238E27FC236}">
                <a16:creationId xmlns:a16="http://schemas.microsoft.com/office/drawing/2014/main" id="{3CC16CEC-F20F-45AF-947C-9D96C354009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767628904"/>
      </p:ext>
    </p:extLst>
  </p:cSld>
  <p:clrMapOvr>
    <a:masterClrMapping/>
  </p:clrMapOvr>
  <p:transition/>
</p:sld>
</file>

<file path=ppt/slides/slide2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66950895"/>
      </p:ext>
    </p:extLst>
  </p:cSld>
  <p:clrMapOvr>
    <a:masterClrMapping/>
  </p:clrMapOvr>
  <p:transition/>
</p:sld>
</file>

<file path=ppt/slides/slide2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87840" name="Group 32"/>
          <p:cNvGraphicFramePr>
            <a:graphicFrameLocks noGrp="1"/>
          </p:cNvGraphicFramePr>
          <p:nvPr>
            <p:ph sz="quarter" idx="1"/>
            <p:extLst>
              <p:ext uri="{D42A27DB-BD31-4B8C-83A1-F6EECF244321}">
                <p14:modId xmlns:p14="http://schemas.microsoft.com/office/powerpoint/2010/main" val="47551405"/>
              </p:ext>
            </p:extLst>
          </p:nvPr>
        </p:nvGraphicFramePr>
        <p:xfrm>
          <a:off x="0" y="514350"/>
          <a:ext cx="9144000" cy="4219428"/>
        </p:xfrm>
        <a:graphic>
          <a:graphicData uri="http://schemas.openxmlformats.org/drawingml/2006/table">
            <a:tbl>
              <a:tblPr/>
              <a:tblGrid>
                <a:gridCol w="3048000">
                  <a:extLst>
                    <a:ext uri="{9D8B030D-6E8A-4147-A177-3AD203B41FA5}">
                      <a16:colId xmlns:a16="http://schemas.microsoft.com/office/drawing/2014/main" val="20000"/>
                    </a:ext>
                  </a:extLst>
                </a:gridCol>
                <a:gridCol w="3483430">
                  <a:extLst>
                    <a:ext uri="{9D8B030D-6E8A-4147-A177-3AD203B41FA5}">
                      <a16:colId xmlns:a16="http://schemas.microsoft.com/office/drawing/2014/main" val="20001"/>
                    </a:ext>
                  </a:extLst>
                </a:gridCol>
                <a:gridCol w="2612570">
                  <a:extLst>
                    <a:ext uri="{9D8B030D-6E8A-4147-A177-3AD203B41FA5}">
                      <a16:colId xmlns:a16="http://schemas.microsoft.com/office/drawing/2014/main" val="20002"/>
                    </a:ext>
                  </a:extLst>
                </a:gridCol>
              </a:tblGrid>
              <a:tr h="4219428">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Pa[</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couc</a:t>
                      </a:r>
                      <a:r>
                        <a:rPr kumimoji="0" lang="en-US" sz="3200" b="0" i="0" u="none" strike="noStrike" cap="none" normalizeH="0" baseline="0" dirty="0">
                          <a:ln>
                            <a:noFill/>
                          </a:ln>
                          <a:solidFill>
                            <a:schemeClr val="tx1"/>
                          </a:solidFill>
                          <a:effectLst/>
                          <a:latin typeface="Coptic1" pitchFamily="2" charset="0"/>
                          <a:cs typeface="Arial" charset="0"/>
                        </a:rPr>
                        <a:t> Pi,~</a:t>
                      </a:r>
                      <a:r>
                        <a:rPr kumimoji="0" lang="en-US" sz="3200" b="0" i="0" u="none" strike="noStrike" cap="none" normalizeH="0" baseline="0" dirty="0" err="1">
                          <a:ln>
                            <a:noFill/>
                          </a:ln>
                          <a:solidFill>
                            <a:schemeClr val="tx1"/>
                          </a:solidFill>
                          <a:effectLst/>
                          <a:latin typeface="Coptic1" pitchFamily="2" charset="0"/>
                          <a:cs typeface="Arial" charset="0"/>
                        </a:rPr>
                        <a:t>rictoc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Pimici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qajwou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n~ie~wn</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kata </a:t>
                      </a:r>
                      <a:r>
                        <a:rPr kumimoji="0" lang="en-US" sz="3200" b="0" i="0" u="none" strike="noStrike" cap="none" normalizeH="0" baseline="0" dirty="0" err="1">
                          <a:ln>
                            <a:noFill/>
                          </a:ln>
                          <a:solidFill>
                            <a:schemeClr val="tx1"/>
                          </a:solidFill>
                          <a:effectLst/>
                          <a:latin typeface="Coptic1" pitchFamily="2" charset="0"/>
                          <a:cs typeface="Arial" charset="0"/>
                        </a:rPr>
                        <a:t>peknis</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fr-FR" sz="3200" b="0" i="0" u="none" strike="noStrike" cap="none" normalizeH="0" baseline="0" dirty="0">
                          <a:ln>
                            <a:noFill/>
                          </a:ln>
                          <a:solidFill>
                            <a:schemeClr val="tx1"/>
                          </a:solidFill>
                          <a:effectLst/>
                          <a:latin typeface="Arial" charset="0"/>
                          <a:cs typeface="Arial" charset="0"/>
                        </a:rPr>
                        <a:t>Mon Seigneur Jésus-Christ, l’engendré du Père, avant tous les siècles, ait pitié de nous, selon ta grande pitié.</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يا ربي يسوع المسيح، المولود من الآب، قبل كل الدهور، </a:t>
                      </a:r>
                      <a:r>
                        <a:rPr kumimoji="0" lang="ar-EG" sz="3600" b="0" i="0" u="none" strike="noStrike" cap="none" normalizeH="0" baseline="0" dirty="0" err="1">
                          <a:ln>
                            <a:noFill/>
                          </a:ln>
                          <a:solidFill>
                            <a:schemeClr val="tx1"/>
                          </a:solidFill>
                          <a:effectLst/>
                          <a:latin typeface="Arial" charset="0"/>
                          <a:cs typeface="Arial" charset="0"/>
                        </a:rPr>
                        <a:t>إرحمنا</a:t>
                      </a:r>
                      <a:r>
                        <a:rPr kumimoji="0" lang="ar-EG" sz="3600" b="0" i="0" u="none" strike="noStrike" cap="none" normalizeH="0" baseline="0" dirty="0">
                          <a:ln>
                            <a:noFill/>
                          </a:ln>
                          <a:solidFill>
                            <a:schemeClr val="tx1"/>
                          </a:solidFill>
                          <a:effectLst/>
                          <a:latin typeface="Arial" charset="0"/>
                          <a:cs typeface="Arial" charset="0"/>
                        </a:rPr>
                        <a:t> كعظيم رحمتك.</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FB195D44-FF33-4889-8195-E2A163AB56E0}"/>
              </a:ext>
            </a:extLst>
          </p:cNvPr>
          <p:cNvGraphicFramePr>
            <a:graphicFrameLocks noGrp="1"/>
          </p:cNvGraphicFramePr>
          <p:nvPr>
            <p:extLst>
              <p:ext uri="{D42A27DB-BD31-4B8C-83A1-F6EECF244321}">
                <p14:modId xmlns:p14="http://schemas.microsoft.com/office/powerpoint/2010/main" val="3449563731"/>
              </p:ext>
            </p:extLst>
          </p:nvPr>
        </p:nvGraphicFramePr>
        <p:xfrm>
          <a:off x="1524000" y="106210"/>
          <a:ext cx="6096000" cy="269621"/>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4104676"/>
                    </a:ext>
                  </a:extLst>
                </a:gridCol>
              </a:tblGrid>
              <a:tr h="175144">
                <a:tc>
                  <a:txBody>
                    <a:bodyPr/>
                    <a:lstStyle/>
                    <a:p>
                      <a:pPr algn="ctr" defTabSz="914400" fontAlgn="base">
                        <a:lnSpc>
                          <a:spcPct val="70000"/>
                        </a:lnSpc>
                        <a:spcBef>
                          <a:spcPct val="10000"/>
                        </a:spcBef>
                        <a:spcAft>
                          <a:spcPct val="0"/>
                        </a:spcAft>
                        <a:defRPr/>
                      </a:pPr>
                      <a:r>
                        <a:rPr kumimoji="0" lang="fr-FR" sz="1600" i="0" u="none" strike="noStrike" kern="1200" cap="none" spc="0" normalizeH="0" baseline="0" noProof="0" dirty="0" err="1">
                          <a:ln>
                            <a:noFill/>
                          </a:ln>
                          <a:solidFill>
                            <a:srgbClr val="FFFFFF"/>
                          </a:solidFill>
                          <a:effectLst/>
                          <a:uLnTx/>
                          <a:uFillTx/>
                          <a:latin typeface="Arial" charset="0"/>
                          <a:ea typeface="+mn-ea"/>
                          <a:cs typeface="Arial" charset="0"/>
                        </a:rPr>
                        <a:t>Kiahk</a:t>
                      </a:r>
                      <a:r>
                        <a:rPr kumimoji="0" lang="fr-FR" sz="16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i="0" u="none" strike="noStrike" kern="1200" cap="none" spc="0" normalizeH="0" baseline="0" noProof="0" dirty="0">
                          <a:ln>
                            <a:noFill/>
                          </a:ln>
                          <a:solidFill>
                            <a:srgbClr val="FFFFFF"/>
                          </a:solidFill>
                          <a:effectLst/>
                          <a:uLnTx/>
                          <a:uFillTx/>
                          <a:latin typeface="Arial" charset="0"/>
                          <a:ea typeface="+mn-ea"/>
                          <a:cs typeface="Arial" charset="0"/>
                        </a:rPr>
                        <a:t>شهر كيهك</a:t>
                      </a:r>
                      <a:r>
                        <a:rPr kumimoji="0" lang="fr-FR" sz="18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i="0" u="none" strike="noStrike" kern="1200" cap="none" spc="0" normalizeH="0" baseline="0" noProof="0" dirty="0">
                          <a:ln>
                            <a:noFill/>
                          </a:ln>
                          <a:solidFill>
                            <a:srgbClr val="FFFFFF"/>
                          </a:solidFill>
                          <a:effectLst/>
                          <a:uLnTx/>
                          <a:uFillTx/>
                          <a:latin typeface="Coptic1" pitchFamily="2" charset="0"/>
                          <a:ea typeface="+mn-ea"/>
                          <a:cs typeface="Arial" charset="0"/>
                        </a:rPr>
                        <a:t>Pa[</a:t>
                      </a:r>
                      <a:r>
                        <a:rPr kumimoji="0" lang="en-CA" sz="1800" i="0" u="none" strike="noStrike" kern="1200" cap="none" spc="0" normalizeH="0" baseline="0" noProof="0" dirty="0" err="1">
                          <a:ln>
                            <a:noFill/>
                          </a:ln>
                          <a:solidFill>
                            <a:srgbClr val="FFFFFF"/>
                          </a:solidFill>
                          <a:effectLst/>
                          <a:uLnTx/>
                          <a:uFillTx/>
                          <a:latin typeface="Coptic1" pitchFamily="2" charset="0"/>
                          <a:ea typeface="+mn-ea"/>
                          <a:cs typeface="Arial" charset="0"/>
                        </a:rPr>
                        <a:t>oic</a:t>
                      </a:r>
                      <a:r>
                        <a:rPr kumimoji="0" lang="en-CA" sz="1800" i="0" u="none" strike="noStrike" kern="1200" cap="none" spc="0" normalizeH="0" baseline="0" noProof="0" dirty="0">
                          <a:ln>
                            <a:noFill/>
                          </a:ln>
                          <a:solidFill>
                            <a:srgbClr val="FFFFFF"/>
                          </a:solidFill>
                          <a:effectLst/>
                          <a:uLnTx/>
                          <a:uFillTx/>
                          <a:latin typeface="Coptic1" pitchFamily="2" charset="0"/>
                          <a:ea typeface="+mn-ea"/>
                          <a:cs typeface="Arial" charset="0"/>
                        </a:rPr>
                        <a:t> I/</a:t>
                      </a:r>
                      <a:r>
                        <a:rPr kumimoji="0" lang="en-CA" sz="1800" i="0" u="none" strike="noStrike" kern="1200" cap="none" spc="0" normalizeH="0" baseline="0" noProof="0" dirty="0" err="1">
                          <a:ln>
                            <a:noFill/>
                          </a:ln>
                          <a:solidFill>
                            <a:srgbClr val="FFFFFF"/>
                          </a:solidFill>
                          <a:effectLst/>
                          <a:uLnTx/>
                          <a:uFillTx/>
                          <a:latin typeface="Coptic1" pitchFamily="2" charset="0"/>
                          <a:ea typeface="+mn-ea"/>
                          <a:cs typeface="Arial" charset="0"/>
                        </a:rPr>
                        <a:t>couc</a:t>
                      </a:r>
                      <a:endParaRPr kumimoji="0" lang="en-CA" sz="1800" i="0" u="none" strike="noStrike" kern="1200" cap="none" spc="0" normalizeH="0" baseline="0" noProof="0" dirty="0">
                        <a:ln>
                          <a:noFill/>
                        </a:ln>
                        <a:solidFill>
                          <a:srgbClr val="FFFFFF"/>
                        </a:solidFill>
                        <a:effectLst/>
                        <a:uLnTx/>
                        <a:uFillTx/>
                        <a:latin typeface="Coptic1" pitchFamily="2"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7819230"/>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7361974C-BE4E-42BC-B10D-4AD01B299D7D}"/>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87918325-BDA7-4CF9-A9BA-E5CEB79D333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295914690"/>
      </p:ext>
    </p:extLst>
  </p:cSld>
  <p:clrMapOvr>
    <a:masterClrMapping/>
  </p:clrMapOvr>
  <p:transition/>
</p:sld>
</file>

<file path=ppt/slides/slide2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91926" name="Group 22"/>
          <p:cNvGraphicFramePr>
            <a:graphicFrameLocks noGrp="1"/>
          </p:cNvGraphicFramePr>
          <p:nvPr>
            <p:ph type="tbl" idx="1"/>
            <p:extLst>
              <p:ext uri="{D42A27DB-BD31-4B8C-83A1-F6EECF244321}">
                <p14:modId xmlns:p14="http://schemas.microsoft.com/office/powerpoint/2010/main" val="827081155"/>
              </p:ext>
            </p:extLst>
          </p:nvPr>
        </p:nvGraphicFramePr>
        <p:xfrm>
          <a:off x="0" y="186397"/>
          <a:ext cx="9144000" cy="4457700"/>
        </p:xfrm>
        <a:graphic>
          <a:graphicData uri="http://schemas.openxmlformats.org/drawingml/2006/table">
            <a:tbl>
              <a:tblPr/>
              <a:tblGrid>
                <a:gridCol w="3487118">
                  <a:extLst>
                    <a:ext uri="{9D8B030D-6E8A-4147-A177-3AD203B41FA5}">
                      <a16:colId xmlns:a16="http://schemas.microsoft.com/office/drawing/2014/main" val="20000"/>
                    </a:ext>
                  </a:extLst>
                </a:gridCol>
                <a:gridCol w="3006447">
                  <a:extLst>
                    <a:ext uri="{9D8B030D-6E8A-4147-A177-3AD203B41FA5}">
                      <a16:colId xmlns:a16="http://schemas.microsoft.com/office/drawing/2014/main" val="20001"/>
                    </a:ext>
                  </a:extLst>
                </a:gridCol>
                <a:gridCol w="2650435">
                  <a:extLst>
                    <a:ext uri="{9D8B030D-6E8A-4147-A177-3AD203B41FA5}">
                      <a16:colId xmlns:a16="http://schemas.microsoft.com/office/drawing/2014/main" val="20002"/>
                    </a:ext>
                  </a:extLst>
                </a:gridCol>
              </a:tblGrid>
              <a:tr h="4247564">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Ni,erobim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ceouwst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m~mok</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Niceravim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ce</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nak</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euws</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eujw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m~moc</a:t>
                      </a:r>
                      <a:r>
                        <a:rPr kumimoji="0" lang="en-US" sz="3600" b="0" i="0" u="none" strike="noStrike" cap="none" normalizeH="0" baseline="0" dirty="0">
                          <a:ln>
                            <a:noFill/>
                          </a:ln>
                          <a:solidFill>
                            <a:schemeClr val="tx1"/>
                          </a:solidFill>
                          <a:effectLst/>
                          <a:latin typeface="Coptic1" pitchFamily="2" charset="0"/>
                          <a:cs typeface="Arial" charset="0"/>
                        </a:rPr>
                        <a:t>: je ,~</a:t>
                      </a:r>
                      <a:r>
                        <a:rPr kumimoji="0" lang="en-US" sz="3600" b="0" i="0" u="none" strike="noStrike" cap="none" normalizeH="0" baseline="0" dirty="0" err="1">
                          <a:ln>
                            <a:noFill/>
                          </a:ln>
                          <a:solidFill>
                            <a:schemeClr val="tx1"/>
                          </a:solidFill>
                          <a:effectLst/>
                          <a:latin typeface="Coptic1" pitchFamily="2" charset="0"/>
                          <a:cs typeface="Arial" charset="0"/>
                        </a:rPr>
                        <a:t>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ouab</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fr-FR" sz="3200" b="0" i="0" u="none" strike="noStrike" cap="none" normalizeH="0" baseline="0" dirty="0">
                          <a:ln>
                            <a:noFill/>
                          </a:ln>
                          <a:solidFill>
                            <a:schemeClr val="tx1"/>
                          </a:solidFill>
                          <a:effectLst/>
                          <a:latin typeface="Arial" charset="0"/>
                          <a:cs typeface="Arial" charset="0"/>
                        </a:rPr>
                        <a:t>Les chérubins t’adorent , et les séraphins te glorifient, en clamant et en disant : Saint </a:t>
                      </a:r>
                      <a:r>
                        <a:rPr kumimoji="0" lang="fr-FR" sz="3200" b="0" i="0" u="none" strike="noStrike" cap="none" normalizeH="0" baseline="0" dirty="0" err="1">
                          <a:ln>
                            <a:noFill/>
                          </a:ln>
                          <a:solidFill>
                            <a:schemeClr val="tx1"/>
                          </a:solidFill>
                          <a:effectLst/>
                          <a:latin typeface="Arial" charset="0"/>
                          <a:cs typeface="Arial" charset="0"/>
                        </a:rPr>
                        <a:t>Saint</a:t>
                      </a:r>
                      <a:r>
                        <a:rPr kumimoji="0" lang="fr-FR"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err="1">
                          <a:ln>
                            <a:noFill/>
                          </a:ln>
                          <a:solidFill>
                            <a:schemeClr val="tx1"/>
                          </a:solidFill>
                          <a:effectLst/>
                          <a:latin typeface="Arial" charset="0"/>
                          <a:cs typeface="Arial" charset="0"/>
                        </a:rPr>
                        <a:t>الشاروبيم</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سجدون</a:t>
                      </a:r>
                      <a:r>
                        <a:rPr kumimoji="0" lang="ar-EG" sz="3600" b="0" i="0" u="none" strike="noStrike" cap="none" normalizeH="0" baseline="0" dirty="0">
                          <a:ln>
                            <a:noFill/>
                          </a:ln>
                          <a:solidFill>
                            <a:schemeClr val="tx1"/>
                          </a:solidFill>
                          <a:effectLst/>
                          <a:latin typeface="Arial" charset="0"/>
                          <a:cs typeface="Arial" charset="0"/>
                        </a:rPr>
                        <a:t> له، </a:t>
                      </a:r>
                      <a:r>
                        <a:rPr kumimoji="0" lang="ar-EG" sz="3600" b="0" i="0" u="none" strike="noStrike" cap="none" normalizeH="0" baseline="0" dirty="0" err="1">
                          <a:ln>
                            <a:noFill/>
                          </a:ln>
                          <a:solidFill>
                            <a:schemeClr val="tx1"/>
                          </a:solidFill>
                          <a:effectLst/>
                          <a:latin typeface="Arial" charset="0"/>
                          <a:cs typeface="Arial" charset="0"/>
                        </a:rPr>
                        <a:t>السيرافيم</a:t>
                      </a:r>
                      <a:r>
                        <a:rPr kumimoji="0" lang="ar-EG" sz="3600" b="0" i="0" u="none" strike="noStrike" cap="none" normalizeH="0" baseline="0" dirty="0">
                          <a:ln>
                            <a:noFill/>
                          </a:ln>
                          <a:solidFill>
                            <a:schemeClr val="tx1"/>
                          </a:solidFill>
                          <a:effectLst/>
                          <a:latin typeface="Arial" charset="0"/>
                          <a:cs typeface="Arial" charset="0"/>
                        </a:rPr>
                        <a:t> يمجدونه،</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صارخين قائلين، "قدوس </a:t>
                      </a:r>
                      <a:r>
                        <a:rPr kumimoji="0" lang="ar-EG" sz="3600" b="0" i="0" u="none" strike="noStrike" cap="none" normalizeH="0" baseline="0" dirty="0" err="1">
                          <a:ln>
                            <a:noFill/>
                          </a:ln>
                          <a:solidFill>
                            <a:schemeClr val="tx1"/>
                          </a:solidFill>
                          <a:effectLst/>
                          <a:latin typeface="Arial" charset="0"/>
                          <a:cs typeface="Arial" charset="0"/>
                        </a:rPr>
                        <a:t>قدوس</a:t>
                      </a:r>
                      <a:r>
                        <a:rPr kumimoji="0" lang="ar-EG"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7B6CBB7C-572D-4125-916F-9193DFEC6DA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73388565"/>
      </p:ext>
    </p:extLst>
  </p:cSld>
  <p:clrMapOvr>
    <a:masterClrMapping/>
  </p:clrMapOvr>
  <p:transition/>
</p:sld>
</file>

<file path=ppt/slides/slide2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4" action="ppaction://hlinksldjump" highlightClick="1"/>
            <a:extLst>
              <a:ext uri="{FF2B5EF4-FFF2-40B4-BE49-F238E27FC236}">
                <a16:creationId xmlns:a16="http://schemas.microsoft.com/office/drawing/2014/main" id="{3CC16CEC-F20F-45AF-947C-9D96C354009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8" name="Group 22">
            <a:extLst>
              <a:ext uri="{FF2B5EF4-FFF2-40B4-BE49-F238E27FC236}">
                <a16:creationId xmlns:a16="http://schemas.microsoft.com/office/drawing/2014/main" id="{4C0BF7A3-61D1-4330-8D1D-0276B0F69BE1}"/>
              </a:ext>
            </a:extLst>
          </p:cNvPr>
          <p:cNvGraphicFramePr>
            <a:graphicFrameLocks noGrp="1"/>
          </p:cNvGraphicFramePr>
          <p:nvPr>
            <p:ph type="tbl" idx="1"/>
            <p:extLst>
              <p:ext uri="{D42A27DB-BD31-4B8C-83A1-F6EECF244321}">
                <p14:modId xmlns:p14="http://schemas.microsoft.com/office/powerpoint/2010/main" val="1867222979"/>
              </p:ext>
            </p:extLst>
          </p:nvPr>
        </p:nvGraphicFramePr>
        <p:xfrm>
          <a:off x="1" y="0"/>
          <a:ext cx="9143999" cy="5006340"/>
        </p:xfrm>
        <a:graphic>
          <a:graphicData uri="http://schemas.openxmlformats.org/drawingml/2006/table">
            <a:tbl>
              <a:tblPr/>
              <a:tblGrid>
                <a:gridCol w="3418449">
                  <a:extLst>
                    <a:ext uri="{9D8B030D-6E8A-4147-A177-3AD203B41FA5}">
                      <a16:colId xmlns:a16="http://schemas.microsoft.com/office/drawing/2014/main" val="20000"/>
                    </a:ext>
                  </a:extLst>
                </a:gridCol>
                <a:gridCol w="3038622">
                  <a:extLst>
                    <a:ext uri="{9D8B030D-6E8A-4147-A177-3AD203B41FA5}">
                      <a16:colId xmlns:a16="http://schemas.microsoft.com/office/drawing/2014/main" val="20001"/>
                    </a:ext>
                  </a:extLst>
                </a:gridCol>
                <a:gridCol w="2686928">
                  <a:extLst>
                    <a:ext uri="{9D8B030D-6E8A-4147-A177-3AD203B41FA5}">
                      <a16:colId xmlns:a16="http://schemas.microsoft.com/office/drawing/2014/main" val="3059835912"/>
                    </a:ext>
                  </a:extLst>
                </a:gridCol>
              </a:tblGrid>
              <a:tr h="4501662">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3600" b="0" i="0" u="none" strike="noStrike" cap="none" normalizeH="0" baseline="0" dirty="0">
                          <a:ln>
                            <a:noFill/>
                          </a:ln>
                          <a:solidFill>
                            <a:schemeClr val="tx1"/>
                          </a:solidFill>
                          <a:effectLst/>
                          <a:latin typeface="Coptic1" pitchFamily="2" charset="0"/>
                          <a:cs typeface="Arial" charset="0"/>
                        </a:rPr>
                        <a:t>&lt;</a:t>
                      </a:r>
                      <a:r>
                        <a:rPr kumimoji="0" lang="en-US" sz="3600" b="0" i="0" u="none" strike="noStrike" cap="none" normalizeH="0" baseline="0" dirty="0" err="1">
                          <a:ln>
                            <a:noFill/>
                          </a:ln>
                          <a:solidFill>
                            <a:schemeClr val="tx1"/>
                          </a:solidFill>
                          <a:effectLst/>
                          <a:latin typeface="Coptic1" pitchFamily="2" charset="0"/>
                          <a:cs typeface="Arial" charset="0"/>
                        </a:rPr>
                        <a:t>ouab</a:t>
                      </a:r>
                      <a:r>
                        <a:rPr kumimoji="0" lang="en-US" sz="3600" b="0" i="0" u="none" strike="noStrike" cap="none" normalizeH="0" baseline="0" dirty="0">
                          <a:ln>
                            <a:noFill/>
                          </a:ln>
                          <a:solidFill>
                            <a:schemeClr val="tx1"/>
                          </a:solidFill>
                          <a:effectLst/>
                          <a:latin typeface="Coptic1" pitchFamily="2" charset="0"/>
                          <a:cs typeface="Arial" charset="0"/>
                        </a:rPr>
                        <a:t> P~[</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n~so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k~tai</a:t>
                      </a:r>
                      <a:r>
                        <a:rPr kumimoji="0" lang="en-US" sz="3600" b="0" i="0" u="none" strike="noStrike" cap="none" normalizeH="0" baseline="0" dirty="0">
                          <a:ln>
                            <a:noFill/>
                          </a:ln>
                          <a:solidFill>
                            <a:schemeClr val="tx1"/>
                          </a:solidFill>
                          <a:effectLst/>
                          <a:latin typeface="Coptic1" pitchFamily="2" charset="0"/>
                          <a:cs typeface="Arial" charset="0"/>
                        </a:rPr>
                        <a:t>/out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n~y~ba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n~yok</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ouc~yoinoufi</a:t>
                      </a:r>
                      <a:r>
                        <a:rPr kumimoji="0" lang="en-US" sz="3600" b="0" i="0" u="none" strike="noStrike" cap="none" normalizeH="0" baseline="0" dirty="0">
                          <a:ln>
                            <a:noFill/>
                          </a:ln>
                          <a:solidFill>
                            <a:schemeClr val="tx1"/>
                          </a:solidFill>
                          <a:effectLst/>
                          <a:latin typeface="Coptic1" pitchFamily="2" charset="0"/>
                          <a:cs typeface="Arial" charset="0"/>
                        </a:rPr>
                        <a:t> pe </a:t>
                      </a:r>
                      <a:r>
                        <a:rPr kumimoji="0" lang="en-US" sz="3600" b="0" i="0" u="none" strike="noStrike" cap="none" normalizeH="0" baseline="0" dirty="0" err="1">
                          <a:ln>
                            <a:noFill/>
                          </a:ln>
                          <a:solidFill>
                            <a:schemeClr val="tx1"/>
                          </a:solidFill>
                          <a:effectLst/>
                          <a:latin typeface="Coptic1" pitchFamily="2" charset="0"/>
                          <a:cs typeface="Arial" charset="0"/>
                        </a:rPr>
                        <a:t>Pacwt</a:t>
                      </a:r>
                      <a:r>
                        <a:rPr kumimoji="0" lang="en-US" sz="3600" b="0" i="0" u="none" strike="noStrike" cap="none" normalizeH="0" baseline="0" dirty="0">
                          <a:ln>
                            <a:noFill/>
                          </a:ln>
                          <a:solidFill>
                            <a:schemeClr val="tx1"/>
                          </a:solidFill>
                          <a:effectLst/>
                          <a:latin typeface="Coptic1" pitchFamily="2" charset="0"/>
                          <a:cs typeface="Arial" charset="0"/>
                        </a:rPr>
                        <a:t>/r: je </a:t>
                      </a:r>
                      <a:r>
                        <a:rPr kumimoji="0" lang="en-US" sz="3600" b="0" i="0" u="none" strike="noStrike" cap="none" normalizeH="0" baseline="0" dirty="0" err="1">
                          <a:ln>
                            <a:noFill/>
                          </a:ln>
                          <a:solidFill>
                            <a:schemeClr val="tx1"/>
                          </a:solidFill>
                          <a:effectLst/>
                          <a:latin typeface="Coptic1" pitchFamily="2" charset="0"/>
                          <a:cs typeface="Arial" charset="0"/>
                        </a:rPr>
                        <a:t>aki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akcw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m~mon</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dirty="0"/>
                        <a:t>Saint Seigneur des milliers, honoré des myriades, mon Sauveur tu es l’encens, car tu es venu et tu nous as sauvé.</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قدوس رب الألوف، مكرم بالربوات، أنت بخور يا مخلصي، لأنك أتيت وخلصتنا."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412411636"/>
      </p:ext>
    </p:extLst>
  </p:cSld>
  <p:clrMapOvr>
    <a:masterClrMapping/>
  </p:clrMapOvr>
  <p:transition/>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40135" name="Group 71"/>
          <p:cNvGraphicFramePr>
            <a:graphicFrameLocks noGrp="1"/>
          </p:cNvGraphicFramePr>
          <p:nvPr>
            <p:ph/>
            <p:extLst>
              <p:ext uri="{D42A27DB-BD31-4B8C-83A1-F6EECF244321}">
                <p14:modId xmlns:p14="http://schemas.microsoft.com/office/powerpoint/2010/main" val="2046554595"/>
              </p:ext>
            </p:extLst>
          </p:nvPr>
        </p:nvGraphicFramePr>
        <p:xfrm>
          <a:off x="1" y="-47244"/>
          <a:ext cx="9143999" cy="5237988"/>
        </p:xfrm>
        <a:graphic>
          <a:graphicData uri="http://schemas.openxmlformats.org/drawingml/2006/table">
            <a:tbl>
              <a:tblPr/>
              <a:tblGrid>
                <a:gridCol w="3359149">
                  <a:extLst>
                    <a:ext uri="{9D8B030D-6E8A-4147-A177-3AD203B41FA5}">
                      <a16:colId xmlns:a16="http://schemas.microsoft.com/office/drawing/2014/main" val="20000"/>
                    </a:ext>
                  </a:extLst>
                </a:gridCol>
                <a:gridCol w="3289300">
                  <a:extLst>
                    <a:ext uri="{9D8B030D-6E8A-4147-A177-3AD203B41FA5}">
                      <a16:colId xmlns:a16="http://schemas.microsoft.com/office/drawing/2014/main" val="20001"/>
                    </a:ext>
                  </a:extLst>
                </a:gridCol>
                <a:gridCol w="2495550">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000" b="0" i="0" u="sng" kern="1200" dirty="0">
                          <a:solidFill>
                            <a:srgbClr val="FF9900"/>
                          </a:solidFill>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b="0" i="0" kern="1200" dirty="0" err="1">
                          <a:solidFill>
                            <a:schemeClr val="tx1"/>
                          </a:solidFill>
                          <a:latin typeface="Coptic1" pitchFamily="2" charset="0"/>
                          <a:ea typeface="+mn-ea"/>
                          <a:cs typeface="+mn-cs"/>
                        </a:rPr>
                        <a:t>Agioc</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a~gioc</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a~gioc</a:t>
                      </a:r>
                      <a:r>
                        <a:rPr lang="fr-FR" sz="2800" b="0" i="0" kern="1200" dirty="0">
                          <a:solidFill>
                            <a:schemeClr val="tx1"/>
                          </a:solidFill>
                          <a:latin typeface="Coptic1" pitchFamily="2" charset="0"/>
                          <a:ea typeface="+mn-ea"/>
                          <a:cs typeface="+mn-cs"/>
                        </a:rPr>
                        <a:t> &lt;</a:t>
                      </a:r>
                      <a:r>
                        <a:rPr lang="fr-FR" sz="2800" b="0" i="0" kern="1200" dirty="0" err="1">
                          <a:solidFill>
                            <a:schemeClr val="tx1"/>
                          </a:solidFill>
                          <a:latin typeface="Coptic1" pitchFamily="2" charset="0"/>
                          <a:ea typeface="+mn-ea"/>
                          <a:cs typeface="+mn-cs"/>
                        </a:rPr>
                        <a:t>ouab</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ouab</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ouab</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qen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oumeym</a:t>
                      </a:r>
                      <a:r>
                        <a:rPr lang="fr-FR" sz="2800" b="0" i="0" kern="1200" dirty="0">
                          <a:solidFill>
                            <a:schemeClr val="tx1"/>
                          </a:solidFill>
                          <a:latin typeface="Coptic1" pitchFamily="2" charset="0"/>
                          <a:ea typeface="+mn-ea"/>
                          <a:cs typeface="+mn-cs"/>
                        </a:rPr>
                        <a:t>/i </a:t>
                      </a:r>
                      <a:r>
                        <a:rPr lang="fr-FR" sz="2800" b="0" i="0" kern="1200" dirty="0" err="1">
                          <a:solidFill>
                            <a:schemeClr val="tx1"/>
                          </a:solidFill>
                          <a:latin typeface="Coptic1" pitchFamily="2" charset="0"/>
                          <a:ea typeface="+mn-ea"/>
                          <a:cs typeface="+mn-cs"/>
                        </a:rPr>
                        <a:t>Po#c</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Pennou</a:t>
                      </a:r>
                      <a:r>
                        <a:rPr lang="fr-FR" sz="2800" b="0" i="0" kern="1200" dirty="0">
                          <a:solidFill>
                            <a:schemeClr val="tx1"/>
                          </a:solidFill>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b="0" i="0" kern="1200" dirty="0">
                          <a:solidFill>
                            <a:schemeClr val="tx1"/>
                          </a:solidFill>
                          <a:latin typeface="Coptic1" pitchFamily="2" charset="0"/>
                          <a:ea typeface="+mn-ea"/>
                          <a:cs typeface="+mn-cs"/>
                        </a:rPr>
                        <a:t>V/</a:t>
                      </a:r>
                      <a:r>
                        <a:rPr lang="fr-FR" sz="2800" b="0" i="0" kern="1200" dirty="0" err="1">
                          <a:solidFill>
                            <a:schemeClr val="tx1"/>
                          </a:solidFill>
                          <a:latin typeface="Coptic1" pitchFamily="2" charset="0"/>
                          <a:ea typeface="+mn-ea"/>
                          <a:cs typeface="+mn-cs"/>
                        </a:rPr>
                        <a:t>e~taferp~lazin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m~mon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ouoh</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afyamion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ouoh</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af,an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qen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piparadicoc</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n~te</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p~ounof</a:t>
                      </a:r>
                      <a:r>
                        <a:rPr lang="fr-FR" sz="2800" b="0" i="0" kern="120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noProof="1">
                          <a:ln>
                            <a:noFill/>
                          </a:ln>
                          <a:solidFill>
                            <a:schemeClr val="tx1"/>
                          </a:solidFill>
                          <a:effectLst/>
                          <a:latin typeface="Arial" charset="0"/>
                          <a:cs typeface="Arial" charset="0"/>
                        </a:rPr>
                        <a:t>Saint Saint Saint. </a:t>
                      </a:r>
                      <a:r>
                        <a:rPr kumimoji="0" lang="fr-CA" sz="2800" b="0" i="0" u="none" strike="noStrike" cap="none" normalizeH="0" baseline="0" dirty="0">
                          <a:ln>
                            <a:noFill/>
                          </a:ln>
                          <a:solidFill>
                            <a:schemeClr val="tx1"/>
                          </a:solidFill>
                          <a:effectLst/>
                          <a:latin typeface="Arial" charset="0"/>
                          <a:cs typeface="Arial" charset="0"/>
                        </a:rPr>
                        <a:t>Saint, Saint, Saint, es-Tu en vérité, Seigneur notre Dieu.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Toi qui nous a créés et placés au paradis de la joie.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r>
                        <a:rPr kumimoji="0" lang="ar-SA" sz="2100" b="0" i="0" u="none" strike="noStrike" cap="none" normalizeH="0" baseline="0" dirty="0">
                          <a:ln>
                            <a:noFill/>
                          </a:ln>
                          <a:solidFill>
                            <a:srgbClr val="FF9900"/>
                          </a:solidFill>
                          <a:effectLst/>
                          <a:latin typeface="Arial" charset="0"/>
                          <a:cs typeface="Arial" charset="0"/>
                        </a:rPr>
                        <a:t>:</a:t>
                      </a:r>
                      <a:endParaRPr kumimoji="0" lang="ar-EG" sz="2100" b="0" i="0" u="none"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a:t>
                      </a:r>
                      <a:r>
                        <a:rPr kumimoji="0" lang="ar-SA" sz="3200" b="0" i="0" u="none" strike="noStrike" cap="none" normalizeH="0" baseline="0" dirty="0" err="1">
                          <a:ln>
                            <a:noFill/>
                          </a:ln>
                          <a:solidFill>
                            <a:schemeClr val="tx1"/>
                          </a:solidFill>
                          <a:effectLst/>
                          <a:latin typeface="Arial" charset="0"/>
                          <a:cs typeface="Arial" pitchFamily="34" charset="0"/>
                        </a:rPr>
                        <a:t>قدوسٌ</a:t>
                      </a:r>
                      <a:r>
                        <a:rPr kumimoji="0" lang="ar-SA"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قدوسٌ قدوسٌ قدوسٌ بالحقيقة أيها الربُ إلهُنا</a:t>
                      </a:r>
                      <a:r>
                        <a:rPr kumimoji="0" lang="en-US"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pitchFamily="34" charset="0"/>
                        </a:rPr>
                        <a:t>الذى</a:t>
                      </a:r>
                      <a:r>
                        <a:rPr kumimoji="0" lang="ar-SA" sz="3200" b="0" i="0" u="none" strike="noStrike" cap="none" normalizeH="0" baseline="0" dirty="0">
                          <a:ln>
                            <a:noFill/>
                          </a:ln>
                          <a:solidFill>
                            <a:schemeClr val="tx1"/>
                          </a:solidFill>
                          <a:effectLst/>
                          <a:latin typeface="Arial" charset="0"/>
                          <a:cs typeface="Arial" pitchFamily="34" charset="0"/>
                        </a:rPr>
                        <a:t> جَبَلنَا وخَلقنَا ووَضَعنَا </a:t>
                      </a:r>
                      <a:r>
                        <a:rPr kumimoji="0" lang="ar-SA" sz="3200" b="0" i="0" u="none" strike="noStrike" cap="none" normalizeH="0" baseline="0" dirty="0" err="1">
                          <a:ln>
                            <a:noFill/>
                          </a:ln>
                          <a:solidFill>
                            <a:schemeClr val="tx1"/>
                          </a:solidFill>
                          <a:effectLst/>
                          <a:latin typeface="Arial" charset="0"/>
                          <a:cs typeface="Arial" pitchFamily="34" charset="0"/>
                        </a:rPr>
                        <a:t>فى</a:t>
                      </a:r>
                      <a:r>
                        <a:rPr kumimoji="0" lang="ar-SA" sz="3200" b="0" i="0" u="none" strike="noStrike" cap="none" normalizeH="0" baseline="0" dirty="0">
                          <a:ln>
                            <a:noFill/>
                          </a:ln>
                          <a:solidFill>
                            <a:schemeClr val="tx1"/>
                          </a:solidFill>
                          <a:effectLst/>
                          <a:latin typeface="Arial" charset="0"/>
                          <a:cs typeface="Arial" pitchFamily="34" charset="0"/>
                        </a:rPr>
                        <a:t> فِردَوس النَعيم. </a:t>
                      </a:r>
                      <a:endParaRPr kumimoji="0" lang="en-CA"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4305300" y="4980723"/>
            <a:ext cx="533400" cy="162777"/>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70102787"/>
      </p:ext>
    </p:extLst>
  </p:cSld>
  <p:clrMapOvr>
    <a:masterClrMapping/>
  </p:clrMapOvr>
  <p:transition/>
</p:sld>
</file>

<file path=ppt/slides/slide2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87840" name="Group 32"/>
          <p:cNvGraphicFramePr>
            <a:graphicFrameLocks noGrp="1"/>
          </p:cNvGraphicFramePr>
          <p:nvPr>
            <p:ph sz="quarter" idx="1"/>
            <p:extLst>
              <p:ext uri="{D42A27DB-BD31-4B8C-83A1-F6EECF244321}">
                <p14:modId xmlns:p14="http://schemas.microsoft.com/office/powerpoint/2010/main" val="2601229688"/>
              </p:ext>
            </p:extLst>
          </p:nvPr>
        </p:nvGraphicFramePr>
        <p:xfrm>
          <a:off x="76200" y="590550"/>
          <a:ext cx="8991600" cy="4457700"/>
        </p:xfrm>
        <a:graphic>
          <a:graphicData uri="http://schemas.openxmlformats.org/drawingml/2006/table">
            <a:tbl>
              <a:tblPr/>
              <a:tblGrid>
                <a:gridCol w="2997200">
                  <a:extLst>
                    <a:ext uri="{9D8B030D-6E8A-4147-A177-3AD203B41FA5}">
                      <a16:colId xmlns:a16="http://schemas.microsoft.com/office/drawing/2014/main" val="20000"/>
                    </a:ext>
                  </a:extLst>
                </a:gridCol>
                <a:gridCol w="3425372">
                  <a:extLst>
                    <a:ext uri="{9D8B030D-6E8A-4147-A177-3AD203B41FA5}">
                      <a16:colId xmlns:a16="http://schemas.microsoft.com/office/drawing/2014/main" val="20001"/>
                    </a:ext>
                  </a:extLst>
                </a:gridCol>
                <a:gridCol w="2569028">
                  <a:extLst>
                    <a:ext uri="{9D8B030D-6E8A-4147-A177-3AD203B41FA5}">
                      <a16:colId xmlns:a16="http://schemas.microsoft.com/office/drawing/2014/main" val="20002"/>
                    </a:ext>
                  </a:extLst>
                </a:gridCol>
              </a:tblGrid>
              <a:tr h="3490799">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paryenoc</a:t>
                      </a:r>
                      <a:r>
                        <a:rPr kumimoji="0" lang="en-US" sz="3600" b="0" i="0" u="none" strike="noStrike" cap="none" normalizeH="0" baseline="0" dirty="0">
                          <a:ln>
                            <a:noFill/>
                          </a:ln>
                          <a:solidFill>
                            <a:schemeClr val="tx1"/>
                          </a:solidFill>
                          <a:effectLst/>
                          <a:latin typeface="Coptic1" pitchFamily="2" charset="0"/>
                          <a:cs typeface="Arial" charset="0"/>
                        </a:rPr>
                        <a:t> c/</a:t>
                      </a:r>
                      <a:r>
                        <a:rPr kumimoji="0" lang="en-US" sz="3600" b="0" i="0" u="none" strike="noStrike" cap="none" normalizeH="0" baseline="0" dirty="0" err="1">
                          <a:ln>
                            <a:noFill/>
                          </a:ln>
                          <a:solidFill>
                            <a:schemeClr val="tx1"/>
                          </a:solidFill>
                          <a:effectLst/>
                          <a:latin typeface="Coptic1" pitchFamily="2" charset="0"/>
                          <a:cs typeface="Arial" charset="0"/>
                        </a:rPr>
                        <a:t>meron</a:t>
                      </a:r>
                      <a:r>
                        <a:rPr kumimoji="0" lang="en-US" sz="3600" b="0" i="0" u="none" strike="noStrike" cap="none" normalizeH="0" baseline="0" dirty="0">
                          <a:ln>
                            <a:noFill/>
                          </a:ln>
                          <a:solidFill>
                            <a:schemeClr val="tx1"/>
                          </a:solidFill>
                          <a:effectLst/>
                          <a:latin typeface="Coptic1" pitchFamily="2" charset="0"/>
                          <a:cs typeface="Arial" charset="0"/>
                        </a:rPr>
                        <a:t> ton </a:t>
                      </a:r>
                      <a:r>
                        <a:rPr kumimoji="0" lang="en-US" sz="3600" b="0" i="0" u="none" strike="noStrike" cap="none" normalizeH="0" baseline="0" dirty="0" err="1">
                          <a:ln>
                            <a:noFill/>
                          </a:ln>
                          <a:solidFill>
                            <a:schemeClr val="tx1"/>
                          </a:solidFill>
                          <a:effectLst/>
                          <a:latin typeface="Coptic1" pitchFamily="2" charset="0"/>
                          <a:cs typeface="Arial" charset="0"/>
                        </a:rPr>
                        <a:t>u~peroucion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tikti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 g/ to </a:t>
                      </a:r>
                      <a:r>
                        <a:rPr kumimoji="0" lang="en-US" sz="3600" b="0" i="0" u="none" strike="noStrike" cap="none" normalizeH="0" baseline="0" dirty="0" err="1">
                          <a:ln>
                            <a:noFill/>
                          </a:ln>
                          <a:solidFill>
                            <a:schemeClr val="tx1"/>
                          </a:solidFill>
                          <a:effectLst/>
                          <a:latin typeface="Coptic1" pitchFamily="2" charset="0"/>
                          <a:cs typeface="Arial" charset="0"/>
                        </a:rPr>
                        <a:t>c~p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leon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aprocitw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p~rocagi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fr-CA" sz="3200" b="0" i="0" u="none" strike="noStrike" cap="none" normalizeH="0" baseline="0" noProof="0" dirty="0">
                          <a:ln>
                            <a:noFill/>
                          </a:ln>
                          <a:solidFill>
                            <a:schemeClr val="tx1"/>
                          </a:solidFill>
                          <a:effectLst/>
                          <a:latin typeface="Arial" charset="0"/>
                          <a:cs typeface="Arial" charset="0"/>
                        </a:rPr>
                        <a:t>Aujourd'hui la Vierge donne naissance à celui qui est sublime par nature </a:t>
                      </a:r>
                      <a:r>
                        <a:rPr kumimoji="0" lang="fr-FR" sz="3200" b="0" i="0" u="none" strike="noStrike" cap="none" normalizeH="0" baseline="0" dirty="0">
                          <a:ln>
                            <a:noFill/>
                          </a:ln>
                          <a:solidFill>
                            <a:schemeClr val="tx1"/>
                          </a:solidFill>
                          <a:effectLst/>
                          <a:latin typeface="Arial" charset="0"/>
                          <a:cs typeface="Arial" charset="0"/>
                        </a:rPr>
                        <a:t>la terre offre une grotte à Celui qui est hors d’atteinte</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اليوم </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البتول </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تلد </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الفائق الجوهر </a:t>
                      </a: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defRPr/>
                      </a:pPr>
                      <a:r>
                        <a:rPr kumimoji="0" lang="ar-SA" sz="3600" b="0" i="0" u="none" strike="noStrike" cap="none" normalizeH="0" baseline="0" dirty="0">
                          <a:ln>
                            <a:noFill/>
                          </a:ln>
                          <a:solidFill>
                            <a:schemeClr val="tx1"/>
                          </a:solidFill>
                          <a:effectLst/>
                          <a:latin typeface="Arial" charset="0"/>
                          <a:cs typeface="Arial" charset="0"/>
                        </a:rPr>
                        <a:t>و الأرض تقرب المغارة لغير المقترب إليه. </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FB195D44-FF33-4889-8195-E2A163AB56E0}"/>
              </a:ext>
            </a:extLst>
          </p:cNvPr>
          <p:cNvGraphicFramePr>
            <a:graphicFrameLocks noGrp="1"/>
          </p:cNvGraphicFramePr>
          <p:nvPr/>
        </p:nvGraphicFramePr>
        <p:xfrm>
          <a:off x="1524000" y="28838"/>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4104676"/>
                    </a:ext>
                  </a:extLst>
                </a:gridCol>
              </a:tblGrid>
              <a:tr h="342900">
                <a:tc>
                  <a:txBody>
                    <a:bodyPr/>
                    <a:lstStyle/>
                    <a:p>
                      <a:pPr algn="ctr"/>
                      <a:r>
                        <a:rPr lang="en-US" sz="1600" b="0" dirty="0">
                          <a:solidFill>
                            <a:schemeClr val="tx1"/>
                          </a:solidFill>
                          <a:latin typeface="Arial" charset="0"/>
                          <a:cs typeface="Arial" charset="0"/>
                        </a:rPr>
                        <a:t>Fête de la </a:t>
                      </a:r>
                      <a:r>
                        <a:rPr lang="en-US" sz="1600" b="0" dirty="0" err="1">
                          <a:solidFill>
                            <a:schemeClr val="tx1"/>
                          </a:solidFill>
                          <a:latin typeface="Arial" charset="0"/>
                          <a:cs typeface="Arial" charset="0"/>
                        </a:rPr>
                        <a:t>Nativité</a:t>
                      </a:r>
                      <a:r>
                        <a:rPr lang="en-US" sz="1600" b="0" dirty="0">
                          <a:solidFill>
                            <a:schemeClr val="tx1"/>
                          </a:solidFill>
                          <a:latin typeface="Arial" charset="0"/>
                          <a:cs typeface="Arial" charset="0"/>
                        </a:rPr>
                        <a:t> - </a:t>
                      </a:r>
                      <a:r>
                        <a:rPr lang="en-US" sz="2000" b="0" dirty="0">
                          <a:solidFill>
                            <a:schemeClr val="tx1"/>
                          </a:solidFill>
                          <a:latin typeface="Coptic1" pitchFamily="2" charset="0"/>
                        </a:rPr>
                        <a:t>?~ </a:t>
                      </a:r>
                      <a:r>
                        <a:rPr lang="en-US" sz="2000" b="0" dirty="0" err="1">
                          <a:solidFill>
                            <a:schemeClr val="tx1"/>
                          </a:solidFill>
                          <a:latin typeface="Coptic1" pitchFamily="2" charset="0"/>
                        </a:rPr>
                        <a:t>paryenoc</a:t>
                      </a:r>
                      <a:r>
                        <a:rPr lang="en-US" sz="2000" b="0" dirty="0">
                          <a:solidFill>
                            <a:schemeClr val="tx1"/>
                          </a:solidFill>
                          <a:latin typeface="Arial" charset="0"/>
                          <a:cs typeface="Arial" charset="0"/>
                        </a:rPr>
                        <a:t> </a:t>
                      </a:r>
                      <a:r>
                        <a:rPr lang="en-US" sz="1600" b="0" dirty="0">
                          <a:solidFill>
                            <a:schemeClr val="tx1"/>
                          </a:solidFill>
                          <a:latin typeface="Arial" charset="0"/>
                          <a:cs typeface="Arial" charset="0"/>
                        </a:rPr>
                        <a:t>- </a:t>
                      </a:r>
                      <a:r>
                        <a:rPr lang="en-US" sz="1600" b="0" dirty="0" err="1">
                          <a:solidFill>
                            <a:schemeClr val="tx1"/>
                          </a:solidFill>
                          <a:latin typeface="Arial" charset="0"/>
                          <a:cs typeface="Arial" charset="0"/>
                        </a:rPr>
                        <a:t>Ee</a:t>
                      </a:r>
                      <a:r>
                        <a:rPr lang="en-US" sz="1600" b="0" dirty="0">
                          <a:solidFill>
                            <a:schemeClr val="tx1"/>
                          </a:solidFill>
                          <a:latin typeface="Arial" charset="0"/>
                          <a:cs typeface="Arial" charset="0"/>
                        </a:rPr>
                        <a:t> </a:t>
                      </a:r>
                      <a:r>
                        <a:rPr lang="en-US" sz="1600" b="0" dirty="0" err="1">
                          <a:solidFill>
                            <a:schemeClr val="tx1"/>
                          </a:solidFill>
                          <a:latin typeface="Arial" charset="0"/>
                          <a:cs typeface="Arial" charset="0"/>
                        </a:rPr>
                        <a:t>parthenos</a:t>
                      </a:r>
                      <a:endParaRPr lang="fr-FR" sz="16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7819230"/>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7361974C-BE4E-42BC-B10D-4AD01B299D7D}"/>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87918325-BDA7-4CF9-A9BA-E5CEB79D333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420710062"/>
      </p:ext>
    </p:extLst>
  </p:cSld>
  <p:clrMapOvr>
    <a:masterClrMapping/>
  </p:clrMapOvr>
  <p:transition/>
</p:sld>
</file>

<file path=ppt/slides/slide2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91926" name="Group 22"/>
          <p:cNvGraphicFramePr>
            <a:graphicFrameLocks noGrp="1"/>
          </p:cNvGraphicFramePr>
          <p:nvPr>
            <p:ph type="tbl" idx="1"/>
            <p:extLst>
              <p:ext uri="{D42A27DB-BD31-4B8C-83A1-F6EECF244321}">
                <p14:modId xmlns:p14="http://schemas.microsoft.com/office/powerpoint/2010/main" val="4072231238"/>
              </p:ext>
            </p:extLst>
          </p:nvPr>
        </p:nvGraphicFramePr>
        <p:xfrm>
          <a:off x="0" y="57150"/>
          <a:ext cx="9144000" cy="4945380"/>
        </p:xfrm>
        <a:graphic>
          <a:graphicData uri="http://schemas.openxmlformats.org/drawingml/2006/table">
            <a:tbl>
              <a:tblPr/>
              <a:tblGrid>
                <a:gridCol w="3487118">
                  <a:extLst>
                    <a:ext uri="{9D8B030D-6E8A-4147-A177-3AD203B41FA5}">
                      <a16:colId xmlns:a16="http://schemas.microsoft.com/office/drawing/2014/main" val="20000"/>
                    </a:ext>
                  </a:extLst>
                </a:gridCol>
                <a:gridCol w="3006447">
                  <a:extLst>
                    <a:ext uri="{9D8B030D-6E8A-4147-A177-3AD203B41FA5}">
                      <a16:colId xmlns:a16="http://schemas.microsoft.com/office/drawing/2014/main" val="20001"/>
                    </a:ext>
                  </a:extLst>
                </a:gridCol>
                <a:gridCol w="2650435">
                  <a:extLst>
                    <a:ext uri="{9D8B030D-6E8A-4147-A177-3AD203B41FA5}">
                      <a16:colId xmlns:a16="http://schemas.microsoft.com/office/drawing/2014/main" val="20002"/>
                    </a:ext>
                  </a:extLst>
                </a:gridCol>
              </a:tblGrid>
              <a:tr h="4514850">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aggeli</a:t>
                      </a:r>
                      <a:r>
                        <a:rPr kumimoji="0" lang="en-US" sz="3200" b="0" i="0" u="none" strike="noStrike" cap="none" normalizeH="0" baseline="0" dirty="0">
                          <a:ln>
                            <a:noFill/>
                          </a:ln>
                          <a:solidFill>
                            <a:schemeClr val="tx1"/>
                          </a:solidFill>
                          <a:effectLst/>
                          <a:latin typeface="Coptic1" pitchFamily="2" charset="0"/>
                          <a:cs typeface="Arial" charset="0"/>
                        </a:rPr>
                        <a:t> meta  </a:t>
                      </a:r>
                      <a:r>
                        <a:rPr kumimoji="0" lang="en-US" sz="3200" b="0" i="0" u="none" strike="noStrike" cap="none" normalizeH="0" baseline="0" dirty="0" err="1">
                          <a:ln>
                            <a:noFill/>
                          </a:ln>
                          <a:solidFill>
                            <a:schemeClr val="tx1"/>
                          </a:solidFill>
                          <a:effectLst/>
                          <a:latin typeface="Coptic1" pitchFamily="2" charset="0"/>
                          <a:cs typeface="Arial" charset="0"/>
                        </a:rPr>
                        <a:t>pimenwn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doxologouci</a:t>
                      </a:r>
                      <a:r>
                        <a:rPr kumimoji="0" lang="en-US" sz="3200" b="0" i="0" u="none" strike="noStrike" cap="none" normalizeH="0" baseline="0" dirty="0">
                          <a:ln>
                            <a:noFill/>
                          </a:ln>
                          <a:solidFill>
                            <a:schemeClr val="tx1"/>
                          </a:solidFill>
                          <a:effectLst/>
                          <a:latin typeface="Coptic1" pitchFamily="2" charset="0"/>
                          <a:cs typeface="Arial" charset="0"/>
                        </a:rPr>
                        <a:t>: magi de meta </a:t>
                      </a:r>
                      <a:r>
                        <a:rPr kumimoji="0" lang="en-US" sz="3200" b="0" i="0" u="none" strike="noStrike" cap="none" normalizeH="0" baseline="0" dirty="0" err="1">
                          <a:ln>
                            <a:noFill/>
                          </a:ln>
                          <a:solidFill>
                            <a:schemeClr val="tx1"/>
                          </a:solidFill>
                          <a:effectLst/>
                          <a:latin typeface="Coptic1" pitchFamily="2" charset="0"/>
                          <a:cs typeface="Arial" charset="0"/>
                        </a:rPr>
                        <a:t>acteroc</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o~diporouci</a:t>
                      </a:r>
                      <a:r>
                        <a:rPr kumimoji="0" lang="en-US" sz="3200" b="0" i="0" u="none" strike="noStrike" cap="none" normalizeH="0" baseline="0" dirty="0">
                          <a:ln>
                            <a:noFill/>
                          </a:ln>
                          <a:solidFill>
                            <a:schemeClr val="tx1"/>
                          </a:solidFill>
                          <a:effectLst/>
                          <a:latin typeface="Coptic1" pitchFamily="2" charset="0"/>
                          <a:cs typeface="Arial" charset="0"/>
                        </a:rPr>
                        <a:t>: di /~mac gar </a:t>
                      </a:r>
                      <a:r>
                        <a:rPr kumimoji="0" lang="en-US" sz="3200" b="0" i="0" u="none" strike="noStrike" cap="none" normalizeH="0" baseline="0" dirty="0" err="1">
                          <a:ln>
                            <a:noFill/>
                          </a:ln>
                          <a:solidFill>
                            <a:schemeClr val="tx1"/>
                          </a:solidFill>
                          <a:effectLst/>
                          <a:latin typeface="Coptic1" pitchFamily="2" charset="0"/>
                          <a:cs typeface="Arial" charset="0"/>
                        </a:rPr>
                        <a:t>e~genn</a:t>
                      </a:r>
                      <a:r>
                        <a:rPr kumimoji="0" lang="en-US" sz="3200" b="0" i="0" u="none" strike="noStrike" cap="none" normalizeH="0" baseline="0" dirty="0">
                          <a:ln>
                            <a:noFill/>
                          </a:ln>
                          <a:solidFill>
                            <a:schemeClr val="tx1"/>
                          </a:solidFill>
                          <a:effectLst/>
                          <a:latin typeface="Coptic1" pitchFamily="2" charset="0"/>
                          <a:cs typeface="Arial" charset="0"/>
                        </a:rPr>
                        <a:t>/y/: pedion neon: </a:t>
                      </a:r>
                      <a:r>
                        <a:rPr kumimoji="0" lang="en-US" sz="3200" b="0" i="0" u="none" strike="noStrike" cap="none" normalizeH="0" baseline="0" dirty="0" err="1">
                          <a:ln>
                            <a:noFill/>
                          </a:ln>
                          <a:solidFill>
                            <a:schemeClr val="tx1"/>
                          </a:solidFill>
                          <a:effectLst/>
                          <a:latin typeface="Coptic1" pitchFamily="2" charset="0"/>
                          <a:cs typeface="Arial" charset="0"/>
                        </a:rPr>
                        <a:t>o~p~roe~wnwn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fr-FR" sz="3200" b="0" i="0" u="none" strike="noStrike" cap="none" normalizeH="0" baseline="0" dirty="0">
                          <a:ln>
                            <a:noFill/>
                          </a:ln>
                          <a:solidFill>
                            <a:schemeClr val="tx1"/>
                          </a:solidFill>
                          <a:effectLst/>
                          <a:latin typeface="Arial" charset="0"/>
                          <a:cs typeface="Arial" charset="0"/>
                        </a:rPr>
                        <a:t>les anges et les bergers  louent, les mages cheminent avec l’astre car un nouvel enfant est né, Dieu qui est avant tous les siècles.</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الملائكة مع الرعاة يمجدون. و المجوس </a:t>
                      </a:r>
                      <a:r>
                        <a:rPr kumimoji="0" lang="ar-EG" sz="3200" b="0" i="0" u="none" strike="noStrike" cap="none" normalizeH="0" baseline="0" dirty="0">
                          <a:ln>
                            <a:noFill/>
                          </a:ln>
                          <a:solidFill>
                            <a:schemeClr val="tx1"/>
                          </a:solidFill>
                          <a:effectLst/>
                          <a:latin typeface="Arial" charset="0"/>
                          <a:cs typeface="Arial" charset="0"/>
                        </a:rPr>
                        <a:t>م</a:t>
                      </a:r>
                      <a:r>
                        <a:rPr kumimoji="0" lang="ar-SA" sz="3200" b="0" i="0" u="none" strike="noStrike" cap="none" normalizeH="0" baseline="0" dirty="0">
                          <a:ln>
                            <a:noFill/>
                          </a:ln>
                          <a:solidFill>
                            <a:schemeClr val="tx1"/>
                          </a:solidFill>
                          <a:effectLst/>
                          <a:latin typeface="Arial" charset="0"/>
                          <a:cs typeface="Arial" charset="0"/>
                        </a:rPr>
                        <a:t>ع الكوكب في الطريق سائرون.</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 من أجلنا ولد صبياً جديداً.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الإله الذي قبل الدهور.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7B6CBB7C-572D-4125-916F-9193DFEC6DA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01009036"/>
      </p:ext>
    </p:extLst>
  </p:cSld>
  <p:clrMapOvr>
    <a:masterClrMapping/>
  </p:clrMapOvr>
  <p:transition/>
</p:sld>
</file>

<file path=ppt/slides/slide2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96027" name="Group 27"/>
          <p:cNvGraphicFramePr>
            <a:graphicFrameLocks noGrp="1"/>
          </p:cNvGraphicFramePr>
          <p:nvPr>
            <p:ph type="tbl" idx="1"/>
            <p:extLst>
              <p:ext uri="{D42A27DB-BD31-4B8C-83A1-F6EECF244321}">
                <p14:modId xmlns:p14="http://schemas.microsoft.com/office/powerpoint/2010/main" val="510598075"/>
              </p:ext>
            </p:extLst>
          </p:nvPr>
        </p:nvGraphicFramePr>
        <p:xfrm>
          <a:off x="0" y="733087"/>
          <a:ext cx="9144000" cy="4128516"/>
        </p:xfrm>
        <a:graphic>
          <a:graphicData uri="http://schemas.openxmlformats.org/drawingml/2006/table">
            <a:tbl>
              <a:tblPr/>
              <a:tblGrid>
                <a:gridCol w="3362178">
                  <a:extLst>
                    <a:ext uri="{9D8B030D-6E8A-4147-A177-3AD203B41FA5}">
                      <a16:colId xmlns:a16="http://schemas.microsoft.com/office/drawing/2014/main" val="20000"/>
                    </a:ext>
                  </a:extLst>
                </a:gridCol>
                <a:gridCol w="3069618">
                  <a:extLst>
                    <a:ext uri="{9D8B030D-6E8A-4147-A177-3AD203B41FA5}">
                      <a16:colId xmlns:a16="http://schemas.microsoft.com/office/drawing/2014/main" val="20001"/>
                    </a:ext>
                  </a:extLst>
                </a:gridCol>
                <a:gridCol w="2712204">
                  <a:extLst>
                    <a:ext uri="{9D8B030D-6E8A-4147-A177-3AD203B41FA5}">
                      <a16:colId xmlns:a16="http://schemas.microsoft.com/office/drawing/2014/main" val="20002"/>
                    </a:ext>
                  </a:extLst>
                </a:gridCol>
              </a:tblGrid>
              <a:tr h="3438863">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Pijinmici</a:t>
                      </a: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m~paryenikon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ninakhi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m~p~neumatikon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ous~v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m~paradoxon</a:t>
                      </a:r>
                      <a:r>
                        <a:rPr kumimoji="0" lang="en-US" sz="3600" b="0" i="0" u="none" strike="noStrike" cap="none" normalizeH="0" baseline="0" dirty="0">
                          <a:ln>
                            <a:noFill/>
                          </a:ln>
                          <a:solidFill>
                            <a:schemeClr val="tx1"/>
                          </a:solidFill>
                          <a:effectLst/>
                          <a:latin typeface="Coptic1" pitchFamily="2" charset="0"/>
                          <a:cs typeface="Arial" charset="0"/>
                        </a:rPr>
                        <a:t>: kata </a:t>
                      </a:r>
                      <a:r>
                        <a:rPr kumimoji="0" lang="en-US" sz="3600" b="0" i="0" u="none" strike="noStrike" cap="none" normalizeH="0" baseline="0" dirty="0" err="1">
                          <a:ln>
                            <a:noFill/>
                          </a:ln>
                          <a:solidFill>
                            <a:schemeClr val="tx1"/>
                          </a:solidFill>
                          <a:effectLst/>
                          <a:latin typeface="Coptic1" pitchFamily="2" charset="0"/>
                          <a:cs typeface="Arial" charset="0"/>
                        </a:rPr>
                        <a:t>nic~m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m~p~rov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tikon</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Naissance virginale et douleurs spirituelles surprenant et glorieux selon les prophéties.</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الميلاد </a:t>
                      </a:r>
                      <a:r>
                        <a:rPr kumimoji="0" lang="ar-SA" sz="3600" b="0" i="0" u="none" strike="noStrike" cap="none" normalizeH="0" baseline="0" dirty="0" err="1">
                          <a:ln>
                            <a:noFill/>
                          </a:ln>
                          <a:solidFill>
                            <a:schemeClr val="tx1"/>
                          </a:solidFill>
                          <a:effectLst/>
                          <a:latin typeface="Arial" charset="0"/>
                          <a:cs typeface="Arial" charset="0"/>
                        </a:rPr>
                        <a:t>البتولى</a:t>
                      </a:r>
                      <a:r>
                        <a:rPr kumimoji="0" lang="ar-SA" sz="3600" b="0" i="0" u="none" strike="noStrike" cap="none" normalizeH="0" baseline="0" dirty="0">
                          <a:ln>
                            <a:noFill/>
                          </a:ln>
                          <a:solidFill>
                            <a:schemeClr val="tx1"/>
                          </a:solidFill>
                          <a:effectLst/>
                          <a:latin typeface="Arial" charset="0"/>
                          <a:cs typeface="Arial" charset="0"/>
                        </a:rPr>
                        <a:t> والطلقات الروحانية عجب عجيب كالأخبار النبوية.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9" name="Tableau 8">
            <a:extLst>
              <a:ext uri="{FF2B5EF4-FFF2-40B4-BE49-F238E27FC236}">
                <a16:creationId xmlns:a16="http://schemas.microsoft.com/office/drawing/2014/main" id="{C0698C4A-42A9-4CDC-B56E-62202B31C883}"/>
              </a:ext>
            </a:extLst>
          </p:cNvPr>
          <p:cNvGraphicFramePr>
            <a:graphicFrameLocks noGrp="1"/>
          </p:cNvGraphicFramePr>
          <p:nvPr/>
        </p:nvGraphicFramePr>
        <p:xfrm>
          <a:off x="1524000" y="28838"/>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4104676"/>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cap="none" normalizeH="0" baseline="0" dirty="0" err="1">
                          <a:ln>
                            <a:noFill/>
                          </a:ln>
                          <a:solidFill>
                            <a:schemeClr val="tx1"/>
                          </a:solidFill>
                          <a:effectLst/>
                          <a:latin typeface="Coptic1" pitchFamily="2" charset="0"/>
                          <a:cs typeface="Arial" charset="0"/>
                        </a:rPr>
                        <a:t>Pijinmici</a:t>
                      </a:r>
                      <a:r>
                        <a:rPr lang="en-US" sz="1600" b="0" dirty="0"/>
                        <a:t>– Pi </a:t>
                      </a:r>
                      <a:r>
                        <a:rPr lang="en-US" sz="1600" b="0" dirty="0" err="1"/>
                        <a:t>Jin</a:t>
                      </a:r>
                      <a:r>
                        <a:rPr lang="en-US" sz="1600" b="0" dirty="0"/>
                        <a:t> </a:t>
                      </a:r>
                      <a:r>
                        <a:rPr lang="en-US" sz="1600" b="0" dirty="0" err="1"/>
                        <a:t>Misi</a:t>
                      </a:r>
                      <a:r>
                        <a:rPr lang="fr-FR" sz="1600" b="0" dirty="0"/>
                        <a:t> </a:t>
                      </a:r>
                      <a:endParaRPr lang="en-US" sz="16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7819230"/>
                  </a:ext>
                </a:extLst>
              </a:tr>
            </a:tbl>
          </a:graphicData>
        </a:graphic>
      </p:graphicFrame>
      <p:sp>
        <p:nvSpPr>
          <p:cNvPr id="11" name="Action Button: Custom 6">
            <a:hlinkClick r:id="rId3" action="ppaction://hlinksldjump" highlightClick="1"/>
            <a:extLst>
              <a:ext uri="{FF2B5EF4-FFF2-40B4-BE49-F238E27FC236}">
                <a16:creationId xmlns:a16="http://schemas.microsoft.com/office/drawing/2014/main" id="{2DC07D13-718E-4E04-9FDF-B7752906B21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6">
            <a:hlinkClick r:id="rId4" action="ppaction://hlinksldjump" highlightClick="1"/>
            <a:extLst>
              <a:ext uri="{FF2B5EF4-FFF2-40B4-BE49-F238E27FC236}">
                <a16:creationId xmlns:a16="http://schemas.microsoft.com/office/drawing/2014/main" id="{7A10D157-741B-482B-967B-CC7379B3A041}"/>
              </a:ext>
            </a:extLst>
          </p:cNvPr>
          <p:cNvSpPr>
            <a:spLocks noChangeArrowheads="1"/>
          </p:cNvSpPr>
          <p:nvPr/>
        </p:nvSpPr>
        <p:spPr bwMode="auto">
          <a:xfrm>
            <a:off x="7239000" y="4552951"/>
            <a:ext cx="1905000" cy="59055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spcAft>
                <a:spcPct val="0"/>
              </a:spcAft>
              <a:defRPr/>
            </a:pPr>
            <a:r>
              <a:rPr lang="en-US" sz="2000" dirty="0" err="1">
                <a:latin typeface="Coptic1" pitchFamily="2" charset="0"/>
                <a:cs typeface="Arial" charset="0"/>
              </a:rPr>
              <a:t>Agioc</a:t>
            </a:r>
            <a:r>
              <a:rPr lang="en-US" sz="2000" dirty="0">
                <a:latin typeface="Coptic1" pitchFamily="2" charset="0"/>
                <a:cs typeface="Arial" charset="0"/>
              </a:rPr>
              <a:t> o~ </a:t>
            </a:r>
            <a:r>
              <a:rPr lang="en-US" sz="2000" dirty="0" err="1">
                <a:latin typeface="Coptic1" pitchFamily="2" charset="0"/>
                <a:cs typeface="Arial" charset="0"/>
              </a:rPr>
              <a:t>Yeoc</a:t>
            </a:r>
            <a:endParaRPr lang="en-US" sz="2000" dirty="0">
              <a:latin typeface="Coptic1" pitchFamily="2" charset="0"/>
              <a:cs typeface="Arial" charset="0"/>
            </a:endParaRPr>
          </a:p>
          <a:p>
            <a:pPr lvl="0" algn="ctr" defTabSz="914400" fontAlgn="base">
              <a:spcAft>
                <a:spcPct val="0"/>
              </a:spcAf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4">
            <a:hlinkClick r:id="rId5" action="ppaction://hlinksldjump" highlightClick="1"/>
            <a:extLst>
              <a:ext uri="{FF2B5EF4-FFF2-40B4-BE49-F238E27FC236}">
                <a16:creationId xmlns:a16="http://schemas.microsoft.com/office/drawing/2014/main" id="{654213DB-B509-4F87-B964-76FDB7804A7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utoShape 26">
            <a:hlinkClick r:id="rId6" action="ppaction://hlinksldjump" highlightClick="1"/>
            <a:extLst>
              <a:ext uri="{FF2B5EF4-FFF2-40B4-BE49-F238E27FC236}">
                <a16:creationId xmlns:a16="http://schemas.microsoft.com/office/drawing/2014/main" id="{BBFD0158-D3B6-4964-8336-640727A4D366}"/>
              </a:ext>
            </a:extLst>
          </p:cNvPr>
          <p:cNvSpPr>
            <a:spLocks noChangeArrowheads="1"/>
          </p:cNvSpPr>
          <p:nvPr/>
        </p:nvSpPr>
        <p:spPr bwMode="auto">
          <a:xfrm>
            <a:off x="3844047" y="4552951"/>
            <a:ext cx="1905000" cy="60488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lvl="0" algn="ctr" defTabSz="914400" fontAlgn="base">
              <a:spcAft>
                <a:spcPct val="0"/>
              </a:spcAft>
              <a:defRPr/>
            </a:pPr>
            <a:r>
              <a:rPr lang="en-US" sz="2000" dirty="0" err="1">
                <a:latin typeface="Coptic1" pitchFamily="2" charset="0"/>
              </a:rPr>
              <a:t>Apen</a:t>
            </a:r>
            <a:r>
              <a:rPr lang="en-US" sz="2000" dirty="0">
                <a:latin typeface="Coptic1" pitchFamily="2" charset="0"/>
              </a:rPr>
              <a:t>[</a:t>
            </a:r>
            <a:r>
              <a:rPr lang="en-US" sz="2000" dirty="0" err="1">
                <a:latin typeface="Coptic1" pitchFamily="2" charset="0"/>
              </a:rPr>
              <a:t>oic</a:t>
            </a:r>
            <a:endParaRPr lang="en-US" sz="2000" dirty="0">
              <a:latin typeface="Coptic1" pitchFamily="2" charset="0"/>
            </a:endParaRPr>
          </a:p>
          <a:p>
            <a:pPr lvl="0" algn="ctr" defTabSz="914400" fontAlgn="base">
              <a:spcAft>
                <a:spcPct val="0"/>
              </a:spcAft>
              <a:defRPr/>
            </a:pPr>
            <a:r>
              <a:rPr lang="ar-EG" sz="2000" dirty="0" err="1"/>
              <a:t>أبينشويس</a:t>
            </a:r>
            <a:endParaRPr kumimoji="0" lang="fr-FR"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648164975"/>
      </p:ext>
    </p:extLst>
  </p:cSld>
  <p:clrMapOvr>
    <a:masterClrMapping/>
  </p:clrMapOvr>
  <p:transition/>
</p:sld>
</file>

<file path=ppt/slides/slide2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96027" name="Group 27"/>
          <p:cNvGraphicFramePr>
            <a:graphicFrameLocks noGrp="1"/>
          </p:cNvGraphicFramePr>
          <p:nvPr>
            <p:ph type="tbl" idx="1"/>
            <p:extLst>
              <p:ext uri="{D42A27DB-BD31-4B8C-83A1-F6EECF244321}">
                <p14:modId xmlns:p14="http://schemas.microsoft.com/office/powerpoint/2010/main" val="3124276459"/>
              </p:ext>
            </p:extLst>
          </p:nvPr>
        </p:nvGraphicFramePr>
        <p:xfrm>
          <a:off x="76200" y="514350"/>
          <a:ext cx="8991600" cy="3970020"/>
        </p:xfrm>
        <a:graphic>
          <a:graphicData uri="http://schemas.openxmlformats.org/drawingml/2006/table">
            <a:tbl>
              <a:tblPr/>
              <a:tblGrid>
                <a:gridCol w="3101086">
                  <a:extLst>
                    <a:ext uri="{9D8B030D-6E8A-4147-A177-3AD203B41FA5}">
                      <a16:colId xmlns:a16="http://schemas.microsoft.com/office/drawing/2014/main" val="20000"/>
                    </a:ext>
                  </a:extLst>
                </a:gridCol>
                <a:gridCol w="3223514">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438863">
                <a:tc>
                  <a:txBody>
                    <a:bodyPr/>
                    <a:lstStyle/>
                    <a:p>
                      <a:pPr algn="just"/>
                      <a:r>
                        <a:rPr lang="fr-FR" sz="3200" b="0" i="0" u="none" strike="noStrike" kern="1200" baseline="0" dirty="0" err="1">
                          <a:solidFill>
                            <a:schemeClr val="tx1"/>
                          </a:solidFill>
                          <a:latin typeface="Coptic1" pitchFamily="2" charset="0"/>
                          <a:ea typeface="+mn-ea"/>
                          <a:cs typeface="+mn-cs"/>
                        </a:rPr>
                        <a:t>Geneylion</a:t>
                      </a:r>
                      <a:r>
                        <a:rPr lang="fr-FR" sz="3200" b="0" i="0" u="none" strike="noStrike" kern="1200" baseline="0" dirty="0">
                          <a:solidFill>
                            <a:schemeClr val="tx1"/>
                          </a:solidFill>
                          <a:latin typeface="Coptic1" pitchFamily="2" charset="0"/>
                          <a:ea typeface="+mn-ea"/>
                          <a:cs typeface="+mn-cs"/>
                        </a:rPr>
                        <a:t> te</a:t>
                      </a:r>
                    </a:p>
                    <a:p>
                      <a:pPr algn="just"/>
                      <a:r>
                        <a:rPr lang="fr-FR" sz="3200" b="0" i="0" u="none" strike="noStrike" kern="1200" baseline="0" dirty="0" err="1">
                          <a:solidFill>
                            <a:schemeClr val="tx1"/>
                          </a:solidFill>
                          <a:latin typeface="Coptic1" pitchFamily="2" charset="0"/>
                          <a:ea typeface="+mn-ea"/>
                          <a:cs typeface="+mn-cs"/>
                        </a:rPr>
                        <a:t>yaumacton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genn</a:t>
                      </a:r>
                      <a:r>
                        <a:rPr lang="fr-FR" sz="3200" b="0" i="0" u="none" strike="noStrike" kern="1200" baseline="0" dirty="0">
                          <a:solidFill>
                            <a:schemeClr val="tx1"/>
                          </a:solidFill>
                          <a:latin typeface="Coptic1" pitchFamily="2" charset="0"/>
                          <a:ea typeface="+mn-ea"/>
                          <a:cs typeface="+mn-cs"/>
                        </a:rPr>
                        <a:t>/ton</a:t>
                      </a:r>
                    </a:p>
                    <a:p>
                      <a:pPr algn="just"/>
                      <a:r>
                        <a:rPr lang="fr-FR" sz="3200" b="0" i="0" u="none" strike="noStrike" kern="1200" baseline="0" dirty="0" err="1">
                          <a:solidFill>
                            <a:schemeClr val="tx1"/>
                          </a:solidFill>
                          <a:latin typeface="Coptic1" pitchFamily="2" charset="0"/>
                          <a:ea typeface="+mn-ea"/>
                          <a:cs typeface="+mn-cs"/>
                        </a:rPr>
                        <a:t>e~w~raken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megi~cton</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a~r</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tektwn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kurion</a:t>
                      </a:r>
                      <a:r>
                        <a:rPr lang="fr-FR" sz="3200" b="0" i="0" u="none" strike="noStrike" kern="1200" baseline="0" dirty="0">
                          <a:solidFill>
                            <a:schemeClr val="tx1"/>
                          </a:solidFill>
                          <a:latin typeface="Coptic1" pitchFamily="2" charset="0"/>
                          <a:ea typeface="+mn-ea"/>
                          <a:cs typeface="+mn-cs"/>
                        </a:rPr>
                        <a:t> te</a:t>
                      </a:r>
                    </a:p>
                    <a:p>
                      <a:pPr algn="just"/>
                      <a:r>
                        <a:rPr lang="fr-FR" sz="3200" b="0" i="0" u="none" strike="noStrike" kern="1200" baseline="0" dirty="0" err="1">
                          <a:solidFill>
                            <a:schemeClr val="tx1"/>
                          </a:solidFill>
                          <a:latin typeface="Coptic1" pitchFamily="2" charset="0"/>
                          <a:ea typeface="+mn-ea"/>
                          <a:cs typeface="+mn-cs"/>
                        </a:rPr>
                        <a:t>any~rwpon</a:t>
                      </a:r>
                      <a:r>
                        <a:rPr lang="fr-FR" sz="3200" b="0" i="0" u="none" strike="noStrike" kern="1200" baseline="0" dirty="0">
                          <a:solidFill>
                            <a:schemeClr val="tx1"/>
                          </a:solidFill>
                          <a:latin typeface="Coptic1" pitchFamily="2" charset="0"/>
                          <a:ea typeface="+mn-ea"/>
                          <a:cs typeface="+mn-cs"/>
                        </a:rPr>
                        <a:t>.</a:t>
                      </a:r>
                      <a:endParaRPr kumimoji="0" lang="en-US" sz="5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Merveilleuse</a:t>
                      </a:r>
                    </a:p>
                    <a:p>
                      <a:pPr algn="just"/>
                      <a:r>
                        <a:rPr lang="fr-FR" sz="3200" b="0" i="0" u="none" strike="noStrike" kern="1200" baseline="0" dirty="0">
                          <a:solidFill>
                            <a:schemeClr val="tx1"/>
                          </a:solidFill>
                          <a:latin typeface="+mn-lt"/>
                          <a:ea typeface="+mn-ea"/>
                          <a:cs typeface="+mn-cs"/>
                        </a:rPr>
                        <a:t>naissance, et grand nouveau-né. Le chef charpentier a vu le Seigneur incarné.</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ميلاداً عجيباً. ومولوداً</a:t>
                      </a:r>
                    </a:p>
                    <a:p>
                      <a:pPr algn="just" rtl="1"/>
                      <a:r>
                        <a:rPr lang="ar-EG" sz="3200" b="0" i="0" u="none" strike="noStrike" kern="1200" baseline="0" dirty="0">
                          <a:solidFill>
                            <a:schemeClr val="tx1"/>
                          </a:solidFill>
                          <a:latin typeface="+mn-lt"/>
                          <a:ea typeface="+mn-ea"/>
                          <a:cs typeface="+mn-cs"/>
                        </a:rPr>
                        <a:t>عظيما. رأي الرئيس</a:t>
                      </a:r>
                    </a:p>
                    <a:p>
                      <a:pPr algn="just" rtl="1"/>
                      <a:r>
                        <a:rPr lang="ar-EG" sz="3200" b="0" i="0" u="none" strike="noStrike" kern="1200" baseline="0" dirty="0">
                          <a:solidFill>
                            <a:schemeClr val="tx1"/>
                          </a:solidFill>
                          <a:latin typeface="+mn-lt"/>
                          <a:ea typeface="+mn-ea"/>
                          <a:cs typeface="+mn-cs"/>
                        </a:rPr>
                        <a:t>النجار، رباً </a:t>
                      </a:r>
                      <a:r>
                        <a:rPr lang="ar-EG" sz="3200" b="0" i="0" u="none" strike="noStrike" kern="1200" baseline="0" dirty="0" err="1">
                          <a:solidFill>
                            <a:schemeClr val="tx1"/>
                          </a:solidFill>
                          <a:latin typeface="+mn-lt"/>
                          <a:ea typeface="+mn-ea"/>
                          <a:cs typeface="+mn-cs"/>
                        </a:rPr>
                        <a:t>متأنساً</a:t>
                      </a:r>
                      <a:r>
                        <a:rPr lang="ar-EG" sz="3200" b="0" i="0" u="none" strike="noStrike" kern="1200" baseline="0" dirty="0">
                          <a:solidFill>
                            <a:schemeClr val="tx1"/>
                          </a:solidFill>
                          <a:latin typeface="+mn-lt"/>
                          <a:ea typeface="+mn-ea"/>
                          <a:cs typeface="+mn-cs"/>
                        </a:rPr>
                        <a:t>.</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9" name="Tableau 8">
            <a:extLst>
              <a:ext uri="{FF2B5EF4-FFF2-40B4-BE49-F238E27FC236}">
                <a16:creationId xmlns:a16="http://schemas.microsoft.com/office/drawing/2014/main" id="{C0698C4A-42A9-4CDC-B56E-62202B31C883}"/>
              </a:ext>
            </a:extLst>
          </p:cNvPr>
          <p:cNvGraphicFramePr>
            <a:graphicFrameLocks noGrp="1"/>
          </p:cNvGraphicFramePr>
          <p:nvPr/>
        </p:nvGraphicFramePr>
        <p:xfrm>
          <a:off x="1524000" y="28838"/>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4104676"/>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b="0" dirty="0" err="1">
                          <a:latin typeface="Coptic1" pitchFamily="2" charset="0"/>
                        </a:rPr>
                        <a:t>Geneylion</a:t>
                      </a:r>
                      <a:endParaRPr lang="en-US" sz="2000" b="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7819230"/>
                  </a:ext>
                </a:extLst>
              </a:tr>
            </a:tbl>
          </a:graphicData>
        </a:graphic>
      </p:graphicFrame>
      <p:sp>
        <p:nvSpPr>
          <p:cNvPr id="11" name="Action Button: Custom 6">
            <a:hlinkClick r:id="rId3" action="ppaction://hlinksldjump" highlightClick="1"/>
            <a:extLst>
              <a:ext uri="{FF2B5EF4-FFF2-40B4-BE49-F238E27FC236}">
                <a16:creationId xmlns:a16="http://schemas.microsoft.com/office/drawing/2014/main" id="{2DC07D13-718E-4E04-9FDF-B7752906B21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6">
            <a:hlinkClick r:id="rId4" action="ppaction://hlinksldjump" highlightClick="1"/>
            <a:extLst>
              <a:ext uri="{FF2B5EF4-FFF2-40B4-BE49-F238E27FC236}">
                <a16:creationId xmlns:a16="http://schemas.microsoft.com/office/drawing/2014/main" id="{7A10D157-741B-482B-967B-CC7379B3A041}"/>
              </a:ext>
            </a:extLst>
          </p:cNvPr>
          <p:cNvSpPr>
            <a:spLocks noChangeArrowheads="1"/>
          </p:cNvSpPr>
          <p:nvPr/>
        </p:nvSpPr>
        <p:spPr bwMode="auto">
          <a:xfrm>
            <a:off x="7239000" y="4552951"/>
            <a:ext cx="1905000" cy="59055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spcBef>
                <a:spcPct val="20000"/>
              </a:spcBef>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509635333"/>
      </p:ext>
    </p:extLst>
  </p:cSld>
  <p:clrMapOvr>
    <a:masterClrMapping/>
  </p:clrMapOvr>
  <p:transition/>
</p:sld>
</file>

<file path=ppt/slides/slide2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99098" name="Group 26"/>
          <p:cNvGraphicFramePr>
            <a:graphicFrameLocks noGrp="1"/>
          </p:cNvGraphicFramePr>
          <p:nvPr>
            <p:ph type="tbl" idx="1"/>
            <p:extLst>
              <p:ext uri="{D42A27DB-BD31-4B8C-83A1-F6EECF244321}">
                <p14:modId xmlns:p14="http://schemas.microsoft.com/office/powerpoint/2010/main" val="3523452780"/>
              </p:ext>
            </p:extLst>
          </p:nvPr>
        </p:nvGraphicFramePr>
        <p:xfrm>
          <a:off x="0" y="510523"/>
          <a:ext cx="9144000" cy="4512564"/>
        </p:xfrm>
        <a:graphic>
          <a:graphicData uri="http://schemas.openxmlformats.org/drawingml/2006/table">
            <a:tbl>
              <a:tblPr/>
              <a:tblGrid>
                <a:gridCol w="3254644">
                  <a:extLst>
                    <a:ext uri="{9D8B030D-6E8A-4147-A177-3AD203B41FA5}">
                      <a16:colId xmlns:a16="http://schemas.microsoft.com/office/drawing/2014/main" val="20000"/>
                    </a:ext>
                  </a:extLst>
                </a:gridCol>
                <a:gridCol w="3177152">
                  <a:extLst>
                    <a:ext uri="{9D8B030D-6E8A-4147-A177-3AD203B41FA5}">
                      <a16:colId xmlns:a16="http://schemas.microsoft.com/office/drawing/2014/main" val="20001"/>
                    </a:ext>
                  </a:extLst>
                </a:gridCol>
                <a:gridCol w="2712204">
                  <a:extLst>
                    <a:ext uri="{9D8B030D-6E8A-4147-A177-3AD203B41FA5}">
                      <a16:colId xmlns:a16="http://schemas.microsoft.com/office/drawing/2014/main" val="20002"/>
                    </a:ext>
                  </a:extLst>
                </a:gridCol>
              </a:tblGrid>
              <a:tr h="4127209">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Apen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I/#c#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e~tacmacf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ar-EG"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paryenoc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B/</a:t>
                      </a:r>
                      <a:r>
                        <a:rPr kumimoji="0" lang="en-US" sz="3600" b="0" i="0" u="none" strike="noStrike" cap="none" normalizeH="0" baseline="0" dirty="0" err="1">
                          <a:ln>
                            <a:noFill/>
                          </a:ln>
                          <a:solidFill>
                            <a:schemeClr val="tx1"/>
                          </a:solidFill>
                          <a:effectLst/>
                          <a:latin typeface="Coptic1" pitchFamily="2" charset="0"/>
                          <a:cs typeface="Arial" charset="0"/>
                        </a:rPr>
                        <a:t>yleem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Ioudea</a:t>
                      </a:r>
                      <a:r>
                        <a:rPr kumimoji="0" lang="en-US" sz="3600" b="0" i="0" u="none" strike="noStrike" cap="none" normalizeH="0" baseline="0" dirty="0">
                          <a:ln>
                            <a:noFill/>
                          </a:ln>
                          <a:solidFill>
                            <a:schemeClr val="tx1"/>
                          </a:solidFill>
                          <a:effectLst/>
                          <a:latin typeface="Coptic1" pitchFamily="2" charset="0"/>
                          <a:cs typeface="Arial" charset="0"/>
                        </a:rPr>
                        <a:t>~: kata </a:t>
                      </a:r>
                      <a:r>
                        <a:rPr kumimoji="0" lang="en-US" sz="3600" b="0" i="0" u="none" strike="noStrike" cap="none" normalizeH="0" baseline="0" dirty="0" err="1">
                          <a:ln>
                            <a:noFill/>
                          </a:ln>
                          <a:solidFill>
                            <a:schemeClr val="tx1"/>
                          </a:solidFill>
                          <a:effectLst/>
                          <a:latin typeface="Coptic1" pitchFamily="2" charset="0"/>
                          <a:cs typeface="Arial" charset="0"/>
                        </a:rPr>
                        <a:t>nic~m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m~p~rov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tikon</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Notre Seigneur Jésus Christ qui est né de la vierge à Bethléem de Judée selon les prophéties</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يا ربنا يسوع المسيح، الذي ولدته العذراء،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بيت لحم اليهودية، كالأصوات النبوية.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A6E8C476-1D3A-4B1A-9013-B173BDF69145}"/>
              </a:ext>
            </a:extLst>
          </p:cNvPr>
          <p:cNvGraphicFramePr>
            <a:graphicFrameLocks noGrp="1"/>
          </p:cNvGraphicFramePr>
          <p:nvPr/>
        </p:nvGraphicFramePr>
        <p:xfrm>
          <a:off x="1524000" y="6602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4104676"/>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mn-lt"/>
                        </a:rPr>
                        <a:t>Notre Seigneur </a:t>
                      </a:r>
                      <a:r>
                        <a:rPr lang="en-US" sz="1800" b="0" dirty="0">
                          <a:latin typeface="Coptic1" pitchFamily="2" charset="0"/>
                        </a:rPr>
                        <a:t>- </a:t>
                      </a:r>
                      <a:r>
                        <a:rPr lang="en-US" sz="1800" b="0" dirty="0" err="1">
                          <a:latin typeface="Coptic1" pitchFamily="2" charset="0"/>
                        </a:rPr>
                        <a:t>Apen</a:t>
                      </a:r>
                      <a:r>
                        <a:rPr lang="en-US" sz="1800" b="0" dirty="0">
                          <a:latin typeface="Coptic1" pitchFamily="2" charset="0"/>
                        </a:rPr>
                        <a:t>[</a:t>
                      </a:r>
                      <a:r>
                        <a:rPr lang="en-US" sz="1800" b="0" dirty="0" err="1">
                          <a:latin typeface="Coptic1" pitchFamily="2" charset="0"/>
                        </a:rPr>
                        <a:t>oic</a:t>
                      </a:r>
                      <a:endParaRPr lang="en-US"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7819230"/>
                  </a:ext>
                </a:extLst>
              </a:tr>
            </a:tbl>
          </a:graphicData>
        </a:graphic>
      </p:graphicFrame>
      <p:sp>
        <p:nvSpPr>
          <p:cNvPr id="8" name="Action Button: Custom 6">
            <a:hlinkClick r:id="rId3" action="ppaction://hlinksldjump" highlightClick="1"/>
            <a:extLst>
              <a:ext uri="{FF2B5EF4-FFF2-40B4-BE49-F238E27FC236}">
                <a16:creationId xmlns:a16="http://schemas.microsoft.com/office/drawing/2014/main" id="{3D3427D9-2D35-4930-91AD-949D6F793C37}"/>
              </a:ext>
            </a:extLst>
          </p:cNvPr>
          <p:cNvSpPr/>
          <p:nvPr/>
        </p:nvSpPr>
        <p:spPr bwMode="auto">
          <a:xfrm>
            <a:off x="3505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93425100"/>
      </p:ext>
    </p:extLst>
  </p:cSld>
  <p:clrMapOvr>
    <a:masterClrMapping/>
  </p:clrMapOvr>
  <p:transition/>
</p:sld>
</file>

<file path=ppt/slides/slide2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1146" name="Group 26"/>
          <p:cNvGraphicFramePr>
            <a:graphicFrameLocks noGrp="1"/>
          </p:cNvGraphicFramePr>
          <p:nvPr>
            <p:ph type="tbl" idx="1"/>
            <p:extLst>
              <p:ext uri="{D42A27DB-BD31-4B8C-83A1-F6EECF244321}">
                <p14:modId xmlns:p14="http://schemas.microsoft.com/office/powerpoint/2010/main" val="1265402345"/>
              </p:ext>
            </p:extLst>
          </p:nvPr>
        </p:nvGraphicFramePr>
        <p:xfrm>
          <a:off x="0" y="114300"/>
          <a:ext cx="9144000" cy="5061204"/>
        </p:xfrm>
        <a:graphic>
          <a:graphicData uri="http://schemas.openxmlformats.org/drawingml/2006/table">
            <a:tbl>
              <a:tblPr/>
              <a:tblGrid>
                <a:gridCol w="35052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286000">
                  <a:extLst>
                    <a:ext uri="{9D8B030D-6E8A-4147-A177-3AD203B41FA5}">
                      <a16:colId xmlns:a16="http://schemas.microsoft.com/office/drawing/2014/main" val="20002"/>
                    </a:ext>
                  </a:extLst>
                </a:gridCol>
              </a:tblGrid>
              <a:tr h="40576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Ni,eroubim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niceravim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niar,iaggeloc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nic~tratia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niexoucia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niy~ronoc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nimet</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a:ln>
                            <a:noFill/>
                          </a:ln>
                          <a:solidFill>
                            <a:schemeClr val="tx1"/>
                          </a:solidFill>
                          <a:effectLst/>
                          <a:latin typeface="Arial" charset="0"/>
                          <a:cs typeface="Arial" charset="0"/>
                        </a:rPr>
                        <a:t>Les chérubins   et les séraphins, les anges   et les archanges, les armée   et les seigneuries, les trônes   et les puissances</a:t>
                      </a:r>
                      <a:r>
                        <a:rPr kumimoji="0" lang="fr-CA" sz="3200" b="0" i="0" u="none" strike="noStrike" cap="none" normalizeH="0" baseline="0">
                          <a:ln>
                            <a:noFill/>
                          </a:ln>
                          <a:solidFill>
                            <a:schemeClr val="tx1"/>
                          </a:solidFill>
                          <a:effectLst/>
                          <a:latin typeface="Arial" charset="0"/>
                          <a:cs typeface="Arial" charset="0"/>
                        </a:rPr>
                        <a:t>.</a:t>
                      </a:r>
                      <a:endParaRPr kumimoji="0" lang="en-US" sz="3200" b="0" i="0" u="none" strike="noStrike" cap="none" normalizeH="0" baseline="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الشاروبيم</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والسيرافيم</a:t>
                      </a:r>
                      <a:r>
                        <a:rPr kumimoji="0" lang="ar-SA" sz="3600" b="0" i="0" u="none" strike="noStrike" cap="none" normalizeH="0" baseline="0" dirty="0">
                          <a:ln>
                            <a:noFill/>
                          </a:ln>
                          <a:solidFill>
                            <a:schemeClr val="tx1"/>
                          </a:solidFill>
                          <a:effectLst/>
                          <a:latin typeface="Arial" charset="0"/>
                          <a:cs typeface="Arial" charset="0"/>
                        </a:rPr>
                        <a:t>، الملائكة</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ورؤساء الملائكة،</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والعساكر والسلاطين، </a:t>
                      </a:r>
                      <a:r>
                        <a:rPr kumimoji="0" lang="ar-SA" sz="3600" b="0" i="0" u="none" strike="noStrike" cap="none" normalizeH="0" baseline="0" dirty="0" err="1">
                          <a:ln>
                            <a:noFill/>
                          </a:ln>
                          <a:solidFill>
                            <a:schemeClr val="tx1"/>
                          </a:solidFill>
                          <a:effectLst/>
                          <a:latin typeface="Arial" charset="0"/>
                          <a:cs typeface="Arial" charset="0"/>
                        </a:rPr>
                        <a:t>والكراسى</a:t>
                      </a:r>
                      <a:r>
                        <a:rPr kumimoji="0" lang="ar-SA" sz="3600" b="0" i="0" u="none" strike="noStrike" cap="none" normalizeH="0" baseline="0" dirty="0">
                          <a:ln>
                            <a:noFill/>
                          </a:ln>
                          <a:solidFill>
                            <a:schemeClr val="tx1"/>
                          </a:solidFill>
                          <a:effectLst/>
                          <a:latin typeface="Arial" charset="0"/>
                          <a:cs typeface="Arial" charset="0"/>
                        </a:rPr>
                        <a:t> والأرباب.</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6">
            <a:hlinkClick r:id="rId3" action="ppaction://hlinksldjump" highlightClick="1"/>
            <a:extLst>
              <a:ext uri="{FF2B5EF4-FFF2-40B4-BE49-F238E27FC236}">
                <a16:creationId xmlns:a16="http://schemas.microsoft.com/office/drawing/2014/main" id="{1C1B0601-0BC9-4DD7-949B-8682EE57527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22466683"/>
      </p:ext>
    </p:extLst>
  </p:cSld>
  <p:clrMapOvr>
    <a:masterClrMapping/>
  </p:clrMapOvr>
  <p:transition/>
</p:sld>
</file>

<file path=ppt/slides/slide2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3194" name="Group 26"/>
          <p:cNvGraphicFramePr>
            <a:graphicFrameLocks noGrp="1"/>
          </p:cNvGraphicFramePr>
          <p:nvPr>
            <p:ph type="tbl" idx="1"/>
            <p:extLst>
              <p:ext uri="{D42A27DB-BD31-4B8C-83A1-F6EECF244321}">
                <p14:modId xmlns:p14="http://schemas.microsoft.com/office/powerpoint/2010/main" val="3534035124"/>
              </p:ext>
            </p:extLst>
          </p:nvPr>
        </p:nvGraphicFramePr>
        <p:xfrm>
          <a:off x="76200" y="57151"/>
          <a:ext cx="8991600" cy="4586186"/>
        </p:xfrm>
        <a:graphic>
          <a:graphicData uri="http://schemas.openxmlformats.org/drawingml/2006/table">
            <a:tbl>
              <a:tblPr/>
              <a:tblGrid>
                <a:gridCol w="3276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gridCol w="2590800">
                  <a:extLst>
                    <a:ext uri="{9D8B030D-6E8A-4147-A177-3AD203B41FA5}">
                      <a16:colId xmlns:a16="http://schemas.microsoft.com/office/drawing/2014/main" val="20002"/>
                    </a:ext>
                  </a:extLst>
                </a:gridCol>
              </a:tblGrid>
              <a:tr h="4586186">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Euws</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eujw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m~moc</a:t>
                      </a:r>
                      <a:r>
                        <a:rPr kumimoji="0" lang="en-US" sz="3600" b="0" i="0" u="none" strike="noStrike" cap="none" normalizeH="0" baseline="0" dirty="0">
                          <a:ln>
                            <a:noFill/>
                          </a:ln>
                          <a:solidFill>
                            <a:schemeClr val="tx1"/>
                          </a:solidFill>
                          <a:effectLst/>
                          <a:latin typeface="Coptic1" pitchFamily="2" charset="0"/>
                          <a:cs typeface="Arial" charset="0"/>
                        </a:rPr>
                        <a:t>: je </a:t>
                      </a:r>
                      <a:r>
                        <a:rPr kumimoji="0" lang="en-US" sz="3600" b="0" i="0" u="none" strike="noStrike" cap="none" normalizeH="0" baseline="0" dirty="0" err="1">
                          <a:ln>
                            <a:noFill/>
                          </a:ln>
                          <a:solidFill>
                            <a:schemeClr val="tx1"/>
                          </a:solidFill>
                          <a:effectLst/>
                          <a:latin typeface="Coptic1" pitchFamily="2" charset="0"/>
                          <a:cs typeface="Arial" charset="0"/>
                        </a:rPr>
                        <a:t>ouw~ou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ouhir</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hijen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pikahi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]ma]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nirwmi</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Arial" charset="0"/>
                          <a:cs typeface="Arial" charset="0"/>
                        </a:rPr>
                        <a:t>S’écrient en disant : gloire à Dieu dans les cieux et Paix sur  terre et joie aux hommes.</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صارخين قائلين، المجد لله في الأعالي، وعلي </a:t>
                      </a:r>
                      <a:r>
                        <a:rPr kumimoji="0" lang="ar-SA" sz="3600" b="0" i="0" u="none" strike="noStrike" cap="none" normalizeH="0" baseline="0" dirty="0" err="1">
                          <a:ln>
                            <a:noFill/>
                          </a:ln>
                          <a:solidFill>
                            <a:schemeClr val="tx1"/>
                          </a:solidFill>
                          <a:effectLst/>
                          <a:latin typeface="Arial" charset="0"/>
                          <a:cs typeface="Arial" charset="0"/>
                        </a:rPr>
                        <a:t>الارض</a:t>
                      </a:r>
                      <a:r>
                        <a:rPr kumimoji="0" lang="ar-SA" sz="3600" b="0" i="0" u="none" strike="noStrike" cap="none" normalizeH="0" baseline="0" dirty="0">
                          <a:ln>
                            <a:noFill/>
                          </a:ln>
                          <a:solidFill>
                            <a:schemeClr val="tx1"/>
                          </a:solidFill>
                          <a:effectLst/>
                          <a:latin typeface="Arial" charset="0"/>
                          <a:cs typeface="Arial" charset="0"/>
                        </a:rPr>
                        <a:t> السلام، وفى الناس المسرة.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4D7991F2-1E31-432A-9F85-10C6CB0A184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03855208"/>
      </p:ext>
    </p:extLst>
  </p:cSld>
  <p:clrMapOvr>
    <a:masterClrMapping/>
  </p:clrMapOvr>
  <p:transition advClick="0"/>
</p:sld>
</file>

<file path=ppt/slides/slide2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5">
            <a:hlinkClick r:id="rId3" action="ppaction://hlinksldjump" highlightClick="1"/>
          </p:cNvPr>
          <p:cNvSpPr/>
          <p:nvPr/>
        </p:nvSpPr>
        <p:spPr bwMode="auto">
          <a:xfrm>
            <a:off x="1524000" y="496443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C976331A-E546-4C77-B43B-CD2592F8773C}"/>
              </a:ext>
            </a:extLst>
          </p:cNvPr>
          <p:cNvGraphicFramePr>
            <a:graphicFrameLocks noGrp="1"/>
          </p:cNvGraphicFramePr>
          <p:nvPr/>
        </p:nvGraphicFramePr>
        <p:xfrm>
          <a:off x="1524000" y="57150"/>
          <a:ext cx="6096000" cy="6172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140327374"/>
                    </a:ext>
                  </a:extLst>
                </a:gridCol>
              </a:tblGrid>
              <a:tr h="502920">
                <a:tc>
                  <a:txBody>
                    <a:bodyPr/>
                    <a:lstStyle/>
                    <a:p>
                      <a:pPr algn="ctr"/>
                      <a:r>
                        <a:rPr lang="fr-FR" sz="1800" dirty="0"/>
                        <a:t>Trisagion de la Nativité</a:t>
                      </a:r>
                    </a:p>
                    <a:p>
                      <a:pPr algn="ctr"/>
                      <a:r>
                        <a:rPr lang="ar-EG" sz="1800" b="0" dirty="0"/>
                        <a:t>عيد الميلاد</a:t>
                      </a:r>
                      <a:r>
                        <a:rPr lang="fr-FR" sz="1800" b="0" dirty="0"/>
                        <a:t> - </a:t>
                      </a:r>
                      <a:r>
                        <a:rPr lang="ar-EG" sz="1800" b="0" dirty="0"/>
                        <a:t>الثلاثة </a:t>
                      </a:r>
                      <a:r>
                        <a:rPr lang="ar-EG" sz="1800" b="0" dirty="0" err="1"/>
                        <a:t>التقديسات</a:t>
                      </a:r>
                      <a:r>
                        <a:rPr lang="ar-EG" sz="1800" b="0" dirty="0"/>
                        <a:t> </a:t>
                      </a:r>
                      <a:endParaRPr lang="fr-FR"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605401"/>
                  </a:ext>
                </a:extLst>
              </a:tr>
            </a:tbl>
          </a:graphicData>
        </a:graphic>
      </p:graphicFrame>
      <p:graphicFrame>
        <p:nvGraphicFramePr>
          <p:cNvPr id="12" name="Group 48">
            <a:extLst>
              <a:ext uri="{FF2B5EF4-FFF2-40B4-BE49-F238E27FC236}">
                <a16:creationId xmlns:a16="http://schemas.microsoft.com/office/drawing/2014/main" id="{B219B9C5-E9F8-4887-87C5-63433B55F06B}"/>
              </a:ext>
            </a:extLst>
          </p:cNvPr>
          <p:cNvGraphicFramePr>
            <a:graphicFrameLocks/>
          </p:cNvGraphicFramePr>
          <p:nvPr/>
        </p:nvGraphicFramePr>
        <p:xfrm>
          <a:off x="76200" y="895350"/>
          <a:ext cx="8991600" cy="3744468"/>
        </p:xfrm>
        <a:graphic>
          <a:graphicData uri="http://schemas.openxmlformats.org/drawingml/2006/table">
            <a:tbl>
              <a:tblPr/>
              <a:tblGrid>
                <a:gridCol w="34290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tblGrid>
              <a:tr h="332384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ekparyeno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genneyeic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a:t>
                      </a:r>
                      <a:r>
                        <a:rPr kumimoji="0" lang="en-US" sz="3200" b="0" i="0" u="none" strike="noStrike" cap="none" normalizeH="0" baseline="0" dirty="0" err="1">
                          <a:ln>
                            <a:noFill/>
                          </a:ln>
                          <a:solidFill>
                            <a:schemeClr val="tx1"/>
                          </a:solidFill>
                          <a:effectLst/>
                          <a:latin typeface="Arial" charset="0"/>
                          <a:cs typeface="Arial" charset="0"/>
                        </a:rPr>
                        <a:t>Dieu</a:t>
                      </a:r>
                      <a:r>
                        <a:rPr kumimoji="0" lang="en-US" sz="3200" b="0" i="0" u="none" strike="noStrike" cap="none" normalizeH="0" baseline="0" dirty="0">
                          <a:ln>
                            <a:noFill/>
                          </a:ln>
                          <a:solidFill>
                            <a:schemeClr val="tx1"/>
                          </a:solidFill>
                          <a:effectLst/>
                          <a:latin typeface="Arial" charset="0"/>
                          <a:cs typeface="Arial" charset="0"/>
                        </a:rPr>
                        <a:t>,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t>
                      </a:r>
                      <a:r>
                        <a:rPr kumimoji="0" lang="en-US" sz="3200" b="0" i="0" u="none" strike="noStrike" cap="none" normalizeH="0" baseline="0" dirty="0" err="1">
                          <a:ln>
                            <a:noFill/>
                          </a:ln>
                          <a:solidFill>
                            <a:schemeClr val="tx1"/>
                          </a:solidFill>
                          <a:effectLst/>
                          <a:latin typeface="Arial" charset="0"/>
                          <a:cs typeface="Arial" charset="0"/>
                        </a:rPr>
                        <a:t>es</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né</a:t>
                      </a:r>
                      <a:r>
                        <a:rPr kumimoji="0" lang="en-US" sz="3200" b="0" i="0" u="none" strike="noStrike" cap="none" normalizeH="0" baseline="0" dirty="0">
                          <a:ln>
                            <a:noFill/>
                          </a:ln>
                          <a:solidFill>
                            <a:schemeClr val="tx1"/>
                          </a:solidFill>
                          <a:effectLst/>
                          <a:latin typeface="Arial" charset="0"/>
                          <a:cs typeface="Arial" charset="0"/>
                        </a:rPr>
                        <a:t> de la </a:t>
                      </a:r>
                      <a:r>
                        <a:rPr kumimoji="0" lang="en-US" sz="3200" b="0" i="0" u="none" strike="noStrike" cap="none" normalizeH="0" baseline="0" dirty="0" err="1">
                          <a:ln>
                            <a:noFill/>
                          </a:ln>
                          <a:solidFill>
                            <a:schemeClr val="tx1"/>
                          </a:solidFill>
                          <a:effectLst/>
                          <a:latin typeface="Arial" charset="0"/>
                          <a:cs typeface="Arial" charset="0"/>
                        </a:rPr>
                        <a:t>Vierge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الحى الذى لا يموت      يا من ولد من العذراء ارحمنا</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fr-FR"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597941471"/>
      </p:ext>
    </p:extLst>
  </p:cSld>
  <p:clrMapOvr>
    <a:masterClrMapping/>
  </p:clrMapOvr>
  <p:transition/>
</p:sld>
</file>

<file path=ppt/slides/slide2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48">
            <a:extLst>
              <a:ext uri="{FF2B5EF4-FFF2-40B4-BE49-F238E27FC236}">
                <a16:creationId xmlns:a16="http://schemas.microsoft.com/office/drawing/2014/main" id="{2C45BB43-F955-4F88-B0D5-C66639B5A575}"/>
              </a:ext>
            </a:extLst>
          </p:cNvPr>
          <p:cNvGraphicFramePr>
            <a:graphicFrameLocks/>
          </p:cNvGraphicFramePr>
          <p:nvPr/>
        </p:nvGraphicFramePr>
        <p:xfrm>
          <a:off x="76200" y="742950"/>
          <a:ext cx="8991600" cy="3744468"/>
        </p:xfrm>
        <a:graphic>
          <a:graphicData uri="http://schemas.openxmlformats.org/drawingml/2006/table">
            <a:tbl>
              <a:tblPr/>
              <a:tblGrid>
                <a:gridCol w="34290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tblGrid>
              <a:tr h="332384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ekparyeno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genneyeic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a:t>
                      </a:r>
                      <a:r>
                        <a:rPr kumimoji="0" lang="en-US" sz="3200" b="0" i="0" u="none" strike="noStrike" cap="none" normalizeH="0" baseline="0" dirty="0" err="1">
                          <a:ln>
                            <a:noFill/>
                          </a:ln>
                          <a:solidFill>
                            <a:schemeClr val="tx1"/>
                          </a:solidFill>
                          <a:effectLst/>
                          <a:latin typeface="Arial" charset="0"/>
                          <a:cs typeface="Arial" charset="0"/>
                        </a:rPr>
                        <a:t>Dieu</a:t>
                      </a:r>
                      <a:r>
                        <a:rPr kumimoji="0" lang="en-US" sz="3200" b="0" i="0" u="none" strike="noStrike" cap="none" normalizeH="0" baseline="0" dirty="0">
                          <a:ln>
                            <a:noFill/>
                          </a:ln>
                          <a:solidFill>
                            <a:schemeClr val="tx1"/>
                          </a:solidFill>
                          <a:effectLst/>
                          <a:latin typeface="Arial" charset="0"/>
                          <a:cs typeface="Arial" charset="0"/>
                        </a:rPr>
                        <a:t>,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t>
                      </a:r>
                      <a:r>
                        <a:rPr kumimoji="0" lang="en-US" sz="3200" b="0" i="0" u="none" strike="noStrike" cap="none" normalizeH="0" baseline="0" dirty="0" err="1">
                          <a:ln>
                            <a:noFill/>
                          </a:ln>
                          <a:solidFill>
                            <a:schemeClr val="tx1"/>
                          </a:solidFill>
                          <a:effectLst/>
                          <a:latin typeface="Arial" charset="0"/>
                          <a:cs typeface="Arial" charset="0"/>
                        </a:rPr>
                        <a:t>es</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né</a:t>
                      </a:r>
                      <a:r>
                        <a:rPr kumimoji="0" lang="en-US" sz="3200" b="0" i="0" u="none" strike="noStrike" cap="none" normalizeH="0" baseline="0" dirty="0">
                          <a:ln>
                            <a:noFill/>
                          </a:ln>
                          <a:solidFill>
                            <a:schemeClr val="tx1"/>
                          </a:solidFill>
                          <a:effectLst/>
                          <a:latin typeface="Arial" charset="0"/>
                          <a:cs typeface="Arial" charset="0"/>
                        </a:rPr>
                        <a:t> de la </a:t>
                      </a:r>
                      <a:r>
                        <a:rPr kumimoji="0" lang="en-US" sz="3200" b="0" i="0" u="none" strike="noStrike" cap="none" normalizeH="0" baseline="0" dirty="0" err="1">
                          <a:ln>
                            <a:noFill/>
                          </a:ln>
                          <a:solidFill>
                            <a:schemeClr val="tx1"/>
                          </a:solidFill>
                          <a:effectLst/>
                          <a:latin typeface="Arial" charset="0"/>
                          <a:cs typeface="Arial" charset="0"/>
                        </a:rPr>
                        <a:t>Vierge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الحى الذى لا يموت      يا من ولد من العذراء ارحمنا</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mn-lt"/>
                          <a:cs typeface="Arial" charset="0"/>
                        </a:rPr>
                        <a:t>2</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41986165"/>
      </p:ext>
    </p:extLst>
  </p:cSld>
  <p:clrMapOvr>
    <a:masterClrMapping/>
  </p:clrMapOvr>
  <p:transition/>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46399" name="Group 95"/>
          <p:cNvGraphicFramePr>
            <a:graphicFrameLocks noGrp="1"/>
          </p:cNvGraphicFramePr>
          <p:nvPr>
            <p:extLst>
              <p:ext uri="{D42A27DB-BD31-4B8C-83A1-F6EECF244321}">
                <p14:modId xmlns:p14="http://schemas.microsoft.com/office/powerpoint/2010/main" val="23932696"/>
              </p:ext>
            </p:extLst>
          </p:nvPr>
        </p:nvGraphicFramePr>
        <p:xfrm>
          <a:off x="0" y="51470"/>
          <a:ext cx="9144000" cy="4762500"/>
        </p:xfrm>
        <a:graphic>
          <a:graphicData uri="http://schemas.openxmlformats.org/drawingml/2006/table">
            <a:tbl>
              <a:tblPr/>
              <a:tblGrid>
                <a:gridCol w="3200400">
                  <a:extLst>
                    <a:ext uri="{9D8B030D-6E8A-4147-A177-3AD203B41FA5}">
                      <a16:colId xmlns:a16="http://schemas.microsoft.com/office/drawing/2014/main" val="20000"/>
                    </a:ext>
                  </a:extLst>
                </a:gridCol>
                <a:gridCol w="3331028">
                  <a:extLst>
                    <a:ext uri="{9D8B030D-6E8A-4147-A177-3AD203B41FA5}">
                      <a16:colId xmlns:a16="http://schemas.microsoft.com/office/drawing/2014/main" val="20001"/>
                    </a:ext>
                  </a:extLst>
                </a:gridCol>
                <a:gridCol w="2612572">
                  <a:extLst>
                    <a:ext uri="{9D8B030D-6E8A-4147-A177-3AD203B41FA5}">
                      <a16:colId xmlns:a16="http://schemas.microsoft.com/office/drawing/2014/main" val="20002"/>
                    </a:ext>
                  </a:extLst>
                </a:gridCol>
              </a:tblGrid>
              <a:tr h="40370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b="0" i="0" kern="1200" dirty="0" err="1">
                          <a:solidFill>
                            <a:schemeClr val="tx1"/>
                          </a:solidFill>
                          <a:latin typeface="Coptic1" pitchFamily="2" charset="0"/>
                          <a:ea typeface="+mn-ea"/>
                          <a:cs typeface="+mn-cs"/>
                        </a:rPr>
                        <a:t>Qen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p~jeny~rener-parabenin</a:t>
                      </a:r>
                      <a:r>
                        <a:rPr lang="fr-FR" sz="2800" b="0" i="0" kern="1200" dirty="0">
                          <a:solidFill>
                            <a:schemeClr val="tx1"/>
                          </a:solidFill>
                          <a:latin typeface="Coptic1" pitchFamily="2" charset="0"/>
                          <a:ea typeface="+mn-ea"/>
                          <a:cs typeface="+mn-cs"/>
                        </a:rPr>
                        <a:t> de </a:t>
                      </a:r>
                      <a:r>
                        <a:rPr lang="fr-FR" sz="2800" b="0" i="0" kern="1200" dirty="0" err="1">
                          <a:solidFill>
                            <a:schemeClr val="tx1"/>
                          </a:solidFill>
                          <a:latin typeface="Coptic1" pitchFamily="2" charset="0"/>
                          <a:ea typeface="+mn-ea"/>
                          <a:cs typeface="+mn-cs"/>
                        </a:rPr>
                        <a:t>n~tekentol</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hiten</a:t>
                      </a:r>
                      <a:r>
                        <a:rPr lang="fr-FR" sz="2800" b="0" i="0" kern="1200" baseline="0" dirty="0">
                          <a:solidFill>
                            <a:schemeClr val="tx1"/>
                          </a:solidFill>
                          <a:latin typeface="Coptic1" pitchFamily="2" charset="0"/>
                          <a:ea typeface="+mn-ea"/>
                          <a:cs typeface="+mn-cs"/>
                        </a:rPr>
                        <a:t> </a:t>
                      </a:r>
                      <a:r>
                        <a:rPr lang="fr-FR" sz="2800" b="0" i="0" kern="1200" dirty="0">
                          <a:solidFill>
                            <a:schemeClr val="tx1"/>
                          </a:solidFill>
                          <a:latin typeface="Coptic1" pitchFamily="2" charset="0"/>
                          <a:ea typeface="+mn-ea"/>
                          <a:cs typeface="+mn-cs"/>
                        </a:rPr>
                        <a:t>]</a:t>
                      </a:r>
                      <a:r>
                        <a:rPr lang="fr-FR" sz="2800" b="0" i="0" kern="1200" dirty="0" err="1">
                          <a:solidFill>
                            <a:schemeClr val="tx1"/>
                          </a:solidFill>
                          <a:latin typeface="Coptic1" pitchFamily="2" charset="0"/>
                          <a:ea typeface="+mn-ea"/>
                          <a:cs typeface="+mn-cs"/>
                        </a:rPr>
                        <a:t>a~pat</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n~te</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pihof</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anhei</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e~bolqen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piwnq</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n~e~neh</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ouoh</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auerexorizin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m~mon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e~bolqen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piparadicoc</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n~te</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p~ounof</a:t>
                      </a:r>
                      <a:r>
                        <a:rPr lang="fr-FR" sz="2800" b="0" i="0" kern="120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Quand nous avons désobéi à Ton commandement à l’instigation du serpent, nous avons été déchus de la vie éternelle et nous avons été exilés du Paradis de la joie.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وعندما خَالفنَا وصيتك بغواية الحية</a:t>
                      </a:r>
                      <a:r>
                        <a:rPr kumimoji="0" lang="en-US"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pitchFamily="34" charset="0"/>
                        </a:rPr>
                        <a:t>سَقطنا من الحياة الأبدية ونفينا</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من فردَوس النعيم.</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table&#10;&#10;Description générée automatiquement">
            <a:extLst>
              <a:ext uri="{FF2B5EF4-FFF2-40B4-BE49-F238E27FC236}">
                <a16:creationId xmlns:a16="http://schemas.microsoft.com/office/drawing/2014/main" id="{893F2077-F1ED-4026-81B8-4A71ED9C627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9702" y="3089156"/>
            <a:ext cx="1394298" cy="2054344"/>
          </a:xfrm>
          <a:prstGeom prst="rect">
            <a:avLst/>
          </a:prstGeom>
        </p:spPr>
      </p:pic>
    </p:spTree>
  </p:cSld>
  <p:clrMapOvr>
    <a:masterClrMapping/>
  </p:clrMapOvr>
  <p:transition/>
</p:sld>
</file>

<file path=ppt/slides/slide2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48">
            <a:extLst>
              <a:ext uri="{FF2B5EF4-FFF2-40B4-BE49-F238E27FC236}">
                <a16:creationId xmlns:a16="http://schemas.microsoft.com/office/drawing/2014/main" id="{3A3D9C35-48EB-4DB7-A489-47B0C6A3C9A5}"/>
              </a:ext>
            </a:extLst>
          </p:cNvPr>
          <p:cNvGraphicFramePr>
            <a:graphicFrameLocks/>
          </p:cNvGraphicFramePr>
          <p:nvPr/>
        </p:nvGraphicFramePr>
        <p:xfrm>
          <a:off x="76200" y="742950"/>
          <a:ext cx="8991600" cy="3744468"/>
        </p:xfrm>
        <a:graphic>
          <a:graphicData uri="http://schemas.openxmlformats.org/drawingml/2006/table">
            <a:tbl>
              <a:tblPr/>
              <a:tblGrid>
                <a:gridCol w="34290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tblGrid>
              <a:tr h="332384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ekparyeno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genneyeic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a:t>
                      </a:r>
                      <a:r>
                        <a:rPr kumimoji="0" lang="en-US" sz="3200" b="0" i="0" u="none" strike="noStrike" cap="none" normalizeH="0" baseline="0" dirty="0" err="1">
                          <a:ln>
                            <a:noFill/>
                          </a:ln>
                          <a:solidFill>
                            <a:schemeClr val="tx1"/>
                          </a:solidFill>
                          <a:effectLst/>
                          <a:latin typeface="Arial" charset="0"/>
                          <a:cs typeface="Arial" charset="0"/>
                        </a:rPr>
                        <a:t>Dieu</a:t>
                      </a:r>
                      <a:r>
                        <a:rPr kumimoji="0" lang="en-US" sz="3200" b="0" i="0" u="none" strike="noStrike" cap="none" normalizeH="0" baseline="0" dirty="0">
                          <a:ln>
                            <a:noFill/>
                          </a:ln>
                          <a:solidFill>
                            <a:schemeClr val="tx1"/>
                          </a:solidFill>
                          <a:effectLst/>
                          <a:latin typeface="Arial" charset="0"/>
                          <a:cs typeface="Arial" charset="0"/>
                        </a:rPr>
                        <a:t>,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t>
                      </a:r>
                      <a:r>
                        <a:rPr kumimoji="0" lang="en-US" sz="3200" b="0" i="0" u="none" strike="noStrike" cap="none" normalizeH="0" baseline="0" dirty="0" err="1">
                          <a:ln>
                            <a:noFill/>
                          </a:ln>
                          <a:solidFill>
                            <a:schemeClr val="tx1"/>
                          </a:solidFill>
                          <a:effectLst/>
                          <a:latin typeface="Arial" charset="0"/>
                          <a:cs typeface="Arial" charset="0"/>
                        </a:rPr>
                        <a:t>es</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né</a:t>
                      </a:r>
                      <a:r>
                        <a:rPr kumimoji="0" lang="en-US" sz="3200" b="0" i="0" u="none" strike="noStrike" cap="none" normalizeH="0" baseline="0" dirty="0">
                          <a:ln>
                            <a:noFill/>
                          </a:ln>
                          <a:solidFill>
                            <a:schemeClr val="tx1"/>
                          </a:solidFill>
                          <a:effectLst/>
                          <a:latin typeface="Arial" charset="0"/>
                          <a:cs typeface="Arial" charset="0"/>
                        </a:rPr>
                        <a:t> de la </a:t>
                      </a:r>
                      <a:r>
                        <a:rPr kumimoji="0" lang="en-US" sz="3200" b="0" i="0" u="none" strike="noStrike" cap="none" normalizeH="0" baseline="0" dirty="0" err="1">
                          <a:ln>
                            <a:noFill/>
                          </a:ln>
                          <a:solidFill>
                            <a:schemeClr val="tx1"/>
                          </a:solidFill>
                          <a:effectLst/>
                          <a:latin typeface="Arial" charset="0"/>
                          <a:cs typeface="Arial" charset="0"/>
                        </a:rPr>
                        <a:t>Vierge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الحى الذى لا يموت      يا من ولد من العذراء ارحمنا</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mn-lt"/>
                          <a:cs typeface="Arial" charset="0"/>
                        </a:rPr>
                        <a:t>3</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830379424"/>
      </p:ext>
    </p:extLst>
  </p:cSld>
  <p:clrMapOvr>
    <a:masterClrMapping/>
  </p:clrMapOvr>
  <p:transition/>
</p:sld>
</file>

<file path=ppt/slides/slide2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4448" name="Group 16"/>
          <p:cNvGraphicFramePr>
            <a:graphicFrameLocks noGrp="1"/>
          </p:cNvGraphicFramePr>
          <p:nvPr>
            <p:ph type="tbl" idx="1"/>
          </p:nvPr>
        </p:nvGraphicFramePr>
        <p:xfrm>
          <a:off x="76199" y="57150"/>
          <a:ext cx="8991601" cy="5006340"/>
        </p:xfrm>
        <a:graphic>
          <a:graphicData uri="http://schemas.openxmlformats.org/drawingml/2006/table">
            <a:tbl>
              <a:tblPr/>
              <a:tblGrid>
                <a:gridCol w="3352801">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tblGrid>
              <a:tr h="32575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Doxa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U~~</a:t>
                      </a:r>
                      <a:r>
                        <a:rPr kumimoji="0" lang="en-US" sz="3600" b="0" i="0" u="none" strike="noStrike" cap="none" normalizeH="0" baseline="0" dirty="0" err="1">
                          <a:ln>
                            <a:noFill/>
                          </a:ln>
                          <a:solidFill>
                            <a:schemeClr val="tx1"/>
                          </a:solidFill>
                          <a:effectLst/>
                          <a:latin typeface="Coptic1" pitchFamily="2" charset="0"/>
                          <a:cs typeface="Arial" charset="0"/>
                        </a:rPr>
                        <a:t>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P~neumati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nun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Agia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T~riac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Arial" charset="0"/>
                          <a:cs typeface="Arial" charset="0"/>
                        </a:rPr>
                        <a:t>Gloire</a:t>
                      </a:r>
                      <a:r>
                        <a:rPr kumimoji="0" lang="en-US" sz="3200" b="0" i="0" u="none" strike="noStrike" cap="none" normalizeH="0" baseline="0" dirty="0">
                          <a:ln>
                            <a:noFill/>
                          </a:ln>
                          <a:solidFill>
                            <a:schemeClr val="tx1"/>
                          </a:solidFill>
                          <a:effectLst/>
                          <a:latin typeface="Arial" charset="0"/>
                          <a:cs typeface="Arial" charset="0"/>
                        </a:rPr>
                        <a:t> au Père,  au </a:t>
                      </a:r>
                      <a:r>
                        <a:rPr kumimoji="0" lang="en-US" sz="3200" b="0" i="0" u="none" strike="noStrike" cap="none" normalizeH="0" baseline="0" dirty="0" err="1">
                          <a:ln>
                            <a:noFill/>
                          </a:ln>
                          <a:solidFill>
                            <a:schemeClr val="tx1"/>
                          </a:solidFill>
                          <a:effectLst/>
                          <a:latin typeface="Arial" charset="0"/>
                          <a:cs typeface="Arial" charset="0"/>
                        </a:rPr>
                        <a:t>Fils</a:t>
                      </a:r>
                      <a:r>
                        <a:rPr kumimoji="0" lang="en-US" sz="3200" b="0" i="0" u="none" strike="noStrike" cap="none" normalizeH="0" baseline="0" dirty="0">
                          <a:ln>
                            <a:noFill/>
                          </a:ln>
                          <a:solidFill>
                            <a:schemeClr val="tx1"/>
                          </a:solidFill>
                          <a:effectLst/>
                          <a:latin typeface="Arial" charset="0"/>
                          <a:cs typeface="Arial" charset="0"/>
                        </a:rPr>
                        <a:t> et au Saint Esprit, </a:t>
                      </a:r>
                      <a:r>
                        <a:rPr kumimoji="0" lang="en-US" sz="3200" b="0" i="0" u="none" strike="noStrike" cap="none" normalizeH="0" baseline="0" dirty="0" err="1">
                          <a:ln>
                            <a:noFill/>
                          </a:ln>
                          <a:solidFill>
                            <a:schemeClr val="tx1"/>
                          </a:solidFill>
                          <a:effectLst/>
                          <a:latin typeface="Arial" charset="0"/>
                          <a:cs typeface="Arial" charset="0"/>
                        </a:rPr>
                        <a:t>maintenant</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toujours</a:t>
                      </a:r>
                      <a:r>
                        <a:rPr kumimoji="0" lang="en-US" sz="3200" b="0" i="0" u="none" strike="noStrike" cap="none" normalizeH="0" baseline="0" dirty="0">
                          <a:ln>
                            <a:noFill/>
                          </a:ln>
                          <a:solidFill>
                            <a:schemeClr val="tx1"/>
                          </a:solidFill>
                          <a:effectLst/>
                          <a:latin typeface="Arial" charset="0"/>
                          <a:cs typeface="Arial" charset="0"/>
                        </a:rPr>
                        <a:t> et dans les siècles des siècles. Amen.</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Ô Sainte </a:t>
                      </a:r>
                      <a:r>
                        <a:rPr kumimoji="0" lang="en-US" sz="3200" b="0" i="0" u="none" strike="noStrike" cap="none" normalizeH="0" baseline="0" dirty="0" err="1">
                          <a:ln>
                            <a:noFill/>
                          </a:ln>
                          <a:solidFill>
                            <a:schemeClr val="tx1"/>
                          </a:solidFill>
                          <a:effectLst/>
                          <a:latin typeface="Arial" charset="0"/>
                          <a:cs typeface="Arial" charset="0"/>
                        </a:rPr>
                        <a:t>Trinité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المجد </a:t>
                      </a:r>
                      <a:r>
                        <a:rPr kumimoji="0" lang="ar-EG" sz="3600" b="0" i="0" u="none" strike="noStrike" cap="none" normalizeH="0" baseline="0" dirty="0" err="1">
                          <a:ln>
                            <a:noFill/>
                          </a:ln>
                          <a:solidFill>
                            <a:schemeClr val="tx1"/>
                          </a:solidFill>
                          <a:effectLst/>
                          <a:latin typeface="Coptic1" pitchFamily="2" charset="0"/>
                          <a:cs typeface="Arial" charset="0"/>
                        </a:rPr>
                        <a:t>الاب</a:t>
                      </a:r>
                      <a:r>
                        <a:rPr kumimoji="0" lang="ar-EG" sz="3600" b="0" i="0" u="none" strike="noStrike" cap="none" normalizeH="0" baseline="0" dirty="0">
                          <a:ln>
                            <a:noFill/>
                          </a:ln>
                          <a:solidFill>
                            <a:schemeClr val="tx1"/>
                          </a:solidFill>
                          <a:effectLst/>
                          <a:latin typeface="Coptic1" pitchFamily="2" charset="0"/>
                          <a:cs typeface="Arial" charset="0"/>
                        </a:rPr>
                        <a:t> والابن والروح القدس . </a:t>
                      </a:r>
                      <a:r>
                        <a:rPr kumimoji="0" lang="ar-EG" sz="3600" b="0" i="0" u="none" strike="noStrike" cap="none" normalizeH="0" baseline="0" dirty="0" err="1">
                          <a:ln>
                            <a:noFill/>
                          </a:ln>
                          <a:solidFill>
                            <a:schemeClr val="tx1"/>
                          </a:solidFill>
                          <a:effectLst/>
                          <a:latin typeface="Coptic1" pitchFamily="2" charset="0"/>
                          <a:cs typeface="Arial" charset="0"/>
                        </a:rPr>
                        <a:t>الان</a:t>
                      </a:r>
                      <a:r>
                        <a:rPr kumimoji="0" lang="ar-EG" sz="3600" b="0" i="0" u="none" strike="noStrike" cap="none" normalizeH="0" baseline="0" dirty="0">
                          <a:ln>
                            <a:noFill/>
                          </a:ln>
                          <a:solidFill>
                            <a:schemeClr val="tx1"/>
                          </a:solidFill>
                          <a:effectLst/>
                          <a:latin typeface="Coptic1" pitchFamily="2" charset="0"/>
                          <a:cs typeface="Arial" charset="0"/>
                        </a:rPr>
                        <a:t> وكل </a:t>
                      </a:r>
                      <a:r>
                        <a:rPr kumimoji="0" lang="ar-EG" sz="3600" b="0" i="0" u="none" strike="noStrike" cap="none" normalizeH="0" baseline="0" dirty="0" err="1">
                          <a:ln>
                            <a:noFill/>
                          </a:ln>
                          <a:solidFill>
                            <a:schemeClr val="tx1"/>
                          </a:solidFill>
                          <a:effectLst/>
                          <a:latin typeface="Coptic1" pitchFamily="2" charset="0"/>
                          <a:cs typeface="Arial" charset="0"/>
                        </a:rPr>
                        <a:t>اوان</a:t>
                      </a:r>
                      <a:r>
                        <a:rPr kumimoji="0" lang="ar-EG" sz="3600" b="0" i="0" u="none" strike="noStrike" cap="none" normalizeH="0" baseline="0" dirty="0">
                          <a:ln>
                            <a:noFill/>
                          </a:ln>
                          <a:solidFill>
                            <a:schemeClr val="tx1"/>
                          </a:solidFill>
                          <a:effectLst/>
                          <a:latin typeface="Coptic1" pitchFamily="2" charset="0"/>
                          <a:cs typeface="Arial" charset="0"/>
                        </a:rPr>
                        <a:t> والى دهر الدهور أمين. أيها الثالوث المقدس أرحمنا.</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4" action="ppaction://hlinksldjump" highlightClick="1"/>
            <a:extLst>
              <a:ext uri="{FF2B5EF4-FFF2-40B4-BE49-F238E27FC236}">
                <a16:creationId xmlns:a16="http://schemas.microsoft.com/office/drawing/2014/main" id="{3CC16CEC-F20F-45AF-947C-9D96C354009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87190909"/>
      </p:ext>
    </p:extLst>
  </p:cSld>
  <p:clrMapOvr>
    <a:masterClrMapping/>
  </p:clrMapOvr>
  <p:transition/>
</p:sld>
</file>

<file path=ppt/slides/slide2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82596238"/>
      </p:ext>
    </p:extLst>
  </p:cSld>
  <p:clrMapOvr>
    <a:masterClrMapping/>
  </p:clrMapOvr>
  <p:transition/>
</p:sld>
</file>

<file path=ppt/slides/slide2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5175" name="Group 23"/>
          <p:cNvGraphicFramePr>
            <a:graphicFrameLocks noGrp="1"/>
          </p:cNvGraphicFramePr>
          <p:nvPr>
            <p:ph type="tbl" idx="1"/>
            <p:extLst>
              <p:ext uri="{D42A27DB-BD31-4B8C-83A1-F6EECF244321}">
                <p14:modId xmlns:p14="http://schemas.microsoft.com/office/powerpoint/2010/main" val="1016898502"/>
              </p:ext>
            </p:extLst>
          </p:nvPr>
        </p:nvGraphicFramePr>
        <p:xfrm>
          <a:off x="76200" y="628650"/>
          <a:ext cx="8991600" cy="3970020"/>
        </p:xfrm>
        <a:graphic>
          <a:graphicData uri="http://schemas.openxmlformats.org/drawingml/2006/table">
            <a:tbl>
              <a:tblPr/>
              <a:tblGrid>
                <a:gridCol w="3200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84048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Ouran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n~sousou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pekran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picuggen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n~Emmanou</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n~yok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ounis</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Iwann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piref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wmc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Un nom de fierté est ton nom, parent d’Emmanuel, tu es grand parmi tous les saints, ô Jean-Baptiste.</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إسم</a:t>
                      </a:r>
                      <a:r>
                        <a:rPr kumimoji="0" lang="ar-SA" sz="3200" b="0" i="0" u="none" strike="noStrike" cap="none" normalizeH="0" baseline="0" dirty="0">
                          <a:ln>
                            <a:noFill/>
                          </a:ln>
                          <a:solidFill>
                            <a:schemeClr val="tx1"/>
                          </a:solidFill>
                          <a:effectLst/>
                          <a:latin typeface="Arial" charset="0"/>
                          <a:cs typeface="Arial" charset="0"/>
                        </a:rPr>
                        <a:t> فخر هو </a:t>
                      </a:r>
                      <a:r>
                        <a:rPr kumimoji="0" lang="ar-SA" sz="3200" b="0" i="0" u="none" strike="noStrike" cap="none" normalizeH="0" baseline="0" dirty="0" err="1">
                          <a:ln>
                            <a:noFill/>
                          </a:ln>
                          <a:solidFill>
                            <a:schemeClr val="tx1"/>
                          </a:solidFill>
                          <a:effectLst/>
                          <a:latin typeface="Arial" charset="0"/>
                          <a:cs typeface="Arial" charset="0"/>
                        </a:rPr>
                        <a:t>إسمك</a:t>
                      </a:r>
                      <a:r>
                        <a:rPr kumimoji="0" lang="ar-SA" sz="3200" b="0" i="0" u="none" strike="noStrike" cap="none" normalizeH="0" baseline="0" dirty="0">
                          <a:ln>
                            <a:noFill/>
                          </a:ln>
                          <a:solidFill>
                            <a:schemeClr val="tx1"/>
                          </a:solidFill>
                          <a:effectLst/>
                          <a:latin typeface="Arial" charset="0"/>
                          <a:cs typeface="Arial" charset="0"/>
                        </a:rPr>
                        <a:t> يا نسيب </a:t>
                      </a:r>
                      <a:r>
                        <a:rPr kumimoji="0" lang="ar-SA" sz="3200" b="0" i="0" u="none" strike="noStrike" cap="none" normalizeH="0" baseline="0" dirty="0" err="1">
                          <a:ln>
                            <a:noFill/>
                          </a:ln>
                          <a:solidFill>
                            <a:schemeClr val="tx1"/>
                          </a:solidFill>
                          <a:effectLst/>
                          <a:latin typeface="Arial" charset="0"/>
                          <a:cs typeface="Arial" charset="0"/>
                        </a:rPr>
                        <a:t>عمانوئيل</a:t>
                      </a:r>
                      <a:r>
                        <a:rPr kumimoji="0" lang="ar-SA" sz="3200" b="0" i="0" u="none" strike="noStrike" cap="none" normalizeH="0" baseline="0" dirty="0">
                          <a:ln>
                            <a:noFill/>
                          </a:ln>
                          <a:solidFill>
                            <a:schemeClr val="tx1"/>
                          </a:solidFill>
                          <a:effectLst/>
                          <a:latin typeface="Arial" charset="0"/>
                          <a:cs typeface="Arial" charset="0"/>
                        </a:rPr>
                        <a:t> أنت عظيم في جميع القديسين يا يوحنا المعمدان.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43048" name="Text Box 14"/>
          <p:cNvSpPr txBox="1">
            <a:spLocks noChangeArrowheads="1"/>
          </p:cNvSpPr>
          <p:nvPr/>
        </p:nvSpPr>
        <p:spPr bwMode="auto">
          <a:xfrm>
            <a:off x="1676400" y="285750"/>
            <a:ext cx="6172200" cy="461665"/>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CA"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aphicFrame>
        <p:nvGraphicFramePr>
          <p:cNvPr id="7" name="Tableau 6">
            <a:extLst>
              <a:ext uri="{FF2B5EF4-FFF2-40B4-BE49-F238E27FC236}">
                <a16:creationId xmlns:a16="http://schemas.microsoft.com/office/drawing/2014/main" id="{541939A8-018D-44A6-93DA-B660481A9237}"/>
              </a:ext>
            </a:extLst>
          </p:cNvPr>
          <p:cNvGraphicFramePr>
            <a:graphicFrameLocks noGrp="1"/>
          </p:cNvGraphicFramePr>
          <p:nvPr/>
        </p:nvGraphicFramePr>
        <p:xfrm>
          <a:off x="1524000" y="28838"/>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4104676"/>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t>Fête de </a:t>
                      </a:r>
                      <a:r>
                        <a:rPr lang="en-US" sz="1600" b="0" dirty="0" err="1"/>
                        <a:t>l’Epihanie</a:t>
                      </a:r>
                      <a:r>
                        <a:rPr lang="en-US" sz="1600" b="0" dirty="0"/>
                        <a:t> - </a:t>
                      </a:r>
                      <a:r>
                        <a:rPr kumimoji="0" lang="en-US" sz="2000" b="0" i="0" u="none" strike="noStrike" cap="none" normalizeH="0" baseline="0" dirty="0" err="1">
                          <a:ln>
                            <a:noFill/>
                          </a:ln>
                          <a:solidFill>
                            <a:schemeClr val="tx1"/>
                          </a:solidFill>
                          <a:effectLst/>
                          <a:latin typeface="Coptic1" pitchFamily="2" charset="0"/>
                          <a:cs typeface="Arial" charset="0"/>
                        </a:rPr>
                        <a:t>Ouran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n~sousou</a:t>
                      </a:r>
                      <a:r>
                        <a:rPr kumimoji="0" lang="en-US" sz="2000" b="0" i="0" u="none" strike="noStrike" cap="none" normalizeH="0" baseline="0" dirty="0">
                          <a:ln>
                            <a:noFill/>
                          </a:ln>
                          <a:solidFill>
                            <a:schemeClr val="tx1"/>
                          </a:solidFill>
                          <a:effectLst/>
                          <a:latin typeface="Coptic1" pitchFamily="2" charset="0"/>
                          <a:cs typeface="Arial" charset="0"/>
                        </a:rPr>
                        <a:t> </a:t>
                      </a:r>
                      <a:endParaRPr lang="en-US" sz="16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7819230"/>
                  </a:ext>
                </a:extLst>
              </a:tr>
            </a:tbl>
          </a:graphicData>
        </a:graphic>
      </p:graphicFrame>
      <p:sp>
        <p:nvSpPr>
          <p:cNvPr id="9" name="Action Button: Custom 6">
            <a:hlinkClick r:id="rId3" action="ppaction://hlinksldjump" highlightClick="1"/>
            <a:extLst>
              <a:ext uri="{FF2B5EF4-FFF2-40B4-BE49-F238E27FC236}">
                <a16:creationId xmlns:a16="http://schemas.microsoft.com/office/drawing/2014/main" id="{A09931B4-70C0-4AD4-AF0F-70C05EFA8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2D7B6E5D-1053-4C61-BBB8-3C5867B86668}"/>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338710180"/>
      </p:ext>
    </p:extLst>
  </p:cSld>
  <p:clrMapOvr>
    <a:masterClrMapping/>
  </p:clrMapOvr>
  <p:transition/>
</p:sld>
</file>

<file path=ppt/slides/slide2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7218" name="Group 18"/>
          <p:cNvGraphicFramePr>
            <a:graphicFrameLocks noGrp="1"/>
          </p:cNvGraphicFramePr>
          <p:nvPr>
            <p:ph type="tbl" idx="1"/>
            <p:extLst>
              <p:ext uri="{D42A27DB-BD31-4B8C-83A1-F6EECF244321}">
                <p14:modId xmlns:p14="http://schemas.microsoft.com/office/powerpoint/2010/main" val="779403277"/>
              </p:ext>
            </p:extLst>
          </p:nvPr>
        </p:nvGraphicFramePr>
        <p:xfrm>
          <a:off x="76200" y="57150"/>
          <a:ext cx="8915400" cy="4506468"/>
        </p:xfrm>
        <a:graphic>
          <a:graphicData uri="http://schemas.openxmlformats.org/drawingml/2006/table">
            <a:tbl>
              <a:tblPr/>
              <a:tblGrid>
                <a:gridCol w="3023483">
                  <a:extLst>
                    <a:ext uri="{9D8B030D-6E8A-4147-A177-3AD203B41FA5}">
                      <a16:colId xmlns:a16="http://schemas.microsoft.com/office/drawing/2014/main" val="20000"/>
                    </a:ext>
                  </a:extLst>
                </a:gridCol>
                <a:gridCol w="3101009">
                  <a:extLst>
                    <a:ext uri="{9D8B030D-6E8A-4147-A177-3AD203B41FA5}">
                      <a16:colId xmlns:a16="http://schemas.microsoft.com/office/drawing/2014/main" val="20001"/>
                    </a:ext>
                  </a:extLst>
                </a:gridCol>
                <a:gridCol w="2790908">
                  <a:extLst>
                    <a:ext uri="{9D8B030D-6E8A-4147-A177-3AD203B41FA5}">
                      <a16:colId xmlns:a16="http://schemas.microsoft.com/office/drawing/2014/main" val="20002"/>
                    </a:ext>
                  </a:extLst>
                </a:gridCol>
              </a:tblGrid>
              <a:tr h="38862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K~[</a:t>
                      </a:r>
                      <a:r>
                        <a:rPr kumimoji="0" lang="en-US" sz="3200" b="0" i="0" u="none" strike="noStrike" cap="none" normalizeH="0" baseline="0" dirty="0" err="1">
                          <a:ln>
                            <a:noFill/>
                          </a:ln>
                          <a:solidFill>
                            <a:schemeClr val="tx1"/>
                          </a:solidFill>
                          <a:effectLst/>
                          <a:latin typeface="Coptic1" pitchFamily="2" charset="0"/>
                          <a:cs typeface="Arial" charset="0"/>
                        </a:rPr>
                        <a:t>oci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e~nipatriar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c:k~tai</a:t>
                      </a:r>
                      <a:r>
                        <a:rPr kumimoji="0" lang="en-US" sz="3200" b="0" i="0" u="none" strike="noStrike" cap="none" normalizeH="0" baseline="0" dirty="0">
                          <a:ln>
                            <a:noFill/>
                          </a:ln>
                          <a:solidFill>
                            <a:schemeClr val="tx1"/>
                          </a:solidFill>
                          <a:effectLst/>
                          <a:latin typeface="Coptic1" pitchFamily="2" charset="0"/>
                          <a:cs typeface="Arial" charset="0"/>
                        </a:rPr>
                        <a:t>/out </a:t>
                      </a:r>
                      <a:r>
                        <a:rPr kumimoji="0" lang="en-US" sz="3200" b="0" i="0" u="none" strike="noStrike" cap="none" normalizeH="0" baseline="0" dirty="0" err="1">
                          <a:ln>
                            <a:noFill/>
                          </a:ln>
                          <a:solidFill>
                            <a:schemeClr val="tx1"/>
                          </a:solidFill>
                          <a:effectLst/>
                          <a:latin typeface="Coptic1" pitchFamily="2" charset="0"/>
                          <a:cs typeface="Arial" charset="0"/>
                        </a:rPr>
                        <a:t>e~nip~rov</a:t>
                      </a:r>
                      <a:r>
                        <a:rPr kumimoji="0" lang="en-US" sz="3200" b="0" i="0" u="none" strike="noStrike" cap="none" normalizeH="0" baseline="0" dirty="0">
                          <a:ln>
                            <a:noFill/>
                          </a:ln>
                          <a:solidFill>
                            <a:schemeClr val="tx1"/>
                          </a:solidFill>
                          <a:effectLst/>
                          <a:latin typeface="Coptic1" pitchFamily="2" charset="0"/>
                          <a:cs typeface="Arial" charset="0"/>
                        </a:rPr>
                        <a:t>/t/c: je </a:t>
                      </a:r>
                      <a:r>
                        <a:rPr kumimoji="0" lang="en-US" sz="3200" b="0" i="0" u="none" strike="noStrike" cap="none" normalizeH="0" baseline="0" dirty="0" err="1">
                          <a:ln>
                            <a:noFill/>
                          </a:ln>
                          <a:solidFill>
                            <a:schemeClr val="tx1"/>
                          </a:solidFill>
                          <a:effectLst/>
                          <a:latin typeface="Coptic1" pitchFamily="2" charset="0"/>
                          <a:cs typeface="Arial" charset="0"/>
                        </a:rPr>
                        <a:t>m~pe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nijinmici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nihiomi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efo~ni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m~mok</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Tu es plus élevé que les patriarches, plus honoré que les prophètes, car nul né d’une femme, ne te ressemble.</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مرتفع أكثر من رؤساء الآباء ومكرم أكثر من الأنبياء لأنه لم يقم في مواليد النساء من يشبهك.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6">
            <a:hlinkClick r:id="rId3" action="ppaction://hlinksldjump" highlightClick="1"/>
            <a:extLst>
              <a:ext uri="{FF2B5EF4-FFF2-40B4-BE49-F238E27FC236}">
                <a16:creationId xmlns:a16="http://schemas.microsoft.com/office/drawing/2014/main" id="{AC734AB8-752A-4B46-B850-47D35CE870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58664361"/>
      </p:ext>
    </p:extLst>
  </p:cSld>
  <p:clrMapOvr>
    <a:masterClrMapping/>
  </p:clrMapOvr>
  <p:transition/>
</p:sld>
</file>

<file path=ppt/slides/slide2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9267" name="Group 19"/>
          <p:cNvGraphicFramePr>
            <a:graphicFrameLocks noGrp="1"/>
          </p:cNvGraphicFramePr>
          <p:nvPr>
            <p:ph type="tbl" idx="1"/>
            <p:extLst>
              <p:ext uri="{D42A27DB-BD31-4B8C-83A1-F6EECF244321}">
                <p14:modId xmlns:p14="http://schemas.microsoft.com/office/powerpoint/2010/main" val="3411513216"/>
              </p:ext>
            </p:extLst>
          </p:nvPr>
        </p:nvGraphicFramePr>
        <p:xfrm>
          <a:off x="76200" y="342900"/>
          <a:ext cx="8991600" cy="4457700"/>
        </p:xfrm>
        <a:graphic>
          <a:graphicData uri="http://schemas.openxmlformats.org/drawingml/2006/table">
            <a:tbl>
              <a:tblPr/>
              <a:tblGrid>
                <a:gridCol w="2997200">
                  <a:extLst>
                    <a:ext uri="{9D8B030D-6E8A-4147-A177-3AD203B41FA5}">
                      <a16:colId xmlns:a16="http://schemas.microsoft.com/office/drawing/2014/main" val="20000"/>
                    </a:ext>
                  </a:extLst>
                </a:gridCol>
                <a:gridCol w="2997200">
                  <a:extLst>
                    <a:ext uri="{9D8B030D-6E8A-4147-A177-3AD203B41FA5}">
                      <a16:colId xmlns:a16="http://schemas.microsoft.com/office/drawing/2014/main" val="20001"/>
                    </a:ext>
                  </a:extLst>
                </a:gridCol>
                <a:gridCol w="2997200">
                  <a:extLst>
                    <a:ext uri="{9D8B030D-6E8A-4147-A177-3AD203B41FA5}">
                      <a16:colId xmlns:a16="http://schemas.microsoft.com/office/drawing/2014/main" val="20002"/>
                    </a:ext>
                  </a:extLst>
                </a:gridCol>
              </a:tblGrid>
              <a:tr h="4308013">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Amwini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cwtem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e~picovoc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pilac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n~noub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Yeo~docioc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efjw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m~p~taio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m~pibaptict</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Iwann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piref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wmc</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Venez écouter le sage, la parole d’or Théodose, parler de l’honneur de Jean-Baptiste  le précurseur.</a:t>
                      </a:r>
                    </a:p>
                    <a:p>
                      <a:pPr algn="just"/>
                      <a:endParaRPr kumimoji="0" lang="fr-FR" sz="3200" b="0" i="0" u="none" strike="noStrike" kern="1200" cap="none" normalizeH="0" baseline="0" dirty="0">
                        <a:ln>
                          <a:noFill/>
                        </a:ln>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mn-cs"/>
                        </a:rPr>
                        <a:t>تعالوا </a:t>
                      </a:r>
                      <a:r>
                        <a:rPr kumimoji="0" lang="ar-SA" sz="3200" b="0" i="0" u="none" strike="noStrike" cap="none" normalizeH="0" baseline="0" dirty="0" err="1">
                          <a:ln>
                            <a:noFill/>
                          </a:ln>
                          <a:solidFill>
                            <a:schemeClr val="tx1"/>
                          </a:solidFill>
                          <a:effectLst/>
                          <a:latin typeface="Arial" charset="0"/>
                          <a:cs typeface="+mn-cs"/>
                        </a:rPr>
                        <a:t>إسمعوا</a:t>
                      </a:r>
                      <a:r>
                        <a:rPr kumimoji="0" lang="ar-SA" sz="3200" b="0" i="0" u="none" strike="noStrike" cap="none" normalizeH="0" baseline="0" dirty="0">
                          <a:ln>
                            <a:noFill/>
                          </a:ln>
                          <a:solidFill>
                            <a:schemeClr val="tx1"/>
                          </a:solidFill>
                          <a:effectLst/>
                          <a:latin typeface="Arial" charset="0"/>
                          <a:cs typeface="+mn-cs"/>
                        </a:rPr>
                        <a:t> الحكيم لسان الذهب </a:t>
                      </a:r>
                      <a:r>
                        <a:rPr kumimoji="0" lang="ar-SA" sz="3200" b="0" i="0" u="none" strike="noStrike" cap="none" normalizeH="0" baseline="0" dirty="0" err="1">
                          <a:ln>
                            <a:noFill/>
                          </a:ln>
                          <a:solidFill>
                            <a:schemeClr val="tx1"/>
                          </a:solidFill>
                          <a:effectLst/>
                          <a:latin typeface="Arial" charset="0"/>
                          <a:cs typeface="+mn-cs"/>
                        </a:rPr>
                        <a:t>ثاودوسيوس</a:t>
                      </a:r>
                      <a:r>
                        <a:rPr kumimoji="0" lang="ar-SA" sz="3200" b="0" i="0" u="none" strike="noStrike" cap="none" normalizeH="0" baseline="0" dirty="0">
                          <a:ln>
                            <a:noFill/>
                          </a:ln>
                          <a:solidFill>
                            <a:schemeClr val="tx1"/>
                          </a:solidFill>
                          <a:effectLst/>
                          <a:latin typeface="Arial" charset="0"/>
                          <a:cs typeface="+mn-cs"/>
                        </a:rPr>
                        <a:t> ينطق بكرامة السابق يوحنا المعمدان.</a:t>
                      </a:r>
                      <a:endParaRPr kumimoji="0" lang="fr-FR" sz="3200" b="0" i="0" u="none" strike="noStrike" cap="none" normalizeH="0" baseline="0" dirty="0">
                        <a:ln>
                          <a:noFill/>
                        </a:ln>
                        <a:solidFill>
                          <a:schemeClr val="tx1"/>
                        </a:solidFill>
                        <a:effectLst/>
                        <a:latin typeface="Arial" charset="0"/>
                        <a:cs typeface="+mn-cs"/>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FDE545EE-51C5-4CF8-8D1B-58A569F99C94}"/>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02828879"/>
      </p:ext>
    </p:extLst>
  </p:cSld>
  <p:clrMapOvr>
    <a:masterClrMapping/>
  </p:clrMapOvr>
  <p:transition/>
</p:sld>
</file>

<file path=ppt/slides/slide2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9267" name="Group 19"/>
          <p:cNvGraphicFramePr>
            <a:graphicFrameLocks noGrp="1"/>
          </p:cNvGraphicFramePr>
          <p:nvPr>
            <p:ph type="tbl" idx="1"/>
            <p:extLst>
              <p:ext uri="{D42A27DB-BD31-4B8C-83A1-F6EECF244321}">
                <p14:modId xmlns:p14="http://schemas.microsoft.com/office/powerpoint/2010/main" val="3330905022"/>
              </p:ext>
            </p:extLst>
          </p:nvPr>
        </p:nvGraphicFramePr>
        <p:xfrm>
          <a:off x="76200" y="452741"/>
          <a:ext cx="8991600" cy="3970020"/>
        </p:xfrm>
        <a:graphic>
          <a:graphicData uri="http://schemas.openxmlformats.org/drawingml/2006/table">
            <a:tbl>
              <a:tblPr/>
              <a:tblGrid>
                <a:gridCol w="3022817">
                  <a:extLst>
                    <a:ext uri="{9D8B030D-6E8A-4147-A177-3AD203B41FA5}">
                      <a16:colId xmlns:a16="http://schemas.microsoft.com/office/drawing/2014/main" val="20000"/>
                    </a:ext>
                  </a:extLst>
                </a:gridCol>
                <a:gridCol w="3022817">
                  <a:extLst>
                    <a:ext uri="{9D8B030D-6E8A-4147-A177-3AD203B41FA5}">
                      <a16:colId xmlns:a16="http://schemas.microsoft.com/office/drawing/2014/main" val="20001"/>
                    </a:ext>
                  </a:extLst>
                </a:gridCol>
                <a:gridCol w="2945966">
                  <a:extLst>
                    <a:ext uri="{9D8B030D-6E8A-4147-A177-3AD203B41FA5}">
                      <a16:colId xmlns:a16="http://schemas.microsoft.com/office/drawing/2014/main" val="20002"/>
                    </a:ext>
                  </a:extLst>
                </a:gridCol>
              </a:tblGrid>
              <a:tr h="3574510">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ainamou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e~rok</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nim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ainataiok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n~as</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n~r</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aina,ak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n~as</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n~c~mot</a:t>
                      </a:r>
                      <a:r>
                        <a:rPr kumimoji="0" lang="en-US" sz="3200" b="0" i="0" u="none" strike="noStrike" cap="none" normalizeH="0" baseline="0" dirty="0">
                          <a:ln>
                            <a:noFill/>
                          </a:ln>
                          <a:solidFill>
                            <a:schemeClr val="tx1"/>
                          </a:solidFill>
                          <a:effectLst/>
                          <a:latin typeface="Coptic1" pitchFamily="2" charset="0"/>
                          <a:cs typeface="Arial" charset="0"/>
                        </a:rPr>
                        <a:t>: w~ v/</a:t>
                      </a:r>
                      <a:r>
                        <a:rPr kumimoji="0" lang="en-US" sz="3200" b="0" i="0" u="none" strike="noStrike" cap="none" normalizeH="0" baseline="0" dirty="0" err="1">
                          <a:ln>
                            <a:noFill/>
                          </a:ln>
                          <a:solidFill>
                            <a:schemeClr val="tx1"/>
                          </a:solidFill>
                          <a:effectLst/>
                          <a:latin typeface="Coptic1" pitchFamily="2" charset="0"/>
                          <a:cs typeface="Arial" charset="0"/>
                        </a:rPr>
                        <a:t>e~te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n~taio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niben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Comment te</a:t>
                      </a:r>
                    </a:p>
                    <a:p>
                      <a:pPr algn="just"/>
                      <a:r>
                        <a:rPr lang="fr-FR" sz="3200" b="0" i="0" u="none" strike="noStrike" kern="1200" baseline="0" dirty="0">
                          <a:solidFill>
                            <a:schemeClr val="tx1"/>
                          </a:solidFill>
                          <a:latin typeface="+mn-lt"/>
                          <a:ea typeface="+mn-ea"/>
                          <a:cs typeface="+mn-cs"/>
                        </a:rPr>
                        <a:t>nommer? Comment</a:t>
                      </a:r>
                    </a:p>
                    <a:p>
                      <a:pPr algn="just"/>
                      <a:r>
                        <a:rPr lang="fr-FR" sz="3200" b="0" i="0" u="none" strike="noStrike" kern="1200" baseline="0" dirty="0">
                          <a:solidFill>
                            <a:schemeClr val="tx1"/>
                          </a:solidFill>
                          <a:latin typeface="+mn-lt"/>
                          <a:ea typeface="+mn-ea"/>
                          <a:cs typeface="+mn-cs"/>
                        </a:rPr>
                        <a:t>t’honorer? A qui te comparer? Toi qui mérite tout honneur.</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baseline="0" dirty="0">
                          <a:latin typeface="Tahoma" panose="020B0604030504040204" pitchFamily="34" charset="0"/>
                          <a:cs typeface="+mn-cs"/>
                        </a:rPr>
                        <a:t>تعالوا </a:t>
                      </a:r>
                      <a:r>
                        <a:rPr lang="ar-EG" sz="3200" b="0" i="0" u="none" strike="noStrike" baseline="0" dirty="0" err="1">
                          <a:latin typeface="Tahoma" panose="020B0604030504040204" pitchFamily="34" charset="0"/>
                          <a:cs typeface="+mn-cs"/>
                        </a:rPr>
                        <a:t>إسمعوا</a:t>
                      </a:r>
                      <a:endParaRPr lang="ar-EG" sz="3200" b="0" i="0" u="none" strike="noStrike" baseline="0" dirty="0">
                        <a:latin typeface="Tahoma" panose="020B0604030504040204" pitchFamily="34" charset="0"/>
                        <a:cs typeface="+mn-cs"/>
                      </a:endParaRPr>
                    </a:p>
                    <a:p>
                      <a:pPr algn="just" rtl="1"/>
                      <a:r>
                        <a:rPr lang="ar-EG" sz="3200" b="0" i="0" u="none" strike="noStrike" baseline="0" dirty="0">
                          <a:latin typeface="Tahoma" panose="020B0604030504040204" pitchFamily="34" charset="0"/>
                          <a:cs typeface="+mn-cs"/>
                        </a:rPr>
                        <a:t>الحكيم لسان الذهب</a:t>
                      </a:r>
                    </a:p>
                    <a:p>
                      <a:pPr algn="just" rtl="1"/>
                      <a:r>
                        <a:rPr lang="ar-EG" sz="3200" b="0" i="0" u="none" strike="noStrike" baseline="0" dirty="0" err="1">
                          <a:latin typeface="Tahoma" panose="020B0604030504040204" pitchFamily="34" charset="0"/>
                          <a:cs typeface="+mn-cs"/>
                        </a:rPr>
                        <a:t>ثاودوسيوس</a:t>
                      </a:r>
                      <a:r>
                        <a:rPr lang="ar-EG" sz="3200" b="0" i="0" u="none" strike="noStrike" baseline="0" dirty="0">
                          <a:latin typeface="Tahoma" panose="020B0604030504040204" pitchFamily="34" charset="0"/>
                          <a:cs typeface="+mn-cs"/>
                        </a:rPr>
                        <a:t> </a:t>
                      </a:r>
                      <a:r>
                        <a:rPr lang="ar-EG" sz="3200" b="0" i="0" u="none" strike="noStrike" baseline="0" dirty="0" err="1">
                          <a:latin typeface="Tahoma" panose="020B0604030504040204" pitchFamily="34" charset="0"/>
                          <a:cs typeface="+mn-cs"/>
                        </a:rPr>
                        <a:t>ينطقبكرامة</a:t>
                      </a:r>
                      <a:r>
                        <a:rPr lang="ar-EG" sz="3200" b="0" i="0" u="none" strike="noStrike" baseline="0" dirty="0">
                          <a:latin typeface="Tahoma" panose="020B0604030504040204" pitchFamily="34" charset="0"/>
                          <a:cs typeface="+mn-cs"/>
                        </a:rPr>
                        <a:t> السابق يوحنا</a:t>
                      </a:r>
                    </a:p>
                    <a:p>
                      <a:pPr algn="just" rtl="1"/>
                      <a:r>
                        <a:rPr lang="ar-EG" sz="3200" b="0" i="0" u="none" strike="noStrike" baseline="0" dirty="0">
                          <a:latin typeface="Tahoma" panose="020B0604030504040204" pitchFamily="34" charset="0"/>
                          <a:cs typeface="+mn-cs"/>
                        </a:rPr>
                        <a:t>المعمدان.</a:t>
                      </a:r>
                      <a:endParaRPr kumimoji="0" lang="en-US" sz="3200" b="0" i="0" u="none" strike="noStrike" cap="none" normalizeH="0" baseline="0" dirty="0">
                        <a:ln>
                          <a:noFill/>
                        </a:ln>
                        <a:solidFill>
                          <a:schemeClr val="tx1"/>
                        </a:solidFill>
                        <a:effectLst/>
                        <a:latin typeface="Arial" charset="0"/>
                        <a:cs typeface="+mn-cs"/>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EE02B505-FAAF-4472-8164-A87A7E079C23}"/>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06728962"/>
      </p:ext>
    </p:extLst>
  </p:cSld>
  <p:clrMapOvr>
    <a:masterClrMapping/>
  </p:clrMapOvr>
  <p:transition/>
</p:sld>
</file>

<file path=ppt/slides/slide2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21"/>
          <p:cNvGraphicFramePr>
            <a:graphicFrameLocks/>
          </p:cNvGraphicFramePr>
          <p:nvPr>
            <p:extLst>
              <p:ext uri="{D42A27DB-BD31-4B8C-83A1-F6EECF244321}">
                <p14:modId xmlns:p14="http://schemas.microsoft.com/office/powerpoint/2010/main" val="2662266179"/>
              </p:ext>
            </p:extLst>
          </p:nvPr>
        </p:nvGraphicFramePr>
        <p:xfrm>
          <a:off x="76199" y="57150"/>
          <a:ext cx="8991601" cy="5433060"/>
        </p:xfrm>
        <a:graphic>
          <a:graphicData uri="http://schemas.openxmlformats.org/drawingml/2006/table">
            <a:tbl>
              <a:tblPr/>
              <a:tblGrid>
                <a:gridCol w="3347937">
                  <a:extLst>
                    <a:ext uri="{9D8B030D-6E8A-4147-A177-3AD203B41FA5}">
                      <a16:colId xmlns:a16="http://schemas.microsoft.com/office/drawing/2014/main" val="20000"/>
                    </a:ext>
                  </a:extLst>
                </a:gridCol>
                <a:gridCol w="3129063">
                  <a:extLst>
                    <a:ext uri="{9D8B030D-6E8A-4147-A177-3AD203B41FA5}">
                      <a16:colId xmlns:a16="http://schemas.microsoft.com/office/drawing/2014/main" val="20001"/>
                    </a:ext>
                  </a:extLst>
                </a:gridCol>
                <a:gridCol w="2514601">
                  <a:extLst>
                    <a:ext uri="{9D8B030D-6E8A-4147-A177-3AD203B41FA5}">
                      <a16:colId xmlns:a16="http://schemas.microsoft.com/office/drawing/2014/main" val="20002"/>
                    </a:ext>
                  </a:extLst>
                </a:gridCol>
              </a:tblGrid>
              <a:tr h="5031486">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N~yok</a:t>
                      </a:r>
                      <a:r>
                        <a:rPr kumimoji="0" lang="en-US" sz="3200" b="0" i="0" u="none" strike="noStrike" cap="none" normalizeH="0" baseline="0" dirty="0">
                          <a:ln>
                            <a:noFill/>
                          </a:ln>
                          <a:solidFill>
                            <a:schemeClr val="tx1"/>
                          </a:solidFill>
                          <a:effectLst/>
                          <a:latin typeface="Coptic1" pitchFamily="2" charset="0"/>
                          <a:cs typeface="Arial" charset="0"/>
                        </a:rPr>
                        <a:t> pe </a:t>
                      </a:r>
                      <a:r>
                        <a:rPr kumimoji="0" lang="en-US" sz="3200" b="0" i="0" u="none" strike="noStrike" cap="none" normalizeH="0" baseline="0" dirty="0" err="1">
                          <a:ln>
                            <a:noFill/>
                          </a:ln>
                          <a:solidFill>
                            <a:schemeClr val="tx1"/>
                          </a:solidFill>
                          <a:effectLst/>
                          <a:latin typeface="Coptic1" pitchFamily="2" charset="0"/>
                          <a:cs typeface="Arial" charset="0"/>
                        </a:rPr>
                        <a:t>p~holj</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n~nikarpoc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n~yok</a:t>
                      </a:r>
                      <a:r>
                        <a:rPr kumimoji="0" lang="en-US" sz="3200" b="0" i="0" u="none" strike="noStrike" cap="none" normalizeH="0" baseline="0" dirty="0">
                          <a:ln>
                            <a:noFill/>
                          </a:ln>
                          <a:solidFill>
                            <a:schemeClr val="tx1"/>
                          </a:solidFill>
                          <a:effectLst/>
                          <a:latin typeface="Coptic1" pitchFamily="2" charset="0"/>
                          <a:cs typeface="Arial" charset="0"/>
                        </a:rPr>
                        <a:t> pe </a:t>
                      </a:r>
                      <a:r>
                        <a:rPr kumimoji="0" lang="en-US" sz="3200" b="0" i="0" u="none" strike="noStrike" cap="none" normalizeH="0" baseline="0" dirty="0" err="1">
                          <a:ln>
                            <a:noFill/>
                          </a:ln>
                          <a:solidFill>
                            <a:schemeClr val="tx1"/>
                          </a:solidFill>
                          <a:effectLst/>
                          <a:latin typeface="Coptic1" pitchFamily="2" charset="0"/>
                          <a:cs typeface="Arial" charset="0"/>
                        </a:rPr>
                        <a:t>p~kim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nik~ladoc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n~yok</a:t>
                      </a:r>
                      <a:r>
                        <a:rPr kumimoji="0" lang="en-US" sz="3200" b="0" i="0" u="none" strike="noStrike" cap="none" normalizeH="0" baseline="0" dirty="0">
                          <a:ln>
                            <a:noFill/>
                          </a:ln>
                          <a:solidFill>
                            <a:schemeClr val="tx1"/>
                          </a:solidFill>
                          <a:effectLst/>
                          <a:latin typeface="Coptic1" pitchFamily="2" charset="0"/>
                          <a:cs typeface="Arial" charset="0"/>
                        </a:rPr>
                        <a:t> pe </a:t>
                      </a:r>
                      <a:r>
                        <a:rPr kumimoji="0" lang="en-US" sz="3200" b="0" i="0" u="none" strike="noStrike" cap="none" normalizeH="0" baseline="0" dirty="0" err="1">
                          <a:ln>
                            <a:noFill/>
                          </a:ln>
                          <a:solidFill>
                            <a:schemeClr val="tx1"/>
                          </a:solidFill>
                          <a:effectLst/>
                          <a:latin typeface="Coptic1" pitchFamily="2" charset="0"/>
                          <a:cs typeface="Arial" charset="0"/>
                        </a:rPr>
                        <a:t>piviri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nis~s</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etr</a:t>
                      </a:r>
                      <a:r>
                        <a:rPr kumimoji="0" lang="en-US" sz="3200" b="0" i="0" u="none" strike="noStrike" cap="none" normalizeH="0" baseline="0" dirty="0">
                          <a:ln>
                            <a:noFill/>
                          </a:ln>
                          <a:solidFill>
                            <a:schemeClr val="tx1"/>
                          </a:solidFill>
                          <a:effectLst/>
                          <a:latin typeface="Coptic1" pitchFamily="2" charset="0"/>
                          <a:cs typeface="Arial" charset="0"/>
                        </a:rPr>
                        <a:t>/t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p~kahi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pi,~</a:t>
                      </a:r>
                      <a:r>
                        <a:rPr kumimoji="0" lang="en-US" sz="3200" b="0" i="0" u="none" strike="noStrike" cap="none" normalizeH="0" baseline="0" dirty="0" err="1">
                          <a:ln>
                            <a:noFill/>
                          </a:ln>
                          <a:solidFill>
                            <a:schemeClr val="tx1"/>
                          </a:solidFill>
                          <a:effectLst/>
                          <a:latin typeface="Coptic1" pitchFamily="2" charset="0"/>
                          <a:cs typeface="Arial" charset="0"/>
                        </a:rPr>
                        <a:t>rinon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baseline="0" dirty="0">
                          <a:solidFill>
                            <a:schemeClr val="tx1"/>
                          </a:solidFill>
                          <a:latin typeface="+mn-lt"/>
                        </a:rPr>
                        <a:t>Tu es la douceur</a:t>
                      </a:r>
                    </a:p>
                    <a:p>
                      <a:pPr algn="just"/>
                      <a:r>
                        <a:rPr lang="fr-FR" sz="3200" b="0" i="0" u="none" strike="noStrike" baseline="0" dirty="0">
                          <a:solidFill>
                            <a:schemeClr val="tx1"/>
                          </a:solidFill>
                          <a:latin typeface="+mn-lt"/>
                        </a:rPr>
                        <a:t>des fruits, le</a:t>
                      </a:r>
                    </a:p>
                    <a:p>
                      <a:pPr algn="just"/>
                      <a:r>
                        <a:rPr lang="fr-FR" sz="3200" b="0" i="0" u="none" strike="noStrike" baseline="0" dirty="0">
                          <a:solidFill>
                            <a:schemeClr val="tx1"/>
                          </a:solidFill>
                          <a:latin typeface="+mn-lt"/>
                        </a:rPr>
                        <a:t>mouvement des branches, tu es la fleur des arbres fleurissants</a:t>
                      </a:r>
                    </a:p>
                    <a:p>
                      <a:pPr algn="just"/>
                      <a:r>
                        <a:rPr lang="fr-FR" sz="3200" b="0" i="0" u="none" strike="noStrike" baseline="0" dirty="0">
                          <a:solidFill>
                            <a:schemeClr val="tx1"/>
                          </a:solidFill>
                          <a:latin typeface="+mn-lt"/>
                        </a:rPr>
                        <a:t>dans les terres de lys.</a:t>
                      </a:r>
                    </a:p>
                    <a:p>
                      <a:pPr algn="just"/>
                      <a:endParaRPr kumimoji="0" lang="fr-FR" sz="3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هو حلاوة الثمرات، أنت هو حركة الأغصان، انت هو زهرة الأشجار النابتة فى ارض السوسن.</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33400D24-AA3C-420E-91E2-398756DC761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41743653"/>
      </p:ext>
    </p:extLst>
  </p:cSld>
  <p:clrMapOvr>
    <a:masterClrMapping/>
  </p:clrMapOvr>
  <p:transition advClick="0"/>
</p:sld>
</file>

<file path=ppt/slides/slide2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21"/>
          <p:cNvGraphicFramePr>
            <a:graphicFrameLocks/>
          </p:cNvGraphicFramePr>
          <p:nvPr>
            <p:extLst>
              <p:ext uri="{D42A27DB-BD31-4B8C-83A1-F6EECF244321}">
                <p14:modId xmlns:p14="http://schemas.microsoft.com/office/powerpoint/2010/main" val="1574500133"/>
              </p:ext>
            </p:extLst>
          </p:nvPr>
        </p:nvGraphicFramePr>
        <p:xfrm>
          <a:off x="76199" y="56007"/>
          <a:ext cx="8991601" cy="4023125"/>
        </p:xfrm>
        <a:graphic>
          <a:graphicData uri="http://schemas.openxmlformats.org/drawingml/2006/table">
            <a:tbl>
              <a:tblPr/>
              <a:tblGrid>
                <a:gridCol w="3276601">
                  <a:extLst>
                    <a:ext uri="{9D8B030D-6E8A-4147-A177-3AD203B41FA5}">
                      <a16:colId xmlns:a16="http://schemas.microsoft.com/office/drawing/2014/main" val="20000"/>
                    </a:ext>
                  </a:extLst>
                </a:gridCol>
                <a:gridCol w="3145971">
                  <a:extLst>
                    <a:ext uri="{9D8B030D-6E8A-4147-A177-3AD203B41FA5}">
                      <a16:colId xmlns:a16="http://schemas.microsoft.com/office/drawing/2014/main" val="20001"/>
                    </a:ext>
                  </a:extLst>
                </a:gridCol>
                <a:gridCol w="2569029">
                  <a:extLst>
                    <a:ext uri="{9D8B030D-6E8A-4147-A177-3AD203B41FA5}">
                      <a16:colId xmlns:a16="http://schemas.microsoft.com/office/drawing/2014/main" val="20002"/>
                    </a:ext>
                  </a:extLst>
                </a:gridCol>
              </a:tblGrid>
              <a:tr h="4023125">
                <a:tc>
                  <a:txBody>
                    <a:bodyPr/>
                    <a:lstStyle/>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Arip~recbeuin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e~h~r</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e~jwn:w</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pip~rodromoc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m~baptict</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/c: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Iwann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/c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piref</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wmc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n~tef,a</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nennobi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nan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e~bol</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lvl="0" algn="just">
                        <a:lnSpc>
                          <a:spcPct val="80000"/>
                        </a:lnSpc>
                      </a:pPr>
                      <a:r>
                        <a:rPr lang="fr-CA" sz="3200" dirty="0">
                          <a:solidFill>
                            <a:schemeClr val="tx1"/>
                          </a:solidFill>
                        </a:rPr>
                        <a:t>Intercède pour nous: O précurseur et baptiseur </a:t>
                      </a:r>
                    </a:p>
                    <a:p>
                      <a:pPr lvl="0" algn="just">
                        <a:lnSpc>
                          <a:spcPct val="80000"/>
                        </a:lnSpc>
                      </a:pPr>
                      <a:r>
                        <a:rPr lang="fr-CA" sz="3200" dirty="0">
                          <a:solidFill>
                            <a:schemeClr val="tx1"/>
                          </a:solidFill>
                        </a:rPr>
                        <a:t>Jean-Baptiste </a:t>
                      </a:r>
                    </a:p>
                    <a:p>
                      <a:pPr lvl="0" algn="just">
                        <a:lnSpc>
                          <a:spcPct val="90000"/>
                        </a:lnSpc>
                      </a:pPr>
                      <a:r>
                        <a:rPr lang="fr-CA" sz="3200" dirty="0">
                          <a:solidFill>
                            <a:schemeClr val="tx1"/>
                          </a:solidFill>
                        </a:rPr>
                        <a:t>pour </a:t>
                      </a:r>
                      <a:r>
                        <a:rPr lang="fr-CA" sz="3200" dirty="0" err="1">
                          <a:solidFill>
                            <a:schemeClr val="tx1"/>
                          </a:solidFill>
                        </a:rPr>
                        <a:t>qu</a:t>
                      </a:r>
                      <a:r>
                        <a:rPr lang="en-CA" sz="3200" dirty="0">
                          <a:solidFill>
                            <a:schemeClr val="tx1"/>
                          </a:solidFill>
                        </a:rPr>
                        <a:t>’Il </a:t>
                      </a:r>
                      <a:r>
                        <a:rPr lang="fr-CA" sz="3200" dirty="0">
                          <a:solidFill>
                            <a:schemeClr val="tx1"/>
                          </a:solidFill>
                        </a:rPr>
                        <a:t>nous pardonne nos  péchés.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defRPr/>
                      </a:pPr>
                      <a:r>
                        <a:rPr kumimoji="0" lang="ar-EG" sz="3200" b="0" i="0" u="none" strike="noStrike" kern="1200" cap="none" spc="0" normalizeH="0" baseline="0" noProof="0" dirty="0">
                          <a:ln>
                            <a:noFill/>
                          </a:ln>
                          <a:solidFill>
                            <a:schemeClr val="tx1"/>
                          </a:solidFill>
                          <a:effectLst/>
                          <a:uLnTx/>
                          <a:uFillTx/>
                          <a:latin typeface="Arial" charset="0"/>
                          <a:ea typeface="+mn-ea"/>
                          <a:cs typeface="Arial" charset="0"/>
                        </a:rPr>
                        <a:t>أشفع فينا أيها السابق الصابغ</a:t>
                      </a:r>
                    </a:p>
                    <a:p>
                      <a:pPr marL="0" marR="0" lvl="0" indent="0" algn="just" defTabSz="914400" rtl="1" eaLnBrk="1" fontAlgn="base" latinLnBrk="0" hangingPunct="1">
                        <a:lnSpc>
                          <a:spcPct val="90000"/>
                        </a:lnSpc>
                        <a:spcBef>
                          <a:spcPct val="20000"/>
                        </a:spcBef>
                        <a:spcAft>
                          <a:spcPct val="0"/>
                        </a:spcAft>
                        <a:buClrTx/>
                        <a:buSzTx/>
                        <a:buFontTx/>
                        <a:buNone/>
                        <a:tabLst/>
                        <a:defRPr/>
                      </a:pPr>
                      <a:r>
                        <a:rPr kumimoji="0" lang="ar-EG" sz="3200" b="0" i="0" u="none" strike="noStrike" kern="1200" cap="none" spc="0" normalizeH="0" baseline="0" noProof="0" dirty="0">
                          <a:ln>
                            <a:noFill/>
                          </a:ln>
                          <a:solidFill>
                            <a:schemeClr val="tx1"/>
                          </a:solidFill>
                          <a:effectLst/>
                          <a:uLnTx/>
                          <a:uFillTx/>
                          <a:latin typeface="Arial" charset="0"/>
                          <a:ea typeface="+mn-ea"/>
                          <a:cs typeface="Arial" charset="0"/>
                        </a:rPr>
                        <a:t> يوحنا المعمدان.</a:t>
                      </a:r>
                    </a:p>
                    <a:p>
                      <a:pPr marL="0" marR="0" lvl="0" indent="0" algn="just" defTabSz="914400" rtl="1" eaLnBrk="1" fontAlgn="base" latinLnBrk="0" hangingPunct="1">
                        <a:lnSpc>
                          <a:spcPct val="90000"/>
                        </a:lnSpc>
                        <a:spcBef>
                          <a:spcPct val="20000"/>
                        </a:spcBef>
                        <a:spcAft>
                          <a:spcPct val="0"/>
                        </a:spcAft>
                        <a:buClrTx/>
                        <a:buSzTx/>
                        <a:buFontTx/>
                        <a:buNone/>
                        <a:tabLst/>
                        <a:defRPr/>
                      </a:pPr>
                      <a:r>
                        <a:rPr kumimoji="0" lang="ar-EG" sz="3200" b="0" i="0" u="none" strike="noStrike" kern="1200" cap="none" spc="0" normalizeH="0" baseline="0" noProof="0" dirty="0" err="1">
                          <a:ln>
                            <a:noFill/>
                          </a:ln>
                          <a:solidFill>
                            <a:schemeClr val="tx1"/>
                          </a:solidFill>
                          <a:effectLst/>
                          <a:uLnTx/>
                          <a:uFillTx/>
                          <a:latin typeface="Arial" charset="0"/>
                          <a:ea typeface="+mn-ea"/>
                          <a:cs typeface="Arial" charset="0"/>
                        </a:rPr>
                        <a:t>ليغ</a:t>
                      </a:r>
                      <a:r>
                        <a:rPr kumimoji="0" lang="ar-SA" sz="3200" b="0" i="0" u="none" strike="noStrike" kern="1200" cap="none" spc="0" normalizeH="0" baseline="0" noProof="0" dirty="0">
                          <a:ln>
                            <a:noFill/>
                          </a:ln>
                          <a:solidFill>
                            <a:schemeClr val="tx1"/>
                          </a:solidFill>
                          <a:effectLst/>
                          <a:uLnTx/>
                          <a:uFillTx/>
                          <a:latin typeface="Arial" charset="0"/>
                          <a:ea typeface="+mn-ea"/>
                          <a:cs typeface="Arial" charset="0"/>
                        </a:rPr>
                        <a:t>فر لنا خطايانا.</a:t>
                      </a:r>
                      <a:endParaRPr kumimoji="0" lang="en-US" sz="3200" b="0" i="0" u="none" strike="noStrike" kern="1200" cap="none" spc="0" normalizeH="0" baseline="0" noProof="0" dirty="0">
                        <a:ln>
                          <a:noFill/>
                        </a:ln>
                        <a:solidFill>
                          <a:schemeClr val="tx1"/>
                        </a:solidFill>
                        <a:effectLst/>
                        <a:uLnTx/>
                        <a:uFillTx/>
                        <a:latin typeface="Arial" charset="0"/>
                        <a:ea typeface="+mn-ea"/>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33400D24-AA3C-420E-91E2-398756DC761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26">
            <a:hlinkClick r:id="rId4" action="ppaction://hlinksldjump" highlightClick="1"/>
            <a:extLst>
              <a:ext uri="{FF2B5EF4-FFF2-40B4-BE49-F238E27FC236}">
                <a16:creationId xmlns:a16="http://schemas.microsoft.com/office/drawing/2014/main" id="{C361A864-6140-42B9-A6C8-A44925ED0392}"/>
              </a:ext>
            </a:extLst>
          </p:cNvPr>
          <p:cNvSpPr>
            <a:spLocks noChangeArrowheads="1"/>
          </p:cNvSpPr>
          <p:nvPr/>
        </p:nvSpPr>
        <p:spPr bwMode="auto">
          <a:xfrm>
            <a:off x="7239000" y="4552950"/>
            <a:ext cx="1905000" cy="59055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4016921536"/>
      </p:ext>
    </p:extLst>
  </p:cSld>
  <p:clrMapOvr>
    <a:masterClrMapping/>
  </p:clrMapOvr>
  <p:transition advClick="0"/>
</p:sld>
</file>

<file path=ppt/slides/slide2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1D6C8F65-A97F-4718-9FFA-D00CCC4A52A6}"/>
              </a:ext>
            </a:extLst>
          </p:cNvPr>
          <p:cNvGraphicFramePr>
            <a:graphicFrameLocks noGrp="1"/>
          </p:cNvGraphicFramePr>
          <p:nvPr>
            <p:extLst>
              <p:ext uri="{D42A27DB-BD31-4B8C-83A1-F6EECF244321}">
                <p14:modId xmlns:p14="http://schemas.microsoft.com/office/powerpoint/2010/main" val="893642979"/>
              </p:ext>
            </p:extLst>
          </p:nvPr>
        </p:nvGraphicFramePr>
        <p:xfrm>
          <a:off x="76200" y="627602"/>
          <a:ext cx="8991600" cy="3970020"/>
        </p:xfrm>
        <a:graphic>
          <a:graphicData uri="http://schemas.openxmlformats.org/drawingml/2006/table">
            <a:tbl>
              <a:tblPr firstRow="1" bandRow="1">
                <a:tableStyleId>{2D5ABB26-0587-4C30-8999-92F81FD0307C}</a:tableStyleId>
              </a:tblPr>
              <a:tblGrid>
                <a:gridCol w="3352800">
                  <a:extLst>
                    <a:ext uri="{9D8B030D-6E8A-4147-A177-3AD203B41FA5}">
                      <a16:colId xmlns:a16="http://schemas.microsoft.com/office/drawing/2014/main" val="1955467469"/>
                    </a:ext>
                  </a:extLst>
                </a:gridCol>
                <a:gridCol w="2971800">
                  <a:extLst>
                    <a:ext uri="{9D8B030D-6E8A-4147-A177-3AD203B41FA5}">
                      <a16:colId xmlns:a16="http://schemas.microsoft.com/office/drawing/2014/main" val="229194403"/>
                    </a:ext>
                  </a:extLst>
                </a:gridCol>
                <a:gridCol w="2667000">
                  <a:extLst>
                    <a:ext uri="{9D8B030D-6E8A-4147-A177-3AD203B41FA5}">
                      <a16:colId xmlns:a16="http://schemas.microsoft.com/office/drawing/2014/main" val="506785214"/>
                    </a:ext>
                  </a:extLst>
                </a:gridCol>
              </a:tblGrid>
              <a:tr h="3360420">
                <a:tc>
                  <a:txBody>
                    <a:bodyPr/>
                    <a:lstStyle/>
                    <a:p>
                      <a:pPr algn="just"/>
                      <a:r>
                        <a:rPr lang="pt-BR" sz="3400" b="0" i="0" u="none" strike="noStrike" baseline="0" dirty="0">
                          <a:latin typeface="Coptic1" pitchFamily="2" charset="0"/>
                        </a:rPr>
                        <a:t>Pao#c# I/#c# P,#c# </a:t>
                      </a:r>
                      <a:r>
                        <a:rPr lang="fr-FR" sz="3400" b="0" i="0" u="none" strike="noStrike" baseline="0" dirty="0">
                          <a:latin typeface="Coptic1" pitchFamily="2" charset="0"/>
                        </a:rPr>
                        <a:t>v/</a:t>
                      </a:r>
                      <a:r>
                        <a:rPr lang="fr-FR" sz="3400" b="0" i="0" u="none" strike="noStrike" baseline="0" dirty="0" err="1">
                          <a:latin typeface="Coptic1" pitchFamily="2" charset="0"/>
                        </a:rPr>
                        <a:t>e~taf</a:t>
                      </a:r>
                      <a:r>
                        <a:rPr lang="fr-FR" sz="3400" b="0" i="0" u="none" strike="noStrike" baseline="0" dirty="0">
                          <a:latin typeface="Coptic1" pitchFamily="2" charset="0"/>
                        </a:rPr>
                        <a:t>[</a:t>
                      </a:r>
                      <a:r>
                        <a:rPr lang="fr-FR" sz="3400" b="0" i="0" u="none" strike="noStrike" baseline="0" dirty="0" err="1">
                          <a:latin typeface="Coptic1" pitchFamily="2" charset="0"/>
                        </a:rPr>
                        <a:t>iw~mc</a:t>
                      </a:r>
                      <a:r>
                        <a:rPr lang="fr-FR" sz="3400" b="0" i="0" u="none" strike="noStrike" baseline="0" dirty="0">
                          <a:latin typeface="Coptic1" pitchFamily="2" charset="0"/>
                        </a:rPr>
                        <a:t> </a:t>
                      </a:r>
                      <a:r>
                        <a:rPr lang="fr-FR" sz="3400" b="0" i="0" u="none" strike="noStrike" baseline="0" dirty="0" err="1">
                          <a:latin typeface="Coptic1" pitchFamily="2" charset="0"/>
                        </a:rPr>
                        <a:t>qen</a:t>
                      </a:r>
                      <a:r>
                        <a:rPr lang="fr-FR" sz="3400" b="0" i="0" u="none" strike="noStrike" baseline="0" dirty="0">
                          <a:latin typeface="Coptic1" pitchFamily="2" charset="0"/>
                        </a:rPr>
                        <a:t> </a:t>
                      </a:r>
                      <a:r>
                        <a:rPr lang="fr-FR" sz="3400" b="0" i="0" u="none" strike="noStrike" baseline="0" dirty="0" err="1">
                          <a:latin typeface="Coptic1" pitchFamily="2" charset="0"/>
                        </a:rPr>
                        <a:t>piIordan</a:t>
                      </a:r>
                      <a:r>
                        <a:rPr lang="fr-FR" sz="3400" b="0" i="0" u="none" strike="noStrike" baseline="0" dirty="0">
                          <a:latin typeface="Coptic1" pitchFamily="2" charset="0"/>
                        </a:rPr>
                        <a:t>/c </a:t>
                      </a:r>
                    </a:p>
                    <a:p>
                      <a:pPr algn="just"/>
                      <a:r>
                        <a:rPr lang="fr-FR" sz="3400" b="0" i="0" u="none" strike="noStrike" baseline="0" dirty="0" err="1">
                          <a:latin typeface="Coptic1" pitchFamily="2" charset="0"/>
                        </a:rPr>
                        <a:t>eketoubo</a:t>
                      </a:r>
                      <a:endParaRPr lang="fr-FR" sz="3400" b="0" i="0" u="none" strike="noStrike" baseline="0" dirty="0">
                        <a:latin typeface="Coptic1" pitchFamily="2" charset="0"/>
                      </a:endParaRPr>
                    </a:p>
                    <a:p>
                      <a:pPr algn="just"/>
                      <a:r>
                        <a:rPr lang="fr-FR" sz="3400" b="0" i="0" u="none" strike="noStrike" baseline="0" dirty="0" err="1">
                          <a:latin typeface="Coptic1" pitchFamily="2" charset="0"/>
                        </a:rPr>
                        <a:t>n~nen</a:t>
                      </a:r>
                      <a:r>
                        <a:rPr lang="fr-FR" sz="3400" b="0" i="0" u="none" strike="noStrike" baseline="0" dirty="0">
                          <a:latin typeface="Coptic1" pitchFamily="2" charset="0"/>
                        </a:rPr>
                        <a:t>'~u,/</a:t>
                      </a:r>
                    </a:p>
                    <a:p>
                      <a:pPr algn="just"/>
                      <a:r>
                        <a:rPr lang="fr-FR" sz="3400" b="0" i="0" u="none" strike="noStrike" baseline="0" dirty="0" err="1">
                          <a:latin typeface="Coptic1" pitchFamily="2" charset="0"/>
                        </a:rPr>
                        <a:t>e~bolha</a:t>
                      </a:r>
                      <a:r>
                        <a:rPr lang="fr-FR" sz="3400" b="0" i="0" u="none" strike="noStrike" baseline="0" dirty="0">
                          <a:latin typeface="Coptic1" pitchFamily="2" charset="0"/>
                        </a:rPr>
                        <a:t> </a:t>
                      </a:r>
                      <a:r>
                        <a:rPr lang="fr-FR" sz="3400" b="0" i="0" u="none" strike="noStrike" baseline="0" dirty="0" err="1">
                          <a:latin typeface="Coptic1" pitchFamily="2" charset="0"/>
                        </a:rPr>
                        <a:t>p~ywleb</a:t>
                      </a:r>
                      <a:r>
                        <a:rPr lang="fr-FR" sz="3400" b="0" i="0" u="none" strike="noStrike" baseline="0" dirty="0">
                          <a:latin typeface="Coptic1" pitchFamily="2" charset="0"/>
                        </a:rPr>
                        <a:t> </a:t>
                      </a:r>
                      <a:r>
                        <a:rPr lang="fr-FR" sz="3400" b="0" i="0" u="none" strike="noStrike" baseline="0" dirty="0" err="1">
                          <a:latin typeface="Coptic1" pitchFamily="2" charset="0"/>
                        </a:rPr>
                        <a:t>n~te</a:t>
                      </a:r>
                      <a:r>
                        <a:rPr lang="fr-FR" sz="3400" b="0" i="0" u="none" strike="noStrike" baseline="0" dirty="0">
                          <a:latin typeface="Coptic1" pitchFamily="2" charset="0"/>
                        </a:rPr>
                        <a:t> </a:t>
                      </a:r>
                      <a:r>
                        <a:rPr lang="fr-FR" sz="3400" b="0" i="0" u="none" strike="noStrike" baseline="0" dirty="0" err="1">
                          <a:latin typeface="Coptic1" pitchFamily="2" charset="0"/>
                        </a:rPr>
                        <a:t>v~nobi</a:t>
                      </a:r>
                      <a:r>
                        <a:rPr lang="fr-FR" sz="3400" b="0" i="0" u="none" strike="noStrike" baseline="0" dirty="0">
                          <a:latin typeface="Coptic1" pitchFamily="2" charset="0"/>
                        </a:rPr>
                        <a:t>.</a:t>
                      </a:r>
                      <a:endParaRPr lang="fr-FR" sz="3400" dirty="0">
                        <a:latin typeface="Coptic1" pitchFamily="2" charset="0"/>
                      </a:endParaRPr>
                    </a:p>
                  </a:txBody>
                  <a:tcPr marT="34290" marB="34290"/>
                </a:tc>
                <a:tc>
                  <a:txBody>
                    <a:bodyPr/>
                    <a:lstStyle/>
                    <a:p>
                      <a:pPr algn="just"/>
                      <a:r>
                        <a:rPr lang="fr-FR" sz="3200" b="0" i="0" u="none" strike="noStrike" kern="1200" baseline="0" dirty="0">
                          <a:solidFill>
                            <a:schemeClr val="tx1"/>
                          </a:solidFill>
                          <a:latin typeface="+mn-lt"/>
                          <a:ea typeface="+mn-ea"/>
                          <a:cs typeface="+mn-cs"/>
                        </a:rPr>
                        <a:t>Mon Seigneur Jésus-Christ qui fut baptisé</a:t>
                      </a:r>
                    </a:p>
                    <a:p>
                      <a:pPr algn="just"/>
                      <a:r>
                        <a:rPr lang="fr-FR" sz="3200" b="0" i="0" u="none" strike="noStrike" kern="1200" baseline="0" dirty="0">
                          <a:solidFill>
                            <a:schemeClr val="tx1"/>
                          </a:solidFill>
                          <a:latin typeface="+mn-lt"/>
                          <a:ea typeface="+mn-ea"/>
                          <a:cs typeface="+mn-cs"/>
                        </a:rPr>
                        <a:t>dans le Jourdain, purifie nos âmes des liens du péché.</a:t>
                      </a:r>
                      <a:endParaRPr lang="fr-FR" sz="32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يا ربي يسوع المسيح</a:t>
                      </a:r>
                    </a:p>
                    <a:p>
                      <a:pPr algn="just" rtl="1"/>
                      <a:r>
                        <a:rPr lang="ar-EG" sz="3200" b="0" i="0" u="none" strike="noStrike" kern="1200" baseline="0" dirty="0">
                          <a:solidFill>
                            <a:schemeClr val="tx1"/>
                          </a:solidFill>
                          <a:latin typeface="+mn-lt"/>
                          <a:ea typeface="+mn-ea"/>
                          <a:cs typeface="+mn-cs"/>
                        </a:rPr>
                        <a:t>الذي عمد في نهر</a:t>
                      </a:r>
                    </a:p>
                    <a:p>
                      <a:pPr algn="just" rtl="1"/>
                      <a:r>
                        <a:rPr lang="ar-EG" sz="3200" b="0" i="0" u="none" strike="noStrike" kern="1200" baseline="0" dirty="0">
                          <a:solidFill>
                            <a:schemeClr val="tx1"/>
                          </a:solidFill>
                          <a:latin typeface="+mn-lt"/>
                          <a:ea typeface="+mn-ea"/>
                          <a:cs typeface="+mn-cs"/>
                        </a:rPr>
                        <a:t>الأردن، طهر نفوسنا</a:t>
                      </a:r>
                    </a:p>
                    <a:p>
                      <a:pPr algn="just" rtl="1"/>
                      <a:r>
                        <a:rPr lang="ar-EG" sz="3200" b="0" i="0" u="none" strike="noStrike" kern="1200" baseline="0" dirty="0">
                          <a:solidFill>
                            <a:schemeClr val="tx1"/>
                          </a:solidFill>
                          <a:latin typeface="+mn-lt"/>
                          <a:ea typeface="+mn-ea"/>
                          <a:cs typeface="+mn-cs"/>
                        </a:rPr>
                        <a:t>من </a:t>
                      </a:r>
                      <a:r>
                        <a:rPr lang="ar-EG" sz="3200" b="0" i="0" u="none" strike="noStrike" kern="1200" baseline="0" dirty="0" err="1">
                          <a:solidFill>
                            <a:schemeClr val="tx1"/>
                          </a:solidFill>
                          <a:latin typeface="+mn-lt"/>
                          <a:ea typeface="+mn-ea"/>
                          <a:cs typeface="+mn-cs"/>
                        </a:rPr>
                        <a:t>رباطات</a:t>
                      </a:r>
                      <a:r>
                        <a:rPr lang="ar-EG" sz="3200" b="0" i="0" u="none" strike="noStrike" kern="1200" baseline="0" dirty="0">
                          <a:solidFill>
                            <a:schemeClr val="tx1"/>
                          </a:solidFill>
                          <a:latin typeface="+mn-lt"/>
                          <a:ea typeface="+mn-ea"/>
                          <a:cs typeface="+mn-cs"/>
                        </a:rPr>
                        <a:t> الخطية.</a:t>
                      </a:r>
                      <a:endParaRPr lang="fr-FR" sz="3200" dirty="0"/>
                    </a:p>
                  </a:txBody>
                  <a:tcPr marT="34290" marB="34290"/>
                </a:tc>
                <a:extLst>
                  <a:ext uri="{0D108BD9-81ED-4DB2-BD59-A6C34878D82A}">
                    <a16:rowId xmlns:a16="http://schemas.microsoft.com/office/drawing/2014/main" val="141440707"/>
                  </a:ext>
                </a:extLst>
              </a:tr>
            </a:tbl>
          </a:graphicData>
        </a:graphic>
      </p:graphicFrame>
      <p:graphicFrame>
        <p:nvGraphicFramePr>
          <p:cNvPr id="2" name="Tableau 1">
            <a:extLst>
              <a:ext uri="{FF2B5EF4-FFF2-40B4-BE49-F238E27FC236}">
                <a16:creationId xmlns:a16="http://schemas.microsoft.com/office/drawing/2014/main" id="{35E71E24-83FB-44D7-B9BC-6BE069F7A186}"/>
              </a:ext>
            </a:extLst>
          </p:cNvPr>
          <p:cNvGraphicFramePr>
            <a:graphicFrameLocks noGrp="1"/>
          </p:cNvGraphicFramePr>
          <p:nvPr/>
        </p:nvGraphicFramePr>
        <p:xfrm>
          <a:off x="1524000" y="72530"/>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7256352"/>
                    </a:ext>
                  </a:extLst>
                </a:gridCol>
              </a:tblGrid>
              <a:tr h="342900">
                <a:tc>
                  <a:txBody>
                    <a:bodyPr/>
                    <a:lstStyle/>
                    <a:p>
                      <a:pPr algn="ctr"/>
                      <a:r>
                        <a:rPr lang="fr-FR" sz="1600" b="0" i="0" u="none" strike="noStrike" kern="1200" baseline="0" dirty="0">
                          <a:solidFill>
                            <a:schemeClr val="tx1"/>
                          </a:solidFill>
                          <a:latin typeface="+mn-lt"/>
                          <a:ea typeface="+mn-ea"/>
                          <a:cs typeface="+mn-cs"/>
                        </a:rPr>
                        <a:t>Mon Seigneur Jésus-Christ  - </a:t>
                      </a:r>
                      <a:r>
                        <a:rPr lang="pt-BR" sz="2000" b="0" i="0" u="none" strike="noStrike" baseline="0" dirty="0">
                          <a:latin typeface="Coptic1" pitchFamily="2" charset="0"/>
                        </a:rPr>
                        <a:t>Pao#c#</a:t>
                      </a:r>
                      <a:endParaRPr lang="fr-FR"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45865508"/>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5D6988DF-D1BD-400B-9993-5F12E06A4CD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75700080"/>
      </p:ext>
    </p:extLst>
  </p:cSld>
  <p:clrMapOvr>
    <a:masterClrMapping/>
  </p:clrMapOvr>
  <p:transition/>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82483" name="Group 51"/>
          <p:cNvGraphicFramePr>
            <a:graphicFrameLocks noGrp="1"/>
          </p:cNvGraphicFramePr>
          <p:nvPr>
            <p:ph/>
            <p:extLst>
              <p:ext uri="{D42A27DB-BD31-4B8C-83A1-F6EECF244321}">
                <p14:modId xmlns:p14="http://schemas.microsoft.com/office/powerpoint/2010/main" val="430085828"/>
              </p:ext>
            </p:extLst>
          </p:nvPr>
        </p:nvGraphicFramePr>
        <p:xfrm>
          <a:off x="0" y="62865"/>
          <a:ext cx="9144000" cy="4549140"/>
        </p:xfrm>
        <a:graphic>
          <a:graphicData uri="http://schemas.openxmlformats.org/drawingml/2006/table">
            <a:tbl>
              <a:tblPr/>
              <a:tblGrid>
                <a:gridCol w="3347864">
                  <a:extLst>
                    <a:ext uri="{9D8B030D-6E8A-4147-A177-3AD203B41FA5}">
                      <a16:colId xmlns:a16="http://schemas.microsoft.com/office/drawing/2014/main" val="20000"/>
                    </a:ext>
                  </a:extLst>
                </a:gridCol>
                <a:gridCol w="3096344">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45491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600" b="0" i="0" kern="1200" dirty="0" err="1">
                          <a:solidFill>
                            <a:schemeClr val="tx1"/>
                          </a:solidFill>
                          <a:latin typeface="Coptic1" pitchFamily="2" charset="0"/>
                          <a:ea typeface="+mn-ea"/>
                          <a:cs typeface="+mn-cs"/>
                        </a:rPr>
                        <a:t>Mpek,an</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n~cwk</a:t>
                      </a:r>
                      <a:r>
                        <a:rPr lang="fr-FR" sz="2600" b="0" i="0" kern="1200" dirty="0">
                          <a:solidFill>
                            <a:schemeClr val="tx1"/>
                          </a:solidFill>
                          <a:latin typeface="Coptic1" pitchFamily="2" charset="0"/>
                          <a:ea typeface="+mn-ea"/>
                          <a:cs typeface="+mn-cs"/>
                        </a:rPr>
                        <a:t> on sa </a:t>
                      </a:r>
                      <a:r>
                        <a:rPr lang="fr-FR" sz="2600" b="0" i="0" kern="1200" dirty="0" err="1">
                          <a:solidFill>
                            <a:schemeClr val="tx1"/>
                          </a:solidFill>
                          <a:latin typeface="Coptic1" pitchFamily="2" charset="0"/>
                          <a:ea typeface="+mn-ea"/>
                          <a:cs typeface="+mn-cs"/>
                        </a:rPr>
                        <a:t>e~bol</a:t>
                      </a:r>
                      <a:r>
                        <a:rPr lang="fr-FR" sz="2600" b="0" i="0" kern="1200" dirty="0">
                          <a:solidFill>
                            <a:schemeClr val="tx1"/>
                          </a:solidFill>
                          <a:latin typeface="Coptic1" pitchFamily="2" charset="0"/>
                          <a:ea typeface="+mn-ea"/>
                          <a:cs typeface="+mn-cs"/>
                        </a:rPr>
                        <a:t>: alla </a:t>
                      </a:r>
                      <a:r>
                        <a:rPr lang="fr-FR" sz="2600" b="0" i="0" kern="1200" dirty="0" err="1">
                          <a:solidFill>
                            <a:schemeClr val="tx1"/>
                          </a:solidFill>
                          <a:latin typeface="Coptic1" pitchFamily="2" charset="0"/>
                          <a:ea typeface="+mn-ea"/>
                          <a:cs typeface="+mn-cs"/>
                        </a:rPr>
                        <a:t>akjempensini</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qen</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oumoun</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e~bol</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hiten</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nekp~rov</a:t>
                      </a:r>
                      <a:r>
                        <a:rPr lang="fr-FR" sz="2600" b="0" i="0" kern="1200" dirty="0">
                          <a:solidFill>
                            <a:schemeClr val="tx1"/>
                          </a:solidFill>
                          <a:latin typeface="Coptic1" pitchFamily="2" charset="0"/>
                          <a:ea typeface="+mn-ea"/>
                          <a:cs typeface="+mn-cs"/>
                        </a:rPr>
                        <a:t>/t/c </a:t>
                      </a:r>
                      <a:r>
                        <a:rPr lang="fr-FR" sz="2600" b="0" i="0" kern="1200" dirty="0" err="1">
                          <a:solidFill>
                            <a:schemeClr val="tx1"/>
                          </a:solidFill>
                          <a:latin typeface="Coptic1" pitchFamily="2" charset="0"/>
                          <a:ea typeface="+mn-ea"/>
                          <a:cs typeface="+mn-cs"/>
                        </a:rPr>
                        <a:t>ey#u</a:t>
                      </a:r>
                      <a:r>
                        <a:rPr lang="fr-FR" sz="2600" b="0" i="0" kern="1200" dirty="0">
                          <a:solidFill>
                            <a:schemeClr val="tx1"/>
                          </a:solidFill>
                          <a:latin typeface="Coptic1" pitchFamily="2" charset="0"/>
                          <a:ea typeface="+mn-ea"/>
                          <a:cs typeface="+mn-cs"/>
                        </a:rPr>
                        <a:t>#.</a:t>
                      </a:r>
                    </a:p>
                    <a:p>
                      <a:pPr marL="0" marR="0" lvl="0" indent="0" algn="just" defTabSz="914400" rtl="0" eaLnBrk="1" fontAlgn="base" latinLnBrk="0" hangingPunct="1">
                        <a:lnSpc>
                          <a:spcPct val="100000"/>
                        </a:lnSpc>
                        <a:spcBef>
                          <a:spcPts val="0"/>
                        </a:spcBef>
                        <a:spcAft>
                          <a:spcPct val="0"/>
                        </a:spcAft>
                        <a:buClrTx/>
                        <a:buSzTx/>
                        <a:buFontTx/>
                        <a:buNone/>
                        <a:tabLst/>
                      </a:pPr>
                      <a:r>
                        <a:rPr lang="fr-FR" sz="2600" b="0" i="0" kern="1200" dirty="0" err="1">
                          <a:solidFill>
                            <a:schemeClr val="tx1"/>
                          </a:solidFill>
                          <a:latin typeface="Coptic1" pitchFamily="2" charset="0"/>
                          <a:ea typeface="+mn-ea"/>
                          <a:cs typeface="+mn-cs"/>
                        </a:rPr>
                        <a:t>Ouoh</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qen</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t~qae</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n~te</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nie~hoou</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akouwnh</a:t>
                      </a:r>
                      <a:r>
                        <a:rPr lang="fr-FR" sz="2600" b="0" i="0" kern="1200" dirty="0">
                          <a:solidFill>
                            <a:schemeClr val="tx1"/>
                          </a:solidFill>
                          <a:latin typeface="Coptic1" pitchFamily="2" charset="0"/>
                          <a:ea typeface="+mn-ea"/>
                          <a:cs typeface="+mn-cs"/>
                        </a:rPr>
                        <a:t> nan </a:t>
                      </a:r>
                      <a:r>
                        <a:rPr lang="fr-FR" sz="2600" b="0" i="0" kern="1200" dirty="0" err="1">
                          <a:solidFill>
                            <a:schemeClr val="tx1"/>
                          </a:solidFill>
                          <a:latin typeface="Coptic1" pitchFamily="2" charset="0"/>
                          <a:ea typeface="+mn-ea"/>
                          <a:cs typeface="+mn-cs"/>
                        </a:rPr>
                        <a:t>e~bol</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a~non</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qa</a:t>
                      </a:r>
                      <a:r>
                        <a:rPr lang="fr-FR" sz="2600" b="0" i="0" kern="1200" dirty="0">
                          <a:solidFill>
                            <a:schemeClr val="tx1"/>
                          </a:solidFill>
                          <a:latin typeface="Coptic1" pitchFamily="2" charset="0"/>
                          <a:ea typeface="+mn-ea"/>
                          <a:cs typeface="+mn-cs"/>
                        </a:rPr>
                        <a:t> n/</a:t>
                      </a:r>
                      <a:r>
                        <a:rPr lang="fr-FR" sz="2600" b="0" i="0" kern="1200" dirty="0" err="1">
                          <a:solidFill>
                            <a:schemeClr val="tx1"/>
                          </a:solidFill>
                          <a:latin typeface="Coptic1" pitchFamily="2" charset="0"/>
                          <a:ea typeface="+mn-ea"/>
                          <a:cs typeface="+mn-cs"/>
                        </a:rPr>
                        <a:t>ethemci</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qen</a:t>
                      </a:r>
                      <a:r>
                        <a:rPr lang="fr-FR" sz="2600" b="0" i="0" kern="1200" dirty="0">
                          <a:solidFill>
                            <a:schemeClr val="tx1"/>
                          </a:solidFill>
                          <a:latin typeface="Coptic1" pitchFamily="2" charset="0"/>
                          <a:ea typeface="+mn-ea"/>
                          <a:cs typeface="+mn-cs"/>
                        </a:rPr>
                        <a:t> p~,</a:t>
                      </a:r>
                      <a:r>
                        <a:rPr lang="fr-FR" sz="2600" b="0" i="0" kern="1200" dirty="0" err="1">
                          <a:solidFill>
                            <a:schemeClr val="tx1"/>
                          </a:solidFill>
                          <a:latin typeface="Coptic1" pitchFamily="2" charset="0"/>
                          <a:ea typeface="+mn-ea"/>
                          <a:cs typeface="+mn-cs"/>
                        </a:rPr>
                        <a:t>aki</a:t>
                      </a:r>
                      <a:r>
                        <a:rPr lang="fr-FR" sz="2600" b="0" i="0" kern="1200" dirty="0">
                          <a:solidFill>
                            <a:schemeClr val="tx1"/>
                          </a:solidFill>
                          <a:latin typeface="Coptic1" pitchFamily="2" charset="0"/>
                          <a:ea typeface="+mn-ea"/>
                          <a:cs typeface="+mn-cs"/>
                        </a:rPr>
                        <a:t> nem </a:t>
                      </a:r>
                      <a:r>
                        <a:rPr lang="fr-FR" sz="2600" b="0" i="0" kern="1200" dirty="0" err="1">
                          <a:solidFill>
                            <a:schemeClr val="tx1"/>
                          </a:solidFill>
                          <a:latin typeface="Coptic1" pitchFamily="2" charset="0"/>
                          <a:ea typeface="+mn-ea"/>
                          <a:cs typeface="+mn-cs"/>
                        </a:rPr>
                        <a:t>t~q</a:t>
                      </a:r>
                      <a:r>
                        <a:rPr lang="fr-FR" sz="2600" b="0" i="0" kern="1200" dirty="0">
                          <a:solidFill>
                            <a:schemeClr val="tx1"/>
                          </a:solidFill>
                          <a:latin typeface="Coptic1" pitchFamily="2" charset="0"/>
                          <a:ea typeface="+mn-ea"/>
                          <a:cs typeface="+mn-cs"/>
                        </a:rPr>
                        <a:t>/</a:t>
                      </a:r>
                      <a:r>
                        <a:rPr lang="fr-FR" sz="2600" b="0" i="0" kern="1200" dirty="0" err="1">
                          <a:solidFill>
                            <a:schemeClr val="tx1"/>
                          </a:solidFill>
                          <a:latin typeface="Coptic1" pitchFamily="2" charset="0"/>
                          <a:ea typeface="+mn-ea"/>
                          <a:cs typeface="+mn-cs"/>
                        </a:rPr>
                        <a:t>ibi</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m~v~mou</a:t>
                      </a:r>
                      <a:r>
                        <a:rPr lang="fr-FR" sz="2600" b="0" i="0" kern="1200" dirty="0">
                          <a:solidFill>
                            <a:schemeClr val="tx1"/>
                          </a:solidFill>
                          <a:latin typeface="Coptic1" pitchFamily="2" charset="0"/>
                          <a:ea typeface="+mn-ea"/>
                          <a:cs typeface="+mn-cs"/>
                        </a:rPr>
                        <a:t>.</a:t>
                      </a:r>
                      <a:endParaRPr kumimoji="0" lang="en-US"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Cependant, Tu ne nous as pas abandonné éternellement, mais Tu nous as visités par Tes saints prophètes. Et  à la fin des temps Tu nous es apparu, à nous qui étions assis dans les ténèbres à l’ombre de la mort,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فلم تتركنا عنكَ أيضاً إلى الانقضاء. بل </a:t>
                      </a:r>
                      <a:r>
                        <a:rPr kumimoji="0" lang="ar-SA" sz="2800" b="0" i="0" u="none" strike="noStrike" cap="none" normalizeH="0" baseline="0" dirty="0" err="1">
                          <a:ln>
                            <a:noFill/>
                          </a:ln>
                          <a:solidFill>
                            <a:schemeClr val="tx1"/>
                          </a:solidFill>
                          <a:effectLst/>
                          <a:latin typeface="Arial" charset="0"/>
                          <a:cs typeface="Arial" pitchFamily="34" charset="0"/>
                        </a:rPr>
                        <a:t>تعهَّدتنا</a:t>
                      </a:r>
                      <a:r>
                        <a:rPr kumimoji="0" lang="ar-SA" sz="2800" b="0" i="0" u="none" strike="noStrike" cap="none" normalizeH="0" baseline="0" dirty="0">
                          <a:ln>
                            <a:noFill/>
                          </a:ln>
                          <a:solidFill>
                            <a:schemeClr val="tx1"/>
                          </a:solidFill>
                          <a:effectLst/>
                          <a:latin typeface="Arial" charset="0"/>
                          <a:cs typeface="Arial" pitchFamily="34" charset="0"/>
                        </a:rPr>
                        <a:t> دائماً بأنبيائِكَ</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القديسين،</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وفى آخر الأيام ظهرتَ لنا نحنُ الجُلوس </a:t>
                      </a:r>
                      <a:r>
                        <a:rPr kumimoji="0" lang="ar-SA" sz="2800" b="0" i="0" u="none" strike="noStrike" cap="none" normalizeH="0" baseline="0" dirty="0" err="1">
                          <a:ln>
                            <a:noFill/>
                          </a:ln>
                          <a:solidFill>
                            <a:schemeClr val="tx1"/>
                          </a:solidFill>
                          <a:effectLst/>
                          <a:latin typeface="Arial" charset="0"/>
                          <a:cs typeface="Arial" pitchFamily="34" charset="0"/>
                        </a:rPr>
                        <a:t>فى</a:t>
                      </a:r>
                      <a:r>
                        <a:rPr kumimoji="0" lang="ar-SA" sz="2800" b="0" i="0" u="none" strike="noStrike" cap="none" normalizeH="0" baseline="0" dirty="0">
                          <a:ln>
                            <a:noFill/>
                          </a:ln>
                          <a:solidFill>
                            <a:schemeClr val="tx1"/>
                          </a:solidFill>
                          <a:effectLst/>
                          <a:latin typeface="Arial" charset="0"/>
                          <a:cs typeface="Arial" pitchFamily="34" charset="0"/>
                        </a:rPr>
                        <a:t> الظلمةِ وظلال الموت</a:t>
                      </a:r>
                      <a:r>
                        <a:rPr kumimoji="0" lang="ar-EG" sz="2800" b="0" i="0" u="none" strike="noStrike" cap="none" normalizeH="0" baseline="0" dirty="0">
                          <a:ln>
                            <a:noFill/>
                          </a:ln>
                          <a:solidFill>
                            <a:schemeClr val="tx1"/>
                          </a:solidFill>
                          <a:effectLst/>
                          <a:latin typeface="Arial" charset="0"/>
                          <a:cs typeface="Arial" pitchFamily="34" charset="0"/>
                        </a:rPr>
                        <a:t> ،</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1146" name="Group 26"/>
          <p:cNvGraphicFramePr>
            <a:graphicFrameLocks noGrp="1"/>
          </p:cNvGraphicFramePr>
          <p:nvPr>
            <p:ph type="tbl" idx="1"/>
            <p:extLst>
              <p:ext uri="{D42A27DB-BD31-4B8C-83A1-F6EECF244321}">
                <p14:modId xmlns:p14="http://schemas.microsoft.com/office/powerpoint/2010/main" val="3133237309"/>
              </p:ext>
            </p:extLst>
          </p:nvPr>
        </p:nvGraphicFramePr>
        <p:xfrm>
          <a:off x="76200" y="114300"/>
          <a:ext cx="8991600" cy="4512564"/>
        </p:xfrm>
        <a:graphic>
          <a:graphicData uri="http://schemas.openxmlformats.org/drawingml/2006/table">
            <a:tbl>
              <a:tblPr/>
              <a:tblGrid>
                <a:gridCol w="34290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590800">
                  <a:extLst>
                    <a:ext uri="{9D8B030D-6E8A-4147-A177-3AD203B41FA5}">
                      <a16:colId xmlns:a16="http://schemas.microsoft.com/office/drawing/2014/main" val="20002"/>
                    </a:ext>
                  </a:extLst>
                </a:gridCol>
              </a:tblGrid>
              <a:tr h="40576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Ni,eroubim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niceravim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niar,iaggeloc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nic~tratia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niexoucia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niy~ronoc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nimet</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Les chérubins   et les séraphins, les anges   et les archanges, les armée   et les seigneuries, les trônes   et les puissances</a:t>
                      </a:r>
                      <a:r>
                        <a:rPr kumimoji="0" lang="fr-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الشاروبيم</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والسيرافيم</a:t>
                      </a:r>
                      <a:r>
                        <a:rPr kumimoji="0" lang="ar-SA" sz="3600" b="0" i="0" u="none" strike="noStrike" cap="none" normalizeH="0" baseline="0" dirty="0">
                          <a:ln>
                            <a:noFill/>
                          </a:ln>
                          <a:solidFill>
                            <a:schemeClr val="tx1"/>
                          </a:solidFill>
                          <a:effectLst/>
                          <a:latin typeface="Arial" charset="0"/>
                          <a:cs typeface="Arial" charset="0"/>
                        </a:rPr>
                        <a:t>، الملائكة ورؤساء الملائكة، والعساكر والسلاطين، </a:t>
                      </a:r>
                      <a:r>
                        <a:rPr kumimoji="0" lang="ar-SA" sz="3600" b="0" i="0" u="none" strike="noStrike" cap="none" normalizeH="0" baseline="0" dirty="0" err="1">
                          <a:ln>
                            <a:noFill/>
                          </a:ln>
                          <a:solidFill>
                            <a:schemeClr val="tx1"/>
                          </a:solidFill>
                          <a:effectLst/>
                          <a:latin typeface="Arial" charset="0"/>
                          <a:cs typeface="Arial" charset="0"/>
                        </a:rPr>
                        <a:t>والكراسى</a:t>
                      </a:r>
                      <a:r>
                        <a:rPr kumimoji="0" lang="ar-SA" sz="3600" b="0" i="0" u="none" strike="noStrike" cap="none" normalizeH="0" baseline="0" dirty="0">
                          <a:ln>
                            <a:noFill/>
                          </a:ln>
                          <a:solidFill>
                            <a:schemeClr val="tx1"/>
                          </a:solidFill>
                          <a:effectLst/>
                          <a:latin typeface="Arial" charset="0"/>
                          <a:cs typeface="Arial" charset="0"/>
                        </a:rPr>
                        <a:t> والأرباب.</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6">
            <a:hlinkClick r:id="rId3" action="ppaction://hlinksldjump" highlightClick="1"/>
            <a:extLst>
              <a:ext uri="{FF2B5EF4-FFF2-40B4-BE49-F238E27FC236}">
                <a16:creationId xmlns:a16="http://schemas.microsoft.com/office/drawing/2014/main" id="{541AD0B6-0FB5-4147-8509-F6E02D516C6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07791239"/>
      </p:ext>
    </p:extLst>
  </p:cSld>
  <p:clrMapOvr>
    <a:masterClrMapping/>
  </p:clrMapOvr>
  <p:transition/>
</p:sld>
</file>

<file path=ppt/slides/slide2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3194" name="Group 26"/>
          <p:cNvGraphicFramePr>
            <a:graphicFrameLocks noGrp="1"/>
          </p:cNvGraphicFramePr>
          <p:nvPr>
            <p:ph type="tbl" idx="1"/>
            <p:extLst>
              <p:ext uri="{D42A27DB-BD31-4B8C-83A1-F6EECF244321}">
                <p14:modId xmlns:p14="http://schemas.microsoft.com/office/powerpoint/2010/main" val="4292069667"/>
              </p:ext>
            </p:extLst>
          </p:nvPr>
        </p:nvGraphicFramePr>
        <p:xfrm>
          <a:off x="76200" y="57150"/>
          <a:ext cx="8991600" cy="4512564"/>
        </p:xfrm>
        <a:graphic>
          <a:graphicData uri="http://schemas.openxmlformats.org/drawingml/2006/table">
            <a:tbl>
              <a:tblPr/>
              <a:tblGrid>
                <a:gridCol w="31242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Euws</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eujw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m~moc</a:t>
                      </a:r>
                      <a:r>
                        <a:rPr kumimoji="0" lang="en-US" sz="3600" b="0" i="0" u="none" strike="noStrike" cap="none" normalizeH="0" baseline="0" dirty="0">
                          <a:ln>
                            <a:noFill/>
                          </a:ln>
                          <a:solidFill>
                            <a:schemeClr val="tx1"/>
                          </a:solidFill>
                          <a:effectLst/>
                          <a:latin typeface="Coptic1" pitchFamily="2" charset="0"/>
                          <a:cs typeface="Arial" charset="0"/>
                        </a:rPr>
                        <a:t>: je </a:t>
                      </a:r>
                      <a:r>
                        <a:rPr kumimoji="0" lang="en-US" sz="3600" b="0" i="0" u="none" strike="noStrike" cap="none" normalizeH="0" baseline="0" dirty="0" err="1">
                          <a:ln>
                            <a:noFill/>
                          </a:ln>
                          <a:solidFill>
                            <a:schemeClr val="tx1"/>
                          </a:solidFill>
                          <a:effectLst/>
                          <a:latin typeface="Coptic1" pitchFamily="2" charset="0"/>
                          <a:cs typeface="Arial" charset="0"/>
                        </a:rPr>
                        <a:t>ouw~ou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ouhir</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hijen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pikahi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]ma]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nirwmi</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Arial" charset="0"/>
                          <a:cs typeface="Arial" charset="0"/>
                        </a:rPr>
                        <a:t>S’écrient en disant : gloire à Dieu dans les cieux et Paix sur  terre et joie aux hommes.</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صارخين قائلين، المجد لله في الأعالي، وعلي </a:t>
                      </a:r>
                      <a:r>
                        <a:rPr kumimoji="0" lang="ar-SA" sz="3600" b="0" i="0" u="none" strike="noStrike" cap="none" normalizeH="0" baseline="0" dirty="0" err="1">
                          <a:ln>
                            <a:noFill/>
                          </a:ln>
                          <a:solidFill>
                            <a:schemeClr val="tx1"/>
                          </a:solidFill>
                          <a:effectLst/>
                          <a:latin typeface="Arial" charset="0"/>
                          <a:cs typeface="Arial" charset="0"/>
                        </a:rPr>
                        <a:t>الارض</a:t>
                      </a:r>
                      <a:r>
                        <a:rPr kumimoji="0" lang="ar-SA" sz="3600" b="0" i="0" u="none" strike="noStrike" cap="none" normalizeH="0" baseline="0" dirty="0">
                          <a:ln>
                            <a:noFill/>
                          </a:ln>
                          <a:solidFill>
                            <a:schemeClr val="tx1"/>
                          </a:solidFill>
                          <a:effectLst/>
                          <a:latin typeface="Arial" charset="0"/>
                          <a:cs typeface="Arial" charset="0"/>
                        </a:rPr>
                        <a:t> السلام، وفى الناس المسرة.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F6CBF816-C54B-48EA-8602-0B373298E8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26">
            <a:hlinkClick r:id="rId4" action="ppaction://hlinksldjump" highlightClick="1"/>
            <a:extLst>
              <a:ext uri="{FF2B5EF4-FFF2-40B4-BE49-F238E27FC236}">
                <a16:creationId xmlns:a16="http://schemas.microsoft.com/office/drawing/2014/main" id="{3001A69D-76AC-406A-B001-277BBAD23A24}"/>
              </a:ext>
            </a:extLst>
          </p:cNvPr>
          <p:cNvSpPr>
            <a:spLocks noChangeArrowheads="1"/>
          </p:cNvSpPr>
          <p:nvPr/>
        </p:nvSpPr>
        <p:spPr bwMode="auto">
          <a:xfrm>
            <a:off x="7239000" y="4569714"/>
            <a:ext cx="1905000" cy="573786"/>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spcBef>
                <a:spcPct val="20000"/>
              </a:spcBef>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977280517"/>
      </p:ext>
    </p:extLst>
  </p:cSld>
  <p:clrMapOvr>
    <a:masterClrMapping/>
  </p:clrMapOvr>
  <p:transition advClick="0"/>
</p:sld>
</file>

<file path=ppt/slides/slide2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8327" name="Group 39"/>
          <p:cNvGraphicFramePr>
            <a:graphicFrameLocks noGrp="1"/>
          </p:cNvGraphicFramePr>
          <p:nvPr>
            <p:ph type="tbl" idx="1"/>
          </p:nvPr>
        </p:nvGraphicFramePr>
        <p:xfrm>
          <a:off x="76200" y="836930"/>
          <a:ext cx="8991600" cy="3774948"/>
        </p:xfrm>
        <a:graphic>
          <a:graphicData uri="http://schemas.openxmlformats.org/drawingml/2006/table">
            <a:tbl>
              <a:tblPr/>
              <a:tblGrid>
                <a:gridCol w="3581400">
                  <a:extLst>
                    <a:ext uri="{9D8B030D-6E8A-4147-A177-3AD203B41FA5}">
                      <a16:colId xmlns:a16="http://schemas.microsoft.com/office/drawing/2014/main" val="20000"/>
                    </a:ext>
                  </a:extLst>
                </a:gridCol>
                <a:gridCol w="3188746">
                  <a:extLst>
                    <a:ext uri="{9D8B030D-6E8A-4147-A177-3AD203B41FA5}">
                      <a16:colId xmlns:a16="http://schemas.microsoft.com/office/drawing/2014/main" val="20001"/>
                    </a:ext>
                  </a:extLst>
                </a:gridCol>
                <a:gridCol w="2221454">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Iordanou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Baptict</a:t>
                      </a:r>
                      <a:r>
                        <a:rPr kumimoji="0" lang="en-US" sz="3600" b="0" i="0" u="none" strike="noStrike" cap="none" normalizeH="0" baseline="0" dirty="0">
                          <a:ln>
                            <a:noFill/>
                          </a:ln>
                          <a:solidFill>
                            <a:schemeClr val="tx1"/>
                          </a:solidFill>
                          <a:effectLst/>
                          <a:latin typeface="Coptic1" pitchFamily="2" charset="0"/>
                          <a:cs typeface="Arial" charset="0"/>
                        </a:rPr>
                        <a:t>/c :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Saint Dieu, Saint puissant, Saint immortel, qui a été baptisé dans le Jourdain; </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aie pitié</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قدوس الله . قدوس القوى.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قدوس الحى الذى لا يموت يا من اعتمد فى الأردن ارحمنا</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57384" name="Text Box 15"/>
          <p:cNvSpPr txBox="1">
            <a:spLocks noChangeArrowheads="1"/>
          </p:cNvSpPr>
          <p:nvPr/>
        </p:nvSpPr>
        <p:spPr bwMode="auto">
          <a:xfrm>
            <a:off x="1676400" y="285750"/>
            <a:ext cx="6172200" cy="461665"/>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CA"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12AECD68-BEB6-4568-84EB-0113A0661BCD}"/>
              </a:ext>
            </a:extLst>
          </p:cNvPr>
          <p:cNvGraphicFramePr>
            <a:graphicFrameLocks noGrp="1"/>
          </p:cNvGraphicFramePr>
          <p:nvPr/>
        </p:nvGraphicFramePr>
        <p:xfrm>
          <a:off x="1485900" y="78306"/>
          <a:ext cx="6096000" cy="55626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307918593"/>
                    </a:ext>
                  </a:extLst>
                </a:gridCol>
              </a:tblGrid>
              <a:tr h="525780">
                <a:tc>
                  <a:txBody>
                    <a:bodyPr/>
                    <a:lstStyle/>
                    <a:p>
                      <a:pPr algn="ctr"/>
                      <a:r>
                        <a:rPr lang="en-US" sz="1600" b="0" dirty="0"/>
                        <a:t>Trisagion de </a:t>
                      </a:r>
                      <a:r>
                        <a:rPr lang="en-US" sz="1600" b="0" dirty="0" err="1"/>
                        <a:t>l’Epiphanie</a:t>
                      </a:r>
                      <a:r>
                        <a:rPr lang="en-US" sz="1600" b="0" dirty="0"/>
                        <a:t> </a:t>
                      </a:r>
                    </a:p>
                    <a:p>
                      <a:pPr algn="ctr"/>
                      <a:r>
                        <a:rPr lang="ar-EG" sz="1600" b="0" dirty="0"/>
                        <a:t>الثلاثة </a:t>
                      </a:r>
                      <a:r>
                        <a:rPr lang="ar-EG" sz="1600" b="0" dirty="0" err="1"/>
                        <a:t>التقديسات</a:t>
                      </a:r>
                      <a:r>
                        <a:rPr lang="ar-EG" sz="1600" b="0" dirty="0"/>
                        <a:t> – عيد الغطاس</a:t>
                      </a:r>
                      <a:endParaRPr lang="en-US" sz="16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0477734"/>
                  </a:ext>
                </a:extLst>
              </a:tr>
            </a:tbl>
          </a:graphicData>
        </a:graphic>
      </p:graphicFrame>
      <p:pic>
        <p:nvPicPr>
          <p:cNvPr id="3" name="Image 2" descr="Une image contenant table&#10;&#10;Description générée automatiquement">
            <a:extLst>
              <a:ext uri="{FF2B5EF4-FFF2-40B4-BE49-F238E27FC236}">
                <a16:creationId xmlns:a16="http://schemas.microsoft.com/office/drawing/2014/main" id="{8AFAF804-6A8E-4D68-99FF-AA655510F91A}"/>
              </a:ext>
            </a:extLst>
          </p:cNvPr>
          <p:cNvPicPr>
            <a:picLocks noChangeAspect="1"/>
          </p:cNvPicPr>
          <p:nvPr/>
        </p:nvPicPr>
        <p:blipFill rotWithShape="1">
          <a:blip r:embed="rId4">
            <a:extLst>
              <a:ext uri="{28A0092B-C50C-407E-A947-70E740481C1C}">
                <a14:useLocalDpi xmlns:a14="http://schemas.microsoft.com/office/drawing/2010/main" val="0"/>
              </a:ext>
            </a:extLst>
          </a:blip>
          <a:srcRect t="23320"/>
          <a:stretch/>
        </p:blipFill>
        <p:spPr>
          <a:xfrm flipH="1">
            <a:off x="5567150" y="3208035"/>
            <a:ext cx="1490874" cy="1935465"/>
          </a:xfrm>
          <a:prstGeom prst="rect">
            <a:avLst/>
          </a:prstGeom>
        </p:spPr>
      </p:pic>
    </p:spTree>
    <p:extLst>
      <p:ext uri="{BB962C8B-B14F-4D97-AF65-F5344CB8AC3E}">
        <p14:creationId xmlns:p14="http://schemas.microsoft.com/office/powerpoint/2010/main" val="1439952199"/>
      </p:ext>
    </p:extLst>
  </p:cSld>
  <p:clrMapOvr>
    <a:masterClrMapping/>
  </p:clrMapOvr>
  <p:transition/>
</p:sld>
</file>

<file path=ppt/slides/slide2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0352" name="Group 16"/>
          <p:cNvGraphicFramePr>
            <a:graphicFrameLocks noGrp="1"/>
          </p:cNvGraphicFramePr>
          <p:nvPr>
            <p:ph type="tbl" idx="1"/>
          </p:nvPr>
        </p:nvGraphicFramePr>
        <p:xfrm>
          <a:off x="76199" y="99060"/>
          <a:ext cx="8991601" cy="4945380"/>
        </p:xfrm>
        <a:graphic>
          <a:graphicData uri="http://schemas.openxmlformats.org/drawingml/2006/table">
            <a:tbl>
              <a:tblPr/>
              <a:tblGrid>
                <a:gridCol w="3549316">
                  <a:extLst>
                    <a:ext uri="{9D8B030D-6E8A-4147-A177-3AD203B41FA5}">
                      <a16:colId xmlns:a16="http://schemas.microsoft.com/office/drawing/2014/main" val="20000"/>
                    </a:ext>
                  </a:extLst>
                </a:gridCol>
                <a:gridCol w="3220830">
                  <a:extLst>
                    <a:ext uri="{9D8B030D-6E8A-4147-A177-3AD203B41FA5}">
                      <a16:colId xmlns:a16="http://schemas.microsoft.com/office/drawing/2014/main" val="20001"/>
                    </a:ext>
                  </a:extLst>
                </a:gridCol>
                <a:gridCol w="2221455">
                  <a:extLst>
                    <a:ext uri="{9D8B030D-6E8A-4147-A177-3AD203B41FA5}">
                      <a16:colId xmlns:a16="http://schemas.microsoft.com/office/drawing/2014/main" val="20002"/>
                    </a:ext>
                  </a:extLst>
                </a:gridCol>
              </a:tblGrid>
              <a:tr h="4250531">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Iordanou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Baptict</a:t>
                      </a:r>
                      <a:r>
                        <a:rPr kumimoji="0" lang="en-US" sz="3600" b="0" i="0" u="none" strike="noStrike" cap="none" normalizeH="0" baseline="0" dirty="0">
                          <a:ln>
                            <a:noFill/>
                          </a:ln>
                          <a:solidFill>
                            <a:schemeClr val="tx1"/>
                          </a:solidFill>
                          <a:effectLst/>
                          <a:latin typeface="Coptic1" pitchFamily="2" charset="0"/>
                          <a:cs typeface="Arial" charset="0"/>
                        </a:rPr>
                        <a:t>/c :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Saint Dieu, Saint puissant, Saint immortel, qui a été baptisé dans le Jourdain; </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aie pitié</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قدوس الله . قدوس القوى.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قدوس الحى الذى لا يموت يا من اعتمد فى الأردن ارحمنا</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2</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able&#10;&#10;Description générée automatiquement">
            <a:extLst>
              <a:ext uri="{FF2B5EF4-FFF2-40B4-BE49-F238E27FC236}">
                <a16:creationId xmlns:a16="http://schemas.microsoft.com/office/drawing/2014/main" id="{AA68EB7C-EB2B-44ED-9723-04E5F5B1C8E0}"/>
              </a:ext>
            </a:extLst>
          </p:cNvPr>
          <p:cNvPicPr>
            <a:picLocks noChangeAspect="1"/>
          </p:cNvPicPr>
          <p:nvPr/>
        </p:nvPicPr>
        <p:blipFill rotWithShape="1">
          <a:blip r:embed="rId4">
            <a:extLst>
              <a:ext uri="{28A0092B-C50C-407E-A947-70E740481C1C}">
                <a14:useLocalDpi xmlns:a14="http://schemas.microsoft.com/office/drawing/2010/main" val="0"/>
              </a:ext>
            </a:extLst>
          </a:blip>
          <a:srcRect t="23320"/>
          <a:stretch/>
        </p:blipFill>
        <p:spPr>
          <a:xfrm flipH="1">
            <a:off x="5567150" y="2824705"/>
            <a:ext cx="1786150" cy="2318795"/>
          </a:xfrm>
          <a:prstGeom prst="rect">
            <a:avLst/>
          </a:prstGeom>
        </p:spPr>
      </p:pic>
    </p:spTree>
    <p:extLst>
      <p:ext uri="{BB962C8B-B14F-4D97-AF65-F5344CB8AC3E}">
        <p14:creationId xmlns:p14="http://schemas.microsoft.com/office/powerpoint/2010/main" val="1950251667"/>
      </p:ext>
    </p:extLst>
  </p:cSld>
  <p:clrMapOvr>
    <a:masterClrMapping/>
  </p:clrMapOvr>
  <p:transition/>
</p:sld>
</file>

<file path=ppt/slides/slide2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16">
            <a:extLst>
              <a:ext uri="{FF2B5EF4-FFF2-40B4-BE49-F238E27FC236}">
                <a16:creationId xmlns:a16="http://schemas.microsoft.com/office/drawing/2014/main" id="{0B530C7B-6828-43C8-974F-788F8969869B}"/>
              </a:ext>
            </a:extLst>
          </p:cNvPr>
          <p:cNvGraphicFramePr>
            <a:graphicFrameLocks/>
          </p:cNvGraphicFramePr>
          <p:nvPr/>
        </p:nvGraphicFramePr>
        <p:xfrm>
          <a:off x="76199" y="99060"/>
          <a:ext cx="8991601" cy="4408932"/>
        </p:xfrm>
        <a:graphic>
          <a:graphicData uri="http://schemas.openxmlformats.org/drawingml/2006/table">
            <a:tbl>
              <a:tblPr/>
              <a:tblGrid>
                <a:gridCol w="3429001">
                  <a:extLst>
                    <a:ext uri="{9D8B030D-6E8A-4147-A177-3AD203B41FA5}">
                      <a16:colId xmlns:a16="http://schemas.microsoft.com/office/drawing/2014/main" val="20000"/>
                    </a:ext>
                  </a:extLst>
                </a:gridCol>
                <a:gridCol w="3341145">
                  <a:extLst>
                    <a:ext uri="{9D8B030D-6E8A-4147-A177-3AD203B41FA5}">
                      <a16:colId xmlns:a16="http://schemas.microsoft.com/office/drawing/2014/main" val="20001"/>
                    </a:ext>
                  </a:extLst>
                </a:gridCol>
                <a:gridCol w="2221455">
                  <a:extLst>
                    <a:ext uri="{9D8B030D-6E8A-4147-A177-3AD203B41FA5}">
                      <a16:colId xmlns:a16="http://schemas.microsoft.com/office/drawing/2014/main" val="20002"/>
                    </a:ext>
                  </a:extLst>
                </a:gridCol>
              </a:tblGrid>
              <a:tr h="4250531">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Iordanou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Baptict</a:t>
                      </a:r>
                      <a:r>
                        <a:rPr kumimoji="0" lang="en-US" sz="3600" b="0" i="0" u="none" strike="noStrike" cap="none" normalizeH="0" baseline="0" dirty="0">
                          <a:ln>
                            <a:noFill/>
                          </a:ln>
                          <a:solidFill>
                            <a:schemeClr val="tx1"/>
                          </a:solidFill>
                          <a:effectLst/>
                          <a:latin typeface="Coptic1" pitchFamily="2" charset="0"/>
                          <a:cs typeface="Arial" charset="0"/>
                        </a:rPr>
                        <a:t>/c :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Saint Dieu, Saint puissant, Saint immortel, qui a été baptisé dans le Jourdain; </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aie pitié</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قدوس الله . قدوس القوى.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قدوس الحى الذى لا يموت يا من اعتمد فى الأردن ارحمنا</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mn-lt"/>
                          <a:cs typeface="Arial" charset="0"/>
                        </a:rPr>
                        <a:t>3</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8" name="Image 7" descr="Une image contenant table&#10;&#10;Description générée automatiquement">
            <a:extLst>
              <a:ext uri="{FF2B5EF4-FFF2-40B4-BE49-F238E27FC236}">
                <a16:creationId xmlns:a16="http://schemas.microsoft.com/office/drawing/2014/main" id="{E6FF4C6D-FAD9-4137-A246-1950C186FE4C}"/>
              </a:ext>
            </a:extLst>
          </p:cNvPr>
          <p:cNvPicPr>
            <a:picLocks noChangeAspect="1"/>
          </p:cNvPicPr>
          <p:nvPr/>
        </p:nvPicPr>
        <p:blipFill rotWithShape="1">
          <a:blip r:embed="rId4">
            <a:extLst>
              <a:ext uri="{28A0092B-C50C-407E-A947-70E740481C1C}">
                <a14:useLocalDpi xmlns:a14="http://schemas.microsoft.com/office/drawing/2010/main" val="0"/>
              </a:ext>
            </a:extLst>
          </a:blip>
          <a:srcRect t="23320"/>
          <a:stretch/>
        </p:blipFill>
        <p:spPr>
          <a:xfrm flipH="1">
            <a:off x="5567149" y="2861803"/>
            <a:ext cx="1757575" cy="2281698"/>
          </a:xfrm>
          <a:prstGeom prst="rect">
            <a:avLst/>
          </a:prstGeom>
        </p:spPr>
      </p:pic>
    </p:spTree>
    <p:extLst>
      <p:ext uri="{BB962C8B-B14F-4D97-AF65-F5344CB8AC3E}">
        <p14:creationId xmlns:p14="http://schemas.microsoft.com/office/powerpoint/2010/main" val="2184236560"/>
      </p:ext>
    </p:extLst>
  </p:cSld>
  <p:clrMapOvr>
    <a:masterClrMapping/>
  </p:clrMapOvr>
  <p:transition/>
</p:sld>
</file>

<file path=ppt/slides/slide2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4448" name="Group 16"/>
          <p:cNvGraphicFramePr>
            <a:graphicFrameLocks noGrp="1"/>
          </p:cNvGraphicFramePr>
          <p:nvPr>
            <p:ph type="tbl" idx="1"/>
          </p:nvPr>
        </p:nvGraphicFramePr>
        <p:xfrm>
          <a:off x="76199" y="57150"/>
          <a:ext cx="8991601" cy="5006340"/>
        </p:xfrm>
        <a:graphic>
          <a:graphicData uri="http://schemas.openxmlformats.org/drawingml/2006/table">
            <a:tbl>
              <a:tblPr/>
              <a:tblGrid>
                <a:gridCol w="3352801">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tblGrid>
              <a:tr h="32575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Doxa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U~~</a:t>
                      </a:r>
                      <a:r>
                        <a:rPr kumimoji="0" lang="en-US" sz="3600" b="0" i="0" u="none" strike="noStrike" cap="none" normalizeH="0" baseline="0" dirty="0" err="1">
                          <a:ln>
                            <a:noFill/>
                          </a:ln>
                          <a:solidFill>
                            <a:schemeClr val="tx1"/>
                          </a:solidFill>
                          <a:effectLst/>
                          <a:latin typeface="Coptic1" pitchFamily="2" charset="0"/>
                          <a:cs typeface="Arial" charset="0"/>
                        </a:rPr>
                        <a:t>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P~neumati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nun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Agia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T~riac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Arial" charset="0"/>
                          <a:cs typeface="Arial" charset="0"/>
                        </a:rPr>
                        <a:t>Gloire</a:t>
                      </a:r>
                      <a:r>
                        <a:rPr kumimoji="0" lang="en-US" sz="3200" b="0" i="0" u="none" strike="noStrike" cap="none" normalizeH="0" baseline="0" dirty="0">
                          <a:ln>
                            <a:noFill/>
                          </a:ln>
                          <a:solidFill>
                            <a:schemeClr val="tx1"/>
                          </a:solidFill>
                          <a:effectLst/>
                          <a:latin typeface="Arial" charset="0"/>
                          <a:cs typeface="Arial" charset="0"/>
                        </a:rPr>
                        <a:t> au Père,  au </a:t>
                      </a:r>
                      <a:r>
                        <a:rPr kumimoji="0" lang="en-US" sz="3200" b="0" i="0" u="none" strike="noStrike" cap="none" normalizeH="0" baseline="0" dirty="0" err="1">
                          <a:ln>
                            <a:noFill/>
                          </a:ln>
                          <a:solidFill>
                            <a:schemeClr val="tx1"/>
                          </a:solidFill>
                          <a:effectLst/>
                          <a:latin typeface="Arial" charset="0"/>
                          <a:cs typeface="Arial" charset="0"/>
                        </a:rPr>
                        <a:t>Fils</a:t>
                      </a:r>
                      <a:r>
                        <a:rPr kumimoji="0" lang="en-US" sz="3200" b="0" i="0" u="none" strike="noStrike" cap="none" normalizeH="0" baseline="0" dirty="0">
                          <a:ln>
                            <a:noFill/>
                          </a:ln>
                          <a:solidFill>
                            <a:schemeClr val="tx1"/>
                          </a:solidFill>
                          <a:effectLst/>
                          <a:latin typeface="Arial" charset="0"/>
                          <a:cs typeface="Arial" charset="0"/>
                        </a:rPr>
                        <a:t> et au Saint Esprit, </a:t>
                      </a:r>
                      <a:r>
                        <a:rPr kumimoji="0" lang="en-US" sz="3200" b="0" i="0" u="none" strike="noStrike" cap="none" normalizeH="0" baseline="0" dirty="0" err="1">
                          <a:ln>
                            <a:noFill/>
                          </a:ln>
                          <a:solidFill>
                            <a:schemeClr val="tx1"/>
                          </a:solidFill>
                          <a:effectLst/>
                          <a:latin typeface="Arial" charset="0"/>
                          <a:cs typeface="Arial" charset="0"/>
                        </a:rPr>
                        <a:t>maintenant</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toujours</a:t>
                      </a:r>
                      <a:r>
                        <a:rPr kumimoji="0" lang="en-US" sz="3200" b="0" i="0" u="none" strike="noStrike" cap="none" normalizeH="0" baseline="0" dirty="0">
                          <a:ln>
                            <a:noFill/>
                          </a:ln>
                          <a:solidFill>
                            <a:schemeClr val="tx1"/>
                          </a:solidFill>
                          <a:effectLst/>
                          <a:latin typeface="Arial" charset="0"/>
                          <a:cs typeface="Arial" charset="0"/>
                        </a:rPr>
                        <a:t> et dans les siècles des siècles. Amen.</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Ô Sainte </a:t>
                      </a:r>
                      <a:r>
                        <a:rPr kumimoji="0" lang="en-US" sz="3200" b="0" i="0" u="none" strike="noStrike" cap="none" normalizeH="0" baseline="0" dirty="0" err="1">
                          <a:ln>
                            <a:noFill/>
                          </a:ln>
                          <a:solidFill>
                            <a:schemeClr val="tx1"/>
                          </a:solidFill>
                          <a:effectLst/>
                          <a:latin typeface="Arial" charset="0"/>
                          <a:cs typeface="Arial" charset="0"/>
                        </a:rPr>
                        <a:t>Trinité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المجد </a:t>
                      </a:r>
                      <a:r>
                        <a:rPr kumimoji="0" lang="ar-EG" sz="3600" b="0" i="0" u="none" strike="noStrike" cap="none" normalizeH="0" baseline="0" dirty="0" err="1">
                          <a:ln>
                            <a:noFill/>
                          </a:ln>
                          <a:solidFill>
                            <a:schemeClr val="tx1"/>
                          </a:solidFill>
                          <a:effectLst/>
                          <a:latin typeface="Coptic1" pitchFamily="2" charset="0"/>
                          <a:cs typeface="Arial" charset="0"/>
                        </a:rPr>
                        <a:t>الاب</a:t>
                      </a:r>
                      <a:r>
                        <a:rPr kumimoji="0" lang="ar-EG" sz="3600" b="0" i="0" u="none" strike="noStrike" cap="none" normalizeH="0" baseline="0" dirty="0">
                          <a:ln>
                            <a:noFill/>
                          </a:ln>
                          <a:solidFill>
                            <a:schemeClr val="tx1"/>
                          </a:solidFill>
                          <a:effectLst/>
                          <a:latin typeface="Coptic1" pitchFamily="2" charset="0"/>
                          <a:cs typeface="Arial" charset="0"/>
                        </a:rPr>
                        <a:t> والابن والروح القدس . </a:t>
                      </a:r>
                      <a:r>
                        <a:rPr kumimoji="0" lang="ar-EG" sz="3600" b="0" i="0" u="none" strike="noStrike" cap="none" normalizeH="0" baseline="0" dirty="0" err="1">
                          <a:ln>
                            <a:noFill/>
                          </a:ln>
                          <a:solidFill>
                            <a:schemeClr val="tx1"/>
                          </a:solidFill>
                          <a:effectLst/>
                          <a:latin typeface="Coptic1" pitchFamily="2" charset="0"/>
                          <a:cs typeface="Arial" charset="0"/>
                        </a:rPr>
                        <a:t>الان</a:t>
                      </a:r>
                      <a:r>
                        <a:rPr kumimoji="0" lang="ar-EG" sz="3600" b="0" i="0" u="none" strike="noStrike" cap="none" normalizeH="0" baseline="0" dirty="0">
                          <a:ln>
                            <a:noFill/>
                          </a:ln>
                          <a:solidFill>
                            <a:schemeClr val="tx1"/>
                          </a:solidFill>
                          <a:effectLst/>
                          <a:latin typeface="Coptic1" pitchFamily="2" charset="0"/>
                          <a:cs typeface="Arial" charset="0"/>
                        </a:rPr>
                        <a:t> وكل </a:t>
                      </a:r>
                      <a:r>
                        <a:rPr kumimoji="0" lang="ar-EG" sz="3600" b="0" i="0" u="none" strike="noStrike" cap="none" normalizeH="0" baseline="0" dirty="0" err="1">
                          <a:ln>
                            <a:noFill/>
                          </a:ln>
                          <a:solidFill>
                            <a:schemeClr val="tx1"/>
                          </a:solidFill>
                          <a:effectLst/>
                          <a:latin typeface="Coptic1" pitchFamily="2" charset="0"/>
                          <a:cs typeface="Arial" charset="0"/>
                        </a:rPr>
                        <a:t>اوان</a:t>
                      </a:r>
                      <a:r>
                        <a:rPr kumimoji="0" lang="ar-EG" sz="3600" b="0" i="0" u="none" strike="noStrike" cap="none" normalizeH="0" baseline="0" dirty="0">
                          <a:ln>
                            <a:noFill/>
                          </a:ln>
                          <a:solidFill>
                            <a:schemeClr val="tx1"/>
                          </a:solidFill>
                          <a:effectLst/>
                          <a:latin typeface="Coptic1" pitchFamily="2" charset="0"/>
                          <a:cs typeface="Arial" charset="0"/>
                        </a:rPr>
                        <a:t> والى دهر الدهور أمين. أيها الثالوث المقدس أرحمنا.</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4" action="ppaction://hlinksldjump" highlightClick="1"/>
            <a:extLst>
              <a:ext uri="{FF2B5EF4-FFF2-40B4-BE49-F238E27FC236}">
                <a16:creationId xmlns:a16="http://schemas.microsoft.com/office/drawing/2014/main" id="{3CC16CEC-F20F-45AF-947C-9D96C354009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665150319"/>
      </p:ext>
    </p:extLst>
  </p:cSld>
  <p:clrMapOvr>
    <a:masterClrMapping/>
  </p:clrMapOvr>
  <p:transition/>
</p:sld>
</file>

<file path=ppt/slides/slide2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64746970"/>
      </p:ext>
    </p:extLst>
  </p:cSld>
  <p:clrMapOvr>
    <a:masterClrMapping/>
  </p:clrMapOvr>
  <p:transition/>
</p:sld>
</file>

<file path=ppt/slides/slide2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1D6C8F65-A97F-4718-9FFA-D00CCC4A52A6}"/>
              </a:ext>
            </a:extLst>
          </p:cNvPr>
          <p:cNvGraphicFramePr>
            <a:graphicFrameLocks noGrp="1"/>
          </p:cNvGraphicFramePr>
          <p:nvPr>
            <p:extLst>
              <p:ext uri="{D42A27DB-BD31-4B8C-83A1-F6EECF244321}">
                <p14:modId xmlns:p14="http://schemas.microsoft.com/office/powerpoint/2010/main" val="4196695268"/>
              </p:ext>
            </p:extLst>
          </p:nvPr>
        </p:nvGraphicFramePr>
        <p:xfrm>
          <a:off x="76200" y="525850"/>
          <a:ext cx="8991600" cy="4335780"/>
        </p:xfrm>
        <a:graphic>
          <a:graphicData uri="http://schemas.openxmlformats.org/drawingml/2006/table">
            <a:tbl>
              <a:tblPr firstRow="1" bandRow="1">
                <a:tableStyleId>{2D5ABB26-0587-4C30-8999-92F81FD0307C}</a:tableStyleId>
              </a:tblPr>
              <a:tblGrid>
                <a:gridCol w="3352800">
                  <a:extLst>
                    <a:ext uri="{9D8B030D-6E8A-4147-A177-3AD203B41FA5}">
                      <a16:colId xmlns:a16="http://schemas.microsoft.com/office/drawing/2014/main" val="1955467469"/>
                    </a:ext>
                  </a:extLst>
                </a:gridCol>
                <a:gridCol w="2971800">
                  <a:extLst>
                    <a:ext uri="{9D8B030D-6E8A-4147-A177-3AD203B41FA5}">
                      <a16:colId xmlns:a16="http://schemas.microsoft.com/office/drawing/2014/main" val="229194403"/>
                    </a:ext>
                  </a:extLst>
                </a:gridCol>
                <a:gridCol w="2667000">
                  <a:extLst>
                    <a:ext uri="{9D8B030D-6E8A-4147-A177-3AD203B41FA5}">
                      <a16:colId xmlns:a16="http://schemas.microsoft.com/office/drawing/2014/main" val="506785214"/>
                    </a:ext>
                  </a:extLst>
                </a:gridCol>
              </a:tblGrid>
              <a:tr h="3360420">
                <a:tc>
                  <a:txBody>
                    <a:bodyPr/>
                    <a:lstStyle/>
                    <a:p>
                      <a:pPr algn="just"/>
                      <a:r>
                        <a:rPr lang="fr-FR" sz="2800" b="0" i="0" u="none" strike="noStrike" kern="1200" baseline="0" dirty="0" err="1">
                          <a:solidFill>
                            <a:schemeClr val="tx1"/>
                          </a:solidFill>
                          <a:latin typeface="Coptic1" pitchFamily="2" charset="0"/>
                          <a:ea typeface="+mn-ea"/>
                          <a:cs typeface="+mn-cs"/>
                        </a:rPr>
                        <a:t>Ni,wra</a:t>
                      </a:r>
                      <a:r>
                        <a:rPr lang="fr-FR" sz="2800" b="0" i="0" u="none" strike="noStrike" kern="1200" baseline="0" dirty="0">
                          <a:solidFill>
                            <a:schemeClr val="tx1"/>
                          </a:solidFill>
                          <a:latin typeface="Coptic1" pitchFamily="2" charset="0"/>
                          <a:ea typeface="+mn-ea"/>
                          <a:cs typeface="+mn-cs"/>
                        </a:rPr>
                        <a:t> t/</a:t>
                      </a:r>
                      <a:r>
                        <a:rPr lang="fr-FR" sz="2800" b="0" i="0" u="none" strike="noStrike" kern="1200" baseline="0" dirty="0" err="1">
                          <a:solidFill>
                            <a:schemeClr val="tx1"/>
                          </a:solidFill>
                          <a:latin typeface="Coptic1" pitchFamily="2" charset="0"/>
                          <a:ea typeface="+mn-ea"/>
                          <a:cs typeface="+mn-cs"/>
                        </a:rPr>
                        <a:t>rou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pt-BR" sz="2800" b="0" i="0" u="none" strike="noStrike" kern="1200" baseline="0" dirty="0">
                          <a:solidFill>
                            <a:schemeClr val="tx1"/>
                          </a:solidFill>
                          <a:latin typeface="Coptic1" pitchFamily="2" charset="0"/>
                          <a:ea typeface="+mn-ea"/>
                          <a:cs typeface="+mn-cs"/>
                        </a:rPr>
                        <a:t>Ieri,w: nem p~twou n~te </a:t>
                      </a:r>
                      <a:r>
                        <a:rPr lang="fr-FR" sz="2800" b="0" i="0" u="none" strike="noStrike" kern="1200" baseline="0" dirty="0" err="1">
                          <a:solidFill>
                            <a:schemeClr val="tx1"/>
                          </a:solidFill>
                          <a:latin typeface="Coptic1" pitchFamily="2" charset="0"/>
                          <a:ea typeface="+mn-ea"/>
                          <a:cs typeface="+mn-cs"/>
                        </a:rPr>
                        <a:t>nijwit</a:t>
                      </a:r>
                      <a:r>
                        <a:rPr lang="fr-FR" sz="2800" b="0" i="0" u="none" strike="noStrike" kern="1200" baseline="0" dirty="0">
                          <a:solidFill>
                            <a:schemeClr val="tx1"/>
                          </a:solidFill>
                          <a:latin typeface="Coptic1" pitchFamily="2" charset="0"/>
                          <a:ea typeface="+mn-ea"/>
                          <a:cs typeface="+mn-cs"/>
                        </a:rPr>
                        <a:t> nem</a:t>
                      </a:r>
                    </a:p>
                    <a:p>
                      <a:pPr algn="just"/>
                      <a:r>
                        <a:rPr lang="fr-FR" sz="2800" b="0" i="0" u="none" strike="noStrike" kern="1200" baseline="0" dirty="0" err="1">
                          <a:solidFill>
                            <a:schemeClr val="tx1"/>
                          </a:solidFill>
                          <a:latin typeface="Coptic1" pitchFamily="2" charset="0"/>
                          <a:ea typeface="+mn-ea"/>
                          <a:cs typeface="+mn-cs"/>
                        </a:rPr>
                        <a:t>Ieroucal</a:t>
                      </a:r>
                      <a:r>
                        <a:rPr lang="fr-FR" sz="2800" b="0" i="0" u="none" strike="noStrike" kern="1200" baseline="0" dirty="0">
                          <a:solidFill>
                            <a:schemeClr val="tx1"/>
                          </a:solidFill>
                          <a:latin typeface="Coptic1" pitchFamily="2" charset="0"/>
                          <a:ea typeface="+mn-ea"/>
                          <a:cs typeface="+mn-cs"/>
                        </a:rPr>
                        <a:t>/m: </a:t>
                      </a:r>
                      <a:r>
                        <a:rPr lang="fr-FR" sz="2800" b="0" i="0" u="none" strike="noStrike" kern="1200" baseline="0" dirty="0" err="1">
                          <a:solidFill>
                            <a:schemeClr val="tx1"/>
                          </a:solidFill>
                          <a:latin typeface="Coptic1" pitchFamily="2" charset="0"/>
                          <a:ea typeface="+mn-ea"/>
                          <a:cs typeface="+mn-cs"/>
                        </a:rPr>
                        <a:t>a~mwini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a~nau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e~tainis</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n~s~v</a:t>
                      </a:r>
                      <a:r>
                        <a:rPr lang="fr-FR" sz="2800" b="0" i="0" u="none" strike="noStrike" kern="1200" baseline="0" dirty="0">
                          <a:solidFill>
                            <a:schemeClr val="tx1"/>
                          </a:solidFill>
                          <a:latin typeface="Coptic1" pitchFamily="2" charset="0"/>
                          <a:ea typeface="+mn-ea"/>
                          <a:cs typeface="+mn-cs"/>
                        </a:rPr>
                        <a:t>/ri: y/</a:t>
                      </a:r>
                      <a:r>
                        <a:rPr lang="fr-FR" sz="2800" b="0" i="0" u="none" strike="noStrike" kern="1200" baseline="0" dirty="0" err="1">
                          <a:solidFill>
                            <a:schemeClr val="tx1"/>
                          </a:solidFill>
                          <a:latin typeface="Coptic1" pitchFamily="2" charset="0"/>
                          <a:ea typeface="+mn-ea"/>
                          <a:cs typeface="+mn-cs"/>
                        </a:rPr>
                        <a:t>e~tacswpi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p~hop</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n~T~kana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galilea</a:t>
                      </a:r>
                      <a:r>
                        <a:rPr lang="fr-FR" sz="2800" b="0" i="0" u="none" strike="noStrike" kern="1200" baseline="0" dirty="0">
                          <a:solidFill>
                            <a:schemeClr val="tx1"/>
                          </a:solidFill>
                          <a:latin typeface="Coptic1" pitchFamily="2" charset="0"/>
                          <a:ea typeface="+mn-ea"/>
                          <a:cs typeface="+mn-cs"/>
                        </a:rPr>
                        <a:t>~.</a:t>
                      </a:r>
                      <a:endParaRPr lang="fr-FR" sz="44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Ô toute la </a:t>
                      </a:r>
                      <a:r>
                        <a:rPr lang="fr-FR" sz="2800" b="0" i="0" u="none" strike="noStrike" kern="1200" baseline="0" dirty="0" err="1">
                          <a:solidFill>
                            <a:schemeClr val="tx1"/>
                          </a:solidFill>
                          <a:latin typeface="+mn-lt"/>
                          <a:ea typeface="+mn-ea"/>
                          <a:cs typeface="+mn-cs"/>
                        </a:rPr>
                        <a:t>region</a:t>
                      </a:r>
                      <a:r>
                        <a:rPr lang="fr-FR" sz="2800" b="0" i="0" u="none" strike="noStrike" kern="1200" baseline="0" dirty="0">
                          <a:solidFill>
                            <a:schemeClr val="tx1"/>
                          </a:solidFill>
                          <a:latin typeface="+mn-lt"/>
                          <a:ea typeface="+mn-ea"/>
                          <a:cs typeface="+mn-cs"/>
                        </a:rPr>
                        <a:t> de Jéricho, du mont des Oliviers et de Jérusalem, venez </a:t>
                      </a:r>
                      <a:r>
                        <a:rPr lang="fr-FR" sz="2800" b="0" i="0" u="none" strike="noStrike" kern="1200" baseline="0" dirty="0" err="1">
                          <a:solidFill>
                            <a:schemeClr val="tx1"/>
                          </a:solidFill>
                          <a:latin typeface="+mn-lt"/>
                          <a:ea typeface="+mn-ea"/>
                          <a:cs typeface="+mn-cs"/>
                        </a:rPr>
                        <a:t>comptempler</a:t>
                      </a:r>
                      <a:r>
                        <a:rPr lang="fr-FR" sz="2800" b="0" i="0" u="none" strike="noStrike" kern="1200" baseline="0" dirty="0">
                          <a:solidFill>
                            <a:schemeClr val="tx1"/>
                          </a:solidFill>
                          <a:latin typeface="+mn-lt"/>
                          <a:ea typeface="+mn-ea"/>
                          <a:cs typeface="+mn-cs"/>
                        </a:rPr>
                        <a:t> cette grande merveille, qui eut lieu aux noces de Cana en Galilée.</a:t>
                      </a:r>
                      <a:endParaRPr lang="fr-FR" sz="44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يا كل كور </a:t>
                      </a:r>
                      <a:r>
                        <a:rPr lang="ar-EG" sz="2800" b="0" i="0" u="none" strike="noStrike" kern="1200" baseline="0" dirty="0" err="1">
                          <a:solidFill>
                            <a:schemeClr val="tx1"/>
                          </a:solidFill>
                          <a:latin typeface="+mn-lt"/>
                          <a:ea typeface="+mn-ea"/>
                          <a:cs typeface="+mn-cs"/>
                        </a:rPr>
                        <a:t>إريحا</a:t>
                      </a:r>
                      <a:r>
                        <a:rPr lang="ar-EG" sz="2800" b="0" i="0" u="none" strike="noStrike" kern="1200" baseline="0" dirty="0">
                          <a:solidFill>
                            <a:schemeClr val="tx1"/>
                          </a:solidFill>
                          <a:latin typeface="+mn-lt"/>
                          <a:ea typeface="+mn-ea"/>
                          <a:cs typeface="+mn-cs"/>
                        </a:rPr>
                        <a:t>، وجبل</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الزيتون وأورشليم،</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تعالوا انظروا هذه</a:t>
                      </a:r>
                    </a:p>
                    <a:p>
                      <a:pPr algn="just" rtl="1"/>
                      <a:r>
                        <a:rPr lang="ar-EG" sz="2800" b="0" i="0" u="none" strike="noStrike" kern="1200" baseline="0" dirty="0">
                          <a:solidFill>
                            <a:schemeClr val="tx1"/>
                          </a:solidFill>
                          <a:latin typeface="+mn-lt"/>
                          <a:ea typeface="+mn-ea"/>
                          <a:cs typeface="+mn-cs"/>
                        </a:rPr>
                        <a:t>الأُعجوبة العظيمة،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التي صارت </a:t>
                      </a:r>
                      <a:r>
                        <a:rPr lang="ar-EG" sz="2800" b="0" i="0" u="none" strike="noStrike" kern="1200" baseline="0" dirty="0" err="1">
                          <a:solidFill>
                            <a:schemeClr val="tx1"/>
                          </a:solidFill>
                          <a:latin typeface="+mn-lt"/>
                          <a:ea typeface="+mn-ea"/>
                          <a:cs typeface="+mn-cs"/>
                        </a:rPr>
                        <a:t>فى</a:t>
                      </a:r>
                      <a:r>
                        <a:rPr lang="ar-EG" sz="2800" b="0" i="0" u="none" strike="noStrike" kern="1200" baseline="0" dirty="0">
                          <a:solidFill>
                            <a:schemeClr val="tx1"/>
                          </a:solidFill>
                          <a:latin typeface="+mn-lt"/>
                          <a:ea typeface="+mn-ea"/>
                          <a:cs typeface="+mn-cs"/>
                        </a:rPr>
                        <a:t> عرس</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قانا الجليل.</a:t>
                      </a:r>
                      <a:endParaRPr lang="fr-FR" sz="4400" dirty="0"/>
                    </a:p>
                  </a:txBody>
                  <a:tcPr marT="34290" marB="34290"/>
                </a:tc>
                <a:extLst>
                  <a:ext uri="{0D108BD9-81ED-4DB2-BD59-A6C34878D82A}">
                    <a16:rowId xmlns:a16="http://schemas.microsoft.com/office/drawing/2014/main" val="141440707"/>
                  </a:ext>
                </a:extLst>
              </a:tr>
            </a:tbl>
          </a:graphicData>
        </a:graphic>
      </p:graphicFrame>
      <p:graphicFrame>
        <p:nvGraphicFramePr>
          <p:cNvPr id="2" name="Tableau 1">
            <a:extLst>
              <a:ext uri="{FF2B5EF4-FFF2-40B4-BE49-F238E27FC236}">
                <a16:creationId xmlns:a16="http://schemas.microsoft.com/office/drawing/2014/main" id="{35E71E24-83FB-44D7-B9BC-6BE069F7A186}"/>
              </a:ext>
            </a:extLst>
          </p:cNvPr>
          <p:cNvGraphicFramePr>
            <a:graphicFrameLocks noGrp="1"/>
          </p:cNvGraphicFramePr>
          <p:nvPr>
            <p:extLst>
              <p:ext uri="{D42A27DB-BD31-4B8C-83A1-F6EECF244321}">
                <p14:modId xmlns:p14="http://schemas.microsoft.com/office/powerpoint/2010/main" val="6017037"/>
              </p:ext>
            </p:extLst>
          </p:nvPr>
        </p:nvGraphicFramePr>
        <p:xfrm>
          <a:off x="1524000" y="7253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7256352"/>
                    </a:ext>
                  </a:extLst>
                </a:gridCol>
              </a:tblGrid>
              <a:tr h="34290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CA" sz="1400" dirty="0" err="1">
                          <a:solidFill>
                            <a:srgbClr val="FFFFFF"/>
                          </a:solidFill>
                          <a:latin typeface="Arial" charset="0"/>
                          <a:cs typeface="Arial" charset="0"/>
                        </a:rPr>
                        <a:t>Noces</a:t>
                      </a:r>
                      <a:r>
                        <a:rPr lang="en-CA" sz="1400" dirty="0">
                          <a:solidFill>
                            <a:srgbClr val="FFFFFF"/>
                          </a:solidFill>
                          <a:latin typeface="Arial" charset="0"/>
                          <a:cs typeface="Arial" charset="0"/>
                        </a:rPr>
                        <a:t> de Cana - </a:t>
                      </a:r>
                      <a:r>
                        <a:rPr lang="ar-EG" sz="1400" dirty="0">
                          <a:solidFill>
                            <a:srgbClr val="FFFFFF"/>
                          </a:solidFill>
                          <a:latin typeface="Arial" charset="0"/>
                          <a:cs typeface="Arial" charset="0"/>
                        </a:rPr>
                        <a:t>عرس قانا الجليل</a:t>
                      </a:r>
                      <a:r>
                        <a:rPr lang="fr-FR" sz="1400" dirty="0">
                          <a:solidFill>
                            <a:srgbClr val="FFFFFF"/>
                          </a:solidFill>
                          <a:latin typeface="Arial" charset="0"/>
                          <a:cs typeface="Arial" charset="0"/>
                        </a:rPr>
                        <a:t> - </a:t>
                      </a:r>
                      <a:r>
                        <a:rPr lang="fr-FR" sz="1600" dirty="0" err="1">
                          <a:latin typeface="Coptic1" pitchFamily="2" charset="0"/>
                        </a:rPr>
                        <a:t>Ni,wra</a:t>
                      </a:r>
                      <a:endParaRPr kumimoji="0" lang="en-CA" sz="1600" b="0" i="0" u="none" strike="noStrike" kern="1200" cap="none" spc="0" normalizeH="0" baseline="0" noProof="0" dirty="0">
                        <a:ln>
                          <a:noFill/>
                        </a:ln>
                        <a:solidFill>
                          <a:srgbClr val="FFFFFF"/>
                        </a:solidFill>
                        <a:effectLst/>
                        <a:uLnTx/>
                        <a:uFillTx/>
                        <a:latin typeface="Coptic1" pitchFamily="2"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45865508"/>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5D6988DF-D1BD-400B-9993-5F12E06A4CD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8170625F-1C88-4433-A857-8037706350C9}"/>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07299093"/>
      </p:ext>
    </p:extLst>
  </p:cSld>
  <p:clrMapOvr>
    <a:masterClrMapping/>
  </p:clrMapOvr>
  <p:transition/>
</p:sld>
</file>

<file path=ppt/slides/slide2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3194" name="Group 26"/>
          <p:cNvGraphicFramePr>
            <a:graphicFrameLocks noGrp="1"/>
          </p:cNvGraphicFramePr>
          <p:nvPr>
            <p:ph type="tbl" idx="1"/>
            <p:extLst>
              <p:ext uri="{D42A27DB-BD31-4B8C-83A1-F6EECF244321}">
                <p14:modId xmlns:p14="http://schemas.microsoft.com/office/powerpoint/2010/main" val="972400419"/>
              </p:ext>
            </p:extLst>
          </p:nvPr>
        </p:nvGraphicFramePr>
        <p:xfrm>
          <a:off x="0" y="57150"/>
          <a:ext cx="9144000" cy="4527820"/>
        </p:xfrm>
        <a:graphic>
          <a:graphicData uri="http://schemas.openxmlformats.org/drawingml/2006/table">
            <a:tbl>
              <a:tblPr/>
              <a:tblGrid>
                <a:gridCol w="2859932">
                  <a:extLst>
                    <a:ext uri="{9D8B030D-6E8A-4147-A177-3AD203B41FA5}">
                      <a16:colId xmlns:a16="http://schemas.microsoft.com/office/drawing/2014/main" val="20000"/>
                    </a:ext>
                  </a:extLst>
                </a:gridCol>
                <a:gridCol w="3249038">
                  <a:extLst>
                    <a:ext uri="{9D8B030D-6E8A-4147-A177-3AD203B41FA5}">
                      <a16:colId xmlns:a16="http://schemas.microsoft.com/office/drawing/2014/main" val="20001"/>
                    </a:ext>
                  </a:extLst>
                </a:gridCol>
                <a:gridCol w="3035030">
                  <a:extLst>
                    <a:ext uri="{9D8B030D-6E8A-4147-A177-3AD203B41FA5}">
                      <a16:colId xmlns:a16="http://schemas.microsoft.com/office/drawing/2014/main" val="20002"/>
                    </a:ext>
                  </a:extLst>
                </a:gridCol>
              </a:tblGrid>
              <a:tr h="4527820">
                <a:tc>
                  <a:txBody>
                    <a:bodyPr/>
                    <a:lstStyle/>
                    <a:p>
                      <a:pPr algn="just"/>
                      <a:r>
                        <a:rPr lang="fr-FR" sz="2800" b="0" i="0" u="none" strike="noStrike" kern="1200" baseline="0" dirty="0" err="1">
                          <a:solidFill>
                            <a:schemeClr val="tx1"/>
                          </a:solidFill>
                          <a:latin typeface="Coptic1" pitchFamily="2" charset="0"/>
                          <a:ea typeface="+mn-ea"/>
                          <a:cs typeface="+mn-cs"/>
                        </a:rPr>
                        <a:t>Paralex</a:t>
                      </a:r>
                      <a:r>
                        <a:rPr lang="fr-FR" sz="2800" b="0" i="0" u="none" strike="noStrike" kern="1200" baseline="0" dirty="0">
                          <a:solidFill>
                            <a:schemeClr val="tx1"/>
                          </a:solidFill>
                          <a:latin typeface="Coptic1" pitchFamily="2" charset="0"/>
                          <a:ea typeface="+mn-ea"/>
                          <a:cs typeface="+mn-cs"/>
                        </a:rPr>
                        <a:t>: </a:t>
                      </a:r>
                    </a:p>
                    <a:p>
                      <a:pPr algn="just"/>
                      <a:r>
                        <a:rPr lang="fr-FR" sz="2800" b="0" i="0" u="none" strike="noStrike" kern="1200" baseline="0" dirty="0">
                          <a:solidFill>
                            <a:schemeClr val="tx1"/>
                          </a:solidFill>
                          <a:latin typeface="Coptic1" pitchFamily="2" charset="0"/>
                          <a:ea typeface="+mn-ea"/>
                          <a:cs typeface="+mn-cs"/>
                        </a:rPr>
                        <a:t>Vai </a:t>
                      </a:r>
                      <a:r>
                        <a:rPr lang="fr-FR" sz="2800" b="0" i="0" u="none" strike="noStrike" kern="1200" baseline="0" dirty="0" err="1">
                          <a:solidFill>
                            <a:schemeClr val="tx1"/>
                          </a:solidFill>
                          <a:latin typeface="Coptic1" pitchFamily="2" charset="0"/>
                          <a:ea typeface="+mn-ea"/>
                          <a:cs typeface="+mn-cs"/>
                        </a:rPr>
                        <a:t>pe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pihouit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m~m</a:t>
                      </a:r>
                      <a:r>
                        <a:rPr lang="fr-FR" sz="2800" b="0" i="0" u="none" strike="noStrike" kern="1200" baseline="0" dirty="0">
                          <a:solidFill>
                            <a:schemeClr val="tx1"/>
                          </a:solidFill>
                          <a:latin typeface="Coptic1" pitchFamily="2" charset="0"/>
                          <a:ea typeface="+mn-ea"/>
                          <a:cs typeface="+mn-cs"/>
                        </a:rPr>
                        <a:t>/ni: </a:t>
                      </a:r>
                      <a:r>
                        <a:rPr lang="fr-FR" sz="2800" b="0" i="0" u="none" strike="noStrike" kern="1200" baseline="0" dirty="0" err="1">
                          <a:solidFill>
                            <a:schemeClr val="tx1"/>
                          </a:solidFill>
                          <a:latin typeface="Coptic1" pitchFamily="2" charset="0"/>
                          <a:ea typeface="+mn-ea"/>
                          <a:cs typeface="+mn-cs"/>
                        </a:rPr>
                        <a:t>e~ta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Pencwt</a:t>
                      </a:r>
                      <a:r>
                        <a:rPr lang="fr-FR" sz="2800" b="0" i="0" u="none" strike="noStrike" kern="1200" baseline="0" dirty="0">
                          <a:solidFill>
                            <a:schemeClr val="tx1"/>
                          </a:solidFill>
                          <a:latin typeface="Coptic1" pitchFamily="2" charset="0"/>
                          <a:ea typeface="+mn-ea"/>
                          <a:cs typeface="+mn-cs"/>
                        </a:rPr>
                        <a:t>/r </a:t>
                      </a:r>
                      <a:r>
                        <a:rPr lang="fr-FR" sz="2800" b="0" i="0" u="none" strike="noStrike" kern="1200" baseline="0" dirty="0" err="1">
                          <a:solidFill>
                            <a:schemeClr val="tx1"/>
                          </a:solidFill>
                          <a:latin typeface="Coptic1" pitchFamily="2" charset="0"/>
                          <a:ea typeface="+mn-ea"/>
                          <a:cs typeface="+mn-cs"/>
                        </a:rPr>
                        <a:t>n~a~gayoc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aif</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m~pem~yo</a:t>
                      </a:r>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err="1">
                          <a:solidFill>
                            <a:schemeClr val="tx1"/>
                          </a:solidFill>
                          <a:latin typeface="Coptic1" pitchFamily="2" charset="0"/>
                          <a:ea typeface="+mn-ea"/>
                          <a:cs typeface="+mn-cs"/>
                        </a:rPr>
                        <a:t>n~nefmay</a:t>
                      </a:r>
                      <a:r>
                        <a:rPr lang="fr-FR" sz="2800" b="0" i="0" u="none" strike="noStrike" kern="1200" baseline="0" dirty="0">
                          <a:solidFill>
                            <a:schemeClr val="tx1"/>
                          </a:solidFill>
                          <a:latin typeface="Coptic1" pitchFamily="2" charset="0"/>
                          <a:ea typeface="+mn-ea"/>
                          <a:cs typeface="+mn-cs"/>
                        </a:rPr>
                        <a:t>/t/c: </a:t>
                      </a:r>
                      <a:r>
                        <a:rPr lang="fr-FR" sz="2800" b="0" i="0" u="none" strike="noStrike" kern="1200" baseline="0" dirty="0" err="1">
                          <a:solidFill>
                            <a:schemeClr val="tx1"/>
                          </a:solidFill>
                          <a:latin typeface="Coptic1" pitchFamily="2" charset="0"/>
                          <a:ea typeface="+mn-ea"/>
                          <a:cs typeface="+mn-cs"/>
                        </a:rPr>
                        <a:t>aunah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e~rof</a:t>
                      </a:r>
                      <a:r>
                        <a:rPr lang="fr-FR" sz="2800" b="0" i="0" u="none" strike="noStrike" kern="1200" baseline="0" dirty="0">
                          <a:solidFill>
                            <a:schemeClr val="tx1"/>
                          </a:solidFill>
                          <a:latin typeface="Coptic1" pitchFamily="2" charset="0"/>
                          <a:ea typeface="+mn-ea"/>
                          <a:cs typeface="+mn-cs"/>
                        </a:rPr>
                        <a:t> je Pi,~</a:t>
                      </a:r>
                      <a:r>
                        <a:rPr lang="fr-FR" sz="2800" b="0" i="0" u="none" strike="noStrike" kern="1200" baseline="0" dirty="0" err="1">
                          <a:solidFill>
                            <a:schemeClr val="tx1"/>
                          </a:solidFill>
                          <a:latin typeface="Coptic1" pitchFamily="2" charset="0"/>
                          <a:ea typeface="+mn-ea"/>
                          <a:cs typeface="+mn-cs"/>
                        </a:rPr>
                        <a:t>rictoc</a:t>
                      </a:r>
                      <a:r>
                        <a:rPr lang="fr-FR" sz="2800" b="0" i="0" u="none" strike="noStrike" kern="1200" baseline="0" dirty="0">
                          <a:solidFill>
                            <a:schemeClr val="tx1"/>
                          </a:solidFill>
                          <a:latin typeface="Coptic1" pitchFamily="2" charset="0"/>
                          <a:ea typeface="+mn-ea"/>
                          <a:cs typeface="+mn-cs"/>
                        </a:rPr>
                        <a:t>.</a:t>
                      </a:r>
                      <a:endParaRPr kumimoji="0" lang="en-US" sz="48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err="1">
                          <a:solidFill>
                            <a:schemeClr val="tx1"/>
                          </a:solidFill>
                          <a:latin typeface="+mn-lt"/>
                          <a:ea typeface="+mn-ea"/>
                          <a:cs typeface="+mn-cs"/>
                        </a:rPr>
                        <a:t>Paralex</a:t>
                      </a:r>
                      <a:r>
                        <a:rPr lang="fr-FR" sz="2800" b="0" i="0" u="none" strike="noStrike" kern="1200" baseline="0" dirty="0">
                          <a:solidFill>
                            <a:schemeClr val="tx1"/>
                          </a:solidFill>
                          <a:latin typeface="+mn-lt"/>
                          <a:ea typeface="+mn-ea"/>
                          <a:cs typeface="+mn-cs"/>
                        </a:rPr>
                        <a:t> :</a:t>
                      </a:r>
                    </a:p>
                    <a:p>
                      <a:pPr algn="just"/>
                      <a:r>
                        <a:rPr lang="fr-FR" sz="2800" b="0" i="0" u="none" strike="noStrike" kern="1200" baseline="0" dirty="0">
                          <a:solidFill>
                            <a:schemeClr val="tx1"/>
                          </a:solidFill>
                          <a:latin typeface="+mn-lt"/>
                          <a:ea typeface="+mn-ea"/>
                          <a:cs typeface="+mn-cs"/>
                        </a:rPr>
                        <a:t>C’est le premier</a:t>
                      </a:r>
                    </a:p>
                    <a:p>
                      <a:pPr algn="just"/>
                      <a:r>
                        <a:rPr lang="fr-FR" sz="2800" b="0" i="0" u="none" strike="noStrike" kern="1200" baseline="0" dirty="0">
                          <a:solidFill>
                            <a:schemeClr val="tx1"/>
                          </a:solidFill>
                          <a:latin typeface="+mn-lt"/>
                          <a:ea typeface="+mn-ea"/>
                          <a:cs typeface="+mn-cs"/>
                        </a:rPr>
                        <a:t>miracle qu’a réalisé notre bon Sauveur devant ses disciples qui ont cru qu’Il était le Christ.</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err="1">
                          <a:solidFill>
                            <a:schemeClr val="tx1"/>
                          </a:solidFill>
                          <a:latin typeface="+mn-lt"/>
                          <a:ea typeface="+mn-ea"/>
                          <a:cs typeface="+mn-cs"/>
                        </a:rPr>
                        <a:t>برلكس</a:t>
                      </a:r>
                      <a:r>
                        <a:rPr lang="ar-EG" sz="2800" b="0" i="0" u="none" strike="noStrike" kern="1200" baseline="0" dirty="0">
                          <a:solidFill>
                            <a:schemeClr val="tx1"/>
                          </a:solidFill>
                          <a:latin typeface="+mn-lt"/>
                          <a:ea typeface="+mn-ea"/>
                          <a:cs typeface="+mn-cs"/>
                        </a:rPr>
                        <a:t>:</a:t>
                      </a:r>
                    </a:p>
                    <a:p>
                      <a:pPr algn="just" rtl="1"/>
                      <a:r>
                        <a:rPr lang="ar-EG" sz="2800" b="0" i="0" u="none" strike="noStrike" kern="1200" baseline="0" dirty="0">
                          <a:solidFill>
                            <a:schemeClr val="tx1"/>
                          </a:solidFill>
                          <a:latin typeface="+mn-lt"/>
                          <a:ea typeface="+mn-ea"/>
                          <a:cs typeface="+mn-cs"/>
                        </a:rPr>
                        <a:t>هذه هي </a:t>
                      </a:r>
                      <a:r>
                        <a:rPr lang="ar-EG" sz="2800" b="0" i="0" u="none" strike="noStrike" kern="1200" baseline="0" dirty="0" err="1">
                          <a:solidFill>
                            <a:schemeClr val="tx1"/>
                          </a:solidFill>
                          <a:latin typeface="+mn-lt"/>
                          <a:ea typeface="+mn-ea"/>
                          <a:cs typeface="+mn-cs"/>
                        </a:rPr>
                        <a:t>الأية</a:t>
                      </a:r>
                      <a:r>
                        <a:rPr lang="ar-EG" sz="2800" b="0" i="0" u="none" strike="noStrike" kern="1200" baseline="0" dirty="0">
                          <a:solidFill>
                            <a:schemeClr val="tx1"/>
                          </a:solidFill>
                          <a:latin typeface="+mn-lt"/>
                          <a:ea typeface="+mn-ea"/>
                          <a:cs typeface="+mn-cs"/>
                        </a:rPr>
                        <a:t> الأولى،</a:t>
                      </a:r>
                    </a:p>
                    <a:p>
                      <a:pPr algn="just" rtl="1"/>
                      <a:r>
                        <a:rPr lang="ar-EG" sz="2800" b="0" i="0" u="none" strike="noStrike" kern="1200" baseline="0" dirty="0">
                          <a:solidFill>
                            <a:schemeClr val="tx1"/>
                          </a:solidFill>
                          <a:latin typeface="+mn-lt"/>
                          <a:ea typeface="+mn-ea"/>
                          <a:cs typeface="+mn-cs"/>
                        </a:rPr>
                        <a:t>التي صنعها مخلصنا</a:t>
                      </a:r>
                    </a:p>
                    <a:p>
                      <a:pPr algn="just" rtl="1"/>
                      <a:r>
                        <a:rPr lang="ar-EG" sz="2800" b="0" i="0" u="none" strike="noStrike" kern="1200" baseline="0" dirty="0">
                          <a:solidFill>
                            <a:schemeClr val="tx1"/>
                          </a:solidFill>
                          <a:latin typeface="+mn-lt"/>
                          <a:ea typeface="+mn-ea"/>
                          <a:cs typeface="+mn-cs"/>
                        </a:rPr>
                        <a:t>الصالح، أمام تلاميذه،</a:t>
                      </a:r>
                    </a:p>
                    <a:p>
                      <a:pPr algn="just" rtl="1"/>
                      <a:r>
                        <a:rPr lang="ar-EG" sz="2800" b="0" i="0" u="none" strike="noStrike" kern="1200" baseline="0" dirty="0">
                          <a:solidFill>
                            <a:schemeClr val="tx1"/>
                          </a:solidFill>
                          <a:latin typeface="+mn-lt"/>
                          <a:ea typeface="+mn-ea"/>
                          <a:cs typeface="+mn-cs"/>
                        </a:rPr>
                        <a:t>وآمنوا به أنه المسيح.</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F6CBF816-C54B-48EA-8602-0B373298E8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49371923"/>
      </p:ext>
    </p:extLst>
  </p:cSld>
  <p:clrMapOvr>
    <a:masterClrMapping/>
  </p:clrMapOvr>
  <p:transition advClick="0"/>
</p:sld>
</file>

<file path=ppt/slides/slide2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3194" name="Group 26"/>
          <p:cNvGraphicFramePr>
            <a:graphicFrameLocks noGrp="1"/>
          </p:cNvGraphicFramePr>
          <p:nvPr>
            <p:ph type="tbl" idx="1"/>
            <p:extLst>
              <p:ext uri="{D42A27DB-BD31-4B8C-83A1-F6EECF244321}">
                <p14:modId xmlns:p14="http://schemas.microsoft.com/office/powerpoint/2010/main" val="3867042977"/>
              </p:ext>
            </p:extLst>
          </p:nvPr>
        </p:nvGraphicFramePr>
        <p:xfrm>
          <a:off x="0" y="307840"/>
          <a:ext cx="9144000" cy="3946390"/>
        </p:xfrm>
        <a:graphic>
          <a:graphicData uri="http://schemas.openxmlformats.org/drawingml/2006/table">
            <a:tbl>
              <a:tblPr/>
              <a:tblGrid>
                <a:gridCol w="3339830">
                  <a:extLst>
                    <a:ext uri="{9D8B030D-6E8A-4147-A177-3AD203B41FA5}">
                      <a16:colId xmlns:a16="http://schemas.microsoft.com/office/drawing/2014/main" val="20000"/>
                    </a:ext>
                  </a:extLst>
                </a:gridCol>
                <a:gridCol w="3300919">
                  <a:extLst>
                    <a:ext uri="{9D8B030D-6E8A-4147-A177-3AD203B41FA5}">
                      <a16:colId xmlns:a16="http://schemas.microsoft.com/office/drawing/2014/main" val="20001"/>
                    </a:ext>
                  </a:extLst>
                </a:gridCol>
                <a:gridCol w="2503251">
                  <a:extLst>
                    <a:ext uri="{9D8B030D-6E8A-4147-A177-3AD203B41FA5}">
                      <a16:colId xmlns:a16="http://schemas.microsoft.com/office/drawing/2014/main" val="20002"/>
                    </a:ext>
                  </a:extLst>
                </a:gridCol>
              </a:tblGrid>
              <a:tr h="3946390">
                <a:tc>
                  <a:txBody>
                    <a:bodyPr/>
                    <a:lstStyle/>
                    <a:p>
                      <a:pPr algn="just"/>
                      <a:r>
                        <a:rPr lang="fr-FR" sz="2800" b="0" i="0" u="none" strike="noStrike" kern="1200" baseline="0" dirty="0">
                          <a:solidFill>
                            <a:schemeClr val="tx1"/>
                          </a:solidFill>
                          <a:latin typeface="Coptic1" pitchFamily="2" charset="0"/>
                          <a:ea typeface="+mn-ea"/>
                          <a:cs typeface="+mn-cs"/>
                        </a:rPr>
                        <a:t>I/</a:t>
                      </a:r>
                      <a:r>
                        <a:rPr lang="fr-FR" sz="2800" b="0" i="0" u="none" strike="noStrike" kern="1200" baseline="0" dirty="0" err="1">
                          <a:solidFill>
                            <a:schemeClr val="tx1"/>
                          </a:solidFill>
                          <a:latin typeface="Coptic1" pitchFamily="2" charset="0"/>
                          <a:ea typeface="+mn-ea"/>
                          <a:cs typeface="+mn-cs"/>
                        </a:rPr>
                        <a:t>couc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Piremnazarey</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afc~mou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e~nimwou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afaitou</a:t>
                      </a:r>
                      <a:r>
                        <a:rPr lang="fr-FR" sz="2800" b="0" i="0" u="none" strike="noStrike" kern="1200" baseline="0" dirty="0">
                          <a:solidFill>
                            <a:schemeClr val="tx1"/>
                          </a:solidFill>
                          <a:latin typeface="Coptic1" pitchFamily="2" charset="0"/>
                          <a:ea typeface="+mn-ea"/>
                          <a:cs typeface="+mn-cs"/>
                        </a:rPr>
                        <a:t> n~/</a:t>
                      </a:r>
                      <a:r>
                        <a:rPr lang="fr-FR" sz="2800" b="0" i="0" u="none" strike="noStrike" kern="1200" baseline="0" dirty="0" err="1">
                          <a:solidFill>
                            <a:schemeClr val="tx1"/>
                          </a:solidFill>
                          <a:latin typeface="Coptic1" pitchFamily="2" charset="0"/>
                          <a:ea typeface="+mn-ea"/>
                          <a:cs typeface="+mn-cs"/>
                        </a:rPr>
                        <a:t>rp</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m~peh~li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nau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e~ous~v</a:t>
                      </a:r>
                      <a:r>
                        <a:rPr lang="fr-FR" sz="2800" b="0" i="0" u="none" strike="noStrike" kern="1200" baseline="0" dirty="0">
                          <a:solidFill>
                            <a:schemeClr val="tx1"/>
                          </a:solidFill>
                          <a:latin typeface="Coptic1" pitchFamily="2" charset="0"/>
                          <a:ea typeface="+mn-ea"/>
                          <a:cs typeface="+mn-cs"/>
                        </a:rPr>
                        <a:t>/ri </a:t>
                      </a:r>
                      <a:r>
                        <a:rPr lang="fr-FR" sz="2800" b="0" i="0" u="none" strike="noStrike" kern="1200" baseline="0" dirty="0" err="1">
                          <a:solidFill>
                            <a:schemeClr val="tx1"/>
                          </a:solidFill>
                          <a:latin typeface="Coptic1" pitchFamily="2" charset="0"/>
                          <a:ea typeface="+mn-ea"/>
                          <a:cs typeface="+mn-cs"/>
                        </a:rPr>
                        <a:t>eco~ni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n~yai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icjen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A~dam</a:t>
                      </a:r>
                      <a:r>
                        <a:rPr lang="fr-FR" sz="2800" b="0" i="0" u="none" strike="noStrike" kern="1200" baseline="0" dirty="0">
                          <a:solidFill>
                            <a:schemeClr val="tx1"/>
                          </a:solidFill>
                          <a:latin typeface="Coptic1" pitchFamily="2" charset="0"/>
                          <a:ea typeface="+mn-ea"/>
                          <a:cs typeface="+mn-cs"/>
                        </a:rPr>
                        <a:t> sa </a:t>
                      </a:r>
                      <a:r>
                        <a:rPr lang="fr-FR" sz="2800" b="0" i="0" u="none" strike="noStrike" kern="1200" baseline="0" dirty="0" err="1">
                          <a:solidFill>
                            <a:schemeClr val="tx1"/>
                          </a:solidFill>
                          <a:latin typeface="Coptic1" pitchFamily="2" charset="0"/>
                          <a:ea typeface="+mn-ea"/>
                          <a:cs typeface="+mn-cs"/>
                        </a:rPr>
                        <a:t>e~qoun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m~voou</a:t>
                      </a:r>
                      <a:r>
                        <a:rPr lang="fr-FR" sz="2800" b="0" i="0" u="none" strike="noStrike" kern="1200" baseline="0" dirty="0">
                          <a:solidFill>
                            <a:schemeClr val="tx1"/>
                          </a:solidFill>
                          <a:latin typeface="Coptic1" pitchFamily="2" charset="0"/>
                          <a:ea typeface="+mn-ea"/>
                          <a:cs typeface="+mn-cs"/>
                        </a:rPr>
                        <a:t>.</a:t>
                      </a:r>
                      <a:endParaRPr kumimoji="0" lang="en-US" sz="48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Jésus de Nazareth, a béni l’eau et l’a changée en vin, personne n’a vu une telle merveille, depuis Adam jusqu’à aujourd’hui.</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يسوع الناصري، بارك</a:t>
                      </a:r>
                    </a:p>
                    <a:p>
                      <a:pPr algn="just" rtl="1"/>
                      <a:r>
                        <a:rPr lang="ar-EG" sz="2800" b="0" i="0" u="none" strike="noStrike" kern="1200" baseline="0" dirty="0">
                          <a:solidFill>
                            <a:schemeClr val="tx1"/>
                          </a:solidFill>
                          <a:latin typeface="+mn-lt"/>
                          <a:ea typeface="+mn-ea"/>
                          <a:cs typeface="+mn-cs"/>
                        </a:rPr>
                        <a:t>المياه فصيرها خمراً،</a:t>
                      </a:r>
                    </a:p>
                    <a:p>
                      <a:pPr algn="just" rtl="1"/>
                      <a:r>
                        <a:rPr lang="ar-EG" sz="2800" b="0" i="0" u="none" strike="noStrike" kern="1200" baseline="0" dirty="0">
                          <a:solidFill>
                            <a:schemeClr val="tx1"/>
                          </a:solidFill>
                          <a:latin typeface="+mn-lt"/>
                          <a:ea typeface="+mn-ea"/>
                          <a:cs typeface="+mn-cs"/>
                        </a:rPr>
                        <a:t>ما نظر أحد أعجوبة</a:t>
                      </a:r>
                    </a:p>
                    <a:p>
                      <a:pPr algn="just" rtl="1"/>
                      <a:r>
                        <a:rPr lang="ar-EG" sz="2800" b="0" i="0" u="none" strike="noStrike" kern="1200" baseline="0" dirty="0">
                          <a:solidFill>
                            <a:schemeClr val="tx1"/>
                          </a:solidFill>
                          <a:latin typeface="+mn-lt"/>
                          <a:ea typeface="+mn-ea"/>
                          <a:cs typeface="+mn-cs"/>
                        </a:rPr>
                        <a:t>مثل هذه، منذ أدم</a:t>
                      </a:r>
                    </a:p>
                    <a:p>
                      <a:pPr algn="just" rtl="1"/>
                      <a:r>
                        <a:rPr lang="ar-EG" sz="2800" b="0" i="0" u="none" strike="noStrike" kern="1200" baseline="0" dirty="0">
                          <a:solidFill>
                            <a:schemeClr val="tx1"/>
                          </a:solidFill>
                          <a:latin typeface="+mn-lt"/>
                          <a:ea typeface="+mn-ea"/>
                          <a:cs typeface="+mn-cs"/>
                        </a:rPr>
                        <a:t>إلى اليوم.</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F6CBF816-C54B-48EA-8602-0B373298E8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55524620"/>
      </p:ext>
    </p:extLst>
  </p:cSld>
  <p:clrMapOvr>
    <a:masterClrMapping/>
  </p:clrMapOvr>
  <p:transition advClick="0"/>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42200" name="Group 88"/>
          <p:cNvGraphicFramePr>
            <a:graphicFrameLocks noGrp="1"/>
          </p:cNvGraphicFramePr>
          <p:nvPr>
            <p:ph/>
            <p:extLst>
              <p:ext uri="{D42A27DB-BD31-4B8C-83A1-F6EECF244321}">
                <p14:modId xmlns:p14="http://schemas.microsoft.com/office/powerpoint/2010/main" val="624354324"/>
              </p:ext>
            </p:extLst>
          </p:nvPr>
        </p:nvGraphicFramePr>
        <p:xfrm>
          <a:off x="0" y="0"/>
          <a:ext cx="9144001" cy="4872228"/>
        </p:xfrm>
        <a:graphic>
          <a:graphicData uri="http://schemas.openxmlformats.org/drawingml/2006/table">
            <a:tbl>
              <a:tblPr/>
              <a:tblGrid>
                <a:gridCol w="3341950">
                  <a:extLst>
                    <a:ext uri="{9D8B030D-6E8A-4147-A177-3AD203B41FA5}">
                      <a16:colId xmlns:a16="http://schemas.microsoft.com/office/drawing/2014/main" val="20000"/>
                    </a:ext>
                  </a:extLst>
                </a:gridCol>
                <a:gridCol w="3118602">
                  <a:extLst>
                    <a:ext uri="{9D8B030D-6E8A-4147-A177-3AD203B41FA5}">
                      <a16:colId xmlns:a16="http://schemas.microsoft.com/office/drawing/2014/main" val="20001"/>
                    </a:ext>
                  </a:extLst>
                </a:gridCol>
                <a:gridCol w="2683449">
                  <a:extLst>
                    <a:ext uri="{9D8B030D-6E8A-4147-A177-3AD203B41FA5}">
                      <a16:colId xmlns:a16="http://schemas.microsoft.com/office/drawing/2014/main" val="20002"/>
                    </a:ext>
                  </a:extLst>
                </a:gridCol>
              </a:tblGrid>
              <a:tr h="46222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700" b="0" i="0" kern="1200" dirty="0" err="1">
                          <a:solidFill>
                            <a:schemeClr val="tx1"/>
                          </a:solidFill>
                          <a:latin typeface="Coptic1" pitchFamily="2" charset="0"/>
                          <a:ea typeface="+mn-ea"/>
                          <a:cs typeface="+mn-cs"/>
                        </a:rPr>
                        <a:t>Hiten</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pekmonogen</a:t>
                      </a:r>
                      <a:r>
                        <a:rPr lang="fr-FR" sz="2700" b="0" i="0" kern="1200" dirty="0">
                          <a:solidFill>
                            <a:schemeClr val="tx1"/>
                          </a:solidFill>
                          <a:latin typeface="Coptic1" pitchFamily="2" charset="0"/>
                          <a:ea typeface="+mn-ea"/>
                          <a:cs typeface="+mn-cs"/>
                        </a:rPr>
                        <a:t>/c </a:t>
                      </a:r>
                      <a:r>
                        <a:rPr lang="fr-FR" sz="2700" b="0" i="0" kern="1200" dirty="0" err="1">
                          <a:solidFill>
                            <a:schemeClr val="tx1"/>
                          </a:solidFill>
                          <a:latin typeface="Coptic1" pitchFamily="2" charset="0"/>
                          <a:ea typeface="+mn-ea"/>
                          <a:cs typeface="+mn-cs"/>
                        </a:rPr>
                        <a:t>n~S</a:t>
                      </a:r>
                      <a:r>
                        <a:rPr lang="fr-FR" sz="2700" b="0" i="0" kern="1200" dirty="0">
                          <a:solidFill>
                            <a:schemeClr val="tx1"/>
                          </a:solidFill>
                          <a:latin typeface="Coptic1" pitchFamily="2" charset="0"/>
                          <a:ea typeface="+mn-ea"/>
                          <a:cs typeface="+mn-cs"/>
                        </a:rPr>
                        <a:t>/ri </a:t>
                      </a:r>
                      <a:r>
                        <a:rPr lang="fr-FR" sz="2700" b="0" i="0" kern="1200" dirty="0" err="1">
                          <a:solidFill>
                            <a:schemeClr val="tx1"/>
                          </a:solidFill>
                          <a:latin typeface="Coptic1" pitchFamily="2" charset="0"/>
                          <a:ea typeface="+mn-ea"/>
                          <a:cs typeface="+mn-cs"/>
                        </a:rPr>
                        <a:t>peno#c</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ouoh</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pennou</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ouoh</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Pencw#r</a:t>
                      </a:r>
                      <a:r>
                        <a:rPr lang="fr-FR" sz="2700" b="0" i="0" kern="1200" dirty="0">
                          <a:solidFill>
                            <a:schemeClr val="tx1"/>
                          </a:solidFill>
                          <a:latin typeface="Coptic1" pitchFamily="2" charset="0"/>
                          <a:ea typeface="+mn-ea"/>
                          <a:cs typeface="+mn-cs"/>
                        </a:rPr>
                        <a:t># I/#</a:t>
                      </a:r>
                      <a:r>
                        <a:rPr lang="fr-FR" sz="2700" b="0" i="0" kern="1200" dirty="0" err="1">
                          <a:solidFill>
                            <a:schemeClr val="tx1"/>
                          </a:solidFill>
                          <a:latin typeface="Coptic1" pitchFamily="2" charset="0"/>
                          <a:ea typeface="+mn-ea"/>
                          <a:cs typeface="+mn-cs"/>
                        </a:rPr>
                        <a:t>c#</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P,#c</a:t>
                      </a:r>
                      <a:r>
                        <a:rPr lang="fr-FR" sz="2700" b="0" i="0" kern="1200" dirty="0">
                          <a:solidFill>
                            <a:schemeClr val="tx1"/>
                          </a:solidFill>
                          <a:latin typeface="Coptic1" pitchFamily="2" charset="0"/>
                          <a:ea typeface="+mn-ea"/>
                          <a:cs typeface="+mn-cs"/>
                        </a:rPr>
                        <a:t>#. Vai </a:t>
                      </a:r>
                      <a:r>
                        <a:rPr lang="fr-FR" sz="2700" b="0" i="0" kern="1200" dirty="0" err="1">
                          <a:solidFill>
                            <a:schemeClr val="tx1"/>
                          </a:solidFill>
                          <a:latin typeface="Coptic1" pitchFamily="2" charset="0"/>
                          <a:ea typeface="+mn-ea"/>
                          <a:cs typeface="+mn-cs"/>
                        </a:rPr>
                        <a:t>e~te</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e~bolqen</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piP~n#a</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ey#u</a:t>
                      </a:r>
                      <a:r>
                        <a:rPr lang="fr-FR" sz="2700" b="0" i="0" kern="1200" dirty="0">
                          <a:solidFill>
                            <a:schemeClr val="tx1"/>
                          </a:solidFill>
                          <a:latin typeface="Coptic1" pitchFamily="2" charset="0"/>
                          <a:ea typeface="+mn-ea"/>
                          <a:cs typeface="+mn-cs"/>
                        </a:rPr>
                        <a:t># nem </a:t>
                      </a:r>
                      <a:r>
                        <a:rPr lang="fr-FR" sz="2700" b="0" i="0" kern="1200" dirty="0" err="1">
                          <a:solidFill>
                            <a:schemeClr val="tx1"/>
                          </a:solidFill>
                          <a:latin typeface="Coptic1" pitchFamily="2" charset="0"/>
                          <a:ea typeface="+mn-ea"/>
                          <a:cs typeface="+mn-cs"/>
                        </a:rPr>
                        <a:t>e~bolqen</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paryenoc</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ey#u</a:t>
                      </a:r>
                      <a:r>
                        <a:rPr lang="fr-FR" sz="2700" b="0" i="0" kern="1200" dirty="0">
                          <a:solidFill>
                            <a:schemeClr val="tx1"/>
                          </a:solidFill>
                          <a:latin typeface="Coptic1" pitchFamily="2" charset="0"/>
                          <a:ea typeface="+mn-ea"/>
                          <a:cs typeface="+mn-cs"/>
                        </a:rPr>
                        <a:t># Maria~.</a:t>
                      </a:r>
                    </a:p>
                    <a:p>
                      <a:pPr marL="0" marR="0" lvl="0" indent="0" algn="l" defTabSz="914400" rtl="0" eaLnBrk="1" fontAlgn="base" latinLnBrk="0" hangingPunct="1">
                        <a:lnSpc>
                          <a:spcPct val="100000"/>
                        </a:lnSpc>
                        <a:spcBef>
                          <a:spcPct val="20000"/>
                        </a:spcBef>
                        <a:spcAft>
                          <a:spcPct val="0"/>
                        </a:spcAft>
                        <a:buClrTx/>
                        <a:buSzTx/>
                        <a:buFontTx/>
                        <a:buNone/>
                        <a:tabLst/>
                      </a:pPr>
                      <a:r>
                        <a:rPr lang="fr-FR" sz="2400" b="0" i="0" u="sng" kern="1200" dirty="0" err="1">
                          <a:solidFill>
                            <a:srgbClr val="FF9900"/>
                          </a:solidFill>
                          <a:latin typeface="Coptic1" pitchFamily="2" charset="0"/>
                          <a:ea typeface="+mn-ea"/>
                          <a:cs typeface="+mn-cs"/>
                        </a:rPr>
                        <a:t>Pilaoc</a:t>
                      </a:r>
                      <a:r>
                        <a:rPr lang="fr-FR" sz="2400" b="0" i="0" u="sng" kern="1200" dirty="0">
                          <a:solidFill>
                            <a:srgbClr val="FF9900"/>
                          </a:solidFill>
                          <a:latin typeface="Coptic1" pitchFamily="2" charset="0"/>
                          <a:ea typeface="+mn-ea"/>
                          <a:cs typeface="+mn-cs"/>
                        </a:rPr>
                        <a:t>:</a:t>
                      </a:r>
                      <a:br>
                        <a:rPr lang="fr-FR" sz="2700" b="0" i="0" kern="1200" dirty="0">
                          <a:solidFill>
                            <a:schemeClr val="tx1"/>
                          </a:solidFill>
                          <a:latin typeface="Coptic1" pitchFamily="2" charset="0"/>
                          <a:ea typeface="+mn-ea"/>
                          <a:cs typeface="+mn-cs"/>
                        </a:rPr>
                      </a:br>
                      <a:r>
                        <a:rPr lang="fr-FR" sz="2700" b="0" i="0" kern="1200" dirty="0">
                          <a:solidFill>
                            <a:schemeClr val="tx1"/>
                          </a:solidFill>
                          <a:latin typeface="Coptic1" pitchFamily="2" charset="0"/>
                          <a:ea typeface="+mn-ea"/>
                          <a:cs typeface="+mn-cs"/>
                        </a:rPr>
                        <a:t>Am/n.</a:t>
                      </a:r>
                      <a:endParaRPr kumimoji="0" lang="ar-EG" sz="27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Ton Fils unique, notre Seigneur, notre Dieu et notre Sauveur Jésus-Christ. Qui est du Saint Esprit et de la Vierge Marie.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L</a:t>
                      </a:r>
                      <a:r>
                        <a:rPr kumimoji="0" lang="fr-CA" sz="2400" b="0" i="0" u="sng" strike="noStrike" cap="none" normalizeH="0" baseline="0" dirty="0">
                          <a:ln>
                            <a:noFill/>
                          </a:ln>
                          <a:solidFill>
                            <a:srgbClr val="FF9900"/>
                          </a:solidFill>
                          <a:effectLst/>
                          <a:latin typeface="Times New Roman"/>
                          <a:cs typeface="Arial" charset="0"/>
                        </a:rPr>
                        <a:t>’</a:t>
                      </a:r>
                      <a:r>
                        <a:rPr kumimoji="0" lang="fr-CA" sz="24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pitchFamily="34" charset="0"/>
                        </a:rPr>
                        <a:t>بإبنِكَ</a:t>
                      </a:r>
                      <a:r>
                        <a:rPr kumimoji="0" lang="ar-SA" sz="3200" b="0" i="0" u="none" strike="noStrike" cap="none" normalizeH="0" baseline="0" dirty="0">
                          <a:ln>
                            <a:noFill/>
                          </a:ln>
                          <a:solidFill>
                            <a:schemeClr val="tx1"/>
                          </a:solidFill>
                          <a:effectLst/>
                          <a:latin typeface="Arial" charset="0"/>
                          <a:cs typeface="Arial" pitchFamily="34" charset="0"/>
                        </a:rPr>
                        <a:t> الوحيد </a:t>
                      </a:r>
                      <a:r>
                        <a:rPr kumimoji="0" lang="ar-EG" sz="3200" b="0" i="0" u="none" strike="noStrike" cap="none" normalizeH="0" baseline="0" dirty="0">
                          <a:ln>
                            <a:noFill/>
                          </a:ln>
                          <a:solidFill>
                            <a:schemeClr val="tx1"/>
                          </a:solidFill>
                          <a:effectLst/>
                          <a:latin typeface="Arial" charset="0"/>
                          <a:cs typeface="Arial" pitchFamily="34" charset="0"/>
                        </a:rPr>
                        <a:t>الجنس، </a:t>
                      </a:r>
                      <a:r>
                        <a:rPr kumimoji="0" lang="ar-SA" sz="3200" b="0" i="0" u="none" strike="noStrike" cap="none" normalizeH="0" baseline="0" dirty="0">
                          <a:ln>
                            <a:noFill/>
                          </a:ln>
                          <a:solidFill>
                            <a:schemeClr val="tx1"/>
                          </a:solidFill>
                          <a:effectLst/>
                          <a:latin typeface="Arial" charset="0"/>
                          <a:cs typeface="Arial" pitchFamily="34" charset="0"/>
                        </a:rPr>
                        <a:t>ربَنا وإلهَنا ومُخلّصنا يسوعَ المسيح.</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هذا الذى من الروح القدس ومن العذراء القديسةِ مريم.</a:t>
                      </a:r>
                      <a:endParaRPr kumimoji="0" lang="en-US" sz="32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lang="fr-FR" sz="2100" b="1" i="0" u="sng" kern="1200" dirty="0">
                        <a:solidFill>
                          <a:srgbClr val="FF9900"/>
                        </a:solidFill>
                        <a:latin typeface="+mn-lt"/>
                        <a:ea typeface="+mn-ea"/>
                        <a:cs typeface="+mn-cs"/>
                      </a:endParaRPr>
                    </a:p>
                    <a:p>
                      <a:pPr marL="0" marR="0" lvl="0" indent="0" algn="r" defTabSz="914400" rtl="1" eaLnBrk="1" fontAlgn="base" latinLnBrk="0" hangingPunct="1">
                        <a:lnSpc>
                          <a:spcPct val="100000"/>
                        </a:lnSpc>
                        <a:spcBef>
                          <a:spcPct val="20000"/>
                        </a:spcBef>
                        <a:spcAft>
                          <a:spcPct val="0"/>
                        </a:spcAft>
                        <a:buClrTx/>
                        <a:buSzTx/>
                        <a:buFontTx/>
                        <a:buNone/>
                        <a:tabLst/>
                      </a:pPr>
                      <a:r>
                        <a:rPr lang="ar-EG" sz="2100" b="0" i="0" u="sng" kern="1200" dirty="0">
                          <a:solidFill>
                            <a:srgbClr val="FF9900"/>
                          </a:solidFill>
                          <a:latin typeface="+mn-lt"/>
                          <a:ea typeface="+mn-ea"/>
                          <a:cs typeface="+mn-cs"/>
                        </a:rPr>
                        <a:t>الشعب:</a:t>
                      </a:r>
                      <a:br>
                        <a:rPr lang="ar-EG" sz="1400" b="0" i="0" kern="1200" dirty="0">
                          <a:solidFill>
                            <a:schemeClr val="tx1"/>
                          </a:solidFill>
                          <a:latin typeface="+mn-lt"/>
                          <a:ea typeface="+mn-ea"/>
                          <a:cs typeface="+mn-cs"/>
                        </a:rPr>
                      </a:br>
                      <a:r>
                        <a:rPr lang="ar-EG" sz="2700" b="0" i="0" kern="1200" dirty="0">
                          <a:solidFill>
                            <a:schemeClr val="tx1"/>
                          </a:solidFill>
                          <a:latin typeface="+mn-lt"/>
                          <a:ea typeface="+mn-ea"/>
                          <a:cs typeface="+mn-cs"/>
                        </a:rPr>
                        <a:t>آمين.</a:t>
                      </a:r>
                      <a:endParaRPr kumimoji="0" lang="ar-EG"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3697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3194" name="Group 26"/>
          <p:cNvGraphicFramePr>
            <a:graphicFrameLocks noGrp="1"/>
          </p:cNvGraphicFramePr>
          <p:nvPr>
            <p:ph type="tbl" idx="1"/>
            <p:extLst>
              <p:ext uri="{D42A27DB-BD31-4B8C-83A1-F6EECF244321}">
                <p14:modId xmlns:p14="http://schemas.microsoft.com/office/powerpoint/2010/main" val="546246953"/>
              </p:ext>
            </p:extLst>
          </p:nvPr>
        </p:nvGraphicFramePr>
        <p:xfrm>
          <a:off x="76200" y="228600"/>
          <a:ext cx="8991600" cy="4183380"/>
        </p:xfrm>
        <a:graphic>
          <a:graphicData uri="http://schemas.openxmlformats.org/drawingml/2006/table">
            <a:tbl>
              <a:tblPr/>
              <a:tblGrid>
                <a:gridCol w="31242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4054407">
                <a:tc>
                  <a:txBody>
                    <a:bodyPr/>
                    <a:lstStyle/>
                    <a:p>
                      <a:pPr algn="just"/>
                      <a:r>
                        <a:rPr lang="fr-FR" sz="3000" b="0" i="0" u="none" strike="noStrike" kern="1200" baseline="0" dirty="0" err="1">
                          <a:solidFill>
                            <a:schemeClr val="tx1"/>
                          </a:solidFill>
                          <a:latin typeface="Coptic1" pitchFamily="2" charset="0"/>
                          <a:ea typeface="+mn-ea"/>
                          <a:cs typeface="+mn-cs"/>
                        </a:rPr>
                        <a:t>Coou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n~hudria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m~mwou</a:t>
                      </a:r>
                      <a:r>
                        <a:rPr lang="fr-FR" sz="3000" b="0" i="0" u="none" strike="noStrike" kern="1200" baseline="0" dirty="0">
                          <a:solidFill>
                            <a:schemeClr val="tx1"/>
                          </a:solidFill>
                          <a:latin typeface="Coptic1" pitchFamily="2" charset="0"/>
                          <a:ea typeface="+mn-ea"/>
                          <a:cs typeface="+mn-cs"/>
                        </a:rPr>
                        <a:t>: ou/</a:t>
                      </a:r>
                      <a:r>
                        <a:rPr lang="fr-FR" sz="3000" b="0" i="0" u="none" strike="noStrike" kern="1200" baseline="0" dirty="0" err="1">
                          <a:solidFill>
                            <a:schemeClr val="tx1"/>
                          </a:solidFill>
                          <a:latin typeface="Coptic1" pitchFamily="2" charset="0"/>
                          <a:ea typeface="+mn-ea"/>
                          <a:cs typeface="+mn-cs"/>
                        </a:rPr>
                        <a:t>rp</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efcwtp</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akouw~teb</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m~mwou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e~bolqen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peknis</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n~w~ou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qen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p~hop</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n~T~kana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galilea</a:t>
                      </a:r>
                      <a:r>
                        <a:rPr lang="fr-FR" sz="3000" b="0" i="0" u="none" strike="noStrike" kern="1200" baseline="0" dirty="0">
                          <a:solidFill>
                            <a:schemeClr val="tx1"/>
                          </a:solidFill>
                          <a:latin typeface="Coptic1" pitchFamily="2" charset="0"/>
                          <a:ea typeface="+mn-ea"/>
                          <a:cs typeface="+mn-cs"/>
                        </a:rPr>
                        <a:t>~.</a:t>
                      </a:r>
                      <a:endParaRPr kumimoji="0" lang="en-US" sz="30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Six jarres d'eau, Il les a changées en vin exquis, avec Sa grande gloire, à Cana en Galilée.</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ستة أجران ماء،</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حولتها إلى خمر</a:t>
                      </a:r>
                    </a:p>
                    <a:p>
                      <a:pPr algn="just" rtl="1"/>
                      <a:r>
                        <a:rPr lang="ar-EG" sz="3200" b="0" i="0" u="none" strike="noStrike" kern="1200" baseline="0" dirty="0">
                          <a:solidFill>
                            <a:schemeClr val="tx1"/>
                          </a:solidFill>
                          <a:latin typeface="+mn-lt"/>
                          <a:ea typeface="+mn-ea"/>
                          <a:cs typeface="+mn-cs"/>
                        </a:rPr>
                        <a:t>مختار، من قِبَل مجدك</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العظيم، </a:t>
                      </a:r>
                      <a:r>
                        <a:rPr lang="ar-EG" sz="3200" b="0" i="0" u="none" strike="noStrike" kern="1200" baseline="0" dirty="0" err="1">
                          <a:solidFill>
                            <a:schemeClr val="tx1"/>
                          </a:solidFill>
                          <a:latin typeface="+mn-lt"/>
                          <a:ea typeface="+mn-ea"/>
                          <a:cs typeface="+mn-cs"/>
                        </a:rPr>
                        <a:t>فى</a:t>
                      </a:r>
                      <a:r>
                        <a:rPr lang="ar-EG" sz="3200" b="0" i="0" u="none" strike="noStrike" kern="1200" baseline="0" dirty="0">
                          <a:solidFill>
                            <a:schemeClr val="tx1"/>
                          </a:solidFill>
                          <a:latin typeface="+mn-lt"/>
                          <a:ea typeface="+mn-ea"/>
                          <a:cs typeface="+mn-cs"/>
                        </a:rPr>
                        <a:t> عرس قانا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الجليل</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F6CBF816-C54B-48EA-8602-0B373298E8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59707619"/>
      </p:ext>
    </p:extLst>
  </p:cSld>
  <p:clrMapOvr>
    <a:masterClrMapping/>
  </p:clrMapOvr>
  <p:transition advClick="0"/>
</p:sld>
</file>

<file path=ppt/slides/slide2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3194" name="Group 26"/>
          <p:cNvGraphicFramePr>
            <a:graphicFrameLocks noGrp="1"/>
          </p:cNvGraphicFramePr>
          <p:nvPr>
            <p:ph type="tbl" idx="1"/>
            <p:extLst>
              <p:ext uri="{D42A27DB-BD31-4B8C-83A1-F6EECF244321}">
                <p14:modId xmlns:p14="http://schemas.microsoft.com/office/powerpoint/2010/main" val="2668559953"/>
              </p:ext>
            </p:extLst>
          </p:nvPr>
        </p:nvGraphicFramePr>
        <p:xfrm>
          <a:off x="76200" y="57150"/>
          <a:ext cx="8991600" cy="4527820"/>
        </p:xfrm>
        <a:graphic>
          <a:graphicData uri="http://schemas.openxmlformats.org/drawingml/2006/table">
            <a:tbl>
              <a:tblPr/>
              <a:tblGrid>
                <a:gridCol w="3257145">
                  <a:extLst>
                    <a:ext uri="{9D8B030D-6E8A-4147-A177-3AD203B41FA5}">
                      <a16:colId xmlns:a16="http://schemas.microsoft.com/office/drawing/2014/main" val="20000"/>
                    </a:ext>
                  </a:extLst>
                </a:gridCol>
                <a:gridCol w="3145276">
                  <a:extLst>
                    <a:ext uri="{9D8B030D-6E8A-4147-A177-3AD203B41FA5}">
                      <a16:colId xmlns:a16="http://schemas.microsoft.com/office/drawing/2014/main" val="20001"/>
                    </a:ext>
                  </a:extLst>
                </a:gridCol>
                <a:gridCol w="2589179">
                  <a:extLst>
                    <a:ext uri="{9D8B030D-6E8A-4147-A177-3AD203B41FA5}">
                      <a16:colId xmlns:a16="http://schemas.microsoft.com/office/drawing/2014/main" val="20002"/>
                    </a:ext>
                  </a:extLst>
                </a:gridCol>
              </a:tblGrid>
              <a:tr h="4527820">
                <a:tc>
                  <a:txBody>
                    <a:bodyPr/>
                    <a:lstStyle/>
                    <a:p>
                      <a:pPr algn="just"/>
                      <a:r>
                        <a:rPr lang="fr-FR" sz="3200" b="0" i="0" u="none" strike="noStrike" kern="1200" baseline="0" dirty="0">
                          <a:solidFill>
                            <a:schemeClr val="tx1"/>
                          </a:solidFill>
                          <a:latin typeface="Coptic1" pitchFamily="2" charset="0"/>
                          <a:ea typeface="+mn-ea"/>
                          <a:cs typeface="+mn-cs"/>
                        </a:rPr>
                        <a:t>I/</a:t>
                      </a:r>
                      <a:r>
                        <a:rPr lang="fr-FR" sz="3200" b="0" i="0" u="none" strike="noStrike" kern="1200" baseline="0" dirty="0" err="1">
                          <a:solidFill>
                            <a:schemeClr val="tx1"/>
                          </a:solidFill>
                          <a:latin typeface="Coptic1" pitchFamily="2" charset="0"/>
                          <a:ea typeface="+mn-ea"/>
                          <a:cs typeface="+mn-cs"/>
                        </a:rPr>
                        <a:t>couc</a:t>
                      </a:r>
                      <a:r>
                        <a:rPr lang="fr-FR" sz="3200" b="0" i="0" u="none" strike="noStrike" kern="1200" baseline="0" dirty="0">
                          <a:solidFill>
                            <a:schemeClr val="tx1"/>
                          </a:solidFill>
                          <a:latin typeface="Coptic1" pitchFamily="2" charset="0"/>
                          <a:ea typeface="+mn-ea"/>
                          <a:cs typeface="+mn-cs"/>
                        </a:rPr>
                        <a:t> Pi,~</a:t>
                      </a:r>
                      <a:r>
                        <a:rPr lang="fr-FR" sz="3200" b="0" i="0" u="none" strike="noStrike" kern="1200" baseline="0" dirty="0" err="1">
                          <a:solidFill>
                            <a:schemeClr val="tx1"/>
                          </a:solidFill>
                          <a:latin typeface="Coptic1" pitchFamily="2" charset="0"/>
                          <a:ea typeface="+mn-ea"/>
                          <a:cs typeface="+mn-cs"/>
                        </a:rPr>
                        <a:t>rictoc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n~caf</a:t>
                      </a:r>
                      <a:r>
                        <a:rPr lang="fr-FR" sz="3200" b="0" i="0" u="none" strike="noStrike" kern="1200" baseline="0" dirty="0">
                          <a:solidFill>
                            <a:schemeClr val="tx1"/>
                          </a:solidFill>
                          <a:latin typeface="Coptic1" pitchFamily="2" charset="0"/>
                          <a:ea typeface="+mn-ea"/>
                          <a:cs typeface="+mn-cs"/>
                        </a:rPr>
                        <a:t> </a:t>
                      </a:r>
                      <a:r>
                        <a:rPr lang="pt-BR" sz="3200" b="0" i="0" u="none" strike="noStrike" kern="1200" baseline="0" dirty="0">
                          <a:solidFill>
                            <a:schemeClr val="tx1"/>
                          </a:solidFill>
                          <a:latin typeface="Coptic1" pitchFamily="2" charset="0"/>
                          <a:ea typeface="+mn-ea"/>
                          <a:cs typeface="+mn-cs"/>
                        </a:rPr>
                        <a:t>nem voou: nyof n~yof </a:t>
                      </a:r>
                      <a:r>
                        <a:rPr lang="fr-FR" sz="3200" b="0" i="0" u="none" strike="noStrike" kern="1200" baseline="0" dirty="0" err="1">
                          <a:solidFill>
                            <a:schemeClr val="tx1"/>
                          </a:solidFill>
                          <a:latin typeface="Coptic1" pitchFamily="2" charset="0"/>
                          <a:ea typeface="+mn-ea"/>
                          <a:cs typeface="+mn-cs"/>
                        </a:rPr>
                        <a:t>pe</a:t>
                      </a:r>
                      <a:r>
                        <a:rPr lang="fr-FR" sz="3200" b="0" i="0" u="none" strike="noStrike" kern="1200" baseline="0" dirty="0">
                          <a:solidFill>
                            <a:schemeClr val="tx1"/>
                          </a:solidFill>
                          <a:latin typeface="Coptic1" pitchFamily="2" charset="0"/>
                          <a:ea typeface="+mn-ea"/>
                          <a:cs typeface="+mn-cs"/>
                        </a:rPr>
                        <a:t> nem sa </a:t>
                      </a:r>
                      <a:r>
                        <a:rPr lang="fr-FR" sz="3200" b="0" i="0" u="none" strike="noStrike" kern="1200" baseline="0" dirty="0" err="1">
                          <a:solidFill>
                            <a:schemeClr val="tx1"/>
                          </a:solidFill>
                          <a:latin typeface="Coptic1" pitchFamily="2" charset="0"/>
                          <a:ea typeface="+mn-ea"/>
                          <a:cs typeface="+mn-cs"/>
                        </a:rPr>
                        <a:t>e~neh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ouhupoctacic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n~ouwt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tenouwst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m~mof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ten</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naf</a:t>
                      </a:r>
                      <a:r>
                        <a:rPr lang="fr-FR" sz="3200" b="0" i="0" u="none" strike="noStrike" kern="1200" baseline="0" dirty="0">
                          <a:solidFill>
                            <a:schemeClr val="tx1"/>
                          </a:solidFill>
                          <a:latin typeface="Coptic1" pitchFamily="2" charset="0"/>
                          <a:ea typeface="+mn-ea"/>
                          <a:cs typeface="+mn-cs"/>
                        </a:rPr>
                        <a:t>.</a:t>
                      </a:r>
                      <a:endParaRPr kumimoji="0" lang="en-US" sz="5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Jésus Christ est Lui-même hier, aujourd'hui et jusqu’à la fin des temps avec son hypostase unique, nous nous prosternons devant Lui et nous Le glorifions.</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يسوع المسيح هو </a:t>
                      </a:r>
                      <a:r>
                        <a:rPr lang="ar-EG" sz="3200" b="0" i="0" u="none" strike="noStrike" kern="1200" baseline="0" dirty="0" err="1">
                          <a:solidFill>
                            <a:schemeClr val="tx1"/>
                          </a:solidFill>
                          <a:latin typeface="+mn-lt"/>
                          <a:ea typeface="+mn-ea"/>
                          <a:cs typeface="+mn-cs"/>
                        </a:rPr>
                        <a:t>هو</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أمس، واليوم وإلى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الأبد، بأُقنوم واحد،</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نسجد له ونمجده.</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F6CBF816-C54B-48EA-8602-0B373298E8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49315530"/>
      </p:ext>
    </p:extLst>
  </p:cSld>
  <p:clrMapOvr>
    <a:masterClrMapping/>
  </p:clrMapOvr>
  <p:transition advClick="0"/>
</p:sld>
</file>

<file path=ppt/slides/slide2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3194" name="Group 26"/>
          <p:cNvGraphicFramePr>
            <a:graphicFrameLocks noGrp="1"/>
          </p:cNvGraphicFramePr>
          <p:nvPr>
            <p:ph type="tbl" idx="1"/>
            <p:extLst>
              <p:ext uri="{D42A27DB-BD31-4B8C-83A1-F6EECF244321}">
                <p14:modId xmlns:p14="http://schemas.microsoft.com/office/powerpoint/2010/main" val="3718063817"/>
              </p:ext>
            </p:extLst>
          </p:nvPr>
        </p:nvGraphicFramePr>
        <p:xfrm>
          <a:off x="76200" y="57150"/>
          <a:ext cx="8991600" cy="4762500"/>
        </p:xfrm>
        <a:graphic>
          <a:graphicData uri="http://schemas.openxmlformats.org/drawingml/2006/table">
            <a:tbl>
              <a:tblPr/>
              <a:tblGrid>
                <a:gridCol w="31242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086100">
                <a:tc>
                  <a:txBody>
                    <a:bodyPr/>
                    <a:lstStyle/>
                    <a:p>
                      <a:pPr algn="just"/>
                      <a:r>
                        <a:rPr lang="fr-FR" sz="2800" b="0" i="0" u="none" strike="noStrike" kern="1200" baseline="0" dirty="0" err="1">
                          <a:solidFill>
                            <a:schemeClr val="tx1"/>
                          </a:solidFill>
                          <a:latin typeface="Coptic1" pitchFamily="2" charset="0"/>
                          <a:ea typeface="+mn-ea"/>
                          <a:cs typeface="+mn-cs"/>
                        </a:rPr>
                        <a:t>Arip~recbeuin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e~h~r</a:t>
                      </a:r>
                      <a:r>
                        <a:rPr lang="fr-FR" sz="2800" b="0" i="0" u="none" strike="noStrike" kern="1200" baseline="0" dirty="0">
                          <a:solidFill>
                            <a:schemeClr val="tx1"/>
                          </a:solidFill>
                          <a:latin typeface="Coptic1" pitchFamily="2" charset="0"/>
                          <a:ea typeface="+mn-ea"/>
                          <a:cs typeface="+mn-cs"/>
                        </a:rPr>
                        <a:t>/i </a:t>
                      </a:r>
                      <a:r>
                        <a:rPr lang="fr-FR" sz="2800" b="0" i="0" u="none" strike="noStrike" kern="1200" baseline="0" dirty="0" err="1">
                          <a:solidFill>
                            <a:schemeClr val="tx1"/>
                          </a:solidFill>
                          <a:latin typeface="Coptic1" pitchFamily="2" charset="0"/>
                          <a:ea typeface="+mn-ea"/>
                          <a:cs typeface="+mn-cs"/>
                        </a:rPr>
                        <a:t>e~jon</a:t>
                      </a:r>
                      <a:r>
                        <a:rPr lang="fr-FR" sz="2800" b="0" i="0" u="none" strike="noStrike" kern="1200" baseline="0" dirty="0">
                          <a:solidFill>
                            <a:schemeClr val="tx1"/>
                          </a:solidFill>
                          <a:latin typeface="Coptic1" pitchFamily="2" charset="0"/>
                          <a:ea typeface="+mn-ea"/>
                          <a:cs typeface="+mn-cs"/>
                        </a:rPr>
                        <a:t>: w~~ </a:t>
                      </a:r>
                      <a:r>
                        <a:rPr lang="fr-FR" sz="2800" b="0" i="0" u="none" strike="noStrike" kern="1200" baseline="0" dirty="0" err="1">
                          <a:solidFill>
                            <a:schemeClr val="tx1"/>
                          </a:solidFill>
                          <a:latin typeface="Coptic1" pitchFamily="2" charset="0"/>
                          <a:ea typeface="+mn-ea"/>
                          <a:cs typeface="+mn-cs"/>
                        </a:rPr>
                        <a:t>ten</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oic</a:t>
                      </a:r>
                      <a:r>
                        <a:rPr lang="fr-FR" sz="2800" b="0" i="0" u="none" strike="noStrike" kern="1200" baseline="0" dirty="0">
                          <a:solidFill>
                            <a:schemeClr val="tx1"/>
                          </a:solidFill>
                          <a:latin typeface="Coptic1" pitchFamily="2" charset="0"/>
                          <a:ea typeface="+mn-ea"/>
                          <a:cs typeface="+mn-cs"/>
                        </a:rPr>
                        <a:t> n~~n/b t/</a:t>
                      </a:r>
                      <a:r>
                        <a:rPr lang="fr-FR" sz="2800" b="0" i="0" u="none" strike="noStrike" kern="1200" baseline="0" dirty="0" err="1">
                          <a:solidFill>
                            <a:schemeClr val="tx1"/>
                          </a:solidFill>
                          <a:latin typeface="Coptic1" pitchFamily="2" charset="0"/>
                          <a:ea typeface="+mn-ea"/>
                          <a:cs typeface="+mn-cs"/>
                        </a:rPr>
                        <a:t>ren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yeo~tokoc</a:t>
                      </a:r>
                      <a:r>
                        <a:rPr lang="fr-FR" sz="2800" b="0" i="0" u="none" strike="noStrike" kern="1200" baseline="0" dirty="0">
                          <a:solidFill>
                            <a:schemeClr val="tx1"/>
                          </a:solidFill>
                          <a:latin typeface="Coptic1" pitchFamily="2" charset="0"/>
                          <a:ea typeface="+mn-ea"/>
                          <a:cs typeface="+mn-cs"/>
                        </a:rPr>
                        <a:t>: Maria </a:t>
                      </a:r>
                      <a:r>
                        <a:rPr lang="fr-FR" sz="2800" b="0" i="0" u="none" strike="noStrike" kern="1200" baseline="0" dirty="0" err="1">
                          <a:solidFill>
                            <a:schemeClr val="tx1"/>
                          </a:solidFill>
                          <a:latin typeface="Coptic1" pitchFamily="2" charset="0"/>
                          <a:ea typeface="+mn-ea"/>
                          <a:cs typeface="+mn-cs"/>
                        </a:rPr>
                        <a:t>Y~mau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m~Pencwt</a:t>
                      </a:r>
                      <a:r>
                        <a:rPr lang="fr-FR" sz="2800" b="0" i="0" u="none" strike="noStrike" kern="1200" baseline="0" dirty="0">
                          <a:solidFill>
                            <a:schemeClr val="tx1"/>
                          </a:solidFill>
                          <a:latin typeface="Coptic1" pitchFamily="2" charset="0"/>
                          <a:ea typeface="+mn-ea"/>
                          <a:cs typeface="+mn-cs"/>
                        </a:rPr>
                        <a:t>/r: </a:t>
                      </a:r>
                      <a:r>
                        <a:rPr lang="fr-FR" sz="2800" b="0" i="0" u="none" strike="noStrike" kern="1200" baseline="0" dirty="0" err="1">
                          <a:solidFill>
                            <a:schemeClr val="tx1"/>
                          </a:solidFill>
                          <a:latin typeface="Coptic1" pitchFamily="2" charset="0"/>
                          <a:ea typeface="+mn-ea"/>
                          <a:cs typeface="+mn-cs"/>
                        </a:rPr>
                        <a:t>n~tef,a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nennobi</a:t>
                      </a:r>
                      <a:r>
                        <a:rPr lang="fr-FR" sz="2800" b="0" i="0" u="none" strike="noStrike" kern="1200" baseline="0" dirty="0">
                          <a:solidFill>
                            <a:schemeClr val="tx1"/>
                          </a:solidFill>
                          <a:latin typeface="Coptic1" pitchFamily="2" charset="0"/>
                          <a:ea typeface="+mn-ea"/>
                          <a:cs typeface="+mn-cs"/>
                        </a:rPr>
                        <a:t> nan </a:t>
                      </a:r>
                      <a:r>
                        <a:rPr lang="fr-FR" sz="2800" b="0" i="0" u="none" strike="noStrike" kern="1200" baseline="0" dirty="0" err="1">
                          <a:solidFill>
                            <a:schemeClr val="tx1"/>
                          </a:solidFill>
                          <a:latin typeface="Coptic1" pitchFamily="2" charset="0"/>
                          <a:ea typeface="+mn-ea"/>
                          <a:cs typeface="+mn-cs"/>
                        </a:rPr>
                        <a:t>e~bol</a:t>
                      </a:r>
                      <a:r>
                        <a:rPr lang="fr-FR" sz="2800" b="0" i="0" u="none" strike="noStrike" kern="1200" baseline="0" dirty="0">
                          <a:solidFill>
                            <a:schemeClr val="tx1"/>
                          </a:solidFill>
                          <a:latin typeface="Coptic1" pitchFamily="2" charset="0"/>
                          <a:ea typeface="+mn-ea"/>
                          <a:cs typeface="+mn-cs"/>
                        </a:rPr>
                        <a:t>.</a:t>
                      </a:r>
                      <a:endParaRPr kumimoji="0" lang="en-US" sz="48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Intercède pour nous, ô notre Dame à tous, la Mère de Dieu, sainte Marie, mère de notre Sauveur, pour qu’Il</a:t>
                      </a:r>
                    </a:p>
                    <a:p>
                      <a:pPr algn="just"/>
                      <a:r>
                        <a:rPr lang="fr-FR" sz="2800" b="0" i="0" u="none" strike="noStrike" kern="1200" baseline="0" dirty="0">
                          <a:solidFill>
                            <a:schemeClr val="tx1"/>
                          </a:solidFill>
                          <a:latin typeface="+mn-lt"/>
                          <a:ea typeface="+mn-ea"/>
                          <a:cs typeface="+mn-cs"/>
                        </a:rPr>
                        <a:t>nous accorde la rémission de nos péchés.</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err="1">
                          <a:solidFill>
                            <a:schemeClr val="tx1"/>
                          </a:solidFill>
                          <a:latin typeface="+mn-lt"/>
                          <a:ea typeface="+mn-ea"/>
                          <a:cs typeface="+mn-cs"/>
                        </a:rPr>
                        <a:t>إشفعي</a:t>
                      </a:r>
                      <a:r>
                        <a:rPr lang="ar-EG" sz="2800" b="0" i="0" u="none" strike="noStrike" kern="1200" baseline="0" dirty="0">
                          <a:solidFill>
                            <a:schemeClr val="tx1"/>
                          </a:solidFill>
                          <a:latin typeface="+mn-lt"/>
                          <a:ea typeface="+mn-ea"/>
                          <a:cs typeface="+mn-cs"/>
                        </a:rPr>
                        <a:t> فينا، يا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سيدتنا كلنا السيدة</a:t>
                      </a:r>
                    </a:p>
                    <a:p>
                      <a:pPr algn="just" rtl="1"/>
                      <a:r>
                        <a:rPr lang="ar-EG" sz="2800" b="0" i="0" u="none" strike="noStrike" kern="1200" baseline="0" dirty="0">
                          <a:solidFill>
                            <a:schemeClr val="tx1"/>
                          </a:solidFill>
                          <a:latin typeface="+mn-lt"/>
                          <a:ea typeface="+mn-ea"/>
                          <a:cs typeface="+mn-cs"/>
                        </a:rPr>
                        <a:t>والدة الإله، مريم أُم</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مخلصنا، ليغفر لنا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خطايانا.</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F6CBF816-C54B-48EA-8602-0B373298E8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26">
            <a:hlinkClick r:id="rId4" action="ppaction://hlinksldjump" highlightClick="1"/>
            <a:extLst>
              <a:ext uri="{FF2B5EF4-FFF2-40B4-BE49-F238E27FC236}">
                <a16:creationId xmlns:a16="http://schemas.microsoft.com/office/drawing/2014/main" id="{6ABCE7F2-10A6-4174-B244-1EFF9129BAEC}"/>
              </a:ext>
            </a:extLst>
          </p:cNvPr>
          <p:cNvSpPr>
            <a:spLocks noChangeArrowheads="1"/>
          </p:cNvSpPr>
          <p:nvPr/>
        </p:nvSpPr>
        <p:spPr bwMode="auto">
          <a:xfrm>
            <a:off x="7239000" y="4578485"/>
            <a:ext cx="1905000" cy="565015"/>
          </a:xfrm>
          <a:prstGeom prst="actionButtonBlank">
            <a:avLst/>
          </a:prstGeom>
          <a:solidFill>
            <a:srgbClr val="800000"/>
          </a:solidFill>
          <a:ln w="12700">
            <a:solidFill>
              <a:schemeClr val="tx1"/>
            </a:solidFill>
            <a:miter lim="800000"/>
            <a:headEnd/>
            <a:tailEnd/>
          </a:ln>
        </p:spPr>
        <p:txBody>
          <a:bodyPr wrap="none" tIns="118800" bIns="118800" anchor="ctr" anchorCtr="1"/>
          <a:lstStyle/>
          <a:p>
            <a:pPr lvl="0" algn="ctr" defTabSz="914400" fontAlgn="base">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r>
              <a:rPr lang="en-US" dirty="0">
                <a:latin typeface="Coptic1" pitchFamily="2" charset="0"/>
                <a:cs typeface="Arial" charset="0"/>
              </a:rPr>
              <a:t> </a:t>
            </a:r>
          </a:p>
          <a:p>
            <a:pPr lvl="0" algn="ctr" defTabSz="914400" fontAlgn="base">
              <a:spcAft>
                <a:spcPct val="0"/>
              </a:spcAf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498662011"/>
      </p:ext>
    </p:extLst>
  </p:cSld>
  <p:clrMapOvr>
    <a:masterClrMapping/>
  </p:clrMapOvr>
  <p:transition advClick="0"/>
</p:sld>
</file>

<file path=ppt/slides/slide2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11297970"/>
      </p:ext>
    </p:extLst>
  </p:cSld>
  <p:clrMapOvr>
    <a:masterClrMapping/>
  </p:clrMapOvr>
  <p:transition/>
</p:sld>
</file>

<file path=ppt/slides/slide2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422E4E3F-9EB4-4F73-B318-42A01CCF9CC4}"/>
              </a:ext>
            </a:extLst>
          </p:cNvPr>
          <p:cNvGraphicFramePr>
            <a:graphicFrameLocks noGrp="1"/>
          </p:cNvGraphicFramePr>
          <p:nvPr/>
        </p:nvGraphicFramePr>
        <p:xfrm>
          <a:off x="1524000" y="6291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769018767"/>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latin typeface="+mn-lt"/>
                        </a:rPr>
                        <a:t>Grand Carême - </a:t>
                      </a:r>
                      <a:r>
                        <a:rPr lang="fr-FR" sz="1800" dirty="0" err="1">
                          <a:latin typeface="Coptic1" pitchFamily="2" charset="0"/>
                        </a:rPr>
                        <a:t>Megalou</a:t>
                      </a:r>
                      <a:r>
                        <a:rPr lang="fr-FR" sz="1800" dirty="0">
                          <a:latin typeface="Coptic1" pitchFamily="2" charset="0"/>
                        </a:rPr>
                        <a:t> </a:t>
                      </a:r>
                      <a:r>
                        <a:rPr lang="fr-FR" sz="1800" dirty="0" err="1">
                          <a:latin typeface="Coptic1" pitchFamily="2" charset="0"/>
                        </a:rPr>
                        <a:t>a~r</a:t>
                      </a:r>
                      <a:r>
                        <a:rPr lang="fr-FR" sz="1800" dirty="0">
                          <a:latin typeface="Coptic1" pitchFamily="2" charset="0"/>
                        </a:rPr>
                        <a:t>,/</a:t>
                      </a:r>
                      <a:r>
                        <a:rPr lang="fr-FR" sz="1800" dirty="0" err="1">
                          <a:latin typeface="Coptic1" pitchFamily="2" charset="0"/>
                        </a:rPr>
                        <a:t>e~reuc</a:t>
                      </a:r>
                      <a:endParaRPr lang="fr-FR" sz="18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9030232"/>
                  </a:ext>
                </a:extLst>
              </a:tr>
            </a:tbl>
          </a:graphicData>
        </a:graphic>
      </p:graphicFrame>
      <p:graphicFrame>
        <p:nvGraphicFramePr>
          <p:cNvPr id="6" name="Tableau 5">
            <a:extLst>
              <a:ext uri="{FF2B5EF4-FFF2-40B4-BE49-F238E27FC236}">
                <a16:creationId xmlns:a16="http://schemas.microsoft.com/office/drawing/2014/main" id="{6642DD7F-4670-457B-863A-B15D80E5C717}"/>
              </a:ext>
            </a:extLst>
          </p:cNvPr>
          <p:cNvGraphicFramePr>
            <a:graphicFrameLocks noGrp="1"/>
          </p:cNvGraphicFramePr>
          <p:nvPr>
            <p:extLst>
              <p:ext uri="{D42A27DB-BD31-4B8C-83A1-F6EECF244321}">
                <p14:modId xmlns:p14="http://schemas.microsoft.com/office/powerpoint/2010/main" val="629842914"/>
              </p:ext>
            </p:extLst>
          </p:nvPr>
        </p:nvGraphicFramePr>
        <p:xfrm>
          <a:off x="76200" y="411480"/>
          <a:ext cx="8991600" cy="4732020"/>
        </p:xfrm>
        <a:graphic>
          <a:graphicData uri="http://schemas.openxmlformats.org/drawingml/2006/table">
            <a:tbl>
              <a:tblPr firstRow="1" bandRow="1">
                <a:tableStyleId>{2D5ABB26-0587-4C30-8999-92F81FD0307C}</a:tableStyleId>
              </a:tblPr>
              <a:tblGrid>
                <a:gridCol w="3429000">
                  <a:extLst>
                    <a:ext uri="{9D8B030D-6E8A-4147-A177-3AD203B41FA5}">
                      <a16:colId xmlns:a16="http://schemas.microsoft.com/office/drawing/2014/main" val="2244891556"/>
                    </a:ext>
                  </a:extLst>
                </a:gridCol>
                <a:gridCol w="2971800">
                  <a:extLst>
                    <a:ext uri="{9D8B030D-6E8A-4147-A177-3AD203B41FA5}">
                      <a16:colId xmlns:a16="http://schemas.microsoft.com/office/drawing/2014/main" val="1731603522"/>
                    </a:ext>
                  </a:extLst>
                </a:gridCol>
                <a:gridCol w="2590800">
                  <a:extLst>
                    <a:ext uri="{9D8B030D-6E8A-4147-A177-3AD203B41FA5}">
                      <a16:colId xmlns:a16="http://schemas.microsoft.com/office/drawing/2014/main" val="373973236"/>
                    </a:ext>
                  </a:extLst>
                </a:gridCol>
              </a:tblGrid>
              <a:tr h="4343400">
                <a:tc>
                  <a:txBody>
                    <a:bodyPr/>
                    <a:lstStyle/>
                    <a:p>
                      <a:pPr algn="just"/>
                      <a:r>
                        <a:rPr lang="fr-FR" sz="3400" b="0" i="0" u="none" strike="noStrike" kern="1200" baseline="0" dirty="0" err="1">
                          <a:solidFill>
                            <a:schemeClr val="tx1"/>
                          </a:solidFill>
                          <a:latin typeface="Coptic1" pitchFamily="2" charset="0"/>
                          <a:ea typeface="+mn-ea"/>
                          <a:cs typeface="+mn-cs"/>
                        </a:rPr>
                        <a:t>Megalou</a:t>
                      </a:r>
                      <a:endParaRPr lang="fr-FR" sz="3400" b="0" i="0" u="none" strike="noStrike" kern="1200" baseline="0" dirty="0">
                        <a:solidFill>
                          <a:schemeClr val="tx1"/>
                        </a:solidFill>
                        <a:latin typeface="Coptic1" pitchFamily="2" charset="0"/>
                        <a:ea typeface="+mn-ea"/>
                        <a:cs typeface="+mn-cs"/>
                      </a:endParaRPr>
                    </a:p>
                    <a:p>
                      <a:pPr algn="just"/>
                      <a:r>
                        <a:rPr lang="fr-FR" sz="3400" b="0" i="0" u="none" strike="noStrike" kern="1200" baseline="0" dirty="0" err="1">
                          <a:solidFill>
                            <a:schemeClr val="tx1"/>
                          </a:solidFill>
                          <a:latin typeface="Coptic1" pitchFamily="2" charset="0"/>
                          <a:ea typeface="+mn-ea"/>
                          <a:cs typeface="+mn-cs"/>
                        </a:rPr>
                        <a:t>a~r</a:t>
                      </a:r>
                      <a:r>
                        <a:rPr lang="fr-FR" sz="3400" b="0" i="0" u="none" strike="noStrike" kern="1200" baseline="0" dirty="0">
                          <a:solidFill>
                            <a:schemeClr val="tx1"/>
                          </a:solidFill>
                          <a:latin typeface="Coptic1" pitchFamily="2" charset="0"/>
                          <a:ea typeface="+mn-ea"/>
                          <a:cs typeface="+mn-cs"/>
                        </a:rPr>
                        <a:t>,/</a:t>
                      </a:r>
                      <a:r>
                        <a:rPr lang="fr-FR" sz="3400" b="0" i="0" u="none" strike="noStrike" kern="1200" baseline="0" dirty="0" err="1">
                          <a:solidFill>
                            <a:schemeClr val="tx1"/>
                          </a:solidFill>
                          <a:latin typeface="Coptic1" pitchFamily="2" charset="0"/>
                          <a:ea typeface="+mn-ea"/>
                          <a:cs typeface="+mn-cs"/>
                        </a:rPr>
                        <a:t>e~reuc</a:t>
                      </a:r>
                      <a:endParaRPr lang="fr-FR" sz="3400" b="0" i="0" u="none" strike="noStrike" kern="1200" baseline="0" dirty="0">
                        <a:solidFill>
                          <a:schemeClr val="tx1"/>
                        </a:solidFill>
                        <a:latin typeface="Coptic1" pitchFamily="2" charset="0"/>
                        <a:ea typeface="+mn-ea"/>
                        <a:cs typeface="+mn-cs"/>
                      </a:endParaRPr>
                    </a:p>
                    <a:p>
                      <a:pPr algn="just"/>
                      <a:r>
                        <a:rPr lang="fr-FR" sz="3400" b="0" i="0" u="none" strike="noStrike" kern="1200" baseline="0" dirty="0" err="1">
                          <a:solidFill>
                            <a:schemeClr val="tx1"/>
                          </a:solidFill>
                          <a:latin typeface="Coptic1" pitchFamily="2" charset="0"/>
                          <a:ea typeface="+mn-ea"/>
                          <a:cs typeface="+mn-cs"/>
                        </a:rPr>
                        <a:t>ictouc</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e~w~nac</a:t>
                      </a:r>
                      <a:endParaRPr lang="fr-FR" sz="3400" b="0" i="0" u="none" strike="noStrike" kern="1200" baseline="0" dirty="0">
                        <a:solidFill>
                          <a:schemeClr val="tx1"/>
                        </a:solidFill>
                        <a:latin typeface="Coptic1" pitchFamily="2" charset="0"/>
                        <a:ea typeface="+mn-ea"/>
                        <a:cs typeface="+mn-cs"/>
                      </a:endParaRPr>
                    </a:p>
                    <a:p>
                      <a:pPr algn="just"/>
                      <a:r>
                        <a:rPr lang="fr-FR" sz="3400" b="0" i="0" u="none" strike="noStrike" kern="1200" baseline="0" dirty="0" err="1">
                          <a:solidFill>
                            <a:schemeClr val="tx1"/>
                          </a:solidFill>
                          <a:latin typeface="Coptic1" pitchFamily="2" charset="0"/>
                          <a:ea typeface="+mn-ea"/>
                          <a:cs typeface="+mn-cs"/>
                        </a:rPr>
                        <a:t>a,ranton</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a~gioc</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o~Yeoc</a:t>
                      </a:r>
                      <a:r>
                        <a:rPr lang="fr-FR" sz="3400" b="0" i="0" u="none" strike="noStrike" kern="1200" baseline="0" dirty="0">
                          <a:solidFill>
                            <a:schemeClr val="tx1"/>
                          </a:solidFill>
                          <a:latin typeface="Coptic1" pitchFamily="2" charset="0"/>
                          <a:ea typeface="+mn-ea"/>
                          <a:cs typeface="+mn-cs"/>
                        </a:rPr>
                        <a:t>: </a:t>
                      </a:r>
                      <a:r>
                        <a:rPr lang="fr-FR" sz="3400" b="0" i="0" u="none" strike="noStrike" baseline="0" dirty="0">
                          <a:latin typeface="Coptic1" pitchFamily="2" charset="0"/>
                        </a:rPr>
                        <a:t>Kata t/n </a:t>
                      </a:r>
                      <a:r>
                        <a:rPr lang="fr-FR" sz="3400" b="0" i="0" u="none" strike="noStrike" baseline="0" dirty="0" err="1">
                          <a:latin typeface="Coptic1" pitchFamily="2" charset="0"/>
                        </a:rPr>
                        <a:t>taxin</a:t>
                      </a:r>
                      <a:r>
                        <a:rPr lang="fr-FR" sz="3400" b="0" i="0" u="none" strike="noStrike" baseline="0" dirty="0">
                          <a:latin typeface="Coptic1" pitchFamily="2" charset="0"/>
                        </a:rPr>
                        <a:t> </a:t>
                      </a:r>
                      <a:r>
                        <a:rPr lang="fr-FR" sz="3400" b="0" i="0" u="none" strike="noStrike" baseline="0" dirty="0" err="1">
                          <a:latin typeface="Coptic1" pitchFamily="2" charset="0"/>
                        </a:rPr>
                        <a:t>tou</a:t>
                      </a:r>
                      <a:endParaRPr lang="fr-FR" sz="3400" b="0" i="0" u="none" strike="noStrike" baseline="0" dirty="0">
                        <a:latin typeface="Coptic1" pitchFamily="2" charset="0"/>
                      </a:endParaRPr>
                    </a:p>
                    <a:p>
                      <a:pPr algn="just"/>
                      <a:r>
                        <a:rPr lang="fr-FR" sz="3400" b="0" i="0" u="none" strike="noStrike" baseline="0" dirty="0" err="1">
                          <a:latin typeface="Coptic1" pitchFamily="2" charset="0"/>
                        </a:rPr>
                        <a:t>Mel,icedek</a:t>
                      </a:r>
                      <a:r>
                        <a:rPr lang="fr-FR" sz="3400" b="0" i="0" u="none" strike="noStrike" baseline="0" dirty="0">
                          <a:latin typeface="Coptic1" pitchFamily="2" charset="0"/>
                        </a:rPr>
                        <a:t> </a:t>
                      </a:r>
                      <a:r>
                        <a:rPr lang="fr-FR" sz="3400" b="0" i="0" u="none" strike="noStrike" baseline="0" dirty="0" err="1">
                          <a:latin typeface="Coptic1" pitchFamily="2" charset="0"/>
                        </a:rPr>
                        <a:t>telioc</a:t>
                      </a:r>
                      <a:r>
                        <a:rPr lang="fr-FR" sz="3400" b="0" i="0" u="none" strike="noStrike" baseline="0" dirty="0">
                          <a:latin typeface="Coptic1" pitchFamily="2" charset="0"/>
                        </a:rPr>
                        <a:t> </a:t>
                      </a:r>
                      <a:r>
                        <a:rPr lang="fr-FR" sz="3400" b="0" i="0" u="none" strike="noStrike" baseline="0" dirty="0" err="1">
                          <a:latin typeface="Coptic1" pitchFamily="2" charset="0"/>
                        </a:rPr>
                        <a:t>A~gioc</a:t>
                      </a:r>
                      <a:r>
                        <a:rPr lang="fr-FR" sz="3400" b="0" i="0" u="none" strike="noStrike" baseline="0" dirty="0">
                          <a:latin typeface="Coptic1" pitchFamily="2" charset="0"/>
                        </a:rPr>
                        <a:t> </a:t>
                      </a:r>
                      <a:r>
                        <a:rPr lang="fr-FR" sz="3400" b="0" i="0" u="none" strike="noStrike" baseline="0" dirty="0" err="1">
                          <a:latin typeface="Coptic1" pitchFamily="2" charset="0"/>
                        </a:rPr>
                        <a:t>Ic,uroc</a:t>
                      </a:r>
                      <a:r>
                        <a:rPr lang="fr-FR" sz="3400" b="0" i="0" u="none" strike="noStrike" baseline="0" dirty="0">
                          <a:latin typeface="Coptic1" pitchFamily="2" charset="0"/>
                        </a:rPr>
                        <a:t>.</a:t>
                      </a:r>
                      <a:endParaRPr lang="fr-FR" sz="3400" dirty="0">
                        <a:latin typeface="Coptic1" pitchFamily="2" charset="0"/>
                      </a:endParaRPr>
                    </a:p>
                  </a:txBody>
                  <a:tcPr marT="34290" marB="34290"/>
                </a:tc>
                <a:tc>
                  <a:txBody>
                    <a:bodyPr/>
                    <a:lstStyle/>
                    <a:p>
                      <a:pPr algn="just"/>
                      <a:r>
                        <a:rPr lang="fr-FR" sz="3200" b="0" i="0" u="none" strike="noStrike" kern="1200" baseline="0" dirty="0">
                          <a:solidFill>
                            <a:schemeClr val="tx1"/>
                          </a:solidFill>
                          <a:latin typeface="+mn-lt"/>
                          <a:ea typeface="+mn-ea"/>
                          <a:cs typeface="+mn-cs"/>
                        </a:rPr>
                        <a:t>Le grand archiprêtre pur éternellement.</a:t>
                      </a:r>
                    </a:p>
                    <a:p>
                      <a:pPr algn="just"/>
                      <a:r>
                        <a:rPr lang="fr-FR" sz="3200" b="0" i="0" u="none" strike="noStrike" kern="1200" baseline="0" dirty="0">
                          <a:solidFill>
                            <a:schemeClr val="tx1"/>
                          </a:solidFill>
                          <a:latin typeface="+mn-lt"/>
                          <a:ea typeface="+mn-ea"/>
                          <a:cs typeface="+mn-cs"/>
                        </a:rPr>
                        <a:t>Dieu saint Selon le rite parfait de </a:t>
                      </a:r>
                      <a:r>
                        <a:rPr lang="fr-FR" sz="3200" b="0" i="0" u="none" strike="noStrike" kern="1200" baseline="0" dirty="0" err="1">
                          <a:solidFill>
                            <a:schemeClr val="tx1"/>
                          </a:solidFill>
                          <a:latin typeface="+mn-lt"/>
                          <a:ea typeface="+mn-ea"/>
                          <a:cs typeface="+mn-cs"/>
                        </a:rPr>
                        <a:t>Mélkisédek</a:t>
                      </a:r>
                      <a:r>
                        <a:rPr lang="fr-FR" sz="3200" b="0" i="0" u="none" strike="noStrike" kern="1200" baseline="0" dirty="0">
                          <a:solidFill>
                            <a:schemeClr val="tx1"/>
                          </a:solidFill>
                          <a:latin typeface="+mn-lt"/>
                          <a:ea typeface="+mn-ea"/>
                          <a:cs typeface="+mn-cs"/>
                        </a:rPr>
                        <a:t>, Saint fort.</a:t>
                      </a:r>
                      <a:endParaRPr lang="fr-FR" sz="32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رئيس الكهنة الاعظم</a:t>
                      </a:r>
                    </a:p>
                    <a:p>
                      <a:pPr algn="just" rtl="1"/>
                      <a:r>
                        <a:rPr lang="ar-EG" sz="3200" b="0" i="0" u="none" strike="noStrike" kern="1200" baseline="0" dirty="0">
                          <a:solidFill>
                            <a:schemeClr val="tx1"/>
                          </a:solidFill>
                          <a:latin typeface="+mn-lt"/>
                          <a:ea typeface="+mn-ea"/>
                          <a:cs typeface="+mn-cs"/>
                        </a:rPr>
                        <a:t>إلي الابد الطاهر،</a:t>
                      </a:r>
                    </a:p>
                    <a:p>
                      <a:pPr algn="just" rtl="1"/>
                      <a:r>
                        <a:rPr lang="ar-EG" sz="3200" b="0" i="0" u="none" strike="noStrike" kern="1200" baseline="0" dirty="0">
                          <a:solidFill>
                            <a:schemeClr val="tx1"/>
                          </a:solidFill>
                          <a:latin typeface="+mn-lt"/>
                          <a:ea typeface="+mn-ea"/>
                          <a:cs typeface="+mn-cs"/>
                        </a:rPr>
                        <a:t>قدوس الله،</a:t>
                      </a:r>
                      <a:endParaRPr lang="fr-FR"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على طقس ملكي</a:t>
                      </a:r>
                    </a:p>
                    <a:p>
                      <a:pPr algn="just" rtl="1"/>
                      <a:r>
                        <a:rPr lang="ar-EG" sz="3200" b="0" i="0" u="none" strike="noStrike" kern="1200" baseline="0" dirty="0">
                          <a:solidFill>
                            <a:schemeClr val="tx1"/>
                          </a:solidFill>
                          <a:latin typeface="+mn-lt"/>
                          <a:ea typeface="+mn-ea"/>
                          <a:cs typeface="+mn-cs"/>
                        </a:rPr>
                        <a:t>صادق الكامل قدوس</a:t>
                      </a:r>
                    </a:p>
                    <a:p>
                      <a:pPr algn="just" rtl="1"/>
                      <a:r>
                        <a:rPr lang="ar-EG" sz="3200" b="0" i="0" u="none" strike="noStrike" kern="1200" baseline="0" dirty="0">
                          <a:solidFill>
                            <a:schemeClr val="tx1"/>
                          </a:solidFill>
                          <a:latin typeface="+mn-lt"/>
                          <a:ea typeface="+mn-ea"/>
                          <a:cs typeface="+mn-cs"/>
                        </a:rPr>
                        <a:t>القوي.</a:t>
                      </a:r>
                      <a:endParaRPr lang="fr-FR" sz="3200" dirty="0"/>
                    </a:p>
                  </a:txBody>
                  <a:tcPr marT="34290" marB="34290"/>
                </a:tc>
                <a:extLst>
                  <a:ext uri="{0D108BD9-81ED-4DB2-BD59-A6C34878D82A}">
                    <a16:rowId xmlns:a16="http://schemas.microsoft.com/office/drawing/2014/main" val="165540767"/>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0458FA7D-A25D-4013-837E-B8B2289F6B60}"/>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3" action="ppaction://hlinksldjump" highlightClick="1"/>
            <a:extLst>
              <a:ext uri="{FF2B5EF4-FFF2-40B4-BE49-F238E27FC236}">
                <a16:creationId xmlns:a16="http://schemas.microsoft.com/office/drawing/2014/main" id="{E4716139-0768-4FEB-95EE-2526015FE1C4}"/>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204898614"/>
      </p:ext>
    </p:extLst>
  </p:cSld>
  <p:clrMapOvr>
    <a:masterClrMapping/>
  </p:clrMapOvr>
  <p:transition/>
</p:sld>
</file>

<file path=ppt/slides/slide2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FE1B9362-BD59-4AA9-B7A2-9E70ADBD7FCC}"/>
              </a:ext>
            </a:extLst>
          </p:cNvPr>
          <p:cNvGraphicFramePr>
            <a:graphicFrameLocks noGrp="1"/>
          </p:cNvGraphicFramePr>
          <p:nvPr>
            <p:extLst>
              <p:ext uri="{D42A27DB-BD31-4B8C-83A1-F6EECF244321}">
                <p14:modId xmlns:p14="http://schemas.microsoft.com/office/powerpoint/2010/main" val="3304078411"/>
              </p:ext>
            </p:extLst>
          </p:nvPr>
        </p:nvGraphicFramePr>
        <p:xfrm>
          <a:off x="0" y="52070"/>
          <a:ext cx="9144001" cy="4800600"/>
        </p:xfrm>
        <a:graphic>
          <a:graphicData uri="http://schemas.openxmlformats.org/drawingml/2006/table">
            <a:tbl>
              <a:tblPr firstRow="1" bandRow="1">
                <a:tableStyleId>{2D5ABB26-0587-4C30-8999-92F81FD0307C}</a:tableStyleId>
              </a:tblPr>
              <a:tblGrid>
                <a:gridCol w="3501957">
                  <a:extLst>
                    <a:ext uri="{9D8B030D-6E8A-4147-A177-3AD203B41FA5}">
                      <a16:colId xmlns:a16="http://schemas.microsoft.com/office/drawing/2014/main" val="8413357"/>
                    </a:ext>
                  </a:extLst>
                </a:gridCol>
                <a:gridCol w="3040733">
                  <a:extLst>
                    <a:ext uri="{9D8B030D-6E8A-4147-A177-3AD203B41FA5}">
                      <a16:colId xmlns:a16="http://schemas.microsoft.com/office/drawing/2014/main" val="439930373"/>
                    </a:ext>
                  </a:extLst>
                </a:gridCol>
                <a:gridCol w="2601311">
                  <a:extLst>
                    <a:ext uri="{9D8B030D-6E8A-4147-A177-3AD203B41FA5}">
                      <a16:colId xmlns:a16="http://schemas.microsoft.com/office/drawing/2014/main" val="1939405762"/>
                    </a:ext>
                  </a:extLst>
                </a:gridCol>
              </a:tblGrid>
              <a:tr h="4800600">
                <a:tc>
                  <a:txBody>
                    <a:bodyPr/>
                    <a:lstStyle/>
                    <a:p>
                      <a:pPr algn="just"/>
                      <a:r>
                        <a:rPr lang="fr-FR" sz="3400" b="0" i="0" u="none" strike="noStrike" baseline="0" dirty="0" err="1">
                          <a:latin typeface="Coptic1" pitchFamily="2" charset="0"/>
                        </a:rPr>
                        <a:t>Ocarkwyenta</a:t>
                      </a:r>
                      <a:r>
                        <a:rPr lang="fr-FR" sz="3400" b="0" i="0" u="none" strike="noStrike" baseline="0" dirty="0">
                          <a:latin typeface="Coptic1" pitchFamily="2" charset="0"/>
                        </a:rPr>
                        <a:t> </a:t>
                      </a:r>
                      <a:r>
                        <a:rPr lang="fr-FR" sz="3400" b="0" i="0" u="none" strike="noStrike" baseline="0" dirty="0" err="1">
                          <a:latin typeface="Coptic1" pitchFamily="2" charset="0"/>
                        </a:rPr>
                        <a:t>ek</a:t>
                      </a:r>
                      <a:r>
                        <a:rPr lang="fr-FR" sz="3400" b="0" i="0" u="none" strike="noStrike" baseline="0" dirty="0">
                          <a:latin typeface="Coptic1" pitchFamily="2" charset="0"/>
                        </a:rPr>
                        <a:t> </a:t>
                      </a:r>
                      <a:r>
                        <a:rPr lang="fr-FR" sz="3400" b="0" i="0" u="none" strike="noStrike" baseline="0" dirty="0" err="1">
                          <a:latin typeface="Coptic1" pitchFamily="2" charset="0"/>
                        </a:rPr>
                        <a:t>Pneumatoc</a:t>
                      </a:r>
                      <a:r>
                        <a:rPr lang="fr-FR" sz="3400" b="0" i="0" u="none" strike="noStrike" baseline="0" dirty="0">
                          <a:latin typeface="Coptic1" pitchFamily="2" charset="0"/>
                        </a:rPr>
                        <a:t> </a:t>
                      </a:r>
                      <a:r>
                        <a:rPr lang="fr-FR" sz="3400" b="0" i="0" u="none" strike="noStrike" baseline="0" dirty="0" err="1">
                          <a:latin typeface="Coptic1" pitchFamily="2" charset="0"/>
                        </a:rPr>
                        <a:t>A~giou</a:t>
                      </a:r>
                      <a:r>
                        <a:rPr lang="fr-FR" sz="3400" b="0" i="0" u="none" strike="noStrike" baseline="0" dirty="0">
                          <a:latin typeface="Coptic1" pitchFamily="2" charset="0"/>
                        </a:rPr>
                        <a:t> </a:t>
                      </a:r>
                      <a:r>
                        <a:rPr lang="fr-FR" sz="3400" b="0" i="0" u="none" strike="noStrike" baseline="0" dirty="0" err="1">
                          <a:latin typeface="Coptic1" pitchFamily="2" charset="0"/>
                        </a:rPr>
                        <a:t>ke</a:t>
                      </a:r>
                      <a:r>
                        <a:rPr lang="fr-FR" sz="3400" b="0" i="0" u="none" strike="noStrike" baseline="0" dirty="0">
                          <a:latin typeface="Coptic1" pitchFamily="2" charset="0"/>
                        </a:rPr>
                        <a:t> </a:t>
                      </a:r>
                      <a:r>
                        <a:rPr lang="fr-FR" sz="3400" b="0" i="0" u="none" strike="noStrike" baseline="0" dirty="0" err="1">
                          <a:latin typeface="Coptic1" pitchFamily="2" charset="0"/>
                        </a:rPr>
                        <a:t>a~giac</a:t>
                      </a:r>
                      <a:r>
                        <a:rPr lang="fr-FR" sz="3400" b="0" i="0" u="none" strike="noStrike" baseline="0" dirty="0">
                          <a:latin typeface="Coptic1" pitchFamily="2" charset="0"/>
                        </a:rPr>
                        <a:t> Mariac t/c </a:t>
                      </a:r>
                      <a:r>
                        <a:rPr lang="fr-FR" sz="3400" b="0" i="0" u="none" strike="noStrike" baseline="0" dirty="0" err="1">
                          <a:latin typeface="Coptic1" pitchFamily="2" charset="0"/>
                        </a:rPr>
                        <a:t>paryenou</a:t>
                      </a:r>
                      <a:r>
                        <a:rPr lang="fr-FR" sz="3400" b="0" i="0" u="none" strike="noStrike" baseline="0" dirty="0">
                          <a:latin typeface="Coptic1" pitchFamily="2" charset="0"/>
                        </a:rPr>
                        <a:t>  </a:t>
                      </a:r>
                      <a:r>
                        <a:rPr lang="fr-FR" sz="3400" b="0" i="0" u="none" strike="noStrike" baseline="0" dirty="0" err="1">
                          <a:latin typeface="Coptic1" pitchFamily="2" charset="0"/>
                        </a:rPr>
                        <a:t>mega</a:t>
                      </a:r>
                      <a:r>
                        <a:rPr lang="fr-FR" sz="3400" b="0" i="0" u="none" strike="noStrike" baseline="0" dirty="0">
                          <a:latin typeface="Coptic1" pitchFamily="2" charset="0"/>
                        </a:rPr>
                        <a:t> to </a:t>
                      </a:r>
                      <a:r>
                        <a:rPr lang="fr-FR" sz="3400" b="0" i="0" u="none" strike="noStrike" baseline="0" dirty="0" err="1">
                          <a:latin typeface="Coptic1" pitchFamily="2" charset="0"/>
                        </a:rPr>
                        <a:t>muct</a:t>
                      </a:r>
                      <a:r>
                        <a:rPr lang="fr-FR" sz="3400" b="0" i="0" u="none" strike="noStrike" baseline="0" dirty="0">
                          <a:latin typeface="Coptic1" pitchFamily="2" charset="0"/>
                        </a:rPr>
                        <a:t>/</a:t>
                      </a:r>
                      <a:r>
                        <a:rPr lang="fr-FR" sz="3400" b="0" i="0" u="none" strike="noStrike" baseline="0" dirty="0" err="1">
                          <a:latin typeface="Coptic1" pitchFamily="2" charset="0"/>
                        </a:rPr>
                        <a:t>rion</a:t>
                      </a:r>
                      <a:r>
                        <a:rPr lang="fr-FR" sz="3400" b="0" i="0" u="none" strike="noStrike" baseline="0" dirty="0">
                          <a:latin typeface="Coptic1" pitchFamily="2" charset="0"/>
                        </a:rPr>
                        <a:t> </a:t>
                      </a:r>
                      <a:r>
                        <a:rPr lang="fr-FR" sz="3400" b="0" i="0" u="none" strike="noStrike" baseline="0" dirty="0" err="1">
                          <a:latin typeface="Coptic1" pitchFamily="2" charset="0"/>
                        </a:rPr>
                        <a:t>A~gioc</a:t>
                      </a:r>
                      <a:r>
                        <a:rPr lang="fr-FR" sz="3400" b="0" i="0" u="none" strike="noStrike" baseline="0" dirty="0">
                          <a:latin typeface="Coptic1" pitchFamily="2" charset="0"/>
                        </a:rPr>
                        <a:t> </a:t>
                      </a:r>
                      <a:r>
                        <a:rPr lang="fr-FR" sz="3400" b="0" i="0" u="none" strike="noStrike" baseline="0" dirty="0" err="1">
                          <a:latin typeface="Coptic1" pitchFamily="2" charset="0"/>
                        </a:rPr>
                        <a:t>A~yanatoc</a:t>
                      </a:r>
                      <a:r>
                        <a:rPr lang="fr-FR" sz="3400" b="0" i="0" u="none" strike="noStrike" baseline="0" dirty="0">
                          <a:latin typeface="Coptic1" pitchFamily="2" charset="0"/>
                        </a:rPr>
                        <a:t>  </a:t>
                      </a:r>
                      <a:r>
                        <a:rPr lang="fr-FR" sz="3400" b="0" i="0" u="none" strike="noStrike" baseline="0" dirty="0" err="1">
                          <a:latin typeface="Coptic1" pitchFamily="2" charset="0"/>
                        </a:rPr>
                        <a:t>e~le</a:t>
                      </a:r>
                      <a:r>
                        <a:rPr lang="fr-FR" sz="3400" b="0" i="0" u="none" strike="noStrike" baseline="0" dirty="0">
                          <a:latin typeface="Coptic1" pitchFamily="2" charset="0"/>
                        </a:rPr>
                        <a:t>/con /~mac.</a:t>
                      </a:r>
                      <a:endParaRPr lang="fr-FR" sz="3400" dirty="0">
                        <a:latin typeface="Coptic1" pitchFamily="2" charset="0"/>
                      </a:endParaRPr>
                    </a:p>
                  </a:txBody>
                  <a:tcPr marT="34290" marB="34290"/>
                </a:tc>
                <a:tc>
                  <a:txBody>
                    <a:bodyPr/>
                    <a:lstStyle/>
                    <a:p>
                      <a:pPr algn="just"/>
                      <a:r>
                        <a:rPr lang="fr-FR" sz="3200" b="0" i="0" u="none" strike="noStrike" kern="1200" baseline="0" dirty="0">
                          <a:solidFill>
                            <a:schemeClr val="tx1"/>
                          </a:solidFill>
                          <a:latin typeface="+mn-lt"/>
                          <a:ea typeface="+mn-ea"/>
                          <a:cs typeface="+mn-cs"/>
                        </a:rPr>
                        <a:t>L’incarné du Saint-Esprit et de la Vierge pure Marie par un grand mystère, Saint immortel aie pitié de nous.</a:t>
                      </a:r>
                      <a:endParaRPr lang="fr-FR" sz="32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المتجسد من الروح</a:t>
                      </a:r>
                    </a:p>
                    <a:p>
                      <a:pPr algn="just" rtl="1"/>
                      <a:r>
                        <a:rPr lang="ar-EG" sz="3200" b="0" i="0" u="none" strike="noStrike" kern="1200" baseline="0" dirty="0">
                          <a:solidFill>
                            <a:schemeClr val="tx1"/>
                          </a:solidFill>
                          <a:latin typeface="+mn-lt"/>
                          <a:ea typeface="+mn-ea"/>
                          <a:cs typeface="+mn-cs"/>
                        </a:rPr>
                        <a:t>القدس و من العذراء</a:t>
                      </a:r>
                    </a:p>
                    <a:p>
                      <a:pPr algn="just" rtl="1"/>
                      <a:r>
                        <a:rPr lang="ar-EG" sz="3200" b="0" i="0" u="none" strike="noStrike" kern="1200" baseline="0" dirty="0">
                          <a:solidFill>
                            <a:schemeClr val="tx1"/>
                          </a:solidFill>
                          <a:latin typeface="+mn-lt"/>
                          <a:ea typeface="+mn-ea"/>
                          <a:cs typeface="+mn-cs"/>
                        </a:rPr>
                        <a:t>مريم البتول بسر</a:t>
                      </a:r>
                    </a:p>
                    <a:p>
                      <a:pPr algn="just" rtl="1"/>
                      <a:r>
                        <a:rPr lang="ar-EG" sz="3200" b="0" i="0" u="none" strike="noStrike" kern="1200" baseline="0" dirty="0">
                          <a:solidFill>
                            <a:schemeClr val="tx1"/>
                          </a:solidFill>
                          <a:latin typeface="+mn-lt"/>
                          <a:ea typeface="+mn-ea"/>
                          <a:cs typeface="+mn-cs"/>
                        </a:rPr>
                        <a:t>عظيم, قدوس الذي لا</a:t>
                      </a:r>
                    </a:p>
                    <a:p>
                      <a:pPr algn="just" rtl="1"/>
                      <a:r>
                        <a:rPr lang="ar-EG" sz="3200" b="0" i="0" u="none" strike="noStrike" kern="1200" baseline="0" dirty="0">
                          <a:solidFill>
                            <a:schemeClr val="tx1"/>
                          </a:solidFill>
                          <a:latin typeface="+mn-lt"/>
                          <a:ea typeface="+mn-ea"/>
                          <a:cs typeface="+mn-cs"/>
                        </a:rPr>
                        <a:t>يموت ارحمنا.</a:t>
                      </a:r>
                      <a:endParaRPr lang="fr-FR" sz="3200" dirty="0"/>
                    </a:p>
                  </a:txBody>
                  <a:tcPr marT="34290" marB="34290"/>
                </a:tc>
                <a:extLst>
                  <a:ext uri="{0D108BD9-81ED-4DB2-BD59-A6C34878D82A}">
                    <a16:rowId xmlns:a16="http://schemas.microsoft.com/office/drawing/2014/main" val="1545826212"/>
                  </a:ext>
                </a:extLst>
              </a:tr>
            </a:tbl>
          </a:graphicData>
        </a:graphic>
      </p:graphicFrame>
      <p:sp>
        <p:nvSpPr>
          <p:cNvPr id="5" name="Action Button: Custom 6">
            <a:hlinkClick r:id="rId2" action="ppaction://hlinksldjump" highlightClick="1"/>
            <a:extLst>
              <a:ext uri="{FF2B5EF4-FFF2-40B4-BE49-F238E27FC236}">
                <a16:creationId xmlns:a16="http://schemas.microsoft.com/office/drawing/2014/main" id="{A8E9BA3C-C44F-4767-A81F-93CE3F77844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6">
            <a:hlinkClick r:id="rId3" action="ppaction://hlinksldjump" highlightClick="1"/>
            <a:extLst>
              <a:ext uri="{FF2B5EF4-FFF2-40B4-BE49-F238E27FC236}">
                <a16:creationId xmlns:a16="http://schemas.microsoft.com/office/drawing/2014/main" id="{BC3A60D0-4747-4B65-8EB9-8484A5BEE1A2}"/>
              </a:ext>
            </a:extLst>
          </p:cNvPr>
          <p:cNvSpPr>
            <a:spLocks noChangeArrowheads="1"/>
          </p:cNvSpPr>
          <p:nvPr/>
        </p:nvSpPr>
        <p:spPr bwMode="auto">
          <a:xfrm>
            <a:off x="7239000" y="4578485"/>
            <a:ext cx="1905000" cy="565015"/>
          </a:xfrm>
          <a:prstGeom prst="actionButtonBlank">
            <a:avLst/>
          </a:prstGeom>
          <a:solidFill>
            <a:srgbClr val="800000"/>
          </a:solidFill>
          <a:ln w="12700">
            <a:solidFill>
              <a:schemeClr val="tx1"/>
            </a:solidFill>
            <a:miter lim="800000"/>
            <a:headEnd/>
            <a:tailEnd/>
          </a:ln>
        </p:spPr>
        <p:txBody>
          <a:bodyPr wrap="none" tIns="118800" bIns="118800" anchor="ctr" anchorCtr="1"/>
          <a:lstStyle/>
          <a:p>
            <a:pPr lvl="0" algn="ctr" defTabSz="914400" fontAlgn="base">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r>
              <a:rPr lang="en-US" dirty="0">
                <a:latin typeface="Coptic1" pitchFamily="2" charset="0"/>
                <a:cs typeface="Arial" charset="0"/>
              </a:rPr>
              <a:t> </a:t>
            </a:r>
          </a:p>
          <a:p>
            <a:pPr lvl="0" algn="ctr" defTabSz="914400" fontAlgn="base">
              <a:spcAft>
                <a:spcPct val="0"/>
              </a:spcAf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99718130"/>
      </p:ext>
    </p:extLst>
  </p:cSld>
  <p:clrMapOvr>
    <a:masterClrMapping/>
  </p:clrMapOvr>
  <p:transition/>
</p:sld>
</file>

<file path=ppt/slides/slide2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76918" name="Group 22"/>
          <p:cNvGraphicFramePr>
            <a:graphicFrameLocks noGrp="1"/>
          </p:cNvGraphicFramePr>
          <p:nvPr>
            <p:ph type="tbl" idx="1"/>
            <p:extLst>
              <p:ext uri="{D42A27DB-BD31-4B8C-83A1-F6EECF244321}">
                <p14:modId xmlns:p14="http://schemas.microsoft.com/office/powerpoint/2010/main" val="2750611544"/>
              </p:ext>
            </p:extLst>
          </p:nvPr>
        </p:nvGraphicFramePr>
        <p:xfrm>
          <a:off x="0" y="591883"/>
          <a:ext cx="9143999" cy="4512564"/>
        </p:xfrm>
        <a:graphic>
          <a:graphicData uri="http://schemas.openxmlformats.org/drawingml/2006/table">
            <a:tbl>
              <a:tblPr/>
              <a:tblGrid>
                <a:gridCol w="3177153">
                  <a:extLst>
                    <a:ext uri="{9D8B030D-6E8A-4147-A177-3AD203B41FA5}">
                      <a16:colId xmlns:a16="http://schemas.microsoft.com/office/drawing/2014/main" val="20000"/>
                    </a:ext>
                  </a:extLst>
                </a:gridCol>
                <a:gridCol w="3332134">
                  <a:extLst>
                    <a:ext uri="{9D8B030D-6E8A-4147-A177-3AD203B41FA5}">
                      <a16:colId xmlns:a16="http://schemas.microsoft.com/office/drawing/2014/main" val="20001"/>
                    </a:ext>
                  </a:extLst>
                </a:gridCol>
                <a:gridCol w="2634712">
                  <a:extLst>
                    <a:ext uri="{9D8B030D-6E8A-4147-A177-3AD203B41FA5}">
                      <a16:colId xmlns:a16="http://schemas.microsoft.com/office/drawing/2014/main" val="20002"/>
                    </a:ext>
                  </a:extLst>
                </a:gridCol>
              </a:tblGrid>
              <a:tr h="418338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A </a:t>
                      </a:r>
                      <a:r>
                        <a:rPr kumimoji="0" lang="en-CA" sz="3600" b="0" i="0" u="none" strike="noStrike" cap="none" normalizeH="0" baseline="0" dirty="0" err="1">
                          <a:ln>
                            <a:noFill/>
                          </a:ln>
                          <a:solidFill>
                            <a:schemeClr val="tx1"/>
                          </a:solidFill>
                          <a:effectLst/>
                          <a:latin typeface="Coptic1" pitchFamily="2" charset="0"/>
                          <a:cs typeface="Arial" charset="0"/>
                        </a:rPr>
                        <a:t>peno#c</a:t>
                      </a:r>
                      <a:r>
                        <a:rPr kumimoji="0" lang="en-CA" sz="3600" b="0" i="0" u="none" strike="noStrike" cap="none" normalizeH="0" baseline="0" dirty="0">
                          <a:ln>
                            <a:noFill/>
                          </a:ln>
                          <a:solidFill>
                            <a:schemeClr val="tx1"/>
                          </a:solidFill>
                          <a:effectLst/>
                          <a:latin typeface="Coptic1" pitchFamily="2" charset="0"/>
                          <a:cs typeface="Arial" charset="0"/>
                        </a:rPr>
                        <a:t># I/#</a:t>
                      </a:r>
                      <a:r>
                        <a:rPr kumimoji="0" lang="en-CA" sz="3600" b="0" i="0" u="none" strike="noStrike" cap="none" normalizeH="0" baseline="0" dirty="0" err="1">
                          <a:ln>
                            <a:noFill/>
                          </a:ln>
                          <a:solidFill>
                            <a:schemeClr val="tx1"/>
                          </a:solidFill>
                          <a:effectLst/>
                          <a:latin typeface="Coptic1" pitchFamily="2" charset="0"/>
                          <a:cs typeface="Arial" charset="0"/>
                        </a:rPr>
                        <a:t>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P,#c</a:t>
                      </a:r>
                      <a:r>
                        <a:rPr kumimoji="0" lang="en-CA" sz="3600" b="0" i="0" u="none" strike="noStrike" cap="none" normalizeH="0" baseline="0" dirty="0">
                          <a:ln>
                            <a:noFill/>
                          </a:ln>
                          <a:solidFill>
                            <a:schemeClr val="tx1"/>
                          </a:solidFill>
                          <a:effectLst/>
                          <a:latin typeface="Coptic1" pitchFamily="2" charset="0"/>
                          <a:cs typeface="Arial" charset="0"/>
                        </a:rPr>
                        <a:t>#: ern/</a:t>
                      </a:r>
                      <a:r>
                        <a:rPr kumimoji="0" lang="en-CA" sz="3600" b="0" i="0" u="none" strike="noStrike" cap="none" normalizeH="0" baseline="0" dirty="0" err="1">
                          <a:ln>
                            <a:noFill/>
                          </a:ln>
                          <a:solidFill>
                            <a:schemeClr val="tx1"/>
                          </a:solidFill>
                          <a:effectLst/>
                          <a:latin typeface="Coptic1" pitchFamily="2" charset="0"/>
                          <a:cs typeface="Arial" charset="0"/>
                        </a:rPr>
                        <a:t>cteuin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e~h~r</a:t>
                      </a:r>
                      <a:r>
                        <a:rPr kumimoji="0" lang="en-CA" sz="3600" b="0" i="0" u="none" strike="noStrike" cap="none" normalizeH="0" baseline="0" dirty="0">
                          <a:ln>
                            <a:noFill/>
                          </a:ln>
                          <a:solidFill>
                            <a:schemeClr val="tx1"/>
                          </a:solidFill>
                          <a:effectLst/>
                          <a:latin typeface="Coptic1" pitchFamily="2" charset="0"/>
                          <a:cs typeface="Arial" charset="0"/>
                        </a:rPr>
                        <a:t>/</a:t>
                      </a:r>
                      <a:r>
                        <a:rPr kumimoji="0" lang="en-CA" sz="3600" b="0" i="0" u="none" strike="noStrike" cap="none" normalizeH="0" baseline="0" dirty="0" err="1">
                          <a:ln>
                            <a:noFill/>
                          </a:ln>
                          <a:solidFill>
                            <a:schemeClr val="tx1"/>
                          </a:solidFill>
                          <a:effectLst/>
                          <a:latin typeface="Coptic1" pitchFamily="2" charset="0"/>
                          <a:cs typeface="Arial" charset="0"/>
                        </a:rPr>
                        <a:t>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e~jwn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n~h~me</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n~e~hoo~u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nem</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h~me</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n~e~jwrh</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sa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n~tef</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cwtten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qen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nennobi</a:t>
                      </a:r>
                      <a:r>
                        <a:rPr kumimoji="0" lang="en-CA"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Notre Seigneur Jésus Christ a jeuné pour nous quarante jours et quarante nuits, afin de nous sauver de nos péchés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ربنا يسوع المسيح، صام عنا، أربعين يوماً وأربعين ليلة، </a:t>
                      </a:r>
                      <a:r>
                        <a:rPr kumimoji="0" lang="ar-SA" sz="3600" b="0" i="0" u="none" strike="noStrike" cap="none" normalizeH="0" baseline="0" dirty="0" err="1">
                          <a:ln>
                            <a:noFill/>
                          </a:ln>
                          <a:solidFill>
                            <a:schemeClr val="tx1"/>
                          </a:solidFill>
                          <a:effectLst/>
                          <a:latin typeface="Arial" charset="0"/>
                          <a:cs typeface="Arial" charset="0"/>
                        </a:rPr>
                        <a:t>حتي</a:t>
                      </a:r>
                      <a:r>
                        <a:rPr kumimoji="0" lang="ar-SA" sz="3600" b="0" i="0" u="none" strike="noStrike" cap="none" normalizeH="0" baseline="0" dirty="0">
                          <a:ln>
                            <a:noFill/>
                          </a:ln>
                          <a:solidFill>
                            <a:schemeClr val="tx1"/>
                          </a:solidFill>
                          <a:effectLst/>
                          <a:latin typeface="Arial" charset="0"/>
                          <a:cs typeface="Arial" charset="0"/>
                        </a:rPr>
                        <a:t> خلصنا من خطايانا.</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7078A282-698A-4341-A412-D8FB74360940}"/>
              </a:ext>
            </a:extLst>
          </p:cNvPr>
          <p:cNvGraphicFramePr>
            <a:graphicFrameLocks noGrp="1"/>
          </p:cNvGraphicFramePr>
          <p:nvPr/>
        </p:nvGraphicFramePr>
        <p:xfrm>
          <a:off x="1524000" y="39053"/>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001309629"/>
                    </a:ext>
                  </a:extLst>
                </a:gridCol>
              </a:tblGrid>
              <a:tr h="342900">
                <a:tc>
                  <a:txBody>
                    <a:bodyPr/>
                    <a:lstStyle/>
                    <a:p>
                      <a:pPr algn="ctr"/>
                      <a:r>
                        <a:rPr lang="en-US" sz="1800" b="0" dirty="0">
                          <a:solidFill>
                            <a:schemeClr val="tx1"/>
                          </a:solidFill>
                        </a:rPr>
                        <a:t>Grand </a:t>
                      </a:r>
                      <a:r>
                        <a:rPr lang="en-US" sz="1800" b="0" dirty="0" err="1">
                          <a:solidFill>
                            <a:schemeClr val="tx1"/>
                          </a:solidFill>
                        </a:rPr>
                        <a:t>Carême</a:t>
                      </a:r>
                      <a:r>
                        <a:rPr lang="en-US" sz="1800" b="0" dirty="0">
                          <a:solidFill>
                            <a:schemeClr val="tx1"/>
                          </a:solidFill>
                        </a:rPr>
                        <a:t> - A </a:t>
                      </a:r>
                      <a:r>
                        <a:rPr lang="en-US" sz="1800" b="0" dirty="0" err="1">
                          <a:solidFill>
                            <a:schemeClr val="tx1"/>
                          </a:solidFill>
                        </a:rPr>
                        <a:t>Penshoice</a:t>
                      </a:r>
                      <a:r>
                        <a:rPr lang="en-US" sz="1800" b="0" dirty="0">
                          <a:solidFill>
                            <a:schemeClr val="tx1"/>
                          </a:solidFill>
                        </a:rPr>
                        <a:t> -  </a:t>
                      </a:r>
                      <a:r>
                        <a:rPr lang="en-CA" sz="2400" b="0" dirty="0">
                          <a:solidFill>
                            <a:schemeClr val="tx1"/>
                          </a:solidFill>
                          <a:latin typeface="CS New Athanasius" pitchFamily="34" charset="0"/>
                        </a:rPr>
                        <a:t>A pen=o=c </a:t>
                      </a:r>
                      <a:r>
                        <a:rPr lang="en-CA" sz="1800" b="0" dirty="0">
                          <a:solidFill>
                            <a:schemeClr val="tx1"/>
                          </a:solidFill>
                          <a:latin typeface="CS New Athanasius" pitchFamily="34" charset="0"/>
                        </a:rPr>
                        <a:t>- </a:t>
                      </a:r>
                      <a:r>
                        <a:rPr lang="ar-EG" sz="1800" b="0" dirty="0" err="1">
                          <a:solidFill>
                            <a:schemeClr val="tx1"/>
                          </a:solidFill>
                          <a:latin typeface="CS New Athanasius" pitchFamily="34" charset="0"/>
                          <a:cs typeface="Arial" charset="0"/>
                        </a:rPr>
                        <a:t>آبنشويس</a:t>
                      </a:r>
                      <a:endParaRPr lang="fr-FR"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8129003"/>
                  </a:ext>
                </a:extLst>
              </a:tr>
            </a:tbl>
          </a:graphicData>
        </a:graphic>
      </p:graphicFrame>
      <p:sp>
        <p:nvSpPr>
          <p:cNvPr id="9" name="Action Button: Custom 6">
            <a:hlinkClick r:id="rId3" action="ppaction://hlinksldjump" highlightClick="1"/>
            <a:extLst>
              <a:ext uri="{FF2B5EF4-FFF2-40B4-BE49-F238E27FC236}">
                <a16:creationId xmlns:a16="http://schemas.microsoft.com/office/drawing/2014/main" id="{589AB7D7-8C3D-4411-B957-233F4AE9EBDB}"/>
              </a:ext>
            </a:extLst>
          </p:cNvPr>
          <p:cNvSpPr/>
          <p:nvPr/>
        </p:nvSpPr>
        <p:spPr bwMode="auto">
          <a:xfrm>
            <a:off x="3581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8C41AE90-15BC-4A60-AACC-BBC4E7FC62B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438436552"/>
      </p:ext>
    </p:extLst>
  </p:cSld>
  <p:clrMapOvr>
    <a:masterClrMapping/>
  </p:clrMapOvr>
  <p:transition/>
</p:sld>
</file>

<file path=ppt/slides/slide2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78964" name="Group 20"/>
          <p:cNvGraphicFramePr>
            <a:graphicFrameLocks noGrp="1"/>
          </p:cNvGraphicFramePr>
          <p:nvPr>
            <p:ph type="tbl" idx="1"/>
            <p:extLst>
              <p:ext uri="{D42A27DB-BD31-4B8C-83A1-F6EECF244321}">
                <p14:modId xmlns:p14="http://schemas.microsoft.com/office/powerpoint/2010/main" val="1594036193"/>
              </p:ext>
            </p:extLst>
          </p:nvPr>
        </p:nvGraphicFramePr>
        <p:xfrm>
          <a:off x="38100" y="57150"/>
          <a:ext cx="9029699" cy="4512564"/>
        </p:xfrm>
        <a:graphic>
          <a:graphicData uri="http://schemas.openxmlformats.org/drawingml/2006/table">
            <a:tbl>
              <a:tblPr/>
              <a:tblGrid>
                <a:gridCol w="3528709">
                  <a:extLst>
                    <a:ext uri="{9D8B030D-6E8A-4147-A177-3AD203B41FA5}">
                      <a16:colId xmlns:a16="http://schemas.microsoft.com/office/drawing/2014/main" val="20000"/>
                    </a:ext>
                  </a:extLst>
                </a:gridCol>
                <a:gridCol w="3093395">
                  <a:extLst>
                    <a:ext uri="{9D8B030D-6E8A-4147-A177-3AD203B41FA5}">
                      <a16:colId xmlns:a16="http://schemas.microsoft.com/office/drawing/2014/main" val="20001"/>
                    </a:ext>
                  </a:extLst>
                </a:gridCol>
                <a:gridCol w="2407595">
                  <a:extLst>
                    <a:ext uri="{9D8B030D-6E8A-4147-A177-3AD203B41FA5}">
                      <a16:colId xmlns:a16="http://schemas.microsoft.com/office/drawing/2014/main" val="20002"/>
                    </a:ext>
                  </a:extLst>
                </a:gridCol>
              </a:tblGrid>
              <a:tr h="37719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S New Athanasius" pitchFamily="34" charset="0"/>
                          <a:cs typeface="Arial" charset="0"/>
                        </a:rPr>
                        <a:t>`</a:t>
                      </a:r>
                      <a:r>
                        <a:rPr kumimoji="0" lang="en-CA" sz="3600" b="0" i="0" u="none" strike="noStrike" cap="none" normalizeH="0" baseline="0" dirty="0">
                          <a:ln>
                            <a:noFill/>
                          </a:ln>
                          <a:solidFill>
                            <a:schemeClr val="tx1"/>
                          </a:solidFill>
                          <a:effectLst/>
                          <a:latin typeface="Coptic1" pitchFamily="2" charset="0"/>
                          <a:cs typeface="Arial" charset="0"/>
                        </a:rPr>
                        <a:t>Anon </a:t>
                      </a:r>
                      <a:r>
                        <a:rPr kumimoji="0" lang="en-CA" sz="3600" b="0" i="0" u="none" strike="noStrike" cap="none" normalizeH="0" baseline="0" dirty="0" err="1">
                          <a:ln>
                            <a:noFill/>
                          </a:ln>
                          <a:solidFill>
                            <a:schemeClr val="tx1"/>
                          </a:solidFill>
                          <a:effectLst/>
                          <a:latin typeface="Coptic1" pitchFamily="2" charset="0"/>
                          <a:cs typeface="Arial" charset="0"/>
                        </a:rPr>
                        <a:t>hwn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maren</a:t>
                      </a:r>
                      <a:r>
                        <a:rPr kumimoji="0" lang="en-CA" sz="3600" b="0" i="0" u="none" strike="noStrike" cap="none" normalizeH="0" baseline="0" dirty="0">
                          <a:ln>
                            <a:noFill/>
                          </a:ln>
                          <a:solidFill>
                            <a:schemeClr val="tx1"/>
                          </a:solidFill>
                          <a:effectLst/>
                          <a:latin typeface="Coptic1" pitchFamily="2" charset="0"/>
                          <a:cs typeface="Arial" charset="0"/>
                        </a:rPr>
                        <a:t> ern/</a:t>
                      </a:r>
                      <a:r>
                        <a:rPr kumimoji="0" lang="en-CA" sz="3600" b="0" i="0" u="none" strike="noStrike" cap="none" normalizeH="0" baseline="0" dirty="0" err="1">
                          <a:ln>
                            <a:noFill/>
                          </a:ln>
                          <a:solidFill>
                            <a:schemeClr val="tx1"/>
                          </a:solidFill>
                          <a:effectLst/>
                          <a:latin typeface="Coptic1" pitchFamily="2" charset="0"/>
                          <a:cs typeface="Arial" charset="0"/>
                        </a:rPr>
                        <a:t>cteuin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qen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o~utoubo</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nem</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o~umeym</a:t>
                      </a:r>
                      <a:r>
                        <a:rPr kumimoji="0" lang="en-CA" sz="3600" b="0" i="0" u="none" strike="noStrike" cap="none" normalizeH="0" baseline="0" dirty="0">
                          <a:ln>
                            <a:noFill/>
                          </a:ln>
                          <a:solidFill>
                            <a:schemeClr val="tx1"/>
                          </a:solidFill>
                          <a:effectLst/>
                          <a:latin typeface="Coptic1" pitchFamily="2" charset="0"/>
                          <a:cs typeface="Arial" charset="0"/>
                        </a:rPr>
                        <a:t>/</a:t>
                      </a:r>
                      <a:r>
                        <a:rPr kumimoji="0" lang="en-CA" sz="3600" b="0" i="0" u="none" strike="noStrike" cap="none" normalizeH="0" baseline="0" dirty="0" err="1">
                          <a:ln>
                            <a:noFill/>
                          </a:ln>
                          <a:solidFill>
                            <a:schemeClr val="tx1"/>
                          </a:solidFill>
                          <a:effectLst/>
                          <a:latin typeface="Coptic1" pitchFamily="2" charset="0"/>
                          <a:cs typeface="Arial" charset="0"/>
                        </a:rPr>
                        <a:t>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ouoh</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n~tene~r</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p~roce~u,ecye</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enw~s</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e~bol</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enjw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m~moc</a:t>
                      </a:r>
                      <a:r>
                        <a:rPr kumimoji="0" lang="en-CA" sz="36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nous aussi, jeunons avec pureté et piété. Prions en proclament ainsi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ونحن أيضاً فلنصم، بطهارة وبر، ونصلي صارخين، قائلين:</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877261D5-6EAD-4E44-A033-D4DF4EB3F9D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60913382"/>
      </p:ext>
    </p:extLst>
  </p:cSld>
  <p:clrMapOvr>
    <a:masterClrMapping/>
  </p:clrMapOvr>
  <p:transition/>
</p:sld>
</file>

<file path=ppt/slides/slide2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81024" name="Group 32"/>
          <p:cNvGraphicFramePr>
            <a:graphicFrameLocks noGrp="1"/>
          </p:cNvGraphicFramePr>
          <p:nvPr>
            <p:ph type="tbl" idx="1"/>
            <p:extLst>
              <p:ext uri="{D42A27DB-BD31-4B8C-83A1-F6EECF244321}">
                <p14:modId xmlns:p14="http://schemas.microsoft.com/office/powerpoint/2010/main" val="2504153674"/>
              </p:ext>
            </p:extLst>
          </p:nvPr>
        </p:nvGraphicFramePr>
        <p:xfrm>
          <a:off x="25400" y="38100"/>
          <a:ext cx="9042400" cy="4457700"/>
        </p:xfrm>
        <a:graphic>
          <a:graphicData uri="http://schemas.openxmlformats.org/drawingml/2006/table">
            <a:tbl>
              <a:tblPr/>
              <a:tblGrid>
                <a:gridCol w="34798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41833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Aie~rnobi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aie~rnobi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pao#c</a:t>
                      </a:r>
                      <a:r>
                        <a:rPr kumimoji="0" lang="en-CA" sz="3600" b="0" i="0" u="none" strike="noStrike" cap="none" normalizeH="0" baseline="0" dirty="0">
                          <a:ln>
                            <a:noFill/>
                          </a:ln>
                          <a:solidFill>
                            <a:schemeClr val="tx1"/>
                          </a:solidFill>
                          <a:effectLst/>
                          <a:latin typeface="Coptic1" pitchFamily="2" charset="0"/>
                          <a:cs typeface="Arial" charset="0"/>
                        </a:rPr>
                        <a:t># I/#c” ,w n/</a:t>
                      </a:r>
                      <a:r>
                        <a:rPr kumimoji="0" lang="en-CA" sz="3600" b="0" i="0" u="none" strike="noStrike" cap="none" normalizeH="0" baseline="0" dirty="0" err="1">
                          <a:ln>
                            <a:noFill/>
                          </a:ln>
                          <a:solidFill>
                            <a:schemeClr val="tx1"/>
                          </a:solidFill>
                          <a:effectLst/>
                          <a:latin typeface="Coptic1" pitchFamily="2" charset="0"/>
                          <a:cs typeface="Arial" charset="0"/>
                        </a:rPr>
                        <a:t>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e~bol</a:t>
                      </a:r>
                      <a:r>
                        <a:rPr kumimoji="0" lang="en-CA" sz="3600" b="0" i="0" u="none" strike="noStrike" cap="none" normalizeH="0" baseline="0" dirty="0">
                          <a:ln>
                            <a:noFill/>
                          </a:ln>
                          <a:solidFill>
                            <a:schemeClr val="tx1"/>
                          </a:solidFill>
                          <a:effectLst/>
                          <a:latin typeface="Coptic1" pitchFamily="2" charset="0"/>
                          <a:cs typeface="Arial" charset="0"/>
                        </a:rPr>
                        <a:t>: je </a:t>
                      </a:r>
                      <a:r>
                        <a:rPr kumimoji="0" lang="en-CA" sz="3600" b="0" i="0" u="none" strike="noStrike" cap="none" normalizeH="0" baseline="0" dirty="0" err="1">
                          <a:ln>
                            <a:noFill/>
                          </a:ln>
                          <a:solidFill>
                            <a:schemeClr val="tx1"/>
                          </a:solidFill>
                          <a:effectLst/>
                          <a:latin typeface="Coptic1" pitchFamily="2" charset="0"/>
                          <a:cs typeface="Arial" charset="0"/>
                        </a:rPr>
                        <a:t>m~mon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bwk</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n~a~te~rnobi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o~ude</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m~mon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oic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n~a~t,w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e~bol</a:t>
                      </a:r>
                      <a:r>
                        <a:rPr kumimoji="0" lang="en-CA"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J’ai péché, j’ai péché, Seigneur Jésus pardonne-moi, car il n’y a point de serviteur sans péché ni maitre sans pardon.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أخطأت</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أخطأت</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يا ربي يسوع </a:t>
                      </a:r>
                      <a:r>
                        <a:rPr kumimoji="0" lang="ar-SA" sz="3200" b="0" i="0" u="none" strike="noStrike" cap="none" normalizeH="0" baseline="0" dirty="0" err="1">
                          <a:ln>
                            <a:noFill/>
                          </a:ln>
                          <a:solidFill>
                            <a:schemeClr val="tx1"/>
                          </a:solidFill>
                          <a:effectLst/>
                          <a:latin typeface="Arial" charset="0"/>
                          <a:cs typeface="Arial" charset="0"/>
                        </a:rPr>
                        <a:t>إغفر</a:t>
                      </a:r>
                      <a:r>
                        <a:rPr kumimoji="0" lang="ar-SA" sz="3200" b="0" i="0" u="none" strike="noStrike" cap="none" normalizeH="0" baseline="0" dirty="0">
                          <a:ln>
                            <a:noFill/>
                          </a:ln>
                          <a:solidFill>
                            <a:schemeClr val="tx1"/>
                          </a:solidFill>
                          <a:effectLst/>
                          <a:latin typeface="Arial" charset="0"/>
                          <a:cs typeface="Arial" charset="0"/>
                        </a:rPr>
                        <a:t> لي، </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لأنه ليس عبد بلا خطية، </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ولا سيد </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بلا غفران.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0A707DEC-195E-441C-B781-D5EC4D65E22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55793620"/>
      </p:ext>
    </p:extLst>
  </p:cSld>
  <p:clrMapOvr>
    <a:masterClrMapping/>
  </p:clrMapOvr>
  <p:transition/>
</p:sld>
</file>

<file path=ppt/slides/slide2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83072" name="Group 32"/>
          <p:cNvGraphicFramePr>
            <a:graphicFrameLocks noGrp="1"/>
          </p:cNvGraphicFramePr>
          <p:nvPr>
            <p:ph type="tbl" idx="1"/>
            <p:extLst>
              <p:ext uri="{D42A27DB-BD31-4B8C-83A1-F6EECF244321}">
                <p14:modId xmlns:p14="http://schemas.microsoft.com/office/powerpoint/2010/main" val="1350585188"/>
              </p:ext>
            </p:extLst>
          </p:nvPr>
        </p:nvGraphicFramePr>
        <p:xfrm>
          <a:off x="1" y="68580"/>
          <a:ext cx="9143999" cy="5006340"/>
        </p:xfrm>
        <a:graphic>
          <a:graphicData uri="http://schemas.openxmlformats.org/drawingml/2006/table">
            <a:tbl>
              <a:tblPr/>
              <a:tblGrid>
                <a:gridCol w="3352800">
                  <a:extLst>
                    <a:ext uri="{9D8B030D-6E8A-4147-A177-3AD203B41FA5}">
                      <a16:colId xmlns:a16="http://schemas.microsoft.com/office/drawing/2014/main" val="20000"/>
                    </a:ext>
                  </a:extLst>
                </a:gridCol>
                <a:gridCol w="3189889">
                  <a:extLst>
                    <a:ext uri="{9D8B030D-6E8A-4147-A177-3AD203B41FA5}">
                      <a16:colId xmlns:a16="http://schemas.microsoft.com/office/drawing/2014/main" val="20001"/>
                    </a:ext>
                  </a:extLst>
                </a:gridCol>
                <a:gridCol w="2601310">
                  <a:extLst>
                    <a:ext uri="{9D8B030D-6E8A-4147-A177-3AD203B41FA5}">
                      <a16:colId xmlns:a16="http://schemas.microsoft.com/office/drawing/2014/main" val="20002"/>
                    </a:ext>
                  </a:extLst>
                </a:gridCol>
              </a:tblGrid>
              <a:tr h="464058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Je </a:t>
                      </a:r>
                      <a:r>
                        <a:rPr kumimoji="0" lang="en-CA" sz="3600" b="0" i="0" u="none" strike="noStrike" cap="none" normalizeH="0" baseline="0" dirty="0" err="1">
                          <a:ln>
                            <a:noFill/>
                          </a:ln>
                          <a:solidFill>
                            <a:schemeClr val="tx1"/>
                          </a:solidFill>
                          <a:effectLst/>
                          <a:latin typeface="Coptic1" pitchFamily="2" charset="0"/>
                          <a:cs typeface="Arial" charset="0"/>
                        </a:rPr>
                        <a:t>penIwt</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etqen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niv</a:t>
                      </a:r>
                      <a:r>
                        <a:rPr kumimoji="0" lang="en-CA" sz="3600" b="0" i="0" u="none" strike="noStrike" cap="none" normalizeH="0" baseline="0" dirty="0">
                          <a:ln>
                            <a:noFill/>
                          </a:ln>
                          <a:solidFill>
                            <a:schemeClr val="tx1"/>
                          </a:solidFill>
                          <a:effectLst/>
                          <a:latin typeface="Coptic1" pitchFamily="2" charset="0"/>
                          <a:cs typeface="Arial" charset="0"/>
                        </a:rPr>
                        <a:t>/</a:t>
                      </a:r>
                      <a:r>
                        <a:rPr kumimoji="0" lang="en-CA" sz="3600" b="0" i="0" u="none" strike="noStrike" cap="none" normalizeH="0" baseline="0" dirty="0" err="1">
                          <a:ln>
                            <a:noFill/>
                          </a:ln>
                          <a:solidFill>
                            <a:schemeClr val="tx1"/>
                          </a:solidFill>
                          <a:effectLst/>
                          <a:latin typeface="Coptic1" pitchFamily="2" charset="0"/>
                          <a:cs typeface="Arial" charset="0"/>
                        </a:rPr>
                        <a:t>o~ui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mareftoubo</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n~je</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pekran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mareci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n~je</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tekmeto~uro</a:t>
                      </a:r>
                      <a:r>
                        <a:rPr kumimoji="0" lang="en-CA"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je </a:t>
                      </a:r>
                      <a:r>
                        <a:rPr kumimoji="0" lang="en-CA" sz="3600" b="0" i="0" u="none" strike="noStrike" cap="none" normalizeH="0" baseline="0" dirty="0" err="1">
                          <a:ln>
                            <a:noFill/>
                          </a:ln>
                          <a:solidFill>
                            <a:schemeClr val="tx1"/>
                          </a:solidFill>
                          <a:effectLst/>
                          <a:latin typeface="Coptic1" pitchFamily="2" charset="0"/>
                          <a:cs typeface="Arial" charset="0"/>
                        </a:rPr>
                        <a:t>vwk</a:t>
                      </a:r>
                      <a:r>
                        <a:rPr kumimoji="0" lang="en-CA" sz="3600" b="0" i="0" u="none" strike="noStrike" cap="none" normalizeH="0" baseline="0" dirty="0">
                          <a:ln>
                            <a:noFill/>
                          </a:ln>
                          <a:solidFill>
                            <a:schemeClr val="tx1"/>
                          </a:solidFill>
                          <a:effectLst/>
                          <a:latin typeface="Coptic1" pitchFamily="2" charset="0"/>
                          <a:cs typeface="Arial" charset="0"/>
                        </a:rPr>
                        <a:t> pe </a:t>
                      </a:r>
                      <a:r>
                        <a:rPr kumimoji="0" lang="en-CA" sz="3600" b="0" i="0" u="none" strike="noStrike" cap="none" normalizeH="0" baseline="0" dirty="0" err="1">
                          <a:ln>
                            <a:noFill/>
                          </a:ln>
                          <a:solidFill>
                            <a:schemeClr val="tx1"/>
                          </a:solidFill>
                          <a:effectLst/>
                          <a:latin typeface="Coptic1" pitchFamily="2" charset="0"/>
                          <a:cs typeface="Arial" charset="0"/>
                        </a:rPr>
                        <a:t>piw~o~u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sa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nie~neh</a:t>
                      </a:r>
                      <a:r>
                        <a:rPr kumimoji="0" lang="en-CA"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Notre Père qui es aux cieux, que Ton nom soit sanctifié, que Ton règne vienne, car </a:t>
                      </a:r>
                      <a:r>
                        <a:rPr kumimoji="0" lang="en-US"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charset="0"/>
                        </a:rPr>
                        <a:t> Toi est la gloire pour toujours.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أبانا الذي</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في السموات، ليتقدس </a:t>
                      </a:r>
                      <a:r>
                        <a:rPr kumimoji="0" lang="ar-SA" sz="3200" b="0" i="0" u="none" strike="noStrike" cap="none" normalizeH="0" baseline="0" dirty="0" err="1">
                          <a:ln>
                            <a:noFill/>
                          </a:ln>
                          <a:solidFill>
                            <a:schemeClr val="tx1"/>
                          </a:solidFill>
                          <a:effectLst/>
                          <a:latin typeface="Arial" charset="0"/>
                          <a:cs typeface="Arial" charset="0"/>
                        </a:rPr>
                        <a:t>إسمك</a:t>
                      </a:r>
                      <a:r>
                        <a:rPr kumimoji="0" lang="ar-SA" sz="3200" b="0" i="0" u="none" strike="noStrike" cap="none" normalizeH="0" baseline="0" dirty="0">
                          <a:ln>
                            <a:noFill/>
                          </a:ln>
                          <a:solidFill>
                            <a:schemeClr val="tx1"/>
                          </a:solidFill>
                          <a:effectLst/>
                          <a:latin typeface="Arial" charset="0"/>
                          <a:cs typeface="Arial" charset="0"/>
                        </a:rPr>
                        <a:t>، ليأت ملكوتك، لأن لك المجد إلي الأبد.</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2CDCCFFE-CFBD-4020-A886-C53917A7752D}"/>
              </a:ext>
            </a:extLst>
          </p:cNvPr>
          <p:cNvSpPr/>
          <p:nvPr/>
        </p:nvSpPr>
        <p:spPr bwMode="auto">
          <a:xfrm>
            <a:off x="335280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26">
            <a:hlinkClick r:id="rId4" action="ppaction://hlinksldjump" highlightClick="1"/>
            <a:extLst>
              <a:ext uri="{FF2B5EF4-FFF2-40B4-BE49-F238E27FC236}">
                <a16:creationId xmlns:a16="http://schemas.microsoft.com/office/drawing/2014/main" id="{BF4C20B8-68F8-49D7-9810-8150A4555C41}"/>
              </a:ext>
            </a:extLst>
          </p:cNvPr>
          <p:cNvSpPr>
            <a:spLocks noChangeArrowheads="1"/>
          </p:cNvSpPr>
          <p:nvPr/>
        </p:nvSpPr>
        <p:spPr bwMode="auto">
          <a:xfrm>
            <a:off x="7239000" y="4578485"/>
            <a:ext cx="1905000" cy="565015"/>
          </a:xfrm>
          <a:prstGeom prst="actionButtonBlank">
            <a:avLst/>
          </a:prstGeom>
          <a:solidFill>
            <a:srgbClr val="800000"/>
          </a:solidFill>
          <a:ln w="12700">
            <a:solidFill>
              <a:schemeClr val="tx1"/>
            </a:solidFill>
            <a:miter lim="800000"/>
            <a:headEnd/>
            <a:tailEnd/>
          </a:ln>
        </p:spPr>
        <p:txBody>
          <a:bodyPr wrap="none" tIns="118800" bIns="118800" anchor="ctr" anchorCtr="1"/>
          <a:lstStyle/>
          <a:p>
            <a:pPr lvl="0" algn="ctr" defTabSz="914400" fontAlgn="base">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r>
              <a:rPr lang="en-US" dirty="0">
                <a:latin typeface="Coptic1" pitchFamily="2" charset="0"/>
                <a:cs typeface="Arial" charset="0"/>
              </a:rPr>
              <a:t> </a:t>
            </a:r>
          </a:p>
          <a:p>
            <a:pPr lvl="0" algn="ctr" defTabSz="914400" fontAlgn="base">
              <a:spcAft>
                <a:spcPct val="0"/>
              </a:spcAf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297434330"/>
      </p:ext>
    </p:extLst>
  </p:cSld>
  <p:clrMapOvr>
    <a:masterClrMapping/>
  </p:clrMapOvr>
  <p:transition advClick="0"/>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94521" name="Group 25"/>
          <p:cNvGraphicFramePr>
            <a:graphicFrameLocks noGrp="1"/>
          </p:cNvGraphicFramePr>
          <p:nvPr>
            <p:extLst>
              <p:ext uri="{D42A27DB-BD31-4B8C-83A1-F6EECF244321}">
                <p14:modId xmlns:p14="http://schemas.microsoft.com/office/powerpoint/2010/main" val="3024078928"/>
              </p:ext>
            </p:extLst>
          </p:nvPr>
        </p:nvGraphicFramePr>
        <p:xfrm>
          <a:off x="-6350" y="410838"/>
          <a:ext cx="9150350" cy="4120896"/>
        </p:xfrm>
        <a:graphic>
          <a:graphicData uri="http://schemas.openxmlformats.org/drawingml/2006/table">
            <a:tbl>
              <a:tblPr/>
              <a:tblGrid>
                <a:gridCol w="4575175">
                  <a:extLst>
                    <a:ext uri="{9D8B030D-6E8A-4147-A177-3AD203B41FA5}">
                      <a16:colId xmlns:a16="http://schemas.microsoft.com/office/drawing/2014/main" val="20000"/>
                    </a:ext>
                  </a:extLst>
                </a:gridCol>
                <a:gridCol w="4575175">
                  <a:extLst>
                    <a:ext uri="{9D8B030D-6E8A-4147-A177-3AD203B41FA5}">
                      <a16:colId xmlns:a16="http://schemas.microsoft.com/office/drawing/2014/main" val="2032603215"/>
                    </a:ext>
                  </a:extLst>
                </a:gridCol>
              </a:tblGrid>
              <a:tr h="154365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toi ô martyr,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au héros courageux,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au persévérant,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Théodore le stratège</a:t>
                      </a: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لك أيها الشهيد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للشجاع البطل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للابس الجهاد.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ثيؤدوروس الأسفهسلار.</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897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pimarturoc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piswij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n~genneoc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piaylovoroc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Yeo~dwroc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pic~tratilat</a:t>
                      </a:r>
                      <a:r>
                        <a:rPr kumimoji="0" lang="en-US" sz="4000" b="0" i="0" u="none" strike="noStrike" cap="none" normalizeH="0" baseline="0" dirty="0">
                          <a:ln>
                            <a:noFill/>
                          </a:ln>
                          <a:solidFill>
                            <a:srgbClr val="FFFF00"/>
                          </a:solidFill>
                          <a:effectLst/>
                          <a:latin typeface="Coptic1" pitchFamily="2" charset="0"/>
                          <a:cs typeface="Arial" charset="0"/>
                        </a:rPr>
                        <a:t>/c.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12" name="AutoShape 36">
            <a:hlinkClick r:id="rId3" action="ppaction://hlinksldjump" highlightClick="1"/>
            <a:extLst>
              <a:ext uri="{FF2B5EF4-FFF2-40B4-BE49-F238E27FC236}">
                <a16:creationId xmlns:a16="http://schemas.microsoft.com/office/drawing/2014/main" id="{9BDD7AAC-2C93-4315-9CE6-D7D929577C7E}"/>
              </a:ext>
            </a:extLst>
          </p:cNvPr>
          <p:cNvSpPr>
            <a:spLocks noChangeArrowheads="1"/>
          </p:cNvSpPr>
          <p:nvPr/>
        </p:nvSpPr>
        <p:spPr bwMode="auto">
          <a:xfrm>
            <a:off x="7620000" y="4629150"/>
            <a:ext cx="1524000" cy="514350"/>
          </a:xfrm>
          <a:prstGeom prst="actionButtonBlank">
            <a:avLst/>
          </a:prstGeom>
          <a:solidFill>
            <a:schemeClr val="accent2"/>
          </a:solidFill>
          <a:ln w="31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 name="AutoShape 112">
            <a:hlinkClick r:id="rId4" action="ppaction://hlinksldjump" highlightClick="1"/>
            <a:extLst>
              <a:ext uri="{FF2B5EF4-FFF2-40B4-BE49-F238E27FC236}">
                <a16:creationId xmlns:a16="http://schemas.microsoft.com/office/drawing/2014/main" id="{17D1DE5E-12B5-4C65-9307-39980B1864B6}"/>
              </a:ext>
            </a:extLst>
          </p:cNvPr>
          <p:cNvSpPr>
            <a:spLocks noChangeArrowheads="1"/>
          </p:cNvSpPr>
          <p:nvPr/>
        </p:nvSpPr>
        <p:spPr bwMode="auto">
          <a:xfrm>
            <a:off x="5379396" y="4644581"/>
            <a:ext cx="2133600" cy="49891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ction Button: Custom 9">
            <a:hlinkClick r:id="rId5" action="ppaction://hlinksldjump" highlightClick="1"/>
            <a:extLst>
              <a:ext uri="{FF2B5EF4-FFF2-40B4-BE49-F238E27FC236}">
                <a16:creationId xmlns:a16="http://schemas.microsoft.com/office/drawing/2014/main" id="{8BEB89D9-A797-41DB-8732-82E10B5056C2}"/>
              </a:ext>
            </a:extLst>
          </p:cNvPr>
          <p:cNvSpPr/>
          <p:nvPr/>
        </p:nvSpPr>
        <p:spPr bwMode="auto">
          <a:xfrm>
            <a:off x="1727200" y="4968143"/>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15">
            <a:hlinkClick r:id="rId6" action="ppaction://hlinksldjump" highlightClick="1"/>
            <a:extLst>
              <a:ext uri="{FF2B5EF4-FFF2-40B4-BE49-F238E27FC236}">
                <a16:creationId xmlns:a16="http://schemas.microsoft.com/office/drawing/2014/main" id="{476502BC-DC5C-493D-B7C5-052481BF6A84}"/>
              </a:ext>
            </a:extLst>
          </p:cNvPr>
          <p:cNvSpPr>
            <a:spLocks noChangeArrowheads="1"/>
          </p:cNvSpPr>
          <p:nvPr/>
        </p:nvSpPr>
        <p:spPr bwMode="auto">
          <a:xfrm>
            <a:off x="3560324" y="4636865"/>
            <a:ext cx="1712068" cy="498919"/>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4A63710C-130F-4524-B303-02C9169FE610}"/>
              </a:ext>
            </a:extLst>
          </p:cNvPr>
          <p:cNvGraphicFramePr>
            <a:graphicFrameLocks noGrp="1"/>
          </p:cNvGraphicFramePr>
          <p:nvPr>
            <p:extLst>
              <p:ext uri="{D42A27DB-BD31-4B8C-83A1-F6EECF244321}">
                <p14:modId xmlns:p14="http://schemas.microsoft.com/office/powerpoint/2010/main" val="860088221"/>
              </p:ext>
            </p:extLst>
          </p:nvPr>
        </p:nvGraphicFramePr>
        <p:xfrm>
          <a:off x="1524000" y="51234"/>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Saint Théodore - </a:t>
                      </a:r>
                      <a:r>
                        <a:rPr lang="ar-EG" sz="1800" dirty="0">
                          <a:solidFill>
                            <a:srgbClr val="FFFFFF"/>
                          </a:solidFill>
                          <a:latin typeface="Arial" charset="0"/>
                          <a:cs typeface="Arial" charset="0"/>
                        </a:rPr>
                        <a:t>القديس تادرس </a:t>
                      </a:r>
                      <a:r>
                        <a:rPr lang="ar-EG" sz="1800" dirty="0" err="1">
                          <a:solidFill>
                            <a:srgbClr val="FFFFFF"/>
                          </a:solidFill>
                          <a:latin typeface="Arial" charset="0"/>
                          <a:cs typeface="Arial" charset="0"/>
                        </a:rPr>
                        <a:t>الشاطبى</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902928241"/>
      </p:ext>
    </p:extLst>
  </p:cSld>
  <p:clrMapOvr>
    <a:masterClrMapping/>
  </p:clrMapOvr>
  <p:transition/>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44246" name="Group 86"/>
          <p:cNvGraphicFramePr>
            <a:graphicFrameLocks noGrp="1"/>
          </p:cNvGraphicFramePr>
          <p:nvPr>
            <p:ph/>
            <p:extLst>
              <p:ext uri="{D42A27DB-BD31-4B8C-83A1-F6EECF244321}">
                <p14:modId xmlns:p14="http://schemas.microsoft.com/office/powerpoint/2010/main" val="87461850"/>
              </p:ext>
            </p:extLst>
          </p:nvPr>
        </p:nvGraphicFramePr>
        <p:xfrm>
          <a:off x="0" y="670"/>
          <a:ext cx="9144001" cy="4725924"/>
        </p:xfrm>
        <a:graphic>
          <a:graphicData uri="http://schemas.openxmlformats.org/drawingml/2006/table">
            <a:tbl>
              <a:tblPr/>
              <a:tblGrid>
                <a:gridCol w="3333750">
                  <a:extLst>
                    <a:ext uri="{9D8B030D-6E8A-4147-A177-3AD203B41FA5}">
                      <a16:colId xmlns:a16="http://schemas.microsoft.com/office/drawing/2014/main" val="20000"/>
                    </a:ext>
                  </a:extLst>
                </a:gridCol>
                <a:gridCol w="3205206">
                  <a:extLst>
                    <a:ext uri="{9D8B030D-6E8A-4147-A177-3AD203B41FA5}">
                      <a16:colId xmlns:a16="http://schemas.microsoft.com/office/drawing/2014/main" val="20001"/>
                    </a:ext>
                  </a:extLst>
                </a:gridCol>
                <a:gridCol w="2605045">
                  <a:extLst>
                    <a:ext uri="{9D8B030D-6E8A-4147-A177-3AD203B41FA5}">
                      <a16:colId xmlns:a16="http://schemas.microsoft.com/office/drawing/2014/main" val="20002"/>
                    </a:ext>
                  </a:extLst>
                </a:gridCol>
              </a:tblGrid>
              <a:tr h="43935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000" b="0" i="0" u="sng" kern="1200" dirty="0">
                          <a:solidFill>
                            <a:srgbClr val="FF9900"/>
                          </a:solidFill>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b="0" i="0" kern="1200" dirty="0" err="1">
                          <a:solidFill>
                            <a:schemeClr val="tx1"/>
                          </a:solidFill>
                          <a:latin typeface="Coptic1" pitchFamily="2" charset="0"/>
                          <a:ea typeface="+mn-ea"/>
                          <a:cs typeface="+mn-cs"/>
                        </a:rPr>
                        <a:t>Af</a:t>
                      </a:r>
                      <a:r>
                        <a:rPr lang="fr-FR" sz="2800" b="0" i="0" kern="1200" dirty="0">
                          <a:solidFill>
                            <a:schemeClr val="tx1"/>
                          </a:solidFill>
                          <a:latin typeface="Coptic1" pitchFamily="2" charset="0"/>
                          <a:ea typeface="+mn-ea"/>
                          <a:cs typeface="+mn-cs"/>
                        </a:rPr>
                        <a:t>[</a:t>
                      </a:r>
                      <a:r>
                        <a:rPr lang="fr-FR" sz="2800" b="0" i="0" kern="1200" dirty="0" err="1">
                          <a:solidFill>
                            <a:schemeClr val="tx1"/>
                          </a:solidFill>
                          <a:latin typeface="Coptic1" pitchFamily="2" charset="0"/>
                          <a:ea typeface="+mn-ea"/>
                          <a:cs typeface="+mn-cs"/>
                        </a:rPr>
                        <a:t>icarx</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ouoh</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aferrwmi</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ouoh</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aft~cabon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e~hanmwit</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n~te</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pioujai</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Eafer,arizecye</a:t>
                      </a:r>
                      <a:r>
                        <a:rPr lang="fr-FR" sz="2800" b="0" i="0" kern="1200" dirty="0">
                          <a:solidFill>
                            <a:schemeClr val="tx1"/>
                          </a:solidFill>
                          <a:latin typeface="Coptic1" pitchFamily="2" charset="0"/>
                          <a:ea typeface="+mn-ea"/>
                          <a:cs typeface="+mn-cs"/>
                        </a:rPr>
                        <a:t> nan </a:t>
                      </a:r>
                      <a:r>
                        <a:rPr lang="fr-FR" sz="2800" b="0" i="0" kern="1200" dirty="0" err="1">
                          <a:solidFill>
                            <a:schemeClr val="tx1"/>
                          </a:solidFill>
                          <a:latin typeface="Coptic1" pitchFamily="2" charset="0"/>
                          <a:ea typeface="+mn-ea"/>
                          <a:cs typeface="+mn-cs"/>
                        </a:rPr>
                        <a:t>m~pimici</a:t>
                      </a:r>
                      <a:r>
                        <a:rPr lang="fr-FR" sz="2800" b="0" i="0" kern="1200" dirty="0">
                          <a:solidFill>
                            <a:schemeClr val="tx1"/>
                          </a:solidFill>
                          <a:latin typeface="Coptic1" pitchFamily="2" charset="0"/>
                          <a:ea typeface="+mn-ea"/>
                          <a:cs typeface="+mn-cs"/>
                        </a:rPr>
                        <a:t> pi </a:t>
                      </a:r>
                      <a:r>
                        <a:rPr lang="fr-FR" sz="2800" b="0" i="0" kern="1200" dirty="0" err="1">
                          <a:solidFill>
                            <a:schemeClr val="tx1"/>
                          </a:solidFill>
                          <a:latin typeface="Coptic1" pitchFamily="2" charset="0"/>
                          <a:ea typeface="+mn-ea"/>
                          <a:cs typeface="+mn-cs"/>
                        </a:rPr>
                        <a:t>e~bol</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m~p~swi</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hiten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oumwou</a:t>
                      </a:r>
                      <a:r>
                        <a:rPr lang="fr-FR" sz="2800" b="0" i="0" kern="1200" dirty="0">
                          <a:solidFill>
                            <a:schemeClr val="tx1"/>
                          </a:solidFill>
                          <a:latin typeface="Coptic1" pitchFamily="2" charset="0"/>
                          <a:ea typeface="+mn-ea"/>
                          <a:cs typeface="+mn-cs"/>
                        </a:rPr>
                        <a:t> nem </a:t>
                      </a:r>
                      <a:r>
                        <a:rPr lang="fr-FR" sz="2800" b="0" i="0" kern="1200" dirty="0" err="1">
                          <a:solidFill>
                            <a:schemeClr val="tx1"/>
                          </a:solidFill>
                          <a:latin typeface="Coptic1" pitchFamily="2" charset="0"/>
                          <a:ea typeface="+mn-ea"/>
                          <a:cs typeface="+mn-cs"/>
                        </a:rPr>
                        <a:t>oup~neuma</a:t>
                      </a:r>
                      <a:r>
                        <a:rPr lang="fr-FR" sz="2800" b="0" i="0" kern="1200" dirty="0">
                          <a:solidFill>
                            <a:schemeClr val="tx1"/>
                          </a:solidFill>
                          <a:latin typeface="Coptic1" pitchFamily="2" charset="0"/>
                          <a:ea typeface="+mn-ea"/>
                          <a:cs typeface="+mn-cs"/>
                        </a:rPr>
                        <a:t>.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noProof="1">
                          <a:ln>
                            <a:noFill/>
                          </a:ln>
                          <a:solidFill>
                            <a:srgbClr val="FF9900"/>
                          </a:solidFill>
                          <a:effectLst/>
                          <a:latin typeface="Arial" charset="0"/>
                          <a:cs typeface="Arial" charset="0"/>
                        </a:rPr>
                        <a:t>Pr</a:t>
                      </a:r>
                      <a:r>
                        <a:rPr kumimoji="0" lang="fr-CA" sz="2000" b="0" i="0" u="sng" strike="noStrike" cap="none" normalizeH="0" baseline="0" dirty="0">
                          <a:ln>
                            <a:noFill/>
                          </a:ln>
                          <a:solidFill>
                            <a:srgbClr val="FF9900"/>
                          </a:solidFill>
                          <a:effectLst/>
                          <a:latin typeface="Arial" charset="0"/>
                          <a:cs typeface="Arial" charset="0"/>
                        </a:rPr>
                        <a:t>ê</a:t>
                      </a:r>
                      <a:r>
                        <a:rPr kumimoji="0" lang="fr-CA" sz="2000" b="0" i="0" u="sng" strike="noStrike" cap="none" normalizeH="0" baseline="0" noProof="1">
                          <a:ln>
                            <a:noFill/>
                          </a:ln>
                          <a:solidFill>
                            <a:srgbClr val="FF9900"/>
                          </a:solidFill>
                          <a:effectLst/>
                          <a:latin typeface="Arial" charset="0"/>
                          <a:cs typeface="Arial" charset="0"/>
                        </a:rPr>
                        <a:t>t</a:t>
                      </a:r>
                      <a:r>
                        <a:rPr kumimoji="0" lang="fr-CA" sz="2000" b="0" i="0" u="sng" strike="noStrike" cap="none" normalizeH="0" baseline="0" dirty="0" err="1">
                          <a:ln>
                            <a:noFill/>
                          </a:ln>
                          <a:solidFill>
                            <a:srgbClr val="FF9900"/>
                          </a:solidFill>
                          <a:effectLst/>
                          <a:latin typeface="Arial" charset="0"/>
                          <a:cs typeface="Arial" charset="0"/>
                        </a:rPr>
                        <a:t>re</a:t>
                      </a:r>
                      <a:r>
                        <a:rPr kumimoji="0" lang="fr-CA" sz="2000" b="0" i="0" u="sng" strike="noStrike" cap="none" normalizeH="0" baseline="0" noProof="1">
                          <a:ln>
                            <a:noFill/>
                          </a:ln>
                          <a:solidFill>
                            <a:srgbClr val="FF9900"/>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Il s’est incarné et s’est fait homme, et Il nous a enseigné les chemins du Salut.   Il nous a accordé la grâce de la naissance céleste par l’eau et par  l’esprit.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r>
                        <a:rPr kumimoji="0" lang="ar-SA" sz="2100" b="0" i="0" u="none" strike="noStrike" cap="none" normalizeH="0" baseline="0" dirty="0">
                          <a:ln>
                            <a:noFill/>
                          </a:ln>
                          <a:solidFill>
                            <a:srgbClr val="FF9900"/>
                          </a:solidFill>
                          <a:effectLst/>
                          <a:latin typeface="Arial" charset="0"/>
                          <a:cs typeface="Arial" charset="0"/>
                        </a:rPr>
                        <a:t>:</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تجسدَ وتأنسَ وعلّمنا طرُق الخلاص</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وأنعَمَ لنا بالميلاد الذى من فوق بواسطة الماءِ والروح</a:t>
                      </a:r>
                      <a:r>
                        <a:rPr kumimoji="0" lang="fr-FR" sz="3200" b="0" i="0" u="none" strike="noStrike" cap="none" normalizeH="0" baseline="0" dirty="0">
                          <a:ln>
                            <a:noFill/>
                          </a:ln>
                          <a:solidFill>
                            <a:schemeClr val="tx1"/>
                          </a:solidFill>
                          <a:effectLst/>
                          <a:latin typeface="Arial" charset="0"/>
                          <a:cs typeface="Arial" pitchFamily="34" charset="0"/>
                        </a:rPr>
                        <a: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64C00E0B-50B9-42BB-9A94-DE7777A07819}"/>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CF32B2BE-8259-452D-B295-D104029C05F9}"/>
              </a:ext>
            </a:extLst>
          </p:cNvPr>
          <p:cNvGraphicFramePr>
            <a:graphicFrameLocks noGrp="1"/>
          </p:cNvGraphicFramePr>
          <p:nvPr>
            <p:extLst>
              <p:ext uri="{D42A27DB-BD31-4B8C-83A1-F6EECF244321}">
                <p14:modId xmlns:p14="http://schemas.microsoft.com/office/powerpoint/2010/main" val="3160034640"/>
              </p:ext>
            </p:extLst>
          </p:nvPr>
        </p:nvGraphicFramePr>
        <p:xfrm>
          <a:off x="0" y="0"/>
          <a:ext cx="9144000" cy="4640580"/>
        </p:xfrm>
        <a:graphic>
          <a:graphicData uri="http://schemas.openxmlformats.org/drawingml/2006/table">
            <a:tbl>
              <a:tblPr firstRow="1" bandRow="1">
                <a:tableStyleId>{2D5ABB26-0587-4C30-8999-92F81FD0307C}</a:tableStyleId>
              </a:tblPr>
              <a:tblGrid>
                <a:gridCol w="3505200">
                  <a:extLst>
                    <a:ext uri="{9D8B030D-6E8A-4147-A177-3AD203B41FA5}">
                      <a16:colId xmlns:a16="http://schemas.microsoft.com/office/drawing/2014/main" val="2897289631"/>
                    </a:ext>
                  </a:extLst>
                </a:gridCol>
                <a:gridCol w="3159071">
                  <a:extLst>
                    <a:ext uri="{9D8B030D-6E8A-4147-A177-3AD203B41FA5}">
                      <a16:colId xmlns:a16="http://schemas.microsoft.com/office/drawing/2014/main" val="1691787613"/>
                    </a:ext>
                  </a:extLst>
                </a:gridCol>
                <a:gridCol w="2479729">
                  <a:extLst>
                    <a:ext uri="{9D8B030D-6E8A-4147-A177-3AD203B41FA5}">
                      <a16:colId xmlns:a16="http://schemas.microsoft.com/office/drawing/2014/main" val="355717082"/>
                    </a:ext>
                  </a:extLst>
                </a:gridCol>
              </a:tblGrid>
              <a:tr h="4640580">
                <a:tc>
                  <a:txBody>
                    <a:bodyPr/>
                    <a:lstStyle/>
                    <a:p>
                      <a:pPr algn="just"/>
                      <a:r>
                        <a:rPr lang="fr-FR" sz="3600" b="0" i="0" u="none" strike="noStrike" baseline="0" dirty="0" err="1">
                          <a:latin typeface="Coptic1" pitchFamily="2" charset="0"/>
                        </a:rPr>
                        <a:t>Ouc~yoinoufi</a:t>
                      </a:r>
                      <a:r>
                        <a:rPr lang="fr-FR" sz="3600" b="0" i="0" u="none" strike="noStrike" baseline="0" dirty="0">
                          <a:latin typeface="Coptic1" pitchFamily="2" charset="0"/>
                        </a:rPr>
                        <a:t> </a:t>
                      </a:r>
                      <a:r>
                        <a:rPr lang="fr-FR" sz="3600" b="0" i="0" u="none" strike="noStrike" baseline="0" dirty="0" err="1">
                          <a:latin typeface="Coptic1" pitchFamily="2" charset="0"/>
                        </a:rPr>
                        <a:t>pe</a:t>
                      </a:r>
                      <a:r>
                        <a:rPr lang="fr-FR" sz="3600" b="0" i="0" u="none" strike="noStrike" baseline="0" dirty="0">
                          <a:latin typeface="Coptic1" pitchFamily="2" charset="0"/>
                        </a:rPr>
                        <a:t> Maria:</a:t>
                      </a:r>
                    </a:p>
                    <a:p>
                      <a:pPr algn="just"/>
                      <a:r>
                        <a:rPr lang="fr-FR" sz="3600" b="0" i="0" u="none" strike="noStrike" baseline="0" dirty="0" err="1">
                          <a:latin typeface="Coptic1" pitchFamily="2" charset="0"/>
                        </a:rPr>
                        <a:t>o~uc~yoinoufi</a:t>
                      </a:r>
                      <a:r>
                        <a:rPr lang="fr-FR" sz="3600" b="0" i="0" u="none" strike="noStrike" baseline="0" dirty="0">
                          <a:latin typeface="Coptic1" pitchFamily="2" charset="0"/>
                        </a:rPr>
                        <a:t> </a:t>
                      </a:r>
                      <a:r>
                        <a:rPr lang="fr-FR" sz="3600" b="0" i="0" u="none" strike="noStrike" baseline="0" dirty="0" err="1">
                          <a:latin typeface="Coptic1" pitchFamily="2" charset="0"/>
                        </a:rPr>
                        <a:t>etqen</a:t>
                      </a:r>
                      <a:r>
                        <a:rPr lang="fr-FR" sz="3600" b="0" i="0" u="none" strike="noStrike" baseline="0" dirty="0">
                          <a:latin typeface="Coptic1" pitchFamily="2" charset="0"/>
                        </a:rPr>
                        <a:t> </a:t>
                      </a:r>
                      <a:r>
                        <a:rPr lang="fr-FR" sz="3600" b="0" i="0" u="none" strike="noStrike" baseline="0" dirty="0" err="1">
                          <a:latin typeface="Coptic1" pitchFamily="2" charset="0"/>
                        </a:rPr>
                        <a:t>tecneji</a:t>
                      </a:r>
                      <a:r>
                        <a:rPr lang="fr-FR" sz="3600" b="0" i="0" u="none" strike="noStrike" baseline="0" dirty="0">
                          <a:latin typeface="Coptic1" pitchFamily="2" charset="0"/>
                        </a:rPr>
                        <a:t>:</a:t>
                      </a:r>
                    </a:p>
                    <a:p>
                      <a:pPr algn="just"/>
                      <a:r>
                        <a:rPr lang="fr-FR" sz="3600" b="0" i="0" u="none" strike="noStrike" baseline="0" dirty="0" err="1">
                          <a:latin typeface="Coptic1" pitchFamily="2" charset="0"/>
                        </a:rPr>
                        <a:t>o~uc~yoinoufi</a:t>
                      </a:r>
                      <a:endParaRPr lang="fr-FR" sz="3600" b="0" i="0" u="none" strike="noStrike" baseline="0" dirty="0">
                        <a:latin typeface="Coptic1" pitchFamily="2" charset="0"/>
                      </a:endParaRPr>
                    </a:p>
                    <a:p>
                      <a:pPr algn="just"/>
                      <a:r>
                        <a:rPr lang="fr-FR" sz="3600" b="0" i="0" u="none" strike="noStrike" baseline="0" dirty="0" err="1">
                          <a:latin typeface="Coptic1" pitchFamily="2" charset="0"/>
                        </a:rPr>
                        <a:t>ecmici</a:t>
                      </a:r>
                      <a:r>
                        <a:rPr lang="fr-FR" sz="3600" b="0" i="0" u="none" strike="noStrike" baseline="0" dirty="0">
                          <a:latin typeface="Coptic1" pitchFamily="2" charset="0"/>
                        </a:rPr>
                        <a:t> </a:t>
                      </a:r>
                      <a:r>
                        <a:rPr lang="fr-FR" sz="3600" b="0" i="0" u="none" strike="noStrike" baseline="0" dirty="0" err="1">
                          <a:latin typeface="Coptic1" pitchFamily="2" charset="0"/>
                        </a:rPr>
                        <a:t>m~mof</a:t>
                      </a:r>
                      <a:r>
                        <a:rPr lang="fr-FR" sz="3600" b="0" i="0" u="none" strike="noStrike" baseline="0" dirty="0">
                          <a:latin typeface="Coptic1" pitchFamily="2" charset="0"/>
                        </a:rPr>
                        <a:t>: </a:t>
                      </a:r>
                      <a:r>
                        <a:rPr lang="fr-FR" sz="3600" b="0" i="0" u="none" strike="noStrike" baseline="0" dirty="0" err="1">
                          <a:latin typeface="Coptic1" pitchFamily="2" charset="0"/>
                        </a:rPr>
                        <a:t>saf,a</a:t>
                      </a:r>
                      <a:r>
                        <a:rPr lang="fr-FR" sz="3600" b="0" i="0" u="none" strike="noStrike" baseline="0" dirty="0">
                          <a:latin typeface="Coptic1" pitchFamily="2" charset="0"/>
                        </a:rPr>
                        <a:t> </a:t>
                      </a:r>
                      <a:r>
                        <a:rPr lang="fr-FR" sz="3600" b="0" i="0" u="none" strike="noStrike" baseline="0" dirty="0" err="1">
                          <a:latin typeface="Coptic1" pitchFamily="2" charset="0"/>
                        </a:rPr>
                        <a:t>nennobi</a:t>
                      </a:r>
                      <a:r>
                        <a:rPr lang="fr-FR" sz="3600" b="0" i="0" u="none" strike="noStrike" baseline="0" dirty="0">
                          <a:latin typeface="Coptic1" pitchFamily="2" charset="0"/>
                        </a:rPr>
                        <a:t> nan </a:t>
                      </a:r>
                      <a:r>
                        <a:rPr lang="fr-FR" sz="3600" b="0" i="0" u="none" strike="noStrike" baseline="0" dirty="0" err="1">
                          <a:latin typeface="Coptic1" pitchFamily="2" charset="0"/>
                        </a:rPr>
                        <a:t>e~bol</a:t>
                      </a:r>
                      <a:r>
                        <a:rPr lang="fr-FR" sz="3600" b="0" i="0" u="none" strike="noStrike" baseline="0" dirty="0">
                          <a:latin typeface="Coptic1" pitchFamily="2" charset="0"/>
                        </a:rPr>
                        <a:t>.</a:t>
                      </a:r>
                      <a:endParaRPr lang="fr-FR" sz="3600" dirty="0">
                        <a:latin typeface="Coptic1" pitchFamily="2" charset="0"/>
                      </a:endParaRPr>
                    </a:p>
                  </a:txBody>
                  <a:tcPr marT="34290" marB="34290"/>
                </a:tc>
                <a:tc>
                  <a:txBody>
                    <a:bodyPr/>
                    <a:lstStyle/>
                    <a:p>
                      <a:pPr algn="just"/>
                      <a:r>
                        <a:rPr lang="fr-FR" sz="3200" b="0" i="0" u="none" strike="noStrike" kern="1200" baseline="0" dirty="0">
                          <a:solidFill>
                            <a:schemeClr val="tx1"/>
                          </a:solidFill>
                          <a:latin typeface="+mn-lt"/>
                          <a:ea typeface="+mn-ea"/>
                          <a:cs typeface="+mn-cs"/>
                        </a:rPr>
                        <a:t>L’encens c’est Marie l’encens dans ses entrailles l’encens qu’elle a enfanté pour nous pardonner nos péchés.</a:t>
                      </a:r>
                      <a:endParaRPr lang="fr-FR" sz="32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البخور هو مريم البخور</a:t>
                      </a:r>
                    </a:p>
                    <a:p>
                      <a:pPr algn="just" rtl="1"/>
                      <a:r>
                        <a:rPr lang="ar-EG" sz="3200" b="0" i="0" u="none" strike="noStrike" kern="1200" baseline="0" dirty="0">
                          <a:solidFill>
                            <a:schemeClr val="tx1"/>
                          </a:solidFill>
                          <a:latin typeface="+mn-lt"/>
                          <a:ea typeface="+mn-ea"/>
                          <a:cs typeface="+mn-cs"/>
                        </a:rPr>
                        <a:t>في بطنها البخور الذي</a:t>
                      </a:r>
                    </a:p>
                    <a:p>
                      <a:pPr algn="just" rtl="1"/>
                      <a:r>
                        <a:rPr lang="ar-EG" sz="3200" b="0" i="0" u="none" strike="noStrike" kern="1200" baseline="0" dirty="0">
                          <a:solidFill>
                            <a:schemeClr val="tx1"/>
                          </a:solidFill>
                          <a:latin typeface="+mn-lt"/>
                          <a:ea typeface="+mn-ea"/>
                          <a:cs typeface="+mn-cs"/>
                        </a:rPr>
                        <a:t>تلده لكي يغفر لنا</a:t>
                      </a:r>
                    </a:p>
                    <a:p>
                      <a:pPr algn="just" rtl="1"/>
                      <a:r>
                        <a:rPr lang="ar-EG" sz="3200" b="0" i="0" u="none" strike="noStrike" kern="1200" baseline="0" dirty="0">
                          <a:solidFill>
                            <a:schemeClr val="tx1"/>
                          </a:solidFill>
                          <a:latin typeface="+mn-lt"/>
                          <a:ea typeface="+mn-ea"/>
                          <a:cs typeface="+mn-cs"/>
                        </a:rPr>
                        <a:t>خطايانا</a:t>
                      </a:r>
                      <a:endParaRPr lang="fr-FR" sz="3200" dirty="0"/>
                    </a:p>
                  </a:txBody>
                  <a:tcPr marT="34290" marB="34290"/>
                </a:tc>
                <a:extLst>
                  <a:ext uri="{0D108BD9-81ED-4DB2-BD59-A6C34878D82A}">
                    <a16:rowId xmlns:a16="http://schemas.microsoft.com/office/drawing/2014/main" val="3508161324"/>
                  </a:ext>
                </a:extLst>
              </a:tr>
            </a:tbl>
          </a:graphicData>
        </a:graphic>
      </p:graphicFrame>
      <p:sp>
        <p:nvSpPr>
          <p:cNvPr id="7" name="Action Button: Custom 6">
            <a:hlinkClick r:id="rId2" action="ppaction://hlinksldjump" highlightClick="1"/>
            <a:extLst>
              <a:ext uri="{FF2B5EF4-FFF2-40B4-BE49-F238E27FC236}">
                <a16:creationId xmlns:a16="http://schemas.microsoft.com/office/drawing/2014/main" id="{8E8432D0-A4F4-4D36-A1B4-E1CAB446960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82249752"/>
      </p:ext>
    </p:extLst>
  </p:cSld>
  <p:clrMapOvr>
    <a:masterClrMapping/>
  </p:clrMapOvr>
  <p:transition/>
</p:sld>
</file>

<file path=ppt/slides/slide2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Espace réservé du tableau 3">
            <a:extLst>
              <a:ext uri="{FF2B5EF4-FFF2-40B4-BE49-F238E27FC236}">
                <a16:creationId xmlns:a16="http://schemas.microsoft.com/office/drawing/2014/main" id="{356FD88E-7A18-4014-A846-BAEE9A3DA77A}"/>
              </a:ext>
            </a:extLst>
          </p:cNvPr>
          <p:cNvGraphicFramePr>
            <a:graphicFrameLocks noGrp="1"/>
          </p:cNvGraphicFramePr>
          <p:nvPr>
            <p:ph type="tbl" idx="1"/>
            <p:extLst>
              <p:ext uri="{D42A27DB-BD31-4B8C-83A1-F6EECF244321}">
                <p14:modId xmlns:p14="http://schemas.microsoft.com/office/powerpoint/2010/main" val="3578018149"/>
              </p:ext>
            </p:extLst>
          </p:nvPr>
        </p:nvGraphicFramePr>
        <p:xfrm>
          <a:off x="0" y="285750"/>
          <a:ext cx="9144000" cy="4183380"/>
        </p:xfrm>
        <a:graphic>
          <a:graphicData uri="http://schemas.openxmlformats.org/drawingml/2006/table">
            <a:tbl>
              <a:tblPr firstRow="1" bandRow="1">
                <a:tableStyleId>{2D5ABB26-0587-4C30-8999-92F81FD0307C}</a:tableStyleId>
              </a:tblPr>
              <a:tblGrid>
                <a:gridCol w="3197204">
                  <a:extLst>
                    <a:ext uri="{9D8B030D-6E8A-4147-A177-3AD203B41FA5}">
                      <a16:colId xmlns:a16="http://schemas.microsoft.com/office/drawing/2014/main" val="110993050"/>
                    </a:ext>
                  </a:extLst>
                </a:gridCol>
                <a:gridCol w="3146339">
                  <a:extLst>
                    <a:ext uri="{9D8B030D-6E8A-4147-A177-3AD203B41FA5}">
                      <a16:colId xmlns:a16="http://schemas.microsoft.com/office/drawing/2014/main" val="1348289793"/>
                    </a:ext>
                  </a:extLst>
                </a:gridCol>
                <a:gridCol w="2800457">
                  <a:extLst>
                    <a:ext uri="{9D8B030D-6E8A-4147-A177-3AD203B41FA5}">
                      <a16:colId xmlns:a16="http://schemas.microsoft.com/office/drawing/2014/main" val="821887839"/>
                    </a:ext>
                  </a:extLst>
                </a:gridCol>
              </a:tblGrid>
              <a:tr h="4183380">
                <a:tc>
                  <a:txBody>
                    <a:bodyPr/>
                    <a:lstStyle/>
                    <a:p>
                      <a:pPr algn="just"/>
                      <a:r>
                        <a:rPr lang="fr-FR" sz="3600" b="0" i="0" u="none" strike="noStrike" kern="1200" baseline="0" dirty="0" err="1">
                          <a:solidFill>
                            <a:schemeClr val="tx1"/>
                          </a:solidFill>
                          <a:latin typeface="Coptic1" pitchFamily="2" charset="0"/>
                          <a:ea typeface="+mn-ea"/>
                          <a:cs typeface="+mn-cs"/>
                        </a:rPr>
                        <a:t>Marenhoc</a:t>
                      </a:r>
                      <a:r>
                        <a:rPr lang="fr-FR" sz="3600" b="0" i="0" u="none" strike="noStrike" kern="1200" baseline="0" dirty="0">
                          <a:solidFill>
                            <a:schemeClr val="tx1"/>
                          </a:solidFill>
                          <a:latin typeface="Coptic1" pitchFamily="2" charset="0"/>
                          <a:ea typeface="+mn-ea"/>
                          <a:cs typeface="+mn-cs"/>
                        </a:rPr>
                        <a:t> nem</a:t>
                      </a:r>
                    </a:p>
                    <a:p>
                      <a:pPr algn="just"/>
                      <a:r>
                        <a:rPr lang="da-DK" sz="3600" b="0" i="0" u="none" strike="noStrike" kern="1200" baseline="0" dirty="0">
                          <a:solidFill>
                            <a:schemeClr val="tx1"/>
                          </a:solidFill>
                          <a:latin typeface="Coptic1" pitchFamily="2" charset="0"/>
                          <a:ea typeface="+mn-ea"/>
                          <a:cs typeface="+mn-cs"/>
                        </a:rPr>
                        <a:t>n~ia~ggeloc: enw~s e~bol </a:t>
                      </a:r>
                      <a:r>
                        <a:rPr lang="fr-FR" sz="3600" b="0" i="0" u="none" strike="noStrike" kern="1200" baseline="0" dirty="0" err="1">
                          <a:solidFill>
                            <a:schemeClr val="tx1"/>
                          </a:solidFill>
                          <a:latin typeface="Coptic1" pitchFamily="2" charset="0"/>
                          <a:ea typeface="+mn-ea"/>
                          <a:cs typeface="+mn-cs"/>
                        </a:rPr>
                        <a:t>enjw</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m~moc</a:t>
                      </a:r>
                      <a:r>
                        <a:rPr lang="fr-FR" sz="3600" b="0" i="0" u="none" strike="noStrike" kern="1200" baseline="0" dirty="0">
                          <a:solidFill>
                            <a:schemeClr val="tx1"/>
                          </a:solidFill>
                          <a:latin typeface="Coptic1" pitchFamily="2" charset="0"/>
                          <a:ea typeface="+mn-ea"/>
                          <a:cs typeface="+mn-cs"/>
                        </a:rPr>
                        <a:t>: je </a:t>
                      </a:r>
                      <a:r>
                        <a:rPr lang="fr-FR" sz="3600" b="0" i="0" u="none" strike="noStrike" kern="1200" baseline="0" dirty="0" err="1">
                          <a:solidFill>
                            <a:schemeClr val="tx1"/>
                          </a:solidFill>
                          <a:latin typeface="Coptic1" pitchFamily="2" charset="0"/>
                          <a:ea typeface="+mn-ea"/>
                          <a:cs typeface="+mn-cs"/>
                        </a:rPr>
                        <a:t>axia</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axia</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axia</a:t>
                      </a:r>
                      <a:r>
                        <a:rPr lang="fr-FR" sz="3600" b="0" i="0" u="none" strike="noStrike" kern="1200" baseline="0" dirty="0">
                          <a:solidFill>
                            <a:schemeClr val="tx1"/>
                          </a:solidFill>
                          <a:latin typeface="Coptic1" pitchFamily="2" charset="0"/>
                          <a:ea typeface="+mn-ea"/>
                          <a:cs typeface="+mn-cs"/>
                        </a:rPr>
                        <a:t> Maria ]</a:t>
                      </a:r>
                      <a:r>
                        <a:rPr lang="fr-FR" sz="3600" b="0" i="0" u="none" strike="noStrike" kern="1200" baseline="0" dirty="0" err="1">
                          <a:solidFill>
                            <a:schemeClr val="tx1"/>
                          </a:solidFill>
                          <a:latin typeface="Coptic1" pitchFamily="2" charset="0"/>
                          <a:ea typeface="+mn-ea"/>
                          <a:cs typeface="+mn-cs"/>
                        </a:rPr>
                        <a:t>paryenoc</a:t>
                      </a:r>
                      <a:r>
                        <a:rPr lang="fr-FR" sz="3600" b="0" i="0" u="none" strike="noStrike" kern="1200" baseline="0" dirty="0">
                          <a:solidFill>
                            <a:schemeClr val="tx1"/>
                          </a:solidFill>
                          <a:latin typeface="Coptic1" pitchFamily="2" charset="0"/>
                          <a:ea typeface="+mn-ea"/>
                          <a:cs typeface="+mn-cs"/>
                        </a:rPr>
                        <a:t>.</a:t>
                      </a:r>
                      <a:endParaRPr lang="fr-FR" sz="3600" dirty="0">
                        <a:latin typeface="Coptic1" pitchFamily="2" charset="0"/>
                      </a:endParaRPr>
                    </a:p>
                  </a:txBody>
                  <a:tcPr marT="34290" marB="34290"/>
                </a:tc>
                <a:tc>
                  <a:txBody>
                    <a:bodyPr/>
                    <a:lstStyle/>
                    <a:p>
                      <a:pPr algn="just"/>
                      <a:r>
                        <a:rPr lang="fr-FR" sz="3200" b="0" i="0" u="none" strike="noStrike" kern="1200" baseline="0" dirty="0">
                          <a:solidFill>
                            <a:schemeClr val="tx1"/>
                          </a:solidFill>
                          <a:latin typeface="+mn-lt"/>
                          <a:ea typeface="+mn-ea"/>
                          <a:cs typeface="+mn-cs"/>
                        </a:rPr>
                        <a:t>Chantons avec les anges en criant et en disant: Digne </a:t>
                      </a:r>
                      <a:r>
                        <a:rPr lang="fr-FR" sz="3200" b="0" i="0" u="none" strike="noStrike" kern="1200" baseline="0" dirty="0" err="1">
                          <a:solidFill>
                            <a:schemeClr val="tx1"/>
                          </a:solidFill>
                          <a:latin typeface="+mn-lt"/>
                          <a:ea typeface="+mn-ea"/>
                          <a:cs typeface="+mn-cs"/>
                        </a:rPr>
                        <a:t>Digne</a:t>
                      </a:r>
                      <a:r>
                        <a:rPr lang="fr-FR" sz="3200" b="0" i="0" u="none" strike="noStrike" kern="1200" baseline="0" dirty="0">
                          <a:solidFill>
                            <a:schemeClr val="tx1"/>
                          </a:solidFill>
                          <a:latin typeface="+mn-lt"/>
                          <a:ea typeface="+mn-ea"/>
                          <a:cs typeface="+mn-cs"/>
                        </a:rPr>
                        <a:t> </a:t>
                      </a:r>
                      <a:r>
                        <a:rPr lang="fr-FR" sz="3200" b="0" i="0" u="none" strike="noStrike" kern="1200" baseline="0" dirty="0" err="1">
                          <a:solidFill>
                            <a:schemeClr val="tx1"/>
                          </a:solidFill>
                          <a:latin typeface="+mn-lt"/>
                          <a:ea typeface="+mn-ea"/>
                          <a:cs typeface="+mn-cs"/>
                        </a:rPr>
                        <a:t>Digne</a:t>
                      </a:r>
                      <a:r>
                        <a:rPr lang="fr-FR" sz="3200" b="0" i="0" u="none" strike="noStrike" kern="1200" baseline="0" dirty="0">
                          <a:solidFill>
                            <a:schemeClr val="tx1"/>
                          </a:solidFill>
                          <a:latin typeface="+mn-lt"/>
                          <a:ea typeface="+mn-ea"/>
                          <a:cs typeface="+mn-cs"/>
                        </a:rPr>
                        <a:t> es-tu ô Marie la vierge.</a:t>
                      </a:r>
                      <a:endParaRPr lang="fr-FR" sz="32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فلنسبح مع الملائكة</a:t>
                      </a:r>
                    </a:p>
                    <a:p>
                      <a:pPr algn="just" rtl="1"/>
                      <a:r>
                        <a:rPr lang="ar-EG" sz="3200" b="0" i="0" u="none" strike="noStrike" kern="1200" baseline="0" dirty="0">
                          <a:solidFill>
                            <a:schemeClr val="tx1"/>
                          </a:solidFill>
                          <a:latin typeface="+mn-lt"/>
                          <a:ea typeface="+mn-ea"/>
                          <a:cs typeface="+mn-cs"/>
                        </a:rPr>
                        <a:t>صارخين قائلين:</a:t>
                      </a:r>
                    </a:p>
                    <a:p>
                      <a:pPr algn="just" rtl="1"/>
                      <a:r>
                        <a:rPr lang="ar-EG" sz="3200" b="0" i="0" u="none" strike="noStrike" kern="1200" baseline="0" dirty="0">
                          <a:solidFill>
                            <a:schemeClr val="tx1"/>
                          </a:solidFill>
                          <a:latin typeface="+mn-lt"/>
                          <a:ea typeface="+mn-ea"/>
                          <a:cs typeface="+mn-cs"/>
                        </a:rPr>
                        <a:t>مستحقة </a:t>
                      </a:r>
                      <a:r>
                        <a:rPr lang="ar-EG" sz="3200" b="0" i="0" u="none" strike="noStrike" kern="1200" baseline="0" dirty="0" err="1">
                          <a:solidFill>
                            <a:schemeClr val="tx1"/>
                          </a:solidFill>
                          <a:latin typeface="+mn-lt"/>
                          <a:ea typeface="+mn-ea"/>
                          <a:cs typeface="+mn-cs"/>
                        </a:rPr>
                        <a:t>مستحقة</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مستحقة يا مريم</a:t>
                      </a:r>
                    </a:p>
                    <a:p>
                      <a:pPr algn="just" rtl="1"/>
                      <a:r>
                        <a:rPr lang="ar-EG" sz="3200" b="0" i="0" u="none" strike="noStrike" kern="1200" baseline="0" dirty="0">
                          <a:solidFill>
                            <a:schemeClr val="tx1"/>
                          </a:solidFill>
                          <a:latin typeface="+mn-lt"/>
                          <a:ea typeface="+mn-ea"/>
                          <a:cs typeface="+mn-cs"/>
                        </a:rPr>
                        <a:t>العذراء</a:t>
                      </a:r>
                      <a:endParaRPr lang="fr-FR" sz="3200" dirty="0"/>
                    </a:p>
                  </a:txBody>
                  <a:tcPr marT="34290" marB="34290"/>
                </a:tc>
                <a:extLst>
                  <a:ext uri="{0D108BD9-81ED-4DB2-BD59-A6C34878D82A}">
                    <a16:rowId xmlns:a16="http://schemas.microsoft.com/office/drawing/2014/main" val="3129818180"/>
                  </a:ext>
                </a:extLst>
              </a:tr>
            </a:tbl>
          </a:graphicData>
        </a:graphic>
      </p:graphicFrame>
      <p:sp>
        <p:nvSpPr>
          <p:cNvPr id="7" name="Action Button: Custom 6">
            <a:hlinkClick r:id="rId2" action="ppaction://hlinksldjump" highlightClick="1"/>
            <a:extLst>
              <a:ext uri="{FF2B5EF4-FFF2-40B4-BE49-F238E27FC236}">
                <a16:creationId xmlns:a16="http://schemas.microsoft.com/office/drawing/2014/main" id="{2B7F5A18-05F8-4E27-B78F-39FE4AC99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26">
            <a:hlinkClick r:id="rId3" action="ppaction://hlinksldjump" highlightClick="1"/>
            <a:extLst>
              <a:ext uri="{FF2B5EF4-FFF2-40B4-BE49-F238E27FC236}">
                <a16:creationId xmlns:a16="http://schemas.microsoft.com/office/drawing/2014/main" id="{D8E3C50C-74BE-4A1E-9436-3EBFCF259EF0}"/>
              </a:ext>
            </a:extLst>
          </p:cNvPr>
          <p:cNvSpPr>
            <a:spLocks noChangeArrowheads="1"/>
          </p:cNvSpPr>
          <p:nvPr/>
        </p:nvSpPr>
        <p:spPr bwMode="auto">
          <a:xfrm>
            <a:off x="7239000" y="4578485"/>
            <a:ext cx="1905000" cy="565015"/>
          </a:xfrm>
          <a:prstGeom prst="actionButtonBlank">
            <a:avLst/>
          </a:prstGeom>
          <a:solidFill>
            <a:srgbClr val="800000"/>
          </a:solidFill>
          <a:ln w="12700">
            <a:solidFill>
              <a:schemeClr val="tx1"/>
            </a:solidFill>
            <a:miter lim="800000"/>
            <a:headEnd/>
            <a:tailEnd/>
          </a:ln>
        </p:spPr>
        <p:txBody>
          <a:bodyPr wrap="none" tIns="118800" bIns="118800" anchor="ctr" anchorCtr="1"/>
          <a:lstStyle/>
          <a:p>
            <a:pPr lvl="0" algn="ctr" defTabSz="914400" fontAlgn="base">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r>
              <a:rPr lang="en-US" dirty="0">
                <a:latin typeface="Coptic1" pitchFamily="2" charset="0"/>
                <a:cs typeface="Arial" charset="0"/>
              </a:rPr>
              <a:t> </a:t>
            </a:r>
          </a:p>
          <a:p>
            <a:pPr lvl="0" algn="ctr" defTabSz="914400" fontAlgn="base">
              <a:spcAft>
                <a:spcPct val="0"/>
              </a:spcAf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728645527"/>
      </p:ext>
    </p:extLst>
  </p:cSld>
  <p:clrMapOvr>
    <a:masterClrMapping/>
  </p:clrMapOvr>
  <p:transition/>
</p:sld>
</file>

<file path=ppt/slides/slide2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BCA31C53-DE49-4341-A254-02402773396A}"/>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21706327"/>
      </p:ext>
    </p:extLst>
  </p:cSld>
  <p:clrMapOvr>
    <a:masterClrMapping/>
  </p:clrMapOvr>
  <p:transition/>
</p:sld>
</file>

<file path=ppt/slides/slide2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2043137961"/>
              </p:ext>
            </p:extLst>
          </p:nvPr>
        </p:nvGraphicFramePr>
        <p:xfrm>
          <a:off x="76200" y="1112044"/>
          <a:ext cx="8991600" cy="3360420"/>
        </p:xfrm>
        <a:graphic>
          <a:graphicData uri="http://schemas.openxmlformats.org/drawingml/2006/table">
            <a:tbl>
              <a:tblPr/>
              <a:tblGrid>
                <a:gridCol w="3434560">
                  <a:extLst>
                    <a:ext uri="{9D8B030D-6E8A-4147-A177-3AD203B41FA5}">
                      <a16:colId xmlns:a16="http://schemas.microsoft.com/office/drawing/2014/main" val="20000"/>
                    </a:ext>
                  </a:extLst>
                </a:gridCol>
                <a:gridCol w="3087244">
                  <a:extLst>
                    <a:ext uri="{9D8B030D-6E8A-4147-A177-3AD203B41FA5}">
                      <a16:colId xmlns:a16="http://schemas.microsoft.com/office/drawing/2014/main" val="20001"/>
                    </a:ext>
                  </a:extLst>
                </a:gridCol>
                <a:gridCol w="2469796">
                  <a:extLst>
                    <a:ext uri="{9D8B030D-6E8A-4147-A177-3AD203B41FA5}">
                      <a16:colId xmlns:a16="http://schemas.microsoft.com/office/drawing/2014/main" val="20002"/>
                    </a:ext>
                  </a:extLst>
                </a:gridCol>
              </a:tblGrid>
              <a:tr h="26860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Eulogimenoc</a:t>
                      </a:r>
                      <a:r>
                        <a:rPr kumimoji="0" lang="en-CA" sz="3600" b="0" i="0" u="none" strike="noStrike" cap="none" normalizeH="0" baseline="0" dirty="0">
                          <a:ln>
                            <a:noFill/>
                          </a:ln>
                          <a:solidFill>
                            <a:schemeClr val="tx1"/>
                          </a:solidFill>
                          <a:effectLst/>
                          <a:latin typeface="Coptic1" pitchFamily="2" charset="0"/>
                          <a:cs typeface="Arial" charset="0"/>
                        </a:rPr>
                        <a:t> o~ </a:t>
                      </a:r>
                      <a:r>
                        <a:rPr kumimoji="0" lang="en-CA" sz="3600" b="0" i="0" u="none" strike="noStrike" cap="none" normalizeH="0" baseline="0" dirty="0" err="1">
                          <a:ln>
                            <a:noFill/>
                          </a:ln>
                          <a:solidFill>
                            <a:schemeClr val="tx1"/>
                          </a:solidFill>
                          <a:effectLst/>
                          <a:latin typeface="Coptic1" pitchFamily="2" charset="0"/>
                          <a:cs typeface="Arial" charset="0"/>
                        </a:rPr>
                        <a:t>er,omenoc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o~nomati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kuriou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o~nomati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kuriou</a:t>
                      </a:r>
                      <a:r>
                        <a:rPr kumimoji="0" lang="en-CA" sz="36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Béni soit celui qui vient au nom du Seigneur, oui, au nom du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مبارك الآتي </a:t>
                      </a:r>
                      <a:r>
                        <a:rPr kumimoji="0" lang="ar-SA" sz="4000" b="0" i="0" u="none" strike="noStrike" cap="none" normalizeH="0" baseline="0" dirty="0" err="1">
                          <a:ln>
                            <a:noFill/>
                          </a:ln>
                          <a:solidFill>
                            <a:schemeClr val="tx1"/>
                          </a:solidFill>
                          <a:effectLst/>
                          <a:latin typeface="Arial" charset="0"/>
                          <a:cs typeface="Arial" charset="0"/>
                        </a:rPr>
                        <a:t>بإسم</a:t>
                      </a:r>
                      <a:r>
                        <a:rPr kumimoji="0" lang="ar-SA" sz="4000" b="0" i="0" u="none" strike="noStrike" cap="none" normalizeH="0" baseline="0" dirty="0">
                          <a:ln>
                            <a:noFill/>
                          </a:ln>
                          <a:solidFill>
                            <a:schemeClr val="tx1"/>
                          </a:solidFill>
                          <a:effectLst/>
                          <a:latin typeface="Arial" charset="0"/>
                          <a:cs typeface="Arial" charset="0"/>
                        </a:rPr>
                        <a:t> الرب، وأيضاً مبارك الآتي </a:t>
                      </a:r>
                      <a:r>
                        <a:rPr kumimoji="0" lang="ar-SA" sz="4000" b="0" i="0" u="none" strike="noStrike" cap="none" normalizeH="0" baseline="0" dirty="0" err="1">
                          <a:ln>
                            <a:noFill/>
                          </a:ln>
                          <a:solidFill>
                            <a:schemeClr val="tx1"/>
                          </a:solidFill>
                          <a:effectLst/>
                          <a:latin typeface="Arial" charset="0"/>
                          <a:cs typeface="Arial" charset="0"/>
                        </a:rPr>
                        <a:t>بإسم</a:t>
                      </a:r>
                      <a:r>
                        <a:rPr kumimoji="0" lang="ar-SA" sz="4000" b="0" i="0" u="none" strike="noStrike" cap="none" normalizeH="0" baseline="0" dirty="0">
                          <a:ln>
                            <a:noFill/>
                          </a:ln>
                          <a:solidFill>
                            <a:schemeClr val="tx1"/>
                          </a:solidFill>
                          <a:effectLst/>
                          <a:latin typeface="Arial" charset="0"/>
                          <a:cs typeface="Arial" charset="0"/>
                        </a:rPr>
                        <a:t> الرب.</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8" name="Tableau 7">
            <a:extLst>
              <a:ext uri="{FF2B5EF4-FFF2-40B4-BE49-F238E27FC236}">
                <a16:creationId xmlns:a16="http://schemas.microsoft.com/office/drawing/2014/main" id="{6C7E54D6-A0FD-414E-9B25-1E1FF616D469}"/>
              </a:ext>
            </a:extLst>
          </p:cNvPr>
          <p:cNvGraphicFramePr>
            <a:graphicFrameLocks noGrp="1"/>
          </p:cNvGraphicFramePr>
          <p:nvPr/>
        </p:nvGraphicFramePr>
        <p:xfrm>
          <a:off x="1524000" y="83796"/>
          <a:ext cx="6096000" cy="70866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25781460"/>
                    </a:ext>
                  </a:extLst>
                </a:gridCol>
              </a:tblGrid>
              <a:tr h="5715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a:t>Dimanche des </a:t>
                      </a:r>
                      <a:r>
                        <a:rPr lang="en-CA" sz="1800" b="0" dirty="0" err="1"/>
                        <a:t>Rameaux</a:t>
                      </a:r>
                      <a:r>
                        <a:rPr lang="en-CA" sz="1800" b="0" dirty="0"/>
                        <a:t> –</a:t>
                      </a:r>
                      <a:r>
                        <a:rPr lang="en-CA" sz="1800" b="0" dirty="0">
                          <a:latin typeface="Times New Roman" pitchFamily="18" charset="0"/>
                        </a:rPr>
                        <a:t> </a:t>
                      </a:r>
                      <a:r>
                        <a:rPr lang="ar-EG" sz="1800" b="0" dirty="0">
                          <a:latin typeface="Times New Roman" pitchFamily="18" charset="0"/>
                        </a:rPr>
                        <a:t>أحد الشعانين</a:t>
                      </a:r>
                      <a:br>
                        <a:rPr lang="en-CA" sz="1800" b="0" dirty="0">
                          <a:latin typeface="Times New Roman" pitchFamily="18" charset="0"/>
                        </a:rPr>
                      </a:br>
                      <a:r>
                        <a:rPr kumimoji="0" lang="en-CA" sz="2400" b="0" i="0" u="none" strike="noStrike" cap="none" normalizeH="0" baseline="0" dirty="0" err="1">
                          <a:ln>
                            <a:noFill/>
                          </a:ln>
                          <a:solidFill>
                            <a:schemeClr val="tx1"/>
                          </a:solidFill>
                          <a:effectLst/>
                          <a:latin typeface="CS New Athanasius" pitchFamily="34" charset="0"/>
                          <a:cs typeface="Arial" charset="0"/>
                        </a:rPr>
                        <a:t>Eulogimenoc</a:t>
                      </a:r>
                      <a:r>
                        <a:rPr kumimoji="0" lang="en-CA" sz="2400" b="0" i="0" u="none" strike="noStrike" cap="none" normalizeH="0" baseline="0" dirty="0">
                          <a:ln>
                            <a:noFill/>
                          </a:ln>
                          <a:solidFill>
                            <a:schemeClr val="tx1"/>
                          </a:solidFill>
                          <a:effectLst/>
                          <a:latin typeface="CS New Athanasius" pitchFamily="34" charset="0"/>
                          <a:cs typeface="Arial" charset="0"/>
                        </a:rPr>
                        <a:t> -</a:t>
                      </a:r>
                      <a:r>
                        <a:rPr kumimoji="0" lang="en-CA" sz="1800" b="0" i="0" u="none" strike="noStrike" cap="none" normalizeH="0" baseline="0" dirty="0">
                          <a:ln>
                            <a:noFill/>
                          </a:ln>
                          <a:solidFill>
                            <a:schemeClr val="tx1"/>
                          </a:solidFill>
                          <a:effectLst/>
                          <a:latin typeface="CS New Athanasius" pitchFamily="34" charset="0"/>
                          <a:cs typeface="Arial" charset="0"/>
                        </a:rPr>
                        <a:t> </a:t>
                      </a:r>
                      <a:r>
                        <a:rPr lang="en-CA" sz="1800" b="0" dirty="0">
                          <a:latin typeface="Times New Roman" pitchFamily="18" charset="0"/>
                        </a:rPr>
                        <a:t> </a:t>
                      </a:r>
                      <a:r>
                        <a:rPr lang="en-CA" sz="1800" b="0" dirty="0" err="1"/>
                        <a:t>Evlogimenos</a:t>
                      </a:r>
                      <a:endParaRPr lang="en-US"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4806880"/>
                  </a:ext>
                </a:extLst>
              </a:tr>
            </a:tbl>
          </a:graphicData>
        </a:graphic>
      </p:graphicFrame>
      <p:sp>
        <p:nvSpPr>
          <p:cNvPr id="5" name="Action Button: Custom 6">
            <a:hlinkClick r:id="rId3" action="ppaction://hlinksldjump" highlightClick="1"/>
            <a:extLst>
              <a:ext uri="{FF2B5EF4-FFF2-40B4-BE49-F238E27FC236}">
                <a16:creationId xmlns:a16="http://schemas.microsoft.com/office/drawing/2014/main" id="{A89CEC11-CCF2-4CFE-83B3-33F33EEF7D9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EFFCE14B-DD30-44E0-9AA6-49454A52E737}"/>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90647265"/>
      </p:ext>
    </p:extLst>
  </p:cSld>
  <p:clrMapOvr>
    <a:masterClrMapping/>
  </p:clrMapOvr>
  <p:transition/>
</p:sld>
</file>

<file path=ppt/slides/slide2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2540" name="Group 44"/>
          <p:cNvGraphicFramePr>
            <a:graphicFrameLocks noGrp="1"/>
          </p:cNvGraphicFramePr>
          <p:nvPr>
            <p:extLst>
              <p:ext uri="{D42A27DB-BD31-4B8C-83A1-F6EECF244321}">
                <p14:modId xmlns:p14="http://schemas.microsoft.com/office/powerpoint/2010/main" val="306443276"/>
              </p:ext>
            </p:extLst>
          </p:nvPr>
        </p:nvGraphicFramePr>
        <p:xfrm>
          <a:off x="76200" y="57150"/>
          <a:ext cx="8991600" cy="4994148"/>
        </p:xfrm>
        <a:graphic>
          <a:graphicData uri="http://schemas.openxmlformats.org/drawingml/2006/table">
            <a:tbl>
              <a:tblPr/>
              <a:tblGrid>
                <a:gridCol w="3537107">
                  <a:extLst>
                    <a:ext uri="{9D8B030D-6E8A-4147-A177-3AD203B41FA5}">
                      <a16:colId xmlns:a16="http://schemas.microsoft.com/office/drawing/2014/main" val="20000"/>
                    </a:ext>
                  </a:extLst>
                </a:gridCol>
                <a:gridCol w="3292814">
                  <a:extLst>
                    <a:ext uri="{9D8B030D-6E8A-4147-A177-3AD203B41FA5}">
                      <a16:colId xmlns:a16="http://schemas.microsoft.com/office/drawing/2014/main" val="20001"/>
                    </a:ext>
                  </a:extLst>
                </a:gridCol>
                <a:gridCol w="2161679">
                  <a:extLst>
                    <a:ext uri="{9D8B030D-6E8A-4147-A177-3AD203B41FA5}">
                      <a16:colId xmlns:a16="http://schemas.microsoft.com/office/drawing/2014/main" val="20002"/>
                    </a:ext>
                  </a:extLst>
                </a:gridCol>
              </a:tblGrid>
              <a:tr h="39822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Wcanna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u~iw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Dauid</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u~iw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Dauid</a:t>
                      </a:r>
                      <a:r>
                        <a:rPr kumimoji="0" lang="en-CA"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Wcanna</a:t>
                      </a:r>
                      <a:r>
                        <a:rPr kumimoji="0" lang="en-CA" sz="3600" b="0" i="0" u="none" strike="noStrike" cap="none" normalizeH="0" baseline="0" dirty="0">
                          <a:ln>
                            <a:noFill/>
                          </a:ln>
                          <a:solidFill>
                            <a:schemeClr val="tx1"/>
                          </a:solidFill>
                          <a:effectLst/>
                          <a:latin typeface="Coptic1" pitchFamily="2" charset="0"/>
                          <a:cs typeface="Arial" charset="0"/>
                        </a:rPr>
                        <a:t> en tic u~'</a:t>
                      </a:r>
                      <a:r>
                        <a:rPr kumimoji="0" lang="en-CA" sz="3600" b="0" i="0" u="none" strike="noStrike" cap="none" normalizeH="0" baseline="0" dirty="0" err="1">
                          <a:ln>
                            <a:noFill/>
                          </a:ln>
                          <a:solidFill>
                            <a:schemeClr val="tx1"/>
                          </a:solidFill>
                          <a:effectLst/>
                          <a:latin typeface="Coptic1" pitchFamily="2" charset="0"/>
                          <a:cs typeface="Arial" charset="0"/>
                        </a:rPr>
                        <a:t>ictic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en tic u~'</a:t>
                      </a:r>
                      <a:r>
                        <a:rPr kumimoji="0" lang="en-CA" sz="3600" b="0" i="0" u="none" strike="noStrike" cap="none" normalizeH="0" baseline="0" dirty="0" err="1">
                          <a:ln>
                            <a:noFill/>
                          </a:ln>
                          <a:solidFill>
                            <a:schemeClr val="tx1"/>
                          </a:solidFill>
                          <a:effectLst/>
                          <a:latin typeface="Coptic1" pitchFamily="2" charset="0"/>
                          <a:cs typeface="Arial" charset="0"/>
                        </a:rPr>
                        <a:t>ictic</a:t>
                      </a:r>
                      <a:r>
                        <a:rPr kumimoji="0" lang="en-CA"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Hosanna   au Fils de David, oui, au Fils de David.</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Hosanna   au plus haut des cieux, oui, au plus haut des cieux</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أوصنا </a:t>
                      </a:r>
                      <a:r>
                        <a:rPr kumimoji="0" lang="ar-SA" sz="3200" b="0" i="0" u="none" strike="noStrike" cap="none" normalizeH="0" baseline="0" dirty="0" err="1">
                          <a:ln>
                            <a:noFill/>
                          </a:ln>
                          <a:solidFill>
                            <a:schemeClr val="tx1"/>
                          </a:solidFill>
                          <a:effectLst/>
                          <a:latin typeface="Arial" charset="0"/>
                          <a:cs typeface="Arial" charset="0"/>
                        </a:rPr>
                        <a:t>لإبن</a:t>
                      </a:r>
                      <a:r>
                        <a:rPr kumimoji="0" lang="ar-SA" sz="3200" b="0" i="0" u="none" strike="noStrike" cap="none" normalizeH="0" baseline="0" dirty="0">
                          <a:ln>
                            <a:noFill/>
                          </a:ln>
                          <a:solidFill>
                            <a:schemeClr val="tx1"/>
                          </a:solidFill>
                          <a:effectLst/>
                          <a:latin typeface="Arial" charset="0"/>
                          <a:cs typeface="Arial" charset="0"/>
                        </a:rPr>
                        <a:t> داود، وأيضاً أوصنا لابن داود.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أوصنا في الأعالي، وأيضاً أوصنا في الأعالي.</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2E5AC87F-A63F-45BE-8CC5-9FD9EA70976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83596889"/>
      </p:ext>
    </p:extLst>
  </p:cSld>
  <p:clrMapOvr>
    <a:masterClrMapping/>
  </p:clrMapOvr>
  <p:transition/>
</p:sld>
</file>

<file path=ppt/slides/slide2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6618" name="Group 26"/>
          <p:cNvGraphicFramePr>
            <a:graphicFrameLocks noGrp="1"/>
          </p:cNvGraphicFramePr>
          <p:nvPr>
            <p:extLst>
              <p:ext uri="{D42A27DB-BD31-4B8C-83A1-F6EECF244321}">
                <p14:modId xmlns:p14="http://schemas.microsoft.com/office/powerpoint/2010/main" val="1221013754"/>
              </p:ext>
            </p:extLst>
          </p:nvPr>
        </p:nvGraphicFramePr>
        <p:xfrm>
          <a:off x="76201" y="891540"/>
          <a:ext cx="8991599" cy="2823210"/>
        </p:xfrm>
        <a:graphic>
          <a:graphicData uri="http://schemas.openxmlformats.org/drawingml/2006/table">
            <a:tbl>
              <a:tblPr/>
              <a:tblGrid>
                <a:gridCol w="3497439">
                  <a:extLst>
                    <a:ext uri="{9D8B030D-6E8A-4147-A177-3AD203B41FA5}">
                      <a16:colId xmlns:a16="http://schemas.microsoft.com/office/drawing/2014/main" val="20000"/>
                    </a:ext>
                  </a:extLst>
                </a:gridCol>
                <a:gridCol w="3204926">
                  <a:extLst>
                    <a:ext uri="{9D8B030D-6E8A-4147-A177-3AD203B41FA5}">
                      <a16:colId xmlns:a16="http://schemas.microsoft.com/office/drawing/2014/main" val="20001"/>
                    </a:ext>
                  </a:extLst>
                </a:gridCol>
                <a:gridCol w="2289234">
                  <a:extLst>
                    <a:ext uri="{9D8B030D-6E8A-4147-A177-3AD203B41FA5}">
                      <a16:colId xmlns:a16="http://schemas.microsoft.com/office/drawing/2014/main" val="20002"/>
                    </a:ext>
                  </a:extLst>
                </a:gridCol>
              </a:tblGrid>
              <a:tr h="282321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Wcanna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bacili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Icra</a:t>
                      </a:r>
                      <a:r>
                        <a:rPr kumimoji="0" lang="en-CA" sz="3600" b="0" i="0" u="none" strike="noStrike" cap="none" normalizeH="0" baseline="0" dirty="0">
                          <a:ln>
                            <a:noFill/>
                          </a:ln>
                          <a:solidFill>
                            <a:schemeClr val="tx1"/>
                          </a:solidFill>
                          <a:effectLst/>
                          <a:latin typeface="Coptic1" pitchFamily="2" charset="0"/>
                          <a:cs typeface="Arial" charset="0"/>
                        </a:rPr>
                        <a:t>/l: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bacili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Icra</a:t>
                      </a:r>
                      <a:r>
                        <a:rPr kumimoji="0" lang="en-CA" sz="36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Hosanna   au Roi d</a:t>
                      </a:r>
                      <a:r>
                        <a:rPr kumimoji="0" lang="en-CA" sz="3200" b="0" i="0" u="none" strike="noStrike" cap="none" normalizeH="0" baseline="0" dirty="0">
                          <a:ln>
                            <a:noFill/>
                          </a:ln>
                          <a:solidFill>
                            <a:schemeClr val="tx1"/>
                          </a:solidFill>
                          <a:effectLst/>
                          <a:latin typeface="Arial" charset="0"/>
                          <a:cs typeface="Arial" charset="0"/>
                        </a:rPr>
                        <a:t>’Israel, </a:t>
                      </a:r>
                      <a:r>
                        <a:rPr kumimoji="0" lang="fr-CA" sz="3200" b="0" i="0" u="none" strike="noStrike" cap="none" normalizeH="0" baseline="0" dirty="0">
                          <a:ln>
                            <a:noFill/>
                          </a:ln>
                          <a:solidFill>
                            <a:schemeClr val="tx1"/>
                          </a:solidFill>
                          <a:effectLst/>
                          <a:latin typeface="Arial" charset="0"/>
                          <a:cs typeface="Arial" charset="0"/>
                        </a:rPr>
                        <a:t>oui, au Roi d</a:t>
                      </a:r>
                      <a:r>
                        <a:rPr kumimoji="0" lang="en-CA" sz="3200" b="0" i="0" u="none" strike="noStrike" cap="none" normalizeH="0" baseline="0" dirty="0">
                          <a:ln>
                            <a:noFill/>
                          </a:ln>
                          <a:solidFill>
                            <a:schemeClr val="tx1"/>
                          </a:solidFill>
                          <a:effectLst/>
                          <a:latin typeface="Arial" charset="0"/>
                          <a:cs typeface="Arial" charset="0"/>
                        </a:rPr>
                        <a:t>’Israel</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أوصنا ملك إسرائيل، وأيضاً أوصنا ملك إسرائيل.</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6">
            <a:hlinkClick r:id="rId3" action="ppaction://hlinksldjump" highlightClick="1"/>
            <a:extLst>
              <a:ext uri="{FF2B5EF4-FFF2-40B4-BE49-F238E27FC236}">
                <a16:creationId xmlns:a16="http://schemas.microsoft.com/office/drawing/2014/main" id="{50872316-5AFE-4BFF-B5BA-C19E0015AD6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71809631"/>
      </p:ext>
    </p:extLst>
  </p:cSld>
  <p:clrMapOvr>
    <a:masterClrMapping/>
  </p:clrMapOvr>
  <p:transition/>
</p:sld>
</file>

<file path=ppt/slides/slide2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2540" name="Group 44"/>
          <p:cNvGraphicFramePr>
            <a:graphicFrameLocks noGrp="1"/>
          </p:cNvGraphicFramePr>
          <p:nvPr>
            <p:extLst>
              <p:ext uri="{D42A27DB-BD31-4B8C-83A1-F6EECF244321}">
                <p14:modId xmlns:p14="http://schemas.microsoft.com/office/powerpoint/2010/main" val="3267044853"/>
              </p:ext>
            </p:extLst>
          </p:nvPr>
        </p:nvGraphicFramePr>
        <p:xfrm>
          <a:off x="76200" y="57150"/>
          <a:ext cx="8991600" cy="4457700"/>
        </p:xfrm>
        <a:graphic>
          <a:graphicData uri="http://schemas.openxmlformats.org/drawingml/2006/table">
            <a:tbl>
              <a:tblPr/>
              <a:tblGrid>
                <a:gridCol w="3244174">
                  <a:extLst>
                    <a:ext uri="{9D8B030D-6E8A-4147-A177-3AD203B41FA5}">
                      <a16:colId xmlns:a16="http://schemas.microsoft.com/office/drawing/2014/main" val="20000"/>
                    </a:ext>
                  </a:extLst>
                </a:gridCol>
                <a:gridCol w="3249039">
                  <a:extLst>
                    <a:ext uri="{9D8B030D-6E8A-4147-A177-3AD203B41FA5}">
                      <a16:colId xmlns:a16="http://schemas.microsoft.com/office/drawing/2014/main" val="20001"/>
                    </a:ext>
                  </a:extLst>
                </a:gridCol>
                <a:gridCol w="2498387">
                  <a:extLst>
                    <a:ext uri="{9D8B030D-6E8A-4147-A177-3AD203B41FA5}">
                      <a16:colId xmlns:a16="http://schemas.microsoft.com/office/drawing/2014/main" val="20002"/>
                    </a:ext>
                  </a:extLst>
                </a:gridCol>
              </a:tblGrid>
              <a:tr h="398221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a:t>
                      </a:r>
                      <a:r>
                        <a:rPr kumimoji="0" lang="en-CA" sz="3600" b="0" i="0" u="none" strike="noStrike" cap="none" normalizeH="0" baseline="0" dirty="0" err="1">
                          <a:ln>
                            <a:noFill/>
                          </a:ln>
                          <a:solidFill>
                            <a:schemeClr val="tx1"/>
                          </a:solidFill>
                          <a:effectLst/>
                          <a:latin typeface="Coptic1" pitchFamily="2" charset="0"/>
                          <a:cs typeface="Arial" charset="0"/>
                        </a:rPr>
                        <a:t>ener'alin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enjw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m~moc</a:t>
                      </a:r>
                      <a:r>
                        <a:rPr kumimoji="0" lang="en-CA"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A#l</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A#l</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A#l</a:t>
                      </a:r>
                      <a:r>
                        <a:rPr kumimoji="0" lang="en-CA" sz="3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piw~ou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va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Pennou</a:t>
                      </a:r>
                      <a:r>
                        <a:rPr kumimoji="0" lang="en-CA" sz="3600" b="0" i="0" u="none" strike="noStrike" cap="none" normalizeH="0" baseline="0" dirty="0">
                          <a:ln>
                            <a:noFill/>
                          </a:ln>
                          <a:solidFill>
                            <a:schemeClr val="tx1"/>
                          </a:solidFill>
                          <a:effectLst/>
                          <a:latin typeface="Coptic1" pitchFamily="2" charset="0"/>
                          <a:cs typeface="Arial" charset="0"/>
                        </a:rPr>
                        <a:t>] pe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piw~ou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va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Pennou</a:t>
                      </a:r>
                      <a:r>
                        <a:rPr kumimoji="0" lang="en-CA" sz="3600" b="0" i="0" u="none" strike="noStrike" cap="none" normalizeH="0" baseline="0" dirty="0">
                          <a:ln>
                            <a:noFill/>
                          </a:ln>
                          <a:solidFill>
                            <a:schemeClr val="tx1"/>
                          </a:solidFill>
                          <a:effectLst/>
                          <a:latin typeface="Coptic1" pitchFamily="2" charset="0"/>
                          <a:cs typeface="Arial" charset="0"/>
                        </a:rPr>
                        <a:t>] pe.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3200" b="0" i="0" u="none" strike="noStrike" cap="none" normalizeH="0" baseline="0" dirty="0">
                          <a:ln>
                            <a:noFill/>
                          </a:ln>
                          <a:solidFill>
                            <a:schemeClr val="tx1"/>
                          </a:solidFill>
                          <a:effectLst/>
                          <a:latin typeface="Arial" charset="0"/>
                          <a:cs typeface="Arial" charset="0"/>
                        </a:rPr>
                        <a:t>Chantons en disant: Alléluia, alléluia, alléluia, gloire soit </a:t>
                      </a:r>
                      <a:r>
                        <a:rPr kumimoji="0" lang="en-US"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charset="0"/>
                        </a:rPr>
                        <a:t> notre Dieu, oui, gloire soit </a:t>
                      </a:r>
                      <a:r>
                        <a:rPr kumimoji="0" lang="en-US"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charset="0"/>
                        </a:rPr>
                        <a:t> notre Dieu.</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فلنرتل قائلين:</a:t>
                      </a:r>
                      <a:br>
                        <a:rPr kumimoji="0" lang="ar-SA" sz="3200" b="0" i="0" u="none" strike="noStrike" cap="none" normalizeH="0" baseline="0" dirty="0">
                          <a:ln>
                            <a:noFill/>
                          </a:ln>
                          <a:solidFill>
                            <a:schemeClr val="tx1"/>
                          </a:solidFill>
                          <a:effectLst/>
                          <a:latin typeface="Arial" charset="0"/>
                          <a:cs typeface="Arial" charset="0"/>
                        </a:rPr>
                      </a:b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المجد هو لإلهنا وأيضاً المجد هو لإلهنا.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2E5AC87F-A63F-45BE-8CC5-9FD9EA70976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6">
            <a:hlinkClick r:id="rId4" action="ppaction://hlinksldjump" highlightClick="1"/>
            <a:extLst>
              <a:ext uri="{FF2B5EF4-FFF2-40B4-BE49-F238E27FC236}">
                <a16:creationId xmlns:a16="http://schemas.microsoft.com/office/drawing/2014/main" id="{D15149FF-2944-4EFF-AE61-02A161C023B4}"/>
              </a:ext>
            </a:extLst>
          </p:cNvPr>
          <p:cNvSpPr>
            <a:spLocks noChangeArrowheads="1"/>
          </p:cNvSpPr>
          <p:nvPr/>
        </p:nvSpPr>
        <p:spPr bwMode="auto">
          <a:xfrm>
            <a:off x="7239000" y="4552950"/>
            <a:ext cx="1905000" cy="588611"/>
          </a:xfrm>
          <a:prstGeom prst="actionButtonBlank">
            <a:avLst/>
          </a:prstGeom>
          <a:solidFill>
            <a:srgbClr val="339966"/>
          </a:solidFill>
          <a:ln w="12700">
            <a:solidFill>
              <a:schemeClr val="tx1"/>
            </a:solidFill>
            <a:miter lim="800000"/>
            <a:headEnd/>
            <a:tailEnd/>
          </a:ln>
        </p:spPr>
        <p:txBody>
          <a:bodyPr wrap="none" tIns="118800" bIns="118800" anchor="ctr"/>
          <a:lstStyle/>
          <a:p>
            <a:pPr lvl="0" algn="ctr" defTabSz="914400" fontAlgn="base">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r>
              <a:rPr lang="en-US" dirty="0">
                <a:latin typeface="Coptic1" pitchFamily="2" charset="0"/>
                <a:cs typeface="Arial" charset="0"/>
              </a:rPr>
              <a:t> </a:t>
            </a:r>
          </a:p>
          <a:p>
            <a:pPr lvl="0" algn="ctr" defTabSz="914400" fontAlgn="base">
              <a:spcAft>
                <a:spcPct val="0"/>
              </a:spcAf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997938110"/>
      </p:ext>
    </p:extLst>
  </p:cSld>
  <p:clrMapOvr>
    <a:masterClrMapping/>
  </p:clrMapOvr>
  <p:transition/>
</p:sld>
</file>

<file path=ppt/slides/slide2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87160" name="Group 24"/>
          <p:cNvGraphicFramePr>
            <a:graphicFrameLocks noGrp="1"/>
          </p:cNvGraphicFramePr>
          <p:nvPr>
            <p:ph type="tbl" idx="1"/>
            <p:extLst>
              <p:ext uri="{D42A27DB-BD31-4B8C-83A1-F6EECF244321}">
                <p14:modId xmlns:p14="http://schemas.microsoft.com/office/powerpoint/2010/main" val="3267802688"/>
              </p:ext>
            </p:extLst>
          </p:nvPr>
        </p:nvGraphicFramePr>
        <p:xfrm>
          <a:off x="0" y="792099"/>
          <a:ext cx="9144001" cy="4265676"/>
        </p:xfrm>
        <a:graphic>
          <a:graphicData uri="http://schemas.openxmlformats.org/drawingml/2006/table">
            <a:tbl>
              <a:tblPr/>
              <a:tblGrid>
                <a:gridCol w="3266186">
                  <a:extLst>
                    <a:ext uri="{9D8B030D-6E8A-4147-A177-3AD203B41FA5}">
                      <a16:colId xmlns:a16="http://schemas.microsoft.com/office/drawing/2014/main" val="20000"/>
                    </a:ext>
                  </a:extLst>
                </a:gridCol>
                <a:gridCol w="3112851">
                  <a:extLst>
                    <a:ext uri="{9D8B030D-6E8A-4147-A177-3AD203B41FA5}">
                      <a16:colId xmlns:a16="http://schemas.microsoft.com/office/drawing/2014/main" val="20001"/>
                    </a:ext>
                  </a:extLst>
                </a:gridCol>
                <a:gridCol w="2764964">
                  <a:extLst>
                    <a:ext uri="{9D8B030D-6E8A-4147-A177-3AD203B41FA5}">
                      <a16:colId xmlns:a16="http://schemas.microsoft.com/office/drawing/2014/main" val="20002"/>
                    </a:ext>
                  </a:extLst>
                </a:gridCol>
              </a:tblGrid>
              <a:tr h="4125341">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400" b="0" i="0" u="none" strike="noStrike" cap="none" normalizeH="0" baseline="0" dirty="0">
                          <a:ln>
                            <a:noFill/>
                          </a:ln>
                          <a:solidFill>
                            <a:schemeClr val="tx1"/>
                          </a:solidFill>
                          <a:effectLst/>
                          <a:latin typeface="Coptic1" panose="020B0604020202020204"/>
                          <a:cs typeface="Arial" charset="0"/>
                        </a:rPr>
                        <a:t>(A Pen[</a:t>
                      </a:r>
                      <a:r>
                        <a:rPr kumimoji="0" lang="en-US" sz="3400" b="0" i="0" u="none" strike="noStrike" cap="none" normalizeH="0" baseline="0" dirty="0" err="1">
                          <a:ln>
                            <a:noFill/>
                          </a:ln>
                          <a:solidFill>
                            <a:schemeClr val="tx1"/>
                          </a:solidFill>
                          <a:effectLst/>
                          <a:latin typeface="Coptic1" panose="020B0604020202020204"/>
                          <a:cs typeface="Arial" charset="0"/>
                        </a:rPr>
                        <a:t>oic</a:t>
                      </a:r>
                      <a:r>
                        <a:rPr kumimoji="0" lang="en-US" sz="3400" b="0" i="0" u="none" strike="noStrike" cap="none" normalizeH="0" baseline="0" dirty="0">
                          <a:ln>
                            <a:noFill/>
                          </a:ln>
                          <a:solidFill>
                            <a:schemeClr val="tx1"/>
                          </a:solidFill>
                          <a:effectLst/>
                          <a:latin typeface="Coptic1" panose="020B0604020202020204"/>
                          <a:cs typeface="Arial" charset="0"/>
                        </a:rPr>
                        <a:t> I/</a:t>
                      </a:r>
                      <a:r>
                        <a:rPr kumimoji="0" lang="en-US" sz="3400" b="0" i="0" u="none" strike="noStrike" cap="none" normalizeH="0" baseline="0" dirty="0" err="1">
                          <a:ln>
                            <a:noFill/>
                          </a:ln>
                          <a:solidFill>
                            <a:schemeClr val="tx1"/>
                          </a:solidFill>
                          <a:effectLst/>
                          <a:latin typeface="Coptic1" panose="020B0604020202020204"/>
                          <a:cs typeface="Arial" charset="0"/>
                        </a:rPr>
                        <a:t>couc</a:t>
                      </a:r>
                      <a:r>
                        <a:rPr kumimoji="0" lang="en-US" sz="3400" b="0" i="0" u="none" strike="noStrike" cap="none" normalizeH="0" baseline="0" dirty="0">
                          <a:ln>
                            <a:noFill/>
                          </a:ln>
                          <a:solidFill>
                            <a:schemeClr val="tx1"/>
                          </a:solidFill>
                          <a:effectLst/>
                          <a:latin typeface="Coptic1" panose="020B0604020202020204"/>
                          <a:cs typeface="Arial" charset="0"/>
                        </a:rPr>
                        <a:t> Pi,~</a:t>
                      </a:r>
                      <a:r>
                        <a:rPr kumimoji="0" lang="en-US" sz="3400" b="0" i="0" u="none" strike="noStrike" cap="none" normalizeH="0" baseline="0" dirty="0" err="1">
                          <a:ln>
                            <a:noFill/>
                          </a:ln>
                          <a:solidFill>
                            <a:schemeClr val="tx1"/>
                          </a:solidFill>
                          <a:effectLst/>
                          <a:latin typeface="Coptic1" panose="020B0604020202020204"/>
                          <a:cs typeface="Arial" charset="0"/>
                        </a:rPr>
                        <a:t>rictoc</a:t>
                      </a:r>
                      <a:r>
                        <a:rPr kumimoji="0" lang="en-US" sz="3400" b="0" i="0" u="none" strike="noStrike" cap="none" normalizeH="0" baseline="0" dirty="0">
                          <a:ln>
                            <a:noFill/>
                          </a:ln>
                          <a:solidFill>
                            <a:schemeClr val="tx1"/>
                          </a:solidFill>
                          <a:effectLst/>
                          <a:latin typeface="Coptic1" panose="020B0604020202020204"/>
                          <a:cs typeface="Arial" charset="0"/>
                        </a:rPr>
                        <a:t>: kata </a:t>
                      </a:r>
                      <a:r>
                        <a:rPr kumimoji="0" lang="en-US" sz="3400" b="0" i="0" u="none" strike="noStrike" cap="none" normalizeH="0" baseline="0" dirty="0" err="1">
                          <a:ln>
                            <a:noFill/>
                          </a:ln>
                          <a:solidFill>
                            <a:schemeClr val="tx1"/>
                          </a:solidFill>
                          <a:effectLst/>
                          <a:latin typeface="Coptic1" panose="020B0604020202020204"/>
                          <a:cs typeface="Arial" charset="0"/>
                        </a:rPr>
                        <a:t>v~r</a:t>
                      </a:r>
                      <a:r>
                        <a:rPr kumimoji="0" lang="en-US" sz="3400" b="0" i="0" u="none" strike="noStrike" cap="none" normalizeH="0" baseline="0" dirty="0">
                          <a:ln>
                            <a:noFill/>
                          </a:ln>
                          <a:solidFill>
                            <a:schemeClr val="tx1"/>
                          </a:solidFill>
                          <a:effectLst/>
                          <a:latin typeface="Coptic1" panose="020B0604020202020204"/>
                          <a:cs typeface="Arial" charset="0"/>
                        </a:rPr>
                        <a:t>/] </a:t>
                      </a:r>
                      <a:r>
                        <a:rPr kumimoji="0" lang="en-US" sz="3400" b="0" i="0" u="none" strike="noStrike" cap="none" normalizeH="0" baseline="0" dirty="0" err="1">
                          <a:ln>
                            <a:noFill/>
                          </a:ln>
                          <a:solidFill>
                            <a:schemeClr val="tx1"/>
                          </a:solidFill>
                          <a:effectLst/>
                          <a:latin typeface="Coptic1" panose="020B0604020202020204"/>
                          <a:cs typeface="Arial" charset="0"/>
                        </a:rPr>
                        <a:t>m~paie~hoou</a:t>
                      </a:r>
                      <a:r>
                        <a:rPr kumimoji="0" lang="en-US" sz="3400" b="0" i="0" u="none" strike="noStrike" cap="none" normalizeH="0" baseline="0" dirty="0">
                          <a:ln>
                            <a:noFill/>
                          </a:ln>
                          <a:solidFill>
                            <a:schemeClr val="tx1"/>
                          </a:solidFill>
                          <a:effectLst/>
                          <a:latin typeface="Coptic1" panose="020B0604020202020204"/>
                          <a:cs typeface="Arial" charset="0"/>
                        </a:rPr>
                        <a:t>: </a:t>
                      </a:r>
                      <a:r>
                        <a:rPr kumimoji="0" lang="en-US" sz="3400" b="0" i="0" u="none" strike="noStrike" cap="none" normalizeH="0" baseline="0" dirty="0" err="1">
                          <a:ln>
                            <a:noFill/>
                          </a:ln>
                          <a:solidFill>
                            <a:schemeClr val="tx1"/>
                          </a:solidFill>
                          <a:effectLst/>
                          <a:latin typeface="Coptic1" panose="020B0604020202020204"/>
                          <a:cs typeface="Arial" charset="0"/>
                        </a:rPr>
                        <a:t>afi</a:t>
                      </a:r>
                      <a:r>
                        <a:rPr kumimoji="0" lang="en-US" sz="3400" b="0" i="0" u="none" strike="noStrike" cap="none" normalizeH="0" baseline="0" dirty="0">
                          <a:ln>
                            <a:noFill/>
                          </a:ln>
                          <a:solidFill>
                            <a:schemeClr val="tx1"/>
                          </a:solidFill>
                          <a:effectLst/>
                          <a:latin typeface="Coptic1" panose="020B0604020202020204"/>
                          <a:cs typeface="Arial" charset="0"/>
                        </a:rPr>
                        <a:t>~ </a:t>
                      </a:r>
                      <a:r>
                        <a:rPr kumimoji="0" lang="en-US" sz="3400" b="0" i="0" u="none" strike="noStrike" cap="none" normalizeH="0" baseline="0" dirty="0" err="1">
                          <a:ln>
                            <a:noFill/>
                          </a:ln>
                          <a:solidFill>
                            <a:schemeClr val="tx1"/>
                          </a:solidFill>
                          <a:effectLst/>
                          <a:latin typeface="Coptic1" panose="020B0604020202020204"/>
                          <a:cs typeface="Arial" charset="0"/>
                        </a:rPr>
                        <a:t>e~qoun</a:t>
                      </a:r>
                      <a:r>
                        <a:rPr kumimoji="0" lang="en-US" sz="3400" b="0" i="0" u="none" strike="noStrike" cap="none" normalizeH="0" baseline="0" dirty="0">
                          <a:ln>
                            <a:noFill/>
                          </a:ln>
                          <a:solidFill>
                            <a:schemeClr val="tx1"/>
                          </a:solidFill>
                          <a:effectLst/>
                          <a:latin typeface="Coptic1" panose="020B0604020202020204"/>
                          <a:cs typeface="Arial" charset="0"/>
                        </a:rPr>
                        <a:t> </a:t>
                      </a:r>
                      <a:r>
                        <a:rPr kumimoji="0" lang="en-US" sz="3400" b="0" i="0" u="none" strike="noStrike" cap="none" normalizeH="0" baseline="0" dirty="0" err="1">
                          <a:ln>
                            <a:noFill/>
                          </a:ln>
                          <a:solidFill>
                            <a:schemeClr val="tx1"/>
                          </a:solidFill>
                          <a:effectLst/>
                          <a:latin typeface="Coptic1" panose="020B0604020202020204"/>
                          <a:cs typeface="Arial" charset="0"/>
                        </a:rPr>
                        <a:t>e~Ieroucal</a:t>
                      </a:r>
                      <a:r>
                        <a:rPr kumimoji="0" lang="en-US" sz="3400" b="0" i="0" u="none" strike="noStrike" cap="none" normalizeH="0" baseline="0" dirty="0">
                          <a:ln>
                            <a:noFill/>
                          </a:ln>
                          <a:solidFill>
                            <a:schemeClr val="tx1"/>
                          </a:solidFill>
                          <a:effectLst/>
                          <a:latin typeface="Coptic1" panose="020B0604020202020204"/>
                          <a:cs typeface="Arial" charset="0"/>
                        </a:rPr>
                        <a:t>/m: </a:t>
                      </a:r>
                      <a:r>
                        <a:rPr kumimoji="0" lang="en-US" sz="3400" b="0" i="0" u="none" strike="noStrike" cap="none" normalizeH="0" baseline="0" dirty="0" err="1">
                          <a:ln>
                            <a:noFill/>
                          </a:ln>
                          <a:solidFill>
                            <a:schemeClr val="tx1"/>
                          </a:solidFill>
                          <a:effectLst/>
                          <a:latin typeface="Coptic1" panose="020B0604020202020204"/>
                          <a:cs typeface="Arial" charset="0"/>
                        </a:rPr>
                        <a:t>eftal</a:t>
                      </a:r>
                      <a:r>
                        <a:rPr kumimoji="0" lang="en-US" sz="3400" b="0" i="0" u="none" strike="noStrike" cap="none" normalizeH="0" baseline="0" dirty="0">
                          <a:ln>
                            <a:noFill/>
                          </a:ln>
                          <a:solidFill>
                            <a:schemeClr val="tx1"/>
                          </a:solidFill>
                          <a:effectLst/>
                          <a:latin typeface="Coptic1" panose="020B0604020202020204"/>
                          <a:cs typeface="Arial" charset="0"/>
                        </a:rPr>
                        <a:t>/out </a:t>
                      </a:r>
                      <a:r>
                        <a:rPr kumimoji="0" lang="en-US" sz="3400" b="0" i="0" u="none" strike="noStrike" cap="none" normalizeH="0" baseline="0" dirty="0" err="1">
                          <a:ln>
                            <a:noFill/>
                          </a:ln>
                          <a:solidFill>
                            <a:schemeClr val="tx1"/>
                          </a:solidFill>
                          <a:effectLst/>
                          <a:latin typeface="Coptic1" panose="020B0604020202020204"/>
                          <a:cs typeface="Arial" charset="0"/>
                        </a:rPr>
                        <a:t>e~oue~w</a:t>
                      </a:r>
                      <a:r>
                        <a:rPr kumimoji="0" lang="en-US" sz="3400" b="0" i="0" u="none" strike="noStrike" cap="none" normalizeH="0" baseline="0" dirty="0">
                          <a:ln>
                            <a:noFill/>
                          </a:ln>
                          <a:solidFill>
                            <a:schemeClr val="tx1"/>
                          </a:solidFill>
                          <a:effectLst/>
                          <a:latin typeface="Coptic1" panose="020B0604020202020204"/>
                          <a:cs typeface="Arial" charset="0"/>
                        </a:rPr>
                        <a:t>~.)</a:t>
                      </a:r>
                      <a:endParaRPr kumimoji="0" lang="en-CA" sz="34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(Notre seigneur jésus christ est entré à Jérusalem monté sur un ânon)</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ربنا يسوع المسيح، في مثل هذا اليوم، دخل إلى أورُشليم، راكباً أتان.</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354AEF24-F135-480C-9ED2-23433219FE0C}"/>
              </a:ext>
            </a:extLst>
          </p:cNvPr>
          <p:cNvGraphicFramePr>
            <a:graphicFrameLocks noGrp="1"/>
          </p:cNvGraphicFramePr>
          <p:nvPr>
            <p:extLst>
              <p:ext uri="{D42A27DB-BD31-4B8C-83A1-F6EECF244321}">
                <p14:modId xmlns:p14="http://schemas.microsoft.com/office/powerpoint/2010/main" val="2347043925"/>
              </p:ext>
            </p:extLst>
          </p:nvPr>
        </p:nvGraphicFramePr>
        <p:xfrm>
          <a:off x="1523999" y="45720"/>
          <a:ext cx="6096000" cy="6172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25781460"/>
                    </a:ext>
                  </a:extLst>
                </a:gridCol>
              </a:tblGrid>
              <a:tr h="5257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a:t>Dimanche des </a:t>
                      </a:r>
                      <a:r>
                        <a:rPr lang="en-CA" sz="1800" b="0" dirty="0" err="1"/>
                        <a:t>Rameaux</a:t>
                      </a:r>
                      <a:r>
                        <a:rPr lang="en-CA" sz="1800" b="0" dirty="0"/>
                        <a:t> –</a:t>
                      </a:r>
                      <a:r>
                        <a:rPr lang="en-CA" sz="1800" b="0" dirty="0">
                          <a:latin typeface="Times New Roman" pitchFamily="18" charset="0"/>
                        </a:rPr>
                        <a:t> </a:t>
                      </a:r>
                      <a:r>
                        <a:rPr lang="ar-EG" sz="1800" b="0" dirty="0">
                          <a:latin typeface="Times New Roman" pitchFamily="18" charset="0"/>
                        </a:rPr>
                        <a:t>أحد الشعانين</a:t>
                      </a:r>
                      <a:br>
                        <a:rPr lang="en-CA" sz="1800" b="0" dirty="0">
                          <a:latin typeface="Times New Roman" pitchFamily="18" charset="0"/>
                        </a:rPr>
                      </a:br>
                      <a:r>
                        <a:rPr lang="en-CA" sz="1800" b="0" dirty="0">
                          <a:latin typeface="Coptic1" pitchFamily="2" charset="0"/>
                        </a:rPr>
                        <a:t>A Pen[</a:t>
                      </a:r>
                      <a:r>
                        <a:rPr lang="en-CA" sz="1800" b="0" dirty="0" err="1">
                          <a:latin typeface="Coptic1" pitchFamily="2" charset="0"/>
                        </a:rPr>
                        <a:t>oic</a:t>
                      </a:r>
                      <a:endParaRPr lang="en-US" sz="1800" b="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480688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F2330146-5950-49F9-93DC-F3A4D9B6E0C4}"/>
              </a:ext>
            </a:extLst>
          </p:cNvPr>
          <p:cNvSpPr/>
          <p:nvPr/>
        </p:nvSpPr>
        <p:spPr bwMode="auto">
          <a:xfrm>
            <a:off x="3733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6">
            <a:hlinkClick r:id="rId4" action="ppaction://hlinksldjump" highlightClick="1"/>
            <a:extLst>
              <a:ext uri="{FF2B5EF4-FFF2-40B4-BE49-F238E27FC236}">
                <a16:creationId xmlns:a16="http://schemas.microsoft.com/office/drawing/2014/main" id="{EB9B09A1-1A79-459D-8E01-15ED07BC29E0}"/>
              </a:ext>
            </a:extLst>
          </p:cNvPr>
          <p:cNvSpPr>
            <a:spLocks noChangeArrowheads="1"/>
          </p:cNvSpPr>
          <p:nvPr/>
        </p:nvSpPr>
        <p:spPr bwMode="auto">
          <a:xfrm>
            <a:off x="7239000" y="4748107"/>
            <a:ext cx="1905000" cy="393454"/>
          </a:xfrm>
          <a:prstGeom prst="actionButtonBlank">
            <a:avLst/>
          </a:prstGeom>
          <a:solidFill>
            <a:srgbClr val="339966"/>
          </a:solidFill>
          <a:ln w="12700">
            <a:solidFill>
              <a:schemeClr val="tx1"/>
            </a:solidFill>
            <a:miter lim="800000"/>
            <a:headEnd/>
            <a:tailEnd/>
          </a:ln>
        </p:spPr>
        <p:txBody>
          <a:bodyPr wrap="none" tIns="118800" bIns="118800" anchor="ctr"/>
          <a:lstStyle/>
          <a:p>
            <a:pPr lvl="0" algn="ctr" defTabSz="914400" fontAlgn="base">
              <a:spcAft>
                <a:spcPct val="0"/>
              </a:spcAft>
              <a:defRPr/>
            </a:pPr>
            <a:r>
              <a:rPr kumimoji="0" lang="en-CA" sz="1600" b="0" i="0" u="none" strike="noStrike" cap="none" normalizeH="0" baseline="0" dirty="0">
                <a:ln>
                  <a:noFill/>
                </a:ln>
                <a:solidFill>
                  <a:schemeClr val="tx1"/>
                </a:solidFill>
                <a:effectLst/>
                <a:latin typeface="Coptic1" panose="020B0604020202020204"/>
                <a:cs typeface="Arial" charset="0"/>
              </a:rPr>
              <a:t>V/</a:t>
            </a:r>
            <a:r>
              <a:rPr kumimoji="0" lang="en-CA" sz="1600" b="0" i="0" u="none" strike="noStrike" cap="none" normalizeH="0" baseline="0" dirty="0" err="1">
                <a:ln>
                  <a:noFill/>
                </a:ln>
                <a:solidFill>
                  <a:schemeClr val="tx1"/>
                </a:solidFill>
                <a:effectLst/>
                <a:latin typeface="Coptic1" panose="020B0604020202020204"/>
                <a:cs typeface="Arial" charset="0"/>
              </a:rPr>
              <a:t>ethemci</a:t>
            </a:r>
            <a:r>
              <a:rPr kumimoji="0" lang="en-CA" sz="1600" b="0" i="0" u="none" strike="noStrike" cap="none" normalizeH="0" baseline="0" dirty="0">
                <a:ln>
                  <a:noFill/>
                </a:ln>
                <a:solidFill>
                  <a:schemeClr val="tx1"/>
                </a:solidFill>
                <a:effectLst/>
                <a:latin typeface="Coptic1" panose="020B0604020202020204"/>
                <a:cs typeface="Arial" charset="0"/>
              </a:rPr>
              <a:t> </a:t>
            </a:r>
            <a:r>
              <a:rPr kumimoji="0" lang="en-CA" sz="1600" b="0" i="0" u="none" strike="noStrike" cap="none" normalizeH="0" baseline="0" dirty="0" err="1">
                <a:ln>
                  <a:noFill/>
                </a:ln>
                <a:solidFill>
                  <a:schemeClr val="tx1"/>
                </a:solidFill>
                <a:effectLst/>
                <a:latin typeface="Coptic1" panose="020B0604020202020204"/>
                <a:cs typeface="Arial" charset="0"/>
              </a:rPr>
              <a:t>hijen</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645150412"/>
      </p:ext>
    </p:extLst>
  </p:cSld>
  <p:clrMapOvr>
    <a:masterClrMapping/>
  </p:clrMapOvr>
  <p:transition/>
</p:sld>
</file>

<file path=ppt/slides/slide2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87160" name="Group 24"/>
          <p:cNvGraphicFramePr>
            <a:graphicFrameLocks noGrp="1"/>
          </p:cNvGraphicFramePr>
          <p:nvPr>
            <p:ph type="tbl" idx="1"/>
            <p:extLst>
              <p:ext uri="{D42A27DB-BD31-4B8C-83A1-F6EECF244321}">
                <p14:modId xmlns:p14="http://schemas.microsoft.com/office/powerpoint/2010/main" val="3102373350"/>
              </p:ext>
            </p:extLst>
          </p:nvPr>
        </p:nvGraphicFramePr>
        <p:xfrm>
          <a:off x="76200" y="859463"/>
          <a:ext cx="8991600" cy="4265676"/>
        </p:xfrm>
        <a:graphic>
          <a:graphicData uri="http://schemas.openxmlformats.org/drawingml/2006/table">
            <a:tbl>
              <a:tblPr/>
              <a:tblGrid>
                <a:gridCol w="3211749">
                  <a:extLst>
                    <a:ext uri="{9D8B030D-6E8A-4147-A177-3AD203B41FA5}">
                      <a16:colId xmlns:a16="http://schemas.microsoft.com/office/drawing/2014/main" val="20000"/>
                    </a:ext>
                  </a:extLst>
                </a:gridCol>
                <a:gridCol w="3060970">
                  <a:extLst>
                    <a:ext uri="{9D8B030D-6E8A-4147-A177-3AD203B41FA5}">
                      <a16:colId xmlns:a16="http://schemas.microsoft.com/office/drawing/2014/main" val="20001"/>
                    </a:ext>
                  </a:extLst>
                </a:gridCol>
                <a:gridCol w="2718881">
                  <a:extLst>
                    <a:ext uri="{9D8B030D-6E8A-4147-A177-3AD203B41FA5}">
                      <a16:colId xmlns:a16="http://schemas.microsoft.com/office/drawing/2014/main" val="20002"/>
                    </a:ext>
                  </a:extLst>
                </a:gridCol>
              </a:tblGrid>
              <a:tr h="3648456">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CA" sz="3400" b="0" i="0" u="none" strike="noStrike" cap="none" normalizeH="0" baseline="0" dirty="0">
                          <a:ln>
                            <a:noFill/>
                          </a:ln>
                          <a:solidFill>
                            <a:schemeClr val="tx1"/>
                          </a:solidFill>
                          <a:effectLst/>
                          <a:latin typeface="Coptic1" panose="020B0604020202020204"/>
                          <a:cs typeface="Arial" charset="0"/>
                        </a:rPr>
                        <a:t>V/</a:t>
                      </a:r>
                      <a:r>
                        <a:rPr kumimoji="0" lang="en-CA" sz="3400" b="0" i="0" u="none" strike="noStrike" cap="none" normalizeH="0" baseline="0" dirty="0" err="1">
                          <a:ln>
                            <a:noFill/>
                          </a:ln>
                          <a:solidFill>
                            <a:schemeClr val="tx1"/>
                          </a:solidFill>
                          <a:effectLst/>
                          <a:latin typeface="Coptic1" panose="020B0604020202020204"/>
                          <a:cs typeface="Arial" charset="0"/>
                        </a:rPr>
                        <a:t>ethemci</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hijen</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ni</a:t>
                      </a:r>
                      <a:r>
                        <a:rPr kumimoji="0" lang="en-CA" sz="3400" b="0" i="0" u="none" strike="noStrike" cap="none" normalizeH="0" baseline="0" dirty="0">
                          <a:ln>
                            <a:noFill/>
                          </a:ln>
                          <a:solidFill>
                            <a:schemeClr val="tx1"/>
                          </a:solidFill>
                          <a:effectLst/>
                          <a:latin typeface="Coptic1" panose="020B0604020202020204"/>
                          <a:cs typeface="Arial" charset="0"/>
                        </a:rPr>
                        <a:t>&lt;</a:t>
                      </a:r>
                      <a:r>
                        <a:rPr kumimoji="0" lang="en-CA" sz="3400" b="0" i="0" u="none" strike="noStrike" cap="none" normalizeH="0" baseline="0" dirty="0" err="1">
                          <a:ln>
                            <a:noFill/>
                          </a:ln>
                          <a:solidFill>
                            <a:schemeClr val="tx1"/>
                          </a:solidFill>
                          <a:effectLst/>
                          <a:latin typeface="Coptic1" panose="020B0604020202020204"/>
                          <a:cs typeface="Arial" charset="0"/>
                        </a:rPr>
                        <a:t>eroubim</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aftalof</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e~oue~w</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afse</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e~qoun</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e~Ieroucal</a:t>
                      </a:r>
                      <a:r>
                        <a:rPr kumimoji="0" lang="en-CA" sz="3400" b="0" i="0" u="none" strike="noStrike" cap="none" normalizeH="0" baseline="0" dirty="0">
                          <a:ln>
                            <a:noFill/>
                          </a:ln>
                          <a:solidFill>
                            <a:schemeClr val="tx1"/>
                          </a:solidFill>
                          <a:effectLst/>
                          <a:latin typeface="Coptic1" panose="020B0604020202020204"/>
                          <a:cs typeface="Arial" charset="0"/>
                        </a:rPr>
                        <a:t>/m: </a:t>
                      </a:r>
                      <a:r>
                        <a:rPr kumimoji="0" lang="en-CA" sz="3400" b="0" i="0" u="none" strike="noStrike" cap="none" normalizeH="0" baseline="0" dirty="0" err="1">
                          <a:ln>
                            <a:noFill/>
                          </a:ln>
                          <a:solidFill>
                            <a:schemeClr val="tx1"/>
                          </a:solidFill>
                          <a:effectLst/>
                          <a:latin typeface="Coptic1" panose="020B0604020202020204"/>
                          <a:cs typeface="Arial" charset="0"/>
                        </a:rPr>
                        <a:t>ou</a:t>
                      </a:r>
                      <a:r>
                        <a:rPr kumimoji="0" lang="en-CA" sz="3400" b="0" i="0" u="none" strike="noStrike" cap="none" normalizeH="0" baseline="0" dirty="0">
                          <a:ln>
                            <a:noFill/>
                          </a:ln>
                          <a:solidFill>
                            <a:schemeClr val="tx1"/>
                          </a:solidFill>
                          <a:effectLst/>
                          <a:latin typeface="Coptic1" panose="020B0604020202020204"/>
                          <a:cs typeface="Arial" charset="0"/>
                        </a:rPr>
                        <a:t> pe </a:t>
                      </a:r>
                      <a:r>
                        <a:rPr kumimoji="0" lang="en-CA" sz="3400" b="0" i="0" u="none" strike="noStrike" cap="none" normalizeH="0" baseline="0" dirty="0" err="1">
                          <a:ln>
                            <a:noFill/>
                          </a:ln>
                          <a:solidFill>
                            <a:schemeClr val="tx1"/>
                          </a:solidFill>
                          <a:effectLst/>
                          <a:latin typeface="Coptic1" panose="020B0604020202020204"/>
                          <a:cs typeface="Arial" charset="0"/>
                        </a:rPr>
                        <a:t>painis</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n~yebio</a:t>
                      </a:r>
                      <a:r>
                        <a:rPr kumimoji="0" lang="en-CA" sz="3400" b="0" i="0" u="none" strike="noStrike" cap="none" normalizeH="0" baseline="0" dirty="0">
                          <a:ln>
                            <a:noFill/>
                          </a:ln>
                          <a:solidFill>
                            <a:schemeClr val="tx1"/>
                          </a:solidFill>
                          <a:effectLst/>
                          <a:latin typeface="Coptic1" panose="020B0604020202020204"/>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Celui qui siège au dessus des chérubins est monté sur une ânesse pour entrer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charset="0"/>
                        </a:rPr>
                        <a:t> Jérusalem. Quelle grande humilité </a:t>
                      </a:r>
                    </a:p>
                    <a:p>
                      <a:pPr marL="0" marR="0" lvl="0" indent="0" algn="just" defTabSz="914400" rtl="0" eaLnBrk="1" fontAlgn="base" latinLnBrk="0" hangingPunct="1">
                        <a:lnSpc>
                          <a:spcPct val="9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الجالس علي الشاروبيم ركب أتاناً، و دخل إلي أورشليم.يا لهذا التواضع العظيم.</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354AEF24-F135-480C-9ED2-23433219FE0C}"/>
              </a:ext>
            </a:extLst>
          </p:cNvPr>
          <p:cNvGraphicFramePr>
            <a:graphicFrameLocks noGrp="1"/>
          </p:cNvGraphicFramePr>
          <p:nvPr/>
        </p:nvGraphicFramePr>
        <p:xfrm>
          <a:off x="1523999" y="45720"/>
          <a:ext cx="6096000" cy="6172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25781460"/>
                    </a:ext>
                  </a:extLst>
                </a:gridCol>
              </a:tblGrid>
              <a:tr h="5257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a:t>Dimanche des </a:t>
                      </a:r>
                      <a:r>
                        <a:rPr lang="en-CA" sz="1800" b="0" dirty="0" err="1"/>
                        <a:t>Rameaux</a:t>
                      </a:r>
                      <a:r>
                        <a:rPr lang="en-CA" sz="1800" b="0" dirty="0"/>
                        <a:t> –</a:t>
                      </a:r>
                      <a:r>
                        <a:rPr lang="en-CA" sz="1800" b="0" dirty="0">
                          <a:latin typeface="Times New Roman" pitchFamily="18" charset="0"/>
                        </a:rPr>
                        <a:t> </a:t>
                      </a:r>
                      <a:r>
                        <a:rPr lang="ar-EG" sz="1800" b="0" dirty="0">
                          <a:latin typeface="Times New Roman" pitchFamily="18" charset="0"/>
                        </a:rPr>
                        <a:t>أحد الشعانين</a:t>
                      </a:r>
                      <a:br>
                        <a:rPr lang="en-CA" sz="1800" b="0" dirty="0">
                          <a:latin typeface="Times New Roman" pitchFamily="18" charset="0"/>
                        </a:rPr>
                      </a:br>
                      <a:r>
                        <a:rPr kumimoji="0" lang="en-CA" sz="1800" b="0" i="0" u="none" strike="noStrike" cap="none" normalizeH="0" baseline="0" dirty="0">
                          <a:ln>
                            <a:noFill/>
                          </a:ln>
                          <a:solidFill>
                            <a:schemeClr val="tx1"/>
                          </a:solidFill>
                          <a:effectLst/>
                          <a:latin typeface="Coptic1" panose="020B0604020202020204"/>
                          <a:cs typeface="Arial" charset="0"/>
                        </a:rPr>
                        <a:t>V/</a:t>
                      </a:r>
                      <a:r>
                        <a:rPr kumimoji="0" lang="en-CA" sz="1800" b="0" i="0" u="none" strike="noStrike" cap="none" normalizeH="0" baseline="0" dirty="0" err="1">
                          <a:ln>
                            <a:noFill/>
                          </a:ln>
                          <a:solidFill>
                            <a:schemeClr val="tx1"/>
                          </a:solidFill>
                          <a:effectLst/>
                          <a:latin typeface="Coptic1" panose="020B0604020202020204"/>
                          <a:cs typeface="Arial" charset="0"/>
                        </a:rPr>
                        <a:t>ethemci</a:t>
                      </a:r>
                      <a:r>
                        <a:rPr kumimoji="0" lang="en-CA" sz="1800" b="0" i="0" u="none" strike="noStrike" cap="none" normalizeH="0" baseline="0" dirty="0">
                          <a:ln>
                            <a:noFill/>
                          </a:ln>
                          <a:solidFill>
                            <a:schemeClr val="tx1"/>
                          </a:solidFill>
                          <a:effectLst/>
                          <a:latin typeface="Coptic1" panose="020B0604020202020204"/>
                          <a:cs typeface="Arial" charset="0"/>
                        </a:rPr>
                        <a:t> </a:t>
                      </a:r>
                      <a:r>
                        <a:rPr kumimoji="0" lang="en-CA" sz="1800" b="0" i="0" u="none" strike="noStrike" cap="none" normalizeH="0" baseline="0" dirty="0" err="1">
                          <a:ln>
                            <a:noFill/>
                          </a:ln>
                          <a:solidFill>
                            <a:schemeClr val="tx1"/>
                          </a:solidFill>
                          <a:effectLst/>
                          <a:latin typeface="Coptic1" panose="020B0604020202020204"/>
                          <a:cs typeface="Arial" charset="0"/>
                        </a:rPr>
                        <a:t>hijen</a:t>
                      </a:r>
                      <a:endParaRPr lang="en-US"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480688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F2330146-5950-49F9-93DC-F3A4D9B6E0C4}"/>
              </a:ext>
            </a:extLst>
          </p:cNvPr>
          <p:cNvSpPr/>
          <p:nvPr/>
        </p:nvSpPr>
        <p:spPr bwMode="auto">
          <a:xfrm>
            <a:off x="3733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18310123"/>
      </p:ext>
    </p:extLst>
  </p:cSld>
  <p:clrMapOvr>
    <a:masterClrMapping/>
  </p:clrMapOvr>
  <p:transition/>
</p:sld>
</file>

<file path=ppt/slides/slide2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26">
            <a:extLst>
              <a:ext uri="{FF2B5EF4-FFF2-40B4-BE49-F238E27FC236}">
                <a16:creationId xmlns:a16="http://schemas.microsoft.com/office/drawing/2014/main" id="{6922D7CF-2FAB-4A33-8A49-6070AFCB79C7}"/>
              </a:ext>
            </a:extLst>
          </p:cNvPr>
          <p:cNvGraphicFramePr>
            <a:graphicFrameLocks noGrp="1"/>
          </p:cNvGraphicFramePr>
          <p:nvPr>
            <p:ph type="tbl" idx="1"/>
            <p:extLst>
              <p:ext uri="{D42A27DB-BD31-4B8C-83A1-F6EECF244321}">
                <p14:modId xmlns:p14="http://schemas.microsoft.com/office/powerpoint/2010/main" val="797204857"/>
              </p:ext>
            </p:extLst>
          </p:nvPr>
        </p:nvGraphicFramePr>
        <p:xfrm>
          <a:off x="76200" y="205740"/>
          <a:ext cx="8991600" cy="4732020"/>
        </p:xfrm>
        <a:graphic>
          <a:graphicData uri="http://schemas.openxmlformats.org/drawingml/2006/table">
            <a:tbl>
              <a:tblPr/>
              <a:tblGrid>
                <a:gridCol w="3371850">
                  <a:extLst>
                    <a:ext uri="{9D8B030D-6E8A-4147-A177-3AD203B41FA5}">
                      <a16:colId xmlns:a16="http://schemas.microsoft.com/office/drawing/2014/main" val="20000"/>
                    </a:ext>
                  </a:extLst>
                </a:gridCol>
                <a:gridCol w="2809875">
                  <a:extLst>
                    <a:ext uri="{9D8B030D-6E8A-4147-A177-3AD203B41FA5}">
                      <a16:colId xmlns:a16="http://schemas.microsoft.com/office/drawing/2014/main" val="20001"/>
                    </a:ext>
                  </a:extLst>
                </a:gridCol>
                <a:gridCol w="2809875">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Cehwc</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e~rof</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qen</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ounehci</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auje</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vai</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pe </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Emmanou</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/l:</a:t>
                      </a:r>
                    </a:p>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w~canna</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qen</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n/et[</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oci</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vai</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pe </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p~ouro</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m~pIcra</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/l.</a:t>
                      </a:r>
                      <a:endParaRPr kumimoji="0" lang="en-US" sz="3600" b="0" i="0" u="none" strike="noStrike" kern="1200" cap="none" spc="0" normalizeH="0" baseline="0" noProof="0" dirty="0">
                        <a:ln>
                          <a:noFill/>
                        </a:ln>
                        <a:solidFill>
                          <a:schemeClr val="tx1"/>
                        </a:solidFill>
                        <a:effectLst/>
                        <a:uLnTx/>
                        <a:uFillTx/>
                        <a:latin typeface="Coptic1" panose="020B0604020202020204"/>
                        <a:ea typeface="+mn-ea"/>
                        <a:cs typeface="Arial" charset="0"/>
                      </a:endParaRPr>
                    </a:p>
                    <a:p>
                      <a:pPr marL="0" marR="0" lvl="0" indent="0" algn="just" defTabSz="914400" rtl="0" eaLnBrk="1" fontAlgn="base" latinLnBrk="0" hangingPunct="1">
                        <a:lnSpc>
                          <a:spcPct val="9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fr-CA" sz="3200" b="0" i="0" u="none" strike="noStrike" kern="1200" cap="none" spc="0" normalizeH="0" baseline="0" noProof="0" dirty="0">
                          <a:ln>
                            <a:noFill/>
                          </a:ln>
                          <a:solidFill>
                            <a:schemeClr val="tx1"/>
                          </a:solidFill>
                          <a:effectLst/>
                          <a:uLnTx/>
                          <a:uFillTx/>
                          <a:latin typeface="Arial" charset="0"/>
                          <a:ea typeface="+mn-ea"/>
                          <a:cs typeface="Arial" charset="0"/>
                        </a:rPr>
                        <a:t>Ils l’ont loué ardemment en disant: voici Emmanuel. Hosanna au plus haut des cieux, voici le Roi d’Israël.</a:t>
                      </a:r>
                    </a:p>
                    <a:p>
                      <a:pPr marL="0" marR="0" lvl="0" indent="0" algn="just" defTabSz="914400" rtl="0"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defRPr/>
                      </a:pPr>
                      <a:r>
                        <a:rPr kumimoji="0" lang="ar-SA" sz="3600" b="0" i="0" u="none" strike="noStrike" kern="1200" cap="none" spc="0" normalizeH="0" baseline="0" noProof="0" dirty="0">
                          <a:ln>
                            <a:noFill/>
                          </a:ln>
                          <a:solidFill>
                            <a:schemeClr val="tx1"/>
                          </a:solidFill>
                          <a:effectLst/>
                          <a:uLnTx/>
                          <a:uFillTx/>
                          <a:latin typeface="Arial" charset="0"/>
                          <a:ea typeface="+mn-ea"/>
                          <a:cs typeface="Arial" charset="0"/>
                        </a:rPr>
                        <a:t>يسبحونه بتيقظ قائلين: هذا هو </a:t>
                      </a:r>
                      <a:r>
                        <a:rPr kumimoji="0" lang="ar-SA" sz="3600" b="0" i="0" u="none" strike="noStrike" kern="1200" cap="none" spc="0" normalizeH="0" baseline="0" noProof="0" dirty="0" err="1">
                          <a:ln>
                            <a:noFill/>
                          </a:ln>
                          <a:solidFill>
                            <a:schemeClr val="tx1"/>
                          </a:solidFill>
                          <a:effectLst/>
                          <a:uLnTx/>
                          <a:uFillTx/>
                          <a:latin typeface="Arial" charset="0"/>
                          <a:ea typeface="+mn-ea"/>
                          <a:cs typeface="Arial" charset="0"/>
                        </a:rPr>
                        <a:t>عمانوئيل</a:t>
                      </a:r>
                      <a:r>
                        <a:rPr kumimoji="0" lang="ar-SA" sz="3600" b="0" i="0" u="none" strike="noStrike" kern="1200" cap="none" spc="0" normalizeH="0" baseline="0" noProof="0" dirty="0">
                          <a:ln>
                            <a:noFill/>
                          </a:ln>
                          <a:solidFill>
                            <a:schemeClr val="tx1"/>
                          </a:solidFill>
                          <a:effectLst/>
                          <a:uLnTx/>
                          <a:uFillTx/>
                          <a:latin typeface="Arial" charset="0"/>
                          <a:ea typeface="+mn-ea"/>
                          <a:cs typeface="Arial" charset="0"/>
                        </a:rPr>
                        <a:t>. اوصنا في </a:t>
                      </a:r>
                      <a:r>
                        <a:rPr kumimoji="0" lang="ar-SA" sz="3600" b="0" i="0" u="none" strike="noStrike" kern="1200" cap="none" spc="0" normalizeH="0" baseline="0" noProof="0" dirty="0" err="1">
                          <a:ln>
                            <a:noFill/>
                          </a:ln>
                          <a:solidFill>
                            <a:schemeClr val="tx1"/>
                          </a:solidFill>
                          <a:effectLst/>
                          <a:uLnTx/>
                          <a:uFillTx/>
                          <a:latin typeface="Arial" charset="0"/>
                          <a:ea typeface="+mn-ea"/>
                          <a:cs typeface="Arial" charset="0"/>
                        </a:rPr>
                        <a:t>الاعالي</a:t>
                      </a:r>
                      <a:r>
                        <a:rPr kumimoji="0" lang="ar-SA" sz="3600" b="0" i="0" u="none" strike="noStrike" kern="1200" cap="none" spc="0" normalizeH="0" baseline="0" noProof="0" dirty="0">
                          <a:ln>
                            <a:noFill/>
                          </a:ln>
                          <a:solidFill>
                            <a:schemeClr val="tx1"/>
                          </a:solidFill>
                          <a:effectLst/>
                          <a:uLnTx/>
                          <a:uFillTx/>
                          <a:latin typeface="Arial" charset="0"/>
                          <a:ea typeface="+mn-ea"/>
                          <a:cs typeface="Arial" charset="0"/>
                        </a:rPr>
                        <a:t>. هذا هو ملك إسرائيل. </a:t>
                      </a:r>
                      <a:endParaRPr kumimoji="0" lang="en-US" sz="3600" b="0" i="0" u="none" strike="noStrike" kern="1200" cap="none" spc="0" normalizeH="0" baseline="0" noProof="0" dirty="0">
                        <a:ln>
                          <a:noFill/>
                        </a:ln>
                        <a:solidFill>
                          <a:schemeClr val="tx1"/>
                        </a:solidFill>
                        <a:effectLst/>
                        <a:uLnTx/>
                        <a:uFillTx/>
                        <a:latin typeface="Arial" charset="0"/>
                        <a:ea typeface="+mn-ea"/>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3DD3F644-385D-4382-9246-C06BD7A98D2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26767695"/>
      </p:ext>
    </p:extLst>
  </p:cSld>
  <p:clrMapOvr>
    <a:masterClrMapping/>
  </p:clrMapOvr>
  <p:transition/>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pied de page 2">
            <a:extLst>
              <a:ext uri="{FF2B5EF4-FFF2-40B4-BE49-F238E27FC236}">
                <a16:creationId xmlns:a16="http://schemas.microsoft.com/office/drawing/2014/main" id="{A05C01EF-5332-44EB-8DEA-231CE3FB01F0}"/>
              </a:ext>
            </a:extLst>
          </p:cNvPr>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4" name="Tableau 4">
            <a:extLst>
              <a:ext uri="{FF2B5EF4-FFF2-40B4-BE49-F238E27FC236}">
                <a16:creationId xmlns:a16="http://schemas.microsoft.com/office/drawing/2014/main" id="{CB6EC995-E4C0-4336-995E-8A0BBB9052F0}"/>
              </a:ext>
            </a:extLst>
          </p:cNvPr>
          <p:cNvGraphicFramePr>
            <a:graphicFrameLocks noGrp="1"/>
          </p:cNvGraphicFramePr>
          <p:nvPr>
            <p:extLst>
              <p:ext uri="{D42A27DB-BD31-4B8C-83A1-F6EECF244321}">
                <p14:modId xmlns:p14="http://schemas.microsoft.com/office/powerpoint/2010/main" val="4042607686"/>
              </p:ext>
            </p:extLst>
          </p:nvPr>
        </p:nvGraphicFramePr>
        <p:xfrm>
          <a:off x="0" y="0"/>
          <a:ext cx="9144000" cy="4785360"/>
        </p:xfrm>
        <a:graphic>
          <a:graphicData uri="http://schemas.openxmlformats.org/drawingml/2006/table">
            <a:tbl>
              <a:tblPr firstRow="1" bandRow="1">
                <a:tableStyleId>{2D5ABB26-0587-4C30-8999-92F81FD0307C}</a:tableStyleId>
              </a:tblPr>
              <a:tblGrid>
                <a:gridCol w="3397250">
                  <a:extLst>
                    <a:ext uri="{9D8B030D-6E8A-4147-A177-3AD203B41FA5}">
                      <a16:colId xmlns:a16="http://schemas.microsoft.com/office/drawing/2014/main" val="883928618"/>
                    </a:ext>
                  </a:extLst>
                </a:gridCol>
                <a:gridCol w="3289300">
                  <a:extLst>
                    <a:ext uri="{9D8B030D-6E8A-4147-A177-3AD203B41FA5}">
                      <a16:colId xmlns:a16="http://schemas.microsoft.com/office/drawing/2014/main" val="1113734002"/>
                    </a:ext>
                  </a:extLst>
                </a:gridCol>
                <a:gridCol w="2457450">
                  <a:extLst>
                    <a:ext uri="{9D8B030D-6E8A-4147-A177-3AD203B41FA5}">
                      <a16:colId xmlns:a16="http://schemas.microsoft.com/office/drawing/2014/main" val="3338067627"/>
                    </a:ext>
                  </a:extLst>
                </a:gridCol>
              </a:tblGrid>
              <a:tr h="4641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b="0" i="0" kern="1200" dirty="0" err="1">
                          <a:solidFill>
                            <a:schemeClr val="tx1"/>
                          </a:solidFill>
                          <a:latin typeface="Coptic1" pitchFamily="2" charset="0"/>
                          <a:ea typeface="+mn-ea"/>
                          <a:cs typeface="+mn-cs"/>
                        </a:rPr>
                        <a:t>Afaiten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naf</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n~oulaoc</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efyou</a:t>
                      </a:r>
                      <a:r>
                        <a:rPr lang="fr-FR" sz="2800" b="0" i="0" kern="1200" dirty="0">
                          <a:solidFill>
                            <a:schemeClr val="tx1"/>
                          </a:solidFill>
                          <a:latin typeface="Coptic1" pitchFamily="2" charset="0"/>
                          <a:ea typeface="+mn-ea"/>
                          <a:cs typeface="+mn-cs"/>
                        </a:rPr>
                        <a:t>/t: </a:t>
                      </a:r>
                      <a:r>
                        <a:rPr lang="fr-FR" sz="2800" b="0" i="0" kern="1200" dirty="0" err="1">
                          <a:solidFill>
                            <a:schemeClr val="tx1"/>
                          </a:solidFill>
                          <a:latin typeface="Coptic1" pitchFamily="2" charset="0"/>
                          <a:ea typeface="+mn-ea"/>
                          <a:cs typeface="+mn-cs"/>
                        </a:rPr>
                        <a:t>afy~renswpi</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enouab</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hiten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Pekpn#a</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ey#u</a:t>
                      </a:r>
                      <a:r>
                        <a:rPr lang="fr-FR" sz="2800" b="0" i="0" kern="1200" dirty="0">
                          <a:solidFill>
                            <a:schemeClr val="tx1"/>
                          </a:solidFill>
                          <a:latin typeface="Coptic1" pitchFamily="2" charset="0"/>
                          <a:ea typeface="+mn-ea"/>
                          <a:cs typeface="+mn-cs"/>
                        </a:rPr>
                        <a:t>#. Vai </a:t>
                      </a:r>
                      <a:r>
                        <a:rPr lang="fr-FR" sz="2800" b="0" i="0" kern="1200" dirty="0" err="1">
                          <a:solidFill>
                            <a:schemeClr val="tx1"/>
                          </a:solidFill>
                          <a:latin typeface="Coptic1" pitchFamily="2" charset="0"/>
                          <a:ea typeface="+mn-ea"/>
                          <a:cs typeface="+mn-cs"/>
                        </a:rPr>
                        <a:t>etafmenre</a:t>
                      </a:r>
                      <a:r>
                        <a:rPr lang="fr-FR" sz="2800" b="0" i="0" kern="1200" dirty="0">
                          <a:solidFill>
                            <a:schemeClr val="tx1"/>
                          </a:solidFill>
                          <a:latin typeface="Coptic1" pitchFamily="2" charset="0"/>
                          <a:ea typeface="+mn-ea"/>
                          <a:cs typeface="+mn-cs"/>
                        </a:rPr>
                        <a:t> n/</a:t>
                      </a:r>
                      <a:r>
                        <a:rPr lang="fr-FR" sz="2800" b="0" i="0" kern="1200" dirty="0" err="1">
                          <a:solidFill>
                            <a:schemeClr val="tx1"/>
                          </a:solidFill>
                          <a:latin typeface="Coptic1" pitchFamily="2" charset="0"/>
                          <a:ea typeface="+mn-ea"/>
                          <a:cs typeface="+mn-cs"/>
                        </a:rPr>
                        <a:t>e~te</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nouf</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etqen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pikocmoc</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aft</a:t>
                      </a:r>
                      <a:r>
                        <a:rPr lang="fr-FR" sz="2800" b="0" i="0" kern="1200" dirty="0">
                          <a:solidFill>
                            <a:schemeClr val="tx1"/>
                          </a:solidFill>
                          <a:latin typeface="Coptic1" pitchFamily="2" charset="0"/>
                          <a:ea typeface="+mn-ea"/>
                          <a:cs typeface="+mn-cs"/>
                        </a:rPr>
                        <a:t>/if </a:t>
                      </a:r>
                      <a:r>
                        <a:rPr lang="fr-FR" sz="2800" b="0" i="0" kern="1200" dirty="0" err="1">
                          <a:solidFill>
                            <a:schemeClr val="tx1"/>
                          </a:solidFill>
                          <a:latin typeface="Coptic1" pitchFamily="2" charset="0"/>
                          <a:ea typeface="+mn-ea"/>
                          <a:cs typeface="+mn-cs"/>
                        </a:rPr>
                        <a:t>m~min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m~mof</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n~cw</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qaron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e~v~mou</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etoi</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n~ouro</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e~h~r</a:t>
                      </a:r>
                      <a:r>
                        <a:rPr lang="fr-FR" sz="2800" b="0" i="0" kern="1200" dirty="0">
                          <a:solidFill>
                            <a:schemeClr val="tx1"/>
                          </a:solidFill>
                          <a:latin typeface="Coptic1" pitchFamily="2" charset="0"/>
                          <a:ea typeface="+mn-ea"/>
                          <a:cs typeface="+mn-cs"/>
                        </a:rPr>
                        <a:t>/i </a:t>
                      </a:r>
                      <a:r>
                        <a:rPr lang="fr-FR" sz="2800" b="0" i="0" kern="1200" dirty="0" err="1">
                          <a:solidFill>
                            <a:schemeClr val="tx1"/>
                          </a:solidFill>
                          <a:latin typeface="Coptic1" pitchFamily="2" charset="0"/>
                          <a:ea typeface="+mn-ea"/>
                          <a:cs typeface="+mn-cs"/>
                        </a:rPr>
                        <a:t>ejwn</a:t>
                      </a:r>
                      <a:r>
                        <a:rPr lang="fr-FR" sz="2800" b="0" i="0" kern="120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a:tc>
                <a:tc>
                  <a:txBody>
                    <a:bodyPr/>
                    <a:lstStyle/>
                    <a:p>
                      <a:pPr algn="just"/>
                      <a:r>
                        <a:rPr lang="fr-FR" sz="2700" dirty="0"/>
                        <a:t>Il nous a réunis comme son peuple. Il nous a purifiés par Ton Esprit Saint. Lui qui a tant aimé les siens qui sont dans le monde, qu’Il s’est livré à la mort pour notre rédemption; cette mort qui régnait sur nous:</a:t>
                      </a:r>
                    </a:p>
                  </a:txBody>
                  <a:tcPr/>
                </a:tc>
                <a:tc>
                  <a:txBody>
                    <a:bodyPr/>
                    <a:lstStyle/>
                    <a:p>
                      <a:pPr algn="just" rtl="1"/>
                      <a:r>
                        <a:rPr kumimoji="0" lang="ar-SA" sz="2800" b="0" i="0" u="none" strike="noStrike" cap="none" normalizeH="0" baseline="0" dirty="0">
                          <a:ln>
                            <a:noFill/>
                          </a:ln>
                          <a:solidFill>
                            <a:schemeClr val="tx1"/>
                          </a:solidFill>
                          <a:effectLst/>
                          <a:latin typeface="Arial" charset="0"/>
                          <a:cs typeface="Arial" pitchFamily="34" charset="0"/>
                        </a:rPr>
                        <a:t>وجَعَلنَا لهُ شعباً مُجتمعاً وصيَّرنا أطهَاراً بروحِكَ القدوس. هذا الذى أحَبّ خاصته الذينَ </a:t>
                      </a:r>
                      <a:r>
                        <a:rPr kumimoji="0" lang="ar-SA" sz="2800" b="0" i="0" u="none" strike="noStrike" cap="none" normalizeH="0" baseline="0" dirty="0" err="1">
                          <a:ln>
                            <a:noFill/>
                          </a:ln>
                          <a:solidFill>
                            <a:schemeClr val="tx1"/>
                          </a:solidFill>
                          <a:effectLst/>
                          <a:latin typeface="Arial" charset="0"/>
                          <a:cs typeface="Arial" pitchFamily="34" charset="0"/>
                        </a:rPr>
                        <a:t>فى</a:t>
                      </a:r>
                      <a:r>
                        <a:rPr kumimoji="0" lang="ar-SA" sz="2800" b="0" i="0" u="none" strike="noStrike" cap="none" normalizeH="0" baseline="0" dirty="0">
                          <a:ln>
                            <a:noFill/>
                          </a:ln>
                          <a:solidFill>
                            <a:schemeClr val="tx1"/>
                          </a:solidFill>
                          <a:effectLst/>
                          <a:latin typeface="Arial" charset="0"/>
                          <a:cs typeface="Arial" pitchFamily="34" charset="0"/>
                        </a:rPr>
                        <a:t> العالم</a:t>
                      </a:r>
                      <a:r>
                        <a:rPr kumimoji="0" lang="ar-SA" sz="24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pitchFamily="34" charset="0"/>
                        </a:rPr>
                        <a:t>وأسلمَ ذاتهُ فداءً عنا إلى الموت الذى تملكَ علينا</a:t>
                      </a:r>
                      <a:r>
                        <a:rPr kumimoji="0" lang="fr-FR" sz="2800" b="0" i="0" u="none" strike="noStrike" cap="none" normalizeH="0" baseline="0" dirty="0">
                          <a:ln>
                            <a:noFill/>
                          </a:ln>
                          <a:solidFill>
                            <a:schemeClr val="tx1"/>
                          </a:solidFill>
                          <a:effectLst/>
                          <a:latin typeface="Arial" charset="0"/>
                          <a:cs typeface="Arial" pitchFamily="34" charset="0"/>
                        </a:rPr>
                        <a:t>.</a:t>
                      </a:r>
                      <a:endParaRPr lang="fr-FR" sz="2800" dirty="0"/>
                    </a:p>
                  </a:txBody>
                  <a:tcPr/>
                </a:tc>
                <a:extLst>
                  <a:ext uri="{0D108BD9-81ED-4DB2-BD59-A6C34878D82A}">
                    <a16:rowId xmlns:a16="http://schemas.microsoft.com/office/drawing/2014/main" val="2619457372"/>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42608510-270A-483C-B8DB-FD80393960BE}"/>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10745054"/>
      </p:ext>
    </p:extLst>
  </p:cSld>
  <p:clrMapOvr>
    <a:masterClrMapping/>
  </p:clrMapOvr>
  <p:transition/>
</p:sld>
</file>

<file path=ppt/slides/slide2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2282" name="Group 26"/>
          <p:cNvGraphicFramePr>
            <a:graphicFrameLocks noGrp="1"/>
          </p:cNvGraphicFramePr>
          <p:nvPr>
            <p:ph type="tbl" idx="1"/>
            <p:extLst>
              <p:ext uri="{D42A27DB-BD31-4B8C-83A1-F6EECF244321}">
                <p14:modId xmlns:p14="http://schemas.microsoft.com/office/powerpoint/2010/main" val="3441536630"/>
              </p:ext>
            </p:extLst>
          </p:nvPr>
        </p:nvGraphicFramePr>
        <p:xfrm>
          <a:off x="76200" y="114300"/>
          <a:ext cx="8991600" cy="4896612"/>
        </p:xfrm>
        <a:graphic>
          <a:graphicData uri="http://schemas.openxmlformats.org/drawingml/2006/table">
            <a:tbl>
              <a:tblPr/>
              <a:tblGrid>
                <a:gridCol w="35052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anose="020B0604020202020204"/>
                          <a:cs typeface="Arial" charset="0"/>
                        </a:rPr>
                        <a:t>Marenjoc</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nem</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Dauid</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pihumnodoc</a:t>
                      </a:r>
                      <a:r>
                        <a:rPr kumimoji="0" lang="en-CA" sz="3600" b="0" i="0" u="none" strike="noStrike" cap="none" normalizeH="0" baseline="0" dirty="0">
                          <a:ln>
                            <a:noFill/>
                          </a:ln>
                          <a:solidFill>
                            <a:schemeClr val="tx1"/>
                          </a:solidFill>
                          <a:effectLst/>
                          <a:latin typeface="Coptic1" panose="020B0604020202020204"/>
                          <a:cs typeface="Arial" charset="0"/>
                        </a:rPr>
                        <a:t>: je </a:t>
                      </a:r>
                      <a:r>
                        <a:rPr kumimoji="0" lang="en-CA" sz="3600" b="0" i="0" u="none" strike="noStrike" cap="none" normalizeH="0" baseline="0" dirty="0" err="1">
                          <a:ln>
                            <a:noFill/>
                          </a:ln>
                          <a:solidFill>
                            <a:schemeClr val="tx1"/>
                          </a:solidFill>
                          <a:effectLst/>
                          <a:latin typeface="Coptic1" panose="020B0604020202020204"/>
                          <a:cs typeface="Arial" charset="0"/>
                        </a:rPr>
                        <a:t>f~c~marwout</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n~je</a:t>
                      </a:r>
                      <a:r>
                        <a:rPr kumimoji="0" lang="en-CA" sz="3600" b="0" i="0" u="none" strike="noStrike" cap="none" normalizeH="0" baseline="0" dirty="0">
                          <a:ln>
                            <a:noFill/>
                          </a:ln>
                          <a:solidFill>
                            <a:schemeClr val="tx1"/>
                          </a:solidFill>
                          <a:effectLst/>
                          <a:latin typeface="Coptic1" panose="020B0604020202020204"/>
                          <a:cs typeface="Arial" charset="0"/>
                        </a:rPr>
                        <a:t> v/</a:t>
                      </a:r>
                      <a:r>
                        <a:rPr kumimoji="0" lang="en-CA" sz="3600" b="0" i="0" u="none" strike="noStrike" cap="none" normalizeH="0" baseline="0" dirty="0" err="1">
                          <a:ln>
                            <a:noFill/>
                          </a:ln>
                          <a:solidFill>
                            <a:schemeClr val="tx1"/>
                          </a:solidFill>
                          <a:effectLst/>
                          <a:latin typeface="Coptic1" panose="020B0604020202020204"/>
                          <a:cs typeface="Arial" charset="0"/>
                        </a:rPr>
                        <a:t>eyn</a:t>
                      </a:r>
                      <a:r>
                        <a:rPr kumimoji="0" lang="en-CA" sz="3600" b="0" i="0" u="none" strike="noStrike" cap="none" normalizeH="0" baseline="0" dirty="0">
                          <a:ln>
                            <a:noFill/>
                          </a:ln>
                          <a:solidFill>
                            <a:schemeClr val="tx1"/>
                          </a:solidFill>
                          <a:effectLst/>
                          <a:latin typeface="Coptic1" panose="020B0604020202020204"/>
                          <a:cs typeface="Arial" charset="0"/>
                        </a:rPr>
                        <a:t>/</a:t>
                      </a:r>
                      <a:r>
                        <a:rPr kumimoji="0" lang="en-CA" sz="3600" b="0" i="0" u="none" strike="noStrike" cap="none" normalizeH="0" baseline="0" dirty="0" err="1">
                          <a:ln>
                            <a:noFill/>
                          </a:ln>
                          <a:solidFill>
                            <a:schemeClr val="tx1"/>
                          </a:solidFill>
                          <a:effectLst/>
                          <a:latin typeface="Coptic1" panose="020B0604020202020204"/>
                          <a:cs typeface="Arial" charset="0"/>
                        </a:rPr>
                        <a:t>ou</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qen</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v~ran</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m~Po#c</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pia~gayoc</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icjen</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nou</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sa</a:t>
                      </a:r>
                      <a:endParaRPr kumimoji="0" lang="en-CA" sz="3600" b="0" i="0" u="none" strike="noStrike" cap="none" normalizeH="0" baseline="0" dirty="0">
                        <a:ln>
                          <a:noFill/>
                        </a:ln>
                        <a:solidFill>
                          <a:schemeClr val="tx1"/>
                        </a:solidFill>
                        <a:effectLst/>
                        <a:latin typeface="Coptic1" panose="020B0604020202020204"/>
                        <a:cs typeface="Arial" charset="0"/>
                      </a:endParaRP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anose="020B0604020202020204"/>
                          <a:cs typeface="Arial" charset="0"/>
                        </a:rPr>
                        <a:t>t~qae</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n~nic</a:t>
                      </a:r>
                      <a:r>
                        <a:rPr kumimoji="0" lang="en-CA" sz="3600" b="0" i="0" u="none" strike="noStrike" cap="none" normalizeH="0" baseline="0" dirty="0">
                          <a:ln>
                            <a:noFill/>
                          </a:ln>
                          <a:solidFill>
                            <a:schemeClr val="tx1"/>
                          </a:solidFill>
                          <a:effectLst/>
                          <a:latin typeface="Coptic1" panose="020B0604020202020204"/>
                          <a:cs typeface="Arial" charset="0"/>
                        </a:rPr>
                        <a:t>/</a:t>
                      </a:r>
                      <a:r>
                        <a:rPr kumimoji="0" lang="en-CA" sz="3600" b="0" i="0" u="none" strike="noStrike" cap="none" normalizeH="0" baseline="0" dirty="0" err="1">
                          <a:ln>
                            <a:noFill/>
                          </a:ln>
                          <a:solidFill>
                            <a:schemeClr val="tx1"/>
                          </a:solidFill>
                          <a:effectLst/>
                          <a:latin typeface="Coptic1" panose="020B0604020202020204"/>
                          <a:cs typeface="Arial" charset="0"/>
                        </a:rPr>
                        <a:t>ou</a:t>
                      </a:r>
                      <a:r>
                        <a:rPr kumimoji="0" lang="en-CA" sz="3600" b="0" i="0" u="none" strike="noStrike" cap="none" normalizeH="0" baseline="0" dirty="0">
                          <a:ln>
                            <a:noFill/>
                          </a:ln>
                          <a:solidFill>
                            <a:schemeClr val="tx1"/>
                          </a:solidFill>
                          <a:effectLst/>
                          <a:latin typeface="Coptic1" panose="020B0604020202020204"/>
                          <a:cs typeface="Arial" charset="0"/>
                        </a:rPr>
                        <a:t>. </a:t>
                      </a:r>
                      <a:endParaRPr kumimoji="0" lang="en-US" sz="36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aussi, disons avec David le chantre: Béni soit celui qui vient au nom du Seigneur très bon des maintenant et jusqu’</a:t>
                      </a:r>
                      <a:r>
                        <a:rPr kumimoji="0" lang="en-CA" sz="3200" b="0" i="0" u="none" strike="noStrike" cap="none" normalizeH="0" baseline="0" dirty="0">
                          <a:ln>
                            <a:noFill/>
                          </a:ln>
                          <a:solidFill>
                            <a:schemeClr val="tx1"/>
                          </a:solidFill>
                          <a:effectLst/>
                          <a:latin typeface="Arial" charset="0"/>
                          <a:cs typeface="Arial" charset="0"/>
                        </a:rPr>
                        <a:t>a la fin des temps.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فلنقل مع داود المرتل: مبارك الآتي </a:t>
                      </a:r>
                      <a:r>
                        <a:rPr kumimoji="0" lang="ar-SA" sz="3600" b="0" i="0" u="none" strike="noStrike" cap="none" normalizeH="0" baseline="0" dirty="0" err="1">
                          <a:ln>
                            <a:noFill/>
                          </a:ln>
                          <a:solidFill>
                            <a:schemeClr val="tx1"/>
                          </a:solidFill>
                          <a:effectLst/>
                          <a:latin typeface="Arial" charset="0"/>
                          <a:cs typeface="Arial" charset="0"/>
                        </a:rPr>
                        <a:t>بإسم</a:t>
                      </a:r>
                      <a:r>
                        <a:rPr kumimoji="0" lang="ar-SA" sz="3600" b="0" i="0" u="none" strike="noStrike" cap="none" normalizeH="0" baseline="0" dirty="0">
                          <a:ln>
                            <a:noFill/>
                          </a:ln>
                          <a:solidFill>
                            <a:schemeClr val="tx1"/>
                          </a:solidFill>
                          <a:effectLst/>
                          <a:latin typeface="Arial" charset="0"/>
                          <a:cs typeface="Arial" charset="0"/>
                        </a:rPr>
                        <a:t> الرب الصالح منذ الآن </a:t>
                      </a:r>
                      <a:r>
                        <a:rPr kumimoji="0" lang="ar-SA" sz="3600" b="0" i="0" u="none" strike="noStrike" cap="none" normalizeH="0" baseline="0" dirty="0" err="1">
                          <a:ln>
                            <a:noFill/>
                          </a:ln>
                          <a:solidFill>
                            <a:schemeClr val="tx1"/>
                          </a:solidFill>
                          <a:effectLst/>
                          <a:latin typeface="Arial" charset="0"/>
                          <a:cs typeface="Arial" charset="0"/>
                        </a:rPr>
                        <a:t>و</a:t>
                      </a:r>
                      <a:r>
                        <a:rPr kumimoji="0" lang="ar-SA" sz="3600" b="0" i="0" u="none" strike="noStrike" cap="none" normalizeH="0" baseline="0" dirty="0">
                          <a:ln>
                            <a:noFill/>
                          </a:ln>
                          <a:solidFill>
                            <a:schemeClr val="tx1"/>
                          </a:solidFill>
                          <a:effectLst/>
                          <a:latin typeface="Arial" charset="0"/>
                          <a:cs typeface="Arial" charset="0"/>
                        </a:rPr>
                        <a:t> إلي وآخر </a:t>
                      </a:r>
                      <a:r>
                        <a:rPr kumimoji="0" lang="ar-SA" sz="3600" b="0" i="0" u="none" strike="noStrike" cap="none" normalizeH="0" baseline="0" dirty="0" err="1">
                          <a:ln>
                            <a:noFill/>
                          </a:ln>
                          <a:solidFill>
                            <a:schemeClr val="tx1"/>
                          </a:solidFill>
                          <a:effectLst/>
                          <a:latin typeface="Arial" charset="0"/>
                          <a:cs typeface="Arial" charset="0"/>
                        </a:rPr>
                        <a:t>الازمنة</a:t>
                      </a:r>
                      <a:r>
                        <a:rPr kumimoji="0" lang="ar-SA"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0" name="Action Button: Custom 6">
            <a:hlinkClick r:id="rId3" action="ppaction://hlinksldjump" highlightClick="1"/>
            <a:extLst>
              <a:ext uri="{FF2B5EF4-FFF2-40B4-BE49-F238E27FC236}">
                <a16:creationId xmlns:a16="http://schemas.microsoft.com/office/drawing/2014/main" id="{48E00C60-BAF2-4632-95F8-3A0B8E4150E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26">
            <a:hlinkClick r:id="rId4" action="ppaction://hlinksldjump" highlightClick="1"/>
            <a:extLst>
              <a:ext uri="{FF2B5EF4-FFF2-40B4-BE49-F238E27FC236}">
                <a16:creationId xmlns:a16="http://schemas.microsoft.com/office/drawing/2014/main" id="{03B10A15-7CAF-4CC4-BEDB-D31FFF5B7D73}"/>
              </a:ext>
            </a:extLst>
          </p:cNvPr>
          <p:cNvSpPr>
            <a:spLocks noChangeArrowheads="1"/>
          </p:cNvSpPr>
          <p:nvPr/>
        </p:nvSpPr>
        <p:spPr bwMode="auto">
          <a:xfrm>
            <a:off x="7239000" y="4552950"/>
            <a:ext cx="1905000" cy="588611"/>
          </a:xfrm>
          <a:prstGeom prst="actionButtonBlank">
            <a:avLst/>
          </a:prstGeom>
          <a:solidFill>
            <a:srgbClr val="339966"/>
          </a:solidFill>
          <a:ln w="12700">
            <a:solidFill>
              <a:schemeClr val="tx1"/>
            </a:solidFill>
            <a:miter lim="800000"/>
            <a:headEnd/>
            <a:tailEnd/>
          </a:ln>
        </p:spPr>
        <p:txBody>
          <a:bodyPr wrap="none" tIns="118800" bIns="118800" anchor="ctr"/>
          <a:lstStyle/>
          <a:p>
            <a:pPr lvl="0" algn="ctr" defTabSz="914400" fontAlgn="base">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r>
              <a:rPr lang="en-US" dirty="0">
                <a:latin typeface="Coptic1" pitchFamily="2" charset="0"/>
                <a:cs typeface="Arial" charset="0"/>
              </a:rPr>
              <a:t> </a:t>
            </a:r>
          </a:p>
          <a:p>
            <a:pPr lvl="0" algn="ctr" defTabSz="914400" fontAlgn="base">
              <a:spcAft>
                <a:spcPct val="0"/>
              </a:spcAf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475075159"/>
      </p:ext>
    </p:extLst>
  </p:cSld>
  <p:clrMapOvr>
    <a:masterClrMapping/>
  </p:clrMapOvr>
  <p:transition/>
</p:sld>
</file>

<file path=ppt/slides/slide2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1146" name="Group 26"/>
          <p:cNvGraphicFramePr>
            <a:graphicFrameLocks noGrp="1"/>
          </p:cNvGraphicFramePr>
          <p:nvPr>
            <p:ph type="tbl" idx="1"/>
            <p:extLst>
              <p:ext uri="{D42A27DB-BD31-4B8C-83A1-F6EECF244321}">
                <p14:modId xmlns:p14="http://schemas.microsoft.com/office/powerpoint/2010/main" val="3482151149"/>
              </p:ext>
            </p:extLst>
          </p:nvPr>
        </p:nvGraphicFramePr>
        <p:xfrm>
          <a:off x="0" y="114300"/>
          <a:ext cx="9144000" cy="4512564"/>
        </p:xfrm>
        <a:graphic>
          <a:graphicData uri="http://schemas.openxmlformats.org/drawingml/2006/table">
            <a:tbl>
              <a:tblPr/>
              <a:tblGrid>
                <a:gridCol w="3409628">
                  <a:extLst>
                    <a:ext uri="{9D8B030D-6E8A-4147-A177-3AD203B41FA5}">
                      <a16:colId xmlns:a16="http://schemas.microsoft.com/office/drawing/2014/main" val="20000"/>
                    </a:ext>
                  </a:extLst>
                </a:gridCol>
                <a:gridCol w="3177152">
                  <a:extLst>
                    <a:ext uri="{9D8B030D-6E8A-4147-A177-3AD203B41FA5}">
                      <a16:colId xmlns:a16="http://schemas.microsoft.com/office/drawing/2014/main" val="20001"/>
                    </a:ext>
                  </a:extLst>
                </a:gridCol>
                <a:gridCol w="2557220">
                  <a:extLst>
                    <a:ext uri="{9D8B030D-6E8A-4147-A177-3AD203B41FA5}">
                      <a16:colId xmlns:a16="http://schemas.microsoft.com/office/drawing/2014/main" val="20002"/>
                    </a:ext>
                  </a:extLst>
                </a:gridCol>
              </a:tblGrid>
              <a:tr h="40576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Ni,eroubim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niceravim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nia~r,iaggeloc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nic~tratia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nie~xoucia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niy~ronoc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nimet</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Les chérubins   et les séraphins, les anges   et les archanges, les armée   et les seigneuries, les trônes   et les puissances</a:t>
                      </a:r>
                      <a:r>
                        <a:rPr kumimoji="0" lang="fr-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الشاروبيم</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والسيرافيم</a:t>
                      </a:r>
                      <a:r>
                        <a:rPr kumimoji="0" lang="ar-SA" sz="3600" b="0" i="0" u="none" strike="noStrike" cap="none" normalizeH="0" baseline="0" dirty="0">
                          <a:ln>
                            <a:noFill/>
                          </a:ln>
                          <a:solidFill>
                            <a:schemeClr val="tx1"/>
                          </a:solidFill>
                          <a:effectLst/>
                          <a:latin typeface="Arial" charset="0"/>
                          <a:cs typeface="Arial" charset="0"/>
                        </a:rPr>
                        <a:t>، الملائكة ورؤساء الملائكة، والعساكر والسلاطين، </a:t>
                      </a:r>
                      <a:r>
                        <a:rPr kumimoji="0" lang="ar-SA" sz="3600" b="0" i="0" u="none" strike="noStrike" cap="none" normalizeH="0" baseline="0" dirty="0" err="1">
                          <a:ln>
                            <a:noFill/>
                          </a:ln>
                          <a:solidFill>
                            <a:schemeClr val="tx1"/>
                          </a:solidFill>
                          <a:effectLst/>
                          <a:latin typeface="Arial" charset="0"/>
                          <a:cs typeface="Arial" charset="0"/>
                        </a:rPr>
                        <a:t>والكراسى</a:t>
                      </a:r>
                      <a:r>
                        <a:rPr kumimoji="0" lang="ar-SA" sz="3600" b="0" i="0" u="none" strike="noStrike" cap="none" normalizeH="0" baseline="0" dirty="0">
                          <a:ln>
                            <a:noFill/>
                          </a:ln>
                          <a:solidFill>
                            <a:schemeClr val="tx1"/>
                          </a:solidFill>
                          <a:effectLst/>
                          <a:latin typeface="Arial" charset="0"/>
                          <a:cs typeface="Arial" charset="0"/>
                        </a:rPr>
                        <a:t> والأرباب.</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6">
            <a:hlinkClick r:id="rId3" action="ppaction://hlinksldjump" highlightClick="1"/>
            <a:extLst>
              <a:ext uri="{FF2B5EF4-FFF2-40B4-BE49-F238E27FC236}">
                <a16:creationId xmlns:a16="http://schemas.microsoft.com/office/drawing/2014/main" id="{083CDB2D-1817-4986-BB01-67819F65F5F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60812622"/>
      </p:ext>
    </p:extLst>
  </p:cSld>
  <p:clrMapOvr>
    <a:masterClrMapping/>
  </p:clrMapOvr>
  <p:transition/>
</p:sld>
</file>

<file path=ppt/slides/slide2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3194" name="Group 26"/>
          <p:cNvGraphicFramePr>
            <a:graphicFrameLocks noGrp="1"/>
          </p:cNvGraphicFramePr>
          <p:nvPr>
            <p:ph type="tbl" idx="1"/>
            <p:extLst>
              <p:ext uri="{D42A27DB-BD31-4B8C-83A1-F6EECF244321}">
                <p14:modId xmlns:p14="http://schemas.microsoft.com/office/powerpoint/2010/main" val="1590526333"/>
              </p:ext>
            </p:extLst>
          </p:nvPr>
        </p:nvGraphicFramePr>
        <p:xfrm>
          <a:off x="76200" y="57150"/>
          <a:ext cx="8991600" cy="4512564"/>
        </p:xfrm>
        <a:graphic>
          <a:graphicData uri="http://schemas.openxmlformats.org/drawingml/2006/table">
            <a:tbl>
              <a:tblPr/>
              <a:tblGrid>
                <a:gridCol w="31242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Euws</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eujw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m~moc</a:t>
                      </a:r>
                      <a:r>
                        <a:rPr kumimoji="0" lang="en-US" sz="3600" b="0" i="0" u="none" strike="noStrike" cap="none" normalizeH="0" baseline="0" dirty="0">
                          <a:ln>
                            <a:noFill/>
                          </a:ln>
                          <a:solidFill>
                            <a:schemeClr val="tx1"/>
                          </a:solidFill>
                          <a:effectLst/>
                          <a:latin typeface="Coptic1" pitchFamily="2" charset="0"/>
                          <a:cs typeface="Arial" charset="0"/>
                        </a:rPr>
                        <a:t>: je </a:t>
                      </a:r>
                      <a:r>
                        <a:rPr kumimoji="0" lang="en-US" sz="3600" b="0" i="0" u="none" strike="noStrike" cap="none" normalizeH="0" baseline="0" dirty="0" err="1">
                          <a:ln>
                            <a:noFill/>
                          </a:ln>
                          <a:solidFill>
                            <a:schemeClr val="tx1"/>
                          </a:solidFill>
                          <a:effectLst/>
                          <a:latin typeface="Coptic1" pitchFamily="2" charset="0"/>
                          <a:cs typeface="Arial" charset="0"/>
                        </a:rPr>
                        <a:t>ouw~ou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ouhir</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hijen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pikahi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]ma]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nirwmi</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Arial" charset="0"/>
                          <a:cs typeface="Arial" charset="0"/>
                        </a:rPr>
                        <a:t>S’écrient en disant : gloire à Dieu dans les cieux et Paix sur  terre et joie aux hommes.</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صارخين قائلين، المجد لله في الأعالي، وعلي </a:t>
                      </a:r>
                      <a:r>
                        <a:rPr kumimoji="0" lang="ar-SA" sz="3600" b="0" i="0" u="none" strike="noStrike" cap="none" normalizeH="0" baseline="0" dirty="0" err="1">
                          <a:ln>
                            <a:noFill/>
                          </a:ln>
                          <a:solidFill>
                            <a:schemeClr val="tx1"/>
                          </a:solidFill>
                          <a:effectLst/>
                          <a:latin typeface="Arial" charset="0"/>
                          <a:cs typeface="Arial" charset="0"/>
                        </a:rPr>
                        <a:t>الارض</a:t>
                      </a:r>
                      <a:r>
                        <a:rPr kumimoji="0" lang="ar-SA" sz="3600" b="0" i="0" u="none" strike="noStrike" cap="none" normalizeH="0" baseline="0" dirty="0">
                          <a:ln>
                            <a:noFill/>
                          </a:ln>
                          <a:solidFill>
                            <a:schemeClr val="tx1"/>
                          </a:solidFill>
                          <a:effectLst/>
                          <a:latin typeface="Arial" charset="0"/>
                          <a:cs typeface="Arial" charset="0"/>
                        </a:rPr>
                        <a:t> السلام، وفى الناس المسرة.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utoShape 26">
            <a:hlinkClick r:id="rId3" action="ppaction://hlinksldjump" highlightClick="1"/>
            <a:extLst>
              <a:ext uri="{FF2B5EF4-FFF2-40B4-BE49-F238E27FC236}">
                <a16:creationId xmlns:a16="http://schemas.microsoft.com/office/drawing/2014/main" id="{66F3B9A9-12FB-4170-928B-1C7D083BD377}"/>
              </a:ext>
            </a:extLst>
          </p:cNvPr>
          <p:cNvSpPr>
            <a:spLocks noChangeArrowheads="1"/>
          </p:cNvSpPr>
          <p:nvPr/>
        </p:nvSpPr>
        <p:spPr bwMode="auto">
          <a:xfrm>
            <a:off x="7239000" y="4552950"/>
            <a:ext cx="1905000" cy="588611"/>
          </a:xfrm>
          <a:prstGeom prst="actionButtonBlank">
            <a:avLst/>
          </a:prstGeom>
          <a:solidFill>
            <a:srgbClr val="339966"/>
          </a:solidFill>
          <a:ln w="12700">
            <a:solidFill>
              <a:schemeClr val="tx1"/>
            </a:solidFill>
            <a:miter lim="800000"/>
            <a:headEnd/>
            <a:tailEnd/>
          </a:ln>
        </p:spPr>
        <p:txBody>
          <a:bodyPr wrap="none" tIns="118800" bIns="118800" anchor="ctr"/>
          <a:lstStyle/>
          <a:p>
            <a:pPr lvl="0" algn="ctr" defTabSz="914400" fontAlgn="base">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r>
              <a:rPr lang="en-US" dirty="0">
                <a:latin typeface="Coptic1" pitchFamily="2" charset="0"/>
                <a:cs typeface="Arial" charset="0"/>
              </a:rPr>
              <a:t> </a:t>
            </a:r>
          </a:p>
          <a:p>
            <a:pPr lvl="0" algn="ctr" defTabSz="914400" fontAlgn="base">
              <a:spcAft>
                <a:spcPct val="0"/>
              </a:spcAf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6">
            <a:hlinkClick r:id="rId4" action="ppaction://hlinksldjump" highlightClick="1"/>
            <a:extLst>
              <a:ext uri="{FF2B5EF4-FFF2-40B4-BE49-F238E27FC236}">
                <a16:creationId xmlns:a16="http://schemas.microsoft.com/office/drawing/2014/main" id="{50203264-A67E-4A89-8BF1-4B65CCFDBC7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0063086"/>
      </p:ext>
    </p:extLst>
  </p:cSld>
  <p:clrMapOvr>
    <a:masterClrMapping/>
  </p:clrMapOvr>
  <p:transition advClick="0"/>
</p:sld>
</file>

<file path=ppt/slides/slide2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4480A824-D631-451E-9322-BD8E56DB36A3}"/>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36157692"/>
      </p:ext>
    </p:extLst>
  </p:cSld>
  <p:clrMapOvr>
    <a:masterClrMapping/>
  </p:clrMapOvr>
  <p:transition/>
</p:sld>
</file>

<file path=ppt/slides/slide2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18900" name="Group 20"/>
          <p:cNvGraphicFramePr>
            <a:graphicFrameLocks noGrp="1"/>
          </p:cNvGraphicFramePr>
          <p:nvPr>
            <p:extLst>
              <p:ext uri="{D42A27DB-BD31-4B8C-83A1-F6EECF244321}">
                <p14:modId xmlns:p14="http://schemas.microsoft.com/office/powerpoint/2010/main" val="1592253160"/>
              </p:ext>
            </p:extLst>
          </p:nvPr>
        </p:nvGraphicFramePr>
        <p:xfrm>
          <a:off x="-1" y="582083"/>
          <a:ext cx="9144000" cy="4427220"/>
        </p:xfrm>
        <a:graphic>
          <a:graphicData uri="http://schemas.openxmlformats.org/drawingml/2006/table">
            <a:tbl>
              <a:tblPr/>
              <a:tblGrid>
                <a:gridCol w="3291841">
                  <a:extLst>
                    <a:ext uri="{9D8B030D-6E8A-4147-A177-3AD203B41FA5}">
                      <a16:colId xmlns:a16="http://schemas.microsoft.com/office/drawing/2014/main" val="20000"/>
                    </a:ext>
                  </a:extLst>
                </a:gridCol>
                <a:gridCol w="3285067">
                  <a:extLst>
                    <a:ext uri="{9D8B030D-6E8A-4147-A177-3AD203B41FA5}">
                      <a16:colId xmlns:a16="http://schemas.microsoft.com/office/drawing/2014/main" val="20001"/>
                    </a:ext>
                  </a:extLst>
                </a:gridCol>
                <a:gridCol w="2567092">
                  <a:extLst>
                    <a:ext uri="{9D8B030D-6E8A-4147-A177-3AD203B41FA5}">
                      <a16:colId xmlns:a16="http://schemas.microsoft.com/office/drawing/2014/main" val="20002"/>
                    </a:ext>
                  </a:extLst>
                </a:gridCol>
              </a:tblGrid>
              <a:tr h="1463464">
                <a:tc>
                  <a:txBody>
                    <a:bodyPr/>
                    <a:lstStyle/>
                    <a:p>
                      <a:pPr algn="just"/>
                      <a:r>
                        <a:rPr lang="fr-FR" sz="2200" b="0" i="0" u="none" strike="noStrike" kern="1200" baseline="0" dirty="0">
                          <a:solidFill>
                            <a:schemeClr val="tx1"/>
                          </a:solidFill>
                          <a:latin typeface="Coptic1" pitchFamily="2" charset="0"/>
                          <a:ea typeface="+mn-ea"/>
                          <a:cs typeface="+mn-cs"/>
                        </a:rPr>
                        <a:t>Kata </a:t>
                      </a:r>
                      <a:r>
                        <a:rPr lang="fr-FR" sz="2200" b="0" i="0" u="none" strike="noStrike" kern="1200" baseline="0" dirty="0" err="1">
                          <a:solidFill>
                            <a:schemeClr val="tx1"/>
                          </a:solidFill>
                          <a:latin typeface="Coptic1" pitchFamily="2" charset="0"/>
                          <a:ea typeface="+mn-ea"/>
                          <a:cs typeface="+mn-cs"/>
                        </a:rPr>
                        <a:t>ni,oroc</a:t>
                      </a:r>
                      <a:r>
                        <a:rPr lang="fr-FR" sz="2200" b="0" i="0" u="none" strike="noStrike" kern="1200" baseline="0" dirty="0">
                          <a:solidFill>
                            <a:schemeClr val="tx1"/>
                          </a:solidFill>
                          <a:latin typeface="Coptic1" pitchFamily="2" charset="0"/>
                          <a:ea typeface="+mn-ea"/>
                          <a:cs typeface="+mn-cs"/>
                        </a:rPr>
                        <a:t> e~]</a:t>
                      </a:r>
                      <a:r>
                        <a:rPr lang="fr-FR" sz="2200" b="0" i="0" u="none" strike="noStrike" kern="1200" baseline="0" dirty="0" err="1">
                          <a:solidFill>
                            <a:schemeClr val="tx1"/>
                          </a:solidFill>
                          <a:latin typeface="Coptic1" pitchFamily="2" charset="0"/>
                          <a:ea typeface="+mn-ea"/>
                          <a:cs typeface="+mn-cs"/>
                        </a:rPr>
                        <a:t>cwtem</a:t>
                      </a:r>
                      <a:r>
                        <a:rPr lang="fr-FR" sz="2200" b="0" i="0" u="none" strike="noStrike" kern="1200" baseline="0" dirty="0">
                          <a:solidFill>
                            <a:schemeClr val="tx1"/>
                          </a:solidFill>
                          <a:latin typeface="Coptic1" pitchFamily="2" charset="0"/>
                          <a:ea typeface="+mn-ea"/>
                          <a:cs typeface="+mn-cs"/>
                        </a:rPr>
                        <a:t> </a:t>
                      </a:r>
                      <a:r>
                        <a:rPr lang="fr-FR" sz="2200" b="0" i="0" u="none" strike="noStrike" kern="1200" baseline="0" dirty="0" err="1">
                          <a:solidFill>
                            <a:schemeClr val="tx1"/>
                          </a:solidFill>
                          <a:latin typeface="Coptic1" pitchFamily="2" charset="0"/>
                          <a:ea typeface="+mn-ea"/>
                          <a:cs typeface="+mn-cs"/>
                        </a:rPr>
                        <a:t>e~rwou</a:t>
                      </a:r>
                      <a:r>
                        <a:rPr lang="fr-FR" sz="2200" b="0" i="0" u="none" strike="noStrike" kern="1200" baseline="0" dirty="0">
                          <a:solidFill>
                            <a:schemeClr val="tx1"/>
                          </a:solidFill>
                          <a:latin typeface="Coptic1" pitchFamily="2" charset="0"/>
                          <a:ea typeface="+mn-ea"/>
                          <a:cs typeface="+mn-cs"/>
                        </a:rPr>
                        <a:t>: (w~ </a:t>
                      </a:r>
                      <a:r>
                        <a:rPr lang="fr-FR" sz="2200" b="0" i="0" u="none" strike="noStrike" kern="1200" baseline="0" dirty="0" err="1">
                          <a:solidFill>
                            <a:schemeClr val="tx1"/>
                          </a:solidFill>
                          <a:latin typeface="Coptic1" pitchFamily="2" charset="0"/>
                          <a:ea typeface="+mn-ea"/>
                          <a:cs typeface="+mn-cs"/>
                        </a:rPr>
                        <a:t>nim</a:t>
                      </a:r>
                      <a:r>
                        <a:rPr lang="fr-FR" sz="2200" b="0" i="0" u="none" strike="noStrike" kern="1200" baseline="0" dirty="0">
                          <a:solidFill>
                            <a:schemeClr val="tx1"/>
                          </a:solidFill>
                          <a:latin typeface="Coptic1" pitchFamily="2" charset="0"/>
                          <a:ea typeface="+mn-ea"/>
                          <a:cs typeface="+mn-cs"/>
                        </a:rPr>
                        <a:t> </a:t>
                      </a:r>
                      <a:r>
                        <a:rPr lang="fr-FR" sz="2200" b="0" i="0" u="none" strike="noStrike" kern="1200" baseline="0" dirty="0" err="1">
                          <a:solidFill>
                            <a:schemeClr val="tx1"/>
                          </a:solidFill>
                          <a:latin typeface="Coptic1" pitchFamily="2" charset="0"/>
                          <a:ea typeface="+mn-ea"/>
                          <a:cs typeface="+mn-cs"/>
                        </a:rPr>
                        <a:t>naicumvwnia</a:t>
                      </a:r>
                      <a:r>
                        <a:rPr lang="fr-FR" sz="2200" b="0" i="0" u="none" strike="noStrike" kern="1200" baseline="0" dirty="0">
                          <a:solidFill>
                            <a:schemeClr val="tx1"/>
                          </a:solidFill>
                          <a:latin typeface="Coptic1" pitchFamily="2" charset="0"/>
                          <a:ea typeface="+mn-ea"/>
                          <a:cs typeface="+mn-cs"/>
                        </a:rPr>
                        <a:t>)g#  </a:t>
                      </a:r>
                      <a:r>
                        <a:rPr lang="fr-FR" sz="2200" b="0" i="0" u="none" strike="noStrike" kern="1200" baseline="0" dirty="0" err="1">
                          <a:solidFill>
                            <a:schemeClr val="tx1"/>
                          </a:solidFill>
                          <a:latin typeface="Coptic1" pitchFamily="2" charset="0"/>
                          <a:ea typeface="+mn-ea"/>
                          <a:cs typeface="+mn-cs"/>
                        </a:rPr>
                        <a:t>eyn</a:t>
                      </a:r>
                      <a:r>
                        <a:rPr lang="fr-FR" sz="2200" b="0" i="0" u="none" strike="noStrike" kern="1200" baseline="0" dirty="0">
                          <a:solidFill>
                            <a:schemeClr val="tx1"/>
                          </a:solidFill>
                          <a:latin typeface="Coptic1" pitchFamily="2" charset="0"/>
                          <a:ea typeface="+mn-ea"/>
                          <a:cs typeface="+mn-cs"/>
                        </a:rPr>
                        <a:t>/ou </a:t>
                      </a:r>
                      <a:r>
                        <a:rPr lang="fr-FR" sz="2200" b="0" i="0" u="none" strike="noStrike" kern="1200" baseline="0" dirty="0" err="1">
                          <a:solidFill>
                            <a:schemeClr val="tx1"/>
                          </a:solidFill>
                          <a:latin typeface="Coptic1" pitchFamily="2" charset="0"/>
                          <a:ea typeface="+mn-ea"/>
                          <a:cs typeface="+mn-cs"/>
                        </a:rPr>
                        <a:t>e~namasj</a:t>
                      </a:r>
                      <a:r>
                        <a:rPr lang="fr-FR" sz="2200" b="0" i="0" u="none" strike="noStrike" kern="1200" baseline="0" dirty="0">
                          <a:solidFill>
                            <a:schemeClr val="tx1"/>
                          </a:solidFill>
                          <a:latin typeface="Coptic1" pitchFamily="2" charset="0"/>
                          <a:ea typeface="+mn-ea"/>
                          <a:cs typeface="+mn-cs"/>
                        </a:rPr>
                        <a:t>.</a:t>
                      </a:r>
                    </a:p>
                    <a:p>
                      <a:pPr algn="just"/>
                      <a:r>
                        <a:rPr kumimoji="0" lang="en-US" sz="2200" b="0" i="0" u="none" strike="noStrike" cap="none" normalizeH="0" baseline="0" dirty="0" err="1">
                          <a:ln>
                            <a:noFill/>
                          </a:ln>
                          <a:solidFill>
                            <a:schemeClr val="tx1"/>
                          </a:solidFill>
                          <a:effectLst/>
                          <a:latin typeface="Coptic1" pitchFamily="2" charset="0"/>
                          <a:cs typeface="Arial" charset="0"/>
                        </a:rPr>
                        <a:t>P,#c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aftwnf</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n/</a:t>
                      </a:r>
                      <a:r>
                        <a:rPr kumimoji="0" lang="en-US" sz="2200" b="0" i="0" u="none" strike="noStrike" cap="none" normalizeH="0" baseline="0" dirty="0" err="1">
                          <a:ln>
                            <a:noFill/>
                          </a:ln>
                          <a:solidFill>
                            <a:schemeClr val="tx1"/>
                          </a:solidFill>
                          <a:effectLst/>
                          <a:latin typeface="Coptic1" pitchFamily="2" charset="0"/>
                          <a:cs typeface="Arial" charset="0"/>
                        </a:rPr>
                        <a:t>eymwout</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n~swrp</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m~v~ouai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nicabbaton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Nimatoi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m~per</a:t>
                      </a:r>
                      <a:r>
                        <a:rPr kumimoji="0" lang="en-US" sz="2200" b="0" i="0" u="none" strike="noStrike" cap="none" normalizeH="0" baseline="0" dirty="0">
                          <a:ln>
                            <a:noFill/>
                          </a:ln>
                          <a:solidFill>
                            <a:schemeClr val="tx1"/>
                          </a:solidFill>
                          <a:effectLst/>
                          <a:latin typeface="Coptic1" pitchFamily="2" charset="0"/>
                          <a:cs typeface="Arial" charset="0"/>
                        </a:rPr>
                        <a:t> je </a:t>
                      </a:r>
                      <a:r>
                        <a:rPr kumimoji="0" lang="en-US" sz="2200" b="0" i="0" u="none" strike="noStrike" cap="none" normalizeH="0" baseline="0" dirty="0" err="1">
                          <a:ln>
                            <a:noFill/>
                          </a:ln>
                          <a:solidFill>
                            <a:schemeClr val="tx1"/>
                          </a:solidFill>
                          <a:effectLst/>
                          <a:latin typeface="Coptic1" pitchFamily="2" charset="0"/>
                          <a:cs typeface="Arial" charset="0"/>
                        </a:rPr>
                        <a:t>meynouj</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Ta~nactacic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m~Pencwt</a:t>
                      </a:r>
                      <a:r>
                        <a:rPr kumimoji="0" lang="en-US" sz="2200" b="0" i="0" u="none" strike="noStrike" cap="none" normalizeH="0" baseline="0" dirty="0">
                          <a:ln>
                            <a:noFill/>
                          </a:ln>
                          <a:solidFill>
                            <a:schemeClr val="tx1"/>
                          </a:solidFill>
                          <a:effectLst/>
                          <a:latin typeface="Coptic1" pitchFamily="2" charset="0"/>
                          <a:cs typeface="Arial" charset="0"/>
                        </a:rPr>
                        <a:t>/r: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pie~hoou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kuriaky</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CA" sz="2200" b="0" i="0" u="none" strike="noStrike" cap="none" normalizeH="0" baseline="0" dirty="0">
                          <a:ln>
                            <a:noFill/>
                          </a:ln>
                          <a:solidFill>
                            <a:schemeClr val="tx1"/>
                          </a:solidFill>
                          <a:effectLst/>
                          <a:latin typeface="Arial" charset="0"/>
                          <a:cs typeface="Arial" charset="0"/>
                        </a:rPr>
                        <a:t>Tous les grades que j’écoute : (Quelle harmonieuse symphonie)</a:t>
                      </a:r>
                      <a:r>
                        <a:rPr kumimoji="0" lang="fr-CA" sz="2200" b="0" i="0" u="none" strike="noStrike" cap="none" normalizeH="0" baseline="30000" dirty="0">
                          <a:ln>
                            <a:noFill/>
                          </a:ln>
                          <a:solidFill>
                            <a:schemeClr val="tx1"/>
                          </a:solidFill>
                          <a:effectLst/>
                          <a:latin typeface="Arial" charset="0"/>
                          <a:cs typeface="Arial" charset="0"/>
                        </a:rPr>
                        <a:t>3</a:t>
                      </a:r>
                      <a:r>
                        <a:rPr kumimoji="0" lang="fr-CA" sz="2200" b="0" i="0" u="none" strike="noStrike" cap="none" normalizeH="0" baseline="0" dirty="0">
                          <a:ln>
                            <a:noFill/>
                          </a:ln>
                          <a:solidFill>
                            <a:schemeClr val="tx1"/>
                          </a:solidFill>
                          <a:effectLst/>
                          <a:latin typeface="Arial" charset="0"/>
                          <a:cs typeface="Arial" charset="0"/>
                        </a:rPr>
                        <a:t> dans mes oreilles. Le Christ est ressuscité d’entre les morts à l’aube du dimanche. Ô soldats ! Ne mentez pas au sujet de la Résurrection de notre Sauveur le jour du dimanche.</a:t>
                      </a:r>
                    </a:p>
                    <a:p>
                      <a:pPr algn="just"/>
                      <a:endParaRPr kumimoji="0" lang="fr-CA"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u="none" strike="noStrike" kern="1200" baseline="0" dirty="0">
                          <a:solidFill>
                            <a:schemeClr val="tx1"/>
                          </a:solidFill>
                          <a:latin typeface="+mn-lt"/>
                          <a:ea typeface="+mn-ea"/>
                          <a:cs typeface="+mn-cs"/>
                        </a:rPr>
                        <a:t>كل الصفوف التي أسمعها، (يا لهذه </a:t>
                      </a:r>
                      <a:r>
                        <a:rPr lang="ar-EG" sz="2800" b="0" i="0" u="none" strike="noStrike" kern="1200" baseline="0" dirty="0" err="1">
                          <a:solidFill>
                            <a:schemeClr val="tx1"/>
                          </a:solidFill>
                          <a:latin typeface="+mn-lt"/>
                          <a:ea typeface="+mn-ea"/>
                          <a:cs typeface="+mn-cs"/>
                        </a:rPr>
                        <a:t>الإتفاقات</a:t>
                      </a:r>
                      <a:r>
                        <a:rPr lang="ar-EG" sz="2800" b="0" i="0" u="none" strike="noStrike" kern="1200" baseline="0" dirty="0">
                          <a:solidFill>
                            <a:schemeClr val="tx1"/>
                          </a:solidFill>
                          <a:latin typeface="+mn-lt"/>
                          <a:ea typeface="+mn-ea"/>
                          <a:cs typeface="+mn-cs"/>
                        </a:rPr>
                        <a:t>)3 الآتية إلى أذني.</a:t>
                      </a:r>
                      <a:r>
                        <a:rPr kumimoji="0" lang="fr-FR" sz="2800" b="0" i="0" u="none" strike="noStrike" kern="1200" cap="none" normalizeH="0" baseline="0" dirty="0">
                          <a:ln>
                            <a:noFill/>
                          </a:ln>
                          <a:solidFill>
                            <a:schemeClr val="tx1"/>
                          </a:solidFill>
                          <a:effectLst/>
                          <a:latin typeface="+mn-lt"/>
                          <a:ea typeface="+mn-ea"/>
                          <a:cs typeface="+mn-cs"/>
                        </a:rPr>
                        <a:t> </a:t>
                      </a:r>
                      <a:r>
                        <a:rPr kumimoji="0" lang="ar-EG" sz="2800" b="0" i="0" u="none" strike="noStrike" cap="none" normalizeH="0" baseline="0" dirty="0">
                          <a:ln>
                            <a:noFill/>
                          </a:ln>
                          <a:solidFill>
                            <a:schemeClr val="tx1"/>
                          </a:solidFill>
                          <a:effectLst/>
                          <a:latin typeface="Arial" charset="0"/>
                          <a:cs typeface="Arial" charset="0"/>
                        </a:rPr>
                        <a:t>المسيح قام من بين الأموات، باكراً في الأحد من السبوت.</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أيها الجند لا تكذبوا على قيامة مخلصنا في يوم الأحد.</a:t>
                      </a:r>
                      <a:endParaRPr kumimoji="0" lang="fr-FR"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4856FE04-B1FF-4A6C-A7E5-6D68FD9D8A3A}"/>
              </a:ext>
            </a:extLst>
          </p:cNvPr>
          <p:cNvGraphicFramePr>
            <a:graphicFrameLocks noGrp="1"/>
          </p:cNvGraphicFramePr>
          <p:nvPr>
            <p:extLst>
              <p:ext uri="{D42A27DB-BD31-4B8C-83A1-F6EECF244321}">
                <p14:modId xmlns:p14="http://schemas.microsoft.com/office/powerpoint/2010/main" val="11662405"/>
              </p:ext>
            </p:extLst>
          </p:nvPr>
        </p:nvGraphicFramePr>
        <p:xfrm>
          <a:off x="1194304" y="33020"/>
          <a:ext cx="6755391" cy="434340"/>
        </p:xfrm>
        <a:graphic>
          <a:graphicData uri="http://schemas.openxmlformats.org/drawingml/2006/table">
            <a:tbl>
              <a:tblPr firstRow="1" bandRow="1">
                <a:tableStyleId>{2D5ABB26-0587-4C30-8999-92F81FD0307C}</a:tableStyleId>
              </a:tblPr>
              <a:tblGrid>
                <a:gridCol w="6755391">
                  <a:extLst>
                    <a:ext uri="{9D8B030D-6E8A-4147-A177-3AD203B41FA5}">
                      <a16:colId xmlns:a16="http://schemas.microsoft.com/office/drawing/2014/main" val="2023676419"/>
                    </a:ext>
                  </a:extLst>
                </a:gridCol>
              </a:tblGrid>
              <a:tr h="342900">
                <a:tc>
                  <a:txBody>
                    <a:bodyPr/>
                    <a:lstStyle/>
                    <a:p>
                      <a:pPr algn="ctr"/>
                      <a:r>
                        <a:rPr kumimoji="0" lang="fr-CA" sz="1800" b="0" i="0" u="none" strike="noStrike" cap="none" normalizeH="0" baseline="0" dirty="0">
                          <a:ln>
                            <a:noFill/>
                          </a:ln>
                          <a:solidFill>
                            <a:schemeClr val="tx1"/>
                          </a:solidFill>
                          <a:effectLst/>
                          <a:latin typeface="Arial" charset="0"/>
                          <a:cs typeface="Arial" charset="0"/>
                        </a:rPr>
                        <a:t>Tous les grades</a:t>
                      </a:r>
                      <a:r>
                        <a:rPr kumimoji="0" lang="fr-CA" sz="2400" b="0" i="0" u="none" strike="noStrike" cap="none" normalizeH="0" baseline="0" dirty="0">
                          <a:ln>
                            <a:noFill/>
                          </a:ln>
                          <a:solidFill>
                            <a:schemeClr val="tx1"/>
                          </a:solidFill>
                          <a:effectLst/>
                          <a:latin typeface="Arial" charset="0"/>
                          <a:cs typeface="Arial" charset="0"/>
                        </a:rPr>
                        <a:t> - </a:t>
                      </a:r>
                      <a:r>
                        <a:rPr lang="fr-FR" sz="2400" b="0" i="0" kern="1200" dirty="0">
                          <a:solidFill>
                            <a:schemeClr val="tx1"/>
                          </a:solidFill>
                          <a:effectLst/>
                          <a:latin typeface="Coptic1" pitchFamily="2" charset="0"/>
                          <a:ea typeface="+mn-ea"/>
                          <a:cs typeface="+mn-cs"/>
                        </a:rPr>
                        <a:t>W~ </a:t>
                      </a:r>
                      <a:r>
                        <a:rPr lang="fr-FR" sz="2400" b="0" i="0" kern="1200" dirty="0" err="1">
                          <a:solidFill>
                            <a:schemeClr val="tx1"/>
                          </a:solidFill>
                          <a:effectLst/>
                          <a:latin typeface="Coptic1" pitchFamily="2" charset="0"/>
                          <a:ea typeface="+mn-ea"/>
                          <a:cs typeface="+mn-cs"/>
                        </a:rPr>
                        <a:t>nim</a:t>
                      </a:r>
                      <a:r>
                        <a:rPr lang="fr-FR" sz="2400" b="0" i="0" kern="1200" dirty="0">
                          <a:solidFill>
                            <a:schemeClr val="tx1"/>
                          </a:solidFill>
                          <a:effectLst/>
                          <a:latin typeface="Coptic1" pitchFamily="2" charset="0"/>
                          <a:ea typeface="+mn-ea"/>
                          <a:cs typeface="+mn-cs"/>
                        </a:rPr>
                        <a:t> </a:t>
                      </a:r>
                      <a:r>
                        <a:rPr lang="fr-FR" sz="2400" b="0" i="0" kern="1200" dirty="0" err="1">
                          <a:solidFill>
                            <a:schemeClr val="tx1"/>
                          </a:solidFill>
                          <a:effectLst/>
                          <a:latin typeface="Coptic1" pitchFamily="2" charset="0"/>
                          <a:ea typeface="+mn-ea"/>
                          <a:cs typeface="+mn-cs"/>
                        </a:rPr>
                        <a:t>nai</a:t>
                      </a:r>
                      <a:endParaRPr lang="fr-FR" sz="20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8557066"/>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7BA74479-FAD9-4409-9D12-F9C68FA5BC45}"/>
              </a:ext>
            </a:extLst>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1E1041BA-8A54-44D8-97D4-906F57092DE3}"/>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025057170"/>
      </p:ext>
    </p:extLst>
  </p:cSld>
  <p:clrMapOvr>
    <a:masterClrMapping/>
  </p:clrMapOvr>
  <p:transition/>
</p:sld>
</file>

<file path=ppt/slides/slide2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extLst>
              <p:ext uri="{D42A27DB-BD31-4B8C-83A1-F6EECF244321}">
                <p14:modId xmlns:p14="http://schemas.microsoft.com/office/powerpoint/2010/main" val="2540508828"/>
              </p:ext>
            </p:extLst>
          </p:nvPr>
        </p:nvGraphicFramePr>
        <p:xfrm>
          <a:off x="0" y="515178"/>
          <a:ext cx="9144000" cy="4335780"/>
        </p:xfrm>
        <a:graphic>
          <a:graphicData uri="http://schemas.openxmlformats.org/drawingml/2006/table">
            <a:tbl>
              <a:tblPr/>
              <a:tblGrid>
                <a:gridCol w="3332480">
                  <a:extLst>
                    <a:ext uri="{9D8B030D-6E8A-4147-A177-3AD203B41FA5}">
                      <a16:colId xmlns:a16="http://schemas.microsoft.com/office/drawing/2014/main" val="20000"/>
                    </a:ext>
                  </a:extLst>
                </a:gridCol>
                <a:gridCol w="3190240">
                  <a:extLst>
                    <a:ext uri="{9D8B030D-6E8A-4147-A177-3AD203B41FA5}">
                      <a16:colId xmlns:a16="http://schemas.microsoft.com/office/drawing/2014/main" val="20001"/>
                    </a:ext>
                  </a:extLst>
                </a:gridCol>
                <a:gridCol w="2621280">
                  <a:extLst>
                    <a:ext uri="{9D8B030D-6E8A-4147-A177-3AD203B41FA5}">
                      <a16:colId xmlns:a16="http://schemas.microsoft.com/office/drawing/2014/main" val="20002"/>
                    </a:ext>
                  </a:extLst>
                </a:gridCol>
              </a:tblGrid>
              <a:tr h="38862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err="1">
                          <a:ln>
                            <a:noFill/>
                          </a:ln>
                          <a:solidFill>
                            <a:schemeClr val="tx1"/>
                          </a:solidFill>
                          <a:effectLst/>
                          <a:latin typeface="Coptic1" pitchFamily="2" charset="0"/>
                          <a:cs typeface="Arial" charset="0"/>
                        </a:rPr>
                        <a:t>Ni,oroc</a:t>
                      </a:r>
                      <a:r>
                        <a:rPr kumimoji="0" lang="en-CA" sz="2800" b="0" i="0" u="none" strike="noStrike" cap="none" normalizeH="0" baseline="0" dirty="0">
                          <a:ln>
                            <a:noFill/>
                          </a:ln>
                          <a:solidFill>
                            <a:schemeClr val="tx1"/>
                          </a:solidFill>
                          <a:effectLst/>
                          <a:latin typeface="Coptic1" pitchFamily="2" charset="0"/>
                          <a:cs typeface="Arial" charset="0"/>
                        </a:rPr>
                        <a:t> t/</a:t>
                      </a:r>
                      <a:r>
                        <a:rPr kumimoji="0" lang="en-CA" sz="2800" b="0" i="0" u="none" strike="noStrike" cap="none" normalizeH="0" baseline="0" dirty="0" err="1">
                          <a:ln>
                            <a:noFill/>
                          </a:ln>
                          <a:solidFill>
                            <a:schemeClr val="tx1"/>
                          </a:solidFill>
                          <a:effectLst/>
                          <a:latin typeface="Coptic1" pitchFamily="2" charset="0"/>
                          <a:cs typeface="Arial" charset="0"/>
                        </a:rPr>
                        <a:t>rou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n~na</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niv</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2800" b="0" i="0" u="none" strike="noStrike" cap="none" normalizeH="0" baseline="0" dirty="0" err="1">
                          <a:ln>
                            <a:noFill/>
                          </a:ln>
                          <a:solidFill>
                            <a:schemeClr val="tx1"/>
                          </a:solidFill>
                          <a:effectLst/>
                          <a:latin typeface="Coptic1" pitchFamily="2" charset="0"/>
                          <a:cs typeface="Arial" charset="0"/>
                        </a:rPr>
                        <a:t>oui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a~ri'alin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e~Pennou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nibwhem</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nihwc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ounof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m~mwten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neman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m~voou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e~retenrasi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p~twnf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m~V~n</a:t>
                      </a:r>
                      <a:r>
                        <a:rPr kumimoji="0" lang="en-CA" sz="2800" b="0" i="0" u="none" strike="noStrike" cap="none" normalizeH="0" baseline="0" dirty="0">
                          <a:ln>
                            <a:noFill/>
                          </a:ln>
                          <a:solidFill>
                            <a:schemeClr val="tx1"/>
                          </a:solidFill>
                          <a:effectLst/>
                          <a:latin typeface="Coptic1" pitchFamily="2" charset="0"/>
                          <a:cs typeface="Arial" charset="0"/>
                        </a:rPr>
                        <a:t>/b </a:t>
                      </a:r>
                      <a:r>
                        <a:rPr kumimoji="0" lang="en-CA" sz="2800" b="0" i="0" u="none" strike="noStrike" cap="none" normalizeH="0" baseline="0" dirty="0" err="1">
                          <a:ln>
                            <a:noFill/>
                          </a:ln>
                          <a:solidFill>
                            <a:schemeClr val="tx1"/>
                          </a:solidFill>
                          <a:effectLst/>
                          <a:latin typeface="Coptic1" pitchFamily="2" charset="0"/>
                          <a:cs typeface="Arial" charset="0"/>
                        </a:rPr>
                        <a:t>P,#c</a:t>
                      </a:r>
                      <a:r>
                        <a:rPr kumimoji="0" lang="en-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Vous Tous les chœurs célestes chantez pour notre Dieu sur des airs de louanges et exaltez-vous avec nous en ce jour réjouit par la résurrection du Christ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 كُلُّ الصُفُوفِ </a:t>
                      </a:r>
                      <a:r>
                        <a:rPr kumimoji="0" lang="ar-EG" sz="3200" b="0" i="0" u="none" strike="noStrike" cap="none" normalizeH="0" baseline="0" dirty="0" err="1">
                          <a:ln>
                            <a:noFill/>
                          </a:ln>
                          <a:solidFill>
                            <a:schemeClr val="tx1"/>
                          </a:solidFill>
                          <a:effectLst/>
                          <a:latin typeface="Arial" charset="0"/>
                          <a:cs typeface="Arial" charset="0"/>
                        </a:rPr>
                        <a:t>السَمَائِيينْ</a:t>
                      </a:r>
                      <a:r>
                        <a:rPr kumimoji="0" lang="ar-EG" sz="3200" b="0" i="0" u="none" strike="noStrike" cap="none" normalizeH="0" baseline="0" dirty="0">
                          <a:ln>
                            <a:noFill/>
                          </a:ln>
                          <a:solidFill>
                            <a:schemeClr val="tx1"/>
                          </a:solidFill>
                          <a:effectLst/>
                          <a:latin typeface="Arial" charset="0"/>
                          <a:cs typeface="Arial" charset="0"/>
                        </a:rPr>
                        <a:t>،</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رَتِّلُوا لإلَهِنَا بِنَغَمَاتِ التَسْبِيحْ،</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وإبْتَهِجُوا</a:t>
                      </a:r>
                      <a:r>
                        <a:rPr kumimoji="0" lang="ar-EG" sz="3200" b="0" i="0" u="none" strike="noStrike" cap="none" normalizeH="0" baseline="0" dirty="0">
                          <a:ln>
                            <a:noFill/>
                          </a:ln>
                          <a:solidFill>
                            <a:schemeClr val="tx1"/>
                          </a:solidFill>
                          <a:effectLst/>
                          <a:latin typeface="Arial" charset="0"/>
                          <a:cs typeface="Arial" charset="0"/>
                        </a:rPr>
                        <a:t> مَعَنَا اليَوْمَ فَرِحِينْ،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بِقِيَامَةِ السَيِّدِ المَسِيحْ.</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A00C31E-2705-43AC-807B-558CE687AD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F3327B19-94B8-4094-9DEE-3B3BF93B9EB7}"/>
              </a:ext>
            </a:extLst>
          </p:cNvPr>
          <p:cNvGraphicFramePr>
            <a:graphicFrameLocks noGrp="1"/>
          </p:cNvGraphicFramePr>
          <p:nvPr>
            <p:extLst>
              <p:ext uri="{D42A27DB-BD31-4B8C-83A1-F6EECF244321}">
                <p14:modId xmlns:p14="http://schemas.microsoft.com/office/powerpoint/2010/main" val="1898953204"/>
              </p:ext>
            </p:extLst>
          </p:nvPr>
        </p:nvGraphicFramePr>
        <p:xfrm>
          <a:off x="271944" y="20707"/>
          <a:ext cx="8447714" cy="373380"/>
        </p:xfrm>
        <a:graphic>
          <a:graphicData uri="http://schemas.openxmlformats.org/drawingml/2006/table">
            <a:tbl>
              <a:tblPr firstRow="1" bandRow="1">
                <a:tableStyleId>{2D5ABB26-0587-4C30-8999-92F81FD0307C}</a:tableStyleId>
              </a:tblPr>
              <a:tblGrid>
                <a:gridCol w="8447714">
                  <a:extLst>
                    <a:ext uri="{9D8B030D-6E8A-4147-A177-3AD203B41FA5}">
                      <a16:colId xmlns:a16="http://schemas.microsoft.com/office/drawing/2014/main" val="2023676419"/>
                    </a:ext>
                  </a:extLst>
                </a:gridCol>
              </a:tblGrid>
              <a:tr h="342900">
                <a:tc>
                  <a:txBody>
                    <a:bodyPr/>
                    <a:lstStyle/>
                    <a:p>
                      <a:pPr algn="ctr"/>
                      <a:r>
                        <a:rPr kumimoji="0" lang="fr-CA" sz="1600" b="0" i="0" u="none" strike="noStrike" cap="none" normalizeH="0" baseline="0" dirty="0">
                          <a:ln>
                            <a:noFill/>
                          </a:ln>
                          <a:solidFill>
                            <a:schemeClr val="tx1"/>
                          </a:solidFill>
                          <a:effectLst/>
                          <a:latin typeface="Arial" charset="0"/>
                          <a:cs typeface="Arial" charset="0"/>
                        </a:rPr>
                        <a:t>Ô tous les chœurs célestes </a:t>
                      </a:r>
                      <a:r>
                        <a:rPr kumimoji="0" lang="fr-CA" sz="2000" b="0" i="0" u="none" strike="noStrike" cap="none" normalizeH="0" baseline="0" dirty="0">
                          <a:ln>
                            <a:noFill/>
                          </a:ln>
                          <a:solidFill>
                            <a:schemeClr val="tx1"/>
                          </a:solidFill>
                          <a:effectLst/>
                          <a:latin typeface="Arial" charset="0"/>
                          <a:cs typeface="Arial" charset="0"/>
                        </a:rPr>
                        <a:t>- </a:t>
                      </a:r>
                      <a:r>
                        <a:rPr lang="en-US" sz="2000" dirty="0" err="1">
                          <a:latin typeface="CS New Athanasius" pitchFamily="34" charset="0"/>
                        </a:rPr>
                        <a:t>Ni,oroc</a:t>
                      </a:r>
                      <a:r>
                        <a:rPr lang="en-US" sz="2000" dirty="0">
                          <a:latin typeface="CS New Athanasius" pitchFamily="34" charset="0"/>
                        </a:rPr>
                        <a:t> </a:t>
                      </a:r>
                      <a:r>
                        <a:rPr lang="en-US" sz="2000" dirty="0" err="1">
                          <a:latin typeface="CS New Athanasius" pitchFamily="34" charset="0"/>
                        </a:rPr>
                        <a:t>tyrou</a:t>
                      </a:r>
                      <a:r>
                        <a:rPr lang="ar-EG" sz="2000" dirty="0"/>
                        <a:t> </a:t>
                      </a:r>
                      <a:r>
                        <a:rPr lang="fr-FR" sz="1600" dirty="0"/>
                        <a:t>- </a:t>
                      </a:r>
                      <a:r>
                        <a:rPr lang="fr-CA" sz="1600" dirty="0"/>
                        <a:t> </a:t>
                      </a:r>
                      <a:r>
                        <a:rPr lang="ar-EG" sz="1600" dirty="0"/>
                        <a:t>يا كل الصفوف </a:t>
                      </a:r>
                      <a:r>
                        <a:rPr lang="ar-EG" sz="1600" dirty="0" err="1"/>
                        <a:t>السمائيين</a:t>
                      </a:r>
                      <a:endParaRPr lang="fr-FR"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8557066"/>
                  </a:ext>
                </a:extLst>
              </a:tr>
            </a:tbl>
          </a:graphicData>
        </a:graphic>
      </p:graphicFrame>
    </p:spTree>
    <p:extLst>
      <p:ext uri="{BB962C8B-B14F-4D97-AF65-F5344CB8AC3E}">
        <p14:creationId xmlns:p14="http://schemas.microsoft.com/office/powerpoint/2010/main" val="2208072841"/>
      </p:ext>
    </p:extLst>
  </p:cSld>
  <p:clrMapOvr>
    <a:masterClrMapping/>
  </p:clrMapOvr>
  <p:transition/>
</p:sld>
</file>

<file path=ppt/slides/slide2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extLst>
              <p:ext uri="{D42A27DB-BD31-4B8C-83A1-F6EECF244321}">
                <p14:modId xmlns:p14="http://schemas.microsoft.com/office/powerpoint/2010/main" val="528552096"/>
              </p:ext>
            </p:extLst>
          </p:nvPr>
        </p:nvGraphicFramePr>
        <p:xfrm>
          <a:off x="0" y="0"/>
          <a:ext cx="9144000" cy="5189220"/>
        </p:xfrm>
        <a:graphic>
          <a:graphicData uri="http://schemas.openxmlformats.org/drawingml/2006/table">
            <a:tbl>
              <a:tblPr/>
              <a:tblGrid>
                <a:gridCol w="3271520">
                  <a:extLst>
                    <a:ext uri="{9D8B030D-6E8A-4147-A177-3AD203B41FA5}">
                      <a16:colId xmlns:a16="http://schemas.microsoft.com/office/drawing/2014/main" val="20000"/>
                    </a:ext>
                  </a:extLst>
                </a:gridCol>
                <a:gridCol w="3257973">
                  <a:extLst>
                    <a:ext uri="{9D8B030D-6E8A-4147-A177-3AD203B41FA5}">
                      <a16:colId xmlns:a16="http://schemas.microsoft.com/office/drawing/2014/main" val="20001"/>
                    </a:ext>
                  </a:extLst>
                </a:gridCol>
                <a:gridCol w="2614507">
                  <a:extLst>
                    <a:ext uri="{9D8B030D-6E8A-4147-A177-3AD203B41FA5}">
                      <a16:colId xmlns:a16="http://schemas.microsoft.com/office/drawing/2014/main" val="20002"/>
                    </a:ext>
                  </a:extLst>
                </a:gridCol>
              </a:tblGrid>
              <a:tr h="433493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err="1">
                          <a:ln>
                            <a:noFill/>
                          </a:ln>
                          <a:solidFill>
                            <a:schemeClr val="tx1"/>
                          </a:solidFill>
                          <a:effectLst/>
                          <a:latin typeface="Coptic1" pitchFamily="2" charset="0"/>
                          <a:cs typeface="Arial" charset="0"/>
                        </a:rPr>
                        <a:t>Aujwk</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e~bol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m~voou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n~je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nip~rov</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2800" b="0" i="0" u="none" strike="noStrike" cap="none" normalizeH="0" baseline="0" dirty="0" err="1">
                          <a:ln>
                            <a:noFill/>
                          </a:ln>
                          <a:solidFill>
                            <a:schemeClr val="tx1"/>
                          </a:solidFill>
                          <a:effectLst/>
                          <a:latin typeface="Coptic1" pitchFamily="2" charset="0"/>
                          <a:cs typeface="Arial" charset="0"/>
                        </a:rPr>
                        <a:t>tia</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ouoh</a:t>
                      </a:r>
                      <a:r>
                        <a:rPr kumimoji="0" lang="en-CA" sz="2800" b="0" i="0" u="none" strike="noStrike" cap="none" normalizeH="0" baseline="0" dirty="0">
                          <a:ln>
                            <a:noFill/>
                          </a:ln>
                          <a:solidFill>
                            <a:schemeClr val="tx1"/>
                          </a:solidFill>
                          <a:effectLst/>
                          <a:latin typeface="Coptic1" pitchFamily="2" charset="0"/>
                          <a:cs typeface="Arial" charset="0"/>
                        </a:rPr>
                        <a:t> a~ </a:t>
                      </a:r>
                      <a:r>
                        <a:rPr kumimoji="0" lang="en-CA" sz="2800" b="0" i="0" u="none" strike="noStrike" cap="none" normalizeH="0" baseline="0" dirty="0" err="1">
                          <a:ln>
                            <a:noFill/>
                          </a:ln>
                          <a:solidFill>
                            <a:schemeClr val="tx1"/>
                          </a:solidFill>
                          <a:effectLst/>
                          <a:latin typeface="Coptic1" pitchFamily="2" charset="0"/>
                          <a:cs typeface="Arial" charset="0"/>
                        </a:rPr>
                        <a:t>nicaji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nenio</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swpi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eybe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p~twnf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m~P~o#c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e~bol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n/</a:t>
                      </a:r>
                      <a:r>
                        <a:rPr kumimoji="0" lang="en-CA" sz="2800" b="0" i="0" u="none" strike="noStrike" cap="none" normalizeH="0" baseline="0" dirty="0" err="1">
                          <a:ln>
                            <a:noFill/>
                          </a:ln>
                          <a:solidFill>
                            <a:schemeClr val="tx1"/>
                          </a:solidFill>
                          <a:effectLst/>
                          <a:latin typeface="Coptic1" pitchFamily="2" charset="0"/>
                          <a:cs typeface="Arial" charset="0"/>
                        </a:rPr>
                        <a:t>eymwout</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efoi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n~swrp</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n~n</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2800" b="0" i="0" u="none" strike="noStrike" cap="none" normalizeH="0" baseline="0" dirty="0" err="1">
                          <a:ln>
                            <a:noFill/>
                          </a:ln>
                          <a:solidFill>
                            <a:schemeClr val="tx1"/>
                          </a:solidFill>
                          <a:effectLst/>
                          <a:latin typeface="Coptic1" pitchFamily="2" charset="0"/>
                          <a:cs typeface="Arial" charset="0"/>
                        </a:rPr>
                        <a:t>e~tauenkot</a:t>
                      </a:r>
                      <a:r>
                        <a:rPr kumimoji="0" lang="en-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Aujourd’hui se sont accomplies les prophéties et se sont réalisées les paroles des pères précurseurs quant à la Résurrection du Seigneur d’entre les morts; Lui qui est le premier parmi les convives.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اليَوْمَ قَدْ كَمَلَتِ النُبُوَاتْ،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وقَدْ تَمَّتْ أقْوَالُ الآبَاءِ الأوَّلِينْ،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بِقِيَامَةِ الرَّبِّ من بَيْنِ الأمْوَاتْ،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وهُوَ بَدْءُ المُضْطَجِعِينْ.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A00C31E-2705-43AC-807B-558CE687AD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3386966"/>
      </p:ext>
    </p:extLst>
  </p:cSld>
  <p:clrMapOvr>
    <a:masterClrMapping/>
  </p:clrMapOvr>
  <p:transition/>
</p:sld>
</file>

<file path=ppt/slides/slide2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extLst>
              <p:ext uri="{D42A27DB-BD31-4B8C-83A1-F6EECF244321}">
                <p14:modId xmlns:p14="http://schemas.microsoft.com/office/powerpoint/2010/main" val="2747634344"/>
              </p:ext>
            </p:extLst>
          </p:nvPr>
        </p:nvGraphicFramePr>
        <p:xfrm>
          <a:off x="0" y="128693"/>
          <a:ext cx="9144000" cy="4714240"/>
        </p:xfrm>
        <a:graphic>
          <a:graphicData uri="http://schemas.openxmlformats.org/drawingml/2006/table">
            <a:tbl>
              <a:tblPr/>
              <a:tblGrid>
                <a:gridCol w="3271520">
                  <a:extLst>
                    <a:ext uri="{9D8B030D-6E8A-4147-A177-3AD203B41FA5}">
                      <a16:colId xmlns:a16="http://schemas.microsoft.com/office/drawing/2014/main" val="20000"/>
                    </a:ext>
                  </a:extLst>
                </a:gridCol>
                <a:gridCol w="3257973">
                  <a:extLst>
                    <a:ext uri="{9D8B030D-6E8A-4147-A177-3AD203B41FA5}">
                      <a16:colId xmlns:a16="http://schemas.microsoft.com/office/drawing/2014/main" val="20001"/>
                    </a:ext>
                  </a:extLst>
                </a:gridCol>
                <a:gridCol w="2614507">
                  <a:extLst>
                    <a:ext uri="{9D8B030D-6E8A-4147-A177-3AD203B41FA5}">
                      <a16:colId xmlns:a16="http://schemas.microsoft.com/office/drawing/2014/main" val="20002"/>
                    </a:ext>
                  </a:extLst>
                </a:gridCol>
              </a:tblGrid>
              <a:tr h="47142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err="1">
                          <a:ln>
                            <a:noFill/>
                          </a:ln>
                          <a:solidFill>
                            <a:schemeClr val="tx1"/>
                          </a:solidFill>
                          <a:effectLst/>
                          <a:latin typeface="Coptic1" pitchFamily="2" charset="0"/>
                          <a:cs typeface="Arial" charset="0"/>
                        </a:rPr>
                        <a:t>Aftwnf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n~je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P~o#c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m~v~r</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m~v</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2800" b="0" i="0" u="none" strike="noStrike" cap="none" normalizeH="0" baseline="0" dirty="0" err="1">
                          <a:ln>
                            <a:noFill/>
                          </a:ln>
                          <a:solidFill>
                            <a:schemeClr val="tx1"/>
                          </a:solidFill>
                          <a:effectLst/>
                          <a:latin typeface="Coptic1" pitchFamily="2" charset="0"/>
                          <a:cs typeface="Arial" charset="0"/>
                        </a:rPr>
                        <a:t>e~tenkot</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ie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ke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ouai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efyaqi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e~bol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p~/</a:t>
                      </a:r>
                      <a:r>
                        <a:rPr kumimoji="0" lang="en-CA" sz="2800" b="0" i="0" u="none" strike="noStrike" cap="none" normalizeH="0" baseline="0" dirty="0" err="1">
                          <a:ln>
                            <a:noFill/>
                          </a:ln>
                          <a:solidFill>
                            <a:schemeClr val="tx1"/>
                          </a:solidFill>
                          <a:effectLst/>
                          <a:latin typeface="Coptic1" pitchFamily="2" charset="0"/>
                          <a:cs typeface="Arial" charset="0"/>
                        </a:rPr>
                        <a:t>rp</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ouoh</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aferh~mot</a:t>
                      </a:r>
                      <a:r>
                        <a:rPr kumimoji="0" lang="en-CA" sz="2800" b="0" i="0" u="none" strike="noStrike" cap="none" normalizeH="0" baseline="0" dirty="0">
                          <a:ln>
                            <a:noFill/>
                          </a:ln>
                          <a:solidFill>
                            <a:schemeClr val="tx1"/>
                          </a:solidFill>
                          <a:effectLst/>
                          <a:latin typeface="Coptic1" pitchFamily="2" charset="0"/>
                          <a:cs typeface="Arial" charset="0"/>
                        </a:rPr>
                        <a:t> nan </a:t>
                      </a:r>
                      <a:r>
                        <a:rPr kumimoji="0" lang="en-CA" sz="2800" b="0" i="0" u="none" strike="noStrike" cap="none" normalizeH="0" baseline="0" dirty="0" err="1">
                          <a:ln>
                            <a:noFill/>
                          </a:ln>
                          <a:solidFill>
                            <a:schemeClr val="tx1"/>
                          </a:solidFill>
                          <a:effectLst/>
                          <a:latin typeface="Coptic1" pitchFamily="2" charset="0"/>
                          <a:cs typeface="Arial" charset="0"/>
                        </a:rPr>
                        <a:t>m~piwnq</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n~e~neh</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afaiten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n~remhe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e~bol</a:t>
                      </a:r>
                      <a:r>
                        <a:rPr kumimoji="0" lang="en-CA" sz="2800" b="0" i="0" u="none" strike="noStrike" cap="none" normalizeH="0" baseline="0" dirty="0">
                          <a:ln>
                            <a:noFill/>
                          </a:ln>
                          <a:solidFill>
                            <a:schemeClr val="tx1"/>
                          </a:solidFill>
                          <a:effectLst/>
                          <a:latin typeface="Coptic1" pitchFamily="2" charset="0"/>
                          <a:cs typeface="Arial" charset="0"/>
                        </a:rPr>
                        <a:t> ha ]</a:t>
                      </a:r>
                      <a:r>
                        <a:rPr kumimoji="0" lang="en-CA" sz="2800" b="0" i="0" u="none" strike="noStrike" cap="none" normalizeH="0" baseline="0" dirty="0" err="1">
                          <a:ln>
                            <a:noFill/>
                          </a:ln>
                          <a:solidFill>
                            <a:schemeClr val="tx1"/>
                          </a:solidFill>
                          <a:effectLst/>
                          <a:latin typeface="Coptic1" pitchFamily="2" charset="0"/>
                          <a:cs typeface="Arial" charset="0"/>
                        </a:rPr>
                        <a:t>metbwk</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n~sasi</a:t>
                      </a:r>
                      <a:r>
                        <a:rPr kumimoji="0" lang="en-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 Seigneur s’est levé tel un endormi, et tel énivré du vin, et il nous a accordé la joie éternelle et nous délivra de la servitude amère.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قَدْ قَامَ الرَّبُّ مِثْلُ النَائِمْ،</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وكَالثَمِلِ من اَلخَمَرَة،</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ووَهَبَنَا النَعِيمَ الدَائِمْ،</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وعَتَقْنَا مِنْ اَلعُبُودِيَّة المُرَّة.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A00C31E-2705-43AC-807B-558CE687AD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17863087"/>
      </p:ext>
    </p:extLst>
  </p:cSld>
  <p:clrMapOvr>
    <a:masterClrMapping/>
  </p:clrMapOvr>
  <p:transition/>
</p:sld>
</file>

<file path=ppt/slides/slide2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extLst>
              <p:ext uri="{D42A27DB-BD31-4B8C-83A1-F6EECF244321}">
                <p14:modId xmlns:p14="http://schemas.microsoft.com/office/powerpoint/2010/main" val="156138372"/>
              </p:ext>
            </p:extLst>
          </p:nvPr>
        </p:nvGraphicFramePr>
        <p:xfrm>
          <a:off x="0" y="128693"/>
          <a:ext cx="9144000" cy="3909060"/>
        </p:xfrm>
        <a:graphic>
          <a:graphicData uri="http://schemas.openxmlformats.org/drawingml/2006/table">
            <a:tbl>
              <a:tblPr/>
              <a:tblGrid>
                <a:gridCol w="3271520">
                  <a:extLst>
                    <a:ext uri="{9D8B030D-6E8A-4147-A177-3AD203B41FA5}">
                      <a16:colId xmlns:a16="http://schemas.microsoft.com/office/drawing/2014/main" val="20000"/>
                    </a:ext>
                  </a:extLst>
                </a:gridCol>
                <a:gridCol w="3257973">
                  <a:extLst>
                    <a:ext uri="{9D8B030D-6E8A-4147-A177-3AD203B41FA5}">
                      <a16:colId xmlns:a16="http://schemas.microsoft.com/office/drawing/2014/main" val="20001"/>
                    </a:ext>
                  </a:extLst>
                </a:gridCol>
                <a:gridCol w="2614507">
                  <a:extLst>
                    <a:ext uri="{9D8B030D-6E8A-4147-A177-3AD203B41FA5}">
                      <a16:colId xmlns:a16="http://schemas.microsoft.com/office/drawing/2014/main" val="20002"/>
                    </a:ext>
                  </a:extLst>
                </a:gridCol>
              </a:tblGrid>
              <a:tr h="3854027">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err="1">
                          <a:ln>
                            <a:noFill/>
                          </a:ln>
                          <a:solidFill>
                            <a:schemeClr val="tx1"/>
                          </a:solidFill>
                          <a:effectLst/>
                          <a:latin typeface="Coptic1" pitchFamily="2" charset="0"/>
                          <a:cs typeface="Arial" charset="0"/>
                        </a:rPr>
                        <a:t>Afi~ni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n~A~men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e~oujincwnh</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afqomqem</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n~hanpul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n~homt</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afkws</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n~hanmo,louc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m~benipi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n~t~sebiw</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m~picohi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af,w</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n~ououjai</a:t>
                      </a:r>
                      <a:r>
                        <a:rPr kumimoji="0" lang="en-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a emmené les captifs, il détruisit les portes de cuivre, et cassa les charnières en fer. Il a changé notre punition en salut.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وسَبَى اَلجَحِيمَ سَبْيَاً،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وحَطَّمَ أبْوَابَهُ النُحَاسْ،</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وكَسَّرَ مَتَارِيسَهُ الحَدِيدَ كَسْرَاً،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وأبْدَلَ لَنَا العُقُوبَةَ بِالخَلاصْ.</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A00C31E-2705-43AC-807B-558CE687ADC3}"/>
              </a:ext>
            </a:extLst>
          </p:cNvPr>
          <p:cNvSpPr/>
          <p:nvPr/>
        </p:nvSpPr>
        <p:spPr bwMode="auto">
          <a:xfrm>
            <a:off x="3598334" y="4966758"/>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Text Box 15">
            <a:hlinkClick r:id="rId4" action="ppaction://hlinksldjump"/>
            <a:extLst>
              <a:ext uri="{FF2B5EF4-FFF2-40B4-BE49-F238E27FC236}">
                <a16:creationId xmlns:a16="http://schemas.microsoft.com/office/drawing/2014/main" id="{5B323B0D-2259-49F9-AB20-5DDE894CBA6D}"/>
              </a:ext>
            </a:extLst>
          </p:cNvPr>
          <p:cNvSpPr txBox="1">
            <a:spLocks noChangeArrowheads="1"/>
          </p:cNvSpPr>
          <p:nvPr/>
        </p:nvSpPr>
        <p:spPr bwMode="auto">
          <a:xfrm>
            <a:off x="5186493" y="4547658"/>
            <a:ext cx="3957507" cy="590550"/>
          </a:xfrm>
          <a:prstGeom prst="rect">
            <a:avLst/>
          </a:prstGeom>
          <a:solidFill>
            <a:srgbClr val="3366FF"/>
          </a:solidFill>
          <a:ln w="57150" cmpd="thickThin">
            <a:solidFill>
              <a:schemeClr val="tx1"/>
            </a:solidFill>
            <a:miter lim="800000"/>
            <a:headEnd/>
            <a:tailEnd/>
          </a:ln>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Commémoration</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de La Resurrection</a:t>
            </a:r>
            <a:endParaRPr kumimoji="0" lang="ar-EG" sz="3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400" b="0" i="0" u="none" strike="noStrike" kern="1200" cap="none" spc="0" normalizeH="0" baseline="0" noProof="0" dirty="0" err="1">
                <a:ln>
                  <a:noFill/>
                </a:ln>
                <a:solidFill>
                  <a:srgbClr val="FFFFFF"/>
                </a:solidFill>
                <a:effectLst/>
                <a:uLnTx/>
                <a:uFillTx/>
                <a:latin typeface="Arial" charset="0"/>
                <a:ea typeface="+mn-ea"/>
                <a:cs typeface="Arial" charset="0"/>
              </a:rPr>
              <a:t>تمثلية</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 القيامة</a:t>
            </a:r>
            <a:endParaRPr kumimoji="0" lang="en-US" sz="2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Text Box 18">
            <a:hlinkClick r:id="rId5" action="ppaction://hlinksldjump"/>
            <a:extLst>
              <a:ext uri="{FF2B5EF4-FFF2-40B4-BE49-F238E27FC236}">
                <a16:creationId xmlns:a16="http://schemas.microsoft.com/office/drawing/2014/main" id="{4865D38F-D309-49DC-884D-4CD7E05BF7F2}"/>
              </a:ext>
            </a:extLst>
          </p:cNvPr>
          <p:cNvSpPr txBox="1">
            <a:spLocks noChangeArrowheads="1"/>
          </p:cNvSpPr>
          <p:nvPr/>
        </p:nvSpPr>
        <p:spPr bwMode="auto">
          <a:xfrm>
            <a:off x="0" y="4729129"/>
            <a:ext cx="1805047" cy="386883"/>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kumimoji="0" lang="en-US" sz="1600" b="0" i="0" u="none" strike="noStrike" cap="none" normalizeH="0" baseline="0" dirty="0">
                <a:ln>
                  <a:noFill/>
                </a:ln>
                <a:solidFill>
                  <a:schemeClr val="tx1"/>
                </a:solidFill>
                <a:effectLst/>
                <a:latin typeface="Coptic1" pitchFamily="2" charset="0"/>
                <a:cs typeface="Arial" charset="0"/>
              </a:rPr>
              <a:t>&lt;</a:t>
            </a:r>
            <a:r>
              <a:rPr kumimoji="0" lang="en-US" sz="1600" b="0" i="0" u="none" strike="noStrike" cap="none" normalizeH="0" baseline="0" dirty="0" err="1">
                <a:ln>
                  <a:noFill/>
                </a:ln>
                <a:solidFill>
                  <a:schemeClr val="tx1"/>
                </a:solidFill>
                <a:effectLst/>
                <a:latin typeface="Coptic1" pitchFamily="2" charset="0"/>
                <a:cs typeface="Arial" charset="0"/>
              </a:rPr>
              <a:t>rictoc</a:t>
            </a:r>
            <a:r>
              <a:rPr kumimoji="0" lang="en-US" sz="1600" b="0" i="0" u="none" strike="noStrike" cap="none" normalizeH="0" baseline="0" dirty="0">
                <a:ln>
                  <a:noFill/>
                </a:ln>
                <a:solidFill>
                  <a:schemeClr val="tx1"/>
                </a:solidFill>
                <a:effectLst/>
                <a:latin typeface="Coptic1" pitchFamily="2" charset="0"/>
                <a:cs typeface="Arial" charset="0"/>
              </a:rPr>
              <a:t> </a:t>
            </a:r>
            <a:r>
              <a:rPr kumimoji="0" lang="en-US" sz="1600" b="0" i="0" u="none" strike="noStrike" cap="none" normalizeH="0" baseline="0" dirty="0" err="1">
                <a:ln>
                  <a:noFill/>
                </a:ln>
                <a:solidFill>
                  <a:schemeClr val="tx1"/>
                </a:solidFill>
                <a:effectLst/>
                <a:latin typeface="Coptic1" pitchFamily="2" charset="0"/>
                <a:cs typeface="Arial" charset="0"/>
              </a:rPr>
              <a:t>a~nect</a:t>
            </a:r>
            <a:r>
              <a:rPr kumimoji="0" lang="en-US" sz="1600" b="0" i="0" u="none" strike="noStrike" cap="none" normalizeH="0" baseline="0" dirty="0">
                <a:ln>
                  <a:noFill/>
                </a:ln>
                <a:solidFill>
                  <a:schemeClr val="tx1"/>
                </a:solidFill>
                <a:effectLst/>
                <a:latin typeface="Coptic1" pitchFamily="2" charset="0"/>
                <a:cs typeface="Arial" charset="0"/>
              </a:rPr>
              <a:t>/ </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171057521"/>
      </p:ext>
    </p:extLst>
  </p:cSld>
  <p:clrMapOvr>
    <a:masterClrMapping/>
  </p:clrMapOvr>
  <p:transition/>
</p:sld>
</file>

<file path=ppt/slides/slide2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extLst>
              <p:ext uri="{D42A27DB-BD31-4B8C-83A1-F6EECF244321}">
                <p14:modId xmlns:p14="http://schemas.microsoft.com/office/powerpoint/2010/main" val="2610813922"/>
              </p:ext>
            </p:extLst>
          </p:nvPr>
        </p:nvGraphicFramePr>
        <p:xfrm>
          <a:off x="0" y="128693"/>
          <a:ext cx="9144000" cy="4714240"/>
        </p:xfrm>
        <a:graphic>
          <a:graphicData uri="http://schemas.openxmlformats.org/drawingml/2006/table">
            <a:tbl>
              <a:tblPr/>
              <a:tblGrid>
                <a:gridCol w="3271520">
                  <a:extLst>
                    <a:ext uri="{9D8B030D-6E8A-4147-A177-3AD203B41FA5}">
                      <a16:colId xmlns:a16="http://schemas.microsoft.com/office/drawing/2014/main" val="20000"/>
                    </a:ext>
                  </a:extLst>
                </a:gridCol>
                <a:gridCol w="3257973">
                  <a:extLst>
                    <a:ext uri="{9D8B030D-6E8A-4147-A177-3AD203B41FA5}">
                      <a16:colId xmlns:a16="http://schemas.microsoft.com/office/drawing/2014/main" val="20001"/>
                    </a:ext>
                  </a:extLst>
                </a:gridCol>
                <a:gridCol w="2614507">
                  <a:extLst>
                    <a:ext uri="{9D8B030D-6E8A-4147-A177-3AD203B41FA5}">
                      <a16:colId xmlns:a16="http://schemas.microsoft.com/office/drawing/2014/main" val="20002"/>
                    </a:ext>
                  </a:extLst>
                </a:gridCol>
              </a:tblGrid>
              <a:tr h="47142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err="1">
                          <a:ln>
                            <a:noFill/>
                          </a:ln>
                          <a:solidFill>
                            <a:schemeClr val="tx1"/>
                          </a:solidFill>
                          <a:effectLst/>
                          <a:latin typeface="Coptic1" pitchFamily="2" charset="0"/>
                          <a:cs typeface="Arial" charset="0"/>
                        </a:rPr>
                        <a:t>Aftacyo</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n~A~dam</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e~Piparadicoc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ouounof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nem</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ouyel</a:t>
                      </a:r>
                      <a:r>
                        <a:rPr kumimoji="0" lang="en-CA" sz="2800" b="0" i="0" u="none" strike="noStrike" cap="none" normalizeH="0" baseline="0" dirty="0">
                          <a:ln>
                            <a:noFill/>
                          </a:ln>
                          <a:solidFill>
                            <a:schemeClr val="tx1"/>
                          </a:solidFill>
                          <a:effectLst/>
                          <a:latin typeface="Coptic1" pitchFamily="2" charset="0"/>
                          <a:cs typeface="Arial" charset="0"/>
                        </a:rPr>
                        <a:t>/l </a:t>
                      </a:r>
                      <a:r>
                        <a:rPr kumimoji="0" lang="en-CA" sz="2800" b="0" i="0" u="none" strike="noStrike" cap="none" normalizeH="0" baseline="0" dirty="0" err="1">
                          <a:ln>
                            <a:noFill/>
                          </a:ln>
                          <a:solidFill>
                            <a:schemeClr val="tx1"/>
                          </a:solidFill>
                          <a:effectLst/>
                          <a:latin typeface="Coptic1" pitchFamily="2" charset="0"/>
                          <a:cs typeface="Arial" charset="0"/>
                        </a:rPr>
                        <a:t>nem</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ourasi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n~yof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nem</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nefs</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2800" b="0" i="0" u="none" strike="noStrike" cap="none" normalizeH="0" baseline="0" dirty="0" err="1">
                          <a:ln>
                            <a:noFill/>
                          </a:ln>
                          <a:solidFill>
                            <a:schemeClr val="tx1"/>
                          </a:solidFill>
                          <a:effectLst/>
                          <a:latin typeface="Coptic1" pitchFamily="2" charset="0"/>
                          <a:cs typeface="Arial" charset="0"/>
                        </a:rPr>
                        <a:t>ri</a:t>
                      </a:r>
                      <a:r>
                        <a:rPr kumimoji="0" lang="en-CA" sz="2800" b="0" i="0" u="none" strike="noStrike" cap="none" normalizeH="0" baseline="0" dirty="0">
                          <a:ln>
                            <a:noFill/>
                          </a:ln>
                          <a:solidFill>
                            <a:schemeClr val="tx1"/>
                          </a:solidFill>
                          <a:effectLst/>
                          <a:latin typeface="Coptic1" pitchFamily="2" charset="0"/>
                          <a:cs typeface="Arial" charset="0"/>
                        </a:rPr>
                        <a:t> et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oue</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2800" b="0" i="0" u="none" strike="noStrike" cap="none" normalizeH="0" baseline="0" dirty="0" err="1">
                          <a:ln>
                            <a:noFill/>
                          </a:ln>
                          <a:solidFill>
                            <a:schemeClr val="tx1"/>
                          </a:solidFill>
                          <a:effectLst/>
                          <a:latin typeface="Coptic1" pitchFamily="2" charset="0"/>
                          <a:cs typeface="Arial" charset="0"/>
                        </a:rPr>
                        <a:t>malwcia</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e~ouounof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n~kecop</a:t>
                      </a:r>
                      <a:r>
                        <a:rPr kumimoji="0" lang="en-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a ramené Adam au paradis, avec joie, allégresse et réjouissance; lui et ses fils qui étaient enfermés (il les a ramenés) au lieu de la joie une autre fois.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وأعَادَ آدَمْ إلى الفِرْدُوسْ،</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بِفَرَحٍ وبَهَجَة ومَسَرَّة،</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هُوَّ وبَنِيهِ الَّذِينَ كَانُوا في الحُبُوسْ،</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مَحَلِ النَعِيمْ دُفْعَة اُخْرَى.</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A00C31E-2705-43AC-807B-558CE687AD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04928440"/>
      </p:ext>
    </p:extLst>
  </p:cSld>
  <p:clrMapOvr>
    <a:masterClrMapping/>
  </p:clrMapOvr>
  <p:transition/>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0494" name="Group 94"/>
          <p:cNvGraphicFramePr>
            <a:graphicFrameLocks noGrp="1"/>
          </p:cNvGraphicFramePr>
          <p:nvPr>
            <p:ph/>
            <p:extLst>
              <p:ext uri="{D42A27DB-BD31-4B8C-83A1-F6EECF244321}">
                <p14:modId xmlns:p14="http://schemas.microsoft.com/office/powerpoint/2010/main" val="2278243005"/>
              </p:ext>
            </p:extLst>
          </p:nvPr>
        </p:nvGraphicFramePr>
        <p:xfrm>
          <a:off x="0" y="51470"/>
          <a:ext cx="9144000" cy="4985004"/>
        </p:xfrm>
        <a:graphic>
          <a:graphicData uri="http://schemas.openxmlformats.org/drawingml/2006/table">
            <a:tbl>
              <a:tblPr/>
              <a:tblGrid>
                <a:gridCol w="3200400">
                  <a:extLst>
                    <a:ext uri="{9D8B030D-6E8A-4147-A177-3AD203B41FA5}">
                      <a16:colId xmlns:a16="http://schemas.microsoft.com/office/drawing/2014/main" val="20000"/>
                    </a:ext>
                  </a:extLst>
                </a:gridCol>
                <a:gridCol w="3441700">
                  <a:extLst>
                    <a:ext uri="{9D8B030D-6E8A-4147-A177-3AD203B41FA5}">
                      <a16:colId xmlns:a16="http://schemas.microsoft.com/office/drawing/2014/main" val="20001"/>
                    </a:ext>
                  </a:extLst>
                </a:gridCol>
                <a:gridCol w="2501900">
                  <a:extLst>
                    <a:ext uri="{9D8B030D-6E8A-4147-A177-3AD203B41FA5}">
                      <a16:colId xmlns:a16="http://schemas.microsoft.com/office/drawing/2014/main" val="20002"/>
                    </a:ext>
                  </a:extLst>
                </a:gridCol>
              </a:tblGrid>
              <a:tr h="45903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900" b="0" i="0" kern="1200" dirty="0" err="1">
                          <a:solidFill>
                            <a:schemeClr val="tx1"/>
                          </a:solidFill>
                          <a:latin typeface="Coptic1" pitchFamily="2" charset="0"/>
                          <a:ea typeface="+mn-ea"/>
                          <a:cs typeface="+mn-cs"/>
                        </a:rPr>
                        <a:t>vai</a:t>
                      </a:r>
                      <a:r>
                        <a:rPr lang="fr-FR" sz="2900" b="0" i="0" kern="1200" dirty="0">
                          <a:solidFill>
                            <a:schemeClr val="tx1"/>
                          </a:solidFill>
                          <a:latin typeface="Coptic1" pitchFamily="2" charset="0"/>
                          <a:ea typeface="+mn-ea"/>
                          <a:cs typeface="+mn-cs"/>
                        </a:rPr>
                        <a:t> </a:t>
                      </a:r>
                      <a:r>
                        <a:rPr lang="fr-FR" sz="2900" b="0" i="0" kern="1200" dirty="0" err="1">
                          <a:solidFill>
                            <a:schemeClr val="tx1"/>
                          </a:solidFill>
                          <a:latin typeface="Coptic1" pitchFamily="2" charset="0"/>
                          <a:ea typeface="+mn-ea"/>
                          <a:cs typeface="+mn-cs"/>
                        </a:rPr>
                        <a:t>e~naua~moni</a:t>
                      </a:r>
                      <a:r>
                        <a:rPr lang="fr-FR" sz="2900" b="0" i="0" kern="1200" dirty="0">
                          <a:solidFill>
                            <a:schemeClr val="tx1"/>
                          </a:solidFill>
                          <a:latin typeface="Coptic1" pitchFamily="2" charset="0"/>
                          <a:ea typeface="+mn-ea"/>
                          <a:cs typeface="+mn-cs"/>
                        </a:rPr>
                        <a:t>   </a:t>
                      </a:r>
                      <a:r>
                        <a:rPr lang="fr-FR" sz="2900" b="0" i="0" kern="1200" dirty="0" err="1">
                          <a:solidFill>
                            <a:schemeClr val="tx1"/>
                          </a:solidFill>
                          <a:latin typeface="Coptic1" pitchFamily="2" charset="0"/>
                          <a:ea typeface="+mn-ea"/>
                          <a:cs typeface="+mn-cs"/>
                        </a:rPr>
                        <a:t>m~mon</a:t>
                      </a:r>
                      <a:r>
                        <a:rPr lang="fr-FR" sz="2900" b="0" i="0" kern="1200" dirty="0">
                          <a:solidFill>
                            <a:schemeClr val="tx1"/>
                          </a:solidFill>
                          <a:latin typeface="Coptic1" pitchFamily="2" charset="0"/>
                          <a:ea typeface="+mn-ea"/>
                          <a:cs typeface="+mn-cs"/>
                        </a:rPr>
                        <a:t> </a:t>
                      </a:r>
                      <a:r>
                        <a:rPr lang="fr-FR" sz="2900" b="0" i="0" kern="1200" dirty="0" err="1">
                          <a:solidFill>
                            <a:schemeClr val="tx1"/>
                          </a:solidFill>
                          <a:latin typeface="Coptic1" pitchFamily="2" charset="0"/>
                          <a:ea typeface="+mn-ea"/>
                          <a:cs typeface="+mn-cs"/>
                        </a:rPr>
                        <a:t>e~bol</a:t>
                      </a:r>
                      <a:r>
                        <a:rPr lang="fr-FR" sz="2900" b="0" i="0" kern="1200" dirty="0">
                          <a:solidFill>
                            <a:schemeClr val="tx1"/>
                          </a:solidFill>
                          <a:latin typeface="Coptic1" pitchFamily="2" charset="0"/>
                          <a:ea typeface="+mn-ea"/>
                          <a:cs typeface="+mn-cs"/>
                        </a:rPr>
                        <a:t> </a:t>
                      </a:r>
                      <a:r>
                        <a:rPr lang="fr-FR" sz="2900" b="0" i="0" kern="1200" dirty="0" err="1">
                          <a:solidFill>
                            <a:schemeClr val="tx1"/>
                          </a:solidFill>
                          <a:latin typeface="Coptic1" pitchFamily="2" charset="0"/>
                          <a:ea typeface="+mn-ea"/>
                          <a:cs typeface="+mn-cs"/>
                        </a:rPr>
                        <a:t>hitotf</a:t>
                      </a:r>
                      <a:r>
                        <a:rPr lang="fr-FR" sz="2900" b="0" i="0" kern="1200" dirty="0">
                          <a:solidFill>
                            <a:schemeClr val="tx1"/>
                          </a:solidFill>
                          <a:latin typeface="Coptic1" pitchFamily="2" charset="0"/>
                          <a:ea typeface="+mn-ea"/>
                          <a:cs typeface="+mn-cs"/>
                        </a:rPr>
                        <a:t>: </a:t>
                      </a:r>
                      <a:r>
                        <a:rPr lang="fr-FR" sz="2900" b="0" i="0" kern="1200" dirty="0" err="1">
                          <a:solidFill>
                            <a:schemeClr val="tx1"/>
                          </a:solidFill>
                          <a:latin typeface="Coptic1" pitchFamily="2" charset="0"/>
                          <a:ea typeface="+mn-ea"/>
                          <a:cs typeface="+mn-cs"/>
                        </a:rPr>
                        <a:t>entoi</a:t>
                      </a:r>
                      <a:r>
                        <a:rPr lang="fr-FR" sz="2900" b="0" i="0" kern="1200" dirty="0">
                          <a:solidFill>
                            <a:schemeClr val="tx1"/>
                          </a:solidFill>
                          <a:latin typeface="Coptic1" pitchFamily="2" charset="0"/>
                          <a:ea typeface="+mn-ea"/>
                          <a:cs typeface="+mn-cs"/>
                        </a:rPr>
                        <a:t> </a:t>
                      </a:r>
                      <a:r>
                        <a:rPr lang="fr-FR" sz="2900" b="0" i="0" kern="1200" dirty="0" err="1">
                          <a:solidFill>
                            <a:schemeClr val="tx1"/>
                          </a:solidFill>
                          <a:latin typeface="Coptic1" pitchFamily="2" charset="0"/>
                          <a:ea typeface="+mn-ea"/>
                          <a:cs typeface="+mn-cs"/>
                        </a:rPr>
                        <a:t>e~bol</a:t>
                      </a:r>
                      <a:r>
                        <a:rPr lang="fr-FR" sz="2900" b="0" i="0" kern="1200" dirty="0">
                          <a:solidFill>
                            <a:schemeClr val="tx1"/>
                          </a:solidFill>
                          <a:latin typeface="Coptic1" pitchFamily="2" charset="0"/>
                          <a:ea typeface="+mn-ea"/>
                          <a:cs typeface="+mn-cs"/>
                        </a:rPr>
                        <a:t> </a:t>
                      </a:r>
                      <a:r>
                        <a:rPr lang="fr-FR" sz="2900" b="0" i="0" kern="1200" dirty="0" err="1">
                          <a:solidFill>
                            <a:schemeClr val="tx1"/>
                          </a:solidFill>
                          <a:latin typeface="Coptic1" pitchFamily="2" charset="0"/>
                          <a:ea typeface="+mn-ea"/>
                          <a:cs typeface="+mn-cs"/>
                        </a:rPr>
                        <a:t>hiten</a:t>
                      </a:r>
                      <a:r>
                        <a:rPr lang="fr-FR" sz="2900" b="0" i="0" kern="1200" dirty="0">
                          <a:solidFill>
                            <a:schemeClr val="tx1"/>
                          </a:solidFill>
                          <a:latin typeface="Coptic1" pitchFamily="2" charset="0"/>
                          <a:ea typeface="+mn-ea"/>
                          <a:cs typeface="+mn-cs"/>
                        </a:rPr>
                        <a:t> </a:t>
                      </a:r>
                      <a:r>
                        <a:rPr lang="fr-FR" sz="2900" b="0" i="0" kern="1200" dirty="0" err="1">
                          <a:solidFill>
                            <a:schemeClr val="tx1"/>
                          </a:solidFill>
                          <a:latin typeface="Coptic1" pitchFamily="2" charset="0"/>
                          <a:ea typeface="+mn-ea"/>
                          <a:cs typeface="+mn-cs"/>
                        </a:rPr>
                        <a:t>nennobi</a:t>
                      </a:r>
                      <a:r>
                        <a:rPr lang="fr-FR" sz="2900" b="0" i="0" kern="1200" dirty="0">
                          <a:solidFill>
                            <a:schemeClr val="tx1"/>
                          </a:solidFill>
                          <a:latin typeface="Coptic1" pitchFamily="2" charset="0"/>
                          <a:ea typeface="+mn-ea"/>
                          <a:cs typeface="+mn-cs"/>
                        </a:rPr>
                        <a:t>.</a:t>
                      </a:r>
                      <a:r>
                        <a:rPr lang="nl-NL" sz="2900" b="0" i="0" kern="1200" dirty="0">
                          <a:solidFill>
                            <a:schemeClr val="tx1"/>
                          </a:solidFill>
                          <a:latin typeface="Coptic1" pitchFamily="2" charset="0"/>
                          <a:ea typeface="+mn-ea"/>
                          <a:cs typeface="+mn-cs"/>
                        </a:rPr>
                        <a:t> </a:t>
                      </a:r>
                      <a:r>
                        <a:rPr lang="nl-NL" sz="2900" b="0" i="0" kern="1200" dirty="0" err="1">
                          <a:solidFill>
                            <a:schemeClr val="tx1"/>
                          </a:solidFill>
                          <a:latin typeface="Coptic1" pitchFamily="2" charset="0"/>
                          <a:ea typeface="+mn-ea"/>
                          <a:cs typeface="+mn-cs"/>
                        </a:rPr>
                        <a:t>Afsenaf</a:t>
                      </a:r>
                      <a:r>
                        <a:rPr lang="nl-NL" sz="2900" b="0" i="0" kern="1200" dirty="0">
                          <a:solidFill>
                            <a:schemeClr val="tx1"/>
                          </a:solidFill>
                          <a:latin typeface="Coptic1" pitchFamily="2" charset="0"/>
                          <a:ea typeface="+mn-ea"/>
                          <a:cs typeface="+mn-cs"/>
                        </a:rPr>
                        <a:t> </a:t>
                      </a:r>
                      <a:r>
                        <a:rPr lang="nl-NL" sz="2900" b="0" i="0" kern="1200" dirty="0" err="1">
                          <a:solidFill>
                            <a:schemeClr val="tx1"/>
                          </a:solidFill>
                          <a:latin typeface="Coptic1" pitchFamily="2" charset="0"/>
                          <a:ea typeface="+mn-ea"/>
                          <a:cs typeface="+mn-cs"/>
                        </a:rPr>
                        <a:t>e~pec</a:t>
                      </a:r>
                      <a:r>
                        <a:rPr lang="nl-NL" sz="2900" b="0" i="0" kern="1200" dirty="0">
                          <a:solidFill>
                            <a:schemeClr val="tx1"/>
                          </a:solidFill>
                          <a:latin typeface="Coptic1" pitchFamily="2" charset="0"/>
                          <a:ea typeface="+mn-ea"/>
                          <a:cs typeface="+mn-cs"/>
                        </a:rPr>
                        <a:t>/t  </a:t>
                      </a:r>
                      <a:r>
                        <a:rPr lang="nl-NL" sz="2900" b="0" i="0" kern="1200" dirty="0" err="1">
                          <a:solidFill>
                            <a:schemeClr val="tx1"/>
                          </a:solidFill>
                          <a:latin typeface="Coptic1" pitchFamily="2" charset="0"/>
                          <a:ea typeface="+mn-ea"/>
                          <a:cs typeface="+mn-cs"/>
                        </a:rPr>
                        <a:t>e~a~men</a:t>
                      </a:r>
                      <a:r>
                        <a:rPr lang="nl-NL" sz="2900" b="0" i="0" kern="1200" dirty="0">
                          <a:solidFill>
                            <a:schemeClr val="tx1"/>
                          </a:solidFill>
                          <a:latin typeface="Coptic1" pitchFamily="2" charset="0"/>
                          <a:ea typeface="+mn-ea"/>
                          <a:cs typeface="+mn-cs"/>
                        </a:rPr>
                        <a:t>] </a:t>
                      </a:r>
                      <a:r>
                        <a:rPr lang="nl-NL" sz="2900" b="0" i="0" kern="1200" dirty="0" err="1">
                          <a:solidFill>
                            <a:schemeClr val="tx1"/>
                          </a:solidFill>
                          <a:latin typeface="Coptic1" pitchFamily="2" charset="0"/>
                          <a:ea typeface="+mn-ea"/>
                          <a:cs typeface="+mn-cs"/>
                        </a:rPr>
                        <a:t>e~bol</a:t>
                      </a:r>
                      <a:r>
                        <a:rPr lang="nl-NL" sz="2900" b="0" i="0" kern="1200" dirty="0">
                          <a:solidFill>
                            <a:schemeClr val="tx1"/>
                          </a:solidFill>
                          <a:latin typeface="Coptic1" pitchFamily="2" charset="0"/>
                          <a:ea typeface="+mn-ea"/>
                          <a:cs typeface="+mn-cs"/>
                        </a:rPr>
                        <a:t> </a:t>
                      </a:r>
                      <a:r>
                        <a:rPr lang="nl-NL" sz="2900" b="0" i="0" kern="1200" dirty="0" err="1">
                          <a:solidFill>
                            <a:schemeClr val="tx1"/>
                          </a:solidFill>
                          <a:latin typeface="Coptic1" pitchFamily="2" charset="0"/>
                          <a:ea typeface="+mn-ea"/>
                          <a:cs typeface="+mn-cs"/>
                        </a:rPr>
                        <a:t>hiten</a:t>
                      </a:r>
                      <a:r>
                        <a:rPr lang="nl-NL" sz="2900" b="0" i="0" kern="1200" dirty="0">
                          <a:solidFill>
                            <a:schemeClr val="tx1"/>
                          </a:solidFill>
                          <a:latin typeface="Coptic1" pitchFamily="2" charset="0"/>
                          <a:ea typeface="+mn-ea"/>
                          <a:cs typeface="+mn-cs"/>
                        </a:rPr>
                        <a:t> </a:t>
                      </a:r>
                      <a:r>
                        <a:rPr lang="nl-NL" sz="2900" b="0" i="0" kern="1200" dirty="0" err="1">
                          <a:solidFill>
                            <a:schemeClr val="tx1"/>
                          </a:solidFill>
                          <a:latin typeface="Coptic1" pitchFamily="2" charset="0"/>
                          <a:ea typeface="+mn-ea"/>
                          <a:cs typeface="+mn-cs"/>
                        </a:rPr>
                        <a:t>pic~tauroc</a:t>
                      </a:r>
                      <a:r>
                        <a:rPr lang="nl-NL" sz="2900" b="0" i="0" kern="1200" dirty="0">
                          <a:solidFill>
                            <a:schemeClr val="tx1"/>
                          </a:solidFill>
                          <a:latin typeface="Coptic1" pitchFamily="2" charset="0"/>
                          <a:ea typeface="+mn-ea"/>
                          <a:cs typeface="+mn-cs"/>
                        </a:rPr>
                        <a:t>.  </a:t>
                      </a:r>
                    </a:p>
                    <a:p>
                      <a:pPr marL="0" marR="0" lvl="0" indent="0" algn="just" defTabSz="914400" rtl="0" eaLnBrk="1" fontAlgn="base" latinLnBrk="0" hangingPunct="1">
                        <a:lnSpc>
                          <a:spcPct val="100000"/>
                        </a:lnSpc>
                        <a:spcBef>
                          <a:spcPct val="20000"/>
                        </a:spcBef>
                        <a:spcAft>
                          <a:spcPct val="0"/>
                        </a:spcAft>
                        <a:buClrTx/>
                        <a:buSzTx/>
                        <a:buFontTx/>
                        <a:buNone/>
                        <a:tabLst/>
                      </a:pPr>
                      <a:r>
                        <a:rPr lang="nl-NL" sz="2400" b="0" i="0" u="sng" kern="1200" dirty="0" err="1">
                          <a:solidFill>
                            <a:srgbClr val="FF9900"/>
                          </a:solidFill>
                          <a:latin typeface="Coptic1" pitchFamily="2" charset="0"/>
                          <a:ea typeface="+mn-ea"/>
                          <a:cs typeface="+mn-cs"/>
                        </a:rPr>
                        <a:t>Pilaoc</a:t>
                      </a:r>
                      <a:r>
                        <a:rPr lang="nl-NL" sz="2400" b="0" i="0" u="sng" kern="1200" dirty="0">
                          <a:solidFill>
                            <a:srgbClr val="FF9900"/>
                          </a:solidFill>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900" b="0" i="0" kern="1200" dirty="0">
                          <a:solidFill>
                            <a:schemeClr val="tx1"/>
                          </a:solidFill>
                          <a:latin typeface="Coptic1" pitchFamily="2" charset="0"/>
                          <a:ea typeface="+mn-ea"/>
                          <a:cs typeface="+mn-cs"/>
                        </a:rPr>
                        <a:t>Am/n ]</a:t>
                      </a:r>
                      <a:r>
                        <a:rPr lang="fr-FR" sz="2900" b="0" i="0" kern="1200" dirty="0" err="1">
                          <a:solidFill>
                            <a:schemeClr val="tx1"/>
                          </a:solidFill>
                          <a:latin typeface="Coptic1" pitchFamily="2" charset="0"/>
                          <a:ea typeface="+mn-ea"/>
                          <a:cs typeface="+mn-cs"/>
                        </a:rPr>
                        <a:t>nah</a:t>
                      </a:r>
                      <a:r>
                        <a:rPr lang="fr-FR" sz="2900" b="0" i="0" kern="1200" dirty="0">
                          <a:solidFill>
                            <a:schemeClr val="tx1"/>
                          </a:solidFill>
                          <a:latin typeface="Coptic1" pitchFamily="2" charset="0"/>
                          <a:ea typeface="+mn-ea"/>
                          <a:cs typeface="+mn-cs"/>
                        </a:rPr>
                        <a:t>].</a:t>
                      </a:r>
                      <a:endParaRPr kumimoji="0" lang="en-US" sz="2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200" dirty="0"/>
                        <a:t>et qui nous tenait enchaînés à cause de nos fautes. Il est descendu aux enfers par la croix.</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1800" dirty="0"/>
                        <a:t> </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 nous croyons.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هذا الذى كنا مُمسَكينَ به مَبيعين من قبل خطايانا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charset="0"/>
                        </a:rPr>
                        <a:t>نزلَ إلى الجحيم من قبل الصليب.</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pitchFamily="34" charset="0"/>
                        </a:rPr>
                        <a:t>حقاً </a:t>
                      </a:r>
                      <a:r>
                        <a:rPr kumimoji="0" lang="ar-SA" sz="2800" b="0" i="0" u="none" strike="noStrike" cap="none" normalizeH="0" baseline="0" dirty="0">
                          <a:ln>
                            <a:noFill/>
                          </a:ln>
                          <a:solidFill>
                            <a:schemeClr val="tx1"/>
                          </a:solidFill>
                          <a:effectLst/>
                          <a:latin typeface="Arial" charset="0"/>
                          <a:cs typeface="Arial" pitchFamily="34" charset="0"/>
                        </a:rPr>
                        <a:t>نؤمن</a:t>
                      </a:r>
                      <a:r>
                        <a:rPr kumimoji="0" lang="fr-FR" sz="2800" b="0" i="0" u="none" strike="noStrike" cap="none" normalizeH="0" baseline="0" dirty="0">
                          <a:ln>
                            <a:noFill/>
                          </a:ln>
                          <a:solidFill>
                            <a:schemeClr val="tx1"/>
                          </a:solidFill>
                          <a:effectLst/>
                          <a:latin typeface="Arial" charset="0"/>
                          <a:cs typeface="Arial" pitchFamily="34" charset="0"/>
                        </a:rPr>
                        <a:t>.</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99571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extLst>
              <p:ext uri="{D42A27DB-BD31-4B8C-83A1-F6EECF244321}">
                <p14:modId xmlns:p14="http://schemas.microsoft.com/office/powerpoint/2010/main" val="2336369909"/>
              </p:ext>
            </p:extLst>
          </p:nvPr>
        </p:nvGraphicFramePr>
        <p:xfrm>
          <a:off x="0" y="0"/>
          <a:ext cx="9144000" cy="5006340"/>
        </p:xfrm>
        <a:graphic>
          <a:graphicData uri="http://schemas.openxmlformats.org/drawingml/2006/table">
            <a:tbl>
              <a:tblPr/>
              <a:tblGrid>
                <a:gridCol w="3305387">
                  <a:extLst>
                    <a:ext uri="{9D8B030D-6E8A-4147-A177-3AD203B41FA5}">
                      <a16:colId xmlns:a16="http://schemas.microsoft.com/office/drawing/2014/main" val="20000"/>
                    </a:ext>
                  </a:extLst>
                </a:gridCol>
                <a:gridCol w="3224106">
                  <a:extLst>
                    <a:ext uri="{9D8B030D-6E8A-4147-A177-3AD203B41FA5}">
                      <a16:colId xmlns:a16="http://schemas.microsoft.com/office/drawing/2014/main" val="20001"/>
                    </a:ext>
                  </a:extLst>
                </a:gridCol>
                <a:gridCol w="2614507">
                  <a:extLst>
                    <a:ext uri="{9D8B030D-6E8A-4147-A177-3AD203B41FA5}">
                      <a16:colId xmlns:a16="http://schemas.microsoft.com/office/drawing/2014/main" val="20002"/>
                    </a:ext>
                  </a:extLst>
                </a:gridCol>
              </a:tblGrid>
              <a:tr h="47142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err="1">
                          <a:ln>
                            <a:noFill/>
                          </a:ln>
                          <a:solidFill>
                            <a:schemeClr val="tx1"/>
                          </a:solidFill>
                          <a:effectLst/>
                          <a:latin typeface="Coptic1" pitchFamily="2" charset="0"/>
                          <a:cs typeface="Arial" charset="0"/>
                        </a:rPr>
                        <a:t>Mv~oou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auvwrs</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e~bol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n~je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nim</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2800" b="0" i="0" u="none" strike="noStrike" cap="none" normalizeH="0" baseline="0" dirty="0" err="1">
                          <a:ln>
                            <a:noFill/>
                          </a:ln>
                          <a:solidFill>
                            <a:schemeClr val="tx1"/>
                          </a:solidFill>
                          <a:effectLst/>
                          <a:latin typeface="Coptic1" pitchFamily="2" charset="0"/>
                          <a:cs typeface="Arial" charset="0"/>
                        </a:rPr>
                        <a:t>ini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pioujai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auerberi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n~je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nicwma</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nem</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nip~neuma</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nipictoc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ausasni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eunai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eybe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poum~iss</a:t>
                      </a:r>
                      <a:r>
                        <a:rPr kumimoji="0" lang="en-CA" sz="2800" b="0" i="0" u="none" strike="noStrike" cap="none" normalizeH="0" baseline="0" dirty="0">
                          <a:ln>
                            <a:noFill/>
                          </a:ln>
                          <a:solidFill>
                            <a:schemeClr val="tx1"/>
                          </a:solidFill>
                          <a:effectLst/>
                          <a:latin typeface="Coptic1" pitchFamily="2" charset="0"/>
                          <a:cs typeface="Arial" charset="0"/>
                        </a:rPr>
                        <a:t>: au]</a:t>
                      </a:r>
                      <a:r>
                        <a:rPr kumimoji="0" lang="en-CA" sz="2800" b="0" i="0" u="none" strike="noStrike" cap="none" normalizeH="0" baseline="0" dirty="0" err="1">
                          <a:ln>
                            <a:noFill/>
                          </a:ln>
                          <a:solidFill>
                            <a:schemeClr val="tx1"/>
                          </a:solidFill>
                          <a:effectLst/>
                          <a:latin typeface="Coptic1" pitchFamily="2" charset="0"/>
                          <a:cs typeface="Arial" charset="0"/>
                        </a:rPr>
                        <a:t>w~ou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m~V~nou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hanhwc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nem</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ouyel</a:t>
                      </a:r>
                      <a:r>
                        <a:rPr kumimoji="0" lang="en-CA" sz="28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En ce jour se sont propagées les bannières du salut, et se sont renouvelés les corps et les esprits; et les croyants ont obtenu le salut du châtiment, et ils ont glorifié Dieu par des cantiques joyeux.</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اليَوْمَ </a:t>
                      </a:r>
                      <a:r>
                        <a:rPr kumimoji="0" lang="ar-EG" sz="3200" b="0" i="0" u="none" strike="noStrike" cap="none" normalizeH="0" baseline="0" dirty="0" err="1">
                          <a:ln>
                            <a:noFill/>
                          </a:ln>
                          <a:solidFill>
                            <a:schemeClr val="tx1"/>
                          </a:solidFill>
                          <a:effectLst/>
                          <a:latin typeface="Arial" charset="0"/>
                          <a:cs typeface="Arial" charset="0"/>
                        </a:rPr>
                        <a:t>إنْتَشَرَتْ</a:t>
                      </a:r>
                      <a:r>
                        <a:rPr kumimoji="0" lang="ar-EG" sz="3200" b="0" i="0" u="none" strike="noStrike" cap="none" normalizeH="0" baseline="0" dirty="0">
                          <a:ln>
                            <a:noFill/>
                          </a:ln>
                          <a:solidFill>
                            <a:schemeClr val="tx1"/>
                          </a:solidFill>
                          <a:effectLst/>
                          <a:latin typeface="Arial" charset="0"/>
                          <a:cs typeface="Arial" charset="0"/>
                        </a:rPr>
                        <a:t> أعْلامُ الخَلاصْ،</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وتَجدَّدَتْ الأجْسَامْ والأرْوَاحْ،</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وفَازَ المُؤْمِنُونَ بِالصَفْحِ عَنِ القَصَاصْ،</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ومَجَّدُوا اللهِ بِالتَسَابِيحِ والأفْرَاحْ.</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A00C31E-2705-43AC-807B-558CE687AD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09517187"/>
      </p:ext>
    </p:extLst>
  </p:cSld>
  <p:clrMapOvr>
    <a:masterClrMapping/>
  </p:clrMapOvr>
  <p:transition/>
</p:sld>
</file>

<file path=ppt/slides/slide2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extLst>
              <p:ext uri="{D42A27DB-BD31-4B8C-83A1-F6EECF244321}">
                <p14:modId xmlns:p14="http://schemas.microsoft.com/office/powerpoint/2010/main" val="1837155244"/>
              </p:ext>
            </p:extLst>
          </p:nvPr>
        </p:nvGraphicFramePr>
        <p:xfrm>
          <a:off x="0" y="0"/>
          <a:ext cx="9144000" cy="5006340"/>
        </p:xfrm>
        <a:graphic>
          <a:graphicData uri="http://schemas.openxmlformats.org/drawingml/2006/table">
            <a:tbl>
              <a:tblPr/>
              <a:tblGrid>
                <a:gridCol w="3291840">
                  <a:extLst>
                    <a:ext uri="{9D8B030D-6E8A-4147-A177-3AD203B41FA5}">
                      <a16:colId xmlns:a16="http://schemas.microsoft.com/office/drawing/2014/main" val="20000"/>
                    </a:ext>
                  </a:extLst>
                </a:gridCol>
                <a:gridCol w="3237653">
                  <a:extLst>
                    <a:ext uri="{9D8B030D-6E8A-4147-A177-3AD203B41FA5}">
                      <a16:colId xmlns:a16="http://schemas.microsoft.com/office/drawing/2014/main" val="20001"/>
                    </a:ext>
                  </a:extLst>
                </a:gridCol>
                <a:gridCol w="2614507">
                  <a:extLst>
                    <a:ext uri="{9D8B030D-6E8A-4147-A177-3AD203B41FA5}">
                      <a16:colId xmlns:a16="http://schemas.microsoft.com/office/drawing/2014/main" val="20002"/>
                    </a:ext>
                  </a:extLst>
                </a:gridCol>
              </a:tblGrid>
              <a:tr h="47142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a:ln>
                            <a:noFill/>
                          </a:ln>
                          <a:solidFill>
                            <a:schemeClr val="tx1"/>
                          </a:solidFill>
                          <a:effectLst/>
                          <a:latin typeface="Coptic1" pitchFamily="2" charset="0"/>
                          <a:cs typeface="Arial" charset="0"/>
                        </a:rPr>
                        <a:t>A </a:t>
                      </a:r>
                      <a:r>
                        <a:rPr kumimoji="0" lang="en-CA" sz="2800" b="0" i="0" u="none" strike="noStrike" cap="none" normalizeH="0" baseline="0" dirty="0" err="1">
                          <a:ln>
                            <a:noFill/>
                          </a:ln>
                          <a:solidFill>
                            <a:schemeClr val="tx1"/>
                          </a:solidFill>
                          <a:effectLst/>
                          <a:latin typeface="Coptic1" pitchFamily="2" charset="0"/>
                          <a:cs typeface="Arial" charset="0"/>
                        </a:rPr>
                        <a:t>t~seri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n~Dauid</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ounof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m~moc</a:t>
                      </a:r>
                      <a:r>
                        <a:rPr kumimoji="0" lang="en-CA" sz="2800" b="0" i="0" u="none" strike="noStrike" cap="none" normalizeH="0" baseline="0" dirty="0">
                          <a:ln>
                            <a:noFill/>
                          </a:ln>
                          <a:solidFill>
                            <a:schemeClr val="tx1"/>
                          </a:solidFill>
                          <a:effectLst/>
                          <a:latin typeface="Coptic1" pitchFamily="2" charset="0"/>
                          <a:cs typeface="Arial" charset="0"/>
                        </a:rPr>
                        <a:t>: a~ </a:t>
                      </a:r>
                      <a:r>
                        <a:rPr kumimoji="0" lang="en-CA" sz="2800" b="0" i="0" u="none" strike="noStrike" cap="none" normalizeH="0" baseline="0" dirty="0" err="1">
                          <a:ln>
                            <a:noFill/>
                          </a:ln>
                          <a:solidFill>
                            <a:schemeClr val="tx1"/>
                          </a:solidFill>
                          <a:effectLst/>
                          <a:latin typeface="Coptic1" pitchFamily="2" charset="0"/>
                          <a:cs typeface="Arial" charset="0"/>
                        </a:rPr>
                        <a:t>nih</a:t>
                      </a:r>
                      <a:r>
                        <a:rPr kumimoji="0" lang="en-CA" sz="2800" b="0" i="0" u="none" strike="noStrike" cap="none" normalizeH="0" baseline="0" dirty="0">
                          <a:ln>
                            <a:noFill/>
                          </a:ln>
                          <a:solidFill>
                            <a:schemeClr val="tx1"/>
                          </a:solidFill>
                          <a:effectLst/>
                          <a:latin typeface="Coptic1" pitchFamily="2" charset="0"/>
                          <a:cs typeface="Arial" charset="0"/>
                        </a:rPr>
                        <a:t>/t </a:t>
                      </a:r>
                      <a:r>
                        <a:rPr kumimoji="0" lang="en-CA" sz="2800" b="0" i="0" u="none" strike="noStrike" cap="none" normalizeH="0" baseline="0" dirty="0" err="1">
                          <a:ln>
                            <a:noFill/>
                          </a:ln>
                          <a:solidFill>
                            <a:schemeClr val="tx1"/>
                          </a:solidFill>
                          <a:effectLst/>
                          <a:latin typeface="Coptic1" pitchFamily="2" charset="0"/>
                          <a:cs typeface="Arial" charset="0"/>
                        </a:rPr>
                        <a:t>n~te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nia~poctoloc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n~y~m</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2800" b="0" i="0" u="none" strike="noStrike" cap="none" normalizeH="0" baseline="0" dirty="0" err="1">
                          <a:ln>
                            <a:noFill/>
                          </a:ln>
                          <a:solidFill>
                            <a:schemeClr val="tx1"/>
                          </a:solidFill>
                          <a:effectLst/>
                          <a:latin typeface="Coptic1" pitchFamily="2" charset="0"/>
                          <a:cs typeface="Arial" charset="0"/>
                        </a:rPr>
                        <a:t>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rasi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p~jiny~re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nihiomi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ouwnh</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nwou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e~bol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m~p~moh</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m~v</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2800" b="0" i="0" u="none" strike="noStrike" cap="none" normalizeH="0" baseline="0" dirty="0" err="1">
                          <a:ln>
                            <a:noFill/>
                          </a:ln>
                          <a:solidFill>
                            <a:schemeClr val="tx1"/>
                          </a:solidFill>
                          <a:effectLst/>
                          <a:latin typeface="Coptic1" pitchFamily="2" charset="0"/>
                          <a:cs typeface="Arial" charset="0"/>
                        </a:rPr>
                        <a:t>e~tafswpi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nem</a:t>
                      </a:r>
                      <a:r>
                        <a:rPr kumimoji="0" lang="en-CA" sz="2800" b="0" i="0" u="none" strike="noStrike" cap="none" normalizeH="0" baseline="0" dirty="0">
                          <a:ln>
                            <a:noFill/>
                          </a:ln>
                          <a:solidFill>
                            <a:schemeClr val="tx1"/>
                          </a:solidFill>
                          <a:effectLst/>
                          <a:latin typeface="Coptic1" pitchFamily="2" charset="0"/>
                          <a:cs typeface="Arial" charset="0"/>
                        </a:rPr>
                        <a:t> n/</a:t>
                      </a:r>
                      <a:r>
                        <a:rPr kumimoji="0" lang="en-CA" sz="2800" b="0" i="0" u="none" strike="noStrike" cap="none" normalizeH="0" baseline="0" dirty="0" err="1">
                          <a:ln>
                            <a:noFill/>
                          </a:ln>
                          <a:solidFill>
                            <a:schemeClr val="tx1"/>
                          </a:solidFill>
                          <a:effectLst/>
                          <a:latin typeface="Coptic1" pitchFamily="2" charset="0"/>
                          <a:cs typeface="Arial" charset="0"/>
                        </a:rPr>
                        <a:t>e~taucoymou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niaggeloc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e#y#u</a:t>
                      </a:r>
                      <a:r>
                        <a:rPr kumimoji="0" lang="en-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En ce jour la fille de David exulte, et les cœurs des disciples sont dans l’allégresse; quant les femmes leur annoncèrent l’accomplissement de la promesse, et ce qu’elles entendirent des saints anges.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اليَوْمَ </a:t>
                      </a:r>
                      <a:r>
                        <a:rPr kumimoji="0" lang="ar-EG" sz="3200" b="0" i="0" u="none" strike="noStrike" cap="none" normalizeH="0" baseline="0" dirty="0" err="1">
                          <a:ln>
                            <a:noFill/>
                          </a:ln>
                          <a:solidFill>
                            <a:schemeClr val="tx1"/>
                          </a:solidFill>
                          <a:effectLst/>
                          <a:latin typeface="Arial" charset="0"/>
                          <a:cs typeface="Arial" charset="0"/>
                        </a:rPr>
                        <a:t>إبْتَهَجَتْ</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إبْنَةْ</a:t>
                      </a:r>
                      <a:r>
                        <a:rPr kumimoji="0" lang="ar-EG" sz="3200" b="0" i="0" u="none" strike="noStrike" cap="none" normalizeH="0" baseline="0" dirty="0">
                          <a:ln>
                            <a:noFill/>
                          </a:ln>
                          <a:solidFill>
                            <a:schemeClr val="tx1"/>
                          </a:solidFill>
                          <a:effectLst/>
                          <a:latin typeface="Arial" charset="0"/>
                          <a:cs typeface="Arial" charset="0"/>
                        </a:rPr>
                        <a:t> دَاوُدْ،</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وتَهلَّلَتْ قُلُوبُ الرُسِلِ الأبْرَارْ،</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حِينَمَا بَشَّرَتَهُمِ النِسَوَة بِتَمَامِ المَوْعُودْ،</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ومَا سَمِعُوهُ من الملائِكَةِ الأطْهَارْ.</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A00C31E-2705-43AC-807B-558CE687AD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02823728"/>
      </p:ext>
    </p:extLst>
  </p:cSld>
  <p:clrMapOvr>
    <a:masterClrMapping/>
  </p:clrMapOvr>
  <p:transition/>
</p:sld>
</file>

<file path=ppt/slides/slide2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extLst>
              <p:ext uri="{D42A27DB-BD31-4B8C-83A1-F6EECF244321}">
                <p14:modId xmlns:p14="http://schemas.microsoft.com/office/powerpoint/2010/main" val="1009559300"/>
              </p:ext>
            </p:extLst>
          </p:nvPr>
        </p:nvGraphicFramePr>
        <p:xfrm>
          <a:off x="0" y="128693"/>
          <a:ext cx="9144000" cy="4762500"/>
        </p:xfrm>
        <a:graphic>
          <a:graphicData uri="http://schemas.openxmlformats.org/drawingml/2006/table">
            <a:tbl>
              <a:tblPr/>
              <a:tblGrid>
                <a:gridCol w="3271520">
                  <a:extLst>
                    <a:ext uri="{9D8B030D-6E8A-4147-A177-3AD203B41FA5}">
                      <a16:colId xmlns:a16="http://schemas.microsoft.com/office/drawing/2014/main" val="20000"/>
                    </a:ext>
                  </a:extLst>
                </a:gridCol>
                <a:gridCol w="3257973">
                  <a:extLst>
                    <a:ext uri="{9D8B030D-6E8A-4147-A177-3AD203B41FA5}">
                      <a16:colId xmlns:a16="http://schemas.microsoft.com/office/drawing/2014/main" val="20001"/>
                    </a:ext>
                  </a:extLst>
                </a:gridCol>
                <a:gridCol w="2614507">
                  <a:extLst>
                    <a:ext uri="{9D8B030D-6E8A-4147-A177-3AD203B41FA5}">
                      <a16:colId xmlns:a16="http://schemas.microsoft.com/office/drawing/2014/main" val="20002"/>
                    </a:ext>
                  </a:extLst>
                </a:gridCol>
              </a:tblGrid>
              <a:tr h="47142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a:ln>
                            <a:noFill/>
                          </a:ln>
                          <a:solidFill>
                            <a:schemeClr val="tx1"/>
                          </a:solidFill>
                          <a:effectLst/>
                          <a:latin typeface="Coptic1" pitchFamily="2" charset="0"/>
                          <a:cs typeface="Arial" charset="0"/>
                        </a:rPr>
                        <a:t>Je I/#c# </a:t>
                      </a:r>
                      <a:r>
                        <a:rPr kumimoji="0" lang="en-CA" sz="2800" b="0" i="0" u="none" strike="noStrike" cap="none" normalizeH="0" baseline="0" dirty="0" err="1">
                          <a:ln>
                            <a:noFill/>
                          </a:ln>
                          <a:solidFill>
                            <a:schemeClr val="tx1"/>
                          </a:solidFill>
                          <a:effectLst/>
                          <a:latin typeface="Coptic1" pitchFamily="2" charset="0"/>
                          <a:cs typeface="Arial" charset="0"/>
                        </a:rPr>
                        <a:t>P,#c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aftwnf</a:t>
                      </a:r>
                      <a:r>
                        <a:rPr kumimoji="0" lang="en-CA" sz="2800" b="0" i="0" u="none" strike="noStrike" cap="none" normalizeH="0" baseline="0" dirty="0">
                          <a:ln>
                            <a:noFill/>
                          </a:ln>
                          <a:solidFill>
                            <a:schemeClr val="tx1"/>
                          </a:solidFill>
                          <a:effectLst/>
                          <a:latin typeface="Coptic1" pitchFamily="2" charset="0"/>
                          <a:cs typeface="Arial" charset="0"/>
                        </a:rPr>
                        <a:t>: f~,/ </a:t>
                      </a:r>
                      <a:r>
                        <a:rPr kumimoji="0" lang="en-CA" sz="2800" b="0" i="0" u="none" strike="noStrike" cap="none" normalizeH="0" baseline="0" dirty="0" err="1">
                          <a:ln>
                            <a:noFill/>
                          </a:ln>
                          <a:solidFill>
                            <a:schemeClr val="tx1"/>
                          </a:solidFill>
                          <a:effectLst/>
                          <a:latin typeface="Coptic1" pitchFamily="2" charset="0"/>
                          <a:cs typeface="Arial" charset="0"/>
                        </a:rPr>
                        <a:t>m~paima</a:t>
                      </a:r>
                      <a:r>
                        <a:rPr kumimoji="0" lang="en-CA" sz="2800" b="0" i="0" u="none" strike="noStrike" cap="none" normalizeH="0" baseline="0" dirty="0">
                          <a:ln>
                            <a:noFill/>
                          </a:ln>
                          <a:solidFill>
                            <a:schemeClr val="tx1"/>
                          </a:solidFill>
                          <a:effectLst/>
                          <a:latin typeface="Coptic1" pitchFamily="2" charset="0"/>
                          <a:cs typeface="Arial" charset="0"/>
                        </a:rPr>
                        <a:t> an </a:t>
                      </a:r>
                      <a:r>
                        <a:rPr kumimoji="0" lang="en-CA" sz="2800" b="0" i="0" u="none" strike="noStrike" cap="none" normalizeH="0" baseline="0" dirty="0" err="1">
                          <a:ln>
                            <a:noFill/>
                          </a:ln>
                          <a:solidFill>
                            <a:schemeClr val="tx1"/>
                          </a:solidFill>
                          <a:effectLst/>
                          <a:latin typeface="Coptic1" pitchFamily="2" charset="0"/>
                          <a:cs typeface="Arial" charset="0"/>
                        </a:rPr>
                        <a:t>m~v~r</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e~te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tennau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e~rof</a:t>
                      </a:r>
                      <a:r>
                        <a:rPr kumimoji="0" lang="en-CA" sz="2800" b="0" i="0" u="none" strike="noStrike" cap="none" normalizeH="0" baseline="0" dirty="0">
                          <a:ln>
                            <a:noFill/>
                          </a:ln>
                          <a:solidFill>
                            <a:schemeClr val="tx1"/>
                          </a:solidFill>
                          <a:effectLst/>
                          <a:latin typeface="Coptic1" pitchFamily="2" charset="0"/>
                          <a:cs typeface="Arial" charset="0"/>
                        </a:rPr>
                        <a:t>: a~ </a:t>
                      </a:r>
                      <a:r>
                        <a:rPr kumimoji="0" lang="en-CA" sz="2800" b="0" i="0" u="none" strike="noStrike" cap="none" normalizeH="0" baseline="0" dirty="0" err="1">
                          <a:ln>
                            <a:noFill/>
                          </a:ln>
                          <a:solidFill>
                            <a:schemeClr val="tx1"/>
                          </a:solidFill>
                          <a:effectLst/>
                          <a:latin typeface="Coptic1" pitchFamily="2" charset="0"/>
                          <a:cs typeface="Arial" charset="0"/>
                        </a:rPr>
                        <a:t>nihiomi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senwou</a:t>
                      </a:r>
                      <a:r>
                        <a:rPr kumimoji="0" lang="en-CA" sz="2800" b="0" i="0" u="none" strike="noStrike" cap="none" normalizeH="0" baseline="0" dirty="0">
                          <a:ln>
                            <a:noFill/>
                          </a:ln>
                          <a:solidFill>
                            <a:schemeClr val="tx1"/>
                          </a:solidFill>
                          <a:effectLst/>
                          <a:latin typeface="Coptic1" pitchFamily="2" charset="0"/>
                          <a:cs typeface="Arial" charset="0"/>
                        </a:rPr>
                        <a:t> ha </a:t>
                      </a:r>
                      <a:r>
                        <a:rPr kumimoji="0" lang="en-CA" sz="2800" b="0" i="0" u="none" strike="noStrike" cap="none" normalizeH="0" baseline="0" dirty="0" err="1">
                          <a:ln>
                            <a:noFill/>
                          </a:ln>
                          <a:solidFill>
                            <a:schemeClr val="tx1"/>
                          </a:solidFill>
                          <a:effectLst/>
                          <a:latin typeface="Coptic1" pitchFamily="2" charset="0"/>
                          <a:cs typeface="Arial" charset="0"/>
                        </a:rPr>
                        <a:t>nefmay</a:t>
                      </a:r>
                      <a:r>
                        <a:rPr kumimoji="0" lang="en-CA" sz="2800" b="0" i="0" u="none" strike="noStrike" cap="none" normalizeH="0" baseline="0" dirty="0">
                          <a:ln>
                            <a:noFill/>
                          </a:ln>
                          <a:solidFill>
                            <a:schemeClr val="tx1"/>
                          </a:solidFill>
                          <a:effectLst/>
                          <a:latin typeface="Coptic1" pitchFamily="2" charset="0"/>
                          <a:cs typeface="Arial" charset="0"/>
                        </a:rPr>
                        <a:t>/t/c </a:t>
                      </a:r>
                      <a:r>
                        <a:rPr kumimoji="0" lang="en-CA" sz="2800" b="0" i="0" u="none" strike="noStrike" cap="none" normalizeH="0" baseline="0" dirty="0" err="1">
                          <a:ln>
                            <a:noFill/>
                          </a:ln>
                          <a:solidFill>
                            <a:schemeClr val="tx1"/>
                          </a:solidFill>
                          <a:effectLst/>
                          <a:latin typeface="Coptic1" pitchFamily="2" charset="0"/>
                          <a:cs typeface="Arial" charset="0"/>
                        </a:rPr>
                        <a:t>ettai</a:t>
                      </a:r>
                      <a:r>
                        <a:rPr kumimoji="0" lang="en-CA" sz="2800" b="0" i="0" u="none" strike="noStrike" cap="none" normalizeH="0" baseline="0" dirty="0">
                          <a:ln>
                            <a:noFill/>
                          </a:ln>
                          <a:solidFill>
                            <a:schemeClr val="tx1"/>
                          </a:solidFill>
                          <a:effectLst/>
                          <a:latin typeface="Coptic1" pitchFamily="2" charset="0"/>
                          <a:cs typeface="Arial" charset="0"/>
                        </a:rPr>
                        <a:t>/out </a:t>
                      </a:r>
                      <a:r>
                        <a:rPr kumimoji="0" lang="en-CA" sz="2800" b="0" i="0" u="none" strike="noStrike" cap="none" normalizeH="0" baseline="0" dirty="0" err="1">
                          <a:ln>
                            <a:noFill/>
                          </a:ln>
                          <a:solidFill>
                            <a:schemeClr val="tx1"/>
                          </a:solidFill>
                          <a:effectLst/>
                          <a:latin typeface="Coptic1" pitchFamily="2" charset="0"/>
                          <a:cs typeface="Arial" charset="0"/>
                        </a:rPr>
                        <a:t>autamwou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e~p~jintwnf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e~bol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m~Pirefyamio</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n~en,ai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niben</a:t>
                      </a:r>
                      <a:r>
                        <a:rPr kumimoji="0" lang="en-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Que Jésus-Christ est ressuscité, il n’est point ici, comme vous le voyez; les femmes partirent annoncer à ses honorables disciples, la résurrection du créateur de l’univers entier.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إنَّ يَسُوعَ المَسِيحَ قَدْ قَامْ،</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لَيْسَ هُوَّ هَهُنَا كَمَا تَرَانْ،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فَذَهَبَتْ النِسَوَة وبَشَّرَتْ تَلامِيذَهُ الكِرَامْ،</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بِقِيَامَة خَالِقِ البَرَايَا أجْمَعِينْ.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A00C31E-2705-43AC-807B-558CE687AD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15696672"/>
      </p:ext>
    </p:extLst>
  </p:cSld>
  <p:clrMapOvr>
    <a:masterClrMapping/>
  </p:clrMapOvr>
  <p:transition/>
</p:sld>
</file>

<file path=ppt/slides/slide2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extLst>
              <p:ext uri="{D42A27DB-BD31-4B8C-83A1-F6EECF244321}">
                <p14:modId xmlns:p14="http://schemas.microsoft.com/office/powerpoint/2010/main" val="2127271139"/>
              </p:ext>
            </p:extLst>
          </p:nvPr>
        </p:nvGraphicFramePr>
        <p:xfrm>
          <a:off x="0" y="128693"/>
          <a:ext cx="9144000" cy="4762500"/>
        </p:xfrm>
        <a:graphic>
          <a:graphicData uri="http://schemas.openxmlformats.org/drawingml/2006/table">
            <a:tbl>
              <a:tblPr/>
              <a:tblGrid>
                <a:gridCol w="3271520">
                  <a:extLst>
                    <a:ext uri="{9D8B030D-6E8A-4147-A177-3AD203B41FA5}">
                      <a16:colId xmlns:a16="http://schemas.microsoft.com/office/drawing/2014/main" val="20000"/>
                    </a:ext>
                  </a:extLst>
                </a:gridCol>
                <a:gridCol w="3257973">
                  <a:extLst>
                    <a:ext uri="{9D8B030D-6E8A-4147-A177-3AD203B41FA5}">
                      <a16:colId xmlns:a16="http://schemas.microsoft.com/office/drawing/2014/main" val="20001"/>
                    </a:ext>
                  </a:extLst>
                </a:gridCol>
                <a:gridCol w="2614507">
                  <a:extLst>
                    <a:ext uri="{9D8B030D-6E8A-4147-A177-3AD203B41FA5}">
                      <a16:colId xmlns:a16="http://schemas.microsoft.com/office/drawing/2014/main" val="20002"/>
                    </a:ext>
                  </a:extLst>
                </a:gridCol>
              </a:tblGrid>
              <a:tr h="47142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err="1">
                          <a:ln>
                            <a:noFill/>
                          </a:ln>
                          <a:solidFill>
                            <a:schemeClr val="tx1"/>
                          </a:solidFill>
                          <a:effectLst/>
                          <a:latin typeface="Coptic1" pitchFamily="2" charset="0"/>
                          <a:cs typeface="Arial" charset="0"/>
                        </a:rPr>
                        <a:t>Afouwnh</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n~nefa~poctoloc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nwou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n~ourasi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ouounof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aunau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e~rof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efsebtotf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e~bol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hiten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p~w~ou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tefmeynou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afy~rou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yel</a:t>
                      </a:r>
                      <a:r>
                        <a:rPr kumimoji="0" lang="en-CA" sz="2800" b="0" i="0" u="none" strike="noStrike" cap="none" normalizeH="0" baseline="0" dirty="0">
                          <a:ln>
                            <a:noFill/>
                          </a:ln>
                          <a:solidFill>
                            <a:schemeClr val="tx1"/>
                          </a:solidFill>
                          <a:effectLst/>
                          <a:latin typeface="Coptic1" pitchFamily="2" charset="0"/>
                          <a:cs typeface="Arial" charset="0"/>
                        </a:rPr>
                        <a:t>/l: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p~jintounau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e~rof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efonq</a:t>
                      </a:r>
                      <a:r>
                        <a:rPr kumimoji="0" lang="en-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il apparut à ses disciples et les as resplendit par l’éclat de son apparence; par la gloire de sa divinité et il les rendit joyeux quand ils le virent vivant.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وظَهَرَ لِتَلامِيذَهُ وأبْهَجَهُمْ،</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بِبَهَاءْ نَظَرُهُ مُتَجَلِّيَاً،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بِمَجْدِ لاهُوتَهُ وأفْرَحُهُمْ،</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لَمَّا شَاهَدُوهُ حَيَّاً.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A00C31E-2705-43AC-807B-558CE687AD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67985629"/>
      </p:ext>
    </p:extLst>
  </p:cSld>
  <p:clrMapOvr>
    <a:masterClrMapping/>
  </p:clrMapOvr>
  <p:transition/>
</p:sld>
</file>

<file path=ppt/slides/slide2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extLst>
              <p:ext uri="{D42A27DB-BD31-4B8C-83A1-F6EECF244321}">
                <p14:modId xmlns:p14="http://schemas.microsoft.com/office/powerpoint/2010/main" val="607634939"/>
              </p:ext>
            </p:extLst>
          </p:nvPr>
        </p:nvGraphicFramePr>
        <p:xfrm>
          <a:off x="0" y="128693"/>
          <a:ext cx="9144000" cy="4714240"/>
        </p:xfrm>
        <a:graphic>
          <a:graphicData uri="http://schemas.openxmlformats.org/drawingml/2006/table">
            <a:tbl>
              <a:tblPr/>
              <a:tblGrid>
                <a:gridCol w="3271520">
                  <a:extLst>
                    <a:ext uri="{9D8B030D-6E8A-4147-A177-3AD203B41FA5}">
                      <a16:colId xmlns:a16="http://schemas.microsoft.com/office/drawing/2014/main" val="20000"/>
                    </a:ext>
                  </a:extLst>
                </a:gridCol>
                <a:gridCol w="3257973">
                  <a:extLst>
                    <a:ext uri="{9D8B030D-6E8A-4147-A177-3AD203B41FA5}">
                      <a16:colId xmlns:a16="http://schemas.microsoft.com/office/drawing/2014/main" val="20001"/>
                    </a:ext>
                  </a:extLst>
                </a:gridCol>
                <a:gridCol w="2614507">
                  <a:extLst>
                    <a:ext uri="{9D8B030D-6E8A-4147-A177-3AD203B41FA5}">
                      <a16:colId xmlns:a16="http://schemas.microsoft.com/office/drawing/2014/main" val="20002"/>
                    </a:ext>
                  </a:extLst>
                </a:gridCol>
              </a:tblGrid>
              <a:tr h="47142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err="1">
                          <a:ln>
                            <a:noFill/>
                          </a:ln>
                          <a:solidFill>
                            <a:schemeClr val="tx1"/>
                          </a:solidFill>
                          <a:effectLst/>
                          <a:latin typeface="Coptic1" pitchFamily="2" charset="0"/>
                          <a:cs typeface="Arial" charset="0"/>
                        </a:rPr>
                        <a:t>Tenhwc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e~rof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tenerhouo</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acf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tenouwnh</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e~bol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m~p~w~ou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Pefjintwnf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e~bol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tenseph~mot</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n~totf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eybe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pefno</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n~h~mot</a:t>
                      </a:r>
                      <a:r>
                        <a:rPr kumimoji="0" lang="en-CA" sz="2800" b="0" i="0" u="none" strike="noStrike" cap="none" normalizeH="0" baseline="0" dirty="0">
                          <a:ln>
                            <a:noFill/>
                          </a:ln>
                          <a:solidFill>
                            <a:schemeClr val="tx1"/>
                          </a:solidFill>
                          <a:effectLst/>
                          <a:latin typeface="Coptic1" pitchFamily="2" charset="0"/>
                          <a:cs typeface="Arial" charset="0"/>
                        </a:rPr>
                        <a:t>: je </a:t>
                      </a:r>
                      <a:r>
                        <a:rPr kumimoji="0" lang="en-CA" sz="2800" b="0" i="0" u="none" strike="noStrike" cap="none" normalizeH="0" baseline="0" dirty="0" err="1">
                          <a:ln>
                            <a:noFill/>
                          </a:ln>
                          <a:solidFill>
                            <a:schemeClr val="tx1"/>
                          </a:solidFill>
                          <a:effectLst/>
                          <a:latin typeface="Coptic1" pitchFamily="2" charset="0"/>
                          <a:cs typeface="Arial" charset="0"/>
                        </a:rPr>
                        <a:t>pefnai</a:t>
                      </a:r>
                      <a:r>
                        <a:rPr kumimoji="0" lang="en-CA" sz="2800" b="0" i="0" u="none" strike="noStrike" cap="none" normalizeH="0" baseline="0" dirty="0">
                          <a:ln>
                            <a:noFill/>
                          </a:ln>
                          <a:solidFill>
                            <a:schemeClr val="tx1"/>
                          </a:solidFill>
                          <a:effectLst/>
                          <a:latin typeface="Coptic1" pitchFamily="2" charset="0"/>
                          <a:cs typeface="Arial" charset="0"/>
                        </a:rPr>
                        <a:t> sop </a:t>
                      </a:r>
                      <a:r>
                        <a:rPr kumimoji="0" lang="en-CA" sz="2800" b="0" i="0" u="none" strike="noStrike" cap="none" normalizeH="0" baseline="0" dirty="0" err="1">
                          <a:ln>
                            <a:noFill/>
                          </a:ln>
                          <a:solidFill>
                            <a:schemeClr val="tx1"/>
                          </a:solidFill>
                          <a:effectLst/>
                          <a:latin typeface="Coptic1" pitchFamily="2" charset="0"/>
                          <a:cs typeface="Arial" charset="0"/>
                        </a:rPr>
                        <a:t>sa</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e~neh</a:t>
                      </a:r>
                      <a:r>
                        <a:rPr kumimoji="0" lang="en-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le louons et nous l’exaltons, nous confessons la gloire de sa Résurrection; et nous lui rendons grâce pour sa grande grâce, car éternelle est sa pitié.</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نُسَبِّحَهُ ونَزِيدْ رِفْعَتَهُ،</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ونَعْتَرِفْ بِمَجْدِ قِيَامَتِهِ،</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ونَشْكُرُهُ عَلَى عَظَيمِ نِعْمَتِهِ،</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لأنَّ إلى الأبَدِ رَحْمَتِهِ.</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A00C31E-2705-43AC-807B-558CE687AD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Text Box 15">
            <a:hlinkClick r:id="rId4" action="ppaction://hlinksldjump"/>
            <a:extLst>
              <a:ext uri="{FF2B5EF4-FFF2-40B4-BE49-F238E27FC236}">
                <a16:creationId xmlns:a16="http://schemas.microsoft.com/office/drawing/2014/main" id="{DD433073-B814-4844-946C-F42F47F52808}"/>
              </a:ext>
            </a:extLst>
          </p:cNvPr>
          <p:cNvSpPr txBox="1">
            <a:spLocks noChangeArrowheads="1"/>
          </p:cNvSpPr>
          <p:nvPr/>
        </p:nvSpPr>
        <p:spPr bwMode="auto">
          <a:xfrm>
            <a:off x="3733800" y="4552950"/>
            <a:ext cx="3957507" cy="590550"/>
          </a:xfrm>
          <a:prstGeom prst="rect">
            <a:avLst/>
          </a:prstGeom>
          <a:solidFill>
            <a:srgbClr val="3366FF"/>
          </a:solidFill>
          <a:ln w="57150" cmpd="thickThin">
            <a:solidFill>
              <a:schemeClr val="tx1"/>
            </a:solidFill>
            <a:miter lim="800000"/>
            <a:headEnd/>
            <a:tailEnd/>
          </a:ln>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Commémoration</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de La Resurrection</a:t>
            </a:r>
            <a:endParaRPr kumimoji="0" lang="ar-EG" sz="3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400" b="0" i="0" u="none" strike="noStrike" kern="1200" cap="none" spc="0" normalizeH="0" baseline="0" noProof="0" dirty="0" err="1">
                <a:ln>
                  <a:noFill/>
                </a:ln>
                <a:solidFill>
                  <a:srgbClr val="FFFFFF"/>
                </a:solidFill>
                <a:effectLst/>
                <a:uLnTx/>
                <a:uFillTx/>
                <a:latin typeface="Arial" charset="0"/>
                <a:ea typeface="+mn-ea"/>
                <a:cs typeface="Arial" charset="0"/>
              </a:rPr>
              <a:t>تمثلية</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 القيامة</a:t>
            </a:r>
            <a:endParaRPr kumimoji="0" lang="en-US" sz="2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702496194"/>
      </p:ext>
    </p:extLst>
  </p:cSld>
  <p:clrMapOvr>
    <a:masterClrMapping/>
  </p:clrMapOvr>
  <p:transition/>
</p:sld>
</file>

<file path=ppt/slides/slide2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31170" name="Group 2"/>
          <p:cNvGraphicFramePr>
            <a:graphicFrameLocks noGrp="1"/>
          </p:cNvGraphicFramePr>
          <p:nvPr>
            <p:extLst>
              <p:ext uri="{D42A27DB-BD31-4B8C-83A1-F6EECF244321}">
                <p14:modId xmlns:p14="http://schemas.microsoft.com/office/powerpoint/2010/main" val="1391678740"/>
              </p:ext>
            </p:extLst>
          </p:nvPr>
        </p:nvGraphicFramePr>
        <p:xfrm>
          <a:off x="0" y="666750"/>
          <a:ext cx="9144000" cy="4457700"/>
        </p:xfrm>
        <a:graphic>
          <a:graphicData uri="http://schemas.openxmlformats.org/drawingml/2006/table">
            <a:tbl>
              <a:tblPr/>
              <a:tblGrid>
                <a:gridCol w="3581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500" b="0" i="0" u="none" strike="noStrike" cap="none" normalizeH="0" baseline="0" dirty="0">
                          <a:ln>
                            <a:noFill/>
                          </a:ln>
                          <a:solidFill>
                            <a:schemeClr val="tx1"/>
                          </a:solidFill>
                          <a:effectLst/>
                          <a:latin typeface="Coptic1" pitchFamily="2" charset="0"/>
                          <a:cs typeface="Arial" charset="0"/>
                        </a:rPr>
                        <a:t>&lt;</a:t>
                      </a:r>
                      <a:r>
                        <a:rPr kumimoji="0" lang="en-US" sz="3500" b="0" i="0" u="none" strike="noStrike" cap="none" normalizeH="0" baseline="0" dirty="0" err="1">
                          <a:ln>
                            <a:noFill/>
                          </a:ln>
                          <a:solidFill>
                            <a:schemeClr val="tx1"/>
                          </a:solidFill>
                          <a:effectLst/>
                          <a:latin typeface="Coptic1" pitchFamily="2" charset="0"/>
                          <a:cs typeface="Arial" charset="0"/>
                        </a:rPr>
                        <a:t>rictoc</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a~nect</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eknekrwn</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yanatw</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yanaton</a:t>
                      </a:r>
                      <a:r>
                        <a:rPr kumimoji="0" lang="en-US" sz="3500" b="0" i="0" u="none" strike="noStrike" cap="none" normalizeH="0" baseline="0" dirty="0">
                          <a:ln>
                            <a:noFill/>
                          </a:ln>
                          <a:solidFill>
                            <a:schemeClr val="tx1"/>
                          </a:solidFill>
                          <a:effectLst/>
                          <a:latin typeface="Coptic1" pitchFamily="2" charset="0"/>
                          <a:cs typeface="Arial" charset="0"/>
                        </a:rPr>
                        <a:t> pat/</a:t>
                      </a:r>
                      <a:r>
                        <a:rPr kumimoji="0" lang="en-US" sz="3500" b="0" i="0" u="none" strike="noStrike" cap="none" normalizeH="0" baseline="0" dirty="0" err="1">
                          <a:ln>
                            <a:noFill/>
                          </a:ln>
                          <a:solidFill>
                            <a:schemeClr val="tx1"/>
                          </a:solidFill>
                          <a:effectLst/>
                          <a:latin typeface="Coptic1" pitchFamily="2" charset="0"/>
                          <a:cs typeface="Arial" charset="0"/>
                        </a:rPr>
                        <a:t>cac</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ke</a:t>
                      </a:r>
                      <a:r>
                        <a:rPr kumimoji="0" lang="en-US" sz="3500" b="0" i="0" u="none" strike="noStrike" cap="none" normalizeH="0" baseline="0" dirty="0">
                          <a:ln>
                            <a:noFill/>
                          </a:ln>
                          <a:solidFill>
                            <a:schemeClr val="tx1"/>
                          </a:solidFill>
                          <a:effectLst/>
                          <a:latin typeface="Coptic1" pitchFamily="2" charset="0"/>
                          <a:cs typeface="Arial" charset="0"/>
                        </a:rPr>
                        <a:t> tic en tic </a:t>
                      </a:r>
                      <a:r>
                        <a:rPr kumimoji="0" lang="en-US" sz="3500" b="0" i="0" u="none" strike="noStrike" cap="none" normalizeH="0" baseline="0" dirty="0" err="1">
                          <a:ln>
                            <a:noFill/>
                          </a:ln>
                          <a:solidFill>
                            <a:schemeClr val="tx1"/>
                          </a:solidFill>
                          <a:effectLst/>
                          <a:latin typeface="Coptic1" pitchFamily="2" charset="0"/>
                          <a:cs typeface="Arial" charset="0"/>
                        </a:rPr>
                        <a:t>m~n</a:t>
                      </a:r>
                      <a:r>
                        <a:rPr kumimoji="0" lang="en-US" sz="3500" b="0" i="0" u="none" strike="noStrike" cap="none" normalizeH="0" baseline="0" dirty="0">
                          <a:ln>
                            <a:noFill/>
                          </a:ln>
                          <a:solidFill>
                            <a:schemeClr val="tx1"/>
                          </a:solidFill>
                          <a:effectLst/>
                          <a:latin typeface="Coptic1" pitchFamily="2" charset="0"/>
                          <a:cs typeface="Arial" charset="0"/>
                        </a:rPr>
                        <a:t>/</a:t>
                      </a:r>
                      <a:r>
                        <a:rPr kumimoji="0" lang="en-US" sz="3500" b="0" i="0" u="none" strike="noStrike" cap="none" normalizeH="0" baseline="0" dirty="0" err="1">
                          <a:ln>
                            <a:noFill/>
                          </a:ln>
                          <a:solidFill>
                            <a:schemeClr val="tx1"/>
                          </a:solidFill>
                          <a:effectLst/>
                          <a:latin typeface="Coptic1" pitchFamily="2" charset="0"/>
                          <a:cs typeface="Arial" charset="0"/>
                        </a:rPr>
                        <a:t>maci</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zw</a:t>
                      </a:r>
                      <a:r>
                        <a:rPr kumimoji="0" lang="en-US" sz="3500" b="0" i="0" u="none" strike="noStrike" cap="none" normalizeH="0" baseline="0" dirty="0">
                          <a:ln>
                            <a:noFill/>
                          </a:ln>
                          <a:solidFill>
                            <a:schemeClr val="tx1"/>
                          </a:solidFill>
                          <a:effectLst/>
                          <a:latin typeface="Coptic1" pitchFamily="2" charset="0"/>
                          <a:cs typeface="Arial" charset="0"/>
                        </a:rPr>
                        <a:t>/n ,</a:t>
                      </a:r>
                      <a:r>
                        <a:rPr kumimoji="0" lang="en-US" sz="3500" b="0" i="0" u="none" strike="noStrike" cap="none" normalizeH="0" baseline="0" dirty="0" err="1">
                          <a:ln>
                            <a:noFill/>
                          </a:ln>
                          <a:solidFill>
                            <a:schemeClr val="tx1"/>
                          </a:solidFill>
                          <a:effectLst/>
                          <a:latin typeface="Coptic1" pitchFamily="2" charset="0"/>
                          <a:cs typeface="Arial" charset="0"/>
                        </a:rPr>
                        <a:t>aricamenoc</a:t>
                      </a:r>
                      <a:r>
                        <a:rPr kumimoji="0" lang="en-US" sz="35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Christ est ressuscité des morts. Par la mort, Il a vaincu la mort. A ceux qui sont dans les tombeaux Il a accord</a:t>
                      </a:r>
                      <a:r>
                        <a:rPr kumimoji="0" lang="en-US" sz="3200" b="0" i="0" u="none" strike="noStrike" cap="none" normalizeH="0" baseline="0" dirty="0">
                          <a:ln>
                            <a:noFill/>
                          </a:ln>
                          <a:solidFill>
                            <a:schemeClr val="tx1"/>
                          </a:solidFill>
                          <a:effectLst/>
                          <a:latin typeface="Arial" charset="0"/>
                          <a:cs typeface="Arial" charset="0"/>
                        </a:rPr>
                        <a:t>é</a:t>
                      </a:r>
                      <a:r>
                        <a:rPr kumimoji="0" lang="fr-CA" sz="3200" b="0" i="0" u="none" strike="noStrike" cap="none" normalizeH="0" baseline="0" dirty="0">
                          <a:ln>
                            <a:noFill/>
                          </a:ln>
                          <a:solidFill>
                            <a:schemeClr val="tx1"/>
                          </a:solidFill>
                          <a:effectLst/>
                          <a:latin typeface="Arial" charset="0"/>
                          <a:cs typeface="Arial" charset="0"/>
                        </a:rPr>
                        <a:t> la vie éternelle.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المسيح قام من </a:t>
                      </a:r>
                      <a:r>
                        <a:rPr kumimoji="0" lang="ar-SA" sz="3600" b="0" i="0" u="none" strike="noStrike" cap="none" normalizeH="0" baseline="0" dirty="0" err="1">
                          <a:ln>
                            <a:noFill/>
                          </a:ln>
                          <a:solidFill>
                            <a:schemeClr val="tx1"/>
                          </a:solidFill>
                          <a:effectLst/>
                          <a:latin typeface="Arial" charset="0"/>
                          <a:cs typeface="Arial" charset="0"/>
                        </a:rPr>
                        <a:t>الاموات</a:t>
                      </a:r>
                      <a:r>
                        <a:rPr kumimoji="0" lang="ar-SA" sz="3600" b="0" i="0" u="none" strike="noStrike" cap="none" normalizeH="0" baseline="0" dirty="0">
                          <a:ln>
                            <a:noFill/>
                          </a:ln>
                          <a:solidFill>
                            <a:schemeClr val="tx1"/>
                          </a:solidFill>
                          <a:effectLst/>
                          <a:latin typeface="Arial" charset="0"/>
                          <a:cs typeface="Arial" charset="0"/>
                        </a:rPr>
                        <a:t> بالموت داس الموت والذين في القبور انعم لهم بالحياة الأبدية.</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ED6E2A30-08BE-4CAB-A4FF-465F0F8ADF70}"/>
              </a:ext>
            </a:extLst>
          </p:cNvPr>
          <p:cNvGraphicFramePr>
            <a:graphicFrameLocks noGrp="1"/>
          </p:cNvGraphicFramePr>
          <p:nvPr/>
        </p:nvGraphicFramePr>
        <p:xfrm>
          <a:off x="1524000" y="78018"/>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32166776"/>
                    </a:ext>
                  </a:extLst>
                </a:gridCol>
              </a:tblGrid>
              <a:tr h="342900">
                <a:tc>
                  <a:txBody>
                    <a:bodyPr/>
                    <a:lstStyle/>
                    <a:p>
                      <a:pPr algn="ctr"/>
                      <a:r>
                        <a:rPr lang="fr-CA" sz="1800" b="0" dirty="0"/>
                        <a:t>Christ est </a:t>
                      </a:r>
                      <a:r>
                        <a:rPr lang="fr-CA" sz="1800" b="0" dirty="0" err="1"/>
                        <a:t>réssuscité</a:t>
                      </a:r>
                      <a:r>
                        <a:rPr lang="fr-CA" sz="1800" b="0" dirty="0"/>
                        <a:t> - </a:t>
                      </a:r>
                      <a:r>
                        <a:rPr lang="en-US" sz="2400" b="0" dirty="0">
                          <a:latin typeface="CS New Athanasius" pitchFamily="34" charset="0"/>
                        </a:rPr>
                        <a:t>&lt;</a:t>
                      </a:r>
                      <a:r>
                        <a:rPr lang="en-US" sz="2400" b="0" dirty="0" err="1">
                          <a:latin typeface="CS New Athanasius" pitchFamily="34" charset="0"/>
                        </a:rPr>
                        <a:t>rictoc</a:t>
                      </a:r>
                      <a:r>
                        <a:rPr lang="en-US" sz="2400" b="0" dirty="0">
                          <a:latin typeface="CS New Athanasius" pitchFamily="34" charset="0"/>
                        </a:rPr>
                        <a:t> `</a:t>
                      </a:r>
                      <a:r>
                        <a:rPr lang="en-US" sz="2400" b="0" dirty="0" err="1">
                          <a:latin typeface="CS New Athanasius" pitchFamily="34" charset="0"/>
                        </a:rPr>
                        <a:t>anecty</a:t>
                      </a:r>
                      <a:r>
                        <a:rPr lang="en-US" sz="2400" b="0" dirty="0"/>
                        <a:t> </a:t>
                      </a:r>
                      <a:r>
                        <a:rPr lang="ar-EG" sz="1800" b="0" dirty="0"/>
                        <a:t>-</a:t>
                      </a:r>
                      <a:r>
                        <a:rPr lang="en-US" sz="1800" b="0" dirty="0"/>
                        <a:t> </a:t>
                      </a:r>
                      <a:r>
                        <a:rPr lang="ar-EG" sz="1800" b="0" dirty="0"/>
                        <a:t>المسيح قام</a:t>
                      </a:r>
                      <a:endParaRPr lang="fr-FR"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1760303"/>
                  </a:ext>
                </a:extLst>
              </a:tr>
            </a:tbl>
          </a:graphicData>
        </a:graphic>
      </p:graphicFrame>
      <p:sp>
        <p:nvSpPr>
          <p:cNvPr id="6" name="Action Button: Custom 7">
            <a:hlinkClick r:id="rId3" action="ppaction://hlinksldjump" highlightClick="1"/>
            <a:extLst>
              <a:ext uri="{FF2B5EF4-FFF2-40B4-BE49-F238E27FC236}">
                <a16:creationId xmlns:a16="http://schemas.microsoft.com/office/drawing/2014/main" id="{C4F7254E-4EA6-4510-9851-72F9C8F29660}"/>
              </a:ext>
            </a:extLst>
          </p:cNvPr>
          <p:cNvSpPr/>
          <p:nvPr/>
        </p:nvSpPr>
        <p:spPr bwMode="auto">
          <a:xfrm>
            <a:off x="588180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9237368"/>
      </p:ext>
    </p:extLst>
  </p:cSld>
  <p:clrMapOvr>
    <a:masterClrMapping/>
  </p:clrMapOvr>
  <p:transition/>
</p:sld>
</file>

<file path=ppt/slides/slide2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33218" name="Group 2"/>
          <p:cNvGraphicFramePr>
            <a:graphicFrameLocks noGrp="1"/>
          </p:cNvGraphicFramePr>
          <p:nvPr>
            <p:extLst>
              <p:ext uri="{D42A27DB-BD31-4B8C-83A1-F6EECF244321}">
                <p14:modId xmlns:p14="http://schemas.microsoft.com/office/powerpoint/2010/main" val="2179051217"/>
              </p:ext>
            </p:extLst>
          </p:nvPr>
        </p:nvGraphicFramePr>
        <p:xfrm>
          <a:off x="0" y="0"/>
          <a:ext cx="9067800" cy="4018788"/>
        </p:xfrm>
        <a:graphic>
          <a:graphicData uri="http://schemas.openxmlformats.org/drawingml/2006/table">
            <a:tbl>
              <a:tblPr/>
              <a:tblGrid>
                <a:gridCol w="3544245">
                  <a:extLst>
                    <a:ext uri="{9D8B030D-6E8A-4147-A177-3AD203B41FA5}">
                      <a16:colId xmlns:a16="http://schemas.microsoft.com/office/drawing/2014/main" val="20000"/>
                    </a:ext>
                  </a:extLst>
                </a:gridCol>
                <a:gridCol w="3149021">
                  <a:extLst>
                    <a:ext uri="{9D8B030D-6E8A-4147-A177-3AD203B41FA5}">
                      <a16:colId xmlns:a16="http://schemas.microsoft.com/office/drawing/2014/main" val="20001"/>
                    </a:ext>
                  </a:extLst>
                </a:gridCol>
                <a:gridCol w="2374534">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Doxa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U~~</a:t>
                      </a:r>
                      <a:r>
                        <a:rPr kumimoji="0" lang="en-US" sz="3600" b="0" i="0" u="none" strike="noStrike" cap="none" normalizeH="0" baseline="0" dirty="0" err="1">
                          <a:ln>
                            <a:noFill/>
                          </a:ln>
                          <a:solidFill>
                            <a:schemeClr val="tx1"/>
                          </a:solidFill>
                          <a:effectLst/>
                          <a:latin typeface="Coptic1" pitchFamily="2" charset="0"/>
                          <a:cs typeface="Arial" charset="0"/>
                        </a:rPr>
                        <a:t>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P~neumati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nun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e~w~nwn</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Gloire au Père, au Fils et au Saint Esprit, maintenant, toujours et dans les siècles des siècles. Amen.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المجدُ للآب والابن والروح القدس </a:t>
                      </a:r>
                      <a:r>
                        <a:rPr kumimoji="0" lang="ar-EG" sz="3600" b="0" i="0" u="none" strike="noStrike" cap="none" normalizeH="0" baseline="0" dirty="0">
                          <a:ln>
                            <a:noFill/>
                          </a:ln>
                          <a:solidFill>
                            <a:schemeClr val="tx1"/>
                          </a:solidFill>
                          <a:effectLst/>
                          <a:latin typeface="Arial" charset="0"/>
                          <a:cs typeface="Arial" charset="0"/>
                        </a:rPr>
                        <a:t>.</a:t>
                      </a:r>
                      <a:br>
                        <a:rPr kumimoji="0" lang="ar-SA" sz="3600" b="0" i="0" u="none" strike="noStrike" cap="none" normalizeH="0" baseline="0" dirty="0">
                          <a:ln>
                            <a:noFill/>
                          </a:ln>
                          <a:solidFill>
                            <a:schemeClr val="tx1"/>
                          </a:solidFill>
                          <a:effectLst/>
                          <a:latin typeface="Arial" charset="0"/>
                          <a:cs typeface="Arial" charset="0"/>
                        </a:rPr>
                      </a:br>
                      <a:r>
                        <a:rPr kumimoji="0" lang="ar-SA" sz="3600" b="0" i="0" u="none" strike="noStrike" cap="none" normalizeH="0" baseline="0" dirty="0">
                          <a:ln>
                            <a:noFill/>
                          </a:ln>
                          <a:solidFill>
                            <a:schemeClr val="tx1"/>
                          </a:solidFill>
                          <a:effectLst/>
                          <a:latin typeface="Arial" charset="0"/>
                          <a:cs typeface="Arial" charset="0"/>
                        </a:rPr>
                        <a:t>الآن وكل أوان وإلى دهر الدهور آمين</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4" name="Text Box 20">
            <a:hlinkClick r:id="rId2" action="ppaction://hlinksldjump"/>
            <a:extLst>
              <a:ext uri="{FF2B5EF4-FFF2-40B4-BE49-F238E27FC236}">
                <a16:creationId xmlns:a16="http://schemas.microsoft.com/office/drawing/2014/main" id="{EBBEEDB5-7347-4EC8-9531-4AE8BFBFE826}"/>
              </a:ext>
            </a:extLst>
          </p:cNvPr>
          <p:cNvSpPr txBox="1">
            <a:spLocks noChangeArrowheads="1"/>
          </p:cNvSpPr>
          <p:nvPr/>
        </p:nvSpPr>
        <p:spPr bwMode="auto">
          <a:xfrm>
            <a:off x="7319024" y="4692084"/>
            <a:ext cx="1800142" cy="470898"/>
          </a:xfrm>
          <a:prstGeom prst="rect">
            <a:avLst/>
          </a:prstGeom>
          <a:solidFill>
            <a:srgbClr val="FF9933"/>
          </a:solidFill>
          <a:ln w="38100" cmpd="dbl">
            <a:solidFill>
              <a:schemeClr val="tx1"/>
            </a:solidFill>
            <a:miter lim="800000"/>
            <a:headEnd/>
            <a:tailEnd/>
          </a:ln>
        </p:spPr>
        <p:txBody>
          <a:bodyPr wrap="square" lIns="0" tIns="0" rIns="0" bIns="0">
            <a:spAutoFit/>
          </a:bodyPr>
          <a:lstStyle/>
          <a:p>
            <a:pPr lvl="0" algn="ctr" defTabSz="914400" fontAlgn="base">
              <a:lnSpc>
                <a:spcPct val="90000"/>
              </a:lnSpc>
              <a:spcBef>
                <a:spcPct val="0"/>
              </a:spcBef>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endParaRPr lang="en-US" dirty="0">
              <a:latin typeface="Coptic1" pitchFamily="2" charset="0"/>
              <a:cs typeface="Arial" charset="0"/>
            </a:endParaRPr>
          </a:p>
          <a:p>
            <a:pPr lvl="0" algn="ctr" defTabSz="914400" fontAlgn="base">
              <a:lnSpc>
                <a:spcPct val="90000"/>
              </a:lnSpc>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Ascension</a:t>
            </a:r>
          </a:p>
        </p:txBody>
      </p:sp>
      <p:sp>
        <p:nvSpPr>
          <p:cNvPr id="11" name="Text Box 17">
            <a:hlinkClick r:id="rId3" action="ppaction://hlinksldjump"/>
            <a:extLst>
              <a:ext uri="{FF2B5EF4-FFF2-40B4-BE49-F238E27FC236}">
                <a16:creationId xmlns:a16="http://schemas.microsoft.com/office/drawing/2014/main" id="{99CF3211-AE0F-47CB-BBBD-1AE1FD4A5CE1}"/>
              </a:ext>
            </a:extLst>
          </p:cNvPr>
          <p:cNvSpPr txBox="1">
            <a:spLocks noChangeArrowheads="1"/>
          </p:cNvSpPr>
          <p:nvPr/>
        </p:nvSpPr>
        <p:spPr bwMode="auto">
          <a:xfrm>
            <a:off x="4501015" y="4407838"/>
            <a:ext cx="2038439" cy="386883"/>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err="1">
                <a:latin typeface="Coptic1" pitchFamily="2" charset="0"/>
              </a:rPr>
              <a:t>Pi,rictoc</a:t>
            </a:r>
            <a:r>
              <a:rPr lang="en-CA" sz="1600" dirty="0">
                <a:latin typeface="Coptic1" pitchFamily="2" charset="0"/>
              </a:rPr>
              <a:t> </a:t>
            </a:r>
            <a:r>
              <a:rPr lang="en-CA" sz="1600" dirty="0" err="1">
                <a:latin typeface="Coptic1" pitchFamily="2" charset="0"/>
              </a:rPr>
              <a:t>aftwnf</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Text Box 18">
            <a:hlinkClick r:id="rId4" action="ppaction://hlinksldjump"/>
            <a:extLst>
              <a:ext uri="{FF2B5EF4-FFF2-40B4-BE49-F238E27FC236}">
                <a16:creationId xmlns:a16="http://schemas.microsoft.com/office/drawing/2014/main" id="{C6A7A738-BD2B-4BE9-85F4-3AF08F861FA4}"/>
              </a:ext>
            </a:extLst>
          </p:cNvPr>
          <p:cNvSpPr txBox="1">
            <a:spLocks noChangeArrowheads="1"/>
          </p:cNvSpPr>
          <p:nvPr/>
        </p:nvSpPr>
        <p:spPr bwMode="auto">
          <a:xfrm>
            <a:off x="3132004" y="4403386"/>
            <a:ext cx="1219502" cy="386883"/>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err="1">
                <a:latin typeface="Coptic1" pitchFamily="2" charset="0"/>
              </a:rPr>
              <a:t>Tou</a:t>
            </a:r>
            <a:r>
              <a:rPr lang="en-CA" sz="1600" dirty="0">
                <a:latin typeface="Coptic1" pitchFamily="2" charset="0"/>
              </a:rPr>
              <a:t> </a:t>
            </a:r>
            <a:r>
              <a:rPr lang="en-CA" sz="1600" dirty="0" err="1">
                <a:latin typeface="Coptic1" pitchFamily="2" charset="0"/>
              </a:rPr>
              <a:t>liyou</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Text Box 19">
            <a:hlinkClick r:id="rId5" action="ppaction://hlinksldjump"/>
            <a:extLst>
              <a:ext uri="{FF2B5EF4-FFF2-40B4-BE49-F238E27FC236}">
                <a16:creationId xmlns:a16="http://schemas.microsoft.com/office/drawing/2014/main" id="{61CFFC55-9E20-448A-95DD-0AF53881D2A3}"/>
              </a:ext>
            </a:extLst>
          </p:cNvPr>
          <p:cNvSpPr txBox="1">
            <a:spLocks noChangeArrowheads="1"/>
          </p:cNvSpPr>
          <p:nvPr/>
        </p:nvSpPr>
        <p:spPr bwMode="auto">
          <a:xfrm>
            <a:off x="1948408" y="4403387"/>
            <a:ext cx="1040235" cy="386883"/>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dirty="0" err="1">
                <a:latin typeface="Coptic1" pitchFamily="2" charset="0"/>
              </a:rPr>
              <a:t>Pao#c</a:t>
            </a:r>
            <a:r>
              <a:rPr lang="en-CA" dirty="0">
                <a:latin typeface="Coptic1" pitchFamily="2" charset="0"/>
              </a:rPr>
              <a:t>#</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4" name="Text Box 18">
            <a:hlinkClick r:id="rId6" action="ppaction://hlinksldjump"/>
            <a:extLst>
              <a:ext uri="{FF2B5EF4-FFF2-40B4-BE49-F238E27FC236}">
                <a16:creationId xmlns:a16="http://schemas.microsoft.com/office/drawing/2014/main" id="{3FC53A33-546E-4F2A-8EBA-617497EF9349}"/>
              </a:ext>
            </a:extLst>
          </p:cNvPr>
          <p:cNvSpPr txBox="1">
            <a:spLocks noChangeArrowheads="1"/>
          </p:cNvSpPr>
          <p:nvPr/>
        </p:nvSpPr>
        <p:spPr bwMode="auto">
          <a:xfrm>
            <a:off x="0" y="4407838"/>
            <a:ext cx="1805047" cy="386883"/>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a:latin typeface="Coptic1" pitchFamily="2" charset="0"/>
              </a:rPr>
              <a:t>T/n </a:t>
            </a:r>
            <a:r>
              <a:rPr lang="en-CA" sz="1600" dirty="0" err="1">
                <a:latin typeface="Coptic1" pitchFamily="2" charset="0"/>
              </a:rPr>
              <a:t>A~nactacin</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7" name="Text Box 15">
            <a:hlinkClick r:id="rId7" action="ppaction://hlinksldjump"/>
            <a:extLst>
              <a:ext uri="{FF2B5EF4-FFF2-40B4-BE49-F238E27FC236}">
                <a16:creationId xmlns:a16="http://schemas.microsoft.com/office/drawing/2014/main" id="{6041CC84-40A7-4159-8BE6-FE087234EFDF}"/>
              </a:ext>
            </a:extLst>
          </p:cNvPr>
          <p:cNvSpPr txBox="1">
            <a:spLocks noChangeArrowheads="1"/>
          </p:cNvSpPr>
          <p:nvPr/>
        </p:nvSpPr>
        <p:spPr bwMode="auto">
          <a:xfrm>
            <a:off x="7343858" y="4068278"/>
            <a:ext cx="1800142" cy="470898"/>
          </a:xfrm>
          <a:prstGeom prst="rect">
            <a:avLst/>
          </a:prstGeom>
          <a:solidFill>
            <a:srgbClr val="3366FF"/>
          </a:solidFill>
          <a:ln w="38100" cmpd="dbl">
            <a:solidFill>
              <a:schemeClr val="tx1"/>
            </a:solidFill>
            <a:miter lim="800000"/>
            <a:headEnd/>
            <a:tailEnd/>
          </a:ln>
        </p:spPr>
        <p:txBody>
          <a:bodyPr wrap="square" lIns="0" tIns="0" rIns="0" bIns="0">
            <a:spAutoFit/>
          </a:bodyPr>
          <a:lstStyle/>
          <a:p>
            <a:pPr lvl="0" algn="ctr" defTabSz="914400" fontAlgn="base">
              <a:lnSpc>
                <a:spcPct val="90000"/>
              </a:lnSpc>
              <a:spcBef>
                <a:spcPct val="0"/>
              </a:spcBef>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endParaRPr lang="en-US" dirty="0">
              <a:latin typeface="Coptic1" pitchFamily="2" charset="0"/>
              <a:cs typeface="Arial" charset="0"/>
            </a:endParaRPr>
          </a:p>
          <a:p>
            <a:pPr lvl="0" algn="ctr" defTabSz="914400" fontAlgn="base">
              <a:lnSpc>
                <a:spcPct val="90000"/>
              </a:lnSpc>
              <a:spcBef>
                <a:spcPct val="0"/>
              </a:spcBef>
              <a:spcAft>
                <a:spcPct val="0"/>
              </a:spcAf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Pâques</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8" name="Action Button: Custom 6">
            <a:hlinkClick r:id="rId8" action="ppaction://hlinksldjump" highlightClick="1"/>
            <a:extLst>
              <a:ext uri="{FF2B5EF4-FFF2-40B4-BE49-F238E27FC236}">
                <a16:creationId xmlns:a16="http://schemas.microsoft.com/office/drawing/2014/main" id="{5C0749B0-8B3D-4129-8E73-D71AF3CB1E81}"/>
              </a:ext>
            </a:extLst>
          </p:cNvPr>
          <p:cNvSpPr/>
          <p:nvPr/>
        </p:nvSpPr>
        <p:spPr bwMode="auto">
          <a:xfrm>
            <a:off x="4122892" y="4963832"/>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49265206"/>
      </p:ext>
    </p:extLst>
  </p:cSld>
  <p:clrMapOvr>
    <a:masterClrMapping/>
  </p:clrMapOvr>
  <p:transition/>
</p:sld>
</file>

<file path=ppt/slides/slide2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57795" name="Group 3"/>
          <p:cNvGraphicFramePr>
            <a:graphicFrameLocks noGrp="1"/>
          </p:cNvGraphicFramePr>
          <p:nvPr>
            <p:extLst>
              <p:ext uri="{D42A27DB-BD31-4B8C-83A1-F6EECF244321}">
                <p14:modId xmlns:p14="http://schemas.microsoft.com/office/powerpoint/2010/main" val="1986366394"/>
              </p:ext>
            </p:extLst>
          </p:nvPr>
        </p:nvGraphicFramePr>
        <p:xfrm>
          <a:off x="0" y="514350"/>
          <a:ext cx="9144000" cy="4457700"/>
        </p:xfrm>
        <a:graphic>
          <a:graphicData uri="http://schemas.openxmlformats.org/drawingml/2006/table">
            <a:tbl>
              <a:tblPr/>
              <a:tblGrid>
                <a:gridCol w="3320374">
                  <a:extLst>
                    <a:ext uri="{9D8B030D-6E8A-4147-A177-3AD203B41FA5}">
                      <a16:colId xmlns:a16="http://schemas.microsoft.com/office/drawing/2014/main" val="20000"/>
                    </a:ext>
                  </a:extLst>
                </a:gridCol>
                <a:gridCol w="3391711">
                  <a:extLst>
                    <a:ext uri="{9D8B030D-6E8A-4147-A177-3AD203B41FA5}">
                      <a16:colId xmlns:a16="http://schemas.microsoft.com/office/drawing/2014/main" val="20001"/>
                    </a:ext>
                  </a:extLst>
                </a:gridCol>
                <a:gridCol w="2431915">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400" b="0" i="0" u="none" strike="noStrike" cap="none" normalizeH="0" baseline="0" dirty="0">
                          <a:ln>
                            <a:noFill/>
                          </a:ln>
                          <a:solidFill>
                            <a:schemeClr val="tx1"/>
                          </a:solidFill>
                          <a:effectLst/>
                          <a:latin typeface="Coptic1" pitchFamily="2" charset="0"/>
                          <a:cs typeface="Arial" pitchFamily="34" charset="0"/>
                        </a:rPr>
                        <a:t>Ton </a:t>
                      </a:r>
                      <a:r>
                        <a:rPr kumimoji="0" lang="en-CA" sz="3400" b="0" i="0" u="none" strike="noStrike" cap="none" normalizeH="0" baseline="0" dirty="0" err="1">
                          <a:ln>
                            <a:noFill/>
                          </a:ln>
                          <a:solidFill>
                            <a:schemeClr val="tx1"/>
                          </a:solidFill>
                          <a:effectLst/>
                          <a:latin typeface="Coptic1" pitchFamily="2" charset="0"/>
                          <a:cs typeface="Arial" pitchFamily="34" charset="0"/>
                        </a:rPr>
                        <a:t>cun</a:t>
                      </a:r>
                      <a:r>
                        <a:rPr kumimoji="0" lang="en-CA" sz="3400" b="0" i="0" u="none" strike="noStrike" cap="none" normalizeH="0" baseline="0" dirty="0">
                          <a:ln>
                            <a:noFill/>
                          </a:ln>
                          <a:solidFill>
                            <a:schemeClr val="tx1"/>
                          </a:solidFill>
                          <a:effectLst/>
                          <a:latin typeface="Coptic1" pitchFamily="2" charset="0"/>
                          <a:cs typeface="Arial" pitchFamily="34" charset="0"/>
                        </a:rPr>
                        <a:t> </a:t>
                      </a:r>
                      <a:r>
                        <a:rPr kumimoji="0" lang="en-CA" sz="3400" b="0" i="0" u="none" strike="noStrike" cap="none" normalizeH="0" baseline="0" dirty="0" err="1">
                          <a:ln>
                            <a:noFill/>
                          </a:ln>
                          <a:solidFill>
                            <a:schemeClr val="tx1"/>
                          </a:solidFill>
                          <a:effectLst/>
                          <a:latin typeface="Coptic1" pitchFamily="2" charset="0"/>
                          <a:cs typeface="Arial" pitchFamily="34" charset="0"/>
                        </a:rPr>
                        <a:t>anar,on</a:t>
                      </a:r>
                      <a:r>
                        <a:rPr kumimoji="0" lang="en-CA" sz="3400" b="0" i="0" u="none" strike="noStrike" cap="none" normalizeH="0" baseline="0" dirty="0">
                          <a:ln>
                            <a:noFill/>
                          </a:ln>
                          <a:solidFill>
                            <a:schemeClr val="tx1"/>
                          </a:solidFill>
                          <a:effectLst/>
                          <a:latin typeface="Coptic1" pitchFamily="2" charset="0"/>
                          <a:cs typeface="Arial" pitchFamily="34" charset="0"/>
                        </a:rPr>
                        <a:t> Logon Patri </a:t>
                      </a:r>
                      <a:r>
                        <a:rPr kumimoji="0" lang="en-CA" sz="3400" b="0" i="0" u="none" strike="noStrike" cap="none" normalizeH="0" baseline="0" dirty="0" err="1">
                          <a:ln>
                            <a:noFill/>
                          </a:ln>
                          <a:solidFill>
                            <a:schemeClr val="tx1"/>
                          </a:solidFill>
                          <a:effectLst/>
                          <a:latin typeface="Coptic1" pitchFamily="2" charset="0"/>
                          <a:cs typeface="Arial" pitchFamily="34" charset="0"/>
                        </a:rPr>
                        <a:t>ke</a:t>
                      </a:r>
                      <a:r>
                        <a:rPr kumimoji="0" lang="en-CA" sz="3400" b="0" i="0" u="none" strike="noStrike" cap="none" normalizeH="0" baseline="0" dirty="0">
                          <a:ln>
                            <a:noFill/>
                          </a:ln>
                          <a:solidFill>
                            <a:schemeClr val="tx1"/>
                          </a:solidFill>
                          <a:effectLst/>
                          <a:latin typeface="Coptic1" pitchFamily="2" charset="0"/>
                          <a:cs typeface="Arial" pitchFamily="34" charset="0"/>
                        </a:rPr>
                        <a:t> </a:t>
                      </a:r>
                      <a:r>
                        <a:rPr kumimoji="0" lang="en-CA" sz="3400" b="0" i="0" u="none" strike="noStrike" cap="none" normalizeH="0" baseline="0" dirty="0" err="1">
                          <a:ln>
                            <a:noFill/>
                          </a:ln>
                          <a:solidFill>
                            <a:schemeClr val="tx1"/>
                          </a:solidFill>
                          <a:effectLst/>
                          <a:latin typeface="Coptic1" pitchFamily="2" charset="0"/>
                          <a:cs typeface="Arial" pitchFamily="34" charset="0"/>
                        </a:rPr>
                        <a:t>P~neumati</a:t>
                      </a:r>
                      <a:r>
                        <a:rPr kumimoji="0" lang="en-CA" sz="3400" b="0" i="0" u="none" strike="noStrike" cap="none" normalizeH="0" baseline="0" dirty="0">
                          <a:ln>
                            <a:noFill/>
                          </a:ln>
                          <a:solidFill>
                            <a:schemeClr val="tx1"/>
                          </a:solidFill>
                          <a:effectLst/>
                          <a:latin typeface="Coptic1" pitchFamily="2" charset="0"/>
                          <a:cs typeface="Arial" pitchFamily="34" charset="0"/>
                        </a:rPr>
                        <a:t>: ton </a:t>
                      </a:r>
                      <a:r>
                        <a:rPr kumimoji="0" lang="en-CA" sz="3400" b="0" i="0" u="none" strike="noStrike" cap="none" normalizeH="0" baseline="0" dirty="0" err="1">
                          <a:ln>
                            <a:noFill/>
                          </a:ln>
                          <a:solidFill>
                            <a:schemeClr val="tx1"/>
                          </a:solidFill>
                          <a:effectLst/>
                          <a:latin typeface="Coptic1" pitchFamily="2" charset="0"/>
                          <a:cs typeface="Arial" pitchFamily="34" charset="0"/>
                        </a:rPr>
                        <a:t>ekparyenou</a:t>
                      </a:r>
                      <a:r>
                        <a:rPr kumimoji="0" lang="en-CA" sz="3400" b="0" i="0" u="none" strike="noStrike" cap="none" normalizeH="0" baseline="0" dirty="0">
                          <a:ln>
                            <a:noFill/>
                          </a:ln>
                          <a:solidFill>
                            <a:schemeClr val="tx1"/>
                          </a:solidFill>
                          <a:effectLst/>
                          <a:latin typeface="Coptic1" pitchFamily="2" charset="0"/>
                          <a:cs typeface="Arial" pitchFamily="34" charset="0"/>
                        </a:rPr>
                        <a:t> </a:t>
                      </a:r>
                      <a:r>
                        <a:rPr kumimoji="0" lang="en-CA" sz="3400" b="0" i="0" u="none" strike="noStrike" cap="none" normalizeH="0" baseline="0" dirty="0" err="1">
                          <a:ln>
                            <a:noFill/>
                          </a:ln>
                          <a:solidFill>
                            <a:schemeClr val="tx1"/>
                          </a:solidFill>
                          <a:effectLst/>
                          <a:latin typeface="Coptic1" pitchFamily="2" charset="0"/>
                          <a:cs typeface="Arial" pitchFamily="34" charset="0"/>
                        </a:rPr>
                        <a:t>te,yenta</a:t>
                      </a:r>
                      <a:r>
                        <a:rPr kumimoji="0" lang="en-CA" sz="3400" b="0" i="0" u="none" strike="noStrike" cap="none" normalizeH="0" baseline="0" dirty="0">
                          <a:ln>
                            <a:noFill/>
                          </a:ln>
                          <a:solidFill>
                            <a:schemeClr val="tx1"/>
                          </a:solidFill>
                          <a:effectLst/>
                          <a:latin typeface="Coptic1" pitchFamily="2" charset="0"/>
                          <a:cs typeface="Arial" pitchFamily="34" charset="0"/>
                        </a:rPr>
                        <a:t> </a:t>
                      </a:r>
                      <a:r>
                        <a:rPr kumimoji="0" lang="en-CA" sz="3400" b="0" i="0" u="none" strike="noStrike" cap="none" normalizeH="0" baseline="0" dirty="0" err="1">
                          <a:ln>
                            <a:noFill/>
                          </a:ln>
                          <a:solidFill>
                            <a:schemeClr val="tx1"/>
                          </a:solidFill>
                          <a:effectLst/>
                          <a:latin typeface="Coptic1" pitchFamily="2" charset="0"/>
                          <a:cs typeface="Arial" pitchFamily="34" charset="0"/>
                        </a:rPr>
                        <a:t>ic</a:t>
                      </a:r>
                      <a:r>
                        <a:rPr kumimoji="0" lang="en-CA" sz="3400" b="0" i="0" u="none" strike="noStrike" cap="none" normalizeH="0" baseline="0" dirty="0">
                          <a:ln>
                            <a:noFill/>
                          </a:ln>
                          <a:solidFill>
                            <a:schemeClr val="tx1"/>
                          </a:solidFill>
                          <a:effectLst/>
                          <a:latin typeface="Coptic1" pitchFamily="2" charset="0"/>
                          <a:cs typeface="Arial" pitchFamily="34" charset="0"/>
                        </a:rPr>
                        <a:t> cwt/</a:t>
                      </a:r>
                      <a:r>
                        <a:rPr kumimoji="0" lang="en-CA" sz="3400" b="0" i="0" u="none" strike="noStrike" cap="none" normalizeH="0" baseline="0" dirty="0" err="1">
                          <a:ln>
                            <a:noFill/>
                          </a:ln>
                          <a:solidFill>
                            <a:schemeClr val="tx1"/>
                          </a:solidFill>
                          <a:effectLst/>
                          <a:latin typeface="Coptic1" pitchFamily="2" charset="0"/>
                          <a:cs typeface="Arial" pitchFamily="34" charset="0"/>
                        </a:rPr>
                        <a:t>rian</a:t>
                      </a:r>
                      <a:r>
                        <a:rPr kumimoji="0" lang="en-CA" sz="3400" b="0" i="0" u="none" strike="noStrike" cap="none" normalizeH="0" baseline="0" dirty="0">
                          <a:ln>
                            <a:noFill/>
                          </a:ln>
                          <a:solidFill>
                            <a:schemeClr val="tx1"/>
                          </a:solidFill>
                          <a:effectLst/>
                          <a:latin typeface="Coptic1" pitchFamily="2" charset="0"/>
                          <a:cs typeface="Arial" pitchFamily="34" charset="0"/>
                        </a:rPr>
                        <a:t> /~mon:</a:t>
                      </a:r>
                      <a:endParaRPr kumimoji="0" lang="en-US" sz="34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louons et nous glorifions avec foi le Verbe consubstantiel au Père et au Saint-Esprit dans l’éternité, né de la vierge pour notre salut,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نسبحكَ نحن المؤمنين ونمجدٌ الكلمة </a:t>
                      </a:r>
                      <a:r>
                        <a:rPr kumimoji="0" lang="ar-SA" sz="3600" b="0" i="0" u="none" strike="noStrike" cap="none" normalizeH="0" baseline="0" dirty="0" err="1">
                          <a:ln>
                            <a:noFill/>
                          </a:ln>
                          <a:solidFill>
                            <a:schemeClr val="tx1"/>
                          </a:solidFill>
                          <a:effectLst/>
                          <a:latin typeface="Arial" charset="0"/>
                          <a:cs typeface="Arial" charset="0"/>
                        </a:rPr>
                        <a:t>المساوى</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للآب</a:t>
                      </a:r>
                      <a:r>
                        <a:rPr kumimoji="0" lang="ar-SA" sz="3600" b="0" i="0" u="none" strike="noStrike" cap="none" normalizeH="0" baseline="0" dirty="0">
                          <a:ln>
                            <a:noFill/>
                          </a:ln>
                          <a:solidFill>
                            <a:schemeClr val="tx1"/>
                          </a:solidFill>
                          <a:effectLst/>
                          <a:latin typeface="Arial" charset="0"/>
                          <a:cs typeface="Arial" charset="0"/>
                        </a:rPr>
                        <a:t> والروح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الازليه</a:t>
                      </a:r>
                      <a:r>
                        <a:rPr kumimoji="0" lang="ar-SA" sz="3600" b="0" i="0" u="none" strike="noStrike" cap="none" normalizeH="0" baseline="0" dirty="0">
                          <a:ln>
                            <a:noFill/>
                          </a:ln>
                          <a:solidFill>
                            <a:schemeClr val="tx1"/>
                          </a:solidFill>
                          <a:effectLst/>
                          <a:latin typeface="Arial" charset="0"/>
                          <a:cs typeface="Arial" charset="0"/>
                        </a:rPr>
                        <a:t>، المولود من العذراء، لخلصٌنا،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218B3BA3-8531-4525-8552-541DCE09A9ED}"/>
              </a:ext>
            </a:extLst>
          </p:cNvPr>
          <p:cNvGraphicFramePr>
            <a:graphicFrameLocks noGrp="1"/>
          </p:cNvGraphicFramePr>
          <p:nvPr/>
        </p:nvGraphicFramePr>
        <p:xfrm>
          <a:off x="1524000" y="3292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1860947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t>Ton </a:t>
                      </a:r>
                      <a:r>
                        <a:rPr lang="en-US" sz="1800" b="0" dirty="0" err="1"/>
                        <a:t>Seena</a:t>
                      </a:r>
                      <a:r>
                        <a:rPr lang="en-US" sz="1800" b="0" dirty="0"/>
                        <a:t> - </a:t>
                      </a:r>
                      <a:r>
                        <a:rPr lang="en-CA" sz="1800" b="0" dirty="0">
                          <a:latin typeface="New Athanasius" pitchFamily="34" charset="0"/>
                        </a:rPr>
                        <a:t>Ton </a:t>
                      </a:r>
                      <a:r>
                        <a:rPr lang="en-CA" sz="1800" b="0" dirty="0" err="1">
                          <a:latin typeface="New Athanasius" pitchFamily="34" charset="0"/>
                        </a:rPr>
                        <a:t>cuna</a:t>
                      </a:r>
                      <a:r>
                        <a:rPr lang="en-CA" sz="1800" b="0" dirty="0"/>
                        <a:t> </a:t>
                      </a:r>
                      <a:r>
                        <a:rPr lang="en-US" sz="1800" b="0" dirty="0"/>
                        <a:t> - </a:t>
                      </a:r>
                      <a:r>
                        <a:rPr lang="ar-EG" sz="1800" b="0" dirty="0"/>
                        <a:t>تون </a:t>
                      </a:r>
                      <a:r>
                        <a:rPr lang="ar-EG" sz="1800" b="0" dirty="0" err="1"/>
                        <a:t>ثينا</a:t>
                      </a:r>
                      <a:r>
                        <a:rPr lang="en-US" sz="1800" b="0" dirty="0"/>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66205634"/>
                  </a:ext>
                </a:extLst>
              </a:tr>
            </a:tbl>
          </a:graphicData>
        </a:graphic>
      </p:graphicFrame>
      <p:sp>
        <p:nvSpPr>
          <p:cNvPr id="7" name="Action Button: Custom 6">
            <a:hlinkClick r:id="rId2" action="ppaction://hlinksldjump" highlightClick="1"/>
            <a:extLst>
              <a:ext uri="{FF2B5EF4-FFF2-40B4-BE49-F238E27FC236}">
                <a16:creationId xmlns:a16="http://schemas.microsoft.com/office/drawing/2014/main" id="{48F9270A-9CFF-45CF-9A87-7FA347D4DDA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56059690"/>
      </p:ext>
    </p:extLst>
  </p:cSld>
  <p:clrMapOvr>
    <a:masterClrMapping/>
  </p:clrMapOvr>
  <p:transition/>
</p:sld>
</file>

<file path=ppt/slides/slide2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58839" name="Group 23"/>
          <p:cNvGraphicFramePr>
            <a:graphicFrameLocks noGrp="1"/>
          </p:cNvGraphicFramePr>
          <p:nvPr>
            <p:extLst>
              <p:ext uri="{D42A27DB-BD31-4B8C-83A1-F6EECF244321}">
                <p14:modId xmlns:p14="http://schemas.microsoft.com/office/powerpoint/2010/main" val="343208616"/>
              </p:ext>
            </p:extLst>
          </p:nvPr>
        </p:nvGraphicFramePr>
        <p:xfrm>
          <a:off x="0" y="0"/>
          <a:ext cx="9144000" cy="5006340"/>
        </p:xfrm>
        <a:graphic>
          <a:graphicData uri="http://schemas.openxmlformats.org/drawingml/2006/table">
            <a:tbl>
              <a:tblPr/>
              <a:tblGrid>
                <a:gridCol w="3314700">
                  <a:extLst>
                    <a:ext uri="{9D8B030D-6E8A-4147-A177-3AD203B41FA5}">
                      <a16:colId xmlns:a16="http://schemas.microsoft.com/office/drawing/2014/main" val="20000"/>
                    </a:ext>
                  </a:extLst>
                </a:gridCol>
                <a:gridCol w="3349572">
                  <a:extLst>
                    <a:ext uri="{9D8B030D-6E8A-4147-A177-3AD203B41FA5}">
                      <a16:colId xmlns:a16="http://schemas.microsoft.com/office/drawing/2014/main" val="20001"/>
                    </a:ext>
                  </a:extLst>
                </a:gridCol>
                <a:gridCol w="2479728">
                  <a:extLst>
                    <a:ext uri="{9D8B030D-6E8A-4147-A177-3AD203B41FA5}">
                      <a16:colId xmlns:a16="http://schemas.microsoft.com/office/drawing/2014/main" val="20002"/>
                    </a:ext>
                  </a:extLst>
                </a:gridCol>
              </a:tblGrid>
              <a:tr h="4286250">
                <a:tc>
                  <a:txBody>
                    <a:bodyPr/>
                    <a:lstStyle/>
                    <a:p>
                      <a:pPr marL="0" marR="0" lvl="0" indent="0" algn="just" defTabSz="914400" rtl="0" eaLnBrk="1" fontAlgn="base" latinLnBrk="0" hangingPunct="1">
                        <a:lnSpc>
                          <a:spcPct val="90000"/>
                        </a:lnSpc>
                        <a:spcBef>
                          <a:spcPts val="0"/>
                        </a:spcBef>
                        <a:spcAft>
                          <a:spcPct val="0"/>
                        </a:spcAft>
                        <a:buClrTx/>
                        <a:buSzTx/>
                        <a:buFontTx/>
                        <a:buNone/>
                        <a:tabLst/>
                      </a:pPr>
                      <a:r>
                        <a:rPr kumimoji="0" lang="en-CA" sz="3000" b="0" i="0" u="none" strike="noStrike" cap="none" normalizeH="0" baseline="0" dirty="0" err="1">
                          <a:ln>
                            <a:noFill/>
                          </a:ln>
                          <a:solidFill>
                            <a:schemeClr val="tx1"/>
                          </a:solidFill>
                          <a:effectLst/>
                          <a:latin typeface="Coptic1" pitchFamily="2" charset="0"/>
                          <a:cs typeface="Arial" charset="0"/>
                        </a:rPr>
                        <a:t>anumn</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cwmen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picti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ke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p~rockun</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cwmen</a:t>
                      </a:r>
                      <a:r>
                        <a:rPr kumimoji="0" lang="en-CA"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ts val="0"/>
                        </a:spcBef>
                        <a:spcAft>
                          <a:spcPct val="0"/>
                        </a:spcAft>
                        <a:buClrTx/>
                        <a:buSzTx/>
                        <a:buFontTx/>
                        <a:buNone/>
                        <a:tabLst/>
                      </a:pPr>
                      <a:r>
                        <a:rPr kumimoji="0" lang="en-CA" sz="3000" b="0" i="0" u="none" strike="noStrike" cap="none" normalizeH="0" baseline="0" dirty="0" err="1">
                          <a:ln>
                            <a:noFill/>
                          </a:ln>
                          <a:solidFill>
                            <a:schemeClr val="tx1"/>
                          </a:solidFill>
                          <a:effectLst/>
                          <a:latin typeface="Coptic1" pitchFamily="2" charset="0"/>
                          <a:cs typeface="Arial" charset="0"/>
                        </a:rPr>
                        <a:t>o~ti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udok</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ce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carki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a~nelyin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tw</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c~tauro</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ke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yanaton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pomine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ke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e~gire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touc</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teynew~o</a:t>
                      </a:r>
                      <a:r>
                        <a:rPr kumimoji="0" lang="en-CA" sz="3000" b="0" i="0" u="none" strike="noStrike" cap="none" normalizeH="0" baseline="0" dirty="0">
                          <a:ln>
                            <a:noFill/>
                          </a:ln>
                          <a:solidFill>
                            <a:schemeClr val="tx1"/>
                          </a:solidFill>
                          <a:effectLst/>
                          <a:latin typeface="Coptic1" pitchFamily="2" charset="0"/>
                          <a:cs typeface="Arial" charset="0"/>
                        </a:rPr>
                        <a:t>~: tac </a:t>
                      </a:r>
                      <a:r>
                        <a:rPr kumimoji="0" lang="en-CA" sz="3000" b="0" i="0" u="none" strike="noStrike" cap="none" normalizeH="0" baseline="0" dirty="0" err="1">
                          <a:ln>
                            <a:noFill/>
                          </a:ln>
                          <a:solidFill>
                            <a:schemeClr val="tx1"/>
                          </a:solidFill>
                          <a:effectLst/>
                          <a:latin typeface="Coptic1" pitchFamily="2" charset="0"/>
                          <a:cs typeface="Arial" charset="0"/>
                        </a:rPr>
                        <a:t>ent</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endoxw</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a~nactaci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autou</a:t>
                      </a:r>
                      <a:r>
                        <a:rPr kumimoji="0" lang="en-CA" sz="3000" b="0" i="0" u="none" strike="noStrike" cap="none" normalizeH="0" baseline="0" dirty="0">
                          <a:ln>
                            <a:noFill/>
                          </a:ln>
                          <a:solidFill>
                            <a:schemeClr val="tx1"/>
                          </a:solidFill>
                          <a:effectLst/>
                          <a:latin typeface="Coptic1" pitchFamily="2" charset="0"/>
                          <a:cs typeface="Arial" charset="0"/>
                        </a:rPr>
                        <a:t>.</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Parce qu’Il lui a plu d’être crucifié corporellement</a:t>
                      </a:r>
                      <a:r>
                        <a:rPr kumimoji="0" lang="fr-CA" sz="2800" b="0" i="0" u="none" strike="noStrike" cap="none" normalizeH="0" baseline="0" dirty="0">
                          <a:ln>
                            <a:noFill/>
                          </a:ln>
                          <a:solidFill>
                            <a:schemeClr val="tx1"/>
                          </a:solidFill>
                          <a:effectLst/>
                          <a:latin typeface="Arial" charset="0"/>
                          <a:cs typeface="Arial" charset="0"/>
                        </a:rPr>
                        <a:t>,</a:t>
                      </a:r>
                      <a:r>
                        <a:rPr kumimoji="0" lang="fr-CA" sz="3200" b="0" i="0" u="none" strike="noStrike" cap="none" normalizeH="0" baseline="0" dirty="0">
                          <a:ln>
                            <a:noFill/>
                          </a:ln>
                          <a:solidFill>
                            <a:schemeClr val="tx1"/>
                          </a:solidFill>
                          <a:effectLst/>
                          <a:latin typeface="Arial" charset="0"/>
                          <a:cs typeface="Arial" charset="0"/>
                        </a:rPr>
                        <a:t> et de supporter la mort, et de relever les morts par sa glorieuse résurrection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لانه</a:t>
                      </a:r>
                      <a:r>
                        <a:rPr kumimoji="0" lang="ar-SA" sz="3600" b="0" i="0" u="none" strike="noStrike" cap="none" normalizeH="0" baseline="0" dirty="0">
                          <a:ln>
                            <a:noFill/>
                          </a:ln>
                          <a:solidFill>
                            <a:schemeClr val="tx1"/>
                          </a:solidFill>
                          <a:effectLst/>
                          <a:latin typeface="Arial" charset="0"/>
                          <a:cs typeface="Arial" charset="0"/>
                        </a:rPr>
                        <a:t> سرَ </a:t>
                      </a:r>
                      <a:r>
                        <a:rPr kumimoji="0" lang="ar-SA" sz="3600" b="0" i="0" u="none" strike="noStrike" cap="none" normalizeH="0" baseline="0" dirty="0" err="1">
                          <a:ln>
                            <a:noFill/>
                          </a:ln>
                          <a:solidFill>
                            <a:schemeClr val="tx1"/>
                          </a:solidFill>
                          <a:effectLst/>
                          <a:latin typeface="Arial" charset="0"/>
                          <a:cs typeface="Arial" charset="0"/>
                        </a:rPr>
                        <a:t>وارضى</a:t>
                      </a:r>
                      <a:r>
                        <a:rPr kumimoji="0" lang="ar-SA" sz="3600" b="0" i="0" u="none" strike="noStrike" cap="none" normalizeH="0" baseline="0" dirty="0">
                          <a:ln>
                            <a:noFill/>
                          </a:ln>
                          <a:solidFill>
                            <a:schemeClr val="tx1"/>
                          </a:solidFill>
                          <a:effectLst/>
                          <a:latin typeface="Arial" charset="0"/>
                          <a:cs typeface="Arial" charset="0"/>
                        </a:rPr>
                        <a:t> بالجسد أن يعلوا على الصليب، ويحتمل الموت وينهض الموتى </a:t>
                      </a:r>
                      <a:r>
                        <a:rPr kumimoji="0" lang="ar-SA" sz="3600" b="0" i="0" u="none" strike="noStrike" cap="none" normalizeH="0" baseline="0" dirty="0" err="1">
                          <a:ln>
                            <a:noFill/>
                          </a:ln>
                          <a:solidFill>
                            <a:schemeClr val="tx1"/>
                          </a:solidFill>
                          <a:effectLst/>
                          <a:latin typeface="Arial" charset="0"/>
                          <a:cs typeface="Arial" charset="0"/>
                        </a:rPr>
                        <a:t>بقيامتة</a:t>
                      </a:r>
                      <a:r>
                        <a:rPr kumimoji="0" lang="ar-SA" sz="3600" b="0" i="0" u="none" strike="noStrike" cap="none" normalizeH="0" baseline="0" dirty="0">
                          <a:ln>
                            <a:noFill/>
                          </a:ln>
                          <a:solidFill>
                            <a:schemeClr val="tx1"/>
                          </a:solidFill>
                          <a:effectLst/>
                          <a:latin typeface="Arial" charset="0"/>
                          <a:cs typeface="Arial" charset="0"/>
                        </a:rPr>
                        <a:t> المجيدة.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6">
            <a:hlinkClick r:id="rId2" action="ppaction://hlinksldjump" highlightClick="1"/>
            <a:extLst>
              <a:ext uri="{FF2B5EF4-FFF2-40B4-BE49-F238E27FC236}">
                <a16:creationId xmlns:a16="http://schemas.microsoft.com/office/drawing/2014/main" id="{A7C51576-9220-4B8E-B3F3-A70AC35887EA}"/>
              </a:ext>
            </a:extLst>
          </p:cNvPr>
          <p:cNvSpPr/>
          <p:nvPr/>
        </p:nvSpPr>
        <p:spPr bwMode="auto">
          <a:xfrm>
            <a:off x="1489337" y="4970454"/>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1" name="Text Box 17">
            <a:hlinkClick r:id="rId3" action="ppaction://hlinksldjump"/>
            <a:extLst>
              <a:ext uri="{FF2B5EF4-FFF2-40B4-BE49-F238E27FC236}">
                <a16:creationId xmlns:a16="http://schemas.microsoft.com/office/drawing/2014/main" id="{A980A8E0-037F-4705-8F45-F5C1D4731064}"/>
              </a:ext>
            </a:extLst>
          </p:cNvPr>
          <p:cNvSpPr txBox="1">
            <a:spLocks noChangeArrowheads="1"/>
          </p:cNvSpPr>
          <p:nvPr/>
        </p:nvSpPr>
        <p:spPr bwMode="auto">
          <a:xfrm>
            <a:off x="7224409" y="4701701"/>
            <a:ext cx="1919591" cy="435175"/>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err="1">
                <a:latin typeface="Coptic1" pitchFamily="2" charset="0"/>
              </a:rPr>
              <a:t>Pi,rictoc</a:t>
            </a:r>
            <a:r>
              <a:rPr lang="en-CA" sz="1600" dirty="0">
                <a:latin typeface="Coptic1" pitchFamily="2" charset="0"/>
              </a:rPr>
              <a:t> </a:t>
            </a:r>
            <a:r>
              <a:rPr lang="en-CA" sz="1600" dirty="0" err="1">
                <a:latin typeface="Coptic1" pitchFamily="2" charset="0"/>
              </a:rPr>
              <a:t>aftwnf</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9" name="Text Box 19">
            <a:hlinkClick r:id="rId4" action="ppaction://hlinksldjump"/>
            <a:extLst>
              <a:ext uri="{FF2B5EF4-FFF2-40B4-BE49-F238E27FC236}">
                <a16:creationId xmlns:a16="http://schemas.microsoft.com/office/drawing/2014/main" id="{B7771A9C-9E7F-4B6C-BF42-AC77312E7E93}"/>
              </a:ext>
            </a:extLst>
          </p:cNvPr>
          <p:cNvSpPr txBox="1">
            <a:spLocks noChangeArrowheads="1"/>
          </p:cNvSpPr>
          <p:nvPr/>
        </p:nvSpPr>
        <p:spPr bwMode="auto">
          <a:xfrm>
            <a:off x="6100430" y="4701701"/>
            <a:ext cx="1040235" cy="435175"/>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dirty="0" err="1">
                <a:latin typeface="Coptic1" pitchFamily="2" charset="0"/>
              </a:rPr>
              <a:t>Pao#c</a:t>
            </a:r>
            <a:r>
              <a:rPr lang="en-CA" dirty="0">
                <a:latin typeface="Coptic1" pitchFamily="2" charset="0"/>
              </a:rPr>
              <a:t>#</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 name="Text Box 18">
            <a:hlinkClick r:id="rId5" action="ppaction://hlinksldjump"/>
            <a:extLst>
              <a:ext uri="{FF2B5EF4-FFF2-40B4-BE49-F238E27FC236}">
                <a16:creationId xmlns:a16="http://schemas.microsoft.com/office/drawing/2014/main" id="{19C61F83-C1DC-4D28-9288-EFA7689E05EA}"/>
              </a:ext>
            </a:extLst>
          </p:cNvPr>
          <p:cNvSpPr txBox="1">
            <a:spLocks noChangeArrowheads="1"/>
          </p:cNvSpPr>
          <p:nvPr/>
        </p:nvSpPr>
        <p:spPr bwMode="auto">
          <a:xfrm>
            <a:off x="4211639" y="4701701"/>
            <a:ext cx="1805047" cy="435175"/>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a:latin typeface="Coptic1" pitchFamily="2" charset="0"/>
              </a:rPr>
              <a:t>T/n </a:t>
            </a:r>
            <a:r>
              <a:rPr lang="en-CA" sz="1600" dirty="0" err="1">
                <a:latin typeface="Coptic1" pitchFamily="2" charset="0"/>
              </a:rPr>
              <a:t>A~nactacin</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Text Box 15">
            <a:hlinkClick r:id="rId6" action="ppaction://hlinksldjump"/>
            <a:extLst>
              <a:ext uri="{FF2B5EF4-FFF2-40B4-BE49-F238E27FC236}">
                <a16:creationId xmlns:a16="http://schemas.microsoft.com/office/drawing/2014/main" id="{5862693E-B96C-4E19-A895-4FD5BAE50866}"/>
              </a:ext>
            </a:extLst>
          </p:cNvPr>
          <p:cNvSpPr txBox="1">
            <a:spLocks noChangeArrowheads="1"/>
          </p:cNvSpPr>
          <p:nvPr/>
        </p:nvSpPr>
        <p:spPr bwMode="auto">
          <a:xfrm>
            <a:off x="7343858" y="4095239"/>
            <a:ext cx="1800142" cy="470898"/>
          </a:xfrm>
          <a:prstGeom prst="rect">
            <a:avLst/>
          </a:prstGeom>
          <a:solidFill>
            <a:srgbClr val="3366FF"/>
          </a:solidFill>
          <a:ln w="38100" cmpd="dbl">
            <a:solidFill>
              <a:schemeClr val="tx1"/>
            </a:solidFill>
            <a:miter lim="800000"/>
            <a:headEnd/>
            <a:tailEnd/>
          </a:ln>
        </p:spPr>
        <p:txBody>
          <a:bodyPr wrap="square" lIns="0" tIns="0" rIns="0" bIns="0">
            <a:spAutoFit/>
          </a:bodyPr>
          <a:lstStyle/>
          <a:p>
            <a:pPr lvl="0" algn="ctr" defTabSz="914400" fontAlgn="base">
              <a:lnSpc>
                <a:spcPct val="90000"/>
              </a:lnSpc>
              <a:spcBef>
                <a:spcPct val="0"/>
              </a:spcBef>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endParaRPr lang="en-US" dirty="0">
              <a:latin typeface="Coptic1" pitchFamily="2" charset="0"/>
              <a:cs typeface="Arial" charset="0"/>
            </a:endParaRPr>
          </a:p>
          <a:p>
            <a:pPr lvl="0" algn="ctr" defTabSz="914400" fontAlgn="base">
              <a:lnSpc>
                <a:spcPct val="90000"/>
              </a:lnSpc>
              <a:spcBef>
                <a:spcPct val="0"/>
              </a:spcBef>
              <a:spcAft>
                <a:spcPct val="0"/>
              </a:spcAf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Pâques</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880957655"/>
      </p:ext>
    </p:extLst>
  </p:cSld>
  <p:clrMapOvr>
    <a:masterClrMapping/>
  </p:clrMapOvr>
  <p:transition/>
</p:sld>
</file>

<file path=ppt/slides/slide2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53749" name="Group 53"/>
          <p:cNvGraphicFramePr>
            <a:graphicFrameLocks noGrp="1"/>
          </p:cNvGraphicFramePr>
          <p:nvPr>
            <p:extLst>
              <p:ext uri="{D42A27DB-BD31-4B8C-83A1-F6EECF244321}">
                <p14:modId xmlns:p14="http://schemas.microsoft.com/office/powerpoint/2010/main" val="2402237592"/>
              </p:ext>
            </p:extLst>
          </p:nvPr>
        </p:nvGraphicFramePr>
        <p:xfrm>
          <a:off x="0" y="514350"/>
          <a:ext cx="9144000" cy="4488180"/>
        </p:xfrm>
        <a:graphic>
          <a:graphicData uri="http://schemas.openxmlformats.org/drawingml/2006/table">
            <a:tbl>
              <a:tblPr/>
              <a:tblGrid>
                <a:gridCol w="3733800">
                  <a:extLst>
                    <a:ext uri="{9D8B030D-6E8A-4147-A177-3AD203B41FA5}">
                      <a16:colId xmlns:a16="http://schemas.microsoft.com/office/drawing/2014/main" val="20000"/>
                    </a:ext>
                  </a:extLst>
                </a:gridCol>
                <a:gridCol w="3007962">
                  <a:extLst>
                    <a:ext uri="{9D8B030D-6E8A-4147-A177-3AD203B41FA5}">
                      <a16:colId xmlns:a16="http://schemas.microsoft.com/office/drawing/2014/main" val="20001"/>
                    </a:ext>
                  </a:extLst>
                </a:gridCol>
                <a:gridCol w="2402238">
                  <a:extLst>
                    <a:ext uri="{9D8B030D-6E8A-4147-A177-3AD203B41FA5}">
                      <a16:colId xmlns:a16="http://schemas.microsoft.com/office/drawing/2014/main" val="20002"/>
                    </a:ext>
                  </a:extLst>
                </a:gridCol>
              </a:tblGrid>
              <a:tr h="4457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900" b="0" i="0" u="none" strike="noStrike" cap="none" normalizeH="0" baseline="0" dirty="0" err="1">
                          <a:ln>
                            <a:noFill/>
                          </a:ln>
                          <a:solidFill>
                            <a:schemeClr val="tx1"/>
                          </a:solidFill>
                          <a:effectLst/>
                          <a:latin typeface="Coptic1" pitchFamily="2" charset="0"/>
                          <a:cs typeface="Arial" charset="0"/>
                        </a:rPr>
                        <a:t>Tou</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liyou</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cv~ragicyen</a:t>
                      </a:r>
                      <a:r>
                        <a:rPr kumimoji="0" lang="en-CA" sz="2900" b="0" i="0" u="none" strike="noStrike" cap="none" normalizeH="0" baseline="0" dirty="0">
                          <a:ln>
                            <a:noFill/>
                          </a:ln>
                          <a:solidFill>
                            <a:schemeClr val="tx1"/>
                          </a:solidFill>
                          <a:effectLst/>
                          <a:latin typeface="Coptic1" pitchFamily="2" charset="0"/>
                          <a:cs typeface="Arial" charset="0"/>
                        </a:rPr>
                        <a:t> toc </a:t>
                      </a:r>
                      <a:r>
                        <a:rPr kumimoji="0" lang="en-CA" sz="2900" b="0" i="0" u="none" strike="noStrike" cap="none" normalizeH="0" baseline="0" dirty="0" err="1">
                          <a:ln>
                            <a:noFill/>
                          </a:ln>
                          <a:solidFill>
                            <a:schemeClr val="tx1"/>
                          </a:solidFill>
                          <a:effectLst/>
                          <a:latin typeface="Coptic1" pitchFamily="2" charset="0"/>
                          <a:cs typeface="Arial" charset="0"/>
                        </a:rPr>
                        <a:t>u~po</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twn</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I~oudew~n</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ke</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ctratiw</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twn</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vilac</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contwn</a:t>
                      </a:r>
                      <a:r>
                        <a:rPr kumimoji="0" lang="en-CA" sz="2900" b="0" i="0" u="none" strike="noStrike" cap="none" normalizeH="0" baseline="0" dirty="0">
                          <a:ln>
                            <a:noFill/>
                          </a:ln>
                          <a:solidFill>
                            <a:schemeClr val="tx1"/>
                          </a:solidFill>
                          <a:effectLst/>
                          <a:latin typeface="Coptic1" pitchFamily="2" charset="0"/>
                          <a:cs typeface="Arial" charset="0"/>
                        </a:rPr>
                        <a:t> to </a:t>
                      </a:r>
                      <a:r>
                        <a:rPr kumimoji="0" lang="en-CA" sz="2900" b="0" i="0" u="none" strike="noStrike" cap="none" normalizeH="0" baseline="0" dirty="0" err="1">
                          <a:ln>
                            <a:noFill/>
                          </a:ln>
                          <a:solidFill>
                            <a:schemeClr val="tx1"/>
                          </a:solidFill>
                          <a:effectLst/>
                          <a:latin typeface="Coptic1" pitchFamily="2" charset="0"/>
                          <a:cs typeface="Arial" charset="0"/>
                        </a:rPr>
                        <a:t>a,ranton</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cou</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cwma</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a~nect</a:t>
                      </a:r>
                      <a:r>
                        <a:rPr kumimoji="0" lang="en-CA" sz="2900" b="0" i="0" u="none" strike="noStrike" cap="none" normalizeH="0" baseline="0" dirty="0">
                          <a:ln>
                            <a:noFill/>
                          </a:ln>
                          <a:solidFill>
                            <a:schemeClr val="tx1"/>
                          </a:solidFill>
                          <a:effectLst/>
                          <a:latin typeface="Coptic1" pitchFamily="2" charset="0"/>
                          <a:cs typeface="Arial" charset="0"/>
                        </a:rPr>
                        <a:t>/c tri/~</a:t>
                      </a:r>
                      <a:r>
                        <a:rPr kumimoji="0" lang="en-CA" sz="2900" b="0" i="0" u="none" strike="noStrike" cap="none" normalizeH="0" baseline="0" dirty="0" err="1">
                          <a:ln>
                            <a:noFill/>
                          </a:ln>
                          <a:solidFill>
                            <a:schemeClr val="tx1"/>
                          </a:solidFill>
                          <a:effectLst/>
                          <a:latin typeface="Coptic1" pitchFamily="2" charset="0"/>
                          <a:cs typeface="Arial" charset="0"/>
                        </a:rPr>
                        <a:t>meroc</a:t>
                      </a:r>
                      <a:r>
                        <a:rPr kumimoji="0" lang="en-CA" sz="2900" b="0" i="0" u="none" strike="noStrike" cap="none" normalizeH="0" baseline="0" dirty="0">
                          <a:ln>
                            <a:noFill/>
                          </a:ln>
                          <a:solidFill>
                            <a:schemeClr val="tx1"/>
                          </a:solidFill>
                          <a:effectLst/>
                          <a:latin typeface="Coptic1" pitchFamily="2" charset="0"/>
                          <a:cs typeface="Arial" charset="0"/>
                        </a:rPr>
                        <a:t> cwt/r: </a:t>
                      </a:r>
                      <a:r>
                        <a:rPr kumimoji="0" lang="en-CA" sz="2900" b="0" i="0" u="none" strike="noStrike" cap="none" normalizeH="0" baseline="0" dirty="0" err="1">
                          <a:ln>
                            <a:noFill/>
                          </a:ln>
                          <a:solidFill>
                            <a:schemeClr val="tx1"/>
                          </a:solidFill>
                          <a:effectLst/>
                          <a:latin typeface="Coptic1" pitchFamily="2" charset="0"/>
                          <a:cs typeface="Arial" charset="0"/>
                        </a:rPr>
                        <a:t>dwroumenoc</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tw</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kocmw</a:t>
                      </a:r>
                      <a:r>
                        <a:rPr kumimoji="0" lang="en-CA" sz="2900" b="0" i="0" u="none" strike="noStrike" cap="none" normalizeH="0" baseline="0" dirty="0">
                          <a:ln>
                            <a:noFill/>
                          </a:ln>
                          <a:solidFill>
                            <a:schemeClr val="tx1"/>
                          </a:solidFill>
                          <a:effectLst/>
                          <a:latin typeface="Coptic1" pitchFamily="2" charset="0"/>
                          <a:cs typeface="Arial" charset="0"/>
                        </a:rPr>
                        <a:t> t/n </a:t>
                      </a:r>
                      <a:r>
                        <a:rPr kumimoji="0" lang="en-CA" sz="2900" b="0" i="0" u="none" strike="noStrike" cap="none" normalizeH="0" baseline="0" dirty="0" err="1">
                          <a:ln>
                            <a:noFill/>
                          </a:ln>
                          <a:solidFill>
                            <a:schemeClr val="tx1"/>
                          </a:solidFill>
                          <a:effectLst/>
                          <a:latin typeface="Coptic1" pitchFamily="2" charset="0"/>
                          <a:cs typeface="Arial" charset="0"/>
                        </a:rPr>
                        <a:t>zw</a:t>
                      </a:r>
                      <a:r>
                        <a:rPr kumimoji="0" lang="en-CA" sz="2900" b="0" i="0" u="none" strike="noStrike" cap="none" normalizeH="0" baseline="0" dirty="0">
                          <a:ln>
                            <a:noFill/>
                          </a:ln>
                          <a:solidFill>
                            <a:schemeClr val="tx1"/>
                          </a:solidFill>
                          <a:effectLst/>
                          <a:latin typeface="Coptic1" pitchFamily="2" charset="0"/>
                          <a:cs typeface="Arial" charset="0"/>
                        </a:rPr>
                        <a:t>/~n.</a:t>
                      </a:r>
                      <a:endParaRPr kumimoji="0" lang="en-US" sz="2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Pendant que le rocher était scellé par les Juifs et Ton corps était gardé par les soldats, Tu ressuscita le troisième jour  O Sauveur, donnant la vie au monde.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إن الحجر لما ختم من اليهود وجسدك الطاهر حفظ من الجند، قمت في اليوم الثالث أيها المخلص. مانحاً العالم الحياة.</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43429307-C7A6-43BA-9DC2-99239E4AB01B}"/>
              </a:ext>
            </a:extLst>
          </p:cNvPr>
          <p:cNvGraphicFramePr>
            <a:graphicFrameLocks noGrp="1"/>
          </p:cNvGraphicFramePr>
          <p:nvPr>
            <p:extLst>
              <p:ext uri="{D42A27DB-BD31-4B8C-83A1-F6EECF244321}">
                <p14:modId xmlns:p14="http://schemas.microsoft.com/office/powerpoint/2010/main" val="1542815923"/>
              </p:ext>
            </p:extLst>
          </p:nvPr>
        </p:nvGraphicFramePr>
        <p:xfrm>
          <a:off x="1524000" y="3292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18609473"/>
                    </a:ext>
                  </a:extLst>
                </a:gridCol>
              </a:tblGrid>
              <a:tr h="297180">
                <a:tc>
                  <a:txBody>
                    <a:bodyPr/>
                    <a:lstStyle/>
                    <a:p>
                      <a:pPr algn="ctr"/>
                      <a:r>
                        <a:rPr lang="en-CA" sz="1800" b="0" dirty="0" err="1"/>
                        <a:t>Tolitho</a:t>
                      </a:r>
                      <a:r>
                        <a:rPr lang="en-CA" sz="1800" b="0" dirty="0"/>
                        <a:t> </a:t>
                      </a:r>
                      <a:r>
                        <a:rPr lang="fr-CA" sz="1800" b="0" dirty="0"/>
                        <a:t>- </a:t>
                      </a:r>
                      <a:r>
                        <a:rPr lang="en-CA" sz="1800" b="0" dirty="0" err="1">
                          <a:latin typeface="Coptic1" pitchFamily="2" charset="0"/>
                        </a:rPr>
                        <a:t>Tou</a:t>
                      </a:r>
                      <a:r>
                        <a:rPr lang="en-CA" sz="1800" b="0" dirty="0">
                          <a:latin typeface="Coptic1" pitchFamily="2" charset="0"/>
                        </a:rPr>
                        <a:t> </a:t>
                      </a:r>
                      <a:r>
                        <a:rPr lang="en-CA" sz="1800" b="0" dirty="0" err="1">
                          <a:latin typeface="Coptic1" pitchFamily="2" charset="0"/>
                        </a:rPr>
                        <a:t>liyou</a:t>
                      </a:r>
                      <a:r>
                        <a:rPr lang="en-CA" sz="1800" b="0" dirty="0">
                          <a:latin typeface="Coptic1" pitchFamily="2" charset="0"/>
                        </a:rPr>
                        <a:t> </a:t>
                      </a:r>
                      <a:r>
                        <a:rPr lang="en-CA" sz="1800" b="0" dirty="0">
                          <a:latin typeface="CS Copt" pitchFamily="2" charset="0"/>
                        </a:rPr>
                        <a:t>-</a:t>
                      </a:r>
                      <a:r>
                        <a:rPr lang="ar-EG" sz="1800" b="0" dirty="0" err="1">
                          <a:latin typeface="CS Copt" pitchFamily="2" charset="0"/>
                        </a:rPr>
                        <a:t>توليثو</a:t>
                      </a:r>
                      <a:endParaRPr lang="fr-FR"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66205634"/>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07C3BF5C-F3C5-4385-B16F-AB4465622C0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39473093"/>
      </p:ext>
    </p:extLst>
  </p:cSld>
  <p:clrMapOvr>
    <a:masterClrMapping/>
  </p:clrMapOvr>
  <p:transition/>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2510" name="Group 62"/>
          <p:cNvGraphicFramePr>
            <a:graphicFrameLocks noGrp="1"/>
          </p:cNvGraphicFramePr>
          <p:nvPr>
            <p:ph/>
            <p:extLst>
              <p:ext uri="{D42A27DB-BD31-4B8C-83A1-F6EECF244321}">
                <p14:modId xmlns:p14="http://schemas.microsoft.com/office/powerpoint/2010/main" val="1562998056"/>
              </p:ext>
            </p:extLst>
          </p:nvPr>
        </p:nvGraphicFramePr>
        <p:xfrm>
          <a:off x="0" y="145111"/>
          <a:ext cx="9144000" cy="3933444"/>
        </p:xfrm>
        <a:graphic>
          <a:graphicData uri="http://schemas.openxmlformats.org/drawingml/2006/table">
            <a:tbl>
              <a:tblPr/>
              <a:tblGrid>
                <a:gridCol w="3229583">
                  <a:extLst>
                    <a:ext uri="{9D8B030D-6E8A-4147-A177-3AD203B41FA5}">
                      <a16:colId xmlns:a16="http://schemas.microsoft.com/office/drawing/2014/main" val="20000"/>
                    </a:ext>
                  </a:extLst>
                </a:gridCol>
                <a:gridCol w="3293143">
                  <a:extLst>
                    <a:ext uri="{9D8B030D-6E8A-4147-A177-3AD203B41FA5}">
                      <a16:colId xmlns:a16="http://schemas.microsoft.com/office/drawing/2014/main" val="20001"/>
                    </a:ext>
                  </a:extLst>
                </a:gridCol>
                <a:gridCol w="2621274">
                  <a:extLst>
                    <a:ext uri="{9D8B030D-6E8A-4147-A177-3AD203B41FA5}">
                      <a16:colId xmlns:a16="http://schemas.microsoft.com/office/drawing/2014/main" val="20002"/>
                    </a:ext>
                  </a:extLst>
                </a:gridCol>
              </a:tblGrid>
              <a:tr h="29123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b="0" i="0" u="sng" kern="1200" dirty="0">
                          <a:solidFill>
                            <a:srgbClr val="FF9900"/>
                          </a:solidFill>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b="0" i="0" kern="1200" dirty="0" err="1">
                          <a:solidFill>
                            <a:schemeClr val="tx1"/>
                          </a:solidFill>
                          <a:latin typeface="Coptic1" pitchFamily="2" charset="0"/>
                          <a:ea typeface="+mn-ea"/>
                          <a:cs typeface="+mn-cs"/>
                        </a:rPr>
                        <a:t>Aftwnf</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ebolqen</a:t>
                      </a:r>
                      <a:r>
                        <a:rPr lang="fr-FR" sz="2800" b="0" i="0" kern="1200" dirty="0">
                          <a:solidFill>
                            <a:schemeClr val="tx1"/>
                          </a:solidFill>
                          <a:latin typeface="Coptic1" pitchFamily="2" charset="0"/>
                          <a:ea typeface="+mn-ea"/>
                          <a:cs typeface="+mn-cs"/>
                        </a:rPr>
                        <a:t> n/</a:t>
                      </a:r>
                      <a:r>
                        <a:rPr lang="fr-FR" sz="2800" b="0" i="0" kern="1200" dirty="0" err="1">
                          <a:solidFill>
                            <a:schemeClr val="tx1"/>
                          </a:solidFill>
                          <a:latin typeface="Coptic1" pitchFamily="2" charset="0"/>
                          <a:ea typeface="+mn-ea"/>
                          <a:cs typeface="+mn-cs"/>
                        </a:rPr>
                        <a:t>e~ymwout</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qen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pie~hoou</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m~mahsomt</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Afsenaf</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e~p~swi</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e~niv</a:t>
                      </a:r>
                      <a:r>
                        <a:rPr lang="fr-FR" sz="2800" b="0" i="0" kern="1200" dirty="0">
                          <a:solidFill>
                            <a:schemeClr val="tx1"/>
                          </a:solidFill>
                          <a:latin typeface="Coptic1" pitchFamily="2" charset="0"/>
                          <a:ea typeface="+mn-ea"/>
                          <a:cs typeface="+mn-cs"/>
                        </a:rPr>
                        <a:t>/oui~: </a:t>
                      </a:r>
                      <a:r>
                        <a:rPr lang="fr-FR" sz="2800" b="0" i="0" kern="1200" dirty="0" err="1">
                          <a:solidFill>
                            <a:schemeClr val="tx1"/>
                          </a:solidFill>
                          <a:latin typeface="Coptic1" pitchFamily="2" charset="0"/>
                          <a:ea typeface="+mn-ea"/>
                          <a:cs typeface="+mn-cs"/>
                        </a:rPr>
                        <a:t>afhemci</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catekoui~nam</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Viwt</a:t>
                      </a:r>
                      <a:r>
                        <a:rPr lang="fr-FR" sz="2800" b="0" i="0" kern="120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Il est ressuscité le troisième jour. Il est monté aux cieux, s’est assis à Ta droite, ô Père.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rtl="1"/>
                      <a:r>
                        <a:rPr lang="ar-SA" sz="2100" u="sng" dirty="0">
                          <a:solidFill>
                            <a:srgbClr val="FF9900"/>
                          </a:solidFill>
                          <a:latin typeface="Arial" charset="0"/>
                        </a:rPr>
                        <a:t>الكاهن</a:t>
                      </a:r>
                      <a:r>
                        <a:rPr lang="ar-SA" sz="2100" dirty="0">
                          <a:solidFill>
                            <a:srgbClr val="FF9900"/>
                          </a:solidFill>
                          <a:latin typeface="Arial" charset="0"/>
                        </a:rPr>
                        <a:t>:</a:t>
                      </a:r>
                      <a:endParaRPr lang="ar-EG" sz="2100" dirty="0">
                        <a:solidFill>
                          <a:srgbClr val="FF9900"/>
                        </a:solidFill>
                        <a:latin typeface="Arial" charset="0"/>
                      </a:endParaRPr>
                    </a:p>
                    <a:p>
                      <a:pPr algn="just" rtl="1"/>
                      <a:r>
                        <a:rPr lang="ar-SA" sz="3200" dirty="0">
                          <a:latin typeface="Arial" charset="0"/>
                        </a:rPr>
                        <a:t>وقامَ من الأموات </a:t>
                      </a:r>
                      <a:r>
                        <a:rPr lang="ar-SA" sz="3200" dirty="0" err="1">
                          <a:latin typeface="Arial" charset="0"/>
                        </a:rPr>
                        <a:t>فى</a:t>
                      </a:r>
                      <a:r>
                        <a:rPr lang="ar-SA" sz="3200" dirty="0">
                          <a:latin typeface="Arial" charset="0"/>
                        </a:rPr>
                        <a:t> اليوم الثالث</a:t>
                      </a:r>
                      <a:r>
                        <a:rPr lang="en-CA" sz="3200" dirty="0">
                          <a:latin typeface="Arial" charset="0"/>
                        </a:rPr>
                        <a:t>.</a:t>
                      </a:r>
                      <a:r>
                        <a:rPr lang="en-US" sz="3200" dirty="0">
                          <a:latin typeface="Arial" charset="0"/>
                        </a:rPr>
                        <a:t> </a:t>
                      </a:r>
                      <a:r>
                        <a:rPr lang="ar-SA" sz="3200" dirty="0">
                          <a:latin typeface="Arial" charset="0"/>
                          <a:cs typeface="Arial" pitchFamily="34" charset="0"/>
                        </a:rPr>
                        <a:t>وصَعِدَ إلى السموات وجَلسَ عن يمينِكَ أيها الآب. </a:t>
                      </a:r>
                      <a:endParaRPr lang="en-CA" sz="3200" dirty="0">
                        <a:latin typeface="Arial"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4" name="Image 3" descr="Une image contenant texte&#10;&#10;Description générée automatiquement">
            <a:extLst>
              <a:ext uri="{FF2B5EF4-FFF2-40B4-BE49-F238E27FC236}">
                <a16:creationId xmlns:a16="http://schemas.microsoft.com/office/drawing/2014/main" id="{538952B3-B8AB-42A9-9D1C-D14057EAA4AF}"/>
              </a:ext>
            </a:extLst>
          </p:cNvPr>
          <p:cNvPicPr>
            <a:picLocks noChangeAspect="1"/>
          </p:cNvPicPr>
          <p:nvPr/>
        </p:nvPicPr>
        <p:blipFill rotWithShape="1">
          <a:blip r:embed="rId4">
            <a:extLst>
              <a:ext uri="{28A0092B-C50C-407E-A947-70E740481C1C}">
                <a14:useLocalDpi xmlns:a14="http://schemas.microsoft.com/office/drawing/2010/main" val="0"/>
              </a:ext>
            </a:extLst>
          </a:blip>
          <a:srcRect l="2693" t="2612" r="4106" b="3528"/>
          <a:stretch/>
        </p:blipFill>
        <p:spPr>
          <a:xfrm>
            <a:off x="5129706" y="3274060"/>
            <a:ext cx="1246293" cy="1869440"/>
          </a:xfrm>
          <a:prstGeom prst="rect">
            <a:avLst/>
          </a:prstGeom>
        </p:spPr>
      </p:pic>
      <p:pic>
        <p:nvPicPr>
          <p:cNvPr id="5" name="Image 4">
            <a:extLst>
              <a:ext uri="{FF2B5EF4-FFF2-40B4-BE49-F238E27FC236}">
                <a16:creationId xmlns:a16="http://schemas.microsoft.com/office/drawing/2014/main" id="{3D0E232B-2D35-4587-969C-FE0F1A062D5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422826" y="3274060"/>
            <a:ext cx="1557867" cy="1869440"/>
          </a:xfrm>
          <a:prstGeom prst="rect">
            <a:avLst/>
          </a:prstGeom>
        </p:spPr>
      </p:pic>
    </p:spTree>
  </p:cSld>
  <p:clrMapOvr>
    <a:masterClrMapping/>
  </p:clrMapOvr>
  <p:transition/>
</p:sld>
</file>

<file path=ppt/slides/slide2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59895" name="Group 55"/>
          <p:cNvGraphicFramePr>
            <a:graphicFrameLocks noGrp="1"/>
          </p:cNvGraphicFramePr>
          <p:nvPr>
            <p:extLst>
              <p:ext uri="{D42A27DB-BD31-4B8C-83A1-F6EECF244321}">
                <p14:modId xmlns:p14="http://schemas.microsoft.com/office/powerpoint/2010/main" val="606582274"/>
              </p:ext>
            </p:extLst>
          </p:nvPr>
        </p:nvGraphicFramePr>
        <p:xfrm>
          <a:off x="0" y="123217"/>
          <a:ext cx="9144000" cy="4457700"/>
        </p:xfrm>
        <a:graphic>
          <a:graphicData uri="http://schemas.openxmlformats.org/drawingml/2006/table">
            <a:tbl>
              <a:tblPr/>
              <a:tblGrid>
                <a:gridCol w="3579779">
                  <a:extLst>
                    <a:ext uri="{9D8B030D-6E8A-4147-A177-3AD203B41FA5}">
                      <a16:colId xmlns:a16="http://schemas.microsoft.com/office/drawing/2014/main" val="20000"/>
                    </a:ext>
                  </a:extLst>
                </a:gridCol>
                <a:gridCol w="3430621">
                  <a:extLst>
                    <a:ext uri="{9D8B030D-6E8A-4147-A177-3AD203B41FA5}">
                      <a16:colId xmlns:a16="http://schemas.microsoft.com/office/drawing/2014/main" val="20001"/>
                    </a:ext>
                  </a:extLst>
                </a:gridCol>
                <a:gridCol w="21336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9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Dia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touto</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e~dunamic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twn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o~uranwn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e~bow~n</a:t>
                      </a:r>
                      <a:r>
                        <a:rPr kumimoji="0" lang="en-CA" sz="3200" b="0" i="0" u="none" strike="noStrike" cap="none" normalizeH="0" baseline="0" dirty="0">
                          <a:ln>
                            <a:noFill/>
                          </a:ln>
                          <a:solidFill>
                            <a:schemeClr val="tx1"/>
                          </a:solidFill>
                          <a:effectLst/>
                          <a:latin typeface="Coptic1" pitchFamily="2" charset="0"/>
                          <a:cs typeface="Arial" charset="0"/>
                        </a:rPr>
                        <a:t> ci </a:t>
                      </a:r>
                      <a:r>
                        <a:rPr kumimoji="0" lang="en-CA" sz="3200" b="0" i="0" u="none" strike="noStrike" cap="none" normalizeH="0" baseline="0" dirty="0" err="1">
                          <a:ln>
                            <a:noFill/>
                          </a:ln>
                          <a:solidFill>
                            <a:schemeClr val="tx1"/>
                          </a:solidFill>
                          <a:effectLst/>
                          <a:latin typeface="Coptic1" pitchFamily="2" charset="0"/>
                          <a:cs typeface="Arial" charset="0"/>
                        </a:rPr>
                        <a:t>zwo~dota</a:t>
                      </a:r>
                      <a:r>
                        <a:rPr kumimoji="0" lang="en-CA" sz="3200" b="0" i="0" u="none" strike="noStrike" cap="none" normalizeH="0" baseline="0" dirty="0">
                          <a:ln>
                            <a:noFill/>
                          </a:ln>
                          <a:solidFill>
                            <a:schemeClr val="tx1"/>
                          </a:solidFill>
                          <a:effectLst/>
                          <a:latin typeface="Coptic1" pitchFamily="2" charset="0"/>
                          <a:cs typeface="Arial" charset="0"/>
                        </a:rPr>
                        <a:t>: doxa t/ </a:t>
                      </a:r>
                      <a:r>
                        <a:rPr kumimoji="0" lang="en-CA" sz="3200" b="0" i="0" u="none" strike="noStrike" cap="none" normalizeH="0" baseline="0" dirty="0" err="1">
                          <a:ln>
                            <a:noFill/>
                          </a:ln>
                          <a:solidFill>
                            <a:schemeClr val="tx1"/>
                          </a:solidFill>
                          <a:effectLst/>
                          <a:latin typeface="Coptic1" pitchFamily="2" charset="0"/>
                          <a:cs typeface="Arial" charset="0"/>
                        </a:rPr>
                        <a:t>a~nactaci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cou</a:t>
                      </a:r>
                      <a:r>
                        <a:rPr kumimoji="0" lang="en-CA" sz="3200" b="0" i="0" u="none" strike="noStrike" cap="none" normalizeH="0" baseline="0" dirty="0">
                          <a:ln>
                            <a:noFill/>
                          </a:ln>
                          <a:solidFill>
                            <a:schemeClr val="tx1"/>
                          </a:solidFill>
                          <a:effectLst/>
                          <a:latin typeface="Coptic1" pitchFamily="2" charset="0"/>
                          <a:cs typeface="Arial" charset="0"/>
                        </a:rPr>
                        <a:t> &lt;~</a:t>
                      </a:r>
                      <a:r>
                        <a:rPr kumimoji="0" lang="en-CA" sz="3200" b="0" i="0" u="none" strike="noStrike" cap="none" normalizeH="0" baseline="0" dirty="0" err="1">
                          <a:ln>
                            <a:noFill/>
                          </a:ln>
                          <a:solidFill>
                            <a:schemeClr val="tx1"/>
                          </a:solidFill>
                          <a:effectLst/>
                          <a:latin typeface="Coptic1" pitchFamily="2" charset="0"/>
                          <a:cs typeface="Arial" charset="0"/>
                        </a:rPr>
                        <a:t>ricte</a:t>
                      </a:r>
                      <a:r>
                        <a:rPr kumimoji="0" lang="en-CA" sz="3200" b="0" i="0" u="none" strike="noStrike" cap="none" normalizeH="0" baseline="0" dirty="0">
                          <a:ln>
                            <a:noFill/>
                          </a:ln>
                          <a:solidFill>
                            <a:schemeClr val="tx1"/>
                          </a:solidFill>
                          <a:effectLst/>
                          <a:latin typeface="Coptic1" pitchFamily="2" charset="0"/>
                          <a:cs typeface="Arial" charset="0"/>
                        </a:rPr>
                        <a:t>: doxa t/ </a:t>
                      </a:r>
                      <a:r>
                        <a:rPr kumimoji="0" lang="en-CA" sz="3200" b="0" i="0" u="none" strike="noStrike" cap="none" normalizeH="0" baseline="0" dirty="0" err="1">
                          <a:ln>
                            <a:noFill/>
                          </a:ln>
                          <a:solidFill>
                            <a:schemeClr val="tx1"/>
                          </a:solidFill>
                          <a:effectLst/>
                          <a:latin typeface="Coptic1" pitchFamily="2" charset="0"/>
                          <a:cs typeface="Arial" charset="0"/>
                        </a:rPr>
                        <a:t>bacilia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cou</a:t>
                      </a:r>
                      <a:r>
                        <a:rPr kumimoji="0" lang="en-CA" sz="3200" b="0" i="0" u="none" strike="noStrike" cap="none" normalizeH="0" baseline="0" dirty="0">
                          <a:ln>
                            <a:noFill/>
                          </a:ln>
                          <a:solidFill>
                            <a:schemeClr val="tx1"/>
                          </a:solidFill>
                          <a:effectLst/>
                          <a:latin typeface="Coptic1" pitchFamily="2" charset="0"/>
                          <a:cs typeface="Arial" charset="0"/>
                        </a:rPr>
                        <a:t>: doxa t/ </a:t>
                      </a:r>
                      <a:r>
                        <a:rPr kumimoji="0" lang="en-CA" sz="3200" b="0" i="0" u="none" strike="noStrike" cap="none" normalizeH="0" baseline="0" dirty="0" err="1">
                          <a:ln>
                            <a:noFill/>
                          </a:ln>
                          <a:solidFill>
                            <a:schemeClr val="tx1"/>
                          </a:solidFill>
                          <a:effectLst/>
                          <a:latin typeface="Coptic1" pitchFamily="2" charset="0"/>
                          <a:cs typeface="Arial" charset="0"/>
                        </a:rPr>
                        <a:t>oikonomia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cou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mone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vilany~rwpe</a:t>
                      </a:r>
                      <a:r>
                        <a:rPr kumimoji="0" lang="en-CA" sz="18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a:ln>
                            <a:noFill/>
                          </a:ln>
                          <a:solidFill>
                            <a:schemeClr val="tx1"/>
                          </a:solidFill>
                          <a:effectLst/>
                          <a:latin typeface="Coptic1" pitchFamily="2" charset="0"/>
                          <a:cs typeface="Arial" charset="0"/>
                        </a:rPr>
                        <a:t>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Pour cette raison, les forces célestes crient vers Toi: «O donneur de la vie, gloire </a:t>
                      </a:r>
                      <a:r>
                        <a:rPr kumimoji="0" lang="en-US" sz="2700" b="0" i="0" u="none" strike="noStrike" cap="none" normalizeH="0" baseline="0" dirty="0">
                          <a:ln>
                            <a:noFill/>
                          </a:ln>
                          <a:solidFill>
                            <a:schemeClr val="tx1"/>
                          </a:solidFill>
                          <a:effectLst/>
                          <a:latin typeface="Arial" charset="0"/>
                          <a:cs typeface="Arial" charset="0"/>
                        </a:rPr>
                        <a:t>à</a:t>
                      </a:r>
                      <a:r>
                        <a:rPr kumimoji="0" lang="fr-CA" sz="2700" b="0" i="0" u="none" strike="noStrike" cap="none" normalizeH="0" baseline="0" dirty="0">
                          <a:ln>
                            <a:noFill/>
                          </a:ln>
                          <a:solidFill>
                            <a:schemeClr val="tx1"/>
                          </a:solidFill>
                          <a:effectLst/>
                          <a:latin typeface="Arial" charset="0"/>
                          <a:cs typeface="Arial" charset="0"/>
                        </a:rPr>
                        <a:t> Ta résurrection. O Christ, gloire </a:t>
                      </a:r>
                      <a:r>
                        <a:rPr kumimoji="0" lang="en-US" sz="2700" b="0" i="0" u="none" strike="noStrike" cap="none" normalizeH="0" baseline="0" dirty="0">
                          <a:ln>
                            <a:noFill/>
                          </a:ln>
                          <a:solidFill>
                            <a:schemeClr val="tx1"/>
                          </a:solidFill>
                          <a:effectLst/>
                          <a:latin typeface="Arial" charset="0"/>
                          <a:cs typeface="Arial" charset="0"/>
                        </a:rPr>
                        <a:t>à</a:t>
                      </a:r>
                      <a:r>
                        <a:rPr kumimoji="0" lang="fr-CA" sz="2700" b="0" i="0" u="none" strike="noStrike" cap="none" normalizeH="0" baseline="0" dirty="0">
                          <a:ln>
                            <a:noFill/>
                          </a:ln>
                          <a:solidFill>
                            <a:schemeClr val="tx1"/>
                          </a:solidFill>
                          <a:effectLst/>
                          <a:latin typeface="Arial" charset="0"/>
                          <a:cs typeface="Arial" charset="0"/>
                        </a:rPr>
                        <a:t> Ton royaume, gloire </a:t>
                      </a:r>
                      <a:r>
                        <a:rPr kumimoji="0" lang="en-US" sz="2700" b="0" i="0" u="none" strike="noStrike" cap="none" normalizeH="0" baseline="0" dirty="0">
                          <a:ln>
                            <a:noFill/>
                          </a:ln>
                          <a:solidFill>
                            <a:schemeClr val="tx1"/>
                          </a:solidFill>
                          <a:effectLst/>
                          <a:latin typeface="Arial" charset="0"/>
                          <a:cs typeface="Arial" charset="0"/>
                        </a:rPr>
                        <a:t>à</a:t>
                      </a:r>
                      <a:r>
                        <a:rPr kumimoji="0" lang="fr-CA" sz="2700" b="0" i="0" u="none" strike="noStrike" cap="none" normalizeH="0" baseline="0" dirty="0">
                          <a:ln>
                            <a:noFill/>
                          </a:ln>
                          <a:solidFill>
                            <a:schemeClr val="tx1"/>
                          </a:solidFill>
                          <a:effectLst/>
                          <a:latin typeface="Arial" charset="0"/>
                          <a:cs typeface="Arial" charset="0"/>
                        </a:rPr>
                        <a:t> Ton économie, Toi le seul ami du genre humain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لأجل هذا قوات السموات هتفوا إليك يا واهب الحياة المجد لقيامتك أيها المسيح، المجد لملكك </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المجد لتدبير يا محب البشر وحدك.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6">
            <a:hlinkClick r:id="rId2" action="ppaction://hlinksldjump" highlightClick="1"/>
            <a:extLst>
              <a:ext uri="{FF2B5EF4-FFF2-40B4-BE49-F238E27FC236}">
                <a16:creationId xmlns:a16="http://schemas.microsoft.com/office/drawing/2014/main" id="{037B9587-EDD8-49D0-9F73-24ACB25FAA0E}"/>
              </a:ext>
            </a:extLst>
          </p:cNvPr>
          <p:cNvSpPr/>
          <p:nvPr/>
        </p:nvSpPr>
        <p:spPr bwMode="auto">
          <a:xfrm>
            <a:off x="344967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1" name="Text Box 17">
            <a:hlinkClick r:id="rId3" action="ppaction://hlinksldjump"/>
            <a:extLst>
              <a:ext uri="{FF2B5EF4-FFF2-40B4-BE49-F238E27FC236}">
                <a16:creationId xmlns:a16="http://schemas.microsoft.com/office/drawing/2014/main" id="{AD1FEC1C-3EB0-4666-A1BD-7355D35E2FA6}"/>
              </a:ext>
            </a:extLst>
          </p:cNvPr>
          <p:cNvSpPr txBox="1">
            <a:spLocks noChangeArrowheads="1"/>
          </p:cNvSpPr>
          <p:nvPr/>
        </p:nvSpPr>
        <p:spPr bwMode="auto">
          <a:xfrm>
            <a:off x="5525311" y="4773038"/>
            <a:ext cx="1919591" cy="37189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err="1">
                <a:latin typeface="Coptic1" pitchFamily="2" charset="0"/>
              </a:rPr>
              <a:t>Pi,rictoc</a:t>
            </a:r>
            <a:r>
              <a:rPr lang="en-CA" sz="1600" dirty="0">
                <a:latin typeface="Coptic1" pitchFamily="2" charset="0"/>
              </a:rPr>
              <a:t> </a:t>
            </a:r>
            <a:r>
              <a:rPr lang="en-CA" sz="1600" dirty="0" err="1">
                <a:latin typeface="Coptic1" pitchFamily="2" charset="0"/>
              </a:rPr>
              <a:t>aftwnf</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Text Box 19">
            <a:hlinkClick r:id="rId4" action="ppaction://hlinksldjump"/>
            <a:extLst>
              <a:ext uri="{FF2B5EF4-FFF2-40B4-BE49-F238E27FC236}">
                <a16:creationId xmlns:a16="http://schemas.microsoft.com/office/drawing/2014/main" id="{52CD5348-518E-437A-ACE5-AC76403AA82A}"/>
              </a:ext>
            </a:extLst>
          </p:cNvPr>
          <p:cNvSpPr txBox="1">
            <a:spLocks noChangeArrowheads="1"/>
          </p:cNvSpPr>
          <p:nvPr/>
        </p:nvSpPr>
        <p:spPr bwMode="auto">
          <a:xfrm>
            <a:off x="4401332" y="4773038"/>
            <a:ext cx="1040235" cy="37189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dirty="0" err="1">
                <a:latin typeface="Coptic1" pitchFamily="2" charset="0"/>
              </a:rPr>
              <a:t>Pao#c</a:t>
            </a:r>
            <a:r>
              <a:rPr lang="en-CA" dirty="0">
                <a:latin typeface="Coptic1" pitchFamily="2" charset="0"/>
              </a:rPr>
              <a:t>#</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Text Box 15">
            <a:hlinkClick r:id="rId5" action="ppaction://hlinksldjump"/>
            <a:extLst>
              <a:ext uri="{FF2B5EF4-FFF2-40B4-BE49-F238E27FC236}">
                <a16:creationId xmlns:a16="http://schemas.microsoft.com/office/drawing/2014/main" id="{E4333C4B-B74A-42F5-B286-A192EF814120}"/>
              </a:ext>
            </a:extLst>
          </p:cNvPr>
          <p:cNvSpPr txBox="1">
            <a:spLocks noChangeArrowheads="1"/>
          </p:cNvSpPr>
          <p:nvPr/>
        </p:nvSpPr>
        <p:spPr bwMode="auto">
          <a:xfrm>
            <a:off x="7528646" y="4670707"/>
            <a:ext cx="1615354" cy="470898"/>
          </a:xfrm>
          <a:prstGeom prst="rect">
            <a:avLst/>
          </a:prstGeom>
          <a:solidFill>
            <a:srgbClr val="3366FF"/>
          </a:solidFill>
          <a:ln w="38100" cmpd="dbl">
            <a:solidFill>
              <a:schemeClr val="tx1"/>
            </a:solidFill>
            <a:miter lim="800000"/>
            <a:headEnd/>
            <a:tailEnd/>
          </a:ln>
        </p:spPr>
        <p:txBody>
          <a:bodyPr wrap="square" lIns="0" tIns="0" rIns="0" bIns="0">
            <a:spAutoFit/>
          </a:bodyPr>
          <a:lstStyle/>
          <a:p>
            <a:pPr lvl="0" algn="ctr" defTabSz="914400" fontAlgn="base">
              <a:lnSpc>
                <a:spcPct val="90000"/>
              </a:lnSpc>
              <a:spcBef>
                <a:spcPct val="0"/>
              </a:spcBef>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endParaRPr lang="en-US" dirty="0">
              <a:latin typeface="Coptic1" pitchFamily="2" charset="0"/>
              <a:cs typeface="Arial" charset="0"/>
            </a:endParaRPr>
          </a:p>
          <a:p>
            <a:pPr lvl="0" algn="ctr" defTabSz="914400" fontAlgn="base">
              <a:lnSpc>
                <a:spcPct val="90000"/>
              </a:lnSpc>
              <a:spcBef>
                <a:spcPct val="0"/>
              </a:spcBef>
              <a:spcAft>
                <a:spcPct val="0"/>
              </a:spcAf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Pâques</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305962821"/>
      </p:ext>
    </p:extLst>
  </p:cSld>
  <p:clrMapOvr>
    <a:masterClrMapping/>
  </p:clrMapOvr>
  <p:transition/>
</p:sld>
</file>

<file path=ppt/slides/slide2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55"/>
          <p:cNvGraphicFramePr>
            <a:graphicFrameLocks noGrp="1"/>
          </p:cNvGraphicFramePr>
          <p:nvPr>
            <p:extLst>
              <p:ext uri="{D42A27DB-BD31-4B8C-83A1-F6EECF244321}">
                <p14:modId xmlns:p14="http://schemas.microsoft.com/office/powerpoint/2010/main" val="1689628682"/>
              </p:ext>
            </p:extLst>
          </p:nvPr>
        </p:nvGraphicFramePr>
        <p:xfrm>
          <a:off x="0" y="514350"/>
          <a:ext cx="9143999" cy="4457700"/>
        </p:xfrm>
        <a:graphic>
          <a:graphicData uri="http://schemas.openxmlformats.org/drawingml/2006/table">
            <a:tbl>
              <a:tblPr/>
              <a:tblGrid>
                <a:gridCol w="3467100">
                  <a:extLst>
                    <a:ext uri="{9D8B030D-6E8A-4147-A177-3AD203B41FA5}">
                      <a16:colId xmlns:a16="http://schemas.microsoft.com/office/drawing/2014/main" val="20000"/>
                    </a:ext>
                  </a:extLst>
                </a:gridCol>
                <a:gridCol w="3444240">
                  <a:extLst>
                    <a:ext uri="{9D8B030D-6E8A-4147-A177-3AD203B41FA5}">
                      <a16:colId xmlns:a16="http://schemas.microsoft.com/office/drawing/2014/main" val="20001"/>
                    </a:ext>
                  </a:extLst>
                </a:gridCol>
                <a:gridCol w="2232659">
                  <a:extLst>
                    <a:ext uri="{9D8B030D-6E8A-4147-A177-3AD203B41FA5}">
                      <a16:colId xmlns:a16="http://schemas.microsoft.com/office/drawing/2014/main" val="20002"/>
                    </a:ext>
                  </a:extLst>
                </a:gridCol>
              </a:tblGrid>
              <a:tr h="3486150">
                <a:tc>
                  <a:txBody>
                    <a:bodyPr/>
                    <a:lstStyle/>
                    <a:p>
                      <a:pPr marL="0" marR="0" lvl="0" indent="0" algn="just" defTabSz="914400" rtl="0" eaLnBrk="1" fontAlgn="base" latinLnBrk="0" hangingPunct="1">
                        <a:lnSpc>
                          <a:spcPct val="90000"/>
                        </a:lnSpc>
                        <a:spcBef>
                          <a:spcPts val="0"/>
                        </a:spcBef>
                        <a:spcAft>
                          <a:spcPct val="0"/>
                        </a:spcAft>
                        <a:buClrTx/>
                        <a:buSzTx/>
                        <a:buFontTx/>
                        <a:buNone/>
                        <a:tabLst/>
                      </a:pPr>
                      <a:r>
                        <a:rPr lang="en-CA" sz="3200" dirty="0">
                          <a:latin typeface="Coptic1" pitchFamily="2" charset="0"/>
                        </a:rPr>
                        <a:t>T/n </a:t>
                      </a:r>
                      <a:r>
                        <a:rPr lang="en-CA" sz="3200" dirty="0" err="1">
                          <a:latin typeface="Coptic1" pitchFamily="2" charset="0"/>
                        </a:rPr>
                        <a:t>a~nactacin</a:t>
                      </a:r>
                      <a:r>
                        <a:rPr lang="en-CA" sz="3200" dirty="0">
                          <a:latin typeface="Coptic1" pitchFamily="2" charset="0"/>
                        </a:rPr>
                        <a:t> </a:t>
                      </a:r>
                      <a:r>
                        <a:rPr lang="en-CA" sz="3200" dirty="0" err="1">
                          <a:latin typeface="Coptic1" pitchFamily="2" charset="0"/>
                        </a:rPr>
                        <a:t>cou</a:t>
                      </a:r>
                      <a:r>
                        <a:rPr lang="en-CA" sz="3200" dirty="0">
                          <a:latin typeface="Coptic1" pitchFamily="2" charset="0"/>
                        </a:rPr>
                        <a:t> &lt;~</a:t>
                      </a:r>
                      <a:r>
                        <a:rPr lang="en-CA" sz="3200" dirty="0" err="1">
                          <a:latin typeface="Coptic1" pitchFamily="2" charset="0"/>
                        </a:rPr>
                        <a:t>ricte</a:t>
                      </a:r>
                      <a:r>
                        <a:rPr lang="en-CA" sz="3200" dirty="0">
                          <a:latin typeface="Coptic1" pitchFamily="2" charset="0"/>
                        </a:rPr>
                        <a:t> Cwt/r: </a:t>
                      </a:r>
                      <a:r>
                        <a:rPr lang="en-CA" sz="3200" dirty="0" err="1">
                          <a:latin typeface="Coptic1" pitchFamily="2" charset="0"/>
                        </a:rPr>
                        <a:t>aggeliumnoucin</a:t>
                      </a:r>
                      <a:r>
                        <a:rPr lang="en-CA" sz="3200" dirty="0">
                          <a:latin typeface="Coptic1" pitchFamily="2" charset="0"/>
                        </a:rPr>
                        <a:t> </a:t>
                      </a:r>
                      <a:r>
                        <a:rPr lang="en-CA" sz="3200" dirty="0" err="1">
                          <a:latin typeface="Coptic1" pitchFamily="2" charset="0"/>
                        </a:rPr>
                        <a:t>en</a:t>
                      </a:r>
                      <a:r>
                        <a:rPr lang="en-CA" sz="3200" dirty="0">
                          <a:latin typeface="Coptic1" pitchFamily="2" charset="0"/>
                        </a:rPr>
                        <a:t> </a:t>
                      </a:r>
                      <a:r>
                        <a:rPr lang="en-CA" sz="3200" dirty="0" err="1">
                          <a:latin typeface="Coptic1" pitchFamily="2" charset="0"/>
                        </a:rPr>
                        <a:t>ouranic</a:t>
                      </a:r>
                      <a:r>
                        <a:rPr lang="en-CA" sz="3200" dirty="0">
                          <a:latin typeface="Coptic1" pitchFamily="2" charset="0"/>
                        </a:rPr>
                        <a:t>: </a:t>
                      </a:r>
                      <a:r>
                        <a:rPr lang="en-CA" sz="3200" dirty="0" err="1">
                          <a:latin typeface="Coptic1" pitchFamily="2" charset="0"/>
                        </a:rPr>
                        <a:t>ke</a:t>
                      </a:r>
                      <a:r>
                        <a:rPr lang="en-CA" sz="3200" dirty="0">
                          <a:latin typeface="Coptic1" pitchFamily="2" charset="0"/>
                        </a:rPr>
                        <a:t>  /~mac </a:t>
                      </a:r>
                      <a:r>
                        <a:rPr lang="en-CA" sz="3200" dirty="0" err="1">
                          <a:latin typeface="Coptic1" pitchFamily="2" charset="0"/>
                        </a:rPr>
                        <a:t>touc</a:t>
                      </a:r>
                      <a:r>
                        <a:rPr lang="en-CA" sz="3200" dirty="0">
                          <a:latin typeface="Coptic1" pitchFamily="2" charset="0"/>
                        </a:rPr>
                        <a:t> </a:t>
                      </a:r>
                      <a:r>
                        <a:rPr lang="en-CA" sz="3200" dirty="0" err="1">
                          <a:latin typeface="Coptic1" pitchFamily="2" charset="0"/>
                        </a:rPr>
                        <a:t>e~pi</a:t>
                      </a:r>
                      <a:r>
                        <a:rPr lang="en-CA" sz="3200" dirty="0">
                          <a:latin typeface="Coptic1" pitchFamily="2" charset="0"/>
                        </a:rPr>
                        <a:t> </a:t>
                      </a:r>
                      <a:r>
                        <a:rPr lang="en-CA" sz="3200" dirty="0" err="1">
                          <a:latin typeface="Coptic1" pitchFamily="2" charset="0"/>
                        </a:rPr>
                        <a:t>guc</a:t>
                      </a:r>
                      <a:r>
                        <a:rPr lang="en-CA" sz="3200" dirty="0">
                          <a:latin typeface="Coptic1" pitchFamily="2" charset="0"/>
                        </a:rPr>
                        <a:t> </a:t>
                      </a:r>
                      <a:r>
                        <a:rPr lang="en-CA" sz="3200" dirty="0" err="1">
                          <a:latin typeface="Coptic1" pitchFamily="2" charset="0"/>
                        </a:rPr>
                        <a:t>kataxiwcon</a:t>
                      </a:r>
                      <a:r>
                        <a:rPr lang="en-CA" sz="3200" dirty="0">
                          <a:latin typeface="Coptic1" pitchFamily="2" charset="0"/>
                        </a:rPr>
                        <a:t>:  </a:t>
                      </a:r>
                      <a:r>
                        <a:rPr lang="en-CA" sz="3200" dirty="0" err="1">
                          <a:latin typeface="Coptic1" pitchFamily="2" charset="0"/>
                        </a:rPr>
                        <a:t>en</a:t>
                      </a:r>
                      <a:r>
                        <a:rPr lang="en-CA" sz="3200" dirty="0">
                          <a:latin typeface="Coptic1" pitchFamily="2" charset="0"/>
                        </a:rPr>
                        <a:t> </a:t>
                      </a:r>
                      <a:r>
                        <a:rPr lang="en-CA" sz="3200" dirty="0" err="1">
                          <a:latin typeface="Coptic1" pitchFamily="2" charset="0"/>
                        </a:rPr>
                        <a:t>kayara</a:t>
                      </a:r>
                      <a:r>
                        <a:rPr lang="en-CA" sz="3200" dirty="0">
                          <a:latin typeface="Coptic1" pitchFamily="2" charset="0"/>
                        </a:rPr>
                        <a:t> </a:t>
                      </a:r>
                      <a:r>
                        <a:rPr lang="en-CA" sz="3200" dirty="0" err="1">
                          <a:latin typeface="Coptic1" pitchFamily="2" charset="0"/>
                        </a:rPr>
                        <a:t>kardia</a:t>
                      </a:r>
                      <a:r>
                        <a:rPr lang="en-CA" sz="3200" dirty="0">
                          <a:latin typeface="Coptic1" pitchFamily="2" charset="0"/>
                        </a:rPr>
                        <a:t>~ </a:t>
                      </a:r>
                      <a:r>
                        <a:rPr lang="en-CA" sz="3200" dirty="0" err="1">
                          <a:latin typeface="Coptic1" pitchFamily="2" charset="0"/>
                        </a:rPr>
                        <a:t>ce</a:t>
                      </a:r>
                      <a:r>
                        <a:rPr lang="en-CA" sz="3200" dirty="0">
                          <a:latin typeface="Coptic1" pitchFamily="2" charset="0"/>
                        </a:rPr>
                        <a:t> </a:t>
                      </a:r>
                      <a:r>
                        <a:rPr lang="en-CA" sz="3200" dirty="0" err="1">
                          <a:latin typeface="Coptic1" pitchFamily="2" charset="0"/>
                        </a:rPr>
                        <a:t>doxazin</a:t>
                      </a:r>
                      <a:r>
                        <a:rPr lang="en-CA" sz="3200" dirty="0">
                          <a:latin typeface="Coptic1" pitchFamily="2"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algn="just">
                        <a:spcBef>
                          <a:spcPts val="0"/>
                        </a:spcBef>
                        <a:spcAft>
                          <a:spcPts val="0"/>
                        </a:spcAft>
                      </a:pPr>
                      <a:r>
                        <a:rPr lang="fr-CA" sz="2700" dirty="0">
                          <a:latin typeface="Arial" pitchFamily="34" charset="0"/>
                          <a:ea typeface="Times New Roman"/>
                          <a:cs typeface="Arial" pitchFamily="34" charset="0"/>
                        </a:rPr>
                        <a:t>Ô Christ notre Sauveur, les anges dans les cieux louent Ta résurrection.  Nous te demandons de nous rendre dignes, nous qui sommes sur terre, de Te glorifier toujours avec des cœurs purs.</a:t>
                      </a:r>
                      <a:endParaRPr lang="en-CA" sz="2700" dirty="0">
                        <a:latin typeface="Arial" pitchFamily="34" charset="0"/>
                        <a:ea typeface="Times New Roman"/>
                        <a:cs typeface="Arial" pitchFamily="34" charset="0"/>
                      </a:endParaRPr>
                    </a:p>
                  </a:txBody>
                  <a:tcPr marL="68580" marR="68580" marT="0" marB="0">
                    <a:lnL>
                      <a:noFill/>
                    </a:lnL>
                    <a:lnR>
                      <a:noFill/>
                    </a:lnR>
                    <a:lnT cap="flat">
                      <a:noFill/>
                    </a:lnT>
                    <a:lnB cap="flat">
                      <a:noFill/>
                    </a:lnB>
                    <a:lnTlToBr>
                      <a:noFill/>
                    </a:lnTlToBr>
                    <a:lnBlToTr>
                      <a:noFill/>
                    </a:lnBlToTr>
                    <a:noFill/>
                  </a:tcPr>
                </a:tc>
                <a:tc>
                  <a:txBody>
                    <a:bodyPr/>
                    <a:lstStyle/>
                    <a:p>
                      <a:pPr marL="0" marR="0" algn="just" rtl="1">
                        <a:spcBef>
                          <a:spcPts val="0"/>
                        </a:spcBef>
                        <a:spcAft>
                          <a:spcPts val="0"/>
                        </a:spcAft>
                      </a:pPr>
                      <a:r>
                        <a:rPr lang="ar-EG" sz="3200" dirty="0">
                          <a:latin typeface="+mn-lt"/>
                          <a:ea typeface="Times New Roman"/>
                          <a:cs typeface="Times New Roman"/>
                        </a:rPr>
                        <a:t>من أجل قيامتك أيها المسيح مُخَلِّصنا تُسَبِّح </a:t>
                      </a:r>
                      <a:r>
                        <a:rPr lang="fr-CA" sz="3200" dirty="0">
                          <a:latin typeface="+mn-lt"/>
                          <a:ea typeface="Times New Roman"/>
                          <a:cs typeface="Times New Roman"/>
                        </a:rPr>
                        <a:t>  </a:t>
                      </a:r>
                      <a:r>
                        <a:rPr lang="ar-EG" sz="3200" dirty="0">
                          <a:latin typeface="+mn-lt"/>
                          <a:ea typeface="Times New Roman"/>
                          <a:cs typeface="Times New Roman"/>
                        </a:rPr>
                        <a:t>ملائكة السماء : ونحن الذين على الأرض أَهِّلْنا أن نُمَجِّدُكَ بقلوب طاهرة.</a:t>
                      </a:r>
                      <a:endParaRPr lang="en-CA" sz="3200" dirty="0">
                        <a:latin typeface="+mn-lt"/>
                        <a:ea typeface="Times New Roman"/>
                        <a:cs typeface="Times New Roman"/>
                      </a:endParaRPr>
                    </a:p>
                  </a:txBody>
                  <a:tcPr marL="68580" marR="68580" marT="0" marB="0">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9" name="Tableau 8">
            <a:extLst>
              <a:ext uri="{FF2B5EF4-FFF2-40B4-BE49-F238E27FC236}">
                <a16:creationId xmlns:a16="http://schemas.microsoft.com/office/drawing/2014/main" id="{8AC268E2-5E68-4D12-B329-1F8E06DFD7A1}"/>
              </a:ext>
            </a:extLst>
          </p:cNvPr>
          <p:cNvGraphicFramePr>
            <a:graphicFrameLocks noGrp="1"/>
          </p:cNvGraphicFramePr>
          <p:nvPr>
            <p:extLst>
              <p:ext uri="{D42A27DB-BD31-4B8C-83A1-F6EECF244321}">
                <p14:modId xmlns:p14="http://schemas.microsoft.com/office/powerpoint/2010/main" val="2402175997"/>
              </p:ext>
            </p:extLst>
          </p:nvPr>
        </p:nvGraphicFramePr>
        <p:xfrm>
          <a:off x="645518" y="64385"/>
          <a:ext cx="7947171" cy="342900"/>
        </p:xfrm>
        <a:graphic>
          <a:graphicData uri="http://schemas.openxmlformats.org/drawingml/2006/table">
            <a:tbl>
              <a:tblPr firstRow="1" bandRow="1">
                <a:tableStyleId>{2D5ABB26-0587-4C30-8999-92F81FD0307C}</a:tableStyleId>
              </a:tblPr>
              <a:tblGrid>
                <a:gridCol w="7947171">
                  <a:extLst>
                    <a:ext uri="{9D8B030D-6E8A-4147-A177-3AD203B41FA5}">
                      <a16:colId xmlns:a16="http://schemas.microsoft.com/office/drawing/2014/main" val="251860947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dirty="0">
                          <a:latin typeface="Arial" pitchFamily="34" charset="0"/>
                          <a:ea typeface="Times New Roman"/>
                          <a:cs typeface="Arial" pitchFamily="34" charset="0"/>
                        </a:rPr>
                        <a:t>Ô Christ notre Sauveur - </a:t>
                      </a:r>
                      <a:r>
                        <a:rPr lang="fr-CA" sz="1800" b="0" dirty="0" err="1"/>
                        <a:t>Teen</a:t>
                      </a:r>
                      <a:r>
                        <a:rPr lang="fr-CA" sz="1800" b="0" dirty="0"/>
                        <a:t> </a:t>
                      </a:r>
                      <a:r>
                        <a:rPr lang="fr-CA" sz="1800" b="0" dirty="0" err="1"/>
                        <a:t>Anastacin</a:t>
                      </a:r>
                      <a:r>
                        <a:rPr lang="fr-CA" sz="1800" b="0" dirty="0"/>
                        <a:t> – </a:t>
                      </a:r>
                      <a:r>
                        <a:rPr lang="en-CA" sz="1800" b="0" dirty="0">
                          <a:latin typeface="Coptic1" pitchFamily="2" charset="0"/>
                        </a:rPr>
                        <a:t>T/n </a:t>
                      </a:r>
                      <a:r>
                        <a:rPr lang="en-CA" sz="1800" b="0" dirty="0" err="1">
                          <a:latin typeface="Coptic1" pitchFamily="2" charset="0"/>
                        </a:rPr>
                        <a:t>A~nactacin</a:t>
                      </a:r>
                      <a:endParaRPr lang="en-US" sz="1800" b="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66205634"/>
                  </a:ext>
                </a:extLst>
              </a:tr>
            </a:tbl>
          </a:graphicData>
        </a:graphic>
      </p:graphicFrame>
      <p:sp>
        <p:nvSpPr>
          <p:cNvPr id="15" name="Action Button: Custom 6">
            <a:hlinkClick r:id="rId2" action="ppaction://hlinksldjump" highlightClick="1"/>
            <a:extLst>
              <a:ext uri="{FF2B5EF4-FFF2-40B4-BE49-F238E27FC236}">
                <a16:creationId xmlns:a16="http://schemas.microsoft.com/office/drawing/2014/main" id="{A091C0FD-0E31-4EAC-A543-BE61A7E22289}"/>
              </a:ext>
            </a:extLst>
          </p:cNvPr>
          <p:cNvSpPr/>
          <p:nvPr/>
        </p:nvSpPr>
        <p:spPr bwMode="auto">
          <a:xfrm>
            <a:off x="14328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2" name="Text Box 17">
            <a:hlinkClick r:id="rId3" action="ppaction://hlinksldjump"/>
            <a:extLst>
              <a:ext uri="{FF2B5EF4-FFF2-40B4-BE49-F238E27FC236}">
                <a16:creationId xmlns:a16="http://schemas.microsoft.com/office/drawing/2014/main" id="{EA680EB9-150C-4007-9871-1C261EBFB1AA}"/>
              </a:ext>
            </a:extLst>
          </p:cNvPr>
          <p:cNvSpPr txBox="1">
            <a:spLocks noChangeArrowheads="1"/>
          </p:cNvSpPr>
          <p:nvPr/>
        </p:nvSpPr>
        <p:spPr bwMode="auto">
          <a:xfrm>
            <a:off x="5525311" y="4747098"/>
            <a:ext cx="1919591" cy="39783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err="1">
                <a:latin typeface="Coptic1" pitchFamily="2" charset="0"/>
              </a:rPr>
              <a:t>Pi,rictoc</a:t>
            </a:r>
            <a:r>
              <a:rPr lang="en-CA" sz="1600" dirty="0">
                <a:latin typeface="Coptic1" pitchFamily="2" charset="0"/>
              </a:rPr>
              <a:t> </a:t>
            </a:r>
            <a:r>
              <a:rPr lang="en-CA" sz="1600" dirty="0" err="1">
                <a:latin typeface="Coptic1" pitchFamily="2" charset="0"/>
              </a:rPr>
              <a:t>aftwnf</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Text Box 19">
            <a:hlinkClick r:id="rId4" action="ppaction://hlinksldjump"/>
            <a:extLst>
              <a:ext uri="{FF2B5EF4-FFF2-40B4-BE49-F238E27FC236}">
                <a16:creationId xmlns:a16="http://schemas.microsoft.com/office/drawing/2014/main" id="{D774DB5B-36A7-4A7C-8CF4-44FE8A56AA89}"/>
              </a:ext>
            </a:extLst>
          </p:cNvPr>
          <p:cNvSpPr txBox="1">
            <a:spLocks noChangeArrowheads="1"/>
          </p:cNvSpPr>
          <p:nvPr/>
        </p:nvSpPr>
        <p:spPr bwMode="auto">
          <a:xfrm>
            <a:off x="4401332" y="4747098"/>
            <a:ext cx="1040235" cy="39783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dirty="0" err="1">
                <a:latin typeface="Coptic1" pitchFamily="2" charset="0"/>
              </a:rPr>
              <a:t>Pao#c</a:t>
            </a:r>
            <a:r>
              <a:rPr lang="en-CA" dirty="0">
                <a:latin typeface="Coptic1" pitchFamily="2" charset="0"/>
              </a:rPr>
              <a:t>#</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Text Box 15">
            <a:hlinkClick r:id="rId5" action="ppaction://hlinksldjump"/>
            <a:extLst>
              <a:ext uri="{FF2B5EF4-FFF2-40B4-BE49-F238E27FC236}">
                <a16:creationId xmlns:a16="http://schemas.microsoft.com/office/drawing/2014/main" id="{1831B674-550B-4DE0-9302-08FF0435EDB1}"/>
              </a:ext>
            </a:extLst>
          </p:cNvPr>
          <p:cNvSpPr txBox="1">
            <a:spLocks noChangeArrowheads="1"/>
          </p:cNvSpPr>
          <p:nvPr/>
        </p:nvSpPr>
        <p:spPr bwMode="auto">
          <a:xfrm>
            <a:off x="7528645" y="4670707"/>
            <a:ext cx="1615353" cy="470898"/>
          </a:xfrm>
          <a:prstGeom prst="rect">
            <a:avLst/>
          </a:prstGeom>
          <a:solidFill>
            <a:srgbClr val="3366FF"/>
          </a:solidFill>
          <a:ln w="38100" cmpd="dbl">
            <a:solidFill>
              <a:schemeClr val="tx1"/>
            </a:solidFill>
            <a:miter lim="800000"/>
            <a:headEnd/>
            <a:tailEnd/>
          </a:ln>
        </p:spPr>
        <p:txBody>
          <a:bodyPr wrap="square" lIns="0" tIns="0" rIns="0" bIns="0">
            <a:spAutoFit/>
          </a:bodyPr>
          <a:lstStyle/>
          <a:p>
            <a:pPr lvl="0" algn="ctr" defTabSz="914400" fontAlgn="base">
              <a:lnSpc>
                <a:spcPct val="90000"/>
              </a:lnSpc>
              <a:spcBef>
                <a:spcPct val="0"/>
              </a:spcBef>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endParaRPr lang="en-US" dirty="0">
              <a:latin typeface="Coptic1" pitchFamily="2" charset="0"/>
              <a:cs typeface="Arial" charset="0"/>
            </a:endParaRPr>
          </a:p>
          <a:p>
            <a:pPr lvl="0" algn="ctr" defTabSz="914400" fontAlgn="base">
              <a:lnSpc>
                <a:spcPct val="90000"/>
              </a:lnSpc>
              <a:spcBef>
                <a:spcPct val="0"/>
              </a:spcBef>
              <a:spcAft>
                <a:spcPct val="0"/>
              </a:spcAf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Pâques</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325625919"/>
      </p:ext>
    </p:extLst>
  </p:cSld>
  <p:clrMapOvr>
    <a:masterClrMapping/>
  </p:clrMapOvr>
  <p:transition/>
</p:sld>
</file>

<file path=ppt/slides/slide2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50692" name="Group 68"/>
          <p:cNvGraphicFramePr>
            <a:graphicFrameLocks noGrp="1"/>
          </p:cNvGraphicFramePr>
          <p:nvPr>
            <p:extLst>
              <p:ext uri="{D42A27DB-BD31-4B8C-83A1-F6EECF244321}">
                <p14:modId xmlns:p14="http://schemas.microsoft.com/office/powerpoint/2010/main" val="1993085440"/>
              </p:ext>
            </p:extLst>
          </p:nvPr>
        </p:nvGraphicFramePr>
        <p:xfrm>
          <a:off x="-6422" y="513309"/>
          <a:ext cx="9150422" cy="4320540"/>
        </p:xfrm>
        <a:graphic>
          <a:graphicData uri="http://schemas.openxmlformats.org/drawingml/2006/table">
            <a:tbl>
              <a:tblPr/>
              <a:tblGrid>
                <a:gridCol w="3664022">
                  <a:extLst>
                    <a:ext uri="{9D8B030D-6E8A-4147-A177-3AD203B41FA5}">
                      <a16:colId xmlns:a16="http://schemas.microsoft.com/office/drawing/2014/main" val="20000"/>
                    </a:ext>
                  </a:extLst>
                </a:gridCol>
                <a:gridCol w="3004930">
                  <a:extLst>
                    <a:ext uri="{9D8B030D-6E8A-4147-A177-3AD203B41FA5}">
                      <a16:colId xmlns:a16="http://schemas.microsoft.com/office/drawing/2014/main" val="20001"/>
                    </a:ext>
                  </a:extLst>
                </a:gridCol>
                <a:gridCol w="2481470">
                  <a:extLst>
                    <a:ext uri="{9D8B030D-6E8A-4147-A177-3AD203B41FA5}">
                      <a16:colId xmlns:a16="http://schemas.microsoft.com/office/drawing/2014/main" val="20002"/>
                    </a:ext>
                  </a:extLst>
                </a:gridCol>
              </a:tblGrid>
              <a:tr h="416509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100" b="0" i="0" u="none" strike="noStrike" cap="none" normalizeH="0" baseline="0" dirty="0" err="1">
                          <a:ln>
                            <a:noFill/>
                          </a:ln>
                          <a:solidFill>
                            <a:schemeClr val="tx1"/>
                          </a:solidFill>
                          <a:effectLst/>
                          <a:latin typeface="Coptic1" pitchFamily="2" charset="0"/>
                          <a:cs typeface="Arial" charset="0"/>
                        </a:rPr>
                        <a:t>Pi,rictoc</a:t>
                      </a:r>
                      <a:r>
                        <a:rPr kumimoji="0" lang="en-CA" sz="3100" b="0" i="0" u="none" strike="noStrike" cap="none" normalizeH="0" baseline="0" dirty="0">
                          <a:ln>
                            <a:noFill/>
                          </a:ln>
                          <a:solidFill>
                            <a:schemeClr val="tx1"/>
                          </a:solidFill>
                          <a:effectLst/>
                          <a:latin typeface="Coptic1" pitchFamily="2" charset="0"/>
                          <a:cs typeface="Arial" charset="0"/>
                        </a:rPr>
                        <a:t> </a:t>
                      </a:r>
                      <a:r>
                        <a:rPr kumimoji="0" lang="en-CA" sz="3100" b="0" i="0" u="none" strike="noStrike" cap="none" normalizeH="0" baseline="0" dirty="0" err="1">
                          <a:ln>
                            <a:noFill/>
                          </a:ln>
                          <a:solidFill>
                            <a:schemeClr val="tx1"/>
                          </a:solidFill>
                          <a:effectLst/>
                          <a:latin typeface="Coptic1" pitchFamily="2" charset="0"/>
                          <a:cs typeface="Arial" charset="0"/>
                        </a:rPr>
                        <a:t>aftwnf</a:t>
                      </a:r>
                      <a:r>
                        <a:rPr kumimoji="0" lang="en-CA" sz="3100" b="0" i="0" u="none" strike="noStrike" cap="none" normalizeH="0" baseline="0" dirty="0">
                          <a:ln>
                            <a:noFill/>
                          </a:ln>
                          <a:solidFill>
                            <a:schemeClr val="tx1"/>
                          </a:solidFill>
                          <a:effectLst/>
                          <a:latin typeface="Coptic1" pitchFamily="2" charset="0"/>
                          <a:cs typeface="Arial" charset="0"/>
                        </a:rPr>
                        <a:t> </a:t>
                      </a:r>
                      <a:r>
                        <a:rPr kumimoji="0" lang="en-CA" sz="3100" b="0" i="0" u="none" strike="noStrike" cap="none" normalizeH="0" baseline="0" dirty="0" err="1">
                          <a:ln>
                            <a:noFill/>
                          </a:ln>
                          <a:solidFill>
                            <a:schemeClr val="tx1"/>
                          </a:solidFill>
                          <a:effectLst/>
                          <a:latin typeface="Coptic1" pitchFamily="2" charset="0"/>
                          <a:cs typeface="Arial" charset="0"/>
                        </a:rPr>
                        <a:t>e~bolqen</a:t>
                      </a:r>
                      <a:r>
                        <a:rPr kumimoji="0" lang="en-CA" sz="3100" b="0" i="0" u="none" strike="noStrike" cap="none" normalizeH="0" baseline="0" dirty="0">
                          <a:ln>
                            <a:noFill/>
                          </a:ln>
                          <a:solidFill>
                            <a:schemeClr val="tx1"/>
                          </a:solidFill>
                          <a:effectLst/>
                          <a:latin typeface="Coptic1" pitchFamily="2" charset="0"/>
                          <a:cs typeface="Arial" charset="0"/>
                        </a:rPr>
                        <a:t> n/</a:t>
                      </a:r>
                      <a:r>
                        <a:rPr kumimoji="0" lang="en-CA" sz="3100" b="0" i="0" u="none" strike="noStrike" cap="none" normalizeH="0" baseline="0" dirty="0" err="1">
                          <a:ln>
                            <a:noFill/>
                          </a:ln>
                          <a:solidFill>
                            <a:schemeClr val="tx1"/>
                          </a:solidFill>
                          <a:effectLst/>
                          <a:latin typeface="Coptic1" pitchFamily="2" charset="0"/>
                          <a:cs typeface="Arial" charset="0"/>
                        </a:rPr>
                        <a:t>e~ymwout</a:t>
                      </a:r>
                      <a:r>
                        <a:rPr kumimoji="0" lang="en-CA" sz="3100" b="0" i="0" u="none" strike="noStrike" cap="none" normalizeH="0" baseline="0" dirty="0">
                          <a:ln>
                            <a:noFill/>
                          </a:ln>
                          <a:solidFill>
                            <a:schemeClr val="tx1"/>
                          </a:solidFill>
                          <a:effectLst/>
                          <a:latin typeface="Coptic1" pitchFamily="2" charset="0"/>
                          <a:cs typeface="Arial" charset="0"/>
                        </a:rPr>
                        <a:t> v/</a:t>
                      </a:r>
                      <a:r>
                        <a:rPr kumimoji="0" lang="en-CA" sz="3100" b="0" i="0" u="none" strike="noStrike" cap="none" normalizeH="0" baseline="0" dirty="0" err="1">
                          <a:ln>
                            <a:noFill/>
                          </a:ln>
                          <a:solidFill>
                            <a:schemeClr val="tx1"/>
                          </a:solidFill>
                          <a:effectLst/>
                          <a:latin typeface="Coptic1" pitchFamily="2" charset="0"/>
                          <a:cs typeface="Arial" charset="0"/>
                        </a:rPr>
                        <a:t>e~tafmou</a:t>
                      </a:r>
                      <a:r>
                        <a:rPr kumimoji="0" lang="en-CA" sz="3100" b="0" i="0" u="none" strike="noStrike" cap="none" normalizeH="0" baseline="0" dirty="0">
                          <a:ln>
                            <a:noFill/>
                          </a:ln>
                          <a:solidFill>
                            <a:schemeClr val="tx1"/>
                          </a:solidFill>
                          <a:effectLst/>
                          <a:latin typeface="Coptic1" pitchFamily="2" charset="0"/>
                          <a:cs typeface="Arial" charset="0"/>
                        </a:rPr>
                        <a:t> </a:t>
                      </a:r>
                      <a:r>
                        <a:rPr kumimoji="0" lang="en-CA" sz="3100" b="0" i="0" u="none" strike="noStrike" cap="none" normalizeH="0" baseline="0" dirty="0" err="1">
                          <a:ln>
                            <a:noFill/>
                          </a:ln>
                          <a:solidFill>
                            <a:schemeClr val="tx1"/>
                          </a:solidFill>
                          <a:effectLst/>
                          <a:latin typeface="Coptic1" pitchFamily="2" charset="0"/>
                          <a:cs typeface="Arial" charset="0"/>
                        </a:rPr>
                        <a:t>afhwmi</a:t>
                      </a:r>
                      <a:r>
                        <a:rPr kumimoji="0" lang="en-CA" sz="31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100" b="0" i="0" u="none" strike="noStrike" cap="none" normalizeH="0" baseline="0" dirty="0" err="1">
                          <a:ln>
                            <a:noFill/>
                          </a:ln>
                          <a:solidFill>
                            <a:schemeClr val="tx1"/>
                          </a:solidFill>
                          <a:effectLst/>
                          <a:latin typeface="Coptic1" pitchFamily="2" charset="0"/>
                          <a:cs typeface="Arial" charset="0"/>
                        </a:rPr>
                        <a:t>e~jen</a:t>
                      </a:r>
                      <a:r>
                        <a:rPr kumimoji="0" lang="en-CA" sz="3100" b="0" i="0" u="none" strike="noStrike" cap="none" normalizeH="0" baseline="0" dirty="0">
                          <a:ln>
                            <a:noFill/>
                          </a:ln>
                          <a:solidFill>
                            <a:schemeClr val="tx1"/>
                          </a:solidFill>
                          <a:effectLst/>
                          <a:latin typeface="Coptic1" pitchFamily="2" charset="0"/>
                          <a:cs typeface="Arial" charset="0"/>
                        </a:rPr>
                        <a:t> </a:t>
                      </a:r>
                      <a:r>
                        <a:rPr kumimoji="0" lang="en-CA" sz="3100" b="0" i="0" u="none" strike="noStrike" cap="none" normalizeH="0" baseline="0" dirty="0" err="1">
                          <a:ln>
                            <a:noFill/>
                          </a:ln>
                          <a:solidFill>
                            <a:schemeClr val="tx1"/>
                          </a:solidFill>
                          <a:effectLst/>
                          <a:latin typeface="Coptic1" pitchFamily="2" charset="0"/>
                          <a:cs typeface="Arial" charset="0"/>
                        </a:rPr>
                        <a:t>v~mou</a:t>
                      </a:r>
                      <a:r>
                        <a:rPr kumimoji="0" lang="en-CA" sz="3100" b="0" i="0" u="none" strike="noStrike" cap="none" normalizeH="0" baseline="0" dirty="0">
                          <a:ln>
                            <a:noFill/>
                          </a:ln>
                          <a:solidFill>
                            <a:schemeClr val="tx1"/>
                          </a:solidFill>
                          <a:effectLst/>
                          <a:latin typeface="Coptic1" pitchFamily="2" charset="0"/>
                          <a:cs typeface="Arial" charset="0"/>
                        </a:rPr>
                        <a:t> </a:t>
                      </a:r>
                      <a:r>
                        <a:rPr kumimoji="0" lang="en-CA" sz="3100" b="0" i="0" u="none" strike="noStrike" cap="none" normalizeH="0" baseline="0" dirty="0" err="1">
                          <a:ln>
                            <a:noFill/>
                          </a:ln>
                          <a:solidFill>
                            <a:schemeClr val="tx1"/>
                          </a:solidFill>
                          <a:effectLst/>
                          <a:latin typeface="Coptic1" pitchFamily="2" charset="0"/>
                          <a:cs typeface="Arial" charset="0"/>
                        </a:rPr>
                        <a:t>ouoh</a:t>
                      </a:r>
                      <a:r>
                        <a:rPr kumimoji="0" lang="en-CA" sz="3100" b="0" i="0" u="none" strike="noStrike" cap="none" normalizeH="0" baseline="0" dirty="0">
                          <a:ln>
                            <a:noFill/>
                          </a:ln>
                          <a:solidFill>
                            <a:schemeClr val="tx1"/>
                          </a:solidFill>
                          <a:effectLst/>
                          <a:latin typeface="Coptic1" pitchFamily="2" charset="0"/>
                          <a:cs typeface="Arial" charset="0"/>
                        </a:rPr>
                        <a:t> n/et~,/ </a:t>
                      </a:r>
                      <a:r>
                        <a:rPr kumimoji="0" lang="en-CA" sz="3100" b="0" i="0" u="none" strike="noStrike" cap="none" normalizeH="0" baseline="0" dirty="0" err="1">
                          <a:ln>
                            <a:noFill/>
                          </a:ln>
                          <a:solidFill>
                            <a:schemeClr val="tx1"/>
                          </a:solidFill>
                          <a:effectLst/>
                          <a:latin typeface="Coptic1" pitchFamily="2" charset="0"/>
                          <a:cs typeface="Arial" charset="0"/>
                        </a:rPr>
                        <a:t>qen</a:t>
                      </a:r>
                      <a:r>
                        <a:rPr kumimoji="0" lang="en-CA" sz="3100" b="0" i="0" u="none" strike="noStrike" cap="none" normalizeH="0" baseline="0" dirty="0">
                          <a:ln>
                            <a:noFill/>
                          </a:ln>
                          <a:solidFill>
                            <a:schemeClr val="tx1"/>
                          </a:solidFill>
                          <a:effectLst/>
                          <a:latin typeface="Coptic1" pitchFamily="2" charset="0"/>
                          <a:cs typeface="Arial" charset="0"/>
                        </a:rPr>
                        <a:t> </a:t>
                      </a:r>
                      <a:r>
                        <a:rPr kumimoji="0" lang="en-CA" sz="3100" b="0" i="0" u="none" strike="noStrike" cap="none" normalizeH="0" baseline="0" dirty="0" err="1">
                          <a:ln>
                            <a:noFill/>
                          </a:ln>
                          <a:solidFill>
                            <a:schemeClr val="tx1"/>
                          </a:solidFill>
                          <a:effectLst/>
                          <a:latin typeface="Coptic1" pitchFamily="2" charset="0"/>
                          <a:cs typeface="Arial" charset="0"/>
                        </a:rPr>
                        <a:t>nim~hau</a:t>
                      </a:r>
                      <a:r>
                        <a:rPr kumimoji="0" lang="en-CA" sz="3100" b="0" i="0" u="none" strike="noStrike" cap="none" normalizeH="0" baseline="0" dirty="0">
                          <a:ln>
                            <a:noFill/>
                          </a:ln>
                          <a:solidFill>
                            <a:schemeClr val="tx1"/>
                          </a:solidFill>
                          <a:effectLst/>
                          <a:latin typeface="Coptic1" pitchFamily="2" charset="0"/>
                          <a:cs typeface="Arial" charset="0"/>
                        </a:rPr>
                        <a:t> </a:t>
                      </a:r>
                      <a:r>
                        <a:rPr kumimoji="0" lang="en-CA" sz="3100" b="0" i="0" u="none" strike="noStrike" cap="none" normalizeH="0" baseline="0" dirty="0" err="1">
                          <a:ln>
                            <a:noFill/>
                          </a:ln>
                          <a:solidFill>
                            <a:schemeClr val="tx1"/>
                          </a:solidFill>
                          <a:effectLst/>
                          <a:latin typeface="Coptic1" pitchFamily="2" charset="0"/>
                          <a:cs typeface="Arial" charset="0"/>
                        </a:rPr>
                        <a:t>aferh~mot</a:t>
                      </a:r>
                      <a:r>
                        <a:rPr kumimoji="0" lang="en-CA" sz="3100" b="0" i="0" u="none" strike="noStrike" cap="none" normalizeH="0" baseline="0" dirty="0">
                          <a:ln>
                            <a:noFill/>
                          </a:ln>
                          <a:solidFill>
                            <a:schemeClr val="tx1"/>
                          </a:solidFill>
                          <a:effectLst/>
                          <a:latin typeface="Coptic1" pitchFamily="2" charset="0"/>
                          <a:cs typeface="Arial" charset="0"/>
                        </a:rPr>
                        <a:t> </a:t>
                      </a:r>
                      <a:r>
                        <a:rPr kumimoji="0" lang="en-CA" sz="3100" b="0" i="0" u="none" strike="noStrike" cap="none" normalizeH="0" baseline="0" dirty="0" err="1">
                          <a:ln>
                            <a:noFill/>
                          </a:ln>
                          <a:solidFill>
                            <a:schemeClr val="tx1"/>
                          </a:solidFill>
                          <a:effectLst/>
                          <a:latin typeface="Coptic1" pitchFamily="2" charset="0"/>
                          <a:cs typeface="Arial" charset="0"/>
                        </a:rPr>
                        <a:t>nwou</a:t>
                      </a:r>
                      <a:r>
                        <a:rPr kumimoji="0" lang="en-CA" sz="3100" b="0" i="0" u="none" strike="noStrike" cap="none" normalizeH="0" baseline="0" dirty="0">
                          <a:ln>
                            <a:noFill/>
                          </a:ln>
                          <a:solidFill>
                            <a:schemeClr val="tx1"/>
                          </a:solidFill>
                          <a:effectLst/>
                          <a:latin typeface="Coptic1" pitchFamily="2" charset="0"/>
                          <a:cs typeface="Arial" charset="0"/>
                        </a:rPr>
                        <a:t>  </a:t>
                      </a:r>
                      <a:r>
                        <a:rPr kumimoji="0" lang="en-CA" sz="3100" b="0" i="0" u="none" strike="noStrike" cap="none" normalizeH="0" baseline="0" dirty="0" err="1">
                          <a:ln>
                            <a:noFill/>
                          </a:ln>
                          <a:solidFill>
                            <a:schemeClr val="tx1"/>
                          </a:solidFill>
                          <a:effectLst/>
                          <a:latin typeface="Coptic1" pitchFamily="2" charset="0"/>
                          <a:cs typeface="Arial" charset="0"/>
                        </a:rPr>
                        <a:t>m~piwnq</a:t>
                      </a:r>
                      <a:r>
                        <a:rPr kumimoji="0" lang="en-CA" sz="3100" b="0" i="0" u="none" strike="noStrike" cap="none" normalizeH="0" baseline="0" dirty="0">
                          <a:ln>
                            <a:noFill/>
                          </a:ln>
                          <a:solidFill>
                            <a:schemeClr val="tx1"/>
                          </a:solidFill>
                          <a:effectLst/>
                          <a:latin typeface="Coptic1" pitchFamily="2" charset="0"/>
                          <a:cs typeface="Arial" charset="0"/>
                        </a:rPr>
                        <a:t> </a:t>
                      </a:r>
                      <a:r>
                        <a:rPr kumimoji="0" lang="en-CA" sz="3100" b="0" i="0" u="none" strike="noStrike" cap="none" normalizeH="0" baseline="0" dirty="0" err="1">
                          <a:ln>
                            <a:noFill/>
                          </a:ln>
                          <a:solidFill>
                            <a:schemeClr val="tx1"/>
                          </a:solidFill>
                          <a:effectLst/>
                          <a:latin typeface="Coptic1" pitchFamily="2" charset="0"/>
                          <a:cs typeface="Arial" charset="0"/>
                        </a:rPr>
                        <a:t>ne~neh</a:t>
                      </a:r>
                      <a:r>
                        <a:rPr kumimoji="0" lang="en-CA" sz="3100" b="0" i="0" u="none" strike="noStrike" cap="none" normalizeH="0" baseline="0" dirty="0">
                          <a:ln>
                            <a:noFill/>
                          </a:ln>
                          <a:solidFill>
                            <a:schemeClr val="tx1"/>
                          </a:solidFill>
                          <a:effectLst/>
                          <a:latin typeface="Coptic1" pitchFamily="2" charset="0"/>
                          <a:cs typeface="Arial" charset="0"/>
                        </a:rPr>
                        <a:t>.</a:t>
                      </a:r>
                      <a:endParaRPr kumimoji="0" lang="en-US" sz="31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Le </a:t>
                      </a:r>
                      <a:r>
                        <a:rPr kumimoji="0" lang="fr-CA" sz="2800" b="0" i="0" u="none" strike="noStrike" cap="none" normalizeH="0" baseline="0" dirty="0">
                          <a:ln>
                            <a:noFill/>
                          </a:ln>
                          <a:solidFill>
                            <a:schemeClr val="tx1"/>
                          </a:solidFill>
                          <a:effectLst/>
                          <a:latin typeface="Arial" charset="0"/>
                          <a:cs typeface="Arial" charset="0"/>
                        </a:rPr>
                        <a:t>Christ est ressuscité des morts, celui qui est mort a écrasé la mort, a ceux qui sont dans les tombeaux, il a accorde la vie éternelle.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المسيح قام من </a:t>
                      </a:r>
                      <a:r>
                        <a:rPr kumimoji="0" lang="ar-SA" sz="3200" b="0" i="0" u="none" strike="noStrike" cap="none" normalizeH="0" baseline="0" dirty="0" err="1">
                          <a:ln>
                            <a:noFill/>
                          </a:ln>
                          <a:solidFill>
                            <a:schemeClr val="tx1"/>
                          </a:solidFill>
                          <a:effectLst/>
                          <a:latin typeface="Arial" charset="0"/>
                          <a:cs typeface="Arial" charset="0"/>
                        </a:rPr>
                        <a:t>الاموات</a:t>
                      </a:r>
                      <a:r>
                        <a:rPr kumimoji="0" lang="ar-SA" sz="3200" b="0" i="0" u="none" strike="noStrike" cap="none" normalizeH="0" baseline="0" dirty="0">
                          <a:ln>
                            <a:noFill/>
                          </a:ln>
                          <a:solidFill>
                            <a:schemeClr val="tx1"/>
                          </a:solidFill>
                          <a:effectLst/>
                          <a:latin typeface="Arial" charset="0"/>
                          <a:cs typeface="Arial" charset="0"/>
                        </a:rPr>
                        <a:t> بالموت داس الموت والذين في القبور انعم لهم بالحياة الأبدية.</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8D4DC6C0-28E4-4A69-B846-EDD31F485242}"/>
              </a:ext>
            </a:extLst>
          </p:cNvPr>
          <p:cNvGraphicFramePr>
            <a:graphicFrameLocks noGrp="1"/>
          </p:cNvGraphicFramePr>
          <p:nvPr/>
        </p:nvGraphicFramePr>
        <p:xfrm>
          <a:off x="665527" y="83429"/>
          <a:ext cx="7812947" cy="342900"/>
        </p:xfrm>
        <a:graphic>
          <a:graphicData uri="http://schemas.openxmlformats.org/drawingml/2006/table">
            <a:tbl>
              <a:tblPr firstRow="1" bandRow="1">
                <a:tableStyleId>{2D5ABB26-0587-4C30-8999-92F81FD0307C}</a:tableStyleId>
              </a:tblPr>
              <a:tblGrid>
                <a:gridCol w="7812947">
                  <a:extLst>
                    <a:ext uri="{9D8B030D-6E8A-4147-A177-3AD203B41FA5}">
                      <a16:colId xmlns:a16="http://schemas.microsoft.com/office/drawing/2014/main" val="251860947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ar-EG" sz="1800" b="0" dirty="0">
                          <a:latin typeface="CS New Athanasius" pitchFamily="34" charset="0"/>
                        </a:rPr>
                        <a:t> </a:t>
                      </a:r>
                      <a:r>
                        <a:rPr kumimoji="0" lang="en-US" sz="1800" b="0" i="0" u="none" strike="noStrike" cap="none" normalizeH="0" baseline="0" dirty="0">
                          <a:ln>
                            <a:noFill/>
                          </a:ln>
                          <a:solidFill>
                            <a:schemeClr val="tx1"/>
                          </a:solidFill>
                          <a:effectLst/>
                          <a:latin typeface="Arial" charset="0"/>
                          <a:cs typeface="Arial" charset="0"/>
                        </a:rPr>
                        <a:t>Le </a:t>
                      </a:r>
                      <a:r>
                        <a:rPr kumimoji="0" lang="fr-CA" sz="1800" b="0" i="0" u="none" strike="noStrike" cap="none" normalizeH="0" baseline="0" dirty="0">
                          <a:ln>
                            <a:noFill/>
                          </a:ln>
                          <a:solidFill>
                            <a:schemeClr val="tx1"/>
                          </a:solidFill>
                          <a:effectLst/>
                          <a:latin typeface="Arial" charset="0"/>
                          <a:cs typeface="Arial" charset="0"/>
                        </a:rPr>
                        <a:t>Christ est ressuscité - </a:t>
                      </a:r>
                      <a:r>
                        <a:rPr lang="fr-CA" sz="1800" b="0" dirty="0"/>
                        <a:t>Pi </a:t>
                      </a:r>
                      <a:r>
                        <a:rPr lang="fr-CA" sz="1800" b="0" dirty="0" err="1"/>
                        <a:t>khristos</a:t>
                      </a:r>
                      <a:r>
                        <a:rPr lang="fr-CA" sz="1800" b="0" dirty="0"/>
                        <a:t> </a:t>
                      </a:r>
                      <a:r>
                        <a:rPr lang="fr-CA" sz="1800" b="0" dirty="0" err="1"/>
                        <a:t>Aftonf</a:t>
                      </a:r>
                      <a:r>
                        <a:rPr lang="fr-CA" sz="1800" b="0" dirty="0"/>
                        <a:t> - </a:t>
                      </a:r>
                      <a:r>
                        <a:rPr lang="en-CA" sz="1800" b="0" dirty="0" err="1">
                          <a:latin typeface="Coptic1" pitchFamily="2" charset="0"/>
                        </a:rPr>
                        <a:t>Pi,rictoc</a:t>
                      </a:r>
                      <a:r>
                        <a:rPr lang="en-CA" sz="1800" b="0" dirty="0">
                          <a:latin typeface="Coptic1" pitchFamily="2" charset="0"/>
                        </a:rPr>
                        <a:t> </a:t>
                      </a:r>
                      <a:r>
                        <a:rPr lang="en-CA" sz="1800" b="0" dirty="0" err="1">
                          <a:latin typeface="Coptic1" pitchFamily="2" charset="0"/>
                        </a:rPr>
                        <a:t>aftwnf</a:t>
                      </a:r>
                      <a:endParaRPr lang="en-US" sz="4000" b="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66205634"/>
                  </a:ext>
                </a:extLst>
              </a:tr>
            </a:tbl>
          </a:graphicData>
        </a:graphic>
      </p:graphicFrame>
      <p:sp>
        <p:nvSpPr>
          <p:cNvPr id="15" name="Action Button: Custom 6">
            <a:hlinkClick r:id="rId3" action="ppaction://hlinksldjump" highlightClick="1"/>
            <a:extLst>
              <a:ext uri="{FF2B5EF4-FFF2-40B4-BE49-F238E27FC236}">
                <a16:creationId xmlns:a16="http://schemas.microsoft.com/office/drawing/2014/main" id="{81218890-7395-48DF-875E-5EB4058FFCB1}"/>
              </a:ext>
            </a:extLst>
          </p:cNvPr>
          <p:cNvSpPr/>
          <p:nvPr/>
        </p:nvSpPr>
        <p:spPr bwMode="auto">
          <a:xfrm>
            <a:off x="3462649" y="4974346"/>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Text Box 17">
            <a:hlinkClick r:id="rId4" action="ppaction://hlinksldjump"/>
            <a:extLst>
              <a:ext uri="{FF2B5EF4-FFF2-40B4-BE49-F238E27FC236}">
                <a16:creationId xmlns:a16="http://schemas.microsoft.com/office/drawing/2014/main" id="{388905B7-AF72-4EB4-A31B-248768DE8113}"/>
              </a:ext>
            </a:extLst>
          </p:cNvPr>
          <p:cNvSpPr txBox="1">
            <a:spLocks noChangeArrowheads="1"/>
          </p:cNvSpPr>
          <p:nvPr/>
        </p:nvSpPr>
        <p:spPr bwMode="auto">
          <a:xfrm>
            <a:off x="5525311" y="4747098"/>
            <a:ext cx="1919591" cy="39783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err="1">
                <a:latin typeface="Coptic1" pitchFamily="2" charset="0"/>
              </a:rPr>
              <a:t>Pi,rictoc</a:t>
            </a:r>
            <a:r>
              <a:rPr lang="en-CA" sz="1600" dirty="0">
                <a:latin typeface="Coptic1" pitchFamily="2" charset="0"/>
              </a:rPr>
              <a:t> </a:t>
            </a:r>
            <a:r>
              <a:rPr lang="en-CA" sz="1600" dirty="0" err="1">
                <a:latin typeface="Coptic1" pitchFamily="2" charset="0"/>
              </a:rPr>
              <a:t>aftwnf</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Text Box 19">
            <a:hlinkClick r:id="rId5" action="ppaction://hlinksldjump"/>
            <a:extLst>
              <a:ext uri="{FF2B5EF4-FFF2-40B4-BE49-F238E27FC236}">
                <a16:creationId xmlns:a16="http://schemas.microsoft.com/office/drawing/2014/main" id="{5CA56931-14F0-474A-9B6E-9A8CEE14079B}"/>
              </a:ext>
            </a:extLst>
          </p:cNvPr>
          <p:cNvSpPr txBox="1">
            <a:spLocks noChangeArrowheads="1"/>
          </p:cNvSpPr>
          <p:nvPr/>
        </p:nvSpPr>
        <p:spPr bwMode="auto">
          <a:xfrm>
            <a:off x="4401332" y="4747098"/>
            <a:ext cx="1040235" cy="39783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dirty="0" err="1">
                <a:latin typeface="Coptic1" pitchFamily="2" charset="0"/>
              </a:rPr>
              <a:t>Pao#c</a:t>
            </a:r>
            <a:r>
              <a:rPr lang="en-CA" dirty="0">
                <a:latin typeface="Coptic1" pitchFamily="2" charset="0"/>
              </a:rPr>
              <a:t>#</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Text Box 15">
            <a:hlinkClick r:id="rId6" action="ppaction://hlinksldjump"/>
            <a:extLst>
              <a:ext uri="{FF2B5EF4-FFF2-40B4-BE49-F238E27FC236}">
                <a16:creationId xmlns:a16="http://schemas.microsoft.com/office/drawing/2014/main" id="{791D88C1-7C0F-4DF4-9253-667DF69B3827}"/>
              </a:ext>
            </a:extLst>
          </p:cNvPr>
          <p:cNvSpPr txBox="1">
            <a:spLocks noChangeArrowheads="1"/>
          </p:cNvSpPr>
          <p:nvPr/>
        </p:nvSpPr>
        <p:spPr bwMode="auto">
          <a:xfrm>
            <a:off x="7528645" y="4670707"/>
            <a:ext cx="1615353" cy="470898"/>
          </a:xfrm>
          <a:prstGeom prst="rect">
            <a:avLst/>
          </a:prstGeom>
          <a:solidFill>
            <a:srgbClr val="3366FF"/>
          </a:solidFill>
          <a:ln w="38100" cmpd="dbl">
            <a:solidFill>
              <a:schemeClr val="tx1"/>
            </a:solidFill>
            <a:miter lim="800000"/>
            <a:headEnd/>
            <a:tailEnd/>
          </a:ln>
        </p:spPr>
        <p:txBody>
          <a:bodyPr wrap="square" lIns="0" tIns="0" rIns="0" bIns="0">
            <a:spAutoFit/>
          </a:bodyPr>
          <a:lstStyle/>
          <a:p>
            <a:pPr lvl="0" algn="ctr" defTabSz="914400" fontAlgn="base">
              <a:lnSpc>
                <a:spcPct val="90000"/>
              </a:lnSpc>
              <a:spcBef>
                <a:spcPct val="0"/>
              </a:spcBef>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endParaRPr lang="en-US" dirty="0">
              <a:latin typeface="Coptic1" pitchFamily="2" charset="0"/>
              <a:cs typeface="Arial" charset="0"/>
            </a:endParaRPr>
          </a:p>
          <a:p>
            <a:pPr lvl="0" algn="ctr" defTabSz="914400" fontAlgn="base">
              <a:lnSpc>
                <a:spcPct val="90000"/>
              </a:lnSpc>
              <a:spcBef>
                <a:spcPct val="0"/>
              </a:spcBef>
              <a:spcAft>
                <a:spcPct val="0"/>
              </a:spcAf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Pâques</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821442895"/>
      </p:ext>
    </p:extLst>
  </p:cSld>
  <p:clrMapOvr>
    <a:masterClrMapping/>
  </p:clrMapOvr>
  <p:transition/>
</p:sld>
</file>

<file path=ppt/slides/slide2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60900" name="Group 36"/>
          <p:cNvGraphicFramePr>
            <a:graphicFrameLocks noGrp="1"/>
          </p:cNvGraphicFramePr>
          <p:nvPr>
            <p:extLst>
              <p:ext uri="{D42A27DB-BD31-4B8C-83A1-F6EECF244321}">
                <p14:modId xmlns:p14="http://schemas.microsoft.com/office/powerpoint/2010/main" val="712879555"/>
              </p:ext>
            </p:extLst>
          </p:nvPr>
        </p:nvGraphicFramePr>
        <p:xfrm>
          <a:off x="0" y="438150"/>
          <a:ext cx="9143999" cy="4457700"/>
        </p:xfrm>
        <a:graphic>
          <a:graphicData uri="http://schemas.openxmlformats.org/drawingml/2006/table">
            <a:tbl>
              <a:tblPr/>
              <a:tblGrid>
                <a:gridCol w="3352800">
                  <a:extLst>
                    <a:ext uri="{9D8B030D-6E8A-4147-A177-3AD203B41FA5}">
                      <a16:colId xmlns:a16="http://schemas.microsoft.com/office/drawing/2014/main" val="20000"/>
                    </a:ext>
                  </a:extLst>
                </a:gridCol>
                <a:gridCol w="3466453">
                  <a:extLst>
                    <a:ext uri="{9D8B030D-6E8A-4147-A177-3AD203B41FA5}">
                      <a16:colId xmlns:a16="http://schemas.microsoft.com/office/drawing/2014/main" val="20001"/>
                    </a:ext>
                  </a:extLst>
                </a:gridCol>
                <a:gridCol w="2324746">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Pao#c</a:t>
                      </a:r>
                      <a:r>
                        <a:rPr kumimoji="0" lang="en-CA" sz="3600" b="0" i="0" u="none" strike="noStrike" cap="none" normalizeH="0" baseline="0" dirty="0">
                          <a:ln>
                            <a:noFill/>
                          </a:ln>
                          <a:solidFill>
                            <a:schemeClr val="tx1"/>
                          </a:solidFill>
                          <a:effectLst/>
                          <a:latin typeface="Coptic1" pitchFamily="2" charset="0"/>
                          <a:cs typeface="Arial" charset="0"/>
                        </a:rPr>
                        <a:t># I/#</a:t>
                      </a:r>
                      <a:r>
                        <a:rPr kumimoji="0" lang="en-CA" sz="3600" b="0" i="0" u="none" strike="noStrike" cap="none" normalizeH="0" baseline="0" dirty="0" err="1">
                          <a:ln>
                            <a:noFill/>
                          </a:ln>
                          <a:solidFill>
                            <a:schemeClr val="tx1"/>
                          </a:solidFill>
                          <a:effectLst/>
                          <a:latin typeface="Coptic1" pitchFamily="2" charset="0"/>
                          <a:cs typeface="Arial" charset="0"/>
                        </a:rPr>
                        <a:t>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P,#c</a:t>
                      </a:r>
                      <a:r>
                        <a:rPr kumimoji="0" lang="en-CA" sz="3600" b="0" i="0" u="none" strike="noStrike" cap="none" normalizeH="0" baseline="0" dirty="0">
                          <a:ln>
                            <a:noFill/>
                          </a:ln>
                          <a:solidFill>
                            <a:schemeClr val="tx1"/>
                          </a:solidFill>
                          <a:effectLst/>
                          <a:latin typeface="Coptic1" pitchFamily="2" charset="0"/>
                          <a:cs typeface="Arial" charset="0"/>
                        </a:rPr>
                        <a:t>#: v/</a:t>
                      </a:r>
                      <a:r>
                        <a:rPr kumimoji="0" lang="en-CA" sz="3600" b="0" i="0" u="none" strike="noStrike" cap="none" normalizeH="0" baseline="0" dirty="0" err="1">
                          <a:ln>
                            <a:noFill/>
                          </a:ln>
                          <a:solidFill>
                            <a:schemeClr val="tx1"/>
                          </a:solidFill>
                          <a:effectLst/>
                          <a:latin typeface="Coptic1" pitchFamily="2" charset="0"/>
                          <a:cs typeface="Arial" charset="0"/>
                        </a:rPr>
                        <a:t>e~taftwnf</a:t>
                      </a:r>
                      <a:r>
                        <a:rPr kumimoji="0" lang="en-CA" sz="3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e~bolqen</a:t>
                      </a:r>
                      <a:r>
                        <a:rPr kumimoji="0" lang="en-CA" sz="3600" b="0" i="0" u="none" strike="noStrike" cap="none" normalizeH="0" baseline="0" dirty="0">
                          <a:ln>
                            <a:noFill/>
                          </a:ln>
                          <a:solidFill>
                            <a:schemeClr val="tx1"/>
                          </a:solidFill>
                          <a:effectLst/>
                          <a:latin typeface="Coptic1" pitchFamily="2" charset="0"/>
                          <a:cs typeface="Arial" charset="0"/>
                        </a:rPr>
                        <a:t> n/</a:t>
                      </a:r>
                      <a:r>
                        <a:rPr kumimoji="0" lang="en-CA" sz="3600" b="0" i="0" u="none" strike="noStrike" cap="none" normalizeH="0" baseline="0" dirty="0" err="1">
                          <a:ln>
                            <a:noFill/>
                          </a:ln>
                          <a:solidFill>
                            <a:schemeClr val="tx1"/>
                          </a:solidFill>
                          <a:effectLst/>
                          <a:latin typeface="Coptic1" pitchFamily="2" charset="0"/>
                          <a:cs typeface="Arial" charset="0"/>
                        </a:rPr>
                        <a:t>e~ymwout</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qen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pie~hoou</a:t>
                      </a:r>
                      <a:r>
                        <a:rPr kumimoji="0" lang="en-CA" sz="3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m~mahsomt</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eke~tounocten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qen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tekjom</a:t>
                      </a:r>
                      <a:r>
                        <a:rPr kumimoji="0" lang="en-CA"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Ô Seigneur Jesus </a:t>
                      </a:r>
                      <a:r>
                        <a:rPr kumimoji="0" lang="fr-CA" sz="3200" b="0" i="0" u="none" strike="noStrike" cap="none" normalizeH="0" baseline="0" dirty="0">
                          <a:ln>
                            <a:noFill/>
                          </a:ln>
                          <a:solidFill>
                            <a:schemeClr val="tx1"/>
                          </a:solidFill>
                          <a:effectLst/>
                          <a:latin typeface="Arial" charset="0"/>
                          <a:cs typeface="Arial" charset="0"/>
                        </a:rPr>
                        <a:t>Christ qui est ressuscité d’entre les morts, le troisième jour, relève-nous par Ta force.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يا ربي يسوع المسيح الذي قام من الأموات في اليوم الثالث، أقمنا بقوتك. </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228ED090-8614-4FF5-B2DD-D54F4CB2082B}"/>
              </a:ext>
            </a:extLst>
          </p:cNvPr>
          <p:cNvGraphicFramePr>
            <a:graphicFrameLocks noGrp="1"/>
          </p:cNvGraphicFramePr>
          <p:nvPr>
            <p:extLst>
              <p:ext uri="{D42A27DB-BD31-4B8C-83A1-F6EECF244321}">
                <p14:modId xmlns:p14="http://schemas.microsoft.com/office/powerpoint/2010/main" val="26668722"/>
              </p:ext>
            </p:extLst>
          </p:nvPr>
        </p:nvGraphicFramePr>
        <p:xfrm>
          <a:off x="1524000" y="-25146"/>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1860947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ar-EG" sz="1800" b="0" dirty="0">
                          <a:latin typeface="CS New Athanasius" pitchFamily="34" charset="0"/>
                        </a:rPr>
                        <a:t> </a:t>
                      </a:r>
                      <a:r>
                        <a:rPr lang="fr-CA" sz="1800" b="0" dirty="0" err="1"/>
                        <a:t>Pashois</a:t>
                      </a:r>
                      <a:r>
                        <a:rPr lang="fr-CA" sz="1800" b="0" dirty="0"/>
                        <a:t> – </a:t>
                      </a:r>
                      <a:r>
                        <a:rPr lang="en-CA" sz="2400" b="0" dirty="0" err="1">
                          <a:latin typeface="Coptic1" pitchFamily="2" charset="0"/>
                        </a:rPr>
                        <a:t>Pao#c</a:t>
                      </a:r>
                      <a:r>
                        <a:rPr lang="en-CA" sz="2400" b="0" dirty="0">
                          <a:latin typeface="Coptic1" pitchFamily="2" charset="0"/>
                        </a:rPr>
                        <a:t># </a:t>
                      </a:r>
                      <a:r>
                        <a:rPr lang="en-CA" sz="1800" b="0" dirty="0">
                          <a:latin typeface="CS Copt" pitchFamily="2" charset="0"/>
                        </a:rPr>
                        <a:t>- </a:t>
                      </a:r>
                      <a:r>
                        <a:rPr lang="ar-EG" sz="1800" b="0" dirty="0" err="1">
                          <a:latin typeface="CS Copt" pitchFamily="2" charset="0"/>
                        </a:rPr>
                        <a:t>باشويس</a:t>
                      </a:r>
                      <a:endParaRPr lang="en-US" sz="1800" b="0" dirty="0">
                        <a:latin typeface="CS Copt"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66205634"/>
                  </a:ext>
                </a:extLst>
              </a:tr>
            </a:tbl>
          </a:graphicData>
        </a:graphic>
      </p:graphicFrame>
      <p:sp>
        <p:nvSpPr>
          <p:cNvPr id="6" name="Action Button: Custom 7">
            <a:hlinkClick r:id="rId3" action="ppaction://hlinksldjump" highlightClick="1"/>
            <a:extLst>
              <a:ext uri="{FF2B5EF4-FFF2-40B4-BE49-F238E27FC236}">
                <a16:creationId xmlns:a16="http://schemas.microsoft.com/office/drawing/2014/main" id="{1CD4CA14-9407-466F-91C2-AC75340297C2}"/>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602653704"/>
      </p:ext>
    </p:extLst>
  </p:cSld>
  <p:clrMapOvr>
    <a:masterClrMapping/>
  </p:clrMapOvr>
  <p:transition/>
</p:sld>
</file>

<file path=ppt/slides/slide2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62935" name="Group 23"/>
          <p:cNvGraphicFramePr>
            <a:graphicFrameLocks noGrp="1"/>
          </p:cNvGraphicFramePr>
          <p:nvPr>
            <p:extLst>
              <p:ext uri="{D42A27DB-BD31-4B8C-83A1-F6EECF244321}">
                <p14:modId xmlns:p14="http://schemas.microsoft.com/office/powerpoint/2010/main" val="2651264480"/>
              </p:ext>
            </p:extLst>
          </p:nvPr>
        </p:nvGraphicFramePr>
        <p:xfrm>
          <a:off x="1" y="57150"/>
          <a:ext cx="9144000" cy="5006340"/>
        </p:xfrm>
        <a:graphic>
          <a:graphicData uri="http://schemas.openxmlformats.org/drawingml/2006/table">
            <a:tbl>
              <a:tblPr/>
              <a:tblGrid>
                <a:gridCol w="3508442">
                  <a:extLst>
                    <a:ext uri="{9D8B030D-6E8A-4147-A177-3AD203B41FA5}">
                      <a16:colId xmlns:a16="http://schemas.microsoft.com/office/drawing/2014/main" val="20000"/>
                    </a:ext>
                  </a:extLst>
                </a:gridCol>
                <a:gridCol w="3099880">
                  <a:extLst>
                    <a:ext uri="{9D8B030D-6E8A-4147-A177-3AD203B41FA5}">
                      <a16:colId xmlns:a16="http://schemas.microsoft.com/office/drawing/2014/main" val="20001"/>
                    </a:ext>
                  </a:extLst>
                </a:gridCol>
                <a:gridCol w="2535678">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500" b="0" i="0" u="none" strike="noStrike" cap="none" normalizeH="0" baseline="0" dirty="0" err="1">
                          <a:ln>
                            <a:noFill/>
                          </a:ln>
                          <a:solidFill>
                            <a:schemeClr val="tx1"/>
                          </a:solidFill>
                          <a:effectLst/>
                          <a:latin typeface="Coptic1" pitchFamily="2" charset="0"/>
                          <a:cs typeface="Arial" charset="0"/>
                        </a:rPr>
                        <a:t>Ni,eroubim</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nem</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niceravim</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nia~ggloc</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nem</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nia~r</a:t>
                      </a:r>
                      <a:r>
                        <a:rPr kumimoji="0" lang="en-CA" sz="3500" b="0" i="0" u="none" strike="noStrike" cap="none" normalizeH="0" baseline="0" dirty="0">
                          <a:ln>
                            <a:noFill/>
                          </a:ln>
                          <a:solidFill>
                            <a:schemeClr val="tx1"/>
                          </a:solidFill>
                          <a:effectLst/>
                          <a:latin typeface="Coptic1" pitchFamily="2" charset="0"/>
                          <a:cs typeface="Arial" charset="0"/>
                        </a:rPr>
                        <a:t>,/</a:t>
                      </a:r>
                      <a:r>
                        <a:rPr kumimoji="0" lang="en-CA" sz="3500" b="0" i="0" u="none" strike="noStrike" cap="none" normalizeH="0" baseline="0" dirty="0" err="1">
                          <a:ln>
                            <a:noFill/>
                          </a:ln>
                          <a:solidFill>
                            <a:schemeClr val="tx1"/>
                          </a:solidFill>
                          <a:effectLst/>
                          <a:latin typeface="Coptic1" pitchFamily="2" charset="0"/>
                          <a:cs typeface="Arial" charset="0"/>
                        </a:rPr>
                        <a:t>a~ggeloc</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nic~tratia</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nem</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nie~xoucia</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niy~ronoc</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nimet</a:t>
                      </a:r>
                      <a:r>
                        <a:rPr kumimoji="0" lang="en-CA" sz="3500" b="0" i="0" u="none" strike="noStrike" cap="none" normalizeH="0" baseline="0" dirty="0">
                          <a:ln>
                            <a:noFill/>
                          </a:ln>
                          <a:solidFill>
                            <a:schemeClr val="tx1"/>
                          </a:solidFill>
                          <a:effectLst/>
                          <a:latin typeface="Coptic1" pitchFamily="2" charset="0"/>
                          <a:cs typeface="Arial" charset="0"/>
                        </a:rPr>
                        <a:t>[</a:t>
                      </a:r>
                      <a:r>
                        <a:rPr kumimoji="0" lang="en-CA" sz="3500" b="0" i="0" u="none" strike="noStrike" cap="none" normalizeH="0" baseline="0" dirty="0" err="1">
                          <a:ln>
                            <a:noFill/>
                          </a:ln>
                          <a:solidFill>
                            <a:schemeClr val="tx1"/>
                          </a:solidFill>
                          <a:effectLst/>
                          <a:latin typeface="Coptic1" pitchFamily="2" charset="0"/>
                          <a:cs typeface="Arial" charset="0"/>
                        </a:rPr>
                        <a:t>oic</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nijom</a:t>
                      </a:r>
                      <a:r>
                        <a:rPr kumimoji="0" lang="en-CA" sz="3500" b="0" i="0" u="none" strike="noStrike" cap="none" normalizeH="0" baseline="0" dirty="0">
                          <a:ln>
                            <a:noFill/>
                          </a:ln>
                          <a:solidFill>
                            <a:schemeClr val="tx1"/>
                          </a:solidFill>
                          <a:effectLst/>
                          <a:latin typeface="Coptic1" pitchFamily="2" charset="0"/>
                          <a:cs typeface="Arial" charset="0"/>
                        </a:rPr>
                        <a:t>.</a:t>
                      </a:r>
                      <a:endParaRPr kumimoji="0" lang="en-US" sz="3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Les Chérubins et les Séraphins les anges et les archanges les armées et les seigneuries, les trônes et les puissances.</a:t>
                      </a:r>
                      <a:endParaRPr kumimoji="0" lang="ar-EG"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الشاروبيم والسيرافيم، الملائكة ورؤساء الملائكة، والعساكر والسلاطين والكراسى والأرباب.</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A82F5420-79B7-4306-9239-DA6D42CA153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01760041"/>
      </p:ext>
    </p:extLst>
  </p:cSld>
  <p:clrMapOvr>
    <a:masterClrMapping/>
  </p:clrMapOvr>
  <p:transition/>
</p:sld>
</file>

<file path=ppt/slides/slide2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64982" name="Group 22"/>
          <p:cNvGraphicFramePr>
            <a:graphicFrameLocks noGrp="1"/>
          </p:cNvGraphicFramePr>
          <p:nvPr>
            <p:extLst>
              <p:ext uri="{D42A27DB-BD31-4B8C-83A1-F6EECF244321}">
                <p14:modId xmlns:p14="http://schemas.microsoft.com/office/powerpoint/2010/main" val="1415219932"/>
              </p:ext>
            </p:extLst>
          </p:nvPr>
        </p:nvGraphicFramePr>
        <p:xfrm>
          <a:off x="0" y="57150"/>
          <a:ext cx="9144000" cy="4457700"/>
        </p:xfrm>
        <a:graphic>
          <a:graphicData uri="http://schemas.openxmlformats.org/drawingml/2006/table">
            <a:tbl>
              <a:tblPr/>
              <a:tblGrid>
                <a:gridCol w="3352800">
                  <a:extLst>
                    <a:ext uri="{9D8B030D-6E8A-4147-A177-3AD203B41FA5}">
                      <a16:colId xmlns:a16="http://schemas.microsoft.com/office/drawing/2014/main" val="20000"/>
                    </a:ext>
                  </a:extLst>
                </a:gridCol>
                <a:gridCol w="3466454">
                  <a:extLst>
                    <a:ext uri="{9D8B030D-6E8A-4147-A177-3AD203B41FA5}">
                      <a16:colId xmlns:a16="http://schemas.microsoft.com/office/drawing/2014/main" val="20001"/>
                    </a:ext>
                  </a:extLst>
                </a:gridCol>
                <a:gridCol w="2324746">
                  <a:extLst>
                    <a:ext uri="{9D8B030D-6E8A-4147-A177-3AD203B41FA5}">
                      <a16:colId xmlns:a16="http://schemas.microsoft.com/office/drawing/2014/main" val="20002"/>
                    </a:ext>
                  </a:extLst>
                </a:gridCol>
              </a:tblGrid>
              <a:tr h="393649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Euws</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e~bol</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eujw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m~moc</a:t>
                      </a:r>
                      <a:r>
                        <a:rPr kumimoji="0" lang="en-CA" sz="3600" b="0" i="0" u="none" strike="noStrike" cap="none" normalizeH="0" baseline="0" dirty="0">
                          <a:ln>
                            <a:noFill/>
                          </a:ln>
                          <a:solidFill>
                            <a:schemeClr val="tx1"/>
                          </a:solidFill>
                          <a:effectLst/>
                          <a:latin typeface="Coptic1" pitchFamily="2" charset="0"/>
                          <a:cs typeface="Arial" charset="0"/>
                        </a:rPr>
                        <a:t> je ,~</a:t>
                      </a:r>
                      <a:r>
                        <a:rPr kumimoji="0" lang="en-CA" sz="3600" b="0" i="0" u="none" strike="noStrike" cap="none" normalizeH="0" baseline="0" dirty="0" err="1">
                          <a:ln>
                            <a:noFill/>
                          </a:ln>
                          <a:solidFill>
                            <a:schemeClr val="tx1"/>
                          </a:solidFill>
                          <a:effectLst/>
                          <a:latin typeface="Coptic1" pitchFamily="2" charset="0"/>
                          <a:cs typeface="Arial" charset="0"/>
                        </a:rPr>
                        <a:t>ouab</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ouoh</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ouab</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ouab</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Po#c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n~nie~wn</a:t>
                      </a:r>
                      <a:r>
                        <a:rPr kumimoji="0" lang="en-CA" sz="3600" b="0" i="0" u="none" strike="noStrike" cap="none" normalizeH="0" baseline="0" dirty="0">
                          <a:ln>
                            <a:noFill/>
                          </a:ln>
                          <a:solidFill>
                            <a:schemeClr val="tx1"/>
                          </a:solidFill>
                          <a:effectLst/>
                          <a:latin typeface="Coptic1" pitchFamily="2" charset="0"/>
                          <a:cs typeface="Arial" charset="0"/>
                        </a:rPr>
                        <a:t> &lt;</a:t>
                      </a:r>
                      <a:r>
                        <a:rPr kumimoji="0" lang="en-CA" sz="3600" b="0" i="0" u="none" strike="noStrike" cap="none" normalizeH="0" baseline="0" dirty="0" err="1">
                          <a:ln>
                            <a:noFill/>
                          </a:ln>
                          <a:solidFill>
                            <a:schemeClr val="tx1"/>
                          </a:solidFill>
                          <a:effectLst/>
                          <a:latin typeface="Coptic1" pitchFamily="2" charset="0"/>
                          <a:cs typeface="Arial" charset="0"/>
                        </a:rPr>
                        <a:t>rictoc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anect</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ek</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enkrwn</a:t>
                      </a:r>
                      <a:r>
                        <a:rPr kumimoji="0" lang="en-CA"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Proclamant et disant,  « Saint, Saint, Saint Seigneur des siècles  Christ est ressuscité d’entre les morts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صارخين قائلين قدوس قدوس قدوس رب الدهور المسيح قام من الأموات. </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0" name="Action Button: Custom 6">
            <a:hlinkClick r:id="rId3" action="ppaction://hlinksldjump" highlightClick="1"/>
            <a:extLst>
              <a:ext uri="{FF2B5EF4-FFF2-40B4-BE49-F238E27FC236}">
                <a16:creationId xmlns:a16="http://schemas.microsoft.com/office/drawing/2014/main" id="{825A9823-ADEA-48F8-B0FD-4E744527977E}"/>
              </a:ext>
            </a:extLst>
          </p:cNvPr>
          <p:cNvSpPr/>
          <p:nvPr/>
        </p:nvSpPr>
        <p:spPr bwMode="auto">
          <a:xfrm>
            <a:off x="342373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15">
            <a:hlinkClick r:id="rId4" action="ppaction://hlinksldjump"/>
            <a:extLst>
              <a:ext uri="{FF2B5EF4-FFF2-40B4-BE49-F238E27FC236}">
                <a16:creationId xmlns:a16="http://schemas.microsoft.com/office/drawing/2014/main" id="{35DE0CC1-8E37-4F5B-9374-704C16FB0D85}"/>
              </a:ext>
            </a:extLst>
          </p:cNvPr>
          <p:cNvSpPr txBox="1">
            <a:spLocks noChangeArrowheads="1"/>
          </p:cNvSpPr>
          <p:nvPr/>
        </p:nvSpPr>
        <p:spPr bwMode="auto">
          <a:xfrm>
            <a:off x="7528645" y="4670707"/>
            <a:ext cx="1615353" cy="470898"/>
          </a:xfrm>
          <a:prstGeom prst="rect">
            <a:avLst/>
          </a:prstGeom>
          <a:solidFill>
            <a:srgbClr val="3366FF"/>
          </a:solidFill>
          <a:ln w="38100" cmpd="dbl">
            <a:solidFill>
              <a:schemeClr val="tx1"/>
            </a:solidFill>
            <a:miter lim="800000"/>
            <a:headEnd/>
            <a:tailEnd/>
          </a:ln>
        </p:spPr>
        <p:txBody>
          <a:bodyPr wrap="square" lIns="0" tIns="0" rIns="0" bIns="0">
            <a:spAutoFit/>
          </a:bodyPr>
          <a:lstStyle/>
          <a:p>
            <a:pPr lvl="0" algn="ctr" defTabSz="914400" fontAlgn="base">
              <a:lnSpc>
                <a:spcPct val="90000"/>
              </a:lnSpc>
              <a:spcBef>
                <a:spcPct val="0"/>
              </a:spcBef>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endParaRPr lang="en-US" dirty="0">
              <a:latin typeface="Coptic1" pitchFamily="2" charset="0"/>
              <a:cs typeface="Arial" charset="0"/>
            </a:endParaRPr>
          </a:p>
          <a:p>
            <a:pPr lvl="0" algn="ctr" defTabSz="914400" fontAlgn="base">
              <a:lnSpc>
                <a:spcPct val="90000"/>
              </a:lnSpc>
              <a:spcBef>
                <a:spcPct val="0"/>
              </a:spcBef>
              <a:spcAft>
                <a:spcPct val="0"/>
              </a:spcAf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Pâques</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9503163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2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33845448"/>
      </p:ext>
    </p:extLst>
  </p:cSld>
  <p:clrMapOvr>
    <a:masterClrMapping/>
  </p:clrMapOvr>
  <p:transition/>
</p:sld>
</file>

<file path=ppt/slides/slide2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35322" name="Group 58"/>
          <p:cNvGraphicFramePr>
            <a:graphicFrameLocks noGrp="1"/>
          </p:cNvGraphicFramePr>
          <p:nvPr>
            <p:extLst>
              <p:ext uri="{D42A27DB-BD31-4B8C-83A1-F6EECF244321}">
                <p14:modId xmlns:p14="http://schemas.microsoft.com/office/powerpoint/2010/main" val="703264804"/>
              </p:ext>
            </p:extLst>
          </p:nvPr>
        </p:nvGraphicFramePr>
        <p:xfrm>
          <a:off x="0" y="639399"/>
          <a:ext cx="9144000" cy="3676174"/>
        </p:xfrm>
        <a:graphic>
          <a:graphicData uri="http://schemas.openxmlformats.org/drawingml/2006/table">
            <a:tbl>
              <a:tblPr/>
              <a:tblGrid>
                <a:gridCol w="2979506">
                  <a:extLst>
                    <a:ext uri="{9D8B030D-6E8A-4147-A177-3AD203B41FA5}">
                      <a16:colId xmlns:a16="http://schemas.microsoft.com/office/drawing/2014/main" val="20000"/>
                    </a:ext>
                  </a:extLst>
                </a:gridCol>
                <a:gridCol w="3287731">
                  <a:extLst>
                    <a:ext uri="{9D8B030D-6E8A-4147-A177-3AD203B41FA5}">
                      <a16:colId xmlns:a16="http://schemas.microsoft.com/office/drawing/2014/main" val="20001"/>
                    </a:ext>
                  </a:extLst>
                </a:gridCol>
                <a:gridCol w="2876763">
                  <a:extLst>
                    <a:ext uri="{9D8B030D-6E8A-4147-A177-3AD203B41FA5}">
                      <a16:colId xmlns:a16="http://schemas.microsoft.com/office/drawing/2014/main" val="20002"/>
                    </a:ext>
                  </a:extLst>
                </a:gridCol>
              </a:tblGrid>
              <a:tr h="5143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400" b="0" i="0" u="sng" strike="noStrike" kern="1200" cap="none" spc="0" normalizeH="0" baseline="0" noProof="0" dirty="0" err="1">
                          <a:ln>
                            <a:noFill/>
                          </a:ln>
                          <a:solidFill>
                            <a:srgbClr val="FF9900"/>
                          </a:solidFill>
                          <a:effectLst/>
                          <a:uLnTx/>
                          <a:uFillTx/>
                          <a:latin typeface="Coptic1" pitchFamily="2" charset="0"/>
                          <a:ea typeface="+mn-ea"/>
                          <a:cs typeface="Arial" charset="0"/>
                        </a:rPr>
                        <a:t>Pidiakwn</a:t>
                      </a:r>
                      <a:r>
                        <a:rPr kumimoji="0" lang="en-US" sz="24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3200" b="0" i="0" u="none" strike="noStrike" kern="1200" cap="none" spc="0" normalizeH="0" baseline="0" noProof="0" dirty="0">
                        <a:ln>
                          <a:noFill/>
                        </a:ln>
                        <a:solidFill>
                          <a:srgbClr val="FFFFFF"/>
                        </a:solidFill>
                        <a:effectLst/>
                        <a:uLnTx/>
                        <a:uFillTx/>
                        <a:latin typeface="Coptic1" pitchFamily="2" charset="0"/>
                        <a:ea typeface="+mn-ea"/>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30302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&lt;</a:t>
                      </a:r>
                      <a:r>
                        <a:rPr kumimoji="0" lang="en-US" sz="3600" b="0" i="0" u="none" strike="noStrike" cap="none" normalizeH="0" baseline="0" dirty="0" err="1">
                          <a:ln>
                            <a:noFill/>
                          </a:ln>
                          <a:solidFill>
                            <a:schemeClr val="tx1"/>
                          </a:solidFill>
                          <a:effectLst/>
                          <a:latin typeface="Coptic1" pitchFamily="2" charset="0"/>
                          <a:cs typeface="Arial" charset="0"/>
                        </a:rPr>
                        <a:t>rictoc</a:t>
                      </a:r>
                      <a:r>
                        <a:rPr kumimoji="0" lang="en-US" sz="3600" b="0" i="0" u="none" strike="noStrike" cap="none" normalizeH="0" baseline="0" dirty="0">
                          <a:ln>
                            <a:noFill/>
                          </a:ln>
                          <a:solidFill>
                            <a:schemeClr val="tx1"/>
                          </a:solidFill>
                          <a:effectLst/>
                          <a:latin typeface="Coptic1" pitchFamily="2" charset="0"/>
                          <a:cs typeface="Arial"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a~nect</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Christ est ressuscité</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المسيح قام</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64344">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Piou</a:t>
                      </a:r>
                      <a:r>
                        <a:rPr kumimoji="0" lang="en-US" sz="2000" b="0" i="0" u="sng" strike="noStrike" kern="1200" cap="none" spc="0" normalizeH="0" baseline="0" noProof="0" dirty="0">
                          <a:ln>
                            <a:noFill/>
                          </a:ln>
                          <a:solidFill>
                            <a:srgbClr val="FF9900"/>
                          </a:solidFill>
                          <a:effectLst/>
                          <a:uLnTx/>
                          <a:uFillTx/>
                          <a:latin typeface="Coptic1" pitchFamily="2" charset="0"/>
                          <a:ea typeface="+mn-ea"/>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98298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a:t>
                      </a:r>
                      <a:r>
                        <a:rPr kumimoji="0" lang="en-US" sz="3600" b="0" i="0" u="none" strike="noStrike" cap="none" normalizeH="0" baseline="0" dirty="0" err="1">
                          <a:ln>
                            <a:noFill/>
                          </a:ln>
                          <a:solidFill>
                            <a:schemeClr val="tx1"/>
                          </a:solidFill>
                          <a:effectLst/>
                          <a:latin typeface="Coptic1" pitchFamily="2" charset="0"/>
                          <a:cs typeface="Arial" charset="0"/>
                        </a:rPr>
                        <a:t>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a~nect</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En vérité Il est ressuscité</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0" eaLnBrk="0" fontAlgn="base" latinLnBrk="0" hangingPunct="0">
                        <a:lnSpc>
                          <a:spcPct val="100000"/>
                        </a:lnSpc>
                        <a:spcBef>
                          <a:spcPct val="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بالحقيقة قام</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301077" name="Text Box 47"/>
          <p:cNvSpPr txBox="1">
            <a:spLocks noChangeArrowheads="1"/>
          </p:cNvSpPr>
          <p:nvPr/>
        </p:nvSpPr>
        <p:spPr bwMode="auto">
          <a:xfrm>
            <a:off x="3124200" y="4225202"/>
            <a:ext cx="1677449" cy="707886"/>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4000" b="0" i="0" u="none" strike="noStrike" kern="1200" cap="none" spc="0" normalizeH="0" baseline="0" noProof="0" dirty="0">
                <a:ln>
                  <a:noFill/>
                </a:ln>
                <a:solidFill>
                  <a:srgbClr val="FFFFFF"/>
                </a:solidFill>
                <a:effectLst/>
                <a:uLnTx/>
                <a:uFillTx/>
                <a:latin typeface="Arial" charset="0"/>
                <a:ea typeface="+mn-ea"/>
                <a:cs typeface="Arial" charset="0"/>
              </a:rPr>
              <a:t>( 3 x )</a:t>
            </a:r>
          </a:p>
        </p:txBody>
      </p:sp>
      <p:graphicFrame>
        <p:nvGraphicFramePr>
          <p:cNvPr id="6" name="Tableau 5">
            <a:extLst>
              <a:ext uri="{FF2B5EF4-FFF2-40B4-BE49-F238E27FC236}">
                <a16:creationId xmlns:a16="http://schemas.microsoft.com/office/drawing/2014/main" id="{9EE884D5-222E-4C02-B620-9D1E4C2542F3}"/>
              </a:ext>
            </a:extLst>
          </p:cNvPr>
          <p:cNvGraphicFramePr>
            <a:graphicFrameLocks noGrp="1"/>
          </p:cNvGraphicFramePr>
          <p:nvPr/>
        </p:nvGraphicFramePr>
        <p:xfrm>
          <a:off x="1524000" y="3292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1860947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t>Commérmoration</a:t>
                      </a:r>
                      <a:r>
                        <a:rPr lang="en-US" sz="1800" b="0" dirty="0"/>
                        <a:t> de la </a:t>
                      </a:r>
                      <a:r>
                        <a:rPr lang="en-US" sz="1800" b="0" dirty="0" err="1"/>
                        <a:t>résurrection</a:t>
                      </a:r>
                      <a:r>
                        <a:rPr lang="en-US" sz="1800" b="0" dirty="0"/>
                        <a:t> - </a:t>
                      </a:r>
                      <a:r>
                        <a:rPr lang="ar-EG" sz="1800" b="0" dirty="0" err="1"/>
                        <a:t>تمثلية</a:t>
                      </a:r>
                      <a:r>
                        <a:rPr lang="ar-EG" sz="1800" b="0" dirty="0"/>
                        <a:t> القيامة</a:t>
                      </a:r>
                      <a:r>
                        <a:rPr lang="en-US" sz="1800" b="0" dirty="0"/>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66205634"/>
                  </a:ext>
                </a:extLst>
              </a:tr>
            </a:tbl>
          </a:graphicData>
        </a:graphic>
      </p:graphicFrame>
      <p:sp>
        <p:nvSpPr>
          <p:cNvPr id="10" name="Action Button: Custom 6">
            <a:hlinkClick r:id="rId3" action="ppaction://hlinksldjump" highlightClick="1"/>
            <a:extLst>
              <a:ext uri="{FF2B5EF4-FFF2-40B4-BE49-F238E27FC236}">
                <a16:creationId xmlns:a16="http://schemas.microsoft.com/office/drawing/2014/main" id="{517AE51A-4A58-40C5-9DC6-07011C609A5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4799194"/>
      </p:ext>
    </p:extLst>
  </p:cSld>
  <p:clrMapOvr>
    <a:masterClrMapping/>
  </p:clrMapOvr>
  <p:transition/>
</p:sld>
</file>

<file path=ppt/slides/slide2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34301" name="Group 61"/>
          <p:cNvGraphicFramePr>
            <a:graphicFrameLocks noGrp="1"/>
          </p:cNvGraphicFramePr>
          <p:nvPr>
            <p:extLst>
              <p:ext uri="{D42A27DB-BD31-4B8C-83A1-F6EECF244321}">
                <p14:modId xmlns:p14="http://schemas.microsoft.com/office/powerpoint/2010/main" val="1316596602"/>
              </p:ext>
            </p:extLst>
          </p:nvPr>
        </p:nvGraphicFramePr>
        <p:xfrm>
          <a:off x="0" y="514350"/>
          <a:ext cx="9144000" cy="3253979"/>
        </p:xfrm>
        <a:graphic>
          <a:graphicData uri="http://schemas.openxmlformats.org/drawingml/2006/table">
            <a:tbl>
              <a:tblPr/>
              <a:tblGrid>
                <a:gridCol w="4974295">
                  <a:extLst>
                    <a:ext uri="{9D8B030D-6E8A-4147-A177-3AD203B41FA5}">
                      <a16:colId xmlns:a16="http://schemas.microsoft.com/office/drawing/2014/main" val="20000"/>
                    </a:ext>
                  </a:extLst>
                </a:gridCol>
                <a:gridCol w="4169705">
                  <a:extLst>
                    <a:ext uri="{9D8B030D-6E8A-4147-A177-3AD203B41FA5}">
                      <a16:colId xmlns:a16="http://schemas.microsoft.com/office/drawing/2014/main" val="20001"/>
                    </a:ext>
                  </a:extLst>
                </a:gridCol>
              </a:tblGrid>
              <a:tr h="62507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631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Portes, levez vos frontons. Élevez-vous, portes éternelles. (3x)</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Qu’Il entre le Roi de gloire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إفتحوا</a:t>
                      </a:r>
                      <a:r>
                        <a:rPr kumimoji="0" lang="ar-SA" sz="3200" b="0" i="0" u="none" strike="noStrike" cap="none" normalizeH="0" baseline="0" dirty="0">
                          <a:ln>
                            <a:noFill/>
                          </a:ln>
                          <a:solidFill>
                            <a:schemeClr val="tx1"/>
                          </a:solidFill>
                          <a:effectLst/>
                          <a:latin typeface="Arial" charset="0"/>
                          <a:cs typeface="Arial" charset="0"/>
                        </a:rPr>
                        <a:t> أيها الرؤساء أبوابكم، </a:t>
                      </a:r>
                      <a:r>
                        <a:rPr kumimoji="0" lang="ar-SA" sz="3200" b="0" i="0" u="none" strike="noStrike" cap="none" normalizeH="0" baseline="0" dirty="0" err="1">
                          <a:ln>
                            <a:noFill/>
                          </a:ln>
                          <a:solidFill>
                            <a:schemeClr val="tx1"/>
                          </a:solidFill>
                          <a:effectLst/>
                          <a:latin typeface="Arial" charset="0"/>
                          <a:cs typeface="Arial" charset="0"/>
                        </a:rPr>
                        <a:t>وإرتفعي</a:t>
                      </a:r>
                      <a:r>
                        <a:rPr kumimoji="0" lang="ar-SA" sz="3200" b="0" i="0" u="none" strike="noStrike" cap="none" normalizeH="0" baseline="0" dirty="0">
                          <a:ln>
                            <a:noFill/>
                          </a:ln>
                          <a:solidFill>
                            <a:schemeClr val="tx1"/>
                          </a:solidFill>
                          <a:effectLst/>
                          <a:latin typeface="Arial" charset="0"/>
                          <a:cs typeface="Arial" charset="0"/>
                        </a:rPr>
                        <a:t> أيتها الأبواب </a:t>
                      </a:r>
                      <a:r>
                        <a:rPr kumimoji="0" lang="ar-SA" sz="3200" b="0" i="0" u="none" strike="noStrike" cap="none" normalizeH="0" baseline="0" dirty="0" err="1">
                          <a:ln>
                            <a:noFill/>
                          </a:ln>
                          <a:solidFill>
                            <a:schemeClr val="tx1"/>
                          </a:solidFill>
                          <a:effectLst/>
                          <a:latin typeface="Arial" charset="0"/>
                          <a:cs typeface="Arial" charset="0"/>
                        </a:rPr>
                        <a:t>الدهرية</a:t>
                      </a:r>
                      <a:r>
                        <a:rPr kumimoji="0" lang="ar-SA"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a:ln>
                            <a:noFill/>
                          </a:ln>
                          <a:solidFill>
                            <a:schemeClr val="tx1"/>
                          </a:solidFill>
                          <a:effectLst/>
                          <a:latin typeface="Arial" charset="0"/>
                          <a:cs typeface="Arial" charset="0"/>
                        </a:rPr>
                        <a:t>x</a:t>
                      </a:r>
                      <a:r>
                        <a:rPr kumimoji="0" lang="ar-SA" sz="3200" b="0" i="0" u="none" strike="noStrike" cap="none" normalizeH="0" baseline="0" dirty="0">
                          <a:ln>
                            <a:noFill/>
                          </a:ln>
                          <a:solidFill>
                            <a:schemeClr val="tx1"/>
                          </a:solidFill>
                          <a:effectLst/>
                          <a:latin typeface="Arial" charset="0"/>
                          <a:cs typeface="Arial" charset="0"/>
                        </a:rPr>
                        <a:t>٣</a:t>
                      </a:r>
                      <a:r>
                        <a:rPr kumimoji="0" lang="en-US" sz="3200" b="0" i="0" u="none" strike="noStrike" cap="none" normalizeH="0" baseline="0" dirty="0">
                          <a:ln>
                            <a:noFill/>
                          </a:ln>
                          <a:solidFill>
                            <a:schemeClr val="tx1"/>
                          </a:solidFill>
                          <a:effectLst/>
                          <a:latin typeface="Arial" charset="0"/>
                          <a:cs typeface="Arial" charset="0"/>
                        </a:rPr>
                        <a:t>(</a:t>
                      </a:r>
                      <a:endParaRPr kumimoji="0" lang="ar-S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ليدخل ملك المجد.</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208D538F-6CCF-4FC2-BDED-7BC5B1F6975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54352271"/>
      </p:ext>
    </p:extLst>
  </p:cSld>
  <p:clrMapOvr>
    <a:masterClrMapping/>
  </p:clrMapOvr>
  <p:transition/>
</p:sld>
</file>

<file path=ppt/slides/slide2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37347" name="Group 35"/>
          <p:cNvGraphicFramePr>
            <a:graphicFrameLocks noGrp="1"/>
          </p:cNvGraphicFramePr>
          <p:nvPr>
            <p:extLst>
              <p:ext uri="{D42A27DB-BD31-4B8C-83A1-F6EECF244321}">
                <p14:modId xmlns:p14="http://schemas.microsoft.com/office/powerpoint/2010/main" val="1594017253"/>
              </p:ext>
            </p:extLst>
          </p:nvPr>
        </p:nvGraphicFramePr>
        <p:xfrm>
          <a:off x="0" y="57229"/>
          <a:ext cx="9144000" cy="4832192"/>
        </p:xfrm>
        <a:graphic>
          <a:graphicData uri="http://schemas.openxmlformats.org/drawingml/2006/table">
            <a:tbl>
              <a:tblPr/>
              <a:tblGrid>
                <a:gridCol w="4876481">
                  <a:extLst>
                    <a:ext uri="{9D8B030D-6E8A-4147-A177-3AD203B41FA5}">
                      <a16:colId xmlns:a16="http://schemas.microsoft.com/office/drawing/2014/main" val="20000"/>
                    </a:ext>
                  </a:extLst>
                </a:gridCol>
                <a:gridCol w="4267519">
                  <a:extLst>
                    <a:ext uri="{9D8B030D-6E8A-4147-A177-3AD203B41FA5}">
                      <a16:colId xmlns:a16="http://schemas.microsoft.com/office/drawing/2014/main" val="20001"/>
                    </a:ext>
                  </a:extLst>
                </a:gridCol>
              </a:tblGrid>
              <a:tr h="58340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940515">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Qui est ce Roi de gloire?</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0" eaLnBrk="0" fontAlgn="base" latinLnBrk="0" hangingPunct="0">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من هو ملك المجد؟</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9649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153162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Le Seigneur, le fort, le vaillant, le vainqueur dans les combats, C’est lui le Roi de gloire.</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الرب العزيز القوي الجبار، القاهر في الحروب، هو ملك المجد</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4" name="Action Button: Custom 7">
            <a:hlinkClick r:id="rId2" action="ppaction://hlinksldjump" highlightClick="1"/>
            <a:extLst>
              <a:ext uri="{FF2B5EF4-FFF2-40B4-BE49-F238E27FC236}">
                <a16:creationId xmlns:a16="http://schemas.microsoft.com/office/drawing/2014/main" id="{5CAB1262-7B0C-415F-A8A2-81D57D019DA8}"/>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467131549"/>
      </p:ext>
    </p:extLst>
  </p:cSld>
  <p:clrMapOvr>
    <a:masterClrMapping/>
  </p:clrMapOvr>
  <p:transition/>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96817" name="Group 49"/>
          <p:cNvGraphicFramePr>
            <a:graphicFrameLocks noGrp="1"/>
          </p:cNvGraphicFramePr>
          <p:nvPr>
            <p:ph/>
            <p:extLst>
              <p:ext uri="{D42A27DB-BD31-4B8C-83A1-F6EECF244321}">
                <p14:modId xmlns:p14="http://schemas.microsoft.com/office/powerpoint/2010/main" val="3871952906"/>
              </p:ext>
            </p:extLst>
          </p:nvPr>
        </p:nvGraphicFramePr>
        <p:xfrm>
          <a:off x="0" y="0"/>
          <a:ext cx="9144001" cy="4421124"/>
        </p:xfrm>
        <a:graphic>
          <a:graphicData uri="http://schemas.openxmlformats.org/drawingml/2006/table">
            <a:tbl>
              <a:tblPr/>
              <a:tblGrid>
                <a:gridCol w="3463047">
                  <a:extLst>
                    <a:ext uri="{9D8B030D-6E8A-4147-A177-3AD203B41FA5}">
                      <a16:colId xmlns:a16="http://schemas.microsoft.com/office/drawing/2014/main" val="20000"/>
                    </a:ext>
                  </a:extLst>
                </a:gridCol>
                <a:gridCol w="3287949">
                  <a:extLst>
                    <a:ext uri="{9D8B030D-6E8A-4147-A177-3AD203B41FA5}">
                      <a16:colId xmlns:a16="http://schemas.microsoft.com/office/drawing/2014/main" val="20001"/>
                    </a:ext>
                  </a:extLst>
                </a:gridCol>
                <a:gridCol w="2393005">
                  <a:extLst>
                    <a:ext uri="{9D8B030D-6E8A-4147-A177-3AD203B41FA5}">
                      <a16:colId xmlns:a16="http://schemas.microsoft.com/office/drawing/2014/main" val="20002"/>
                    </a:ext>
                  </a:extLst>
                </a:gridCol>
              </a:tblGrid>
              <a:tr h="3962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b="0" i="0" kern="1200" dirty="0" err="1">
                          <a:solidFill>
                            <a:schemeClr val="tx1"/>
                          </a:solidFill>
                          <a:latin typeface="Coptic1" pitchFamily="2" charset="0"/>
                          <a:ea typeface="+mn-ea"/>
                          <a:cs typeface="+mn-cs"/>
                        </a:rPr>
                        <a:t>Eafyws</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n~oue~hoou</a:t>
                      </a:r>
                      <a:r>
                        <a:rPr lang="fr-FR" sz="2400" b="0" i="0" kern="1200" dirty="0">
                          <a:solidFill>
                            <a:schemeClr val="tx1"/>
                          </a:solidFill>
                          <a:latin typeface="Coptic1" pitchFamily="2" charset="0"/>
                          <a:ea typeface="+mn-ea"/>
                          <a:cs typeface="+mn-cs"/>
                        </a:rPr>
                        <a:t>  n~]</a:t>
                      </a:r>
                      <a:r>
                        <a:rPr lang="fr-FR" sz="2400" b="0" i="0" kern="1200" dirty="0" err="1">
                          <a:solidFill>
                            <a:schemeClr val="tx1"/>
                          </a:solidFill>
                          <a:latin typeface="Coptic1" pitchFamily="2" charset="0"/>
                          <a:ea typeface="+mn-ea"/>
                          <a:cs typeface="+mn-cs"/>
                        </a:rPr>
                        <a:t>sebiw</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vai</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e~te</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f~naouwnh</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e~bol</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n~q</a:t>
                      </a:r>
                      <a:r>
                        <a:rPr lang="fr-FR" sz="2400" b="0" i="0" kern="1200" dirty="0">
                          <a:solidFill>
                            <a:schemeClr val="tx1"/>
                          </a:solidFill>
                          <a:latin typeface="Coptic1" pitchFamily="2" charset="0"/>
                          <a:ea typeface="+mn-ea"/>
                          <a:cs typeface="+mn-cs"/>
                        </a:rPr>
                        <a:t>/</a:t>
                      </a:r>
                      <a:r>
                        <a:rPr lang="fr-FR" sz="2400" b="0" i="0" kern="1200" dirty="0" err="1">
                          <a:solidFill>
                            <a:schemeClr val="tx1"/>
                          </a:solidFill>
                          <a:latin typeface="Coptic1" pitchFamily="2" charset="0"/>
                          <a:ea typeface="+mn-ea"/>
                          <a:cs typeface="+mn-cs"/>
                        </a:rPr>
                        <a:t>tf</a:t>
                      </a:r>
                      <a:r>
                        <a:rPr lang="fr-FR" sz="2400" b="0" i="0" kern="1200" dirty="0">
                          <a:solidFill>
                            <a:schemeClr val="tx1"/>
                          </a:solidFill>
                          <a:latin typeface="Coptic1" pitchFamily="2" charset="0"/>
                          <a:ea typeface="+mn-ea"/>
                          <a:cs typeface="+mn-cs"/>
                        </a:rPr>
                        <a:t>: e~]</a:t>
                      </a:r>
                      <a:r>
                        <a:rPr lang="fr-FR" sz="2400" b="0" i="0" kern="1200" dirty="0" err="1">
                          <a:solidFill>
                            <a:schemeClr val="tx1"/>
                          </a:solidFill>
                          <a:latin typeface="Coptic1" pitchFamily="2" charset="0"/>
                          <a:ea typeface="+mn-ea"/>
                          <a:cs typeface="+mn-cs"/>
                        </a:rPr>
                        <a:t>hap</a:t>
                      </a:r>
                      <a:r>
                        <a:rPr lang="fr-FR" sz="2400" b="0" i="0" kern="1200" dirty="0">
                          <a:solidFill>
                            <a:schemeClr val="tx1"/>
                          </a:solidFill>
                          <a:latin typeface="Coptic1" pitchFamily="2" charset="0"/>
                          <a:ea typeface="+mn-ea"/>
                          <a:cs typeface="+mn-cs"/>
                        </a:rPr>
                        <a:t>  e~]</a:t>
                      </a:r>
                      <a:r>
                        <a:rPr lang="fr-FR" sz="2400" b="0" i="0" kern="1200" dirty="0" err="1">
                          <a:solidFill>
                            <a:schemeClr val="tx1"/>
                          </a:solidFill>
                          <a:latin typeface="Coptic1" pitchFamily="2" charset="0"/>
                          <a:ea typeface="+mn-ea"/>
                          <a:cs typeface="+mn-cs"/>
                        </a:rPr>
                        <a:t>oikoumen</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qen</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oudikeo~cun</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ouoh</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f~na</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m~piouai</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piouai</a:t>
                      </a:r>
                      <a:r>
                        <a:rPr lang="fr-FR" sz="2400" b="0" i="0" kern="1200" dirty="0">
                          <a:solidFill>
                            <a:schemeClr val="tx1"/>
                          </a:solidFill>
                          <a:latin typeface="Coptic1" pitchFamily="2" charset="0"/>
                          <a:ea typeface="+mn-ea"/>
                          <a:cs typeface="+mn-cs"/>
                        </a:rPr>
                        <a:t> kata </a:t>
                      </a:r>
                      <a:r>
                        <a:rPr lang="fr-FR" sz="2400" b="0" i="0" kern="1200" dirty="0" err="1">
                          <a:solidFill>
                            <a:schemeClr val="tx1"/>
                          </a:solidFill>
                          <a:latin typeface="Coptic1" pitchFamily="2" charset="0"/>
                          <a:ea typeface="+mn-ea"/>
                          <a:cs typeface="+mn-cs"/>
                        </a:rPr>
                        <a:t>nefh~b</a:t>
                      </a:r>
                      <a:r>
                        <a:rPr lang="fr-FR" sz="2400" b="0" i="0" kern="1200" dirty="0">
                          <a:solidFill>
                            <a:schemeClr val="tx1"/>
                          </a:solidFill>
                          <a:latin typeface="Coptic1" pitchFamily="2" charset="0"/>
                          <a:ea typeface="+mn-ea"/>
                          <a:cs typeface="+mn-cs"/>
                        </a:rPr>
                        <a:t>/oui~.</a:t>
                      </a:r>
                    </a:p>
                    <a:p>
                      <a:pPr marL="0" marR="0" lvl="0" indent="0" algn="just" defTabSz="914400" rtl="0" eaLnBrk="1" fontAlgn="base" latinLnBrk="0" hangingPunct="1">
                        <a:lnSpc>
                          <a:spcPct val="100000"/>
                        </a:lnSpc>
                        <a:spcBef>
                          <a:spcPct val="20000"/>
                        </a:spcBef>
                        <a:spcAft>
                          <a:spcPct val="0"/>
                        </a:spcAft>
                        <a:buClrTx/>
                        <a:buSzTx/>
                        <a:buFontTx/>
                        <a:buNone/>
                        <a:tabLst/>
                      </a:pPr>
                      <a:endParaRPr lang="fr-FR" sz="1200" b="0" i="0" kern="1200" dirty="0">
                        <a:solidFill>
                          <a:schemeClr val="tx1"/>
                        </a:solidFill>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000" b="0" i="0" u="sng" kern="1200" dirty="0" err="1">
                          <a:solidFill>
                            <a:srgbClr val="FF9900"/>
                          </a:solidFill>
                          <a:latin typeface="Coptic1" pitchFamily="2" charset="0"/>
                          <a:ea typeface="+mn-ea"/>
                          <a:cs typeface="+mn-cs"/>
                        </a:rPr>
                        <a:t>Pilaoc</a:t>
                      </a:r>
                      <a:r>
                        <a:rPr lang="fr-FR" sz="2000" b="0" i="0" u="sng" kern="1200" dirty="0">
                          <a:solidFill>
                            <a:srgbClr val="FF9900"/>
                          </a:solidFill>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pl-PL" sz="2400" b="0" i="0" kern="1200" dirty="0">
                          <a:solidFill>
                            <a:schemeClr val="tx1"/>
                          </a:solidFill>
                          <a:latin typeface="Coptic1" pitchFamily="2" charset="0"/>
                          <a:ea typeface="+mn-ea"/>
                          <a:cs typeface="+mn-cs"/>
                        </a:rPr>
                        <a:t>Kata to e</a:t>
                      </a:r>
                      <a:r>
                        <a:rPr lang="fr-FR" sz="2400" b="0" i="0" kern="1200" dirty="0">
                          <a:solidFill>
                            <a:schemeClr val="tx1"/>
                          </a:solidFill>
                          <a:latin typeface="Coptic1" pitchFamily="2" charset="0"/>
                          <a:ea typeface="+mn-ea"/>
                          <a:cs typeface="+mn-cs"/>
                        </a:rPr>
                        <a:t>~</a:t>
                      </a:r>
                      <a:r>
                        <a:rPr lang="pl-PL" sz="2400" b="0" i="0" kern="1200" dirty="0">
                          <a:solidFill>
                            <a:schemeClr val="tx1"/>
                          </a:solidFill>
                          <a:latin typeface="Coptic1" pitchFamily="2" charset="0"/>
                          <a:ea typeface="+mn-ea"/>
                          <a:cs typeface="+mn-cs"/>
                        </a:rPr>
                        <a:t>leoc cou</a:t>
                      </a:r>
                      <a:r>
                        <a:rPr lang="fr-FR" sz="2400" b="0" i="0" kern="1200" dirty="0">
                          <a:solidFill>
                            <a:schemeClr val="tx1"/>
                          </a:solidFill>
                          <a:latin typeface="Coptic1" pitchFamily="2" charset="0"/>
                          <a:ea typeface="+mn-ea"/>
                          <a:cs typeface="+mn-cs"/>
                        </a:rPr>
                        <a:t> </a:t>
                      </a:r>
                      <a:r>
                        <a:rPr lang="pl-PL" sz="2400" b="0" i="0" kern="1200" dirty="0">
                          <a:solidFill>
                            <a:schemeClr val="tx1"/>
                          </a:solidFill>
                          <a:latin typeface="Coptic1" pitchFamily="2" charset="0"/>
                          <a:ea typeface="+mn-ea"/>
                          <a:cs typeface="+mn-cs"/>
                        </a:rPr>
                        <a:t>Kuri</a:t>
                      </a:r>
                      <a:r>
                        <a:rPr lang="fr-FR" sz="2400" b="0" i="0" kern="1200" dirty="0">
                          <a:solidFill>
                            <a:schemeClr val="tx1"/>
                          </a:solidFill>
                          <a:latin typeface="Coptic1" pitchFamily="2" charset="0"/>
                          <a:ea typeface="+mn-ea"/>
                          <a:cs typeface="+mn-cs"/>
                        </a:rPr>
                        <a:t>e: </a:t>
                      </a:r>
                      <a:r>
                        <a:rPr lang="pl-PL" sz="2400" b="0" i="0" kern="1200" dirty="0">
                          <a:solidFill>
                            <a:schemeClr val="tx1"/>
                          </a:solidFill>
                          <a:latin typeface="Coptic1" pitchFamily="2" charset="0"/>
                          <a:ea typeface="+mn-ea"/>
                          <a:cs typeface="+mn-cs"/>
                        </a:rPr>
                        <a:t>ke m</a:t>
                      </a:r>
                      <a:r>
                        <a:rPr lang="fr-FR" sz="2400" b="0" i="0" kern="1200" dirty="0">
                          <a:solidFill>
                            <a:schemeClr val="tx1"/>
                          </a:solidFill>
                          <a:latin typeface="Coptic1" pitchFamily="2" charset="0"/>
                          <a:ea typeface="+mn-ea"/>
                          <a:cs typeface="+mn-cs"/>
                        </a:rPr>
                        <a:t>/</a:t>
                      </a:r>
                      <a:r>
                        <a:rPr lang="pl-PL" sz="2400" b="0" i="0" kern="1200" dirty="0">
                          <a:solidFill>
                            <a:schemeClr val="tx1"/>
                          </a:solidFill>
                          <a:latin typeface="Coptic1" pitchFamily="2" charset="0"/>
                          <a:ea typeface="+mn-ea"/>
                          <a:cs typeface="+mn-cs"/>
                        </a:rPr>
                        <a:t> kata tac</a:t>
                      </a:r>
                      <a:r>
                        <a:rPr lang="fr-FR" sz="2400" b="0" i="0" kern="1200" dirty="0">
                          <a:solidFill>
                            <a:schemeClr val="tx1"/>
                          </a:solidFill>
                          <a:latin typeface="Coptic1" pitchFamily="2" charset="0"/>
                          <a:ea typeface="+mn-ea"/>
                          <a:cs typeface="+mn-cs"/>
                        </a:rPr>
                        <a:t> </a:t>
                      </a:r>
                      <a:r>
                        <a:rPr lang="pl-PL" sz="2400" b="0" i="0" kern="1200" dirty="0">
                          <a:solidFill>
                            <a:schemeClr val="tx1"/>
                          </a:solidFill>
                          <a:latin typeface="Coptic1" pitchFamily="2" charset="0"/>
                          <a:ea typeface="+mn-ea"/>
                          <a:cs typeface="+mn-cs"/>
                        </a:rPr>
                        <a:t>a</a:t>
                      </a:r>
                      <a:r>
                        <a:rPr lang="fr-FR" sz="2400" b="0" i="0" kern="1200" dirty="0">
                          <a:solidFill>
                            <a:schemeClr val="tx1"/>
                          </a:solidFill>
                          <a:latin typeface="Coptic1" pitchFamily="2" charset="0"/>
                          <a:ea typeface="+mn-ea"/>
                          <a:cs typeface="+mn-cs"/>
                        </a:rPr>
                        <a:t>~</a:t>
                      </a:r>
                      <a:r>
                        <a:rPr lang="pl-PL" sz="2400" b="0" i="0" kern="1200" dirty="0">
                          <a:solidFill>
                            <a:schemeClr val="tx1"/>
                          </a:solidFill>
                          <a:latin typeface="Coptic1" pitchFamily="2" charset="0"/>
                          <a:ea typeface="+mn-ea"/>
                          <a:cs typeface="+mn-cs"/>
                        </a:rPr>
                        <a:t>martiac </a:t>
                      </a:r>
                      <a:r>
                        <a:rPr lang="fr-FR" sz="2400" b="0" i="0" kern="1200" dirty="0">
                          <a:solidFill>
                            <a:schemeClr val="tx1"/>
                          </a:solidFill>
                          <a:latin typeface="Coptic1" pitchFamily="2" charset="0"/>
                          <a:ea typeface="+mn-ea"/>
                          <a:cs typeface="+mn-cs"/>
                        </a:rPr>
                        <a:t>/~</a:t>
                      </a:r>
                      <a:r>
                        <a:rPr lang="pl-PL" sz="2400" b="0" i="0" kern="1200" dirty="0">
                          <a:solidFill>
                            <a:schemeClr val="tx1"/>
                          </a:solidFill>
                          <a:latin typeface="Coptic1" pitchFamily="2" charset="0"/>
                          <a:ea typeface="+mn-ea"/>
                          <a:cs typeface="+mn-cs"/>
                        </a:rPr>
                        <a:t>mwn.</a:t>
                      </a:r>
                      <a:endParaRPr lang="fr-FR" sz="2400" b="0" i="0" kern="1200" dirty="0">
                        <a:solidFill>
                          <a:schemeClr val="tx1"/>
                        </a:solidFill>
                        <a:latin typeface="Coptic1" pitchFamily="2" charset="0"/>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Il a fixé un jour pour la rétribution où Il apparaîtra pour juger le monde selon l’équité et rendre à chacun selon ses œuvres. </a:t>
                      </a:r>
                      <a:endParaRPr kumimoji="0" lang="fr-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Selon Ta miséricorde Seigneur, et non selon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ورَسَمَ يوماً للمُجازاة هذا الذى يَظهرُ فيهِ ليَدِينَ المَسكونَة بالعدل ويُعطى كلَّ واحدٍ كأعمالِهِ.</a:t>
                      </a:r>
                      <a:endParaRPr kumimoji="0" lang="fr-FR" sz="2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6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كرحمَتِكَ يا رب وليسَ كخطايانا.</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dirty="0"/>
              <a:t>			</a:t>
            </a:r>
            <a:endParaRPr lang="en-US" sz="1400" b="0" dirty="0">
              <a:solidFill>
                <a:schemeClr val="tx1"/>
              </a:solidFill>
            </a:endParaRPr>
          </a:p>
        </p:txBody>
      </p:sp>
      <p:sp>
        <p:nvSpPr>
          <p:cNvPr id="11296818" name="AutoShape 50">
            <a:hlinkClick r:id="rId3" action="ppaction://hlinksldjump" highlightClick="1"/>
          </p:cNvPr>
          <p:cNvSpPr>
            <a:spLocks noChangeArrowheads="1"/>
          </p:cNvSpPr>
          <p:nvPr/>
        </p:nvSpPr>
        <p:spPr bwMode="auto">
          <a:xfrm>
            <a:off x="6400800" y="4614258"/>
            <a:ext cx="2743200" cy="529242"/>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800" dirty="0" err="1">
                <a:latin typeface="Arial" charset="0"/>
              </a:rPr>
              <a:t>Gregorien</a:t>
            </a:r>
            <a:r>
              <a:rPr lang="en-US" sz="1800" dirty="0">
                <a:latin typeface="Arial" charset="0"/>
              </a:rPr>
              <a:t> – Je </a:t>
            </a:r>
            <a:r>
              <a:rPr lang="en-US" sz="1800" dirty="0" err="1">
                <a:latin typeface="Arial" charset="0"/>
              </a:rPr>
              <a:t>t’offre</a:t>
            </a:r>
            <a:endParaRPr lang="en-US" sz="1800" dirty="0">
              <a:latin typeface="Arial" charset="0"/>
            </a:endParaRPr>
          </a:p>
          <a:p>
            <a:pPr algn="ctr" rtl="1">
              <a:lnSpc>
                <a:spcPct val="80000"/>
              </a:lnSpc>
              <a:spcBef>
                <a:spcPct val="0"/>
              </a:spcBef>
            </a:pPr>
            <a:r>
              <a:rPr lang="ar-EG" sz="2000" dirty="0" err="1">
                <a:latin typeface="Arial" charset="0"/>
              </a:rPr>
              <a:t>أغريغورى</a:t>
            </a:r>
            <a:r>
              <a:rPr lang="ar-EG" sz="2000" dirty="0">
                <a:latin typeface="Arial" charset="0"/>
              </a:rPr>
              <a:t> – أقدم لك يا </a:t>
            </a:r>
            <a:r>
              <a:rPr lang="ar-EG" sz="2000" dirty="0" err="1">
                <a:latin typeface="Arial" charset="0"/>
              </a:rPr>
              <a:t>سيدى</a:t>
            </a:r>
            <a:endParaRPr lang="en-US" sz="2000" dirty="0">
              <a:latin typeface="Arial" charset="0"/>
            </a:endParaRPr>
          </a:p>
        </p:txBody>
      </p:sp>
      <p:sp>
        <p:nvSpPr>
          <p:cNvPr id="5" name="Action Button: Custom 4">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A15520AC-7315-451F-A0D4-83C696E686FA}"/>
              </a:ext>
            </a:extLst>
          </p:cNvPr>
          <p:cNvSpPr/>
          <p:nvPr/>
        </p:nvSpPr>
        <p:spPr bwMode="auto">
          <a:xfrm>
            <a:off x="2310706" y="4561721"/>
            <a:ext cx="1041400" cy="581779"/>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sp>
        <p:nvSpPr>
          <p:cNvPr id="9" name="Rectangle 8"/>
          <p:cNvSpPr/>
          <p:nvPr/>
        </p:nvSpPr>
        <p:spPr>
          <a:xfrm>
            <a:off x="7139926" y="23082"/>
            <a:ext cx="1835759" cy="707886"/>
          </a:xfrm>
          <a:prstGeom prst="rect">
            <a:avLst/>
          </a:prstGeom>
        </p:spPr>
        <p:txBody>
          <a:bodyPr wrap="none">
            <a:spAutoFit/>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ar-SA" sz="4000" b="0" i="0" u="none" strike="noStrike" kern="1200" cap="none" spc="0" normalizeH="0" baseline="0" noProof="0" dirty="0">
                <a:ln>
                  <a:noFill/>
                </a:ln>
                <a:solidFill>
                  <a:srgbClr val="FFFFFF"/>
                </a:solidFill>
                <a:effectLst/>
                <a:uLnTx/>
                <a:uFillTx/>
                <a:latin typeface="Arial" charset="0"/>
                <a:ea typeface="+mn-ea"/>
                <a:cs typeface="Arial" charset="0"/>
              </a:rPr>
              <a:t>المسيح قام</a:t>
            </a:r>
            <a:endParaRPr kumimoji="0" lang="en-CA" sz="4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Rectangle 9"/>
          <p:cNvSpPr/>
          <p:nvPr/>
        </p:nvSpPr>
        <p:spPr>
          <a:xfrm>
            <a:off x="2950112" y="856859"/>
            <a:ext cx="3684022" cy="646331"/>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sz="3600" dirty="0">
                <a:solidFill>
                  <a:srgbClr val="FFFFFF"/>
                </a:solidFill>
                <a:latin typeface="Coptic1" pitchFamily="2" charset="0"/>
                <a:cs typeface="Arial" charset="0"/>
              </a:rPr>
              <a:t>&lt;</a:t>
            </a:r>
            <a:r>
              <a:rPr kumimoji="0" lang="en-US" sz="3600" b="0" i="0" u="none" strike="noStrike" kern="1200" cap="none" spc="0" normalizeH="0" baseline="0" noProof="0" dirty="0" err="1">
                <a:ln>
                  <a:noFill/>
                </a:ln>
                <a:solidFill>
                  <a:srgbClr val="FFFFFF"/>
                </a:solidFill>
                <a:effectLst/>
                <a:uLnTx/>
                <a:uFillTx/>
                <a:latin typeface="Coptic1" pitchFamily="2" charset="0"/>
                <a:cs typeface="Arial" charset="0"/>
              </a:rPr>
              <a:t>rictoc</a:t>
            </a:r>
            <a:r>
              <a:rPr kumimoji="0" lang="en-US" sz="3600" b="0" i="0" u="none" strike="noStrike" kern="1200" cap="none" spc="0" normalizeH="0" baseline="0" noProof="0" dirty="0">
                <a:ln>
                  <a:noFill/>
                </a:ln>
                <a:solidFill>
                  <a:srgbClr val="FFFFFF"/>
                </a:solidFill>
                <a:effectLst/>
                <a:uLnTx/>
                <a:uFillTx/>
                <a:latin typeface="Coptic1" pitchFamily="2" charset="0"/>
                <a:cs typeface="Arial" charset="0"/>
              </a:rPr>
              <a:t> </a:t>
            </a:r>
            <a:r>
              <a:rPr kumimoji="0" lang="en-US" sz="3600" b="0" i="0" u="none" strike="noStrike" kern="1200" cap="none" spc="0" normalizeH="0" baseline="0" noProof="0" dirty="0" err="1">
                <a:ln>
                  <a:noFill/>
                </a:ln>
                <a:solidFill>
                  <a:srgbClr val="FFFFFF"/>
                </a:solidFill>
                <a:effectLst/>
                <a:uLnTx/>
                <a:uFillTx/>
                <a:latin typeface="Coptic1" pitchFamily="2" charset="0"/>
                <a:cs typeface="Arial" charset="0"/>
              </a:rPr>
              <a:t>anect</a:t>
            </a:r>
            <a:r>
              <a:rPr kumimoji="0" lang="en-US" sz="3600" b="0" i="0" u="none" strike="noStrike" kern="1200" cap="none" spc="0" normalizeH="0" baseline="0" noProof="0" dirty="0">
                <a:ln>
                  <a:noFill/>
                </a:ln>
                <a:solidFill>
                  <a:srgbClr val="FFFFFF"/>
                </a:solidFill>
                <a:effectLst/>
                <a:uLnTx/>
                <a:uFillTx/>
                <a:latin typeface="Coptic1" pitchFamily="2" charset="0"/>
                <a:cs typeface="Arial" charset="0"/>
              </a:rPr>
              <a:t>/</a:t>
            </a:r>
          </a:p>
        </p:txBody>
      </p:sp>
      <p:sp>
        <p:nvSpPr>
          <p:cNvPr id="11" name="Rectangle 10"/>
          <p:cNvSpPr/>
          <p:nvPr/>
        </p:nvSpPr>
        <p:spPr>
          <a:xfrm>
            <a:off x="76201" y="69250"/>
            <a:ext cx="3874779" cy="58477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fr-CA" sz="3200" b="0" i="0" u="none" strike="noStrike" kern="1200" cap="none" spc="0" normalizeH="0" baseline="0" noProof="0" dirty="0">
                <a:ln>
                  <a:noFill/>
                </a:ln>
                <a:solidFill>
                  <a:srgbClr val="FFFFFF"/>
                </a:solidFill>
                <a:effectLst/>
                <a:uLnTx/>
                <a:uFillTx/>
                <a:latin typeface="Arial" charset="0"/>
                <a:ea typeface="+mn-ea"/>
                <a:cs typeface="Arial" charset="0"/>
              </a:rPr>
              <a:t>Christ est ressuscité</a:t>
            </a:r>
            <a:endParaRPr kumimoji="0" lang="en-US" sz="3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ction Button: Custom 6">
            <a:hlinkClick r:id="rId2" action="ppaction://hlinksldjump" highlightClick="1"/>
            <a:extLst>
              <a:ext uri="{FF2B5EF4-FFF2-40B4-BE49-F238E27FC236}">
                <a16:creationId xmlns:a16="http://schemas.microsoft.com/office/drawing/2014/main" id="{8E0A9C37-1AC3-44EE-9906-D4C5F8CCBCE9}"/>
              </a:ext>
            </a:extLst>
          </p:cNvPr>
          <p:cNvSpPr/>
          <p:nvPr/>
        </p:nvSpPr>
        <p:spPr bwMode="auto">
          <a:xfrm>
            <a:off x="131817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6" name="Action Button: Custom 4">
            <a:hlinkClick r:id="rId3" action="ppaction://hlinksldjump" highlightClick="1"/>
            <a:extLst>
              <a:ext uri="{FF2B5EF4-FFF2-40B4-BE49-F238E27FC236}">
                <a16:creationId xmlns:a16="http://schemas.microsoft.com/office/drawing/2014/main" id="{CAA1F79F-4421-4275-A9A6-C910B55AB640}"/>
              </a:ext>
            </a:extLst>
          </p:cNvPr>
          <p:cNvSpPr/>
          <p:nvPr/>
        </p:nvSpPr>
        <p:spPr bwMode="auto">
          <a:xfrm>
            <a:off x="2242484" y="4972050"/>
            <a:ext cx="707628"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err="1">
                <a:ln>
                  <a:noFill/>
                </a:ln>
                <a:solidFill>
                  <a:srgbClr val="C00000"/>
                </a:solidFill>
                <a:effectLst/>
                <a:uLnTx/>
                <a:uFillTx/>
                <a:cs typeface="Arial"/>
              </a:rPr>
              <a:t>Accueil</a:t>
            </a:r>
            <a:endParaRPr kumimoji="0" lang="en-CA" sz="1100" b="1" i="0" u="none" strike="noStrike" kern="0" cap="none" spc="0" normalizeH="0" baseline="0" noProof="0" dirty="0">
              <a:ln>
                <a:noFill/>
              </a:ln>
              <a:solidFill>
                <a:srgbClr val="C00000"/>
              </a:solidFill>
              <a:effectLst/>
              <a:uLnTx/>
              <a:uFillTx/>
              <a:cs typeface="Arial"/>
            </a:endParaRPr>
          </a:p>
        </p:txBody>
      </p:sp>
      <p:sp>
        <p:nvSpPr>
          <p:cNvPr id="18" name="AutoShape 36">
            <a:hlinkClick r:id="rId4" action="ppaction://hlinksldjump" highlightClick="1"/>
            <a:extLst>
              <a:ext uri="{FF2B5EF4-FFF2-40B4-BE49-F238E27FC236}">
                <a16:creationId xmlns:a16="http://schemas.microsoft.com/office/drawing/2014/main" id="{FCE6FCD7-CF1C-42FC-B7F2-72A115C219F1}"/>
              </a:ext>
            </a:extLst>
          </p:cNvPr>
          <p:cNvSpPr>
            <a:spLocks noChangeArrowheads="1"/>
          </p:cNvSpPr>
          <p:nvPr/>
        </p:nvSpPr>
        <p:spPr bwMode="auto">
          <a:xfrm>
            <a:off x="7504853" y="4809066"/>
            <a:ext cx="1639147" cy="359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pic>
        <p:nvPicPr>
          <p:cNvPr id="4" name="Image 3" descr="Une image contenant texte, intérieur, poupée, différent&#10;&#10;Description générée automatiquement">
            <a:extLst>
              <a:ext uri="{FF2B5EF4-FFF2-40B4-BE49-F238E27FC236}">
                <a16:creationId xmlns:a16="http://schemas.microsoft.com/office/drawing/2014/main" id="{C9DC1880-3EDE-4A96-9335-1BDB02F502E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47700" y="1659552"/>
            <a:ext cx="7848599" cy="2936821"/>
          </a:xfrm>
          <a:prstGeom prst="rect">
            <a:avLst/>
          </a:prstGeom>
        </p:spPr>
      </p:pic>
    </p:spTree>
    <p:extLst>
      <p:ext uri="{BB962C8B-B14F-4D97-AF65-F5344CB8AC3E}">
        <p14:creationId xmlns:p14="http://schemas.microsoft.com/office/powerpoint/2010/main" val="23715748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2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6">
            <a:hlinkClick r:id="rId2" action="ppaction://hlinksldjump" highlightClick="1"/>
            <a:extLst>
              <a:ext uri="{FF2B5EF4-FFF2-40B4-BE49-F238E27FC236}">
                <a16:creationId xmlns:a16="http://schemas.microsoft.com/office/drawing/2014/main" id="{9861D53C-3120-4183-991D-EFB23063735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690A703E-17D4-4D38-A155-19F0941210B1}"/>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936493631"/>
      </p:ext>
    </p:extLst>
  </p:cSld>
  <p:clrMapOvr>
    <a:masterClrMapping/>
  </p:clrMapOvr>
  <p:transition/>
</p:sld>
</file>

<file path=ppt/slides/slide2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38354" name="Group 18"/>
          <p:cNvGraphicFramePr>
            <a:graphicFrameLocks noGrp="1"/>
          </p:cNvGraphicFramePr>
          <p:nvPr>
            <p:ph type="tbl" idx="1"/>
            <p:extLst>
              <p:ext uri="{D42A27DB-BD31-4B8C-83A1-F6EECF244321}">
                <p14:modId xmlns:p14="http://schemas.microsoft.com/office/powerpoint/2010/main" val="3889183882"/>
              </p:ext>
            </p:extLst>
          </p:nvPr>
        </p:nvGraphicFramePr>
        <p:xfrm>
          <a:off x="76200" y="753237"/>
          <a:ext cx="8991600" cy="4390263"/>
        </p:xfrm>
        <a:graphic>
          <a:graphicData uri="http://schemas.openxmlformats.org/drawingml/2006/table">
            <a:tbl>
              <a:tblPr/>
              <a:tblGrid>
                <a:gridCol w="3702297">
                  <a:extLst>
                    <a:ext uri="{9D8B030D-6E8A-4147-A177-3AD203B41FA5}">
                      <a16:colId xmlns:a16="http://schemas.microsoft.com/office/drawing/2014/main" val="20000"/>
                    </a:ext>
                  </a:extLst>
                </a:gridCol>
                <a:gridCol w="2961408">
                  <a:extLst>
                    <a:ext uri="{9D8B030D-6E8A-4147-A177-3AD203B41FA5}">
                      <a16:colId xmlns:a16="http://schemas.microsoft.com/office/drawing/2014/main" val="20001"/>
                    </a:ext>
                  </a:extLst>
                </a:gridCol>
                <a:gridCol w="2327895">
                  <a:extLst>
                    <a:ext uri="{9D8B030D-6E8A-4147-A177-3AD203B41FA5}">
                      <a16:colId xmlns:a16="http://schemas.microsoft.com/office/drawing/2014/main" val="20002"/>
                    </a:ext>
                  </a:extLst>
                </a:gridCol>
              </a:tblGrid>
              <a:tr h="4390263">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a~nactac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nekrwn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Saint Dieu, Saint puissant, Saint immortel, </a:t>
                      </a:r>
                      <a:r>
                        <a:rPr kumimoji="0" lang="fr-CA" sz="3600" b="0" i="0" u="none" strike="noStrike" cap="none" normalizeH="0" baseline="0" dirty="0">
                          <a:ln>
                            <a:noFill/>
                          </a:ln>
                          <a:solidFill>
                            <a:schemeClr val="tx1"/>
                          </a:solidFill>
                          <a:effectLst/>
                          <a:latin typeface="Arial" charset="0"/>
                          <a:cs typeface="Arial" charset="0"/>
                        </a:rPr>
                        <a:t>qui as ressuscité aie pitié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 قدوس القوى قدوس الحى الذى       لا يموت   يا من قام من  الأموات ارحمنا</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78BAFCE4-5B17-4402-9948-B8212305B504}"/>
              </a:ext>
            </a:extLst>
          </p:cNvPr>
          <p:cNvGraphicFramePr>
            <a:graphicFrameLocks noGrp="1"/>
          </p:cNvGraphicFramePr>
          <p:nvPr/>
        </p:nvGraphicFramePr>
        <p:xfrm>
          <a:off x="1524000" y="96888"/>
          <a:ext cx="6096000" cy="55626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505348864"/>
                    </a:ext>
                  </a:extLst>
                </a:gridCol>
              </a:tblGrid>
              <a:tr h="525780">
                <a:tc>
                  <a:txBody>
                    <a:bodyPr/>
                    <a:lstStyle/>
                    <a:p>
                      <a:pPr algn="ctr"/>
                      <a:r>
                        <a:rPr lang="en-US" sz="1600" b="0" dirty="0"/>
                        <a:t>Trisagion de la </a:t>
                      </a:r>
                      <a:r>
                        <a:rPr lang="en-US" sz="1600" b="0" dirty="0" err="1"/>
                        <a:t>Résurrection</a:t>
                      </a:r>
                      <a:r>
                        <a:rPr lang="en-US" sz="1600" b="0" dirty="0"/>
                        <a:t> </a:t>
                      </a:r>
                    </a:p>
                    <a:p>
                      <a:pPr algn="ctr"/>
                      <a:r>
                        <a:rPr lang="en-US" sz="1600" b="0" dirty="0"/>
                        <a:t> </a:t>
                      </a:r>
                      <a:r>
                        <a:rPr lang="ar-EG" sz="1600" b="0" dirty="0"/>
                        <a:t>الثلاثة </a:t>
                      </a:r>
                      <a:r>
                        <a:rPr lang="ar-EG" sz="1600" b="0" dirty="0" err="1"/>
                        <a:t>التقديسات</a:t>
                      </a:r>
                      <a:r>
                        <a:rPr lang="ar-EG" sz="1600" b="0" dirty="0"/>
                        <a:t> – عيد القيامة</a:t>
                      </a:r>
                      <a:endParaRPr lang="en-US" sz="16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1698166"/>
                  </a:ext>
                </a:extLst>
              </a:tr>
            </a:tbl>
          </a:graphicData>
        </a:graphic>
      </p:graphicFrame>
      <p:pic>
        <p:nvPicPr>
          <p:cNvPr id="3" name="Image 2">
            <a:extLst>
              <a:ext uri="{FF2B5EF4-FFF2-40B4-BE49-F238E27FC236}">
                <a16:creationId xmlns:a16="http://schemas.microsoft.com/office/drawing/2014/main" id="{0D08BC94-7EF4-44AE-9FC7-8505AB9729D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293678" y="3709670"/>
            <a:ext cx="1194858" cy="1433830"/>
          </a:xfrm>
          <a:prstGeom prst="rect">
            <a:avLst/>
          </a:prstGeom>
        </p:spPr>
      </p:pic>
    </p:spTree>
    <p:extLst>
      <p:ext uri="{BB962C8B-B14F-4D97-AF65-F5344CB8AC3E}">
        <p14:creationId xmlns:p14="http://schemas.microsoft.com/office/powerpoint/2010/main" val="1011724317"/>
      </p:ext>
    </p:extLst>
  </p:cSld>
  <p:clrMapOvr>
    <a:masterClrMapping/>
  </p:clrMapOvr>
  <p:transition/>
</p:sld>
</file>

<file path=ppt/slides/slide2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8" name="Group 18">
            <a:extLst>
              <a:ext uri="{FF2B5EF4-FFF2-40B4-BE49-F238E27FC236}">
                <a16:creationId xmlns:a16="http://schemas.microsoft.com/office/drawing/2014/main" id="{18744D6D-9318-4FEE-9AB9-88B0167BF8D5}"/>
              </a:ext>
            </a:extLst>
          </p:cNvPr>
          <p:cNvGraphicFramePr>
            <a:graphicFrameLocks noGrp="1"/>
          </p:cNvGraphicFramePr>
          <p:nvPr>
            <p:ph type="tbl" idx="1"/>
            <p:extLst>
              <p:ext uri="{D42A27DB-BD31-4B8C-83A1-F6EECF244321}">
                <p14:modId xmlns:p14="http://schemas.microsoft.com/office/powerpoint/2010/main" val="220848790"/>
              </p:ext>
            </p:extLst>
          </p:nvPr>
        </p:nvGraphicFramePr>
        <p:xfrm>
          <a:off x="76200" y="514350"/>
          <a:ext cx="8991600" cy="4128516"/>
        </p:xfrm>
        <a:graphic>
          <a:graphicData uri="http://schemas.openxmlformats.org/drawingml/2006/table">
            <a:tbl>
              <a:tblPr/>
              <a:tblGrid>
                <a:gridCol w="3581400">
                  <a:extLst>
                    <a:ext uri="{9D8B030D-6E8A-4147-A177-3AD203B41FA5}">
                      <a16:colId xmlns:a16="http://schemas.microsoft.com/office/drawing/2014/main" val="20000"/>
                    </a:ext>
                  </a:extLst>
                </a:gridCol>
                <a:gridCol w="2895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579876">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a~nactac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nekrwn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Saint Dieu, Saint puissant, Saint immortel, </a:t>
                      </a:r>
                      <a:r>
                        <a:rPr kumimoji="0" lang="fr-CA" sz="3600" b="0" i="0" u="none" strike="noStrike" cap="none" normalizeH="0" baseline="0" dirty="0">
                          <a:ln>
                            <a:noFill/>
                          </a:ln>
                          <a:solidFill>
                            <a:schemeClr val="tx1"/>
                          </a:solidFill>
                          <a:effectLst/>
                          <a:latin typeface="Arial" charset="0"/>
                          <a:cs typeface="Arial" charset="0"/>
                        </a:rPr>
                        <a:t>qui as ressuscité aie pitié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 قدوس القوى قدوس الحى الذى       لا يموت   يا من قام من  الأموات ارحمنا</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mn-lt"/>
                          <a:cs typeface="Arial" charset="0"/>
                        </a:rPr>
                        <a:t>2</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a:extLst>
              <a:ext uri="{FF2B5EF4-FFF2-40B4-BE49-F238E27FC236}">
                <a16:creationId xmlns:a16="http://schemas.microsoft.com/office/drawing/2014/main" id="{EFA4B743-DD19-418D-ABC8-BD9C46D5837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039360" y="3404488"/>
            <a:ext cx="1449176" cy="1739012"/>
          </a:xfrm>
          <a:prstGeom prst="rect">
            <a:avLst/>
          </a:prstGeom>
        </p:spPr>
      </p:pic>
    </p:spTree>
    <p:extLst>
      <p:ext uri="{BB962C8B-B14F-4D97-AF65-F5344CB8AC3E}">
        <p14:creationId xmlns:p14="http://schemas.microsoft.com/office/powerpoint/2010/main" val="393267861"/>
      </p:ext>
    </p:extLst>
  </p:cSld>
  <p:clrMapOvr>
    <a:masterClrMapping/>
  </p:clrMapOvr>
  <p:transition/>
</p:sld>
</file>

<file path=ppt/slides/slide2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3">
            <a:hlinkClick r:id="rId3" action="ppaction://hlinksldjump" highlightClick="1"/>
            <a:extLst>
              <a:ext uri="{FF2B5EF4-FFF2-40B4-BE49-F238E27FC236}">
                <a16:creationId xmlns:a16="http://schemas.microsoft.com/office/drawing/2014/main" id="{BF5F4EE1-91F6-45EB-A060-8A3864B508F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Group 18">
            <a:extLst>
              <a:ext uri="{FF2B5EF4-FFF2-40B4-BE49-F238E27FC236}">
                <a16:creationId xmlns:a16="http://schemas.microsoft.com/office/drawing/2014/main" id="{5083E807-3385-473A-B8F4-A53AA2986A27}"/>
              </a:ext>
            </a:extLst>
          </p:cNvPr>
          <p:cNvGraphicFramePr>
            <a:graphicFrameLocks noGrp="1"/>
          </p:cNvGraphicFramePr>
          <p:nvPr>
            <p:ph type="tbl" idx="1"/>
            <p:extLst>
              <p:ext uri="{D42A27DB-BD31-4B8C-83A1-F6EECF244321}">
                <p14:modId xmlns:p14="http://schemas.microsoft.com/office/powerpoint/2010/main" val="1143388834"/>
              </p:ext>
            </p:extLst>
          </p:nvPr>
        </p:nvGraphicFramePr>
        <p:xfrm>
          <a:off x="76200" y="514350"/>
          <a:ext cx="8991600" cy="4128516"/>
        </p:xfrm>
        <a:graphic>
          <a:graphicData uri="http://schemas.openxmlformats.org/drawingml/2006/table">
            <a:tbl>
              <a:tblPr/>
              <a:tblGrid>
                <a:gridCol w="3581400">
                  <a:extLst>
                    <a:ext uri="{9D8B030D-6E8A-4147-A177-3AD203B41FA5}">
                      <a16:colId xmlns:a16="http://schemas.microsoft.com/office/drawing/2014/main" val="20000"/>
                    </a:ext>
                  </a:extLst>
                </a:gridCol>
                <a:gridCol w="2895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579876">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a~nactac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nekrwn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Saint Dieu, Saint puissant, Saint immortel, </a:t>
                      </a:r>
                      <a:r>
                        <a:rPr kumimoji="0" lang="fr-CA" sz="3600" b="0" i="0" u="none" strike="noStrike" cap="none" normalizeH="0" baseline="0" dirty="0">
                          <a:ln>
                            <a:noFill/>
                          </a:ln>
                          <a:solidFill>
                            <a:schemeClr val="tx1"/>
                          </a:solidFill>
                          <a:effectLst/>
                          <a:latin typeface="Arial" charset="0"/>
                          <a:cs typeface="Arial" charset="0"/>
                        </a:rPr>
                        <a:t>qui as ressuscité aie pitié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 قدوس القوى قدوس الحى الذى       لا يموت   يا من قام من  الأموات ارحمنا</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mn-lt"/>
                          <a:cs typeface="Arial" charset="0"/>
                        </a:rPr>
                        <a:t>3</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6" name="Image 5">
            <a:extLst>
              <a:ext uri="{FF2B5EF4-FFF2-40B4-BE49-F238E27FC236}">
                <a16:creationId xmlns:a16="http://schemas.microsoft.com/office/drawing/2014/main" id="{340203CE-E12C-403C-AD14-77036244B8E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039360" y="3404488"/>
            <a:ext cx="1449176" cy="1739012"/>
          </a:xfrm>
          <a:prstGeom prst="rect">
            <a:avLst/>
          </a:prstGeom>
        </p:spPr>
      </p:pic>
    </p:spTree>
    <p:extLst>
      <p:ext uri="{BB962C8B-B14F-4D97-AF65-F5344CB8AC3E}">
        <p14:creationId xmlns:p14="http://schemas.microsoft.com/office/powerpoint/2010/main" val="3522732535"/>
      </p:ext>
    </p:extLst>
  </p:cSld>
  <p:clrMapOvr>
    <a:masterClrMapping/>
  </p:clrMapOvr>
  <p:transition/>
</p:sld>
</file>

<file path=ppt/slides/slide2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4448" name="Group 16"/>
          <p:cNvGraphicFramePr>
            <a:graphicFrameLocks noGrp="1"/>
          </p:cNvGraphicFramePr>
          <p:nvPr>
            <p:ph type="tbl" idx="1"/>
          </p:nvPr>
        </p:nvGraphicFramePr>
        <p:xfrm>
          <a:off x="76199" y="57150"/>
          <a:ext cx="8991601" cy="5006340"/>
        </p:xfrm>
        <a:graphic>
          <a:graphicData uri="http://schemas.openxmlformats.org/drawingml/2006/table">
            <a:tbl>
              <a:tblPr/>
              <a:tblGrid>
                <a:gridCol w="3352801">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tblGrid>
              <a:tr h="32575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Doxa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U~~</a:t>
                      </a:r>
                      <a:r>
                        <a:rPr kumimoji="0" lang="en-US" sz="3600" b="0" i="0" u="none" strike="noStrike" cap="none" normalizeH="0" baseline="0" dirty="0" err="1">
                          <a:ln>
                            <a:noFill/>
                          </a:ln>
                          <a:solidFill>
                            <a:schemeClr val="tx1"/>
                          </a:solidFill>
                          <a:effectLst/>
                          <a:latin typeface="Coptic1" pitchFamily="2" charset="0"/>
                          <a:cs typeface="Arial" charset="0"/>
                        </a:rPr>
                        <a:t>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P~neumati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nun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Agia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T~riac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Arial" charset="0"/>
                          <a:cs typeface="Arial" charset="0"/>
                        </a:rPr>
                        <a:t>Gloire</a:t>
                      </a:r>
                      <a:r>
                        <a:rPr kumimoji="0" lang="en-US" sz="3200" b="0" i="0" u="none" strike="noStrike" cap="none" normalizeH="0" baseline="0" dirty="0">
                          <a:ln>
                            <a:noFill/>
                          </a:ln>
                          <a:solidFill>
                            <a:schemeClr val="tx1"/>
                          </a:solidFill>
                          <a:effectLst/>
                          <a:latin typeface="Arial" charset="0"/>
                          <a:cs typeface="Arial" charset="0"/>
                        </a:rPr>
                        <a:t> au Père,  au </a:t>
                      </a:r>
                      <a:r>
                        <a:rPr kumimoji="0" lang="en-US" sz="3200" b="0" i="0" u="none" strike="noStrike" cap="none" normalizeH="0" baseline="0" dirty="0" err="1">
                          <a:ln>
                            <a:noFill/>
                          </a:ln>
                          <a:solidFill>
                            <a:schemeClr val="tx1"/>
                          </a:solidFill>
                          <a:effectLst/>
                          <a:latin typeface="Arial" charset="0"/>
                          <a:cs typeface="Arial" charset="0"/>
                        </a:rPr>
                        <a:t>Fils</a:t>
                      </a:r>
                      <a:r>
                        <a:rPr kumimoji="0" lang="en-US" sz="3200" b="0" i="0" u="none" strike="noStrike" cap="none" normalizeH="0" baseline="0" dirty="0">
                          <a:ln>
                            <a:noFill/>
                          </a:ln>
                          <a:solidFill>
                            <a:schemeClr val="tx1"/>
                          </a:solidFill>
                          <a:effectLst/>
                          <a:latin typeface="Arial" charset="0"/>
                          <a:cs typeface="Arial" charset="0"/>
                        </a:rPr>
                        <a:t> et au Saint Esprit, </a:t>
                      </a:r>
                      <a:r>
                        <a:rPr kumimoji="0" lang="en-US" sz="3200" b="0" i="0" u="none" strike="noStrike" cap="none" normalizeH="0" baseline="0" dirty="0" err="1">
                          <a:ln>
                            <a:noFill/>
                          </a:ln>
                          <a:solidFill>
                            <a:schemeClr val="tx1"/>
                          </a:solidFill>
                          <a:effectLst/>
                          <a:latin typeface="Arial" charset="0"/>
                          <a:cs typeface="Arial" charset="0"/>
                        </a:rPr>
                        <a:t>maintenant</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toujours</a:t>
                      </a:r>
                      <a:r>
                        <a:rPr kumimoji="0" lang="en-US" sz="3200" b="0" i="0" u="none" strike="noStrike" cap="none" normalizeH="0" baseline="0" dirty="0">
                          <a:ln>
                            <a:noFill/>
                          </a:ln>
                          <a:solidFill>
                            <a:schemeClr val="tx1"/>
                          </a:solidFill>
                          <a:effectLst/>
                          <a:latin typeface="Arial" charset="0"/>
                          <a:cs typeface="Arial" charset="0"/>
                        </a:rPr>
                        <a:t> et dans les siècles des siècles. Amen.</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Ô Sainte </a:t>
                      </a:r>
                      <a:r>
                        <a:rPr kumimoji="0" lang="en-US" sz="3200" b="0" i="0" u="none" strike="noStrike" cap="none" normalizeH="0" baseline="0" dirty="0" err="1">
                          <a:ln>
                            <a:noFill/>
                          </a:ln>
                          <a:solidFill>
                            <a:schemeClr val="tx1"/>
                          </a:solidFill>
                          <a:effectLst/>
                          <a:latin typeface="Arial" charset="0"/>
                          <a:cs typeface="Arial" charset="0"/>
                        </a:rPr>
                        <a:t>Trinité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المجد </a:t>
                      </a:r>
                      <a:r>
                        <a:rPr kumimoji="0" lang="ar-EG" sz="3600" b="0" i="0" u="none" strike="noStrike" cap="none" normalizeH="0" baseline="0" dirty="0" err="1">
                          <a:ln>
                            <a:noFill/>
                          </a:ln>
                          <a:solidFill>
                            <a:schemeClr val="tx1"/>
                          </a:solidFill>
                          <a:effectLst/>
                          <a:latin typeface="Coptic1" pitchFamily="2" charset="0"/>
                          <a:cs typeface="Arial" charset="0"/>
                        </a:rPr>
                        <a:t>الاب</a:t>
                      </a:r>
                      <a:r>
                        <a:rPr kumimoji="0" lang="ar-EG" sz="3600" b="0" i="0" u="none" strike="noStrike" cap="none" normalizeH="0" baseline="0" dirty="0">
                          <a:ln>
                            <a:noFill/>
                          </a:ln>
                          <a:solidFill>
                            <a:schemeClr val="tx1"/>
                          </a:solidFill>
                          <a:effectLst/>
                          <a:latin typeface="Coptic1" pitchFamily="2" charset="0"/>
                          <a:cs typeface="Arial" charset="0"/>
                        </a:rPr>
                        <a:t> والابن والروح القدس . </a:t>
                      </a:r>
                      <a:r>
                        <a:rPr kumimoji="0" lang="ar-EG" sz="3600" b="0" i="0" u="none" strike="noStrike" cap="none" normalizeH="0" baseline="0" dirty="0" err="1">
                          <a:ln>
                            <a:noFill/>
                          </a:ln>
                          <a:solidFill>
                            <a:schemeClr val="tx1"/>
                          </a:solidFill>
                          <a:effectLst/>
                          <a:latin typeface="Coptic1" pitchFamily="2" charset="0"/>
                          <a:cs typeface="Arial" charset="0"/>
                        </a:rPr>
                        <a:t>الان</a:t>
                      </a:r>
                      <a:r>
                        <a:rPr kumimoji="0" lang="ar-EG" sz="3600" b="0" i="0" u="none" strike="noStrike" cap="none" normalizeH="0" baseline="0" dirty="0">
                          <a:ln>
                            <a:noFill/>
                          </a:ln>
                          <a:solidFill>
                            <a:schemeClr val="tx1"/>
                          </a:solidFill>
                          <a:effectLst/>
                          <a:latin typeface="Coptic1" pitchFamily="2" charset="0"/>
                          <a:cs typeface="Arial" charset="0"/>
                        </a:rPr>
                        <a:t> وكل </a:t>
                      </a:r>
                      <a:r>
                        <a:rPr kumimoji="0" lang="ar-EG" sz="3600" b="0" i="0" u="none" strike="noStrike" cap="none" normalizeH="0" baseline="0" dirty="0" err="1">
                          <a:ln>
                            <a:noFill/>
                          </a:ln>
                          <a:solidFill>
                            <a:schemeClr val="tx1"/>
                          </a:solidFill>
                          <a:effectLst/>
                          <a:latin typeface="Coptic1" pitchFamily="2" charset="0"/>
                          <a:cs typeface="Arial" charset="0"/>
                        </a:rPr>
                        <a:t>اوان</a:t>
                      </a:r>
                      <a:r>
                        <a:rPr kumimoji="0" lang="ar-EG" sz="3600" b="0" i="0" u="none" strike="noStrike" cap="none" normalizeH="0" baseline="0" dirty="0">
                          <a:ln>
                            <a:noFill/>
                          </a:ln>
                          <a:solidFill>
                            <a:schemeClr val="tx1"/>
                          </a:solidFill>
                          <a:effectLst/>
                          <a:latin typeface="Coptic1" pitchFamily="2" charset="0"/>
                          <a:cs typeface="Arial" charset="0"/>
                        </a:rPr>
                        <a:t> والى دهر الدهور أمين. أيها الثالوث المقدس أرحمنا.</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4" action="ppaction://hlinksldjump" highlightClick="1"/>
            <a:extLst>
              <a:ext uri="{FF2B5EF4-FFF2-40B4-BE49-F238E27FC236}">
                <a16:creationId xmlns:a16="http://schemas.microsoft.com/office/drawing/2014/main" id="{3CC16CEC-F20F-45AF-947C-9D96C354009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056602456"/>
      </p:ext>
    </p:extLst>
  </p:cSld>
  <p:clrMapOvr>
    <a:masterClrMapping/>
  </p:clrMapOvr>
  <p:transition/>
</p:sld>
</file>

<file path=ppt/slides/slide2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25961270"/>
      </p:ext>
    </p:extLst>
  </p:cSld>
  <p:clrMapOvr>
    <a:masterClrMapping/>
  </p:clrMapOvr>
  <p:transition/>
</p:sld>
</file>

<file path=ppt/slides/slide2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66BD335C-0BCE-4FD0-803C-5BE78139C995}"/>
              </a:ext>
            </a:extLst>
          </p:cNvPr>
          <p:cNvGraphicFramePr>
            <a:graphicFrameLocks noGrp="1"/>
          </p:cNvGraphicFramePr>
          <p:nvPr>
            <p:extLst>
              <p:ext uri="{D42A27DB-BD31-4B8C-83A1-F6EECF244321}">
                <p14:modId xmlns:p14="http://schemas.microsoft.com/office/powerpoint/2010/main" val="249595831"/>
              </p:ext>
            </p:extLst>
          </p:nvPr>
        </p:nvGraphicFramePr>
        <p:xfrm>
          <a:off x="0" y="571500"/>
          <a:ext cx="9144000" cy="4457700"/>
        </p:xfrm>
        <a:graphic>
          <a:graphicData uri="http://schemas.openxmlformats.org/drawingml/2006/table">
            <a:tbl>
              <a:tblPr firstRow="1" bandRow="1">
                <a:tableStyleId>{2D5ABB26-0587-4C30-8999-92F81FD0307C}</a:tableStyleId>
              </a:tblPr>
              <a:tblGrid>
                <a:gridCol w="3524250">
                  <a:extLst>
                    <a:ext uri="{9D8B030D-6E8A-4147-A177-3AD203B41FA5}">
                      <a16:colId xmlns:a16="http://schemas.microsoft.com/office/drawing/2014/main" val="2338594186"/>
                    </a:ext>
                  </a:extLst>
                </a:gridCol>
                <a:gridCol w="3073400">
                  <a:extLst>
                    <a:ext uri="{9D8B030D-6E8A-4147-A177-3AD203B41FA5}">
                      <a16:colId xmlns:a16="http://schemas.microsoft.com/office/drawing/2014/main" val="1048271812"/>
                    </a:ext>
                  </a:extLst>
                </a:gridCol>
                <a:gridCol w="2546350">
                  <a:extLst>
                    <a:ext uri="{9D8B030D-6E8A-4147-A177-3AD203B41FA5}">
                      <a16:colId xmlns:a16="http://schemas.microsoft.com/office/drawing/2014/main" val="894191986"/>
                    </a:ext>
                  </a:extLst>
                </a:gridCol>
              </a:tblGrid>
              <a:tr h="4297680">
                <a:tc>
                  <a:txBody>
                    <a:bodyPr/>
                    <a:lstStyle/>
                    <a:p>
                      <a:pPr algn="just"/>
                      <a:r>
                        <a:rPr lang="da-DK" sz="3200" b="0" i="0" u="none" strike="noStrike" baseline="0" dirty="0">
                          <a:latin typeface="Coptic1" panose="020B0604020202020204"/>
                        </a:rPr>
                        <a:t>Afrek t~ve afi~ e~pec/t </a:t>
                      </a:r>
                      <a:r>
                        <a:rPr lang="fr-FR" sz="3200" b="0" i="0" u="none" strike="noStrike" baseline="0" dirty="0" err="1">
                          <a:latin typeface="Coptic1" panose="020B0604020202020204"/>
                        </a:rPr>
                        <a:t>ouoh</a:t>
                      </a:r>
                      <a:r>
                        <a:rPr lang="fr-FR" sz="3200" b="0" i="0" u="none" strike="noStrike" baseline="0" dirty="0">
                          <a:latin typeface="Coptic1" panose="020B0604020202020204"/>
                        </a:rPr>
                        <a:t> </a:t>
                      </a:r>
                      <a:r>
                        <a:rPr lang="fr-FR" sz="3200" b="0" i="0" u="none" strike="noStrike" baseline="0" dirty="0" err="1">
                          <a:latin typeface="Coptic1" panose="020B0604020202020204"/>
                        </a:rPr>
                        <a:t>oug~novoc</a:t>
                      </a:r>
                      <a:r>
                        <a:rPr lang="fr-FR" sz="3200" b="0" i="0" u="none" strike="noStrike" baseline="0" dirty="0">
                          <a:latin typeface="Coptic1" panose="020B0604020202020204"/>
                        </a:rPr>
                        <a:t> </a:t>
                      </a:r>
                      <a:r>
                        <a:rPr lang="fr-FR" sz="3200" b="0" i="0" u="none" strike="noStrike" baseline="0" dirty="0" err="1">
                          <a:latin typeface="Coptic1" panose="020B0604020202020204"/>
                        </a:rPr>
                        <a:t>afswpi</a:t>
                      </a:r>
                      <a:r>
                        <a:rPr lang="fr-FR" sz="3200" b="0" i="0" u="none" strike="noStrike" baseline="0" dirty="0">
                          <a:latin typeface="Coptic1" panose="020B0604020202020204"/>
                        </a:rPr>
                        <a:t> </a:t>
                      </a:r>
                      <a:r>
                        <a:rPr lang="da-DK" sz="3200" b="0" i="0" u="none" strike="noStrike" baseline="0" dirty="0">
                          <a:latin typeface="Coptic1" panose="020B0604020202020204"/>
                        </a:rPr>
                        <a:t>qa nef[~alauj. Afo~lf </a:t>
                      </a:r>
                      <a:r>
                        <a:rPr lang="fr-FR" sz="3200" b="0" i="0" u="none" strike="noStrike" baseline="0" dirty="0" err="1">
                          <a:latin typeface="Coptic1" panose="020B0604020202020204"/>
                        </a:rPr>
                        <a:t>e~jen</a:t>
                      </a:r>
                      <a:r>
                        <a:rPr lang="fr-FR" sz="3200" b="0" i="0" u="none" strike="noStrike" baseline="0" dirty="0">
                          <a:latin typeface="Coptic1" panose="020B0604020202020204"/>
                        </a:rPr>
                        <a:t> ni&lt;</a:t>
                      </a:r>
                      <a:r>
                        <a:rPr lang="fr-FR" sz="3200" b="0" i="0" u="none" strike="noStrike" baseline="0" dirty="0" err="1">
                          <a:latin typeface="Coptic1" panose="020B0604020202020204"/>
                        </a:rPr>
                        <a:t>eroubim</a:t>
                      </a:r>
                      <a:endParaRPr lang="fr-FR" sz="3200" b="0" i="0" u="none" strike="noStrike" baseline="0" dirty="0">
                        <a:latin typeface="Coptic1" panose="020B0604020202020204"/>
                      </a:endParaRPr>
                    </a:p>
                    <a:p>
                      <a:pPr algn="just"/>
                      <a:r>
                        <a:rPr lang="fr-FR" sz="3200" b="0" i="0" u="none" strike="noStrike" baseline="0" dirty="0" err="1">
                          <a:latin typeface="Coptic1" panose="020B0604020202020204"/>
                        </a:rPr>
                        <a:t>afhalai</a:t>
                      </a:r>
                      <a:r>
                        <a:rPr lang="fr-FR" sz="3200" b="0" i="0" u="none" strike="noStrike" baseline="0" dirty="0">
                          <a:latin typeface="Coptic1" panose="020B0604020202020204"/>
                        </a:rPr>
                        <a:t>: </a:t>
                      </a:r>
                      <a:r>
                        <a:rPr lang="fr-FR" sz="3200" b="0" i="0" u="none" strike="noStrike" baseline="0" dirty="0" err="1">
                          <a:latin typeface="Coptic1" panose="020B0604020202020204"/>
                        </a:rPr>
                        <a:t>afhalai</a:t>
                      </a:r>
                      <a:r>
                        <a:rPr lang="fr-FR" sz="3200" b="0" i="0" u="none" strike="noStrike" baseline="0" dirty="0">
                          <a:latin typeface="Coptic1" panose="020B0604020202020204"/>
                        </a:rPr>
                        <a:t> </a:t>
                      </a:r>
                      <a:r>
                        <a:rPr lang="fr-FR" sz="3200" b="0" i="0" u="none" strike="noStrike" baseline="0" dirty="0" err="1">
                          <a:latin typeface="Coptic1" panose="020B0604020202020204"/>
                        </a:rPr>
                        <a:t>e~jen</a:t>
                      </a:r>
                      <a:r>
                        <a:rPr lang="fr-FR" sz="3200" b="0" i="0" u="none" strike="noStrike" baseline="0" dirty="0">
                          <a:latin typeface="Coptic1" panose="020B0604020202020204"/>
                        </a:rPr>
                        <a:t> </a:t>
                      </a:r>
                      <a:r>
                        <a:rPr lang="fr-FR" sz="3200" b="0" i="0" u="none" strike="noStrike" baseline="0" dirty="0" err="1">
                          <a:latin typeface="Coptic1" panose="020B0604020202020204"/>
                        </a:rPr>
                        <a:t>nitenh</a:t>
                      </a:r>
                      <a:r>
                        <a:rPr lang="fr-FR" sz="3200" b="0" i="0" u="none" strike="noStrike" baseline="0" dirty="0">
                          <a:latin typeface="Coptic1" panose="020B0604020202020204"/>
                        </a:rPr>
                        <a:t> </a:t>
                      </a:r>
                      <a:r>
                        <a:rPr lang="fr-FR" sz="3200" b="0" i="0" u="none" strike="noStrike" baseline="0" dirty="0" err="1">
                          <a:latin typeface="Coptic1" panose="020B0604020202020204"/>
                        </a:rPr>
                        <a:t>n~te</a:t>
                      </a:r>
                      <a:r>
                        <a:rPr lang="fr-FR" sz="3200" b="0" i="0" u="none" strike="noStrike" baseline="0" dirty="0">
                          <a:latin typeface="Coptic1" panose="020B0604020202020204"/>
                        </a:rPr>
                        <a:t> </a:t>
                      </a:r>
                      <a:r>
                        <a:rPr lang="fr-FR" sz="3200" b="0" i="0" u="none" strike="noStrike" baseline="0" dirty="0" err="1">
                          <a:latin typeface="Coptic1" panose="020B0604020202020204"/>
                        </a:rPr>
                        <a:t>niy</a:t>
                      </a:r>
                      <a:r>
                        <a:rPr lang="fr-FR" sz="3200" b="0" i="0" u="none" strike="noStrike" baseline="0" dirty="0">
                          <a:latin typeface="Coptic1" panose="020B0604020202020204"/>
                        </a:rPr>
                        <a:t>/ou.</a:t>
                      </a:r>
                    </a:p>
                  </a:txBody>
                  <a:tcPr marT="34290" marB="34290"/>
                </a:tc>
                <a:tc>
                  <a:txBody>
                    <a:bodyPr/>
                    <a:lstStyle/>
                    <a:p>
                      <a:pPr algn="just"/>
                      <a:r>
                        <a:rPr lang="fr-FR" sz="2800" b="0" i="0" u="none" strike="noStrike" kern="1200" baseline="0" dirty="0">
                          <a:solidFill>
                            <a:schemeClr val="tx1"/>
                          </a:solidFill>
                          <a:latin typeface="+mn-lt"/>
                          <a:ea typeface="+mn-ea"/>
                          <a:cs typeface="+mn-cs"/>
                        </a:rPr>
                        <a:t>Il a fait trembler les cieux et a fait descendre les nuages sous ses pieds. Il est monté au dessus des Chérubins et a volé, il a volé sur les ailes du vent.</a:t>
                      </a:r>
                      <a:endParaRPr lang="fr-FR" sz="2800" dirty="0"/>
                    </a:p>
                  </a:txBody>
                  <a:tcPr marT="34290" marB="34290"/>
                </a:tc>
                <a:tc>
                  <a:txBody>
                    <a:bodyPr/>
                    <a:lstStyle/>
                    <a:p>
                      <a:pPr algn="just" rtl="1"/>
                      <a:r>
                        <a:rPr lang="ar-EG" sz="3200" b="0" i="0" u="none" strike="noStrike" baseline="0" dirty="0">
                          <a:latin typeface="Tahoma" panose="020B0604030504040204" pitchFamily="34" charset="0"/>
                          <a:cs typeface="+mn-cs"/>
                        </a:rPr>
                        <a:t>طأطأ السماء ونزل والضباب تحت رجليه.</a:t>
                      </a:r>
                      <a:r>
                        <a:rPr lang="fr-FR" sz="3200" b="0" i="0" u="none" strike="noStrike" baseline="0" dirty="0">
                          <a:latin typeface="Tahoma" panose="020B0604030504040204" pitchFamily="34" charset="0"/>
                          <a:cs typeface="+mn-cs"/>
                        </a:rPr>
                        <a:t> </a:t>
                      </a:r>
                      <a:r>
                        <a:rPr lang="ar-EG" sz="3200" b="0" i="0" u="none" strike="noStrike" baseline="0" dirty="0">
                          <a:latin typeface="Tahoma" panose="020B0604030504040204" pitchFamily="34" charset="0"/>
                          <a:cs typeface="+mn-cs"/>
                        </a:rPr>
                        <a:t>ركب على </a:t>
                      </a:r>
                      <a:r>
                        <a:rPr lang="ar-EG" sz="3200" b="0" i="0" u="none" strike="noStrike" baseline="0" dirty="0" err="1">
                          <a:latin typeface="Tahoma" panose="020B0604030504040204" pitchFamily="34" charset="0"/>
                          <a:cs typeface="+mn-cs"/>
                        </a:rPr>
                        <a:t>الشاروبيم</a:t>
                      </a:r>
                      <a:r>
                        <a:rPr lang="fr-FR" sz="3200" b="0" i="0" u="none" strike="noStrike" baseline="0" dirty="0">
                          <a:latin typeface="Tahoma" panose="020B0604030504040204" pitchFamily="34" charset="0"/>
                          <a:cs typeface="+mn-cs"/>
                        </a:rPr>
                        <a:t> </a:t>
                      </a:r>
                      <a:r>
                        <a:rPr lang="ar-EG" sz="3200" b="0" i="0" u="none" strike="noStrike" baseline="0" dirty="0">
                          <a:latin typeface="Tahoma" panose="020B0604030504040204" pitchFamily="34" charset="0"/>
                          <a:cs typeface="+mn-cs"/>
                        </a:rPr>
                        <a:t>وطار، طار على أجنحة</a:t>
                      </a:r>
                      <a:r>
                        <a:rPr lang="fr-FR" sz="3200" b="0" i="0" u="none" strike="noStrike" baseline="0" dirty="0">
                          <a:latin typeface="Tahoma" panose="020B0604030504040204" pitchFamily="34" charset="0"/>
                          <a:cs typeface="+mn-cs"/>
                        </a:rPr>
                        <a:t> </a:t>
                      </a:r>
                      <a:r>
                        <a:rPr lang="ar-EG" sz="3200" b="0" i="0" u="none" strike="noStrike" baseline="0" dirty="0">
                          <a:latin typeface="Tahoma" panose="020B0604030504040204" pitchFamily="34" charset="0"/>
                          <a:cs typeface="+mn-cs"/>
                        </a:rPr>
                        <a:t>الرياح.</a:t>
                      </a:r>
                      <a:endParaRPr lang="fr-FR" sz="3200" dirty="0">
                        <a:cs typeface="+mn-cs"/>
                      </a:endParaRPr>
                    </a:p>
                  </a:txBody>
                  <a:tcPr marT="34290" marB="34290"/>
                </a:tc>
                <a:extLst>
                  <a:ext uri="{0D108BD9-81ED-4DB2-BD59-A6C34878D82A}">
                    <a16:rowId xmlns:a16="http://schemas.microsoft.com/office/drawing/2014/main" val="2106106371"/>
                  </a:ext>
                </a:extLst>
              </a:tr>
            </a:tbl>
          </a:graphicData>
        </a:graphic>
      </p:graphicFrame>
      <p:graphicFrame>
        <p:nvGraphicFramePr>
          <p:cNvPr id="3" name="Tableau 2">
            <a:extLst>
              <a:ext uri="{FF2B5EF4-FFF2-40B4-BE49-F238E27FC236}">
                <a16:creationId xmlns:a16="http://schemas.microsoft.com/office/drawing/2014/main" id="{D13C8BCE-B7C9-4F2E-9CA6-73A607770446}"/>
              </a:ext>
            </a:extLst>
          </p:cNvPr>
          <p:cNvGraphicFramePr>
            <a:graphicFrameLocks noGrp="1"/>
          </p:cNvGraphicFramePr>
          <p:nvPr/>
        </p:nvGraphicFramePr>
        <p:xfrm>
          <a:off x="1524000" y="5715"/>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263515374"/>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rPr>
                        <a:t>Afrek</a:t>
                      </a:r>
                      <a:r>
                        <a:rPr kumimoji="0" lang="fr-FR" sz="2400" b="0" i="0" u="none" strike="noStrike" cap="none" normalizeH="0" baseline="0" dirty="0">
                          <a:ln>
                            <a:noFill/>
                          </a:ln>
                          <a:solidFill>
                            <a:schemeClr val="tx1"/>
                          </a:solidFill>
                          <a:effectLst/>
                          <a:latin typeface="Coptic1" pitchFamily="2" charset="0"/>
                        </a:rPr>
                        <a:t> </a:t>
                      </a:r>
                      <a:r>
                        <a:rPr kumimoji="0" lang="fr-FR" sz="2400" b="0" i="0" u="none" strike="noStrike" cap="none" normalizeH="0" baseline="0" dirty="0" err="1">
                          <a:ln>
                            <a:noFill/>
                          </a:ln>
                          <a:solidFill>
                            <a:schemeClr val="tx1"/>
                          </a:solidFill>
                          <a:effectLst/>
                          <a:latin typeface="Coptic1" pitchFamily="2" charset="0"/>
                        </a:rPr>
                        <a:t>t~ve</a:t>
                      </a:r>
                      <a:endParaRPr kumimoji="0" lang="fr-FR" sz="2400" b="0" i="0" u="none" strike="noStrike" cap="none" normalizeH="0" baseline="0" dirty="0">
                        <a:ln>
                          <a:noFill/>
                        </a:ln>
                        <a:solidFill>
                          <a:schemeClr val="tx1"/>
                        </a:solidFill>
                        <a:effectLst/>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5214096"/>
                  </a:ext>
                </a:extLst>
              </a:tr>
            </a:tbl>
          </a:graphicData>
        </a:graphic>
      </p:graphicFrame>
      <p:sp>
        <p:nvSpPr>
          <p:cNvPr id="9" name="Action Button: Custom 6">
            <a:hlinkClick r:id="rId2" action="ppaction://hlinksldjump" highlightClick="1"/>
            <a:extLst>
              <a:ext uri="{FF2B5EF4-FFF2-40B4-BE49-F238E27FC236}">
                <a16:creationId xmlns:a16="http://schemas.microsoft.com/office/drawing/2014/main" id="{840CF638-E631-4350-91DC-F9EB89E2493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D6848086-62AD-404E-9CEE-3D2835A91DED}"/>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121592965"/>
      </p:ext>
    </p:extLst>
  </p:cSld>
  <p:clrMapOvr>
    <a:masterClrMapping/>
  </p:clrMapOvr>
  <p:transition/>
</p:sld>
</file>

<file path=ppt/slides/slide2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83457EB8-6E63-4339-868C-562CA45062EC}"/>
              </a:ext>
            </a:extLst>
          </p:cNvPr>
          <p:cNvGraphicFramePr>
            <a:graphicFrameLocks noGrp="1"/>
          </p:cNvGraphicFramePr>
          <p:nvPr>
            <p:extLst>
              <p:ext uri="{D42A27DB-BD31-4B8C-83A1-F6EECF244321}">
                <p14:modId xmlns:p14="http://schemas.microsoft.com/office/powerpoint/2010/main" val="1883449340"/>
              </p:ext>
            </p:extLst>
          </p:nvPr>
        </p:nvGraphicFramePr>
        <p:xfrm>
          <a:off x="0" y="205740"/>
          <a:ext cx="9144000" cy="4732020"/>
        </p:xfrm>
        <a:graphic>
          <a:graphicData uri="http://schemas.openxmlformats.org/drawingml/2006/table">
            <a:tbl>
              <a:tblPr firstRow="1" bandRow="1">
                <a:tableStyleId>{2D5ABB26-0587-4C30-8999-92F81FD0307C}</a:tableStyleId>
              </a:tblPr>
              <a:tblGrid>
                <a:gridCol w="3284636">
                  <a:extLst>
                    <a:ext uri="{9D8B030D-6E8A-4147-A177-3AD203B41FA5}">
                      <a16:colId xmlns:a16="http://schemas.microsoft.com/office/drawing/2014/main" val="2596977490"/>
                    </a:ext>
                  </a:extLst>
                </a:gridCol>
                <a:gridCol w="3210128">
                  <a:extLst>
                    <a:ext uri="{9D8B030D-6E8A-4147-A177-3AD203B41FA5}">
                      <a16:colId xmlns:a16="http://schemas.microsoft.com/office/drawing/2014/main" val="255647555"/>
                    </a:ext>
                  </a:extLst>
                </a:gridCol>
                <a:gridCol w="2649236">
                  <a:extLst>
                    <a:ext uri="{9D8B030D-6E8A-4147-A177-3AD203B41FA5}">
                      <a16:colId xmlns:a16="http://schemas.microsoft.com/office/drawing/2014/main" val="794546993"/>
                    </a:ext>
                  </a:extLst>
                </a:gridCol>
              </a:tblGrid>
              <a:tr h="4039816">
                <a:tc>
                  <a:txBody>
                    <a:bodyPr/>
                    <a:lstStyle/>
                    <a:p>
                      <a:pPr algn="just"/>
                      <a:r>
                        <a:rPr lang="fr-FR" sz="3400" b="0" i="0" u="none" strike="noStrike" baseline="0" dirty="0" err="1">
                          <a:latin typeface="Coptic1" panose="020B0604020202020204"/>
                        </a:rPr>
                        <a:t>Marouounof</a:t>
                      </a:r>
                      <a:r>
                        <a:rPr lang="fr-FR" sz="3400" b="0" i="0" u="none" strike="noStrike" baseline="0" dirty="0">
                          <a:latin typeface="Coptic1" panose="020B0604020202020204"/>
                        </a:rPr>
                        <a:t> </a:t>
                      </a:r>
                      <a:r>
                        <a:rPr lang="fr-FR" sz="3400" b="0" i="0" u="none" strike="noStrike" baseline="0" dirty="0" err="1">
                          <a:latin typeface="Coptic1" panose="020B0604020202020204"/>
                        </a:rPr>
                        <a:t>n~je</a:t>
                      </a:r>
                      <a:r>
                        <a:rPr lang="fr-FR" sz="3400" b="0" i="0" u="none" strike="noStrike" baseline="0" dirty="0">
                          <a:latin typeface="Coptic1" panose="020B0604020202020204"/>
                        </a:rPr>
                        <a:t> </a:t>
                      </a:r>
                      <a:r>
                        <a:rPr lang="fr-FR" sz="3400" b="0" i="0" u="none" strike="noStrike" baseline="0" dirty="0" err="1">
                          <a:latin typeface="Coptic1" panose="020B0604020202020204"/>
                        </a:rPr>
                        <a:t>niv</a:t>
                      </a:r>
                      <a:r>
                        <a:rPr lang="fr-FR" sz="3400" b="0" i="0" u="none" strike="noStrike" baseline="0" dirty="0">
                          <a:latin typeface="Coptic1" panose="020B0604020202020204"/>
                        </a:rPr>
                        <a:t>/oui~ </a:t>
                      </a:r>
                      <a:r>
                        <a:rPr lang="fr-FR" sz="3400" b="0" i="0" u="none" strike="noStrike" baseline="0" dirty="0" err="1">
                          <a:latin typeface="Coptic1" panose="020B0604020202020204"/>
                        </a:rPr>
                        <a:t>ouoh</a:t>
                      </a:r>
                      <a:r>
                        <a:rPr lang="fr-FR" sz="3400" b="0" i="0" u="none" strike="noStrike" baseline="0" dirty="0">
                          <a:latin typeface="Coptic1" panose="020B0604020202020204"/>
                        </a:rPr>
                        <a:t> </a:t>
                      </a:r>
                      <a:r>
                        <a:rPr lang="fr-FR" sz="3400" b="0" i="0" u="none" strike="noStrike" baseline="0" dirty="0" err="1">
                          <a:latin typeface="Coptic1" panose="020B0604020202020204"/>
                        </a:rPr>
                        <a:t>Marefyel</a:t>
                      </a:r>
                      <a:r>
                        <a:rPr lang="fr-FR" sz="3400" b="0" i="0" u="none" strike="noStrike" baseline="0" dirty="0">
                          <a:latin typeface="Coptic1" panose="020B0604020202020204"/>
                        </a:rPr>
                        <a:t>/l</a:t>
                      </a:r>
                    </a:p>
                    <a:p>
                      <a:pPr algn="just"/>
                      <a:r>
                        <a:rPr lang="fr-FR" sz="3400" b="0" i="0" u="none" strike="noStrike" baseline="0" dirty="0" err="1">
                          <a:latin typeface="Coptic1" panose="020B0604020202020204"/>
                        </a:rPr>
                        <a:t>n~je</a:t>
                      </a:r>
                      <a:r>
                        <a:rPr lang="fr-FR" sz="3400" b="0" i="0" u="none" strike="noStrike" baseline="0" dirty="0">
                          <a:latin typeface="Coptic1" panose="020B0604020202020204"/>
                        </a:rPr>
                        <a:t> </a:t>
                      </a:r>
                      <a:r>
                        <a:rPr lang="fr-FR" sz="3400" b="0" i="0" u="none" strike="noStrike" baseline="0" dirty="0" err="1">
                          <a:latin typeface="Coptic1" panose="020B0604020202020204"/>
                        </a:rPr>
                        <a:t>p~kahi</a:t>
                      </a:r>
                      <a:r>
                        <a:rPr lang="fr-FR" sz="3400" b="0" i="0" u="none" strike="noStrike" baseline="0" dirty="0">
                          <a:latin typeface="Coptic1" panose="020B0604020202020204"/>
                        </a:rPr>
                        <a:t>. </a:t>
                      </a:r>
                      <a:r>
                        <a:rPr lang="fr-FR" sz="3400" b="0" i="0" u="none" strike="noStrike" baseline="0" dirty="0" err="1">
                          <a:latin typeface="Coptic1" panose="020B0604020202020204"/>
                        </a:rPr>
                        <a:t>Marourasi</a:t>
                      </a:r>
                      <a:r>
                        <a:rPr lang="fr-FR" sz="3400" b="0" i="0" u="none" strike="noStrike" baseline="0" dirty="0">
                          <a:latin typeface="Coptic1" panose="020B0604020202020204"/>
                        </a:rPr>
                        <a:t> </a:t>
                      </a:r>
                      <a:r>
                        <a:rPr lang="fr-FR" sz="3400" b="0" i="0" u="none" strike="noStrike" baseline="0" dirty="0" err="1">
                          <a:latin typeface="Coptic1" panose="020B0604020202020204"/>
                        </a:rPr>
                        <a:t>n~je</a:t>
                      </a:r>
                      <a:endParaRPr lang="fr-FR" sz="3400" b="0" i="0" u="none" strike="noStrike" baseline="0" dirty="0">
                        <a:latin typeface="Coptic1" panose="020B0604020202020204"/>
                      </a:endParaRPr>
                    </a:p>
                    <a:p>
                      <a:pPr algn="just"/>
                      <a:r>
                        <a:rPr lang="fr-FR" sz="3400" b="0" i="0" u="none" strike="noStrike" baseline="0" dirty="0" err="1">
                          <a:latin typeface="Coptic1" panose="020B0604020202020204"/>
                        </a:rPr>
                        <a:t>nivul</a:t>
                      </a:r>
                      <a:r>
                        <a:rPr lang="fr-FR" sz="3400" b="0" i="0" u="none" strike="noStrike" baseline="0" dirty="0">
                          <a:latin typeface="Coptic1" panose="020B0604020202020204"/>
                        </a:rPr>
                        <a:t>/ t/</a:t>
                      </a:r>
                      <a:r>
                        <a:rPr lang="fr-FR" sz="3400" b="0" i="0" u="none" strike="noStrike" baseline="0" dirty="0" err="1">
                          <a:latin typeface="Coptic1" panose="020B0604020202020204"/>
                        </a:rPr>
                        <a:t>rou</a:t>
                      </a:r>
                      <a:r>
                        <a:rPr lang="fr-FR" sz="3400" b="0" i="0" u="none" strike="noStrike" baseline="0" dirty="0">
                          <a:latin typeface="Coptic1" panose="020B0604020202020204"/>
                        </a:rPr>
                        <a:t>  </a:t>
                      </a:r>
                      <a:r>
                        <a:rPr lang="fr-FR" sz="3400" b="0" i="0" u="none" strike="noStrike" baseline="0" dirty="0" err="1">
                          <a:latin typeface="Coptic1" panose="020B0604020202020204"/>
                        </a:rPr>
                        <a:t>n~te</a:t>
                      </a:r>
                      <a:r>
                        <a:rPr lang="fr-FR" sz="3400" b="0" i="0" u="none" strike="noStrike" baseline="0" dirty="0">
                          <a:latin typeface="Coptic1" panose="020B0604020202020204"/>
                        </a:rPr>
                        <a:t> </a:t>
                      </a:r>
                      <a:r>
                        <a:rPr lang="fr-FR" sz="3400" b="0" i="0" u="none" strike="noStrike" baseline="0" dirty="0" err="1">
                          <a:latin typeface="Coptic1" panose="020B0604020202020204"/>
                        </a:rPr>
                        <a:t>nipictoc</a:t>
                      </a:r>
                      <a:r>
                        <a:rPr lang="fr-FR" sz="3400" b="0" i="0" u="none" strike="noStrike" baseline="0" dirty="0">
                          <a:latin typeface="Coptic1" panose="020B0604020202020204"/>
                        </a:rPr>
                        <a:t>  </a:t>
                      </a:r>
                      <a:r>
                        <a:rPr lang="fr-FR" sz="3400" b="0" i="0" u="none" strike="noStrike" baseline="0" dirty="0" err="1">
                          <a:latin typeface="Coptic1" panose="020B0604020202020204"/>
                        </a:rPr>
                        <a:t>n~o~ryodoxoc</a:t>
                      </a:r>
                      <a:r>
                        <a:rPr lang="fr-FR" sz="3400" b="0" i="0" u="none" strike="noStrike" baseline="0" dirty="0">
                          <a:latin typeface="Coptic1" panose="020B0604020202020204"/>
                        </a:rPr>
                        <a:t>.</a:t>
                      </a:r>
                    </a:p>
                  </a:txBody>
                  <a:tcPr marT="34290" marB="34290"/>
                </a:tc>
                <a:tc>
                  <a:txBody>
                    <a:bodyPr/>
                    <a:lstStyle/>
                    <a:p>
                      <a:pPr algn="just"/>
                      <a:r>
                        <a:rPr lang="fr-FR" sz="3200" b="0" i="0" u="none" strike="noStrike" kern="1200" baseline="0" dirty="0">
                          <a:solidFill>
                            <a:schemeClr val="tx1"/>
                          </a:solidFill>
                          <a:latin typeface="+mn-lt"/>
                          <a:ea typeface="+mn-ea"/>
                          <a:cs typeface="+mn-cs"/>
                        </a:rPr>
                        <a:t>Que les cieux se réjouissent et que la terre soit heureuse et que toutes les tribus des croyants orthodoxes de réjouissent.</a:t>
                      </a:r>
                    </a:p>
                  </a:txBody>
                  <a:tcPr marT="34290" marB="34290"/>
                </a:tc>
                <a:tc>
                  <a:txBody>
                    <a:bodyPr/>
                    <a:lstStyle/>
                    <a:p>
                      <a:pPr algn="just" rtl="1"/>
                      <a:r>
                        <a:rPr lang="ar-EG" sz="3600" b="0" i="0" u="none" strike="noStrike" baseline="0" dirty="0">
                          <a:latin typeface="+mn-lt"/>
                          <a:ea typeface="Tahoma" panose="020B0604030504040204" pitchFamily="34" charset="0"/>
                          <a:cs typeface="+mn-cs"/>
                        </a:rPr>
                        <a:t>لتفرح السموات وتتهلل الأرض. لتفرح كل قبائل المؤمنين الأرثوذكسيين.</a:t>
                      </a:r>
                      <a:endParaRPr lang="fr-FR" sz="3600" b="0" i="0" u="none" strike="noStrike" baseline="0" dirty="0">
                        <a:latin typeface="+mn-lt"/>
                        <a:ea typeface="Tahoma" panose="020B0604030504040204" pitchFamily="34" charset="0"/>
                        <a:cs typeface="+mn-cs"/>
                      </a:endParaRPr>
                    </a:p>
                  </a:txBody>
                  <a:tcPr marT="34290" marB="34290"/>
                </a:tc>
                <a:extLst>
                  <a:ext uri="{0D108BD9-81ED-4DB2-BD59-A6C34878D82A}">
                    <a16:rowId xmlns:a16="http://schemas.microsoft.com/office/drawing/2014/main" val="2349931628"/>
                  </a:ext>
                </a:extLst>
              </a:tr>
            </a:tbl>
          </a:graphicData>
        </a:graphic>
      </p:graphicFrame>
      <p:sp>
        <p:nvSpPr>
          <p:cNvPr id="7" name="Action Button: Custom 6">
            <a:hlinkClick r:id="rId2" action="ppaction://hlinksldjump" highlightClick="1"/>
            <a:extLst>
              <a:ext uri="{FF2B5EF4-FFF2-40B4-BE49-F238E27FC236}">
                <a16:creationId xmlns:a16="http://schemas.microsoft.com/office/drawing/2014/main" id="{110E2851-AF66-4371-A022-655FA5B5BAA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98531721"/>
      </p:ext>
    </p:extLst>
  </p:cSld>
  <p:clrMapOvr>
    <a:masterClrMapping/>
  </p:clrMapOvr>
  <p:transition/>
</p:sld>
</file>

<file path=ppt/slides/slide2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83457EB8-6E63-4339-868C-562CA45062EC}"/>
              </a:ext>
            </a:extLst>
          </p:cNvPr>
          <p:cNvGraphicFramePr>
            <a:graphicFrameLocks noGrp="1"/>
          </p:cNvGraphicFramePr>
          <p:nvPr>
            <p:extLst>
              <p:ext uri="{D42A27DB-BD31-4B8C-83A1-F6EECF244321}">
                <p14:modId xmlns:p14="http://schemas.microsoft.com/office/powerpoint/2010/main" val="2372507492"/>
              </p:ext>
            </p:extLst>
          </p:nvPr>
        </p:nvGraphicFramePr>
        <p:xfrm>
          <a:off x="0" y="514350"/>
          <a:ext cx="9144000" cy="3699510"/>
        </p:xfrm>
        <a:graphic>
          <a:graphicData uri="http://schemas.openxmlformats.org/drawingml/2006/table">
            <a:tbl>
              <a:tblPr firstRow="1" bandRow="1">
                <a:tableStyleId>{2D5ABB26-0587-4C30-8999-92F81FD0307C}</a:tableStyleId>
              </a:tblPr>
              <a:tblGrid>
                <a:gridCol w="3540868">
                  <a:extLst>
                    <a:ext uri="{9D8B030D-6E8A-4147-A177-3AD203B41FA5}">
                      <a16:colId xmlns:a16="http://schemas.microsoft.com/office/drawing/2014/main" val="2596977490"/>
                    </a:ext>
                  </a:extLst>
                </a:gridCol>
                <a:gridCol w="3048000">
                  <a:extLst>
                    <a:ext uri="{9D8B030D-6E8A-4147-A177-3AD203B41FA5}">
                      <a16:colId xmlns:a16="http://schemas.microsoft.com/office/drawing/2014/main" val="255647555"/>
                    </a:ext>
                  </a:extLst>
                </a:gridCol>
                <a:gridCol w="2555132">
                  <a:extLst>
                    <a:ext uri="{9D8B030D-6E8A-4147-A177-3AD203B41FA5}">
                      <a16:colId xmlns:a16="http://schemas.microsoft.com/office/drawing/2014/main" val="794546993"/>
                    </a:ext>
                  </a:extLst>
                </a:gridCol>
              </a:tblGrid>
              <a:tr h="3699510">
                <a:tc>
                  <a:txBody>
                    <a:bodyPr/>
                    <a:lstStyle/>
                    <a:p>
                      <a:pPr algn="just"/>
                      <a:r>
                        <a:rPr lang="fr-FR" sz="3600" b="0" i="0" u="none" strike="noStrike" baseline="0" dirty="0">
                          <a:latin typeface="Coptic1" panose="020B0604020202020204"/>
                        </a:rPr>
                        <a:t>(Je </a:t>
                      </a:r>
                      <a:r>
                        <a:rPr lang="fr-FR" sz="3600" b="0" i="0" u="none" strike="noStrike" baseline="0" dirty="0" err="1">
                          <a:latin typeface="Coptic1" panose="020B0604020202020204"/>
                        </a:rPr>
                        <a:t>P,#c</a:t>
                      </a:r>
                      <a:r>
                        <a:rPr lang="fr-FR" sz="3600" b="0" i="0" u="none" strike="noStrike" baseline="0" dirty="0">
                          <a:latin typeface="Coptic1" panose="020B0604020202020204"/>
                        </a:rPr>
                        <a:t># </a:t>
                      </a:r>
                      <a:r>
                        <a:rPr lang="fr-FR" sz="3600" b="0" i="0" u="none" strike="noStrike" baseline="0" dirty="0" err="1">
                          <a:latin typeface="Coptic1" panose="020B0604020202020204"/>
                        </a:rPr>
                        <a:t>pimonogen</a:t>
                      </a:r>
                      <a:r>
                        <a:rPr lang="fr-FR" sz="3600" b="0" i="0" u="none" strike="noStrike" baseline="0" dirty="0">
                          <a:latin typeface="Coptic1" panose="020B0604020202020204"/>
                        </a:rPr>
                        <a:t>/c</a:t>
                      </a:r>
                    </a:p>
                    <a:p>
                      <a:pPr algn="just"/>
                      <a:r>
                        <a:rPr lang="fr-FR" sz="3600" b="0" i="0" u="none" strike="noStrike" baseline="0" dirty="0" err="1">
                          <a:latin typeface="Coptic1" panose="020B0604020202020204"/>
                        </a:rPr>
                        <a:t>n~nou</a:t>
                      </a:r>
                      <a:r>
                        <a:rPr lang="fr-FR" sz="3600" b="0" i="0" u="none" strike="noStrike" baseline="0" dirty="0">
                          <a:latin typeface="Coptic1" panose="020B0604020202020204"/>
                        </a:rPr>
                        <a:t>])b# (</a:t>
                      </a:r>
                      <a:r>
                        <a:rPr lang="fr-FR" sz="3600" b="0" i="0" u="none" strike="noStrike" baseline="0" dirty="0" err="1">
                          <a:latin typeface="Coptic1" panose="020B0604020202020204"/>
                        </a:rPr>
                        <a:t>afsenaf</a:t>
                      </a:r>
                      <a:r>
                        <a:rPr lang="fr-FR" sz="3600" b="0" i="0" u="none" strike="noStrike" baseline="0" dirty="0">
                          <a:latin typeface="Coptic1" panose="020B0604020202020204"/>
                        </a:rPr>
                        <a:t>)g~</a:t>
                      </a:r>
                    </a:p>
                    <a:p>
                      <a:pPr algn="just"/>
                      <a:r>
                        <a:rPr lang="fr-FR" sz="3600" b="0" i="0" u="none" strike="noStrike" baseline="0" dirty="0" err="1">
                          <a:latin typeface="Coptic1" panose="020B0604020202020204"/>
                        </a:rPr>
                        <a:t>e~p~swi</a:t>
                      </a:r>
                      <a:r>
                        <a:rPr lang="fr-FR" sz="3600" b="0" i="0" u="none" strike="noStrike" baseline="0" dirty="0">
                          <a:latin typeface="Coptic1" panose="020B0604020202020204"/>
                        </a:rPr>
                        <a:t> </a:t>
                      </a:r>
                      <a:r>
                        <a:rPr lang="fr-FR" sz="3600" b="0" i="0" u="none" strike="noStrike" baseline="0" dirty="0" err="1">
                          <a:latin typeface="Coptic1" panose="020B0604020202020204"/>
                        </a:rPr>
                        <a:t>e~niv</a:t>
                      </a:r>
                      <a:r>
                        <a:rPr lang="fr-FR" sz="3600" b="0" i="0" u="none" strike="noStrike" baseline="0" dirty="0">
                          <a:latin typeface="Coptic1" panose="020B0604020202020204"/>
                        </a:rPr>
                        <a:t>/oui~.</a:t>
                      </a:r>
                      <a:endParaRPr lang="fr-FR" sz="3600" dirty="0">
                        <a:latin typeface="Coptic1" panose="020B0604020202020204"/>
                      </a:endParaRPr>
                    </a:p>
                  </a:txBody>
                  <a:tcPr marT="34290" marB="34290"/>
                </a:tc>
                <a:tc>
                  <a:txBody>
                    <a:bodyPr/>
                    <a:lstStyle/>
                    <a:p>
                      <a:pPr algn="just"/>
                      <a:r>
                        <a:rPr lang="fr-FR" sz="3600" b="0" i="0" u="none" strike="noStrike" kern="1200" baseline="0" dirty="0">
                          <a:solidFill>
                            <a:schemeClr val="tx1"/>
                          </a:solidFill>
                          <a:latin typeface="+mn-lt"/>
                          <a:ea typeface="+mn-ea"/>
                          <a:cs typeface="+mn-cs"/>
                        </a:rPr>
                        <a:t>Car le Christ le Dieu genre unique est monté aux cieux.</a:t>
                      </a:r>
                      <a:endParaRPr lang="fr-FR" sz="3600" dirty="0"/>
                    </a:p>
                  </a:txBody>
                  <a:tcPr marT="34290" marB="34290"/>
                </a:tc>
                <a:tc>
                  <a:txBody>
                    <a:bodyPr/>
                    <a:lstStyle/>
                    <a:p>
                      <a:pPr algn="just" rtl="1"/>
                      <a:r>
                        <a:rPr lang="ar-EG" sz="3600" b="0" i="0" u="none" strike="noStrike" kern="1200" baseline="0" dirty="0">
                          <a:solidFill>
                            <a:schemeClr val="tx1"/>
                          </a:solidFill>
                          <a:latin typeface="+mn-lt"/>
                          <a:ea typeface="Tahoma" panose="020B0604030504040204" pitchFamily="34" charset="0"/>
                          <a:cs typeface="+mn-cs"/>
                        </a:rPr>
                        <a:t>لأن المسيح الإله</a:t>
                      </a:r>
                    </a:p>
                    <a:p>
                      <a:pPr algn="just" rtl="1"/>
                      <a:r>
                        <a:rPr lang="ar-EG" sz="3600" b="0" i="0" u="none" strike="noStrike" kern="1200" baseline="0" dirty="0">
                          <a:solidFill>
                            <a:schemeClr val="tx1"/>
                          </a:solidFill>
                          <a:latin typeface="+mn-lt"/>
                          <a:ea typeface="Tahoma" panose="020B0604030504040204" pitchFamily="34" charset="0"/>
                          <a:cs typeface="+mn-cs"/>
                        </a:rPr>
                        <a:t>الوحيد الجنس، صعد</a:t>
                      </a:r>
                      <a:r>
                        <a:rPr lang="fr-FR" sz="3600" b="0" i="0" u="none" strike="noStrike" kern="1200" baseline="0" dirty="0">
                          <a:solidFill>
                            <a:schemeClr val="tx1"/>
                          </a:solidFill>
                          <a:latin typeface="+mn-lt"/>
                          <a:ea typeface="Tahoma" panose="020B0604030504040204" pitchFamily="34" charset="0"/>
                          <a:cs typeface="+mn-cs"/>
                        </a:rPr>
                        <a:t> </a:t>
                      </a:r>
                      <a:r>
                        <a:rPr lang="ar-EG" sz="3600" b="0" i="0" u="none" strike="noStrike" kern="1200" baseline="0" dirty="0">
                          <a:solidFill>
                            <a:schemeClr val="tx1"/>
                          </a:solidFill>
                          <a:latin typeface="+mn-lt"/>
                          <a:ea typeface="Tahoma" panose="020B0604030504040204" pitchFamily="34" charset="0"/>
                          <a:cs typeface="+mn-cs"/>
                        </a:rPr>
                        <a:t>إلى السموات.</a:t>
                      </a:r>
                      <a:endParaRPr lang="fr-FR" sz="3600" dirty="0">
                        <a:latin typeface="+mn-lt"/>
                        <a:ea typeface="Tahoma" panose="020B0604030504040204" pitchFamily="34" charset="0"/>
                        <a:cs typeface="+mn-cs"/>
                      </a:endParaRPr>
                    </a:p>
                    <a:p>
                      <a:pPr algn="just" rtl="1"/>
                      <a:endParaRPr lang="fr-FR" sz="3600" b="0" i="0" u="none" strike="noStrike" baseline="0" dirty="0">
                        <a:latin typeface="+mn-lt"/>
                        <a:ea typeface="Tahoma" panose="020B0604030504040204" pitchFamily="34" charset="0"/>
                        <a:cs typeface="+mn-cs"/>
                      </a:endParaRPr>
                    </a:p>
                  </a:txBody>
                  <a:tcPr marT="34290" marB="34290"/>
                </a:tc>
                <a:extLst>
                  <a:ext uri="{0D108BD9-81ED-4DB2-BD59-A6C34878D82A}">
                    <a16:rowId xmlns:a16="http://schemas.microsoft.com/office/drawing/2014/main" val="2349931628"/>
                  </a:ext>
                </a:extLst>
              </a:tr>
            </a:tbl>
          </a:graphicData>
        </a:graphic>
      </p:graphicFrame>
      <p:sp>
        <p:nvSpPr>
          <p:cNvPr id="7" name="Action Button: Custom 6">
            <a:hlinkClick r:id="rId2" action="ppaction://hlinksldjump" highlightClick="1"/>
            <a:extLst>
              <a:ext uri="{FF2B5EF4-FFF2-40B4-BE49-F238E27FC236}">
                <a16:creationId xmlns:a16="http://schemas.microsoft.com/office/drawing/2014/main" id="{110E2851-AF66-4371-A022-655FA5B5BAAC}"/>
              </a:ext>
            </a:extLst>
          </p:cNvPr>
          <p:cNvSpPr/>
          <p:nvPr/>
        </p:nvSpPr>
        <p:spPr bwMode="auto">
          <a:xfrm>
            <a:off x="173660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Text Box 20">
            <a:hlinkClick r:id="rId3" action="ppaction://hlinksldjump"/>
            <a:extLst>
              <a:ext uri="{FF2B5EF4-FFF2-40B4-BE49-F238E27FC236}">
                <a16:creationId xmlns:a16="http://schemas.microsoft.com/office/drawing/2014/main" id="{310CFBAC-FB51-47AE-8B41-F900644163EF}"/>
              </a:ext>
            </a:extLst>
          </p:cNvPr>
          <p:cNvSpPr txBox="1">
            <a:spLocks noChangeArrowheads="1"/>
          </p:cNvSpPr>
          <p:nvPr/>
        </p:nvSpPr>
        <p:spPr bwMode="auto">
          <a:xfrm>
            <a:off x="7564582" y="4700302"/>
            <a:ext cx="1579418" cy="443198"/>
          </a:xfrm>
          <a:prstGeom prst="rect">
            <a:avLst/>
          </a:prstGeom>
          <a:solidFill>
            <a:srgbClr val="FF9933"/>
          </a:solidFill>
          <a:ln w="38100" cmpd="dbl">
            <a:solidFill>
              <a:schemeClr val="tx1"/>
            </a:solidFill>
            <a:miter lim="800000"/>
            <a:headEnd/>
            <a:tailEnd/>
          </a:ln>
        </p:spPr>
        <p:txBody>
          <a:bodyPr wrap="square" lIns="0" tIns="0" rIns="0" bIns="0">
            <a:spAutoFit/>
          </a:bodyPr>
          <a:lstStyle/>
          <a:p>
            <a:pPr lvl="0" algn="ctr" defTabSz="914400" fontAlgn="base">
              <a:lnSpc>
                <a:spcPct val="90000"/>
              </a:lnSpc>
              <a:spcBef>
                <a:spcPct val="0"/>
              </a:spcBef>
              <a:spcAft>
                <a:spcPct val="0"/>
              </a:spcAft>
              <a:defRPr/>
            </a:pPr>
            <a:r>
              <a:rPr lang="en-US" sz="1600" dirty="0" err="1">
                <a:latin typeface="Coptic1" pitchFamily="2" charset="0"/>
                <a:cs typeface="Arial" charset="0"/>
              </a:rPr>
              <a:t>Agioc</a:t>
            </a:r>
            <a:r>
              <a:rPr lang="en-US" sz="1600" dirty="0">
                <a:latin typeface="Coptic1" pitchFamily="2" charset="0"/>
                <a:cs typeface="Arial" charset="0"/>
              </a:rPr>
              <a:t> o~ </a:t>
            </a:r>
            <a:r>
              <a:rPr lang="en-US" sz="1600" dirty="0" err="1">
                <a:latin typeface="Coptic1" pitchFamily="2" charset="0"/>
                <a:cs typeface="Arial" charset="0"/>
              </a:rPr>
              <a:t>Yeoc</a:t>
            </a:r>
            <a:r>
              <a:rPr lang="en-US" sz="1600" dirty="0">
                <a:latin typeface="Coptic1" pitchFamily="2" charset="0"/>
                <a:cs typeface="Arial" charset="0"/>
              </a:rPr>
              <a:t> </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Ascension</a:t>
            </a:r>
          </a:p>
        </p:txBody>
      </p:sp>
      <p:sp>
        <p:nvSpPr>
          <p:cNvPr id="5" name="Text Box 20">
            <a:hlinkClick r:id="rId4" action="ppaction://hlinksldjump"/>
            <a:extLst>
              <a:ext uri="{FF2B5EF4-FFF2-40B4-BE49-F238E27FC236}">
                <a16:creationId xmlns:a16="http://schemas.microsoft.com/office/drawing/2014/main" id="{CBD6DDA8-4C16-4700-8154-80149884E59F}"/>
              </a:ext>
            </a:extLst>
          </p:cNvPr>
          <p:cNvSpPr txBox="1">
            <a:spLocks noChangeArrowheads="1"/>
          </p:cNvSpPr>
          <p:nvPr/>
        </p:nvSpPr>
        <p:spPr bwMode="auto">
          <a:xfrm>
            <a:off x="5377695" y="4700299"/>
            <a:ext cx="2044096" cy="443199"/>
          </a:xfrm>
          <a:prstGeom prst="rect">
            <a:avLst/>
          </a:prstGeom>
          <a:solidFill>
            <a:srgbClr val="FF9933"/>
          </a:solidFill>
          <a:ln w="38100" cmpd="dbl">
            <a:solidFill>
              <a:schemeClr val="tx1"/>
            </a:solidFill>
            <a:miter lim="800000"/>
            <a:headEnd/>
            <a:tailEnd/>
          </a:ln>
        </p:spPr>
        <p:txBody>
          <a:bodyPr wrap="square" lIns="0" tIns="0" rIns="0" bIns="0" anchor="ctr" anchorCtr="1">
            <a:noAutofit/>
          </a:bodyPr>
          <a:lstStyle/>
          <a:p>
            <a:pPr lvl="0" algn="ctr" defTabSz="914400" fontAlgn="base">
              <a:lnSpc>
                <a:spcPct val="90000"/>
              </a:lnSpc>
              <a:spcBef>
                <a:spcPct val="0"/>
              </a:spcBef>
              <a:spcAft>
                <a:spcPct val="0"/>
              </a:spcAft>
              <a:defRPr/>
            </a:pPr>
            <a:r>
              <a:rPr lang="fr-FR" sz="1600" dirty="0">
                <a:latin typeface="Coptic1" panose="020B0604020202020204"/>
              </a:rPr>
              <a:t>&lt;</a:t>
            </a:r>
            <a:r>
              <a:rPr lang="fr-FR" sz="1600" dirty="0" err="1">
                <a:latin typeface="Coptic1" panose="020B0604020202020204"/>
              </a:rPr>
              <a:t>rictoc</a:t>
            </a:r>
            <a:r>
              <a:rPr lang="fr-FR" sz="1600" dirty="0">
                <a:latin typeface="Coptic1" panose="020B0604020202020204"/>
              </a:rPr>
              <a:t> </a:t>
            </a:r>
            <a:r>
              <a:rPr lang="fr-FR" sz="1600" dirty="0" err="1">
                <a:latin typeface="Coptic1" panose="020B0604020202020204"/>
              </a:rPr>
              <a:t>a~nelum</a:t>
            </a:r>
            <a:r>
              <a:rPr lang="fr-FR" sz="1600" dirty="0">
                <a:latin typeface="Coptic1" panose="020B0604020202020204"/>
              </a:rPr>
              <a:t>'~</a:t>
            </a:r>
            <a:r>
              <a:rPr lang="fr-FR" sz="1600" dirty="0" err="1">
                <a:latin typeface="Coptic1" panose="020B0604020202020204"/>
              </a:rPr>
              <a:t>i~c</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Text Box 20">
            <a:hlinkClick r:id="rId5" action="ppaction://hlinksldjump"/>
            <a:extLst>
              <a:ext uri="{FF2B5EF4-FFF2-40B4-BE49-F238E27FC236}">
                <a16:creationId xmlns:a16="http://schemas.microsoft.com/office/drawing/2014/main" id="{7A978666-18E1-40AB-97AB-9D05FC287A3C}"/>
              </a:ext>
            </a:extLst>
          </p:cNvPr>
          <p:cNvSpPr txBox="1">
            <a:spLocks noChangeArrowheads="1"/>
          </p:cNvSpPr>
          <p:nvPr/>
        </p:nvSpPr>
        <p:spPr bwMode="auto">
          <a:xfrm>
            <a:off x="3709514" y="4700298"/>
            <a:ext cx="1544417" cy="443199"/>
          </a:xfrm>
          <a:prstGeom prst="rect">
            <a:avLst/>
          </a:prstGeom>
          <a:solidFill>
            <a:srgbClr val="FF9933"/>
          </a:solidFill>
          <a:ln w="38100" cmpd="dbl">
            <a:solidFill>
              <a:schemeClr val="tx1"/>
            </a:solidFill>
            <a:miter lim="800000"/>
            <a:headEnd/>
            <a:tailEnd/>
          </a:ln>
        </p:spPr>
        <p:txBody>
          <a:bodyPr wrap="square" lIns="0" tIns="0" rIns="0" bIns="0" anchor="ctr" anchorCtr="1">
            <a:noAutofit/>
          </a:bodyPr>
          <a:lstStyle/>
          <a:p>
            <a:pPr lvl="0" algn="ctr" defTabSz="914400" fontAlgn="base">
              <a:lnSpc>
                <a:spcPct val="90000"/>
              </a:lnSpc>
              <a:spcBef>
                <a:spcPct val="0"/>
              </a:spcBef>
              <a:spcAft>
                <a:spcPct val="0"/>
              </a:spcAft>
              <a:defRPr/>
            </a:pPr>
            <a:r>
              <a:rPr lang="fr-FR" dirty="0" err="1">
                <a:latin typeface="Coptic1" panose="020B0604020202020204"/>
              </a:rPr>
              <a:t>P,#c</a:t>
            </a:r>
            <a:r>
              <a:rPr lang="fr-FR" dirty="0">
                <a:latin typeface="Coptic1" panose="020B0604020202020204"/>
              </a:rPr>
              <a:t># </a:t>
            </a:r>
            <a:r>
              <a:rPr lang="fr-FR" dirty="0" err="1">
                <a:latin typeface="Coptic1" panose="020B0604020202020204"/>
              </a:rPr>
              <a:t>aftwnf</a:t>
            </a:r>
            <a:endParaRPr kumimoji="0" lang="en-US"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604106679"/>
      </p:ext>
    </p:extLst>
  </p:cSld>
  <p:clrMapOvr>
    <a:masterClrMapping/>
  </p:clrMapOvr>
  <p:transition/>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52485" name="Group 133"/>
          <p:cNvGraphicFramePr>
            <a:graphicFrameLocks noGrp="1"/>
          </p:cNvGraphicFramePr>
          <p:nvPr>
            <p:ph/>
            <p:extLst>
              <p:ext uri="{D42A27DB-BD31-4B8C-83A1-F6EECF244321}">
                <p14:modId xmlns:p14="http://schemas.microsoft.com/office/powerpoint/2010/main" val="1356118597"/>
              </p:ext>
            </p:extLst>
          </p:nvPr>
        </p:nvGraphicFramePr>
        <p:xfrm>
          <a:off x="0" y="575818"/>
          <a:ext cx="9144000" cy="3826764"/>
        </p:xfrm>
        <a:graphic>
          <a:graphicData uri="http://schemas.openxmlformats.org/drawingml/2006/table">
            <a:tbl>
              <a:tblPr/>
              <a:tblGrid>
                <a:gridCol w="3236068">
                  <a:extLst>
                    <a:ext uri="{9D8B030D-6E8A-4147-A177-3AD203B41FA5}">
                      <a16:colId xmlns:a16="http://schemas.microsoft.com/office/drawing/2014/main" val="20000"/>
                    </a:ext>
                  </a:extLst>
                </a:gridCol>
                <a:gridCol w="3145277">
                  <a:extLst>
                    <a:ext uri="{9D8B030D-6E8A-4147-A177-3AD203B41FA5}">
                      <a16:colId xmlns:a16="http://schemas.microsoft.com/office/drawing/2014/main" val="20001"/>
                    </a:ext>
                  </a:extLst>
                </a:gridCol>
                <a:gridCol w="2762655">
                  <a:extLst>
                    <a:ext uri="{9D8B030D-6E8A-4147-A177-3AD203B41FA5}">
                      <a16:colId xmlns:a16="http://schemas.microsoft.com/office/drawing/2014/main" val="20002"/>
                    </a:ext>
                  </a:extLst>
                </a:gridCol>
              </a:tblGrid>
              <a:tr h="38267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panose="020B0604020202020204" pitchFamily="34" charset="0"/>
                        </a:rPr>
                        <a:t>Piou/b:</a:t>
                      </a:r>
                      <a:endParaRPr kumimoji="0" lang="ar-EG" sz="2000" b="0" i="0" u="sng" strike="noStrike" cap="none" normalizeH="0" baseline="0" dirty="0">
                        <a:ln>
                          <a:noFill/>
                        </a:ln>
                        <a:solidFill>
                          <a:srgbClr val="FF9900"/>
                        </a:solidFill>
                        <a:effectLst/>
                        <a:latin typeface="Coptic1" pitchFamily="2" charset="0"/>
                        <a:cs typeface="Arial" panose="020B0604020202020204"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Af,w</a:t>
                      </a:r>
                      <a:r>
                        <a:rPr kumimoji="0" lang="en-US" sz="3000" b="0" i="0" u="none" strike="noStrike" cap="none" normalizeH="0" baseline="0" dirty="0">
                          <a:ln>
                            <a:noFill/>
                          </a:ln>
                          <a:solidFill>
                            <a:schemeClr val="tx1"/>
                          </a:solidFill>
                          <a:effectLst/>
                          <a:latin typeface="Coptic1" pitchFamily="2" charset="0"/>
                          <a:cs typeface="Arial" charset="0"/>
                        </a:rPr>
                        <a:t> de nan </a:t>
                      </a:r>
                      <a:r>
                        <a:rPr kumimoji="0" lang="en-US" sz="3000" b="0" i="0" u="none" strike="noStrike" cap="none" normalizeH="0" baseline="0" dirty="0" err="1">
                          <a:ln>
                            <a:noFill/>
                          </a:ln>
                          <a:solidFill>
                            <a:schemeClr val="tx1"/>
                          </a:solidFill>
                          <a:effectLst/>
                          <a:latin typeface="Coptic1" pitchFamily="2" charset="0"/>
                          <a:cs typeface="Arial" charset="0"/>
                        </a:rPr>
                        <a:t>e~q~r</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m~painis</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m~muct</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rion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meteuceb</a:t>
                      </a:r>
                      <a:r>
                        <a:rPr kumimoji="0" lang="en-US" sz="3000" b="0" i="0" u="none" strike="noStrike" cap="none" normalizeH="0" baseline="0" dirty="0">
                          <a:ln>
                            <a:noFill/>
                          </a:ln>
                          <a:solidFill>
                            <a:schemeClr val="tx1"/>
                          </a:solidFill>
                          <a:effectLst/>
                          <a:latin typeface="Coptic1" pitchFamily="2" charset="0"/>
                          <a:cs typeface="Arial" charset="0"/>
                        </a:rPr>
                        <a:t>/c.</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Efy</a:t>
                      </a:r>
                      <a:r>
                        <a:rPr kumimoji="0" lang="en-US" sz="3000" b="0" i="0" u="none" strike="noStrike" cap="none" normalizeH="0" baseline="0" dirty="0">
                          <a:ln>
                            <a:noFill/>
                          </a:ln>
                          <a:solidFill>
                            <a:schemeClr val="tx1"/>
                          </a:solidFill>
                          <a:effectLst/>
                          <a:latin typeface="Coptic1" pitchFamily="2" charset="0"/>
                          <a:cs typeface="Arial" charset="0"/>
                        </a:rPr>
                        <a:t>/s gar </a:t>
                      </a:r>
                      <a:r>
                        <a:rPr kumimoji="0" lang="en-US" sz="3000" b="0" i="0" u="none" strike="noStrike" cap="none" normalizeH="0" baseline="0" dirty="0" err="1">
                          <a:ln>
                            <a:noFill/>
                          </a:ln>
                          <a:solidFill>
                            <a:schemeClr val="tx1"/>
                          </a:solidFill>
                          <a:effectLst/>
                          <a:latin typeface="Coptic1" pitchFamily="2" charset="0"/>
                          <a:cs typeface="Arial" charset="0"/>
                        </a:rPr>
                        <a:t>e~t</a:t>
                      </a:r>
                      <a:r>
                        <a:rPr kumimoji="0" lang="en-US" sz="3000" b="0" i="0" u="none" strike="noStrike" cap="none" normalizeH="0" baseline="0" dirty="0">
                          <a:ln>
                            <a:noFill/>
                          </a:ln>
                          <a:solidFill>
                            <a:schemeClr val="tx1"/>
                          </a:solidFill>
                          <a:effectLst/>
                          <a:latin typeface="Coptic1" pitchFamily="2" charset="0"/>
                          <a:cs typeface="Arial" charset="0"/>
                        </a:rPr>
                        <a:t>/if </a:t>
                      </a:r>
                      <a:r>
                        <a:rPr kumimoji="0" lang="en-US" sz="3000" b="0" i="0" u="none" strike="noStrike" cap="none" normalizeH="0" baseline="0" dirty="0" err="1">
                          <a:ln>
                            <a:noFill/>
                          </a:ln>
                          <a:solidFill>
                            <a:schemeClr val="tx1"/>
                          </a:solidFill>
                          <a:effectLst/>
                          <a:latin typeface="Coptic1" pitchFamily="2" charset="0"/>
                          <a:cs typeface="Arial" charset="0"/>
                        </a:rPr>
                        <a:t>e~v~mou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p~wnq</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m~pikocmoc</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Et Il a institué pour nous ce grand mystère de la piété. </a:t>
                      </a:r>
                      <a:r>
                        <a:rPr kumimoji="0" lang="fr-CA" sz="2800" b="0" i="0" u="none" strike="noStrike" cap="none" normalizeH="0" baseline="0" dirty="0">
                          <a:ln>
                            <a:noFill/>
                          </a:ln>
                          <a:solidFill>
                            <a:schemeClr val="tx1"/>
                          </a:solidFill>
                          <a:effectLst/>
                          <a:latin typeface="Arial" charset="0"/>
                          <a:cs typeface="Arial" charset="0"/>
                        </a:rPr>
                        <a:t>Car ayant résolu de Se livrer à la mort pour la vie du monde.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وَوَضَعَ لنا هذا السر العظيم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للتقوى.</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لأنهُ فيما هو راسمٌ أن يُسَلمَ نفسه للموتِ عن حياة العَالم.</a:t>
                      </a:r>
                      <a:endParaRPr kumimoji="0" lang="en-CA" sz="3200" b="0" i="0" u="none" strike="noStrike" cap="none" normalizeH="0" baseline="0" dirty="0">
                        <a:ln>
                          <a:noFill/>
                        </a:ln>
                        <a:solidFill>
                          <a:schemeClr val="tx1"/>
                        </a:solidFill>
                        <a:effectLst/>
                        <a:latin typeface="Arial" charset="0"/>
                        <a:cs typeface="Arial" charset="0"/>
                      </a:endParaRPr>
                    </a:p>
                  </a:txBody>
                  <a:tcPr marL="90000" marR="90000" marT="35100" marB="351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8"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dirty="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D87205A-DEBA-454F-A089-3EB3D1501183}"/>
              </a:ext>
            </a:extLst>
          </p:cNvPr>
          <p:cNvGraphicFramePr>
            <a:graphicFrameLocks noGrp="1"/>
          </p:cNvGraphicFramePr>
          <p:nvPr>
            <p:extLst>
              <p:ext uri="{D42A27DB-BD31-4B8C-83A1-F6EECF244321}">
                <p14:modId xmlns:p14="http://schemas.microsoft.com/office/powerpoint/2010/main" val="3044015830"/>
              </p:ext>
            </p:extLst>
          </p:nvPr>
        </p:nvGraphicFramePr>
        <p:xfrm>
          <a:off x="1524000" y="87474"/>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67475251"/>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Institution narrative - </a:t>
                      </a:r>
                      <a:r>
                        <a:rPr lang="ar-EG" sz="1800" b="0" u="none" dirty="0">
                          <a:solidFill>
                            <a:schemeClr val="tx1"/>
                          </a:solidFill>
                          <a:latin typeface="Arial" charset="0"/>
                          <a:cs typeface="Arial" charset="0"/>
                        </a:rPr>
                        <a:t>الصلوات التأسيسية</a:t>
                      </a:r>
                      <a:r>
                        <a:rPr lang="fr-FR" sz="1800" b="0" u="none" dirty="0">
                          <a:solidFill>
                            <a:schemeClr val="tx1"/>
                          </a:solidFill>
                          <a:latin typeface="Arial" charset="0"/>
                          <a:cs typeface="Arial" charset="0"/>
                        </a:rPr>
                        <a:t> </a:t>
                      </a:r>
                      <a:endParaRPr lang="en-CA" sz="1800" b="0" u="none" dirty="0">
                        <a:solidFill>
                          <a:schemeClr val="tx1"/>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30982024"/>
                  </a:ext>
                </a:extLst>
              </a:tr>
            </a:tbl>
          </a:graphicData>
        </a:graphic>
      </p:graphicFrame>
    </p:spTree>
  </p:cSld>
  <p:clrMapOvr>
    <a:masterClrMapping/>
  </p:clrMapOvr>
  <p:transition/>
</p:sld>
</file>

<file path=ppt/slides/slide2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5764DC5D-FB73-42A4-BA31-C0DA87DE3952}"/>
              </a:ext>
            </a:extLst>
          </p:cNvPr>
          <p:cNvGraphicFramePr>
            <a:graphicFrameLocks noGrp="1"/>
          </p:cNvGraphicFramePr>
          <p:nvPr>
            <p:extLst>
              <p:ext uri="{D42A27DB-BD31-4B8C-83A1-F6EECF244321}">
                <p14:modId xmlns:p14="http://schemas.microsoft.com/office/powerpoint/2010/main" val="3588507812"/>
              </p:ext>
            </p:extLst>
          </p:nvPr>
        </p:nvGraphicFramePr>
        <p:xfrm>
          <a:off x="0" y="588645"/>
          <a:ext cx="9143999" cy="4457700"/>
        </p:xfrm>
        <a:graphic>
          <a:graphicData uri="http://schemas.openxmlformats.org/drawingml/2006/table">
            <a:tbl>
              <a:tblPr firstRow="1" bandRow="1">
                <a:tableStyleId>{2D5ABB26-0587-4C30-8999-92F81FD0307C}</a:tableStyleId>
              </a:tblPr>
              <a:tblGrid>
                <a:gridCol w="3657600">
                  <a:extLst>
                    <a:ext uri="{9D8B030D-6E8A-4147-A177-3AD203B41FA5}">
                      <a16:colId xmlns:a16="http://schemas.microsoft.com/office/drawing/2014/main" val="2965489840"/>
                    </a:ext>
                  </a:extLst>
                </a:gridCol>
                <a:gridCol w="3084162">
                  <a:extLst>
                    <a:ext uri="{9D8B030D-6E8A-4147-A177-3AD203B41FA5}">
                      <a16:colId xmlns:a16="http://schemas.microsoft.com/office/drawing/2014/main" val="3972752003"/>
                    </a:ext>
                  </a:extLst>
                </a:gridCol>
                <a:gridCol w="2402237">
                  <a:extLst>
                    <a:ext uri="{9D8B030D-6E8A-4147-A177-3AD203B41FA5}">
                      <a16:colId xmlns:a16="http://schemas.microsoft.com/office/drawing/2014/main" val="1557719959"/>
                    </a:ext>
                  </a:extLst>
                </a:gridCol>
              </a:tblGrid>
              <a:tr h="4286250">
                <a:tc>
                  <a:txBody>
                    <a:bodyPr/>
                    <a:lstStyle/>
                    <a:p>
                      <a:pPr algn="just"/>
                      <a:r>
                        <a:rPr lang="fr-FR" sz="3200" b="0" i="0" u="none" strike="noStrike" kern="1200" baseline="0" dirty="0">
                          <a:solidFill>
                            <a:schemeClr val="tx1"/>
                          </a:solidFill>
                          <a:latin typeface="Coptic1" panose="020B0604020202020204"/>
                          <a:ea typeface="+mn-ea"/>
                          <a:cs typeface="+mn-cs"/>
                        </a:rPr>
                        <a:t>&lt;</a:t>
                      </a:r>
                      <a:r>
                        <a:rPr lang="fr-FR" sz="3200" b="0" i="0" u="none" strike="noStrike" kern="1200" baseline="0" dirty="0" err="1">
                          <a:solidFill>
                            <a:schemeClr val="tx1"/>
                          </a:solidFill>
                          <a:latin typeface="Coptic1" panose="020B0604020202020204"/>
                          <a:ea typeface="+mn-ea"/>
                          <a:cs typeface="+mn-cs"/>
                        </a:rPr>
                        <a:t>rictoc</a:t>
                      </a:r>
                      <a:r>
                        <a:rPr lang="fr-FR" sz="3200" b="0" i="0" u="none" strike="noStrike" kern="1200" baseline="0" dirty="0">
                          <a:solidFill>
                            <a:schemeClr val="tx1"/>
                          </a:solidFill>
                          <a:latin typeface="Coptic1" panose="020B0604020202020204"/>
                          <a:ea typeface="+mn-ea"/>
                          <a:cs typeface="+mn-cs"/>
                        </a:rPr>
                        <a:t> </a:t>
                      </a:r>
                    </a:p>
                    <a:p>
                      <a:pPr algn="just"/>
                      <a:r>
                        <a:rPr lang="fr-FR" sz="3200" b="0" i="0" u="none" strike="noStrike" kern="1200" baseline="0" dirty="0" err="1">
                          <a:solidFill>
                            <a:schemeClr val="tx1"/>
                          </a:solidFill>
                          <a:latin typeface="Coptic1" panose="020B0604020202020204"/>
                          <a:ea typeface="+mn-ea"/>
                          <a:cs typeface="+mn-cs"/>
                        </a:rPr>
                        <a:t>a~nelum'ic</a:t>
                      </a:r>
                      <a:r>
                        <a:rPr lang="fr-FR" sz="3200" b="0" i="0" u="none" strike="noStrike" kern="1200" baseline="0" dirty="0">
                          <a:solidFill>
                            <a:schemeClr val="tx1"/>
                          </a:solidFill>
                          <a:latin typeface="Coptic1" panose="020B0604020202020204"/>
                          <a:ea typeface="+mn-ea"/>
                          <a:cs typeface="+mn-cs"/>
                        </a:rPr>
                        <a:t>: ton </a:t>
                      </a:r>
                      <a:r>
                        <a:rPr lang="fr-FR" sz="3200" b="0" i="0" u="none" strike="noStrike" kern="1200" baseline="0" dirty="0" err="1">
                          <a:solidFill>
                            <a:schemeClr val="tx1"/>
                          </a:solidFill>
                          <a:latin typeface="Coptic1" panose="020B0604020202020204"/>
                          <a:ea typeface="+mn-ea"/>
                          <a:cs typeface="+mn-cs"/>
                        </a:rPr>
                        <a:t>ouranon</a:t>
                      </a:r>
                      <a:r>
                        <a:rPr lang="fr-FR" sz="3200" b="0" i="0" u="none" strike="noStrike" kern="1200" baseline="0" dirty="0">
                          <a:solidFill>
                            <a:schemeClr val="tx1"/>
                          </a:solidFill>
                          <a:latin typeface="Coptic1" panose="020B0604020202020204"/>
                          <a:ea typeface="+mn-ea"/>
                          <a:cs typeface="+mn-cs"/>
                        </a:rPr>
                        <a:t>:</a:t>
                      </a:r>
                    </a:p>
                    <a:p>
                      <a:pPr algn="just"/>
                      <a:r>
                        <a:rPr lang="fr-FR" sz="3200" b="0" i="0" u="none" strike="noStrike" kern="1200" baseline="0" dirty="0" err="1">
                          <a:solidFill>
                            <a:schemeClr val="tx1"/>
                          </a:solidFill>
                          <a:latin typeface="Coptic1" panose="020B0604020202020204"/>
                          <a:ea typeface="+mn-ea"/>
                          <a:cs typeface="+mn-cs"/>
                        </a:rPr>
                        <a:t>exapectile</a:t>
                      </a:r>
                      <a:endParaRPr lang="fr-FR" sz="3200" b="0" i="0" u="none" strike="noStrike" kern="1200" baseline="0" dirty="0">
                        <a:solidFill>
                          <a:schemeClr val="tx1"/>
                        </a:solidFill>
                        <a:latin typeface="Coptic1" panose="020B0604020202020204"/>
                        <a:ea typeface="+mn-ea"/>
                        <a:cs typeface="+mn-cs"/>
                      </a:endParaRPr>
                    </a:p>
                    <a:p>
                      <a:pPr algn="just"/>
                      <a:r>
                        <a:rPr lang="fr-FR" sz="3200" b="0" i="0" u="none" strike="noStrike" kern="1200" baseline="0" dirty="0" err="1">
                          <a:solidFill>
                            <a:schemeClr val="tx1"/>
                          </a:solidFill>
                          <a:latin typeface="Coptic1" panose="020B0604020202020204"/>
                          <a:ea typeface="+mn-ea"/>
                          <a:cs typeface="+mn-cs"/>
                        </a:rPr>
                        <a:t>Parakl</a:t>
                      </a:r>
                      <a:r>
                        <a:rPr lang="fr-FR" sz="3200" b="0" i="0" u="none" strike="noStrike" kern="1200" baseline="0" dirty="0">
                          <a:solidFill>
                            <a:schemeClr val="tx1"/>
                          </a:solidFill>
                          <a:latin typeface="Coptic1" panose="020B0604020202020204"/>
                          <a:ea typeface="+mn-ea"/>
                          <a:cs typeface="+mn-cs"/>
                        </a:rPr>
                        <a:t>/ton to Pneuma to </a:t>
                      </a:r>
                      <a:r>
                        <a:rPr lang="fr-FR" sz="3200" b="0" i="0" u="none" strike="noStrike" kern="1200" baseline="0" dirty="0" err="1">
                          <a:solidFill>
                            <a:schemeClr val="tx1"/>
                          </a:solidFill>
                          <a:latin typeface="Coptic1" panose="020B0604020202020204"/>
                          <a:ea typeface="+mn-ea"/>
                          <a:cs typeface="+mn-cs"/>
                        </a:rPr>
                        <a:t>a~gion</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zw</a:t>
                      </a:r>
                      <a:r>
                        <a:rPr lang="fr-FR" sz="3200" b="0" i="0" u="none" strike="noStrike" kern="1200" baseline="0" dirty="0">
                          <a:solidFill>
                            <a:schemeClr val="tx1"/>
                          </a:solidFill>
                          <a:latin typeface="Coptic1" panose="020B0604020202020204"/>
                          <a:ea typeface="+mn-ea"/>
                          <a:cs typeface="+mn-cs"/>
                        </a:rPr>
                        <a:t>/~n ,</a:t>
                      </a:r>
                      <a:r>
                        <a:rPr lang="fr-FR" sz="3200" b="0" i="0" u="none" strike="noStrike" kern="1200" baseline="0" dirty="0" err="1">
                          <a:solidFill>
                            <a:schemeClr val="tx1"/>
                          </a:solidFill>
                          <a:latin typeface="Coptic1" panose="020B0604020202020204"/>
                          <a:ea typeface="+mn-ea"/>
                          <a:cs typeface="+mn-cs"/>
                        </a:rPr>
                        <a:t>aricamenoc</a:t>
                      </a:r>
                      <a:endParaRPr lang="fr-FR" sz="3200" b="0" i="0" u="none" strike="noStrike" kern="1200" baseline="0" dirty="0">
                        <a:solidFill>
                          <a:schemeClr val="tx1"/>
                        </a:solidFill>
                        <a:latin typeface="Coptic1" panose="020B0604020202020204"/>
                        <a:ea typeface="+mn-ea"/>
                        <a:cs typeface="+mn-cs"/>
                      </a:endParaRPr>
                    </a:p>
                    <a:p>
                      <a:pPr algn="just"/>
                      <a:r>
                        <a:rPr lang="fr-FR" sz="3200" b="0" i="0" u="none" strike="noStrike" kern="1200" baseline="0" dirty="0" err="1">
                          <a:solidFill>
                            <a:schemeClr val="tx1"/>
                          </a:solidFill>
                          <a:latin typeface="Coptic1" panose="020B0604020202020204"/>
                          <a:ea typeface="+mn-ea"/>
                          <a:cs typeface="+mn-cs"/>
                        </a:rPr>
                        <a:t>e~pitwn</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u,wn</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mwn</a:t>
                      </a:r>
                      <a:r>
                        <a:rPr lang="fr-FR" sz="3200" b="0" i="0" u="none" strike="noStrike" kern="1200" baseline="0" dirty="0">
                          <a:solidFill>
                            <a:schemeClr val="tx1"/>
                          </a:solidFill>
                          <a:latin typeface="Coptic1" panose="020B0604020202020204"/>
                          <a:ea typeface="+mn-ea"/>
                          <a:cs typeface="+mn-cs"/>
                        </a:rPr>
                        <a:t>.</a:t>
                      </a:r>
                      <a:endParaRPr lang="fr-FR" sz="3200" dirty="0">
                        <a:latin typeface="Coptic1" panose="020B0604020202020204"/>
                      </a:endParaRPr>
                    </a:p>
                  </a:txBody>
                  <a:tcPr marT="34290" marB="34290"/>
                </a:tc>
                <a:tc>
                  <a:txBody>
                    <a:bodyPr/>
                    <a:lstStyle/>
                    <a:p>
                      <a:pPr algn="just"/>
                      <a:r>
                        <a:rPr lang="fr-FR" sz="3200" b="0" i="0" u="none" strike="noStrike" kern="1200" baseline="0" dirty="0">
                          <a:solidFill>
                            <a:schemeClr val="tx1"/>
                          </a:solidFill>
                          <a:latin typeface="+mn-lt"/>
                          <a:ea typeface="+mn-ea"/>
                          <a:cs typeface="+mn-cs"/>
                        </a:rPr>
                        <a:t>Le Christ est monté aux cieux et nous a envoyé le Consolateur le Saint-Esprit et a accordé la vie à nos âmes.</a:t>
                      </a:r>
                      <a:endParaRPr lang="fr-FR" sz="3200" dirty="0"/>
                    </a:p>
                  </a:txBody>
                  <a:tcPr marT="34290" marB="34290"/>
                </a:tc>
                <a:tc>
                  <a:txBody>
                    <a:bodyPr/>
                    <a:lstStyle/>
                    <a:p>
                      <a:pPr algn="just" rtl="1"/>
                      <a:r>
                        <a:rPr lang="ar-EG" sz="3600" b="0" i="0" u="none" strike="noStrike" baseline="0" dirty="0">
                          <a:latin typeface="Tahoma" panose="020B0604030504040204" pitchFamily="34" charset="0"/>
                          <a:cs typeface="+mn-cs"/>
                        </a:rPr>
                        <a:t>المسيح صعد إلى</a:t>
                      </a:r>
                      <a:r>
                        <a:rPr lang="fr-FR" sz="3600" b="0" i="0" u="none" strike="noStrike" baseline="0" dirty="0">
                          <a:latin typeface="Tahoma" panose="020B0604030504040204" pitchFamily="34" charset="0"/>
                          <a:cs typeface="+mn-cs"/>
                        </a:rPr>
                        <a:t> </a:t>
                      </a:r>
                      <a:r>
                        <a:rPr lang="ar-EG" sz="3600" b="0" i="0" u="none" strike="noStrike" baseline="0" dirty="0">
                          <a:latin typeface="Tahoma" panose="020B0604030504040204" pitchFamily="34" charset="0"/>
                          <a:cs typeface="+mn-cs"/>
                        </a:rPr>
                        <a:t>السماء، وأرسل</a:t>
                      </a:r>
                      <a:r>
                        <a:rPr lang="fr-FR" sz="3600" b="0" i="0" u="none" strike="noStrike" baseline="0" dirty="0">
                          <a:latin typeface="Tahoma" panose="020B0604030504040204" pitchFamily="34" charset="0"/>
                          <a:cs typeface="+mn-cs"/>
                        </a:rPr>
                        <a:t> </a:t>
                      </a:r>
                      <a:r>
                        <a:rPr lang="ar-EG" sz="3600" b="0" i="0" u="none" strike="noStrike" baseline="0" dirty="0">
                          <a:latin typeface="Tahoma" panose="020B0604030504040204" pitchFamily="34" charset="0"/>
                          <a:cs typeface="+mn-cs"/>
                        </a:rPr>
                        <a:t>المعزي الروح القدس،</a:t>
                      </a:r>
                      <a:r>
                        <a:rPr lang="fr-FR" sz="3600" b="0" i="0" u="none" strike="noStrike" baseline="0" dirty="0">
                          <a:latin typeface="Tahoma" panose="020B0604030504040204" pitchFamily="34" charset="0"/>
                          <a:cs typeface="+mn-cs"/>
                        </a:rPr>
                        <a:t> </a:t>
                      </a:r>
                      <a:r>
                        <a:rPr lang="ar-EG" sz="3600" b="0" i="0" u="none" strike="noStrike" baseline="0" dirty="0">
                          <a:latin typeface="Tahoma" panose="020B0604030504040204" pitchFamily="34" charset="0"/>
                          <a:cs typeface="+mn-cs"/>
                        </a:rPr>
                        <a:t>وأنعم لنفوسنا بالحياة</a:t>
                      </a:r>
                      <a:endParaRPr lang="fr-FR" sz="3600" dirty="0">
                        <a:cs typeface="+mn-cs"/>
                      </a:endParaRPr>
                    </a:p>
                  </a:txBody>
                  <a:tcPr marT="34290" marB="34290"/>
                </a:tc>
                <a:extLst>
                  <a:ext uri="{0D108BD9-81ED-4DB2-BD59-A6C34878D82A}">
                    <a16:rowId xmlns:a16="http://schemas.microsoft.com/office/drawing/2014/main" val="114877710"/>
                  </a:ext>
                </a:extLst>
              </a:tr>
            </a:tbl>
          </a:graphicData>
        </a:graphic>
      </p:graphicFrame>
      <p:graphicFrame>
        <p:nvGraphicFramePr>
          <p:cNvPr id="5" name="Tableau 4">
            <a:extLst>
              <a:ext uri="{FF2B5EF4-FFF2-40B4-BE49-F238E27FC236}">
                <a16:creationId xmlns:a16="http://schemas.microsoft.com/office/drawing/2014/main" id="{C1434426-5474-4E17-B4FF-5C47608C2351}"/>
              </a:ext>
            </a:extLst>
          </p:cNvPr>
          <p:cNvGraphicFramePr>
            <a:graphicFrameLocks noGrp="1"/>
          </p:cNvGraphicFramePr>
          <p:nvPr/>
        </p:nvGraphicFramePr>
        <p:xfrm>
          <a:off x="1105949" y="57150"/>
          <a:ext cx="6932103" cy="434340"/>
        </p:xfrm>
        <a:graphic>
          <a:graphicData uri="http://schemas.openxmlformats.org/drawingml/2006/table">
            <a:tbl>
              <a:tblPr firstRow="1" bandRow="1">
                <a:tableStyleId>{2D5ABB26-0587-4C30-8999-92F81FD0307C}</a:tableStyleId>
              </a:tblPr>
              <a:tblGrid>
                <a:gridCol w="6932103">
                  <a:extLst>
                    <a:ext uri="{9D8B030D-6E8A-4147-A177-3AD203B41FA5}">
                      <a16:colId xmlns:a16="http://schemas.microsoft.com/office/drawing/2014/main" val="167210518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latin typeface="+mn-lt"/>
                        </a:rPr>
                        <a:t>Le Christ est monté aux cieux - </a:t>
                      </a:r>
                      <a:r>
                        <a:rPr lang="fr-FR" sz="2400" dirty="0">
                          <a:latin typeface="Coptic1" panose="020B0604020202020204"/>
                        </a:rPr>
                        <a:t>&lt;</a:t>
                      </a:r>
                      <a:r>
                        <a:rPr lang="fr-FR" sz="2400" dirty="0" err="1">
                          <a:latin typeface="Coptic1" panose="020B0604020202020204"/>
                        </a:rPr>
                        <a:t>rictoc</a:t>
                      </a:r>
                      <a:r>
                        <a:rPr lang="fr-FR" sz="2400" dirty="0">
                          <a:latin typeface="Coptic1" panose="020B0604020202020204"/>
                        </a:rPr>
                        <a:t> </a:t>
                      </a:r>
                      <a:r>
                        <a:rPr lang="fr-FR" sz="2400" dirty="0" err="1">
                          <a:latin typeface="Coptic1" panose="020B0604020202020204"/>
                        </a:rPr>
                        <a:t>a~nelum</a:t>
                      </a:r>
                      <a:r>
                        <a:rPr lang="fr-FR" sz="2400" dirty="0">
                          <a:latin typeface="Coptic1" panose="020B0604020202020204"/>
                        </a:rPr>
                        <a:t>'~</a:t>
                      </a:r>
                      <a:r>
                        <a:rPr lang="fr-FR" sz="2400" dirty="0" err="1">
                          <a:latin typeface="Coptic1" panose="020B0604020202020204"/>
                        </a:rPr>
                        <a:t>i~c</a:t>
                      </a:r>
                      <a:r>
                        <a:rPr lang="fr-FR" sz="2400" dirty="0">
                          <a:latin typeface="Coptic1" panose="020B0604020202020204"/>
                        </a:rPr>
                        <a:t> </a:t>
                      </a:r>
                      <a:endParaRPr kumimoji="0" lang="fr-FR" sz="1800" b="0" i="0" u="none" strike="noStrike" cap="none" normalizeH="0" baseline="0" dirty="0">
                        <a:ln>
                          <a:noFill/>
                        </a:ln>
                        <a:solidFill>
                          <a:schemeClr val="tx1"/>
                        </a:solidFill>
                        <a:effectLst/>
                        <a:latin typeface="Coptic1" panose="020B0604020202020204"/>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3151739"/>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EF109329-F763-422C-A620-54CF32EBE38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30955413"/>
      </p:ext>
    </p:extLst>
  </p:cSld>
  <p:clrMapOvr>
    <a:masterClrMapping/>
  </p:clrMapOvr>
  <p:transition/>
</p:sld>
</file>

<file path=ppt/slides/slide2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D608F199-E837-4726-B34F-EFB2AF901C49}"/>
              </a:ext>
            </a:extLst>
          </p:cNvPr>
          <p:cNvGraphicFramePr>
            <a:graphicFrameLocks noGrp="1"/>
          </p:cNvGraphicFramePr>
          <p:nvPr>
            <p:extLst>
              <p:ext uri="{D42A27DB-BD31-4B8C-83A1-F6EECF244321}">
                <p14:modId xmlns:p14="http://schemas.microsoft.com/office/powerpoint/2010/main" val="723061671"/>
              </p:ext>
            </p:extLst>
          </p:nvPr>
        </p:nvGraphicFramePr>
        <p:xfrm>
          <a:off x="0" y="300800"/>
          <a:ext cx="9144000" cy="4213860"/>
        </p:xfrm>
        <a:graphic>
          <a:graphicData uri="http://schemas.openxmlformats.org/drawingml/2006/table">
            <a:tbl>
              <a:tblPr firstRow="1" bandRow="1">
                <a:tableStyleId>{2D5ABB26-0587-4C30-8999-92F81FD0307C}</a:tableStyleId>
              </a:tblPr>
              <a:tblGrid>
                <a:gridCol w="3333345">
                  <a:extLst>
                    <a:ext uri="{9D8B030D-6E8A-4147-A177-3AD203B41FA5}">
                      <a16:colId xmlns:a16="http://schemas.microsoft.com/office/drawing/2014/main" val="822465278"/>
                    </a:ext>
                  </a:extLst>
                </a:gridCol>
                <a:gridCol w="3105555">
                  <a:extLst>
                    <a:ext uri="{9D8B030D-6E8A-4147-A177-3AD203B41FA5}">
                      <a16:colId xmlns:a16="http://schemas.microsoft.com/office/drawing/2014/main" val="2082756449"/>
                    </a:ext>
                  </a:extLst>
                </a:gridCol>
                <a:gridCol w="2705100">
                  <a:extLst>
                    <a:ext uri="{9D8B030D-6E8A-4147-A177-3AD203B41FA5}">
                      <a16:colId xmlns:a16="http://schemas.microsoft.com/office/drawing/2014/main" val="455580026"/>
                    </a:ext>
                  </a:extLst>
                </a:gridCol>
              </a:tblGrid>
              <a:tr h="3942215">
                <a:tc>
                  <a:txBody>
                    <a:bodyPr/>
                    <a:lstStyle/>
                    <a:p>
                      <a:pPr algn="just"/>
                      <a:r>
                        <a:rPr lang="da-DK" sz="3400" b="0" i="0" u="none" strike="noStrike" baseline="0" dirty="0">
                          <a:latin typeface="Coptic1" panose="020B0604020202020204"/>
                        </a:rPr>
                        <a:t>Doxa Patri ke U~iw ke </a:t>
                      </a:r>
                      <a:r>
                        <a:rPr lang="fr-FR" sz="3400" b="0" i="0" u="none" strike="noStrike" baseline="0" dirty="0" err="1">
                          <a:latin typeface="Coptic1" panose="020B0604020202020204"/>
                        </a:rPr>
                        <a:t>A~giw</a:t>
                      </a:r>
                      <a:r>
                        <a:rPr lang="fr-FR" sz="3400" b="0" i="0" u="none" strike="noStrike" baseline="0" dirty="0">
                          <a:latin typeface="Coptic1" panose="020B0604020202020204"/>
                        </a:rPr>
                        <a:t> </a:t>
                      </a:r>
                      <a:r>
                        <a:rPr lang="fr-FR" sz="3400" b="0" i="0" u="none" strike="noStrike" baseline="0" dirty="0" err="1">
                          <a:latin typeface="Coptic1" panose="020B0604020202020204"/>
                        </a:rPr>
                        <a:t>P~neumati</a:t>
                      </a:r>
                      <a:r>
                        <a:rPr lang="fr-FR" sz="3400" b="0" i="0" u="none" strike="noStrike" baseline="0" dirty="0">
                          <a:latin typeface="Coptic1" panose="020B0604020202020204"/>
                        </a:rPr>
                        <a:t>: </a:t>
                      </a:r>
                      <a:r>
                        <a:rPr lang="fr-FR" sz="3400" b="0" i="0" u="none" strike="noStrike" baseline="0" dirty="0" err="1">
                          <a:latin typeface="Coptic1" panose="020B0604020202020204"/>
                        </a:rPr>
                        <a:t>ke</a:t>
                      </a:r>
                      <a:r>
                        <a:rPr lang="fr-FR" sz="3400" b="0" i="0" u="none" strike="noStrike" baseline="0" dirty="0">
                          <a:latin typeface="Coptic1" panose="020B0604020202020204"/>
                        </a:rPr>
                        <a:t> </a:t>
                      </a:r>
                      <a:r>
                        <a:rPr lang="de-DE" sz="3400" b="0" i="0" u="none" strike="noStrike" baseline="0" dirty="0">
                          <a:latin typeface="Coptic1" panose="020B0604020202020204"/>
                        </a:rPr>
                        <a:t>nun </a:t>
                      </a:r>
                      <a:r>
                        <a:rPr lang="de-DE" sz="3400" b="0" i="0" u="none" strike="noStrike" baseline="0" dirty="0" err="1">
                          <a:latin typeface="Coptic1" panose="020B0604020202020204"/>
                        </a:rPr>
                        <a:t>ke</a:t>
                      </a:r>
                      <a:r>
                        <a:rPr lang="de-DE" sz="3400" b="0" i="0" u="none" strike="noStrike" baseline="0" dirty="0">
                          <a:latin typeface="Coptic1" panose="020B0604020202020204"/>
                        </a:rPr>
                        <a:t> </a:t>
                      </a:r>
                      <a:r>
                        <a:rPr lang="de-DE" sz="3400" b="0" i="0" u="none" strike="noStrike" baseline="0" dirty="0" err="1">
                          <a:latin typeface="Coptic1" panose="020B0604020202020204"/>
                        </a:rPr>
                        <a:t>a~i</a:t>
                      </a:r>
                      <a:r>
                        <a:rPr lang="de-DE" sz="3400" b="0" i="0" u="none" strike="noStrike" baseline="0" dirty="0">
                          <a:latin typeface="Coptic1" panose="020B0604020202020204"/>
                        </a:rPr>
                        <a:t>~ </a:t>
                      </a:r>
                      <a:r>
                        <a:rPr lang="de-DE" sz="3400" b="0" i="0" u="none" strike="noStrike" baseline="0" dirty="0" err="1">
                          <a:latin typeface="Coptic1" panose="020B0604020202020204"/>
                        </a:rPr>
                        <a:t>ke</a:t>
                      </a:r>
                      <a:r>
                        <a:rPr lang="de-DE" sz="3400" b="0" i="0" u="none" strike="noStrike" baseline="0" dirty="0">
                          <a:latin typeface="Coptic1" panose="020B0604020202020204"/>
                        </a:rPr>
                        <a:t> </a:t>
                      </a:r>
                      <a:r>
                        <a:rPr lang="de-DE" sz="3400" b="0" i="0" u="none" strike="noStrike" baseline="0" dirty="0" err="1">
                          <a:latin typeface="Coptic1" panose="020B0604020202020204"/>
                        </a:rPr>
                        <a:t>ic</a:t>
                      </a:r>
                      <a:r>
                        <a:rPr lang="de-DE" sz="3400" b="0" i="0" u="none" strike="noStrike" baseline="0" dirty="0">
                          <a:latin typeface="Coptic1" panose="020B0604020202020204"/>
                        </a:rPr>
                        <a:t> </a:t>
                      </a:r>
                      <a:r>
                        <a:rPr lang="de-DE" sz="3400" b="0" i="0" u="none" strike="noStrike" baseline="0" dirty="0" err="1">
                          <a:latin typeface="Coptic1" panose="020B0604020202020204"/>
                        </a:rPr>
                        <a:t>toc</a:t>
                      </a:r>
                      <a:r>
                        <a:rPr lang="de-DE" sz="3400" b="0" i="0" u="none" strike="noStrike" baseline="0" dirty="0">
                          <a:latin typeface="Coptic1" panose="020B0604020202020204"/>
                        </a:rPr>
                        <a:t> </a:t>
                      </a:r>
                      <a:r>
                        <a:rPr lang="fr-FR" sz="3400" b="0" i="0" u="none" strike="noStrike" baseline="0" dirty="0" err="1">
                          <a:latin typeface="Coptic1" panose="020B0604020202020204"/>
                        </a:rPr>
                        <a:t>e~w~nac</a:t>
                      </a:r>
                      <a:r>
                        <a:rPr lang="fr-FR" sz="3400" b="0" i="0" u="none" strike="noStrike" baseline="0" dirty="0">
                          <a:latin typeface="Coptic1" panose="020B0604020202020204"/>
                        </a:rPr>
                        <a:t> </a:t>
                      </a:r>
                      <a:r>
                        <a:rPr lang="fr-FR" sz="3400" b="0" i="0" u="none" strike="noStrike" baseline="0" dirty="0" err="1">
                          <a:latin typeface="Coptic1" panose="020B0604020202020204"/>
                        </a:rPr>
                        <a:t>twn</a:t>
                      </a:r>
                      <a:r>
                        <a:rPr lang="fr-FR" sz="3400" b="0" i="0" u="none" strike="noStrike" baseline="0" dirty="0">
                          <a:latin typeface="Coptic1" panose="020B0604020202020204"/>
                        </a:rPr>
                        <a:t> </a:t>
                      </a:r>
                      <a:r>
                        <a:rPr lang="fr-FR" sz="3400" b="0" i="0" u="none" strike="noStrike" baseline="0" dirty="0" err="1">
                          <a:latin typeface="Coptic1" panose="020B0604020202020204"/>
                        </a:rPr>
                        <a:t>e~w~nwn</a:t>
                      </a:r>
                      <a:r>
                        <a:rPr lang="fr-FR" sz="3400" b="0" i="0" u="none" strike="noStrike" baseline="0" dirty="0">
                          <a:latin typeface="Coptic1" panose="020B0604020202020204"/>
                        </a:rPr>
                        <a:t> </a:t>
                      </a:r>
                      <a:r>
                        <a:rPr lang="fr-FR" sz="3400" b="0" i="0" u="none" strike="noStrike" baseline="0" dirty="0" err="1">
                          <a:latin typeface="Coptic1" panose="020B0604020202020204"/>
                        </a:rPr>
                        <a:t>a~m</a:t>
                      </a:r>
                      <a:r>
                        <a:rPr lang="fr-FR" sz="3400" b="0" i="0" u="none" strike="noStrike" baseline="0" dirty="0">
                          <a:latin typeface="Coptic1" panose="020B0604020202020204"/>
                        </a:rPr>
                        <a:t>/n.</a:t>
                      </a:r>
                      <a:endParaRPr lang="fr-FR" sz="3400" dirty="0">
                        <a:latin typeface="Coptic1" panose="020B0604020202020204"/>
                      </a:endParaRPr>
                    </a:p>
                  </a:txBody>
                  <a:tcPr marT="34290" marB="34290"/>
                </a:tc>
                <a:tc>
                  <a:txBody>
                    <a:bodyPr/>
                    <a:lstStyle/>
                    <a:p>
                      <a:pPr algn="just"/>
                      <a:r>
                        <a:rPr lang="fr-FR" sz="3200" b="0" i="0" u="none" strike="noStrike" kern="1200" baseline="0" dirty="0">
                          <a:solidFill>
                            <a:schemeClr val="tx1"/>
                          </a:solidFill>
                          <a:latin typeface="+mn-lt"/>
                          <a:ea typeface="+mn-ea"/>
                          <a:cs typeface="+mn-cs"/>
                        </a:rPr>
                        <a:t>Gloire soit au Père et au Fils et au Saint-Esprit. Maintenant et toujours et dans les siècles des siècles. Amen !</a:t>
                      </a:r>
                      <a:endParaRPr lang="fr-FR" sz="3200" dirty="0"/>
                    </a:p>
                  </a:txBody>
                  <a:tcPr marT="34290" marB="34290"/>
                </a:tc>
                <a:tc>
                  <a:txBody>
                    <a:bodyPr/>
                    <a:lstStyle/>
                    <a:p>
                      <a:pPr algn="just" rtl="1"/>
                      <a:r>
                        <a:rPr lang="ar-EG" sz="3600" b="0" i="0" u="none" strike="noStrike" baseline="0" dirty="0">
                          <a:latin typeface="Tahoma" panose="020B0604030504040204" pitchFamily="34" charset="0"/>
                          <a:cs typeface="+mn-cs"/>
                        </a:rPr>
                        <a:t>المجد للآب </a:t>
                      </a:r>
                      <a:r>
                        <a:rPr lang="ar-EG" sz="3600" b="0" i="0" u="none" strike="noStrike" baseline="0" dirty="0" err="1">
                          <a:latin typeface="Tahoma" panose="020B0604030504040204" pitchFamily="34" charset="0"/>
                          <a:cs typeface="+mn-cs"/>
                        </a:rPr>
                        <a:t>والإبن</a:t>
                      </a:r>
                      <a:r>
                        <a:rPr lang="fr-FR" sz="3600" b="0" i="0" u="none" strike="noStrike" baseline="0" dirty="0">
                          <a:latin typeface="Tahoma" panose="020B0604030504040204" pitchFamily="34" charset="0"/>
                          <a:cs typeface="+mn-cs"/>
                        </a:rPr>
                        <a:t> </a:t>
                      </a:r>
                      <a:r>
                        <a:rPr lang="ar-EG" sz="3600" b="0" i="0" u="none" strike="noStrike" baseline="0" dirty="0">
                          <a:latin typeface="Tahoma" panose="020B0604030504040204" pitchFamily="34" charset="0"/>
                          <a:cs typeface="+mn-cs"/>
                        </a:rPr>
                        <a:t>والروح القدس، الآن</a:t>
                      </a:r>
                      <a:r>
                        <a:rPr lang="fr-FR" sz="3600" b="0" i="0" u="none" strike="noStrike" baseline="0" dirty="0">
                          <a:latin typeface="Tahoma" panose="020B0604030504040204" pitchFamily="34" charset="0"/>
                          <a:cs typeface="+mn-cs"/>
                        </a:rPr>
                        <a:t> </a:t>
                      </a:r>
                      <a:r>
                        <a:rPr lang="ar-EG" sz="3600" b="0" i="0" u="none" strike="noStrike" baseline="0" dirty="0">
                          <a:latin typeface="Tahoma" panose="020B0604030504040204" pitchFamily="34" charset="0"/>
                          <a:cs typeface="+mn-cs"/>
                        </a:rPr>
                        <a:t>وكل أوان وإلى دهر</a:t>
                      </a:r>
                      <a:r>
                        <a:rPr lang="fr-FR" sz="3600" b="0" i="0" u="none" strike="noStrike" baseline="0" dirty="0">
                          <a:latin typeface="Tahoma" panose="020B0604030504040204" pitchFamily="34" charset="0"/>
                          <a:cs typeface="+mn-cs"/>
                        </a:rPr>
                        <a:t> </a:t>
                      </a:r>
                      <a:r>
                        <a:rPr lang="ar-EG" sz="3600" b="0" i="0" u="none" strike="noStrike" baseline="0" dirty="0">
                          <a:latin typeface="Tahoma" panose="020B0604030504040204" pitchFamily="34" charset="0"/>
                          <a:cs typeface="+mn-cs"/>
                        </a:rPr>
                        <a:t>الدهور آمين</a:t>
                      </a:r>
                      <a:endParaRPr lang="fr-FR" sz="3600" dirty="0">
                        <a:cs typeface="+mn-cs"/>
                      </a:endParaRPr>
                    </a:p>
                  </a:txBody>
                  <a:tcPr marT="34290" marB="34290"/>
                </a:tc>
                <a:extLst>
                  <a:ext uri="{0D108BD9-81ED-4DB2-BD59-A6C34878D82A}">
                    <a16:rowId xmlns:a16="http://schemas.microsoft.com/office/drawing/2014/main" val="825517074"/>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8EE3C5AE-3A9F-40D2-B812-6474C067AC8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0">
            <a:hlinkClick r:id="rId3" action="ppaction://hlinksldjump"/>
            <a:extLst>
              <a:ext uri="{FF2B5EF4-FFF2-40B4-BE49-F238E27FC236}">
                <a16:creationId xmlns:a16="http://schemas.microsoft.com/office/drawing/2014/main" id="{EA9C41F0-F6F7-43B6-B48C-72387BFD880F}"/>
              </a:ext>
            </a:extLst>
          </p:cNvPr>
          <p:cNvSpPr txBox="1">
            <a:spLocks noChangeArrowheads="1"/>
          </p:cNvSpPr>
          <p:nvPr/>
        </p:nvSpPr>
        <p:spPr bwMode="auto">
          <a:xfrm>
            <a:off x="7564582" y="4700302"/>
            <a:ext cx="1579418" cy="443198"/>
          </a:xfrm>
          <a:prstGeom prst="rect">
            <a:avLst/>
          </a:prstGeom>
          <a:solidFill>
            <a:srgbClr val="FF9933"/>
          </a:solidFill>
          <a:ln w="38100" cmpd="dbl">
            <a:solidFill>
              <a:schemeClr val="tx1"/>
            </a:solidFill>
            <a:miter lim="800000"/>
            <a:headEnd/>
            <a:tailEnd/>
          </a:ln>
        </p:spPr>
        <p:txBody>
          <a:bodyPr wrap="square" lIns="0" tIns="0" rIns="0" bIns="0">
            <a:spAutoFit/>
          </a:bodyPr>
          <a:lstStyle/>
          <a:p>
            <a:pPr lvl="0" algn="ctr" defTabSz="914400" fontAlgn="base">
              <a:lnSpc>
                <a:spcPct val="90000"/>
              </a:lnSpc>
              <a:spcBef>
                <a:spcPct val="0"/>
              </a:spcBef>
              <a:spcAft>
                <a:spcPct val="0"/>
              </a:spcAft>
              <a:defRPr/>
            </a:pPr>
            <a:r>
              <a:rPr lang="en-US" sz="1600" dirty="0" err="1">
                <a:latin typeface="Coptic1" pitchFamily="2" charset="0"/>
                <a:cs typeface="Arial" charset="0"/>
              </a:rPr>
              <a:t>Agioc</a:t>
            </a:r>
            <a:r>
              <a:rPr lang="en-US" sz="1600" dirty="0">
                <a:latin typeface="Coptic1" pitchFamily="2" charset="0"/>
                <a:cs typeface="Arial" charset="0"/>
              </a:rPr>
              <a:t> o~ </a:t>
            </a:r>
            <a:r>
              <a:rPr lang="en-US" sz="1600" dirty="0" err="1">
                <a:latin typeface="Coptic1" pitchFamily="2" charset="0"/>
                <a:cs typeface="Arial" charset="0"/>
              </a:rPr>
              <a:t>Yeoc</a:t>
            </a:r>
            <a:r>
              <a:rPr lang="en-US" sz="1600" dirty="0">
                <a:latin typeface="Coptic1" pitchFamily="2" charset="0"/>
                <a:cs typeface="Arial" charset="0"/>
              </a:rPr>
              <a:t> </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Ascension</a:t>
            </a:r>
          </a:p>
        </p:txBody>
      </p:sp>
      <p:sp>
        <p:nvSpPr>
          <p:cNvPr id="7" name="Text Box 20">
            <a:hlinkClick r:id="rId4" action="ppaction://hlinksldjump"/>
            <a:extLst>
              <a:ext uri="{FF2B5EF4-FFF2-40B4-BE49-F238E27FC236}">
                <a16:creationId xmlns:a16="http://schemas.microsoft.com/office/drawing/2014/main" id="{EBF9E206-DF21-4667-AB12-51BED69BEEA6}"/>
              </a:ext>
            </a:extLst>
          </p:cNvPr>
          <p:cNvSpPr txBox="1">
            <a:spLocks noChangeArrowheads="1"/>
          </p:cNvSpPr>
          <p:nvPr/>
        </p:nvSpPr>
        <p:spPr bwMode="auto">
          <a:xfrm>
            <a:off x="5758083" y="4700301"/>
            <a:ext cx="1544417" cy="443199"/>
          </a:xfrm>
          <a:prstGeom prst="rect">
            <a:avLst/>
          </a:prstGeom>
          <a:solidFill>
            <a:srgbClr val="FF9933"/>
          </a:solidFill>
          <a:ln w="38100" cmpd="dbl">
            <a:solidFill>
              <a:schemeClr val="tx1"/>
            </a:solidFill>
            <a:miter lim="800000"/>
            <a:headEnd/>
            <a:tailEnd/>
          </a:ln>
        </p:spPr>
        <p:txBody>
          <a:bodyPr wrap="square" lIns="0" tIns="0" rIns="0" bIns="0" anchor="ctr" anchorCtr="1">
            <a:noAutofit/>
          </a:bodyPr>
          <a:lstStyle/>
          <a:p>
            <a:pPr lvl="0" algn="ctr" defTabSz="914400" fontAlgn="base">
              <a:lnSpc>
                <a:spcPct val="90000"/>
              </a:lnSpc>
              <a:spcBef>
                <a:spcPct val="0"/>
              </a:spcBef>
              <a:spcAft>
                <a:spcPct val="0"/>
              </a:spcAft>
              <a:defRPr/>
            </a:pPr>
            <a:r>
              <a:rPr lang="en-CA" dirty="0" err="1">
                <a:latin typeface="Coptic1" panose="020B0604020202020204"/>
              </a:rPr>
              <a:t>Pao#c</a:t>
            </a:r>
            <a:endParaRPr kumimoji="0" lang="en-US"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504447193"/>
      </p:ext>
    </p:extLst>
  </p:cSld>
  <p:clrMapOvr>
    <a:masterClrMapping/>
  </p:clrMapOvr>
  <p:transition/>
</p:sld>
</file>

<file path=ppt/slides/slide2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FBEC7ADA-CDD5-4F0B-9BBE-7BE4A5895501}"/>
              </a:ext>
            </a:extLst>
          </p:cNvPr>
          <p:cNvGraphicFramePr>
            <a:graphicFrameLocks noGrp="1"/>
          </p:cNvGraphicFramePr>
          <p:nvPr>
            <p:extLst>
              <p:ext uri="{D42A27DB-BD31-4B8C-83A1-F6EECF244321}">
                <p14:modId xmlns:p14="http://schemas.microsoft.com/office/powerpoint/2010/main" val="1389541191"/>
              </p:ext>
            </p:extLst>
          </p:nvPr>
        </p:nvGraphicFramePr>
        <p:xfrm>
          <a:off x="0" y="514350"/>
          <a:ext cx="9144000" cy="4335780"/>
        </p:xfrm>
        <a:graphic>
          <a:graphicData uri="http://schemas.openxmlformats.org/drawingml/2006/table">
            <a:tbl>
              <a:tblPr firstRow="1" bandRow="1">
                <a:tableStyleId>{2D5ABB26-0587-4C30-8999-92F81FD0307C}</a:tableStyleId>
              </a:tblPr>
              <a:tblGrid>
                <a:gridCol w="3487118">
                  <a:extLst>
                    <a:ext uri="{9D8B030D-6E8A-4147-A177-3AD203B41FA5}">
                      <a16:colId xmlns:a16="http://schemas.microsoft.com/office/drawing/2014/main" val="822465278"/>
                    </a:ext>
                  </a:extLst>
                </a:gridCol>
                <a:gridCol w="3099662">
                  <a:extLst>
                    <a:ext uri="{9D8B030D-6E8A-4147-A177-3AD203B41FA5}">
                      <a16:colId xmlns:a16="http://schemas.microsoft.com/office/drawing/2014/main" val="2082756449"/>
                    </a:ext>
                  </a:extLst>
                </a:gridCol>
                <a:gridCol w="2557220">
                  <a:extLst>
                    <a:ext uri="{9D8B030D-6E8A-4147-A177-3AD203B41FA5}">
                      <a16:colId xmlns:a16="http://schemas.microsoft.com/office/drawing/2014/main" val="455580026"/>
                    </a:ext>
                  </a:extLst>
                </a:gridCol>
              </a:tblGrid>
              <a:tr h="4229100">
                <a:tc>
                  <a:txBody>
                    <a:bodyPr/>
                    <a:lstStyle/>
                    <a:p>
                      <a:pPr algn="just"/>
                      <a:r>
                        <a:rPr lang="fr-FR" sz="3000" b="0" i="0" u="none" strike="noStrike" kern="1200" baseline="0" dirty="0" err="1">
                          <a:solidFill>
                            <a:schemeClr val="tx1"/>
                          </a:solidFill>
                          <a:latin typeface="Coptic1" panose="020B0604020202020204"/>
                          <a:ea typeface="+mn-ea"/>
                          <a:cs typeface="+mn-cs"/>
                        </a:rPr>
                        <a:t>P,#c</a:t>
                      </a:r>
                      <a:r>
                        <a:rPr lang="fr-FR" sz="3000" b="0" i="0" u="none" strike="noStrike" kern="1200" baseline="0" dirty="0">
                          <a:solidFill>
                            <a:schemeClr val="tx1"/>
                          </a:solidFill>
                          <a:latin typeface="Coptic1" panose="020B0604020202020204"/>
                          <a:ea typeface="+mn-ea"/>
                          <a:cs typeface="+mn-cs"/>
                        </a:rPr>
                        <a:t># </a:t>
                      </a:r>
                      <a:r>
                        <a:rPr lang="fr-FR" sz="3000" b="0" i="0" u="none" strike="noStrike" kern="1200" baseline="0" dirty="0" err="1">
                          <a:solidFill>
                            <a:schemeClr val="tx1"/>
                          </a:solidFill>
                          <a:latin typeface="Coptic1" panose="020B0604020202020204"/>
                          <a:ea typeface="+mn-ea"/>
                          <a:cs typeface="+mn-cs"/>
                        </a:rPr>
                        <a:t>aftwnf</a:t>
                      </a:r>
                      <a:r>
                        <a:rPr lang="fr-FR" sz="3000" b="0" i="0" u="none" strike="noStrike" kern="1200" baseline="0" dirty="0">
                          <a:solidFill>
                            <a:schemeClr val="tx1"/>
                          </a:solidFill>
                          <a:latin typeface="Coptic1" panose="020B0604020202020204"/>
                          <a:ea typeface="+mn-ea"/>
                          <a:cs typeface="+mn-cs"/>
                        </a:rPr>
                        <a:t>  </a:t>
                      </a:r>
                      <a:r>
                        <a:rPr lang="fr-FR" sz="3000" b="0" i="0" u="none" strike="noStrike" kern="1200" baseline="0" dirty="0" err="1">
                          <a:solidFill>
                            <a:schemeClr val="tx1"/>
                          </a:solidFill>
                          <a:latin typeface="Coptic1" panose="020B0604020202020204"/>
                          <a:ea typeface="+mn-ea"/>
                          <a:cs typeface="+mn-cs"/>
                        </a:rPr>
                        <a:t>e~bolqen</a:t>
                      </a:r>
                      <a:r>
                        <a:rPr lang="fr-FR" sz="3000" b="0" i="0" u="none" strike="noStrike" kern="1200" baseline="0" dirty="0">
                          <a:solidFill>
                            <a:schemeClr val="tx1"/>
                          </a:solidFill>
                          <a:latin typeface="Coptic1" panose="020B0604020202020204"/>
                          <a:ea typeface="+mn-ea"/>
                          <a:cs typeface="+mn-cs"/>
                        </a:rPr>
                        <a:t> n/</a:t>
                      </a:r>
                      <a:r>
                        <a:rPr lang="fr-FR" sz="3000" b="0" i="0" u="none" strike="noStrike" kern="1200" baseline="0" dirty="0" err="1">
                          <a:solidFill>
                            <a:schemeClr val="tx1"/>
                          </a:solidFill>
                          <a:latin typeface="Coptic1" panose="020B0604020202020204"/>
                          <a:ea typeface="+mn-ea"/>
                          <a:cs typeface="+mn-cs"/>
                        </a:rPr>
                        <a:t>e~ymwo~ut</a:t>
                      </a:r>
                      <a:r>
                        <a:rPr lang="fr-FR" sz="3000" b="0" i="0" u="none" strike="noStrike" kern="1200" baseline="0" dirty="0">
                          <a:solidFill>
                            <a:schemeClr val="tx1"/>
                          </a:solidFill>
                          <a:latin typeface="Coptic1" panose="020B0604020202020204"/>
                          <a:ea typeface="+mn-ea"/>
                          <a:cs typeface="+mn-cs"/>
                        </a:rPr>
                        <a:t> </a:t>
                      </a:r>
                      <a:r>
                        <a:rPr lang="fr-FR" sz="3000" b="0" i="0" u="none" strike="noStrike" kern="1200" baseline="0" dirty="0" err="1">
                          <a:solidFill>
                            <a:schemeClr val="tx1"/>
                          </a:solidFill>
                          <a:latin typeface="Coptic1" panose="020B0604020202020204"/>
                          <a:ea typeface="+mn-ea"/>
                          <a:cs typeface="+mn-cs"/>
                        </a:rPr>
                        <a:t>ouoh</a:t>
                      </a:r>
                      <a:r>
                        <a:rPr lang="fr-FR" sz="3000" b="0" i="0" u="none" strike="noStrike" kern="1200" baseline="0" dirty="0">
                          <a:solidFill>
                            <a:schemeClr val="tx1"/>
                          </a:solidFill>
                          <a:latin typeface="Coptic1" panose="020B0604020202020204"/>
                          <a:ea typeface="+mn-ea"/>
                          <a:cs typeface="+mn-cs"/>
                        </a:rPr>
                        <a:t> </a:t>
                      </a:r>
                      <a:r>
                        <a:rPr lang="fr-FR" sz="3000" b="0" i="0" u="none" strike="noStrike" kern="1200" baseline="0" dirty="0" err="1">
                          <a:solidFill>
                            <a:schemeClr val="tx1"/>
                          </a:solidFill>
                          <a:latin typeface="Coptic1" panose="020B0604020202020204"/>
                          <a:ea typeface="+mn-ea"/>
                          <a:cs typeface="+mn-cs"/>
                        </a:rPr>
                        <a:t>afsenaf</a:t>
                      </a:r>
                      <a:r>
                        <a:rPr lang="fr-FR" sz="3000" b="0" i="0" u="none" strike="noStrike" kern="1200" baseline="0" dirty="0">
                          <a:solidFill>
                            <a:schemeClr val="tx1"/>
                          </a:solidFill>
                          <a:latin typeface="Coptic1" panose="020B0604020202020204"/>
                          <a:ea typeface="+mn-ea"/>
                          <a:cs typeface="+mn-cs"/>
                        </a:rPr>
                        <a:t> </a:t>
                      </a:r>
                      <a:r>
                        <a:rPr lang="fr-FR" sz="3000" b="0" i="0" u="none" strike="noStrike" kern="1200" baseline="0" dirty="0" err="1">
                          <a:solidFill>
                            <a:schemeClr val="tx1"/>
                          </a:solidFill>
                          <a:latin typeface="Coptic1" panose="020B0604020202020204"/>
                          <a:ea typeface="+mn-ea"/>
                          <a:cs typeface="+mn-cs"/>
                        </a:rPr>
                        <a:t>e~p~swi</a:t>
                      </a:r>
                      <a:r>
                        <a:rPr lang="fr-FR" sz="3000" b="0" i="0" u="none" strike="noStrike" kern="1200" baseline="0" dirty="0">
                          <a:solidFill>
                            <a:schemeClr val="tx1"/>
                          </a:solidFill>
                          <a:latin typeface="Coptic1" panose="020B0604020202020204"/>
                          <a:ea typeface="+mn-ea"/>
                          <a:cs typeface="+mn-cs"/>
                        </a:rPr>
                        <a:t>  </a:t>
                      </a:r>
                      <a:r>
                        <a:rPr lang="fr-FR" sz="3000" b="0" i="0" u="none" strike="noStrike" kern="1200" baseline="0" dirty="0" err="1">
                          <a:solidFill>
                            <a:schemeClr val="tx1"/>
                          </a:solidFill>
                          <a:latin typeface="Coptic1" panose="020B0604020202020204"/>
                          <a:ea typeface="+mn-ea"/>
                          <a:cs typeface="+mn-cs"/>
                        </a:rPr>
                        <a:t>e~niv</a:t>
                      </a:r>
                      <a:r>
                        <a:rPr lang="fr-FR" sz="3000" b="0" i="0" u="none" strike="noStrike" kern="1200" baseline="0" dirty="0">
                          <a:solidFill>
                            <a:schemeClr val="tx1"/>
                          </a:solidFill>
                          <a:latin typeface="Coptic1" panose="020B0604020202020204"/>
                          <a:ea typeface="+mn-ea"/>
                          <a:cs typeface="+mn-cs"/>
                        </a:rPr>
                        <a:t>/oui~ </a:t>
                      </a:r>
                      <a:r>
                        <a:rPr lang="fr-FR" sz="3000" b="0" i="0" u="none" strike="noStrike" kern="1200" baseline="0" dirty="0" err="1">
                          <a:solidFill>
                            <a:schemeClr val="tx1"/>
                          </a:solidFill>
                          <a:latin typeface="Coptic1" panose="020B0604020202020204"/>
                          <a:ea typeface="+mn-ea"/>
                          <a:cs typeface="+mn-cs"/>
                        </a:rPr>
                        <a:t>afhemci</a:t>
                      </a:r>
                      <a:r>
                        <a:rPr lang="fr-FR" sz="3000" b="0" i="0" u="none" strike="noStrike" kern="1200" baseline="0" dirty="0">
                          <a:solidFill>
                            <a:schemeClr val="tx1"/>
                          </a:solidFill>
                          <a:latin typeface="Coptic1" panose="020B0604020202020204"/>
                          <a:ea typeface="+mn-ea"/>
                          <a:cs typeface="+mn-cs"/>
                        </a:rPr>
                        <a:t> </a:t>
                      </a:r>
                      <a:r>
                        <a:rPr lang="fr-FR" sz="3000" b="0" i="0" u="none" strike="noStrike" kern="1200" baseline="0" dirty="0" err="1">
                          <a:solidFill>
                            <a:schemeClr val="tx1"/>
                          </a:solidFill>
                          <a:latin typeface="Coptic1" panose="020B0604020202020204"/>
                          <a:ea typeface="+mn-ea"/>
                          <a:cs typeface="+mn-cs"/>
                        </a:rPr>
                        <a:t>caoui~nam</a:t>
                      </a:r>
                      <a:r>
                        <a:rPr lang="fr-FR" sz="3000" b="0" i="0" u="none" strike="noStrike" kern="1200" baseline="0" dirty="0">
                          <a:solidFill>
                            <a:schemeClr val="tx1"/>
                          </a:solidFill>
                          <a:latin typeface="Coptic1" panose="020B0604020202020204"/>
                          <a:ea typeface="+mn-ea"/>
                          <a:cs typeface="+mn-cs"/>
                        </a:rPr>
                        <a:t> </a:t>
                      </a:r>
                      <a:r>
                        <a:rPr lang="fr-FR" sz="3000" b="0" i="0" u="none" strike="noStrike" kern="1200" baseline="0" dirty="0" err="1">
                          <a:solidFill>
                            <a:schemeClr val="tx1"/>
                          </a:solidFill>
                          <a:latin typeface="Coptic1" panose="020B0604020202020204"/>
                          <a:ea typeface="+mn-ea"/>
                          <a:cs typeface="+mn-cs"/>
                        </a:rPr>
                        <a:t>m~Pefiwt</a:t>
                      </a:r>
                      <a:r>
                        <a:rPr lang="fr-FR" sz="3000" b="0" i="0" u="none" strike="noStrike" kern="1200" baseline="0" dirty="0">
                          <a:solidFill>
                            <a:schemeClr val="tx1"/>
                          </a:solidFill>
                          <a:latin typeface="Coptic1" panose="020B0604020202020204"/>
                          <a:ea typeface="+mn-ea"/>
                          <a:cs typeface="+mn-cs"/>
                        </a:rPr>
                        <a:t> </a:t>
                      </a:r>
                      <a:r>
                        <a:rPr lang="fr-FR" sz="3000" b="0" i="0" u="none" strike="noStrike" kern="1200" baseline="0" dirty="0" err="1">
                          <a:solidFill>
                            <a:schemeClr val="tx1"/>
                          </a:solidFill>
                          <a:latin typeface="Coptic1" panose="020B0604020202020204"/>
                          <a:ea typeface="+mn-ea"/>
                          <a:cs typeface="+mn-cs"/>
                        </a:rPr>
                        <a:t>qen</a:t>
                      </a:r>
                      <a:r>
                        <a:rPr lang="fr-FR" sz="3000" b="0" i="0" u="none" strike="noStrike" kern="1200" baseline="0" dirty="0">
                          <a:solidFill>
                            <a:schemeClr val="tx1"/>
                          </a:solidFill>
                          <a:latin typeface="Coptic1" panose="020B0604020202020204"/>
                          <a:ea typeface="+mn-ea"/>
                          <a:cs typeface="+mn-cs"/>
                        </a:rPr>
                        <a:t> </a:t>
                      </a:r>
                      <a:r>
                        <a:rPr lang="da-DK" sz="3000" b="0" i="0" u="none" strike="noStrike" kern="1200" baseline="0" dirty="0">
                          <a:solidFill>
                            <a:schemeClr val="tx1"/>
                          </a:solidFill>
                          <a:latin typeface="Coptic1" panose="020B0604020202020204"/>
                          <a:ea typeface="+mn-ea"/>
                          <a:cs typeface="+mn-cs"/>
                        </a:rPr>
                        <a:t>n/et[oci afe~rh~mot </a:t>
                      </a:r>
                      <a:r>
                        <a:rPr lang="fr-FR" sz="3000" b="0" i="0" u="none" strike="noStrike" kern="1200" baseline="0" dirty="0">
                          <a:solidFill>
                            <a:schemeClr val="tx1"/>
                          </a:solidFill>
                          <a:latin typeface="Coptic1" panose="020B0604020202020204"/>
                          <a:ea typeface="+mn-ea"/>
                          <a:cs typeface="+mn-cs"/>
                        </a:rPr>
                        <a:t>nan  </a:t>
                      </a:r>
                      <a:r>
                        <a:rPr lang="fr-FR" sz="3000" b="0" i="0" u="none" strike="noStrike" kern="1200" baseline="0" dirty="0" err="1">
                          <a:solidFill>
                            <a:schemeClr val="tx1"/>
                          </a:solidFill>
                          <a:latin typeface="Coptic1" panose="020B0604020202020204"/>
                          <a:ea typeface="+mn-ea"/>
                          <a:cs typeface="+mn-cs"/>
                        </a:rPr>
                        <a:t>m~piw~nq</a:t>
                      </a:r>
                      <a:r>
                        <a:rPr lang="fr-FR" sz="3000" b="0" i="0" u="none" strike="noStrike" kern="1200" baseline="0" dirty="0">
                          <a:solidFill>
                            <a:schemeClr val="tx1"/>
                          </a:solidFill>
                          <a:latin typeface="Coptic1" panose="020B0604020202020204"/>
                          <a:ea typeface="+mn-ea"/>
                          <a:cs typeface="+mn-cs"/>
                        </a:rPr>
                        <a:t> </a:t>
                      </a:r>
                      <a:r>
                        <a:rPr lang="fr-FR" sz="3000" b="0" i="0" u="none" strike="noStrike" kern="1200" baseline="0" dirty="0" err="1">
                          <a:solidFill>
                            <a:schemeClr val="tx1"/>
                          </a:solidFill>
                          <a:latin typeface="Coptic1" panose="020B0604020202020204"/>
                          <a:ea typeface="+mn-ea"/>
                          <a:cs typeface="+mn-cs"/>
                        </a:rPr>
                        <a:t>n~e~neh</a:t>
                      </a:r>
                      <a:r>
                        <a:rPr lang="fr-FR" sz="3000" b="0" i="0" u="none" strike="noStrike" kern="1200" baseline="0" dirty="0">
                          <a:solidFill>
                            <a:schemeClr val="tx1"/>
                          </a:solidFill>
                          <a:latin typeface="Coptic1" panose="020B0604020202020204"/>
                          <a:ea typeface="+mn-ea"/>
                          <a:cs typeface="+mn-cs"/>
                        </a:rPr>
                        <a:t>.</a:t>
                      </a:r>
                      <a:endParaRPr lang="fr-FR" sz="3000" dirty="0">
                        <a:latin typeface="Coptic1" panose="020B0604020202020204"/>
                      </a:endParaRPr>
                    </a:p>
                  </a:txBody>
                  <a:tcPr marT="34290" marB="34290"/>
                </a:tc>
                <a:tc>
                  <a:txBody>
                    <a:bodyPr/>
                    <a:lstStyle/>
                    <a:p>
                      <a:pPr algn="just"/>
                      <a:r>
                        <a:rPr lang="fr-FR" sz="2800" b="0" i="0" u="none" strike="noStrike" kern="1200" baseline="0" dirty="0">
                          <a:solidFill>
                            <a:schemeClr val="tx1"/>
                          </a:solidFill>
                          <a:latin typeface="+mn-lt"/>
                          <a:ea typeface="+mn-ea"/>
                          <a:cs typeface="+mn-cs"/>
                        </a:rPr>
                        <a:t>Le Christ est ressuscité des morts et est monté aux cieux et s’est assis à la droite de Son Père au plus haut des cieux et nous a accordé la vie éternelle.</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المسيح قام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الأموات، وصعد إلى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السموات، وجلس عن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يمين أبيه في</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الأعالي</a:t>
                      </a:r>
                      <a:r>
                        <a:rPr lang="ar-EG" sz="3200" b="0" i="0" u="none" strike="noStrike" kern="1200" baseline="0" dirty="0">
                          <a:solidFill>
                            <a:schemeClr val="tx1"/>
                          </a:solidFill>
                          <a:latin typeface="+mn-lt"/>
                          <a:ea typeface="+mn-ea"/>
                          <a:cs typeface="+mn-cs"/>
                        </a:rPr>
                        <a:t>، وأنعم لنا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بالحياة الأبدية</a:t>
                      </a:r>
                      <a:endParaRPr lang="fr-FR" sz="3200" dirty="0">
                        <a:cs typeface="+mn-cs"/>
                      </a:endParaRPr>
                    </a:p>
                  </a:txBody>
                  <a:tcPr marT="34290" marB="34290"/>
                </a:tc>
                <a:extLst>
                  <a:ext uri="{0D108BD9-81ED-4DB2-BD59-A6C34878D82A}">
                    <a16:rowId xmlns:a16="http://schemas.microsoft.com/office/drawing/2014/main" val="825517074"/>
                  </a:ext>
                </a:extLst>
              </a:tr>
            </a:tbl>
          </a:graphicData>
        </a:graphic>
      </p:graphicFrame>
      <p:graphicFrame>
        <p:nvGraphicFramePr>
          <p:cNvPr id="5" name="Tableau 4">
            <a:extLst>
              <a:ext uri="{FF2B5EF4-FFF2-40B4-BE49-F238E27FC236}">
                <a16:creationId xmlns:a16="http://schemas.microsoft.com/office/drawing/2014/main" id="{5E590E81-76A3-4B33-A44F-12634DD22B2B}"/>
              </a:ext>
            </a:extLst>
          </p:cNvPr>
          <p:cNvGraphicFramePr>
            <a:graphicFrameLocks noGrp="1"/>
          </p:cNvGraphicFramePr>
          <p:nvPr/>
        </p:nvGraphicFramePr>
        <p:xfrm>
          <a:off x="1409700" y="82868"/>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52002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latin typeface="+mn-lt"/>
                          <a:cs typeface="Arial"/>
                        </a:rPr>
                        <a:t>Le Christ est ressuscité - </a:t>
                      </a:r>
                      <a:r>
                        <a:rPr lang="fr-FR" sz="2000" dirty="0" err="1">
                          <a:latin typeface="Coptic1" panose="020B0604020202020204"/>
                        </a:rPr>
                        <a:t>P,#c</a:t>
                      </a:r>
                      <a:r>
                        <a:rPr lang="fr-FR" sz="2000" dirty="0">
                          <a:latin typeface="Coptic1" panose="020B0604020202020204"/>
                        </a:rPr>
                        <a:t># </a:t>
                      </a:r>
                      <a:r>
                        <a:rPr lang="fr-FR" sz="2000" dirty="0" err="1">
                          <a:latin typeface="Coptic1" panose="020B0604020202020204"/>
                        </a:rPr>
                        <a:t>aftwnf</a:t>
                      </a:r>
                      <a:endParaRPr lang="en-US" sz="1800" dirty="0">
                        <a:latin typeface="Coptic1" panose="020B0604020202020204"/>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13264995"/>
                  </a:ext>
                </a:extLst>
              </a:tr>
            </a:tbl>
          </a:graphicData>
        </a:graphic>
      </p:graphicFrame>
      <p:sp>
        <p:nvSpPr>
          <p:cNvPr id="8" name="Action Button: Custom 6">
            <a:hlinkClick r:id="rId2" action="ppaction://hlinksldjump" highlightClick="1"/>
            <a:extLst>
              <a:ext uri="{FF2B5EF4-FFF2-40B4-BE49-F238E27FC236}">
                <a16:creationId xmlns:a16="http://schemas.microsoft.com/office/drawing/2014/main" id="{780468A0-2E61-49F0-90A4-CAE72E0D37FB}"/>
              </a:ext>
            </a:extLst>
          </p:cNvPr>
          <p:cNvSpPr/>
          <p:nvPr/>
        </p:nvSpPr>
        <p:spPr bwMode="auto">
          <a:xfrm>
            <a:off x="3657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21922036"/>
      </p:ext>
    </p:extLst>
  </p:cSld>
  <p:clrMapOvr>
    <a:masterClrMapping/>
  </p:clrMapOvr>
  <p:transition/>
</p:sld>
</file>

<file path=ppt/slides/slide2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5CC8924F-B901-4B77-9EFB-4C6D7D51C0BD}"/>
              </a:ext>
            </a:extLst>
          </p:cNvPr>
          <p:cNvGraphicFramePr>
            <a:graphicFrameLocks noGrp="1"/>
          </p:cNvGraphicFramePr>
          <p:nvPr>
            <p:extLst>
              <p:ext uri="{D42A27DB-BD31-4B8C-83A1-F6EECF244321}">
                <p14:modId xmlns:p14="http://schemas.microsoft.com/office/powerpoint/2010/main" val="1543681121"/>
              </p:ext>
            </p:extLst>
          </p:nvPr>
        </p:nvGraphicFramePr>
        <p:xfrm>
          <a:off x="0" y="571500"/>
          <a:ext cx="9144000" cy="4400550"/>
        </p:xfrm>
        <a:graphic>
          <a:graphicData uri="http://schemas.openxmlformats.org/drawingml/2006/table">
            <a:tbl>
              <a:tblPr firstRow="1" bandRow="1">
                <a:tableStyleId>{2D5ABB26-0587-4C30-8999-92F81FD0307C}</a:tableStyleId>
              </a:tblPr>
              <a:tblGrid>
                <a:gridCol w="3385226">
                  <a:extLst>
                    <a:ext uri="{9D8B030D-6E8A-4147-A177-3AD203B41FA5}">
                      <a16:colId xmlns:a16="http://schemas.microsoft.com/office/drawing/2014/main" val="1347280753"/>
                    </a:ext>
                  </a:extLst>
                </a:gridCol>
                <a:gridCol w="3279046">
                  <a:extLst>
                    <a:ext uri="{9D8B030D-6E8A-4147-A177-3AD203B41FA5}">
                      <a16:colId xmlns:a16="http://schemas.microsoft.com/office/drawing/2014/main" val="977165876"/>
                    </a:ext>
                  </a:extLst>
                </a:gridCol>
                <a:gridCol w="2479728">
                  <a:extLst>
                    <a:ext uri="{9D8B030D-6E8A-4147-A177-3AD203B41FA5}">
                      <a16:colId xmlns:a16="http://schemas.microsoft.com/office/drawing/2014/main" val="3381520969"/>
                    </a:ext>
                  </a:extLst>
                </a:gridCol>
              </a:tblGrid>
              <a:tr h="4400550">
                <a:tc>
                  <a:txBody>
                    <a:bodyPr/>
                    <a:lstStyle/>
                    <a:p>
                      <a:pPr algn="just"/>
                      <a:r>
                        <a:rPr lang="pt-BR" sz="3200" b="0" i="0" u="none" strike="noStrike" baseline="0" dirty="0">
                          <a:latin typeface="Coptic1" panose="020B0604020202020204"/>
                        </a:rPr>
                        <a:t>Pao#c# I/#c# P,#c#: </a:t>
                      </a:r>
                      <a:r>
                        <a:rPr lang="fr-FR" sz="3200" b="0" i="0" u="none" strike="noStrike" baseline="0" dirty="0">
                          <a:latin typeface="Coptic1" panose="020B0604020202020204"/>
                        </a:rPr>
                        <a:t>v/</a:t>
                      </a:r>
                      <a:r>
                        <a:rPr lang="fr-FR" sz="3200" b="0" i="0" u="none" strike="noStrike" baseline="0" dirty="0" err="1">
                          <a:latin typeface="Coptic1" panose="020B0604020202020204"/>
                        </a:rPr>
                        <a:t>e~taftwnf</a:t>
                      </a:r>
                      <a:r>
                        <a:rPr lang="fr-FR" sz="3200" b="0" i="0" u="none" strike="noStrike" baseline="0" dirty="0">
                          <a:latin typeface="Coptic1" panose="020B0604020202020204"/>
                        </a:rPr>
                        <a:t> </a:t>
                      </a:r>
                    </a:p>
                    <a:p>
                      <a:pPr algn="just"/>
                      <a:r>
                        <a:rPr lang="fr-FR" sz="3200" b="0" i="0" u="none" strike="noStrike" baseline="0" dirty="0" err="1">
                          <a:latin typeface="Coptic1" panose="020B0604020202020204"/>
                        </a:rPr>
                        <a:t>e~bolqen</a:t>
                      </a:r>
                      <a:r>
                        <a:rPr lang="fr-FR" sz="3200" b="0" i="0" u="none" strike="noStrike" baseline="0" dirty="0">
                          <a:latin typeface="Coptic1" panose="020B0604020202020204"/>
                        </a:rPr>
                        <a:t> n/</a:t>
                      </a:r>
                      <a:r>
                        <a:rPr lang="fr-FR" sz="3200" b="0" i="0" u="none" strike="noStrike" baseline="0" dirty="0" err="1">
                          <a:latin typeface="Coptic1" panose="020B0604020202020204"/>
                        </a:rPr>
                        <a:t>e~ymwout</a:t>
                      </a:r>
                      <a:r>
                        <a:rPr lang="fr-FR" sz="3200" b="0" i="0" u="none" strike="noStrike" baseline="0" dirty="0">
                          <a:latin typeface="Coptic1" panose="020B0604020202020204"/>
                        </a:rPr>
                        <a:t>: </a:t>
                      </a:r>
                      <a:r>
                        <a:rPr lang="fr-FR" sz="3200" b="0" i="0" u="none" strike="noStrike" baseline="0" dirty="0" err="1">
                          <a:latin typeface="Coptic1" panose="020B0604020202020204"/>
                        </a:rPr>
                        <a:t>afsenaf</a:t>
                      </a:r>
                      <a:r>
                        <a:rPr lang="fr-FR" sz="3200" b="0" i="0" u="none" strike="noStrike" baseline="0" dirty="0">
                          <a:latin typeface="Coptic1" panose="020B0604020202020204"/>
                        </a:rPr>
                        <a:t> </a:t>
                      </a:r>
                      <a:r>
                        <a:rPr lang="fr-FR" sz="3200" b="0" i="0" u="none" strike="noStrike" baseline="0" dirty="0" err="1">
                          <a:latin typeface="Coptic1" panose="020B0604020202020204"/>
                        </a:rPr>
                        <a:t>e~p~swi</a:t>
                      </a:r>
                      <a:r>
                        <a:rPr lang="fr-FR" sz="3200" b="0" i="0" u="none" strike="noStrike" baseline="0" dirty="0">
                          <a:latin typeface="Coptic1" panose="020B0604020202020204"/>
                        </a:rPr>
                        <a:t> </a:t>
                      </a:r>
                      <a:r>
                        <a:rPr lang="fr-FR" sz="3200" b="0" i="0" u="none" strike="noStrike" baseline="0" dirty="0" err="1">
                          <a:latin typeface="Coptic1" panose="020B0604020202020204"/>
                        </a:rPr>
                        <a:t>e~niv</a:t>
                      </a:r>
                      <a:r>
                        <a:rPr lang="fr-FR" sz="3200" b="0" i="0" u="none" strike="noStrike" baseline="0" dirty="0">
                          <a:latin typeface="Coptic1" panose="020B0604020202020204"/>
                        </a:rPr>
                        <a:t>/oui~ </a:t>
                      </a:r>
                      <a:r>
                        <a:rPr lang="fr-FR" sz="3200" b="0" i="0" u="none" strike="noStrike" baseline="0" dirty="0" err="1">
                          <a:latin typeface="Coptic1" panose="020B0604020202020204"/>
                        </a:rPr>
                        <a:t>afhemci</a:t>
                      </a:r>
                      <a:r>
                        <a:rPr lang="fr-FR" sz="3200" b="0" i="0" u="none" strike="noStrike" baseline="0" dirty="0">
                          <a:latin typeface="Coptic1" panose="020B0604020202020204"/>
                        </a:rPr>
                        <a:t> </a:t>
                      </a:r>
                      <a:r>
                        <a:rPr lang="fr-FR" sz="3200" b="0" i="0" u="none" strike="noStrike" baseline="0" dirty="0" err="1">
                          <a:latin typeface="Coptic1" panose="020B0604020202020204"/>
                        </a:rPr>
                        <a:t>caoui~nam</a:t>
                      </a:r>
                      <a:endParaRPr lang="fr-FR" sz="3200" b="0" i="0" u="none" strike="noStrike" baseline="0" dirty="0">
                        <a:latin typeface="Coptic1" panose="020B0604020202020204"/>
                      </a:endParaRPr>
                    </a:p>
                    <a:p>
                      <a:pPr algn="just"/>
                      <a:r>
                        <a:rPr lang="fr-FR" sz="3200" b="0" i="0" u="none" strike="noStrike" baseline="0" dirty="0" err="1">
                          <a:latin typeface="Coptic1" panose="020B0604020202020204"/>
                        </a:rPr>
                        <a:t>m~Pefiwt</a:t>
                      </a:r>
                      <a:r>
                        <a:rPr lang="fr-FR" sz="3200" b="0" i="0" u="none" strike="noStrike" baseline="0" dirty="0">
                          <a:latin typeface="Coptic1" panose="020B0604020202020204"/>
                        </a:rPr>
                        <a:t>.</a:t>
                      </a:r>
                      <a:endParaRPr lang="fr-FR" sz="3200" dirty="0">
                        <a:latin typeface="Coptic1" panose="020B0604020202020204"/>
                      </a:endParaRPr>
                    </a:p>
                  </a:txBody>
                  <a:tcPr marT="34290" marB="34290"/>
                </a:tc>
                <a:tc>
                  <a:txBody>
                    <a:bodyPr/>
                    <a:lstStyle/>
                    <a:p>
                      <a:pPr algn="just"/>
                      <a:r>
                        <a:rPr lang="fr-FR" sz="3000" b="0" i="0" u="none" strike="noStrike" kern="1200" baseline="0" dirty="0">
                          <a:solidFill>
                            <a:schemeClr val="tx1"/>
                          </a:solidFill>
                          <a:latin typeface="+mn-lt"/>
                          <a:ea typeface="+mn-ea"/>
                          <a:cs typeface="+mn-cs"/>
                        </a:rPr>
                        <a:t>Mon Seigneur Jésus - Christ qui est ressuscité d’entre les morts, Est monté aux cieux et s’est assis à la droite de Son Père.</a:t>
                      </a:r>
                      <a:endParaRPr lang="fr-FR" sz="30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يا ربي يسوع</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المسيح، الذي قام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الأموات، صعد إلى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السموات، وجلس عن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يمين أبيه.</a:t>
                      </a:r>
                      <a:endParaRPr lang="fr-FR" sz="3200" dirty="0"/>
                    </a:p>
                  </a:txBody>
                  <a:tcPr marT="34290" marB="34290"/>
                </a:tc>
                <a:extLst>
                  <a:ext uri="{0D108BD9-81ED-4DB2-BD59-A6C34878D82A}">
                    <a16:rowId xmlns:a16="http://schemas.microsoft.com/office/drawing/2014/main" val="791710752"/>
                  </a:ext>
                </a:extLst>
              </a:tr>
            </a:tbl>
          </a:graphicData>
        </a:graphic>
      </p:graphicFrame>
      <p:graphicFrame>
        <p:nvGraphicFramePr>
          <p:cNvPr id="5" name="Tableau 4">
            <a:extLst>
              <a:ext uri="{FF2B5EF4-FFF2-40B4-BE49-F238E27FC236}">
                <a16:creationId xmlns:a16="http://schemas.microsoft.com/office/drawing/2014/main" id="{8071654B-3C9F-41FE-84F1-9E8808FE9C82}"/>
              </a:ext>
            </a:extLst>
          </p:cNvPr>
          <p:cNvGraphicFramePr>
            <a:graphicFrameLocks noGrp="1"/>
          </p:cNvGraphicFramePr>
          <p:nvPr/>
        </p:nvGraphicFramePr>
        <p:xfrm>
          <a:off x="1524000" y="9028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10803420"/>
                    </a:ext>
                  </a:extLst>
                </a:gridCol>
              </a:tblGrid>
              <a:tr h="297180">
                <a:tc>
                  <a:txBody>
                    <a:bodyPr/>
                    <a:lstStyle/>
                    <a:p>
                      <a:pPr algn="ctr"/>
                      <a:r>
                        <a:rPr lang="fr-CA" sz="1800" dirty="0" err="1"/>
                        <a:t>Pashois</a:t>
                      </a:r>
                      <a:r>
                        <a:rPr lang="fr-CA" sz="1800" dirty="0"/>
                        <a:t> </a:t>
                      </a:r>
                      <a:r>
                        <a:rPr lang="fr-CA" sz="1800" b="1" dirty="0"/>
                        <a:t>– </a:t>
                      </a:r>
                      <a:r>
                        <a:rPr lang="en-CA" sz="1800" dirty="0" err="1">
                          <a:latin typeface="Coptic1" panose="020B0604020202020204"/>
                        </a:rPr>
                        <a:t>Pao#c</a:t>
                      </a:r>
                      <a:r>
                        <a:rPr lang="en-CA" sz="1800" dirty="0">
                          <a:latin typeface="Coptic1" panose="020B0604020202020204"/>
                        </a:rPr>
                        <a:t># </a:t>
                      </a:r>
                      <a:r>
                        <a:rPr lang="en-CA" sz="1800" dirty="0">
                          <a:latin typeface="CS Copt" pitchFamily="2" charset="0"/>
                        </a:rPr>
                        <a:t>-</a:t>
                      </a:r>
                      <a:r>
                        <a:rPr lang="ar-EG" sz="1800" dirty="0" err="1">
                          <a:latin typeface="CS Copt" pitchFamily="2" charset="0"/>
                        </a:rPr>
                        <a:t>باشويس</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3166894"/>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2A7F01E3-DA87-4165-8FA9-48B81E162332}"/>
              </a:ext>
            </a:extLst>
          </p:cNvPr>
          <p:cNvSpPr/>
          <p:nvPr/>
        </p:nvSpPr>
        <p:spPr bwMode="auto">
          <a:xfrm>
            <a:off x="371728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69538382"/>
      </p:ext>
    </p:extLst>
  </p:cSld>
  <p:clrMapOvr>
    <a:masterClrMapping/>
  </p:clrMapOvr>
  <p:transition/>
</p:sld>
</file>

<file path=ppt/slides/slide2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DD39F6DD-E6DB-4917-B7A1-891421E3FDFB}"/>
              </a:ext>
            </a:extLst>
          </p:cNvPr>
          <p:cNvGraphicFramePr>
            <a:graphicFrameLocks noGrp="1"/>
          </p:cNvGraphicFramePr>
          <p:nvPr>
            <p:extLst>
              <p:ext uri="{D42A27DB-BD31-4B8C-83A1-F6EECF244321}">
                <p14:modId xmlns:p14="http://schemas.microsoft.com/office/powerpoint/2010/main" val="1140247651"/>
              </p:ext>
            </p:extLst>
          </p:nvPr>
        </p:nvGraphicFramePr>
        <p:xfrm>
          <a:off x="0" y="266093"/>
          <a:ext cx="9144000" cy="4189176"/>
        </p:xfrm>
        <a:graphic>
          <a:graphicData uri="http://schemas.openxmlformats.org/drawingml/2006/table">
            <a:tbl>
              <a:tblPr firstRow="1" bandRow="1">
                <a:tableStyleId>{2D5ABB26-0587-4C30-8999-92F81FD0307C}</a:tableStyleId>
              </a:tblPr>
              <a:tblGrid>
                <a:gridCol w="3409628">
                  <a:extLst>
                    <a:ext uri="{9D8B030D-6E8A-4147-A177-3AD203B41FA5}">
                      <a16:colId xmlns:a16="http://schemas.microsoft.com/office/drawing/2014/main" val="3480253597"/>
                    </a:ext>
                  </a:extLst>
                </a:gridCol>
                <a:gridCol w="3118172">
                  <a:extLst>
                    <a:ext uri="{9D8B030D-6E8A-4147-A177-3AD203B41FA5}">
                      <a16:colId xmlns:a16="http://schemas.microsoft.com/office/drawing/2014/main" val="11067796"/>
                    </a:ext>
                  </a:extLst>
                </a:gridCol>
                <a:gridCol w="2616200">
                  <a:extLst>
                    <a:ext uri="{9D8B030D-6E8A-4147-A177-3AD203B41FA5}">
                      <a16:colId xmlns:a16="http://schemas.microsoft.com/office/drawing/2014/main" val="186842542"/>
                    </a:ext>
                  </a:extLst>
                </a:gridCol>
              </a:tblGrid>
              <a:tr h="4189176">
                <a:tc>
                  <a:txBody>
                    <a:bodyPr/>
                    <a:lstStyle/>
                    <a:p>
                      <a:pPr algn="just"/>
                      <a:r>
                        <a:rPr lang="fr-FR" sz="3200" b="0" i="0" u="none" strike="noStrike" baseline="0" dirty="0" err="1">
                          <a:latin typeface="Coptic1" panose="020B0604020202020204"/>
                        </a:rPr>
                        <a:t>Ni,eroubim</a:t>
                      </a:r>
                      <a:r>
                        <a:rPr lang="fr-FR" sz="3200" b="0" i="0" u="none" strike="noStrike" baseline="0" dirty="0">
                          <a:latin typeface="Coptic1" panose="020B0604020202020204"/>
                        </a:rPr>
                        <a:t> nem </a:t>
                      </a:r>
                      <a:r>
                        <a:rPr lang="fr-FR" sz="3200" b="0" i="0" u="none" strike="noStrike" baseline="0" dirty="0" err="1">
                          <a:latin typeface="Coptic1" panose="020B0604020202020204"/>
                        </a:rPr>
                        <a:t>niceravim</a:t>
                      </a:r>
                      <a:r>
                        <a:rPr lang="fr-FR" sz="3200" b="0" i="0" u="none" strike="noStrike" baseline="0" dirty="0">
                          <a:latin typeface="Coptic1" panose="020B0604020202020204"/>
                        </a:rPr>
                        <a:t>:</a:t>
                      </a:r>
                    </a:p>
                    <a:p>
                      <a:pPr algn="just"/>
                      <a:r>
                        <a:rPr lang="fr-FR" sz="3200" b="0" i="0" u="none" strike="noStrike" baseline="0" dirty="0" err="1">
                          <a:latin typeface="Coptic1" panose="020B0604020202020204"/>
                        </a:rPr>
                        <a:t>nia~ggeloc</a:t>
                      </a:r>
                      <a:r>
                        <a:rPr lang="fr-FR" sz="3200" b="0" i="0" u="none" strike="noStrike" baseline="0" dirty="0">
                          <a:latin typeface="Coptic1" panose="020B0604020202020204"/>
                        </a:rPr>
                        <a:t> </a:t>
                      </a:r>
                      <a:r>
                        <a:rPr lang="pt-BR" sz="3200" b="0" i="0" u="none" strike="noStrike" baseline="0" dirty="0">
                          <a:latin typeface="Coptic1" panose="020B0604020202020204"/>
                        </a:rPr>
                        <a:t>nem nia~~r,/a~ggeloc:</a:t>
                      </a:r>
                    </a:p>
                    <a:p>
                      <a:pPr algn="just"/>
                      <a:r>
                        <a:rPr lang="fr-FR" sz="3200" b="0" i="0" u="none" strike="noStrike" baseline="0" dirty="0" err="1">
                          <a:latin typeface="Coptic1" panose="020B0604020202020204"/>
                        </a:rPr>
                        <a:t>nic~t~ratia</a:t>
                      </a:r>
                      <a:r>
                        <a:rPr lang="fr-FR" sz="3200" b="0" i="0" u="none" strike="noStrike" baseline="0" dirty="0">
                          <a:latin typeface="Coptic1" panose="020B0604020202020204"/>
                        </a:rPr>
                        <a:t> nem </a:t>
                      </a:r>
                      <a:r>
                        <a:rPr lang="fr-FR" sz="3200" b="0" i="0" u="none" strike="noStrike" baseline="0" dirty="0" err="1">
                          <a:latin typeface="Coptic1" panose="020B0604020202020204"/>
                        </a:rPr>
                        <a:t>nie~xoucia</a:t>
                      </a:r>
                      <a:r>
                        <a:rPr lang="fr-FR" sz="3200" b="0" i="0" u="none" strike="noStrike" baseline="0" dirty="0">
                          <a:latin typeface="Coptic1" panose="020B0604020202020204"/>
                        </a:rPr>
                        <a:t>:</a:t>
                      </a:r>
                    </a:p>
                    <a:p>
                      <a:pPr algn="just"/>
                      <a:r>
                        <a:rPr lang="fr-FR" sz="3200" b="0" i="0" u="none" strike="noStrike" baseline="0" dirty="0" err="1">
                          <a:latin typeface="Coptic1" panose="020B0604020202020204"/>
                        </a:rPr>
                        <a:t>niy~ronoc</a:t>
                      </a:r>
                      <a:r>
                        <a:rPr lang="fr-FR" sz="3200" b="0" i="0" u="none" strike="noStrike" baseline="0" dirty="0">
                          <a:latin typeface="Coptic1" panose="020B0604020202020204"/>
                        </a:rPr>
                        <a:t> </a:t>
                      </a:r>
                      <a:r>
                        <a:rPr lang="fr-FR" sz="3200" b="0" i="0" u="none" strike="noStrike" baseline="0" dirty="0" err="1">
                          <a:latin typeface="Coptic1" panose="020B0604020202020204"/>
                        </a:rPr>
                        <a:t>nimeto#c</a:t>
                      </a:r>
                      <a:r>
                        <a:rPr lang="fr-FR" sz="3200" b="0" i="0" u="none" strike="noStrike" baseline="0" dirty="0">
                          <a:latin typeface="Coptic1" panose="020B0604020202020204"/>
                        </a:rPr>
                        <a:t># </a:t>
                      </a:r>
                      <a:r>
                        <a:rPr lang="fr-FR" sz="3200" b="0" i="0" u="none" strike="noStrike" baseline="0" dirty="0" err="1">
                          <a:latin typeface="Coptic1" panose="020B0604020202020204"/>
                        </a:rPr>
                        <a:t>nijom</a:t>
                      </a:r>
                      <a:r>
                        <a:rPr lang="fr-FR" sz="3200" b="0" i="0" u="none" strike="noStrike" baseline="0" dirty="0">
                          <a:latin typeface="Coptic1" panose="020B0604020202020204"/>
                        </a:rPr>
                        <a:t>.</a:t>
                      </a:r>
                      <a:endParaRPr lang="fr-FR" sz="3200" dirty="0">
                        <a:latin typeface="Coptic1" panose="020B0604020202020204"/>
                      </a:endParaRPr>
                    </a:p>
                  </a:txBody>
                  <a:tcPr marT="34290" marB="34290"/>
                </a:tc>
                <a:tc>
                  <a:txBody>
                    <a:bodyPr/>
                    <a:lstStyle/>
                    <a:p>
                      <a:pPr algn="just"/>
                      <a:r>
                        <a:rPr lang="fr-FR" sz="3200" b="0" i="0" u="none" strike="noStrike" kern="1200" baseline="0" dirty="0">
                          <a:solidFill>
                            <a:schemeClr val="tx1"/>
                          </a:solidFill>
                          <a:latin typeface="+mn-lt"/>
                          <a:ea typeface="+mn-ea"/>
                          <a:cs typeface="+mn-cs"/>
                        </a:rPr>
                        <a:t>Les Chérubins et les Séraphins les anges et les archanges les armées et les seigneuries, les trônes et les puissances.</a:t>
                      </a:r>
                      <a:endParaRPr lang="fr-FR" sz="3200" dirty="0"/>
                    </a:p>
                  </a:txBody>
                  <a:tcPr marT="34290" marB="34290"/>
                </a:tc>
                <a:tc>
                  <a:txBody>
                    <a:bodyPr/>
                    <a:lstStyle/>
                    <a:p>
                      <a:pPr algn="just" rtl="1"/>
                      <a:r>
                        <a:rPr lang="ar-EG" sz="3200" b="0" i="0" u="none" strike="noStrike" kern="1200" baseline="0" dirty="0" err="1">
                          <a:solidFill>
                            <a:schemeClr val="tx1"/>
                          </a:solidFill>
                          <a:latin typeface="+mn-lt"/>
                          <a:ea typeface="+mn-ea"/>
                          <a:cs typeface="+mn-cs"/>
                        </a:rPr>
                        <a:t>الشاروبيم</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والسيرافيم</a:t>
                      </a:r>
                      <a:r>
                        <a:rPr lang="ar-EG" sz="3200" b="0" i="0" u="none" strike="noStrike" kern="1200" baseline="0" dirty="0">
                          <a:solidFill>
                            <a:schemeClr val="tx1"/>
                          </a:solidFill>
                          <a:latin typeface="+mn-lt"/>
                          <a:ea typeface="+mn-ea"/>
                          <a:cs typeface="+mn-cs"/>
                        </a:rPr>
                        <a:t>، الملائكة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ورؤساء</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الملائكة،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والعساكر والسلاطين،</a:t>
                      </a:r>
                    </a:p>
                    <a:p>
                      <a:pPr algn="just" rtl="1"/>
                      <a:r>
                        <a:rPr lang="ar-EG" sz="3200" b="0" i="0" u="none" strike="noStrike" kern="1200" baseline="0" dirty="0">
                          <a:solidFill>
                            <a:schemeClr val="tx1"/>
                          </a:solidFill>
                          <a:latin typeface="+mn-lt"/>
                          <a:ea typeface="+mn-ea"/>
                          <a:cs typeface="+mn-cs"/>
                        </a:rPr>
                        <a:t>والكراسي والأرباب.</a:t>
                      </a:r>
                      <a:endParaRPr lang="fr-FR" sz="3200" dirty="0"/>
                    </a:p>
                  </a:txBody>
                  <a:tcPr marT="34290" marB="34290"/>
                </a:tc>
                <a:extLst>
                  <a:ext uri="{0D108BD9-81ED-4DB2-BD59-A6C34878D82A}">
                    <a16:rowId xmlns:a16="http://schemas.microsoft.com/office/drawing/2014/main" val="4165709982"/>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EBAC730E-6EBF-4A75-A663-D0BC8FF213B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02316966"/>
      </p:ext>
    </p:extLst>
  </p:cSld>
  <p:clrMapOvr>
    <a:masterClrMapping/>
  </p:clrMapOvr>
  <p:transition/>
</p:sld>
</file>

<file path=ppt/slides/slide2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900F6DC0-1DB0-4EA5-86F4-DCAD74E1DB17}"/>
              </a:ext>
            </a:extLst>
          </p:cNvPr>
          <p:cNvGraphicFramePr>
            <a:graphicFrameLocks noGrp="1"/>
          </p:cNvGraphicFramePr>
          <p:nvPr>
            <p:extLst>
              <p:ext uri="{D42A27DB-BD31-4B8C-83A1-F6EECF244321}">
                <p14:modId xmlns:p14="http://schemas.microsoft.com/office/powerpoint/2010/main" val="895822840"/>
              </p:ext>
            </p:extLst>
          </p:nvPr>
        </p:nvGraphicFramePr>
        <p:xfrm>
          <a:off x="0" y="57150"/>
          <a:ext cx="9144000" cy="4732020"/>
        </p:xfrm>
        <a:graphic>
          <a:graphicData uri="http://schemas.openxmlformats.org/drawingml/2006/table">
            <a:tbl>
              <a:tblPr firstRow="1" bandRow="1">
                <a:tableStyleId>{2D5ABB26-0587-4C30-8999-92F81FD0307C}</a:tableStyleId>
              </a:tblPr>
              <a:tblGrid>
                <a:gridCol w="3411166">
                  <a:extLst>
                    <a:ext uri="{9D8B030D-6E8A-4147-A177-3AD203B41FA5}">
                      <a16:colId xmlns:a16="http://schemas.microsoft.com/office/drawing/2014/main" val="2305501557"/>
                    </a:ext>
                  </a:extLst>
                </a:gridCol>
                <a:gridCol w="3175614">
                  <a:extLst>
                    <a:ext uri="{9D8B030D-6E8A-4147-A177-3AD203B41FA5}">
                      <a16:colId xmlns:a16="http://schemas.microsoft.com/office/drawing/2014/main" val="2163659117"/>
                    </a:ext>
                  </a:extLst>
                </a:gridCol>
                <a:gridCol w="2557220">
                  <a:extLst>
                    <a:ext uri="{9D8B030D-6E8A-4147-A177-3AD203B41FA5}">
                      <a16:colId xmlns:a16="http://schemas.microsoft.com/office/drawing/2014/main" val="4142496494"/>
                    </a:ext>
                  </a:extLst>
                </a:gridCol>
              </a:tblGrid>
              <a:tr h="4514850">
                <a:tc>
                  <a:txBody>
                    <a:bodyPr/>
                    <a:lstStyle/>
                    <a:p>
                      <a:pPr algn="just"/>
                      <a:r>
                        <a:rPr lang="fr-FR" sz="3600" b="0" i="0" u="none" strike="noStrike" kern="1200" baseline="0" dirty="0" err="1">
                          <a:solidFill>
                            <a:schemeClr val="tx1"/>
                          </a:solidFill>
                          <a:latin typeface="Coptic1" panose="020B0604020202020204"/>
                          <a:ea typeface="+mn-ea"/>
                          <a:cs typeface="+mn-cs"/>
                        </a:rPr>
                        <a:t>Euw~s</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e~bol</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eujw</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m~moc</a:t>
                      </a:r>
                      <a:r>
                        <a:rPr lang="fr-FR" sz="3600" b="0" i="0" u="none" strike="noStrike" kern="1200" baseline="0" dirty="0">
                          <a:solidFill>
                            <a:schemeClr val="tx1"/>
                          </a:solidFill>
                          <a:latin typeface="Coptic1" panose="020B0604020202020204"/>
                          <a:ea typeface="+mn-ea"/>
                          <a:cs typeface="+mn-cs"/>
                        </a:rPr>
                        <a:t>: je ,~</a:t>
                      </a:r>
                      <a:r>
                        <a:rPr lang="fr-FR" sz="3600" b="0" i="0" u="none" strike="noStrike" kern="1200" baseline="0" dirty="0" err="1">
                          <a:solidFill>
                            <a:schemeClr val="tx1"/>
                          </a:solidFill>
                          <a:latin typeface="Coptic1" panose="020B0604020202020204"/>
                          <a:ea typeface="+mn-ea"/>
                          <a:cs typeface="+mn-cs"/>
                        </a:rPr>
                        <a:t>o~uab</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ouoh</a:t>
                      </a:r>
                      <a:r>
                        <a:rPr lang="fr-FR" sz="3600" b="0" i="0" u="none" strike="noStrike" kern="1200" baseline="0" dirty="0">
                          <a:solidFill>
                            <a:schemeClr val="tx1"/>
                          </a:solidFill>
                          <a:latin typeface="Coptic1" panose="020B0604020202020204"/>
                          <a:ea typeface="+mn-ea"/>
                          <a:cs typeface="+mn-cs"/>
                        </a:rPr>
                        <a:t> </a:t>
                      </a:r>
                      <a:r>
                        <a:rPr lang="pt-BR" sz="3600" b="0" i="0" u="none" strike="noStrike" kern="1200" baseline="0" dirty="0">
                          <a:solidFill>
                            <a:schemeClr val="tx1"/>
                          </a:solidFill>
                          <a:latin typeface="Coptic1" panose="020B0604020202020204"/>
                          <a:ea typeface="+mn-ea"/>
                          <a:cs typeface="+mn-cs"/>
                        </a:rPr>
                        <a:t>,~o~uab: ,~o~uab  P~o#c# </a:t>
                      </a:r>
                      <a:r>
                        <a:rPr lang="fr-FR" sz="3600" b="0" i="0" u="none" strike="noStrike" kern="1200" baseline="0" dirty="0" err="1">
                          <a:solidFill>
                            <a:schemeClr val="tx1"/>
                          </a:solidFill>
                          <a:latin typeface="Coptic1" panose="020B0604020202020204"/>
                          <a:ea typeface="+mn-ea"/>
                          <a:cs typeface="+mn-cs"/>
                        </a:rPr>
                        <a:t>n~nie~w~n</a:t>
                      </a:r>
                      <a:r>
                        <a:rPr lang="fr-FR" sz="3600" b="0" i="0" u="none" strike="noStrike" kern="1200" baseline="0" dirty="0">
                          <a:solidFill>
                            <a:schemeClr val="tx1"/>
                          </a:solidFill>
                          <a:latin typeface="Coptic1" panose="020B0604020202020204"/>
                          <a:ea typeface="+mn-ea"/>
                          <a:cs typeface="+mn-cs"/>
                        </a:rPr>
                        <a:t> &lt;</a:t>
                      </a:r>
                      <a:r>
                        <a:rPr lang="fr-FR" sz="3600" b="0" i="0" u="none" strike="noStrike" kern="1200" baseline="0" dirty="0" err="1">
                          <a:solidFill>
                            <a:schemeClr val="tx1"/>
                          </a:solidFill>
                          <a:latin typeface="Coptic1" panose="020B0604020202020204"/>
                          <a:ea typeface="+mn-ea"/>
                          <a:cs typeface="+mn-cs"/>
                        </a:rPr>
                        <a:t>rictoc</a:t>
                      </a:r>
                      <a:endParaRPr lang="fr-FR" sz="3600" b="0" i="0" u="none" strike="noStrike" kern="1200" baseline="0" dirty="0">
                        <a:solidFill>
                          <a:schemeClr val="tx1"/>
                        </a:solidFill>
                        <a:latin typeface="Coptic1" panose="020B0604020202020204"/>
                        <a:ea typeface="+mn-ea"/>
                        <a:cs typeface="+mn-cs"/>
                      </a:endParaRPr>
                    </a:p>
                    <a:p>
                      <a:pPr algn="just"/>
                      <a:r>
                        <a:rPr lang="fr-FR" sz="3600" b="0" i="0" u="none" strike="noStrike" kern="1200" baseline="0" dirty="0" err="1">
                          <a:solidFill>
                            <a:schemeClr val="tx1"/>
                          </a:solidFill>
                          <a:latin typeface="Coptic1" panose="020B0604020202020204"/>
                          <a:ea typeface="+mn-ea"/>
                          <a:cs typeface="+mn-cs"/>
                        </a:rPr>
                        <a:t>a~nect</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ek</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nekrwn</a:t>
                      </a:r>
                      <a:r>
                        <a:rPr lang="fr-FR" sz="3600" b="0" i="0" u="none" strike="noStrike" kern="1200" baseline="0" dirty="0">
                          <a:solidFill>
                            <a:schemeClr val="tx1"/>
                          </a:solidFill>
                          <a:latin typeface="Coptic1" panose="020B0604020202020204"/>
                          <a:ea typeface="+mn-ea"/>
                          <a:cs typeface="+mn-cs"/>
                        </a:rPr>
                        <a:t>.</a:t>
                      </a:r>
                    </a:p>
                  </a:txBody>
                  <a:tcPr marT="34290" marB="34290"/>
                </a:tc>
                <a:tc>
                  <a:txBody>
                    <a:bodyPr/>
                    <a:lstStyle/>
                    <a:p>
                      <a:pPr algn="just"/>
                      <a:r>
                        <a:rPr lang="fr-FR" sz="3400" b="0" i="0" u="none" strike="noStrike" kern="1200" baseline="0" dirty="0">
                          <a:solidFill>
                            <a:schemeClr val="tx1"/>
                          </a:solidFill>
                          <a:latin typeface="+mn-lt"/>
                          <a:ea typeface="+mn-ea"/>
                          <a:cs typeface="+mn-cs"/>
                        </a:rPr>
                        <a:t>Clament en disant: Saint </a:t>
                      </a:r>
                      <a:r>
                        <a:rPr lang="fr-FR" sz="3400" b="0" i="0" u="none" strike="noStrike" kern="1200" baseline="0" dirty="0" err="1">
                          <a:solidFill>
                            <a:schemeClr val="tx1"/>
                          </a:solidFill>
                          <a:latin typeface="+mn-lt"/>
                          <a:ea typeface="+mn-ea"/>
                          <a:cs typeface="+mn-cs"/>
                        </a:rPr>
                        <a:t>Saint</a:t>
                      </a:r>
                      <a:r>
                        <a:rPr lang="fr-FR" sz="3400" b="0" i="0" u="none" strike="noStrike" kern="1200" baseline="0" dirty="0">
                          <a:solidFill>
                            <a:schemeClr val="tx1"/>
                          </a:solidFill>
                          <a:latin typeface="+mn-lt"/>
                          <a:ea typeface="+mn-ea"/>
                          <a:cs typeface="+mn-cs"/>
                        </a:rPr>
                        <a:t> </a:t>
                      </a:r>
                      <a:r>
                        <a:rPr lang="fr-FR" sz="3400" b="0" i="0" u="none" strike="noStrike" kern="1200" baseline="0" dirty="0" err="1">
                          <a:solidFill>
                            <a:schemeClr val="tx1"/>
                          </a:solidFill>
                          <a:latin typeface="+mn-lt"/>
                          <a:ea typeface="+mn-ea"/>
                          <a:cs typeface="+mn-cs"/>
                        </a:rPr>
                        <a:t>Saint</a:t>
                      </a:r>
                      <a:r>
                        <a:rPr lang="fr-FR" sz="3400" b="0" i="0" u="none" strike="noStrike" kern="1200" baseline="0" dirty="0">
                          <a:solidFill>
                            <a:schemeClr val="tx1"/>
                          </a:solidFill>
                          <a:latin typeface="+mn-lt"/>
                          <a:ea typeface="+mn-ea"/>
                          <a:cs typeface="+mn-cs"/>
                        </a:rPr>
                        <a:t> Seigneur de tous les âges Le Christ est ressuscité d’entre les morts.</a:t>
                      </a:r>
                      <a:endParaRPr lang="fr-FR" sz="3400" dirty="0"/>
                    </a:p>
                  </a:txBody>
                  <a:tcPr marT="34290" marB="34290"/>
                </a:tc>
                <a:tc>
                  <a:txBody>
                    <a:bodyPr/>
                    <a:lstStyle/>
                    <a:p>
                      <a:pPr algn="just" rtl="1"/>
                      <a:r>
                        <a:rPr lang="ar-EG" sz="3600" b="0" i="0" u="none" strike="noStrike" kern="1200" baseline="0" dirty="0">
                          <a:solidFill>
                            <a:schemeClr val="tx1"/>
                          </a:solidFill>
                          <a:latin typeface="+mn-lt"/>
                          <a:ea typeface="+mn-ea"/>
                          <a:cs typeface="+mn-cs"/>
                        </a:rPr>
                        <a:t>صارخين قائلين،</a:t>
                      </a:r>
                    </a:p>
                    <a:p>
                      <a:pPr algn="just" rtl="1"/>
                      <a:r>
                        <a:rPr lang="ar-EG" sz="3600" b="0" i="0" u="none" strike="noStrike" kern="1200" baseline="0" dirty="0">
                          <a:solidFill>
                            <a:schemeClr val="tx1"/>
                          </a:solidFill>
                          <a:latin typeface="+mn-lt"/>
                          <a:ea typeface="+mn-ea"/>
                          <a:cs typeface="+mn-cs"/>
                        </a:rPr>
                        <a:t>قدوس </a:t>
                      </a:r>
                      <a:r>
                        <a:rPr lang="ar-EG" sz="3600" b="0" i="0" u="none" strike="noStrike" kern="1200" baseline="0" dirty="0" err="1">
                          <a:solidFill>
                            <a:schemeClr val="tx1"/>
                          </a:solidFill>
                          <a:latin typeface="+mn-lt"/>
                          <a:ea typeface="+mn-ea"/>
                          <a:cs typeface="+mn-cs"/>
                        </a:rPr>
                        <a:t>قدوس</a:t>
                      </a:r>
                      <a:r>
                        <a:rPr lang="ar-EG" sz="3600" b="0" i="0" u="none" strike="noStrike" kern="1200" baseline="0" dirty="0">
                          <a:solidFill>
                            <a:schemeClr val="tx1"/>
                          </a:solidFill>
                          <a:latin typeface="+mn-lt"/>
                          <a:ea typeface="+mn-ea"/>
                          <a:cs typeface="+mn-cs"/>
                        </a:rPr>
                        <a:t>، قدوس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رب الدهور، المسيح</a:t>
                      </a:r>
                    </a:p>
                    <a:p>
                      <a:pPr algn="just" rtl="1"/>
                      <a:r>
                        <a:rPr lang="ar-EG" sz="3600" b="0" i="0" u="none" strike="noStrike" kern="1200" baseline="0" dirty="0">
                          <a:solidFill>
                            <a:schemeClr val="tx1"/>
                          </a:solidFill>
                          <a:latin typeface="+mn-lt"/>
                          <a:ea typeface="+mn-ea"/>
                          <a:cs typeface="+mn-cs"/>
                        </a:rPr>
                        <a:t>قام من الأموات.</a:t>
                      </a:r>
                      <a:endParaRPr lang="fr-FR" sz="3600" dirty="0"/>
                    </a:p>
                  </a:txBody>
                  <a:tcPr marT="34290" marB="34290"/>
                </a:tc>
                <a:extLst>
                  <a:ext uri="{0D108BD9-81ED-4DB2-BD59-A6C34878D82A}">
                    <a16:rowId xmlns:a16="http://schemas.microsoft.com/office/drawing/2014/main" val="1305525177"/>
                  </a:ext>
                </a:extLst>
              </a:tr>
            </a:tbl>
          </a:graphicData>
        </a:graphic>
      </p:graphicFrame>
      <p:sp>
        <p:nvSpPr>
          <p:cNvPr id="8" name="Action Button: Custom 6">
            <a:hlinkClick r:id="rId2" action="ppaction://hlinksldjump" highlightClick="1"/>
            <a:extLst>
              <a:ext uri="{FF2B5EF4-FFF2-40B4-BE49-F238E27FC236}">
                <a16:creationId xmlns:a16="http://schemas.microsoft.com/office/drawing/2014/main" id="{0E43BB5E-33BE-4902-A005-EFFE59702F80}"/>
              </a:ext>
            </a:extLst>
          </p:cNvPr>
          <p:cNvSpPr/>
          <p:nvPr/>
        </p:nvSpPr>
        <p:spPr bwMode="auto">
          <a:xfrm>
            <a:off x="5410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0">
            <a:hlinkClick r:id="rId3" action="ppaction://hlinksldjump"/>
            <a:extLst>
              <a:ext uri="{FF2B5EF4-FFF2-40B4-BE49-F238E27FC236}">
                <a16:creationId xmlns:a16="http://schemas.microsoft.com/office/drawing/2014/main" id="{E9EBBCBF-BBC7-4ED8-80BD-CDD078BB2BE2}"/>
              </a:ext>
            </a:extLst>
          </p:cNvPr>
          <p:cNvSpPr txBox="1">
            <a:spLocks noChangeArrowheads="1"/>
          </p:cNvSpPr>
          <p:nvPr/>
        </p:nvSpPr>
        <p:spPr bwMode="auto">
          <a:xfrm>
            <a:off x="7564582" y="4700302"/>
            <a:ext cx="1579418" cy="443198"/>
          </a:xfrm>
          <a:prstGeom prst="rect">
            <a:avLst/>
          </a:prstGeom>
          <a:solidFill>
            <a:srgbClr val="FF9933"/>
          </a:solidFill>
          <a:ln w="38100" cmpd="dbl">
            <a:solidFill>
              <a:schemeClr val="tx1"/>
            </a:solidFill>
            <a:miter lim="800000"/>
            <a:headEnd/>
            <a:tailEnd/>
          </a:ln>
        </p:spPr>
        <p:txBody>
          <a:bodyPr wrap="square" lIns="0" tIns="0" rIns="0" bIns="0">
            <a:spAutoFit/>
          </a:bodyPr>
          <a:lstStyle/>
          <a:p>
            <a:pPr lvl="0" algn="ctr" defTabSz="914400" fontAlgn="base">
              <a:lnSpc>
                <a:spcPct val="90000"/>
              </a:lnSpc>
              <a:spcBef>
                <a:spcPct val="0"/>
              </a:spcBef>
              <a:spcAft>
                <a:spcPct val="0"/>
              </a:spcAft>
              <a:defRPr/>
            </a:pPr>
            <a:r>
              <a:rPr lang="en-US" sz="1600" dirty="0" err="1">
                <a:latin typeface="Coptic1" pitchFamily="2" charset="0"/>
                <a:cs typeface="Arial" charset="0"/>
              </a:rPr>
              <a:t>Agioc</a:t>
            </a:r>
            <a:r>
              <a:rPr lang="en-US" sz="1600" dirty="0">
                <a:latin typeface="Coptic1" pitchFamily="2" charset="0"/>
                <a:cs typeface="Arial" charset="0"/>
              </a:rPr>
              <a:t> o~ </a:t>
            </a:r>
            <a:r>
              <a:rPr lang="en-US" sz="1600" dirty="0" err="1">
                <a:latin typeface="Coptic1" pitchFamily="2" charset="0"/>
                <a:cs typeface="Arial" charset="0"/>
              </a:rPr>
              <a:t>Yeoc</a:t>
            </a:r>
            <a:r>
              <a:rPr lang="en-US" sz="1600" dirty="0">
                <a:latin typeface="Coptic1" pitchFamily="2" charset="0"/>
                <a:cs typeface="Arial" charset="0"/>
              </a:rPr>
              <a:t> </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Ascension</a:t>
            </a:r>
          </a:p>
        </p:txBody>
      </p:sp>
    </p:spTree>
    <p:extLst>
      <p:ext uri="{BB962C8B-B14F-4D97-AF65-F5344CB8AC3E}">
        <p14:creationId xmlns:p14="http://schemas.microsoft.com/office/powerpoint/2010/main" val="868607512"/>
      </p:ext>
    </p:extLst>
  </p:cSld>
  <p:clrMapOvr>
    <a:masterClrMapping/>
  </p:clrMapOvr>
  <p:transition/>
</p:sld>
</file>

<file path=ppt/slides/slide2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286C2E0A-60E8-434D-B15F-31E4059B12B1}"/>
              </a:ext>
            </a:extLst>
          </p:cNvPr>
          <p:cNvGraphicFramePr>
            <a:graphicFrameLocks noGrp="1"/>
          </p:cNvGraphicFramePr>
          <p:nvPr>
            <p:extLst>
              <p:ext uri="{D42A27DB-BD31-4B8C-83A1-F6EECF244321}">
                <p14:modId xmlns:p14="http://schemas.microsoft.com/office/powerpoint/2010/main" val="3737969428"/>
              </p:ext>
            </p:extLst>
          </p:nvPr>
        </p:nvGraphicFramePr>
        <p:xfrm>
          <a:off x="1485900" y="6333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081725476"/>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Ascension et Pentecôte</a:t>
                      </a:r>
                      <a:r>
                        <a:rPr lang="ar-EG" sz="1800" b="0" dirty="0"/>
                        <a:t>عيد الصعود – العنصرةِ     </a:t>
                      </a:r>
                      <a:endParaRPr lang="en-US"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7681205"/>
                  </a:ext>
                </a:extLst>
              </a:tr>
            </a:tbl>
          </a:graphicData>
        </a:graphic>
      </p:graphicFrame>
      <p:graphicFrame>
        <p:nvGraphicFramePr>
          <p:cNvPr id="8" name="Group 23">
            <a:extLst>
              <a:ext uri="{FF2B5EF4-FFF2-40B4-BE49-F238E27FC236}">
                <a16:creationId xmlns:a16="http://schemas.microsoft.com/office/drawing/2014/main" id="{7458FA9D-EE10-4882-AD68-8CC9BF478B72}"/>
              </a:ext>
            </a:extLst>
          </p:cNvPr>
          <p:cNvGraphicFramePr>
            <a:graphicFrameLocks noGrp="1"/>
          </p:cNvGraphicFramePr>
          <p:nvPr>
            <p:ph type="tbl" idx="1"/>
            <p:extLst>
              <p:ext uri="{D42A27DB-BD31-4B8C-83A1-F6EECF244321}">
                <p14:modId xmlns:p14="http://schemas.microsoft.com/office/powerpoint/2010/main" val="2307576492"/>
              </p:ext>
            </p:extLst>
          </p:nvPr>
        </p:nvGraphicFramePr>
        <p:xfrm>
          <a:off x="0" y="459867"/>
          <a:ext cx="9144000" cy="4597908"/>
        </p:xfrm>
        <a:graphic>
          <a:graphicData uri="http://schemas.openxmlformats.org/drawingml/2006/table">
            <a:tbl>
              <a:tblPr/>
              <a:tblGrid>
                <a:gridCol w="3560323">
                  <a:extLst>
                    <a:ext uri="{9D8B030D-6E8A-4147-A177-3AD203B41FA5}">
                      <a16:colId xmlns:a16="http://schemas.microsoft.com/office/drawing/2014/main" val="20000"/>
                    </a:ext>
                  </a:extLst>
                </a:gridCol>
                <a:gridCol w="2916677">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a~nactac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nekrwn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a~nelywn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ouranouc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a:ln>
                            <a:noFill/>
                          </a:ln>
                          <a:solidFill>
                            <a:schemeClr val="tx1"/>
                          </a:solidFill>
                          <a:effectLst/>
                          <a:latin typeface="Arial" charset="0"/>
                          <a:cs typeface="Arial" charset="0"/>
                        </a:rPr>
                        <a:t>qui as </a:t>
                      </a:r>
                      <a:r>
                        <a:rPr kumimoji="0" lang="en-US" sz="3600" b="0" i="0" u="none" strike="noStrike" cap="none" normalizeH="0" baseline="0" dirty="0" err="1">
                          <a:ln>
                            <a:noFill/>
                          </a:ln>
                          <a:solidFill>
                            <a:schemeClr val="tx1"/>
                          </a:solidFill>
                          <a:effectLst/>
                          <a:latin typeface="Arial" charset="0"/>
                          <a:cs typeface="Arial" charset="0"/>
                        </a:rPr>
                        <a:t>réssuscité</a:t>
                      </a:r>
                      <a:r>
                        <a:rPr kumimoji="0" lang="en-US" sz="3600" b="0" i="0" u="none" strike="noStrike" cap="none" normalizeH="0" baseline="0" dirty="0">
                          <a:ln>
                            <a:noFill/>
                          </a:ln>
                          <a:solidFill>
                            <a:schemeClr val="tx1"/>
                          </a:solidFill>
                          <a:effectLst/>
                          <a:latin typeface="Arial" charset="0"/>
                          <a:cs typeface="Arial" charset="0"/>
                        </a:rPr>
                        <a:t> et </a:t>
                      </a:r>
                      <a:r>
                        <a:rPr kumimoji="0" lang="en-US" sz="3600" b="0" i="0" u="none" strike="noStrike" cap="none" normalizeH="0" baseline="0" dirty="0" err="1">
                          <a:ln>
                            <a:noFill/>
                          </a:ln>
                          <a:solidFill>
                            <a:schemeClr val="tx1"/>
                          </a:solidFill>
                          <a:effectLst/>
                          <a:latin typeface="Arial" charset="0"/>
                          <a:cs typeface="Arial" charset="0"/>
                        </a:rPr>
                        <a:t>monté</a:t>
                      </a:r>
                      <a:r>
                        <a:rPr kumimoji="0" lang="en-US" sz="3600" b="0" i="0" u="none" strike="noStrike" cap="none" normalizeH="0" baseline="0" dirty="0">
                          <a:ln>
                            <a:noFill/>
                          </a:ln>
                          <a:solidFill>
                            <a:schemeClr val="tx1"/>
                          </a:solidFill>
                          <a:effectLst/>
                          <a:latin typeface="Arial" charset="0"/>
                          <a:cs typeface="Arial" charset="0"/>
                        </a:rPr>
                        <a:t> aux </a:t>
                      </a:r>
                      <a:r>
                        <a:rPr kumimoji="0" lang="en-US" sz="3600" b="0" i="0" u="none" strike="noStrike" cap="none" normalizeH="0" baseline="0" dirty="0" err="1">
                          <a:ln>
                            <a:noFill/>
                          </a:ln>
                          <a:solidFill>
                            <a:schemeClr val="tx1"/>
                          </a:solidFill>
                          <a:effectLst/>
                          <a:latin typeface="Arial" charset="0"/>
                          <a:cs typeface="Arial" charset="0"/>
                        </a:rPr>
                        <a:t>cieux</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aie</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pitié</a:t>
                      </a:r>
                      <a:r>
                        <a:rPr kumimoji="0" lang="en-US" sz="36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القوى قدوس الحى الذى       لا يموت   يا من قام من  الأموات وصعد الى السموات. ارحمنا</a:t>
                      </a: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mn-lt"/>
                          <a:cs typeface="Arial" charset="0"/>
                        </a:rPr>
                        <a:t>1</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00418735"/>
      </p:ext>
    </p:extLst>
  </p:cSld>
  <p:clrMapOvr>
    <a:masterClrMapping/>
  </p:clrMapOvr>
  <p:transition/>
</p:sld>
</file>

<file path=ppt/slides/slide2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3">
            <a:extLst>
              <a:ext uri="{FF2B5EF4-FFF2-40B4-BE49-F238E27FC236}">
                <a16:creationId xmlns:a16="http://schemas.microsoft.com/office/drawing/2014/main" id="{11A6F0EE-FFF8-456B-9422-AD171529D18D}"/>
              </a:ext>
            </a:extLst>
          </p:cNvPr>
          <p:cNvGraphicFramePr>
            <a:graphicFrameLocks noGrp="1"/>
          </p:cNvGraphicFramePr>
          <p:nvPr>
            <p:ph type="tbl" idx="1"/>
            <p:extLst>
              <p:ext uri="{D42A27DB-BD31-4B8C-83A1-F6EECF244321}">
                <p14:modId xmlns:p14="http://schemas.microsoft.com/office/powerpoint/2010/main" val="946455074"/>
              </p:ext>
            </p:extLst>
          </p:nvPr>
        </p:nvGraphicFramePr>
        <p:xfrm>
          <a:off x="0" y="272796"/>
          <a:ext cx="9144000" cy="4597908"/>
        </p:xfrm>
        <a:graphic>
          <a:graphicData uri="http://schemas.openxmlformats.org/drawingml/2006/table">
            <a:tbl>
              <a:tblPr/>
              <a:tblGrid>
                <a:gridCol w="3560323">
                  <a:extLst>
                    <a:ext uri="{9D8B030D-6E8A-4147-A177-3AD203B41FA5}">
                      <a16:colId xmlns:a16="http://schemas.microsoft.com/office/drawing/2014/main" val="20000"/>
                    </a:ext>
                  </a:extLst>
                </a:gridCol>
                <a:gridCol w="2916677">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a~nactac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nekrwn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a~nelywn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ouranouc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a:ln>
                            <a:noFill/>
                          </a:ln>
                          <a:solidFill>
                            <a:schemeClr val="tx1"/>
                          </a:solidFill>
                          <a:effectLst/>
                          <a:latin typeface="Arial" charset="0"/>
                          <a:cs typeface="Arial" charset="0"/>
                        </a:rPr>
                        <a:t>qui as </a:t>
                      </a:r>
                      <a:r>
                        <a:rPr kumimoji="0" lang="en-US" sz="3600" b="0" i="0" u="none" strike="noStrike" cap="none" normalizeH="0" baseline="0" dirty="0" err="1">
                          <a:ln>
                            <a:noFill/>
                          </a:ln>
                          <a:solidFill>
                            <a:schemeClr val="tx1"/>
                          </a:solidFill>
                          <a:effectLst/>
                          <a:latin typeface="Arial" charset="0"/>
                          <a:cs typeface="Arial" charset="0"/>
                        </a:rPr>
                        <a:t>réssuscité</a:t>
                      </a:r>
                      <a:r>
                        <a:rPr kumimoji="0" lang="en-US" sz="3600" b="0" i="0" u="none" strike="noStrike" cap="none" normalizeH="0" baseline="0" dirty="0">
                          <a:ln>
                            <a:noFill/>
                          </a:ln>
                          <a:solidFill>
                            <a:schemeClr val="tx1"/>
                          </a:solidFill>
                          <a:effectLst/>
                          <a:latin typeface="Arial" charset="0"/>
                          <a:cs typeface="Arial" charset="0"/>
                        </a:rPr>
                        <a:t> et </a:t>
                      </a:r>
                      <a:r>
                        <a:rPr kumimoji="0" lang="en-US" sz="3600" b="0" i="0" u="none" strike="noStrike" cap="none" normalizeH="0" baseline="0" dirty="0" err="1">
                          <a:ln>
                            <a:noFill/>
                          </a:ln>
                          <a:solidFill>
                            <a:schemeClr val="tx1"/>
                          </a:solidFill>
                          <a:effectLst/>
                          <a:latin typeface="Arial" charset="0"/>
                          <a:cs typeface="Arial" charset="0"/>
                        </a:rPr>
                        <a:t>monté</a:t>
                      </a:r>
                      <a:r>
                        <a:rPr kumimoji="0" lang="en-US" sz="3600" b="0" i="0" u="none" strike="noStrike" cap="none" normalizeH="0" baseline="0" dirty="0">
                          <a:ln>
                            <a:noFill/>
                          </a:ln>
                          <a:solidFill>
                            <a:schemeClr val="tx1"/>
                          </a:solidFill>
                          <a:effectLst/>
                          <a:latin typeface="Arial" charset="0"/>
                          <a:cs typeface="Arial" charset="0"/>
                        </a:rPr>
                        <a:t> aux </a:t>
                      </a:r>
                      <a:r>
                        <a:rPr kumimoji="0" lang="en-US" sz="3600" b="0" i="0" u="none" strike="noStrike" cap="none" normalizeH="0" baseline="0" dirty="0" err="1">
                          <a:ln>
                            <a:noFill/>
                          </a:ln>
                          <a:solidFill>
                            <a:schemeClr val="tx1"/>
                          </a:solidFill>
                          <a:effectLst/>
                          <a:latin typeface="Arial" charset="0"/>
                          <a:cs typeface="Arial" charset="0"/>
                        </a:rPr>
                        <a:t>cieux</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aie</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pitié</a:t>
                      </a:r>
                      <a:r>
                        <a:rPr kumimoji="0" lang="en-US" sz="36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القوى قدوس الحى الذى       لا يموت   يا من قام من  الأموات وصعد الى السموات. ارحمنا</a:t>
                      </a: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mn-lt"/>
                          <a:cs typeface="Arial" charset="0"/>
                        </a:rPr>
                        <a:t>2</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89878844"/>
      </p:ext>
    </p:extLst>
  </p:cSld>
  <p:clrMapOvr>
    <a:masterClrMapping/>
  </p:clrMapOvr>
  <p:transition/>
</p:sld>
</file>

<file path=ppt/slides/slide2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3">
            <a:extLst>
              <a:ext uri="{FF2B5EF4-FFF2-40B4-BE49-F238E27FC236}">
                <a16:creationId xmlns:a16="http://schemas.microsoft.com/office/drawing/2014/main" id="{525783DC-DC9C-4F81-B64B-F1215A05A2B9}"/>
              </a:ext>
            </a:extLst>
          </p:cNvPr>
          <p:cNvGraphicFramePr>
            <a:graphicFrameLocks noGrp="1"/>
          </p:cNvGraphicFramePr>
          <p:nvPr>
            <p:ph type="tbl" idx="1"/>
            <p:extLst>
              <p:ext uri="{D42A27DB-BD31-4B8C-83A1-F6EECF244321}">
                <p14:modId xmlns:p14="http://schemas.microsoft.com/office/powerpoint/2010/main" val="3555387227"/>
              </p:ext>
            </p:extLst>
          </p:nvPr>
        </p:nvGraphicFramePr>
        <p:xfrm>
          <a:off x="0" y="272796"/>
          <a:ext cx="9144000" cy="4597908"/>
        </p:xfrm>
        <a:graphic>
          <a:graphicData uri="http://schemas.openxmlformats.org/drawingml/2006/table">
            <a:tbl>
              <a:tblPr/>
              <a:tblGrid>
                <a:gridCol w="3560323">
                  <a:extLst>
                    <a:ext uri="{9D8B030D-6E8A-4147-A177-3AD203B41FA5}">
                      <a16:colId xmlns:a16="http://schemas.microsoft.com/office/drawing/2014/main" val="20000"/>
                    </a:ext>
                  </a:extLst>
                </a:gridCol>
                <a:gridCol w="2916677">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a~nactac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nekrwn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a~nelywn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ouranouc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a:ln>
                            <a:noFill/>
                          </a:ln>
                          <a:solidFill>
                            <a:schemeClr val="tx1"/>
                          </a:solidFill>
                          <a:effectLst/>
                          <a:latin typeface="Arial" charset="0"/>
                          <a:cs typeface="Arial" charset="0"/>
                        </a:rPr>
                        <a:t>qui as </a:t>
                      </a:r>
                      <a:r>
                        <a:rPr kumimoji="0" lang="en-US" sz="3600" b="0" i="0" u="none" strike="noStrike" cap="none" normalizeH="0" baseline="0" dirty="0" err="1">
                          <a:ln>
                            <a:noFill/>
                          </a:ln>
                          <a:solidFill>
                            <a:schemeClr val="tx1"/>
                          </a:solidFill>
                          <a:effectLst/>
                          <a:latin typeface="Arial" charset="0"/>
                          <a:cs typeface="Arial" charset="0"/>
                        </a:rPr>
                        <a:t>réssuscité</a:t>
                      </a:r>
                      <a:r>
                        <a:rPr kumimoji="0" lang="en-US" sz="3600" b="0" i="0" u="none" strike="noStrike" cap="none" normalizeH="0" baseline="0" dirty="0">
                          <a:ln>
                            <a:noFill/>
                          </a:ln>
                          <a:solidFill>
                            <a:schemeClr val="tx1"/>
                          </a:solidFill>
                          <a:effectLst/>
                          <a:latin typeface="Arial" charset="0"/>
                          <a:cs typeface="Arial" charset="0"/>
                        </a:rPr>
                        <a:t> et </a:t>
                      </a:r>
                      <a:r>
                        <a:rPr kumimoji="0" lang="en-US" sz="3600" b="0" i="0" u="none" strike="noStrike" cap="none" normalizeH="0" baseline="0" dirty="0" err="1">
                          <a:ln>
                            <a:noFill/>
                          </a:ln>
                          <a:solidFill>
                            <a:schemeClr val="tx1"/>
                          </a:solidFill>
                          <a:effectLst/>
                          <a:latin typeface="Arial" charset="0"/>
                          <a:cs typeface="Arial" charset="0"/>
                        </a:rPr>
                        <a:t>monté</a:t>
                      </a:r>
                      <a:r>
                        <a:rPr kumimoji="0" lang="en-US" sz="3600" b="0" i="0" u="none" strike="noStrike" cap="none" normalizeH="0" baseline="0" dirty="0">
                          <a:ln>
                            <a:noFill/>
                          </a:ln>
                          <a:solidFill>
                            <a:schemeClr val="tx1"/>
                          </a:solidFill>
                          <a:effectLst/>
                          <a:latin typeface="Arial" charset="0"/>
                          <a:cs typeface="Arial" charset="0"/>
                        </a:rPr>
                        <a:t> aux </a:t>
                      </a:r>
                      <a:r>
                        <a:rPr kumimoji="0" lang="en-US" sz="3600" b="0" i="0" u="none" strike="noStrike" cap="none" normalizeH="0" baseline="0" dirty="0" err="1">
                          <a:ln>
                            <a:noFill/>
                          </a:ln>
                          <a:solidFill>
                            <a:schemeClr val="tx1"/>
                          </a:solidFill>
                          <a:effectLst/>
                          <a:latin typeface="Arial" charset="0"/>
                          <a:cs typeface="Arial" charset="0"/>
                        </a:rPr>
                        <a:t>cieux</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aie</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pitié</a:t>
                      </a:r>
                      <a:r>
                        <a:rPr kumimoji="0" lang="en-US" sz="36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القوى قدوس الحى الذى       لا يموت   يا من قام من  الأموات وصعد الى السموات. ارحمنا</a:t>
                      </a: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mn-lt"/>
                          <a:cs typeface="Arial" charset="0"/>
                        </a:rPr>
                        <a:t>3</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632081480"/>
      </p:ext>
    </p:extLst>
  </p:cSld>
  <p:clrMapOvr>
    <a:masterClrMapping/>
  </p:clrMapOvr>
  <p:transition/>
</p:sld>
</file>

<file path=ppt/slides/slide2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4448" name="Group 16"/>
          <p:cNvGraphicFramePr>
            <a:graphicFrameLocks noGrp="1"/>
          </p:cNvGraphicFramePr>
          <p:nvPr>
            <p:ph type="tbl" idx="1"/>
            <p:extLst>
              <p:ext uri="{D42A27DB-BD31-4B8C-83A1-F6EECF244321}">
                <p14:modId xmlns:p14="http://schemas.microsoft.com/office/powerpoint/2010/main" val="550159364"/>
              </p:ext>
            </p:extLst>
          </p:nvPr>
        </p:nvGraphicFramePr>
        <p:xfrm>
          <a:off x="0" y="310069"/>
          <a:ext cx="9144000" cy="4555236"/>
        </p:xfrm>
        <a:graphic>
          <a:graphicData uri="http://schemas.openxmlformats.org/drawingml/2006/table">
            <a:tbl>
              <a:tblPr/>
              <a:tblGrid>
                <a:gridCol w="3409628">
                  <a:extLst>
                    <a:ext uri="{9D8B030D-6E8A-4147-A177-3AD203B41FA5}">
                      <a16:colId xmlns:a16="http://schemas.microsoft.com/office/drawing/2014/main" val="20000"/>
                    </a:ext>
                  </a:extLst>
                </a:gridCol>
                <a:gridCol w="3185725">
                  <a:extLst>
                    <a:ext uri="{9D8B030D-6E8A-4147-A177-3AD203B41FA5}">
                      <a16:colId xmlns:a16="http://schemas.microsoft.com/office/drawing/2014/main" val="20001"/>
                    </a:ext>
                  </a:extLst>
                </a:gridCol>
                <a:gridCol w="2548647">
                  <a:extLst>
                    <a:ext uri="{9D8B030D-6E8A-4147-A177-3AD203B41FA5}">
                      <a16:colId xmlns:a16="http://schemas.microsoft.com/office/drawing/2014/main" val="20002"/>
                    </a:ext>
                  </a:extLst>
                </a:gridCol>
              </a:tblGrid>
              <a:tr h="4372178">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400" b="0" i="0" u="none" strike="noStrike" cap="none" normalizeH="0" baseline="0" dirty="0">
                          <a:ln>
                            <a:noFill/>
                          </a:ln>
                          <a:solidFill>
                            <a:schemeClr val="tx1"/>
                          </a:solidFill>
                          <a:effectLst/>
                          <a:latin typeface="Coptic1" pitchFamily="2" charset="0"/>
                          <a:cs typeface="Arial" charset="0"/>
                        </a:rPr>
                        <a:t>Doxa </a:t>
                      </a:r>
                      <a:r>
                        <a:rPr kumimoji="0" lang="en-US" sz="3400" b="0" i="0" u="none" strike="noStrike" cap="none" normalizeH="0" baseline="0" dirty="0" err="1">
                          <a:ln>
                            <a:noFill/>
                          </a:ln>
                          <a:solidFill>
                            <a:schemeClr val="tx1"/>
                          </a:solidFill>
                          <a:effectLst/>
                          <a:latin typeface="Coptic1" pitchFamily="2" charset="0"/>
                          <a:cs typeface="Arial" charset="0"/>
                        </a:rPr>
                        <a:t>patri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ke</a:t>
                      </a:r>
                      <a:r>
                        <a:rPr kumimoji="0" lang="en-US" sz="3400" b="0" i="0" u="none" strike="noStrike" cap="none" normalizeH="0" baseline="0" dirty="0">
                          <a:ln>
                            <a:noFill/>
                          </a:ln>
                          <a:solidFill>
                            <a:schemeClr val="tx1"/>
                          </a:solidFill>
                          <a:effectLst/>
                          <a:latin typeface="Coptic1" pitchFamily="2" charset="0"/>
                          <a:cs typeface="Arial" charset="0"/>
                        </a:rPr>
                        <a:t> U~~</a:t>
                      </a:r>
                      <a:r>
                        <a:rPr kumimoji="0" lang="en-US" sz="3400" b="0" i="0" u="none" strike="noStrike" cap="none" normalizeH="0" baseline="0" dirty="0" err="1">
                          <a:ln>
                            <a:noFill/>
                          </a:ln>
                          <a:solidFill>
                            <a:schemeClr val="tx1"/>
                          </a:solidFill>
                          <a:effectLst/>
                          <a:latin typeface="Coptic1" pitchFamily="2" charset="0"/>
                          <a:cs typeface="Arial" charset="0"/>
                        </a:rPr>
                        <a:t>iw</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ke</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agiw</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P~neumati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ke</a:t>
                      </a:r>
                      <a:r>
                        <a:rPr kumimoji="0" lang="en-US" sz="3400" b="0" i="0" u="none" strike="noStrike" cap="none" normalizeH="0" baseline="0" dirty="0">
                          <a:ln>
                            <a:noFill/>
                          </a:ln>
                          <a:solidFill>
                            <a:schemeClr val="tx1"/>
                          </a:solidFill>
                          <a:effectLst/>
                          <a:latin typeface="Coptic1" pitchFamily="2" charset="0"/>
                          <a:cs typeface="Arial" charset="0"/>
                        </a:rPr>
                        <a:t> nun </a:t>
                      </a:r>
                      <a:r>
                        <a:rPr kumimoji="0" lang="en-US" sz="3400" b="0" i="0" u="none" strike="noStrike" cap="none" normalizeH="0" baseline="0" dirty="0" err="1">
                          <a:ln>
                            <a:noFill/>
                          </a:ln>
                          <a:solidFill>
                            <a:schemeClr val="tx1"/>
                          </a:solidFill>
                          <a:effectLst/>
                          <a:latin typeface="Coptic1" pitchFamily="2" charset="0"/>
                          <a:cs typeface="Arial" charset="0"/>
                        </a:rPr>
                        <a:t>ke</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a~i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ke</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ic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touc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e~w~nac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twn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e~w~nwn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a~m</a:t>
                      </a:r>
                      <a:r>
                        <a:rPr kumimoji="0" lang="en-US" sz="3400" b="0" i="0" u="none" strike="noStrike" cap="none" normalizeH="0" baseline="0" dirty="0">
                          <a:ln>
                            <a:noFill/>
                          </a:ln>
                          <a:solidFill>
                            <a:schemeClr val="tx1"/>
                          </a:solidFill>
                          <a:effectLst/>
                          <a:latin typeface="Coptic1" pitchFamily="2" charset="0"/>
                          <a:cs typeface="Arial" charset="0"/>
                        </a:rPr>
                        <a:t>/n: </a:t>
                      </a:r>
                      <a:r>
                        <a:rPr kumimoji="0" lang="en-US" sz="3400" b="0" i="0" u="none" strike="noStrike" cap="none" normalizeH="0" baseline="0" dirty="0" err="1">
                          <a:ln>
                            <a:noFill/>
                          </a:ln>
                          <a:solidFill>
                            <a:schemeClr val="tx1"/>
                          </a:solidFill>
                          <a:effectLst/>
                          <a:latin typeface="Coptic1" pitchFamily="2" charset="0"/>
                          <a:cs typeface="Arial" charset="0"/>
                        </a:rPr>
                        <a:t>Agia</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T~riac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e~le</a:t>
                      </a:r>
                      <a:r>
                        <a:rPr kumimoji="0" lang="en-US" sz="3400" b="0" i="0" u="none" strike="noStrike" cap="none" normalizeH="0" baseline="0" dirty="0">
                          <a:ln>
                            <a:noFill/>
                          </a:ln>
                          <a:solidFill>
                            <a:schemeClr val="tx1"/>
                          </a:solidFill>
                          <a:effectLst/>
                          <a:latin typeface="Coptic1" pitchFamily="2" charset="0"/>
                          <a:cs typeface="Arial" charset="0"/>
                        </a:rPr>
                        <a:t>/~con /~mac.</a:t>
                      </a:r>
                      <a:endParaRPr kumimoji="0" lang="en-US" sz="34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Arial" charset="0"/>
                          <a:cs typeface="Arial" charset="0"/>
                        </a:rPr>
                        <a:t>Gloire</a:t>
                      </a:r>
                      <a:r>
                        <a:rPr kumimoji="0" lang="en-US" sz="3200" b="0" i="0" u="none" strike="noStrike" cap="none" normalizeH="0" baseline="0" dirty="0">
                          <a:ln>
                            <a:noFill/>
                          </a:ln>
                          <a:solidFill>
                            <a:schemeClr val="tx1"/>
                          </a:solidFill>
                          <a:effectLst/>
                          <a:latin typeface="Arial" charset="0"/>
                          <a:cs typeface="Arial" charset="0"/>
                        </a:rPr>
                        <a:t> au Père,  au </a:t>
                      </a:r>
                      <a:r>
                        <a:rPr kumimoji="0" lang="en-US" sz="3200" b="0" i="0" u="none" strike="noStrike" cap="none" normalizeH="0" baseline="0" dirty="0" err="1">
                          <a:ln>
                            <a:noFill/>
                          </a:ln>
                          <a:solidFill>
                            <a:schemeClr val="tx1"/>
                          </a:solidFill>
                          <a:effectLst/>
                          <a:latin typeface="Arial" charset="0"/>
                          <a:cs typeface="Arial" charset="0"/>
                        </a:rPr>
                        <a:t>Fils</a:t>
                      </a:r>
                      <a:r>
                        <a:rPr kumimoji="0" lang="en-US" sz="3200" b="0" i="0" u="none" strike="noStrike" cap="none" normalizeH="0" baseline="0" dirty="0">
                          <a:ln>
                            <a:noFill/>
                          </a:ln>
                          <a:solidFill>
                            <a:schemeClr val="tx1"/>
                          </a:solidFill>
                          <a:effectLst/>
                          <a:latin typeface="Arial" charset="0"/>
                          <a:cs typeface="Arial" charset="0"/>
                        </a:rPr>
                        <a:t> et au Saint Esprit, </a:t>
                      </a:r>
                      <a:r>
                        <a:rPr kumimoji="0" lang="en-US" sz="3200" b="0" i="0" u="none" strike="noStrike" cap="none" normalizeH="0" baseline="0" dirty="0" err="1">
                          <a:ln>
                            <a:noFill/>
                          </a:ln>
                          <a:solidFill>
                            <a:schemeClr val="tx1"/>
                          </a:solidFill>
                          <a:effectLst/>
                          <a:latin typeface="Arial" charset="0"/>
                          <a:cs typeface="Arial" charset="0"/>
                        </a:rPr>
                        <a:t>maintenant</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toujours</a:t>
                      </a:r>
                      <a:r>
                        <a:rPr kumimoji="0" lang="en-US" sz="3200" b="0" i="0" u="none" strike="noStrike" cap="none" normalizeH="0" baseline="0" dirty="0">
                          <a:ln>
                            <a:noFill/>
                          </a:ln>
                          <a:solidFill>
                            <a:schemeClr val="tx1"/>
                          </a:solidFill>
                          <a:effectLst/>
                          <a:latin typeface="Arial" charset="0"/>
                          <a:cs typeface="Arial" charset="0"/>
                        </a:rPr>
                        <a:t> et dans les siècles des siècles. Amen.</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Ô Sainte </a:t>
                      </a:r>
                      <a:r>
                        <a:rPr kumimoji="0" lang="en-US" sz="3200" b="0" i="0" u="none" strike="noStrike" cap="none" normalizeH="0" baseline="0" dirty="0" err="1">
                          <a:ln>
                            <a:noFill/>
                          </a:ln>
                          <a:solidFill>
                            <a:schemeClr val="tx1"/>
                          </a:solidFill>
                          <a:effectLst/>
                          <a:latin typeface="Arial" charset="0"/>
                          <a:cs typeface="Arial" charset="0"/>
                        </a:rPr>
                        <a:t>Trinité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المجد </a:t>
                      </a:r>
                      <a:r>
                        <a:rPr kumimoji="0" lang="ar-EG" sz="3600" b="0" i="0" u="none" strike="noStrike" cap="none" normalizeH="0" baseline="0" dirty="0" err="1">
                          <a:ln>
                            <a:noFill/>
                          </a:ln>
                          <a:solidFill>
                            <a:schemeClr val="tx1"/>
                          </a:solidFill>
                          <a:effectLst/>
                          <a:latin typeface="Coptic1" pitchFamily="2" charset="0"/>
                          <a:cs typeface="Arial" charset="0"/>
                        </a:rPr>
                        <a:t>الاب</a:t>
                      </a:r>
                      <a:r>
                        <a:rPr kumimoji="0" lang="ar-EG" sz="3600" b="0" i="0" u="none" strike="noStrike" cap="none" normalizeH="0" baseline="0" dirty="0">
                          <a:ln>
                            <a:noFill/>
                          </a:ln>
                          <a:solidFill>
                            <a:schemeClr val="tx1"/>
                          </a:solidFill>
                          <a:effectLst/>
                          <a:latin typeface="Coptic1" pitchFamily="2" charset="0"/>
                          <a:cs typeface="Arial" charset="0"/>
                        </a:rPr>
                        <a:t> والابن والروح القدس . </a:t>
                      </a:r>
                      <a:r>
                        <a:rPr kumimoji="0" lang="ar-EG" sz="3600" b="0" i="0" u="none" strike="noStrike" cap="none" normalizeH="0" baseline="0" dirty="0" err="1">
                          <a:ln>
                            <a:noFill/>
                          </a:ln>
                          <a:solidFill>
                            <a:schemeClr val="tx1"/>
                          </a:solidFill>
                          <a:effectLst/>
                          <a:latin typeface="Coptic1" pitchFamily="2" charset="0"/>
                          <a:cs typeface="Arial" charset="0"/>
                        </a:rPr>
                        <a:t>الان</a:t>
                      </a:r>
                      <a:r>
                        <a:rPr kumimoji="0" lang="ar-EG" sz="3600" b="0" i="0" u="none" strike="noStrike" cap="none" normalizeH="0" baseline="0" dirty="0">
                          <a:ln>
                            <a:noFill/>
                          </a:ln>
                          <a:solidFill>
                            <a:schemeClr val="tx1"/>
                          </a:solidFill>
                          <a:effectLst/>
                          <a:latin typeface="Coptic1" pitchFamily="2" charset="0"/>
                          <a:cs typeface="Arial" charset="0"/>
                        </a:rPr>
                        <a:t> وكل </a:t>
                      </a:r>
                      <a:r>
                        <a:rPr kumimoji="0" lang="ar-EG" sz="3600" b="0" i="0" u="none" strike="noStrike" cap="none" normalizeH="0" baseline="0" dirty="0" err="1">
                          <a:ln>
                            <a:noFill/>
                          </a:ln>
                          <a:solidFill>
                            <a:schemeClr val="tx1"/>
                          </a:solidFill>
                          <a:effectLst/>
                          <a:latin typeface="Coptic1" pitchFamily="2" charset="0"/>
                          <a:cs typeface="Arial" charset="0"/>
                        </a:rPr>
                        <a:t>اوان</a:t>
                      </a:r>
                      <a:r>
                        <a:rPr kumimoji="0" lang="ar-EG" sz="3600" b="0" i="0" u="none" strike="noStrike" cap="none" normalizeH="0" baseline="0" dirty="0">
                          <a:ln>
                            <a:noFill/>
                          </a:ln>
                          <a:solidFill>
                            <a:schemeClr val="tx1"/>
                          </a:solidFill>
                          <a:effectLst/>
                          <a:latin typeface="Coptic1" pitchFamily="2" charset="0"/>
                          <a:cs typeface="Arial" charset="0"/>
                        </a:rPr>
                        <a:t> والى دهر الدهور أمين. أيها الثالوث المقدس أرحمنا.</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4" action="ppaction://hlinksldjump" highlightClick="1"/>
            <a:extLst>
              <a:ext uri="{FF2B5EF4-FFF2-40B4-BE49-F238E27FC236}">
                <a16:creationId xmlns:a16="http://schemas.microsoft.com/office/drawing/2014/main" id="{3CC16CEC-F20F-45AF-947C-9D96C354009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579233332"/>
      </p:ext>
    </p:extLst>
  </p:cSld>
  <p:clrMapOvr>
    <a:masterClrMapping/>
  </p:clrMapOvr>
  <p:transition/>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98936" name="Group 120"/>
          <p:cNvGraphicFramePr>
            <a:graphicFrameLocks noGrp="1"/>
          </p:cNvGraphicFramePr>
          <p:nvPr>
            <p:ph/>
            <p:extLst>
              <p:ext uri="{D42A27DB-BD31-4B8C-83A1-F6EECF244321}">
                <p14:modId xmlns:p14="http://schemas.microsoft.com/office/powerpoint/2010/main" val="1528068128"/>
              </p:ext>
            </p:extLst>
          </p:nvPr>
        </p:nvGraphicFramePr>
        <p:xfrm>
          <a:off x="0" y="0"/>
          <a:ext cx="9144000" cy="5056026"/>
        </p:xfrm>
        <a:graphic>
          <a:graphicData uri="http://schemas.openxmlformats.org/drawingml/2006/table">
            <a:tbl>
              <a:tblPr/>
              <a:tblGrid>
                <a:gridCol w="3177702">
                  <a:extLst>
                    <a:ext uri="{9D8B030D-6E8A-4147-A177-3AD203B41FA5}">
                      <a16:colId xmlns:a16="http://schemas.microsoft.com/office/drawing/2014/main" val="20000"/>
                    </a:ext>
                  </a:extLst>
                </a:gridCol>
                <a:gridCol w="3237846">
                  <a:extLst>
                    <a:ext uri="{9D8B030D-6E8A-4147-A177-3AD203B41FA5}">
                      <a16:colId xmlns:a16="http://schemas.microsoft.com/office/drawing/2014/main" val="20001"/>
                    </a:ext>
                  </a:extLst>
                </a:gridCol>
                <a:gridCol w="2728452">
                  <a:extLst>
                    <a:ext uri="{9D8B030D-6E8A-4147-A177-3AD203B41FA5}">
                      <a16:colId xmlns:a16="http://schemas.microsoft.com/office/drawing/2014/main" val="20002"/>
                    </a:ext>
                  </a:extLst>
                </a:gridCol>
              </a:tblGrid>
              <a:tr h="505602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endParaRPr kumimoji="0" lang="ar-EG" sz="20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Al/</a:t>
                      </a:r>
                      <a:r>
                        <a:rPr kumimoji="0" lang="en-US" sz="2400" b="0" i="0" u="none" strike="noStrike" cap="none" normalizeH="0" baseline="0" dirty="0" err="1">
                          <a:ln>
                            <a:noFill/>
                          </a:ln>
                          <a:solidFill>
                            <a:schemeClr val="tx1"/>
                          </a:solidFill>
                          <a:effectLst/>
                          <a:latin typeface="Coptic1" pitchFamily="2" charset="0"/>
                          <a:cs typeface="Arial" charset="0"/>
                        </a:rPr>
                        <a:t>yoc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picteuomen</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Af</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n~ouwik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nefjij</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n~ata</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n~atywleb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m~makarion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n~reftanqo</a:t>
                      </a:r>
                      <a:r>
                        <a:rPr kumimoji="0" lang="en-US" sz="2400" b="0" i="0" u="none" strike="noStrike" cap="none" normalizeH="0" baseline="0" dirty="0">
                          <a:ln>
                            <a:noFill/>
                          </a:ln>
                          <a:solidFill>
                            <a:schemeClr val="tx1"/>
                          </a:solidFill>
                          <a:effectLst/>
                          <a:latin typeface="Coptic1" pitchFamily="2" charset="0"/>
                          <a:cs typeface="Arial" charset="0"/>
                        </a:rPr>
                        <a:t>.</a:t>
                      </a:r>
                      <a:endParaRPr kumimoji="0" lang="en-US"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Tennah</a:t>
                      </a:r>
                      <a:r>
                        <a:rPr kumimoji="0" lang="en-US" sz="2400" b="0" i="0" u="none" strike="noStrike" cap="none" normalizeH="0" baseline="0" dirty="0">
                          <a:ln>
                            <a:noFill/>
                          </a:ln>
                          <a:solidFill>
                            <a:schemeClr val="tx1"/>
                          </a:solidFill>
                          <a:effectLst/>
                          <a:latin typeface="Coptic1" pitchFamily="2" charset="0"/>
                          <a:cs typeface="Arial" charset="0"/>
                        </a:rPr>
                        <a:t>] je </a:t>
                      </a:r>
                      <a:r>
                        <a:rPr kumimoji="0" lang="en-US" sz="2400" b="0" i="0" u="none" strike="noStrike" cap="none" normalizeH="0" baseline="0" dirty="0" err="1">
                          <a:ln>
                            <a:noFill/>
                          </a:ln>
                          <a:solidFill>
                            <a:schemeClr val="tx1"/>
                          </a:solidFill>
                          <a:effectLst/>
                          <a:latin typeface="Coptic1" pitchFamily="2" charset="0"/>
                          <a:cs typeface="Arial" charset="0"/>
                        </a:rPr>
                        <a:t>vai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oumeym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am/n.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none" strike="noStrike" cap="none" normalizeH="0" baseline="0" dirty="0">
                          <a:ln>
                            <a:noFill/>
                          </a:ln>
                          <a:solidFill>
                            <a:schemeClr val="tx1"/>
                          </a:solidFill>
                          <a:effectLst/>
                          <a:latin typeface="Arial" charset="0"/>
                          <a:cs typeface="Arial" charset="0"/>
                        </a:rPr>
                        <a:t>En vérité nous croyons.</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Il prit du pain dans Ses mains saintes, pures, parfaites, immaculées et vivifiantes.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croyons que cela est en vérité.  Amen.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نؤمن</a:t>
                      </a:r>
                      <a:r>
                        <a:rPr kumimoji="0" lang="fr-FR" sz="2400" b="0" i="0" u="none" strike="noStrike" cap="none" normalizeH="0" baseline="0" dirty="0">
                          <a:ln>
                            <a:noFill/>
                          </a:ln>
                          <a:solidFill>
                            <a:schemeClr val="tx1"/>
                          </a:solidFill>
                          <a:effectLst/>
                          <a:latin typeface="Arial" charset="0"/>
                          <a:cs typeface="Arial" pitchFamily="34" charset="0"/>
                        </a:rPr>
                        <a:t>.</a:t>
                      </a:r>
                      <a:endParaRPr kumimoji="0" lang="fr-FR" sz="15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أخَذ خُبزاً</a:t>
                      </a:r>
                      <a:r>
                        <a:rPr kumimoji="0" lang="en-US" sz="2400" b="0" i="0" u="none" strike="noStrike" cap="none" normalizeH="0" baseline="0" dirty="0">
                          <a:ln>
                            <a:noFill/>
                          </a:ln>
                          <a:solidFill>
                            <a:schemeClr val="tx1"/>
                          </a:solidFill>
                          <a:effectLst/>
                          <a:latin typeface="Arial" charset="0"/>
                          <a:cs typeface="Arial" pitchFamily="34" charset="0"/>
                        </a:rPr>
                        <a:t> </a:t>
                      </a:r>
                      <a:r>
                        <a:rPr kumimoji="0" lang="ar-SA" sz="2400" b="0" i="0" u="none" strike="noStrike" cap="none" normalizeH="0" baseline="0" dirty="0">
                          <a:ln>
                            <a:noFill/>
                          </a:ln>
                          <a:solidFill>
                            <a:schemeClr val="tx1"/>
                          </a:solidFill>
                          <a:effectLst/>
                          <a:latin typeface="Arial" charset="0"/>
                          <a:cs typeface="Arial" pitchFamily="34" charset="0"/>
                        </a:rPr>
                        <a:t>على يَدَيهِ الطاهرتين اللتين بلا عَيبٍ ولا دنسٍ</a:t>
                      </a:r>
                      <a:r>
                        <a:rPr kumimoji="0" lang="ar-EG" sz="2400" b="0" i="0" u="none" strike="noStrike" cap="none" normalizeH="0" baseline="0" dirty="0">
                          <a:ln>
                            <a:noFill/>
                          </a:ln>
                          <a:solidFill>
                            <a:schemeClr val="tx1"/>
                          </a:solidFill>
                          <a:effectLst/>
                          <a:latin typeface="Arial" charset="0"/>
                          <a:cs typeface="Arial" pitchFamily="34" charset="0"/>
                        </a:rPr>
                        <a:t> </a:t>
                      </a:r>
                      <a:r>
                        <a:rPr kumimoji="0" lang="ar-SA" sz="2400" b="0" i="0" u="none" strike="noStrike" cap="none" normalizeH="0" baseline="0" dirty="0">
                          <a:ln>
                            <a:noFill/>
                          </a:ln>
                          <a:solidFill>
                            <a:schemeClr val="tx1"/>
                          </a:solidFill>
                          <a:effectLst/>
                          <a:latin typeface="Arial" charset="0"/>
                          <a:cs typeface="Arial" pitchFamily="34" charset="0"/>
                        </a:rPr>
                        <a:t>الطوباويتين المحييتين</a:t>
                      </a:r>
                      <a:r>
                        <a:rPr kumimoji="0" lang="ar-EG" sz="2400" b="0" i="0" u="none" strike="noStrike" cap="none" normalizeH="0" baseline="0" dirty="0">
                          <a:ln>
                            <a:noFill/>
                          </a:ln>
                          <a:solidFill>
                            <a:schemeClr val="tx1"/>
                          </a:solidFill>
                          <a:effectLst/>
                          <a:latin typeface="Arial" charset="0"/>
                          <a:cs typeface="Arial" charset="0"/>
                        </a:rPr>
                        <a:t>.</a:t>
                      </a:r>
                      <a:endParaRPr kumimoji="0" lang="ar-EG"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نؤمن أن هذا هو بالحقيقة آمين.</a:t>
                      </a:r>
                      <a:r>
                        <a:rPr kumimoji="0" lang="en-US" sz="2400" b="0" i="0" u="none" strike="noStrike" cap="none" normalizeH="0" baseline="0" dirty="0">
                          <a:ln>
                            <a:noFill/>
                          </a:ln>
                          <a:solidFill>
                            <a:schemeClr val="tx1"/>
                          </a:solidFill>
                          <a:effectLst/>
                          <a:latin typeface="Arial" charset="0"/>
                          <a:cs typeface="Arial" pitchFamily="34"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766094" y="4970301"/>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21591945"/>
      </p:ext>
    </p:extLst>
  </p:cSld>
  <p:clrMapOvr>
    <a:masterClrMapping/>
  </p:clrMapOvr>
  <p:transition/>
</p:sld>
</file>

<file path=ppt/slides/slide2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15D257A5-3E2F-4981-A472-9AA74BA4D1F0}"/>
              </a:ext>
            </a:extLst>
          </p:cNvPr>
          <p:cNvGraphicFramePr>
            <a:graphicFrameLocks noGrp="1"/>
          </p:cNvGraphicFramePr>
          <p:nvPr/>
        </p:nvGraphicFramePr>
        <p:xfrm>
          <a:off x="1524000" y="138314"/>
          <a:ext cx="6096000" cy="6172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93641618"/>
                    </a:ext>
                  </a:extLst>
                </a:gridCol>
              </a:tblGrid>
              <a:tr h="525780">
                <a:tc>
                  <a:txBody>
                    <a:bodyPr/>
                    <a:lstStyle/>
                    <a:p>
                      <a:pPr algn="ctr"/>
                      <a:r>
                        <a:rPr lang="en-CA" sz="1800" dirty="0">
                          <a:solidFill>
                            <a:schemeClr val="tx1"/>
                          </a:solidFill>
                          <a:latin typeface="Arial" charset="0"/>
                          <a:cs typeface="Arial" charset="0"/>
                        </a:rPr>
                        <a:t>Litanies de la 3ème </a:t>
                      </a:r>
                      <a:r>
                        <a:rPr lang="en-CA" sz="1800" dirty="0" err="1">
                          <a:solidFill>
                            <a:schemeClr val="tx1"/>
                          </a:solidFill>
                          <a:latin typeface="Arial" charset="0"/>
                          <a:cs typeface="Arial" charset="0"/>
                        </a:rPr>
                        <a:t>heure</a:t>
                      </a:r>
                      <a:br>
                        <a:rPr lang="en-CA" sz="1800" dirty="0">
                          <a:solidFill>
                            <a:schemeClr val="tx1"/>
                          </a:solidFill>
                          <a:latin typeface="Arial" charset="0"/>
                          <a:cs typeface="Arial" charset="0"/>
                        </a:rPr>
                      </a:br>
                      <a:r>
                        <a:rPr lang="ar-EG" sz="1800" dirty="0">
                          <a:solidFill>
                            <a:schemeClr val="tx1"/>
                          </a:solidFill>
                          <a:latin typeface="Arial" charset="0"/>
                          <a:cs typeface="Arial" charset="0"/>
                        </a:rPr>
                        <a:t>قطع الساعة الثالثة</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1456994"/>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61035EE7-8812-419E-B51D-54083FA0A35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4B44BF59-2DDE-4077-9563-94461CF0BC34}"/>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4" name="Image 3" descr="Une image contenant bâtiment, fenêtre&#10;&#10;Description générée automatiquement">
            <a:extLst>
              <a:ext uri="{FF2B5EF4-FFF2-40B4-BE49-F238E27FC236}">
                <a16:creationId xmlns:a16="http://schemas.microsoft.com/office/drawing/2014/main" id="{D8F9CC3E-6CBB-475B-AC56-8A1A2100378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341664" y="1041072"/>
            <a:ext cx="2460672" cy="3645440"/>
          </a:xfrm>
          <a:prstGeom prst="rect">
            <a:avLst/>
          </a:prstGeom>
        </p:spPr>
      </p:pic>
    </p:spTree>
    <p:extLst>
      <p:ext uri="{BB962C8B-B14F-4D97-AF65-F5344CB8AC3E}">
        <p14:creationId xmlns:p14="http://schemas.microsoft.com/office/powerpoint/2010/main" val="110835672"/>
      </p:ext>
    </p:extLst>
  </p:cSld>
  <p:clrMapOvr>
    <a:masterClrMapping/>
  </p:clrMapOvr>
  <p:transition/>
</p:sld>
</file>

<file path=ppt/slides/slide2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93689" name="Group 57"/>
          <p:cNvGraphicFramePr>
            <a:graphicFrameLocks noGrp="1"/>
          </p:cNvGraphicFramePr>
          <p:nvPr>
            <p:ph/>
            <p:extLst>
              <p:ext uri="{D42A27DB-BD31-4B8C-83A1-F6EECF244321}">
                <p14:modId xmlns:p14="http://schemas.microsoft.com/office/powerpoint/2010/main" val="1863451179"/>
              </p:ext>
            </p:extLst>
          </p:nvPr>
        </p:nvGraphicFramePr>
        <p:xfrm>
          <a:off x="0" y="43850"/>
          <a:ext cx="9144000" cy="5099650"/>
        </p:xfrm>
        <a:graphic>
          <a:graphicData uri="http://schemas.openxmlformats.org/drawingml/2006/table">
            <a:tbl>
              <a:tblPr/>
              <a:tblGrid>
                <a:gridCol w="51816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2"/>
                    </a:ext>
                  </a:extLst>
                </a:gridCol>
              </a:tblGrid>
              <a:tr h="2064258">
                <a:tc gridSpan="2">
                  <a:txBody>
                    <a:bodyPr/>
                    <a:lstStyle/>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Pek`Pneuma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e;ouab</a:t>
                      </a:r>
                      <a:r>
                        <a:rPr kumimoji="0" lang="en-CA" sz="3200" b="0" i="0" u="none" strike="noStrike" cap="none" normalizeH="0" baseline="0" dirty="0">
                          <a:ln>
                            <a:noFill/>
                          </a:ln>
                          <a:solidFill>
                            <a:srgbClr val="FF9900"/>
                          </a:solidFill>
                          <a:effectLst/>
                          <a:latin typeface="CS New Athanasius" pitchFamily="34" charset="0"/>
                          <a:cs typeface="Arial" charset="0"/>
                        </a:rPr>
                        <a:t> P=o=c </a:t>
                      </a:r>
                      <a:r>
                        <a:rPr kumimoji="0" lang="en-CA" sz="3200" b="0" i="0" u="none" strike="noStrike" cap="none" normalizeH="0" baseline="0" dirty="0" err="1">
                          <a:ln>
                            <a:noFill/>
                          </a:ln>
                          <a:solidFill>
                            <a:srgbClr val="FF9900"/>
                          </a:solidFill>
                          <a:effectLst/>
                          <a:latin typeface="CS New Athanasius" pitchFamily="34" charset="0"/>
                          <a:cs typeface="Arial" charset="0"/>
                        </a:rPr>
                        <a:t>vy`etakouorp`f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ejen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nek`agioc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mma;ytyc</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ouoh</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n`apoctoloc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ettaiyout</a:t>
                      </a:r>
                      <a:r>
                        <a:rPr kumimoji="0" lang="en-CA" sz="3200" b="0" i="0" u="none" strike="noStrike" cap="none" normalizeH="0" baseline="0" dirty="0">
                          <a:ln>
                            <a:noFill/>
                          </a:ln>
                          <a:solidFill>
                            <a:srgbClr val="FF9900"/>
                          </a:solidFill>
                          <a:effectLst/>
                          <a:latin typeface="CS New Athanasius" pitchFamily="34" charset="0"/>
                          <a:cs typeface="Arial" charset="0"/>
                        </a:rPr>
                        <a:t>@</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ajp</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som</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vai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mperolf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ebol</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haron</a:t>
                      </a:r>
                      <a:r>
                        <a:rPr kumimoji="0" lang="en-CA" sz="3200" b="0" i="0" u="none" strike="noStrike" cap="none" normalizeH="0" baseline="0" dirty="0">
                          <a:ln>
                            <a:noFill/>
                          </a:ln>
                          <a:solidFill>
                            <a:srgbClr val="FF9900"/>
                          </a:solidFill>
                          <a:effectLst/>
                          <a:latin typeface="CS New Athanasius" pitchFamily="34" charset="0"/>
                          <a:cs typeface="Arial" charset="0"/>
                        </a:rPr>
                        <a:t> `w </a:t>
                      </a:r>
                      <a:r>
                        <a:rPr kumimoji="0" lang="en-CA" sz="3200" b="0" i="0" u="none" strike="noStrike" cap="none" normalizeH="0" baseline="0" dirty="0" err="1">
                          <a:ln>
                            <a:noFill/>
                          </a:ln>
                          <a:solidFill>
                            <a:srgbClr val="FF9900"/>
                          </a:solidFill>
                          <a:effectLst/>
                          <a:latin typeface="CS New Athanasius" pitchFamily="34" charset="0"/>
                          <a:cs typeface="Arial" charset="0"/>
                        </a:rPr>
                        <a:t>pi`aga;oc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alla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aritf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mberi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ny`etcaqoun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mmon</a:t>
                      </a:r>
                      <a:r>
                        <a:rPr kumimoji="0" lang="en-CA" sz="3200" b="0" i="0" u="none" strike="noStrike" cap="none" normalizeH="0" baseline="0" dirty="0">
                          <a:ln>
                            <a:noFill/>
                          </a:ln>
                          <a:solidFill>
                            <a:srgbClr val="FF9900"/>
                          </a:solidFill>
                          <a:effectLst/>
                          <a:latin typeface="CS New Athanasius" pitchFamily="34" charset="0"/>
                          <a:cs typeface="Arial" charset="0"/>
                        </a:rPr>
                        <a:t>. </a:t>
                      </a:r>
                      <a:endParaRPr kumimoji="0" lang="en-US" sz="3200" b="0" i="0" u="none" strike="noStrike" cap="none" normalizeH="0" baseline="0" dirty="0">
                        <a:ln>
                          <a:noFill/>
                        </a:ln>
                        <a:solidFill>
                          <a:srgbClr val="FF9900"/>
                        </a:solidFill>
                        <a:effectLst/>
                        <a:latin typeface="CS New Athanasius" pitchFamily="34"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US"/>
                    </a:p>
                  </a:txBody>
                  <a:tcPr/>
                </a:tc>
                <a:extLst>
                  <a:ext uri="{0D108BD9-81ED-4DB2-BD59-A6C34878D82A}">
                    <a16:rowId xmlns:a16="http://schemas.microsoft.com/office/drawing/2014/main" val="10000"/>
                  </a:ext>
                </a:extLst>
              </a:tr>
              <a:tr h="2665822">
                <a:tc>
                  <a:txBody>
                    <a:bodyPr/>
                    <a:lstStyle/>
                    <a:p>
                      <a:pPr algn="just"/>
                      <a:r>
                        <a:rPr lang="fr-FR" sz="2600" b="0" i="0" u="none" strike="noStrike" kern="1200" baseline="0" dirty="0">
                          <a:solidFill>
                            <a:schemeClr val="tx1"/>
                          </a:solidFill>
                          <a:latin typeface="+mn-lt"/>
                          <a:ea typeface="+mn-ea"/>
                          <a:cs typeface="+mn-cs"/>
                        </a:rPr>
                        <a:t>Ton Esprit-Saint Seigneur, que tu as répandu sur tes disciples saints et apôtres vénérables à la troisième heure, ne nous l’enlève pas ô très bon mais renouvelle-le en nous.</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روحك القدوس يا رب الذي </a:t>
                      </a:r>
                      <a:r>
                        <a:rPr lang="ar-EG" sz="2800" b="0" i="0" u="none" strike="noStrike" kern="1200" baseline="0" dirty="0" err="1">
                          <a:solidFill>
                            <a:schemeClr val="tx1"/>
                          </a:solidFill>
                          <a:latin typeface="+mn-lt"/>
                          <a:ea typeface="+mn-ea"/>
                          <a:cs typeface="+mn-cs"/>
                        </a:rPr>
                        <a:t>أرسلتة</a:t>
                      </a:r>
                      <a:r>
                        <a:rPr lang="ar-EG" sz="2800" b="0" i="0" u="none" strike="noStrike" kern="1200" baseline="0" dirty="0">
                          <a:solidFill>
                            <a:schemeClr val="tx1"/>
                          </a:solidFill>
                          <a:latin typeface="+mn-lt"/>
                          <a:ea typeface="+mn-ea"/>
                          <a:cs typeface="+mn-cs"/>
                        </a:rPr>
                        <a:t> علي تلاميذك القديسين و</a:t>
                      </a:r>
                    </a:p>
                    <a:p>
                      <a:pPr algn="just" rtl="1"/>
                      <a:r>
                        <a:rPr lang="ar-EG" sz="2800" b="0" i="0" u="none" strike="noStrike" kern="1200" baseline="0" dirty="0">
                          <a:solidFill>
                            <a:schemeClr val="tx1"/>
                          </a:solidFill>
                          <a:latin typeface="+mn-lt"/>
                          <a:ea typeface="+mn-ea"/>
                          <a:cs typeface="+mn-cs"/>
                        </a:rPr>
                        <a:t>رسلك المكرمين في الساعة الثالثة. هذا لا </a:t>
                      </a:r>
                      <a:r>
                        <a:rPr lang="ar-EG" sz="2800" b="0" i="0" u="none" strike="noStrike" kern="1200" baseline="0" dirty="0" err="1">
                          <a:solidFill>
                            <a:schemeClr val="tx1"/>
                          </a:solidFill>
                          <a:latin typeface="+mn-lt"/>
                          <a:ea typeface="+mn-ea"/>
                          <a:cs typeface="+mn-cs"/>
                        </a:rPr>
                        <a:t>تنزعة</a:t>
                      </a:r>
                      <a:r>
                        <a:rPr lang="ar-EG" sz="2800" b="0" i="0" u="none" strike="noStrike" kern="1200" baseline="0" dirty="0">
                          <a:solidFill>
                            <a:schemeClr val="tx1"/>
                          </a:solidFill>
                          <a:latin typeface="+mn-lt"/>
                          <a:ea typeface="+mn-ea"/>
                          <a:cs typeface="+mn-cs"/>
                        </a:rPr>
                        <a:t> منا أيها الصالح بل جدده في احشائنا</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D233328D-3ABE-41B6-9DEC-DE56D1FC02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44573822"/>
      </p:ext>
    </p:extLst>
  </p:cSld>
  <p:clrMapOvr>
    <a:masterClrMapping/>
  </p:clrMapOvr>
  <p:transition/>
</p:sld>
</file>

<file path=ppt/slides/slide2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76242" name="Group 18"/>
          <p:cNvGraphicFramePr>
            <a:graphicFrameLocks noGrp="1"/>
          </p:cNvGraphicFramePr>
          <p:nvPr>
            <p:ph/>
            <p:extLst>
              <p:ext uri="{D42A27DB-BD31-4B8C-83A1-F6EECF244321}">
                <p14:modId xmlns:p14="http://schemas.microsoft.com/office/powerpoint/2010/main" val="1357192718"/>
              </p:ext>
            </p:extLst>
          </p:nvPr>
        </p:nvGraphicFramePr>
        <p:xfrm>
          <a:off x="0" y="400050"/>
          <a:ext cx="9144000" cy="3200400"/>
        </p:xfrm>
        <a:graphic>
          <a:graphicData uri="http://schemas.openxmlformats.org/drawingml/2006/table">
            <a:tbl>
              <a:tblPr/>
              <a:tblGrid>
                <a:gridCol w="4792494">
                  <a:extLst>
                    <a:ext uri="{9D8B030D-6E8A-4147-A177-3AD203B41FA5}">
                      <a16:colId xmlns:a16="http://schemas.microsoft.com/office/drawing/2014/main" val="20000"/>
                    </a:ext>
                  </a:extLst>
                </a:gridCol>
                <a:gridCol w="4351506">
                  <a:extLst>
                    <a:ext uri="{9D8B030D-6E8A-4147-A177-3AD203B41FA5}">
                      <a16:colId xmlns:a16="http://schemas.microsoft.com/office/drawing/2014/main" val="20002"/>
                    </a:ext>
                  </a:extLst>
                </a:gridCol>
              </a:tblGrid>
              <a:tr h="3200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1) Ô Dieu crée en moi un cœur pur; renouvelle en moi un esprit droit. Ne me rejette pas loin de Ta face et ne me retire pas Ton Esprit-Saint.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قلبا نقيا اخلق فيَّ يا الله، وروحا مستقيما جدد في أحشائي. لا تطرحني من قدام وجهك، وروحك القدوس لا تنزعه منى.</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19A8E11-6AE4-4B9B-9E2A-42A6E8794F8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68517286"/>
      </p:ext>
    </p:extLst>
  </p:cSld>
  <p:clrMapOvr>
    <a:masterClrMapping/>
  </p:clrMapOvr>
  <p:transition/>
</p:sld>
</file>

<file path=ppt/slides/slide2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6">
            <a:hlinkClick r:id="rId3" action="ppaction://hlinksldjump" highlightClick="1"/>
            <a:extLst>
              <a:ext uri="{FF2B5EF4-FFF2-40B4-BE49-F238E27FC236}">
                <a16:creationId xmlns:a16="http://schemas.microsoft.com/office/drawing/2014/main" id="{D233328D-3ABE-41B6-9DEC-DE56D1FC02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1" name="Group 57">
            <a:extLst>
              <a:ext uri="{FF2B5EF4-FFF2-40B4-BE49-F238E27FC236}">
                <a16:creationId xmlns:a16="http://schemas.microsoft.com/office/drawing/2014/main" id="{15E3B78A-89D4-4435-B94B-D7A10E418A67}"/>
              </a:ext>
            </a:extLst>
          </p:cNvPr>
          <p:cNvGraphicFramePr>
            <a:graphicFrameLocks noGrp="1"/>
          </p:cNvGraphicFramePr>
          <p:nvPr>
            <p:ph/>
            <p:extLst>
              <p:ext uri="{D42A27DB-BD31-4B8C-83A1-F6EECF244321}">
                <p14:modId xmlns:p14="http://schemas.microsoft.com/office/powerpoint/2010/main" val="1149724811"/>
              </p:ext>
            </p:extLst>
          </p:nvPr>
        </p:nvGraphicFramePr>
        <p:xfrm>
          <a:off x="0" y="43850"/>
          <a:ext cx="9144000" cy="5099650"/>
        </p:xfrm>
        <a:graphic>
          <a:graphicData uri="http://schemas.openxmlformats.org/drawingml/2006/table">
            <a:tbl>
              <a:tblPr/>
              <a:tblGrid>
                <a:gridCol w="51816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2"/>
                    </a:ext>
                  </a:extLst>
                </a:gridCol>
              </a:tblGrid>
              <a:tr h="2064258">
                <a:tc gridSpan="2">
                  <a:txBody>
                    <a:bodyPr/>
                    <a:lstStyle/>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Pek`Pneuma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e;ouab</a:t>
                      </a:r>
                      <a:r>
                        <a:rPr kumimoji="0" lang="en-CA" sz="3200" b="0" i="0" u="none" strike="noStrike" cap="none" normalizeH="0" baseline="0" dirty="0">
                          <a:ln>
                            <a:noFill/>
                          </a:ln>
                          <a:solidFill>
                            <a:srgbClr val="FF9900"/>
                          </a:solidFill>
                          <a:effectLst/>
                          <a:latin typeface="CS New Athanasius" pitchFamily="34" charset="0"/>
                          <a:cs typeface="Arial" charset="0"/>
                        </a:rPr>
                        <a:t> P=o=c </a:t>
                      </a:r>
                      <a:r>
                        <a:rPr kumimoji="0" lang="en-CA" sz="3200" b="0" i="0" u="none" strike="noStrike" cap="none" normalizeH="0" baseline="0" dirty="0" err="1">
                          <a:ln>
                            <a:noFill/>
                          </a:ln>
                          <a:solidFill>
                            <a:srgbClr val="FF9900"/>
                          </a:solidFill>
                          <a:effectLst/>
                          <a:latin typeface="CS New Athanasius" pitchFamily="34" charset="0"/>
                          <a:cs typeface="Arial" charset="0"/>
                        </a:rPr>
                        <a:t>vy`etakouorp`f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ejen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nek`agioc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mma;ytyc</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ouoh</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n`apoctoloc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ettaiyout</a:t>
                      </a:r>
                      <a:r>
                        <a:rPr kumimoji="0" lang="en-CA" sz="3200" b="0" i="0" u="none" strike="noStrike" cap="none" normalizeH="0" baseline="0" dirty="0">
                          <a:ln>
                            <a:noFill/>
                          </a:ln>
                          <a:solidFill>
                            <a:srgbClr val="FF9900"/>
                          </a:solidFill>
                          <a:effectLst/>
                          <a:latin typeface="CS New Athanasius" pitchFamily="34" charset="0"/>
                          <a:cs typeface="Arial" charset="0"/>
                        </a:rPr>
                        <a:t>@</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ajp</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som</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vai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mperolf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ebol</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haron</a:t>
                      </a:r>
                      <a:r>
                        <a:rPr kumimoji="0" lang="en-CA" sz="3200" b="0" i="0" u="none" strike="noStrike" cap="none" normalizeH="0" baseline="0" dirty="0">
                          <a:ln>
                            <a:noFill/>
                          </a:ln>
                          <a:solidFill>
                            <a:srgbClr val="FF9900"/>
                          </a:solidFill>
                          <a:effectLst/>
                          <a:latin typeface="CS New Athanasius" pitchFamily="34" charset="0"/>
                          <a:cs typeface="Arial" charset="0"/>
                        </a:rPr>
                        <a:t> `w </a:t>
                      </a:r>
                      <a:r>
                        <a:rPr kumimoji="0" lang="en-CA" sz="3200" b="0" i="0" u="none" strike="noStrike" cap="none" normalizeH="0" baseline="0" dirty="0" err="1">
                          <a:ln>
                            <a:noFill/>
                          </a:ln>
                          <a:solidFill>
                            <a:srgbClr val="FF9900"/>
                          </a:solidFill>
                          <a:effectLst/>
                          <a:latin typeface="CS New Athanasius" pitchFamily="34" charset="0"/>
                          <a:cs typeface="Arial" charset="0"/>
                        </a:rPr>
                        <a:t>pi`aga;oc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alla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aritf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mberi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ny`etcaqoun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mmon</a:t>
                      </a:r>
                      <a:r>
                        <a:rPr kumimoji="0" lang="en-CA" sz="3200" b="0" i="0" u="none" strike="noStrike" cap="none" normalizeH="0" baseline="0" dirty="0">
                          <a:ln>
                            <a:noFill/>
                          </a:ln>
                          <a:solidFill>
                            <a:srgbClr val="FF9900"/>
                          </a:solidFill>
                          <a:effectLst/>
                          <a:latin typeface="CS New Athanasius" pitchFamily="34" charset="0"/>
                          <a:cs typeface="Arial" charset="0"/>
                        </a:rPr>
                        <a:t>. </a:t>
                      </a:r>
                      <a:endParaRPr kumimoji="0" lang="en-US" sz="3200" b="0" i="0" u="none" strike="noStrike" cap="none" normalizeH="0" baseline="0" dirty="0">
                        <a:ln>
                          <a:noFill/>
                        </a:ln>
                        <a:solidFill>
                          <a:srgbClr val="FF9900"/>
                        </a:solidFill>
                        <a:effectLst/>
                        <a:latin typeface="CS New Athanasius" pitchFamily="34"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US"/>
                    </a:p>
                  </a:txBody>
                  <a:tcPr/>
                </a:tc>
                <a:extLst>
                  <a:ext uri="{0D108BD9-81ED-4DB2-BD59-A6C34878D82A}">
                    <a16:rowId xmlns:a16="http://schemas.microsoft.com/office/drawing/2014/main" val="10000"/>
                  </a:ext>
                </a:extLst>
              </a:tr>
              <a:tr h="2665822">
                <a:tc>
                  <a:txBody>
                    <a:bodyPr/>
                    <a:lstStyle/>
                    <a:p>
                      <a:pPr algn="just"/>
                      <a:r>
                        <a:rPr lang="fr-FR" sz="2600" b="0" i="0" u="none" strike="noStrike" kern="1200" baseline="0" dirty="0">
                          <a:solidFill>
                            <a:schemeClr val="tx1"/>
                          </a:solidFill>
                          <a:latin typeface="+mn-lt"/>
                          <a:ea typeface="+mn-ea"/>
                          <a:cs typeface="+mn-cs"/>
                        </a:rPr>
                        <a:t>Ton Esprit-Saint Seigneur, que tu as répandu sur tes disciples saints et apôtres vénérables à la troisième heure, ne nous l’enlève pas ô très bon mais renouvelle-le en nous.</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روحك القدوس يا رب الذي </a:t>
                      </a:r>
                      <a:r>
                        <a:rPr lang="ar-EG" sz="2800" b="0" i="0" u="none" strike="noStrike" kern="1200" baseline="0" dirty="0" err="1">
                          <a:solidFill>
                            <a:schemeClr val="tx1"/>
                          </a:solidFill>
                          <a:latin typeface="+mn-lt"/>
                          <a:ea typeface="+mn-ea"/>
                          <a:cs typeface="+mn-cs"/>
                        </a:rPr>
                        <a:t>أرسلتة</a:t>
                      </a:r>
                      <a:r>
                        <a:rPr lang="ar-EG" sz="2800" b="0" i="0" u="none" strike="noStrike" kern="1200" baseline="0" dirty="0">
                          <a:solidFill>
                            <a:schemeClr val="tx1"/>
                          </a:solidFill>
                          <a:latin typeface="+mn-lt"/>
                          <a:ea typeface="+mn-ea"/>
                          <a:cs typeface="+mn-cs"/>
                        </a:rPr>
                        <a:t> علي تلاميذك القديسين و</a:t>
                      </a:r>
                    </a:p>
                    <a:p>
                      <a:pPr algn="just" rtl="1"/>
                      <a:r>
                        <a:rPr lang="ar-EG" sz="2800" b="0" i="0" u="none" strike="noStrike" kern="1200" baseline="0" dirty="0">
                          <a:solidFill>
                            <a:schemeClr val="tx1"/>
                          </a:solidFill>
                          <a:latin typeface="+mn-lt"/>
                          <a:ea typeface="+mn-ea"/>
                          <a:cs typeface="+mn-cs"/>
                        </a:rPr>
                        <a:t>رسلك المكرمين في الساعة الثالثة. هذا لا </a:t>
                      </a:r>
                      <a:r>
                        <a:rPr lang="ar-EG" sz="2800" b="0" i="0" u="none" strike="noStrike" kern="1200" baseline="0" dirty="0" err="1">
                          <a:solidFill>
                            <a:schemeClr val="tx1"/>
                          </a:solidFill>
                          <a:latin typeface="+mn-lt"/>
                          <a:ea typeface="+mn-ea"/>
                          <a:cs typeface="+mn-cs"/>
                        </a:rPr>
                        <a:t>تنزعة</a:t>
                      </a:r>
                      <a:r>
                        <a:rPr lang="ar-EG" sz="2800" b="0" i="0" u="none" strike="noStrike" kern="1200" baseline="0" dirty="0">
                          <a:solidFill>
                            <a:schemeClr val="tx1"/>
                          </a:solidFill>
                          <a:latin typeface="+mn-lt"/>
                          <a:ea typeface="+mn-ea"/>
                          <a:cs typeface="+mn-cs"/>
                        </a:rPr>
                        <a:t> منا أيها الصالح بل جدده في احشائنا</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648677604"/>
      </p:ext>
    </p:extLst>
  </p:cSld>
  <p:clrMapOvr>
    <a:masterClrMapping/>
  </p:clrMapOvr>
  <p:transition/>
</p:sld>
</file>

<file path=ppt/slides/slide2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7" name="Rectangle 2"/>
          <p:cNvSpPr>
            <a:spLocks noGrp="1" noChangeArrowheads="1"/>
          </p:cNvSpPr>
          <p:nvPr>
            <p:ph type="body" sz="half" idx="1"/>
          </p:nvPr>
        </p:nvSpPr>
        <p:spPr/>
        <p:txBody>
          <a:bodyPr/>
          <a:lstStyle/>
          <a:p>
            <a:pPr marL="0" indent="0" eaLnBrk="1" hangingPunct="1">
              <a:lnSpc>
                <a:spcPct val="80000"/>
              </a:lnSpc>
              <a:buFontTx/>
              <a:buNone/>
            </a:pPr>
            <a:endParaRPr lang="en-US" sz="2000"/>
          </a:p>
          <a:p>
            <a:pPr marL="0" indent="0" eaLnBrk="1" hangingPunct="1">
              <a:lnSpc>
                <a:spcPct val="80000"/>
              </a:lnSpc>
              <a:buFontTx/>
              <a:buNone/>
            </a:pPr>
            <a:endParaRPr lang="en-US" sz="2400"/>
          </a:p>
        </p:txBody>
      </p:sp>
      <p:graphicFrame>
        <p:nvGraphicFramePr>
          <p:cNvPr id="13906947" name="Group 3"/>
          <p:cNvGraphicFramePr>
            <a:graphicFrameLocks noGrp="1"/>
          </p:cNvGraphicFramePr>
          <p:nvPr>
            <p:ph sz="half" idx="2"/>
          </p:nvPr>
        </p:nvGraphicFramePr>
        <p:xfrm>
          <a:off x="0" y="1504950"/>
          <a:ext cx="9144000" cy="1790700"/>
        </p:xfrm>
        <a:graphic>
          <a:graphicData uri="http://schemas.openxmlformats.org/drawingml/2006/table">
            <a:tbl>
              <a:tblPr/>
              <a:tblGrid>
                <a:gridCol w="9144000">
                  <a:extLst>
                    <a:ext uri="{9D8B030D-6E8A-4147-A177-3AD203B41FA5}">
                      <a16:colId xmlns:a16="http://schemas.microsoft.com/office/drawing/2014/main" val="20000"/>
                    </a:ext>
                  </a:extLst>
                </a:gridCol>
              </a:tblGrid>
              <a:tr h="5257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rgbClr val="FF9900"/>
                          </a:solidFill>
                          <a:effectLst/>
                          <a:latin typeface="Coptic1" pitchFamily="2" charset="0"/>
                          <a:cs typeface="Arial" charset="0"/>
                        </a:rPr>
                        <a:t>Doxa</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Patri</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ke</a:t>
                      </a:r>
                      <a:r>
                        <a:rPr kumimoji="0" lang="en-US" sz="3200" b="0" i="0" u="none" strike="noStrike" cap="none" normalizeH="0" baseline="0" dirty="0">
                          <a:ln>
                            <a:noFill/>
                          </a:ln>
                          <a:solidFill>
                            <a:srgbClr val="FF9900"/>
                          </a:solidFill>
                          <a:effectLst/>
                          <a:latin typeface="Coptic1" pitchFamily="2" charset="0"/>
                          <a:cs typeface="Arial" charset="0"/>
                        </a:rPr>
                        <a:t> U~~</a:t>
                      </a:r>
                      <a:r>
                        <a:rPr kumimoji="0" lang="en-US" sz="3200" b="0" i="0" u="none" strike="noStrike" cap="none" normalizeH="0" baseline="0" dirty="0" err="1">
                          <a:ln>
                            <a:noFill/>
                          </a:ln>
                          <a:solidFill>
                            <a:srgbClr val="FF9900"/>
                          </a:solidFill>
                          <a:effectLst/>
                          <a:latin typeface="Coptic1" pitchFamily="2" charset="0"/>
                          <a:cs typeface="Arial" charset="0"/>
                        </a:rPr>
                        <a:t>iw</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ke</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agiw</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P~neumati</a:t>
                      </a:r>
                      <a:r>
                        <a:rPr kumimoji="0" lang="en-US" sz="3600" b="0" i="0" u="none" strike="noStrike" cap="none" normalizeH="0" baseline="0" dirty="0">
                          <a:ln>
                            <a:noFill/>
                          </a:ln>
                          <a:solidFill>
                            <a:srgbClr val="FF9900"/>
                          </a:solidFill>
                          <a:effectLst/>
                          <a:latin typeface="Coptic1" pitchFamily="2"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32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52578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rgbClr val="FF9900"/>
                          </a:solidFill>
                          <a:effectLst/>
                          <a:latin typeface="Arial" charset="0"/>
                          <a:cs typeface="Arial" charset="0"/>
                        </a:rPr>
                        <a:t>المجد الاب و الابن والروح القدس</a:t>
                      </a:r>
                      <a:endParaRPr kumimoji="0" lang="en-US" sz="36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035D6151-8735-4C3C-9476-DA2A31A0900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00742613"/>
      </p:ext>
    </p:extLst>
  </p:cSld>
  <p:clrMapOvr>
    <a:masterClrMapping/>
  </p:clrMapOvr>
  <p:transition/>
</p:sld>
</file>

<file path=ppt/slides/slide2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80340" name="Group 20"/>
          <p:cNvGraphicFramePr>
            <a:graphicFrameLocks noGrp="1"/>
          </p:cNvGraphicFramePr>
          <p:nvPr>
            <p:ph/>
            <p:extLst>
              <p:ext uri="{D42A27DB-BD31-4B8C-83A1-F6EECF244321}">
                <p14:modId xmlns:p14="http://schemas.microsoft.com/office/powerpoint/2010/main" val="4011167217"/>
              </p:ext>
            </p:extLst>
          </p:nvPr>
        </p:nvGraphicFramePr>
        <p:xfrm>
          <a:off x="0" y="0"/>
          <a:ext cx="9144000" cy="4823460"/>
        </p:xfrm>
        <a:graphic>
          <a:graphicData uri="http://schemas.openxmlformats.org/drawingml/2006/table">
            <a:tbl>
              <a:tblPr/>
              <a:tblGrid>
                <a:gridCol w="5233481">
                  <a:extLst>
                    <a:ext uri="{9D8B030D-6E8A-4147-A177-3AD203B41FA5}">
                      <a16:colId xmlns:a16="http://schemas.microsoft.com/office/drawing/2014/main" val="20000"/>
                    </a:ext>
                  </a:extLst>
                </a:gridCol>
                <a:gridCol w="3910519">
                  <a:extLst>
                    <a:ext uri="{9D8B030D-6E8A-4147-A177-3AD203B41FA5}">
                      <a16:colId xmlns:a16="http://schemas.microsoft.com/office/drawing/2014/main" val="20002"/>
                    </a:ext>
                  </a:extLst>
                </a:gridCol>
              </a:tblGrid>
              <a:tr h="445526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(2) Ô Seigneur qui as envoyé Ton Esprit-Saint sur tes saints disciples et apôtres vénérables à la troisième heure ne l’éloigne pas de nous ô très bon. Mais nous T’implorons ô notre Seigneur Jésus-Christ, Fils de Dieu le Verbe, de le renouveler en nous : Esprit droit et vivifiant, esprit filial et de chasteté, esprit de sainteté, de justice et de force. Ô Toi qui peut tout car Tu es la lumière de nos âmes. Ô Toi qui éclaires tout être venant au monde, aie pitié de 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٢</a:t>
                      </a:r>
                      <a:r>
                        <a:rPr kumimoji="0" lang="ar-EG"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أيها الرب الذي أرسلتَ روح قدسك على تلاميذك القديسين ورسلك المكرمين في الساعة الثالثة، هذا لا تنزعه منا أيها الصالح. لكن نسألك أن تجدده في أحشائنا، يا ربنا يسوع المسيح ابن الله الكلمة، روحا مستقيما </a:t>
                      </a:r>
                      <a:r>
                        <a:rPr kumimoji="0" lang="ar-SA" sz="2600" b="0" i="0" u="none" strike="noStrike" cap="none" normalizeH="0" baseline="0" dirty="0" err="1">
                          <a:ln>
                            <a:noFill/>
                          </a:ln>
                          <a:solidFill>
                            <a:schemeClr val="tx1"/>
                          </a:solidFill>
                          <a:effectLst/>
                          <a:latin typeface="Arial" charset="0"/>
                          <a:cs typeface="Arial" charset="0"/>
                        </a:rPr>
                        <a:t>ومحييا</a:t>
                      </a:r>
                      <a:r>
                        <a:rPr kumimoji="0" lang="ar-SA" sz="2600" b="0" i="0" u="none" strike="noStrike" cap="none" normalizeH="0" baseline="0" dirty="0">
                          <a:ln>
                            <a:noFill/>
                          </a:ln>
                          <a:solidFill>
                            <a:schemeClr val="tx1"/>
                          </a:solidFill>
                          <a:effectLst/>
                          <a:latin typeface="Arial" charset="0"/>
                          <a:cs typeface="Arial" charset="0"/>
                        </a:rPr>
                        <a:t>، روح النبوءة والعفة، روح القداسة والعدالة والسلطة، أيها القادر على كل شيء، أيها القادر على كل شيء، لأنك أنت هو ضياء نفوسنا. يا من يضئ لكل إنسان آت إلى العالم، ارحمنا.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5D43E978-EB3E-448D-A85E-DAAB5AF082F3}"/>
              </a:ext>
            </a:extLst>
          </p:cNvPr>
          <p:cNvSpPr/>
          <p:nvPr/>
        </p:nvSpPr>
        <p:spPr bwMode="auto">
          <a:xfrm>
            <a:off x="4267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24548571"/>
      </p:ext>
    </p:extLst>
  </p:cSld>
  <p:clrMapOvr>
    <a:masterClrMapping/>
  </p:clrMapOvr>
  <p:transition/>
</p:sld>
</file>

<file path=ppt/slides/slide2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6">
            <a:hlinkClick r:id="rId3" action="ppaction://hlinksldjump" highlightClick="1"/>
            <a:extLst>
              <a:ext uri="{FF2B5EF4-FFF2-40B4-BE49-F238E27FC236}">
                <a16:creationId xmlns:a16="http://schemas.microsoft.com/office/drawing/2014/main" id="{D233328D-3ABE-41B6-9DEC-DE56D1FC02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1" name="Group 57">
            <a:extLst>
              <a:ext uri="{FF2B5EF4-FFF2-40B4-BE49-F238E27FC236}">
                <a16:creationId xmlns:a16="http://schemas.microsoft.com/office/drawing/2014/main" id="{869300F7-A1AC-47C9-B191-964500E8D4EB}"/>
              </a:ext>
            </a:extLst>
          </p:cNvPr>
          <p:cNvGraphicFramePr>
            <a:graphicFrameLocks noGrp="1"/>
          </p:cNvGraphicFramePr>
          <p:nvPr>
            <p:ph/>
            <p:extLst>
              <p:ext uri="{D42A27DB-BD31-4B8C-83A1-F6EECF244321}">
                <p14:modId xmlns:p14="http://schemas.microsoft.com/office/powerpoint/2010/main" val="1149724811"/>
              </p:ext>
            </p:extLst>
          </p:nvPr>
        </p:nvGraphicFramePr>
        <p:xfrm>
          <a:off x="0" y="43850"/>
          <a:ext cx="9144000" cy="5099650"/>
        </p:xfrm>
        <a:graphic>
          <a:graphicData uri="http://schemas.openxmlformats.org/drawingml/2006/table">
            <a:tbl>
              <a:tblPr/>
              <a:tblGrid>
                <a:gridCol w="51816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2"/>
                    </a:ext>
                  </a:extLst>
                </a:gridCol>
              </a:tblGrid>
              <a:tr h="2064258">
                <a:tc gridSpan="2">
                  <a:txBody>
                    <a:bodyPr/>
                    <a:lstStyle/>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Pek`Pneuma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e;ouab</a:t>
                      </a:r>
                      <a:r>
                        <a:rPr kumimoji="0" lang="en-CA" sz="3200" b="0" i="0" u="none" strike="noStrike" cap="none" normalizeH="0" baseline="0" dirty="0">
                          <a:ln>
                            <a:noFill/>
                          </a:ln>
                          <a:solidFill>
                            <a:srgbClr val="FF9900"/>
                          </a:solidFill>
                          <a:effectLst/>
                          <a:latin typeface="CS New Athanasius" pitchFamily="34" charset="0"/>
                          <a:cs typeface="Arial" charset="0"/>
                        </a:rPr>
                        <a:t> P=o=c </a:t>
                      </a:r>
                      <a:r>
                        <a:rPr kumimoji="0" lang="en-CA" sz="3200" b="0" i="0" u="none" strike="noStrike" cap="none" normalizeH="0" baseline="0" dirty="0" err="1">
                          <a:ln>
                            <a:noFill/>
                          </a:ln>
                          <a:solidFill>
                            <a:srgbClr val="FF9900"/>
                          </a:solidFill>
                          <a:effectLst/>
                          <a:latin typeface="CS New Athanasius" pitchFamily="34" charset="0"/>
                          <a:cs typeface="Arial" charset="0"/>
                        </a:rPr>
                        <a:t>vy`etakouorp`f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ejen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nek`agioc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mma;ytyc</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ouoh</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n`apoctoloc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ettaiyout</a:t>
                      </a:r>
                      <a:r>
                        <a:rPr kumimoji="0" lang="en-CA" sz="3200" b="0" i="0" u="none" strike="noStrike" cap="none" normalizeH="0" baseline="0" dirty="0">
                          <a:ln>
                            <a:noFill/>
                          </a:ln>
                          <a:solidFill>
                            <a:srgbClr val="FF9900"/>
                          </a:solidFill>
                          <a:effectLst/>
                          <a:latin typeface="CS New Athanasius" pitchFamily="34" charset="0"/>
                          <a:cs typeface="Arial" charset="0"/>
                        </a:rPr>
                        <a:t>@</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ajp</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som</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vai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mperolf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ebol</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haron</a:t>
                      </a:r>
                      <a:r>
                        <a:rPr kumimoji="0" lang="en-CA" sz="3200" b="0" i="0" u="none" strike="noStrike" cap="none" normalizeH="0" baseline="0" dirty="0">
                          <a:ln>
                            <a:noFill/>
                          </a:ln>
                          <a:solidFill>
                            <a:srgbClr val="FF9900"/>
                          </a:solidFill>
                          <a:effectLst/>
                          <a:latin typeface="CS New Athanasius" pitchFamily="34" charset="0"/>
                          <a:cs typeface="Arial" charset="0"/>
                        </a:rPr>
                        <a:t> `w </a:t>
                      </a:r>
                      <a:r>
                        <a:rPr kumimoji="0" lang="en-CA" sz="3200" b="0" i="0" u="none" strike="noStrike" cap="none" normalizeH="0" baseline="0" dirty="0" err="1">
                          <a:ln>
                            <a:noFill/>
                          </a:ln>
                          <a:solidFill>
                            <a:srgbClr val="FF9900"/>
                          </a:solidFill>
                          <a:effectLst/>
                          <a:latin typeface="CS New Athanasius" pitchFamily="34" charset="0"/>
                          <a:cs typeface="Arial" charset="0"/>
                        </a:rPr>
                        <a:t>pi`aga;oc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alla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aritf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mberi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ny`etcaqoun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mmon</a:t>
                      </a:r>
                      <a:r>
                        <a:rPr kumimoji="0" lang="en-CA" sz="3200" b="0" i="0" u="none" strike="noStrike" cap="none" normalizeH="0" baseline="0" dirty="0">
                          <a:ln>
                            <a:noFill/>
                          </a:ln>
                          <a:solidFill>
                            <a:srgbClr val="FF9900"/>
                          </a:solidFill>
                          <a:effectLst/>
                          <a:latin typeface="CS New Athanasius" pitchFamily="34" charset="0"/>
                          <a:cs typeface="Arial" charset="0"/>
                        </a:rPr>
                        <a:t>. </a:t>
                      </a:r>
                      <a:endParaRPr kumimoji="0" lang="en-US" sz="3200" b="0" i="0" u="none" strike="noStrike" cap="none" normalizeH="0" baseline="0" dirty="0">
                        <a:ln>
                          <a:noFill/>
                        </a:ln>
                        <a:solidFill>
                          <a:srgbClr val="FF9900"/>
                        </a:solidFill>
                        <a:effectLst/>
                        <a:latin typeface="CS New Athanasius" pitchFamily="34"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US"/>
                    </a:p>
                  </a:txBody>
                  <a:tcPr/>
                </a:tc>
                <a:extLst>
                  <a:ext uri="{0D108BD9-81ED-4DB2-BD59-A6C34878D82A}">
                    <a16:rowId xmlns:a16="http://schemas.microsoft.com/office/drawing/2014/main" val="10000"/>
                  </a:ext>
                </a:extLst>
              </a:tr>
              <a:tr h="2665822">
                <a:tc>
                  <a:txBody>
                    <a:bodyPr/>
                    <a:lstStyle/>
                    <a:p>
                      <a:pPr algn="just"/>
                      <a:r>
                        <a:rPr lang="fr-FR" sz="2600" b="0" i="0" u="none" strike="noStrike" kern="1200" baseline="0" dirty="0">
                          <a:solidFill>
                            <a:schemeClr val="tx1"/>
                          </a:solidFill>
                          <a:latin typeface="+mn-lt"/>
                          <a:ea typeface="+mn-ea"/>
                          <a:cs typeface="+mn-cs"/>
                        </a:rPr>
                        <a:t>Ton Esprit-Saint Seigneur, que tu as répandu sur tes disciples saints et apôtres vénérables à la troisième heure, ne nous l’enlève pas ô très bon mais renouvelle-le en nous.</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روحك القدوس يا رب الذي </a:t>
                      </a:r>
                      <a:r>
                        <a:rPr lang="ar-EG" sz="2800" b="0" i="0" u="none" strike="noStrike" kern="1200" baseline="0" dirty="0" err="1">
                          <a:solidFill>
                            <a:schemeClr val="tx1"/>
                          </a:solidFill>
                          <a:latin typeface="+mn-lt"/>
                          <a:ea typeface="+mn-ea"/>
                          <a:cs typeface="+mn-cs"/>
                        </a:rPr>
                        <a:t>أرسلتة</a:t>
                      </a:r>
                      <a:r>
                        <a:rPr lang="ar-EG" sz="2800" b="0" i="0" u="none" strike="noStrike" kern="1200" baseline="0" dirty="0">
                          <a:solidFill>
                            <a:schemeClr val="tx1"/>
                          </a:solidFill>
                          <a:latin typeface="+mn-lt"/>
                          <a:ea typeface="+mn-ea"/>
                          <a:cs typeface="+mn-cs"/>
                        </a:rPr>
                        <a:t> علي تلاميذك القديسين و</a:t>
                      </a:r>
                    </a:p>
                    <a:p>
                      <a:pPr algn="just" rtl="1"/>
                      <a:r>
                        <a:rPr lang="ar-EG" sz="2800" b="0" i="0" u="none" strike="noStrike" kern="1200" baseline="0" dirty="0">
                          <a:solidFill>
                            <a:schemeClr val="tx1"/>
                          </a:solidFill>
                          <a:latin typeface="+mn-lt"/>
                          <a:ea typeface="+mn-ea"/>
                          <a:cs typeface="+mn-cs"/>
                        </a:rPr>
                        <a:t>رسلك المكرمين في الساعة الثالثة. هذا لا </a:t>
                      </a:r>
                      <a:r>
                        <a:rPr lang="ar-EG" sz="2800" b="0" i="0" u="none" strike="noStrike" kern="1200" baseline="0" dirty="0" err="1">
                          <a:solidFill>
                            <a:schemeClr val="tx1"/>
                          </a:solidFill>
                          <a:latin typeface="+mn-lt"/>
                          <a:ea typeface="+mn-ea"/>
                          <a:cs typeface="+mn-cs"/>
                        </a:rPr>
                        <a:t>تنزعة</a:t>
                      </a:r>
                      <a:r>
                        <a:rPr lang="ar-EG" sz="2800" b="0" i="0" u="none" strike="noStrike" kern="1200" baseline="0" dirty="0">
                          <a:solidFill>
                            <a:schemeClr val="tx1"/>
                          </a:solidFill>
                          <a:latin typeface="+mn-lt"/>
                          <a:ea typeface="+mn-ea"/>
                          <a:cs typeface="+mn-cs"/>
                        </a:rPr>
                        <a:t> منا أيها الصالح بل جدده في احشائنا</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92001718"/>
      </p:ext>
    </p:extLst>
  </p:cSld>
  <p:clrMapOvr>
    <a:masterClrMapping/>
  </p:clrMapOvr>
  <p:transition/>
</p:sld>
</file>

<file path=ppt/slides/slide2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11042" name="Group 2"/>
          <p:cNvGraphicFramePr>
            <a:graphicFrameLocks noGrp="1"/>
          </p:cNvGraphicFramePr>
          <p:nvPr/>
        </p:nvGraphicFramePr>
        <p:xfrm>
          <a:off x="114300" y="895350"/>
          <a:ext cx="8915400" cy="3009900"/>
        </p:xfrm>
        <a:graphic>
          <a:graphicData uri="http://schemas.openxmlformats.org/drawingml/2006/table">
            <a:tbl>
              <a:tblPr/>
              <a:tblGrid>
                <a:gridCol w="8915400">
                  <a:extLst>
                    <a:ext uri="{9D8B030D-6E8A-4147-A177-3AD203B41FA5}">
                      <a16:colId xmlns:a16="http://schemas.microsoft.com/office/drawing/2014/main" val="20000"/>
                    </a:ext>
                  </a:extLst>
                </a:gridCol>
              </a:tblGrid>
              <a:tr h="3619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9900"/>
                          </a:solidFill>
                          <a:effectLst/>
                          <a:latin typeface="Coptic1" pitchFamily="2" charset="0"/>
                          <a:cs typeface="Arial" charset="0"/>
                        </a:rPr>
                        <a:t>Ke</a:t>
                      </a:r>
                      <a:r>
                        <a:rPr kumimoji="0" lang="en-US" sz="3600" b="0" i="0" u="none" strike="noStrike" cap="none" normalizeH="0" baseline="0" dirty="0">
                          <a:ln>
                            <a:noFill/>
                          </a:ln>
                          <a:solidFill>
                            <a:srgbClr val="FF9900"/>
                          </a:solidFill>
                          <a:effectLst/>
                          <a:latin typeface="Coptic1" pitchFamily="2" charset="0"/>
                          <a:cs typeface="Arial" charset="0"/>
                        </a:rPr>
                        <a:t> nun </a:t>
                      </a:r>
                      <a:r>
                        <a:rPr kumimoji="0" lang="en-US" sz="3600" b="0" i="0" u="none" strike="noStrike" cap="none" normalizeH="0" baseline="0" dirty="0" err="1">
                          <a:ln>
                            <a:noFill/>
                          </a:ln>
                          <a:solidFill>
                            <a:srgbClr val="FF9900"/>
                          </a:solidFill>
                          <a:effectLst/>
                          <a:latin typeface="Coptic1" pitchFamily="2" charset="0"/>
                          <a:cs typeface="Arial" charset="0"/>
                        </a:rPr>
                        <a:t>ke</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a~i</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ke</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ic</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touc</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e~w~nac</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twn</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e~w~nwn</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a~m</a:t>
                      </a:r>
                      <a:r>
                        <a:rPr kumimoji="0" lang="en-US" sz="3600" b="0" i="0" u="none" strike="noStrike" cap="none" normalizeH="0" baseline="0" dirty="0">
                          <a:ln>
                            <a:noFill/>
                          </a:ln>
                          <a:solidFill>
                            <a:srgbClr val="FF9900"/>
                          </a:solidFill>
                          <a:effectLst/>
                          <a:latin typeface="Coptic1" pitchFamily="2" charset="0"/>
                          <a:cs typeface="Arial" charset="0"/>
                        </a:rPr>
                        <a:t>/n.</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8915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36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36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52578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000" b="0" i="0" u="none" strike="noStrike" cap="none" normalizeH="0" baseline="0" dirty="0">
                          <a:ln>
                            <a:noFill/>
                          </a:ln>
                          <a:solidFill>
                            <a:srgbClr val="FF9900"/>
                          </a:solidFill>
                          <a:effectLst/>
                          <a:latin typeface="Arial" charset="0"/>
                          <a:cs typeface="Arial" charset="0"/>
                        </a:rPr>
                        <a:t>الأن وكل أوان والى دهر الدهور امين </a:t>
                      </a:r>
                      <a:r>
                        <a:rPr kumimoji="0" lang="ar-SA" sz="4000" b="0" i="0" u="none" strike="noStrike" cap="none" normalizeH="0" baseline="0" dirty="0">
                          <a:ln>
                            <a:noFill/>
                          </a:ln>
                          <a:solidFill>
                            <a:srgbClr val="FF9900"/>
                          </a:solidFill>
                          <a:effectLst/>
                          <a:latin typeface="Arial" charset="0"/>
                          <a:cs typeface="Arial" charset="0"/>
                        </a:rPr>
                        <a:t> </a:t>
                      </a:r>
                      <a:endParaRPr kumimoji="0" lang="en-US" sz="4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7D58052D-C5A7-4C15-89DF-75712100642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61938607"/>
      </p:ext>
    </p:extLst>
  </p:cSld>
  <p:clrMapOvr>
    <a:masterClrMapping/>
  </p:clrMapOvr>
  <p:transition/>
</p:sld>
</file>

<file path=ppt/slides/slide2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84445" name="Group 29"/>
          <p:cNvGraphicFramePr>
            <a:graphicFrameLocks noGrp="1"/>
          </p:cNvGraphicFramePr>
          <p:nvPr>
            <p:ph/>
            <p:extLst>
              <p:ext uri="{D42A27DB-BD31-4B8C-83A1-F6EECF244321}">
                <p14:modId xmlns:p14="http://schemas.microsoft.com/office/powerpoint/2010/main" val="447833850"/>
              </p:ext>
            </p:extLst>
          </p:nvPr>
        </p:nvGraphicFramePr>
        <p:xfrm>
          <a:off x="0" y="38100"/>
          <a:ext cx="9144000" cy="4457700"/>
        </p:xfrm>
        <a:graphic>
          <a:graphicData uri="http://schemas.openxmlformats.org/drawingml/2006/table">
            <a:tbl>
              <a:tblPr/>
              <a:tblGrid>
                <a:gridCol w="5134263">
                  <a:extLst>
                    <a:ext uri="{9D8B030D-6E8A-4147-A177-3AD203B41FA5}">
                      <a16:colId xmlns:a16="http://schemas.microsoft.com/office/drawing/2014/main" val="20000"/>
                    </a:ext>
                  </a:extLst>
                </a:gridCol>
                <a:gridCol w="4009737">
                  <a:extLst>
                    <a:ext uri="{9D8B030D-6E8A-4147-A177-3AD203B41FA5}">
                      <a16:colId xmlns:a16="http://schemas.microsoft.com/office/drawing/2014/main" val="20002"/>
                    </a:ext>
                  </a:extLst>
                </a:gridCol>
              </a:tblGrid>
              <a:tr h="31432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3) Ô mère de Dieu, tu es la vraie vigne portant la grappe de la Vie, nous te demandons Ô pleine de grâce avec les apôtres pour le salut de nos âmes. Béni soit le seigneur notre Dieu. Béni soit le Seigneur jour après jour. Il prépare notre chemin car Il est le Dieu de notre salut.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٣</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يا والدة الإله أنت هي الكرمة الحقيقية الحاملة عنقود الحياة، نسألك أيتها المملوءة نعمة، مع الرسل، من أجل خلاص نفوسنا. مبارك الرب إلهنا. مبارك الرب يوما فيوما، يهيئ طريقنا لأنه إله خلاصنا </a:t>
                      </a:r>
                      <a:endParaRPr kumimoji="0" lang="ar-EG"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6">
            <a:hlinkClick r:id="rId3" action="ppaction://hlinksldjump" highlightClick="1"/>
            <a:extLst>
              <a:ext uri="{FF2B5EF4-FFF2-40B4-BE49-F238E27FC236}">
                <a16:creationId xmlns:a16="http://schemas.microsoft.com/office/drawing/2014/main" id="{540598A8-D73B-4B9B-99BB-06D0D31BDE9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61303174"/>
      </p:ext>
    </p:extLst>
  </p:cSld>
  <p:clrMapOvr>
    <a:masterClrMapping/>
  </p:clrMapOvr>
  <p:transition/>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656641" name="Group 193"/>
          <p:cNvGraphicFramePr>
            <a:graphicFrameLocks noGrp="1"/>
          </p:cNvGraphicFramePr>
          <p:nvPr>
            <p:extLst>
              <p:ext uri="{D42A27DB-BD31-4B8C-83A1-F6EECF244321}">
                <p14:modId xmlns:p14="http://schemas.microsoft.com/office/powerpoint/2010/main" val="2711830635"/>
              </p:ext>
            </p:extLst>
          </p:nvPr>
        </p:nvGraphicFramePr>
        <p:xfrm>
          <a:off x="0" y="152400"/>
          <a:ext cx="9144000" cy="4503420"/>
        </p:xfrm>
        <a:graphic>
          <a:graphicData uri="http://schemas.openxmlformats.org/drawingml/2006/table">
            <a:tbl>
              <a:tblPr/>
              <a:tblGrid>
                <a:gridCol w="3203848">
                  <a:extLst>
                    <a:ext uri="{9D8B030D-6E8A-4147-A177-3AD203B41FA5}">
                      <a16:colId xmlns:a16="http://schemas.microsoft.com/office/drawing/2014/main" val="20000"/>
                    </a:ext>
                  </a:extLst>
                </a:gridCol>
                <a:gridCol w="3168352">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4000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endParaRPr kumimoji="0" lang="ar-EG" sz="20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Afjoust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e~t~ve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vwf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0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E~tafseph~mot</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1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Il leva les yeux aux cieux vers Toi ô Dieu son Père et Maître de chacun.</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rendit grâce.</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5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5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pitchFamily="34" charset="0"/>
                        </a:rPr>
                        <a:t>ونَظَرَ إلى فَوق نَحوَ السماءِ إليكَ يا الله أباهُ وسَيّد كلّ أحَدٍ،</a:t>
                      </a:r>
                      <a:r>
                        <a:rPr kumimoji="0" lang="en-US" sz="2600" b="0" i="0" u="none" strike="noStrike" cap="none" normalizeH="0" baseline="0" dirty="0">
                          <a:ln>
                            <a:noFill/>
                          </a:ln>
                          <a:solidFill>
                            <a:schemeClr val="tx1"/>
                          </a:solidFill>
                          <a:effectLst/>
                          <a:latin typeface="Arial" charset="0"/>
                          <a:cs typeface="Arial" pitchFamily="34" charset="0"/>
                        </a:rPr>
                        <a:t>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26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pitchFamily="34" charset="0"/>
                        </a:rPr>
                        <a:t>وشَكَرَ.</a:t>
                      </a: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28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آمين.</a:t>
                      </a:r>
                      <a:r>
                        <a:rPr kumimoji="0" lang="en-US" sz="2600" b="0" i="0" u="none" strike="noStrike" cap="none" normalizeH="0" baseline="0" dirty="0">
                          <a:ln>
                            <a:noFill/>
                          </a:ln>
                          <a:solidFill>
                            <a:schemeClr val="tx1"/>
                          </a:solidFill>
                          <a:effectLst/>
                          <a:latin typeface="Arial" charset="0"/>
                          <a:cs typeface="Arial" pitchFamily="34"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6">
            <a:hlinkClick r:id="rId3" action="ppaction://hlinksldjump" highlightClick="1"/>
            <a:extLst>
              <a:ext uri="{FF2B5EF4-FFF2-40B4-BE49-F238E27FC236}">
                <a16:creationId xmlns:a16="http://schemas.microsoft.com/office/drawing/2014/main" id="{D233328D-3ABE-41B6-9DEC-DE56D1FC02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1" name="Group 57">
            <a:extLst>
              <a:ext uri="{FF2B5EF4-FFF2-40B4-BE49-F238E27FC236}">
                <a16:creationId xmlns:a16="http://schemas.microsoft.com/office/drawing/2014/main" id="{869300F7-A1AC-47C9-B191-964500E8D4EB}"/>
              </a:ext>
            </a:extLst>
          </p:cNvPr>
          <p:cNvGraphicFramePr>
            <a:graphicFrameLocks noGrp="1"/>
          </p:cNvGraphicFramePr>
          <p:nvPr>
            <p:ph/>
          </p:nvPr>
        </p:nvGraphicFramePr>
        <p:xfrm>
          <a:off x="0" y="43850"/>
          <a:ext cx="9144000" cy="5099650"/>
        </p:xfrm>
        <a:graphic>
          <a:graphicData uri="http://schemas.openxmlformats.org/drawingml/2006/table">
            <a:tbl>
              <a:tblPr/>
              <a:tblGrid>
                <a:gridCol w="51816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2"/>
                    </a:ext>
                  </a:extLst>
                </a:gridCol>
              </a:tblGrid>
              <a:tr h="2064258">
                <a:tc gridSpan="2">
                  <a:txBody>
                    <a:bodyPr/>
                    <a:lstStyle/>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Pek`Pneuma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e;ouab</a:t>
                      </a:r>
                      <a:r>
                        <a:rPr kumimoji="0" lang="en-CA" sz="3200" b="0" i="0" u="none" strike="noStrike" cap="none" normalizeH="0" baseline="0" dirty="0">
                          <a:ln>
                            <a:noFill/>
                          </a:ln>
                          <a:solidFill>
                            <a:srgbClr val="FF9900"/>
                          </a:solidFill>
                          <a:effectLst/>
                          <a:latin typeface="CS New Athanasius" pitchFamily="34" charset="0"/>
                          <a:cs typeface="Arial" charset="0"/>
                        </a:rPr>
                        <a:t> P=o=c </a:t>
                      </a:r>
                      <a:r>
                        <a:rPr kumimoji="0" lang="en-CA" sz="3200" b="0" i="0" u="none" strike="noStrike" cap="none" normalizeH="0" baseline="0" dirty="0" err="1">
                          <a:ln>
                            <a:noFill/>
                          </a:ln>
                          <a:solidFill>
                            <a:srgbClr val="FF9900"/>
                          </a:solidFill>
                          <a:effectLst/>
                          <a:latin typeface="CS New Athanasius" pitchFamily="34" charset="0"/>
                          <a:cs typeface="Arial" charset="0"/>
                        </a:rPr>
                        <a:t>vy`etakouorp`f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ejen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nek`agioc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mma;ytyc</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ouoh</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n`apoctoloc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ettaiyout</a:t>
                      </a:r>
                      <a:r>
                        <a:rPr kumimoji="0" lang="en-CA" sz="3200" b="0" i="0" u="none" strike="noStrike" cap="none" normalizeH="0" baseline="0" dirty="0">
                          <a:ln>
                            <a:noFill/>
                          </a:ln>
                          <a:solidFill>
                            <a:srgbClr val="FF9900"/>
                          </a:solidFill>
                          <a:effectLst/>
                          <a:latin typeface="CS New Athanasius" pitchFamily="34" charset="0"/>
                          <a:cs typeface="Arial" charset="0"/>
                        </a:rPr>
                        <a:t>@</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ajp</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som</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vai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mperolf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ebol</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haron</a:t>
                      </a:r>
                      <a:r>
                        <a:rPr kumimoji="0" lang="en-CA" sz="3200" b="0" i="0" u="none" strike="noStrike" cap="none" normalizeH="0" baseline="0" dirty="0">
                          <a:ln>
                            <a:noFill/>
                          </a:ln>
                          <a:solidFill>
                            <a:srgbClr val="FF9900"/>
                          </a:solidFill>
                          <a:effectLst/>
                          <a:latin typeface="CS New Athanasius" pitchFamily="34" charset="0"/>
                          <a:cs typeface="Arial" charset="0"/>
                        </a:rPr>
                        <a:t> `w </a:t>
                      </a:r>
                      <a:r>
                        <a:rPr kumimoji="0" lang="en-CA" sz="3200" b="0" i="0" u="none" strike="noStrike" cap="none" normalizeH="0" baseline="0" dirty="0" err="1">
                          <a:ln>
                            <a:noFill/>
                          </a:ln>
                          <a:solidFill>
                            <a:srgbClr val="FF9900"/>
                          </a:solidFill>
                          <a:effectLst/>
                          <a:latin typeface="CS New Athanasius" pitchFamily="34" charset="0"/>
                          <a:cs typeface="Arial" charset="0"/>
                        </a:rPr>
                        <a:t>pi`aga;oc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alla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aritf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mberi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ny`etcaqoun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mmon</a:t>
                      </a:r>
                      <a:r>
                        <a:rPr kumimoji="0" lang="en-CA" sz="3200" b="0" i="0" u="none" strike="noStrike" cap="none" normalizeH="0" baseline="0" dirty="0">
                          <a:ln>
                            <a:noFill/>
                          </a:ln>
                          <a:solidFill>
                            <a:srgbClr val="FF9900"/>
                          </a:solidFill>
                          <a:effectLst/>
                          <a:latin typeface="CS New Athanasius" pitchFamily="34" charset="0"/>
                          <a:cs typeface="Arial" charset="0"/>
                        </a:rPr>
                        <a:t>. </a:t>
                      </a:r>
                      <a:endParaRPr kumimoji="0" lang="en-US" sz="3200" b="0" i="0" u="none" strike="noStrike" cap="none" normalizeH="0" baseline="0" dirty="0">
                        <a:ln>
                          <a:noFill/>
                        </a:ln>
                        <a:solidFill>
                          <a:srgbClr val="FF9900"/>
                        </a:solidFill>
                        <a:effectLst/>
                        <a:latin typeface="CS New Athanasius" pitchFamily="34"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US"/>
                    </a:p>
                  </a:txBody>
                  <a:tcPr/>
                </a:tc>
                <a:extLst>
                  <a:ext uri="{0D108BD9-81ED-4DB2-BD59-A6C34878D82A}">
                    <a16:rowId xmlns:a16="http://schemas.microsoft.com/office/drawing/2014/main" val="10000"/>
                  </a:ext>
                </a:extLst>
              </a:tr>
              <a:tr h="2665822">
                <a:tc>
                  <a:txBody>
                    <a:bodyPr/>
                    <a:lstStyle/>
                    <a:p>
                      <a:pPr algn="just"/>
                      <a:r>
                        <a:rPr lang="fr-FR" sz="2600" b="0" i="0" u="none" strike="noStrike" kern="1200" baseline="0" dirty="0">
                          <a:solidFill>
                            <a:schemeClr val="tx1"/>
                          </a:solidFill>
                          <a:latin typeface="+mn-lt"/>
                          <a:ea typeface="+mn-ea"/>
                          <a:cs typeface="+mn-cs"/>
                        </a:rPr>
                        <a:t>Ton Esprit-Saint Seigneur, que tu as répandu sur tes disciples saints et apôtres vénérables à la troisième heure, ne nous l’enlève pas ô très bon mais renouvelle-le en nous.</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روحك القدوس يا رب الذي </a:t>
                      </a:r>
                      <a:r>
                        <a:rPr lang="ar-EG" sz="2800" b="0" i="0" u="none" strike="noStrike" kern="1200" baseline="0" dirty="0" err="1">
                          <a:solidFill>
                            <a:schemeClr val="tx1"/>
                          </a:solidFill>
                          <a:latin typeface="+mn-lt"/>
                          <a:ea typeface="+mn-ea"/>
                          <a:cs typeface="+mn-cs"/>
                        </a:rPr>
                        <a:t>أرسلتة</a:t>
                      </a:r>
                      <a:r>
                        <a:rPr lang="ar-EG" sz="2800" b="0" i="0" u="none" strike="noStrike" kern="1200" baseline="0" dirty="0">
                          <a:solidFill>
                            <a:schemeClr val="tx1"/>
                          </a:solidFill>
                          <a:latin typeface="+mn-lt"/>
                          <a:ea typeface="+mn-ea"/>
                          <a:cs typeface="+mn-cs"/>
                        </a:rPr>
                        <a:t> علي تلاميذك القديسين و</a:t>
                      </a:r>
                    </a:p>
                    <a:p>
                      <a:pPr algn="just" rtl="1"/>
                      <a:r>
                        <a:rPr lang="ar-EG" sz="2800" b="0" i="0" u="none" strike="noStrike" kern="1200" baseline="0" dirty="0">
                          <a:solidFill>
                            <a:schemeClr val="tx1"/>
                          </a:solidFill>
                          <a:latin typeface="+mn-lt"/>
                          <a:ea typeface="+mn-ea"/>
                          <a:cs typeface="+mn-cs"/>
                        </a:rPr>
                        <a:t>رسلك المكرمين في الساعة الثالثة. هذا لا </a:t>
                      </a:r>
                      <a:r>
                        <a:rPr lang="ar-EG" sz="2800" b="0" i="0" u="none" strike="noStrike" kern="1200" baseline="0" dirty="0" err="1">
                          <a:solidFill>
                            <a:schemeClr val="tx1"/>
                          </a:solidFill>
                          <a:latin typeface="+mn-lt"/>
                          <a:ea typeface="+mn-ea"/>
                          <a:cs typeface="+mn-cs"/>
                        </a:rPr>
                        <a:t>تنزعة</a:t>
                      </a:r>
                      <a:r>
                        <a:rPr lang="ar-EG" sz="2800" b="0" i="0" u="none" strike="noStrike" kern="1200" baseline="0" dirty="0">
                          <a:solidFill>
                            <a:schemeClr val="tx1"/>
                          </a:solidFill>
                          <a:latin typeface="+mn-lt"/>
                          <a:ea typeface="+mn-ea"/>
                          <a:cs typeface="+mn-cs"/>
                        </a:rPr>
                        <a:t> منا أيها الصالح بل جدده في احشائنا</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963935995"/>
      </p:ext>
    </p:extLst>
  </p:cSld>
  <p:clrMapOvr>
    <a:masterClrMapping/>
  </p:clrMapOvr>
  <p:transition/>
</p:sld>
</file>

<file path=ppt/slides/slide2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11042" name="Group 2"/>
          <p:cNvGraphicFramePr>
            <a:graphicFrameLocks noGrp="1"/>
          </p:cNvGraphicFramePr>
          <p:nvPr/>
        </p:nvGraphicFramePr>
        <p:xfrm>
          <a:off x="114300" y="895350"/>
          <a:ext cx="8915400" cy="3009900"/>
        </p:xfrm>
        <a:graphic>
          <a:graphicData uri="http://schemas.openxmlformats.org/drawingml/2006/table">
            <a:tbl>
              <a:tblPr/>
              <a:tblGrid>
                <a:gridCol w="8915400">
                  <a:extLst>
                    <a:ext uri="{9D8B030D-6E8A-4147-A177-3AD203B41FA5}">
                      <a16:colId xmlns:a16="http://schemas.microsoft.com/office/drawing/2014/main" val="20000"/>
                    </a:ext>
                  </a:extLst>
                </a:gridCol>
              </a:tblGrid>
              <a:tr h="3619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9900"/>
                          </a:solidFill>
                          <a:effectLst/>
                          <a:latin typeface="Coptic1" pitchFamily="2" charset="0"/>
                          <a:cs typeface="Arial" charset="0"/>
                        </a:rPr>
                        <a:t>Ke</a:t>
                      </a:r>
                      <a:r>
                        <a:rPr kumimoji="0" lang="en-US" sz="3600" b="0" i="0" u="none" strike="noStrike" cap="none" normalizeH="0" baseline="0" dirty="0">
                          <a:ln>
                            <a:noFill/>
                          </a:ln>
                          <a:solidFill>
                            <a:srgbClr val="FF9900"/>
                          </a:solidFill>
                          <a:effectLst/>
                          <a:latin typeface="Coptic1" pitchFamily="2" charset="0"/>
                          <a:cs typeface="Arial" charset="0"/>
                        </a:rPr>
                        <a:t> nun </a:t>
                      </a:r>
                      <a:r>
                        <a:rPr kumimoji="0" lang="en-US" sz="3600" b="0" i="0" u="none" strike="noStrike" cap="none" normalizeH="0" baseline="0" dirty="0" err="1">
                          <a:ln>
                            <a:noFill/>
                          </a:ln>
                          <a:solidFill>
                            <a:srgbClr val="FF9900"/>
                          </a:solidFill>
                          <a:effectLst/>
                          <a:latin typeface="Coptic1" pitchFamily="2" charset="0"/>
                          <a:cs typeface="Arial" charset="0"/>
                        </a:rPr>
                        <a:t>ke</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a~i</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ke</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ic</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touc</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e~w~nac</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twn</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e~w~nwn</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a~m</a:t>
                      </a:r>
                      <a:r>
                        <a:rPr kumimoji="0" lang="en-US" sz="3600" b="0" i="0" u="none" strike="noStrike" cap="none" normalizeH="0" baseline="0" dirty="0">
                          <a:ln>
                            <a:noFill/>
                          </a:ln>
                          <a:solidFill>
                            <a:srgbClr val="FF9900"/>
                          </a:solidFill>
                          <a:effectLst/>
                          <a:latin typeface="Coptic1" pitchFamily="2" charset="0"/>
                          <a:cs typeface="Arial" charset="0"/>
                        </a:rPr>
                        <a:t>/n.</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8915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36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36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52578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000" b="0" i="0" u="none" strike="noStrike" cap="none" normalizeH="0" baseline="0" dirty="0">
                          <a:ln>
                            <a:noFill/>
                          </a:ln>
                          <a:solidFill>
                            <a:srgbClr val="FF9900"/>
                          </a:solidFill>
                          <a:effectLst/>
                          <a:latin typeface="Arial" charset="0"/>
                          <a:cs typeface="Arial" charset="0"/>
                        </a:rPr>
                        <a:t>الأن وكل أوان والى دهر الدهور امين </a:t>
                      </a:r>
                      <a:r>
                        <a:rPr kumimoji="0" lang="ar-SA" sz="4000" b="0" i="0" u="none" strike="noStrike" cap="none" normalizeH="0" baseline="0" dirty="0">
                          <a:ln>
                            <a:noFill/>
                          </a:ln>
                          <a:solidFill>
                            <a:srgbClr val="FF9900"/>
                          </a:solidFill>
                          <a:effectLst/>
                          <a:latin typeface="Arial" charset="0"/>
                          <a:cs typeface="Arial" charset="0"/>
                        </a:rPr>
                        <a:t> </a:t>
                      </a:r>
                      <a:endParaRPr kumimoji="0" lang="en-US" sz="4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7D58052D-C5A7-4C15-89DF-75712100642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17892755"/>
      </p:ext>
    </p:extLst>
  </p:cSld>
  <p:clrMapOvr>
    <a:masterClrMapping/>
  </p:clrMapOvr>
  <p:transition/>
</p:sld>
</file>

<file path=ppt/slides/slide2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6">
            <a:hlinkClick r:id="rId3" action="ppaction://hlinksldjump" highlightClick="1"/>
            <a:extLst>
              <a:ext uri="{FF2B5EF4-FFF2-40B4-BE49-F238E27FC236}">
                <a16:creationId xmlns:a16="http://schemas.microsoft.com/office/drawing/2014/main" id="{6E497E35-176C-4040-9179-93DD5769E93A}"/>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71">
            <a:extLst>
              <a:ext uri="{FF2B5EF4-FFF2-40B4-BE49-F238E27FC236}">
                <a16:creationId xmlns:a16="http://schemas.microsoft.com/office/drawing/2014/main" id="{81F2CFF0-8393-45C8-A94E-50D265A55C71}"/>
              </a:ext>
            </a:extLst>
          </p:cNvPr>
          <p:cNvGraphicFramePr>
            <a:graphicFrameLocks/>
          </p:cNvGraphicFramePr>
          <p:nvPr>
            <p:extLst>
              <p:ext uri="{D42A27DB-BD31-4B8C-83A1-F6EECF244321}">
                <p14:modId xmlns:p14="http://schemas.microsoft.com/office/powerpoint/2010/main" val="2949046171"/>
              </p:ext>
            </p:extLst>
          </p:nvPr>
        </p:nvGraphicFramePr>
        <p:xfrm>
          <a:off x="0" y="0"/>
          <a:ext cx="9144000" cy="4968240"/>
        </p:xfrm>
        <a:graphic>
          <a:graphicData uri="http://schemas.openxmlformats.org/drawingml/2006/table">
            <a:tbl>
              <a:tblPr/>
              <a:tblGrid>
                <a:gridCol w="4948136">
                  <a:extLst>
                    <a:ext uri="{9D8B030D-6E8A-4147-A177-3AD203B41FA5}">
                      <a16:colId xmlns:a16="http://schemas.microsoft.com/office/drawing/2014/main" val="20000"/>
                    </a:ext>
                  </a:extLst>
                </a:gridCol>
                <a:gridCol w="4195864">
                  <a:extLst>
                    <a:ext uri="{9D8B030D-6E8A-4147-A177-3AD203B41FA5}">
                      <a16:colId xmlns:a16="http://schemas.microsoft.com/office/drawing/2014/main" val="20001"/>
                    </a:ext>
                  </a:extLst>
                </a:gridCol>
              </a:tblGrid>
              <a:tr h="450836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3200" b="0" i="0" u="none" strike="noStrike" cap="none" normalizeH="0" baseline="0" dirty="0">
                          <a:ln>
                            <a:noFill/>
                          </a:ln>
                          <a:solidFill>
                            <a:schemeClr val="tx1"/>
                          </a:solidFill>
                          <a:effectLst/>
                          <a:latin typeface="Arial" charset="0"/>
                          <a:cs typeface="Arial" charset="0"/>
                        </a:rPr>
                        <a:t>4) Ô Roi céleste, Consolateur, Esprit de vérité, qui existes en tout lieu et qui remplis tout, Trésor de bonté et Donateur de vie, daigne venir en nous. Purifie-nous de toute souillure ô très Bon et sauve nos âmes.</a:t>
                      </a:r>
                      <a:endParaRPr kumimoji="0" lang="fr-CA" sz="32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٤</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أيها الملك </a:t>
                      </a:r>
                      <a:r>
                        <a:rPr kumimoji="0" lang="ar-SA" sz="3600" b="0" i="0" u="none" strike="noStrike" cap="none" normalizeH="0" baseline="0" dirty="0" err="1">
                          <a:ln>
                            <a:noFill/>
                          </a:ln>
                          <a:solidFill>
                            <a:schemeClr val="tx1"/>
                          </a:solidFill>
                          <a:effectLst/>
                          <a:latin typeface="Arial" charset="0"/>
                          <a:cs typeface="Arial" charset="0"/>
                        </a:rPr>
                        <a:t>السمائي</a:t>
                      </a:r>
                      <a:r>
                        <a:rPr kumimoji="0" lang="ar-SA" sz="3600" b="0" i="0" u="none" strike="noStrike" cap="none" normalizeH="0" baseline="0" dirty="0">
                          <a:ln>
                            <a:noFill/>
                          </a:ln>
                          <a:solidFill>
                            <a:schemeClr val="tx1"/>
                          </a:solidFill>
                          <a:effectLst/>
                          <a:latin typeface="Arial" charset="0"/>
                          <a:cs typeface="Arial" charset="0"/>
                        </a:rPr>
                        <a:t> المعزى، روح الحق، الحاضر في كل مكان والمالئ الكل، كنز الصالحات، ومعطى الحياة، هلم تفضل وحل فينا، وطهرنا من كل دنس أيها الصالح، وخلص نفوسنا. </a:t>
                      </a:r>
                      <a:endParaRPr kumimoji="0" lang="ar-EG" sz="36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89575241"/>
      </p:ext>
    </p:extLst>
  </p:cSld>
  <p:clrMapOvr>
    <a:masterClrMapping/>
  </p:clrMapOvr>
  <p:transition/>
</p:sld>
</file>

<file path=ppt/slides/slide2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6">
            <a:hlinkClick r:id="rId3" action="ppaction://hlinksldjump" highlightClick="1"/>
            <a:extLst>
              <a:ext uri="{FF2B5EF4-FFF2-40B4-BE49-F238E27FC236}">
                <a16:creationId xmlns:a16="http://schemas.microsoft.com/office/drawing/2014/main" id="{D233328D-3ABE-41B6-9DEC-DE56D1FC02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1" name="Group 57">
            <a:extLst>
              <a:ext uri="{FF2B5EF4-FFF2-40B4-BE49-F238E27FC236}">
                <a16:creationId xmlns:a16="http://schemas.microsoft.com/office/drawing/2014/main" id="{869300F7-A1AC-47C9-B191-964500E8D4EB}"/>
              </a:ext>
            </a:extLst>
          </p:cNvPr>
          <p:cNvGraphicFramePr>
            <a:graphicFrameLocks noGrp="1"/>
          </p:cNvGraphicFramePr>
          <p:nvPr>
            <p:ph/>
          </p:nvPr>
        </p:nvGraphicFramePr>
        <p:xfrm>
          <a:off x="0" y="43850"/>
          <a:ext cx="9144000" cy="5099650"/>
        </p:xfrm>
        <a:graphic>
          <a:graphicData uri="http://schemas.openxmlformats.org/drawingml/2006/table">
            <a:tbl>
              <a:tblPr/>
              <a:tblGrid>
                <a:gridCol w="51816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2"/>
                    </a:ext>
                  </a:extLst>
                </a:gridCol>
              </a:tblGrid>
              <a:tr h="2064258">
                <a:tc gridSpan="2">
                  <a:txBody>
                    <a:bodyPr/>
                    <a:lstStyle/>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Pek`Pneuma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e;ouab</a:t>
                      </a:r>
                      <a:r>
                        <a:rPr kumimoji="0" lang="en-CA" sz="3200" b="0" i="0" u="none" strike="noStrike" cap="none" normalizeH="0" baseline="0" dirty="0">
                          <a:ln>
                            <a:noFill/>
                          </a:ln>
                          <a:solidFill>
                            <a:srgbClr val="FF9900"/>
                          </a:solidFill>
                          <a:effectLst/>
                          <a:latin typeface="CS New Athanasius" pitchFamily="34" charset="0"/>
                          <a:cs typeface="Arial" charset="0"/>
                        </a:rPr>
                        <a:t> P=o=c </a:t>
                      </a:r>
                      <a:r>
                        <a:rPr kumimoji="0" lang="en-CA" sz="3200" b="0" i="0" u="none" strike="noStrike" cap="none" normalizeH="0" baseline="0" dirty="0" err="1">
                          <a:ln>
                            <a:noFill/>
                          </a:ln>
                          <a:solidFill>
                            <a:srgbClr val="FF9900"/>
                          </a:solidFill>
                          <a:effectLst/>
                          <a:latin typeface="CS New Athanasius" pitchFamily="34" charset="0"/>
                          <a:cs typeface="Arial" charset="0"/>
                        </a:rPr>
                        <a:t>vy`etakouorp`f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ejen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nek`agioc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mma;ytyc</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ouoh</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n`apoctoloc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ettaiyout</a:t>
                      </a:r>
                      <a:r>
                        <a:rPr kumimoji="0" lang="en-CA" sz="3200" b="0" i="0" u="none" strike="noStrike" cap="none" normalizeH="0" baseline="0" dirty="0">
                          <a:ln>
                            <a:noFill/>
                          </a:ln>
                          <a:solidFill>
                            <a:srgbClr val="FF9900"/>
                          </a:solidFill>
                          <a:effectLst/>
                          <a:latin typeface="CS New Athanasius" pitchFamily="34" charset="0"/>
                          <a:cs typeface="Arial" charset="0"/>
                        </a:rPr>
                        <a:t>@</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ajp</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som</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vai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mperolf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ebol</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haron</a:t>
                      </a:r>
                      <a:r>
                        <a:rPr kumimoji="0" lang="en-CA" sz="3200" b="0" i="0" u="none" strike="noStrike" cap="none" normalizeH="0" baseline="0" dirty="0">
                          <a:ln>
                            <a:noFill/>
                          </a:ln>
                          <a:solidFill>
                            <a:srgbClr val="FF9900"/>
                          </a:solidFill>
                          <a:effectLst/>
                          <a:latin typeface="CS New Athanasius" pitchFamily="34" charset="0"/>
                          <a:cs typeface="Arial" charset="0"/>
                        </a:rPr>
                        <a:t> `w </a:t>
                      </a:r>
                      <a:r>
                        <a:rPr kumimoji="0" lang="en-CA" sz="3200" b="0" i="0" u="none" strike="noStrike" cap="none" normalizeH="0" baseline="0" dirty="0" err="1">
                          <a:ln>
                            <a:noFill/>
                          </a:ln>
                          <a:solidFill>
                            <a:srgbClr val="FF9900"/>
                          </a:solidFill>
                          <a:effectLst/>
                          <a:latin typeface="CS New Athanasius" pitchFamily="34" charset="0"/>
                          <a:cs typeface="Arial" charset="0"/>
                        </a:rPr>
                        <a:t>pi`aga;oc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alla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aritf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mberi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ny`etcaqoun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mmon</a:t>
                      </a:r>
                      <a:r>
                        <a:rPr kumimoji="0" lang="en-CA" sz="3200" b="0" i="0" u="none" strike="noStrike" cap="none" normalizeH="0" baseline="0" dirty="0">
                          <a:ln>
                            <a:noFill/>
                          </a:ln>
                          <a:solidFill>
                            <a:srgbClr val="FF9900"/>
                          </a:solidFill>
                          <a:effectLst/>
                          <a:latin typeface="CS New Athanasius" pitchFamily="34" charset="0"/>
                          <a:cs typeface="Arial" charset="0"/>
                        </a:rPr>
                        <a:t>. </a:t>
                      </a:r>
                      <a:endParaRPr kumimoji="0" lang="en-US" sz="3200" b="0" i="0" u="none" strike="noStrike" cap="none" normalizeH="0" baseline="0" dirty="0">
                        <a:ln>
                          <a:noFill/>
                        </a:ln>
                        <a:solidFill>
                          <a:srgbClr val="FF9900"/>
                        </a:solidFill>
                        <a:effectLst/>
                        <a:latin typeface="CS New Athanasius" pitchFamily="34"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US"/>
                    </a:p>
                  </a:txBody>
                  <a:tcPr/>
                </a:tc>
                <a:extLst>
                  <a:ext uri="{0D108BD9-81ED-4DB2-BD59-A6C34878D82A}">
                    <a16:rowId xmlns:a16="http://schemas.microsoft.com/office/drawing/2014/main" val="10000"/>
                  </a:ext>
                </a:extLst>
              </a:tr>
              <a:tr h="2665822">
                <a:tc>
                  <a:txBody>
                    <a:bodyPr/>
                    <a:lstStyle/>
                    <a:p>
                      <a:pPr algn="just"/>
                      <a:r>
                        <a:rPr lang="fr-FR" sz="2600" b="0" i="0" u="none" strike="noStrike" kern="1200" baseline="0" dirty="0">
                          <a:solidFill>
                            <a:schemeClr val="tx1"/>
                          </a:solidFill>
                          <a:latin typeface="+mn-lt"/>
                          <a:ea typeface="+mn-ea"/>
                          <a:cs typeface="+mn-cs"/>
                        </a:rPr>
                        <a:t>Ton Esprit-Saint Seigneur, que tu as répandu sur tes disciples saints et apôtres vénérables à la troisième heure, ne nous l’enlève pas ô très bon mais renouvelle-le en nous.</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روحك القدوس يا رب الذي </a:t>
                      </a:r>
                      <a:r>
                        <a:rPr lang="ar-EG" sz="2800" b="0" i="0" u="none" strike="noStrike" kern="1200" baseline="0" dirty="0" err="1">
                          <a:solidFill>
                            <a:schemeClr val="tx1"/>
                          </a:solidFill>
                          <a:latin typeface="+mn-lt"/>
                          <a:ea typeface="+mn-ea"/>
                          <a:cs typeface="+mn-cs"/>
                        </a:rPr>
                        <a:t>أرسلتة</a:t>
                      </a:r>
                      <a:r>
                        <a:rPr lang="ar-EG" sz="2800" b="0" i="0" u="none" strike="noStrike" kern="1200" baseline="0" dirty="0">
                          <a:solidFill>
                            <a:schemeClr val="tx1"/>
                          </a:solidFill>
                          <a:latin typeface="+mn-lt"/>
                          <a:ea typeface="+mn-ea"/>
                          <a:cs typeface="+mn-cs"/>
                        </a:rPr>
                        <a:t> علي تلاميذك القديسين و</a:t>
                      </a:r>
                    </a:p>
                    <a:p>
                      <a:pPr algn="just" rtl="1"/>
                      <a:r>
                        <a:rPr lang="ar-EG" sz="2800" b="0" i="0" u="none" strike="noStrike" kern="1200" baseline="0" dirty="0">
                          <a:solidFill>
                            <a:schemeClr val="tx1"/>
                          </a:solidFill>
                          <a:latin typeface="+mn-lt"/>
                          <a:ea typeface="+mn-ea"/>
                          <a:cs typeface="+mn-cs"/>
                        </a:rPr>
                        <a:t>رسلك المكرمين في الساعة الثالثة. هذا لا </a:t>
                      </a:r>
                      <a:r>
                        <a:rPr lang="ar-EG" sz="2800" b="0" i="0" u="none" strike="noStrike" kern="1200" baseline="0" dirty="0" err="1">
                          <a:solidFill>
                            <a:schemeClr val="tx1"/>
                          </a:solidFill>
                          <a:latin typeface="+mn-lt"/>
                          <a:ea typeface="+mn-ea"/>
                          <a:cs typeface="+mn-cs"/>
                        </a:rPr>
                        <a:t>تنزعة</a:t>
                      </a:r>
                      <a:r>
                        <a:rPr lang="ar-EG" sz="2800" b="0" i="0" u="none" strike="noStrike" kern="1200" baseline="0" dirty="0">
                          <a:solidFill>
                            <a:schemeClr val="tx1"/>
                          </a:solidFill>
                          <a:latin typeface="+mn-lt"/>
                          <a:ea typeface="+mn-ea"/>
                          <a:cs typeface="+mn-cs"/>
                        </a:rPr>
                        <a:t> منا أيها الصالح بل جدده في احشائنا</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636103331"/>
      </p:ext>
    </p:extLst>
  </p:cSld>
  <p:clrMapOvr>
    <a:masterClrMapping/>
  </p:clrMapOvr>
  <p:transition/>
</p:sld>
</file>

<file path=ppt/slides/slide2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7" name="Rectangle 2"/>
          <p:cNvSpPr>
            <a:spLocks noGrp="1" noChangeArrowheads="1"/>
          </p:cNvSpPr>
          <p:nvPr>
            <p:ph type="body" sz="half" idx="1"/>
          </p:nvPr>
        </p:nvSpPr>
        <p:spPr/>
        <p:txBody>
          <a:bodyPr/>
          <a:lstStyle/>
          <a:p>
            <a:pPr marL="0" indent="0" eaLnBrk="1" hangingPunct="1">
              <a:lnSpc>
                <a:spcPct val="80000"/>
              </a:lnSpc>
              <a:buFontTx/>
              <a:buNone/>
            </a:pPr>
            <a:endParaRPr lang="en-US" sz="2000"/>
          </a:p>
          <a:p>
            <a:pPr marL="0" indent="0" eaLnBrk="1" hangingPunct="1">
              <a:lnSpc>
                <a:spcPct val="80000"/>
              </a:lnSpc>
              <a:buFontTx/>
              <a:buNone/>
            </a:pPr>
            <a:endParaRPr lang="en-US" sz="2400"/>
          </a:p>
        </p:txBody>
      </p:sp>
      <p:graphicFrame>
        <p:nvGraphicFramePr>
          <p:cNvPr id="13906947" name="Group 3"/>
          <p:cNvGraphicFramePr>
            <a:graphicFrameLocks noGrp="1"/>
          </p:cNvGraphicFramePr>
          <p:nvPr>
            <p:ph sz="half" idx="2"/>
          </p:nvPr>
        </p:nvGraphicFramePr>
        <p:xfrm>
          <a:off x="0" y="1504950"/>
          <a:ext cx="9144000" cy="1790700"/>
        </p:xfrm>
        <a:graphic>
          <a:graphicData uri="http://schemas.openxmlformats.org/drawingml/2006/table">
            <a:tbl>
              <a:tblPr/>
              <a:tblGrid>
                <a:gridCol w="9144000">
                  <a:extLst>
                    <a:ext uri="{9D8B030D-6E8A-4147-A177-3AD203B41FA5}">
                      <a16:colId xmlns:a16="http://schemas.microsoft.com/office/drawing/2014/main" val="20000"/>
                    </a:ext>
                  </a:extLst>
                </a:gridCol>
              </a:tblGrid>
              <a:tr h="5257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rgbClr val="FF9900"/>
                          </a:solidFill>
                          <a:effectLst/>
                          <a:latin typeface="Coptic1" pitchFamily="2" charset="0"/>
                          <a:cs typeface="Arial" charset="0"/>
                        </a:rPr>
                        <a:t>Doxa</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Patri</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ke</a:t>
                      </a:r>
                      <a:r>
                        <a:rPr kumimoji="0" lang="en-US" sz="3200" b="0" i="0" u="none" strike="noStrike" cap="none" normalizeH="0" baseline="0" dirty="0">
                          <a:ln>
                            <a:noFill/>
                          </a:ln>
                          <a:solidFill>
                            <a:srgbClr val="FF9900"/>
                          </a:solidFill>
                          <a:effectLst/>
                          <a:latin typeface="Coptic1" pitchFamily="2" charset="0"/>
                          <a:cs typeface="Arial" charset="0"/>
                        </a:rPr>
                        <a:t> U~~</a:t>
                      </a:r>
                      <a:r>
                        <a:rPr kumimoji="0" lang="en-US" sz="3200" b="0" i="0" u="none" strike="noStrike" cap="none" normalizeH="0" baseline="0" dirty="0" err="1">
                          <a:ln>
                            <a:noFill/>
                          </a:ln>
                          <a:solidFill>
                            <a:srgbClr val="FF9900"/>
                          </a:solidFill>
                          <a:effectLst/>
                          <a:latin typeface="Coptic1" pitchFamily="2" charset="0"/>
                          <a:cs typeface="Arial" charset="0"/>
                        </a:rPr>
                        <a:t>iw</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ke</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agiw</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P~neumati</a:t>
                      </a:r>
                      <a:r>
                        <a:rPr kumimoji="0" lang="en-US" sz="3600" b="0" i="0" u="none" strike="noStrike" cap="none" normalizeH="0" baseline="0" dirty="0">
                          <a:ln>
                            <a:noFill/>
                          </a:ln>
                          <a:solidFill>
                            <a:srgbClr val="FF9900"/>
                          </a:solidFill>
                          <a:effectLst/>
                          <a:latin typeface="Coptic1" pitchFamily="2"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32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52578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rgbClr val="FF9900"/>
                          </a:solidFill>
                          <a:effectLst/>
                          <a:latin typeface="Arial" charset="0"/>
                          <a:cs typeface="Arial" charset="0"/>
                        </a:rPr>
                        <a:t>المجد الاب و الابن والروح القدس</a:t>
                      </a:r>
                      <a:endParaRPr kumimoji="0" lang="en-US" sz="36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035D6151-8735-4C3C-9476-DA2A31A0900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83675970"/>
      </p:ext>
    </p:extLst>
  </p:cSld>
  <p:clrMapOvr>
    <a:masterClrMapping/>
  </p:clrMapOvr>
  <p:transition/>
</p:sld>
</file>

<file path=ppt/slides/slide2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6">
            <a:hlinkClick r:id="rId3" action="ppaction://hlinksldjump" highlightClick="1"/>
            <a:extLst>
              <a:ext uri="{FF2B5EF4-FFF2-40B4-BE49-F238E27FC236}">
                <a16:creationId xmlns:a16="http://schemas.microsoft.com/office/drawing/2014/main" id="{D5AFC039-72BC-48BE-8235-4418070B1745}"/>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81">
            <a:extLst>
              <a:ext uri="{FF2B5EF4-FFF2-40B4-BE49-F238E27FC236}">
                <a16:creationId xmlns:a16="http://schemas.microsoft.com/office/drawing/2014/main" id="{E1FE06F8-90F1-4FBE-AE1F-C017F3976636}"/>
              </a:ext>
            </a:extLst>
          </p:cNvPr>
          <p:cNvGraphicFramePr>
            <a:graphicFrameLocks noGrp="1"/>
          </p:cNvGraphicFramePr>
          <p:nvPr>
            <p:ph/>
            <p:extLst>
              <p:ext uri="{D42A27DB-BD31-4B8C-83A1-F6EECF244321}">
                <p14:modId xmlns:p14="http://schemas.microsoft.com/office/powerpoint/2010/main" val="1286409224"/>
              </p:ext>
            </p:extLst>
          </p:nvPr>
        </p:nvGraphicFramePr>
        <p:xfrm>
          <a:off x="0" y="285750"/>
          <a:ext cx="9144000" cy="3931920"/>
        </p:xfrm>
        <a:graphic>
          <a:graphicData uri="http://schemas.openxmlformats.org/drawingml/2006/table">
            <a:tbl>
              <a:tblPr/>
              <a:tblGrid>
                <a:gridCol w="5346916">
                  <a:extLst>
                    <a:ext uri="{9D8B030D-6E8A-4147-A177-3AD203B41FA5}">
                      <a16:colId xmlns:a16="http://schemas.microsoft.com/office/drawing/2014/main" val="20000"/>
                    </a:ext>
                  </a:extLst>
                </a:gridCol>
                <a:gridCol w="3797084">
                  <a:extLst>
                    <a:ext uri="{9D8B030D-6E8A-4147-A177-3AD203B41FA5}">
                      <a16:colId xmlns:a16="http://schemas.microsoft.com/office/drawing/2014/main" val="20001"/>
                    </a:ext>
                  </a:extLst>
                </a:gridCol>
              </a:tblGrid>
              <a:tr h="2438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3600" b="0" i="0" u="none" strike="noStrike" cap="none" normalizeH="0" baseline="0" dirty="0">
                          <a:ln>
                            <a:noFill/>
                          </a:ln>
                          <a:solidFill>
                            <a:schemeClr val="tx1"/>
                          </a:solidFill>
                          <a:effectLst/>
                          <a:latin typeface="Arial" charset="0"/>
                          <a:cs typeface="Arial" charset="0"/>
                        </a:rPr>
                        <a:t>5) Comme Tu étais avec tes disciples, ô Sauveur, en leur accordant la paix; viens, sois avec nous, accorde-nous Ta paix, sauve-nous et délivre nos âmes.</a:t>
                      </a:r>
                      <a:endParaRPr kumimoji="0" lang="fr-CA" sz="36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٥</a:t>
                      </a:r>
                      <a:r>
                        <a:rPr kumimoji="0" lang="ar-EG"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a:ln>
                            <a:noFill/>
                          </a:ln>
                          <a:solidFill>
                            <a:schemeClr val="tx1"/>
                          </a:solidFill>
                          <a:effectLst/>
                          <a:latin typeface="Arial" charset="0"/>
                          <a:cs typeface="Arial" charset="0"/>
                        </a:rPr>
                        <a:t>كما كنت</a:t>
                      </a:r>
                      <a:r>
                        <a:rPr kumimoji="0" lang="ar-EG" sz="4000" b="0" i="0" u="none" strike="noStrike" cap="none" normalizeH="0" baseline="0" dirty="0">
                          <a:ln>
                            <a:noFill/>
                          </a:ln>
                          <a:solidFill>
                            <a:schemeClr val="tx1"/>
                          </a:solidFill>
                          <a:effectLst/>
                          <a:latin typeface="Arial" charset="0"/>
                          <a:cs typeface="Arial" charset="0"/>
                        </a:rPr>
                        <a:t> مع</a:t>
                      </a:r>
                      <a:r>
                        <a:rPr kumimoji="0" lang="ar-SA" sz="4000" b="0" i="0" u="none" strike="noStrike" cap="none" normalizeH="0" baseline="0" dirty="0">
                          <a:ln>
                            <a:noFill/>
                          </a:ln>
                          <a:solidFill>
                            <a:schemeClr val="tx1"/>
                          </a:solidFill>
                          <a:effectLst/>
                          <a:latin typeface="Arial" charset="0"/>
                          <a:cs typeface="Arial" charset="0"/>
                        </a:rPr>
                        <a:t> تلاميذك أيها المخلص وأعطيتهم السلام، هلم أيضا كن معنا وامنحنا سلامك وخلصنا ونج نفوسنا.</a:t>
                      </a:r>
                      <a:endParaRPr kumimoji="0" lang="ar-EG" sz="40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74441082"/>
      </p:ext>
    </p:extLst>
  </p:cSld>
  <p:clrMapOvr>
    <a:masterClrMapping/>
  </p:clrMapOvr>
  <p:transition/>
</p:sld>
</file>

<file path=ppt/slides/slide2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6">
            <a:hlinkClick r:id="rId3" action="ppaction://hlinksldjump" highlightClick="1"/>
            <a:extLst>
              <a:ext uri="{FF2B5EF4-FFF2-40B4-BE49-F238E27FC236}">
                <a16:creationId xmlns:a16="http://schemas.microsoft.com/office/drawing/2014/main" id="{D233328D-3ABE-41B6-9DEC-DE56D1FC02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1" name="Group 57">
            <a:extLst>
              <a:ext uri="{FF2B5EF4-FFF2-40B4-BE49-F238E27FC236}">
                <a16:creationId xmlns:a16="http://schemas.microsoft.com/office/drawing/2014/main" id="{869300F7-A1AC-47C9-B191-964500E8D4EB}"/>
              </a:ext>
            </a:extLst>
          </p:cNvPr>
          <p:cNvGraphicFramePr>
            <a:graphicFrameLocks noGrp="1"/>
          </p:cNvGraphicFramePr>
          <p:nvPr>
            <p:ph/>
          </p:nvPr>
        </p:nvGraphicFramePr>
        <p:xfrm>
          <a:off x="0" y="43850"/>
          <a:ext cx="9144000" cy="5099650"/>
        </p:xfrm>
        <a:graphic>
          <a:graphicData uri="http://schemas.openxmlformats.org/drawingml/2006/table">
            <a:tbl>
              <a:tblPr/>
              <a:tblGrid>
                <a:gridCol w="51816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2"/>
                    </a:ext>
                  </a:extLst>
                </a:gridCol>
              </a:tblGrid>
              <a:tr h="2064258">
                <a:tc gridSpan="2">
                  <a:txBody>
                    <a:bodyPr/>
                    <a:lstStyle/>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Pek`Pneuma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e;ouab</a:t>
                      </a:r>
                      <a:r>
                        <a:rPr kumimoji="0" lang="en-CA" sz="3200" b="0" i="0" u="none" strike="noStrike" cap="none" normalizeH="0" baseline="0" dirty="0">
                          <a:ln>
                            <a:noFill/>
                          </a:ln>
                          <a:solidFill>
                            <a:srgbClr val="FF9900"/>
                          </a:solidFill>
                          <a:effectLst/>
                          <a:latin typeface="CS New Athanasius" pitchFamily="34" charset="0"/>
                          <a:cs typeface="Arial" charset="0"/>
                        </a:rPr>
                        <a:t> P=o=c </a:t>
                      </a:r>
                      <a:r>
                        <a:rPr kumimoji="0" lang="en-CA" sz="3200" b="0" i="0" u="none" strike="noStrike" cap="none" normalizeH="0" baseline="0" dirty="0" err="1">
                          <a:ln>
                            <a:noFill/>
                          </a:ln>
                          <a:solidFill>
                            <a:srgbClr val="FF9900"/>
                          </a:solidFill>
                          <a:effectLst/>
                          <a:latin typeface="CS New Athanasius" pitchFamily="34" charset="0"/>
                          <a:cs typeface="Arial" charset="0"/>
                        </a:rPr>
                        <a:t>vy`etakouorp`f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ejen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nek`agioc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mma;ytyc</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ouoh</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n`apoctoloc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ettaiyout</a:t>
                      </a:r>
                      <a:r>
                        <a:rPr kumimoji="0" lang="en-CA" sz="3200" b="0" i="0" u="none" strike="noStrike" cap="none" normalizeH="0" baseline="0" dirty="0">
                          <a:ln>
                            <a:noFill/>
                          </a:ln>
                          <a:solidFill>
                            <a:srgbClr val="FF9900"/>
                          </a:solidFill>
                          <a:effectLst/>
                          <a:latin typeface="CS New Athanasius" pitchFamily="34" charset="0"/>
                          <a:cs typeface="Arial" charset="0"/>
                        </a:rPr>
                        <a:t>@</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ajp</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som</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vai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mperolf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ebol</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haron</a:t>
                      </a:r>
                      <a:r>
                        <a:rPr kumimoji="0" lang="en-CA" sz="3200" b="0" i="0" u="none" strike="noStrike" cap="none" normalizeH="0" baseline="0" dirty="0">
                          <a:ln>
                            <a:noFill/>
                          </a:ln>
                          <a:solidFill>
                            <a:srgbClr val="FF9900"/>
                          </a:solidFill>
                          <a:effectLst/>
                          <a:latin typeface="CS New Athanasius" pitchFamily="34" charset="0"/>
                          <a:cs typeface="Arial" charset="0"/>
                        </a:rPr>
                        <a:t> `w </a:t>
                      </a:r>
                      <a:r>
                        <a:rPr kumimoji="0" lang="en-CA" sz="3200" b="0" i="0" u="none" strike="noStrike" cap="none" normalizeH="0" baseline="0" dirty="0" err="1">
                          <a:ln>
                            <a:noFill/>
                          </a:ln>
                          <a:solidFill>
                            <a:srgbClr val="FF9900"/>
                          </a:solidFill>
                          <a:effectLst/>
                          <a:latin typeface="CS New Athanasius" pitchFamily="34" charset="0"/>
                          <a:cs typeface="Arial" charset="0"/>
                        </a:rPr>
                        <a:t>pi`aga;oc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alla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aritf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mberi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ny`etcaqoun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mmon</a:t>
                      </a:r>
                      <a:r>
                        <a:rPr kumimoji="0" lang="en-CA" sz="3200" b="0" i="0" u="none" strike="noStrike" cap="none" normalizeH="0" baseline="0" dirty="0">
                          <a:ln>
                            <a:noFill/>
                          </a:ln>
                          <a:solidFill>
                            <a:srgbClr val="FF9900"/>
                          </a:solidFill>
                          <a:effectLst/>
                          <a:latin typeface="CS New Athanasius" pitchFamily="34" charset="0"/>
                          <a:cs typeface="Arial" charset="0"/>
                        </a:rPr>
                        <a:t>. </a:t>
                      </a:r>
                      <a:endParaRPr kumimoji="0" lang="en-US" sz="3200" b="0" i="0" u="none" strike="noStrike" cap="none" normalizeH="0" baseline="0" dirty="0">
                        <a:ln>
                          <a:noFill/>
                        </a:ln>
                        <a:solidFill>
                          <a:srgbClr val="FF9900"/>
                        </a:solidFill>
                        <a:effectLst/>
                        <a:latin typeface="CS New Athanasius" pitchFamily="34"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US"/>
                    </a:p>
                  </a:txBody>
                  <a:tcPr/>
                </a:tc>
                <a:extLst>
                  <a:ext uri="{0D108BD9-81ED-4DB2-BD59-A6C34878D82A}">
                    <a16:rowId xmlns:a16="http://schemas.microsoft.com/office/drawing/2014/main" val="10000"/>
                  </a:ext>
                </a:extLst>
              </a:tr>
              <a:tr h="2665822">
                <a:tc>
                  <a:txBody>
                    <a:bodyPr/>
                    <a:lstStyle/>
                    <a:p>
                      <a:pPr algn="just"/>
                      <a:r>
                        <a:rPr lang="fr-FR" sz="2600" b="0" i="0" u="none" strike="noStrike" kern="1200" baseline="0" dirty="0">
                          <a:solidFill>
                            <a:schemeClr val="tx1"/>
                          </a:solidFill>
                          <a:latin typeface="+mn-lt"/>
                          <a:ea typeface="+mn-ea"/>
                          <a:cs typeface="+mn-cs"/>
                        </a:rPr>
                        <a:t>Ton Esprit-Saint Seigneur, que tu as répandu sur tes disciples saints et apôtres vénérables à la troisième heure, ne nous l’enlève pas ô très bon mais renouvelle-le en nous.</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روحك القدوس يا رب الذي </a:t>
                      </a:r>
                      <a:r>
                        <a:rPr lang="ar-EG" sz="2800" b="0" i="0" u="none" strike="noStrike" kern="1200" baseline="0" dirty="0" err="1">
                          <a:solidFill>
                            <a:schemeClr val="tx1"/>
                          </a:solidFill>
                          <a:latin typeface="+mn-lt"/>
                          <a:ea typeface="+mn-ea"/>
                          <a:cs typeface="+mn-cs"/>
                        </a:rPr>
                        <a:t>أرسلتة</a:t>
                      </a:r>
                      <a:r>
                        <a:rPr lang="ar-EG" sz="2800" b="0" i="0" u="none" strike="noStrike" kern="1200" baseline="0" dirty="0">
                          <a:solidFill>
                            <a:schemeClr val="tx1"/>
                          </a:solidFill>
                          <a:latin typeface="+mn-lt"/>
                          <a:ea typeface="+mn-ea"/>
                          <a:cs typeface="+mn-cs"/>
                        </a:rPr>
                        <a:t> علي تلاميذك القديسين و</a:t>
                      </a:r>
                    </a:p>
                    <a:p>
                      <a:pPr algn="just" rtl="1"/>
                      <a:r>
                        <a:rPr lang="ar-EG" sz="2800" b="0" i="0" u="none" strike="noStrike" kern="1200" baseline="0" dirty="0">
                          <a:solidFill>
                            <a:schemeClr val="tx1"/>
                          </a:solidFill>
                          <a:latin typeface="+mn-lt"/>
                          <a:ea typeface="+mn-ea"/>
                          <a:cs typeface="+mn-cs"/>
                        </a:rPr>
                        <a:t>رسلك المكرمين في الساعة الثالثة. هذا لا </a:t>
                      </a:r>
                      <a:r>
                        <a:rPr lang="ar-EG" sz="2800" b="0" i="0" u="none" strike="noStrike" kern="1200" baseline="0" dirty="0" err="1">
                          <a:solidFill>
                            <a:schemeClr val="tx1"/>
                          </a:solidFill>
                          <a:latin typeface="+mn-lt"/>
                          <a:ea typeface="+mn-ea"/>
                          <a:cs typeface="+mn-cs"/>
                        </a:rPr>
                        <a:t>تنزعة</a:t>
                      </a:r>
                      <a:r>
                        <a:rPr lang="ar-EG" sz="2800" b="0" i="0" u="none" strike="noStrike" kern="1200" baseline="0" dirty="0">
                          <a:solidFill>
                            <a:schemeClr val="tx1"/>
                          </a:solidFill>
                          <a:latin typeface="+mn-lt"/>
                          <a:ea typeface="+mn-ea"/>
                          <a:cs typeface="+mn-cs"/>
                        </a:rPr>
                        <a:t> منا أيها الصالح بل جدده في احشائنا</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121767834"/>
      </p:ext>
    </p:extLst>
  </p:cSld>
  <p:clrMapOvr>
    <a:masterClrMapping/>
  </p:clrMapOvr>
  <p:transition/>
</p:sld>
</file>

<file path=ppt/slides/slide2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11042" name="Group 2"/>
          <p:cNvGraphicFramePr>
            <a:graphicFrameLocks noGrp="1"/>
          </p:cNvGraphicFramePr>
          <p:nvPr/>
        </p:nvGraphicFramePr>
        <p:xfrm>
          <a:off x="114300" y="1352550"/>
          <a:ext cx="8915400" cy="3009900"/>
        </p:xfrm>
        <a:graphic>
          <a:graphicData uri="http://schemas.openxmlformats.org/drawingml/2006/table">
            <a:tbl>
              <a:tblPr/>
              <a:tblGrid>
                <a:gridCol w="8915400">
                  <a:extLst>
                    <a:ext uri="{9D8B030D-6E8A-4147-A177-3AD203B41FA5}">
                      <a16:colId xmlns:a16="http://schemas.microsoft.com/office/drawing/2014/main" val="20000"/>
                    </a:ext>
                  </a:extLst>
                </a:gridCol>
              </a:tblGrid>
              <a:tr h="3619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9900"/>
                          </a:solidFill>
                          <a:effectLst/>
                          <a:latin typeface="Coptic1" pitchFamily="2" charset="0"/>
                          <a:cs typeface="Arial" charset="0"/>
                        </a:rPr>
                        <a:t>Ke</a:t>
                      </a:r>
                      <a:r>
                        <a:rPr kumimoji="0" lang="en-US" sz="3600" b="0" i="0" u="none" strike="noStrike" cap="none" normalizeH="0" baseline="0" dirty="0">
                          <a:ln>
                            <a:noFill/>
                          </a:ln>
                          <a:solidFill>
                            <a:srgbClr val="FF9900"/>
                          </a:solidFill>
                          <a:effectLst/>
                          <a:latin typeface="Coptic1" pitchFamily="2" charset="0"/>
                          <a:cs typeface="Arial" charset="0"/>
                        </a:rPr>
                        <a:t> nun </a:t>
                      </a:r>
                      <a:r>
                        <a:rPr kumimoji="0" lang="en-US" sz="3600" b="0" i="0" u="none" strike="noStrike" cap="none" normalizeH="0" baseline="0" dirty="0" err="1">
                          <a:ln>
                            <a:noFill/>
                          </a:ln>
                          <a:solidFill>
                            <a:srgbClr val="FF9900"/>
                          </a:solidFill>
                          <a:effectLst/>
                          <a:latin typeface="Coptic1" pitchFamily="2" charset="0"/>
                          <a:cs typeface="Arial" charset="0"/>
                        </a:rPr>
                        <a:t>ke</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a~i</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ke</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ic</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touc</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e~w~nac</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twn</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e~w~nwn</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a~m</a:t>
                      </a:r>
                      <a:r>
                        <a:rPr kumimoji="0" lang="en-US" sz="3600" b="0" i="0" u="none" strike="noStrike" cap="none" normalizeH="0" baseline="0" dirty="0">
                          <a:ln>
                            <a:noFill/>
                          </a:ln>
                          <a:solidFill>
                            <a:srgbClr val="FF9900"/>
                          </a:solidFill>
                          <a:effectLst/>
                          <a:latin typeface="Coptic1" pitchFamily="2" charset="0"/>
                          <a:cs typeface="Arial" charset="0"/>
                        </a:rPr>
                        <a:t>/n.</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8915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36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36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52578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000" b="0" i="0" u="none" strike="noStrike" cap="none" normalizeH="0" baseline="0" dirty="0">
                          <a:ln>
                            <a:noFill/>
                          </a:ln>
                          <a:solidFill>
                            <a:srgbClr val="FF9900"/>
                          </a:solidFill>
                          <a:effectLst/>
                          <a:latin typeface="Arial" charset="0"/>
                          <a:cs typeface="Arial" charset="0"/>
                        </a:rPr>
                        <a:t>الأن وكل أوان والى دهر الدهور امين </a:t>
                      </a:r>
                      <a:r>
                        <a:rPr kumimoji="0" lang="ar-SA" sz="4000" b="0" i="0" u="none" strike="noStrike" cap="none" normalizeH="0" baseline="0" dirty="0">
                          <a:ln>
                            <a:noFill/>
                          </a:ln>
                          <a:solidFill>
                            <a:srgbClr val="FF9900"/>
                          </a:solidFill>
                          <a:effectLst/>
                          <a:latin typeface="Arial" charset="0"/>
                          <a:cs typeface="Arial" charset="0"/>
                        </a:rPr>
                        <a:t> </a:t>
                      </a:r>
                      <a:endParaRPr kumimoji="0" lang="en-US" sz="4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7D58052D-C5A7-4C15-89DF-75712100642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96060448"/>
      </p:ext>
    </p:extLst>
  </p:cSld>
  <p:clrMapOvr>
    <a:masterClrMapping/>
  </p:clrMapOvr>
  <p:transition/>
</p:sld>
</file>

<file path=ppt/slides/slide2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6">
            <a:hlinkClick r:id="rId3" action="ppaction://hlinksldjump" highlightClick="1"/>
            <a:extLst>
              <a:ext uri="{FF2B5EF4-FFF2-40B4-BE49-F238E27FC236}">
                <a16:creationId xmlns:a16="http://schemas.microsoft.com/office/drawing/2014/main" id="{22A1E21A-A80B-407D-BF4A-9274D24759F4}"/>
              </a:ext>
            </a:extLst>
          </p:cNvPr>
          <p:cNvSpPr/>
          <p:nvPr/>
        </p:nvSpPr>
        <p:spPr bwMode="auto">
          <a:xfrm>
            <a:off x="3886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20">
            <a:extLst>
              <a:ext uri="{FF2B5EF4-FFF2-40B4-BE49-F238E27FC236}">
                <a16:creationId xmlns:a16="http://schemas.microsoft.com/office/drawing/2014/main" id="{79E04EFA-A7C2-42D0-8D7C-8E856C12DC38}"/>
              </a:ext>
            </a:extLst>
          </p:cNvPr>
          <p:cNvGraphicFramePr>
            <a:graphicFrameLocks/>
          </p:cNvGraphicFramePr>
          <p:nvPr>
            <p:extLst>
              <p:ext uri="{D42A27DB-BD31-4B8C-83A1-F6EECF244321}">
                <p14:modId xmlns:p14="http://schemas.microsoft.com/office/powerpoint/2010/main" val="470107179"/>
              </p:ext>
            </p:extLst>
          </p:nvPr>
        </p:nvGraphicFramePr>
        <p:xfrm>
          <a:off x="0" y="177395"/>
          <a:ext cx="9144000" cy="3995366"/>
        </p:xfrm>
        <a:graphic>
          <a:graphicData uri="http://schemas.openxmlformats.org/drawingml/2006/table">
            <a:tbl>
              <a:tblPr/>
              <a:tblGrid>
                <a:gridCol w="4899949">
                  <a:extLst>
                    <a:ext uri="{9D8B030D-6E8A-4147-A177-3AD203B41FA5}">
                      <a16:colId xmlns:a16="http://schemas.microsoft.com/office/drawing/2014/main" val="20000"/>
                    </a:ext>
                  </a:extLst>
                </a:gridCol>
                <a:gridCol w="4244051">
                  <a:extLst>
                    <a:ext uri="{9D8B030D-6E8A-4147-A177-3AD203B41FA5}">
                      <a16:colId xmlns:a16="http://schemas.microsoft.com/office/drawing/2014/main" val="20001"/>
                    </a:ext>
                  </a:extLst>
                </a:gridCol>
              </a:tblGrid>
              <a:tr h="39953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3200" b="0" i="0" u="none" strike="noStrike" cap="none" normalizeH="0" baseline="0" dirty="0">
                          <a:ln>
                            <a:noFill/>
                          </a:ln>
                          <a:solidFill>
                            <a:schemeClr val="tx1"/>
                          </a:solidFill>
                          <a:effectLst/>
                          <a:latin typeface="Arial" charset="0"/>
                          <a:cs typeface="Arial" charset="0"/>
                        </a:rPr>
                        <a:t>6) Lorsque nous nous tenons debout dans Ton sanctuaire, nous sommes comptés parmi ceux qui se tiennent dans le ciel. Ô Mère de Dieu, tu es la Porte du ciel, ouvre-nous la porte de la miséricorde.</a:t>
                      </a:r>
                      <a:endParaRPr kumimoji="0" lang="fr-CA" sz="32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
                          <a:schemeClr val="tx1"/>
                        </a:buClr>
                        <a:buSzTx/>
                        <a:buFont typeface="Symbol" pitchFamily="18" charset="2"/>
                        <a:buNone/>
                        <a:tabLst/>
                      </a:pPr>
                      <a:r>
                        <a:rPr kumimoji="0" lang="ar-SA" sz="4000" b="0" i="0" u="none" strike="noStrike" cap="none" normalizeH="0" baseline="0" dirty="0">
                          <a:ln>
                            <a:noFill/>
                          </a:ln>
                          <a:solidFill>
                            <a:schemeClr val="tx1"/>
                          </a:solidFill>
                          <a:effectLst/>
                          <a:latin typeface="Arial" charset="0"/>
                          <a:cs typeface="Arial" charset="0"/>
                        </a:rPr>
                        <a:t>٦</a:t>
                      </a:r>
                      <a:r>
                        <a:rPr kumimoji="0" lang="ar-EG"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a:ln>
                            <a:noFill/>
                          </a:ln>
                          <a:solidFill>
                            <a:schemeClr val="tx1"/>
                          </a:solidFill>
                          <a:effectLst/>
                          <a:latin typeface="Arial" charset="0"/>
                          <a:cs typeface="Arial" charset="0"/>
                        </a:rPr>
                        <a:t>إذا ما وقفنا في هيكلك المقدس نحسب كالقيام في السماء. يا والدة الإله، أنت هي باب السماء، افتحي لنا باب الرحمة.</a:t>
                      </a:r>
                      <a:endParaRPr kumimoji="0" lang="en-US" sz="40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098700396"/>
      </p:ext>
    </p:extLst>
  </p:cSld>
  <p:clrMapOvr>
    <a:masterClrMapping/>
  </p:clrMapOvr>
  <p:transition/>
</p:sld>
</file>

<file path=ppt/slides/slide2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Tableau 10">
            <a:extLst>
              <a:ext uri="{FF2B5EF4-FFF2-40B4-BE49-F238E27FC236}">
                <a16:creationId xmlns:a16="http://schemas.microsoft.com/office/drawing/2014/main" id="{D46548CB-1478-41BE-B71E-B9B548317F2D}"/>
              </a:ext>
            </a:extLst>
          </p:cNvPr>
          <p:cNvGraphicFramePr>
            <a:graphicFrameLocks noGrp="1"/>
          </p:cNvGraphicFramePr>
          <p:nvPr>
            <p:extLst>
              <p:ext uri="{D42A27DB-BD31-4B8C-83A1-F6EECF244321}">
                <p14:modId xmlns:p14="http://schemas.microsoft.com/office/powerpoint/2010/main" val="2662918763"/>
              </p:ext>
            </p:extLst>
          </p:nvPr>
        </p:nvGraphicFramePr>
        <p:xfrm>
          <a:off x="1207315" y="239818"/>
          <a:ext cx="6729369" cy="434340"/>
        </p:xfrm>
        <a:graphic>
          <a:graphicData uri="http://schemas.openxmlformats.org/drawingml/2006/table">
            <a:tbl>
              <a:tblPr firstRow="1" bandRow="1">
                <a:tableStyleId>{2D5ABB26-0587-4C30-8999-92F81FD0307C}</a:tableStyleId>
              </a:tblPr>
              <a:tblGrid>
                <a:gridCol w="6729369">
                  <a:extLst>
                    <a:ext uri="{9D8B030D-6E8A-4147-A177-3AD203B41FA5}">
                      <a16:colId xmlns:a16="http://schemas.microsoft.com/office/drawing/2014/main" val="214916189"/>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dirty="0">
                          <a:solidFill>
                            <a:schemeClr val="tx1"/>
                          </a:solidFill>
                          <a:effectLst/>
                          <a:latin typeface="Arial" charset="0"/>
                          <a:cs typeface="Arial" charset="0"/>
                        </a:rPr>
                        <a:t>L’Hymne du Saint Esprit – </a:t>
                      </a:r>
                      <a:r>
                        <a:rPr lang="ar-EG" sz="1800" dirty="0">
                          <a:solidFill>
                            <a:schemeClr val="tx1"/>
                          </a:solidFill>
                          <a:effectLst/>
                          <a:latin typeface="Arial" charset="0"/>
                          <a:cs typeface="Arial" charset="0"/>
                        </a:rPr>
                        <a:t>لحن الروح القدس</a:t>
                      </a:r>
                      <a:r>
                        <a:rPr lang="fr-FR" sz="1800" dirty="0">
                          <a:solidFill>
                            <a:schemeClr val="tx1"/>
                          </a:solidFill>
                          <a:effectLst/>
                          <a:latin typeface="Arial" charset="0"/>
                          <a:cs typeface="Arial" charset="0"/>
                        </a:rPr>
                        <a:t> - </a:t>
                      </a:r>
                      <a:r>
                        <a:rPr lang="en-CA" sz="2400" dirty="0">
                          <a:effectLst/>
                          <a:latin typeface="CS New Athanasius" pitchFamily="34" charset="0"/>
                        </a:rPr>
                        <a:t>Pi` Pneuma</a:t>
                      </a:r>
                      <a:r>
                        <a:rPr lang="en-CA" sz="2400" dirty="0">
                          <a:effectLst/>
                          <a:latin typeface="Times New Roman" pitchFamily="18" charset="0"/>
                        </a:rPr>
                        <a:t> </a:t>
                      </a:r>
                      <a:endParaRPr lang="en-CA" sz="1800" dirty="0">
                        <a:effectLst/>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7358437"/>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028BB95A-9429-4702-8FC2-21723B876D1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bâtiment, fenêtre&#10;&#10;Description générée automatiquement">
            <a:extLst>
              <a:ext uri="{FF2B5EF4-FFF2-40B4-BE49-F238E27FC236}">
                <a16:creationId xmlns:a16="http://schemas.microsoft.com/office/drawing/2014/main" id="{1014B7D9-0DF1-47EA-93D0-8C49F8BD8C3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341664" y="1041072"/>
            <a:ext cx="2460672" cy="3645440"/>
          </a:xfrm>
          <a:prstGeom prst="rect">
            <a:avLst/>
          </a:prstGeom>
        </p:spPr>
      </p:pic>
    </p:spTree>
    <p:extLst>
      <p:ext uri="{BB962C8B-B14F-4D97-AF65-F5344CB8AC3E}">
        <p14:creationId xmlns:p14="http://schemas.microsoft.com/office/powerpoint/2010/main" val="156278934"/>
      </p:ext>
    </p:extLst>
  </p:cSld>
  <p:clrMapOvr>
    <a:masterClrMapping/>
  </p:clrMapOvr>
  <p:transition/>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58670" name="Group 174"/>
          <p:cNvGraphicFramePr>
            <a:graphicFrameLocks noGrp="1"/>
          </p:cNvGraphicFramePr>
          <p:nvPr>
            <p:ph sz="half" idx="2"/>
            <p:extLst>
              <p:ext uri="{D42A27DB-BD31-4B8C-83A1-F6EECF244321}">
                <p14:modId xmlns:p14="http://schemas.microsoft.com/office/powerpoint/2010/main" val="673535162"/>
              </p:ext>
            </p:extLst>
          </p:nvPr>
        </p:nvGraphicFramePr>
        <p:xfrm>
          <a:off x="0" y="0"/>
          <a:ext cx="9144000" cy="4972066"/>
        </p:xfrm>
        <a:graphic>
          <a:graphicData uri="http://schemas.openxmlformats.org/drawingml/2006/table">
            <a:tbl>
              <a:tblPr/>
              <a:tblGrid>
                <a:gridCol w="3257550">
                  <a:extLst>
                    <a:ext uri="{9D8B030D-6E8A-4147-A177-3AD203B41FA5}">
                      <a16:colId xmlns:a16="http://schemas.microsoft.com/office/drawing/2014/main" val="20000"/>
                    </a:ext>
                  </a:extLst>
                </a:gridCol>
                <a:gridCol w="3190458">
                  <a:extLst>
                    <a:ext uri="{9D8B030D-6E8A-4147-A177-3AD203B41FA5}">
                      <a16:colId xmlns:a16="http://schemas.microsoft.com/office/drawing/2014/main" val="20001"/>
                    </a:ext>
                  </a:extLst>
                </a:gridCol>
                <a:gridCol w="2695992">
                  <a:extLst>
                    <a:ext uri="{9D8B030D-6E8A-4147-A177-3AD203B41FA5}">
                      <a16:colId xmlns:a16="http://schemas.microsoft.com/office/drawing/2014/main" val="20002"/>
                    </a:ext>
                  </a:extLst>
                </a:gridCol>
              </a:tblGrid>
              <a:tr h="97512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le bénit,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fr-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وبَارَكَهُ</a:t>
                      </a:r>
                      <a:endParaRPr kumimoji="0" lang="fr-CA"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695178">
                <a:tc>
                  <a:txBody>
                    <a:bodyPr/>
                    <a:lstStyle/>
                    <a:p>
                      <a:pPr marL="0" marR="0" lvl="0" indent="0" algn="l" defTabSz="914400" rtl="0" eaLnBrk="1" fontAlgn="base" latinLnBrk="0" hangingPunct="1">
                        <a:lnSpc>
                          <a:spcPct val="100000"/>
                        </a:lnSpc>
                        <a:spcBef>
                          <a:spcPts val="14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endParaRPr kumimoji="0" lang="ar-EG" sz="2000" b="0" i="0" u="sng" strike="noStrike" cap="none" normalizeH="0" baseline="0" dirty="0">
                        <a:ln>
                          <a:noFill/>
                        </a:ln>
                        <a:solidFill>
                          <a:srgbClr val="FF9900"/>
                        </a:solidFill>
                        <a:effectLst/>
                        <a:latin typeface="Coptic1" pitchFamily="2" charset="0"/>
                        <a:cs typeface="Arial" charset="0"/>
                      </a:endParaRPr>
                    </a:p>
                    <a:p>
                      <a:pPr marL="0" marR="0" lvl="0" indent="0" algn="l" defTabSz="914400" rtl="0" eaLnBrk="1" fontAlgn="base" latinLnBrk="0" hangingPunct="1">
                        <a:lnSpc>
                          <a:spcPct val="100000"/>
                        </a:lnSpc>
                        <a:spcBef>
                          <a:spcPts val="14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endParaRPr kumimoji="0" lang="en-US" sz="2800" b="0" i="0" u="none" strike="noStrike" cap="none" normalizeH="0" baseline="0" noProof="1">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آمين.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72034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Afera~giazin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m~mof</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Am/n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Picteuomen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o~mologoumen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doxazomen</a:t>
                      </a:r>
                      <a:endParaRPr kumimoji="0" lang="en-US"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le sanctifia.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EG" sz="26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 Nous croyons, nous confessons et nous glorifions.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وقدَّسهُ.</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نؤمِن ونَعترف ونمجّد.</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3" action="ppaction://hlinksldjump" highlightClick="1"/>
          </p:cNvPr>
          <p:cNvSpPr/>
          <p:nvPr/>
        </p:nvSpPr>
        <p:spPr bwMode="auto">
          <a:xfrm>
            <a:off x="4357427" y="4965468"/>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16200" name="Group 40"/>
          <p:cNvGraphicFramePr>
            <a:graphicFrameLocks noGrp="1"/>
          </p:cNvGraphicFramePr>
          <p:nvPr>
            <p:ph type="tbl" idx="1"/>
            <p:extLst>
              <p:ext uri="{D42A27DB-BD31-4B8C-83A1-F6EECF244321}">
                <p14:modId xmlns:p14="http://schemas.microsoft.com/office/powerpoint/2010/main" val="3876286213"/>
              </p:ext>
            </p:extLst>
          </p:nvPr>
        </p:nvGraphicFramePr>
        <p:xfrm>
          <a:off x="0" y="699454"/>
          <a:ext cx="9144001" cy="3970020"/>
        </p:xfrm>
        <a:graphic>
          <a:graphicData uri="http://schemas.openxmlformats.org/drawingml/2006/table">
            <a:tbl>
              <a:tblPr/>
              <a:tblGrid>
                <a:gridCol w="3236814">
                  <a:extLst>
                    <a:ext uri="{9D8B030D-6E8A-4147-A177-3AD203B41FA5}">
                      <a16:colId xmlns:a16="http://schemas.microsoft.com/office/drawing/2014/main" val="20000"/>
                    </a:ext>
                  </a:extLst>
                </a:gridCol>
                <a:gridCol w="3151016">
                  <a:extLst>
                    <a:ext uri="{9D8B030D-6E8A-4147-A177-3AD203B41FA5}">
                      <a16:colId xmlns:a16="http://schemas.microsoft.com/office/drawing/2014/main" val="20001"/>
                    </a:ext>
                  </a:extLst>
                </a:gridCol>
                <a:gridCol w="2756171">
                  <a:extLst>
                    <a:ext uri="{9D8B030D-6E8A-4147-A177-3AD203B41FA5}">
                      <a16:colId xmlns:a16="http://schemas.microsoft.com/office/drawing/2014/main" val="20002"/>
                    </a:ext>
                  </a:extLst>
                </a:gridCol>
              </a:tblGrid>
              <a:tr h="34861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anose="020B0604020202020204"/>
                          <a:cs typeface="Arial" charset="0"/>
                        </a:rPr>
                        <a:t>PiP~neuma</a:t>
                      </a:r>
                      <a:r>
                        <a:rPr kumimoji="0" lang="en-US" sz="3200" b="0" i="0" u="none" strike="noStrike" cap="none" normalizeH="0" baseline="0" dirty="0">
                          <a:ln>
                            <a:noFill/>
                          </a:ln>
                          <a:solidFill>
                            <a:schemeClr val="tx1"/>
                          </a:solidFill>
                          <a:effectLst/>
                          <a:latin typeface="Coptic1" panose="020B0604020202020204"/>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anose="020B0604020202020204"/>
                          <a:cs typeface="Arial" charset="0"/>
                        </a:rPr>
                        <a:t>m~Parakl</a:t>
                      </a:r>
                      <a:r>
                        <a:rPr kumimoji="0" lang="en-US" sz="3200" b="0" i="0" u="none" strike="noStrike" cap="none" normalizeH="0" baseline="0" dirty="0">
                          <a:ln>
                            <a:noFill/>
                          </a:ln>
                          <a:solidFill>
                            <a:schemeClr val="tx1"/>
                          </a:solidFill>
                          <a:effectLst/>
                          <a:latin typeface="Coptic1" panose="020B0604020202020204"/>
                          <a:cs typeface="Arial" charset="0"/>
                        </a:rPr>
                        <a:t>/ton: v/</a:t>
                      </a:r>
                      <a:r>
                        <a:rPr kumimoji="0" lang="en-US" sz="3200" b="0" i="0" u="none" strike="noStrike" cap="none" normalizeH="0" baseline="0" dirty="0" err="1">
                          <a:ln>
                            <a:noFill/>
                          </a:ln>
                          <a:solidFill>
                            <a:schemeClr val="tx1"/>
                          </a:solidFill>
                          <a:effectLst/>
                          <a:latin typeface="Coptic1" panose="020B0604020202020204"/>
                          <a:cs typeface="Arial" charset="0"/>
                        </a:rPr>
                        <a:t>e~tafi</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ejen</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nia~poctoloc</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qen</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p~sai</a:t>
                      </a:r>
                      <a:r>
                        <a:rPr kumimoji="0" lang="en-US" sz="3200" b="0" i="0" u="none" strike="noStrike" cap="none" normalizeH="0" baseline="0" dirty="0">
                          <a:ln>
                            <a:noFill/>
                          </a:ln>
                          <a:solidFill>
                            <a:schemeClr val="tx1"/>
                          </a:solidFill>
                          <a:effectLst/>
                          <a:latin typeface="Coptic1" panose="020B0604020202020204"/>
                          <a:cs typeface="Arial" charset="0"/>
                        </a:rPr>
                        <a:t> n~]pent/</a:t>
                      </a:r>
                      <a:r>
                        <a:rPr kumimoji="0" lang="en-US" sz="3200" b="0" i="0" u="none" strike="noStrike" cap="none" normalizeH="0" baseline="0" dirty="0" err="1">
                          <a:ln>
                            <a:noFill/>
                          </a:ln>
                          <a:solidFill>
                            <a:schemeClr val="tx1"/>
                          </a:solidFill>
                          <a:effectLst/>
                          <a:latin typeface="Coptic1" panose="020B0604020202020204"/>
                          <a:cs typeface="Arial" charset="0"/>
                        </a:rPr>
                        <a:t>koct</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aucaji</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qen</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hanm</a:t>
                      </a:r>
                      <a:r>
                        <a:rPr kumimoji="0" lang="en-US" sz="3200" b="0" i="0" u="none" strike="noStrike" cap="none" normalizeH="0" baseline="0" dirty="0">
                          <a:ln>
                            <a:noFill/>
                          </a:ln>
                          <a:solidFill>
                            <a:schemeClr val="tx1"/>
                          </a:solidFill>
                          <a:effectLst/>
                          <a:latin typeface="Coptic1" panose="020B0604020202020204"/>
                          <a:cs typeface="Arial" charset="0"/>
                        </a:rPr>
                        <a:t>/s </a:t>
                      </a:r>
                      <a:r>
                        <a:rPr kumimoji="0" lang="en-US" sz="3200" b="0" i="0" u="none" strike="noStrike" cap="none" normalizeH="0" baseline="0" dirty="0" err="1">
                          <a:ln>
                            <a:noFill/>
                          </a:ln>
                          <a:solidFill>
                            <a:schemeClr val="tx1"/>
                          </a:solidFill>
                          <a:effectLst/>
                          <a:latin typeface="Coptic1" panose="020B0604020202020204"/>
                          <a:cs typeface="Arial" charset="0"/>
                        </a:rPr>
                        <a:t>n~lac</a:t>
                      </a:r>
                      <a:r>
                        <a:rPr kumimoji="0" lang="en-US" sz="3200" b="0" i="0" u="none" strike="noStrike" cap="none" normalizeH="0" baseline="0" dirty="0">
                          <a:ln>
                            <a:noFill/>
                          </a:ln>
                          <a:solidFill>
                            <a:schemeClr val="tx1"/>
                          </a:solidFill>
                          <a:effectLst/>
                          <a:latin typeface="Coptic1" panose="020B0604020202020204"/>
                          <a:cs typeface="Arial" charset="0"/>
                        </a:rPr>
                        <a:t>. </a:t>
                      </a:r>
                      <a:endParaRPr kumimoji="0" lang="en-US" sz="44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 Saint-Esprit, est descendu sur les apôtres à la fête de la Pentecôte et ils ont parlé en de nombreuses langues.</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Tahoma" pitchFamily="34" charset="0"/>
                          <a:cs typeface="Arial" charset="0"/>
                        </a:rPr>
                        <a:t>الروح القدس الذي حلًّ علي الرسل في عيد </a:t>
                      </a:r>
                      <a:r>
                        <a:rPr kumimoji="0" lang="ar-SA" sz="3600" b="0" i="0" u="none" strike="noStrike" cap="none" normalizeH="0" baseline="0" dirty="0" err="1">
                          <a:ln>
                            <a:noFill/>
                          </a:ln>
                          <a:solidFill>
                            <a:schemeClr val="tx1"/>
                          </a:solidFill>
                          <a:effectLst/>
                          <a:latin typeface="Tahoma" pitchFamily="34" charset="0"/>
                          <a:cs typeface="Arial" charset="0"/>
                        </a:rPr>
                        <a:t>البنطيقسطى</a:t>
                      </a:r>
                      <a:r>
                        <a:rPr kumimoji="0" lang="ar-SA" sz="3600" b="0" i="0" u="none" strike="noStrike" cap="none" normalizeH="0" baseline="0" dirty="0">
                          <a:ln>
                            <a:noFill/>
                          </a:ln>
                          <a:solidFill>
                            <a:schemeClr val="tx1"/>
                          </a:solidFill>
                          <a:effectLst/>
                          <a:latin typeface="Tahoma" pitchFamily="34" charset="0"/>
                          <a:cs typeface="Arial" charset="0"/>
                        </a:rPr>
                        <a:t> فتكلّموا بألسنةٍ كثيرة. </a:t>
                      </a:r>
                      <a:endParaRPr kumimoji="0" lang="ar-SA" sz="6000" b="0" i="0" u="none" strike="noStrike" cap="none" normalizeH="0" baseline="0" dirty="0">
                        <a:ln>
                          <a:noFill/>
                        </a:ln>
                        <a:solidFill>
                          <a:schemeClr val="tx1"/>
                        </a:solidFill>
                        <a:effectLst/>
                        <a:latin typeface="Times New Roman" pitchFamily="18"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F30BDBEE-9FE9-4DF5-8588-4DED89F05FE2}"/>
              </a:ext>
            </a:extLst>
          </p:cNvPr>
          <p:cNvGraphicFramePr>
            <a:graphicFrameLocks noGrp="1"/>
          </p:cNvGraphicFramePr>
          <p:nvPr>
            <p:extLst>
              <p:ext uri="{D42A27DB-BD31-4B8C-83A1-F6EECF244321}">
                <p14:modId xmlns:p14="http://schemas.microsoft.com/office/powerpoint/2010/main" val="1042811322"/>
              </p:ext>
            </p:extLst>
          </p:nvPr>
        </p:nvGraphicFramePr>
        <p:xfrm>
          <a:off x="1207316" y="53978"/>
          <a:ext cx="6729369" cy="342900"/>
        </p:xfrm>
        <a:graphic>
          <a:graphicData uri="http://schemas.openxmlformats.org/drawingml/2006/table">
            <a:tbl>
              <a:tblPr firstRow="1" bandRow="1">
                <a:tableStyleId>{2D5ABB26-0587-4C30-8999-92F81FD0307C}</a:tableStyleId>
              </a:tblPr>
              <a:tblGrid>
                <a:gridCol w="6729369">
                  <a:extLst>
                    <a:ext uri="{9D8B030D-6E8A-4147-A177-3AD203B41FA5}">
                      <a16:colId xmlns:a16="http://schemas.microsoft.com/office/drawing/2014/main" val="214916189"/>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500" dirty="0">
                          <a:solidFill>
                            <a:schemeClr val="tx1"/>
                          </a:solidFill>
                          <a:effectLst/>
                          <a:latin typeface="Arial" charset="0"/>
                          <a:cs typeface="Arial" charset="0"/>
                        </a:rPr>
                        <a:t>L’Hymne du Saint Esprit – </a:t>
                      </a:r>
                      <a:r>
                        <a:rPr lang="ar-EG" sz="1500" dirty="0">
                          <a:solidFill>
                            <a:schemeClr val="tx1"/>
                          </a:solidFill>
                          <a:effectLst/>
                          <a:latin typeface="Arial" charset="0"/>
                          <a:cs typeface="Arial" charset="0"/>
                        </a:rPr>
                        <a:t>لحن الروح القدس</a:t>
                      </a:r>
                      <a:r>
                        <a:rPr lang="fr-FR" sz="1500" dirty="0">
                          <a:solidFill>
                            <a:schemeClr val="tx1"/>
                          </a:solidFill>
                          <a:effectLst/>
                          <a:latin typeface="Arial" charset="0"/>
                          <a:cs typeface="Arial" charset="0"/>
                        </a:rPr>
                        <a:t> - </a:t>
                      </a:r>
                      <a:r>
                        <a:rPr lang="en-CA" sz="1800" dirty="0" err="1">
                          <a:effectLst/>
                          <a:latin typeface="Coptic1" pitchFamily="2" charset="0"/>
                        </a:rPr>
                        <a:t>PiPneuma</a:t>
                      </a:r>
                      <a:r>
                        <a:rPr lang="en-CA" sz="1800" dirty="0">
                          <a:effectLst/>
                          <a:latin typeface="Coptic1" pitchFamily="2" charset="0"/>
                        </a:rPr>
                        <a:t> </a:t>
                      </a:r>
                      <a:endParaRPr lang="en-CA" sz="1500" dirty="0">
                        <a:effectLst/>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7358437"/>
                  </a:ext>
                </a:extLst>
              </a:tr>
            </a:tbl>
          </a:graphicData>
        </a:graphic>
      </p:graphicFrame>
      <p:sp>
        <p:nvSpPr>
          <p:cNvPr id="8" name="Action Button: Custom 6">
            <a:hlinkClick r:id="rId2" action="ppaction://hlinksldjump" highlightClick="1"/>
            <a:extLst>
              <a:ext uri="{FF2B5EF4-FFF2-40B4-BE49-F238E27FC236}">
                <a16:creationId xmlns:a16="http://schemas.microsoft.com/office/drawing/2014/main" id="{76A9FDCB-CCAC-43D5-8F00-F98FC562A89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89062652"/>
      </p:ext>
    </p:extLst>
  </p:cSld>
  <p:clrMapOvr>
    <a:masterClrMapping/>
  </p:clrMapOvr>
  <p:transition/>
</p:sld>
</file>

<file path=ppt/slides/slide2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19245" name="Group 13"/>
          <p:cNvGraphicFramePr>
            <a:graphicFrameLocks noGrp="1"/>
          </p:cNvGraphicFramePr>
          <p:nvPr>
            <p:ph type="tbl" idx="1"/>
            <p:extLst>
              <p:ext uri="{D42A27DB-BD31-4B8C-83A1-F6EECF244321}">
                <p14:modId xmlns:p14="http://schemas.microsoft.com/office/powerpoint/2010/main" val="3953236014"/>
              </p:ext>
            </p:extLst>
          </p:nvPr>
        </p:nvGraphicFramePr>
        <p:xfrm>
          <a:off x="0" y="167998"/>
          <a:ext cx="9144000" cy="4457700"/>
        </p:xfrm>
        <a:graphic>
          <a:graphicData uri="http://schemas.openxmlformats.org/drawingml/2006/table">
            <a:tbl>
              <a:tblPr/>
              <a:tblGrid>
                <a:gridCol w="3177702">
                  <a:extLst>
                    <a:ext uri="{9D8B030D-6E8A-4147-A177-3AD203B41FA5}">
                      <a16:colId xmlns:a16="http://schemas.microsoft.com/office/drawing/2014/main" val="20000"/>
                    </a:ext>
                  </a:extLst>
                </a:gridCol>
                <a:gridCol w="3119336">
                  <a:extLst>
                    <a:ext uri="{9D8B030D-6E8A-4147-A177-3AD203B41FA5}">
                      <a16:colId xmlns:a16="http://schemas.microsoft.com/office/drawing/2014/main" val="20001"/>
                    </a:ext>
                  </a:extLst>
                </a:gridCol>
                <a:gridCol w="2846962">
                  <a:extLst>
                    <a:ext uri="{9D8B030D-6E8A-4147-A177-3AD203B41FA5}">
                      <a16:colId xmlns:a16="http://schemas.microsoft.com/office/drawing/2014/main" val="20002"/>
                    </a:ext>
                  </a:extLst>
                </a:gridCol>
              </a:tblGrid>
              <a:tr h="41833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anose="020B0604020202020204"/>
                          <a:cs typeface="Arial" charset="0"/>
                        </a:rPr>
                        <a:t>Acswpi</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etaujok</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e~bol</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n~je</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n~iehoou</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n~te</a:t>
                      </a:r>
                      <a:r>
                        <a:rPr kumimoji="0" lang="en-CA" sz="3200" b="0" i="0" u="none" strike="noStrike" cap="none" normalizeH="0" baseline="0" dirty="0">
                          <a:ln>
                            <a:noFill/>
                          </a:ln>
                          <a:solidFill>
                            <a:schemeClr val="tx1"/>
                          </a:solidFill>
                          <a:effectLst/>
                          <a:latin typeface="Coptic1" panose="020B0604020202020204"/>
                          <a:cs typeface="Arial" charset="0"/>
                        </a:rPr>
                        <a:t> ]pent/</a:t>
                      </a:r>
                      <a:r>
                        <a:rPr kumimoji="0" lang="en-CA" sz="3200" b="0" i="0" u="none" strike="noStrike" cap="none" normalizeH="0" baseline="0" dirty="0" err="1">
                          <a:ln>
                            <a:noFill/>
                          </a:ln>
                          <a:solidFill>
                            <a:schemeClr val="tx1"/>
                          </a:solidFill>
                          <a:effectLst/>
                          <a:latin typeface="Coptic1" panose="020B0604020202020204"/>
                          <a:cs typeface="Arial" charset="0"/>
                        </a:rPr>
                        <a:t>koct</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nauyou</a:t>
                      </a:r>
                      <a:r>
                        <a:rPr kumimoji="0" lang="en-CA" sz="3200" b="0" i="0" u="none" strike="noStrike" cap="none" normalizeH="0" baseline="0" dirty="0">
                          <a:ln>
                            <a:noFill/>
                          </a:ln>
                          <a:solidFill>
                            <a:schemeClr val="tx1"/>
                          </a:solidFill>
                          <a:effectLst/>
                          <a:latin typeface="Coptic1" panose="020B0604020202020204"/>
                          <a:cs typeface="Arial" charset="0"/>
                        </a:rPr>
                        <a:t>/~t t/</a:t>
                      </a:r>
                      <a:r>
                        <a:rPr kumimoji="0" lang="en-CA" sz="3200" b="0" i="0" u="none" strike="noStrike" cap="none" normalizeH="0" baseline="0" dirty="0" err="1">
                          <a:ln>
                            <a:noFill/>
                          </a:ln>
                          <a:solidFill>
                            <a:schemeClr val="tx1"/>
                          </a:solidFill>
                          <a:effectLst/>
                          <a:latin typeface="Coptic1" panose="020B0604020202020204"/>
                          <a:cs typeface="Arial" charset="0"/>
                        </a:rPr>
                        <a:t>rou</a:t>
                      </a:r>
                      <a:r>
                        <a:rPr kumimoji="0" lang="en-CA" sz="3200" b="0" i="0" u="none" strike="noStrike" cap="none" normalizeH="0" baseline="0" dirty="0">
                          <a:ln>
                            <a:noFill/>
                          </a:ln>
                          <a:solidFill>
                            <a:schemeClr val="tx1"/>
                          </a:solidFill>
                          <a:effectLst/>
                          <a:latin typeface="Coptic1" panose="020B0604020202020204"/>
                          <a:cs typeface="Arial" charset="0"/>
                        </a:rPr>
                        <a:t> hi </a:t>
                      </a:r>
                      <a:r>
                        <a:rPr kumimoji="0" lang="en-CA" sz="3200" b="0" i="0" u="none" strike="noStrike" cap="none" normalizeH="0" baseline="0" dirty="0" err="1">
                          <a:ln>
                            <a:noFill/>
                          </a:ln>
                          <a:solidFill>
                            <a:schemeClr val="tx1"/>
                          </a:solidFill>
                          <a:effectLst/>
                          <a:latin typeface="Coptic1" panose="020B0604020202020204"/>
                          <a:cs typeface="Arial" charset="0"/>
                        </a:rPr>
                        <a:t>ouma</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n~je</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pim</a:t>
                      </a:r>
                      <a:r>
                        <a:rPr kumimoji="0" lang="en-CA" sz="3200" b="0" i="0" u="none" strike="noStrike" cap="none" normalizeH="0" baseline="0" dirty="0">
                          <a:ln>
                            <a:noFill/>
                          </a:ln>
                          <a:solidFill>
                            <a:schemeClr val="tx1"/>
                          </a:solidFill>
                          <a:effectLst/>
                          <a:latin typeface="Coptic1" panose="020B0604020202020204"/>
                          <a:cs typeface="Arial" charset="0"/>
                        </a:rPr>
                        <a:t>/</a:t>
                      </a:r>
                      <a:r>
                        <a:rPr kumimoji="0" lang="en-CA" sz="3200" b="0" i="0" u="none" strike="noStrike" cap="none" normalizeH="0" baseline="0" dirty="0" err="1">
                          <a:ln>
                            <a:noFill/>
                          </a:ln>
                          <a:solidFill>
                            <a:schemeClr val="tx1"/>
                          </a:solidFill>
                          <a:effectLst/>
                          <a:latin typeface="Coptic1" panose="020B0604020202020204"/>
                          <a:cs typeface="Arial" charset="0"/>
                        </a:rPr>
                        <a:t>tc~nau</a:t>
                      </a:r>
                      <a:r>
                        <a:rPr kumimoji="0" lang="en-CA" sz="3200" b="0" i="0" u="none" strike="noStrike" cap="none" normalizeH="0" baseline="0" dirty="0">
                          <a:ln>
                            <a:noFill/>
                          </a:ln>
                          <a:solidFill>
                            <a:schemeClr val="tx1"/>
                          </a:solidFill>
                          <a:effectLst/>
                          <a:latin typeface="Coptic1" panose="020B0604020202020204"/>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anose="020B0604020202020204"/>
                          <a:cs typeface="Arial" charset="0"/>
                        </a:rPr>
                        <a:t>n~apoctoloc</a:t>
                      </a:r>
                      <a:r>
                        <a:rPr kumimoji="0" lang="en-CA" sz="3200" b="0" i="0" u="none" strike="noStrike" cap="none" normalizeH="0" baseline="0" dirty="0">
                          <a:ln>
                            <a:noFill/>
                          </a:ln>
                          <a:solidFill>
                            <a:schemeClr val="tx1"/>
                          </a:solidFill>
                          <a:effectLst/>
                          <a:latin typeface="Coptic1" panose="020B0604020202020204"/>
                          <a:cs typeface="Arial" charset="0"/>
                        </a:rPr>
                        <a:t>. </a:t>
                      </a:r>
                      <a:endParaRPr kumimoji="0" lang="en-US" sz="32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Quand les cinquante jours furent achevés, les douze apôtres ont tous été réunis.</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وكان لما كمُلت أيام الخمسين كانوا معاً </a:t>
                      </a:r>
                      <a:r>
                        <a:rPr kumimoji="0" lang="ar-SA" sz="4000" b="0" i="0" u="none" strike="noStrike" cap="none" normalizeH="0" baseline="0" dirty="0" err="1">
                          <a:ln>
                            <a:noFill/>
                          </a:ln>
                          <a:solidFill>
                            <a:schemeClr val="tx1"/>
                          </a:solidFill>
                          <a:effectLst/>
                          <a:latin typeface="Arial" charset="0"/>
                          <a:cs typeface="Arial" charset="0"/>
                        </a:rPr>
                        <a:t>الإثني</a:t>
                      </a:r>
                      <a:r>
                        <a:rPr kumimoji="0" lang="ar-SA" sz="4000" b="0" i="0" u="none" strike="noStrike" cap="none" normalizeH="0" baseline="0" dirty="0">
                          <a:ln>
                            <a:noFill/>
                          </a:ln>
                          <a:solidFill>
                            <a:schemeClr val="tx1"/>
                          </a:solidFill>
                          <a:effectLst/>
                          <a:latin typeface="Arial" charset="0"/>
                          <a:cs typeface="Arial" charset="0"/>
                        </a:rPr>
                        <a:t> عشر رسولاً.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2" action="ppaction://hlinksldjump" highlightClick="1"/>
            <a:extLst>
              <a:ext uri="{FF2B5EF4-FFF2-40B4-BE49-F238E27FC236}">
                <a16:creationId xmlns:a16="http://schemas.microsoft.com/office/drawing/2014/main" id="{A0E8D16C-DBAD-4A52-AD43-50EC7AF34C4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80130654"/>
      </p:ext>
    </p:extLst>
  </p:cSld>
  <p:clrMapOvr>
    <a:masterClrMapping/>
  </p:clrMapOvr>
  <p:transition/>
</p:sld>
</file>

<file path=ppt/slides/slide2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20275" name="Group 19"/>
          <p:cNvGraphicFramePr>
            <a:graphicFrameLocks noGrp="1"/>
          </p:cNvGraphicFramePr>
          <p:nvPr>
            <p:ph type="tbl" idx="1"/>
            <p:extLst>
              <p:ext uri="{D42A27DB-BD31-4B8C-83A1-F6EECF244321}">
                <p14:modId xmlns:p14="http://schemas.microsoft.com/office/powerpoint/2010/main" val="3895611136"/>
              </p:ext>
            </p:extLst>
          </p:nvPr>
        </p:nvGraphicFramePr>
        <p:xfrm>
          <a:off x="0" y="248460"/>
          <a:ext cx="9144000" cy="4457700"/>
        </p:xfrm>
        <a:graphic>
          <a:graphicData uri="http://schemas.openxmlformats.org/drawingml/2006/table">
            <a:tbl>
              <a:tblPr/>
              <a:tblGrid>
                <a:gridCol w="3158247">
                  <a:extLst>
                    <a:ext uri="{9D8B030D-6E8A-4147-A177-3AD203B41FA5}">
                      <a16:colId xmlns:a16="http://schemas.microsoft.com/office/drawing/2014/main" val="20000"/>
                    </a:ext>
                  </a:extLst>
                </a:gridCol>
                <a:gridCol w="3216613">
                  <a:extLst>
                    <a:ext uri="{9D8B030D-6E8A-4147-A177-3AD203B41FA5}">
                      <a16:colId xmlns:a16="http://schemas.microsoft.com/office/drawing/2014/main" val="20001"/>
                    </a:ext>
                  </a:extLst>
                </a:gridCol>
                <a:gridCol w="2769140">
                  <a:extLst>
                    <a:ext uri="{9D8B030D-6E8A-4147-A177-3AD203B41FA5}">
                      <a16:colId xmlns:a16="http://schemas.microsoft.com/office/drawing/2014/main" val="20002"/>
                    </a:ext>
                  </a:extLst>
                </a:gridCol>
              </a:tblGrid>
              <a:tr h="339072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anose="020B0604020202020204"/>
                          <a:cs typeface="Arial" charset="0"/>
                        </a:rPr>
                        <a:t>PiP~neuma</a:t>
                      </a:r>
                      <a:r>
                        <a:rPr kumimoji="0" lang="en-CA" sz="3200" b="0" i="0" u="none" strike="noStrike" cap="none" normalizeH="0" baseline="0" dirty="0">
                          <a:ln>
                            <a:noFill/>
                          </a:ln>
                          <a:solidFill>
                            <a:schemeClr val="tx1"/>
                          </a:solidFill>
                          <a:effectLst/>
                          <a:latin typeface="Coptic1" panose="020B0604020202020204"/>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anose="020B0604020202020204"/>
                          <a:cs typeface="Arial" charset="0"/>
                        </a:rPr>
                        <a:t>m~Parakl</a:t>
                      </a:r>
                      <a:r>
                        <a:rPr kumimoji="0" lang="en-CA" sz="3200" b="0" i="0" u="none" strike="noStrike" cap="none" normalizeH="0" baseline="0" dirty="0">
                          <a:ln>
                            <a:noFill/>
                          </a:ln>
                          <a:solidFill>
                            <a:schemeClr val="tx1"/>
                          </a:solidFill>
                          <a:effectLst/>
                          <a:latin typeface="Coptic1" panose="020B0604020202020204"/>
                          <a:cs typeface="Arial" charset="0"/>
                        </a:rPr>
                        <a:t>/ton: </a:t>
                      </a:r>
                      <a:r>
                        <a:rPr kumimoji="0" lang="en-CA" sz="3200" b="0" i="0" u="none" strike="noStrike" cap="none" normalizeH="0" baseline="0" dirty="0" err="1">
                          <a:ln>
                            <a:noFill/>
                          </a:ln>
                          <a:solidFill>
                            <a:schemeClr val="tx1"/>
                          </a:solidFill>
                          <a:effectLst/>
                          <a:latin typeface="Coptic1" panose="020B0604020202020204"/>
                          <a:cs typeface="Arial" charset="0"/>
                        </a:rPr>
                        <a:t>etafi</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epec</a:t>
                      </a:r>
                      <a:r>
                        <a:rPr kumimoji="0" lang="en-CA" sz="3200" b="0" i="0" u="none" strike="noStrike" cap="none" normalizeH="0" baseline="0" dirty="0">
                          <a:ln>
                            <a:noFill/>
                          </a:ln>
                          <a:solidFill>
                            <a:schemeClr val="tx1"/>
                          </a:solidFill>
                          <a:effectLst/>
                          <a:latin typeface="Coptic1" panose="020B0604020202020204"/>
                          <a:cs typeface="Arial" charset="0"/>
                        </a:rPr>
                        <a:t>/t </a:t>
                      </a:r>
                      <a:r>
                        <a:rPr kumimoji="0" lang="en-CA" sz="3200" b="0" i="0" u="none" strike="noStrike" cap="none" normalizeH="0" baseline="0" dirty="0" err="1">
                          <a:ln>
                            <a:noFill/>
                          </a:ln>
                          <a:solidFill>
                            <a:schemeClr val="tx1"/>
                          </a:solidFill>
                          <a:effectLst/>
                          <a:latin typeface="Coptic1" panose="020B0604020202020204"/>
                          <a:cs typeface="Arial" charset="0"/>
                        </a:rPr>
                        <a:t>e~bolqen</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t~ve</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afvwrs</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ejen</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vouai</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vouai</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aucaji</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qen</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hanm</a:t>
                      </a:r>
                      <a:r>
                        <a:rPr kumimoji="0" lang="en-CA" sz="3200" b="0" i="0" u="none" strike="noStrike" cap="none" normalizeH="0" baseline="0" dirty="0">
                          <a:ln>
                            <a:noFill/>
                          </a:ln>
                          <a:solidFill>
                            <a:schemeClr val="tx1"/>
                          </a:solidFill>
                          <a:effectLst/>
                          <a:latin typeface="Coptic1" panose="020B0604020202020204"/>
                          <a:cs typeface="Arial" charset="0"/>
                        </a:rPr>
                        <a:t>/s </a:t>
                      </a:r>
                      <a:r>
                        <a:rPr kumimoji="0" lang="en-CA" sz="3200" b="0" i="0" u="none" strike="noStrike" cap="none" normalizeH="0" baseline="0" dirty="0" err="1">
                          <a:ln>
                            <a:noFill/>
                          </a:ln>
                          <a:solidFill>
                            <a:schemeClr val="tx1"/>
                          </a:solidFill>
                          <a:effectLst/>
                          <a:latin typeface="Coptic1" panose="020B0604020202020204"/>
                          <a:cs typeface="Arial" charset="0"/>
                        </a:rPr>
                        <a:t>n~lac</a:t>
                      </a:r>
                      <a:r>
                        <a:rPr kumimoji="0" lang="en-CA" sz="3200" b="0" i="0" u="none" strike="noStrike" cap="none" normalizeH="0" baseline="0" dirty="0">
                          <a:ln>
                            <a:noFill/>
                          </a:ln>
                          <a:solidFill>
                            <a:schemeClr val="tx1"/>
                          </a:solidFill>
                          <a:effectLst/>
                          <a:latin typeface="Coptic1" panose="020B0604020202020204"/>
                          <a:cs typeface="Arial" charset="0"/>
                        </a:rPr>
                        <a:t>.</a:t>
                      </a:r>
                      <a:endParaRPr kumimoji="0" lang="en-US" sz="32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Quand l'Esprit le Consolateur est descendu du ciel, il s’est étendu sur chacun, et ils ont parlé en beaucoup de langues.</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الروح المعزي لما نزل من السماء انبسط علي كلّ واحد فنطقوا بأسنةٍ كثيرة.</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6">
            <a:hlinkClick r:id="rId2" action="ppaction://hlinksldjump" highlightClick="1"/>
            <a:extLst>
              <a:ext uri="{FF2B5EF4-FFF2-40B4-BE49-F238E27FC236}">
                <a16:creationId xmlns:a16="http://schemas.microsoft.com/office/drawing/2014/main" id="{DEB00DE5-10CC-4F36-994F-08FDEF1996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17373400"/>
      </p:ext>
    </p:extLst>
  </p:cSld>
  <p:clrMapOvr>
    <a:masterClrMapping/>
  </p:clrMapOvr>
  <p:transition advClick="0"/>
</p:sld>
</file>

<file path=ppt/slides/slide288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3920275" name="Group 19"/>
          <p:cNvGraphicFramePr>
            <a:graphicFrameLocks noGrp="1"/>
          </p:cNvGraphicFramePr>
          <p:nvPr>
            <p:ph type="tbl" idx="1"/>
            <p:extLst>
              <p:ext uri="{D42A27DB-BD31-4B8C-83A1-F6EECF244321}">
                <p14:modId xmlns:p14="http://schemas.microsoft.com/office/powerpoint/2010/main" val="2785936032"/>
              </p:ext>
            </p:extLst>
          </p:nvPr>
        </p:nvGraphicFramePr>
        <p:xfrm>
          <a:off x="0" y="586740"/>
          <a:ext cx="9143999" cy="3970020"/>
        </p:xfrm>
        <a:graphic>
          <a:graphicData uri="http://schemas.openxmlformats.org/drawingml/2006/table">
            <a:tbl>
              <a:tblPr/>
              <a:tblGrid>
                <a:gridCol w="3300919">
                  <a:extLst>
                    <a:ext uri="{9D8B030D-6E8A-4147-A177-3AD203B41FA5}">
                      <a16:colId xmlns:a16="http://schemas.microsoft.com/office/drawing/2014/main" val="20000"/>
                    </a:ext>
                  </a:extLst>
                </a:gridCol>
                <a:gridCol w="3203643">
                  <a:extLst>
                    <a:ext uri="{9D8B030D-6E8A-4147-A177-3AD203B41FA5}">
                      <a16:colId xmlns:a16="http://schemas.microsoft.com/office/drawing/2014/main" val="20001"/>
                    </a:ext>
                  </a:extLst>
                </a:gridCol>
                <a:gridCol w="2639437">
                  <a:extLst>
                    <a:ext uri="{9D8B030D-6E8A-4147-A177-3AD203B41FA5}">
                      <a16:colId xmlns:a16="http://schemas.microsoft.com/office/drawing/2014/main" val="20002"/>
                    </a:ext>
                  </a:extLst>
                </a:gridCol>
              </a:tblGrid>
              <a:tr h="339072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anose="020B0604020202020204"/>
                          <a:cs typeface="Arial" charset="0"/>
                        </a:rPr>
                        <a:t>Acswpi</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n~je</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ounis</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n~ho</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ouc~m</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acswpi</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e~bol</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qen</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t~ve</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acmah</a:t>
                      </a:r>
                      <a:r>
                        <a:rPr kumimoji="0" lang="en-US" sz="3200" b="0" i="0" u="none" strike="noStrike" cap="none" normalizeH="0" baseline="0" dirty="0">
                          <a:ln>
                            <a:noFill/>
                          </a:ln>
                          <a:solidFill>
                            <a:schemeClr val="tx1"/>
                          </a:solidFill>
                          <a:effectLst/>
                          <a:latin typeface="Coptic1" panose="020B0604020202020204"/>
                          <a:cs typeface="Arial" charset="0"/>
                        </a:rPr>
                        <a:t> pima </a:t>
                      </a:r>
                      <a:r>
                        <a:rPr kumimoji="0" lang="en-US" sz="3200" b="0" i="0" u="none" strike="noStrike" cap="none" normalizeH="0" baseline="0" dirty="0" err="1">
                          <a:ln>
                            <a:noFill/>
                          </a:ln>
                          <a:solidFill>
                            <a:schemeClr val="tx1"/>
                          </a:solidFill>
                          <a:effectLst/>
                          <a:latin typeface="Coptic1" panose="020B0604020202020204"/>
                          <a:cs typeface="Arial" charset="0"/>
                        </a:rPr>
                        <a:t>enau</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n~q</a:t>
                      </a:r>
                      <a:r>
                        <a:rPr kumimoji="0" lang="en-US" sz="3200" b="0" i="0" u="none" strike="noStrike" cap="none" normalizeH="0" baseline="0" dirty="0">
                          <a:ln>
                            <a:noFill/>
                          </a:ln>
                          <a:solidFill>
                            <a:schemeClr val="tx1"/>
                          </a:solidFill>
                          <a:effectLst/>
                          <a:latin typeface="Coptic1" panose="020B0604020202020204"/>
                          <a:cs typeface="Arial" charset="0"/>
                        </a:rPr>
                        <a:t>/</a:t>
                      </a:r>
                      <a:r>
                        <a:rPr kumimoji="0" lang="en-US" sz="3200" b="0" i="0" u="none" strike="noStrike" cap="none" normalizeH="0" baseline="0" dirty="0" err="1">
                          <a:ln>
                            <a:noFill/>
                          </a:ln>
                          <a:solidFill>
                            <a:schemeClr val="tx1"/>
                          </a:solidFill>
                          <a:effectLst/>
                          <a:latin typeface="Coptic1" panose="020B0604020202020204"/>
                          <a:cs typeface="Arial" charset="0"/>
                        </a:rPr>
                        <a:t>tf</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n~je</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nimay</a:t>
                      </a:r>
                      <a:r>
                        <a:rPr kumimoji="0" lang="en-US" sz="3200" b="0" i="0" u="none" strike="noStrike" cap="none" normalizeH="0" baseline="0" dirty="0">
                          <a:ln>
                            <a:noFill/>
                          </a:ln>
                          <a:solidFill>
                            <a:schemeClr val="tx1"/>
                          </a:solidFill>
                          <a:effectLst/>
                          <a:latin typeface="Coptic1" panose="020B0604020202020204"/>
                          <a:cs typeface="Arial" charset="0"/>
                        </a:rPr>
                        <a:t>/t/c </a:t>
                      </a:r>
                      <a:r>
                        <a:rPr kumimoji="0" lang="en-US" sz="3200" b="0" i="0" u="none" strike="noStrike" cap="none" normalizeH="0" baseline="0" dirty="0" err="1">
                          <a:ln>
                            <a:noFill/>
                          </a:ln>
                          <a:solidFill>
                            <a:schemeClr val="tx1"/>
                          </a:solidFill>
                          <a:effectLst/>
                          <a:latin typeface="Coptic1" panose="020B0604020202020204"/>
                          <a:cs typeface="Arial" charset="0"/>
                        </a:rPr>
                        <a:t>n~te</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P,#c</a:t>
                      </a:r>
                      <a:r>
                        <a:rPr kumimoji="0" lang="en-US" sz="3200" b="0" i="0" u="none" strike="noStrike" cap="none" normalizeH="0" baseline="0" dirty="0">
                          <a:ln>
                            <a:noFill/>
                          </a:ln>
                          <a:solidFill>
                            <a:schemeClr val="tx1"/>
                          </a:solidFill>
                          <a:effectLst/>
                          <a:latin typeface="Coptic1" panose="020B0604020202020204"/>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وكانت مخافة عظيمة، وصار صوت من السماء، فملأ الموضع الذي، كان فيه تلاميذ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6">
            <a:hlinkClick r:id="rId2" action="ppaction://hlinksldjump" highlightClick="1"/>
            <a:extLst>
              <a:ext uri="{FF2B5EF4-FFF2-40B4-BE49-F238E27FC236}">
                <a16:creationId xmlns:a16="http://schemas.microsoft.com/office/drawing/2014/main" id="{DEB00DE5-10CC-4F36-994F-08FDEF1996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2">
            <a:extLst>
              <a:ext uri="{FF2B5EF4-FFF2-40B4-BE49-F238E27FC236}">
                <a16:creationId xmlns:a16="http://schemas.microsoft.com/office/drawing/2014/main" id="{7DB9E780-8287-4800-86B6-4BE7DB676406}"/>
              </a:ext>
            </a:extLst>
          </p:cNvPr>
          <p:cNvGraphicFramePr>
            <a:graphicFrameLocks noGrp="1"/>
          </p:cNvGraphicFramePr>
          <p:nvPr>
            <p:extLst>
              <p:ext uri="{D42A27DB-BD31-4B8C-83A1-F6EECF244321}">
                <p14:modId xmlns:p14="http://schemas.microsoft.com/office/powerpoint/2010/main" val="825158504"/>
              </p:ext>
            </p:extLst>
          </p:nvPr>
        </p:nvGraphicFramePr>
        <p:xfrm>
          <a:off x="1523999" y="8001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546527844"/>
                    </a:ext>
                  </a:extLst>
                </a:gridCol>
              </a:tblGrid>
              <a:tr h="370840">
                <a:tc>
                  <a:txBody>
                    <a:bodyPr/>
                    <a:lstStyle/>
                    <a:p>
                      <a:pPr algn="ctr"/>
                      <a:r>
                        <a:rPr lang="fr-FR" dirty="0" err="1">
                          <a:latin typeface="Coptic1" pitchFamily="2" charset="0"/>
                        </a:rPr>
                        <a:t>Paralex</a:t>
                      </a:r>
                      <a:endParaRPr lang="fr-FR" dirty="0">
                        <a:latin typeface="Coptic1" pitchFamily="2"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2897440"/>
                  </a:ext>
                </a:extLst>
              </a:tr>
            </a:tbl>
          </a:graphicData>
        </a:graphic>
      </p:graphicFrame>
    </p:spTree>
    <p:extLst>
      <p:ext uri="{BB962C8B-B14F-4D97-AF65-F5344CB8AC3E}">
        <p14:creationId xmlns:p14="http://schemas.microsoft.com/office/powerpoint/2010/main" val="1762282750"/>
      </p:ext>
    </p:extLst>
  </p:cSld>
  <p:clrMapOvr>
    <a:masterClrMapping/>
  </p:clrMapOvr>
  <p:transition advClick="0"/>
</p:sld>
</file>

<file path=ppt/slides/slide288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3920275" name="Group 19"/>
          <p:cNvGraphicFramePr>
            <a:graphicFrameLocks noGrp="1"/>
          </p:cNvGraphicFramePr>
          <p:nvPr>
            <p:ph type="tbl" idx="1"/>
            <p:extLst>
              <p:ext uri="{D42A27DB-BD31-4B8C-83A1-F6EECF244321}">
                <p14:modId xmlns:p14="http://schemas.microsoft.com/office/powerpoint/2010/main" val="1491606828"/>
              </p:ext>
            </p:extLst>
          </p:nvPr>
        </p:nvGraphicFramePr>
        <p:xfrm>
          <a:off x="0" y="366395"/>
          <a:ext cx="9144000" cy="3970020"/>
        </p:xfrm>
        <a:graphic>
          <a:graphicData uri="http://schemas.openxmlformats.org/drawingml/2006/table">
            <a:tbl>
              <a:tblPr/>
              <a:tblGrid>
                <a:gridCol w="3551695">
                  <a:extLst>
                    <a:ext uri="{9D8B030D-6E8A-4147-A177-3AD203B41FA5}">
                      <a16:colId xmlns:a16="http://schemas.microsoft.com/office/drawing/2014/main" val="20000"/>
                    </a:ext>
                  </a:extLst>
                </a:gridCol>
                <a:gridCol w="3017718">
                  <a:extLst>
                    <a:ext uri="{9D8B030D-6E8A-4147-A177-3AD203B41FA5}">
                      <a16:colId xmlns:a16="http://schemas.microsoft.com/office/drawing/2014/main" val="20001"/>
                    </a:ext>
                  </a:extLst>
                </a:gridCol>
                <a:gridCol w="2574587">
                  <a:extLst>
                    <a:ext uri="{9D8B030D-6E8A-4147-A177-3AD203B41FA5}">
                      <a16:colId xmlns:a16="http://schemas.microsoft.com/office/drawing/2014/main" val="20002"/>
                    </a:ext>
                  </a:extLst>
                </a:gridCol>
              </a:tblGrid>
              <a:tr h="339072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anose="020B0604020202020204"/>
                          <a:cs typeface="Arial" charset="0"/>
                        </a:rPr>
                        <a:t>Ouoh</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auouonhou</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e~rwou</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m~v~r</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n~hanlac</a:t>
                      </a:r>
                      <a:r>
                        <a:rPr kumimoji="0" lang="en-US" sz="3200" b="0" i="0" u="none" strike="noStrike" cap="none" normalizeH="0" baseline="0" dirty="0">
                          <a:ln>
                            <a:noFill/>
                          </a:ln>
                          <a:solidFill>
                            <a:schemeClr val="tx1"/>
                          </a:solidFill>
                          <a:effectLst/>
                          <a:latin typeface="Coptic1" panose="020B0604020202020204"/>
                          <a:cs typeface="Arial" charset="0"/>
                        </a:rPr>
                        <a:t> n~,~</a:t>
                      </a:r>
                      <a:r>
                        <a:rPr kumimoji="0" lang="en-US" sz="3200" b="0" i="0" u="none" strike="noStrike" cap="none" normalizeH="0" baseline="0" dirty="0" err="1">
                          <a:ln>
                            <a:noFill/>
                          </a:ln>
                          <a:solidFill>
                            <a:schemeClr val="tx1"/>
                          </a:solidFill>
                          <a:effectLst/>
                          <a:latin typeface="Coptic1" panose="020B0604020202020204"/>
                          <a:cs typeface="Arial" charset="0"/>
                        </a:rPr>
                        <a:t>rwm</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ouoh</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nauv</a:t>
                      </a:r>
                      <a:r>
                        <a:rPr kumimoji="0" lang="en-US" sz="3200" b="0" i="0" u="none" strike="noStrike" cap="none" normalizeH="0" baseline="0" dirty="0">
                          <a:ln>
                            <a:noFill/>
                          </a:ln>
                          <a:solidFill>
                            <a:schemeClr val="tx1"/>
                          </a:solidFill>
                          <a:effectLst/>
                          <a:latin typeface="Coptic1" panose="020B0604020202020204"/>
                          <a:cs typeface="Arial" charset="0"/>
                        </a:rPr>
                        <a:t>/s t/</a:t>
                      </a:r>
                      <a:r>
                        <a:rPr kumimoji="0" lang="en-US" sz="3200" b="0" i="0" u="none" strike="noStrike" cap="none" normalizeH="0" baseline="0" dirty="0" err="1">
                          <a:ln>
                            <a:noFill/>
                          </a:ln>
                          <a:solidFill>
                            <a:schemeClr val="tx1"/>
                          </a:solidFill>
                          <a:effectLst/>
                          <a:latin typeface="Coptic1" panose="020B0604020202020204"/>
                          <a:cs typeface="Arial" charset="0"/>
                        </a:rPr>
                        <a:t>rou</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e~jen</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v~ouai</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v~ouai</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n~te</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nimay</a:t>
                      </a:r>
                      <a:r>
                        <a:rPr kumimoji="0" lang="en-US" sz="3200" b="0" i="0" u="none" strike="noStrike" cap="none" normalizeH="0" baseline="0" dirty="0">
                          <a:ln>
                            <a:noFill/>
                          </a:ln>
                          <a:solidFill>
                            <a:schemeClr val="tx1"/>
                          </a:solidFill>
                          <a:effectLst/>
                          <a:latin typeface="Coptic1" panose="020B0604020202020204"/>
                          <a:cs typeface="Arial" charset="0"/>
                        </a:rPr>
                        <a:t>/t/c </a:t>
                      </a:r>
                      <a:r>
                        <a:rPr kumimoji="0" lang="en-US" sz="3200" b="0" i="0" u="none" strike="noStrike" cap="none" normalizeH="0" baseline="0" dirty="0" err="1">
                          <a:ln>
                            <a:noFill/>
                          </a:ln>
                          <a:solidFill>
                            <a:schemeClr val="tx1"/>
                          </a:solidFill>
                          <a:effectLst/>
                          <a:latin typeface="Coptic1" panose="020B0604020202020204"/>
                          <a:cs typeface="Arial" charset="0"/>
                        </a:rPr>
                        <a:t>ettai</a:t>
                      </a:r>
                      <a:r>
                        <a:rPr kumimoji="0" lang="en-US" sz="3200" b="0" i="0" u="none" strike="noStrike" cap="none" normalizeH="0" baseline="0" dirty="0">
                          <a:ln>
                            <a:noFill/>
                          </a:ln>
                          <a:solidFill>
                            <a:schemeClr val="tx1"/>
                          </a:solidFill>
                          <a:effectLst/>
                          <a:latin typeface="Coptic1" panose="020B0604020202020204"/>
                          <a:cs typeface="Arial" charset="0"/>
                        </a:rPr>
                        <a:t>/out.</a:t>
                      </a:r>
                    </a:p>
                  </a:txBody>
                  <a:tcPr marT="34290" marB="34290" horzOverflow="overflow">
                    <a:lnL>
                      <a:noFill/>
                    </a:lnL>
                    <a:lnR>
                      <a:noFill/>
                    </a:lnR>
                    <a:lnT cap="flat">
                      <a:noFill/>
                    </a:lnT>
                    <a:lnB cap="flat">
                      <a:noFill/>
                    </a:lnB>
                    <a:lnTlToBr>
                      <a:noFill/>
                    </a:lnTlToBr>
                    <a:lnBlToTr>
                      <a:noFill/>
                    </a:lnBlToTr>
                    <a:noFill/>
                  </a:tcPr>
                </a:tc>
                <a:tc>
                  <a:txBody>
                    <a:bodyPr/>
                    <a:lstStyle/>
                    <a:p>
                      <a:pPr algn="just"/>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وظهرت لهم، مثل ألسنة نار، وكانت تنقسم جميعها على كل واحد، من تلاميذه الكرام.</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6">
            <a:hlinkClick r:id="rId2" action="ppaction://hlinksldjump" highlightClick="1"/>
            <a:extLst>
              <a:ext uri="{FF2B5EF4-FFF2-40B4-BE49-F238E27FC236}">
                <a16:creationId xmlns:a16="http://schemas.microsoft.com/office/drawing/2014/main" id="{DEB00DE5-10CC-4F36-994F-08FDEF1996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08131274"/>
      </p:ext>
    </p:extLst>
  </p:cSld>
  <p:clrMapOvr>
    <a:masterClrMapping/>
  </p:clrMapOvr>
  <p:transition advClick="0"/>
</p:sld>
</file>

<file path=ppt/slides/slide28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3920275" name="Group 19"/>
          <p:cNvGraphicFramePr>
            <a:graphicFrameLocks noGrp="1"/>
          </p:cNvGraphicFramePr>
          <p:nvPr>
            <p:ph type="tbl" idx="1"/>
            <p:extLst>
              <p:ext uri="{D42A27DB-BD31-4B8C-83A1-F6EECF244321}">
                <p14:modId xmlns:p14="http://schemas.microsoft.com/office/powerpoint/2010/main" val="1421972470"/>
              </p:ext>
            </p:extLst>
          </p:nvPr>
        </p:nvGraphicFramePr>
        <p:xfrm>
          <a:off x="0" y="99060"/>
          <a:ext cx="9144000" cy="4457700"/>
        </p:xfrm>
        <a:graphic>
          <a:graphicData uri="http://schemas.openxmlformats.org/drawingml/2006/table">
            <a:tbl>
              <a:tblPr/>
              <a:tblGrid>
                <a:gridCol w="3508443">
                  <a:extLst>
                    <a:ext uri="{9D8B030D-6E8A-4147-A177-3AD203B41FA5}">
                      <a16:colId xmlns:a16="http://schemas.microsoft.com/office/drawing/2014/main" val="20000"/>
                    </a:ext>
                  </a:extLst>
                </a:gridCol>
                <a:gridCol w="3093395">
                  <a:extLst>
                    <a:ext uri="{9D8B030D-6E8A-4147-A177-3AD203B41FA5}">
                      <a16:colId xmlns:a16="http://schemas.microsoft.com/office/drawing/2014/main" val="20001"/>
                    </a:ext>
                  </a:extLst>
                </a:gridCol>
                <a:gridCol w="2542162">
                  <a:extLst>
                    <a:ext uri="{9D8B030D-6E8A-4147-A177-3AD203B41FA5}">
                      <a16:colId xmlns:a16="http://schemas.microsoft.com/office/drawing/2014/main" val="20002"/>
                    </a:ext>
                  </a:extLst>
                </a:gridCol>
              </a:tblGrid>
              <a:tr h="339072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anose="020B0604020202020204"/>
                          <a:cs typeface="Arial" charset="0"/>
                        </a:rPr>
                        <a:t>A </a:t>
                      </a:r>
                      <a:r>
                        <a:rPr kumimoji="0" lang="en-US" sz="3200" b="0" i="0" u="none" strike="noStrike" cap="none" normalizeH="0" baseline="0" dirty="0" err="1">
                          <a:ln>
                            <a:noFill/>
                          </a:ln>
                          <a:solidFill>
                            <a:schemeClr val="tx1"/>
                          </a:solidFill>
                          <a:effectLst/>
                          <a:latin typeface="Coptic1" panose="020B0604020202020204"/>
                          <a:cs typeface="Arial" charset="0"/>
                        </a:rPr>
                        <a:t>Pip~neuma</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Eyouab</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mah</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pim</a:t>
                      </a:r>
                      <a:r>
                        <a:rPr kumimoji="0" lang="en-US" sz="3200" b="0" i="0" u="none" strike="noStrike" cap="none" normalizeH="0" baseline="0" dirty="0">
                          <a:ln>
                            <a:noFill/>
                          </a:ln>
                          <a:solidFill>
                            <a:schemeClr val="tx1"/>
                          </a:solidFill>
                          <a:effectLst/>
                          <a:latin typeface="Coptic1" panose="020B0604020202020204"/>
                          <a:cs typeface="Arial" charset="0"/>
                        </a:rPr>
                        <a:t>/</a:t>
                      </a:r>
                      <a:r>
                        <a:rPr kumimoji="0" lang="en-US" sz="3200" b="0" i="0" u="none" strike="noStrike" cap="none" normalizeH="0" baseline="0" dirty="0" err="1">
                          <a:ln>
                            <a:noFill/>
                          </a:ln>
                          <a:solidFill>
                            <a:schemeClr val="tx1"/>
                          </a:solidFill>
                          <a:effectLst/>
                          <a:latin typeface="Coptic1" panose="020B0604020202020204"/>
                          <a:cs typeface="Arial" charset="0"/>
                        </a:rPr>
                        <a:t>tc~nau</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m~may</a:t>
                      </a:r>
                      <a:r>
                        <a:rPr kumimoji="0" lang="en-US" sz="3200" b="0" i="0" u="none" strike="noStrike" cap="none" normalizeH="0" baseline="0" dirty="0">
                          <a:ln>
                            <a:noFill/>
                          </a:ln>
                          <a:solidFill>
                            <a:schemeClr val="tx1"/>
                          </a:solidFill>
                          <a:effectLst/>
                          <a:latin typeface="Coptic1" panose="020B0604020202020204"/>
                          <a:cs typeface="Arial" charset="0"/>
                        </a:rPr>
                        <a:t>/t/c </a:t>
                      </a:r>
                      <a:r>
                        <a:rPr kumimoji="0" lang="en-US" sz="3200" b="0" i="0" u="none" strike="noStrike" cap="none" normalizeH="0" baseline="0" dirty="0" err="1">
                          <a:ln>
                            <a:noFill/>
                          </a:ln>
                          <a:solidFill>
                            <a:schemeClr val="tx1"/>
                          </a:solidFill>
                          <a:effectLst/>
                          <a:latin typeface="Coptic1" panose="020B0604020202020204"/>
                          <a:cs typeface="Arial" charset="0"/>
                        </a:rPr>
                        <a:t>aucaji</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qen</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hanm</a:t>
                      </a:r>
                      <a:r>
                        <a:rPr kumimoji="0" lang="en-US" sz="3200" b="0" i="0" u="none" strike="noStrike" cap="none" normalizeH="0" baseline="0" dirty="0">
                          <a:ln>
                            <a:noFill/>
                          </a:ln>
                          <a:solidFill>
                            <a:schemeClr val="tx1"/>
                          </a:solidFill>
                          <a:effectLst/>
                          <a:latin typeface="Coptic1" panose="020B0604020202020204"/>
                          <a:cs typeface="Arial" charset="0"/>
                        </a:rPr>
                        <a:t>/s </a:t>
                      </a:r>
                      <a:r>
                        <a:rPr kumimoji="0" lang="en-US" sz="3200" b="0" i="0" u="none" strike="noStrike" cap="none" normalizeH="0" baseline="0" dirty="0" err="1">
                          <a:ln>
                            <a:noFill/>
                          </a:ln>
                          <a:solidFill>
                            <a:schemeClr val="tx1"/>
                          </a:solidFill>
                          <a:effectLst/>
                          <a:latin typeface="Coptic1" panose="020B0604020202020204"/>
                          <a:cs typeface="Arial" charset="0"/>
                        </a:rPr>
                        <a:t>n~lac</a:t>
                      </a:r>
                      <a:r>
                        <a:rPr kumimoji="0" lang="en-US" sz="3200" b="0" i="0" u="none" strike="noStrike" cap="none" normalizeH="0" baseline="0" dirty="0">
                          <a:ln>
                            <a:noFill/>
                          </a:ln>
                          <a:solidFill>
                            <a:schemeClr val="tx1"/>
                          </a:solidFill>
                          <a:effectLst/>
                          <a:latin typeface="Coptic1" panose="020B0604020202020204"/>
                          <a:cs typeface="Arial" charset="0"/>
                        </a:rPr>
                        <a:t>: kata </a:t>
                      </a:r>
                      <a:r>
                        <a:rPr kumimoji="0" lang="en-US" sz="3200" b="0" i="0" u="none" strike="noStrike" cap="none" normalizeH="0" baseline="0" dirty="0" err="1">
                          <a:ln>
                            <a:noFill/>
                          </a:ln>
                          <a:solidFill>
                            <a:schemeClr val="tx1"/>
                          </a:solidFill>
                          <a:effectLst/>
                          <a:latin typeface="Coptic1" panose="020B0604020202020204"/>
                          <a:cs typeface="Arial" charset="0"/>
                        </a:rPr>
                        <a:t>v~ouahcahni</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m~Pip~neuma</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Eyouab</a:t>
                      </a:r>
                      <a:r>
                        <a:rPr kumimoji="0" lang="en-US" sz="3200" b="0" i="0" u="none" strike="noStrike" cap="none" normalizeH="0" baseline="0" dirty="0">
                          <a:ln>
                            <a:noFill/>
                          </a:ln>
                          <a:solidFill>
                            <a:schemeClr val="tx1"/>
                          </a:solidFill>
                          <a:effectLst/>
                          <a:latin typeface="Coptic1" panose="020B0604020202020204"/>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الروح القدس، ملأ </a:t>
                      </a:r>
                      <a:r>
                        <a:rPr kumimoji="0" lang="ar-SA" sz="3600" b="0" i="0" u="none" strike="noStrike" cap="none" normalizeH="0" baseline="0" dirty="0" err="1">
                          <a:ln>
                            <a:noFill/>
                          </a:ln>
                          <a:solidFill>
                            <a:schemeClr val="tx1"/>
                          </a:solidFill>
                          <a:effectLst/>
                          <a:latin typeface="Arial" charset="0"/>
                          <a:cs typeface="Arial" charset="0"/>
                        </a:rPr>
                        <a:t>الإثنى</a:t>
                      </a:r>
                      <a:r>
                        <a:rPr kumimoji="0" lang="ar-SA" sz="3600" b="0" i="0" u="none" strike="noStrike" cap="none" normalizeH="0" baseline="0" dirty="0">
                          <a:ln>
                            <a:noFill/>
                          </a:ln>
                          <a:solidFill>
                            <a:schemeClr val="tx1"/>
                          </a:solidFill>
                          <a:effectLst/>
                          <a:latin typeface="Arial" charset="0"/>
                          <a:cs typeface="Arial" charset="0"/>
                        </a:rPr>
                        <a:t> عشر تلميذاً، ونطقوا بألسنة كثيرة، كأمر الروح القدس.</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6">
            <a:hlinkClick r:id="rId2" action="ppaction://hlinksldjump" highlightClick="1"/>
            <a:extLst>
              <a:ext uri="{FF2B5EF4-FFF2-40B4-BE49-F238E27FC236}">
                <a16:creationId xmlns:a16="http://schemas.microsoft.com/office/drawing/2014/main" id="{DEB00DE5-10CC-4F36-994F-08FDEF1996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35048667"/>
      </p:ext>
    </p:extLst>
  </p:cSld>
  <p:clrMapOvr>
    <a:masterClrMapping/>
  </p:clrMapOvr>
  <p:transition advClick="0"/>
</p:sld>
</file>

<file path=ppt/slides/slide288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4" name="Group 19">
            <a:extLst>
              <a:ext uri="{FF2B5EF4-FFF2-40B4-BE49-F238E27FC236}">
                <a16:creationId xmlns:a16="http://schemas.microsoft.com/office/drawing/2014/main" id="{A9731E4D-654D-4419-81AD-5CFB4EF6A994}"/>
              </a:ext>
            </a:extLst>
          </p:cNvPr>
          <p:cNvGraphicFramePr>
            <a:graphicFrameLocks/>
          </p:cNvGraphicFramePr>
          <p:nvPr>
            <p:extLst>
              <p:ext uri="{D42A27DB-BD31-4B8C-83A1-F6EECF244321}">
                <p14:modId xmlns:p14="http://schemas.microsoft.com/office/powerpoint/2010/main" val="897733306"/>
              </p:ext>
            </p:extLst>
          </p:nvPr>
        </p:nvGraphicFramePr>
        <p:xfrm>
          <a:off x="0" y="0"/>
          <a:ext cx="9144000" cy="4945380"/>
        </p:xfrm>
        <a:graphic>
          <a:graphicData uri="http://schemas.openxmlformats.org/drawingml/2006/table">
            <a:tbl>
              <a:tblPr/>
              <a:tblGrid>
                <a:gridCol w="3229583">
                  <a:extLst>
                    <a:ext uri="{9D8B030D-6E8A-4147-A177-3AD203B41FA5}">
                      <a16:colId xmlns:a16="http://schemas.microsoft.com/office/drawing/2014/main" val="20000"/>
                    </a:ext>
                  </a:extLst>
                </a:gridCol>
                <a:gridCol w="3177702">
                  <a:extLst>
                    <a:ext uri="{9D8B030D-6E8A-4147-A177-3AD203B41FA5}">
                      <a16:colId xmlns:a16="http://schemas.microsoft.com/office/drawing/2014/main" val="20001"/>
                    </a:ext>
                  </a:extLst>
                </a:gridCol>
                <a:gridCol w="2736715">
                  <a:extLst>
                    <a:ext uri="{9D8B030D-6E8A-4147-A177-3AD203B41FA5}">
                      <a16:colId xmlns:a16="http://schemas.microsoft.com/office/drawing/2014/main" val="20002"/>
                    </a:ext>
                  </a:extLst>
                </a:gridCol>
              </a:tblGrid>
              <a:tr h="4400550">
                <a:tc>
                  <a:txBody>
                    <a:bodyPr/>
                    <a:lstStyle/>
                    <a:p>
                      <a:pPr algn="just"/>
                      <a:r>
                        <a:rPr lang="fr-FR" sz="3200" b="0" i="0" u="none" strike="noStrike" baseline="0" dirty="0">
                          <a:latin typeface="Coptic1" panose="020B0604020202020204"/>
                        </a:rPr>
                        <a:t>Sa </a:t>
                      </a:r>
                      <a:r>
                        <a:rPr lang="fr-FR" sz="3200" b="0" i="0" u="none" strike="noStrike" baseline="0" dirty="0" err="1">
                          <a:latin typeface="Coptic1" panose="020B0604020202020204"/>
                        </a:rPr>
                        <a:t>nirompi</a:t>
                      </a:r>
                      <a:r>
                        <a:rPr lang="fr-FR" sz="3200" b="0" i="0" u="none" strike="noStrike" baseline="0" dirty="0">
                          <a:latin typeface="Coptic1" panose="020B0604020202020204"/>
                        </a:rPr>
                        <a:t> w </a:t>
                      </a:r>
                      <a:r>
                        <a:rPr lang="fr-FR" sz="3200" b="0" i="0" u="none" strike="noStrike" baseline="0" dirty="0" err="1">
                          <a:latin typeface="Coptic1" panose="020B0604020202020204"/>
                        </a:rPr>
                        <a:t>pilac</a:t>
                      </a:r>
                      <a:r>
                        <a:rPr lang="fr-FR" sz="3200" b="0" i="0" u="none" strike="noStrike" baseline="0" dirty="0">
                          <a:latin typeface="Coptic1" panose="020B0604020202020204"/>
                        </a:rPr>
                        <a:t> </a:t>
                      </a:r>
                      <a:r>
                        <a:rPr lang="fr-FR" sz="3200" b="0" i="0" u="none" strike="noStrike" baseline="0" dirty="0" err="1">
                          <a:latin typeface="Coptic1" panose="020B0604020202020204"/>
                        </a:rPr>
                        <a:t>n~te</a:t>
                      </a:r>
                      <a:r>
                        <a:rPr lang="fr-FR" sz="3200" b="0" i="0" u="none" strike="noStrike" baseline="0" dirty="0">
                          <a:latin typeface="Coptic1" panose="020B0604020202020204"/>
                        </a:rPr>
                        <a:t> </a:t>
                      </a:r>
                      <a:r>
                        <a:rPr lang="fr-FR" sz="3200" b="0" i="0" u="none" strike="noStrike" baseline="0" dirty="0" err="1">
                          <a:latin typeface="Coptic1" panose="020B0604020202020204"/>
                        </a:rPr>
                        <a:t>picyoinoufi</a:t>
                      </a:r>
                      <a:r>
                        <a:rPr lang="fr-FR" sz="3200" b="0" i="0" u="none" strike="noStrike" baseline="0" dirty="0">
                          <a:latin typeface="Coptic1" panose="020B0604020202020204"/>
                        </a:rPr>
                        <a:t>: sa</a:t>
                      </a:r>
                    </a:p>
                    <a:p>
                      <a:pPr algn="just"/>
                      <a:r>
                        <a:rPr lang="fr-FR" sz="3200" b="0" i="0" u="none" strike="noStrike" baseline="0" dirty="0" err="1">
                          <a:latin typeface="Coptic1" panose="020B0604020202020204"/>
                        </a:rPr>
                        <a:t>nirompi</a:t>
                      </a:r>
                      <a:r>
                        <a:rPr lang="fr-FR" sz="3200" b="0" i="0" u="none" strike="noStrike" baseline="0" dirty="0">
                          <a:latin typeface="Coptic1" panose="020B0604020202020204"/>
                        </a:rPr>
                        <a:t> </a:t>
                      </a:r>
                      <a:r>
                        <a:rPr lang="fr-FR" sz="3200" b="0" i="0" u="none" strike="noStrike" baseline="0" dirty="0" err="1">
                          <a:latin typeface="Coptic1" panose="020B0604020202020204"/>
                        </a:rPr>
                        <a:t>n~noub</a:t>
                      </a:r>
                      <a:r>
                        <a:rPr lang="fr-FR" sz="3200" b="0" i="0" u="none" strike="noStrike" baseline="0" dirty="0">
                          <a:latin typeface="Coptic1" panose="020B0604020202020204"/>
                        </a:rPr>
                        <a:t>:  w </a:t>
                      </a:r>
                      <a:r>
                        <a:rPr lang="fr-FR" sz="3200" b="0" i="0" u="none" strike="noStrike" baseline="0" dirty="0" err="1">
                          <a:latin typeface="Coptic1" panose="020B0604020202020204"/>
                        </a:rPr>
                        <a:t>pidiado,oc</a:t>
                      </a:r>
                      <a:endParaRPr lang="fr-FR" sz="3200" b="0" i="0" u="none" strike="noStrike" baseline="0" dirty="0">
                        <a:latin typeface="Coptic1" panose="020B0604020202020204"/>
                      </a:endParaRPr>
                    </a:p>
                    <a:p>
                      <a:pPr algn="just"/>
                      <a:r>
                        <a:rPr lang="fr-FR" sz="3200" b="0" i="0" u="none" strike="noStrike" baseline="0" dirty="0" err="1">
                          <a:latin typeface="Coptic1" panose="020B0604020202020204"/>
                        </a:rPr>
                        <a:t>m~pia~gioc</a:t>
                      </a:r>
                      <a:endParaRPr lang="fr-FR" sz="3200" b="0" i="0" u="none" strike="noStrike" baseline="0" dirty="0">
                        <a:latin typeface="Coptic1" panose="020B0604020202020204"/>
                      </a:endParaRPr>
                    </a:p>
                    <a:p>
                      <a:pPr algn="just"/>
                      <a:r>
                        <a:rPr lang="fr-FR" sz="3200" b="0" i="0" u="none" strike="noStrike" baseline="0" dirty="0" err="1">
                          <a:latin typeface="Coptic1" panose="020B0604020202020204"/>
                        </a:rPr>
                        <a:t>Markoc</a:t>
                      </a:r>
                      <a:r>
                        <a:rPr lang="fr-FR" sz="3200" b="0" i="0" u="none" strike="noStrike" baseline="0" dirty="0">
                          <a:latin typeface="Coptic1" panose="020B0604020202020204"/>
                        </a:rPr>
                        <a:t> </a:t>
                      </a:r>
                      <a:r>
                        <a:rPr lang="fr-FR" sz="3200" b="0" i="0" u="none" strike="noStrike" baseline="0" dirty="0" err="1">
                          <a:latin typeface="Coptic1" panose="020B0604020202020204"/>
                        </a:rPr>
                        <a:t>piapoctoloc</a:t>
                      </a:r>
                      <a:r>
                        <a:rPr lang="fr-FR" sz="3200" b="0" i="0" u="none" strike="noStrike" baseline="0" dirty="0">
                          <a:latin typeface="Coptic1" panose="020B0604020202020204"/>
                        </a:rPr>
                        <a:t>:</a:t>
                      </a:r>
                    </a:p>
                    <a:p>
                      <a:pPr algn="just"/>
                      <a:r>
                        <a:rPr lang="fr-FR" sz="3200" b="0" i="0" u="none" strike="noStrike" baseline="0" dirty="0" err="1">
                          <a:latin typeface="Coptic1" panose="020B0604020202020204"/>
                        </a:rPr>
                        <a:t>abba</a:t>
                      </a:r>
                      <a:r>
                        <a:rPr lang="fr-FR" sz="3200" b="0" i="0" u="none" strike="noStrike" baseline="0" dirty="0">
                          <a:latin typeface="Coptic1" panose="020B0604020202020204"/>
                        </a:rPr>
                        <a:t> </a:t>
                      </a:r>
                      <a:r>
                        <a:rPr lang="fr-FR" sz="3200" b="0" i="0" u="none" strike="noStrike" baseline="0" dirty="0" err="1">
                          <a:latin typeface="Coptic1" panose="020B0604020202020204"/>
                        </a:rPr>
                        <a:t>Tawadroc</a:t>
                      </a:r>
                      <a:endParaRPr lang="fr-FR" sz="3200" b="0" i="0" u="none" strike="noStrike" baseline="0" dirty="0">
                        <a:latin typeface="Coptic1" panose="020B0604020202020204"/>
                      </a:endParaRPr>
                    </a:p>
                    <a:p>
                      <a:pPr algn="just"/>
                      <a:r>
                        <a:rPr lang="fr-FR" sz="3200" b="0" i="0" u="none" strike="noStrike" baseline="0" dirty="0" err="1">
                          <a:latin typeface="Coptic1" panose="020B0604020202020204"/>
                        </a:rPr>
                        <a:t>piar,iereuc</a:t>
                      </a:r>
                      <a:r>
                        <a:rPr lang="fr-FR" sz="3200" b="0" i="0" u="none" strike="noStrike" baseline="0" dirty="0">
                          <a:latin typeface="Coptic1" panose="020B0604020202020204"/>
                        </a:rPr>
                        <a:t>.</a:t>
                      </a:r>
                      <a:endParaRPr kumimoji="0" lang="en-US" sz="32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Vivez jusqu’à la fin des temps, ô la langue douce. Vivez jusqu’à la fin des temps, ô la langue d'or, ô successeur de saint Marc l'Apôtre, Pape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Tawadros</a:t>
                      </a:r>
                      <a:r>
                        <a:rPr lang="fr-FR" sz="2800" b="0" i="0" u="none" strike="noStrike" kern="1200" baseline="0" dirty="0">
                          <a:solidFill>
                            <a:schemeClr val="tx1"/>
                          </a:solidFill>
                          <a:latin typeface="+mn-lt"/>
                          <a:ea typeface="+mn-ea"/>
                          <a:cs typeface="+mn-cs"/>
                        </a:rPr>
                        <a:t>, l'archiprêtre.</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EG" sz="3200" b="0" i="0" u="none" strike="noStrike" kern="1200" baseline="0" dirty="0">
                          <a:solidFill>
                            <a:schemeClr val="tx1"/>
                          </a:solidFill>
                          <a:latin typeface="+mn-lt"/>
                          <a:ea typeface="+mn-ea"/>
                          <a:cs typeface="+mn-cs"/>
                        </a:rPr>
                        <a:t>إلي منتهي الاعوام 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لسان العطر، إلي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منتهي الاعوام 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لسان الذهب. 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خليفة القديس مرقس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الرسول بابا أنبا رئيس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الكهنة.</a:t>
                      </a:r>
                    </a:p>
                    <a:p>
                      <a:pPr algn="just" rtl="1"/>
                      <a:endParaRPr kumimoji="0" lang="ar-S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2E422C52-EAF0-4ACD-8500-20500CF4C7B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69162345"/>
      </p:ext>
    </p:extLst>
  </p:cSld>
  <p:clrMapOvr>
    <a:masterClrMapping/>
  </p:clrMapOvr>
  <p:transition/>
</p:sld>
</file>

<file path=ppt/slides/slide2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286C2E0A-60E8-434D-B15F-31E4059B12B1}"/>
              </a:ext>
            </a:extLst>
          </p:cNvPr>
          <p:cNvGraphicFramePr>
            <a:graphicFrameLocks noGrp="1"/>
          </p:cNvGraphicFramePr>
          <p:nvPr/>
        </p:nvGraphicFramePr>
        <p:xfrm>
          <a:off x="1485900" y="63337"/>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081725476"/>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600" b="0" dirty="0"/>
                        <a:t>Ascension et Pentecôte</a:t>
                      </a:r>
                      <a:r>
                        <a:rPr lang="ar-EG" sz="1600" b="0" dirty="0"/>
                        <a:t>عيد الصعود – العنصرةِ     </a:t>
                      </a:r>
                      <a:endParaRPr lang="en-US" sz="16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7681205"/>
                  </a:ext>
                </a:extLst>
              </a:tr>
            </a:tbl>
          </a:graphicData>
        </a:graphic>
      </p:graphicFrame>
      <p:graphicFrame>
        <p:nvGraphicFramePr>
          <p:cNvPr id="8" name="Group 23">
            <a:extLst>
              <a:ext uri="{FF2B5EF4-FFF2-40B4-BE49-F238E27FC236}">
                <a16:creationId xmlns:a16="http://schemas.microsoft.com/office/drawing/2014/main" id="{CD25EA2F-A068-4DE0-8C71-95710CBD7B1C}"/>
              </a:ext>
            </a:extLst>
          </p:cNvPr>
          <p:cNvGraphicFramePr>
            <a:graphicFrameLocks noGrp="1"/>
          </p:cNvGraphicFramePr>
          <p:nvPr>
            <p:ph type="tbl" idx="1"/>
            <p:extLst>
              <p:ext uri="{D42A27DB-BD31-4B8C-83A1-F6EECF244321}">
                <p14:modId xmlns:p14="http://schemas.microsoft.com/office/powerpoint/2010/main" val="782561604"/>
              </p:ext>
            </p:extLst>
          </p:nvPr>
        </p:nvGraphicFramePr>
        <p:xfrm>
          <a:off x="0" y="435483"/>
          <a:ext cx="9144000" cy="4622292"/>
        </p:xfrm>
        <a:graphic>
          <a:graphicData uri="http://schemas.openxmlformats.org/drawingml/2006/table">
            <a:tbl>
              <a:tblPr/>
              <a:tblGrid>
                <a:gridCol w="3540868">
                  <a:extLst>
                    <a:ext uri="{9D8B030D-6E8A-4147-A177-3AD203B41FA5}">
                      <a16:colId xmlns:a16="http://schemas.microsoft.com/office/drawing/2014/main" val="20000"/>
                    </a:ext>
                  </a:extLst>
                </a:gridCol>
                <a:gridCol w="2936132">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a~nactac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nekrwn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a~nelywn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ouranouc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a:t>
                      </a:r>
                      <a:r>
                        <a:rPr kumimoji="0" lang="en-US" sz="3200" b="0" i="0" u="none" strike="noStrike" cap="none" normalizeH="0" baseline="0" dirty="0" err="1">
                          <a:ln>
                            <a:noFill/>
                          </a:ln>
                          <a:solidFill>
                            <a:schemeClr val="tx1"/>
                          </a:solidFill>
                          <a:effectLst/>
                          <a:latin typeface="Arial" charset="0"/>
                          <a:cs typeface="Arial" charset="0"/>
                        </a:rPr>
                        <a:t>Dieu</a:t>
                      </a:r>
                      <a:r>
                        <a:rPr kumimoji="0" lang="en-US" sz="3200" b="0" i="0" u="none" strike="noStrike" cap="none" normalizeH="0" baseline="0" dirty="0">
                          <a:ln>
                            <a:noFill/>
                          </a:ln>
                          <a:solidFill>
                            <a:schemeClr val="tx1"/>
                          </a:solidFill>
                          <a:effectLst/>
                          <a:latin typeface="Arial" charset="0"/>
                          <a:cs typeface="Arial" charset="0"/>
                        </a:rPr>
                        <a:t>,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a:ln>
                            <a:noFill/>
                          </a:ln>
                          <a:solidFill>
                            <a:schemeClr val="tx1"/>
                          </a:solidFill>
                          <a:effectLst/>
                          <a:latin typeface="Arial" charset="0"/>
                          <a:cs typeface="Arial" charset="0"/>
                        </a:rPr>
                        <a:t>qui as </a:t>
                      </a:r>
                      <a:r>
                        <a:rPr kumimoji="0" lang="en-US" sz="3600" b="0" i="0" u="none" strike="noStrike" cap="none" normalizeH="0" baseline="0" dirty="0" err="1">
                          <a:ln>
                            <a:noFill/>
                          </a:ln>
                          <a:solidFill>
                            <a:schemeClr val="tx1"/>
                          </a:solidFill>
                          <a:effectLst/>
                          <a:latin typeface="Arial" charset="0"/>
                          <a:cs typeface="Arial" charset="0"/>
                        </a:rPr>
                        <a:t>réssuscité</a:t>
                      </a:r>
                      <a:r>
                        <a:rPr kumimoji="0" lang="en-US" sz="3600" b="0" i="0" u="none" strike="noStrike" cap="none" normalizeH="0" baseline="0" dirty="0">
                          <a:ln>
                            <a:noFill/>
                          </a:ln>
                          <a:solidFill>
                            <a:schemeClr val="tx1"/>
                          </a:solidFill>
                          <a:effectLst/>
                          <a:latin typeface="Arial" charset="0"/>
                          <a:cs typeface="Arial" charset="0"/>
                        </a:rPr>
                        <a:t> et </a:t>
                      </a:r>
                      <a:r>
                        <a:rPr kumimoji="0" lang="en-US" sz="3600" b="0" i="0" u="none" strike="noStrike" cap="none" normalizeH="0" baseline="0" dirty="0" err="1">
                          <a:ln>
                            <a:noFill/>
                          </a:ln>
                          <a:solidFill>
                            <a:schemeClr val="tx1"/>
                          </a:solidFill>
                          <a:effectLst/>
                          <a:latin typeface="Arial" charset="0"/>
                          <a:cs typeface="Arial" charset="0"/>
                        </a:rPr>
                        <a:t>monté</a:t>
                      </a:r>
                      <a:r>
                        <a:rPr kumimoji="0" lang="en-US" sz="3600" b="0" i="0" u="none" strike="noStrike" cap="none" normalizeH="0" baseline="0" dirty="0">
                          <a:ln>
                            <a:noFill/>
                          </a:ln>
                          <a:solidFill>
                            <a:schemeClr val="tx1"/>
                          </a:solidFill>
                          <a:effectLst/>
                          <a:latin typeface="Arial" charset="0"/>
                          <a:cs typeface="Arial" charset="0"/>
                        </a:rPr>
                        <a:t> aux </a:t>
                      </a:r>
                      <a:r>
                        <a:rPr kumimoji="0" lang="en-US" sz="3600" b="0" i="0" u="none" strike="noStrike" cap="none" normalizeH="0" baseline="0" dirty="0" err="1">
                          <a:ln>
                            <a:noFill/>
                          </a:ln>
                          <a:solidFill>
                            <a:schemeClr val="tx1"/>
                          </a:solidFill>
                          <a:effectLst/>
                          <a:latin typeface="Arial" charset="0"/>
                          <a:cs typeface="Arial" charset="0"/>
                        </a:rPr>
                        <a:t>cieux</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aie</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pitié</a:t>
                      </a:r>
                      <a:r>
                        <a:rPr kumimoji="0" lang="en-US" sz="36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 قدوس القوى قدوس الحى الذى       لا يموت   يا من قام من  الأموات وصعد الى السموات. ارحمنا</a:t>
                      </a: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mn-lt"/>
                          <a:cs typeface="Arial" charset="0"/>
                        </a:rPr>
                        <a:t>1</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699940290"/>
      </p:ext>
    </p:extLst>
  </p:cSld>
  <p:clrMapOvr>
    <a:masterClrMapping/>
  </p:clrMapOvr>
  <p:transition/>
</p:sld>
</file>

<file path=ppt/slides/slide2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23">
            <a:extLst>
              <a:ext uri="{FF2B5EF4-FFF2-40B4-BE49-F238E27FC236}">
                <a16:creationId xmlns:a16="http://schemas.microsoft.com/office/drawing/2014/main" id="{9E69BA18-C626-4830-A9A9-08EC25E62A36}"/>
              </a:ext>
            </a:extLst>
          </p:cNvPr>
          <p:cNvGraphicFramePr>
            <a:graphicFrameLocks noGrp="1"/>
          </p:cNvGraphicFramePr>
          <p:nvPr>
            <p:ph type="tbl" idx="1"/>
            <p:extLst>
              <p:ext uri="{D42A27DB-BD31-4B8C-83A1-F6EECF244321}">
                <p14:modId xmlns:p14="http://schemas.microsoft.com/office/powerpoint/2010/main" val="2023149259"/>
              </p:ext>
            </p:extLst>
          </p:nvPr>
        </p:nvGraphicFramePr>
        <p:xfrm>
          <a:off x="0" y="272796"/>
          <a:ext cx="9144000" cy="4622292"/>
        </p:xfrm>
        <a:graphic>
          <a:graphicData uri="http://schemas.openxmlformats.org/drawingml/2006/table">
            <a:tbl>
              <a:tblPr/>
              <a:tblGrid>
                <a:gridCol w="3540868">
                  <a:extLst>
                    <a:ext uri="{9D8B030D-6E8A-4147-A177-3AD203B41FA5}">
                      <a16:colId xmlns:a16="http://schemas.microsoft.com/office/drawing/2014/main" val="20000"/>
                    </a:ext>
                  </a:extLst>
                </a:gridCol>
                <a:gridCol w="2936132">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a~nactac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nekrwn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a~nelywn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ouranouc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a:t>
                      </a:r>
                      <a:r>
                        <a:rPr kumimoji="0" lang="en-US" sz="3200" b="0" i="0" u="none" strike="noStrike" cap="none" normalizeH="0" baseline="0" dirty="0" err="1">
                          <a:ln>
                            <a:noFill/>
                          </a:ln>
                          <a:solidFill>
                            <a:schemeClr val="tx1"/>
                          </a:solidFill>
                          <a:effectLst/>
                          <a:latin typeface="Arial" charset="0"/>
                          <a:cs typeface="Arial" charset="0"/>
                        </a:rPr>
                        <a:t>Dieu</a:t>
                      </a:r>
                      <a:r>
                        <a:rPr kumimoji="0" lang="en-US" sz="3200" b="0" i="0" u="none" strike="noStrike" cap="none" normalizeH="0" baseline="0" dirty="0">
                          <a:ln>
                            <a:noFill/>
                          </a:ln>
                          <a:solidFill>
                            <a:schemeClr val="tx1"/>
                          </a:solidFill>
                          <a:effectLst/>
                          <a:latin typeface="Arial" charset="0"/>
                          <a:cs typeface="Arial" charset="0"/>
                        </a:rPr>
                        <a:t>,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a:ln>
                            <a:noFill/>
                          </a:ln>
                          <a:solidFill>
                            <a:schemeClr val="tx1"/>
                          </a:solidFill>
                          <a:effectLst/>
                          <a:latin typeface="Arial" charset="0"/>
                          <a:cs typeface="Arial" charset="0"/>
                        </a:rPr>
                        <a:t>qui as </a:t>
                      </a:r>
                      <a:r>
                        <a:rPr kumimoji="0" lang="en-US" sz="3600" b="0" i="0" u="none" strike="noStrike" cap="none" normalizeH="0" baseline="0" dirty="0" err="1">
                          <a:ln>
                            <a:noFill/>
                          </a:ln>
                          <a:solidFill>
                            <a:schemeClr val="tx1"/>
                          </a:solidFill>
                          <a:effectLst/>
                          <a:latin typeface="Arial" charset="0"/>
                          <a:cs typeface="Arial" charset="0"/>
                        </a:rPr>
                        <a:t>réssuscité</a:t>
                      </a:r>
                      <a:r>
                        <a:rPr kumimoji="0" lang="en-US" sz="3600" b="0" i="0" u="none" strike="noStrike" cap="none" normalizeH="0" baseline="0" dirty="0">
                          <a:ln>
                            <a:noFill/>
                          </a:ln>
                          <a:solidFill>
                            <a:schemeClr val="tx1"/>
                          </a:solidFill>
                          <a:effectLst/>
                          <a:latin typeface="Arial" charset="0"/>
                          <a:cs typeface="Arial" charset="0"/>
                        </a:rPr>
                        <a:t> et </a:t>
                      </a:r>
                      <a:r>
                        <a:rPr kumimoji="0" lang="en-US" sz="3600" b="0" i="0" u="none" strike="noStrike" cap="none" normalizeH="0" baseline="0" dirty="0" err="1">
                          <a:ln>
                            <a:noFill/>
                          </a:ln>
                          <a:solidFill>
                            <a:schemeClr val="tx1"/>
                          </a:solidFill>
                          <a:effectLst/>
                          <a:latin typeface="Arial" charset="0"/>
                          <a:cs typeface="Arial" charset="0"/>
                        </a:rPr>
                        <a:t>monté</a:t>
                      </a:r>
                      <a:r>
                        <a:rPr kumimoji="0" lang="en-US" sz="3600" b="0" i="0" u="none" strike="noStrike" cap="none" normalizeH="0" baseline="0" dirty="0">
                          <a:ln>
                            <a:noFill/>
                          </a:ln>
                          <a:solidFill>
                            <a:schemeClr val="tx1"/>
                          </a:solidFill>
                          <a:effectLst/>
                          <a:latin typeface="Arial" charset="0"/>
                          <a:cs typeface="Arial" charset="0"/>
                        </a:rPr>
                        <a:t> aux </a:t>
                      </a:r>
                      <a:r>
                        <a:rPr kumimoji="0" lang="en-US" sz="3600" b="0" i="0" u="none" strike="noStrike" cap="none" normalizeH="0" baseline="0" dirty="0" err="1">
                          <a:ln>
                            <a:noFill/>
                          </a:ln>
                          <a:solidFill>
                            <a:schemeClr val="tx1"/>
                          </a:solidFill>
                          <a:effectLst/>
                          <a:latin typeface="Arial" charset="0"/>
                          <a:cs typeface="Arial" charset="0"/>
                        </a:rPr>
                        <a:t>cieux</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aie</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pitié</a:t>
                      </a:r>
                      <a:r>
                        <a:rPr kumimoji="0" lang="en-US" sz="36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 قدوس القوى قدوس الحى الذى       لا يموت   يا من قام من  الأموات وصعد الى السموات. ارحمنا</a:t>
                      </a: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mn-lt"/>
                          <a:cs typeface="Arial" charset="0"/>
                        </a:rPr>
                        <a:t>2</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63254826"/>
      </p:ext>
    </p:extLst>
  </p:cSld>
  <p:clrMapOvr>
    <a:masterClrMapping/>
  </p:clrMapOvr>
  <p:transition/>
</p:sld>
</file>

<file path=ppt/slides/slide2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8" name="Group 23">
            <a:extLst>
              <a:ext uri="{FF2B5EF4-FFF2-40B4-BE49-F238E27FC236}">
                <a16:creationId xmlns:a16="http://schemas.microsoft.com/office/drawing/2014/main" id="{CCCACAA8-11BA-4D75-9B89-4916186DE762}"/>
              </a:ext>
            </a:extLst>
          </p:cNvPr>
          <p:cNvGraphicFramePr>
            <a:graphicFrameLocks noGrp="1"/>
          </p:cNvGraphicFramePr>
          <p:nvPr>
            <p:ph type="tbl" idx="1"/>
            <p:extLst>
              <p:ext uri="{D42A27DB-BD31-4B8C-83A1-F6EECF244321}">
                <p14:modId xmlns:p14="http://schemas.microsoft.com/office/powerpoint/2010/main" val="2968423350"/>
              </p:ext>
            </p:extLst>
          </p:nvPr>
        </p:nvGraphicFramePr>
        <p:xfrm>
          <a:off x="0" y="272796"/>
          <a:ext cx="9144000" cy="4622292"/>
        </p:xfrm>
        <a:graphic>
          <a:graphicData uri="http://schemas.openxmlformats.org/drawingml/2006/table">
            <a:tbl>
              <a:tblPr/>
              <a:tblGrid>
                <a:gridCol w="3540868">
                  <a:extLst>
                    <a:ext uri="{9D8B030D-6E8A-4147-A177-3AD203B41FA5}">
                      <a16:colId xmlns:a16="http://schemas.microsoft.com/office/drawing/2014/main" val="20000"/>
                    </a:ext>
                  </a:extLst>
                </a:gridCol>
                <a:gridCol w="2936132">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a~nactac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nekrwn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a~nelywn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ouranouc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a:t>
                      </a:r>
                      <a:r>
                        <a:rPr kumimoji="0" lang="en-US" sz="3200" b="0" i="0" u="none" strike="noStrike" cap="none" normalizeH="0" baseline="0" dirty="0" err="1">
                          <a:ln>
                            <a:noFill/>
                          </a:ln>
                          <a:solidFill>
                            <a:schemeClr val="tx1"/>
                          </a:solidFill>
                          <a:effectLst/>
                          <a:latin typeface="Arial" charset="0"/>
                          <a:cs typeface="Arial" charset="0"/>
                        </a:rPr>
                        <a:t>Dieu</a:t>
                      </a:r>
                      <a:r>
                        <a:rPr kumimoji="0" lang="en-US" sz="3200" b="0" i="0" u="none" strike="noStrike" cap="none" normalizeH="0" baseline="0" dirty="0">
                          <a:ln>
                            <a:noFill/>
                          </a:ln>
                          <a:solidFill>
                            <a:schemeClr val="tx1"/>
                          </a:solidFill>
                          <a:effectLst/>
                          <a:latin typeface="Arial" charset="0"/>
                          <a:cs typeface="Arial" charset="0"/>
                        </a:rPr>
                        <a:t>,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a:ln>
                            <a:noFill/>
                          </a:ln>
                          <a:solidFill>
                            <a:schemeClr val="tx1"/>
                          </a:solidFill>
                          <a:effectLst/>
                          <a:latin typeface="Arial" charset="0"/>
                          <a:cs typeface="Arial" charset="0"/>
                        </a:rPr>
                        <a:t>qui as </a:t>
                      </a:r>
                      <a:r>
                        <a:rPr kumimoji="0" lang="en-US" sz="3600" b="0" i="0" u="none" strike="noStrike" cap="none" normalizeH="0" baseline="0" dirty="0" err="1">
                          <a:ln>
                            <a:noFill/>
                          </a:ln>
                          <a:solidFill>
                            <a:schemeClr val="tx1"/>
                          </a:solidFill>
                          <a:effectLst/>
                          <a:latin typeface="Arial" charset="0"/>
                          <a:cs typeface="Arial" charset="0"/>
                        </a:rPr>
                        <a:t>réssuscité</a:t>
                      </a:r>
                      <a:r>
                        <a:rPr kumimoji="0" lang="en-US" sz="3600" b="0" i="0" u="none" strike="noStrike" cap="none" normalizeH="0" baseline="0" dirty="0">
                          <a:ln>
                            <a:noFill/>
                          </a:ln>
                          <a:solidFill>
                            <a:schemeClr val="tx1"/>
                          </a:solidFill>
                          <a:effectLst/>
                          <a:latin typeface="Arial" charset="0"/>
                          <a:cs typeface="Arial" charset="0"/>
                        </a:rPr>
                        <a:t> et </a:t>
                      </a:r>
                      <a:r>
                        <a:rPr kumimoji="0" lang="en-US" sz="3600" b="0" i="0" u="none" strike="noStrike" cap="none" normalizeH="0" baseline="0" dirty="0" err="1">
                          <a:ln>
                            <a:noFill/>
                          </a:ln>
                          <a:solidFill>
                            <a:schemeClr val="tx1"/>
                          </a:solidFill>
                          <a:effectLst/>
                          <a:latin typeface="Arial" charset="0"/>
                          <a:cs typeface="Arial" charset="0"/>
                        </a:rPr>
                        <a:t>monté</a:t>
                      </a:r>
                      <a:r>
                        <a:rPr kumimoji="0" lang="en-US" sz="3600" b="0" i="0" u="none" strike="noStrike" cap="none" normalizeH="0" baseline="0" dirty="0">
                          <a:ln>
                            <a:noFill/>
                          </a:ln>
                          <a:solidFill>
                            <a:schemeClr val="tx1"/>
                          </a:solidFill>
                          <a:effectLst/>
                          <a:latin typeface="Arial" charset="0"/>
                          <a:cs typeface="Arial" charset="0"/>
                        </a:rPr>
                        <a:t> aux </a:t>
                      </a:r>
                      <a:r>
                        <a:rPr kumimoji="0" lang="en-US" sz="3600" b="0" i="0" u="none" strike="noStrike" cap="none" normalizeH="0" baseline="0" dirty="0" err="1">
                          <a:ln>
                            <a:noFill/>
                          </a:ln>
                          <a:solidFill>
                            <a:schemeClr val="tx1"/>
                          </a:solidFill>
                          <a:effectLst/>
                          <a:latin typeface="Arial" charset="0"/>
                          <a:cs typeface="Arial" charset="0"/>
                        </a:rPr>
                        <a:t>cieux</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aie</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pitié</a:t>
                      </a:r>
                      <a:r>
                        <a:rPr kumimoji="0" lang="en-US" sz="36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 قدوس القوى قدوس الحى الذى       لا يموت   يا من قام من  الأموات وصعد الى السموات. ارحمنا</a:t>
                      </a: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mn-lt"/>
                          <a:cs typeface="Arial" charset="0"/>
                        </a:rPr>
                        <a:t>3</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606993958"/>
      </p:ext>
    </p:extLst>
  </p:cSld>
  <p:clrMapOvr>
    <a:masterClrMapping/>
  </p:clrMapOvr>
  <p:transition/>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01990" name="Group 102"/>
          <p:cNvGraphicFramePr>
            <a:graphicFrameLocks noGrp="1"/>
          </p:cNvGraphicFramePr>
          <p:nvPr>
            <p:ph sz="half" idx="2"/>
            <p:extLst>
              <p:ext uri="{D42A27DB-BD31-4B8C-83A1-F6EECF244321}">
                <p14:modId xmlns:p14="http://schemas.microsoft.com/office/powerpoint/2010/main" val="3086571124"/>
              </p:ext>
            </p:extLst>
          </p:nvPr>
        </p:nvGraphicFramePr>
        <p:xfrm>
          <a:off x="0" y="291830"/>
          <a:ext cx="9144000" cy="3945636"/>
        </p:xfrm>
        <a:graphic>
          <a:graphicData uri="http://schemas.openxmlformats.org/drawingml/2006/table">
            <a:tbl>
              <a:tblPr/>
              <a:tblGrid>
                <a:gridCol w="3255523">
                  <a:extLst>
                    <a:ext uri="{9D8B030D-6E8A-4147-A177-3AD203B41FA5}">
                      <a16:colId xmlns:a16="http://schemas.microsoft.com/office/drawing/2014/main" val="20000"/>
                    </a:ext>
                  </a:extLst>
                </a:gridCol>
                <a:gridCol w="3086911">
                  <a:extLst>
                    <a:ext uri="{9D8B030D-6E8A-4147-A177-3AD203B41FA5}">
                      <a16:colId xmlns:a16="http://schemas.microsoft.com/office/drawing/2014/main" val="20001"/>
                    </a:ext>
                  </a:extLst>
                </a:gridCol>
                <a:gridCol w="2801566">
                  <a:extLst>
                    <a:ext uri="{9D8B030D-6E8A-4147-A177-3AD203B41FA5}">
                      <a16:colId xmlns:a16="http://schemas.microsoft.com/office/drawing/2014/main" val="20002"/>
                    </a:ext>
                  </a:extLst>
                </a:gridCol>
              </a:tblGrid>
              <a:tr h="32678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Piou</a:t>
                      </a:r>
                      <a:r>
                        <a:rPr kumimoji="0" lang="en-CA"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Afvasf</a:t>
                      </a:r>
                      <a:r>
                        <a:rPr kumimoji="0" lang="en-US" sz="3200" b="0" i="0" u="none" strike="noStrike" cap="none" normalizeH="0" baseline="0" dirty="0">
                          <a:ln>
                            <a:noFill/>
                          </a:ln>
                          <a:solidFill>
                            <a:schemeClr val="tx1"/>
                          </a:solidFill>
                          <a:effectLst/>
                          <a:latin typeface="Coptic1" pitchFamily="2" charset="0"/>
                          <a:cs typeface="Arial" charset="0"/>
                        </a:rPr>
                        <a:t> aft/if </a:t>
                      </a:r>
                      <a:r>
                        <a:rPr kumimoji="0" lang="en-US" sz="3200" b="0" i="0" u="none" strike="noStrike" cap="none" normalizeH="0" baseline="0" dirty="0" err="1">
                          <a:ln>
                            <a:noFill/>
                          </a:ln>
                          <a:solidFill>
                            <a:schemeClr val="tx1"/>
                          </a:solidFill>
                          <a:effectLst/>
                          <a:latin typeface="Coptic1" pitchFamily="2" charset="0"/>
                          <a:cs typeface="Arial" charset="0"/>
                        </a:rPr>
                        <a:t>n~n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e~te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m~may</a:t>
                      </a:r>
                      <a:r>
                        <a:rPr kumimoji="0" lang="en-US" sz="3200" b="0" i="0" u="none" strike="noStrike" cap="none" normalizeH="0" baseline="0" dirty="0">
                          <a:ln>
                            <a:noFill/>
                          </a:ln>
                          <a:solidFill>
                            <a:schemeClr val="tx1"/>
                          </a:solidFill>
                          <a:effectLst/>
                          <a:latin typeface="Coptic1" pitchFamily="2" charset="0"/>
                          <a:cs typeface="Arial" charset="0"/>
                        </a:rPr>
                        <a:t>/t/c: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n~a~poctoloc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efjw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Prêtre:</a:t>
                      </a: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le rompit, et le donna à ses saints disciples et apôtres bienheureux en disant: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00"/>
                          </a:solidFill>
                          <a:effectLst/>
                          <a:latin typeface="Arial" charset="0"/>
                          <a:cs typeface="Arial"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وقسّمَهُ وأعطاهُ لتلاميذِهِ القديسين ورُسُلِهِ الأطهار قائلاً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4448" name="Group 16"/>
          <p:cNvGraphicFramePr>
            <a:graphicFrameLocks noGrp="1"/>
          </p:cNvGraphicFramePr>
          <p:nvPr>
            <p:ph type="tbl" idx="1"/>
          </p:nvPr>
        </p:nvGraphicFramePr>
        <p:xfrm>
          <a:off x="76199" y="57150"/>
          <a:ext cx="8991601" cy="5006340"/>
        </p:xfrm>
        <a:graphic>
          <a:graphicData uri="http://schemas.openxmlformats.org/drawingml/2006/table">
            <a:tbl>
              <a:tblPr/>
              <a:tblGrid>
                <a:gridCol w="3352801">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tblGrid>
              <a:tr h="32575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Doxa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U~~</a:t>
                      </a:r>
                      <a:r>
                        <a:rPr kumimoji="0" lang="en-US" sz="3600" b="0" i="0" u="none" strike="noStrike" cap="none" normalizeH="0" baseline="0" dirty="0" err="1">
                          <a:ln>
                            <a:noFill/>
                          </a:ln>
                          <a:solidFill>
                            <a:schemeClr val="tx1"/>
                          </a:solidFill>
                          <a:effectLst/>
                          <a:latin typeface="Coptic1" pitchFamily="2" charset="0"/>
                          <a:cs typeface="Arial" charset="0"/>
                        </a:rPr>
                        <a:t>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P~neumati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nun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Agia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T~riac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Arial" charset="0"/>
                          <a:cs typeface="Arial" charset="0"/>
                        </a:rPr>
                        <a:t>Gloire</a:t>
                      </a:r>
                      <a:r>
                        <a:rPr kumimoji="0" lang="en-US" sz="3200" b="0" i="0" u="none" strike="noStrike" cap="none" normalizeH="0" baseline="0" dirty="0">
                          <a:ln>
                            <a:noFill/>
                          </a:ln>
                          <a:solidFill>
                            <a:schemeClr val="tx1"/>
                          </a:solidFill>
                          <a:effectLst/>
                          <a:latin typeface="Arial" charset="0"/>
                          <a:cs typeface="Arial" charset="0"/>
                        </a:rPr>
                        <a:t> au Père,  au </a:t>
                      </a:r>
                      <a:r>
                        <a:rPr kumimoji="0" lang="en-US" sz="3200" b="0" i="0" u="none" strike="noStrike" cap="none" normalizeH="0" baseline="0" dirty="0" err="1">
                          <a:ln>
                            <a:noFill/>
                          </a:ln>
                          <a:solidFill>
                            <a:schemeClr val="tx1"/>
                          </a:solidFill>
                          <a:effectLst/>
                          <a:latin typeface="Arial" charset="0"/>
                          <a:cs typeface="Arial" charset="0"/>
                        </a:rPr>
                        <a:t>Fils</a:t>
                      </a:r>
                      <a:r>
                        <a:rPr kumimoji="0" lang="en-US" sz="3200" b="0" i="0" u="none" strike="noStrike" cap="none" normalizeH="0" baseline="0" dirty="0">
                          <a:ln>
                            <a:noFill/>
                          </a:ln>
                          <a:solidFill>
                            <a:schemeClr val="tx1"/>
                          </a:solidFill>
                          <a:effectLst/>
                          <a:latin typeface="Arial" charset="0"/>
                          <a:cs typeface="Arial" charset="0"/>
                        </a:rPr>
                        <a:t> et au Saint Esprit, </a:t>
                      </a:r>
                      <a:r>
                        <a:rPr kumimoji="0" lang="en-US" sz="3200" b="0" i="0" u="none" strike="noStrike" cap="none" normalizeH="0" baseline="0" dirty="0" err="1">
                          <a:ln>
                            <a:noFill/>
                          </a:ln>
                          <a:solidFill>
                            <a:schemeClr val="tx1"/>
                          </a:solidFill>
                          <a:effectLst/>
                          <a:latin typeface="Arial" charset="0"/>
                          <a:cs typeface="Arial" charset="0"/>
                        </a:rPr>
                        <a:t>maintenant</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toujours</a:t>
                      </a:r>
                      <a:r>
                        <a:rPr kumimoji="0" lang="en-US" sz="3200" b="0" i="0" u="none" strike="noStrike" cap="none" normalizeH="0" baseline="0" dirty="0">
                          <a:ln>
                            <a:noFill/>
                          </a:ln>
                          <a:solidFill>
                            <a:schemeClr val="tx1"/>
                          </a:solidFill>
                          <a:effectLst/>
                          <a:latin typeface="Arial" charset="0"/>
                          <a:cs typeface="Arial" charset="0"/>
                        </a:rPr>
                        <a:t> et dans les siècles des siècles. Amen.</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Ô Sainte </a:t>
                      </a:r>
                      <a:r>
                        <a:rPr kumimoji="0" lang="en-US" sz="3200" b="0" i="0" u="none" strike="noStrike" cap="none" normalizeH="0" baseline="0" dirty="0" err="1">
                          <a:ln>
                            <a:noFill/>
                          </a:ln>
                          <a:solidFill>
                            <a:schemeClr val="tx1"/>
                          </a:solidFill>
                          <a:effectLst/>
                          <a:latin typeface="Arial" charset="0"/>
                          <a:cs typeface="Arial" charset="0"/>
                        </a:rPr>
                        <a:t>Trinité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المجد </a:t>
                      </a:r>
                      <a:r>
                        <a:rPr kumimoji="0" lang="ar-EG" sz="3600" b="0" i="0" u="none" strike="noStrike" cap="none" normalizeH="0" baseline="0" dirty="0" err="1">
                          <a:ln>
                            <a:noFill/>
                          </a:ln>
                          <a:solidFill>
                            <a:schemeClr val="tx1"/>
                          </a:solidFill>
                          <a:effectLst/>
                          <a:latin typeface="Coptic1" pitchFamily="2" charset="0"/>
                          <a:cs typeface="Arial" charset="0"/>
                        </a:rPr>
                        <a:t>الاب</a:t>
                      </a:r>
                      <a:r>
                        <a:rPr kumimoji="0" lang="ar-EG" sz="3600" b="0" i="0" u="none" strike="noStrike" cap="none" normalizeH="0" baseline="0" dirty="0">
                          <a:ln>
                            <a:noFill/>
                          </a:ln>
                          <a:solidFill>
                            <a:schemeClr val="tx1"/>
                          </a:solidFill>
                          <a:effectLst/>
                          <a:latin typeface="Coptic1" pitchFamily="2" charset="0"/>
                          <a:cs typeface="Arial" charset="0"/>
                        </a:rPr>
                        <a:t> والابن والروح القدس . </a:t>
                      </a:r>
                      <a:r>
                        <a:rPr kumimoji="0" lang="ar-EG" sz="3600" b="0" i="0" u="none" strike="noStrike" cap="none" normalizeH="0" baseline="0" dirty="0" err="1">
                          <a:ln>
                            <a:noFill/>
                          </a:ln>
                          <a:solidFill>
                            <a:schemeClr val="tx1"/>
                          </a:solidFill>
                          <a:effectLst/>
                          <a:latin typeface="Coptic1" pitchFamily="2" charset="0"/>
                          <a:cs typeface="Arial" charset="0"/>
                        </a:rPr>
                        <a:t>الان</a:t>
                      </a:r>
                      <a:r>
                        <a:rPr kumimoji="0" lang="ar-EG" sz="3600" b="0" i="0" u="none" strike="noStrike" cap="none" normalizeH="0" baseline="0" dirty="0">
                          <a:ln>
                            <a:noFill/>
                          </a:ln>
                          <a:solidFill>
                            <a:schemeClr val="tx1"/>
                          </a:solidFill>
                          <a:effectLst/>
                          <a:latin typeface="Coptic1" pitchFamily="2" charset="0"/>
                          <a:cs typeface="Arial" charset="0"/>
                        </a:rPr>
                        <a:t> وكل </a:t>
                      </a:r>
                      <a:r>
                        <a:rPr kumimoji="0" lang="ar-EG" sz="3600" b="0" i="0" u="none" strike="noStrike" cap="none" normalizeH="0" baseline="0" dirty="0" err="1">
                          <a:ln>
                            <a:noFill/>
                          </a:ln>
                          <a:solidFill>
                            <a:schemeClr val="tx1"/>
                          </a:solidFill>
                          <a:effectLst/>
                          <a:latin typeface="Coptic1" pitchFamily="2" charset="0"/>
                          <a:cs typeface="Arial" charset="0"/>
                        </a:rPr>
                        <a:t>اوان</a:t>
                      </a:r>
                      <a:r>
                        <a:rPr kumimoji="0" lang="ar-EG" sz="3600" b="0" i="0" u="none" strike="noStrike" cap="none" normalizeH="0" baseline="0" dirty="0">
                          <a:ln>
                            <a:noFill/>
                          </a:ln>
                          <a:solidFill>
                            <a:schemeClr val="tx1"/>
                          </a:solidFill>
                          <a:effectLst/>
                          <a:latin typeface="Coptic1" pitchFamily="2" charset="0"/>
                          <a:cs typeface="Arial" charset="0"/>
                        </a:rPr>
                        <a:t> والى دهر الدهور أمين. أيها الثالوث المقدس أرحمنا.</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4" action="ppaction://hlinksldjump" highlightClick="1"/>
            <a:extLst>
              <a:ext uri="{FF2B5EF4-FFF2-40B4-BE49-F238E27FC236}">
                <a16:creationId xmlns:a16="http://schemas.microsoft.com/office/drawing/2014/main" id="{3CC16CEC-F20F-45AF-947C-9D96C354009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388563907"/>
      </p:ext>
    </p:extLst>
  </p:cSld>
  <p:clrMapOvr>
    <a:masterClrMapping/>
  </p:clrMapOvr>
  <p:transition/>
</p:sld>
</file>

<file path=ppt/slides/slide2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41675950"/>
      </p:ext>
    </p:extLst>
  </p:cSld>
  <p:clrMapOvr>
    <a:masterClrMapping/>
  </p:clrMapOvr>
  <p:transition/>
</p:sld>
</file>

<file path=ppt/slides/slide2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528311"/>
          <a:ext cx="9144000" cy="4457700"/>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algn="just"/>
                      <a:r>
                        <a:rPr lang="it-IT" sz="3200" b="0" i="0" u="none" strike="noStrike" kern="1200" baseline="0" dirty="0">
                          <a:solidFill>
                            <a:schemeClr val="tx1"/>
                          </a:solidFill>
                          <a:latin typeface="Coptic1" pitchFamily="2" charset="0"/>
                          <a:ea typeface="+mn-ea"/>
                          <a:cs typeface="+mn-cs"/>
                        </a:rPr>
                        <a:t>}galilea~ n~te nie~ynoc: </a:t>
                      </a:r>
                      <a:r>
                        <a:rPr lang="fr-FR" sz="3200" b="0" i="0" u="none" strike="noStrike" kern="1200" baseline="0" dirty="0">
                          <a:solidFill>
                            <a:schemeClr val="tx1"/>
                          </a:solidFill>
                          <a:latin typeface="Coptic1" pitchFamily="2" charset="0"/>
                          <a:ea typeface="+mn-ea"/>
                          <a:cs typeface="+mn-cs"/>
                        </a:rPr>
                        <a:t>n/</a:t>
                      </a:r>
                      <a:r>
                        <a:rPr lang="fr-FR" sz="3200" b="0" i="0" u="none" strike="noStrike" kern="1200" baseline="0" dirty="0" err="1">
                          <a:solidFill>
                            <a:schemeClr val="tx1"/>
                          </a:solidFill>
                          <a:latin typeface="Coptic1" pitchFamily="2" charset="0"/>
                          <a:ea typeface="+mn-ea"/>
                          <a:cs typeface="+mn-cs"/>
                        </a:rPr>
                        <a:t>e~themci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p~,</a:t>
                      </a:r>
                      <a:r>
                        <a:rPr lang="fr-FR" sz="3200" b="0" i="0" u="none" strike="noStrike" kern="1200" baseline="0" dirty="0" err="1">
                          <a:solidFill>
                            <a:schemeClr val="tx1"/>
                          </a:solidFill>
                          <a:latin typeface="Coptic1" pitchFamily="2" charset="0"/>
                          <a:ea typeface="+mn-ea"/>
                          <a:cs typeface="+mn-cs"/>
                        </a:rPr>
                        <a:t>aki</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t~q</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ibi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m~v~mou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ounis</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n~ouwini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afsai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nwou</a:t>
                      </a:r>
                      <a:r>
                        <a:rPr lang="fr-FR" sz="3200" b="0" i="0" u="none" strike="noStrike" kern="1200" baseline="0" dirty="0">
                          <a:solidFill>
                            <a:schemeClr val="tx1"/>
                          </a:solidFill>
                          <a:latin typeface="Coptic1" pitchFamily="2" charset="0"/>
                          <a:ea typeface="+mn-ea"/>
                          <a:cs typeface="+mn-cs"/>
                        </a:rPr>
                        <a:t>.</a:t>
                      </a:r>
                      <a:endParaRPr kumimoji="0" lang="en-US" sz="4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Les galiléens des nations assis dans les ténèbres et l’ombre de la mort, une grande lumière s’est levée pour eux.</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جليلوا</a:t>
                      </a:r>
                      <a:r>
                        <a:rPr lang="ar-EG" sz="3200" b="0" i="0" u="none" strike="noStrike" kern="1200" baseline="0" dirty="0">
                          <a:solidFill>
                            <a:schemeClr val="tx1"/>
                          </a:solidFill>
                          <a:latin typeface="+mn-lt"/>
                          <a:ea typeface="+mn-ea"/>
                          <a:cs typeface="+mn-cs"/>
                        </a:rPr>
                        <a:t> الامم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الجالسون </a:t>
                      </a:r>
                      <a:r>
                        <a:rPr lang="ar-EG" sz="3200" b="0" i="0" u="none" strike="noStrike" kern="1200" baseline="0" dirty="0" err="1">
                          <a:solidFill>
                            <a:schemeClr val="tx1"/>
                          </a:solidFill>
                          <a:latin typeface="+mn-lt"/>
                          <a:ea typeface="+mn-ea"/>
                          <a:cs typeface="+mn-cs"/>
                        </a:rPr>
                        <a:t>فى</a:t>
                      </a:r>
                      <a:r>
                        <a:rPr lang="ar-EG" sz="3200" b="0" i="0" u="none" strike="noStrike" kern="1200" baseline="0" dirty="0">
                          <a:solidFill>
                            <a:schemeClr val="tx1"/>
                          </a:solidFill>
                          <a:latin typeface="+mn-lt"/>
                          <a:ea typeface="+mn-ea"/>
                          <a:cs typeface="+mn-cs"/>
                        </a:rPr>
                        <a:t> الظلمة</a:t>
                      </a:r>
                    </a:p>
                    <a:p>
                      <a:pPr algn="just" rtl="1"/>
                      <a:r>
                        <a:rPr lang="ar-EG" sz="3200" b="0" i="0" u="none" strike="noStrike" kern="1200" baseline="0" dirty="0">
                          <a:solidFill>
                            <a:schemeClr val="tx1"/>
                          </a:solidFill>
                          <a:latin typeface="+mn-lt"/>
                          <a:ea typeface="+mn-ea"/>
                          <a:cs typeface="+mn-cs"/>
                        </a:rPr>
                        <a:t>وظلال الموت اشرق</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عليهم النور العظيم</a:t>
                      </a:r>
                      <a:endParaRPr kumimoji="0" lang="en-US" sz="7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extLst>
              <p:ext uri="{D42A27DB-BD31-4B8C-83A1-F6EECF244321}">
                <p14:modId xmlns:p14="http://schemas.microsoft.com/office/powerpoint/2010/main" val="60315728"/>
              </p:ext>
            </p:extLst>
          </p:nvPr>
        </p:nvGraphicFramePr>
        <p:xfrm>
          <a:off x="1524000" y="73642"/>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Entrée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Egypte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 </a:t>
                      </a:r>
                      <a:r>
                        <a:rPr lang="en-CA" sz="1600" dirty="0">
                          <a:solidFill>
                            <a:srgbClr val="FFFFFF"/>
                          </a:solidFill>
                          <a:latin typeface="Coptic1" pitchFamily="2" charset="0"/>
                          <a:cs typeface="Arial" charset="0"/>
                        </a:rPr>
                        <a:t>}</a:t>
                      </a:r>
                      <a:r>
                        <a:rPr lang="en-CA" sz="1600" dirty="0" err="1">
                          <a:solidFill>
                            <a:srgbClr val="FFFFFF"/>
                          </a:solidFill>
                          <a:latin typeface="Coptic1" pitchFamily="2" charset="0"/>
                          <a:cs typeface="Arial" charset="0"/>
                        </a:rPr>
                        <a:t>galilea</a:t>
                      </a:r>
                      <a:endParaRPr lang="fr-FR" sz="16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8" name="Action Button: Custom 4">
            <a:hlinkClick r:id="rId4" action="ppaction://hlinksldjump" highlightClick="1"/>
            <a:extLst>
              <a:ext uri="{FF2B5EF4-FFF2-40B4-BE49-F238E27FC236}">
                <a16:creationId xmlns:a16="http://schemas.microsoft.com/office/drawing/2014/main" id="{E9B9A7D2-E5C3-4F0E-A679-5C9A2B076EC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623772157"/>
      </p:ext>
    </p:extLst>
  </p:cSld>
  <p:clrMapOvr>
    <a:masterClrMapping/>
  </p:clrMapOvr>
  <p:transition/>
</p:sld>
</file>

<file path=ppt/slides/slide2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445624"/>
          <a:ext cx="9144000" cy="4018788"/>
        </p:xfrm>
        <a:graphic>
          <a:graphicData uri="http://schemas.openxmlformats.org/drawingml/2006/table">
            <a:tbl>
              <a:tblPr/>
              <a:tblGrid>
                <a:gridCol w="3573294">
                  <a:extLst>
                    <a:ext uri="{9D8B030D-6E8A-4147-A177-3AD203B41FA5}">
                      <a16:colId xmlns:a16="http://schemas.microsoft.com/office/drawing/2014/main" val="20000"/>
                    </a:ext>
                  </a:extLst>
                </a:gridCol>
                <a:gridCol w="3119336">
                  <a:extLst>
                    <a:ext uri="{9D8B030D-6E8A-4147-A177-3AD203B41FA5}">
                      <a16:colId xmlns:a16="http://schemas.microsoft.com/office/drawing/2014/main" val="20001"/>
                    </a:ext>
                  </a:extLst>
                </a:gridCol>
                <a:gridCol w="2451370">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V] v/</a:t>
                      </a:r>
                      <a:r>
                        <a:rPr kumimoji="0" lang="en-US" sz="3600" b="0" i="0" u="none" strike="noStrike" cap="none" normalizeH="0" baseline="0" dirty="0" err="1">
                          <a:ln>
                            <a:noFill/>
                          </a:ln>
                          <a:solidFill>
                            <a:schemeClr val="tx1"/>
                          </a:solidFill>
                          <a:effectLst/>
                          <a:latin typeface="Coptic1" pitchFamily="2" charset="0"/>
                          <a:cs typeface="Arial" charset="0"/>
                        </a:rPr>
                        <a:t>e~ymoten</a:t>
                      </a: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m~mof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icarx</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paryenoc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eybe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e~tevwn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n~oujai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600" b="0" i="0" u="none" strike="noStrike" cap="none" normalizeH="0" baseline="0" dirty="0">
                          <a:ln>
                            <a:noFill/>
                          </a:ln>
                          <a:solidFill>
                            <a:schemeClr val="tx1"/>
                          </a:solidFill>
                          <a:effectLst/>
                          <a:latin typeface="Arial" charset="0"/>
                          <a:cs typeface="Arial" charset="0"/>
                        </a:rPr>
                        <a:t>Dieu qui se plaît dans ses saints, s’est incarné de la vierge pour notre rédemption.</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الله المستريح </a:t>
                      </a:r>
                      <a:r>
                        <a:rPr kumimoji="0" lang="ar-EG" sz="3600" b="0" i="0" u="none" strike="noStrike" cap="none" normalizeH="0" baseline="0" dirty="0" err="1">
                          <a:ln>
                            <a:noFill/>
                          </a:ln>
                          <a:solidFill>
                            <a:schemeClr val="tx1"/>
                          </a:solidFill>
                          <a:effectLst/>
                          <a:latin typeface="Arial" charset="0"/>
                          <a:cs typeface="Arial" charset="0"/>
                        </a:rPr>
                        <a:t>فى</a:t>
                      </a:r>
                      <a:endParaRPr kumimoji="0" lang="ar-EG" sz="3600" b="0" i="0" u="none" strike="noStrike" cap="none" normalizeH="0" baseline="0" dirty="0">
                        <a:ln>
                          <a:noFill/>
                        </a:ln>
                        <a:solidFill>
                          <a:schemeClr val="tx1"/>
                        </a:solidFill>
                        <a:effectLst/>
                        <a:latin typeface="Arial" charset="0"/>
                        <a:cs typeface="Arial" charset="0"/>
                      </a:endParaRPr>
                    </a:p>
                    <a:p>
                      <a:pPr algn="just" rtl="1"/>
                      <a:r>
                        <a:rPr kumimoji="0" lang="ar-EG" sz="3600" b="0" i="0" u="none" strike="noStrike" cap="none" normalizeH="0" baseline="0" dirty="0" err="1">
                          <a:ln>
                            <a:noFill/>
                          </a:ln>
                          <a:solidFill>
                            <a:schemeClr val="tx1"/>
                          </a:solidFill>
                          <a:effectLst/>
                          <a:latin typeface="Arial" charset="0"/>
                          <a:cs typeface="Arial" charset="0"/>
                        </a:rPr>
                        <a:t>قديسيه</a:t>
                      </a:r>
                      <a:r>
                        <a:rPr kumimoji="0" lang="ar-EG" sz="3600" b="0" i="0" u="none" strike="noStrike" cap="none" normalizeH="0" baseline="0" dirty="0">
                          <a:ln>
                            <a:noFill/>
                          </a:ln>
                          <a:solidFill>
                            <a:schemeClr val="tx1"/>
                          </a:solidFill>
                          <a:effectLst/>
                          <a:latin typeface="Arial" charset="0"/>
                          <a:cs typeface="Arial" charset="0"/>
                        </a:rPr>
                        <a:t> تجسد من</a:t>
                      </a:r>
                    </a:p>
                    <a:p>
                      <a:pPr algn="just" rtl="1"/>
                      <a:r>
                        <a:rPr kumimoji="0" lang="ar-EG" sz="3600" b="0" i="0" u="none" strike="noStrike" cap="none" normalizeH="0" baseline="0" dirty="0">
                          <a:ln>
                            <a:noFill/>
                          </a:ln>
                          <a:solidFill>
                            <a:schemeClr val="tx1"/>
                          </a:solidFill>
                          <a:effectLst/>
                          <a:latin typeface="Arial" charset="0"/>
                          <a:cs typeface="Arial" charset="0"/>
                        </a:rPr>
                        <a:t>العذراء </a:t>
                      </a:r>
                      <a:r>
                        <a:rPr kumimoji="0" lang="ar-EG" sz="3600" b="0" i="0" u="none" strike="noStrike" cap="none" normalizeH="0" baseline="0" dirty="0" err="1">
                          <a:ln>
                            <a:noFill/>
                          </a:ln>
                          <a:solidFill>
                            <a:schemeClr val="tx1"/>
                          </a:solidFill>
                          <a:effectLst/>
                          <a:latin typeface="Arial" charset="0"/>
                          <a:cs typeface="Arial" charset="0"/>
                        </a:rPr>
                        <a:t>لاجل</a:t>
                      </a:r>
                      <a:r>
                        <a:rPr kumimoji="0" lang="ar-EG" sz="3600" b="0" i="0" u="none" strike="noStrike" cap="none" normalizeH="0" baseline="0" dirty="0">
                          <a:ln>
                            <a:noFill/>
                          </a:ln>
                          <a:solidFill>
                            <a:schemeClr val="tx1"/>
                          </a:solidFill>
                          <a:effectLst/>
                          <a:latin typeface="Arial" charset="0"/>
                          <a:cs typeface="Arial" charset="0"/>
                        </a:rPr>
                        <a:t> خلاصنا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968838751"/>
      </p:ext>
    </p:extLst>
  </p:cSld>
  <p:clrMapOvr>
    <a:masterClrMapping/>
  </p:clrMapOvr>
  <p:transition/>
</p:sld>
</file>

<file path=ppt/slides/slide2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0"/>
          <a:ext cx="9144000" cy="5006340"/>
        </p:xfrm>
        <a:graphic>
          <a:graphicData uri="http://schemas.openxmlformats.org/drawingml/2006/table">
            <a:tbl>
              <a:tblPr/>
              <a:tblGrid>
                <a:gridCol w="3333345">
                  <a:extLst>
                    <a:ext uri="{9D8B030D-6E8A-4147-A177-3AD203B41FA5}">
                      <a16:colId xmlns:a16="http://schemas.microsoft.com/office/drawing/2014/main" val="20000"/>
                    </a:ext>
                  </a:extLst>
                </a:gridCol>
                <a:gridCol w="3450076">
                  <a:extLst>
                    <a:ext uri="{9D8B030D-6E8A-4147-A177-3AD203B41FA5}">
                      <a16:colId xmlns:a16="http://schemas.microsoft.com/office/drawing/2014/main" val="20001"/>
                    </a:ext>
                  </a:extLst>
                </a:gridCol>
                <a:gridCol w="2360579">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Amwini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anau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a~ris~v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hwc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yel</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ous~l</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loui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hijen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paimuct</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rion</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etafouwnh</a:t>
                      </a:r>
                      <a:r>
                        <a:rPr kumimoji="0" lang="en-US" sz="3600" b="0" i="0" u="none" strike="noStrike" cap="none" normalizeH="0" baseline="0" dirty="0">
                          <a:ln>
                            <a:noFill/>
                          </a:ln>
                          <a:solidFill>
                            <a:schemeClr val="tx1"/>
                          </a:solidFill>
                          <a:effectLst/>
                          <a:latin typeface="Coptic1" pitchFamily="2" charset="0"/>
                          <a:cs typeface="Arial" charset="0"/>
                        </a:rPr>
                        <a:t> nan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600" b="0" i="0" u="none" strike="noStrike" cap="none" normalizeH="0" baseline="0" dirty="0">
                          <a:ln>
                            <a:noFill/>
                          </a:ln>
                          <a:solidFill>
                            <a:schemeClr val="tx1"/>
                          </a:solidFill>
                          <a:effectLst/>
                          <a:latin typeface="Arial" charset="0"/>
                          <a:cs typeface="Arial" charset="0"/>
                        </a:rPr>
                        <a:t>Venez, voyez et étonnez-vous, louez et réjouissez-vous avec exaltation, pour ce mystère qui nous est apparu.</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4000" b="0" i="0" u="none" strike="noStrike" cap="none" normalizeH="0" baseline="0" dirty="0">
                          <a:ln>
                            <a:noFill/>
                          </a:ln>
                          <a:solidFill>
                            <a:schemeClr val="tx1"/>
                          </a:solidFill>
                          <a:effectLst/>
                          <a:latin typeface="Arial" charset="0"/>
                          <a:cs typeface="Arial" charset="0"/>
                        </a:rPr>
                        <a:t>تعالوا انظروا وتعجبوا</a:t>
                      </a:r>
                      <a:r>
                        <a:rPr kumimoji="0" lang="fr-FR"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a:ln>
                            <a:noFill/>
                          </a:ln>
                          <a:solidFill>
                            <a:schemeClr val="tx1"/>
                          </a:solidFill>
                          <a:effectLst/>
                          <a:latin typeface="Arial" charset="0"/>
                          <a:cs typeface="Arial" charset="0"/>
                        </a:rPr>
                        <a:t>وسبحوا وهللوا بابتهاج</a:t>
                      </a:r>
                      <a:r>
                        <a:rPr kumimoji="0" lang="fr-FR"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a:ln>
                            <a:noFill/>
                          </a:ln>
                          <a:solidFill>
                            <a:schemeClr val="tx1"/>
                          </a:solidFill>
                          <a:effectLst/>
                          <a:latin typeface="Arial" charset="0"/>
                          <a:cs typeface="Arial" charset="0"/>
                        </a:rPr>
                        <a:t>لهذا السر الذى ظهر</a:t>
                      </a:r>
                      <a:r>
                        <a:rPr kumimoji="0" lang="fr-FR"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a:ln>
                            <a:noFill/>
                          </a:ln>
                          <a:solidFill>
                            <a:schemeClr val="tx1"/>
                          </a:solidFill>
                          <a:effectLst/>
                          <a:latin typeface="Arial" charset="0"/>
                          <a:cs typeface="Arial" charset="0"/>
                        </a:rPr>
                        <a:t>لنا</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210258075"/>
      </p:ext>
    </p:extLst>
  </p:cSld>
  <p:clrMapOvr>
    <a:masterClrMapping/>
  </p:clrMapOvr>
  <p:transition/>
</p:sld>
</file>

<file path=ppt/slides/slide2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0"/>
          <a:ext cx="9144000" cy="5006340"/>
        </p:xfrm>
        <a:graphic>
          <a:graphicData uri="http://schemas.openxmlformats.org/drawingml/2006/table">
            <a:tbl>
              <a:tblPr/>
              <a:tblGrid>
                <a:gridCol w="3229583">
                  <a:extLst>
                    <a:ext uri="{9D8B030D-6E8A-4147-A177-3AD203B41FA5}">
                      <a16:colId xmlns:a16="http://schemas.microsoft.com/office/drawing/2014/main" val="20000"/>
                    </a:ext>
                  </a:extLst>
                </a:gridCol>
                <a:gridCol w="3527898">
                  <a:extLst>
                    <a:ext uri="{9D8B030D-6E8A-4147-A177-3AD203B41FA5}">
                      <a16:colId xmlns:a16="http://schemas.microsoft.com/office/drawing/2014/main" val="20001"/>
                    </a:ext>
                  </a:extLst>
                </a:gridCol>
                <a:gridCol w="2386519">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3600" b="0" i="0" u="none" strike="noStrike" cap="none" normalizeH="0" baseline="0" dirty="0">
                          <a:ln>
                            <a:noFill/>
                          </a:ln>
                          <a:solidFill>
                            <a:schemeClr val="tx1"/>
                          </a:solidFill>
                          <a:effectLst/>
                          <a:latin typeface="Coptic1" pitchFamily="2" charset="0"/>
                          <a:cs typeface="Arial" charset="0"/>
                        </a:rPr>
                        <a:t>Je </a:t>
                      </a:r>
                      <a:r>
                        <a:rPr kumimoji="0" lang="fr-FR" sz="3600" b="0" i="0" u="none" strike="noStrike" cap="none" normalizeH="0" baseline="0" dirty="0" err="1">
                          <a:ln>
                            <a:noFill/>
                          </a:ln>
                          <a:solidFill>
                            <a:schemeClr val="tx1"/>
                          </a:solidFill>
                          <a:effectLst/>
                          <a:latin typeface="Coptic1" pitchFamily="2" charset="0"/>
                          <a:cs typeface="Arial" charset="0"/>
                        </a:rPr>
                        <a:t>pia~tcarx</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af</a:t>
                      </a:r>
                      <a:r>
                        <a:rPr kumimoji="0" lang="fr-FR" sz="3600" b="0" i="0" u="none" strike="noStrike" cap="none" normalizeH="0" baseline="0" dirty="0">
                          <a:ln>
                            <a:noFill/>
                          </a:ln>
                          <a:solidFill>
                            <a:schemeClr val="tx1"/>
                          </a:solidFill>
                          <a:effectLst/>
                          <a:latin typeface="Coptic1" pitchFamily="2" charset="0"/>
                          <a:cs typeface="Arial" charset="0"/>
                        </a:rPr>
                        <a:t>[</a:t>
                      </a:r>
                      <a:r>
                        <a:rPr kumimoji="0" lang="fr-FR" sz="3600" b="0" i="0" u="none" strike="noStrike" cap="none" normalizeH="0" baseline="0" dirty="0" err="1">
                          <a:ln>
                            <a:noFill/>
                          </a:ln>
                          <a:solidFill>
                            <a:schemeClr val="tx1"/>
                          </a:solidFill>
                          <a:effectLst/>
                          <a:latin typeface="Coptic1" pitchFamily="2" charset="0"/>
                          <a:cs typeface="Arial" charset="0"/>
                        </a:rPr>
                        <a:t>icarx</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ouoh</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pilogoc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afq~yai</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pia~tar</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aferh</a:t>
                      </a:r>
                      <a:r>
                        <a:rPr kumimoji="0" lang="fr-FR" sz="3600" b="0" i="0" u="none" strike="noStrike" cap="none" normalizeH="0" baseline="0" dirty="0">
                          <a:ln>
                            <a:noFill/>
                          </a:ln>
                          <a:solidFill>
                            <a:schemeClr val="tx1"/>
                          </a:solidFill>
                          <a:effectLst/>
                          <a:latin typeface="Coptic1" pitchFamily="2" charset="0"/>
                          <a:cs typeface="Arial" charset="0"/>
                        </a:rPr>
                        <a:t>/</a:t>
                      </a:r>
                      <a:r>
                        <a:rPr kumimoji="0" lang="fr-FR" sz="3600" b="0" i="0" u="none" strike="noStrike" cap="none" normalizeH="0" baseline="0" dirty="0" err="1">
                          <a:ln>
                            <a:noFill/>
                          </a:ln>
                          <a:solidFill>
                            <a:schemeClr val="tx1"/>
                          </a:solidFill>
                          <a:effectLst/>
                          <a:latin typeface="Coptic1" pitchFamily="2" charset="0"/>
                          <a:cs typeface="Arial" charset="0"/>
                        </a:rPr>
                        <a:t>tc</a:t>
                      </a:r>
                      <a:r>
                        <a:rPr kumimoji="0" lang="fr-FR"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pia~tc</a:t>
                      </a:r>
                      <a:r>
                        <a:rPr kumimoji="0" lang="fr-FR" sz="3600" b="0" i="0" u="none" strike="noStrike" cap="none" normalizeH="0" baseline="0" dirty="0">
                          <a:ln>
                            <a:noFill/>
                          </a:ln>
                          <a:solidFill>
                            <a:schemeClr val="tx1"/>
                          </a:solidFill>
                          <a:effectLst/>
                          <a:latin typeface="Coptic1" pitchFamily="2" charset="0"/>
                          <a:cs typeface="Arial" charset="0"/>
                        </a:rPr>
                        <a:t>/ou </a:t>
                      </a:r>
                      <a:r>
                        <a:rPr kumimoji="0" lang="fr-FR" sz="3600" b="0" i="0" u="none" strike="noStrike" cap="none" normalizeH="0" baseline="0" dirty="0" err="1">
                          <a:ln>
                            <a:noFill/>
                          </a:ln>
                          <a:solidFill>
                            <a:schemeClr val="tx1"/>
                          </a:solidFill>
                          <a:effectLst/>
                          <a:latin typeface="Coptic1" pitchFamily="2" charset="0"/>
                          <a:cs typeface="Arial" charset="0"/>
                        </a:rPr>
                        <a:t>afswpi</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qa</a:t>
                      </a:r>
                      <a:r>
                        <a:rPr kumimoji="0" lang="fr-FR" sz="3600" b="0" i="0" u="none" strike="noStrike" cap="none" normalizeH="0" baseline="0" dirty="0">
                          <a:ln>
                            <a:noFill/>
                          </a:ln>
                          <a:solidFill>
                            <a:schemeClr val="tx1"/>
                          </a:solidFill>
                          <a:effectLst/>
                          <a:latin typeface="Coptic1" pitchFamily="2" charset="0"/>
                          <a:cs typeface="Arial" charset="0"/>
                        </a:rPr>
                        <a:t> ou,~</a:t>
                      </a:r>
                      <a:r>
                        <a:rPr kumimoji="0" lang="fr-FR" sz="3600" b="0" i="0" u="none" strike="noStrike" cap="none" normalizeH="0" baseline="0" dirty="0" err="1">
                          <a:ln>
                            <a:noFill/>
                          </a:ln>
                          <a:solidFill>
                            <a:schemeClr val="tx1"/>
                          </a:solidFill>
                          <a:effectLst/>
                          <a:latin typeface="Coptic1" pitchFamily="2" charset="0"/>
                          <a:cs typeface="Arial" charset="0"/>
                        </a:rPr>
                        <a:t>ronoc</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600" b="0" i="0" u="none" strike="noStrike" cap="none" normalizeH="0" baseline="0" dirty="0">
                          <a:ln>
                            <a:noFill/>
                          </a:ln>
                          <a:solidFill>
                            <a:schemeClr val="tx1"/>
                          </a:solidFill>
                          <a:effectLst/>
                          <a:latin typeface="Arial" charset="0"/>
                          <a:cs typeface="Arial" charset="0"/>
                        </a:rPr>
                        <a:t>Car l’incorporel et le Verbe a pris corps, celui qui n’a pas de commencement et l’intemporel fut temporel.</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لأن غير المتجسد</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تجسد والكلمة</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تجسمت وغير</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المبتدئ ابتدأ وغير</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الزمنى صار زمني 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020898020"/>
      </p:ext>
    </p:extLst>
  </p:cSld>
  <p:clrMapOvr>
    <a:masterClrMapping/>
  </p:clrMapOvr>
  <p:transition/>
</p:sld>
</file>

<file path=ppt/slides/slide2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274157"/>
          <a:ext cx="9144000" cy="4067556"/>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Pia~ts~tahof</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aujemjwmf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pia~ynau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cenau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etonq</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afswpi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n~rwmi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L’imperceptible a été palpé, l’invisible a été perçu. Le Fils de Dieu vivant est devenu fils d’homme en vérité.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غير المدرك لمسوه</a:t>
                      </a:r>
                    </a:p>
                    <a:p>
                      <a:pPr algn="just" rtl="1"/>
                      <a:r>
                        <a:rPr kumimoji="0" lang="ar-EG" sz="3600" b="0" i="0" u="none" strike="noStrike" cap="none" normalizeH="0" baseline="0" dirty="0">
                          <a:ln>
                            <a:noFill/>
                          </a:ln>
                          <a:solidFill>
                            <a:schemeClr val="tx1"/>
                          </a:solidFill>
                          <a:effectLst/>
                          <a:latin typeface="Arial" charset="0"/>
                          <a:cs typeface="Arial" charset="0"/>
                        </a:rPr>
                        <a:t>وغير </a:t>
                      </a:r>
                      <a:r>
                        <a:rPr kumimoji="0" lang="ar-EG" sz="3600" b="0" i="0" u="none" strike="noStrike" cap="none" normalizeH="0" baseline="0" dirty="0" err="1">
                          <a:ln>
                            <a:noFill/>
                          </a:ln>
                          <a:solidFill>
                            <a:schemeClr val="tx1"/>
                          </a:solidFill>
                          <a:effectLst/>
                          <a:latin typeface="Arial" charset="0"/>
                          <a:cs typeface="Arial" charset="0"/>
                        </a:rPr>
                        <a:t>المرئى</a:t>
                      </a:r>
                      <a:r>
                        <a:rPr kumimoji="0" lang="ar-EG" sz="3600" b="0" i="0" u="none" strike="noStrike" cap="none" normalizeH="0" baseline="0" dirty="0">
                          <a:ln>
                            <a:noFill/>
                          </a:ln>
                          <a:solidFill>
                            <a:schemeClr val="tx1"/>
                          </a:solidFill>
                          <a:effectLst/>
                          <a:latin typeface="Arial" charset="0"/>
                          <a:cs typeface="Arial" charset="0"/>
                        </a:rPr>
                        <a:t> رأوه. أبن</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لله الحي صار بشريا</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بالحقيقة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650855020"/>
      </p:ext>
    </p:extLst>
  </p:cSld>
  <p:clrMapOvr>
    <a:masterClrMapping/>
  </p:clrMapOvr>
  <p:transition/>
</p:sld>
</file>

<file path=ppt/slides/slide2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335319702"/>
              </p:ext>
            </p:extLst>
          </p:nvPr>
        </p:nvGraphicFramePr>
        <p:xfrm>
          <a:off x="0" y="0"/>
          <a:ext cx="9144000" cy="4835652"/>
        </p:xfrm>
        <a:graphic>
          <a:graphicData uri="http://schemas.openxmlformats.org/drawingml/2006/table">
            <a:tbl>
              <a:tblPr/>
              <a:tblGrid>
                <a:gridCol w="3276600">
                  <a:extLst>
                    <a:ext uri="{9D8B030D-6E8A-4147-A177-3AD203B41FA5}">
                      <a16:colId xmlns:a16="http://schemas.microsoft.com/office/drawing/2014/main" val="20000"/>
                    </a:ext>
                  </a:extLst>
                </a:gridCol>
                <a:gridCol w="3480881">
                  <a:extLst>
                    <a:ext uri="{9D8B030D-6E8A-4147-A177-3AD203B41FA5}">
                      <a16:colId xmlns:a16="http://schemas.microsoft.com/office/drawing/2014/main" val="20001"/>
                    </a:ext>
                  </a:extLst>
                </a:gridCol>
                <a:gridCol w="2386519">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400" b="0" i="0" u="none" strike="noStrike" cap="none" normalizeH="0" baseline="0" dirty="0">
                          <a:ln>
                            <a:noFill/>
                          </a:ln>
                          <a:solidFill>
                            <a:schemeClr val="tx1"/>
                          </a:solidFill>
                          <a:effectLst/>
                          <a:latin typeface="Coptic1" pitchFamily="2" charset="0"/>
                          <a:cs typeface="Arial" charset="0"/>
                        </a:rPr>
                        <a:t>I/#</a:t>
                      </a:r>
                      <a:r>
                        <a:rPr kumimoji="0" lang="en-US" sz="3400" b="0" i="0" u="none" strike="noStrike" cap="none" normalizeH="0" baseline="0" dirty="0" err="1">
                          <a:ln>
                            <a:noFill/>
                          </a:ln>
                          <a:solidFill>
                            <a:schemeClr val="tx1"/>
                          </a:solidFill>
                          <a:effectLst/>
                          <a:latin typeface="Coptic1" pitchFamily="2" charset="0"/>
                          <a:cs typeface="Arial" charset="0"/>
                        </a:rPr>
                        <a:t>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P,#c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n~caf</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nem</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voou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n~yof</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n~yof</a:t>
                      </a:r>
                      <a:r>
                        <a:rPr kumimoji="0" lang="en-US" sz="3400" b="0" i="0" u="none" strike="noStrike" cap="none" normalizeH="0" baseline="0" dirty="0">
                          <a:ln>
                            <a:noFill/>
                          </a:ln>
                          <a:solidFill>
                            <a:schemeClr val="tx1"/>
                          </a:solidFill>
                          <a:effectLst/>
                          <a:latin typeface="Coptic1" pitchFamily="2" charset="0"/>
                          <a:cs typeface="Arial" charset="0"/>
                        </a:rPr>
                        <a:t> pe </a:t>
                      </a:r>
                      <a:r>
                        <a:rPr kumimoji="0" lang="en-US" sz="3400" b="0" i="0" u="none" strike="noStrike" cap="none" normalizeH="0" baseline="0" dirty="0" err="1">
                          <a:ln>
                            <a:noFill/>
                          </a:ln>
                          <a:solidFill>
                            <a:schemeClr val="tx1"/>
                          </a:solidFill>
                          <a:effectLst/>
                          <a:latin typeface="Coptic1" pitchFamily="2" charset="0"/>
                          <a:cs typeface="Arial" charset="0"/>
                        </a:rPr>
                        <a:t>nem</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sa</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e~neh</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qen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ouhupoctacic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n~ouwt</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tenouwst</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m~mof</a:t>
                      </a:r>
                      <a:endParaRPr kumimoji="0" lang="en-US" sz="3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400" b="0" i="0" u="none" strike="noStrike" cap="none" normalizeH="0" baseline="0" dirty="0">
                          <a:ln>
                            <a:noFill/>
                          </a:ln>
                          <a:solidFill>
                            <a:schemeClr val="tx1"/>
                          </a:solidFill>
                          <a:effectLst/>
                          <a:latin typeface="Coptic1" pitchFamily="2" charset="0"/>
                          <a:cs typeface="Arial" charset="0"/>
                        </a:rPr>
                        <a:t>ten]</a:t>
                      </a:r>
                      <a:r>
                        <a:rPr kumimoji="0" lang="en-US" sz="3400" b="0" i="0" u="none" strike="noStrike" cap="none" normalizeH="0" baseline="0" dirty="0" err="1">
                          <a:ln>
                            <a:noFill/>
                          </a:ln>
                          <a:solidFill>
                            <a:schemeClr val="tx1"/>
                          </a:solidFill>
                          <a:effectLst/>
                          <a:latin typeface="Coptic1" pitchFamily="2" charset="0"/>
                          <a:cs typeface="Arial" charset="0"/>
                        </a:rPr>
                        <a:t>w~ou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naf</a:t>
                      </a:r>
                      <a:r>
                        <a:rPr kumimoji="0" lang="en-US" sz="3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Jésus Christ est Lui-même, hier, aujourd’hui et éternellement, avec son hypostase unique, nous l’adorons et nous Le glorifions.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يسوع المسيح هو </a:t>
                      </a:r>
                      <a:r>
                        <a:rPr kumimoji="0" lang="ar-EG" sz="3600" b="0" i="0" u="none" strike="noStrike" cap="none" normalizeH="0" baseline="0" dirty="0" err="1">
                          <a:ln>
                            <a:noFill/>
                          </a:ln>
                          <a:solidFill>
                            <a:schemeClr val="tx1"/>
                          </a:solidFill>
                          <a:effectLst/>
                          <a:latin typeface="Arial" charset="0"/>
                          <a:cs typeface="Arial" charset="0"/>
                        </a:rPr>
                        <a:t>هو</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أمس ا واليوم وإلى</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الأبد. اقنوم واحد</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نسجد له ونمجده</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141204267"/>
      </p:ext>
    </p:extLst>
  </p:cSld>
  <p:clrMapOvr>
    <a:masterClrMapping/>
  </p:clrMapOvr>
  <p:transition/>
</p:sld>
</file>

<file path=ppt/slides/slide2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342900"/>
          <a:ext cx="9144000" cy="4457700"/>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AV~iwt</a:t>
                      </a:r>
                      <a:r>
                        <a:rPr kumimoji="0" lang="en-US" sz="3200" b="0" i="0" u="none" strike="noStrike" cap="none" normalizeH="0" baseline="0" dirty="0">
                          <a:ln>
                            <a:noFill/>
                          </a:ln>
                          <a:solidFill>
                            <a:schemeClr val="tx1"/>
                          </a:solidFill>
                          <a:effectLst/>
                          <a:latin typeface="Coptic1" pitchFamily="2" charset="0"/>
                          <a:cs typeface="Arial" charset="0"/>
                        </a:rPr>
                        <a:t> joust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t~ve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m~pefjem</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e~to~ni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afouw~rp</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m~pefmonogen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icarx</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e~boln~q</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Le Père a regardé du ciel, et n’a pas trouvé qui te ressemble, Il envoya son Fils unique qui est venu et s’est incarné de toi.</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تطلع الآب من السماء</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فلم يجد مَن يُشبه ك</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أرسل وحيده أتى</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وتجسد من ك</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5" name="AutoShape 36">
            <a:hlinkClick r:id="rId4" action="ppaction://hlinksldjump" highlightClick="1"/>
            <a:extLst>
              <a:ext uri="{FF2B5EF4-FFF2-40B4-BE49-F238E27FC236}">
                <a16:creationId xmlns:a16="http://schemas.microsoft.com/office/drawing/2014/main" id="{BEA32856-A232-4D72-9C22-8670D420F1CD}"/>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949027643"/>
      </p:ext>
    </p:extLst>
  </p:cSld>
  <p:clrMapOvr>
    <a:masterClrMapping/>
  </p:clrMapOvr>
  <p:transition/>
</p:sld>
</file>

<file path=ppt/slides/slide2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33477558"/>
      </p:ext>
    </p:extLst>
  </p:cSld>
  <p:clrMapOvr>
    <a:masterClrMapping/>
  </p:clrMapOvr>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1805" name="Group 29"/>
          <p:cNvGraphicFramePr>
            <a:graphicFrameLocks noGrp="1"/>
          </p:cNvGraphicFramePr>
          <p:nvPr>
            <p:extLst>
              <p:ext uri="{D42A27DB-BD31-4B8C-83A1-F6EECF244321}">
                <p14:modId xmlns:p14="http://schemas.microsoft.com/office/powerpoint/2010/main" val="2116685694"/>
              </p:ext>
            </p:extLst>
          </p:nvPr>
        </p:nvGraphicFramePr>
        <p:xfrm>
          <a:off x="0" y="454554"/>
          <a:ext cx="9144000" cy="40386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411859036"/>
                    </a:ext>
                  </a:extLst>
                </a:gridCol>
              </a:tblGrid>
              <a:tr h="129574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toi ô martyr,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au héros courageux,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au persévérant,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Philopatir</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Mercorios</a:t>
                      </a:r>
                      <a:r>
                        <a:rPr kumimoji="0" lang="en-US" sz="2400" b="0" i="0" u="none" strike="noStrike" cap="none" normalizeH="0" baseline="0" dirty="0">
                          <a:ln>
                            <a:noFill/>
                          </a:ln>
                          <a:solidFill>
                            <a:schemeClr val="tx1"/>
                          </a:solidFill>
                          <a:effectLst/>
                          <a:latin typeface="Arial" charset="0"/>
                          <a:cs typeface="Arial" charset="0"/>
                        </a:rPr>
                        <a:t>.</a:t>
                      </a:r>
                      <a:endParaRPr kumimoji="0" lang="fr-CA"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لك أيها الشهيد</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للشجاع البطل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للابس الجهاد.</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فيلوباتير مرقوريوس.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9777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pimarturoc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piswij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n~genneoc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piaylovoroc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vilopat</a:t>
                      </a:r>
                      <a:r>
                        <a:rPr kumimoji="0" lang="en-US" sz="4000" b="0" i="0" u="none" strike="noStrike" cap="none" normalizeH="0" baseline="0" dirty="0">
                          <a:ln>
                            <a:noFill/>
                          </a:ln>
                          <a:solidFill>
                            <a:srgbClr val="FFFF00"/>
                          </a:solidFill>
                          <a:effectLst/>
                          <a:latin typeface="Coptic1" pitchFamily="2" charset="0"/>
                          <a:cs typeface="Arial" charset="0"/>
                        </a:rPr>
                        <a:t>/r </a:t>
                      </a:r>
                      <a:r>
                        <a:rPr kumimoji="0" lang="en-US" sz="4000" b="0" i="0" u="none" strike="noStrike" cap="none" normalizeH="0" baseline="0" dirty="0" err="1">
                          <a:ln>
                            <a:noFill/>
                          </a:ln>
                          <a:solidFill>
                            <a:srgbClr val="FFFF00"/>
                          </a:solidFill>
                          <a:effectLst/>
                          <a:latin typeface="Coptic1" pitchFamily="2" charset="0"/>
                          <a:cs typeface="Arial" charset="0"/>
                        </a:rPr>
                        <a:t>Merkourioc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8" name="Action Button: Custom 7">
            <a:hlinkClick r:id="rId3" action="ppaction://hlinksldjump" highlightClick="1"/>
          </p:cNvPr>
          <p:cNvSpPr/>
          <p:nvPr/>
        </p:nvSpPr>
        <p:spPr bwMode="auto">
          <a:xfrm>
            <a:off x="158804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utoShape 36">
            <a:hlinkClick r:id="rId4" action="ppaction://hlinksldjump" highlightClick="1"/>
            <a:extLst>
              <a:ext uri="{FF2B5EF4-FFF2-40B4-BE49-F238E27FC236}">
                <a16:creationId xmlns:a16="http://schemas.microsoft.com/office/drawing/2014/main" id="{940759F1-B39E-475F-A1F8-FDBF8A3AD056}"/>
              </a:ext>
            </a:extLst>
          </p:cNvPr>
          <p:cNvSpPr>
            <a:spLocks noChangeArrowheads="1"/>
          </p:cNvSpPr>
          <p:nvPr/>
        </p:nvSpPr>
        <p:spPr bwMode="auto">
          <a:xfrm>
            <a:off x="7620000" y="4629150"/>
            <a:ext cx="1524000" cy="514350"/>
          </a:xfrm>
          <a:prstGeom prst="actionButtonBlank">
            <a:avLst/>
          </a:prstGeom>
          <a:solidFill>
            <a:schemeClr val="accent2"/>
          </a:solidFill>
          <a:ln w="31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8DD36915-76DE-4425-A87F-02CEDB678823}"/>
              </a:ext>
            </a:extLst>
          </p:cNvPr>
          <p:cNvSpPr>
            <a:spLocks noChangeArrowheads="1"/>
          </p:cNvSpPr>
          <p:nvPr/>
        </p:nvSpPr>
        <p:spPr bwMode="auto">
          <a:xfrm>
            <a:off x="5379396" y="4644581"/>
            <a:ext cx="2133600" cy="49891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AutoShape 15">
            <a:hlinkClick r:id="rId6" action="ppaction://hlinksldjump" highlightClick="1"/>
            <a:extLst>
              <a:ext uri="{FF2B5EF4-FFF2-40B4-BE49-F238E27FC236}">
                <a16:creationId xmlns:a16="http://schemas.microsoft.com/office/drawing/2014/main" id="{4FEE6BCB-B6F8-4548-B03E-333C86FB4633}"/>
              </a:ext>
            </a:extLst>
          </p:cNvPr>
          <p:cNvSpPr>
            <a:spLocks noChangeArrowheads="1"/>
          </p:cNvSpPr>
          <p:nvPr/>
        </p:nvSpPr>
        <p:spPr bwMode="auto">
          <a:xfrm>
            <a:off x="3488988" y="4636865"/>
            <a:ext cx="1783404" cy="49892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9" name="Tableau 3">
            <a:extLst>
              <a:ext uri="{FF2B5EF4-FFF2-40B4-BE49-F238E27FC236}">
                <a16:creationId xmlns:a16="http://schemas.microsoft.com/office/drawing/2014/main" id="{16A2B5E7-0CC3-4557-B039-1049E36F92B9}"/>
              </a:ext>
            </a:extLst>
          </p:cNvPr>
          <p:cNvGraphicFramePr>
            <a:graphicFrameLocks noGrp="1"/>
          </p:cNvGraphicFramePr>
          <p:nvPr>
            <p:extLst>
              <p:ext uri="{D42A27DB-BD31-4B8C-83A1-F6EECF244321}">
                <p14:modId xmlns:p14="http://schemas.microsoft.com/office/powerpoint/2010/main" val="2858363533"/>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err="1">
                          <a:solidFill>
                            <a:srgbClr val="FFFFFF"/>
                          </a:solidFill>
                          <a:latin typeface="Arial" charset="0"/>
                          <a:cs typeface="Arial" charset="0"/>
                        </a:rPr>
                        <a:t>Philopatir</a:t>
                      </a:r>
                      <a:r>
                        <a:rPr lang="en-CA" sz="1800" dirty="0">
                          <a:solidFill>
                            <a:srgbClr val="FFFFFF"/>
                          </a:solidFill>
                          <a:latin typeface="Arial" charset="0"/>
                          <a:cs typeface="Arial" charset="0"/>
                        </a:rPr>
                        <a:t> </a:t>
                      </a:r>
                      <a:r>
                        <a:rPr lang="en-CA" sz="1800" dirty="0" err="1">
                          <a:solidFill>
                            <a:srgbClr val="FFFFFF"/>
                          </a:solidFill>
                          <a:latin typeface="Arial" charset="0"/>
                          <a:cs typeface="Arial" charset="0"/>
                        </a:rPr>
                        <a:t>Mercorios</a:t>
                      </a:r>
                      <a:r>
                        <a:rPr lang="en-CA" sz="1800" dirty="0">
                          <a:solidFill>
                            <a:srgbClr val="FFFFFF"/>
                          </a:solidFill>
                          <a:latin typeface="Arial" charset="0"/>
                          <a:cs typeface="Arial" charset="0"/>
                        </a:rPr>
                        <a:t> - </a:t>
                      </a:r>
                      <a:r>
                        <a:rPr lang="ar-EG" sz="1800" dirty="0">
                          <a:solidFill>
                            <a:srgbClr val="FFFFFF"/>
                          </a:solidFill>
                          <a:latin typeface="Arial" charset="0"/>
                          <a:cs typeface="Arial" charset="0"/>
                        </a:rPr>
                        <a:t>الشهيد </a:t>
                      </a:r>
                      <a:r>
                        <a:rPr lang="ar-EG" sz="1800" dirty="0" err="1">
                          <a:solidFill>
                            <a:srgbClr val="FFFFFF"/>
                          </a:solidFill>
                          <a:latin typeface="Arial" charset="0"/>
                          <a:cs typeface="Arial" charset="0"/>
                        </a:rPr>
                        <a:t>فيلوباتير</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829234322"/>
      </p:ext>
    </p:extLst>
  </p:cSld>
  <p:clrMapOvr>
    <a:masterClrMapping/>
  </p:clrMapOvr>
  <p:transition/>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662733" name="Group 141"/>
          <p:cNvGraphicFramePr>
            <a:graphicFrameLocks noGrp="1"/>
          </p:cNvGraphicFramePr>
          <p:nvPr>
            <p:extLst>
              <p:ext uri="{D42A27DB-BD31-4B8C-83A1-F6EECF244321}">
                <p14:modId xmlns:p14="http://schemas.microsoft.com/office/powerpoint/2010/main" val="650128995"/>
              </p:ext>
            </p:extLst>
          </p:nvPr>
        </p:nvGraphicFramePr>
        <p:xfrm>
          <a:off x="0" y="0"/>
          <a:ext cx="9144000" cy="4809744"/>
        </p:xfrm>
        <a:graphic>
          <a:graphicData uri="http://schemas.openxmlformats.org/drawingml/2006/table">
            <a:tbl>
              <a:tblPr/>
              <a:tblGrid>
                <a:gridCol w="3177702">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561617">
                  <a:extLst>
                    <a:ext uri="{9D8B030D-6E8A-4147-A177-3AD203B41FA5}">
                      <a16:colId xmlns:a16="http://schemas.microsoft.com/office/drawing/2014/main" val="20002"/>
                    </a:ext>
                  </a:extLst>
                </a:gridCol>
              </a:tblGrid>
              <a:tr h="2798474">
                <a:tc>
                  <a:txBody>
                    <a:bodyPr/>
                    <a:lstStyle/>
                    <a:p>
                      <a:pPr marL="0" marR="0" lvl="0" indent="0" algn="just" defTabSz="914400" rtl="0" eaLnBrk="1" fontAlgn="base" latinLnBrk="0" hangingPunct="1">
                        <a:lnSpc>
                          <a:spcPct val="100000"/>
                        </a:lnSpc>
                        <a:spcBef>
                          <a:spcPts val="1400"/>
                        </a:spcBef>
                        <a:spcAft>
                          <a:spcPct val="0"/>
                        </a:spcAft>
                        <a:buClrTx/>
                        <a:buSzTx/>
                        <a:buFontTx/>
                        <a:buNone/>
                        <a:tabLst/>
                      </a:pPr>
                      <a:r>
                        <a:rPr kumimoji="0" lang="fr-FR" sz="2470" b="0" i="0" u="none" strike="noStrike" cap="none" normalizeH="0" baseline="0" dirty="0">
                          <a:ln>
                            <a:noFill/>
                          </a:ln>
                          <a:solidFill>
                            <a:schemeClr val="tx1"/>
                          </a:solidFill>
                          <a:effectLst/>
                          <a:latin typeface="Coptic1" pitchFamily="2" charset="0"/>
                          <a:cs typeface="Arial" charset="0"/>
                        </a:rPr>
                        <a:t>Je [i </a:t>
                      </a:r>
                      <a:r>
                        <a:rPr kumimoji="0" lang="fr-FR" sz="2470" b="0" i="0" u="none" strike="noStrike" cap="none" normalizeH="0" baseline="0" dirty="0" err="1">
                          <a:ln>
                            <a:noFill/>
                          </a:ln>
                          <a:solidFill>
                            <a:schemeClr val="tx1"/>
                          </a:solidFill>
                          <a:effectLst/>
                          <a:latin typeface="Coptic1" pitchFamily="2" charset="0"/>
                          <a:cs typeface="Arial" charset="0"/>
                        </a:rPr>
                        <a:t>ouwm</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e~bol</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n~q</a:t>
                      </a:r>
                      <a:r>
                        <a:rPr kumimoji="0" lang="fr-FR" sz="2470" b="0" i="0" u="none" strike="noStrike" cap="none" normalizeH="0" baseline="0" dirty="0">
                          <a:ln>
                            <a:noFill/>
                          </a:ln>
                          <a:solidFill>
                            <a:schemeClr val="tx1"/>
                          </a:solidFill>
                          <a:effectLst/>
                          <a:latin typeface="Coptic1" pitchFamily="2" charset="0"/>
                          <a:cs typeface="Arial" charset="0"/>
                        </a:rPr>
                        <a:t>/</a:t>
                      </a:r>
                      <a:r>
                        <a:rPr kumimoji="0" lang="fr-FR" sz="2470" b="0" i="0" u="none" strike="noStrike" cap="none" normalizeH="0" baseline="0" dirty="0" err="1">
                          <a:ln>
                            <a:noFill/>
                          </a:ln>
                          <a:solidFill>
                            <a:schemeClr val="tx1"/>
                          </a:solidFill>
                          <a:effectLst/>
                          <a:latin typeface="Coptic1" pitchFamily="2" charset="0"/>
                          <a:cs typeface="Arial" charset="0"/>
                        </a:rPr>
                        <a:t>tf</a:t>
                      </a:r>
                      <a:r>
                        <a:rPr kumimoji="0" lang="fr-FR" sz="2470" b="0" i="0" u="none" strike="noStrike" cap="none" normalizeH="0" baseline="0" dirty="0">
                          <a:ln>
                            <a:noFill/>
                          </a:ln>
                          <a:solidFill>
                            <a:schemeClr val="tx1"/>
                          </a:solidFill>
                          <a:effectLst/>
                          <a:latin typeface="Coptic1" pitchFamily="2" charset="0"/>
                          <a:cs typeface="Arial" charset="0"/>
                        </a:rPr>
                        <a:t> t/</a:t>
                      </a:r>
                      <a:r>
                        <a:rPr kumimoji="0" lang="fr-FR" sz="2470" b="0" i="0" u="none" strike="noStrike" cap="none" normalizeH="0" baseline="0" dirty="0" err="1">
                          <a:ln>
                            <a:noFill/>
                          </a:ln>
                          <a:solidFill>
                            <a:schemeClr val="tx1"/>
                          </a:solidFill>
                          <a:effectLst/>
                          <a:latin typeface="Coptic1" pitchFamily="2" charset="0"/>
                          <a:cs typeface="Arial" charset="0"/>
                        </a:rPr>
                        <a:t>rou</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fai</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gar</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pe</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pacwma</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Etounavasf</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e~jen</a:t>
                      </a:r>
                      <a:r>
                        <a:rPr kumimoji="0" lang="fr-FR" sz="2470" b="0" i="0" u="none" strike="noStrike" cap="none" normalizeH="0" baseline="0" dirty="0">
                          <a:ln>
                            <a:noFill/>
                          </a:ln>
                          <a:solidFill>
                            <a:schemeClr val="tx1"/>
                          </a:solidFill>
                          <a:effectLst/>
                          <a:latin typeface="Coptic1" pitchFamily="2" charset="0"/>
                          <a:cs typeface="Arial" charset="0"/>
                        </a:rPr>
                        <a:t> y/</a:t>
                      </a:r>
                      <a:r>
                        <a:rPr kumimoji="0" lang="fr-FR" sz="2470" b="0" i="0" u="none" strike="noStrike" cap="none" normalizeH="0" baseline="0" dirty="0" err="1">
                          <a:ln>
                            <a:noFill/>
                          </a:ln>
                          <a:solidFill>
                            <a:schemeClr val="tx1"/>
                          </a:solidFill>
                          <a:effectLst/>
                          <a:latin typeface="Coptic1" pitchFamily="2" charset="0"/>
                          <a:cs typeface="Arial" charset="0"/>
                        </a:rPr>
                        <a:t>nou</a:t>
                      </a:r>
                      <a:r>
                        <a:rPr kumimoji="0" lang="fr-FR" sz="2470" b="0" i="0" u="none" strike="noStrike" cap="none" normalizeH="0" baseline="0" dirty="0">
                          <a:ln>
                            <a:noFill/>
                          </a:ln>
                          <a:solidFill>
                            <a:schemeClr val="tx1"/>
                          </a:solidFill>
                          <a:effectLst/>
                          <a:latin typeface="Coptic1" pitchFamily="2" charset="0"/>
                          <a:cs typeface="Arial" charset="0"/>
                        </a:rPr>
                        <a:t> nem </a:t>
                      </a:r>
                      <a:r>
                        <a:rPr kumimoji="0" lang="fr-FR" sz="2470" b="0" i="0" u="none" strike="noStrike" cap="none" normalizeH="0" baseline="0" dirty="0" err="1">
                          <a:ln>
                            <a:noFill/>
                          </a:ln>
                          <a:solidFill>
                            <a:schemeClr val="tx1"/>
                          </a:solidFill>
                          <a:effectLst/>
                          <a:latin typeface="Coptic1" pitchFamily="2" charset="0"/>
                          <a:cs typeface="Arial" charset="0"/>
                        </a:rPr>
                        <a:t>hankem</a:t>
                      </a:r>
                      <a:r>
                        <a:rPr kumimoji="0" lang="fr-FR" sz="2470" b="0" i="0" u="none" strike="noStrike" cap="none" normalizeH="0" baseline="0" dirty="0">
                          <a:ln>
                            <a:noFill/>
                          </a:ln>
                          <a:solidFill>
                            <a:schemeClr val="tx1"/>
                          </a:solidFill>
                          <a:effectLst/>
                          <a:latin typeface="Coptic1" pitchFamily="2" charset="0"/>
                          <a:cs typeface="Arial" charset="0"/>
                        </a:rPr>
                        <a:t>/s: </a:t>
                      </a:r>
                      <a:r>
                        <a:rPr kumimoji="0" lang="fr-FR" sz="2470" b="0" i="0" u="none" strike="noStrike" cap="none" normalizeH="0" baseline="0" dirty="0" err="1">
                          <a:ln>
                            <a:noFill/>
                          </a:ln>
                          <a:solidFill>
                            <a:schemeClr val="tx1"/>
                          </a:solidFill>
                          <a:effectLst/>
                          <a:latin typeface="Coptic1" pitchFamily="2" charset="0"/>
                          <a:cs typeface="Arial" charset="0"/>
                        </a:rPr>
                        <a:t>n~cet</a:t>
                      </a:r>
                      <a:r>
                        <a:rPr kumimoji="0" lang="fr-FR" sz="2470" b="0" i="0" u="none" strike="noStrike" cap="none" normalizeH="0" baseline="0" dirty="0">
                          <a:ln>
                            <a:noFill/>
                          </a:ln>
                          <a:solidFill>
                            <a:schemeClr val="tx1"/>
                          </a:solidFill>
                          <a:effectLst/>
                          <a:latin typeface="Coptic1" pitchFamily="2" charset="0"/>
                          <a:cs typeface="Arial" charset="0"/>
                        </a:rPr>
                        <a:t>/if </a:t>
                      </a:r>
                      <a:r>
                        <a:rPr kumimoji="0" lang="fr-FR" sz="2470" b="0" i="0" u="none" strike="noStrike" cap="none" normalizeH="0" baseline="0" dirty="0" err="1">
                          <a:ln>
                            <a:noFill/>
                          </a:ln>
                          <a:solidFill>
                            <a:schemeClr val="tx1"/>
                          </a:solidFill>
                          <a:effectLst/>
                          <a:latin typeface="Coptic1" pitchFamily="2" charset="0"/>
                          <a:cs typeface="Arial" charset="0"/>
                        </a:rPr>
                        <a:t>e~p</a:t>
                      </a:r>
                      <a:r>
                        <a:rPr kumimoji="0" lang="fr-FR" sz="2470" b="0" i="0" u="none" strike="noStrike" cap="none" normalizeH="0" baseline="0" dirty="0">
                          <a:ln>
                            <a:noFill/>
                          </a:ln>
                          <a:solidFill>
                            <a:schemeClr val="tx1"/>
                          </a:solidFill>
                          <a:effectLst/>
                          <a:latin typeface="Coptic1" pitchFamily="2" charset="0"/>
                          <a:cs typeface="Arial" charset="0"/>
                        </a:rPr>
                        <a:t>~,w </a:t>
                      </a:r>
                      <a:r>
                        <a:rPr kumimoji="0" lang="fr-FR" sz="2470" b="0" i="0" u="none" strike="noStrike" cap="none" normalizeH="0" baseline="0" dirty="0" err="1">
                          <a:ln>
                            <a:noFill/>
                          </a:ln>
                          <a:solidFill>
                            <a:schemeClr val="tx1"/>
                          </a:solidFill>
                          <a:effectLst/>
                          <a:latin typeface="Coptic1" pitchFamily="2" charset="0"/>
                          <a:cs typeface="Arial" charset="0"/>
                        </a:rPr>
                        <a:t>e~bol</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n~te</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ninobi</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vai</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a~ritf</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e~paerv~meui</a:t>
                      </a:r>
                      <a:r>
                        <a:rPr kumimoji="0" lang="fr-FR" sz="2470" b="0" i="0" u="none" strike="noStrike" cap="none" normalizeH="0" baseline="0" dirty="0">
                          <a:ln>
                            <a:noFill/>
                          </a:ln>
                          <a:solidFill>
                            <a:schemeClr val="tx1"/>
                          </a:solidFill>
                          <a:effectLst/>
                          <a:latin typeface="Coptic1" pitchFamily="2" charset="0"/>
                          <a:cs typeface="Arial" charset="0"/>
                        </a:rPr>
                        <a:t>~.</a:t>
                      </a:r>
                      <a:endParaRPr kumimoji="0" lang="en-CA" sz="247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mn-lt"/>
                          <a:cs typeface="Times New Roman" pitchFamily="18" charset="0"/>
                        </a:rPr>
                        <a:t>Prenez et mangez-en tous, car ceci est Mon Corps, qui est rompu pour vous et pour la multitude, en rémission des péchés.  Faites ceci en mémoire de Moi.</a:t>
                      </a:r>
                      <a:endParaRPr kumimoji="0" lang="en-US" sz="2800" b="0" i="0" u="none" strike="noStrike" cap="none" normalizeH="0" baseline="0" dirty="0">
                        <a:ln>
                          <a:noFill/>
                        </a:ln>
                        <a:solidFill>
                          <a:schemeClr val="tx1"/>
                        </a:solidFill>
                        <a:effectLst/>
                        <a:latin typeface="+mn-lt"/>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Times New Roman" pitchFamily="18" charset="0"/>
                        </a:rPr>
                        <a:t>خذوا كلوا منه كلكم لأن هذا هو </a:t>
                      </a:r>
                      <a:r>
                        <a:rPr kumimoji="0" lang="ar-SA" sz="3200" b="0" i="0" u="none" strike="noStrike" cap="none" normalizeH="0" baseline="0" dirty="0" err="1">
                          <a:ln>
                            <a:noFill/>
                          </a:ln>
                          <a:solidFill>
                            <a:schemeClr val="tx1"/>
                          </a:solidFill>
                          <a:effectLst/>
                          <a:latin typeface="Arial" charset="0"/>
                          <a:cs typeface="Times New Roman" pitchFamily="18" charset="0"/>
                        </a:rPr>
                        <a:t>جَسَدِى</a:t>
                      </a:r>
                      <a:r>
                        <a:rPr kumimoji="0" lang="ar-SA" sz="3200" b="0" i="0" u="none" strike="noStrike" cap="none" normalizeH="0" baseline="0" dirty="0">
                          <a:ln>
                            <a:noFill/>
                          </a:ln>
                          <a:solidFill>
                            <a:schemeClr val="tx1"/>
                          </a:solidFill>
                          <a:effectLst/>
                          <a:latin typeface="Arial" charset="0"/>
                          <a:cs typeface="Times New Roman" pitchFamily="18" charset="0"/>
                        </a:rPr>
                        <a:t>،</a:t>
                      </a:r>
                      <a:r>
                        <a:rPr kumimoji="0" lang="fr-FR" sz="3200" b="0" i="0" u="none" strike="noStrike" cap="none" normalizeH="0" baseline="0" dirty="0">
                          <a:ln>
                            <a:noFill/>
                          </a:ln>
                          <a:solidFill>
                            <a:schemeClr val="tx1"/>
                          </a:solidFill>
                          <a:effectLst/>
                          <a:latin typeface="Arial" charset="0"/>
                          <a:cs typeface="Times New Roman" pitchFamily="18" charset="0"/>
                        </a:rPr>
                        <a:t> </a:t>
                      </a:r>
                      <a:r>
                        <a:rPr kumimoji="0" lang="ar-SA" sz="3200" b="0" i="0" u="none" strike="noStrike" cap="none" normalizeH="0" baseline="0" dirty="0">
                          <a:ln>
                            <a:noFill/>
                          </a:ln>
                          <a:solidFill>
                            <a:schemeClr val="tx1"/>
                          </a:solidFill>
                          <a:effectLst/>
                          <a:latin typeface="Arial" charset="0"/>
                          <a:cs typeface="Times New Roman" pitchFamily="18" charset="0"/>
                        </a:rPr>
                        <a:t>الذى يُقسَم عنكم وعن كثيرين يُعطى لمغفِرة الخطايا. هذا اصنَعوهُ لذكرى</a:t>
                      </a:r>
                      <a:r>
                        <a:rPr kumimoji="0" lang="ar-SA"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9235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Times New Roman" pitchFamily="18" charset="0"/>
                        </a:rPr>
                        <a:t>Pilaoc</a:t>
                      </a:r>
                      <a:r>
                        <a:rPr kumimoji="0" lang="fr-FR" sz="2000" b="0" i="0" u="sng" strike="noStrike" cap="none" normalizeH="0" baseline="0" dirty="0">
                          <a:ln>
                            <a:noFill/>
                          </a:ln>
                          <a:solidFill>
                            <a:srgbClr val="FF9900"/>
                          </a:solidFill>
                          <a:effectLst/>
                          <a:latin typeface="Coptic1" pitchFamily="2" charset="0"/>
                          <a:cs typeface="Times New Roman" pitchFamily="18" charset="0"/>
                        </a:rPr>
                        <a:t>:</a:t>
                      </a:r>
                      <a:endParaRPr kumimoji="0" lang="ar-EG" sz="2000" b="0" i="0" u="sng" strike="noStrike" cap="none" normalizeH="0" baseline="0" dirty="0">
                        <a:ln>
                          <a:noFill/>
                        </a:ln>
                        <a:solidFill>
                          <a:srgbClr val="FF9900"/>
                        </a:solidFill>
                        <a:effectLst/>
                        <a:latin typeface="Coptic1" pitchFamily="2"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Vai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oumeym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am/n.</a:t>
                      </a:r>
                      <a:endParaRPr kumimoji="0" lang="en-CA"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Times New Roman" pitchFamily="18" charset="0"/>
                        </a:rPr>
                        <a:t>Ceci est en vérité. Amen.</a:t>
                      </a:r>
                      <a:endParaRPr kumimoji="0" lang="en-US"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US"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Times New Roman" pitchFamily="18" charset="0"/>
                        </a:rPr>
                        <a:t>هذا هو بالحقيقةِ آمين</a:t>
                      </a:r>
                      <a:r>
                        <a:rPr kumimoji="0" lang="en-CA" sz="2800" b="0" i="0" u="none" strike="noStrike" cap="none" normalizeH="0" baseline="0" dirty="0">
                          <a:ln>
                            <a:noFill/>
                          </a:ln>
                          <a:solidFill>
                            <a:schemeClr val="tx1"/>
                          </a:solidFill>
                          <a:effectLst/>
                          <a:latin typeface="Arial" charset="0"/>
                          <a:cs typeface="Times New Roman" pitchFamily="18" charset="0"/>
                        </a:rPr>
                        <a:t>.</a:t>
                      </a:r>
                      <a:r>
                        <a:rPr kumimoji="0" lang="en-US" sz="2800" b="0" i="0" u="none" strike="noStrike" cap="none" normalizeH="0" baseline="0" dirty="0">
                          <a:ln>
                            <a:noFill/>
                          </a:ln>
                          <a:solidFill>
                            <a:schemeClr val="tx1"/>
                          </a:solidFill>
                          <a:effectLst/>
                          <a:latin typeface="Arial" charset="0"/>
                          <a:cs typeface="Times New Roman" pitchFamily="18" charset="0"/>
                        </a:rPr>
                        <a:t> </a:t>
                      </a:r>
                      <a:endParaRPr kumimoji="0" lang="en-US" sz="20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67540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062843225"/>
              </p:ext>
            </p:extLst>
          </p:nvPr>
        </p:nvGraphicFramePr>
        <p:xfrm>
          <a:off x="0" y="528311"/>
          <a:ext cx="9144000" cy="4457700"/>
        </p:xfrm>
        <a:graphic>
          <a:graphicData uri="http://schemas.openxmlformats.org/drawingml/2006/table">
            <a:tbl>
              <a:tblPr/>
              <a:tblGrid>
                <a:gridCol w="3378740">
                  <a:extLst>
                    <a:ext uri="{9D8B030D-6E8A-4147-A177-3AD203B41FA5}">
                      <a16:colId xmlns:a16="http://schemas.microsoft.com/office/drawing/2014/main" val="20000"/>
                    </a:ext>
                  </a:extLst>
                </a:gridCol>
                <a:gridCol w="3274979">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3086100">
                <a:tc>
                  <a:txBody>
                    <a:bodyPr/>
                    <a:lstStyle/>
                    <a:p>
                      <a:pPr algn="just"/>
                      <a:r>
                        <a:rPr kumimoji="0" lang="en-US" sz="3200" b="0" i="0" u="none" strike="noStrike" cap="none" normalizeH="0" baseline="0" dirty="0" err="1">
                          <a:ln>
                            <a:noFill/>
                          </a:ln>
                          <a:solidFill>
                            <a:schemeClr val="tx1"/>
                          </a:solidFill>
                          <a:effectLst/>
                          <a:latin typeface="Coptic1" pitchFamily="2" charset="0"/>
                          <a:cs typeface="Arial" charset="0"/>
                        </a:rPr>
                        <a:t>Nirwmi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ettal</a:t>
                      </a:r>
                      <a:r>
                        <a:rPr kumimoji="0" lang="en-US" sz="3200" b="0" i="0" u="none" strike="noStrike" cap="none" normalizeH="0" baseline="0" dirty="0">
                          <a:ln>
                            <a:noFill/>
                          </a:ln>
                          <a:solidFill>
                            <a:schemeClr val="tx1"/>
                          </a:solidFill>
                          <a:effectLst/>
                          <a:latin typeface="Coptic1" pitchFamily="2" charset="0"/>
                          <a:cs typeface="Arial" charset="0"/>
                        </a:rPr>
                        <a:t>/out</a:t>
                      </a:r>
                    </a:p>
                    <a:p>
                      <a:pPr algn="just"/>
                      <a:r>
                        <a:rPr kumimoji="0" lang="en-US" sz="3200" b="0" i="0" u="none" strike="noStrike" cap="none" normalizeH="0" baseline="0" dirty="0" err="1">
                          <a:ln>
                            <a:noFill/>
                          </a:ln>
                          <a:solidFill>
                            <a:schemeClr val="tx1"/>
                          </a:solidFill>
                          <a:effectLst/>
                          <a:latin typeface="Coptic1" pitchFamily="2" charset="0"/>
                          <a:cs typeface="Arial" charset="0"/>
                        </a:rPr>
                        <a:t>e~nie~j</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eterhwt</a:t>
                      </a:r>
                      <a:r>
                        <a:rPr kumimoji="0" lang="en-US" sz="3200" b="0" i="0" u="none" strike="noStrike" cap="none" normalizeH="0" baseline="0" dirty="0">
                          <a:ln>
                            <a:noFill/>
                          </a:ln>
                          <a:solidFill>
                            <a:schemeClr val="tx1"/>
                          </a:solidFill>
                          <a:effectLst/>
                          <a:latin typeface="Coptic1" pitchFamily="2" charset="0"/>
                          <a:cs typeface="Arial" charset="0"/>
                        </a:rPr>
                        <a:t> hi </a:t>
                      </a:r>
                      <a:r>
                        <a:rPr kumimoji="0" lang="en-US" sz="3200" b="0" i="0" u="none" strike="noStrike" cap="none" normalizeH="0" baseline="0" dirty="0" err="1">
                          <a:ln>
                            <a:noFill/>
                          </a:ln>
                          <a:solidFill>
                            <a:schemeClr val="tx1"/>
                          </a:solidFill>
                          <a:effectLst/>
                          <a:latin typeface="Coptic1" pitchFamily="2" charset="0"/>
                          <a:cs typeface="Arial" charset="0"/>
                        </a:rPr>
                        <a:t>yalacca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a~mwini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ouah</a:t>
                      </a:r>
                      <a:r>
                        <a:rPr kumimoji="0" lang="en-US" sz="3200" b="0" i="0" u="none" strike="noStrike" cap="none" normalizeH="0" baseline="0" dirty="0">
                          <a:ln>
                            <a:noFill/>
                          </a:ln>
                          <a:solidFill>
                            <a:schemeClr val="tx1"/>
                          </a:solidFill>
                          <a:effectLst/>
                          <a:latin typeface="Coptic1" pitchFamily="2" charset="0"/>
                          <a:cs typeface="Arial" charset="0"/>
                        </a:rPr>
                        <a:t> y/</a:t>
                      </a:r>
                      <a:r>
                        <a:rPr kumimoji="0" lang="en-US" sz="3200" b="0" i="0" u="none" strike="noStrike" cap="none" normalizeH="0" baseline="0" dirty="0" err="1">
                          <a:ln>
                            <a:noFill/>
                          </a:ln>
                          <a:solidFill>
                            <a:schemeClr val="tx1"/>
                          </a:solidFill>
                          <a:effectLst/>
                          <a:latin typeface="Coptic1" pitchFamily="2" charset="0"/>
                          <a:cs typeface="Arial" charset="0"/>
                        </a:rPr>
                        <a:t>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n~cwi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n~taer</a:t>
                      </a:r>
                      <a:r>
                        <a:rPr kumimoji="0" lang="en-US" sz="3200" b="0" i="0" u="none" strike="noStrike" cap="none" normalizeH="0" baseline="0" dirty="0">
                          <a:ln>
                            <a:noFill/>
                          </a:ln>
                          <a:solidFill>
                            <a:schemeClr val="tx1"/>
                          </a:solidFill>
                          <a:effectLst/>
                          <a:latin typeface="Coptic1" pitchFamily="2" charset="0"/>
                          <a:cs typeface="Arial" charset="0"/>
                        </a:rPr>
                        <a:t> y/</a:t>
                      </a:r>
                      <a:r>
                        <a:rPr kumimoji="0" lang="en-US" sz="3200" b="0" i="0" u="none" strike="noStrike" cap="none" normalizeH="0" baseline="0" dirty="0" err="1">
                          <a:ln>
                            <a:noFill/>
                          </a:ln>
                          <a:solidFill>
                            <a:schemeClr val="tx1"/>
                          </a:solidFill>
                          <a:effectLst/>
                          <a:latin typeface="Coptic1" pitchFamily="2" charset="0"/>
                          <a:cs typeface="Arial" charset="0"/>
                        </a:rPr>
                        <a:t>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n~ouo~hi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n~reftah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e~rwmi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dirty="0">
                          <a:ln>
                            <a:noFill/>
                          </a:ln>
                          <a:solidFill>
                            <a:schemeClr val="tx1"/>
                          </a:solidFill>
                          <a:effectLst/>
                          <a:latin typeface="Arial" charset="0"/>
                          <a:cs typeface="Arial" charset="0"/>
                        </a:rPr>
                        <a:t>Vous les hommes qui</a:t>
                      </a:r>
                      <a:r>
                        <a:rPr kumimoji="0" lang="ar-EG" sz="3000" b="0" i="0" u="none" strike="noStrike" cap="none" normalizeH="0" baseline="0" dirty="0">
                          <a:ln>
                            <a:noFill/>
                          </a:ln>
                          <a:solidFill>
                            <a:schemeClr val="tx1"/>
                          </a:solidFill>
                          <a:effectLst/>
                          <a:latin typeface="Arial" charset="0"/>
                          <a:cs typeface="Arial" charset="0"/>
                        </a:rPr>
                        <a:t> </a:t>
                      </a:r>
                      <a:r>
                        <a:rPr kumimoji="0" lang="fr-FR" sz="3000" b="0" i="0" u="none" strike="noStrike" cap="none" normalizeH="0" baseline="0" dirty="0">
                          <a:ln>
                            <a:noFill/>
                          </a:ln>
                          <a:solidFill>
                            <a:schemeClr val="tx1"/>
                          </a:solidFill>
                          <a:effectLst/>
                          <a:latin typeface="Arial" charset="0"/>
                          <a:cs typeface="Arial" charset="0"/>
                        </a:rPr>
                        <a:t>êtes dans les bateaux</a:t>
                      </a:r>
                      <a:r>
                        <a:rPr kumimoji="0" lang="ar-EG" sz="3000" b="0" i="0" u="none" strike="noStrike" cap="none" normalizeH="0" baseline="0" dirty="0">
                          <a:ln>
                            <a:noFill/>
                          </a:ln>
                          <a:solidFill>
                            <a:schemeClr val="tx1"/>
                          </a:solidFill>
                          <a:effectLst/>
                          <a:latin typeface="Arial" charset="0"/>
                          <a:cs typeface="Arial" charset="0"/>
                        </a:rPr>
                        <a:t> </a:t>
                      </a:r>
                      <a:r>
                        <a:rPr kumimoji="0" lang="fr-FR" sz="3000" b="0" i="0" u="none" strike="noStrike" cap="none" normalizeH="0" baseline="0" dirty="0">
                          <a:ln>
                            <a:noFill/>
                          </a:ln>
                          <a:solidFill>
                            <a:schemeClr val="tx1"/>
                          </a:solidFill>
                          <a:effectLst/>
                          <a:latin typeface="Arial" charset="0"/>
                          <a:cs typeface="Arial" charset="0"/>
                        </a:rPr>
                        <a:t>dans la mer, venez,</a:t>
                      </a:r>
                      <a:r>
                        <a:rPr kumimoji="0" lang="ar-EG" sz="3000" b="0" i="0" u="none" strike="noStrike" cap="none" normalizeH="0" baseline="0" dirty="0">
                          <a:ln>
                            <a:noFill/>
                          </a:ln>
                          <a:solidFill>
                            <a:schemeClr val="tx1"/>
                          </a:solidFill>
                          <a:effectLst/>
                          <a:latin typeface="Arial" charset="0"/>
                          <a:cs typeface="Arial" charset="0"/>
                        </a:rPr>
                        <a:t> </a:t>
                      </a:r>
                      <a:r>
                        <a:rPr kumimoji="0" lang="fr-FR" sz="3000" b="0" i="0" u="none" strike="noStrike" cap="none" normalizeH="0" baseline="0" dirty="0">
                          <a:ln>
                            <a:noFill/>
                          </a:ln>
                          <a:solidFill>
                            <a:schemeClr val="tx1"/>
                          </a:solidFill>
                          <a:effectLst/>
                          <a:latin typeface="Arial" charset="0"/>
                          <a:cs typeface="Arial" charset="0"/>
                        </a:rPr>
                        <a:t>suivez-moi pour que je</a:t>
                      </a:r>
                      <a:r>
                        <a:rPr kumimoji="0" lang="ar-EG" sz="3000" b="0" i="0" u="none" strike="noStrike" cap="none" normalizeH="0" baseline="0" dirty="0">
                          <a:ln>
                            <a:noFill/>
                          </a:ln>
                          <a:solidFill>
                            <a:schemeClr val="tx1"/>
                          </a:solidFill>
                          <a:effectLst/>
                          <a:latin typeface="Arial" charset="0"/>
                          <a:cs typeface="Arial" charset="0"/>
                        </a:rPr>
                        <a:t> </a:t>
                      </a:r>
                      <a:r>
                        <a:rPr kumimoji="0" lang="fr-FR" sz="3000" b="0" i="0" u="none" strike="noStrike" cap="none" normalizeH="0" baseline="0" dirty="0">
                          <a:ln>
                            <a:noFill/>
                          </a:ln>
                          <a:solidFill>
                            <a:schemeClr val="tx1"/>
                          </a:solidFill>
                          <a:effectLst/>
                          <a:latin typeface="Arial" charset="0"/>
                          <a:cs typeface="Arial" charset="0"/>
                        </a:rPr>
                        <a:t>fasse de vous des</a:t>
                      </a:r>
                      <a:r>
                        <a:rPr kumimoji="0" lang="ar-EG" sz="3000" b="0" i="0" u="none" strike="noStrike" cap="none" normalizeH="0" baseline="0" dirty="0">
                          <a:ln>
                            <a:noFill/>
                          </a:ln>
                          <a:solidFill>
                            <a:schemeClr val="tx1"/>
                          </a:solidFill>
                          <a:effectLst/>
                          <a:latin typeface="Arial" charset="0"/>
                          <a:cs typeface="Arial" charset="0"/>
                        </a:rPr>
                        <a:t> </a:t>
                      </a:r>
                      <a:r>
                        <a:rPr kumimoji="0" lang="fr-FR" sz="3000" b="0" i="0" u="none" strike="noStrike" cap="none" normalizeH="0" baseline="0" dirty="0">
                          <a:ln>
                            <a:noFill/>
                          </a:ln>
                          <a:solidFill>
                            <a:schemeClr val="tx1"/>
                          </a:solidFill>
                          <a:effectLst/>
                          <a:latin typeface="Arial" charset="0"/>
                          <a:cs typeface="Arial" charset="0"/>
                        </a:rPr>
                        <a:t>pêcheurs d’hommes</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200" b="0" i="0" u="none" strike="noStrike" cap="none" normalizeH="0" baseline="0" dirty="0">
                          <a:ln>
                            <a:noFill/>
                          </a:ln>
                          <a:solidFill>
                            <a:schemeClr val="tx1"/>
                          </a:solidFill>
                          <a:effectLst/>
                          <a:latin typeface="Arial" charset="0"/>
                          <a:cs typeface="Arial" charset="0"/>
                        </a:rPr>
                        <a:t>أيها الرجال الراكبون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السفن </a:t>
                      </a:r>
                      <a:r>
                        <a:rPr kumimoji="0" lang="ar-EG" sz="3200" b="0" i="0" u="none" strike="noStrike" cap="none" normalizeH="0" baseline="0" dirty="0" err="1">
                          <a:ln>
                            <a:noFill/>
                          </a:ln>
                          <a:solidFill>
                            <a:schemeClr val="tx1"/>
                          </a:solidFill>
                          <a:effectLst/>
                          <a:latin typeface="Arial" charset="0"/>
                          <a:cs typeface="Arial" charset="0"/>
                        </a:rPr>
                        <a:t>المقلعون</a:t>
                      </a:r>
                      <a:r>
                        <a:rPr kumimoji="0" lang="ar-EG" sz="3200" b="0" i="0" u="none" strike="noStrike" cap="none" normalizeH="0" baseline="0" dirty="0">
                          <a:ln>
                            <a:noFill/>
                          </a:ln>
                          <a:solidFill>
                            <a:schemeClr val="tx1"/>
                          </a:solidFill>
                          <a:effectLst/>
                          <a:latin typeface="Arial" charset="0"/>
                          <a:cs typeface="Arial" charset="0"/>
                        </a:rPr>
                        <a:t> في</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البحيرة، تعالوا </a:t>
                      </a:r>
                      <a:r>
                        <a:rPr kumimoji="0" lang="ar-EG" sz="3200" b="0" i="0" u="none" strike="noStrike" cap="none" normalizeH="0" baseline="0" dirty="0" err="1">
                          <a:ln>
                            <a:noFill/>
                          </a:ln>
                          <a:solidFill>
                            <a:schemeClr val="tx1"/>
                          </a:solidFill>
                          <a:effectLst/>
                          <a:latin typeface="Arial" charset="0"/>
                          <a:cs typeface="Arial" charset="0"/>
                        </a:rPr>
                        <a:t>إتبعوني</a:t>
                      </a:r>
                      <a:r>
                        <a:rPr kumimoji="0" lang="ar-EG" sz="3200" b="0" i="0" u="none" strike="noStrike" cap="none" normalizeH="0" baseline="0" dirty="0">
                          <a:ln>
                            <a:noFill/>
                          </a:ln>
                          <a:solidFill>
                            <a:schemeClr val="tx1"/>
                          </a:solidFill>
                          <a:effectLst/>
                          <a:latin typeface="Arial" charset="0"/>
                          <a:cs typeface="Arial" charset="0"/>
                        </a:rPr>
                        <a:t> لأجعلكم تصيدون الناس.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extLst>
              <p:ext uri="{D42A27DB-BD31-4B8C-83A1-F6EECF244321}">
                <p14:modId xmlns:p14="http://schemas.microsoft.com/office/powerpoint/2010/main" val="3707981765"/>
              </p:ext>
            </p:extLst>
          </p:nvPr>
        </p:nvGraphicFramePr>
        <p:xfrm>
          <a:off x="1524000" y="73642"/>
          <a:ext cx="6096000" cy="315468"/>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lvl="0" algn="ctr" defTabSz="914400" fontAlgn="base">
                        <a:lnSpc>
                          <a:spcPct val="90000"/>
                        </a:lnSpc>
                        <a:spcBef>
                          <a:spcPct val="0"/>
                        </a:spcBef>
                        <a:spcAft>
                          <a:spcPct val="0"/>
                        </a:spcAft>
                        <a:defRPr/>
                      </a:pPr>
                      <a:r>
                        <a:rPr lang="en-US" sz="1600" dirty="0" err="1">
                          <a:solidFill>
                            <a:srgbClr val="FFFFFF"/>
                          </a:solidFill>
                          <a:cs typeface="Arial" charset="0"/>
                        </a:rPr>
                        <a:t>Jeûne</a:t>
                      </a:r>
                      <a:r>
                        <a:rPr lang="en-US" sz="1600" dirty="0">
                          <a:solidFill>
                            <a:srgbClr val="FFFFFF"/>
                          </a:solidFill>
                          <a:cs typeface="Arial" charset="0"/>
                        </a:rPr>
                        <a:t> des </a:t>
                      </a:r>
                      <a:r>
                        <a:rPr lang="en-US" sz="1600" dirty="0" err="1">
                          <a:solidFill>
                            <a:srgbClr val="FFFFFF"/>
                          </a:solidFill>
                          <a:cs typeface="Arial" charset="0"/>
                        </a:rPr>
                        <a:t>Apôtres</a:t>
                      </a:r>
                      <a:r>
                        <a:rPr lang="en-US" sz="1600" dirty="0">
                          <a:solidFill>
                            <a:srgbClr val="FFFFFF"/>
                          </a:solidFill>
                          <a:latin typeface="+mn-lt"/>
                          <a:cs typeface="Arial" charset="0"/>
                        </a:rPr>
                        <a:t> - </a:t>
                      </a:r>
                      <a:r>
                        <a:rPr lang="fr-FR" sz="1800" dirty="0" err="1">
                          <a:latin typeface="Coptic1" pitchFamily="2" charset="0"/>
                        </a:rPr>
                        <a:t>Nirwmi</a:t>
                      </a:r>
                      <a:endParaRPr lang="fr-FR" sz="16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8" name="Action Button: Custom 4">
            <a:hlinkClick r:id="rId4" action="ppaction://hlinksldjump" highlightClick="1"/>
            <a:extLst>
              <a:ext uri="{FF2B5EF4-FFF2-40B4-BE49-F238E27FC236}">
                <a16:creationId xmlns:a16="http://schemas.microsoft.com/office/drawing/2014/main" id="{E9B9A7D2-E5C3-4F0E-A679-5C9A2B076EC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utoShape 13">
            <a:hlinkClick r:id="rId5" action="ppaction://hlinksldjump" highlightClick="1"/>
            <a:extLst>
              <a:ext uri="{FF2B5EF4-FFF2-40B4-BE49-F238E27FC236}">
                <a16:creationId xmlns:a16="http://schemas.microsoft.com/office/drawing/2014/main" id="{9D5A2B59-1C44-4E94-9320-E168D70B0143}"/>
              </a:ext>
            </a:extLst>
          </p:cNvPr>
          <p:cNvSpPr>
            <a:spLocks noChangeArrowheads="1"/>
          </p:cNvSpPr>
          <p:nvPr/>
        </p:nvSpPr>
        <p:spPr bwMode="auto">
          <a:xfrm>
            <a:off x="6867315" y="4555266"/>
            <a:ext cx="2276685" cy="588234"/>
          </a:xfrm>
          <a:prstGeom prst="actionButtonBlank">
            <a:avLst/>
          </a:prstGeom>
          <a:solidFill>
            <a:srgbClr val="800000"/>
          </a:solidFill>
          <a:ln w="12700">
            <a:solidFill>
              <a:schemeClr val="tx1"/>
            </a:solidFill>
            <a:miter lim="800000"/>
            <a:headEnd/>
            <a:tailEnd/>
          </a:ln>
        </p:spPr>
        <p:txBody>
          <a:bodyPr wrap="none" tIns="118800" bIns="118800" anchor="ctr"/>
          <a:lstStyle/>
          <a:p>
            <a:pPr algn="ctr" defTabSz="914400" fontAlgn="base">
              <a:lnSpc>
                <a:spcPct val="90000"/>
              </a:lnSpc>
              <a:spcBef>
                <a:spcPct val="0"/>
              </a:spcBef>
              <a:spcAft>
                <a:spcPct val="0"/>
              </a:spcAft>
              <a:defRPr/>
            </a:pPr>
            <a:r>
              <a:rPr lang="en-US" sz="1400" dirty="0" err="1">
                <a:solidFill>
                  <a:srgbClr val="FFFFFF"/>
                </a:solidFill>
                <a:cs typeface="Arial" charset="0"/>
              </a:rPr>
              <a:t>Jeûne</a:t>
            </a:r>
            <a:r>
              <a:rPr lang="en-US" sz="1400" dirty="0">
                <a:solidFill>
                  <a:srgbClr val="FFFFFF"/>
                </a:solidFill>
                <a:cs typeface="Arial" charset="0"/>
              </a:rPr>
              <a:t> des </a:t>
            </a:r>
            <a:r>
              <a:rPr lang="en-US" sz="1400" dirty="0" err="1">
                <a:solidFill>
                  <a:srgbClr val="FFFFFF"/>
                </a:solidFill>
                <a:cs typeface="Arial" charset="0"/>
              </a:rPr>
              <a:t>Apôtres</a:t>
            </a:r>
            <a:r>
              <a:rPr lang="en-US" sz="1400" dirty="0">
                <a:solidFill>
                  <a:srgbClr val="FFFFFF"/>
                </a:solidFill>
                <a:cs typeface="Arial" charset="0"/>
              </a:rPr>
              <a:t> - </a:t>
            </a:r>
            <a:r>
              <a:rPr lang="ar-EG" sz="1400" dirty="0">
                <a:solidFill>
                  <a:srgbClr val="FFFFFF"/>
                </a:solidFill>
                <a:latin typeface="Arial" charset="0"/>
                <a:cs typeface="Arial" charset="0"/>
              </a:rPr>
              <a:t>عيد الرسل</a:t>
            </a:r>
            <a:endParaRPr lang="en-US" sz="1400" dirty="0">
              <a:solidFill>
                <a:srgbClr val="FFFFFF"/>
              </a:solidFill>
              <a:cs typeface="Arial" charset="0"/>
            </a:endParaRPr>
          </a:p>
          <a:p>
            <a:pPr lvl="0" algn="ctr" defTabSz="914400" fontAlgn="base">
              <a:lnSpc>
                <a:spcPct val="90000"/>
              </a:lnSpc>
              <a:spcBef>
                <a:spcPct val="0"/>
              </a:spcBef>
              <a:spcAft>
                <a:spcPct val="0"/>
              </a:spcAft>
              <a:defRPr/>
            </a:pPr>
            <a:r>
              <a:rPr lang="fr-FR" sz="1600" dirty="0" err="1">
                <a:latin typeface="Coptic1" pitchFamily="2" charset="0"/>
              </a:rPr>
              <a:t>N~ywten</a:t>
            </a:r>
            <a:r>
              <a:rPr lang="fr-FR" sz="1600" dirty="0">
                <a:latin typeface="Coptic1" pitchFamily="2" charset="0"/>
              </a:rPr>
              <a:t> de</a:t>
            </a:r>
            <a:endParaRPr kumimoji="0" lang="en-US" sz="1200" i="0" u="none" strike="noStrike" kern="1200" cap="none" spc="0" normalizeH="0" baseline="0" noProof="0" dirty="0">
              <a:ln>
                <a:noFill/>
              </a:ln>
              <a:solidFill>
                <a:srgbClr val="FFFFFF"/>
              </a:solidFill>
              <a:effectLst/>
              <a:uLnTx/>
              <a:uFillTx/>
              <a:latin typeface="Coptic1" pitchFamily="2" charset="0"/>
              <a:cs typeface="Arial" charset="0"/>
            </a:endParaRPr>
          </a:p>
        </p:txBody>
      </p:sp>
    </p:spTree>
    <p:extLst>
      <p:ext uri="{BB962C8B-B14F-4D97-AF65-F5344CB8AC3E}">
        <p14:creationId xmlns:p14="http://schemas.microsoft.com/office/powerpoint/2010/main" val="1072624446"/>
      </p:ext>
    </p:extLst>
  </p:cSld>
  <p:clrMapOvr>
    <a:masterClrMapping/>
  </p:clrMapOvr>
  <p:transition/>
</p:sld>
</file>

<file path=ppt/slides/slide2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997744684"/>
              </p:ext>
            </p:extLst>
          </p:nvPr>
        </p:nvGraphicFramePr>
        <p:xfrm>
          <a:off x="0" y="26670"/>
          <a:ext cx="9144000" cy="4945380"/>
        </p:xfrm>
        <a:graphic>
          <a:graphicData uri="http://schemas.openxmlformats.org/drawingml/2006/table">
            <a:tbl>
              <a:tblPr/>
              <a:tblGrid>
                <a:gridCol w="3437106">
                  <a:extLst>
                    <a:ext uri="{9D8B030D-6E8A-4147-A177-3AD203B41FA5}">
                      <a16:colId xmlns:a16="http://schemas.microsoft.com/office/drawing/2014/main" val="20000"/>
                    </a:ext>
                  </a:extLst>
                </a:gridCol>
                <a:gridCol w="3216613">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3086100">
                <a:tc>
                  <a:txBody>
                    <a:bodyPr/>
                    <a:lstStyle/>
                    <a:p>
                      <a:pPr algn="just"/>
                      <a:r>
                        <a:rPr kumimoji="0" lang="en-US" sz="3200" b="0" i="0" u="none" strike="noStrike" cap="none" normalizeH="0" baseline="0" dirty="0">
                          <a:ln>
                            <a:noFill/>
                          </a:ln>
                          <a:solidFill>
                            <a:schemeClr val="tx1"/>
                          </a:solidFill>
                          <a:effectLst/>
                          <a:latin typeface="Coptic1" pitchFamily="2" charset="0"/>
                          <a:cs typeface="Arial" charset="0"/>
                        </a:rPr>
                        <a:t>Je n/</a:t>
                      </a:r>
                      <a:r>
                        <a:rPr kumimoji="0" lang="en-US" sz="3200" b="0" i="0" u="none" strike="noStrike" cap="none" normalizeH="0" baseline="0" dirty="0" err="1">
                          <a:ln>
                            <a:noFill/>
                          </a:ln>
                          <a:solidFill>
                            <a:schemeClr val="tx1"/>
                          </a:solidFill>
                          <a:effectLst/>
                          <a:latin typeface="Coptic1" pitchFamily="2" charset="0"/>
                          <a:cs typeface="Arial" charset="0"/>
                        </a:rPr>
                        <a:t>e~tetenna-conhou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pikahi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eue~swpi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euconh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e~tetenna-bolou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pikahi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eue~swpi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eub</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dirty="0">
                          <a:ln>
                            <a:noFill/>
                          </a:ln>
                          <a:solidFill>
                            <a:schemeClr val="tx1"/>
                          </a:solidFill>
                          <a:effectLst/>
                          <a:latin typeface="Arial" charset="0"/>
                          <a:cs typeface="Arial" charset="0"/>
                        </a:rPr>
                        <a:t>Ceux que vous lierez sur terre sera lié aux cieux et ceux que vous délierez sur terre sera délié aux cieux.</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200" b="0" i="0" u="none" strike="noStrike" cap="none" normalizeH="0" baseline="0" dirty="0">
                          <a:ln>
                            <a:noFill/>
                          </a:ln>
                          <a:solidFill>
                            <a:schemeClr val="tx1"/>
                          </a:solidFill>
                          <a:effectLst/>
                          <a:latin typeface="Arial" charset="0"/>
                          <a:cs typeface="Arial" charset="0"/>
                        </a:rPr>
                        <a:t>فإن ما تربطونه على</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الأرض يكون مربوطاَ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في السموات، وما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تحلونه على الأرض</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محلولاً في السموات.</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444716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171929618"/>
      </p:ext>
    </p:extLst>
  </p:cSld>
  <p:clrMapOvr>
    <a:masterClrMapping/>
  </p:clrMapOvr>
  <p:transition/>
</p:sld>
</file>

<file path=ppt/slides/slide2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2208096211"/>
              </p:ext>
            </p:extLst>
          </p:nvPr>
        </p:nvGraphicFramePr>
        <p:xfrm>
          <a:off x="0" y="278859"/>
          <a:ext cx="9144000" cy="4457700"/>
        </p:xfrm>
        <a:graphic>
          <a:graphicData uri="http://schemas.openxmlformats.org/drawingml/2006/table">
            <a:tbl>
              <a:tblPr/>
              <a:tblGrid>
                <a:gridCol w="3424136">
                  <a:extLst>
                    <a:ext uri="{9D8B030D-6E8A-4147-A177-3AD203B41FA5}">
                      <a16:colId xmlns:a16="http://schemas.microsoft.com/office/drawing/2014/main" val="20000"/>
                    </a:ext>
                  </a:extLst>
                </a:gridCol>
                <a:gridCol w="3229583">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3086100">
                <a:tc>
                  <a:txBody>
                    <a:bodyPr/>
                    <a:lstStyle/>
                    <a:p>
                      <a:pPr algn="just"/>
                      <a:r>
                        <a:rPr kumimoji="0" lang="en-US" sz="3600" b="0" i="0" u="none" strike="noStrike" cap="none" normalizeH="0" baseline="0" dirty="0" err="1">
                          <a:ln>
                            <a:noFill/>
                          </a:ln>
                          <a:solidFill>
                            <a:schemeClr val="tx1"/>
                          </a:solidFill>
                          <a:effectLst/>
                          <a:latin typeface="Coptic1" pitchFamily="2" charset="0"/>
                          <a:cs typeface="Arial" charset="0"/>
                        </a:rPr>
                        <a:t>Kurioc</a:t>
                      </a:r>
                      <a:r>
                        <a:rPr kumimoji="0" lang="en-US" sz="3600" b="0" i="0" u="none" strike="noStrike" cap="none" normalizeH="0" baseline="0" dirty="0">
                          <a:ln>
                            <a:noFill/>
                          </a:ln>
                          <a:solidFill>
                            <a:schemeClr val="tx1"/>
                          </a:solidFill>
                          <a:effectLst/>
                          <a:latin typeface="Coptic1" pitchFamily="2" charset="0"/>
                          <a:cs typeface="Arial" charset="0"/>
                        </a:rPr>
                        <a:t> I/#</a:t>
                      </a:r>
                      <a:r>
                        <a:rPr kumimoji="0" lang="en-US" sz="3600" b="0" i="0" u="none" strike="noStrike" cap="none" normalizeH="0" baseline="0" dirty="0" err="1">
                          <a:ln>
                            <a:noFill/>
                          </a:ln>
                          <a:solidFill>
                            <a:schemeClr val="tx1"/>
                          </a:solidFill>
                          <a:effectLst/>
                          <a:latin typeface="Coptic1" pitchFamily="2" charset="0"/>
                          <a:cs typeface="Arial" charset="0"/>
                        </a:rPr>
                        <a:t>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a:t>
                      </a:r>
                    </a:p>
                    <a:p>
                      <a:pPr algn="just"/>
                      <a:r>
                        <a:rPr kumimoji="0" lang="en-US" sz="3600" b="0" i="0" u="none" strike="noStrike" cap="none" normalizeH="0" baseline="0" dirty="0" err="1">
                          <a:ln>
                            <a:noFill/>
                          </a:ln>
                          <a:solidFill>
                            <a:schemeClr val="tx1"/>
                          </a:solidFill>
                          <a:effectLst/>
                          <a:latin typeface="Coptic1" pitchFamily="2" charset="0"/>
                          <a:cs typeface="Arial" charset="0"/>
                        </a:rPr>
                        <a:t>afcwtp</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n~nefa~poctloc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Petroc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And~reac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Iwann</a:t>
                      </a:r>
                      <a:r>
                        <a:rPr kumimoji="0" lang="en-US" sz="3600" b="0" i="0" u="none" strike="noStrike" cap="none" normalizeH="0" baseline="0" dirty="0">
                          <a:ln>
                            <a:noFill/>
                          </a:ln>
                          <a:solidFill>
                            <a:schemeClr val="tx1"/>
                          </a:solidFill>
                          <a:effectLst/>
                          <a:latin typeface="Coptic1" pitchFamily="2" charset="0"/>
                          <a:cs typeface="Arial" charset="0"/>
                        </a:rPr>
                        <a:t>/c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Iakwboc</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Le Seigneur Jésus-Christ a choisi ses apôtres: Pierre, André, Jean et Jacques.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الرب يسوع المسيح،</a:t>
                      </a:r>
                    </a:p>
                    <a:p>
                      <a:pPr algn="just" rtl="1"/>
                      <a:r>
                        <a:rPr kumimoji="0" lang="ar-EG" sz="3600" b="0" i="0" u="none" strike="noStrike" cap="none" normalizeH="0" baseline="0" dirty="0" err="1">
                          <a:ln>
                            <a:noFill/>
                          </a:ln>
                          <a:solidFill>
                            <a:schemeClr val="tx1"/>
                          </a:solidFill>
                          <a:effectLst/>
                          <a:latin typeface="Arial" charset="0"/>
                          <a:cs typeface="Arial" charset="0"/>
                        </a:rPr>
                        <a:t>إختار</a:t>
                      </a:r>
                      <a:r>
                        <a:rPr kumimoji="0" lang="ar-EG" sz="3600" b="0" i="0" u="none" strike="noStrike" cap="none" normalizeH="0" baseline="0" dirty="0">
                          <a:ln>
                            <a:noFill/>
                          </a:ln>
                          <a:solidFill>
                            <a:schemeClr val="tx1"/>
                          </a:solidFill>
                          <a:effectLst/>
                          <a:latin typeface="Arial" charset="0"/>
                          <a:cs typeface="Arial" charset="0"/>
                        </a:rPr>
                        <a:t> رُسله، وهُم</a:t>
                      </a:r>
                    </a:p>
                    <a:p>
                      <a:pPr algn="just" rtl="1"/>
                      <a:r>
                        <a:rPr kumimoji="0" lang="ar-EG" sz="3600" b="0" i="0" u="none" strike="noStrike" cap="none" normalizeH="0" baseline="0" dirty="0">
                          <a:ln>
                            <a:noFill/>
                          </a:ln>
                          <a:solidFill>
                            <a:schemeClr val="tx1"/>
                          </a:solidFill>
                          <a:effectLst/>
                          <a:latin typeface="Arial" charset="0"/>
                          <a:cs typeface="Arial" charset="0"/>
                        </a:rPr>
                        <a:t>بطرس واندراوس،</a:t>
                      </a:r>
                    </a:p>
                    <a:p>
                      <a:pPr algn="just" rtl="1"/>
                      <a:r>
                        <a:rPr kumimoji="0" lang="ar-EG" sz="3600" b="0" i="0" u="none" strike="noStrike" cap="none" normalizeH="0" baseline="0" dirty="0">
                          <a:ln>
                            <a:noFill/>
                          </a:ln>
                          <a:solidFill>
                            <a:schemeClr val="tx1"/>
                          </a:solidFill>
                          <a:effectLst/>
                          <a:latin typeface="Arial" charset="0"/>
                          <a:cs typeface="Arial" charset="0"/>
                        </a:rPr>
                        <a:t>ويوحنا ويعقوب</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811375576"/>
      </p:ext>
    </p:extLst>
  </p:cSld>
  <p:clrMapOvr>
    <a:masterClrMapping/>
  </p:clrMapOvr>
  <p:transition/>
</p:sld>
</file>

<file path=ppt/slides/slide2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1928477671"/>
              </p:ext>
            </p:extLst>
          </p:nvPr>
        </p:nvGraphicFramePr>
        <p:xfrm>
          <a:off x="0" y="233464"/>
          <a:ext cx="9144000" cy="4457700"/>
        </p:xfrm>
        <a:graphic>
          <a:graphicData uri="http://schemas.openxmlformats.org/drawingml/2006/table">
            <a:tbl>
              <a:tblPr/>
              <a:tblGrid>
                <a:gridCol w="3378740">
                  <a:extLst>
                    <a:ext uri="{9D8B030D-6E8A-4147-A177-3AD203B41FA5}">
                      <a16:colId xmlns:a16="http://schemas.microsoft.com/office/drawing/2014/main" val="20000"/>
                    </a:ext>
                  </a:extLst>
                </a:gridCol>
                <a:gridCol w="3274979">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3086100">
                <a:tc>
                  <a:txBody>
                    <a:bodyPr/>
                    <a:lstStyle/>
                    <a:p>
                      <a:pPr algn="just"/>
                      <a:r>
                        <a:rPr kumimoji="0" lang="en-US" sz="3200" b="0" i="0" u="none" strike="noStrike" cap="none" normalizeH="0" baseline="0" dirty="0" err="1">
                          <a:ln>
                            <a:noFill/>
                          </a:ln>
                          <a:solidFill>
                            <a:schemeClr val="tx1"/>
                          </a:solidFill>
                          <a:effectLst/>
                          <a:latin typeface="Coptic1" pitchFamily="2" charset="0"/>
                          <a:cs typeface="Arial" charset="0"/>
                        </a:rPr>
                        <a:t>Loipon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Vilippoc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Matyeoc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Baryolomeoc</a:t>
                      </a:r>
                      <a:endParaRPr kumimoji="0" lang="en-US" sz="3200" b="0" i="0" u="none" strike="noStrike" cap="none" normalizeH="0" baseline="0" dirty="0">
                        <a:ln>
                          <a:noFill/>
                        </a:ln>
                        <a:solidFill>
                          <a:schemeClr val="tx1"/>
                        </a:solidFill>
                        <a:effectLst/>
                        <a:latin typeface="Coptic1" pitchFamily="2" charset="0"/>
                        <a:cs typeface="Arial" charset="0"/>
                      </a:endParaRPr>
                    </a:p>
                    <a:p>
                      <a:pPr algn="just"/>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Ywmac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Iakwboc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Alveoc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Cimwn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Pikananeoc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dirty="0">
                          <a:ln>
                            <a:noFill/>
                          </a:ln>
                          <a:solidFill>
                            <a:schemeClr val="tx1"/>
                          </a:solidFill>
                          <a:effectLst/>
                          <a:latin typeface="Arial" charset="0"/>
                          <a:cs typeface="Arial" charset="0"/>
                        </a:rPr>
                        <a:t>Et aussi Philippe, Matthieu, Barthélémy, Thomas, Jacques fils d’Alphée et Simon le zélote.</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200" b="0" i="0" u="none" strike="noStrike" cap="none" normalizeH="0" baseline="0" dirty="0" err="1">
                          <a:ln>
                            <a:noFill/>
                          </a:ln>
                          <a:solidFill>
                            <a:schemeClr val="tx1"/>
                          </a:solidFill>
                          <a:effectLst/>
                          <a:latin typeface="Arial" charset="0"/>
                          <a:cs typeface="Arial" charset="0"/>
                        </a:rPr>
                        <a:t>وفيلبس</a:t>
                      </a:r>
                      <a:r>
                        <a:rPr kumimoji="0" lang="ar-EG" sz="3200" b="0" i="0" u="none" strike="noStrike" cap="none" normalizeH="0" baseline="0" dirty="0">
                          <a:ln>
                            <a:noFill/>
                          </a:ln>
                          <a:solidFill>
                            <a:schemeClr val="tx1"/>
                          </a:solidFill>
                          <a:effectLst/>
                          <a:latin typeface="Arial" charset="0"/>
                          <a:cs typeface="Arial" charset="0"/>
                        </a:rPr>
                        <a:t> ومتَّى،</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وبرثلماوس</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وتوما،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ويعقوب بن حلفى،</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وسمعان القانوي.</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4" name="AutoShape 36">
            <a:hlinkClick r:id="rId4" action="ppaction://hlinksldjump" highlightClick="1"/>
            <a:extLst>
              <a:ext uri="{FF2B5EF4-FFF2-40B4-BE49-F238E27FC236}">
                <a16:creationId xmlns:a16="http://schemas.microsoft.com/office/drawing/2014/main" id="{F2EF79F1-9D4C-485C-B378-C3495AB41A05}"/>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725529539"/>
      </p:ext>
    </p:extLst>
  </p:cSld>
  <p:clrMapOvr>
    <a:masterClrMapping/>
  </p:clrMapOvr>
  <p:transition/>
</p:sld>
</file>

<file path=ppt/slides/slide2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2060609520"/>
              </p:ext>
            </p:extLst>
          </p:nvPr>
        </p:nvGraphicFramePr>
        <p:xfrm>
          <a:off x="0" y="645042"/>
          <a:ext cx="9144000" cy="3970020"/>
        </p:xfrm>
        <a:graphic>
          <a:graphicData uri="http://schemas.openxmlformats.org/drawingml/2006/table">
            <a:tbl>
              <a:tblPr/>
              <a:tblGrid>
                <a:gridCol w="3378740">
                  <a:extLst>
                    <a:ext uri="{9D8B030D-6E8A-4147-A177-3AD203B41FA5}">
                      <a16:colId xmlns:a16="http://schemas.microsoft.com/office/drawing/2014/main" val="20000"/>
                    </a:ext>
                  </a:extLst>
                </a:gridCol>
                <a:gridCol w="3274979">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3086100">
                <a:tc>
                  <a:txBody>
                    <a:bodyPr/>
                    <a:lstStyle/>
                    <a:p>
                      <a:pPr algn="just"/>
                      <a:r>
                        <a:rPr kumimoji="0" lang="en-US" sz="3200" b="0" i="0" u="none" strike="noStrike" cap="none" normalizeH="0" baseline="0" dirty="0" err="1">
                          <a:ln>
                            <a:noFill/>
                          </a:ln>
                          <a:solidFill>
                            <a:schemeClr val="tx1"/>
                          </a:solidFill>
                          <a:effectLst/>
                          <a:latin typeface="Coptic1" pitchFamily="2" charset="0"/>
                          <a:cs typeface="Arial" charset="0"/>
                        </a:rPr>
                        <a:t>Nywten</a:t>
                      </a:r>
                      <a:r>
                        <a:rPr kumimoji="0" lang="en-US" sz="3200" b="0" i="0" u="none" strike="noStrike" cap="none" normalizeH="0" baseline="0" dirty="0">
                          <a:ln>
                            <a:noFill/>
                          </a:ln>
                          <a:solidFill>
                            <a:schemeClr val="tx1"/>
                          </a:solidFill>
                          <a:effectLst/>
                          <a:latin typeface="Coptic1" pitchFamily="2" charset="0"/>
                          <a:cs typeface="Arial" charset="0"/>
                        </a:rPr>
                        <a:t> de </a:t>
                      </a:r>
                      <a:r>
                        <a:rPr kumimoji="0" lang="en-US" sz="3200" b="0" i="0" u="none" strike="noStrike" cap="none" normalizeH="0" baseline="0" dirty="0" err="1">
                          <a:ln>
                            <a:noFill/>
                          </a:ln>
                          <a:solidFill>
                            <a:schemeClr val="tx1"/>
                          </a:solidFill>
                          <a:effectLst/>
                          <a:latin typeface="Coptic1" pitchFamily="2" charset="0"/>
                          <a:cs typeface="Arial" charset="0"/>
                        </a:rPr>
                        <a:t>qa</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e~tauo~hi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(g#)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napiracmoc</a:t>
                      </a:r>
                      <a:r>
                        <a:rPr kumimoji="0" lang="en-US" sz="3200" b="0" i="0" u="none" strike="noStrike" cap="none" normalizeH="0" baseline="0" dirty="0">
                          <a:ln>
                            <a:noFill/>
                          </a:ln>
                          <a:solidFill>
                            <a:schemeClr val="tx1"/>
                          </a:solidFill>
                          <a:effectLst/>
                          <a:latin typeface="Coptic1" pitchFamily="2" charset="0"/>
                          <a:cs typeface="Arial" charset="0"/>
                        </a:rPr>
                        <a:t>:</a:t>
                      </a:r>
                    </a:p>
                    <a:p>
                      <a:pPr algn="just"/>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nacemni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nemwten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n~tadiay</a:t>
                      </a:r>
                      <a:r>
                        <a:rPr kumimoji="0" lang="en-US" sz="3200" b="0" i="0" u="none" strike="noStrike" cap="none" normalizeH="0" baseline="0" dirty="0">
                          <a:ln>
                            <a:noFill/>
                          </a:ln>
                          <a:solidFill>
                            <a:schemeClr val="tx1"/>
                          </a:solidFill>
                          <a:effectLst/>
                          <a:latin typeface="Coptic1" pitchFamily="2" charset="0"/>
                          <a:cs typeface="Arial" charset="0"/>
                        </a:rPr>
                        <a:t>/k/ </a:t>
                      </a:r>
                      <a:r>
                        <a:rPr kumimoji="0" lang="en-US" sz="3200" b="0" i="0" u="none" strike="noStrike" cap="none" normalizeH="0" baseline="0" dirty="0" err="1">
                          <a:ln>
                            <a:noFill/>
                          </a:ln>
                          <a:solidFill>
                            <a:schemeClr val="tx1"/>
                          </a:solidFill>
                          <a:effectLst/>
                          <a:latin typeface="Coptic1" pitchFamily="2" charset="0"/>
                          <a:cs typeface="Arial" charset="0"/>
                        </a:rPr>
                        <a:t>e#y#u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e~neh</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dirty="0">
                          <a:ln>
                            <a:noFill/>
                          </a:ln>
                          <a:solidFill>
                            <a:schemeClr val="tx1"/>
                          </a:solidFill>
                          <a:effectLst/>
                          <a:latin typeface="Arial" charset="0"/>
                          <a:cs typeface="Arial" charset="0"/>
                        </a:rPr>
                        <a:t>Quant à vous qui avez été fermes avec moi dans mes épreuves, je vous renouvelle ma sainte alliance éternellement</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200" b="0" i="0" u="none" strike="noStrike" cap="none" normalizeH="0" baseline="0" dirty="0">
                          <a:ln>
                            <a:noFill/>
                          </a:ln>
                          <a:solidFill>
                            <a:schemeClr val="tx1"/>
                          </a:solidFill>
                          <a:effectLst/>
                          <a:latin typeface="Arial" charset="0"/>
                          <a:cs typeface="Arial" charset="0"/>
                        </a:rPr>
                        <a:t>وأنتم الذين ثبتم معي</a:t>
                      </a:r>
                    </a:p>
                    <a:p>
                      <a:pPr algn="just" rtl="1"/>
                      <a:r>
                        <a:rPr kumimoji="0" lang="ar-EG" sz="3200" b="0" i="0" u="none" strike="noStrike" cap="none" normalizeH="0" baseline="0" dirty="0">
                          <a:ln>
                            <a:noFill/>
                          </a:ln>
                          <a:solidFill>
                            <a:schemeClr val="tx1"/>
                          </a:solidFill>
                          <a:effectLst/>
                          <a:latin typeface="Arial" charset="0"/>
                          <a:cs typeface="Arial" charset="0"/>
                        </a:rPr>
                        <a:t>في تجاربي، أنا اُقرر</a:t>
                      </a:r>
                    </a:p>
                    <a:p>
                      <a:pPr algn="just" rtl="1"/>
                      <a:r>
                        <a:rPr kumimoji="0" lang="ar-EG" sz="3200" b="0" i="0" u="none" strike="noStrike" cap="none" normalizeH="0" baseline="0" dirty="0">
                          <a:ln>
                            <a:noFill/>
                          </a:ln>
                          <a:solidFill>
                            <a:schemeClr val="tx1"/>
                          </a:solidFill>
                          <a:effectLst/>
                          <a:latin typeface="Arial" charset="0"/>
                          <a:cs typeface="Arial" charset="0"/>
                        </a:rPr>
                        <a:t>لكم عهدي المقدس</a:t>
                      </a:r>
                    </a:p>
                    <a:p>
                      <a:pPr algn="just" rtl="1"/>
                      <a:r>
                        <a:rPr kumimoji="0" lang="ar-EG" sz="3200" b="0" i="0" u="none" strike="noStrike" cap="none" normalizeH="0" baseline="0" dirty="0">
                          <a:ln>
                            <a:noFill/>
                          </a:ln>
                          <a:solidFill>
                            <a:schemeClr val="tx1"/>
                          </a:solidFill>
                          <a:effectLst/>
                          <a:latin typeface="Arial" charset="0"/>
                          <a:cs typeface="Arial" charset="0"/>
                        </a:rPr>
                        <a:t>إلى الأبد.</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extLst>
              <p:ext uri="{D42A27DB-BD31-4B8C-83A1-F6EECF244321}">
                <p14:modId xmlns:p14="http://schemas.microsoft.com/office/powerpoint/2010/main" val="946225864"/>
              </p:ext>
            </p:extLst>
          </p:nvPr>
        </p:nvGraphicFramePr>
        <p:xfrm>
          <a:off x="1524000" y="73642"/>
          <a:ext cx="6096000" cy="315468"/>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lvl="0" algn="ctr" defTabSz="914400" fontAlgn="base">
                        <a:lnSpc>
                          <a:spcPct val="90000"/>
                        </a:lnSpc>
                        <a:spcBef>
                          <a:spcPct val="0"/>
                        </a:spcBef>
                        <a:spcAft>
                          <a:spcPct val="0"/>
                        </a:spcAft>
                        <a:defRPr/>
                      </a:pPr>
                      <a:r>
                        <a:rPr lang="en-US" sz="1600" dirty="0" err="1">
                          <a:solidFill>
                            <a:srgbClr val="FFFFFF"/>
                          </a:solidFill>
                          <a:cs typeface="Arial" charset="0"/>
                        </a:rPr>
                        <a:t>Jeûne</a:t>
                      </a:r>
                      <a:r>
                        <a:rPr lang="en-US" sz="1600" dirty="0">
                          <a:solidFill>
                            <a:srgbClr val="FFFFFF"/>
                          </a:solidFill>
                          <a:cs typeface="Arial" charset="0"/>
                        </a:rPr>
                        <a:t> des </a:t>
                      </a:r>
                      <a:r>
                        <a:rPr lang="en-US" sz="1600" dirty="0" err="1">
                          <a:solidFill>
                            <a:srgbClr val="FFFFFF"/>
                          </a:solidFill>
                          <a:cs typeface="Arial" charset="0"/>
                        </a:rPr>
                        <a:t>Apôtres</a:t>
                      </a:r>
                      <a:r>
                        <a:rPr lang="en-US" sz="1600" dirty="0">
                          <a:solidFill>
                            <a:srgbClr val="FFFFFF"/>
                          </a:solidFill>
                          <a:latin typeface="+mn-lt"/>
                          <a:cs typeface="Arial" charset="0"/>
                        </a:rPr>
                        <a:t> - </a:t>
                      </a:r>
                      <a:r>
                        <a:rPr lang="fr-FR" sz="1800" dirty="0" err="1">
                          <a:latin typeface="Coptic1" pitchFamily="2" charset="0"/>
                        </a:rPr>
                        <a:t>Nywten</a:t>
                      </a:r>
                      <a:r>
                        <a:rPr lang="fr-FR" sz="1800" dirty="0">
                          <a:latin typeface="Coptic1" pitchFamily="2" charset="0"/>
                        </a:rPr>
                        <a:t> de</a:t>
                      </a:r>
                      <a:endParaRPr lang="fr-FR" sz="16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1753116592"/>
      </p:ext>
    </p:extLst>
  </p:cSld>
  <p:clrMapOvr>
    <a:masterClrMapping/>
  </p:clrMapOvr>
  <p:transition/>
</p:sld>
</file>

<file path=ppt/slides/slide2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1403996193"/>
              </p:ext>
            </p:extLst>
          </p:nvPr>
        </p:nvGraphicFramePr>
        <p:xfrm>
          <a:off x="0" y="226978"/>
          <a:ext cx="9144000" cy="4488180"/>
        </p:xfrm>
        <a:graphic>
          <a:graphicData uri="http://schemas.openxmlformats.org/drawingml/2006/table">
            <a:tbl>
              <a:tblPr/>
              <a:tblGrid>
                <a:gridCol w="3417651">
                  <a:extLst>
                    <a:ext uri="{9D8B030D-6E8A-4147-A177-3AD203B41FA5}">
                      <a16:colId xmlns:a16="http://schemas.microsoft.com/office/drawing/2014/main" val="20000"/>
                    </a:ext>
                  </a:extLst>
                </a:gridCol>
                <a:gridCol w="3236068">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3086100">
                <a:tc>
                  <a:txBody>
                    <a:bodyPr/>
                    <a:lstStyle/>
                    <a:p>
                      <a:pPr algn="just"/>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nay~retetenouwm</a:t>
                      </a:r>
                      <a:endParaRPr kumimoji="0" lang="en-US" sz="2900" b="0" i="0" u="none" strike="noStrike" cap="none" normalizeH="0" baseline="0" dirty="0">
                        <a:ln>
                          <a:noFill/>
                        </a:ln>
                        <a:solidFill>
                          <a:schemeClr val="tx1"/>
                        </a:solidFill>
                        <a:effectLst/>
                        <a:latin typeface="Coptic1" pitchFamily="2" charset="0"/>
                        <a:cs typeface="Arial" charset="0"/>
                      </a:endParaRPr>
                    </a:p>
                    <a:p>
                      <a:pPr algn="just"/>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nem</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i</a:t>
                      </a:r>
                      <a:r>
                        <a:rPr kumimoji="0" lang="en-US" sz="2900" b="0" i="0" u="none" strike="noStrike" cap="none" normalizeH="0" baseline="0" dirty="0">
                          <a:ln>
                            <a:noFill/>
                          </a:ln>
                          <a:solidFill>
                            <a:schemeClr val="tx1"/>
                          </a:solidFill>
                          <a:effectLst/>
                          <a:latin typeface="Coptic1" pitchFamily="2" charset="0"/>
                          <a:cs typeface="Arial" charset="0"/>
                        </a:rPr>
                        <a:t>) (g#) </a:t>
                      </a:r>
                      <a:r>
                        <a:rPr kumimoji="0" lang="en-US" sz="2900" b="0" i="0" u="none" strike="noStrike" cap="none" normalizeH="0" baseline="0" dirty="0" err="1">
                          <a:ln>
                            <a:noFill/>
                          </a:ln>
                          <a:solidFill>
                            <a:schemeClr val="tx1"/>
                          </a:solidFill>
                          <a:effectLst/>
                          <a:latin typeface="Coptic1" pitchFamily="2" charset="0"/>
                          <a:cs typeface="Arial" charset="0"/>
                        </a:rPr>
                        <a:t>hijen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tat~rapeza</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qen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tametouro</a:t>
                      </a:r>
                      <a:r>
                        <a:rPr kumimoji="0" lang="en-US" sz="2900" b="0" i="0" u="none" strike="noStrike" cap="none" normalizeH="0" baseline="0" dirty="0">
                          <a:ln>
                            <a:noFill/>
                          </a:ln>
                          <a:solidFill>
                            <a:schemeClr val="tx1"/>
                          </a:solidFill>
                          <a:effectLst/>
                          <a:latin typeface="Coptic1" pitchFamily="2" charset="0"/>
                          <a:cs typeface="Arial" charset="0"/>
                        </a:rPr>
                        <a:t>:</a:t>
                      </a:r>
                    </a:p>
                    <a:p>
                      <a:pPr algn="just"/>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nat~hemce</a:t>
                      </a:r>
                      <a:r>
                        <a:rPr kumimoji="0" lang="en-US" sz="2900" b="0" i="0" u="none" strike="noStrike" cap="none" normalizeH="0" baseline="0" dirty="0">
                          <a:ln>
                            <a:noFill/>
                          </a:ln>
                          <a:solidFill>
                            <a:schemeClr val="tx1"/>
                          </a:solidFill>
                          <a:effectLst/>
                          <a:latin typeface="Coptic1" pitchFamily="2" charset="0"/>
                          <a:cs typeface="Arial" charset="0"/>
                        </a:rPr>
                        <a:t> y/</a:t>
                      </a:r>
                      <a:r>
                        <a:rPr kumimoji="0" lang="en-US" sz="2900" b="0" i="0" u="none" strike="noStrike" cap="none" normalizeH="0" baseline="0" dirty="0" err="1">
                          <a:ln>
                            <a:noFill/>
                          </a:ln>
                          <a:solidFill>
                            <a:schemeClr val="tx1"/>
                          </a:solidFill>
                          <a:effectLst/>
                          <a:latin typeface="Coptic1" pitchFamily="2" charset="0"/>
                          <a:cs typeface="Arial" charset="0"/>
                        </a:rPr>
                        <a:t>nou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e~jen</a:t>
                      </a:r>
                      <a:r>
                        <a:rPr kumimoji="0" lang="en-US" sz="2900" b="0" i="0" u="none" strike="noStrike" cap="none" normalizeH="0" baseline="0" dirty="0">
                          <a:ln>
                            <a:noFill/>
                          </a:ln>
                          <a:solidFill>
                            <a:schemeClr val="tx1"/>
                          </a:solidFill>
                          <a:effectLst/>
                          <a:latin typeface="Coptic1" pitchFamily="2" charset="0"/>
                          <a:cs typeface="Arial" charset="0"/>
                        </a:rPr>
                        <a:t> m/</a:t>
                      </a:r>
                      <a:r>
                        <a:rPr kumimoji="0" lang="en-US" sz="2900" b="0" i="0" u="none" strike="noStrike" cap="none" normalizeH="0" baseline="0" dirty="0" err="1">
                          <a:ln>
                            <a:noFill/>
                          </a:ln>
                          <a:solidFill>
                            <a:schemeClr val="tx1"/>
                          </a:solidFill>
                          <a:effectLst/>
                          <a:latin typeface="Coptic1" pitchFamily="2" charset="0"/>
                          <a:cs typeface="Arial" charset="0"/>
                        </a:rPr>
                        <a:t>tc~nau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n~y~ronoc</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e~retene</a:t>
                      </a:r>
                      <a:r>
                        <a:rPr kumimoji="0" lang="en-US" sz="2900" b="0" i="0" u="none" strike="noStrike" cap="none" normalizeH="0" baseline="0" dirty="0">
                          <a:ln>
                            <a:noFill/>
                          </a:ln>
                          <a:solidFill>
                            <a:schemeClr val="tx1"/>
                          </a:solidFill>
                          <a:effectLst/>
                          <a:latin typeface="Coptic1" pitchFamily="2" charset="0"/>
                          <a:cs typeface="Arial" charset="0"/>
                        </a:rPr>
                        <a:t>~]hap</a:t>
                      </a:r>
                    </a:p>
                    <a:p>
                      <a:pPr algn="just"/>
                      <a:r>
                        <a:rPr kumimoji="0" lang="en-US" sz="2900" b="0" i="0" u="none" strike="noStrike" cap="none" normalizeH="0" baseline="0" dirty="0">
                          <a:ln>
                            <a:noFill/>
                          </a:ln>
                          <a:solidFill>
                            <a:schemeClr val="tx1"/>
                          </a:solidFill>
                          <a:effectLst/>
                          <a:latin typeface="Coptic1" pitchFamily="2" charset="0"/>
                          <a:cs typeface="Arial" charset="0"/>
                        </a:rPr>
                        <a:t>e~]m/</a:t>
                      </a:r>
                      <a:r>
                        <a:rPr kumimoji="0" lang="en-US" sz="2900" b="0" i="0" u="none" strike="noStrike" cap="none" normalizeH="0" baseline="0" dirty="0" err="1">
                          <a:ln>
                            <a:noFill/>
                          </a:ln>
                          <a:solidFill>
                            <a:schemeClr val="tx1"/>
                          </a:solidFill>
                          <a:effectLst/>
                          <a:latin typeface="Coptic1" pitchFamily="2" charset="0"/>
                          <a:cs typeface="Arial" charset="0"/>
                        </a:rPr>
                        <a:t>tc~nau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m~vul</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n~te</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PiIcra</a:t>
                      </a:r>
                      <a:r>
                        <a:rPr kumimoji="0" lang="en-US" sz="29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dirty="0">
                          <a:ln>
                            <a:noFill/>
                          </a:ln>
                          <a:solidFill>
                            <a:schemeClr val="tx1"/>
                          </a:solidFill>
                          <a:effectLst/>
                          <a:latin typeface="Arial" charset="0"/>
                          <a:cs typeface="Arial" charset="0"/>
                        </a:rPr>
                        <a:t>Je vous ferai manger avec moi à ma table, dans mon royaume et je vous ferai asseoir sur douze sièges et vous jugerez les douze tribus d’Israël.</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200" b="0" i="0" u="none" strike="noStrike" cap="none" normalizeH="0" baseline="0" dirty="0">
                          <a:ln>
                            <a:noFill/>
                          </a:ln>
                          <a:solidFill>
                            <a:schemeClr val="tx1"/>
                          </a:solidFill>
                          <a:effectLst/>
                          <a:latin typeface="Arial" charset="0"/>
                          <a:cs typeface="Arial" charset="0"/>
                        </a:rPr>
                        <a:t>وأجعلكم تأكلون معي</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على مائدتي في</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ملكوتي، وأجلِسكم</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على </a:t>
                      </a:r>
                      <a:r>
                        <a:rPr kumimoji="0" lang="ar-EG" sz="3200" b="0" i="0" u="none" strike="noStrike" cap="none" normalizeH="0" baseline="0" dirty="0" err="1">
                          <a:ln>
                            <a:noFill/>
                          </a:ln>
                          <a:solidFill>
                            <a:schemeClr val="tx1"/>
                          </a:solidFill>
                          <a:effectLst/>
                          <a:latin typeface="Arial" charset="0"/>
                          <a:cs typeface="Arial" charset="0"/>
                        </a:rPr>
                        <a:t>إثنى</a:t>
                      </a:r>
                      <a:r>
                        <a:rPr kumimoji="0" lang="ar-EG" sz="3200" b="0" i="0" u="none" strike="noStrike" cap="none" normalizeH="0" baseline="0" dirty="0">
                          <a:ln>
                            <a:noFill/>
                          </a:ln>
                          <a:solidFill>
                            <a:schemeClr val="tx1"/>
                          </a:solidFill>
                          <a:effectLst/>
                          <a:latin typeface="Arial" charset="0"/>
                          <a:cs typeface="Arial" charset="0"/>
                        </a:rPr>
                        <a:t> عشر</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كرسياً وتدينون </a:t>
                      </a:r>
                      <a:r>
                        <a:rPr kumimoji="0" lang="ar-EG" sz="3200" b="0" i="0" u="none" strike="noStrike" cap="none" normalizeH="0" baseline="0" dirty="0" err="1">
                          <a:ln>
                            <a:noFill/>
                          </a:ln>
                          <a:solidFill>
                            <a:schemeClr val="tx1"/>
                          </a:solidFill>
                          <a:effectLst/>
                          <a:latin typeface="Arial" charset="0"/>
                          <a:cs typeface="Arial" charset="0"/>
                        </a:rPr>
                        <a:t>الإثنى</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عشر سبط في</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إسرائيل.</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308881649"/>
      </p:ext>
    </p:extLst>
  </p:cSld>
  <p:clrMapOvr>
    <a:masterClrMapping/>
  </p:clrMapOvr>
  <p:transition/>
</p:sld>
</file>

<file path=ppt/slides/slide2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2482994867"/>
              </p:ext>
            </p:extLst>
          </p:nvPr>
        </p:nvGraphicFramePr>
        <p:xfrm>
          <a:off x="0" y="346728"/>
          <a:ext cx="9144000" cy="3726180"/>
        </p:xfrm>
        <a:graphic>
          <a:graphicData uri="http://schemas.openxmlformats.org/drawingml/2006/table">
            <a:tbl>
              <a:tblPr/>
              <a:tblGrid>
                <a:gridCol w="3469532">
                  <a:extLst>
                    <a:ext uri="{9D8B030D-6E8A-4147-A177-3AD203B41FA5}">
                      <a16:colId xmlns:a16="http://schemas.microsoft.com/office/drawing/2014/main" val="20000"/>
                    </a:ext>
                  </a:extLst>
                </a:gridCol>
                <a:gridCol w="3184187">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3086100">
                <a:tc>
                  <a:txBody>
                    <a:bodyPr/>
                    <a:lstStyle/>
                    <a:p>
                      <a:pPr algn="just"/>
                      <a:r>
                        <a:rPr kumimoji="0" lang="en-US" sz="3000" b="0" i="0" u="none" strike="noStrike" cap="none" normalizeH="0" baseline="0" dirty="0" err="1">
                          <a:ln>
                            <a:noFill/>
                          </a:ln>
                          <a:solidFill>
                            <a:schemeClr val="tx1"/>
                          </a:solidFill>
                          <a:effectLst/>
                          <a:latin typeface="Coptic1" pitchFamily="2" charset="0"/>
                          <a:cs typeface="Arial" charset="0"/>
                        </a:rPr>
                        <a:t>Amwini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cwtem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e~pia~nam</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i</a:t>
                      </a:r>
                      <a:r>
                        <a:rPr kumimoji="0" lang="en-US" sz="3000" b="0" i="0" u="none" strike="noStrike" cap="none" normalizeH="0" baseline="0" dirty="0">
                          <a:ln>
                            <a:noFill/>
                          </a:ln>
                          <a:solidFill>
                            <a:schemeClr val="tx1"/>
                          </a:solidFill>
                          <a:effectLst/>
                          <a:latin typeface="Coptic1" pitchFamily="2" charset="0"/>
                          <a:cs typeface="Arial" charset="0"/>
                        </a:rPr>
                        <a:t>:</a:t>
                      </a:r>
                    </a:p>
                    <a:p>
                      <a:pPr algn="just"/>
                      <a:r>
                        <a:rPr kumimoji="0" lang="en-US" sz="3000" b="0" i="0" u="none" strike="noStrike" cap="none" normalizeH="0" baseline="0" dirty="0" err="1">
                          <a:ln>
                            <a:noFill/>
                          </a:ln>
                          <a:solidFill>
                            <a:schemeClr val="tx1"/>
                          </a:solidFill>
                          <a:effectLst/>
                          <a:latin typeface="Coptic1" pitchFamily="2" charset="0"/>
                          <a:cs typeface="Arial" charset="0"/>
                        </a:rPr>
                        <a:t>pimargarit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e~nase</a:t>
                      </a:r>
                      <a:endParaRPr kumimoji="0" lang="en-US" sz="3000" b="0" i="0" u="none" strike="noStrike" cap="none" normalizeH="0" baseline="0" dirty="0">
                        <a:ln>
                          <a:noFill/>
                        </a:ln>
                        <a:solidFill>
                          <a:schemeClr val="tx1"/>
                        </a:solidFill>
                        <a:effectLst/>
                        <a:latin typeface="Coptic1" pitchFamily="2" charset="0"/>
                        <a:cs typeface="Arial" charset="0"/>
                      </a:endParaRPr>
                    </a:p>
                    <a:p>
                      <a:pPr algn="just"/>
                      <a:r>
                        <a:rPr kumimoji="0" lang="en-US" sz="3000" b="0" i="0" u="none" strike="noStrike" cap="none" normalizeH="0" baseline="0" dirty="0" err="1">
                          <a:ln>
                            <a:noFill/>
                          </a:ln>
                          <a:solidFill>
                            <a:schemeClr val="tx1"/>
                          </a:solidFill>
                          <a:effectLst/>
                          <a:latin typeface="Coptic1" pitchFamily="2" charset="0"/>
                          <a:cs typeface="Arial" charset="0"/>
                        </a:rPr>
                        <a:t>n~couenf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pikurix</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meteuceb</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Loukac</a:t>
                      </a:r>
                      <a:endParaRPr kumimoji="0" lang="en-US" sz="3000" b="0" i="0" u="none" strike="noStrike" cap="none" normalizeH="0" baseline="0" dirty="0">
                        <a:ln>
                          <a:noFill/>
                        </a:ln>
                        <a:solidFill>
                          <a:schemeClr val="tx1"/>
                        </a:solidFill>
                        <a:effectLst/>
                        <a:latin typeface="Coptic1" pitchFamily="2" charset="0"/>
                        <a:cs typeface="Arial" charset="0"/>
                      </a:endParaRPr>
                    </a:p>
                    <a:p>
                      <a:pPr algn="just"/>
                      <a:r>
                        <a:rPr kumimoji="0" lang="en-US" sz="3000" b="0" i="0" u="none" strike="noStrike" cap="none" normalizeH="0" baseline="0" dirty="0" err="1">
                          <a:ln>
                            <a:noFill/>
                          </a:ln>
                          <a:solidFill>
                            <a:schemeClr val="tx1"/>
                          </a:solidFill>
                          <a:effectLst/>
                          <a:latin typeface="Coptic1" pitchFamily="2" charset="0"/>
                          <a:cs typeface="Arial" charset="0"/>
                        </a:rPr>
                        <a:t>pieuaggelict</a:t>
                      </a:r>
                      <a:r>
                        <a:rPr kumimoji="0" lang="en-US" sz="3000" b="0" i="0" u="none" strike="noStrike" cap="none" normalizeH="0" baseline="0" dirty="0">
                          <a:ln>
                            <a:noFill/>
                          </a:ln>
                          <a:solidFill>
                            <a:schemeClr val="tx1"/>
                          </a:solidFill>
                          <a:effectLst/>
                          <a:latin typeface="Coptic1" pitchFamily="2" charset="0"/>
                          <a:cs typeface="Arial" charset="0"/>
                        </a:rPr>
                        <a:t>/c.</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dirty="0">
                          <a:ln>
                            <a:noFill/>
                          </a:ln>
                          <a:solidFill>
                            <a:schemeClr val="tx1"/>
                          </a:solidFill>
                          <a:effectLst/>
                          <a:latin typeface="Arial" charset="0"/>
                          <a:cs typeface="Arial" charset="0"/>
                        </a:rPr>
                        <a:t>Venez écouter la perle précieuse et onéreuse, qui appelle à la piété, Luc l’évangéliste.</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200" b="0" i="0" u="none" strike="noStrike" cap="none" normalizeH="0" baseline="0" dirty="0">
                          <a:ln>
                            <a:noFill/>
                          </a:ln>
                          <a:solidFill>
                            <a:schemeClr val="tx1"/>
                          </a:solidFill>
                          <a:effectLst/>
                          <a:latin typeface="Arial" charset="0"/>
                          <a:cs typeface="Arial" charset="0"/>
                        </a:rPr>
                        <a:t>تعالوا </a:t>
                      </a:r>
                      <a:r>
                        <a:rPr kumimoji="0" lang="ar-EG" sz="3200" b="0" i="0" u="none" strike="noStrike" cap="none" normalizeH="0" baseline="0" dirty="0" err="1">
                          <a:ln>
                            <a:noFill/>
                          </a:ln>
                          <a:solidFill>
                            <a:schemeClr val="tx1"/>
                          </a:solidFill>
                          <a:effectLst/>
                          <a:latin typeface="Arial" charset="0"/>
                          <a:cs typeface="Arial" charset="0"/>
                        </a:rPr>
                        <a:t>إسمعوا</a:t>
                      </a:r>
                      <a:r>
                        <a:rPr kumimoji="0" lang="ar-EG" sz="3200" b="0" i="0" u="none" strike="noStrike" cap="none" normalizeH="0" baseline="0" dirty="0">
                          <a:ln>
                            <a:noFill/>
                          </a:ln>
                          <a:solidFill>
                            <a:schemeClr val="tx1"/>
                          </a:solidFill>
                          <a:effectLst/>
                          <a:latin typeface="Arial" charset="0"/>
                          <a:cs typeface="Arial" charset="0"/>
                        </a:rPr>
                        <a:t> الجوهر،</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اللؤلؤ الكثير الثمن،</a:t>
                      </a:r>
                    </a:p>
                    <a:p>
                      <a:pPr algn="just" rtl="1"/>
                      <a:r>
                        <a:rPr kumimoji="0" lang="ar-EG" sz="3200" b="0" i="0" u="none" strike="noStrike" cap="none" normalizeH="0" baseline="0" dirty="0">
                          <a:ln>
                            <a:noFill/>
                          </a:ln>
                          <a:solidFill>
                            <a:schemeClr val="tx1"/>
                          </a:solidFill>
                          <a:effectLst/>
                          <a:latin typeface="Arial" charset="0"/>
                          <a:cs typeface="Arial" charset="0"/>
                        </a:rPr>
                        <a:t>مُنادي التقوى، لوقا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الإنجيلي.</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569753263"/>
      </p:ext>
    </p:extLst>
  </p:cSld>
  <p:clrMapOvr>
    <a:masterClrMapping/>
  </p:clrMapOvr>
  <p:transition/>
</p:sld>
</file>

<file path=ppt/slides/slide2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1262832666"/>
              </p:ext>
            </p:extLst>
          </p:nvPr>
        </p:nvGraphicFramePr>
        <p:xfrm>
          <a:off x="0" y="291830"/>
          <a:ext cx="9144000" cy="4457700"/>
        </p:xfrm>
        <a:graphic>
          <a:graphicData uri="http://schemas.openxmlformats.org/drawingml/2006/table">
            <a:tbl>
              <a:tblPr/>
              <a:tblGrid>
                <a:gridCol w="3411166">
                  <a:extLst>
                    <a:ext uri="{9D8B030D-6E8A-4147-A177-3AD203B41FA5}">
                      <a16:colId xmlns:a16="http://schemas.microsoft.com/office/drawing/2014/main" val="20000"/>
                    </a:ext>
                  </a:extLst>
                </a:gridCol>
                <a:gridCol w="3242553">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3086100">
                <a:tc>
                  <a:txBody>
                    <a:bodyPr/>
                    <a:lstStyle/>
                    <a:p>
                      <a:pPr algn="just"/>
                      <a:r>
                        <a:rPr kumimoji="0" lang="pt-BR" sz="3200" b="0" i="0" u="none" strike="noStrike" cap="none" normalizeH="0" baseline="0" dirty="0">
                          <a:ln>
                            <a:noFill/>
                          </a:ln>
                          <a:solidFill>
                            <a:schemeClr val="tx1"/>
                          </a:solidFill>
                          <a:effectLst/>
                          <a:latin typeface="Coptic1" pitchFamily="2" charset="0"/>
                          <a:cs typeface="Arial" charset="0"/>
                        </a:rPr>
                        <a:t>Efcaji m~p~w~ou nem p~taio: n~nao#c# n~io] n~a~poctoloc: nem p~[ici m~pouaxiwma: nem ]taxic e~tacswpi</a:t>
                      </a:r>
                    </a:p>
                    <a:p>
                      <a:pPr algn="just"/>
                      <a:r>
                        <a:rPr kumimoji="0" lang="pt-BR" sz="3200" b="0" i="0" u="none" strike="noStrike" cap="none" normalizeH="0" baseline="0" dirty="0">
                          <a:ln>
                            <a:noFill/>
                          </a:ln>
                          <a:solidFill>
                            <a:schemeClr val="tx1"/>
                          </a:solidFill>
                          <a:effectLst/>
                          <a:latin typeface="Coptic1" pitchFamily="2" charset="0"/>
                          <a:cs typeface="Arial" charset="0"/>
                        </a:rPr>
                        <a:t>n~q/tou.</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dirty="0">
                          <a:ln>
                            <a:noFill/>
                          </a:ln>
                          <a:solidFill>
                            <a:schemeClr val="tx1"/>
                          </a:solidFill>
                          <a:effectLst/>
                          <a:latin typeface="Arial" charset="0"/>
                          <a:cs typeface="Arial" charset="0"/>
                        </a:rPr>
                        <a:t>Il prononce la gloire et l’honneur de mes seigneurs les pères les apôtres et de leur</a:t>
                      </a:r>
                    </a:p>
                    <a:p>
                      <a:pPr algn="just"/>
                      <a:r>
                        <a:rPr kumimoji="0" lang="fr-FR" sz="3000" b="0" i="0" u="none" strike="noStrike" cap="none" normalizeH="0" baseline="0" dirty="0">
                          <a:ln>
                            <a:noFill/>
                          </a:ln>
                          <a:solidFill>
                            <a:schemeClr val="tx1"/>
                          </a:solidFill>
                          <a:effectLst/>
                          <a:latin typeface="Arial" charset="0"/>
                          <a:cs typeface="Arial" charset="0"/>
                        </a:rPr>
                        <a:t>condition exaltée et du rang qui leur a été accordé.</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200" b="0" i="0" u="none" strike="noStrike" cap="none" normalizeH="0" baseline="0" dirty="0">
                          <a:ln>
                            <a:noFill/>
                          </a:ln>
                          <a:solidFill>
                            <a:schemeClr val="tx1"/>
                          </a:solidFill>
                          <a:effectLst/>
                          <a:latin typeface="Arial" charset="0"/>
                          <a:cs typeface="Arial" charset="0"/>
                        </a:rPr>
                        <a:t>ينطق بمجد وكرامة،</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سادتي الآباء الرسل،</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وعلو منزلتهم،</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والمرتبة التي صارت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إليهم.</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4" name="AutoShape 36">
            <a:hlinkClick r:id="rId4" action="ppaction://hlinksldjump" highlightClick="1"/>
            <a:extLst>
              <a:ext uri="{FF2B5EF4-FFF2-40B4-BE49-F238E27FC236}">
                <a16:creationId xmlns:a16="http://schemas.microsoft.com/office/drawing/2014/main" id="{46942AB0-7F50-46AB-91EB-F200730810F0}"/>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802106513"/>
      </p:ext>
    </p:extLst>
  </p:cSld>
  <p:clrMapOvr>
    <a:masterClrMapping/>
  </p:clrMapOvr>
  <p:transition/>
</p:sld>
</file>

<file path=ppt/slides/slide2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11077345"/>
      </p:ext>
    </p:extLst>
  </p:cSld>
  <p:clrMapOvr>
    <a:masterClrMapping/>
  </p:clrMapOvr>
  <p:transition/>
</p:sld>
</file>

<file path=ppt/slides/slide2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210EA99F-E985-4943-8CF2-4F7998F17F1C}"/>
              </a:ext>
            </a:extLst>
          </p:cNvPr>
          <p:cNvSpPr/>
          <p:nvPr/>
        </p:nvSpPr>
        <p:spPr bwMode="auto">
          <a:xfrm>
            <a:off x="4051300" y="3371964"/>
            <a:ext cx="1041400" cy="581779"/>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graphicFrame>
        <p:nvGraphicFramePr>
          <p:cNvPr id="11198482" name="Group 18"/>
          <p:cNvGraphicFramePr>
            <a:graphicFrameLocks noGrp="1"/>
          </p:cNvGraphicFramePr>
          <p:nvPr>
            <p:ph type="tbl" idx="1"/>
            <p:extLst>
              <p:ext uri="{D42A27DB-BD31-4B8C-83A1-F6EECF244321}">
                <p14:modId xmlns:p14="http://schemas.microsoft.com/office/powerpoint/2010/main" val="2181906536"/>
              </p:ext>
            </p:extLst>
          </p:nvPr>
        </p:nvGraphicFramePr>
        <p:xfrm>
          <a:off x="38100" y="712089"/>
          <a:ext cx="9029700" cy="3713988"/>
        </p:xfrm>
        <a:graphic>
          <a:graphicData uri="http://schemas.openxmlformats.org/drawingml/2006/table">
            <a:tbl>
              <a:tblPr/>
              <a:tblGrid>
                <a:gridCol w="3009900">
                  <a:extLst>
                    <a:ext uri="{9D8B030D-6E8A-4147-A177-3AD203B41FA5}">
                      <a16:colId xmlns:a16="http://schemas.microsoft.com/office/drawing/2014/main" val="20000"/>
                    </a:ext>
                  </a:extLst>
                </a:gridCol>
                <a:gridCol w="3009900">
                  <a:extLst>
                    <a:ext uri="{9D8B030D-6E8A-4147-A177-3AD203B41FA5}">
                      <a16:colId xmlns:a16="http://schemas.microsoft.com/office/drawing/2014/main" val="20001"/>
                    </a:ext>
                  </a:extLst>
                </a:gridCol>
                <a:gridCol w="3009900">
                  <a:extLst>
                    <a:ext uri="{9D8B030D-6E8A-4147-A177-3AD203B41FA5}">
                      <a16:colId xmlns:a16="http://schemas.microsoft.com/office/drawing/2014/main" val="20002"/>
                    </a:ext>
                  </a:extLst>
                </a:gridCol>
              </a:tblGrid>
              <a:tr h="3353474">
                <a:tc>
                  <a:txBody>
                    <a:bodyPr/>
                    <a:lstStyle/>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rgbClr val="FFFFFF"/>
                          </a:solidFill>
                          <a:effectLst/>
                          <a:uLnTx/>
                          <a:uFillTx/>
                          <a:latin typeface="Coptic1" pitchFamily="2" charset="0"/>
                          <a:ea typeface="+mn-ea"/>
                          <a:cs typeface="Arial" charset="0"/>
                        </a:rPr>
                        <a:t>Axia</a:t>
                      </a:r>
                      <a:r>
                        <a:rPr kumimoji="0" lang="en-US" sz="3200" b="0" i="0" u="none" strike="noStrike" kern="1200" cap="none" spc="0" normalizeH="0" baseline="0" noProof="0" dirty="0">
                          <a:ln>
                            <a:noFill/>
                          </a:ln>
                          <a:solidFill>
                            <a:srgbClr val="FFFFFF"/>
                          </a:solidFill>
                          <a:effectLst/>
                          <a:uLnTx/>
                          <a:uFillTx/>
                          <a:latin typeface="Coptic1" pitchFamily="2" charset="0"/>
                          <a:ea typeface="+mn-ea"/>
                          <a:cs typeface="Arial" charset="0"/>
                        </a:rPr>
                        <a:t> (3): ]</a:t>
                      </a:r>
                      <a:r>
                        <a:rPr kumimoji="0" lang="en-US" sz="3200" b="0" i="0" u="none" strike="noStrike" kern="1200" cap="none" spc="0" normalizeH="0" baseline="0" noProof="0" dirty="0" err="1">
                          <a:ln>
                            <a:noFill/>
                          </a:ln>
                          <a:solidFill>
                            <a:srgbClr val="FFFFFF"/>
                          </a:solidFill>
                          <a:effectLst/>
                          <a:uLnTx/>
                          <a:uFillTx/>
                          <a:latin typeface="Coptic1" pitchFamily="2" charset="0"/>
                          <a:ea typeface="+mn-ea"/>
                          <a:cs typeface="Arial" charset="0"/>
                        </a:rPr>
                        <a:t>agia</a:t>
                      </a:r>
                      <a:r>
                        <a:rPr kumimoji="0" lang="en-US" sz="3200" b="0" i="0" u="none" strike="noStrike" kern="1200" cap="none" spc="0" normalizeH="0" baseline="0" noProof="0" dirty="0">
                          <a:ln>
                            <a:noFill/>
                          </a:ln>
                          <a:solidFill>
                            <a:srgbClr val="FFFFFF"/>
                          </a:solidFill>
                          <a:effectLst/>
                          <a:uLnTx/>
                          <a:uFillTx/>
                          <a:latin typeface="Coptic1" pitchFamily="2" charset="0"/>
                          <a:ea typeface="+mn-ea"/>
                          <a:cs typeface="Arial" charset="0"/>
                        </a:rPr>
                        <a:t> Maria ]</a:t>
                      </a:r>
                      <a:r>
                        <a:rPr kumimoji="0" lang="en-US" sz="3200" b="0" i="0" u="none" strike="noStrike" kern="1200" cap="none" spc="0" normalizeH="0" baseline="0" noProof="0" dirty="0" err="1">
                          <a:ln>
                            <a:noFill/>
                          </a:ln>
                          <a:solidFill>
                            <a:srgbClr val="FFFFFF"/>
                          </a:solidFill>
                          <a:effectLst/>
                          <a:uLnTx/>
                          <a:uFillTx/>
                          <a:latin typeface="Coptic1" pitchFamily="2" charset="0"/>
                          <a:ea typeface="+mn-ea"/>
                          <a:cs typeface="Arial" charset="0"/>
                        </a:rPr>
                        <a:t>paryenoc</a:t>
                      </a:r>
                      <a:r>
                        <a:rPr kumimoji="0" lang="en-US" sz="3200" b="0" i="0" u="none" strike="noStrike" kern="1200" cap="none" spc="0" normalizeH="0" baseline="0" noProof="0" dirty="0">
                          <a:ln>
                            <a:noFill/>
                          </a:ln>
                          <a:solidFill>
                            <a:srgbClr val="FFFFFF"/>
                          </a:solidFill>
                          <a:effectLst/>
                          <a:uLnTx/>
                          <a:uFillTx/>
                          <a:latin typeface="Coptic1" pitchFamily="2" charset="0"/>
                          <a:ea typeface="+mn-ea"/>
                          <a:cs typeface="Arial" charset="0"/>
                        </a:rPr>
                        <a:t>. </a:t>
                      </a:r>
                    </a:p>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US" sz="4000" b="0" i="0" u="none" strike="noStrike" kern="1200" cap="none" spc="0" normalizeH="0" baseline="0" noProof="0" dirty="0">
                        <a:ln>
                          <a:noFill/>
                        </a:ln>
                        <a:solidFill>
                          <a:srgbClr val="FFFFFF"/>
                        </a:solidFill>
                        <a:effectLst/>
                        <a:uLnTx/>
                        <a:uFillTx/>
                        <a:latin typeface="Coptic1" pitchFamily="2" charset="0"/>
                        <a:ea typeface="+mn-ea"/>
                        <a:cs typeface="Arial" charset="0"/>
                      </a:endParaRPr>
                    </a:p>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rgbClr val="FFFFFF"/>
                          </a:solidFill>
                          <a:effectLst/>
                          <a:uLnTx/>
                          <a:uFillTx/>
                          <a:latin typeface="Coptic1" pitchFamily="2" charset="0"/>
                          <a:ea typeface="+mn-ea"/>
                          <a:cs typeface="Arial" charset="0"/>
                        </a:rPr>
                        <a:t>Axioc</a:t>
                      </a:r>
                      <a:r>
                        <a:rPr kumimoji="0" lang="en-US" sz="3200" b="0" i="0" u="none" strike="noStrike" kern="1200" cap="none" spc="0" normalizeH="0" baseline="0" noProof="0" dirty="0">
                          <a:ln>
                            <a:noFill/>
                          </a:ln>
                          <a:solidFill>
                            <a:srgbClr val="FFFFFF"/>
                          </a:solidFill>
                          <a:effectLst/>
                          <a:uLnTx/>
                          <a:uFillTx/>
                          <a:latin typeface="Coptic1" pitchFamily="2" charset="0"/>
                          <a:ea typeface="+mn-ea"/>
                          <a:cs typeface="Arial" charset="0"/>
                        </a:rPr>
                        <a:t> (3):</a:t>
                      </a:r>
                    </a:p>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en-US" sz="3200" b="0" i="0" u="none" strike="noStrike" kern="1200" cap="none" spc="0" normalizeH="0" baseline="0" noProof="0" dirty="0">
                          <a:ln>
                            <a:noFill/>
                          </a:ln>
                          <a:solidFill>
                            <a:srgbClr val="FFFFFF"/>
                          </a:solidFill>
                          <a:effectLst/>
                          <a:uLnTx/>
                          <a:uFillTx/>
                          <a:latin typeface="Coptic1" pitchFamily="2" charset="0"/>
                          <a:ea typeface="+mn-ea"/>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rgbClr val="FFFFFF"/>
                          </a:solidFill>
                          <a:effectLst/>
                          <a:uLnTx/>
                          <a:uFillTx/>
                          <a:latin typeface="Arial" charset="0"/>
                          <a:ea typeface="+mn-ea"/>
                          <a:cs typeface="Arial" charset="0"/>
                        </a:rPr>
                        <a:t>Digne</a:t>
                      </a:r>
                      <a:r>
                        <a:rPr kumimoji="0" lang="en-US" sz="3200" b="0" i="0" u="none" strike="noStrike" kern="1200" cap="none" spc="0" normalizeH="0" baseline="0" noProof="0" dirty="0">
                          <a:ln>
                            <a:noFill/>
                          </a:ln>
                          <a:solidFill>
                            <a:srgbClr val="FFFFFF"/>
                          </a:solidFill>
                          <a:effectLst/>
                          <a:uLnTx/>
                          <a:uFillTx/>
                          <a:latin typeface="Arial" charset="0"/>
                          <a:ea typeface="+mn-ea"/>
                          <a:cs typeface="Arial" charset="0"/>
                        </a:rPr>
                        <a:t> (3): La Sainte </a:t>
                      </a:r>
                      <a:r>
                        <a:rPr kumimoji="0" lang="en-US" sz="3200" b="0" i="0" u="none" strike="noStrike" kern="1200" cap="none" spc="0" normalizeH="0" baseline="0" noProof="0" dirty="0" err="1">
                          <a:ln>
                            <a:noFill/>
                          </a:ln>
                          <a:solidFill>
                            <a:srgbClr val="FFFFFF"/>
                          </a:solidFill>
                          <a:effectLst/>
                          <a:uLnTx/>
                          <a:uFillTx/>
                          <a:latin typeface="Arial" charset="0"/>
                          <a:ea typeface="+mn-ea"/>
                          <a:cs typeface="Arial" charset="0"/>
                        </a:rPr>
                        <a:t>Vierge</a:t>
                      </a:r>
                      <a:r>
                        <a:rPr kumimoji="0" lang="en-US" sz="3200" b="0" i="0" u="none" strike="noStrike" kern="1200" cap="none" spc="0" normalizeH="0" baseline="0" noProof="0" dirty="0">
                          <a:ln>
                            <a:noFill/>
                          </a:ln>
                          <a:solidFill>
                            <a:srgbClr val="FFFFFF"/>
                          </a:solidFill>
                          <a:effectLst/>
                          <a:uLnTx/>
                          <a:uFillTx/>
                          <a:latin typeface="Arial" charset="0"/>
                          <a:ea typeface="+mn-ea"/>
                          <a:cs typeface="Arial" charset="0"/>
                        </a:rPr>
                        <a:t> Marie</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rgbClr val="FFFFFF"/>
                          </a:solidFill>
                          <a:effectLst/>
                          <a:uLnTx/>
                          <a:uFillTx/>
                          <a:latin typeface="Arial" charset="0"/>
                          <a:ea typeface="+mn-ea"/>
                          <a:cs typeface="Arial" charset="0"/>
                        </a:rPr>
                        <a:t>Digne</a:t>
                      </a:r>
                      <a:r>
                        <a:rPr kumimoji="0" lang="en-US" sz="3200" b="0" i="0" u="none" strike="noStrike" kern="1200" cap="none" spc="0" normalizeH="0" baseline="0" noProof="0" dirty="0">
                          <a:ln>
                            <a:noFill/>
                          </a:ln>
                          <a:solidFill>
                            <a:srgbClr val="FFFFFF"/>
                          </a:solidFill>
                          <a:effectLst/>
                          <a:uLnTx/>
                          <a:uFillTx/>
                          <a:latin typeface="Arial" charset="0"/>
                          <a:ea typeface="+mn-ea"/>
                          <a:cs typeface="Arial" charset="0"/>
                        </a:rPr>
                        <a:t> (3):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kern="1200" cap="none" spc="0" normalizeH="0" baseline="0" noProof="0" dirty="0">
                          <a:ln>
                            <a:noFill/>
                          </a:ln>
                          <a:solidFill>
                            <a:srgbClr val="FFFFFF"/>
                          </a:solidFill>
                          <a:effectLst/>
                          <a:uLnTx/>
                          <a:uFillTx/>
                          <a:latin typeface="Arial" charset="0"/>
                          <a:ea typeface="+mn-ea"/>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مستحقة القديسة</a:t>
                      </a:r>
                    </a:p>
                    <a:p>
                      <a:pPr algn="just" rtl="1"/>
                      <a:r>
                        <a:rPr lang="ar-EG" sz="3600" b="0" i="0" u="none" strike="noStrike" kern="1200" baseline="0" dirty="0">
                          <a:solidFill>
                            <a:schemeClr val="tx1"/>
                          </a:solidFill>
                          <a:latin typeface="+mn-lt"/>
                          <a:ea typeface="+mn-ea"/>
                          <a:cs typeface="+mn-cs"/>
                        </a:rPr>
                        <a:t>مريم العذراء.</a:t>
                      </a:r>
                      <a:endParaRPr lang="fr-FR" sz="3600" b="0" i="0" u="none" strike="noStrike" kern="1200" baseline="0" dirty="0">
                        <a:solidFill>
                          <a:schemeClr val="tx1"/>
                        </a:solidFill>
                        <a:latin typeface="+mn-lt"/>
                        <a:ea typeface="+mn-ea"/>
                        <a:cs typeface="+mn-cs"/>
                      </a:endParaRPr>
                    </a:p>
                    <a:p>
                      <a:pPr algn="just" rtl="1"/>
                      <a:endParaRPr kumimoji="0" lang="fr-FR" sz="3600" b="0" i="0" u="none" strike="noStrike" kern="1200" cap="none" normalizeH="0" baseline="0" dirty="0">
                        <a:ln>
                          <a:noFill/>
                        </a:ln>
                        <a:solidFill>
                          <a:schemeClr val="tx1"/>
                        </a:solidFill>
                        <a:effectLst/>
                        <a:latin typeface="+mn-lt"/>
                        <a:ea typeface="+mn-ea"/>
                        <a:cs typeface="+mn-cs"/>
                      </a:endParaRPr>
                    </a:p>
                    <a:p>
                      <a:pPr algn="just" rtl="1"/>
                      <a:endParaRPr kumimoji="0" lang="fr-FR" sz="3600" b="0" i="0" u="none" strike="noStrike" kern="1200" cap="none" normalizeH="0" baseline="0" dirty="0">
                        <a:ln>
                          <a:noFill/>
                        </a:ln>
                        <a:solidFill>
                          <a:schemeClr val="tx1"/>
                        </a:solidFill>
                        <a:effectLst/>
                        <a:latin typeface="+mn-lt"/>
                        <a:ea typeface="+mn-ea"/>
                        <a:cs typeface="+mn-cs"/>
                      </a:endParaRPr>
                    </a:p>
                    <a:p>
                      <a:pPr algn="just" rtl="1"/>
                      <a:r>
                        <a:rPr lang="ar-EG" sz="3600" b="0" i="0" u="none" strike="noStrike" kern="1200" baseline="0" dirty="0">
                          <a:solidFill>
                            <a:schemeClr val="tx1"/>
                          </a:solidFill>
                          <a:latin typeface="+mn-lt"/>
                          <a:ea typeface="+mn-ea"/>
                          <a:cs typeface="+mn-cs"/>
                        </a:rPr>
                        <a:t>مستحق</a:t>
                      </a:r>
                      <a:endParaRPr lang="fr-FR" sz="3600" b="0" i="0" u="none" strike="noStrike" kern="1200" baseline="0" dirty="0">
                        <a:solidFill>
                          <a:schemeClr val="tx1"/>
                        </a:solidFill>
                        <a:latin typeface="+mn-lt"/>
                        <a:ea typeface="+mn-ea"/>
                        <a:cs typeface="+mn-cs"/>
                      </a:endParaRPr>
                    </a:p>
                    <a:p>
                      <a:pPr algn="just" rtl="1"/>
                      <a:r>
                        <a:rPr kumimoji="0" lang="fr-FR" sz="3600" b="0" i="0" u="none" strike="noStrike" kern="1200" cap="none" normalizeH="0" baseline="0" dirty="0">
                          <a:ln>
                            <a:noFill/>
                          </a:ln>
                          <a:solidFill>
                            <a:schemeClr val="tx1"/>
                          </a:solidFill>
                          <a:effectLst/>
                          <a:latin typeface="+mn-lt"/>
                          <a:ea typeface="+mn-ea"/>
                          <a:cs typeface="+mn-cs"/>
                        </a:rPr>
                        <a:t>…</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28713" name="AutoShape 19">
            <a:hlinkClick r:id="rId3" action="ppaction://hlinksldjump" highlightClick="1"/>
          </p:cNvPr>
          <p:cNvSpPr>
            <a:spLocks noChangeArrowheads="1"/>
          </p:cNvSpPr>
          <p:nvPr/>
        </p:nvSpPr>
        <p:spPr bwMode="auto">
          <a:xfrm>
            <a:off x="7360596" y="4552950"/>
            <a:ext cx="1783404" cy="59055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spcAft>
                <a:spcPct val="0"/>
              </a:spcAft>
              <a:defRPr/>
            </a:pPr>
            <a:r>
              <a:rPr lang="en-CA" b="1" dirty="0" err="1">
                <a:solidFill>
                  <a:srgbClr val="FFFFFF"/>
                </a:solidFill>
                <a:latin typeface="Coptic1" pitchFamily="2" charset="0"/>
                <a:cs typeface="Arial" charset="0"/>
              </a:rPr>
              <a:t>Agioc</a:t>
            </a:r>
            <a:r>
              <a:rPr lang="en-CA" b="1" dirty="0">
                <a:solidFill>
                  <a:srgbClr val="FFFFFF"/>
                </a:solidFill>
                <a:latin typeface="Coptic1" pitchFamily="2" charset="0"/>
                <a:cs typeface="Arial" charset="0"/>
              </a:rPr>
              <a:t> o~ </a:t>
            </a:r>
            <a:r>
              <a:rPr lang="en-CA" b="1" dirty="0" err="1">
                <a:solidFill>
                  <a:srgbClr val="FFFFFF"/>
                </a:solidFill>
                <a:latin typeface="Coptic1" pitchFamily="2" charset="0"/>
                <a:cs typeface="Arial" charset="0"/>
              </a:rPr>
              <a:t>Yeoc</a:t>
            </a:r>
            <a:endParaRPr lang="en-CA" b="1" dirty="0">
              <a:solidFill>
                <a:srgbClr val="FFFFFF"/>
              </a:solidFill>
              <a:latin typeface="Arial" charset="0"/>
              <a:cs typeface="Arial" charset="0"/>
            </a:endParaRPr>
          </a:p>
          <a:p>
            <a:pPr lvl="0" algn="ctr" defTabSz="914400" fontAlgn="base">
              <a:spcAft>
                <a:spcPct val="0"/>
              </a:spcAf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28715" name="AutoShape 21">
            <a:hlinkClick r:id="rId4" action="ppaction://hlinksldjump" highlightClick="1"/>
          </p:cNvPr>
          <p:cNvSpPr>
            <a:spLocks noChangeArrowheads="1"/>
          </p:cNvSpPr>
          <p:nvPr/>
        </p:nvSpPr>
        <p:spPr bwMode="auto">
          <a:xfrm>
            <a:off x="5317587" y="4552951"/>
            <a:ext cx="1905000" cy="590549"/>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spcAft>
                <a:spcPct val="0"/>
              </a:spcAft>
              <a:defRPr/>
            </a:pPr>
            <a:r>
              <a:rPr lang="fr-FR" dirty="0" err="1">
                <a:latin typeface="Coptic1" pitchFamily="2" charset="0"/>
              </a:rPr>
              <a:t>Apekran</a:t>
            </a:r>
            <a:r>
              <a:rPr lang="fr-FR" dirty="0">
                <a:latin typeface="Coptic1" pitchFamily="2" charset="0"/>
              </a:rPr>
              <a:t> </a:t>
            </a:r>
          </a:p>
          <a:p>
            <a:pPr lvl="0" algn="ctr" defTabSz="914400" fontAlgn="base">
              <a:spcAft>
                <a:spcPct val="0"/>
              </a:spcAft>
              <a:defRPr/>
            </a:pP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أبكران</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8">
            <a:hlinkClick r:id="rId5" action="ppaction://hlinksldjump" highlightClick="1"/>
          </p:cNvPr>
          <p:cNvSpPr/>
          <p:nvPr/>
        </p:nvSpPr>
        <p:spPr bwMode="auto">
          <a:xfrm>
            <a:off x="3597083" y="496570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0" name="Tableau 9">
            <a:extLst>
              <a:ext uri="{FF2B5EF4-FFF2-40B4-BE49-F238E27FC236}">
                <a16:creationId xmlns:a16="http://schemas.microsoft.com/office/drawing/2014/main" id="{D36E4F8C-98FF-45CC-BFD4-FB18E7BBF3B4}"/>
              </a:ext>
            </a:extLst>
          </p:cNvPr>
          <p:cNvGraphicFramePr>
            <a:graphicFrameLocks noGrp="1"/>
          </p:cNvGraphicFramePr>
          <p:nvPr/>
        </p:nvGraphicFramePr>
        <p:xfrm>
          <a:off x="1524000" y="57150"/>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4402743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err="1">
                          <a:solidFill>
                            <a:schemeClr val="tx1"/>
                          </a:solidFill>
                          <a:latin typeface="Coptic1" pitchFamily="2" charset="0"/>
                        </a:rPr>
                        <a:t>Axia</a:t>
                      </a:r>
                      <a:r>
                        <a:rPr lang="en-US" sz="2400" b="0" dirty="0">
                          <a:solidFill>
                            <a:schemeClr val="tx1"/>
                          </a:solidFill>
                          <a:latin typeface="Coptic1" pitchFamily="2" charset="0"/>
                        </a:rPr>
                        <a:t> </a:t>
                      </a:r>
                      <a:r>
                        <a:rPr lang="en-US" sz="2400" b="0" dirty="0">
                          <a:solidFill>
                            <a:schemeClr val="tx1"/>
                          </a:solidFill>
                        </a:rPr>
                        <a:t>, </a:t>
                      </a:r>
                      <a:r>
                        <a:rPr lang="en-US" sz="2400" b="0" dirty="0" err="1">
                          <a:solidFill>
                            <a:schemeClr val="tx1"/>
                          </a:solidFill>
                          <a:latin typeface="Coptic1" pitchFamily="2" charset="0"/>
                        </a:rPr>
                        <a:t>Axia</a:t>
                      </a:r>
                      <a:r>
                        <a:rPr lang="en-US" sz="2400" b="0" dirty="0">
                          <a:solidFill>
                            <a:schemeClr val="tx1"/>
                          </a:solidFill>
                          <a:latin typeface="Coptic1" pitchFamily="2" charset="0"/>
                        </a:rPr>
                        <a:t> </a:t>
                      </a:r>
                      <a:r>
                        <a:rPr lang="en-US" sz="2400" b="0" dirty="0">
                          <a:solidFill>
                            <a:schemeClr val="tx1"/>
                          </a:solidFill>
                          <a:latin typeface="+mn-lt"/>
                        </a:rPr>
                        <a:t>, </a:t>
                      </a:r>
                      <a:r>
                        <a:rPr lang="en-US" sz="2400" b="0" dirty="0" err="1">
                          <a:solidFill>
                            <a:schemeClr val="tx1"/>
                          </a:solidFill>
                          <a:latin typeface="Coptic1" pitchFamily="2" charset="0"/>
                        </a:rPr>
                        <a:t>Axia</a:t>
                      </a:r>
                      <a:endParaRPr lang="en-US" sz="24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21963025"/>
                  </a:ext>
                </a:extLst>
              </a:tr>
            </a:tbl>
          </a:graphicData>
        </a:graphic>
      </p:graphicFrame>
    </p:spTree>
    <p:extLst>
      <p:ext uri="{BB962C8B-B14F-4D97-AF65-F5344CB8AC3E}">
        <p14:creationId xmlns:p14="http://schemas.microsoft.com/office/powerpoint/2010/main" val="2587566933"/>
      </p:ext>
    </p:extLst>
  </p:cSld>
  <p:clrMapOvr>
    <a:masterClrMapping/>
  </p:clrMapOvr>
  <p:transition/>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64754" name="Group 114"/>
          <p:cNvGraphicFramePr>
            <a:graphicFrameLocks noGrp="1"/>
          </p:cNvGraphicFramePr>
          <p:nvPr>
            <p:ph sz="half" idx="2"/>
            <p:extLst>
              <p:ext uri="{D42A27DB-BD31-4B8C-83A1-F6EECF244321}">
                <p14:modId xmlns:p14="http://schemas.microsoft.com/office/powerpoint/2010/main" val="445650888"/>
              </p:ext>
            </p:extLst>
          </p:nvPr>
        </p:nvGraphicFramePr>
        <p:xfrm>
          <a:off x="0" y="-3876"/>
          <a:ext cx="9143999" cy="4721366"/>
        </p:xfrm>
        <a:graphic>
          <a:graphicData uri="http://schemas.openxmlformats.org/drawingml/2006/table">
            <a:tbl>
              <a:tblPr/>
              <a:tblGrid>
                <a:gridCol w="3326860">
                  <a:extLst>
                    <a:ext uri="{9D8B030D-6E8A-4147-A177-3AD203B41FA5}">
                      <a16:colId xmlns:a16="http://schemas.microsoft.com/office/drawing/2014/main" val="20000"/>
                    </a:ext>
                  </a:extLst>
                </a:gridCol>
                <a:gridCol w="3246409">
                  <a:extLst>
                    <a:ext uri="{9D8B030D-6E8A-4147-A177-3AD203B41FA5}">
                      <a16:colId xmlns:a16="http://schemas.microsoft.com/office/drawing/2014/main" val="20001"/>
                    </a:ext>
                  </a:extLst>
                </a:gridCol>
                <a:gridCol w="2570730">
                  <a:extLst>
                    <a:ext uri="{9D8B030D-6E8A-4147-A177-3AD203B41FA5}">
                      <a16:colId xmlns:a16="http://schemas.microsoft.com/office/drawing/2014/main" val="20002"/>
                    </a:ext>
                  </a:extLst>
                </a:gridCol>
              </a:tblGrid>
              <a:tr h="36679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Pair/] on </a:t>
                      </a:r>
                      <a:r>
                        <a:rPr kumimoji="0" lang="en-US" sz="2800" b="0" i="0" u="none" strike="noStrike" cap="none" normalizeH="0" baseline="0" dirty="0" err="1">
                          <a:ln>
                            <a:noFill/>
                          </a:ln>
                          <a:solidFill>
                            <a:schemeClr val="tx1"/>
                          </a:solidFill>
                          <a:effectLst/>
                          <a:latin typeface="Coptic1" pitchFamily="2" charset="0"/>
                          <a:cs typeface="Arial" charset="0"/>
                        </a:rPr>
                        <a:t>pikea~vot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menenca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pidipnon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afyotf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oumwou</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Etafseph~mot</a:t>
                      </a:r>
                      <a:r>
                        <a:rPr kumimoji="0" lang="en-US" sz="3000" b="0" i="0" u="none" strike="noStrike" cap="none" normalizeH="0" baseline="0" dirty="0">
                          <a:ln>
                            <a:noFill/>
                          </a:ln>
                          <a:solidFill>
                            <a:schemeClr val="tx1"/>
                          </a:solidFill>
                          <a:effectLst/>
                          <a:latin typeface="Coptic1" pitchFamily="2" charset="0"/>
                          <a:cs typeface="Arial" charset="0"/>
                        </a:rPr>
                        <a:t>.</a:t>
                      </a:r>
                      <a:endParaRPr kumimoji="0" lang="fr-FR"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De même après le souper, Il prit le calice, y mêla du vin et de l’eau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rendit grâce.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وهكذا الكأس أيضاً بعد العشاء مَزَجَها من خمرٍ ومَاءٍ.</a:t>
                      </a: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4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وشَكَر</a:t>
                      </a:r>
                      <a:r>
                        <a:rPr kumimoji="0" lang="en-US"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05340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الشعب:</a:t>
                      </a:r>
                      <a:endParaRPr kumimoji="0" lang="en-US"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3EA5EDD-820A-4440-B50A-B1E85184B4BF}"/>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807199674"/>
      </p:ext>
    </p:extLst>
  </p:cSld>
  <p:clrMapOvr>
    <a:masterClrMapping/>
  </p:clrMapOvr>
  <p:transition/>
</p:sld>
</file>

<file path=ppt/slides/slide2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00514" name="Group 2"/>
          <p:cNvGraphicFramePr>
            <a:graphicFrameLocks noGrp="1"/>
          </p:cNvGraphicFramePr>
          <p:nvPr>
            <p:extLst>
              <p:ext uri="{D42A27DB-BD31-4B8C-83A1-F6EECF244321}">
                <p14:modId xmlns:p14="http://schemas.microsoft.com/office/powerpoint/2010/main" val="235173853"/>
              </p:ext>
            </p:extLst>
          </p:nvPr>
        </p:nvGraphicFramePr>
        <p:xfrm>
          <a:off x="0" y="508000"/>
          <a:ext cx="9144001" cy="4457700"/>
        </p:xfrm>
        <a:graphic>
          <a:graphicData uri="http://schemas.openxmlformats.org/drawingml/2006/table">
            <a:tbl>
              <a:tblPr/>
              <a:tblGrid>
                <a:gridCol w="3437106">
                  <a:extLst>
                    <a:ext uri="{9D8B030D-6E8A-4147-A177-3AD203B41FA5}">
                      <a16:colId xmlns:a16="http://schemas.microsoft.com/office/drawing/2014/main" val="20000"/>
                    </a:ext>
                  </a:extLst>
                </a:gridCol>
                <a:gridCol w="3227166">
                  <a:extLst>
                    <a:ext uri="{9D8B030D-6E8A-4147-A177-3AD203B41FA5}">
                      <a16:colId xmlns:a16="http://schemas.microsoft.com/office/drawing/2014/main" val="20001"/>
                    </a:ext>
                  </a:extLst>
                </a:gridCol>
                <a:gridCol w="2479729">
                  <a:extLst>
                    <a:ext uri="{9D8B030D-6E8A-4147-A177-3AD203B41FA5}">
                      <a16:colId xmlns:a16="http://schemas.microsoft.com/office/drawing/2014/main" val="20002"/>
                    </a:ext>
                  </a:extLst>
                </a:gridCol>
              </a:tblGrid>
              <a:tr h="4244579">
                <a:tc>
                  <a:txBody>
                    <a:bodyPr/>
                    <a:lstStyle/>
                    <a:p>
                      <a:pPr algn="just"/>
                      <a:r>
                        <a:rPr lang="fr-FR" sz="3200" b="0" i="0" u="none" strike="noStrike" baseline="0" dirty="0" err="1">
                          <a:latin typeface="Coptic1" pitchFamily="2" charset="0"/>
                        </a:rPr>
                        <a:t>Apekran</a:t>
                      </a:r>
                      <a:r>
                        <a:rPr lang="fr-FR" sz="3200" b="0" i="0" u="none" strike="noStrike" baseline="0" dirty="0">
                          <a:latin typeface="Coptic1" pitchFamily="2" charset="0"/>
                        </a:rPr>
                        <a:t> </a:t>
                      </a:r>
                      <a:r>
                        <a:rPr lang="fr-FR" sz="3200" b="0" i="0" u="none" strike="noStrike" baseline="0" dirty="0" err="1">
                          <a:latin typeface="Coptic1" pitchFamily="2" charset="0"/>
                        </a:rPr>
                        <a:t>ernis</a:t>
                      </a:r>
                      <a:r>
                        <a:rPr lang="fr-FR" sz="3200" b="0" i="0" u="none" strike="noStrike" baseline="0" dirty="0">
                          <a:latin typeface="Coptic1" pitchFamily="2" charset="0"/>
                        </a:rPr>
                        <a:t>] </a:t>
                      </a:r>
                      <a:r>
                        <a:rPr lang="fr-FR" sz="3200" b="0" i="0" u="none" strike="noStrike" baseline="0" dirty="0" err="1">
                          <a:latin typeface="Coptic1" pitchFamily="2" charset="0"/>
                        </a:rPr>
                        <a:t>qen</a:t>
                      </a:r>
                      <a:r>
                        <a:rPr lang="fr-FR" sz="3200" b="0" i="0" u="none" strike="noStrike" baseline="0" dirty="0">
                          <a:latin typeface="Coptic1" pitchFamily="2" charset="0"/>
                        </a:rPr>
                        <a:t> t~,</a:t>
                      </a:r>
                      <a:r>
                        <a:rPr lang="fr-FR" sz="3200" b="0" i="0" u="none" strike="noStrike" baseline="0" dirty="0" err="1">
                          <a:latin typeface="Coptic1" pitchFamily="2" charset="0"/>
                        </a:rPr>
                        <a:t>wra</a:t>
                      </a:r>
                      <a:r>
                        <a:rPr lang="fr-FR" sz="3200" b="0" i="0" u="none" strike="noStrike" baseline="0" dirty="0">
                          <a:latin typeface="Coptic1" pitchFamily="2" charset="0"/>
                        </a:rPr>
                        <a:t>   n~&lt;/mi</a:t>
                      </a:r>
                    </a:p>
                    <a:p>
                      <a:pPr algn="just"/>
                      <a:r>
                        <a:rPr lang="fr-FR" sz="3200" b="0" i="0" u="none" strike="noStrike" baseline="0" dirty="0" err="1">
                          <a:latin typeface="Coptic1" pitchFamily="2" charset="0"/>
                        </a:rPr>
                        <a:t>w~pimakarioc</a:t>
                      </a:r>
                      <a:r>
                        <a:rPr lang="fr-FR" sz="3200" b="0" i="0" u="none" strike="noStrike" baseline="0" dirty="0">
                          <a:latin typeface="Coptic1" pitchFamily="2" charset="0"/>
                        </a:rPr>
                        <a:t> </a:t>
                      </a:r>
                      <a:r>
                        <a:rPr lang="fr-FR" sz="3200" b="0" i="0" u="none" strike="noStrike" baseline="0" dirty="0" err="1">
                          <a:latin typeface="Coptic1" pitchFamily="2" charset="0"/>
                        </a:rPr>
                        <a:t>pia~gioc</a:t>
                      </a:r>
                      <a:r>
                        <a:rPr lang="fr-FR" sz="3200" b="0" i="0" u="none" strike="noStrike" baseline="0" dirty="0">
                          <a:latin typeface="Coptic1" pitchFamily="2" charset="0"/>
                        </a:rPr>
                        <a:t> </a:t>
                      </a:r>
                      <a:r>
                        <a:rPr lang="fr-FR" sz="3200" b="0" i="0" u="none" strike="noStrike" baseline="0" dirty="0" err="1">
                          <a:latin typeface="Coptic1" pitchFamily="2" charset="0"/>
                        </a:rPr>
                        <a:t>ettai</a:t>
                      </a:r>
                      <a:r>
                        <a:rPr lang="fr-FR" sz="3200" b="0" i="0" u="none" strike="noStrike" baseline="0" dirty="0">
                          <a:latin typeface="Coptic1" pitchFamily="2" charset="0"/>
                        </a:rPr>
                        <a:t>/out </a:t>
                      </a:r>
                      <a:r>
                        <a:rPr lang="fr-FR" sz="3200" b="0" i="0" u="none" strike="noStrike" baseline="0" dirty="0" err="1">
                          <a:latin typeface="Coptic1" pitchFamily="2" charset="0"/>
                        </a:rPr>
                        <a:t>qen</a:t>
                      </a:r>
                      <a:r>
                        <a:rPr lang="fr-FR" sz="3200" b="0" i="0" u="none" strike="noStrike" baseline="0" dirty="0">
                          <a:latin typeface="Coptic1" pitchFamily="2" charset="0"/>
                        </a:rPr>
                        <a:t> </a:t>
                      </a:r>
                      <a:r>
                        <a:rPr lang="fr-FR" sz="3200" b="0" i="0" u="none" strike="noStrike" baseline="0" dirty="0" err="1">
                          <a:latin typeface="Coptic1" pitchFamily="2" charset="0"/>
                        </a:rPr>
                        <a:t>nia~gioc</a:t>
                      </a:r>
                      <a:r>
                        <a:rPr lang="fr-FR" sz="3200" b="0" i="0" u="none" strike="noStrike" baseline="0" dirty="0">
                          <a:latin typeface="Coptic1" pitchFamily="2" charset="0"/>
                        </a:rPr>
                        <a:t> t/</a:t>
                      </a:r>
                      <a:r>
                        <a:rPr lang="fr-FR" sz="3200" b="0" i="0" u="none" strike="noStrike" baseline="0" dirty="0" err="1">
                          <a:latin typeface="Coptic1" pitchFamily="2" charset="0"/>
                        </a:rPr>
                        <a:t>rou</a:t>
                      </a:r>
                      <a:r>
                        <a:rPr lang="fr-FR" sz="3200" b="0" i="0" u="none" strike="noStrike" baseline="0" dirty="0">
                          <a:latin typeface="Coptic1" pitchFamily="2" charset="0"/>
                        </a:rPr>
                        <a:t> </a:t>
                      </a:r>
                      <a:r>
                        <a:rPr lang="fr-FR" sz="3200" b="0" i="0" u="none" strike="noStrike" baseline="0" dirty="0" err="1">
                          <a:latin typeface="Coptic1" pitchFamily="2" charset="0"/>
                        </a:rPr>
                        <a:t>peniwt</a:t>
                      </a:r>
                      <a:r>
                        <a:rPr lang="fr-FR" sz="3200" b="0" i="0" u="none" strike="noStrike" baseline="0" dirty="0">
                          <a:latin typeface="Coptic1" pitchFamily="2" charset="0"/>
                        </a:rPr>
                        <a:t> </a:t>
                      </a:r>
                      <a:r>
                        <a:rPr lang="fr-FR" sz="3200" b="0" i="0" u="none" strike="noStrike" baseline="0" dirty="0" err="1">
                          <a:latin typeface="Coptic1" pitchFamily="2" charset="0"/>
                        </a:rPr>
                        <a:t>eyouab</a:t>
                      </a:r>
                      <a:r>
                        <a:rPr lang="fr-FR" sz="3200" b="0" i="0" u="none" strike="noStrike" baseline="0" dirty="0">
                          <a:latin typeface="Coptic1" pitchFamily="2" charset="0"/>
                        </a:rPr>
                        <a:t> </a:t>
                      </a:r>
                      <a:r>
                        <a:rPr lang="fr-FR" sz="3200" b="0" i="0" u="none" strike="noStrike" baseline="0" dirty="0" err="1">
                          <a:latin typeface="Coptic1" pitchFamily="2" charset="0"/>
                        </a:rPr>
                        <a:t>abba</a:t>
                      </a:r>
                      <a:r>
                        <a:rPr lang="fr-FR" sz="3200" b="0" i="0" u="none" strike="noStrike" baseline="0" dirty="0">
                          <a:latin typeface="Coptic1" pitchFamily="2" charset="0"/>
                        </a:rPr>
                        <a:t>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Ton nom est grand en Egypte, ô saint béni, honoré parmi tous les saints, notre père le pur </a:t>
                      </a:r>
                      <a:r>
                        <a:rPr lang="fr-FR" sz="3200" b="0" i="0" u="none" strike="noStrike" kern="1200" baseline="0" dirty="0" err="1">
                          <a:solidFill>
                            <a:schemeClr val="tx1"/>
                          </a:solidFill>
                          <a:latin typeface="+mn-lt"/>
                          <a:ea typeface="+mn-ea"/>
                          <a:cs typeface="+mn-cs"/>
                        </a:rPr>
                        <a:t>abba</a:t>
                      </a:r>
                      <a:r>
                        <a:rPr lang="fr-FR" sz="3200" b="0" i="0" u="none" strike="noStrike" kern="1200" baseline="0" dirty="0">
                          <a:solidFill>
                            <a:schemeClr val="tx1"/>
                          </a:solidFill>
                          <a:latin typeface="+mn-lt"/>
                          <a:ea typeface="+mn-ea"/>
                          <a:cs typeface="+mn-cs"/>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إسمك</a:t>
                      </a:r>
                      <a:r>
                        <a:rPr lang="ar-EG" sz="3200" b="0" i="0" u="none" strike="noStrike" kern="1200" baseline="0" dirty="0">
                          <a:solidFill>
                            <a:schemeClr val="tx1"/>
                          </a:solidFill>
                          <a:latin typeface="+mn-lt"/>
                          <a:ea typeface="+mn-ea"/>
                          <a:cs typeface="+mn-cs"/>
                        </a:rPr>
                        <a:t> عظيم في مصر</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أيها الطوباوي القديس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المكرم في جميع</a:t>
                      </a:r>
                    </a:p>
                    <a:p>
                      <a:pPr marL="0" marR="0" lvl="0" indent="0" algn="just" defTabSz="914400" rtl="1" eaLnBrk="1" fontAlgn="auto" latinLnBrk="0" hangingPunct="1">
                        <a:lnSpc>
                          <a:spcPct val="100000"/>
                        </a:lnSpc>
                        <a:spcBef>
                          <a:spcPts val="0"/>
                        </a:spcBef>
                        <a:spcAft>
                          <a:spcPts val="0"/>
                        </a:spcAft>
                        <a:buClrTx/>
                        <a:buSzTx/>
                        <a:buFontTx/>
                        <a:buNone/>
                        <a:tabLst/>
                        <a:defRPr/>
                      </a:pPr>
                      <a:r>
                        <a:rPr lang="ar-EG" sz="3200" b="0" i="0" u="none" strike="noStrike" kern="1200" baseline="0" dirty="0">
                          <a:solidFill>
                            <a:schemeClr val="tx1"/>
                          </a:solidFill>
                          <a:latin typeface="+mn-lt"/>
                          <a:ea typeface="+mn-ea"/>
                          <a:cs typeface="+mn-cs"/>
                        </a:rPr>
                        <a:t>القديسين أبونا الطاهر</a:t>
                      </a:r>
                      <a:r>
                        <a:rPr lang="fr-FR" sz="3200" b="0" i="0" u="none" strike="noStrike" kern="1200" baseline="0" dirty="0">
                          <a:solidFill>
                            <a:schemeClr val="tx1"/>
                          </a:solidFill>
                          <a:latin typeface="+mn-lt"/>
                          <a:ea typeface="+mn-ea"/>
                          <a:cs typeface="+mn-cs"/>
                        </a:rPr>
                        <a:t>  (...) </a:t>
                      </a:r>
                      <a:endParaRPr kumimoji="0" lang="en-US" sz="3200" b="0" i="0" u="none" strike="noStrike" cap="none" normalizeH="0" baseline="0" dirty="0">
                        <a:ln>
                          <a:noFill/>
                        </a:ln>
                        <a:solidFill>
                          <a:schemeClr val="tx1"/>
                        </a:solidFill>
                        <a:effectLst/>
                        <a:latin typeface="Coptic1" pitchFamily="2" charset="0"/>
                        <a:cs typeface="Arial" charset="0"/>
                      </a:endParaRPr>
                    </a:p>
                    <a:p>
                      <a:pPr algn="just" rtl="1"/>
                      <a:endParaRPr lang="ar-EG" sz="32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A6BEAEE5-10B3-4D2C-ADCA-832ECED1DE20}"/>
              </a:ext>
            </a:extLst>
          </p:cNvPr>
          <p:cNvGraphicFramePr>
            <a:graphicFrameLocks noGrp="1"/>
          </p:cNvGraphicFramePr>
          <p:nvPr>
            <p:extLst>
              <p:ext uri="{D42A27DB-BD31-4B8C-83A1-F6EECF244321}">
                <p14:modId xmlns:p14="http://schemas.microsoft.com/office/powerpoint/2010/main" val="181667488"/>
              </p:ext>
            </p:extLst>
          </p:nvPr>
        </p:nvGraphicFramePr>
        <p:xfrm>
          <a:off x="1642144" y="33909"/>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4402743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t>Ton Nom - </a:t>
                      </a:r>
                      <a:r>
                        <a:rPr lang="en-US" sz="2000" b="0" dirty="0">
                          <a:latin typeface="Coptic1" pitchFamily="2" charset="0"/>
                        </a:rPr>
                        <a:t>A </a:t>
                      </a:r>
                      <a:r>
                        <a:rPr lang="en-US" sz="2000" b="0" dirty="0" err="1">
                          <a:latin typeface="Coptic1" pitchFamily="2" charset="0"/>
                        </a:rPr>
                        <a:t>pekran</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21963025"/>
                  </a:ext>
                </a:extLst>
              </a:tr>
            </a:tbl>
          </a:graphicData>
        </a:graphic>
      </p:graphicFrame>
      <p:sp>
        <p:nvSpPr>
          <p:cNvPr id="6" name="Action Button: Custom 7">
            <a:hlinkClick r:id="rId3" action="ppaction://hlinksldjump" highlightClick="1"/>
            <a:extLst>
              <a:ext uri="{FF2B5EF4-FFF2-40B4-BE49-F238E27FC236}">
                <a16:creationId xmlns:a16="http://schemas.microsoft.com/office/drawing/2014/main" id="{F5233CC8-3FEA-4B48-89CC-21EC7A0A7F2C}"/>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452769717"/>
      </p:ext>
    </p:extLst>
  </p:cSld>
  <p:clrMapOvr>
    <a:masterClrMapping/>
  </p:clrMapOvr>
  <p:transition/>
</p:sld>
</file>

<file path=ppt/slides/slide2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02562" name="Group 2"/>
          <p:cNvGraphicFramePr>
            <a:graphicFrameLocks noGrp="1"/>
          </p:cNvGraphicFramePr>
          <p:nvPr>
            <p:extLst>
              <p:ext uri="{D42A27DB-BD31-4B8C-83A1-F6EECF244321}">
                <p14:modId xmlns:p14="http://schemas.microsoft.com/office/powerpoint/2010/main" val="3630255283"/>
              </p:ext>
            </p:extLst>
          </p:nvPr>
        </p:nvGraphicFramePr>
        <p:xfrm>
          <a:off x="0" y="228600"/>
          <a:ext cx="9144000" cy="4213860"/>
        </p:xfrm>
        <a:graphic>
          <a:graphicData uri="http://schemas.openxmlformats.org/drawingml/2006/table">
            <a:tbl>
              <a:tblPr/>
              <a:tblGrid>
                <a:gridCol w="3534383">
                  <a:extLst>
                    <a:ext uri="{9D8B030D-6E8A-4147-A177-3AD203B41FA5}">
                      <a16:colId xmlns:a16="http://schemas.microsoft.com/office/drawing/2014/main" val="20000"/>
                    </a:ext>
                  </a:extLst>
                </a:gridCol>
                <a:gridCol w="3112851">
                  <a:extLst>
                    <a:ext uri="{9D8B030D-6E8A-4147-A177-3AD203B41FA5}">
                      <a16:colId xmlns:a16="http://schemas.microsoft.com/office/drawing/2014/main" val="20001"/>
                    </a:ext>
                  </a:extLst>
                </a:gridCol>
                <a:gridCol w="2496766">
                  <a:extLst>
                    <a:ext uri="{9D8B030D-6E8A-4147-A177-3AD203B41FA5}">
                      <a16:colId xmlns:a16="http://schemas.microsoft.com/office/drawing/2014/main" val="20002"/>
                    </a:ext>
                  </a:extLst>
                </a:gridCol>
              </a:tblGrid>
              <a:tr h="4080348">
                <a:tc>
                  <a:txBody>
                    <a:bodyPr/>
                    <a:lstStyle/>
                    <a:p>
                      <a:pPr algn="just"/>
                      <a:r>
                        <a:rPr lang="de-DE" sz="3400" b="0" i="0" u="none" strike="noStrike" kern="1200" baseline="0" dirty="0">
                          <a:solidFill>
                            <a:schemeClr val="tx1"/>
                          </a:solidFill>
                          <a:latin typeface="Coptic1" pitchFamily="2" charset="0"/>
                          <a:ea typeface="+mn-ea"/>
                          <a:cs typeface="+mn-cs"/>
                        </a:rPr>
                        <a:t>&lt;</a:t>
                      </a:r>
                      <a:r>
                        <a:rPr lang="de-DE" sz="3400" b="0" i="0" u="none" strike="noStrike" kern="1200" baseline="0" dirty="0" err="1">
                          <a:solidFill>
                            <a:schemeClr val="tx1"/>
                          </a:solidFill>
                          <a:latin typeface="Coptic1" pitchFamily="2" charset="0"/>
                          <a:ea typeface="+mn-ea"/>
                          <a:cs typeface="+mn-cs"/>
                        </a:rPr>
                        <a:t>ere</a:t>
                      </a:r>
                      <a:r>
                        <a:rPr lang="de-DE" sz="3400" b="0" i="0" u="none" strike="noStrike" kern="1200" baseline="0" dirty="0">
                          <a:solidFill>
                            <a:schemeClr val="tx1"/>
                          </a:solidFill>
                          <a:latin typeface="Coptic1" pitchFamily="2" charset="0"/>
                          <a:ea typeface="+mn-ea"/>
                          <a:cs typeface="+mn-cs"/>
                        </a:rPr>
                        <a:t> </a:t>
                      </a:r>
                      <a:r>
                        <a:rPr lang="de-DE" sz="3400" b="0" i="0" u="none" strike="noStrike" kern="1200" baseline="0" dirty="0" err="1">
                          <a:solidFill>
                            <a:schemeClr val="tx1"/>
                          </a:solidFill>
                          <a:latin typeface="Coptic1" pitchFamily="2" charset="0"/>
                          <a:ea typeface="+mn-ea"/>
                          <a:cs typeface="+mn-cs"/>
                        </a:rPr>
                        <a:t>pekm~hau</a:t>
                      </a:r>
                      <a:r>
                        <a:rPr lang="de-DE" sz="3400" b="0" i="0" u="none" strike="noStrike" kern="1200" baseline="0" dirty="0">
                          <a:solidFill>
                            <a:schemeClr val="tx1"/>
                          </a:solidFill>
                          <a:latin typeface="Coptic1" pitchFamily="2" charset="0"/>
                          <a:ea typeface="+mn-ea"/>
                          <a:cs typeface="+mn-cs"/>
                        </a:rPr>
                        <a:t> </a:t>
                      </a:r>
                      <a:r>
                        <a:rPr lang="de-DE" sz="3400" b="0" i="0" u="none" strike="noStrike" kern="1200" baseline="0" dirty="0" err="1">
                          <a:solidFill>
                            <a:schemeClr val="tx1"/>
                          </a:solidFill>
                          <a:latin typeface="Coptic1" pitchFamily="2" charset="0"/>
                          <a:ea typeface="+mn-ea"/>
                          <a:cs typeface="+mn-cs"/>
                        </a:rPr>
                        <a:t>eymeh</a:t>
                      </a:r>
                      <a:r>
                        <a:rPr lang="de-DE" sz="3400" b="0" i="0" u="none" strike="noStrike" kern="1200" baseline="0" dirty="0">
                          <a:solidFill>
                            <a:schemeClr val="tx1"/>
                          </a:solidFill>
                          <a:latin typeface="Coptic1" pitchFamily="2" charset="0"/>
                          <a:ea typeface="+mn-ea"/>
                          <a:cs typeface="+mn-cs"/>
                        </a:rPr>
                        <a:t> </a:t>
                      </a:r>
                      <a:r>
                        <a:rPr lang="fr-FR" sz="3400" b="0" i="0" u="none" strike="noStrike" kern="1200" baseline="0" dirty="0">
                          <a:solidFill>
                            <a:schemeClr val="tx1"/>
                          </a:solidFill>
                          <a:latin typeface="Coptic1" pitchFamily="2" charset="0"/>
                          <a:ea typeface="+mn-ea"/>
                          <a:cs typeface="+mn-cs"/>
                        </a:rPr>
                        <a:t>n~,</a:t>
                      </a:r>
                      <a:r>
                        <a:rPr lang="fr-FR" sz="3400" b="0" i="0" u="none" strike="noStrike" kern="1200" baseline="0" dirty="0" err="1">
                          <a:solidFill>
                            <a:schemeClr val="tx1"/>
                          </a:solidFill>
                          <a:latin typeface="Coptic1" pitchFamily="2" charset="0"/>
                          <a:ea typeface="+mn-ea"/>
                          <a:cs typeface="+mn-cs"/>
                        </a:rPr>
                        <a:t>aricma</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ere</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pekcwma</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eyouab</a:t>
                      </a:r>
                      <a:r>
                        <a:rPr lang="fr-FR" sz="3400" b="0" i="0" u="none" strike="noStrike" kern="1200" baseline="0" dirty="0">
                          <a:solidFill>
                            <a:schemeClr val="tx1"/>
                          </a:solidFill>
                          <a:latin typeface="Coptic1" pitchFamily="2" charset="0"/>
                          <a:ea typeface="+mn-ea"/>
                          <a:cs typeface="+mn-cs"/>
                        </a:rPr>
                        <a:t> v/</a:t>
                      </a:r>
                      <a:r>
                        <a:rPr lang="fr-FR" sz="3400" b="0" i="0" u="none" strike="noStrike" kern="1200" baseline="0" dirty="0" err="1">
                          <a:solidFill>
                            <a:schemeClr val="tx1"/>
                          </a:solidFill>
                          <a:latin typeface="Coptic1" pitchFamily="2" charset="0"/>
                          <a:ea typeface="+mn-ea"/>
                          <a:cs typeface="+mn-cs"/>
                        </a:rPr>
                        <a:t>etafbebi</a:t>
                      </a:r>
                      <a:r>
                        <a:rPr lang="fr-FR" sz="3400" b="0" i="0" u="none" strike="noStrike" kern="1200" baseline="0" dirty="0">
                          <a:solidFill>
                            <a:schemeClr val="tx1"/>
                          </a:solidFill>
                          <a:latin typeface="Coptic1" pitchFamily="2" charset="0"/>
                          <a:ea typeface="+mn-ea"/>
                          <a:cs typeface="+mn-cs"/>
                        </a:rPr>
                        <a:t> nan  </a:t>
                      </a:r>
                      <a:r>
                        <a:rPr lang="fr-FR" sz="3400" b="0" i="0" u="none" strike="noStrike" kern="1200" baseline="0" dirty="0" err="1">
                          <a:solidFill>
                            <a:schemeClr val="tx1"/>
                          </a:solidFill>
                          <a:latin typeface="Coptic1" pitchFamily="2" charset="0"/>
                          <a:ea typeface="+mn-ea"/>
                          <a:cs typeface="+mn-cs"/>
                        </a:rPr>
                        <a:t>e~bol</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n~q</a:t>
                      </a:r>
                      <a:r>
                        <a:rPr lang="fr-FR" sz="3400" b="0" i="0" u="none" strike="noStrike" kern="1200" baseline="0" dirty="0">
                          <a:solidFill>
                            <a:schemeClr val="tx1"/>
                          </a:solidFill>
                          <a:latin typeface="Coptic1" pitchFamily="2" charset="0"/>
                          <a:ea typeface="+mn-ea"/>
                          <a:cs typeface="+mn-cs"/>
                        </a:rPr>
                        <a:t>/</a:t>
                      </a:r>
                      <a:r>
                        <a:rPr lang="fr-FR" sz="3400" b="0" i="0" u="none" strike="noStrike" kern="1200" baseline="0" dirty="0" err="1">
                          <a:solidFill>
                            <a:schemeClr val="tx1"/>
                          </a:solidFill>
                          <a:latin typeface="Coptic1" pitchFamily="2" charset="0"/>
                          <a:ea typeface="+mn-ea"/>
                          <a:cs typeface="+mn-cs"/>
                        </a:rPr>
                        <a:t>tf</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n~je</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outal</a:t>
                      </a:r>
                      <a:r>
                        <a:rPr lang="fr-FR" sz="3400" b="0" i="0" u="none" strike="noStrike" kern="1200" baseline="0" dirty="0">
                          <a:solidFill>
                            <a:schemeClr val="tx1"/>
                          </a:solidFill>
                          <a:latin typeface="Coptic1" pitchFamily="2" charset="0"/>
                          <a:ea typeface="+mn-ea"/>
                          <a:cs typeface="+mn-cs"/>
                        </a:rPr>
                        <a:t>[o </a:t>
                      </a:r>
                      <a:r>
                        <a:rPr lang="fr-FR" sz="3400" b="0" i="0" u="none" strike="noStrike" kern="1200" baseline="0" dirty="0" err="1">
                          <a:solidFill>
                            <a:schemeClr val="tx1"/>
                          </a:solidFill>
                          <a:latin typeface="Coptic1" pitchFamily="2" charset="0"/>
                          <a:ea typeface="+mn-ea"/>
                          <a:cs typeface="+mn-cs"/>
                        </a:rPr>
                        <a:t>n~swni</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niben</a:t>
                      </a:r>
                      <a:r>
                        <a:rPr lang="fr-FR" sz="3400" b="0" i="0" u="none" strike="noStrike" kern="1200" baseline="0" dirty="0">
                          <a:solidFill>
                            <a:schemeClr val="tx1"/>
                          </a:solidFill>
                          <a:latin typeface="Coptic1" pitchFamily="2" charset="0"/>
                          <a:ea typeface="+mn-ea"/>
                          <a:cs typeface="+mn-cs"/>
                        </a:rPr>
                        <a:t>.</a:t>
                      </a:r>
                      <a:endParaRPr kumimoji="0" lang="en-US" sz="3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ton tombeau plein de grâce, salut à ton saint corps, guérison de toute maladie.</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لقبرك</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الممتلئ نعمة.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السلام لجسدك</a:t>
                      </a:r>
                    </a:p>
                    <a:p>
                      <a:pPr algn="just" rtl="1"/>
                      <a:r>
                        <a:rPr lang="ar-EG" sz="3200" b="0" i="0" u="none" strike="noStrike" kern="1200" baseline="0" dirty="0">
                          <a:solidFill>
                            <a:schemeClr val="tx1"/>
                          </a:solidFill>
                          <a:latin typeface="+mn-lt"/>
                          <a:ea typeface="+mn-ea"/>
                          <a:cs typeface="+mn-cs"/>
                        </a:rPr>
                        <a:t>المقدس الذي نبع لنا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منه شفاء لكل</a:t>
                      </a:r>
                    </a:p>
                    <a:p>
                      <a:pPr algn="just" rtl="1"/>
                      <a:r>
                        <a:rPr lang="ar-EG" sz="3200" b="0" i="0" u="none" strike="noStrike" kern="1200" baseline="0" dirty="0">
                          <a:solidFill>
                            <a:schemeClr val="tx1"/>
                          </a:solidFill>
                          <a:latin typeface="+mn-lt"/>
                          <a:ea typeface="+mn-ea"/>
                          <a:cs typeface="+mn-cs"/>
                        </a:rPr>
                        <a:t>الأمراض.</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80219639"/>
      </p:ext>
    </p:extLst>
  </p:cSld>
  <p:clrMapOvr>
    <a:masterClrMapping/>
  </p:clrMapOvr>
  <p:transition/>
</p:sld>
</file>

<file path=ppt/slides/slide2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04610" name="Group 2"/>
          <p:cNvGraphicFramePr>
            <a:graphicFrameLocks noGrp="1"/>
          </p:cNvGraphicFramePr>
          <p:nvPr>
            <p:extLst>
              <p:ext uri="{D42A27DB-BD31-4B8C-83A1-F6EECF244321}">
                <p14:modId xmlns:p14="http://schemas.microsoft.com/office/powerpoint/2010/main" val="2921981927"/>
              </p:ext>
            </p:extLst>
          </p:nvPr>
        </p:nvGraphicFramePr>
        <p:xfrm>
          <a:off x="76200" y="171450"/>
          <a:ext cx="8991600" cy="4800600"/>
        </p:xfrm>
        <a:graphic>
          <a:graphicData uri="http://schemas.openxmlformats.org/drawingml/2006/table">
            <a:tbl>
              <a:tblPr/>
              <a:tblGrid>
                <a:gridCol w="3049782">
                  <a:extLst>
                    <a:ext uri="{9D8B030D-6E8A-4147-A177-3AD203B41FA5}">
                      <a16:colId xmlns:a16="http://schemas.microsoft.com/office/drawing/2014/main" val="20000"/>
                    </a:ext>
                  </a:extLst>
                </a:gridCol>
                <a:gridCol w="3503418">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4800600">
                <a:tc>
                  <a:txBody>
                    <a:bodyPr/>
                    <a:lstStyle/>
                    <a:p>
                      <a:pPr algn="just"/>
                      <a:r>
                        <a:rPr lang="fr-FR" sz="3600" b="0" i="0" u="none" strike="noStrike" kern="1200" baseline="0" dirty="0">
                          <a:solidFill>
                            <a:schemeClr val="tx1"/>
                          </a:solidFill>
                          <a:latin typeface="Coptic1" pitchFamily="2" charset="0"/>
                          <a:ea typeface="+mn-ea"/>
                          <a:cs typeface="+mn-cs"/>
                        </a:rPr>
                        <a:t>Ma]ho </a:t>
                      </a:r>
                      <a:r>
                        <a:rPr lang="fr-FR" sz="3600" b="0" i="0" u="none" strike="noStrike" kern="1200" baseline="0" dirty="0" err="1">
                          <a:solidFill>
                            <a:schemeClr val="tx1"/>
                          </a:solidFill>
                          <a:latin typeface="Coptic1" pitchFamily="2" charset="0"/>
                          <a:ea typeface="+mn-ea"/>
                          <a:cs typeface="+mn-cs"/>
                        </a:rPr>
                        <a:t>e~P</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Emmanou</a:t>
                      </a:r>
                      <a:r>
                        <a:rPr lang="fr-FR" sz="3600" b="0" i="0" u="none" strike="noStrike" kern="1200" baseline="0" dirty="0">
                          <a:solidFill>
                            <a:schemeClr val="tx1"/>
                          </a:solidFill>
                          <a:latin typeface="Coptic1" pitchFamily="2" charset="0"/>
                          <a:ea typeface="+mn-ea"/>
                          <a:cs typeface="+mn-cs"/>
                        </a:rPr>
                        <a:t>/l </a:t>
                      </a:r>
                      <a:r>
                        <a:rPr lang="fr-FR" sz="3600" b="0" i="0" u="none" strike="noStrike" kern="1200" baseline="0" dirty="0" err="1">
                          <a:solidFill>
                            <a:schemeClr val="tx1"/>
                          </a:solidFill>
                          <a:latin typeface="Coptic1" pitchFamily="2" charset="0"/>
                          <a:ea typeface="+mn-ea"/>
                          <a:cs typeface="+mn-cs"/>
                        </a:rPr>
                        <a:t>hina</a:t>
                      </a:r>
                      <a:r>
                        <a:rPr lang="fr-FR" sz="3600" b="0" i="0" u="none" strike="noStrike" kern="1200" baseline="0" dirty="0">
                          <a:solidFill>
                            <a:schemeClr val="tx1"/>
                          </a:solidFill>
                          <a:latin typeface="Coptic1" pitchFamily="2" charset="0"/>
                          <a:ea typeface="+mn-ea"/>
                          <a:cs typeface="+mn-cs"/>
                        </a:rPr>
                        <a:t> </a:t>
                      </a:r>
                      <a:r>
                        <a:rPr lang="pt-BR" sz="3600" b="0" i="0" u="none" strike="noStrike" kern="1200" baseline="0" dirty="0">
                          <a:solidFill>
                            <a:schemeClr val="tx1"/>
                          </a:solidFill>
                          <a:latin typeface="Coptic1" pitchFamily="2" charset="0"/>
                          <a:ea typeface="+mn-ea"/>
                          <a:cs typeface="+mn-cs"/>
                        </a:rPr>
                        <a:t>n~tef,a nennobi~ nan </a:t>
                      </a:r>
                      <a:r>
                        <a:rPr lang="fr-FR" sz="3600" b="0" i="0" u="none" strike="noStrike" kern="1200" baseline="0" dirty="0" err="1">
                          <a:solidFill>
                            <a:schemeClr val="tx1"/>
                          </a:solidFill>
                          <a:latin typeface="Coptic1" pitchFamily="2" charset="0"/>
                          <a:ea typeface="+mn-ea"/>
                          <a:cs typeface="+mn-cs"/>
                        </a:rPr>
                        <a:t>e~bol</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anok</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pih</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ki</a:t>
                      </a:r>
                      <a:endParaRPr lang="fr-FR" sz="3600" b="0" i="0" u="none" strike="noStrike" kern="1200" baseline="0" dirty="0">
                        <a:solidFill>
                          <a:schemeClr val="tx1"/>
                        </a:solidFill>
                        <a:latin typeface="Coptic1" pitchFamily="2" charset="0"/>
                        <a:ea typeface="+mn-ea"/>
                        <a:cs typeface="+mn-cs"/>
                      </a:endParaRPr>
                    </a:p>
                    <a:p>
                      <a:pPr algn="just"/>
                      <a:r>
                        <a:rPr lang="fr-FR" sz="3600" b="0" i="0" u="none" strike="noStrike" kern="1200" baseline="0" dirty="0">
                          <a:solidFill>
                            <a:schemeClr val="tx1"/>
                          </a:solidFill>
                          <a:latin typeface="Coptic1" pitchFamily="2" charset="0"/>
                          <a:ea typeface="+mn-ea"/>
                          <a:cs typeface="+mn-cs"/>
                        </a:rPr>
                        <a:t>piala,/</a:t>
                      </a:r>
                      <a:r>
                        <a:rPr lang="fr-FR" sz="3600" b="0" i="0" u="none" strike="noStrike" kern="1200" baseline="0" dirty="0" err="1">
                          <a:solidFill>
                            <a:schemeClr val="tx1"/>
                          </a:solidFill>
                          <a:latin typeface="Coptic1" pitchFamily="2" charset="0"/>
                          <a:ea typeface="+mn-ea"/>
                          <a:cs typeface="+mn-cs"/>
                        </a:rPr>
                        <a:t>ctoc</a:t>
                      </a:r>
                      <a:r>
                        <a:rPr lang="fr-FR" sz="3600" b="0" i="0" u="none" strike="noStrike" kern="1200" baseline="0" dirty="0">
                          <a:solidFill>
                            <a:schemeClr val="tx1"/>
                          </a:solidFill>
                          <a:latin typeface="Coptic1" pitchFamily="2" charset="0"/>
                          <a:ea typeface="+mn-ea"/>
                          <a:cs typeface="+mn-cs"/>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Demande le Christ Emmanuel, pour qu’Il nous pardonne nos péchés, nous qui sommes pauvres et misérables.</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أسأل المسيح</a:t>
                      </a:r>
                    </a:p>
                    <a:p>
                      <a:pPr algn="just" rtl="1"/>
                      <a:r>
                        <a:rPr lang="ar-EG" sz="3200" b="0" i="0" u="none" strike="noStrike" kern="1200" baseline="0" dirty="0" err="1">
                          <a:solidFill>
                            <a:schemeClr val="tx1"/>
                          </a:solidFill>
                          <a:latin typeface="+mn-lt"/>
                          <a:ea typeface="+mn-ea"/>
                          <a:cs typeface="+mn-cs"/>
                        </a:rPr>
                        <a:t>عمانوئيل</a:t>
                      </a:r>
                      <a:r>
                        <a:rPr lang="ar-EG" sz="3200" b="0" i="0" u="none" strike="noStrike" kern="1200" baseline="0" dirty="0">
                          <a:solidFill>
                            <a:schemeClr val="tx1"/>
                          </a:solidFill>
                          <a:latin typeface="+mn-lt"/>
                          <a:ea typeface="+mn-ea"/>
                          <a:cs typeface="+mn-cs"/>
                        </a:rPr>
                        <a:t> لكي يغفر لنا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خطايانا نحن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المساكين الحقيرين.</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84957375"/>
      </p:ext>
    </p:extLst>
  </p:cSld>
  <p:clrMapOvr>
    <a:masterClrMapping/>
  </p:clrMapOvr>
  <p:transition/>
</p:sld>
</file>

<file path=ppt/slides/slide2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06658" name="Group 2"/>
          <p:cNvGraphicFramePr>
            <a:graphicFrameLocks noGrp="1"/>
          </p:cNvGraphicFramePr>
          <p:nvPr>
            <p:extLst>
              <p:ext uri="{D42A27DB-BD31-4B8C-83A1-F6EECF244321}">
                <p14:modId xmlns:p14="http://schemas.microsoft.com/office/powerpoint/2010/main" val="1761176407"/>
              </p:ext>
            </p:extLst>
          </p:nvPr>
        </p:nvGraphicFramePr>
        <p:xfrm>
          <a:off x="0" y="228600"/>
          <a:ext cx="9144000" cy="4457700"/>
        </p:xfrm>
        <a:graphic>
          <a:graphicData uri="http://schemas.openxmlformats.org/drawingml/2006/table">
            <a:tbl>
              <a:tblPr/>
              <a:tblGrid>
                <a:gridCol w="3190672">
                  <a:extLst>
                    <a:ext uri="{9D8B030D-6E8A-4147-A177-3AD203B41FA5}">
                      <a16:colId xmlns:a16="http://schemas.microsoft.com/office/drawing/2014/main" val="20000"/>
                    </a:ext>
                  </a:extLst>
                </a:gridCol>
                <a:gridCol w="3378741">
                  <a:extLst>
                    <a:ext uri="{9D8B030D-6E8A-4147-A177-3AD203B41FA5}">
                      <a16:colId xmlns:a16="http://schemas.microsoft.com/office/drawing/2014/main" val="20001"/>
                    </a:ext>
                  </a:extLst>
                </a:gridCol>
                <a:gridCol w="2574587">
                  <a:extLst>
                    <a:ext uri="{9D8B030D-6E8A-4147-A177-3AD203B41FA5}">
                      <a16:colId xmlns:a16="http://schemas.microsoft.com/office/drawing/2014/main" val="20002"/>
                    </a:ext>
                  </a:extLst>
                </a:gridCol>
              </a:tblGrid>
              <a:tr h="4278549">
                <a:tc>
                  <a:txBody>
                    <a:bodyPr/>
                    <a:lstStyle/>
                    <a:p>
                      <a:pPr algn="just"/>
                      <a:r>
                        <a:rPr lang="fr-FR" sz="3600" b="0" i="0" u="none" strike="noStrike" kern="1200" baseline="0" dirty="0">
                          <a:solidFill>
                            <a:schemeClr val="tx1"/>
                          </a:solidFill>
                          <a:latin typeface="Coptic1" pitchFamily="2" charset="0"/>
                          <a:ea typeface="+mn-ea"/>
                          <a:cs typeface="+mn-cs"/>
                        </a:rPr>
                        <a:t>Al/</a:t>
                      </a:r>
                      <a:r>
                        <a:rPr lang="fr-FR" sz="3600" b="0" i="0" u="none" strike="noStrike" kern="1200" baseline="0" dirty="0" err="1">
                          <a:solidFill>
                            <a:schemeClr val="tx1"/>
                          </a:solidFill>
                          <a:latin typeface="Coptic1" pitchFamily="2" charset="0"/>
                          <a:ea typeface="+mn-ea"/>
                          <a:cs typeface="+mn-cs"/>
                        </a:rPr>
                        <a:t>yoc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gar</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qen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oumeym</a:t>
                      </a:r>
                      <a:r>
                        <a:rPr lang="fr-FR" sz="3600" b="0" i="0" u="none" strike="noStrike" kern="1200" baseline="0" dirty="0">
                          <a:solidFill>
                            <a:schemeClr val="tx1"/>
                          </a:solidFill>
                          <a:latin typeface="Coptic1" pitchFamily="2" charset="0"/>
                          <a:ea typeface="+mn-ea"/>
                          <a:cs typeface="+mn-cs"/>
                        </a:rPr>
                        <a:t>/i </a:t>
                      </a:r>
                      <a:r>
                        <a:rPr lang="fr-FR" sz="3600" b="0" i="0" u="none" strike="noStrike" kern="1200" baseline="0" dirty="0" err="1">
                          <a:solidFill>
                            <a:schemeClr val="tx1"/>
                          </a:solidFill>
                          <a:latin typeface="Coptic1" pitchFamily="2" charset="0"/>
                          <a:ea typeface="+mn-ea"/>
                          <a:cs typeface="+mn-cs"/>
                        </a:rPr>
                        <a:t>afkim</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e~q~r</a:t>
                      </a:r>
                      <a:r>
                        <a:rPr lang="fr-FR" sz="3600" b="0" i="0" u="none" strike="noStrike" kern="1200" baseline="0" dirty="0">
                          <a:solidFill>
                            <a:schemeClr val="tx1"/>
                          </a:solidFill>
                          <a:latin typeface="Coptic1" pitchFamily="2" charset="0"/>
                          <a:ea typeface="+mn-ea"/>
                          <a:cs typeface="+mn-cs"/>
                        </a:rPr>
                        <a:t>/i </a:t>
                      </a:r>
                      <a:r>
                        <a:rPr lang="fr-FR" sz="3600" b="0" i="0" u="none" strike="noStrike" kern="1200" baseline="0" dirty="0" err="1">
                          <a:solidFill>
                            <a:schemeClr val="tx1"/>
                          </a:solidFill>
                          <a:latin typeface="Coptic1" pitchFamily="2" charset="0"/>
                          <a:ea typeface="+mn-ea"/>
                          <a:cs typeface="+mn-cs"/>
                        </a:rPr>
                        <a:t>e~pah</a:t>
                      </a:r>
                      <a:r>
                        <a:rPr lang="fr-FR" sz="3600" b="0" i="0" u="none" strike="noStrike" kern="1200" baseline="0" dirty="0">
                          <a:solidFill>
                            <a:schemeClr val="tx1"/>
                          </a:solidFill>
                          <a:latin typeface="Coptic1" pitchFamily="2" charset="0"/>
                          <a:ea typeface="+mn-ea"/>
                          <a:cs typeface="+mn-cs"/>
                        </a:rPr>
                        <a:t>/t </a:t>
                      </a:r>
                      <a:r>
                        <a:rPr lang="fr-FR" sz="3600" b="0" i="0" u="none" strike="noStrike" kern="1200" baseline="0" dirty="0" err="1">
                          <a:solidFill>
                            <a:schemeClr val="tx1"/>
                          </a:solidFill>
                          <a:latin typeface="Coptic1" pitchFamily="2" charset="0"/>
                          <a:ea typeface="+mn-ea"/>
                          <a:cs typeface="+mn-cs"/>
                        </a:rPr>
                        <a:t>n~je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pekerv~meui</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ettai</a:t>
                      </a:r>
                      <a:r>
                        <a:rPr lang="fr-FR" sz="3600" b="0" i="0" u="none" strike="noStrike" kern="1200" baseline="0" dirty="0">
                          <a:solidFill>
                            <a:schemeClr val="tx1"/>
                          </a:solidFill>
                          <a:latin typeface="Coptic1" pitchFamily="2" charset="0"/>
                          <a:ea typeface="+mn-ea"/>
                          <a:cs typeface="+mn-cs"/>
                        </a:rPr>
                        <a:t>/out</a:t>
                      </a:r>
                    </a:p>
                    <a:p>
                      <a:pPr algn="just"/>
                      <a:r>
                        <a:rPr lang="it-IT" sz="3600" b="0" i="0" u="none" strike="noStrike" kern="1200" baseline="0" dirty="0">
                          <a:solidFill>
                            <a:schemeClr val="tx1"/>
                          </a:solidFill>
                          <a:latin typeface="Coptic1" pitchFamily="2" charset="0"/>
                          <a:ea typeface="+mn-ea"/>
                          <a:cs typeface="+mn-cs"/>
                        </a:rPr>
                        <a:t>w~piagioc Abba (...).</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600" b="0" i="0" u="none" strike="noStrike" kern="1200" baseline="0" dirty="0">
                          <a:solidFill>
                            <a:schemeClr val="tx1"/>
                          </a:solidFill>
                          <a:latin typeface="+mn-lt"/>
                          <a:ea typeface="+mn-ea"/>
                          <a:cs typeface="+mn-cs"/>
                        </a:rPr>
                        <a:t>Car en vérité, ton gracieux souvenir a touché mon cœur, ô notre père le saint </a:t>
                      </a:r>
                      <a:r>
                        <a:rPr lang="fr-FR" sz="3600" b="0" i="0" u="none" strike="noStrike" kern="1200" baseline="0" dirty="0" err="1">
                          <a:solidFill>
                            <a:schemeClr val="tx1"/>
                          </a:solidFill>
                          <a:latin typeface="+mn-lt"/>
                          <a:ea typeface="+mn-ea"/>
                          <a:cs typeface="+mn-cs"/>
                        </a:rPr>
                        <a:t>abba</a:t>
                      </a:r>
                      <a:r>
                        <a:rPr lang="fr-FR" sz="3600" b="0" i="0" u="none" strike="noStrike" kern="1200" baseline="0" dirty="0">
                          <a:solidFill>
                            <a:schemeClr val="tx1"/>
                          </a:solidFill>
                          <a:latin typeface="+mn-lt"/>
                          <a:ea typeface="+mn-ea"/>
                          <a:cs typeface="+mn-cs"/>
                        </a:rPr>
                        <a:t> (…).</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لأنه حقا بالحقيقة</a:t>
                      </a:r>
                    </a:p>
                    <a:p>
                      <a:pPr algn="just" rtl="1"/>
                      <a:r>
                        <a:rPr lang="ar-EG" sz="3600" b="0" i="0" u="none" strike="noStrike" kern="1200" baseline="0" dirty="0">
                          <a:solidFill>
                            <a:schemeClr val="tx1"/>
                          </a:solidFill>
                          <a:latin typeface="+mn-lt"/>
                          <a:ea typeface="+mn-ea"/>
                          <a:cs typeface="+mn-cs"/>
                        </a:rPr>
                        <a:t>حرك قلبي تذكارك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الجليل أيها القديس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أنبا (…)</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4" action="ppaction://hlinksldjump" highlightClick="1"/>
            <a:extLst>
              <a:ext uri="{FF2B5EF4-FFF2-40B4-BE49-F238E27FC236}">
                <a16:creationId xmlns:a16="http://schemas.microsoft.com/office/drawing/2014/main" id="{AE6DD116-FA71-4BE8-8B67-92F53D8766DF}"/>
              </a:ext>
            </a:extLst>
          </p:cNvPr>
          <p:cNvSpPr>
            <a:spLocks noChangeArrowheads="1"/>
          </p:cNvSpPr>
          <p:nvPr/>
        </p:nvSpPr>
        <p:spPr bwMode="auto">
          <a:xfrm>
            <a:off x="596954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utoShape 6">
            <a:hlinkClick r:id="rId5" action="ppaction://hlinksldjump" highlightClick="1"/>
            <a:extLst>
              <a:ext uri="{FF2B5EF4-FFF2-40B4-BE49-F238E27FC236}">
                <a16:creationId xmlns:a16="http://schemas.microsoft.com/office/drawing/2014/main" id="{DA893C86-E652-45E3-B9EF-60E336B8A528}"/>
              </a:ext>
            </a:extLst>
          </p:cNvPr>
          <p:cNvSpPr>
            <a:spLocks noChangeArrowheads="1"/>
          </p:cNvSpPr>
          <p:nvPr/>
        </p:nvSpPr>
        <p:spPr bwMode="auto">
          <a:xfrm>
            <a:off x="7542022" y="4561721"/>
            <a:ext cx="1600201" cy="581779"/>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100000"/>
              </a:lnSpc>
              <a:spcBef>
                <a:spcPts val="0"/>
              </a:spcBef>
              <a:spcAft>
                <a:spcPct val="0"/>
              </a:spcAft>
              <a:buClrTx/>
              <a:buSzTx/>
              <a:buFontTx/>
              <a:buNone/>
              <a:tabLst/>
              <a:defRPr/>
            </a:pPr>
            <a:r>
              <a:rPr kumimoji="0" lang="en-CA" sz="1800" i="0" u="none" strike="noStrike" kern="1200" cap="none" spc="0" normalizeH="0" baseline="0" noProof="0" dirty="0" err="1">
                <a:ln>
                  <a:noFill/>
                </a:ln>
                <a:solidFill>
                  <a:srgbClr val="FFFFFF"/>
                </a:solidFill>
                <a:effectLst/>
                <a:uLnTx/>
                <a:uFillTx/>
                <a:latin typeface="Coptic1" pitchFamily="2" charset="0"/>
                <a:cs typeface="Arial" charset="0"/>
              </a:rPr>
              <a:t>Axia</a:t>
            </a:r>
            <a:r>
              <a:rPr kumimoji="0" lang="en-CA" sz="1800" i="0" u="none" strike="noStrike" kern="1200" cap="none" spc="0" normalizeH="0" baseline="0" noProof="0" dirty="0">
                <a:ln>
                  <a:noFill/>
                </a:ln>
                <a:solidFill>
                  <a:srgbClr val="FFFFFF"/>
                </a:solidFill>
                <a:effectLst/>
                <a:uLnTx/>
                <a:uFillTx/>
                <a:latin typeface="Coptic1" pitchFamily="2" charset="0"/>
                <a:cs typeface="Arial" charset="0"/>
              </a:rPr>
              <a:t> – </a:t>
            </a:r>
            <a:r>
              <a:rPr kumimoji="0" lang="en-CA" sz="1800" i="0" u="none" strike="noStrike" kern="1200" cap="none" spc="0" normalizeH="0" baseline="0" noProof="0" dirty="0" err="1">
                <a:ln>
                  <a:noFill/>
                </a:ln>
                <a:solidFill>
                  <a:srgbClr val="FFFFFF"/>
                </a:solidFill>
                <a:effectLst/>
                <a:uLnTx/>
                <a:uFillTx/>
                <a:latin typeface="Coptic1" pitchFamily="2" charset="0"/>
                <a:cs typeface="Arial" charset="0"/>
              </a:rPr>
              <a:t>Axioc</a:t>
            </a:r>
            <a:endParaRPr kumimoji="0" lang="en-CA" sz="1800" i="0" u="none" strike="noStrike" kern="1200" cap="none" spc="0" normalizeH="0" baseline="0" noProof="0" dirty="0">
              <a:ln>
                <a:noFill/>
              </a:ln>
              <a:solidFill>
                <a:srgbClr val="FFFFFF"/>
              </a:solidFill>
              <a:effectLst/>
              <a:uLnTx/>
              <a:uFillTx/>
              <a:latin typeface="Coptic1" pitchFamily="2"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1800" i="0" u="none" strike="noStrike" kern="1200" cap="none" spc="0" normalizeH="0" baseline="0" noProof="0" dirty="0">
                <a:ln>
                  <a:noFill/>
                </a:ln>
                <a:solidFill>
                  <a:srgbClr val="FFFFFF"/>
                </a:solidFill>
                <a:effectLst/>
                <a:uLnTx/>
                <a:uFillTx/>
                <a:latin typeface="Arial" charset="0"/>
                <a:ea typeface="+mn-ea"/>
                <a:cs typeface="Arial" charset="0"/>
              </a:rPr>
              <a:t>اكسيا – اكسيوس</a:t>
            </a:r>
            <a:endParaRPr kumimoji="0" lang="en-US" sz="180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946268643"/>
      </p:ext>
    </p:extLst>
  </p:cSld>
  <p:clrMapOvr>
    <a:masterClrMapping/>
  </p:clrMapOvr>
  <p:transition/>
</p:sld>
</file>

<file path=ppt/slides/slide2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178BB34-D5D2-4138-9A51-D79083051731}"/>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548661905"/>
      </p:ext>
    </p:extLst>
  </p:cSld>
  <p:clrMapOvr>
    <a:masterClrMapping/>
  </p:clrMapOvr>
  <p:transition/>
</p:sld>
</file>

<file path=ppt/slides/slide2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A4AA4AB9-50DA-4B5B-81BA-3695E0D00A61}"/>
              </a:ext>
            </a:extLst>
          </p:cNvPr>
          <p:cNvGraphicFramePr>
            <a:graphicFrameLocks noGrp="1"/>
          </p:cNvGraphicFramePr>
          <p:nvPr/>
        </p:nvGraphicFramePr>
        <p:xfrm>
          <a:off x="1524000" y="13335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350497361"/>
                    </a:ext>
                  </a:extLst>
                </a:gridCol>
              </a:tblGrid>
              <a:tr h="370840">
                <a:tc>
                  <a:txBody>
                    <a:bodyPr/>
                    <a:lstStyle/>
                    <a:p>
                      <a:pPr algn="ctr"/>
                      <a:r>
                        <a:rPr lang="fr-FR" sz="1600" dirty="0"/>
                        <a:t>Psaume </a:t>
                      </a:r>
                      <a:r>
                        <a:rPr lang="fr-FR" sz="1600" dirty="0" err="1"/>
                        <a:t>singari</a:t>
                      </a:r>
                      <a:r>
                        <a:rPr lang="fr-FR" sz="1600" dirty="0"/>
                        <a:t> - Menu</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5407628"/>
                  </a:ext>
                </a:extLst>
              </a:tr>
            </a:tbl>
          </a:graphicData>
        </a:graphic>
      </p:graphicFrame>
      <p:sp>
        <p:nvSpPr>
          <p:cNvPr id="6" name="Text Box 63">
            <a:hlinkClick r:id="rId2" action="ppaction://hlinksldjump"/>
            <a:extLst>
              <a:ext uri="{FF2B5EF4-FFF2-40B4-BE49-F238E27FC236}">
                <a16:creationId xmlns:a16="http://schemas.microsoft.com/office/drawing/2014/main" id="{78F9ED07-5A95-4D29-B241-878667918E8D}"/>
              </a:ext>
            </a:extLst>
          </p:cNvPr>
          <p:cNvSpPr txBox="1">
            <a:spLocks noChangeArrowheads="1"/>
          </p:cNvSpPr>
          <p:nvPr/>
        </p:nvSpPr>
        <p:spPr bwMode="auto">
          <a:xfrm>
            <a:off x="1847956" y="675168"/>
            <a:ext cx="1663164"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Text Box 64">
            <a:extLst>
              <a:ext uri="{FF2B5EF4-FFF2-40B4-BE49-F238E27FC236}">
                <a16:creationId xmlns:a16="http://schemas.microsoft.com/office/drawing/2014/main" id="{12C19CC0-E930-4851-8046-BC9162F936A7}"/>
              </a:ext>
            </a:extLst>
          </p:cNvPr>
          <p:cNvSpPr txBox="1">
            <a:spLocks noChangeArrowheads="1"/>
          </p:cNvSpPr>
          <p:nvPr/>
        </p:nvSpPr>
        <p:spPr bwMode="auto">
          <a:xfrm>
            <a:off x="5425051" y="555950"/>
            <a:ext cx="1794941"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b="0" i="0" u="none" strike="noStrike" kern="1200" cap="none" spc="0" normalizeH="0" baseline="0" noProof="0" dirty="0" err="1">
                <a:ln>
                  <a:noFill/>
                </a:ln>
                <a:solidFill>
                  <a:srgbClr val="080808"/>
                </a:solidFill>
                <a:effectLst/>
                <a:uLnTx/>
                <a:uFillTx/>
                <a:latin typeface="Arial"/>
                <a:ea typeface="+mn-ea"/>
                <a:cs typeface="Arial" charset="0"/>
              </a:rPr>
              <a:t>Paramoun</a:t>
            </a:r>
            <a:r>
              <a:rPr kumimoji="0" lang="fr-FR" sz="1600" b="0" i="0" u="none" strike="noStrike" kern="1200" cap="none" spc="0" normalizeH="0" baseline="0" noProof="0" dirty="0">
                <a:ln>
                  <a:noFill/>
                </a:ln>
                <a:solidFill>
                  <a:srgbClr val="080808"/>
                </a:solidFill>
                <a:effectLst/>
                <a:uLnTx/>
                <a:uFillTx/>
                <a:latin typeface="Arial"/>
                <a:ea typeface="+mn-ea"/>
                <a:cs typeface="Arial" charset="0"/>
              </a:rPr>
              <a:t> de la Nativité</a:t>
            </a:r>
            <a:endParaRPr kumimoji="0" lang="en-CA" sz="1600" b="0" i="0" u="none" strike="noStrike" kern="1200" cap="none" spc="0" normalizeH="0" baseline="0" noProof="0" dirty="0">
              <a:ln>
                <a:noFill/>
              </a:ln>
              <a:solidFill>
                <a:srgbClr val="080808"/>
              </a:solidFill>
              <a:effectLst/>
              <a:uLnTx/>
              <a:uFillTx/>
              <a:latin typeface="Arial"/>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a:ea typeface="+mn-ea"/>
                <a:cs typeface="Arial" charset="0"/>
              </a:rPr>
              <a:t>برمون الميلاد</a:t>
            </a:r>
            <a:endParaRPr kumimoji="0" lang="en-CA" sz="1600" b="0" i="0" u="none" strike="noStrike" kern="1200" cap="none" spc="0" normalizeH="0" baseline="0" noProof="0" dirty="0">
              <a:ln>
                <a:noFill/>
              </a:ln>
              <a:solidFill>
                <a:srgbClr val="080808"/>
              </a:solidFill>
              <a:effectLst/>
              <a:uLnTx/>
              <a:uFillTx/>
              <a:latin typeface="Arial"/>
              <a:ea typeface="+mn-ea"/>
              <a:cs typeface="Arial" charset="0"/>
            </a:endParaRPr>
          </a:p>
        </p:txBody>
      </p:sp>
      <p:sp>
        <p:nvSpPr>
          <p:cNvPr id="8" name="Text Box 65">
            <a:hlinkClick r:id="rId3" action="ppaction://hlinksldjump"/>
            <a:extLst>
              <a:ext uri="{FF2B5EF4-FFF2-40B4-BE49-F238E27FC236}">
                <a16:creationId xmlns:a16="http://schemas.microsoft.com/office/drawing/2014/main" id="{40A574B1-2217-4DE3-A229-162E74231907}"/>
              </a:ext>
            </a:extLst>
          </p:cNvPr>
          <p:cNvSpPr txBox="1">
            <a:spLocks noChangeArrowheads="1"/>
          </p:cNvSpPr>
          <p:nvPr/>
        </p:nvSpPr>
        <p:spPr bwMode="auto">
          <a:xfrm>
            <a:off x="7320841" y="666750"/>
            <a:ext cx="1663164"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Text Box 66">
            <a:extLst>
              <a:ext uri="{FF2B5EF4-FFF2-40B4-BE49-F238E27FC236}">
                <a16:creationId xmlns:a16="http://schemas.microsoft.com/office/drawing/2014/main" id="{EE64DA63-C956-4846-BD13-0F8C100A5144}"/>
              </a:ext>
            </a:extLst>
          </p:cNvPr>
          <p:cNvSpPr txBox="1">
            <a:spLocks noChangeArrowheads="1"/>
          </p:cNvSpPr>
          <p:nvPr/>
        </p:nvSpPr>
        <p:spPr bwMode="auto">
          <a:xfrm>
            <a:off x="59139" y="1408675"/>
            <a:ext cx="1663163"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Circoncision</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عيد الختان</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0" name="Text Box 69">
            <a:extLst>
              <a:ext uri="{FF2B5EF4-FFF2-40B4-BE49-F238E27FC236}">
                <a16:creationId xmlns:a16="http://schemas.microsoft.com/office/drawing/2014/main" id="{E1507623-7E11-4829-931E-80D75D2E495D}"/>
              </a:ext>
            </a:extLst>
          </p:cNvPr>
          <p:cNvSpPr txBox="1">
            <a:spLocks noChangeArrowheads="1"/>
          </p:cNvSpPr>
          <p:nvPr/>
        </p:nvSpPr>
        <p:spPr bwMode="auto">
          <a:xfrm>
            <a:off x="5415316" y="1421988"/>
            <a:ext cx="1804676"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Noces</a:t>
            </a: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عرس قانا الجليل</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1" name="Text Box 70">
            <a:hlinkClick r:id="" action="ppaction://noaction"/>
            <a:extLst>
              <a:ext uri="{FF2B5EF4-FFF2-40B4-BE49-F238E27FC236}">
                <a16:creationId xmlns:a16="http://schemas.microsoft.com/office/drawing/2014/main" id="{30D52DEF-A42E-4207-A797-4F40DFAF2FD0}"/>
              </a:ext>
            </a:extLst>
          </p:cNvPr>
          <p:cNvSpPr txBox="1">
            <a:spLocks noChangeArrowheads="1"/>
          </p:cNvSpPr>
          <p:nvPr/>
        </p:nvSpPr>
        <p:spPr bwMode="auto">
          <a:xfrm>
            <a:off x="7342370" y="1356738"/>
            <a:ext cx="1757180" cy="6734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Présentation</a:t>
            </a: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 du Christ 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080808"/>
                </a:solidFill>
                <a:effectLst/>
                <a:uLnTx/>
                <a:uFillTx/>
                <a:latin typeface="Arial" charset="0"/>
                <a:ea typeface="+mn-ea"/>
                <a:cs typeface="Arial" charset="0"/>
              </a:rPr>
              <a:t>دخول السيد المسيح الهيكل</a:t>
            </a:r>
            <a:endParaRPr kumimoji="0" lang="en-CA" sz="14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2" name="Text Box 71">
            <a:extLst>
              <a:ext uri="{FF2B5EF4-FFF2-40B4-BE49-F238E27FC236}">
                <a16:creationId xmlns:a16="http://schemas.microsoft.com/office/drawing/2014/main" id="{119FBFA1-4B9E-4936-B76E-ADB25D88C3F3}"/>
              </a:ext>
            </a:extLst>
          </p:cNvPr>
          <p:cNvSpPr txBox="1">
            <a:spLocks noChangeArrowheads="1"/>
          </p:cNvSpPr>
          <p:nvPr/>
        </p:nvSpPr>
        <p:spPr bwMode="auto">
          <a:xfrm>
            <a:off x="33738" y="2172319"/>
            <a:ext cx="2415466"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Grand </a:t>
            </a: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Carême</a:t>
            </a: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 – Sam-Di</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الصوم الكبير – أحاد و سبوت</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3" name="Text Box 72">
            <a:extLst>
              <a:ext uri="{FF2B5EF4-FFF2-40B4-BE49-F238E27FC236}">
                <a16:creationId xmlns:a16="http://schemas.microsoft.com/office/drawing/2014/main" id="{82A71179-F04C-49EC-8378-705E19E96FEE}"/>
              </a:ext>
            </a:extLst>
          </p:cNvPr>
          <p:cNvSpPr txBox="1">
            <a:spLocks noChangeArrowheads="1"/>
          </p:cNvSpPr>
          <p:nvPr/>
        </p:nvSpPr>
        <p:spPr bwMode="auto">
          <a:xfrm>
            <a:off x="5018020" y="2172319"/>
            <a:ext cx="1915731"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Annonciation</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عيد البشارة</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4" name="Text Box 73">
            <a:hlinkClick r:id="rId4" action="ppaction://hlinksldjump"/>
            <a:extLst>
              <a:ext uri="{FF2B5EF4-FFF2-40B4-BE49-F238E27FC236}">
                <a16:creationId xmlns:a16="http://schemas.microsoft.com/office/drawing/2014/main" id="{AF97777F-EB8A-4118-BD69-1D061A40B8E8}"/>
              </a:ext>
            </a:extLst>
          </p:cNvPr>
          <p:cNvSpPr txBox="1">
            <a:spLocks noChangeArrowheads="1"/>
          </p:cNvSpPr>
          <p:nvPr/>
        </p:nvSpPr>
        <p:spPr bwMode="auto">
          <a:xfrm>
            <a:off x="6424" y="2788110"/>
            <a:ext cx="1663164" cy="701149"/>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defPPr>
              <a:defRPr lang="en-US"/>
            </a:defPPr>
            <a:lvl1pPr marR="0" lvl="0" indent="0" algn="ctr" defTabSz="914400" fontAlgn="base">
              <a:lnSpc>
                <a:spcPct val="90000"/>
              </a:lnSpc>
              <a:spcBef>
                <a:spcPct val="0"/>
              </a:spcBef>
              <a:spcAft>
                <a:spcPct val="0"/>
              </a:spcAft>
              <a:buClrTx/>
              <a:buSzTx/>
              <a:buFontTx/>
              <a:buNone/>
              <a:tabLst/>
              <a:defRPr kumimoji="0" sz="1600" b="0" i="0" u="none" strike="noStrike" cap="none" spc="0" normalizeH="0" baseline="0">
                <a:ln>
                  <a:noFill/>
                </a:ln>
                <a:solidFill>
                  <a:srgbClr val="FFFFFF"/>
                </a:solidFill>
                <a:effectLst/>
                <a:uLnTx/>
                <a:uFillTx/>
                <a:latin typeface="Arial" charset="0"/>
                <a:cs typeface="Arial" charset="0"/>
              </a:defRPr>
            </a:lvl1pPr>
          </a:lstStyle>
          <a:p>
            <a:r>
              <a:rPr lang="en-CA" dirty="0"/>
              <a:t>Dimanche des </a:t>
            </a:r>
            <a:r>
              <a:rPr lang="en-CA" dirty="0" err="1"/>
              <a:t>rameaux</a:t>
            </a:r>
            <a:endParaRPr lang="en-CA" dirty="0"/>
          </a:p>
          <a:p>
            <a:r>
              <a:rPr lang="ar-EG" dirty="0"/>
              <a:t>أحد الشعانين</a:t>
            </a:r>
            <a:endParaRPr lang="en-CA" dirty="0"/>
          </a:p>
        </p:txBody>
      </p:sp>
      <p:sp>
        <p:nvSpPr>
          <p:cNvPr id="15" name="Text Box 74">
            <a:hlinkClick r:id="rId5" action="ppaction://hlinksldjump"/>
            <a:extLst>
              <a:ext uri="{FF2B5EF4-FFF2-40B4-BE49-F238E27FC236}">
                <a16:creationId xmlns:a16="http://schemas.microsoft.com/office/drawing/2014/main" id="{59C7A713-98B4-4D62-AB2C-98E28C2052D1}"/>
              </a:ext>
            </a:extLst>
          </p:cNvPr>
          <p:cNvSpPr txBox="1">
            <a:spLocks noChangeArrowheads="1"/>
          </p:cNvSpPr>
          <p:nvPr/>
        </p:nvSpPr>
        <p:spPr bwMode="auto">
          <a:xfrm>
            <a:off x="1753072" y="2887774"/>
            <a:ext cx="1660757"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 name="Text Box 75">
            <a:hlinkClick r:id="rId6" action="ppaction://hlinksldjump"/>
            <a:extLst>
              <a:ext uri="{FF2B5EF4-FFF2-40B4-BE49-F238E27FC236}">
                <a16:creationId xmlns:a16="http://schemas.microsoft.com/office/drawing/2014/main" id="{95D2FFD5-368A-41D1-A1AA-3F05D0294272}"/>
              </a:ext>
            </a:extLst>
          </p:cNvPr>
          <p:cNvSpPr txBox="1">
            <a:spLocks noChangeArrowheads="1"/>
          </p:cNvSpPr>
          <p:nvPr/>
        </p:nvSpPr>
        <p:spPr bwMode="auto">
          <a:xfrm>
            <a:off x="3541825" y="2887774"/>
            <a:ext cx="1650327"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7" name="Text Box 76">
            <a:hlinkClick r:id="rId7" action="ppaction://hlinksldjump"/>
            <a:extLst>
              <a:ext uri="{FF2B5EF4-FFF2-40B4-BE49-F238E27FC236}">
                <a16:creationId xmlns:a16="http://schemas.microsoft.com/office/drawing/2014/main" id="{2C552889-B7FF-4A8A-8372-AD70BA721B63}"/>
              </a:ext>
            </a:extLst>
          </p:cNvPr>
          <p:cNvSpPr txBox="1">
            <a:spLocks noChangeArrowheads="1"/>
          </p:cNvSpPr>
          <p:nvPr/>
        </p:nvSpPr>
        <p:spPr bwMode="auto">
          <a:xfrm>
            <a:off x="5301879" y="2891562"/>
            <a:ext cx="1650326"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8" name="Text Box 77">
            <a:hlinkClick r:id="" action="ppaction://noaction"/>
            <a:extLst>
              <a:ext uri="{FF2B5EF4-FFF2-40B4-BE49-F238E27FC236}">
                <a16:creationId xmlns:a16="http://schemas.microsoft.com/office/drawing/2014/main" id="{1E3401F5-D9A8-421D-8E2E-D7706D709F99}"/>
              </a:ext>
            </a:extLst>
          </p:cNvPr>
          <p:cNvSpPr txBox="1">
            <a:spLocks noChangeArrowheads="1"/>
          </p:cNvSpPr>
          <p:nvPr/>
        </p:nvSpPr>
        <p:spPr bwMode="auto">
          <a:xfrm>
            <a:off x="7068270" y="2788110"/>
            <a:ext cx="2043980"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Entrée du Christ </a:t>
            </a: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en</a:t>
            </a: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Egypte</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دخول السيد المسيح مصر</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9" name="Text Box 79">
            <a:extLst>
              <a:ext uri="{FF2B5EF4-FFF2-40B4-BE49-F238E27FC236}">
                <a16:creationId xmlns:a16="http://schemas.microsoft.com/office/drawing/2014/main" id="{45AD820E-4705-4632-86B4-00100C434FEC}"/>
              </a:ext>
            </a:extLst>
          </p:cNvPr>
          <p:cNvSpPr txBox="1">
            <a:spLocks noChangeArrowheads="1"/>
          </p:cNvSpPr>
          <p:nvPr/>
        </p:nvSpPr>
        <p:spPr bwMode="auto">
          <a:xfrm>
            <a:off x="2588463" y="2172319"/>
            <a:ext cx="2303410"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Grand </a:t>
            </a: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Carême</a:t>
            </a: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–Semaine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الصوم الكبير – أيام</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20" name="Text Box 67">
            <a:extLst>
              <a:ext uri="{FF2B5EF4-FFF2-40B4-BE49-F238E27FC236}">
                <a16:creationId xmlns:a16="http://schemas.microsoft.com/office/drawing/2014/main" id="{BDCB8663-3D1E-4A32-8FD3-7A578E449684}"/>
              </a:ext>
            </a:extLst>
          </p:cNvPr>
          <p:cNvSpPr txBox="1">
            <a:spLocks noChangeArrowheads="1"/>
          </p:cNvSpPr>
          <p:nvPr/>
        </p:nvSpPr>
        <p:spPr bwMode="auto">
          <a:xfrm>
            <a:off x="1861161" y="1308466"/>
            <a:ext cx="1660758"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1600" b="0" i="0" u="none" strike="noStrike" kern="1200" cap="none" spc="0" normalizeH="0" baseline="0" noProof="0" dirty="0" err="1">
                <a:ln>
                  <a:noFill/>
                </a:ln>
                <a:solidFill>
                  <a:srgbClr val="080808"/>
                </a:solidFill>
                <a:effectLst/>
                <a:uLnTx/>
                <a:uFillTx/>
                <a:latin typeface="Arial" charset="0"/>
                <a:ea typeface="+mn-ea"/>
                <a:cs typeface="Arial" charset="0"/>
              </a:rPr>
              <a:t>Paramoun</a:t>
            </a:r>
            <a:r>
              <a:rPr kumimoji="0" lang="fr-CA" sz="1600" b="0" i="0" u="none" strike="noStrike" kern="1200" cap="none" spc="0" normalizeH="0" baseline="0" noProof="0" dirty="0">
                <a:ln>
                  <a:noFill/>
                </a:ln>
                <a:solidFill>
                  <a:srgbClr val="080808"/>
                </a:solidFill>
                <a:effectLst/>
                <a:uLnTx/>
                <a:uFillTx/>
                <a:latin typeface="Arial" charset="0"/>
                <a:ea typeface="+mn-ea"/>
                <a:cs typeface="Arial" charset="0"/>
              </a:rPr>
              <a:t> de l’</a:t>
            </a:r>
            <a:r>
              <a:rPr kumimoji="0" lang="fr-CA" sz="1600" b="0" i="0" u="none" strike="noStrike" kern="1200" cap="none" spc="0" normalizeH="0" baseline="0" noProof="0" dirty="0" err="1">
                <a:ln>
                  <a:noFill/>
                </a:ln>
                <a:solidFill>
                  <a:srgbClr val="080808"/>
                </a:solidFill>
                <a:effectLst/>
                <a:uLnTx/>
                <a:uFillTx/>
                <a:latin typeface="Arial" charset="0"/>
                <a:ea typeface="+mn-ea"/>
                <a:cs typeface="Arial" charset="0"/>
              </a:rPr>
              <a:t>Epiphanie</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برمون الغطاس</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21" name="Text Box 68">
            <a:hlinkClick r:id="rId8" action="ppaction://hlinksldjump"/>
            <a:extLst>
              <a:ext uri="{FF2B5EF4-FFF2-40B4-BE49-F238E27FC236}">
                <a16:creationId xmlns:a16="http://schemas.microsoft.com/office/drawing/2014/main" id="{A5FB529F-B05D-44C1-9FC5-2F4FEEC6E15C}"/>
              </a:ext>
            </a:extLst>
          </p:cNvPr>
          <p:cNvSpPr txBox="1">
            <a:spLocks noChangeArrowheads="1"/>
          </p:cNvSpPr>
          <p:nvPr/>
        </p:nvSpPr>
        <p:spPr bwMode="auto">
          <a:xfrm>
            <a:off x="3643865" y="1421988"/>
            <a:ext cx="1650328"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Epiphanie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Text Box 75">
            <a:extLst>
              <a:ext uri="{FF2B5EF4-FFF2-40B4-BE49-F238E27FC236}">
                <a16:creationId xmlns:a16="http://schemas.microsoft.com/office/drawing/2014/main" id="{E2A660CD-E65E-4B9E-860E-D2057976C70B}"/>
              </a:ext>
            </a:extLst>
          </p:cNvPr>
          <p:cNvSpPr txBox="1">
            <a:spLocks noChangeArrowheads="1"/>
          </p:cNvSpPr>
          <p:nvPr/>
        </p:nvSpPr>
        <p:spPr bwMode="auto">
          <a:xfrm>
            <a:off x="7052612" y="2161932"/>
            <a:ext cx="1962833"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Samedi de Lazare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سبت لعازر</a:t>
            </a:r>
          </a:p>
        </p:txBody>
      </p:sp>
      <p:sp>
        <p:nvSpPr>
          <p:cNvPr id="23" name="Text Box 62">
            <a:hlinkClick r:id="rId9" action="ppaction://hlinksldjump"/>
            <a:extLst>
              <a:ext uri="{FF2B5EF4-FFF2-40B4-BE49-F238E27FC236}">
                <a16:creationId xmlns:a16="http://schemas.microsoft.com/office/drawing/2014/main" id="{5F4EFF76-0A25-40B0-A128-48C70BC18C74}"/>
              </a:ext>
            </a:extLst>
          </p:cNvPr>
          <p:cNvSpPr txBox="1">
            <a:spLocks noChangeArrowheads="1"/>
          </p:cNvSpPr>
          <p:nvPr/>
        </p:nvSpPr>
        <p:spPr bwMode="auto">
          <a:xfrm>
            <a:off x="3624679" y="675168"/>
            <a:ext cx="1663164" cy="476039"/>
          </a:xfrm>
          <a:prstGeom prst="rect">
            <a:avLst/>
          </a:prstGeom>
          <a:solidFill>
            <a:srgbClr val="800000"/>
          </a:solidFill>
          <a:ln w="57150" cmpd="thickThin">
            <a:solidFill>
              <a:schemeClr val="tx1"/>
            </a:solidFill>
            <a:miter lim="800000"/>
            <a:headEnd/>
            <a:tailEnd/>
          </a:ln>
        </p:spPr>
        <p:txBody>
          <a:bodyPr wrap="square" lIns="18000" tIns="18000" rIns="18000" b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effectLst/>
                <a:uLnTx/>
                <a:uFillTx/>
                <a:latin typeface="Arial" charset="0"/>
                <a:ea typeface="+mn-ea"/>
                <a:cs typeface="Arial" charset="0"/>
              </a:rPr>
              <a:t>Kiahk</a:t>
            </a:r>
            <a:endParaRPr kumimoji="0" lang="en-CA" sz="1600" b="0" i="0" u="none" strike="noStrike" kern="1200" cap="none" spc="0" normalizeH="0" baseline="0" noProof="0" dirty="0">
              <a:ln>
                <a:noFill/>
              </a:ln>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600" dirty="0">
                <a:latin typeface="Arial" charset="0"/>
                <a:cs typeface="Arial" charset="0"/>
              </a:rPr>
              <a:t>كيهك</a:t>
            </a:r>
            <a:endParaRPr kumimoji="0" lang="en-CA" sz="1600" b="0" i="0" u="none" strike="noStrike" kern="1200" cap="none" spc="0" normalizeH="0" baseline="0" noProof="0" dirty="0">
              <a:ln>
                <a:noFill/>
              </a:ln>
              <a:effectLst/>
              <a:uLnTx/>
              <a:uFillTx/>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800" b="0" i="0" u="none" strike="noStrike" kern="1200" cap="none" spc="0" normalizeH="0" baseline="0" noProof="0" dirty="0">
              <a:ln>
                <a:noFill/>
              </a:ln>
              <a:effectLst/>
              <a:uLnTx/>
              <a:uFillTx/>
              <a:latin typeface="Arial" charset="0"/>
              <a:ea typeface="+mn-ea"/>
              <a:cs typeface="Arial" charset="0"/>
            </a:endParaRPr>
          </a:p>
        </p:txBody>
      </p:sp>
      <p:sp>
        <p:nvSpPr>
          <p:cNvPr id="24" name="Text Box 78">
            <a:hlinkClick r:id="rId10" action="ppaction://hlinksldjump"/>
            <a:extLst>
              <a:ext uri="{FF2B5EF4-FFF2-40B4-BE49-F238E27FC236}">
                <a16:creationId xmlns:a16="http://schemas.microsoft.com/office/drawing/2014/main" id="{9A58A1A8-7FD8-49B4-B951-47011D80E9E7}"/>
              </a:ext>
            </a:extLst>
          </p:cNvPr>
          <p:cNvSpPr txBox="1">
            <a:spLocks noChangeArrowheads="1"/>
          </p:cNvSpPr>
          <p:nvPr/>
        </p:nvSpPr>
        <p:spPr bwMode="auto">
          <a:xfrm>
            <a:off x="1778472" y="3575815"/>
            <a:ext cx="1663164"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التجلى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5" name="Text Box 78">
            <a:hlinkClick r:id="rId11" action="ppaction://hlinksldjump"/>
            <a:extLst>
              <a:ext uri="{FF2B5EF4-FFF2-40B4-BE49-F238E27FC236}">
                <a16:creationId xmlns:a16="http://schemas.microsoft.com/office/drawing/2014/main" id="{2315BB7C-6E1E-4D6A-9AEA-EF66E86EE536}"/>
              </a:ext>
            </a:extLst>
          </p:cNvPr>
          <p:cNvSpPr txBox="1">
            <a:spLocks noChangeArrowheads="1"/>
          </p:cNvSpPr>
          <p:nvPr/>
        </p:nvSpPr>
        <p:spPr bwMode="auto">
          <a:xfrm>
            <a:off x="3561453" y="3586203"/>
            <a:ext cx="1636939" cy="478213"/>
          </a:xfrm>
          <a:prstGeom prst="rect">
            <a:avLst/>
          </a:prstGeom>
          <a:solidFill>
            <a:srgbClr val="800000"/>
          </a:solidFill>
          <a:ln w="57150" cmpd="thickThin">
            <a:solidFill>
              <a:schemeClr val="tx1"/>
            </a:solidFill>
            <a:miter lim="800000"/>
            <a:headEnd/>
            <a:tailEnd/>
          </a:ln>
        </p:spPr>
        <p:txBody>
          <a:bodyPr wrap="square" lIns="18000" tIns="18000" rIns="18000" bIns="18000">
            <a:no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effectLst/>
                <a:uLnTx/>
                <a:uFillTx/>
                <a:latin typeface="Arial" charset="0"/>
                <a:ea typeface="+mn-ea"/>
                <a:cs typeface="Arial" charset="0"/>
              </a:rPr>
              <a:t>Fête des </a:t>
            </a:r>
            <a:r>
              <a:rPr kumimoji="0" lang="en-CA" sz="1600" b="0" i="0" u="none" strike="noStrike" kern="1200" cap="none" spc="0" normalizeH="0" baseline="0" noProof="0" dirty="0" err="1">
                <a:ln>
                  <a:noFill/>
                </a:ln>
                <a:effectLst/>
                <a:uLnTx/>
                <a:uFillTx/>
                <a:latin typeface="Arial" charset="0"/>
                <a:ea typeface="+mn-ea"/>
                <a:cs typeface="Arial" charset="0"/>
              </a:rPr>
              <a:t>Apôtres</a:t>
            </a:r>
            <a:endParaRPr kumimoji="0" lang="en-CA" sz="1600" b="0" i="0" u="none" strike="noStrike" kern="1200" cap="none" spc="0" normalizeH="0" baseline="0" noProof="0" dirty="0">
              <a:ln>
                <a:noFill/>
              </a:ln>
              <a:effectLst/>
              <a:uLnTx/>
              <a:uFillTx/>
              <a:latin typeface="Arial" charset="0"/>
              <a:ea typeface="+mn-ea"/>
              <a:cs typeface="Arial" charset="0"/>
            </a:endParaRPr>
          </a:p>
          <a:p>
            <a:pPr lvl="0" algn="ctr" defTabSz="914400" rtl="1" fontAlgn="base">
              <a:lnSpc>
                <a:spcPct val="90000"/>
              </a:lnSpc>
              <a:spcBef>
                <a:spcPct val="0"/>
              </a:spcBef>
              <a:spcAft>
                <a:spcPct val="0"/>
              </a:spcAft>
              <a:defRPr/>
            </a:pPr>
            <a:r>
              <a:rPr lang="ar-EG" sz="1600" dirty="0">
                <a:latin typeface="Arial" charset="0"/>
                <a:cs typeface="Arial" charset="0"/>
              </a:rPr>
              <a:t>عيد الرسل</a:t>
            </a:r>
            <a:endParaRPr lang="en-CA" sz="1600" dirty="0">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endParaRPr kumimoji="0" lang="en-CA" sz="800" b="0" i="0" u="none" strike="noStrike" kern="1200" cap="none" spc="0" normalizeH="0" baseline="0" noProof="0" dirty="0">
              <a:ln>
                <a:noFill/>
              </a:ln>
              <a:effectLst/>
              <a:uLnTx/>
              <a:uFillTx/>
              <a:latin typeface="Arial" charset="0"/>
              <a:ea typeface="+mn-ea"/>
              <a:cs typeface="Arial" charset="0"/>
            </a:endParaRPr>
          </a:p>
        </p:txBody>
      </p:sp>
      <p:sp>
        <p:nvSpPr>
          <p:cNvPr id="26" name="Text Box 62">
            <a:extLst>
              <a:ext uri="{FF2B5EF4-FFF2-40B4-BE49-F238E27FC236}">
                <a16:creationId xmlns:a16="http://schemas.microsoft.com/office/drawing/2014/main" id="{C65174B0-35DC-49F1-80AF-07E9DF5F1457}"/>
              </a:ext>
            </a:extLst>
          </p:cNvPr>
          <p:cNvSpPr txBox="1">
            <a:spLocks noChangeArrowheads="1"/>
          </p:cNvSpPr>
          <p:nvPr/>
        </p:nvSpPr>
        <p:spPr bwMode="auto">
          <a:xfrm>
            <a:off x="64757" y="675168"/>
            <a:ext cx="1663164"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Nayrouz</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عيد النيروز</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27" name="Text Box 78">
            <a:hlinkClick r:id="rId12" action="ppaction://hlinksldjump"/>
            <a:extLst>
              <a:ext uri="{FF2B5EF4-FFF2-40B4-BE49-F238E27FC236}">
                <a16:creationId xmlns:a16="http://schemas.microsoft.com/office/drawing/2014/main" id="{B1B6D67D-0DA7-454E-80F3-55222C791374}"/>
              </a:ext>
            </a:extLst>
          </p:cNvPr>
          <p:cNvSpPr txBox="1">
            <a:spLocks noChangeArrowheads="1"/>
          </p:cNvSpPr>
          <p:nvPr/>
        </p:nvSpPr>
        <p:spPr bwMode="auto">
          <a:xfrm>
            <a:off x="5318208" y="3584866"/>
            <a:ext cx="2043980" cy="478213"/>
          </a:xfrm>
          <a:prstGeom prst="rect">
            <a:avLst/>
          </a:prstGeom>
          <a:solidFill>
            <a:srgbClr val="800000"/>
          </a:solidFill>
          <a:ln w="57150" cmpd="thickThin">
            <a:solidFill>
              <a:schemeClr val="tx1"/>
            </a:solidFill>
            <a:miter lim="800000"/>
            <a:headEnd/>
            <a:tailEnd/>
          </a:ln>
        </p:spPr>
        <p:txBody>
          <a:bodyPr wrap="square" lIns="18000" tIns="18000" rIns="18000" bIns="18000">
            <a:no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29 du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mois</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copte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rtl="1" fontAlgn="base">
              <a:lnSpc>
                <a:spcPct val="90000"/>
              </a:lnSpc>
              <a:spcBef>
                <a:spcPct val="0"/>
              </a:spcBef>
              <a:spcAft>
                <a:spcPct val="0"/>
              </a:spcAft>
              <a:defRPr/>
            </a:pPr>
            <a:r>
              <a:rPr lang="ar-EG" sz="1600" dirty="0">
                <a:solidFill>
                  <a:srgbClr val="FFFFFF"/>
                </a:solidFill>
                <a:latin typeface="Arial" charset="0"/>
                <a:cs typeface="Arial" charset="0"/>
              </a:rPr>
              <a:t>يوم 29 من الشهر القبطي</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endParaRPr kumimoji="0" lang="en-CA" sz="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ction Button: Custom 22">
            <a:hlinkClick r:id="rId13" action="ppaction://hlinksldjump" highlightClick="1"/>
            <a:extLst>
              <a:ext uri="{FF2B5EF4-FFF2-40B4-BE49-F238E27FC236}">
                <a16:creationId xmlns:a16="http://schemas.microsoft.com/office/drawing/2014/main" id="{2F61E868-4BB7-41D8-B069-826ED1D3FCB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8" name="Text Box 62">
            <a:hlinkClick r:id="rId14" action="ppaction://hlinksldjump"/>
            <a:extLst>
              <a:ext uri="{FF2B5EF4-FFF2-40B4-BE49-F238E27FC236}">
                <a16:creationId xmlns:a16="http://schemas.microsoft.com/office/drawing/2014/main" id="{706AE61D-E607-4759-8EB4-AC08742D44C1}"/>
              </a:ext>
            </a:extLst>
          </p:cNvPr>
          <p:cNvSpPr txBox="1">
            <a:spLocks noChangeArrowheads="1"/>
          </p:cNvSpPr>
          <p:nvPr/>
        </p:nvSpPr>
        <p:spPr bwMode="auto">
          <a:xfrm>
            <a:off x="3736436" y="4437027"/>
            <a:ext cx="1663164" cy="534950"/>
          </a:xfrm>
          <a:prstGeom prst="rect">
            <a:avLst/>
          </a:prstGeom>
          <a:solidFill>
            <a:srgbClr val="C00000"/>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CA" dirty="0" err="1">
                <a:latin typeface="Arial" charset="0"/>
                <a:cs typeface="Arial" charset="0"/>
              </a:rPr>
              <a:t>Annuel</a:t>
            </a:r>
            <a:endParaRPr lang="en-CA" dirty="0">
              <a:latin typeface="Arial" charset="0"/>
              <a:cs typeface="Arial" charset="0"/>
            </a:endParaRPr>
          </a:p>
          <a:p>
            <a:pPr algn="ctr" defTabSz="914400" fontAlgn="base">
              <a:lnSpc>
                <a:spcPct val="90000"/>
              </a:lnSpc>
              <a:spcBef>
                <a:spcPct val="0"/>
              </a:spcBef>
              <a:spcAft>
                <a:spcPct val="0"/>
              </a:spcAft>
              <a:defRPr/>
            </a:pPr>
            <a:r>
              <a:rPr lang="ar-EG" dirty="0"/>
              <a:t>سنوي</a:t>
            </a:r>
          </a:p>
        </p:txBody>
      </p:sp>
      <p:sp>
        <p:nvSpPr>
          <p:cNvPr id="30" name="Action Button: Custom 4">
            <a:hlinkClick r:id="rId14" action="ppaction://hlinksldjump" highlightClick="1"/>
            <a:extLst>
              <a:ext uri="{FF2B5EF4-FFF2-40B4-BE49-F238E27FC236}">
                <a16:creationId xmlns:a16="http://schemas.microsoft.com/office/drawing/2014/main" id="{9514BF92-6E87-47C7-9131-B4C248F28D37}"/>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694980227"/>
      </p:ext>
    </p:extLst>
  </p:cSld>
  <p:clrMapOvr>
    <a:masterClrMapping/>
  </p:clrMapOvr>
  <p:transition/>
</p:sld>
</file>

<file path=ppt/slides/slide2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nvGraphicFramePr>
        <p:xfrm>
          <a:off x="1524000" y="5715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304800">
                <a:tc>
                  <a:txBody>
                    <a:bodyPr/>
                    <a:lstStyle/>
                    <a:p>
                      <a:pPr algn="ctr"/>
                      <a:r>
                        <a:rPr lang="fr-FR" sz="1600" dirty="0"/>
                        <a:t>Psaume – Fête de la croix</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763412203"/>
              </p:ext>
            </p:extLst>
          </p:nvPr>
        </p:nvGraphicFramePr>
        <p:xfrm>
          <a:off x="0" y="500380"/>
          <a:ext cx="9144000" cy="4511040"/>
        </p:xfrm>
        <a:graphic>
          <a:graphicData uri="http://schemas.openxmlformats.org/drawingml/2006/table">
            <a:tbl>
              <a:tblPr firstRow="1" bandRow="1">
                <a:tableStyleId>{2D5ABB26-0587-4C30-8999-92F81FD0307C}</a:tableStyleId>
              </a:tblPr>
              <a:tblGrid>
                <a:gridCol w="3429000">
                  <a:extLst>
                    <a:ext uri="{9D8B030D-6E8A-4147-A177-3AD203B41FA5}">
                      <a16:colId xmlns:a16="http://schemas.microsoft.com/office/drawing/2014/main" val="1790436368"/>
                    </a:ext>
                  </a:extLst>
                </a:gridCol>
                <a:gridCol w="3048000">
                  <a:extLst>
                    <a:ext uri="{9D8B030D-6E8A-4147-A177-3AD203B41FA5}">
                      <a16:colId xmlns:a16="http://schemas.microsoft.com/office/drawing/2014/main" val="3715420427"/>
                    </a:ext>
                  </a:extLst>
                </a:gridCol>
                <a:gridCol w="2667000">
                  <a:extLst>
                    <a:ext uri="{9D8B030D-6E8A-4147-A177-3AD203B41FA5}">
                      <a16:colId xmlns:a16="http://schemas.microsoft.com/office/drawing/2014/main" val="2432670772"/>
                    </a:ext>
                  </a:extLst>
                </a:gridCol>
              </a:tblGrid>
              <a:tr h="4394200">
                <a:tc>
                  <a:txBody>
                    <a:bodyPr/>
                    <a:lstStyle/>
                    <a:p>
                      <a:pPr algn="just"/>
                      <a:r>
                        <a:rPr lang="en-US" sz="2900" b="0" i="0" u="none" strike="noStrike" kern="1200" baseline="0" dirty="0" err="1">
                          <a:solidFill>
                            <a:schemeClr val="tx1"/>
                          </a:solidFill>
                          <a:latin typeface="Coptic1" pitchFamily="2" charset="0"/>
                          <a:ea typeface="+mn-ea"/>
                          <a:cs typeface="+mn-cs"/>
                        </a:rPr>
                        <a:t>Nyok</a:t>
                      </a:r>
                      <a:r>
                        <a:rPr lang="en-US" sz="2900" b="0" i="0" u="none" strike="noStrike" kern="1200" baseline="0" dirty="0">
                          <a:solidFill>
                            <a:schemeClr val="tx1"/>
                          </a:solidFill>
                          <a:latin typeface="Coptic1" pitchFamily="2" charset="0"/>
                          <a:ea typeface="+mn-ea"/>
                          <a:cs typeface="+mn-cs"/>
                        </a:rPr>
                        <a:t> pe v] </a:t>
                      </a:r>
                      <a:r>
                        <a:rPr lang="en-US" sz="2900" b="0" i="0" u="none" strike="noStrike" kern="1200" baseline="0" dirty="0" err="1">
                          <a:solidFill>
                            <a:schemeClr val="tx1"/>
                          </a:solidFill>
                          <a:latin typeface="Coptic1" pitchFamily="2" charset="0"/>
                          <a:ea typeface="+mn-ea"/>
                          <a:cs typeface="+mn-cs"/>
                        </a:rPr>
                        <a:t>f~ersau</a:t>
                      </a:r>
                      <a:r>
                        <a:rPr lang="en-US"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nak</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n~je</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pijw</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qen</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Ciwn</a:t>
                      </a:r>
                      <a:r>
                        <a:rPr lang="fr-FR" sz="2900" b="0" i="0" u="none" strike="noStrike" kern="1200" baseline="0" dirty="0">
                          <a:solidFill>
                            <a:schemeClr val="tx1"/>
                          </a:solidFill>
                          <a:latin typeface="Coptic1" pitchFamily="2" charset="0"/>
                          <a:ea typeface="+mn-ea"/>
                          <a:cs typeface="+mn-cs"/>
                        </a:rPr>
                        <a:t>: eue~] </a:t>
                      </a:r>
                      <a:r>
                        <a:rPr lang="fr-FR" sz="2900" b="0" i="0" u="none" strike="noStrike" kern="1200" baseline="0" dirty="0" err="1">
                          <a:solidFill>
                            <a:schemeClr val="tx1"/>
                          </a:solidFill>
                          <a:latin typeface="Coptic1" pitchFamily="2" charset="0"/>
                          <a:ea typeface="+mn-ea"/>
                          <a:cs typeface="+mn-cs"/>
                        </a:rPr>
                        <a:t>nak</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n~haneu</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qen</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Ieroucal</a:t>
                      </a:r>
                      <a:r>
                        <a:rPr lang="fr-FR" sz="2900" b="0" i="0" u="none" strike="noStrike" kern="1200" baseline="0" dirty="0">
                          <a:solidFill>
                            <a:schemeClr val="tx1"/>
                          </a:solidFill>
                          <a:latin typeface="Coptic1" pitchFamily="2" charset="0"/>
                          <a:ea typeface="+mn-ea"/>
                          <a:cs typeface="+mn-cs"/>
                        </a:rPr>
                        <a:t>/m </a:t>
                      </a:r>
                      <a:r>
                        <a:rPr lang="fr-FR" sz="2900" b="0" i="0" u="none" strike="noStrike" kern="1200" baseline="0" dirty="0" err="1">
                          <a:solidFill>
                            <a:schemeClr val="tx1"/>
                          </a:solidFill>
                          <a:latin typeface="Coptic1" pitchFamily="2" charset="0"/>
                          <a:ea typeface="+mn-ea"/>
                          <a:cs typeface="+mn-cs"/>
                        </a:rPr>
                        <a:t>cwtem</a:t>
                      </a:r>
                      <a:r>
                        <a:rPr lang="fr-FR" sz="2900" b="0" i="0" u="none" strike="noStrike" kern="1200" baseline="0" dirty="0">
                          <a:solidFill>
                            <a:schemeClr val="tx1"/>
                          </a:solidFill>
                          <a:latin typeface="Coptic1" pitchFamily="2" charset="0"/>
                          <a:ea typeface="+mn-ea"/>
                          <a:cs typeface="+mn-cs"/>
                        </a:rPr>
                        <a:t> v] </a:t>
                      </a:r>
                      <a:r>
                        <a:rPr lang="fr-FR" sz="2900" b="0" i="0" u="none" strike="noStrike" kern="1200" baseline="0" dirty="0" err="1">
                          <a:solidFill>
                            <a:schemeClr val="tx1"/>
                          </a:solidFill>
                          <a:latin typeface="Coptic1" pitchFamily="2" charset="0"/>
                          <a:ea typeface="+mn-ea"/>
                          <a:cs typeface="+mn-cs"/>
                        </a:rPr>
                        <a:t>etap~roceu</a:t>
                      </a:r>
                      <a:r>
                        <a:rPr lang="fr-FR" sz="2900" b="0" i="0" u="none" strike="noStrike" kern="1200" baseline="0" dirty="0">
                          <a:solidFill>
                            <a:schemeClr val="tx1"/>
                          </a:solidFill>
                          <a:latin typeface="Coptic1" pitchFamily="2" charset="0"/>
                          <a:ea typeface="+mn-ea"/>
                          <a:cs typeface="+mn-cs"/>
                        </a:rPr>
                        <a:t>,/: je </a:t>
                      </a:r>
                      <a:r>
                        <a:rPr lang="fr-FR" sz="2900" b="0" i="0" u="none" strike="noStrike" kern="1200" baseline="0" dirty="0" err="1">
                          <a:solidFill>
                            <a:schemeClr val="tx1"/>
                          </a:solidFill>
                          <a:latin typeface="Coptic1" pitchFamily="2" charset="0"/>
                          <a:ea typeface="+mn-ea"/>
                          <a:cs typeface="+mn-cs"/>
                        </a:rPr>
                        <a:t>cen</a:t>
                      </a:r>
                      <a:r>
                        <a:rPr lang="fr-FR" sz="2900" b="0" i="0" u="none" strike="noStrike" kern="1200" baseline="0" dirty="0">
                          <a:solidFill>
                            <a:schemeClr val="tx1"/>
                          </a:solidFill>
                          <a:latin typeface="Coptic1" pitchFamily="2" charset="0"/>
                          <a:ea typeface="+mn-ea"/>
                          <a:cs typeface="+mn-cs"/>
                        </a:rPr>
                        <a:t>/ou </a:t>
                      </a:r>
                      <a:r>
                        <a:rPr lang="fr-FR" sz="2900" b="0" i="0" u="none" strike="noStrike" kern="1200" baseline="0" dirty="0" err="1">
                          <a:solidFill>
                            <a:schemeClr val="tx1"/>
                          </a:solidFill>
                          <a:latin typeface="Coptic1" pitchFamily="2" charset="0"/>
                          <a:ea typeface="+mn-ea"/>
                          <a:cs typeface="+mn-cs"/>
                        </a:rPr>
                        <a:t>harok</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n~je</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carx</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niben</a:t>
                      </a:r>
                      <a:r>
                        <a:rPr lang="fr-FR" sz="2900" b="0" i="0" u="none" strike="noStrike" kern="1200" baseline="0" dirty="0">
                          <a:solidFill>
                            <a:schemeClr val="tx1"/>
                          </a:solidFill>
                          <a:latin typeface="Coptic1" pitchFamily="2" charset="0"/>
                          <a:ea typeface="+mn-ea"/>
                          <a:cs typeface="+mn-cs"/>
                        </a:rPr>
                        <a:t>. A#L#</a:t>
                      </a:r>
                      <a:endParaRPr lang="fr-FR" sz="2900" dirty="0">
                        <a:latin typeface="Coptic1" pitchFamily="2" charset="0"/>
                      </a:endParaRPr>
                    </a:p>
                  </a:txBody>
                  <a:tcPr/>
                </a:tc>
                <a:tc>
                  <a:txBody>
                    <a:bodyPr/>
                    <a:lstStyle/>
                    <a:p>
                      <a:pPr algn="just"/>
                      <a:r>
                        <a:rPr lang="fr-FR" sz="2700" b="0" i="0" u="none" strike="noStrike" kern="1200" baseline="0" dirty="0">
                          <a:solidFill>
                            <a:schemeClr val="tx1"/>
                          </a:solidFill>
                          <a:latin typeface="+mn-lt"/>
                          <a:ea typeface="+mn-ea"/>
                          <a:cs typeface="+mn-cs"/>
                        </a:rPr>
                        <a:t>Avec confiance, ô</a:t>
                      </a:r>
                    </a:p>
                    <a:p>
                      <a:pPr algn="just"/>
                      <a:r>
                        <a:rPr lang="fr-FR" sz="2700" b="0" i="0" u="none" strike="noStrike" kern="1200" baseline="0" dirty="0">
                          <a:solidFill>
                            <a:schemeClr val="tx1"/>
                          </a:solidFill>
                          <a:latin typeface="+mn-lt"/>
                          <a:ea typeface="+mn-ea"/>
                          <a:cs typeface="+mn-cs"/>
                        </a:rPr>
                        <a:t>Dieu! on te louera dans Sion, Et l’on accomplira les vœux qu'on t'a faits à Jérusalem.</a:t>
                      </a:r>
                      <a:r>
                        <a:rPr lang="ar-EG" sz="2700" b="0" i="0" u="none" strike="noStrike" kern="1200" baseline="0" dirty="0">
                          <a:solidFill>
                            <a:schemeClr val="tx1"/>
                          </a:solidFill>
                          <a:latin typeface="+mn-lt"/>
                          <a:ea typeface="+mn-ea"/>
                          <a:cs typeface="+mn-cs"/>
                        </a:rPr>
                        <a:t> </a:t>
                      </a:r>
                      <a:r>
                        <a:rPr lang="fr-FR" sz="2700" b="0" i="0" u="none" strike="noStrike" kern="1200" baseline="0" dirty="0">
                          <a:solidFill>
                            <a:schemeClr val="tx1"/>
                          </a:solidFill>
                          <a:latin typeface="+mn-lt"/>
                          <a:ea typeface="+mn-ea"/>
                          <a:cs typeface="+mn-cs"/>
                        </a:rPr>
                        <a:t>Ô toi, qui écoutes la</a:t>
                      </a:r>
                      <a:r>
                        <a:rPr lang="ar-EG" sz="2700" b="0" i="0" u="none" strike="noStrike" kern="1200" baseline="0" dirty="0">
                          <a:solidFill>
                            <a:schemeClr val="tx1"/>
                          </a:solidFill>
                          <a:latin typeface="+mn-lt"/>
                          <a:ea typeface="+mn-ea"/>
                          <a:cs typeface="+mn-cs"/>
                        </a:rPr>
                        <a:t> </a:t>
                      </a:r>
                      <a:r>
                        <a:rPr lang="fr-FR" sz="2700" b="0" i="0" u="none" strike="noStrike" kern="1200" baseline="0" dirty="0">
                          <a:solidFill>
                            <a:schemeClr val="tx1"/>
                          </a:solidFill>
                          <a:latin typeface="+mn-lt"/>
                          <a:ea typeface="+mn-ea"/>
                          <a:cs typeface="+mn-cs"/>
                        </a:rPr>
                        <a:t>prière! Tous les hommes viendront à toi. Alléluia</a:t>
                      </a:r>
                      <a:endParaRPr lang="fr-FR" sz="2700" dirty="0"/>
                    </a:p>
                  </a:txBody>
                  <a:tcPr/>
                </a:tc>
                <a:tc>
                  <a:txBody>
                    <a:bodyPr/>
                    <a:lstStyle/>
                    <a:p>
                      <a:pPr algn="just" rtl="1"/>
                      <a:r>
                        <a:rPr lang="ar-EG" sz="3200" b="0" i="0" u="none" strike="noStrike" kern="1200" baseline="0" dirty="0">
                          <a:solidFill>
                            <a:schemeClr val="tx1"/>
                          </a:solidFill>
                          <a:latin typeface="+mn-lt"/>
                          <a:ea typeface="+mn-ea"/>
                          <a:cs typeface="+mn-cs"/>
                        </a:rPr>
                        <a:t>لك ينبغي التسبيح يا</a:t>
                      </a:r>
                    </a:p>
                    <a:p>
                      <a:pPr algn="just" rtl="1"/>
                      <a:r>
                        <a:rPr lang="ar-EG" sz="3200" b="0" i="0" u="none" strike="noStrike" kern="1200" baseline="0" dirty="0">
                          <a:solidFill>
                            <a:schemeClr val="tx1"/>
                          </a:solidFill>
                          <a:latin typeface="+mn-lt"/>
                          <a:ea typeface="+mn-ea"/>
                          <a:cs typeface="+mn-cs"/>
                        </a:rPr>
                        <a:t>الله في صهيون. و لك</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توفي النذور في أورشليم،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استمع يا الله صلواتي،</a:t>
                      </a:r>
                    </a:p>
                    <a:p>
                      <a:pPr algn="just" rtl="1"/>
                      <a:r>
                        <a:rPr lang="ar-EG" sz="3200" b="0" i="0" u="none" strike="noStrike" kern="1200" baseline="0" dirty="0">
                          <a:solidFill>
                            <a:schemeClr val="tx1"/>
                          </a:solidFill>
                          <a:latin typeface="+mn-lt"/>
                          <a:ea typeface="+mn-ea"/>
                          <a:cs typeface="+mn-cs"/>
                        </a:rPr>
                        <a:t>لأنه إليك يأتي كل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بشرٍ. </a:t>
                      </a:r>
                      <a:r>
                        <a:rPr lang="ar-EG" sz="3200" b="0" i="0" u="none" strike="noStrike" kern="1200" baseline="0" dirty="0" err="1">
                          <a:solidFill>
                            <a:schemeClr val="tx1"/>
                          </a:solidFill>
                          <a:latin typeface="+mn-lt"/>
                          <a:ea typeface="+mn-ea"/>
                          <a:cs typeface="+mn-cs"/>
                        </a:rPr>
                        <a:t>الليلويا</a:t>
                      </a:r>
                      <a:r>
                        <a:rPr lang="fr-FR" sz="3200" b="0" i="0" u="none" strike="noStrike" kern="1200" baseline="0" dirty="0">
                          <a:solidFill>
                            <a:schemeClr val="tx1"/>
                          </a:solidFill>
                          <a:latin typeface="+mn-lt"/>
                          <a:ea typeface="+mn-ea"/>
                          <a:cs typeface="+mn-cs"/>
                        </a:rPr>
                        <a:t> </a:t>
                      </a:r>
                    </a:p>
                  </a:txBody>
                  <a:tcPr/>
                </a:tc>
                <a:extLst>
                  <a:ext uri="{0D108BD9-81ED-4DB2-BD59-A6C34878D82A}">
                    <a16:rowId xmlns:a16="http://schemas.microsoft.com/office/drawing/2014/main" val="3053464702"/>
                  </a:ext>
                </a:extLst>
              </a:tr>
            </a:tbl>
          </a:graphicData>
        </a:graphic>
      </p:graphicFrame>
      <p:sp>
        <p:nvSpPr>
          <p:cNvPr id="6" name="Action Button: Custom 22">
            <a:hlinkClick r:id="rId2" action="ppaction://hlinksldjump" highlightClick="1"/>
            <a:extLst>
              <a:ext uri="{FF2B5EF4-FFF2-40B4-BE49-F238E27FC236}">
                <a16:creationId xmlns:a16="http://schemas.microsoft.com/office/drawing/2014/main" id="{1FE63F82-C95D-4394-9B6A-4CC428F1DBB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3" action="ppaction://hlinksldjump" highlightClick="1"/>
            <a:extLst>
              <a:ext uri="{FF2B5EF4-FFF2-40B4-BE49-F238E27FC236}">
                <a16:creationId xmlns:a16="http://schemas.microsoft.com/office/drawing/2014/main" id="{0DB68EDA-7D78-42D9-A355-C1D5015B93B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Text Box 37">
            <a:hlinkClick r:id="rId4" action="ppaction://hlinksldjump"/>
            <a:extLst>
              <a:ext uri="{FF2B5EF4-FFF2-40B4-BE49-F238E27FC236}">
                <a16:creationId xmlns:a16="http://schemas.microsoft.com/office/drawing/2014/main" id="{14FB6AB3-B02B-4D4F-80D6-27B062019769}"/>
              </a:ext>
            </a:extLst>
          </p:cNvPr>
          <p:cNvSpPr txBox="1">
            <a:spLocks noChangeArrowheads="1"/>
          </p:cNvSpPr>
          <p:nvPr/>
        </p:nvSpPr>
        <p:spPr bwMode="auto">
          <a:xfrm>
            <a:off x="6148012" y="4722495"/>
            <a:ext cx="1471988" cy="409372"/>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La Sainte 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ction Button: Custom 4">
            <a:hlinkClick r:id="rId5" action="ppaction://hlinksldjump" highlightClick="1"/>
            <a:extLst>
              <a:ext uri="{FF2B5EF4-FFF2-40B4-BE49-F238E27FC236}">
                <a16:creationId xmlns:a16="http://schemas.microsoft.com/office/drawing/2014/main" id="{49B18C3E-AF63-4974-AD47-DAEC23FE8E5F}"/>
              </a:ext>
            </a:extLst>
          </p:cNvPr>
          <p:cNvSpPr/>
          <p:nvPr/>
        </p:nvSpPr>
        <p:spPr bwMode="auto">
          <a:xfrm>
            <a:off x="4927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474425286"/>
      </p:ext>
    </p:extLst>
  </p:cSld>
  <p:clrMapOvr>
    <a:masterClrMapping/>
  </p:clrMapOvr>
  <p:transition/>
</p:sld>
</file>

<file path=ppt/slides/slide2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EF8C46B2-DBF5-4669-B2A5-AA4BB217AF9A}"/>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055812160"/>
      </p:ext>
    </p:extLst>
  </p:cSld>
  <p:clrMapOvr>
    <a:masterClrMapping/>
  </p:clrMapOvr>
  <p:transition/>
</p:sld>
</file>

<file path=ppt/slides/slide2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94448824-07D8-4C37-8FDE-26560C6423FB}"/>
              </a:ext>
            </a:extLst>
          </p:cNvPr>
          <p:cNvGraphicFramePr>
            <a:graphicFrameLocks noGrp="1"/>
          </p:cNvGraphicFramePr>
          <p:nvPr>
            <p:extLst>
              <p:ext uri="{D42A27DB-BD31-4B8C-83A1-F6EECF244321}">
                <p14:modId xmlns:p14="http://schemas.microsoft.com/office/powerpoint/2010/main" val="3253954443"/>
              </p:ext>
            </p:extLst>
          </p:nvPr>
        </p:nvGraphicFramePr>
        <p:xfrm>
          <a:off x="0" y="361950"/>
          <a:ext cx="9144000" cy="4846320"/>
        </p:xfrm>
        <a:graphic>
          <a:graphicData uri="http://schemas.openxmlformats.org/drawingml/2006/table">
            <a:tbl>
              <a:tblPr firstRow="1" bandRow="1">
                <a:tableStyleId>{2D5ABB26-0587-4C30-8999-92F81FD0307C}</a:tableStyleId>
              </a:tblPr>
              <a:tblGrid>
                <a:gridCol w="3048000">
                  <a:extLst>
                    <a:ext uri="{9D8B030D-6E8A-4147-A177-3AD203B41FA5}">
                      <a16:colId xmlns:a16="http://schemas.microsoft.com/office/drawing/2014/main" val="1076219074"/>
                    </a:ext>
                  </a:extLst>
                </a:gridCol>
                <a:gridCol w="3429000">
                  <a:extLst>
                    <a:ext uri="{9D8B030D-6E8A-4147-A177-3AD203B41FA5}">
                      <a16:colId xmlns:a16="http://schemas.microsoft.com/office/drawing/2014/main" val="2749640505"/>
                    </a:ext>
                  </a:extLst>
                </a:gridCol>
                <a:gridCol w="2667000">
                  <a:extLst>
                    <a:ext uri="{9D8B030D-6E8A-4147-A177-3AD203B41FA5}">
                      <a16:colId xmlns:a16="http://schemas.microsoft.com/office/drawing/2014/main" val="2164142275"/>
                    </a:ext>
                  </a:extLst>
                </a:gridCol>
              </a:tblGrid>
              <a:tr h="4474597">
                <a:tc>
                  <a:txBody>
                    <a:bodyPr/>
                    <a:lstStyle/>
                    <a:p>
                      <a:pPr algn="just"/>
                      <a:r>
                        <a:rPr lang="pt-BR" sz="2400" b="0" i="0" u="none" strike="noStrike" kern="1200" baseline="0" dirty="0">
                          <a:solidFill>
                            <a:schemeClr val="tx1"/>
                          </a:solidFill>
                          <a:latin typeface="Coptic1" pitchFamily="2" charset="0"/>
                          <a:ea typeface="+mn-ea"/>
                          <a:cs typeface="+mn-cs"/>
                        </a:rPr>
                        <a:t>A#l# a#l# a#l#.</a:t>
                      </a:r>
                    </a:p>
                    <a:p>
                      <a:pPr algn="just"/>
                      <a:r>
                        <a:rPr lang="fr-FR" sz="2400" b="0" i="0" u="none" strike="noStrike" kern="1200" baseline="0" dirty="0">
                          <a:solidFill>
                            <a:schemeClr val="tx1"/>
                          </a:solidFill>
                          <a:latin typeface="Coptic1" pitchFamily="2" charset="0"/>
                          <a:ea typeface="+mn-ea"/>
                          <a:cs typeface="+mn-cs"/>
                        </a:rPr>
                        <a:t>N~~</a:t>
                      </a:r>
                      <a:r>
                        <a:rPr lang="fr-FR" sz="2400" b="0" i="0" u="none" strike="noStrike" kern="1200" baseline="0" dirty="0" err="1">
                          <a:solidFill>
                            <a:schemeClr val="tx1"/>
                          </a:solidFill>
                          <a:latin typeface="Coptic1" pitchFamily="2" charset="0"/>
                          <a:ea typeface="+mn-ea"/>
                          <a:cs typeface="+mn-cs"/>
                        </a:rPr>
                        <a:t>yok</a:t>
                      </a:r>
                      <a:r>
                        <a:rPr lang="fr-FR" sz="2400" b="0" i="0" u="none" strike="noStrike" kern="1200" baseline="0" dirty="0">
                          <a:solidFill>
                            <a:schemeClr val="tx1"/>
                          </a:solidFill>
                          <a:latin typeface="Coptic1" pitchFamily="2" charset="0"/>
                          <a:ea typeface="+mn-ea"/>
                          <a:cs typeface="+mn-cs"/>
                        </a:rPr>
                        <a:t> P~[</a:t>
                      </a:r>
                      <a:r>
                        <a:rPr lang="fr-FR" sz="2400" b="0" i="0" u="none" strike="noStrike" kern="1200" baseline="0" dirty="0" err="1">
                          <a:solidFill>
                            <a:schemeClr val="tx1"/>
                          </a:solidFill>
                          <a:latin typeface="Coptic1" pitchFamily="2" charset="0"/>
                          <a:ea typeface="+mn-ea"/>
                          <a:cs typeface="+mn-cs"/>
                        </a:rPr>
                        <a:t>oic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eke~kotk</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eksenh</a:t>
                      </a:r>
                      <a:r>
                        <a:rPr lang="fr-FR" sz="2400" b="0" i="0" u="none" strike="noStrike" kern="1200" baseline="0" dirty="0">
                          <a:solidFill>
                            <a:schemeClr val="tx1"/>
                          </a:solidFill>
                          <a:latin typeface="Coptic1" pitchFamily="2" charset="0"/>
                          <a:ea typeface="+mn-ea"/>
                          <a:cs typeface="+mn-cs"/>
                        </a:rPr>
                        <a:t>/t </a:t>
                      </a:r>
                      <a:r>
                        <a:rPr lang="fr-FR" sz="2400" b="0" i="0" u="none" strike="noStrike" kern="1200" baseline="0" dirty="0" err="1">
                          <a:solidFill>
                            <a:schemeClr val="tx1"/>
                          </a:solidFill>
                          <a:latin typeface="Coptic1" pitchFamily="2" charset="0"/>
                          <a:ea typeface="+mn-ea"/>
                          <a:cs typeface="+mn-cs"/>
                        </a:rPr>
                        <a:t>qa</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Ciwn</a:t>
                      </a:r>
                      <a:r>
                        <a:rPr lang="fr-FR" sz="2400" b="0" i="0" u="none" strike="noStrike" kern="1200" baseline="0" dirty="0">
                          <a:solidFill>
                            <a:schemeClr val="tx1"/>
                          </a:solidFill>
                          <a:latin typeface="Coptic1" pitchFamily="2" charset="0"/>
                          <a:ea typeface="+mn-ea"/>
                          <a:cs typeface="+mn-cs"/>
                        </a:rPr>
                        <a:t> je </a:t>
                      </a:r>
                      <a:r>
                        <a:rPr lang="fr-FR" sz="2400" b="0" i="0" u="none" strike="noStrike" kern="1200" baseline="0" dirty="0" err="1">
                          <a:solidFill>
                            <a:schemeClr val="tx1"/>
                          </a:solidFill>
                          <a:latin typeface="Coptic1" pitchFamily="2" charset="0"/>
                          <a:ea typeface="+mn-ea"/>
                          <a:cs typeface="+mn-cs"/>
                        </a:rPr>
                        <a:t>p~c</a:t>
                      </a:r>
                      <a:r>
                        <a:rPr lang="fr-FR" sz="2400" b="0" i="0" u="none" strike="noStrike" kern="1200" baseline="0" dirty="0">
                          <a:solidFill>
                            <a:schemeClr val="tx1"/>
                          </a:solidFill>
                          <a:latin typeface="Coptic1" pitchFamily="2" charset="0"/>
                          <a:ea typeface="+mn-ea"/>
                          <a:cs typeface="+mn-cs"/>
                        </a:rPr>
                        <a:t>/ou </a:t>
                      </a:r>
                      <a:r>
                        <a:rPr lang="fr-FR" sz="2400" b="0" i="0" u="none" strike="noStrike" kern="1200" baseline="0" dirty="0" err="1">
                          <a:solidFill>
                            <a:schemeClr val="tx1"/>
                          </a:solidFill>
                          <a:latin typeface="Coptic1" pitchFamily="2" charset="0"/>
                          <a:ea typeface="+mn-ea"/>
                          <a:cs typeface="+mn-cs"/>
                        </a:rPr>
                        <a:t>pe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eyreksenh</a:t>
                      </a:r>
                      <a:r>
                        <a:rPr lang="fr-FR" sz="2400" b="0" i="0" u="none" strike="noStrike" kern="1200" baseline="0" dirty="0">
                          <a:solidFill>
                            <a:schemeClr val="tx1"/>
                          </a:solidFill>
                          <a:latin typeface="Coptic1" pitchFamily="2" charset="0"/>
                          <a:ea typeface="+mn-ea"/>
                          <a:cs typeface="+mn-cs"/>
                        </a:rPr>
                        <a:t>/t </a:t>
                      </a:r>
                      <a:r>
                        <a:rPr lang="fr-FR" sz="2400" b="0" i="0" u="none" strike="noStrike" kern="1200" baseline="0" dirty="0" err="1">
                          <a:solidFill>
                            <a:schemeClr val="tx1"/>
                          </a:solidFill>
                          <a:latin typeface="Coptic1" pitchFamily="2" charset="0"/>
                          <a:ea typeface="+mn-ea"/>
                          <a:cs typeface="+mn-cs"/>
                        </a:rPr>
                        <a:t>qaroc</a:t>
                      </a:r>
                      <a:r>
                        <a:rPr lang="fr-FR" sz="2400" b="0" i="0" u="none" strike="noStrike" kern="1200" baseline="0" dirty="0">
                          <a:solidFill>
                            <a:schemeClr val="tx1"/>
                          </a:solidFill>
                          <a:latin typeface="Coptic1" pitchFamily="2" charset="0"/>
                          <a:ea typeface="+mn-ea"/>
                          <a:cs typeface="+mn-cs"/>
                        </a:rPr>
                        <a:t>.</a:t>
                      </a:r>
                    </a:p>
                    <a:p>
                      <a:pPr algn="just"/>
                      <a:endParaRPr lang="fr-FR" sz="2400" b="0" i="0" u="none" strike="noStrike" kern="1200" baseline="0" dirty="0">
                        <a:solidFill>
                          <a:schemeClr val="tx1"/>
                        </a:solidFill>
                        <a:latin typeface="Coptic1" pitchFamily="2"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pt-BR" sz="2400" b="0" i="0" u="none" strike="noStrike" kern="1200" baseline="0" dirty="0">
                          <a:solidFill>
                            <a:schemeClr val="tx1"/>
                          </a:solidFill>
                          <a:latin typeface="Coptic1" pitchFamily="2" charset="0"/>
                          <a:ea typeface="+mn-ea"/>
                          <a:cs typeface="+mn-cs"/>
                        </a:rPr>
                        <a:t>A#l# a#l## a#l#.</a:t>
                      </a:r>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a:solidFill>
                            <a:schemeClr val="tx1"/>
                          </a:solidFill>
                          <a:latin typeface="Coptic1" pitchFamily="2" charset="0"/>
                          <a:ea typeface="+mn-ea"/>
                          <a:cs typeface="+mn-cs"/>
                        </a:rPr>
                        <a:t>Je </a:t>
                      </a:r>
                      <a:r>
                        <a:rPr lang="en-US" sz="2400" b="0" i="0" u="none" strike="noStrike" kern="1200" baseline="0" dirty="0">
                          <a:solidFill>
                            <a:schemeClr val="tx1"/>
                          </a:solidFill>
                          <a:latin typeface="Coptic1" pitchFamily="2" charset="0"/>
                          <a:ea typeface="+mn-ea"/>
                          <a:cs typeface="+mn-cs"/>
                        </a:rPr>
                        <a:t>P~[</a:t>
                      </a:r>
                      <a:r>
                        <a:rPr lang="en-US" sz="2400" b="0" i="0" u="none" strike="noStrike" kern="1200" baseline="0" dirty="0" err="1">
                          <a:solidFill>
                            <a:schemeClr val="tx1"/>
                          </a:solidFill>
                          <a:latin typeface="Coptic1" pitchFamily="2" charset="0"/>
                          <a:ea typeface="+mn-ea"/>
                          <a:cs typeface="+mn-cs"/>
                        </a:rPr>
                        <a:t>oic</a:t>
                      </a:r>
                      <a:r>
                        <a:rPr lang="en-US" sz="2400" b="0" i="0" u="none" strike="noStrike" kern="1200" baseline="0" dirty="0">
                          <a:solidFill>
                            <a:schemeClr val="tx1"/>
                          </a:solidFill>
                          <a:latin typeface="Coptic1" pitchFamily="2" charset="0"/>
                          <a:ea typeface="+mn-ea"/>
                          <a:cs typeface="+mn-cs"/>
                        </a:rPr>
                        <a:t> </a:t>
                      </a:r>
                      <a:r>
                        <a:rPr lang="en-US" sz="2400" b="0" i="0" u="none" strike="noStrike" kern="1200" baseline="0" dirty="0" err="1">
                          <a:solidFill>
                            <a:schemeClr val="tx1"/>
                          </a:solidFill>
                          <a:latin typeface="Coptic1" pitchFamily="2" charset="0"/>
                          <a:ea typeface="+mn-ea"/>
                          <a:cs typeface="+mn-cs"/>
                        </a:rPr>
                        <a:t>efe~kwt</a:t>
                      </a:r>
                      <a:r>
                        <a:rPr lang="en-US" sz="2400" b="0" i="0" u="none" strike="noStrike" kern="1200" baseline="0" dirty="0">
                          <a:solidFill>
                            <a:schemeClr val="tx1"/>
                          </a:solidFill>
                          <a:latin typeface="Coptic1" pitchFamily="2" charset="0"/>
                          <a:ea typeface="+mn-ea"/>
                          <a:cs typeface="+mn-cs"/>
                        </a:rPr>
                        <a:t> </a:t>
                      </a:r>
                      <a:r>
                        <a:rPr lang="en-US" sz="2400" b="0" i="0" u="none" strike="noStrike" kern="1200" baseline="0" dirty="0" err="1">
                          <a:solidFill>
                            <a:schemeClr val="tx1"/>
                          </a:solidFill>
                          <a:latin typeface="Coptic1" pitchFamily="2" charset="0"/>
                          <a:ea typeface="+mn-ea"/>
                          <a:cs typeface="+mn-cs"/>
                        </a:rPr>
                        <a:t>n~Ciwn</a:t>
                      </a:r>
                      <a:r>
                        <a:rPr lang="en-US"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efe~ouonhf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Pefw~ou</a:t>
                      </a:r>
                      <a:r>
                        <a:rPr lang="fr-FR" sz="2400" b="0" i="0" u="none" strike="noStrike" kern="1200" baseline="0" dirty="0">
                          <a:solidFill>
                            <a:schemeClr val="tx1"/>
                          </a:solidFill>
                          <a:latin typeface="Coptic1" pitchFamily="2" charset="0"/>
                          <a:ea typeface="+mn-ea"/>
                          <a:cs typeface="+mn-cs"/>
                        </a:rPr>
                        <a:t>. </a:t>
                      </a:r>
                      <a:r>
                        <a:rPr lang="pt-BR" sz="2400" b="0" i="0" u="none" strike="noStrike" kern="1200" baseline="0" dirty="0">
                          <a:solidFill>
                            <a:schemeClr val="tx1"/>
                          </a:solidFill>
                          <a:latin typeface="Coptic1" pitchFamily="2" charset="0"/>
                          <a:ea typeface="+mn-ea"/>
                          <a:cs typeface="+mn-cs"/>
                        </a:rPr>
                        <a:t>A#l## a#l# a#l#.</a:t>
                      </a:r>
                      <a:endParaRPr lang="fr-FR" sz="2400" b="0" i="0" u="none" strike="noStrike" kern="1200" baseline="0" dirty="0">
                        <a:solidFill>
                          <a:schemeClr val="tx1"/>
                        </a:solidFill>
                        <a:latin typeface="Coptic1" pitchFamily="2" charset="0"/>
                        <a:ea typeface="+mn-ea"/>
                        <a:cs typeface="+mn-cs"/>
                      </a:endParaRPr>
                    </a:p>
                  </a:txBody>
                  <a:tcPr/>
                </a:tc>
                <a:tc>
                  <a:txBody>
                    <a:bodyPr/>
                    <a:lstStyle/>
                    <a:p>
                      <a:pPr algn="just"/>
                      <a:r>
                        <a:rPr lang="fr-FR" sz="2200" b="0" i="0" u="none" strike="noStrike" kern="1200" baseline="0" dirty="0">
                          <a:solidFill>
                            <a:schemeClr val="tx1"/>
                          </a:solidFill>
                          <a:latin typeface="+mn-lt"/>
                          <a:ea typeface="+mn-ea"/>
                          <a:cs typeface="+mn-cs"/>
                        </a:rPr>
                        <a:t>Alléluia </a:t>
                      </a:r>
                      <a:r>
                        <a:rPr lang="fr-FR" sz="2200" b="0" i="0" u="none" strike="noStrike" kern="1200" baseline="0" dirty="0" err="1">
                          <a:solidFill>
                            <a:schemeClr val="tx1"/>
                          </a:solidFill>
                          <a:latin typeface="+mn-lt"/>
                          <a:ea typeface="+mn-ea"/>
                          <a:cs typeface="+mn-cs"/>
                        </a:rPr>
                        <a:t>Alléluia</a:t>
                      </a:r>
                      <a:r>
                        <a:rPr lang="fr-FR" sz="2200" b="0" i="0" u="none" strike="noStrike" kern="1200" baseline="0" dirty="0">
                          <a:solidFill>
                            <a:schemeClr val="tx1"/>
                          </a:solidFill>
                          <a:latin typeface="+mn-lt"/>
                          <a:ea typeface="+mn-ea"/>
                          <a:cs typeface="+mn-cs"/>
                        </a:rPr>
                        <a:t> </a:t>
                      </a:r>
                      <a:r>
                        <a:rPr lang="fr-FR" sz="2200" b="0" i="0" u="none" strike="noStrike" kern="1200" baseline="0" dirty="0" err="1">
                          <a:solidFill>
                            <a:schemeClr val="tx1"/>
                          </a:solidFill>
                          <a:latin typeface="+mn-lt"/>
                          <a:ea typeface="+mn-ea"/>
                          <a:cs typeface="+mn-cs"/>
                        </a:rPr>
                        <a:t>Alléluia</a:t>
                      </a:r>
                      <a:r>
                        <a:rPr lang="fr-FR" sz="2200" b="0" i="0" u="none" strike="noStrike" kern="1200" baseline="0" dirty="0">
                          <a:solidFill>
                            <a:schemeClr val="tx1"/>
                          </a:solidFill>
                          <a:latin typeface="+mn-lt"/>
                          <a:ea typeface="+mn-ea"/>
                          <a:cs typeface="+mn-cs"/>
                        </a:rPr>
                        <a:t> Mais toi, Éternel! Tu te lèveras, tu auras pitié de Sion; Car le temps d'avoir</a:t>
                      </a:r>
                    </a:p>
                    <a:p>
                      <a:pPr algn="just"/>
                      <a:r>
                        <a:rPr lang="fr-FR" sz="2200" b="0" i="0" u="none" strike="noStrike" kern="1200" baseline="0" dirty="0">
                          <a:solidFill>
                            <a:schemeClr val="tx1"/>
                          </a:solidFill>
                          <a:latin typeface="+mn-lt"/>
                          <a:ea typeface="+mn-ea"/>
                          <a:cs typeface="+mn-cs"/>
                        </a:rPr>
                        <a:t>pitié d'elle, Le temps fixé est à son terme;</a:t>
                      </a:r>
                    </a:p>
                    <a:p>
                      <a:pPr algn="just"/>
                      <a:endParaRPr lang="fr-FR" sz="3200" b="0" i="0" u="none" strike="noStrike" kern="1200" baseline="0" dirty="0">
                        <a:solidFill>
                          <a:schemeClr val="tx1"/>
                        </a:solidFill>
                        <a:latin typeface="+mn-lt"/>
                        <a:ea typeface="+mn-ea"/>
                        <a:cs typeface="+mn-cs"/>
                      </a:endParaRPr>
                    </a:p>
                    <a:p>
                      <a:pPr algn="just"/>
                      <a:r>
                        <a:rPr lang="fr-FR" sz="2200" b="0" i="0" u="none" strike="noStrike" kern="1200" baseline="0" dirty="0">
                          <a:solidFill>
                            <a:schemeClr val="tx1"/>
                          </a:solidFill>
                          <a:latin typeface="+mn-lt"/>
                          <a:ea typeface="+mn-ea"/>
                          <a:cs typeface="+mn-cs"/>
                        </a:rPr>
                        <a:t>Alléluia </a:t>
                      </a:r>
                      <a:r>
                        <a:rPr lang="fr-FR" sz="2200" b="0" i="0" u="none" strike="noStrike" kern="1200" baseline="0" dirty="0" err="1">
                          <a:solidFill>
                            <a:schemeClr val="tx1"/>
                          </a:solidFill>
                          <a:latin typeface="+mn-lt"/>
                          <a:ea typeface="+mn-ea"/>
                          <a:cs typeface="+mn-cs"/>
                        </a:rPr>
                        <a:t>Alléluia</a:t>
                      </a:r>
                      <a:r>
                        <a:rPr lang="fr-FR" sz="2200" b="0" i="0" u="none" strike="noStrike" kern="1200" baseline="0" dirty="0">
                          <a:solidFill>
                            <a:schemeClr val="tx1"/>
                          </a:solidFill>
                          <a:latin typeface="+mn-lt"/>
                          <a:ea typeface="+mn-ea"/>
                          <a:cs typeface="+mn-cs"/>
                        </a:rPr>
                        <a:t> </a:t>
                      </a:r>
                      <a:r>
                        <a:rPr lang="fr-FR" sz="2200" b="0" i="0" u="none" strike="noStrike" kern="1200" baseline="0" dirty="0" err="1">
                          <a:solidFill>
                            <a:schemeClr val="tx1"/>
                          </a:solidFill>
                          <a:latin typeface="+mn-lt"/>
                          <a:ea typeface="+mn-ea"/>
                          <a:cs typeface="+mn-cs"/>
                        </a:rPr>
                        <a:t>Alléluia</a:t>
                      </a:r>
                      <a:r>
                        <a:rPr lang="fr-FR" sz="2200" b="0" i="0" u="none" strike="noStrike" kern="1200" baseline="0" dirty="0">
                          <a:solidFill>
                            <a:schemeClr val="tx1"/>
                          </a:solidFill>
                          <a:latin typeface="+mn-lt"/>
                          <a:ea typeface="+mn-ea"/>
                          <a:cs typeface="+mn-cs"/>
                        </a:rPr>
                        <a:t> Oui, l'Éternel rebâtira Sion, Il se montrera dans sa gloire. </a:t>
                      </a:r>
                    </a:p>
                    <a:p>
                      <a:pPr algn="just"/>
                      <a:r>
                        <a:rPr lang="fr-FR" sz="2200" b="0" i="0" u="none" strike="noStrike" kern="1200" baseline="0" dirty="0">
                          <a:solidFill>
                            <a:schemeClr val="tx1"/>
                          </a:solidFill>
                          <a:latin typeface="+mn-lt"/>
                          <a:ea typeface="+mn-ea"/>
                          <a:cs typeface="+mn-cs"/>
                        </a:rPr>
                        <a:t>Alléluia </a:t>
                      </a:r>
                      <a:r>
                        <a:rPr lang="fr-FR" sz="2200" b="0" i="0" u="none" strike="noStrike" kern="1200" baseline="0" dirty="0" err="1">
                          <a:solidFill>
                            <a:schemeClr val="tx1"/>
                          </a:solidFill>
                          <a:latin typeface="+mn-lt"/>
                          <a:ea typeface="+mn-ea"/>
                          <a:cs typeface="+mn-cs"/>
                        </a:rPr>
                        <a:t>Alléluia</a:t>
                      </a:r>
                      <a:r>
                        <a:rPr lang="fr-FR" sz="2200" b="0" i="0" u="none" strike="noStrike" kern="1200" baseline="0" dirty="0">
                          <a:solidFill>
                            <a:schemeClr val="tx1"/>
                          </a:solidFill>
                          <a:latin typeface="+mn-lt"/>
                          <a:ea typeface="+mn-ea"/>
                          <a:cs typeface="+mn-cs"/>
                        </a:rPr>
                        <a:t> </a:t>
                      </a:r>
                      <a:r>
                        <a:rPr lang="fr-FR" sz="2200" b="0" i="0" u="none" strike="noStrike" kern="1200" baseline="0" dirty="0" err="1">
                          <a:solidFill>
                            <a:schemeClr val="tx1"/>
                          </a:solidFill>
                          <a:latin typeface="+mn-lt"/>
                          <a:ea typeface="+mn-ea"/>
                          <a:cs typeface="+mn-cs"/>
                        </a:rPr>
                        <a:t>Alléluia</a:t>
                      </a:r>
                      <a:endParaRPr lang="fr-FR" sz="2200" dirty="0"/>
                    </a:p>
                  </a:txBody>
                  <a:tcPr/>
                </a:tc>
                <a:tc>
                  <a:txBody>
                    <a:bodyPr/>
                    <a:lstStyle/>
                    <a:p>
                      <a:pPr algn="just" rtl="1"/>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هلليلويا</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أنتَ يا ربُّ</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ترجعُ وتترأفُ على</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صهيونَ. لأنهُ وقتَ</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التحنُّنِ عليها.</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هلليلويا</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لأنَّ الربَّ</a:t>
                      </a:r>
                    </a:p>
                    <a:p>
                      <a:pPr algn="just" rtl="1"/>
                      <a:r>
                        <a:rPr lang="ar-EG" sz="2800" b="0" i="0" u="none" strike="noStrike" kern="1200" baseline="0" dirty="0">
                          <a:solidFill>
                            <a:schemeClr val="tx1"/>
                          </a:solidFill>
                          <a:latin typeface="+mn-lt"/>
                          <a:ea typeface="+mn-ea"/>
                          <a:cs typeface="+mn-cs"/>
                        </a:rPr>
                        <a:t>يَبني صهيونَ. ويظهرُ</a:t>
                      </a:r>
                    </a:p>
                    <a:p>
                      <a:pPr algn="just" rtl="1"/>
                      <a:r>
                        <a:rPr lang="ar-EG" sz="2800" b="0" i="0" u="none" strike="noStrike" kern="1200" baseline="0" dirty="0">
                          <a:solidFill>
                            <a:schemeClr val="tx1"/>
                          </a:solidFill>
                          <a:latin typeface="+mn-lt"/>
                          <a:ea typeface="+mn-ea"/>
                          <a:cs typeface="+mn-cs"/>
                        </a:rPr>
                        <a:t>مجده. </a:t>
                      </a:r>
                      <a:r>
                        <a:rPr lang="ar-EG" sz="2800" b="0" i="0" u="none" strike="noStrike" kern="1200" baseline="0" dirty="0" err="1">
                          <a:solidFill>
                            <a:schemeClr val="tx1"/>
                          </a:solidFill>
                          <a:latin typeface="+mn-lt"/>
                          <a:ea typeface="+mn-ea"/>
                          <a:cs typeface="+mn-cs"/>
                        </a:rPr>
                        <a:t>هلليلويا</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a:t>
                      </a:r>
                      <a:endParaRPr lang="fr-FR" sz="2800" dirty="0"/>
                    </a:p>
                  </a:txBody>
                  <a:tcPr/>
                </a:tc>
                <a:extLst>
                  <a:ext uri="{0D108BD9-81ED-4DB2-BD59-A6C34878D82A}">
                    <a16:rowId xmlns:a16="http://schemas.microsoft.com/office/drawing/2014/main" val="4070127920"/>
                  </a:ext>
                </a:extLst>
              </a:tr>
            </a:tbl>
          </a:graphicData>
        </a:graphic>
      </p:graphicFrame>
      <p:graphicFrame>
        <p:nvGraphicFramePr>
          <p:cNvPr id="4" name="Tableau 3">
            <a:extLst>
              <a:ext uri="{FF2B5EF4-FFF2-40B4-BE49-F238E27FC236}">
                <a16:creationId xmlns:a16="http://schemas.microsoft.com/office/drawing/2014/main" id="{31CA57E5-A4A7-4653-981A-31F8F96C70CF}"/>
              </a:ext>
            </a:extLst>
          </p:cNvPr>
          <p:cNvGraphicFramePr>
            <a:graphicFrameLocks noGrp="1"/>
          </p:cNvGraphicFramePr>
          <p:nvPr>
            <p:extLst>
              <p:ext uri="{D42A27DB-BD31-4B8C-83A1-F6EECF244321}">
                <p14:modId xmlns:p14="http://schemas.microsoft.com/office/powerpoint/2010/main" val="4195857917"/>
              </p:ext>
            </p:extLst>
          </p:nvPr>
        </p:nvGraphicFramePr>
        <p:xfrm>
          <a:off x="1524000" y="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Psaume</a:t>
                      </a:r>
                      <a:r>
                        <a:rPr lang="en-US" sz="1500" b="0" dirty="0">
                          <a:solidFill>
                            <a:schemeClr val="tx1"/>
                          </a:solidFill>
                        </a:rPr>
                        <a:t> – </a:t>
                      </a:r>
                      <a:r>
                        <a:rPr lang="en-US" sz="1500" b="0" dirty="0" err="1">
                          <a:solidFill>
                            <a:schemeClr val="tx1"/>
                          </a:solidFill>
                        </a:rPr>
                        <a:t>Kiahk</a:t>
                      </a:r>
                      <a:r>
                        <a:rPr lang="en-US" sz="1500" b="0" dirty="0">
                          <a:solidFill>
                            <a:schemeClr val="tx1"/>
                          </a:solidFill>
                        </a:rPr>
                        <a:t> – 1ère </a:t>
                      </a:r>
                      <a:r>
                        <a:rPr lang="en-US" sz="1500" b="0" dirty="0" err="1">
                          <a:solidFill>
                            <a:schemeClr val="tx1"/>
                          </a:solidFill>
                        </a:rPr>
                        <a:t>semaine</a:t>
                      </a:r>
                      <a:endParaRPr lang="en-US" sz="15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2" action="ppaction://hlinksldjump" highlightClick="1"/>
            <a:extLst>
              <a:ext uri="{FF2B5EF4-FFF2-40B4-BE49-F238E27FC236}">
                <a16:creationId xmlns:a16="http://schemas.microsoft.com/office/drawing/2014/main" id="{CD0DA4D9-FA23-4F89-B864-7646304D0A93}"/>
              </a:ext>
            </a:extLst>
          </p:cNvPr>
          <p:cNvSpPr>
            <a:spLocks noChangeArrowheads="1"/>
          </p:cNvSpPr>
          <p:nvPr/>
        </p:nvSpPr>
        <p:spPr bwMode="auto">
          <a:xfrm>
            <a:off x="6248400" y="4836547"/>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22">
            <a:hlinkClick r:id="rId3" action="ppaction://hlinksldjump" highlightClick="1"/>
            <a:extLst>
              <a:ext uri="{FF2B5EF4-FFF2-40B4-BE49-F238E27FC236}">
                <a16:creationId xmlns:a16="http://schemas.microsoft.com/office/drawing/2014/main" id="{0B6C2964-9634-4350-81DF-FA22ABC835C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841447BF-6C41-45CA-AC72-2535274D5B1F}"/>
              </a:ext>
            </a:extLst>
          </p:cNvPr>
          <p:cNvSpPr/>
          <p:nvPr/>
        </p:nvSpPr>
        <p:spPr bwMode="auto">
          <a:xfrm>
            <a:off x="4927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56230876"/>
      </p:ext>
    </p:extLst>
  </p:cSld>
  <p:clrMapOvr>
    <a:masterClrMapping/>
  </p:clrMapOvr>
  <p:transition/>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34020" name="Group 36"/>
          <p:cNvGraphicFramePr>
            <a:graphicFrameLocks noGrp="1"/>
          </p:cNvGraphicFramePr>
          <p:nvPr>
            <p:ph sz="half" idx="2"/>
            <p:extLst>
              <p:ext uri="{D42A27DB-BD31-4B8C-83A1-F6EECF244321}">
                <p14:modId xmlns:p14="http://schemas.microsoft.com/office/powerpoint/2010/main" val="1293496281"/>
              </p:ext>
            </p:extLst>
          </p:nvPr>
        </p:nvGraphicFramePr>
        <p:xfrm>
          <a:off x="0" y="0"/>
          <a:ext cx="9144000" cy="4986020"/>
        </p:xfrm>
        <a:graphic>
          <a:graphicData uri="http://schemas.openxmlformats.org/drawingml/2006/table">
            <a:tbl>
              <a:tblPr/>
              <a:tblGrid>
                <a:gridCol w="3229583">
                  <a:extLst>
                    <a:ext uri="{9D8B030D-6E8A-4147-A177-3AD203B41FA5}">
                      <a16:colId xmlns:a16="http://schemas.microsoft.com/office/drawing/2014/main" val="20000"/>
                    </a:ext>
                  </a:extLst>
                </a:gridCol>
                <a:gridCol w="3468929">
                  <a:extLst>
                    <a:ext uri="{9D8B030D-6E8A-4147-A177-3AD203B41FA5}">
                      <a16:colId xmlns:a16="http://schemas.microsoft.com/office/drawing/2014/main" val="20001"/>
                    </a:ext>
                  </a:extLst>
                </a:gridCol>
                <a:gridCol w="2445488">
                  <a:extLst>
                    <a:ext uri="{9D8B030D-6E8A-4147-A177-3AD203B41FA5}">
                      <a16:colId xmlns:a16="http://schemas.microsoft.com/office/drawing/2014/main" val="20002"/>
                    </a:ext>
                  </a:extLst>
                </a:gridCol>
              </a:tblGrid>
              <a:tr h="69700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Piou</a:t>
                      </a:r>
                      <a:r>
                        <a:rPr kumimoji="0" lang="en-CA" sz="2400" b="0" i="0" u="sng" strike="noStrike" cap="none" normalizeH="0" baseline="0" dirty="0">
                          <a:ln>
                            <a:noFill/>
                          </a:ln>
                          <a:solidFill>
                            <a:srgbClr val="FF9900"/>
                          </a:solidFill>
                          <a:effectLst/>
                          <a:latin typeface="Coptic1" pitchFamily="2" charset="0"/>
                          <a:cs typeface="Arial" charset="0"/>
                        </a:rPr>
                        <a:t>/b:</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Afc~mou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e~rof</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le bénit.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fr-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وبَارَكَه</a:t>
                      </a:r>
                      <a:r>
                        <a:rPr kumimoji="0" lang="ar-EG" sz="2800" b="0" i="0" u="none" strike="noStrike" cap="none" normalizeH="0" baseline="0" dirty="0">
                          <a:ln>
                            <a:noFill/>
                          </a:ln>
                          <a:solidFill>
                            <a:schemeClr val="tx1"/>
                          </a:solidFill>
                          <a:effectLst/>
                          <a:latin typeface="Arial" charset="0"/>
                          <a:cs typeface="Arial" charset="0"/>
                        </a:rPr>
                        <a:t>ا</a:t>
                      </a:r>
                      <a:r>
                        <a:rPr kumimoji="0" lang="fr-FR" sz="2800" b="0" i="0" u="none" strike="noStrike" cap="none" normalizeH="0" baseline="0" dirty="0">
                          <a:ln>
                            <a:noFill/>
                          </a:ln>
                          <a:solidFill>
                            <a:schemeClr val="tx1"/>
                          </a:solidFill>
                          <a:effectLst/>
                          <a:latin typeface="Arial" charset="0"/>
                          <a:cs typeface="Arial" charset="0"/>
                        </a:rPr>
                        <a:t>.</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517736">
                <a:tc>
                  <a:txBody>
                    <a:bodyPr/>
                    <a:lstStyle/>
                    <a:p>
                      <a:pPr marL="0" marR="0" lvl="0" indent="0" algn="l" defTabSz="914400" rtl="0" eaLnBrk="1" fontAlgn="base" latinLnBrk="0" hangingPunct="1">
                        <a:lnSpc>
                          <a:spcPct val="100000"/>
                        </a:lnSpc>
                        <a:spcBef>
                          <a:spcPts val="14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endParaRPr kumimoji="0" lang="ar-EG" sz="1600" b="0" i="0" u="sng" strike="noStrike" cap="none" normalizeH="0" baseline="0" dirty="0">
                        <a:ln>
                          <a:noFill/>
                        </a:ln>
                        <a:solidFill>
                          <a:srgbClr val="FF9900"/>
                        </a:solidFill>
                        <a:effectLst/>
                        <a:latin typeface="Coptic1" pitchFamily="2" charset="0"/>
                        <a:cs typeface="Arial" charset="0"/>
                      </a:endParaRPr>
                    </a:p>
                    <a:p>
                      <a:pPr marL="0" marR="0" lvl="0" indent="0" algn="l" defTabSz="914400" rtl="0" eaLnBrk="1" fontAlgn="base" latinLnBrk="0" hangingPunct="1">
                        <a:lnSpc>
                          <a:spcPct val="100000"/>
                        </a:lnSpc>
                        <a:spcBef>
                          <a:spcPts val="14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Am/n.</a:t>
                      </a:r>
                      <a:endParaRPr kumimoji="0" lang="en-US" sz="2400" b="0" i="0" u="none" strike="noStrike" cap="none" normalizeH="0" baseline="0" noProof="1">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9306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Afera~giazin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m~mof</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Am/n</a:t>
                      </a:r>
                      <a:r>
                        <a:rPr kumimoji="0" lang="fr-CA"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palin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Picteuomen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o~mologoumen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doxazomen</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le sanctifia.</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3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 de même, nous croyons, nous confessons et nous glorifions.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وقدَّسه</a:t>
                      </a:r>
                      <a:r>
                        <a:rPr kumimoji="0" lang="ar-EG" sz="2800" b="0" i="0" u="none" strike="noStrike" cap="none" normalizeH="0" baseline="0" dirty="0">
                          <a:ln>
                            <a:noFill/>
                          </a:ln>
                          <a:solidFill>
                            <a:schemeClr val="tx1"/>
                          </a:solidFill>
                          <a:effectLst/>
                          <a:latin typeface="Arial" charset="0"/>
                          <a:cs typeface="Arial" charset="0"/>
                        </a:rPr>
                        <a:t>ا</a:t>
                      </a:r>
                      <a:r>
                        <a:rPr kumimoji="0" lang="ar-SA" sz="2800" b="0" i="0" u="none" strike="noStrike" cap="none" normalizeH="0" baseline="0" dirty="0">
                          <a:ln>
                            <a:noFill/>
                          </a:ln>
                          <a:solidFill>
                            <a:schemeClr val="tx1"/>
                          </a:solidFill>
                          <a:effectLst/>
                          <a:latin typeface="Arial" charset="0"/>
                          <a:cs typeface="Arial" charset="0"/>
                        </a:rPr>
                        <a: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1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pitchFamily="34" charset="0"/>
                        </a:rPr>
                        <a:t>وأيضاً </a:t>
                      </a:r>
                      <a:r>
                        <a:rPr kumimoji="0" lang="ar-SA" sz="2800" b="0" i="0" u="none" strike="noStrike" cap="none" normalizeH="0" baseline="0" dirty="0">
                          <a:ln>
                            <a:noFill/>
                          </a:ln>
                          <a:solidFill>
                            <a:schemeClr val="tx1"/>
                          </a:solidFill>
                          <a:effectLst/>
                          <a:latin typeface="Arial" charset="0"/>
                          <a:cs typeface="Arial" pitchFamily="34" charset="0"/>
                        </a:rPr>
                        <a:t>نؤمِن ونَعترف ونمجّد.</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3" action="ppaction://hlinksldjump" highlightClick="1"/>
          </p:cNvPr>
          <p:cNvSpPr/>
          <p:nvPr/>
        </p:nvSpPr>
        <p:spPr bwMode="auto">
          <a:xfrm>
            <a:off x="7391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94448824-07D8-4C37-8FDE-26560C6423FB}"/>
              </a:ext>
            </a:extLst>
          </p:cNvPr>
          <p:cNvGraphicFramePr>
            <a:graphicFrameLocks noGrp="1"/>
          </p:cNvGraphicFramePr>
          <p:nvPr>
            <p:extLst>
              <p:ext uri="{D42A27DB-BD31-4B8C-83A1-F6EECF244321}">
                <p14:modId xmlns:p14="http://schemas.microsoft.com/office/powerpoint/2010/main" val="3989455011"/>
              </p:ext>
            </p:extLst>
          </p:nvPr>
        </p:nvGraphicFramePr>
        <p:xfrm>
          <a:off x="0" y="361950"/>
          <a:ext cx="9144000" cy="4785360"/>
        </p:xfrm>
        <a:graphic>
          <a:graphicData uri="http://schemas.openxmlformats.org/drawingml/2006/table">
            <a:tbl>
              <a:tblPr firstRow="1" bandRow="1">
                <a:tableStyleId>{2D5ABB26-0587-4C30-8999-92F81FD0307C}</a:tableStyleId>
              </a:tblPr>
              <a:tblGrid>
                <a:gridCol w="3222780">
                  <a:extLst>
                    <a:ext uri="{9D8B030D-6E8A-4147-A177-3AD203B41FA5}">
                      <a16:colId xmlns:a16="http://schemas.microsoft.com/office/drawing/2014/main" val="1076219074"/>
                    </a:ext>
                  </a:extLst>
                </a:gridCol>
                <a:gridCol w="3337880">
                  <a:extLst>
                    <a:ext uri="{9D8B030D-6E8A-4147-A177-3AD203B41FA5}">
                      <a16:colId xmlns:a16="http://schemas.microsoft.com/office/drawing/2014/main" val="2749640505"/>
                    </a:ext>
                  </a:extLst>
                </a:gridCol>
                <a:gridCol w="2583340">
                  <a:extLst>
                    <a:ext uri="{9D8B030D-6E8A-4147-A177-3AD203B41FA5}">
                      <a16:colId xmlns:a16="http://schemas.microsoft.com/office/drawing/2014/main" val="2164142275"/>
                    </a:ext>
                  </a:extLst>
                </a:gridCol>
              </a:tblGrid>
              <a:tr h="4781550">
                <a:tc>
                  <a:txBody>
                    <a:bodyPr/>
                    <a:lstStyle/>
                    <a:p>
                      <a:pPr algn="just"/>
                      <a:r>
                        <a:rPr lang="pt-BR" sz="2400" b="0" i="0" u="none" strike="noStrike" kern="1200" baseline="0" dirty="0">
                          <a:solidFill>
                            <a:schemeClr val="tx1"/>
                          </a:solidFill>
                          <a:latin typeface="Coptic1" pitchFamily="2" charset="0"/>
                          <a:ea typeface="+mn-ea"/>
                          <a:cs typeface="+mn-cs"/>
                        </a:rPr>
                        <a:t>A#l# a#l# a#l#.</a:t>
                      </a:r>
                    </a:p>
                    <a:p>
                      <a:pPr algn="just"/>
                      <a:r>
                        <a:rPr lang="fr-FR" sz="2400" b="0" i="0" u="none" strike="noStrike" kern="1200" baseline="0" dirty="0" err="1">
                          <a:solidFill>
                            <a:schemeClr val="tx1"/>
                          </a:solidFill>
                          <a:latin typeface="Coptic1" pitchFamily="2" charset="0"/>
                          <a:ea typeface="+mn-ea"/>
                          <a:cs typeface="+mn-cs"/>
                        </a:rPr>
                        <a:t>Cwtem</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taseri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a~nau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rek</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pemasj</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a~rip~wbs</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m~pelaoc</a:t>
                      </a:r>
                      <a:r>
                        <a:rPr lang="fr-FR" sz="2400" b="0" i="0" u="none" strike="noStrike" kern="1200" baseline="0" dirty="0">
                          <a:solidFill>
                            <a:schemeClr val="tx1"/>
                          </a:solidFill>
                          <a:latin typeface="Coptic1" pitchFamily="2" charset="0"/>
                          <a:ea typeface="+mn-ea"/>
                          <a:cs typeface="+mn-cs"/>
                        </a:rPr>
                        <a:t> nem p~/i t/</a:t>
                      </a:r>
                      <a:r>
                        <a:rPr lang="fr-FR" sz="2400" b="0" i="0" u="none" strike="noStrike" kern="1200" baseline="0" dirty="0" err="1">
                          <a:solidFill>
                            <a:schemeClr val="tx1"/>
                          </a:solidFill>
                          <a:latin typeface="Coptic1" pitchFamily="2" charset="0"/>
                          <a:ea typeface="+mn-ea"/>
                          <a:cs typeface="+mn-cs"/>
                        </a:rPr>
                        <a:t>rf</a:t>
                      </a:r>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peiwt</a:t>
                      </a:r>
                      <a:r>
                        <a:rPr lang="fr-FR" sz="2400" b="0" i="0" u="none" strike="noStrike" kern="1200" baseline="0" dirty="0">
                          <a:solidFill>
                            <a:schemeClr val="tx1"/>
                          </a:solidFill>
                          <a:latin typeface="Coptic1" pitchFamily="2" charset="0"/>
                          <a:ea typeface="+mn-ea"/>
                          <a:cs typeface="+mn-cs"/>
                        </a:rPr>
                        <a:t>.</a:t>
                      </a:r>
                    </a:p>
                    <a:p>
                      <a:pPr algn="just"/>
                      <a:endParaRPr lang="fr-FR" sz="20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err="1">
                          <a:solidFill>
                            <a:schemeClr val="tx1"/>
                          </a:solidFill>
                          <a:latin typeface="Coptic1" pitchFamily="2" charset="0"/>
                          <a:ea typeface="+mn-ea"/>
                          <a:cs typeface="+mn-cs"/>
                        </a:rPr>
                        <a:t>A#l</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a#l</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a#l</a:t>
                      </a:r>
                      <a:r>
                        <a:rPr lang="fr-FR" sz="2400" b="0" i="0" u="none" strike="noStrike" kern="1200" baseline="0" dirty="0">
                          <a:solidFill>
                            <a:schemeClr val="tx1"/>
                          </a:solidFill>
                          <a:latin typeface="Coptic1" pitchFamily="2" charset="0"/>
                          <a:ea typeface="+mn-ea"/>
                          <a:cs typeface="+mn-cs"/>
                        </a:rPr>
                        <a:t>#. </a:t>
                      </a:r>
                    </a:p>
                    <a:p>
                      <a:pPr algn="just"/>
                      <a:r>
                        <a:rPr lang="fr-FR" sz="2400" b="0" i="0" u="none" strike="noStrike" kern="1200" baseline="0" dirty="0">
                          <a:solidFill>
                            <a:schemeClr val="tx1"/>
                          </a:solidFill>
                          <a:latin typeface="Coptic1" pitchFamily="2" charset="0"/>
                          <a:ea typeface="+mn-ea"/>
                          <a:cs typeface="+mn-cs"/>
                        </a:rPr>
                        <a:t>Je a~ </a:t>
                      </a:r>
                      <a:r>
                        <a:rPr lang="fr-FR" sz="2400" b="0" i="0" u="none" strike="noStrike" kern="1200" baseline="0" dirty="0" err="1">
                          <a:solidFill>
                            <a:schemeClr val="tx1"/>
                          </a:solidFill>
                          <a:latin typeface="Coptic1" pitchFamily="2" charset="0"/>
                          <a:ea typeface="+mn-ea"/>
                          <a:cs typeface="+mn-cs"/>
                        </a:rPr>
                        <a:t>Piouro</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e~re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piyumin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e~pecai</a:t>
                      </a:r>
                      <a:r>
                        <a:rPr lang="fr-FR" sz="2400" b="0" i="0" u="none" strike="noStrike" kern="1200" baseline="0" dirty="0">
                          <a:solidFill>
                            <a:schemeClr val="tx1"/>
                          </a:solidFill>
                          <a:latin typeface="Coptic1" pitchFamily="2" charset="0"/>
                          <a:ea typeface="+mn-ea"/>
                          <a:cs typeface="+mn-cs"/>
                        </a:rPr>
                        <a:t> je ou/i </a:t>
                      </a:r>
                      <a:r>
                        <a:rPr lang="fr-FR" sz="2400" b="0" i="0" u="none" strike="noStrike" kern="1200" baseline="0" dirty="0" err="1">
                          <a:solidFill>
                            <a:schemeClr val="tx1"/>
                          </a:solidFill>
                          <a:latin typeface="Coptic1" pitchFamily="2" charset="0"/>
                          <a:ea typeface="+mn-ea"/>
                          <a:cs typeface="+mn-cs"/>
                        </a:rPr>
                        <a:t>n~yof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a:t>
                      </a:r>
                      <a:r>
                        <a:rPr lang="fr-FR" sz="2400" b="0" i="0" u="none" strike="noStrike" kern="1200" baseline="0" dirty="0">
                          <a:solidFill>
                            <a:schemeClr val="tx1"/>
                          </a:solidFill>
                          <a:latin typeface="Coptic1" pitchFamily="2" charset="0"/>
                          <a:ea typeface="+mn-ea"/>
                          <a:cs typeface="+mn-cs"/>
                        </a:rPr>
                        <a:t> </a:t>
                      </a:r>
                      <a:r>
                        <a:rPr lang="pt-BR" sz="2400" b="0" i="0" u="none" strike="noStrike" kern="1200" baseline="0" dirty="0">
                          <a:solidFill>
                            <a:schemeClr val="tx1"/>
                          </a:solidFill>
                          <a:latin typeface="Coptic1" pitchFamily="2" charset="0"/>
                          <a:ea typeface="+mn-ea"/>
                          <a:cs typeface="+mn-cs"/>
                        </a:rPr>
                        <a:t>peto#c#. A#l# a#l# </a:t>
                      </a:r>
                      <a:r>
                        <a:rPr lang="fr-FR" sz="2400" b="0" i="0" u="none" strike="noStrike" kern="1200" baseline="0" dirty="0" err="1">
                          <a:solidFill>
                            <a:schemeClr val="tx1"/>
                          </a:solidFill>
                          <a:latin typeface="Coptic1" pitchFamily="2" charset="0"/>
                          <a:ea typeface="+mn-ea"/>
                          <a:cs typeface="+mn-cs"/>
                        </a:rPr>
                        <a:t>a#l</a:t>
                      </a:r>
                      <a:r>
                        <a:rPr lang="fr-FR" sz="2400" b="0" i="0" u="none" strike="noStrike" kern="1200" baseline="0" dirty="0">
                          <a:solidFill>
                            <a:schemeClr val="tx1"/>
                          </a:solidFill>
                          <a:latin typeface="Coptic1" pitchFamily="2" charset="0"/>
                          <a:ea typeface="+mn-ea"/>
                          <a:cs typeface="+mn-cs"/>
                        </a:rPr>
                        <a:t>#.</a:t>
                      </a:r>
                      <a:endParaRPr lang="fr-FR" sz="2400" dirty="0">
                        <a:latin typeface="Coptic1" pitchFamily="2" charset="0"/>
                      </a:endParaRPr>
                    </a:p>
                  </a:txBody>
                  <a:tcPr/>
                </a:tc>
                <a:tc>
                  <a:txBody>
                    <a:bodyPr/>
                    <a:lstStyle/>
                    <a:p>
                      <a:pPr algn="just"/>
                      <a:r>
                        <a:rPr lang="fr-FR" sz="2400" b="0" i="0" u="none" strike="noStrike" kern="1200" baseline="0" dirty="0">
                          <a:solidFill>
                            <a:schemeClr val="tx1"/>
                          </a:solidFill>
                          <a:latin typeface="+mn-lt"/>
                          <a:ea typeface="+mn-ea"/>
                          <a:cs typeface="+mn-cs"/>
                        </a:rPr>
                        <a:t>Alléluia </a:t>
                      </a:r>
                      <a:r>
                        <a:rPr lang="fr-FR" sz="2400" b="0" i="0" u="none" strike="noStrike" kern="1200" baseline="0" dirty="0" err="1">
                          <a:solidFill>
                            <a:schemeClr val="tx1"/>
                          </a:solidFill>
                          <a:latin typeface="+mn-lt"/>
                          <a:ea typeface="+mn-ea"/>
                          <a:cs typeface="+mn-cs"/>
                        </a:rPr>
                        <a:t>Alléluia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Alléluia</a:t>
                      </a:r>
                      <a:r>
                        <a:rPr lang="fr-FR" sz="2400" b="0" i="0" u="none" strike="noStrike" kern="1200" baseline="0" dirty="0">
                          <a:solidFill>
                            <a:schemeClr val="tx1"/>
                          </a:solidFill>
                          <a:latin typeface="+mn-lt"/>
                          <a:ea typeface="+mn-ea"/>
                          <a:cs typeface="+mn-cs"/>
                        </a:rPr>
                        <a:t> Ecoute ma fille, vois, et prête l’oreille ; oublie ton peuple et la maison de ton père.</a:t>
                      </a:r>
                    </a:p>
                    <a:p>
                      <a:pPr algn="just"/>
                      <a:endParaRPr lang="fr-FR" sz="2000" b="0" i="0" u="none" strike="noStrike" kern="1200" baseline="0" dirty="0">
                        <a:solidFill>
                          <a:schemeClr val="tx1"/>
                        </a:solidFill>
                        <a:latin typeface="+mn-lt"/>
                        <a:ea typeface="+mn-ea"/>
                        <a:cs typeface="+mn-cs"/>
                      </a:endParaRPr>
                    </a:p>
                    <a:p>
                      <a:pPr algn="just"/>
                      <a:endParaRPr lang="fr-FR" sz="20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Alléluia </a:t>
                      </a:r>
                      <a:r>
                        <a:rPr lang="fr-FR" sz="2400" b="0" i="0" u="none" strike="noStrike" kern="1200" baseline="0" dirty="0" err="1">
                          <a:solidFill>
                            <a:schemeClr val="tx1"/>
                          </a:solidFill>
                          <a:latin typeface="+mn-lt"/>
                          <a:ea typeface="+mn-ea"/>
                          <a:cs typeface="+mn-cs"/>
                        </a:rPr>
                        <a:t>Alléluia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Alléluia</a:t>
                      </a:r>
                      <a:r>
                        <a:rPr lang="fr-FR" sz="2400" b="0" i="0" u="none" strike="noStrike" kern="1200" baseline="0" dirty="0">
                          <a:solidFill>
                            <a:schemeClr val="tx1"/>
                          </a:solidFill>
                          <a:latin typeface="+mn-lt"/>
                          <a:ea typeface="+mn-ea"/>
                          <a:cs typeface="+mn-cs"/>
                        </a:rPr>
                        <a:t> Le roi porte ses désirs sur ta beauté puisqu’il est ton Seigneur. Alléluia </a:t>
                      </a:r>
                      <a:r>
                        <a:rPr lang="fr-FR" sz="2400" b="0" i="0" u="none" strike="noStrike" kern="1200" baseline="0" dirty="0" err="1">
                          <a:solidFill>
                            <a:schemeClr val="tx1"/>
                          </a:solidFill>
                          <a:latin typeface="+mn-lt"/>
                          <a:ea typeface="+mn-ea"/>
                          <a:cs typeface="+mn-cs"/>
                        </a:rPr>
                        <a:t>Alléluia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Alléluia</a:t>
                      </a:r>
                      <a:endParaRPr lang="fr-FR" sz="2400" dirty="0"/>
                    </a:p>
                  </a:txBody>
                  <a:tcPr/>
                </a:tc>
                <a:tc>
                  <a:txBody>
                    <a:bodyPr/>
                    <a:lstStyle/>
                    <a:p>
                      <a:pPr algn="just" rtl="1"/>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هلليلويا</a:t>
                      </a:r>
                      <a:endParaRPr lang="ar-EG" sz="2800" b="0" i="0" u="none" strike="noStrike" kern="1200" baseline="0" dirty="0">
                        <a:solidFill>
                          <a:schemeClr val="tx1"/>
                        </a:solidFill>
                        <a:latin typeface="+mn-lt"/>
                        <a:ea typeface="+mn-ea"/>
                        <a:cs typeface="+mn-cs"/>
                      </a:endParaRPr>
                    </a:p>
                    <a:p>
                      <a:pPr algn="just" rtl="1"/>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إسمعي</a:t>
                      </a:r>
                      <a:r>
                        <a:rPr lang="ar-EG" sz="2800" b="0" i="0" u="none" strike="noStrike" kern="1200" baseline="0" dirty="0">
                          <a:solidFill>
                            <a:schemeClr val="tx1"/>
                          </a:solidFill>
                          <a:latin typeface="+mn-lt"/>
                          <a:ea typeface="+mn-ea"/>
                          <a:cs typeface="+mn-cs"/>
                        </a:rPr>
                        <a:t> يا</a:t>
                      </a:r>
                    </a:p>
                    <a:p>
                      <a:pPr algn="just" rtl="1"/>
                      <a:r>
                        <a:rPr lang="ar-EG" sz="2800" b="0" i="0" u="none" strike="noStrike" kern="1200" baseline="0" dirty="0" err="1">
                          <a:solidFill>
                            <a:schemeClr val="tx1"/>
                          </a:solidFill>
                          <a:latin typeface="+mn-lt"/>
                          <a:ea typeface="+mn-ea"/>
                          <a:cs typeface="+mn-cs"/>
                        </a:rPr>
                        <a:t>إبنتي</a:t>
                      </a:r>
                      <a:r>
                        <a:rPr lang="ar-EG" sz="2800" b="0" i="0" u="none" strike="noStrike" kern="1200" baseline="0" dirty="0">
                          <a:solidFill>
                            <a:schemeClr val="tx1"/>
                          </a:solidFill>
                          <a:latin typeface="+mn-lt"/>
                          <a:ea typeface="+mn-ea"/>
                          <a:cs typeface="+mn-cs"/>
                        </a:rPr>
                        <a:t> وانظري </a:t>
                      </a:r>
                      <a:r>
                        <a:rPr lang="ar-EG" sz="2800" b="0" i="0" u="none" strike="noStrike" kern="1200" baseline="0" dirty="0" err="1">
                          <a:solidFill>
                            <a:schemeClr val="tx1"/>
                          </a:solidFill>
                          <a:latin typeface="+mn-lt"/>
                          <a:ea typeface="+mn-ea"/>
                          <a:cs typeface="+mn-cs"/>
                        </a:rPr>
                        <a:t>وأميلي</a:t>
                      </a:r>
                      <a:endParaRPr lang="ar-EG" sz="28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سمعكِ. وإنسي</a:t>
                      </a:r>
                    </a:p>
                    <a:p>
                      <a:pPr algn="just" rtl="1"/>
                      <a:r>
                        <a:rPr lang="ar-EG" sz="2800" b="0" i="0" u="none" strike="noStrike" kern="1200" baseline="0" dirty="0">
                          <a:solidFill>
                            <a:schemeClr val="tx1"/>
                          </a:solidFill>
                          <a:latin typeface="+mn-lt"/>
                          <a:ea typeface="+mn-ea"/>
                          <a:cs typeface="+mn-cs"/>
                        </a:rPr>
                        <a:t>شعبَكِ وبيتَ أبيكِ.</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هلليلويا</a:t>
                      </a:r>
                      <a:endParaRPr lang="ar-EG" sz="2800" b="0" i="0" u="none" strike="noStrike" kern="1200" baseline="0" dirty="0">
                        <a:solidFill>
                          <a:schemeClr val="tx1"/>
                        </a:solidFill>
                        <a:latin typeface="+mn-lt"/>
                        <a:ea typeface="+mn-ea"/>
                        <a:cs typeface="+mn-cs"/>
                      </a:endParaRPr>
                    </a:p>
                    <a:p>
                      <a:pPr algn="just" rtl="1"/>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فإنَّ الملكَ قدِ</a:t>
                      </a:r>
                    </a:p>
                    <a:p>
                      <a:pPr algn="just" rtl="1"/>
                      <a:r>
                        <a:rPr lang="ar-EG" sz="2800" b="0" i="0" u="none" strike="noStrike" kern="1200" baseline="0" dirty="0" err="1">
                          <a:solidFill>
                            <a:schemeClr val="tx1"/>
                          </a:solidFill>
                          <a:latin typeface="+mn-lt"/>
                          <a:ea typeface="+mn-ea"/>
                          <a:cs typeface="+mn-cs"/>
                        </a:rPr>
                        <a:t>إشتهى</a:t>
                      </a:r>
                      <a:r>
                        <a:rPr lang="ar-EG" sz="2800" b="0" i="0" u="none" strike="noStrike" kern="1200" baseline="0" dirty="0">
                          <a:solidFill>
                            <a:schemeClr val="tx1"/>
                          </a:solidFill>
                          <a:latin typeface="+mn-lt"/>
                          <a:ea typeface="+mn-ea"/>
                          <a:cs typeface="+mn-cs"/>
                        </a:rPr>
                        <a:t> حسنَكِ. لِأنهُ</a:t>
                      </a:r>
                    </a:p>
                    <a:p>
                      <a:pPr algn="just" rtl="1"/>
                      <a:r>
                        <a:rPr lang="ar-EG" sz="2800" b="0" i="0" u="none" strike="noStrike" kern="1200" baseline="0" dirty="0">
                          <a:solidFill>
                            <a:schemeClr val="tx1"/>
                          </a:solidFill>
                          <a:latin typeface="+mn-lt"/>
                          <a:ea typeface="+mn-ea"/>
                          <a:cs typeface="+mn-cs"/>
                        </a:rPr>
                        <a:t>هو ربُّك. </a:t>
                      </a:r>
                      <a:r>
                        <a:rPr lang="ar-EG" sz="2800" b="0" i="0" u="none" strike="noStrike" kern="1200" baseline="0" dirty="0" err="1">
                          <a:solidFill>
                            <a:schemeClr val="tx1"/>
                          </a:solidFill>
                          <a:latin typeface="+mn-lt"/>
                          <a:ea typeface="+mn-ea"/>
                          <a:cs typeface="+mn-cs"/>
                        </a:rPr>
                        <a:t>هلليلويا</a:t>
                      </a:r>
                      <a:endParaRPr lang="ar-EG" sz="2800" b="0" i="0" u="none" strike="noStrike" kern="1200" baseline="0" dirty="0">
                        <a:solidFill>
                          <a:schemeClr val="tx1"/>
                        </a:solidFill>
                        <a:latin typeface="+mn-lt"/>
                        <a:ea typeface="+mn-ea"/>
                        <a:cs typeface="+mn-cs"/>
                      </a:endParaRPr>
                    </a:p>
                    <a:p>
                      <a:pPr algn="just" rtl="1"/>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a:t>
                      </a:r>
                      <a:endParaRPr lang="fr-FR" sz="2800" dirty="0"/>
                    </a:p>
                  </a:txBody>
                  <a:tcPr/>
                </a:tc>
                <a:extLst>
                  <a:ext uri="{0D108BD9-81ED-4DB2-BD59-A6C34878D82A}">
                    <a16:rowId xmlns:a16="http://schemas.microsoft.com/office/drawing/2014/main" val="4070127920"/>
                  </a:ext>
                </a:extLst>
              </a:tr>
            </a:tbl>
          </a:graphicData>
        </a:graphic>
      </p:graphicFrame>
      <p:graphicFrame>
        <p:nvGraphicFramePr>
          <p:cNvPr id="4" name="Tableau 3">
            <a:extLst>
              <a:ext uri="{FF2B5EF4-FFF2-40B4-BE49-F238E27FC236}">
                <a16:creationId xmlns:a16="http://schemas.microsoft.com/office/drawing/2014/main" id="{31CA57E5-A4A7-4653-981A-31F8F96C70CF}"/>
              </a:ext>
            </a:extLst>
          </p:cNvPr>
          <p:cNvGraphicFramePr>
            <a:graphicFrameLocks noGrp="1"/>
          </p:cNvGraphicFramePr>
          <p:nvPr>
            <p:extLst>
              <p:ext uri="{D42A27DB-BD31-4B8C-83A1-F6EECF244321}">
                <p14:modId xmlns:p14="http://schemas.microsoft.com/office/powerpoint/2010/main" val="1332911113"/>
              </p:ext>
            </p:extLst>
          </p:nvPr>
        </p:nvGraphicFramePr>
        <p:xfrm>
          <a:off x="1524000" y="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Psaume</a:t>
                      </a:r>
                      <a:r>
                        <a:rPr lang="en-US" sz="1500" b="0" dirty="0">
                          <a:solidFill>
                            <a:schemeClr val="tx1"/>
                          </a:solidFill>
                        </a:rPr>
                        <a:t> – </a:t>
                      </a:r>
                      <a:r>
                        <a:rPr lang="en-US" sz="1500" b="0" dirty="0" err="1">
                          <a:solidFill>
                            <a:schemeClr val="tx1"/>
                          </a:solidFill>
                        </a:rPr>
                        <a:t>Kiahk</a:t>
                      </a:r>
                      <a:r>
                        <a:rPr lang="en-US" sz="1500" b="0" dirty="0">
                          <a:solidFill>
                            <a:schemeClr val="tx1"/>
                          </a:solidFill>
                        </a:rPr>
                        <a:t> – 2ème </a:t>
                      </a:r>
                      <a:r>
                        <a:rPr lang="en-US" sz="1500" b="0" dirty="0" err="1">
                          <a:solidFill>
                            <a:schemeClr val="tx1"/>
                          </a:solidFill>
                        </a:rPr>
                        <a:t>semaine</a:t>
                      </a:r>
                      <a:endParaRPr lang="en-US" sz="15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5" name="AutoShape 36">
            <a:hlinkClick r:id="rId2" action="ppaction://hlinksldjump" highlightClick="1"/>
            <a:extLst>
              <a:ext uri="{FF2B5EF4-FFF2-40B4-BE49-F238E27FC236}">
                <a16:creationId xmlns:a16="http://schemas.microsoft.com/office/drawing/2014/main" id="{DD20FF2D-DE99-456D-BF6C-1B21EF025332}"/>
              </a:ext>
            </a:extLst>
          </p:cNvPr>
          <p:cNvSpPr>
            <a:spLocks noChangeArrowheads="1"/>
          </p:cNvSpPr>
          <p:nvPr/>
        </p:nvSpPr>
        <p:spPr bwMode="auto">
          <a:xfrm>
            <a:off x="562466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22">
            <a:hlinkClick r:id="rId3" action="ppaction://hlinksldjump" highlightClick="1"/>
            <a:extLst>
              <a:ext uri="{FF2B5EF4-FFF2-40B4-BE49-F238E27FC236}">
                <a16:creationId xmlns:a16="http://schemas.microsoft.com/office/drawing/2014/main" id="{E09A7EE1-D6E6-457E-9FB8-0607C0CBE5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78874721"/>
      </p:ext>
    </p:extLst>
  </p:cSld>
  <p:clrMapOvr>
    <a:masterClrMapping/>
  </p:clrMapOvr>
  <p:transition/>
</p:sld>
</file>

<file path=ppt/slides/slide2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94448824-07D8-4C37-8FDE-26560C6423FB}"/>
              </a:ext>
            </a:extLst>
          </p:cNvPr>
          <p:cNvGraphicFramePr>
            <a:graphicFrameLocks noGrp="1"/>
          </p:cNvGraphicFramePr>
          <p:nvPr>
            <p:extLst>
              <p:ext uri="{D42A27DB-BD31-4B8C-83A1-F6EECF244321}">
                <p14:modId xmlns:p14="http://schemas.microsoft.com/office/powerpoint/2010/main" val="2077574458"/>
              </p:ext>
            </p:extLst>
          </p:nvPr>
        </p:nvGraphicFramePr>
        <p:xfrm>
          <a:off x="0" y="361950"/>
          <a:ext cx="9144000" cy="4846320"/>
        </p:xfrm>
        <a:graphic>
          <a:graphicData uri="http://schemas.openxmlformats.org/drawingml/2006/table">
            <a:tbl>
              <a:tblPr firstRow="1" bandRow="1">
                <a:tableStyleId>{2D5ABB26-0587-4C30-8999-92F81FD0307C}</a:tableStyleId>
              </a:tblPr>
              <a:tblGrid>
                <a:gridCol w="3287949">
                  <a:extLst>
                    <a:ext uri="{9D8B030D-6E8A-4147-A177-3AD203B41FA5}">
                      <a16:colId xmlns:a16="http://schemas.microsoft.com/office/drawing/2014/main" val="1076219074"/>
                    </a:ext>
                  </a:extLst>
                </a:gridCol>
                <a:gridCol w="3320374">
                  <a:extLst>
                    <a:ext uri="{9D8B030D-6E8A-4147-A177-3AD203B41FA5}">
                      <a16:colId xmlns:a16="http://schemas.microsoft.com/office/drawing/2014/main" val="2749640505"/>
                    </a:ext>
                  </a:extLst>
                </a:gridCol>
                <a:gridCol w="2535677">
                  <a:extLst>
                    <a:ext uri="{9D8B030D-6E8A-4147-A177-3AD203B41FA5}">
                      <a16:colId xmlns:a16="http://schemas.microsoft.com/office/drawing/2014/main" val="2164142275"/>
                    </a:ext>
                  </a:extLst>
                </a:gridCol>
              </a:tblGrid>
              <a:tr h="4610100">
                <a:tc>
                  <a:txBody>
                    <a:bodyPr/>
                    <a:lstStyle/>
                    <a:p>
                      <a:pPr algn="just"/>
                      <a:r>
                        <a:rPr lang="pt-BR" sz="2400" b="0" i="0" u="none" strike="noStrike" kern="1200" baseline="0" dirty="0">
                          <a:solidFill>
                            <a:schemeClr val="tx1"/>
                          </a:solidFill>
                          <a:latin typeface="Coptic1" pitchFamily="2" charset="0"/>
                          <a:ea typeface="+mn-ea"/>
                          <a:cs typeface="+mn-cs"/>
                        </a:rPr>
                        <a:t>A##l# a#l# a#l#.</a:t>
                      </a:r>
                    </a:p>
                    <a:p>
                      <a:pPr algn="just"/>
                      <a:r>
                        <a:rPr lang="fr-FR" sz="2400" b="0" i="0" u="none" strike="noStrike" kern="1200" baseline="0" dirty="0" err="1">
                          <a:solidFill>
                            <a:schemeClr val="tx1"/>
                          </a:solidFill>
                          <a:latin typeface="Coptic1" pitchFamily="2" charset="0"/>
                          <a:ea typeface="+mn-ea"/>
                          <a:cs typeface="+mn-cs"/>
                        </a:rPr>
                        <a:t>Ounai</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oumeym</a:t>
                      </a:r>
                      <a:r>
                        <a:rPr lang="fr-FR" sz="2400" b="0" i="0" u="none" strike="noStrike" kern="1200" baseline="0" dirty="0">
                          <a:solidFill>
                            <a:schemeClr val="tx1"/>
                          </a:solidFill>
                          <a:latin typeface="Coptic1" pitchFamily="2" charset="0"/>
                          <a:ea typeface="+mn-ea"/>
                          <a:cs typeface="+mn-cs"/>
                        </a:rPr>
                        <a:t>/i </a:t>
                      </a:r>
                      <a:r>
                        <a:rPr lang="fr-FR" sz="2400" b="0" i="0" u="none" strike="noStrike" kern="1200" baseline="0" dirty="0" err="1">
                          <a:solidFill>
                            <a:schemeClr val="tx1"/>
                          </a:solidFill>
                          <a:latin typeface="Coptic1" pitchFamily="2" charset="0"/>
                          <a:ea typeface="+mn-ea"/>
                          <a:cs typeface="+mn-cs"/>
                        </a:rPr>
                        <a:t>aui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e~bol</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e~hr</a:t>
                      </a:r>
                      <a:r>
                        <a:rPr lang="fr-FR" sz="2400" b="0" i="0" u="none" strike="noStrike" kern="1200" baseline="0" dirty="0">
                          <a:solidFill>
                            <a:schemeClr val="tx1"/>
                          </a:solidFill>
                          <a:latin typeface="Coptic1" pitchFamily="2" charset="0"/>
                          <a:ea typeface="+mn-ea"/>
                          <a:cs typeface="+mn-cs"/>
                        </a:rPr>
                        <a:t>/n </a:t>
                      </a:r>
                      <a:r>
                        <a:rPr lang="fr-FR" sz="2400" b="0" i="0" u="none" strike="noStrike" kern="1200" baseline="0" dirty="0" err="1">
                          <a:solidFill>
                            <a:schemeClr val="tx1"/>
                          </a:solidFill>
                          <a:latin typeface="Coptic1" pitchFamily="2" charset="0"/>
                          <a:ea typeface="+mn-ea"/>
                          <a:cs typeface="+mn-cs"/>
                        </a:rPr>
                        <a:t>noue~r</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ou:oudikeo~cun</a:t>
                      </a:r>
                      <a:r>
                        <a:rPr lang="fr-FR" sz="2400" b="0" i="0" u="none" strike="noStrike" kern="1200" baseline="0" dirty="0">
                          <a:solidFill>
                            <a:schemeClr val="tx1"/>
                          </a:solidFill>
                          <a:latin typeface="Coptic1" pitchFamily="2" charset="0"/>
                          <a:ea typeface="+mn-ea"/>
                          <a:cs typeface="+mn-cs"/>
                        </a:rPr>
                        <a:t>/</a:t>
                      </a:r>
                    </a:p>
                    <a:p>
                      <a:pPr algn="just"/>
                      <a:r>
                        <a:rPr lang="fr-FR" sz="2400" b="0" i="0" u="none" strike="noStrike" kern="1200" baseline="0" dirty="0">
                          <a:solidFill>
                            <a:schemeClr val="tx1"/>
                          </a:solidFill>
                          <a:latin typeface="Coptic1" pitchFamily="2" charset="0"/>
                          <a:ea typeface="+mn-ea"/>
                          <a:cs typeface="+mn-cs"/>
                        </a:rPr>
                        <a:t>nem </a:t>
                      </a:r>
                      <a:r>
                        <a:rPr lang="fr-FR" sz="2400" b="0" i="0" u="none" strike="noStrike" kern="1200" baseline="0" dirty="0" err="1">
                          <a:solidFill>
                            <a:schemeClr val="tx1"/>
                          </a:solidFill>
                          <a:latin typeface="Coptic1" pitchFamily="2" charset="0"/>
                          <a:ea typeface="+mn-ea"/>
                          <a:cs typeface="+mn-cs"/>
                        </a:rPr>
                        <a:t>ouhir</a:t>
                      </a:r>
                      <a:r>
                        <a:rPr lang="fr-FR" sz="2400" b="0" i="0" u="none" strike="noStrike" kern="1200" baseline="0" dirty="0">
                          <a:solidFill>
                            <a:schemeClr val="tx1"/>
                          </a:solidFill>
                          <a:latin typeface="Coptic1" pitchFamily="2" charset="0"/>
                          <a:ea typeface="+mn-ea"/>
                          <a:cs typeface="+mn-cs"/>
                        </a:rPr>
                        <a:t>/n/ </a:t>
                      </a:r>
                      <a:r>
                        <a:rPr lang="fr-FR" sz="2400" b="0" i="0" u="none" strike="noStrike" kern="1200" baseline="0" dirty="0" err="1">
                          <a:solidFill>
                            <a:schemeClr val="tx1"/>
                          </a:solidFill>
                          <a:latin typeface="Coptic1" pitchFamily="2" charset="0"/>
                          <a:ea typeface="+mn-ea"/>
                          <a:cs typeface="+mn-cs"/>
                        </a:rPr>
                        <a:t>ausep</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totou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n~noue~r</a:t>
                      </a:r>
                      <a:r>
                        <a:rPr lang="fr-FR" sz="2400" b="0" i="0" u="none" strike="noStrike" kern="1200" baseline="0" dirty="0">
                          <a:solidFill>
                            <a:schemeClr val="tx1"/>
                          </a:solidFill>
                          <a:latin typeface="Coptic1" pitchFamily="2" charset="0"/>
                          <a:ea typeface="+mn-ea"/>
                          <a:cs typeface="+mn-cs"/>
                        </a:rPr>
                        <a:t>/ou.</a:t>
                      </a:r>
                    </a:p>
                    <a:p>
                      <a:pPr algn="just"/>
                      <a:endParaRPr lang="fr-FR" sz="2400" b="0" i="0" u="none" strike="noStrike" kern="1200" baseline="0" dirty="0">
                        <a:solidFill>
                          <a:schemeClr val="tx1"/>
                        </a:solidFill>
                        <a:latin typeface="Coptic1" pitchFamily="2" charset="0"/>
                        <a:ea typeface="+mn-ea"/>
                        <a:cs typeface="+mn-cs"/>
                      </a:endParaRPr>
                    </a:p>
                    <a:p>
                      <a:pPr algn="just"/>
                      <a:r>
                        <a:rPr lang="pt-BR" sz="2400" b="0" i="0" u="none" strike="noStrike" kern="1200" baseline="0" dirty="0">
                          <a:solidFill>
                            <a:schemeClr val="tx1"/>
                          </a:solidFill>
                          <a:latin typeface="Coptic1" pitchFamily="2" charset="0"/>
                          <a:ea typeface="+mn-ea"/>
                          <a:cs typeface="+mn-cs"/>
                        </a:rPr>
                        <a:t>A#l# a#l# a#l#.</a:t>
                      </a:r>
                    </a:p>
                    <a:p>
                      <a:pPr algn="just"/>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meym</a:t>
                      </a:r>
                      <a:r>
                        <a:rPr lang="fr-FR" sz="2400" b="0" i="0" u="none" strike="noStrike" kern="1200" baseline="0" dirty="0">
                          <a:solidFill>
                            <a:schemeClr val="tx1"/>
                          </a:solidFill>
                          <a:latin typeface="Coptic1" pitchFamily="2" charset="0"/>
                          <a:ea typeface="+mn-ea"/>
                          <a:cs typeface="+mn-cs"/>
                        </a:rPr>
                        <a:t>/i </a:t>
                      </a:r>
                      <a:r>
                        <a:rPr lang="fr-FR" sz="2400" b="0" i="0" u="none" strike="noStrike" kern="1200" baseline="0" dirty="0" err="1">
                          <a:solidFill>
                            <a:schemeClr val="tx1"/>
                          </a:solidFill>
                          <a:latin typeface="Coptic1" pitchFamily="2" charset="0"/>
                          <a:ea typeface="+mn-ea"/>
                          <a:cs typeface="+mn-cs"/>
                        </a:rPr>
                        <a:t>acsai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e~bolqen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p~kahi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dikeo~cun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acjoust</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e~bolqen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t~ve</a:t>
                      </a:r>
                      <a:r>
                        <a:rPr lang="fr-FR" sz="2400" b="0" i="0" u="none" strike="noStrike" kern="1200" baseline="0" dirty="0">
                          <a:solidFill>
                            <a:schemeClr val="tx1"/>
                          </a:solidFill>
                          <a:latin typeface="Coptic1" pitchFamily="2" charset="0"/>
                          <a:ea typeface="+mn-ea"/>
                          <a:cs typeface="+mn-cs"/>
                        </a:rPr>
                        <a:t>.</a:t>
                      </a:r>
                    </a:p>
                    <a:p>
                      <a:pPr algn="just"/>
                      <a:r>
                        <a:rPr lang="pt-BR" sz="2400" b="0" i="0" u="none" strike="noStrike" kern="1200" baseline="0" dirty="0">
                          <a:solidFill>
                            <a:schemeClr val="tx1"/>
                          </a:solidFill>
                          <a:latin typeface="Coptic1" pitchFamily="2" charset="0"/>
                          <a:ea typeface="+mn-ea"/>
                          <a:cs typeface="+mn-cs"/>
                        </a:rPr>
                        <a:t>A#l# a#l# a#l#.</a:t>
                      </a:r>
                      <a:endParaRPr lang="fr-FR" sz="2400" dirty="0">
                        <a:latin typeface="Coptic1" pitchFamily="2" charset="0"/>
                      </a:endParaRPr>
                    </a:p>
                  </a:txBody>
                  <a:tcPr/>
                </a:tc>
                <a:tc>
                  <a:txBody>
                    <a:bodyPr/>
                    <a:lstStyle/>
                    <a:p>
                      <a:pPr algn="just"/>
                      <a:r>
                        <a:rPr lang="fr-FR" sz="2400" b="0" i="0" u="none" strike="noStrike" kern="1200" baseline="0" dirty="0">
                          <a:solidFill>
                            <a:schemeClr val="tx1"/>
                          </a:solidFill>
                          <a:latin typeface="+mn-lt"/>
                          <a:ea typeface="+mn-ea"/>
                          <a:cs typeface="+mn-cs"/>
                        </a:rPr>
                        <a:t>Alléluia </a:t>
                      </a:r>
                      <a:r>
                        <a:rPr lang="fr-FR" sz="2400" b="0" i="0" u="none" strike="noStrike" kern="1200" baseline="0" dirty="0" err="1">
                          <a:solidFill>
                            <a:schemeClr val="tx1"/>
                          </a:solidFill>
                          <a:latin typeface="+mn-lt"/>
                          <a:ea typeface="+mn-ea"/>
                          <a:cs typeface="+mn-cs"/>
                        </a:rPr>
                        <a:t>Alléluia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Alléluia</a:t>
                      </a:r>
                      <a:r>
                        <a:rPr lang="fr-FR" sz="2400" b="0" i="0" u="none" strike="noStrike" kern="1200" baseline="0" dirty="0">
                          <a:solidFill>
                            <a:schemeClr val="tx1"/>
                          </a:solidFill>
                          <a:latin typeface="+mn-lt"/>
                          <a:ea typeface="+mn-ea"/>
                          <a:cs typeface="+mn-cs"/>
                        </a:rPr>
                        <a:t> La bonté et la fidélité se rencontrent, La justice et la paix s'embrassent;</a:t>
                      </a: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Alléluia </a:t>
                      </a:r>
                      <a:r>
                        <a:rPr lang="fr-FR" sz="2400" b="0" i="0" u="none" strike="noStrike" kern="1200" baseline="0" dirty="0" err="1">
                          <a:solidFill>
                            <a:schemeClr val="tx1"/>
                          </a:solidFill>
                          <a:latin typeface="+mn-lt"/>
                          <a:ea typeface="+mn-ea"/>
                          <a:cs typeface="+mn-cs"/>
                        </a:rPr>
                        <a:t>Alléluia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Alléluia</a:t>
                      </a:r>
                      <a:r>
                        <a:rPr lang="fr-FR" sz="2400" b="0" i="0" u="none" strike="noStrike" kern="1200" baseline="0" dirty="0">
                          <a:solidFill>
                            <a:schemeClr val="tx1"/>
                          </a:solidFill>
                          <a:latin typeface="+mn-lt"/>
                          <a:ea typeface="+mn-ea"/>
                          <a:cs typeface="+mn-cs"/>
                        </a:rPr>
                        <a:t> La fidélité germe de la terre, Et la justice regarde du haut des cieux.</a:t>
                      </a:r>
                    </a:p>
                    <a:p>
                      <a:pPr algn="just"/>
                      <a:r>
                        <a:rPr lang="fr-FR" sz="2400" b="0" i="0" u="none" strike="noStrike" kern="1200" baseline="0" dirty="0">
                          <a:solidFill>
                            <a:schemeClr val="tx1"/>
                          </a:solidFill>
                          <a:latin typeface="+mn-lt"/>
                          <a:ea typeface="+mn-ea"/>
                          <a:cs typeface="+mn-cs"/>
                        </a:rPr>
                        <a:t>Alléluia </a:t>
                      </a:r>
                      <a:r>
                        <a:rPr lang="fr-FR" sz="2400" b="0" i="0" u="none" strike="noStrike" kern="1200" baseline="0" dirty="0" err="1">
                          <a:solidFill>
                            <a:schemeClr val="tx1"/>
                          </a:solidFill>
                          <a:latin typeface="+mn-lt"/>
                          <a:ea typeface="+mn-ea"/>
                          <a:cs typeface="+mn-cs"/>
                        </a:rPr>
                        <a:t>Alléluia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Alléluia</a:t>
                      </a:r>
                      <a:endParaRPr lang="fr-FR" sz="2400" dirty="0"/>
                    </a:p>
                  </a:txBody>
                  <a:tcPr/>
                </a:tc>
                <a:tc>
                  <a:txBody>
                    <a:bodyPr/>
                    <a:lstStyle/>
                    <a:p>
                      <a:pPr algn="just" rtl="1"/>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 </a:t>
                      </a:r>
                      <a:r>
                        <a:rPr lang="ar-EG" sz="2600" b="0" i="0" u="none" strike="noStrike" kern="1200" baseline="0" dirty="0" err="1">
                          <a:solidFill>
                            <a:schemeClr val="tx1"/>
                          </a:solidFill>
                          <a:latin typeface="+mn-lt"/>
                          <a:ea typeface="+mn-ea"/>
                          <a:cs typeface="+mn-cs"/>
                        </a:rPr>
                        <a:t>هلليلويا</a:t>
                      </a:r>
                      <a:endParaRPr lang="ar-EG" sz="2600" b="0" i="0" u="none" strike="noStrike" kern="1200" baseline="0" dirty="0">
                        <a:solidFill>
                          <a:schemeClr val="tx1"/>
                        </a:solidFill>
                        <a:latin typeface="+mn-lt"/>
                        <a:ea typeface="+mn-ea"/>
                        <a:cs typeface="+mn-cs"/>
                      </a:endParaRPr>
                    </a:p>
                    <a:p>
                      <a:pPr algn="just" rtl="1"/>
                      <a:r>
                        <a:rPr lang="ar-EG" sz="2600" b="0" i="0" u="none" strike="noStrike" kern="1200" baseline="0" dirty="0" err="1">
                          <a:solidFill>
                            <a:schemeClr val="tx1"/>
                          </a:solidFill>
                          <a:latin typeface="+mn-lt"/>
                          <a:ea typeface="+mn-ea"/>
                          <a:cs typeface="+mn-cs"/>
                        </a:rPr>
                        <a:t>هلليلويا.الرحمةُ</a:t>
                      </a:r>
                      <a:r>
                        <a:rPr lang="ar-EG" sz="2600" b="0" i="0" u="none" strike="noStrike" kern="1200" baseline="0" dirty="0">
                          <a:solidFill>
                            <a:schemeClr val="tx1"/>
                          </a:solidFill>
                          <a:latin typeface="+mn-lt"/>
                          <a:ea typeface="+mn-ea"/>
                          <a:cs typeface="+mn-cs"/>
                        </a:rPr>
                        <a:t> والحقُّ</a:t>
                      </a:r>
                    </a:p>
                    <a:p>
                      <a:pPr algn="just" rtl="1"/>
                      <a:r>
                        <a:rPr lang="ar-EG" sz="2600" b="0" i="0" u="none" strike="noStrike" kern="1200" baseline="0" dirty="0" err="1">
                          <a:solidFill>
                            <a:schemeClr val="tx1"/>
                          </a:solidFill>
                          <a:latin typeface="+mn-lt"/>
                          <a:ea typeface="+mn-ea"/>
                          <a:cs typeface="+mn-cs"/>
                        </a:rPr>
                        <a:t>إلتقيا</a:t>
                      </a:r>
                      <a:r>
                        <a:rPr lang="ar-EG" sz="2600" b="0" i="0" u="none" strike="noStrike" kern="1200" baseline="0" dirty="0">
                          <a:solidFill>
                            <a:schemeClr val="tx1"/>
                          </a:solidFill>
                          <a:latin typeface="+mn-lt"/>
                          <a:ea typeface="+mn-ea"/>
                          <a:cs typeface="+mn-cs"/>
                        </a:rPr>
                        <a:t>. والعدلُ والسلامُ</a:t>
                      </a:r>
                    </a:p>
                    <a:p>
                      <a:pPr algn="just" rtl="1"/>
                      <a:r>
                        <a:rPr lang="ar-EG" sz="2600" b="0" i="0" u="none" strike="noStrike" kern="1200" baseline="0" dirty="0">
                          <a:solidFill>
                            <a:schemeClr val="tx1"/>
                          </a:solidFill>
                          <a:latin typeface="+mn-lt"/>
                          <a:ea typeface="+mn-ea"/>
                          <a:cs typeface="+mn-cs"/>
                        </a:rPr>
                        <a:t>تلاثما.</a:t>
                      </a:r>
                      <a:endParaRPr lang="fr-FR" sz="2600" b="0" i="0" u="none" strike="noStrike" kern="1200" baseline="0" dirty="0">
                        <a:solidFill>
                          <a:schemeClr val="tx1"/>
                        </a:solidFill>
                        <a:latin typeface="+mn-lt"/>
                        <a:ea typeface="+mn-ea"/>
                        <a:cs typeface="+mn-cs"/>
                      </a:endParaRPr>
                    </a:p>
                    <a:p>
                      <a:pPr algn="just" rtl="1"/>
                      <a:endParaRPr lang="fr-FR" sz="2600" b="0" i="0" u="none" strike="noStrike" kern="1200" baseline="0" dirty="0">
                        <a:solidFill>
                          <a:schemeClr val="tx1"/>
                        </a:solidFill>
                        <a:latin typeface="+mn-lt"/>
                        <a:ea typeface="+mn-ea"/>
                        <a:cs typeface="+mn-cs"/>
                      </a:endParaRPr>
                    </a:p>
                    <a:p>
                      <a:pPr algn="just" rtl="1"/>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 </a:t>
                      </a:r>
                      <a:r>
                        <a:rPr lang="ar-EG" sz="2600" b="0" i="0" u="none" strike="noStrike" kern="1200" baseline="0" dirty="0" err="1">
                          <a:solidFill>
                            <a:schemeClr val="tx1"/>
                          </a:solidFill>
                          <a:latin typeface="+mn-lt"/>
                          <a:ea typeface="+mn-ea"/>
                          <a:cs typeface="+mn-cs"/>
                        </a:rPr>
                        <a:t>هلليلويا</a:t>
                      </a:r>
                      <a:endParaRPr lang="ar-EG" sz="2600" b="0" i="0" u="none" strike="noStrike" kern="1200" baseline="0" dirty="0">
                        <a:solidFill>
                          <a:schemeClr val="tx1"/>
                        </a:solidFill>
                        <a:latin typeface="+mn-lt"/>
                        <a:ea typeface="+mn-ea"/>
                        <a:cs typeface="+mn-cs"/>
                      </a:endParaRPr>
                    </a:p>
                    <a:p>
                      <a:pPr algn="just" rtl="1"/>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 الحقُّ مِنَ</a:t>
                      </a:r>
                    </a:p>
                    <a:p>
                      <a:pPr algn="just" rtl="1"/>
                      <a:r>
                        <a:rPr lang="ar-EG" sz="2600" b="0" i="0" u="none" strike="noStrike" kern="1200" baseline="0" dirty="0">
                          <a:solidFill>
                            <a:schemeClr val="tx1"/>
                          </a:solidFill>
                          <a:latin typeface="+mn-lt"/>
                          <a:ea typeface="+mn-ea"/>
                          <a:cs typeface="+mn-cs"/>
                        </a:rPr>
                        <a:t>الأرضِ أشرقَ. والعدلُ</a:t>
                      </a:r>
                    </a:p>
                    <a:p>
                      <a:pPr algn="just" rtl="1"/>
                      <a:r>
                        <a:rPr lang="ar-EG" sz="2600" b="0" i="0" u="none" strike="noStrike" kern="1200" baseline="0" dirty="0">
                          <a:solidFill>
                            <a:schemeClr val="tx1"/>
                          </a:solidFill>
                          <a:latin typeface="+mn-lt"/>
                          <a:ea typeface="+mn-ea"/>
                          <a:cs typeface="+mn-cs"/>
                        </a:rPr>
                        <a:t>مِنَ السماءٍ تَطلعَ.</a:t>
                      </a:r>
                    </a:p>
                    <a:p>
                      <a:pPr algn="just" rtl="1"/>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 </a:t>
                      </a:r>
                      <a:r>
                        <a:rPr lang="ar-EG" sz="2600" b="0" i="0" u="none" strike="noStrike" kern="1200" baseline="0" dirty="0" err="1">
                          <a:solidFill>
                            <a:schemeClr val="tx1"/>
                          </a:solidFill>
                          <a:latin typeface="+mn-lt"/>
                          <a:ea typeface="+mn-ea"/>
                          <a:cs typeface="+mn-cs"/>
                        </a:rPr>
                        <a:t>هلليلويا</a:t>
                      </a:r>
                      <a:endParaRPr lang="ar-EG" sz="2600" b="0" i="0" u="none" strike="noStrike" kern="1200" baseline="0" dirty="0">
                        <a:solidFill>
                          <a:schemeClr val="tx1"/>
                        </a:solidFill>
                        <a:latin typeface="+mn-lt"/>
                        <a:ea typeface="+mn-ea"/>
                        <a:cs typeface="+mn-cs"/>
                      </a:endParaRPr>
                    </a:p>
                    <a:p>
                      <a:pPr algn="just" rtl="1"/>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a:t>
                      </a:r>
                      <a:endParaRPr lang="fr-FR" sz="2600" dirty="0"/>
                    </a:p>
                  </a:txBody>
                  <a:tcPr/>
                </a:tc>
                <a:extLst>
                  <a:ext uri="{0D108BD9-81ED-4DB2-BD59-A6C34878D82A}">
                    <a16:rowId xmlns:a16="http://schemas.microsoft.com/office/drawing/2014/main" val="4070127920"/>
                  </a:ext>
                </a:extLst>
              </a:tr>
            </a:tbl>
          </a:graphicData>
        </a:graphic>
      </p:graphicFrame>
      <p:graphicFrame>
        <p:nvGraphicFramePr>
          <p:cNvPr id="4" name="Tableau 3">
            <a:extLst>
              <a:ext uri="{FF2B5EF4-FFF2-40B4-BE49-F238E27FC236}">
                <a16:creationId xmlns:a16="http://schemas.microsoft.com/office/drawing/2014/main" id="{31CA57E5-A4A7-4653-981A-31F8F96C70CF}"/>
              </a:ext>
            </a:extLst>
          </p:cNvPr>
          <p:cNvGraphicFramePr>
            <a:graphicFrameLocks noGrp="1"/>
          </p:cNvGraphicFramePr>
          <p:nvPr>
            <p:extLst>
              <p:ext uri="{D42A27DB-BD31-4B8C-83A1-F6EECF244321}">
                <p14:modId xmlns:p14="http://schemas.microsoft.com/office/powerpoint/2010/main" val="4012091715"/>
              </p:ext>
            </p:extLst>
          </p:nvPr>
        </p:nvGraphicFramePr>
        <p:xfrm>
          <a:off x="1524000" y="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Psaume</a:t>
                      </a:r>
                      <a:r>
                        <a:rPr lang="en-US" sz="1500" b="0" dirty="0">
                          <a:solidFill>
                            <a:schemeClr val="tx1"/>
                          </a:solidFill>
                        </a:rPr>
                        <a:t> – </a:t>
                      </a:r>
                      <a:r>
                        <a:rPr lang="en-US" sz="1500" b="0" dirty="0" err="1">
                          <a:solidFill>
                            <a:schemeClr val="tx1"/>
                          </a:solidFill>
                        </a:rPr>
                        <a:t>Kiahk</a:t>
                      </a:r>
                      <a:r>
                        <a:rPr lang="en-US" sz="1500" b="0" dirty="0">
                          <a:solidFill>
                            <a:schemeClr val="tx1"/>
                          </a:solidFill>
                        </a:rPr>
                        <a:t> – 3ème </a:t>
                      </a:r>
                      <a:r>
                        <a:rPr lang="en-US" sz="1500" b="0" dirty="0" err="1">
                          <a:solidFill>
                            <a:schemeClr val="tx1"/>
                          </a:solidFill>
                        </a:rPr>
                        <a:t>semaine</a:t>
                      </a:r>
                      <a:endParaRPr lang="en-US" sz="15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5" name="AutoShape 36">
            <a:hlinkClick r:id="rId2" action="ppaction://hlinksldjump" highlightClick="1"/>
            <a:extLst>
              <a:ext uri="{FF2B5EF4-FFF2-40B4-BE49-F238E27FC236}">
                <a16:creationId xmlns:a16="http://schemas.microsoft.com/office/drawing/2014/main" id="{EFF76748-355B-45B2-B3DD-7CBCFC6C82BA}"/>
              </a:ext>
            </a:extLst>
          </p:cNvPr>
          <p:cNvSpPr>
            <a:spLocks noChangeArrowheads="1"/>
          </p:cNvSpPr>
          <p:nvPr/>
        </p:nvSpPr>
        <p:spPr bwMode="auto">
          <a:xfrm>
            <a:off x="562466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22">
            <a:hlinkClick r:id="rId3" action="ppaction://hlinksldjump" highlightClick="1"/>
            <a:extLst>
              <a:ext uri="{FF2B5EF4-FFF2-40B4-BE49-F238E27FC236}">
                <a16:creationId xmlns:a16="http://schemas.microsoft.com/office/drawing/2014/main" id="{76DEB7BE-6BF3-4909-B35A-A8B59A3A527C}"/>
              </a:ext>
            </a:extLst>
          </p:cNvPr>
          <p:cNvSpPr/>
          <p:nvPr/>
        </p:nvSpPr>
        <p:spPr bwMode="auto">
          <a:xfrm>
            <a:off x="196336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14891972"/>
      </p:ext>
    </p:extLst>
  </p:cSld>
  <p:clrMapOvr>
    <a:masterClrMapping/>
  </p:clrMapOvr>
  <p:transition/>
</p:sld>
</file>

<file path=ppt/slides/slide2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94448824-07D8-4C37-8FDE-26560C6423FB}"/>
              </a:ext>
            </a:extLst>
          </p:cNvPr>
          <p:cNvGraphicFramePr>
            <a:graphicFrameLocks noGrp="1"/>
          </p:cNvGraphicFramePr>
          <p:nvPr>
            <p:extLst>
              <p:ext uri="{D42A27DB-BD31-4B8C-83A1-F6EECF244321}">
                <p14:modId xmlns:p14="http://schemas.microsoft.com/office/powerpoint/2010/main" val="3353233081"/>
              </p:ext>
            </p:extLst>
          </p:nvPr>
        </p:nvGraphicFramePr>
        <p:xfrm>
          <a:off x="0" y="361950"/>
          <a:ext cx="9144000" cy="4846320"/>
        </p:xfrm>
        <a:graphic>
          <a:graphicData uri="http://schemas.openxmlformats.org/drawingml/2006/table">
            <a:tbl>
              <a:tblPr firstRow="1" bandRow="1">
                <a:tableStyleId>{2D5ABB26-0587-4C30-8999-92F81FD0307C}</a:tableStyleId>
              </a:tblPr>
              <a:tblGrid>
                <a:gridCol w="3352800">
                  <a:extLst>
                    <a:ext uri="{9D8B030D-6E8A-4147-A177-3AD203B41FA5}">
                      <a16:colId xmlns:a16="http://schemas.microsoft.com/office/drawing/2014/main" val="1076219074"/>
                    </a:ext>
                  </a:extLst>
                </a:gridCol>
                <a:gridCol w="3143916">
                  <a:extLst>
                    <a:ext uri="{9D8B030D-6E8A-4147-A177-3AD203B41FA5}">
                      <a16:colId xmlns:a16="http://schemas.microsoft.com/office/drawing/2014/main" val="2749640505"/>
                    </a:ext>
                  </a:extLst>
                </a:gridCol>
                <a:gridCol w="2647284">
                  <a:extLst>
                    <a:ext uri="{9D8B030D-6E8A-4147-A177-3AD203B41FA5}">
                      <a16:colId xmlns:a16="http://schemas.microsoft.com/office/drawing/2014/main" val="2164142275"/>
                    </a:ext>
                  </a:extLst>
                </a:gridCol>
              </a:tblGrid>
              <a:tr h="4781550">
                <a:tc>
                  <a:txBody>
                    <a:bodyPr/>
                    <a:lstStyle/>
                    <a:p>
                      <a:pPr algn="just"/>
                      <a:r>
                        <a:rPr lang="pt-BR" sz="2400" b="0" i="0" u="none" strike="noStrike" kern="1200" baseline="0" dirty="0">
                          <a:solidFill>
                            <a:schemeClr val="tx1"/>
                          </a:solidFill>
                          <a:latin typeface="Coptic1" pitchFamily="2" charset="0"/>
                          <a:ea typeface="+mn-ea"/>
                          <a:cs typeface="+mn-cs"/>
                        </a:rPr>
                        <a:t>A#l# a#l# a#l#.</a:t>
                      </a:r>
                    </a:p>
                    <a:p>
                      <a:pPr algn="just"/>
                      <a:r>
                        <a:rPr lang="fr-FR" sz="2400" b="0" i="0" u="none" strike="noStrike" kern="1200" baseline="0" dirty="0">
                          <a:solidFill>
                            <a:schemeClr val="tx1"/>
                          </a:solidFill>
                          <a:latin typeface="Coptic1" pitchFamily="2" charset="0"/>
                          <a:ea typeface="+mn-ea"/>
                          <a:cs typeface="+mn-cs"/>
                        </a:rPr>
                        <a:t>V/</a:t>
                      </a:r>
                      <a:r>
                        <a:rPr lang="fr-FR" sz="2400" b="0" i="0" u="none" strike="noStrike" kern="1200" baseline="0" dirty="0" err="1">
                          <a:solidFill>
                            <a:schemeClr val="tx1"/>
                          </a:solidFill>
                          <a:latin typeface="Coptic1" pitchFamily="2" charset="0"/>
                          <a:ea typeface="+mn-ea"/>
                          <a:cs typeface="+mn-cs"/>
                        </a:rPr>
                        <a:t>ethemci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hijen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Ni,eroubim</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ouonhk</a:t>
                      </a:r>
                      <a:r>
                        <a:rPr lang="fr-FR" sz="2400" b="0" i="0" u="none" strike="noStrike" kern="1200" baseline="0" dirty="0">
                          <a:solidFill>
                            <a:schemeClr val="tx1"/>
                          </a:solidFill>
                          <a:latin typeface="Coptic1" pitchFamily="2" charset="0"/>
                          <a:ea typeface="+mn-ea"/>
                          <a:cs typeface="+mn-cs"/>
                        </a:rPr>
                        <a:t> </a:t>
                      </a:r>
                      <a:r>
                        <a:rPr lang="nb-NO" sz="2400" b="0" i="0" u="none" strike="noStrike" kern="1200" baseline="0" dirty="0">
                          <a:solidFill>
                            <a:schemeClr val="tx1"/>
                          </a:solidFill>
                          <a:latin typeface="Coptic1" pitchFamily="2" charset="0"/>
                          <a:ea typeface="+mn-ea"/>
                          <a:cs typeface="+mn-cs"/>
                        </a:rPr>
                        <a:t>e~bol: m~pem~yo n~Evrem </a:t>
                      </a:r>
                      <a:r>
                        <a:rPr lang="fr-FR" sz="2400" b="0" i="0" u="none" strike="noStrike" kern="1200" baseline="0" dirty="0">
                          <a:solidFill>
                            <a:schemeClr val="tx1"/>
                          </a:solidFill>
                          <a:latin typeface="Coptic1" pitchFamily="2" charset="0"/>
                          <a:ea typeface="+mn-ea"/>
                          <a:cs typeface="+mn-cs"/>
                        </a:rPr>
                        <a:t>nem </a:t>
                      </a:r>
                      <a:r>
                        <a:rPr lang="fr-FR" sz="2400" b="0" i="0" u="none" strike="noStrike" kern="1200" baseline="0" dirty="0" err="1">
                          <a:solidFill>
                            <a:schemeClr val="tx1"/>
                          </a:solidFill>
                          <a:latin typeface="Coptic1" pitchFamily="2" charset="0"/>
                          <a:ea typeface="+mn-ea"/>
                          <a:cs typeface="+mn-cs"/>
                        </a:rPr>
                        <a:t>Beniamin</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Manacc</a:t>
                      </a:r>
                      <a:r>
                        <a:rPr lang="fr-FR" sz="2400" b="0" i="0" u="none" strike="noStrike" kern="1200" baseline="0" dirty="0">
                          <a:solidFill>
                            <a:schemeClr val="tx1"/>
                          </a:solidFill>
                          <a:latin typeface="Coptic1" pitchFamily="2" charset="0"/>
                          <a:ea typeface="+mn-ea"/>
                          <a:cs typeface="+mn-cs"/>
                        </a:rPr>
                        <a:t>/.</a:t>
                      </a:r>
                    </a:p>
                    <a:p>
                      <a:pPr algn="just"/>
                      <a:endParaRPr lang="fr-FR" sz="2400" b="0" i="0" u="none" strike="noStrike" kern="1200" baseline="0" dirty="0">
                        <a:solidFill>
                          <a:schemeClr val="tx1"/>
                        </a:solidFill>
                        <a:latin typeface="Coptic1" pitchFamily="2" charset="0"/>
                        <a:ea typeface="+mn-ea"/>
                        <a:cs typeface="+mn-cs"/>
                      </a:endParaRPr>
                    </a:p>
                    <a:p>
                      <a:pPr algn="just"/>
                      <a:r>
                        <a:rPr lang="pt-BR" sz="2400" b="0" i="0" u="none" strike="noStrike" kern="1200" baseline="0" dirty="0">
                          <a:solidFill>
                            <a:schemeClr val="tx1"/>
                          </a:solidFill>
                          <a:latin typeface="Coptic1" pitchFamily="2" charset="0"/>
                          <a:ea typeface="+mn-ea"/>
                          <a:cs typeface="+mn-cs"/>
                        </a:rPr>
                        <a:t>A#l# a#l# a#l#.</a:t>
                      </a:r>
                    </a:p>
                    <a:p>
                      <a:pPr algn="just"/>
                      <a:r>
                        <a:rPr lang="fr-FR" sz="2400" b="0" i="0" u="none" strike="noStrike" kern="1200" baseline="0" dirty="0" err="1">
                          <a:solidFill>
                            <a:schemeClr val="tx1"/>
                          </a:solidFill>
                          <a:latin typeface="Coptic1" pitchFamily="2" charset="0"/>
                          <a:ea typeface="+mn-ea"/>
                          <a:cs typeface="+mn-cs"/>
                        </a:rPr>
                        <a:t>E~v~nahmen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matacyon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V~nou</a:t>
                      </a:r>
                      <a:r>
                        <a:rPr lang="fr-FR" sz="2400" b="0" i="0" u="none" strike="noStrike" kern="1200" baseline="0" dirty="0">
                          <a:solidFill>
                            <a:schemeClr val="tx1"/>
                          </a:solidFill>
                          <a:latin typeface="Coptic1" pitchFamily="2" charset="0"/>
                          <a:ea typeface="+mn-ea"/>
                          <a:cs typeface="+mn-cs"/>
                        </a:rPr>
                        <a:t>]: mare </a:t>
                      </a:r>
                      <a:r>
                        <a:rPr lang="fr-FR" sz="2400" b="0" i="0" u="none" strike="noStrike" kern="1200" baseline="0" dirty="0" err="1">
                          <a:solidFill>
                            <a:schemeClr val="tx1"/>
                          </a:solidFill>
                          <a:latin typeface="Coptic1" pitchFamily="2" charset="0"/>
                          <a:ea typeface="+mn-ea"/>
                          <a:cs typeface="+mn-cs"/>
                        </a:rPr>
                        <a:t>pekho</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erouwini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e~h~r</a:t>
                      </a:r>
                      <a:r>
                        <a:rPr lang="fr-FR" sz="2400" b="0" i="0" u="none" strike="noStrike" kern="1200" baseline="0" dirty="0">
                          <a:solidFill>
                            <a:schemeClr val="tx1"/>
                          </a:solidFill>
                          <a:latin typeface="Coptic1" pitchFamily="2" charset="0"/>
                          <a:ea typeface="+mn-ea"/>
                          <a:cs typeface="+mn-cs"/>
                        </a:rPr>
                        <a:t>/i </a:t>
                      </a:r>
                      <a:r>
                        <a:rPr lang="fr-FR" sz="2400" b="0" i="0" u="none" strike="noStrike" kern="1200" baseline="0" dirty="0" err="1">
                          <a:solidFill>
                            <a:schemeClr val="tx1"/>
                          </a:solidFill>
                          <a:latin typeface="Coptic1" pitchFamily="2" charset="0"/>
                          <a:ea typeface="+mn-ea"/>
                          <a:cs typeface="+mn-cs"/>
                        </a:rPr>
                        <a:t>e~jwn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ene~nohem</a:t>
                      </a:r>
                      <a:r>
                        <a:rPr lang="fr-FR" sz="2400" b="0" i="0" u="none" strike="noStrike" kern="1200" baseline="0" dirty="0">
                          <a:solidFill>
                            <a:schemeClr val="tx1"/>
                          </a:solidFill>
                          <a:latin typeface="Coptic1" pitchFamily="2" charset="0"/>
                          <a:ea typeface="+mn-ea"/>
                          <a:cs typeface="+mn-cs"/>
                        </a:rPr>
                        <a:t>.</a:t>
                      </a:r>
                    </a:p>
                    <a:p>
                      <a:pPr algn="just"/>
                      <a:r>
                        <a:rPr lang="pt-BR" sz="2400" b="0" i="0" u="none" strike="noStrike" kern="1200" baseline="0" dirty="0">
                          <a:solidFill>
                            <a:schemeClr val="tx1"/>
                          </a:solidFill>
                          <a:latin typeface="Coptic1" pitchFamily="2" charset="0"/>
                          <a:ea typeface="+mn-ea"/>
                          <a:cs typeface="+mn-cs"/>
                        </a:rPr>
                        <a:t>A#l# a#l# a#l#.</a:t>
                      </a:r>
                      <a:endParaRPr lang="fr-FR" sz="2400" dirty="0">
                        <a:latin typeface="Coptic1" pitchFamily="2" charset="0"/>
                      </a:endParaRPr>
                    </a:p>
                  </a:txBody>
                  <a:tcPr/>
                </a:tc>
                <a:tc>
                  <a:txBody>
                    <a:bodyPr/>
                    <a:lstStyle/>
                    <a:p>
                      <a:pPr algn="just"/>
                      <a:r>
                        <a:rPr lang="fr-FR" sz="2200" b="0" i="0" u="none" strike="noStrike" kern="1200" baseline="0" dirty="0">
                          <a:solidFill>
                            <a:schemeClr val="tx1"/>
                          </a:solidFill>
                          <a:latin typeface="+mn-lt"/>
                          <a:ea typeface="+mn-ea"/>
                          <a:cs typeface="+mn-cs"/>
                        </a:rPr>
                        <a:t>Alléluia </a:t>
                      </a:r>
                      <a:r>
                        <a:rPr lang="fr-FR" sz="2200" b="0" i="0" u="none" strike="noStrike" kern="1200" baseline="0" dirty="0" err="1">
                          <a:solidFill>
                            <a:schemeClr val="tx1"/>
                          </a:solidFill>
                          <a:latin typeface="+mn-lt"/>
                          <a:ea typeface="+mn-ea"/>
                          <a:cs typeface="+mn-cs"/>
                        </a:rPr>
                        <a:t>Alléluia</a:t>
                      </a:r>
                      <a:r>
                        <a:rPr lang="fr-FR" sz="2200" b="0" i="0" u="none" strike="noStrike" kern="1200" baseline="0" dirty="0">
                          <a:solidFill>
                            <a:schemeClr val="tx1"/>
                          </a:solidFill>
                          <a:latin typeface="+mn-lt"/>
                          <a:ea typeface="+mn-ea"/>
                          <a:cs typeface="+mn-cs"/>
                        </a:rPr>
                        <a:t> </a:t>
                      </a:r>
                      <a:r>
                        <a:rPr lang="fr-FR" sz="2200" b="0" i="0" u="none" strike="noStrike" kern="1200" baseline="0" dirty="0" err="1">
                          <a:solidFill>
                            <a:schemeClr val="tx1"/>
                          </a:solidFill>
                          <a:latin typeface="+mn-lt"/>
                          <a:ea typeface="+mn-ea"/>
                          <a:cs typeface="+mn-cs"/>
                        </a:rPr>
                        <a:t>Alléluia</a:t>
                      </a:r>
                      <a:r>
                        <a:rPr lang="fr-FR" sz="2200" b="0" i="0" u="none" strike="noStrike" kern="1200" baseline="0" dirty="0">
                          <a:solidFill>
                            <a:schemeClr val="tx1"/>
                          </a:solidFill>
                          <a:latin typeface="+mn-lt"/>
                          <a:ea typeface="+mn-ea"/>
                          <a:cs typeface="+mn-cs"/>
                        </a:rPr>
                        <a:t> Toi qui es assis sur les chérubins! Devant Éphraïm, Benjamin et Manassé, réveille ta force,</a:t>
                      </a:r>
                    </a:p>
                    <a:p>
                      <a:pPr algn="just"/>
                      <a:endParaRPr lang="fr-FR" sz="2200" b="0" i="0" u="none" strike="noStrike" kern="1200" baseline="0" dirty="0">
                        <a:solidFill>
                          <a:schemeClr val="tx1"/>
                        </a:solidFill>
                        <a:latin typeface="+mn-lt"/>
                        <a:ea typeface="+mn-ea"/>
                        <a:cs typeface="+mn-cs"/>
                      </a:endParaRPr>
                    </a:p>
                    <a:p>
                      <a:pPr algn="just"/>
                      <a:r>
                        <a:rPr lang="fr-FR" sz="2200" b="0" i="0" u="none" strike="noStrike" kern="1200" baseline="0" dirty="0">
                          <a:solidFill>
                            <a:schemeClr val="tx1"/>
                          </a:solidFill>
                          <a:latin typeface="+mn-lt"/>
                          <a:ea typeface="+mn-ea"/>
                          <a:cs typeface="+mn-cs"/>
                        </a:rPr>
                        <a:t>Alléluia </a:t>
                      </a:r>
                      <a:r>
                        <a:rPr lang="fr-FR" sz="2200" b="0" i="0" u="none" strike="noStrike" kern="1200" baseline="0" dirty="0" err="1">
                          <a:solidFill>
                            <a:schemeClr val="tx1"/>
                          </a:solidFill>
                          <a:latin typeface="+mn-lt"/>
                          <a:ea typeface="+mn-ea"/>
                          <a:cs typeface="+mn-cs"/>
                        </a:rPr>
                        <a:t>Alléluia</a:t>
                      </a:r>
                      <a:r>
                        <a:rPr lang="fr-FR" sz="2200" b="0" i="0" u="none" strike="noStrike" kern="1200" baseline="0" dirty="0">
                          <a:solidFill>
                            <a:schemeClr val="tx1"/>
                          </a:solidFill>
                          <a:latin typeface="+mn-lt"/>
                          <a:ea typeface="+mn-ea"/>
                          <a:cs typeface="+mn-cs"/>
                        </a:rPr>
                        <a:t> </a:t>
                      </a:r>
                      <a:r>
                        <a:rPr lang="fr-FR" sz="2200" b="0" i="0" u="none" strike="noStrike" kern="1200" baseline="0" dirty="0" err="1">
                          <a:solidFill>
                            <a:schemeClr val="tx1"/>
                          </a:solidFill>
                          <a:latin typeface="+mn-lt"/>
                          <a:ea typeface="+mn-ea"/>
                          <a:cs typeface="+mn-cs"/>
                        </a:rPr>
                        <a:t>Alléluia</a:t>
                      </a:r>
                      <a:r>
                        <a:rPr lang="fr-FR" sz="2200" b="0" i="0" u="none" strike="noStrike" kern="1200" baseline="0" dirty="0">
                          <a:solidFill>
                            <a:schemeClr val="tx1"/>
                          </a:solidFill>
                          <a:latin typeface="+mn-lt"/>
                          <a:ea typeface="+mn-ea"/>
                          <a:cs typeface="+mn-cs"/>
                        </a:rPr>
                        <a:t> Et viens à notre secours! Ô Dieu, relève-nous! Fais briller ta face, et nous serons sauvés! </a:t>
                      </a:r>
                    </a:p>
                    <a:p>
                      <a:pPr algn="just"/>
                      <a:r>
                        <a:rPr lang="fr-FR" sz="2200" b="0" i="0" u="none" strike="noStrike" kern="1200" baseline="0" dirty="0">
                          <a:solidFill>
                            <a:schemeClr val="tx1"/>
                          </a:solidFill>
                          <a:latin typeface="+mn-lt"/>
                          <a:ea typeface="+mn-ea"/>
                          <a:cs typeface="+mn-cs"/>
                        </a:rPr>
                        <a:t>Alléluia </a:t>
                      </a:r>
                      <a:r>
                        <a:rPr lang="fr-FR" sz="2200" b="0" i="0" u="none" strike="noStrike" kern="1200" baseline="0" dirty="0" err="1">
                          <a:solidFill>
                            <a:schemeClr val="tx1"/>
                          </a:solidFill>
                          <a:latin typeface="+mn-lt"/>
                          <a:ea typeface="+mn-ea"/>
                          <a:cs typeface="+mn-cs"/>
                        </a:rPr>
                        <a:t>Alléluia</a:t>
                      </a:r>
                      <a:r>
                        <a:rPr lang="fr-FR" sz="2200" b="0" i="0" u="none" strike="noStrike" kern="1200" baseline="0" dirty="0">
                          <a:solidFill>
                            <a:schemeClr val="tx1"/>
                          </a:solidFill>
                          <a:latin typeface="+mn-lt"/>
                          <a:ea typeface="+mn-ea"/>
                          <a:cs typeface="+mn-cs"/>
                        </a:rPr>
                        <a:t> Alléluia</a:t>
                      </a:r>
                      <a:endParaRPr lang="fr-FR" sz="2200" dirty="0"/>
                    </a:p>
                  </a:txBody>
                  <a:tcPr/>
                </a:tc>
                <a:tc>
                  <a:txBody>
                    <a:bodyPr/>
                    <a:lstStyle/>
                    <a:p>
                      <a:pPr algn="just" rtl="1"/>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 </a:t>
                      </a:r>
                      <a:r>
                        <a:rPr lang="ar-EG" sz="2600" b="0" i="0" u="none" strike="noStrike" kern="1200" baseline="0" dirty="0" err="1">
                          <a:solidFill>
                            <a:schemeClr val="tx1"/>
                          </a:solidFill>
                          <a:latin typeface="+mn-lt"/>
                          <a:ea typeface="+mn-ea"/>
                          <a:cs typeface="+mn-cs"/>
                        </a:rPr>
                        <a:t>هلليلويا</a:t>
                      </a:r>
                      <a:endParaRPr lang="ar-EG" sz="2600" b="0" i="0" u="none" strike="noStrike" kern="1200" baseline="0" dirty="0">
                        <a:solidFill>
                          <a:schemeClr val="tx1"/>
                        </a:solidFill>
                        <a:latin typeface="+mn-lt"/>
                        <a:ea typeface="+mn-ea"/>
                        <a:cs typeface="+mn-cs"/>
                      </a:endParaRPr>
                    </a:p>
                    <a:p>
                      <a:pPr algn="just" rtl="1"/>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 يا جالساً</a:t>
                      </a:r>
                    </a:p>
                    <a:p>
                      <a:pPr algn="just" rtl="1"/>
                      <a:r>
                        <a:rPr lang="ar-EG" sz="2600" b="0" i="0" u="none" strike="noStrike" kern="1200" baseline="0" dirty="0">
                          <a:solidFill>
                            <a:schemeClr val="tx1"/>
                          </a:solidFill>
                          <a:latin typeface="+mn-lt"/>
                          <a:ea typeface="+mn-ea"/>
                          <a:cs typeface="+mn-cs"/>
                        </a:rPr>
                        <a:t>على </a:t>
                      </a:r>
                      <a:r>
                        <a:rPr lang="ar-EG" sz="2600" b="0" i="0" u="none" strike="noStrike" kern="1200" baseline="0" dirty="0" err="1">
                          <a:solidFill>
                            <a:schemeClr val="tx1"/>
                          </a:solidFill>
                          <a:latin typeface="+mn-lt"/>
                          <a:ea typeface="+mn-ea"/>
                          <a:cs typeface="+mn-cs"/>
                        </a:rPr>
                        <a:t>الشاروبيم</a:t>
                      </a:r>
                      <a:r>
                        <a:rPr lang="ar-EG" sz="2600" b="0" i="0" u="none" strike="noStrike" kern="1200" baseline="0" dirty="0">
                          <a:solidFill>
                            <a:schemeClr val="tx1"/>
                          </a:solidFill>
                          <a:latin typeface="+mn-lt"/>
                          <a:ea typeface="+mn-ea"/>
                          <a:cs typeface="+mn-cs"/>
                        </a:rPr>
                        <a:t> اظهرْ.</a:t>
                      </a:r>
                    </a:p>
                    <a:p>
                      <a:pPr algn="just" rtl="1"/>
                      <a:r>
                        <a:rPr lang="ar-EG" sz="2600" b="0" i="0" u="none" strike="noStrike" kern="1200" baseline="0" dirty="0">
                          <a:solidFill>
                            <a:schemeClr val="tx1"/>
                          </a:solidFill>
                          <a:latin typeface="+mn-lt"/>
                          <a:ea typeface="+mn-ea"/>
                          <a:cs typeface="+mn-cs"/>
                        </a:rPr>
                        <a:t>قدامَ </a:t>
                      </a:r>
                      <a:r>
                        <a:rPr lang="ar-EG" sz="2600" b="0" i="0" u="none" strike="noStrike" kern="1200" baseline="0" dirty="0" err="1">
                          <a:solidFill>
                            <a:schemeClr val="tx1"/>
                          </a:solidFill>
                          <a:latin typeface="+mn-lt"/>
                          <a:ea typeface="+mn-ea"/>
                          <a:cs typeface="+mn-cs"/>
                        </a:rPr>
                        <a:t>إفرايمَ</a:t>
                      </a:r>
                      <a:r>
                        <a:rPr lang="ar-EG" sz="2600" b="0" i="0" u="none" strike="noStrike" kern="1200" baseline="0" dirty="0">
                          <a:solidFill>
                            <a:schemeClr val="tx1"/>
                          </a:solidFill>
                          <a:latin typeface="+mn-lt"/>
                          <a:ea typeface="+mn-ea"/>
                          <a:cs typeface="+mn-cs"/>
                        </a:rPr>
                        <a:t> وبنيامينَ</a:t>
                      </a:r>
                    </a:p>
                    <a:p>
                      <a:pPr algn="just" rtl="1"/>
                      <a:r>
                        <a:rPr lang="ar-EG" sz="2600" b="0" i="0" u="none" strike="noStrike" kern="1200" baseline="0" dirty="0">
                          <a:solidFill>
                            <a:schemeClr val="tx1"/>
                          </a:solidFill>
                          <a:latin typeface="+mn-lt"/>
                          <a:ea typeface="+mn-ea"/>
                          <a:cs typeface="+mn-cs"/>
                        </a:rPr>
                        <a:t>ومنسَّى.</a:t>
                      </a:r>
                      <a:endParaRPr lang="fr-FR" sz="2600" b="0" i="0" u="none" strike="noStrike" kern="1200" baseline="0" dirty="0">
                        <a:solidFill>
                          <a:schemeClr val="tx1"/>
                        </a:solidFill>
                        <a:latin typeface="+mn-lt"/>
                        <a:ea typeface="+mn-ea"/>
                        <a:cs typeface="+mn-cs"/>
                      </a:endParaRPr>
                    </a:p>
                    <a:p>
                      <a:pPr algn="just" rtl="1"/>
                      <a:endParaRPr lang="fr-FR" sz="2600" b="0" i="0" u="none" strike="noStrike" kern="1200" baseline="0" dirty="0">
                        <a:solidFill>
                          <a:schemeClr val="tx1"/>
                        </a:solidFill>
                        <a:latin typeface="+mn-lt"/>
                        <a:ea typeface="+mn-ea"/>
                        <a:cs typeface="+mn-cs"/>
                      </a:endParaRPr>
                    </a:p>
                    <a:p>
                      <a:pPr algn="just" rtl="1"/>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 </a:t>
                      </a:r>
                      <a:r>
                        <a:rPr lang="ar-EG" sz="2600" b="0" i="0" u="none" strike="noStrike" kern="1200" baseline="0" dirty="0" err="1">
                          <a:solidFill>
                            <a:schemeClr val="tx1"/>
                          </a:solidFill>
                          <a:latin typeface="+mn-lt"/>
                          <a:ea typeface="+mn-ea"/>
                          <a:cs typeface="+mn-cs"/>
                        </a:rPr>
                        <a:t>هلليلويا</a:t>
                      </a:r>
                      <a:endParaRPr lang="ar-EG" sz="2600" b="0" i="0" u="none" strike="noStrike" kern="1200" baseline="0" dirty="0">
                        <a:solidFill>
                          <a:schemeClr val="tx1"/>
                        </a:solidFill>
                        <a:latin typeface="+mn-lt"/>
                        <a:ea typeface="+mn-ea"/>
                        <a:cs typeface="+mn-cs"/>
                      </a:endParaRPr>
                    </a:p>
                    <a:p>
                      <a:pPr algn="just" rtl="1"/>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 لخلاصِنا يا</a:t>
                      </a:r>
                    </a:p>
                    <a:p>
                      <a:pPr algn="just" rtl="1"/>
                      <a:r>
                        <a:rPr lang="ar-EG" sz="2600" b="0" i="0" u="none" strike="noStrike" kern="1200" baseline="0" dirty="0">
                          <a:solidFill>
                            <a:schemeClr val="tx1"/>
                          </a:solidFill>
                          <a:latin typeface="+mn-lt"/>
                          <a:ea typeface="+mn-ea"/>
                          <a:cs typeface="+mn-cs"/>
                        </a:rPr>
                        <a:t>اللهُ أُرددنا. </a:t>
                      </a:r>
                      <a:r>
                        <a:rPr lang="ar-EG" sz="2600" b="0" i="0" u="none" strike="noStrike" kern="1200" baseline="0" dirty="0" err="1">
                          <a:solidFill>
                            <a:schemeClr val="tx1"/>
                          </a:solidFill>
                          <a:latin typeface="+mn-lt"/>
                          <a:ea typeface="+mn-ea"/>
                          <a:cs typeface="+mn-cs"/>
                        </a:rPr>
                        <a:t>ولينرْ</a:t>
                      </a:r>
                      <a:r>
                        <a:rPr lang="ar-EG" sz="2600" b="0" i="0" u="none" strike="noStrike" kern="1200" baseline="0" dirty="0">
                          <a:solidFill>
                            <a:schemeClr val="tx1"/>
                          </a:solidFill>
                          <a:latin typeface="+mn-lt"/>
                          <a:ea typeface="+mn-ea"/>
                          <a:cs typeface="+mn-cs"/>
                        </a:rPr>
                        <a:t> وجهُك</a:t>
                      </a:r>
                    </a:p>
                    <a:p>
                      <a:pPr algn="just" rtl="1"/>
                      <a:r>
                        <a:rPr lang="ar-EG" sz="2600" b="0" i="0" u="none" strike="noStrike" kern="1200" baseline="0" dirty="0">
                          <a:solidFill>
                            <a:schemeClr val="tx1"/>
                          </a:solidFill>
                          <a:latin typeface="+mn-lt"/>
                          <a:ea typeface="+mn-ea"/>
                          <a:cs typeface="+mn-cs"/>
                        </a:rPr>
                        <a:t>علينا فنخلصَ. </a:t>
                      </a:r>
                      <a:r>
                        <a:rPr lang="ar-EG" sz="2600" b="0" i="0" u="none" strike="noStrike" kern="1200" baseline="0" dirty="0" err="1">
                          <a:solidFill>
                            <a:schemeClr val="tx1"/>
                          </a:solidFill>
                          <a:latin typeface="+mn-lt"/>
                          <a:ea typeface="+mn-ea"/>
                          <a:cs typeface="+mn-cs"/>
                        </a:rPr>
                        <a:t>هلليلويا</a:t>
                      </a:r>
                      <a:endParaRPr lang="ar-EG" sz="2600" b="0" i="0" u="none" strike="noStrike" kern="1200" baseline="0" dirty="0">
                        <a:solidFill>
                          <a:schemeClr val="tx1"/>
                        </a:solidFill>
                        <a:latin typeface="+mn-lt"/>
                        <a:ea typeface="+mn-ea"/>
                        <a:cs typeface="+mn-cs"/>
                      </a:endParaRPr>
                    </a:p>
                    <a:p>
                      <a:pPr algn="just" rtl="1"/>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 </a:t>
                      </a:r>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a:t>
                      </a:r>
                      <a:endParaRPr lang="fr-FR" sz="2600" dirty="0"/>
                    </a:p>
                  </a:txBody>
                  <a:tcPr/>
                </a:tc>
                <a:extLst>
                  <a:ext uri="{0D108BD9-81ED-4DB2-BD59-A6C34878D82A}">
                    <a16:rowId xmlns:a16="http://schemas.microsoft.com/office/drawing/2014/main" val="4070127920"/>
                  </a:ext>
                </a:extLst>
              </a:tr>
            </a:tbl>
          </a:graphicData>
        </a:graphic>
      </p:graphicFrame>
      <p:graphicFrame>
        <p:nvGraphicFramePr>
          <p:cNvPr id="4" name="Tableau 3">
            <a:extLst>
              <a:ext uri="{FF2B5EF4-FFF2-40B4-BE49-F238E27FC236}">
                <a16:creationId xmlns:a16="http://schemas.microsoft.com/office/drawing/2014/main" id="{31CA57E5-A4A7-4653-981A-31F8F96C70CF}"/>
              </a:ext>
            </a:extLst>
          </p:cNvPr>
          <p:cNvGraphicFramePr>
            <a:graphicFrameLocks noGrp="1"/>
          </p:cNvGraphicFramePr>
          <p:nvPr>
            <p:extLst>
              <p:ext uri="{D42A27DB-BD31-4B8C-83A1-F6EECF244321}">
                <p14:modId xmlns:p14="http://schemas.microsoft.com/office/powerpoint/2010/main" val="2969118849"/>
              </p:ext>
            </p:extLst>
          </p:nvPr>
        </p:nvGraphicFramePr>
        <p:xfrm>
          <a:off x="1524000" y="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Psaume</a:t>
                      </a:r>
                      <a:r>
                        <a:rPr lang="en-US" sz="1500" b="0" dirty="0">
                          <a:solidFill>
                            <a:schemeClr val="tx1"/>
                          </a:solidFill>
                        </a:rPr>
                        <a:t> – </a:t>
                      </a:r>
                      <a:r>
                        <a:rPr lang="en-US" sz="1500" b="0" dirty="0" err="1">
                          <a:solidFill>
                            <a:schemeClr val="tx1"/>
                          </a:solidFill>
                        </a:rPr>
                        <a:t>Kiahk</a:t>
                      </a:r>
                      <a:r>
                        <a:rPr lang="en-US" sz="1500" b="0" dirty="0">
                          <a:solidFill>
                            <a:schemeClr val="tx1"/>
                          </a:solidFill>
                        </a:rPr>
                        <a:t> – 4ème </a:t>
                      </a:r>
                      <a:r>
                        <a:rPr lang="en-US" sz="1500" b="0" dirty="0" err="1">
                          <a:solidFill>
                            <a:schemeClr val="tx1"/>
                          </a:solidFill>
                        </a:rPr>
                        <a:t>semaine</a:t>
                      </a:r>
                      <a:endParaRPr lang="en-US" sz="15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5" name="AutoShape 36">
            <a:hlinkClick r:id="rId2" action="ppaction://hlinksldjump" highlightClick="1"/>
            <a:extLst>
              <a:ext uri="{FF2B5EF4-FFF2-40B4-BE49-F238E27FC236}">
                <a16:creationId xmlns:a16="http://schemas.microsoft.com/office/drawing/2014/main" id="{0C39DFC1-7DA2-428B-B373-BBAC6673CE0A}"/>
              </a:ext>
            </a:extLst>
          </p:cNvPr>
          <p:cNvSpPr>
            <a:spLocks noChangeArrowheads="1"/>
          </p:cNvSpPr>
          <p:nvPr/>
        </p:nvSpPr>
        <p:spPr bwMode="auto">
          <a:xfrm>
            <a:off x="7772400" y="4829200"/>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22">
            <a:hlinkClick r:id="rId3" action="ppaction://hlinksldjump" highlightClick="1"/>
            <a:extLst>
              <a:ext uri="{FF2B5EF4-FFF2-40B4-BE49-F238E27FC236}">
                <a16:creationId xmlns:a16="http://schemas.microsoft.com/office/drawing/2014/main" id="{353243F3-3C10-48C2-BCA5-AD70CB4D8ECB}"/>
              </a:ext>
            </a:extLst>
          </p:cNvPr>
          <p:cNvSpPr/>
          <p:nvPr/>
        </p:nvSpPr>
        <p:spPr bwMode="auto">
          <a:xfrm>
            <a:off x="195402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44420657"/>
      </p:ext>
    </p:extLst>
  </p:cSld>
  <p:clrMapOvr>
    <a:masterClrMapping/>
  </p:clrMapOvr>
  <p:transition/>
</p:sld>
</file>

<file path=ppt/slides/slide2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EF8C46B2-DBF5-4669-B2A5-AA4BB217AF9A}"/>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622559426"/>
      </p:ext>
    </p:extLst>
  </p:cSld>
  <p:clrMapOvr>
    <a:masterClrMapping/>
  </p:clrMapOvr>
  <p:transition/>
</p:sld>
</file>

<file path=ppt/slides/slide2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extLst>
              <p:ext uri="{D42A27DB-BD31-4B8C-83A1-F6EECF244321}">
                <p14:modId xmlns:p14="http://schemas.microsoft.com/office/powerpoint/2010/main" val="2999121574"/>
              </p:ext>
            </p:extLst>
          </p:nvPr>
        </p:nvGraphicFramePr>
        <p:xfrm>
          <a:off x="1524000" y="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300937">
                <a:tc>
                  <a:txBody>
                    <a:bodyPr/>
                    <a:lstStyle/>
                    <a:p>
                      <a:pPr algn="ctr"/>
                      <a:r>
                        <a:rPr lang="fr-FR" sz="1600" dirty="0"/>
                        <a:t>Psaume - </a:t>
                      </a:r>
                      <a:r>
                        <a:rPr lang="fr-FR" sz="1600" dirty="0" err="1"/>
                        <a:t>Nativté</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64354063"/>
              </p:ext>
            </p:extLst>
          </p:nvPr>
        </p:nvGraphicFramePr>
        <p:xfrm>
          <a:off x="0" y="363457"/>
          <a:ext cx="9144000" cy="4693920"/>
        </p:xfrm>
        <a:graphic>
          <a:graphicData uri="http://schemas.openxmlformats.org/drawingml/2006/table">
            <a:tbl>
              <a:tblPr firstRow="1" bandRow="1">
                <a:tableStyleId>{2D5ABB26-0587-4C30-8999-92F81FD0307C}</a:tableStyleId>
              </a:tblPr>
              <a:tblGrid>
                <a:gridCol w="3391711">
                  <a:extLst>
                    <a:ext uri="{9D8B030D-6E8A-4147-A177-3AD203B41FA5}">
                      <a16:colId xmlns:a16="http://schemas.microsoft.com/office/drawing/2014/main" val="1790436368"/>
                    </a:ext>
                  </a:extLst>
                </a:gridCol>
                <a:gridCol w="3237689">
                  <a:extLst>
                    <a:ext uri="{9D8B030D-6E8A-4147-A177-3AD203B41FA5}">
                      <a16:colId xmlns:a16="http://schemas.microsoft.com/office/drawing/2014/main" val="3715420427"/>
                    </a:ext>
                  </a:extLst>
                </a:gridCol>
                <a:gridCol w="2514600">
                  <a:extLst>
                    <a:ext uri="{9D8B030D-6E8A-4147-A177-3AD203B41FA5}">
                      <a16:colId xmlns:a16="http://schemas.microsoft.com/office/drawing/2014/main" val="2432670772"/>
                    </a:ext>
                  </a:extLst>
                </a:gridCol>
              </a:tblGrid>
              <a:tr h="4394200">
                <a:tc>
                  <a:txBody>
                    <a:bodyPr/>
                    <a:lstStyle/>
                    <a:p>
                      <a:pPr algn="just"/>
                      <a:r>
                        <a:rPr lang="fr-FR" sz="3000" b="0" i="0" u="none" strike="noStrike" kern="1200" baseline="0" dirty="0" err="1">
                          <a:solidFill>
                            <a:schemeClr val="tx1"/>
                          </a:solidFill>
                          <a:latin typeface="Coptic1" pitchFamily="2" charset="0"/>
                          <a:ea typeface="+mn-ea"/>
                          <a:cs typeface="+mn-cs"/>
                        </a:rPr>
                        <a:t>P~o#c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afjoc</a:t>
                      </a:r>
                      <a:r>
                        <a:rPr lang="fr-FR" sz="3000" b="0" i="0" u="none" strike="noStrike" kern="1200" baseline="0" dirty="0">
                          <a:solidFill>
                            <a:schemeClr val="tx1"/>
                          </a:solidFill>
                          <a:latin typeface="Coptic1" pitchFamily="2" charset="0"/>
                          <a:ea typeface="+mn-ea"/>
                          <a:cs typeface="+mn-cs"/>
                        </a:rPr>
                        <a:t> n/i je </a:t>
                      </a:r>
                      <a:r>
                        <a:rPr lang="fr-FR" sz="3000" b="0" i="0" u="none" strike="noStrike" kern="1200" baseline="0" dirty="0" err="1">
                          <a:solidFill>
                            <a:schemeClr val="tx1"/>
                          </a:solidFill>
                          <a:latin typeface="Coptic1" pitchFamily="2" charset="0"/>
                          <a:ea typeface="+mn-ea"/>
                          <a:cs typeface="+mn-cs"/>
                        </a:rPr>
                        <a:t>n~yok</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pe</a:t>
                      </a:r>
                      <a:r>
                        <a:rPr lang="fr-FR" sz="3000" b="0" i="0" u="none" strike="noStrike" kern="1200" baseline="0" dirty="0">
                          <a:solidFill>
                            <a:schemeClr val="tx1"/>
                          </a:solidFill>
                          <a:latin typeface="Coptic1" pitchFamily="2" charset="0"/>
                          <a:ea typeface="+mn-ea"/>
                          <a:cs typeface="+mn-cs"/>
                        </a:rPr>
                        <a:t> Pas/ri: </a:t>
                      </a:r>
                      <a:r>
                        <a:rPr lang="fr-FR" sz="3000" b="0" i="0" u="none" strike="noStrike" kern="1200" baseline="0" dirty="0" err="1">
                          <a:solidFill>
                            <a:schemeClr val="tx1"/>
                          </a:solidFill>
                          <a:latin typeface="Coptic1" pitchFamily="2" charset="0"/>
                          <a:ea typeface="+mn-ea"/>
                          <a:cs typeface="+mn-cs"/>
                        </a:rPr>
                        <a:t>a~nok</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aij~vok</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m~voou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a~rie~t</a:t>
                      </a:r>
                      <a:r>
                        <a:rPr lang="fr-FR" sz="3000" b="0" i="0" u="none" strike="noStrike" kern="1200" baseline="0" dirty="0">
                          <a:solidFill>
                            <a:schemeClr val="tx1"/>
                          </a:solidFill>
                          <a:latin typeface="Coptic1" pitchFamily="2" charset="0"/>
                          <a:ea typeface="+mn-ea"/>
                          <a:cs typeface="+mn-cs"/>
                        </a:rPr>
                        <a:t>/n </a:t>
                      </a:r>
                      <a:r>
                        <a:rPr lang="fr-FR" sz="3000" b="0" i="0" u="none" strike="noStrike" kern="1200" baseline="0" dirty="0" err="1">
                          <a:solidFill>
                            <a:schemeClr val="tx1"/>
                          </a:solidFill>
                          <a:latin typeface="Coptic1" pitchFamily="2" charset="0"/>
                          <a:ea typeface="+mn-ea"/>
                          <a:cs typeface="+mn-cs"/>
                        </a:rPr>
                        <a:t>n~tot</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nak</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n~haneynoc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e~tekk~l</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ronomia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ouoh</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peka~mahi</a:t>
                      </a:r>
                      <a:r>
                        <a:rPr lang="fr-FR" sz="3000" b="0" i="0" u="none" strike="noStrike" kern="1200" baseline="0" dirty="0">
                          <a:solidFill>
                            <a:schemeClr val="tx1"/>
                          </a:solidFill>
                          <a:latin typeface="Coptic1" pitchFamily="2" charset="0"/>
                          <a:ea typeface="+mn-ea"/>
                          <a:cs typeface="+mn-cs"/>
                        </a:rPr>
                        <a:t> sa </a:t>
                      </a:r>
                      <a:r>
                        <a:rPr lang="fr-FR" sz="3000" b="0" i="0" u="none" strike="noStrike" kern="1200" baseline="0" dirty="0" err="1">
                          <a:solidFill>
                            <a:schemeClr val="tx1"/>
                          </a:solidFill>
                          <a:latin typeface="Coptic1" pitchFamily="2" charset="0"/>
                          <a:ea typeface="+mn-ea"/>
                          <a:cs typeface="+mn-cs"/>
                        </a:rPr>
                        <a:t>aur</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jf</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m~p~kahi</a:t>
                      </a:r>
                      <a:r>
                        <a:rPr lang="fr-FR" sz="30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a:t>
                      </a:r>
                      <a:endParaRPr lang="fr-FR" sz="30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Le Seigneur m’a dit : « Tu es mon Fils; moi, aujourd’hui, je t’ai engendré. Demande et je te donne en héritage les nations, et pour</a:t>
                      </a:r>
                    </a:p>
                    <a:p>
                      <a:pPr algn="just"/>
                      <a:r>
                        <a:rPr lang="fr-FR" sz="2800" b="0" i="0" u="none" strike="noStrike" kern="1200" baseline="0" dirty="0">
                          <a:solidFill>
                            <a:schemeClr val="tx1"/>
                          </a:solidFill>
                          <a:latin typeface="+mn-lt"/>
                          <a:ea typeface="+mn-ea"/>
                          <a:cs typeface="+mn-cs"/>
                        </a:rPr>
                        <a:t>domaine la terre toute entière. »</a:t>
                      </a:r>
                      <a:endParaRPr lang="fr-FR" sz="2800" dirty="0"/>
                    </a:p>
                  </a:txBody>
                  <a:tcPr/>
                </a:tc>
                <a:tc>
                  <a:txBody>
                    <a:bodyPr/>
                    <a:lstStyle/>
                    <a:p>
                      <a:pPr algn="just" rtl="1"/>
                      <a:r>
                        <a:rPr lang="ar-EG" sz="3200" b="0" i="0" u="none" strike="noStrike" kern="1200" baseline="0" dirty="0">
                          <a:solidFill>
                            <a:schemeClr val="tx1"/>
                          </a:solidFill>
                          <a:latin typeface="+mn-lt"/>
                          <a:ea typeface="+mn-ea"/>
                          <a:cs typeface="+mn-cs"/>
                        </a:rPr>
                        <a:t>الرب قال لي أنت</a:t>
                      </a:r>
                    </a:p>
                    <a:p>
                      <a:pPr algn="just" rtl="1"/>
                      <a:r>
                        <a:rPr lang="ar-EG" sz="3200" b="0" i="0" u="none" strike="noStrike" kern="1200" baseline="0" dirty="0">
                          <a:solidFill>
                            <a:schemeClr val="tx1"/>
                          </a:solidFill>
                          <a:latin typeface="+mn-lt"/>
                          <a:ea typeface="+mn-ea"/>
                          <a:cs typeface="+mn-cs"/>
                        </a:rPr>
                        <a:t>أبنى، وأنا اليوم ولدتك،</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سلني فأعطيك الأمم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ميراثك، وسلطانك إلى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أقطار الأرض.</a:t>
                      </a:r>
                      <a:endParaRPr lang="fr-FR" sz="3200" dirty="0"/>
                    </a:p>
                  </a:txBody>
                  <a:tcPr/>
                </a:tc>
                <a:extLst>
                  <a:ext uri="{0D108BD9-81ED-4DB2-BD59-A6C34878D82A}">
                    <a16:rowId xmlns:a16="http://schemas.microsoft.com/office/drawing/2014/main" val="3053464702"/>
                  </a:ext>
                </a:extLst>
              </a:tr>
            </a:tbl>
          </a:graphicData>
        </a:graphic>
      </p:graphicFrame>
      <p:sp>
        <p:nvSpPr>
          <p:cNvPr id="7" name="AutoShape 36">
            <a:hlinkClick r:id="rId2" action="ppaction://hlinksldjump" highlightClick="1"/>
            <a:extLst>
              <a:ext uri="{FF2B5EF4-FFF2-40B4-BE49-F238E27FC236}">
                <a16:creationId xmlns:a16="http://schemas.microsoft.com/office/drawing/2014/main" id="{ED175473-D612-4F8E-AC54-70C289F6D82A}"/>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7">
            <a:hlinkClick r:id="rId3" action="ppaction://hlinksldjump" highlightClick="1"/>
            <a:extLst>
              <a:ext uri="{FF2B5EF4-FFF2-40B4-BE49-F238E27FC236}">
                <a16:creationId xmlns:a16="http://schemas.microsoft.com/office/drawing/2014/main" id="{74F6D6C5-48D9-4291-B027-62387F93621D}"/>
              </a:ext>
            </a:extLst>
          </p:cNvPr>
          <p:cNvSpPr/>
          <p:nvPr/>
        </p:nvSpPr>
        <p:spPr bwMode="auto">
          <a:xfrm>
            <a:off x="3843536" y="4971851"/>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6" name="Text Box 39">
            <a:hlinkClick r:id="rId4" action="ppaction://hlinksldjump"/>
            <a:extLst>
              <a:ext uri="{FF2B5EF4-FFF2-40B4-BE49-F238E27FC236}">
                <a16:creationId xmlns:a16="http://schemas.microsoft.com/office/drawing/2014/main" id="{76F6262C-508E-460D-9049-C286D1E90358}"/>
              </a:ext>
            </a:extLst>
          </p:cNvPr>
          <p:cNvSpPr txBox="1">
            <a:spLocks noChangeArrowheads="1"/>
          </p:cNvSpPr>
          <p:nvPr/>
        </p:nvSpPr>
        <p:spPr bwMode="auto">
          <a:xfrm>
            <a:off x="6175337" y="4693500"/>
            <a:ext cx="1444663"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4">
            <a:hlinkClick r:id="rId5" action="ppaction://hlinksldjump" highlightClick="1"/>
            <a:extLst>
              <a:ext uri="{FF2B5EF4-FFF2-40B4-BE49-F238E27FC236}">
                <a16:creationId xmlns:a16="http://schemas.microsoft.com/office/drawing/2014/main" id="{B9844347-FA47-4FEE-BE02-6B1A841E26DD}"/>
              </a:ext>
            </a:extLst>
          </p:cNvPr>
          <p:cNvSpPr/>
          <p:nvPr/>
        </p:nvSpPr>
        <p:spPr bwMode="auto">
          <a:xfrm>
            <a:off x="5184737" y="4971652"/>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51695105"/>
      </p:ext>
    </p:extLst>
  </p:cSld>
  <p:clrMapOvr>
    <a:masterClrMapping/>
  </p:clrMapOvr>
  <p:transition/>
</p:sld>
</file>

<file path=ppt/slides/slide2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E228208-CA99-4A66-9380-F86C5E0DC4C7}"/>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510213761"/>
      </p:ext>
    </p:extLst>
  </p:cSld>
  <p:clrMapOvr>
    <a:masterClrMapping/>
  </p:clrMapOvr>
  <p:transition/>
</p:sld>
</file>

<file path=ppt/slides/slide2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nvGraphicFramePr>
        <p:xfrm>
          <a:off x="1524000" y="5715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228600">
                <a:tc>
                  <a:txBody>
                    <a:bodyPr/>
                    <a:lstStyle/>
                    <a:p>
                      <a:pPr algn="ctr"/>
                      <a:r>
                        <a:rPr lang="fr-FR" sz="1600" dirty="0"/>
                        <a:t>Psaume - Epiphanie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3641826915"/>
              </p:ext>
            </p:extLst>
          </p:nvPr>
        </p:nvGraphicFramePr>
        <p:xfrm>
          <a:off x="0" y="480060"/>
          <a:ext cx="9144000" cy="4663440"/>
        </p:xfrm>
        <a:graphic>
          <a:graphicData uri="http://schemas.openxmlformats.org/drawingml/2006/table">
            <a:tbl>
              <a:tblPr firstRow="1" bandRow="1">
                <a:tableStyleId>{2D5ABB26-0587-4C30-8999-92F81FD0307C}</a:tableStyleId>
              </a:tblPr>
              <a:tblGrid>
                <a:gridCol w="3429000">
                  <a:extLst>
                    <a:ext uri="{9D8B030D-6E8A-4147-A177-3AD203B41FA5}">
                      <a16:colId xmlns:a16="http://schemas.microsoft.com/office/drawing/2014/main" val="1790436368"/>
                    </a:ext>
                  </a:extLst>
                </a:gridCol>
                <a:gridCol w="3048000">
                  <a:extLst>
                    <a:ext uri="{9D8B030D-6E8A-4147-A177-3AD203B41FA5}">
                      <a16:colId xmlns:a16="http://schemas.microsoft.com/office/drawing/2014/main" val="3715420427"/>
                    </a:ext>
                  </a:extLst>
                </a:gridCol>
                <a:gridCol w="2667000">
                  <a:extLst>
                    <a:ext uri="{9D8B030D-6E8A-4147-A177-3AD203B41FA5}">
                      <a16:colId xmlns:a16="http://schemas.microsoft.com/office/drawing/2014/main" val="2432670772"/>
                    </a:ext>
                  </a:extLst>
                </a:gridCol>
              </a:tblGrid>
              <a:tr h="4394200">
                <a:tc>
                  <a:txBody>
                    <a:bodyPr/>
                    <a:lstStyle/>
                    <a:p>
                      <a:pPr algn="just"/>
                      <a:r>
                        <a:rPr lang="en-US" sz="3000" b="0" i="0" u="none" strike="noStrike" kern="1200" baseline="0" dirty="0" err="1">
                          <a:solidFill>
                            <a:schemeClr val="tx1"/>
                          </a:solidFill>
                          <a:latin typeface="Coptic1" pitchFamily="2" charset="0"/>
                          <a:ea typeface="+mn-ea"/>
                          <a:cs typeface="+mn-cs"/>
                        </a:rPr>
                        <a:t>Fc~marwo~ut</a:t>
                      </a:r>
                      <a:r>
                        <a:rPr lang="en-US" sz="3000" b="0" i="0" u="none" strike="noStrike" kern="1200" baseline="0" dirty="0">
                          <a:solidFill>
                            <a:schemeClr val="tx1"/>
                          </a:solidFill>
                          <a:latin typeface="Coptic1" pitchFamily="2" charset="0"/>
                          <a:ea typeface="+mn-ea"/>
                          <a:cs typeface="+mn-cs"/>
                        </a:rPr>
                        <a:t> </a:t>
                      </a:r>
                      <a:r>
                        <a:rPr lang="en-US" sz="3000" b="0" i="0" u="none" strike="noStrike" kern="1200" baseline="0" dirty="0" err="1">
                          <a:solidFill>
                            <a:schemeClr val="tx1"/>
                          </a:solidFill>
                          <a:latin typeface="Coptic1" pitchFamily="2" charset="0"/>
                          <a:ea typeface="+mn-ea"/>
                          <a:cs typeface="+mn-cs"/>
                        </a:rPr>
                        <a:t>n~je</a:t>
                      </a:r>
                      <a:r>
                        <a:rPr lang="en-US" sz="3000" b="0" i="0" u="none" strike="noStrike" kern="1200" baseline="0" dirty="0">
                          <a:solidFill>
                            <a:schemeClr val="tx1"/>
                          </a:solidFill>
                          <a:latin typeface="Coptic1" pitchFamily="2" charset="0"/>
                          <a:ea typeface="+mn-ea"/>
                          <a:cs typeface="+mn-cs"/>
                        </a:rPr>
                        <a:t> </a:t>
                      </a:r>
                      <a:r>
                        <a:rPr lang="fr-FR" sz="3000" b="0" i="0" u="none" strike="noStrike" kern="1200" baseline="0" dirty="0">
                          <a:solidFill>
                            <a:schemeClr val="tx1"/>
                          </a:solidFill>
                          <a:latin typeface="Coptic1" pitchFamily="2" charset="0"/>
                          <a:ea typeface="+mn-ea"/>
                          <a:cs typeface="+mn-cs"/>
                        </a:rPr>
                        <a:t>v/</a:t>
                      </a:r>
                      <a:r>
                        <a:rPr lang="fr-FR" sz="3000" b="0" i="0" u="none" strike="noStrike" kern="1200" baseline="0" dirty="0" err="1">
                          <a:solidFill>
                            <a:schemeClr val="tx1"/>
                          </a:solidFill>
                          <a:latin typeface="Coptic1" pitchFamily="2" charset="0"/>
                          <a:ea typeface="+mn-ea"/>
                          <a:cs typeface="+mn-cs"/>
                        </a:rPr>
                        <a:t>e~yn</a:t>
                      </a:r>
                      <a:r>
                        <a:rPr lang="fr-FR" sz="3000" b="0" i="0" u="none" strike="noStrike" kern="1200" baseline="0" dirty="0">
                          <a:solidFill>
                            <a:schemeClr val="tx1"/>
                          </a:solidFill>
                          <a:latin typeface="Coptic1" pitchFamily="2" charset="0"/>
                          <a:ea typeface="+mn-ea"/>
                          <a:cs typeface="+mn-cs"/>
                        </a:rPr>
                        <a:t>/ou </a:t>
                      </a:r>
                      <a:r>
                        <a:rPr lang="fr-FR" sz="3000" b="0" i="0" u="none" strike="noStrike" kern="1200" baseline="0" dirty="0" err="1">
                          <a:solidFill>
                            <a:schemeClr val="tx1"/>
                          </a:solidFill>
                          <a:latin typeface="Coptic1" pitchFamily="2" charset="0"/>
                          <a:ea typeface="+mn-ea"/>
                          <a:cs typeface="+mn-cs"/>
                        </a:rPr>
                        <a:t>qen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v~ran</a:t>
                      </a:r>
                      <a:r>
                        <a:rPr lang="fr-FR" sz="3000" b="0" i="0" u="none" strike="noStrike" kern="1200" baseline="0" dirty="0">
                          <a:solidFill>
                            <a:schemeClr val="tx1"/>
                          </a:solidFill>
                          <a:latin typeface="Coptic1" pitchFamily="2" charset="0"/>
                          <a:ea typeface="+mn-ea"/>
                          <a:cs typeface="+mn-cs"/>
                        </a:rPr>
                        <a:t> </a:t>
                      </a:r>
                      <a:r>
                        <a:rPr lang="de-DE" sz="3000" b="0" i="0" u="none" strike="noStrike" kern="1200" baseline="0" dirty="0" err="1">
                          <a:solidFill>
                            <a:schemeClr val="tx1"/>
                          </a:solidFill>
                          <a:latin typeface="Coptic1" pitchFamily="2" charset="0"/>
                          <a:ea typeface="+mn-ea"/>
                          <a:cs typeface="+mn-cs"/>
                        </a:rPr>
                        <a:t>m~Po#c</a:t>
                      </a:r>
                      <a:r>
                        <a:rPr lang="de-DE" sz="3000" b="0" i="0" u="none" strike="noStrike" kern="1200" baseline="0" dirty="0">
                          <a:solidFill>
                            <a:schemeClr val="tx1"/>
                          </a:solidFill>
                          <a:latin typeface="Coptic1" pitchFamily="2" charset="0"/>
                          <a:ea typeface="+mn-ea"/>
                          <a:cs typeface="+mn-cs"/>
                        </a:rPr>
                        <a:t>#: </a:t>
                      </a:r>
                      <a:r>
                        <a:rPr lang="de-DE" sz="3000" b="0" i="0" u="none" strike="noStrike" kern="1200" baseline="0" dirty="0" err="1">
                          <a:solidFill>
                            <a:schemeClr val="tx1"/>
                          </a:solidFill>
                          <a:latin typeface="Coptic1" pitchFamily="2" charset="0"/>
                          <a:ea typeface="+mn-ea"/>
                          <a:cs typeface="+mn-cs"/>
                        </a:rPr>
                        <a:t>anc~mou</a:t>
                      </a:r>
                      <a:r>
                        <a:rPr lang="de-DE" sz="3000" b="0" i="0" u="none" strike="noStrike" kern="1200" baseline="0" dirty="0">
                          <a:solidFill>
                            <a:schemeClr val="tx1"/>
                          </a:solidFill>
                          <a:latin typeface="Coptic1" pitchFamily="2" charset="0"/>
                          <a:ea typeface="+mn-ea"/>
                          <a:cs typeface="+mn-cs"/>
                        </a:rPr>
                        <a:t> </a:t>
                      </a:r>
                      <a:r>
                        <a:rPr lang="de-DE" sz="3000" b="0" i="0" u="none" strike="noStrike" kern="1200" baseline="0" dirty="0" err="1">
                          <a:solidFill>
                            <a:schemeClr val="tx1"/>
                          </a:solidFill>
                          <a:latin typeface="Coptic1" pitchFamily="2" charset="0"/>
                          <a:ea typeface="+mn-ea"/>
                          <a:cs typeface="+mn-cs"/>
                        </a:rPr>
                        <a:t>e~rwten</a:t>
                      </a:r>
                      <a:r>
                        <a:rPr lang="de-DE" sz="3000" b="0" i="0" u="none" strike="noStrike" kern="1200" baseline="0" dirty="0">
                          <a:solidFill>
                            <a:schemeClr val="tx1"/>
                          </a:solidFill>
                          <a:latin typeface="Coptic1" pitchFamily="2" charset="0"/>
                          <a:ea typeface="+mn-ea"/>
                          <a:cs typeface="+mn-cs"/>
                        </a:rPr>
                        <a:t> </a:t>
                      </a:r>
                      <a:r>
                        <a:rPr lang="fi-FI" sz="3000" b="0" i="0" u="none" strike="noStrike" kern="1200" baseline="0" dirty="0">
                          <a:solidFill>
                            <a:schemeClr val="tx1"/>
                          </a:solidFill>
                          <a:latin typeface="Coptic1" pitchFamily="2" charset="0"/>
                          <a:ea typeface="+mn-ea"/>
                          <a:cs typeface="+mn-cs"/>
                        </a:rPr>
                        <a:t>e~bolqen p~/i m~Po#c#: </a:t>
                      </a:r>
                      <a:r>
                        <a:rPr lang="fr-FR" sz="3000" b="0" i="0" u="none" strike="noStrike" kern="1200" baseline="0" dirty="0" err="1">
                          <a:solidFill>
                            <a:schemeClr val="tx1"/>
                          </a:solidFill>
                          <a:latin typeface="Coptic1" pitchFamily="2" charset="0"/>
                          <a:ea typeface="+mn-ea"/>
                          <a:cs typeface="+mn-cs"/>
                        </a:rPr>
                        <a:t>n~yok</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panou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nao~uw~nh</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nak</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e~bol</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n~yok</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panou</a:t>
                      </a:r>
                      <a:r>
                        <a:rPr lang="fr-FR" sz="3000" b="0" i="0" u="none" strike="noStrike" kern="1200" baseline="0" dirty="0">
                          <a:solidFill>
                            <a:schemeClr val="tx1"/>
                          </a:solidFill>
                          <a:latin typeface="Coptic1" pitchFamily="2" charset="0"/>
                          <a:ea typeface="+mn-ea"/>
                          <a:cs typeface="+mn-cs"/>
                        </a:rPr>
                        <a:t>] ]na[~</a:t>
                      </a:r>
                      <a:r>
                        <a:rPr lang="fr-FR" sz="3000" b="0" i="0" u="none" strike="noStrike" kern="1200" baseline="0" dirty="0" err="1">
                          <a:solidFill>
                            <a:schemeClr val="tx1"/>
                          </a:solidFill>
                          <a:latin typeface="Coptic1" pitchFamily="2" charset="0"/>
                          <a:ea typeface="+mn-ea"/>
                          <a:cs typeface="+mn-cs"/>
                        </a:rPr>
                        <a:t>ack</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a#l</a:t>
                      </a:r>
                      <a:r>
                        <a:rPr lang="fr-FR" sz="3000" b="0" i="0" u="none" strike="noStrike" kern="1200" baseline="0" dirty="0">
                          <a:solidFill>
                            <a:schemeClr val="tx1"/>
                          </a:solidFill>
                          <a:latin typeface="Coptic1" pitchFamily="2" charset="0"/>
                          <a:ea typeface="+mn-ea"/>
                          <a:cs typeface="+mn-cs"/>
                        </a:rPr>
                        <a:t>#.</a:t>
                      </a:r>
                      <a:endParaRPr lang="fr-FR" sz="30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Béni soit celui qui vient au nom de l'Éternel! Nous vous bénissons de la maison de l'Éternel. Tu es mon Dieu, et je te louerai; Mon Dieu! Je t'exalterai.</a:t>
                      </a:r>
                      <a:endParaRPr lang="fr-FR" sz="2800" dirty="0"/>
                    </a:p>
                  </a:txBody>
                  <a:tcPr/>
                </a:tc>
                <a:tc>
                  <a:txBody>
                    <a:bodyPr/>
                    <a:lstStyle/>
                    <a:p>
                      <a:pPr algn="just" rtl="1"/>
                      <a:r>
                        <a:rPr lang="ar-EG" sz="3200" b="0" i="0" u="none" strike="noStrike" kern="1200" baseline="0" dirty="0">
                          <a:solidFill>
                            <a:schemeClr val="tx1"/>
                          </a:solidFill>
                          <a:latin typeface="+mn-lt"/>
                          <a:ea typeface="+mn-ea"/>
                          <a:cs typeface="+mn-cs"/>
                        </a:rPr>
                        <a:t>مباركٌ الآتي باسمِّ</a:t>
                      </a:r>
                    </a:p>
                    <a:p>
                      <a:pPr algn="just" rtl="1"/>
                      <a:r>
                        <a:rPr lang="ar-EG" sz="3200" b="0" i="0" u="none" strike="noStrike" kern="1200" baseline="0" dirty="0">
                          <a:solidFill>
                            <a:schemeClr val="tx1"/>
                          </a:solidFill>
                          <a:latin typeface="+mn-lt"/>
                          <a:ea typeface="+mn-ea"/>
                          <a:cs typeface="+mn-cs"/>
                        </a:rPr>
                        <a:t>الر بِّ. باركناكم مِّنْ بيتِّ</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الربِّ. أنتَ هو إلهي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فأشكرُكَ. إلهي أنتَ</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فأرفعُكَ.</a:t>
                      </a:r>
                      <a:endParaRPr lang="fr-FR" sz="3200" dirty="0"/>
                    </a:p>
                  </a:txBody>
                  <a:tcPr/>
                </a:tc>
                <a:extLst>
                  <a:ext uri="{0D108BD9-81ED-4DB2-BD59-A6C34878D82A}">
                    <a16:rowId xmlns:a16="http://schemas.microsoft.com/office/drawing/2014/main" val="3053464702"/>
                  </a:ext>
                </a:extLst>
              </a:tr>
            </a:tbl>
          </a:graphicData>
        </a:graphic>
      </p:graphicFrame>
      <p:sp>
        <p:nvSpPr>
          <p:cNvPr id="7" name="AutoShape 36">
            <a:hlinkClick r:id="rId2" action="ppaction://hlinksldjump" highlightClick="1"/>
            <a:extLst>
              <a:ext uri="{FF2B5EF4-FFF2-40B4-BE49-F238E27FC236}">
                <a16:creationId xmlns:a16="http://schemas.microsoft.com/office/drawing/2014/main" id="{793386AF-BB83-47E1-BD14-A90A29BB3778}"/>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7">
            <a:hlinkClick r:id="rId3" action="ppaction://hlinksldjump" highlightClick="1"/>
            <a:extLst>
              <a:ext uri="{FF2B5EF4-FFF2-40B4-BE49-F238E27FC236}">
                <a16:creationId xmlns:a16="http://schemas.microsoft.com/office/drawing/2014/main" id="{9460A342-0288-4EBA-BCB2-6302C22B4DBC}"/>
              </a:ext>
            </a:extLst>
          </p:cNvPr>
          <p:cNvSpPr/>
          <p:nvPr/>
        </p:nvSpPr>
        <p:spPr bwMode="auto">
          <a:xfrm>
            <a:off x="3711537"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6" name="Text Box 43">
            <a:hlinkClick r:id="rId4" action="ppaction://hlinksldjump"/>
            <a:extLst>
              <a:ext uri="{FF2B5EF4-FFF2-40B4-BE49-F238E27FC236}">
                <a16:creationId xmlns:a16="http://schemas.microsoft.com/office/drawing/2014/main" id="{D5127E22-37AE-4F4B-84CC-9C8BA66BBBE8}"/>
              </a:ext>
            </a:extLst>
          </p:cNvPr>
          <p:cNvSpPr txBox="1">
            <a:spLocks noChangeArrowheads="1"/>
          </p:cNvSpPr>
          <p:nvPr/>
        </p:nvSpPr>
        <p:spPr bwMode="auto">
          <a:xfrm>
            <a:off x="6175337" y="4663440"/>
            <a:ext cx="1444663"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Epiphanie</a:t>
            </a:r>
            <a:endParaRPr kumimoji="0" lang="ar-EG"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4">
            <a:hlinkClick r:id="rId5" action="ppaction://hlinksldjump" highlightClick="1"/>
            <a:extLst>
              <a:ext uri="{FF2B5EF4-FFF2-40B4-BE49-F238E27FC236}">
                <a16:creationId xmlns:a16="http://schemas.microsoft.com/office/drawing/2014/main" id="{5433D4AE-5509-4E71-ABD3-6493111BA310}"/>
              </a:ext>
            </a:extLst>
          </p:cNvPr>
          <p:cNvSpPr/>
          <p:nvPr/>
        </p:nvSpPr>
        <p:spPr bwMode="auto">
          <a:xfrm>
            <a:off x="4927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372261677"/>
      </p:ext>
    </p:extLst>
  </p:cSld>
  <p:clrMapOvr>
    <a:masterClrMapping/>
  </p:clrMapOvr>
  <p:transition/>
</p:sld>
</file>

<file path=ppt/slides/slide2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C7E9F309-5C5E-48B1-8C0A-39D65C9770FC}"/>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635896985"/>
      </p:ext>
    </p:extLst>
  </p:cSld>
  <p:clrMapOvr>
    <a:masterClrMapping/>
  </p:clrMapOvr>
  <p:transition/>
</p:sld>
</file>

<file path=ppt/slides/slide2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extLst>
              <p:ext uri="{D42A27DB-BD31-4B8C-83A1-F6EECF244321}">
                <p14:modId xmlns:p14="http://schemas.microsoft.com/office/powerpoint/2010/main" val="109388490"/>
              </p:ext>
            </p:extLst>
          </p:nvPr>
        </p:nvGraphicFramePr>
        <p:xfrm>
          <a:off x="1524000" y="12131"/>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228600">
                <a:tc>
                  <a:txBody>
                    <a:bodyPr/>
                    <a:lstStyle/>
                    <a:p>
                      <a:pPr algn="ctr"/>
                      <a:r>
                        <a:rPr lang="fr-FR" sz="1600" dirty="0"/>
                        <a:t>Psaume – Dimanche des Rameaux</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2576873466"/>
              </p:ext>
            </p:extLst>
          </p:nvPr>
        </p:nvGraphicFramePr>
        <p:xfrm>
          <a:off x="0" y="347411"/>
          <a:ext cx="9144000" cy="4663440"/>
        </p:xfrm>
        <a:graphic>
          <a:graphicData uri="http://schemas.openxmlformats.org/drawingml/2006/table">
            <a:tbl>
              <a:tblPr firstRow="1" bandRow="1">
                <a:tableStyleId>{2D5ABB26-0587-4C30-8999-92F81FD0307C}</a:tableStyleId>
              </a:tblPr>
              <a:tblGrid>
                <a:gridCol w="3481493">
                  <a:extLst>
                    <a:ext uri="{9D8B030D-6E8A-4147-A177-3AD203B41FA5}">
                      <a16:colId xmlns:a16="http://schemas.microsoft.com/office/drawing/2014/main" val="1790436368"/>
                    </a:ext>
                  </a:extLst>
                </a:gridCol>
                <a:gridCol w="3090757">
                  <a:extLst>
                    <a:ext uri="{9D8B030D-6E8A-4147-A177-3AD203B41FA5}">
                      <a16:colId xmlns:a16="http://schemas.microsoft.com/office/drawing/2014/main" val="3715420427"/>
                    </a:ext>
                  </a:extLst>
                </a:gridCol>
                <a:gridCol w="2571750">
                  <a:extLst>
                    <a:ext uri="{9D8B030D-6E8A-4147-A177-3AD203B41FA5}">
                      <a16:colId xmlns:a16="http://schemas.microsoft.com/office/drawing/2014/main" val="2432670772"/>
                    </a:ext>
                  </a:extLst>
                </a:gridCol>
              </a:tblGrid>
              <a:tr h="4150360">
                <a:tc>
                  <a:txBody>
                    <a:bodyPr/>
                    <a:lstStyle/>
                    <a:p>
                      <a:pPr algn="just"/>
                      <a:r>
                        <a:rPr lang="fr-FR" sz="2500" dirty="0" err="1">
                          <a:latin typeface="Coptic1" pitchFamily="2" charset="0"/>
                        </a:rPr>
                        <a:t>Aricalpizin</a:t>
                      </a:r>
                      <a:r>
                        <a:rPr lang="fr-FR" sz="2500" dirty="0">
                          <a:latin typeface="Coptic1" pitchFamily="2" charset="0"/>
                        </a:rPr>
                        <a:t> </a:t>
                      </a:r>
                      <a:r>
                        <a:rPr lang="fr-FR" sz="2500" dirty="0" err="1">
                          <a:latin typeface="Coptic1" pitchFamily="2" charset="0"/>
                        </a:rPr>
                        <a:t>qen</a:t>
                      </a:r>
                      <a:r>
                        <a:rPr lang="fr-FR" sz="2500" dirty="0">
                          <a:latin typeface="Coptic1" pitchFamily="2" charset="0"/>
                        </a:rPr>
                        <a:t> </a:t>
                      </a:r>
                      <a:r>
                        <a:rPr lang="fr-FR" sz="2500" dirty="0" err="1">
                          <a:latin typeface="Coptic1" pitchFamily="2" charset="0"/>
                        </a:rPr>
                        <a:t>oucouai</a:t>
                      </a:r>
                      <a:r>
                        <a:rPr lang="fr-FR" sz="2500" dirty="0">
                          <a:latin typeface="Coptic1" pitchFamily="2" charset="0"/>
                        </a:rPr>
                        <a:t> </a:t>
                      </a:r>
                      <a:r>
                        <a:rPr lang="fr-FR" sz="2500" dirty="0" err="1">
                          <a:latin typeface="Coptic1" pitchFamily="2" charset="0"/>
                        </a:rPr>
                        <a:t>qen</a:t>
                      </a:r>
                      <a:r>
                        <a:rPr lang="fr-FR" sz="2500" dirty="0">
                          <a:latin typeface="Coptic1" pitchFamily="2" charset="0"/>
                        </a:rPr>
                        <a:t>  </a:t>
                      </a:r>
                      <a:r>
                        <a:rPr lang="fr-FR" sz="2500" dirty="0" err="1">
                          <a:latin typeface="Coptic1" pitchFamily="2" charset="0"/>
                        </a:rPr>
                        <a:t>oucalpiggoc</a:t>
                      </a:r>
                      <a:r>
                        <a:rPr lang="fr-FR" sz="2500" dirty="0">
                          <a:latin typeface="Coptic1" pitchFamily="2" charset="0"/>
                        </a:rPr>
                        <a:t>: </a:t>
                      </a:r>
                      <a:r>
                        <a:rPr lang="fr-FR" sz="2500" dirty="0" err="1">
                          <a:latin typeface="Coptic1" pitchFamily="2" charset="0"/>
                        </a:rPr>
                        <a:t>qen</a:t>
                      </a:r>
                      <a:r>
                        <a:rPr lang="fr-FR" sz="2500" dirty="0">
                          <a:latin typeface="Coptic1" pitchFamily="2" charset="0"/>
                        </a:rPr>
                        <a:t> </a:t>
                      </a:r>
                      <a:r>
                        <a:rPr lang="fr-FR" sz="2500" dirty="0" err="1">
                          <a:latin typeface="Coptic1" pitchFamily="2" charset="0"/>
                        </a:rPr>
                        <a:t>oue~hoou</a:t>
                      </a:r>
                      <a:r>
                        <a:rPr lang="fr-FR" sz="2500" dirty="0">
                          <a:latin typeface="Coptic1" pitchFamily="2" charset="0"/>
                        </a:rPr>
                        <a:t> </a:t>
                      </a:r>
                      <a:r>
                        <a:rPr lang="fr-FR" sz="2500" dirty="0" err="1">
                          <a:latin typeface="Coptic1" pitchFamily="2" charset="0"/>
                        </a:rPr>
                        <a:t>m~m</a:t>
                      </a:r>
                      <a:r>
                        <a:rPr lang="fr-FR" sz="2500" dirty="0">
                          <a:latin typeface="Coptic1" pitchFamily="2" charset="0"/>
                        </a:rPr>
                        <a:t>/</a:t>
                      </a:r>
                      <a:r>
                        <a:rPr lang="fr-FR" sz="2500" dirty="0" err="1">
                          <a:latin typeface="Coptic1" pitchFamily="2" charset="0"/>
                        </a:rPr>
                        <a:t>ini</a:t>
                      </a:r>
                      <a:r>
                        <a:rPr lang="fr-FR" sz="2500" dirty="0">
                          <a:latin typeface="Coptic1" pitchFamily="2" charset="0"/>
                        </a:rPr>
                        <a:t>  </a:t>
                      </a:r>
                      <a:r>
                        <a:rPr lang="fr-FR" sz="2500" dirty="0" err="1">
                          <a:latin typeface="Coptic1" pitchFamily="2" charset="0"/>
                        </a:rPr>
                        <a:t>n~te</a:t>
                      </a:r>
                      <a:r>
                        <a:rPr lang="fr-FR" sz="2500" dirty="0">
                          <a:latin typeface="Coptic1" pitchFamily="2" charset="0"/>
                        </a:rPr>
                        <a:t> </a:t>
                      </a:r>
                      <a:r>
                        <a:rPr lang="fr-FR" sz="2500" dirty="0" err="1">
                          <a:latin typeface="Coptic1" pitchFamily="2" charset="0"/>
                        </a:rPr>
                        <a:t>netensai</a:t>
                      </a:r>
                      <a:r>
                        <a:rPr lang="fr-FR" sz="2500" dirty="0">
                          <a:latin typeface="Coptic1" pitchFamily="2" charset="0"/>
                        </a:rPr>
                        <a:t>. </a:t>
                      </a:r>
                      <a:r>
                        <a:rPr lang="fr-FR" sz="2500" dirty="0" err="1">
                          <a:latin typeface="Coptic1" pitchFamily="2" charset="0"/>
                        </a:rPr>
                        <a:t>Yel</a:t>
                      </a:r>
                      <a:r>
                        <a:rPr lang="fr-FR" sz="2500" dirty="0">
                          <a:latin typeface="Coptic1" pitchFamily="2" charset="0"/>
                        </a:rPr>
                        <a:t>/l </a:t>
                      </a:r>
                      <a:r>
                        <a:rPr lang="fr-FR" sz="2500" dirty="0" err="1">
                          <a:latin typeface="Coptic1" pitchFamily="2" charset="0"/>
                        </a:rPr>
                        <a:t>m~V</a:t>
                      </a:r>
                      <a:r>
                        <a:rPr lang="fr-FR" sz="2500" dirty="0">
                          <a:latin typeface="Coptic1" pitchFamily="2" charset="0"/>
                        </a:rPr>
                        <a:t>]  </a:t>
                      </a:r>
                      <a:r>
                        <a:rPr lang="fr-FR" sz="2500" dirty="0" err="1">
                          <a:latin typeface="Coptic1" pitchFamily="2" charset="0"/>
                        </a:rPr>
                        <a:t>penbo</a:t>
                      </a:r>
                      <a:r>
                        <a:rPr lang="fr-FR" sz="2500" dirty="0">
                          <a:latin typeface="Coptic1" pitchFamily="2" charset="0"/>
                        </a:rPr>
                        <a:t>/~</a:t>
                      </a:r>
                      <a:r>
                        <a:rPr lang="fr-FR" sz="2500" dirty="0" err="1">
                          <a:latin typeface="Coptic1" pitchFamily="2" charset="0"/>
                        </a:rPr>
                        <a:t>yoc</a:t>
                      </a:r>
                      <a:r>
                        <a:rPr lang="fr-FR" sz="2500" dirty="0">
                          <a:latin typeface="Coptic1" pitchFamily="2" charset="0"/>
                        </a:rPr>
                        <a:t> </a:t>
                      </a:r>
                      <a:r>
                        <a:rPr lang="fr-FR" sz="2500" dirty="0" err="1">
                          <a:latin typeface="Coptic1" pitchFamily="2" charset="0"/>
                        </a:rPr>
                        <a:t>e~s~l</a:t>
                      </a:r>
                      <a:r>
                        <a:rPr lang="fr-FR" sz="2500" dirty="0">
                          <a:latin typeface="Coptic1" pitchFamily="2" charset="0"/>
                        </a:rPr>
                        <a:t>/</a:t>
                      </a:r>
                      <a:r>
                        <a:rPr lang="fr-FR" sz="2500" dirty="0" err="1">
                          <a:latin typeface="Coptic1" pitchFamily="2" charset="0"/>
                        </a:rPr>
                        <a:t>loui</a:t>
                      </a:r>
                      <a:r>
                        <a:rPr lang="fr-FR" sz="2500" dirty="0">
                          <a:latin typeface="Coptic1" pitchFamily="2" charset="0"/>
                        </a:rPr>
                        <a:t>~ </a:t>
                      </a:r>
                      <a:r>
                        <a:rPr lang="fr-FR" sz="2500" dirty="0" err="1">
                          <a:latin typeface="Coptic1" pitchFamily="2" charset="0"/>
                        </a:rPr>
                        <a:t>e~bol</a:t>
                      </a:r>
                      <a:r>
                        <a:rPr lang="fr-FR" sz="2500" dirty="0">
                          <a:latin typeface="Coptic1" pitchFamily="2" charset="0"/>
                        </a:rPr>
                        <a:t> </a:t>
                      </a:r>
                      <a:r>
                        <a:rPr lang="fr-FR" sz="2500" dirty="0" err="1">
                          <a:latin typeface="Coptic1" pitchFamily="2" charset="0"/>
                        </a:rPr>
                        <a:t>m~V</a:t>
                      </a:r>
                      <a:r>
                        <a:rPr lang="fr-FR" sz="2500" dirty="0">
                          <a:latin typeface="Coptic1" pitchFamily="2" charset="0"/>
                        </a:rPr>
                        <a:t>] </a:t>
                      </a:r>
                      <a:r>
                        <a:rPr lang="fr-FR" sz="2500" dirty="0" err="1">
                          <a:latin typeface="Coptic1" pitchFamily="2" charset="0"/>
                        </a:rPr>
                        <a:t>n~Iakwb</a:t>
                      </a:r>
                      <a:r>
                        <a:rPr lang="fr-FR" sz="2500" dirty="0">
                          <a:latin typeface="Coptic1" pitchFamily="2" charset="0"/>
                        </a:rPr>
                        <a:t>: </a:t>
                      </a:r>
                      <a:r>
                        <a:rPr kumimoji="0" lang="en-US" sz="2400" b="0" i="0" u="none" strike="noStrike" cap="none" normalizeH="0" baseline="0" dirty="0">
                          <a:ln>
                            <a:noFill/>
                          </a:ln>
                          <a:solidFill>
                            <a:schemeClr val="tx1"/>
                          </a:solidFill>
                          <a:effectLst/>
                          <a:latin typeface="Coptic1" pitchFamily="2" charset="0"/>
                          <a:cs typeface="Arial" charset="0"/>
                        </a:rPr>
                        <a:t>[</a:t>
                      </a:r>
                      <a:r>
                        <a:rPr lang="fr-FR" sz="2500" dirty="0">
                          <a:latin typeface="Coptic1" pitchFamily="2" charset="0"/>
                        </a:rPr>
                        <a:t>i </a:t>
                      </a:r>
                      <a:r>
                        <a:rPr lang="fr-FR" sz="2500" dirty="0" err="1">
                          <a:latin typeface="Coptic1" pitchFamily="2" charset="0"/>
                        </a:rPr>
                        <a:t>n~ou'alt</a:t>
                      </a:r>
                      <a:r>
                        <a:rPr lang="fr-FR" sz="2500" dirty="0">
                          <a:latin typeface="Coptic1" pitchFamily="2" charset="0"/>
                        </a:rPr>
                        <a:t>/</a:t>
                      </a:r>
                      <a:r>
                        <a:rPr lang="fr-FR" sz="2500" dirty="0" err="1">
                          <a:latin typeface="Coptic1" pitchFamily="2" charset="0"/>
                        </a:rPr>
                        <a:t>rion</a:t>
                      </a:r>
                      <a:r>
                        <a:rPr lang="fr-FR" sz="2500" dirty="0">
                          <a:latin typeface="Coptic1" pitchFamily="2" charset="0"/>
                        </a:rPr>
                        <a:t> </a:t>
                      </a:r>
                      <a:r>
                        <a:rPr lang="fr-FR" sz="2500" dirty="0" err="1">
                          <a:latin typeface="Coptic1" pitchFamily="2" charset="0"/>
                        </a:rPr>
                        <a:t>ouoh</a:t>
                      </a:r>
                      <a:r>
                        <a:rPr lang="fr-FR" sz="2500" dirty="0">
                          <a:latin typeface="Coptic1" pitchFamily="2" charset="0"/>
                        </a:rPr>
                        <a:t> moi </a:t>
                      </a:r>
                      <a:r>
                        <a:rPr lang="fr-FR" sz="2500" dirty="0" err="1">
                          <a:latin typeface="Coptic1" pitchFamily="2" charset="0"/>
                        </a:rPr>
                        <a:t>n~oukemkem</a:t>
                      </a:r>
                      <a:r>
                        <a:rPr lang="fr-FR" sz="2500" dirty="0">
                          <a:latin typeface="Coptic1" pitchFamily="2" charset="0"/>
                        </a:rPr>
                        <a:t> </a:t>
                      </a:r>
                      <a:r>
                        <a:rPr lang="fr-FR" sz="2500" dirty="0" err="1">
                          <a:latin typeface="Coptic1" pitchFamily="2" charset="0"/>
                        </a:rPr>
                        <a:t>ou'alt</a:t>
                      </a:r>
                      <a:r>
                        <a:rPr lang="fr-FR" sz="2500" dirty="0">
                          <a:latin typeface="Coptic1" pitchFamily="2" charset="0"/>
                        </a:rPr>
                        <a:t>/</a:t>
                      </a:r>
                      <a:r>
                        <a:rPr lang="fr-FR" sz="2500" dirty="0" err="1">
                          <a:latin typeface="Coptic1" pitchFamily="2" charset="0"/>
                        </a:rPr>
                        <a:t>rion</a:t>
                      </a:r>
                      <a:r>
                        <a:rPr lang="fr-FR" sz="2500" dirty="0">
                          <a:latin typeface="Coptic1" pitchFamily="2" charset="0"/>
                        </a:rPr>
                        <a:t> </a:t>
                      </a:r>
                      <a:r>
                        <a:rPr lang="fr-FR" sz="2500" dirty="0" err="1">
                          <a:latin typeface="Coptic1" pitchFamily="2" charset="0"/>
                        </a:rPr>
                        <a:t>e~necwf</a:t>
                      </a:r>
                      <a:r>
                        <a:rPr lang="fr-FR" sz="2500" dirty="0">
                          <a:latin typeface="Coptic1" pitchFamily="2" charset="0"/>
                        </a:rPr>
                        <a:t> nem </a:t>
                      </a:r>
                      <a:r>
                        <a:rPr lang="fr-FR" sz="2500" dirty="0" err="1">
                          <a:latin typeface="Coptic1" pitchFamily="2" charset="0"/>
                        </a:rPr>
                        <a:t>oukuyara</a:t>
                      </a:r>
                      <a:r>
                        <a:rPr lang="fr-FR" sz="2500" dirty="0">
                          <a:latin typeface="Coptic1" pitchFamily="2" charset="0"/>
                        </a:rPr>
                        <a:t>: </a:t>
                      </a:r>
                      <a:r>
                        <a:rPr lang="fr-FR" sz="2500" dirty="0" err="1">
                          <a:latin typeface="Coptic1" pitchFamily="2" charset="0"/>
                        </a:rPr>
                        <a:t>a#l</a:t>
                      </a:r>
                      <a:r>
                        <a:rPr lang="fr-FR" sz="2500" dirty="0">
                          <a:latin typeface="Coptic1" pitchFamily="2" charset="0"/>
                        </a:rPr>
                        <a:t>#.</a:t>
                      </a:r>
                    </a:p>
                  </a:txBody>
                  <a:tcPr/>
                </a:tc>
                <a:tc>
                  <a:txBody>
                    <a:bodyPr/>
                    <a:lstStyle/>
                    <a:p>
                      <a:pPr algn="just"/>
                      <a:r>
                        <a:rPr lang="fr-FR" sz="2400" b="0" i="0" u="none" strike="noStrike" kern="1200" baseline="0" dirty="0">
                          <a:solidFill>
                            <a:schemeClr val="tx1"/>
                          </a:solidFill>
                          <a:latin typeface="+mn-lt"/>
                          <a:ea typeface="+mn-ea"/>
                          <a:cs typeface="+mn-cs"/>
                        </a:rPr>
                        <a:t>Sonnez du cor pour le mois nouveau, quand revient le jour de notre fête. Criez de joie pour Dieu, notre force acclamez le Dieu de Jacob. Jouez, musique, frappez le tambourin,</a:t>
                      </a:r>
                    </a:p>
                    <a:p>
                      <a:pPr algn="just"/>
                      <a:r>
                        <a:rPr lang="fr-FR" sz="2400" b="0" i="0" u="none" strike="noStrike" kern="1200" baseline="0" dirty="0">
                          <a:solidFill>
                            <a:schemeClr val="tx1"/>
                          </a:solidFill>
                          <a:latin typeface="+mn-lt"/>
                          <a:ea typeface="+mn-ea"/>
                          <a:cs typeface="+mn-cs"/>
                        </a:rPr>
                        <a:t>la harpe et la cithare mélodieuse. Alléluia</a:t>
                      </a:r>
                    </a:p>
                  </a:txBody>
                  <a:tcPr/>
                </a:tc>
                <a:tc>
                  <a:txBody>
                    <a:bodyPr/>
                    <a:lstStyle/>
                    <a:p>
                      <a:pPr algn="just" rtl="1"/>
                      <a:r>
                        <a:rPr lang="ar-EG" sz="3200" dirty="0"/>
                        <a:t>بَوِّقُوا في رَأسِ الشهر بالبُوقِ،</a:t>
                      </a:r>
                      <a:r>
                        <a:rPr lang="fr-FR" sz="3200" dirty="0"/>
                        <a:t> </a:t>
                      </a:r>
                      <a:r>
                        <a:rPr lang="ar-EG" sz="3200" dirty="0"/>
                        <a:t>في يوم عِيدكُمْ المَشْهور.</a:t>
                      </a:r>
                      <a:r>
                        <a:rPr lang="fr-FR" sz="3200" dirty="0"/>
                        <a:t> </a:t>
                      </a:r>
                      <a:r>
                        <a:rPr lang="ar-EG" sz="3200" dirty="0" err="1"/>
                        <a:t>إبتَهِجوا</a:t>
                      </a:r>
                      <a:r>
                        <a:rPr lang="ar-EG" sz="3200" dirty="0"/>
                        <a:t> بِاللهِ مُعيننا، هلِّلُوا لإله يَعْقوب،</a:t>
                      </a:r>
                      <a:r>
                        <a:rPr lang="fr-FR" sz="3200" dirty="0"/>
                        <a:t> </a:t>
                      </a:r>
                      <a:r>
                        <a:rPr lang="ar-EG" sz="3200" dirty="0"/>
                        <a:t>خُذوا مِزْمَاراً ودفاً. مِزْمَاراً مُطْرِباً مع قيثار.</a:t>
                      </a:r>
                      <a:endParaRPr lang="fr-FR" sz="3200" dirty="0"/>
                    </a:p>
                  </a:txBody>
                  <a:tcPr/>
                </a:tc>
                <a:extLst>
                  <a:ext uri="{0D108BD9-81ED-4DB2-BD59-A6C34878D82A}">
                    <a16:rowId xmlns:a16="http://schemas.microsoft.com/office/drawing/2014/main" val="3053464702"/>
                  </a:ext>
                </a:extLst>
              </a:tr>
            </a:tbl>
          </a:graphicData>
        </a:graphic>
      </p:graphicFrame>
      <p:sp>
        <p:nvSpPr>
          <p:cNvPr id="7" name="AutoShape 36">
            <a:hlinkClick r:id="rId2" action="ppaction://hlinksldjump" highlightClick="1"/>
            <a:extLst>
              <a:ext uri="{FF2B5EF4-FFF2-40B4-BE49-F238E27FC236}">
                <a16:creationId xmlns:a16="http://schemas.microsoft.com/office/drawing/2014/main" id="{B23C9AFA-6035-40FA-8C3E-D97C254AF59E}"/>
              </a:ext>
            </a:extLst>
          </p:cNvPr>
          <p:cNvSpPr>
            <a:spLocks noChangeArrowheads="1"/>
          </p:cNvSpPr>
          <p:nvPr/>
        </p:nvSpPr>
        <p:spPr bwMode="auto">
          <a:xfrm>
            <a:off x="7772400" y="4830062"/>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7">
            <a:hlinkClick r:id="rId3" action="ppaction://hlinksldjump" highlightClick="1"/>
            <a:extLst>
              <a:ext uri="{FF2B5EF4-FFF2-40B4-BE49-F238E27FC236}">
                <a16:creationId xmlns:a16="http://schemas.microsoft.com/office/drawing/2014/main" id="{789E005B-6590-473B-9C05-067CBAEBA31A}"/>
              </a:ext>
            </a:extLst>
          </p:cNvPr>
          <p:cNvSpPr/>
          <p:nvPr/>
        </p:nvSpPr>
        <p:spPr bwMode="auto">
          <a:xfrm>
            <a:off x="3711537"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0" name="Action Button: Custom 4">
            <a:hlinkClick r:id="rId4" action="ppaction://hlinksldjump" highlightClick="1"/>
            <a:extLst>
              <a:ext uri="{FF2B5EF4-FFF2-40B4-BE49-F238E27FC236}">
                <a16:creationId xmlns:a16="http://schemas.microsoft.com/office/drawing/2014/main" id="{85E614EE-E625-49AA-B5EA-76DEEC8A8199}"/>
              </a:ext>
            </a:extLst>
          </p:cNvPr>
          <p:cNvSpPr/>
          <p:nvPr/>
        </p:nvSpPr>
        <p:spPr bwMode="auto">
          <a:xfrm>
            <a:off x="4572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1" name="Text Box 51">
            <a:hlinkClick r:id="rId5" action="ppaction://hlinksldjump"/>
            <a:extLst>
              <a:ext uri="{FF2B5EF4-FFF2-40B4-BE49-F238E27FC236}">
                <a16:creationId xmlns:a16="http://schemas.microsoft.com/office/drawing/2014/main" id="{37F07D62-5B22-497B-A4DF-6BCD51AEDAE2}"/>
              </a:ext>
            </a:extLst>
          </p:cNvPr>
          <p:cNvSpPr txBox="1">
            <a:spLocks noChangeArrowheads="1"/>
          </p:cNvSpPr>
          <p:nvPr/>
        </p:nvSpPr>
        <p:spPr bwMode="auto">
          <a:xfrm>
            <a:off x="5410200" y="4681369"/>
            <a:ext cx="2209800"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fr-FR"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344744836"/>
      </p:ext>
    </p:extLst>
  </p:cSld>
  <p:clrMapOvr>
    <a:masterClrMapping/>
  </p:clrMapOvr>
  <p:transition/>
</p:sld>
</file>

<file path=ppt/slides/slide2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C7E9F309-5C5E-48B1-8C0A-39D65C9770FC}"/>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414756512"/>
      </p:ext>
    </p:extLst>
  </p:cSld>
  <p:clrMapOvr>
    <a:masterClrMapping/>
  </p:clrMapOvr>
  <p:transition/>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69862" name="Group 102"/>
          <p:cNvGraphicFramePr>
            <a:graphicFrameLocks noGrp="1"/>
          </p:cNvGraphicFramePr>
          <p:nvPr>
            <p:ph/>
            <p:extLst>
              <p:ext uri="{D42A27DB-BD31-4B8C-83A1-F6EECF244321}">
                <p14:modId xmlns:p14="http://schemas.microsoft.com/office/powerpoint/2010/main" val="3782017312"/>
              </p:ext>
            </p:extLst>
          </p:nvPr>
        </p:nvGraphicFramePr>
        <p:xfrm>
          <a:off x="0" y="0"/>
          <a:ext cx="9144000" cy="4741164"/>
        </p:xfrm>
        <a:graphic>
          <a:graphicData uri="http://schemas.openxmlformats.org/drawingml/2006/table">
            <a:tbl>
              <a:tblPr/>
              <a:tblGrid>
                <a:gridCol w="3346450">
                  <a:extLst>
                    <a:ext uri="{9D8B030D-6E8A-4147-A177-3AD203B41FA5}">
                      <a16:colId xmlns:a16="http://schemas.microsoft.com/office/drawing/2014/main" val="20000"/>
                    </a:ext>
                  </a:extLst>
                </a:gridCol>
                <a:gridCol w="3194050">
                  <a:extLst>
                    <a:ext uri="{9D8B030D-6E8A-4147-A177-3AD203B41FA5}">
                      <a16:colId xmlns:a16="http://schemas.microsoft.com/office/drawing/2014/main" val="20001"/>
                    </a:ext>
                  </a:extLst>
                </a:gridCol>
                <a:gridCol w="2603500">
                  <a:extLst>
                    <a:ext uri="{9D8B030D-6E8A-4147-A177-3AD203B41FA5}">
                      <a16:colId xmlns:a16="http://schemas.microsoft.com/office/drawing/2014/main" val="20002"/>
                    </a:ext>
                  </a:extLst>
                </a:gridCol>
              </a:tblGrid>
              <a:tr h="40370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100" b="0" i="0" u="sng" strike="noStrike" cap="none" normalizeH="0" baseline="0" dirty="0" err="1">
                          <a:ln>
                            <a:noFill/>
                          </a:ln>
                          <a:solidFill>
                            <a:srgbClr val="FF9900"/>
                          </a:solidFill>
                          <a:effectLst/>
                          <a:latin typeface="Coptic1" pitchFamily="2" charset="0"/>
                          <a:cs typeface="Arial" charset="0"/>
                        </a:rPr>
                        <a:t>Piou</a:t>
                      </a:r>
                      <a:r>
                        <a:rPr kumimoji="0" lang="en-US" sz="21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Afjem</a:t>
                      </a:r>
                      <a:r>
                        <a:rPr kumimoji="0" lang="en-US" sz="2800" b="0" i="0" u="none" strike="noStrike" cap="none" normalizeH="0" baseline="0" dirty="0">
                          <a:ln>
                            <a:noFill/>
                          </a:ln>
                          <a:solidFill>
                            <a:schemeClr val="tx1"/>
                          </a:solidFill>
                          <a:effectLst/>
                          <a:latin typeface="Coptic1" pitchFamily="2" charset="0"/>
                          <a:cs typeface="Arial" charset="0"/>
                        </a:rPr>
                        <a:t>]pi aft/if on </a:t>
                      </a:r>
                      <a:r>
                        <a:rPr kumimoji="0" lang="en-US" sz="2800" b="0" i="0" u="none" strike="noStrike" cap="none" normalizeH="0" baseline="0" dirty="0" err="1">
                          <a:ln>
                            <a:noFill/>
                          </a:ln>
                          <a:solidFill>
                            <a:schemeClr val="tx1"/>
                          </a:solidFill>
                          <a:effectLst/>
                          <a:latin typeface="Coptic1" pitchFamily="2" charset="0"/>
                          <a:cs typeface="Arial" charset="0"/>
                        </a:rPr>
                        <a:t>n~n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m~may</a:t>
                      </a:r>
                      <a:r>
                        <a:rPr kumimoji="0" lang="en-US" sz="2800" b="0" i="0" u="none" strike="noStrike" cap="none" normalizeH="0" baseline="0" dirty="0">
                          <a:ln>
                            <a:noFill/>
                          </a:ln>
                          <a:solidFill>
                            <a:schemeClr val="tx1"/>
                          </a:solidFill>
                          <a:effectLst/>
                          <a:latin typeface="Coptic1" pitchFamily="2" charset="0"/>
                          <a:cs typeface="Arial" charset="0"/>
                        </a:rPr>
                        <a:t>/t/c: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n~apoctoloc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a:ln>
                            <a:noFill/>
                          </a:ln>
                          <a:solidFill>
                            <a:schemeClr val="tx1"/>
                          </a:solidFill>
                          <a:effectLst/>
                          <a:latin typeface="Coptic1" pitchFamily="2" charset="0"/>
                          <a:cs typeface="Arial" charset="0"/>
                        </a:rPr>
                        <a:t>Je [</a:t>
                      </a:r>
                      <a:r>
                        <a:rPr kumimoji="0" lang="fr-FR" sz="2800" b="0" i="0" u="none" strike="noStrike" cap="none" normalizeH="0" baseline="0" dirty="0" err="1">
                          <a:ln>
                            <a:noFill/>
                          </a:ln>
                          <a:solidFill>
                            <a:schemeClr val="tx1"/>
                          </a:solidFill>
                          <a:effectLst/>
                          <a:latin typeface="Coptic1" pitchFamily="2" charset="0"/>
                          <a:cs typeface="Arial" charset="0"/>
                        </a:rPr>
                        <a:t>icw</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n~q</a:t>
                      </a:r>
                      <a:r>
                        <a:rPr kumimoji="0" lang="fr-FR"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err="1">
                          <a:ln>
                            <a:noFill/>
                          </a:ln>
                          <a:solidFill>
                            <a:schemeClr val="tx1"/>
                          </a:solidFill>
                          <a:effectLst/>
                          <a:latin typeface="Coptic1" pitchFamily="2" charset="0"/>
                          <a:cs typeface="Arial" charset="0"/>
                        </a:rPr>
                        <a:t>tf</a:t>
                      </a:r>
                      <a:r>
                        <a:rPr kumimoji="0" lang="fr-FR" sz="2800" b="0" i="0" u="none" strike="noStrike" cap="none" normalizeH="0" baseline="0" dirty="0">
                          <a:ln>
                            <a:noFill/>
                          </a:ln>
                          <a:solidFill>
                            <a:schemeClr val="tx1"/>
                          </a:solidFill>
                          <a:effectLst/>
                          <a:latin typeface="Coptic1" pitchFamily="2" charset="0"/>
                          <a:cs typeface="Arial" charset="0"/>
                        </a:rPr>
                        <a:t> t/</a:t>
                      </a:r>
                      <a:r>
                        <a:rPr kumimoji="0" lang="fr-FR" sz="2800" b="0" i="0" u="none" strike="noStrike" cap="none" normalizeH="0" baseline="0" dirty="0" err="1">
                          <a:ln>
                            <a:noFill/>
                          </a:ln>
                          <a:solidFill>
                            <a:schemeClr val="tx1"/>
                          </a:solidFill>
                          <a:effectLst/>
                          <a:latin typeface="Coptic1" pitchFamily="2" charset="0"/>
                          <a:cs typeface="Arial" charset="0"/>
                        </a:rPr>
                        <a:t>rou</a:t>
                      </a:r>
                      <a:r>
                        <a:rPr kumimoji="0" lang="fr-FR" sz="2800" b="0" i="0" u="none" strike="noStrike" cap="none" normalizeH="0" baseline="0" dirty="0">
                          <a:ln>
                            <a:noFill/>
                          </a:ln>
                          <a:solidFill>
                            <a:schemeClr val="tx1"/>
                          </a:solidFill>
                          <a:effectLst/>
                          <a:latin typeface="Coptic1" pitchFamily="2" charset="0"/>
                          <a:cs typeface="Arial" charset="0"/>
                        </a:rPr>
                        <a:t>.  Vai </a:t>
                      </a:r>
                      <a:r>
                        <a:rPr kumimoji="0" lang="fr-FR" sz="2800" b="0" i="0" u="none" strike="noStrike" cap="none" normalizeH="0" baseline="0" dirty="0" err="1">
                          <a:ln>
                            <a:noFill/>
                          </a:ln>
                          <a:solidFill>
                            <a:schemeClr val="tx1"/>
                          </a:solidFill>
                          <a:effectLst/>
                          <a:latin typeface="Coptic1" pitchFamily="2" charset="0"/>
                          <a:cs typeface="Arial" charset="0"/>
                        </a:rPr>
                        <a:t>gar</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pac~nof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diay</a:t>
                      </a:r>
                      <a:r>
                        <a:rPr kumimoji="0" lang="fr-FR" sz="2800" b="0" i="0" u="none" strike="noStrike" cap="none" normalizeH="0" baseline="0" dirty="0">
                          <a:ln>
                            <a:noFill/>
                          </a:ln>
                          <a:solidFill>
                            <a:schemeClr val="tx1"/>
                          </a:solidFill>
                          <a:effectLst/>
                          <a:latin typeface="Coptic1" pitchFamily="2" charset="0"/>
                          <a:cs typeface="Arial" charset="0"/>
                        </a:rPr>
                        <a:t>/k/ </a:t>
                      </a:r>
                      <a:r>
                        <a:rPr kumimoji="0" lang="fr-FR" sz="2800" b="0" i="0" u="none" strike="noStrike" cap="none" normalizeH="0" baseline="0" dirty="0" err="1">
                          <a:ln>
                            <a:noFill/>
                          </a:ln>
                          <a:solidFill>
                            <a:schemeClr val="tx1"/>
                          </a:solidFill>
                          <a:effectLst/>
                          <a:latin typeface="Coptic1" pitchFamily="2" charset="0"/>
                          <a:cs typeface="Arial" charset="0"/>
                        </a:rPr>
                        <a:t>m~beri</a:t>
                      </a:r>
                      <a:r>
                        <a:rPr kumimoji="0" lang="fr-FR" sz="2800" b="0" i="0" u="none" strike="noStrike" cap="none" normalizeH="0" baseline="0" dirty="0">
                          <a:ln>
                            <a:noFill/>
                          </a:ln>
                          <a:solidFill>
                            <a:schemeClr val="tx1"/>
                          </a:solidFill>
                          <a:effectLst/>
                          <a:latin typeface="Coptic1" pitchFamily="2" charset="0"/>
                          <a:cs typeface="Arial" charset="0"/>
                        </a:rPr>
                        <a:t>: </a:t>
                      </a:r>
                      <a:endParaRPr kumimoji="0" lang="ar-EG"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Il le goûta, et le donna encore à ses saints disciples et apôtres bienheureux en disant: Prenez et buvez en tous car ceci est Mon Sang, de la Nouvelle Alliance :</a:t>
                      </a:r>
                      <a:endParaRPr kumimoji="0" lang="ar-EG"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r>
                        <a:rPr kumimoji="0" lang="ar-SA" sz="2100" b="0" i="0" u="none" strike="noStrike" cap="none" normalizeH="0" baseline="0" dirty="0">
                          <a:ln>
                            <a:noFill/>
                          </a:ln>
                          <a:solidFill>
                            <a:schemeClr val="tx1"/>
                          </a:solidFill>
                          <a:effectLst/>
                          <a:latin typeface="Arial" charset="0"/>
                          <a:cs typeface="Arial" charset="0"/>
                        </a:rPr>
                        <a:t> </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وذاقَ وأعطاها أيضاً لتلاميذِهِ القديسين ورُسُلِهِ الأطهار قائلاً: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خذوا اشربُوا منه كلكم</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لأنَ هذا هو دَمى الذى للعهد الجَديد</a:t>
                      </a:r>
                      <a:r>
                        <a:rPr kumimoji="0" lang="fr-FR" sz="3200" b="0" i="0" u="none" strike="noStrike" cap="none" normalizeH="0" baseline="0" dirty="0">
                          <a:ln>
                            <a:noFill/>
                          </a:ln>
                          <a:solidFill>
                            <a:schemeClr val="tx1"/>
                          </a:solidFill>
                          <a:effectLst/>
                          <a:latin typeface="Arial" charset="0"/>
                          <a:cs typeface="Arial" pitchFamily="34" charset="0"/>
                        </a:rPr>
                        <a:t> :</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nvGraphicFramePr>
        <p:xfrm>
          <a:off x="1524000" y="5715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228600">
                <a:tc>
                  <a:txBody>
                    <a:bodyPr/>
                    <a:lstStyle/>
                    <a:p>
                      <a:pPr algn="ctr"/>
                      <a:r>
                        <a:rPr lang="fr-FR" sz="1600" dirty="0"/>
                        <a:t>Psaume - </a:t>
                      </a:r>
                      <a:r>
                        <a:rPr lang="fr-FR" sz="1600" dirty="0" err="1"/>
                        <a:t>Réssurection</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998724535"/>
              </p:ext>
            </p:extLst>
          </p:nvPr>
        </p:nvGraphicFramePr>
        <p:xfrm>
          <a:off x="0" y="441960"/>
          <a:ext cx="9144000" cy="4663440"/>
        </p:xfrm>
        <a:graphic>
          <a:graphicData uri="http://schemas.openxmlformats.org/drawingml/2006/table">
            <a:tbl>
              <a:tblPr firstRow="1" bandRow="1">
                <a:tableStyleId>{2D5ABB26-0587-4C30-8999-92F81FD0307C}</a:tableStyleId>
              </a:tblPr>
              <a:tblGrid>
                <a:gridCol w="3352800">
                  <a:extLst>
                    <a:ext uri="{9D8B030D-6E8A-4147-A177-3AD203B41FA5}">
                      <a16:colId xmlns:a16="http://schemas.microsoft.com/office/drawing/2014/main" val="1790436368"/>
                    </a:ext>
                  </a:extLst>
                </a:gridCol>
                <a:gridCol w="3219450">
                  <a:extLst>
                    <a:ext uri="{9D8B030D-6E8A-4147-A177-3AD203B41FA5}">
                      <a16:colId xmlns:a16="http://schemas.microsoft.com/office/drawing/2014/main" val="3715420427"/>
                    </a:ext>
                  </a:extLst>
                </a:gridCol>
                <a:gridCol w="2571750">
                  <a:extLst>
                    <a:ext uri="{9D8B030D-6E8A-4147-A177-3AD203B41FA5}">
                      <a16:colId xmlns:a16="http://schemas.microsoft.com/office/drawing/2014/main" val="2432670772"/>
                    </a:ext>
                  </a:extLst>
                </a:gridCol>
              </a:tblGrid>
              <a:tr h="4394200">
                <a:tc>
                  <a:txBody>
                    <a:bodyPr/>
                    <a:lstStyle/>
                    <a:p>
                      <a:pPr algn="just"/>
                      <a:r>
                        <a:rPr lang="pt-BR" sz="3000" b="0" i="0" u="none" strike="noStrike" kern="1200" baseline="0" dirty="0">
                          <a:solidFill>
                            <a:schemeClr val="tx1"/>
                          </a:solidFill>
                          <a:latin typeface="Coptic1" pitchFamily="2" charset="0"/>
                          <a:ea typeface="+mn-ea"/>
                          <a:cs typeface="+mn-cs"/>
                        </a:rPr>
                        <a:t>Vai pe pie~hoo~u e~ta </a:t>
                      </a:r>
                      <a:r>
                        <a:rPr lang="fr-FR" sz="3000" b="0" i="0" u="none" strike="noStrike" kern="1200" baseline="0" dirty="0" err="1">
                          <a:solidFill>
                            <a:schemeClr val="tx1"/>
                          </a:solidFill>
                          <a:latin typeface="Coptic1" pitchFamily="2" charset="0"/>
                          <a:ea typeface="+mn-ea"/>
                          <a:cs typeface="+mn-cs"/>
                        </a:rPr>
                        <a:t>P~o#c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yamiof</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Marenyel</a:t>
                      </a:r>
                      <a:r>
                        <a:rPr lang="fr-FR" sz="3000" b="0" i="0" u="none" strike="noStrike" kern="1200" baseline="0" dirty="0">
                          <a:solidFill>
                            <a:schemeClr val="tx1"/>
                          </a:solidFill>
                          <a:latin typeface="Coptic1" pitchFamily="2" charset="0"/>
                          <a:ea typeface="+mn-ea"/>
                          <a:cs typeface="+mn-cs"/>
                        </a:rPr>
                        <a:t>/l</a:t>
                      </a:r>
                    </a:p>
                    <a:p>
                      <a:pPr algn="just"/>
                      <a:r>
                        <a:rPr lang="fr-FR" sz="3000" b="0" i="0" u="none" strike="noStrike" kern="1200" baseline="0" dirty="0" err="1">
                          <a:solidFill>
                            <a:schemeClr val="tx1"/>
                          </a:solidFill>
                          <a:latin typeface="Coptic1" pitchFamily="2" charset="0"/>
                          <a:ea typeface="+mn-ea"/>
                          <a:cs typeface="+mn-cs"/>
                        </a:rPr>
                        <a:t>n~teno~unof</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m~mon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n~q</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tf</a:t>
                      </a:r>
                      <a:r>
                        <a:rPr lang="fr-FR" sz="3000" b="0" i="0" u="none" strike="noStrike" kern="1200" baseline="0" dirty="0">
                          <a:solidFill>
                            <a:schemeClr val="tx1"/>
                          </a:solidFill>
                          <a:latin typeface="Coptic1" pitchFamily="2" charset="0"/>
                          <a:ea typeface="+mn-ea"/>
                          <a:cs typeface="+mn-cs"/>
                        </a:rPr>
                        <a:t>: w~ </a:t>
                      </a:r>
                      <a:r>
                        <a:rPr lang="fr-FR" sz="3000" b="0" i="0" u="none" strike="noStrike" kern="1200" baseline="0" dirty="0" err="1">
                          <a:solidFill>
                            <a:schemeClr val="tx1"/>
                          </a:solidFill>
                          <a:latin typeface="Coptic1" pitchFamily="2" charset="0"/>
                          <a:ea typeface="+mn-ea"/>
                          <a:cs typeface="+mn-cs"/>
                        </a:rPr>
                        <a:t>P~o#c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eke~nahmen</a:t>
                      </a:r>
                      <a:r>
                        <a:rPr lang="fr-FR" sz="3000" b="0" i="0" u="none" strike="noStrike" kern="1200" baseline="0" dirty="0">
                          <a:solidFill>
                            <a:schemeClr val="tx1"/>
                          </a:solidFill>
                          <a:latin typeface="Coptic1" pitchFamily="2" charset="0"/>
                          <a:ea typeface="+mn-ea"/>
                          <a:cs typeface="+mn-cs"/>
                        </a:rPr>
                        <a:t> w~ </a:t>
                      </a:r>
                      <a:r>
                        <a:rPr lang="fr-FR" sz="3000" b="0" i="0" u="none" strike="noStrike" kern="1200" baseline="0" dirty="0" err="1">
                          <a:solidFill>
                            <a:schemeClr val="tx1"/>
                          </a:solidFill>
                          <a:latin typeface="Coptic1" pitchFamily="2" charset="0"/>
                          <a:ea typeface="+mn-ea"/>
                          <a:cs typeface="+mn-cs"/>
                        </a:rPr>
                        <a:t>P~o#c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eke~couten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nenmwit</a:t>
                      </a:r>
                      <a:r>
                        <a:rPr lang="fr-FR" sz="3000" b="0" i="0" u="none" strike="noStrike" kern="1200" baseline="0" dirty="0">
                          <a:solidFill>
                            <a:schemeClr val="tx1"/>
                          </a:solidFill>
                          <a:latin typeface="Coptic1" pitchFamily="2" charset="0"/>
                          <a:ea typeface="+mn-ea"/>
                          <a:cs typeface="+mn-cs"/>
                        </a:rPr>
                        <a:t>: V~] </a:t>
                      </a:r>
                      <a:r>
                        <a:rPr lang="fr-FR" sz="3000" b="0" i="0" u="none" strike="noStrike" kern="1200" baseline="0" dirty="0" err="1">
                          <a:solidFill>
                            <a:schemeClr val="tx1"/>
                          </a:solidFill>
                          <a:latin typeface="Coptic1" pitchFamily="2" charset="0"/>
                          <a:ea typeface="+mn-ea"/>
                          <a:cs typeface="+mn-cs"/>
                        </a:rPr>
                        <a:t>P~o#c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afe~ro~uo~ini</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e~ron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A#l</a:t>
                      </a:r>
                      <a:r>
                        <a:rPr lang="fr-FR" sz="3000" b="0" i="0" u="none" strike="noStrike" kern="1200" baseline="0" dirty="0">
                          <a:solidFill>
                            <a:schemeClr val="tx1"/>
                          </a:solidFill>
                          <a:latin typeface="Coptic1" pitchFamily="2" charset="0"/>
                          <a:ea typeface="+mn-ea"/>
                          <a:cs typeface="+mn-cs"/>
                        </a:rPr>
                        <a:t>#.</a:t>
                      </a:r>
                      <a:endParaRPr lang="fr-FR" sz="3000" dirty="0">
                        <a:latin typeface="Coptic1" pitchFamily="2" charset="0"/>
                      </a:endParaRPr>
                    </a:p>
                  </a:txBody>
                  <a:tcPr/>
                </a:tc>
                <a:tc>
                  <a:txBody>
                    <a:bodyPr/>
                    <a:lstStyle/>
                    <a:p>
                      <a:pPr algn="just"/>
                      <a:r>
                        <a:rPr lang="fr-FR" sz="2650" b="0" i="0" u="none" strike="noStrike" kern="1200" baseline="0" dirty="0">
                          <a:solidFill>
                            <a:schemeClr val="tx1"/>
                          </a:solidFill>
                          <a:latin typeface="+mn-lt"/>
                          <a:ea typeface="+mn-ea"/>
                          <a:cs typeface="+mn-cs"/>
                        </a:rPr>
                        <a:t>Voici le jour que fit le Seigneur qu’il soit pour nous jour de fête et de joie! Donne, seigneur, donne le salut! Donne, seigneur, donne la victoire! Dieu, le seigneur nous illumine.</a:t>
                      </a:r>
                    </a:p>
                    <a:p>
                      <a:pPr algn="just"/>
                      <a:r>
                        <a:rPr lang="fr-FR" sz="2650" b="0" i="0" u="none" strike="noStrike" kern="1200" baseline="0" dirty="0">
                          <a:solidFill>
                            <a:schemeClr val="tx1"/>
                          </a:solidFill>
                          <a:latin typeface="+mn-lt"/>
                          <a:ea typeface="+mn-ea"/>
                          <a:cs typeface="+mn-cs"/>
                        </a:rPr>
                        <a:t>Alléluia.</a:t>
                      </a:r>
                    </a:p>
                  </a:txBody>
                  <a:tcPr/>
                </a:tc>
                <a:tc>
                  <a:txBody>
                    <a:bodyPr/>
                    <a:lstStyle/>
                    <a:p>
                      <a:pPr algn="just" rtl="1"/>
                      <a:r>
                        <a:rPr lang="ar-EG" sz="3200" b="0" i="0" u="none" strike="noStrike" kern="1200" baseline="0" dirty="0">
                          <a:solidFill>
                            <a:schemeClr val="tx1"/>
                          </a:solidFill>
                          <a:latin typeface="+mn-lt"/>
                          <a:ea typeface="+mn-ea"/>
                          <a:cs typeface="+mn-cs"/>
                        </a:rPr>
                        <a:t>هذا هو اليوم الذي</a:t>
                      </a:r>
                    </a:p>
                    <a:p>
                      <a:pPr algn="just" rtl="1"/>
                      <a:r>
                        <a:rPr lang="ar-EG" sz="3200" b="0" i="0" u="none" strike="noStrike" kern="1200" baseline="0" dirty="0">
                          <a:solidFill>
                            <a:schemeClr val="tx1"/>
                          </a:solidFill>
                          <a:latin typeface="+mn-lt"/>
                          <a:ea typeface="+mn-ea"/>
                          <a:cs typeface="+mn-cs"/>
                        </a:rPr>
                        <a:t>صنعه الرب، فلنفرح</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ونبتهج فيه، يا رب</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خلصنا يا رب سهل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سبلنا، الله الرب أضاء</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علينا. </a:t>
                      </a:r>
                      <a:r>
                        <a:rPr lang="ar-EG" sz="3200" b="0" i="0" u="none" strike="noStrike" kern="1200" baseline="0" dirty="0" err="1">
                          <a:solidFill>
                            <a:schemeClr val="tx1"/>
                          </a:solidFill>
                          <a:latin typeface="+mn-lt"/>
                          <a:ea typeface="+mn-ea"/>
                          <a:cs typeface="+mn-cs"/>
                        </a:rPr>
                        <a:t>هلليلويا</a:t>
                      </a:r>
                      <a:endParaRPr lang="fr-FR" sz="3200" dirty="0"/>
                    </a:p>
                  </a:txBody>
                  <a:tcPr/>
                </a:tc>
                <a:extLst>
                  <a:ext uri="{0D108BD9-81ED-4DB2-BD59-A6C34878D82A}">
                    <a16:rowId xmlns:a16="http://schemas.microsoft.com/office/drawing/2014/main" val="3053464702"/>
                  </a:ext>
                </a:extLst>
              </a:tr>
            </a:tbl>
          </a:graphicData>
        </a:graphic>
      </p:graphicFrame>
      <p:sp>
        <p:nvSpPr>
          <p:cNvPr id="7" name="AutoShape 36">
            <a:hlinkClick r:id="rId2" action="ppaction://hlinksldjump" highlightClick="1"/>
            <a:extLst>
              <a:ext uri="{FF2B5EF4-FFF2-40B4-BE49-F238E27FC236}">
                <a16:creationId xmlns:a16="http://schemas.microsoft.com/office/drawing/2014/main" id="{B23C9AFA-6035-40FA-8C3E-D97C254AF59E}"/>
              </a:ext>
            </a:extLst>
          </p:cNvPr>
          <p:cNvSpPr>
            <a:spLocks noChangeArrowheads="1"/>
          </p:cNvSpPr>
          <p:nvPr/>
        </p:nvSpPr>
        <p:spPr bwMode="auto">
          <a:xfrm>
            <a:off x="7772400" y="4830062"/>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Text Box 52">
            <a:hlinkClick r:id="rId3" action="ppaction://hlinksldjump"/>
            <a:extLst>
              <a:ext uri="{FF2B5EF4-FFF2-40B4-BE49-F238E27FC236}">
                <a16:creationId xmlns:a16="http://schemas.microsoft.com/office/drawing/2014/main" id="{30ECD58C-E493-4599-AB6C-809999F4FCC0}"/>
              </a:ext>
            </a:extLst>
          </p:cNvPr>
          <p:cNvSpPr txBox="1">
            <a:spLocks noChangeArrowheads="1"/>
          </p:cNvSpPr>
          <p:nvPr/>
        </p:nvSpPr>
        <p:spPr bwMode="auto">
          <a:xfrm>
            <a:off x="6004082" y="4669459"/>
            <a:ext cx="1519768"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7">
            <a:hlinkClick r:id="rId4" action="ppaction://hlinksldjump" highlightClick="1"/>
            <a:extLst>
              <a:ext uri="{FF2B5EF4-FFF2-40B4-BE49-F238E27FC236}">
                <a16:creationId xmlns:a16="http://schemas.microsoft.com/office/drawing/2014/main" id="{789E005B-6590-473B-9C05-067CBAEBA31A}"/>
              </a:ext>
            </a:extLst>
          </p:cNvPr>
          <p:cNvSpPr/>
          <p:nvPr/>
        </p:nvSpPr>
        <p:spPr bwMode="auto">
          <a:xfrm>
            <a:off x="3711537"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0" name="Action Button: Custom 4">
            <a:hlinkClick r:id="rId5" action="ppaction://hlinksldjump" highlightClick="1"/>
            <a:extLst>
              <a:ext uri="{FF2B5EF4-FFF2-40B4-BE49-F238E27FC236}">
                <a16:creationId xmlns:a16="http://schemas.microsoft.com/office/drawing/2014/main" id="{85E614EE-E625-49AA-B5EA-76DEEC8A8199}"/>
              </a:ext>
            </a:extLst>
          </p:cNvPr>
          <p:cNvSpPr/>
          <p:nvPr/>
        </p:nvSpPr>
        <p:spPr bwMode="auto">
          <a:xfrm>
            <a:off x="4927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542424687"/>
      </p:ext>
    </p:extLst>
  </p:cSld>
  <p:clrMapOvr>
    <a:masterClrMapping/>
  </p:clrMapOvr>
  <p:transition/>
</p:sld>
</file>

<file path=ppt/slides/slide2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1A8E16F1-CF27-4651-BCAA-1A4B866E7910}"/>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68670766"/>
      </p:ext>
    </p:extLst>
  </p:cSld>
  <p:clrMapOvr>
    <a:masterClrMapping/>
  </p:clrMapOvr>
  <p:transition/>
</p:sld>
</file>

<file path=ppt/slides/slide2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nvGraphicFramePr>
        <p:xfrm>
          <a:off x="1524000" y="5715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370840">
                <a:tc>
                  <a:txBody>
                    <a:bodyPr/>
                    <a:lstStyle/>
                    <a:p>
                      <a:pPr algn="ctr"/>
                      <a:r>
                        <a:rPr lang="fr-FR" sz="1600" dirty="0"/>
                        <a:t>Psaume - Ascension</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3067835304"/>
              </p:ext>
            </p:extLst>
          </p:nvPr>
        </p:nvGraphicFramePr>
        <p:xfrm>
          <a:off x="0" y="539750"/>
          <a:ext cx="9144000" cy="4394200"/>
        </p:xfrm>
        <a:graphic>
          <a:graphicData uri="http://schemas.openxmlformats.org/drawingml/2006/table">
            <a:tbl>
              <a:tblPr firstRow="1" bandRow="1">
                <a:tableStyleId>{2D5ABB26-0587-4C30-8999-92F81FD0307C}</a:tableStyleId>
              </a:tblPr>
              <a:tblGrid>
                <a:gridCol w="3276600">
                  <a:extLst>
                    <a:ext uri="{9D8B030D-6E8A-4147-A177-3AD203B41FA5}">
                      <a16:colId xmlns:a16="http://schemas.microsoft.com/office/drawing/2014/main" val="1790436368"/>
                    </a:ext>
                  </a:extLst>
                </a:gridCol>
                <a:gridCol w="3276600">
                  <a:extLst>
                    <a:ext uri="{9D8B030D-6E8A-4147-A177-3AD203B41FA5}">
                      <a16:colId xmlns:a16="http://schemas.microsoft.com/office/drawing/2014/main" val="3715420427"/>
                    </a:ext>
                  </a:extLst>
                </a:gridCol>
                <a:gridCol w="2590800">
                  <a:extLst>
                    <a:ext uri="{9D8B030D-6E8A-4147-A177-3AD203B41FA5}">
                      <a16:colId xmlns:a16="http://schemas.microsoft.com/office/drawing/2014/main" val="2432670772"/>
                    </a:ext>
                  </a:extLst>
                </a:gridCol>
              </a:tblGrid>
              <a:tr h="4394200">
                <a:tc>
                  <a:txBody>
                    <a:bodyPr/>
                    <a:lstStyle/>
                    <a:p>
                      <a:pPr algn="just"/>
                      <a:r>
                        <a:rPr lang="fr-FR" sz="3100" b="0" i="0" u="none" strike="noStrike" kern="1200" baseline="0" dirty="0">
                          <a:solidFill>
                            <a:schemeClr val="tx1"/>
                          </a:solidFill>
                          <a:latin typeface="Coptic1" pitchFamily="2" charset="0"/>
                          <a:ea typeface="+mn-ea"/>
                          <a:cs typeface="+mn-cs"/>
                        </a:rPr>
                        <a:t>Fai </a:t>
                      </a:r>
                      <a:r>
                        <a:rPr lang="fr-FR" sz="3100" b="0" i="0" u="none" strike="noStrike" kern="1200" baseline="0" dirty="0" err="1">
                          <a:solidFill>
                            <a:schemeClr val="tx1"/>
                          </a:solidFill>
                          <a:latin typeface="Coptic1" pitchFamily="2" charset="0"/>
                          <a:ea typeface="+mn-ea"/>
                          <a:cs typeface="+mn-cs"/>
                        </a:rPr>
                        <a:t>n~netenpul</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e~p~swi</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niar,wn</a:t>
                      </a:r>
                      <a:r>
                        <a:rPr lang="fr-FR" sz="3100" b="0" i="0" u="none" strike="noStrike" kern="1200" baseline="0" dirty="0">
                          <a:solidFill>
                            <a:schemeClr val="tx1"/>
                          </a:solidFill>
                          <a:latin typeface="Coptic1" pitchFamily="2" charset="0"/>
                          <a:ea typeface="+mn-ea"/>
                          <a:cs typeface="+mn-cs"/>
                        </a:rPr>
                        <a:t>: [ici </a:t>
                      </a:r>
                      <a:r>
                        <a:rPr lang="fr-FR" sz="3100" b="0" i="0" u="none" strike="noStrike" kern="1200" baseline="0" dirty="0" err="1">
                          <a:solidFill>
                            <a:schemeClr val="tx1"/>
                          </a:solidFill>
                          <a:latin typeface="Coptic1" pitchFamily="2" charset="0"/>
                          <a:ea typeface="+mn-ea"/>
                          <a:cs typeface="+mn-cs"/>
                        </a:rPr>
                        <a:t>m~mwten</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nipul</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n~e~neh</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ouoh</a:t>
                      </a:r>
                      <a:r>
                        <a:rPr lang="fr-FR" sz="3100" b="0" i="0" u="none" strike="noStrike" kern="1200" baseline="0" dirty="0">
                          <a:solidFill>
                            <a:schemeClr val="tx1"/>
                          </a:solidFill>
                          <a:latin typeface="Coptic1" pitchFamily="2" charset="0"/>
                          <a:ea typeface="+mn-ea"/>
                          <a:cs typeface="+mn-cs"/>
                        </a:rPr>
                        <a:t> </a:t>
                      </a:r>
                      <a:r>
                        <a:rPr lang="it-IT" sz="3100" b="0" i="0" u="none" strike="noStrike" kern="1200" baseline="0" dirty="0">
                          <a:solidFill>
                            <a:schemeClr val="tx1"/>
                          </a:solidFill>
                          <a:latin typeface="Coptic1" pitchFamily="2" charset="0"/>
                          <a:ea typeface="+mn-ea"/>
                          <a:cs typeface="+mn-cs"/>
                        </a:rPr>
                        <a:t>efe~i~ e~qoun n~je p~wo~u: </a:t>
                      </a:r>
                      <a:r>
                        <a:rPr lang="fr-FR" sz="3100" b="0" i="0" u="none" strike="noStrike" kern="1200" baseline="0" dirty="0" err="1">
                          <a:solidFill>
                            <a:schemeClr val="tx1"/>
                          </a:solidFill>
                          <a:latin typeface="Coptic1" pitchFamily="2" charset="0"/>
                          <a:ea typeface="+mn-ea"/>
                          <a:cs typeface="+mn-cs"/>
                        </a:rPr>
                        <a:t>P~o#c</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n~te</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nijom</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n~yof</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pe</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p~ouro</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n~te</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p~wou</a:t>
                      </a:r>
                      <a:r>
                        <a:rPr lang="fr-FR" sz="3100" b="0" i="0" u="none" strike="noStrike" kern="1200" baseline="0" dirty="0">
                          <a:solidFill>
                            <a:schemeClr val="tx1"/>
                          </a:solidFill>
                          <a:latin typeface="Coptic1" pitchFamily="2" charset="0"/>
                          <a:ea typeface="+mn-ea"/>
                          <a:cs typeface="+mn-cs"/>
                        </a:rPr>
                        <a:t>.</a:t>
                      </a:r>
                      <a:endParaRPr lang="fr-FR" sz="31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Portes, levez vos frontons. Elevez-vous, portes éternelles: qu’il entre le Roi de gloire. Qui est le roi de gloire? Le Seigneur des armées c’est Lui le Roi de gloire.</a:t>
                      </a:r>
                      <a:endParaRPr lang="fr-FR" sz="2800" dirty="0"/>
                    </a:p>
                  </a:txBody>
                  <a:tcPr/>
                </a:tc>
                <a:tc>
                  <a:txBody>
                    <a:bodyPr/>
                    <a:lstStyle/>
                    <a:p>
                      <a:pPr algn="just" rtl="1"/>
                      <a:r>
                        <a:rPr lang="ar-EG" sz="3200" b="0" i="0" u="none" strike="noStrike" kern="1200" baseline="0" dirty="0">
                          <a:solidFill>
                            <a:schemeClr val="tx1"/>
                          </a:solidFill>
                          <a:latin typeface="+mn-lt"/>
                          <a:ea typeface="+mn-ea"/>
                          <a:cs typeface="+mn-cs"/>
                        </a:rPr>
                        <a:t>افتحوا أيها الملوك</a:t>
                      </a:r>
                    </a:p>
                    <a:p>
                      <a:pPr algn="just" rtl="1"/>
                      <a:r>
                        <a:rPr lang="ar-EG" sz="3200" b="0" i="0" u="none" strike="noStrike" kern="1200" baseline="0" dirty="0">
                          <a:solidFill>
                            <a:schemeClr val="tx1"/>
                          </a:solidFill>
                          <a:latin typeface="+mn-lt"/>
                          <a:ea typeface="+mn-ea"/>
                          <a:cs typeface="+mn-cs"/>
                        </a:rPr>
                        <a:t>أبوابكم وارتفعي أيتها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الأبواب </a:t>
                      </a:r>
                      <a:r>
                        <a:rPr lang="ar-EG" sz="3200" b="0" i="0" u="none" strike="noStrike" kern="1200" baseline="0" dirty="0" err="1">
                          <a:solidFill>
                            <a:schemeClr val="tx1"/>
                          </a:solidFill>
                          <a:latin typeface="+mn-lt"/>
                          <a:ea typeface="+mn-ea"/>
                          <a:cs typeface="+mn-cs"/>
                        </a:rPr>
                        <a:t>الهرية</a:t>
                      </a:r>
                      <a:r>
                        <a:rPr lang="ar-EG" sz="3200" b="0" i="0" u="none" strike="noStrike" kern="1200" baseline="0" dirty="0">
                          <a:solidFill>
                            <a:schemeClr val="tx1"/>
                          </a:solidFill>
                          <a:latin typeface="+mn-lt"/>
                          <a:ea typeface="+mn-ea"/>
                          <a:cs typeface="+mn-cs"/>
                        </a:rPr>
                        <a:t> ليدخل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ملك المجد. من هو</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ملك المجد؟ رب</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القوات هو ملك المجد.</a:t>
                      </a:r>
                      <a:endParaRPr lang="fr-FR" sz="3200" dirty="0"/>
                    </a:p>
                  </a:txBody>
                  <a:tcPr/>
                </a:tc>
                <a:extLst>
                  <a:ext uri="{0D108BD9-81ED-4DB2-BD59-A6C34878D82A}">
                    <a16:rowId xmlns:a16="http://schemas.microsoft.com/office/drawing/2014/main" val="3053464702"/>
                  </a:ext>
                </a:extLst>
              </a:tr>
            </a:tbl>
          </a:graphicData>
        </a:graphic>
      </p:graphicFrame>
      <p:sp>
        <p:nvSpPr>
          <p:cNvPr id="7" name="AutoShape 36">
            <a:hlinkClick r:id="rId2" action="ppaction://hlinksldjump" highlightClick="1"/>
            <a:extLst>
              <a:ext uri="{FF2B5EF4-FFF2-40B4-BE49-F238E27FC236}">
                <a16:creationId xmlns:a16="http://schemas.microsoft.com/office/drawing/2014/main" id="{779466C7-E660-4948-B76F-77C12ECAFCD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Text Box 53">
            <a:hlinkClick r:id="rId3" action="ppaction://hlinksldjump"/>
            <a:extLst>
              <a:ext uri="{FF2B5EF4-FFF2-40B4-BE49-F238E27FC236}">
                <a16:creationId xmlns:a16="http://schemas.microsoft.com/office/drawing/2014/main" id="{6766E039-29CE-4D6B-8AB7-D0061A4ACEE4}"/>
              </a:ext>
            </a:extLst>
          </p:cNvPr>
          <p:cNvSpPr txBox="1">
            <a:spLocks noChangeArrowheads="1"/>
          </p:cNvSpPr>
          <p:nvPr/>
        </p:nvSpPr>
        <p:spPr bwMode="auto">
          <a:xfrm>
            <a:off x="6100233" y="4693500"/>
            <a:ext cx="1519767"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L’Ascension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7">
            <a:hlinkClick r:id="rId4" action="ppaction://hlinksldjump" highlightClick="1"/>
            <a:extLst>
              <a:ext uri="{FF2B5EF4-FFF2-40B4-BE49-F238E27FC236}">
                <a16:creationId xmlns:a16="http://schemas.microsoft.com/office/drawing/2014/main" id="{FBFFE762-3B5E-4DC9-A41C-CED3D3712722}"/>
              </a:ext>
            </a:extLst>
          </p:cNvPr>
          <p:cNvSpPr/>
          <p:nvPr/>
        </p:nvSpPr>
        <p:spPr bwMode="auto">
          <a:xfrm>
            <a:off x="3711537"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0" name="Action Button: Custom 4">
            <a:hlinkClick r:id="rId5" action="ppaction://hlinksldjump" highlightClick="1"/>
            <a:extLst>
              <a:ext uri="{FF2B5EF4-FFF2-40B4-BE49-F238E27FC236}">
                <a16:creationId xmlns:a16="http://schemas.microsoft.com/office/drawing/2014/main" id="{28BABCC8-E66F-42E9-AAD7-0B4EA5733812}"/>
              </a:ext>
            </a:extLst>
          </p:cNvPr>
          <p:cNvSpPr/>
          <p:nvPr/>
        </p:nvSpPr>
        <p:spPr bwMode="auto">
          <a:xfrm>
            <a:off x="4927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339710035"/>
      </p:ext>
    </p:extLst>
  </p:cSld>
  <p:clrMapOvr>
    <a:masterClrMapping/>
  </p:clrMapOvr>
  <p:transition/>
</p:sld>
</file>

<file path=ppt/slides/slide2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FE7BEAC8-8EC2-494E-BC51-04EC3E63A194}"/>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112310118"/>
      </p:ext>
    </p:extLst>
  </p:cSld>
  <p:clrMapOvr>
    <a:masterClrMapping/>
  </p:clrMapOvr>
  <p:transition/>
</p:sld>
</file>

<file path=ppt/slides/slide2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nvGraphicFramePr>
        <p:xfrm>
          <a:off x="1524000" y="5715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370840">
                <a:tc>
                  <a:txBody>
                    <a:bodyPr/>
                    <a:lstStyle/>
                    <a:p>
                      <a:pPr algn="ctr"/>
                      <a:r>
                        <a:rPr lang="fr-FR" sz="1600" dirty="0"/>
                        <a:t>Psaume - Pentecôte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4083562680"/>
              </p:ext>
            </p:extLst>
          </p:nvPr>
        </p:nvGraphicFramePr>
        <p:xfrm>
          <a:off x="0" y="539750"/>
          <a:ext cx="9144000" cy="4480560"/>
        </p:xfrm>
        <a:graphic>
          <a:graphicData uri="http://schemas.openxmlformats.org/drawingml/2006/table">
            <a:tbl>
              <a:tblPr firstRow="1" bandRow="1">
                <a:tableStyleId>{2D5ABB26-0587-4C30-8999-92F81FD0307C}</a:tableStyleId>
              </a:tblPr>
              <a:tblGrid>
                <a:gridCol w="3586264">
                  <a:extLst>
                    <a:ext uri="{9D8B030D-6E8A-4147-A177-3AD203B41FA5}">
                      <a16:colId xmlns:a16="http://schemas.microsoft.com/office/drawing/2014/main" val="1790436368"/>
                    </a:ext>
                  </a:extLst>
                </a:gridCol>
                <a:gridCol w="3347936">
                  <a:extLst>
                    <a:ext uri="{9D8B030D-6E8A-4147-A177-3AD203B41FA5}">
                      <a16:colId xmlns:a16="http://schemas.microsoft.com/office/drawing/2014/main" val="3715420427"/>
                    </a:ext>
                  </a:extLst>
                </a:gridCol>
                <a:gridCol w="2209800">
                  <a:extLst>
                    <a:ext uri="{9D8B030D-6E8A-4147-A177-3AD203B41FA5}">
                      <a16:colId xmlns:a16="http://schemas.microsoft.com/office/drawing/2014/main" val="2432670772"/>
                    </a:ext>
                  </a:extLst>
                </a:gridCol>
              </a:tblGrid>
              <a:tr h="4394200">
                <a:tc>
                  <a:txBody>
                    <a:bodyPr/>
                    <a:lstStyle/>
                    <a:p>
                      <a:pPr algn="just"/>
                      <a:r>
                        <a:rPr lang="fr-FR" sz="3200" b="0" i="0" u="none" strike="noStrike" kern="1200" baseline="0" dirty="0" err="1">
                          <a:solidFill>
                            <a:schemeClr val="tx1"/>
                          </a:solidFill>
                          <a:latin typeface="Coptic1" pitchFamily="2" charset="0"/>
                          <a:ea typeface="+mn-ea"/>
                          <a:cs typeface="+mn-cs"/>
                        </a:rPr>
                        <a:t>Afsenaf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e~p~swi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n~je</a:t>
                      </a:r>
                      <a:r>
                        <a:rPr lang="fr-FR" sz="3200" b="0" i="0" u="none" strike="noStrike" kern="1200" baseline="0" dirty="0">
                          <a:solidFill>
                            <a:schemeClr val="tx1"/>
                          </a:solidFill>
                          <a:latin typeface="Coptic1" pitchFamily="2" charset="0"/>
                          <a:ea typeface="+mn-ea"/>
                          <a:cs typeface="+mn-cs"/>
                        </a:rPr>
                        <a:t> </a:t>
                      </a:r>
                      <a:r>
                        <a:rPr lang="es-ES" sz="3200" b="0" i="0" u="none" strike="noStrike" kern="1200" baseline="0" dirty="0">
                          <a:solidFill>
                            <a:schemeClr val="tx1"/>
                          </a:solidFill>
                          <a:latin typeface="Coptic1" pitchFamily="2" charset="0"/>
                          <a:ea typeface="+mn-ea"/>
                          <a:cs typeface="+mn-cs"/>
                        </a:rPr>
                        <a:t>V] </a:t>
                      </a:r>
                      <a:r>
                        <a:rPr lang="es-ES" sz="3200" b="0" i="0" u="none" strike="noStrike" kern="1200" baseline="0" dirty="0" err="1">
                          <a:solidFill>
                            <a:schemeClr val="tx1"/>
                          </a:solidFill>
                          <a:latin typeface="Coptic1" pitchFamily="2" charset="0"/>
                          <a:ea typeface="+mn-ea"/>
                          <a:cs typeface="+mn-cs"/>
                        </a:rPr>
                        <a:t>qen</a:t>
                      </a:r>
                      <a:r>
                        <a:rPr lang="es-ES" sz="3200" b="0" i="0" u="none" strike="noStrike" kern="1200" baseline="0" dirty="0">
                          <a:solidFill>
                            <a:schemeClr val="tx1"/>
                          </a:solidFill>
                          <a:latin typeface="Coptic1" pitchFamily="2" charset="0"/>
                          <a:ea typeface="+mn-ea"/>
                          <a:cs typeface="+mn-cs"/>
                        </a:rPr>
                        <a:t> </a:t>
                      </a:r>
                      <a:r>
                        <a:rPr lang="es-ES" sz="3200" b="0" i="0" u="none" strike="noStrike" kern="1200" baseline="0" dirty="0" err="1">
                          <a:solidFill>
                            <a:schemeClr val="tx1"/>
                          </a:solidFill>
                          <a:latin typeface="Coptic1" pitchFamily="2" charset="0"/>
                          <a:ea typeface="+mn-ea"/>
                          <a:cs typeface="+mn-cs"/>
                        </a:rPr>
                        <a:t>oue~sl</a:t>
                      </a:r>
                      <a:r>
                        <a:rPr lang="es-ES" sz="3200" b="0" i="0" u="none" strike="noStrike" kern="1200" baseline="0" dirty="0">
                          <a:solidFill>
                            <a:schemeClr val="tx1"/>
                          </a:solidFill>
                          <a:latin typeface="Coptic1" pitchFamily="2" charset="0"/>
                          <a:ea typeface="+mn-ea"/>
                          <a:cs typeface="+mn-cs"/>
                        </a:rPr>
                        <a:t>/</a:t>
                      </a:r>
                      <a:r>
                        <a:rPr lang="es-ES" sz="3200" b="0" i="0" u="none" strike="noStrike" kern="1200" baseline="0" dirty="0" err="1">
                          <a:solidFill>
                            <a:schemeClr val="tx1"/>
                          </a:solidFill>
                          <a:latin typeface="Coptic1" pitchFamily="2" charset="0"/>
                          <a:ea typeface="+mn-ea"/>
                          <a:cs typeface="+mn-cs"/>
                        </a:rPr>
                        <a:t>loui</a:t>
                      </a:r>
                      <a:r>
                        <a:rPr lang="es-ES" sz="3200" b="0" i="0" u="none" strike="noStrike" kern="1200" baseline="0" dirty="0">
                          <a:solidFill>
                            <a:schemeClr val="tx1"/>
                          </a:solidFill>
                          <a:latin typeface="Coptic1" pitchFamily="2" charset="0"/>
                          <a:ea typeface="+mn-ea"/>
                          <a:cs typeface="+mn-cs"/>
                        </a:rPr>
                        <a:t>~: </a:t>
                      </a:r>
                      <a:r>
                        <a:rPr lang="pt-BR" sz="3200" b="0" i="0" u="none" strike="noStrike" kern="1200" baseline="0" dirty="0">
                          <a:solidFill>
                            <a:schemeClr val="tx1"/>
                          </a:solidFill>
                          <a:latin typeface="Coptic1" pitchFamily="2" charset="0"/>
                          <a:ea typeface="+mn-ea"/>
                          <a:cs typeface="+mn-cs"/>
                        </a:rPr>
                        <a:t>ouoh P~o#c# qen ouc~m/ </a:t>
                      </a:r>
                      <a:r>
                        <a:rPr lang="fr-FR" sz="3200" b="0" i="0" u="none" strike="noStrike" kern="1200" baseline="0" dirty="0" err="1">
                          <a:solidFill>
                            <a:schemeClr val="tx1"/>
                          </a:solidFill>
                          <a:latin typeface="Coptic1" pitchFamily="2" charset="0"/>
                          <a:ea typeface="+mn-ea"/>
                          <a:cs typeface="+mn-cs"/>
                        </a:rPr>
                        <a:t>n~calpinggoc</a:t>
                      </a:r>
                      <a:r>
                        <a:rPr lang="fr-FR" sz="3200" b="0" i="0" u="none" strike="noStrike" kern="1200" baseline="0" dirty="0">
                          <a:solidFill>
                            <a:schemeClr val="tx1"/>
                          </a:solidFill>
                          <a:latin typeface="Coptic1" pitchFamily="2" charset="0"/>
                          <a:ea typeface="+mn-ea"/>
                          <a:cs typeface="+mn-cs"/>
                        </a:rPr>
                        <a:t>: je </a:t>
                      </a:r>
                      <a:r>
                        <a:rPr lang="da-DK" sz="3200" b="0" i="0" u="none" strike="noStrike" kern="1200" baseline="0" dirty="0">
                          <a:solidFill>
                            <a:schemeClr val="tx1"/>
                          </a:solidFill>
                          <a:latin typeface="Coptic1" pitchFamily="2" charset="0"/>
                          <a:ea typeface="+mn-ea"/>
                          <a:cs typeface="+mn-cs"/>
                        </a:rPr>
                        <a:t>afe~rouro n~je P~o#c#: </a:t>
                      </a:r>
                      <a:r>
                        <a:rPr lang="fr-FR" sz="3200" b="0" i="0" u="none" strike="noStrike" kern="1200" baseline="0" dirty="0" err="1">
                          <a:solidFill>
                            <a:schemeClr val="tx1"/>
                          </a:solidFill>
                          <a:latin typeface="Coptic1" pitchFamily="2" charset="0"/>
                          <a:ea typeface="+mn-ea"/>
                          <a:cs typeface="+mn-cs"/>
                        </a:rPr>
                        <a:t>hijen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nie~ynoc</a:t>
                      </a:r>
                      <a:r>
                        <a:rPr lang="fr-FR" sz="3200" b="0" i="0" u="none" strike="noStrike" kern="1200" baseline="0" dirty="0">
                          <a:solidFill>
                            <a:schemeClr val="tx1"/>
                          </a:solidFill>
                          <a:latin typeface="Coptic1" pitchFamily="2" charset="0"/>
                          <a:ea typeface="+mn-ea"/>
                          <a:cs typeface="+mn-cs"/>
                        </a:rPr>
                        <a:t> t/</a:t>
                      </a:r>
                      <a:r>
                        <a:rPr lang="fr-FR" sz="3200" b="0" i="0" u="none" strike="noStrike" kern="1200" baseline="0" dirty="0" err="1">
                          <a:solidFill>
                            <a:schemeClr val="tx1"/>
                          </a:solidFill>
                          <a:latin typeface="Coptic1" pitchFamily="2" charset="0"/>
                          <a:ea typeface="+mn-ea"/>
                          <a:cs typeface="+mn-cs"/>
                        </a:rPr>
                        <a:t>rou</a:t>
                      </a:r>
                      <a:r>
                        <a:rPr lang="fr-FR" sz="3200" b="0" i="0" u="none" strike="noStrike" kern="1200" baseline="0" dirty="0">
                          <a:solidFill>
                            <a:schemeClr val="tx1"/>
                          </a:solidFill>
                          <a:latin typeface="Coptic1" pitchFamily="2" charset="0"/>
                          <a:ea typeface="+mn-ea"/>
                          <a:cs typeface="+mn-cs"/>
                        </a:rPr>
                        <a:t>.</a:t>
                      </a:r>
                    </a:p>
                    <a:p>
                      <a:pPr algn="just"/>
                      <a:r>
                        <a:rPr lang="fr-FR" sz="3200" b="0" i="0" u="none" strike="noStrike" kern="1200" baseline="0" dirty="0">
                          <a:solidFill>
                            <a:schemeClr val="tx1"/>
                          </a:solidFill>
                          <a:latin typeface="Coptic1" pitchFamily="2" charset="0"/>
                          <a:ea typeface="+mn-ea"/>
                          <a:cs typeface="+mn-cs"/>
                        </a:rPr>
                        <a:t>All/</a:t>
                      </a:r>
                      <a:r>
                        <a:rPr lang="fr-FR" sz="3200" b="0" i="0" u="none" strike="noStrike" kern="1200" baseline="0" dirty="0" err="1">
                          <a:solidFill>
                            <a:schemeClr val="tx1"/>
                          </a:solidFill>
                          <a:latin typeface="Coptic1" pitchFamily="2" charset="0"/>
                          <a:ea typeface="+mn-ea"/>
                          <a:cs typeface="+mn-cs"/>
                        </a:rPr>
                        <a:t>louia</a:t>
                      </a:r>
                      <a:r>
                        <a:rPr lang="fr-FR" sz="3200" b="0" i="0" u="none" strike="noStrike" kern="1200" baseline="0" dirty="0">
                          <a:solidFill>
                            <a:schemeClr val="tx1"/>
                          </a:solidFill>
                          <a:latin typeface="Coptic1" pitchFamily="2" charset="0"/>
                          <a:ea typeface="+mn-ea"/>
                          <a:cs typeface="+mn-cs"/>
                        </a:rPr>
                        <a:t>.</a:t>
                      </a:r>
                      <a:endParaRPr lang="fr-FR" sz="3200" dirty="0">
                        <a:latin typeface="Coptic1" pitchFamily="2" charset="0"/>
                      </a:endParaRPr>
                    </a:p>
                  </a:txBody>
                  <a:tcPr/>
                </a:tc>
                <a:tc>
                  <a:txBody>
                    <a:bodyPr/>
                    <a:lstStyle/>
                    <a:p>
                      <a:pPr algn="just"/>
                      <a:r>
                        <a:rPr lang="fr-FR" sz="3200" b="0" i="0" u="none" strike="noStrike" kern="1200" baseline="0" dirty="0">
                          <a:solidFill>
                            <a:schemeClr val="tx1"/>
                          </a:solidFill>
                          <a:latin typeface="+mn-lt"/>
                          <a:ea typeface="+mn-ea"/>
                          <a:cs typeface="+mn-cs"/>
                        </a:rPr>
                        <a:t>Dieu monte au milieu des cris de triomphe Car Dieu est roi de toute la terre : chantez</a:t>
                      </a:r>
                      <a:r>
                        <a:rPr lang="ar-EG" sz="3200" b="0" i="0" u="none" strike="noStrike" kern="1200" baseline="0" dirty="0">
                          <a:solidFill>
                            <a:schemeClr val="tx1"/>
                          </a:solidFill>
                          <a:latin typeface="+mn-lt"/>
                          <a:ea typeface="+mn-ea"/>
                          <a:cs typeface="+mn-cs"/>
                        </a:rPr>
                        <a:t> </a:t>
                      </a:r>
                      <a:r>
                        <a:rPr lang="fr-FR" sz="3200" b="0" i="0" u="none" strike="noStrike" kern="1200" baseline="0" dirty="0">
                          <a:solidFill>
                            <a:schemeClr val="tx1"/>
                          </a:solidFill>
                          <a:latin typeface="+mn-lt"/>
                          <a:ea typeface="+mn-ea"/>
                          <a:cs typeface="+mn-cs"/>
                        </a:rPr>
                        <a:t>un cantique. Alléluia.</a:t>
                      </a:r>
                      <a:endParaRPr lang="fr-FR" sz="3200" dirty="0"/>
                    </a:p>
                  </a:txBody>
                  <a:tcPr/>
                </a:tc>
                <a:tc>
                  <a:txBody>
                    <a:bodyPr/>
                    <a:lstStyle/>
                    <a:p>
                      <a:pPr algn="just" rtl="1"/>
                      <a:r>
                        <a:rPr lang="ar-EG" sz="3200" b="0" i="0" u="none" strike="noStrike" kern="1200" baseline="0" dirty="0">
                          <a:solidFill>
                            <a:schemeClr val="tx1"/>
                          </a:solidFill>
                          <a:latin typeface="+mn-lt"/>
                          <a:ea typeface="+mn-ea"/>
                          <a:cs typeface="+mn-cs"/>
                        </a:rPr>
                        <a:t>صعِد اللهُ بِهُتاف الرَّ ب</a:t>
                      </a:r>
                    </a:p>
                    <a:p>
                      <a:pPr algn="just" rtl="1"/>
                      <a:r>
                        <a:rPr lang="ar-EG" sz="3200" b="0" i="0" u="none" strike="noStrike" kern="1200" baseline="0" dirty="0">
                          <a:solidFill>
                            <a:schemeClr val="tx1"/>
                          </a:solidFill>
                          <a:latin typeface="+mn-lt"/>
                          <a:ea typeface="+mn-ea"/>
                          <a:cs typeface="+mn-cs"/>
                        </a:rPr>
                        <a:t>بِصوْت الصورِ. </a:t>
                      </a:r>
                      <a:r>
                        <a:rPr lang="ar-EG" sz="3200" b="0" i="0" u="none" strike="noStrike" kern="1200" baseline="0" dirty="0" err="1">
                          <a:solidFill>
                            <a:schemeClr val="tx1"/>
                          </a:solidFill>
                          <a:latin typeface="+mn-lt"/>
                          <a:ea typeface="+mn-ea"/>
                          <a:cs typeface="+mn-cs"/>
                        </a:rPr>
                        <a:t>لأ</a:t>
                      </a:r>
                      <a:r>
                        <a:rPr lang="ar-EG" sz="3200" b="0" i="0" u="none" strike="noStrike" kern="1200" baseline="0" dirty="0">
                          <a:solidFill>
                            <a:schemeClr val="tx1"/>
                          </a:solidFill>
                          <a:latin typeface="+mn-lt"/>
                          <a:ea typeface="+mn-ea"/>
                          <a:cs typeface="+mn-cs"/>
                        </a:rPr>
                        <a:t> نَّ الله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ملِكُ </a:t>
                      </a:r>
                      <a:r>
                        <a:rPr lang="ar-EG" sz="3200" b="0" i="0" u="none" strike="noStrike" kern="1200" baseline="0" dirty="0" err="1">
                          <a:solidFill>
                            <a:schemeClr val="tx1"/>
                          </a:solidFill>
                          <a:latin typeface="+mn-lt"/>
                          <a:ea typeface="+mn-ea"/>
                          <a:cs typeface="+mn-cs"/>
                        </a:rPr>
                        <a:t>الأ</a:t>
                      </a:r>
                      <a:r>
                        <a:rPr lang="ar-EG" sz="3200" b="0" i="0" u="none" strike="noStrike" kern="1200" baseline="0" dirty="0">
                          <a:solidFill>
                            <a:schemeClr val="tx1"/>
                          </a:solidFill>
                          <a:latin typeface="+mn-lt"/>
                          <a:ea typeface="+mn-ea"/>
                          <a:cs typeface="+mn-cs"/>
                        </a:rPr>
                        <a:t> رْض كُلها رنمُوا قصِيد ة .</a:t>
                      </a:r>
                      <a:endParaRPr lang="fr-FR" sz="3200" dirty="0"/>
                    </a:p>
                  </a:txBody>
                  <a:tcPr/>
                </a:tc>
                <a:extLst>
                  <a:ext uri="{0D108BD9-81ED-4DB2-BD59-A6C34878D82A}">
                    <a16:rowId xmlns:a16="http://schemas.microsoft.com/office/drawing/2014/main" val="3053464702"/>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33771927-3AAA-45BF-80A9-960D71707D26}"/>
              </a:ext>
            </a:extLst>
          </p:cNvPr>
          <p:cNvSpPr>
            <a:spLocks noChangeArrowheads="1"/>
          </p:cNvSpPr>
          <p:nvPr/>
        </p:nvSpPr>
        <p:spPr bwMode="auto">
          <a:xfrm>
            <a:off x="7772400" y="4828307"/>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Text Box 54">
            <a:hlinkClick r:id="rId4" action="ppaction://hlinksldjump"/>
            <a:extLst>
              <a:ext uri="{FF2B5EF4-FFF2-40B4-BE49-F238E27FC236}">
                <a16:creationId xmlns:a16="http://schemas.microsoft.com/office/drawing/2014/main" id="{9FBE8D9C-1331-465F-B749-331AF8B76EBA}"/>
              </a:ext>
            </a:extLst>
          </p:cNvPr>
          <p:cNvSpPr txBox="1">
            <a:spLocks noChangeArrowheads="1"/>
          </p:cNvSpPr>
          <p:nvPr/>
        </p:nvSpPr>
        <p:spPr bwMode="auto">
          <a:xfrm>
            <a:off x="6175337" y="4682070"/>
            <a:ext cx="1444663"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La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7">
            <a:hlinkClick r:id="rId5" action="ppaction://hlinksldjump" highlightClick="1"/>
            <a:extLst>
              <a:ext uri="{FF2B5EF4-FFF2-40B4-BE49-F238E27FC236}">
                <a16:creationId xmlns:a16="http://schemas.microsoft.com/office/drawing/2014/main" id="{9CBAFAE4-575D-45AF-9F69-3758DBE55418}"/>
              </a:ext>
            </a:extLst>
          </p:cNvPr>
          <p:cNvSpPr/>
          <p:nvPr/>
        </p:nvSpPr>
        <p:spPr bwMode="auto">
          <a:xfrm>
            <a:off x="3711537"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0" name="Action Button: Custom 4">
            <a:hlinkClick r:id="rId6" action="ppaction://hlinksldjump" highlightClick="1"/>
            <a:extLst>
              <a:ext uri="{FF2B5EF4-FFF2-40B4-BE49-F238E27FC236}">
                <a16:creationId xmlns:a16="http://schemas.microsoft.com/office/drawing/2014/main" id="{5565EE16-F45E-47D9-8289-D97C5408DC71}"/>
              </a:ext>
            </a:extLst>
          </p:cNvPr>
          <p:cNvSpPr/>
          <p:nvPr/>
        </p:nvSpPr>
        <p:spPr bwMode="auto">
          <a:xfrm>
            <a:off x="4927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391591972"/>
      </p:ext>
    </p:extLst>
  </p:cSld>
  <p:clrMapOvr>
    <a:masterClrMapping/>
  </p:clrMapOvr>
  <p:transition/>
</p:sld>
</file>

<file path=ppt/slides/slide2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E8CCB1D9-CEED-44F8-8291-03E0B6C7FD8C}"/>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031922301"/>
      </p:ext>
    </p:extLst>
  </p:cSld>
  <p:clrMapOvr>
    <a:masterClrMapping/>
  </p:clrMapOvr>
  <p:transition/>
</p:sld>
</file>

<file path=ppt/slides/slide2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nvGraphicFramePr>
        <p:xfrm>
          <a:off x="1524000" y="5715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370840">
                <a:tc>
                  <a:txBody>
                    <a:bodyPr/>
                    <a:lstStyle/>
                    <a:p>
                      <a:pPr algn="ctr"/>
                      <a:r>
                        <a:rPr lang="fr-FR" sz="1600" dirty="0"/>
                        <a:t>Psaume -</a:t>
                      </a:r>
                      <a:r>
                        <a:rPr lang="ar-EG" sz="1600" dirty="0"/>
                        <a:t> </a:t>
                      </a:r>
                      <a:r>
                        <a:rPr lang="fr-FR" sz="1600" dirty="0"/>
                        <a:t>Transfiguration</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829716163"/>
              </p:ext>
            </p:extLst>
          </p:nvPr>
        </p:nvGraphicFramePr>
        <p:xfrm>
          <a:off x="0" y="427990"/>
          <a:ext cx="9144000" cy="4663440"/>
        </p:xfrm>
        <a:graphic>
          <a:graphicData uri="http://schemas.openxmlformats.org/drawingml/2006/table">
            <a:tbl>
              <a:tblPr firstRow="1" bandRow="1">
                <a:tableStyleId>{2D5ABB26-0587-4C30-8999-92F81FD0307C}</a:tableStyleId>
              </a:tblPr>
              <a:tblGrid>
                <a:gridCol w="3505200">
                  <a:extLst>
                    <a:ext uri="{9D8B030D-6E8A-4147-A177-3AD203B41FA5}">
                      <a16:colId xmlns:a16="http://schemas.microsoft.com/office/drawing/2014/main" val="1790436368"/>
                    </a:ext>
                  </a:extLst>
                </a:gridCol>
                <a:gridCol w="3276600">
                  <a:extLst>
                    <a:ext uri="{9D8B030D-6E8A-4147-A177-3AD203B41FA5}">
                      <a16:colId xmlns:a16="http://schemas.microsoft.com/office/drawing/2014/main" val="3715420427"/>
                    </a:ext>
                  </a:extLst>
                </a:gridCol>
                <a:gridCol w="2362200">
                  <a:extLst>
                    <a:ext uri="{9D8B030D-6E8A-4147-A177-3AD203B41FA5}">
                      <a16:colId xmlns:a16="http://schemas.microsoft.com/office/drawing/2014/main" val="2432670772"/>
                    </a:ext>
                  </a:extLst>
                </a:gridCol>
              </a:tblGrid>
              <a:tr h="4394200">
                <a:tc>
                  <a:txBody>
                    <a:bodyPr/>
                    <a:lstStyle/>
                    <a:p>
                      <a:pPr algn="just"/>
                      <a:r>
                        <a:rPr lang="fr-FR" sz="3000" b="0" i="0" u="none" strike="noStrike" kern="1200" baseline="0" dirty="0" err="1">
                          <a:solidFill>
                            <a:schemeClr val="tx1"/>
                          </a:solidFill>
                          <a:latin typeface="Coptic1" pitchFamily="2" charset="0"/>
                          <a:ea typeface="+mn-ea"/>
                          <a:cs typeface="+mn-cs"/>
                        </a:rPr>
                        <a:t>Nefcen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qen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nitwou</a:t>
                      </a:r>
                      <a:r>
                        <a:rPr lang="fr-FR" sz="3000" b="0" i="0" u="none" strike="noStrike" kern="1200" baseline="0" dirty="0">
                          <a:solidFill>
                            <a:schemeClr val="tx1"/>
                          </a:solidFill>
                          <a:latin typeface="Coptic1" pitchFamily="2" charset="0"/>
                          <a:ea typeface="+mn-ea"/>
                          <a:cs typeface="+mn-cs"/>
                        </a:rPr>
                        <a:t> </a:t>
                      </a:r>
                      <a:r>
                        <a:rPr lang="pt-BR" sz="3000" b="0" i="0" u="none" strike="noStrike" kern="1200" baseline="0" dirty="0">
                          <a:solidFill>
                            <a:schemeClr val="tx1"/>
                          </a:solidFill>
                          <a:latin typeface="Coptic1" pitchFamily="2" charset="0"/>
                          <a:ea typeface="+mn-ea"/>
                          <a:cs typeface="+mn-cs"/>
                        </a:rPr>
                        <a:t>eyouab: P~o#c# mei </a:t>
                      </a:r>
                      <a:r>
                        <a:rPr lang="fr-FR" sz="3000" b="0" i="0" u="none" strike="noStrike" kern="1200" baseline="0" dirty="0" err="1">
                          <a:solidFill>
                            <a:schemeClr val="tx1"/>
                          </a:solidFill>
                          <a:latin typeface="Coptic1" pitchFamily="2" charset="0"/>
                          <a:ea typeface="+mn-ea"/>
                          <a:cs typeface="+mn-cs"/>
                        </a:rPr>
                        <a:t>n~nipul</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Ciwn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Ciwn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mau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najoc</a:t>
                      </a:r>
                      <a:r>
                        <a:rPr lang="fr-FR" sz="3000" b="0" i="0" u="none" strike="noStrike" kern="1200" baseline="0" dirty="0">
                          <a:solidFill>
                            <a:schemeClr val="tx1"/>
                          </a:solidFill>
                          <a:latin typeface="Coptic1" pitchFamily="2" charset="0"/>
                          <a:ea typeface="+mn-ea"/>
                          <a:cs typeface="+mn-cs"/>
                        </a:rPr>
                        <a:t> je </a:t>
                      </a:r>
                      <a:r>
                        <a:rPr lang="fr-FR" sz="3000" b="0" i="0" u="none" strike="noStrike" kern="1200" baseline="0" dirty="0" err="1">
                          <a:solidFill>
                            <a:schemeClr val="tx1"/>
                          </a:solidFill>
                          <a:latin typeface="Coptic1" pitchFamily="2" charset="0"/>
                          <a:ea typeface="+mn-ea"/>
                          <a:cs typeface="+mn-cs"/>
                        </a:rPr>
                        <a:t>ourwmi</a:t>
                      </a:r>
                      <a:r>
                        <a:rPr lang="fr-FR" sz="3000" b="0" i="0" u="none" strike="noStrike" kern="1200" baseline="0" dirty="0">
                          <a:solidFill>
                            <a:schemeClr val="tx1"/>
                          </a:solidFill>
                          <a:latin typeface="Coptic1" pitchFamily="2" charset="0"/>
                          <a:ea typeface="+mn-ea"/>
                          <a:cs typeface="+mn-cs"/>
                        </a:rPr>
                        <a:t> nem </a:t>
                      </a:r>
                      <a:r>
                        <a:rPr lang="fr-FR" sz="3000" b="0" i="0" u="none" strike="noStrike" kern="1200" baseline="0" dirty="0" err="1">
                          <a:solidFill>
                            <a:schemeClr val="tx1"/>
                          </a:solidFill>
                          <a:latin typeface="Coptic1" pitchFamily="2" charset="0"/>
                          <a:ea typeface="+mn-ea"/>
                          <a:cs typeface="+mn-cs"/>
                        </a:rPr>
                        <a:t>ourwmi</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afswpi</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n~q</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tc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ouoh</a:t>
                      </a:r>
                      <a:r>
                        <a:rPr lang="fr-FR" sz="3000" b="0" i="0" u="none" strike="noStrike" kern="1200" baseline="0" dirty="0">
                          <a:solidFill>
                            <a:schemeClr val="tx1"/>
                          </a:solidFill>
                          <a:latin typeface="Coptic1" pitchFamily="2" charset="0"/>
                          <a:ea typeface="+mn-ea"/>
                          <a:cs typeface="+mn-cs"/>
                        </a:rPr>
                        <a:t> </a:t>
                      </a:r>
                      <a:r>
                        <a:rPr lang="en-US" sz="3000" b="0" i="0" u="none" strike="noStrike" kern="1200" baseline="0" dirty="0" err="1">
                          <a:solidFill>
                            <a:schemeClr val="tx1"/>
                          </a:solidFill>
                          <a:latin typeface="Coptic1" pitchFamily="2" charset="0"/>
                          <a:ea typeface="+mn-ea"/>
                          <a:cs typeface="+mn-cs"/>
                        </a:rPr>
                        <a:t>n~yof</a:t>
                      </a:r>
                      <a:r>
                        <a:rPr lang="en-US" sz="3000" b="0" i="0" u="none" strike="noStrike" kern="1200" baseline="0" dirty="0">
                          <a:solidFill>
                            <a:schemeClr val="tx1"/>
                          </a:solidFill>
                          <a:latin typeface="Coptic1" pitchFamily="2" charset="0"/>
                          <a:ea typeface="+mn-ea"/>
                          <a:cs typeface="+mn-cs"/>
                        </a:rPr>
                        <a:t> pet[</a:t>
                      </a:r>
                      <a:r>
                        <a:rPr lang="en-US" sz="3000" b="0" i="0" u="none" strike="noStrike" kern="1200" baseline="0" dirty="0" err="1">
                          <a:solidFill>
                            <a:schemeClr val="tx1"/>
                          </a:solidFill>
                          <a:latin typeface="Coptic1" pitchFamily="2" charset="0"/>
                          <a:ea typeface="+mn-ea"/>
                          <a:cs typeface="+mn-cs"/>
                        </a:rPr>
                        <a:t>oci</a:t>
                      </a:r>
                      <a:r>
                        <a:rPr lang="en-US" sz="3000" b="0" i="0" u="none" strike="noStrike" kern="1200" baseline="0" dirty="0">
                          <a:solidFill>
                            <a:schemeClr val="tx1"/>
                          </a:solidFill>
                          <a:latin typeface="Coptic1" pitchFamily="2" charset="0"/>
                          <a:ea typeface="+mn-ea"/>
                          <a:cs typeface="+mn-cs"/>
                        </a:rPr>
                        <a:t> </a:t>
                      </a:r>
                      <a:r>
                        <a:rPr lang="en-US" sz="3000" b="0" i="0" u="none" strike="noStrike" kern="1200" baseline="0" dirty="0" err="1">
                          <a:solidFill>
                            <a:schemeClr val="tx1"/>
                          </a:solidFill>
                          <a:latin typeface="Coptic1" pitchFamily="2" charset="0"/>
                          <a:ea typeface="+mn-ea"/>
                          <a:cs typeface="+mn-cs"/>
                        </a:rPr>
                        <a:t>afhicen</a:t>
                      </a:r>
                      <a:r>
                        <a:rPr lang="en-US"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m~moc</a:t>
                      </a:r>
                      <a:r>
                        <a:rPr lang="fr-FR" sz="3000" b="0" i="0" u="none" strike="noStrike" kern="1200" baseline="0" dirty="0">
                          <a:solidFill>
                            <a:schemeClr val="tx1"/>
                          </a:solidFill>
                          <a:latin typeface="Coptic1" pitchFamily="2" charset="0"/>
                          <a:ea typeface="+mn-ea"/>
                          <a:cs typeface="+mn-cs"/>
                        </a:rPr>
                        <a:t> sa </a:t>
                      </a:r>
                      <a:r>
                        <a:rPr lang="fr-FR" sz="3000" b="0" i="0" u="none" strike="noStrike" kern="1200" baseline="0" dirty="0" err="1">
                          <a:solidFill>
                            <a:schemeClr val="tx1"/>
                          </a:solidFill>
                          <a:latin typeface="Coptic1" pitchFamily="2" charset="0"/>
                          <a:ea typeface="+mn-ea"/>
                          <a:cs typeface="+mn-cs"/>
                        </a:rPr>
                        <a:t>e~neh</a:t>
                      </a:r>
                      <a:r>
                        <a:rPr lang="fr-FR" sz="3000" b="0" i="0" u="none" strike="noStrike" kern="1200" baseline="0" dirty="0">
                          <a:solidFill>
                            <a:schemeClr val="tx1"/>
                          </a:solidFill>
                          <a:latin typeface="Coptic1" pitchFamily="2" charset="0"/>
                          <a:ea typeface="+mn-ea"/>
                          <a:cs typeface="+mn-cs"/>
                        </a:rPr>
                        <a:t>.</a:t>
                      </a:r>
                      <a:endParaRPr lang="fr-FR" sz="30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Elle fondée sur les montagnes saintes, le Seigneur aime les portes de Sion.</a:t>
                      </a:r>
                    </a:p>
                    <a:p>
                      <a:pPr algn="just"/>
                      <a:r>
                        <a:rPr lang="fr-FR" sz="2800" b="0" i="0" u="none" strike="noStrike" kern="1200" baseline="0" dirty="0">
                          <a:solidFill>
                            <a:schemeClr val="tx1"/>
                          </a:solidFill>
                          <a:latin typeface="+mn-lt"/>
                          <a:ea typeface="+mn-ea"/>
                          <a:cs typeface="+mn-cs"/>
                        </a:rPr>
                        <a:t>Mais on appelle Sion : « Ma mère car en elle tout est né ». C’est lui, le Très-haut, qui la maintient.</a:t>
                      </a:r>
                      <a:endParaRPr lang="fr-FR" sz="2800" dirty="0"/>
                    </a:p>
                  </a:txBody>
                  <a:tcPr/>
                </a:tc>
                <a:tc>
                  <a:txBody>
                    <a:bodyPr/>
                    <a:lstStyle/>
                    <a:p>
                      <a:pPr algn="just" rtl="1"/>
                      <a:r>
                        <a:rPr lang="ar-EG" sz="3000" b="0" i="0" u="none" strike="noStrike" kern="1200" baseline="0" dirty="0">
                          <a:solidFill>
                            <a:schemeClr val="tx1"/>
                          </a:solidFill>
                          <a:latin typeface="+mn-lt"/>
                          <a:ea typeface="+mn-ea"/>
                          <a:cs typeface="+mn-cs"/>
                        </a:rPr>
                        <a:t>أساساته في الجبال</a:t>
                      </a:r>
                    </a:p>
                    <a:p>
                      <a:pPr algn="just" rtl="1"/>
                      <a:r>
                        <a:rPr lang="ar-EG" sz="3000" b="0" i="0" u="none" strike="noStrike" kern="1200" baseline="0" dirty="0">
                          <a:solidFill>
                            <a:schemeClr val="tx1"/>
                          </a:solidFill>
                          <a:latin typeface="+mn-lt"/>
                          <a:ea typeface="+mn-ea"/>
                          <a:cs typeface="+mn-cs"/>
                        </a:rPr>
                        <a:t>المقدسة. يحب الرب</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أبواب صهيون، صهيون</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الأم تقول إن إنسانا</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وإنسانا ولد فيها، وهو</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العلي الذي أسسها</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إلى الأبد</a:t>
                      </a:r>
                      <a:endParaRPr lang="fr-FR" sz="3000" dirty="0"/>
                    </a:p>
                  </a:txBody>
                  <a:tcPr/>
                </a:tc>
                <a:extLst>
                  <a:ext uri="{0D108BD9-81ED-4DB2-BD59-A6C34878D82A}">
                    <a16:rowId xmlns:a16="http://schemas.microsoft.com/office/drawing/2014/main" val="3053464702"/>
                  </a:ext>
                </a:extLst>
              </a:tr>
            </a:tbl>
          </a:graphicData>
        </a:graphic>
      </p:graphicFrame>
      <p:sp>
        <p:nvSpPr>
          <p:cNvPr id="7" name="AutoShape 36">
            <a:hlinkClick r:id="rId2" action="ppaction://hlinksldjump" highlightClick="1"/>
            <a:extLst>
              <a:ext uri="{FF2B5EF4-FFF2-40B4-BE49-F238E27FC236}">
                <a16:creationId xmlns:a16="http://schemas.microsoft.com/office/drawing/2014/main" id="{C9C2221B-69B1-4322-A4F0-99AB85E942F5}"/>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Text Box 58">
            <a:hlinkClick r:id="rId3" action="ppaction://hlinksldjump"/>
            <a:extLst>
              <a:ext uri="{FF2B5EF4-FFF2-40B4-BE49-F238E27FC236}">
                <a16:creationId xmlns:a16="http://schemas.microsoft.com/office/drawing/2014/main" id="{2501013F-8F84-4C7F-8287-DDC2AD8BAC2A}"/>
              </a:ext>
            </a:extLst>
          </p:cNvPr>
          <p:cNvSpPr txBox="1">
            <a:spLocks noChangeArrowheads="1"/>
          </p:cNvSpPr>
          <p:nvPr/>
        </p:nvSpPr>
        <p:spPr bwMode="auto">
          <a:xfrm>
            <a:off x="5997140" y="4663440"/>
            <a:ext cx="1622860"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التجلى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7">
            <a:hlinkClick r:id="rId4" action="ppaction://hlinksldjump" highlightClick="1"/>
            <a:extLst>
              <a:ext uri="{FF2B5EF4-FFF2-40B4-BE49-F238E27FC236}">
                <a16:creationId xmlns:a16="http://schemas.microsoft.com/office/drawing/2014/main" id="{3F895AAA-DB0F-449D-9910-D63083488FF7}"/>
              </a:ext>
            </a:extLst>
          </p:cNvPr>
          <p:cNvSpPr/>
          <p:nvPr/>
        </p:nvSpPr>
        <p:spPr bwMode="auto">
          <a:xfrm>
            <a:off x="3711537"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0" name="Action Button: Custom 4">
            <a:hlinkClick r:id="rId5" action="ppaction://hlinksldjump" highlightClick="1"/>
            <a:extLst>
              <a:ext uri="{FF2B5EF4-FFF2-40B4-BE49-F238E27FC236}">
                <a16:creationId xmlns:a16="http://schemas.microsoft.com/office/drawing/2014/main" id="{130AE924-91CF-49E3-81DD-78316B02CABE}"/>
              </a:ext>
            </a:extLst>
          </p:cNvPr>
          <p:cNvSpPr/>
          <p:nvPr/>
        </p:nvSpPr>
        <p:spPr bwMode="auto">
          <a:xfrm>
            <a:off x="4927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844674712"/>
      </p:ext>
    </p:extLst>
  </p:cSld>
  <p:clrMapOvr>
    <a:masterClrMapping/>
  </p:clrMapOvr>
  <p:transition/>
</p:sld>
</file>

<file path=ppt/slides/slide2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47D55D55-D59D-4520-83DE-62A32D899509}"/>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736431259"/>
      </p:ext>
    </p:extLst>
  </p:cSld>
  <p:clrMapOvr>
    <a:masterClrMapping/>
  </p:clrMapOvr>
  <p:transition/>
</p:sld>
</file>

<file path=ppt/slides/slide2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extLst>
              <p:ext uri="{D42A27DB-BD31-4B8C-83A1-F6EECF244321}">
                <p14:modId xmlns:p14="http://schemas.microsoft.com/office/powerpoint/2010/main" val="2655257295"/>
              </p:ext>
            </p:extLst>
          </p:nvPr>
        </p:nvGraphicFramePr>
        <p:xfrm>
          <a:off x="1524000" y="5715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370840">
                <a:tc>
                  <a:txBody>
                    <a:bodyPr/>
                    <a:lstStyle/>
                    <a:p>
                      <a:pPr algn="ctr"/>
                      <a:r>
                        <a:rPr lang="fr-FR" sz="1600" dirty="0"/>
                        <a:t>Psaume –</a:t>
                      </a:r>
                      <a:r>
                        <a:rPr lang="ar-EG" sz="1600" dirty="0"/>
                        <a:t> </a:t>
                      </a:r>
                      <a:r>
                        <a:rPr lang="fr-FR" sz="1600" dirty="0"/>
                        <a:t>Fête des Apôtres</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2306935597"/>
              </p:ext>
            </p:extLst>
          </p:nvPr>
        </p:nvGraphicFramePr>
        <p:xfrm>
          <a:off x="0" y="427990"/>
          <a:ext cx="9144000" cy="4394200"/>
        </p:xfrm>
        <a:graphic>
          <a:graphicData uri="http://schemas.openxmlformats.org/drawingml/2006/table">
            <a:tbl>
              <a:tblPr firstRow="1" bandRow="1">
                <a:tableStyleId>{2D5ABB26-0587-4C30-8999-92F81FD0307C}</a:tableStyleId>
              </a:tblPr>
              <a:tblGrid>
                <a:gridCol w="3505200">
                  <a:extLst>
                    <a:ext uri="{9D8B030D-6E8A-4147-A177-3AD203B41FA5}">
                      <a16:colId xmlns:a16="http://schemas.microsoft.com/office/drawing/2014/main" val="1790436368"/>
                    </a:ext>
                  </a:extLst>
                </a:gridCol>
                <a:gridCol w="3276600">
                  <a:extLst>
                    <a:ext uri="{9D8B030D-6E8A-4147-A177-3AD203B41FA5}">
                      <a16:colId xmlns:a16="http://schemas.microsoft.com/office/drawing/2014/main" val="3715420427"/>
                    </a:ext>
                  </a:extLst>
                </a:gridCol>
                <a:gridCol w="2362200">
                  <a:extLst>
                    <a:ext uri="{9D8B030D-6E8A-4147-A177-3AD203B41FA5}">
                      <a16:colId xmlns:a16="http://schemas.microsoft.com/office/drawing/2014/main" val="2432670772"/>
                    </a:ext>
                  </a:extLst>
                </a:gridCol>
              </a:tblGrid>
              <a:tr h="4394200">
                <a:tc>
                  <a:txBody>
                    <a:bodyPr/>
                    <a:lstStyle/>
                    <a:p>
                      <a:pPr algn="just"/>
                      <a:r>
                        <a:rPr lang="fr-FR" sz="2700" dirty="0" err="1">
                          <a:latin typeface="Coptic1" pitchFamily="2" charset="0"/>
                        </a:rPr>
                        <a:t>Niv</a:t>
                      </a:r>
                      <a:r>
                        <a:rPr lang="fr-FR" sz="2700" dirty="0">
                          <a:latin typeface="Coptic1" pitchFamily="2" charset="0"/>
                        </a:rPr>
                        <a:t>/oui~ </a:t>
                      </a:r>
                      <a:r>
                        <a:rPr lang="fr-FR" sz="2700" dirty="0" err="1">
                          <a:latin typeface="Coptic1" pitchFamily="2" charset="0"/>
                        </a:rPr>
                        <a:t>cecaji</a:t>
                      </a:r>
                      <a:r>
                        <a:rPr lang="fr-FR" sz="2700" dirty="0">
                          <a:latin typeface="Coptic1" pitchFamily="2" charset="0"/>
                        </a:rPr>
                        <a:t> </a:t>
                      </a:r>
                      <a:r>
                        <a:rPr lang="fr-FR" sz="2700" dirty="0" err="1">
                          <a:latin typeface="Coptic1" pitchFamily="2" charset="0"/>
                        </a:rPr>
                        <a:t>m~p~w~ou</a:t>
                      </a:r>
                      <a:r>
                        <a:rPr lang="fr-FR" sz="2700" dirty="0">
                          <a:latin typeface="Coptic1" pitchFamily="2" charset="0"/>
                        </a:rPr>
                        <a:t> </a:t>
                      </a:r>
                      <a:r>
                        <a:rPr lang="fr-FR" sz="2700" dirty="0" err="1">
                          <a:latin typeface="Coptic1" pitchFamily="2" charset="0"/>
                        </a:rPr>
                        <a:t>m~V~nou</a:t>
                      </a:r>
                      <a:r>
                        <a:rPr lang="fr-FR" sz="2700" dirty="0">
                          <a:latin typeface="Coptic1" pitchFamily="2" charset="0"/>
                        </a:rPr>
                        <a:t>]. </a:t>
                      </a:r>
                      <a:r>
                        <a:rPr lang="fr-FR" sz="2700" dirty="0" err="1">
                          <a:latin typeface="Coptic1" pitchFamily="2" charset="0"/>
                        </a:rPr>
                        <a:t>Piyamio</a:t>
                      </a:r>
                      <a:r>
                        <a:rPr lang="fr-FR" sz="2700" dirty="0">
                          <a:latin typeface="Coptic1" pitchFamily="2" charset="0"/>
                        </a:rPr>
                        <a:t> </a:t>
                      </a:r>
                      <a:r>
                        <a:rPr lang="fr-FR" sz="2700" dirty="0" err="1">
                          <a:latin typeface="Coptic1" pitchFamily="2" charset="0"/>
                        </a:rPr>
                        <a:t>n~te</a:t>
                      </a:r>
                      <a:r>
                        <a:rPr lang="fr-FR" sz="2700" dirty="0">
                          <a:latin typeface="Coptic1" pitchFamily="2" charset="0"/>
                        </a:rPr>
                        <a:t> </a:t>
                      </a:r>
                      <a:r>
                        <a:rPr lang="fr-FR" sz="2700" dirty="0" err="1">
                          <a:latin typeface="Coptic1" pitchFamily="2" charset="0"/>
                        </a:rPr>
                        <a:t>nefjij</a:t>
                      </a:r>
                      <a:r>
                        <a:rPr lang="fr-FR" sz="2700" dirty="0">
                          <a:latin typeface="Coptic1" pitchFamily="2" charset="0"/>
                        </a:rPr>
                        <a:t> </a:t>
                      </a:r>
                      <a:r>
                        <a:rPr lang="fr-FR" sz="2700" dirty="0" err="1">
                          <a:latin typeface="Coptic1" pitchFamily="2" charset="0"/>
                        </a:rPr>
                        <a:t>pic~terew~ma</a:t>
                      </a:r>
                      <a:r>
                        <a:rPr lang="fr-FR" sz="2700" dirty="0">
                          <a:latin typeface="Coptic1" pitchFamily="2" charset="0"/>
                        </a:rPr>
                        <a:t> </a:t>
                      </a:r>
                      <a:r>
                        <a:rPr lang="fr-FR" sz="2700" dirty="0" err="1">
                          <a:latin typeface="Coptic1" pitchFamily="2" charset="0"/>
                        </a:rPr>
                        <a:t>hiwis</a:t>
                      </a:r>
                      <a:r>
                        <a:rPr lang="fr-FR" sz="2700" dirty="0">
                          <a:latin typeface="Coptic1" pitchFamily="2" charset="0"/>
                        </a:rPr>
                        <a:t> </a:t>
                      </a:r>
                      <a:r>
                        <a:rPr lang="fr-FR" sz="2700" dirty="0" err="1">
                          <a:latin typeface="Coptic1" pitchFamily="2" charset="0"/>
                        </a:rPr>
                        <a:t>m~mof</a:t>
                      </a:r>
                      <a:r>
                        <a:rPr lang="fr-FR" sz="2700" dirty="0">
                          <a:latin typeface="Coptic1" pitchFamily="2" charset="0"/>
                        </a:rPr>
                        <a:t>. A </a:t>
                      </a:r>
                      <a:r>
                        <a:rPr lang="fr-FR" sz="2700" dirty="0" err="1">
                          <a:latin typeface="Coptic1" pitchFamily="2" charset="0"/>
                        </a:rPr>
                        <a:t>pouq~rwou</a:t>
                      </a:r>
                      <a:r>
                        <a:rPr lang="fr-FR" sz="2700" dirty="0">
                          <a:latin typeface="Coptic1" pitchFamily="2" charset="0"/>
                        </a:rPr>
                        <a:t> </a:t>
                      </a:r>
                      <a:r>
                        <a:rPr lang="fr-FR" sz="2700" dirty="0" err="1">
                          <a:latin typeface="Coptic1" pitchFamily="2" charset="0"/>
                        </a:rPr>
                        <a:t>senaf</a:t>
                      </a:r>
                      <a:r>
                        <a:rPr lang="fr-FR" sz="2700" dirty="0">
                          <a:latin typeface="Coptic1" pitchFamily="2" charset="0"/>
                        </a:rPr>
                        <a:t> </a:t>
                      </a:r>
                      <a:r>
                        <a:rPr lang="fr-FR" sz="2700" dirty="0" err="1">
                          <a:latin typeface="Coptic1" pitchFamily="2" charset="0"/>
                        </a:rPr>
                        <a:t>e~bol</a:t>
                      </a:r>
                      <a:r>
                        <a:rPr lang="fr-FR" sz="2700" dirty="0">
                          <a:latin typeface="Coptic1" pitchFamily="2" charset="0"/>
                        </a:rPr>
                        <a:t> </a:t>
                      </a:r>
                      <a:r>
                        <a:rPr lang="fr-FR" sz="2700" dirty="0" err="1">
                          <a:latin typeface="Coptic1" pitchFamily="2" charset="0"/>
                        </a:rPr>
                        <a:t>hijen</a:t>
                      </a:r>
                      <a:r>
                        <a:rPr lang="fr-FR" sz="2700" dirty="0">
                          <a:latin typeface="Coptic1" pitchFamily="2" charset="0"/>
                        </a:rPr>
                        <a:t> </a:t>
                      </a:r>
                      <a:r>
                        <a:rPr lang="fr-FR" sz="2700" dirty="0" err="1">
                          <a:latin typeface="Coptic1" pitchFamily="2" charset="0"/>
                        </a:rPr>
                        <a:t>p~kahi</a:t>
                      </a:r>
                      <a:r>
                        <a:rPr lang="fr-FR" sz="2700" dirty="0">
                          <a:latin typeface="Coptic1" pitchFamily="2" charset="0"/>
                        </a:rPr>
                        <a:t> t/</a:t>
                      </a:r>
                      <a:r>
                        <a:rPr lang="fr-FR" sz="2700" dirty="0" err="1">
                          <a:latin typeface="Coptic1" pitchFamily="2" charset="0"/>
                        </a:rPr>
                        <a:t>rf</a:t>
                      </a:r>
                      <a:r>
                        <a:rPr lang="fr-FR" sz="2700" dirty="0">
                          <a:latin typeface="Coptic1" pitchFamily="2" charset="0"/>
                        </a:rPr>
                        <a:t>. </a:t>
                      </a:r>
                      <a:r>
                        <a:rPr lang="fr-FR" sz="2700" dirty="0" err="1">
                          <a:latin typeface="Coptic1" pitchFamily="2" charset="0"/>
                        </a:rPr>
                        <a:t>Ouoh</a:t>
                      </a:r>
                      <a:r>
                        <a:rPr lang="fr-FR" sz="2700" dirty="0">
                          <a:latin typeface="Coptic1" pitchFamily="2" charset="0"/>
                        </a:rPr>
                        <a:t> </a:t>
                      </a:r>
                      <a:r>
                        <a:rPr lang="fr-FR" sz="2700" dirty="0" err="1">
                          <a:latin typeface="Coptic1" pitchFamily="2" charset="0"/>
                        </a:rPr>
                        <a:t>noucaji</a:t>
                      </a:r>
                      <a:r>
                        <a:rPr lang="fr-FR" sz="2700" dirty="0">
                          <a:latin typeface="Coptic1" pitchFamily="2" charset="0"/>
                        </a:rPr>
                        <a:t> </a:t>
                      </a:r>
                      <a:r>
                        <a:rPr lang="fr-FR" sz="2700" dirty="0" err="1">
                          <a:latin typeface="Coptic1" pitchFamily="2" charset="0"/>
                        </a:rPr>
                        <a:t>auvoh</a:t>
                      </a:r>
                      <a:r>
                        <a:rPr lang="fr-FR" sz="2700" dirty="0">
                          <a:latin typeface="Coptic1" pitchFamily="2" charset="0"/>
                        </a:rPr>
                        <a:t> sa </a:t>
                      </a:r>
                      <a:r>
                        <a:rPr lang="fr-FR" sz="2700" dirty="0" err="1">
                          <a:latin typeface="Coptic1" pitchFamily="2" charset="0"/>
                        </a:rPr>
                        <a:t>aur</a:t>
                      </a:r>
                      <a:r>
                        <a:rPr lang="fr-FR" sz="2700" dirty="0">
                          <a:latin typeface="Coptic1" pitchFamily="2" charset="0"/>
                        </a:rPr>
                        <a:t>/</a:t>
                      </a:r>
                      <a:r>
                        <a:rPr lang="fr-FR" sz="2700" dirty="0" err="1">
                          <a:latin typeface="Coptic1" pitchFamily="2" charset="0"/>
                        </a:rPr>
                        <a:t>jc</a:t>
                      </a:r>
                      <a:r>
                        <a:rPr lang="fr-FR" sz="2700" dirty="0">
                          <a:latin typeface="Coptic1" pitchFamily="2" charset="0"/>
                        </a:rPr>
                        <a:t> n~]</a:t>
                      </a:r>
                      <a:r>
                        <a:rPr lang="fr-FR" sz="2700" dirty="0" err="1">
                          <a:latin typeface="Coptic1" pitchFamily="2" charset="0"/>
                        </a:rPr>
                        <a:t>oikoumen</a:t>
                      </a:r>
                      <a:r>
                        <a:rPr lang="fr-FR" sz="2700" dirty="0">
                          <a:latin typeface="Coptic1" pitchFamily="2" charset="0"/>
                        </a:rPr>
                        <a:t>/: </a:t>
                      </a:r>
                      <a:r>
                        <a:rPr lang="fr-FR" sz="2700" dirty="0" err="1">
                          <a:latin typeface="Coptic1" pitchFamily="2" charset="0"/>
                        </a:rPr>
                        <a:t>a#l</a:t>
                      </a:r>
                      <a:r>
                        <a:rPr lang="fr-FR" sz="2700" dirty="0">
                          <a:latin typeface="Coptic1" pitchFamily="2" charset="0"/>
                        </a:rPr>
                        <a:t>#.</a:t>
                      </a:r>
                    </a:p>
                  </a:txBody>
                  <a:tcPr/>
                </a:tc>
                <a:tc>
                  <a:txBody>
                    <a:bodyPr/>
                    <a:lstStyle/>
                    <a:p>
                      <a:pPr algn="just"/>
                      <a:r>
                        <a:rPr lang="fr-FR" sz="2700" b="0" i="0" u="none" strike="noStrike" kern="1200" baseline="0" dirty="0">
                          <a:solidFill>
                            <a:schemeClr val="tx1"/>
                          </a:solidFill>
                          <a:latin typeface="+mn-lt"/>
                          <a:ea typeface="+mn-ea"/>
                          <a:cs typeface="+mn-cs"/>
                        </a:rPr>
                        <a:t>Les cieux racontent la gloire de Dieu, Et l'étendue manifeste</a:t>
                      </a:r>
                    </a:p>
                    <a:p>
                      <a:pPr algn="just"/>
                      <a:r>
                        <a:rPr lang="fr-FR" sz="2700" b="0" i="0" u="none" strike="noStrike" kern="1200" baseline="0" dirty="0">
                          <a:solidFill>
                            <a:schemeClr val="tx1"/>
                          </a:solidFill>
                          <a:latin typeface="+mn-lt"/>
                          <a:ea typeface="+mn-ea"/>
                          <a:cs typeface="+mn-cs"/>
                        </a:rPr>
                        <a:t>l'</a:t>
                      </a:r>
                      <a:r>
                        <a:rPr lang="fr-FR" sz="2700" b="0" i="0" u="none" strike="noStrike" kern="1200" baseline="0" dirty="0" err="1">
                          <a:solidFill>
                            <a:schemeClr val="tx1"/>
                          </a:solidFill>
                          <a:latin typeface="+mn-lt"/>
                          <a:ea typeface="+mn-ea"/>
                          <a:cs typeface="+mn-cs"/>
                        </a:rPr>
                        <a:t>oeuvre</a:t>
                      </a:r>
                      <a:r>
                        <a:rPr lang="fr-FR" sz="2700" b="0" i="0" u="none" strike="noStrike" kern="1200" baseline="0" dirty="0">
                          <a:solidFill>
                            <a:schemeClr val="tx1"/>
                          </a:solidFill>
                          <a:latin typeface="+mn-lt"/>
                          <a:ea typeface="+mn-ea"/>
                          <a:cs typeface="+mn-cs"/>
                        </a:rPr>
                        <a:t> de ses mains Leur retentissement</a:t>
                      </a:r>
                    </a:p>
                    <a:p>
                      <a:pPr algn="just"/>
                      <a:r>
                        <a:rPr lang="fr-FR" sz="2700" b="0" i="0" u="none" strike="noStrike" kern="1200" baseline="0" dirty="0">
                          <a:solidFill>
                            <a:schemeClr val="tx1"/>
                          </a:solidFill>
                          <a:latin typeface="+mn-lt"/>
                          <a:ea typeface="+mn-ea"/>
                          <a:cs typeface="+mn-cs"/>
                        </a:rPr>
                        <a:t>parcourt toute la terre, Leurs accents vont aux extrémités du monde</a:t>
                      </a:r>
                      <a:endParaRPr lang="fr-FR" sz="2700" dirty="0"/>
                    </a:p>
                  </a:txBody>
                  <a:tcPr/>
                </a:tc>
                <a:tc>
                  <a:txBody>
                    <a:bodyPr/>
                    <a:lstStyle/>
                    <a:p>
                      <a:pPr algn="just" rtl="1"/>
                      <a:r>
                        <a:rPr lang="ar-EG" sz="3000" dirty="0"/>
                        <a:t>السماوات تُذيع مجد</a:t>
                      </a:r>
                      <a:r>
                        <a:rPr lang="fr-FR" sz="3000" dirty="0"/>
                        <a:t> </a:t>
                      </a:r>
                      <a:r>
                        <a:rPr lang="ar-EG" sz="3000" dirty="0"/>
                        <a:t>الله.</a:t>
                      </a:r>
                      <a:r>
                        <a:rPr lang="fr-FR" sz="3000" dirty="0"/>
                        <a:t> </a:t>
                      </a:r>
                      <a:r>
                        <a:rPr lang="ar-EG" sz="3000" dirty="0"/>
                        <a:t>الفلك يُخبر بعمل يديه.</a:t>
                      </a:r>
                      <a:r>
                        <a:rPr lang="fr-FR" sz="3000" dirty="0"/>
                        <a:t> </a:t>
                      </a:r>
                      <a:r>
                        <a:rPr lang="ar-EG" sz="3000" dirty="0"/>
                        <a:t>في كل الأرض خرج</a:t>
                      </a:r>
                      <a:r>
                        <a:rPr lang="fr-FR" sz="3000" dirty="0"/>
                        <a:t> </a:t>
                      </a:r>
                      <a:r>
                        <a:rPr lang="ar-EG" sz="3000" dirty="0"/>
                        <a:t>منطقهم.</a:t>
                      </a:r>
                      <a:endParaRPr lang="fr-FR" sz="3000" dirty="0"/>
                    </a:p>
                    <a:p>
                      <a:pPr algn="just" rtl="1"/>
                      <a:r>
                        <a:rPr lang="ar-EG" sz="3000" dirty="0"/>
                        <a:t>وإلى أقطار المسكونة</a:t>
                      </a:r>
                      <a:r>
                        <a:rPr lang="fr-FR" sz="3000" dirty="0"/>
                        <a:t> </a:t>
                      </a:r>
                      <a:r>
                        <a:rPr lang="ar-EG" sz="3000" dirty="0"/>
                        <a:t>بَلَغَت أقوالهم. </a:t>
                      </a:r>
                      <a:r>
                        <a:rPr lang="ar-EG" sz="3000" dirty="0" err="1"/>
                        <a:t>الليلويا</a:t>
                      </a:r>
                      <a:r>
                        <a:rPr lang="ar-EG" sz="3000" dirty="0"/>
                        <a:t>.</a:t>
                      </a:r>
                      <a:endParaRPr lang="fr-FR" sz="3000" dirty="0"/>
                    </a:p>
                  </a:txBody>
                  <a:tcPr/>
                </a:tc>
                <a:extLst>
                  <a:ext uri="{0D108BD9-81ED-4DB2-BD59-A6C34878D82A}">
                    <a16:rowId xmlns:a16="http://schemas.microsoft.com/office/drawing/2014/main" val="3053464702"/>
                  </a:ext>
                </a:extLst>
              </a:tr>
            </a:tbl>
          </a:graphicData>
        </a:graphic>
      </p:graphicFrame>
      <p:sp>
        <p:nvSpPr>
          <p:cNvPr id="7" name="AutoShape 36">
            <a:hlinkClick r:id="rId2" action="ppaction://hlinksldjump" highlightClick="1"/>
            <a:extLst>
              <a:ext uri="{FF2B5EF4-FFF2-40B4-BE49-F238E27FC236}">
                <a16:creationId xmlns:a16="http://schemas.microsoft.com/office/drawing/2014/main" id="{C9C2221B-69B1-4322-A4F0-99AB85E942F5}"/>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7">
            <a:hlinkClick r:id="rId3" action="ppaction://hlinksldjump" highlightClick="1"/>
            <a:extLst>
              <a:ext uri="{FF2B5EF4-FFF2-40B4-BE49-F238E27FC236}">
                <a16:creationId xmlns:a16="http://schemas.microsoft.com/office/drawing/2014/main" id="{3F895AAA-DB0F-449D-9910-D63083488FF7}"/>
              </a:ext>
            </a:extLst>
          </p:cNvPr>
          <p:cNvSpPr/>
          <p:nvPr/>
        </p:nvSpPr>
        <p:spPr bwMode="auto">
          <a:xfrm>
            <a:off x="3711537"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0" name="Action Button: Custom 4">
            <a:hlinkClick r:id="rId4" action="ppaction://hlinksldjump" highlightClick="1"/>
            <a:extLst>
              <a:ext uri="{FF2B5EF4-FFF2-40B4-BE49-F238E27FC236}">
                <a16:creationId xmlns:a16="http://schemas.microsoft.com/office/drawing/2014/main" id="{130AE924-91CF-49E3-81DD-78316B02CABE}"/>
              </a:ext>
            </a:extLst>
          </p:cNvPr>
          <p:cNvSpPr/>
          <p:nvPr/>
        </p:nvSpPr>
        <p:spPr bwMode="auto">
          <a:xfrm>
            <a:off x="4927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7433727"/>
      </p:ext>
    </p:extLst>
  </p:cSld>
  <p:clrMapOvr>
    <a:masterClrMapping/>
  </p:clrMapOvr>
  <p:transition/>
</p:sld>
</file>

<file path=ppt/slides/slide2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47D55D55-D59D-4520-83DE-62A32D899509}"/>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640565791"/>
      </p:ext>
    </p:extLst>
  </p:cSld>
  <p:clrMapOvr>
    <a:masterClrMapping/>
  </p:clrMapOvr>
  <p:transition/>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10152" name="Group 72"/>
          <p:cNvGraphicFramePr>
            <a:graphicFrameLocks noGrp="1"/>
          </p:cNvGraphicFramePr>
          <p:nvPr>
            <p:ph/>
            <p:extLst>
              <p:ext uri="{D42A27DB-BD31-4B8C-83A1-F6EECF244321}">
                <p14:modId xmlns:p14="http://schemas.microsoft.com/office/powerpoint/2010/main" val="942658134"/>
              </p:ext>
            </p:extLst>
          </p:nvPr>
        </p:nvGraphicFramePr>
        <p:xfrm>
          <a:off x="0" y="198628"/>
          <a:ext cx="9144000" cy="4506468"/>
        </p:xfrm>
        <a:graphic>
          <a:graphicData uri="http://schemas.openxmlformats.org/drawingml/2006/table">
            <a:tbl>
              <a:tblPr/>
              <a:tblGrid>
                <a:gridCol w="3257550">
                  <a:extLst>
                    <a:ext uri="{9D8B030D-6E8A-4147-A177-3AD203B41FA5}">
                      <a16:colId xmlns:a16="http://schemas.microsoft.com/office/drawing/2014/main" val="20000"/>
                    </a:ext>
                  </a:extLst>
                </a:gridCol>
                <a:gridCol w="3460750">
                  <a:extLst>
                    <a:ext uri="{9D8B030D-6E8A-4147-A177-3AD203B41FA5}">
                      <a16:colId xmlns:a16="http://schemas.microsoft.com/office/drawing/2014/main" val="20001"/>
                    </a:ext>
                  </a:extLst>
                </a:gridCol>
                <a:gridCol w="2425700">
                  <a:extLst>
                    <a:ext uri="{9D8B030D-6E8A-4147-A177-3AD203B41FA5}">
                      <a16:colId xmlns:a16="http://schemas.microsoft.com/office/drawing/2014/main" val="20002"/>
                    </a:ext>
                  </a:extLst>
                </a:gridCol>
              </a:tblGrid>
              <a:tr h="4114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etounavonf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e~jen</a:t>
                      </a:r>
                      <a:r>
                        <a:rPr kumimoji="0" lang="fr-FR" sz="2800" b="0" i="0" u="none" strike="noStrike" cap="none" normalizeH="0" baseline="0" dirty="0">
                          <a:ln>
                            <a:noFill/>
                          </a:ln>
                          <a:solidFill>
                            <a:schemeClr val="tx1"/>
                          </a:solidFill>
                          <a:effectLst/>
                          <a:latin typeface="Coptic1" pitchFamily="2" charset="0"/>
                          <a:cs typeface="Arial" charset="0"/>
                        </a:rPr>
                        <a:t> y/</a:t>
                      </a:r>
                      <a:r>
                        <a:rPr kumimoji="0" lang="fr-FR" sz="2800" b="0" i="0" u="none" strike="noStrike" cap="none" normalizeH="0" baseline="0" dirty="0" err="1">
                          <a:ln>
                            <a:noFill/>
                          </a:ln>
                          <a:solidFill>
                            <a:schemeClr val="tx1"/>
                          </a:solidFill>
                          <a:effectLst/>
                          <a:latin typeface="Coptic1" pitchFamily="2" charset="0"/>
                          <a:cs typeface="Arial" charset="0"/>
                        </a:rPr>
                        <a:t>nou</a:t>
                      </a:r>
                      <a:r>
                        <a:rPr kumimoji="0" lang="fr-FR" sz="2800" b="0" i="0" u="none" strike="noStrike" cap="none" normalizeH="0" baseline="0" dirty="0">
                          <a:ln>
                            <a:noFill/>
                          </a:ln>
                          <a:solidFill>
                            <a:schemeClr val="tx1"/>
                          </a:solidFill>
                          <a:effectLst/>
                          <a:latin typeface="Coptic1" pitchFamily="2" charset="0"/>
                          <a:cs typeface="Arial" charset="0"/>
                        </a:rPr>
                        <a:t> nem </a:t>
                      </a:r>
                      <a:r>
                        <a:rPr kumimoji="0" lang="fr-FR" sz="2800" b="0" i="0" u="none" strike="noStrike" cap="none" normalizeH="0" baseline="0" dirty="0" err="1">
                          <a:ln>
                            <a:noFill/>
                          </a:ln>
                          <a:solidFill>
                            <a:schemeClr val="tx1"/>
                          </a:solidFill>
                          <a:effectLst/>
                          <a:latin typeface="Coptic1" pitchFamily="2" charset="0"/>
                          <a:cs typeface="Arial" charset="0"/>
                        </a:rPr>
                        <a:t>hankem</a:t>
                      </a:r>
                      <a:r>
                        <a:rPr kumimoji="0" lang="fr-FR" sz="2800" b="0" i="0" u="none" strike="noStrike" cap="none" normalizeH="0" baseline="0" dirty="0">
                          <a:ln>
                            <a:noFill/>
                          </a:ln>
                          <a:solidFill>
                            <a:schemeClr val="tx1"/>
                          </a:solidFill>
                          <a:effectLst/>
                          <a:latin typeface="Coptic1" pitchFamily="2" charset="0"/>
                          <a:cs typeface="Arial" charset="0"/>
                        </a:rPr>
                        <a:t>/s: </a:t>
                      </a:r>
                      <a:r>
                        <a:rPr kumimoji="0" lang="fr-FR" sz="2800" b="0" i="0" u="none" strike="noStrike" cap="none" normalizeH="0" baseline="0" dirty="0" err="1">
                          <a:ln>
                            <a:noFill/>
                          </a:ln>
                          <a:solidFill>
                            <a:schemeClr val="tx1"/>
                          </a:solidFill>
                          <a:effectLst/>
                          <a:latin typeface="Coptic1" pitchFamily="2" charset="0"/>
                          <a:cs typeface="Arial" charset="0"/>
                        </a:rPr>
                        <a:t>n~cet</a:t>
                      </a:r>
                      <a:r>
                        <a:rPr kumimoji="0" lang="fr-FR" sz="2800" b="0" i="0" u="none" strike="noStrike" cap="none" normalizeH="0" baseline="0" dirty="0">
                          <a:ln>
                            <a:noFill/>
                          </a:ln>
                          <a:solidFill>
                            <a:schemeClr val="tx1"/>
                          </a:solidFill>
                          <a:effectLst/>
                          <a:latin typeface="Coptic1" pitchFamily="2" charset="0"/>
                          <a:cs typeface="Arial" charset="0"/>
                        </a:rPr>
                        <a:t>/if </a:t>
                      </a:r>
                      <a:r>
                        <a:rPr kumimoji="0" lang="fr-FR" sz="2800" b="0" i="0" u="none" strike="noStrike" cap="none" normalizeH="0" baseline="0" dirty="0" err="1">
                          <a:ln>
                            <a:noFill/>
                          </a:ln>
                          <a:solidFill>
                            <a:schemeClr val="tx1"/>
                          </a:solidFill>
                          <a:effectLst/>
                          <a:latin typeface="Coptic1" pitchFamily="2" charset="0"/>
                          <a:cs typeface="Arial" charset="0"/>
                        </a:rPr>
                        <a:t>e~p</a:t>
                      </a:r>
                      <a:r>
                        <a:rPr kumimoji="0" lang="fr-FR" sz="2800" b="0" i="0" u="none" strike="noStrike" cap="none" normalizeH="0" baseline="0" dirty="0">
                          <a:ln>
                            <a:noFill/>
                          </a:ln>
                          <a:solidFill>
                            <a:schemeClr val="tx1"/>
                          </a:solidFill>
                          <a:effectLst/>
                          <a:latin typeface="Coptic1" pitchFamily="2" charset="0"/>
                          <a:cs typeface="Arial" charset="0"/>
                        </a:rPr>
                        <a:t>~,w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ninobi</a:t>
                      </a:r>
                      <a:r>
                        <a:rPr kumimoji="0" lang="fr-FR" sz="2800" b="0" i="0" u="none" strike="noStrike" cap="none" normalizeH="0" baseline="0" dirty="0">
                          <a:ln>
                            <a:noFill/>
                          </a:ln>
                          <a:solidFill>
                            <a:schemeClr val="tx1"/>
                          </a:solidFill>
                          <a:effectLst/>
                          <a:latin typeface="Coptic1" pitchFamily="2" charset="0"/>
                          <a:cs typeface="Arial" charset="0"/>
                        </a:rPr>
                        <a:t>: Vai </a:t>
                      </a:r>
                      <a:r>
                        <a:rPr kumimoji="0" lang="fr-FR" sz="2800" b="0" i="0" u="none" strike="noStrike" cap="none" normalizeH="0" baseline="0" dirty="0" err="1">
                          <a:ln>
                            <a:noFill/>
                          </a:ln>
                          <a:solidFill>
                            <a:schemeClr val="tx1"/>
                          </a:solidFill>
                          <a:effectLst/>
                          <a:latin typeface="Coptic1" pitchFamily="2" charset="0"/>
                          <a:cs typeface="Arial" charset="0"/>
                        </a:rPr>
                        <a:t>a~ritf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e~paerv~meui</a:t>
                      </a:r>
                      <a:r>
                        <a:rPr kumimoji="0" lang="fr-FR"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err="1">
                          <a:ln>
                            <a:noFill/>
                          </a:ln>
                          <a:solidFill>
                            <a:srgbClr val="FF9900"/>
                          </a:solidFill>
                          <a:effectLst/>
                          <a:latin typeface="Coptic1" pitchFamily="2" charset="0"/>
                          <a:cs typeface="Arial" charset="0"/>
                        </a:rPr>
                        <a:t>Pilaoc</a:t>
                      </a:r>
                      <a:r>
                        <a:rPr kumimoji="0" lang="en-US" sz="2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on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am/n.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qui est répandu pour vous et pour la multitude en rémission des péchés. Faites ceci en mémoire de moi.</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 </a:t>
                      </a:r>
                      <a:endParaRPr kumimoji="0" lang="fr-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Ceci est aussi en vérité.  Amen</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يُسفَكُ عنكم وعَن كثيرين يُعطى لمغفرة الخطايا.  هذا اصنعوهُ لذكرى.</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هو </a:t>
                      </a:r>
                      <a:r>
                        <a:rPr kumimoji="0" lang="ar-EG" sz="2800" b="0" i="0" u="none" strike="noStrike" cap="none" normalizeH="0" baseline="0" dirty="0">
                          <a:ln>
                            <a:noFill/>
                          </a:ln>
                          <a:solidFill>
                            <a:schemeClr val="tx1"/>
                          </a:solidFill>
                          <a:effectLst/>
                          <a:latin typeface="Arial" charset="0"/>
                          <a:cs typeface="Arial" charset="0"/>
                        </a:rPr>
                        <a:t>أيضاً </a:t>
                      </a:r>
                      <a:r>
                        <a:rPr kumimoji="0" lang="ar-SA" sz="2800" b="0" i="0" u="none" strike="noStrike" cap="none" normalizeH="0" baseline="0" dirty="0">
                          <a:ln>
                            <a:noFill/>
                          </a:ln>
                          <a:solidFill>
                            <a:schemeClr val="tx1"/>
                          </a:solidFill>
                          <a:effectLst/>
                          <a:latin typeface="Arial" charset="0"/>
                          <a:cs typeface="Arial" charset="0"/>
                        </a:rPr>
                        <a:t>بالحقيقةِ آمين</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extLst>
              <p:ext uri="{D42A27DB-BD31-4B8C-83A1-F6EECF244321}">
                <p14:modId xmlns:p14="http://schemas.microsoft.com/office/powerpoint/2010/main" val="563197592"/>
              </p:ext>
            </p:extLst>
          </p:nvPr>
        </p:nvGraphicFramePr>
        <p:xfrm>
          <a:off x="1524000" y="5715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260620">
                <a:tc>
                  <a:txBody>
                    <a:bodyPr/>
                    <a:lstStyle/>
                    <a:p>
                      <a:pPr algn="ctr"/>
                      <a:r>
                        <a:rPr lang="fr-FR" sz="1600" dirty="0"/>
                        <a:t>Psaume – 29 du mois copte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3449503144"/>
              </p:ext>
            </p:extLst>
          </p:nvPr>
        </p:nvGraphicFramePr>
        <p:xfrm>
          <a:off x="0" y="491490"/>
          <a:ext cx="9144000" cy="4480560"/>
        </p:xfrm>
        <a:graphic>
          <a:graphicData uri="http://schemas.openxmlformats.org/drawingml/2006/table">
            <a:tbl>
              <a:tblPr firstRow="1" bandRow="1">
                <a:tableStyleId>{2D5ABB26-0587-4C30-8999-92F81FD0307C}</a:tableStyleId>
              </a:tblPr>
              <a:tblGrid>
                <a:gridCol w="3210128">
                  <a:extLst>
                    <a:ext uri="{9D8B030D-6E8A-4147-A177-3AD203B41FA5}">
                      <a16:colId xmlns:a16="http://schemas.microsoft.com/office/drawing/2014/main" val="1790436368"/>
                    </a:ext>
                  </a:extLst>
                </a:gridCol>
                <a:gridCol w="3300919">
                  <a:extLst>
                    <a:ext uri="{9D8B030D-6E8A-4147-A177-3AD203B41FA5}">
                      <a16:colId xmlns:a16="http://schemas.microsoft.com/office/drawing/2014/main" val="3715420427"/>
                    </a:ext>
                  </a:extLst>
                </a:gridCol>
                <a:gridCol w="2632953">
                  <a:extLst>
                    <a:ext uri="{9D8B030D-6E8A-4147-A177-3AD203B41FA5}">
                      <a16:colId xmlns:a16="http://schemas.microsoft.com/office/drawing/2014/main" val="2432670772"/>
                    </a:ext>
                  </a:extLst>
                </a:gridCol>
              </a:tblGrid>
              <a:tr h="2794000">
                <a:tc>
                  <a:txBody>
                    <a:bodyPr/>
                    <a:lstStyle/>
                    <a:p>
                      <a:pPr algn="just"/>
                      <a:r>
                        <a:rPr lang="pt-BR" sz="3600" b="0" i="0" u="none" strike="noStrike" kern="1200" baseline="0" dirty="0">
                          <a:solidFill>
                            <a:schemeClr val="tx1"/>
                          </a:solidFill>
                          <a:latin typeface="Coptic1" pitchFamily="2" charset="0"/>
                          <a:ea typeface="+mn-ea"/>
                          <a:cs typeface="+mn-cs"/>
                        </a:rPr>
                        <a:t>A#l a#l a#l.</a:t>
                      </a:r>
                    </a:p>
                    <a:p>
                      <a:pPr algn="just"/>
                      <a:r>
                        <a:rPr lang="fr-FR" sz="3600" b="0" i="0" u="none" strike="noStrike" kern="1200" baseline="0" dirty="0" err="1">
                          <a:solidFill>
                            <a:schemeClr val="tx1"/>
                          </a:solidFill>
                          <a:latin typeface="Coptic1" pitchFamily="2" charset="0"/>
                          <a:ea typeface="+mn-ea"/>
                          <a:cs typeface="+mn-cs"/>
                        </a:rPr>
                        <a:t>Cwtem</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taseri</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a~nau</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rek</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pemasj</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a~rip~wbs</a:t>
                      </a:r>
                      <a:endParaRPr lang="fr-FR" sz="3600" b="0" i="0" u="none" strike="noStrike" kern="1200" baseline="0" dirty="0">
                        <a:solidFill>
                          <a:schemeClr val="tx1"/>
                        </a:solidFill>
                        <a:latin typeface="Coptic1" pitchFamily="2" charset="0"/>
                        <a:ea typeface="+mn-ea"/>
                        <a:cs typeface="+mn-cs"/>
                      </a:endParaRPr>
                    </a:p>
                    <a:p>
                      <a:pPr algn="just"/>
                      <a:r>
                        <a:rPr lang="fr-FR" sz="3600" b="0" i="0" u="none" strike="noStrike" kern="1200" baseline="0" dirty="0" err="1">
                          <a:solidFill>
                            <a:schemeClr val="tx1"/>
                          </a:solidFill>
                          <a:latin typeface="Coptic1" pitchFamily="2" charset="0"/>
                          <a:ea typeface="+mn-ea"/>
                          <a:cs typeface="+mn-cs"/>
                        </a:rPr>
                        <a:t>m~pelaoc</a:t>
                      </a:r>
                      <a:r>
                        <a:rPr lang="fr-FR" sz="3600" b="0" i="0" u="none" strike="noStrike" kern="1200" baseline="0" dirty="0">
                          <a:solidFill>
                            <a:schemeClr val="tx1"/>
                          </a:solidFill>
                          <a:latin typeface="Coptic1" pitchFamily="2" charset="0"/>
                          <a:ea typeface="+mn-ea"/>
                          <a:cs typeface="+mn-cs"/>
                        </a:rPr>
                        <a:t> nem p~/i t/</a:t>
                      </a:r>
                      <a:r>
                        <a:rPr lang="fr-FR" sz="3600" b="0" i="0" u="none" strike="noStrike" kern="1200" baseline="0" dirty="0" err="1">
                          <a:solidFill>
                            <a:schemeClr val="tx1"/>
                          </a:solidFill>
                          <a:latin typeface="Coptic1" pitchFamily="2" charset="0"/>
                          <a:ea typeface="+mn-ea"/>
                          <a:cs typeface="+mn-cs"/>
                        </a:rPr>
                        <a:t>rf</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n~te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peiwt</a:t>
                      </a:r>
                      <a:r>
                        <a:rPr lang="fr-FR" sz="3600" b="0" i="0" u="none" strike="noStrike" kern="1200" baseline="0" dirty="0">
                          <a:solidFill>
                            <a:schemeClr val="tx1"/>
                          </a:solidFill>
                          <a:latin typeface="Coptic1" pitchFamily="2" charset="0"/>
                          <a:ea typeface="+mn-ea"/>
                          <a:cs typeface="+mn-cs"/>
                        </a:rPr>
                        <a:t>.</a:t>
                      </a:r>
                    </a:p>
                  </a:txBody>
                  <a:tcPr/>
                </a:tc>
                <a:tc>
                  <a:txBody>
                    <a:bodyPr/>
                    <a:lstStyle/>
                    <a:p>
                      <a:pPr algn="just"/>
                      <a:r>
                        <a:rPr lang="fr-FR" sz="3200" b="0" i="0" u="none" strike="noStrike" kern="1200" baseline="0" dirty="0">
                          <a:solidFill>
                            <a:schemeClr val="tx1"/>
                          </a:solidFill>
                          <a:latin typeface="+mn-lt"/>
                          <a:ea typeface="+mn-ea"/>
                          <a:cs typeface="+mn-cs"/>
                        </a:rPr>
                        <a:t>Alléluia </a:t>
                      </a:r>
                      <a:r>
                        <a:rPr lang="fr-FR" sz="3200" b="0" i="0" u="none" strike="noStrike" kern="1200" baseline="0" dirty="0" err="1">
                          <a:solidFill>
                            <a:schemeClr val="tx1"/>
                          </a:solidFill>
                          <a:latin typeface="+mn-lt"/>
                          <a:ea typeface="+mn-ea"/>
                          <a:cs typeface="+mn-cs"/>
                        </a:rPr>
                        <a:t>Alléluia</a:t>
                      </a:r>
                      <a:endParaRPr lang="fr-FR" sz="3200" b="0" i="0" u="none" strike="noStrike" kern="1200" baseline="0" dirty="0">
                        <a:solidFill>
                          <a:schemeClr val="tx1"/>
                        </a:solidFill>
                        <a:latin typeface="+mn-lt"/>
                        <a:ea typeface="+mn-ea"/>
                        <a:cs typeface="+mn-cs"/>
                      </a:endParaRPr>
                    </a:p>
                    <a:p>
                      <a:pPr algn="just"/>
                      <a:r>
                        <a:rPr lang="fr-FR" sz="3200" b="0" i="0" u="none" strike="noStrike" kern="1200" baseline="0" dirty="0">
                          <a:solidFill>
                            <a:schemeClr val="tx1"/>
                          </a:solidFill>
                          <a:latin typeface="+mn-lt"/>
                          <a:ea typeface="+mn-ea"/>
                          <a:cs typeface="+mn-cs"/>
                        </a:rPr>
                        <a:t>Alléluia.</a:t>
                      </a:r>
                    </a:p>
                    <a:p>
                      <a:pPr algn="just"/>
                      <a:r>
                        <a:rPr lang="fr-FR" sz="3200" b="0" i="0" u="none" strike="noStrike" kern="1200" baseline="0" dirty="0">
                          <a:solidFill>
                            <a:schemeClr val="tx1"/>
                          </a:solidFill>
                          <a:latin typeface="+mn-lt"/>
                          <a:ea typeface="+mn-ea"/>
                          <a:cs typeface="+mn-cs"/>
                        </a:rPr>
                        <a:t>Ecoute ma fille, vois, et prête l’oreille; oublie ton peuple et la maison de ton père.</a:t>
                      </a:r>
                      <a:endParaRPr lang="fr-FR" sz="3200" dirty="0"/>
                    </a:p>
                  </a:txBody>
                  <a:tcPr/>
                </a:tc>
                <a:tc>
                  <a:txBody>
                    <a:bodyPr/>
                    <a:lstStyle/>
                    <a:p>
                      <a:pPr algn="just" rtl="1"/>
                      <a:r>
                        <a:rPr lang="ar-EG" sz="3600" b="0" i="0" u="none" strike="noStrike" kern="1200" baseline="0" dirty="0" err="1">
                          <a:solidFill>
                            <a:schemeClr val="tx1"/>
                          </a:solidFill>
                          <a:latin typeface="+mn-lt"/>
                          <a:ea typeface="+mn-ea"/>
                          <a:cs typeface="+mn-cs"/>
                        </a:rPr>
                        <a:t>هلليلويا</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هلليلويا</a:t>
                      </a:r>
                      <a:endParaRPr lang="ar-EG" sz="3600" b="0" i="0" u="none" strike="noStrike" kern="1200" baseline="0" dirty="0">
                        <a:solidFill>
                          <a:schemeClr val="tx1"/>
                        </a:solidFill>
                        <a:latin typeface="+mn-lt"/>
                        <a:ea typeface="+mn-ea"/>
                        <a:cs typeface="+mn-cs"/>
                      </a:endParaRPr>
                    </a:p>
                    <a:p>
                      <a:pPr algn="just" rtl="1"/>
                      <a:r>
                        <a:rPr lang="ar-EG" sz="3600" b="0" i="0" u="none" strike="noStrike" kern="1200" baseline="0" dirty="0" err="1">
                          <a:solidFill>
                            <a:schemeClr val="tx1"/>
                          </a:solidFill>
                          <a:latin typeface="+mn-lt"/>
                          <a:ea typeface="+mn-ea"/>
                          <a:cs typeface="+mn-cs"/>
                        </a:rPr>
                        <a:t>هلليلويا</a:t>
                      </a:r>
                      <a:r>
                        <a:rPr lang="ar-EG" sz="3600" b="0" i="0" u="none" strike="noStrike" kern="1200" baseline="0" dirty="0">
                          <a:solidFill>
                            <a:schemeClr val="tx1"/>
                          </a:solidFill>
                          <a:latin typeface="+mn-lt"/>
                          <a:ea typeface="+mn-ea"/>
                          <a:cs typeface="+mn-cs"/>
                        </a:rPr>
                        <a:t>.</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err="1">
                          <a:solidFill>
                            <a:schemeClr val="tx1"/>
                          </a:solidFill>
                          <a:latin typeface="+mn-lt"/>
                          <a:ea typeface="+mn-ea"/>
                          <a:cs typeface="+mn-cs"/>
                        </a:rPr>
                        <a:t>إسمعي</a:t>
                      </a:r>
                      <a:r>
                        <a:rPr lang="ar-EG" sz="3600" b="0" i="0" u="none" strike="noStrike" kern="1200" baseline="0" dirty="0">
                          <a:solidFill>
                            <a:schemeClr val="tx1"/>
                          </a:solidFill>
                          <a:latin typeface="+mn-lt"/>
                          <a:ea typeface="+mn-ea"/>
                          <a:cs typeface="+mn-cs"/>
                        </a:rPr>
                        <a:t> يا</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إبنتي</a:t>
                      </a:r>
                      <a:r>
                        <a:rPr lang="ar-EG" sz="3600" b="0" i="0" u="none" strike="noStrike" kern="1200" baseline="0" dirty="0">
                          <a:solidFill>
                            <a:schemeClr val="tx1"/>
                          </a:solidFill>
                          <a:latin typeface="+mn-lt"/>
                          <a:ea typeface="+mn-ea"/>
                          <a:cs typeface="+mn-cs"/>
                        </a:rPr>
                        <a:t> وانظري </a:t>
                      </a:r>
                      <a:r>
                        <a:rPr lang="ar-EG" sz="3600" b="0" i="0" u="none" strike="noStrike" kern="1200" baseline="0" dirty="0" err="1">
                          <a:solidFill>
                            <a:schemeClr val="tx1"/>
                          </a:solidFill>
                          <a:latin typeface="+mn-lt"/>
                          <a:ea typeface="+mn-ea"/>
                          <a:cs typeface="+mn-cs"/>
                        </a:rPr>
                        <a:t>وأميلي</a:t>
                      </a:r>
                      <a:endParaRPr lang="ar-EG"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سمع ك. وإنسي شعبَ ك وبيتَ أبي ك</a:t>
                      </a:r>
                      <a:endParaRPr lang="fr-FR" sz="3600" dirty="0"/>
                    </a:p>
                  </a:txBody>
                  <a:tcPr/>
                </a:tc>
                <a:extLst>
                  <a:ext uri="{0D108BD9-81ED-4DB2-BD59-A6C34878D82A}">
                    <a16:rowId xmlns:a16="http://schemas.microsoft.com/office/drawing/2014/main" val="3053464702"/>
                  </a:ext>
                </a:extLst>
              </a:tr>
            </a:tbl>
          </a:graphicData>
        </a:graphic>
      </p:graphicFrame>
      <p:sp>
        <p:nvSpPr>
          <p:cNvPr id="6" name="Action Button: Custom 7">
            <a:hlinkClick r:id="rId2" action="ppaction://hlinksldjump" highlightClick="1"/>
            <a:extLst>
              <a:ext uri="{FF2B5EF4-FFF2-40B4-BE49-F238E27FC236}">
                <a16:creationId xmlns:a16="http://schemas.microsoft.com/office/drawing/2014/main" id="{72178ABE-C11F-40C3-8C94-9E5BE5E135ED}"/>
              </a:ext>
            </a:extLst>
          </p:cNvPr>
          <p:cNvSpPr/>
          <p:nvPr/>
        </p:nvSpPr>
        <p:spPr bwMode="auto">
          <a:xfrm>
            <a:off x="3711537"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8" name="Action Button: Custom 4">
            <a:hlinkClick r:id="rId3" action="ppaction://hlinksldjump" highlightClick="1"/>
            <a:extLst>
              <a:ext uri="{FF2B5EF4-FFF2-40B4-BE49-F238E27FC236}">
                <a16:creationId xmlns:a16="http://schemas.microsoft.com/office/drawing/2014/main" id="{B01BFB26-0955-4525-8623-A80B65B3DE0F}"/>
              </a:ext>
            </a:extLst>
          </p:cNvPr>
          <p:cNvSpPr/>
          <p:nvPr/>
        </p:nvSpPr>
        <p:spPr bwMode="auto">
          <a:xfrm>
            <a:off x="4927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560855817"/>
      </p:ext>
    </p:extLst>
  </p:cSld>
  <p:clrMapOvr>
    <a:masterClrMapping/>
  </p:clrMapOvr>
  <p:transition/>
</p:sld>
</file>

<file path=ppt/slides/slide2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1303795964"/>
              </p:ext>
            </p:extLst>
          </p:nvPr>
        </p:nvGraphicFramePr>
        <p:xfrm>
          <a:off x="0" y="259445"/>
          <a:ext cx="9144000" cy="4480560"/>
        </p:xfrm>
        <a:graphic>
          <a:graphicData uri="http://schemas.openxmlformats.org/drawingml/2006/table">
            <a:tbl>
              <a:tblPr firstRow="1" bandRow="1">
                <a:tableStyleId>{2D5ABB26-0587-4C30-8999-92F81FD0307C}</a:tableStyleId>
              </a:tblPr>
              <a:tblGrid>
                <a:gridCol w="3210128">
                  <a:extLst>
                    <a:ext uri="{9D8B030D-6E8A-4147-A177-3AD203B41FA5}">
                      <a16:colId xmlns:a16="http://schemas.microsoft.com/office/drawing/2014/main" val="1790436368"/>
                    </a:ext>
                  </a:extLst>
                </a:gridCol>
                <a:gridCol w="3300919">
                  <a:extLst>
                    <a:ext uri="{9D8B030D-6E8A-4147-A177-3AD203B41FA5}">
                      <a16:colId xmlns:a16="http://schemas.microsoft.com/office/drawing/2014/main" val="3715420427"/>
                    </a:ext>
                  </a:extLst>
                </a:gridCol>
                <a:gridCol w="2632953">
                  <a:extLst>
                    <a:ext uri="{9D8B030D-6E8A-4147-A177-3AD203B41FA5}">
                      <a16:colId xmlns:a16="http://schemas.microsoft.com/office/drawing/2014/main" val="2432670772"/>
                    </a:ext>
                  </a:extLst>
                </a:gridCol>
              </a:tblGrid>
              <a:tr h="2794000">
                <a:tc>
                  <a:txBody>
                    <a:bodyPr/>
                    <a:lstStyle/>
                    <a:p>
                      <a:pPr algn="just"/>
                      <a:r>
                        <a:rPr lang="pt-BR" sz="3600" b="0" i="0" u="none" strike="noStrike" kern="1200" baseline="0" dirty="0">
                          <a:solidFill>
                            <a:schemeClr val="tx1"/>
                          </a:solidFill>
                          <a:latin typeface="Coptic1" pitchFamily="2" charset="0"/>
                          <a:ea typeface="+mn-ea"/>
                          <a:cs typeface="+mn-cs"/>
                        </a:rPr>
                        <a:t>A#l a#l a#l.</a:t>
                      </a:r>
                    </a:p>
                    <a:p>
                      <a:pPr algn="just"/>
                      <a:r>
                        <a:rPr lang="pt-BR" sz="3600" b="0" i="0" u="none" strike="noStrike" kern="1200" baseline="0" dirty="0">
                          <a:solidFill>
                            <a:schemeClr val="tx1"/>
                          </a:solidFill>
                          <a:latin typeface="Coptic1" pitchFamily="2" charset="0"/>
                          <a:ea typeface="+mn-ea"/>
                          <a:cs typeface="+mn-cs"/>
                        </a:rPr>
                        <a:t>Je a~ Piouro e~re piyumin e~pecai je ou/i n~yof pe peto#c#. All/louia a#l a#l.</a:t>
                      </a:r>
                    </a:p>
                  </a:txBody>
                  <a:tcPr/>
                </a:tc>
                <a:tc>
                  <a:txBody>
                    <a:bodyPr/>
                    <a:lstStyle/>
                    <a:p>
                      <a:pPr algn="just"/>
                      <a:r>
                        <a:rPr lang="fr-FR" sz="3200" dirty="0"/>
                        <a:t>Alléluia </a:t>
                      </a:r>
                      <a:r>
                        <a:rPr lang="fr-FR" sz="3200" dirty="0" err="1"/>
                        <a:t>Alléluia</a:t>
                      </a:r>
                      <a:endParaRPr lang="fr-FR" sz="3200" dirty="0"/>
                    </a:p>
                    <a:p>
                      <a:pPr algn="just"/>
                      <a:r>
                        <a:rPr lang="fr-FR" sz="3200" dirty="0"/>
                        <a:t>Alléluia Le roi porte ses désirs sur ta beauté puisqu’il est ton Seigneur.</a:t>
                      </a:r>
                    </a:p>
                    <a:p>
                      <a:pPr algn="just"/>
                      <a:r>
                        <a:rPr lang="fr-FR" sz="3200" dirty="0"/>
                        <a:t>Alléluia </a:t>
                      </a:r>
                      <a:r>
                        <a:rPr lang="fr-FR" sz="3200" dirty="0" err="1"/>
                        <a:t>Alléluia</a:t>
                      </a:r>
                      <a:endParaRPr lang="fr-FR" sz="3200" dirty="0"/>
                    </a:p>
                    <a:p>
                      <a:pPr algn="just"/>
                      <a:r>
                        <a:rPr lang="fr-FR" sz="3200" dirty="0"/>
                        <a:t>Alléluia</a:t>
                      </a:r>
                    </a:p>
                  </a:txBody>
                  <a:tcPr/>
                </a:tc>
                <a:tc>
                  <a:txBody>
                    <a:bodyPr/>
                    <a:lstStyle/>
                    <a:p>
                      <a:pPr algn="just" rtl="1"/>
                      <a:r>
                        <a:rPr lang="ar-EG" sz="3600" dirty="0" err="1"/>
                        <a:t>هلليلويا</a:t>
                      </a:r>
                      <a:r>
                        <a:rPr lang="ar-EG" sz="3600" dirty="0"/>
                        <a:t> </a:t>
                      </a:r>
                      <a:r>
                        <a:rPr lang="ar-EG" sz="3600" dirty="0" err="1"/>
                        <a:t>هلليلويا</a:t>
                      </a:r>
                      <a:endParaRPr lang="ar-EG" sz="3600" dirty="0"/>
                    </a:p>
                    <a:p>
                      <a:pPr algn="just" rtl="1"/>
                      <a:r>
                        <a:rPr lang="ar-EG" sz="3600" dirty="0" err="1"/>
                        <a:t>هلليلويا</a:t>
                      </a:r>
                      <a:r>
                        <a:rPr lang="ar-EG" sz="3600" dirty="0"/>
                        <a:t>.</a:t>
                      </a:r>
                      <a:endParaRPr lang="fr-FR" sz="3600" dirty="0"/>
                    </a:p>
                    <a:p>
                      <a:pPr algn="just" rtl="1"/>
                      <a:r>
                        <a:rPr lang="ar-EG" sz="3600" dirty="0"/>
                        <a:t> فإنَّ الملكَ ق د</a:t>
                      </a:r>
                    </a:p>
                    <a:p>
                      <a:pPr algn="just" rtl="1"/>
                      <a:r>
                        <a:rPr lang="ar-EG" sz="3600" dirty="0" err="1"/>
                        <a:t>إشتهى</a:t>
                      </a:r>
                      <a:r>
                        <a:rPr lang="ar-EG" sz="3600" dirty="0"/>
                        <a:t> حسنَ ك. لأنهُ</a:t>
                      </a:r>
                      <a:r>
                        <a:rPr lang="fr-FR" sz="3600" dirty="0"/>
                        <a:t> </a:t>
                      </a:r>
                      <a:r>
                        <a:rPr lang="ar-EG" sz="3600" dirty="0"/>
                        <a:t>هو ربُّك. </a:t>
                      </a:r>
                      <a:r>
                        <a:rPr lang="ar-EG" sz="3600" dirty="0" err="1"/>
                        <a:t>هلليلويا</a:t>
                      </a:r>
                      <a:r>
                        <a:rPr lang="fr-FR" sz="3600" dirty="0"/>
                        <a:t> </a:t>
                      </a:r>
                      <a:r>
                        <a:rPr lang="ar-EG" sz="3600" dirty="0" err="1"/>
                        <a:t>هلليلويا</a:t>
                      </a:r>
                      <a:r>
                        <a:rPr lang="ar-EG" sz="3600" dirty="0"/>
                        <a:t> </a:t>
                      </a:r>
                      <a:r>
                        <a:rPr lang="ar-EG" sz="3600" dirty="0" err="1"/>
                        <a:t>هلليلويا</a:t>
                      </a:r>
                      <a:r>
                        <a:rPr lang="ar-EG" sz="3600" dirty="0"/>
                        <a:t>.</a:t>
                      </a:r>
                      <a:endParaRPr lang="fr-FR" sz="3600" dirty="0"/>
                    </a:p>
                  </a:txBody>
                  <a:tcPr/>
                </a:tc>
                <a:extLst>
                  <a:ext uri="{0D108BD9-81ED-4DB2-BD59-A6C34878D82A}">
                    <a16:rowId xmlns:a16="http://schemas.microsoft.com/office/drawing/2014/main" val="3053464702"/>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250C4534-11F8-4476-A5C8-2C6BD4905B3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AAD07057-AB23-4FC1-A774-341E327D0A6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439478536"/>
      </p:ext>
    </p:extLst>
  </p:cSld>
  <p:clrMapOvr>
    <a:masterClrMapping/>
  </p:clrMapOvr>
  <p:transition/>
</p:sld>
</file>

<file path=ppt/slides/slide2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49C3AC42-E174-47D3-B21E-E11A1A27C853}"/>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541328284"/>
      </p:ext>
    </p:extLst>
  </p:cSld>
  <p:clrMapOvr>
    <a:masterClrMapping/>
  </p:clrMapOvr>
  <p:transition/>
</p:sld>
</file>

<file path=ppt/slides/slide294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aphicFrame>
        <p:nvGraphicFramePr>
          <p:cNvPr id="8" name="Tableau 7">
            <a:extLst>
              <a:ext uri="{FF2B5EF4-FFF2-40B4-BE49-F238E27FC236}">
                <a16:creationId xmlns:a16="http://schemas.microsoft.com/office/drawing/2014/main" id="{2687A468-F1D6-4600-AAC6-CAC3C529D041}"/>
              </a:ext>
            </a:extLst>
          </p:cNvPr>
          <p:cNvGraphicFramePr>
            <a:graphicFrameLocks noGrp="1"/>
          </p:cNvGraphicFramePr>
          <p:nvPr/>
        </p:nvGraphicFramePr>
        <p:xfrm>
          <a:off x="1533525" y="12584"/>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752414572"/>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dirty="0">
                          <a:solidFill>
                            <a:schemeClr val="tx1"/>
                          </a:solidFill>
                        </a:rPr>
                        <a:t>Répons du psaume - En présence d’un père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886054"/>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A92BF77A-D6F1-4FBF-AD2B-516B0833B321}"/>
              </a:ext>
            </a:extLst>
          </p:cNvPr>
          <p:cNvSpPr/>
          <p:nvPr/>
        </p:nvSpPr>
        <p:spPr bwMode="auto">
          <a:xfrm>
            <a:off x="510996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E529FC4B-66BE-4FFB-BE43-079FCA61A6C2}"/>
              </a:ext>
            </a:extLst>
          </p:cNvPr>
          <p:cNvSpPr/>
          <p:nvPr/>
        </p:nvSpPr>
        <p:spPr bwMode="auto">
          <a:xfrm>
            <a:off x="6362700" y="496570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9" name="Tableau 8">
            <a:extLst>
              <a:ext uri="{FF2B5EF4-FFF2-40B4-BE49-F238E27FC236}">
                <a16:creationId xmlns:a16="http://schemas.microsoft.com/office/drawing/2014/main" id="{8DB9BECD-DFEA-4E08-98B9-7487F4C152FB}"/>
              </a:ext>
            </a:extLst>
          </p:cNvPr>
          <p:cNvGraphicFramePr>
            <a:graphicFrameLocks noGrp="1"/>
          </p:cNvGraphicFramePr>
          <p:nvPr>
            <p:extLst>
              <p:ext uri="{D42A27DB-BD31-4B8C-83A1-F6EECF244321}">
                <p14:modId xmlns:p14="http://schemas.microsoft.com/office/powerpoint/2010/main" val="431310281"/>
              </p:ext>
            </p:extLst>
          </p:nvPr>
        </p:nvGraphicFramePr>
        <p:xfrm>
          <a:off x="0" y="438150"/>
          <a:ext cx="9144000" cy="4762500"/>
        </p:xfrm>
        <a:graphic>
          <a:graphicData uri="http://schemas.openxmlformats.org/drawingml/2006/table">
            <a:tbl>
              <a:tblPr firstRow="1" bandRow="1">
                <a:tableStyleId>{2D5ABB26-0587-4C30-8999-92F81FD0307C}</a:tableStyleId>
              </a:tblPr>
              <a:tblGrid>
                <a:gridCol w="3581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514600">
                  <a:extLst>
                    <a:ext uri="{9D8B030D-6E8A-4147-A177-3AD203B41FA5}">
                      <a16:colId xmlns:a16="http://schemas.microsoft.com/office/drawing/2014/main" val="2127410635"/>
                    </a:ext>
                  </a:extLst>
                </a:gridCol>
              </a:tblGrid>
              <a:tr h="4514850">
                <a:tc>
                  <a:txBody>
                    <a:bodyPr/>
                    <a:lstStyle/>
                    <a:p>
                      <a:pPr algn="just"/>
                      <a:r>
                        <a:rPr lang="fr-FR" sz="2800" dirty="0" err="1">
                          <a:latin typeface="Coptic1" panose="020B0604020202020204"/>
                        </a:rPr>
                        <a:t>Marou</a:t>
                      </a:r>
                      <a:r>
                        <a:rPr lang="fr-FR" sz="2800" dirty="0">
                          <a:latin typeface="Coptic1" panose="020B0604020202020204"/>
                        </a:rPr>
                        <a:t>[</a:t>
                      </a:r>
                      <a:r>
                        <a:rPr lang="fr-FR" sz="2800" dirty="0" err="1">
                          <a:latin typeface="Coptic1" panose="020B0604020202020204"/>
                        </a:rPr>
                        <a:t>acf</a:t>
                      </a:r>
                      <a:r>
                        <a:rPr lang="fr-FR" sz="2800" baseline="0" dirty="0">
                          <a:latin typeface="Coptic1" panose="020B0604020202020204"/>
                        </a:rPr>
                        <a:t> </a:t>
                      </a:r>
                      <a:r>
                        <a:rPr lang="fr-FR" sz="2800" dirty="0" err="1">
                          <a:latin typeface="Coptic1" panose="020B0604020202020204"/>
                        </a:rPr>
                        <a:t>qen</a:t>
                      </a:r>
                      <a:endParaRPr lang="fr-FR" sz="2800" dirty="0">
                        <a:latin typeface="Coptic1" panose="020B0604020202020204"/>
                      </a:endParaRPr>
                    </a:p>
                    <a:p>
                      <a:pPr algn="just"/>
                      <a:r>
                        <a:rPr lang="fr-FR" sz="2800" dirty="0" err="1">
                          <a:latin typeface="Coptic1" panose="020B0604020202020204"/>
                        </a:rPr>
                        <a:t>tekk~l</a:t>
                      </a:r>
                      <a:r>
                        <a:rPr lang="fr-FR" sz="2800" dirty="0">
                          <a:latin typeface="Coptic1" panose="020B0604020202020204"/>
                        </a:rPr>
                        <a:t>/</a:t>
                      </a:r>
                      <a:r>
                        <a:rPr lang="fr-FR" sz="2800" dirty="0" err="1">
                          <a:latin typeface="Coptic1" panose="020B0604020202020204"/>
                        </a:rPr>
                        <a:t>cia</a:t>
                      </a:r>
                      <a:r>
                        <a:rPr lang="fr-FR" sz="2800" dirty="0">
                          <a:latin typeface="Coptic1" panose="020B0604020202020204"/>
                        </a:rPr>
                        <a:t> </a:t>
                      </a:r>
                      <a:r>
                        <a:rPr lang="fr-FR" sz="2800" dirty="0" err="1">
                          <a:latin typeface="Coptic1" panose="020B0604020202020204"/>
                        </a:rPr>
                        <a:t>n~te</a:t>
                      </a:r>
                      <a:r>
                        <a:rPr lang="fr-FR" sz="2800" baseline="0" dirty="0">
                          <a:latin typeface="Coptic1" panose="020B0604020202020204"/>
                        </a:rPr>
                        <a:t> </a:t>
                      </a:r>
                      <a:r>
                        <a:rPr lang="fr-FR" sz="2800" dirty="0" err="1">
                          <a:latin typeface="Coptic1" panose="020B0604020202020204"/>
                        </a:rPr>
                        <a:t>peflaoc</a:t>
                      </a:r>
                      <a:r>
                        <a:rPr lang="fr-FR" sz="2800" dirty="0">
                          <a:latin typeface="Coptic1" panose="020B0604020202020204"/>
                        </a:rPr>
                        <a:t>: </a:t>
                      </a:r>
                      <a:r>
                        <a:rPr lang="fr-FR" sz="2800" dirty="0" err="1">
                          <a:latin typeface="Coptic1" panose="020B0604020202020204"/>
                        </a:rPr>
                        <a:t>ouoh</a:t>
                      </a:r>
                      <a:r>
                        <a:rPr lang="fr-FR" sz="2800" dirty="0">
                          <a:latin typeface="Coptic1" panose="020B0604020202020204"/>
                        </a:rPr>
                        <a:t> </a:t>
                      </a:r>
                      <a:r>
                        <a:rPr lang="fr-FR" sz="2800" dirty="0" err="1">
                          <a:latin typeface="Coptic1" panose="020B0604020202020204"/>
                        </a:rPr>
                        <a:t>marouc~mou</a:t>
                      </a:r>
                      <a:r>
                        <a:rPr lang="fr-FR" sz="2800" dirty="0">
                          <a:latin typeface="Coptic1" panose="020B0604020202020204"/>
                        </a:rPr>
                        <a:t> </a:t>
                      </a:r>
                      <a:r>
                        <a:rPr lang="fr-FR" sz="2800" dirty="0" err="1">
                          <a:latin typeface="Coptic1" panose="020B0604020202020204"/>
                        </a:rPr>
                        <a:t>e~rof</a:t>
                      </a:r>
                      <a:r>
                        <a:rPr lang="fr-FR" sz="2800" baseline="0" dirty="0">
                          <a:latin typeface="Coptic1" panose="020B0604020202020204"/>
                        </a:rPr>
                        <a:t> </a:t>
                      </a:r>
                      <a:r>
                        <a:rPr lang="fr-FR" sz="2800" dirty="0">
                          <a:latin typeface="Coptic1" panose="020B0604020202020204"/>
                        </a:rPr>
                        <a:t>hi </a:t>
                      </a:r>
                      <a:r>
                        <a:rPr lang="fr-FR" sz="2800" dirty="0" err="1">
                          <a:latin typeface="Coptic1" panose="020B0604020202020204"/>
                        </a:rPr>
                        <a:t>t~kayedra</a:t>
                      </a:r>
                      <a:r>
                        <a:rPr lang="fr-FR" sz="2800" dirty="0">
                          <a:latin typeface="Coptic1" panose="020B0604020202020204"/>
                        </a:rPr>
                        <a:t> </a:t>
                      </a:r>
                      <a:r>
                        <a:rPr lang="fr-FR" sz="2800" dirty="0" err="1">
                          <a:latin typeface="Coptic1" panose="020B0604020202020204"/>
                        </a:rPr>
                        <a:t>n~te</a:t>
                      </a:r>
                      <a:r>
                        <a:rPr lang="fr-FR" sz="2800" dirty="0">
                          <a:latin typeface="Coptic1" panose="020B0604020202020204"/>
                        </a:rPr>
                        <a:t> </a:t>
                      </a:r>
                      <a:r>
                        <a:rPr lang="fr-FR" sz="2800" dirty="0" err="1">
                          <a:latin typeface="Coptic1" panose="020B0604020202020204"/>
                        </a:rPr>
                        <a:t>nip~recbuteroc</a:t>
                      </a:r>
                      <a:r>
                        <a:rPr lang="fr-FR" sz="2800" dirty="0">
                          <a:latin typeface="Coptic1" panose="020B0604020202020204"/>
                        </a:rPr>
                        <a:t>: je</a:t>
                      </a:r>
                      <a:r>
                        <a:rPr lang="fr-FR" sz="2800" baseline="0" dirty="0">
                          <a:latin typeface="Coptic1" panose="020B0604020202020204"/>
                        </a:rPr>
                        <a:t> </a:t>
                      </a:r>
                      <a:r>
                        <a:rPr lang="fr-FR" sz="2800" dirty="0" err="1">
                          <a:latin typeface="Coptic1" panose="020B0604020202020204"/>
                        </a:rPr>
                        <a:t>af,w</a:t>
                      </a:r>
                      <a:r>
                        <a:rPr lang="fr-FR" sz="2800" dirty="0">
                          <a:latin typeface="Coptic1" panose="020B0604020202020204"/>
                        </a:rPr>
                        <a:t> </a:t>
                      </a:r>
                      <a:r>
                        <a:rPr lang="fr-FR" sz="2800" dirty="0" err="1">
                          <a:latin typeface="Coptic1" panose="020B0604020202020204"/>
                        </a:rPr>
                        <a:t>n~oumetiwt</a:t>
                      </a:r>
                      <a:r>
                        <a:rPr lang="fr-FR" sz="2800" dirty="0">
                          <a:latin typeface="Coptic1" panose="020B0604020202020204"/>
                        </a:rPr>
                        <a:t> </a:t>
                      </a:r>
                      <a:r>
                        <a:rPr lang="fr-FR" sz="2800" dirty="0" err="1">
                          <a:latin typeface="Coptic1" panose="020B0604020202020204"/>
                        </a:rPr>
                        <a:t>m~v~r</a:t>
                      </a:r>
                      <a:r>
                        <a:rPr lang="fr-FR" sz="2800" dirty="0">
                          <a:latin typeface="Coptic1" panose="020B0604020202020204"/>
                        </a:rPr>
                        <a:t>/] </a:t>
                      </a:r>
                      <a:r>
                        <a:rPr lang="fr-FR" sz="2800" dirty="0" err="1">
                          <a:latin typeface="Coptic1" panose="020B0604020202020204"/>
                        </a:rPr>
                        <a:t>n~hane~cwou</a:t>
                      </a:r>
                      <a:r>
                        <a:rPr lang="fr-FR" sz="2800" dirty="0">
                          <a:latin typeface="Coptic1" panose="020B0604020202020204"/>
                        </a:rPr>
                        <a:t>: </a:t>
                      </a:r>
                      <a:r>
                        <a:rPr lang="fr-FR" sz="2800" dirty="0" err="1">
                          <a:latin typeface="Coptic1" panose="020B0604020202020204"/>
                        </a:rPr>
                        <a:t>eue~nau</a:t>
                      </a:r>
                      <a:r>
                        <a:rPr lang="fr-FR" sz="2800" dirty="0">
                          <a:latin typeface="Coptic1" panose="020B0604020202020204"/>
                        </a:rPr>
                        <a:t> </a:t>
                      </a:r>
                      <a:r>
                        <a:rPr lang="fr-FR" sz="2800" dirty="0" err="1">
                          <a:latin typeface="Coptic1" panose="020B0604020202020204"/>
                        </a:rPr>
                        <a:t>n~je</a:t>
                      </a:r>
                      <a:endParaRPr lang="fr-FR" sz="2800" dirty="0">
                        <a:latin typeface="Coptic1" panose="020B0604020202020204"/>
                      </a:endParaRPr>
                    </a:p>
                    <a:p>
                      <a:pPr algn="just"/>
                      <a:r>
                        <a:rPr lang="fr-FR" sz="2800" dirty="0">
                          <a:latin typeface="Coptic1" panose="020B0604020202020204"/>
                        </a:rPr>
                        <a:t>n/</a:t>
                      </a:r>
                      <a:r>
                        <a:rPr lang="fr-FR" sz="2800" dirty="0" err="1">
                          <a:latin typeface="Coptic1" panose="020B0604020202020204"/>
                        </a:rPr>
                        <a:t>e~tcoutwn</a:t>
                      </a:r>
                      <a:r>
                        <a:rPr lang="fr-FR" sz="2800" dirty="0">
                          <a:latin typeface="Coptic1" panose="020B0604020202020204"/>
                        </a:rPr>
                        <a:t> </a:t>
                      </a:r>
                      <a:r>
                        <a:rPr lang="fr-FR" sz="2800" dirty="0" err="1">
                          <a:latin typeface="Coptic1" panose="020B0604020202020204"/>
                        </a:rPr>
                        <a:t>ouoh</a:t>
                      </a:r>
                      <a:r>
                        <a:rPr lang="fr-FR" sz="2800" dirty="0">
                          <a:latin typeface="Coptic1" panose="020B0604020202020204"/>
                        </a:rPr>
                        <a:t> </a:t>
                      </a:r>
                      <a:r>
                        <a:rPr lang="fr-FR" sz="2800" dirty="0" err="1">
                          <a:latin typeface="Coptic1" panose="020B0604020202020204"/>
                        </a:rPr>
                        <a:t>eue~ounof</a:t>
                      </a:r>
                      <a:r>
                        <a:rPr lang="fr-FR" sz="2800" dirty="0">
                          <a:latin typeface="Coptic1" panose="020B0604020202020204"/>
                        </a:rPr>
                        <a:t>:</a:t>
                      </a:r>
                    </a:p>
                  </a:txBody>
                  <a:tcPr marT="34290" marB="34290"/>
                </a:tc>
                <a:tc>
                  <a:txBody>
                    <a:bodyPr/>
                    <a:lstStyle/>
                    <a:p>
                      <a:pPr algn="just"/>
                      <a:r>
                        <a:rPr lang="fr-FR" sz="2800" kern="1200" baseline="0" dirty="0">
                          <a:solidFill>
                            <a:schemeClr val="tx1"/>
                          </a:solidFill>
                          <a:latin typeface="+mn-lt"/>
                          <a:ea typeface="+mn-ea"/>
                          <a:cs typeface="+mn-cs"/>
                        </a:rPr>
                        <a:t>Qu’il l’élève sur son peuple et qu’il le bénisse sur des anciens</a:t>
                      </a:r>
                      <a:r>
                        <a:rPr lang="fr-FR" sz="2800" i="1" kern="1200" baseline="0" dirty="0">
                          <a:solidFill>
                            <a:schemeClr val="tx1"/>
                          </a:solidFill>
                          <a:latin typeface="+mn-lt"/>
                          <a:ea typeface="+mn-ea"/>
                          <a:cs typeface="+mn-cs"/>
                        </a:rPr>
                        <a:t> </a:t>
                      </a:r>
                      <a:r>
                        <a:rPr lang="fr-FR" sz="2800" kern="1200" baseline="0" dirty="0">
                          <a:solidFill>
                            <a:schemeClr val="tx1"/>
                          </a:solidFill>
                          <a:latin typeface="+mn-lt"/>
                          <a:ea typeface="+mn-ea"/>
                          <a:cs typeface="+mn-cs"/>
                        </a:rPr>
                        <a:t>car il a rendu la parenté comme les pâturages. Les hommes droit voient cela, et s’en réjouissent.</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فليرفعوه في كنيسة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شعبه وليباركوه علي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منابر الشيوخ </a:t>
                      </a:r>
                      <a:r>
                        <a:rPr lang="ar-EG" sz="3200" b="0" i="0" u="none" strike="noStrike" kern="1200" baseline="0" dirty="0" err="1">
                          <a:solidFill>
                            <a:schemeClr val="tx1"/>
                          </a:solidFill>
                          <a:latin typeface="+mn-lt"/>
                          <a:ea typeface="+mn-ea"/>
                          <a:cs typeface="+mn-cs"/>
                        </a:rPr>
                        <a:t>لأنة</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جعل أبوة مثل الخراف.</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يُبصِرُ المستقيمون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ويفرحون</a:t>
                      </a:r>
                      <a:endParaRPr lang="fr-FR" sz="3600" dirty="0"/>
                    </a:p>
                  </a:txBody>
                  <a:tcPr marT="34290" marB="34290"/>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750968867"/>
      </p:ext>
    </p:extLst>
  </p:cSld>
  <p:clrMapOvr>
    <a:overrideClrMapping bg1="dk2" tx1="lt1" bg2="dk1" tx2="lt2" accent1="accent1" accent2="accent2" accent3="accent3" accent4="accent4" accent5="accent5" accent6="accent6" hlink="hlink" folHlink="folHlink"/>
  </p:clrMapOvr>
  <p:transition/>
</p:sld>
</file>

<file path=ppt/slides/slide2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3">
            <a:hlinkClick r:id="rId2" action="ppaction://hlinksldjump" highlightClick="1"/>
            <a:extLst>
              <a:ext uri="{FF2B5EF4-FFF2-40B4-BE49-F238E27FC236}">
                <a16:creationId xmlns:a16="http://schemas.microsoft.com/office/drawing/2014/main" id="{4B1E6B47-F04A-4CA1-89CA-9C30CA8269C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1001DFD2-F7ED-43BB-B80A-2DCF4819C148}"/>
              </a:ext>
            </a:extLst>
          </p:cNvPr>
          <p:cNvGraphicFramePr>
            <a:graphicFrameLocks noGrp="1"/>
          </p:cNvGraphicFramePr>
          <p:nvPr>
            <p:extLst>
              <p:ext uri="{D42A27DB-BD31-4B8C-83A1-F6EECF244321}">
                <p14:modId xmlns:p14="http://schemas.microsoft.com/office/powerpoint/2010/main" val="2091784287"/>
              </p:ext>
            </p:extLst>
          </p:nvPr>
        </p:nvGraphicFramePr>
        <p:xfrm>
          <a:off x="2" y="110247"/>
          <a:ext cx="9143998" cy="4457700"/>
        </p:xfrm>
        <a:graphic>
          <a:graphicData uri="http://schemas.openxmlformats.org/drawingml/2006/table">
            <a:tbl>
              <a:tblPr firstRow="1" bandRow="1">
                <a:tableStyleId>{2D5ABB26-0587-4C30-8999-92F81FD0307C}</a:tableStyleId>
              </a:tblPr>
              <a:tblGrid>
                <a:gridCol w="3424134">
                  <a:extLst>
                    <a:ext uri="{9D8B030D-6E8A-4147-A177-3AD203B41FA5}">
                      <a16:colId xmlns:a16="http://schemas.microsoft.com/office/drawing/2014/main" val="221178946"/>
                    </a:ext>
                  </a:extLst>
                </a:gridCol>
                <a:gridCol w="3158247">
                  <a:extLst>
                    <a:ext uri="{9D8B030D-6E8A-4147-A177-3AD203B41FA5}">
                      <a16:colId xmlns:a16="http://schemas.microsoft.com/office/drawing/2014/main" val="2585356122"/>
                    </a:ext>
                  </a:extLst>
                </a:gridCol>
                <a:gridCol w="2561617">
                  <a:extLst>
                    <a:ext uri="{9D8B030D-6E8A-4147-A177-3AD203B41FA5}">
                      <a16:colId xmlns:a16="http://schemas.microsoft.com/office/drawing/2014/main" val="4011658394"/>
                    </a:ext>
                  </a:extLst>
                </a:gridCol>
              </a:tblGrid>
              <a:tr h="4438650">
                <a:tc>
                  <a:txBody>
                    <a:bodyPr/>
                    <a:lstStyle/>
                    <a:p>
                      <a:pPr algn="just"/>
                      <a:r>
                        <a:rPr lang="fr-FR" sz="3600" dirty="0" err="1">
                          <a:latin typeface="Coptic1" panose="020B0604020202020204"/>
                        </a:rPr>
                        <a:t>Afwrk</a:t>
                      </a:r>
                      <a:r>
                        <a:rPr lang="fr-FR" sz="3600" dirty="0">
                          <a:latin typeface="Coptic1" panose="020B0604020202020204"/>
                        </a:rPr>
                        <a:t> </a:t>
                      </a:r>
                      <a:r>
                        <a:rPr lang="fr-FR" sz="3600" dirty="0" err="1">
                          <a:latin typeface="Coptic1" panose="020B0604020202020204"/>
                        </a:rPr>
                        <a:t>n~je</a:t>
                      </a:r>
                      <a:r>
                        <a:rPr lang="fr-FR" sz="3600" dirty="0">
                          <a:latin typeface="Coptic1" panose="020B0604020202020204"/>
                        </a:rPr>
                        <a:t> </a:t>
                      </a:r>
                      <a:r>
                        <a:rPr lang="fr-FR" sz="3600" dirty="0" err="1">
                          <a:latin typeface="Coptic1" panose="020B0604020202020204"/>
                        </a:rPr>
                        <a:t>Po#c</a:t>
                      </a:r>
                      <a:r>
                        <a:rPr lang="fr-FR" sz="3600" dirty="0">
                          <a:latin typeface="Coptic1" panose="020B0604020202020204"/>
                        </a:rPr>
                        <a:t># </a:t>
                      </a:r>
                      <a:r>
                        <a:rPr lang="fr-FR" sz="3600" dirty="0" err="1">
                          <a:latin typeface="Coptic1" panose="020B0604020202020204"/>
                        </a:rPr>
                        <a:t>ouoh</a:t>
                      </a:r>
                      <a:r>
                        <a:rPr lang="fr-FR" sz="3600" dirty="0">
                          <a:latin typeface="Coptic1" panose="020B0604020202020204"/>
                        </a:rPr>
                        <a:t> </a:t>
                      </a:r>
                      <a:r>
                        <a:rPr lang="fr-FR" sz="3600" dirty="0" err="1">
                          <a:latin typeface="Coptic1" panose="020B0604020202020204"/>
                        </a:rPr>
                        <a:t>n~nefouwm</a:t>
                      </a:r>
                      <a:r>
                        <a:rPr lang="fr-FR" sz="3600" dirty="0">
                          <a:latin typeface="Coptic1" panose="020B0604020202020204"/>
                        </a:rPr>
                        <a:t> </a:t>
                      </a:r>
                      <a:r>
                        <a:rPr lang="fr-FR" sz="3600" dirty="0" err="1">
                          <a:latin typeface="Coptic1" panose="020B0604020202020204"/>
                        </a:rPr>
                        <a:t>n~h~y</a:t>
                      </a:r>
                      <a:r>
                        <a:rPr lang="fr-FR" sz="3600" dirty="0">
                          <a:latin typeface="Coptic1" panose="020B0604020202020204"/>
                        </a:rPr>
                        <a:t>/f: je </a:t>
                      </a:r>
                      <a:r>
                        <a:rPr lang="fr-FR" sz="3600" dirty="0" err="1">
                          <a:latin typeface="Coptic1" panose="020B0604020202020204"/>
                        </a:rPr>
                        <a:t>n~yok</a:t>
                      </a:r>
                      <a:r>
                        <a:rPr lang="fr-FR" sz="3600" dirty="0">
                          <a:latin typeface="Coptic1" panose="020B0604020202020204"/>
                        </a:rPr>
                        <a:t> </a:t>
                      </a:r>
                      <a:r>
                        <a:rPr lang="fr-FR" sz="3600" dirty="0" err="1">
                          <a:latin typeface="Coptic1" panose="020B0604020202020204"/>
                        </a:rPr>
                        <a:t>pe</a:t>
                      </a:r>
                      <a:r>
                        <a:rPr lang="fr-FR" sz="3600" dirty="0">
                          <a:latin typeface="Coptic1" panose="020B0604020202020204"/>
                        </a:rPr>
                        <a:t> </a:t>
                      </a:r>
                      <a:r>
                        <a:rPr lang="fr-FR" sz="3600" dirty="0" err="1">
                          <a:latin typeface="Coptic1" panose="020B0604020202020204"/>
                        </a:rPr>
                        <a:t>v~ou</a:t>
                      </a:r>
                      <a:r>
                        <a:rPr lang="fr-FR" sz="3600" dirty="0">
                          <a:latin typeface="Coptic1" panose="020B0604020202020204"/>
                        </a:rPr>
                        <a:t>/b sa </a:t>
                      </a:r>
                      <a:r>
                        <a:rPr lang="fr-FR" sz="3600" dirty="0" err="1">
                          <a:latin typeface="Coptic1" panose="020B0604020202020204"/>
                        </a:rPr>
                        <a:t>e~neh</a:t>
                      </a:r>
                      <a:r>
                        <a:rPr lang="fr-FR" sz="3600" dirty="0">
                          <a:latin typeface="Coptic1" panose="020B0604020202020204"/>
                        </a:rPr>
                        <a:t>: kata </a:t>
                      </a:r>
                      <a:r>
                        <a:rPr lang="fr-FR" sz="3600" dirty="0" err="1">
                          <a:latin typeface="Coptic1" panose="020B0604020202020204"/>
                        </a:rPr>
                        <a:t>t~taxic</a:t>
                      </a:r>
                      <a:r>
                        <a:rPr lang="fr-FR" sz="3600" baseline="0" dirty="0">
                          <a:latin typeface="Coptic1" panose="020B0604020202020204"/>
                        </a:rPr>
                        <a:t> </a:t>
                      </a:r>
                      <a:r>
                        <a:rPr lang="fr-FR" sz="3600" dirty="0" err="1">
                          <a:latin typeface="Coptic1" panose="020B0604020202020204"/>
                        </a:rPr>
                        <a:t>m~Mel,icedek</a:t>
                      </a:r>
                      <a:r>
                        <a:rPr lang="fr-FR" sz="3600" dirty="0">
                          <a:latin typeface="Coptic1" panose="020B0604020202020204"/>
                        </a:rPr>
                        <a:t>. </a:t>
                      </a:r>
                    </a:p>
                  </a:txBody>
                  <a:tcPr marT="34290" marB="34290"/>
                </a:tc>
                <a:tc>
                  <a:txBody>
                    <a:bodyPr/>
                    <a:lstStyle/>
                    <a:p>
                      <a:pPr algn="just"/>
                      <a:r>
                        <a:rPr lang="fr-FR" sz="3200" kern="1200" baseline="0" dirty="0">
                          <a:solidFill>
                            <a:schemeClr val="tx1"/>
                          </a:solidFill>
                          <a:latin typeface="+mn-lt"/>
                          <a:ea typeface="+mn-ea"/>
                          <a:cs typeface="+mn-cs"/>
                        </a:rPr>
                        <a:t>Le Seigneur l’a juré et il ne se repentira pas que tu es prêtre éternellement selon le rite de Melchisédech. Alléluia</a:t>
                      </a:r>
                    </a:p>
                    <a:p>
                      <a:pPr algn="just"/>
                      <a:endParaRPr lang="fr-FR" sz="3200" dirty="0"/>
                    </a:p>
                  </a:txBody>
                  <a:tcPr marT="34290" marB="34290"/>
                </a:tc>
                <a:tc>
                  <a:txBody>
                    <a:bodyPr/>
                    <a:lstStyle/>
                    <a:p>
                      <a:pPr algn="just" rtl="1"/>
                      <a:r>
                        <a:rPr lang="ar-EG" sz="3600" b="0" i="0" u="none" strike="noStrike" kern="1200" baseline="0" dirty="0">
                          <a:solidFill>
                            <a:schemeClr val="tx1"/>
                          </a:solidFill>
                          <a:latin typeface="+mn-lt"/>
                          <a:ea typeface="+mn-ea"/>
                          <a:cs typeface="+mn-cs"/>
                        </a:rPr>
                        <a:t>أقسم الرب و لن يندم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أنك أنت هو الكاهن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إلي الأبد علي طقس</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ملشيصادق</a:t>
                      </a:r>
                      <a:endParaRPr lang="fr-FR" sz="3600" b="0" i="0" u="none" strike="noStrike" kern="1200" baseline="0" dirty="0">
                        <a:solidFill>
                          <a:schemeClr val="tx1"/>
                        </a:solidFill>
                        <a:latin typeface="+mn-lt"/>
                        <a:ea typeface="+mn-ea"/>
                        <a:cs typeface="+mn-cs"/>
                      </a:endParaRPr>
                    </a:p>
                    <a:p>
                      <a:pPr algn="just" rtl="1"/>
                      <a:r>
                        <a:rPr kumimoji="0" lang="ar-SA" sz="3600" b="0" i="0" u="none" strike="noStrike" cap="none" normalizeH="0" baseline="0" dirty="0" err="1">
                          <a:ln>
                            <a:noFill/>
                          </a:ln>
                          <a:solidFill>
                            <a:schemeClr val="tx1"/>
                          </a:solidFill>
                          <a:effectLst/>
                          <a:latin typeface="Arial" charset="0"/>
                          <a:cs typeface="Arial" charset="0"/>
                        </a:rPr>
                        <a:t>هلليلويا</a:t>
                      </a:r>
                      <a:endParaRPr lang="fr-FR" sz="36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3019116063"/>
                  </a:ext>
                </a:extLst>
              </a:tr>
            </a:tbl>
          </a:graphicData>
        </a:graphic>
      </p:graphicFrame>
    </p:spTree>
    <p:extLst>
      <p:ext uri="{BB962C8B-B14F-4D97-AF65-F5344CB8AC3E}">
        <p14:creationId xmlns:p14="http://schemas.microsoft.com/office/powerpoint/2010/main" val="3006715031"/>
      </p:ext>
    </p:extLst>
  </p:cSld>
  <p:clrMapOvr>
    <a:masterClrMapping/>
  </p:clrMapOvr>
  <p:transition/>
</p:sld>
</file>

<file path=ppt/slides/slide2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3">
            <a:hlinkClick r:id="rId2" action="ppaction://hlinksldjump" highlightClick="1"/>
            <a:extLst>
              <a:ext uri="{FF2B5EF4-FFF2-40B4-BE49-F238E27FC236}">
                <a16:creationId xmlns:a16="http://schemas.microsoft.com/office/drawing/2014/main" id="{4B1E6B47-F04A-4CA1-89CA-9C30CA8269C6}"/>
              </a:ext>
            </a:extLst>
          </p:cNvPr>
          <p:cNvSpPr/>
          <p:nvPr/>
        </p:nvSpPr>
        <p:spPr bwMode="auto">
          <a:xfrm>
            <a:off x="3657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3" action="ppaction://hlinksldjump" highlightClick="1"/>
            <a:extLst>
              <a:ext uri="{FF2B5EF4-FFF2-40B4-BE49-F238E27FC236}">
                <a16:creationId xmlns:a16="http://schemas.microsoft.com/office/drawing/2014/main" id="{E66623AB-774F-47C5-8272-DB2C87B6587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7" name="Tableau 6">
            <a:extLst>
              <a:ext uri="{FF2B5EF4-FFF2-40B4-BE49-F238E27FC236}">
                <a16:creationId xmlns:a16="http://schemas.microsoft.com/office/drawing/2014/main" id="{3221A888-F20E-4558-9BD8-5A4BCA0FAE91}"/>
              </a:ext>
            </a:extLst>
          </p:cNvPr>
          <p:cNvGraphicFramePr>
            <a:graphicFrameLocks noGrp="1"/>
          </p:cNvGraphicFramePr>
          <p:nvPr>
            <p:extLst>
              <p:ext uri="{D42A27DB-BD31-4B8C-83A1-F6EECF244321}">
                <p14:modId xmlns:p14="http://schemas.microsoft.com/office/powerpoint/2010/main" val="369926913"/>
              </p:ext>
            </p:extLst>
          </p:nvPr>
        </p:nvGraphicFramePr>
        <p:xfrm>
          <a:off x="0" y="6350"/>
          <a:ext cx="9144000" cy="5097780"/>
        </p:xfrm>
        <a:graphic>
          <a:graphicData uri="http://schemas.openxmlformats.org/drawingml/2006/table">
            <a:tbl>
              <a:tblPr firstRow="1" bandRow="1">
                <a:tableStyleId>{2D5ABB26-0587-4C30-8999-92F81FD0307C}</a:tableStyleId>
              </a:tblPr>
              <a:tblGrid>
                <a:gridCol w="3359285">
                  <a:extLst>
                    <a:ext uri="{9D8B030D-6E8A-4147-A177-3AD203B41FA5}">
                      <a16:colId xmlns:a16="http://schemas.microsoft.com/office/drawing/2014/main" val="221178946"/>
                    </a:ext>
                  </a:extLst>
                </a:gridCol>
                <a:gridCol w="3112851">
                  <a:extLst>
                    <a:ext uri="{9D8B030D-6E8A-4147-A177-3AD203B41FA5}">
                      <a16:colId xmlns:a16="http://schemas.microsoft.com/office/drawing/2014/main" val="2585356122"/>
                    </a:ext>
                  </a:extLst>
                </a:gridCol>
                <a:gridCol w="2671864">
                  <a:extLst>
                    <a:ext uri="{9D8B030D-6E8A-4147-A177-3AD203B41FA5}">
                      <a16:colId xmlns:a16="http://schemas.microsoft.com/office/drawing/2014/main" val="4011658394"/>
                    </a:ext>
                  </a:extLst>
                </a:gridCol>
              </a:tblGrid>
              <a:tr h="4565650">
                <a:tc>
                  <a:txBody>
                    <a:bodyPr/>
                    <a:lstStyle/>
                    <a:p>
                      <a:pPr algn="just"/>
                      <a:r>
                        <a:rPr lang="fr-FR" sz="3000" dirty="0" err="1">
                          <a:latin typeface="Coptic1" panose="020B0604020202020204"/>
                        </a:rPr>
                        <a:t>Po#c</a:t>
                      </a:r>
                      <a:r>
                        <a:rPr lang="fr-FR" sz="3000" dirty="0">
                          <a:latin typeface="Coptic1" panose="020B0604020202020204"/>
                        </a:rPr>
                        <a:t># </a:t>
                      </a:r>
                      <a:r>
                        <a:rPr lang="fr-FR" sz="3000" dirty="0" err="1">
                          <a:latin typeface="Coptic1" panose="020B0604020202020204"/>
                        </a:rPr>
                        <a:t>caouinam</a:t>
                      </a:r>
                      <a:r>
                        <a:rPr lang="fr-FR" sz="3000" dirty="0">
                          <a:latin typeface="Coptic1" panose="020B0604020202020204"/>
                        </a:rPr>
                        <a:t> </a:t>
                      </a:r>
                      <a:r>
                        <a:rPr lang="fr-FR" sz="3000" dirty="0" err="1">
                          <a:latin typeface="Coptic1" panose="020B0604020202020204"/>
                        </a:rPr>
                        <a:t>m~mok</a:t>
                      </a:r>
                      <a:r>
                        <a:rPr lang="fr-FR" sz="3000" dirty="0">
                          <a:latin typeface="Coptic1" panose="020B0604020202020204"/>
                        </a:rPr>
                        <a:t> </a:t>
                      </a:r>
                      <a:r>
                        <a:rPr lang="fr-FR" sz="3000" dirty="0" err="1">
                          <a:latin typeface="Coptic1" panose="020B0604020202020204"/>
                        </a:rPr>
                        <a:t>peniwt</a:t>
                      </a:r>
                      <a:r>
                        <a:rPr lang="fr-FR" sz="3000" dirty="0">
                          <a:latin typeface="Coptic1" panose="020B0604020202020204"/>
                        </a:rPr>
                        <a:t> </a:t>
                      </a:r>
                      <a:r>
                        <a:rPr lang="fr-FR" sz="3000" dirty="0" err="1">
                          <a:latin typeface="Coptic1" panose="020B0604020202020204"/>
                        </a:rPr>
                        <a:t>eyouab</a:t>
                      </a:r>
                      <a:r>
                        <a:rPr lang="fr-FR" sz="3000" baseline="0" dirty="0">
                          <a:latin typeface="Coptic1" panose="020B0604020202020204"/>
                        </a:rPr>
                        <a:t> </a:t>
                      </a:r>
                      <a:r>
                        <a:rPr lang="fr-FR" sz="3000" dirty="0" err="1">
                          <a:latin typeface="Coptic1" panose="020B0604020202020204"/>
                        </a:rPr>
                        <a:t>m~patiar</a:t>
                      </a:r>
                      <a:r>
                        <a:rPr lang="fr-FR" sz="3000" dirty="0">
                          <a:latin typeface="Coptic1" panose="020B0604020202020204"/>
                        </a:rPr>
                        <a:t>,/c papa </a:t>
                      </a:r>
                      <a:r>
                        <a:rPr lang="fr-FR" sz="3000" dirty="0" err="1">
                          <a:latin typeface="Coptic1" panose="020B0604020202020204"/>
                        </a:rPr>
                        <a:t>abba</a:t>
                      </a:r>
                      <a:r>
                        <a:rPr lang="fr-FR" sz="3000" dirty="0">
                          <a:latin typeface="Coptic1" panose="020B0604020202020204"/>
                        </a:rPr>
                        <a:t> </a:t>
                      </a:r>
                      <a:r>
                        <a:rPr lang="fr-FR" sz="3000" dirty="0" err="1">
                          <a:latin typeface="Coptic1" panose="020B0604020202020204"/>
                        </a:rPr>
                        <a:t>Tawadroc</a:t>
                      </a:r>
                      <a:r>
                        <a:rPr lang="fr-FR" sz="3000" dirty="0">
                          <a:latin typeface="Coptic1" panose="020B0604020202020204"/>
                        </a:rPr>
                        <a:t> </a:t>
                      </a:r>
                      <a:r>
                        <a:rPr lang="fr-FR" sz="3000" dirty="0" err="1">
                          <a:latin typeface="Coptic1" panose="020B0604020202020204"/>
                        </a:rPr>
                        <a:t>pimah</a:t>
                      </a:r>
                      <a:r>
                        <a:rPr lang="fr-FR" sz="3000" dirty="0">
                          <a:latin typeface="Coptic1" panose="020B0604020202020204"/>
                        </a:rPr>
                        <a:t> </a:t>
                      </a:r>
                      <a:r>
                        <a:rPr lang="fr-FR" sz="3000" dirty="0" err="1">
                          <a:latin typeface="Coptic1" panose="020B0604020202020204"/>
                        </a:rPr>
                        <a:t>c~nau</a:t>
                      </a:r>
                      <a:r>
                        <a:rPr lang="fr-FR" sz="3000" dirty="0">
                          <a:latin typeface="Coptic1" panose="020B0604020202020204"/>
                        </a:rPr>
                        <a:t>.</a:t>
                      </a:r>
                      <a:r>
                        <a:rPr lang="fr-FR" sz="3000" baseline="0" dirty="0">
                          <a:latin typeface="Coptic1" panose="020B0604020202020204"/>
                        </a:rPr>
                        <a:t> Nem </a:t>
                      </a:r>
                      <a:r>
                        <a:rPr lang="fr-FR" sz="3000" baseline="0" dirty="0" err="1">
                          <a:latin typeface="Coptic1" panose="020B0604020202020204"/>
                        </a:rPr>
                        <a:t>peniwt</a:t>
                      </a:r>
                      <a:r>
                        <a:rPr lang="fr-FR" sz="3000" baseline="0" dirty="0">
                          <a:latin typeface="Coptic1" panose="020B0604020202020204"/>
                        </a:rPr>
                        <a:t> </a:t>
                      </a:r>
                      <a:r>
                        <a:rPr lang="fr-FR" sz="3000" baseline="0" dirty="0" err="1">
                          <a:latin typeface="Coptic1" panose="020B0604020202020204"/>
                        </a:rPr>
                        <a:t>n~e~pickopoc</a:t>
                      </a:r>
                      <a:r>
                        <a:rPr lang="fr-FR" sz="3000" baseline="0" dirty="0">
                          <a:latin typeface="Coptic1" panose="020B0604020202020204"/>
                        </a:rPr>
                        <a:t> </a:t>
                      </a:r>
                      <a:r>
                        <a:rPr lang="fr-FR" sz="3000" baseline="0" dirty="0" err="1">
                          <a:latin typeface="Coptic1" panose="020B0604020202020204"/>
                        </a:rPr>
                        <a:t>abba</a:t>
                      </a:r>
                      <a:r>
                        <a:rPr lang="fr-FR" sz="3000" baseline="0" dirty="0">
                          <a:latin typeface="Coptic1" panose="020B0604020202020204"/>
                        </a:rPr>
                        <a:t> Mark.</a:t>
                      </a:r>
                      <a:r>
                        <a:rPr lang="fr-FR" sz="3000" dirty="0">
                          <a:latin typeface="Coptic1" panose="020B0604020202020204"/>
                        </a:rPr>
                        <a:t> </a:t>
                      </a:r>
                      <a:r>
                        <a:rPr lang="fr-FR" sz="3000" dirty="0" err="1">
                          <a:latin typeface="Coptic1" panose="020B0604020202020204"/>
                        </a:rPr>
                        <a:t>Po#c</a:t>
                      </a:r>
                      <a:r>
                        <a:rPr lang="fr-FR" sz="3000" dirty="0">
                          <a:latin typeface="Coptic1" panose="020B0604020202020204"/>
                        </a:rPr>
                        <a:t>#</a:t>
                      </a:r>
                      <a:r>
                        <a:rPr lang="fr-FR" sz="3000" baseline="0" dirty="0">
                          <a:latin typeface="Coptic1" panose="020B0604020202020204"/>
                        </a:rPr>
                        <a:t> </a:t>
                      </a:r>
                      <a:r>
                        <a:rPr lang="fr-FR" sz="3000" dirty="0" err="1">
                          <a:latin typeface="Coptic1" panose="020B0604020202020204"/>
                        </a:rPr>
                        <a:t>efe~a~reh</a:t>
                      </a:r>
                      <a:r>
                        <a:rPr lang="fr-FR" sz="3000" dirty="0">
                          <a:latin typeface="Coptic1" panose="020B0604020202020204"/>
                        </a:rPr>
                        <a:t> </a:t>
                      </a:r>
                      <a:r>
                        <a:rPr lang="fr-FR" sz="3000" dirty="0" err="1">
                          <a:latin typeface="Coptic1" panose="020B0604020202020204"/>
                        </a:rPr>
                        <a:t>e~petenwnq</a:t>
                      </a:r>
                      <a:r>
                        <a:rPr lang="fr-FR" sz="3000" dirty="0">
                          <a:latin typeface="Coptic1" panose="020B0604020202020204"/>
                        </a:rPr>
                        <a:t>.</a:t>
                      </a:r>
                    </a:p>
                  </a:txBody>
                  <a:tcPr marT="34290" marB="34290"/>
                </a:tc>
                <a:tc>
                  <a:txBody>
                    <a:bodyPr/>
                    <a:lstStyle/>
                    <a:p>
                      <a:pPr algn="just"/>
                      <a:r>
                        <a:rPr lang="fr-FR" sz="2800" kern="1200" baseline="0" dirty="0">
                          <a:solidFill>
                            <a:schemeClr val="tx1"/>
                          </a:solidFill>
                          <a:latin typeface="+mn-lt"/>
                          <a:ea typeface="+mn-ea"/>
                          <a:cs typeface="+mn-cs"/>
                        </a:rPr>
                        <a:t>Le Seigneur est à ta droite</a:t>
                      </a:r>
                      <a:r>
                        <a:rPr lang="fr-FR" sz="2800" i="1" kern="1200" baseline="0" dirty="0">
                          <a:solidFill>
                            <a:schemeClr val="tx1"/>
                          </a:solidFill>
                          <a:latin typeface="+mn-lt"/>
                          <a:ea typeface="+mn-ea"/>
                          <a:cs typeface="+mn-cs"/>
                        </a:rPr>
                        <a:t> </a:t>
                      </a:r>
                      <a:r>
                        <a:rPr lang="fr-FR" sz="2800" i="0" u="none" kern="1200" baseline="0" dirty="0">
                          <a:solidFill>
                            <a:schemeClr val="tx1"/>
                          </a:solidFill>
                          <a:latin typeface="+mn-lt"/>
                          <a:ea typeface="+mn-ea"/>
                          <a:cs typeface="+mn-cs"/>
                        </a:rPr>
                        <a:t>notre</a:t>
                      </a:r>
                      <a:r>
                        <a:rPr lang="fr-FR" sz="2800" i="1" kern="1200" baseline="0" dirty="0">
                          <a:solidFill>
                            <a:schemeClr val="tx1"/>
                          </a:solidFill>
                          <a:latin typeface="+mn-lt"/>
                          <a:ea typeface="+mn-ea"/>
                          <a:cs typeface="+mn-cs"/>
                        </a:rPr>
                        <a:t> </a:t>
                      </a:r>
                      <a:r>
                        <a:rPr lang="fr-FR" sz="2800" kern="1200" baseline="0" dirty="0">
                          <a:solidFill>
                            <a:schemeClr val="tx1"/>
                          </a:solidFill>
                          <a:latin typeface="+mn-lt"/>
                          <a:ea typeface="+mn-ea"/>
                          <a:cs typeface="+mn-cs"/>
                        </a:rPr>
                        <a:t>père le patriarche le pape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a:t>
                      </a:r>
                      <a:r>
                        <a:rPr lang="fr-FR" sz="2800" kern="1200" baseline="0" dirty="0" err="1">
                          <a:solidFill>
                            <a:schemeClr val="tx1"/>
                          </a:solidFill>
                          <a:latin typeface="+mn-lt"/>
                          <a:ea typeface="+mn-ea"/>
                          <a:cs typeface="+mn-cs"/>
                        </a:rPr>
                        <a:t>Tawadros</a:t>
                      </a:r>
                      <a:r>
                        <a:rPr lang="fr-FR" sz="2800" kern="1200" baseline="0" dirty="0">
                          <a:solidFill>
                            <a:schemeClr val="tx1"/>
                          </a:solidFill>
                          <a:latin typeface="+mn-lt"/>
                          <a:ea typeface="+mn-ea"/>
                          <a:cs typeface="+mn-cs"/>
                        </a:rPr>
                        <a:t> </a:t>
                      </a:r>
                      <a:r>
                        <a:rPr lang="fr-FR" sz="2800" kern="1200" baseline="0" dirty="0" err="1">
                          <a:solidFill>
                            <a:schemeClr val="tx1"/>
                          </a:solidFill>
                          <a:latin typeface="+mn-lt"/>
                          <a:ea typeface="+mn-ea"/>
                          <a:cs typeface="+mn-cs"/>
                        </a:rPr>
                        <a:t>ll</a:t>
                      </a:r>
                      <a:r>
                        <a:rPr lang="fr-FR" sz="2800" kern="1200" baseline="0" dirty="0">
                          <a:solidFill>
                            <a:schemeClr val="tx1"/>
                          </a:solidFill>
                          <a:latin typeface="+mn-lt"/>
                          <a:ea typeface="+mn-ea"/>
                          <a:cs typeface="+mn-cs"/>
                        </a:rPr>
                        <a:t> et notre père l’évêque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Marc, Que le seigneur préserve vos vie.</a:t>
                      </a:r>
                      <a:endParaRPr lang="fr-FR" sz="2800" dirty="0"/>
                    </a:p>
                    <a:p>
                      <a:pPr algn="just"/>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الرب عن يمينك يا أبانا القديس البطريرك البابا المعظم الأنبا </a:t>
                      </a:r>
                      <a:r>
                        <a:rPr lang="ar-EG" sz="3200" b="0" i="0" u="none" strike="noStrike" kern="1200" baseline="0" dirty="0" err="1">
                          <a:solidFill>
                            <a:schemeClr val="tx1"/>
                          </a:solidFill>
                          <a:latin typeface="+mn-lt"/>
                          <a:ea typeface="+mn-ea"/>
                          <a:cs typeface="+mn-cs"/>
                        </a:rPr>
                        <a:t>تواضروس</a:t>
                      </a:r>
                      <a:r>
                        <a:rPr lang="ar-EG" sz="3200" b="0" i="0" u="none" strike="noStrike" kern="1200" baseline="0" dirty="0">
                          <a:solidFill>
                            <a:schemeClr val="tx1"/>
                          </a:solidFill>
                          <a:latin typeface="+mn-lt"/>
                          <a:ea typeface="+mn-ea"/>
                          <a:cs typeface="+mn-cs"/>
                        </a:rPr>
                        <a:t> الثاني، وأبانا الأسقف أنبا </a:t>
                      </a:r>
                      <a:r>
                        <a:rPr lang="ar-EG" sz="3200" dirty="0"/>
                        <a:t>مارك</a:t>
                      </a:r>
                      <a:r>
                        <a:rPr lang="ar-EG" sz="3200" b="0" i="0" u="none" strike="noStrike" kern="1200" baseline="0" dirty="0">
                          <a:solidFill>
                            <a:schemeClr val="tx1"/>
                          </a:solidFill>
                          <a:latin typeface="+mn-lt"/>
                          <a:ea typeface="+mn-ea"/>
                          <a:cs typeface="+mn-cs"/>
                        </a:rPr>
                        <a:t>، الرب يحفظ حياتكما.</a:t>
                      </a:r>
                      <a:endParaRPr lang="fr-FR" sz="3200" dirty="0"/>
                    </a:p>
                  </a:txBody>
                  <a:tcPr marT="34290" marB="34290"/>
                </a:tc>
                <a:extLst>
                  <a:ext uri="{0D108BD9-81ED-4DB2-BD59-A6C34878D82A}">
                    <a16:rowId xmlns:a16="http://schemas.microsoft.com/office/drawing/2014/main" val="3019116063"/>
                  </a:ext>
                </a:extLst>
              </a:tr>
            </a:tbl>
          </a:graphicData>
        </a:graphic>
      </p:graphicFrame>
    </p:spTree>
    <p:extLst>
      <p:ext uri="{BB962C8B-B14F-4D97-AF65-F5344CB8AC3E}">
        <p14:creationId xmlns:p14="http://schemas.microsoft.com/office/powerpoint/2010/main" val="1793891795"/>
      </p:ext>
    </p:extLst>
  </p:cSld>
  <p:clrMapOvr>
    <a:masterClrMapping/>
  </p:clrMapOvr>
  <p:transition/>
</p:sld>
</file>

<file path=ppt/slides/slide2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93A0057-1DC7-43A1-A614-71AA9ED7128E}"/>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736204192"/>
      </p:ext>
    </p:extLst>
  </p:cSld>
  <p:clrMapOvr>
    <a:masterClrMapping/>
  </p:clrMapOvr>
  <p:transition/>
</p:sld>
</file>

<file path=ppt/slides/slide2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012183661"/>
              </p:ext>
            </p:extLst>
          </p:nvPr>
        </p:nvGraphicFramePr>
        <p:xfrm>
          <a:off x="47625" y="600075"/>
          <a:ext cx="9048750" cy="4457700"/>
        </p:xfrm>
        <a:graphic>
          <a:graphicData uri="http://schemas.openxmlformats.org/drawingml/2006/table">
            <a:tbl>
              <a:tblPr/>
              <a:tblGrid>
                <a:gridCol w="3226497">
                  <a:extLst>
                    <a:ext uri="{9D8B030D-6E8A-4147-A177-3AD203B41FA5}">
                      <a16:colId xmlns:a16="http://schemas.microsoft.com/office/drawing/2014/main" val="20000"/>
                    </a:ext>
                  </a:extLst>
                </a:gridCol>
                <a:gridCol w="3155253">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lom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rompi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tekmet</a:t>
                      </a:r>
                      <a:r>
                        <a:rPr kumimoji="0" lang="en-US" sz="3200" b="0" i="0" u="none" strike="noStrike" cap="none" normalizeH="0" baseline="0" dirty="0">
                          <a:ln>
                            <a:noFill/>
                          </a:ln>
                          <a:solidFill>
                            <a:schemeClr val="tx1"/>
                          </a:solidFill>
                          <a:effectLst/>
                          <a:latin typeface="Coptic1" pitchFamily="2" charset="0"/>
                          <a:cs typeface="Arial" charset="0"/>
                        </a:rPr>
                        <a:t>,~r/</a:t>
                      </a:r>
                      <a:r>
                        <a:rPr kumimoji="0" lang="en-US" sz="3200" b="0" i="0" u="none" strike="noStrike" cap="none" normalizeH="0" baseline="0" dirty="0" err="1">
                          <a:ln>
                            <a:noFill/>
                          </a:ln>
                          <a:solidFill>
                            <a:schemeClr val="tx1"/>
                          </a:solidFill>
                          <a:effectLst/>
                          <a:latin typeface="Coptic1" pitchFamily="2" charset="0"/>
                          <a:cs typeface="Arial" charset="0"/>
                        </a:rPr>
                        <a:t>ctoc</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nia~rwou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nimoumi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nikarpoc</a:t>
                      </a:r>
                      <a:r>
                        <a:rPr kumimoji="0" lang="en-US" sz="3200" b="0" i="0" u="none" strike="noStrike" cap="none" normalizeH="0" baseline="0" dirty="0">
                          <a:ln>
                            <a:noFill/>
                          </a:ln>
                          <a:solidFill>
                            <a:schemeClr val="tx1"/>
                          </a:solidFill>
                          <a:effectLst/>
                          <a:latin typeface="Coptic1" pitchFamily="2" charset="0"/>
                          <a:cs typeface="Arial" charset="0"/>
                        </a:rPr>
                        <a:t>: Al# Al#.</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Alleluia: Alleluia: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Béni les prémices de l’année, par ta bonté O Seigneur.</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Les fleuves, les sources, les végétations et les fruits. </a:t>
                      </a:r>
                      <a:r>
                        <a:rPr kumimoji="0" lang="en-US" sz="2800" b="0" i="0" u="none" strike="noStrike" cap="none" normalizeH="0" baseline="0" dirty="0">
                          <a:ln>
                            <a:noFill/>
                          </a:ln>
                          <a:solidFill>
                            <a:schemeClr val="tx1"/>
                          </a:solidFill>
                          <a:effectLst/>
                          <a:latin typeface="Arial" charset="0"/>
                          <a:cs typeface="Arial" charset="0"/>
                        </a:rPr>
                        <a:t>Alleluia </a:t>
                      </a:r>
                      <a:r>
                        <a:rPr kumimoji="0" lang="en-US" sz="2800" b="0" i="0" u="none" strike="noStrike" cap="none" normalizeH="0" baseline="0" dirty="0" err="1">
                          <a:ln>
                            <a:noFill/>
                          </a:ln>
                          <a:solidFill>
                            <a:schemeClr val="tx1"/>
                          </a:solidFill>
                          <a:effectLst/>
                          <a:latin typeface="Arial" charset="0"/>
                          <a:cs typeface="Arial" charset="0"/>
                        </a:rPr>
                        <a:t>Alleluia</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r>
                        <a:rPr kumimoji="0" lang="ar-EG" sz="3600" b="0" i="0" u="none" strike="noStrike" cap="none" normalizeH="0" baseline="0" dirty="0">
                          <a:ln>
                            <a:noFill/>
                          </a:ln>
                          <a:solidFill>
                            <a:schemeClr val="tx1"/>
                          </a:solidFill>
                          <a:effectLst/>
                          <a:latin typeface="Coptic1" pitchFamily="2" charset="0"/>
                          <a:cs typeface="Arial" charset="0"/>
                        </a:rPr>
                        <a:t> بارك </a:t>
                      </a:r>
                      <a:r>
                        <a:rPr kumimoji="0" lang="ar-EG" sz="3600" b="0" i="0" u="none" strike="noStrike" cap="none" normalizeH="0" baseline="0" dirty="0" err="1">
                          <a:ln>
                            <a:noFill/>
                          </a:ln>
                          <a:solidFill>
                            <a:schemeClr val="tx1"/>
                          </a:solidFill>
                          <a:effectLst/>
                          <a:latin typeface="Coptic1" pitchFamily="2" charset="0"/>
                          <a:cs typeface="Arial" charset="0"/>
                        </a:rPr>
                        <a:t>اكليل</a:t>
                      </a:r>
                      <a:r>
                        <a:rPr kumimoji="0" lang="ar-EG" sz="3600" b="0" i="0" u="none" strike="noStrike" cap="none" normalizeH="0" baseline="0" dirty="0">
                          <a:ln>
                            <a:noFill/>
                          </a:ln>
                          <a:solidFill>
                            <a:schemeClr val="tx1"/>
                          </a:solidFill>
                          <a:effectLst/>
                          <a:latin typeface="Coptic1" pitchFamily="2" charset="0"/>
                          <a:cs typeface="Arial" charset="0"/>
                        </a:rPr>
                        <a:t> السنة بصلاحك يا رب.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الأنهار والعيون </a:t>
                      </a:r>
                      <a:r>
                        <a:rPr kumimoji="0" lang="ar-EG" sz="3600" b="0" i="0" u="none" strike="noStrike" cap="none" normalizeH="0" baseline="0" dirty="0" err="1">
                          <a:ln>
                            <a:noFill/>
                          </a:ln>
                          <a:solidFill>
                            <a:schemeClr val="tx1"/>
                          </a:solidFill>
                          <a:effectLst/>
                          <a:latin typeface="Coptic1" pitchFamily="2" charset="0"/>
                          <a:cs typeface="Arial" charset="0"/>
                        </a:rPr>
                        <a:t>و</a:t>
                      </a:r>
                      <a:r>
                        <a:rPr kumimoji="0" lang="ar-EG"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err="1">
                          <a:ln>
                            <a:noFill/>
                          </a:ln>
                          <a:solidFill>
                            <a:schemeClr val="tx1"/>
                          </a:solidFill>
                          <a:effectLst/>
                          <a:latin typeface="Coptic1" pitchFamily="2" charset="0"/>
                          <a:cs typeface="Arial" charset="0"/>
                        </a:rPr>
                        <a:t>الزروع</a:t>
                      </a:r>
                      <a:r>
                        <a:rPr kumimoji="0" lang="ar-EG" sz="3600" b="0" i="0" u="none" strike="noStrike" cap="none" normalizeH="0" baseline="0" dirty="0">
                          <a:ln>
                            <a:noFill/>
                          </a:ln>
                          <a:solidFill>
                            <a:schemeClr val="tx1"/>
                          </a:solidFill>
                          <a:effectLst/>
                          <a:latin typeface="Coptic1" pitchFamily="2" charset="0"/>
                          <a:cs typeface="Arial" charset="0"/>
                        </a:rPr>
                        <a:t> والأثمار.</a:t>
                      </a: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nvGraphicFramePr>
        <p:xfrm>
          <a:off x="1524000" y="6858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a:t>
                      </a:r>
                      <a:r>
                        <a:rPr lang="en-US" sz="1500" b="0" dirty="0" err="1"/>
                        <a:t>Nayrouz</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5" name="AutoShape 36">
            <a:hlinkClick r:id="rId4" action="ppaction://hlinksldjump" highlightClick="1"/>
            <a:extLst>
              <a:ext uri="{FF2B5EF4-FFF2-40B4-BE49-F238E27FC236}">
                <a16:creationId xmlns:a16="http://schemas.microsoft.com/office/drawing/2014/main" id="{DCD6E78C-BE4E-44F4-B1BF-C5598C42C71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6C3ED41D-14B1-4343-B2CD-4F4C36A45B2A}"/>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049100552"/>
      </p:ext>
    </p:extLst>
  </p:cSld>
  <p:clrMapOvr>
    <a:masterClrMapping/>
  </p:clrMapOvr>
  <p:transition/>
</p:sld>
</file>

<file path=ppt/slides/slide2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0825CEC-C907-45C5-BFD8-AF47162EFED6}"/>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544580920"/>
      </p:ext>
    </p:extLst>
  </p:cSld>
  <p:clrMapOvr>
    <a:masterClrMapping/>
  </p:clrMapOvr>
  <p:transition/>
</p:sld>
</file>

<file path=ppt/slides/slide2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91577" name="Group 25"/>
          <p:cNvGraphicFramePr>
            <a:graphicFrameLocks noGrp="1"/>
          </p:cNvGraphicFramePr>
          <p:nvPr>
            <p:extLst>
              <p:ext uri="{D42A27DB-BD31-4B8C-83A1-F6EECF244321}">
                <p14:modId xmlns:p14="http://schemas.microsoft.com/office/powerpoint/2010/main" val="859274511"/>
              </p:ext>
            </p:extLst>
          </p:nvPr>
        </p:nvGraphicFramePr>
        <p:xfrm>
          <a:off x="76200" y="514350"/>
          <a:ext cx="8991600" cy="4457700"/>
        </p:xfrm>
        <a:graphic>
          <a:graphicData uri="http://schemas.openxmlformats.org/drawingml/2006/table">
            <a:tbl>
              <a:tblPr/>
              <a:tblGrid>
                <a:gridCol w="35814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e~tauasf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e~pic~tauroc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eke~qomqem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m~p~catanac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capec</a:t>
                      </a:r>
                      <a:r>
                        <a:rPr kumimoji="0" lang="en-US" sz="3200" b="0" i="0" u="none" strike="noStrike" cap="none" normalizeH="0" baseline="0" dirty="0">
                          <a:ln>
                            <a:noFill/>
                          </a:ln>
                          <a:solidFill>
                            <a:schemeClr val="tx1"/>
                          </a:solidFill>
                          <a:effectLst/>
                          <a:latin typeface="Coptic1" pitchFamily="2" charset="0"/>
                          <a:cs typeface="Arial" charset="0"/>
                        </a:rPr>
                        <a:t>/t </a:t>
                      </a:r>
                      <a:r>
                        <a:rPr kumimoji="0" lang="en-US" sz="3200" b="0" i="0" u="none" strike="noStrike" cap="none" normalizeH="0" baseline="0" dirty="0" err="1">
                          <a:ln>
                            <a:noFill/>
                          </a:ln>
                          <a:solidFill>
                            <a:schemeClr val="tx1"/>
                          </a:solidFill>
                          <a:effectLst/>
                          <a:latin typeface="Coptic1" pitchFamily="2" charset="0"/>
                          <a:cs typeface="Arial" charset="0"/>
                        </a:rPr>
                        <a:t>n~nen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alauj</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Alléluia: Jésus Christ le Fils de Dieu: qui fut crucifié sur la croix: foule Satan à nos pieds: Alléluia: Alléluia.</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يسوع المسيح  ابن الله </a:t>
                      </a:r>
                      <a:r>
                        <a:rPr kumimoji="0" lang="ar-EG" sz="3200" b="0" i="0" u="none" strike="noStrike" cap="none" normalizeH="0" baseline="0" dirty="0" err="1">
                          <a:ln>
                            <a:noFill/>
                          </a:ln>
                          <a:solidFill>
                            <a:schemeClr val="tx1"/>
                          </a:solidFill>
                          <a:effectLst/>
                          <a:latin typeface="Arial" charset="0"/>
                          <a:cs typeface="Arial" charset="0"/>
                        </a:rPr>
                        <a:t>الذى</a:t>
                      </a:r>
                      <a:r>
                        <a:rPr kumimoji="0" lang="ar-EG" sz="3200" b="0" i="0" u="none" strike="noStrike" cap="none" normalizeH="0" baseline="0" dirty="0">
                          <a:ln>
                            <a:noFill/>
                          </a:ln>
                          <a:solidFill>
                            <a:schemeClr val="tx1"/>
                          </a:solidFill>
                          <a:effectLst/>
                          <a:latin typeface="Arial" charset="0"/>
                          <a:cs typeface="Arial" charset="0"/>
                        </a:rPr>
                        <a:t> صلب على الصليب:    اسحق الشيطان تحت أقدامنا:</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0029A9A5-B4AD-42D8-B321-D6E4253F5864}"/>
              </a:ext>
            </a:extLst>
          </p:cNvPr>
          <p:cNvGraphicFramePr>
            <a:graphicFrameLocks noGrp="1"/>
          </p:cNvGraphicFramePr>
          <p:nvPr>
            <p:extLst>
              <p:ext uri="{D42A27DB-BD31-4B8C-83A1-F6EECF244321}">
                <p14:modId xmlns:p14="http://schemas.microsoft.com/office/powerpoint/2010/main" val="2554860800"/>
              </p:ext>
            </p:extLst>
          </p:nvPr>
        </p:nvGraphicFramePr>
        <p:xfrm>
          <a:off x="1524000" y="33393"/>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Fête de la Croix</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utoShape 36">
            <a:hlinkClick r:id="rId4" action="ppaction://hlinksldjump" highlightClick="1"/>
            <a:extLst>
              <a:ext uri="{FF2B5EF4-FFF2-40B4-BE49-F238E27FC236}">
                <a16:creationId xmlns:a16="http://schemas.microsoft.com/office/drawing/2014/main" id="{F7B149A0-D86A-4DF9-A6C8-26055105347D}"/>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5" action="ppaction://hlinksldjump" highlightClick="1"/>
            <a:extLst>
              <a:ext uri="{FF2B5EF4-FFF2-40B4-BE49-F238E27FC236}">
                <a16:creationId xmlns:a16="http://schemas.microsoft.com/office/drawing/2014/main" id="{C92FEA2A-6A2C-423C-B98F-CBD79F4FD25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23455189"/>
      </p:ext>
    </p:extLst>
  </p:cSld>
  <p:clrMapOvr>
    <a:masterClrMapping/>
  </p:clrMapOvr>
  <p:transition/>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92050" name="Group 50"/>
          <p:cNvGraphicFramePr>
            <a:graphicFrameLocks noGrp="1"/>
          </p:cNvGraphicFramePr>
          <p:nvPr>
            <p:ph/>
            <p:extLst>
              <p:ext uri="{D42A27DB-BD31-4B8C-83A1-F6EECF244321}">
                <p14:modId xmlns:p14="http://schemas.microsoft.com/office/powerpoint/2010/main" val="3036943692"/>
              </p:ext>
            </p:extLst>
          </p:nvPr>
        </p:nvGraphicFramePr>
        <p:xfrm>
          <a:off x="2828" y="0"/>
          <a:ext cx="9141172" cy="4981956"/>
        </p:xfrm>
        <a:graphic>
          <a:graphicData uri="http://schemas.openxmlformats.org/drawingml/2006/table">
            <a:tbl>
              <a:tblPr/>
              <a:tblGrid>
                <a:gridCol w="3375372">
                  <a:extLst>
                    <a:ext uri="{9D8B030D-6E8A-4147-A177-3AD203B41FA5}">
                      <a16:colId xmlns:a16="http://schemas.microsoft.com/office/drawing/2014/main" val="20000"/>
                    </a:ext>
                  </a:extLst>
                </a:gridCol>
                <a:gridCol w="3168650">
                  <a:extLst>
                    <a:ext uri="{9D8B030D-6E8A-4147-A177-3AD203B41FA5}">
                      <a16:colId xmlns:a16="http://schemas.microsoft.com/office/drawing/2014/main" val="20001"/>
                    </a:ext>
                  </a:extLst>
                </a:gridCol>
                <a:gridCol w="2597150">
                  <a:extLst>
                    <a:ext uri="{9D8B030D-6E8A-4147-A177-3AD203B41FA5}">
                      <a16:colId xmlns:a16="http://schemas.microsoft.com/office/drawing/2014/main" val="20002"/>
                    </a:ext>
                  </a:extLst>
                </a:gridCol>
              </a:tblGrid>
              <a:tr h="44028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endParaRPr kumimoji="0" lang="ar-EG" sz="20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tx1"/>
                          </a:solidFill>
                          <a:effectLst/>
                          <a:latin typeface="Coptic1" pitchFamily="2" charset="0"/>
                          <a:cs typeface="Arial" charset="0"/>
                        </a:rPr>
                        <a:t>Cop gar </a:t>
                      </a:r>
                      <a:r>
                        <a:rPr kumimoji="0" lang="en-US" sz="2700" b="0" i="0" u="none" strike="noStrike" cap="none" normalizeH="0" baseline="0" dirty="0" err="1">
                          <a:ln>
                            <a:noFill/>
                          </a:ln>
                          <a:solidFill>
                            <a:schemeClr val="tx1"/>
                          </a:solidFill>
                          <a:effectLst/>
                          <a:latin typeface="Coptic1" pitchFamily="2" charset="0"/>
                          <a:cs typeface="Arial" charset="0"/>
                        </a:rPr>
                        <a:t>niben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e~tetennaouwm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e~bol</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qen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paiwik</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vai</a:t>
                      </a:r>
                      <a:r>
                        <a:rPr kumimoji="0" lang="en-US" sz="2700" b="0" i="0" u="none" strike="noStrike" cap="none" normalizeH="0" baseline="0" dirty="0">
                          <a:ln>
                            <a:noFill/>
                          </a:ln>
                          <a:solidFill>
                            <a:schemeClr val="tx1"/>
                          </a:solidFill>
                          <a:effectLst/>
                          <a:latin typeface="Coptic1" pitchFamily="2" charset="0"/>
                          <a:cs typeface="Arial" charset="0"/>
                        </a:rPr>
                        <a:t>.</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Ouoh</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n~tetencw</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e~bolqen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paia~vot</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vai</a:t>
                      </a:r>
                      <a:r>
                        <a:rPr kumimoji="0" lang="fr-FR" sz="2700" b="0" i="0" u="none" strike="noStrike" cap="none" normalizeH="0" baseline="0" dirty="0">
                          <a:ln>
                            <a:noFill/>
                          </a:ln>
                          <a:solidFill>
                            <a:schemeClr val="tx1"/>
                          </a:solidFill>
                          <a:effectLst/>
                          <a:latin typeface="Coptic1" pitchFamily="2" charset="0"/>
                          <a:cs typeface="Arial" charset="0"/>
                        </a:rPr>
                        <a:t>.</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Eretenhiwis</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m~pamou</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e~retenero</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mologin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n~taa~nac-tacic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e~reteni~ri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m~pameui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sa</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i</a:t>
                      </a:r>
                      <a:r>
                        <a:rPr kumimoji="0" lang="en-US" sz="2700" b="0" i="0" u="none" strike="noStrike" cap="none" normalizeH="0" baseline="0" dirty="0">
                          <a:ln>
                            <a:noFill/>
                          </a:ln>
                          <a:solidFill>
                            <a:schemeClr val="tx1"/>
                          </a:solidFill>
                          <a:effectLst/>
                          <a:latin typeface="Coptic1" pitchFamily="2" charset="0"/>
                          <a:cs typeface="Arial" charset="0"/>
                        </a:rPr>
                        <a:t>~.</a:t>
                      </a:r>
                      <a:endParaRPr kumimoji="0" lang="ar-EG" sz="27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Car chaque fois, que vous mangez de ce pain, et que vous buvez de cette coupe, vous annoncez Ma mort, vous confessez Ma Résurrection et vous faites mémoire de Moi jusqu’à Mon retour.</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r>
                        <a:rPr kumimoji="0" lang="ar-SA" sz="2100" b="0" i="0" u="none" strike="noStrike" cap="none" normalizeH="0" baseline="0" dirty="0">
                          <a:ln>
                            <a:noFill/>
                          </a:ln>
                          <a:solidFill>
                            <a:schemeClr val="tx1"/>
                          </a:solidFill>
                          <a:effectLst/>
                          <a:latin typeface="Arial" charset="0"/>
                          <a:cs typeface="Arial" charset="0"/>
                        </a:rPr>
                        <a:t> </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لأنَ كلَّ مرةٍ تأكلونَ من هذا الخبز، </a:t>
                      </a:r>
                      <a:r>
                        <a:rPr kumimoji="0" lang="ar-EG" sz="3200" b="0" i="0" u="none" strike="noStrike" cap="none" normalizeH="0" baseline="0" dirty="0">
                          <a:ln>
                            <a:noFill/>
                          </a:ln>
                          <a:solidFill>
                            <a:schemeClr val="tx1"/>
                          </a:solidFill>
                          <a:effectLst/>
                          <a:latin typeface="Arial" charset="0"/>
                          <a:cs typeface="Arial" pitchFamily="34" charset="0"/>
                        </a:rPr>
                        <a:t>و تشربون </a:t>
                      </a:r>
                      <a:r>
                        <a:rPr kumimoji="0" lang="ar-SA" sz="3200" b="0" i="0" u="none" strike="noStrike" cap="none" normalizeH="0" baseline="0" dirty="0">
                          <a:ln>
                            <a:noFill/>
                          </a:ln>
                          <a:solidFill>
                            <a:schemeClr val="tx1"/>
                          </a:solidFill>
                          <a:effectLst/>
                          <a:latin typeface="Arial" charset="0"/>
                          <a:cs typeface="Arial" pitchFamily="34" charset="0"/>
                        </a:rPr>
                        <a:t>من هذه الكأس،</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تبشرونَ بموتى وتعترفونَ بقيامَتى وتذكروننى إلى أن </a:t>
                      </a:r>
                      <a:r>
                        <a:rPr kumimoji="0" lang="ar-SA" sz="3200" b="0" i="0" u="none" strike="noStrike" cap="none" normalizeH="0" baseline="0" dirty="0" err="1">
                          <a:ln>
                            <a:noFill/>
                          </a:ln>
                          <a:solidFill>
                            <a:schemeClr val="tx1"/>
                          </a:solidFill>
                          <a:effectLst/>
                          <a:latin typeface="Arial" charset="0"/>
                          <a:cs typeface="Arial" pitchFamily="34" charset="0"/>
                        </a:rPr>
                        <a:t>آجئ</a:t>
                      </a:r>
                      <a:r>
                        <a:rPr kumimoji="0" lang="en-US" sz="3200" b="0" i="0" u="none" strike="noStrike" cap="none" normalizeH="0" baseline="0" dirty="0">
                          <a:ln>
                            <a:noFill/>
                          </a:ln>
                          <a:solidFill>
                            <a:schemeClr val="tx1"/>
                          </a:solidFill>
                          <a:effectLst/>
                          <a:latin typeface="Arial" charset="0"/>
                          <a:cs typeface="Arial" charset="0"/>
                        </a:rPr>
                        <a:t>.</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5907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49F5A40A-EE23-4371-B574-4F278E303AAE}"/>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983630429"/>
      </p:ext>
    </p:extLst>
  </p:cSld>
  <p:clrMapOvr>
    <a:masterClrMapping/>
  </p:clrMapOvr>
  <p:transition/>
</p:sld>
</file>

<file path=ppt/slides/slide2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5242" name="Group 26"/>
          <p:cNvGraphicFramePr>
            <a:graphicFrameLocks noGrp="1"/>
          </p:cNvGraphicFramePr>
          <p:nvPr>
            <p:extLst>
              <p:ext uri="{D42A27DB-BD31-4B8C-83A1-F6EECF244321}">
                <p14:modId xmlns:p14="http://schemas.microsoft.com/office/powerpoint/2010/main" val="1169962351"/>
              </p:ext>
            </p:extLst>
          </p:nvPr>
        </p:nvGraphicFramePr>
        <p:xfrm>
          <a:off x="76200" y="590550"/>
          <a:ext cx="8991600" cy="4457700"/>
        </p:xfrm>
        <a:graphic>
          <a:graphicData uri="http://schemas.openxmlformats.org/drawingml/2006/table">
            <a:tbl>
              <a:tblPr/>
              <a:tblGrid>
                <a:gridCol w="3200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7719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acmacf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B/</a:t>
                      </a:r>
                      <a:r>
                        <a:rPr kumimoji="0" lang="en-US" sz="3200" b="0" i="0" u="none" strike="noStrike" cap="none" normalizeH="0" baseline="0" dirty="0" err="1">
                          <a:ln>
                            <a:noFill/>
                          </a:ln>
                          <a:solidFill>
                            <a:schemeClr val="tx1"/>
                          </a:solidFill>
                          <a:effectLst/>
                          <a:latin typeface="Coptic1" pitchFamily="2" charset="0"/>
                          <a:cs typeface="Arial" charset="0"/>
                        </a:rPr>
                        <a:t>yleem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Ioudea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m~p~rov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tikon</a:t>
                      </a:r>
                      <a:r>
                        <a:rPr kumimoji="0" lang="en-US" sz="3200" b="0" i="0" u="none" strike="noStrike" cap="none" normalizeH="0" baseline="0" dirty="0">
                          <a:ln>
                            <a:noFill/>
                          </a:ln>
                          <a:solidFill>
                            <a:schemeClr val="tx1"/>
                          </a:solidFill>
                          <a:effectLst/>
                          <a:latin typeface="Coptic1" pitchFamily="2" charset="0"/>
                          <a:cs typeface="Arial" charset="0"/>
                        </a:rPr>
                        <a:t>: Al# Al#.</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(2)</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Jésus Christ le Fils de Dieu est né de la vierge à Bethléem de Judée selon les prophétie.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 (2)</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(٢)</a:t>
                      </a:r>
                      <a:r>
                        <a:rPr kumimoji="0" lang="ar-SA" sz="3600" b="0" i="0" u="none" strike="noStrike" cap="none" normalizeH="0" baseline="0" dirty="0">
                          <a:ln>
                            <a:noFill/>
                          </a:ln>
                          <a:solidFill>
                            <a:schemeClr val="tx1"/>
                          </a:solidFill>
                          <a:effectLst/>
                          <a:latin typeface="Arial" charset="0"/>
                          <a:cs typeface="Arial" charset="0"/>
                        </a:rPr>
                        <a:t> يسوع المسيح ابن الله ولدته العذراء في بيت لحم اليهودية كالأصوات النبوي</a:t>
                      </a:r>
                      <a:r>
                        <a:rPr kumimoji="0" lang="ar-EG" sz="3600" b="0" i="0" u="none" strike="noStrike" cap="none" normalizeH="0" baseline="0" dirty="0">
                          <a:ln>
                            <a:noFill/>
                          </a:ln>
                          <a:solidFill>
                            <a:schemeClr val="tx1"/>
                          </a:solidFill>
                          <a:effectLst/>
                          <a:latin typeface="Arial" charset="0"/>
                          <a:cs typeface="Arial" charset="0"/>
                        </a:rPr>
                        <a:t>ة</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(٢)</a:t>
                      </a:r>
                      <a:r>
                        <a:rPr kumimoji="0" lang="ar-SA"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8EAD432C-9EEE-4A93-A28B-1A416AC76E47}"/>
              </a:ext>
            </a:extLst>
          </p:cNvPr>
          <p:cNvGraphicFramePr>
            <a:graphicFrameLocks noGrp="1"/>
          </p:cNvGraphicFramePr>
          <p:nvPr>
            <p:extLst>
              <p:ext uri="{D42A27DB-BD31-4B8C-83A1-F6EECF244321}">
                <p14:modId xmlns:p14="http://schemas.microsoft.com/office/powerpoint/2010/main" val="2606504264"/>
              </p:ext>
            </p:extLst>
          </p:nvPr>
        </p:nvGraphicFramePr>
        <p:xfrm>
          <a:off x="1524000" y="6645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Fête de la </a:t>
                      </a:r>
                      <a:r>
                        <a:rPr lang="en-US" sz="1500" b="0" dirty="0" err="1">
                          <a:solidFill>
                            <a:schemeClr val="tx1"/>
                          </a:solidFill>
                        </a:rPr>
                        <a:t>Nativité</a:t>
                      </a:r>
                      <a:r>
                        <a:rPr lang="en-US" sz="1500" b="0" dirty="0">
                          <a:solidFill>
                            <a:schemeClr val="tx1"/>
                          </a:solidFill>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B6EE50AE-4D21-4DB6-BA3C-5700E95373FD}"/>
              </a:ext>
            </a:extLst>
          </p:cNvPr>
          <p:cNvSpPr>
            <a:spLocks noChangeArrowheads="1"/>
          </p:cNvSpPr>
          <p:nvPr/>
        </p:nvSpPr>
        <p:spPr bwMode="auto">
          <a:xfrm>
            <a:off x="5713355"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CDB2FFE7-89FC-4786-A300-61E3BEF03E44}"/>
              </a:ext>
            </a:extLst>
          </p:cNvPr>
          <p:cNvSpPr/>
          <p:nvPr/>
        </p:nvSpPr>
        <p:spPr bwMode="auto">
          <a:xfrm>
            <a:off x="4756150" y="496570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627371384"/>
      </p:ext>
    </p:extLst>
  </p:cSld>
  <p:clrMapOvr>
    <a:masterClrMapping/>
  </p:clrMapOvr>
  <p:transition/>
</p:sld>
</file>

<file path=ppt/slides/slide2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55464BDA-8627-4AB1-804F-8F9575D67E24}"/>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37671834"/>
      </p:ext>
    </p:extLst>
  </p:cSld>
  <p:clrMapOvr>
    <a:masterClrMapping/>
  </p:clrMapOvr>
  <p:transition/>
</p:sld>
</file>

<file path=ppt/slides/slide2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1255620429"/>
              </p:ext>
            </p:extLst>
          </p:nvPr>
        </p:nvGraphicFramePr>
        <p:xfrm>
          <a:off x="76200" y="921385"/>
          <a:ext cx="8991600" cy="3482340"/>
        </p:xfrm>
        <a:graphic>
          <a:graphicData uri="http://schemas.openxmlformats.org/drawingml/2006/table">
            <a:tbl>
              <a:tblPr/>
              <a:tblGrid>
                <a:gridCol w="3206120">
                  <a:extLst>
                    <a:ext uri="{9D8B030D-6E8A-4147-A177-3AD203B41FA5}">
                      <a16:colId xmlns:a16="http://schemas.microsoft.com/office/drawing/2014/main" val="20000"/>
                    </a:ext>
                  </a:extLst>
                </a:gridCol>
                <a:gridCol w="2945335">
                  <a:extLst>
                    <a:ext uri="{9D8B030D-6E8A-4147-A177-3AD203B41FA5}">
                      <a16:colId xmlns:a16="http://schemas.microsoft.com/office/drawing/2014/main" val="20001"/>
                    </a:ext>
                  </a:extLst>
                </a:gridCol>
                <a:gridCol w="2840145">
                  <a:extLst>
                    <a:ext uri="{9D8B030D-6E8A-4147-A177-3AD203B41FA5}">
                      <a16:colId xmlns:a16="http://schemas.microsoft.com/office/drawing/2014/main" val="20002"/>
                    </a:ext>
                  </a:extLst>
                </a:gridCol>
              </a:tblGrid>
              <a:tr h="3086100">
                <a:tc>
                  <a:txBody>
                    <a:bodyPr/>
                    <a:lstStyle/>
                    <a:p>
                      <a:pPr algn="just"/>
                      <a:r>
                        <a:rPr lang="fr-FR" sz="3200" b="0" i="0" u="none" strike="noStrike" baseline="0" dirty="0">
                          <a:latin typeface="Coptic1" pitchFamily="2" charset="0"/>
                        </a:rPr>
                        <a:t>All/</a:t>
                      </a:r>
                      <a:r>
                        <a:rPr lang="fr-FR" sz="3200" b="0" i="0" u="none" strike="noStrike" baseline="0" dirty="0" err="1">
                          <a:latin typeface="Coptic1" pitchFamily="2" charset="0"/>
                        </a:rPr>
                        <a:t>louia</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 I/#</a:t>
                      </a:r>
                      <a:r>
                        <a:rPr lang="fr-FR" sz="3200" b="0" i="0" u="none" strike="noStrike" baseline="0" dirty="0" err="1">
                          <a:latin typeface="Coptic1" pitchFamily="2" charset="0"/>
                        </a:rPr>
                        <a:t>c#</a:t>
                      </a:r>
                      <a:r>
                        <a:rPr lang="fr-FR" sz="3200" b="0" i="0" u="none" strike="noStrike" baseline="0" dirty="0">
                          <a:latin typeface="Coptic1" pitchFamily="2" charset="0"/>
                        </a:rPr>
                        <a:t> </a:t>
                      </a:r>
                      <a:r>
                        <a:rPr lang="sv-SE" sz="3200" b="0" i="0" u="none" strike="noStrike" baseline="0" dirty="0">
                          <a:latin typeface="Coptic1" pitchFamily="2" charset="0"/>
                        </a:rPr>
                        <a:t>P,#c# p~s/ri  m~V]: </a:t>
                      </a:r>
                      <a:r>
                        <a:rPr lang="fr-FR" sz="3200" b="0" i="0" u="none" strike="noStrike" baseline="0" dirty="0" err="1">
                          <a:latin typeface="Coptic1" pitchFamily="2" charset="0"/>
                        </a:rPr>
                        <a:t>afswp</a:t>
                      </a:r>
                      <a:r>
                        <a:rPr lang="fr-FR" sz="3200" b="0" i="0" u="none" strike="noStrike" baseline="0" dirty="0">
                          <a:latin typeface="Coptic1" pitchFamily="2" charset="0"/>
                        </a:rPr>
                        <a:t> </a:t>
                      </a:r>
                      <a:r>
                        <a:rPr lang="fr-FR" sz="3200" b="0" i="0" u="none" strike="noStrike" baseline="0" dirty="0" err="1">
                          <a:latin typeface="Coptic1" pitchFamily="2" charset="0"/>
                        </a:rPr>
                        <a:t>e~rof</a:t>
                      </a:r>
                      <a:r>
                        <a:rPr lang="fr-FR" sz="3200" b="0" i="0" u="none" strike="noStrike" baseline="0" dirty="0">
                          <a:latin typeface="Coptic1" pitchFamily="2" charset="0"/>
                        </a:rPr>
                        <a:t> </a:t>
                      </a:r>
                      <a:r>
                        <a:rPr lang="fr-FR" sz="3200" b="0" i="0" u="none" strike="noStrike" baseline="0" dirty="0" err="1">
                          <a:latin typeface="Coptic1" pitchFamily="2" charset="0"/>
                        </a:rPr>
                        <a:t>m~picebi</a:t>
                      </a:r>
                      <a:r>
                        <a:rPr lang="fr-FR" sz="3200" b="0" i="0" u="none" strike="noStrike" baseline="0" dirty="0">
                          <a:latin typeface="Coptic1" pitchFamily="2" charset="0"/>
                        </a:rPr>
                        <a:t> kata </a:t>
                      </a:r>
                      <a:r>
                        <a:rPr lang="fr-FR" sz="3200" b="0" i="0" u="none" strike="noStrike" baseline="0" dirty="0" err="1">
                          <a:latin typeface="Coptic1" pitchFamily="2" charset="0"/>
                        </a:rPr>
                        <a:t>petecse</a:t>
                      </a:r>
                      <a:r>
                        <a:rPr lang="fr-FR" sz="3200" b="0" i="0" u="none" strike="noStrike" baseline="0" dirty="0">
                          <a:latin typeface="Coptic1" pitchFamily="2" charset="0"/>
                        </a:rPr>
                        <a:t> </a:t>
                      </a:r>
                      <a:r>
                        <a:rPr lang="fr-FR" sz="3200" b="0" i="0" u="none" strike="noStrike" baseline="0" dirty="0" err="1">
                          <a:latin typeface="Coptic1" pitchFamily="2" charset="0"/>
                        </a:rPr>
                        <a:t>qen</a:t>
                      </a:r>
                      <a:r>
                        <a:rPr lang="fr-FR" sz="3200" b="0" i="0" u="none" strike="noStrike" baseline="0" dirty="0">
                          <a:latin typeface="Coptic1" pitchFamily="2" charset="0"/>
                        </a:rPr>
                        <a:t> </a:t>
                      </a:r>
                      <a:r>
                        <a:rPr lang="fr-FR" sz="3200" b="0" i="0" u="none" strike="noStrike" baseline="0" dirty="0" err="1">
                          <a:latin typeface="Coptic1" pitchFamily="2" charset="0"/>
                        </a:rPr>
                        <a:t>pinomoc</a:t>
                      </a:r>
                      <a:r>
                        <a:rPr lang="fr-FR" sz="3200" b="0" i="0" u="none" strike="noStrike" baseline="0" dirty="0">
                          <a:latin typeface="Coptic1" pitchFamily="2" charset="0"/>
                        </a:rPr>
                        <a:t>. </a:t>
                      </a:r>
                    </a:p>
                    <a:p>
                      <a:pPr algn="just"/>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Alléluia (2 fois) Jésus-Christ le fils de Dieu a reçu la circoncision selon la Loi. Alléluia</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يسوع المسيح ابن</a:t>
                      </a:r>
                    </a:p>
                    <a:p>
                      <a:pPr algn="just" rtl="1"/>
                      <a:r>
                        <a:rPr lang="ar-EG" sz="3200" b="0" i="0" u="none" strike="noStrike" kern="1200" baseline="0" dirty="0">
                          <a:solidFill>
                            <a:schemeClr val="tx1"/>
                          </a:solidFill>
                          <a:latin typeface="+mn-lt"/>
                          <a:ea typeface="+mn-ea"/>
                          <a:cs typeface="+mn-cs"/>
                        </a:rPr>
                        <a:t>الله قبل إليه الختان</a:t>
                      </a:r>
                    </a:p>
                    <a:p>
                      <a:pPr algn="just" rtl="1"/>
                      <a:r>
                        <a:rPr lang="ar-EG" sz="3200" b="0" i="0" u="none" strike="noStrike" kern="1200" baseline="0" dirty="0">
                          <a:solidFill>
                            <a:schemeClr val="tx1"/>
                          </a:solidFill>
                          <a:latin typeface="+mn-lt"/>
                          <a:ea typeface="+mn-ea"/>
                          <a:cs typeface="+mn-cs"/>
                        </a:rPr>
                        <a:t>كما ينبغي بالناموس.</a:t>
                      </a: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A859D566-B9EE-40DA-AD3E-D7DD844C7AB9}"/>
              </a:ext>
            </a:extLst>
          </p:cNvPr>
          <p:cNvGraphicFramePr>
            <a:graphicFrameLocks noGrp="1"/>
          </p:cNvGraphicFramePr>
          <p:nvPr>
            <p:extLst>
              <p:ext uri="{D42A27DB-BD31-4B8C-83A1-F6EECF244321}">
                <p14:modId xmlns:p14="http://schemas.microsoft.com/office/powerpoint/2010/main" val="2924624476"/>
              </p:ext>
            </p:extLst>
          </p:nvPr>
        </p:nvGraphicFramePr>
        <p:xfrm>
          <a:off x="1524000" y="6858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a:t>
                      </a:r>
                      <a:r>
                        <a:rPr lang="en-US" sz="1500" b="0" dirty="0" err="1"/>
                        <a:t>Circoncision</a:t>
                      </a:r>
                      <a:r>
                        <a:rPr lang="en-US" sz="1500" b="0" dirty="0"/>
                        <a:t> </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151E8FD0-8DAD-429E-B84A-C7D6F9CBF48A}"/>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EA81D0DF-0024-49D4-B4F6-9B2AFE372C6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200657786"/>
      </p:ext>
    </p:extLst>
  </p:cSld>
  <p:clrMapOvr>
    <a:masterClrMapping/>
  </p:clrMapOvr>
  <p:transition/>
</p:sld>
</file>

<file path=ppt/slides/slide2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551BC8AE-F107-4F0A-918B-C8B29A022176}"/>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743748099"/>
      </p:ext>
    </p:extLst>
  </p:cSld>
  <p:clrMapOvr>
    <a:masterClrMapping/>
  </p:clrMapOvr>
  <p:transition/>
</p:sld>
</file>

<file path=ppt/slides/slide2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3122" name="Group 18"/>
          <p:cNvGraphicFramePr>
            <a:graphicFrameLocks noGrp="1"/>
          </p:cNvGraphicFramePr>
          <p:nvPr>
            <p:extLst>
              <p:ext uri="{D42A27DB-BD31-4B8C-83A1-F6EECF244321}">
                <p14:modId xmlns:p14="http://schemas.microsoft.com/office/powerpoint/2010/main" val="3998986894"/>
              </p:ext>
            </p:extLst>
          </p:nvPr>
        </p:nvGraphicFramePr>
        <p:xfrm>
          <a:off x="76200" y="685800"/>
          <a:ext cx="8991600" cy="3677412"/>
        </p:xfrm>
        <a:graphic>
          <a:graphicData uri="http://schemas.openxmlformats.org/drawingml/2006/table">
            <a:tbl>
              <a:tblPr/>
              <a:tblGrid>
                <a:gridCol w="3296920">
                  <a:extLst>
                    <a:ext uri="{9D8B030D-6E8A-4147-A177-3AD203B41FA5}">
                      <a16:colId xmlns:a16="http://schemas.microsoft.com/office/drawing/2014/main" val="20000"/>
                    </a:ext>
                  </a:extLst>
                </a:gridCol>
                <a:gridCol w="2720376">
                  <a:extLst>
                    <a:ext uri="{9D8B030D-6E8A-4147-A177-3AD203B41FA5}">
                      <a16:colId xmlns:a16="http://schemas.microsoft.com/office/drawing/2014/main" val="20001"/>
                    </a:ext>
                  </a:extLst>
                </a:gridCol>
                <a:gridCol w="2974304">
                  <a:extLst>
                    <a:ext uri="{9D8B030D-6E8A-4147-A177-3AD203B41FA5}">
                      <a16:colId xmlns:a16="http://schemas.microsoft.com/office/drawing/2014/main" val="20002"/>
                    </a:ext>
                  </a:extLst>
                </a:gridCol>
              </a:tblGrid>
              <a:tr h="34861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I/#c#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p~s</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iwmc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piIordan</a:t>
                      </a:r>
                      <a:r>
                        <a:rPr kumimoji="0" lang="en-US" sz="3600" b="0" i="0" u="none" strike="noStrike" cap="none" normalizeH="0" baseline="0" dirty="0">
                          <a:ln>
                            <a:noFill/>
                          </a:ln>
                          <a:solidFill>
                            <a:schemeClr val="tx1"/>
                          </a:solidFill>
                          <a:effectLst/>
                          <a:latin typeface="Coptic1" pitchFamily="2" charset="0"/>
                          <a:cs typeface="Arial" charset="0"/>
                        </a:rPr>
                        <a:t>/c</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a:ln>
                            <a:noFill/>
                          </a:ln>
                          <a:solidFill>
                            <a:schemeClr val="tx1"/>
                          </a:solidFill>
                          <a:effectLst/>
                          <a:latin typeface="Arial" charset="0"/>
                          <a:cs typeface="Arial" charset="0"/>
                        </a:rPr>
                        <a:t>Alléluia</a:t>
                      </a:r>
                      <a:r>
                        <a:rPr kumimoji="0" lang="fr-CA" sz="3200" b="0" i="0" u="none" strike="noStrike" cap="none" normalizeH="0" baseline="0">
                          <a:ln>
                            <a:noFill/>
                          </a:ln>
                          <a:solidFill>
                            <a:schemeClr val="tx1"/>
                          </a:solidFill>
                          <a:effectLst/>
                          <a:latin typeface="Arial" charset="0"/>
                          <a:cs typeface="Arial" charset="0"/>
                        </a:rPr>
                        <a:t> (2)</a:t>
                      </a:r>
                      <a:endParaRPr kumimoji="0" lang="fr-FR" sz="3200" b="0" i="0" u="none" strike="noStrike" cap="none" normalizeH="0" baseline="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a:ln>
                            <a:noFill/>
                          </a:ln>
                          <a:solidFill>
                            <a:schemeClr val="tx1"/>
                          </a:solidFill>
                          <a:effectLst/>
                          <a:latin typeface="Arial" charset="0"/>
                          <a:cs typeface="Arial" charset="0"/>
                        </a:rPr>
                        <a:t>Jésus Christ le Fils de Dieu a été baptisé dans le Jourdain.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a:ln>
                            <a:noFill/>
                          </a:ln>
                          <a:solidFill>
                            <a:schemeClr val="tx1"/>
                          </a:solidFill>
                          <a:effectLst/>
                          <a:latin typeface="Arial" charset="0"/>
                          <a:cs typeface="Arial" charset="0"/>
                        </a:rPr>
                        <a:t>Alléluia (2)</a:t>
                      </a:r>
                      <a:r>
                        <a:rPr kumimoji="0" lang="en-US" sz="3200" b="0" i="0" u="none" strike="noStrike" cap="none" normalizeH="0" baseline="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(٢)</a:t>
                      </a:r>
                      <a:r>
                        <a:rPr kumimoji="0" lang="ar-SA" sz="36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يسوع المسيح</a:t>
                      </a:r>
                      <a:r>
                        <a:rPr kumimoji="0" lang="ar-EG"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err="1">
                          <a:ln>
                            <a:noFill/>
                          </a:ln>
                          <a:solidFill>
                            <a:schemeClr val="tx1"/>
                          </a:solidFill>
                          <a:effectLst/>
                          <a:latin typeface="Arial" charset="0"/>
                          <a:cs typeface="Arial" charset="0"/>
                        </a:rPr>
                        <a:t>إبن</a:t>
                      </a:r>
                      <a:r>
                        <a:rPr kumimoji="0" lang="ar-SA" sz="4400" b="0" i="0" u="none" strike="noStrike" cap="none" normalizeH="0" baseline="0" dirty="0">
                          <a:ln>
                            <a:noFill/>
                          </a:ln>
                          <a:solidFill>
                            <a:schemeClr val="tx1"/>
                          </a:solidFill>
                          <a:effectLst/>
                          <a:latin typeface="Arial" charset="0"/>
                          <a:cs typeface="Arial" charset="0"/>
                        </a:rPr>
                        <a:t> الله</a:t>
                      </a:r>
                      <a:r>
                        <a:rPr kumimoji="0" lang="ar-EG"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 اعتمد في الأردن.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(٢)</a:t>
                      </a:r>
                      <a:r>
                        <a:rPr kumimoji="0" lang="ar-SA"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0A1D9F6E-9B20-493E-B870-9938D2498038}"/>
              </a:ext>
            </a:extLst>
          </p:cNvPr>
          <p:cNvGraphicFramePr>
            <a:graphicFrameLocks noGrp="1"/>
          </p:cNvGraphicFramePr>
          <p:nvPr>
            <p:extLst>
              <p:ext uri="{D42A27DB-BD31-4B8C-83A1-F6EECF244321}">
                <p14:modId xmlns:p14="http://schemas.microsoft.com/office/powerpoint/2010/main" val="2580388329"/>
              </p:ext>
            </p:extLst>
          </p:nvPr>
        </p:nvGraphicFramePr>
        <p:xfrm>
          <a:off x="1524000" y="75501"/>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Fête de </a:t>
                      </a:r>
                      <a:r>
                        <a:rPr lang="en-US" sz="1500" b="0" dirty="0" err="1">
                          <a:solidFill>
                            <a:schemeClr val="tx1"/>
                          </a:solidFill>
                        </a:rPr>
                        <a:t>l’Epiphanie</a:t>
                      </a:r>
                      <a:r>
                        <a:rPr lang="en-US" sz="1500" b="0" dirty="0">
                          <a:solidFill>
                            <a:schemeClr val="tx1"/>
                          </a:solidFill>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16DDC88D-AE79-4FBC-A0B7-64BE6503367C}"/>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A2041BD9-16EB-4319-8EA5-CC1C6F6EF558}"/>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955492862"/>
      </p:ext>
    </p:extLst>
  </p:cSld>
  <p:clrMapOvr>
    <a:masterClrMapping/>
  </p:clrMapOvr>
  <p:transition/>
</p:sld>
</file>

<file path=ppt/slides/slide2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3388EB65-8BC8-4801-B28E-7A5C23D3178A}"/>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027999916"/>
      </p:ext>
    </p:extLst>
  </p:cSld>
  <p:clrMapOvr>
    <a:masterClrMapping/>
  </p:clrMapOvr>
  <p:transition/>
</p:sld>
</file>

<file path=ppt/slides/slide2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340590595"/>
              </p:ext>
            </p:extLst>
          </p:nvPr>
        </p:nvGraphicFramePr>
        <p:xfrm>
          <a:off x="76200" y="685800"/>
          <a:ext cx="8915400" cy="3371850"/>
        </p:xfrm>
        <a:graphic>
          <a:graphicData uri="http://schemas.openxmlformats.org/drawingml/2006/table">
            <a:tbl>
              <a:tblPr/>
              <a:tblGrid>
                <a:gridCol w="3178949">
                  <a:extLst>
                    <a:ext uri="{9D8B030D-6E8A-4147-A177-3AD203B41FA5}">
                      <a16:colId xmlns:a16="http://schemas.microsoft.com/office/drawing/2014/main" val="20000"/>
                    </a:ext>
                  </a:extLst>
                </a:gridCol>
                <a:gridCol w="2920375">
                  <a:extLst>
                    <a:ext uri="{9D8B030D-6E8A-4147-A177-3AD203B41FA5}">
                      <a16:colId xmlns:a16="http://schemas.microsoft.com/office/drawing/2014/main" val="20001"/>
                    </a:ext>
                  </a:extLst>
                </a:gridCol>
                <a:gridCol w="2816076">
                  <a:extLst>
                    <a:ext uri="{9D8B030D-6E8A-4147-A177-3AD203B41FA5}">
                      <a16:colId xmlns:a16="http://schemas.microsoft.com/office/drawing/2014/main" val="20002"/>
                    </a:ext>
                  </a:extLst>
                </a:gridCol>
              </a:tblGrid>
              <a:tr h="3371850">
                <a:tc>
                  <a:txBody>
                    <a:bodyPr/>
                    <a:lstStyle/>
                    <a:p>
                      <a:pPr algn="just"/>
                      <a:r>
                        <a:rPr lang="fr-FR" sz="3200" b="0" i="0" u="none" strike="noStrike" baseline="0" dirty="0">
                          <a:latin typeface="Coptic1" pitchFamily="2" charset="0"/>
                        </a:rPr>
                        <a:t>All/</a:t>
                      </a:r>
                      <a:r>
                        <a:rPr lang="fr-FR" sz="3200" b="0" i="0" u="none" strike="noStrike" baseline="0" dirty="0" err="1">
                          <a:latin typeface="Coptic1" pitchFamily="2" charset="0"/>
                        </a:rPr>
                        <a:t>louial</a:t>
                      </a:r>
                      <a:endParaRPr lang="fr-FR" sz="3200" b="0" i="0" u="none" strike="noStrike" baseline="0" dirty="0">
                        <a:latin typeface="Coptic1" pitchFamily="2" charset="0"/>
                      </a:endParaRPr>
                    </a:p>
                    <a:p>
                      <a:pPr algn="just"/>
                      <a:r>
                        <a:rPr lang="fr-FR" sz="3200" b="0" i="0" u="none" strike="noStrike" baseline="0" dirty="0" err="1">
                          <a:latin typeface="Coptic1" pitchFamily="2" charset="0"/>
                        </a:rPr>
                        <a:t>A#l</a:t>
                      </a:r>
                      <a:r>
                        <a:rPr lang="fr-FR" sz="3200" b="0" i="0" u="none" strike="noStrike" baseline="0" dirty="0">
                          <a:latin typeface="Coptic1" pitchFamily="2" charset="0"/>
                        </a:rPr>
                        <a:t># I/#</a:t>
                      </a:r>
                      <a:r>
                        <a:rPr lang="fr-FR" sz="3200" b="0" i="0" u="none" strike="noStrike" baseline="0" dirty="0" err="1">
                          <a:latin typeface="Coptic1" pitchFamily="2" charset="0"/>
                        </a:rPr>
                        <a:t>c#</a:t>
                      </a:r>
                      <a:r>
                        <a:rPr lang="fr-FR" sz="3200" b="0" i="0" u="none" strike="noStrike" baseline="0" dirty="0">
                          <a:latin typeface="Coptic1" pitchFamily="2" charset="0"/>
                        </a:rPr>
                        <a:t> </a:t>
                      </a:r>
                      <a:r>
                        <a:rPr lang="fr-FR" sz="3200" b="0" i="0" u="none" strike="noStrike" baseline="0" dirty="0" err="1">
                          <a:latin typeface="Coptic1" pitchFamily="2" charset="0"/>
                        </a:rPr>
                        <a:t>P,#c</a:t>
                      </a:r>
                      <a:r>
                        <a:rPr lang="fr-FR" sz="3200" b="0" i="0" u="none" strike="noStrike" baseline="0" dirty="0">
                          <a:latin typeface="Coptic1" pitchFamily="2" charset="0"/>
                        </a:rPr>
                        <a:t># </a:t>
                      </a:r>
                    </a:p>
                    <a:p>
                      <a:pPr algn="just"/>
                      <a:r>
                        <a:rPr lang="fr-FR" sz="3200" b="0" i="0" u="none" strike="noStrike" baseline="0" dirty="0" err="1">
                          <a:latin typeface="Coptic1" pitchFamily="2" charset="0"/>
                        </a:rPr>
                        <a:t>P~s</a:t>
                      </a:r>
                      <a:r>
                        <a:rPr lang="fr-FR" sz="3200" b="0" i="0" u="none" strike="noStrike" baseline="0" dirty="0">
                          <a:latin typeface="Coptic1" pitchFamily="2" charset="0"/>
                        </a:rPr>
                        <a:t>/ri </a:t>
                      </a:r>
                      <a:r>
                        <a:rPr lang="fr-FR" sz="3200" b="0" i="0" u="none" strike="noStrike" baseline="0" dirty="0" err="1">
                          <a:latin typeface="Coptic1" pitchFamily="2" charset="0"/>
                        </a:rPr>
                        <a:t>m~V</a:t>
                      </a:r>
                      <a:r>
                        <a:rPr lang="fr-FR" sz="3200" b="0" i="0" u="none" strike="noStrike" baseline="0" dirty="0">
                          <a:latin typeface="Coptic1" pitchFamily="2" charset="0"/>
                        </a:rPr>
                        <a:t>]: </a:t>
                      </a:r>
                      <a:r>
                        <a:rPr lang="fr-FR" sz="3200" b="0" i="0" u="none" strike="noStrike" baseline="0" dirty="0" err="1">
                          <a:latin typeface="Coptic1" pitchFamily="2" charset="0"/>
                        </a:rPr>
                        <a:t>afc~mou</a:t>
                      </a:r>
                      <a:r>
                        <a:rPr lang="fr-FR" sz="3200" b="0" i="0" u="none" strike="noStrike" baseline="0" dirty="0">
                          <a:latin typeface="Coptic1" pitchFamily="2" charset="0"/>
                        </a:rPr>
                        <a:t> </a:t>
                      </a:r>
                      <a:r>
                        <a:rPr lang="fr-FR" sz="3200" b="0" i="0" u="none" strike="noStrike" baseline="0" dirty="0" err="1">
                          <a:latin typeface="Coptic1" pitchFamily="2" charset="0"/>
                        </a:rPr>
                        <a:t>e~nimwou</a:t>
                      </a:r>
                      <a:endParaRPr lang="fr-FR" sz="3200" b="0" i="0" u="none" strike="noStrike" baseline="0" dirty="0">
                        <a:latin typeface="Coptic1" pitchFamily="2" charset="0"/>
                      </a:endParaRPr>
                    </a:p>
                    <a:p>
                      <a:pPr algn="just"/>
                      <a:r>
                        <a:rPr lang="pt-BR" sz="3200" b="0" i="0" u="none" strike="noStrike" baseline="0" dirty="0">
                          <a:latin typeface="Coptic1" pitchFamily="2" charset="0"/>
                        </a:rPr>
                        <a:t>afaitou n~/rp:</a:t>
                      </a:r>
                    </a:p>
                    <a:p>
                      <a:pPr algn="just"/>
                      <a:r>
                        <a:rPr lang="pt-BR" sz="3200" b="0" i="0" u="none" strike="noStrike" baseline="0" dirty="0">
                          <a:latin typeface="Coptic1" pitchFamily="2" charset="0"/>
                        </a:rPr>
                        <a:t>A#l# a#l#.</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Alléluia (2 fois) Jésus-Christ le fils de Dieu a bénis l’eau et l’a changée en vin.</a:t>
                      </a:r>
                    </a:p>
                    <a:p>
                      <a:pPr algn="just"/>
                      <a:r>
                        <a:rPr lang="fr-FR" sz="2800" b="0" i="0" u="none" strike="noStrike" kern="1200" baseline="0" dirty="0">
                          <a:solidFill>
                            <a:schemeClr val="tx1"/>
                          </a:solidFill>
                          <a:latin typeface="+mn-lt"/>
                          <a:ea typeface="+mn-ea"/>
                          <a:cs typeface="+mn-cs"/>
                        </a:rPr>
                        <a:t>Alléluia</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يسوع المسيح ابن</a:t>
                      </a:r>
                    </a:p>
                    <a:p>
                      <a:pPr algn="just" rtl="1"/>
                      <a:r>
                        <a:rPr lang="ar-EG" sz="3200" b="0" i="0" u="none" strike="noStrike" kern="1200" baseline="0" dirty="0">
                          <a:solidFill>
                            <a:schemeClr val="tx1"/>
                          </a:solidFill>
                          <a:latin typeface="+mn-lt"/>
                          <a:ea typeface="+mn-ea"/>
                          <a:cs typeface="+mn-cs"/>
                        </a:rPr>
                        <a:t>الله بارك المياه فصيرها</a:t>
                      </a:r>
                    </a:p>
                    <a:p>
                      <a:pPr algn="just" rtl="1"/>
                      <a:r>
                        <a:rPr lang="ar-EG" sz="3200" b="0" i="0" u="none" strike="noStrike" kern="1200" baseline="0" dirty="0">
                          <a:solidFill>
                            <a:schemeClr val="tx1"/>
                          </a:solidFill>
                          <a:latin typeface="+mn-lt"/>
                          <a:ea typeface="+mn-ea"/>
                          <a:cs typeface="+mn-cs"/>
                        </a:rPr>
                        <a:t>خمراً.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A859D566-B9EE-40DA-AD3E-D7DD844C7AB9}"/>
              </a:ext>
            </a:extLst>
          </p:cNvPr>
          <p:cNvGraphicFramePr>
            <a:graphicFrameLocks noGrp="1"/>
          </p:cNvGraphicFramePr>
          <p:nvPr/>
        </p:nvGraphicFramePr>
        <p:xfrm>
          <a:off x="1524000" y="6858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a:t>
                      </a:r>
                      <a:r>
                        <a:rPr lang="en-US" sz="1500" b="0" dirty="0" err="1"/>
                        <a:t>Noces</a:t>
                      </a:r>
                      <a:r>
                        <a:rPr lang="en-US" sz="1500" b="0" dirty="0"/>
                        <a:t> de Cana</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1674D051-CD38-406E-B3D6-EDDF56624BBE}"/>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207786BC-013E-44CA-80BB-310D2D7C6D70}"/>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337553595"/>
      </p:ext>
    </p:extLst>
  </p:cSld>
  <p:clrMapOvr>
    <a:masterClrMapping/>
  </p:clrMapOvr>
  <p:transition/>
</p:sld>
</file>

<file path=ppt/slides/slide2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794FCBBF-8198-4E9A-A918-88BC62FAC8CF}"/>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182807363"/>
      </p:ext>
    </p:extLst>
  </p:cSld>
  <p:clrMapOvr>
    <a:masterClrMapping/>
  </p:clrMapOvr>
  <p:transition/>
</p:sld>
</file>

<file path=ppt/slides/slide2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17330710"/>
              </p:ext>
            </p:extLst>
          </p:nvPr>
        </p:nvGraphicFramePr>
        <p:xfrm>
          <a:off x="76200" y="971550"/>
          <a:ext cx="8991600" cy="3086100"/>
        </p:xfrm>
        <a:graphic>
          <a:graphicData uri="http://schemas.openxmlformats.org/drawingml/2006/table">
            <a:tbl>
              <a:tblPr/>
              <a:tblGrid>
                <a:gridCol w="3206120">
                  <a:extLst>
                    <a:ext uri="{9D8B030D-6E8A-4147-A177-3AD203B41FA5}">
                      <a16:colId xmlns:a16="http://schemas.microsoft.com/office/drawing/2014/main" val="20000"/>
                    </a:ext>
                  </a:extLst>
                </a:gridCol>
                <a:gridCol w="2945335">
                  <a:extLst>
                    <a:ext uri="{9D8B030D-6E8A-4147-A177-3AD203B41FA5}">
                      <a16:colId xmlns:a16="http://schemas.microsoft.com/office/drawing/2014/main" val="20001"/>
                    </a:ext>
                  </a:extLst>
                </a:gridCol>
                <a:gridCol w="2840145">
                  <a:extLst>
                    <a:ext uri="{9D8B030D-6E8A-4147-A177-3AD203B41FA5}">
                      <a16:colId xmlns:a16="http://schemas.microsoft.com/office/drawing/2014/main" val="20002"/>
                    </a:ext>
                  </a:extLst>
                </a:gridCol>
              </a:tblGrid>
              <a:tr h="3086100">
                <a:tc>
                  <a:txBody>
                    <a:bodyPr/>
                    <a:lstStyle/>
                    <a:p>
                      <a:pPr algn="just"/>
                      <a:r>
                        <a:rPr lang="nn-NO" sz="3200" b="0" i="0" u="none" strike="noStrike" baseline="0" dirty="0">
                          <a:latin typeface="Coptic1" pitchFamily="2" charset="0"/>
                        </a:rPr>
                        <a:t>All/louia a#l#: I/#c# </a:t>
                      </a:r>
                      <a:r>
                        <a:rPr lang="sv-SE" sz="3200" b="0" i="0" u="none" strike="noStrike" baseline="0" dirty="0">
                          <a:latin typeface="Coptic1" pitchFamily="2" charset="0"/>
                        </a:rPr>
                        <a:t>P,#c# p#s/ri </a:t>
                      </a:r>
                    </a:p>
                    <a:p>
                      <a:pPr algn="just"/>
                      <a:r>
                        <a:rPr lang="sv-SE" sz="3200" b="0" i="0" u="none" strike="noStrike" baseline="0" dirty="0">
                          <a:latin typeface="Coptic1" pitchFamily="2" charset="0"/>
                        </a:rPr>
                        <a:t>m~V]: </a:t>
                      </a:r>
                      <a:r>
                        <a:rPr lang="fr-FR" sz="3200" b="0" i="0" u="none" strike="noStrike" baseline="0" dirty="0" err="1">
                          <a:latin typeface="Coptic1" pitchFamily="2" charset="0"/>
                        </a:rPr>
                        <a:t>afse</a:t>
                      </a:r>
                      <a:r>
                        <a:rPr lang="fr-FR" sz="3200" b="0" i="0" u="none" strike="noStrike" baseline="0" dirty="0">
                          <a:latin typeface="Coptic1" pitchFamily="2" charset="0"/>
                        </a:rPr>
                        <a:t> </a:t>
                      </a:r>
                      <a:r>
                        <a:rPr lang="fr-FR" sz="3200" b="0" i="0" u="none" strike="noStrike" baseline="0" dirty="0" err="1">
                          <a:latin typeface="Coptic1" pitchFamily="2" charset="0"/>
                        </a:rPr>
                        <a:t>eqoun</a:t>
                      </a:r>
                      <a:r>
                        <a:rPr lang="fr-FR" sz="3200" b="0" i="0" u="none" strike="noStrike" baseline="0" dirty="0">
                          <a:latin typeface="Coptic1" pitchFamily="2" charset="0"/>
                        </a:rPr>
                        <a:t> </a:t>
                      </a:r>
                      <a:r>
                        <a:rPr lang="fr-FR" sz="3200" b="0" i="0" u="none" strike="noStrike" baseline="0" dirty="0" err="1">
                          <a:latin typeface="Coptic1" pitchFamily="2" charset="0"/>
                        </a:rPr>
                        <a:t>epiervei</a:t>
                      </a:r>
                      <a:r>
                        <a:rPr lang="fr-FR" sz="3200" b="0" i="0" u="none" strike="noStrike" baseline="0" dirty="0">
                          <a:latin typeface="Coptic1" pitchFamily="2" charset="0"/>
                        </a:rPr>
                        <a:t>.</a:t>
                      </a:r>
                    </a:p>
                    <a:p>
                      <a:pPr algn="just"/>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Alléluia (2 fois) Jésus-Christ le fils de Dieu s’est présenté au temple. Alléluia</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p>
                    <a:p>
                      <a:pPr algn="just" rtl="1"/>
                      <a:r>
                        <a:rPr lang="ar-EG" sz="3200" b="0" i="0" u="none" strike="noStrike" kern="1200" baseline="0" dirty="0">
                          <a:solidFill>
                            <a:schemeClr val="tx1"/>
                          </a:solidFill>
                          <a:latin typeface="+mn-lt"/>
                          <a:ea typeface="+mn-ea"/>
                          <a:cs typeface="+mn-cs"/>
                        </a:rPr>
                        <a:t>يسوع المسيح </a:t>
                      </a:r>
                      <a:r>
                        <a:rPr lang="ar-EG" sz="3200" b="0" i="0" u="none" strike="noStrike" kern="1200" baseline="0" dirty="0" err="1">
                          <a:solidFill>
                            <a:schemeClr val="tx1"/>
                          </a:solidFill>
                          <a:latin typeface="+mn-lt"/>
                          <a:ea typeface="+mn-ea"/>
                          <a:cs typeface="+mn-cs"/>
                        </a:rPr>
                        <a:t>إبن</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الله دخل إلى الهيكل</a:t>
                      </a: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A859D566-B9EE-40DA-AD3E-D7DD844C7AB9}"/>
              </a:ext>
            </a:extLst>
          </p:cNvPr>
          <p:cNvGraphicFramePr>
            <a:graphicFrameLocks noGrp="1"/>
          </p:cNvGraphicFramePr>
          <p:nvPr/>
        </p:nvGraphicFramePr>
        <p:xfrm>
          <a:off x="1295400" y="171450"/>
          <a:ext cx="6553200" cy="297180"/>
        </p:xfrm>
        <a:graphic>
          <a:graphicData uri="http://schemas.openxmlformats.org/drawingml/2006/table">
            <a:tbl>
              <a:tblPr firstRow="1" bandRow="1">
                <a:tableStyleId>{2D5ABB26-0587-4C30-8999-92F81FD0307C}</a:tableStyleId>
              </a:tblPr>
              <a:tblGrid>
                <a:gridCol w="65532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a:t>
                      </a:r>
                      <a:r>
                        <a:rPr lang="en-US" sz="1500" b="0" dirty="0" err="1"/>
                        <a:t>Présentation</a:t>
                      </a:r>
                      <a:r>
                        <a:rPr lang="en-US" sz="1500" b="0" dirty="0"/>
                        <a:t> du Christ au temple</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6221C36D-53CA-4790-B86A-9A1A79739223}"/>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5B457F5D-BB63-45F8-8688-FC30BB7B9B09}"/>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170371839"/>
      </p:ext>
    </p:extLst>
  </p:cSld>
  <p:clrMapOvr>
    <a:masterClrMapping/>
  </p:clrMapOvr>
  <p:transition/>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75993" name="Group 89"/>
          <p:cNvGraphicFramePr>
            <a:graphicFrameLocks noGrp="1"/>
          </p:cNvGraphicFramePr>
          <p:nvPr>
            <p:ph type="tbl" idx="1"/>
            <p:extLst>
              <p:ext uri="{D42A27DB-BD31-4B8C-83A1-F6EECF244321}">
                <p14:modId xmlns:p14="http://schemas.microsoft.com/office/powerpoint/2010/main" val="2829777526"/>
              </p:ext>
            </p:extLst>
          </p:nvPr>
        </p:nvGraphicFramePr>
        <p:xfrm>
          <a:off x="0" y="-22572"/>
          <a:ext cx="9144000" cy="5216652"/>
        </p:xfrm>
        <a:graphic>
          <a:graphicData uri="http://schemas.openxmlformats.org/drawingml/2006/table">
            <a:tbl>
              <a:tblPr/>
              <a:tblGrid>
                <a:gridCol w="3371850">
                  <a:extLst>
                    <a:ext uri="{9D8B030D-6E8A-4147-A177-3AD203B41FA5}">
                      <a16:colId xmlns:a16="http://schemas.microsoft.com/office/drawing/2014/main" val="20000"/>
                    </a:ext>
                  </a:extLst>
                </a:gridCol>
                <a:gridCol w="3340179">
                  <a:extLst>
                    <a:ext uri="{9D8B030D-6E8A-4147-A177-3AD203B41FA5}">
                      <a16:colId xmlns:a16="http://schemas.microsoft.com/office/drawing/2014/main" val="20001"/>
                    </a:ext>
                  </a:extLst>
                </a:gridCol>
                <a:gridCol w="2431971">
                  <a:extLst>
                    <a:ext uri="{9D8B030D-6E8A-4147-A177-3AD203B41FA5}">
                      <a16:colId xmlns:a16="http://schemas.microsoft.com/office/drawing/2014/main" val="20002"/>
                    </a:ext>
                  </a:extLst>
                </a:gridCol>
              </a:tblGrid>
              <a:tr h="454914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ton </a:t>
                      </a:r>
                      <a:r>
                        <a:rPr kumimoji="0" lang="en-US" sz="2400" b="0" i="0" u="none" strike="noStrike" cap="none" normalizeH="0" baseline="0" dirty="0" err="1">
                          <a:ln>
                            <a:noFill/>
                          </a:ln>
                          <a:solidFill>
                            <a:schemeClr val="tx1"/>
                          </a:solidFill>
                          <a:effectLst/>
                          <a:latin typeface="Coptic1" pitchFamily="2" charset="0"/>
                          <a:cs typeface="Arial" charset="0"/>
                        </a:rPr>
                        <a:t>yanaton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Kurie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kataggelomen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t/n </a:t>
                      </a:r>
                      <a:r>
                        <a:rPr kumimoji="0" lang="en-US" sz="2400" b="0" i="0" u="none" strike="noStrike" cap="none" normalizeH="0" baseline="0" dirty="0" err="1">
                          <a:ln>
                            <a:noFill/>
                          </a:ln>
                          <a:solidFill>
                            <a:schemeClr val="tx1"/>
                          </a:solidFill>
                          <a:effectLst/>
                          <a:latin typeface="Coptic1" pitchFamily="2" charset="0"/>
                          <a:cs typeface="Arial" charset="0"/>
                        </a:rPr>
                        <a:t>a~gian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a~nactacin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t/n </a:t>
                      </a:r>
                      <a:r>
                        <a:rPr kumimoji="0" lang="en-US" sz="2400" b="0" i="0" u="none" strike="noStrike" cap="none" normalizeH="0" baseline="0" dirty="0" err="1">
                          <a:ln>
                            <a:noFill/>
                          </a:ln>
                          <a:solidFill>
                            <a:schemeClr val="tx1"/>
                          </a:solidFill>
                          <a:effectLst/>
                          <a:latin typeface="Coptic1" pitchFamily="2" charset="0"/>
                          <a:cs typeface="Arial" charset="0"/>
                        </a:rPr>
                        <a:t>a~nal</a:t>
                      </a:r>
                      <a:r>
                        <a:rPr kumimoji="0" lang="en-US" sz="2400" b="0" i="0" u="none" strike="noStrike" cap="none" normalizeH="0" baseline="0" dirty="0">
                          <a:ln>
                            <a:noFill/>
                          </a:ln>
                          <a:solidFill>
                            <a:schemeClr val="tx1"/>
                          </a:solidFill>
                          <a:effectLst/>
                          <a:latin typeface="Coptic1" pitchFamily="2" charset="0"/>
                          <a:cs typeface="Arial" charset="0"/>
                        </a:rPr>
                        <a:t>/'in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ouranic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o~mologoumen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a:ln>
                            <a:noFill/>
                          </a:ln>
                          <a:solidFill>
                            <a:schemeClr val="tx1"/>
                          </a:solidFill>
                          <a:effectLst/>
                          <a:latin typeface="Coptic1" pitchFamily="2" charset="0"/>
                          <a:cs typeface="Arial" charset="0"/>
                        </a:rPr>
                        <a:t>Ce </a:t>
                      </a:r>
                      <a:r>
                        <a:rPr kumimoji="0" lang="fr-FR" sz="2400" b="0" i="0" u="none" strike="noStrike" cap="none" normalizeH="0" baseline="0" dirty="0" err="1">
                          <a:ln>
                            <a:noFill/>
                          </a:ln>
                          <a:solidFill>
                            <a:schemeClr val="tx1"/>
                          </a:solidFill>
                          <a:effectLst/>
                          <a:latin typeface="Coptic1" pitchFamily="2" charset="0"/>
                          <a:cs typeface="Arial" charset="0"/>
                        </a:rPr>
                        <a:t>e~noumen</a:t>
                      </a:r>
                      <a:r>
                        <a:rPr kumimoji="0" lang="fr-FR" sz="2400" b="0" i="0" u="none" strike="noStrike" cap="none" normalizeH="0" baseline="0" dirty="0">
                          <a:ln>
                            <a:noFill/>
                          </a:ln>
                          <a:solidFill>
                            <a:schemeClr val="tx1"/>
                          </a:solidFill>
                          <a:effectLst/>
                          <a:latin typeface="Coptic1" pitchFamily="2" charset="0"/>
                          <a:cs typeface="Arial" charset="0"/>
                        </a:rPr>
                        <a:t> ce </a:t>
                      </a:r>
                      <a:r>
                        <a:rPr kumimoji="0" lang="fr-FR" sz="2400" b="0" i="0" u="none" strike="noStrike" cap="none" normalizeH="0" baseline="0" dirty="0" err="1">
                          <a:ln>
                            <a:noFill/>
                          </a:ln>
                          <a:solidFill>
                            <a:schemeClr val="tx1"/>
                          </a:solidFill>
                          <a:effectLst/>
                          <a:latin typeface="Coptic1" pitchFamily="2" charset="0"/>
                          <a:cs typeface="Arial" charset="0"/>
                        </a:rPr>
                        <a:t>eulogoumen</a:t>
                      </a:r>
                      <a:r>
                        <a:rPr kumimoji="0" lang="fr-FR" sz="2400" b="0" i="0" u="none" strike="noStrike" cap="none" normalizeH="0" baseline="0" dirty="0">
                          <a:ln>
                            <a:noFill/>
                          </a:ln>
                          <a:solidFill>
                            <a:schemeClr val="tx1"/>
                          </a:solidFill>
                          <a:effectLst/>
                          <a:latin typeface="Coptic1" pitchFamily="2" charset="0"/>
                          <a:cs typeface="Arial" charset="0"/>
                        </a:rPr>
                        <a:t> ci </a:t>
                      </a:r>
                      <a:r>
                        <a:rPr kumimoji="0" lang="fr-FR" sz="2400" b="0" i="0" u="none" strike="noStrike" cap="none" normalizeH="0" baseline="0" dirty="0" err="1">
                          <a:ln>
                            <a:noFill/>
                          </a:ln>
                          <a:solidFill>
                            <a:schemeClr val="tx1"/>
                          </a:solidFill>
                          <a:effectLst/>
                          <a:latin typeface="Coptic1" pitchFamily="2" charset="0"/>
                          <a:cs typeface="Arial" charset="0"/>
                        </a:rPr>
                        <a:t>eu,arictoumen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ke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deo~meya</a:t>
                      </a:r>
                      <a:r>
                        <a:rPr kumimoji="0" lang="fr-FR" sz="2400" b="0" i="0" u="none" strike="noStrike" cap="none" normalizeH="0" baseline="0" dirty="0">
                          <a:ln>
                            <a:noFill/>
                          </a:ln>
                          <a:solidFill>
                            <a:schemeClr val="tx1"/>
                          </a:solidFill>
                          <a:effectLst/>
                          <a:latin typeface="Coptic1" pitchFamily="2" charset="0"/>
                          <a:cs typeface="Arial" charset="0"/>
                        </a:rPr>
                        <a:t> cou o~ </a:t>
                      </a:r>
                      <a:r>
                        <a:rPr kumimoji="0" lang="fr-FR" sz="2400" b="0" i="0" u="none" strike="noStrike" cap="none" normalizeH="0" baseline="0" dirty="0" err="1">
                          <a:ln>
                            <a:noFill/>
                          </a:ln>
                          <a:solidFill>
                            <a:schemeClr val="tx1"/>
                          </a:solidFill>
                          <a:effectLst/>
                          <a:latin typeface="Coptic1" pitchFamily="2" charset="0"/>
                          <a:cs typeface="Arial" charset="0"/>
                        </a:rPr>
                        <a:t>Yeoc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mwn</a:t>
                      </a:r>
                      <a:r>
                        <a:rPr kumimoji="0" lang="fr-FR" sz="2400" b="0" i="0" u="none" strike="noStrike" cap="none" normalizeH="0" baseline="0" dirty="0">
                          <a:ln>
                            <a:noFill/>
                          </a:ln>
                          <a:solidFill>
                            <a:schemeClr val="tx1"/>
                          </a:solidFill>
                          <a:effectLst/>
                          <a:latin typeface="Coptic1" pitchFamily="2" charset="0"/>
                          <a:cs typeface="Arial" charset="0"/>
                        </a:rPr>
                        <a:t>.</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mn-lt"/>
                          <a:cs typeface="Arial" charset="0"/>
                        </a:rPr>
                        <a:t>L’Assemblée:</a:t>
                      </a:r>
                      <a:endParaRPr kumimoji="0" lang="en-CA" sz="2100" b="0" i="0" u="sng" strike="noStrike" cap="none" normalizeH="0" baseline="0" dirty="0">
                        <a:ln>
                          <a:noFill/>
                        </a:ln>
                        <a:solidFill>
                          <a:srgbClr val="FF9900"/>
                        </a:solidFill>
                        <a:effectLst/>
                        <a:latin typeface="+mn-lt"/>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mn-lt"/>
                          <a:cs typeface="Arial" charset="0"/>
                        </a:rPr>
                        <a:t>Amen, amen, amen, nous proclamons Ta mort, Seigneur Jésus, nous célébrons Ta sainte résurrection nous confessons Ton ascension aux cieux. Nous Te louons, nous Te bénissons, nous Te rendons grâce O Seigneur et nous T’implorons, Ô notre Dieu.</a:t>
                      </a:r>
                      <a:r>
                        <a:rPr kumimoji="0" lang="en-US" sz="2400" b="0" i="0" u="none" strike="noStrike" cap="none" normalizeH="0" baseline="0" dirty="0">
                          <a:ln>
                            <a:noFill/>
                          </a:ln>
                          <a:solidFill>
                            <a:schemeClr val="tx1"/>
                          </a:solidFill>
                          <a:effectLst/>
                          <a:latin typeface="+mn-lt"/>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pitchFamily="34" charset="0"/>
                        </a:rPr>
                        <a:t>آمين آمين آمين بمَوتِكَ يا رب نبشر، وبقيامَتِكَ المقدسة وصُعُودِكَ إلى السموات نعترف. نسبحُك نباركك نَشكرُك يا رب، ونتضرّع إليكَ يا إلهَنا.</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9"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7675906" name="Group 2"/>
          <p:cNvGrpSpPr>
            <a:grpSpLocks/>
          </p:cNvGrpSpPr>
          <p:nvPr/>
        </p:nvGrpSpPr>
        <p:grpSpPr bwMode="auto">
          <a:xfrm>
            <a:off x="0" y="2114550"/>
            <a:ext cx="8610600" cy="1085850"/>
            <a:chOff x="-3" y="-3"/>
            <a:chExt cx="2820" cy="820"/>
          </a:xfrm>
        </p:grpSpPr>
        <p:grpSp>
          <p:nvGrpSpPr>
            <p:cNvPr id="7675907" name="Group 3"/>
            <p:cNvGrpSpPr>
              <a:grpSpLocks/>
            </p:cNvGrpSpPr>
            <p:nvPr/>
          </p:nvGrpSpPr>
          <p:grpSpPr bwMode="auto">
            <a:xfrm>
              <a:off x="0" y="0"/>
              <a:ext cx="2814" cy="814"/>
              <a:chOff x="0" y="0"/>
              <a:chExt cx="2814" cy="814"/>
            </a:xfrm>
          </p:grpSpPr>
          <p:grpSp>
            <p:nvGrpSpPr>
              <p:cNvPr id="7675908" name="Group 4"/>
              <p:cNvGrpSpPr>
                <a:grpSpLocks/>
              </p:cNvGrpSpPr>
              <p:nvPr/>
            </p:nvGrpSpPr>
            <p:grpSpPr bwMode="auto">
              <a:xfrm>
                <a:off x="0" y="0"/>
                <a:ext cx="1094" cy="814"/>
                <a:chOff x="0" y="0"/>
                <a:chExt cx="1094" cy="814"/>
              </a:xfrm>
            </p:grpSpPr>
            <p:sp>
              <p:nvSpPr>
                <p:cNvPr id="7675909"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7675910"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7675911" name="Group 7"/>
              <p:cNvGrpSpPr>
                <a:grpSpLocks/>
              </p:cNvGrpSpPr>
              <p:nvPr/>
            </p:nvGrpSpPr>
            <p:grpSpPr bwMode="auto">
              <a:xfrm>
                <a:off x="1094" y="0"/>
                <a:ext cx="842" cy="814"/>
                <a:chOff x="1094" y="0"/>
                <a:chExt cx="842" cy="814"/>
              </a:xfrm>
            </p:grpSpPr>
            <p:sp>
              <p:nvSpPr>
                <p:cNvPr id="7675912"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7675913"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7675914" name="Group 10"/>
              <p:cNvGrpSpPr>
                <a:grpSpLocks/>
              </p:cNvGrpSpPr>
              <p:nvPr/>
            </p:nvGrpSpPr>
            <p:grpSpPr bwMode="auto">
              <a:xfrm>
                <a:off x="1936" y="0"/>
                <a:ext cx="878" cy="814"/>
                <a:chOff x="1936" y="0"/>
                <a:chExt cx="878" cy="814"/>
              </a:xfrm>
            </p:grpSpPr>
            <p:sp>
              <p:nvSpPr>
                <p:cNvPr id="7675915"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7675916"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7675917"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8" name="Action Button: Custom 27">
            <a:hlinkClick r:id="rId2" action="ppaction://hlinksldjump" highlightClick="1"/>
          </p:cNvPr>
          <p:cNvSpPr/>
          <p:nvPr/>
        </p:nvSpPr>
        <p:spPr bwMode="auto">
          <a:xfrm>
            <a:off x="514997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5D6143F-9610-45E3-AA81-2E5ED10C8C4F}"/>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681820545"/>
      </p:ext>
    </p:extLst>
  </p:cSld>
  <p:clrMapOvr>
    <a:masterClrMapping/>
  </p:clrMapOvr>
  <p:transition/>
</p:sld>
</file>

<file path=ppt/slides/slide2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1031073901"/>
              </p:ext>
            </p:extLst>
          </p:nvPr>
        </p:nvGraphicFramePr>
        <p:xfrm>
          <a:off x="38100" y="971550"/>
          <a:ext cx="9105900" cy="3482340"/>
        </p:xfrm>
        <a:graphic>
          <a:graphicData uri="http://schemas.openxmlformats.org/drawingml/2006/table">
            <a:tbl>
              <a:tblPr/>
              <a:tblGrid>
                <a:gridCol w="3197968">
                  <a:extLst>
                    <a:ext uri="{9D8B030D-6E8A-4147-A177-3AD203B41FA5}">
                      <a16:colId xmlns:a16="http://schemas.microsoft.com/office/drawing/2014/main" val="20000"/>
                    </a:ext>
                  </a:extLst>
                </a:gridCol>
                <a:gridCol w="3035030">
                  <a:extLst>
                    <a:ext uri="{9D8B030D-6E8A-4147-A177-3AD203B41FA5}">
                      <a16:colId xmlns:a16="http://schemas.microsoft.com/office/drawing/2014/main" val="20001"/>
                    </a:ext>
                  </a:extLst>
                </a:gridCol>
                <a:gridCol w="2872902">
                  <a:extLst>
                    <a:ext uri="{9D8B030D-6E8A-4147-A177-3AD203B41FA5}">
                      <a16:colId xmlns:a16="http://schemas.microsoft.com/office/drawing/2014/main" val="20002"/>
                    </a:ext>
                  </a:extLst>
                </a:gridCol>
              </a:tblGrid>
              <a:tr h="3086100">
                <a:tc>
                  <a:txBody>
                    <a:bodyPr/>
                    <a:lstStyle/>
                    <a:p>
                      <a:pPr algn="just"/>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 </a:t>
                      </a:r>
                    </a:p>
                    <a:p>
                      <a:pPr algn="just"/>
                      <a:r>
                        <a:rPr lang="fr-FR" sz="3200" b="0" i="0" u="none" strike="noStrike" baseline="0" dirty="0">
                          <a:latin typeface="Coptic1" pitchFamily="2" charset="0"/>
                        </a:rPr>
                        <a:t>I/#</a:t>
                      </a:r>
                      <a:r>
                        <a:rPr lang="fr-FR" sz="3200" b="0" i="0" u="none" strike="noStrike" baseline="0" dirty="0" err="1">
                          <a:latin typeface="Coptic1" pitchFamily="2" charset="0"/>
                        </a:rPr>
                        <a:t>c#</a:t>
                      </a:r>
                      <a:r>
                        <a:rPr lang="fr-FR" sz="3200" b="0" i="0" u="none" strike="noStrike" baseline="0" dirty="0">
                          <a:latin typeface="Coptic1" pitchFamily="2" charset="0"/>
                        </a:rPr>
                        <a:t> </a:t>
                      </a:r>
                      <a:r>
                        <a:rPr lang="fr-FR" sz="3200" b="0" i="0" u="none" strike="noStrike" baseline="0" dirty="0" err="1">
                          <a:latin typeface="Coptic1" pitchFamily="2" charset="0"/>
                        </a:rPr>
                        <a:t>P,#c</a:t>
                      </a:r>
                      <a:r>
                        <a:rPr lang="fr-FR" sz="3200" b="0" i="0" u="none" strike="noStrike" baseline="0" dirty="0">
                          <a:latin typeface="Coptic1" pitchFamily="2" charset="0"/>
                        </a:rPr>
                        <a:t># Ps/ri  </a:t>
                      </a:r>
                      <a:r>
                        <a:rPr lang="fr-FR" sz="3200" b="0" i="0" u="none" strike="noStrike" baseline="0" dirty="0" err="1">
                          <a:latin typeface="Coptic1" pitchFamily="2" charset="0"/>
                        </a:rPr>
                        <a:t>m~Vnou</a:t>
                      </a:r>
                      <a:r>
                        <a:rPr lang="fr-FR" sz="3200" b="0" i="0" u="none" strike="noStrike" baseline="0" dirty="0">
                          <a:latin typeface="Coptic1" pitchFamily="2" charset="0"/>
                        </a:rPr>
                        <a:t>]: </a:t>
                      </a:r>
                      <a:r>
                        <a:rPr lang="fr-FR" sz="3200" b="0" i="0" u="none" strike="noStrike" baseline="0" dirty="0" err="1">
                          <a:latin typeface="Coptic1" pitchFamily="2" charset="0"/>
                        </a:rPr>
                        <a:t>af</a:t>
                      </a:r>
                      <a:r>
                        <a:rPr lang="fr-FR" sz="3200" b="0" i="0" u="none" strike="noStrike" baseline="0" dirty="0">
                          <a:latin typeface="Coptic1" pitchFamily="2" charset="0"/>
                        </a:rPr>
                        <a:t>[</a:t>
                      </a:r>
                      <a:r>
                        <a:rPr lang="fr-FR" sz="3200" b="0" i="0" u="none" strike="noStrike" baseline="0" dirty="0" err="1">
                          <a:latin typeface="Coptic1" pitchFamily="2" charset="0"/>
                        </a:rPr>
                        <a:t>icarx</a:t>
                      </a:r>
                      <a:r>
                        <a:rPr lang="fr-FR" sz="3200" b="0" i="0" u="none" strike="noStrike" baseline="0" dirty="0">
                          <a:latin typeface="Coptic1" pitchFamily="2" charset="0"/>
                        </a:rPr>
                        <a:t> </a:t>
                      </a:r>
                    </a:p>
                    <a:p>
                      <a:pPr algn="just"/>
                      <a:r>
                        <a:rPr lang="fr-FR" sz="3200" b="0" i="0" u="none" strike="noStrike" baseline="0" dirty="0" err="1">
                          <a:latin typeface="Coptic1" pitchFamily="2" charset="0"/>
                        </a:rPr>
                        <a:t>e~bolqen</a:t>
                      </a:r>
                      <a:endParaRPr lang="fr-FR" sz="3200" b="0" i="0" u="none" strike="noStrike" baseline="0" dirty="0">
                        <a:latin typeface="Coptic1" pitchFamily="2" charset="0"/>
                      </a:endParaRPr>
                    </a:p>
                    <a:p>
                      <a:pPr algn="just"/>
                      <a:r>
                        <a:rPr lang="fr-FR" sz="3200" b="0" i="0" u="none" strike="noStrike" baseline="0" dirty="0">
                          <a:latin typeface="Coptic1" pitchFamily="2" charset="0"/>
                        </a:rPr>
                        <a:t>]</a:t>
                      </a:r>
                      <a:r>
                        <a:rPr lang="fr-FR" sz="3200" b="0" i="0" u="none" strike="noStrike" baseline="0" dirty="0" err="1">
                          <a:latin typeface="Coptic1" pitchFamily="2" charset="0"/>
                        </a:rPr>
                        <a:t>paryenoc</a:t>
                      </a:r>
                      <a:r>
                        <a:rPr lang="fr-FR" sz="3200" b="0" i="0" u="none" strike="noStrike" baseline="0" dirty="0">
                          <a:latin typeface="Coptic1" pitchFamily="2" charset="0"/>
                        </a:rPr>
                        <a:t>. </a:t>
                      </a:r>
                    </a:p>
                    <a:p>
                      <a:pPr algn="just"/>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Alléluia, alléluia, Jésus-Christ le Fils de Dieu s’est incarné de la Vierge.</a:t>
                      </a:r>
                    </a:p>
                    <a:p>
                      <a:pPr algn="just"/>
                      <a:r>
                        <a:rPr lang="fr-FR" sz="2800" b="0" i="0" u="none" strike="noStrike" kern="1200" baseline="0" dirty="0">
                          <a:solidFill>
                            <a:schemeClr val="tx1"/>
                          </a:solidFill>
                          <a:latin typeface="+mn-lt"/>
                          <a:ea typeface="+mn-ea"/>
                          <a:cs typeface="+mn-cs"/>
                        </a:rPr>
                        <a:t>Alléluia, alléluia.</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يسوع المسيح ابن</a:t>
                      </a:r>
                    </a:p>
                    <a:p>
                      <a:pPr algn="just" rtl="1"/>
                      <a:r>
                        <a:rPr lang="ar-EG" sz="3200" b="0" i="0" u="none" strike="noStrike" kern="1200" baseline="0" dirty="0">
                          <a:solidFill>
                            <a:schemeClr val="tx1"/>
                          </a:solidFill>
                          <a:latin typeface="+mn-lt"/>
                          <a:ea typeface="+mn-ea"/>
                          <a:cs typeface="+mn-cs"/>
                        </a:rPr>
                        <a:t>الله، تجسد من العذراء</a:t>
                      </a: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A859D566-B9EE-40DA-AD3E-D7DD844C7AB9}"/>
              </a:ext>
            </a:extLst>
          </p:cNvPr>
          <p:cNvGraphicFramePr>
            <a:graphicFrameLocks noGrp="1"/>
          </p:cNvGraphicFramePr>
          <p:nvPr/>
        </p:nvGraphicFramePr>
        <p:xfrm>
          <a:off x="1524000" y="6858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a:t>
                      </a:r>
                      <a:r>
                        <a:rPr lang="en-US" sz="1500" b="0" dirty="0" err="1"/>
                        <a:t>Annonciaton</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F6A07608-5C19-4C44-A679-161C69A152C9}"/>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2F4A5540-ED4E-4894-9582-1A1CF5E17E45}"/>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968959836"/>
      </p:ext>
    </p:extLst>
  </p:cSld>
  <p:clrMapOvr>
    <a:masterClrMapping/>
  </p:clrMapOvr>
  <p:transition/>
</p:sld>
</file>

<file path=ppt/slides/slide2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9D07BFF7-44BB-4443-8B68-70EB2FB4A1CD}"/>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42440848"/>
      </p:ext>
    </p:extLst>
  </p:cSld>
  <p:clrMapOvr>
    <a:masterClrMapping/>
  </p:clrMapOvr>
  <p:transition/>
</p:sld>
</file>

<file path=ppt/slides/slide2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8418" name="Group 18"/>
          <p:cNvGraphicFramePr>
            <a:graphicFrameLocks noGrp="1"/>
          </p:cNvGraphicFramePr>
          <p:nvPr>
            <p:extLst>
              <p:ext uri="{D42A27DB-BD31-4B8C-83A1-F6EECF244321}">
                <p14:modId xmlns:p14="http://schemas.microsoft.com/office/powerpoint/2010/main" val="499729666"/>
              </p:ext>
            </p:extLst>
          </p:nvPr>
        </p:nvGraphicFramePr>
        <p:xfrm>
          <a:off x="76200" y="742950"/>
          <a:ext cx="8991600" cy="3657600"/>
        </p:xfrm>
        <a:graphic>
          <a:graphicData uri="http://schemas.openxmlformats.org/drawingml/2006/table">
            <a:tbl>
              <a:tblPr/>
              <a:tblGrid>
                <a:gridCol w="3167495">
                  <a:extLst>
                    <a:ext uri="{9D8B030D-6E8A-4147-A177-3AD203B41FA5}">
                      <a16:colId xmlns:a16="http://schemas.microsoft.com/office/drawing/2014/main" val="20000"/>
                    </a:ext>
                  </a:extLst>
                </a:gridCol>
                <a:gridCol w="2782203">
                  <a:extLst>
                    <a:ext uri="{9D8B030D-6E8A-4147-A177-3AD203B41FA5}">
                      <a16:colId xmlns:a16="http://schemas.microsoft.com/office/drawing/2014/main" val="20001"/>
                    </a:ext>
                  </a:extLst>
                </a:gridCol>
                <a:gridCol w="3041902">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e~Ieroucal</a:t>
                      </a:r>
                      <a:r>
                        <a:rPr kumimoji="0" lang="en-US" sz="3200" b="0" i="0" u="none" strike="noStrike" cap="none" normalizeH="0" baseline="0" dirty="0">
                          <a:ln>
                            <a:noFill/>
                          </a:ln>
                          <a:solidFill>
                            <a:schemeClr val="tx1"/>
                          </a:solidFill>
                          <a:effectLst/>
                          <a:latin typeface="Coptic1" pitchFamily="2" charset="0"/>
                          <a:cs typeface="Arial" charset="0"/>
                        </a:rPr>
                        <a:t>/m: 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Jésus Christ le Fils de Dieu est entré à Jérusalem.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يسوع المسيح ابن الله دخل </a:t>
                      </a:r>
                      <a:r>
                        <a:rPr kumimoji="0" lang="ar-SA" sz="3200" b="0" i="0" u="none" strike="noStrike" cap="none" normalizeH="0" baseline="0" dirty="0" err="1">
                          <a:ln>
                            <a:noFill/>
                          </a:ln>
                          <a:solidFill>
                            <a:schemeClr val="tx1"/>
                          </a:solidFill>
                          <a:effectLst/>
                          <a:latin typeface="Arial" charset="0"/>
                          <a:cs typeface="Arial" charset="0"/>
                        </a:rPr>
                        <a:t>اورشليم</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F81DC34B-F076-4D64-8962-4D4C1F2BF8C2}"/>
              </a:ext>
            </a:extLst>
          </p:cNvPr>
          <p:cNvGraphicFramePr>
            <a:graphicFrameLocks noGrp="1"/>
          </p:cNvGraphicFramePr>
          <p:nvPr>
            <p:extLst>
              <p:ext uri="{D42A27DB-BD31-4B8C-83A1-F6EECF244321}">
                <p14:modId xmlns:p14="http://schemas.microsoft.com/office/powerpoint/2010/main" val="1616748683"/>
              </p:ext>
            </p:extLst>
          </p:nvPr>
        </p:nvGraphicFramePr>
        <p:xfrm>
          <a:off x="1524000" y="71617"/>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Dimanche des </a:t>
                      </a:r>
                      <a:r>
                        <a:rPr lang="en-US" sz="1500" b="0" dirty="0" err="1">
                          <a:solidFill>
                            <a:schemeClr val="tx1"/>
                          </a:solidFill>
                        </a:rPr>
                        <a:t>Rameaux</a:t>
                      </a:r>
                      <a:r>
                        <a:rPr lang="en-US" sz="1500" b="0" dirty="0">
                          <a:solidFill>
                            <a:schemeClr val="tx1"/>
                          </a:solidFill>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DAC19FC4-1A94-4895-B15A-9AAE8025EDFD}"/>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FDB1D862-F54C-40BF-B49C-4A5CD21C674D}"/>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653725561"/>
      </p:ext>
    </p:extLst>
  </p:cSld>
  <p:clrMapOvr>
    <a:masterClrMapping/>
  </p:clrMapOvr>
  <p:transition/>
</p:sld>
</file>

<file path=ppt/slides/slide2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FF1BC18A-CCDF-4BA5-BDCB-15348989D5F2}"/>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118322759"/>
      </p:ext>
    </p:extLst>
  </p:cSld>
  <p:clrMapOvr>
    <a:masterClrMapping/>
  </p:clrMapOvr>
  <p:transition/>
</p:sld>
</file>

<file path=ppt/slides/slide2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67029" name="Group 21"/>
          <p:cNvGraphicFramePr>
            <a:graphicFrameLocks noGrp="1"/>
          </p:cNvGraphicFramePr>
          <p:nvPr>
            <p:extLst>
              <p:ext uri="{D42A27DB-BD31-4B8C-83A1-F6EECF244321}">
                <p14:modId xmlns:p14="http://schemas.microsoft.com/office/powerpoint/2010/main" val="3638027769"/>
              </p:ext>
            </p:extLst>
          </p:nvPr>
        </p:nvGraphicFramePr>
        <p:xfrm>
          <a:off x="31750" y="560665"/>
          <a:ext cx="9036049" cy="4208859"/>
        </p:xfrm>
        <a:graphic>
          <a:graphicData uri="http://schemas.openxmlformats.org/drawingml/2006/table">
            <a:tbl>
              <a:tblPr/>
              <a:tblGrid>
                <a:gridCol w="332105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666999">
                  <a:extLst>
                    <a:ext uri="{9D8B030D-6E8A-4147-A177-3AD203B41FA5}">
                      <a16:colId xmlns:a16="http://schemas.microsoft.com/office/drawing/2014/main" val="20002"/>
                    </a:ext>
                  </a:extLst>
                </a:gridCol>
              </a:tblGrid>
              <a:tr h="420885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anose="020B0604020202020204"/>
                          <a:cs typeface="Arial" charset="0"/>
                        </a:rPr>
                        <a:t>A#l</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a#l</a:t>
                      </a:r>
                      <a:r>
                        <a:rPr kumimoji="0" lang="en-CA" sz="3200" b="0" i="0" u="none" strike="noStrike" cap="none" normalizeH="0" baseline="0" dirty="0">
                          <a:ln>
                            <a:noFill/>
                          </a:ln>
                          <a:solidFill>
                            <a:schemeClr val="tx1"/>
                          </a:solidFill>
                          <a:effectLst/>
                          <a:latin typeface="Coptic1" panose="020B0604020202020204"/>
                          <a:cs typeface="Arial" charset="0"/>
                        </a:rPr>
                        <a:t>#: I/#</a:t>
                      </a:r>
                      <a:r>
                        <a:rPr kumimoji="0" lang="en-CA" sz="3200" b="0" i="0" u="none" strike="noStrike" cap="none" normalizeH="0" baseline="0" dirty="0" err="1">
                          <a:ln>
                            <a:noFill/>
                          </a:ln>
                          <a:solidFill>
                            <a:schemeClr val="tx1"/>
                          </a:solidFill>
                          <a:effectLst/>
                          <a:latin typeface="Coptic1" panose="020B0604020202020204"/>
                          <a:cs typeface="Arial" charset="0"/>
                        </a:rPr>
                        <a:t>c#</a:t>
                      </a:r>
                      <a:r>
                        <a:rPr kumimoji="0" lang="en-CA" sz="3200" b="0" i="0" u="none" strike="noStrike" cap="none" normalizeH="0" baseline="0" dirty="0">
                          <a:ln>
                            <a:noFill/>
                          </a:ln>
                          <a:solidFill>
                            <a:schemeClr val="tx1"/>
                          </a:solidFill>
                          <a:effectLst/>
                          <a:latin typeface="Coptic1" panose="020B0604020202020204"/>
                          <a:cs typeface="Arial" charset="0"/>
                        </a:rPr>
                        <a:t> P,###</a:t>
                      </a:r>
                      <a:r>
                        <a:rPr kumimoji="0" lang="en-CA" sz="3200" b="0" i="0" u="none" strike="noStrike" cap="none" normalizeH="0" baseline="0" dirty="0" err="1">
                          <a:ln>
                            <a:noFill/>
                          </a:ln>
                          <a:solidFill>
                            <a:schemeClr val="tx1"/>
                          </a:solidFill>
                          <a:effectLst/>
                          <a:latin typeface="Coptic1" panose="020B0604020202020204"/>
                          <a:cs typeface="Arial" charset="0"/>
                        </a:rPr>
                        <a:t>c#</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pouro</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n~te</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p~w~o~u</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aftwnf</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e~bolqen</a:t>
                      </a:r>
                      <a:r>
                        <a:rPr kumimoji="0" lang="en-CA" sz="3200" b="0" i="0" u="none" strike="noStrike" cap="none" normalizeH="0" baseline="0" dirty="0">
                          <a:ln>
                            <a:noFill/>
                          </a:ln>
                          <a:solidFill>
                            <a:schemeClr val="tx1"/>
                          </a:solidFill>
                          <a:effectLst/>
                          <a:latin typeface="Coptic1" panose="020B0604020202020204"/>
                          <a:cs typeface="Arial" charset="0"/>
                        </a:rPr>
                        <a:t> n/</a:t>
                      </a:r>
                      <a:r>
                        <a:rPr kumimoji="0" lang="en-CA" sz="3200" b="0" i="0" u="none" strike="noStrike" cap="none" normalizeH="0" baseline="0" dirty="0" err="1">
                          <a:ln>
                            <a:noFill/>
                          </a:ln>
                          <a:solidFill>
                            <a:schemeClr val="tx1"/>
                          </a:solidFill>
                          <a:effectLst/>
                          <a:latin typeface="Coptic1" panose="020B0604020202020204"/>
                          <a:cs typeface="Arial" charset="0"/>
                        </a:rPr>
                        <a:t>e~ymwout</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qen</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pie~hoou</a:t>
                      </a:r>
                      <a:endParaRPr kumimoji="0" lang="en-CA" sz="3200" b="0" i="0" u="none" strike="noStrike" cap="none" normalizeH="0" baseline="0" dirty="0">
                        <a:ln>
                          <a:noFill/>
                        </a:ln>
                        <a:solidFill>
                          <a:schemeClr val="tx1"/>
                        </a:solidFill>
                        <a:effectLst/>
                        <a:latin typeface="Coptic1" panose="020B0604020202020204"/>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anose="020B0604020202020204"/>
                          <a:cs typeface="Arial" charset="0"/>
                        </a:rPr>
                        <a:t>m~mahsomt</a:t>
                      </a:r>
                      <a:r>
                        <a:rPr kumimoji="0" lang="en-CA" sz="3200" b="0" i="0" u="none" strike="noStrike" cap="none" normalizeH="0" baseline="0" dirty="0">
                          <a:ln>
                            <a:noFill/>
                          </a:ln>
                          <a:solidFill>
                            <a:schemeClr val="tx1"/>
                          </a:solidFill>
                          <a:effectLst/>
                          <a:latin typeface="Coptic1" panose="020B0604020202020204"/>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anose="020B0604020202020204"/>
                          <a:cs typeface="Arial" charset="0"/>
                        </a:rPr>
                        <a:t>A#l</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a#l</a:t>
                      </a:r>
                      <a:r>
                        <a:rPr kumimoji="0" lang="en-CA" sz="3200" b="0" i="0" u="none" strike="noStrike" cap="none" normalizeH="0" baseline="0" dirty="0">
                          <a:ln>
                            <a:noFill/>
                          </a:ln>
                          <a:solidFill>
                            <a:schemeClr val="tx1"/>
                          </a:solidFill>
                          <a:effectLst/>
                          <a:latin typeface="Coptic1" panose="020B0604020202020204"/>
                          <a:cs typeface="Arial" charset="0"/>
                        </a:rPr>
                        <a:t>#.</a:t>
                      </a:r>
                      <a:endParaRPr kumimoji="0" lang="en-US" sz="32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Jésus Christ, Roi de gloire est ressuscité des morts le troisième jour,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هلليلويا هلليلويا، يسوع المسيح ملك المجد</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قام من بين الأموات في اليوم الثالث. هلليلويا هلليلويا.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F62CFF4E-9D91-4457-AA90-A25B0B598ECB}"/>
              </a:ext>
            </a:extLst>
          </p:cNvPr>
          <p:cNvGraphicFramePr>
            <a:graphicFrameLocks noGrp="1"/>
          </p:cNvGraphicFramePr>
          <p:nvPr>
            <p:extLst>
              <p:ext uri="{D42A27DB-BD31-4B8C-83A1-F6EECF244321}">
                <p14:modId xmlns:p14="http://schemas.microsoft.com/office/powerpoint/2010/main" val="1080583558"/>
              </p:ext>
            </p:extLst>
          </p:nvPr>
        </p:nvGraphicFramePr>
        <p:xfrm>
          <a:off x="1524000" y="2286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a:t>
                      </a:r>
                      <a:r>
                        <a:rPr lang="en-US" sz="1500" b="0" dirty="0" err="1">
                          <a:solidFill>
                            <a:schemeClr val="tx1"/>
                          </a:solidFill>
                        </a:rPr>
                        <a:t>Résurrection</a:t>
                      </a:r>
                      <a:r>
                        <a:rPr lang="en-US" sz="1500" b="0" dirty="0">
                          <a:solidFill>
                            <a:schemeClr val="tx1"/>
                          </a:solidFill>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B0F8F83C-4107-45C8-AB96-2EBF9D5C4B5F}"/>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2145021D-ABE3-4138-B384-C30CAF520E15}"/>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214713394"/>
      </p:ext>
    </p:extLst>
  </p:cSld>
  <p:clrMapOvr>
    <a:masterClrMapping/>
  </p:clrMapOvr>
  <p:transition/>
</p:sld>
</file>

<file path=ppt/slides/slide2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AB21A9A2-67A7-40D4-B3CB-0B08CECF0826}"/>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859148324"/>
      </p:ext>
    </p:extLst>
  </p:cSld>
  <p:clrMapOvr>
    <a:masterClrMapping/>
  </p:clrMapOvr>
  <p:transition/>
</p:sld>
</file>

<file path=ppt/slides/slide2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025753" name="Group 25"/>
          <p:cNvGraphicFramePr>
            <a:graphicFrameLocks noGrp="1"/>
          </p:cNvGraphicFramePr>
          <p:nvPr>
            <p:extLst>
              <p:ext uri="{D42A27DB-BD31-4B8C-83A1-F6EECF244321}">
                <p14:modId xmlns:p14="http://schemas.microsoft.com/office/powerpoint/2010/main" val="4068746138"/>
              </p:ext>
            </p:extLst>
          </p:nvPr>
        </p:nvGraphicFramePr>
        <p:xfrm>
          <a:off x="0" y="514350"/>
          <a:ext cx="9143999" cy="4067556"/>
        </p:xfrm>
        <a:graphic>
          <a:graphicData uri="http://schemas.openxmlformats.org/drawingml/2006/table">
            <a:tbl>
              <a:tblPr/>
              <a:tblGrid>
                <a:gridCol w="3592749">
                  <a:extLst>
                    <a:ext uri="{9D8B030D-6E8A-4147-A177-3AD203B41FA5}">
                      <a16:colId xmlns:a16="http://schemas.microsoft.com/office/drawing/2014/main" val="20000"/>
                    </a:ext>
                  </a:extLst>
                </a:gridCol>
                <a:gridCol w="2853447">
                  <a:extLst>
                    <a:ext uri="{9D8B030D-6E8A-4147-A177-3AD203B41FA5}">
                      <a16:colId xmlns:a16="http://schemas.microsoft.com/office/drawing/2014/main" val="20001"/>
                    </a:ext>
                  </a:extLst>
                </a:gridCol>
                <a:gridCol w="2697803">
                  <a:extLst>
                    <a:ext uri="{9D8B030D-6E8A-4147-A177-3AD203B41FA5}">
                      <a16:colId xmlns:a16="http://schemas.microsoft.com/office/drawing/2014/main" val="20002"/>
                    </a:ext>
                  </a:extLst>
                </a:gridCol>
              </a:tblGrid>
              <a:tr h="40368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e~p~swi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e~niv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afhemci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caouinam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m~Pefiwt</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900" b="0" i="0" u="none" strike="noStrike" cap="none" normalizeH="0" baseline="0" dirty="0">
                          <a:ln>
                            <a:noFill/>
                          </a:ln>
                          <a:solidFill>
                            <a:schemeClr val="tx1"/>
                          </a:solidFill>
                          <a:effectLst/>
                          <a:latin typeface="Arial" charset="0"/>
                          <a:cs typeface="Arial" charset="0"/>
                        </a:rPr>
                        <a:t>Alléluia, Alléluia: Le Christ est ressuscité des morts: et monta aux cieux, et s’assit à la droite du Père.  Alléluia, Alléluia.</a:t>
                      </a:r>
                      <a:endParaRPr kumimoji="0" lang="fr-CA" sz="29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المسيح قام</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من الأموات، وصعد إلي السماوات وجلس عن يمين أبيه،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EEF908A4-953F-4B4F-850A-B1141C62E973}"/>
              </a:ext>
            </a:extLst>
          </p:cNvPr>
          <p:cNvGraphicFramePr>
            <a:graphicFrameLocks noGrp="1"/>
          </p:cNvGraphicFramePr>
          <p:nvPr>
            <p:extLst>
              <p:ext uri="{D42A27DB-BD31-4B8C-83A1-F6EECF244321}">
                <p14:modId xmlns:p14="http://schemas.microsoft.com/office/powerpoint/2010/main" val="2832578511"/>
              </p:ext>
            </p:extLst>
          </p:nvPr>
        </p:nvGraphicFramePr>
        <p:xfrm>
          <a:off x="1523999" y="73914"/>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i="0" dirty="0" err="1"/>
                        <a:t>Répons</a:t>
                      </a:r>
                      <a:r>
                        <a:rPr lang="en-US" sz="1500" b="0" i="0" dirty="0"/>
                        <a:t> du </a:t>
                      </a:r>
                      <a:r>
                        <a:rPr lang="en-US" sz="1500" b="0" i="0" dirty="0" err="1"/>
                        <a:t>Psaume</a:t>
                      </a:r>
                      <a:r>
                        <a:rPr lang="en-US" sz="1500" b="0" i="0" dirty="0"/>
                        <a:t> – </a:t>
                      </a:r>
                      <a:r>
                        <a:rPr lang="en-US" sz="1500" b="0" i="0" dirty="0" err="1"/>
                        <a:t>L’Ascension</a:t>
                      </a:r>
                      <a:r>
                        <a:rPr lang="en-US" sz="1500" b="0" i="0" dirty="0"/>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4AAFF620-B210-4D94-A1DF-3F334E496BF3}"/>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B96473C9-0739-4C3A-B4AB-54DE09EB27E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70664945"/>
      </p:ext>
    </p:extLst>
  </p:cSld>
  <p:clrMapOvr>
    <a:masterClrMapping/>
  </p:clrMapOvr>
  <p:transition/>
</p:sld>
</file>

<file path=ppt/slides/slide2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813D034-3715-47D4-964F-6004D6CAA32A}"/>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342972887"/>
      </p:ext>
    </p:extLst>
  </p:cSld>
  <p:clrMapOvr>
    <a:masterClrMapping/>
  </p:clrMapOvr>
  <p:transition/>
</p:sld>
</file>

<file path=ppt/slides/slide2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73182" name="Group 30"/>
          <p:cNvGraphicFramePr>
            <a:graphicFrameLocks noGrp="1"/>
          </p:cNvGraphicFramePr>
          <p:nvPr>
            <p:extLst>
              <p:ext uri="{D42A27DB-BD31-4B8C-83A1-F6EECF244321}">
                <p14:modId xmlns:p14="http://schemas.microsoft.com/office/powerpoint/2010/main" val="275343993"/>
              </p:ext>
            </p:extLst>
          </p:nvPr>
        </p:nvGraphicFramePr>
        <p:xfrm>
          <a:off x="0" y="580067"/>
          <a:ext cx="9143999" cy="4154816"/>
        </p:xfrm>
        <a:graphic>
          <a:graphicData uri="http://schemas.openxmlformats.org/drawingml/2006/table">
            <a:tbl>
              <a:tblPr/>
              <a:tblGrid>
                <a:gridCol w="3360615">
                  <a:extLst>
                    <a:ext uri="{9D8B030D-6E8A-4147-A177-3AD203B41FA5}">
                      <a16:colId xmlns:a16="http://schemas.microsoft.com/office/drawing/2014/main" val="20000"/>
                    </a:ext>
                  </a:extLst>
                </a:gridCol>
                <a:gridCol w="3360615">
                  <a:extLst>
                    <a:ext uri="{9D8B030D-6E8A-4147-A177-3AD203B41FA5}">
                      <a16:colId xmlns:a16="http://schemas.microsoft.com/office/drawing/2014/main" val="20001"/>
                    </a:ext>
                  </a:extLst>
                </a:gridCol>
                <a:gridCol w="2422769">
                  <a:extLst>
                    <a:ext uri="{9D8B030D-6E8A-4147-A177-3AD203B41FA5}">
                      <a16:colId xmlns:a16="http://schemas.microsoft.com/office/drawing/2014/main" val="20002"/>
                    </a:ext>
                  </a:extLst>
                </a:gridCol>
              </a:tblGrid>
              <a:tr h="415481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All/</a:t>
                      </a:r>
                      <a:r>
                        <a:rPr kumimoji="0" lang="en-CA" sz="3200" b="0" i="0" u="none" strike="noStrike" cap="none" normalizeH="0" baseline="0" dirty="0" err="1">
                          <a:ln>
                            <a:noFill/>
                          </a:ln>
                          <a:solidFill>
                            <a:schemeClr val="tx1"/>
                          </a:solidFill>
                          <a:effectLst/>
                          <a:latin typeface="Coptic1" pitchFamily="2" charset="0"/>
                          <a:cs typeface="Arial" charset="0"/>
                        </a:rPr>
                        <a:t>louia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a#l</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aftwnf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ouoh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afsenaf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afouw~rp</a:t>
                      </a:r>
                      <a:r>
                        <a:rPr kumimoji="0" lang="en-CA" sz="3200" b="0" i="0" u="none" strike="noStrike" cap="none" normalizeH="0" baseline="0" dirty="0">
                          <a:ln>
                            <a:noFill/>
                          </a:ln>
                          <a:solidFill>
                            <a:schemeClr val="tx1"/>
                          </a:solidFill>
                          <a:effectLst/>
                          <a:latin typeface="Coptic1" pitchFamily="2" charset="0"/>
                          <a:cs typeface="Arial" charset="0"/>
                        </a:rPr>
                        <a:t> nan  </a:t>
                      </a:r>
                      <a:r>
                        <a:rPr kumimoji="0" lang="en-CA" sz="3200" b="0" i="0" u="none" strike="noStrike" cap="none" normalizeH="0" baseline="0" dirty="0" err="1">
                          <a:ln>
                            <a:noFill/>
                          </a:ln>
                          <a:solidFill>
                            <a:schemeClr val="tx1"/>
                          </a:solidFill>
                          <a:effectLst/>
                          <a:latin typeface="Coptic1" pitchFamily="2" charset="0"/>
                          <a:cs typeface="Arial" charset="0"/>
                        </a:rPr>
                        <a:t>m~piParakl</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ton:piPneuma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meym</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i</a:t>
                      </a:r>
                      <a:r>
                        <a:rPr kumimoji="0" lang="en-CA"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A#l</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a#l</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Christ est ressuscité et monté aux cieux; et nous envoya le Paraclet.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هليللويا هليللويا. </a:t>
                      </a:r>
                      <a:r>
                        <a:rPr kumimoji="0" lang="ar-SA" sz="3600" b="0" i="0" u="none" strike="noStrike" cap="none" normalizeH="0" baseline="0" dirty="0">
                          <a:ln>
                            <a:noFill/>
                          </a:ln>
                          <a:solidFill>
                            <a:schemeClr val="tx1"/>
                          </a:solidFill>
                          <a:effectLst/>
                          <a:latin typeface="Arial" charset="0"/>
                          <a:cs typeface="Arial" charset="0"/>
                        </a:rPr>
                        <a:t>المسيح قام</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ثم صعد، وأرسل لنا البارقليط، روح الحق. </a:t>
                      </a:r>
                      <a:r>
                        <a:rPr kumimoji="0" lang="ar-SA" sz="3200" b="0" i="0" u="none" strike="noStrike" cap="none" normalizeH="0" baseline="0" dirty="0">
                          <a:ln>
                            <a:noFill/>
                          </a:ln>
                          <a:solidFill>
                            <a:schemeClr val="tx1"/>
                          </a:solidFill>
                          <a:effectLst/>
                          <a:latin typeface="Arial" charset="0"/>
                          <a:cs typeface="Arial" charset="0"/>
                        </a:rPr>
                        <a:t>هليللويا هليللويا.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829AA70F-ACB9-4A7B-B606-526986889AF2}"/>
              </a:ext>
            </a:extLst>
          </p:cNvPr>
          <p:cNvGraphicFramePr>
            <a:graphicFrameLocks noGrp="1"/>
          </p:cNvGraphicFramePr>
          <p:nvPr>
            <p:extLst>
              <p:ext uri="{D42A27DB-BD31-4B8C-83A1-F6EECF244321}">
                <p14:modId xmlns:p14="http://schemas.microsoft.com/office/powerpoint/2010/main" val="952086109"/>
              </p:ext>
            </p:extLst>
          </p:nvPr>
        </p:nvGraphicFramePr>
        <p:xfrm>
          <a:off x="1524000" y="4572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La </a:t>
                      </a:r>
                      <a:r>
                        <a:rPr lang="en-US" sz="1500" b="0" dirty="0" err="1">
                          <a:solidFill>
                            <a:schemeClr val="tx1"/>
                          </a:solidFill>
                        </a:rPr>
                        <a:t>Pentecôte</a:t>
                      </a:r>
                      <a:r>
                        <a:rPr lang="en-US" sz="1500" b="0" dirty="0">
                          <a:solidFill>
                            <a:schemeClr val="tx1"/>
                          </a:solidFill>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704D7B93-C077-49C3-8B83-885305AFEF9C}"/>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75AE4F65-6728-4F93-9754-217A26E9A82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175743555"/>
      </p:ext>
    </p:extLst>
  </p:cSld>
  <p:clrMapOvr>
    <a:masterClrMapping/>
  </p:clrMapOvr>
  <p:transition/>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0133" name="Group 133"/>
          <p:cNvGraphicFramePr>
            <a:graphicFrameLocks noGrp="1"/>
          </p:cNvGraphicFramePr>
          <p:nvPr>
            <p:ph/>
            <p:extLst>
              <p:ext uri="{D42A27DB-BD31-4B8C-83A1-F6EECF244321}">
                <p14:modId xmlns:p14="http://schemas.microsoft.com/office/powerpoint/2010/main" val="1597949312"/>
              </p:ext>
            </p:extLst>
          </p:nvPr>
        </p:nvGraphicFramePr>
        <p:xfrm>
          <a:off x="0" y="0"/>
          <a:ext cx="9144000" cy="5128260"/>
        </p:xfrm>
        <a:graphic>
          <a:graphicData uri="http://schemas.openxmlformats.org/drawingml/2006/table">
            <a:tbl>
              <a:tblPr/>
              <a:tblGrid>
                <a:gridCol w="3419872">
                  <a:extLst>
                    <a:ext uri="{9D8B030D-6E8A-4147-A177-3AD203B41FA5}">
                      <a16:colId xmlns:a16="http://schemas.microsoft.com/office/drawing/2014/main" val="20000"/>
                    </a:ext>
                  </a:extLst>
                </a:gridCol>
                <a:gridCol w="3222228">
                  <a:extLst>
                    <a:ext uri="{9D8B030D-6E8A-4147-A177-3AD203B41FA5}">
                      <a16:colId xmlns:a16="http://schemas.microsoft.com/office/drawing/2014/main" val="20001"/>
                    </a:ext>
                  </a:extLst>
                </a:gridCol>
                <a:gridCol w="2501900">
                  <a:extLst>
                    <a:ext uri="{9D8B030D-6E8A-4147-A177-3AD203B41FA5}">
                      <a16:colId xmlns:a16="http://schemas.microsoft.com/office/drawing/2014/main" val="20002"/>
                    </a:ext>
                  </a:extLst>
                </a:gridCol>
              </a:tblGrid>
              <a:tr h="49720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Eni~ri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m~v~meui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n~nefqici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pefjintwnf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e~bolqen</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eymwout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pefjinse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e~p~swi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e~niv</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oui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pefjinhemci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catekoui~nam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v~Iwt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tefmahc~nou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m~paroucia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eyn</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niv</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oui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etoi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n~ho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eymeh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n~w~ou</a:t>
                      </a:r>
                      <a:r>
                        <a:rPr kumimoji="0" lang="en-US" sz="24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Tandis que nous aussi nous faisons mémoire de Sa Sainte Passion, de Sa Résurrection d’entre les morts, de Son Ascension aux cieux, de Son siège à Ta droite ô Père, et de Son Second Avènement redoutable et plein de gloire,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ففيما نحنُ أيضاً نَصنَع ذِكرَ آلامِهِ المقدسة وقيامَتِهِ من </a:t>
                      </a:r>
                      <a:r>
                        <a:rPr kumimoji="0" lang="ar-EG" sz="2800" b="0" i="0" u="none" strike="noStrike" cap="none" normalizeH="0" baseline="0" dirty="0">
                          <a:ln>
                            <a:noFill/>
                          </a:ln>
                          <a:solidFill>
                            <a:schemeClr val="tx1"/>
                          </a:solidFill>
                          <a:effectLst/>
                          <a:latin typeface="Arial" charset="0"/>
                          <a:cs typeface="Arial" charset="0"/>
                        </a:rPr>
                        <a:t>ا</a:t>
                      </a:r>
                      <a:r>
                        <a:rPr kumimoji="0" lang="ar-SA" sz="2800" b="0" i="0" u="none" strike="noStrike" cap="none" normalizeH="0" baseline="0" dirty="0">
                          <a:ln>
                            <a:noFill/>
                          </a:ln>
                          <a:solidFill>
                            <a:schemeClr val="tx1"/>
                          </a:solidFill>
                          <a:effectLst/>
                          <a:latin typeface="Arial" charset="0"/>
                          <a:cs typeface="Arial" charset="0"/>
                        </a:rPr>
                        <a:t>لأموات وصُعُودِهِ إلى السموات وجلوسِهِ عن يمينِكَ</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أيها </a:t>
                      </a:r>
                      <a:r>
                        <a:rPr kumimoji="0" lang="ar-SA" sz="2800" b="0" i="0" u="none" strike="noStrike" cap="none" normalizeH="0" baseline="0" dirty="0" err="1">
                          <a:ln>
                            <a:noFill/>
                          </a:ln>
                          <a:solidFill>
                            <a:schemeClr val="tx1"/>
                          </a:solidFill>
                          <a:effectLst/>
                          <a:latin typeface="Arial" charset="0"/>
                          <a:cs typeface="Arial" charset="0"/>
                        </a:rPr>
                        <a:t>الآب</a:t>
                      </a:r>
                      <a:r>
                        <a:rPr kumimoji="0" lang="ar-SA" sz="2800" b="0" i="0" u="none" strike="noStrike" cap="none" normalizeH="0" baseline="0" dirty="0">
                          <a:ln>
                            <a:noFill/>
                          </a:ln>
                          <a:solidFill>
                            <a:schemeClr val="tx1"/>
                          </a:solidFill>
                          <a:effectLst/>
                          <a:latin typeface="Arial" charset="0"/>
                          <a:cs typeface="Arial" charset="0"/>
                        </a:rPr>
                        <a:t> وظهُورهِ </a:t>
                      </a:r>
                      <a:r>
                        <a:rPr kumimoji="0" lang="ar-SA" sz="2800" b="0" i="0" u="none" strike="noStrike" cap="none" normalizeH="0" baseline="0" dirty="0" err="1">
                          <a:ln>
                            <a:noFill/>
                          </a:ln>
                          <a:solidFill>
                            <a:schemeClr val="tx1"/>
                          </a:solidFill>
                          <a:effectLst/>
                          <a:latin typeface="Arial" charset="0"/>
                          <a:cs typeface="Arial" charset="0"/>
                        </a:rPr>
                        <a:t>الثانى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الآتى</a:t>
                      </a:r>
                      <a:r>
                        <a:rPr kumimoji="0" lang="ar-SA" sz="2800" b="0" i="0" u="none" strike="noStrike" cap="none" normalizeH="0" baseline="0" dirty="0">
                          <a:ln>
                            <a:noFill/>
                          </a:ln>
                          <a:solidFill>
                            <a:schemeClr val="tx1"/>
                          </a:solidFill>
                          <a:effectLst/>
                          <a:latin typeface="Arial" charset="0"/>
                          <a:cs typeface="Arial" charset="0"/>
                        </a:rPr>
                        <a:t> من السموات المخوف المملوء مجداً.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E663A192-E773-47A1-A03E-E9CDB9C50C3A}"/>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83867314"/>
      </p:ext>
    </p:extLst>
  </p:cSld>
  <p:clrMapOvr>
    <a:masterClrMapping/>
  </p:clrMapOvr>
  <p:transition/>
</p:sld>
</file>

<file path=ppt/slides/slide2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69118" name="Group 62"/>
          <p:cNvGraphicFramePr>
            <a:graphicFrameLocks noGrp="1"/>
          </p:cNvGraphicFramePr>
          <p:nvPr>
            <p:extLst>
              <p:ext uri="{D42A27DB-BD31-4B8C-83A1-F6EECF244321}">
                <p14:modId xmlns:p14="http://schemas.microsoft.com/office/powerpoint/2010/main" val="4270301057"/>
              </p:ext>
            </p:extLst>
          </p:nvPr>
        </p:nvGraphicFramePr>
        <p:xfrm>
          <a:off x="0" y="742950"/>
          <a:ext cx="9143999" cy="3371850"/>
        </p:xfrm>
        <a:graphic>
          <a:graphicData uri="http://schemas.openxmlformats.org/drawingml/2006/table">
            <a:tbl>
              <a:tblPr/>
              <a:tblGrid>
                <a:gridCol w="3313048">
                  <a:extLst>
                    <a:ext uri="{9D8B030D-6E8A-4147-A177-3AD203B41FA5}">
                      <a16:colId xmlns:a16="http://schemas.microsoft.com/office/drawing/2014/main" val="20000"/>
                    </a:ext>
                  </a:extLst>
                </a:gridCol>
                <a:gridCol w="3226062">
                  <a:extLst>
                    <a:ext uri="{9D8B030D-6E8A-4147-A177-3AD203B41FA5}">
                      <a16:colId xmlns:a16="http://schemas.microsoft.com/office/drawing/2014/main" val="20001"/>
                    </a:ext>
                  </a:extLst>
                </a:gridCol>
                <a:gridCol w="2604889">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I/#c#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p~s</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e~qoun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e~p~kahi</a:t>
                      </a:r>
                      <a:r>
                        <a:rPr kumimoji="0" lang="en-US" sz="3600" b="0" i="0" u="none" strike="noStrike" cap="none" normalizeH="0" baseline="0" dirty="0">
                          <a:ln>
                            <a:noFill/>
                          </a:ln>
                          <a:solidFill>
                            <a:schemeClr val="tx1"/>
                          </a:solidFill>
                          <a:effectLst/>
                          <a:latin typeface="Coptic1" pitchFamily="2" charset="0"/>
                          <a:cs typeface="Arial" charset="0"/>
                        </a:rPr>
                        <a:t> n~&lt;/mi: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Jésus Christ, Fils de Dieu  est venu en Égypte 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يسوع المسيح </a:t>
                      </a:r>
                      <a:r>
                        <a:rPr kumimoji="0" lang="ar-EG" sz="3600" b="0" i="0" u="none" strike="noStrike" cap="none" normalizeH="0" baseline="0" dirty="0">
                          <a:ln>
                            <a:noFill/>
                          </a:ln>
                          <a:solidFill>
                            <a:schemeClr val="tx1"/>
                          </a:solidFill>
                          <a:effectLst/>
                          <a:latin typeface="Arial" charset="0"/>
                          <a:cs typeface="Arial" charset="0"/>
                        </a:rPr>
                        <a:t>ابن الله دخل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أرض مصر</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CEDF772D-BD50-40D5-9352-20A18A4B9F61}"/>
              </a:ext>
            </a:extLst>
          </p:cNvPr>
          <p:cNvGraphicFramePr>
            <a:graphicFrameLocks noGrp="1"/>
          </p:cNvGraphicFramePr>
          <p:nvPr>
            <p:extLst>
              <p:ext uri="{D42A27DB-BD31-4B8C-83A1-F6EECF244321}">
                <p14:modId xmlns:p14="http://schemas.microsoft.com/office/powerpoint/2010/main" val="4266523849"/>
              </p:ext>
            </p:extLst>
          </p:nvPr>
        </p:nvGraphicFramePr>
        <p:xfrm>
          <a:off x="1524000" y="71464"/>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Entrée du Christ </a:t>
                      </a:r>
                      <a:r>
                        <a:rPr lang="en-US" sz="1500" b="0" dirty="0" err="1"/>
                        <a:t>en</a:t>
                      </a:r>
                      <a:r>
                        <a:rPr lang="en-US" sz="1500" b="0" dirty="0"/>
                        <a:t> </a:t>
                      </a:r>
                      <a:r>
                        <a:rPr lang="en-US" sz="1500" b="0" dirty="0" err="1"/>
                        <a:t>Egypte</a:t>
                      </a:r>
                      <a:r>
                        <a:rPr lang="en-US" sz="1500" b="0" dirty="0"/>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8A6F1674-A30C-4B20-8BD5-004E05937FE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48C6E7AC-113D-419D-BAD6-67EF5F4D056B}"/>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5" action="ppaction://hlinksldjump" highlightClick="1"/>
            <a:extLst>
              <a:ext uri="{FF2B5EF4-FFF2-40B4-BE49-F238E27FC236}">
                <a16:creationId xmlns:a16="http://schemas.microsoft.com/office/drawing/2014/main" id="{9753ED50-D77F-4344-A9AF-434A8C22DF09}"/>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737883002"/>
      </p:ext>
    </p:extLst>
  </p:cSld>
  <p:clrMapOvr>
    <a:masterClrMapping/>
  </p:clrMapOvr>
  <p:transition/>
</p:sld>
</file>

<file path=ppt/slides/slide2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F09CEA13-D440-4506-B142-F25E7C136ABE}"/>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352187977"/>
      </p:ext>
    </p:extLst>
  </p:cSld>
  <p:clrMapOvr>
    <a:masterClrMapping/>
  </p:clrMapOvr>
  <p:transition/>
</p:sld>
</file>

<file path=ppt/slides/slide2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4109917"/>
              </p:ext>
            </p:extLst>
          </p:nvPr>
        </p:nvGraphicFramePr>
        <p:xfrm>
          <a:off x="0" y="545353"/>
          <a:ext cx="9144000" cy="4457700"/>
        </p:xfrm>
        <a:graphic>
          <a:graphicData uri="http://schemas.openxmlformats.org/drawingml/2006/table">
            <a:tbl>
              <a:tblPr/>
              <a:tblGrid>
                <a:gridCol w="3294434">
                  <a:extLst>
                    <a:ext uri="{9D8B030D-6E8A-4147-A177-3AD203B41FA5}">
                      <a16:colId xmlns:a16="http://schemas.microsoft.com/office/drawing/2014/main" val="20000"/>
                    </a:ext>
                  </a:extLst>
                </a:gridCol>
                <a:gridCol w="3112851">
                  <a:extLst>
                    <a:ext uri="{9D8B030D-6E8A-4147-A177-3AD203B41FA5}">
                      <a16:colId xmlns:a16="http://schemas.microsoft.com/office/drawing/2014/main" val="20001"/>
                    </a:ext>
                  </a:extLst>
                </a:gridCol>
                <a:gridCol w="2736715">
                  <a:extLst>
                    <a:ext uri="{9D8B030D-6E8A-4147-A177-3AD203B41FA5}">
                      <a16:colId xmlns:a16="http://schemas.microsoft.com/office/drawing/2014/main" val="20002"/>
                    </a:ext>
                  </a:extLst>
                </a:gridCol>
              </a:tblGrid>
              <a:tr h="3086100">
                <a:tc>
                  <a:txBody>
                    <a:bodyPr/>
                    <a:lstStyle/>
                    <a:p>
                      <a:pPr algn="just"/>
                      <a:r>
                        <a:rPr lang="nn-NO" sz="3600" b="0" i="0" u="none" strike="noStrike" baseline="0" dirty="0">
                          <a:latin typeface="Coptic1" pitchFamily="2" charset="0"/>
                        </a:rPr>
                        <a:t>All/louia a#l#: I/#c# </a:t>
                      </a:r>
                      <a:r>
                        <a:rPr lang="sv-SE" sz="3600" b="0" i="0" u="none" strike="noStrike" baseline="0" dirty="0">
                          <a:latin typeface="Coptic1" pitchFamily="2" charset="0"/>
                        </a:rPr>
                        <a:t>P,#c# p~s/ri m~V]: </a:t>
                      </a:r>
                      <a:r>
                        <a:rPr lang="fr-FR" sz="3600" b="0" i="0" u="none" strike="noStrike" baseline="0" dirty="0" err="1">
                          <a:latin typeface="Coptic1" pitchFamily="2" charset="0"/>
                        </a:rPr>
                        <a:t>afswbt</a:t>
                      </a:r>
                      <a:r>
                        <a:rPr lang="fr-FR" sz="3600" b="0" i="0" u="none" strike="noStrike" baseline="0" dirty="0">
                          <a:latin typeface="Coptic1" pitchFamily="2" charset="0"/>
                        </a:rPr>
                        <a:t> </a:t>
                      </a:r>
                      <a:r>
                        <a:rPr lang="fr-FR" sz="3600" b="0" i="0" u="none" strike="noStrike" baseline="0" dirty="0" err="1">
                          <a:latin typeface="Coptic1" pitchFamily="2" charset="0"/>
                        </a:rPr>
                        <a:t>e~jen</a:t>
                      </a:r>
                      <a:r>
                        <a:rPr lang="fr-FR" sz="3600" b="0" i="0" u="none" strike="noStrike" baseline="0" dirty="0">
                          <a:latin typeface="Coptic1" pitchFamily="2" charset="0"/>
                        </a:rPr>
                        <a:t> </a:t>
                      </a:r>
                      <a:r>
                        <a:rPr lang="fr-FR" sz="3600" b="0" i="0" u="none" strike="noStrike" baseline="0" dirty="0" err="1">
                          <a:latin typeface="Coptic1" pitchFamily="2" charset="0"/>
                        </a:rPr>
                        <a:t>pitwou</a:t>
                      </a:r>
                      <a:r>
                        <a:rPr lang="fr-FR" sz="3600" b="0" i="0" u="none" strike="noStrike" baseline="0" dirty="0">
                          <a:latin typeface="Coptic1" pitchFamily="2" charset="0"/>
                        </a:rPr>
                        <a:t> </a:t>
                      </a:r>
                      <a:r>
                        <a:rPr lang="fr-FR" sz="3600" b="0" i="0" u="none" strike="noStrike" baseline="0" dirty="0" err="1">
                          <a:latin typeface="Coptic1" pitchFamily="2" charset="0"/>
                        </a:rPr>
                        <a:t>n~Yabwr</a:t>
                      </a:r>
                      <a:r>
                        <a:rPr lang="fr-FR" sz="3600" b="0" i="0" u="none" strike="noStrike" baseline="0" dirty="0">
                          <a:latin typeface="Coptic1" pitchFamily="2" charset="0"/>
                        </a:rPr>
                        <a:t>: all/</a:t>
                      </a:r>
                      <a:r>
                        <a:rPr lang="fr-FR" sz="3600" b="0" i="0" u="none" strike="noStrike" baseline="0" dirty="0" err="1">
                          <a:latin typeface="Coptic1" pitchFamily="2" charset="0"/>
                        </a:rPr>
                        <a:t>louia</a:t>
                      </a:r>
                      <a:r>
                        <a:rPr lang="fr-FR" sz="3600" b="0" i="0" u="none" strike="noStrike" baseline="0" dirty="0">
                          <a:latin typeface="Coptic1" pitchFamily="2" charset="0"/>
                        </a:rPr>
                        <a:t> </a:t>
                      </a:r>
                      <a:r>
                        <a:rPr lang="fr-FR" sz="3600" b="0" i="0" u="none" strike="noStrike" baseline="0" dirty="0" err="1">
                          <a:latin typeface="Coptic1" pitchFamily="2" charset="0"/>
                        </a:rPr>
                        <a:t>A#l</a:t>
                      </a:r>
                      <a:r>
                        <a:rPr lang="fr-FR" sz="3600" b="0" i="0" u="none" strike="noStrike" baseline="0" dirty="0">
                          <a:latin typeface="Coptic1" pitchFamily="2" charset="0"/>
                        </a:rPr>
                        <a:t>#.</a:t>
                      </a:r>
                      <a:endParaRPr kumimoji="0" lang="en-US" sz="36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Alléluia (2 fois) Jésus-Christ le fils de Dieu s’est transfiguré sur le mont Thabor. Alléluia, Alléluia</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هلليلويا</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هلليلويا</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يسوع المسيح </a:t>
                      </a:r>
                      <a:r>
                        <a:rPr lang="ar-EG" sz="3600" b="0" i="0" u="none" strike="noStrike" kern="1200" baseline="0" dirty="0" err="1">
                          <a:solidFill>
                            <a:schemeClr val="tx1"/>
                          </a:solidFill>
                          <a:latin typeface="+mn-lt"/>
                          <a:ea typeface="+mn-ea"/>
                          <a:cs typeface="+mn-cs"/>
                        </a:rPr>
                        <a:t>إبن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الله، تجلى على جبل</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تابور،</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err="1">
                          <a:solidFill>
                            <a:schemeClr val="tx1"/>
                          </a:solidFill>
                          <a:latin typeface="+mn-lt"/>
                          <a:ea typeface="+mn-ea"/>
                          <a:cs typeface="+mn-cs"/>
                        </a:rPr>
                        <a:t>هلليلويا</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هلليلويا</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A859D566-B9EE-40DA-AD3E-D7DD844C7AB9}"/>
              </a:ext>
            </a:extLst>
          </p:cNvPr>
          <p:cNvGraphicFramePr>
            <a:graphicFrameLocks noGrp="1"/>
          </p:cNvGraphicFramePr>
          <p:nvPr/>
        </p:nvGraphicFramePr>
        <p:xfrm>
          <a:off x="1524000" y="6858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Transfiguration</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5736A4BC-D411-4885-B49E-CFF9C25737C9}"/>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16D3C82C-D47D-4E25-A7F7-CD9B67F7321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086217375"/>
      </p:ext>
    </p:extLst>
  </p:cSld>
  <p:clrMapOvr>
    <a:masterClrMapping/>
  </p:clrMapOvr>
  <p:transition/>
</p:sld>
</file>

<file path=ppt/slides/slide2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B72B1CF-0136-4C2D-9459-C44A750A0C95}"/>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104841892"/>
      </p:ext>
    </p:extLst>
  </p:cSld>
  <p:clrMapOvr>
    <a:masterClrMapping/>
  </p:clrMapOvr>
  <p:transition/>
</p:sld>
</file>

<file path=ppt/slides/slide2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049667072"/>
              </p:ext>
            </p:extLst>
          </p:nvPr>
        </p:nvGraphicFramePr>
        <p:xfrm>
          <a:off x="0" y="535690"/>
          <a:ext cx="9144000" cy="4427220"/>
        </p:xfrm>
        <a:graphic>
          <a:graphicData uri="http://schemas.openxmlformats.org/drawingml/2006/table">
            <a:tbl>
              <a:tblPr/>
              <a:tblGrid>
                <a:gridCol w="3326860">
                  <a:extLst>
                    <a:ext uri="{9D8B030D-6E8A-4147-A177-3AD203B41FA5}">
                      <a16:colId xmlns:a16="http://schemas.microsoft.com/office/drawing/2014/main" val="20000"/>
                    </a:ext>
                  </a:extLst>
                </a:gridCol>
                <a:gridCol w="312206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algn="just"/>
                      <a:r>
                        <a:rPr lang="es-ES" sz="2600" b="0" i="0" u="none" strike="noStrike" kern="1200" baseline="0" dirty="0" err="1">
                          <a:solidFill>
                            <a:schemeClr val="tx1"/>
                          </a:solidFill>
                          <a:latin typeface="Coptic1" pitchFamily="2" charset="0"/>
                          <a:ea typeface="+mn-ea"/>
                          <a:cs typeface="+mn-cs"/>
                        </a:rPr>
                        <a:t>A#l</a:t>
                      </a:r>
                      <a:r>
                        <a:rPr lang="es-ES" sz="2600" b="0" i="0" u="none" strike="noStrike" kern="1200" baseline="0" dirty="0">
                          <a:solidFill>
                            <a:schemeClr val="tx1"/>
                          </a:solidFill>
                          <a:latin typeface="Coptic1" pitchFamily="2" charset="0"/>
                          <a:ea typeface="+mn-ea"/>
                          <a:cs typeface="+mn-cs"/>
                        </a:rPr>
                        <a:t> </a:t>
                      </a:r>
                      <a:r>
                        <a:rPr lang="es-ES" sz="2600" b="0" i="0" u="none" strike="noStrike" kern="1200" baseline="0" dirty="0" err="1">
                          <a:solidFill>
                            <a:schemeClr val="tx1"/>
                          </a:solidFill>
                          <a:latin typeface="Coptic1" pitchFamily="2" charset="0"/>
                          <a:ea typeface="+mn-ea"/>
                          <a:cs typeface="+mn-cs"/>
                        </a:rPr>
                        <a:t>a#l</a:t>
                      </a:r>
                      <a:r>
                        <a:rPr lang="es-ES" sz="2600" b="0" i="0" u="none" strike="noStrike" kern="1200" baseline="0" dirty="0">
                          <a:solidFill>
                            <a:schemeClr val="tx1"/>
                          </a:solidFill>
                          <a:latin typeface="Coptic1" pitchFamily="2" charset="0"/>
                          <a:ea typeface="+mn-ea"/>
                          <a:cs typeface="+mn-cs"/>
                        </a:rPr>
                        <a:t>: I/##</a:t>
                      </a:r>
                      <a:r>
                        <a:rPr lang="es-ES" sz="2600" b="0" i="0" u="none" strike="noStrike" kern="1200" baseline="0" dirty="0" err="1">
                          <a:solidFill>
                            <a:schemeClr val="tx1"/>
                          </a:solidFill>
                          <a:latin typeface="Coptic1" pitchFamily="2" charset="0"/>
                          <a:ea typeface="+mn-ea"/>
                          <a:cs typeface="+mn-cs"/>
                        </a:rPr>
                        <a:t>c#</a:t>
                      </a:r>
                      <a:r>
                        <a:rPr lang="es-ES" sz="2600" b="0" i="0" u="none" strike="noStrike" kern="1200" baseline="0" dirty="0">
                          <a:solidFill>
                            <a:schemeClr val="tx1"/>
                          </a:solidFill>
                          <a:latin typeface="Coptic1" pitchFamily="2" charset="0"/>
                          <a:ea typeface="+mn-ea"/>
                          <a:cs typeface="+mn-cs"/>
                        </a:rPr>
                        <a:t> </a:t>
                      </a:r>
                      <a:r>
                        <a:rPr lang="es-ES" sz="2600" b="0" i="0" u="none" strike="noStrike" kern="1200" baseline="0" dirty="0" err="1">
                          <a:solidFill>
                            <a:schemeClr val="tx1"/>
                          </a:solidFill>
                          <a:latin typeface="Coptic1" pitchFamily="2" charset="0"/>
                          <a:ea typeface="+mn-ea"/>
                          <a:cs typeface="+mn-cs"/>
                        </a:rPr>
                        <a:t>P,#c</a:t>
                      </a:r>
                      <a:r>
                        <a:rPr lang="es-ES"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p~s</a:t>
                      </a:r>
                      <a:r>
                        <a:rPr lang="fr-FR" sz="2600" b="0" i="0" u="none" strike="noStrike" kern="1200" baseline="0" dirty="0">
                          <a:solidFill>
                            <a:schemeClr val="tx1"/>
                          </a:solidFill>
                          <a:latin typeface="Coptic1" pitchFamily="2" charset="0"/>
                          <a:ea typeface="+mn-ea"/>
                          <a:cs typeface="+mn-cs"/>
                        </a:rPr>
                        <a:t>/ri </a:t>
                      </a:r>
                      <a:r>
                        <a:rPr lang="fr-FR" sz="2600" b="0" i="0" u="none" strike="noStrike" kern="1200" baseline="0" dirty="0" err="1">
                          <a:solidFill>
                            <a:schemeClr val="tx1"/>
                          </a:solidFill>
                          <a:latin typeface="Coptic1" pitchFamily="2" charset="0"/>
                          <a:ea typeface="+mn-ea"/>
                          <a:cs typeface="+mn-cs"/>
                        </a:rPr>
                        <a:t>m~V</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af</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icarx</a:t>
                      </a:r>
                      <a:endParaRPr lang="fr-FR" sz="2600" b="0" i="0" u="none" strike="noStrike" kern="1200" baseline="0" dirty="0">
                        <a:solidFill>
                          <a:schemeClr val="tx1"/>
                        </a:solidFill>
                        <a:latin typeface="Coptic1" pitchFamily="2" charset="0"/>
                        <a:ea typeface="+mn-ea"/>
                        <a:cs typeface="+mn-cs"/>
                      </a:endParaRPr>
                    </a:p>
                    <a:p>
                      <a:pPr algn="just"/>
                      <a:r>
                        <a:rPr lang="fr-FR" sz="2600" b="0" i="0" u="none" strike="noStrike" kern="1200" baseline="0" dirty="0" err="1">
                          <a:solidFill>
                            <a:schemeClr val="tx1"/>
                          </a:solidFill>
                          <a:latin typeface="Coptic1" pitchFamily="2" charset="0"/>
                          <a:ea typeface="+mn-ea"/>
                          <a:cs typeface="+mn-cs"/>
                        </a:rPr>
                        <a:t>e~bol</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qen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paryenoc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ouoh</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aumacf</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qen</a:t>
                      </a:r>
                      <a:r>
                        <a:rPr lang="fr-FR" sz="2600" b="0" i="0" u="none" strike="noStrike" kern="1200" baseline="0" dirty="0">
                          <a:solidFill>
                            <a:schemeClr val="tx1"/>
                          </a:solidFill>
                          <a:latin typeface="Coptic1" pitchFamily="2" charset="0"/>
                          <a:ea typeface="+mn-ea"/>
                          <a:cs typeface="+mn-cs"/>
                        </a:rPr>
                        <a:t> B/</a:t>
                      </a:r>
                      <a:r>
                        <a:rPr lang="fr-FR" sz="2600" b="0" i="0" u="none" strike="noStrike" kern="1200" baseline="0" dirty="0" err="1">
                          <a:solidFill>
                            <a:schemeClr val="tx1"/>
                          </a:solidFill>
                          <a:latin typeface="Coptic1" pitchFamily="2" charset="0"/>
                          <a:ea typeface="+mn-ea"/>
                          <a:cs typeface="+mn-cs"/>
                        </a:rPr>
                        <a:t>eyleem</a:t>
                      </a:r>
                      <a:r>
                        <a:rPr lang="fr-FR" sz="2600" b="0" i="0" u="none" strike="noStrike" kern="1200" baseline="0" dirty="0">
                          <a:solidFill>
                            <a:schemeClr val="tx1"/>
                          </a:solidFill>
                          <a:latin typeface="Coptic1" pitchFamily="2" charset="0"/>
                          <a:ea typeface="+mn-ea"/>
                          <a:cs typeface="+mn-cs"/>
                        </a:rPr>
                        <a:t> kata </a:t>
                      </a:r>
                      <a:r>
                        <a:rPr lang="fr-FR" sz="2600" b="0" i="0" u="none" strike="noStrike" kern="1200" baseline="0" dirty="0" err="1">
                          <a:solidFill>
                            <a:schemeClr val="tx1"/>
                          </a:solidFill>
                          <a:latin typeface="Coptic1" pitchFamily="2" charset="0"/>
                          <a:ea typeface="+mn-ea"/>
                          <a:cs typeface="+mn-cs"/>
                        </a:rPr>
                        <a:t>nic~m</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m~p~rov</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tikon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aftwnf</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e~bolqen</a:t>
                      </a:r>
                      <a:r>
                        <a:rPr lang="fr-FR" sz="2600" b="0" i="0" u="none" strike="noStrike" kern="1200" baseline="0" dirty="0">
                          <a:solidFill>
                            <a:schemeClr val="tx1"/>
                          </a:solidFill>
                          <a:latin typeface="Coptic1" pitchFamily="2" charset="0"/>
                          <a:ea typeface="+mn-ea"/>
                          <a:cs typeface="+mn-cs"/>
                        </a:rPr>
                        <a:t> n/</a:t>
                      </a:r>
                      <a:r>
                        <a:rPr lang="fr-FR" sz="2600" b="0" i="0" u="none" strike="noStrike" kern="1200" baseline="0" dirty="0" err="1">
                          <a:solidFill>
                            <a:schemeClr val="tx1"/>
                          </a:solidFill>
                          <a:latin typeface="Coptic1" pitchFamily="2" charset="0"/>
                          <a:ea typeface="+mn-ea"/>
                          <a:cs typeface="+mn-cs"/>
                        </a:rPr>
                        <a:t>eymwout</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qen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pie~hoou</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m~mah</a:t>
                      </a:r>
                      <a:r>
                        <a:rPr lang="fr-FR" sz="2600" b="0" i="0" u="none" strike="noStrike" kern="1200" baseline="0" dirty="0">
                          <a:solidFill>
                            <a:schemeClr val="tx1"/>
                          </a:solidFill>
                          <a:latin typeface="Coptic1" pitchFamily="2" charset="0"/>
                          <a:ea typeface="+mn-ea"/>
                          <a:cs typeface="+mn-cs"/>
                        </a:rPr>
                        <a:t> </a:t>
                      </a:r>
                      <a:r>
                        <a:rPr lang="pt-BR" sz="2600" b="0" i="0" u="none" strike="noStrike" kern="1200" baseline="0" dirty="0">
                          <a:solidFill>
                            <a:schemeClr val="tx1"/>
                          </a:solidFill>
                          <a:latin typeface="Coptic1" pitchFamily="2" charset="0"/>
                          <a:ea typeface="+mn-ea"/>
                          <a:cs typeface="+mn-cs"/>
                        </a:rPr>
                        <a:t>somt: a#l a#l</a:t>
                      </a:r>
                      <a:endParaRPr kumimoji="0" lang="en-US" sz="26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Alléluia, alléluia, Jésus- Christ le Fils de Dieu s’est incarné de la Vierge. Et Il est né à </a:t>
                      </a:r>
                      <a:r>
                        <a:rPr lang="fr-FR" sz="2400" b="0" i="0" u="none" strike="noStrike" kern="1200" baseline="0" dirty="0" err="1">
                          <a:solidFill>
                            <a:schemeClr val="tx1"/>
                          </a:solidFill>
                          <a:latin typeface="+mn-lt"/>
                          <a:ea typeface="+mn-ea"/>
                          <a:cs typeface="+mn-cs"/>
                        </a:rPr>
                        <a:t>Béthleem</a:t>
                      </a:r>
                      <a:r>
                        <a:rPr lang="fr-FR" sz="2400" b="0" i="0" u="none" strike="noStrike" kern="1200" baseline="0" dirty="0">
                          <a:solidFill>
                            <a:schemeClr val="tx1"/>
                          </a:solidFill>
                          <a:latin typeface="+mn-lt"/>
                          <a:ea typeface="+mn-ea"/>
                          <a:cs typeface="+mn-cs"/>
                        </a:rPr>
                        <a:t>, selon les paroles prophétiques. Il est ressuscité d’entre les morts, le troisième jour. </a:t>
                      </a:r>
                    </a:p>
                    <a:p>
                      <a:pPr algn="just"/>
                      <a:r>
                        <a:rPr lang="fr-FR" sz="2400" b="0" i="0" u="none" strike="noStrike" kern="1200" baseline="0" dirty="0">
                          <a:solidFill>
                            <a:schemeClr val="tx1"/>
                          </a:solidFill>
                          <a:latin typeface="+mn-lt"/>
                          <a:ea typeface="+mn-ea"/>
                          <a:cs typeface="+mn-cs"/>
                        </a:rPr>
                        <a:t>Alléluia, alléluia</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2800" b="0" i="0" u="none" strike="noStrike" cap="none" normalizeH="0" baseline="0" dirty="0" err="1">
                          <a:ln>
                            <a:noFill/>
                          </a:ln>
                          <a:solidFill>
                            <a:schemeClr val="tx1"/>
                          </a:solidFill>
                          <a:effectLst/>
                          <a:latin typeface="Arial" charset="0"/>
                          <a:cs typeface="Arial" charset="0"/>
                        </a:rPr>
                        <a:t>هلليلويا</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هلليلويا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يسوع المسيح ابن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الله،</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تجسد من العذراء</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وولد في بيت لحم</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اليهودية كالأصوات</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النبويه</a:t>
                      </a:r>
                      <a:r>
                        <a:rPr kumimoji="0" lang="ar-EG" sz="2800" b="0" i="0" u="none" strike="noStrike" cap="none" normalizeH="0" baseline="0" dirty="0">
                          <a:ln>
                            <a:noFill/>
                          </a:ln>
                          <a:solidFill>
                            <a:schemeClr val="tx1"/>
                          </a:solidFill>
                          <a:effectLst/>
                          <a:latin typeface="Arial" charset="0"/>
                          <a:cs typeface="Arial" charset="0"/>
                        </a:rPr>
                        <a:t> وقام من بين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الأموات، في اليوم</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الثالث</a:t>
                      </a:r>
                      <a:r>
                        <a:rPr kumimoji="0" lang="fr-FR" sz="2800" b="0" i="0" u="none" strike="noStrike" cap="none" normalizeH="0" baseline="0" dirty="0">
                          <a:ln>
                            <a:noFill/>
                          </a:ln>
                          <a:solidFill>
                            <a:schemeClr val="tx1"/>
                          </a:solidFill>
                          <a:effectLst/>
                          <a:latin typeface="Arial" charset="0"/>
                          <a:cs typeface="Arial" charset="0"/>
                        </a:rPr>
                        <a:t>.</a:t>
                      </a:r>
                    </a:p>
                    <a:p>
                      <a:pPr algn="just" rtl="1"/>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هلليلويا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هلليلويا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extLst>
              <p:ext uri="{D42A27DB-BD31-4B8C-83A1-F6EECF244321}">
                <p14:modId xmlns:p14="http://schemas.microsoft.com/office/powerpoint/2010/main" val="3146873158"/>
              </p:ext>
            </p:extLst>
          </p:nvPr>
        </p:nvGraphicFramePr>
        <p:xfrm>
          <a:off x="1524000" y="45475"/>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lvl="0" algn="ctr" defTabSz="914400" rtl="1" fontAlgn="base">
                        <a:lnSpc>
                          <a:spcPct val="90000"/>
                        </a:lnSpc>
                        <a:spcBef>
                          <a:spcPct val="0"/>
                        </a:spcBef>
                        <a:spcAft>
                          <a:spcPct val="0"/>
                        </a:spcAft>
                        <a:defRPr/>
                      </a:pPr>
                      <a:r>
                        <a:rPr lang="ar-EG" sz="1600" dirty="0">
                          <a:solidFill>
                            <a:srgbClr val="FFFFFF"/>
                          </a:solidFill>
                        </a:rPr>
                        <a:t>يوم 29 من الشهر القبطي</a:t>
                      </a:r>
                      <a:r>
                        <a:rPr lang="fr-FR" sz="1600" dirty="0">
                          <a:solidFill>
                            <a:srgbClr val="FFFFFF"/>
                          </a:solidFill>
                        </a:rPr>
                        <a:t> </a:t>
                      </a:r>
                      <a:r>
                        <a:rPr lang="en-CA" sz="1600" dirty="0">
                          <a:solidFill>
                            <a:srgbClr val="FFFFFF"/>
                          </a:solidFill>
                          <a:latin typeface="Arial" charset="0"/>
                          <a:cs typeface="Arial" charset="0"/>
                        </a:rPr>
                        <a:t>29 du </a:t>
                      </a:r>
                      <a:r>
                        <a:rPr lang="en-CA" sz="1600" dirty="0" err="1">
                          <a:solidFill>
                            <a:srgbClr val="FFFFFF"/>
                          </a:solidFill>
                          <a:latin typeface="Arial" charset="0"/>
                          <a:cs typeface="Arial" charset="0"/>
                        </a:rPr>
                        <a:t>mois</a:t>
                      </a:r>
                      <a:r>
                        <a:rPr lang="en-CA" sz="1600" dirty="0">
                          <a:solidFill>
                            <a:srgbClr val="FFFFFF"/>
                          </a:solidFill>
                          <a:latin typeface="Arial" charset="0"/>
                          <a:cs typeface="Arial" charset="0"/>
                        </a:rPr>
                        <a:t> </a:t>
                      </a:r>
                      <a:r>
                        <a:rPr lang="en-CA" sz="1600" dirty="0" err="1">
                          <a:solidFill>
                            <a:srgbClr val="FFFFFF"/>
                          </a:solidFill>
                          <a:latin typeface="Arial" charset="0"/>
                          <a:cs typeface="Arial" charset="0"/>
                        </a:rPr>
                        <a:t>copte</a:t>
                      </a:r>
                      <a:r>
                        <a:rPr lang="en-CA" sz="1600" dirty="0">
                          <a:solidFill>
                            <a:srgbClr val="FFFFFF"/>
                          </a:solidFill>
                          <a:latin typeface="Arial" charset="0"/>
                          <a:cs typeface="Arial" charset="0"/>
                        </a:rPr>
                        <a:t> - </a:t>
                      </a:r>
                      <a:endParaRPr lang="en-CA" sz="1600" dirty="0">
                        <a:solidFill>
                          <a:srgbClr val="FFFFFF"/>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5" name="AutoShape 36">
            <a:hlinkClick r:id="rId4" action="ppaction://hlinksldjump" highlightClick="1"/>
            <a:extLst>
              <a:ext uri="{FF2B5EF4-FFF2-40B4-BE49-F238E27FC236}">
                <a16:creationId xmlns:a16="http://schemas.microsoft.com/office/drawing/2014/main" id="{BEA32856-A232-4D72-9C22-8670D420F1CD}"/>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5" action="ppaction://hlinksldjump" highlightClick="1"/>
            <a:extLst>
              <a:ext uri="{FF2B5EF4-FFF2-40B4-BE49-F238E27FC236}">
                <a16:creationId xmlns:a16="http://schemas.microsoft.com/office/drawing/2014/main" id="{E9B9A7D2-E5C3-4F0E-A679-5C9A2B076EC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44045270"/>
      </p:ext>
    </p:extLst>
  </p:cSld>
  <p:clrMapOvr>
    <a:masterClrMapping/>
  </p:clrMapOvr>
  <p:transition/>
</p:sld>
</file>

<file path=ppt/slides/slide2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B72B1CF-0136-4C2D-9459-C44A750A0C95}"/>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813835276"/>
      </p:ext>
    </p:extLst>
  </p:cSld>
  <p:clrMapOvr>
    <a:masterClrMapping/>
  </p:clrMapOvr>
  <p:transition/>
</p:sld>
</file>

<file path=ppt/slides/slide2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51844434"/>
              </p:ext>
            </p:extLst>
          </p:nvPr>
        </p:nvGraphicFramePr>
        <p:xfrm>
          <a:off x="0" y="528311"/>
          <a:ext cx="9144000" cy="4421124"/>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b="0" i="0" dirty="0">
                          <a:solidFill>
                            <a:schemeClr val="tx1"/>
                          </a:solidFill>
                          <a:effectLst/>
                          <a:latin typeface="Coptic1" pitchFamily="2" charset="0"/>
                        </a:rPr>
                        <a:t>Je </a:t>
                      </a:r>
                      <a:r>
                        <a:rPr lang="fr-FR" sz="2800" b="0" i="0" dirty="0" err="1">
                          <a:solidFill>
                            <a:schemeClr val="tx1"/>
                          </a:solidFill>
                          <a:effectLst/>
                          <a:latin typeface="Coptic1" pitchFamily="2" charset="0"/>
                        </a:rPr>
                        <a:t>aucaji</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eyb</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n~hanh~beoui</a:t>
                      </a:r>
                      <a:r>
                        <a:rPr lang="fr-FR" sz="2800" b="0" i="0" dirty="0">
                          <a:solidFill>
                            <a:schemeClr val="tx1"/>
                          </a:solidFill>
                          <a:effectLst/>
                          <a:latin typeface="Coptic1" pitchFamily="2"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b="0" i="0" dirty="0" err="1">
                          <a:solidFill>
                            <a:schemeClr val="tx1"/>
                          </a:solidFill>
                          <a:effectLst/>
                          <a:latin typeface="Coptic1" pitchFamily="2" charset="0"/>
                        </a:rPr>
                        <a:t>eutai</a:t>
                      </a:r>
                      <a:r>
                        <a:rPr lang="fr-FR" sz="2800" b="0" i="0" dirty="0">
                          <a:solidFill>
                            <a:schemeClr val="tx1"/>
                          </a:solidFill>
                          <a:effectLst/>
                          <a:latin typeface="Coptic1" pitchFamily="2" charset="0"/>
                        </a:rPr>
                        <a:t>/out: ]</a:t>
                      </a:r>
                      <a:r>
                        <a:rPr lang="fr-FR" sz="2800" b="0" i="0" dirty="0" err="1">
                          <a:solidFill>
                            <a:schemeClr val="tx1"/>
                          </a:solidFill>
                          <a:effectLst/>
                          <a:latin typeface="Coptic1" pitchFamily="2" charset="0"/>
                        </a:rPr>
                        <a:t>baki</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n~te</a:t>
                      </a:r>
                      <a:r>
                        <a:rPr lang="fr-FR" sz="2800" b="0" i="0" dirty="0">
                          <a:solidFill>
                            <a:schemeClr val="tx1"/>
                          </a:solidFill>
                          <a:effectLst/>
                          <a:latin typeface="Coptic1" pitchFamily="2" charset="0"/>
                        </a:rPr>
                        <a:t> V~]: </a:t>
                      </a:r>
                      <a:r>
                        <a:rPr lang="fr-FR" sz="2800" b="0" i="0" dirty="0" err="1">
                          <a:solidFill>
                            <a:schemeClr val="tx1"/>
                          </a:solidFill>
                          <a:effectLst/>
                          <a:latin typeface="Coptic1" pitchFamily="2" charset="0"/>
                        </a:rPr>
                        <a:t>nyof</a:t>
                      </a:r>
                      <a:r>
                        <a:rPr lang="fr-FR" sz="2800" b="0" i="0" dirty="0">
                          <a:solidFill>
                            <a:schemeClr val="tx1"/>
                          </a:solidFill>
                          <a:effectLst/>
                          <a:latin typeface="Coptic1" pitchFamily="2" charset="0"/>
                        </a:rPr>
                        <a:t> pet[</a:t>
                      </a:r>
                      <a:r>
                        <a:rPr lang="fr-FR" sz="2800" b="0" i="0" dirty="0" err="1">
                          <a:solidFill>
                            <a:schemeClr val="tx1"/>
                          </a:solidFill>
                          <a:effectLst/>
                          <a:latin typeface="Coptic1" pitchFamily="2" charset="0"/>
                        </a:rPr>
                        <a:t>oci</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afhicen</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m~moc</a:t>
                      </a:r>
                      <a:r>
                        <a:rPr lang="fr-FR" sz="2800" b="0" i="0" dirty="0">
                          <a:solidFill>
                            <a:schemeClr val="tx1"/>
                          </a:solidFill>
                          <a:effectLst/>
                          <a:latin typeface="Coptic1" pitchFamily="2" charset="0"/>
                        </a:rPr>
                        <a:t> sa </a:t>
                      </a:r>
                      <a:r>
                        <a:rPr lang="fr-FR" sz="2800" b="0" i="0" dirty="0" err="1">
                          <a:solidFill>
                            <a:schemeClr val="tx1"/>
                          </a:solidFill>
                          <a:effectLst/>
                          <a:latin typeface="Coptic1" pitchFamily="2" charset="0"/>
                        </a:rPr>
                        <a:t>e~neh</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icje</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e~re</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v~manswpi</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n~te</a:t>
                      </a:r>
                      <a:r>
                        <a:rPr lang="fr-FR" sz="2800" b="0" i="0" dirty="0">
                          <a:solidFill>
                            <a:schemeClr val="tx1"/>
                          </a:solidFill>
                          <a:effectLst/>
                          <a:latin typeface="Coptic1" pitchFamily="2" charset="0"/>
                        </a:rPr>
                        <a:t> n/</a:t>
                      </a:r>
                      <a:r>
                        <a:rPr lang="fr-FR" sz="2800" b="0" i="0" dirty="0" err="1">
                          <a:solidFill>
                            <a:schemeClr val="tx1"/>
                          </a:solidFill>
                          <a:effectLst/>
                          <a:latin typeface="Coptic1" pitchFamily="2" charset="0"/>
                        </a:rPr>
                        <a:t>e~tounof</a:t>
                      </a:r>
                      <a:r>
                        <a:rPr lang="fr-FR" sz="2800" b="0" i="0" dirty="0">
                          <a:solidFill>
                            <a:schemeClr val="tx1"/>
                          </a:solidFill>
                          <a:effectLst/>
                          <a:latin typeface="Coptic1" pitchFamily="2" charset="0"/>
                        </a:rPr>
                        <a:t> t/</a:t>
                      </a:r>
                      <a:r>
                        <a:rPr lang="fr-FR" sz="2800" b="0" i="0" dirty="0" err="1">
                          <a:solidFill>
                            <a:schemeClr val="tx1"/>
                          </a:solidFill>
                          <a:effectLst/>
                          <a:latin typeface="Coptic1" pitchFamily="2" charset="0"/>
                        </a:rPr>
                        <a:t>rou</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n~q</a:t>
                      </a:r>
                      <a:r>
                        <a:rPr lang="fr-FR" sz="2800" b="0" i="0" dirty="0">
                          <a:solidFill>
                            <a:schemeClr val="tx1"/>
                          </a:solidFill>
                          <a:effectLst/>
                          <a:latin typeface="Coptic1" pitchFamily="2" charset="0"/>
                        </a:rPr>
                        <a:t>/]: all/</a:t>
                      </a:r>
                      <a:r>
                        <a:rPr lang="fr-FR" sz="2800" b="0" i="0" dirty="0" err="1">
                          <a:solidFill>
                            <a:schemeClr val="tx1"/>
                          </a:solidFill>
                          <a:effectLst/>
                          <a:latin typeface="Coptic1" pitchFamily="2" charset="0"/>
                        </a:rPr>
                        <a:t>louia</a:t>
                      </a:r>
                      <a:r>
                        <a:rPr lang="fr-FR" sz="2800" b="0" i="0" dirty="0">
                          <a:solidFill>
                            <a:schemeClr val="tx1"/>
                          </a:solidFill>
                          <a:effectLst/>
                          <a:latin typeface="Coptic1" pitchFamily="2" charset="0"/>
                        </a:rPr>
                        <a:t>.</a:t>
                      </a:r>
                      <a:endParaRPr kumimoji="0" lang="en-US" sz="28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Car ils ont parlé de toi et t’ont honorée toi la Cité sainte du grand roi, qu’il a affermit éternellement car tu es l’habitation de tous les joyeux </a:t>
                      </a:r>
                      <a:r>
                        <a:rPr lang="fr-FR" sz="2800" b="0" i="0" u="none" strike="noStrike" kern="1200" baseline="0" dirty="0" err="1">
                          <a:solidFill>
                            <a:schemeClr val="tx1"/>
                          </a:solidFill>
                          <a:latin typeface="+mn-lt"/>
                          <a:ea typeface="+mn-ea"/>
                          <a:cs typeface="+mn-cs"/>
                        </a:rPr>
                        <a:t>Alleluia</a:t>
                      </a:r>
                      <a:r>
                        <a:rPr lang="fr-FR" sz="2800" b="0" i="0" u="none" strike="noStrike" kern="1200" baseline="0" dirty="0">
                          <a:solidFill>
                            <a:schemeClr val="tx1"/>
                          </a:solidFill>
                          <a:latin typeface="+mn-lt"/>
                          <a:ea typeface="+mn-ea"/>
                          <a:cs typeface="+mn-cs"/>
                        </a:rPr>
                        <a:t>.</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أعمال مجيدة قد قيلت</a:t>
                      </a:r>
                    </a:p>
                    <a:p>
                      <a:pPr algn="just" rtl="1"/>
                      <a:r>
                        <a:rPr lang="ar-EG" sz="3200" b="0" i="0" u="none" strike="noStrike" kern="1200" baseline="0" dirty="0">
                          <a:solidFill>
                            <a:schemeClr val="tx1"/>
                          </a:solidFill>
                          <a:latin typeface="+mn-lt"/>
                          <a:ea typeface="+mn-ea"/>
                          <a:cs typeface="+mn-cs"/>
                        </a:rPr>
                        <a:t>لأجلك يا مدينة الله،</a:t>
                      </a:r>
                    </a:p>
                    <a:p>
                      <a:pPr algn="just" rtl="1"/>
                      <a:r>
                        <a:rPr lang="ar-EG" sz="3200" b="0" i="0" u="none" strike="noStrike" kern="1200" baseline="0" dirty="0">
                          <a:solidFill>
                            <a:schemeClr val="tx1"/>
                          </a:solidFill>
                          <a:latin typeface="+mn-lt"/>
                          <a:ea typeface="+mn-ea"/>
                          <a:cs typeface="+mn-cs"/>
                        </a:rPr>
                        <a:t>وهو العلي الذي</a:t>
                      </a:r>
                    </a:p>
                    <a:p>
                      <a:pPr algn="just" rtl="1"/>
                      <a:r>
                        <a:rPr lang="ar-EG" sz="3200" b="0" i="0" u="none" strike="noStrike" kern="1200" baseline="0" dirty="0">
                          <a:solidFill>
                            <a:schemeClr val="tx1"/>
                          </a:solidFill>
                          <a:latin typeface="+mn-lt"/>
                          <a:ea typeface="+mn-ea"/>
                          <a:cs typeface="+mn-cs"/>
                        </a:rPr>
                        <a:t>أسسها إلي الأبد لأن</a:t>
                      </a:r>
                    </a:p>
                    <a:p>
                      <a:pPr algn="just" rtl="1"/>
                      <a:r>
                        <a:rPr lang="ar-EG" sz="3200" b="0" i="0" u="none" strike="noStrike" kern="1200" baseline="0" dirty="0">
                          <a:solidFill>
                            <a:schemeClr val="tx1"/>
                          </a:solidFill>
                          <a:latin typeface="+mn-lt"/>
                          <a:ea typeface="+mn-ea"/>
                          <a:cs typeface="+mn-cs"/>
                        </a:rPr>
                        <a:t>سكني الفرحين</a:t>
                      </a:r>
                    </a:p>
                    <a:p>
                      <a:pPr algn="just" rtl="1"/>
                      <a:r>
                        <a:rPr lang="ar-EG" sz="3200" b="0" i="0" u="none" strike="noStrike" kern="1200" baseline="0" dirty="0">
                          <a:solidFill>
                            <a:schemeClr val="tx1"/>
                          </a:solidFill>
                          <a:latin typeface="+mn-lt"/>
                          <a:ea typeface="+mn-ea"/>
                          <a:cs typeface="+mn-cs"/>
                        </a:rPr>
                        <a:t>جميعهم فيكِ. </a:t>
                      </a:r>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nvGraphicFramePr>
        <p:xfrm>
          <a:off x="1524000" y="15451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algn="ctr">
                        <a:lnSpc>
                          <a:spcPct val="90000"/>
                        </a:lnSpc>
                        <a:spcBef>
                          <a:spcPct val="0"/>
                        </a:spcBef>
                      </a:pPr>
                      <a:r>
                        <a:rPr lang="en-CA" sz="1600" dirty="0"/>
                        <a:t>Fête de la Sainte </a:t>
                      </a:r>
                      <a:r>
                        <a:rPr lang="en-CA" sz="1600" dirty="0" err="1"/>
                        <a:t>Vierge</a:t>
                      </a:r>
                      <a:r>
                        <a:rPr lang="en-CA" sz="1600" dirty="0">
                          <a:latin typeface="+mn-lt"/>
                        </a:rPr>
                        <a:t> - </a:t>
                      </a:r>
                      <a:r>
                        <a:rPr lang="fr-FR" sz="1600" dirty="0">
                          <a:latin typeface="Coptic1" pitchFamily="2" charset="0"/>
                        </a:rPr>
                        <a:t>Je </a:t>
                      </a:r>
                      <a:r>
                        <a:rPr lang="fr-FR" sz="1600" dirty="0" err="1">
                          <a:latin typeface="Coptic1" pitchFamily="2" charset="0"/>
                        </a:rPr>
                        <a:t>aucaji</a:t>
                      </a:r>
                      <a:endParaRPr lang="fr-FR" sz="16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5" name="AutoShape 36">
            <a:hlinkClick r:id="rId4" action="ppaction://hlinksldjump" highlightClick="1"/>
            <a:extLst>
              <a:ext uri="{FF2B5EF4-FFF2-40B4-BE49-F238E27FC236}">
                <a16:creationId xmlns:a16="http://schemas.microsoft.com/office/drawing/2014/main" id="{BEA32856-A232-4D72-9C22-8670D420F1CD}"/>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5" action="ppaction://hlinksldjump" highlightClick="1"/>
            <a:extLst>
              <a:ext uri="{FF2B5EF4-FFF2-40B4-BE49-F238E27FC236}">
                <a16:creationId xmlns:a16="http://schemas.microsoft.com/office/drawing/2014/main" id="{E9B9A7D2-E5C3-4F0E-A679-5C9A2B076EC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50897824"/>
      </p:ext>
    </p:extLst>
  </p:cSld>
  <p:clrMapOvr>
    <a:masterClrMapping/>
  </p:clrMapOvr>
  <p:transition/>
</p:sld>
</file>

<file path=ppt/slides/slide2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B72B1CF-0136-4C2D-9459-C44A750A0C95}"/>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634890161"/>
      </p:ext>
    </p:extLst>
  </p:cSld>
  <p:clrMapOvr>
    <a:masterClrMapping/>
  </p:clrMapOvr>
  <p:transition/>
</p:sld>
</file>

<file path=ppt/slides/slide2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2333830304"/>
              </p:ext>
            </p:extLst>
          </p:nvPr>
        </p:nvGraphicFramePr>
        <p:xfrm>
          <a:off x="0" y="528311"/>
          <a:ext cx="9144000" cy="4457700"/>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algn="just"/>
                      <a:r>
                        <a:rPr lang="it-IT" sz="3200" b="0" i="0" u="none" strike="noStrike" kern="1200" baseline="0" dirty="0">
                          <a:solidFill>
                            <a:schemeClr val="tx1"/>
                          </a:solidFill>
                          <a:latin typeface="Coptic1" pitchFamily="2" charset="0"/>
                          <a:ea typeface="+mn-ea"/>
                          <a:cs typeface="+mn-cs"/>
                        </a:rPr>
                        <a:t>}galilea~ n~te nie~ynoc: </a:t>
                      </a:r>
                      <a:r>
                        <a:rPr lang="fr-FR" sz="3200" b="0" i="0" u="none" strike="noStrike" kern="1200" baseline="0" dirty="0">
                          <a:solidFill>
                            <a:schemeClr val="tx1"/>
                          </a:solidFill>
                          <a:latin typeface="Coptic1" pitchFamily="2" charset="0"/>
                          <a:ea typeface="+mn-ea"/>
                          <a:cs typeface="+mn-cs"/>
                        </a:rPr>
                        <a:t>n/</a:t>
                      </a:r>
                      <a:r>
                        <a:rPr lang="fr-FR" sz="3200" b="0" i="0" u="none" strike="noStrike" kern="1200" baseline="0" dirty="0" err="1">
                          <a:solidFill>
                            <a:schemeClr val="tx1"/>
                          </a:solidFill>
                          <a:latin typeface="Coptic1" pitchFamily="2" charset="0"/>
                          <a:ea typeface="+mn-ea"/>
                          <a:cs typeface="+mn-cs"/>
                        </a:rPr>
                        <a:t>e~themci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p~,</a:t>
                      </a:r>
                      <a:r>
                        <a:rPr lang="fr-FR" sz="3200" b="0" i="0" u="none" strike="noStrike" kern="1200" baseline="0" dirty="0" err="1">
                          <a:solidFill>
                            <a:schemeClr val="tx1"/>
                          </a:solidFill>
                          <a:latin typeface="Coptic1" pitchFamily="2" charset="0"/>
                          <a:ea typeface="+mn-ea"/>
                          <a:cs typeface="+mn-cs"/>
                        </a:rPr>
                        <a:t>aki</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t~q</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ibi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m~v~mou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ounis</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n~ouwini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afsai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nwou</a:t>
                      </a:r>
                      <a:r>
                        <a:rPr lang="fr-FR" sz="3200" b="0" i="0" u="none" strike="noStrike" kern="1200" baseline="0" dirty="0">
                          <a:solidFill>
                            <a:schemeClr val="tx1"/>
                          </a:solidFill>
                          <a:latin typeface="Coptic1" pitchFamily="2" charset="0"/>
                          <a:ea typeface="+mn-ea"/>
                          <a:cs typeface="+mn-cs"/>
                        </a:rPr>
                        <a:t>.</a:t>
                      </a:r>
                      <a:endParaRPr kumimoji="0" lang="en-US" sz="4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Les galiléens des nations assis dans les ténèbres et l’ombre de la mort, une grande lumière s’est levée pour eux.</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جليلوا</a:t>
                      </a:r>
                      <a:r>
                        <a:rPr lang="ar-EG" sz="3200" b="0" i="0" u="none" strike="noStrike" kern="1200" baseline="0" dirty="0">
                          <a:solidFill>
                            <a:schemeClr val="tx1"/>
                          </a:solidFill>
                          <a:latin typeface="+mn-lt"/>
                          <a:ea typeface="+mn-ea"/>
                          <a:cs typeface="+mn-cs"/>
                        </a:rPr>
                        <a:t> الامم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الجالسون </a:t>
                      </a:r>
                      <a:r>
                        <a:rPr lang="ar-EG" sz="3200" b="0" i="0" u="none" strike="noStrike" kern="1200" baseline="0" dirty="0" err="1">
                          <a:solidFill>
                            <a:schemeClr val="tx1"/>
                          </a:solidFill>
                          <a:latin typeface="+mn-lt"/>
                          <a:ea typeface="+mn-ea"/>
                          <a:cs typeface="+mn-cs"/>
                        </a:rPr>
                        <a:t>فى</a:t>
                      </a:r>
                      <a:r>
                        <a:rPr lang="ar-EG" sz="3200" b="0" i="0" u="none" strike="noStrike" kern="1200" baseline="0" dirty="0">
                          <a:solidFill>
                            <a:schemeClr val="tx1"/>
                          </a:solidFill>
                          <a:latin typeface="+mn-lt"/>
                          <a:ea typeface="+mn-ea"/>
                          <a:cs typeface="+mn-cs"/>
                        </a:rPr>
                        <a:t> الظلمة</a:t>
                      </a:r>
                    </a:p>
                    <a:p>
                      <a:pPr algn="just" rtl="1"/>
                      <a:r>
                        <a:rPr lang="ar-EG" sz="3200" b="0" i="0" u="none" strike="noStrike" kern="1200" baseline="0" dirty="0">
                          <a:solidFill>
                            <a:schemeClr val="tx1"/>
                          </a:solidFill>
                          <a:latin typeface="+mn-lt"/>
                          <a:ea typeface="+mn-ea"/>
                          <a:cs typeface="+mn-cs"/>
                        </a:rPr>
                        <a:t>وظلال الموت اشرق</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عليهم النور العظيم</a:t>
                      </a:r>
                      <a:endParaRPr kumimoji="0" lang="en-US" sz="7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extLst>
              <p:ext uri="{D42A27DB-BD31-4B8C-83A1-F6EECF244321}">
                <p14:modId xmlns:p14="http://schemas.microsoft.com/office/powerpoint/2010/main" val="2086310378"/>
              </p:ext>
            </p:extLst>
          </p:nvPr>
        </p:nvGraphicFramePr>
        <p:xfrm>
          <a:off x="1524000" y="15451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Présentation</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au Temple - </a:t>
                      </a:r>
                      <a:r>
                        <a:rPr lang="en-CA" sz="1600" dirty="0">
                          <a:solidFill>
                            <a:srgbClr val="FFFFFF"/>
                          </a:solidFill>
                          <a:latin typeface="Coptic1" pitchFamily="2" charset="0"/>
                          <a:cs typeface="Arial" charset="0"/>
                        </a:rPr>
                        <a:t>}</a:t>
                      </a:r>
                      <a:r>
                        <a:rPr lang="en-CA" sz="1600" dirty="0" err="1">
                          <a:solidFill>
                            <a:srgbClr val="FFFFFF"/>
                          </a:solidFill>
                          <a:latin typeface="Coptic1" pitchFamily="2" charset="0"/>
                          <a:cs typeface="Arial" charset="0"/>
                        </a:rPr>
                        <a:t>galilea</a:t>
                      </a:r>
                      <a:endParaRPr lang="fr-FR" sz="16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8" name="Action Button: Custom 4">
            <a:hlinkClick r:id="rId4" action="ppaction://hlinksldjump" highlightClick="1"/>
            <a:extLst>
              <a:ext uri="{FF2B5EF4-FFF2-40B4-BE49-F238E27FC236}">
                <a16:creationId xmlns:a16="http://schemas.microsoft.com/office/drawing/2014/main" id="{E9B9A7D2-E5C3-4F0E-A679-5C9A2B076EC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799429712"/>
      </p:ext>
    </p:extLst>
  </p:cSld>
  <p:clrMapOvr>
    <a:masterClrMapping/>
  </p:clrMapOvr>
  <p:transition/>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13215" name="Group 63"/>
          <p:cNvGraphicFramePr>
            <a:graphicFrameLocks noGrp="1"/>
          </p:cNvGraphicFramePr>
          <p:nvPr>
            <p:ph/>
            <p:extLst>
              <p:ext uri="{D42A27DB-BD31-4B8C-83A1-F6EECF244321}">
                <p14:modId xmlns:p14="http://schemas.microsoft.com/office/powerpoint/2010/main" val="4194341038"/>
              </p:ext>
            </p:extLst>
          </p:nvPr>
        </p:nvGraphicFramePr>
        <p:xfrm>
          <a:off x="-1" y="112395"/>
          <a:ext cx="9143999" cy="4457700"/>
        </p:xfrm>
        <a:graphic>
          <a:graphicData uri="http://schemas.openxmlformats.org/drawingml/2006/table">
            <a:tbl>
              <a:tblPr/>
              <a:tblGrid>
                <a:gridCol w="3313890">
                  <a:extLst>
                    <a:ext uri="{9D8B030D-6E8A-4147-A177-3AD203B41FA5}">
                      <a16:colId xmlns:a16="http://schemas.microsoft.com/office/drawing/2014/main" val="20000"/>
                    </a:ext>
                  </a:extLst>
                </a:gridCol>
                <a:gridCol w="3184188">
                  <a:extLst>
                    <a:ext uri="{9D8B030D-6E8A-4147-A177-3AD203B41FA5}">
                      <a16:colId xmlns:a16="http://schemas.microsoft.com/office/drawing/2014/main" val="20001"/>
                    </a:ext>
                  </a:extLst>
                </a:gridCol>
                <a:gridCol w="2645921">
                  <a:extLst>
                    <a:ext uri="{9D8B030D-6E8A-4147-A177-3AD203B41FA5}">
                      <a16:colId xmlns:a16="http://schemas.microsoft.com/office/drawing/2014/main" val="20002"/>
                    </a:ext>
                  </a:extLst>
                </a:gridCol>
              </a:tblGrid>
              <a:tr h="310553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Tenerp~rocverin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e~te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n~dwron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nouk</a:t>
                      </a:r>
                      <a:r>
                        <a:rPr kumimoji="0" lang="en-US" sz="3200" b="0" i="0" u="none" strike="noStrike" cap="none" normalizeH="0" baseline="0" dirty="0">
                          <a:ln>
                            <a:noFill/>
                          </a:ln>
                          <a:solidFill>
                            <a:schemeClr val="tx1"/>
                          </a:solidFill>
                          <a:effectLst/>
                          <a:latin typeface="Coptic1" pitchFamily="2" charset="0"/>
                          <a:cs typeface="Arial" charset="0"/>
                        </a:rPr>
                        <a:t>: kata </a:t>
                      </a:r>
                      <a:r>
                        <a:rPr kumimoji="0" lang="en-US" sz="3200" b="0" i="0" u="none" strike="noStrike" cap="none" normalizeH="0" baseline="0" dirty="0" err="1">
                          <a:ln>
                            <a:noFill/>
                          </a:ln>
                          <a:solidFill>
                            <a:schemeClr val="tx1"/>
                          </a:solidFill>
                          <a:effectLst/>
                          <a:latin typeface="Coptic1" pitchFamily="2" charset="0"/>
                          <a:cs typeface="Arial" charset="0"/>
                        </a:rPr>
                        <a:t>hwb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niben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eybe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hwb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niben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hwb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niben</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200" dirty="0"/>
                        <a:t>nous T’offrons Tes dons de ce qui T’appartient selon toutes choses, pour toutes choses et en toutes choses.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نقرّبُ لكَ قرابينَكَ من الذى لكَ على كل حَالٍ ومن أجل كل حَالٍ وفى كل حَالٍ.</a:t>
                      </a:r>
                      <a:endParaRPr kumimoji="0" lang="en-CA" sz="36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36165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896100949"/>
              </p:ext>
            </p:extLst>
          </p:nvPr>
        </p:nvGraphicFramePr>
        <p:xfrm>
          <a:off x="0" y="445624"/>
          <a:ext cx="9144000" cy="4018788"/>
        </p:xfrm>
        <a:graphic>
          <a:graphicData uri="http://schemas.openxmlformats.org/drawingml/2006/table">
            <a:tbl>
              <a:tblPr/>
              <a:tblGrid>
                <a:gridCol w="3573294">
                  <a:extLst>
                    <a:ext uri="{9D8B030D-6E8A-4147-A177-3AD203B41FA5}">
                      <a16:colId xmlns:a16="http://schemas.microsoft.com/office/drawing/2014/main" val="20000"/>
                    </a:ext>
                  </a:extLst>
                </a:gridCol>
                <a:gridCol w="3119336">
                  <a:extLst>
                    <a:ext uri="{9D8B030D-6E8A-4147-A177-3AD203B41FA5}">
                      <a16:colId xmlns:a16="http://schemas.microsoft.com/office/drawing/2014/main" val="20001"/>
                    </a:ext>
                  </a:extLst>
                </a:gridCol>
                <a:gridCol w="2451370">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V] v/</a:t>
                      </a:r>
                      <a:r>
                        <a:rPr kumimoji="0" lang="en-US" sz="3600" b="0" i="0" u="none" strike="noStrike" cap="none" normalizeH="0" baseline="0" dirty="0" err="1">
                          <a:ln>
                            <a:noFill/>
                          </a:ln>
                          <a:solidFill>
                            <a:schemeClr val="tx1"/>
                          </a:solidFill>
                          <a:effectLst/>
                          <a:latin typeface="Coptic1" pitchFamily="2" charset="0"/>
                          <a:cs typeface="Arial" charset="0"/>
                        </a:rPr>
                        <a:t>e~ymoten</a:t>
                      </a: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m~mof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icarx</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paryenoc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eybe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e~tevwn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n~oujai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600" b="0" i="0" u="none" strike="noStrike" cap="none" normalizeH="0" baseline="0" dirty="0">
                          <a:ln>
                            <a:noFill/>
                          </a:ln>
                          <a:solidFill>
                            <a:schemeClr val="tx1"/>
                          </a:solidFill>
                          <a:effectLst/>
                          <a:latin typeface="Arial" charset="0"/>
                          <a:cs typeface="Arial" charset="0"/>
                        </a:rPr>
                        <a:t>Dieu qui se plaît dans ses saints, s’est incarné de la vierge pour notre rédemption.</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الله المستريح </a:t>
                      </a:r>
                      <a:r>
                        <a:rPr kumimoji="0" lang="ar-EG" sz="3600" b="0" i="0" u="none" strike="noStrike" cap="none" normalizeH="0" baseline="0" dirty="0" err="1">
                          <a:ln>
                            <a:noFill/>
                          </a:ln>
                          <a:solidFill>
                            <a:schemeClr val="tx1"/>
                          </a:solidFill>
                          <a:effectLst/>
                          <a:latin typeface="Arial" charset="0"/>
                          <a:cs typeface="Arial" charset="0"/>
                        </a:rPr>
                        <a:t>فى</a:t>
                      </a:r>
                      <a:endParaRPr kumimoji="0" lang="ar-EG" sz="3600" b="0" i="0" u="none" strike="noStrike" cap="none" normalizeH="0" baseline="0" dirty="0">
                        <a:ln>
                          <a:noFill/>
                        </a:ln>
                        <a:solidFill>
                          <a:schemeClr val="tx1"/>
                        </a:solidFill>
                        <a:effectLst/>
                        <a:latin typeface="Arial" charset="0"/>
                        <a:cs typeface="Arial" charset="0"/>
                      </a:endParaRPr>
                    </a:p>
                    <a:p>
                      <a:pPr algn="just" rtl="1"/>
                      <a:r>
                        <a:rPr kumimoji="0" lang="ar-EG" sz="3600" b="0" i="0" u="none" strike="noStrike" cap="none" normalizeH="0" baseline="0" dirty="0" err="1">
                          <a:ln>
                            <a:noFill/>
                          </a:ln>
                          <a:solidFill>
                            <a:schemeClr val="tx1"/>
                          </a:solidFill>
                          <a:effectLst/>
                          <a:latin typeface="Arial" charset="0"/>
                          <a:cs typeface="Arial" charset="0"/>
                        </a:rPr>
                        <a:t>قديسيه</a:t>
                      </a:r>
                      <a:r>
                        <a:rPr kumimoji="0" lang="ar-EG" sz="3600" b="0" i="0" u="none" strike="noStrike" cap="none" normalizeH="0" baseline="0" dirty="0">
                          <a:ln>
                            <a:noFill/>
                          </a:ln>
                          <a:solidFill>
                            <a:schemeClr val="tx1"/>
                          </a:solidFill>
                          <a:effectLst/>
                          <a:latin typeface="Arial" charset="0"/>
                          <a:cs typeface="Arial" charset="0"/>
                        </a:rPr>
                        <a:t> تجسد من</a:t>
                      </a:r>
                    </a:p>
                    <a:p>
                      <a:pPr algn="just" rtl="1"/>
                      <a:r>
                        <a:rPr kumimoji="0" lang="ar-EG" sz="3600" b="0" i="0" u="none" strike="noStrike" cap="none" normalizeH="0" baseline="0" dirty="0">
                          <a:ln>
                            <a:noFill/>
                          </a:ln>
                          <a:solidFill>
                            <a:schemeClr val="tx1"/>
                          </a:solidFill>
                          <a:effectLst/>
                          <a:latin typeface="Arial" charset="0"/>
                          <a:cs typeface="Arial" charset="0"/>
                        </a:rPr>
                        <a:t>العذراء </a:t>
                      </a:r>
                      <a:r>
                        <a:rPr kumimoji="0" lang="ar-EG" sz="3600" b="0" i="0" u="none" strike="noStrike" cap="none" normalizeH="0" baseline="0" dirty="0" err="1">
                          <a:ln>
                            <a:noFill/>
                          </a:ln>
                          <a:solidFill>
                            <a:schemeClr val="tx1"/>
                          </a:solidFill>
                          <a:effectLst/>
                          <a:latin typeface="Arial" charset="0"/>
                          <a:cs typeface="Arial" charset="0"/>
                        </a:rPr>
                        <a:t>لاجل</a:t>
                      </a:r>
                      <a:r>
                        <a:rPr kumimoji="0" lang="ar-EG" sz="3600" b="0" i="0" u="none" strike="noStrike" cap="none" normalizeH="0" baseline="0" dirty="0">
                          <a:ln>
                            <a:noFill/>
                          </a:ln>
                          <a:solidFill>
                            <a:schemeClr val="tx1"/>
                          </a:solidFill>
                          <a:effectLst/>
                          <a:latin typeface="Arial" charset="0"/>
                          <a:cs typeface="Arial" charset="0"/>
                        </a:rPr>
                        <a:t> خلاصنا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4115765892"/>
      </p:ext>
    </p:extLst>
  </p:cSld>
  <p:clrMapOvr>
    <a:masterClrMapping/>
  </p:clrMapOvr>
  <p:transition/>
</p:sld>
</file>

<file path=ppt/slides/slide2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691473813"/>
              </p:ext>
            </p:extLst>
          </p:nvPr>
        </p:nvGraphicFramePr>
        <p:xfrm>
          <a:off x="0" y="0"/>
          <a:ext cx="9144000" cy="5006340"/>
        </p:xfrm>
        <a:graphic>
          <a:graphicData uri="http://schemas.openxmlformats.org/drawingml/2006/table">
            <a:tbl>
              <a:tblPr/>
              <a:tblGrid>
                <a:gridCol w="3333345">
                  <a:extLst>
                    <a:ext uri="{9D8B030D-6E8A-4147-A177-3AD203B41FA5}">
                      <a16:colId xmlns:a16="http://schemas.microsoft.com/office/drawing/2014/main" val="20000"/>
                    </a:ext>
                  </a:extLst>
                </a:gridCol>
                <a:gridCol w="3450076">
                  <a:extLst>
                    <a:ext uri="{9D8B030D-6E8A-4147-A177-3AD203B41FA5}">
                      <a16:colId xmlns:a16="http://schemas.microsoft.com/office/drawing/2014/main" val="20001"/>
                    </a:ext>
                  </a:extLst>
                </a:gridCol>
                <a:gridCol w="2360579">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Amwini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anau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a~ris~v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hwc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yel</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ous~l</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loui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hijen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paimuct</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rion</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etafouwnh</a:t>
                      </a:r>
                      <a:r>
                        <a:rPr kumimoji="0" lang="en-US" sz="3600" b="0" i="0" u="none" strike="noStrike" cap="none" normalizeH="0" baseline="0" dirty="0">
                          <a:ln>
                            <a:noFill/>
                          </a:ln>
                          <a:solidFill>
                            <a:schemeClr val="tx1"/>
                          </a:solidFill>
                          <a:effectLst/>
                          <a:latin typeface="Coptic1" pitchFamily="2" charset="0"/>
                          <a:cs typeface="Arial" charset="0"/>
                        </a:rPr>
                        <a:t> nan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600" b="0" i="0" u="none" strike="noStrike" cap="none" normalizeH="0" baseline="0" dirty="0">
                          <a:ln>
                            <a:noFill/>
                          </a:ln>
                          <a:solidFill>
                            <a:schemeClr val="tx1"/>
                          </a:solidFill>
                          <a:effectLst/>
                          <a:latin typeface="Arial" charset="0"/>
                          <a:cs typeface="Arial" charset="0"/>
                        </a:rPr>
                        <a:t>Venez, voyez et étonnez-vous, louez et réjouissez-vous avec exaltation, pour ce mystère qui nous est apparu.</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4000" b="0" i="0" u="none" strike="noStrike" cap="none" normalizeH="0" baseline="0" dirty="0">
                          <a:ln>
                            <a:noFill/>
                          </a:ln>
                          <a:solidFill>
                            <a:schemeClr val="tx1"/>
                          </a:solidFill>
                          <a:effectLst/>
                          <a:latin typeface="Arial" charset="0"/>
                          <a:cs typeface="Arial" charset="0"/>
                        </a:rPr>
                        <a:t>تعالوا انظروا وتعجبوا</a:t>
                      </a:r>
                      <a:r>
                        <a:rPr kumimoji="0" lang="fr-FR"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a:ln>
                            <a:noFill/>
                          </a:ln>
                          <a:solidFill>
                            <a:schemeClr val="tx1"/>
                          </a:solidFill>
                          <a:effectLst/>
                          <a:latin typeface="Arial" charset="0"/>
                          <a:cs typeface="Arial" charset="0"/>
                        </a:rPr>
                        <a:t>وسبحوا وهللوا بابتهاج</a:t>
                      </a:r>
                      <a:r>
                        <a:rPr kumimoji="0" lang="fr-FR"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a:ln>
                            <a:noFill/>
                          </a:ln>
                          <a:solidFill>
                            <a:schemeClr val="tx1"/>
                          </a:solidFill>
                          <a:effectLst/>
                          <a:latin typeface="Arial" charset="0"/>
                          <a:cs typeface="Arial" charset="0"/>
                        </a:rPr>
                        <a:t>لهذا السر الذى ظهر</a:t>
                      </a:r>
                      <a:r>
                        <a:rPr kumimoji="0" lang="fr-FR"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a:ln>
                            <a:noFill/>
                          </a:ln>
                          <a:solidFill>
                            <a:schemeClr val="tx1"/>
                          </a:solidFill>
                          <a:effectLst/>
                          <a:latin typeface="Arial" charset="0"/>
                          <a:cs typeface="Arial" charset="0"/>
                        </a:rPr>
                        <a:t>لنا</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704799382"/>
      </p:ext>
    </p:extLst>
  </p:cSld>
  <p:clrMapOvr>
    <a:masterClrMapping/>
  </p:clrMapOvr>
  <p:transition/>
</p:sld>
</file>

<file path=ppt/slides/slide2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4125168727"/>
              </p:ext>
            </p:extLst>
          </p:nvPr>
        </p:nvGraphicFramePr>
        <p:xfrm>
          <a:off x="0" y="0"/>
          <a:ext cx="9144000" cy="5006340"/>
        </p:xfrm>
        <a:graphic>
          <a:graphicData uri="http://schemas.openxmlformats.org/drawingml/2006/table">
            <a:tbl>
              <a:tblPr/>
              <a:tblGrid>
                <a:gridCol w="3229583">
                  <a:extLst>
                    <a:ext uri="{9D8B030D-6E8A-4147-A177-3AD203B41FA5}">
                      <a16:colId xmlns:a16="http://schemas.microsoft.com/office/drawing/2014/main" val="20000"/>
                    </a:ext>
                  </a:extLst>
                </a:gridCol>
                <a:gridCol w="3527898">
                  <a:extLst>
                    <a:ext uri="{9D8B030D-6E8A-4147-A177-3AD203B41FA5}">
                      <a16:colId xmlns:a16="http://schemas.microsoft.com/office/drawing/2014/main" val="20001"/>
                    </a:ext>
                  </a:extLst>
                </a:gridCol>
                <a:gridCol w="2386519">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3600" b="0" i="0" u="none" strike="noStrike" cap="none" normalizeH="0" baseline="0" dirty="0">
                          <a:ln>
                            <a:noFill/>
                          </a:ln>
                          <a:solidFill>
                            <a:schemeClr val="tx1"/>
                          </a:solidFill>
                          <a:effectLst/>
                          <a:latin typeface="Coptic1" pitchFamily="2" charset="0"/>
                          <a:cs typeface="Arial" charset="0"/>
                        </a:rPr>
                        <a:t>Je </a:t>
                      </a:r>
                      <a:r>
                        <a:rPr kumimoji="0" lang="fr-FR" sz="3600" b="0" i="0" u="none" strike="noStrike" cap="none" normalizeH="0" baseline="0" dirty="0" err="1">
                          <a:ln>
                            <a:noFill/>
                          </a:ln>
                          <a:solidFill>
                            <a:schemeClr val="tx1"/>
                          </a:solidFill>
                          <a:effectLst/>
                          <a:latin typeface="Coptic1" pitchFamily="2" charset="0"/>
                          <a:cs typeface="Arial" charset="0"/>
                        </a:rPr>
                        <a:t>pia~tcarx</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af</a:t>
                      </a:r>
                      <a:r>
                        <a:rPr kumimoji="0" lang="fr-FR" sz="3600" b="0" i="0" u="none" strike="noStrike" cap="none" normalizeH="0" baseline="0" dirty="0">
                          <a:ln>
                            <a:noFill/>
                          </a:ln>
                          <a:solidFill>
                            <a:schemeClr val="tx1"/>
                          </a:solidFill>
                          <a:effectLst/>
                          <a:latin typeface="Coptic1" pitchFamily="2" charset="0"/>
                          <a:cs typeface="Arial" charset="0"/>
                        </a:rPr>
                        <a:t>[</a:t>
                      </a:r>
                      <a:r>
                        <a:rPr kumimoji="0" lang="fr-FR" sz="3600" b="0" i="0" u="none" strike="noStrike" cap="none" normalizeH="0" baseline="0" dirty="0" err="1">
                          <a:ln>
                            <a:noFill/>
                          </a:ln>
                          <a:solidFill>
                            <a:schemeClr val="tx1"/>
                          </a:solidFill>
                          <a:effectLst/>
                          <a:latin typeface="Coptic1" pitchFamily="2" charset="0"/>
                          <a:cs typeface="Arial" charset="0"/>
                        </a:rPr>
                        <a:t>icarx</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ouoh</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pilogoc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afq~yai</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pia~tar</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aferh</a:t>
                      </a:r>
                      <a:r>
                        <a:rPr kumimoji="0" lang="fr-FR" sz="3600" b="0" i="0" u="none" strike="noStrike" cap="none" normalizeH="0" baseline="0" dirty="0">
                          <a:ln>
                            <a:noFill/>
                          </a:ln>
                          <a:solidFill>
                            <a:schemeClr val="tx1"/>
                          </a:solidFill>
                          <a:effectLst/>
                          <a:latin typeface="Coptic1" pitchFamily="2" charset="0"/>
                          <a:cs typeface="Arial" charset="0"/>
                        </a:rPr>
                        <a:t>/</a:t>
                      </a:r>
                      <a:r>
                        <a:rPr kumimoji="0" lang="fr-FR" sz="3600" b="0" i="0" u="none" strike="noStrike" cap="none" normalizeH="0" baseline="0" dirty="0" err="1">
                          <a:ln>
                            <a:noFill/>
                          </a:ln>
                          <a:solidFill>
                            <a:schemeClr val="tx1"/>
                          </a:solidFill>
                          <a:effectLst/>
                          <a:latin typeface="Coptic1" pitchFamily="2" charset="0"/>
                          <a:cs typeface="Arial" charset="0"/>
                        </a:rPr>
                        <a:t>tc</a:t>
                      </a:r>
                      <a:r>
                        <a:rPr kumimoji="0" lang="fr-FR"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pia~tc</a:t>
                      </a:r>
                      <a:r>
                        <a:rPr kumimoji="0" lang="fr-FR" sz="3600" b="0" i="0" u="none" strike="noStrike" cap="none" normalizeH="0" baseline="0" dirty="0">
                          <a:ln>
                            <a:noFill/>
                          </a:ln>
                          <a:solidFill>
                            <a:schemeClr val="tx1"/>
                          </a:solidFill>
                          <a:effectLst/>
                          <a:latin typeface="Coptic1" pitchFamily="2" charset="0"/>
                          <a:cs typeface="Arial" charset="0"/>
                        </a:rPr>
                        <a:t>/ou </a:t>
                      </a:r>
                      <a:r>
                        <a:rPr kumimoji="0" lang="fr-FR" sz="3600" b="0" i="0" u="none" strike="noStrike" cap="none" normalizeH="0" baseline="0" dirty="0" err="1">
                          <a:ln>
                            <a:noFill/>
                          </a:ln>
                          <a:solidFill>
                            <a:schemeClr val="tx1"/>
                          </a:solidFill>
                          <a:effectLst/>
                          <a:latin typeface="Coptic1" pitchFamily="2" charset="0"/>
                          <a:cs typeface="Arial" charset="0"/>
                        </a:rPr>
                        <a:t>afswpi</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qa</a:t>
                      </a:r>
                      <a:r>
                        <a:rPr kumimoji="0" lang="fr-FR" sz="3600" b="0" i="0" u="none" strike="noStrike" cap="none" normalizeH="0" baseline="0" dirty="0">
                          <a:ln>
                            <a:noFill/>
                          </a:ln>
                          <a:solidFill>
                            <a:schemeClr val="tx1"/>
                          </a:solidFill>
                          <a:effectLst/>
                          <a:latin typeface="Coptic1" pitchFamily="2" charset="0"/>
                          <a:cs typeface="Arial" charset="0"/>
                        </a:rPr>
                        <a:t> ou,~</a:t>
                      </a:r>
                      <a:r>
                        <a:rPr kumimoji="0" lang="fr-FR" sz="3600" b="0" i="0" u="none" strike="noStrike" cap="none" normalizeH="0" baseline="0" dirty="0" err="1">
                          <a:ln>
                            <a:noFill/>
                          </a:ln>
                          <a:solidFill>
                            <a:schemeClr val="tx1"/>
                          </a:solidFill>
                          <a:effectLst/>
                          <a:latin typeface="Coptic1" pitchFamily="2" charset="0"/>
                          <a:cs typeface="Arial" charset="0"/>
                        </a:rPr>
                        <a:t>ronoc</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600" b="0" i="0" u="none" strike="noStrike" cap="none" normalizeH="0" baseline="0" dirty="0">
                          <a:ln>
                            <a:noFill/>
                          </a:ln>
                          <a:solidFill>
                            <a:schemeClr val="tx1"/>
                          </a:solidFill>
                          <a:effectLst/>
                          <a:latin typeface="Arial" charset="0"/>
                          <a:cs typeface="Arial" charset="0"/>
                        </a:rPr>
                        <a:t>Car l’incorporel et le Verbe a pris corps, celui qui n’a pas de commencement et l’intemporel fut temporel.</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لأن غير المتجسد</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تجسد والكلمة</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تجسمت وغير</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المبتدئ ابتدأ وغير</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الزمنى صار زمني 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500576298"/>
      </p:ext>
    </p:extLst>
  </p:cSld>
  <p:clrMapOvr>
    <a:masterClrMapping/>
  </p:clrMapOvr>
  <p:transition/>
</p:sld>
</file>

<file path=ppt/slides/slide2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378217237"/>
              </p:ext>
            </p:extLst>
          </p:nvPr>
        </p:nvGraphicFramePr>
        <p:xfrm>
          <a:off x="0" y="274157"/>
          <a:ext cx="9144000" cy="4067556"/>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Pia~ts~tahof</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aujemjwmf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pia~ynau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cenau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etonq</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afswpi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n~rwmi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L’imperceptible a été palpé, l’invisible a été perçu. Le Fils de Dieu vivant est devenu fils d’homme en vérité.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غير المدرك لمسوه</a:t>
                      </a:r>
                    </a:p>
                    <a:p>
                      <a:pPr algn="just" rtl="1"/>
                      <a:r>
                        <a:rPr kumimoji="0" lang="ar-EG" sz="3600" b="0" i="0" u="none" strike="noStrike" cap="none" normalizeH="0" baseline="0" dirty="0">
                          <a:ln>
                            <a:noFill/>
                          </a:ln>
                          <a:solidFill>
                            <a:schemeClr val="tx1"/>
                          </a:solidFill>
                          <a:effectLst/>
                          <a:latin typeface="Arial" charset="0"/>
                          <a:cs typeface="Arial" charset="0"/>
                        </a:rPr>
                        <a:t>وغير </a:t>
                      </a:r>
                      <a:r>
                        <a:rPr kumimoji="0" lang="ar-EG" sz="3600" b="0" i="0" u="none" strike="noStrike" cap="none" normalizeH="0" baseline="0" dirty="0" err="1">
                          <a:ln>
                            <a:noFill/>
                          </a:ln>
                          <a:solidFill>
                            <a:schemeClr val="tx1"/>
                          </a:solidFill>
                          <a:effectLst/>
                          <a:latin typeface="Arial" charset="0"/>
                          <a:cs typeface="Arial" charset="0"/>
                        </a:rPr>
                        <a:t>المرئى</a:t>
                      </a:r>
                      <a:r>
                        <a:rPr kumimoji="0" lang="ar-EG" sz="3600" b="0" i="0" u="none" strike="noStrike" cap="none" normalizeH="0" baseline="0" dirty="0">
                          <a:ln>
                            <a:noFill/>
                          </a:ln>
                          <a:solidFill>
                            <a:schemeClr val="tx1"/>
                          </a:solidFill>
                          <a:effectLst/>
                          <a:latin typeface="Arial" charset="0"/>
                          <a:cs typeface="Arial" charset="0"/>
                        </a:rPr>
                        <a:t> رأوه. أبن</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لله الحي صار بشريا</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بالحقيقة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370114460"/>
      </p:ext>
    </p:extLst>
  </p:cSld>
  <p:clrMapOvr>
    <a:masterClrMapping/>
  </p:clrMapOvr>
  <p:transition/>
</p:sld>
</file>

<file path=ppt/slides/slide2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4214297975"/>
              </p:ext>
            </p:extLst>
          </p:nvPr>
        </p:nvGraphicFramePr>
        <p:xfrm>
          <a:off x="0" y="0"/>
          <a:ext cx="9144000" cy="4835652"/>
        </p:xfrm>
        <a:graphic>
          <a:graphicData uri="http://schemas.openxmlformats.org/drawingml/2006/table">
            <a:tbl>
              <a:tblPr/>
              <a:tblGrid>
                <a:gridCol w="3276600">
                  <a:extLst>
                    <a:ext uri="{9D8B030D-6E8A-4147-A177-3AD203B41FA5}">
                      <a16:colId xmlns:a16="http://schemas.microsoft.com/office/drawing/2014/main" val="20000"/>
                    </a:ext>
                  </a:extLst>
                </a:gridCol>
                <a:gridCol w="3480881">
                  <a:extLst>
                    <a:ext uri="{9D8B030D-6E8A-4147-A177-3AD203B41FA5}">
                      <a16:colId xmlns:a16="http://schemas.microsoft.com/office/drawing/2014/main" val="20001"/>
                    </a:ext>
                  </a:extLst>
                </a:gridCol>
                <a:gridCol w="2386519">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400" b="0" i="0" u="none" strike="noStrike" cap="none" normalizeH="0" baseline="0" dirty="0">
                          <a:ln>
                            <a:noFill/>
                          </a:ln>
                          <a:solidFill>
                            <a:schemeClr val="tx1"/>
                          </a:solidFill>
                          <a:effectLst/>
                          <a:latin typeface="Coptic1" pitchFamily="2" charset="0"/>
                          <a:cs typeface="Arial" charset="0"/>
                        </a:rPr>
                        <a:t>I/#</a:t>
                      </a:r>
                      <a:r>
                        <a:rPr kumimoji="0" lang="en-US" sz="3400" b="0" i="0" u="none" strike="noStrike" cap="none" normalizeH="0" baseline="0" dirty="0" err="1">
                          <a:ln>
                            <a:noFill/>
                          </a:ln>
                          <a:solidFill>
                            <a:schemeClr val="tx1"/>
                          </a:solidFill>
                          <a:effectLst/>
                          <a:latin typeface="Coptic1" pitchFamily="2" charset="0"/>
                          <a:cs typeface="Arial" charset="0"/>
                        </a:rPr>
                        <a:t>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P,#c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n~caf</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nem</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voou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n~yof</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n~yof</a:t>
                      </a:r>
                      <a:r>
                        <a:rPr kumimoji="0" lang="en-US" sz="3400" b="0" i="0" u="none" strike="noStrike" cap="none" normalizeH="0" baseline="0" dirty="0">
                          <a:ln>
                            <a:noFill/>
                          </a:ln>
                          <a:solidFill>
                            <a:schemeClr val="tx1"/>
                          </a:solidFill>
                          <a:effectLst/>
                          <a:latin typeface="Coptic1" pitchFamily="2" charset="0"/>
                          <a:cs typeface="Arial" charset="0"/>
                        </a:rPr>
                        <a:t> pe </a:t>
                      </a:r>
                      <a:r>
                        <a:rPr kumimoji="0" lang="en-US" sz="3400" b="0" i="0" u="none" strike="noStrike" cap="none" normalizeH="0" baseline="0" dirty="0" err="1">
                          <a:ln>
                            <a:noFill/>
                          </a:ln>
                          <a:solidFill>
                            <a:schemeClr val="tx1"/>
                          </a:solidFill>
                          <a:effectLst/>
                          <a:latin typeface="Coptic1" pitchFamily="2" charset="0"/>
                          <a:cs typeface="Arial" charset="0"/>
                        </a:rPr>
                        <a:t>nem</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sa</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e~neh</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qen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ouhupoctacic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n~ouwt</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tenouwst</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m~mof</a:t>
                      </a:r>
                      <a:endParaRPr kumimoji="0" lang="en-US" sz="3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400" b="0" i="0" u="none" strike="noStrike" cap="none" normalizeH="0" baseline="0" dirty="0">
                          <a:ln>
                            <a:noFill/>
                          </a:ln>
                          <a:solidFill>
                            <a:schemeClr val="tx1"/>
                          </a:solidFill>
                          <a:effectLst/>
                          <a:latin typeface="Coptic1" pitchFamily="2" charset="0"/>
                          <a:cs typeface="Arial" charset="0"/>
                        </a:rPr>
                        <a:t>ten]</a:t>
                      </a:r>
                      <a:r>
                        <a:rPr kumimoji="0" lang="en-US" sz="3400" b="0" i="0" u="none" strike="noStrike" cap="none" normalizeH="0" baseline="0" dirty="0" err="1">
                          <a:ln>
                            <a:noFill/>
                          </a:ln>
                          <a:solidFill>
                            <a:schemeClr val="tx1"/>
                          </a:solidFill>
                          <a:effectLst/>
                          <a:latin typeface="Coptic1" pitchFamily="2" charset="0"/>
                          <a:cs typeface="Arial" charset="0"/>
                        </a:rPr>
                        <a:t>w~ou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naf</a:t>
                      </a:r>
                      <a:r>
                        <a:rPr kumimoji="0" lang="en-US" sz="3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Jésus Christ est Lui-même, hier, aujourd’hui et éternellement, avec son hypostase unique, nous l’adorons et nous Le glorifions.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يسوع المسيح هو </a:t>
                      </a:r>
                      <a:r>
                        <a:rPr kumimoji="0" lang="ar-EG" sz="3600" b="0" i="0" u="none" strike="noStrike" cap="none" normalizeH="0" baseline="0" dirty="0" err="1">
                          <a:ln>
                            <a:noFill/>
                          </a:ln>
                          <a:solidFill>
                            <a:schemeClr val="tx1"/>
                          </a:solidFill>
                          <a:effectLst/>
                          <a:latin typeface="Arial" charset="0"/>
                          <a:cs typeface="Arial" charset="0"/>
                        </a:rPr>
                        <a:t>هو</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أمس ا واليوم وإلى</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الأبد. اقنوم واحد</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نسجد له ونمجده</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590755193"/>
      </p:ext>
    </p:extLst>
  </p:cSld>
  <p:clrMapOvr>
    <a:masterClrMapping/>
  </p:clrMapOvr>
  <p:transition/>
</p:sld>
</file>

<file path=ppt/slides/slide2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1066873937"/>
              </p:ext>
            </p:extLst>
          </p:nvPr>
        </p:nvGraphicFramePr>
        <p:xfrm>
          <a:off x="0" y="342900"/>
          <a:ext cx="9144000" cy="4457700"/>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AV~iwt</a:t>
                      </a:r>
                      <a:r>
                        <a:rPr kumimoji="0" lang="en-US" sz="3200" b="0" i="0" u="none" strike="noStrike" cap="none" normalizeH="0" baseline="0" dirty="0">
                          <a:ln>
                            <a:noFill/>
                          </a:ln>
                          <a:solidFill>
                            <a:schemeClr val="tx1"/>
                          </a:solidFill>
                          <a:effectLst/>
                          <a:latin typeface="Coptic1" pitchFamily="2" charset="0"/>
                          <a:cs typeface="Arial" charset="0"/>
                        </a:rPr>
                        <a:t> joust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t~ve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m~pefjem</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e~to~ni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afouw~rp</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m~pefmonogen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icarx</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e~boln~q</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Le Père a regardé du ciel, et n’a pas trouvé qui te ressemble, Il envoya son Fils unique qui est venu et s’est incarné de toi.</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تطلع الآب من السماء</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فلم يجد مَن يُشبه ك</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أرسل وحيده أتى</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وتجسد من ك</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5" name="AutoShape 36">
            <a:hlinkClick r:id="rId4" action="ppaction://hlinksldjump" highlightClick="1"/>
            <a:extLst>
              <a:ext uri="{FF2B5EF4-FFF2-40B4-BE49-F238E27FC236}">
                <a16:creationId xmlns:a16="http://schemas.microsoft.com/office/drawing/2014/main" id="{BEA32856-A232-4D72-9C22-8670D420F1CD}"/>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983714552"/>
      </p:ext>
    </p:extLst>
  </p:cSld>
  <p:clrMapOvr>
    <a:masterClrMapping/>
  </p:clrMapOvr>
  <p:transition/>
</p:sld>
</file>

<file path=ppt/slides/slide2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B72B1CF-0136-4C2D-9459-C44A750A0C95}"/>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64150415"/>
      </p:ext>
    </p:extLst>
  </p:cSld>
  <p:clrMapOvr>
    <a:masterClrMapping/>
  </p:clrMapOvr>
  <p:transition/>
</p:sld>
</file>

<file path=ppt/slides/slide2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2421B431-DA1F-4FC8-A0DE-9BB693BD7E9D}"/>
              </a:ext>
            </a:extLst>
          </p:cNvPr>
          <p:cNvGraphicFramePr>
            <a:graphicFrameLocks noGrp="1"/>
          </p:cNvGraphicFramePr>
          <p:nvPr>
            <p:extLst>
              <p:ext uri="{D42A27DB-BD31-4B8C-83A1-F6EECF244321}">
                <p14:modId xmlns:p14="http://schemas.microsoft.com/office/powerpoint/2010/main" val="1799645125"/>
              </p:ext>
            </p:extLst>
          </p:nvPr>
        </p:nvGraphicFramePr>
        <p:xfrm>
          <a:off x="1524000" y="3981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2814354"/>
                    </a:ext>
                  </a:extLst>
                </a:gridCol>
              </a:tblGrid>
              <a:tr h="297180">
                <a:tc>
                  <a:txBody>
                    <a:bodyPr/>
                    <a:lstStyle/>
                    <a:p>
                      <a:pPr algn="ctr"/>
                      <a:r>
                        <a:rPr lang="fr-FR" sz="1800" dirty="0"/>
                        <a:t>Menu – intercessions des saints - </a:t>
                      </a:r>
                      <a:r>
                        <a:rPr lang="ar-EG" sz="1800" dirty="0"/>
                        <a:t>قائمه</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3904233"/>
                  </a:ext>
                </a:extLst>
              </a:tr>
            </a:tbl>
          </a:graphicData>
        </a:graphic>
      </p:graphicFrame>
      <p:sp>
        <p:nvSpPr>
          <p:cNvPr id="24" name="Text Box 163">
            <a:hlinkClick r:id="rId3" action="ppaction://hlinksldjump"/>
            <a:extLst>
              <a:ext uri="{FF2B5EF4-FFF2-40B4-BE49-F238E27FC236}">
                <a16:creationId xmlns:a16="http://schemas.microsoft.com/office/drawing/2014/main" id="{4F16443F-D6DC-4A4C-9E2F-F389A881246D}"/>
              </a:ext>
            </a:extLst>
          </p:cNvPr>
          <p:cNvSpPr txBox="1">
            <a:spLocks noChangeArrowheads="1"/>
          </p:cNvSpPr>
          <p:nvPr/>
        </p:nvSpPr>
        <p:spPr bwMode="auto">
          <a:xfrm>
            <a:off x="1980976" y="1499240"/>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Marc</a:t>
            </a:r>
          </a:p>
          <a:p>
            <a:pPr algn="ctr" defTabSz="914400" fontAlgn="base">
              <a:spcBef>
                <a:spcPct val="0"/>
              </a:spcBef>
              <a:spcAft>
                <a:spcPct val="0"/>
              </a:spcAft>
              <a:defRPr/>
            </a:pPr>
            <a:r>
              <a:rPr lang="ar-EG" sz="1600" dirty="0">
                <a:solidFill>
                  <a:srgbClr val="FFFFFF"/>
                </a:solidFill>
                <a:latin typeface="Arial" charset="0"/>
                <a:cs typeface="Arial" charset="0"/>
              </a:rPr>
              <a:t>مار مرقص</a:t>
            </a:r>
            <a:endParaRPr lang="en-CA" sz="1600" dirty="0">
              <a:solidFill>
                <a:srgbClr val="FFFFFF"/>
              </a:solidFill>
              <a:latin typeface="Arial" charset="0"/>
              <a:cs typeface="Arial" charset="0"/>
            </a:endParaRPr>
          </a:p>
        </p:txBody>
      </p:sp>
      <p:sp>
        <p:nvSpPr>
          <p:cNvPr id="25" name="Text Box 164">
            <a:hlinkClick r:id="rId4" action="ppaction://hlinksldjump"/>
            <a:extLst>
              <a:ext uri="{FF2B5EF4-FFF2-40B4-BE49-F238E27FC236}">
                <a16:creationId xmlns:a16="http://schemas.microsoft.com/office/drawing/2014/main" id="{1DC6D4FE-ACDF-49A7-A4C8-A8EA3A5EA090}"/>
              </a:ext>
            </a:extLst>
          </p:cNvPr>
          <p:cNvSpPr txBox="1">
            <a:spLocks noChangeArrowheads="1"/>
          </p:cNvSpPr>
          <p:nvPr/>
        </p:nvSpPr>
        <p:spPr bwMode="auto">
          <a:xfrm>
            <a:off x="1980976" y="3214526"/>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George</a:t>
            </a:r>
          </a:p>
          <a:p>
            <a:pPr algn="ctr" defTabSz="914400" fontAlgn="base">
              <a:spcBef>
                <a:spcPct val="0"/>
              </a:spcBef>
              <a:spcAft>
                <a:spcPct val="0"/>
              </a:spcAft>
              <a:defRPr/>
            </a:pPr>
            <a:r>
              <a:rPr lang="ar-EG" sz="1600" dirty="0" err="1">
                <a:solidFill>
                  <a:srgbClr val="FFFFFF"/>
                </a:solidFill>
                <a:latin typeface="Arial" charset="0"/>
                <a:cs typeface="Arial" charset="0"/>
              </a:rPr>
              <a:t>مارجرجس</a:t>
            </a:r>
            <a:endParaRPr lang="en-CA" sz="1600" dirty="0">
              <a:solidFill>
                <a:srgbClr val="FFFFFF"/>
              </a:solidFill>
              <a:latin typeface="Arial" charset="0"/>
              <a:cs typeface="Arial" charset="0"/>
            </a:endParaRPr>
          </a:p>
        </p:txBody>
      </p:sp>
      <p:sp>
        <p:nvSpPr>
          <p:cNvPr id="26" name="Text Box 165">
            <a:hlinkClick r:id="rId5" action="ppaction://hlinksldjump"/>
            <a:extLst>
              <a:ext uri="{FF2B5EF4-FFF2-40B4-BE49-F238E27FC236}">
                <a16:creationId xmlns:a16="http://schemas.microsoft.com/office/drawing/2014/main" id="{E56130D7-CC41-4FCF-8177-A4D03655256A}"/>
              </a:ext>
            </a:extLst>
          </p:cNvPr>
          <p:cNvSpPr txBox="1">
            <a:spLocks noChangeArrowheads="1"/>
          </p:cNvSpPr>
          <p:nvPr/>
        </p:nvSpPr>
        <p:spPr bwMode="auto">
          <a:xfrm>
            <a:off x="3804683" y="638351"/>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St. Theodore</a:t>
            </a:r>
          </a:p>
          <a:p>
            <a:pPr algn="ctr" defTabSz="914400" fontAlgn="base">
              <a:spcBef>
                <a:spcPct val="0"/>
              </a:spcBef>
              <a:spcAft>
                <a:spcPct val="0"/>
              </a:spcAft>
              <a:defRPr/>
            </a:pPr>
            <a:r>
              <a:rPr lang="ar-EG" sz="1400" dirty="0">
                <a:solidFill>
                  <a:srgbClr val="FFFFFF"/>
                </a:solidFill>
                <a:latin typeface="Arial" charset="0"/>
                <a:cs typeface="Arial" charset="0"/>
              </a:rPr>
              <a:t>القديس تادرس </a:t>
            </a:r>
            <a:r>
              <a:rPr lang="ar-EG" sz="1400" dirty="0" err="1">
                <a:solidFill>
                  <a:srgbClr val="FFFFFF"/>
                </a:solidFill>
                <a:latin typeface="Arial" charset="0"/>
                <a:cs typeface="Arial" charset="0"/>
              </a:rPr>
              <a:t>الشاطبى</a:t>
            </a:r>
            <a:endParaRPr lang="en-CA" sz="1400" dirty="0">
              <a:solidFill>
                <a:srgbClr val="FFFFFF"/>
              </a:solidFill>
              <a:latin typeface="Arial" charset="0"/>
              <a:cs typeface="Arial" charset="0"/>
            </a:endParaRPr>
          </a:p>
        </p:txBody>
      </p:sp>
      <p:sp>
        <p:nvSpPr>
          <p:cNvPr id="27" name="Text Box 167">
            <a:hlinkClick r:id="rId6" action="ppaction://hlinksldjump"/>
            <a:extLst>
              <a:ext uri="{FF2B5EF4-FFF2-40B4-BE49-F238E27FC236}">
                <a16:creationId xmlns:a16="http://schemas.microsoft.com/office/drawing/2014/main" id="{E8B16507-D24D-4D0F-9527-35739D0C7B1F}"/>
              </a:ext>
            </a:extLst>
          </p:cNvPr>
          <p:cNvSpPr txBox="1">
            <a:spLocks noChangeArrowheads="1"/>
          </p:cNvSpPr>
          <p:nvPr/>
        </p:nvSpPr>
        <p:spPr bwMode="auto">
          <a:xfrm>
            <a:off x="3804683" y="2354381"/>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Mina</a:t>
            </a:r>
          </a:p>
          <a:p>
            <a:pPr algn="ctr" defTabSz="914400" fontAlgn="base">
              <a:spcBef>
                <a:spcPct val="0"/>
              </a:spcBef>
              <a:spcAft>
                <a:spcPct val="0"/>
              </a:spcAft>
              <a:defRPr/>
            </a:pPr>
            <a:r>
              <a:rPr lang="ar-EG" sz="1600" dirty="0" err="1">
                <a:solidFill>
                  <a:srgbClr val="FFFFFF"/>
                </a:solidFill>
                <a:latin typeface="Arial" charset="0"/>
                <a:cs typeface="Arial" charset="0"/>
              </a:rPr>
              <a:t>مارمينا</a:t>
            </a:r>
            <a:endParaRPr lang="en-CA" sz="1600" dirty="0">
              <a:solidFill>
                <a:srgbClr val="FFFFFF"/>
              </a:solidFill>
              <a:latin typeface="Arial" charset="0"/>
              <a:cs typeface="Arial" charset="0"/>
            </a:endParaRPr>
          </a:p>
        </p:txBody>
      </p:sp>
      <p:sp>
        <p:nvSpPr>
          <p:cNvPr id="28" name="Text Box 168">
            <a:hlinkClick r:id="rId7" action="ppaction://hlinksldjump"/>
            <a:extLst>
              <a:ext uri="{FF2B5EF4-FFF2-40B4-BE49-F238E27FC236}">
                <a16:creationId xmlns:a16="http://schemas.microsoft.com/office/drawing/2014/main" id="{DA428ADF-7887-4A1F-AF1E-4A50419BA131}"/>
              </a:ext>
            </a:extLst>
          </p:cNvPr>
          <p:cNvSpPr txBox="1">
            <a:spLocks noChangeArrowheads="1"/>
          </p:cNvSpPr>
          <p:nvPr/>
        </p:nvSpPr>
        <p:spPr bwMode="auto">
          <a:xfrm>
            <a:off x="3804683" y="1496366"/>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Philopatir</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spcBef>
                <a:spcPct val="0"/>
              </a:spcBef>
              <a:spcAft>
                <a:spcPct val="0"/>
              </a:spcAft>
              <a:defRPr/>
            </a:pPr>
            <a:r>
              <a:rPr lang="ar-EG" sz="1600" dirty="0">
                <a:solidFill>
                  <a:srgbClr val="FFFFFF"/>
                </a:solidFill>
                <a:latin typeface="Arial" charset="0"/>
                <a:cs typeface="Arial" charset="0"/>
              </a:rPr>
              <a:t>الشهيد </a:t>
            </a:r>
            <a:r>
              <a:rPr lang="ar-EG" sz="1600" dirty="0" err="1">
                <a:solidFill>
                  <a:srgbClr val="FFFFFF"/>
                </a:solidFill>
                <a:latin typeface="Arial" charset="0"/>
                <a:cs typeface="Arial" charset="0"/>
              </a:rPr>
              <a:t>فيلوباتير</a:t>
            </a:r>
            <a:endParaRPr lang="en-CA" sz="1600" dirty="0">
              <a:solidFill>
                <a:srgbClr val="FFFFFF"/>
              </a:solidFill>
              <a:latin typeface="Arial" charset="0"/>
              <a:cs typeface="Arial" charset="0"/>
            </a:endParaRPr>
          </a:p>
        </p:txBody>
      </p:sp>
      <p:sp>
        <p:nvSpPr>
          <p:cNvPr id="29" name="Text Box 169">
            <a:hlinkClick r:id="rId8" action="ppaction://hlinksldjump"/>
            <a:extLst>
              <a:ext uri="{FF2B5EF4-FFF2-40B4-BE49-F238E27FC236}">
                <a16:creationId xmlns:a16="http://schemas.microsoft.com/office/drawing/2014/main" id="{6FB263B9-10D7-4057-AE4E-363AE4D5C663}"/>
              </a:ext>
            </a:extLst>
          </p:cNvPr>
          <p:cNvSpPr txBox="1">
            <a:spLocks noChangeArrowheads="1"/>
          </p:cNvSpPr>
          <p:nvPr/>
        </p:nvSpPr>
        <p:spPr bwMode="auto">
          <a:xfrm>
            <a:off x="1961763" y="2356883"/>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Etienne</a:t>
            </a:r>
          </a:p>
          <a:p>
            <a:pPr algn="ctr" defTabSz="914400" fontAlgn="base">
              <a:spcBef>
                <a:spcPct val="0"/>
              </a:spcBef>
              <a:spcAft>
                <a:spcPct val="0"/>
              </a:spcAft>
              <a:defRPr/>
            </a:pPr>
            <a:r>
              <a:rPr lang="ar-EG" sz="1600" dirty="0">
                <a:solidFill>
                  <a:srgbClr val="FFFFFF"/>
                </a:solidFill>
                <a:latin typeface="Arial" charset="0"/>
                <a:cs typeface="Arial" charset="0"/>
              </a:rPr>
              <a:t>الشهيد </a:t>
            </a:r>
            <a:r>
              <a:rPr lang="ar-EG" sz="1600" dirty="0" err="1">
                <a:solidFill>
                  <a:srgbClr val="FFFFFF"/>
                </a:solidFill>
                <a:latin typeface="Arial" charset="0"/>
                <a:cs typeface="Arial" charset="0"/>
              </a:rPr>
              <a:t>إسطفانوس</a:t>
            </a:r>
            <a:endParaRPr lang="en-CA" sz="1600" dirty="0">
              <a:solidFill>
                <a:srgbClr val="FFFFFF"/>
              </a:solidFill>
              <a:latin typeface="Arial" charset="0"/>
              <a:cs typeface="Arial" charset="0"/>
            </a:endParaRPr>
          </a:p>
        </p:txBody>
      </p:sp>
      <p:sp>
        <p:nvSpPr>
          <p:cNvPr id="30" name="Text Box 171">
            <a:hlinkClick r:id="rId9" action="ppaction://hlinksldjump"/>
            <a:extLst>
              <a:ext uri="{FF2B5EF4-FFF2-40B4-BE49-F238E27FC236}">
                <a16:creationId xmlns:a16="http://schemas.microsoft.com/office/drawing/2014/main" id="{C9B42403-9595-4F73-8CEF-05D0E80BF673}"/>
              </a:ext>
            </a:extLst>
          </p:cNvPr>
          <p:cNvSpPr txBox="1">
            <a:spLocks noChangeArrowheads="1"/>
          </p:cNvSpPr>
          <p:nvPr/>
        </p:nvSpPr>
        <p:spPr bwMode="auto">
          <a:xfrm>
            <a:off x="3839722" y="4302493"/>
            <a:ext cx="1546402" cy="621568"/>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Pape</a:t>
            </a:r>
          </a:p>
          <a:p>
            <a:pPr lvl="0" algn="ctr" defTabSz="914400" fontAlgn="base">
              <a:spcBef>
                <a:spcPct val="0"/>
              </a:spcBef>
              <a:spcAft>
                <a:spcPct val="0"/>
              </a:spcAft>
              <a:defRPr/>
            </a:pPr>
            <a:r>
              <a:rPr lang="ar-EG" sz="1600" dirty="0">
                <a:solidFill>
                  <a:srgbClr val="FFFFFF"/>
                </a:solidFill>
                <a:latin typeface="Arial" pitchFamily="34" charset="0"/>
                <a:cs typeface="Arial" charset="0"/>
              </a:rPr>
              <a:t> البابا</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31" name="Text Box 172">
            <a:hlinkClick r:id="rId10" action="ppaction://hlinksldjump"/>
            <a:extLst>
              <a:ext uri="{FF2B5EF4-FFF2-40B4-BE49-F238E27FC236}">
                <a16:creationId xmlns:a16="http://schemas.microsoft.com/office/drawing/2014/main" id="{BAA0FA59-F6B6-4676-80A4-9568094C447D}"/>
              </a:ext>
            </a:extLst>
          </p:cNvPr>
          <p:cNvSpPr txBox="1">
            <a:spLocks noChangeArrowheads="1"/>
          </p:cNvSpPr>
          <p:nvPr/>
        </p:nvSpPr>
        <p:spPr bwMode="auto">
          <a:xfrm>
            <a:off x="5698468" y="4296142"/>
            <a:ext cx="1511363" cy="621568"/>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pitchFamily="34" charset="0"/>
                <a:ea typeface="+mn-ea"/>
                <a:cs typeface="Arial" charset="0"/>
              </a:rPr>
              <a:t>Evêque</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a:p>
            <a:pPr lvl="0" algn="ctr" defTabSz="914400" fontAlgn="base">
              <a:spcBef>
                <a:spcPct val="0"/>
              </a:spcBef>
              <a:spcAft>
                <a:spcPct val="0"/>
              </a:spcAft>
              <a:defRPr/>
            </a:pPr>
            <a:r>
              <a:rPr lang="ar-EG" sz="1600" dirty="0">
                <a:solidFill>
                  <a:srgbClr val="FFFFFF"/>
                </a:solidFill>
                <a:latin typeface="Arial" charset="0"/>
                <a:cs typeface="Arial" charset="0"/>
              </a:rPr>
              <a:t>الأسقف</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32" name="Text Box 173">
            <a:hlinkClick r:id="rId11" action="ppaction://hlinksldjump"/>
            <a:extLst>
              <a:ext uri="{FF2B5EF4-FFF2-40B4-BE49-F238E27FC236}">
                <a16:creationId xmlns:a16="http://schemas.microsoft.com/office/drawing/2014/main" id="{CF76540A-A461-48CC-8E07-7D41F6B8E12A}"/>
              </a:ext>
            </a:extLst>
          </p:cNvPr>
          <p:cNvSpPr txBox="1">
            <a:spLocks noChangeArrowheads="1"/>
          </p:cNvSpPr>
          <p:nvPr/>
        </p:nvSpPr>
        <p:spPr bwMode="auto">
          <a:xfrm>
            <a:off x="1961763" y="641597"/>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spcBef>
                <a:spcPct val="0"/>
              </a:spcBef>
              <a:spcAft>
                <a:spcPct val="0"/>
              </a:spcAft>
              <a:defRPr/>
            </a:pPr>
            <a:r>
              <a:rPr lang="ar-EG" sz="1600" dirty="0">
                <a:solidFill>
                  <a:srgbClr val="FFFFFF"/>
                </a:solidFill>
                <a:latin typeface="Arial" charset="0"/>
                <a:cs typeface="Arial" charset="0"/>
              </a:rPr>
              <a:t>الرسل</a:t>
            </a:r>
            <a:endParaRPr lang="en-CA" sz="1600" dirty="0">
              <a:solidFill>
                <a:srgbClr val="FFFFFF"/>
              </a:solidFill>
              <a:latin typeface="Arial" charset="0"/>
              <a:cs typeface="Arial" charset="0"/>
            </a:endParaRPr>
          </a:p>
        </p:txBody>
      </p:sp>
      <p:sp>
        <p:nvSpPr>
          <p:cNvPr id="33" name="Text Box 66">
            <a:hlinkClick r:id="rId12" action="ppaction://hlinksldjump"/>
            <a:extLst>
              <a:ext uri="{FF2B5EF4-FFF2-40B4-BE49-F238E27FC236}">
                <a16:creationId xmlns:a16="http://schemas.microsoft.com/office/drawing/2014/main" id="{6FAD023F-5F89-425C-B398-AD677E7DC940}"/>
              </a:ext>
            </a:extLst>
          </p:cNvPr>
          <p:cNvSpPr txBox="1">
            <a:spLocks noChangeArrowheads="1"/>
          </p:cNvSpPr>
          <p:nvPr/>
        </p:nvSpPr>
        <p:spPr bwMode="auto">
          <a:xfrm>
            <a:off x="157269" y="3214526"/>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Jean-Baptiste</a:t>
            </a:r>
          </a:p>
          <a:p>
            <a:pPr algn="ctr" defTabSz="914400" fontAlgn="base">
              <a:spcBef>
                <a:spcPct val="0"/>
              </a:spcBef>
              <a:spcAft>
                <a:spcPct val="0"/>
              </a:spcAft>
              <a:defRPr/>
            </a:pPr>
            <a:r>
              <a:rPr lang="ar-EG" sz="1600" dirty="0">
                <a:solidFill>
                  <a:srgbClr val="FFFFFF"/>
                </a:solidFill>
                <a:latin typeface="Arial" charset="0"/>
                <a:cs typeface="Arial" charset="0"/>
              </a:rPr>
              <a:t>يوحنا المعمدان</a:t>
            </a:r>
            <a:endParaRPr lang="en-CA" sz="1600" dirty="0">
              <a:solidFill>
                <a:srgbClr val="FFFFFF"/>
              </a:solidFill>
              <a:latin typeface="Arial" charset="0"/>
              <a:cs typeface="Arial" charset="0"/>
            </a:endParaRPr>
          </a:p>
        </p:txBody>
      </p:sp>
      <p:sp>
        <p:nvSpPr>
          <p:cNvPr id="34" name="Text Box 162">
            <a:hlinkClick r:id="rId13" action="ppaction://hlinksldjump"/>
            <a:extLst>
              <a:ext uri="{FF2B5EF4-FFF2-40B4-BE49-F238E27FC236}">
                <a16:creationId xmlns:a16="http://schemas.microsoft.com/office/drawing/2014/main" id="{A79572FB-B382-4234-8683-18C407954B6B}"/>
              </a:ext>
            </a:extLst>
          </p:cNvPr>
          <p:cNvSpPr txBox="1">
            <a:spLocks noChangeArrowheads="1"/>
          </p:cNvSpPr>
          <p:nvPr/>
        </p:nvSpPr>
        <p:spPr bwMode="auto">
          <a:xfrm>
            <a:off x="157269" y="1499240"/>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Arch. Gabriel</a:t>
            </a:r>
          </a:p>
          <a:p>
            <a:pPr algn="ctr" defTabSz="914400" fontAlgn="base">
              <a:spcBef>
                <a:spcPct val="0"/>
              </a:spcBef>
              <a:spcAft>
                <a:spcPct val="0"/>
              </a:spcAft>
              <a:defRPr/>
            </a:pPr>
            <a:r>
              <a:rPr lang="ar-SA" sz="1600" dirty="0">
                <a:solidFill>
                  <a:srgbClr val="FFFFFF"/>
                </a:solidFill>
                <a:latin typeface="Arial" charset="0"/>
                <a:cs typeface="Arial" charset="0"/>
              </a:rPr>
              <a:t>الملاك </a:t>
            </a:r>
            <a:r>
              <a:rPr lang="ar-EG" sz="1600" dirty="0">
                <a:solidFill>
                  <a:srgbClr val="FFFFFF"/>
                </a:solidFill>
                <a:latin typeface="Arial" charset="0"/>
                <a:cs typeface="Arial" charset="0"/>
              </a:rPr>
              <a:t>غبريال</a:t>
            </a:r>
            <a:endParaRPr lang="en-CA" sz="1600" dirty="0">
              <a:solidFill>
                <a:srgbClr val="FFFFFF"/>
              </a:solidFill>
              <a:latin typeface="Arial" charset="0"/>
              <a:cs typeface="Arial" charset="0"/>
            </a:endParaRPr>
          </a:p>
        </p:txBody>
      </p:sp>
      <p:sp>
        <p:nvSpPr>
          <p:cNvPr id="35" name="Text Box 167">
            <a:hlinkClick r:id="rId14" action="ppaction://hlinksldjump"/>
            <a:extLst>
              <a:ext uri="{FF2B5EF4-FFF2-40B4-BE49-F238E27FC236}">
                <a16:creationId xmlns:a16="http://schemas.microsoft.com/office/drawing/2014/main" id="{BE48A31D-7C81-4944-ACAB-86D381079FF1}"/>
              </a:ext>
            </a:extLst>
          </p:cNvPr>
          <p:cNvSpPr txBox="1">
            <a:spLocks noChangeArrowheads="1"/>
          </p:cNvSpPr>
          <p:nvPr/>
        </p:nvSpPr>
        <p:spPr bwMode="auto">
          <a:xfrm>
            <a:off x="3804683" y="3212396"/>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Demiana</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spcBef>
                <a:spcPct val="0"/>
              </a:spcBef>
              <a:spcAft>
                <a:spcPct val="0"/>
              </a:spcAft>
              <a:defRPr/>
            </a:pPr>
            <a:r>
              <a:rPr lang="ar-EG" sz="1600" dirty="0">
                <a:solidFill>
                  <a:srgbClr val="FFFFFF"/>
                </a:solidFill>
                <a:latin typeface="Arial" charset="0"/>
                <a:cs typeface="Arial" charset="0"/>
              </a:rPr>
              <a:t>دميان</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36" name="Text Box 162">
            <a:hlinkClick r:id="rId15" action="ppaction://hlinksldjump"/>
            <a:extLst>
              <a:ext uri="{FF2B5EF4-FFF2-40B4-BE49-F238E27FC236}">
                <a16:creationId xmlns:a16="http://schemas.microsoft.com/office/drawing/2014/main" id="{73220652-329D-4BA2-9923-E2F90583F14F}"/>
              </a:ext>
            </a:extLst>
          </p:cNvPr>
          <p:cNvSpPr txBox="1">
            <a:spLocks noChangeArrowheads="1"/>
          </p:cNvSpPr>
          <p:nvPr/>
        </p:nvSpPr>
        <p:spPr bwMode="auto">
          <a:xfrm>
            <a:off x="157269" y="641597"/>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Arch. Michel</a:t>
            </a:r>
          </a:p>
          <a:p>
            <a:pPr algn="ctr" defTabSz="914400" fontAlgn="base">
              <a:spcBef>
                <a:spcPct val="0"/>
              </a:spcBef>
              <a:spcAft>
                <a:spcPct val="0"/>
              </a:spcAft>
              <a:defRPr/>
            </a:pPr>
            <a:r>
              <a:rPr lang="ar-EG" sz="1600" dirty="0">
                <a:solidFill>
                  <a:srgbClr val="FFFFFF"/>
                </a:solidFill>
                <a:latin typeface="Arial" charset="0"/>
                <a:cs typeface="Arial" charset="0"/>
              </a:rPr>
              <a:t>الملاك ميخائيل</a:t>
            </a:r>
            <a:endParaRPr lang="en-CA" sz="1600" dirty="0">
              <a:solidFill>
                <a:srgbClr val="FFFFFF"/>
              </a:solidFill>
              <a:latin typeface="Arial" charset="0"/>
              <a:cs typeface="Arial" charset="0"/>
            </a:endParaRPr>
          </a:p>
        </p:txBody>
      </p:sp>
      <p:sp>
        <p:nvSpPr>
          <p:cNvPr id="37" name="Text Box 162">
            <a:hlinkClick r:id="rId16" action="ppaction://hlinksldjump"/>
            <a:extLst>
              <a:ext uri="{FF2B5EF4-FFF2-40B4-BE49-F238E27FC236}">
                <a16:creationId xmlns:a16="http://schemas.microsoft.com/office/drawing/2014/main" id="{A48A8610-E73C-46CF-9534-9B24838992AC}"/>
              </a:ext>
            </a:extLst>
          </p:cNvPr>
          <p:cNvSpPr txBox="1">
            <a:spLocks noChangeArrowheads="1"/>
          </p:cNvSpPr>
          <p:nvPr/>
        </p:nvSpPr>
        <p:spPr bwMode="auto">
          <a:xfrm>
            <a:off x="157269" y="2356883"/>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Arch.Raphaël</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spcBef>
                <a:spcPct val="0"/>
              </a:spcBef>
              <a:spcAft>
                <a:spcPct val="0"/>
              </a:spcAft>
              <a:defRPr/>
            </a:pPr>
            <a:r>
              <a:rPr lang="ar-SA" sz="1600" dirty="0">
                <a:solidFill>
                  <a:srgbClr val="FFFFFF"/>
                </a:solidFill>
                <a:latin typeface="Arial" charset="0"/>
                <a:cs typeface="Arial" charset="0"/>
              </a:rPr>
              <a:t>الملاك </a:t>
            </a:r>
            <a:r>
              <a:rPr lang="ar-EG" sz="1600" dirty="0">
                <a:solidFill>
                  <a:srgbClr val="FFFFFF"/>
                </a:solidFill>
                <a:latin typeface="Arial" charset="0"/>
                <a:cs typeface="Arial" charset="0"/>
              </a:rPr>
              <a:t>رفائيل</a:t>
            </a:r>
            <a:endParaRPr lang="en-CA" sz="1600" dirty="0">
              <a:solidFill>
                <a:srgbClr val="FFFFFF"/>
              </a:solidFill>
              <a:latin typeface="Arial" charset="0"/>
              <a:cs typeface="Arial" charset="0"/>
            </a:endParaRPr>
          </a:p>
        </p:txBody>
      </p:sp>
      <p:sp>
        <p:nvSpPr>
          <p:cNvPr id="21" name="Text Box 170">
            <a:hlinkClick r:id="rId17" action="ppaction://hlinksldjump"/>
            <a:extLst>
              <a:ext uri="{FF2B5EF4-FFF2-40B4-BE49-F238E27FC236}">
                <a16:creationId xmlns:a16="http://schemas.microsoft.com/office/drawing/2014/main" id="{4BD98C4C-17D0-4375-8A59-EB102408BBDD}"/>
              </a:ext>
            </a:extLst>
          </p:cNvPr>
          <p:cNvSpPr txBox="1">
            <a:spLocks noChangeArrowheads="1"/>
          </p:cNvSpPr>
          <p:nvPr/>
        </p:nvSpPr>
        <p:spPr bwMode="auto">
          <a:xfrm>
            <a:off x="7536513" y="4302493"/>
            <a:ext cx="1607487" cy="615217"/>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dirty="0">
                <a:solidFill>
                  <a:srgbClr val="FFFFFF"/>
                </a:solidFill>
                <a:latin typeface="Arial" charset="0"/>
                <a:cs typeface="Arial" charset="0"/>
              </a:rPr>
              <a:t>FIN</a:t>
            </a:r>
            <a:r>
              <a:rPr kumimoji="0" lang="en-US" sz="14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dirty="0">
                <a:latin typeface="Coptic1" pitchFamily="2" charset="0"/>
                <a:cs typeface="Arial" charset="0"/>
              </a:rPr>
              <a:t>Je </a:t>
            </a:r>
            <a:r>
              <a:rPr lang="en-US" sz="1600" dirty="0" err="1">
                <a:latin typeface="Coptic1" pitchFamily="2" charset="0"/>
                <a:cs typeface="Arial" charset="0"/>
              </a:rPr>
              <a:t>f~c~marwout</a:t>
            </a:r>
            <a:endParaRPr kumimoji="0" lang="en-US" sz="1600" i="0" u="none" strike="noStrike" kern="1200" cap="none" spc="0" normalizeH="0" baseline="0" noProof="0" dirty="0">
              <a:ln>
                <a:noFill/>
              </a:ln>
              <a:effectLst/>
              <a:uLnTx/>
              <a:uFillTx/>
              <a:latin typeface="Arial" pitchFamily="34" charset="0"/>
              <a:cs typeface="Arial" charset="0"/>
            </a:endParaRPr>
          </a:p>
        </p:txBody>
      </p:sp>
      <p:sp>
        <p:nvSpPr>
          <p:cNvPr id="20" name="Text Box 171">
            <a:hlinkClick r:id="rId18" action="ppaction://hlinksldjump"/>
            <a:extLst>
              <a:ext uri="{FF2B5EF4-FFF2-40B4-BE49-F238E27FC236}">
                <a16:creationId xmlns:a16="http://schemas.microsoft.com/office/drawing/2014/main" id="{C75D14FF-A32C-4C5A-90B7-AC6BE7259073}"/>
              </a:ext>
            </a:extLst>
          </p:cNvPr>
          <p:cNvSpPr txBox="1">
            <a:spLocks noChangeArrowheads="1"/>
          </p:cNvSpPr>
          <p:nvPr/>
        </p:nvSpPr>
        <p:spPr bwMode="auto">
          <a:xfrm>
            <a:off x="7440329" y="638351"/>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sz="1600" dirty="0">
                <a:solidFill>
                  <a:srgbClr val="FFFFFF"/>
                </a:solidFill>
                <a:latin typeface="Arial" pitchFamily="34" charset="0"/>
                <a:cs typeface="Arial" charset="0"/>
              </a:rPr>
              <a:t>Abba</a:t>
            </a: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 </a:t>
            </a:r>
            <a:r>
              <a:rPr lang="en-US" sz="1600" dirty="0">
                <a:solidFill>
                  <a:srgbClr val="FFFFFF"/>
                </a:solidFill>
                <a:latin typeface="Arial" pitchFamily="34" charset="0"/>
                <a:cs typeface="Arial" charset="0"/>
              </a:rPr>
              <a:t>M</a:t>
            </a:r>
            <a:r>
              <a:rPr kumimoji="0" lang="en-US" sz="1600" b="0" i="0" u="none" strike="noStrike" kern="1200" cap="none" spc="0" normalizeH="0" baseline="0" noProof="0" dirty="0" err="1">
                <a:ln>
                  <a:noFill/>
                </a:ln>
                <a:solidFill>
                  <a:srgbClr val="FFFFFF"/>
                </a:solidFill>
                <a:effectLst/>
                <a:uLnTx/>
                <a:uFillTx/>
                <a:latin typeface="Arial" pitchFamily="34" charset="0"/>
                <a:ea typeface="+mn-ea"/>
                <a:cs typeface="Arial" charset="0"/>
              </a:rPr>
              <a:t>oïse</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a:p>
            <a:pPr algn="ctr" defTabSz="914400" fontAlgn="base">
              <a:spcBef>
                <a:spcPct val="0"/>
              </a:spcBef>
              <a:spcAft>
                <a:spcPct val="0"/>
              </a:spcAft>
              <a:defRPr/>
            </a:pPr>
            <a:r>
              <a:rPr lang="ar-EG" sz="1600" dirty="0">
                <a:solidFill>
                  <a:srgbClr val="FFFFFF"/>
                </a:solidFill>
                <a:latin typeface="Arial" charset="0"/>
                <a:cs typeface="Arial" charset="0"/>
              </a:rPr>
              <a:t>الأنبا موسى القوى</a:t>
            </a:r>
            <a:endParaRPr lang="en-CA" sz="1600" dirty="0">
              <a:solidFill>
                <a:srgbClr val="FFFFFF"/>
              </a:solidFill>
              <a:latin typeface="Arial" charset="0"/>
              <a:cs typeface="Arial" charset="0"/>
            </a:endParaRPr>
          </a:p>
        </p:txBody>
      </p:sp>
      <p:sp>
        <p:nvSpPr>
          <p:cNvPr id="22" name="Text Box 171">
            <a:hlinkClick r:id="rId19" action="ppaction://hlinksldjump"/>
            <a:extLst>
              <a:ext uri="{FF2B5EF4-FFF2-40B4-BE49-F238E27FC236}">
                <a16:creationId xmlns:a16="http://schemas.microsoft.com/office/drawing/2014/main" id="{095749D1-2525-43B0-B5EC-788631F2F681}"/>
              </a:ext>
            </a:extLst>
          </p:cNvPr>
          <p:cNvSpPr txBox="1">
            <a:spLocks noChangeArrowheads="1"/>
          </p:cNvSpPr>
          <p:nvPr/>
        </p:nvSpPr>
        <p:spPr bwMode="auto">
          <a:xfrm>
            <a:off x="5628390" y="638351"/>
            <a:ext cx="1546402" cy="543683"/>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sz="1250" dirty="0">
                <a:solidFill>
                  <a:srgbClr val="FFFFFF"/>
                </a:solidFill>
                <a:latin typeface="Arial" pitchFamily="34" charset="0"/>
                <a:cs typeface="Arial" charset="0"/>
              </a:rPr>
              <a:t>St Serge &amp; </a:t>
            </a:r>
            <a:r>
              <a:rPr lang="en-US" sz="1250" dirty="0" err="1">
                <a:solidFill>
                  <a:srgbClr val="FFFFFF"/>
                </a:solidFill>
                <a:latin typeface="Arial" pitchFamily="34" charset="0"/>
                <a:cs typeface="Arial" charset="0"/>
              </a:rPr>
              <a:t>Bachus</a:t>
            </a:r>
            <a:endParaRPr lang="en-US" sz="1250" dirty="0">
              <a:solidFill>
                <a:srgbClr val="FFFFFF"/>
              </a:solidFill>
              <a:latin typeface="Arial" pitchFamily="34" charset="0"/>
              <a:cs typeface="Arial" charset="0"/>
            </a:endParaRPr>
          </a:p>
          <a:p>
            <a:pPr algn="ctr" defTabSz="914400" fontAlgn="base">
              <a:spcBef>
                <a:spcPct val="0"/>
              </a:spcBef>
              <a:spcAft>
                <a:spcPct val="0"/>
              </a:spcAft>
              <a:defRPr/>
            </a:pPr>
            <a:r>
              <a:rPr lang="ar-EG" sz="1400" dirty="0" err="1">
                <a:solidFill>
                  <a:srgbClr val="FFFFFF"/>
                </a:solidFill>
                <a:latin typeface="Arial" charset="0"/>
                <a:cs typeface="Arial" charset="0"/>
              </a:rPr>
              <a:t>سرجيوس</a:t>
            </a:r>
            <a:r>
              <a:rPr lang="ar-EG" sz="1400" dirty="0">
                <a:solidFill>
                  <a:srgbClr val="FFFFFF"/>
                </a:solidFill>
                <a:latin typeface="Arial" charset="0"/>
                <a:cs typeface="Arial" charset="0"/>
              </a:rPr>
              <a:t> و واخس</a:t>
            </a:r>
            <a:endParaRPr lang="en-CA" sz="1400" dirty="0">
              <a:solidFill>
                <a:srgbClr val="FFFFFF"/>
              </a:solidFill>
              <a:latin typeface="Arial" charset="0"/>
              <a:cs typeface="Arial" charset="0"/>
            </a:endParaRPr>
          </a:p>
        </p:txBody>
      </p:sp>
      <p:sp>
        <p:nvSpPr>
          <p:cNvPr id="23" name="Text Box 171">
            <a:hlinkClick r:id="rId20" action="ppaction://hlinksldjump"/>
            <a:extLst>
              <a:ext uri="{FF2B5EF4-FFF2-40B4-BE49-F238E27FC236}">
                <a16:creationId xmlns:a16="http://schemas.microsoft.com/office/drawing/2014/main" id="{4FE0B1DD-F75D-4A6E-8005-88D25B0AC855}"/>
              </a:ext>
            </a:extLst>
          </p:cNvPr>
          <p:cNvSpPr txBox="1">
            <a:spLocks noChangeArrowheads="1"/>
          </p:cNvSpPr>
          <p:nvPr/>
        </p:nvSpPr>
        <p:spPr bwMode="auto">
          <a:xfrm>
            <a:off x="5628390" y="3212396"/>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sz="1600" dirty="0">
                <a:solidFill>
                  <a:srgbClr val="FFFFFF"/>
                </a:solidFill>
                <a:latin typeface="Arial" pitchFamily="34" charset="0"/>
                <a:cs typeface="Arial" charset="0"/>
              </a:rPr>
              <a:t>Abba </a:t>
            </a:r>
            <a:r>
              <a:rPr lang="en-US" sz="1600" dirty="0" err="1">
                <a:solidFill>
                  <a:srgbClr val="FFFFFF"/>
                </a:solidFill>
                <a:latin typeface="Arial" pitchFamily="34" charset="0"/>
                <a:cs typeface="Arial" charset="0"/>
              </a:rPr>
              <a:t>Téji</a:t>
            </a:r>
            <a:endParaRPr lang="en-US" sz="1600" dirty="0">
              <a:solidFill>
                <a:srgbClr val="FFFFFF"/>
              </a:solidFill>
              <a:latin typeface="Arial" pitchFamily="34" charset="0"/>
              <a:cs typeface="Arial" charset="0"/>
            </a:endParaRPr>
          </a:p>
          <a:p>
            <a:pPr algn="ctr" defTabSz="914400" fontAlgn="base">
              <a:spcBef>
                <a:spcPct val="0"/>
              </a:spcBef>
              <a:spcAft>
                <a:spcPct val="0"/>
              </a:spcAft>
              <a:defRPr/>
            </a:pPr>
            <a:r>
              <a:rPr lang="ar-EG" sz="1600" dirty="0">
                <a:solidFill>
                  <a:srgbClr val="FFFFFF"/>
                </a:solidFill>
                <a:latin typeface="Arial" charset="0"/>
                <a:cs typeface="Arial" charset="0"/>
              </a:rPr>
              <a:t>الأنبا رويس</a:t>
            </a:r>
            <a:endParaRPr lang="en-CA" sz="1600" dirty="0">
              <a:solidFill>
                <a:srgbClr val="FFFFFF"/>
              </a:solidFill>
              <a:latin typeface="Arial" charset="0"/>
              <a:cs typeface="Arial" charset="0"/>
            </a:endParaRPr>
          </a:p>
        </p:txBody>
      </p:sp>
      <p:sp>
        <p:nvSpPr>
          <p:cNvPr id="39" name="Text Box 171">
            <a:hlinkClick r:id="rId21" action="ppaction://hlinksldjump"/>
            <a:extLst>
              <a:ext uri="{FF2B5EF4-FFF2-40B4-BE49-F238E27FC236}">
                <a16:creationId xmlns:a16="http://schemas.microsoft.com/office/drawing/2014/main" id="{7B33F812-5971-42C9-B60A-ECB9DF47F938}"/>
              </a:ext>
            </a:extLst>
          </p:cNvPr>
          <p:cNvSpPr txBox="1">
            <a:spLocks noChangeArrowheads="1"/>
          </p:cNvSpPr>
          <p:nvPr/>
        </p:nvSpPr>
        <p:spPr bwMode="auto">
          <a:xfrm>
            <a:off x="5628390" y="1514425"/>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sz="1250" dirty="0">
                <a:solidFill>
                  <a:srgbClr val="FFFFFF"/>
                </a:solidFill>
                <a:latin typeface="Arial" pitchFamily="34" charset="0"/>
                <a:cs typeface="Arial" charset="0"/>
              </a:rPr>
              <a:t>St </a:t>
            </a:r>
            <a:r>
              <a:rPr lang="en-US" sz="1250" dirty="0" err="1">
                <a:solidFill>
                  <a:srgbClr val="FFFFFF"/>
                </a:solidFill>
                <a:latin typeface="Arial" pitchFamily="34" charset="0"/>
                <a:cs typeface="Arial" charset="0"/>
              </a:rPr>
              <a:t>Côme</a:t>
            </a:r>
            <a:r>
              <a:rPr lang="en-US" sz="1250" dirty="0">
                <a:solidFill>
                  <a:srgbClr val="FFFFFF"/>
                </a:solidFill>
                <a:latin typeface="Arial" pitchFamily="34" charset="0"/>
                <a:cs typeface="Arial" charset="0"/>
              </a:rPr>
              <a:t> &amp; Damien</a:t>
            </a:r>
          </a:p>
          <a:p>
            <a:pPr algn="ctr" defTabSz="914400" fontAlgn="base">
              <a:spcBef>
                <a:spcPct val="0"/>
              </a:spcBef>
              <a:spcAft>
                <a:spcPct val="0"/>
              </a:spcAft>
              <a:defRPr/>
            </a:pPr>
            <a:r>
              <a:rPr lang="ar-EG" sz="1250" dirty="0">
                <a:solidFill>
                  <a:srgbClr val="FFFFFF"/>
                </a:solidFill>
                <a:latin typeface="Arial" charset="0"/>
                <a:cs typeface="Arial" charset="0"/>
              </a:rPr>
              <a:t>قزمان و دميان</a:t>
            </a:r>
            <a:endParaRPr lang="en-CA" sz="1250" dirty="0">
              <a:solidFill>
                <a:srgbClr val="FFFFFF"/>
              </a:solidFill>
              <a:latin typeface="Arial" charset="0"/>
              <a:cs typeface="Arial" charset="0"/>
            </a:endParaRPr>
          </a:p>
        </p:txBody>
      </p:sp>
      <p:sp>
        <p:nvSpPr>
          <p:cNvPr id="41" name="Text Box 171">
            <a:hlinkClick r:id="rId22" action="ppaction://hlinksldjump"/>
            <a:extLst>
              <a:ext uri="{FF2B5EF4-FFF2-40B4-BE49-F238E27FC236}">
                <a16:creationId xmlns:a16="http://schemas.microsoft.com/office/drawing/2014/main" id="{A892E3D8-8584-4333-886E-38183660B212}"/>
              </a:ext>
            </a:extLst>
          </p:cNvPr>
          <p:cNvSpPr txBox="1">
            <a:spLocks noChangeArrowheads="1"/>
          </p:cNvSpPr>
          <p:nvPr/>
        </p:nvSpPr>
        <p:spPr bwMode="auto">
          <a:xfrm>
            <a:off x="7440329" y="1514425"/>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St Antoine </a:t>
            </a:r>
            <a:r>
              <a:rPr lang="en-US" sz="1600" dirty="0">
                <a:solidFill>
                  <a:srgbClr val="FFFFFF"/>
                </a:solidFill>
                <a:latin typeface="Arial" pitchFamily="34" charset="0"/>
                <a:cs typeface="Arial" charset="0"/>
              </a:rPr>
              <a:t>&amp;</a:t>
            </a: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 St Paul</a:t>
            </a:r>
          </a:p>
        </p:txBody>
      </p:sp>
      <p:sp>
        <p:nvSpPr>
          <p:cNvPr id="43" name="Text Box 171">
            <a:hlinkClick r:id="rId23" action="ppaction://hlinksldjump"/>
            <a:extLst>
              <a:ext uri="{FF2B5EF4-FFF2-40B4-BE49-F238E27FC236}">
                <a16:creationId xmlns:a16="http://schemas.microsoft.com/office/drawing/2014/main" id="{DB249CAE-1999-4CDE-8CF6-B3EDE075549C}"/>
              </a:ext>
            </a:extLst>
          </p:cNvPr>
          <p:cNvSpPr txBox="1">
            <a:spLocks noChangeArrowheads="1"/>
          </p:cNvSpPr>
          <p:nvPr/>
        </p:nvSpPr>
        <p:spPr bwMode="auto">
          <a:xfrm>
            <a:off x="7440329" y="2372439"/>
            <a:ext cx="1546402" cy="615217"/>
          </a:xfrm>
          <a:prstGeom prst="rect">
            <a:avLst/>
          </a:prstGeom>
          <a:solidFill>
            <a:srgbClr val="800000"/>
          </a:solidFill>
          <a:ln w="9525">
            <a:solidFill>
              <a:schemeClr val="tx1"/>
            </a:solidFill>
            <a:miter lim="800000"/>
            <a:headEnd/>
            <a:tailEnd/>
          </a:ln>
          <a:effectLst/>
        </p:spPr>
        <p:txBody>
          <a:bodyPr wrap="square" anchor="ctr" anchorCtr="0">
            <a:noAutofit/>
          </a:bodyPr>
          <a:lstStyle/>
          <a:p>
            <a:pPr algn="ctr" defTabSz="914400" fontAlgn="base">
              <a:spcBef>
                <a:spcPct val="0"/>
              </a:spcBef>
              <a:spcAft>
                <a:spcPct val="0"/>
              </a:spcAft>
              <a:defRPr/>
            </a:pPr>
            <a:r>
              <a:rPr kumimoji="0" lang="en-US" sz="1400" b="0" i="0" u="none" strike="noStrike" kern="1200" cap="none" spc="0" normalizeH="0" baseline="0" noProof="0" dirty="0">
                <a:ln>
                  <a:noFill/>
                </a:ln>
                <a:solidFill>
                  <a:srgbClr val="FFFFFF"/>
                </a:solidFill>
                <a:effectLst/>
                <a:uLnTx/>
                <a:uFillTx/>
                <a:latin typeface="Arial" pitchFamily="34" charset="0"/>
                <a:ea typeface="+mn-ea"/>
                <a:cs typeface="Arial" charset="0"/>
              </a:rPr>
              <a:t>St </a:t>
            </a:r>
            <a:r>
              <a:rPr kumimoji="0" lang="en-US" sz="1400" b="0" i="0" u="none" strike="noStrike" kern="1200" cap="none" spc="0" normalizeH="0" baseline="0" noProof="0" dirty="0" err="1">
                <a:ln>
                  <a:noFill/>
                </a:ln>
                <a:solidFill>
                  <a:srgbClr val="FFFFFF"/>
                </a:solidFill>
                <a:effectLst/>
                <a:uLnTx/>
                <a:uFillTx/>
                <a:latin typeface="Arial" pitchFamily="34" charset="0"/>
                <a:ea typeface="+mn-ea"/>
                <a:cs typeface="Arial" charset="0"/>
              </a:rPr>
              <a:t>Bishoy</a:t>
            </a:r>
            <a:r>
              <a:rPr kumimoji="0" lang="en-US" sz="1400" b="0" i="0" u="none" strike="noStrike" kern="1200" cap="none" spc="0" normalizeH="0" baseline="0" noProof="0" dirty="0">
                <a:ln>
                  <a:noFill/>
                </a:ln>
                <a:solidFill>
                  <a:srgbClr val="FFFFFF"/>
                </a:solidFill>
                <a:effectLst/>
                <a:uLnTx/>
                <a:uFillTx/>
                <a:latin typeface="Arial" pitchFamily="34" charset="0"/>
                <a:ea typeface="+mn-ea"/>
                <a:cs typeface="Arial" charset="0"/>
              </a:rPr>
              <a:t> </a:t>
            </a:r>
            <a:r>
              <a:rPr lang="en-US" sz="1400" dirty="0">
                <a:solidFill>
                  <a:srgbClr val="FFFFFF"/>
                </a:solidFill>
                <a:latin typeface="Arial" pitchFamily="34" charset="0"/>
                <a:cs typeface="Arial" charset="0"/>
              </a:rPr>
              <a:t>&amp;</a:t>
            </a:r>
            <a:r>
              <a:rPr kumimoji="0" lang="en-US" sz="1400" b="0" i="0" u="none" strike="noStrike" kern="1200" cap="none" spc="0" normalizeH="0" baseline="0" noProof="0" dirty="0">
                <a:ln>
                  <a:noFill/>
                </a:ln>
                <a:solidFill>
                  <a:srgbClr val="FFFFFF"/>
                </a:solidFill>
                <a:effectLst/>
                <a:uLnTx/>
                <a:uFillTx/>
                <a:latin typeface="Arial" pitchFamily="34" charset="0"/>
                <a:ea typeface="+mn-ea"/>
                <a:cs typeface="Arial" charset="0"/>
              </a:rPr>
              <a:t> </a:t>
            </a:r>
            <a:r>
              <a:rPr lang="en-US" sz="1400" dirty="0">
                <a:solidFill>
                  <a:srgbClr val="FFFFFF"/>
                </a:solidFill>
                <a:latin typeface="Arial" pitchFamily="34" charset="0"/>
                <a:cs typeface="Arial" charset="0"/>
              </a:rPr>
              <a:t>S</a:t>
            </a:r>
            <a:r>
              <a:rPr kumimoji="0" lang="en-US" sz="1400" b="0" i="0" u="none" strike="noStrike" kern="1200" cap="none" spc="0" normalizeH="0" baseline="0" noProof="0" dirty="0">
                <a:ln>
                  <a:noFill/>
                </a:ln>
                <a:solidFill>
                  <a:srgbClr val="FFFFFF"/>
                </a:solidFill>
                <a:effectLst/>
                <a:uLnTx/>
                <a:uFillTx/>
                <a:latin typeface="Arial" pitchFamily="34" charset="0"/>
                <a:ea typeface="+mn-ea"/>
                <a:cs typeface="Arial" charset="0"/>
              </a:rPr>
              <a:t>t Paul -</a:t>
            </a:r>
            <a:r>
              <a:rPr lang="ar-EG" sz="1400" dirty="0">
                <a:solidFill>
                  <a:srgbClr val="FFFFFF"/>
                </a:solidFill>
                <a:latin typeface="Arial" charset="0"/>
                <a:cs typeface="Arial" charset="0"/>
              </a:rPr>
              <a:t>أنبا </a:t>
            </a:r>
            <a:r>
              <a:rPr lang="ar-EG" sz="1400" dirty="0" err="1">
                <a:solidFill>
                  <a:srgbClr val="FFFFFF"/>
                </a:solidFill>
                <a:latin typeface="Arial" charset="0"/>
                <a:cs typeface="Arial" charset="0"/>
              </a:rPr>
              <a:t>بيشوى</a:t>
            </a:r>
            <a:r>
              <a:rPr lang="ar-EG" sz="1400" dirty="0">
                <a:solidFill>
                  <a:srgbClr val="FFFFFF"/>
                </a:solidFill>
                <a:latin typeface="Arial" charset="0"/>
                <a:cs typeface="Arial" charset="0"/>
              </a:rPr>
              <a:t> و أنبا بولا </a:t>
            </a:r>
            <a:r>
              <a:rPr lang="ar-EG" sz="1400" dirty="0" err="1">
                <a:solidFill>
                  <a:srgbClr val="FFFFFF"/>
                </a:solidFill>
                <a:latin typeface="Arial" charset="0"/>
                <a:cs typeface="Arial" charset="0"/>
              </a:rPr>
              <a:t>الطموهى</a:t>
            </a:r>
            <a:endParaRPr lang="en-CA" sz="1400" dirty="0">
              <a:solidFill>
                <a:srgbClr val="FFFFFF"/>
              </a:solidFill>
              <a:latin typeface="Arial" charset="0"/>
              <a:cs typeface="Arial" charset="0"/>
            </a:endParaRPr>
          </a:p>
        </p:txBody>
      </p:sp>
      <p:sp>
        <p:nvSpPr>
          <p:cNvPr id="40" name="Action Button: Custom 3">
            <a:hlinkClick r:id="rId24" action="ppaction://hlinksldjump" highlightClick="1"/>
            <a:extLst>
              <a:ext uri="{FF2B5EF4-FFF2-40B4-BE49-F238E27FC236}">
                <a16:creationId xmlns:a16="http://schemas.microsoft.com/office/drawing/2014/main" id="{078DD08E-5CD1-4A45-ADE3-76AF5A34009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8" name="Text Box 167">
            <a:hlinkClick r:id="rId25" action="ppaction://hlinksldjump"/>
            <a:extLst>
              <a:ext uri="{FF2B5EF4-FFF2-40B4-BE49-F238E27FC236}">
                <a16:creationId xmlns:a16="http://schemas.microsoft.com/office/drawing/2014/main" id="{B7DB88C6-88A3-4B9B-9E15-D9B988BBFE56}"/>
              </a:ext>
            </a:extLst>
          </p:cNvPr>
          <p:cNvSpPr txBox="1">
            <a:spLocks noChangeArrowheads="1"/>
          </p:cNvSpPr>
          <p:nvPr/>
        </p:nvSpPr>
        <p:spPr bwMode="auto">
          <a:xfrm>
            <a:off x="5622506" y="2354381"/>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144,000 </a:t>
            </a:r>
            <a:r>
              <a:rPr lang="en-CA" sz="1400" dirty="0" err="1">
                <a:solidFill>
                  <a:srgbClr val="FFFFFF"/>
                </a:solidFill>
                <a:latin typeface="Arial" charset="0"/>
                <a:cs typeface="Arial" charset="0"/>
              </a:rPr>
              <a:t>Vierge</a:t>
            </a:r>
            <a:endParaRPr lang="en-CA" sz="1400" dirty="0">
              <a:solidFill>
                <a:srgbClr val="FFFFFF"/>
              </a:solidFill>
              <a:latin typeface="Arial" charset="0"/>
              <a:cs typeface="Arial" charset="0"/>
            </a:endParaRPr>
          </a:p>
          <a:p>
            <a:pPr lvl="0" algn="ctr" defTabSz="914400" fontAlgn="base">
              <a:lnSpc>
                <a:spcPct val="80000"/>
              </a:lnSpc>
              <a:spcBef>
                <a:spcPct val="0"/>
              </a:spcBef>
              <a:spcAft>
                <a:spcPct val="0"/>
              </a:spcAft>
              <a:defRPr/>
            </a:pPr>
            <a:r>
              <a:rPr lang="ar-EG" sz="1200" dirty="0">
                <a:solidFill>
                  <a:srgbClr val="FFFFFF"/>
                </a:solidFill>
                <a:latin typeface="Arial" charset="0"/>
                <a:cs typeface="Arial" charset="0"/>
              </a:rPr>
              <a:t>المائة اربعة </a:t>
            </a:r>
            <a:r>
              <a:rPr lang="ar-EG" sz="1200" dirty="0" err="1">
                <a:solidFill>
                  <a:srgbClr val="FFFFFF"/>
                </a:solidFill>
                <a:latin typeface="Arial" charset="0"/>
                <a:cs typeface="Arial" charset="0"/>
              </a:rPr>
              <a:t>واريعين</a:t>
            </a:r>
            <a:r>
              <a:rPr lang="ar-EG" sz="1200" dirty="0">
                <a:solidFill>
                  <a:srgbClr val="FFFFFF"/>
                </a:solidFill>
                <a:latin typeface="Arial" charset="0"/>
                <a:cs typeface="Arial" charset="0"/>
              </a:rPr>
              <a:t> الف بتوليين</a:t>
            </a:r>
            <a:endParaRPr lang="en-CA" sz="1200" dirty="0">
              <a:solidFill>
                <a:srgbClr val="FFFFFF"/>
              </a:solidFill>
              <a:latin typeface="Arial" charset="0"/>
              <a:cs typeface="Arial" charset="0"/>
            </a:endParaRPr>
          </a:p>
        </p:txBody>
      </p:sp>
      <p:sp>
        <p:nvSpPr>
          <p:cNvPr id="3" name="Text Box 171">
            <a:hlinkClick r:id="rId26" action="ppaction://hlinksldjump"/>
            <a:extLst>
              <a:ext uri="{FF2B5EF4-FFF2-40B4-BE49-F238E27FC236}">
                <a16:creationId xmlns:a16="http://schemas.microsoft.com/office/drawing/2014/main" id="{18F1C4BB-1AD3-014B-E52B-96273DC23DCB}"/>
              </a:ext>
            </a:extLst>
          </p:cNvPr>
          <p:cNvSpPr txBox="1">
            <a:spLocks noChangeArrowheads="1"/>
          </p:cNvSpPr>
          <p:nvPr/>
        </p:nvSpPr>
        <p:spPr bwMode="auto">
          <a:xfrm>
            <a:off x="7452097" y="3212397"/>
            <a:ext cx="1546402" cy="670286"/>
          </a:xfrm>
          <a:prstGeom prst="rect">
            <a:avLst/>
          </a:prstGeom>
          <a:solidFill>
            <a:srgbClr val="800000"/>
          </a:solidFill>
          <a:ln w="9525">
            <a:solidFill>
              <a:schemeClr val="tx1"/>
            </a:solidFill>
            <a:miter lim="800000"/>
            <a:headEnd/>
            <a:tailEnd/>
          </a:ln>
          <a:effectLst/>
        </p:spPr>
        <p:txBody>
          <a:bodyPr wrap="square" anchor="ctr" anchorCtr="0">
            <a:noAutofit/>
          </a:bodyPr>
          <a:lstStyle/>
          <a:p>
            <a:pPr algn="ctr" defTabSz="914400" fontAlgn="base">
              <a:spcBef>
                <a:spcPct val="0"/>
              </a:spcBef>
              <a:spcAft>
                <a:spcPct val="0"/>
              </a:spcAft>
              <a:defRPr/>
            </a:pPr>
            <a:r>
              <a:rPr kumimoji="0" lang="fr-FR" sz="1400" b="0" i="0" u="none" strike="noStrike" kern="1200" cap="none" spc="0" normalizeH="0" baseline="0" noProof="0" dirty="0">
                <a:ln>
                  <a:noFill/>
                </a:ln>
                <a:solidFill>
                  <a:srgbClr val="FFFFFF"/>
                </a:solidFill>
                <a:effectLst/>
                <a:uLnTx/>
                <a:uFillTx/>
                <a:latin typeface="Arial" pitchFamily="34" charset="0"/>
                <a:ea typeface="+mn-ea"/>
                <a:cs typeface="Arial" charset="0"/>
              </a:rPr>
              <a:t>St Pierre &amp; St Paul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القديسين بطرس وبولس</a:t>
            </a:r>
            <a:endParaRPr lang="en-CA" sz="1400" dirty="0">
              <a:solidFill>
                <a:srgbClr val="FFFFFF"/>
              </a:solidFill>
              <a:latin typeface="Arial" charset="0"/>
              <a:cs typeface="Arial" charset="0"/>
            </a:endParaRPr>
          </a:p>
        </p:txBody>
      </p:sp>
    </p:spTree>
    <p:extLst>
      <p:ext uri="{BB962C8B-B14F-4D97-AF65-F5344CB8AC3E}">
        <p14:creationId xmlns:p14="http://schemas.microsoft.com/office/powerpoint/2010/main" val="1176020388"/>
      </p:ext>
    </p:extLst>
  </p:cSld>
  <p:clrMapOvr>
    <a:masterClrMapping/>
  </p:clrMapOvr>
  <p:transition/>
</p:sld>
</file>

<file path=ppt/slides/slide2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96462" name="Group 78"/>
          <p:cNvGraphicFramePr>
            <a:graphicFrameLocks noGrp="1"/>
          </p:cNvGraphicFramePr>
          <p:nvPr/>
        </p:nvGraphicFramePr>
        <p:xfrm>
          <a:off x="144949" y="409618"/>
          <a:ext cx="8816355" cy="4480025"/>
        </p:xfrm>
        <a:graphic>
          <a:graphicData uri="http://schemas.openxmlformats.org/drawingml/2006/table">
            <a:tbl>
              <a:tblPr/>
              <a:tblGrid>
                <a:gridCol w="8816355">
                  <a:extLst>
                    <a:ext uri="{9D8B030D-6E8A-4147-A177-3AD203B41FA5}">
                      <a16:colId xmlns:a16="http://schemas.microsoft.com/office/drawing/2014/main" val="20000"/>
                    </a:ext>
                  </a:extLst>
                </a:gridCol>
              </a:tblGrid>
              <a:tr h="1095332">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إشفع</a:t>
                      </a:r>
                      <a:r>
                        <a:rPr kumimoji="0" lang="ar-SA" sz="2400" b="0" i="0" u="none" strike="noStrike" cap="none" normalizeH="0" baseline="0" dirty="0">
                          <a:ln>
                            <a:noFill/>
                          </a:ln>
                          <a:solidFill>
                            <a:schemeClr val="tx1"/>
                          </a:solidFill>
                          <a:effectLst/>
                          <a:latin typeface="Arial" charset="0"/>
                          <a:cs typeface="Arial" charset="0"/>
                        </a:rPr>
                        <a:t> فينا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a:t>
                      </a:r>
                      <a:r>
                        <a:rPr kumimoji="0" lang="ar-EG" sz="2400" b="0" i="0" u="none" strike="noStrike" cap="none" normalizeH="0" baseline="0" dirty="0">
                          <a:ln>
                            <a:noFill/>
                          </a:ln>
                          <a:solidFill>
                            <a:schemeClr val="tx1"/>
                          </a:solidFill>
                          <a:effectLst/>
                          <a:latin typeface="Arial" charset="0"/>
                          <a:cs typeface="Arial" charset="0"/>
                        </a:rPr>
                        <a:t>رئيس الملائكة المقدس</a:t>
                      </a: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a:t>
                      </a:r>
                      <a:r>
                        <a:rPr kumimoji="0" lang="ar-EG" sz="2400" b="0" i="0" u="none" strike="noStrike" cap="none" normalizeH="0" baseline="0" dirty="0" err="1">
                          <a:ln>
                            <a:noFill/>
                          </a:ln>
                          <a:solidFill>
                            <a:schemeClr val="tx1"/>
                          </a:solidFill>
                          <a:effectLst/>
                          <a:latin typeface="Arial" charset="0"/>
                          <a:cs typeface="Arial" charset="0"/>
                        </a:rPr>
                        <a:t>يخائيل</a:t>
                      </a:r>
                      <a:r>
                        <a:rPr kumimoji="0" lang="ar-EG" sz="2400" b="0" i="0" u="none" strike="noStrike" cap="none" normalizeH="0" baseline="0" dirty="0">
                          <a:ln>
                            <a:noFill/>
                          </a:ln>
                          <a:solidFill>
                            <a:schemeClr val="tx1"/>
                          </a:solidFill>
                          <a:effectLst/>
                          <a:latin typeface="Arial" charset="0"/>
                          <a:cs typeface="Arial" charset="0"/>
                        </a:rPr>
                        <a:t> رئيس </a:t>
                      </a:r>
                      <a:r>
                        <a:rPr kumimoji="0" lang="ar-EG" sz="2400" b="0" i="0" u="none" strike="noStrike" cap="none" normalizeH="0" baseline="0" dirty="0" err="1">
                          <a:ln>
                            <a:noFill/>
                          </a:ln>
                          <a:solidFill>
                            <a:schemeClr val="tx1"/>
                          </a:solidFill>
                          <a:effectLst/>
                          <a:latin typeface="Arial" charset="0"/>
                          <a:cs typeface="Arial" charset="0"/>
                        </a:rPr>
                        <a:t>السمائيين</a:t>
                      </a:r>
                      <a:r>
                        <a:rPr kumimoji="0" lang="ar-SA" sz="2400" b="0" i="0" u="none" strike="noStrike" cap="none" normalizeH="0" baseline="0" dirty="0">
                          <a:ln>
                            <a:noFill/>
                          </a:ln>
                          <a:solidFill>
                            <a:schemeClr val="tx1"/>
                          </a:solidFill>
                          <a:effectLst/>
                          <a:latin typeface="Arial" charset="0"/>
                          <a:cs typeface="Arial" charset="0"/>
                        </a:rPr>
                        <a:t>،</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ليغفر لنا خطايانا.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31026">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600" b="0" i="1"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556147">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Intercède</a:t>
                      </a:r>
                      <a:r>
                        <a:rPr kumimoji="0" lang="en-CA" sz="2400" b="0" i="0" u="none" strike="noStrike" cap="none" normalizeH="0" baseline="0" dirty="0">
                          <a:ln>
                            <a:noFill/>
                          </a:ln>
                          <a:solidFill>
                            <a:schemeClr val="tx1"/>
                          </a:solidFill>
                          <a:effectLst/>
                          <a:latin typeface="Arial" charset="0"/>
                          <a:cs typeface="Arial" charset="0"/>
                        </a:rPr>
                        <a:t> pour nous </a:t>
                      </a:r>
                      <a:r>
                        <a:rPr kumimoji="0" lang="fr-CA" sz="2400" b="0" i="0" u="none" strike="noStrike" cap="none" normalizeH="0" baseline="0" dirty="0">
                          <a:ln>
                            <a:noFill/>
                          </a:ln>
                          <a:solidFill>
                            <a:schemeClr val="tx1"/>
                          </a:solidFill>
                          <a:effectLst/>
                          <a:latin typeface="Arial" charset="0"/>
                          <a:cs typeface="Arial" charset="0"/>
                        </a:rPr>
                        <a:t>Ô saint Archange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 Michel le chef des célestes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2421B431-DA1F-4FC8-A0DE-9BB693BD7E9D}"/>
              </a:ext>
            </a:extLst>
          </p:cNvPr>
          <p:cNvGraphicFramePr>
            <a:graphicFrameLocks noGrp="1"/>
          </p:cNvGraphicFramePr>
          <p:nvPr/>
        </p:nvGraphicFramePr>
        <p:xfrm>
          <a:off x="1524000" y="3981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2814354"/>
                    </a:ext>
                  </a:extLst>
                </a:gridCol>
              </a:tblGrid>
              <a:tr h="297180">
                <a:tc>
                  <a:txBody>
                    <a:bodyPr/>
                    <a:lstStyle/>
                    <a:p>
                      <a:pPr algn="ctr"/>
                      <a:r>
                        <a:rPr lang="fr-FR" sz="1800" dirty="0"/>
                        <a:t>Intercessions de l’Archange Michel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3904233"/>
                  </a:ext>
                </a:extLst>
              </a:tr>
            </a:tbl>
          </a:graphicData>
        </a:graphic>
      </p:graphicFrame>
      <p:sp>
        <p:nvSpPr>
          <p:cNvPr id="21" name="Text Box 170">
            <a:hlinkClick r:id="rId3" action="ppaction://hlinksldjump"/>
            <a:extLst>
              <a:ext uri="{FF2B5EF4-FFF2-40B4-BE49-F238E27FC236}">
                <a16:creationId xmlns:a16="http://schemas.microsoft.com/office/drawing/2014/main" id="{4BD98C4C-17D0-4375-8A59-EB102408BBDD}"/>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23" name="Text Box 171">
            <a:hlinkClick r:id="rId4" action="ppaction://hlinksldjump"/>
            <a:extLst>
              <a:ext uri="{FF2B5EF4-FFF2-40B4-BE49-F238E27FC236}">
                <a16:creationId xmlns:a16="http://schemas.microsoft.com/office/drawing/2014/main" id="{FC39398E-A19F-4259-973C-4D28DFF1464C}"/>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7620793F-8D79-47E9-8FE2-91047BF505F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42795406"/>
      </p:ext>
    </p:extLst>
  </p:cSld>
  <p:clrMapOvr>
    <a:masterClrMapping/>
  </p:clrMapOvr>
  <p:transition/>
</p:sld>
</file>

<file path=ppt/slides/slide2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02526614"/>
      </p:ext>
    </p:extLst>
  </p:cSld>
  <p:clrMapOvr>
    <a:masterClrMapping/>
  </p:clrMapOvr>
  <p:transition/>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1173" name="Group 149"/>
          <p:cNvGraphicFramePr>
            <a:graphicFrameLocks noGrp="1"/>
          </p:cNvGraphicFramePr>
          <p:nvPr>
            <p:extLst>
              <p:ext uri="{D42A27DB-BD31-4B8C-83A1-F6EECF244321}">
                <p14:modId xmlns:p14="http://schemas.microsoft.com/office/powerpoint/2010/main" val="397407029"/>
              </p:ext>
            </p:extLst>
          </p:nvPr>
        </p:nvGraphicFramePr>
        <p:xfrm>
          <a:off x="0" y="117625"/>
          <a:ext cx="9144000" cy="4373905"/>
        </p:xfrm>
        <a:graphic>
          <a:graphicData uri="http://schemas.openxmlformats.org/drawingml/2006/table">
            <a:tbl>
              <a:tblPr/>
              <a:tblGrid>
                <a:gridCol w="3300919">
                  <a:extLst>
                    <a:ext uri="{9D8B030D-6E8A-4147-A177-3AD203B41FA5}">
                      <a16:colId xmlns:a16="http://schemas.microsoft.com/office/drawing/2014/main" val="20000"/>
                    </a:ext>
                  </a:extLst>
                </a:gridCol>
                <a:gridCol w="3335855">
                  <a:extLst>
                    <a:ext uri="{9D8B030D-6E8A-4147-A177-3AD203B41FA5}">
                      <a16:colId xmlns:a16="http://schemas.microsoft.com/office/drawing/2014/main" val="20001"/>
                    </a:ext>
                  </a:extLst>
                </a:gridCol>
                <a:gridCol w="2507226">
                  <a:extLst>
                    <a:ext uri="{9D8B030D-6E8A-4147-A177-3AD203B41FA5}">
                      <a16:colId xmlns:a16="http://schemas.microsoft.com/office/drawing/2014/main" val="20002"/>
                    </a:ext>
                  </a:extLst>
                </a:gridCol>
              </a:tblGrid>
              <a:tr h="19946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PiDiakwn</a:t>
                      </a:r>
                      <a:r>
                        <a:rPr kumimoji="0" lang="fr-FR" sz="2000" b="0" i="0" u="sng" strike="noStrike" cap="none" normalizeH="0" baseline="0" dirty="0">
                          <a:ln>
                            <a:noFill/>
                          </a:ln>
                          <a:solidFill>
                            <a:srgbClr val="FF9900"/>
                          </a:solidFill>
                          <a:effectLst/>
                          <a:latin typeface="Coptic1" pitchFamily="2" charset="0"/>
                          <a:cs typeface="Arial" charset="0"/>
                        </a:rPr>
                        <a:t>:</a:t>
                      </a:r>
                      <a:endParaRPr kumimoji="0" lang="ar-EG" sz="20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Ouwst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ouho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ouc~yerter</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Prosternez-vous devant Dieu avec crainte et tremblement.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اسجدوا للهِ بخوفٍ ورعدةٍ.</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93061">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Tenhwc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tensemsi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tenouwst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m~mok</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Te louons, nous Te bénissons, nous Te servons et nous T’adorons.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نسبحك. نباركك. نخدمك</a:t>
                      </a:r>
                      <a:r>
                        <a:rPr kumimoji="0" lang="en-US"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a:t>
                      </a:r>
                      <a:r>
                        <a:rPr kumimoji="0" lang="ar-SA" sz="2800" b="0" i="0" u="none" strike="noStrike" cap="none" normalizeH="0" baseline="0" dirty="0">
                          <a:ln>
                            <a:noFill/>
                          </a:ln>
                          <a:solidFill>
                            <a:schemeClr val="tx1"/>
                          </a:solidFill>
                          <a:effectLst/>
                          <a:latin typeface="Arial" charset="0"/>
                          <a:cs typeface="Arial" charset="0"/>
                        </a:rPr>
                        <a:t>نسجد لك.</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91810" name="Group 2"/>
          <p:cNvGraphicFramePr>
            <a:graphicFrameLocks noGrp="1"/>
          </p:cNvGraphicFramePr>
          <p:nvPr>
            <p:extLst>
              <p:ext uri="{D42A27DB-BD31-4B8C-83A1-F6EECF244321}">
                <p14:modId xmlns:p14="http://schemas.microsoft.com/office/powerpoint/2010/main" val="3048246447"/>
              </p:ext>
            </p:extLst>
          </p:nvPr>
        </p:nvGraphicFramePr>
        <p:xfrm>
          <a:off x="76200" y="466625"/>
          <a:ext cx="9067800" cy="4142418"/>
        </p:xfrm>
        <a:graphic>
          <a:graphicData uri="http://schemas.openxmlformats.org/drawingml/2006/table">
            <a:tbl>
              <a:tblPr/>
              <a:tblGrid>
                <a:gridCol w="4739081">
                  <a:extLst>
                    <a:ext uri="{9D8B030D-6E8A-4147-A177-3AD203B41FA5}">
                      <a16:colId xmlns:a16="http://schemas.microsoft.com/office/drawing/2014/main" val="20000"/>
                    </a:ext>
                  </a:extLst>
                </a:gridCol>
                <a:gridCol w="4328719">
                  <a:extLst>
                    <a:ext uri="{9D8B030D-6E8A-4147-A177-3AD203B41FA5}">
                      <a16:colId xmlns:a16="http://schemas.microsoft.com/office/drawing/2014/main" val="20001"/>
                    </a:ext>
                  </a:extLst>
                </a:gridCol>
              </a:tblGrid>
              <a:tr h="1697735">
                <a:tc>
                  <a:txBody>
                    <a:bodyPr/>
                    <a:lstStyle/>
                    <a:p>
                      <a:r>
                        <a:rPr lang="fr-FR" sz="2400" b="0" i="0" u="none" strike="noStrike" kern="1200" baseline="0" dirty="0">
                          <a:solidFill>
                            <a:schemeClr val="tx1"/>
                          </a:solidFill>
                          <a:latin typeface="+mn-lt"/>
                          <a:ea typeface="+mn-ea"/>
                          <a:cs typeface="+mn-cs"/>
                        </a:rPr>
                        <a:t>Intercède pour nous ô</a:t>
                      </a:r>
                    </a:p>
                    <a:p>
                      <a:r>
                        <a:rPr lang="fr-FR" sz="2400" b="0" i="0" u="none" strike="noStrike" kern="1200" baseline="0" dirty="0">
                          <a:solidFill>
                            <a:schemeClr val="tx1"/>
                          </a:solidFill>
                          <a:latin typeface="+mn-lt"/>
                          <a:ea typeface="+mn-ea"/>
                          <a:cs typeface="+mn-cs"/>
                        </a:rPr>
                        <a:t>archange pur Gabriel</a:t>
                      </a:r>
                    </a:p>
                    <a:p>
                      <a:r>
                        <a:rPr lang="fr-FR" sz="2400" b="0" i="0" u="none" strike="noStrike" kern="1200" baseline="0" dirty="0">
                          <a:solidFill>
                            <a:schemeClr val="tx1"/>
                          </a:solidFill>
                          <a:latin typeface="+mn-lt"/>
                          <a:ea typeface="+mn-ea"/>
                          <a:cs typeface="+mn-cs"/>
                        </a:rPr>
                        <a:t>l’annonciateur, pour qu’Il</a:t>
                      </a:r>
                    </a:p>
                    <a:p>
                      <a:r>
                        <a:rPr lang="fr-FR" sz="2400" b="0" i="0" u="none" strike="noStrike" kern="1200" baseline="0" dirty="0">
                          <a:solidFill>
                            <a:schemeClr val="tx1"/>
                          </a:solidFill>
                          <a:latin typeface="+mn-lt"/>
                          <a:ea typeface="+mn-ea"/>
                          <a:cs typeface="+mn-cs"/>
                        </a:rPr>
                        <a:t>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algn="r"/>
                      <a:r>
                        <a:rPr lang="ar-EG" sz="2800" b="0" i="0" u="none" strike="noStrike" kern="1200" baseline="0" dirty="0">
                          <a:solidFill>
                            <a:schemeClr val="tx1"/>
                          </a:solidFill>
                          <a:latin typeface="+mn-lt"/>
                          <a:ea typeface="+mn-ea"/>
                          <a:cs typeface="+mn-cs"/>
                        </a:rPr>
                        <a:t>اشفع فينا يا رئيس</a:t>
                      </a:r>
                    </a:p>
                    <a:p>
                      <a:pPr algn="r"/>
                      <a:r>
                        <a:rPr lang="ar-EG" sz="2800" b="0" i="0" u="none" strike="noStrike" kern="1200" baseline="0" dirty="0">
                          <a:solidFill>
                            <a:schemeClr val="tx1"/>
                          </a:solidFill>
                          <a:latin typeface="+mn-lt"/>
                          <a:ea typeface="+mn-ea"/>
                          <a:cs typeface="+mn-cs"/>
                        </a:rPr>
                        <a:t>الملائكة الطاهر غبريال</a:t>
                      </a:r>
                    </a:p>
                    <a:p>
                      <a:pPr algn="r"/>
                      <a:r>
                        <a:rPr lang="ar-EG" sz="2800" b="0" i="0" u="none" strike="noStrike" kern="1200" baseline="0" dirty="0">
                          <a:solidFill>
                            <a:schemeClr val="tx1"/>
                          </a:solidFill>
                          <a:latin typeface="+mn-lt"/>
                          <a:ea typeface="+mn-ea"/>
                          <a:cs typeface="+mn-cs"/>
                        </a:rPr>
                        <a:t>المبشر ليغفر رئيس</a:t>
                      </a:r>
                    </a:p>
                    <a:p>
                      <a:pPr marL="0" marR="0" lvl="0" indent="0" algn="r" defTabSz="914400" rtl="0" eaLnBrk="1" fontAlgn="auto" latinLnBrk="0" hangingPunct="1">
                        <a:lnSpc>
                          <a:spcPct val="100000"/>
                        </a:lnSpc>
                        <a:spcBef>
                          <a:spcPts val="0"/>
                        </a:spcBef>
                        <a:spcAft>
                          <a:spcPts val="0"/>
                        </a:spcAft>
                        <a:buClrTx/>
                        <a:buSzTx/>
                        <a:buFontTx/>
                        <a:buNone/>
                        <a:tabLst/>
                        <a:defRPr/>
                      </a:pPr>
                      <a:r>
                        <a:rPr lang="ar-EG" sz="2800" b="0" i="0" u="none" strike="noStrike" kern="1200" baseline="0" dirty="0" err="1">
                          <a:solidFill>
                            <a:schemeClr val="tx1"/>
                          </a:solidFill>
                          <a:latin typeface="+mn-lt"/>
                          <a:ea typeface="+mn-ea"/>
                          <a:cs typeface="+mn-cs"/>
                        </a:rPr>
                        <a:t>السمائيين</a:t>
                      </a:r>
                      <a:r>
                        <a:rPr lang="ar-EG" sz="2800" b="0" i="0" u="none" strike="noStrike" kern="1200" baseline="0" dirty="0">
                          <a:solidFill>
                            <a:schemeClr val="tx1"/>
                          </a:solidFill>
                          <a:latin typeface="+mn-lt"/>
                          <a:ea typeface="+mn-ea"/>
                          <a:cs typeface="+mn-cs"/>
                        </a:rPr>
                        <a:t> ليغفر لنا خطايانا.</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09512">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Gabri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pifaisennoufi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600" b="0" i="1"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538412">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graphicFrame>
        <p:nvGraphicFramePr>
          <p:cNvPr id="6" name="Tableau 5">
            <a:extLst>
              <a:ext uri="{FF2B5EF4-FFF2-40B4-BE49-F238E27FC236}">
                <a16:creationId xmlns:a16="http://schemas.microsoft.com/office/drawing/2014/main" id="{4D767DAA-32B1-4725-BF2D-0F18B5C15803}"/>
              </a:ext>
            </a:extLst>
          </p:cNvPr>
          <p:cNvGraphicFramePr>
            <a:graphicFrameLocks noGrp="1"/>
          </p:cNvGraphicFramePr>
          <p:nvPr/>
        </p:nvGraphicFramePr>
        <p:xfrm>
          <a:off x="1524000" y="42585"/>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l’Archange Gabriel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3" name="Text Box 170">
            <a:hlinkClick r:id="rId3" action="ppaction://hlinksldjump"/>
            <a:extLst>
              <a:ext uri="{FF2B5EF4-FFF2-40B4-BE49-F238E27FC236}">
                <a16:creationId xmlns:a16="http://schemas.microsoft.com/office/drawing/2014/main" id="{2808F149-829C-49E3-BF3F-34B2D21AA6FB}"/>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39" name="Text Box 171">
            <a:hlinkClick r:id="rId4" action="ppaction://hlinksldjump"/>
            <a:extLst>
              <a:ext uri="{FF2B5EF4-FFF2-40B4-BE49-F238E27FC236}">
                <a16:creationId xmlns:a16="http://schemas.microsoft.com/office/drawing/2014/main" id="{E93FD5EB-BEE5-424B-96E0-CF6FB8B05177}"/>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F11AB927-D172-4238-9B0A-FBF1F4AD05F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91308076"/>
      </p:ext>
    </p:extLst>
  </p:cSld>
  <p:clrMapOvr>
    <a:masterClrMapping/>
  </p:clrMapOvr>
  <p:transition/>
</p:sld>
</file>

<file path=ppt/slides/slide2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06982669"/>
      </p:ext>
    </p:extLst>
  </p:cSld>
  <p:clrMapOvr>
    <a:masterClrMapping/>
  </p:clrMapOvr>
  <p:transition/>
</p:sld>
</file>

<file path=ppt/slides/slide2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93858" name="Group 2"/>
          <p:cNvGraphicFramePr>
            <a:graphicFrameLocks noGrp="1"/>
          </p:cNvGraphicFramePr>
          <p:nvPr/>
        </p:nvGraphicFramePr>
        <p:xfrm>
          <a:off x="0" y="514350"/>
          <a:ext cx="9144000" cy="3802444"/>
        </p:xfrm>
        <a:graphic>
          <a:graphicData uri="http://schemas.openxmlformats.org/drawingml/2006/table">
            <a:tbl>
              <a:tblPr/>
              <a:tblGrid>
                <a:gridCol w="4572000">
                  <a:extLst>
                    <a:ext uri="{9D8B030D-6E8A-4147-A177-3AD203B41FA5}">
                      <a16:colId xmlns:a16="http://schemas.microsoft.com/office/drawing/2014/main" val="20001"/>
                    </a:ext>
                  </a:extLst>
                </a:gridCol>
                <a:gridCol w="4572000">
                  <a:extLst>
                    <a:ext uri="{9D8B030D-6E8A-4147-A177-3AD203B41FA5}">
                      <a16:colId xmlns:a16="http://schemas.microsoft.com/office/drawing/2014/main" val="3341287803"/>
                    </a:ext>
                  </a:extLst>
                </a:gridCol>
              </a:tblGrid>
              <a:tr h="17526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cap="none" normalizeH="0" baseline="0" dirty="0" err="1">
                          <a:ln>
                            <a:noFill/>
                          </a:ln>
                          <a:solidFill>
                            <a:schemeClr val="tx1"/>
                          </a:solidFill>
                          <a:effectLst/>
                          <a:latin typeface="Arial" charset="0"/>
                          <a:cs typeface="Arial" charset="0"/>
                        </a:rPr>
                        <a:t>Intercède</a:t>
                      </a:r>
                      <a:r>
                        <a:rPr kumimoji="0" lang="en-US" sz="2400" b="0" i="0" u="none" strike="noStrike" cap="none" normalizeH="0" baseline="0" dirty="0">
                          <a:ln>
                            <a:noFill/>
                          </a:ln>
                          <a:solidFill>
                            <a:schemeClr val="tx1"/>
                          </a:solidFill>
                          <a:effectLst/>
                          <a:latin typeface="Arial" charset="0"/>
                          <a:cs typeface="Arial" charset="0"/>
                        </a:rPr>
                        <a:t> pour nous ô archangel </a:t>
                      </a:r>
                      <a:r>
                        <a:rPr kumimoji="0" lang="en-US" sz="2400" b="0" i="0" u="none" strike="noStrike" cap="none" normalizeH="0" baseline="0" dirty="0" err="1">
                          <a:ln>
                            <a:noFill/>
                          </a:ln>
                          <a:solidFill>
                            <a:schemeClr val="tx1"/>
                          </a:solidFill>
                          <a:effectLst/>
                          <a:latin typeface="Arial" charset="0"/>
                          <a:cs typeface="Arial" charset="0"/>
                        </a:rPr>
                        <a:t>pur</a:t>
                      </a:r>
                      <a:r>
                        <a:rPr kumimoji="0" lang="en-US" sz="2400" b="0" i="0" u="none" strike="noStrike" cap="none" normalizeH="0" baseline="0" dirty="0">
                          <a:ln>
                            <a:noFill/>
                          </a:ln>
                          <a:solidFill>
                            <a:schemeClr val="tx1"/>
                          </a:solidFill>
                          <a:effectLst/>
                          <a:latin typeface="Arial" charset="0"/>
                          <a:cs typeface="Arial" charset="0"/>
                        </a:rPr>
                        <a:t> Raphaël qui </a:t>
                      </a:r>
                      <a:r>
                        <a:rPr kumimoji="0" lang="en-US" sz="2400" b="0" i="0" u="none" strike="noStrike" cap="none" normalizeH="0" baseline="0" dirty="0" err="1">
                          <a:ln>
                            <a:noFill/>
                          </a:ln>
                          <a:solidFill>
                            <a:schemeClr val="tx1"/>
                          </a:solidFill>
                          <a:effectLst/>
                          <a:latin typeface="Arial" charset="0"/>
                          <a:cs typeface="Arial" charset="0"/>
                        </a:rPr>
                        <a:t>réjouit</a:t>
                      </a:r>
                      <a:r>
                        <a:rPr kumimoji="0" lang="en-US" sz="2400" b="0" i="0" u="none" strike="noStrike" cap="none" normalizeH="0" baseline="0" dirty="0">
                          <a:ln>
                            <a:noFill/>
                          </a:ln>
                          <a:solidFill>
                            <a:schemeClr val="tx1"/>
                          </a:solidFill>
                          <a:effectLst/>
                          <a:latin typeface="Arial" charset="0"/>
                          <a:cs typeface="Arial" charset="0"/>
                        </a:rPr>
                        <a:t> les </a:t>
                      </a:r>
                      <a:r>
                        <a:rPr kumimoji="0" lang="en-US" sz="2400" b="0" i="0" u="none" strike="noStrike" cap="none" normalizeH="0" baseline="0" dirty="0" err="1">
                          <a:ln>
                            <a:noFill/>
                          </a:ln>
                          <a:solidFill>
                            <a:schemeClr val="tx1"/>
                          </a:solidFill>
                          <a:effectLst/>
                          <a:latin typeface="Arial" charset="0"/>
                          <a:cs typeface="Arial" charset="0"/>
                        </a:rPr>
                        <a:t>coeurs</a:t>
                      </a:r>
                      <a:r>
                        <a:rPr kumimoji="0" lang="en-US" sz="2400" b="0" i="0" u="none" strike="noStrike" cap="none" normalizeH="0" baseline="0" dirty="0">
                          <a:ln>
                            <a:noFill/>
                          </a:ln>
                          <a:solidFill>
                            <a:schemeClr val="tx1"/>
                          </a:solidFill>
                          <a:effectLst/>
                          <a:latin typeface="Arial" charset="0"/>
                          <a:cs typeface="Arial" charset="0"/>
                        </a:rPr>
                        <a:t>, pour </a:t>
                      </a:r>
                      <a:r>
                        <a:rPr kumimoji="0" lang="en-US" sz="2400" b="0" i="0" u="none" strike="noStrike" cap="none" normalizeH="0" baseline="0" dirty="0" err="1">
                          <a:ln>
                            <a:noFill/>
                          </a:ln>
                          <a:solidFill>
                            <a:schemeClr val="tx1"/>
                          </a:solidFill>
                          <a:effectLst/>
                          <a:latin typeface="Arial" charset="0"/>
                          <a:cs typeface="Arial" charset="0"/>
                        </a:rPr>
                        <a:t>qu’Il</a:t>
                      </a:r>
                      <a:r>
                        <a:rPr kumimoji="0" lang="en-US" sz="2400" b="0" i="0" u="none" strike="noStrike" cap="none" normalizeH="0" baseline="0" dirty="0">
                          <a:ln>
                            <a:noFill/>
                          </a:ln>
                          <a:solidFill>
                            <a:schemeClr val="tx1"/>
                          </a:solidFill>
                          <a:effectLst/>
                          <a:latin typeface="Arial" charset="0"/>
                          <a:cs typeface="Arial" charset="0"/>
                        </a:rPr>
                        <a:t> nous </a:t>
                      </a:r>
                      <a:r>
                        <a:rPr kumimoji="0" lang="en-US" sz="2400" b="0" i="0" u="none" strike="noStrike" cap="none" normalizeH="0" baseline="0" dirty="0" err="1">
                          <a:ln>
                            <a:noFill/>
                          </a:ln>
                          <a:solidFill>
                            <a:schemeClr val="tx1"/>
                          </a:solidFill>
                          <a:effectLst/>
                          <a:latin typeface="Arial" charset="0"/>
                          <a:cs typeface="Arial" charset="0"/>
                        </a:rPr>
                        <a:t>pardonne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péchés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اشفع فينا </a:t>
                      </a:r>
                      <a:r>
                        <a:rPr lang="ar-EG" sz="2800" b="0" i="0" u="none" strike="noStrike" kern="1200" baseline="0" dirty="0" err="1">
                          <a:solidFill>
                            <a:schemeClr val="tx1"/>
                          </a:solidFill>
                          <a:latin typeface="+mn-lt"/>
                          <a:ea typeface="+mn-ea"/>
                          <a:cs typeface="+mn-cs"/>
                        </a:rPr>
                        <a:t>يارئيس</a:t>
                      </a:r>
                      <a:endParaRPr lang="ar-EG" sz="2800" b="0" i="0" u="none" strike="noStrike" kern="1200" baseline="0" dirty="0">
                        <a:solidFill>
                          <a:schemeClr val="tx1"/>
                        </a:solidFill>
                        <a:latin typeface="+mn-lt"/>
                        <a:ea typeface="+mn-ea"/>
                        <a:cs typeface="+mn-cs"/>
                      </a:endParaRPr>
                    </a:p>
                    <a:p>
                      <a:pPr algn="ctr"/>
                      <a:r>
                        <a:rPr lang="ar-EG" sz="2800" b="0" i="0" u="none" strike="noStrike" kern="1200" baseline="0" dirty="0">
                          <a:solidFill>
                            <a:schemeClr val="tx1"/>
                          </a:solidFill>
                          <a:latin typeface="+mn-lt"/>
                          <a:ea typeface="+mn-ea"/>
                          <a:cs typeface="+mn-cs"/>
                        </a:rPr>
                        <a:t>الملائكة الطاهر رافائيل</a:t>
                      </a:r>
                    </a:p>
                    <a:p>
                      <a:pPr algn="ctr"/>
                      <a:r>
                        <a:rPr lang="ar-EG" sz="2800" b="0" i="0" u="none" strike="noStrike" kern="1200" baseline="0" dirty="0">
                          <a:solidFill>
                            <a:schemeClr val="tx1"/>
                          </a:solidFill>
                          <a:latin typeface="+mn-lt"/>
                          <a:ea typeface="+mn-ea"/>
                          <a:cs typeface="+mn-cs"/>
                        </a:rPr>
                        <a:t>مفرح القلوب ليغفر لنا</a:t>
                      </a:r>
                    </a:p>
                    <a:p>
                      <a:pPr algn="ctr"/>
                      <a:r>
                        <a:rPr lang="ar-EG" sz="2800" b="0" i="0" u="none" strike="noStrike" kern="1200" baseline="0" dirty="0">
                          <a:solidFill>
                            <a:schemeClr val="tx1"/>
                          </a:solidFill>
                          <a:latin typeface="+mn-lt"/>
                          <a:ea typeface="+mn-ea"/>
                          <a:cs typeface="+mn-cs"/>
                        </a:rPr>
                        <a:t>خطايانا.</a:t>
                      </a:r>
                      <a:endParaRPr lang="fr-FR" sz="2800" b="0" i="0" u="none" strike="noStrike" kern="1200" baseline="0" dirty="0">
                        <a:solidFill>
                          <a:schemeClr val="tx1"/>
                        </a:solidFill>
                        <a:latin typeface="+mn-lt"/>
                        <a:ea typeface="+mn-ea"/>
                        <a:cs typeface="+mn-cs"/>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856519">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Arip~recbeuin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e~h~r</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e~jwn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w~ </a:t>
                      </a:r>
                      <a:r>
                        <a:rPr kumimoji="0" lang="en-US" sz="4000" b="0" i="0" u="none" strike="noStrike" cap="none" normalizeH="0" baseline="0" dirty="0" err="1">
                          <a:ln>
                            <a:noFill/>
                          </a:ln>
                          <a:solidFill>
                            <a:srgbClr val="FFFF00"/>
                          </a:solidFill>
                          <a:effectLst/>
                          <a:latin typeface="Coptic1" pitchFamily="2" charset="0"/>
                          <a:cs typeface="Arial" charset="0"/>
                        </a:rPr>
                        <a:t>piar,iaggeloc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Rava</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p~ounof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nan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hMerge="1">
                  <a:txBody>
                    <a:bodyPr/>
                    <a:lstStyle/>
                    <a:p>
                      <a:endParaRPr lang="fr-FR"/>
                    </a:p>
                  </a:txBody>
                  <a:tcPr/>
                </a:tc>
                <a:extLst>
                  <a:ext uri="{0D108BD9-81ED-4DB2-BD59-A6C34878D82A}">
                    <a16:rowId xmlns:a16="http://schemas.microsoft.com/office/drawing/2014/main" val="3185161433"/>
                  </a:ext>
                </a:extLst>
              </a:tr>
            </a:tbl>
          </a:graphicData>
        </a:graphic>
      </p:graphicFrame>
      <p:graphicFrame>
        <p:nvGraphicFramePr>
          <p:cNvPr id="2" name="Tableau 1">
            <a:extLst>
              <a:ext uri="{FF2B5EF4-FFF2-40B4-BE49-F238E27FC236}">
                <a16:creationId xmlns:a16="http://schemas.microsoft.com/office/drawing/2014/main" id="{546FEC6D-7DD7-4480-8BF0-E344446983E9}"/>
              </a:ext>
            </a:extLst>
          </p:cNvPr>
          <p:cNvGraphicFramePr>
            <a:graphicFrameLocks noGrp="1"/>
          </p:cNvGraphicFramePr>
          <p:nvPr/>
        </p:nvGraphicFramePr>
        <p:xfrm>
          <a:off x="1562100" y="5441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44208287"/>
                    </a:ext>
                  </a:extLst>
                </a:gridCol>
              </a:tblGrid>
              <a:tr h="278130">
                <a:tc>
                  <a:txBody>
                    <a:bodyPr/>
                    <a:lstStyle/>
                    <a:p>
                      <a:pPr algn="ctr"/>
                      <a:r>
                        <a:rPr lang="fr-FR" sz="1800" dirty="0"/>
                        <a:t>Intercession de l’Archange Raphaël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9627290"/>
                  </a:ext>
                </a:extLst>
              </a:tr>
            </a:tbl>
          </a:graphicData>
        </a:graphic>
      </p:graphicFrame>
      <p:sp>
        <p:nvSpPr>
          <p:cNvPr id="22" name="Text Box 170">
            <a:hlinkClick r:id="rId3" action="ppaction://hlinksldjump"/>
            <a:extLst>
              <a:ext uri="{FF2B5EF4-FFF2-40B4-BE49-F238E27FC236}">
                <a16:creationId xmlns:a16="http://schemas.microsoft.com/office/drawing/2014/main" id="{A2DBFC80-5186-46F8-8DFE-D13EE5F79914}"/>
              </a:ext>
            </a:extLst>
          </p:cNvPr>
          <p:cNvSpPr txBox="1">
            <a:spLocks noChangeArrowheads="1"/>
          </p:cNvSpPr>
          <p:nvPr/>
        </p:nvSpPr>
        <p:spPr bwMode="auto">
          <a:xfrm>
            <a:off x="7658100" y="4561398"/>
            <a:ext cx="14859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600" dirty="0">
                <a:solidFill>
                  <a:srgbClr val="FFFFFF"/>
                </a:solidFill>
                <a:latin typeface="Arial" charset="0"/>
                <a:cs typeface="Arial" charset="0"/>
              </a:rPr>
              <a:t>FIN</a:t>
            </a:r>
            <a:r>
              <a:rPr kumimoji="0" lang="en-US" sz="16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200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200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400" dirty="0">
                <a:latin typeface="Coptic1" pitchFamily="2" charset="0"/>
                <a:cs typeface="Arial" charset="0"/>
              </a:rPr>
              <a:t>Je </a:t>
            </a:r>
            <a:r>
              <a:rPr lang="en-US" sz="1400" dirty="0" err="1">
                <a:latin typeface="Coptic1" pitchFamily="2" charset="0"/>
                <a:cs typeface="Arial" charset="0"/>
              </a:rPr>
              <a:t>f~c~marwout</a:t>
            </a:r>
            <a:endParaRPr kumimoji="0" lang="en-US" sz="1400" i="0" u="none" strike="noStrike" kern="1200" cap="none" spc="0" normalizeH="0" baseline="0" noProof="0" dirty="0">
              <a:ln>
                <a:noFill/>
              </a:ln>
              <a:effectLst/>
              <a:uLnTx/>
              <a:uFillTx/>
              <a:latin typeface="Arial" pitchFamily="34" charset="0"/>
              <a:cs typeface="Arial" charset="0"/>
            </a:endParaRPr>
          </a:p>
        </p:txBody>
      </p:sp>
      <p:sp>
        <p:nvSpPr>
          <p:cNvPr id="24" name="Text Box 171">
            <a:hlinkClick r:id="rId4" action="ppaction://hlinksldjump"/>
            <a:extLst>
              <a:ext uri="{FF2B5EF4-FFF2-40B4-BE49-F238E27FC236}">
                <a16:creationId xmlns:a16="http://schemas.microsoft.com/office/drawing/2014/main" id="{CA09E6A9-FCE7-4368-8994-25779B2E76E8}"/>
              </a:ext>
            </a:extLst>
          </p:cNvPr>
          <p:cNvSpPr txBox="1">
            <a:spLocks noChangeArrowheads="1"/>
          </p:cNvSpPr>
          <p:nvPr/>
        </p:nvSpPr>
        <p:spPr bwMode="auto">
          <a:xfrm>
            <a:off x="52332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8" name="Action Button: Custom 3">
            <a:hlinkClick r:id="rId5" action="ppaction://hlinksldjump" highlightClick="1"/>
            <a:extLst>
              <a:ext uri="{FF2B5EF4-FFF2-40B4-BE49-F238E27FC236}">
                <a16:creationId xmlns:a16="http://schemas.microsoft.com/office/drawing/2014/main" id="{D28A7585-77A4-4919-9D35-E00AA2338F8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19210895"/>
      </p:ext>
    </p:extLst>
  </p:cSld>
  <p:clrMapOvr>
    <a:masterClrMapping/>
  </p:clrMapOvr>
  <p:transition/>
</p:sld>
</file>

<file path=ppt/slides/slide2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38028305"/>
      </p:ext>
    </p:extLst>
  </p:cSld>
  <p:clrMapOvr>
    <a:masterClrMapping/>
  </p:clrMapOvr>
  <p:transition/>
</p:sld>
</file>

<file path=ppt/slides/slide2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0759" name="Group 23"/>
          <p:cNvGraphicFramePr>
            <a:graphicFrameLocks noGrp="1"/>
          </p:cNvGraphicFramePr>
          <p:nvPr/>
        </p:nvGraphicFramePr>
        <p:xfrm>
          <a:off x="38100" y="500016"/>
          <a:ext cx="9067800" cy="4192524"/>
        </p:xfrm>
        <a:graphic>
          <a:graphicData uri="http://schemas.openxmlformats.org/drawingml/2006/table">
            <a:tbl>
              <a:tblPr/>
              <a:tblGrid>
                <a:gridCol w="4749924">
                  <a:extLst>
                    <a:ext uri="{9D8B030D-6E8A-4147-A177-3AD203B41FA5}">
                      <a16:colId xmlns:a16="http://schemas.microsoft.com/office/drawing/2014/main" val="20000"/>
                    </a:ext>
                  </a:extLst>
                </a:gridCol>
                <a:gridCol w="4317876">
                  <a:extLst>
                    <a:ext uri="{9D8B030D-6E8A-4147-A177-3AD203B41FA5}">
                      <a16:colId xmlns:a16="http://schemas.microsoft.com/office/drawing/2014/main" val="20001"/>
                    </a:ext>
                  </a:extLst>
                </a:gridCol>
              </a:tblGrid>
              <a:tr h="1220966">
                <a:tc>
                  <a:txBody>
                    <a:bodyPr/>
                    <a:lstStyle/>
                    <a:p>
                      <a:pPr marL="0" marR="0" lvl="0" indent="0" algn="l" defTabSz="914400" rtl="0" eaLnBrk="1" fontAlgn="base" latinLnBrk="0" hangingPunct="1">
                        <a:lnSpc>
                          <a:spcPct val="95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Intercède pour nous devant Dieu</a:t>
                      </a:r>
                    </a:p>
                    <a:p>
                      <a:pPr marL="0" marR="0" lvl="0" indent="0" algn="l" defTabSz="914400" rtl="0" eaLnBrk="1" fontAlgn="base" latinLnBrk="0" hangingPunct="1">
                        <a:lnSpc>
                          <a:spcPct val="95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précurseur et baptiseur </a:t>
                      </a:r>
                    </a:p>
                    <a:p>
                      <a:pPr marL="0" marR="0" lvl="0" indent="0" algn="l" defTabSz="914400" rtl="0" eaLnBrk="1" fontAlgn="base" latinLnBrk="0" hangingPunct="1">
                        <a:lnSpc>
                          <a:spcPct val="95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Jean Baptiste</a:t>
                      </a:r>
                    </a:p>
                    <a:p>
                      <a:pPr marL="0" marR="0" lvl="0" indent="0" algn="l" defTabSz="914400" rtl="0" eaLnBrk="1" fontAlgn="base" latinLnBrk="0" hangingPunct="1">
                        <a:lnSpc>
                          <a:spcPct val="95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اشفع فينا ايها السابق الصابغ</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يوحنا المعمدان.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pip~rodromoc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m~baptict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piref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wmc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342017">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endParaRPr kumimoji="0" lang="fr-CA" sz="2800" b="1" i="0"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graphicFrame>
        <p:nvGraphicFramePr>
          <p:cNvPr id="18" name="Tableau 17">
            <a:extLst>
              <a:ext uri="{FF2B5EF4-FFF2-40B4-BE49-F238E27FC236}">
                <a16:creationId xmlns:a16="http://schemas.microsoft.com/office/drawing/2014/main" id="{6FCF12AD-0A0B-4AF6-AE45-66977FB9F27E}"/>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Jean-Baptiste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4" name="Text Box 170">
            <a:hlinkClick r:id="rId3" action="ppaction://hlinksldjump"/>
            <a:extLst>
              <a:ext uri="{FF2B5EF4-FFF2-40B4-BE49-F238E27FC236}">
                <a16:creationId xmlns:a16="http://schemas.microsoft.com/office/drawing/2014/main" id="{6E6777D4-2157-45EB-8198-C1CB3305A1B1}"/>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40" name="Text Box 171">
            <a:hlinkClick r:id="rId4" action="ppaction://hlinksldjump"/>
            <a:extLst>
              <a:ext uri="{FF2B5EF4-FFF2-40B4-BE49-F238E27FC236}">
                <a16:creationId xmlns:a16="http://schemas.microsoft.com/office/drawing/2014/main" id="{3360B4DE-5CFE-4CE4-AAD4-1F8B04FA5CD9}"/>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A2698FAB-7C90-43D3-8B97-44985BD9E84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81993555"/>
      </p:ext>
    </p:extLst>
  </p:cSld>
  <p:clrMapOvr>
    <a:masterClrMapping/>
  </p:clrMapOvr>
  <p:transition/>
</p:sld>
</file>

<file path=ppt/slides/slide2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42283440"/>
      </p:ext>
    </p:extLst>
  </p:cSld>
  <p:clrMapOvr>
    <a:masterClrMapping/>
  </p:clrMapOvr>
  <p:transition/>
</p:sld>
</file>

<file path=ppt/slides/slide2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48370" name="Group 50"/>
          <p:cNvGraphicFramePr>
            <a:graphicFrameLocks noGrp="1"/>
          </p:cNvGraphicFramePr>
          <p:nvPr>
            <p:extLst>
              <p:ext uri="{D42A27DB-BD31-4B8C-83A1-F6EECF244321}">
                <p14:modId xmlns:p14="http://schemas.microsoft.com/office/powerpoint/2010/main" val="52480909"/>
              </p:ext>
            </p:extLst>
          </p:nvPr>
        </p:nvGraphicFramePr>
        <p:xfrm>
          <a:off x="76200" y="575072"/>
          <a:ext cx="9067800" cy="4057483"/>
        </p:xfrm>
        <a:graphic>
          <a:graphicData uri="http://schemas.openxmlformats.org/drawingml/2006/table">
            <a:tbl>
              <a:tblPr/>
              <a:tblGrid>
                <a:gridCol w="5791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tblGrid>
              <a:tr h="1544448">
                <a:tc>
                  <a:txBody>
                    <a:bodyPr/>
                    <a:lstStyle/>
                    <a:p>
                      <a:pPr marL="0" marR="0" lvl="0" indent="0" algn="l"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Implorez le Seigneur pour nous:</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nos maîtres et pères les apôtres: </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le reste des disciples: </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nous pardonne nos péchés.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7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اطلبو</a:t>
                      </a:r>
                      <a:r>
                        <a:rPr kumimoji="0" lang="ar-EG" sz="2800" b="0" i="0" u="none" strike="noStrike" cap="none" normalizeH="0" baseline="0" dirty="0">
                          <a:ln>
                            <a:noFill/>
                          </a:ln>
                          <a:solidFill>
                            <a:schemeClr val="tx1"/>
                          </a:solidFill>
                          <a:effectLst/>
                          <a:latin typeface="Arial" charset="0"/>
                          <a:cs typeface="Arial" charset="0"/>
                        </a:rPr>
                        <a:t> من الرب عنا ،</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يا </a:t>
                      </a:r>
                      <a:r>
                        <a:rPr kumimoji="0" lang="ar-EG" sz="2800" b="0" i="0" u="none" strike="noStrike" cap="none" normalizeH="0" baseline="0" dirty="0" err="1">
                          <a:ln>
                            <a:noFill/>
                          </a:ln>
                          <a:solidFill>
                            <a:schemeClr val="tx1"/>
                          </a:solidFill>
                          <a:effectLst/>
                          <a:latin typeface="Arial" charset="0"/>
                          <a:cs typeface="Arial" charset="0"/>
                        </a:rPr>
                        <a:t>سادتى</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الأباء</a:t>
                      </a:r>
                      <a:r>
                        <a:rPr kumimoji="0" lang="ar-EG" sz="2800" b="0" i="0" u="none" strike="noStrike" cap="none" normalizeH="0" baseline="0" dirty="0">
                          <a:ln>
                            <a:noFill/>
                          </a:ln>
                          <a:solidFill>
                            <a:schemeClr val="tx1"/>
                          </a:solidFill>
                          <a:effectLst/>
                          <a:latin typeface="Arial" charset="0"/>
                          <a:cs typeface="Arial" charset="0"/>
                        </a:rPr>
                        <a:t> الرسل</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a:t>
                      </a:r>
                      <a:r>
                        <a:rPr kumimoji="0" lang="fr-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بقية التلاميذ ،</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ليغفر لنا خطايانا.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40253">
                <a:tc gridSpan="2">
                  <a:txBody>
                    <a:bodyPr/>
                    <a:lstStyle/>
                    <a:p>
                      <a:pPr marL="0" marR="0" lvl="0" indent="0" algn="ctr" defTabSz="914400" rtl="0" eaLnBrk="1" fontAlgn="base" latinLnBrk="0" hangingPunct="1">
                        <a:lnSpc>
                          <a:spcPct val="7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7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7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nimay</a:t>
                      </a:r>
                      <a:r>
                        <a:rPr kumimoji="0" lang="en-US" sz="36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7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558441">
                <a:tc gridSpan="2">
                  <a:txBody>
                    <a:bodyPr/>
                    <a:lstStyle/>
                    <a:p>
                      <a:pPr marL="0" marR="0" lvl="0" indent="0" algn="ctr" defTabSz="914400" rtl="0" eaLnBrk="1" fontAlgn="base" latinLnBrk="0" hangingPunct="1">
                        <a:lnSpc>
                          <a:spcPct val="70000"/>
                        </a:lnSpc>
                        <a:spcBef>
                          <a:spcPct val="20000"/>
                        </a:spcBef>
                        <a:spcAft>
                          <a:spcPct val="0"/>
                        </a:spcAft>
                        <a:buClrTx/>
                        <a:buSzTx/>
                        <a:buFontTx/>
                        <a:buNone/>
                        <a:tabLst/>
                      </a:pPr>
                      <a:endParaRPr kumimoji="0" lang="fr-CA" sz="2400" b="1"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graphicFrame>
        <p:nvGraphicFramePr>
          <p:cNvPr id="18" name="Tableau 17">
            <a:extLst>
              <a:ext uri="{FF2B5EF4-FFF2-40B4-BE49-F238E27FC236}">
                <a16:creationId xmlns:a16="http://schemas.microsoft.com/office/drawing/2014/main" id="{12EF2FAE-1602-420A-9DE1-5B508A0A27D4}"/>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des Apôtres</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8" name="Text Box 170">
            <a:hlinkClick r:id="rId2" action="ppaction://hlinksldjump"/>
            <a:extLst>
              <a:ext uri="{FF2B5EF4-FFF2-40B4-BE49-F238E27FC236}">
                <a16:creationId xmlns:a16="http://schemas.microsoft.com/office/drawing/2014/main" id="{EA34917A-F7D0-4078-949A-85FECC6DB29B}"/>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40" name="Text Box 171">
            <a:hlinkClick r:id="rId3" action="ppaction://hlinksldjump"/>
            <a:extLst>
              <a:ext uri="{FF2B5EF4-FFF2-40B4-BE49-F238E27FC236}">
                <a16:creationId xmlns:a16="http://schemas.microsoft.com/office/drawing/2014/main" id="{7888855D-6EDA-440F-929A-2F9AD32C022B}"/>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4" action="ppaction://hlinksldjump" highlightClick="1"/>
            <a:extLst>
              <a:ext uri="{FF2B5EF4-FFF2-40B4-BE49-F238E27FC236}">
                <a16:creationId xmlns:a16="http://schemas.microsoft.com/office/drawing/2014/main" id="{D02B8F9D-F556-44DA-9E08-72AC6EF9859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35205318"/>
      </p:ext>
    </p:extLst>
  </p:cSld>
  <p:clrMapOvr>
    <a:masterClrMapping/>
  </p:clrMapOvr>
  <p:transition/>
</p:sld>
</file>

<file path=ppt/slides/slide2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53973841"/>
      </p:ext>
    </p:extLst>
  </p:cSld>
  <p:clrMapOvr>
    <a:masterClrMapping/>
  </p:clrMapOvr>
  <p:transition/>
</p:sld>
</file>

<file path=ppt/slides/slide2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08238" name="Group 46"/>
          <p:cNvGraphicFramePr>
            <a:graphicFrameLocks noGrp="1"/>
          </p:cNvGraphicFramePr>
          <p:nvPr>
            <p:extLst>
              <p:ext uri="{D42A27DB-BD31-4B8C-83A1-F6EECF244321}">
                <p14:modId xmlns:p14="http://schemas.microsoft.com/office/powerpoint/2010/main" val="1707168911"/>
              </p:ext>
            </p:extLst>
          </p:nvPr>
        </p:nvGraphicFramePr>
        <p:xfrm>
          <a:off x="38100" y="692420"/>
          <a:ext cx="9067800" cy="3906935"/>
        </p:xfrm>
        <a:graphic>
          <a:graphicData uri="http://schemas.openxmlformats.org/drawingml/2006/table">
            <a:tbl>
              <a:tblPr/>
              <a:tblGrid>
                <a:gridCol w="5791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tblGrid>
              <a:tr h="1643795">
                <a:tc>
                  <a:txBody>
                    <a:bodyPr/>
                    <a:lstStyle/>
                    <a:p>
                      <a:pPr marL="0" marR="0" lvl="0" indent="0" algn="l"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Implore le Seigneur pour nous ô contemplateur de Dieu l’évangéliste, Marc, l’apôtre, pour qu’Il nous pardonne nos péchés.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 من الرب عنا يا ناظر الإله </a:t>
                      </a:r>
                      <a:r>
                        <a:rPr kumimoji="0" lang="ar-SA" sz="2800" b="0" i="0" u="none" strike="noStrike" cap="none" normalizeH="0" baseline="0" dirty="0" err="1">
                          <a:ln>
                            <a:noFill/>
                          </a:ln>
                          <a:solidFill>
                            <a:schemeClr val="tx1"/>
                          </a:solidFill>
                          <a:effectLst/>
                          <a:latin typeface="Arial" charset="0"/>
                          <a:cs typeface="Arial" charset="0"/>
                        </a:rPr>
                        <a:t>الإنجيلى</a:t>
                      </a:r>
                      <a:r>
                        <a:rPr kumimoji="0" lang="ar-SA" sz="2800" b="0" i="0" u="none" strike="noStrike" cap="none" normalizeH="0" baseline="0" dirty="0">
                          <a:ln>
                            <a:noFill/>
                          </a:ln>
                          <a:solidFill>
                            <a:schemeClr val="tx1"/>
                          </a:solidFill>
                          <a:effectLst/>
                          <a:latin typeface="Arial" charset="0"/>
                          <a:cs typeface="Arial" charset="0"/>
                        </a:rPr>
                        <a:t> مار مرقس الرسول ليغفر لنا خطايانا</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1971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piyew~rimoc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n~e~ua~ggelict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Markoc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7" name="Tableau 16">
            <a:extLst>
              <a:ext uri="{FF2B5EF4-FFF2-40B4-BE49-F238E27FC236}">
                <a16:creationId xmlns:a16="http://schemas.microsoft.com/office/drawing/2014/main" id="{6B009AAF-A907-43DF-9D4A-F84BCE7FE348}"/>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St Marc l’Apôtre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8" name="Text Box 170">
            <a:hlinkClick r:id="rId2" action="ppaction://hlinksldjump"/>
            <a:extLst>
              <a:ext uri="{FF2B5EF4-FFF2-40B4-BE49-F238E27FC236}">
                <a16:creationId xmlns:a16="http://schemas.microsoft.com/office/drawing/2014/main" id="{BAEEA049-5799-44AE-83F5-102C51AE5B10}"/>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40" name="Text Box 171">
            <a:hlinkClick r:id="rId3" action="ppaction://hlinksldjump"/>
            <a:extLst>
              <a:ext uri="{FF2B5EF4-FFF2-40B4-BE49-F238E27FC236}">
                <a16:creationId xmlns:a16="http://schemas.microsoft.com/office/drawing/2014/main" id="{BE10FF68-24A4-4A6E-9432-B76D6CD8EAB1}"/>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4" action="ppaction://hlinksldjump" highlightClick="1"/>
            <a:extLst>
              <a:ext uri="{FF2B5EF4-FFF2-40B4-BE49-F238E27FC236}">
                <a16:creationId xmlns:a16="http://schemas.microsoft.com/office/drawing/2014/main" id="{A72999AB-2AB5-4B69-AAA9-514CFDA9D5A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38708267"/>
      </p:ext>
    </p:extLst>
  </p:cSld>
  <p:clrMapOvr>
    <a:masterClrMapping/>
  </p:clrMapOvr>
  <p:transition/>
</p:sld>
</file>

<file path=ppt/slides/slide2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20358720"/>
      </p:ext>
    </p:extLst>
  </p:cSld>
  <p:clrMapOvr>
    <a:masterClrMapping/>
  </p:clrMapOvr>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29">
            <a:hlinkClick r:id="rId2" action="ppaction://hlinksldjump"/>
            <a:extLst>
              <a:ext uri="{FF2B5EF4-FFF2-40B4-BE49-F238E27FC236}">
                <a16:creationId xmlns:a16="http://schemas.microsoft.com/office/drawing/2014/main" id="{07CB175F-22B9-4027-821C-AC258F078185}"/>
              </a:ext>
            </a:extLst>
          </p:cNvPr>
          <p:cNvSpPr txBox="1">
            <a:spLocks noChangeArrowheads="1"/>
          </p:cNvSpPr>
          <p:nvPr/>
        </p:nvSpPr>
        <p:spPr bwMode="auto">
          <a:xfrm>
            <a:off x="451000" y="925110"/>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2" action="ppaction://hlinksldjump">
                  <a:extLst>
                    <a:ext uri="{A12FA001-AC4F-418D-AE19-62706E023703}">
                      <ahyp:hlinkClr xmlns:ahyp="http://schemas.microsoft.com/office/drawing/2018/hyperlinkcolor" val="tx"/>
                    </a:ext>
                  </a:extLst>
                </a:hlinkClick>
              </a:rPr>
              <a:t>Prière d’action de grâce</a:t>
            </a:r>
            <a:endParaRPr lang="fr-CA" dirty="0"/>
          </a:p>
          <a:p>
            <a:pPr algn="ctr" defTabSz="914400" fontAlgn="base">
              <a:spcBef>
                <a:spcPct val="20000"/>
              </a:spcBef>
              <a:spcAft>
                <a:spcPct val="0"/>
              </a:spcAft>
              <a:defRPr/>
            </a:pPr>
            <a:r>
              <a:rPr lang="ar-EG" sz="1200" b="1" dirty="0">
                <a:hlinkClick r:id="rId2" action="ppaction://hlinksldjump">
                  <a:extLst>
                    <a:ext uri="{A12FA001-AC4F-418D-AE19-62706E023703}">
                      <ahyp:hlinkClr xmlns:ahyp="http://schemas.microsoft.com/office/drawing/2018/hyperlinkcolor" val="tx"/>
                    </a:ext>
                  </a:extLst>
                </a:hlinkClick>
              </a:rPr>
              <a:t>صلاة الشكر</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7" name="Text Box 29">
            <a:hlinkClick r:id="rId3" action="ppaction://hlinksldjump"/>
            <a:extLst>
              <a:ext uri="{FF2B5EF4-FFF2-40B4-BE49-F238E27FC236}">
                <a16:creationId xmlns:a16="http://schemas.microsoft.com/office/drawing/2014/main" id="{BF72CD89-8759-45BA-A3A1-2A21CB09D5B1}"/>
              </a:ext>
            </a:extLst>
          </p:cNvPr>
          <p:cNvSpPr txBox="1">
            <a:spLocks noChangeArrowheads="1"/>
          </p:cNvSpPr>
          <p:nvPr/>
        </p:nvSpPr>
        <p:spPr bwMode="auto">
          <a:xfrm>
            <a:off x="451000" y="1669952"/>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3" action="ppaction://hlinksldjump">
                  <a:extLst>
                    <a:ext uri="{A12FA001-AC4F-418D-AE19-62706E023703}">
                      <ahyp:hlinkClr xmlns:ahyp="http://schemas.microsoft.com/office/drawing/2018/hyperlinkcolor" val="tx"/>
                    </a:ext>
                  </a:extLst>
                </a:hlinkClick>
              </a:rPr>
              <a:t>Quatrains du carillons</a:t>
            </a:r>
            <a:endParaRPr lang="fr-CA" sz="1200" b="1" dirty="0"/>
          </a:p>
          <a:p>
            <a:pPr algn="ctr" defTabSz="914400" fontAlgn="base">
              <a:spcBef>
                <a:spcPct val="20000"/>
              </a:spcBef>
              <a:spcAft>
                <a:spcPct val="0"/>
              </a:spcAft>
              <a:defRPr/>
            </a:pPr>
            <a:r>
              <a:rPr lang="ar-EG" sz="1200" b="1" dirty="0">
                <a:hlinkClick r:id="rId3" action="ppaction://hlinksldjump">
                  <a:extLst>
                    <a:ext uri="{A12FA001-AC4F-418D-AE19-62706E023703}">
                      <ahyp:hlinkClr xmlns:ahyp="http://schemas.microsoft.com/office/drawing/2018/hyperlinkcolor" val="tx"/>
                    </a:ext>
                  </a:extLst>
                </a:hlinkClick>
              </a:rPr>
              <a:t>ارباع الناقوس</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8" name="Text Box 29">
            <a:hlinkClick r:id="rId4" action="ppaction://hlinksldjump"/>
            <a:extLst>
              <a:ext uri="{FF2B5EF4-FFF2-40B4-BE49-F238E27FC236}">
                <a16:creationId xmlns:a16="http://schemas.microsoft.com/office/drawing/2014/main" id="{D46B2913-5514-433E-B0D2-5FA56E303B87}"/>
              </a:ext>
            </a:extLst>
          </p:cNvPr>
          <p:cNvSpPr txBox="1">
            <a:spLocks noChangeArrowheads="1"/>
          </p:cNvSpPr>
          <p:nvPr/>
        </p:nvSpPr>
        <p:spPr bwMode="auto">
          <a:xfrm>
            <a:off x="451000" y="3177603"/>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4" action="ppaction://hlinksldjump">
                  <a:extLst>
                    <a:ext uri="{A12FA001-AC4F-418D-AE19-62706E023703}">
                      <ahyp:hlinkClr xmlns:ahyp="http://schemas.microsoft.com/office/drawing/2018/hyperlinkcolor" val="tx"/>
                    </a:ext>
                  </a:extLst>
                </a:hlinkClick>
              </a:rPr>
              <a:t>Oraison des malades</a:t>
            </a:r>
            <a:endParaRPr lang="fr-CA" sz="1200" b="1" dirty="0"/>
          </a:p>
          <a:p>
            <a:pPr algn="ctr" defTabSz="914400" fontAlgn="base">
              <a:spcBef>
                <a:spcPct val="20000"/>
              </a:spcBef>
              <a:spcAft>
                <a:spcPct val="0"/>
              </a:spcAft>
              <a:defRPr/>
            </a:pPr>
            <a:r>
              <a:rPr lang="ar-EG" sz="1200" b="1" dirty="0" err="1">
                <a:hlinkClick r:id="rId4" action="ppaction://hlinksldjump">
                  <a:extLst>
                    <a:ext uri="{A12FA001-AC4F-418D-AE19-62706E023703}">
                      <ahyp:hlinkClr xmlns:ahyp="http://schemas.microsoft.com/office/drawing/2018/hyperlinkcolor" val="tx"/>
                    </a:ext>
                  </a:extLst>
                </a:hlinkClick>
              </a:rPr>
              <a:t>أوشية</a:t>
            </a:r>
            <a:r>
              <a:rPr lang="ar-EG" sz="1200" b="1" dirty="0">
                <a:hlinkClick r:id="rId4" action="ppaction://hlinksldjump">
                  <a:extLst>
                    <a:ext uri="{A12FA001-AC4F-418D-AE19-62706E023703}">
                      <ahyp:hlinkClr xmlns:ahyp="http://schemas.microsoft.com/office/drawing/2018/hyperlinkcolor" val="tx"/>
                    </a:ext>
                  </a:extLst>
                </a:hlinkClick>
              </a:rPr>
              <a:t> المرضى</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9" name="Text Box 29">
            <a:hlinkClick r:id="rId5" action="ppaction://hlinksldjump"/>
            <a:extLst>
              <a:ext uri="{FF2B5EF4-FFF2-40B4-BE49-F238E27FC236}">
                <a16:creationId xmlns:a16="http://schemas.microsoft.com/office/drawing/2014/main" id="{8AD8DB34-9D94-434F-BCE7-AD85935E8D16}"/>
              </a:ext>
            </a:extLst>
          </p:cNvPr>
          <p:cNvSpPr txBox="1">
            <a:spLocks noChangeArrowheads="1"/>
          </p:cNvSpPr>
          <p:nvPr/>
        </p:nvSpPr>
        <p:spPr bwMode="auto">
          <a:xfrm>
            <a:off x="451000" y="2405662"/>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a:hlinkClick r:id="rId5" action="ppaction://hlinksldjump">
                  <a:extLst>
                    <a:ext uri="{A12FA001-AC4F-418D-AE19-62706E023703}">
                      <ahyp:hlinkClr xmlns:ahyp="http://schemas.microsoft.com/office/drawing/2018/hyperlinkcolor" val="tx"/>
                    </a:ext>
                  </a:extLst>
                </a:hlinkClick>
              </a:rPr>
              <a:t>Oraison des défunts</a:t>
            </a:r>
            <a:endParaRPr lang="fr-CA" sz="1200" b="1" dirty="0"/>
          </a:p>
          <a:p>
            <a:pPr algn="ctr" defTabSz="914400" fontAlgn="base">
              <a:spcBef>
                <a:spcPct val="20000"/>
              </a:spcBef>
              <a:spcAft>
                <a:spcPct val="0"/>
              </a:spcAft>
              <a:defRPr/>
            </a:pPr>
            <a:r>
              <a:rPr lang="ar-EG" sz="1200" b="1" dirty="0" err="1">
                <a:hlinkClick r:id="rId5" action="ppaction://hlinksldjump">
                  <a:extLst>
                    <a:ext uri="{A12FA001-AC4F-418D-AE19-62706E023703}">
                      <ahyp:hlinkClr xmlns:ahyp="http://schemas.microsoft.com/office/drawing/2018/hyperlinkcolor" val="tx"/>
                    </a:ext>
                  </a:extLst>
                </a:hlinkClick>
              </a:rPr>
              <a:t>أوشية</a:t>
            </a:r>
            <a:r>
              <a:rPr lang="ar-EG" sz="1200" b="1" dirty="0">
                <a:hlinkClick r:id="rId5" action="ppaction://hlinksldjump">
                  <a:extLst>
                    <a:ext uri="{A12FA001-AC4F-418D-AE19-62706E023703}">
                      <ahyp:hlinkClr xmlns:ahyp="http://schemas.microsoft.com/office/drawing/2018/hyperlinkcolor" val="tx"/>
                    </a:ext>
                  </a:extLst>
                </a:hlinkClick>
              </a:rPr>
              <a:t> الراقدين</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0" name="Text Box 29">
            <a:hlinkClick r:id="rId6" action="ppaction://hlinksldjump"/>
            <a:extLst>
              <a:ext uri="{FF2B5EF4-FFF2-40B4-BE49-F238E27FC236}">
                <a16:creationId xmlns:a16="http://schemas.microsoft.com/office/drawing/2014/main" id="{BA5379F0-F252-4749-A8BC-6B5940A68686}"/>
              </a:ext>
            </a:extLst>
          </p:cNvPr>
          <p:cNvSpPr txBox="1">
            <a:spLocks noChangeArrowheads="1"/>
          </p:cNvSpPr>
          <p:nvPr/>
        </p:nvSpPr>
        <p:spPr bwMode="auto">
          <a:xfrm>
            <a:off x="3439634" y="908792"/>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6" action="ppaction://hlinksldjump">
                  <a:extLst>
                    <a:ext uri="{A12FA001-AC4F-418D-AE19-62706E023703}">
                      <ahyp:hlinkClr xmlns:ahyp="http://schemas.microsoft.com/office/drawing/2018/hyperlinkcolor" val="tx"/>
                    </a:ext>
                  </a:extLst>
                </a:hlinkClick>
              </a:rPr>
              <a:t>Oraison des voyageurs</a:t>
            </a:r>
            <a:endParaRPr lang="fr-CA" sz="1200" b="1" dirty="0"/>
          </a:p>
          <a:p>
            <a:pPr algn="ctr" defTabSz="914400" fontAlgn="base">
              <a:spcBef>
                <a:spcPct val="20000"/>
              </a:spcBef>
              <a:spcAft>
                <a:spcPct val="0"/>
              </a:spcAft>
              <a:defRPr/>
            </a:pPr>
            <a:r>
              <a:rPr lang="ar-EG" sz="1200" b="1" dirty="0" err="1">
                <a:hlinkClick r:id="rId6" action="ppaction://hlinksldjump">
                  <a:extLst>
                    <a:ext uri="{A12FA001-AC4F-418D-AE19-62706E023703}">
                      <ahyp:hlinkClr xmlns:ahyp="http://schemas.microsoft.com/office/drawing/2018/hyperlinkcolor" val="tx"/>
                    </a:ext>
                  </a:extLst>
                </a:hlinkClick>
              </a:rPr>
              <a:t>أوشية</a:t>
            </a:r>
            <a:r>
              <a:rPr lang="ar-EG" sz="1200" b="1" dirty="0">
                <a:hlinkClick r:id="rId6" action="ppaction://hlinksldjump">
                  <a:extLst>
                    <a:ext uri="{A12FA001-AC4F-418D-AE19-62706E023703}">
                      <ahyp:hlinkClr xmlns:ahyp="http://schemas.microsoft.com/office/drawing/2018/hyperlinkcolor" val="tx"/>
                    </a:ext>
                  </a:extLst>
                </a:hlinkClick>
              </a:rPr>
              <a:t> المسافرين</a:t>
            </a:r>
            <a:endParaRPr lang="en-CA" sz="1200" b="1" dirty="0"/>
          </a:p>
        </p:txBody>
      </p:sp>
      <p:sp>
        <p:nvSpPr>
          <p:cNvPr id="11" name="Text Box 29">
            <a:hlinkClick r:id="rId7" action="ppaction://hlinksldjump"/>
            <a:extLst>
              <a:ext uri="{FF2B5EF4-FFF2-40B4-BE49-F238E27FC236}">
                <a16:creationId xmlns:a16="http://schemas.microsoft.com/office/drawing/2014/main" id="{9FCC8923-95AD-4BFA-9D7D-5231767F5B66}"/>
              </a:ext>
            </a:extLst>
          </p:cNvPr>
          <p:cNvSpPr txBox="1">
            <a:spLocks noChangeArrowheads="1"/>
          </p:cNvSpPr>
          <p:nvPr/>
        </p:nvSpPr>
        <p:spPr bwMode="auto">
          <a:xfrm>
            <a:off x="3439632" y="1668970"/>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7" action="ppaction://hlinksldjump">
                  <a:extLst>
                    <a:ext uri="{A12FA001-AC4F-418D-AE19-62706E023703}">
                      <ahyp:hlinkClr xmlns:ahyp="http://schemas.microsoft.com/office/drawing/2018/hyperlinkcolor" val="tx"/>
                    </a:ext>
                  </a:extLst>
                </a:hlinkClick>
              </a:rPr>
              <a:t>Oraison des offrandes</a:t>
            </a:r>
            <a:endParaRPr lang="fr-CA" dirty="0"/>
          </a:p>
          <a:p>
            <a:pPr algn="ctr" defTabSz="914400" fontAlgn="base">
              <a:spcBef>
                <a:spcPct val="20000"/>
              </a:spcBef>
              <a:spcAft>
                <a:spcPct val="0"/>
              </a:spcAft>
              <a:defRPr/>
            </a:pPr>
            <a:r>
              <a:rPr lang="ar-EG" sz="1200" b="1" dirty="0" err="1">
                <a:hlinkClick r:id="rId7" action="ppaction://hlinksldjump">
                  <a:extLst>
                    <a:ext uri="{A12FA001-AC4F-418D-AE19-62706E023703}">
                      <ahyp:hlinkClr xmlns:ahyp="http://schemas.microsoft.com/office/drawing/2018/hyperlinkcolor" val="tx"/>
                    </a:ext>
                  </a:extLst>
                </a:hlinkClick>
              </a:rPr>
              <a:t>أوشية</a:t>
            </a:r>
            <a:r>
              <a:rPr lang="ar-EG" sz="1200" b="1" dirty="0">
                <a:hlinkClick r:id="rId7" action="ppaction://hlinksldjump">
                  <a:extLst>
                    <a:ext uri="{A12FA001-AC4F-418D-AE19-62706E023703}">
                      <ahyp:hlinkClr xmlns:ahyp="http://schemas.microsoft.com/office/drawing/2018/hyperlinkcolor" val="tx"/>
                    </a:ext>
                  </a:extLst>
                </a:hlinkClick>
              </a:rPr>
              <a:t> القرابين</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2" name="Text Box 29">
            <a:hlinkClick r:id="rId8" action="ppaction://hlinksldjump"/>
            <a:extLst>
              <a:ext uri="{FF2B5EF4-FFF2-40B4-BE49-F238E27FC236}">
                <a16:creationId xmlns:a16="http://schemas.microsoft.com/office/drawing/2014/main" id="{8AA1D0A8-72AD-463F-B54A-D52FD6CFFF9D}"/>
              </a:ext>
            </a:extLst>
          </p:cNvPr>
          <p:cNvSpPr txBox="1">
            <a:spLocks noChangeArrowheads="1"/>
          </p:cNvSpPr>
          <p:nvPr/>
        </p:nvSpPr>
        <p:spPr bwMode="auto">
          <a:xfrm>
            <a:off x="3439632" y="2407157"/>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8" action="ppaction://hlinksldjump">
                  <a:extLst>
                    <a:ext uri="{A12FA001-AC4F-418D-AE19-62706E023703}">
                      <ahyp:hlinkClr xmlns:ahyp="http://schemas.microsoft.com/office/drawing/2018/hyperlinkcolor" val="tx"/>
                    </a:ext>
                  </a:extLst>
                </a:hlinkClick>
              </a:rPr>
              <a:t>Doxologies</a:t>
            </a:r>
            <a:endParaRPr lang="fr-CA" dirty="0"/>
          </a:p>
          <a:p>
            <a:pPr algn="ctr" defTabSz="914400" fontAlgn="base">
              <a:spcBef>
                <a:spcPct val="20000"/>
              </a:spcBef>
              <a:spcAft>
                <a:spcPct val="0"/>
              </a:spcAft>
              <a:defRPr/>
            </a:pPr>
            <a:r>
              <a:rPr lang="ar-EG" sz="1200" b="1" dirty="0" err="1">
                <a:hlinkClick r:id="rId8" action="ppaction://hlinksldjump">
                  <a:extLst>
                    <a:ext uri="{A12FA001-AC4F-418D-AE19-62706E023703}">
                      <ahyp:hlinkClr xmlns:ahyp="http://schemas.microsoft.com/office/drawing/2018/hyperlinkcolor" val="tx"/>
                    </a:ext>
                  </a:extLst>
                </a:hlinkClick>
              </a:rPr>
              <a:t>الذكصولوجيات</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3" name="Text Box 29">
            <a:hlinkClick r:id="rId9" action="ppaction://hlinksldjump"/>
            <a:extLst>
              <a:ext uri="{FF2B5EF4-FFF2-40B4-BE49-F238E27FC236}">
                <a16:creationId xmlns:a16="http://schemas.microsoft.com/office/drawing/2014/main" id="{313CF09B-480D-4E31-A8A4-CD5F4921A406}"/>
              </a:ext>
            </a:extLst>
          </p:cNvPr>
          <p:cNvSpPr txBox="1">
            <a:spLocks noChangeArrowheads="1"/>
          </p:cNvSpPr>
          <p:nvPr/>
        </p:nvSpPr>
        <p:spPr bwMode="auto">
          <a:xfrm>
            <a:off x="3439632" y="3180207"/>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9" action="ppaction://hlinksldjump">
                  <a:extLst>
                    <a:ext uri="{A12FA001-AC4F-418D-AE19-62706E023703}">
                      <ahyp:hlinkClr xmlns:ahyp="http://schemas.microsoft.com/office/drawing/2018/hyperlinkcolor" val="tx"/>
                    </a:ext>
                  </a:extLst>
                </a:hlinkClick>
              </a:rPr>
              <a:t>Dieu aie </a:t>
            </a:r>
            <a:r>
              <a:rPr lang="fr-CA" sz="1200" b="1" u="sng" dirty="0">
                <a:hlinkClick r:id="rId9" action="ppaction://hlinksldjump">
                  <a:extLst>
                    <a:ext uri="{A12FA001-AC4F-418D-AE19-62706E023703}">
                      <ahyp:hlinkClr xmlns:ahyp="http://schemas.microsoft.com/office/drawing/2018/hyperlinkcolor" val="tx"/>
                    </a:ext>
                  </a:extLst>
                </a:hlinkClick>
              </a:rPr>
              <a:t>pitié de nous</a:t>
            </a:r>
            <a:endParaRPr lang="fr-CA" u="sng" dirty="0"/>
          </a:p>
          <a:p>
            <a:pPr algn="ctr" defTabSz="914400" fontAlgn="base">
              <a:spcBef>
                <a:spcPct val="20000"/>
              </a:spcBef>
              <a:spcAft>
                <a:spcPct val="0"/>
              </a:spcAft>
              <a:defRPr/>
            </a:pPr>
            <a:r>
              <a:rPr lang="ar-SA" sz="1200" b="1" dirty="0">
                <a:hlinkClick r:id="rId9" action="ppaction://hlinksldjump">
                  <a:extLst>
                    <a:ext uri="{A12FA001-AC4F-418D-AE19-62706E023703}">
                      <ahyp:hlinkClr xmlns:ahyp="http://schemas.microsoft.com/office/drawing/2018/hyperlinkcolor" val="tx"/>
                    </a:ext>
                  </a:extLst>
                </a:hlinkClick>
              </a:rPr>
              <a:t>ال</a:t>
            </a:r>
            <a:r>
              <a:rPr lang="ar-EG" sz="1200" b="1" dirty="0">
                <a:hlinkClick r:id="rId9" action="ppaction://hlinksldjump">
                  <a:extLst>
                    <a:ext uri="{A12FA001-AC4F-418D-AE19-62706E023703}">
                      <ahyp:hlinkClr xmlns:ahyp="http://schemas.microsoft.com/office/drawing/2018/hyperlinkcolor" val="tx"/>
                    </a:ext>
                  </a:extLst>
                </a:hlinkClick>
              </a:rPr>
              <a:t>هم ارحمنا </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4" name="Text Box 29">
            <a:hlinkClick r:id="rId10" action="ppaction://hlinksldjump"/>
            <a:extLst>
              <a:ext uri="{FF2B5EF4-FFF2-40B4-BE49-F238E27FC236}">
                <a16:creationId xmlns:a16="http://schemas.microsoft.com/office/drawing/2014/main" id="{F6F8A80E-EE77-4766-9C58-5CF8E1657A00}"/>
              </a:ext>
            </a:extLst>
          </p:cNvPr>
          <p:cNvSpPr txBox="1">
            <a:spLocks noChangeArrowheads="1"/>
          </p:cNvSpPr>
          <p:nvPr/>
        </p:nvSpPr>
        <p:spPr bwMode="auto">
          <a:xfrm>
            <a:off x="6428264" y="908791"/>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10" action="ppaction://hlinksldjump">
                  <a:extLst>
                    <a:ext uri="{A12FA001-AC4F-418D-AE19-62706E023703}">
                      <ahyp:hlinkClr xmlns:ahyp="http://schemas.microsoft.com/office/drawing/2018/hyperlinkcolor" val="tx"/>
                    </a:ext>
                  </a:extLst>
                </a:hlinkClick>
              </a:rPr>
              <a:t>Oraison de L’évangile</a:t>
            </a:r>
            <a:endParaRPr lang="fr-CA" dirty="0"/>
          </a:p>
          <a:p>
            <a:pPr algn="ctr" defTabSz="914400" fontAlgn="base">
              <a:spcBef>
                <a:spcPct val="20000"/>
              </a:spcBef>
              <a:spcAft>
                <a:spcPct val="0"/>
              </a:spcAft>
              <a:defRPr/>
            </a:pPr>
            <a:r>
              <a:rPr lang="ar-EG" sz="1200" b="1" dirty="0" err="1">
                <a:hlinkClick r:id="rId10" action="ppaction://hlinksldjump">
                  <a:extLst>
                    <a:ext uri="{A12FA001-AC4F-418D-AE19-62706E023703}">
                      <ahyp:hlinkClr xmlns:ahyp="http://schemas.microsoft.com/office/drawing/2018/hyperlinkcolor" val="tx"/>
                    </a:ext>
                  </a:extLst>
                </a:hlinkClick>
              </a:rPr>
              <a:t>أوشية</a:t>
            </a:r>
            <a:r>
              <a:rPr lang="ar-EG" sz="1200" b="1" dirty="0">
                <a:hlinkClick r:id="rId10" action="ppaction://hlinksldjump">
                  <a:extLst>
                    <a:ext uri="{A12FA001-AC4F-418D-AE19-62706E023703}">
                      <ahyp:hlinkClr xmlns:ahyp="http://schemas.microsoft.com/office/drawing/2018/hyperlinkcolor" val="tx"/>
                    </a:ext>
                  </a:extLst>
                </a:hlinkClick>
              </a:rPr>
              <a:t> الانجيل</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5" name="Text Box 29">
            <a:hlinkClick r:id="rId11" action="ppaction://hlinksldjump"/>
            <a:extLst>
              <a:ext uri="{FF2B5EF4-FFF2-40B4-BE49-F238E27FC236}">
                <a16:creationId xmlns:a16="http://schemas.microsoft.com/office/drawing/2014/main" id="{21D975E8-72BD-4F9F-A41A-1808CFEC44DF}"/>
              </a:ext>
            </a:extLst>
          </p:cNvPr>
          <p:cNvSpPr txBox="1">
            <a:spLocks noChangeArrowheads="1"/>
          </p:cNvSpPr>
          <p:nvPr/>
        </p:nvSpPr>
        <p:spPr bwMode="auto">
          <a:xfrm>
            <a:off x="6428264" y="1653634"/>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11" action="ppaction://hlinksldjump">
                  <a:extLst>
                    <a:ext uri="{A12FA001-AC4F-418D-AE19-62706E023703}">
                      <ahyp:hlinkClr xmlns:ahyp="http://schemas.microsoft.com/office/drawing/2018/hyperlinkcolor" val="tx"/>
                    </a:ext>
                  </a:extLst>
                </a:hlinkClick>
              </a:rPr>
              <a:t>Répons du Psaume</a:t>
            </a:r>
            <a:endParaRPr lang="fr-CA" dirty="0"/>
          </a:p>
          <a:p>
            <a:pPr algn="ctr" defTabSz="914400" fontAlgn="base">
              <a:spcBef>
                <a:spcPct val="20000"/>
              </a:spcBef>
              <a:spcAft>
                <a:spcPct val="0"/>
              </a:spcAft>
              <a:defRPr/>
            </a:pPr>
            <a:r>
              <a:rPr lang="ar-EG" sz="1200" b="1" dirty="0">
                <a:hlinkClick r:id="rId11" action="ppaction://hlinksldjump">
                  <a:extLst>
                    <a:ext uri="{A12FA001-AC4F-418D-AE19-62706E023703}">
                      <ahyp:hlinkClr xmlns:ahyp="http://schemas.microsoft.com/office/drawing/2018/hyperlinkcolor" val="tx"/>
                    </a:ext>
                  </a:extLst>
                </a:hlinkClick>
              </a:rPr>
              <a:t>مرد </a:t>
            </a:r>
            <a:r>
              <a:rPr lang="ar-EG" sz="1200" b="1" dirty="0" err="1">
                <a:hlinkClick r:id="rId11" action="ppaction://hlinksldjump">
                  <a:extLst>
                    <a:ext uri="{A12FA001-AC4F-418D-AE19-62706E023703}">
                      <ahyp:hlinkClr xmlns:ahyp="http://schemas.microsoft.com/office/drawing/2018/hyperlinkcolor" val="tx"/>
                    </a:ext>
                  </a:extLst>
                </a:hlinkClick>
              </a:rPr>
              <a:t>االمزمور</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6" name="Text Box 29">
            <a:hlinkClick r:id="rId12" action="ppaction://hlinksldjump"/>
            <a:extLst>
              <a:ext uri="{FF2B5EF4-FFF2-40B4-BE49-F238E27FC236}">
                <a16:creationId xmlns:a16="http://schemas.microsoft.com/office/drawing/2014/main" id="{B85FDA41-CCFE-404F-8CF0-4893248AA0EF}"/>
              </a:ext>
            </a:extLst>
          </p:cNvPr>
          <p:cNvSpPr txBox="1">
            <a:spLocks noChangeArrowheads="1"/>
          </p:cNvSpPr>
          <p:nvPr/>
        </p:nvSpPr>
        <p:spPr bwMode="auto">
          <a:xfrm>
            <a:off x="6428264" y="2398477"/>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12" action="ppaction://hlinksldjump">
                  <a:extLst>
                    <a:ext uri="{A12FA001-AC4F-418D-AE19-62706E023703}">
                      <ahyp:hlinkClr xmlns:ahyp="http://schemas.microsoft.com/office/drawing/2018/hyperlinkcolor" val="tx"/>
                    </a:ext>
                  </a:extLst>
                </a:hlinkClick>
              </a:rPr>
              <a:t>Répons de l’</a:t>
            </a:r>
            <a:r>
              <a:rPr lang="fr-CA" sz="1200" b="1" dirty="0" err="1">
                <a:hlinkClick r:id="rId12" action="ppaction://hlinksldjump">
                  <a:extLst>
                    <a:ext uri="{A12FA001-AC4F-418D-AE19-62706E023703}">
                      <ahyp:hlinkClr xmlns:ahyp="http://schemas.microsoft.com/office/drawing/2018/hyperlinkcolor" val="tx"/>
                    </a:ext>
                  </a:extLst>
                </a:hlinkClick>
              </a:rPr>
              <a:t>Evangile</a:t>
            </a:r>
            <a:endParaRPr lang="fr-CA" sz="1200" b="1" dirty="0"/>
          </a:p>
          <a:p>
            <a:pPr algn="ctr" defTabSz="914400" fontAlgn="base">
              <a:spcBef>
                <a:spcPct val="20000"/>
              </a:spcBef>
              <a:spcAft>
                <a:spcPct val="0"/>
              </a:spcAft>
              <a:defRPr/>
            </a:pPr>
            <a:r>
              <a:rPr lang="ar-EG" sz="1200" b="1" dirty="0">
                <a:hlinkClick r:id="rId12" action="ppaction://hlinksldjump">
                  <a:extLst>
                    <a:ext uri="{A12FA001-AC4F-418D-AE19-62706E023703}">
                      <ahyp:hlinkClr xmlns:ahyp="http://schemas.microsoft.com/office/drawing/2018/hyperlinkcolor" val="tx"/>
                    </a:ext>
                  </a:extLst>
                </a:hlinkClick>
              </a:rPr>
              <a:t>مرد الانجيل</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7" name="Text Box 29">
            <a:hlinkClick r:id="rId13" action="ppaction://hlinksldjump"/>
            <a:extLst>
              <a:ext uri="{FF2B5EF4-FFF2-40B4-BE49-F238E27FC236}">
                <a16:creationId xmlns:a16="http://schemas.microsoft.com/office/drawing/2014/main" id="{F1791AF8-5B85-42F2-BB17-4CB090EA00F9}"/>
              </a:ext>
            </a:extLst>
          </p:cNvPr>
          <p:cNvSpPr txBox="1">
            <a:spLocks noChangeArrowheads="1"/>
          </p:cNvSpPr>
          <p:nvPr/>
        </p:nvSpPr>
        <p:spPr bwMode="auto">
          <a:xfrm>
            <a:off x="6428264" y="3161284"/>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13" action="ppaction://hlinksldjump">
                  <a:extLst>
                    <a:ext uri="{A12FA001-AC4F-418D-AE19-62706E023703}">
                      <ahyp:hlinkClr xmlns:ahyp="http://schemas.microsoft.com/office/drawing/2018/hyperlinkcolor" val="tx"/>
                    </a:ext>
                  </a:extLst>
                </a:hlinkClick>
              </a:rPr>
              <a:t>Cinq petites oraisons</a:t>
            </a:r>
            <a:endParaRPr lang="fr-CA" sz="1200" b="1" dirty="0"/>
          </a:p>
          <a:p>
            <a:pPr algn="ctr" defTabSz="914400" fontAlgn="base">
              <a:spcBef>
                <a:spcPct val="20000"/>
              </a:spcBef>
              <a:spcAft>
                <a:spcPct val="0"/>
              </a:spcAft>
              <a:defRPr/>
            </a:pPr>
            <a:r>
              <a:rPr lang="ar-EG" sz="1200" b="1" dirty="0">
                <a:hlinkClick r:id="rId13" action="ppaction://hlinksldjump">
                  <a:extLst>
                    <a:ext uri="{A12FA001-AC4F-418D-AE19-62706E023703}">
                      <ahyp:hlinkClr xmlns:ahyp="http://schemas.microsoft.com/office/drawing/2018/hyperlinkcolor" val="tx"/>
                    </a:ext>
                  </a:extLst>
                </a:hlinkClick>
              </a:rPr>
              <a:t>الخمس أواشى الصغار</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8" name="Text Box 29">
            <a:hlinkClick r:id="rId14" action="ppaction://hlinksldjump"/>
            <a:extLst>
              <a:ext uri="{FF2B5EF4-FFF2-40B4-BE49-F238E27FC236}">
                <a16:creationId xmlns:a16="http://schemas.microsoft.com/office/drawing/2014/main" id="{102897D2-FEB3-487C-B588-287E4112451C}"/>
              </a:ext>
            </a:extLst>
          </p:cNvPr>
          <p:cNvSpPr txBox="1">
            <a:spLocks noChangeArrowheads="1"/>
          </p:cNvSpPr>
          <p:nvPr/>
        </p:nvSpPr>
        <p:spPr bwMode="auto">
          <a:xfrm>
            <a:off x="3439632" y="3953257"/>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dirty="0">
                <a:hlinkClick r:id="rId14" action="ppaction://hlinksldjump">
                  <a:extLst>
                    <a:ext uri="{A12FA001-AC4F-418D-AE19-62706E023703}">
                      <ahyp:hlinkClr xmlns:ahyp="http://schemas.microsoft.com/office/drawing/2018/hyperlinkcolor" val="tx"/>
                    </a:ext>
                  </a:extLst>
                </a:hlinkClick>
              </a:rPr>
              <a:t>Canon final</a:t>
            </a:r>
            <a:endParaRPr lang="en-CA" sz="1200" b="1" dirty="0"/>
          </a:p>
          <a:p>
            <a:pPr algn="ctr" defTabSz="914400" fontAlgn="base">
              <a:spcBef>
                <a:spcPct val="20000"/>
              </a:spcBef>
              <a:spcAft>
                <a:spcPct val="0"/>
              </a:spcAft>
              <a:defRPr/>
            </a:pPr>
            <a:r>
              <a:rPr lang="ar-EG" sz="1200" b="1" dirty="0">
                <a:hlinkClick r:id="rId14" action="ppaction://hlinksldjump">
                  <a:extLst>
                    <a:ext uri="{A12FA001-AC4F-418D-AE19-62706E023703}">
                      <ahyp:hlinkClr xmlns:ahyp="http://schemas.microsoft.com/office/drawing/2018/hyperlinkcolor" val="tx"/>
                    </a:ext>
                  </a:extLst>
                </a:hlinkClick>
              </a:rPr>
              <a:t>لحن الختام</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graphicFrame>
        <p:nvGraphicFramePr>
          <p:cNvPr id="5" name="Tableau 18">
            <a:extLst>
              <a:ext uri="{FF2B5EF4-FFF2-40B4-BE49-F238E27FC236}">
                <a16:creationId xmlns:a16="http://schemas.microsoft.com/office/drawing/2014/main" id="{F8CA7B31-6D68-4DBC-9C6B-8C3EBAAE3232}"/>
              </a:ext>
            </a:extLst>
          </p:cNvPr>
          <p:cNvGraphicFramePr>
            <a:graphicFrameLocks noGrp="1"/>
          </p:cNvGraphicFramePr>
          <p:nvPr>
            <p:extLst>
              <p:ext uri="{D42A27DB-BD31-4B8C-83A1-F6EECF244321}">
                <p14:modId xmlns:p14="http://schemas.microsoft.com/office/powerpoint/2010/main" val="3157338047"/>
              </p:ext>
            </p:extLst>
          </p:nvPr>
        </p:nvGraphicFramePr>
        <p:xfrm>
          <a:off x="1524000" y="39564"/>
          <a:ext cx="6096000" cy="51816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15371101"/>
                    </a:ext>
                  </a:extLst>
                </a:gridCol>
              </a:tblGrid>
              <a:tr h="370840">
                <a:tc>
                  <a:txBody>
                    <a:bodyPr/>
                    <a:lstStyle/>
                    <a:p>
                      <a:pPr algn="ctr"/>
                      <a:r>
                        <a:rPr lang="fr-FR" sz="2800" dirty="0"/>
                        <a:t>Menu – </a:t>
                      </a:r>
                      <a:r>
                        <a:rPr lang="ar-EG" sz="2800" b="0" i="0" kern="1200" dirty="0">
                          <a:solidFill>
                            <a:schemeClr val="tx1"/>
                          </a:solidFill>
                          <a:effectLst/>
                          <a:latin typeface="+mn-lt"/>
                          <a:ea typeface="+mn-ea"/>
                          <a:cs typeface="+mn-cs"/>
                        </a:rPr>
                        <a:t>قائمه</a:t>
                      </a:r>
                      <a:endParaRPr lang="fr-FR" sz="28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2149256"/>
                  </a:ext>
                </a:extLst>
              </a:tr>
            </a:tbl>
          </a:graphicData>
        </a:graphic>
      </p:graphicFrame>
      <p:sp>
        <p:nvSpPr>
          <p:cNvPr id="2" name="Text Box 29">
            <a:hlinkClick r:id="rId15" action="ppaction://hlinksldjump"/>
            <a:extLst>
              <a:ext uri="{FF2B5EF4-FFF2-40B4-BE49-F238E27FC236}">
                <a16:creationId xmlns:a16="http://schemas.microsoft.com/office/drawing/2014/main" id="{896A4D56-725F-E2D3-6837-07A4C95E6701}"/>
              </a:ext>
            </a:extLst>
          </p:cNvPr>
          <p:cNvSpPr txBox="1">
            <a:spLocks noChangeArrowheads="1"/>
          </p:cNvSpPr>
          <p:nvPr/>
        </p:nvSpPr>
        <p:spPr bwMode="auto">
          <a:xfrm>
            <a:off x="7167572" y="4639500"/>
            <a:ext cx="1976428"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dirty="0" err="1">
                <a:hlinkClick r:id="rId15" action="ppaction://hlinksldjump">
                  <a:extLst>
                    <a:ext uri="{A12FA001-AC4F-418D-AE19-62706E023703}">
                      <ahyp:hlinkClr xmlns:ahyp="http://schemas.microsoft.com/office/drawing/2018/hyperlinkcolor" val="tx"/>
                    </a:ext>
                  </a:extLst>
                </a:hlinkClick>
              </a:rPr>
              <a:t>Doxologie</a:t>
            </a:r>
            <a:r>
              <a:rPr lang="en-CA" sz="1200" b="1" dirty="0">
                <a:hlinkClick r:id="rId15" action="ppaction://hlinksldjump">
                  <a:extLst>
                    <a:ext uri="{A12FA001-AC4F-418D-AE19-62706E023703}">
                      <ahyp:hlinkClr xmlns:ahyp="http://schemas.microsoft.com/office/drawing/2018/hyperlinkcolor" val="tx"/>
                    </a:ext>
                  </a:extLst>
                </a:hlinkClick>
              </a:rPr>
              <a:t> de </a:t>
            </a:r>
            <a:r>
              <a:rPr lang="en-CA" sz="1200" b="1" dirty="0" err="1">
                <a:hlinkClick r:id="rId15" action="ppaction://hlinksldjump">
                  <a:extLst>
                    <a:ext uri="{A12FA001-AC4F-418D-AE19-62706E023703}">
                      <ahyp:hlinkClr xmlns:ahyp="http://schemas.microsoft.com/office/drawing/2018/hyperlinkcolor" val="tx"/>
                    </a:ext>
                  </a:extLst>
                </a:hlinkClick>
              </a:rPr>
              <a:t>l’aube</a:t>
            </a:r>
            <a:r>
              <a:rPr lang="en-CA" sz="1200" b="1" dirty="0">
                <a:hlinkClick r:id="rId15" action="ppaction://hlinksldjump">
                  <a:extLst>
                    <a:ext uri="{A12FA001-AC4F-418D-AE19-62706E023703}">
                      <ahyp:hlinkClr xmlns:ahyp="http://schemas.microsoft.com/office/drawing/2018/hyperlinkcolor" val="tx"/>
                    </a:ext>
                  </a:extLst>
                </a:hlinkClick>
              </a:rPr>
              <a:t> </a:t>
            </a:r>
            <a:endParaRPr lang="en-CA" sz="1200" b="1" dirty="0"/>
          </a:p>
          <a:p>
            <a:pPr algn="ctr" defTabSz="914400" fontAlgn="base">
              <a:spcBef>
                <a:spcPct val="20000"/>
              </a:spcBef>
              <a:spcAft>
                <a:spcPct val="0"/>
              </a:spcAft>
              <a:defRPr/>
            </a:pPr>
            <a:r>
              <a:rPr lang="ar-EG" sz="1200" b="1" dirty="0" err="1">
                <a:hlinkClick r:id="rId15" action="ppaction://hlinksldjump">
                  <a:extLst>
                    <a:ext uri="{A12FA001-AC4F-418D-AE19-62706E023703}">
                      <ahyp:hlinkClr xmlns:ahyp="http://schemas.microsoft.com/office/drawing/2018/hyperlinkcolor" val="tx"/>
                    </a:ext>
                  </a:extLst>
                </a:hlinkClick>
              </a:rPr>
              <a:t>الذكصولوجيات</a:t>
            </a:r>
            <a:endParaRPr lang="en-CA" sz="1200" b="1" dirty="0"/>
          </a:p>
        </p:txBody>
      </p:sp>
    </p:spTree>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3851" name="Group 27"/>
          <p:cNvGraphicFramePr>
            <a:graphicFrameLocks noGrp="1"/>
          </p:cNvGraphicFramePr>
          <p:nvPr>
            <p:extLst>
              <p:ext uri="{D42A27DB-BD31-4B8C-83A1-F6EECF244321}">
                <p14:modId xmlns:p14="http://schemas.microsoft.com/office/powerpoint/2010/main" val="2366528238"/>
              </p:ext>
            </p:extLst>
          </p:nvPr>
        </p:nvGraphicFramePr>
        <p:xfrm>
          <a:off x="0" y="452154"/>
          <a:ext cx="9144000" cy="4239192"/>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3790428508"/>
                    </a:ext>
                  </a:extLst>
                </a:gridCol>
              </a:tblGrid>
              <a:tr h="1760301">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toi ô martyr,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au héros courageux,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au persévérant,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Arial" charset="0"/>
                          <a:cs typeface="Arial" pitchFamily="34" charset="0"/>
                        </a:rPr>
                        <a:t>abba</a:t>
                      </a:r>
                      <a:r>
                        <a:rPr kumimoji="0" lang="fr-FR" sz="2400" b="0" i="0" u="none" strike="noStrike" cap="none" normalizeH="0" baseline="0" dirty="0">
                          <a:ln>
                            <a:noFill/>
                          </a:ln>
                          <a:solidFill>
                            <a:schemeClr val="tx1"/>
                          </a:solidFill>
                          <a:effectLst/>
                          <a:latin typeface="Arial" charset="0"/>
                          <a:cs typeface="Arial" pitchFamily="34" charset="0"/>
                        </a:rPr>
                        <a:t> Mina de Fayat.</a:t>
                      </a:r>
                      <a:endParaRPr kumimoji="0" lang="fr-CA"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لك أيها الشهيد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للشجاع البطل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للابس الجهاد.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القديس ابا مينا.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78891">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pimarturoc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piswij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n~genneoc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piaylovoroc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pia~gioc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M/</a:t>
                      </a:r>
                      <a:r>
                        <a:rPr kumimoji="0" lang="en-US" sz="4000" b="0" i="0" u="none" strike="noStrike" cap="none" normalizeH="0" baseline="0" dirty="0" err="1">
                          <a:ln>
                            <a:noFill/>
                          </a:ln>
                          <a:solidFill>
                            <a:srgbClr val="FFFF00"/>
                          </a:solidFill>
                          <a:effectLst/>
                          <a:latin typeface="Coptic1" pitchFamily="2" charset="0"/>
                          <a:cs typeface="Arial" charset="0"/>
                        </a:rPr>
                        <a:t>na</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89324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36">
            <a:hlinkClick r:id="rId4" action="ppaction://hlinksldjump" highlightClick="1"/>
            <a:extLst>
              <a:ext uri="{FF2B5EF4-FFF2-40B4-BE49-F238E27FC236}">
                <a16:creationId xmlns:a16="http://schemas.microsoft.com/office/drawing/2014/main" id="{5A31C884-822B-4F72-9A54-8BE596C428B0}"/>
              </a:ext>
            </a:extLst>
          </p:cNvPr>
          <p:cNvSpPr>
            <a:spLocks noChangeArrowheads="1"/>
          </p:cNvSpPr>
          <p:nvPr/>
        </p:nvSpPr>
        <p:spPr bwMode="auto">
          <a:xfrm>
            <a:off x="7620000" y="4629150"/>
            <a:ext cx="1524000" cy="514350"/>
          </a:xfrm>
          <a:prstGeom prst="actionButtonBlank">
            <a:avLst/>
          </a:prstGeom>
          <a:solidFill>
            <a:schemeClr val="accent2"/>
          </a:solidFill>
          <a:ln w="31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utoShape 112">
            <a:hlinkClick r:id="rId5" action="ppaction://hlinksldjump" highlightClick="1"/>
            <a:extLst>
              <a:ext uri="{FF2B5EF4-FFF2-40B4-BE49-F238E27FC236}">
                <a16:creationId xmlns:a16="http://schemas.microsoft.com/office/drawing/2014/main" id="{33A5AB66-12B7-4B71-A74C-302E748FB058}"/>
              </a:ext>
            </a:extLst>
          </p:cNvPr>
          <p:cNvSpPr>
            <a:spLocks noChangeArrowheads="1"/>
          </p:cNvSpPr>
          <p:nvPr/>
        </p:nvSpPr>
        <p:spPr bwMode="auto">
          <a:xfrm>
            <a:off x="5379396" y="4644581"/>
            <a:ext cx="2133600" cy="49891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15">
            <a:hlinkClick r:id="rId6" action="ppaction://hlinksldjump" highlightClick="1"/>
            <a:extLst>
              <a:ext uri="{FF2B5EF4-FFF2-40B4-BE49-F238E27FC236}">
                <a16:creationId xmlns:a16="http://schemas.microsoft.com/office/drawing/2014/main" id="{949472C1-A631-450C-87C3-9B28462E21AD}"/>
              </a:ext>
            </a:extLst>
          </p:cNvPr>
          <p:cNvSpPr>
            <a:spLocks noChangeArrowheads="1"/>
          </p:cNvSpPr>
          <p:nvPr/>
        </p:nvSpPr>
        <p:spPr bwMode="auto">
          <a:xfrm>
            <a:off x="3367390" y="4644581"/>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1" name="Tableau 3">
            <a:extLst>
              <a:ext uri="{FF2B5EF4-FFF2-40B4-BE49-F238E27FC236}">
                <a16:creationId xmlns:a16="http://schemas.microsoft.com/office/drawing/2014/main" id="{3AFBA211-B592-49BA-A8CC-378A4843765E}"/>
              </a:ext>
            </a:extLst>
          </p:cNvPr>
          <p:cNvGraphicFramePr>
            <a:graphicFrameLocks noGrp="1"/>
          </p:cNvGraphicFramePr>
          <p:nvPr>
            <p:extLst>
              <p:ext uri="{D42A27DB-BD31-4B8C-83A1-F6EECF244321}">
                <p14:modId xmlns:p14="http://schemas.microsoft.com/office/powerpoint/2010/main" val="3662156317"/>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St Mina - </a:t>
                      </a:r>
                      <a:r>
                        <a:rPr lang="ar-EG" sz="1800" dirty="0" err="1">
                          <a:solidFill>
                            <a:srgbClr val="FFFFFF"/>
                          </a:solidFill>
                          <a:latin typeface="Arial" charset="0"/>
                          <a:cs typeface="Arial" charset="0"/>
                        </a:rPr>
                        <a:t>مارمينا</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
        <p:nvSpPr>
          <p:cNvPr id="14" name="AutoShape 21">
            <a:hlinkClick r:id="rId7" action="ppaction://hlinksldjump" highlightClick="1"/>
            <a:extLst>
              <a:ext uri="{FF2B5EF4-FFF2-40B4-BE49-F238E27FC236}">
                <a16:creationId xmlns:a16="http://schemas.microsoft.com/office/drawing/2014/main" id="{C92F0E30-B34E-46C8-8FCC-ECB147BBFB7D}"/>
              </a:ext>
            </a:extLst>
          </p:cNvPr>
          <p:cNvSpPr>
            <a:spLocks noChangeArrowheads="1"/>
          </p:cNvSpPr>
          <p:nvPr/>
        </p:nvSpPr>
        <p:spPr bwMode="auto">
          <a:xfrm>
            <a:off x="0" y="4644581"/>
            <a:ext cx="1714500"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Ste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Demiana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القديسة دميانة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534125612"/>
      </p:ext>
    </p:extLst>
  </p:cSld>
  <p:clrMapOvr>
    <a:masterClrMapping/>
  </p:clrMapOvr>
  <p:transition/>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16339" name="Group 115"/>
          <p:cNvGraphicFramePr>
            <a:graphicFrameLocks noGrp="1"/>
          </p:cNvGraphicFramePr>
          <p:nvPr>
            <p:extLst>
              <p:ext uri="{D42A27DB-BD31-4B8C-83A1-F6EECF244321}">
                <p14:modId xmlns:p14="http://schemas.microsoft.com/office/powerpoint/2010/main" val="1147061582"/>
              </p:ext>
            </p:extLst>
          </p:nvPr>
        </p:nvGraphicFramePr>
        <p:xfrm>
          <a:off x="0" y="131008"/>
          <a:ext cx="9144000" cy="4473089"/>
        </p:xfrm>
        <a:graphic>
          <a:graphicData uri="http://schemas.openxmlformats.org/drawingml/2006/table">
            <a:tbl>
              <a:tblPr/>
              <a:tblGrid>
                <a:gridCol w="3281464">
                  <a:extLst>
                    <a:ext uri="{9D8B030D-6E8A-4147-A177-3AD203B41FA5}">
                      <a16:colId xmlns:a16="http://schemas.microsoft.com/office/drawing/2014/main" val="20000"/>
                    </a:ext>
                  </a:extLst>
                </a:gridCol>
                <a:gridCol w="3229583">
                  <a:extLst>
                    <a:ext uri="{9D8B030D-6E8A-4147-A177-3AD203B41FA5}">
                      <a16:colId xmlns:a16="http://schemas.microsoft.com/office/drawing/2014/main" val="20001"/>
                    </a:ext>
                  </a:extLst>
                </a:gridCol>
                <a:gridCol w="2632953">
                  <a:extLst>
                    <a:ext uri="{9D8B030D-6E8A-4147-A177-3AD203B41FA5}">
                      <a16:colId xmlns:a16="http://schemas.microsoft.com/office/drawing/2014/main" val="20002"/>
                    </a:ext>
                  </a:extLst>
                </a:gridCol>
              </a:tblGrid>
              <a:tr h="117414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PiDiakwn</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Proc,wmen</a:t>
                      </a:r>
                      <a:r>
                        <a:rPr kumimoji="0" lang="en-US" sz="2800" b="0" i="0" u="none" strike="noStrike" cap="none" normalizeH="0" baseline="0" dirty="0">
                          <a:ln>
                            <a:noFill/>
                          </a:ln>
                          <a:solidFill>
                            <a:schemeClr val="tx1"/>
                          </a:solidFill>
                          <a:effectLst/>
                          <a:latin typeface="Coptic1" pitchFamily="2" charset="0"/>
                          <a:cs typeface="Arial" charset="0"/>
                        </a:rPr>
                        <a:t> am/n.</a:t>
                      </a:r>
                      <a:r>
                        <a:rPr kumimoji="0" lang="en-US" sz="3200" b="0" i="0" u="none" strike="noStrike" cap="none" normalizeH="0" baseline="0" dirty="0">
                          <a:ln>
                            <a:noFill/>
                          </a:ln>
                          <a:solidFill>
                            <a:schemeClr val="tx1"/>
                          </a:solidFill>
                          <a:effectLst/>
                          <a:latin typeface="Coptic1" pitchFamily="2" charset="0"/>
                          <a:cs typeface="Arial" charset="0"/>
                        </a:rPr>
                        <a:t> </a:t>
                      </a:r>
                    </a:p>
                  </a:txBody>
                  <a:tcPr marL="90000" marR="90000" marT="35100" marB="3510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Soyons attentifs.  Amen</a:t>
                      </a:r>
                      <a:r>
                        <a:rPr kumimoji="0" lang="en-US" sz="2400" b="0" i="0" u="none" strike="noStrike" cap="none" normalizeH="0" baseline="0" dirty="0">
                          <a:ln>
                            <a:noFill/>
                          </a:ln>
                          <a:solidFill>
                            <a:schemeClr val="tx1"/>
                          </a:solidFill>
                          <a:effectLst/>
                          <a:latin typeface="Arial" charset="0"/>
                          <a:cs typeface="Arial" charset="0"/>
                        </a:rPr>
                        <a:t>.</a:t>
                      </a:r>
                    </a:p>
                  </a:txBody>
                  <a:tcPr marL="90000" marR="90000" marT="35100" marB="3510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ننصت آمين.</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195126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paiwik</a:t>
                      </a:r>
                      <a:r>
                        <a:rPr kumimoji="0" lang="en-US" sz="2800" b="0" i="0" u="none" strike="noStrike" cap="none" normalizeH="0" baseline="0" dirty="0">
                          <a:ln>
                            <a:noFill/>
                          </a:ln>
                          <a:solidFill>
                            <a:schemeClr val="tx1"/>
                          </a:solidFill>
                          <a:effectLst/>
                          <a:latin typeface="Coptic1" pitchFamily="2" charset="0"/>
                          <a:cs typeface="Arial" charset="0"/>
                        </a:rPr>
                        <a:t> men </a:t>
                      </a:r>
                      <a:r>
                        <a:rPr kumimoji="0" lang="en-US" sz="2800" b="0" i="0" u="none" strike="noStrike" cap="none" normalizeH="0" baseline="0" dirty="0" err="1">
                          <a:ln>
                            <a:noFill/>
                          </a:ln>
                          <a:solidFill>
                            <a:schemeClr val="tx1"/>
                          </a:solidFill>
                          <a:effectLst/>
                          <a:latin typeface="Coptic1" pitchFamily="2" charset="0"/>
                          <a:cs typeface="Arial" charset="0"/>
                        </a:rPr>
                        <a:t>n~tefaif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n~cwma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n~taf</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Que ce pain devienne Son corps sacré.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وهذا الخبز يَجعَلهُ جسداً مقدّساً لهُ.</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18223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}nah]: </a:t>
                      </a:r>
                      <a:r>
                        <a:rPr lang="fr-FR" sz="2800" b="0" i="0" u="none" strike="noStrike" kern="1200" baseline="0" dirty="0" err="1">
                          <a:solidFill>
                            <a:schemeClr val="tx1"/>
                          </a:solidFill>
                          <a:latin typeface="Coptic1" pitchFamily="2" charset="0"/>
                          <a:ea typeface="+mn-ea"/>
                          <a:cs typeface="+mn-cs"/>
                        </a:rPr>
                        <a:t>am</a:t>
                      </a:r>
                      <a:r>
                        <a:rPr lang="fr-FR" sz="2800" b="0" i="0" u="none" strike="noStrike" kern="1200" baseline="0" dirty="0">
                          <a:solidFill>
                            <a:schemeClr val="tx1"/>
                          </a:solidFill>
                          <a:latin typeface="Coptic1" pitchFamily="2" charset="0"/>
                          <a:ea typeface="+mn-ea"/>
                          <a:cs typeface="+mn-cs"/>
                        </a:rPr>
                        <a:t>/n.</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croyons.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a:t>
                      </a:r>
                      <a:r>
                        <a:rPr kumimoji="0" lang="ar-SA" sz="3200" b="0" i="0" u="none" strike="noStrike" cap="none" normalizeH="0" baseline="0" dirty="0" err="1">
                          <a:ln>
                            <a:noFill/>
                          </a:ln>
                          <a:solidFill>
                            <a:schemeClr val="tx1"/>
                          </a:solidFill>
                          <a:effectLst/>
                          <a:latin typeface="Arial" charset="0"/>
                          <a:cs typeface="Arial" charset="0"/>
                        </a:rPr>
                        <a:t>ؤمن</a:t>
                      </a:r>
                      <a:r>
                        <a:rPr kumimoji="0" lang="ar-SA"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20974" name="Group 14"/>
          <p:cNvGraphicFramePr>
            <a:graphicFrameLocks noGrp="1"/>
          </p:cNvGraphicFramePr>
          <p:nvPr>
            <p:extLst>
              <p:ext uri="{D42A27DB-BD31-4B8C-83A1-F6EECF244321}">
                <p14:modId xmlns:p14="http://schemas.microsoft.com/office/powerpoint/2010/main" val="1999643395"/>
              </p:ext>
            </p:extLst>
          </p:nvPr>
        </p:nvGraphicFramePr>
        <p:xfrm>
          <a:off x="0" y="443746"/>
          <a:ext cx="9144000" cy="3746555"/>
        </p:xfrm>
        <a:graphic>
          <a:graphicData uri="http://schemas.openxmlformats.org/drawingml/2006/table">
            <a:tbl>
              <a:tblPr/>
              <a:tblGrid>
                <a:gridCol w="3165049">
                  <a:extLst>
                    <a:ext uri="{9D8B030D-6E8A-4147-A177-3AD203B41FA5}">
                      <a16:colId xmlns:a16="http://schemas.microsoft.com/office/drawing/2014/main" val="1576514992"/>
                    </a:ext>
                  </a:extLst>
                </a:gridCol>
                <a:gridCol w="3165049">
                  <a:extLst>
                    <a:ext uri="{9D8B030D-6E8A-4147-A177-3AD203B41FA5}">
                      <a16:colId xmlns:a16="http://schemas.microsoft.com/office/drawing/2014/main" val="20001"/>
                    </a:ext>
                  </a:extLst>
                </a:gridCol>
                <a:gridCol w="2813902">
                  <a:extLst>
                    <a:ext uri="{9D8B030D-6E8A-4147-A177-3AD203B41FA5}">
                      <a16:colId xmlns:a16="http://schemas.microsoft.com/office/drawing/2014/main" val="20002"/>
                    </a:ext>
                  </a:extLst>
                </a:gridCol>
              </a:tblGrid>
              <a:tr h="374655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e~jwn</a:t>
                      </a:r>
                      <a:r>
                        <a:rPr kumimoji="0" lang="en-US" sz="2800" b="0" i="0" u="none" strike="noStrike" cap="none" normalizeH="0" baseline="0" dirty="0">
                          <a:ln>
                            <a:noFill/>
                          </a:ln>
                          <a:solidFill>
                            <a:schemeClr val="tx1"/>
                          </a:solidFill>
                          <a:effectLst/>
                          <a:latin typeface="Coptic1" pitchFamily="2" charset="0"/>
                          <a:cs typeface="Arial" charset="0"/>
                        </a:rPr>
                        <a:t>: w~ </a:t>
                      </a:r>
                      <a:r>
                        <a:rPr kumimoji="0" lang="en-US" sz="2800" b="0" i="0" u="none" strike="noStrike" cap="none" normalizeH="0" baseline="0" dirty="0" err="1">
                          <a:ln>
                            <a:noFill/>
                          </a:ln>
                          <a:solidFill>
                            <a:schemeClr val="tx1"/>
                          </a:solidFill>
                          <a:effectLst/>
                          <a:latin typeface="Coptic1" pitchFamily="2" charset="0"/>
                          <a:cs typeface="Arial" charset="0"/>
                        </a:rPr>
                        <a:t>piar,idiakwn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Ctevanoc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pisorp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m~marturoc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n~tef,a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 le Seigneur pour nous l’archidiacre béni, Etienne, ô toi le premier martyr, pour qu’Il </a:t>
                      </a:r>
                      <a:r>
                        <a:rPr kumimoji="0" lang="fr-FR" sz="2800" b="0" i="0" u="none" strike="noStrike" kern="1200" cap="none" normalizeH="0" baseline="0" dirty="0">
                          <a:ln>
                            <a:noFill/>
                          </a:ln>
                          <a:solidFill>
                            <a:schemeClr val="tx1"/>
                          </a:solidFill>
                          <a:effectLst/>
                          <a:latin typeface="+mn-lt"/>
                          <a:ea typeface="+mn-ea"/>
                          <a:cs typeface="+mn-cs"/>
                        </a:rPr>
                        <a:t>nous pardonne nos péchés</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اطلب </a:t>
                      </a:r>
                      <a:r>
                        <a:rPr lang="ar-EG" sz="3200" b="0" i="0" u="none" strike="noStrike" kern="1200" baseline="0" dirty="0" err="1">
                          <a:solidFill>
                            <a:schemeClr val="tx1"/>
                          </a:solidFill>
                          <a:latin typeface="+mn-lt"/>
                          <a:ea typeface="+mn-ea"/>
                          <a:cs typeface="+mn-cs"/>
                        </a:rPr>
                        <a:t>لآيارئس</a:t>
                      </a:r>
                      <a:r>
                        <a:rPr lang="ar-EG" sz="3200" b="0" i="0" u="none" strike="noStrike" kern="1200" baseline="0" dirty="0">
                          <a:solidFill>
                            <a:schemeClr val="tx1"/>
                          </a:solidFill>
                          <a:latin typeface="+mn-lt"/>
                          <a:ea typeface="+mn-ea"/>
                          <a:cs typeface="+mn-cs"/>
                        </a:rPr>
                        <a:t> لآب </a:t>
                      </a:r>
                      <a:r>
                        <a:rPr lang="ar-EG" sz="3200" b="0" i="0" u="none" strike="noStrike" kern="1200" baseline="0" dirty="0" err="1">
                          <a:solidFill>
                            <a:schemeClr val="tx1"/>
                          </a:solidFill>
                          <a:latin typeface="+mn-lt"/>
                          <a:ea typeface="+mn-ea"/>
                          <a:cs typeface="+mn-cs"/>
                        </a:rPr>
                        <a:t>شمامس</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لآ</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ب</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مبارك</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لآبستفانوسلآب</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شهيدلآ</a:t>
                      </a:r>
                      <a:r>
                        <a:rPr lang="ar-EG" sz="3200" b="0" i="0" u="none" strike="noStrike" kern="1200" baseline="0" dirty="0">
                          <a:solidFill>
                            <a:schemeClr val="tx1"/>
                          </a:solidFill>
                          <a:latin typeface="+mn-lt"/>
                          <a:ea typeface="+mn-ea"/>
                          <a:cs typeface="+mn-cs"/>
                        </a:rPr>
                        <a:t> ب </a:t>
                      </a:r>
                      <a:r>
                        <a:rPr lang="ar-EG" sz="3200" b="0" i="0" u="none" strike="noStrike" kern="1200" baseline="0" dirty="0" err="1">
                          <a:solidFill>
                            <a:schemeClr val="tx1"/>
                          </a:solidFill>
                          <a:latin typeface="+mn-lt"/>
                          <a:ea typeface="+mn-ea"/>
                          <a:cs typeface="+mn-cs"/>
                        </a:rPr>
                        <a:t>لاللآ</a:t>
                      </a:r>
                      <a:r>
                        <a:rPr lang="ar-EG" sz="3200" b="0" i="0" u="none" strike="noStrike" kern="1200" baseline="0" dirty="0">
                          <a:solidFill>
                            <a:schemeClr val="tx1"/>
                          </a:solidFill>
                          <a:latin typeface="+mn-lt"/>
                          <a:ea typeface="+mn-ea"/>
                          <a:cs typeface="+mn-cs"/>
                        </a:rPr>
                        <a:t> ينف ...</a:t>
                      </a:r>
                      <a:endParaRPr kumimoji="0" lang="en-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6" name="Tableau 15">
            <a:extLst>
              <a:ext uri="{FF2B5EF4-FFF2-40B4-BE49-F238E27FC236}">
                <a16:creationId xmlns:a16="http://schemas.microsoft.com/office/drawing/2014/main" id="{8A17AE0F-C280-420E-B8BF-5AF3B1187EF1}"/>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St Etienne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8" name="Text Box 170">
            <a:hlinkClick r:id="rId3" action="ppaction://hlinksldjump"/>
            <a:extLst>
              <a:ext uri="{FF2B5EF4-FFF2-40B4-BE49-F238E27FC236}">
                <a16:creationId xmlns:a16="http://schemas.microsoft.com/office/drawing/2014/main" id="{90F7472B-5F2D-4372-802C-6D729229F649}"/>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40" name="Text Box 171">
            <a:hlinkClick r:id="rId4" action="ppaction://hlinksldjump"/>
            <a:extLst>
              <a:ext uri="{FF2B5EF4-FFF2-40B4-BE49-F238E27FC236}">
                <a16:creationId xmlns:a16="http://schemas.microsoft.com/office/drawing/2014/main" id="{A1390CC1-A9D7-4157-8E83-E4A8333CA10D}"/>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CC610FA9-9B6F-49A3-A5F9-6ECE05D27B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62687164"/>
      </p:ext>
    </p:extLst>
  </p:cSld>
  <p:clrMapOvr>
    <a:masterClrMapping/>
  </p:clrMapOvr>
  <p:transition/>
</p:sld>
</file>

<file path=ppt/slides/slide3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92910095"/>
      </p:ext>
    </p:extLst>
  </p:cSld>
  <p:clrMapOvr>
    <a:masterClrMapping/>
  </p:clrMapOvr>
  <p:transition/>
</p:sld>
</file>

<file path=ppt/slides/slide3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23010" name="Group 2"/>
          <p:cNvGraphicFramePr>
            <a:graphicFrameLocks noGrp="1"/>
          </p:cNvGraphicFramePr>
          <p:nvPr>
            <p:extLst>
              <p:ext uri="{D42A27DB-BD31-4B8C-83A1-F6EECF244321}">
                <p14:modId xmlns:p14="http://schemas.microsoft.com/office/powerpoint/2010/main" val="154141491"/>
              </p:ext>
            </p:extLst>
          </p:nvPr>
        </p:nvGraphicFramePr>
        <p:xfrm>
          <a:off x="0" y="515656"/>
          <a:ext cx="9145210" cy="3970020"/>
        </p:xfrm>
        <a:graphic>
          <a:graphicData uri="http://schemas.openxmlformats.org/drawingml/2006/table">
            <a:tbl>
              <a:tblPr/>
              <a:tblGrid>
                <a:gridCol w="3172410">
                  <a:extLst>
                    <a:ext uri="{9D8B030D-6E8A-4147-A177-3AD203B41FA5}">
                      <a16:colId xmlns:a16="http://schemas.microsoft.com/office/drawing/2014/main" val="2063043358"/>
                    </a:ext>
                  </a:extLst>
                </a:gridCol>
                <a:gridCol w="3286756">
                  <a:extLst>
                    <a:ext uri="{9D8B030D-6E8A-4147-A177-3AD203B41FA5}">
                      <a16:colId xmlns:a16="http://schemas.microsoft.com/office/drawing/2014/main" val="20001"/>
                    </a:ext>
                  </a:extLst>
                </a:gridCol>
                <a:gridCol w="2686044">
                  <a:extLst>
                    <a:ext uri="{9D8B030D-6E8A-4147-A177-3AD203B41FA5}">
                      <a16:colId xmlns:a16="http://schemas.microsoft.com/office/drawing/2014/main" val="20002"/>
                    </a:ext>
                  </a:extLst>
                </a:gridCol>
              </a:tblGrid>
              <a:tr h="38653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pia~ylovoroc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m~marturoc</a:t>
                      </a:r>
                      <a:r>
                        <a:rPr kumimoji="0" lang="en-US" sz="3200" b="0" i="0" u="none" strike="noStrike" cap="none" normalizeH="0" baseline="0" dirty="0">
                          <a:ln>
                            <a:noFill/>
                          </a:ln>
                          <a:solidFill>
                            <a:schemeClr val="tx1"/>
                          </a:solidFill>
                          <a:effectLst/>
                          <a:latin typeface="Coptic1" pitchFamily="2" charset="0"/>
                          <a:cs typeface="Arial" charset="0"/>
                        </a:rPr>
                        <a:t>: pa[</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Gew~rgioc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Implore le Seigneur pour nous, le persévérant martyr, mon maître le roi Georges, pour qu’Il nous pardonne nos péchés.</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اطلب </a:t>
                      </a:r>
                      <a:r>
                        <a:rPr lang="ar-EG" sz="3200" b="0" i="0" u="none" strike="noStrike" kern="1200" baseline="0" dirty="0" err="1">
                          <a:solidFill>
                            <a:schemeClr val="tx1"/>
                          </a:solidFill>
                          <a:latin typeface="+mn-lt"/>
                          <a:ea typeface="+mn-ea"/>
                          <a:cs typeface="+mn-cs"/>
                        </a:rPr>
                        <a:t>لآايها</a:t>
                      </a:r>
                      <a:r>
                        <a:rPr lang="ar-EG" sz="3200" b="0" i="0" u="none" strike="noStrike" kern="1200" baseline="0" dirty="0">
                          <a:solidFill>
                            <a:schemeClr val="tx1"/>
                          </a:solidFill>
                          <a:latin typeface="+mn-lt"/>
                          <a:ea typeface="+mn-ea"/>
                          <a:cs typeface="+mn-cs"/>
                        </a:rPr>
                        <a:t> لآب </a:t>
                      </a:r>
                      <a:r>
                        <a:rPr lang="ar-EG" sz="3200" b="0" i="0" u="none" strike="noStrike" kern="1200" baseline="0" dirty="0" err="1">
                          <a:solidFill>
                            <a:schemeClr val="tx1"/>
                          </a:solidFill>
                          <a:latin typeface="+mn-lt"/>
                          <a:ea typeface="+mn-ea"/>
                          <a:cs typeface="+mn-cs"/>
                        </a:rPr>
                        <a:t>شهيدلآ</a:t>
                      </a:r>
                      <a:r>
                        <a:rPr lang="ar-EG" sz="3200" b="0" i="0" u="none" strike="noStrike" kern="1200" baseline="0" dirty="0">
                          <a:solidFill>
                            <a:schemeClr val="tx1"/>
                          </a:solidFill>
                          <a:latin typeface="+mn-lt"/>
                          <a:ea typeface="+mn-ea"/>
                          <a:cs typeface="+mn-cs"/>
                        </a:rPr>
                        <a:t> ب مجا د </a:t>
                      </a:r>
                      <a:r>
                        <a:rPr lang="ar-EG" sz="3200" b="0" i="0" u="none" strike="noStrike" kern="1200" baseline="0" dirty="0" err="1">
                          <a:solidFill>
                            <a:schemeClr val="tx1"/>
                          </a:solidFill>
                          <a:latin typeface="+mn-lt"/>
                          <a:ea typeface="+mn-ea"/>
                          <a:cs typeface="+mn-cs"/>
                        </a:rPr>
                        <a:t>لآسيدى</a:t>
                      </a:r>
                      <a:r>
                        <a:rPr lang="ar-EG" sz="3200" b="0" i="0" u="none" strike="noStrike" kern="1200" baseline="0" dirty="0">
                          <a:solidFill>
                            <a:schemeClr val="tx1"/>
                          </a:solidFill>
                          <a:latin typeface="+mn-lt"/>
                          <a:ea typeface="+mn-ea"/>
                          <a:cs typeface="+mn-cs"/>
                        </a:rPr>
                        <a:t> لآب مل </a:t>
                      </a:r>
                      <a:r>
                        <a:rPr lang="ar-EG" sz="3200" b="0" i="0" u="none" strike="noStrike" kern="1200" baseline="0" dirty="0" err="1">
                          <a:solidFill>
                            <a:schemeClr val="tx1"/>
                          </a:solidFill>
                          <a:latin typeface="+mn-lt"/>
                          <a:ea typeface="+mn-ea"/>
                          <a:cs typeface="+mn-cs"/>
                        </a:rPr>
                        <a:t>لآ</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err="1">
                          <a:solidFill>
                            <a:schemeClr val="tx1"/>
                          </a:solidFill>
                          <a:latin typeface="+mn-lt"/>
                          <a:ea typeface="+mn-ea"/>
                          <a:cs typeface="+mn-cs"/>
                        </a:rPr>
                        <a:t>جيؤرجيوسلآ</a:t>
                      </a:r>
                      <a:r>
                        <a:rPr lang="ar-EG" sz="3200" b="0" i="0" u="none" strike="noStrike" kern="1200" baseline="0" dirty="0">
                          <a:solidFill>
                            <a:schemeClr val="tx1"/>
                          </a:solidFill>
                          <a:latin typeface="+mn-lt"/>
                          <a:ea typeface="+mn-ea"/>
                          <a:cs typeface="+mn-cs"/>
                        </a:rPr>
                        <a:t> ينف ...</a:t>
                      </a:r>
                      <a:endParaRPr kumimoji="0" lang="en-CA"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 name="Tableau 21">
            <a:extLst>
              <a:ext uri="{FF2B5EF4-FFF2-40B4-BE49-F238E27FC236}">
                <a16:creationId xmlns:a16="http://schemas.microsoft.com/office/drawing/2014/main" id="{C269DAD4-5404-47ED-B256-E5A000201054}"/>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George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9" name="Text Box 170">
            <a:hlinkClick r:id="rId3" action="ppaction://hlinksldjump"/>
            <a:extLst>
              <a:ext uri="{FF2B5EF4-FFF2-40B4-BE49-F238E27FC236}">
                <a16:creationId xmlns:a16="http://schemas.microsoft.com/office/drawing/2014/main" id="{159EC86C-36A4-4BA1-9FB4-B1483250288F}"/>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41" name="Text Box 171">
            <a:hlinkClick r:id="rId4" action="ppaction://hlinksldjump"/>
            <a:extLst>
              <a:ext uri="{FF2B5EF4-FFF2-40B4-BE49-F238E27FC236}">
                <a16:creationId xmlns:a16="http://schemas.microsoft.com/office/drawing/2014/main" id="{2A2D3A9B-CBF3-4920-A593-BA2C363EBF26}"/>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9D957C67-96D2-4C97-BF8A-881C7DADB2E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48268708"/>
      </p:ext>
    </p:extLst>
  </p:cSld>
  <p:clrMapOvr>
    <a:masterClrMapping/>
  </p:clrMapOvr>
  <p:transition/>
</p:sld>
</file>

<file path=ppt/slides/slide3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47618971"/>
      </p:ext>
    </p:extLst>
  </p:cSld>
  <p:clrMapOvr>
    <a:masterClrMapping/>
  </p:clrMapOvr>
  <p:transition/>
</p:sld>
</file>

<file path=ppt/slides/slide3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0A848D18-A707-4AC6-ACE9-B6F525F4D9C7}"/>
              </a:ext>
            </a:extLst>
          </p:cNvPr>
          <p:cNvGraphicFramePr>
            <a:graphicFrameLocks noGrp="1"/>
          </p:cNvGraphicFramePr>
          <p:nvPr>
            <p:extLst>
              <p:ext uri="{D42A27DB-BD31-4B8C-83A1-F6EECF244321}">
                <p14:modId xmlns:p14="http://schemas.microsoft.com/office/powerpoint/2010/main" val="534460693"/>
              </p:ext>
            </p:extLst>
          </p:nvPr>
        </p:nvGraphicFramePr>
        <p:xfrm>
          <a:off x="-1448" y="420074"/>
          <a:ext cx="9145447" cy="3970020"/>
        </p:xfrm>
        <a:graphic>
          <a:graphicData uri="http://schemas.openxmlformats.org/drawingml/2006/table">
            <a:tbl>
              <a:tblPr firstRow="1" bandRow="1">
                <a:tableStyleId>{2D5ABB26-0587-4C30-8999-92F81FD0307C}</a:tableStyleId>
              </a:tblPr>
              <a:tblGrid>
                <a:gridCol w="3241449">
                  <a:extLst>
                    <a:ext uri="{9D8B030D-6E8A-4147-A177-3AD203B41FA5}">
                      <a16:colId xmlns:a16="http://schemas.microsoft.com/office/drawing/2014/main" val="155002511"/>
                    </a:ext>
                  </a:extLst>
                </a:gridCol>
                <a:gridCol w="3383049">
                  <a:extLst>
                    <a:ext uri="{9D8B030D-6E8A-4147-A177-3AD203B41FA5}">
                      <a16:colId xmlns:a16="http://schemas.microsoft.com/office/drawing/2014/main" val="2055934519"/>
                    </a:ext>
                  </a:extLst>
                </a:gridCol>
                <a:gridCol w="2520949">
                  <a:extLst>
                    <a:ext uri="{9D8B030D-6E8A-4147-A177-3AD203B41FA5}">
                      <a16:colId xmlns:a16="http://schemas.microsoft.com/office/drawing/2014/main" val="717210287"/>
                    </a:ext>
                  </a:extLst>
                </a:gridCol>
              </a:tblGrid>
              <a:tr h="3771900">
                <a:tc>
                  <a:txBody>
                    <a:bodyPr/>
                    <a:lstStyle/>
                    <a:p>
                      <a:pPr algn="just"/>
                      <a:r>
                        <a:rPr lang="pt-BR" sz="3200" b="0" i="0" u="none" strike="noStrike" kern="1200" baseline="0" dirty="0">
                          <a:solidFill>
                            <a:schemeClr val="tx1"/>
                          </a:solidFill>
                          <a:latin typeface="Coptic1" pitchFamily="2" charset="0"/>
                          <a:ea typeface="+mn-ea"/>
                          <a:cs typeface="+mn-cs"/>
                        </a:rPr>
                        <a:t>Twbh m~Po#c# e~h~r/i e~jwn </a:t>
                      </a:r>
                      <a:r>
                        <a:rPr lang="fr-FR" sz="3200" b="0" i="0" u="none" strike="noStrike" kern="1200" baseline="0" dirty="0">
                          <a:solidFill>
                            <a:schemeClr val="tx1"/>
                          </a:solidFill>
                          <a:latin typeface="Coptic1" pitchFamily="2" charset="0"/>
                          <a:ea typeface="+mn-ea"/>
                          <a:cs typeface="+mn-cs"/>
                        </a:rPr>
                        <a:t>w~ </a:t>
                      </a:r>
                      <a:r>
                        <a:rPr lang="fr-FR" sz="3200" b="0" i="0" u="none" strike="noStrike" kern="1200" baseline="0" dirty="0" err="1">
                          <a:solidFill>
                            <a:schemeClr val="tx1"/>
                          </a:solidFill>
                          <a:latin typeface="Coptic1" pitchFamily="2" charset="0"/>
                          <a:ea typeface="+mn-ea"/>
                          <a:cs typeface="+mn-cs"/>
                        </a:rPr>
                        <a:t>pia~ylovoroc</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m~marturoc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Yeo~dwroc</a:t>
                      </a:r>
                      <a:endParaRPr lang="fr-FR" sz="3200" b="0" i="0" u="none" strike="noStrike" kern="1200" baseline="0" dirty="0">
                        <a:solidFill>
                          <a:schemeClr val="tx1"/>
                        </a:solidFill>
                        <a:latin typeface="Coptic1" pitchFamily="2" charset="0"/>
                        <a:ea typeface="+mn-ea"/>
                        <a:cs typeface="+mn-cs"/>
                      </a:endParaRPr>
                    </a:p>
                    <a:p>
                      <a:pPr algn="just"/>
                      <a:r>
                        <a:rPr lang="en-US" sz="3200" b="0" i="0" u="none" strike="noStrike" kern="1200" baseline="0" dirty="0" err="1">
                          <a:solidFill>
                            <a:schemeClr val="tx1"/>
                          </a:solidFill>
                          <a:latin typeface="Coptic1" pitchFamily="2" charset="0"/>
                          <a:ea typeface="+mn-ea"/>
                          <a:cs typeface="+mn-cs"/>
                        </a:rPr>
                        <a:t>pic~t~ratilat</a:t>
                      </a:r>
                      <a:r>
                        <a:rPr lang="en-US" sz="3200" b="0" i="0" u="none" strike="noStrike" kern="1200" baseline="0" dirty="0">
                          <a:solidFill>
                            <a:schemeClr val="tx1"/>
                          </a:solidFill>
                          <a:latin typeface="Coptic1" pitchFamily="2" charset="0"/>
                          <a:ea typeface="+mn-ea"/>
                          <a:cs typeface="+mn-cs"/>
                        </a:rPr>
                        <a:t>/c </a:t>
                      </a:r>
                      <a:r>
                        <a:rPr lang="en-US" sz="3200" b="0" i="0" u="none" strike="noStrike" kern="1200" baseline="0" dirty="0" err="1">
                          <a:solidFill>
                            <a:schemeClr val="tx1"/>
                          </a:solidFill>
                          <a:latin typeface="Coptic1" pitchFamily="2" charset="0"/>
                          <a:ea typeface="+mn-ea"/>
                          <a:cs typeface="+mn-cs"/>
                        </a:rPr>
                        <a:t>n~tef,a</a:t>
                      </a:r>
                      <a:r>
                        <a:rPr lang="en-US"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nennobi</a:t>
                      </a:r>
                      <a:r>
                        <a:rPr lang="fr-FR" sz="3200" b="0" i="0" u="none" strike="noStrike" kern="1200" baseline="0" dirty="0">
                          <a:solidFill>
                            <a:schemeClr val="tx1"/>
                          </a:solidFill>
                          <a:latin typeface="Coptic1" pitchFamily="2" charset="0"/>
                          <a:ea typeface="+mn-ea"/>
                          <a:cs typeface="+mn-cs"/>
                        </a:rPr>
                        <a:t> nan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a:t>
                      </a:r>
                      <a:endParaRPr lang="fr-FR" sz="32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Implore le Seigneur pour nous, le persévérant martyr, Théodore le stratège, pour qu’Il nous pardonne nos péchés.</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أطلب من الرب عنا أيها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الشهيد المجاهد</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ثيؤدوروس</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الاسفهسلار</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ليغفر...</a:t>
                      </a:r>
                      <a:endParaRPr lang="fr-FR" sz="3200" dirty="0"/>
                    </a:p>
                  </a:txBody>
                  <a:tcPr marT="34290" marB="34290"/>
                </a:tc>
                <a:extLst>
                  <a:ext uri="{0D108BD9-81ED-4DB2-BD59-A6C34878D82A}">
                    <a16:rowId xmlns:a16="http://schemas.microsoft.com/office/drawing/2014/main" val="3684159401"/>
                  </a:ext>
                </a:extLst>
              </a:tr>
            </a:tbl>
          </a:graphicData>
        </a:graphic>
      </p:graphicFrame>
      <p:graphicFrame>
        <p:nvGraphicFramePr>
          <p:cNvPr id="3" name="Tableau 2">
            <a:extLst>
              <a:ext uri="{FF2B5EF4-FFF2-40B4-BE49-F238E27FC236}">
                <a16:creationId xmlns:a16="http://schemas.microsoft.com/office/drawing/2014/main" id="{F9F35F7F-780D-498E-84FE-580E4BE65515}"/>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Théodore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8" name="Text Box 170">
            <a:hlinkClick r:id="rId2" action="ppaction://hlinksldjump"/>
            <a:extLst>
              <a:ext uri="{FF2B5EF4-FFF2-40B4-BE49-F238E27FC236}">
                <a16:creationId xmlns:a16="http://schemas.microsoft.com/office/drawing/2014/main" id="{FE80BB10-E4E5-47FE-AD15-283DF70DC687}"/>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40" name="Text Box 171">
            <a:hlinkClick r:id="rId3" action="ppaction://hlinksldjump"/>
            <a:extLst>
              <a:ext uri="{FF2B5EF4-FFF2-40B4-BE49-F238E27FC236}">
                <a16:creationId xmlns:a16="http://schemas.microsoft.com/office/drawing/2014/main" id="{5356E9F1-2BC3-4FF9-9A5E-D997DF31B652}"/>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4" action="ppaction://hlinksldjump" highlightClick="1"/>
            <a:extLst>
              <a:ext uri="{FF2B5EF4-FFF2-40B4-BE49-F238E27FC236}">
                <a16:creationId xmlns:a16="http://schemas.microsoft.com/office/drawing/2014/main" id="{25F4FE07-6834-499A-8E17-0B95FB7B4FE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38303602"/>
      </p:ext>
    </p:extLst>
  </p:cSld>
  <p:clrMapOvr>
    <a:masterClrMapping/>
  </p:clrMapOvr>
  <p:transition/>
</p:sld>
</file>

<file path=ppt/slides/slide3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86004401"/>
      </p:ext>
    </p:extLst>
  </p:cSld>
  <p:clrMapOvr>
    <a:masterClrMapping/>
  </p:clrMapOvr>
  <p:transition/>
</p:sld>
</file>

<file path=ppt/slides/slide3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27106" name="Group 2"/>
          <p:cNvGraphicFramePr>
            <a:graphicFrameLocks noGrp="1"/>
          </p:cNvGraphicFramePr>
          <p:nvPr>
            <p:extLst>
              <p:ext uri="{D42A27DB-BD31-4B8C-83A1-F6EECF244321}">
                <p14:modId xmlns:p14="http://schemas.microsoft.com/office/powerpoint/2010/main" val="333268884"/>
              </p:ext>
            </p:extLst>
          </p:nvPr>
        </p:nvGraphicFramePr>
        <p:xfrm>
          <a:off x="2" y="564642"/>
          <a:ext cx="9143998" cy="3970020"/>
        </p:xfrm>
        <a:graphic>
          <a:graphicData uri="http://schemas.openxmlformats.org/drawingml/2006/table">
            <a:tbl>
              <a:tblPr/>
              <a:tblGrid>
                <a:gridCol w="3266402">
                  <a:extLst>
                    <a:ext uri="{9D8B030D-6E8A-4147-A177-3AD203B41FA5}">
                      <a16:colId xmlns:a16="http://schemas.microsoft.com/office/drawing/2014/main" val="2777919542"/>
                    </a:ext>
                  </a:extLst>
                </a:gridCol>
                <a:gridCol w="3266402">
                  <a:extLst>
                    <a:ext uri="{9D8B030D-6E8A-4147-A177-3AD203B41FA5}">
                      <a16:colId xmlns:a16="http://schemas.microsoft.com/office/drawing/2014/main" val="20001"/>
                    </a:ext>
                  </a:extLst>
                </a:gridCol>
                <a:gridCol w="2611194">
                  <a:extLst>
                    <a:ext uri="{9D8B030D-6E8A-4147-A177-3AD203B41FA5}">
                      <a16:colId xmlns:a16="http://schemas.microsoft.com/office/drawing/2014/main" val="20002"/>
                    </a:ext>
                  </a:extLst>
                </a:gridCol>
              </a:tblGrid>
              <a:tr h="34265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pia~ylovoroc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m~marturoc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Vilopat</a:t>
                      </a:r>
                      <a:r>
                        <a:rPr kumimoji="0" lang="en-US" sz="3200" b="0" i="0" u="none" strike="noStrike" cap="none" normalizeH="0" baseline="0" dirty="0">
                          <a:ln>
                            <a:noFill/>
                          </a:ln>
                          <a:solidFill>
                            <a:schemeClr val="tx1"/>
                          </a:solidFill>
                          <a:effectLst/>
                          <a:latin typeface="Coptic1" pitchFamily="2" charset="0"/>
                          <a:cs typeface="Arial" charset="0"/>
                        </a:rPr>
                        <a:t>/r </a:t>
                      </a:r>
                      <a:r>
                        <a:rPr kumimoji="0" lang="en-US" sz="3200" b="0" i="0" u="none" strike="noStrike" cap="none" normalizeH="0" baseline="0" dirty="0" err="1">
                          <a:ln>
                            <a:noFill/>
                          </a:ln>
                          <a:solidFill>
                            <a:schemeClr val="tx1"/>
                          </a:solidFill>
                          <a:effectLst/>
                          <a:latin typeface="Coptic1" pitchFamily="2" charset="0"/>
                          <a:cs typeface="Arial" charset="0"/>
                        </a:rPr>
                        <a:t>Merkourioc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 le Seigneur pour nous ô persévérant martyr </a:t>
                      </a:r>
                      <a:r>
                        <a:rPr lang="fr-FR" sz="2800" b="0" i="0" u="none" strike="noStrike" kern="1200" baseline="0" dirty="0" err="1">
                          <a:solidFill>
                            <a:schemeClr val="tx1"/>
                          </a:solidFill>
                          <a:latin typeface="+mn-lt"/>
                          <a:ea typeface="+mn-ea"/>
                          <a:cs typeface="+mn-cs"/>
                        </a:rPr>
                        <a:t>Philopatir</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Mercorios</a:t>
                      </a:r>
                      <a:r>
                        <a:rPr lang="fr-FR" sz="2800" b="0" i="0" u="none" strike="noStrike" kern="1200" baseline="0" dirty="0">
                          <a:solidFill>
                            <a:schemeClr val="tx1"/>
                          </a:solidFill>
                          <a:latin typeface="+mn-lt"/>
                          <a:ea typeface="+mn-ea"/>
                          <a:cs typeface="+mn-cs"/>
                        </a:rPr>
                        <a:t> pour qu’il nous pardonne nos péchés.</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اطلب من الرب عنا أيها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الشهيد المجاهد محب الآب</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مرقوريوس</a:t>
                      </a:r>
                      <a:r>
                        <a:rPr lang="ar-EG" sz="3200" b="0" i="0" u="none" strike="noStrike" kern="1200" baseline="0" dirty="0">
                          <a:solidFill>
                            <a:schemeClr val="tx1"/>
                          </a:solidFill>
                          <a:latin typeface="+mn-lt"/>
                          <a:ea typeface="+mn-ea"/>
                          <a:cs typeface="+mn-cs"/>
                        </a:rPr>
                        <a:t> ليغفر لنا خطايانا</a:t>
                      </a:r>
                      <a:endParaRPr kumimoji="0" lang="en-CA"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6" name="Tableau 15">
            <a:extLst>
              <a:ext uri="{FF2B5EF4-FFF2-40B4-BE49-F238E27FC236}">
                <a16:creationId xmlns:a16="http://schemas.microsoft.com/office/drawing/2014/main" id="{D68A4D1E-86F0-4263-935B-3FBB19DC9C33}"/>
              </a:ext>
            </a:extLst>
          </p:cNvPr>
          <p:cNvGraphicFramePr>
            <a:graphicFrameLocks noGrp="1"/>
          </p:cNvGraphicFramePr>
          <p:nvPr/>
        </p:nvGraphicFramePr>
        <p:xfrm>
          <a:off x="1726610" y="16907"/>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St </a:t>
                      </a:r>
                      <a:r>
                        <a:rPr lang="fr-FR" sz="1400" dirty="0" err="1"/>
                        <a:t>Philopatir</a:t>
                      </a:r>
                      <a:r>
                        <a:rPr lang="fr-FR" sz="1400" dirty="0"/>
                        <a:t> </a:t>
                      </a:r>
                      <a:r>
                        <a:rPr lang="fr-FR" sz="1400" dirty="0" err="1"/>
                        <a:t>Mercorios</a:t>
                      </a:r>
                      <a:endParaRPr lang="fr-FR" sz="14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5" name="Text Box 170">
            <a:hlinkClick r:id="rId3" action="ppaction://hlinksldjump"/>
            <a:extLst>
              <a:ext uri="{FF2B5EF4-FFF2-40B4-BE49-F238E27FC236}">
                <a16:creationId xmlns:a16="http://schemas.microsoft.com/office/drawing/2014/main" id="{0AAC15D1-4E20-4345-8592-2BE521FCC8EF}"/>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37" name="Text Box 171">
            <a:hlinkClick r:id="rId4" action="ppaction://hlinksldjump"/>
            <a:extLst>
              <a:ext uri="{FF2B5EF4-FFF2-40B4-BE49-F238E27FC236}">
                <a16:creationId xmlns:a16="http://schemas.microsoft.com/office/drawing/2014/main" id="{87DA9526-DE21-4610-9E8B-F992D69E2974}"/>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14353F16-5280-4C29-A42D-1D2E6B95AD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43020438"/>
      </p:ext>
    </p:extLst>
  </p:cSld>
  <p:clrMapOvr>
    <a:masterClrMapping/>
  </p:clrMapOvr>
  <p:transition/>
</p:sld>
</file>

<file path=ppt/slides/slide3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06926169"/>
      </p:ext>
    </p:extLst>
  </p:cSld>
  <p:clrMapOvr>
    <a:masterClrMapping/>
  </p:clrMapOvr>
  <p:transition/>
</p:sld>
</file>

<file path=ppt/slides/slide3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29166" name="Group 14"/>
          <p:cNvGraphicFramePr>
            <a:graphicFrameLocks noGrp="1"/>
          </p:cNvGraphicFramePr>
          <p:nvPr>
            <p:extLst>
              <p:ext uri="{D42A27DB-BD31-4B8C-83A1-F6EECF244321}">
                <p14:modId xmlns:p14="http://schemas.microsoft.com/office/powerpoint/2010/main" val="1739973561"/>
              </p:ext>
            </p:extLst>
          </p:nvPr>
        </p:nvGraphicFramePr>
        <p:xfrm>
          <a:off x="0" y="436626"/>
          <a:ext cx="9143999" cy="4457700"/>
        </p:xfrm>
        <a:graphic>
          <a:graphicData uri="http://schemas.openxmlformats.org/drawingml/2006/table">
            <a:tbl>
              <a:tblPr/>
              <a:tblGrid>
                <a:gridCol w="3433565">
                  <a:extLst>
                    <a:ext uri="{9D8B030D-6E8A-4147-A177-3AD203B41FA5}">
                      <a16:colId xmlns:a16="http://schemas.microsoft.com/office/drawing/2014/main" val="3983381498"/>
                    </a:ext>
                  </a:extLst>
                </a:gridCol>
                <a:gridCol w="3310135">
                  <a:extLst>
                    <a:ext uri="{9D8B030D-6E8A-4147-A177-3AD203B41FA5}">
                      <a16:colId xmlns:a16="http://schemas.microsoft.com/office/drawing/2014/main" val="20001"/>
                    </a:ext>
                  </a:extLst>
                </a:gridCol>
                <a:gridCol w="240029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pia~ylovoroc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m~marturoc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pia~gioc</a:t>
                      </a:r>
                      <a:r>
                        <a:rPr kumimoji="0" lang="en-US" sz="3200" b="0" i="0" u="none" strike="noStrike" cap="none" normalizeH="0" baseline="0" dirty="0">
                          <a:ln>
                            <a:noFill/>
                          </a:ln>
                          <a:solidFill>
                            <a:schemeClr val="tx1"/>
                          </a:solidFill>
                          <a:effectLst/>
                          <a:latin typeface="Coptic1" pitchFamily="2" charset="0"/>
                          <a:cs typeface="Arial" charset="0"/>
                        </a:rPr>
                        <a:t> abba M/</a:t>
                      </a:r>
                      <a:r>
                        <a:rPr kumimoji="0" lang="en-US" sz="3200" b="0" i="0" u="none" strike="noStrike" cap="none" normalizeH="0" baseline="0" dirty="0" err="1">
                          <a:ln>
                            <a:noFill/>
                          </a:ln>
                          <a:solidFill>
                            <a:schemeClr val="tx1"/>
                          </a:solidFill>
                          <a:effectLst/>
                          <a:latin typeface="Coptic1" pitchFamily="2" charset="0"/>
                          <a:cs typeface="Arial" charset="0"/>
                        </a:rPr>
                        <a:t>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Nivaiat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 le Seigneur pour nous ô persévérant martyr saint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Mina de Fayat pour qu’il nous pardonne nos péchés.</a:t>
                      </a:r>
                      <a:endParaRPr kumimoji="0" lang="en-US"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 من الرب عنا أيها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الشهيد المجاهد أبا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مينا </a:t>
                      </a:r>
                      <a:r>
                        <a:rPr lang="ar-EG" sz="3200" b="0" i="0" u="none" strike="noStrike" kern="1200" baseline="0" dirty="0" err="1">
                          <a:solidFill>
                            <a:schemeClr val="tx1"/>
                          </a:solidFill>
                          <a:latin typeface="+mn-lt"/>
                          <a:ea typeface="+mn-ea"/>
                          <a:cs typeface="+mn-cs"/>
                        </a:rPr>
                        <a:t>المريوطي</a:t>
                      </a:r>
                      <a:r>
                        <a:rPr lang="ar-EG" sz="3200" b="0" i="0" u="none" strike="noStrike" kern="1200" baseline="0" dirty="0">
                          <a:solidFill>
                            <a:schemeClr val="tx1"/>
                          </a:solidFill>
                          <a:latin typeface="+mn-lt"/>
                          <a:ea typeface="+mn-ea"/>
                          <a:cs typeface="+mn-cs"/>
                        </a:rPr>
                        <a:t>، ليغفر</a:t>
                      </a:r>
                    </a:p>
                    <a:p>
                      <a:pPr algn="just" rtl="1"/>
                      <a:r>
                        <a:rPr lang="ar-EG" sz="3200" b="0" i="0" u="none" strike="noStrike" kern="1200" baseline="0" dirty="0">
                          <a:solidFill>
                            <a:schemeClr val="tx1"/>
                          </a:solidFill>
                          <a:latin typeface="+mn-lt"/>
                          <a:ea typeface="+mn-ea"/>
                          <a:cs typeface="+mn-cs"/>
                        </a:rPr>
                        <a:t>لنا خطايانا.</a:t>
                      </a:r>
                      <a:endParaRPr kumimoji="0" lang="en-CA"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6" name="Tableau 15">
            <a:extLst>
              <a:ext uri="{FF2B5EF4-FFF2-40B4-BE49-F238E27FC236}">
                <a16:creationId xmlns:a16="http://schemas.microsoft.com/office/drawing/2014/main" id="{B5B27AEC-66A2-4C12-BCBF-D5785F245872}"/>
              </a:ext>
            </a:extLst>
          </p:cNvPr>
          <p:cNvGraphicFramePr>
            <a:graphicFrameLocks noGrp="1"/>
          </p:cNvGraphicFramePr>
          <p:nvPr>
            <p:extLst>
              <p:ext uri="{D42A27DB-BD31-4B8C-83A1-F6EECF244321}">
                <p14:modId xmlns:p14="http://schemas.microsoft.com/office/powerpoint/2010/main" val="2726583167"/>
              </p:ext>
            </p:extLst>
          </p:nvPr>
        </p:nvGraphicFramePr>
        <p:xfrm>
          <a:off x="1523999" y="77310"/>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St Mina</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3" name="Text Box 170">
            <a:hlinkClick r:id="rId3" action="ppaction://hlinksldjump"/>
            <a:extLst>
              <a:ext uri="{FF2B5EF4-FFF2-40B4-BE49-F238E27FC236}">
                <a16:creationId xmlns:a16="http://schemas.microsoft.com/office/drawing/2014/main" id="{3F5AB923-F23E-416E-B150-5A7239D286FE}"/>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35" name="Text Box 171">
            <a:hlinkClick r:id="rId4" action="ppaction://hlinksldjump"/>
            <a:extLst>
              <a:ext uri="{FF2B5EF4-FFF2-40B4-BE49-F238E27FC236}">
                <a16:creationId xmlns:a16="http://schemas.microsoft.com/office/drawing/2014/main" id="{346D42A9-5C8B-444E-A268-179C94959ABA}"/>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3A3BC9D2-C6E7-413A-9657-462758BF65A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71361489"/>
      </p:ext>
    </p:extLst>
  </p:cSld>
  <p:clrMapOvr>
    <a:masterClrMapping/>
  </p:clrMapOvr>
  <p:transition/>
</p:sld>
</file>

<file path=ppt/slides/slide3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54934940"/>
      </p:ext>
    </p:extLst>
  </p:cSld>
  <p:clrMapOvr>
    <a:masterClrMapping/>
  </p:clrMapOvr>
  <p:transition/>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2196" name="Group 148"/>
          <p:cNvGraphicFramePr>
            <a:graphicFrameLocks noGrp="1"/>
          </p:cNvGraphicFramePr>
          <p:nvPr>
            <p:extLst>
              <p:ext uri="{D42A27DB-BD31-4B8C-83A1-F6EECF244321}">
                <p14:modId xmlns:p14="http://schemas.microsoft.com/office/powerpoint/2010/main" val="2257214857"/>
              </p:ext>
            </p:extLst>
          </p:nvPr>
        </p:nvGraphicFramePr>
        <p:xfrm>
          <a:off x="0" y="114300"/>
          <a:ext cx="9144000" cy="4410015"/>
        </p:xfrm>
        <a:graphic>
          <a:graphicData uri="http://schemas.openxmlformats.org/drawingml/2006/table">
            <a:tbl>
              <a:tblPr/>
              <a:tblGrid>
                <a:gridCol w="3184187">
                  <a:extLst>
                    <a:ext uri="{9D8B030D-6E8A-4147-A177-3AD203B41FA5}">
                      <a16:colId xmlns:a16="http://schemas.microsoft.com/office/drawing/2014/main" val="20000"/>
                    </a:ext>
                  </a:extLst>
                </a:gridCol>
                <a:gridCol w="3300919">
                  <a:extLst>
                    <a:ext uri="{9D8B030D-6E8A-4147-A177-3AD203B41FA5}">
                      <a16:colId xmlns:a16="http://schemas.microsoft.com/office/drawing/2014/main" val="20001"/>
                    </a:ext>
                  </a:extLst>
                </a:gridCol>
                <a:gridCol w="2658894">
                  <a:extLst>
                    <a:ext uri="{9D8B030D-6E8A-4147-A177-3AD203B41FA5}">
                      <a16:colId xmlns:a16="http://schemas.microsoft.com/office/drawing/2014/main" val="20002"/>
                    </a:ext>
                  </a:extLst>
                </a:gridCol>
              </a:tblGrid>
              <a:tr h="244441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paiavot</a:t>
                      </a:r>
                      <a:r>
                        <a:rPr kumimoji="0" lang="en-US" sz="3200" b="0" i="0" u="none" strike="noStrike" cap="none" normalizeH="0" baseline="0" dirty="0">
                          <a:ln>
                            <a:noFill/>
                          </a:ln>
                          <a:solidFill>
                            <a:schemeClr val="tx1"/>
                          </a:solidFill>
                          <a:effectLst/>
                          <a:latin typeface="Coptic1" pitchFamily="2" charset="0"/>
                          <a:cs typeface="Arial" charset="0"/>
                        </a:rPr>
                        <a:t> de on </a:t>
                      </a:r>
                      <a:r>
                        <a:rPr kumimoji="0" lang="en-US" sz="3200" b="0" i="0" u="none" strike="noStrike" cap="none" normalizeH="0" baseline="0" dirty="0" err="1">
                          <a:ln>
                            <a:noFill/>
                          </a:ln>
                          <a:solidFill>
                            <a:schemeClr val="tx1"/>
                          </a:solidFill>
                          <a:effectLst/>
                          <a:latin typeface="Coptic1" pitchFamily="2" charset="0"/>
                          <a:cs typeface="Arial" charset="0"/>
                        </a:rPr>
                        <a:t>n~c~nof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eftai</a:t>
                      </a:r>
                      <a:r>
                        <a:rPr kumimoji="0" lang="en-US" sz="3200" b="0" i="0" u="none" strike="noStrike" cap="none" normalizeH="0" baseline="0" dirty="0">
                          <a:ln>
                            <a:noFill/>
                          </a:ln>
                          <a:solidFill>
                            <a:schemeClr val="tx1"/>
                          </a:solidFill>
                          <a:effectLst/>
                          <a:latin typeface="Coptic1" pitchFamily="2" charset="0"/>
                          <a:cs typeface="Arial" charset="0"/>
                        </a:rPr>
                        <a:t>/out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diay</a:t>
                      </a:r>
                      <a:r>
                        <a:rPr kumimoji="0" lang="en-US" sz="3200" b="0" i="0" u="none" strike="noStrike" cap="none" normalizeH="0" baseline="0" dirty="0">
                          <a:ln>
                            <a:noFill/>
                          </a:ln>
                          <a:solidFill>
                            <a:schemeClr val="tx1"/>
                          </a:solidFill>
                          <a:effectLst/>
                          <a:latin typeface="Coptic1" pitchFamily="2" charset="0"/>
                          <a:cs typeface="Arial" charset="0"/>
                        </a:rPr>
                        <a:t>/k/ </a:t>
                      </a:r>
                      <a:r>
                        <a:rPr kumimoji="0" lang="en-US" sz="3200" b="0" i="0" u="none" strike="noStrike" cap="none" normalizeH="0" baseline="0" dirty="0" err="1">
                          <a:ln>
                            <a:noFill/>
                          </a:ln>
                          <a:solidFill>
                            <a:schemeClr val="tx1"/>
                          </a:solidFill>
                          <a:effectLst/>
                          <a:latin typeface="Coptic1" pitchFamily="2" charset="0"/>
                          <a:cs typeface="Arial" charset="0"/>
                        </a:rPr>
                        <a:t>m~beri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n~taf</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fr-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0"/>
                        </a:spcBef>
                        <a:spcAft>
                          <a:spcPct val="0"/>
                        </a:spcAft>
                        <a:buClrTx/>
                        <a:buSzTx/>
                        <a:buFontTx/>
                        <a:buNone/>
                        <a:tabLst/>
                      </a:pPr>
                      <a:r>
                        <a:rPr lang="fr-FR" sz="2800" dirty="0"/>
                        <a:t>Et ce calice, qu’il devienne le sang précieux de sa nouvelle alliance.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pitchFamily="34" charset="0"/>
                        </a:rPr>
                        <a:t>الكاهن:</a:t>
                      </a:r>
                      <a:endParaRPr kumimoji="0" lang="ar-EG" sz="2100" b="0" i="0" u="sng" strike="noStrike" cap="none" normalizeH="0" baseline="0" dirty="0">
                        <a:ln>
                          <a:noFill/>
                        </a:ln>
                        <a:solidFill>
                          <a:srgbClr val="FF9900"/>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وهذه الكأس أيضاً</a:t>
                      </a:r>
                      <a:r>
                        <a:rPr kumimoji="0" lang="fr-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دماً كريماً للعهد الجديد الذى له.</a:t>
                      </a:r>
                      <a:endParaRPr kumimoji="0" lang="fr-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9823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palin</a:t>
                      </a:r>
                      <a:r>
                        <a:rPr kumimoji="0" lang="en-US" sz="3200" b="0" i="0" u="none" strike="noStrike" cap="none" normalizeH="0" baseline="0" dirty="0">
                          <a:ln>
                            <a:noFill/>
                          </a:ln>
                          <a:solidFill>
                            <a:schemeClr val="tx1"/>
                          </a:solidFill>
                          <a:effectLst/>
                          <a:latin typeface="Coptic1" pitchFamily="2" charset="0"/>
                          <a:cs typeface="Arial" charset="0"/>
                        </a:rPr>
                        <a:t> ]nah]. 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De même, nous croyons</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pitchFamily="34" charset="0"/>
                        </a:rPr>
                        <a:t>الشعب:</a:t>
                      </a:r>
                      <a:endParaRPr kumimoji="0" lang="en-CA" sz="21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وأيضاً نؤمن.</a:t>
                      </a:r>
                      <a:r>
                        <a:rPr kumimoji="0" lang="en-US" sz="3200" b="0" i="0" u="none" strike="noStrike" cap="none" normalizeH="0" baseline="0" dirty="0">
                          <a:ln>
                            <a:noFill/>
                          </a:ln>
                          <a:solidFill>
                            <a:schemeClr val="tx1"/>
                          </a:solidFill>
                          <a:effectLst/>
                          <a:latin typeface="Arial" charset="0"/>
                          <a:cs typeface="Arial" pitchFamily="34"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1214" name="Group 14"/>
          <p:cNvGraphicFramePr>
            <a:graphicFrameLocks noGrp="1"/>
          </p:cNvGraphicFramePr>
          <p:nvPr>
            <p:extLst>
              <p:ext uri="{D42A27DB-BD31-4B8C-83A1-F6EECF244321}">
                <p14:modId xmlns:p14="http://schemas.microsoft.com/office/powerpoint/2010/main" val="2635283628"/>
              </p:ext>
            </p:extLst>
          </p:nvPr>
        </p:nvGraphicFramePr>
        <p:xfrm>
          <a:off x="0" y="420074"/>
          <a:ext cx="9144001" cy="4151926"/>
        </p:xfrm>
        <a:graphic>
          <a:graphicData uri="http://schemas.openxmlformats.org/drawingml/2006/table">
            <a:tbl>
              <a:tblPr/>
              <a:tblGrid>
                <a:gridCol w="3284565">
                  <a:extLst>
                    <a:ext uri="{9D8B030D-6E8A-4147-A177-3AD203B41FA5}">
                      <a16:colId xmlns:a16="http://schemas.microsoft.com/office/drawing/2014/main" val="394216559"/>
                    </a:ext>
                  </a:extLst>
                </a:gridCol>
                <a:gridCol w="3284565">
                  <a:extLst>
                    <a:ext uri="{9D8B030D-6E8A-4147-A177-3AD203B41FA5}">
                      <a16:colId xmlns:a16="http://schemas.microsoft.com/office/drawing/2014/main" val="20001"/>
                    </a:ext>
                  </a:extLst>
                </a:gridCol>
                <a:gridCol w="2574871">
                  <a:extLst>
                    <a:ext uri="{9D8B030D-6E8A-4147-A177-3AD203B41FA5}">
                      <a16:colId xmlns:a16="http://schemas.microsoft.com/office/drawing/2014/main" val="20002"/>
                    </a:ext>
                  </a:extLst>
                </a:gridCol>
              </a:tblGrid>
              <a:tr h="415192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nia~ylovoroc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m~marturoc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Cargioc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Ba,oc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Implorez le Seigneur pour nous, les persévérants martyrs, les saints Serge et Bacchus,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أطلبا من الرب عنا أيها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الشهيدان المجاهدان</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القديسان </a:t>
                      </a:r>
                      <a:r>
                        <a:rPr lang="ar-EG" sz="2800" b="0" i="0" u="none" strike="noStrike" kern="1200" baseline="0" dirty="0" err="1">
                          <a:solidFill>
                            <a:schemeClr val="tx1"/>
                          </a:solidFill>
                          <a:latin typeface="+mn-lt"/>
                          <a:ea typeface="+mn-ea"/>
                          <a:cs typeface="+mn-cs"/>
                        </a:rPr>
                        <a:t>سرجيوس</a:t>
                      </a:r>
                      <a:endParaRPr lang="ar-EG" sz="2800" b="0" i="0" u="none" strike="noStrike" kern="1200" baseline="0" dirty="0">
                        <a:solidFill>
                          <a:schemeClr val="tx1"/>
                        </a:solidFill>
                        <a:latin typeface="+mn-lt"/>
                        <a:ea typeface="+mn-ea"/>
                        <a:cs typeface="+mn-cs"/>
                      </a:endParaRPr>
                    </a:p>
                    <a:p>
                      <a:pPr algn="just" rtl="1"/>
                      <a:r>
                        <a:rPr lang="ar-EG" sz="2800" b="0" i="0" u="none" strike="noStrike" kern="1200" baseline="0" dirty="0" err="1">
                          <a:solidFill>
                            <a:schemeClr val="tx1"/>
                          </a:solidFill>
                          <a:latin typeface="+mn-lt"/>
                          <a:ea typeface="+mn-ea"/>
                          <a:cs typeface="+mn-cs"/>
                        </a:rPr>
                        <a:t>وواخس</a:t>
                      </a:r>
                      <a:r>
                        <a:rPr lang="ar-EG" sz="2800" b="0" i="0" u="none" strike="noStrike" kern="1200" baseline="0" dirty="0">
                          <a:solidFill>
                            <a:schemeClr val="tx1"/>
                          </a:solidFill>
                          <a:latin typeface="+mn-lt"/>
                          <a:ea typeface="+mn-ea"/>
                          <a:cs typeface="+mn-cs"/>
                        </a:rPr>
                        <a:t> ليغفر...</a:t>
                      </a:r>
                      <a:endParaRPr kumimoji="0" lang="en-CA"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065FA5B2-D29D-42DD-8B05-D2CE2E9C6342}"/>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saints Serge et Bacchus</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8" name="Text Box 170">
            <a:hlinkClick r:id="rId3" action="ppaction://hlinksldjump"/>
            <a:extLst>
              <a:ext uri="{FF2B5EF4-FFF2-40B4-BE49-F238E27FC236}">
                <a16:creationId xmlns:a16="http://schemas.microsoft.com/office/drawing/2014/main" id="{3A2081D9-EF1E-4285-8E2C-BF05DBC16E50}"/>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40" name="Text Box 171">
            <a:hlinkClick r:id="rId4" action="ppaction://hlinksldjump"/>
            <a:extLst>
              <a:ext uri="{FF2B5EF4-FFF2-40B4-BE49-F238E27FC236}">
                <a16:creationId xmlns:a16="http://schemas.microsoft.com/office/drawing/2014/main" id="{3895C310-0609-413C-928A-218B315FDC68}"/>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108F67B2-116E-4C85-87B8-45745918EF0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83802622"/>
      </p:ext>
    </p:extLst>
  </p:cSld>
  <p:clrMapOvr>
    <a:masterClrMapping/>
  </p:clrMapOvr>
  <p:transition/>
</p:sld>
</file>

<file path=ppt/slides/slide3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86586369"/>
      </p:ext>
    </p:extLst>
  </p:cSld>
  <p:clrMapOvr>
    <a:masterClrMapping/>
  </p:clrMapOvr>
  <p:transition/>
</p:sld>
</file>

<file path=ppt/slides/slide3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3263" name="Group 15"/>
          <p:cNvGraphicFramePr>
            <a:graphicFrameLocks noGrp="1"/>
          </p:cNvGraphicFramePr>
          <p:nvPr>
            <p:extLst>
              <p:ext uri="{D42A27DB-BD31-4B8C-83A1-F6EECF244321}">
                <p14:modId xmlns:p14="http://schemas.microsoft.com/office/powerpoint/2010/main" val="2744979491"/>
              </p:ext>
            </p:extLst>
          </p:nvPr>
        </p:nvGraphicFramePr>
        <p:xfrm>
          <a:off x="0" y="420074"/>
          <a:ext cx="9143999" cy="4457700"/>
        </p:xfrm>
        <a:graphic>
          <a:graphicData uri="http://schemas.openxmlformats.org/drawingml/2006/table">
            <a:tbl>
              <a:tblPr/>
              <a:tblGrid>
                <a:gridCol w="3468411">
                  <a:extLst>
                    <a:ext uri="{9D8B030D-6E8A-4147-A177-3AD203B41FA5}">
                      <a16:colId xmlns:a16="http://schemas.microsoft.com/office/drawing/2014/main" val="4134838542"/>
                    </a:ext>
                  </a:extLst>
                </a:gridCol>
                <a:gridCol w="3159368">
                  <a:extLst>
                    <a:ext uri="{9D8B030D-6E8A-4147-A177-3AD203B41FA5}">
                      <a16:colId xmlns:a16="http://schemas.microsoft.com/office/drawing/2014/main" val="20001"/>
                    </a:ext>
                  </a:extLst>
                </a:gridCol>
                <a:gridCol w="2516220">
                  <a:extLst>
                    <a:ext uri="{9D8B030D-6E8A-4147-A177-3AD203B41FA5}">
                      <a16:colId xmlns:a16="http://schemas.microsoft.com/office/drawing/2014/main" val="20002"/>
                    </a:ext>
                  </a:extLst>
                </a:gridCol>
              </a:tblGrid>
              <a:tr h="426622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nia~ylovoroc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m~marturoc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Kocma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nefc~n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toumau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Implorez le Seigneur pour nous, les persévérants martyrs, Côme, ses frères et leur mère,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أطلبوا من الرب عنا أيها الشهداء المجاهدون قزمان وأخوته وأمهم ليغفر...</a:t>
                      </a:r>
                      <a:endParaRPr kumimoji="0" lang="en-CA" sz="6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171AB856-07F8-472F-920D-29E39EAA24F2}"/>
              </a:ext>
            </a:extLst>
          </p:cNvPr>
          <p:cNvGraphicFramePr>
            <a:graphicFrameLocks noGrp="1"/>
          </p:cNvGraphicFramePr>
          <p:nvPr>
            <p:extLst>
              <p:ext uri="{D42A27DB-BD31-4B8C-83A1-F6EECF244321}">
                <p14:modId xmlns:p14="http://schemas.microsoft.com/office/powerpoint/2010/main" val="1930854088"/>
              </p:ext>
            </p:extLst>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Côme &amp; Damien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5" name="Text Box 170">
            <a:hlinkClick r:id="rId3" action="ppaction://hlinksldjump"/>
            <a:extLst>
              <a:ext uri="{FF2B5EF4-FFF2-40B4-BE49-F238E27FC236}">
                <a16:creationId xmlns:a16="http://schemas.microsoft.com/office/drawing/2014/main" id="{8553CBDC-1055-485B-8FE7-2050ECBA57DD}"/>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27" name="Text Box 171">
            <a:hlinkClick r:id="rId4" action="ppaction://hlinksldjump"/>
            <a:extLst>
              <a:ext uri="{FF2B5EF4-FFF2-40B4-BE49-F238E27FC236}">
                <a16:creationId xmlns:a16="http://schemas.microsoft.com/office/drawing/2014/main" id="{8AA1AF94-A448-42DC-8615-EE16BFF22D38}"/>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2FC5D71E-629C-49D7-B46C-4CD8167C980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48790854"/>
      </p:ext>
    </p:extLst>
  </p:cSld>
  <p:clrMapOvr>
    <a:masterClrMapping/>
  </p:clrMapOvr>
  <p:transition/>
</p:sld>
</file>

<file path=ppt/slides/slide3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36123655"/>
      </p:ext>
    </p:extLst>
  </p:cSld>
  <p:clrMapOvr>
    <a:masterClrMapping/>
  </p:clrMapOvr>
  <p:transition/>
</p:sld>
</file>

<file path=ppt/slides/slide3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3263" name="Group 15"/>
          <p:cNvGraphicFramePr>
            <a:graphicFrameLocks noGrp="1"/>
          </p:cNvGraphicFramePr>
          <p:nvPr>
            <p:extLst>
              <p:ext uri="{D42A27DB-BD31-4B8C-83A1-F6EECF244321}">
                <p14:modId xmlns:p14="http://schemas.microsoft.com/office/powerpoint/2010/main" val="3796434765"/>
              </p:ext>
            </p:extLst>
          </p:nvPr>
        </p:nvGraphicFramePr>
        <p:xfrm>
          <a:off x="0" y="420074"/>
          <a:ext cx="9143999" cy="3970020"/>
        </p:xfrm>
        <a:graphic>
          <a:graphicData uri="http://schemas.openxmlformats.org/drawingml/2006/table">
            <a:tbl>
              <a:tblPr/>
              <a:tblGrid>
                <a:gridCol w="3468411">
                  <a:extLst>
                    <a:ext uri="{9D8B030D-6E8A-4147-A177-3AD203B41FA5}">
                      <a16:colId xmlns:a16="http://schemas.microsoft.com/office/drawing/2014/main" val="4134838542"/>
                    </a:ext>
                  </a:extLst>
                </a:gridCol>
                <a:gridCol w="3159368">
                  <a:extLst>
                    <a:ext uri="{9D8B030D-6E8A-4147-A177-3AD203B41FA5}">
                      <a16:colId xmlns:a16="http://schemas.microsoft.com/office/drawing/2014/main" val="20001"/>
                    </a:ext>
                  </a:extLst>
                </a:gridCol>
                <a:gridCol w="2516220">
                  <a:extLst>
                    <a:ext uri="{9D8B030D-6E8A-4147-A177-3AD203B41FA5}">
                      <a16:colId xmlns:a16="http://schemas.microsoft.com/office/drawing/2014/main" val="20002"/>
                    </a:ext>
                  </a:extLst>
                </a:gridCol>
              </a:tblGrid>
              <a:tr h="396385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Arip~recbeuin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pise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h~me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f~toou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n~so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n~e~ua~ggelict</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Arial" charset="0"/>
                          <a:cs typeface="Arial" charset="0"/>
                        </a:rPr>
                        <a:t>Intercédez pour nous, les cent quarante quatre mille, et le chaste évangéliste, pour qu’Il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200" b="0" i="0" u="none" strike="noStrike" cap="none" normalizeH="0" baseline="0" dirty="0">
                          <a:ln>
                            <a:noFill/>
                          </a:ln>
                          <a:solidFill>
                            <a:schemeClr val="tx1"/>
                          </a:solidFill>
                          <a:effectLst/>
                          <a:latin typeface="Coptic1" pitchFamily="2" charset="0"/>
                          <a:cs typeface="Arial" charset="0"/>
                        </a:rPr>
                        <a:t>اشفعوا فينا أيها المائة</a:t>
                      </a:r>
                      <a:r>
                        <a:rPr kumimoji="0" lang="fr-FR"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ولأربعة ولأربعين ألفا</a:t>
                      </a:r>
                      <a:r>
                        <a:rPr kumimoji="0" lang="fr-FR"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والبتول </a:t>
                      </a:r>
                      <a:r>
                        <a:rPr kumimoji="0" lang="ar-EG" sz="3200" b="0" i="0" u="none" strike="noStrike" cap="none" normalizeH="0" baseline="0" dirty="0" err="1">
                          <a:ln>
                            <a:noFill/>
                          </a:ln>
                          <a:solidFill>
                            <a:schemeClr val="tx1"/>
                          </a:solidFill>
                          <a:effectLst/>
                          <a:latin typeface="Coptic1" pitchFamily="2" charset="0"/>
                          <a:cs typeface="Arial" charset="0"/>
                        </a:rPr>
                        <a:t>الانجيلى</a:t>
                      </a:r>
                      <a:r>
                        <a:rPr kumimoji="0" lang="ar-EG" sz="3200" b="0" i="0" u="none" strike="noStrike" cap="none" normalizeH="0" baseline="0" dirty="0">
                          <a:ln>
                            <a:noFill/>
                          </a:ln>
                          <a:solidFill>
                            <a:schemeClr val="tx1"/>
                          </a:solidFill>
                          <a:effectLst/>
                          <a:latin typeface="Coptic1" pitchFamily="2" charset="0"/>
                          <a:cs typeface="Arial" charset="0"/>
                        </a:rPr>
                        <a:t> ليغفر</a:t>
                      </a:r>
                      <a:r>
                        <a:rPr kumimoji="0" lang="fr-FR"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لنا خطايانا.</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171AB856-07F8-472F-920D-29E39EAA24F2}"/>
              </a:ext>
            </a:extLst>
          </p:cNvPr>
          <p:cNvGraphicFramePr>
            <a:graphicFrameLocks noGrp="1"/>
          </p:cNvGraphicFramePr>
          <p:nvPr>
            <p:extLst>
              <p:ext uri="{D42A27DB-BD31-4B8C-83A1-F6EECF244321}">
                <p14:modId xmlns:p14="http://schemas.microsoft.com/office/powerpoint/2010/main" val="276862126"/>
              </p:ext>
            </p:extLst>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des 144 000 Chastes</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5" name="Text Box 170">
            <a:hlinkClick r:id="rId3" action="ppaction://hlinksldjump"/>
            <a:extLst>
              <a:ext uri="{FF2B5EF4-FFF2-40B4-BE49-F238E27FC236}">
                <a16:creationId xmlns:a16="http://schemas.microsoft.com/office/drawing/2014/main" id="{8553CBDC-1055-485B-8FE7-2050ECBA57DD}"/>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27" name="Text Box 171">
            <a:hlinkClick r:id="rId4" action="ppaction://hlinksldjump"/>
            <a:extLst>
              <a:ext uri="{FF2B5EF4-FFF2-40B4-BE49-F238E27FC236}">
                <a16:creationId xmlns:a16="http://schemas.microsoft.com/office/drawing/2014/main" id="{8AA1AF94-A448-42DC-8615-EE16BFF22D38}"/>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2FC5D71E-629C-49D7-B46C-4CD8167C980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5966046"/>
      </p:ext>
    </p:extLst>
  </p:cSld>
  <p:clrMapOvr>
    <a:masterClrMapping/>
  </p:clrMapOvr>
  <p:transition/>
</p:sld>
</file>

<file path=ppt/slides/slide3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89950902"/>
      </p:ext>
    </p:extLst>
  </p:cSld>
  <p:clrMapOvr>
    <a:masterClrMapping/>
  </p:clrMapOvr>
  <p:transition/>
</p:sld>
</file>

<file path=ppt/slides/slide3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5311" name="Group 15"/>
          <p:cNvGraphicFramePr>
            <a:graphicFrameLocks noGrp="1"/>
          </p:cNvGraphicFramePr>
          <p:nvPr>
            <p:extLst>
              <p:ext uri="{D42A27DB-BD31-4B8C-83A1-F6EECF244321}">
                <p14:modId xmlns:p14="http://schemas.microsoft.com/office/powerpoint/2010/main" val="1871911066"/>
              </p:ext>
            </p:extLst>
          </p:nvPr>
        </p:nvGraphicFramePr>
        <p:xfrm>
          <a:off x="0" y="420074"/>
          <a:ext cx="9144000" cy="4026196"/>
        </p:xfrm>
        <a:graphic>
          <a:graphicData uri="http://schemas.openxmlformats.org/drawingml/2006/table">
            <a:tbl>
              <a:tblPr/>
              <a:tblGrid>
                <a:gridCol w="3256805">
                  <a:extLst>
                    <a:ext uri="{9D8B030D-6E8A-4147-A177-3AD203B41FA5}">
                      <a16:colId xmlns:a16="http://schemas.microsoft.com/office/drawing/2014/main" val="211684189"/>
                    </a:ext>
                  </a:extLst>
                </a:gridCol>
                <a:gridCol w="3256805">
                  <a:extLst>
                    <a:ext uri="{9D8B030D-6E8A-4147-A177-3AD203B41FA5}">
                      <a16:colId xmlns:a16="http://schemas.microsoft.com/office/drawing/2014/main" val="20001"/>
                    </a:ext>
                  </a:extLst>
                </a:gridCol>
                <a:gridCol w="2630390">
                  <a:extLst>
                    <a:ext uri="{9D8B030D-6E8A-4147-A177-3AD203B41FA5}">
                      <a16:colId xmlns:a16="http://schemas.microsoft.com/office/drawing/2014/main" val="20002"/>
                    </a:ext>
                  </a:extLst>
                </a:gridCol>
              </a:tblGrid>
              <a:tr h="40261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pa[</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Mwc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nefs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n~c~taurovoroc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 le Seigneur pour nous, mon seigneur le père Abba Moïse, et ses fils portant la croix,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 من الرب عنا</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ياسيدى</a:t>
                      </a:r>
                      <a:r>
                        <a:rPr lang="ar-EG" sz="3200" b="0" i="0" u="none" strike="noStrike" kern="1200" baseline="0" dirty="0">
                          <a:solidFill>
                            <a:schemeClr val="tx1"/>
                          </a:solidFill>
                          <a:latin typeface="+mn-lt"/>
                          <a:ea typeface="+mn-ea"/>
                          <a:cs typeface="+mn-cs"/>
                        </a:rPr>
                        <a:t> الآب أنبا موسى وأولاده لباس الصليب</a:t>
                      </a:r>
                    </a:p>
                    <a:p>
                      <a:pPr algn="just" rtl="1"/>
                      <a:r>
                        <a:rPr lang="ar-EG" sz="3200" b="0" i="0" u="none" strike="noStrike" kern="1200" baseline="0" dirty="0">
                          <a:solidFill>
                            <a:schemeClr val="tx1"/>
                          </a:solidFill>
                          <a:latin typeface="+mn-lt"/>
                          <a:ea typeface="+mn-ea"/>
                          <a:cs typeface="+mn-cs"/>
                        </a:rPr>
                        <a:t>ليغفر...</a:t>
                      </a:r>
                      <a:endParaRPr kumimoji="0" lang="en-CA"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080094DD-D95E-45F5-AA07-30766F0B18EF}"/>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Moïse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5" name="Text Box 170">
            <a:hlinkClick r:id="rId3" action="ppaction://hlinksldjump"/>
            <a:extLst>
              <a:ext uri="{FF2B5EF4-FFF2-40B4-BE49-F238E27FC236}">
                <a16:creationId xmlns:a16="http://schemas.microsoft.com/office/drawing/2014/main" id="{4EE1D292-2F85-4C12-B973-014F6287820A}"/>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27" name="Text Box 171">
            <a:hlinkClick r:id="rId4" action="ppaction://hlinksldjump"/>
            <a:extLst>
              <a:ext uri="{FF2B5EF4-FFF2-40B4-BE49-F238E27FC236}">
                <a16:creationId xmlns:a16="http://schemas.microsoft.com/office/drawing/2014/main" id="{C9F5FDC3-8F7B-4AA3-9AD3-F5E8D2092B20}"/>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B7B53562-A4F3-4ADD-80F1-AC83986B16C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88388521"/>
      </p:ext>
    </p:extLst>
  </p:cSld>
  <p:clrMapOvr>
    <a:masterClrMapping/>
  </p:clrMapOvr>
  <p:transition/>
</p:sld>
</file>

<file path=ppt/slides/slide3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8115919"/>
      </p:ext>
    </p:extLst>
  </p:cSld>
  <p:clrMapOvr>
    <a:masterClrMapping/>
  </p:clrMapOvr>
  <p:transition/>
</p:sld>
</file>

<file path=ppt/slides/slide3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7346" name="Group 2"/>
          <p:cNvGraphicFramePr>
            <a:graphicFrameLocks noGrp="1"/>
          </p:cNvGraphicFramePr>
          <p:nvPr>
            <p:extLst>
              <p:ext uri="{D42A27DB-BD31-4B8C-83A1-F6EECF244321}">
                <p14:modId xmlns:p14="http://schemas.microsoft.com/office/powerpoint/2010/main" val="1532564880"/>
              </p:ext>
            </p:extLst>
          </p:nvPr>
        </p:nvGraphicFramePr>
        <p:xfrm>
          <a:off x="-1447" y="393310"/>
          <a:ext cx="9145448" cy="4457700"/>
        </p:xfrm>
        <a:graphic>
          <a:graphicData uri="http://schemas.openxmlformats.org/drawingml/2006/table">
            <a:tbl>
              <a:tblPr/>
              <a:tblGrid>
                <a:gridCol w="3474857">
                  <a:extLst>
                    <a:ext uri="{9D8B030D-6E8A-4147-A177-3AD203B41FA5}">
                      <a16:colId xmlns:a16="http://schemas.microsoft.com/office/drawing/2014/main" val="1947347357"/>
                    </a:ext>
                  </a:extLst>
                </a:gridCol>
                <a:gridCol w="3128428">
                  <a:extLst>
                    <a:ext uri="{9D8B030D-6E8A-4147-A177-3AD203B41FA5}">
                      <a16:colId xmlns:a16="http://schemas.microsoft.com/office/drawing/2014/main" val="20001"/>
                    </a:ext>
                  </a:extLst>
                </a:gridCol>
                <a:gridCol w="2542163">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Twbh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e~h~r</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e~jwn</a:t>
                      </a:r>
                      <a:r>
                        <a:rPr kumimoji="0" lang="en-US" sz="3600" b="0" i="0" u="none" strike="noStrike" cap="none" normalizeH="0" baseline="0" dirty="0">
                          <a:ln>
                            <a:noFill/>
                          </a:ln>
                          <a:solidFill>
                            <a:schemeClr val="tx1"/>
                          </a:solidFill>
                          <a:effectLst/>
                          <a:latin typeface="Coptic1" pitchFamily="2" charset="0"/>
                          <a:cs typeface="Arial" charset="0"/>
                        </a:rPr>
                        <a:t>: w~ ]</a:t>
                      </a:r>
                      <a:r>
                        <a:rPr kumimoji="0" lang="en-US" sz="3600" b="0" i="0" u="none" strike="noStrike" cap="none" normalizeH="0" baseline="0" dirty="0" err="1">
                          <a:ln>
                            <a:noFill/>
                          </a:ln>
                          <a:solidFill>
                            <a:schemeClr val="tx1"/>
                          </a:solidFill>
                          <a:effectLst/>
                          <a:latin typeface="Coptic1" pitchFamily="2" charset="0"/>
                          <a:cs typeface="Arial" charset="0"/>
                        </a:rPr>
                        <a:t>selet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Dumian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n~tef,a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nennobi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 le Seigneur pour nous, la fiancée du Christ, sainte Damienne,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أطلبى</a:t>
                      </a:r>
                      <a:r>
                        <a:rPr lang="ar-EG" sz="3200" b="0" i="0" u="none" strike="noStrike" kern="1200" baseline="0" dirty="0">
                          <a:solidFill>
                            <a:schemeClr val="tx1"/>
                          </a:solidFill>
                          <a:latin typeface="+mn-lt"/>
                          <a:ea typeface="+mn-ea"/>
                          <a:cs typeface="+mn-cs"/>
                        </a:rPr>
                        <a:t> من الرب عنا </a:t>
                      </a:r>
                      <a:r>
                        <a:rPr lang="ar-EG" sz="3200" b="0" i="0" u="none" strike="noStrike" kern="1200" baseline="0" dirty="0" err="1">
                          <a:solidFill>
                            <a:schemeClr val="tx1"/>
                          </a:solidFill>
                          <a:latin typeface="+mn-lt"/>
                          <a:ea typeface="+mn-ea"/>
                          <a:cs typeface="+mn-cs"/>
                        </a:rPr>
                        <a:t>ياعروس</a:t>
                      </a:r>
                      <a:r>
                        <a:rPr lang="ar-EG" sz="3200" b="0" i="0" u="none" strike="noStrike" kern="1200" baseline="0" dirty="0">
                          <a:solidFill>
                            <a:schemeClr val="tx1"/>
                          </a:solidFill>
                          <a:latin typeface="+mn-lt"/>
                          <a:ea typeface="+mn-ea"/>
                          <a:cs typeface="+mn-cs"/>
                        </a:rPr>
                        <a:t> المسيح القديسة</a:t>
                      </a:r>
                    </a:p>
                    <a:p>
                      <a:pPr algn="just" rtl="1"/>
                      <a:r>
                        <a:rPr lang="ar-EG" sz="3200" b="0" i="0" u="none" strike="noStrike" kern="1200" baseline="0" dirty="0" err="1">
                          <a:solidFill>
                            <a:schemeClr val="tx1"/>
                          </a:solidFill>
                          <a:latin typeface="+mn-lt"/>
                          <a:ea typeface="+mn-ea"/>
                          <a:cs typeface="+mn-cs"/>
                        </a:rPr>
                        <a:t>دميانه</a:t>
                      </a:r>
                      <a:r>
                        <a:rPr lang="ar-EG" sz="3200" b="0" i="0" u="none" strike="noStrike" kern="1200" baseline="0" dirty="0">
                          <a:solidFill>
                            <a:schemeClr val="tx1"/>
                          </a:solidFill>
                          <a:latin typeface="+mn-lt"/>
                          <a:ea typeface="+mn-ea"/>
                          <a:cs typeface="+mn-cs"/>
                        </a:rPr>
                        <a:t> ليغفر...</a:t>
                      </a:r>
                      <a:endParaRPr kumimoji="0" lang="en-CA"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70F0B657-3C7B-4670-BE19-27EFF895B980}"/>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sainte Damienne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5" name="Text Box 170">
            <a:hlinkClick r:id="rId3" action="ppaction://hlinksldjump"/>
            <a:extLst>
              <a:ext uri="{FF2B5EF4-FFF2-40B4-BE49-F238E27FC236}">
                <a16:creationId xmlns:a16="http://schemas.microsoft.com/office/drawing/2014/main" id="{20BB3A22-10E5-49F9-B5DB-E2A1F39A31FE}"/>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27" name="Text Box 171">
            <a:hlinkClick r:id="rId4" action="ppaction://hlinksldjump"/>
            <a:extLst>
              <a:ext uri="{FF2B5EF4-FFF2-40B4-BE49-F238E27FC236}">
                <a16:creationId xmlns:a16="http://schemas.microsoft.com/office/drawing/2014/main" id="{C4103253-1A2A-4345-983E-5BF3E4FDCD75}"/>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ABB1F69A-7116-4ECD-A5E6-0263B642F25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77224282"/>
      </p:ext>
    </p:extLst>
  </p:cSld>
  <p:clrMapOvr>
    <a:masterClrMapping/>
  </p:clrMapOvr>
  <p:transition/>
</p:sld>
</file>

<file path=ppt/slides/slide3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68257382"/>
      </p:ext>
    </p:extLst>
  </p:cSld>
  <p:clrMapOvr>
    <a:masterClrMapping/>
  </p:clrMapOvr>
  <p:transition/>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4276" name="Group 180"/>
          <p:cNvGraphicFramePr>
            <a:graphicFrameLocks noGrp="1"/>
          </p:cNvGraphicFramePr>
          <p:nvPr>
            <p:extLst>
              <p:ext uri="{D42A27DB-BD31-4B8C-83A1-F6EECF244321}">
                <p14:modId xmlns:p14="http://schemas.microsoft.com/office/powerpoint/2010/main" val="657164862"/>
              </p:ext>
            </p:extLst>
          </p:nvPr>
        </p:nvGraphicFramePr>
        <p:xfrm>
          <a:off x="0" y="0"/>
          <a:ext cx="9144000" cy="4945380"/>
        </p:xfrm>
        <a:graphic>
          <a:graphicData uri="http://schemas.openxmlformats.org/drawingml/2006/table">
            <a:tbl>
              <a:tblPr/>
              <a:tblGrid>
                <a:gridCol w="3320374">
                  <a:extLst>
                    <a:ext uri="{9D8B030D-6E8A-4147-A177-3AD203B41FA5}">
                      <a16:colId xmlns:a16="http://schemas.microsoft.com/office/drawing/2014/main" val="20000"/>
                    </a:ext>
                  </a:extLst>
                </a:gridCol>
                <a:gridCol w="3274979">
                  <a:extLst>
                    <a:ext uri="{9D8B030D-6E8A-4147-A177-3AD203B41FA5}">
                      <a16:colId xmlns:a16="http://schemas.microsoft.com/office/drawing/2014/main" val="20001"/>
                    </a:ext>
                  </a:extLst>
                </a:gridCol>
                <a:gridCol w="2548647">
                  <a:extLst>
                    <a:ext uri="{9D8B030D-6E8A-4147-A177-3AD203B41FA5}">
                      <a16:colId xmlns:a16="http://schemas.microsoft.com/office/drawing/2014/main" val="20002"/>
                    </a:ext>
                  </a:extLst>
                </a:gridCol>
              </a:tblGrid>
              <a:tr h="45783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300" b="0" i="0" u="none" strike="noStrike" cap="none" normalizeH="0" baseline="0" dirty="0">
                          <a:ln>
                            <a:noFill/>
                          </a:ln>
                          <a:solidFill>
                            <a:schemeClr val="tx1"/>
                          </a:solidFill>
                          <a:effectLst/>
                          <a:latin typeface="Coptic1" pitchFamily="2" charset="0"/>
                          <a:cs typeface="Arial" charset="0"/>
                        </a:rPr>
                        <a:t>Pen[</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ouoh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Pennou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ouoh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Pencwt</a:t>
                      </a:r>
                      <a:r>
                        <a:rPr kumimoji="0" lang="en-US" sz="2300" b="0" i="0" u="none" strike="noStrike" cap="none" normalizeH="0" baseline="0" dirty="0">
                          <a:ln>
                            <a:noFill/>
                          </a:ln>
                          <a:solidFill>
                            <a:schemeClr val="tx1"/>
                          </a:solidFill>
                          <a:effectLst/>
                          <a:latin typeface="Coptic1" pitchFamily="2" charset="0"/>
                          <a:cs typeface="Arial" charset="0"/>
                        </a:rPr>
                        <a:t>/r I/</a:t>
                      </a:r>
                      <a:r>
                        <a:rPr kumimoji="0" lang="en-US" sz="2300" b="0" i="0" u="none" strike="noStrike" cap="none" normalizeH="0" baseline="0" dirty="0" err="1">
                          <a:ln>
                            <a:noFill/>
                          </a:ln>
                          <a:solidFill>
                            <a:schemeClr val="tx1"/>
                          </a:solidFill>
                          <a:effectLst/>
                          <a:latin typeface="Coptic1" pitchFamily="2" charset="0"/>
                          <a:cs typeface="Arial" charset="0"/>
                        </a:rPr>
                        <a:t>couc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Pi,rictoc</a:t>
                      </a:r>
                      <a:r>
                        <a:rPr kumimoji="0" lang="en-US" sz="2300" b="0" i="0" u="none" strike="noStrike" cap="none" normalizeH="0" baseline="0" dirty="0">
                          <a:ln>
                            <a:noFill/>
                          </a:ln>
                          <a:solidFill>
                            <a:schemeClr val="tx1"/>
                          </a:solidFill>
                          <a:effectLst/>
                          <a:latin typeface="Coptic1" pitchFamily="2" charset="0"/>
                          <a:cs typeface="Arial" charset="0"/>
                        </a:rPr>
                        <a:t>.  Eu] </a:t>
                      </a:r>
                      <a:r>
                        <a:rPr kumimoji="0" lang="en-US" sz="2300" b="0" i="0" u="none" strike="noStrike" cap="none" normalizeH="0" baseline="0" dirty="0" err="1">
                          <a:ln>
                            <a:noFill/>
                          </a:ln>
                          <a:solidFill>
                            <a:schemeClr val="tx1"/>
                          </a:solidFill>
                          <a:effectLst/>
                          <a:latin typeface="Coptic1" pitchFamily="2" charset="0"/>
                          <a:cs typeface="Arial" charset="0"/>
                        </a:rPr>
                        <a:t>m~mof</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e~p</a:t>
                      </a:r>
                      <a:r>
                        <a:rPr kumimoji="0" lang="en-US" sz="2300" b="0" i="0" u="none" strike="noStrike" cap="none" normalizeH="0" baseline="0" dirty="0">
                          <a:ln>
                            <a:noFill/>
                          </a:ln>
                          <a:solidFill>
                            <a:schemeClr val="tx1"/>
                          </a:solidFill>
                          <a:effectLst/>
                          <a:latin typeface="Coptic1" pitchFamily="2" charset="0"/>
                          <a:cs typeface="Arial" charset="0"/>
                        </a:rPr>
                        <a:t>~,w </a:t>
                      </a:r>
                      <a:r>
                        <a:rPr kumimoji="0" lang="en-US" sz="2300" b="0" i="0" u="none" strike="noStrike" cap="none" normalizeH="0" baseline="0" dirty="0" err="1">
                          <a:ln>
                            <a:noFill/>
                          </a:ln>
                          <a:solidFill>
                            <a:schemeClr val="tx1"/>
                          </a:solidFill>
                          <a:effectLst/>
                          <a:latin typeface="Coptic1" pitchFamily="2" charset="0"/>
                          <a:cs typeface="Arial" charset="0"/>
                        </a:rPr>
                        <a:t>e~bol</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ninobi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ouwnq</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n~e~neh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n~n</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eyna</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e~bol</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n~q</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tf</a:t>
                      </a:r>
                      <a:r>
                        <a:rPr kumimoji="0" lang="en-US" sz="23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0"/>
                        </a:spcBef>
                        <a:spcAft>
                          <a:spcPct val="0"/>
                        </a:spcAft>
                        <a:buClrTx/>
                        <a:buSzTx/>
                        <a:buFontTx/>
                        <a:buNone/>
                        <a:tabLst/>
                      </a:pPr>
                      <a:r>
                        <a:rPr lang="fr-FR" sz="2400" dirty="0"/>
                        <a:t>Notre Seigneur, Dieu et Sauveur Jésus Christ. Il est donné en rémission des péchés et vie éternelle à ceux qui y communient. </a:t>
                      </a:r>
                      <a:endParaRPr kumimoji="0" lang="fr-CA" sz="7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CA"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Pitié Seigneur.</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ربَنا وإلهَنا ومُخلصنا يسوع المسيح، يُعطى لغفران الخطايا وحياة أبدية لمن يتناول منه.</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CA"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ارحم،</a:t>
                      </a:r>
                      <a:r>
                        <a:rPr kumimoji="0" lang="ar-EG" sz="3200" b="0" i="0" u="none" strike="noStrike" cap="none" normalizeH="0" baseline="0" dirty="0">
                          <a:ln>
                            <a:noFill/>
                          </a:ln>
                          <a:solidFill>
                            <a:schemeClr val="tx1"/>
                          </a:solidFill>
                          <a:effectLst/>
                          <a:latin typeface="Arial" charset="0"/>
                          <a:cs typeface="Arial" pitchFamily="34" charset="0"/>
                        </a:rPr>
                        <a:t>  </a:t>
                      </a: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ارحم،</a:t>
                      </a:r>
                      <a:r>
                        <a:rPr kumimoji="0" lang="ar-EG" sz="2400" b="0" i="0" u="none" strike="noStrike" cap="none" normalizeH="0" baseline="0" dirty="0">
                          <a:ln>
                            <a:noFill/>
                          </a:ln>
                          <a:solidFill>
                            <a:schemeClr val="tx1"/>
                          </a:solidFill>
                          <a:effectLst/>
                          <a:latin typeface="Arial" charset="0"/>
                          <a:cs typeface="Arial" charset="0"/>
                        </a:rPr>
                        <a:t>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يا ربُ ارحم.</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utoShape 24">
            <a:hlinkClick r:id="rId3" action="ppaction://hlinksldjump" highlightClick="1"/>
          </p:cNvPr>
          <p:cNvSpPr>
            <a:spLocks noChangeArrowheads="1"/>
          </p:cNvSpPr>
          <p:nvPr/>
        </p:nvSpPr>
        <p:spPr bwMode="auto">
          <a:xfrm>
            <a:off x="7391400" y="4677984"/>
            <a:ext cx="1752600" cy="465516"/>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CA" sz="1600" dirty="0" err="1">
                <a:latin typeface="Arial" charset="0"/>
              </a:rPr>
              <a:t>Litanie</a:t>
            </a:r>
            <a:r>
              <a:rPr lang="en-CA" sz="1600" dirty="0">
                <a:latin typeface="Arial" charset="0"/>
              </a:rPr>
              <a:t> - Cyril</a:t>
            </a:r>
            <a:r>
              <a:rPr lang="en-US" sz="1600" dirty="0">
                <a:latin typeface="Arial" charset="0"/>
              </a:rPr>
              <a:t> </a:t>
            </a:r>
          </a:p>
          <a:p>
            <a:pPr algn="ctr" rtl="1">
              <a:lnSpc>
                <a:spcPct val="80000"/>
              </a:lnSpc>
              <a:spcBef>
                <a:spcPct val="0"/>
              </a:spcBef>
            </a:pPr>
            <a:r>
              <a:rPr lang="ar-EG" sz="1800" dirty="0">
                <a:latin typeface="Arial" charset="0"/>
              </a:rPr>
              <a:t>الطلبة الكيرلسى</a:t>
            </a:r>
            <a:endParaRPr lang="en-US" sz="1800" dirty="0">
              <a:latin typeface="Arial" charset="0"/>
            </a:endParaRPr>
          </a:p>
        </p:txBody>
      </p:sp>
      <p:sp>
        <p:nvSpPr>
          <p:cNvPr id="5" name="Action Button: Custom 4">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utoShape 24">
            <a:hlinkClick r:id="rId5" action="ppaction://hlinksldjump" highlightClick="1"/>
            <a:extLst>
              <a:ext uri="{FF2B5EF4-FFF2-40B4-BE49-F238E27FC236}">
                <a16:creationId xmlns:a16="http://schemas.microsoft.com/office/drawing/2014/main" id="{4D946D48-8902-4934-A7B9-9CA91160CCC0}"/>
              </a:ext>
            </a:extLst>
          </p:cNvPr>
          <p:cNvSpPr>
            <a:spLocks noChangeArrowheads="1"/>
          </p:cNvSpPr>
          <p:nvPr/>
        </p:nvSpPr>
        <p:spPr bwMode="auto">
          <a:xfrm>
            <a:off x="5220072" y="4683676"/>
            <a:ext cx="2057400" cy="459824"/>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Litanie</a:t>
            </a:r>
            <a:r>
              <a:rPr lang="en-US" sz="1600" dirty="0">
                <a:latin typeface="Arial" charset="0"/>
              </a:rPr>
              <a:t> - Grégoire #1</a:t>
            </a:r>
          </a:p>
          <a:p>
            <a:pPr algn="ctr" rtl="1">
              <a:lnSpc>
                <a:spcPct val="80000"/>
              </a:lnSpc>
              <a:spcBef>
                <a:spcPct val="0"/>
              </a:spcBef>
            </a:pPr>
            <a:r>
              <a:rPr lang="ar-EG" sz="1800" dirty="0">
                <a:latin typeface="Arial" charset="0"/>
              </a:rPr>
              <a:t>الطلبة </a:t>
            </a:r>
            <a:r>
              <a:rPr lang="ar-EG" sz="1800" dirty="0" err="1">
                <a:latin typeface="Arial" charset="0"/>
              </a:rPr>
              <a:t>الأغريغورى</a:t>
            </a:r>
            <a:r>
              <a:rPr lang="ar-EG" sz="1800" dirty="0">
                <a:latin typeface="Arial" charset="0"/>
              </a:rPr>
              <a:t> الأولى</a:t>
            </a:r>
            <a:endParaRPr lang="en-US" sz="1800" dirty="0">
              <a:latin typeface="Arial" charset="0"/>
            </a:endParaRPr>
          </a:p>
        </p:txBody>
      </p:sp>
    </p:spTree>
  </p:cSld>
  <p:clrMapOvr>
    <a:masterClrMapping/>
  </p:clrMapOvr>
  <p:transition/>
</p:sld>
</file>

<file path=ppt/slides/slide3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9406" name="Group 14"/>
          <p:cNvGraphicFramePr>
            <a:graphicFrameLocks noGrp="1"/>
          </p:cNvGraphicFramePr>
          <p:nvPr>
            <p:extLst>
              <p:ext uri="{D42A27DB-BD31-4B8C-83A1-F6EECF244321}">
                <p14:modId xmlns:p14="http://schemas.microsoft.com/office/powerpoint/2010/main" val="3085624085"/>
              </p:ext>
            </p:extLst>
          </p:nvPr>
        </p:nvGraphicFramePr>
        <p:xfrm>
          <a:off x="0" y="339502"/>
          <a:ext cx="9144001" cy="4555236"/>
        </p:xfrm>
        <a:graphic>
          <a:graphicData uri="http://schemas.openxmlformats.org/drawingml/2006/table">
            <a:tbl>
              <a:tblPr/>
              <a:tblGrid>
                <a:gridCol w="3487009">
                  <a:extLst>
                    <a:ext uri="{9D8B030D-6E8A-4147-A177-3AD203B41FA5}">
                      <a16:colId xmlns:a16="http://schemas.microsoft.com/office/drawing/2014/main" val="1932210847"/>
                    </a:ext>
                  </a:extLst>
                </a:gridCol>
                <a:gridCol w="3147255">
                  <a:extLst>
                    <a:ext uri="{9D8B030D-6E8A-4147-A177-3AD203B41FA5}">
                      <a16:colId xmlns:a16="http://schemas.microsoft.com/office/drawing/2014/main" val="20001"/>
                    </a:ext>
                  </a:extLst>
                </a:gridCol>
                <a:gridCol w="2509737">
                  <a:extLst>
                    <a:ext uri="{9D8B030D-6E8A-4147-A177-3AD203B41FA5}">
                      <a16:colId xmlns:a16="http://schemas.microsoft.com/office/drawing/2014/main" val="20002"/>
                    </a:ext>
                  </a:extLst>
                </a:gridCol>
              </a:tblGrid>
              <a:tr h="451824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na</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m~mainous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Antwnioc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Paule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Implorez le Seigneur pour nous, mes seigneurs et pères aimants leurs enfants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Antoine et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Paul,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أطلبا من الرب عنا </a:t>
                      </a:r>
                      <a:r>
                        <a:rPr lang="ar-EG" sz="3200" b="0" i="0" u="none" strike="noStrike" kern="1200" baseline="0" dirty="0" err="1">
                          <a:solidFill>
                            <a:schemeClr val="tx1"/>
                          </a:solidFill>
                          <a:latin typeface="+mn-lt"/>
                          <a:ea typeface="+mn-ea"/>
                          <a:cs typeface="+mn-cs"/>
                        </a:rPr>
                        <a:t>ياسيدى</a:t>
                      </a:r>
                      <a:r>
                        <a:rPr lang="ar-EG" sz="3200" b="0" i="0" u="none" strike="noStrike" kern="1200" baseline="0" dirty="0">
                          <a:solidFill>
                            <a:schemeClr val="tx1"/>
                          </a:solidFill>
                          <a:latin typeface="+mn-lt"/>
                          <a:ea typeface="+mn-ea"/>
                          <a:cs typeface="+mn-cs"/>
                        </a:rPr>
                        <a:t> الأبوين محبى</a:t>
                      </a:r>
                    </a:p>
                    <a:p>
                      <a:pPr algn="just" rtl="1"/>
                      <a:r>
                        <a:rPr lang="ar-EG" sz="3200" b="0" i="0" u="none" strike="noStrike" kern="1200" baseline="0" dirty="0">
                          <a:solidFill>
                            <a:schemeClr val="tx1"/>
                          </a:solidFill>
                          <a:latin typeface="+mn-lt"/>
                          <a:ea typeface="+mn-ea"/>
                          <a:cs typeface="+mn-cs"/>
                        </a:rPr>
                        <a:t>أولادهما أنبا انطونيوس وأنبا</a:t>
                      </a:r>
                    </a:p>
                    <a:p>
                      <a:pPr algn="just" rtl="1"/>
                      <a:r>
                        <a:rPr lang="ar-EG" sz="3200" b="0" i="0" u="none" strike="noStrike" kern="1200" baseline="0" dirty="0">
                          <a:solidFill>
                            <a:schemeClr val="tx1"/>
                          </a:solidFill>
                          <a:latin typeface="+mn-lt"/>
                          <a:ea typeface="+mn-ea"/>
                          <a:cs typeface="+mn-cs"/>
                        </a:rPr>
                        <a:t>بولا ليغفر...</a:t>
                      </a:r>
                      <a:endParaRPr kumimoji="0" lang="en-CA" sz="6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4C0E5FB4-6761-4F40-9BBC-9EE434B6D182}"/>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Antoine et saint Paul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5" name="Text Box 170">
            <a:hlinkClick r:id="rId3" action="ppaction://hlinksldjump"/>
            <a:extLst>
              <a:ext uri="{FF2B5EF4-FFF2-40B4-BE49-F238E27FC236}">
                <a16:creationId xmlns:a16="http://schemas.microsoft.com/office/drawing/2014/main" id="{B28391C7-37EE-4B83-A4D7-5184488B68AB}"/>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27" name="Text Box 171">
            <a:hlinkClick r:id="rId4" action="ppaction://hlinksldjump"/>
            <a:extLst>
              <a:ext uri="{FF2B5EF4-FFF2-40B4-BE49-F238E27FC236}">
                <a16:creationId xmlns:a16="http://schemas.microsoft.com/office/drawing/2014/main" id="{65B7B006-A0E3-4C27-8F70-E9D6F6BEF1C5}"/>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F9E029DB-0380-4D7B-82E1-29AA10D6FE4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48837692"/>
      </p:ext>
    </p:extLst>
  </p:cSld>
  <p:clrMapOvr>
    <a:masterClrMapping/>
  </p:clrMapOvr>
  <p:transition/>
</p:sld>
</file>

<file path=ppt/slides/slide3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60552918"/>
      </p:ext>
    </p:extLst>
  </p:cSld>
  <p:clrMapOvr>
    <a:masterClrMapping/>
  </p:clrMapOvr>
  <p:transition/>
</p:sld>
</file>

<file path=ppt/slides/slide3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41442" name="Group 2"/>
          <p:cNvGraphicFramePr>
            <a:graphicFrameLocks noGrp="1"/>
          </p:cNvGraphicFramePr>
          <p:nvPr>
            <p:extLst>
              <p:ext uri="{D42A27DB-BD31-4B8C-83A1-F6EECF244321}">
                <p14:modId xmlns:p14="http://schemas.microsoft.com/office/powerpoint/2010/main" val="2985625819"/>
              </p:ext>
            </p:extLst>
          </p:nvPr>
        </p:nvGraphicFramePr>
        <p:xfrm>
          <a:off x="-1448" y="342900"/>
          <a:ext cx="9145448" cy="4457700"/>
        </p:xfrm>
        <a:graphic>
          <a:graphicData uri="http://schemas.openxmlformats.org/drawingml/2006/table">
            <a:tbl>
              <a:tblPr/>
              <a:tblGrid>
                <a:gridCol w="3352842">
                  <a:extLst>
                    <a:ext uri="{9D8B030D-6E8A-4147-A177-3AD203B41FA5}">
                      <a16:colId xmlns:a16="http://schemas.microsoft.com/office/drawing/2014/main" val="3796922"/>
                    </a:ext>
                  </a:extLst>
                </a:gridCol>
                <a:gridCol w="3352842">
                  <a:extLst>
                    <a:ext uri="{9D8B030D-6E8A-4147-A177-3AD203B41FA5}">
                      <a16:colId xmlns:a16="http://schemas.microsoft.com/office/drawing/2014/main" val="20001"/>
                    </a:ext>
                  </a:extLst>
                </a:gridCol>
                <a:gridCol w="2439764">
                  <a:extLst>
                    <a:ext uri="{9D8B030D-6E8A-4147-A177-3AD203B41FA5}">
                      <a16:colId xmlns:a16="http://schemas.microsoft.com/office/drawing/2014/main" val="20002"/>
                    </a:ext>
                  </a:extLst>
                </a:gridCol>
              </a:tblGrid>
              <a:tr h="4457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na</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m~mainous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Piswi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Paule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Implorez le Seigneur pour nous, mes seigneurs et pères aimants leurs enfants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Bichoy</a:t>
                      </a:r>
                      <a:r>
                        <a:rPr lang="fr-FR" sz="2800" b="0" i="0" u="none" strike="noStrike" kern="1200" baseline="0" dirty="0">
                          <a:solidFill>
                            <a:schemeClr val="tx1"/>
                          </a:solidFill>
                          <a:latin typeface="+mn-lt"/>
                          <a:ea typeface="+mn-ea"/>
                          <a:cs typeface="+mn-cs"/>
                        </a:rPr>
                        <a:t> et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Paul,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أطلبا من الرب عنا، يا سيدي الأبوين، محبي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أولادهما، أنبا بيشوي وأنبا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بولا، ليغفر لنا خطايانا.</a:t>
                      </a:r>
                      <a:endParaRPr kumimoji="0" lang="en-CA" sz="7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A03D4E57-5EF6-428D-B117-28049B4F72DF}"/>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a:t>
                      </a:r>
                      <a:r>
                        <a:rPr lang="fr-FR" sz="1400" dirty="0" err="1"/>
                        <a:t>Bichoy</a:t>
                      </a:r>
                      <a:r>
                        <a:rPr lang="fr-FR" sz="1400" dirty="0"/>
                        <a:t> et saint Paul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5" name="Text Box 170">
            <a:hlinkClick r:id="rId3" action="ppaction://hlinksldjump"/>
            <a:extLst>
              <a:ext uri="{FF2B5EF4-FFF2-40B4-BE49-F238E27FC236}">
                <a16:creationId xmlns:a16="http://schemas.microsoft.com/office/drawing/2014/main" id="{6221DA0B-FC0E-456C-AA6B-3DEE54AB1F65}"/>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27" name="Text Box 171">
            <a:hlinkClick r:id="rId4" action="ppaction://hlinksldjump"/>
            <a:extLst>
              <a:ext uri="{FF2B5EF4-FFF2-40B4-BE49-F238E27FC236}">
                <a16:creationId xmlns:a16="http://schemas.microsoft.com/office/drawing/2014/main" id="{DF648E58-8F00-46B9-A88B-F2349AA30FD0}"/>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A47E1795-C5BF-417C-80F5-B11745A9227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55950760"/>
      </p:ext>
    </p:extLst>
  </p:cSld>
  <p:clrMapOvr>
    <a:masterClrMapping/>
  </p:clrMapOvr>
  <p:transition/>
</p:sld>
</file>

<file path=ppt/slides/slide3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39088477"/>
      </p:ext>
    </p:extLst>
  </p:cSld>
  <p:clrMapOvr>
    <a:masterClrMapping/>
  </p:clrMapOvr>
  <p:transition/>
</p:sld>
</file>

<file path=ppt/slides/slide3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43500" name="Group 12"/>
          <p:cNvGraphicFramePr>
            <a:graphicFrameLocks noGrp="1"/>
          </p:cNvGraphicFramePr>
          <p:nvPr>
            <p:ph type="tbl" idx="1"/>
            <p:extLst>
              <p:ext uri="{D42A27DB-BD31-4B8C-83A1-F6EECF244321}">
                <p14:modId xmlns:p14="http://schemas.microsoft.com/office/powerpoint/2010/main" val="1306388697"/>
              </p:ext>
            </p:extLst>
          </p:nvPr>
        </p:nvGraphicFramePr>
        <p:xfrm>
          <a:off x="1" y="556666"/>
          <a:ext cx="9143999" cy="3900466"/>
        </p:xfrm>
        <a:graphic>
          <a:graphicData uri="http://schemas.openxmlformats.org/drawingml/2006/table">
            <a:tbl>
              <a:tblPr/>
              <a:tblGrid>
                <a:gridCol w="3299194">
                  <a:extLst>
                    <a:ext uri="{9D8B030D-6E8A-4147-A177-3AD203B41FA5}">
                      <a16:colId xmlns:a16="http://schemas.microsoft.com/office/drawing/2014/main" val="3535275702"/>
                    </a:ext>
                  </a:extLst>
                </a:gridCol>
                <a:gridCol w="3299194">
                  <a:extLst>
                    <a:ext uri="{9D8B030D-6E8A-4147-A177-3AD203B41FA5}">
                      <a16:colId xmlns:a16="http://schemas.microsoft.com/office/drawing/2014/main" val="20001"/>
                    </a:ext>
                  </a:extLst>
                </a:gridCol>
                <a:gridCol w="2545611">
                  <a:extLst>
                    <a:ext uri="{9D8B030D-6E8A-4147-A177-3AD203B41FA5}">
                      <a16:colId xmlns:a16="http://schemas.microsoft.com/office/drawing/2014/main" val="20002"/>
                    </a:ext>
                  </a:extLst>
                </a:gridCol>
              </a:tblGrid>
              <a:tr h="3900466">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e~gwn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n~dikeoc</a:t>
                      </a:r>
                      <a:r>
                        <a:rPr kumimoji="0" lang="en-US" sz="3200" b="0" i="0" u="none" strike="noStrike" cap="none" normalizeH="0" baseline="0" dirty="0">
                          <a:ln>
                            <a:noFill/>
                          </a:ln>
                          <a:solidFill>
                            <a:schemeClr val="tx1"/>
                          </a:solidFill>
                          <a:effectLst/>
                          <a:latin typeface="Coptic1" pitchFamily="2" charset="0"/>
                          <a:cs typeface="Arial" charset="0"/>
                        </a:rPr>
                        <a:t>: abba </a:t>
                      </a:r>
                      <a:r>
                        <a:rPr kumimoji="0" lang="en-US" sz="3200" b="0" i="0" u="none" strike="noStrike" cap="none" normalizeH="0" baseline="0" dirty="0" err="1">
                          <a:ln>
                            <a:noFill/>
                          </a:ln>
                          <a:solidFill>
                            <a:schemeClr val="tx1"/>
                          </a:solidFill>
                          <a:effectLst/>
                          <a:latin typeface="Coptic1" pitchFamily="2" charset="0"/>
                          <a:cs typeface="Arial" charset="0"/>
                        </a:rPr>
                        <a:t>Teji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yeovanioc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fr-FR"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 le Seigneur pour nous, notre saint père le juste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Téji</a:t>
                      </a:r>
                      <a:r>
                        <a:rPr lang="fr-FR" sz="2800" b="0" i="0" u="none" strike="noStrike" kern="1200" baseline="0" dirty="0">
                          <a:solidFill>
                            <a:schemeClr val="tx1"/>
                          </a:solidFill>
                          <a:latin typeface="+mn-lt"/>
                          <a:ea typeface="+mn-ea"/>
                          <a:cs typeface="+mn-cs"/>
                        </a:rPr>
                        <a:t>, le contemplateur, pour qu’Il nous pardonne nos péchés.</a:t>
                      </a:r>
                      <a:endParaRPr kumimoji="0" lang="fr-FR"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 من الرب عنا </a:t>
                      </a:r>
                      <a:r>
                        <a:rPr lang="ar-EG" sz="3200" b="0" i="0" u="none" strike="noStrike" kern="1200" baseline="0" dirty="0" err="1">
                          <a:solidFill>
                            <a:schemeClr val="tx1"/>
                          </a:solidFill>
                          <a:latin typeface="+mn-lt"/>
                          <a:ea typeface="+mn-ea"/>
                          <a:cs typeface="+mn-cs"/>
                        </a:rPr>
                        <a:t>ياأبانا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القديس البار أنبا فريج ناظر</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الاله ليغفر...</a:t>
                      </a:r>
                      <a:endParaRPr kumimoji="0" lang="en-CA"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1" name="Tableau 30">
            <a:extLst>
              <a:ext uri="{FF2B5EF4-FFF2-40B4-BE49-F238E27FC236}">
                <a16:creationId xmlns:a16="http://schemas.microsoft.com/office/drawing/2014/main" id="{5F21638D-24DE-47C3-AE04-7097306A90EF}"/>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a:t>
                      </a:r>
                      <a:r>
                        <a:rPr lang="ar-EG" sz="1400" dirty="0"/>
                        <a:t> </a:t>
                      </a:r>
                      <a:r>
                        <a:rPr lang="fr-FR" sz="1400" dirty="0"/>
                        <a:t>de saint </a:t>
                      </a:r>
                      <a:r>
                        <a:rPr lang="fr-FR" sz="1400" dirty="0" err="1"/>
                        <a:t>Téji</a:t>
                      </a:r>
                      <a:endParaRPr lang="fr-FR" sz="14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4" name="Text Box 170">
            <a:hlinkClick r:id="rId3" action="ppaction://hlinksldjump"/>
            <a:extLst>
              <a:ext uri="{FF2B5EF4-FFF2-40B4-BE49-F238E27FC236}">
                <a16:creationId xmlns:a16="http://schemas.microsoft.com/office/drawing/2014/main" id="{22BE381E-D51A-4F9D-8160-4D8C0CA15353}"/>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36" name="Text Box 171">
            <a:hlinkClick r:id="rId4" action="ppaction://hlinksldjump"/>
            <a:extLst>
              <a:ext uri="{FF2B5EF4-FFF2-40B4-BE49-F238E27FC236}">
                <a16:creationId xmlns:a16="http://schemas.microsoft.com/office/drawing/2014/main" id="{FF27B87A-2A3E-45CF-A58F-0399923CCE92}"/>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16" name="Action Button: Custom 3">
            <a:hlinkClick r:id="rId5" action="ppaction://hlinksldjump" highlightClick="1"/>
            <a:extLst>
              <a:ext uri="{FF2B5EF4-FFF2-40B4-BE49-F238E27FC236}">
                <a16:creationId xmlns:a16="http://schemas.microsoft.com/office/drawing/2014/main" id="{C6CD4334-AE92-4208-BD77-26B14A84199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72578513"/>
      </p:ext>
    </p:extLst>
  </p:cSld>
  <p:clrMapOvr>
    <a:masterClrMapping/>
  </p:clrMapOvr>
  <p:transition/>
</p:sld>
</file>

<file path=ppt/slides/slide3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70153986"/>
      </p:ext>
    </p:extLst>
  </p:cSld>
  <p:clrMapOvr>
    <a:masterClrMapping/>
  </p:clrMapOvr>
  <p:transition/>
</p:sld>
</file>

<file path=ppt/slides/slide3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C4FF523C-AD9A-45A0-8E6F-F9F9AA381D80}"/>
              </a:ext>
            </a:extLst>
          </p:cNvPr>
          <p:cNvGraphicFramePr>
            <a:graphicFrameLocks noGrp="1"/>
          </p:cNvGraphicFramePr>
          <p:nvPr>
            <p:extLst>
              <p:ext uri="{D42A27DB-BD31-4B8C-83A1-F6EECF244321}">
                <p14:modId xmlns:p14="http://schemas.microsoft.com/office/powerpoint/2010/main" val="214501732"/>
              </p:ext>
            </p:extLst>
          </p:nvPr>
        </p:nvGraphicFramePr>
        <p:xfrm>
          <a:off x="1524000" y="5931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7434900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St Pierre &amp; St Paul</a:t>
                      </a:r>
                      <a:endParaRPr lang="fr-FR"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1248845"/>
                  </a:ext>
                </a:extLst>
              </a:tr>
            </a:tbl>
          </a:graphicData>
        </a:graphic>
      </p:graphicFrame>
      <p:graphicFrame>
        <p:nvGraphicFramePr>
          <p:cNvPr id="5" name="Tableau 4">
            <a:extLst>
              <a:ext uri="{FF2B5EF4-FFF2-40B4-BE49-F238E27FC236}">
                <a16:creationId xmlns:a16="http://schemas.microsoft.com/office/drawing/2014/main" id="{ACF6CE85-C2C2-4E00-8447-BCEC40C3AF9C}"/>
              </a:ext>
            </a:extLst>
          </p:cNvPr>
          <p:cNvGraphicFramePr>
            <a:graphicFrameLocks noGrp="1"/>
          </p:cNvGraphicFramePr>
          <p:nvPr>
            <p:extLst>
              <p:ext uri="{D42A27DB-BD31-4B8C-83A1-F6EECF244321}">
                <p14:modId xmlns:p14="http://schemas.microsoft.com/office/powerpoint/2010/main" val="4287618151"/>
              </p:ext>
            </p:extLst>
          </p:nvPr>
        </p:nvGraphicFramePr>
        <p:xfrm>
          <a:off x="0" y="480060"/>
          <a:ext cx="9144000" cy="4480560"/>
        </p:xfrm>
        <a:graphic>
          <a:graphicData uri="http://schemas.openxmlformats.org/drawingml/2006/table">
            <a:tbl>
              <a:tblPr firstRow="1" bandRow="1">
                <a:tableStyleId>{2D5ABB26-0587-4C30-8999-92F81FD0307C}</a:tableStyleId>
              </a:tblPr>
              <a:tblGrid>
                <a:gridCol w="3327009">
                  <a:extLst>
                    <a:ext uri="{9D8B030D-6E8A-4147-A177-3AD203B41FA5}">
                      <a16:colId xmlns:a16="http://schemas.microsoft.com/office/drawing/2014/main" val="881518828"/>
                    </a:ext>
                  </a:extLst>
                </a:gridCol>
                <a:gridCol w="3261215">
                  <a:extLst>
                    <a:ext uri="{9D8B030D-6E8A-4147-A177-3AD203B41FA5}">
                      <a16:colId xmlns:a16="http://schemas.microsoft.com/office/drawing/2014/main" val="138123201"/>
                    </a:ext>
                  </a:extLst>
                </a:gridCol>
                <a:gridCol w="2555776">
                  <a:extLst>
                    <a:ext uri="{9D8B030D-6E8A-4147-A177-3AD203B41FA5}">
                      <a16:colId xmlns:a16="http://schemas.microsoft.com/office/drawing/2014/main" val="1161444814"/>
                    </a:ext>
                  </a:extLst>
                </a:gridCol>
              </a:tblGrid>
              <a:tr h="4094363">
                <a:tc>
                  <a:txBody>
                    <a:bodyPr/>
                    <a:lstStyle/>
                    <a:p>
                      <a:pPr algn="just"/>
                      <a:r>
                        <a:rPr lang="fr-FR" sz="3200" dirty="0" err="1">
                          <a:latin typeface="Coptic1" pitchFamily="2" charset="0"/>
                        </a:rPr>
                        <a:t>Twbh</a:t>
                      </a:r>
                      <a:r>
                        <a:rPr lang="fr-FR" sz="3200" dirty="0">
                          <a:latin typeface="Coptic1" pitchFamily="2" charset="0"/>
                        </a:rPr>
                        <a:t> </a:t>
                      </a:r>
                      <a:r>
                        <a:rPr lang="fr-FR" sz="3200" dirty="0" err="1">
                          <a:latin typeface="Coptic1" pitchFamily="2" charset="0"/>
                        </a:rPr>
                        <a:t>m~Po#c</a:t>
                      </a:r>
                      <a:r>
                        <a:rPr lang="fr-FR" sz="3200" dirty="0">
                          <a:latin typeface="Coptic1" pitchFamily="2" charset="0"/>
                        </a:rPr>
                        <a:t># </a:t>
                      </a:r>
                      <a:r>
                        <a:rPr lang="fr-FR" sz="3200" dirty="0" err="1">
                          <a:latin typeface="Coptic1" pitchFamily="2" charset="0"/>
                        </a:rPr>
                        <a:t>e~h~r</a:t>
                      </a:r>
                      <a:r>
                        <a:rPr lang="fr-FR" sz="3200" dirty="0">
                          <a:latin typeface="Coptic1" pitchFamily="2" charset="0"/>
                        </a:rPr>
                        <a:t>/i </a:t>
                      </a:r>
                      <a:r>
                        <a:rPr lang="fr-FR" sz="3200" dirty="0" err="1">
                          <a:latin typeface="Coptic1" pitchFamily="2" charset="0"/>
                        </a:rPr>
                        <a:t>e~jwn</a:t>
                      </a:r>
                      <a:r>
                        <a:rPr lang="fr-FR" sz="3200" dirty="0">
                          <a:latin typeface="Coptic1" pitchFamily="2" charset="0"/>
                        </a:rPr>
                        <a:t>: w~ </a:t>
                      </a:r>
                      <a:r>
                        <a:rPr lang="fr-FR" sz="3200" dirty="0" err="1">
                          <a:latin typeface="Coptic1" pitchFamily="2" charset="0"/>
                        </a:rPr>
                        <a:t>nao#c</a:t>
                      </a:r>
                      <a:r>
                        <a:rPr lang="fr-FR" sz="3200" dirty="0">
                          <a:latin typeface="Coptic1" pitchFamily="2" charset="0"/>
                        </a:rPr>
                        <a:t># </a:t>
                      </a:r>
                      <a:r>
                        <a:rPr lang="fr-FR" sz="3200" dirty="0" err="1">
                          <a:latin typeface="Coptic1" pitchFamily="2" charset="0"/>
                        </a:rPr>
                        <a:t>n~io</a:t>
                      </a:r>
                      <a:r>
                        <a:rPr lang="fr-FR" sz="3200" dirty="0">
                          <a:latin typeface="Coptic1" pitchFamily="2" charset="0"/>
                        </a:rPr>
                        <a:t>] </a:t>
                      </a:r>
                      <a:r>
                        <a:rPr lang="fr-FR" sz="3200" dirty="0" err="1">
                          <a:latin typeface="Coptic1" pitchFamily="2" charset="0"/>
                        </a:rPr>
                        <a:t>n~a~poctoloc</a:t>
                      </a:r>
                      <a:r>
                        <a:rPr lang="fr-FR" sz="3200" dirty="0">
                          <a:latin typeface="Coptic1" pitchFamily="2" charset="0"/>
                        </a:rPr>
                        <a:t>: </a:t>
                      </a:r>
                      <a:r>
                        <a:rPr lang="fr-FR" sz="3200" dirty="0" err="1">
                          <a:latin typeface="Coptic1" pitchFamily="2" charset="0"/>
                        </a:rPr>
                        <a:t>peniwt</a:t>
                      </a:r>
                      <a:r>
                        <a:rPr lang="fr-FR" sz="3200" dirty="0">
                          <a:latin typeface="Coptic1" pitchFamily="2" charset="0"/>
                        </a:rPr>
                        <a:t> </a:t>
                      </a:r>
                      <a:r>
                        <a:rPr lang="fr-FR" sz="3200" dirty="0" err="1">
                          <a:latin typeface="Coptic1" pitchFamily="2" charset="0"/>
                        </a:rPr>
                        <a:t>Petroc</a:t>
                      </a:r>
                      <a:r>
                        <a:rPr lang="fr-FR" sz="3200" dirty="0">
                          <a:latin typeface="Coptic1" pitchFamily="2" charset="0"/>
                        </a:rPr>
                        <a:t> nem </a:t>
                      </a:r>
                      <a:r>
                        <a:rPr lang="fr-FR" sz="3200" dirty="0" err="1">
                          <a:latin typeface="Coptic1" pitchFamily="2" charset="0"/>
                        </a:rPr>
                        <a:t>pencaq</a:t>
                      </a:r>
                      <a:r>
                        <a:rPr lang="fr-FR" sz="3200" dirty="0">
                          <a:latin typeface="Coptic1" pitchFamily="2" charset="0"/>
                        </a:rPr>
                        <a:t> </a:t>
                      </a:r>
                      <a:r>
                        <a:rPr lang="fr-FR" sz="3200" dirty="0" err="1">
                          <a:latin typeface="Coptic1" pitchFamily="2" charset="0"/>
                        </a:rPr>
                        <a:t>Pauloc</a:t>
                      </a:r>
                      <a:r>
                        <a:rPr lang="fr-FR" sz="3200" dirty="0">
                          <a:latin typeface="Coptic1" pitchFamily="2" charset="0"/>
                        </a:rPr>
                        <a:t>: </a:t>
                      </a:r>
                      <a:r>
                        <a:rPr lang="fr-FR" sz="3200" dirty="0" err="1">
                          <a:latin typeface="Coptic1" pitchFamily="2" charset="0"/>
                        </a:rPr>
                        <a:t>n~tef,a</a:t>
                      </a:r>
                      <a:endParaRPr lang="fr-FR" sz="3200" dirty="0">
                        <a:latin typeface="Coptic1" pitchFamily="2" charset="0"/>
                      </a:endParaRPr>
                    </a:p>
                    <a:p>
                      <a:pPr algn="just"/>
                      <a:r>
                        <a:rPr lang="fr-FR" sz="3200" dirty="0" err="1">
                          <a:latin typeface="Coptic1" pitchFamily="2" charset="0"/>
                        </a:rPr>
                        <a:t>nennobi</a:t>
                      </a:r>
                      <a:r>
                        <a:rPr lang="fr-FR" sz="3200" dirty="0">
                          <a:latin typeface="Coptic1" pitchFamily="2" charset="0"/>
                        </a:rPr>
                        <a:t> nan </a:t>
                      </a:r>
                      <a:r>
                        <a:rPr lang="fr-FR" sz="3200" dirty="0" err="1">
                          <a:latin typeface="Coptic1" pitchFamily="2" charset="0"/>
                        </a:rPr>
                        <a:t>e~bol</a:t>
                      </a:r>
                      <a:r>
                        <a:rPr lang="fr-FR" sz="3200" dirty="0">
                          <a:latin typeface="Coptic1" pitchFamily="2" charset="0"/>
                        </a:rPr>
                        <a:t>.</a:t>
                      </a:r>
                    </a:p>
                  </a:txBody>
                  <a:tcPr/>
                </a:tc>
                <a:tc>
                  <a:txBody>
                    <a:bodyPr/>
                    <a:lstStyle/>
                    <a:p>
                      <a:pPr algn="just"/>
                      <a:r>
                        <a:rPr lang="fr-FR" sz="2800" i="0" dirty="0"/>
                        <a:t>Implorez le Seigneur pour nous ô mes seigneurs et pères les apôtres, notre père Pierre et notre maître Paul pour qu’Il nous pardonne nos péchés</a:t>
                      </a:r>
                    </a:p>
                  </a:txBody>
                  <a:tcPr/>
                </a:tc>
                <a:tc>
                  <a:txBody>
                    <a:bodyPr/>
                    <a:lstStyle/>
                    <a:p>
                      <a:pPr algn="just" rtl="1"/>
                      <a:r>
                        <a:rPr lang="ar-EG" sz="3600" dirty="0"/>
                        <a:t>اطلبا من الرب عنا، يا</a:t>
                      </a:r>
                      <a:r>
                        <a:rPr lang="fr-FR" sz="3600" dirty="0"/>
                        <a:t> </a:t>
                      </a:r>
                      <a:r>
                        <a:rPr lang="ar-EG" sz="3600" dirty="0"/>
                        <a:t>سيدي الأبوين</a:t>
                      </a:r>
                      <a:r>
                        <a:rPr lang="fr-FR" sz="3600" dirty="0"/>
                        <a:t> </a:t>
                      </a:r>
                      <a:r>
                        <a:rPr lang="ar-EG" sz="3600" dirty="0"/>
                        <a:t>الرسولين، أبينا</a:t>
                      </a:r>
                      <a:r>
                        <a:rPr lang="fr-FR" sz="3600" dirty="0"/>
                        <a:t> </a:t>
                      </a:r>
                      <a:r>
                        <a:rPr lang="ar-EG" sz="3600" dirty="0"/>
                        <a:t>بطرس</a:t>
                      </a:r>
                      <a:r>
                        <a:rPr lang="fr-FR" sz="3600" dirty="0"/>
                        <a:t> </a:t>
                      </a:r>
                      <a:r>
                        <a:rPr lang="ar-EG" sz="3600" dirty="0"/>
                        <a:t>ومعلمنا بولس، ليغفر</a:t>
                      </a:r>
                      <a:r>
                        <a:rPr lang="fr-FR" sz="3600" dirty="0"/>
                        <a:t> </a:t>
                      </a:r>
                      <a:r>
                        <a:rPr lang="ar-EG" sz="3600" dirty="0"/>
                        <a:t>لنا خطايانا.</a:t>
                      </a:r>
                      <a:endParaRPr lang="fr-FR" sz="3600" dirty="0"/>
                    </a:p>
                  </a:txBody>
                  <a:tcPr/>
                </a:tc>
                <a:extLst>
                  <a:ext uri="{0D108BD9-81ED-4DB2-BD59-A6C34878D82A}">
                    <a16:rowId xmlns:a16="http://schemas.microsoft.com/office/drawing/2014/main" val="1468634050"/>
                  </a:ext>
                </a:extLst>
              </a:tr>
            </a:tbl>
          </a:graphicData>
        </a:graphic>
      </p:graphicFrame>
      <p:sp>
        <p:nvSpPr>
          <p:cNvPr id="8" name="Action Button: Custom 3">
            <a:hlinkClick r:id="rId2" action="ppaction://hlinksldjump" highlightClick="1"/>
            <a:extLst>
              <a:ext uri="{FF2B5EF4-FFF2-40B4-BE49-F238E27FC236}">
                <a16:creationId xmlns:a16="http://schemas.microsoft.com/office/drawing/2014/main" id="{38AB0A90-73EE-4E74-ADDE-953FE7E5AC9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Text Box 170">
            <a:hlinkClick r:id="rId3" action="ppaction://hlinksldjump"/>
            <a:extLst>
              <a:ext uri="{FF2B5EF4-FFF2-40B4-BE49-F238E27FC236}">
                <a16:creationId xmlns:a16="http://schemas.microsoft.com/office/drawing/2014/main" id="{E29CEA9A-BA29-9281-E5AB-8D527C49FD09}"/>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4" name="Text Box 171">
            <a:hlinkClick r:id="rId4" action="ppaction://hlinksldjump"/>
            <a:extLst>
              <a:ext uri="{FF2B5EF4-FFF2-40B4-BE49-F238E27FC236}">
                <a16:creationId xmlns:a16="http://schemas.microsoft.com/office/drawing/2014/main" id="{61752983-ADDD-CAC4-448C-5D6E4B282644}"/>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Tree>
    <p:extLst>
      <p:ext uri="{BB962C8B-B14F-4D97-AF65-F5344CB8AC3E}">
        <p14:creationId xmlns:p14="http://schemas.microsoft.com/office/powerpoint/2010/main" val="305143353"/>
      </p:ext>
    </p:extLst>
  </p:cSld>
  <p:clrMapOvr>
    <a:masterClrMapping/>
  </p:clrMapOvr>
  <p:transition/>
</p:sld>
</file>

<file path=ppt/slides/slide3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62208971"/>
      </p:ext>
    </p:extLst>
  </p:cSld>
  <p:clrMapOvr>
    <a:masterClrMapping/>
  </p:clrMapOvr>
  <p:transition/>
</p:sld>
</file>

<file path=ppt/slides/slide3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45551" name="Group 15"/>
          <p:cNvGraphicFramePr>
            <a:graphicFrameLocks noGrp="1"/>
          </p:cNvGraphicFramePr>
          <p:nvPr>
            <p:extLst>
              <p:ext uri="{D42A27DB-BD31-4B8C-83A1-F6EECF244321}">
                <p14:modId xmlns:p14="http://schemas.microsoft.com/office/powerpoint/2010/main" val="2966020408"/>
              </p:ext>
            </p:extLst>
          </p:nvPr>
        </p:nvGraphicFramePr>
        <p:xfrm>
          <a:off x="-1447" y="547509"/>
          <a:ext cx="9145446" cy="4457700"/>
        </p:xfrm>
        <a:graphic>
          <a:graphicData uri="http://schemas.openxmlformats.org/drawingml/2006/table">
            <a:tbl>
              <a:tblPr/>
              <a:tblGrid>
                <a:gridCol w="3250485">
                  <a:extLst>
                    <a:ext uri="{9D8B030D-6E8A-4147-A177-3AD203B41FA5}">
                      <a16:colId xmlns:a16="http://schemas.microsoft.com/office/drawing/2014/main" val="20000"/>
                    </a:ext>
                  </a:extLst>
                </a:gridCol>
                <a:gridCol w="3488646">
                  <a:extLst>
                    <a:ext uri="{9D8B030D-6E8A-4147-A177-3AD203B41FA5}">
                      <a16:colId xmlns:a16="http://schemas.microsoft.com/office/drawing/2014/main" val="20001"/>
                    </a:ext>
                  </a:extLst>
                </a:gridCol>
                <a:gridCol w="2406315">
                  <a:extLst>
                    <a:ext uri="{9D8B030D-6E8A-4147-A177-3AD203B41FA5}">
                      <a16:colId xmlns:a16="http://schemas.microsoft.com/office/drawing/2014/main" val="20002"/>
                    </a:ext>
                  </a:extLst>
                </a:gridCol>
              </a:tblGrid>
              <a:tr h="4187952">
                <a:tc>
                  <a:txBody>
                    <a:bodyPr/>
                    <a:lstStyle/>
                    <a:p>
                      <a:pPr algn="just"/>
                      <a:r>
                        <a:rPr lang="fr-FR" sz="3200" b="0" i="0" u="none" strike="noStrike" kern="1200" baseline="0" dirty="0" err="1">
                          <a:solidFill>
                            <a:schemeClr val="tx1"/>
                          </a:solidFill>
                          <a:latin typeface="Coptic1" pitchFamily="2" charset="0"/>
                          <a:ea typeface="+mn-ea"/>
                          <a:cs typeface="+mn-cs"/>
                        </a:rPr>
                        <a:t>Twbh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e~h~r</a:t>
                      </a:r>
                      <a:r>
                        <a:rPr lang="fr-FR" sz="3200" b="0" i="0" u="none" strike="noStrike" kern="1200" baseline="0" dirty="0">
                          <a:solidFill>
                            <a:schemeClr val="tx1"/>
                          </a:solidFill>
                          <a:latin typeface="Coptic1" pitchFamily="2" charset="0"/>
                          <a:ea typeface="+mn-ea"/>
                          <a:cs typeface="+mn-cs"/>
                        </a:rPr>
                        <a:t>/i </a:t>
                      </a:r>
                      <a:r>
                        <a:rPr lang="fr-FR" sz="3200" b="0" i="0" u="none" strike="noStrike" kern="1200" baseline="0" dirty="0" err="1">
                          <a:solidFill>
                            <a:schemeClr val="tx1"/>
                          </a:solidFill>
                          <a:latin typeface="Coptic1" pitchFamily="2" charset="0"/>
                          <a:ea typeface="+mn-ea"/>
                          <a:cs typeface="+mn-cs"/>
                        </a:rPr>
                        <a:t>e~jwn</a:t>
                      </a:r>
                      <a:r>
                        <a:rPr lang="fr-FR" sz="3200" b="0" i="0" u="none" strike="noStrike" kern="1200" baseline="0" dirty="0">
                          <a:solidFill>
                            <a:schemeClr val="tx1"/>
                          </a:solidFill>
                          <a:latin typeface="Coptic1" pitchFamily="2" charset="0"/>
                          <a:ea typeface="+mn-ea"/>
                          <a:cs typeface="+mn-cs"/>
                        </a:rPr>
                        <a:t>: w~ </a:t>
                      </a:r>
                      <a:r>
                        <a:rPr lang="fr-FR" sz="3200" b="0" i="0" u="none" strike="noStrike" kern="1200" baseline="0" dirty="0" err="1">
                          <a:solidFill>
                            <a:schemeClr val="tx1"/>
                          </a:solidFill>
                          <a:latin typeface="Coptic1" pitchFamily="2" charset="0"/>
                          <a:ea typeface="+mn-ea"/>
                          <a:cs typeface="+mn-cs"/>
                        </a:rPr>
                        <a:t>pao#c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m~patriar</a:t>
                      </a:r>
                      <a:r>
                        <a:rPr lang="fr-FR" sz="3200" b="0" i="0" u="none" strike="noStrike" kern="1200" baseline="0" dirty="0">
                          <a:solidFill>
                            <a:schemeClr val="tx1"/>
                          </a:solidFill>
                          <a:latin typeface="Coptic1" pitchFamily="2" charset="0"/>
                          <a:ea typeface="+mn-ea"/>
                          <a:cs typeface="+mn-cs"/>
                        </a:rPr>
                        <a:t>,/c: </a:t>
                      </a:r>
                      <a:r>
                        <a:rPr lang="fr-FR" sz="3200" b="0" i="0" u="none" strike="noStrike" kern="1200" baseline="0" dirty="0" err="1">
                          <a:solidFill>
                            <a:schemeClr val="tx1"/>
                          </a:solidFill>
                          <a:latin typeface="Coptic1" pitchFamily="2" charset="0"/>
                          <a:ea typeface="+mn-ea"/>
                          <a:cs typeface="+mn-cs"/>
                        </a:rPr>
                        <a:t>peniwt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abba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Tawadroc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n~tef,a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nennobi</a:t>
                      </a:r>
                      <a:r>
                        <a:rPr lang="fr-FR" sz="3200" b="0" i="0" u="none" strike="noStrike" kern="1200" baseline="0" dirty="0">
                          <a:solidFill>
                            <a:schemeClr val="tx1"/>
                          </a:solidFill>
                          <a:latin typeface="Coptic1" pitchFamily="2" charset="0"/>
                          <a:ea typeface="+mn-ea"/>
                          <a:cs typeface="+mn-cs"/>
                        </a:rPr>
                        <a:t> nan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 le Seigneur pour nous ô notre père le patriarche notre saint père </a:t>
                      </a:r>
                      <a:r>
                        <a:rPr lang="fr-FR" sz="2800" b="0" i="0" u="none" strike="noStrike" kern="1200" baseline="0" dirty="0" err="1">
                          <a:solidFill>
                            <a:schemeClr val="tx1"/>
                          </a:solidFill>
                          <a:latin typeface="+mn-lt"/>
                          <a:ea typeface="+mn-ea"/>
                          <a:cs typeface="+mn-cs"/>
                        </a:rPr>
                        <a:t>anba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Tawadros</a:t>
                      </a:r>
                      <a:r>
                        <a:rPr lang="fr-FR" sz="2800" b="0" i="0" u="none" strike="noStrike" kern="1200" baseline="0" dirty="0">
                          <a:solidFill>
                            <a:schemeClr val="tx1"/>
                          </a:solidFill>
                          <a:latin typeface="+mn-lt"/>
                          <a:ea typeface="+mn-ea"/>
                          <a:cs typeface="+mn-cs"/>
                        </a:rPr>
                        <a:t> pour qu’il nous pardonne nos péchés.</a:t>
                      </a:r>
                      <a:endParaRPr kumimoji="0" lang="en-US" sz="44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 من الرب عنا 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سيدي الأب البطريرك،</a:t>
                      </a:r>
                    </a:p>
                    <a:p>
                      <a:pPr algn="just" rtl="1"/>
                      <a:r>
                        <a:rPr lang="ar-EG" sz="3200" b="0" i="0" u="none" strike="noStrike" kern="1200" baseline="0" dirty="0">
                          <a:solidFill>
                            <a:schemeClr val="tx1"/>
                          </a:solidFill>
                          <a:latin typeface="+mn-lt"/>
                          <a:ea typeface="+mn-ea"/>
                          <a:cs typeface="+mn-cs"/>
                        </a:rPr>
                        <a:t>أبانا الطاهر أنبا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lang="ar-EG" sz="3200" b="0" i="0" u="none" strike="noStrike" kern="1200" baseline="0" dirty="0">
                          <a:solidFill>
                            <a:schemeClr val="tx1"/>
                          </a:solidFill>
                          <a:latin typeface="+mn-lt"/>
                          <a:ea typeface="+mn-ea"/>
                          <a:cs typeface="+mn-cs"/>
                        </a:rPr>
                        <a:t>،</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ليغفر لنا خطايانا.</a:t>
                      </a:r>
                      <a:endParaRPr kumimoji="0" lang="en-CA"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3" name="Tableau 22">
            <a:extLst>
              <a:ext uri="{FF2B5EF4-FFF2-40B4-BE49-F238E27FC236}">
                <a16:creationId xmlns:a16="http://schemas.microsoft.com/office/drawing/2014/main" id="{2E54544C-2C50-4ADF-BAEE-DE3263ABF121}"/>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du Pape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5" name="Text Box 170">
            <a:hlinkClick r:id="rId3" action="ppaction://hlinksldjump"/>
            <a:extLst>
              <a:ext uri="{FF2B5EF4-FFF2-40B4-BE49-F238E27FC236}">
                <a16:creationId xmlns:a16="http://schemas.microsoft.com/office/drawing/2014/main" id="{052B66C3-FFE6-49D1-9354-C8F86BD6893D}"/>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37" name="Text Box 171">
            <a:hlinkClick r:id="rId4" action="ppaction://hlinksldjump"/>
            <a:extLst>
              <a:ext uri="{FF2B5EF4-FFF2-40B4-BE49-F238E27FC236}">
                <a16:creationId xmlns:a16="http://schemas.microsoft.com/office/drawing/2014/main" id="{F9B40099-5DFA-4456-986E-6C18CD1DCE11}"/>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84E4EFD8-44E3-4ED7-B4BD-EDB598D7795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41280290"/>
      </p:ext>
    </p:extLst>
  </p:cSld>
  <p:clrMapOvr>
    <a:masterClrMapping/>
  </p:clrMapOvr>
  <p:transition/>
</p:sld>
</file>

<file path=ppt/slides/slide3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14592498"/>
      </p:ext>
    </p:extLst>
  </p:cSld>
  <p:clrMapOvr>
    <a:masterClrMapping/>
  </p:clrMapOvr>
  <p:transition/>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98588" name="Group 156"/>
          <p:cNvGraphicFramePr>
            <a:graphicFrameLocks noGrp="1"/>
          </p:cNvGraphicFramePr>
          <p:nvPr>
            <p:ph/>
            <p:extLst>
              <p:ext uri="{D42A27DB-BD31-4B8C-83A1-F6EECF244321}">
                <p14:modId xmlns:p14="http://schemas.microsoft.com/office/powerpoint/2010/main" val="4000400164"/>
              </p:ext>
            </p:extLst>
          </p:nvPr>
        </p:nvGraphicFramePr>
        <p:xfrm>
          <a:off x="0" y="0"/>
          <a:ext cx="9144000" cy="4648200"/>
        </p:xfrm>
        <a:graphic>
          <a:graphicData uri="http://schemas.openxmlformats.org/drawingml/2006/table">
            <a:tbl>
              <a:tblPr/>
              <a:tblGrid>
                <a:gridCol w="3307404">
                  <a:extLst>
                    <a:ext uri="{9D8B030D-6E8A-4147-A177-3AD203B41FA5}">
                      <a16:colId xmlns:a16="http://schemas.microsoft.com/office/drawing/2014/main" val="20000"/>
                    </a:ext>
                  </a:extLst>
                </a:gridCol>
                <a:gridCol w="3201346">
                  <a:extLst>
                    <a:ext uri="{9D8B030D-6E8A-4147-A177-3AD203B41FA5}">
                      <a16:colId xmlns:a16="http://schemas.microsoft.com/office/drawing/2014/main" val="20001"/>
                    </a:ext>
                  </a:extLst>
                </a:gridCol>
                <a:gridCol w="2635250">
                  <a:extLst>
                    <a:ext uri="{9D8B030D-6E8A-4147-A177-3AD203B41FA5}">
                      <a16:colId xmlns:a16="http://schemas.microsoft.com/office/drawing/2014/main" val="20002"/>
                    </a:ext>
                  </a:extLst>
                </a:gridCol>
              </a:tblGrid>
              <a:tr h="45593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50" b="0" i="0" u="none" strike="noStrike" cap="none" normalizeH="0" baseline="0" dirty="0" err="1">
                          <a:ln>
                            <a:noFill/>
                          </a:ln>
                          <a:solidFill>
                            <a:schemeClr val="tx1"/>
                          </a:solidFill>
                          <a:effectLst/>
                          <a:latin typeface="Coptic1" pitchFamily="2" charset="0"/>
                          <a:cs typeface="Arial" charset="0"/>
                        </a:rPr>
                        <a:t>Ariten</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n~emp~sa</a:t>
                      </a:r>
                      <a:r>
                        <a:rPr kumimoji="0" lang="en-US" sz="2750" b="0" i="0" u="none" strike="noStrike" cap="none" normalizeH="0" baseline="0" dirty="0">
                          <a:ln>
                            <a:noFill/>
                          </a:ln>
                          <a:solidFill>
                            <a:schemeClr val="tx1"/>
                          </a:solidFill>
                          <a:effectLst/>
                          <a:latin typeface="Coptic1" pitchFamily="2" charset="0"/>
                          <a:cs typeface="Arial" charset="0"/>
                        </a:rPr>
                        <a:t> t/ren </a:t>
                      </a:r>
                      <a:r>
                        <a:rPr kumimoji="0" lang="en-US" sz="2750" b="0" i="0" u="none" strike="noStrike" cap="none" normalizeH="0" baseline="0" dirty="0" err="1">
                          <a:ln>
                            <a:noFill/>
                          </a:ln>
                          <a:solidFill>
                            <a:schemeClr val="tx1"/>
                          </a:solidFill>
                          <a:effectLst/>
                          <a:latin typeface="Coptic1" pitchFamily="2" charset="0"/>
                          <a:cs typeface="Arial" charset="0"/>
                        </a:rPr>
                        <a:t>penn</a:t>
                      </a:r>
                      <a:r>
                        <a:rPr kumimoji="0" lang="en-US" sz="2750" b="0" i="0" u="none" strike="noStrike" cap="none" normalizeH="0" baseline="0" dirty="0">
                          <a:ln>
                            <a:noFill/>
                          </a:ln>
                          <a:solidFill>
                            <a:schemeClr val="tx1"/>
                          </a:solidFill>
                          <a:effectLst/>
                          <a:latin typeface="Coptic1" pitchFamily="2" charset="0"/>
                          <a:cs typeface="Arial" charset="0"/>
                        </a:rPr>
                        <a:t>/b: e~[</a:t>
                      </a:r>
                      <a:r>
                        <a:rPr kumimoji="0" lang="en-US" sz="2750" b="0" i="0" u="none" strike="noStrike" cap="none" normalizeH="0" baseline="0" dirty="0" err="1">
                          <a:ln>
                            <a:noFill/>
                          </a:ln>
                          <a:solidFill>
                            <a:schemeClr val="tx1"/>
                          </a:solidFill>
                          <a:effectLst/>
                          <a:latin typeface="Coptic1" pitchFamily="2" charset="0"/>
                          <a:cs typeface="Arial" charset="0"/>
                        </a:rPr>
                        <a:t>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e~bolqen</a:t>
                      </a:r>
                      <a:r>
                        <a:rPr kumimoji="0" lang="en-US" sz="2750" b="0" i="0" u="none" strike="noStrike" cap="none" normalizeH="0" baseline="0" dirty="0">
                          <a:ln>
                            <a:noFill/>
                          </a:ln>
                          <a:solidFill>
                            <a:schemeClr val="tx1"/>
                          </a:solidFill>
                          <a:effectLst/>
                          <a:latin typeface="Coptic1" pitchFamily="2" charset="0"/>
                          <a:cs typeface="Arial" charset="0"/>
                        </a:rPr>
                        <a:t> n/</a:t>
                      </a:r>
                      <a:r>
                        <a:rPr kumimoji="0" lang="en-US" sz="2750" b="0" i="0" u="none" strike="noStrike" cap="none" normalizeH="0" baseline="0" dirty="0" err="1">
                          <a:ln>
                            <a:noFill/>
                          </a:ln>
                          <a:solidFill>
                            <a:schemeClr val="tx1"/>
                          </a:solidFill>
                          <a:effectLst/>
                          <a:latin typeface="Coptic1" pitchFamily="2" charset="0"/>
                          <a:cs typeface="Arial" charset="0"/>
                        </a:rPr>
                        <a:t>eyouab</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n~tak</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e~outoubo</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n~te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nen</a:t>
                      </a:r>
                      <a:r>
                        <a:rPr kumimoji="0" lang="en-US" sz="2750" b="0" i="0" u="none" strike="noStrike" cap="none" normalizeH="0" baseline="0" dirty="0" err="1">
                          <a:ln>
                            <a:noFill/>
                          </a:ln>
                          <a:solidFill>
                            <a:schemeClr val="tx1"/>
                          </a:solidFill>
                          <a:effectLst/>
                          <a:latin typeface="Coptic1" pitchFamily="2" charset="0"/>
                          <a:cs typeface="Arial" charset="0"/>
                          <a:sym typeface="Symbol" pitchFamily="18" charset="2"/>
                        </a:rPr>
                        <a:t>'</a:t>
                      </a:r>
                      <a:r>
                        <a:rPr kumimoji="0" lang="en-US" sz="2750" b="0" i="0" u="none" strike="noStrike" cap="none" normalizeH="0" baseline="0" dirty="0" err="1">
                          <a:ln>
                            <a:noFill/>
                          </a:ln>
                          <a:solidFill>
                            <a:schemeClr val="tx1"/>
                          </a:solidFill>
                          <a:effectLst/>
                          <a:latin typeface="Coptic1" pitchFamily="2" charset="0"/>
                          <a:cs typeface="Arial" charset="0"/>
                        </a:rPr>
                        <a:t>u</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nencwma</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nenp~neuma</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Hina</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n~tenswpi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n~oucwma</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n~ouwt</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oup~neuma</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n~ouwt</a:t>
                      </a:r>
                      <a:r>
                        <a:rPr kumimoji="0" lang="en-US" sz="2750" b="0" i="0" u="none" strike="noStrike" cap="none" normalizeH="0" baseline="0" dirty="0">
                          <a:ln>
                            <a:noFill/>
                          </a:ln>
                          <a:solidFill>
                            <a:schemeClr val="tx1"/>
                          </a:solidFill>
                          <a:effectLst/>
                          <a:latin typeface="Coptic1" pitchFamily="2" charset="0"/>
                          <a:cs typeface="Arial" charset="0"/>
                        </a:rPr>
                        <a:t>:</a:t>
                      </a:r>
                      <a:endParaRPr kumimoji="0" lang="en-US" sz="275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Prêtre:</a:t>
                      </a:r>
                      <a:endParaRPr kumimoji="0" lang="fr-CA" sz="2100" b="0" i="0" u="none"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Rends nous tous digne, Ô notre Maître, de communier de Tes saints sacrements pour</a:t>
                      </a:r>
                      <a:r>
                        <a:rPr kumimoji="0" lang="fr-FR" sz="2800" b="0" i="0" u="none" strike="noStrike" cap="none" normalizeH="0" baseline="0" dirty="0">
                          <a:ln>
                            <a:noFill/>
                          </a:ln>
                          <a:solidFill>
                            <a:schemeClr val="tx1"/>
                          </a:solidFill>
                          <a:effectLst/>
                          <a:latin typeface="Arial" charset="0"/>
                          <a:cs typeface="Arial" charset="0"/>
                        </a:rPr>
                        <a:t> la pureté de nos âmes, de nos corps et de nos esprits;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اجعَلنا مُستحقين كلنا يا سيدَنا أن نتناولَ من </a:t>
                      </a:r>
                      <a:r>
                        <a:rPr kumimoji="0" lang="ar-SA" sz="3600" b="0" i="0" u="none" strike="noStrike" cap="none" normalizeH="0" baseline="0" dirty="0" err="1">
                          <a:ln>
                            <a:noFill/>
                          </a:ln>
                          <a:solidFill>
                            <a:schemeClr val="tx1"/>
                          </a:solidFill>
                          <a:effectLst/>
                          <a:latin typeface="Arial" charset="0"/>
                          <a:cs typeface="Arial" charset="0"/>
                        </a:rPr>
                        <a:t>قدساتِكَ</a:t>
                      </a:r>
                      <a:r>
                        <a:rPr kumimoji="0" lang="ar-SA" sz="3600" b="0" i="0" u="none" strike="noStrike" cap="none" normalizeH="0" baseline="0" dirty="0">
                          <a:ln>
                            <a:noFill/>
                          </a:ln>
                          <a:solidFill>
                            <a:schemeClr val="tx1"/>
                          </a:solidFill>
                          <a:effectLst/>
                          <a:latin typeface="Arial" charset="0"/>
                          <a:cs typeface="Arial" charset="0"/>
                        </a:rPr>
                        <a:t> طهارة لأنفسنا</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وأجسادنا </a:t>
                      </a:r>
                      <a:r>
                        <a:rPr kumimoji="0" lang="ar-SA" sz="3600" b="0" i="0" u="none" strike="noStrike" cap="none" normalizeH="0" baseline="0" dirty="0" err="1">
                          <a:ln>
                            <a:noFill/>
                          </a:ln>
                          <a:solidFill>
                            <a:schemeClr val="tx1"/>
                          </a:solidFill>
                          <a:effectLst/>
                          <a:latin typeface="Arial" charset="0"/>
                          <a:cs typeface="Arial" charset="0"/>
                        </a:rPr>
                        <a:t>وأروحنا</a:t>
                      </a:r>
                      <a:r>
                        <a:rPr kumimoji="0" lang="ar-SA" sz="3600" b="0" i="0" u="none" strike="noStrike" cap="none" normalizeH="0" baseline="0" dirty="0">
                          <a:ln>
                            <a:noFill/>
                          </a:ln>
                          <a:solidFill>
                            <a:schemeClr val="tx1"/>
                          </a:solidFill>
                          <a:effectLst/>
                          <a:latin typeface="Arial"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356388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47586" name="Group 2"/>
          <p:cNvGraphicFramePr>
            <a:graphicFrameLocks noGrp="1"/>
          </p:cNvGraphicFramePr>
          <p:nvPr>
            <p:extLst>
              <p:ext uri="{D42A27DB-BD31-4B8C-83A1-F6EECF244321}">
                <p14:modId xmlns:p14="http://schemas.microsoft.com/office/powerpoint/2010/main" val="2354148784"/>
              </p:ext>
            </p:extLst>
          </p:nvPr>
        </p:nvGraphicFramePr>
        <p:xfrm>
          <a:off x="0" y="497895"/>
          <a:ext cx="9144000" cy="3970020"/>
        </p:xfrm>
        <a:graphic>
          <a:graphicData uri="http://schemas.openxmlformats.org/drawingml/2006/table">
            <a:tbl>
              <a:tblPr/>
              <a:tblGrid>
                <a:gridCol w="3190672">
                  <a:extLst>
                    <a:ext uri="{9D8B030D-6E8A-4147-A177-3AD203B41FA5}">
                      <a16:colId xmlns:a16="http://schemas.microsoft.com/office/drawing/2014/main" val="20000"/>
                    </a:ext>
                  </a:extLst>
                </a:gridCol>
                <a:gridCol w="3372256">
                  <a:extLst>
                    <a:ext uri="{9D8B030D-6E8A-4147-A177-3AD203B41FA5}">
                      <a16:colId xmlns:a16="http://schemas.microsoft.com/office/drawing/2014/main" val="20001"/>
                    </a:ext>
                  </a:extLst>
                </a:gridCol>
                <a:gridCol w="2581072">
                  <a:extLst>
                    <a:ext uri="{9D8B030D-6E8A-4147-A177-3AD203B41FA5}">
                      <a16:colId xmlns:a16="http://schemas.microsoft.com/office/drawing/2014/main" val="20002"/>
                    </a:ext>
                  </a:extLst>
                </a:gridCol>
              </a:tblGrid>
              <a:tr h="3958829">
                <a:tc>
                  <a:txBody>
                    <a:bodyPr/>
                    <a:lstStyle/>
                    <a:p>
                      <a:pPr algn="just"/>
                      <a:r>
                        <a:rPr lang="pt-BR" sz="3200" b="0" i="0" u="none" strike="noStrike" kern="1200" baseline="0" dirty="0">
                          <a:solidFill>
                            <a:schemeClr val="tx1"/>
                          </a:solidFill>
                          <a:latin typeface="Coptic1" pitchFamily="2" charset="0"/>
                          <a:ea typeface="+mn-ea"/>
                          <a:cs typeface="+mn-cs"/>
                        </a:rPr>
                        <a:t>Twbh m~Po#c# e~h~r/i </a:t>
                      </a:r>
                      <a:r>
                        <a:rPr lang="fr-FR" sz="3200" b="0" i="0" u="none" strike="noStrike" kern="1200" baseline="0" dirty="0" err="1">
                          <a:solidFill>
                            <a:schemeClr val="tx1"/>
                          </a:solidFill>
                          <a:latin typeface="Coptic1" pitchFamily="2" charset="0"/>
                          <a:ea typeface="+mn-ea"/>
                          <a:cs typeface="+mn-cs"/>
                        </a:rPr>
                        <a:t>e~jwn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peniwt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n~dikeoc</a:t>
                      </a:r>
                      <a:r>
                        <a:rPr lang="fr-FR" sz="3200" b="0" i="0" u="none" strike="noStrike" kern="1200" baseline="0" dirty="0">
                          <a:solidFill>
                            <a:schemeClr val="tx1"/>
                          </a:solidFill>
                          <a:latin typeface="Coptic1" pitchFamily="2" charset="0"/>
                          <a:ea typeface="+mn-ea"/>
                          <a:cs typeface="+mn-cs"/>
                        </a:rPr>
                        <a:t>: Abba Mark </a:t>
                      </a:r>
                      <a:r>
                        <a:rPr lang="fr-FR" sz="3200" b="0" i="0" u="none" strike="noStrike" kern="1200" baseline="0" dirty="0" err="1">
                          <a:solidFill>
                            <a:schemeClr val="tx1"/>
                          </a:solidFill>
                          <a:latin typeface="Coptic1" pitchFamily="2" charset="0"/>
                          <a:ea typeface="+mn-ea"/>
                          <a:cs typeface="+mn-cs"/>
                        </a:rPr>
                        <a:t>pie~pickopoc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n~tef,a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nennobi</a:t>
                      </a:r>
                      <a:r>
                        <a:rPr lang="fr-FR" sz="3200" b="0" i="0" u="none" strike="noStrike" kern="1200" baseline="0" dirty="0">
                          <a:solidFill>
                            <a:schemeClr val="tx1"/>
                          </a:solidFill>
                          <a:latin typeface="Coptic1" pitchFamily="2" charset="0"/>
                          <a:ea typeface="+mn-ea"/>
                          <a:cs typeface="+mn-cs"/>
                        </a:rPr>
                        <a:t> nan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Implore le Seigneur pour nous ô notre saint père </a:t>
                      </a:r>
                      <a:r>
                        <a:rPr lang="fr-FR" sz="3200" b="0" i="0" u="none" strike="noStrike" kern="1200" baseline="0" dirty="0" err="1">
                          <a:solidFill>
                            <a:schemeClr val="tx1"/>
                          </a:solidFill>
                          <a:latin typeface="+mn-lt"/>
                          <a:ea typeface="+mn-ea"/>
                          <a:cs typeface="+mn-cs"/>
                        </a:rPr>
                        <a:t>anba</a:t>
                      </a:r>
                      <a:r>
                        <a:rPr lang="fr-FR" sz="3200" b="0" i="0" u="none" strike="noStrike" kern="1200" baseline="0" dirty="0">
                          <a:solidFill>
                            <a:schemeClr val="tx1"/>
                          </a:solidFill>
                          <a:latin typeface="+mn-lt"/>
                          <a:ea typeface="+mn-ea"/>
                          <a:cs typeface="+mn-cs"/>
                        </a:rPr>
                        <a:t> Marc l’évêque pour qu’il nous pardonne nos</a:t>
                      </a:r>
                    </a:p>
                    <a:p>
                      <a:pPr algn="just"/>
                      <a:r>
                        <a:rPr lang="fr-FR" sz="3200" b="0" i="0" u="none" strike="noStrike" kern="1200" baseline="0" dirty="0">
                          <a:solidFill>
                            <a:schemeClr val="tx1"/>
                          </a:solidFill>
                          <a:latin typeface="+mn-lt"/>
                          <a:ea typeface="+mn-ea"/>
                          <a:cs typeface="+mn-cs"/>
                        </a:rPr>
                        <a:t>péchés.</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 من الرب عنا، 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أبينا القديس، أنبا </a:t>
                      </a:r>
                      <a:r>
                        <a:rPr lang="ar-EG" sz="3200" dirty="0"/>
                        <a:t>مارك</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الأسقف، ليغفر لنا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خطايانا.</a:t>
                      </a:r>
                      <a:endParaRPr kumimoji="0" lang="en-CA" sz="6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3C6B26B5-6AE2-412A-97C8-C92BE40E7E7E}"/>
              </a:ext>
            </a:extLst>
          </p:cNvPr>
          <p:cNvGraphicFramePr>
            <a:graphicFrameLocks noGrp="1"/>
          </p:cNvGraphicFramePr>
          <p:nvPr/>
        </p:nvGraphicFramePr>
        <p:xfrm>
          <a:off x="1257300" y="29667"/>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l’Evêque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5" name="Text Box 170">
            <a:hlinkClick r:id="rId3" action="ppaction://hlinksldjump"/>
            <a:extLst>
              <a:ext uri="{FF2B5EF4-FFF2-40B4-BE49-F238E27FC236}">
                <a16:creationId xmlns:a16="http://schemas.microsoft.com/office/drawing/2014/main" id="{6464DA08-FD8E-452A-8351-4711F4FD97F8}"/>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37" name="Text Box 171">
            <a:hlinkClick r:id="rId4" action="ppaction://hlinksldjump"/>
            <a:extLst>
              <a:ext uri="{FF2B5EF4-FFF2-40B4-BE49-F238E27FC236}">
                <a16:creationId xmlns:a16="http://schemas.microsoft.com/office/drawing/2014/main" id="{B0786939-CC67-4C28-A7B3-C2F3A8610A28}"/>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74F858FA-3E4F-4EE4-A161-772BEADFC15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9176087"/>
      </p:ext>
    </p:extLst>
  </p:cSld>
  <p:clrMapOvr>
    <a:masterClrMapping/>
  </p:clrMapOvr>
  <p:transition/>
</p:sld>
</file>

<file path=ppt/slides/slide3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54378032"/>
      </p:ext>
    </p:extLst>
  </p:cSld>
  <p:clrMapOvr>
    <a:masterClrMapping/>
  </p:clrMapOvr>
  <p:transition/>
</p:sld>
</file>

<file path=ppt/slides/slide3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4146" name="Group 2"/>
          <p:cNvGraphicFramePr>
            <a:graphicFrameLocks noGrp="1"/>
          </p:cNvGraphicFramePr>
          <p:nvPr/>
        </p:nvGraphicFramePr>
        <p:xfrm>
          <a:off x="209550" y="800100"/>
          <a:ext cx="8782050" cy="3607308"/>
        </p:xfrm>
        <a:graphic>
          <a:graphicData uri="http://schemas.openxmlformats.org/drawingml/2006/table">
            <a:tbl>
              <a:tblPr/>
              <a:tblGrid>
                <a:gridCol w="3219450">
                  <a:extLst>
                    <a:ext uri="{9D8B030D-6E8A-4147-A177-3AD203B41FA5}">
                      <a16:colId xmlns:a16="http://schemas.microsoft.com/office/drawing/2014/main" val="20000"/>
                    </a:ext>
                  </a:extLst>
                </a:gridCol>
                <a:gridCol w="29210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360730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e~pi,~lom</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rompi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tekmet</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,~r/</a:t>
                      </a:r>
                      <a:r>
                        <a:rPr kumimoji="0" lang="en-US" sz="3200" b="0" i="0" u="none" strike="noStrike" cap="none" normalizeH="0" baseline="0" dirty="0" err="1">
                          <a:ln>
                            <a:noFill/>
                          </a:ln>
                          <a:solidFill>
                            <a:schemeClr val="tx1"/>
                          </a:solidFill>
                          <a:effectLst/>
                          <a:latin typeface="Coptic1" pitchFamily="2" charset="0"/>
                          <a:cs typeface="Arial" charset="0"/>
                        </a:rPr>
                        <a:t>ctoc</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err="1">
                          <a:ln>
                            <a:noFill/>
                          </a:ln>
                          <a:solidFill>
                            <a:schemeClr val="tx1"/>
                          </a:solidFill>
                          <a:effectLst/>
                          <a:latin typeface="Arial" charset="0"/>
                          <a:cs typeface="Arial" charset="0"/>
                        </a:rPr>
                        <a:t>Alleluia</a:t>
                      </a:r>
                      <a:r>
                        <a:rPr kumimoji="0" lang="fr-CA" sz="3200" b="0" i="0" u="none" strike="noStrike" cap="none" normalizeH="0" baseline="0" dirty="0">
                          <a:ln>
                            <a:noFill/>
                          </a:ln>
                          <a:solidFill>
                            <a:schemeClr val="tx1"/>
                          </a:solidFill>
                          <a:effectLst/>
                          <a:latin typeface="Arial" charset="0"/>
                          <a:cs typeface="Arial" charset="0"/>
                        </a:rPr>
                        <a:t> (4)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Béni les prémices de l’année, par ta bonté</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O Seigneur.</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EG" sz="3200" b="0" i="0" u="none" strike="noStrike" cap="none" normalizeH="0" baseline="0" dirty="0" err="1">
                          <a:ln>
                            <a:noFill/>
                          </a:ln>
                          <a:solidFill>
                            <a:schemeClr val="tx1"/>
                          </a:solidFill>
                          <a:effectLst/>
                          <a:latin typeface="Coptic1" pitchFamily="2" charset="0"/>
                          <a:cs typeface="Arial" charset="0"/>
                        </a:rPr>
                        <a:t>هللويا</a:t>
                      </a:r>
                      <a:r>
                        <a:rPr kumimoji="0" lang="ar-EG" sz="3200" b="0" i="0" u="none" strike="noStrike" cap="none" normalizeH="0" baseline="0" dirty="0">
                          <a:ln>
                            <a:noFill/>
                          </a:ln>
                          <a:solidFill>
                            <a:schemeClr val="tx1"/>
                          </a:solidFill>
                          <a:effectLst/>
                          <a:latin typeface="Coptic1" pitchFamily="2" charset="0"/>
                          <a:cs typeface="Arial" charset="0"/>
                        </a:rPr>
                        <a:t> (4) بارك </a:t>
                      </a:r>
                      <a:r>
                        <a:rPr kumimoji="0" lang="ar-EG" sz="3200" b="0" i="0" u="none" strike="noStrike" cap="none" normalizeH="0" baseline="0" dirty="0" err="1">
                          <a:ln>
                            <a:noFill/>
                          </a:ln>
                          <a:solidFill>
                            <a:schemeClr val="tx1"/>
                          </a:solidFill>
                          <a:effectLst/>
                          <a:latin typeface="Coptic1" pitchFamily="2" charset="0"/>
                          <a:cs typeface="Arial" charset="0"/>
                        </a:rPr>
                        <a:t>اكليل</a:t>
                      </a:r>
                      <a:r>
                        <a:rPr kumimoji="0" lang="ar-EG" sz="3200" b="0" i="0" u="none" strike="noStrike" cap="none" normalizeH="0" baseline="0" dirty="0">
                          <a:ln>
                            <a:noFill/>
                          </a:ln>
                          <a:solidFill>
                            <a:schemeClr val="tx1"/>
                          </a:solidFill>
                          <a:effectLst/>
                          <a:latin typeface="Coptic1" pitchFamily="2" charset="0"/>
                          <a:cs typeface="Arial" charset="0"/>
                        </a:rPr>
                        <a:t> السنة بصلاحك يا رب</a:t>
                      </a:r>
                      <a:endParaRPr kumimoji="0" lang="en-US" sz="3200" b="0" i="0" u="none" strike="noStrike" cap="none" normalizeH="0" baseline="0" dirty="0">
                        <a:ln>
                          <a:noFill/>
                        </a:ln>
                        <a:solidFill>
                          <a:schemeClr val="tx1"/>
                        </a:solidFill>
                        <a:effectLst/>
                        <a:latin typeface="Coptic1" pitchFamily="2" charset="0"/>
                        <a:cs typeface="Arial" charset="0"/>
                      </a:endParaRPr>
                    </a:p>
                    <a:p>
                      <a:endParaRPr lang="fr-FR" sz="1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E1E6EBED-2D6F-4A34-BB39-78ACB6495ECD}"/>
              </a:ext>
            </a:extLst>
          </p:cNvPr>
          <p:cNvGraphicFramePr>
            <a:graphicFrameLocks noGrp="1"/>
          </p:cNvGraphicFramePr>
          <p:nvPr/>
        </p:nvGraphicFramePr>
        <p:xfrm>
          <a:off x="1524000" y="5931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74349000"/>
                    </a:ext>
                  </a:extLst>
                </a:gridCol>
              </a:tblGrid>
              <a:tr h="342900">
                <a:tc>
                  <a:txBody>
                    <a:bodyPr/>
                    <a:lstStyle/>
                    <a:p>
                      <a:pPr algn="ctr"/>
                      <a:r>
                        <a:rPr lang="fr-FR" sz="1800" dirty="0"/>
                        <a:t>Répons de l’Evangile - </a:t>
                      </a:r>
                      <a:r>
                        <a:rPr lang="fr-FR" sz="1800" dirty="0" err="1"/>
                        <a:t>Nayrouz</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1248845"/>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CC4E82D0-ECAA-4F47-8AB4-EDE97CB01B93}"/>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7" name="Action Button: Custom 3">
            <a:hlinkClick r:id="rId4" action="ppaction://hlinksldjump" highlightClick="1"/>
            <a:extLst>
              <a:ext uri="{FF2B5EF4-FFF2-40B4-BE49-F238E27FC236}">
                <a16:creationId xmlns:a16="http://schemas.microsoft.com/office/drawing/2014/main" id="{29386EB4-F8DD-4B81-BCD1-DFBB8BB7D1D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18011409"/>
      </p:ext>
    </p:extLst>
  </p:cSld>
  <p:clrMapOvr>
    <a:masterClrMapping/>
  </p:clrMapOvr>
  <p:transition/>
</p:sld>
</file>

<file path=ppt/slides/slide3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3" action="ppaction://hlinksldjump" highlightClick="1"/>
            <a:extLst>
              <a:ext uri="{FF2B5EF4-FFF2-40B4-BE49-F238E27FC236}">
                <a16:creationId xmlns:a16="http://schemas.microsoft.com/office/drawing/2014/main" id="{FF180273-3E9B-4BAC-8431-07956C40D743}"/>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4" action="ppaction://hlinksldjump" highlightClick="1"/>
            <a:extLst>
              <a:ext uri="{FF2B5EF4-FFF2-40B4-BE49-F238E27FC236}">
                <a16:creationId xmlns:a16="http://schemas.microsoft.com/office/drawing/2014/main" id="{9DC13EF2-D282-496C-9AA9-AF6DAB64346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2">
            <a:extLst>
              <a:ext uri="{FF2B5EF4-FFF2-40B4-BE49-F238E27FC236}">
                <a16:creationId xmlns:a16="http://schemas.microsoft.com/office/drawing/2014/main" id="{CEB722E0-B562-4490-93B7-A39C8E3E1678}"/>
              </a:ext>
            </a:extLst>
          </p:cNvPr>
          <p:cNvGraphicFramePr>
            <a:graphicFrameLocks noGrp="1"/>
          </p:cNvGraphicFramePr>
          <p:nvPr>
            <p:extLst>
              <p:ext uri="{D42A27DB-BD31-4B8C-83A1-F6EECF244321}">
                <p14:modId xmlns:p14="http://schemas.microsoft.com/office/powerpoint/2010/main" val="4029133568"/>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251864817"/>
      </p:ext>
    </p:extLst>
  </p:cSld>
  <p:clrMapOvr>
    <a:masterClrMapping/>
  </p:clrMapOvr>
  <p:transition/>
</p:sld>
</file>

<file path=ppt/slides/slide3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55581405"/>
      </p:ext>
    </p:extLst>
  </p:cSld>
  <p:clrMapOvr>
    <a:masterClrMapping/>
  </p:clrMapOvr>
  <p:transition/>
</p:sld>
</file>

<file path=ppt/slides/slide3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8242" name="Group 2"/>
          <p:cNvGraphicFramePr>
            <a:graphicFrameLocks noGrp="1"/>
          </p:cNvGraphicFramePr>
          <p:nvPr/>
        </p:nvGraphicFramePr>
        <p:xfrm>
          <a:off x="114300" y="830580"/>
          <a:ext cx="8915399" cy="3482340"/>
        </p:xfrm>
        <a:graphic>
          <a:graphicData uri="http://schemas.openxmlformats.org/drawingml/2006/table">
            <a:tbl>
              <a:tblPr/>
              <a:tblGrid>
                <a:gridCol w="3241963">
                  <a:extLst>
                    <a:ext uri="{9D8B030D-6E8A-4147-A177-3AD203B41FA5}">
                      <a16:colId xmlns:a16="http://schemas.microsoft.com/office/drawing/2014/main" val="20000"/>
                    </a:ext>
                  </a:extLst>
                </a:gridCol>
                <a:gridCol w="2836718">
                  <a:extLst>
                    <a:ext uri="{9D8B030D-6E8A-4147-A177-3AD203B41FA5}">
                      <a16:colId xmlns:a16="http://schemas.microsoft.com/office/drawing/2014/main" val="20001"/>
                    </a:ext>
                  </a:extLst>
                </a:gridCol>
                <a:gridCol w="2836718">
                  <a:extLst>
                    <a:ext uri="{9D8B030D-6E8A-4147-A177-3AD203B41FA5}">
                      <a16:colId xmlns:a16="http://schemas.microsoft.com/office/drawing/2014/main" val="20002"/>
                    </a:ext>
                  </a:extLst>
                </a:gridCol>
              </a:tblGrid>
              <a:tr h="3314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F~tai</a:t>
                      </a:r>
                      <a:r>
                        <a:rPr kumimoji="0" lang="en-US" sz="3200" b="0" i="0" u="none" strike="noStrike" cap="none" normalizeH="0" baseline="0" dirty="0">
                          <a:ln>
                            <a:noFill/>
                          </a:ln>
                          <a:solidFill>
                            <a:schemeClr val="tx1"/>
                          </a:solidFill>
                          <a:effectLst/>
                          <a:latin typeface="Coptic1" pitchFamily="2" charset="0"/>
                          <a:cs typeface="Arial" charset="0"/>
                        </a:rPr>
                        <a:t>/out gar </a:t>
                      </a:r>
                      <a:r>
                        <a:rPr kumimoji="0" lang="en-US" sz="3200" b="0" i="0" u="none" strike="noStrike" cap="none" normalizeH="0" baseline="0" dirty="0" err="1">
                          <a:ln>
                            <a:noFill/>
                          </a:ln>
                          <a:solidFill>
                            <a:schemeClr val="tx1"/>
                          </a:solidFill>
                          <a:effectLst/>
                          <a:latin typeface="Coptic1" pitchFamily="2" charset="0"/>
                          <a:cs typeface="Arial" charset="0"/>
                        </a:rPr>
                        <a:t>e~masw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pic~tauroc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yinoc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Très honoré est le signe de la croix de Jésus Christ le roi et  notre vrai Dieu</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Coptic1" pitchFamily="2" charset="0"/>
                          <a:cs typeface="Arial" charset="0"/>
                        </a:rPr>
                        <a:t>لأ</a:t>
                      </a:r>
                      <a:r>
                        <a:rPr kumimoji="0" lang="ar-EG" sz="3200" b="0" i="0" u="none" strike="noStrike" cap="none" normalizeH="0" baseline="0" dirty="0">
                          <a:ln>
                            <a:noFill/>
                          </a:ln>
                          <a:solidFill>
                            <a:schemeClr val="tx1"/>
                          </a:solidFill>
                          <a:effectLst/>
                          <a:latin typeface="Coptic1" pitchFamily="2" charset="0"/>
                          <a:cs typeface="Arial" charset="0"/>
                        </a:rPr>
                        <a:t>نه</a:t>
                      </a:r>
                      <a:r>
                        <a:rPr kumimoji="0" lang="ar-SA" sz="3200" b="0" i="0" u="none" strike="noStrike" cap="none" normalizeH="0" baseline="0" dirty="0">
                          <a:ln>
                            <a:noFill/>
                          </a:ln>
                          <a:solidFill>
                            <a:schemeClr val="tx1"/>
                          </a:solidFill>
                          <a:effectLst/>
                          <a:latin typeface="Coptic1" pitchFamily="2" charset="0"/>
                          <a:cs typeface="Arial" charset="0"/>
                        </a:rPr>
                        <a:t>ا مكرمة جدًا</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Coptic1" pitchFamily="2" charset="0"/>
                          <a:cs typeface="Arial" charset="0"/>
                        </a:rPr>
                        <a:t>علامة صليب</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Coptic1" pitchFamily="2" charset="0"/>
                          <a:cs typeface="Arial" charset="0"/>
                        </a:rPr>
                        <a:t>يسوع المسيح</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Coptic1" pitchFamily="2" charset="0"/>
                          <a:cs typeface="Arial" charset="0"/>
                        </a:rPr>
                        <a:t>الملك إلهنا</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Coptic1" pitchFamily="2" charset="0"/>
                          <a:cs typeface="Arial" charset="0"/>
                        </a:rPr>
                        <a:t>الحقيقي</a:t>
                      </a:r>
                      <a:r>
                        <a:rPr kumimoji="0" lang="ar-S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6898E57-0775-470A-A0BD-46AEE05BA488}"/>
              </a:ext>
            </a:extLst>
          </p:cNvPr>
          <p:cNvGraphicFramePr>
            <a:graphicFrameLocks noGrp="1"/>
          </p:cNvGraphicFramePr>
          <p:nvPr/>
        </p:nvGraphicFramePr>
        <p:xfrm>
          <a:off x="1524000" y="11430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896143965"/>
                    </a:ext>
                  </a:extLst>
                </a:gridCol>
              </a:tblGrid>
              <a:tr h="342900">
                <a:tc>
                  <a:txBody>
                    <a:bodyPr/>
                    <a:lstStyle/>
                    <a:p>
                      <a:pPr algn="ctr"/>
                      <a:r>
                        <a:rPr lang="fr-FR" sz="1800" dirty="0"/>
                        <a:t>Répons de l’Evangile – Fête de la Croix</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93510028"/>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55DE0C91-E1F5-4ABA-9472-706386980E2A}"/>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7" name="Action Button: Custom 3">
            <a:hlinkClick r:id="rId4" action="ppaction://hlinksldjump" highlightClick="1"/>
            <a:extLst>
              <a:ext uri="{FF2B5EF4-FFF2-40B4-BE49-F238E27FC236}">
                <a16:creationId xmlns:a16="http://schemas.microsoft.com/office/drawing/2014/main" id="{C4580292-B75B-43FA-B837-D8199BBA99E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44680191"/>
      </p:ext>
    </p:extLst>
  </p:cSld>
  <p:clrMapOvr>
    <a:masterClrMapping/>
  </p:clrMapOvr>
  <p:transition/>
</p:sld>
</file>

<file path=ppt/slides/slide3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8242" name="Group 2"/>
          <p:cNvGraphicFramePr>
            <a:graphicFrameLocks noGrp="1"/>
          </p:cNvGraphicFramePr>
          <p:nvPr>
            <p:extLst>
              <p:ext uri="{D42A27DB-BD31-4B8C-83A1-F6EECF244321}">
                <p14:modId xmlns:p14="http://schemas.microsoft.com/office/powerpoint/2010/main" val="1456722812"/>
              </p:ext>
            </p:extLst>
          </p:nvPr>
        </p:nvGraphicFramePr>
        <p:xfrm>
          <a:off x="0" y="402562"/>
          <a:ext cx="9144001" cy="3970020"/>
        </p:xfrm>
        <a:graphic>
          <a:graphicData uri="http://schemas.openxmlformats.org/drawingml/2006/table">
            <a:tbl>
              <a:tblPr/>
              <a:tblGrid>
                <a:gridCol w="3325091">
                  <a:extLst>
                    <a:ext uri="{9D8B030D-6E8A-4147-A177-3AD203B41FA5}">
                      <a16:colId xmlns:a16="http://schemas.microsoft.com/office/drawing/2014/main" val="20000"/>
                    </a:ext>
                  </a:extLst>
                </a:gridCol>
                <a:gridCol w="3129254">
                  <a:extLst>
                    <a:ext uri="{9D8B030D-6E8A-4147-A177-3AD203B41FA5}">
                      <a16:colId xmlns:a16="http://schemas.microsoft.com/office/drawing/2014/main" val="20001"/>
                    </a:ext>
                  </a:extLst>
                </a:gridCol>
                <a:gridCol w="2689656">
                  <a:extLst>
                    <a:ext uri="{9D8B030D-6E8A-4147-A177-3AD203B41FA5}">
                      <a16:colId xmlns:a16="http://schemas.microsoft.com/office/drawing/2014/main" val="20002"/>
                    </a:ext>
                  </a:extLst>
                </a:gridCol>
              </a:tblGrid>
              <a:tr h="3314700">
                <a:tc>
                  <a:txBody>
                    <a:bodyPr/>
                    <a:lstStyle/>
                    <a:p>
                      <a:pPr algn="just"/>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hiten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pefc~tauroc</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tefa~nactacic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eyouab</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aftacyo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m~pirwmi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n~kecop</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e~qoun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e~piparadicoc</a:t>
                      </a:r>
                      <a:r>
                        <a:rPr lang="fr-FR" sz="3200" b="0" i="0" u="none" strike="noStrike" kern="1200" baseline="0" dirty="0">
                          <a:solidFill>
                            <a:schemeClr val="tx1"/>
                          </a:solidFill>
                          <a:latin typeface="Coptic1" pitchFamily="2" charset="0"/>
                          <a:ea typeface="+mn-ea"/>
                          <a:cs typeface="+mn-cs"/>
                        </a:rPr>
                        <a:t>.</a:t>
                      </a:r>
                      <a:endParaRPr kumimoji="0" lang="en-US" sz="4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 ramené l’Homme à nouveau vers le paradis.</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من قبل صليبه وقيامته</a:t>
                      </a:r>
                    </a:p>
                    <a:p>
                      <a:pPr algn="just" rtl="1"/>
                      <a:r>
                        <a:rPr lang="ar-EG" sz="3200" b="0" i="0" u="none" strike="noStrike" kern="1200" baseline="0" dirty="0">
                          <a:solidFill>
                            <a:schemeClr val="tx1"/>
                          </a:solidFill>
                          <a:latin typeface="+mn-lt"/>
                          <a:ea typeface="+mn-ea"/>
                          <a:cs typeface="+mn-cs"/>
                        </a:rPr>
                        <a:t>المقدسة، رد الإنسان</a:t>
                      </a:r>
                    </a:p>
                    <a:p>
                      <a:pPr algn="just" rtl="1"/>
                      <a:r>
                        <a:rPr lang="ar-EG" sz="3200" b="0" i="0" u="none" strike="noStrike" kern="1200" baseline="0" dirty="0">
                          <a:solidFill>
                            <a:schemeClr val="tx1"/>
                          </a:solidFill>
                          <a:latin typeface="+mn-lt"/>
                          <a:ea typeface="+mn-ea"/>
                          <a:cs typeface="+mn-cs"/>
                        </a:rPr>
                        <a:t>مرة أخري إلي</a:t>
                      </a:r>
                    </a:p>
                    <a:p>
                      <a:pPr algn="just" rtl="1"/>
                      <a:r>
                        <a:rPr lang="ar-EG" sz="3200" b="0" i="0" u="none" strike="noStrike" kern="1200" baseline="0" dirty="0">
                          <a:solidFill>
                            <a:schemeClr val="tx1"/>
                          </a:solidFill>
                          <a:latin typeface="+mn-lt"/>
                          <a:ea typeface="+mn-ea"/>
                          <a:cs typeface="+mn-cs"/>
                        </a:rPr>
                        <a:t>الفردوس.</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3484B1C7-BE26-4595-AED2-DC4EDB3DE9E1}"/>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3">
            <a:hlinkClick r:id="rId4" action="ppaction://hlinksldjump" highlightClick="1"/>
            <a:extLst>
              <a:ext uri="{FF2B5EF4-FFF2-40B4-BE49-F238E27FC236}">
                <a16:creationId xmlns:a16="http://schemas.microsoft.com/office/drawing/2014/main" id="{A9CE08BE-4208-4AA3-88B5-FCC7E42D609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43310848"/>
      </p:ext>
    </p:extLst>
  </p:cSld>
  <p:clrMapOvr>
    <a:masterClrMapping/>
  </p:clrMapOvr>
  <p:transition/>
</p:sld>
</file>

<file path=ppt/slides/slide3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39237863"/>
      </p:ext>
    </p:extLst>
  </p:cSld>
  <p:clrMapOvr>
    <a:masterClrMapping/>
  </p:clrMapOvr>
  <p:transition/>
</p:sld>
</file>

<file path=ppt/slides/slide3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0290" name="Group 2"/>
          <p:cNvGraphicFramePr>
            <a:graphicFrameLocks noGrp="1"/>
          </p:cNvGraphicFramePr>
          <p:nvPr/>
        </p:nvGraphicFramePr>
        <p:xfrm>
          <a:off x="152401" y="1028700"/>
          <a:ext cx="8839201" cy="3994404"/>
        </p:xfrm>
        <a:graphic>
          <a:graphicData uri="http://schemas.openxmlformats.org/drawingml/2006/table">
            <a:tbl>
              <a:tblPr/>
              <a:tblGrid>
                <a:gridCol w="2895529">
                  <a:extLst>
                    <a:ext uri="{9D8B030D-6E8A-4147-A177-3AD203B41FA5}">
                      <a16:colId xmlns:a16="http://schemas.microsoft.com/office/drawing/2014/main" val="20000"/>
                    </a:ext>
                  </a:extLst>
                </a:gridCol>
                <a:gridCol w="2971837">
                  <a:extLst>
                    <a:ext uri="{9D8B030D-6E8A-4147-A177-3AD203B41FA5}">
                      <a16:colId xmlns:a16="http://schemas.microsoft.com/office/drawing/2014/main" val="20001"/>
                    </a:ext>
                  </a:extLst>
                </a:gridCol>
                <a:gridCol w="2971835">
                  <a:extLst>
                    <a:ext uri="{9D8B030D-6E8A-4147-A177-3AD203B41FA5}">
                      <a16:colId xmlns:a16="http://schemas.microsoft.com/office/drawing/2014/main" val="20002"/>
                    </a:ext>
                  </a:extLst>
                </a:gridCol>
              </a:tblGrid>
              <a:tr h="301294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Ten] ne </a:t>
                      </a:r>
                      <a:r>
                        <a:rPr kumimoji="0" lang="en-US" sz="2800" b="0" i="0" u="none" strike="noStrike" cap="none" normalizeH="0" baseline="0" dirty="0" err="1">
                          <a:ln>
                            <a:noFill/>
                          </a:ln>
                          <a:solidFill>
                            <a:schemeClr val="tx1"/>
                          </a:solidFill>
                          <a:effectLst/>
                          <a:latin typeface="Coptic1" pitchFamily="2" charset="0"/>
                          <a:cs typeface="Arial" charset="0"/>
                        </a:rPr>
                        <a:t>m~pi,ereticmoc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Gabri</a:t>
                      </a:r>
                      <a:r>
                        <a:rPr kumimoji="0" lang="en-US" sz="2800" b="0" i="0" u="none" strike="noStrike" cap="none" normalizeH="0" baseline="0" dirty="0">
                          <a:ln>
                            <a:noFill/>
                          </a:ln>
                          <a:solidFill>
                            <a:schemeClr val="tx1"/>
                          </a:solidFill>
                          <a:effectLst/>
                          <a:latin typeface="Coptic1" pitchFamily="2" charset="0"/>
                          <a:cs typeface="Arial" charset="0"/>
                        </a:rPr>
                        <a:t>/l </a:t>
                      </a:r>
                      <a:r>
                        <a:rPr kumimoji="0" lang="en-US" sz="2800" b="0" i="0" u="none" strike="noStrike" cap="none" normalizeH="0" baseline="0" dirty="0" err="1">
                          <a:ln>
                            <a:noFill/>
                          </a:ln>
                          <a:solidFill>
                            <a:schemeClr val="tx1"/>
                          </a:solidFill>
                          <a:effectLst/>
                          <a:latin typeface="Coptic1" pitchFamily="2" charset="0"/>
                          <a:cs typeface="Arial" charset="0"/>
                        </a:rPr>
                        <a:t>piaggeloc</a:t>
                      </a:r>
                      <a:r>
                        <a:rPr kumimoji="0" lang="en-US" sz="2800" b="0" i="0" u="none" strike="noStrike" cap="none" normalizeH="0" baseline="0" dirty="0">
                          <a:ln>
                            <a:noFill/>
                          </a:ln>
                          <a:solidFill>
                            <a:schemeClr val="tx1"/>
                          </a:solidFill>
                          <a:effectLst/>
                          <a:latin typeface="Coptic1" pitchFamily="2" charset="0"/>
                          <a:cs typeface="Arial" charset="0"/>
                        </a:rPr>
                        <a:t>: je ,ere </a:t>
                      </a:r>
                      <a:r>
                        <a:rPr kumimoji="0" lang="en-US" sz="2800" b="0" i="0" u="none" strike="noStrike" cap="none" normalizeH="0" baseline="0" dirty="0" err="1">
                          <a:ln>
                            <a:noFill/>
                          </a:ln>
                          <a:solidFill>
                            <a:schemeClr val="tx1"/>
                          </a:solidFill>
                          <a:effectLst/>
                          <a:latin typeface="Coptic1" pitchFamily="2" charset="0"/>
                          <a:cs typeface="Arial" charset="0"/>
                        </a:rPr>
                        <a:t>ke,aritwmen</a:t>
                      </a:r>
                      <a:r>
                        <a:rPr kumimoji="0" lang="en-US" sz="2800" b="0" i="0" u="none" strike="noStrike" cap="none" normalizeH="0" baseline="0" dirty="0">
                          <a:ln>
                            <a:noFill/>
                          </a:ln>
                          <a:solidFill>
                            <a:schemeClr val="tx1"/>
                          </a:solidFill>
                          <a:effectLst/>
                          <a:latin typeface="Coptic1" pitchFamily="2" charset="0"/>
                          <a:cs typeface="Arial" charset="0"/>
                        </a:rPr>
                        <a:t>/: o </a:t>
                      </a:r>
                      <a:r>
                        <a:rPr kumimoji="0" lang="en-US" sz="2800" b="0" i="0" u="none" strike="noStrike" cap="none" normalizeH="0" baseline="0" dirty="0" err="1">
                          <a:ln>
                            <a:noFill/>
                          </a:ln>
                          <a:solidFill>
                            <a:schemeClr val="tx1"/>
                          </a:solidFill>
                          <a:effectLst/>
                          <a:latin typeface="Coptic1" pitchFamily="2" charset="0"/>
                          <a:cs typeface="Arial" charset="0"/>
                        </a:rPr>
                        <a:t>Kurioc</a:t>
                      </a:r>
                      <a:r>
                        <a:rPr kumimoji="0" lang="en-US" sz="2800" b="0" i="0" u="none" strike="noStrike" cap="none" normalizeH="0" baseline="0" dirty="0">
                          <a:ln>
                            <a:noFill/>
                          </a:ln>
                          <a:solidFill>
                            <a:schemeClr val="tx1"/>
                          </a:solidFill>
                          <a:effectLst/>
                          <a:latin typeface="Coptic1" pitchFamily="2" charset="0"/>
                          <a:cs typeface="Arial" charset="0"/>
                        </a:rPr>
                        <a:t> meta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te saluons, avec l’ange Gabriel en disant: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Salut à toi pleine de grâce,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 Seigneur est avec toi.</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نعطيك السلام مع غبريال الملاك قائلين: السلام لك ياممتلئة نعمة الرب معك.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8" name="Tableau 7">
            <a:extLst>
              <a:ext uri="{FF2B5EF4-FFF2-40B4-BE49-F238E27FC236}">
                <a16:creationId xmlns:a16="http://schemas.microsoft.com/office/drawing/2014/main" id="{7D9397B8-3416-46AD-8695-CE8873653F0B}"/>
              </a:ext>
            </a:extLst>
          </p:cNvPr>
          <p:cNvGraphicFramePr>
            <a:graphicFrameLocks noGrp="1"/>
          </p:cNvGraphicFramePr>
          <p:nvPr/>
        </p:nvGraphicFramePr>
        <p:xfrm>
          <a:off x="1445703" y="114300"/>
          <a:ext cx="6252595" cy="617220"/>
        </p:xfrm>
        <a:graphic>
          <a:graphicData uri="http://schemas.openxmlformats.org/drawingml/2006/table">
            <a:tbl>
              <a:tblPr firstRow="1" bandRow="1">
                <a:tableStyleId>{2D5ABB26-0587-4C30-8999-92F81FD0307C}</a:tableStyleId>
              </a:tblPr>
              <a:tblGrid>
                <a:gridCol w="6252595">
                  <a:extLst>
                    <a:ext uri="{9D8B030D-6E8A-4147-A177-3AD203B41FA5}">
                      <a16:colId xmlns:a16="http://schemas.microsoft.com/office/drawing/2014/main" val="3172435565"/>
                    </a:ext>
                  </a:extLst>
                </a:gridCol>
              </a:tblGrid>
              <a:tr h="617220">
                <a:tc>
                  <a:txBody>
                    <a:bodyPr/>
                    <a:lstStyle/>
                    <a:p>
                      <a:pPr algn="ctr"/>
                      <a:r>
                        <a:rPr lang="fr-FR" sz="1800" b="0" dirty="0"/>
                        <a:t>Répons de l’Evangile – </a:t>
                      </a:r>
                      <a:r>
                        <a:rPr lang="fr-FR" sz="1800" b="0" dirty="0" err="1"/>
                        <a:t>Kiahk</a:t>
                      </a:r>
                      <a:r>
                        <a:rPr lang="fr-FR" sz="1800" b="0" dirty="0"/>
                        <a:t> semaine 1 et 2</a:t>
                      </a:r>
                    </a:p>
                    <a:p>
                      <a:pPr marL="0" marR="0" lvl="0" indent="0" algn="ctr" defTabSz="914400" rtl="0" eaLnBrk="1" fontAlgn="auto" latinLnBrk="0" hangingPunct="1">
                        <a:lnSpc>
                          <a:spcPct val="100000"/>
                        </a:lnSpc>
                        <a:spcBef>
                          <a:spcPts val="0"/>
                        </a:spcBef>
                        <a:spcAft>
                          <a:spcPts val="0"/>
                        </a:spcAft>
                        <a:buClrTx/>
                        <a:buSzTx/>
                        <a:buFontTx/>
                        <a:buNone/>
                        <a:tabLst/>
                        <a:defRPr/>
                      </a:pPr>
                      <a:r>
                        <a:rPr lang="ar-EG" sz="1800" b="0" dirty="0"/>
                        <a:t>مرد </a:t>
                      </a:r>
                      <a:r>
                        <a:rPr lang="ar-EG" sz="1800" b="0" dirty="0" err="1"/>
                        <a:t>الأنجيل</a:t>
                      </a:r>
                      <a:r>
                        <a:rPr lang="ar-EG" sz="1800" b="0" dirty="0"/>
                        <a:t> – شهر كيهك – الأسبوع ١ و ٢</a:t>
                      </a:r>
                      <a:r>
                        <a:rPr lang="en-US" sz="1800" b="0" dirty="0"/>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B4AD0FE6-0447-4DC5-8E6B-D86B8FAA310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6" name="Action Button: Custom 3">
            <a:hlinkClick r:id="rId4" action="ppaction://hlinksldjump" highlightClick="1"/>
            <a:extLst>
              <a:ext uri="{FF2B5EF4-FFF2-40B4-BE49-F238E27FC236}">
                <a16:creationId xmlns:a16="http://schemas.microsoft.com/office/drawing/2014/main" id="{5251C799-ADD7-4DA9-A220-992599A5D28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83007140"/>
      </p:ext>
    </p:extLst>
  </p:cSld>
  <p:clrMapOvr>
    <a:masterClrMapping/>
  </p:clrMapOvr>
  <p:transition/>
</p:sld>
</file>

<file path=ppt/slides/slide3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3" action="ppaction://hlinksldjump" highlightClick="1"/>
            <a:extLst>
              <a:ext uri="{FF2B5EF4-FFF2-40B4-BE49-F238E27FC236}">
                <a16:creationId xmlns:a16="http://schemas.microsoft.com/office/drawing/2014/main" id="{3F8AE327-AE1F-48A7-99BB-B549767B171D}"/>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4" action="ppaction://hlinksldjump" highlightClick="1"/>
            <a:extLst>
              <a:ext uri="{FF2B5EF4-FFF2-40B4-BE49-F238E27FC236}">
                <a16:creationId xmlns:a16="http://schemas.microsoft.com/office/drawing/2014/main" id="{705D575E-5B24-48EC-BB26-4B5E72EAAD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2">
            <a:extLst>
              <a:ext uri="{FF2B5EF4-FFF2-40B4-BE49-F238E27FC236}">
                <a16:creationId xmlns:a16="http://schemas.microsoft.com/office/drawing/2014/main" id="{E18DC725-C632-4CBE-9FCB-2BA27E7CE1AF}"/>
              </a:ext>
            </a:extLst>
          </p:cNvPr>
          <p:cNvGraphicFramePr>
            <a:graphicFrameLocks noGrp="1"/>
          </p:cNvGraphicFramePr>
          <p:nvPr>
            <p:extLst>
              <p:ext uri="{D42A27DB-BD31-4B8C-83A1-F6EECF244321}">
                <p14:modId xmlns:p14="http://schemas.microsoft.com/office/powerpoint/2010/main" val="1851922940"/>
              </p:ext>
            </p:extLst>
          </p:nvPr>
        </p:nvGraphicFramePr>
        <p:xfrm>
          <a:off x="0" y="153616"/>
          <a:ext cx="9144000" cy="4732020"/>
        </p:xfrm>
        <a:graphic>
          <a:graphicData uri="http://schemas.openxmlformats.org/drawingml/2006/table">
            <a:tbl>
              <a:tblPr/>
              <a:tblGrid>
                <a:gridCol w="3228884">
                  <a:extLst>
                    <a:ext uri="{9D8B030D-6E8A-4147-A177-3AD203B41FA5}">
                      <a16:colId xmlns:a16="http://schemas.microsoft.com/office/drawing/2014/main" val="20000"/>
                    </a:ext>
                  </a:extLst>
                </a:gridCol>
                <a:gridCol w="3321201">
                  <a:extLst>
                    <a:ext uri="{9D8B030D-6E8A-4147-A177-3AD203B41FA5}">
                      <a16:colId xmlns:a16="http://schemas.microsoft.com/office/drawing/2014/main" val="20001"/>
                    </a:ext>
                  </a:extLst>
                </a:gridCol>
                <a:gridCol w="2593915">
                  <a:extLst>
                    <a:ext uri="{9D8B030D-6E8A-4147-A177-3AD203B41FA5}">
                      <a16:colId xmlns:a16="http://schemas.microsoft.com/office/drawing/2014/main" val="20002"/>
                    </a:ext>
                  </a:extLst>
                </a:gridCol>
              </a:tblGrid>
              <a:tr h="3886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400" b="0" i="0" u="none" strike="noStrike" cap="none" normalizeH="0" baseline="0" dirty="0" err="1">
                          <a:ln>
                            <a:noFill/>
                          </a:ln>
                          <a:solidFill>
                            <a:schemeClr val="tx1"/>
                          </a:solidFill>
                          <a:effectLst/>
                          <a:latin typeface="Coptic1" pitchFamily="2" charset="0"/>
                          <a:cs typeface="Arial" charset="0"/>
                        </a:rPr>
                        <a:t>Eybe</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vai</a:t>
                      </a:r>
                      <a:r>
                        <a:rPr kumimoji="0" lang="en-US" sz="3400" b="0" i="0" u="none" strike="noStrike" cap="none" normalizeH="0" baseline="0" dirty="0">
                          <a:ln>
                            <a:noFill/>
                          </a:ln>
                          <a:solidFill>
                            <a:schemeClr val="tx1"/>
                          </a:solidFill>
                          <a:effectLst/>
                          <a:latin typeface="Coptic1" pitchFamily="2" charset="0"/>
                          <a:cs typeface="Arial" charset="0"/>
                        </a:rPr>
                        <a:t> ten]</a:t>
                      </a:r>
                      <a:r>
                        <a:rPr kumimoji="0" lang="en-US" sz="3400" b="0" i="0" u="none" strike="noStrike" cap="none" normalizeH="0" baseline="0" dirty="0" err="1">
                          <a:ln>
                            <a:noFill/>
                          </a:ln>
                          <a:solidFill>
                            <a:schemeClr val="tx1"/>
                          </a:solidFill>
                          <a:effectLst/>
                          <a:latin typeface="Coptic1" pitchFamily="2" charset="0"/>
                          <a:cs typeface="Arial" charset="0"/>
                        </a:rPr>
                        <a:t>w~ou</a:t>
                      </a:r>
                      <a:r>
                        <a:rPr kumimoji="0" lang="en-US" sz="3400" b="0" i="0" u="none" strike="noStrike" cap="none" normalizeH="0" baseline="0" dirty="0">
                          <a:ln>
                            <a:noFill/>
                          </a:ln>
                          <a:solidFill>
                            <a:schemeClr val="tx1"/>
                          </a:solidFill>
                          <a:effectLst/>
                          <a:latin typeface="Coptic1" pitchFamily="2" charset="0"/>
                          <a:cs typeface="Arial" charset="0"/>
                        </a:rPr>
                        <a:t> ne: </a:t>
                      </a:r>
                      <a:r>
                        <a:rPr kumimoji="0" lang="en-US" sz="3400" b="0" i="0" u="none" strike="noStrike" cap="none" normalizeH="0" baseline="0" dirty="0" err="1">
                          <a:ln>
                            <a:noFill/>
                          </a:ln>
                          <a:solidFill>
                            <a:schemeClr val="tx1"/>
                          </a:solidFill>
                          <a:effectLst/>
                          <a:latin typeface="Coptic1" pitchFamily="2" charset="0"/>
                          <a:cs typeface="Arial" charset="0"/>
                        </a:rPr>
                        <a:t>hwc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yeo~tokoc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n~c</a:t>
                      </a:r>
                      <a:r>
                        <a:rPr kumimoji="0" lang="en-US" sz="3400" b="0" i="0" u="none" strike="noStrike" cap="none" normalizeH="0" baseline="0" dirty="0">
                          <a:ln>
                            <a:noFill/>
                          </a:ln>
                          <a:solidFill>
                            <a:schemeClr val="tx1"/>
                          </a:solidFill>
                          <a:effectLst/>
                          <a:latin typeface="Coptic1" pitchFamily="2" charset="0"/>
                          <a:cs typeface="Arial" charset="0"/>
                        </a:rPr>
                        <a:t>/</a:t>
                      </a:r>
                      <a:r>
                        <a:rPr kumimoji="0" lang="en-US" sz="3400" b="0" i="0" u="none" strike="noStrike" cap="none" normalizeH="0" baseline="0" dirty="0" err="1">
                          <a:ln>
                            <a:noFill/>
                          </a:ln>
                          <a:solidFill>
                            <a:schemeClr val="tx1"/>
                          </a:solidFill>
                          <a:effectLst/>
                          <a:latin typeface="Coptic1" pitchFamily="2" charset="0"/>
                          <a:cs typeface="Arial" charset="0"/>
                        </a:rPr>
                        <a:t>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niben</a:t>
                      </a:r>
                      <a:r>
                        <a:rPr kumimoji="0" lang="en-US" sz="3400" b="0" i="0" u="none" strike="noStrike" cap="none" normalizeH="0" baseline="0" dirty="0">
                          <a:ln>
                            <a:noFill/>
                          </a:ln>
                          <a:solidFill>
                            <a:schemeClr val="tx1"/>
                          </a:solidFill>
                          <a:effectLst/>
                          <a:latin typeface="Coptic1" pitchFamily="2" charset="0"/>
                          <a:cs typeface="Arial" charset="0"/>
                        </a:rPr>
                        <a:t>: ma]ho </a:t>
                      </a:r>
                      <a:r>
                        <a:rPr kumimoji="0" lang="en-US" sz="3400" b="0" i="0" u="none" strike="noStrike" cap="none" normalizeH="0" baseline="0" dirty="0" err="1">
                          <a:ln>
                            <a:noFill/>
                          </a:ln>
                          <a:solidFill>
                            <a:schemeClr val="tx1"/>
                          </a:solidFill>
                          <a:effectLst/>
                          <a:latin typeface="Coptic1" pitchFamily="2" charset="0"/>
                          <a:cs typeface="Arial" charset="0"/>
                        </a:rPr>
                        <a:t>e~p</a:t>
                      </a:r>
                      <a:r>
                        <a:rPr kumimoji="0" lang="en-US" sz="3400" b="0" i="0" u="none" strike="noStrike" cap="none" normalizeH="0" baseline="0" dirty="0">
                          <a:ln>
                            <a:noFill/>
                          </a:ln>
                          <a:solidFill>
                            <a:schemeClr val="tx1"/>
                          </a:solidFill>
                          <a:effectLst/>
                          <a:latin typeface="Coptic1" pitchFamily="2" charset="0"/>
                          <a:cs typeface="Arial" charset="0"/>
                        </a:rPr>
                        <a:t>~[</a:t>
                      </a:r>
                      <a:r>
                        <a:rPr kumimoji="0" lang="en-US" sz="3400" b="0" i="0" u="none" strike="noStrike" cap="none" normalizeH="0" baseline="0" dirty="0" err="1">
                          <a:ln>
                            <a:noFill/>
                          </a:ln>
                          <a:solidFill>
                            <a:schemeClr val="tx1"/>
                          </a:solidFill>
                          <a:effectLst/>
                          <a:latin typeface="Coptic1" pitchFamily="2" charset="0"/>
                          <a:cs typeface="Arial" charset="0"/>
                        </a:rPr>
                        <a:t>oic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e~h~r</a:t>
                      </a:r>
                      <a:r>
                        <a:rPr kumimoji="0" lang="en-US" sz="3400" b="0" i="0" u="none" strike="noStrike" cap="none" normalizeH="0" baseline="0" dirty="0">
                          <a:ln>
                            <a:noFill/>
                          </a:ln>
                          <a:solidFill>
                            <a:schemeClr val="tx1"/>
                          </a:solidFill>
                          <a:effectLst/>
                          <a:latin typeface="Coptic1" pitchFamily="2" charset="0"/>
                          <a:cs typeface="Arial" charset="0"/>
                        </a:rPr>
                        <a:t>/</a:t>
                      </a:r>
                      <a:r>
                        <a:rPr kumimoji="0" lang="en-US" sz="3400" b="0" i="0" u="none" strike="noStrike" cap="none" normalizeH="0" baseline="0" dirty="0" err="1">
                          <a:ln>
                            <a:noFill/>
                          </a:ln>
                          <a:solidFill>
                            <a:schemeClr val="tx1"/>
                          </a:solidFill>
                          <a:effectLst/>
                          <a:latin typeface="Coptic1" pitchFamily="2" charset="0"/>
                          <a:cs typeface="Arial" charset="0"/>
                        </a:rPr>
                        <a:t>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e~jwn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n~tef,a</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nennobi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nan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e~bol</a:t>
                      </a:r>
                      <a:r>
                        <a:rPr kumimoji="0" lang="en-US" sz="3400" b="0" i="0" u="none" strike="noStrike" cap="none" normalizeH="0" baseline="0" dirty="0">
                          <a:ln>
                            <a:noFill/>
                          </a:ln>
                          <a:solidFill>
                            <a:schemeClr val="tx1"/>
                          </a:solidFill>
                          <a:effectLst/>
                          <a:latin typeface="Coptic1" pitchFamily="2" charset="0"/>
                          <a:cs typeface="Arial" charset="0"/>
                        </a:rPr>
                        <a:t>.</a:t>
                      </a:r>
                      <a:endParaRPr kumimoji="0" lang="en-US" sz="34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000" b="0" i="0" u="none" strike="noStrike" cap="none" normalizeH="0" baseline="0" dirty="0">
                          <a:ln>
                            <a:noFill/>
                          </a:ln>
                          <a:solidFill>
                            <a:schemeClr val="tx1"/>
                          </a:solidFill>
                          <a:effectLst/>
                          <a:latin typeface="Arial" charset="0"/>
                          <a:cs typeface="Arial" charset="0"/>
                        </a:rPr>
                        <a:t>Pour cette raison, nous te glorifions : comme Mère de Dieu en tout temps: Demande au Seigneur de notre part : pour qu'Il nous pardonne nos péchés.</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من اجل هذا نمجدك كوالدة الإله كل حين. </a:t>
                      </a:r>
                      <a:r>
                        <a:rPr kumimoji="0" lang="ar-EG" sz="3600" b="0" i="0" u="none" strike="noStrike" cap="none" normalizeH="0" baseline="0" dirty="0" err="1">
                          <a:ln>
                            <a:noFill/>
                          </a:ln>
                          <a:solidFill>
                            <a:schemeClr val="tx1"/>
                          </a:solidFill>
                          <a:effectLst/>
                          <a:latin typeface="Arial" charset="0"/>
                          <a:cs typeface="Arial" charset="0"/>
                        </a:rPr>
                        <a:t>إسألى</a:t>
                      </a:r>
                      <a:r>
                        <a:rPr kumimoji="0" lang="ar-EG" sz="3600" b="0" i="0" u="none" strike="noStrike" cap="none" normalizeH="0" baseline="0" dirty="0">
                          <a:ln>
                            <a:noFill/>
                          </a:ln>
                          <a:solidFill>
                            <a:schemeClr val="tx1"/>
                          </a:solidFill>
                          <a:effectLst/>
                          <a:latin typeface="Arial" charset="0"/>
                          <a:cs typeface="Arial" charset="0"/>
                        </a:rPr>
                        <a:t> الرب عنا ليغفر لنا خطايانا.</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76978244"/>
      </p:ext>
    </p:extLst>
  </p:cSld>
  <p:clrMapOvr>
    <a:masterClrMapping/>
  </p:clrMapOvr>
  <p:transition/>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94075" name="Group 27"/>
          <p:cNvGraphicFramePr>
            <a:graphicFrameLocks noGrp="1"/>
          </p:cNvGraphicFramePr>
          <p:nvPr>
            <p:ph/>
            <p:extLst>
              <p:ext uri="{D42A27DB-BD31-4B8C-83A1-F6EECF244321}">
                <p14:modId xmlns:p14="http://schemas.microsoft.com/office/powerpoint/2010/main" val="1599337344"/>
              </p:ext>
            </p:extLst>
          </p:nvPr>
        </p:nvGraphicFramePr>
        <p:xfrm>
          <a:off x="-1" y="275610"/>
          <a:ext cx="9144001" cy="3925067"/>
        </p:xfrm>
        <a:graphic>
          <a:graphicData uri="http://schemas.openxmlformats.org/drawingml/2006/table">
            <a:tbl>
              <a:tblPr/>
              <a:tblGrid>
                <a:gridCol w="3281465">
                  <a:extLst>
                    <a:ext uri="{9D8B030D-6E8A-4147-A177-3AD203B41FA5}">
                      <a16:colId xmlns:a16="http://schemas.microsoft.com/office/drawing/2014/main" val="20000"/>
                    </a:ext>
                  </a:extLst>
                </a:gridCol>
                <a:gridCol w="3197157">
                  <a:extLst>
                    <a:ext uri="{9D8B030D-6E8A-4147-A177-3AD203B41FA5}">
                      <a16:colId xmlns:a16="http://schemas.microsoft.com/office/drawing/2014/main" val="20001"/>
                    </a:ext>
                  </a:extLst>
                </a:gridCol>
                <a:gridCol w="2665379">
                  <a:extLst>
                    <a:ext uri="{9D8B030D-6E8A-4147-A177-3AD203B41FA5}">
                      <a16:colId xmlns:a16="http://schemas.microsoft.com/office/drawing/2014/main" val="20002"/>
                    </a:ext>
                  </a:extLst>
                </a:gridCol>
              </a:tblGrid>
              <a:tr h="392506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n~tenjimi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n~oumeroc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ouk~l</a:t>
                      </a:r>
                      <a:r>
                        <a:rPr kumimoji="0" lang="en-US" sz="3200" b="0" i="0" u="none" strike="noStrike" cap="none" normalizeH="0" baseline="0" dirty="0">
                          <a:ln>
                            <a:noFill/>
                          </a:ln>
                          <a:solidFill>
                            <a:schemeClr val="tx1"/>
                          </a:solidFill>
                          <a:effectLst/>
                          <a:latin typeface="Coptic1" pitchFamily="2" charset="0"/>
                          <a:cs typeface="Arial" charset="0"/>
                        </a:rPr>
                        <a:t>/roc:</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etauranak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p~eneh</a:t>
                      </a:r>
                      <a:r>
                        <a:rPr kumimoji="0" lang="en-US" sz="3200" b="0" i="0" u="none" strike="noStrike" cap="none" normalizeH="0" baseline="0" dirty="0">
                          <a:ln>
                            <a:noFill/>
                          </a:ln>
                          <a:solidFill>
                            <a:schemeClr val="tx1"/>
                          </a:solidFill>
                          <a:effectLst/>
                          <a:latin typeface="Coptic1" pitchFamily="2" charset="0"/>
                          <a:cs typeface="Arial" charset="0"/>
                        </a:rPr>
                        <a:t>.  </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afin que nous soyons un seul corps et un seul esprit et que nous puissions avoir part à Ton héritage avec les saints qui t’ont plus dès l’origine.</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لكى</a:t>
                      </a:r>
                      <a:r>
                        <a:rPr kumimoji="0" lang="ar-SA" sz="3200" b="0" i="0" u="none" strike="noStrike" cap="none" normalizeH="0" baseline="0" dirty="0">
                          <a:ln>
                            <a:noFill/>
                          </a:ln>
                          <a:solidFill>
                            <a:schemeClr val="tx1"/>
                          </a:solidFill>
                          <a:effectLst/>
                          <a:latin typeface="Arial" charset="0"/>
                          <a:cs typeface="Arial" charset="0"/>
                        </a:rPr>
                        <a:t> نكونَ جسداً واحداً وروحاً واحداً</a:t>
                      </a:r>
                      <a:r>
                        <a:rPr kumimoji="0" lang="en-US"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ونجد نصيباً وميراثاً مع جميع القديسين الذين أرضوكَ منذ البدء</a:t>
                      </a:r>
                      <a:r>
                        <a:rPr kumimoji="0" lang="ar-EG"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a:ln>
                            <a:noFill/>
                          </a:ln>
                          <a:solidFill>
                            <a:schemeClr val="tx1"/>
                          </a:solidFill>
                          <a:effectLst/>
                          <a:latin typeface="Arial" charset="0"/>
                          <a:cs typeface="Arial" charset="0"/>
                        </a:rPr>
                        <a:t>…</a:t>
                      </a: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24">
            <a:hlinkClick r:id="rId3" action="ppaction://hlinksldjump" highlightClick="1"/>
            <a:extLst>
              <a:ext uri="{FF2B5EF4-FFF2-40B4-BE49-F238E27FC236}">
                <a16:creationId xmlns:a16="http://schemas.microsoft.com/office/drawing/2014/main" id="{EB959DF4-5391-44E7-A6F4-C1CB52250B9B}"/>
              </a:ext>
            </a:extLst>
          </p:cNvPr>
          <p:cNvSpPr>
            <a:spLocks noChangeArrowheads="1"/>
          </p:cNvSpPr>
          <p:nvPr/>
        </p:nvSpPr>
        <p:spPr bwMode="auto">
          <a:xfrm>
            <a:off x="6948264" y="4659982"/>
            <a:ext cx="2195736" cy="483518"/>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Litanie</a:t>
            </a:r>
            <a:r>
              <a:rPr lang="en-US" sz="1600" dirty="0">
                <a:latin typeface="Arial" charset="0"/>
              </a:rPr>
              <a:t> - Grégoire #1</a:t>
            </a:r>
          </a:p>
          <a:p>
            <a:pPr algn="ctr" rtl="1">
              <a:lnSpc>
                <a:spcPct val="80000"/>
              </a:lnSpc>
              <a:spcBef>
                <a:spcPct val="0"/>
              </a:spcBef>
            </a:pPr>
            <a:r>
              <a:rPr lang="ar-EG" sz="1800" dirty="0">
                <a:latin typeface="Arial" charset="0"/>
              </a:rPr>
              <a:t>الطلبة </a:t>
            </a:r>
            <a:r>
              <a:rPr lang="ar-EG" sz="1800" dirty="0" err="1">
                <a:latin typeface="Arial" charset="0"/>
              </a:rPr>
              <a:t>الأغريغورى</a:t>
            </a:r>
            <a:r>
              <a:rPr lang="ar-EG" sz="1800" dirty="0">
                <a:latin typeface="Arial" charset="0"/>
              </a:rPr>
              <a:t> الأولى</a:t>
            </a:r>
            <a:endParaRPr lang="en-US" sz="1800" dirty="0">
              <a:latin typeface="Arial" charset="0"/>
            </a:endParaRPr>
          </a:p>
        </p:txBody>
      </p:sp>
    </p:spTree>
  </p:cSld>
  <p:clrMapOvr>
    <a:masterClrMapping/>
  </p:clrMapOvr>
  <p:transition/>
</p:sld>
</file>

<file path=ppt/slides/slide3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13568129"/>
      </p:ext>
    </p:extLst>
  </p:cSld>
  <p:clrMapOvr>
    <a:masterClrMapping/>
  </p:clrMapOvr>
  <p:transition/>
</p:sld>
</file>

<file path=ppt/slides/slide3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2338" name="Group 2"/>
          <p:cNvGraphicFramePr>
            <a:graphicFrameLocks noGrp="1"/>
          </p:cNvGraphicFramePr>
          <p:nvPr>
            <p:extLst>
              <p:ext uri="{D42A27DB-BD31-4B8C-83A1-F6EECF244321}">
                <p14:modId xmlns:p14="http://schemas.microsoft.com/office/powerpoint/2010/main" val="470134437"/>
              </p:ext>
            </p:extLst>
          </p:nvPr>
        </p:nvGraphicFramePr>
        <p:xfrm>
          <a:off x="0" y="822960"/>
          <a:ext cx="9144000" cy="4320540"/>
        </p:xfrm>
        <a:graphic>
          <a:graphicData uri="http://schemas.openxmlformats.org/drawingml/2006/table">
            <a:tbl>
              <a:tblPr/>
              <a:tblGrid>
                <a:gridCol w="3531664">
                  <a:extLst>
                    <a:ext uri="{9D8B030D-6E8A-4147-A177-3AD203B41FA5}">
                      <a16:colId xmlns:a16="http://schemas.microsoft.com/office/drawing/2014/main" val="20000"/>
                    </a:ext>
                  </a:extLst>
                </a:gridCol>
                <a:gridCol w="3133642">
                  <a:extLst>
                    <a:ext uri="{9D8B030D-6E8A-4147-A177-3AD203B41FA5}">
                      <a16:colId xmlns:a16="http://schemas.microsoft.com/office/drawing/2014/main" val="20001"/>
                    </a:ext>
                  </a:extLst>
                </a:gridCol>
                <a:gridCol w="2478694">
                  <a:extLst>
                    <a:ext uri="{9D8B030D-6E8A-4147-A177-3AD203B41FA5}">
                      <a16:colId xmlns:a16="http://schemas.microsoft.com/office/drawing/2014/main" val="20002"/>
                    </a:ext>
                  </a:extLst>
                </a:gridCol>
              </a:tblGrid>
              <a:tr h="3200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100" b="0" i="0" u="none" strike="noStrike" cap="none" normalizeH="0" baseline="0" dirty="0">
                          <a:ln>
                            <a:noFill/>
                          </a:ln>
                          <a:solidFill>
                            <a:schemeClr val="tx1"/>
                          </a:solidFill>
                          <a:effectLst/>
                          <a:latin typeface="Coptic1" pitchFamily="2" charset="0"/>
                          <a:cs typeface="Arial" charset="0"/>
                        </a:rPr>
                        <a:t>Ten[</a:t>
                      </a:r>
                      <a:r>
                        <a:rPr kumimoji="0" lang="en-US" sz="3100" b="0" i="0" u="none" strike="noStrike" cap="none" normalizeH="0" baseline="0" dirty="0" err="1">
                          <a:ln>
                            <a:noFill/>
                          </a:ln>
                          <a:solidFill>
                            <a:schemeClr val="tx1"/>
                          </a:solidFill>
                          <a:effectLst/>
                          <a:latin typeface="Coptic1" pitchFamily="2" charset="0"/>
                          <a:cs typeface="Arial" charset="0"/>
                        </a:rPr>
                        <a:t>ici</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m~mo</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qen</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ouemp~sa</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nem</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Elicabet</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tecuggen</a:t>
                      </a:r>
                      <a:r>
                        <a:rPr kumimoji="0" lang="en-US" sz="3100" b="0" i="0" u="none" strike="noStrike" cap="none" normalizeH="0" baseline="0" dirty="0">
                          <a:ln>
                            <a:noFill/>
                          </a:ln>
                          <a:solidFill>
                            <a:schemeClr val="tx1"/>
                          </a:solidFill>
                          <a:effectLst/>
                          <a:latin typeface="Coptic1" pitchFamily="2" charset="0"/>
                          <a:cs typeface="Arial" charset="0"/>
                        </a:rPr>
                        <a:t>/c: je </a:t>
                      </a:r>
                      <a:r>
                        <a:rPr kumimoji="0" lang="en-US" sz="3100" b="0" i="0" u="none" strike="noStrike" cap="none" normalizeH="0" baseline="0" dirty="0" err="1">
                          <a:ln>
                            <a:noFill/>
                          </a:ln>
                          <a:solidFill>
                            <a:schemeClr val="tx1"/>
                          </a:solidFill>
                          <a:effectLst/>
                          <a:latin typeface="Coptic1" pitchFamily="2" charset="0"/>
                          <a:cs typeface="Arial" charset="0"/>
                        </a:rPr>
                        <a:t>tec~marwout</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n~yo</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qen</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nihiomi</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f~cmarwout</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n~je</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p~outah</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n~te</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teneji</a:t>
                      </a:r>
                      <a:r>
                        <a:rPr kumimoji="0" lang="en-US" sz="31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100" b="0" i="0" u="none" strike="noStrike" cap="none" normalizeH="0" baseline="0" dirty="0">
                          <a:ln>
                            <a:noFill/>
                          </a:ln>
                          <a:solidFill>
                            <a:schemeClr val="tx1"/>
                          </a:solidFill>
                          <a:effectLst/>
                          <a:latin typeface="Arial" charset="0"/>
                          <a:cs typeface="Arial" charset="0"/>
                        </a:rPr>
                        <a:t>Nous t’exaltons dignement: avec Elizabeth ta parente :    en disant :     “tu es bénie entre les femmes,      et le fruit de ton sein est béni.”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نرفعك باستحقاق  مع </a:t>
                      </a:r>
                      <a:r>
                        <a:rPr kumimoji="0" lang="ar-EG" sz="3600" b="0" i="0" u="none" strike="noStrike" cap="none" normalizeH="0" baseline="0" dirty="0" err="1">
                          <a:ln>
                            <a:noFill/>
                          </a:ln>
                          <a:solidFill>
                            <a:schemeClr val="tx1"/>
                          </a:solidFill>
                          <a:effectLst/>
                          <a:latin typeface="Arial" charset="0"/>
                          <a:cs typeface="Arial" charset="0"/>
                        </a:rPr>
                        <a:t>اليصابات</a:t>
                      </a:r>
                      <a:r>
                        <a:rPr kumimoji="0" lang="ar-EG" sz="3600" b="0" i="0" u="none" strike="noStrike" cap="none" normalizeH="0" baseline="0" dirty="0">
                          <a:ln>
                            <a:noFill/>
                          </a:ln>
                          <a:solidFill>
                            <a:schemeClr val="tx1"/>
                          </a:solidFill>
                          <a:effectLst/>
                          <a:latin typeface="Arial" charset="0"/>
                          <a:cs typeface="Arial" charset="0"/>
                        </a:rPr>
                        <a:t> نسيبتك  قائلين مباركة </a:t>
                      </a:r>
                      <a:r>
                        <a:rPr kumimoji="0" lang="ar-EG" sz="3600" b="0" i="0" u="none" strike="noStrike" cap="none" normalizeH="0" baseline="0" dirty="0" err="1">
                          <a:ln>
                            <a:noFill/>
                          </a:ln>
                          <a:solidFill>
                            <a:schemeClr val="tx1"/>
                          </a:solidFill>
                          <a:effectLst/>
                          <a:latin typeface="Arial" charset="0"/>
                          <a:cs typeface="Arial" charset="0"/>
                        </a:rPr>
                        <a:t>انت</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فى</a:t>
                      </a:r>
                      <a:r>
                        <a:rPr kumimoji="0" lang="ar-EG" sz="3600" b="0" i="0" u="none" strike="noStrike" cap="none" normalizeH="0" baseline="0" dirty="0">
                          <a:ln>
                            <a:noFill/>
                          </a:ln>
                          <a:solidFill>
                            <a:schemeClr val="tx1"/>
                          </a:solidFill>
                          <a:effectLst/>
                          <a:latin typeface="Arial" charset="0"/>
                          <a:cs typeface="Arial" charset="0"/>
                        </a:rPr>
                        <a:t> النساء ومباركة </a:t>
                      </a:r>
                      <a:r>
                        <a:rPr kumimoji="0" lang="ar-EG" sz="3600" b="0" i="0" u="none" strike="noStrike" cap="none" normalizeH="0" baseline="0" dirty="0" err="1">
                          <a:ln>
                            <a:noFill/>
                          </a:ln>
                          <a:solidFill>
                            <a:schemeClr val="tx1"/>
                          </a:solidFill>
                          <a:effectLst/>
                          <a:latin typeface="Arial" charset="0"/>
                          <a:cs typeface="Arial" charset="0"/>
                        </a:rPr>
                        <a:t>هى</a:t>
                      </a:r>
                      <a:r>
                        <a:rPr kumimoji="0" lang="ar-EG" sz="3600" b="0" i="0" u="none" strike="noStrike" cap="none" normalizeH="0" baseline="0" dirty="0">
                          <a:ln>
                            <a:noFill/>
                          </a:ln>
                          <a:solidFill>
                            <a:schemeClr val="tx1"/>
                          </a:solidFill>
                          <a:effectLst/>
                          <a:latin typeface="Arial" charset="0"/>
                          <a:cs typeface="Arial" charset="0"/>
                        </a:rPr>
                        <a:t> ثمرة بطنك.</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228F958C-4C57-4A9B-9707-3563562DC7B5}"/>
              </a:ext>
            </a:extLst>
          </p:cNvPr>
          <p:cNvGraphicFramePr>
            <a:graphicFrameLocks noGrp="1"/>
          </p:cNvGraphicFramePr>
          <p:nvPr/>
        </p:nvGraphicFramePr>
        <p:xfrm>
          <a:off x="800100" y="114300"/>
          <a:ext cx="7543800" cy="617220"/>
        </p:xfrm>
        <a:graphic>
          <a:graphicData uri="http://schemas.openxmlformats.org/drawingml/2006/table">
            <a:tbl>
              <a:tblPr firstRow="1" bandRow="1">
                <a:tableStyleId>{2D5ABB26-0587-4C30-8999-92F81FD0307C}</a:tableStyleId>
              </a:tblPr>
              <a:tblGrid>
                <a:gridCol w="7543800">
                  <a:extLst>
                    <a:ext uri="{9D8B030D-6E8A-4147-A177-3AD203B41FA5}">
                      <a16:colId xmlns:a16="http://schemas.microsoft.com/office/drawing/2014/main" val="3172435565"/>
                    </a:ext>
                  </a:extLst>
                </a:gridCol>
              </a:tblGrid>
              <a:tr h="617220">
                <a:tc>
                  <a:txBody>
                    <a:bodyPr/>
                    <a:lstStyle/>
                    <a:p>
                      <a:pPr algn="ctr"/>
                      <a:r>
                        <a:rPr lang="fr-FR" sz="1800" b="0" dirty="0"/>
                        <a:t>Répons de l’Evangile – </a:t>
                      </a:r>
                      <a:r>
                        <a:rPr lang="fr-FR" sz="1800" b="0" dirty="0" err="1"/>
                        <a:t>Kiahk</a:t>
                      </a:r>
                      <a:r>
                        <a:rPr lang="fr-FR" sz="1800" b="0" dirty="0"/>
                        <a:t> semaine 3 et 4</a:t>
                      </a:r>
                    </a:p>
                    <a:p>
                      <a:pPr marL="0" marR="0" lvl="0" indent="0" algn="ctr" defTabSz="914400" rtl="0" eaLnBrk="1" fontAlgn="auto" latinLnBrk="0" hangingPunct="1">
                        <a:lnSpc>
                          <a:spcPct val="100000"/>
                        </a:lnSpc>
                        <a:spcBef>
                          <a:spcPts val="0"/>
                        </a:spcBef>
                        <a:spcAft>
                          <a:spcPts val="0"/>
                        </a:spcAft>
                        <a:buClrTx/>
                        <a:buSzTx/>
                        <a:buFontTx/>
                        <a:buNone/>
                        <a:tabLst/>
                        <a:defRPr/>
                      </a:pPr>
                      <a:r>
                        <a:rPr lang="ar-EG" sz="1800" b="0" dirty="0"/>
                        <a:t>مرد </a:t>
                      </a:r>
                      <a:r>
                        <a:rPr lang="ar-EG" sz="1800" b="0" dirty="0" err="1"/>
                        <a:t>الأنجيل</a:t>
                      </a:r>
                      <a:r>
                        <a:rPr lang="ar-EG" sz="1800" b="0" dirty="0"/>
                        <a:t> – شهر كيهك – الأسبوع ٣ و ٤</a:t>
                      </a:r>
                      <a:r>
                        <a:rPr lang="en-US" sz="1800" b="0" dirty="0"/>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9A6CF1F5-1CC8-4CC9-AC7B-E241E4721E2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6" name="Action Button: Custom 3">
            <a:hlinkClick r:id="rId4" action="ppaction://hlinksldjump" highlightClick="1"/>
            <a:extLst>
              <a:ext uri="{FF2B5EF4-FFF2-40B4-BE49-F238E27FC236}">
                <a16:creationId xmlns:a16="http://schemas.microsoft.com/office/drawing/2014/main" id="{067E1D68-9E76-4BAD-8605-8DBF04A51E30}"/>
              </a:ext>
            </a:extLst>
          </p:cNvPr>
          <p:cNvSpPr/>
          <p:nvPr/>
        </p:nvSpPr>
        <p:spPr bwMode="auto">
          <a:xfrm>
            <a:off x="179475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76920964"/>
      </p:ext>
    </p:extLst>
  </p:cSld>
  <p:clrMapOvr>
    <a:masterClrMapping/>
  </p:clrMapOvr>
  <p:transition/>
</p:sld>
</file>

<file path=ppt/slides/slide3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4386" name="Group 2"/>
          <p:cNvGraphicFramePr>
            <a:graphicFrameLocks noGrp="1"/>
          </p:cNvGraphicFramePr>
          <p:nvPr>
            <p:extLst>
              <p:ext uri="{D42A27DB-BD31-4B8C-83A1-F6EECF244321}">
                <p14:modId xmlns:p14="http://schemas.microsoft.com/office/powerpoint/2010/main" val="3076151619"/>
              </p:ext>
            </p:extLst>
          </p:nvPr>
        </p:nvGraphicFramePr>
        <p:xfrm>
          <a:off x="0" y="153616"/>
          <a:ext cx="9144000" cy="4732020"/>
        </p:xfrm>
        <a:graphic>
          <a:graphicData uri="http://schemas.openxmlformats.org/drawingml/2006/table">
            <a:tbl>
              <a:tblPr/>
              <a:tblGrid>
                <a:gridCol w="3228884">
                  <a:extLst>
                    <a:ext uri="{9D8B030D-6E8A-4147-A177-3AD203B41FA5}">
                      <a16:colId xmlns:a16="http://schemas.microsoft.com/office/drawing/2014/main" val="20000"/>
                    </a:ext>
                  </a:extLst>
                </a:gridCol>
                <a:gridCol w="3321201">
                  <a:extLst>
                    <a:ext uri="{9D8B030D-6E8A-4147-A177-3AD203B41FA5}">
                      <a16:colId xmlns:a16="http://schemas.microsoft.com/office/drawing/2014/main" val="20001"/>
                    </a:ext>
                  </a:extLst>
                </a:gridCol>
                <a:gridCol w="2593915">
                  <a:extLst>
                    <a:ext uri="{9D8B030D-6E8A-4147-A177-3AD203B41FA5}">
                      <a16:colId xmlns:a16="http://schemas.microsoft.com/office/drawing/2014/main" val="20002"/>
                    </a:ext>
                  </a:extLst>
                </a:gridCol>
              </a:tblGrid>
              <a:tr h="3886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400" b="0" i="0" u="none" strike="noStrike" cap="none" normalizeH="0" baseline="0" dirty="0" err="1">
                          <a:ln>
                            <a:noFill/>
                          </a:ln>
                          <a:solidFill>
                            <a:schemeClr val="tx1"/>
                          </a:solidFill>
                          <a:effectLst/>
                          <a:latin typeface="Coptic1" pitchFamily="2" charset="0"/>
                          <a:cs typeface="Arial" charset="0"/>
                        </a:rPr>
                        <a:t>Eybe</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vai</a:t>
                      </a:r>
                      <a:r>
                        <a:rPr kumimoji="0" lang="en-US" sz="3400" b="0" i="0" u="none" strike="noStrike" cap="none" normalizeH="0" baseline="0" dirty="0">
                          <a:ln>
                            <a:noFill/>
                          </a:ln>
                          <a:solidFill>
                            <a:schemeClr val="tx1"/>
                          </a:solidFill>
                          <a:effectLst/>
                          <a:latin typeface="Coptic1" pitchFamily="2" charset="0"/>
                          <a:cs typeface="Arial" charset="0"/>
                        </a:rPr>
                        <a:t> ten]</a:t>
                      </a:r>
                      <a:r>
                        <a:rPr kumimoji="0" lang="en-US" sz="3400" b="0" i="0" u="none" strike="noStrike" cap="none" normalizeH="0" baseline="0" dirty="0" err="1">
                          <a:ln>
                            <a:noFill/>
                          </a:ln>
                          <a:solidFill>
                            <a:schemeClr val="tx1"/>
                          </a:solidFill>
                          <a:effectLst/>
                          <a:latin typeface="Coptic1" pitchFamily="2" charset="0"/>
                          <a:cs typeface="Arial" charset="0"/>
                        </a:rPr>
                        <a:t>w~ou</a:t>
                      </a:r>
                      <a:r>
                        <a:rPr kumimoji="0" lang="en-US" sz="3400" b="0" i="0" u="none" strike="noStrike" cap="none" normalizeH="0" baseline="0" dirty="0">
                          <a:ln>
                            <a:noFill/>
                          </a:ln>
                          <a:solidFill>
                            <a:schemeClr val="tx1"/>
                          </a:solidFill>
                          <a:effectLst/>
                          <a:latin typeface="Coptic1" pitchFamily="2" charset="0"/>
                          <a:cs typeface="Arial" charset="0"/>
                        </a:rPr>
                        <a:t> ne: </a:t>
                      </a:r>
                      <a:r>
                        <a:rPr kumimoji="0" lang="en-US" sz="3400" b="0" i="0" u="none" strike="noStrike" cap="none" normalizeH="0" baseline="0" dirty="0" err="1">
                          <a:ln>
                            <a:noFill/>
                          </a:ln>
                          <a:solidFill>
                            <a:schemeClr val="tx1"/>
                          </a:solidFill>
                          <a:effectLst/>
                          <a:latin typeface="Coptic1" pitchFamily="2" charset="0"/>
                          <a:cs typeface="Arial" charset="0"/>
                        </a:rPr>
                        <a:t>hwc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yeo~tokoc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n~c</a:t>
                      </a:r>
                      <a:r>
                        <a:rPr kumimoji="0" lang="en-US" sz="3400" b="0" i="0" u="none" strike="noStrike" cap="none" normalizeH="0" baseline="0" dirty="0">
                          <a:ln>
                            <a:noFill/>
                          </a:ln>
                          <a:solidFill>
                            <a:schemeClr val="tx1"/>
                          </a:solidFill>
                          <a:effectLst/>
                          <a:latin typeface="Coptic1" pitchFamily="2" charset="0"/>
                          <a:cs typeface="Arial" charset="0"/>
                        </a:rPr>
                        <a:t>/</a:t>
                      </a:r>
                      <a:r>
                        <a:rPr kumimoji="0" lang="en-US" sz="3400" b="0" i="0" u="none" strike="noStrike" cap="none" normalizeH="0" baseline="0" dirty="0" err="1">
                          <a:ln>
                            <a:noFill/>
                          </a:ln>
                          <a:solidFill>
                            <a:schemeClr val="tx1"/>
                          </a:solidFill>
                          <a:effectLst/>
                          <a:latin typeface="Coptic1" pitchFamily="2" charset="0"/>
                          <a:cs typeface="Arial" charset="0"/>
                        </a:rPr>
                        <a:t>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niben</a:t>
                      </a:r>
                      <a:r>
                        <a:rPr kumimoji="0" lang="en-US" sz="3400" b="0" i="0" u="none" strike="noStrike" cap="none" normalizeH="0" baseline="0" dirty="0">
                          <a:ln>
                            <a:noFill/>
                          </a:ln>
                          <a:solidFill>
                            <a:schemeClr val="tx1"/>
                          </a:solidFill>
                          <a:effectLst/>
                          <a:latin typeface="Coptic1" pitchFamily="2" charset="0"/>
                          <a:cs typeface="Arial" charset="0"/>
                        </a:rPr>
                        <a:t>: ma]ho </a:t>
                      </a:r>
                      <a:r>
                        <a:rPr kumimoji="0" lang="en-US" sz="3400" b="0" i="0" u="none" strike="noStrike" cap="none" normalizeH="0" baseline="0" dirty="0" err="1">
                          <a:ln>
                            <a:noFill/>
                          </a:ln>
                          <a:solidFill>
                            <a:schemeClr val="tx1"/>
                          </a:solidFill>
                          <a:effectLst/>
                          <a:latin typeface="Coptic1" pitchFamily="2" charset="0"/>
                          <a:cs typeface="Arial" charset="0"/>
                        </a:rPr>
                        <a:t>e~p</a:t>
                      </a:r>
                      <a:r>
                        <a:rPr kumimoji="0" lang="en-US" sz="3400" b="0" i="0" u="none" strike="noStrike" cap="none" normalizeH="0" baseline="0" dirty="0">
                          <a:ln>
                            <a:noFill/>
                          </a:ln>
                          <a:solidFill>
                            <a:schemeClr val="tx1"/>
                          </a:solidFill>
                          <a:effectLst/>
                          <a:latin typeface="Coptic1" pitchFamily="2" charset="0"/>
                          <a:cs typeface="Arial" charset="0"/>
                        </a:rPr>
                        <a:t>~[</a:t>
                      </a:r>
                      <a:r>
                        <a:rPr kumimoji="0" lang="en-US" sz="3400" b="0" i="0" u="none" strike="noStrike" cap="none" normalizeH="0" baseline="0" dirty="0" err="1">
                          <a:ln>
                            <a:noFill/>
                          </a:ln>
                          <a:solidFill>
                            <a:schemeClr val="tx1"/>
                          </a:solidFill>
                          <a:effectLst/>
                          <a:latin typeface="Coptic1" pitchFamily="2" charset="0"/>
                          <a:cs typeface="Arial" charset="0"/>
                        </a:rPr>
                        <a:t>oic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e~h~r</a:t>
                      </a:r>
                      <a:r>
                        <a:rPr kumimoji="0" lang="en-US" sz="3400" b="0" i="0" u="none" strike="noStrike" cap="none" normalizeH="0" baseline="0" dirty="0">
                          <a:ln>
                            <a:noFill/>
                          </a:ln>
                          <a:solidFill>
                            <a:schemeClr val="tx1"/>
                          </a:solidFill>
                          <a:effectLst/>
                          <a:latin typeface="Coptic1" pitchFamily="2" charset="0"/>
                          <a:cs typeface="Arial" charset="0"/>
                        </a:rPr>
                        <a:t>/</a:t>
                      </a:r>
                      <a:r>
                        <a:rPr kumimoji="0" lang="en-US" sz="3400" b="0" i="0" u="none" strike="noStrike" cap="none" normalizeH="0" baseline="0" dirty="0" err="1">
                          <a:ln>
                            <a:noFill/>
                          </a:ln>
                          <a:solidFill>
                            <a:schemeClr val="tx1"/>
                          </a:solidFill>
                          <a:effectLst/>
                          <a:latin typeface="Coptic1" pitchFamily="2" charset="0"/>
                          <a:cs typeface="Arial" charset="0"/>
                        </a:rPr>
                        <a:t>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e~jwn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n~tef,a</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nennobi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nan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e~bol</a:t>
                      </a:r>
                      <a:r>
                        <a:rPr kumimoji="0" lang="en-US" sz="3400" b="0" i="0" u="none" strike="noStrike" cap="none" normalizeH="0" baseline="0" dirty="0">
                          <a:ln>
                            <a:noFill/>
                          </a:ln>
                          <a:solidFill>
                            <a:schemeClr val="tx1"/>
                          </a:solidFill>
                          <a:effectLst/>
                          <a:latin typeface="Coptic1" pitchFamily="2" charset="0"/>
                          <a:cs typeface="Arial" charset="0"/>
                        </a:rPr>
                        <a:t>.</a:t>
                      </a:r>
                      <a:endParaRPr kumimoji="0" lang="en-US" sz="34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000" b="0" i="0" u="none" strike="noStrike" cap="none" normalizeH="0" baseline="0" dirty="0">
                          <a:ln>
                            <a:noFill/>
                          </a:ln>
                          <a:solidFill>
                            <a:schemeClr val="tx1"/>
                          </a:solidFill>
                          <a:effectLst/>
                          <a:latin typeface="Arial" charset="0"/>
                          <a:cs typeface="Arial" charset="0"/>
                        </a:rPr>
                        <a:t>Pour cette raison, nous te glorifions : comme Mère de Dieu en tout temps: Demande au Seigneur de notre part : pour qu'Il nous pardonne nos péchés.</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من اجل هذا نمجدك كوالدة الإله كل حين. </a:t>
                      </a:r>
                      <a:r>
                        <a:rPr kumimoji="0" lang="ar-EG" sz="3600" b="0" i="0" u="none" strike="noStrike" cap="none" normalizeH="0" baseline="0" dirty="0" err="1">
                          <a:ln>
                            <a:noFill/>
                          </a:ln>
                          <a:solidFill>
                            <a:schemeClr val="tx1"/>
                          </a:solidFill>
                          <a:effectLst/>
                          <a:latin typeface="Arial" charset="0"/>
                          <a:cs typeface="Arial" charset="0"/>
                        </a:rPr>
                        <a:t>إسألى</a:t>
                      </a:r>
                      <a:r>
                        <a:rPr kumimoji="0" lang="ar-EG" sz="3600" b="0" i="0" u="none" strike="noStrike" cap="none" normalizeH="0" baseline="0" dirty="0">
                          <a:ln>
                            <a:noFill/>
                          </a:ln>
                          <a:solidFill>
                            <a:schemeClr val="tx1"/>
                          </a:solidFill>
                          <a:effectLst/>
                          <a:latin typeface="Arial" charset="0"/>
                          <a:cs typeface="Arial" charset="0"/>
                        </a:rPr>
                        <a:t> الرب عنا ليغفر لنا خطايانا.</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2B453A72-E589-4CF9-A9C6-7171DF569845}"/>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4" action="ppaction://hlinksldjump" highlightClick="1"/>
            <a:extLst>
              <a:ext uri="{FF2B5EF4-FFF2-40B4-BE49-F238E27FC236}">
                <a16:creationId xmlns:a16="http://schemas.microsoft.com/office/drawing/2014/main" id="{84E4A1F2-F5C4-4328-BE82-8399E7946E8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2999317"/>
      </p:ext>
    </p:extLst>
  </p:cSld>
  <p:clrMapOvr>
    <a:masterClrMapping/>
  </p:clrMapOvr>
  <p:transition/>
</p:sld>
</file>

<file path=ppt/slides/slide3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59770754"/>
      </p:ext>
    </p:extLst>
  </p:cSld>
  <p:clrMapOvr>
    <a:masterClrMapping/>
  </p:clrMapOvr>
  <p:transition/>
</p:sld>
</file>

<file path=ppt/slides/slide3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6434" name="Group 2"/>
          <p:cNvGraphicFramePr>
            <a:graphicFrameLocks noGrp="1"/>
          </p:cNvGraphicFramePr>
          <p:nvPr>
            <p:extLst>
              <p:ext uri="{D42A27DB-BD31-4B8C-83A1-F6EECF244321}">
                <p14:modId xmlns:p14="http://schemas.microsoft.com/office/powerpoint/2010/main" val="506698668"/>
              </p:ext>
            </p:extLst>
          </p:nvPr>
        </p:nvGraphicFramePr>
        <p:xfrm>
          <a:off x="0" y="628650"/>
          <a:ext cx="9143998" cy="3970020"/>
        </p:xfrm>
        <a:graphic>
          <a:graphicData uri="http://schemas.openxmlformats.org/drawingml/2006/table">
            <a:tbl>
              <a:tblPr/>
              <a:tblGrid>
                <a:gridCol w="3282460">
                  <a:extLst>
                    <a:ext uri="{9D8B030D-6E8A-4147-A177-3AD203B41FA5}">
                      <a16:colId xmlns:a16="http://schemas.microsoft.com/office/drawing/2014/main" val="20000"/>
                    </a:ext>
                  </a:extLst>
                </a:gridCol>
                <a:gridCol w="3228587">
                  <a:extLst>
                    <a:ext uri="{9D8B030D-6E8A-4147-A177-3AD203B41FA5}">
                      <a16:colId xmlns:a16="http://schemas.microsoft.com/office/drawing/2014/main" val="20001"/>
                    </a:ext>
                  </a:extLst>
                </a:gridCol>
                <a:gridCol w="2632951">
                  <a:extLst>
                    <a:ext uri="{9D8B030D-6E8A-4147-A177-3AD203B41FA5}">
                      <a16:colId xmlns:a16="http://schemas.microsoft.com/office/drawing/2014/main" val="20002"/>
                    </a:ext>
                  </a:extLst>
                </a:gridCol>
              </a:tblGrid>
              <a:tr h="3958829">
                <a:tc>
                  <a:txBody>
                    <a:bodyPr/>
                    <a:lstStyle/>
                    <a:p>
                      <a:pPr algn="just"/>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paryenoc</a:t>
                      </a:r>
                      <a:r>
                        <a:rPr lang="fr-FR" sz="3200" b="0" i="0" u="none" strike="noStrike" kern="1200" baseline="0" dirty="0">
                          <a:solidFill>
                            <a:schemeClr val="tx1"/>
                          </a:solidFill>
                          <a:latin typeface="Coptic1" pitchFamily="2" charset="0"/>
                          <a:ea typeface="+mn-ea"/>
                          <a:cs typeface="+mn-cs"/>
                        </a:rPr>
                        <a:t> Mariam: nem Iwc/v nem </a:t>
                      </a:r>
                      <a:r>
                        <a:rPr lang="fr-FR" sz="3200" b="0" i="0" u="none" strike="noStrike" kern="1200" baseline="0" dirty="0" err="1">
                          <a:solidFill>
                            <a:schemeClr val="tx1"/>
                          </a:solidFill>
                          <a:latin typeface="Coptic1" pitchFamily="2" charset="0"/>
                          <a:ea typeface="+mn-ea"/>
                          <a:cs typeface="+mn-cs"/>
                        </a:rPr>
                        <a:t>Calwmi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aue~rs~v</a:t>
                      </a:r>
                      <a:r>
                        <a:rPr lang="fr-FR" sz="3200" b="0" i="0" u="none" strike="noStrike" kern="1200" baseline="0" dirty="0">
                          <a:solidFill>
                            <a:schemeClr val="tx1"/>
                          </a:solidFill>
                          <a:latin typeface="Coptic1" pitchFamily="2" charset="0"/>
                          <a:ea typeface="+mn-ea"/>
                          <a:cs typeface="+mn-cs"/>
                        </a:rPr>
                        <a:t>/ri</a:t>
                      </a:r>
                    </a:p>
                    <a:p>
                      <a:pPr algn="just"/>
                      <a:r>
                        <a:rPr lang="fr-FR" sz="3200" b="0" i="0" u="none" strike="noStrike" kern="1200" baseline="0" dirty="0" err="1">
                          <a:solidFill>
                            <a:schemeClr val="tx1"/>
                          </a:solidFill>
                          <a:latin typeface="Coptic1" pitchFamily="2" charset="0"/>
                          <a:ea typeface="+mn-ea"/>
                          <a:cs typeface="+mn-cs"/>
                        </a:rPr>
                        <a:t>e~masw</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eybe</a:t>
                      </a:r>
                      <a:r>
                        <a:rPr lang="fr-FR" sz="3200" b="0" i="0" u="none" strike="noStrike" kern="1200" baseline="0" dirty="0">
                          <a:solidFill>
                            <a:schemeClr val="tx1"/>
                          </a:solidFill>
                          <a:latin typeface="Coptic1" pitchFamily="2" charset="0"/>
                          <a:ea typeface="+mn-ea"/>
                          <a:cs typeface="+mn-cs"/>
                        </a:rPr>
                        <a:t> n/</a:t>
                      </a:r>
                      <a:r>
                        <a:rPr lang="fr-FR" sz="3200" b="0" i="0" u="none" strike="noStrike" kern="1200" baseline="0" dirty="0" err="1">
                          <a:solidFill>
                            <a:schemeClr val="tx1"/>
                          </a:solidFill>
                          <a:latin typeface="Coptic1" pitchFamily="2" charset="0"/>
                          <a:ea typeface="+mn-ea"/>
                          <a:cs typeface="+mn-cs"/>
                        </a:rPr>
                        <a:t>e~tau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e~rwo~u</a:t>
                      </a:r>
                      <a:r>
                        <a:rPr lang="fr-FR" sz="3200" b="0" i="0" u="none" strike="noStrike" kern="1200" baseline="0" dirty="0">
                          <a:solidFill>
                            <a:schemeClr val="tx1"/>
                          </a:solidFill>
                          <a:latin typeface="Coptic1" pitchFamily="2" charset="0"/>
                          <a:ea typeface="+mn-ea"/>
                          <a:cs typeface="+mn-cs"/>
                        </a:rPr>
                        <a:t>.</a:t>
                      </a:r>
                      <a:endParaRPr kumimoji="0" lang="en-US" sz="4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La vierge Marie, Joseph et Salomé ont été émerveillés de ce qu’ils l’ont vu.</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العذراء مريم ويوسف</a:t>
                      </a:r>
                    </a:p>
                    <a:p>
                      <a:pPr algn="just" rtl="1"/>
                      <a:r>
                        <a:rPr lang="ar-EG" sz="3200" b="0" i="0" u="none" strike="noStrike" kern="1200" baseline="0" dirty="0" err="1">
                          <a:solidFill>
                            <a:schemeClr val="tx1"/>
                          </a:solidFill>
                          <a:latin typeface="+mn-lt"/>
                          <a:ea typeface="+mn-ea"/>
                          <a:cs typeface="+mn-cs"/>
                        </a:rPr>
                        <a:t>وسالومى</a:t>
                      </a:r>
                      <a:r>
                        <a:rPr lang="ar-EG" sz="3200" b="0" i="0" u="none" strike="noStrike" kern="1200" baseline="0" dirty="0">
                          <a:solidFill>
                            <a:schemeClr val="tx1"/>
                          </a:solidFill>
                          <a:latin typeface="+mn-lt"/>
                          <a:ea typeface="+mn-ea"/>
                          <a:cs typeface="+mn-cs"/>
                        </a:rPr>
                        <a:t> تعجبوا جدا</a:t>
                      </a:r>
                    </a:p>
                    <a:p>
                      <a:pPr algn="just" rtl="1"/>
                      <a:r>
                        <a:rPr lang="ar-EG" sz="3200" b="0" i="0" u="none" strike="noStrike" kern="1200" baseline="0" dirty="0">
                          <a:solidFill>
                            <a:schemeClr val="tx1"/>
                          </a:solidFill>
                          <a:latin typeface="+mn-lt"/>
                          <a:ea typeface="+mn-ea"/>
                          <a:cs typeface="+mn-cs"/>
                        </a:rPr>
                        <a:t>ممن رأوه.</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67D60297-5207-42A4-9219-99DCA0C65B25}"/>
              </a:ext>
            </a:extLst>
          </p:cNvPr>
          <p:cNvGraphicFramePr>
            <a:graphicFrameLocks noGrp="1"/>
          </p:cNvGraphicFramePr>
          <p:nvPr>
            <p:extLst>
              <p:ext uri="{D42A27DB-BD31-4B8C-83A1-F6EECF244321}">
                <p14:modId xmlns:p14="http://schemas.microsoft.com/office/powerpoint/2010/main" val="941630284"/>
              </p:ext>
            </p:extLst>
          </p:nvPr>
        </p:nvGraphicFramePr>
        <p:xfrm>
          <a:off x="1524000" y="72629"/>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88620">
                <a:tc>
                  <a:txBody>
                    <a:bodyPr/>
                    <a:lstStyle/>
                    <a:p>
                      <a:pPr algn="ctr"/>
                      <a:r>
                        <a:rPr lang="fr-FR" sz="2100" dirty="0"/>
                        <a:t>Répons de l’Evangile – </a:t>
                      </a:r>
                      <a:r>
                        <a:rPr lang="fr-FR" sz="2100" dirty="0" err="1"/>
                        <a:t>Paramoun</a:t>
                      </a:r>
                      <a:r>
                        <a:rPr lang="fr-FR" sz="2100" dirty="0"/>
                        <a:t> de la Nativité</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16978E27-6F56-4FE5-AFC8-044DD6927E3B}"/>
              </a:ext>
            </a:extLst>
          </p:cNvPr>
          <p:cNvSpPr/>
          <p:nvPr/>
        </p:nvSpPr>
        <p:spPr bwMode="auto">
          <a:xfrm>
            <a:off x="450390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descr="Une image contenant intérieur, table, assis, très coloré&#10;&#10;Description générée automatiquement">
            <a:extLst>
              <a:ext uri="{FF2B5EF4-FFF2-40B4-BE49-F238E27FC236}">
                <a16:creationId xmlns:a16="http://schemas.microsoft.com/office/drawing/2014/main" id="{CCF59154-376A-4A60-82D6-3D63E78955D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005390" y="3683135"/>
            <a:ext cx="2138610" cy="1460365"/>
          </a:xfrm>
          <a:prstGeom prst="rect">
            <a:avLst/>
          </a:prstGeom>
        </p:spPr>
      </p:pic>
      <p:sp>
        <p:nvSpPr>
          <p:cNvPr id="8" name="AutoShape 36">
            <a:hlinkClick r:id="rId5" action="ppaction://hlinksldjump" highlightClick="1"/>
            <a:extLst>
              <a:ext uri="{FF2B5EF4-FFF2-40B4-BE49-F238E27FC236}">
                <a16:creationId xmlns:a16="http://schemas.microsoft.com/office/drawing/2014/main" id="{AA3320D0-5AF8-4495-932C-3EAEE5F77BFB}"/>
              </a:ext>
            </a:extLst>
          </p:cNvPr>
          <p:cNvSpPr>
            <a:spLocks noChangeArrowheads="1"/>
          </p:cNvSpPr>
          <p:nvPr/>
        </p:nvSpPr>
        <p:spPr bwMode="auto">
          <a:xfrm>
            <a:off x="5515583"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3">
            <a:hlinkClick r:id="rId6" action="ppaction://hlinksldjump" highlightClick="1"/>
            <a:extLst>
              <a:ext uri="{FF2B5EF4-FFF2-40B4-BE49-F238E27FC236}">
                <a16:creationId xmlns:a16="http://schemas.microsoft.com/office/drawing/2014/main" id="{4D4AA689-308E-4BC7-B97E-91094FDAA65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47015225"/>
      </p:ext>
    </p:extLst>
  </p:cSld>
  <p:clrMapOvr>
    <a:masterClrMapping/>
  </p:clrMapOvr>
  <p:transition/>
</p:sld>
</file>

<file path=ppt/slides/slide3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64364207"/>
      </p:ext>
    </p:extLst>
  </p:cSld>
  <p:clrMapOvr>
    <a:masterClrMapping/>
  </p:clrMapOvr>
  <p:transition/>
</p:sld>
</file>

<file path=ppt/slides/slide3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6434" name="Group 2"/>
          <p:cNvGraphicFramePr>
            <a:graphicFrameLocks noGrp="1"/>
          </p:cNvGraphicFramePr>
          <p:nvPr>
            <p:extLst>
              <p:ext uri="{D42A27DB-BD31-4B8C-83A1-F6EECF244321}">
                <p14:modId xmlns:p14="http://schemas.microsoft.com/office/powerpoint/2010/main" val="322407155"/>
              </p:ext>
            </p:extLst>
          </p:nvPr>
        </p:nvGraphicFramePr>
        <p:xfrm>
          <a:off x="152401" y="628650"/>
          <a:ext cx="8915399" cy="3970020"/>
        </p:xfrm>
        <a:graphic>
          <a:graphicData uri="http://schemas.openxmlformats.org/drawingml/2006/table">
            <a:tbl>
              <a:tblPr/>
              <a:tblGrid>
                <a:gridCol w="3200399">
                  <a:extLst>
                    <a:ext uri="{9D8B030D-6E8A-4147-A177-3AD203B41FA5}">
                      <a16:colId xmlns:a16="http://schemas.microsoft.com/office/drawing/2014/main" val="20000"/>
                    </a:ext>
                  </a:extLst>
                </a:gridCol>
                <a:gridCol w="28956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Ouciou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niman~sai</a:t>
                      </a:r>
                      <a:r>
                        <a:rPr kumimoji="0" lang="en-US" sz="3200" b="0" i="0" u="none" strike="noStrike" cap="none" normalizeH="0" baseline="0" dirty="0">
                          <a:ln>
                            <a:noFill/>
                          </a:ln>
                          <a:solidFill>
                            <a:schemeClr val="tx1"/>
                          </a:solidFill>
                          <a:effectLst/>
                          <a:latin typeface="Coptic1" pitchFamily="2" charset="0"/>
                          <a:cs typeface="Arial" charset="0"/>
                        </a:rPr>
                        <a:t>: a~ </a:t>
                      </a:r>
                      <a:r>
                        <a:rPr kumimoji="0" lang="en-US" sz="3200" b="0" i="0" u="none" strike="noStrike" cap="none" normalizeH="0" baseline="0" dirty="0" err="1">
                          <a:ln>
                            <a:noFill/>
                          </a:ln>
                          <a:solidFill>
                            <a:schemeClr val="tx1"/>
                          </a:solidFill>
                          <a:effectLst/>
                          <a:latin typeface="Coptic1" pitchFamily="2" charset="0"/>
                          <a:cs typeface="Arial" charset="0"/>
                        </a:rPr>
                        <a:t>nimagoc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mosi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n~cwf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san~tefe~nou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yleem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n~nie~wn</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Un astre a resplendi en orient, </a:t>
                      </a:r>
                      <a:r>
                        <a:rPr kumimoji="0" lang="fr-FR" sz="2800" b="0" i="0" u="none" strike="noStrike" cap="none" normalizeH="0" baseline="0" dirty="0" err="1">
                          <a:ln>
                            <a:noFill/>
                          </a:ln>
                          <a:solidFill>
                            <a:schemeClr val="tx1"/>
                          </a:solidFill>
                          <a:effectLst/>
                          <a:latin typeface="Arial" charset="0"/>
                          <a:cs typeface="Arial" charset="0"/>
                        </a:rPr>
                        <a:t>lesn</a:t>
                      </a:r>
                      <a:r>
                        <a:rPr kumimoji="0" lang="fr-FR" sz="2800" b="0" i="0" u="none" strike="noStrike" cap="none" normalizeH="0" baseline="0" dirty="0">
                          <a:ln>
                            <a:noFill/>
                          </a:ln>
                          <a:solidFill>
                            <a:schemeClr val="tx1"/>
                          </a:solidFill>
                          <a:effectLst/>
                          <a:latin typeface="Arial" charset="0"/>
                          <a:cs typeface="Arial" charset="0"/>
                        </a:rPr>
                        <a:t> mages l’ont suivi, il les mena a Bethléem et ils adorèrent le Roi de gloire.</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نجم </a:t>
                      </a:r>
                      <a:r>
                        <a:rPr kumimoji="0" lang="ar-SA" sz="3200" b="0" i="0" u="none" strike="noStrike" cap="none" normalizeH="0" baseline="0" dirty="0" err="1">
                          <a:ln>
                            <a:noFill/>
                          </a:ln>
                          <a:solidFill>
                            <a:schemeClr val="tx1"/>
                          </a:solidFill>
                          <a:effectLst/>
                          <a:latin typeface="Arial" charset="0"/>
                          <a:cs typeface="Arial" charset="0"/>
                        </a:rPr>
                        <a:t>اشرق</a:t>
                      </a:r>
                      <a:r>
                        <a:rPr kumimoji="0" lang="ar-SA" sz="3200" b="0" i="0" u="none" strike="noStrike" cap="none" normalizeH="0" baseline="0" dirty="0">
                          <a:ln>
                            <a:noFill/>
                          </a:ln>
                          <a:solidFill>
                            <a:schemeClr val="tx1"/>
                          </a:solidFill>
                          <a:effectLst/>
                          <a:latin typeface="Arial" charset="0"/>
                          <a:cs typeface="Arial" charset="0"/>
                        </a:rPr>
                        <a:t> في المشارق، المجوس تبعوه، </a:t>
                      </a:r>
                      <a:r>
                        <a:rPr kumimoji="0" lang="ar-SA" sz="3200" b="0" i="0" u="none" strike="noStrike" cap="none" normalizeH="0" baseline="0" dirty="0" err="1">
                          <a:ln>
                            <a:noFill/>
                          </a:ln>
                          <a:solidFill>
                            <a:schemeClr val="tx1"/>
                          </a:solidFill>
                          <a:effectLst/>
                          <a:latin typeface="Arial" charset="0"/>
                          <a:cs typeface="Arial" charset="0"/>
                        </a:rPr>
                        <a:t>حتي</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ادخلهم</a:t>
                      </a:r>
                      <a:r>
                        <a:rPr kumimoji="0" lang="ar-SA" sz="3200" b="0" i="0" u="none" strike="noStrike" cap="none" normalizeH="0" baseline="0" dirty="0">
                          <a:ln>
                            <a:noFill/>
                          </a:ln>
                          <a:solidFill>
                            <a:schemeClr val="tx1"/>
                          </a:solidFill>
                          <a:effectLst/>
                          <a:latin typeface="Arial" charset="0"/>
                          <a:cs typeface="Arial" charset="0"/>
                        </a:rPr>
                        <a:t> بيت لحم، وسجدوا لملك الدهور.</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67D60297-5207-42A4-9219-99DCA0C65B25}"/>
              </a:ext>
            </a:extLst>
          </p:cNvPr>
          <p:cNvGraphicFramePr>
            <a:graphicFrameLocks noGrp="1"/>
          </p:cNvGraphicFramePr>
          <p:nvPr/>
        </p:nvGraphicFramePr>
        <p:xfrm>
          <a:off x="1524000" y="72629"/>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88620">
                <a:tc>
                  <a:txBody>
                    <a:bodyPr/>
                    <a:lstStyle/>
                    <a:p>
                      <a:pPr algn="ctr"/>
                      <a:r>
                        <a:rPr lang="fr-FR" sz="2100" dirty="0"/>
                        <a:t>Répons de l’Evangile - Nativité</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16978E27-6F56-4FE5-AFC8-044DD6927E3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descr="Une image contenant intérieur, table, assis, très coloré&#10;&#10;Description générée automatiquement">
            <a:extLst>
              <a:ext uri="{FF2B5EF4-FFF2-40B4-BE49-F238E27FC236}">
                <a16:creationId xmlns:a16="http://schemas.microsoft.com/office/drawing/2014/main" id="{CCF59154-376A-4A60-82D6-3D63E78955D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005390" y="3683135"/>
            <a:ext cx="2138610" cy="1460365"/>
          </a:xfrm>
          <a:prstGeom prst="rect">
            <a:avLst/>
          </a:prstGeom>
        </p:spPr>
      </p:pic>
      <p:sp>
        <p:nvSpPr>
          <p:cNvPr id="8" name="Action Button: Custom 3">
            <a:hlinkClick r:id="rId5" action="ppaction://hlinksldjump" highlightClick="1"/>
            <a:extLst>
              <a:ext uri="{FF2B5EF4-FFF2-40B4-BE49-F238E27FC236}">
                <a16:creationId xmlns:a16="http://schemas.microsoft.com/office/drawing/2014/main" id="{2E8A65F5-17B4-4AD6-AE90-E2CDC879952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33879684"/>
      </p:ext>
    </p:extLst>
  </p:cSld>
  <p:clrMapOvr>
    <a:masterClrMapping/>
  </p:clrMapOvr>
  <p:transition/>
</p:sld>
</file>

<file path=ppt/slides/slide3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8482" name="Group 2"/>
          <p:cNvGraphicFramePr>
            <a:graphicFrameLocks noGrp="1"/>
          </p:cNvGraphicFramePr>
          <p:nvPr>
            <p:extLst>
              <p:ext uri="{D42A27DB-BD31-4B8C-83A1-F6EECF244321}">
                <p14:modId xmlns:p14="http://schemas.microsoft.com/office/powerpoint/2010/main" val="4213519807"/>
              </p:ext>
            </p:extLst>
          </p:nvPr>
        </p:nvGraphicFramePr>
        <p:xfrm>
          <a:off x="0" y="252919"/>
          <a:ext cx="9144000" cy="3909060"/>
        </p:xfrm>
        <a:graphic>
          <a:graphicData uri="http://schemas.openxmlformats.org/drawingml/2006/table">
            <a:tbl>
              <a:tblPr/>
              <a:tblGrid>
                <a:gridCol w="3265715">
                  <a:extLst>
                    <a:ext uri="{9D8B030D-6E8A-4147-A177-3AD203B41FA5}">
                      <a16:colId xmlns:a16="http://schemas.microsoft.com/office/drawing/2014/main" val="20000"/>
                    </a:ext>
                  </a:extLst>
                </a:gridCol>
                <a:gridCol w="3089689">
                  <a:extLst>
                    <a:ext uri="{9D8B030D-6E8A-4147-A177-3AD203B41FA5}">
                      <a16:colId xmlns:a16="http://schemas.microsoft.com/office/drawing/2014/main" val="20001"/>
                    </a:ext>
                  </a:extLst>
                </a:gridCol>
                <a:gridCol w="2788596">
                  <a:extLst>
                    <a:ext uri="{9D8B030D-6E8A-4147-A177-3AD203B41FA5}">
                      <a16:colId xmlns:a16="http://schemas.microsoft.com/office/drawing/2014/main" val="20002"/>
                    </a:ext>
                  </a:extLst>
                </a:gridCol>
              </a:tblGrid>
              <a:tr h="2948940">
                <a:tc>
                  <a:txBody>
                    <a:bodyPr/>
                    <a:lstStyle/>
                    <a:p>
                      <a:pPr algn="just"/>
                      <a:r>
                        <a:rPr lang="pt-BR" sz="2800" b="0" i="0" u="none" strike="noStrike" kern="1200" baseline="0" dirty="0">
                          <a:solidFill>
                            <a:schemeClr val="tx1"/>
                          </a:solidFill>
                          <a:latin typeface="Coptic1" pitchFamily="2" charset="0"/>
                          <a:ea typeface="+mn-ea"/>
                          <a:cs typeface="+mn-cs"/>
                        </a:rPr>
                        <a:t>Po#c# m~p~wo~u a~umo] </a:t>
                      </a:r>
                      <a:r>
                        <a:rPr lang="fr-FR" sz="2800" b="0" i="0" u="none" strike="noStrike" kern="1200" baseline="0" dirty="0" err="1">
                          <a:solidFill>
                            <a:schemeClr val="tx1"/>
                          </a:solidFill>
                          <a:latin typeface="Coptic1" pitchFamily="2" charset="0"/>
                          <a:ea typeface="+mn-ea"/>
                          <a:cs typeface="+mn-cs"/>
                        </a:rPr>
                        <a:t>e~rof</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n~o~us</a:t>
                      </a:r>
                      <a:r>
                        <a:rPr lang="fr-FR" sz="2800" b="0" i="0" u="none" strike="noStrike" kern="1200" baseline="0" dirty="0">
                          <a:solidFill>
                            <a:schemeClr val="tx1"/>
                          </a:solidFill>
                          <a:latin typeface="Coptic1" pitchFamily="2" charset="0"/>
                          <a:ea typeface="+mn-ea"/>
                          <a:cs typeface="+mn-cs"/>
                        </a:rPr>
                        <a:t>/ri: kata </a:t>
                      </a:r>
                      <a:r>
                        <a:rPr lang="fr-FR" sz="2800" b="0" i="0" u="none" strike="noStrike" kern="1200" baseline="0" dirty="0" err="1">
                          <a:solidFill>
                            <a:schemeClr val="tx1"/>
                          </a:solidFill>
                          <a:latin typeface="Coptic1" pitchFamily="2" charset="0"/>
                          <a:ea typeface="+mn-ea"/>
                          <a:cs typeface="+mn-cs"/>
                        </a:rPr>
                        <a:t>p~caji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m~pete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Iwann</a:t>
                      </a:r>
                      <a:r>
                        <a:rPr lang="fr-FR" sz="2800" b="0" i="0" u="none" strike="noStrike" kern="1200" baseline="0" dirty="0">
                          <a:solidFill>
                            <a:schemeClr val="tx1"/>
                          </a:solidFill>
                          <a:latin typeface="Coptic1" pitchFamily="2" charset="0"/>
                          <a:ea typeface="+mn-ea"/>
                          <a:cs typeface="+mn-cs"/>
                        </a:rPr>
                        <a:t>/c </a:t>
                      </a:r>
                      <a:r>
                        <a:rPr lang="fr-FR" sz="2800" b="0" i="0" u="none" strike="noStrike" kern="1200" baseline="0" dirty="0" err="1">
                          <a:solidFill>
                            <a:schemeClr val="tx1"/>
                          </a:solidFill>
                          <a:latin typeface="Coptic1" pitchFamily="2" charset="0"/>
                          <a:ea typeface="+mn-ea"/>
                          <a:cs typeface="+mn-cs"/>
                        </a:rPr>
                        <a:t>nau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e~rof</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pilogoc</a:t>
                      </a:r>
                      <a:endParaRPr lang="fr-FR" sz="2800" b="0" i="0" u="none" strike="noStrike" kern="1200" baseline="0" dirty="0">
                        <a:solidFill>
                          <a:schemeClr val="tx1"/>
                        </a:solidFill>
                        <a:latin typeface="Coptic1" pitchFamily="2" charset="0"/>
                        <a:ea typeface="+mn-ea"/>
                        <a:cs typeface="+mn-cs"/>
                      </a:endParaRPr>
                    </a:p>
                    <a:p>
                      <a:pPr algn="just"/>
                      <a:r>
                        <a:rPr lang="it-IT" sz="2800" b="0" i="0" u="none" strike="noStrike" kern="1200" baseline="0" dirty="0">
                          <a:solidFill>
                            <a:schemeClr val="tx1"/>
                          </a:solidFill>
                          <a:latin typeface="Coptic1" pitchFamily="2" charset="0"/>
                          <a:ea typeface="+mn-ea"/>
                          <a:cs typeface="+mn-cs"/>
                        </a:rPr>
                        <a:t>e~pie~w~nion af[icarx: </a:t>
                      </a:r>
                      <a:r>
                        <a:rPr lang="de-DE" sz="2800" b="0" i="0" u="none" strike="noStrike" kern="1200" baseline="0" dirty="0" err="1">
                          <a:solidFill>
                            <a:schemeClr val="tx1"/>
                          </a:solidFill>
                          <a:latin typeface="Coptic1" pitchFamily="2" charset="0"/>
                          <a:ea typeface="+mn-ea"/>
                          <a:cs typeface="+mn-cs"/>
                        </a:rPr>
                        <a:t>a~fi</a:t>
                      </a:r>
                      <a:r>
                        <a:rPr lang="de-DE" sz="2800" b="0" i="0" u="none" strike="noStrike" kern="1200" baseline="0" dirty="0">
                          <a:solidFill>
                            <a:schemeClr val="tx1"/>
                          </a:solidFill>
                          <a:latin typeface="Coptic1" pitchFamily="2" charset="0"/>
                          <a:ea typeface="+mn-ea"/>
                          <a:cs typeface="+mn-cs"/>
                        </a:rPr>
                        <a:t> </a:t>
                      </a:r>
                      <a:r>
                        <a:rPr lang="de-DE" sz="2800" b="0" i="0" u="none" strike="noStrike" kern="1200" baseline="0" dirty="0" err="1">
                          <a:solidFill>
                            <a:schemeClr val="tx1"/>
                          </a:solidFill>
                          <a:latin typeface="Coptic1" pitchFamily="2" charset="0"/>
                          <a:ea typeface="+mn-ea"/>
                          <a:cs typeface="+mn-cs"/>
                        </a:rPr>
                        <a:t>n~q~r</a:t>
                      </a:r>
                      <a:r>
                        <a:rPr lang="de-DE" sz="2800" b="0" i="0" u="none" strike="noStrike" kern="1200" baseline="0" dirty="0">
                          <a:solidFill>
                            <a:schemeClr val="tx1"/>
                          </a:solidFill>
                          <a:latin typeface="Coptic1" pitchFamily="2" charset="0"/>
                          <a:ea typeface="+mn-ea"/>
                          <a:cs typeface="+mn-cs"/>
                        </a:rPr>
                        <a:t>/i </a:t>
                      </a:r>
                      <a:r>
                        <a:rPr lang="de-DE" sz="2800" b="0" i="0" u="none" strike="noStrike" kern="1200" baseline="0" dirty="0" err="1">
                          <a:solidFill>
                            <a:schemeClr val="tx1"/>
                          </a:solidFill>
                          <a:latin typeface="Coptic1" pitchFamily="2" charset="0"/>
                          <a:ea typeface="+mn-ea"/>
                          <a:cs typeface="+mn-cs"/>
                        </a:rPr>
                        <a:t>n~q</a:t>
                      </a:r>
                      <a:r>
                        <a:rPr lang="de-DE" sz="2800" b="0" i="0" u="none" strike="noStrike" kern="1200" baseline="0" dirty="0">
                          <a:solidFill>
                            <a:schemeClr val="tx1"/>
                          </a:solidFill>
                          <a:latin typeface="Coptic1" pitchFamily="2" charset="0"/>
                          <a:ea typeface="+mn-ea"/>
                          <a:cs typeface="+mn-cs"/>
                        </a:rPr>
                        <a:t>/</a:t>
                      </a:r>
                      <a:r>
                        <a:rPr lang="de-DE" sz="2800" b="0" i="0" u="none" strike="noStrike" kern="1200" baseline="0" dirty="0" err="1">
                          <a:solidFill>
                            <a:schemeClr val="tx1"/>
                          </a:solidFill>
                          <a:latin typeface="Coptic1" pitchFamily="2" charset="0"/>
                          <a:ea typeface="+mn-ea"/>
                          <a:cs typeface="+mn-cs"/>
                        </a:rPr>
                        <a:t>ten</a:t>
                      </a:r>
                      <a:r>
                        <a:rPr lang="de-DE" sz="2800" b="0" i="0" u="none" strike="noStrike" kern="1200" baseline="0" dirty="0">
                          <a:solidFill>
                            <a:schemeClr val="tx1"/>
                          </a:solidFill>
                          <a:latin typeface="Coptic1" pitchFamily="2" charset="0"/>
                          <a:ea typeface="+mn-ea"/>
                          <a:cs typeface="+mn-cs"/>
                        </a:rPr>
                        <a:t> </a:t>
                      </a:r>
                      <a:r>
                        <a:rPr lang="de-DE" sz="2800" b="0" i="0" u="none" strike="noStrike" kern="1200" baseline="0" dirty="0" err="1">
                          <a:solidFill>
                            <a:schemeClr val="tx1"/>
                          </a:solidFill>
                          <a:latin typeface="Coptic1" pitchFamily="2" charset="0"/>
                          <a:ea typeface="+mn-ea"/>
                          <a:cs typeface="+mn-cs"/>
                        </a:rPr>
                        <a:t>e~nau</a:t>
                      </a:r>
                      <a:r>
                        <a:rPr lang="de-DE"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e~rof</a:t>
                      </a:r>
                      <a:r>
                        <a:rPr lang="fr-FR" sz="2800" b="0" i="0" u="none" strike="noStrike" kern="1200" baseline="0" dirty="0">
                          <a:solidFill>
                            <a:schemeClr val="tx1"/>
                          </a:solidFill>
                          <a:latin typeface="Coptic1" pitchFamily="2" charset="0"/>
                          <a:ea typeface="+mn-ea"/>
                          <a:cs typeface="+mn-cs"/>
                        </a:rPr>
                        <a:t>.</a:t>
                      </a:r>
                      <a:endParaRPr kumimoji="0" lang="en-US" sz="4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 Seigneur de gloire fut nommé Fils, comme l’a prédit Jean avant de l’avoir vu, le Verbe éternel s’est incarné, Il est en nous, et nous l’avons vu.</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رب المجد </a:t>
                      </a:r>
                      <a:r>
                        <a:rPr lang="ar-EG" sz="3200" b="0" i="0" u="none" strike="noStrike" kern="1200" baseline="0" dirty="0" err="1">
                          <a:solidFill>
                            <a:schemeClr val="tx1"/>
                          </a:solidFill>
                          <a:latin typeface="+mn-lt"/>
                          <a:ea typeface="+mn-ea"/>
                          <a:cs typeface="+mn-cs"/>
                        </a:rPr>
                        <a:t>دعى</a:t>
                      </a:r>
                      <a:r>
                        <a:rPr lang="ar-EG" sz="3200" b="0" i="0" u="none" strike="noStrike" kern="1200" baseline="0" dirty="0">
                          <a:solidFill>
                            <a:schemeClr val="tx1"/>
                          </a:solidFill>
                          <a:latin typeface="+mn-lt"/>
                          <a:ea typeface="+mn-ea"/>
                          <a:cs typeface="+mn-cs"/>
                        </a:rPr>
                        <a:t> ولداً،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كقول يوحنا قبل أن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يراه، الكلمة </a:t>
                      </a:r>
                      <a:r>
                        <a:rPr lang="ar-EG" sz="3200" b="0" i="0" u="none" strike="noStrike" kern="1200" baseline="0" dirty="0" err="1">
                          <a:solidFill>
                            <a:schemeClr val="tx1"/>
                          </a:solidFill>
                          <a:latin typeface="+mn-lt"/>
                          <a:ea typeface="+mn-ea"/>
                          <a:cs typeface="+mn-cs"/>
                        </a:rPr>
                        <a:t>الأزلى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صار جسداً، وحل فينا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ورأيناه.</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4" name="Image 3" descr="Une image contenant intérieur, table, assis, très coloré&#10;&#10;Description générée automatiquement">
            <a:extLst>
              <a:ext uri="{FF2B5EF4-FFF2-40B4-BE49-F238E27FC236}">
                <a16:creationId xmlns:a16="http://schemas.microsoft.com/office/drawing/2014/main" id="{02C7B34F-4497-4F86-999A-BAAC79E37DF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673174" y="3456279"/>
            <a:ext cx="2470826" cy="1687221"/>
          </a:xfrm>
          <a:prstGeom prst="rect">
            <a:avLst/>
          </a:prstGeom>
        </p:spPr>
      </p:pic>
      <p:sp>
        <p:nvSpPr>
          <p:cNvPr id="5" name="Action Button: Custom 3">
            <a:hlinkClick r:id="rId4" action="ppaction://hlinksldjump" highlightClick="1"/>
            <a:extLst>
              <a:ext uri="{FF2B5EF4-FFF2-40B4-BE49-F238E27FC236}">
                <a16:creationId xmlns:a16="http://schemas.microsoft.com/office/drawing/2014/main" id="{4A54F0EE-02FB-469F-AC89-205913D2473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6005333"/>
      </p:ext>
    </p:extLst>
  </p:cSld>
  <p:clrMapOvr>
    <a:masterClrMapping/>
  </p:clrMapOvr>
  <p:transition/>
</p:sld>
</file>

<file path=ppt/slides/slide3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8482" name="Group 2"/>
          <p:cNvGraphicFramePr>
            <a:graphicFrameLocks noGrp="1"/>
          </p:cNvGraphicFramePr>
          <p:nvPr>
            <p:extLst>
              <p:ext uri="{D42A27DB-BD31-4B8C-83A1-F6EECF244321}">
                <p14:modId xmlns:p14="http://schemas.microsoft.com/office/powerpoint/2010/main" val="2714876466"/>
              </p:ext>
            </p:extLst>
          </p:nvPr>
        </p:nvGraphicFramePr>
        <p:xfrm>
          <a:off x="0" y="685800"/>
          <a:ext cx="9144000" cy="2948940"/>
        </p:xfrm>
        <a:graphic>
          <a:graphicData uri="http://schemas.openxmlformats.org/drawingml/2006/table">
            <a:tbl>
              <a:tblPr/>
              <a:tblGrid>
                <a:gridCol w="3265715">
                  <a:extLst>
                    <a:ext uri="{9D8B030D-6E8A-4147-A177-3AD203B41FA5}">
                      <a16:colId xmlns:a16="http://schemas.microsoft.com/office/drawing/2014/main" val="20000"/>
                    </a:ext>
                  </a:extLst>
                </a:gridCol>
                <a:gridCol w="2722993">
                  <a:extLst>
                    <a:ext uri="{9D8B030D-6E8A-4147-A177-3AD203B41FA5}">
                      <a16:colId xmlns:a16="http://schemas.microsoft.com/office/drawing/2014/main" val="20001"/>
                    </a:ext>
                  </a:extLst>
                </a:gridCol>
                <a:gridCol w="3155292">
                  <a:extLst>
                    <a:ext uri="{9D8B030D-6E8A-4147-A177-3AD203B41FA5}">
                      <a16:colId xmlns:a16="http://schemas.microsoft.com/office/drawing/2014/main" val="20002"/>
                    </a:ext>
                  </a:extLst>
                </a:gridCol>
              </a:tblGrid>
              <a:tr h="2948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e~taumacf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B/</a:t>
                      </a:r>
                      <a:r>
                        <a:rPr kumimoji="0" lang="en-US" sz="3200" b="0" i="0" u="none" strike="noStrike" cap="none" normalizeH="0" baseline="0" dirty="0" err="1">
                          <a:ln>
                            <a:noFill/>
                          </a:ln>
                          <a:solidFill>
                            <a:schemeClr val="tx1"/>
                          </a:solidFill>
                          <a:effectLst/>
                          <a:latin typeface="Coptic1" pitchFamily="2" charset="0"/>
                          <a:cs typeface="Arial" charset="0"/>
                        </a:rPr>
                        <a:t>yleem</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 (4) Jésus Christ      le Fils    de Dieu est né à Bethléem.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err="1">
                          <a:ln>
                            <a:noFill/>
                          </a:ln>
                          <a:solidFill>
                            <a:schemeClr val="tx1"/>
                          </a:solidFill>
                          <a:effectLst/>
                          <a:latin typeface="Arial" charset="0"/>
                          <a:cs typeface="Arial" charset="0"/>
                        </a:rPr>
                        <a:t>هلليلويا</a:t>
                      </a:r>
                      <a:r>
                        <a:rPr kumimoji="0" lang="ar-EG" sz="4000" b="0" i="0" u="none" strike="noStrike" cap="none" normalizeH="0" baseline="0" dirty="0">
                          <a:ln>
                            <a:noFill/>
                          </a:ln>
                          <a:solidFill>
                            <a:schemeClr val="tx1"/>
                          </a:solidFill>
                          <a:effectLst/>
                          <a:latin typeface="Arial" charset="0"/>
                          <a:cs typeface="Arial" charset="0"/>
                        </a:rPr>
                        <a:t> (٤)</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يسوع المسيح ابن الله، ولد في بيت لحم. </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4" name="Image 3" descr="Une image contenant intérieur, table, assis, très coloré&#10;&#10;Description générée automatiquement">
            <a:extLst>
              <a:ext uri="{FF2B5EF4-FFF2-40B4-BE49-F238E27FC236}">
                <a16:creationId xmlns:a16="http://schemas.microsoft.com/office/drawing/2014/main" id="{02C7B34F-4497-4F86-999A-BAAC79E37DF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673174" y="3456279"/>
            <a:ext cx="2470826" cy="1687221"/>
          </a:xfrm>
          <a:prstGeom prst="rect">
            <a:avLst/>
          </a:prstGeom>
        </p:spPr>
      </p:pic>
      <p:sp>
        <p:nvSpPr>
          <p:cNvPr id="5" name="Action Button: Custom 3">
            <a:hlinkClick r:id="rId4" action="ppaction://hlinksldjump" highlightClick="1"/>
            <a:extLst>
              <a:ext uri="{FF2B5EF4-FFF2-40B4-BE49-F238E27FC236}">
                <a16:creationId xmlns:a16="http://schemas.microsoft.com/office/drawing/2014/main" id="{88B6BD52-BDE8-40B0-8A76-AA567046648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18152328"/>
      </p:ext>
    </p:extLst>
  </p:cSld>
  <p:clrMapOvr>
    <a:masterClrMapping/>
  </p:clrMapOvr>
  <p:transition/>
</p:sld>
</file>

<file path=ppt/slides/slide3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3" action="ppaction://hlinksldjump" highlightClick="1"/>
            <a:extLst>
              <a:ext uri="{FF2B5EF4-FFF2-40B4-BE49-F238E27FC236}">
                <a16:creationId xmlns:a16="http://schemas.microsoft.com/office/drawing/2014/main" id="{0E879DE2-339F-4AB6-9889-E0F6100E624C}"/>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4" action="ppaction://hlinksldjump" highlightClick="1"/>
            <a:extLst>
              <a:ext uri="{FF2B5EF4-FFF2-40B4-BE49-F238E27FC236}">
                <a16:creationId xmlns:a16="http://schemas.microsoft.com/office/drawing/2014/main" id="{AA09E8AE-1253-426D-B6EC-2730F34100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2">
            <a:extLst>
              <a:ext uri="{FF2B5EF4-FFF2-40B4-BE49-F238E27FC236}">
                <a16:creationId xmlns:a16="http://schemas.microsoft.com/office/drawing/2014/main" id="{583756FD-609C-49BF-A5C0-F103A4824F27}"/>
              </a:ext>
            </a:extLst>
          </p:cNvPr>
          <p:cNvGraphicFramePr>
            <a:graphicFrameLocks noGrp="1"/>
          </p:cNvGraphicFramePr>
          <p:nvPr>
            <p:extLst>
              <p:ext uri="{D42A27DB-BD31-4B8C-83A1-F6EECF244321}">
                <p14:modId xmlns:p14="http://schemas.microsoft.com/office/powerpoint/2010/main" val="1132896300"/>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92052844"/>
      </p:ext>
    </p:extLst>
  </p:cSld>
  <p:clrMapOvr>
    <a:masterClrMapping/>
  </p:clrMapOvr>
  <p:transition/>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99556" name="Group 100"/>
          <p:cNvGraphicFramePr>
            <a:graphicFrameLocks noGrp="1"/>
          </p:cNvGraphicFramePr>
          <p:nvPr>
            <p:extLst>
              <p:ext uri="{D42A27DB-BD31-4B8C-83A1-F6EECF244321}">
                <p14:modId xmlns:p14="http://schemas.microsoft.com/office/powerpoint/2010/main" val="3404726492"/>
              </p:ext>
            </p:extLst>
          </p:nvPr>
        </p:nvGraphicFramePr>
        <p:xfrm>
          <a:off x="1" y="612329"/>
          <a:ext cx="9143999" cy="3726180"/>
        </p:xfrm>
        <a:graphic>
          <a:graphicData uri="http://schemas.openxmlformats.org/drawingml/2006/table">
            <a:tbl>
              <a:tblPr/>
              <a:tblGrid>
                <a:gridCol w="3210128">
                  <a:extLst>
                    <a:ext uri="{9D8B030D-6E8A-4147-A177-3AD203B41FA5}">
                      <a16:colId xmlns:a16="http://schemas.microsoft.com/office/drawing/2014/main" val="20000"/>
                    </a:ext>
                  </a:extLst>
                </a:gridCol>
                <a:gridCol w="3132306">
                  <a:extLst>
                    <a:ext uri="{9D8B030D-6E8A-4147-A177-3AD203B41FA5}">
                      <a16:colId xmlns:a16="http://schemas.microsoft.com/office/drawing/2014/main" val="20001"/>
                    </a:ext>
                  </a:extLst>
                </a:gridCol>
                <a:gridCol w="2801565">
                  <a:extLst>
                    <a:ext uri="{9D8B030D-6E8A-4147-A177-3AD203B41FA5}">
                      <a16:colId xmlns:a16="http://schemas.microsoft.com/office/drawing/2014/main" val="20002"/>
                    </a:ext>
                  </a:extLst>
                </a:gridCol>
              </a:tblGrid>
              <a:tr h="30769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Ari~vmeui</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n~]</a:t>
                      </a:r>
                      <a:r>
                        <a:rPr kumimoji="0" lang="en-US" sz="3000" b="0" i="0" u="none" strike="noStrike" cap="none" normalizeH="0" baseline="0" dirty="0" err="1">
                          <a:ln>
                            <a:noFill/>
                          </a:ln>
                          <a:solidFill>
                            <a:schemeClr val="tx1"/>
                          </a:solidFill>
                          <a:effectLst/>
                          <a:latin typeface="Coptic1" pitchFamily="2" charset="0"/>
                          <a:cs typeface="Arial" charset="0"/>
                        </a:rPr>
                        <a:t>hir</a:t>
                      </a:r>
                      <a:r>
                        <a:rPr kumimoji="0" lang="en-US" sz="3000" b="0" i="0" u="none" strike="noStrike" cap="none" normalizeH="0" baseline="0" dirty="0">
                          <a:ln>
                            <a:noFill/>
                          </a:ln>
                          <a:solidFill>
                            <a:schemeClr val="tx1"/>
                          </a:solidFill>
                          <a:effectLst/>
                          <a:latin typeface="Coptic1" pitchFamily="2" charset="0"/>
                          <a:cs typeface="Arial" charset="0"/>
                        </a:rPr>
                        <a:t>/n/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tekoui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m~mauatc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eyouab</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n~kayolik</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n~apoctolik</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n~ekkl</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cia.</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endParaRPr kumimoji="0" lang="en-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Seigneur, de la paix de Ton église, une, unique, sainte, universelle et apostolique.</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charset="0"/>
                        </a:rPr>
                        <a:t>أذكر يا رب سلام كنيستِكَ الواحدة الوحيدة المقدّسة الجامعة الرسولية.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0615ED86-C983-470D-881C-65045BEA2D55}"/>
              </a:ext>
            </a:extLst>
          </p:cNvPr>
          <p:cNvGraphicFramePr>
            <a:graphicFrameLocks noGrp="1"/>
          </p:cNvGraphicFramePr>
          <p:nvPr>
            <p:extLst>
              <p:ext uri="{D42A27DB-BD31-4B8C-83A1-F6EECF244321}">
                <p14:modId xmlns:p14="http://schemas.microsoft.com/office/powerpoint/2010/main" val="3166690873"/>
              </p:ext>
            </p:extLst>
          </p:nvPr>
        </p:nvGraphicFramePr>
        <p:xfrm>
          <a:off x="1523999" y="8015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86230624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Arial" charset="0"/>
                        </a:rPr>
                        <a:t>Les sept </a:t>
                      </a:r>
                      <a:r>
                        <a:rPr lang="en-US" sz="1800" b="0" dirty="0" err="1">
                          <a:latin typeface="Arial" charset="0"/>
                        </a:rPr>
                        <a:t>courtes</a:t>
                      </a:r>
                      <a:r>
                        <a:rPr lang="en-US" sz="1800" b="0" dirty="0">
                          <a:latin typeface="Arial" charset="0"/>
                        </a:rPr>
                        <a:t> </a:t>
                      </a:r>
                      <a:r>
                        <a:rPr lang="en-US" sz="1800" b="0" dirty="0" err="1">
                          <a:latin typeface="Arial" charset="0"/>
                        </a:rPr>
                        <a:t>oraisons</a:t>
                      </a:r>
                      <a:r>
                        <a:rPr lang="en-US" sz="1800" b="0" dirty="0">
                          <a:latin typeface="Arial" charset="0"/>
                        </a:rPr>
                        <a:t> - </a:t>
                      </a:r>
                      <a:r>
                        <a:rPr lang="ar-SA" sz="1800" b="0" u="none" dirty="0">
                          <a:solidFill>
                            <a:schemeClr val="tx1"/>
                          </a:solidFill>
                          <a:latin typeface="Arial" charset="0"/>
                          <a:cs typeface="Arial" charset="0"/>
                        </a:rPr>
                        <a:t>ال</a:t>
                      </a:r>
                      <a:r>
                        <a:rPr lang="ar-EG" sz="1800" b="0" u="none" dirty="0">
                          <a:solidFill>
                            <a:schemeClr val="tx1"/>
                          </a:solidFill>
                          <a:latin typeface="Arial" charset="0"/>
                          <a:cs typeface="Arial" charset="0"/>
                        </a:rPr>
                        <a:t>سبع أواشى الصغار</a:t>
                      </a:r>
                      <a:endParaRPr lang="en-CA" sz="1800" b="0" u="none" dirty="0">
                        <a:solidFill>
                          <a:schemeClr val="tx1"/>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5251928"/>
                  </a:ext>
                </a:extLst>
              </a:tr>
            </a:tbl>
          </a:graphicData>
        </a:graphic>
      </p:graphicFrame>
    </p:spTree>
  </p:cSld>
  <p:clrMapOvr>
    <a:masterClrMapping/>
  </p:clrMapOvr>
  <p:transition/>
</p:sld>
</file>

<file path=ppt/slides/slide3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28893416"/>
      </p:ext>
    </p:extLst>
  </p:cSld>
  <p:clrMapOvr>
    <a:masterClrMapping/>
  </p:clrMapOvr>
  <p:transition/>
</p:sld>
</file>

<file path=ppt/slides/slide3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0530" name="Group 2"/>
          <p:cNvGraphicFramePr>
            <a:graphicFrameLocks noGrp="1"/>
          </p:cNvGraphicFramePr>
          <p:nvPr>
            <p:extLst>
              <p:ext uri="{D42A27DB-BD31-4B8C-83A1-F6EECF244321}">
                <p14:modId xmlns:p14="http://schemas.microsoft.com/office/powerpoint/2010/main" val="4072732454"/>
              </p:ext>
            </p:extLst>
          </p:nvPr>
        </p:nvGraphicFramePr>
        <p:xfrm>
          <a:off x="0" y="847928"/>
          <a:ext cx="9144000" cy="3143250"/>
        </p:xfrm>
        <a:graphic>
          <a:graphicData uri="http://schemas.openxmlformats.org/drawingml/2006/table">
            <a:tbl>
              <a:tblPr/>
              <a:tblGrid>
                <a:gridCol w="3281464">
                  <a:extLst>
                    <a:ext uri="{9D8B030D-6E8A-4147-A177-3AD203B41FA5}">
                      <a16:colId xmlns:a16="http://schemas.microsoft.com/office/drawing/2014/main" val="20000"/>
                    </a:ext>
                  </a:extLst>
                </a:gridCol>
                <a:gridCol w="3268493">
                  <a:extLst>
                    <a:ext uri="{9D8B030D-6E8A-4147-A177-3AD203B41FA5}">
                      <a16:colId xmlns:a16="http://schemas.microsoft.com/office/drawing/2014/main" val="20001"/>
                    </a:ext>
                  </a:extLst>
                </a:gridCol>
                <a:gridCol w="2594043">
                  <a:extLst>
                    <a:ext uri="{9D8B030D-6E8A-4147-A177-3AD203B41FA5}">
                      <a16:colId xmlns:a16="http://schemas.microsoft.com/office/drawing/2014/main" val="20002"/>
                    </a:ext>
                  </a:extLst>
                </a:gridCol>
              </a:tblGrid>
              <a:tr h="3143250">
                <a:tc>
                  <a:txBody>
                    <a:bodyPr/>
                    <a:lstStyle/>
                    <a:p>
                      <a:pPr algn="just"/>
                      <a:r>
                        <a:rPr lang="fr-FR" sz="3200" b="0" i="0" u="none" strike="noStrike" kern="1200" baseline="0" dirty="0">
                          <a:solidFill>
                            <a:schemeClr val="tx1"/>
                          </a:solidFill>
                          <a:latin typeface="Coptic1" pitchFamily="2" charset="0"/>
                          <a:ea typeface="+mn-ea"/>
                          <a:cs typeface="+mn-cs"/>
                        </a:rPr>
                        <a:t>All/</a:t>
                      </a:r>
                      <a:r>
                        <a:rPr lang="fr-FR" sz="3200" b="0" i="0" u="none" strike="noStrike" kern="1200" baseline="0" dirty="0" err="1">
                          <a:solidFill>
                            <a:schemeClr val="tx1"/>
                          </a:solidFill>
                          <a:latin typeface="Coptic1" pitchFamily="2" charset="0"/>
                          <a:ea typeface="+mn-ea"/>
                          <a:cs typeface="+mn-cs"/>
                        </a:rPr>
                        <a:t>louia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a:t>
                      </a:r>
                    </a:p>
                    <a:p>
                      <a:pPr algn="just"/>
                      <a:r>
                        <a:rPr lang="nn-NO" sz="3200" b="0" i="0" u="none" strike="noStrike" kern="1200" baseline="0" dirty="0">
                          <a:solidFill>
                            <a:schemeClr val="tx1"/>
                          </a:solidFill>
                          <a:latin typeface="Coptic1" pitchFamily="2" charset="0"/>
                          <a:ea typeface="+mn-ea"/>
                          <a:cs typeface="+mn-cs"/>
                        </a:rPr>
                        <a:t>All/louia a#l#: </a:t>
                      </a:r>
                    </a:p>
                    <a:p>
                      <a:pPr algn="just"/>
                      <a:r>
                        <a:rPr lang="nn-NO" sz="3200" b="0" i="0" u="none" strike="noStrike" kern="1200" baseline="0" dirty="0">
                          <a:solidFill>
                            <a:schemeClr val="tx1"/>
                          </a:solidFill>
                          <a:latin typeface="Coptic1" pitchFamily="2" charset="0"/>
                          <a:ea typeface="+mn-ea"/>
                          <a:cs typeface="+mn-cs"/>
                        </a:rPr>
                        <a:t>I/#c#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p~s</a:t>
                      </a:r>
                      <a:r>
                        <a:rPr lang="fr-FR" sz="3200" b="0" i="0" u="none" strike="noStrike" kern="1200" baseline="0" dirty="0">
                          <a:solidFill>
                            <a:schemeClr val="tx1"/>
                          </a:solidFill>
                          <a:latin typeface="Coptic1" pitchFamily="2" charset="0"/>
                          <a:ea typeface="+mn-ea"/>
                          <a:cs typeface="+mn-cs"/>
                        </a:rPr>
                        <a:t>/ri </a:t>
                      </a:r>
                      <a:r>
                        <a:rPr lang="fr-FR" sz="3200" b="0" i="0" u="none" strike="noStrike" kern="1200" baseline="0" dirty="0" err="1">
                          <a:solidFill>
                            <a:schemeClr val="tx1"/>
                          </a:solidFill>
                          <a:latin typeface="Coptic1" pitchFamily="2" charset="0"/>
                          <a:ea typeface="+mn-ea"/>
                          <a:cs typeface="+mn-cs"/>
                        </a:rPr>
                        <a:t>m~V</a:t>
                      </a:r>
                      <a:r>
                        <a:rPr lang="fr-FR" sz="3200" b="0" i="0" u="none" strike="noStrike" kern="1200" baseline="0" dirty="0">
                          <a:solidFill>
                            <a:schemeClr val="tx1"/>
                          </a:solidFill>
                          <a:latin typeface="Coptic1" pitchFamily="2" charset="0"/>
                          <a:ea typeface="+mn-ea"/>
                          <a:cs typeface="+mn-cs"/>
                        </a:rPr>
                        <a:t>]:</a:t>
                      </a:r>
                    </a:p>
                    <a:p>
                      <a:pPr algn="just"/>
                      <a:r>
                        <a:rPr lang="fr-FR" sz="3200" b="0" i="0" u="none" strike="noStrike" kern="1200" baseline="0" dirty="0" err="1">
                          <a:solidFill>
                            <a:schemeClr val="tx1"/>
                          </a:solidFill>
                          <a:latin typeface="Coptic1" pitchFamily="2" charset="0"/>
                          <a:ea typeface="+mn-ea"/>
                          <a:cs typeface="+mn-cs"/>
                        </a:rPr>
                        <a:t>afswp</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e~rof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m~picebi</a:t>
                      </a:r>
                      <a:r>
                        <a:rPr lang="fr-FR" sz="3200" b="0" i="0" u="none" strike="noStrike" kern="1200" baseline="0" dirty="0">
                          <a:solidFill>
                            <a:schemeClr val="tx1"/>
                          </a:solidFill>
                          <a:latin typeface="Coptic1" pitchFamily="2" charset="0"/>
                          <a:ea typeface="+mn-ea"/>
                          <a:cs typeface="+mn-cs"/>
                        </a:rPr>
                        <a:t>.</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Alléluia (4 fois) Jésus-Christ le fils de Dieu a reçu la circoncision.</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يسوع المسيح ابن</a:t>
                      </a:r>
                    </a:p>
                    <a:p>
                      <a:pPr algn="just" rtl="1"/>
                      <a:r>
                        <a:rPr lang="ar-EG" sz="3200" b="0" i="0" u="none" strike="noStrike" kern="1200" baseline="0" dirty="0">
                          <a:solidFill>
                            <a:schemeClr val="tx1"/>
                          </a:solidFill>
                          <a:latin typeface="+mn-lt"/>
                          <a:ea typeface="+mn-ea"/>
                          <a:cs typeface="+mn-cs"/>
                        </a:rPr>
                        <a:t>الله قبل إليه الختان</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7491C704-C818-4619-A70B-E0A985A9E9A5}"/>
              </a:ext>
            </a:extLst>
          </p:cNvPr>
          <p:cNvGraphicFramePr>
            <a:graphicFrameLocks noGrp="1"/>
          </p:cNvGraphicFramePr>
          <p:nvPr>
            <p:extLst>
              <p:ext uri="{D42A27DB-BD31-4B8C-83A1-F6EECF244321}">
                <p14:modId xmlns:p14="http://schemas.microsoft.com/office/powerpoint/2010/main" val="2894360468"/>
              </p:ext>
            </p:extLst>
          </p:nvPr>
        </p:nvGraphicFramePr>
        <p:xfrm>
          <a:off x="1238655" y="163182"/>
          <a:ext cx="6666689" cy="388620"/>
        </p:xfrm>
        <a:graphic>
          <a:graphicData uri="http://schemas.openxmlformats.org/drawingml/2006/table">
            <a:tbl>
              <a:tblPr firstRow="1" bandRow="1">
                <a:tableStyleId>{2D5ABB26-0587-4C30-8999-92F81FD0307C}</a:tableStyleId>
              </a:tblPr>
              <a:tblGrid>
                <a:gridCol w="6666689">
                  <a:extLst>
                    <a:ext uri="{9D8B030D-6E8A-4147-A177-3AD203B41FA5}">
                      <a16:colId xmlns:a16="http://schemas.microsoft.com/office/drawing/2014/main" val="3172435565"/>
                    </a:ext>
                  </a:extLst>
                </a:gridCol>
              </a:tblGrid>
              <a:tr h="38862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2000" dirty="0"/>
                        <a:t>Répons de l’Evangile – </a:t>
                      </a:r>
                      <a:r>
                        <a:rPr kumimoji="0" lang="en-CA" sz="2000" b="0" i="0" u="none" strike="noStrike" kern="1200" cap="none" spc="0" normalizeH="0" baseline="0" noProof="0" dirty="0" err="1">
                          <a:ln>
                            <a:noFill/>
                          </a:ln>
                          <a:solidFill>
                            <a:srgbClr val="FFFFFF"/>
                          </a:solidFill>
                          <a:effectLst/>
                          <a:uLnTx/>
                          <a:uFillTx/>
                          <a:latin typeface="Arial" charset="0"/>
                          <a:ea typeface="+mn-ea"/>
                          <a:cs typeface="Arial" charset="0"/>
                        </a:rPr>
                        <a:t>Circoncision</a:t>
                      </a: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7AC83C0B-1E43-43C0-93A2-737B672AB57D}"/>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4" action="ppaction://hlinksldjump" highlightClick="1"/>
            <a:extLst>
              <a:ext uri="{FF2B5EF4-FFF2-40B4-BE49-F238E27FC236}">
                <a16:creationId xmlns:a16="http://schemas.microsoft.com/office/drawing/2014/main" id="{89FF682D-7352-4C9B-94B8-D0516C06E11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13991597"/>
      </p:ext>
    </p:extLst>
  </p:cSld>
  <p:clrMapOvr>
    <a:masterClrMapping/>
  </p:clrMapOvr>
  <p:transition/>
</p:sld>
</file>

<file path=ppt/slides/slide3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36">
            <a:hlinkClick r:id="rId3" action="ppaction://hlinksldjump" highlightClick="1"/>
            <a:extLst>
              <a:ext uri="{FF2B5EF4-FFF2-40B4-BE49-F238E27FC236}">
                <a16:creationId xmlns:a16="http://schemas.microsoft.com/office/drawing/2014/main" id="{00A8A3AF-A89C-47F5-AC88-F42C48CAF6A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3">
            <a:hlinkClick r:id="rId4" action="ppaction://hlinksldjump" highlightClick="1"/>
            <a:extLst>
              <a:ext uri="{FF2B5EF4-FFF2-40B4-BE49-F238E27FC236}">
                <a16:creationId xmlns:a16="http://schemas.microsoft.com/office/drawing/2014/main" id="{AD76021D-3C55-4ACA-B27D-129CE1571E4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75CF29FA-7594-47D0-8EE5-33A266C0214E}"/>
              </a:ext>
            </a:extLst>
          </p:cNvPr>
          <p:cNvGraphicFramePr>
            <a:graphicFrameLocks noGrp="1"/>
          </p:cNvGraphicFramePr>
          <p:nvPr>
            <p:extLst>
              <p:ext uri="{D42A27DB-BD31-4B8C-83A1-F6EECF244321}">
                <p14:modId xmlns:p14="http://schemas.microsoft.com/office/powerpoint/2010/main" val="3282404403"/>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679013626"/>
      </p:ext>
    </p:extLst>
  </p:cSld>
  <p:clrMapOvr>
    <a:masterClrMapping/>
  </p:clrMapOvr>
  <p:transition/>
</p:sld>
</file>

<file path=ppt/slides/slide3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91976790"/>
      </p:ext>
    </p:extLst>
  </p:cSld>
  <p:clrMapOvr>
    <a:masterClrMapping/>
  </p:clrMapOvr>
  <p:transition/>
</p:sld>
</file>

<file path=ppt/slides/slide3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0530" name="Group 2"/>
          <p:cNvGraphicFramePr>
            <a:graphicFrameLocks noGrp="1"/>
          </p:cNvGraphicFramePr>
          <p:nvPr>
            <p:extLst>
              <p:ext uri="{D42A27DB-BD31-4B8C-83A1-F6EECF244321}">
                <p14:modId xmlns:p14="http://schemas.microsoft.com/office/powerpoint/2010/main" val="305062127"/>
              </p:ext>
            </p:extLst>
          </p:nvPr>
        </p:nvGraphicFramePr>
        <p:xfrm>
          <a:off x="152398" y="514350"/>
          <a:ext cx="8839199" cy="3970020"/>
        </p:xfrm>
        <a:graphic>
          <a:graphicData uri="http://schemas.openxmlformats.org/drawingml/2006/table">
            <a:tbl>
              <a:tblPr/>
              <a:tblGrid>
                <a:gridCol w="3226342">
                  <a:extLst>
                    <a:ext uri="{9D8B030D-6E8A-4147-A177-3AD203B41FA5}">
                      <a16:colId xmlns:a16="http://schemas.microsoft.com/office/drawing/2014/main" val="20000"/>
                    </a:ext>
                  </a:extLst>
                </a:gridCol>
                <a:gridCol w="2970179">
                  <a:extLst>
                    <a:ext uri="{9D8B030D-6E8A-4147-A177-3AD203B41FA5}">
                      <a16:colId xmlns:a16="http://schemas.microsoft.com/office/drawing/2014/main" val="20001"/>
                    </a:ext>
                  </a:extLst>
                </a:gridCol>
                <a:gridCol w="2642678">
                  <a:extLst>
                    <a:ext uri="{9D8B030D-6E8A-4147-A177-3AD203B41FA5}">
                      <a16:colId xmlns:a16="http://schemas.microsoft.com/office/drawing/2014/main" val="20002"/>
                    </a:ext>
                  </a:extLst>
                </a:gridCol>
              </a:tblGrid>
              <a:tr h="3143250">
                <a:tc>
                  <a:txBody>
                    <a:bodyPr/>
                    <a:lstStyle/>
                    <a:p>
                      <a:pPr algn="just"/>
                      <a:r>
                        <a:rPr lang="fr-FR" sz="3200" b="0" i="0" u="none" strike="noStrike" kern="1200" baseline="0" dirty="0" err="1">
                          <a:solidFill>
                            <a:schemeClr val="tx1"/>
                          </a:solidFill>
                          <a:latin typeface="Coptic1" pitchFamily="2" charset="0"/>
                          <a:ea typeface="+mn-ea"/>
                          <a:cs typeface="+mn-cs"/>
                        </a:rPr>
                        <a:t>Afermeyre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n~je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Iwann</a:t>
                      </a:r>
                      <a:r>
                        <a:rPr lang="fr-FR" sz="3200" b="0" i="0" u="none" strike="noStrike" kern="1200" baseline="0" dirty="0">
                          <a:solidFill>
                            <a:schemeClr val="tx1"/>
                          </a:solidFill>
                          <a:latin typeface="Coptic1" pitchFamily="2" charset="0"/>
                          <a:ea typeface="+mn-ea"/>
                          <a:cs typeface="+mn-cs"/>
                        </a:rPr>
                        <a:t>/c: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pif~toou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n~euaggelion</a:t>
                      </a:r>
                      <a:r>
                        <a:rPr lang="fr-FR" sz="3200" b="0" i="0" u="none" strike="noStrike" kern="1200" baseline="0" dirty="0">
                          <a:solidFill>
                            <a:schemeClr val="tx1"/>
                          </a:solidFill>
                          <a:latin typeface="Coptic1" pitchFamily="2" charset="0"/>
                          <a:ea typeface="+mn-ea"/>
                          <a:cs typeface="+mn-cs"/>
                        </a:rPr>
                        <a:t>: je ai]</a:t>
                      </a:r>
                      <a:r>
                        <a:rPr lang="fr-FR" sz="3200" b="0" i="0" u="none" strike="noStrike" kern="1200" baseline="0" dirty="0" err="1">
                          <a:solidFill>
                            <a:schemeClr val="tx1"/>
                          </a:solidFill>
                          <a:latin typeface="Coptic1" pitchFamily="2" charset="0"/>
                          <a:ea typeface="+mn-ea"/>
                          <a:cs typeface="+mn-cs"/>
                        </a:rPr>
                        <a:t>wmc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m~pacwt</a:t>
                      </a:r>
                      <a:r>
                        <a:rPr lang="fr-FR" sz="3200" b="0" i="0" u="none" strike="noStrike" kern="1200" baseline="0" dirty="0">
                          <a:solidFill>
                            <a:schemeClr val="tx1"/>
                          </a:solidFill>
                          <a:latin typeface="Coptic1" pitchFamily="2" charset="0"/>
                          <a:ea typeface="+mn-ea"/>
                          <a:cs typeface="+mn-cs"/>
                        </a:rPr>
                        <a:t>/r: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nimwou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piIordan</a:t>
                      </a:r>
                      <a:r>
                        <a:rPr lang="fr-FR" sz="3200" b="0" i="0" u="none" strike="noStrike" kern="1200" baseline="0" dirty="0">
                          <a:solidFill>
                            <a:schemeClr val="tx1"/>
                          </a:solidFill>
                          <a:latin typeface="Coptic1" pitchFamily="2" charset="0"/>
                          <a:ea typeface="+mn-ea"/>
                          <a:cs typeface="+mn-cs"/>
                        </a:rPr>
                        <a:t>/c.</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Jean a témoigné dans les quatre Evangiles: </a:t>
                      </a:r>
                    </a:p>
                    <a:p>
                      <a:pPr algn="just"/>
                      <a:r>
                        <a:rPr lang="fr-FR" sz="3200" b="0" i="0" u="none" strike="noStrike" kern="1200" baseline="0" dirty="0">
                          <a:solidFill>
                            <a:schemeClr val="tx1"/>
                          </a:solidFill>
                          <a:latin typeface="+mn-lt"/>
                          <a:ea typeface="+mn-ea"/>
                          <a:cs typeface="+mn-cs"/>
                        </a:rPr>
                        <a:t>« J’ai baptisé mon Sauveur dans les eaux du Jourdain ».</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شهد يوحنا، في</a:t>
                      </a:r>
                    </a:p>
                    <a:p>
                      <a:pPr algn="just" rtl="1"/>
                      <a:r>
                        <a:rPr lang="ar-EG" sz="3200" b="0" i="0" u="none" strike="noStrike" kern="1200" baseline="0" dirty="0">
                          <a:solidFill>
                            <a:schemeClr val="tx1"/>
                          </a:solidFill>
                          <a:latin typeface="+mn-lt"/>
                          <a:ea typeface="+mn-ea"/>
                          <a:cs typeface="+mn-cs"/>
                        </a:rPr>
                        <a:t>الأناجيل الأربع، "أني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عمدَّت مخلصي، في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مياه الأردن."</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7491C704-C818-4619-A70B-E0A985A9E9A5}"/>
              </a:ext>
            </a:extLst>
          </p:cNvPr>
          <p:cNvGraphicFramePr>
            <a:graphicFrameLocks noGrp="1"/>
          </p:cNvGraphicFramePr>
          <p:nvPr/>
        </p:nvGraphicFramePr>
        <p:xfrm>
          <a:off x="368029" y="85599"/>
          <a:ext cx="8407939" cy="388620"/>
        </p:xfrm>
        <a:graphic>
          <a:graphicData uri="http://schemas.openxmlformats.org/drawingml/2006/table">
            <a:tbl>
              <a:tblPr firstRow="1" bandRow="1">
                <a:tableStyleId>{2D5ABB26-0587-4C30-8999-92F81FD0307C}</a:tableStyleId>
              </a:tblPr>
              <a:tblGrid>
                <a:gridCol w="8407939">
                  <a:extLst>
                    <a:ext uri="{9D8B030D-6E8A-4147-A177-3AD203B41FA5}">
                      <a16:colId xmlns:a16="http://schemas.microsoft.com/office/drawing/2014/main" val="3172435565"/>
                    </a:ext>
                  </a:extLst>
                </a:gridCol>
              </a:tblGrid>
              <a:tr h="38862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2100" dirty="0"/>
                        <a:t>Répons de l’Evangile – </a:t>
                      </a:r>
                      <a:r>
                        <a:rPr lang="en-CA" sz="2000" dirty="0" err="1"/>
                        <a:t>Paramoun</a:t>
                      </a:r>
                      <a:r>
                        <a:rPr lang="en-CA" sz="2000" dirty="0"/>
                        <a:t> de </a:t>
                      </a:r>
                      <a:r>
                        <a:rPr lang="en-CA" sz="2000" dirty="0" err="1"/>
                        <a:t>l’Epiphanie</a:t>
                      </a:r>
                      <a:r>
                        <a:rPr lang="en-CA" sz="2000" dirty="0"/>
                        <a:t> - </a:t>
                      </a:r>
                      <a:r>
                        <a:rPr lang="ar-EG" sz="2000" dirty="0"/>
                        <a:t>برمون الغطاس</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pic>
        <p:nvPicPr>
          <p:cNvPr id="3" name="Image 2" descr="Une image contenant table&#10;&#10;Description générée automatiquement">
            <a:extLst>
              <a:ext uri="{FF2B5EF4-FFF2-40B4-BE49-F238E27FC236}">
                <a16:creationId xmlns:a16="http://schemas.microsoft.com/office/drawing/2014/main" id="{74141F0E-F7E8-4378-B671-788E5C4D907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413190" y="2814536"/>
            <a:ext cx="1375623" cy="2328964"/>
          </a:xfrm>
          <a:prstGeom prst="rect">
            <a:avLst/>
          </a:prstGeom>
        </p:spPr>
      </p:pic>
      <p:sp>
        <p:nvSpPr>
          <p:cNvPr id="10" name="Action Button: Custom 4">
            <a:hlinkClick r:id="rId4" action="ppaction://hlinksldjump" highlightClick="1"/>
            <a:extLst>
              <a:ext uri="{FF2B5EF4-FFF2-40B4-BE49-F238E27FC236}">
                <a16:creationId xmlns:a16="http://schemas.microsoft.com/office/drawing/2014/main" id="{62115A5C-BFEF-4E30-B608-59F3F36099AD}"/>
              </a:ext>
            </a:extLst>
          </p:cNvPr>
          <p:cNvSpPr/>
          <p:nvPr/>
        </p:nvSpPr>
        <p:spPr bwMode="auto">
          <a:xfrm>
            <a:off x="522605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5" action="ppaction://hlinksldjump" highlightClick="1"/>
            <a:extLst>
              <a:ext uri="{FF2B5EF4-FFF2-40B4-BE49-F238E27FC236}">
                <a16:creationId xmlns:a16="http://schemas.microsoft.com/office/drawing/2014/main" id="{EE6ACAFD-44D5-412C-B109-DB73D98AC25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97844209"/>
      </p:ext>
    </p:extLst>
  </p:cSld>
  <p:clrMapOvr>
    <a:masterClrMapping/>
  </p:clrMapOvr>
  <p:transition/>
</p:sld>
</file>

<file path=ppt/slides/slide3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2578" name="Group 2"/>
          <p:cNvGraphicFramePr>
            <a:graphicFrameLocks noGrp="1"/>
          </p:cNvGraphicFramePr>
          <p:nvPr/>
        </p:nvGraphicFramePr>
        <p:xfrm>
          <a:off x="0" y="105383"/>
          <a:ext cx="9144000" cy="4555236"/>
        </p:xfrm>
        <a:graphic>
          <a:graphicData uri="http://schemas.openxmlformats.org/drawingml/2006/table">
            <a:tbl>
              <a:tblPr/>
              <a:tblGrid>
                <a:gridCol w="3048000">
                  <a:extLst>
                    <a:ext uri="{9D8B030D-6E8A-4147-A177-3AD203B41FA5}">
                      <a16:colId xmlns:a16="http://schemas.microsoft.com/office/drawing/2014/main" val="20000"/>
                    </a:ext>
                  </a:extLst>
                </a:gridCol>
                <a:gridCol w="2940707">
                  <a:extLst>
                    <a:ext uri="{9D8B030D-6E8A-4147-A177-3AD203B41FA5}">
                      <a16:colId xmlns:a16="http://schemas.microsoft.com/office/drawing/2014/main" val="20001"/>
                    </a:ext>
                  </a:extLst>
                </a:gridCol>
                <a:gridCol w="3155293">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8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Arip~recbeuin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ten[</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t>
                      </a:r>
                      <a:r>
                        <a:rPr kumimoji="0" lang="en-US" sz="3200" b="0" i="0" u="none" strike="noStrike" cap="none" normalizeH="0" baseline="0" dirty="0">
                          <a:ln>
                            <a:noFill/>
                          </a:ln>
                          <a:solidFill>
                            <a:schemeClr val="tx1"/>
                          </a:solidFill>
                          <a:effectLst/>
                          <a:latin typeface="Coptic1" pitchFamily="2" charset="0"/>
                          <a:cs typeface="Arial" charset="0"/>
                        </a:rPr>
                        <a:t>/b t/ren ]</a:t>
                      </a:r>
                      <a:r>
                        <a:rPr kumimoji="0" lang="en-US" sz="3200" b="0" i="0" u="none" strike="noStrike" cap="none" normalizeH="0" baseline="0" dirty="0" err="1">
                          <a:ln>
                            <a:noFill/>
                          </a:ln>
                          <a:solidFill>
                            <a:schemeClr val="tx1"/>
                          </a:solidFill>
                          <a:effectLst/>
                          <a:latin typeface="Coptic1" pitchFamily="2" charset="0"/>
                          <a:cs typeface="Arial" charset="0"/>
                        </a:rPr>
                        <a:t>yeo~tokoc</a:t>
                      </a:r>
                      <a:r>
                        <a:rPr kumimoji="0" lang="en-US" sz="3200" b="0" i="0" u="none" strike="noStrike" cap="none" normalizeH="0" baseline="0" dirty="0">
                          <a:ln>
                            <a:noFill/>
                          </a:ln>
                          <a:solidFill>
                            <a:schemeClr val="tx1"/>
                          </a:solidFill>
                          <a:effectLst/>
                          <a:latin typeface="Coptic1" pitchFamily="2" charset="0"/>
                          <a:cs typeface="Arial" charset="0"/>
                        </a:rPr>
                        <a:t>: Maria </a:t>
                      </a:r>
                      <a:r>
                        <a:rPr kumimoji="0" lang="en-US" sz="3200" b="0" i="0" u="none" strike="noStrike" cap="none" normalizeH="0" baseline="0" dirty="0" err="1">
                          <a:ln>
                            <a:noFill/>
                          </a:ln>
                          <a:solidFill>
                            <a:schemeClr val="tx1"/>
                          </a:solidFill>
                          <a:effectLst/>
                          <a:latin typeface="Coptic1" pitchFamily="2" charset="0"/>
                          <a:cs typeface="Arial" charset="0"/>
                        </a:rPr>
                        <a:t>y~mau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m~Pencwt</a:t>
                      </a:r>
                      <a:r>
                        <a:rPr kumimoji="0" lang="en-US" sz="3200" b="0" i="0" u="none" strike="noStrike" cap="none" normalizeH="0" baseline="0" dirty="0">
                          <a:ln>
                            <a:noFill/>
                          </a:ln>
                          <a:solidFill>
                            <a:schemeClr val="tx1"/>
                          </a:solidFill>
                          <a:effectLst/>
                          <a:latin typeface="Coptic1" pitchFamily="2" charset="0"/>
                          <a:cs typeface="Arial" charset="0"/>
                        </a:rPr>
                        <a:t>/r: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ts val="3000"/>
                        </a:lnSpc>
                        <a:spcBef>
                          <a:spcPts val="0"/>
                        </a:spcBef>
                        <a:spcAft>
                          <a:spcPct val="0"/>
                        </a:spcAft>
                        <a:buClrTx/>
                        <a:buSzTx/>
                        <a:buFontTx/>
                        <a:buNone/>
                        <a:tabLst/>
                        <a:defRPr/>
                      </a:pPr>
                      <a:r>
                        <a:rPr kumimoji="0" lang="fr-CA" sz="2800" b="0" i="0" u="none" strike="noStrike" kern="1200" cap="none" spc="0" normalizeH="0" baseline="0" noProof="0" dirty="0">
                          <a:ln>
                            <a:noFill/>
                          </a:ln>
                          <a:solidFill>
                            <a:srgbClr val="FFFFFF"/>
                          </a:solidFill>
                          <a:effectLst/>
                          <a:uLnTx/>
                          <a:uFillTx/>
                          <a:latin typeface="Arial" charset="0"/>
                          <a:ea typeface="+mn-ea"/>
                          <a:cs typeface="Arial" charset="0"/>
                        </a:rPr>
                        <a:t>Intercède</a:t>
                      </a:r>
                      <a:r>
                        <a:rPr kumimoji="0" lang="en-CA" sz="2800" b="0" i="0" u="none" strike="noStrike" kern="1200" cap="none" spc="0" normalizeH="0" baseline="0" noProof="0" dirty="0">
                          <a:ln>
                            <a:noFill/>
                          </a:ln>
                          <a:solidFill>
                            <a:srgbClr val="FFFFFF"/>
                          </a:solidFill>
                          <a:effectLst/>
                          <a:uLnTx/>
                          <a:uFillTx/>
                          <a:latin typeface="Arial" charset="0"/>
                          <a:ea typeface="+mn-ea"/>
                          <a:cs typeface="Arial" charset="0"/>
                        </a:rPr>
                        <a:t> pour nous </a:t>
                      </a:r>
                      <a:r>
                        <a:rPr kumimoji="0" lang="fr-CA" sz="2800" b="0" i="0" u="none" strike="noStrike" kern="1200" cap="none" spc="0" normalizeH="0" baseline="0" noProof="0" dirty="0">
                          <a:ln>
                            <a:noFill/>
                          </a:ln>
                          <a:solidFill>
                            <a:srgbClr val="FFFFFF"/>
                          </a:solidFill>
                          <a:effectLst/>
                          <a:uLnTx/>
                          <a:uFillTx/>
                          <a:latin typeface="Arial" charset="0"/>
                          <a:ea typeface="+mn-ea"/>
                          <a:cs typeface="Arial" charset="0"/>
                        </a:rPr>
                        <a:t>Ô notre dame, la mère de Dieu, Marie la mère de notre Sauveur pour qu’Il nous pardonne nos péchés.</a:t>
                      </a:r>
                      <a:endParaRPr kumimoji="0" lang="en-US" sz="2800" b="0" i="0" u="none" strike="noStrike" kern="1200" cap="none" spc="0" normalizeH="0" baseline="0" noProof="0" dirty="0">
                        <a:ln>
                          <a:noFill/>
                        </a:ln>
                        <a:solidFill>
                          <a:srgbClr val="FFFFFF"/>
                        </a:solidFill>
                        <a:effectLst/>
                        <a:uLnTx/>
                        <a:uFillTx/>
                        <a:latin typeface="Coptic1" pitchFamily="2"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7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إشفعى</a:t>
                      </a:r>
                      <a:r>
                        <a:rPr kumimoji="0" lang="ar-SA" sz="3600" b="0" i="0" u="none" strike="noStrike" cap="none" normalizeH="0" baseline="0" dirty="0">
                          <a:ln>
                            <a:noFill/>
                          </a:ln>
                          <a:solidFill>
                            <a:schemeClr val="tx1"/>
                          </a:solidFill>
                          <a:effectLst/>
                          <a:latin typeface="Arial" charset="0"/>
                          <a:cs typeface="Arial" charset="0"/>
                        </a:rPr>
                        <a:t> فينا </a:t>
                      </a:r>
                      <a:endParaRPr kumimoji="0" lang="ar-EG" sz="3600" b="0" i="0" u="none" strike="noStrike" cap="none" normalizeH="0" baseline="0" dirty="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يا سيدتنا كلنا، والدة الإله</a:t>
                      </a:r>
                      <a:endParaRPr kumimoji="0" lang="ar-EG" sz="3600" b="0" i="0" u="none" strike="noStrike" cap="none" normalizeH="0" baseline="0" dirty="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مريم أم مخلص</a:t>
                      </a:r>
                      <a:r>
                        <a:rPr kumimoji="0" lang="ar-EG" sz="3600" b="0" i="0" u="none" strike="noStrike" cap="none" normalizeH="0" baseline="0" dirty="0" err="1">
                          <a:ln>
                            <a:noFill/>
                          </a:ln>
                          <a:solidFill>
                            <a:schemeClr val="tx1"/>
                          </a:solidFill>
                          <a:effectLst/>
                          <a:latin typeface="Arial" charset="0"/>
                          <a:cs typeface="Arial" charset="0"/>
                        </a:rPr>
                        <a:t>نا</a:t>
                      </a:r>
                      <a:r>
                        <a:rPr kumimoji="0" lang="ar-SA" sz="3600" b="0" i="0" u="none" strike="noStrike" cap="none" normalizeH="0" baseline="0" dirty="0">
                          <a:ln>
                            <a:noFill/>
                          </a:ln>
                          <a:solidFill>
                            <a:schemeClr val="tx1"/>
                          </a:solidFill>
                          <a:effectLst/>
                          <a:latin typeface="Arial" charset="0"/>
                          <a:cs typeface="Arial" charset="0"/>
                        </a:rPr>
                        <a:t>،</a:t>
                      </a:r>
                      <a:endParaRPr kumimoji="0" lang="ar-EG" sz="3600" b="0" i="0" u="none" strike="noStrike" cap="none" normalizeH="0" baseline="0" dirty="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ليغفر لنا خطايانا.</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descr="Une image contenant table&#10;&#10;Description générée automatiquement">
            <a:extLst>
              <a:ext uri="{FF2B5EF4-FFF2-40B4-BE49-F238E27FC236}">
                <a16:creationId xmlns:a16="http://schemas.microsoft.com/office/drawing/2014/main" id="{1B2CBB68-5409-4139-810A-DBD0C330E2B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061198" y="2571750"/>
            <a:ext cx="1519027" cy="2571750"/>
          </a:xfrm>
          <a:prstGeom prst="rect">
            <a:avLst/>
          </a:prstGeom>
        </p:spPr>
      </p:pic>
      <p:sp>
        <p:nvSpPr>
          <p:cNvPr id="7" name="Action Button: Custom 3">
            <a:hlinkClick r:id="rId4" action="ppaction://hlinksldjump" highlightClick="1"/>
            <a:extLst>
              <a:ext uri="{FF2B5EF4-FFF2-40B4-BE49-F238E27FC236}">
                <a16:creationId xmlns:a16="http://schemas.microsoft.com/office/drawing/2014/main" id="{F232220A-5F3E-4D62-941C-9745F3E877A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6057325"/>
      </p:ext>
    </p:extLst>
  </p:cSld>
  <p:clrMapOvr>
    <a:masterClrMapping/>
  </p:clrMapOvr>
  <p:transition/>
</p:sld>
</file>

<file path=ppt/slides/slide3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2578" name="Group 2"/>
          <p:cNvGraphicFramePr>
            <a:graphicFrameLocks noGrp="1"/>
          </p:cNvGraphicFramePr>
          <p:nvPr/>
        </p:nvGraphicFramePr>
        <p:xfrm>
          <a:off x="0" y="0"/>
          <a:ext cx="9144000" cy="4457700"/>
        </p:xfrm>
        <a:graphic>
          <a:graphicData uri="http://schemas.openxmlformats.org/drawingml/2006/table">
            <a:tbl>
              <a:tblPr/>
              <a:tblGrid>
                <a:gridCol w="3197157">
                  <a:extLst>
                    <a:ext uri="{9D8B030D-6E8A-4147-A177-3AD203B41FA5}">
                      <a16:colId xmlns:a16="http://schemas.microsoft.com/office/drawing/2014/main" val="20000"/>
                    </a:ext>
                  </a:extLst>
                </a:gridCol>
                <a:gridCol w="3060971">
                  <a:extLst>
                    <a:ext uri="{9D8B030D-6E8A-4147-A177-3AD203B41FA5}">
                      <a16:colId xmlns:a16="http://schemas.microsoft.com/office/drawing/2014/main" val="20001"/>
                    </a:ext>
                  </a:extLst>
                </a:gridCol>
                <a:gridCol w="2885872">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Arip~recbeuin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pip~rodromoc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m~baptict</a:t>
                      </a:r>
                      <a:r>
                        <a:rPr kumimoji="0" lang="en-US" sz="3200" b="0" i="0" u="none" strike="noStrike" cap="none" normalizeH="0" baseline="0" dirty="0">
                          <a:ln>
                            <a:noFill/>
                          </a:ln>
                          <a:solidFill>
                            <a:schemeClr val="tx1"/>
                          </a:solidFill>
                          <a:effectLst/>
                          <a:latin typeface="Coptic1" pitchFamily="2" charset="0"/>
                          <a:cs typeface="Arial" charset="0"/>
                        </a:rPr>
                        <a:t>/c:</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Iwann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piref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wmc</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Intercède pour nous devant Dieu O précurseur et baptiseur  Jean-Baptiste pour qu'il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اشفع فينا ايها السابق الصابغ</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يوحنا المعمدان. </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ليغفر لنا خطايانا.</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descr="Une image contenant table&#10;&#10;Description générée automatiquement">
            <a:extLst>
              <a:ext uri="{FF2B5EF4-FFF2-40B4-BE49-F238E27FC236}">
                <a16:creationId xmlns:a16="http://schemas.microsoft.com/office/drawing/2014/main" id="{1B2CBB68-5409-4139-810A-DBD0C330E2B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983104" y="2619690"/>
            <a:ext cx="1490711" cy="2523810"/>
          </a:xfrm>
          <a:prstGeom prst="rect">
            <a:avLst/>
          </a:prstGeom>
        </p:spPr>
      </p:pic>
      <p:sp>
        <p:nvSpPr>
          <p:cNvPr id="9" name="AutoShape 36">
            <a:hlinkClick r:id="rId4" action="ppaction://hlinksldjump" highlightClick="1"/>
            <a:extLst>
              <a:ext uri="{FF2B5EF4-FFF2-40B4-BE49-F238E27FC236}">
                <a16:creationId xmlns:a16="http://schemas.microsoft.com/office/drawing/2014/main" id="{155472C2-76A1-452E-9BAB-7DE6732FC1F3}"/>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5" action="ppaction://hlinksldjump" highlightClick="1"/>
            <a:extLst>
              <a:ext uri="{FF2B5EF4-FFF2-40B4-BE49-F238E27FC236}">
                <a16:creationId xmlns:a16="http://schemas.microsoft.com/office/drawing/2014/main" id="{D955CBB4-C877-4219-92FE-5E33FAF8A29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95811769"/>
      </p:ext>
    </p:extLst>
  </p:cSld>
  <p:clrMapOvr>
    <a:masterClrMapping/>
  </p:clrMapOvr>
  <p:transition/>
</p:sld>
</file>

<file path=ppt/slides/slide3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62894758"/>
      </p:ext>
    </p:extLst>
  </p:cSld>
  <p:clrMapOvr>
    <a:masterClrMapping/>
  </p:clrMapOvr>
  <p:transition/>
</p:sld>
</file>

<file path=ppt/slides/slide3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0530" name="Group 2"/>
          <p:cNvGraphicFramePr>
            <a:graphicFrameLocks noGrp="1"/>
          </p:cNvGraphicFramePr>
          <p:nvPr/>
        </p:nvGraphicFramePr>
        <p:xfrm>
          <a:off x="152400" y="685800"/>
          <a:ext cx="8839199" cy="3909060"/>
        </p:xfrm>
        <a:graphic>
          <a:graphicData uri="http://schemas.openxmlformats.org/drawingml/2006/table">
            <a:tbl>
              <a:tblPr/>
              <a:tblGrid>
                <a:gridCol w="2895779">
                  <a:extLst>
                    <a:ext uri="{9D8B030D-6E8A-4147-A177-3AD203B41FA5}">
                      <a16:colId xmlns:a16="http://schemas.microsoft.com/office/drawing/2014/main" val="20000"/>
                    </a:ext>
                  </a:extLst>
                </a:gridCol>
                <a:gridCol w="2970670">
                  <a:extLst>
                    <a:ext uri="{9D8B030D-6E8A-4147-A177-3AD203B41FA5}">
                      <a16:colId xmlns:a16="http://schemas.microsoft.com/office/drawing/2014/main" val="20001"/>
                    </a:ext>
                  </a:extLst>
                </a:gridCol>
                <a:gridCol w="2972750">
                  <a:extLst>
                    <a:ext uri="{9D8B030D-6E8A-4147-A177-3AD203B41FA5}">
                      <a16:colId xmlns:a16="http://schemas.microsoft.com/office/drawing/2014/main" val="20002"/>
                    </a:ext>
                  </a:extLst>
                </a:gridCol>
              </a:tblGrid>
              <a:tr h="31432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pihi</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etw~li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m~v~nobi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m~pikocmoc</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e~tafi~ni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n~outap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eyrefnohem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m~peflaoc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tx1"/>
                          </a:solidFill>
                          <a:effectLst/>
                          <a:latin typeface="Arial" charset="0"/>
                          <a:cs typeface="Arial" charset="0"/>
                        </a:rPr>
                        <a:t>Voici l’agneau de Dieu, qui enlève le péché du monde, il a procuré une pleine délivrance pour sauver son peuple.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هذا هو حمل الله، حامل خطيئة العالم، الذي جاء بقرن خلاص، ليخلص شعبه.</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7491C704-C818-4619-A70B-E0A985A9E9A5}"/>
              </a:ext>
            </a:extLst>
          </p:cNvPr>
          <p:cNvGraphicFramePr>
            <a:graphicFrameLocks noGrp="1"/>
          </p:cNvGraphicFramePr>
          <p:nvPr/>
        </p:nvGraphicFramePr>
        <p:xfrm>
          <a:off x="1524000" y="72629"/>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88620">
                <a:tc>
                  <a:txBody>
                    <a:bodyPr/>
                    <a:lstStyle/>
                    <a:p>
                      <a:pPr algn="ctr"/>
                      <a:r>
                        <a:rPr lang="fr-FR" sz="2100" dirty="0"/>
                        <a:t>Répons de l’Evangile - Epiphanie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pic>
        <p:nvPicPr>
          <p:cNvPr id="3" name="Image 2" descr="Une image contenant table&#10;&#10;Description générée automatiquement">
            <a:extLst>
              <a:ext uri="{FF2B5EF4-FFF2-40B4-BE49-F238E27FC236}">
                <a16:creationId xmlns:a16="http://schemas.microsoft.com/office/drawing/2014/main" id="{C476F084-2393-4EF7-801B-0370747E0DB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135637" y="2784151"/>
            <a:ext cx="1393571" cy="2359349"/>
          </a:xfrm>
          <a:prstGeom prst="rect">
            <a:avLst/>
          </a:prstGeom>
        </p:spPr>
      </p:pic>
      <p:sp>
        <p:nvSpPr>
          <p:cNvPr id="8" name="Action Button: Custom 4">
            <a:hlinkClick r:id="rId4" action="ppaction://hlinksldjump" highlightClick="1"/>
            <a:extLst>
              <a:ext uri="{FF2B5EF4-FFF2-40B4-BE49-F238E27FC236}">
                <a16:creationId xmlns:a16="http://schemas.microsoft.com/office/drawing/2014/main" id="{EF5C5FF5-0A08-429B-A137-94EE4A9542CE}"/>
              </a:ext>
            </a:extLst>
          </p:cNvPr>
          <p:cNvSpPr/>
          <p:nvPr/>
        </p:nvSpPr>
        <p:spPr bwMode="auto">
          <a:xfrm>
            <a:off x="522605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ction Button: Custom 3">
            <a:hlinkClick r:id="rId5" action="ppaction://hlinksldjump" highlightClick="1"/>
            <a:extLst>
              <a:ext uri="{FF2B5EF4-FFF2-40B4-BE49-F238E27FC236}">
                <a16:creationId xmlns:a16="http://schemas.microsoft.com/office/drawing/2014/main" id="{87D512C7-8FBE-4A80-AD5D-517359CD4BE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97553403"/>
      </p:ext>
    </p:extLst>
  </p:cSld>
  <p:clrMapOvr>
    <a:masterClrMapping/>
  </p:clrMapOvr>
  <p:transition/>
</p:sld>
</file>

<file path=ppt/slides/slide3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2578" name="Group 2"/>
          <p:cNvGraphicFramePr>
            <a:graphicFrameLocks noGrp="1"/>
          </p:cNvGraphicFramePr>
          <p:nvPr>
            <p:extLst>
              <p:ext uri="{D42A27DB-BD31-4B8C-83A1-F6EECF244321}">
                <p14:modId xmlns:p14="http://schemas.microsoft.com/office/powerpoint/2010/main" val="2286516241"/>
              </p:ext>
            </p:extLst>
          </p:nvPr>
        </p:nvGraphicFramePr>
        <p:xfrm>
          <a:off x="0" y="228600"/>
          <a:ext cx="9144000" cy="3371850"/>
        </p:xfrm>
        <a:graphic>
          <a:graphicData uri="http://schemas.openxmlformats.org/drawingml/2006/table">
            <a:tbl>
              <a:tblPr/>
              <a:tblGrid>
                <a:gridCol w="3132306">
                  <a:extLst>
                    <a:ext uri="{9D8B030D-6E8A-4147-A177-3AD203B41FA5}">
                      <a16:colId xmlns:a16="http://schemas.microsoft.com/office/drawing/2014/main" val="20000"/>
                    </a:ext>
                  </a:extLst>
                </a:gridCol>
                <a:gridCol w="3093396">
                  <a:extLst>
                    <a:ext uri="{9D8B030D-6E8A-4147-A177-3AD203B41FA5}">
                      <a16:colId xmlns:a16="http://schemas.microsoft.com/office/drawing/2014/main" val="20001"/>
                    </a:ext>
                  </a:extLst>
                </a:gridCol>
                <a:gridCol w="2918298">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iwmc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piIordan</a:t>
                      </a:r>
                      <a:r>
                        <a:rPr kumimoji="0" lang="en-US" sz="3200" b="0" i="0" u="none" strike="noStrike" cap="none" normalizeH="0" baseline="0" dirty="0">
                          <a:ln>
                            <a:noFill/>
                          </a:ln>
                          <a:solidFill>
                            <a:schemeClr val="tx1"/>
                          </a:solidFill>
                          <a:effectLst/>
                          <a:latin typeface="Coptic1" pitchFamily="2" charset="0"/>
                          <a:cs typeface="Arial" charset="0"/>
                        </a:rPr>
                        <a:t>/c.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 (4) Jésus Christ      le Fils    de Dieu a été baptisé dans le Jourdain.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err="1">
                          <a:ln>
                            <a:noFill/>
                          </a:ln>
                          <a:solidFill>
                            <a:schemeClr val="tx1"/>
                          </a:solidFill>
                          <a:effectLst/>
                          <a:latin typeface="Arial" charset="0"/>
                          <a:cs typeface="Arial" charset="0"/>
                        </a:rPr>
                        <a:t>هلليلويا</a:t>
                      </a:r>
                      <a:r>
                        <a:rPr kumimoji="0" lang="ar-EG" sz="4000" b="0" i="0" u="none" strike="noStrike" cap="none" normalizeH="0" baseline="0" dirty="0">
                          <a:ln>
                            <a:noFill/>
                          </a:ln>
                          <a:solidFill>
                            <a:schemeClr val="tx1"/>
                          </a:solidFill>
                          <a:effectLst/>
                          <a:latin typeface="Arial" charset="0"/>
                          <a:cs typeface="Arial" charset="0"/>
                        </a:rPr>
                        <a:t> (٤)</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يسوع المسيح ابن الله، </a:t>
                      </a:r>
                      <a:r>
                        <a:rPr kumimoji="0" lang="ar-EG" sz="4000" b="0" i="0" u="none" strike="noStrike" cap="none" normalizeH="0" baseline="0" dirty="0">
                          <a:ln>
                            <a:noFill/>
                          </a:ln>
                          <a:solidFill>
                            <a:schemeClr val="tx1"/>
                          </a:solidFill>
                          <a:effectLst/>
                          <a:latin typeface="Arial" charset="0"/>
                          <a:cs typeface="Arial" charset="0"/>
                        </a:rPr>
                        <a:t>اعتمد </a:t>
                      </a:r>
                      <a:r>
                        <a:rPr kumimoji="0" lang="ar-EG" sz="4000" b="0" i="0" u="none" strike="noStrike" cap="none" normalizeH="0" baseline="0" dirty="0" err="1">
                          <a:ln>
                            <a:noFill/>
                          </a:ln>
                          <a:solidFill>
                            <a:schemeClr val="tx1"/>
                          </a:solidFill>
                          <a:effectLst/>
                          <a:latin typeface="Arial" charset="0"/>
                          <a:cs typeface="Arial" charset="0"/>
                        </a:rPr>
                        <a:t>فى</a:t>
                      </a:r>
                      <a:r>
                        <a:rPr kumimoji="0" lang="ar-EG" sz="4000" b="0" i="0" u="none" strike="noStrike" cap="none" normalizeH="0" baseline="0" dirty="0">
                          <a:ln>
                            <a:noFill/>
                          </a:ln>
                          <a:solidFill>
                            <a:schemeClr val="tx1"/>
                          </a:solidFill>
                          <a:effectLst/>
                          <a:latin typeface="Arial" charset="0"/>
                          <a:cs typeface="Arial" charset="0"/>
                        </a:rPr>
                        <a:t> الأردن</a:t>
                      </a:r>
                      <a:r>
                        <a:rPr kumimoji="0" lang="ar-SA" sz="4000" b="0" i="0" u="none" strike="noStrike" cap="none" normalizeH="0" baseline="0" dirty="0">
                          <a:ln>
                            <a:noFill/>
                          </a:ln>
                          <a:solidFill>
                            <a:schemeClr val="tx1"/>
                          </a:solidFill>
                          <a:effectLst/>
                          <a:latin typeface="Arial" charset="0"/>
                          <a:cs typeface="Arial" charset="0"/>
                        </a:rPr>
                        <a:t> </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descr="Une image contenant table&#10;&#10;Description générée automatiquement">
            <a:extLst>
              <a:ext uri="{FF2B5EF4-FFF2-40B4-BE49-F238E27FC236}">
                <a16:creationId xmlns:a16="http://schemas.microsoft.com/office/drawing/2014/main" id="{DE44024E-30D0-416D-AD5D-EF2A90F52FE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53535" y="2784151"/>
            <a:ext cx="1393571" cy="2359349"/>
          </a:xfrm>
          <a:prstGeom prst="rect">
            <a:avLst/>
          </a:prstGeom>
        </p:spPr>
      </p:pic>
      <p:sp>
        <p:nvSpPr>
          <p:cNvPr id="6" name="Action Button: Custom 3">
            <a:hlinkClick r:id="rId4" action="ppaction://hlinksldjump" highlightClick="1"/>
            <a:extLst>
              <a:ext uri="{FF2B5EF4-FFF2-40B4-BE49-F238E27FC236}">
                <a16:creationId xmlns:a16="http://schemas.microsoft.com/office/drawing/2014/main" id="{37B85CDC-F798-4833-8A0D-40B8E57F7E6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60909314"/>
      </p:ext>
    </p:extLst>
  </p:cSld>
  <p:clrMapOvr>
    <a:masterClrMapping/>
  </p:clrMapOvr>
  <p:transition/>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0489" name="Group 9"/>
          <p:cNvGraphicFramePr>
            <a:graphicFrameLocks noGrp="1"/>
          </p:cNvGraphicFramePr>
          <p:nvPr/>
        </p:nvGraphicFramePr>
        <p:xfrm>
          <a:off x="152400" y="864394"/>
          <a:ext cx="8686800" cy="1943100"/>
        </p:xfrm>
        <a:graphic>
          <a:graphicData uri="http://schemas.openxmlformats.org/drawingml/2006/table">
            <a:tbl>
              <a:tblPr/>
              <a:tblGrid>
                <a:gridCol w="8686800">
                  <a:extLst>
                    <a:ext uri="{9D8B030D-6E8A-4147-A177-3AD203B41FA5}">
                      <a16:colId xmlns:a16="http://schemas.microsoft.com/office/drawing/2014/main" val="20000"/>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700589" name="Group 109"/>
          <p:cNvGraphicFramePr>
            <a:graphicFrameLocks noGrp="1"/>
          </p:cNvGraphicFramePr>
          <p:nvPr>
            <p:extLst>
              <p:ext uri="{D42A27DB-BD31-4B8C-83A1-F6EECF244321}">
                <p14:modId xmlns:p14="http://schemas.microsoft.com/office/powerpoint/2010/main" val="2364339289"/>
              </p:ext>
            </p:extLst>
          </p:nvPr>
        </p:nvGraphicFramePr>
        <p:xfrm>
          <a:off x="0" y="0"/>
          <a:ext cx="9144001" cy="4722876"/>
        </p:xfrm>
        <a:graphic>
          <a:graphicData uri="http://schemas.openxmlformats.org/drawingml/2006/table">
            <a:tbl>
              <a:tblPr/>
              <a:tblGrid>
                <a:gridCol w="3181145">
                  <a:extLst>
                    <a:ext uri="{9D8B030D-6E8A-4147-A177-3AD203B41FA5}">
                      <a16:colId xmlns:a16="http://schemas.microsoft.com/office/drawing/2014/main" val="20000"/>
                    </a:ext>
                  </a:extLst>
                </a:gridCol>
                <a:gridCol w="3272299">
                  <a:extLst>
                    <a:ext uri="{9D8B030D-6E8A-4147-A177-3AD203B41FA5}">
                      <a16:colId xmlns:a16="http://schemas.microsoft.com/office/drawing/2014/main" val="20001"/>
                    </a:ext>
                  </a:extLst>
                </a:gridCol>
                <a:gridCol w="2690557">
                  <a:extLst>
                    <a:ext uri="{9D8B030D-6E8A-4147-A177-3AD203B41FA5}">
                      <a16:colId xmlns:a16="http://schemas.microsoft.com/office/drawing/2014/main" val="20002"/>
                    </a:ext>
                  </a:extLst>
                </a:gridCol>
              </a:tblGrid>
              <a:tr h="41856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err="1">
                          <a:ln>
                            <a:noFill/>
                          </a:ln>
                          <a:solidFill>
                            <a:srgbClr val="FF9900"/>
                          </a:solidFill>
                          <a:effectLst/>
                          <a:latin typeface="Coptic1" pitchFamily="2" charset="0"/>
                          <a:cs typeface="Arial" charset="0"/>
                        </a:rPr>
                        <a:t>PiDiakwn</a:t>
                      </a:r>
                      <a:r>
                        <a:rPr kumimoji="0" lang="fr-CA" sz="21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Proceuxacye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u~per</a:t>
                      </a:r>
                      <a:r>
                        <a:rPr kumimoji="0" lang="en-US" sz="2800" b="0" i="0" u="none" strike="noStrike" cap="none" normalizeH="0" baseline="0" dirty="0">
                          <a:ln>
                            <a:noFill/>
                          </a:ln>
                          <a:solidFill>
                            <a:schemeClr val="tx1"/>
                          </a:solidFill>
                          <a:effectLst/>
                          <a:latin typeface="Coptic1" pitchFamily="2" charset="0"/>
                          <a:cs typeface="Arial" charset="0"/>
                        </a:rPr>
                        <a:t> t/c </a:t>
                      </a: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/n/c t/c </a:t>
                      </a:r>
                      <a:r>
                        <a:rPr kumimoji="0" lang="en-US" sz="2800" b="0" i="0" u="none" strike="noStrike" cap="none" normalizeH="0" baseline="0" dirty="0" err="1">
                          <a:ln>
                            <a:noFill/>
                          </a:ln>
                          <a:solidFill>
                            <a:schemeClr val="tx1"/>
                          </a:solidFill>
                          <a:effectLst/>
                          <a:latin typeface="Coptic1" pitchFamily="2" charset="0"/>
                          <a:cs typeface="Arial" charset="0"/>
                        </a:rPr>
                        <a:t>a~giac</a:t>
                      </a:r>
                      <a:r>
                        <a:rPr kumimoji="0" lang="en-US" sz="2800" b="0" i="0" u="none" strike="noStrike" cap="none" normalizeH="0" baseline="0" dirty="0">
                          <a:ln>
                            <a:noFill/>
                          </a:ln>
                          <a:solidFill>
                            <a:schemeClr val="tx1"/>
                          </a:solidFill>
                          <a:effectLst/>
                          <a:latin typeface="Coptic1" pitchFamily="2" charset="0"/>
                          <a:cs typeface="Arial" charset="0"/>
                        </a:rPr>
                        <a:t> mon/c </a:t>
                      </a:r>
                      <a:r>
                        <a:rPr kumimoji="0" lang="en-US" sz="2800" b="0" i="0" u="none" strike="noStrike" cap="none" normalizeH="0" baseline="0" dirty="0" err="1">
                          <a:ln>
                            <a:noFill/>
                          </a:ln>
                          <a:solidFill>
                            <a:schemeClr val="tx1"/>
                          </a:solidFill>
                          <a:effectLst/>
                          <a:latin typeface="Coptic1" pitchFamily="2" charset="0"/>
                          <a:cs typeface="Arial" charset="0"/>
                        </a:rPr>
                        <a:t>kayolik</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a~poctolik</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oryodoxou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ekk~l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ciac</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1800" b="0" i="0" u="sng" strike="noStrike" cap="none" normalizeH="0" baseline="0" dirty="0" err="1">
                          <a:ln>
                            <a:noFill/>
                          </a:ln>
                          <a:solidFill>
                            <a:srgbClr val="FF9900"/>
                          </a:solidFill>
                          <a:effectLst/>
                          <a:latin typeface="Coptic1" pitchFamily="2" charset="0"/>
                          <a:cs typeface="Arial" charset="0"/>
                        </a:rPr>
                        <a:t>Pilaoc</a:t>
                      </a:r>
                      <a:r>
                        <a:rPr kumimoji="0" lang="en-US"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Kurie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e~le</a:t>
                      </a:r>
                      <a:r>
                        <a:rPr kumimoji="0" lang="fr-FR"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la paix de l’église orthodoxe de Dieu, une, sainte, universelle, et apostolique.</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L’Assemblée:</a:t>
                      </a:r>
                      <a:endParaRPr kumimoji="0" lang="ar-EG" sz="21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 من أجل سلام كنيسَة الله الواحدة المقدّسة الجامعة الرسولية الأرثوذكسية</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3" action="ppaction://hlinksldjump" highlightClick="1"/>
            <a:extLst>
              <a:ext uri="{FF2B5EF4-FFF2-40B4-BE49-F238E27FC236}">
                <a16:creationId xmlns:a16="http://schemas.microsoft.com/office/drawing/2014/main" id="{8B1823E7-178F-40F4-834D-8D1E28E2084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3">
            <a:hlinkClick r:id="rId4" action="ppaction://hlinksldjump" highlightClick="1"/>
            <a:extLst>
              <a:ext uri="{FF2B5EF4-FFF2-40B4-BE49-F238E27FC236}">
                <a16:creationId xmlns:a16="http://schemas.microsoft.com/office/drawing/2014/main" id="{4F51A4A5-5A5F-4FD3-9409-89DEBEA51DD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2B227655-A61F-4D82-931B-020D070284F9}"/>
              </a:ext>
            </a:extLst>
          </p:cNvPr>
          <p:cNvGraphicFramePr>
            <a:graphicFrameLocks noGrp="1"/>
          </p:cNvGraphicFramePr>
          <p:nvPr>
            <p:extLst>
              <p:ext uri="{D42A27DB-BD31-4B8C-83A1-F6EECF244321}">
                <p14:modId xmlns:p14="http://schemas.microsoft.com/office/powerpoint/2010/main" val="4042499965"/>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95068923"/>
      </p:ext>
    </p:extLst>
  </p:cSld>
  <p:clrMapOvr>
    <a:masterClrMapping/>
  </p:clrMapOvr>
  <p:transition/>
</p:sld>
</file>

<file path=ppt/slides/slide3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67902503"/>
      </p:ext>
    </p:extLst>
  </p:cSld>
  <p:clrMapOvr>
    <a:masterClrMapping/>
  </p:clrMapOvr>
  <p:transition/>
</p:sld>
</file>

<file path=ppt/slides/slide3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1345516701"/>
              </p:ext>
            </p:extLst>
          </p:nvPr>
        </p:nvGraphicFramePr>
        <p:xfrm>
          <a:off x="0" y="1028700"/>
          <a:ext cx="9144000" cy="2994660"/>
        </p:xfrm>
        <a:graphic>
          <a:graphicData uri="http://schemas.openxmlformats.org/drawingml/2006/table">
            <a:tbl>
              <a:tblPr/>
              <a:tblGrid>
                <a:gridCol w="3203848">
                  <a:extLst>
                    <a:ext uri="{9D8B030D-6E8A-4147-A177-3AD203B41FA5}">
                      <a16:colId xmlns:a16="http://schemas.microsoft.com/office/drawing/2014/main" val="20000"/>
                    </a:ext>
                  </a:extLst>
                </a:gridCol>
                <a:gridCol w="3240360">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  </a:t>
                      </a:r>
                    </a:p>
                    <a:p>
                      <a:pPr algn="just"/>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 </a:t>
                      </a:r>
                    </a:p>
                    <a:p>
                      <a:pPr algn="just"/>
                      <a:r>
                        <a:rPr lang="fr-FR" sz="3200" b="0" i="0" u="none" strike="noStrike" kern="1200" baseline="0" dirty="0">
                          <a:solidFill>
                            <a:schemeClr val="tx1"/>
                          </a:solidFill>
                          <a:latin typeface="Coptic1" pitchFamily="2" charset="0"/>
                          <a:ea typeface="+mn-ea"/>
                          <a:cs typeface="+mn-cs"/>
                        </a:rPr>
                        <a:t>I/#</a:t>
                      </a:r>
                      <a:r>
                        <a:rPr lang="fr-FR" sz="3200" b="0" i="0" u="none" strike="noStrike" kern="1200" baseline="0" dirty="0" err="1">
                          <a:solidFill>
                            <a:schemeClr val="tx1"/>
                          </a:solidFill>
                          <a:latin typeface="Coptic1" pitchFamily="2" charset="0"/>
                          <a:ea typeface="+mn-ea"/>
                          <a:cs typeface="+mn-cs"/>
                        </a:rPr>
                        <a:t>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P~s</a:t>
                      </a:r>
                      <a:r>
                        <a:rPr lang="fr-FR" sz="3200" b="0" i="0" u="none" strike="noStrike" kern="1200" baseline="0" dirty="0">
                          <a:solidFill>
                            <a:schemeClr val="tx1"/>
                          </a:solidFill>
                          <a:latin typeface="Coptic1" pitchFamily="2" charset="0"/>
                          <a:ea typeface="+mn-ea"/>
                          <a:cs typeface="+mn-cs"/>
                        </a:rPr>
                        <a:t>/ri </a:t>
                      </a:r>
                      <a:r>
                        <a:rPr lang="fr-FR" sz="3200" b="0" i="0" u="none" strike="noStrike" kern="1200" baseline="0" dirty="0" err="1">
                          <a:solidFill>
                            <a:schemeClr val="tx1"/>
                          </a:solidFill>
                          <a:latin typeface="Coptic1" pitchFamily="2" charset="0"/>
                          <a:ea typeface="+mn-ea"/>
                          <a:cs typeface="+mn-cs"/>
                        </a:rPr>
                        <a:t>m~V</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afc~mou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e~nimwou</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afaitou</a:t>
                      </a:r>
                      <a:r>
                        <a:rPr lang="fr-FR" sz="3200" b="0" i="0" u="none" strike="noStrike" kern="1200" baseline="0" dirty="0">
                          <a:solidFill>
                            <a:schemeClr val="tx1"/>
                          </a:solidFill>
                          <a:latin typeface="Coptic1" pitchFamily="2" charset="0"/>
                          <a:ea typeface="+mn-ea"/>
                          <a:cs typeface="+mn-cs"/>
                        </a:rPr>
                        <a:t> n~/</a:t>
                      </a:r>
                      <a:r>
                        <a:rPr lang="fr-FR" sz="3200" b="0" i="0" u="none" strike="noStrike" kern="1200" baseline="0" dirty="0" err="1">
                          <a:solidFill>
                            <a:schemeClr val="tx1"/>
                          </a:solidFill>
                          <a:latin typeface="Coptic1" pitchFamily="2" charset="0"/>
                          <a:ea typeface="+mn-ea"/>
                          <a:cs typeface="+mn-cs"/>
                        </a:rPr>
                        <a:t>rp</a:t>
                      </a:r>
                      <a:r>
                        <a:rPr lang="fr-FR" sz="3200" b="0" i="0" u="none" strike="noStrike" kern="1200" baseline="0" dirty="0">
                          <a:solidFill>
                            <a:schemeClr val="tx1"/>
                          </a:solidFill>
                          <a:latin typeface="Coptic1" pitchFamily="2" charset="0"/>
                          <a:ea typeface="+mn-ea"/>
                          <a:cs typeface="+mn-cs"/>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Alléluia (4 fois) Jésus-Christ le fils de Dieu a bénis l’eau et l’a changée en vin.</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EG" sz="3200" b="0" i="0" u="none" strike="noStrike" kern="1200" baseline="0" dirty="0">
                          <a:solidFill>
                            <a:schemeClr val="tx1"/>
                          </a:solidFill>
                          <a:latin typeface="+mn-lt"/>
                          <a:ea typeface="+mn-ea"/>
                          <a:cs typeface="+mn-cs"/>
                        </a:rPr>
                        <a:t>يسوع المسيح ابن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لله بارك المياه فصيرها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خمراً.</a:t>
                      </a:r>
                      <a:endParaRPr kumimoji="0" lang="en-US" sz="4800" b="0" i="0" u="none" strike="noStrike" cap="none" normalizeH="0" baseline="0" dirty="0">
                        <a:ln>
                          <a:noFill/>
                        </a:ln>
                        <a:solidFill>
                          <a:schemeClr val="tx1"/>
                        </a:solidFill>
                        <a:effectLst/>
                        <a:latin typeface="Arial" charset="0"/>
                        <a:cs typeface="Arial" charset="0"/>
                      </a:endParaRPr>
                    </a:p>
                    <a:p>
                      <a:pPr algn="just" rtl="1"/>
                      <a:endParaRPr lang="ar-EG" sz="32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extLst>
              <p:ext uri="{D42A27DB-BD31-4B8C-83A1-F6EECF244321}">
                <p14:modId xmlns:p14="http://schemas.microsoft.com/office/powerpoint/2010/main" val="329883121"/>
              </p:ext>
            </p:extLst>
          </p:nvPr>
        </p:nvGraphicFramePr>
        <p:xfrm>
          <a:off x="971026" y="114300"/>
          <a:ext cx="7125748" cy="562356"/>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640CBC9D-CE23-4E6B-BA30-2309211957C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3" action="ppaction://hlinksldjump" highlightClick="1"/>
            <a:extLst>
              <a:ext uri="{FF2B5EF4-FFF2-40B4-BE49-F238E27FC236}">
                <a16:creationId xmlns:a16="http://schemas.microsoft.com/office/drawing/2014/main" id="{FF432592-9C34-4175-B606-A4C28BCFFA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248582"/>
      </p:ext>
    </p:extLst>
  </p:cSld>
  <p:clrMapOvr>
    <a:masterClrMapping/>
  </p:clrMapOvr>
  <p:transition/>
</p:sld>
</file>

<file path=ppt/slides/slide3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36">
            <a:hlinkClick r:id="rId3" action="ppaction://hlinksldjump" highlightClick="1"/>
            <a:extLst>
              <a:ext uri="{FF2B5EF4-FFF2-40B4-BE49-F238E27FC236}">
                <a16:creationId xmlns:a16="http://schemas.microsoft.com/office/drawing/2014/main" id="{5D4F1356-A7D2-4787-98EF-E0F14C5BB11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3">
            <a:hlinkClick r:id="rId4" action="ppaction://hlinksldjump" highlightClick="1"/>
            <a:extLst>
              <a:ext uri="{FF2B5EF4-FFF2-40B4-BE49-F238E27FC236}">
                <a16:creationId xmlns:a16="http://schemas.microsoft.com/office/drawing/2014/main" id="{2198FB1E-53C4-4667-AD17-1A29B9665D2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C6F9B669-3128-4454-A339-86F8CB44CD00}"/>
              </a:ext>
            </a:extLst>
          </p:cNvPr>
          <p:cNvGraphicFramePr>
            <a:graphicFrameLocks noGrp="1"/>
          </p:cNvGraphicFramePr>
          <p:nvPr>
            <p:extLst>
              <p:ext uri="{D42A27DB-BD31-4B8C-83A1-F6EECF244321}">
                <p14:modId xmlns:p14="http://schemas.microsoft.com/office/powerpoint/2010/main" val="4033827655"/>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6101851"/>
      </p:ext>
    </p:extLst>
  </p:cSld>
  <p:clrMapOvr>
    <a:masterClrMapping/>
  </p:clrMapOvr>
  <p:transition/>
</p:sld>
</file>

<file path=ppt/slides/slide3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52596503"/>
      </p:ext>
    </p:extLst>
  </p:cSld>
  <p:clrMapOvr>
    <a:masterClrMapping/>
  </p:clrMapOvr>
  <p:transition/>
</p:sld>
</file>

<file path=ppt/slides/slide3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1800" dirty="0">
                          <a:latin typeface="Arial" charset="0"/>
                          <a:cs typeface="Arial" charset="0"/>
                        </a:rPr>
                        <a:t>Jeune de </a:t>
                      </a:r>
                      <a:r>
                        <a:rPr lang="fr-FR" sz="1800" dirty="0" err="1">
                          <a:latin typeface="Arial" charset="0"/>
                          <a:cs typeface="Arial" charset="0"/>
                        </a:rPr>
                        <a:t>Nivive</a:t>
                      </a:r>
                      <a:r>
                        <a:rPr lang="fr-FR" sz="1800" dirty="0">
                          <a:latin typeface="Arial" charset="0"/>
                          <a:cs typeface="Arial" charset="0"/>
                        </a:rPr>
                        <a:t> - </a:t>
                      </a:r>
                      <a:r>
                        <a:rPr lang="ar-EG" sz="1800" dirty="0">
                          <a:solidFill>
                            <a:srgbClr val="FFFFFF"/>
                          </a:solidFill>
                          <a:latin typeface="Arial" charset="0"/>
                          <a:cs typeface="Arial" charset="0"/>
                        </a:rPr>
                        <a:t>صيام يونان</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Text Box 44">
            <a:hlinkClick r:id="rId2" action="ppaction://hlinksldjump"/>
            <a:extLst>
              <a:ext uri="{FF2B5EF4-FFF2-40B4-BE49-F238E27FC236}">
                <a16:creationId xmlns:a16="http://schemas.microsoft.com/office/drawing/2014/main" id="{CB7FA028-8D5D-4067-ACAC-76AC1909400C}"/>
              </a:ext>
            </a:extLst>
          </p:cNvPr>
          <p:cNvSpPr txBox="1">
            <a:spLocks noChangeArrowheads="1"/>
          </p:cNvSpPr>
          <p:nvPr/>
        </p:nvSpPr>
        <p:spPr bwMode="auto">
          <a:xfrm>
            <a:off x="895847" y="117529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sz="1600" dirty="0" err="1">
                <a:solidFill>
                  <a:srgbClr val="FFFFFF"/>
                </a:solidFill>
                <a:latin typeface="Arial" charset="0"/>
                <a:cs typeface="Arial" charset="0"/>
              </a:rPr>
              <a:t>Lundi</a:t>
            </a:r>
            <a:endParaRPr lang="en-CA" sz="1600" dirty="0">
              <a:solidFill>
                <a:srgbClr val="FFFFFF"/>
              </a:solidFill>
              <a:latin typeface="Arial" charset="0"/>
              <a:cs typeface="Arial" charset="0"/>
            </a:endParaRPr>
          </a:p>
        </p:txBody>
      </p:sp>
      <p:sp>
        <p:nvSpPr>
          <p:cNvPr id="11" name="Text Box 44">
            <a:hlinkClick r:id="rId3" action="ppaction://hlinksldjump"/>
            <a:extLst>
              <a:ext uri="{FF2B5EF4-FFF2-40B4-BE49-F238E27FC236}">
                <a16:creationId xmlns:a16="http://schemas.microsoft.com/office/drawing/2014/main" id="{41CBF570-4AC8-426C-A3D3-65804D195142}"/>
              </a:ext>
            </a:extLst>
          </p:cNvPr>
          <p:cNvSpPr txBox="1">
            <a:spLocks noChangeArrowheads="1"/>
          </p:cNvSpPr>
          <p:nvPr/>
        </p:nvSpPr>
        <p:spPr bwMode="auto">
          <a:xfrm>
            <a:off x="6515924" y="117529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fr-FR" sz="1600" dirty="0">
                <a:latin typeface="Arial" charset="0"/>
                <a:cs typeface="Arial" charset="0"/>
              </a:rPr>
              <a:t>Jeudi</a:t>
            </a:r>
            <a:endParaRPr lang="en-CA" sz="1600" dirty="0">
              <a:solidFill>
                <a:srgbClr val="FFFFFF"/>
              </a:solidFill>
              <a:latin typeface="Arial" charset="0"/>
              <a:cs typeface="Arial" charset="0"/>
            </a:endParaRPr>
          </a:p>
        </p:txBody>
      </p:sp>
      <p:sp>
        <p:nvSpPr>
          <p:cNvPr id="12" name="Text Box 44">
            <a:hlinkClick r:id="rId4" action="ppaction://hlinksldjump"/>
            <a:extLst>
              <a:ext uri="{FF2B5EF4-FFF2-40B4-BE49-F238E27FC236}">
                <a16:creationId xmlns:a16="http://schemas.microsoft.com/office/drawing/2014/main" id="{3954FD89-C652-42C2-A410-53812EE3467D}"/>
              </a:ext>
            </a:extLst>
          </p:cNvPr>
          <p:cNvSpPr txBox="1">
            <a:spLocks noChangeArrowheads="1"/>
          </p:cNvSpPr>
          <p:nvPr/>
        </p:nvSpPr>
        <p:spPr bwMode="auto">
          <a:xfrm>
            <a:off x="4642565" y="117529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fr-FR" sz="1600" dirty="0">
                <a:latin typeface="Arial" charset="0"/>
                <a:cs typeface="Arial" charset="0"/>
              </a:rPr>
              <a:t>Mercredi</a:t>
            </a:r>
            <a:endParaRPr lang="en-CA" sz="1600" dirty="0">
              <a:solidFill>
                <a:srgbClr val="FFFFFF"/>
              </a:solidFill>
              <a:latin typeface="Arial" charset="0"/>
              <a:cs typeface="Arial" charset="0"/>
            </a:endParaRPr>
          </a:p>
        </p:txBody>
      </p:sp>
      <p:sp>
        <p:nvSpPr>
          <p:cNvPr id="13" name="Text Box 44">
            <a:hlinkClick r:id="rId5" action="ppaction://hlinksldjump"/>
            <a:extLst>
              <a:ext uri="{FF2B5EF4-FFF2-40B4-BE49-F238E27FC236}">
                <a16:creationId xmlns:a16="http://schemas.microsoft.com/office/drawing/2014/main" id="{6C663753-F22E-4B72-AA6E-ADEDCD99976F}"/>
              </a:ext>
            </a:extLst>
          </p:cNvPr>
          <p:cNvSpPr txBox="1">
            <a:spLocks noChangeArrowheads="1"/>
          </p:cNvSpPr>
          <p:nvPr/>
        </p:nvSpPr>
        <p:spPr bwMode="auto">
          <a:xfrm>
            <a:off x="2769206" y="117529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fr-FR" sz="1600" dirty="0">
                <a:latin typeface="Arial" charset="0"/>
                <a:cs typeface="Arial" charset="0"/>
              </a:rPr>
              <a:t>Mardi</a:t>
            </a:r>
            <a:endParaRPr lang="en-CA" sz="1600" dirty="0">
              <a:solidFill>
                <a:srgbClr val="FFFFFF"/>
              </a:solidFill>
              <a:latin typeface="Arial" charset="0"/>
              <a:cs typeface="Arial" charset="0"/>
            </a:endParaRPr>
          </a:p>
        </p:txBody>
      </p:sp>
      <p:sp>
        <p:nvSpPr>
          <p:cNvPr id="15" name="Action Button: Custom 4">
            <a:hlinkClick r:id="rId6" action="ppaction://hlinksldjump" highlightClick="1"/>
            <a:extLst>
              <a:ext uri="{FF2B5EF4-FFF2-40B4-BE49-F238E27FC236}">
                <a16:creationId xmlns:a16="http://schemas.microsoft.com/office/drawing/2014/main" id="{25B8D83B-F7E6-4177-86FC-2C69E0B33966}"/>
              </a:ext>
            </a:extLst>
          </p:cNvPr>
          <p:cNvSpPr/>
          <p:nvPr/>
        </p:nvSpPr>
        <p:spPr bwMode="auto">
          <a:xfrm>
            <a:off x="5713379"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ction Button: Custom 3">
            <a:hlinkClick r:id="rId7" action="ppaction://hlinksldjump" highlightClick="1"/>
            <a:extLst>
              <a:ext uri="{FF2B5EF4-FFF2-40B4-BE49-F238E27FC236}">
                <a16:creationId xmlns:a16="http://schemas.microsoft.com/office/drawing/2014/main" id="{2D462AA9-2993-4093-B1E0-0E68D44BF2C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a:extLst>
              <a:ext uri="{FF2B5EF4-FFF2-40B4-BE49-F238E27FC236}">
                <a16:creationId xmlns:a16="http://schemas.microsoft.com/office/drawing/2014/main" id="{77D28D1B-9648-4FC6-A5CD-C386EEE188E3}"/>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3492952" y="1868602"/>
            <a:ext cx="2081896" cy="3103448"/>
          </a:xfrm>
          <a:prstGeom prst="rect">
            <a:avLst/>
          </a:prstGeom>
        </p:spPr>
      </p:pic>
    </p:spTree>
    <p:extLst>
      <p:ext uri="{BB962C8B-B14F-4D97-AF65-F5344CB8AC3E}">
        <p14:creationId xmlns:p14="http://schemas.microsoft.com/office/powerpoint/2010/main" val="1661993064"/>
      </p:ext>
    </p:extLst>
  </p:cSld>
  <p:clrMapOvr>
    <a:masterClrMapping/>
  </p:clrMapOvr>
  <p:transition/>
</p:sld>
</file>

<file path=ppt/slides/slide3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2628064325"/>
              </p:ext>
            </p:extLst>
          </p:nvPr>
        </p:nvGraphicFramePr>
        <p:xfrm>
          <a:off x="0" y="586740"/>
          <a:ext cx="9144000" cy="3970020"/>
        </p:xfrm>
        <a:graphic>
          <a:graphicData uri="http://schemas.openxmlformats.org/drawingml/2006/table">
            <a:tbl>
              <a:tblPr/>
              <a:tblGrid>
                <a:gridCol w="3385226">
                  <a:extLst>
                    <a:ext uri="{9D8B030D-6E8A-4147-A177-3AD203B41FA5}">
                      <a16:colId xmlns:a16="http://schemas.microsoft.com/office/drawing/2014/main" val="20000"/>
                    </a:ext>
                  </a:extLst>
                </a:gridCol>
                <a:gridCol w="3281463">
                  <a:extLst>
                    <a:ext uri="{9D8B030D-6E8A-4147-A177-3AD203B41FA5}">
                      <a16:colId xmlns:a16="http://schemas.microsoft.com/office/drawing/2014/main" val="20001"/>
                    </a:ext>
                  </a:extLst>
                </a:gridCol>
                <a:gridCol w="2477311">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a:solidFill>
                            <a:schemeClr val="tx1"/>
                          </a:solidFill>
                          <a:latin typeface="Coptic1" pitchFamily="2" charset="0"/>
                          <a:ea typeface="+mn-ea"/>
                          <a:cs typeface="+mn-cs"/>
                        </a:rPr>
                        <a:t>W v/</a:t>
                      </a:r>
                      <a:r>
                        <a:rPr lang="fr-FR" sz="3200" b="0" i="0" u="none" strike="noStrike" kern="1200" baseline="0" dirty="0" err="1">
                          <a:solidFill>
                            <a:schemeClr val="tx1"/>
                          </a:solidFill>
                          <a:latin typeface="Coptic1" pitchFamily="2" charset="0"/>
                          <a:ea typeface="+mn-ea"/>
                          <a:cs typeface="+mn-cs"/>
                        </a:rPr>
                        <a:t>e~tafa~reh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e~Iwna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y~neji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m~pik</a:t>
                      </a:r>
                      <a:r>
                        <a:rPr lang="fr-FR" sz="3200" b="0" i="0" u="none" strike="noStrike" kern="1200" baseline="0" dirty="0">
                          <a:solidFill>
                            <a:schemeClr val="tx1"/>
                          </a:solidFill>
                          <a:latin typeface="Coptic1" pitchFamily="2" charset="0"/>
                          <a:ea typeface="+mn-ea"/>
                          <a:cs typeface="+mn-cs"/>
                        </a:rPr>
                        <a:t>/toc: </a:t>
                      </a:r>
                      <a:r>
                        <a:rPr lang="fr-FR" sz="3200" b="0" i="0" u="none" strike="noStrike" kern="1200" baseline="0" dirty="0" err="1">
                          <a:solidFill>
                            <a:schemeClr val="tx1"/>
                          </a:solidFill>
                          <a:latin typeface="Coptic1" pitchFamily="2" charset="0"/>
                          <a:ea typeface="+mn-ea"/>
                          <a:cs typeface="+mn-cs"/>
                        </a:rPr>
                        <a:t>e~tauhitf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e~p~swk</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m~v~iom</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a~reh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e~ron</a:t>
                      </a:r>
                      <a:r>
                        <a:rPr lang="fr-FR" sz="3200" b="0" i="0" u="none" strike="noStrike" kern="1200" baseline="0" dirty="0">
                          <a:solidFill>
                            <a:schemeClr val="tx1"/>
                          </a:solidFill>
                          <a:latin typeface="Coptic1" pitchFamily="2" charset="0"/>
                          <a:ea typeface="+mn-ea"/>
                          <a:cs typeface="+mn-cs"/>
                        </a:rPr>
                        <a:t> kata </a:t>
                      </a:r>
                      <a:r>
                        <a:rPr lang="fr-FR" sz="3200" b="0" i="0" u="none" strike="noStrike" kern="1200" baseline="0" dirty="0" err="1">
                          <a:solidFill>
                            <a:schemeClr val="tx1"/>
                          </a:solidFill>
                          <a:latin typeface="Coptic1" pitchFamily="2" charset="0"/>
                          <a:ea typeface="+mn-ea"/>
                          <a:cs typeface="+mn-cs"/>
                        </a:rPr>
                        <a:t>tekjom</a:t>
                      </a:r>
                      <a:r>
                        <a:rPr lang="fr-FR" sz="3200" b="0" i="0" u="none" strike="noStrike" kern="1200" baseline="0" dirty="0">
                          <a:solidFill>
                            <a:schemeClr val="tx1"/>
                          </a:solidFill>
                          <a:latin typeface="Coptic1" pitchFamily="2" charset="0"/>
                          <a:ea typeface="+mn-ea"/>
                          <a:cs typeface="+mn-cs"/>
                        </a:rPr>
                        <a:t>.</a:t>
                      </a:r>
                      <a:endParaRPr kumimoji="0" lang="en-US" sz="7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Toi qui as gardé Jonas, dans le ventre de la baleine, quand il a été jeté dans la profondeur de la mer, </a:t>
                      </a:r>
                      <a:r>
                        <a:rPr lang="fr-FR" sz="3200" b="0" i="0" u="none" strike="noStrike" kern="1200" baseline="0" dirty="0" err="1">
                          <a:solidFill>
                            <a:schemeClr val="tx1"/>
                          </a:solidFill>
                          <a:latin typeface="+mn-lt"/>
                          <a:ea typeface="+mn-ea"/>
                          <a:cs typeface="+mn-cs"/>
                        </a:rPr>
                        <a:t>garde-nous</a:t>
                      </a:r>
                      <a:endParaRPr lang="fr-FR" sz="3200" b="0" i="0" u="none" strike="noStrike" kern="1200" baseline="0" dirty="0">
                        <a:solidFill>
                          <a:schemeClr val="tx1"/>
                        </a:solidFill>
                        <a:latin typeface="+mn-lt"/>
                        <a:ea typeface="+mn-ea"/>
                        <a:cs typeface="+mn-cs"/>
                      </a:endParaRPr>
                    </a:p>
                    <a:p>
                      <a:pPr algn="just"/>
                      <a:r>
                        <a:rPr lang="fr-FR" sz="3200" b="0" i="0" u="none" strike="noStrike" kern="1200" baseline="0" dirty="0">
                          <a:solidFill>
                            <a:schemeClr val="tx1"/>
                          </a:solidFill>
                          <a:latin typeface="+mn-lt"/>
                          <a:ea typeface="+mn-ea"/>
                          <a:cs typeface="+mn-cs"/>
                        </a:rPr>
                        <a:t>par Ta force.</a:t>
                      </a:r>
                      <a:endParaRPr kumimoji="0" lang="fr-CA" sz="6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يا مَنْ حفظ يونان، في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بطن الحوت، لما أُلقي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في عمق البحر،</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إحفظنا</a:t>
                      </a:r>
                      <a:r>
                        <a:rPr lang="ar-EG" sz="3200" b="0" i="0" u="none" strike="noStrike" kern="1200" baseline="0" dirty="0">
                          <a:solidFill>
                            <a:schemeClr val="tx1"/>
                          </a:solidFill>
                          <a:latin typeface="+mn-lt"/>
                          <a:ea typeface="+mn-ea"/>
                          <a:cs typeface="+mn-cs"/>
                        </a:rPr>
                        <a:t> بقوتك.</a:t>
                      </a:r>
                      <a:endParaRPr lang="ar-EG" sz="48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1800" dirty="0">
                          <a:latin typeface="Arial" charset="0"/>
                          <a:cs typeface="Arial" charset="0"/>
                        </a:rPr>
                        <a:t>Jeune de </a:t>
                      </a:r>
                      <a:r>
                        <a:rPr lang="fr-FR" sz="1800" dirty="0" err="1">
                          <a:latin typeface="Arial" charset="0"/>
                          <a:cs typeface="Arial" charset="0"/>
                        </a:rPr>
                        <a:t>Nivive</a:t>
                      </a:r>
                      <a:r>
                        <a:rPr lang="fr-FR" sz="1800" dirty="0">
                          <a:latin typeface="Arial" charset="0"/>
                          <a:cs typeface="Arial" charset="0"/>
                        </a:rPr>
                        <a:t> - </a:t>
                      </a:r>
                      <a:r>
                        <a:rPr lang="ar-EG" sz="1800" dirty="0">
                          <a:solidFill>
                            <a:srgbClr val="FFFFFF"/>
                          </a:solidFill>
                          <a:latin typeface="Arial" charset="0"/>
                          <a:cs typeface="Arial" charset="0"/>
                        </a:rPr>
                        <a:t>صيام يونان</a:t>
                      </a:r>
                      <a:r>
                        <a:rPr lang="fr-FR" sz="1800" dirty="0">
                          <a:solidFill>
                            <a:srgbClr val="FFFFFF"/>
                          </a:solidFill>
                          <a:latin typeface="Arial" charset="0"/>
                          <a:cs typeface="Arial" charset="0"/>
                        </a:rPr>
                        <a:t> - Lundi</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A28B66A1-B6BD-4BD5-852B-8FD675E9A34E}"/>
              </a:ext>
            </a:extLst>
          </p:cNvPr>
          <p:cNvSpPr/>
          <p:nvPr/>
        </p:nvSpPr>
        <p:spPr bwMode="auto">
          <a:xfrm>
            <a:off x="544603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1" name="AutoShape 36">
            <a:hlinkClick r:id="rId3" action="ppaction://hlinksldjump" highlightClick="1"/>
            <a:extLst>
              <a:ext uri="{FF2B5EF4-FFF2-40B4-BE49-F238E27FC236}">
                <a16:creationId xmlns:a16="http://schemas.microsoft.com/office/drawing/2014/main" id="{635A3621-BED0-4EC0-9707-F0D7671700F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3">
            <a:hlinkClick r:id="rId4" action="ppaction://hlinksldjump" highlightClick="1"/>
            <a:extLst>
              <a:ext uri="{FF2B5EF4-FFF2-40B4-BE49-F238E27FC236}">
                <a16:creationId xmlns:a16="http://schemas.microsoft.com/office/drawing/2014/main" id="{F6B1121D-C7AF-4158-AC44-7CE8202AAFF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16341986"/>
      </p:ext>
    </p:extLst>
  </p:cSld>
  <p:clrMapOvr>
    <a:masterClrMapping/>
  </p:clrMapOvr>
  <p:transition/>
</p:sld>
</file>

<file path=ppt/slides/slide3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20543022"/>
      </p:ext>
    </p:extLst>
  </p:cSld>
  <p:clrMapOvr>
    <a:masterClrMapping/>
  </p:clrMapOvr>
  <p:transition/>
</p:sld>
</file>

<file path=ppt/slides/slide3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1834728342"/>
              </p:ext>
            </p:extLst>
          </p:nvPr>
        </p:nvGraphicFramePr>
        <p:xfrm>
          <a:off x="0" y="571500"/>
          <a:ext cx="9144000" cy="4457700"/>
        </p:xfrm>
        <a:graphic>
          <a:graphicData uri="http://schemas.openxmlformats.org/drawingml/2006/table">
            <a:tbl>
              <a:tblPr/>
              <a:tblGrid>
                <a:gridCol w="3203848">
                  <a:extLst>
                    <a:ext uri="{9D8B030D-6E8A-4147-A177-3AD203B41FA5}">
                      <a16:colId xmlns:a16="http://schemas.microsoft.com/office/drawing/2014/main" val="20000"/>
                    </a:ext>
                  </a:extLst>
                </a:gridCol>
                <a:gridCol w="3378535">
                  <a:extLst>
                    <a:ext uri="{9D8B030D-6E8A-4147-A177-3AD203B41FA5}">
                      <a16:colId xmlns:a16="http://schemas.microsoft.com/office/drawing/2014/main" val="20001"/>
                    </a:ext>
                  </a:extLst>
                </a:gridCol>
                <a:gridCol w="2561617">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a:solidFill>
                            <a:schemeClr val="tx1"/>
                          </a:solidFill>
                          <a:latin typeface="Coptic1" pitchFamily="2" charset="0"/>
                          <a:ea typeface="+mn-ea"/>
                          <a:cs typeface="+mn-cs"/>
                        </a:rPr>
                        <a:t>Alla </a:t>
                      </a:r>
                      <a:r>
                        <a:rPr lang="fr-FR" sz="3200" b="0" i="0" u="none" strike="noStrike" kern="1200" baseline="0" dirty="0" err="1">
                          <a:solidFill>
                            <a:schemeClr val="tx1"/>
                          </a:solidFill>
                          <a:latin typeface="Coptic1" pitchFamily="2" charset="0"/>
                          <a:ea typeface="+mn-ea"/>
                          <a:cs typeface="+mn-cs"/>
                        </a:rPr>
                        <a:t>bwl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,w n/i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a:t>
                      </a:r>
                    </a:p>
                    <a:p>
                      <a:pPr algn="just"/>
                      <a:r>
                        <a:rPr lang="fr-FR" sz="3200" b="0" i="0" u="none" strike="noStrike" kern="1200" baseline="0" dirty="0" err="1">
                          <a:solidFill>
                            <a:schemeClr val="tx1"/>
                          </a:solidFill>
                          <a:latin typeface="Coptic1" pitchFamily="2" charset="0"/>
                          <a:ea typeface="+mn-ea"/>
                          <a:cs typeface="+mn-cs"/>
                        </a:rPr>
                        <a:t>n~naparap~twma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etos</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hwc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a~gayoc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ouoh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m~mairwmi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nai</a:t>
                      </a:r>
                      <a:r>
                        <a:rPr lang="fr-FR" sz="3200" b="0" i="0" u="none" strike="noStrike" kern="1200" baseline="0" dirty="0">
                          <a:solidFill>
                            <a:schemeClr val="tx1"/>
                          </a:solidFill>
                          <a:latin typeface="Coptic1" pitchFamily="2" charset="0"/>
                          <a:ea typeface="+mn-ea"/>
                          <a:cs typeface="+mn-cs"/>
                        </a:rPr>
                        <a:t> nan kata </a:t>
                      </a:r>
                      <a:r>
                        <a:rPr lang="fr-FR" sz="3200" b="0" i="0" u="none" strike="noStrike" kern="1200" baseline="0" dirty="0" err="1">
                          <a:solidFill>
                            <a:schemeClr val="tx1"/>
                          </a:solidFill>
                          <a:latin typeface="Coptic1" pitchFamily="2" charset="0"/>
                          <a:ea typeface="+mn-ea"/>
                          <a:cs typeface="+mn-cs"/>
                        </a:rPr>
                        <a:t>peknis</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n~nai</a:t>
                      </a:r>
                      <a:r>
                        <a:rPr lang="fr-FR" sz="3200" b="0" i="0" u="none" strike="noStrike" kern="1200" baseline="0" dirty="0">
                          <a:solidFill>
                            <a:schemeClr val="tx1"/>
                          </a:solidFill>
                          <a:latin typeface="Coptic1" pitchFamily="2" charset="0"/>
                          <a:ea typeface="+mn-ea"/>
                          <a:cs typeface="+mn-cs"/>
                        </a:rPr>
                        <a:t>.</a:t>
                      </a:r>
                      <a:endParaRPr kumimoji="0" lang="en-US" sz="7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Mais délie et pardonne-moi mes nombreuses iniquités, ô bon et ami du genre humain, aie pitié de nous selon ta grande miséricorde.</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لكن حل </a:t>
                      </a:r>
                      <a:r>
                        <a:rPr lang="ar-EG" sz="3200" b="0" i="0" u="none" strike="noStrike" kern="1200" baseline="0" dirty="0" err="1">
                          <a:solidFill>
                            <a:schemeClr val="tx1"/>
                          </a:solidFill>
                          <a:latin typeface="+mn-lt"/>
                          <a:ea typeface="+mn-ea"/>
                          <a:cs typeface="+mn-cs"/>
                        </a:rPr>
                        <a:t>وإغفر</a:t>
                      </a:r>
                      <a:r>
                        <a:rPr lang="ar-EG" sz="3200" b="0" i="0" u="none" strike="noStrike" kern="1200" baseline="0" dirty="0">
                          <a:solidFill>
                            <a:schemeClr val="tx1"/>
                          </a:solidFill>
                          <a:latin typeface="+mn-lt"/>
                          <a:ea typeface="+mn-ea"/>
                          <a:cs typeface="+mn-cs"/>
                        </a:rPr>
                        <a:t> لي،</a:t>
                      </a:r>
                    </a:p>
                    <a:p>
                      <a:pPr algn="just" rtl="1"/>
                      <a:r>
                        <a:rPr lang="ar-EG" sz="3200" b="0" i="0" u="none" strike="noStrike" kern="1200" baseline="0" dirty="0">
                          <a:solidFill>
                            <a:schemeClr val="tx1"/>
                          </a:solidFill>
                          <a:latin typeface="+mn-lt"/>
                          <a:ea typeface="+mn-ea"/>
                          <a:cs typeface="+mn-cs"/>
                        </a:rPr>
                        <a:t>زلاتي الكثيرة، كصالح</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ومحب البشر، </a:t>
                      </a:r>
                      <a:r>
                        <a:rPr lang="ar-EG" sz="3200" b="0" i="0" u="none" strike="noStrike" kern="1200" baseline="0" dirty="0" err="1">
                          <a:solidFill>
                            <a:schemeClr val="tx1"/>
                          </a:solidFill>
                          <a:latin typeface="+mn-lt"/>
                          <a:ea typeface="+mn-ea"/>
                          <a:cs typeface="+mn-cs"/>
                        </a:rPr>
                        <a:t>إرحمنا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كعظيم رحمتك.</a:t>
                      </a:r>
                      <a:endParaRPr lang="ar-EG" sz="48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1800" dirty="0">
                          <a:latin typeface="Arial" charset="0"/>
                          <a:cs typeface="Arial" charset="0"/>
                        </a:rPr>
                        <a:t>Jeune de </a:t>
                      </a:r>
                      <a:r>
                        <a:rPr lang="fr-FR" sz="1800" dirty="0" err="1">
                          <a:latin typeface="Arial" charset="0"/>
                          <a:cs typeface="Arial" charset="0"/>
                        </a:rPr>
                        <a:t>Nivive</a:t>
                      </a:r>
                      <a:r>
                        <a:rPr lang="fr-FR" sz="1800" dirty="0">
                          <a:latin typeface="Arial" charset="0"/>
                          <a:cs typeface="Arial" charset="0"/>
                        </a:rPr>
                        <a:t> - </a:t>
                      </a:r>
                      <a:r>
                        <a:rPr lang="ar-EG" sz="1800" dirty="0">
                          <a:solidFill>
                            <a:srgbClr val="FFFFFF"/>
                          </a:solidFill>
                          <a:latin typeface="Arial" charset="0"/>
                          <a:cs typeface="Arial" charset="0"/>
                        </a:rPr>
                        <a:t>صيام يونان</a:t>
                      </a:r>
                      <a:r>
                        <a:rPr lang="fr-FR" sz="1800" dirty="0">
                          <a:solidFill>
                            <a:srgbClr val="FFFFFF"/>
                          </a:solidFill>
                          <a:latin typeface="Arial" charset="0"/>
                          <a:cs typeface="Arial" charset="0"/>
                        </a:rPr>
                        <a:t> - Mardi</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D7D0B6AF-FCF7-4792-B36C-932AC9B5010E}"/>
              </a:ext>
            </a:extLst>
          </p:cNvPr>
          <p:cNvSpPr/>
          <p:nvPr/>
        </p:nvSpPr>
        <p:spPr bwMode="auto">
          <a:xfrm>
            <a:off x="544603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1" name="AutoShape 36">
            <a:hlinkClick r:id="rId3" action="ppaction://hlinksldjump" highlightClick="1"/>
            <a:extLst>
              <a:ext uri="{FF2B5EF4-FFF2-40B4-BE49-F238E27FC236}">
                <a16:creationId xmlns:a16="http://schemas.microsoft.com/office/drawing/2014/main" id="{A96191A7-17D9-4C9C-950A-7E505206C8BC}"/>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3">
            <a:hlinkClick r:id="rId4" action="ppaction://hlinksldjump" highlightClick="1"/>
            <a:extLst>
              <a:ext uri="{FF2B5EF4-FFF2-40B4-BE49-F238E27FC236}">
                <a16:creationId xmlns:a16="http://schemas.microsoft.com/office/drawing/2014/main" id="{DB8ECFAC-F972-49D7-96C6-E8CBF8C131E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72789245"/>
      </p:ext>
    </p:extLst>
  </p:cSld>
  <p:clrMapOvr>
    <a:masterClrMapping/>
  </p:clrMapOvr>
  <p:transition/>
</p:sld>
</file>

<file path=ppt/slides/slide3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23136843"/>
      </p:ext>
    </p:extLst>
  </p:cSld>
  <p:clrMapOvr>
    <a:masterClrMapping/>
  </p:clrMapOvr>
  <p:transition/>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1596" name="Group 92"/>
          <p:cNvGraphicFramePr>
            <a:graphicFrameLocks noGrp="1"/>
          </p:cNvGraphicFramePr>
          <p:nvPr>
            <p:ph/>
            <p:extLst>
              <p:ext uri="{D42A27DB-BD31-4B8C-83A1-F6EECF244321}">
                <p14:modId xmlns:p14="http://schemas.microsoft.com/office/powerpoint/2010/main" val="4070555576"/>
              </p:ext>
            </p:extLst>
          </p:nvPr>
        </p:nvGraphicFramePr>
        <p:xfrm>
          <a:off x="0" y="87474"/>
          <a:ext cx="9144000" cy="4320480"/>
        </p:xfrm>
        <a:graphic>
          <a:graphicData uri="http://schemas.openxmlformats.org/drawingml/2006/table">
            <a:tbl>
              <a:tblPr/>
              <a:tblGrid>
                <a:gridCol w="3244646">
                  <a:extLst>
                    <a:ext uri="{9D8B030D-6E8A-4147-A177-3AD203B41FA5}">
                      <a16:colId xmlns:a16="http://schemas.microsoft.com/office/drawing/2014/main" val="20000"/>
                    </a:ext>
                  </a:extLst>
                </a:gridCol>
                <a:gridCol w="3317518">
                  <a:extLst>
                    <a:ext uri="{9D8B030D-6E8A-4147-A177-3AD203B41FA5}">
                      <a16:colId xmlns:a16="http://schemas.microsoft.com/office/drawing/2014/main" val="20001"/>
                    </a:ext>
                  </a:extLst>
                </a:gridCol>
                <a:gridCol w="2581836">
                  <a:extLst>
                    <a:ext uri="{9D8B030D-6E8A-4147-A177-3AD203B41FA5}">
                      <a16:colId xmlns:a16="http://schemas.microsoft.com/office/drawing/2014/main" val="20002"/>
                    </a:ext>
                  </a:extLst>
                </a:gridCol>
              </a:tblGrid>
              <a:tr h="43204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Yai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etakj~voc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ebolhiten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pic~nof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ettai</a:t>
                      </a:r>
                      <a:r>
                        <a:rPr kumimoji="0" lang="en-US" sz="2800" b="0" i="0" u="none" strike="noStrike" cap="none" normalizeH="0" baseline="0" dirty="0">
                          <a:ln>
                            <a:noFill/>
                          </a:ln>
                          <a:solidFill>
                            <a:schemeClr val="tx1"/>
                          </a:solidFill>
                          <a:effectLst/>
                          <a:latin typeface="Coptic1" pitchFamily="2" charset="0"/>
                          <a:cs typeface="Arial" charset="0"/>
                        </a:rPr>
                        <a:t>/out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Pek,rictoc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Areh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ouhir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niepickopoc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n~oryodoxoc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n~q</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tc</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Prêtre:</a:t>
                      </a:r>
                      <a:endParaRPr kumimoji="0" lang="en-CA" sz="21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Celle que tu as rachetée par le Sang précieux de Ton Christ, </a:t>
                      </a:r>
                      <a:r>
                        <a:rPr lang="fr-FR" sz="2800" dirty="0" err="1"/>
                        <a:t>garde-la</a:t>
                      </a:r>
                      <a:r>
                        <a:rPr lang="fr-FR" sz="2800" dirty="0"/>
                        <a:t> dans la paix avec tous les évêques orthodoxes qui sont en son sein.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هذه التى اقتنيتهَا لكَ بالدم الكريم الذى لمسيحِكَ احفظها بسلام وجميع الأساقفة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الأرثوذكسيين</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الذين فيها</a:t>
                      </a:r>
                      <a:r>
                        <a:rPr kumimoji="0" lang="ar-SA" sz="3600" b="0" i="0" u="none" strike="noStrike" cap="none" normalizeH="0" baseline="0" dirty="0">
                          <a:ln>
                            <a:noFill/>
                          </a:ln>
                          <a:solidFill>
                            <a:schemeClr val="tx1"/>
                          </a:solidFill>
                          <a:effectLst/>
                          <a:latin typeface="Arial" charset="0"/>
                          <a:cs typeface="Arial" pitchFamily="34" charset="0"/>
                        </a:rPr>
                        <a:t>.</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498600" y="4970301"/>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3043306441"/>
              </p:ext>
            </p:extLst>
          </p:nvPr>
        </p:nvGraphicFramePr>
        <p:xfrm>
          <a:off x="0" y="652565"/>
          <a:ext cx="9144000" cy="4457700"/>
        </p:xfrm>
        <a:graphic>
          <a:graphicData uri="http://schemas.openxmlformats.org/drawingml/2006/table">
            <a:tbl>
              <a:tblPr/>
              <a:tblGrid>
                <a:gridCol w="3378740">
                  <a:extLst>
                    <a:ext uri="{9D8B030D-6E8A-4147-A177-3AD203B41FA5}">
                      <a16:colId xmlns:a16="http://schemas.microsoft.com/office/drawing/2014/main" val="20000"/>
                    </a:ext>
                  </a:extLst>
                </a:gridCol>
                <a:gridCol w="3065468">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err="1">
                          <a:solidFill>
                            <a:schemeClr val="tx1"/>
                          </a:solidFill>
                          <a:latin typeface="Coptic1" pitchFamily="2" charset="0"/>
                          <a:ea typeface="+mn-ea"/>
                          <a:cs typeface="+mn-cs"/>
                        </a:rPr>
                        <a:t>Pisasf</a:t>
                      </a:r>
                      <a:r>
                        <a:rPr lang="fr-FR" sz="3200" b="0" i="0" u="none" strike="noStrike" kern="1200" baseline="0" dirty="0">
                          <a:solidFill>
                            <a:schemeClr val="tx1"/>
                          </a:solidFill>
                          <a:latin typeface="Coptic1" pitchFamily="2" charset="0"/>
                          <a:ea typeface="+mn-ea"/>
                          <a:cs typeface="+mn-cs"/>
                        </a:rPr>
                        <a:t> (z#) </a:t>
                      </a:r>
                      <a:r>
                        <a:rPr lang="fr-FR" sz="3200" b="0" i="0" u="none" strike="noStrike" kern="1200" baseline="0" dirty="0" err="1">
                          <a:solidFill>
                            <a:schemeClr val="tx1"/>
                          </a:solidFill>
                          <a:latin typeface="Coptic1" pitchFamily="2" charset="0"/>
                          <a:ea typeface="+mn-ea"/>
                          <a:cs typeface="+mn-cs"/>
                        </a:rPr>
                        <a:t>n#wik</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afc~mou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f~toou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n~so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n~rwmi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aft~ciwou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sasf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m~bir</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aumoh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m~mwou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nilakh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e~tauerhouw</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e~rwou</a:t>
                      </a:r>
                      <a:r>
                        <a:rPr lang="fr-FR" sz="3200" b="0" i="0" u="none" strike="noStrike" kern="1200" baseline="0" dirty="0">
                          <a:solidFill>
                            <a:schemeClr val="tx1"/>
                          </a:solidFill>
                          <a:latin typeface="Coptic1" pitchFamily="2" charset="0"/>
                          <a:ea typeface="+mn-ea"/>
                          <a:cs typeface="+mn-cs"/>
                        </a:rPr>
                        <a:t>.</a:t>
                      </a:r>
                      <a:endParaRPr kumimoji="0" lang="en-US" sz="7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Les sept pains il bénit et rassasia quatre mille hommes et sept paniers remplis de ce qui restait.</a:t>
                      </a:r>
                      <a:endParaRPr kumimoji="0" lang="fr-CA" sz="9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السبع </a:t>
                      </a:r>
                      <a:r>
                        <a:rPr lang="ar-EG" sz="3200" b="0" i="0" u="none" strike="noStrike" kern="1200" baseline="0" dirty="0" err="1">
                          <a:solidFill>
                            <a:schemeClr val="tx1"/>
                          </a:solidFill>
                          <a:latin typeface="+mn-lt"/>
                          <a:ea typeface="+mn-ea"/>
                          <a:cs typeface="+mn-cs"/>
                        </a:rPr>
                        <a:t>خبزات</a:t>
                      </a:r>
                      <a:r>
                        <a:rPr lang="ar-EG" sz="3200" b="0" i="0" u="none" strike="noStrike" kern="1200" baseline="0" dirty="0">
                          <a:solidFill>
                            <a:schemeClr val="tx1"/>
                          </a:solidFill>
                          <a:latin typeface="+mn-lt"/>
                          <a:ea typeface="+mn-ea"/>
                          <a:cs typeface="+mn-cs"/>
                        </a:rPr>
                        <a:t> باركها،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وأشبع أربعة ألاف</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رجل، وسبع قُفف</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ملأها، مما فضل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عنهم.</a:t>
                      </a:r>
                      <a:endParaRPr lang="ar-EG" sz="48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1800" dirty="0">
                          <a:latin typeface="Arial" charset="0"/>
                          <a:cs typeface="Arial" charset="0"/>
                        </a:rPr>
                        <a:t>Jeune de </a:t>
                      </a:r>
                      <a:r>
                        <a:rPr lang="fr-FR" sz="1800" dirty="0" err="1">
                          <a:latin typeface="Arial" charset="0"/>
                          <a:cs typeface="Arial" charset="0"/>
                        </a:rPr>
                        <a:t>Nivive</a:t>
                      </a:r>
                      <a:r>
                        <a:rPr lang="fr-FR" sz="1800" dirty="0">
                          <a:latin typeface="Arial" charset="0"/>
                          <a:cs typeface="Arial" charset="0"/>
                        </a:rPr>
                        <a:t> - </a:t>
                      </a:r>
                      <a:r>
                        <a:rPr lang="ar-EG" sz="1800" dirty="0">
                          <a:solidFill>
                            <a:srgbClr val="FFFFFF"/>
                          </a:solidFill>
                          <a:latin typeface="Arial" charset="0"/>
                          <a:cs typeface="Arial" charset="0"/>
                        </a:rPr>
                        <a:t>صيام يونان</a:t>
                      </a:r>
                      <a:r>
                        <a:rPr lang="fr-FR" sz="1800" dirty="0">
                          <a:solidFill>
                            <a:srgbClr val="FFFFFF"/>
                          </a:solidFill>
                          <a:latin typeface="Arial" charset="0"/>
                          <a:cs typeface="Arial" charset="0"/>
                        </a:rPr>
                        <a:t> - Mercredi</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9F457BB1-E8A5-498D-B1A7-871D01006E71}"/>
              </a:ext>
            </a:extLst>
          </p:cNvPr>
          <p:cNvSpPr/>
          <p:nvPr/>
        </p:nvSpPr>
        <p:spPr bwMode="auto">
          <a:xfrm>
            <a:off x="544603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1" name="AutoShape 36">
            <a:hlinkClick r:id="rId3" action="ppaction://hlinksldjump" highlightClick="1"/>
            <a:extLst>
              <a:ext uri="{FF2B5EF4-FFF2-40B4-BE49-F238E27FC236}">
                <a16:creationId xmlns:a16="http://schemas.microsoft.com/office/drawing/2014/main" id="{AFC7A684-70B8-4ABB-81CE-6CDF6A62145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3">
            <a:hlinkClick r:id="rId4" action="ppaction://hlinksldjump" highlightClick="1"/>
            <a:extLst>
              <a:ext uri="{FF2B5EF4-FFF2-40B4-BE49-F238E27FC236}">
                <a16:creationId xmlns:a16="http://schemas.microsoft.com/office/drawing/2014/main" id="{FCB0DA0E-2BBB-4203-AAFD-24DAA3B16E3F}"/>
              </a:ext>
            </a:extLst>
          </p:cNvPr>
          <p:cNvSpPr/>
          <p:nvPr/>
        </p:nvSpPr>
        <p:spPr bwMode="auto">
          <a:xfrm>
            <a:off x="137322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13881723"/>
      </p:ext>
    </p:extLst>
  </p:cSld>
  <p:clrMapOvr>
    <a:masterClrMapping/>
  </p:clrMapOvr>
  <p:transition/>
</p:sld>
</file>

<file path=ppt/slides/slide3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87489370"/>
      </p:ext>
    </p:extLst>
  </p:cSld>
  <p:clrMapOvr>
    <a:masterClrMapping/>
  </p:clrMapOvr>
  <p:transition/>
</p:sld>
</file>

<file path=ppt/slides/slide3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3085878326"/>
              </p:ext>
            </p:extLst>
          </p:nvPr>
        </p:nvGraphicFramePr>
        <p:xfrm>
          <a:off x="0" y="600075"/>
          <a:ext cx="9144000" cy="3970020"/>
        </p:xfrm>
        <a:graphic>
          <a:graphicData uri="http://schemas.openxmlformats.org/drawingml/2006/table">
            <a:tbl>
              <a:tblPr/>
              <a:tblGrid>
                <a:gridCol w="3158247">
                  <a:extLst>
                    <a:ext uri="{9D8B030D-6E8A-4147-A177-3AD203B41FA5}">
                      <a16:colId xmlns:a16="http://schemas.microsoft.com/office/drawing/2014/main" val="20000"/>
                    </a:ext>
                  </a:extLst>
                </a:gridCol>
                <a:gridCol w="3285961">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a:solidFill>
                            <a:schemeClr val="tx1"/>
                          </a:solidFill>
                          <a:latin typeface="Coptic1" pitchFamily="2" charset="0"/>
                          <a:ea typeface="+mn-ea"/>
                          <a:cs typeface="+mn-cs"/>
                        </a:rPr>
                        <a:t>Je </a:t>
                      </a:r>
                      <a:r>
                        <a:rPr lang="fr-FR" sz="3200" b="0" i="0" u="none" strike="noStrike" kern="1200" baseline="0" dirty="0" err="1">
                          <a:solidFill>
                            <a:schemeClr val="tx1"/>
                          </a:solidFill>
                          <a:latin typeface="Coptic1" pitchFamily="2" charset="0"/>
                          <a:ea typeface="+mn-ea"/>
                          <a:cs typeface="+mn-cs"/>
                        </a:rPr>
                        <a:t>peno#c</a:t>
                      </a:r>
                      <a:r>
                        <a:rPr lang="fr-FR" sz="3200" b="0" i="0" u="none" strike="noStrike" kern="1200" baseline="0" dirty="0">
                          <a:solidFill>
                            <a:schemeClr val="tx1"/>
                          </a:solidFill>
                          <a:latin typeface="Coptic1" pitchFamily="2" charset="0"/>
                          <a:ea typeface="+mn-ea"/>
                          <a:cs typeface="+mn-cs"/>
                        </a:rPr>
                        <a:t># I/#</a:t>
                      </a:r>
                      <a:r>
                        <a:rPr lang="fr-FR" sz="3200" b="0" i="0" u="none" strike="noStrike" kern="1200" baseline="0" dirty="0" err="1">
                          <a:solidFill>
                            <a:schemeClr val="tx1"/>
                          </a:solidFill>
                          <a:latin typeface="Coptic1" pitchFamily="2" charset="0"/>
                          <a:ea typeface="+mn-ea"/>
                          <a:cs typeface="+mn-cs"/>
                        </a:rPr>
                        <a:t>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mayamio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nak</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n~q~r</a:t>
                      </a:r>
                      <a:r>
                        <a:rPr lang="fr-FR" sz="3200" b="0" i="0" u="none" strike="noStrike" kern="1200" baseline="0" dirty="0">
                          <a:solidFill>
                            <a:schemeClr val="tx1"/>
                          </a:solidFill>
                          <a:latin typeface="Coptic1" pitchFamily="2" charset="0"/>
                          <a:ea typeface="+mn-ea"/>
                          <a:cs typeface="+mn-cs"/>
                        </a:rPr>
                        <a:t>/i </a:t>
                      </a:r>
                      <a:r>
                        <a:rPr lang="fr-FR" sz="3200" b="0" i="0" u="none" strike="noStrike" kern="1200" baseline="0" dirty="0" err="1">
                          <a:solidFill>
                            <a:schemeClr val="tx1"/>
                          </a:solidFill>
                          <a:latin typeface="Coptic1" pitchFamily="2" charset="0"/>
                          <a:ea typeface="+mn-ea"/>
                          <a:cs typeface="+mn-cs"/>
                        </a:rPr>
                        <a:t>n~q</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ten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n~ouervei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Pekp~neuma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 eu] </a:t>
                      </a:r>
                      <a:r>
                        <a:rPr lang="fr-FR" sz="3200" b="0" i="0" u="none" strike="noStrike" kern="1200" baseline="0" dirty="0" err="1">
                          <a:solidFill>
                            <a:schemeClr val="tx1"/>
                          </a:solidFill>
                          <a:latin typeface="Coptic1" pitchFamily="2" charset="0"/>
                          <a:ea typeface="+mn-ea"/>
                          <a:cs typeface="+mn-cs"/>
                        </a:rPr>
                        <a:t>doxologia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nak</a:t>
                      </a:r>
                      <a:r>
                        <a:rPr lang="fr-FR" sz="3200" b="0" i="0" u="none" strike="noStrike" kern="1200" baseline="0" dirty="0">
                          <a:solidFill>
                            <a:schemeClr val="tx1"/>
                          </a:solidFill>
                          <a:latin typeface="Coptic1" pitchFamily="2" charset="0"/>
                          <a:ea typeface="+mn-ea"/>
                          <a:cs typeface="+mn-cs"/>
                        </a:rPr>
                        <a:t>.</a:t>
                      </a:r>
                      <a:endParaRPr kumimoji="0" lang="en-US" sz="7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Purifie-nous Seigneur de la tromperie, du levain des Sadducéens, car nous comprenons tes miracles et nous croyons en ta seigneurie.</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يا ربنا يسوع المسيح،</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إجعل</a:t>
                      </a:r>
                      <a:r>
                        <a:rPr lang="ar-EG" sz="3600" b="0" i="0" u="none" strike="noStrike" kern="1200" baseline="0" dirty="0">
                          <a:solidFill>
                            <a:schemeClr val="tx1"/>
                          </a:solidFill>
                          <a:latin typeface="+mn-lt"/>
                          <a:ea typeface="+mn-ea"/>
                          <a:cs typeface="+mn-cs"/>
                        </a:rPr>
                        <a:t> لك فينا هيكلاً،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لروحك القدوس،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يعطيك تمجيداً.</a:t>
                      </a:r>
                      <a:endParaRPr lang="ar-EG" sz="54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1800" dirty="0">
                          <a:latin typeface="Arial" charset="0"/>
                          <a:cs typeface="Arial" charset="0"/>
                        </a:rPr>
                        <a:t>Jeune de </a:t>
                      </a:r>
                      <a:r>
                        <a:rPr lang="fr-FR" sz="1800" dirty="0" err="1">
                          <a:latin typeface="Arial" charset="0"/>
                          <a:cs typeface="Arial" charset="0"/>
                        </a:rPr>
                        <a:t>Nivive</a:t>
                      </a:r>
                      <a:r>
                        <a:rPr lang="fr-FR" sz="1800" dirty="0">
                          <a:latin typeface="Arial" charset="0"/>
                          <a:cs typeface="Arial" charset="0"/>
                        </a:rPr>
                        <a:t> - </a:t>
                      </a:r>
                      <a:r>
                        <a:rPr lang="ar-EG" sz="1800" dirty="0">
                          <a:solidFill>
                            <a:srgbClr val="FFFFFF"/>
                          </a:solidFill>
                          <a:latin typeface="Arial" charset="0"/>
                          <a:cs typeface="Arial" charset="0"/>
                        </a:rPr>
                        <a:t>صيام يونان</a:t>
                      </a:r>
                      <a:r>
                        <a:rPr lang="fr-FR" sz="1800" dirty="0">
                          <a:solidFill>
                            <a:srgbClr val="FFFFFF"/>
                          </a:solidFill>
                          <a:latin typeface="Arial" charset="0"/>
                          <a:cs typeface="Arial" charset="0"/>
                        </a:rPr>
                        <a:t> - Jeudi</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11" name="AutoShape 36">
            <a:hlinkClick r:id="rId2" action="ppaction://hlinksldjump" highlightClick="1"/>
            <a:extLst>
              <a:ext uri="{FF2B5EF4-FFF2-40B4-BE49-F238E27FC236}">
                <a16:creationId xmlns:a16="http://schemas.microsoft.com/office/drawing/2014/main" id="{2962CC3B-D345-48A1-BBA5-2D934C43602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2" name="Action Button: Custom 4">
            <a:hlinkClick r:id="rId3" action="ppaction://hlinksldjump" highlightClick="1"/>
            <a:extLst>
              <a:ext uri="{FF2B5EF4-FFF2-40B4-BE49-F238E27FC236}">
                <a16:creationId xmlns:a16="http://schemas.microsoft.com/office/drawing/2014/main" id="{34939893-FADB-4D8F-94F2-C9DD1A1082DF}"/>
              </a:ext>
            </a:extLst>
          </p:cNvPr>
          <p:cNvSpPr/>
          <p:nvPr/>
        </p:nvSpPr>
        <p:spPr bwMode="auto">
          <a:xfrm>
            <a:off x="544603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4" action="ppaction://hlinksldjump" highlightClick="1"/>
            <a:extLst>
              <a:ext uri="{FF2B5EF4-FFF2-40B4-BE49-F238E27FC236}">
                <a16:creationId xmlns:a16="http://schemas.microsoft.com/office/drawing/2014/main" id="{84C63F61-5F9E-4124-807A-4963848ACDE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7238658"/>
      </p:ext>
    </p:extLst>
  </p:cSld>
  <p:clrMapOvr>
    <a:masterClrMapping/>
  </p:clrMapOvr>
  <p:transition/>
</p:sld>
</file>

<file path=ppt/slides/slide3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56515030"/>
      </p:ext>
    </p:extLst>
  </p:cSld>
  <p:clrMapOvr>
    <a:masterClrMapping/>
  </p:clrMapOvr>
  <p:transition/>
</p:sld>
</file>

<file path=ppt/slides/slide3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nvGraphicFramePr>
        <p:xfrm>
          <a:off x="0" y="1028700"/>
          <a:ext cx="9144000" cy="2702052"/>
        </p:xfrm>
        <a:graphic>
          <a:graphicData uri="http://schemas.openxmlformats.org/drawingml/2006/table">
            <a:tbl>
              <a:tblPr/>
              <a:tblGrid>
                <a:gridCol w="3151762">
                  <a:extLst>
                    <a:ext uri="{9D8B030D-6E8A-4147-A177-3AD203B41FA5}">
                      <a16:colId xmlns:a16="http://schemas.microsoft.com/office/drawing/2014/main" val="20000"/>
                    </a:ext>
                  </a:extLst>
                </a:gridCol>
                <a:gridCol w="3325238">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24094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All/</a:t>
                      </a:r>
                      <a:r>
                        <a:rPr kumimoji="0" lang="en-US" sz="3200" b="0" i="0" u="none" strike="noStrike" cap="none" normalizeH="0" baseline="0" dirty="0" err="1">
                          <a:ln>
                            <a:noFill/>
                          </a:ln>
                          <a:solidFill>
                            <a:schemeClr val="tx1"/>
                          </a:solidFill>
                          <a:effectLst/>
                          <a:latin typeface="Coptic1" pitchFamily="2" charset="0"/>
                          <a:cs typeface="Arial" charset="0"/>
                        </a:rPr>
                        <a:t>louia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I/#</a:t>
                      </a:r>
                      <a:r>
                        <a:rPr kumimoji="0" lang="en-US" sz="3200" b="0" i="0" u="none" strike="noStrike" cap="none" normalizeH="0" baseline="0" dirty="0" err="1">
                          <a:ln>
                            <a:noFill/>
                          </a:ln>
                          <a:solidFill>
                            <a:schemeClr val="tx1"/>
                          </a:solidFill>
                          <a:effectLst/>
                          <a:latin typeface="Coptic1" pitchFamily="2" charset="0"/>
                          <a:cs typeface="Arial" charset="0"/>
                        </a:rPr>
                        <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epiervei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Alléluia (4 fois) Jésus-Christ le Fils de Dieu s’est présenté au temple.</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يسوع المسيح </a:t>
                      </a:r>
                      <a:r>
                        <a:rPr kumimoji="0" lang="ar-EG" sz="3200" b="0" i="0" u="none" strike="noStrike" cap="none" normalizeH="0" baseline="0" dirty="0" err="1">
                          <a:ln>
                            <a:noFill/>
                          </a:ln>
                          <a:solidFill>
                            <a:schemeClr val="tx1"/>
                          </a:solidFill>
                          <a:effectLst/>
                          <a:latin typeface="Arial" charset="0"/>
                          <a:cs typeface="Arial" charset="0"/>
                        </a:rPr>
                        <a:t>إبن</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الله دخل إلى الهيكل</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nvGraphicFramePr>
        <p:xfrm>
          <a:off x="971026" y="114300"/>
          <a:ext cx="7125748" cy="562356"/>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5262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Présentation</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du Christ 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CA19CCC6-FF56-4BF3-AA83-41410AABF4FC}"/>
              </a:ext>
            </a:extLst>
          </p:cNvPr>
          <p:cNvSpPr/>
          <p:nvPr/>
        </p:nvSpPr>
        <p:spPr bwMode="auto">
          <a:xfrm>
            <a:off x="5713379"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7" name="Action Button: Custom 3">
            <a:hlinkClick r:id="rId3" action="ppaction://hlinksldjump" highlightClick="1"/>
            <a:extLst>
              <a:ext uri="{FF2B5EF4-FFF2-40B4-BE49-F238E27FC236}">
                <a16:creationId xmlns:a16="http://schemas.microsoft.com/office/drawing/2014/main" id="{D7D04E82-0B03-45D8-8AC7-E65E3BCDCC0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06646337"/>
      </p:ext>
    </p:extLst>
  </p:cSld>
  <p:clrMapOvr>
    <a:masterClrMapping/>
  </p:clrMapOvr>
  <p:transition/>
</p:sld>
</file>

<file path=ppt/slides/slide3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3" action="ppaction://hlinksldjump" highlightClick="1"/>
            <a:extLst>
              <a:ext uri="{FF2B5EF4-FFF2-40B4-BE49-F238E27FC236}">
                <a16:creationId xmlns:a16="http://schemas.microsoft.com/office/drawing/2014/main" id="{BF31DCE0-996D-4854-89A7-2611DADC7F1F}"/>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4" action="ppaction://hlinksldjump" highlightClick="1"/>
            <a:extLst>
              <a:ext uri="{FF2B5EF4-FFF2-40B4-BE49-F238E27FC236}">
                <a16:creationId xmlns:a16="http://schemas.microsoft.com/office/drawing/2014/main" id="{859BF3EB-1F59-44AD-BCB4-E45F807CF02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2">
            <a:extLst>
              <a:ext uri="{FF2B5EF4-FFF2-40B4-BE49-F238E27FC236}">
                <a16:creationId xmlns:a16="http://schemas.microsoft.com/office/drawing/2014/main" id="{B0B19005-9083-4795-9A7E-4F5CDC7CB28F}"/>
              </a:ext>
            </a:extLst>
          </p:cNvPr>
          <p:cNvGraphicFramePr>
            <a:graphicFrameLocks noGrp="1"/>
          </p:cNvGraphicFramePr>
          <p:nvPr>
            <p:extLst>
              <p:ext uri="{D42A27DB-BD31-4B8C-83A1-F6EECF244321}">
                <p14:modId xmlns:p14="http://schemas.microsoft.com/office/powerpoint/2010/main" val="1917252968"/>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158156433"/>
      </p:ext>
    </p:extLst>
  </p:cSld>
  <p:clrMapOvr>
    <a:masterClrMapping/>
  </p:clrMapOvr>
  <p:transition/>
</p:sld>
</file>

<file path=ppt/slides/slide3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3BD1DFE7-5171-41F6-829C-F0FDF18092F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82409444"/>
      </p:ext>
    </p:extLst>
  </p:cSld>
  <p:clrMapOvr>
    <a:masterClrMapping/>
  </p:clrMapOvr>
  <p:transition/>
</p:sld>
</file>

<file path=ppt/slides/slide3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452377157"/>
              </p:ext>
            </p:extLst>
          </p:nvPr>
        </p:nvGraphicFramePr>
        <p:xfrm>
          <a:off x="0" y="1028700"/>
          <a:ext cx="9144000" cy="3189732"/>
        </p:xfrm>
        <a:graphic>
          <a:graphicData uri="http://schemas.openxmlformats.org/drawingml/2006/table">
            <a:tbl>
              <a:tblPr/>
              <a:tblGrid>
                <a:gridCol w="3203848">
                  <a:extLst>
                    <a:ext uri="{9D8B030D-6E8A-4147-A177-3AD203B41FA5}">
                      <a16:colId xmlns:a16="http://schemas.microsoft.com/office/drawing/2014/main" val="20000"/>
                    </a:ext>
                  </a:extLst>
                </a:gridCol>
                <a:gridCol w="3240360">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24094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hir</a:t>
                      </a:r>
                      <a:r>
                        <a:rPr kumimoji="0" lang="en-CA" sz="3200" b="0" i="0" u="none" strike="noStrike" cap="none" normalizeH="0" baseline="0" dirty="0">
                          <a:ln>
                            <a:noFill/>
                          </a:ln>
                          <a:solidFill>
                            <a:schemeClr val="tx1"/>
                          </a:solidFill>
                          <a:effectLst/>
                          <a:latin typeface="Coptic1" pitchFamily="2" charset="0"/>
                          <a:cs typeface="Arial" charset="0"/>
                        </a:rPr>
                        <a:t>/n/ </a:t>
                      </a:r>
                      <a:r>
                        <a:rPr kumimoji="0" lang="en-CA" sz="3200" b="0" i="0" u="none" strike="noStrike" cap="none" normalizeH="0" baseline="0" dirty="0" err="1">
                          <a:ln>
                            <a:noFill/>
                          </a:ln>
                          <a:solidFill>
                            <a:schemeClr val="tx1"/>
                          </a:solidFill>
                          <a:effectLst/>
                          <a:latin typeface="Coptic1" pitchFamily="2" charset="0"/>
                          <a:cs typeface="Arial" charset="0"/>
                        </a:rPr>
                        <a:t>n~te</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V]: v/~et[</a:t>
                      </a:r>
                      <a:r>
                        <a:rPr kumimoji="0" lang="en-CA" sz="3200" b="0" i="0" u="none" strike="noStrike" cap="none" normalizeH="0" baseline="0" dirty="0" err="1">
                          <a:ln>
                            <a:noFill/>
                          </a:ln>
                          <a:solidFill>
                            <a:schemeClr val="tx1"/>
                          </a:solidFill>
                          <a:effectLst/>
                          <a:latin typeface="Coptic1" pitchFamily="2" charset="0"/>
                          <a:cs typeface="Arial" charset="0"/>
                        </a:rPr>
                        <a:t>oci</a:t>
                      </a:r>
                      <a:r>
                        <a:rPr kumimoji="0" lang="en-CA"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e~nouc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niben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ece~a~reh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netenh</a:t>
                      </a:r>
                      <a:r>
                        <a:rPr kumimoji="0" lang="en-CA" sz="3200" b="0" i="0" u="none" strike="noStrike" cap="none" normalizeH="0" baseline="0" dirty="0">
                          <a:ln>
                            <a:noFill/>
                          </a:ln>
                          <a:solidFill>
                            <a:schemeClr val="tx1"/>
                          </a:solidFill>
                          <a:effectLst/>
                          <a:latin typeface="Coptic1" pitchFamily="2" charset="0"/>
                          <a:cs typeface="Arial" charset="0"/>
                        </a:rPr>
                        <a:t>/t: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P,#c</a:t>
                      </a:r>
                      <a:r>
                        <a:rPr kumimoji="0" lang="en-CA" sz="3200" b="0" i="0" u="none" strike="noStrike" cap="none" normalizeH="0" baseline="0" dirty="0">
                          <a:ln>
                            <a:noFill/>
                          </a:ln>
                          <a:solidFill>
                            <a:schemeClr val="tx1"/>
                          </a:solidFill>
                          <a:effectLst/>
                          <a:latin typeface="Coptic1" pitchFamily="2" charset="0"/>
                          <a:cs typeface="Arial" charset="0"/>
                        </a:rPr>
                        <a:t># I/#</a:t>
                      </a:r>
                      <a:r>
                        <a:rPr kumimoji="0" lang="en-CA" sz="3200" b="0" i="0" u="none" strike="noStrike" cap="none" normalizeH="0" baseline="0" dirty="0" err="1">
                          <a:ln>
                            <a:noFill/>
                          </a:ln>
                          <a:solidFill>
                            <a:schemeClr val="tx1"/>
                          </a:solidFill>
                          <a:effectLst/>
                          <a:latin typeface="Coptic1" pitchFamily="2" charset="0"/>
                          <a:cs typeface="Arial" charset="0"/>
                        </a:rPr>
                        <a:t>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peno#c</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de Dieu</a:t>
                      </a:r>
                      <a:r>
                        <a:rPr kumimoji="0" lang="fr-FR" sz="2800" b="0" i="0" u="none" strike="noStrike" cap="none" normalizeH="0" baseline="0" dirty="0">
                          <a:ln>
                            <a:noFill/>
                          </a:ln>
                          <a:solidFill>
                            <a:schemeClr val="tx1"/>
                          </a:solidFill>
                          <a:effectLst/>
                          <a:latin typeface="Arial" charset="0"/>
                          <a:cs typeface="Arial" charset="0"/>
                        </a:rPr>
                        <a:t> qui surpasse toute intelligence, gardera vos cœurs en Christ-Jésus.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سلام الله الذي، يفوق كل عقل، يحل في قلوبكم، بالمسيح يسوع ربنا.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nvGraphicFramePr>
        <p:xfrm>
          <a:off x="971026" y="114300"/>
          <a:ext cx="7125748" cy="617220"/>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617220">
                <a:tc>
                  <a:txBody>
                    <a:bodyPr/>
                    <a:lstStyle/>
                    <a:p>
                      <a:pPr algn="ctr"/>
                      <a:r>
                        <a:rPr lang="fr-FR" sz="1800" dirty="0"/>
                        <a:t>Répons de l’Evangile – Grand Carême (semaine)</a:t>
                      </a:r>
                    </a:p>
                    <a:p>
                      <a:pPr algn="ctr"/>
                      <a:r>
                        <a:rPr lang="ar-EG" sz="1800" dirty="0"/>
                        <a:t>مرد </a:t>
                      </a:r>
                      <a:r>
                        <a:rPr lang="ar-EG" sz="1800" dirty="0" err="1"/>
                        <a:t>الأنجيل</a:t>
                      </a:r>
                      <a:r>
                        <a:rPr lang="ar-EG" sz="1800" dirty="0"/>
                        <a:t> للصوم الكبير - أيام الاسبوع </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640CBC9D-CE23-4E6B-BA30-2309211957C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3" action="ppaction://hlinksldjump" highlightClick="1"/>
            <a:extLst>
              <a:ext uri="{FF2B5EF4-FFF2-40B4-BE49-F238E27FC236}">
                <a16:creationId xmlns:a16="http://schemas.microsoft.com/office/drawing/2014/main" id="{B18C6815-0D3F-4501-ADAF-6B108DD6A6A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81581648"/>
      </p:ext>
    </p:extLst>
  </p:cSld>
  <p:clrMapOvr>
    <a:masterClrMapping/>
  </p:clrMapOvr>
  <p:transition/>
</p:sld>
</file>

<file path=ppt/slides/slide3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8722" name="Group 2"/>
          <p:cNvGraphicFramePr>
            <a:graphicFrameLocks noGrp="1"/>
          </p:cNvGraphicFramePr>
          <p:nvPr>
            <p:extLst>
              <p:ext uri="{D42A27DB-BD31-4B8C-83A1-F6EECF244321}">
                <p14:modId xmlns:p14="http://schemas.microsoft.com/office/powerpoint/2010/main" val="2826976259"/>
              </p:ext>
            </p:extLst>
          </p:nvPr>
        </p:nvGraphicFramePr>
        <p:xfrm>
          <a:off x="0" y="514350"/>
          <a:ext cx="9144000" cy="3482340"/>
        </p:xfrm>
        <a:graphic>
          <a:graphicData uri="http://schemas.openxmlformats.org/drawingml/2006/table">
            <a:tbl>
              <a:tblPr/>
              <a:tblGrid>
                <a:gridCol w="3203848">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915816">
                  <a:extLst>
                    <a:ext uri="{9D8B030D-6E8A-4147-A177-3AD203B41FA5}">
                      <a16:colId xmlns:a16="http://schemas.microsoft.com/office/drawing/2014/main" val="20002"/>
                    </a:ext>
                  </a:extLst>
                </a:gridCol>
              </a:tblGrid>
              <a:tr h="321587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Aie~rnobi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aie~rnobi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pao#c</a:t>
                      </a:r>
                      <a:r>
                        <a:rPr kumimoji="0" lang="en-CA" sz="3200" b="0" i="0" u="none" strike="noStrike" cap="none" normalizeH="0" baseline="0" dirty="0">
                          <a:ln>
                            <a:noFill/>
                          </a:ln>
                          <a:solidFill>
                            <a:schemeClr val="tx1"/>
                          </a:solidFill>
                          <a:effectLst/>
                          <a:latin typeface="Coptic1" pitchFamily="2" charset="0"/>
                          <a:cs typeface="Arial" charset="0"/>
                        </a:rPr>
                        <a:t># I/#</a:t>
                      </a:r>
                      <a:r>
                        <a:rPr kumimoji="0" lang="en-CA" sz="3200" b="0" i="0" u="none" strike="noStrike" cap="none" normalizeH="0" baseline="0" dirty="0" err="1">
                          <a:ln>
                            <a:noFill/>
                          </a:ln>
                          <a:solidFill>
                            <a:schemeClr val="tx1"/>
                          </a:solidFill>
                          <a:effectLst/>
                          <a:latin typeface="Coptic1" pitchFamily="2" charset="0"/>
                          <a:cs typeface="Arial" charset="0"/>
                        </a:rPr>
                        <a:t>c#</a:t>
                      </a:r>
                      <a:r>
                        <a:rPr kumimoji="0" lang="en-CA" sz="3200" b="0" i="0" u="none" strike="noStrike" cap="none" normalizeH="0" baseline="0" dirty="0">
                          <a:ln>
                            <a:noFill/>
                          </a:ln>
                          <a:solidFill>
                            <a:schemeClr val="tx1"/>
                          </a:solidFill>
                          <a:effectLst/>
                          <a:latin typeface="Coptic1" pitchFamily="2" charset="0"/>
                          <a:cs typeface="Arial" charset="0"/>
                        </a:rPr>
                        <a:t> ,w n/</a:t>
                      </a:r>
                      <a:r>
                        <a:rPr kumimoji="0" lang="en-CA" sz="3200" b="0" i="0" u="none" strike="noStrike" cap="none" normalizeH="0" baseline="0" dirty="0" err="1">
                          <a:ln>
                            <a:noFill/>
                          </a:ln>
                          <a:solidFill>
                            <a:schemeClr val="tx1"/>
                          </a:solidFill>
                          <a:effectLst/>
                          <a:latin typeface="Coptic1" pitchFamily="2" charset="0"/>
                          <a:cs typeface="Arial" charset="0"/>
                        </a:rPr>
                        <a:t>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e~bol</a:t>
                      </a:r>
                      <a:r>
                        <a:rPr kumimoji="0" lang="en-CA" sz="3200" b="0" i="0" u="none" strike="noStrike" cap="none" normalizeH="0" baseline="0" dirty="0">
                          <a:ln>
                            <a:noFill/>
                          </a:ln>
                          <a:solidFill>
                            <a:schemeClr val="tx1"/>
                          </a:solidFill>
                          <a:effectLst/>
                          <a:latin typeface="Coptic1" pitchFamily="2" charset="0"/>
                          <a:cs typeface="Arial" charset="0"/>
                        </a:rPr>
                        <a:t>: je </a:t>
                      </a:r>
                      <a:r>
                        <a:rPr kumimoji="0" lang="en-CA" sz="3200" b="0" i="0" u="none" strike="noStrike" cap="none" normalizeH="0" baseline="0" dirty="0" err="1">
                          <a:ln>
                            <a:noFill/>
                          </a:ln>
                          <a:solidFill>
                            <a:schemeClr val="tx1"/>
                          </a:solidFill>
                          <a:effectLst/>
                          <a:latin typeface="Coptic1" pitchFamily="2" charset="0"/>
                          <a:cs typeface="Arial" charset="0"/>
                        </a:rPr>
                        <a:t>m~mon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bwk</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n~a~te~rnobi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o~ude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m~mon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oic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n~a~t,w</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e~bol</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J’ai péché, j’ai péché, Seigneur Jésus pardonne-moi, car il n’y a point de serviteur sans péché ni maitre sans pardon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أخطأت أخطأت، يا ربي يسوع </a:t>
                      </a:r>
                      <a:r>
                        <a:rPr kumimoji="0" lang="ar-SA" sz="3200" b="0" i="0" u="none" strike="noStrike" cap="none" normalizeH="0" baseline="0" dirty="0" err="1">
                          <a:ln>
                            <a:noFill/>
                          </a:ln>
                          <a:solidFill>
                            <a:schemeClr val="tx1"/>
                          </a:solidFill>
                          <a:effectLst/>
                          <a:latin typeface="Arial" charset="0"/>
                          <a:cs typeface="Arial" charset="0"/>
                        </a:rPr>
                        <a:t>إغفر</a:t>
                      </a:r>
                      <a:r>
                        <a:rPr kumimoji="0" lang="ar-SA" sz="3200" b="0" i="0" u="none" strike="noStrike" cap="none" normalizeH="0" baseline="0" dirty="0">
                          <a:ln>
                            <a:noFill/>
                          </a:ln>
                          <a:solidFill>
                            <a:schemeClr val="tx1"/>
                          </a:solidFill>
                          <a:effectLst/>
                          <a:latin typeface="Arial" charset="0"/>
                          <a:cs typeface="Arial" charset="0"/>
                        </a:rPr>
                        <a:t> لي، لأنه ليس عبد بلا خطية، ولا سيد بلا غفران.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a:extLst>
              <a:ext uri="{FF2B5EF4-FFF2-40B4-BE49-F238E27FC236}">
                <a16:creationId xmlns:a16="http://schemas.microsoft.com/office/drawing/2014/main" id="{DC73ABBF-94FA-4BEB-B510-1340406CCDE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0950524"/>
      </p:ext>
    </p:extLst>
  </p:cSld>
  <p:clrMapOvr>
    <a:masterClrMapping/>
  </p:clrMapOvr>
  <p:transition/>
</p:sld>
</file>

<file path=ppt/slides/slide3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B95DE275-4005-403C-AE84-3556C430E3DC}"/>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7" name="Group 2">
            <a:extLst>
              <a:ext uri="{FF2B5EF4-FFF2-40B4-BE49-F238E27FC236}">
                <a16:creationId xmlns:a16="http://schemas.microsoft.com/office/drawing/2014/main" id="{92BE30C1-0872-4435-91FA-6D78CE5B8A56}"/>
              </a:ext>
            </a:extLst>
          </p:cNvPr>
          <p:cNvGraphicFramePr>
            <a:graphicFrameLocks noGrp="1"/>
          </p:cNvGraphicFramePr>
          <p:nvPr>
            <p:extLst>
              <p:ext uri="{D42A27DB-BD31-4B8C-83A1-F6EECF244321}">
                <p14:modId xmlns:p14="http://schemas.microsoft.com/office/powerpoint/2010/main" val="897011013"/>
              </p:ext>
            </p:extLst>
          </p:nvPr>
        </p:nvGraphicFramePr>
        <p:xfrm>
          <a:off x="0" y="704039"/>
          <a:ext cx="9144000" cy="3482340"/>
        </p:xfrm>
        <a:graphic>
          <a:graphicData uri="http://schemas.openxmlformats.org/drawingml/2006/table">
            <a:tbl>
              <a:tblPr/>
              <a:tblGrid>
                <a:gridCol w="3505200">
                  <a:extLst>
                    <a:ext uri="{9D8B030D-6E8A-4147-A177-3AD203B41FA5}">
                      <a16:colId xmlns:a16="http://schemas.microsoft.com/office/drawing/2014/main" val="20000"/>
                    </a:ext>
                  </a:extLst>
                </a:gridCol>
                <a:gridCol w="28194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14563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Je </a:t>
                      </a:r>
                      <a:r>
                        <a:rPr kumimoji="0" lang="en-CA" sz="3200" b="0" i="0" u="none" strike="noStrike" cap="none" normalizeH="0" baseline="0" dirty="0" err="1">
                          <a:ln>
                            <a:noFill/>
                          </a:ln>
                          <a:solidFill>
                            <a:schemeClr val="tx1"/>
                          </a:solidFill>
                          <a:effectLst/>
                          <a:latin typeface="Coptic1" pitchFamily="2" charset="0"/>
                          <a:cs typeface="Arial" charset="0"/>
                        </a:rPr>
                        <a:t>penIwt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niv</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o~ui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mareftoubo</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n~je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pekran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mareci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n~je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tekmeto~uro</a:t>
                      </a:r>
                      <a:r>
                        <a:rPr kumimoji="0" lang="en-CA" sz="3200" b="0" i="0" u="none" strike="noStrike" cap="none" normalizeH="0" baseline="0" dirty="0">
                          <a:ln>
                            <a:noFill/>
                          </a:ln>
                          <a:solidFill>
                            <a:schemeClr val="tx1"/>
                          </a:solidFill>
                          <a:effectLst/>
                          <a:latin typeface="Coptic1" pitchFamily="2" charset="0"/>
                          <a:cs typeface="Arial" charset="0"/>
                        </a:rPr>
                        <a:t>: je </a:t>
                      </a:r>
                      <a:r>
                        <a:rPr kumimoji="0" lang="en-CA" sz="3200" b="0" i="0" u="none" strike="noStrike" cap="none" normalizeH="0" baseline="0" dirty="0" err="1">
                          <a:ln>
                            <a:noFill/>
                          </a:ln>
                          <a:solidFill>
                            <a:schemeClr val="tx1"/>
                          </a:solidFill>
                          <a:effectLst/>
                          <a:latin typeface="Coptic1" pitchFamily="2" charset="0"/>
                          <a:cs typeface="Arial" charset="0"/>
                        </a:rPr>
                        <a:t>vwk</a:t>
                      </a:r>
                      <a:r>
                        <a:rPr kumimoji="0" lang="en-CA" sz="3200" b="0" i="0" u="none" strike="noStrike" cap="none" normalizeH="0" baseline="0" dirty="0">
                          <a:ln>
                            <a:noFill/>
                          </a:ln>
                          <a:solidFill>
                            <a:schemeClr val="tx1"/>
                          </a:solidFill>
                          <a:effectLst/>
                          <a:latin typeface="Coptic1" pitchFamily="2" charset="0"/>
                          <a:cs typeface="Arial" charset="0"/>
                        </a:rPr>
                        <a:t> pe </a:t>
                      </a:r>
                      <a:r>
                        <a:rPr kumimoji="0" lang="en-CA" sz="3200" b="0" i="0" u="none" strike="noStrike" cap="none" normalizeH="0" baseline="0" dirty="0" err="1">
                          <a:ln>
                            <a:noFill/>
                          </a:ln>
                          <a:solidFill>
                            <a:schemeClr val="tx1"/>
                          </a:solidFill>
                          <a:effectLst/>
                          <a:latin typeface="Coptic1" pitchFamily="2" charset="0"/>
                          <a:cs typeface="Arial" charset="0"/>
                        </a:rPr>
                        <a:t>piw~o~u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sa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nie~neh</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Notre Père qui es aux cieux, que Ton nom soit sanctifié, que Ton règne vienne, car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charset="0"/>
                        </a:rPr>
                        <a:t> Toi est la gloire pour toujours.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أبانا الذي في السموات، ليتقدس </a:t>
                      </a:r>
                      <a:r>
                        <a:rPr kumimoji="0" lang="ar-SA" sz="3200" b="0" i="0" u="none" strike="noStrike" cap="none" normalizeH="0" baseline="0" dirty="0" err="1">
                          <a:ln>
                            <a:noFill/>
                          </a:ln>
                          <a:solidFill>
                            <a:schemeClr val="tx1"/>
                          </a:solidFill>
                          <a:effectLst/>
                          <a:latin typeface="Arial" charset="0"/>
                          <a:cs typeface="Arial" charset="0"/>
                        </a:rPr>
                        <a:t>إسمك</a:t>
                      </a:r>
                      <a:r>
                        <a:rPr kumimoji="0" lang="ar-SA" sz="3200" b="0" i="0" u="none" strike="noStrike" cap="none" normalizeH="0" baseline="0" dirty="0">
                          <a:ln>
                            <a:noFill/>
                          </a:ln>
                          <a:solidFill>
                            <a:schemeClr val="tx1"/>
                          </a:solidFill>
                          <a:effectLst/>
                          <a:latin typeface="Arial" charset="0"/>
                          <a:cs typeface="Arial" charset="0"/>
                        </a:rPr>
                        <a:t>، ليأت ملكوتك، لأن لك المجد إلي الأبد.</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9EEF9FA4-26BD-4F90-96C6-5B8C24A9D6F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3321429"/>
      </p:ext>
    </p:extLst>
  </p:cSld>
  <p:clrMapOvr>
    <a:masterClrMapping/>
  </p:clrMapOvr>
  <p:transition/>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23756" name="Group 12"/>
          <p:cNvGraphicFramePr>
            <a:graphicFrameLocks noGrp="1"/>
          </p:cNvGraphicFramePr>
          <p:nvPr>
            <p:ph/>
            <p:extLst>
              <p:ext uri="{D42A27DB-BD31-4B8C-83A1-F6EECF244321}">
                <p14:modId xmlns:p14="http://schemas.microsoft.com/office/powerpoint/2010/main" val="1780011424"/>
              </p:ext>
            </p:extLst>
          </p:nvPr>
        </p:nvGraphicFramePr>
        <p:xfrm>
          <a:off x="0" y="0"/>
          <a:ext cx="9144000" cy="4823460"/>
        </p:xfrm>
        <a:graphic>
          <a:graphicData uri="http://schemas.openxmlformats.org/drawingml/2006/table">
            <a:tbl>
              <a:tblPr/>
              <a:tblGrid>
                <a:gridCol w="3249038">
                  <a:extLst>
                    <a:ext uri="{9D8B030D-6E8A-4147-A177-3AD203B41FA5}">
                      <a16:colId xmlns:a16="http://schemas.microsoft.com/office/drawing/2014/main" val="4188429593"/>
                    </a:ext>
                  </a:extLst>
                </a:gridCol>
                <a:gridCol w="3346315">
                  <a:extLst>
                    <a:ext uri="{9D8B030D-6E8A-4147-A177-3AD203B41FA5}">
                      <a16:colId xmlns:a16="http://schemas.microsoft.com/office/drawing/2014/main" val="20000"/>
                    </a:ext>
                  </a:extLst>
                </a:gridCol>
                <a:gridCol w="2548647">
                  <a:extLst>
                    <a:ext uri="{9D8B030D-6E8A-4147-A177-3AD203B41FA5}">
                      <a16:colId xmlns:a16="http://schemas.microsoft.com/office/drawing/2014/main" val="20001"/>
                    </a:ext>
                  </a:extLst>
                </a:gridCol>
              </a:tblGrid>
              <a:tr h="41245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err="1">
                          <a:ln>
                            <a:noFill/>
                          </a:ln>
                          <a:solidFill>
                            <a:schemeClr val="tx1"/>
                          </a:solidFill>
                          <a:effectLst/>
                          <a:latin typeface="Coptic1" pitchFamily="2" charset="0"/>
                          <a:cs typeface="Arial" charset="0"/>
                        </a:rPr>
                        <a:t>N~sorp</a:t>
                      </a:r>
                      <a:r>
                        <a:rPr kumimoji="0" lang="fr-CA" sz="2600" b="0" i="0" u="none" strike="noStrike" cap="none" normalizeH="0" baseline="0" dirty="0">
                          <a:ln>
                            <a:noFill/>
                          </a:ln>
                          <a:solidFill>
                            <a:schemeClr val="tx1"/>
                          </a:solidFill>
                          <a:effectLst/>
                          <a:latin typeface="Coptic1" pitchFamily="2" charset="0"/>
                          <a:cs typeface="Arial" charset="0"/>
                        </a:rPr>
                        <a:t> men </a:t>
                      </a:r>
                      <a:r>
                        <a:rPr kumimoji="0" lang="fr-CA" sz="2600" b="0" i="0" u="none" strike="noStrike" cap="none" normalizeH="0" baseline="0" dirty="0" err="1">
                          <a:ln>
                            <a:noFill/>
                          </a:ln>
                          <a:solidFill>
                            <a:schemeClr val="tx1"/>
                          </a:solidFill>
                          <a:effectLst/>
                          <a:latin typeface="Coptic1" pitchFamily="2" charset="0"/>
                          <a:cs typeface="Arial" charset="0"/>
                        </a:rPr>
                        <a:t>ariv~meui</a:t>
                      </a:r>
                      <a:r>
                        <a:rPr kumimoji="0" lang="fr-CA" sz="2600" b="0" i="0" u="none" strike="noStrike" cap="none" normalizeH="0" baseline="0" dirty="0">
                          <a:ln>
                            <a:noFill/>
                          </a:ln>
                          <a:solidFill>
                            <a:schemeClr val="tx1"/>
                          </a:solidFill>
                          <a:effectLst/>
                          <a:latin typeface="Coptic1" pitchFamily="2" charset="0"/>
                          <a:cs typeface="Arial" charset="0"/>
                        </a:rPr>
                        <a:t> p~{</a:t>
                      </a:r>
                      <a:r>
                        <a:rPr kumimoji="0" lang="fr-CA" sz="2600" b="0" i="0" u="none" strike="noStrike" cap="none" normalizeH="0" baseline="0" dirty="0" err="1">
                          <a:ln>
                            <a:noFill/>
                          </a:ln>
                          <a:solidFill>
                            <a:schemeClr val="tx1"/>
                          </a:solidFill>
                          <a:effectLst/>
                          <a:latin typeface="Coptic1" pitchFamily="2" charset="0"/>
                          <a:cs typeface="Arial" charset="0"/>
                        </a:rPr>
                        <a:t>oic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m~penmakarioc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n~iwt</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ettai</a:t>
                      </a:r>
                      <a:r>
                        <a:rPr kumimoji="0" lang="fr-CA" sz="2600" b="0" i="0" u="none" strike="noStrike" cap="none" normalizeH="0" baseline="0" dirty="0">
                          <a:ln>
                            <a:noFill/>
                          </a:ln>
                          <a:solidFill>
                            <a:schemeClr val="tx1"/>
                          </a:solidFill>
                          <a:effectLst/>
                          <a:latin typeface="Coptic1" pitchFamily="2" charset="0"/>
                          <a:cs typeface="Arial" charset="0"/>
                        </a:rPr>
                        <a:t>/out </a:t>
                      </a:r>
                      <a:r>
                        <a:rPr kumimoji="0" lang="fr-CA" sz="2600" b="0" i="0" u="none" strike="noStrike" cap="none" normalizeH="0" baseline="0" dirty="0" err="1">
                          <a:ln>
                            <a:noFill/>
                          </a:ln>
                          <a:solidFill>
                            <a:schemeClr val="tx1"/>
                          </a:solidFill>
                          <a:effectLst/>
                          <a:latin typeface="Coptic1" pitchFamily="2" charset="0"/>
                          <a:cs typeface="Arial" charset="0"/>
                        </a:rPr>
                        <a:t>n~ar</a:t>
                      </a:r>
                      <a:r>
                        <a:rPr kumimoji="0" lang="fr-CA" sz="2600" b="0" i="0" u="none" strike="noStrike" cap="none" normalizeH="0" baseline="0" dirty="0">
                          <a:ln>
                            <a:noFill/>
                          </a:ln>
                          <a:solidFill>
                            <a:schemeClr val="tx1"/>
                          </a:solidFill>
                          <a:effectLst/>
                          <a:latin typeface="Coptic1" pitchFamily="2" charset="0"/>
                          <a:cs typeface="Arial" charset="0"/>
                        </a:rPr>
                        <a:t>,/</a:t>
                      </a:r>
                      <a:r>
                        <a:rPr kumimoji="0" lang="fr-CA" sz="2600" b="0" i="0" u="none" strike="noStrike" cap="none" normalizeH="0" baseline="0" dirty="0" err="1">
                          <a:ln>
                            <a:noFill/>
                          </a:ln>
                          <a:solidFill>
                            <a:schemeClr val="tx1"/>
                          </a:solidFill>
                          <a:effectLst/>
                          <a:latin typeface="Coptic1" pitchFamily="2" charset="0"/>
                          <a:cs typeface="Arial" charset="0"/>
                        </a:rPr>
                        <a:t>epickopoc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penpatriar</a:t>
                      </a:r>
                      <a:r>
                        <a:rPr kumimoji="0" lang="fr-CA" sz="2600" b="0" i="0" u="none" strike="noStrike" cap="none" normalizeH="0" baseline="0" dirty="0">
                          <a:ln>
                            <a:noFill/>
                          </a:ln>
                          <a:solidFill>
                            <a:schemeClr val="tx1"/>
                          </a:solidFill>
                          <a:effectLst/>
                          <a:latin typeface="Coptic1" pitchFamily="2" charset="0"/>
                          <a:cs typeface="Arial" charset="0"/>
                        </a:rPr>
                        <a:t>,/c </a:t>
                      </a:r>
                      <a:r>
                        <a:rPr kumimoji="0" lang="fr-CA" sz="2600" b="0" i="0" u="none" strike="noStrike" cap="none" normalizeH="0" baseline="0" dirty="0" err="1">
                          <a:ln>
                            <a:noFill/>
                          </a:ln>
                          <a:solidFill>
                            <a:schemeClr val="tx1"/>
                          </a:solidFill>
                          <a:effectLst/>
                          <a:latin typeface="Coptic1" pitchFamily="2" charset="0"/>
                          <a:cs typeface="Arial" charset="0"/>
                        </a:rPr>
                        <a:t>abba</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Tawadroc</a:t>
                      </a:r>
                      <a:r>
                        <a:rPr kumimoji="0" lang="fr-CA" sz="2600" b="0" i="0" u="none" strike="noStrike" cap="none" normalizeH="0" baseline="0" dirty="0">
                          <a:ln>
                            <a:noFill/>
                          </a:ln>
                          <a:solidFill>
                            <a:schemeClr val="tx1"/>
                          </a:solidFill>
                          <a:effectLst/>
                          <a:latin typeface="Coptic1" pitchFamily="2" charset="0"/>
                          <a:cs typeface="Arial" charset="0"/>
                        </a:rPr>
                        <a:t>.</a:t>
                      </a:r>
                    </a:p>
                    <a:p>
                      <a:pPr algn="just"/>
                      <a:r>
                        <a:rPr lang="fr-FR" sz="2600" b="0" i="0" u="none" strike="noStrike" kern="1200" baseline="0" dirty="0">
                          <a:solidFill>
                            <a:schemeClr val="tx1"/>
                          </a:solidFill>
                          <a:latin typeface="Coptic1" pitchFamily="2" charset="0"/>
                          <a:ea typeface="+mn-ea"/>
                          <a:cs typeface="+mn-cs"/>
                        </a:rPr>
                        <a:t>Nem </a:t>
                      </a:r>
                      <a:r>
                        <a:rPr lang="fr-FR" sz="2600" b="0" i="0" u="none" strike="noStrike" kern="1200" baseline="0" dirty="0" err="1">
                          <a:solidFill>
                            <a:schemeClr val="tx1"/>
                          </a:solidFill>
                          <a:latin typeface="Coptic1" pitchFamily="2" charset="0"/>
                          <a:ea typeface="+mn-ea"/>
                          <a:cs typeface="+mn-cs"/>
                        </a:rPr>
                        <a:t>pefkes~v</a:t>
                      </a:r>
                      <a:r>
                        <a:rPr lang="fr-FR" sz="2600" b="0" i="0" u="none" strike="noStrike" kern="1200" baseline="0" dirty="0">
                          <a:solidFill>
                            <a:schemeClr val="tx1"/>
                          </a:solidFill>
                          <a:latin typeface="Coptic1" pitchFamily="2" charset="0"/>
                          <a:ea typeface="+mn-ea"/>
                          <a:cs typeface="+mn-cs"/>
                        </a:rPr>
                        <a:t>/r </a:t>
                      </a:r>
                      <a:r>
                        <a:rPr lang="fr-FR" sz="2600" b="0" i="0" u="none" strike="noStrike" kern="1200" baseline="0" dirty="0" err="1">
                          <a:solidFill>
                            <a:schemeClr val="tx1"/>
                          </a:solidFill>
                          <a:latin typeface="Coptic1" pitchFamily="2" charset="0"/>
                          <a:ea typeface="+mn-ea"/>
                          <a:cs typeface="+mn-cs"/>
                        </a:rPr>
                        <a:t>n~litourgoc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peniwt</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n~epickopoc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abba</a:t>
                      </a:r>
                      <a:r>
                        <a:rPr lang="fr-FR" sz="2600" b="0" i="0" u="none" strike="noStrike" kern="1200" baseline="0" dirty="0">
                          <a:solidFill>
                            <a:schemeClr val="tx1"/>
                          </a:solidFill>
                          <a:latin typeface="Coptic1" pitchFamily="2" charset="0"/>
                          <a:ea typeface="+mn-ea"/>
                          <a:cs typeface="+mn-cs"/>
                        </a:rPr>
                        <a:t> Mark.</a:t>
                      </a:r>
                      <a:endParaRPr kumimoji="0" lang="fr-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En premier lieu, souviens-Toi Seigneur, de notre béni et honorable archevêque, notre patriarche pape Abba  </a:t>
                      </a:r>
                      <a:r>
                        <a:rPr kumimoji="0" lang="en-US" sz="2600" b="0" i="0" u="none" strike="noStrike" cap="none" normalizeH="0" baseline="0" dirty="0">
                          <a:ln>
                            <a:noFill/>
                          </a:ln>
                          <a:solidFill>
                            <a:schemeClr val="tx1"/>
                          </a:solidFill>
                          <a:effectLst/>
                          <a:latin typeface="Arial" charset="0"/>
                          <a:cs typeface="Arial" charset="0"/>
                        </a:rPr>
                        <a:t> Tawadros II </a:t>
                      </a:r>
                      <a:r>
                        <a:rPr kumimoji="0" lang="fr-FR" sz="2600" b="0" i="0" u="none" strike="noStrike" cap="none" normalizeH="0" baseline="0" dirty="0">
                          <a:ln>
                            <a:noFill/>
                          </a:ln>
                          <a:solidFill>
                            <a:schemeClr val="tx1"/>
                          </a:solidFill>
                          <a:effectLst/>
                          <a:latin typeface="Arial" charset="0"/>
                          <a:cs typeface="Arial" charset="0"/>
                        </a:rPr>
                        <a:t>Et de son partenaire dans le ministère apostolique notre père l’évêque </a:t>
                      </a:r>
                      <a:r>
                        <a:rPr kumimoji="0" lang="fr-FR" sz="2600" b="0" i="0" u="none" strike="noStrike" cap="none" normalizeH="0" baseline="0" dirty="0" err="1">
                          <a:ln>
                            <a:noFill/>
                          </a:ln>
                          <a:solidFill>
                            <a:schemeClr val="tx1"/>
                          </a:solidFill>
                          <a:effectLst/>
                          <a:latin typeface="Arial" charset="0"/>
                          <a:cs typeface="Arial" charset="0"/>
                        </a:rPr>
                        <a:t>abba</a:t>
                      </a:r>
                      <a:r>
                        <a:rPr kumimoji="0" lang="fr-FR" sz="2600" b="0" i="0" u="none" strike="noStrike" cap="none" normalizeH="0" baseline="0" dirty="0">
                          <a:ln>
                            <a:noFill/>
                          </a:ln>
                          <a:solidFill>
                            <a:schemeClr val="tx1"/>
                          </a:solidFill>
                          <a:effectLst/>
                          <a:latin typeface="Arial" charset="0"/>
                          <a:cs typeface="Arial" charset="0"/>
                        </a:rPr>
                        <a:t> Marc.</a:t>
                      </a:r>
                      <a:endParaRPr kumimoji="0" lang="fr-CA"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وأولاً اذكر يا رب بطريركنا الأب المكرم رئيس الكهنة البابا المعظم أنبا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kumimoji="0" lang="ar-SA" sz="3000" b="0" i="0" u="none" strike="noStrike" cap="none" normalizeH="0" baseline="0" dirty="0">
                          <a:ln>
                            <a:noFill/>
                          </a:ln>
                          <a:solidFill>
                            <a:schemeClr val="tx1"/>
                          </a:solidFill>
                          <a:effectLst/>
                          <a:latin typeface="Arial" charset="0"/>
                          <a:cs typeface="Arial" charset="0"/>
                        </a:rPr>
                        <a:t>،</a:t>
                      </a:r>
                      <a:r>
                        <a:rPr kumimoji="0" lang="fr-FR" sz="3000" b="0" i="0" u="none" strike="noStrike" cap="none" normalizeH="0" baseline="0" dirty="0">
                          <a:ln>
                            <a:noFill/>
                          </a:ln>
                          <a:solidFill>
                            <a:schemeClr val="tx1"/>
                          </a:solidFill>
                          <a:effectLst/>
                          <a:latin typeface="Arial" charset="0"/>
                          <a:cs typeface="Arial" charset="0"/>
                        </a:rPr>
                        <a:t> </a:t>
                      </a:r>
                      <a:r>
                        <a:rPr lang="ar-EG" sz="3000" b="0" i="0" kern="1200" dirty="0">
                          <a:solidFill>
                            <a:schemeClr val="tx1"/>
                          </a:solidFill>
                          <a:effectLst/>
                          <a:latin typeface="+mn-lt"/>
                          <a:ea typeface="+mn-ea"/>
                          <a:cs typeface="+mn-cs"/>
                        </a:rPr>
                        <a:t>وشريكة في الخدمة الرسولية أبينا الأسقف الأنبا </a:t>
                      </a:r>
                      <a:r>
                        <a:rPr lang="ar-EG" sz="3200" dirty="0"/>
                        <a:t>مارك</a:t>
                      </a:r>
                      <a:r>
                        <a:rPr lang="ar-EG" sz="3000" b="0" i="0" kern="1200" dirty="0">
                          <a:solidFill>
                            <a:schemeClr val="tx1"/>
                          </a:solidFill>
                          <a:effectLst/>
                          <a:latin typeface="+mn-lt"/>
                          <a:ea typeface="+mn-ea"/>
                          <a:cs typeface="+mn-cs"/>
                        </a:rPr>
                        <a:t>.</a:t>
                      </a:r>
                      <a:endParaRPr kumimoji="0" lang="ar-EG"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24">
            <a:hlinkClick r:id="rId4" action="ppaction://hlinksldjump" highlightClick="1"/>
            <a:extLst>
              <a:ext uri="{FF2B5EF4-FFF2-40B4-BE49-F238E27FC236}">
                <a16:creationId xmlns:a16="http://schemas.microsoft.com/office/drawing/2014/main" id="{9D332B6A-510B-4C04-88D1-A82083C99D4C}"/>
              </a:ext>
            </a:extLst>
          </p:cNvPr>
          <p:cNvSpPr>
            <a:spLocks noChangeArrowheads="1"/>
          </p:cNvSpPr>
          <p:nvPr/>
        </p:nvSpPr>
        <p:spPr bwMode="auto">
          <a:xfrm>
            <a:off x="6948264" y="4659982"/>
            <a:ext cx="2195736" cy="483518"/>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Patriarche</a:t>
            </a:r>
            <a:r>
              <a:rPr lang="en-US" sz="1600" dirty="0">
                <a:latin typeface="Arial" charset="0"/>
              </a:rPr>
              <a:t> </a:t>
            </a:r>
            <a:r>
              <a:rPr lang="en-US" sz="1600" dirty="0" err="1">
                <a:latin typeface="Arial" charset="0"/>
              </a:rPr>
              <a:t>d’Antioche</a:t>
            </a:r>
            <a:r>
              <a:rPr lang="en-US" sz="1600" dirty="0">
                <a:latin typeface="Arial" charset="0"/>
              </a:rPr>
              <a:t> </a:t>
            </a:r>
          </a:p>
          <a:p>
            <a:pPr algn="ctr">
              <a:lnSpc>
                <a:spcPct val="80000"/>
              </a:lnSpc>
              <a:spcBef>
                <a:spcPct val="0"/>
              </a:spcBef>
            </a:pPr>
            <a:r>
              <a:rPr lang="en-US" sz="1600" dirty="0">
                <a:latin typeface="Arial" charset="0"/>
              </a:rPr>
              <a:t>et  </a:t>
            </a:r>
            <a:r>
              <a:rPr lang="en-US" sz="1600" dirty="0" err="1">
                <a:latin typeface="Arial" charset="0"/>
              </a:rPr>
              <a:t>d’Erythrée</a:t>
            </a:r>
            <a:endParaRPr lang="en-US" sz="1600" dirty="0">
              <a:latin typeface="Arial" charset="0"/>
            </a:endParaRPr>
          </a:p>
        </p:txBody>
      </p:sp>
    </p:spTree>
  </p:cSld>
  <p:clrMapOvr>
    <a:masterClrMapping/>
  </p:clrMapOvr>
  <p:transition/>
</p:sld>
</file>

<file path=ppt/slides/slide3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56463190"/>
      </p:ext>
    </p:extLst>
  </p:cSld>
  <p:clrMapOvr>
    <a:masterClrMapping/>
  </p:clrMapOvr>
  <p:transition/>
</p:sld>
</file>

<file path=ppt/slides/slide3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5F0EA6E6-F32A-42B6-903B-E68BC22BA109}"/>
              </a:ext>
            </a:extLst>
          </p:cNvPr>
          <p:cNvGraphicFramePr>
            <a:graphicFrameLocks noGrp="1"/>
          </p:cNvGraphicFramePr>
          <p:nvPr/>
        </p:nvGraphicFramePr>
        <p:xfrm>
          <a:off x="1524000" y="72629"/>
          <a:ext cx="6096000" cy="6172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617220">
                <a:tc>
                  <a:txBody>
                    <a:bodyPr/>
                    <a:lstStyle/>
                    <a:p>
                      <a:pPr algn="ctr"/>
                      <a:r>
                        <a:rPr lang="fr-FR" sz="1800" dirty="0"/>
                        <a:t>Répons de l’Evangile – Grand Carême</a:t>
                      </a:r>
                    </a:p>
                    <a:p>
                      <a:pPr algn="ctr"/>
                      <a:r>
                        <a:rPr lang="ar-EG" sz="1800" dirty="0"/>
                        <a:t>مرد </a:t>
                      </a:r>
                      <a:r>
                        <a:rPr lang="ar-EG" sz="1800" dirty="0" err="1"/>
                        <a:t>الأنجيل</a:t>
                      </a:r>
                      <a:r>
                        <a:rPr lang="ar-EG" sz="1800" dirty="0"/>
                        <a:t> للصوم الكبير </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graphicFrame>
        <p:nvGraphicFramePr>
          <p:cNvPr id="7" name="Group 2">
            <a:extLst>
              <a:ext uri="{FF2B5EF4-FFF2-40B4-BE49-F238E27FC236}">
                <a16:creationId xmlns:a16="http://schemas.microsoft.com/office/drawing/2014/main" id="{010CEE5E-88B7-4D2B-93C0-4A832EDADD18}"/>
              </a:ext>
            </a:extLst>
          </p:cNvPr>
          <p:cNvGraphicFramePr>
            <a:graphicFrameLocks noGrp="1"/>
          </p:cNvGraphicFramePr>
          <p:nvPr>
            <p:extLst>
              <p:ext uri="{D42A27DB-BD31-4B8C-83A1-F6EECF244321}">
                <p14:modId xmlns:p14="http://schemas.microsoft.com/office/powerpoint/2010/main" val="3740327503"/>
              </p:ext>
            </p:extLst>
          </p:nvPr>
        </p:nvGraphicFramePr>
        <p:xfrm>
          <a:off x="0" y="1047750"/>
          <a:ext cx="9144000" cy="3482340"/>
        </p:xfrm>
        <a:graphic>
          <a:graphicData uri="http://schemas.openxmlformats.org/drawingml/2006/table">
            <a:tbl>
              <a:tblPr/>
              <a:tblGrid>
                <a:gridCol w="3505200">
                  <a:extLst>
                    <a:ext uri="{9D8B030D-6E8A-4147-A177-3AD203B41FA5}">
                      <a16:colId xmlns:a16="http://schemas.microsoft.com/office/drawing/2014/main" val="20000"/>
                    </a:ext>
                  </a:extLst>
                </a:gridCol>
                <a:gridCol w="28194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14563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Je </a:t>
                      </a:r>
                      <a:r>
                        <a:rPr kumimoji="0" lang="en-CA" sz="3200" b="0" i="0" u="none" strike="noStrike" cap="none" normalizeH="0" baseline="0" dirty="0" err="1">
                          <a:ln>
                            <a:noFill/>
                          </a:ln>
                          <a:solidFill>
                            <a:schemeClr val="tx1"/>
                          </a:solidFill>
                          <a:effectLst/>
                          <a:latin typeface="Coptic1" pitchFamily="2" charset="0"/>
                          <a:cs typeface="Arial" charset="0"/>
                        </a:rPr>
                        <a:t>penIwt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niv</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o~ui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mareftoubo</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n~je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pekran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mareci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n~je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tekmeto~uro</a:t>
                      </a:r>
                      <a:r>
                        <a:rPr kumimoji="0" lang="en-CA" sz="3200" b="0" i="0" u="none" strike="noStrike" cap="none" normalizeH="0" baseline="0" dirty="0">
                          <a:ln>
                            <a:noFill/>
                          </a:ln>
                          <a:solidFill>
                            <a:schemeClr val="tx1"/>
                          </a:solidFill>
                          <a:effectLst/>
                          <a:latin typeface="Coptic1" pitchFamily="2" charset="0"/>
                          <a:cs typeface="Arial" charset="0"/>
                        </a:rPr>
                        <a:t>: je </a:t>
                      </a:r>
                      <a:r>
                        <a:rPr kumimoji="0" lang="en-CA" sz="3200" b="0" i="0" u="none" strike="noStrike" cap="none" normalizeH="0" baseline="0" dirty="0" err="1">
                          <a:ln>
                            <a:noFill/>
                          </a:ln>
                          <a:solidFill>
                            <a:schemeClr val="tx1"/>
                          </a:solidFill>
                          <a:effectLst/>
                          <a:latin typeface="Coptic1" pitchFamily="2" charset="0"/>
                          <a:cs typeface="Arial" charset="0"/>
                        </a:rPr>
                        <a:t>vwk</a:t>
                      </a:r>
                      <a:r>
                        <a:rPr kumimoji="0" lang="en-CA" sz="3200" b="0" i="0" u="none" strike="noStrike" cap="none" normalizeH="0" baseline="0" dirty="0">
                          <a:ln>
                            <a:noFill/>
                          </a:ln>
                          <a:solidFill>
                            <a:schemeClr val="tx1"/>
                          </a:solidFill>
                          <a:effectLst/>
                          <a:latin typeface="Coptic1" pitchFamily="2" charset="0"/>
                          <a:cs typeface="Arial" charset="0"/>
                        </a:rPr>
                        <a:t> pe </a:t>
                      </a:r>
                      <a:r>
                        <a:rPr kumimoji="0" lang="en-CA" sz="3200" b="0" i="0" u="none" strike="noStrike" cap="none" normalizeH="0" baseline="0" dirty="0" err="1">
                          <a:ln>
                            <a:noFill/>
                          </a:ln>
                          <a:solidFill>
                            <a:schemeClr val="tx1"/>
                          </a:solidFill>
                          <a:effectLst/>
                          <a:latin typeface="Coptic1" pitchFamily="2" charset="0"/>
                          <a:cs typeface="Arial" charset="0"/>
                        </a:rPr>
                        <a:t>piw~o~u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sa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nie~neh</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Notre Père qui es aux cieux, que Ton nom soit sanctifié, que Ton règne vienne, car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charset="0"/>
                        </a:rPr>
                        <a:t> Toi est la gloire pour toujours.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أبانا الذي في السموات، ليتقدس </a:t>
                      </a:r>
                      <a:r>
                        <a:rPr kumimoji="0" lang="ar-SA" sz="3200" b="0" i="0" u="none" strike="noStrike" cap="none" normalizeH="0" baseline="0" dirty="0" err="1">
                          <a:ln>
                            <a:noFill/>
                          </a:ln>
                          <a:solidFill>
                            <a:schemeClr val="tx1"/>
                          </a:solidFill>
                          <a:effectLst/>
                          <a:latin typeface="Arial" charset="0"/>
                          <a:cs typeface="Arial" charset="0"/>
                        </a:rPr>
                        <a:t>إسمك</a:t>
                      </a:r>
                      <a:r>
                        <a:rPr kumimoji="0" lang="ar-SA" sz="3200" b="0" i="0" u="none" strike="noStrike" cap="none" normalizeH="0" baseline="0" dirty="0">
                          <a:ln>
                            <a:noFill/>
                          </a:ln>
                          <a:solidFill>
                            <a:schemeClr val="tx1"/>
                          </a:solidFill>
                          <a:effectLst/>
                          <a:latin typeface="Arial" charset="0"/>
                          <a:cs typeface="Arial" charset="0"/>
                        </a:rPr>
                        <a:t>، ليأت ملكوتك، لأن لك المجد إلي الأبد.</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utoShape 36">
            <a:hlinkClick r:id="rId2" action="ppaction://hlinksldjump" highlightClick="1"/>
            <a:extLst>
              <a:ext uri="{FF2B5EF4-FFF2-40B4-BE49-F238E27FC236}">
                <a16:creationId xmlns:a16="http://schemas.microsoft.com/office/drawing/2014/main" id="{1EA1B008-2293-42A5-AC30-EF143476B4CA}"/>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4">
            <a:hlinkClick r:id="rId3" action="ppaction://hlinksldjump" highlightClick="1"/>
            <a:extLst>
              <a:ext uri="{FF2B5EF4-FFF2-40B4-BE49-F238E27FC236}">
                <a16:creationId xmlns:a16="http://schemas.microsoft.com/office/drawing/2014/main" id="{78A9D92C-2155-4737-9CBC-931B1476A353}"/>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ction Button: Custom 3">
            <a:hlinkClick r:id="rId4" action="ppaction://hlinksldjump" highlightClick="1"/>
            <a:extLst>
              <a:ext uri="{FF2B5EF4-FFF2-40B4-BE49-F238E27FC236}">
                <a16:creationId xmlns:a16="http://schemas.microsoft.com/office/drawing/2014/main" id="{9095C6EA-E826-4DD0-93D3-83CD34B1612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94419174"/>
      </p:ext>
    </p:extLst>
  </p:cSld>
  <p:clrMapOvr>
    <a:masterClrMapping/>
  </p:clrMapOvr>
  <p:transition/>
</p:sld>
</file>

<file path=ppt/slides/slide3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D3F404C-384F-4808-A6A7-C26BBF81846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19900239"/>
      </p:ext>
    </p:extLst>
  </p:cSld>
  <p:clrMapOvr>
    <a:masterClrMapping/>
  </p:clrMapOvr>
  <p:transition/>
</p:sld>
</file>

<file path=ppt/slides/slide3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0770" name="Group 2"/>
          <p:cNvGraphicFramePr>
            <a:graphicFrameLocks noGrp="1"/>
          </p:cNvGraphicFramePr>
          <p:nvPr>
            <p:extLst>
              <p:ext uri="{D42A27DB-BD31-4B8C-83A1-F6EECF244321}">
                <p14:modId xmlns:p14="http://schemas.microsoft.com/office/powerpoint/2010/main" val="481015663"/>
              </p:ext>
            </p:extLst>
          </p:nvPr>
        </p:nvGraphicFramePr>
        <p:xfrm>
          <a:off x="0" y="683329"/>
          <a:ext cx="9144000" cy="3909060"/>
        </p:xfrm>
        <a:graphic>
          <a:graphicData uri="http://schemas.openxmlformats.org/drawingml/2006/table">
            <a:tbl>
              <a:tblPr/>
              <a:tblGrid>
                <a:gridCol w="3385226">
                  <a:extLst>
                    <a:ext uri="{9D8B030D-6E8A-4147-A177-3AD203B41FA5}">
                      <a16:colId xmlns:a16="http://schemas.microsoft.com/office/drawing/2014/main" val="20000"/>
                    </a:ext>
                  </a:extLst>
                </a:gridCol>
                <a:gridCol w="2983148">
                  <a:extLst>
                    <a:ext uri="{9D8B030D-6E8A-4147-A177-3AD203B41FA5}">
                      <a16:colId xmlns:a16="http://schemas.microsoft.com/office/drawing/2014/main" val="20001"/>
                    </a:ext>
                  </a:extLst>
                </a:gridCol>
                <a:gridCol w="2775626">
                  <a:extLst>
                    <a:ext uri="{9D8B030D-6E8A-4147-A177-3AD203B41FA5}">
                      <a16:colId xmlns:a16="http://schemas.microsoft.com/office/drawing/2014/main" val="20002"/>
                    </a:ext>
                  </a:extLst>
                </a:gridCol>
              </a:tblGrid>
              <a:tr h="3182117">
                <a:tc>
                  <a:txBody>
                    <a:bodyPr/>
                    <a:lstStyle/>
                    <a:p>
                      <a:pPr algn="just"/>
                      <a:r>
                        <a:rPr lang="fr-FR" sz="3600" b="0" i="0" u="none" strike="noStrike" kern="1200" baseline="0" dirty="0" err="1">
                          <a:solidFill>
                            <a:schemeClr val="tx1"/>
                          </a:solidFill>
                          <a:latin typeface="Coptic1" pitchFamily="2" charset="0"/>
                          <a:ea typeface="+mn-ea"/>
                          <a:cs typeface="+mn-cs"/>
                        </a:rPr>
                        <a:t>A#l</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A#l</a:t>
                      </a:r>
                      <a:r>
                        <a:rPr lang="fr-FR" sz="3600" b="0" i="0" u="none" strike="noStrike" kern="1200" baseline="0" dirty="0">
                          <a:solidFill>
                            <a:schemeClr val="tx1"/>
                          </a:solidFill>
                          <a:latin typeface="Coptic1" pitchFamily="2" charset="0"/>
                          <a:ea typeface="+mn-ea"/>
                          <a:cs typeface="+mn-cs"/>
                        </a:rPr>
                        <a:t>#: </a:t>
                      </a:r>
                    </a:p>
                    <a:p>
                      <a:pPr algn="just"/>
                      <a:r>
                        <a:rPr lang="fr-FR" sz="3600" b="0" i="0" u="none" strike="noStrike" kern="1200" baseline="0" dirty="0" err="1">
                          <a:solidFill>
                            <a:schemeClr val="tx1"/>
                          </a:solidFill>
                          <a:latin typeface="Coptic1" pitchFamily="2" charset="0"/>
                          <a:ea typeface="+mn-ea"/>
                          <a:cs typeface="+mn-cs"/>
                        </a:rPr>
                        <a:t>A#l</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A#l</a:t>
                      </a:r>
                      <a:r>
                        <a:rPr lang="fr-FR" sz="3600" b="0" i="0" u="none" strike="noStrike" kern="1200" baseline="0" dirty="0">
                          <a:solidFill>
                            <a:schemeClr val="tx1"/>
                          </a:solidFill>
                          <a:latin typeface="Coptic1" pitchFamily="2" charset="0"/>
                          <a:ea typeface="+mn-ea"/>
                          <a:cs typeface="+mn-cs"/>
                        </a:rPr>
                        <a:t>#: </a:t>
                      </a:r>
                    </a:p>
                    <a:p>
                      <a:pPr algn="just"/>
                      <a:r>
                        <a:rPr lang="fr-FR" sz="3600" b="0" i="0" u="none" strike="noStrike" kern="1200" baseline="0" dirty="0">
                          <a:solidFill>
                            <a:schemeClr val="tx1"/>
                          </a:solidFill>
                          <a:latin typeface="Coptic1" pitchFamily="2" charset="0"/>
                          <a:ea typeface="+mn-ea"/>
                          <a:cs typeface="+mn-cs"/>
                        </a:rPr>
                        <a:t>I/#</a:t>
                      </a:r>
                      <a:r>
                        <a:rPr lang="fr-FR" sz="3600" b="0" i="0" u="none" strike="noStrike" kern="1200" baseline="0" dirty="0" err="1">
                          <a:solidFill>
                            <a:schemeClr val="tx1"/>
                          </a:solidFill>
                          <a:latin typeface="Coptic1" pitchFamily="2" charset="0"/>
                          <a:ea typeface="+mn-ea"/>
                          <a:cs typeface="+mn-cs"/>
                        </a:rPr>
                        <a:t>c#</a:t>
                      </a:r>
                      <a:r>
                        <a:rPr lang="fr-FR" sz="3600" b="0" i="0" u="none" strike="noStrike" kern="1200" baseline="0" dirty="0">
                          <a:solidFill>
                            <a:schemeClr val="tx1"/>
                          </a:solidFill>
                          <a:latin typeface="Coptic1" pitchFamily="2" charset="0"/>
                          <a:ea typeface="+mn-ea"/>
                          <a:cs typeface="+mn-cs"/>
                        </a:rPr>
                        <a:t> </a:t>
                      </a:r>
                      <a:r>
                        <a:rPr lang="sv-SE" sz="3600" b="0" i="0" u="none" strike="noStrike" kern="1200" baseline="0" dirty="0">
                          <a:solidFill>
                            <a:schemeClr val="tx1"/>
                          </a:solidFill>
                          <a:latin typeface="Coptic1" pitchFamily="2" charset="0"/>
                          <a:ea typeface="+mn-ea"/>
                          <a:cs typeface="+mn-cs"/>
                        </a:rPr>
                        <a:t>P,#c# P~s/ri m~V~nou]:</a:t>
                      </a:r>
                    </a:p>
                    <a:p>
                      <a:pPr algn="just"/>
                      <a:r>
                        <a:rPr lang="fr-FR" sz="3600" b="0" i="0" u="none" strike="noStrike" kern="1200" baseline="0" dirty="0" err="1">
                          <a:solidFill>
                            <a:schemeClr val="tx1"/>
                          </a:solidFill>
                          <a:latin typeface="Coptic1" pitchFamily="2" charset="0"/>
                          <a:ea typeface="+mn-ea"/>
                          <a:cs typeface="+mn-cs"/>
                        </a:rPr>
                        <a:t>af</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icarx</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e~bolqen</a:t>
                      </a:r>
                      <a:endParaRPr lang="fr-FR" sz="3600" b="0" i="0" u="none" strike="noStrike" kern="1200" baseline="0" dirty="0">
                        <a:solidFill>
                          <a:schemeClr val="tx1"/>
                        </a:solidFill>
                        <a:latin typeface="Coptic1" pitchFamily="2" charset="0"/>
                        <a:ea typeface="+mn-ea"/>
                        <a:cs typeface="+mn-cs"/>
                      </a:endParaRPr>
                    </a:p>
                    <a:p>
                      <a:pPr algn="just"/>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paryenoc</a:t>
                      </a:r>
                      <a:r>
                        <a:rPr lang="fr-FR" sz="3600" b="0" i="0" u="none" strike="noStrike" kern="1200" baseline="0" dirty="0">
                          <a:solidFill>
                            <a:schemeClr val="tx1"/>
                          </a:solidFill>
                          <a:latin typeface="Coptic1" pitchFamily="2" charset="0"/>
                          <a:ea typeface="+mn-ea"/>
                          <a:cs typeface="+mn-cs"/>
                        </a:rPr>
                        <a:t>.</a:t>
                      </a:r>
                      <a:endParaRPr kumimoji="0" lang="en-US" sz="54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Alléluia (4 fois) Jésus-Christ, le Fils de Dieu s’est incarné de la Vierge.</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هلليلويا</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هلليلويا</a:t>
                      </a:r>
                      <a:endParaRPr lang="ar-EG" sz="3600" b="0" i="0" u="none" strike="noStrike" kern="1200" baseline="0" dirty="0">
                        <a:solidFill>
                          <a:schemeClr val="tx1"/>
                        </a:solidFill>
                        <a:latin typeface="+mn-lt"/>
                        <a:ea typeface="+mn-ea"/>
                        <a:cs typeface="+mn-cs"/>
                      </a:endParaRPr>
                    </a:p>
                    <a:p>
                      <a:pPr algn="just" rtl="1"/>
                      <a:r>
                        <a:rPr lang="ar-EG" sz="3600" b="0" i="0" u="none" strike="noStrike" kern="1200" baseline="0" dirty="0" err="1">
                          <a:solidFill>
                            <a:schemeClr val="tx1"/>
                          </a:solidFill>
                          <a:latin typeface="+mn-lt"/>
                          <a:ea typeface="+mn-ea"/>
                          <a:cs typeface="+mn-cs"/>
                        </a:rPr>
                        <a:t>هلليلويا</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هلليلويا</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يسوع المسيح</a:t>
                      </a:r>
                    </a:p>
                    <a:p>
                      <a:pPr algn="just" rtl="1"/>
                      <a:r>
                        <a:rPr lang="ar-EG" sz="3600" b="0" i="0" u="none" strike="noStrike" kern="1200" baseline="0" dirty="0">
                          <a:solidFill>
                            <a:schemeClr val="tx1"/>
                          </a:solidFill>
                          <a:latin typeface="+mn-lt"/>
                          <a:ea typeface="+mn-ea"/>
                          <a:cs typeface="+mn-cs"/>
                        </a:rPr>
                        <a:t>ابن الله، تجسد من</a:t>
                      </a:r>
                    </a:p>
                    <a:p>
                      <a:pPr algn="just" rtl="1"/>
                      <a:r>
                        <a:rPr lang="ar-EG" sz="3600" b="0" i="0" u="none" strike="noStrike" kern="1200" baseline="0" dirty="0">
                          <a:solidFill>
                            <a:schemeClr val="tx1"/>
                          </a:solidFill>
                          <a:latin typeface="+mn-lt"/>
                          <a:ea typeface="+mn-ea"/>
                          <a:cs typeface="+mn-cs"/>
                        </a:rPr>
                        <a:t>العذراء.</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450B424D-B394-4325-88DA-21F6F417E667}"/>
              </a:ext>
            </a:extLst>
          </p:cNvPr>
          <p:cNvGraphicFramePr>
            <a:graphicFrameLocks noGrp="1"/>
          </p:cNvGraphicFramePr>
          <p:nvPr>
            <p:extLst>
              <p:ext uri="{D42A27DB-BD31-4B8C-83A1-F6EECF244321}">
                <p14:modId xmlns:p14="http://schemas.microsoft.com/office/powerpoint/2010/main" val="3112716243"/>
              </p:ext>
            </p:extLst>
          </p:nvPr>
        </p:nvGraphicFramePr>
        <p:xfrm>
          <a:off x="1524000" y="74582"/>
          <a:ext cx="6096000" cy="3339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202074756"/>
                    </a:ext>
                  </a:extLst>
                </a:gridCol>
              </a:tblGrid>
              <a:tr h="333980">
                <a:tc>
                  <a:txBody>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CA" sz="1600" dirty="0" err="1">
                          <a:latin typeface="Arial" charset="0"/>
                        </a:rPr>
                        <a:t>Annonciation</a:t>
                      </a:r>
                      <a:r>
                        <a:rPr lang="en-CA" sz="1600" dirty="0">
                          <a:latin typeface="Arial" charset="0"/>
                        </a:rPr>
                        <a:t> - </a:t>
                      </a:r>
                      <a:r>
                        <a:rPr lang="ar-EG" sz="1600" dirty="0">
                          <a:solidFill>
                            <a:srgbClr val="FFFFFF"/>
                          </a:solidFill>
                          <a:latin typeface="Arial" charset="0"/>
                          <a:cs typeface="Arial" charset="0"/>
                        </a:rPr>
                        <a:t>عيد البشارة</a:t>
                      </a:r>
                      <a:endParaRPr lang="en-CA" sz="16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50517588"/>
                  </a:ext>
                </a:extLst>
              </a:tr>
            </a:tbl>
          </a:graphicData>
        </a:graphic>
      </p:graphicFrame>
      <p:sp>
        <p:nvSpPr>
          <p:cNvPr id="6" name="Action Button: Custom 4">
            <a:hlinkClick r:id="rId2" action="ppaction://hlinksldjump" highlightClick="1"/>
            <a:extLst>
              <a:ext uri="{FF2B5EF4-FFF2-40B4-BE49-F238E27FC236}">
                <a16:creationId xmlns:a16="http://schemas.microsoft.com/office/drawing/2014/main" id="{CF989689-4D3A-4D9D-ABC0-9D71BE1E9E0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3" action="ppaction://hlinksldjump" highlightClick="1"/>
            <a:extLst>
              <a:ext uri="{FF2B5EF4-FFF2-40B4-BE49-F238E27FC236}">
                <a16:creationId xmlns:a16="http://schemas.microsoft.com/office/drawing/2014/main" id="{705F1A32-2594-4924-9D5B-D150C9FE45F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41027894"/>
      </p:ext>
    </p:extLst>
  </p:cSld>
  <p:clrMapOvr>
    <a:masterClrMapping/>
  </p:clrMapOvr>
  <p:transition/>
</p:sld>
</file>

<file path=ppt/slides/slide3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3" action="ppaction://hlinksldjump" highlightClick="1"/>
            <a:extLst>
              <a:ext uri="{FF2B5EF4-FFF2-40B4-BE49-F238E27FC236}">
                <a16:creationId xmlns:a16="http://schemas.microsoft.com/office/drawing/2014/main" id="{469B1590-6E16-4A76-A7B5-854271BCF22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3">
            <a:hlinkClick r:id="rId4" action="ppaction://hlinksldjump" highlightClick="1"/>
            <a:extLst>
              <a:ext uri="{FF2B5EF4-FFF2-40B4-BE49-F238E27FC236}">
                <a16:creationId xmlns:a16="http://schemas.microsoft.com/office/drawing/2014/main" id="{B637B6AA-BFCE-48EC-A4C7-2B52CC8F474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3A5B4984-F5E0-4C57-A687-F2711C875F91}"/>
              </a:ext>
            </a:extLst>
          </p:cNvPr>
          <p:cNvGraphicFramePr>
            <a:graphicFrameLocks noGrp="1"/>
          </p:cNvGraphicFramePr>
          <p:nvPr>
            <p:extLst>
              <p:ext uri="{D42A27DB-BD31-4B8C-83A1-F6EECF244321}">
                <p14:modId xmlns:p14="http://schemas.microsoft.com/office/powerpoint/2010/main" val="740389392"/>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194649474"/>
      </p:ext>
    </p:extLst>
  </p:cSld>
  <p:clrMapOvr>
    <a:masterClrMapping/>
  </p:clrMapOvr>
  <p:transition/>
</p:sld>
</file>

<file path=ppt/slides/slide3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D3F404C-384F-4808-A6A7-C26BBF81846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45012991"/>
      </p:ext>
    </p:extLst>
  </p:cSld>
  <p:clrMapOvr>
    <a:masterClrMapping/>
  </p:clrMapOvr>
  <p:transition/>
</p:sld>
</file>

<file path=ppt/slides/slide3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0770" name="Group 2"/>
          <p:cNvGraphicFramePr>
            <a:graphicFrameLocks noGrp="1"/>
          </p:cNvGraphicFramePr>
          <p:nvPr>
            <p:extLst>
              <p:ext uri="{D42A27DB-BD31-4B8C-83A1-F6EECF244321}">
                <p14:modId xmlns:p14="http://schemas.microsoft.com/office/powerpoint/2010/main" val="1012856572"/>
              </p:ext>
            </p:extLst>
          </p:nvPr>
        </p:nvGraphicFramePr>
        <p:xfrm>
          <a:off x="0" y="793576"/>
          <a:ext cx="9144000" cy="3970020"/>
        </p:xfrm>
        <a:graphic>
          <a:graphicData uri="http://schemas.openxmlformats.org/drawingml/2006/table">
            <a:tbl>
              <a:tblPr/>
              <a:tblGrid>
                <a:gridCol w="3385226">
                  <a:extLst>
                    <a:ext uri="{9D8B030D-6E8A-4147-A177-3AD203B41FA5}">
                      <a16:colId xmlns:a16="http://schemas.microsoft.com/office/drawing/2014/main" val="20000"/>
                    </a:ext>
                  </a:extLst>
                </a:gridCol>
                <a:gridCol w="3259414">
                  <a:extLst>
                    <a:ext uri="{9D8B030D-6E8A-4147-A177-3AD203B41FA5}">
                      <a16:colId xmlns:a16="http://schemas.microsoft.com/office/drawing/2014/main" val="20001"/>
                    </a:ext>
                  </a:extLst>
                </a:gridCol>
                <a:gridCol w="2499360">
                  <a:extLst>
                    <a:ext uri="{9D8B030D-6E8A-4147-A177-3AD203B41FA5}">
                      <a16:colId xmlns:a16="http://schemas.microsoft.com/office/drawing/2014/main" val="20002"/>
                    </a:ext>
                  </a:extLst>
                </a:gridCol>
              </a:tblGrid>
              <a:tr h="318211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pitchFamily="34" charset="0"/>
                        </a:rPr>
                        <a:t>&lt;ere </a:t>
                      </a:r>
                      <a:r>
                        <a:rPr kumimoji="0" lang="en-US" sz="3200" b="0" i="0" u="none" strike="noStrike" cap="none" normalizeH="0" baseline="0" dirty="0" err="1">
                          <a:ln>
                            <a:noFill/>
                          </a:ln>
                          <a:solidFill>
                            <a:schemeClr val="tx1"/>
                          </a:solidFill>
                          <a:effectLst/>
                          <a:latin typeface="Coptic1" pitchFamily="2" charset="0"/>
                          <a:cs typeface="Arial" pitchFamily="34" charset="0"/>
                        </a:rPr>
                        <a:t>Lazaroc</a:t>
                      </a:r>
                      <a:r>
                        <a:rPr kumimoji="0" lang="en-US" sz="3200" b="0" i="0" u="none" strike="noStrike" cap="none" normalizeH="0" baseline="0" dirty="0">
                          <a:ln>
                            <a:noFill/>
                          </a:ln>
                          <a:solidFill>
                            <a:schemeClr val="tx1"/>
                          </a:solidFill>
                          <a:effectLst/>
                          <a:latin typeface="Coptic1" pitchFamily="2" charset="0"/>
                          <a:cs typeface="Arial" pitchFamily="34" charset="0"/>
                        </a:rPr>
                        <a:t> v/</a:t>
                      </a:r>
                      <a:r>
                        <a:rPr kumimoji="0" lang="en-US" sz="3200" b="0" i="0" u="none" strike="noStrike" cap="none" normalizeH="0" baseline="0" dirty="0" err="1">
                          <a:ln>
                            <a:noFill/>
                          </a:ln>
                          <a:solidFill>
                            <a:schemeClr val="tx1"/>
                          </a:solidFill>
                          <a:effectLst/>
                          <a:latin typeface="Coptic1" pitchFamily="2" charset="0"/>
                          <a:cs typeface="Arial" pitchFamily="34" charset="0"/>
                        </a:rPr>
                        <a:t>e~taftounocf</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menenca</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f~toou</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n~e~hoou</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matounoc</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pah</a:t>
                      </a:r>
                      <a:r>
                        <a:rPr kumimoji="0" lang="en-US" sz="3200" b="0" i="0" u="none" strike="noStrike" cap="none" normalizeH="0" baseline="0" dirty="0">
                          <a:ln>
                            <a:noFill/>
                          </a:ln>
                          <a:solidFill>
                            <a:schemeClr val="tx1"/>
                          </a:solidFill>
                          <a:effectLst/>
                          <a:latin typeface="Coptic1" pitchFamily="2" charset="0"/>
                          <a:cs typeface="Arial" pitchFamily="34" charset="0"/>
                        </a:rPr>
                        <a:t>/t Pa[</a:t>
                      </a:r>
                      <a:r>
                        <a:rPr kumimoji="0" lang="en-US" sz="3200" b="0" i="0" u="none" strike="noStrike" cap="none" normalizeH="0" baseline="0" dirty="0" err="1">
                          <a:ln>
                            <a:noFill/>
                          </a:ln>
                          <a:solidFill>
                            <a:schemeClr val="tx1"/>
                          </a:solidFill>
                          <a:effectLst/>
                          <a:latin typeface="Coptic1" pitchFamily="2" charset="0"/>
                          <a:cs typeface="Arial" pitchFamily="34" charset="0"/>
                        </a:rPr>
                        <a:t>oic</a:t>
                      </a:r>
                      <a:r>
                        <a:rPr kumimoji="0" lang="en-US" sz="3200" b="0" i="0" u="none" strike="noStrike" cap="none" normalizeH="0" baseline="0" dirty="0">
                          <a:ln>
                            <a:noFill/>
                          </a:ln>
                          <a:solidFill>
                            <a:schemeClr val="tx1"/>
                          </a:solidFill>
                          <a:effectLst/>
                          <a:latin typeface="Coptic1" pitchFamily="2" charset="0"/>
                          <a:cs typeface="Arial" pitchFamily="34" charset="0"/>
                        </a:rPr>
                        <a:t> I/#c#: v/</a:t>
                      </a:r>
                      <a:r>
                        <a:rPr kumimoji="0" lang="en-US" sz="3200" b="0" i="0" u="none" strike="noStrike" cap="none" normalizeH="0" baseline="0" dirty="0" err="1">
                          <a:ln>
                            <a:noFill/>
                          </a:ln>
                          <a:solidFill>
                            <a:schemeClr val="tx1"/>
                          </a:solidFill>
                          <a:effectLst/>
                          <a:latin typeface="Coptic1" pitchFamily="2" charset="0"/>
                          <a:cs typeface="Arial" pitchFamily="34" charset="0"/>
                        </a:rPr>
                        <a:t>e~tafqoybef</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n~je</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pipethwou</a:t>
                      </a:r>
                      <a:r>
                        <a:rPr kumimoji="0" lang="en-US" sz="32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200" dirty="0"/>
                        <a:t>Salut à Lazare qu’Il a ressuscité après quatre jours. Seigneur Jésus : ressuscite mon cœur que le mal a tué.</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600" dirty="0"/>
                        <a:t>السلام للعازر الذي اقامه، بعد أربعة أيام، أقم قلبي يا ربي يسوع، الذى قتله الشرير.</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450B424D-B394-4325-88DA-21F6F417E667}"/>
              </a:ext>
            </a:extLst>
          </p:cNvPr>
          <p:cNvGraphicFramePr>
            <a:graphicFrameLocks noGrp="1"/>
          </p:cNvGraphicFramePr>
          <p:nvPr/>
        </p:nvGraphicFramePr>
        <p:xfrm>
          <a:off x="1524000" y="74582"/>
          <a:ext cx="6096000" cy="5105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202074756"/>
                    </a:ext>
                  </a:extLst>
                </a:gridCol>
              </a:tblGrid>
              <a:tr h="502920">
                <a:tc>
                  <a:txBody>
                    <a:bodyPr/>
                    <a:lstStyle/>
                    <a:p>
                      <a:pPr algn="ctr">
                        <a:spcBef>
                          <a:spcPct val="0"/>
                        </a:spcBef>
                      </a:pPr>
                      <a:r>
                        <a:rPr lang="en-US" sz="1400" dirty="0">
                          <a:latin typeface="+mn-lt"/>
                        </a:rPr>
                        <a:t>Samedi de Lazare – </a:t>
                      </a:r>
                      <a:r>
                        <a:rPr lang="en-US" sz="1400" dirty="0" err="1">
                          <a:latin typeface="+mn-lt"/>
                        </a:rPr>
                        <a:t>Répons</a:t>
                      </a:r>
                      <a:r>
                        <a:rPr lang="en-US" sz="1400" dirty="0">
                          <a:latin typeface="+mn-lt"/>
                        </a:rPr>
                        <a:t> de </a:t>
                      </a:r>
                      <a:r>
                        <a:rPr lang="en-US" sz="1400" dirty="0" err="1">
                          <a:latin typeface="+mn-lt"/>
                        </a:rPr>
                        <a:t>l’Evangile</a:t>
                      </a:r>
                      <a:r>
                        <a:rPr lang="en-US" sz="1400" dirty="0">
                          <a:latin typeface="+mn-lt"/>
                        </a:rPr>
                        <a:t> </a:t>
                      </a:r>
                    </a:p>
                    <a:p>
                      <a:pPr algn="ctr">
                        <a:spcBef>
                          <a:spcPct val="0"/>
                        </a:spcBef>
                      </a:pPr>
                      <a:r>
                        <a:rPr lang="ar-EG" sz="1500" dirty="0">
                          <a:latin typeface="+mn-lt"/>
                        </a:rPr>
                        <a:t>مرد انجيل سبت لعازر</a:t>
                      </a:r>
                      <a:endParaRPr lang="fr-FR" sz="150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50517588"/>
                  </a:ext>
                </a:extLst>
              </a:tr>
            </a:tbl>
          </a:graphicData>
        </a:graphic>
      </p:graphicFrame>
      <p:sp>
        <p:nvSpPr>
          <p:cNvPr id="6" name="Action Button: Custom 4">
            <a:hlinkClick r:id="rId2" action="ppaction://hlinksldjump" highlightClick="1"/>
            <a:extLst>
              <a:ext uri="{FF2B5EF4-FFF2-40B4-BE49-F238E27FC236}">
                <a16:creationId xmlns:a16="http://schemas.microsoft.com/office/drawing/2014/main" id="{CF989689-4D3A-4D9D-ABC0-9D71BE1E9E0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3" action="ppaction://hlinksldjump" highlightClick="1"/>
            <a:extLst>
              <a:ext uri="{FF2B5EF4-FFF2-40B4-BE49-F238E27FC236}">
                <a16:creationId xmlns:a16="http://schemas.microsoft.com/office/drawing/2014/main" id="{705F1A32-2594-4924-9D5B-D150C9FE45F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76103280"/>
      </p:ext>
    </p:extLst>
  </p:cSld>
  <p:clrMapOvr>
    <a:masterClrMapping/>
  </p:clrMapOvr>
  <p:transition/>
</p:sld>
</file>

<file path=ppt/slides/slide3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56321" name="Group 161"/>
          <p:cNvGraphicFramePr>
            <a:graphicFrameLocks noGrp="1"/>
          </p:cNvGraphicFramePr>
          <p:nvPr>
            <p:extLst>
              <p:ext uri="{D42A27DB-BD31-4B8C-83A1-F6EECF244321}">
                <p14:modId xmlns:p14="http://schemas.microsoft.com/office/powerpoint/2010/main" val="2138844591"/>
              </p:ext>
            </p:extLst>
          </p:nvPr>
        </p:nvGraphicFramePr>
        <p:xfrm>
          <a:off x="0" y="666749"/>
          <a:ext cx="9067800" cy="3912023"/>
        </p:xfrm>
        <a:graphic>
          <a:graphicData uri="http://schemas.openxmlformats.org/drawingml/2006/table">
            <a:tbl>
              <a:tblPr/>
              <a:tblGrid>
                <a:gridCol w="56388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tblGrid>
              <a:tr h="1837388">
                <a:tc>
                  <a:txBody>
                    <a:bodyPr/>
                    <a:lstStyle/>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Intercède</a:t>
                      </a:r>
                      <a:r>
                        <a:rPr kumimoji="0" lang="en-CA" sz="2400" b="0" i="0" u="none" strike="noStrike" cap="none" normalizeH="0" baseline="0" dirty="0">
                          <a:ln>
                            <a:noFill/>
                          </a:ln>
                          <a:solidFill>
                            <a:schemeClr val="tx1"/>
                          </a:solidFill>
                          <a:effectLst/>
                          <a:latin typeface="Arial" charset="0"/>
                          <a:cs typeface="Arial" charset="0"/>
                        </a:rPr>
                        <a:t> pour nous</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notre dame, la mère de Dieu,</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 Marie la mère de notre Sauveur</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إشفعى فينا </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يا سيدتنا كلنا، والدة الإله</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مريم أم مخلص</a:t>
                      </a:r>
                      <a:r>
                        <a:rPr kumimoji="0" lang="ar-EG" sz="2800" b="0" i="0" u="none" strike="noStrike" cap="none" normalizeH="0" baseline="0">
                          <a:ln>
                            <a:noFill/>
                          </a:ln>
                          <a:solidFill>
                            <a:schemeClr val="tx1"/>
                          </a:solidFill>
                          <a:effectLst/>
                          <a:latin typeface="Arial" charset="0"/>
                          <a:cs typeface="Arial" charset="0"/>
                        </a:rPr>
                        <a:t>نا</a:t>
                      </a:r>
                      <a:r>
                        <a:rPr kumimoji="0" lang="ar-SA" sz="2800" b="0" i="0" u="none" strike="noStrike" cap="none" normalizeH="0" baseline="0">
                          <a:ln>
                            <a:noFill/>
                          </a:ln>
                          <a:solidFill>
                            <a:schemeClr val="tx1"/>
                          </a:solidFill>
                          <a:effectLst/>
                          <a:latin typeface="Arial" charset="0"/>
                          <a:cs typeface="Arial" charset="0"/>
                        </a:rPr>
                        <a:t>،</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ليغفر لنا خطايانا.</a:t>
                      </a:r>
                      <a:endParaRPr kumimoji="0" lang="en-CA" sz="28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74635">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Arip~recbeuin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e~h~r</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e~jwn</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w~ ten[</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n~n</a:t>
                      </a:r>
                      <a:r>
                        <a:rPr kumimoji="0" lang="en-US" sz="3600" b="0" i="0" u="none" strike="noStrike" cap="none" normalizeH="0" baseline="0" dirty="0">
                          <a:ln>
                            <a:noFill/>
                          </a:ln>
                          <a:solidFill>
                            <a:schemeClr val="tx1"/>
                          </a:solidFill>
                          <a:effectLst/>
                          <a:latin typeface="Coptic1" pitchFamily="2" charset="0"/>
                          <a:cs typeface="Arial" charset="0"/>
                        </a:rPr>
                        <a:t>/b t/</a:t>
                      </a:r>
                      <a:r>
                        <a:rPr kumimoji="0" lang="en-US" sz="3600" b="0" i="0" u="none" strike="noStrike" cap="none" normalizeH="0" baseline="0" dirty="0" err="1">
                          <a:ln>
                            <a:noFill/>
                          </a:ln>
                          <a:solidFill>
                            <a:schemeClr val="tx1"/>
                          </a:solidFill>
                          <a:effectLst/>
                          <a:latin typeface="Coptic1" pitchFamily="2" charset="0"/>
                          <a:cs typeface="Arial" charset="0"/>
                        </a:rPr>
                        <a:t>ren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yeo~tokoc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Maria </a:t>
                      </a:r>
                      <a:r>
                        <a:rPr kumimoji="0" lang="en-US" sz="3600" b="0" i="0" u="none" strike="noStrike" cap="none" normalizeH="0" baseline="0" dirty="0" err="1">
                          <a:ln>
                            <a:noFill/>
                          </a:ln>
                          <a:solidFill>
                            <a:schemeClr val="tx1"/>
                          </a:solidFill>
                          <a:effectLst/>
                          <a:latin typeface="Coptic1" pitchFamily="2" charset="0"/>
                          <a:cs typeface="Arial" charset="0"/>
                        </a:rPr>
                        <a:t>y~mau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m~Pencwt</a:t>
                      </a:r>
                      <a:r>
                        <a:rPr kumimoji="0" lang="en-US" sz="3600" b="0" i="0" u="none" strike="noStrike" cap="none" normalizeH="0" baseline="0" dirty="0">
                          <a:ln>
                            <a:noFill/>
                          </a:ln>
                          <a:solidFill>
                            <a:schemeClr val="tx1"/>
                          </a:solidFill>
                          <a:effectLst/>
                          <a:latin typeface="Coptic1" pitchFamily="2" charset="0"/>
                          <a:cs typeface="Arial" charset="0"/>
                        </a:rPr>
                        <a:t>/r:</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n~tef,a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nennobi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43" name="Tableau 42">
            <a:extLst>
              <a:ext uri="{FF2B5EF4-FFF2-40B4-BE49-F238E27FC236}">
                <a16:creationId xmlns:a16="http://schemas.microsoft.com/office/drawing/2014/main" id="{0ECFF708-12F4-4ACF-8FBF-77256706DFC5}"/>
              </a:ext>
            </a:extLst>
          </p:cNvPr>
          <p:cNvGraphicFramePr>
            <a:graphicFrameLocks noGrp="1"/>
          </p:cNvGraphicFramePr>
          <p:nvPr/>
        </p:nvGraphicFramePr>
        <p:xfrm>
          <a:off x="1565821" y="2829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800" dirty="0"/>
                        <a:t>Intercession de la Vierge Marie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3114AE24-D5EA-4ED0-A6E0-C119FF109D0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09484832"/>
      </p:ext>
    </p:extLst>
  </p:cSld>
  <p:clrMapOvr>
    <a:masterClrMapping/>
  </p:clrMapOvr>
  <p:transition/>
</p:sld>
</file>

<file path=ppt/slides/slide3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0770" name="Group 2"/>
          <p:cNvGraphicFramePr>
            <a:graphicFrameLocks noGrp="1"/>
          </p:cNvGraphicFramePr>
          <p:nvPr>
            <p:extLst>
              <p:ext uri="{D42A27DB-BD31-4B8C-83A1-F6EECF244321}">
                <p14:modId xmlns:p14="http://schemas.microsoft.com/office/powerpoint/2010/main" val="1288143227"/>
              </p:ext>
            </p:extLst>
          </p:nvPr>
        </p:nvGraphicFramePr>
        <p:xfrm>
          <a:off x="0" y="449865"/>
          <a:ext cx="9144000" cy="3970020"/>
        </p:xfrm>
        <a:graphic>
          <a:graphicData uri="http://schemas.openxmlformats.org/drawingml/2006/table">
            <a:tbl>
              <a:tblPr/>
              <a:tblGrid>
                <a:gridCol w="3385226">
                  <a:extLst>
                    <a:ext uri="{9D8B030D-6E8A-4147-A177-3AD203B41FA5}">
                      <a16:colId xmlns:a16="http://schemas.microsoft.com/office/drawing/2014/main" val="20000"/>
                    </a:ext>
                  </a:extLst>
                </a:gridCol>
                <a:gridCol w="3239094">
                  <a:extLst>
                    <a:ext uri="{9D8B030D-6E8A-4147-A177-3AD203B41FA5}">
                      <a16:colId xmlns:a16="http://schemas.microsoft.com/office/drawing/2014/main" val="20001"/>
                    </a:ext>
                  </a:extLst>
                </a:gridCol>
                <a:gridCol w="2519680">
                  <a:extLst>
                    <a:ext uri="{9D8B030D-6E8A-4147-A177-3AD203B41FA5}">
                      <a16:colId xmlns:a16="http://schemas.microsoft.com/office/drawing/2014/main" val="20002"/>
                    </a:ext>
                  </a:extLst>
                </a:gridCol>
              </a:tblGrid>
              <a:tr h="3182117">
                <a:tc>
                  <a:txBody>
                    <a:bodyPr/>
                    <a:lstStyle/>
                    <a:p>
                      <a:pPr algn="just"/>
                      <a:r>
                        <a:rPr lang="pt-BR" sz="3200" b="0" i="0" u="none" strike="noStrike" kern="1200" baseline="0" dirty="0">
                          <a:solidFill>
                            <a:schemeClr val="tx1"/>
                          </a:solidFill>
                          <a:latin typeface="Coptic1" pitchFamily="2" charset="0"/>
                          <a:ea typeface="+mn-ea"/>
                          <a:cs typeface="+mn-cs"/>
                        </a:rPr>
                        <a:t>Twbh m~Po#c# e~h~r/i </a:t>
                      </a:r>
                      <a:r>
                        <a:rPr lang="fr-FR" sz="3200" b="0" i="0" u="none" strike="noStrike" kern="1200" baseline="0" dirty="0" err="1">
                          <a:solidFill>
                            <a:schemeClr val="tx1"/>
                          </a:solidFill>
                          <a:latin typeface="Coptic1" pitchFamily="2" charset="0"/>
                          <a:ea typeface="+mn-ea"/>
                          <a:cs typeface="+mn-cs"/>
                        </a:rPr>
                        <a:t>ejwn</a:t>
                      </a:r>
                      <a:r>
                        <a:rPr lang="fr-FR" sz="3200" b="0" i="0" u="none" strike="noStrike" kern="1200" baseline="0" dirty="0">
                          <a:solidFill>
                            <a:schemeClr val="tx1"/>
                          </a:solidFill>
                          <a:latin typeface="Coptic1" pitchFamily="2" charset="0"/>
                          <a:ea typeface="+mn-ea"/>
                          <a:cs typeface="+mn-cs"/>
                        </a:rPr>
                        <a:t>: w~ </a:t>
                      </a:r>
                      <a:r>
                        <a:rPr lang="fr-FR" sz="3200" b="0" i="0" u="none" strike="noStrike" kern="1200" baseline="0" dirty="0" err="1">
                          <a:solidFill>
                            <a:schemeClr val="tx1"/>
                          </a:solidFill>
                          <a:latin typeface="Coptic1" pitchFamily="2" charset="0"/>
                          <a:ea typeface="+mn-ea"/>
                          <a:cs typeface="+mn-cs"/>
                        </a:rPr>
                        <a:t>pimane~cwou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Lazaroc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pie~pickopoc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n~tef,a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nennobi</a:t>
                      </a:r>
                      <a:r>
                        <a:rPr lang="fr-FR" sz="3200" b="0" i="0" u="none" strike="noStrike" kern="1200" baseline="0" dirty="0">
                          <a:solidFill>
                            <a:schemeClr val="tx1"/>
                          </a:solidFill>
                          <a:latin typeface="Coptic1" pitchFamily="2" charset="0"/>
                          <a:ea typeface="+mn-ea"/>
                          <a:cs typeface="+mn-cs"/>
                        </a:rPr>
                        <a:t> nan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a:t>
                      </a:r>
                      <a:endParaRPr kumimoji="0" lang="en-US" sz="48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Implore le Seigneur pour nous, ô toi le berger du Christ, Lazare l’évêque pour qu’il nous pardonne nos péchés.</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 من الرب عنا أيها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الراعي الذي للمسيح،</a:t>
                      </a:r>
                    </a:p>
                    <a:p>
                      <a:pPr algn="just" rtl="1"/>
                      <a:r>
                        <a:rPr lang="ar-EG" sz="3200" b="0" i="0" u="none" strike="noStrike" kern="1200" baseline="0" dirty="0">
                          <a:solidFill>
                            <a:schemeClr val="tx1"/>
                          </a:solidFill>
                          <a:latin typeface="+mn-lt"/>
                          <a:ea typeface="+mn-ea"/>
                          <a:cs typeface="+mn-cs"/>
                        </a:rPr>
                        <a:t>لعازر الأسقف ليغفر...</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2" action="ppaction://hlinksldjump" highlightClick="1"/>
            <a:extLst>
              <a:ext uri="{FF2B5EF4-FFF2-40B4-BE49-F238E27FC236}">
                <a16:creationId xmlns:a16="http://schemas.microsoft.com/office/drawing/2014/main" id="{23B6AD6A-FF51-400E-81DE-D1A57A00D495}"/>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3">
            <a:hlinkClick r:id="rId3" action="ppaction://hlinksldjump" highlightClick="1"/>
            <a:extLst>
              <a:ext uri="{FF2B5EF4-FFF2-40B4-BE49-F238E27FC236}">
                <a16:creationId xmlns:a16="http://schemas.microsoft.com/office/drawing/2014/main" id="{705F1A32-2594-4924-9D5B-D150C9FE45F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09154585"/>
      </p:ext>
    </p:extLst>
  </p:cSld>
  <p:clrMapOvr>
    <a:masterClrMapping/>
  </p:clrMapOvr>
  <p:transition/>
</p:sld>
</file>

<file path=ppt/slides/slide3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5777793"/>
      </p:ext>
    </p:extLst>
  </p:cSld>
  <p:clrMapOvr>
    <a:masterClrMapping/>
  </p:clrMapOvr>
  <p:transition/>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5508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93">
            <a:extLst>
              <a:ext uri="{FF2B5EF4-FFF2-40B4-BE49-F238E27FC236}">
                <a16:creationId xmlns:a16="http://schemas.microsoft.com/office/drawing/2014/main" id="{59DE04C8-E42A-477D-A018-C3053B381C6A}"/>
              </a:ext>
            </a:extLst>
          </p:cNvPr>
          <p:cNvGraphicFramePr>
            <a:graphicFrameLocks noGrp="1"/>
          </p:cNvGraphicFramePr>
          <p:nvPr>
            <p:ph/>
            <p:extLst>
              <p:ext uri="{D42A27DB-BD31-4B8C-83A1-F6EECF244321}">
                <p14:modId xmlns:p14="http://schemas.microsoft.com/office/powerpoint/2010/main" val="2573535523"/>
              </p:ext>
            </p:extLst>
          </p:nvPr>
        </p:nvGraphicFramePr>
        <p:xfrm>
          <a:off x="0" y="0"/>
          <a:ext cx="9144000" cy="5201412"/>
        </p:xfrm>
        <a:graphic>
          <a:graphicData uri="http://schemas.openxmlformats.org/drawingml/2006/table">
            <a:tbl>
              <a:tblPr/>
              <a:tblGrid>
                <a:gridCol w="3362178">
                  <a:extLst>
                    <a:ext uri="{9D8B030D-6E8A-4147-A177-3AD203B41FA5}">
                      <a16:colId xmlns:a16="http://schemas.microsoft.com/office/drawing/2014/main" val="20000"/>
                    </a:ext>
                  </a:extLst>
                </a:gridCol>
                <a:gridCol w="3216422">
                  <a:extLst>
                    <a:ext uri="{9D8B030D-6E8A-4147-A177-3AD203B41FA5}">
                      <a16:colId xmlns:a16="http://schemas.microsoft.com/office/drawing/2014/main" val="20001"/>
                    </a:ext>
                  </a:extLst>
                </a:gridCol>
                <a:gridCol w="2565400">
                  <a:extLst>
                    <a:ext uri="{9D8B030D-6E8A-4147-A177-3AD203B41FA5}">
                      <a16:colId xmlns:a16="http://schemas.microsoft.com/office/drawing/2014/main" val="20002"/>
                    </a:ext>
                  </a:extLst>
                </a:gridCol>
              </a:tblGrid>
              <a:tr h="51389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Proceuxacye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u~per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a~r,ie~rewc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papa abba </a:t>
                      </a:r>
                      <a:r>
                        <a:rPr kumimoji="0" lang="en-US" sz="2400" b="0" i="0" u="none" strike="noStrike" cap="none" normalizeH="0" baseline="0" dirty="0" err="1">
                          <a:ln>
                            <a:noFill/>
                          </a:ln>
                          <a:solidFill>
                            <a:schemeClr val="tx1"/>
                          </a:solidFill>
                          <a:effectLst/>
                          <a:latin typeface="Coptic1" pitchFamily="2" charset="0"/>
                          <a:cs typeface="Arial" charset="0"/>
                        </a:rPr>
                        <a:t>Tawadroc</a:t>
                      </a:r>
                      <a:r>
                        <a:rPr kumimoji="0" lang="en-US" sz="2400" b="0" i="0" u="none" strike="noStrike" cap="none" normalizeH="0" baseline="0" dirty="0">
                          <a:ln>
                            <a:noFill/>
                          </a:ln>
                          <a:solidFill>
                            <a:schemeClr val="tx1"/>
                          </a:solidFill>
                          <a:effectLst/>
                          <a:latin typeface="Coptic1" pitchFamily="2" charset="0"/>
                          <a:cs typeface="Arial" charset="0"/>
                        </a:rPr>
                        <a:t> papa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patriar,ou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e~pickopou</a:t>
                      </a:r>
                      <a:r>
                        <a:rPr kumimoji="0" lang="en-US" sz="2400" b="0" i="0" u="none" strike="noStrike" cap="none" normalizeH="0" baseline="0" dirty="0">
                          <a:ln>
                            <a:noFill/>
                          </a:ln>
                          <a:solidFill>
                            <a:schemeClr val="tx1"/>
                          </a:solidFill>
                          <a:effectLst/>
                          <a:latin typeface="Coptic1" pitchFamily="2" charset="0"/>
                          <a:cs typeface="Arial" charset="0"/>
                        </a:rPr>
                        <a:t> t/c </a:t>
                      </a:r>
                      <a:r>
                        <a:rPr kumimoji="0" lang="en-US" sz="2400" b="0" i="0" u="none" strike="noStrike" cap="none" normalizeH="0" baseline="0" dirty="0" err="1">
                          <a:ln>
                            <a:noFill/>
                          </a:ln>
                          <a:solidFill>
                            <a:schemeClr val="tx1"/>
                          </a:solidFill>
                          <a:effectLst/>
                          <a:latin typeface="Coptic1" pitchFamily="2" charset="0"/>
                          <a:cs typeface="Arial" charset="0"/>
                        </a:rPr>
                        <a:t>megalo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polewc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Alexand~riac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cunkoinwnou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en</a:t>
                      </a:r>
                      <a:r>
                        <a:rPr kumimoji="0" lang="en-US" sz="2400" b="0" i="0" u="none" strike="noStrike" cap="none" normalizeH="0" baseline="0" dirty="0">
                          <a:ln>
                            <a:noFill/>
                          </a:ln>
                          <a:solidFill>
                            <a:schemeClr val="tx1"/>
                          </a:solidFill>
                          <a:effectLst/>
                          <a:latin typeface="Coptic1" pitchFamily="2" charset="0"/>
                          <a:cs typeface="Arial" charset="0"/>
                        </a:rPr>
                        <a:t> t/ </a:t>
                      </a:r>
                      <a:r>
                        <a:rPr kumimoji="0" lang="en-US" sz="2400" b="0" i="0" u="none" strike="noStrike" cap="none" normalizeH="0" baseline="0" dirty="0" err="1">
                          <a:ln>
                            <a:noFill/>
                          </a:ln>
                          <a:solidFill>
                            <a:schemeClr val="tx1"/>
                          </a:solidFill>
                          <a:effectLst/>
                          <a:latin typeface="Coptic1" pitchFamily="2" charset="0"/>
                          <a:cs typeface="Arial" charset="0"/>
                        </a:rPr>
                        <a:t>litourgia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patroc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e~pickopou</a:t>
                      </a:r>
                      <a:r>
                        <a:rPr kumimoji="0" lang="en-US" sz="2400" b="0" i="0" u="none" strike="noStrike" cap="none" normalizeH="0" baseline="0" dirty="0">
                          <a:ln>
                            <a:noFill/>
                          </a:ln>
                          <a:solidFill>
                            <a:schemeClr val="tx1"/>
                          </a:solidFill>
                          <a:effectLst/>
                          <a:latin typeface="Coptic1" pitchFamily="2" charset="0"/>
                          <a:cs typeface="Arial" charset="0"/>
                        </a:rPr>
                        <a:t> abba Mark.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ton </a:t>
                      </a:r>
                      <a:r>
                        <a:rPr kumimoji="0" lang="en-US" sz="2400" b="0" i="0" u="none" strike="noStrike" cap="none" normalizeH="0" baseline="0" dirty="0" err="1">
                          <a:ln>
                            <a:noFill/>
                          </a:ln>
                          <a:solidFill>
                            <a:schemeClr val="tx1"/>
                          </a:solidFill>
                          <a:effectLst/>
                          <a:latin typeface="Coptic1" pitchFamily="2" charset="0"/>
                          <a:cs typeface="Arial" charset="0"/>
                        </a:rPr>
                        <a:t>o~ryodoxwn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e~pickopwn</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Priez</a:t>
                      </a:r>
                      <a:r>
                        <a:rPr kumimoji="0" lang="en-US" sz="2400" b="0" i="0" u="none" strike="noStrike" cap="none" normalizeH="0" baseline="0" dirty="0">
                          <a:ln>
                            <a:noFill/>
                          </a:ln>
                          <a:solidFill>
                            <a:schemeClr val="tx1"/>
                          </a:solidFill>
                          <a:effectLst/>
                          <a:latin typeface="Arial" charset="0"/>
                          <a:cs typeface="Arial" charset="0"/>
                        </a:rPr>
                        <a:t> pour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grand </a:t>
                      </a:r>
                      <a:r>
                        <a:rPr kumimoji="0" lang="en-US" sz="2400" b="0" i="0" u="none" strike="noStrike" cap="none" normalizeH="0" baseline="0" dirty="0" err="1">
                          <a:ln>
                            <a:noFill/>
                          </a:ln>
                          <a:solidFill>
                            <a:schemeClr val="tx1"/>
                          </a:solidFill>
                          <a:effectLst/>
                          <a:latin typeface="Arial" charset="0"/>
                          <a:cs typeface="Arial" charset="0"/>
                        </a:rPr>
                        <a:t>prêtre</a:t>
                      </a:r>
                      <a:r>
                        <a:rPr kumimoji="0" lang="en-US" sz="2400" b="0" i="0" u="none" strike="noStrike" cap="none" normalizeH="0" baseline="0" dirty="0">
                          <a:ln>
                            <a:noFill/>
                          </a:ln>
                          <a:solidFill>
                            <a:schemeClr val="tx1"/>
                          </a:solidFill>
                          <a:effectLst/>
                          <a:latin typeface="Arial" charset="0"/>
                          <a:cs typeface="Arial" charset="0"/>
                        </a:rPr>
                        <a:t>, le </a:t>
                      </a:r>
                      <a:r>
                        <a:rPr kumimoji="0" lang="en-US" sz="2400" b="0" i="0" u="none" strike="noStrike" cap="none" normalizeH="0" baseline="0" dirty="0" err="1">
                          <a:ln>
                            <a:noFill/>
                          </a:ln>
                          <a:solidFill>
                            <a:schemeClr val="tx1"/>
                          </a:solidFill>
                          <a:effectLst/>
                          <a:latin typeface="Arial" charset="0"/>
                          <a:cs typeface="Arial" charset="0"/>
                        </a:rPr>
                        <a:t>pape</a:t>
                      </a:r>
                      <a:r>
                        <a:rPr kumimoji="0" lang="en-US" sz="2400" b="0" i="0" u="none" strike="noStrike" cap="none" normalizeH="0" baseline="0" dirty="0">
                          <a:ln>
                            <a:noFill/>
                          </a:ln>
                          <a:solidFill>
                            <a:schemeClr val="tx1"/>
                          </a:solidFill>
                          <a:effectLst/>
                          <a:latin typeface="Arial" charset="0"/>
                          <a:cs typeface="Arial" charset="0"/>
                        </a:rPr>
                        <a:t> Abba Tawadros II, Pape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et </a:t>
                      </a:r>
                      <a:r>
                        <a:rPr kumimoji="0" lang="en-US" sz="2400" b="0" i="0" u="none" strike="noStrike" cap="none" normalizeH="0" baseline="0" dirty="0" err="1">
                          <a:ln>
                            <a:noFill/>
                          </a:ln>
                          <a:solidFill>
                            <a:schemeClr val="tx1"/>
                          </a:solidFill>
                          <a:effectLst/>
                          <a:latin typeface="Arial" charset="0"/>
                          <a:cs typeface="Arial" charset="0"/>
                        </a:rPr>
                        <a:t>archevêque</a:t>
                      </a:r>
                      <a:r>
                        <a:rPr kumimoji="0" lang="en-US" sz="2400" b="0" i="0" u="none" strike="noStrike" cap="none" normalizeH="0" baseline="0" dirty="0">
                          <a:ln>
                            <a:noFill/>
                          </a:ln>
                          <a:solidFill>
                            <a:schemeClr val="tx1"/>
                          </a:solidFill>
                          <a:effectLst/>
                          <a:latin typeface="Arial" charset="0"/>
                          <a:cs typeface="Arial" charset="0"/>
                        </a:rPr>
                        <a:t> de la </a:t>
                      </a:r>
                      <a:r>
                        <a:rPr kumimoji="0" lang="en-US" sz="2400" b="0" i="0" u="none" strike="noStrike" cap="none" normalizeH="0" baseline="0" dirty="0" err="1">
                          <a:ln>
                            <a:noFill/>
                          </a:ln>
                          <a:solidFill>
                            <a:schemeClr val="tx1"/>
                          </a:solidFill>
                          <a:effectLst/>
                          <a:latin typeface="Arial" charset="0"/>
                          <a:cs typeface="Arial" charset="0"/>
                        </a:rPr>
                        <a:t>mégalopole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d’Alexandrie</a:t>
                      </a:r>
                      <a:r>
                        <a:rPr kumimoji="0" lang="en-US" sz="2400" b="0" i="0" u="none" strike="noStrike" cap="none" normalizeH="0" baseline="0" dirty="0">
                          <a:ln>
                            <a:noFill/>
                          </a:ln>
                          <a:solidFill>
                            <a:schemeClr val="tx1"/>
                          </a:solidFill>
                          <a:effectLst/>
                          <a:latin typeface="Arial" charset="0"/>
                          <a:cs typeface="Arial" charset="0"/>
                        </a:rPr>
                        <a:t> et son </a:t>
                      </a:r>
                      <a:r>
                        <a:rPr kumimoji="0" lang="en-US" sz="2400" b="0" i="0" u="none" strike="noStrike" cap="none" normalizeH="0" baseline="0" dirty="0" err="1">
                          <a:ln>
                            <a:noFill/>
                          </a:ln>
                          <a:solidFill>
                            <a:schemeClr val="tx1"/>
                          </a:solidFill>
                          <a:effectLst/>
                          <a:latin typeface="Arial" charset="0"/>
                          <a:cs typeface="Arial" charset="0"/>
                        </a:rPr>
                        <a:t>partenaire</a:t>
                      </a:r>
                      <a:r>
                        <a:rPr kumimoji="0" lang="en-US" sz="2400" b="0" i="0" u="none" strike="noStrike" cap="none" normalizeH="0" baseline="0" dirty="0">
                          <a:ln>
                            <a:noFill/>
                          </a:ln>
                          <a:solidFill>
                            <a:schemeClr val="tx1"/>
                          </a:solidFill>
                          <a:effectLst/>
                          <a:latin typeface="Arial" charset="0"/>
                          <a:cs typeface="Arial" charset="0"/>
                        </a:rPr>
                        <a:t> dans le </a:t>
                      </a:r>
                      <a:r>
                        <a:rPr kumimoji="0" lang="en-US" sz="2400" b="0" i="0" u="none" strike="noStrike" cap="none" normalizeH="0" baseline="0" dirty="0" err="1">
                          <a:ln>
                            <a:noFill/>
                          </a:ln>
                          <a:solidFill>
                            <a:schemeClr val="tx1"/>
                          </a:solidFill>
                          <a:effectLst/>
                          <a:latin typeface="Arial" charset="0"/>
                          <a:cs typeface="Arial" charset="0"/>
                        </a:rPr>
                        <a:t>ministère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apostolique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bienheureux</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Anba</a:t>
                      </a:r>
                      <a:r>
                        <a:rPr kumimoji="0" lang="en-US" sz="2400" b="0" i="0" u="none" strike="noStrike" cap="none" normalizeH="0" baseline="0" dirty="0">
                          <a:ln>
                            <a:noFill/>
                          </a:ln>
                          <a:solidFill>
                            <a:schemeClr val="tx1"/>
                          </a:solidFill>
                          <a:effectLst/>
                          <a:latin typeface="Arial" charset="0"/>
                          <a:cs typeface="Arial" charset="0"/>
                        </a:rPr>
                        <a:t> Marc et </a:t>
                      </a:r>
                      <a:r>
                        <a:rPr kumimoji="0" lang="en-US" sz="2400" b="0" i="0" u="none" strike="noStrike" cap="none" normalizeH="0" baseline="0" dirty="0" err="1">
                          <a:ln>
                            <a:noFill/>
                          </a:ln>
                          <a:solidFill>
                            <a:schemeClr val="tx1"/>
                          </a:solidFill>
                          <a:effectLst/>
                          <a:latin typeface="Arial" charset="0"/>
                          <a:cs typeface="Arial" charset="0"/>
                        </a:rPr>
                        <a:t>tous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orthodoxes</a:t>
                      </a:r>
                      <a:r>
                        <a:rPr kumimoji="0" lang="en-US"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صلوا من أجل رئيس كهنتنا البابا أنبا </a:t>
                      </a:r>
                      <a:r>
                        <a:rPr kumimoji="0" lang="ar-EG" sz="2800" b="0" i="0" u="none" strike="noStrike" cap="none" normalizeH="0" baseline="0" dirty="0" err="1">
                          <a:ln>
                            <a:noFill/>
                          </a:ln>
                          <a:solidFill>
                            <a:schemeClr val="tx1"/>
                          </a:solidFill>
                          <a:effectLst/>
                          <a:latin typeface="Arial" charset="0"/>
                          <a:cs typeface="Arial" pitchFamily="34" charset="0"/>
                        </a:rPr>
                        <a:t>تواضروس</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EG" sz="2800" b="0" i="0" u="none" strike="noStrike" cap="none" normalizeH="0" baseline="0" dirty="0" err="1">
                          <a:ln>
                            <a:noFill/>
                          </a:ln>
                          <a:solidFill>
                            <a:schemeClr val="tx1"/>
                          </a:solidFill>
                          <a:effectLst/>
                          <a:latin typeface="Arial" charset="0"/>
                          <a:cs typeface="Arial" pitchFamily="34" charset="0"/>
                        </a:rPr>
                        <a:t>الث</a:t>
                      </a:r>
                      <a:r>
                        <a:rPr kumimoji="0" lang="ar-SA" sz="2800" b="0" i="0" u="none" strike="noStrike" cap="none" normalizeH="0" baseline="0" dirty="0">
                          <a:ln>
                            <a:noFill/>
                          </a:ln>
                          <a:solidFill>
                            <a:schemeClr val="tx1"/>
                          </a:solidFill>
                          <a:effectLst/>
                          <a:latin typeface="Arial" charset="0"/>
                          <a:cs typeface="Arial" pitchFamily="34" charset="0"/>
                        </a:rPr>
                        <a:t>اني بابا وبطريرك ورَئيس أساقفة المدينة العظمى</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الاسكندَرية</a:t>
                      </a:r>
                      <a:r>
                        <a:rPr kumimoji="0" lang="ar-SA" sz="2800" b="0" i="0" u="none" strike="noStrike" cap="none" normalizeH="0" baseline="0" dirty="0">
                          <a:ln>
                            <a:noFill/>
                          </a:ln>
                          <a:solidFill>
                            <a:schemeClr val="tx1"/>
                          </a:solidFill>
                          <a:effectLst/>
                          <a:latin typeface="Arial" charset="0"/>
                          <a:cs typeface="Arial" charset="0"/>
                        </a:rPr>
                        <a:t>،</a:t>
                      </a:r>
                      <a:r>
                        <a:rPr kumimoji="0" lang="fr-FR" sz="2800" b="0" i="0" u="none" strike="noStrike" cap="none" normalizeH="0" baseline="0" dirty="0">
                          <a:ln>
                            <a:noFill/>
                          </a:ln>
                          <a:solidFill>
                            <a:schemeClr val="tx1"/>
                          </a:solidFill>
                          <a:effectLst/>
                          <a:latin typeface="Arial" charset="0"/>
                          <a:cs typeface="Arial" charset="0"/>
                        </a:rPr>
                        <a:t> </a:t>
                      </a:r>
                      <a:r>
                        <a:rPr lang="ar-EG" sz="2800" b="0" i="0" kern="1200" dirty="0">
                          <a:solidFill>
                            <a:schemeClr val="tx1"/>
                          </a:solidFill>
                          <a:effectLst/>
                          <a:latin typeface="+mn-lt"/>
                          <a:ea typeface="+mn-ea"/>
                          <a:cs typeface="+mn-cs"/>
                        </a:rPr>
                        <a:t>وشريكة في الخدمة الرسولية أبينا الأسقف الأنبا </a:t>
                      </a:r>
                      <a:r>
                        <a:rPr lang="ar-EG" sz="2800" dirty="0"/>
                        <a:t>مارك</a:t>
                      </a:r>
                      <a:r>
                        <a:rPr lang="fr-FR" sz="2800" b="0" i="0" kern="1200" dirty="0">
                          <a:solidFill>
                            <a:schemeClr val="tx1"/>
                          </a:solidFill>
                          <a:effectLst/>
                          <a:latin typeface="+mn-lt"/>
                          <a:ea typeface="+mn-ea"/>
                          <a:cs typeface="+mn-cs"/>
                        </a:rPr>
                        <a:t> </a:t>
                      </a:r>
                      <a:r>
                        <a:rPr kumimoji="0" lang="ar-SA" sz="2800" b="0" i="0" u="none" strike="noStrike" cap="none" normalizeH="0" baseline="0" dirty="0">
                          <a:ln>
                            <a:noFill/>
                          </a:ln>
                          <a:solidFill>
                            <a:schemeClr val="tx1"/>
                          </a:solidFill>
                          <a:effectLst/>
                          <a:latin typeface="Arial" charset="0"/>
                          <a:cs typeface="Arial" pitchFamily="34" charset="0"/>
                        </a:rPr>
                        <a:t>وسائر أساقفتنا</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الأرثوذكسيين.</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3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2" action="ppaction://hlinksldjump" highlightClick="1"/>
            <a:extLst>
              <a:ext uri="{FF2B5EF4-FFF2-40B4-BE49-F238E27FC236}">
                <a16:creationId xmlns:a16="http://schemas.microsoft.com/office/drawing/2014/main" id="{C98A713C-48B6-494F-8113-0D096B9636B4}"/>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6" name="Action Button: Custom 3">
            <a:hlinkClick r:id="rId3" action="ppaction://hlinksldjump" highlightClick="1"/>
            <a:extLst>
              <a:ext uri="{FF2B5EF4-FFF2-40B4-BE49-F238E27FC236}">
                <a16:creationId xmlns:a16="http://schemas.microsoft.com/office/drawing/2014/main" id="{5302332B-A49D-4AD5-AB82-2FFB4DDAA04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8" name="Tableau 7">
            <a:extLst>
              <a:ext uri="{FF2B5EF4-FFF2-40B4-BE49-F238E27FC236}">
                <a16:creationId xmlns:a16="http://schemas.microsoft.com/office/drawing/2014/main" id="{FC05ADB7-C33F-4474-A872-A143C8150994}"/>
              </a:ext>
            </a:extLst>
          </p:cNvPr>
          <p:cNvGraphicFramePr>
            <a:graphicFrameLocks noGrp="1"/>
          </p:cNvGraphicFramePr>
          <p:nvPr>
            <p:extLst>
              <p:ext uri="{D42A27DB-BD31-4B8C-83A1-F6EECF244321}">
                <p14:modId xmlns:p14="http://schemas.microsoft.com/office/powerpoint/2010/main" val="1385137669"/>
              </p:ext>
            </p:extLst>
          </p:nvPr>
        </p:nvGraphicFramePr>
        <p:xfrm>
          <a:off x="1409700" y="156013"/>
          <a:ext cx="6324600" cy="754380"/>
        </p:xfrm>
        <a:graphic>
          <a:graphicData uri="http://schemas.openxmlformats.org/drawingml/2006/table">
            <a:tbl>
              <a:tblPr firstRow="1" bandRow="1">
                <a:tableStyleId>{2D5ABB26-0587-4C30-8999-92F81FD0307C}</a:tableStyleId>
              </a:tblPr>
              <a:tblGrid>
                <a:gridCol w="6324600">
                  <a:extLst>
                    <a:ext uri="{9D8B030D-6E8A-4147-A177-3AD203B41FA5}">
                      <a16:colId xmlns:a16="http://schemas.microsoft.com/office/drawing/2014/main" val="1344208287"/>
                    </a:ext>
                  </a:extLst>
                </a:gridCol>
              </a:tblGrid>
              <a:tr h="278130">
                <a:tc>
                  <a: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Lecture de</a:t>
                      </a:r>
                      <a:r>
                        <a:rPr kumimoji="0" lang="fr-FR" sz="1800" b="0" i="0" u="none" strike="noStrike" kern="1200" cap="none" spc="0" normalizeH="0" baseline="0" noProof="0" dirty="0">
                          <a:ln>
                            <a:noFill/>
                          </a:ln>
                          <a:solidFill>
                            <a:srgbClr val="FFFFFF"/>
                          </a:solidFill>
                          <a:effectLst/>
                          <a:uLnTx/>
                          <a:uFillTx/>
                          <a:latin typeface="Arial" charset="0"/>
                          <a:ea typeface="+mn-ea"/>
                          <a:cs typeface="Arial" charset="0"/>
                        </a:rPr>
                        <a:t>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Evangiles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 </a:t>
                      </a:r>
                      <a:r>
                        <a:rPr lang="en-CA" sz="1800" dirty="0">
                          <a:solidFill>
                            <a:srgbClr val="FFFFFF"/>
                          </a:solidFill>
                          <a:latin typeface="Arial" charset="0"/>
                          <a:cs typeface="Arial" charset="0"/>
                        </a:rPr>
                        <a:t>Dimanche des </a:t>
                      </a:r>
                      <a:r>
                        <a:rPr lang="en-CA" sz="1800" dirty="0" err="1">
                          <a:solidFill>
                            <a:srgbClr val="FFFFFF"/>
                          </a:solidFill>
                          <a:latin typeface="Arial" charset="0"/>
                          <a:cs typeface="Arial" charset="0"/>
                        </a:rPr>
                        <a:t>rameaux</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spcBef>
                          <a:spcPct val="50000"/>
                        </a:spcBef>
                        <a:spcAft>
                          <a:spcPct val="0"/>
                        </a:spcAf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قراءة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الأنجيل</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lang="ar-EG" sz="1800" dirty="0">
                          <a:latin typeface="Arial" charset="0"/>
                        </a:rPr>
                        <a:t>أحد الشعانين</a:t>
                      </a:r>
                      <a:r>
                        <a:rPr kumimoji="0" lang="fr-FR" sz="1800" b="0"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9627290"/>
                  </a:ext>
                </a:extLst>
              </a:tr>
            </a:tbl>
          </a:graphicData>
        </a:graphic>
      </p:graphicFrame>
      <p:pic>
        <p:nvPicPr>
          <p:cNvPr id="9" name="Image 8">
            <a:extLst>
              <a:ext uri="{FF2B5EF4-FFF2-40B4-BE49-F238E27FC236}">
                <a16:creationId xmlns:a16="http://schemas.microsoft.com/office/drawing/2014/main" id="{B9DC4DA6-9C2E-437A-92A4-69949A51C07F}"/>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2638048" y="1142497"/>
            <a:ext cx="3867904" cy="3389343"/>
          </a:xfrm>
          <a:prstGeom prst="rect">
            <a:avLst/>
          </a:prstGeom>
        </p:spPr>
      </p:pic>
    </p:spTree>
    <p:extLst>
      <p:ext uri="{BB962C8B-B14F-4D97-AF65-F5344CB8AC3E}">
        <p14:creationId xmlns:p14="http://schemas.microsoft.com/office/powerpoint/2010/main" val="1957644707"/>
      </p:ext>
    </p:extLst>
  </p:cSld>
  <p:clrMapOvr>
    <a:masterClrMapping/>
  </p:clrMapOvr>
  <p:transition/>
</p:sld>
</file>

<file path=ppt/slides/slide3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3">
            <a:hlinkClick r:id="rId2" action="ppaction://hlinksldjump" highlightClick="1"/>
            <a:extLst>
              <a:ext uri="{FF2B5EF4-FFF2-40B4-BE49-F238E27FC236}">
                <a16:creationId xmlns:a16="http://schemas.microsoft.com/office/drawing/2014/main" id="{DC9B0ACE-A115-4E00-BD96-5D4712198C7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37">
            <a:hlinkClick r:id="rId3" action="ppaction://hlinksldjump"/>
            <a:extLst>
              <a:ext uri="{FF2B5EF4-FFF2-40B4-BE49-F238E27FC236}">
                <a16:creationId xmlns:a16="http://schemas.microsoft.com/office/drawing/2014/main" id="{DF51F930-43DC-4030-625A-226194DF2A8D}"/>
              </a:ext>
            </a:extLst>
          </p:cNvPr>
          <p:cNvSpPr txBox="1">
            <a:spLocks noChangeArrowheads="1"/>
          </p:cNvSpPr>
          <p:nvPr/>
        </p:nvSpPr>
        <p:spPr bwMode="auto">
          <a:xfrm>
            <a:off x="7146000" y="4704300"/>
            <a:ext cx="1998000" cy="439200"/>
          </a:xfrm>
          <a:prstGeom prst="rect">
            <a:avLst/>
          </a:prstGeom>
          <a:solidFill>
            <a:srgbClr val="3366FF"/>
          </a:solidFill>
          <a:ln w="57150" cmpd="thickThin">
            <a:solidFill>
              <a:srgbClr val="FFFFFF"/>
            </a:solidFill>
            <a:miter lim="800000"/>
            <a:headEnd/>
            <a:tailEnd/>
          </a:ln>
        </p:spPr>
        <p:txBody>
          <a:bodyPr wrap="square" lIns="18000" tIns="18000" rIns="18000" bIns="18000" anchor="ctr" anchorCtr="0">
            <a:noAutofit/>
          </a:bodyPr>
          <a:lstStyle/>
          <a:p>
            <a:pPr marL="0" marR="0" lvl="0" indent="0" algn="ctr" defTabSz="914400" eaLnBrk="1" fontAlgn="base" latinLnBrk="0" hangingPunct="1">
              <a:lnSpc>
                <a:spcPct val="90000"/>
              </a:lnSpc>
              <a:spcBef>
                <a:spcPct val="0"/>
              </a:spcBef>
              <a:spcAft>
                <a:spcPct val="0"/>
              </a:spcAft>
              <a:buClrTx/>
              <a:buSzTx/>
              <a:buFontTx/>
              <a:buNone/>
              <a:tabLst/>
              <a:defRPr/>
            </a:pPr>
            <a:r>
              <a:rPr kumimoji="0" lang="fr-FR" sz="1400" b="0" i="0" u="none" strike="noStrike" kern="0" cap="none" spc="0" normalizeH="0" baseline="0" noProof="0" dirty="0">
                <a:ln>
                  <a:noFill/>
                </a:ln>
                <a:solidFill>
                  <a:srgbClr val="FFFFFF"/>
                </a:solidFill>
                <a:effectLst/>
                <a:uLnTx/>
                <a:uFillTx/>
              </a:rPr>
              <a:t>En présence d’un père</a:t>
            </a:r>
          </a:p>
          <a:p>
            <a:pPr marL="0" marR="0" lvl="0" indent="0" algn="ctr" defTabSz="914400" eaLnBrk="1" fontAlgn="base" latinLnBrk="0" hangingPunct="1">
              <a:lnSpc>
                <a:spcPct val="90000"/>
              </a:lnSpc>
              <a:spcBef>
                <a:spcPct val="0"/>
              </a:spcBef>
              <a:spcAft>
                <a:spcPct val="0"/>
              </a:spcAft>
              <a:buClrTx/>
              <a:buSzTx/>
              <a:buFontTx/>
              <a:buNone/>
              <a:tabLst/>
              <a:defRPr/>
            </a:pPr>
            <a:r>
              <a:rPr kumimoji="0" lang="ar-EG" sz="1400" b="0" i="0" u="none" strike="noStrike" kern="0" cap="none" spc="0" normalizeH="0" baseline="0" noProof="0" dirty="0">
                <a:ln>
                  <a:noFill/>
                </a:ln>
                <a:solidFill>
                  <a:srgbClr val="FFFFFF"/>
                </a:solidFill>
                <a:effectLst/>
                <a:uLnTx/>
                <a:uFillTx/>
                <a:latin typeface="Tahoma" panose="020B0604030504040204" pitchFamily="34" charset="0"/>
              </a:rPr>
              <a:t>في حضور الأب الأسقف</a:t>
            </a:r>
            <a:endParaRPr kumimoji="0" lang="en-CA" sz="1400" b="0" i="0" u="none" strike="noStrike" kern="0" cap="none" spc="0" normalizeH="0" baseline="0" noProof="0" dirty="0">
              <a:ln>
                <a:noFill/>
              </a:ln>
              <a:solidFill>
                <a:srgbClr val="FFFFFF"/>
              </a:solidFill>
              <a:effectLst/>
              <a:uLnTx/>
              <a:uFillTx/>
            </a:endParaRPr>
          </a:p>
        </p:txBody>
      </p:sp>
      <p:graphicFrame>
        <p:nvGraphicFramePr>
          <p:cNvPr id="7" name="Group 42">
            <a:extLst>
              <a:ext uri="{FF2B5EF4-FFF2-40B4-BE49-F238E27FC236}">
                <a16:creationId xmlns:a16="http://schemas.microsoft.com/office/drawing/2014/main" id="{4CB24732-066F-63DA-4851-9F1AE4A87F80}"/>
              </a:ext>
            </a:extLst>
          </p:cNvPr>
          <p:cNvGraphicFramePr>
            <a:graphicFrameLocks noGrp="1"/>
          </p:cNvGraphicFramePr>
          <p:nvPr>
            <p:extLst>
              <p:ext uri="{D42A27DB-BD31-4B8C-83A1-F6EECF244321}">
                <p14:modId xmlns:p14="http://schemas.microsoft.com/office/powerpoint/2010/main" val="3877625657"/>
              </p:ext>
            </p:extLst>
          </p:nvPr>
        </p:nvGraphicFramePr>
        <p:xfrm>
          <a:off x="0" y="768928"/>
          <a:ext cx="9144000" cy="3429094"/>
        </p:xfrm>
        <a:graphic>
          <a:graphicData uri="http://schemas.openxmlformats.org/drawingml/2006/table">
            <a:tbl>
              <a:tblPr rtl="1"/>
              <a:tblGrid>
                <a:gridCol w="9144000">
                  <a:extLst>
                    <a:ext uri="{9D8B030D-6E8A-4147-A177-3AD203B41FA5}">
                      <a16:colId xmlns:a16="http://schemas.microsoft.com/office/drawing/2014/main" val="20000"/>
                    </a:ext>
                  </a:extLst>
                </a:gridCol>
              </a:tblGrid>
              <a:tr h="933564">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2800" b="0" i="0" u="sng" strike="noStrike" cap="none" normalizeH="0" baseline="0" dirty="0">
                          <a:ln>
                            <a:noFill/>
                          </a:ln>
                          <a:solidFill>
                            <a:schemeClr val="bg1"/>
                          </a:solidFill>
                          <a:effectLst/>
                          <a:latin typeface="Arial" charset="0"/>
                          <a:cs typeface="Arial" charset="0"/>
                        </a:rPr>
                        <a:t>مزمور </a:t>
                      </a:r>
                      <a:r>
                        <a:rPr kumimoji="0" lang="en-US" sz="2800" b="0" i="0" u="sng" strike="noStrike" cap="none" normalizeH="0" baseline="0" dirty="0">
                          <a:ln>
                            <a:noFill/>
                          </a:ln>
                          <a:solidFill>
                            <a:schemeClr val="bg1"/>
                          </a:solidFill>
                          <a:effectLst/>
                          <a:latin typeface="Arial" charset="0"/>
                          <a:cs typeface="Arial" charset="0"/>
                        </a:rPr>
                        <a:t>81 : 3 – 1 - 2</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بوِّقوا في رأسِ الشَّهر بالبوقِ، في يوم عِيدكُمْ المَشهور. ابتهجوا بِاللَّهِ مُعيننا، هلِّلوا لإله يَعقوب. خُذوا مِزماراً وأضربوا دفاً، مِزماراً مُطرِباً مع قيثار. </a:t>
                      </a:r>
                      <a:r>
                        <a:rPr kumimoji="0" lang="ar-SA" sz="2800" b="0" i="0" u="none" strike="noStrike" cap="none" normalizeH="0" baseline="0" dirty="0" err="1">
                          <a:ln>
                            <a:noFill/>
                          </a:ln>
                          <a:solidFill>
                            <a:schemeClr val="bg1"/>
                          </a:solidFill>
                          <a:effectLst/>
                          <a:latin typeface="Arial" charset="0"/>
                          <a:cs typeface="Arial" charset="0"/>
                        </a:rPr>
                        <a:t>هللويا</a:t>
                      </a:r>
                      <a:endParaRPr kumimoji="0" lang="en-CA" sz="2800" b="0" i="0" u="none" strike="noStrike" cap="none" normalizeH="0" baseline="0" dirty="0">
                        <a:ln>
                          <a:noFill/>
                        </a:ln>
                        <a:solidFill>
                          <a:schemeClr val="bg1"/>
                        </a:solidFill>
                        <a:effectLst/>
                        <a:latin typeface="Arial" charset="0"/>
                        <a:cs typeface="Arial" charset="0"/>
                      </a:endParaRPr>
                    </a:p>
                  </a:txBody>
                  <a:tcPr marL="102870" marR="102870"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5901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CA" sz="2800" b="0" i="0" u="sng" strike="noStrike" cap="none" normalizeH="0" baseline="0" dirty="0">
                          <a:ln>
                            <a:noFill/>
                          </a:ln>
                          <a:solidFill>
                            <a:schemeClr val="bg1"/>
                          </a:solidFill>
                          <a:effectLst/>
                          <a:latin typeface="Arial" charset="0"/>
                          <a:cs typeface="Times New Roman" pitchFamily="18" charset="0"/>
                        </a:rPr>
                        <a:t>Psaume </a:t>
                      </a:r>
                      <a:r>
                        <a:rPr kumimoji="0" lang="en-US" sz="2800" b="0" i="0" u="sng" strike="noStrike" cap="none" normalizeH="0" baseline="0" dirty="0">
                          <a:ln>
                            <a:noFill/>
                          </a:ln>
                          <a:solidFill>
                            <a:schemeClr val="bg1"/>
                          </a:solidFill>
                          <a:effectLst/>
                          <a:latin typeface="Arial" charset="0"/>
                          <a:cs typeface="Times New Roman" pitchFamily="18" charset="0"/>
                        </a:rPr>
                        <a:t>81:3, 1-2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3 Sonnez du cor au mois nouveau, pour notre jour de fête, 1Criez de joie pour Dieu, notre force, acclamez le Dieu de Jacob. 2 Mettez-vous  à jouer, faites donner le tambour, avec la cithare mélodieuse, avec la harpe, Alléluia.</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198920305"/>
      </p:ext>
    </p:extLst>
  </p:cSld>
  <p:clrMapOvr>
    <a:masterClrMapping/>
  </p:clrMapOvr>
</p:sld>
</file>

<file path=ppt/slides/slide3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5767" name="Group 39"/>
          <p:cNvGraphicFramePr>
            <a:graphicFrameLocks noGrp="1"/>
          </p:cNvGraphicFramePr>
          <p:nvPr>
            <p:extLst>
              <p:ext uri="{D42A27DB-BD31-4B8C-83A1-F6EECF244321}">
                <p14:modId xmlns:p14="http://schemas.microsoft.com/office/powerpoint/2010/main" val="1004048938"/>
              </p:ext>
            </p:extLst>
          </p:nvPr>
        </p:nvGraphicFramePr>
        <p:xfrm>
          <a:off x="0" y="731210"/>
          <a:ext cx="9144000" cy="3866375"/>
        </p:xfrm>
        <a:graphic>
          <a:graphicData uri="http://schemas.openxmlformats.org/drawingml/2006/table">
            <a:tbl>
              <a:tblPr rtl="1"/>
              <a:tblGrid>
                <a:gridCol w="9144000">
                  <a:extLst>
                    <a:ext uri="{9D8B030D-6E8A-4147-A177-3AD203B41FA5}">
                      <a16:colId xmlns:a16="http://schemas.microsoft.com/office/drawing/2014/main" val="20000"/>
                    </a:ext>
                  </a:extLst>
                </a:gridCol>
              </a:tblGrid>
              <a:tr h="1158486">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sng" strike="noStrike" cap="none" normalizeH="0" baseline="0" dirty="0">
                          <a:ln>
                            <a:noFill/>
                          </a:ln>
                          <a:solidFill>
                            <a:schemeClr val="bg1"/>
                          </a:solidFill>
                          <a:effectLst/>
                          <a:latin typeface="Arial" charset="0"/>
                          <a:cs typeface="Arial" charset="0"/>
                        </a:rPr>
                        <a:t>متى ( 21 : 1 ـ 17 )</a:t>
                      </a:r>
                      <a:endParaRPr kumimoji="0" lang="en-CA" sz="2400" b="0" i="0" u="sng"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ولمَّا قَرُبُوا مِنْ أُورُشَلِيمَ وجاءوا إلى بيت </a:t>
                      </a:r>
                      <a:r>
                        <a:rPr kumimoji="0" lang="ar-SA" sz="2800" b="0" i="0" u="none" strike="noStrike" cap="none" normalizeH="0" baseline="0" dirty="0" err="1">
                          <a:ln>
                            <a:noFill/>
                          </a:ln>
                          <a:solidFill>
                            <a:schemeClr val="bg1"/>
                          </a:solidFill>
                          <a:effectLst/>
                          <a:latin typeface="Arial" charset="0"/>
                          <a:cs typeface="Arial" charset="0"/>
                        </a:rPr>
                        <a:t>فَاجِي</a:t>
                      </a:r>
                      <a:r>
                        <a:rPr kumimoji="0" lang="ar-SA" sz="2800" b="0" i="0" u="none" strike="noStrike" cap="none" normalizeH="0" baseline="0" dirty="0">
                          <a:ln>
                            <a:noFill/>
                          </a:ln>
                          <a:solidFill>
                            <a:schemeClr val="bg1"/>
                          </a:solidFill>
                          <a:effectLst/>
                          <a:latin typeface="Arial" charset="0"/>
                          <a:cs typeface="Arial" charset="0"/>
                        </a:rPr>
                        <a:t> عِنْدَ جَبَلِ الزَّيْتونِ، حينئذٍ بعث يَسوعُ اثنين مِن تلاميذه قائلاً لهما: " اِذْهَبَا إلى هذه القَرْيَةِ التِي أمَامَكُمَا، فستَجِدَانِ أتَاناً مَربوطَةً وجَحْشاً مَعها، فَحُلاَّهُمَا وأْتِيَاني بِهِمَا. </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31123">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sng" strike="noStrike" cap="none" normalizeH="0" baseline="0" dirty="0">
                          <a:ln>
                            <a:noFill/>
                          </a:ln>
                          <a:solidFill>
                            <a:schemeClr val="bg1"/>
                          </a:solidFill>
                          <a:effectLst/>
                          <a:latin typeface="Arial" charset="0"/>
                          <a:cs typeface="Times New Roman" pitchFamily="18" charset="0"/>
                        </a:rPr>
                        <a:t>Matthieu 21 : 1-17</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1 Lorsqu'ils approchèrent de Jérusalem et arrivèrent près de </a:t>
                      </a:r>
                      <a:r>
                        <a:rPr kumimoji="0" lang="fr-FR" sz="2400" b="0" i="0" u="none" strike="noStrike" cap="none" normalizeH="0" baseline="0" dirty="0" err="1">
                          <a:ln>
                            <a:noFill/>
                          </a:ln>
                          <a:solidFill>
                            <a:schemeClr val="bg1"/>
                          </a:solidFill>
                          <a:effectLst/>
                          <a:latin typeface="Arial" charset="0"/>
                          <a:cs typeface="Arial" charset="0"/>
                        </a:rPr>
                        <a:t>Betphagé</a:t>
                      </a:r>
                      <a:r>
                        <a:rPr kumimoji="0" lang="fr-FR" sz="2400" b="0" i="0" u="none" strike="noStrike" cap="none" normalizeH="0" baseline="0" dirty="0">
                          <a:ln>
                            <a:noFill/>
                          </a:ln>
                          <a:solidFill>
                            <a:schemeClr val="bg1"/>
                          </a:solidFill>
                          <a:effectLst/>
                          <a:latin typeface="Arial" charset="0"/>
                          <a:cs typeface="Arial" charset="0"/>
                        </a:rPr>
                        <a:t>, au mont des Oliviers, alors Jésus envoya deux disciples 2 en leur disant: "Allez au village qui est devant vous; vous trouverez aussitôt une ânesse attachée et un ânon avec elle; détachez-la et amenez-les moi.</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DC9B0ACE-A115-4E00-BD96-5D4712198C7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sld>
</file>

<file path=ppt/slides/slide3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6783" name="Group 31"/>
          <p:cNvGraphicFramePr>
            <a:graphicFrameLocks noGrp="1"/>
          </p:cNvGraphicFramePr>
          <p:nvPr>
            <p:extLst>
              <p:ext uri="{D42A27DB-BD31-4B8C-83A1-F6EECF244321}">
                <p14:modId xmlns:p14="http://schemas.microsoft.com/office/powerpoint/2010/main" val="2494530829"/>
              </p:ext>
            </p:extLst>
          </p:nvPr>
        </p:nvGraphicFramePr>
        <p:xfrm>
          <a:off x="0" y="886250"/>
          <a:ext cx="9144000" cy="3090672"/>
        </p:xfrm>
        <a:graphic>
          <a:graphicData uri="http://schemas.openxmlformats.org/drawingml/2006/table">
            <a:tbl>
              <a:tblPr rtl="1"/>
              <a:tblGrid>
                <a:gridCol w="9144000">
                  <a:extLst>
                    <a:ext uri="{9D8B030D-6E8A-4147-A177-3AD203B41FA5}">
                      <a16:colId xmlns:a16="http://schemas.microsoft.com/office/drawing/2014/main" val="20000"/>
                    </a:ext>
                  </a:extLst>
                </a:gridCol>
              </a:tblGrid>
              <a:tr h="930885">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وإن قال لَكُمَا أحدٌ شيئاً، فقولا: أن الرَّبُّ مُحتاجٌ إليْهِما. فللوقت يُرْسِلُهُمَا ". فكان هذا كُلُّهُ لِكَي يَتِمَّ ما قِيلَ بهذا النَّبِيِّ القائِل: " قُولوا لاِبْنَةِ صِهْيَونَ: هُوذا مَلِكُكِ يَأْتِيكِ وديعاً، رَاكِباً على أتانٍ وجحشٍ ابنِ أتانٍ ". </a:t>
                      </a:r>
                      <a:endParaRPr kumimoji="0" lang="en-CA" sz="2800" b="0" i="0" u="none" strike="noStrike" cap="none" normalizeH="0" baseline="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72732">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3 Et si quelqu'un vous dit quelque chose, vous répondrez: "Le Seigneur en a besoin", et il les laissera aller tout de suite. 4 Cela est arrivé pour que s'accomplisse ce qu'a dit le prophète: Dites 5 à la fille de Sion: Voici que ton roi vient à toi, humble et monté sur une ânesse</a:t>
                      </a:r>
                      <a:endParaRPr kumimoji="0" lang="ar-EG" sz="24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84304BCA-431E-49BE-A4CC-2FB7C6B8F073}"/>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7808" name="Group 32"/>
          <p:cNvGraphicFramePr>
            <a:graphicFrameLocks noGrp="1"/>
          </p:cNvGraphicFramePr>
          <p:nvPr>
            <p:extLst>
              <p:ext uri="{D42A27DB-BD31-4B8C-83A1-F6EECF244321}">
                <p14:modId xmlns:p14="http://schemas.microsoft.com/office/powerpoint/2010/main" val="4095820111"/>
              </p:ext>
            </p:extLst>
          </p:nvPr>
        </p:nvGraphicFramePr>
        <p:xfrm>
          <a:off x="0" y="887307"/>
          <a:ext cx="9144000" cy="3397589"/>
        </p:xfrm>
        <a:graphic>
          <a:graphicData uri="http://schemas.openxmlformats.org/drawingml/2006/table">
            <a:tbl>
              <a:tblPr rtl="1"/>
              <a:tblGrid>
                <a:gridCol w="9144000">
                  <a:extLst>
                    <a:ext uri="{9D8B030D-6E8A-4147-A177-3AD203B41FA5}">
                      <a16:colId xmlns:a16="http://schemas.microsoft.com/office/drawing/2014/main" val="20000"/>
                    </a:ext>
                  </a:extLst>
                </a:gridCol>
              </a:tblGrid>
              <a:tr h="938191">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فلمَّا ذهبا التِّلْمِيذانِ وصنعا كما أمَرَهُمَا يسوع، وأتَيَا بالأتانِ والجَحشِ، ووضَعَا عليهِما ثِيابَهُما وَجَلَسَ فوقهما. والجَمعُ الأكثَرُ فَرَشوا ثِيَابَهُمْ في الطريق. وآخَرونَ قَطَعوا أغصَاناً مِنَ الشَّجَرِ وفَرَشوها على الطَّرِيقِ. </a:t>
                      </a:r>
                      <a:endParaRPr kumimoji="0" lang="en-CA" sz="2800" b="0" i="0" u="none" strike="noStrike" cap="none" normalizeH="0" baseline="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4884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6 et sur un ânon, le petit d'une bête de somme. 7 Les disciples s'en allèrent et, comme Jésus le leur avait prescrit, ils amenèrent l'ânesse et l'ânon; puis ils disposèrent sur eux leurs vêtements, et Jésus s'assit dessus. Le peuple, en foule, étendit ses vêtements sur la route; </a:t>
                      </a:r>
                      <a:endParaRPr kumimoji="0" lang="ar-EG" sz="1600" b="1"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E2DCAE31-2229-4899-A3FA-F8806BA9372F}"/>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8831" name="Group 31"/>
          <p:cNvGraphicFramePr>
            <a:graphicFrameLocks noGrp="1"/>
          </p:cNvGraphicFramePr>
          <p:nvPr>
            <p:extLst>
              <p:ext uri="{D42A27DB-BD31-4B8C-83A1-F6EECF244321}">
                <p14:modId xmlns:p14="http://schemas.microsoft.com/office/powerpoint/2010/main" val="1286821829"/>
              </p:ext>
            </p:extLst>
          </p:nvPr>
        </p:nvGraphicFramePr>
        <p:xfrm>
          <a:off x="0" y="507472"/>
          <a:ext cx="9143999" cy="3813886"/>
        </p:xfrm>
        <a:graphic>
          <a:graphicData uri="http://schemas.openxmlformats.org/drawingml/2006/table">
            <a:tbl>
              <a:tblPr rtl="1"/>
              <a:tblGrid>
                <a:gridCol w="9143999">
                  <a:extLst>
                    <a:ext uri="{9D8B030D-6E8A-4147-A177-3AD203B41FA5}">
                      <a16:colId xmlns:a16="http://schemas.microsoft.com/office/drawing/2014/main" val="20000"/>
                    </a:ext>
                  </a:extLst>
                </a:gridCol>
              </a:tblGrid>
              <a:tr h="1217028">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والجموع الذين تَقدَّموا</a:t>
                      </a:r>
                      <a:r>
                        <a:rPr kumimoji="0" lang="en-US" sz="2800" b="0" i="0" u="none" strike="noStrike" cap="none" normalizeH="0" baseline="0">
                          <a:ln>
                            <a:noFill/>
                          </a:ln>
                          <a:solidFill>
                            <a:schemeClr val="bg1"/>
                          </a:solidFill>
                          <a:effectLst/>
                          <a:latin typeface="Arial" charset="0"/>
                          <a:cs typeface="Arial" charset="0"/>
                        </a:rPr>
                        <a:t> </a:t>
                      </a:r>
                      <a:r>
                        <a:rPr kumimoji="0" lang="ar-SA" sz="2800" b="0" i="0" u="none" strike="noStrike" cap="none" normalizeH="0" baseline="0">
                          <a:ln>
                            <a:noFill/>
                          </a:ln>
                          <a:solidFill>
                            <a:schemeClr val="bg1"/>
                          </a:solidFill>
                          <a:effectLst/>
                          <a:latin typeface="Arial" charset="0"/>
                          <a:cs typeface="Arial" charset="0"/>
                        </a:rPr>
                        <a:t>والذين تَبِعوا كانوا يَصرَخُون قَائِلينَ: " أُوصَنَّا لاِبْنِ دَاوُدَ! مُبَارَكٌ الآتِي بِاسْمِ الرَّبِّ! أُوصَنَّا في الأعالِي! ". ولمَّا دَخَلَ أُورُشلِيمَ ارْتَجَّتِ المَدينةُ كُلُّها قائِلةً: " مَنْ هو هذا؟ "</a:t>
                      </a:r>
                      <a:endParaRPr kumimoji="0" lang="en-CA" sz="2800" b="0" i="0" u="none" strike="noStrike" cap="none" normalizeH="0" baseline="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29154">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9 certains coupaient des branches aux arbres et en jonchaient la route. Les foules qui marchaient devant lui et celles qui le suivaient criaient: "Hosanna au Fils de David! Béni soit au nom du Seigneur Celui qui vient! Hosanna au plus haut des cieux! 10 Quand Jésus entra dans Jérusalem, toute la ville fut en émoi: "Qui est-ce?"</a:t>
                      </a:r>
                      <a:endParaRPr kumimoji="0" lang="ar-EG" sz="24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9E066A19-A3C9-47EE-8934-DD76922681FA}"/>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1032" name="Group 24"/>
          <p:cNvGraphicFramePr>
            <a:graphicFrameLocks noGrp="1"/>
          </p:cNvGraphicFramePr>
          <p:nvPr>
            <p:extLst>
              <p:ext uri="{D42A27DB-BD31-4B8C-83A1-F6EECF244321}">
                <p14:modId xmlns:p14="http://schemas.microsoft.com/office/powerpoint/2010/main" val="4281271301"/>
              </p:ext>
            </p:extLst>
          </p:nvPr>
        </p:nvGraphicFramePr>
        <p:xfrm>
          <a:off x="0" y="720965"/>
          <a:ext cx="9144000" cy="3325899"/>
        </p:xfrm>
        <a:graphic>
          <a:graphicData uri="http://schemas.openxmlformats.org/drawingml/2006/table">
            <a:tbl>
              <a:tblPr rtl="1"/>
              <a:tblGrid>
                <a:gridCol w="9144000">
                  <a:extLst>
                    <a:ext uri="{9D8B030D-6E8A-4147-A177-3AD203B41FA5}">
                      <a16:colId xmlns:a16="http://schemas.microsoft.com/office/drawing/2014/main" val="20000"/>
                    </a:ext>
                  </a:extLst>
                </a:gridCol>
              </a:tblGrid>
              <a:tr h="939156">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فقالتِ الجُموعُ: " هذا هو يَسوعُ النَّبِي الذي مِنْ نَاصِرَةِ الجَليل ".ودَخَلَ يَسوعُ إلى الهيكل وأخَرَج جَميعَ الذين كانوا يَبِيعُونَ ويَشترونَ في الهيكل، وقَلَبَ مَوائِدَ الصَّيَارِفَةَ وكَرَاسِيَّ باعَةَ الحَمَامِ</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7715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11 disait-on; et les foules répondaient: "C'est le prophète Jésus, de Nazareth en Galilée. 12 Puis Jésus entra dans le temple et chassa tous ceux qui vendaient et achetaient dans le Temple; il renversa les tables des changeurs et les sièges des marchands de colombes. </a:t>
                      </a:r>
                      <a:endParaRPr kumimoji="0" lang="ar-EG" sz="24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1A2D00D5-B483-4633-8F8B-DE0EF1CBD67D}"/>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2054" name="Group 22"/>
          <p:cNvGraphicFramePr>
            <a:graphicFrameLocks noGrp="1"/>
          </p:cNvGraphicFramePr>
          <p:nvPr>
            <p:extLst>
              <p:ext uri="{D42A27DB-BD31-4B8C-83A1-F6EECF244321}">
                <p14:modId xmlns:p14="http://schemas.microsoft.com/office/powerpoint/2010/main" val="1379050902"/>
              </p:ext>
            </p:extLst>
          </p:nvPr>
        </p:nvGraphicFramePr>
        <p:xfrm>
          <a:off x="0" y="751311"/>
          <a:ext cx="9143999" cy="3356140"/>
        </p:xfrm>
        <a:graphic>
          <a:graphicData uri="http://schemas.openxmlformats.org/drawingml/2006/table">
            <a:tbl>
              <a:tblPr rtl="1"/>
              <a:tblGrid>
                <a:gridCol w="9143999">
                  <a:extLst>
                    <a:ext uri="{9D8B030D-6E8A-4147-A177-3AD203B41FA5}">
                      <a16:colId xmlns:a16="http://schemas.microsoft.com/office/drawing/2014/main" val="20000"/>
                    </a:ext>
                  </a:extLst>
                </a:gridCol>
              </a:tblGrid>
              <a:tr h="747167">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وقال لهُمْ: " مَكتُوبٌ: بَيْتِي بَيْتَ الصَّلاةِ يُدعى. وأنتُمْ جَعلْتُموهُ مَغارَةَ لُصُوصٍ !" وتَقدَّمَ إليهِ عُمْيٌ وعُرْجٌ في الهَيْكَلِ فَشَفاهُمْ. </a:t>
                      </a:r>
                      <a:endParaRPr kumimoji="0" lang="en-CA" sz="28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220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13 Et il leur dit: "Il est écrit: Ma maison sera appelée maison de prière; mais vous, vous en faites une caverne de bandits! 14 Des aveugles et des boiteux s'avancèrent vers lui dans le temple, et il les guérit.</a:t>
                      </a:r>
                      <a:endParaRPr kumimoji="0" lang="ar-EG" sz="24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a:extLst>
              <a:ext uri="{FF2B5EF4-FFF2-40B4-BE49-F238E27FC236}">
                <a16:creationId xmlns:a16="http://schemas.microsoft.com/office/drawing/2014/main" id="{C389AF8E-AFD3-4770-842A-C174AE8AF122}"/>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3078" name="Group 22"/>
          <p:cNvGraphicFramePr>
            <a:graphicFrameLocks noGrp="1"/>
          </p:cNvGraphicFramePr>
          <p:nvPr>
            <p:extLst>
              <p:ext uri="{D42A27DB-BD31-4B8C-83A1-F6EECF244321}">
                <p14:modId xmlns:p14="http://schemas.microsoft.com/office/powerpoint/2010/main" val="2264068810"/>
              </p:ext>
            </p:extLst>
          </p:nvPr>
        </p:nvGraphicFramePr>
        <p:xfrm>
          <a:off x="0" y="893552"/>
          <a:ext cx="9144000" cy="3208866"/>
        </p:xfrm>
        <a:graphic>
          <a:graphicData uri="http://schemas.openxmlformats.org/drawingml/2006/table">
            <a:tbl>
              <a:tblPr rtl="1"/>
              <a:tblGrid>
                <a:gridCol w="9144000">
                  <a:extLst>
                    <a:ext uri="{9D8B030D-6E8A-4147-A177-3AD203B41FA5}">
                      <a16:colId xmlns:a16="http://schemas.microsoft.com/office/drawing/2014/main" val="20000"/>
                    </a:ext>
                  </a:extLst>
                </a:gridCol>
              </a:tblGrid>
              <a:tr h="68040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فَلمَّا رأى رُؤَساءُ الكَهَنَةِ والكَتَبَةِ العَجائِبَ التِي صَنَعَها، والأولاد يَصيحون في الهيكلِ قائلين: " أُوصَنَّا لاِبْنِ دَاوُدَ! " تذمروا وقالوا له: " أمَا تَسمع ما يَقولونه هؤلاءِ؟ </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6012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15 Voyant les choses étonnantes qu'il venait de faire et ces enfants qui criaient dans le temple: "Hosanna au Fils de David!", les grands prêtres et les scribes furent indignés</a:t>
                      </a:r>
                      <a:endParaRPr kumimoji="0" lang="ar-EG" sz="24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88089457-B2D1-4CFA-8871-FB7862DA9148}"/>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9849" name="Group 25"/>
          <p:cNvGraphicFramePr>
            <a:graphicFrameLocks noGrp="1"/>
          </p:cNvGraphicFramePr>
          <p:nvPr>
            <p:extLst>
              <p:ext uri="{D42A27DB-BD31-4B8C-83A1-F6EECF244321}">
                <p14:modId xmlns:p14="http://schemas.microsoft.com/office/powerpoint/2010/main" val="2415015808"/>
              </p:ext>
            </p:extLst>
          </p:nvPr>
        </p:nvGraphicFramePr>
        <p:xfrm>
          <a:off x="0" y="365232"/>
          <a:ext cx="9143999" cy="3989992"/>
        </p:xfrm>
        <a:graphic>
          <a:graphicData uri="http://schemas.openxmlformats.org/drawingml/2006/table">
            <a:tbl>
              <a:tblPr rtl="1"/>
              <a:tblGrid>
                <a:gridCol w="9143999">
                  <a:extLst>
                    <a:ext uri="{9D8B030D-6E8A-4147-A177-3AD203B41FA5}">
                      <a16:colId xmlns:a16="http://schemas.microsoft.com/office/drawing/2014/main" val="20000"/>
                    </a:ext>
                  </a:extLst>
                </a:gridCol>
              </a:tblGrid>
              <a:tr h="750007">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فقالَ لَهُمْ يَسوعُ: " نعم! أمَا قَرَأْتُمْ قَطُّ في الكتب أنه: مِنْ أفواه الأطفالِ </a:t>
                      </a:r>
                      <a:r>
                        <a:rPr kumimoji="0" lang="ar-SA" sz="2800" b="0" i="0" u="none" strike="noStrike" cap="none" normalizeH="0" baseline="0" dirty="0" err="1">
                          <a:ln>
                            <a:noFill/>
                          </a:ln>
                          <a:solidFill>
                            <a:schemeClr val="bg1"/>
                          </a:solidFill>
                          <a:effectLst/>
                          <a:latin typeface="Arial" charset="0"/>
                          <a:cs typeface="Arial" charset="0"/>
                        </a:rPr>
                        <a:t>والرُّضعانِ</a:t>
                      </a:r>
                      <a:r>
                        <a:rPr kumimoji="0" lang="ar-SA" sz="2800" b="0" i="0" u="none" strike="noStrike" cap="none" normalizeH="0" baseline="0" dirty="0">
                          <a:ln>
                            <a:noFill/>
                          </a:ln>
                          <a:solidFill>
                            <a:schemeClr val="bg1"/>
                          </a:solidFill>
                          <a:effectLst/>
                          <a:latin typeface="Arial" charset="0"/>
                          <a:cs typeface="Arial" charset="0"/>
                        </a:rPr>
                        <a:t> هَيَّأتَ سبحاً؟ ". ثُمَّ تَرَكهُمْ وخَرَجَ ظاهر المَدينَةِ إلى بَيْتِ عَنْيَا وبَاتَ هُناكَ.</a:t>
                      </a:r>
                      <a:endParaRPr kumimoji="0" lang="fr-FR" sz="28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bg1"/>
                          </a:solidFill>
                          <a:effectLst/>
                          <a:latin typeface="Arial" charset="0"/>
                          <a:cs typeface="Arial" charset="0"/>
                        </a:rPr>
                        <a:t>والمجد للـه دائماً</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590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16 et ils lui dirent: "Tu entends ce qu'ils disent?" Mais Jésus leur dit: "Oui; n'avez-vous jamais lu ce texte: Par la bouche des tout-petits et des nourrissons, tu t'es préparé une louange?17 Puis il les planta là et sortit de la ville pour se rendre à Béthanie, où il passa la nuit.</a:t>
                      </a:r>
                      <a:endParaRPr kumimoji="0" lang="ar-EG" sz="24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1" u="none" strike="noStrike" cap="none" normalizeH="0" baseline="0" dirty="0">
                          <a:ln>
                            <a:noFill/>
                          </a:ln>
                          <a:solidFill>
                            <a:schemeClr val="bg1"/>
                          </a:solidFill>
                          <a:effectLst/>
                          <a:latin typeface="Arial" charset="0"/>
                          <a:cs typeface="Arial" charset="0"/>
                        </a:rPr>
                        <a:t>Gloire à Dieu éternellement.</a:t>
                      </a:r>
                      <a:endParaRPr kumimoji="0" lang="ar-EG" sz="2000" b="0" i="1"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4EB7D1EE-DB31-4D21-95B9-156D260A17FD}"/>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5902" name="Group 30"/>
          <p:cNvGraphicFramePr>
            <a:graphicFrameLocks noGrp="1"/>
          </p:cNvGraphicFramePr>
          <p:nvPr>
            <p:extLst>
              <p:ext uri="{D42A27DB-BD31-4B8C-83A1-F6EECF244321}">
                <p14:modId xmlns:p14="http://schemas.microsoft.com/office/powerpoint/2010/main" val="1765699248"/>
              </p:ext>
            </p:extLst>
          </p:nvPr>
        </p:nvGraphicFramePr>
        <p:xfrm>
          <a:off x="0" y="481584"/>
          <a:ext cx="9144000" cy="4232910"/>
        </p:xfrm>
        <a:graphic>
          <a:graphicData uri="http://schemas.openxmlformats.org/drawingml/2006/table">
            <a:tbl>
              <a:tblPr/>
              <a:tblGrid>
                <a:gridCol w="5012987">
                  <a:extLst>
                    <a:ext uri="{9D8B030D-6E8A-4147-A177-3AD203B41FA5}">
                      <a16:colId xmlns:a16="http://schemas.microsoft.com/office/drawing/2014/main" val="20000"/>
                    </a:ext>
                  </a:extLst>
                </a:gridCol>
                <a:gridCol w="4131013">
                  <a:extLst>
                    <a:ext uri="{9D8B030D-6E8A-4147-A177-3AD203B41FA5}">
                      <a16:colId xmlns:a16="http://schemas.microsoft.com/office/drawing/2014/main" val="3500270401"/>
                    </a:ext>
                  </a:extLst>
                </a:gridCol>
              </a:tblGrid>
              <a:tr h="1461288">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cs typeface="Arial" pitchFamily="34" charset="0"/>
                        </a:rPr>
                        <a:t>Salut à vous ô martyrs,  salut aux héros courageux,  salut aux persévérants,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CA" sz="2000" b="0" i="0" u="none" strike="noStrike" cap="none" normalizeH="0" baseline="0" dirty="0">
                          <a:ln>
                            <a:noFill/>
                          </a:ln>
                          <a:solidFill>
                            <a:schemeClr val="tx1"/>
                          </a:solidFill>
                          <a:effectLst/>
                          <a:latin typeface="Arial" charset="0"/>
                          <a:cs typeface="Arial" pitchFamily="34" charset="0"/>
                        </a:rPr>
                        <a:t>Mon maître le roi Georges,  Théodore le stratège, </a:t>
                      </a:r>
                      <a:r>
                        <a:rPr kumimoji="0" lang="en-US" sz="2000" b="0" i="0" u="none" strike="noStrike" cap="none" normalizeH="0" baseline="0" dirty="0" err="1">
                          <a:ln>
                            <a:noFill/>
                          </a:ln>
                          <a:solidFill>
                            <a:schemeClr val="tx1"/>
                          </a:solidFill>
                          <a:effectLst/>
                          <a:latin typeface="Arial" charset="0"/>
                          <a:cs typeface="Arial" charset="0"/>
                        </a:rPr>
                        <a:t>Philopater</a:t>
                      </a:r>
                      <a:r>
                        <a:rPr kumimoji="0" lang="en-US" sz="2000" b="0" i="0" u="none" strike="noStrike" cap="none" normalizeH="0" baseline="0" dirty="0">
                          <a:ln>
                            <a:noFill/>
                          </a:ln>
                          <a:solidFill>
                            <a:schemeClr val="tx1"/>
                          </a:solidFill>
                          <a:effectLst/>
                          <a:latin typeface="Arial" charset="0"/>
                          <a:cs typeface="Arial" charset="0"/>
                        </a:rPr>
                        <a:t> </a:t>
                      </a:r>
                      <a:r>
                        <a:rPr kumimoji="0" lang="en-US" sz="2000" b="0" i="0" u="none" strike="noStrike" cap="none" normalizeH="0" baseline="0" dirty="0" err="1">
                          <a:ln>
                            <a:noFill/>
                          </a:ln>
                          <a:solidFill>
                            <a:schemeClr val="tx1"/>
                          </a:solidFill>
                          <a:effectLst/>
                          <a:latin typeface="Arial" charset="0"/>
                          <a:cs typeface="Arial" charset="0"/>
                        </a:rPr>
                        <a:t>Mercurios</a:t>
                      </a:r>
                      <a:r>
                        <a:rPr kumimoji="0" lang="en-US" sz="2000" b="0" i="0" u="none" strike="noStrike" cap="none" normalizeH="0" baseline="0" dirty="0">
                          <a:ln>
                            <a:noFill/>
                          </a:ln>
                          <a:solidFill>
                            <a:schemeClr val="tx1"/>
                          </a:solidFill>
                          <a:effectLst/>
                          <a:latin typeface="Arial" charset="0"/>
                          <a:cs typeface="Arial" charset="0"/>
                        </a:rPr>
                        <a:t>, </a:t>
                      </a:r>
                      <a:r>
                        <a:rPr kumimoji="0" lang="fr-CA" sz="2000" b="0" i="0" u="none" strike="noStrike" cap="none" normalizeH="0" baseline="0" dirty="0">
                          <a:ln>
                            <a:noFill/>
                          </a:ln>
                          <a:solidFill>
                            <a:schemeClr val="tx1"/>
                          </a:solidFill>
                          <a:effectLst/>
                          <a:latin typeface="Arial" charset="0"/>
                          <a:cs typeface="Arial" pitchFamily="34" charset="0"/>
                        </a:rPr>
                        <a:t>le saint Abba Mina</a:t>
                      </a:r>
                      <a:r>
                        <a:rPr kumimoji="0" lang="en-US" sz="2000" b="0" i="0" u="none" strike="noStrike" cap="none" normalizeH="0" baseline="0" dirty="0">
                          <a:ln>
                            <a:noFill/>
                          </a:ln>
                          <a:solidFill>
                            <a:schemeClr val="tx1"/>
                          </a:solidFill>
                          <a:effectLst/>
                          <a:latin typeface="Arial" charset="0"/>
                          <a:cs typeface="Arial" charset="0"/>
                        </a:rPr>
                        <a:t>.</a:t>
                      </a:r>
                      <a:endParaRPr kumimoji="0" lang="fr-CA" sz="20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200" b="0" i="0" u="none" strike="noStrike" cap="none" normalizeH="0" baseline="0" dirty="0">
                          <a:ln>
                            <a:noFill/>
                          </a:ln>
                          <a:solidFill>
                            <a:schemeClr val="tx1"/>
                          </a:solidFill>
                          <a:effectLst/>
                          <a:latin typeface="Arial" charset="0"/>
                          <a:cs typeface="Arial" charset="0"/>
                        </a:rPr>
                        <a:t>السلام لكم أيها الشهداء : السلام للشجعان الأبطال :</a:t>
                      </a:r>
                      <a:r>
                        <a:rPr kumimoji="0" lang="fr-FR" sz="2200" b="0" i="0" u="none" strike="noStrike" cap="none" normalizeH="0" baseline="0" dirty="0">
                          <a:ln>
                            <a:noFill/>
                          </a:ln>
                          <a:solidFill>
                            <a:schemeClr val="tx1"/>
                          </a:solidFill>
                          <a:effectLst/>
                          <a:latin typeface="Arial" charset="0"/>
                          <a:cs typeface="Arial" charset="0"/>
                        </a:rPr>
                        <a:t> </a:t>
                      </a:r>
                      <a:r>
                        <a:rPr kumimoji="0" lang="ar-EG" sz="2200" b="0" i="0" u="none" strike="noStrike" cap="none" normalizeH="0" baseline="0" dirty="0">
                          <a:ln>
                            <a:noFill/>
                          </a:ln>
                          <a:solidFill>
                            <a:schemeClr val="tx1"/>
                          </a:solidFill>
                          <a:effectLst/>
                          <a:latin typeface="Arial" charset="0"/>
                          <a:cs typeface="Arial" charset="0"/>
                        </a:rPr>
                        <a:t> السلام للابسى الجهاد: سيدى الملك </a:t>
                      </a:r>
                      <a:r>
                        <a:rPr kumimoji="0" lang="ar-EG" sz="2200" b="0" i="0" u="none" strike="noStrike" cap="none" normalizeH="0" baseline="0" dirty="0" err="1">
                          <a:ln>
                            <a:noFill/>
                          </a:ln>
                          <a:solidFill>
                            <a:schemeClr val="tx1"/>
                          </a:solidFill>
                          <a:effectLst/>
                          <a:latin typeface="Arial" charset="0"/>
                          <a:cs typeface="Arial" charset="0"/>
                        </a:rPr>
                        <a:t>جؤرجيوس</a:t>
                      </a:r>
                      <a:r>
                        <a:rPr kumimoji="0" lang="ar-EG" sz="2200" b="0" i="0" u="none" strike="noStrike" cap="none" normalizeH="0" baseline="0" dirty="0">
                          <a:ln>
                            <a:noFill/>
                          </a:ln>
                          <a:solidFill>
                            <a:schemeClr val="tx1"/>
                          </a:solidFill>
                          <a:effectLst/>
                          <a:latin typeface="Arial" charset="0"/>
                          <a:cs typeface="Arial" charset="0"/>
                        </a:rPr>
                        <a:t>،</a:t>
                      </a:r>
                      <a:r>
                        <a:rPr kumimoji="0" lang="fr-FR" sz="2200" b="0" i="0" u="none" strike="noStrike" cap="none" normalizeH="0" baseline="0" dirty="0">
                          <a:ln>
                            <a:noFill/>
                          </a:ln>
                          <a:solidFill>
                            <a:schemeClr val="tx1"/>
                          </a:solidFill>
                          <a:effectLst/>
                          <a:latin typeface="Arial" charset="0"/>
                          <a:cs typeface="Arial" charset="0"/>
                        </a:rPr>
                        <a:t> </a:t>
                      </a:r>
                      <a:r>
                        <a:rPr kumimoji="0" lang="ar-EG" sz="2200" b="0" i="0" u="none" strike="noStrike" cap="none" normalizeH="0" baseline="0" dirty="0" err="1">
                          <a:ln>
                            <a:noFill/>
                          </a:ln>
                          <a:solidFill>
                            <a:schemeClr val="tx1"/>
                          </a:solidFill>
                          <a:effectLst/>
                          <a:latin typeface="Arial" charset="0"/>
                          <a:cs typeface="Arial" charset="0"/>
                        </a:rPr>
                        <a:t>ثيؤدوروس</a:t>
                      </a:r>
                      <a:r>
                        <a:rPr kumimoji="0" lang="ar-EG" sz="2200" b="0" i="0" u="none" strike="noStrike" cap="none" normalizeH="0" baseline="0" dirty="0">
                          <a:ln>
                            <a:noFill/>
                          </a:ln>
                          <a:solidFill>
                            <a:schemeClr val="tx1"/>
                          </a:solidFill>
                          <a:effectLst/>
                          <a:latin typeface="Arial" charset="0"/>
                          <a:cs typeface="Arial" charset="0"/>
                        </a:rPr>
                        <a:t> الأسفهسلار، فيلوباتير </a:t>
                      </a:r>
                      <a:r>
                        <a:rPr kumimoji="0" lang="ar-EG" sz="2200" b="0" i="0" u="none" strike="noStrike" cap="none" normalizeH="0" baseline="0" dirty="0" err="1">
                          <a:ln>
                            <a:noFill/>
                          </a:ln>
                          <a:solidFill>
                            <a:schemeClr val="tx1"/>
                          </a:solidFill>
                          <a:effectLst/>
                          <a:latin typeface="Arial" charset="0"/>
                          <a:cs typeface="Arial" charset="0"/>
                        </a:rPr>
                        <a:t>مرقوريوس</a:t>
                      </a:r>
                      <a:r>
                        <a:rPr kumimoji="0" lang="ar-EG" sz="2200" b="0" i="0" u="none" strike="noStrike" cap="none" normalizeH="0" baseline="0" dirty="0">
                          <a:ln>
                            <a:noFill/>
                          </a:ln>
                          <a:solidFill>
                            <a:schemeClr val="tx1"/>
                          </a:solidFill>
                          <a:effectLst/>
                          <a:latin typeface="Arial" charset="0"/>
                          <a:cs typeface="Arial" charset="0"/>
                        </a:rPr>
                        <a:t>،</a:t>
                      </a:r>
                      <a:r>
                        <a:rPr kumimoji="0" lang="en-US" sz="2200" b="0" i="0" u="none" strike="noStrike" cap="none" normalizeH="0" baseline="0" dirty="0">
                          <a:ln>
                            <a:noFill/>
                          </a:ln>
                          <a:solidFill>
                            <a:schemeClr val="tx1"/>
                          </a:solidFill>
                          <a:effectLst/>
                          <a:latin typeface="Arial" charset="0"/>
                          <a:cs typeface="Arial" charset="0"/>
                        </a:rPr>
                        <a:t> </a:t>
                      </a:r>
                      <a:r>
                        <a:rPr kumimoji="0" lang="ar-EG" sz="2200" b="0" i="0" u="none" strike="noStrike" cap="none" normalizeH="0" baseline="0" dirty="0">
                          <a:ln>
                            <a:noFill/>
                          </a:ln>
                          <a:solidFill>
                            <a:schemeClr val="tx1"/>
                          </a:solidFill>
                          <a:effectLst/>
                          <a:latin typeface="Arial" charset="0"/>
                          <a:cs typeface="Arial" charset="0"/>
                        </a:rPr>
                        <a:t>القديس ابا مينا.</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7724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500" b="0" i="0" u="none" strike="noStrike" cap="none" normalizeH="0" baseline="0" dirty="0">
                          <a:ln>
                            <a:noFill/>
                          </a:ln>
                          <a:solidFill>
                            <a:srgbClr val="FFFF00"/>
                          </a:solidFill>
                          <a:effectLst/>
                          <a:latin typeface="Coptic1" pitchFamily="2" charset="0"/>
                          <a:cs typeface="Arial" charset="0"/>
                        </a:rPr>
                        <a:t>&lt;ere </a:t>
                      </a:r>
                      <a:r>
                        <a:rPr kumimoji="0" lang="en-US" sz="3500" b="0" i="0" u="none" strike="noStrike" cap="none" normalizeH="0" baseline="0" dirty="0" err="1">
                          <a:ln>
                            <a:noFill/>
                          </a:ln>
                          <a:solidFill>
                            <a:srgbClr val="FFFF00"/>
                          </a:solidFill>
                          <a:effectLst/>
                          <a:latin typeface="Coptic1" pitchFamily="2" charset="0"/>
                          <a:cs typeface="Arial" charset="0"/>
                        </a:rPr>
                        <a:t>nwten</a:t>
                      </a:r>
                      <a:r>
                        <a:rPr kumimoji="0" lang="en-US" sz="3500" b="0" i="0" u="none" strike="noStrike" cap="none" normalizeH="0" baseline="0" dirty="0">
                          <a:ln>
                            <a:noFill/>
                          </a:ln>
                          <a:solidFill>
                            <a:srgbClr val="FFFF00"/>
                          </a:solidFill>
                          <a:effectLst/>
                          <a:latin typeface="Coptic1" pitchFamily="2" charset="0"/>
                          <a:cs typeface="Arial" charset="0"/>
                        </a:rPr>
                        <a:t> w~ </a:t>
                      </a:r>
                      <a:r>
                        <a:rPr kumimoji="0" lang="en-US" sz="3500" b="0" i="0" u="none" strike="noStrike" cap="none" normalizeH="0" baseline="0" dirty="0" err="1">
                          <a:ln>
                            <a:noFill/>
                          </a:ln>
                          <a:solidFill>
                            <a:srgbClr val="FFFF00"/>
                          </a:solidFill>
                          <a:effectLst/>
                          <a:latin typeface="Coptic1" pitchFamily="2" charset="0"/>
                          <a:cs typeface="Arial" charset="0"/>
                        </a:rPr>
                        <a:t>nimarturoc</a:t>
                      </a:r>
                      <a:r>
                        <a:rPr kumimoji="0" lang="en-US" sz="3500" b="0" i="0" u="none" strike="noStrike" cap="none" normalizeH="0" baseline="0" dirty="0">
                          <a:ln>
                            <a:noFill/>
                          </a:ln>
                          <a:solidFill>
                            <a:srgbClr val="FFFF00"/>
                          </a:solidFill>
                          <a:effectLst/>
                          <a:latin typeface="Coptic1" pitchFamily="2" charset="0"/>
                          <a:cs typeface="Arial" charset="0"/>
                        </a:rPr>
                        <a:t>: ,ere </a:t>
                      </a:r>
                      <a:r>
                        <a:rPr kumimoji="0" lang="en-US" sz="3500" b="0" i="0" u="none" strike="noStrike" cap="none" normalizeH="0" baseline="0" dirty="0" err="1">
                          <a:ln>
                            <a:noFill/>
                          </a:ln>
                          <a:solidFill>
                            <a:srgbClr val="FFFF00"/>
                          </a:solidFill>
                          <a:effectLst/>
                          <a:latin typeface="Coptic1" pitchFamily="2" charset="0"/>
                          <a:cs typeface="Arial" charset="0"/>
                        </a:rPr>
                        <a:t>niswij</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n~genneoc</a:t>
                      </a:r>
                      <a:r>
                        <a:rPr kumimoji="0" lang="en-US" sz="3500" b="0" i="0" u="none" strike="noStrike" cap="none" normalizeH="0" baseline="0" dirty="0">
                          <a:ln>
                            <a:noFill/>
                          </a:ln>
                          <a:solidFill>
                            <a:srgbClr val="FFFF00"/>
                          </a:solidFill>
                          <a:effectLst/>
                          <a:latin typeface="Coptic1" pitchFamily="2" charset="0"/>
                          <a:cs typeface="Arial" charset="0"/>
                        </a:rPr>
                        <a:t>:  ,ere </a:t>
                      </a:r>
                      <a:r>
                        <a:rPr kumimoji="0" lang="en-US" sz="3500" b="0" i="0" u="none" strike="noStrike" cap="none" normalizeH="0" baseline="0" dirty="0" err="1">
                          <a:ln>
                            <a:noFill/>
                          </a:ln>
                          <a:solidFill>
                            <a:srgbClr val="FFFF00"/>
                          </a:solidFill>
                          <a:effectLst/>
                          <a:latin typeface="Coptic1" pitchFamily="2" charset="0"/>
                          <a:cs typeface="Arial" charset="0"/>
                        </a:rPr>
                        <a:t>niaylovoroc</a:t>
                      </a:r>
                      <a:r>
                        <a:rPr kumimoji="0" lang="en-US" sz="3500" b="0" i="0" u="none" strike="noStrike" cap="none" normalizeH="0" baseline="0" dirty="0">
                          <a:ln>
                            <a:noFill/>
                          </a:ln>
                          <a:solidFill>
                            <a:srgbClr val="FFFF00"/>
                          </a:solidFill>
                          <a:effectLst/>
                          <a:latin typeface="Coptic1" pitchFamily="2" charset="0"/>
                          <a:cs typeface="Arial" charset="0"/>
                        </a:rPr>
                        <a:t>: pa[</a:t>
                      </a:r>
                      <a:r>
                        <a:rPr kumimoji="0" lang="en-US" sz="3500" b="0" i="0" u="none" strike="noStrike" cap="none" normalizeH="0" baseline="0" dirty="0" err="1">
                          <a:ln>
                            <a:noFill/>
                          </a:ln>
                          <a:solidFill>
                            <a:srgbClr val="FFFF00"/>
                          </a:solidFill>
                          <a:effectLst/>
                          <a:latin typeface="Coptic1" pitchFamily="2" charset="0"/>
                          <a:cs typeface="Arial" charset="0"/>
                        </a:rPr>
                        <a:t>oic</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p~ouro</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Gew~rgioc</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Yeo~dwroc</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pic~tratilat</a:t>
                      </a:r>
                      <a:r>
                        <a:rPr kumimoji="0" lang="en-US" sz="3500" b="0" i="0" u="none" strike="noStrike" cap="none" normalizeH="0" baseline="0" dirty="0">
                          <a:ln>
                            <a:noFill/>
                          </a:ln>
                          <a:solidFill>
                            <a:srgbClr val="FFFF00"/>
                          </a:solidFill>
                          <a:effectLst/>
                          <a:latin typeface="Coptic1" pitchFamily="2" charset="0"/>
                          <a:cs typeface="Arial" charset="0"/>
                        </a:rPr>
                        <a:t>/c: </a:t>
                      </a:r>
                      <a:r>
                        <a:rPr kumimoji="0" lang="en-US" sz="3500" b="0" i="0" u="none" strike="noStrike" cap="none" normalizeH="0" baseline="0" dirty="0" err="1">
                          <a:ln>
                            <a:noFill/>
                          </a:ln>
                          <a:solidFill>
                            <a:srgbClr val="FFFF00"/>
                          </a:solidFill>
                          <a:effectLst/>
                          <a:latin typeface="Coptic1" pitchFamily="2" charset="0"/>
                          <a:cs typeface="Arial" charset="0"/>
                        </a:rPr>
                        <a:t>vilopat</a:t>
                      </a:r>
                      <a:r>
                        <a:rPr kumimoji="0" lang="en-US" sz="3500" b="0" i="0" u="none" strike="noStrike" cap="none" normalizeH="0" baseline="0" dirty="0">
                          <a:ln>
                            <a:noFill/>
                          </a:ln>
                          <a:solidFill>
                            <a:srgbClr val="FFFF00"/>
                          </a:solidFill>
                          <a:effectLst/>
                          <a:latin typeface="Coptic1" pitchFamily="2" charset="0"/>
                          <a:cs typeface="Arial" charset="0"/>
                        </a:rPr>
                        <a:t>/r </a:t>
                      </a:r>
                      <a:r>
                        <a:rPr kumimoji="0" lang="en-US" sz="3500" b="0" i="0" u="none" strike="noStrike" cap="none" normalizeH="0" baseline="0" dirty="0" err="1">
                          <a:ln>
                            <a:noFill/>
                          </a:ln>
                          <a:solidFill>
                            <a:srgbClr val="FFFF00"/>
                          </a:solidFill>
                          <a:effectLst/>
                          <a:latin typeface="Coptic1" pitchFamily="2" charset="0"/>
                          <a:cs typeface="Arial" charset="0"/>
                        </a:rPr>
                        <a:t>Merkourioc</a:t>
                      </a:r>
                      <a:r>
                        <a:rPr kumimoji="0" lang="en-US" sz="35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500" b="0" i="0" u="none" strike="noStrike" cap="none" normalizeH="0" baseline="0" dirty="0" err="1">
                          <a:ln>
                            <a:noFill/>
                          </a:ln>
                          <a:solidFill>
                            <a:srgbClr val="FFFF00"/>
                          </a:solidFill>
                          <a:effectLst/>
                          <a:latin typeface="Coptic1" pitchFamily="2" charset="0"/>
                          <a:cs typeface="Arial" charset="0"/>
                        </a:rPr>
                        <a:t>pia~gioc</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abba</a:t>
                      </a:r>
                      <a:r>
                        <a:rPr kumimoji="0" lang="en-US" sz="3500" b="0" i="0" u="none" strike="noStrike" cap="none" normalizeH="0" baseline="0" dirty="0">
                          <a:ln>
                            <a:noFill/>
                          </a:ln>
                          <a:solidFill>
                            <a:srgbClr val="FFFF00"/>
                          </a:solidFill>
                          <a:effectLst/>
                          <a:latin typeface="Coptic1" pitchFamily="2" charset="0"/>
                          <a:cs typeface="Arial" charset="0"/>
                        </a:rPr>
                        <a:t> M/</a:t>
                      </a:r>
                      <a:r>
                        <a:rPr kumimoji="0" lang="en-US" sz="3500" b="0" i="0" u="none" strike="noStrike" cap="none" normalizeH="0" baseline="0" dirty="0" err="1">
                          <a:ln>
                            <a:noFill/>
                          </a:ln>
                          <a:solidFill>
                            <a:srgbClr val="FFFF00"/>
                          </a:solidFill>
                          <a:effectLst/>
                          <a:latin typeface="Coptic1" pitchFamily="2" charset="0"/>
                          <a:cs typeface="Arial" charset="0"/>
                        </a:rPr>
                        <a:t>na</a:t>
                      </a:r>
                      <a:r>
                        <a:rPr kumimoji="0" lang="en-US" sz="3500" b="0" i="0" u="none" strike="noStrike" cap="none" normalizeH="0" baseline="0" dirty="0">
                          <a:ln>
                            <a:noFill/>
                          </a:ln>
                          <a:solidFill>
                            <a:srgbClr val="FFFF00"/>
                          </a:solidFill>
                          <a:effectLst/>
                          <a:latin typeface="Coptic1" pitchFamily="2" charset="0"/>
                          <a:cs typeface="Arial" charset="0"/>
                        </a:rPr>
                        <a:t>. </a:t>
                      </a:r>
                    </a:p>
                  </a:txBody>
                  <a:tcPr marT="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877439" y="4971095"/>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134244F3-FAD8-4B18-B30A-420FE2F4E3B5}"/>
              </a:ext>
            </a:extLst>
          </p:cNvPr>
          <p:cNvSpPr>
            <a:spLocks noChangeArrowheads="1"/>
          </p:cNvSpPr>
          <p:nvPr/>
        </p:nvSpPr>
        <p:spPr bwMode="auto">
          <a:xfrm>
            <a:off x="7620000" y="4691049"/>
            <a:ext cx="1524000" cy="451496"/>
          </a:xfrm>
          <a:prstGeom prst="actionButtonBlank">
            <a:avLst/>
          </a:prstGeom>
          <a:solidFill>
            <a:schemeClr val="accent2"/>
          </a:solidFill>
          <a:ln w="31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utoShape 112">
            <a:hlinkClick r:id="rId5" action="ppaction://hlinksldjump" highlightClick="1"/>
            <a:extLst>
              <a:ext uri="{FF2B5EF4-FFF2-40B4-BE49-F238E27FC236}">
                <a16:creationId xmlns:a16="http://schemas.microsoft.com/office/drawing/2014/main" id="{6D437A97-D782-4B9B-A03C-A1826581C99A}"/>
              </a:ext>
            </a:extLst>
          </p:cNvPr>
          <p:cNvSpPr>
            <a:spLocks noChangeArrowheads="1"/>
          </p:cNvSpPr>
          <p:nvPr/>
        </p:nvSpPr>
        <p:spPr bwMode="auto">
          <a:xfrm>
            <a:off x="5402094" y="4691049"/>
            <a:ext cx="2133600" cy="45511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5">
            <a:hlinkClick r:id="rId6" action="ppaction://hlinksldjump" highlightClick="1"/>
            <a:extLst>
              <a:ext uri="{FF2B5EF4-FFF2-40B4-BE49-F238E27FC236}">
                <a16:creationId xmlns:a16="http://schemas.microsoft.com/office/drawing/2014/main" id="{66386BA4-BD74-48F7-A5F0-CE99E8290B48}"/>
              </a:ext>
            </a:extLst>
          </p:cNvPr>
          <p:cNvSpPr>
            <a:spLocks noChangeArrowheads="1"/>
          </p:cNvSpPr>
          <p:nvPr/>
        </p:nvSpPr>
        <p:spPr bwMode="auto">
          <a:xfrm>
            <a:off x="3409949" y="4692004"/>
            <a:ext cx="1905002" cy="4514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sz="1600" dirty="0"/>
              <a:t>البابا</a:t>
            </a:r>
            <a:r>
              <a:rPr lang="fr-FR" sz="1600" dirty="0">
                <a:solidFill>
                  <a:srgbClr val="FFFFFF"/>
                </a:solidFill>
                <a:latin typeface="Arial" charset="0"/>
                <a:cs typeface="Arial" charset="0"/>
              </a:rPr>
              <a:t>/</a:t>
            </a:r>
            <a:r>
              <a:rPr lang="ar-EG" sz="1600" dirty="0">
                <a:solidFill>
                  <a:srgbClr val="FFFFFF"/>
                </a:solidFill>
                <a:latin typeface="Arial" charset="0"/>
                <a:cs typeface="Arial" charset="0"/>
              </a:rPr>
              <a:t>الأسقف</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2" name="Tableau 3">
            <a:extLst>
              <a:ext uri="{FF2B5EF4-FFF2-40B4-BE49-F238E27FC236}">
                <a16:creationId xmlns:a16="http://schemas.microsoft.com/office/drawing/2014/main" id="{01352E11-8246-46A6-9DF0-FE8102D25243}"/>
              </a:ext>
            </a:extLst>
          </p:cNvPr>
          <p:cNvGraphicFramePr>
            <a:graphicFrameLocks noGrp="1"/>
          </p:cNvGraphicFramePr>
          <p:nvPr>
            <p:extLst>
              <p:ext uri="{D42A27DB-BD31-4B8C-83A1-F6EECF244321}">
                <p14:modId xmlns:p14="http://schemas.microsoft.com/office/powerpoint/2010/main" val="492513442"/>
              </p:ext>
            </p:extLst>
          </p:nvPr>
        </p:nvGraphicFramePr>
        <p:xfrm>
          <a:off x="1524000" y="0"/>
          <a:ext cx="6096000" cy="481584"/>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402077">
                <a:tc>
                  <a:txBody>
                    <a:bodyPr/>
                    <a:lstStyle/>
                    <a:p>
                      <a:pPr algn="ctr">
                        <a:lnSpc>
                          <a:spcPct val="80000"/>
                        </a:lnSpc>
                        <a:spcBef>
                          <a:spcPct val="0"/>
                        </a:spcBef>
                      </a:pPr>
                      <a:r>
                        <a:rPr lang="en-CA" sz="1600" dirty="0" err="1">
                          <a:solidFill>
                            <a:schemeClr val="tx1"/>
                          </a:solidFill>
                        </a:rPr>
                        <a:t>Sts</a:t>
                      </a:r>
                      <a:r>
                        <a:rPr lang="en-CA" sz="1600" dirty="0">
                          <a:solidFill>
                            <a:schemeClr val="tx1"/>
                          </a:solidFill>
                        </a:rPr>
                        <a:t> Georges, Theodore, </a:t>
                      </a:r>
                      <a:r>
                        <a:rPr lang="en-CA" sz="1600" dirty="0" err="1">
                          <a:solidFill>
                            <a:schemeClr val="tx1"/>
                          </a:solidFill>
                        </a:rPr>
                        <a:t>Mercurios</a:t>
                      </a:r>
                      <a:r>
                        <a:rPr lang="en-CA" sz="1600" dirty="0">
                          <a:solidFill>
                            <a:schemeClr val="tx1"/>
                          </a:solidFill>
                        </a:rPr>
                        <a:t>, Mina</a:t>
                      </a:r>
                      <a:endParaRPr lang="ar-EG" sz="1600" dirty="0">
                        <a:solidFill>
                          <a:schemeClr val="tx1"/>
                        </a:solidFill>
                      </a:endParaRPr>
                    </a:p>
                    <a:p>
                      <a:pPr algn="ctr">
                        <a:lnSpc>
                          <a:spcPct val="80000"/>
                        </a:lnSpc>
                        <a:spcBef>
                          <a:spcPct val="0"/>
                        </a:spcBef>
                      </a:pPr>
                      <a:r>
                        <a:rPr lang="ar-EG" sz="1600" dirty="0" err="1">
                          <a:solidFill>
                            <a:schemeClr val="tx1"/>
                          </a:solidFill>
                        </a:rPr>
                        <a:t>مارجرجس</a:t>
                      </a:r>
                      <a:r>
                        <a:rPr lang="ar-EG" sz="1600" dirty="0">
                          <a:solidFill>
                            <a:schemeClr val="tx1"/>
                          </a:solidFill>
                        </a:rPr>
                        <a:t> و الأمير تادرس و أبى سيفين و مار مينا</a:t>
                      </a:r>
                      <a:endParaRPr lang="fr-FR" sz="1600" dirty="0">
                        <a:solidFill>
                          <a:schemeClr val="tx1"/>
                        </a:solidFill>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
        <p:nvSpPr>
          <p:cNvPr id="13" name="AutoShape 21">
            <a:hlinkClick r:id="rId7" action="ppaction://hlinksldjump" highlightClick="1"/>
            <a:extLst>
              <a:ext uri="{FF2B5EF4-FFF2-40B4-BE49-F238E27FC236}">
                <a16:creationId xmlns:a16="http://schemas.microsoft.com/office/drawing/2014/main" id="{EA322645-4996-4924-BE61-92FBDC4D89EC}"/>
              </a:ext>
            </a:extLst>
          </p:cNvPr>
          <p:cNvSpPr>
            <a:spLocks noChangeArrowheads="1"/>
          </p:cNvSpPr>
          <p:nvPr/>
        </p:nvSpPr>
        <p:spPr bwMode="auto">
          <a:xfrm>
            <a:off x="0" y="4644581"/>
            <a:ext cx="1714500"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Ste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Demiana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القديسة دميانة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4650" name="Group 74"/>
          <p:cNvGraphicFramePr>
            <a:graphicFrameLocks noGrp="1"/>
          </p:cNvGraphicFramePr>
          <p:nvPr>
            <p:ph/>
            <p:extLst>
              <p:ext uri="{D42A27DB-BD31-4B8C-83A1-F6EECF244321}">
                <p14:modId xmlns:p14="http://schemas.microsoft.com/office/powerpoint/2010/main" val="1858731720"/>
              </p:ext>
            </p:extLst>
          </p:nvPr>
        </p:nvGraphicFramePr>
        <p:xfrm>
          <a:off x="0" y="0"/>
          <a:ext cx="9143999" cy="4989576"/>
        </p:xfrm>
        <a:graphic>
          <a:graphicData uri="http://schemas.openxmlformats.org/drawingml/2006/table">
            <a:tbl>
              <a:tblPr/>
              <a:tblGrid>
                <a:gridCol w="3556000">
                  <a:extLst>
                    <a:ext uri="{9D8B030D-6E8A-4147-A177-3AD203B41FA5}">
                      <a16:colId xmlns:a16="http://schemas.microsoft.com/office/drawing/2014/main" val="20000"/>
                    </a:ext>
                  </a:extLst>
                </a:gridCol>
                <a:gridCol w="3176240">
                  <a:extLst>
                    <a:ext uri="{9D8B030D-6E8A-4147-A177-3AD203B41FA5}">
                      <a16:colId xmlns:a16="http://schemas.microsoft.com/office/drawing/2014/main" val="20001"/>
                    </a:ext>
                  </a:extLst>
                </a:gridCol>
                <a:gridCol w="2411759">
                  <a:extLst>
                    <a:ext uri="{9D8B030D-6E8A-4147-A177-3AD203B41FA5}">
                      <a16:colId xmlns:a16="http://schemas.microsoft.com/office/drawing/2014/main" val="20002"/>
                    </a:ext>
                  </a:extLst>
                </a:gridCol>
              </a:tblGrid>
              <a:tr h="49057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endParaRPr kumimoji="0" lang="ar-EG" sz="20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650" b="0" i="0" u="none" strike="noStrike" cap="none" normalizeH="0" baseline="0" dirty="0" err="1">
                          <a:ln>
                            <a:noFill/>
                          </a:ln>
                          <a:solidFill>
                            <a:schemeClr val="tx1"/>
                          </a:solidFill>
                          <a:effectLst/>
                          <a:latin typeface="Coptic1" pitchFamily="2" charset="0"/>
                          <a:cs typeface="Arial" charset="0"/>
                        </a:rPr>
                        <a:t>Nem</a:t>
                      </a:r>
                      <a:r>
                        <a:rPr kumimoji="0" lang="en-US" sz="2650" b="0" i="0" u="none" strike="noStrike" cap="none" normalizeH="0" baseline="0" dirty="0">
                          <a:ln>
                            <a:noFill/>
                          </a:ln>
                          <a:solidFill>
                            <a:schemeClr val="tx1"/>
                          </a:solidFill>
                          <a:effectLst/>
                          <a:latin typeface="Coptic1" pitchFamily="2" charset="0"/>
                          <a:cs typeface="Arial" charset="0"/>
                        </a:rPr>
                        <a:t> n/</a:t>
                      </a:r>
                      <a:r>
                        <a:rPr kumimoji="0" lang="en-US" sz="2650" b="0" i="0" u="none" strike="noStrike" cap="none" normalizeH="0" baseline="0" dirty="0" err="1">
                          <a:ln>
                            <a:noFill/>
                          </a:ln>
                          <a:solidFill>
                            <a:schemeClr val="tx1"/>
                          </a:solidFill>
                          <a:effectLst/>
                          <a:latin typeface="Coptic1" pitchFamily="2" charset="0"/>
                          <a:cs typeface="Arial" charset="0"/>
                        </a:rPr>
                        <a:t>etswt</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e~bol</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nemaf</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m~p~caji</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n~te</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meym</a:t>
                      </a:r>
                      <a:r>
                        <a:rPr kumimoji="0" lang="en-US" sz="2650" b="0" i="0" u="none" strike="noStrike" cap="none" normalizeH="0" baseline="0" dirty="0">
                          <a:ln>
                            <a:noFill/>
                          </a:ln>
                          <a:solidFill>
                            <a:schemeClr val="tx1"/>
                          </a:solidFill>
                          <a:effectLst/>
                          <a:latin typeface="Coptic1" pitchFamily="2" charset="0"/>
                          <a:cs typeface="Arial" charset="0"/>
                        </a:rPr>
                        <a:t>/</a:t>
                      </a:r>
                      <a:r>
                        <a:rPr kumimoji="0" lang="en-US" sz="2650" b="0" i="0" u="none" strike="noStrike" cap="none" normalizeH="0" baseline="0" dirty="0" err="1">
                          <a:ln>
                            <a:noFill/>
                          </a:ln>
                          <a:solidFill>
                            <a:schemeClr val="tx1"/>
                          </a:solidFill>
                          <a:effectLst/>
                          <a:latin typeface="Coptic1" pitchFamily="2" charset="0"/>
                          <a:cs typeface="Arial" charset="0"/>
                        </a:rPr>
                        <a:t>i</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qen</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oucwouten</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Ari,arizecye</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m~mwou</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n~tekekk~l</a:t>
                      </a:r>
                      <a:r>
                        <a:rPr kumimoji="0" lang="en-US" sz="2650" b="0" i="0" u="none" strike="noStrike" cap="none" normalizeH="0" baseline="0" dirty="0">
                          <a:ln>
                            <a:noFill/>
                          </a:ln>
                          <a:solidFill>
                            <a:schemeClr val="tx1"/>
                          </a:solidFill>
                          <a:effectLst/>
                          <a:latin typeface="Coptic1" pitchFamily="2" charset="0"/>
                          <a:cs typeface="Arial" charset="0"/>
                        </a:rPr>
                        <a:t>/</a:t>
                      </a:r>
                      <a:r>
                        <a:rPr kumimoji="0" lang="en-US" sz="2650" b="0" i="0" u="none" strike="noStrike" cap="none" normalizeH="0" baseline="0" dirty="0" err="1">
                          <a:ln>
                            <a:noFill/>
                          </a:ln>
                          <a:solidFill>
                            <a:schemeClr val="tx1"/>
                          </a:solidFill>
                          <a:effectLst/>
                          <a:latin typeface="Coptic1" pitchFamily="2" charset="0"/>
                          <a:cs typeface="Arial" charset="0"/>
                        </a:rPr>
                        <a:t>cia</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eyouab</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eua~moni</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m~peko~hi</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qen</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ouhir</a:t>
                      </a:r>
                      <a:r>
                        <a:rPr kumimoji="0" lang="en-US" sz="2650" b="0" i="0" u="none" strike="noStrike" cap="none" normalizeH="0" baseline="0" dirty="0">
                          <a:ln>
                            <a:noFill/>
                          </a:ln>
                          <a:solidFill>
                            <a:schemeClr val="tx1"/>
                          </a:solidFill>
                          <a:effectLst/>
                          <a:latin typeface="Coptic1" pitchFamily="2" charset="0"/>
                          <a:cs typeface="Arial" charset="0"/>
                        </a:rPr>
                        <a:t>/n/. </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aussi de tous ceux qui, avec eux prêchent la parole de vérité avec droiture.</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400" dirty="0"/>
                        <a:t>Conserve-les à Ta sainte Eglise et donne-leur de conduire Ton troupeau en paix.</a:t>
                      </a:r>
                      <a:endParaRPr kumimoji="0" lang="fr-CA" sz="24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ارحم.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والذين يُفصّلون مَعَهُ كلمة الحق باستقامة أنعِم بهم على كنيستِكَ المقدسة ليرعوا قطيعك بسلام.</a:t>
                      </a:r>
                      <a:endParaRPr kumimoji="0" lang="fr-FR" sz="2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16"/>
          <p:cNvGraphicFramePr>
            <a:graphicFrameLocks noGrp="1"/>
          </p:cNvGraphicFramePr>
          <p:nvPr/>
        </p:nvGraphicFramePr>
        <p:xfrm>
          <a:off x="-1" y="771550"/>
          <a:ext cx="9143999" cy="3631117"/>
        </p:xfrm>
        <a:graphic>
          <a:graphicData uri="http://schemas.openxmlformats.org/drawingml/2006/table">
            <a:tbl>
              <a:tblPr/>
              <a:tblGrid>
                <a:gridCol w="3452649">
                  <a:extLst>
                    <a:ext uri="{9D8B030D-6E8A-4147-A177-3AD203B41FA5}">
                      <a16:colId xmlns:a16="http://schemas.microsoft.com/office/drawing/2014/main" val="20000"/>
                    </a:ext>
                  </a:extLst>
                </a:gridCol>
                <a:gridCol w="3015058">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63111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b="0" i="0" kern="1200" dirty="0" err="1">
                          <a:solidFill>
                            <a:schemeClr val="tx1"/>
                          </a:solidFill>
                          <a:effectLst/>
                          <a:latin typeface="Coptic1" pitchFamily="2" charset="0"/>
                          <a:ea typeface="+mn-ea"/>
                          <a:cs typeface="+mn-cs"/>
                        </a:rPr>
                        <a:t>W~canna</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tw</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U~iw</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Dauid</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palin</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tw</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U~iw</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Dauid</a:t>
                      </a:r>
                      <a:r>
                        <a:rPr lang="fr-FR" sz="2800" b="0" i="0" kern="1200" dirty="0">
                          <a:solidFill>
                            <a:schemeClr val="tx1"/>
                          </a:solidFill>
                          <a:effectLst/>
                          <a:latin typeface="Coptic1" pitchFamily="2" charset="0"/>
                          <a:ea typeface="+mn-ea"/>
                          <a:cs typeface="+mn-cs"/>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b="0" i="0" kern="1200" dirty="0" err="1">
                          <a:solidFill>
                            <a:schemeClr val="tx1"/>
                          </a:solidFill>
                          <a:effectLst/>
                          <a:latin typeface="Coptic1" pitchFamily="2" charset="0"/>
                          <a:ea typeface="+mn-ea"/>
                          <a:cs typeface="+mn-cs"/>
                        </a:rPr>
                        <a:t>f~c~marwout</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n~je</a:t>
                      </a:r>
                      <a:r>
                        <a:rPr lang="fr-FR" sz="2800" b="0" i="0" kern="1200" dirty="0">
                          <a:solidFill>
                            <a:schemeClr val="tx1"/>
                          </a:solidFill>
                          <a:effectLst/>
                          <a:latin typeface="Coptic1" pitchFamily="2" charset="0"/>
                          <a:ea typeface="+mn-ea"/>
                          <a:cs typeface="+mn-cs"/>
                        </a:rPr>
                        <a:t> v/</a:t>
                      </a:r>
                      <a:r>
                        <a:rPr lang="fr-FR" sz="2800" b="0" i="0" kern="1200" dirty="0" err="1">
                          <a:solidFill>
                            <a:schemeClr val="tx1"/>
                          </a:solidFill>
                          <a:effectLst/>
                          <a:latin typeface="Coptic1" pitchFamily="2" charset="0"/>
                          <a:ea typeface="+mn-ea"/>
                          <a:cs typeface="+mn-cs"/>
                        </a:rPr>
                        <a:t>eyn</a:t>
                      </a:r>
                      <a:r>
                        <a:rPr lang="fr-FR" sz="2800" b="0" i="0" kern="1200" dirty="0">
                          <a:solidFill>
                            <a:schemeClr val="tx1"/>
                          </a:solidFill>
                          <a:effectLst/>
                          <a:latin typeface="Coptic1" pitchFamily="2" charset="0"/>
                          <a:ea typeface="+mn-ea"/>
                          <a:cs typeface="+mn-cs"/>
                        </a:rPr>
                        <a:t>/ou: </a:t>
                      </a:r>
                      <a:r>
                        <a:rPr lang="fr-FR" sz="2800" b="0" i="0" kern="1200" dirty="0" err="1">
                          <a:solidFill>
                            <a:schemeClr val="tx1"/>
                          </a:solidFill>
                          <a:effectLst/>
                          <a:latin typeface="Coptic1" pitchFamily="2" charset="0"/>
                          <a:ea typeface="+mn-ea"/>
                          <a:cs typeface="+mn-cs"/>
                        </a:rPr>
                        <a:t>qen</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v~ran</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m~P</a:t>
                      </a:r>
                      <a:r>
                        <a:rPr lang="fr-FR" sz="2800" b="0" i="0" kern="1200" dirty="0">
                          <a:solidFill>
                            <a:schemeClr val="tx1"/>
                          </a:solidFill>
                          <a:effectLst/>
                          <a:latin typeface="Coptic1" pitchFamily="2" charset="0"/>
                          <a:ea typeface="+mn-ea"/>
                          <a:cs typeface="+mn-cs"/>
                        </a:rPr>
                        <a:t>~[</a:t>
                      </a:r>
                      <a:r>
                        <a:rPr lang="fr-FR" sz="2800" b="0" i="0" kern="1200" dirty="0" err="1">
                          <a:solidFill>
                            <a:schemeClr val="tx1"/>
                          </a:solidFill>
                          <a:effectLst/>
                          <a:latin typeface="Coptic1" pitchFamily="2" charset="0"/>
                          <a:ea typeface="+mn-ea"/>
                          <a:cs typeface="+mn-cs"/>
                        </a:rPr>
                        <a:t>oic</a:t>
                      </a:r>
                      <a:br>
                        <a:rPr lang="fr-FR" sz="2800" b="0" i="0" kern="1200" dirty="0">
                          <a:solidFill>
                            <a:schemeClr val="tx1"/>
                          </a:solidFill>
                          <a:effectLst/>
                          <a:latin typeface="Coptic1" pitchFamily="2" charset="0"/>
                          <a:ea typeface="+mn-ea"/>
                          <a:cs typeface="+mn-cs"/>
                        </a:rPr>
                      </a:br>
                      <a:r>
                        <a:rPr lang="fr-FR" sz="2800" b="0" i="0" kern="1200" dirty="0" err="1">
                          <a:solidFill>
                            <a:schemeClr val="tx1"/>
                          </a:solidFill>
                          <a:effectLst/>
                          <a:latin typeface="Coptic1" pitchFamily="2" charset="0"/>
                          <a:ea typeface="+mn-ea"/>
                          <a:cs typeface="+mn-cs"/>
                        </a:rPr>
                        <a:t>n~te</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nijom</a:t>
                      </a:r>
                      <a:r>
                        <a:rPr lang="fr-FR" sz="2800" b="0" i="0" kern="1200" dirty="0">
                          <a:solidFill>
                            <a:schemeClr val="tx1"/>
                          </a:solidFill>
                          <a:effectLst/>
                          <a:latin typeface="Coptic1" pitchFamily="2" charset="0"/>
                          <a:ea typeface="+mn-ea"/>
                          <a:cs typeface="+mn-cs"/>
                        </a:rPr>
                        <a:t>.</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fils de David, aussi Hosanna au fils de David,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a:t>
                      </a:r>
                      <a:r>
                        <a:rPr kumimoji="0" lang="ar-EG" sz="3200" b="0" i="0" u="none" strike="noStrike" cap="none" normalizeH="0" baseline="0" dirty="0" err="1">
                          <a:ln>
                            <a:noFill/>
                          </a:ln>
                          <a:solidFill>
                            <a:schemeClr val="tx1"/>
                          </a:solidFill>
                          <a:effectLst/>
                          <a:latin typeface="Coptic1" pitchFamily="2" charset="0"/>
                          <a:cs typeface="Arial" charset="0"/>
                        </a:rPr>
                        <a:t>لإبن</a:t>
                      </a:r>
                      <a:r>
                        <a:rPr kumimoji="0" lang="ar-EG" sz="3200" b="0" i="0" u="none" strike="noStrike" cap="none" normalizeH="0" baseline="0" dirty="0">
                          <a:ln>
                            <a:noFill/>
                          </a:ln>
                          <a:solidFill>
                            <a:schemeClr val="tx1"/>
                          </a:solidFill>
                          <a:effectLst/>
                          <a:latin typeface="Coptic1" pitchFamily="2" charset="0"/>
                          <a:cs typeface="Arial" charset="0"/>
                        </a:rPr>
                        <a:t> داود، وأيضاً أوصنا </a:t>
                      </a:r>
                      <a:r>
                        <a:rPr kumimoji="0" lang="ar-EG" sz="3200" b="0" i="0" u="none" strike="noStrike" cap="none" normalizeH="0" baseline="0" dirty="0" err="1">
                          <a:ln>
                            <a:noFill/>
                          </a:ln>
                          <a:solidFill>
                            <a:schemeClr val="tx1"/>
                          </a:solidFill>
                          <a:effectLst/>
                          <a:latin typeface="Coptic1" pitchFamily="2" charset="0"/>
                          <a:cs typeface="Arial" charset="0"/>
                        </a:rPr>
                        <a:t>لإبن</a:t>
                      </a:r>
                      <a:r>
                        <a:rPr kumimoji="0" lang="ar-EG" sz="3200" b="0" i="0" u="none" strike="noStrike" cap="none" normalizeH="0" baseline="0" dirty="0">
                          <a:ln>
                            <a:noFill/>
                          </a:ln>
                          <a:solidFill>
                            <a:schemeClr val="tx1"/>
                          </a:solidFill>
                          <a:effectLst/>
                          <a:latin typeface="Coptic1" pitchFamily="2" charset="0"/>
                          <a:cs typeface="Arial" charset="0"/>
                        </a:rPr>
                        <a:t> داود، مبارك الآتي، </a:t>
                      </a:r>
                      <a:r>
                        <a:rPr kumimoji="0" lang="ar-EG" sz="3200" b="0" i="0" u="none" strike="noStrike" cap="none" normalizeH="0" baseline="0" dirty="0" err="1">
                          <a:ln>
                            <a:noFill/>
                          </a:ln>
                          <a:solidFill>
                            <a:schemeClr val="tx1"/>
                          </a:solidFill>
                          <a:effectLst/>
                          <a:latin typeface="Coptic1" pitchFamily="2" charset="0"/>
                          <a:cs typeface="Arial" charset="0"/>
                        </a:rPr>
                        <a:t>بإسم</a:t>
                      </a:r>
                      <a:r>
                        <a:rPr kumimoji="0" lang="ar-EG" sz="3200" b="0" i="0" u="none" strike="noStrike" cap="none" normalizeH="0" baseline="0" dirty="0">
                          <a:ln>
                            <a:noFill/>
                          </a:ln>
                          <a:solidFill>
                            <a:schemeClr val="tx1"/>
                          </a:solidFill>
                          <a:effectLst/>
                          <a:latin typeface="Coptic1" pitchFamily="2" charset="0"/>
                          <a:cs typeface="Arial" charset="0"/>
                        </a:rPr>
                        <a:t>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4CBFDA03-79FA-4513-93CC-96E2798B049E}"/>
              </a:ext>
            </a:extLst>
          </p:cNvPr>
          <p:cNvGraphicFramePr>
            <a:graphicFrameLocks noGrp="1"/>
          </p:cNvGraphicFramePr>
          <p:nvPr/>
        </p:nvGraphicFramePr>
        <p:xfrm>
          <a:off x="1524000" y="68949"/>
          <a:ext cx="6096000" cy="5257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399581415"/>
                    </a:ext>
                  </a:extLst>
                </a:gridCol>
              </a:tblGrid>
              <a:tr h="525780">
                <a:tc>
                  <a:txBody>
                    <a:bodyPr/>
                    <a:lstStyle/>
                    <a:p>
                      <a:pPr algn="ctr" rtl="0">
                        <a:spcBef>
                          <a:spcPct val="0"/>
                        </a:spcBef>
                      </a:pPr>
                      <a:r>
                        <a:rPr lang="en-US" sz="1500" b="0" dirty="0"/>
                        <a:t>Dimanche des </a:t>
                      </a:r>
                      <a:r>
                        <a:rPr lang="en-US" sz="1500" b="0" dirty="0" err="1"/>
                        <a:t>Rameaux</a:t>
                      </a:r>
                      <a:r>
                        <a:rPr lang="en-US" sz="1500" b="0" dirty="0"/>
                        <a:t> 1er </a:t>
                      </a:r>
                      <a:r>
                        <a:rPr lang="en-US" sz="1500" b="0" dirty="0" err="1"/>
                        <a:t>Répons</a:t>
                      </a:r>
                      <a:r>
                        <a:rPr lang="en-US" sz="1500" b="0" dirty="0"/>
                        <a:t> </a:t>
                      </a:r>
                    </a:p>
                    <a:p>
                      <a:pPr algn="ctr" rtl="0">
                        <a:spcBef>
                          <a:spcPct val="0"/>
                        </a:spcBef>
                      </a:pPr>
                      <a:r>
                        <a:rPr lang="en-US" sz="1500" b="0" dirty="0"/>
                        <a:t> </a:t>
                      </a:r>
                      <a:r>
                        <a:rPr lang="ar-EG" sz="1500" b="0" dirty="0"/>
                        <a:t>مرد </a:t>
                      </a:r>
                      <a:r>
                        <a:rPr lang="ar-EG" sz="1500" b="0" dirty="0" err="1"/>
                        <a:t>الأنجيل</a:t>
                      </a:r>
                      <a:r>
                        <a:rPr lang="ar-EG" sz="1500" b="0" dirty="0"/>
                        <a:t> الأول</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95384056"/>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9CB90FD7-F3E4-445B-84EA-327CF6AEC6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9" name="Image 8">
            <a:extLst>
              <a:ext uri="{FF2B5EF4-FFF2-40B4-BE49-F238E27FC236}">
                <a16:creationId xmlns:a16="http://schemas.microsoft.com/office/drawing/2014/main" id="{8FF20717-4AAD-4CAD-8246-C834F01A34FB}"/>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7206827" y="3433264"/>
            <a:ext cx="1951714" cy="1710235"/>
          </a:xfrm>
          <a:prstGeom prst="rect">
            <a:avLst/>
          </a:prstGeom>
        </p:spPr>
      </p:pic>
    </p:spTree>
    <p:extLst>
      <p:ext uri="{BB962C8B-B14F-4D97-AF65-F5344CB8AC3E}">
        <p14:creationId xmlns:p14="http://schemas.microsoft.com/office/powerpoint/2010/main" val="188131012"/>
      </p:ext>
    </p:extLst>
  </p:cSld>
  <p:clrMapOvr>
    <a:masterClrMapping/>
  </p:clrMapOvr>
  <p:transition/>
</p:sld>
</file>

<file path=ppt/slides/slide3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16"/>
          <p:cNvGraphicFramePr>
            <a:graphicFrameLocks noGrp="1"/>
          </p:cNvGraphicFramePr>
          <p:nvPr/>
        </p:nvGraphicFramePr>
        <p:xfrm>
          <a:off x="35496" y="771550"/>
          <a:ext cx="9001000" cy="3970020"/>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Wcanna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n/et[</a:t>
                      </a:r>
                      <a:r>
                        <a:rPr kumimoji="0" lang="en-US" sz="3200" b="0" i="0" u="none" strike="noStrike" cap="none" normalizeH="0" baseline="0" dirty="0" err="1">
                          <a:ln>
                            <a:noFill/>
                          </a:ln>
                          <a:solidFill>
                            <a:schemeClr val="tx1"/>
                          </a:solidFill>
                          <a:effectLst/>
                          <a:latin typeface="Coptic1" pitchFamily="2" charset="0"/>
                          <a:cs typeface="Arial" charset="0"/>
                        </a:rPr>
                        <a:t>oci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m~pIcra</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eyn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v~ran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nijom</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في الاعالي.</a:t>
                      </a:r>
                      <a:r>
                        <a:rPr kumimoji="0" lang="en-CA"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4CBFDA03-79FA-4513-93CC-96E2798B049E}"/>
              </a:ext>
            </a:extLst>
          </p:cNvPr>
          <p:cNvGraphicFramePr>
            <a:graphicFrameLocks noGrp="1"/>
          </p:cNvGraphicFramePr>
          <p:nvPr/>
        </p:nvGraphicFramePr>
        <p:xfrm>
          <a:off x="1524000" y="68949"/>
          <a:ext cx="6096000" cy="5257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399581415"/>
                    </a:ext>
                  </a:extLst>
                </a:gridCol>
              </a:tblGrid>
              <a:tr h="525780">
                <a:tc>
                  <a:txBody>
                    <a:bodyPr/>
                    <a:lstStyle/>
                    <a:p>
                      <a:pPr algn="ctr" rtl="0">
                        <a:spcBef>
                          <a:spcPct val="0"/>
                        </a:spcBef>
                      </a:pPr>
                      <a:r>
                        <a:rPr lang="en-US" sz="1500" b="0" dirty="0"/>
                        <a:t>Dimanche des </a:t>
                      </a:r>
                      <a:r>
                        <a:rPr lang="en-US" sz="1500" b="0" dirty="0" err="1"/>
                        <a:t>Rameaux</a:t>
                      </a:r>
                      <a:r>
                        <a:rPr lang="en-US" sz="1500" b="0" dirty="0"/>
                        <a:t> 1er </a:t>
                      </a:r>
                      <a:r>
                        <a:rPr lang="en-US" sz="1500" b="0" dirty="0" err="1"/>
                        <a:t>Répons</a:t>
                      </a:r>
                      <a:r>
                        <a:rPr lang="en-US" sz="1500" b="0" dirty="0"/>
                        <a:t> </a:t>
                      </a:r>
                    </a:p>
                    <a:p>
                      <a:pPr algn="ctr" rtl="0">
                        <a:spcBef>
                          <a:spcPct val="0"/>
                        </a:spcBef>
                      </a:pPr>
                      <a:r>
                        <a:rPr lang="en-US" sz="1500" b="0" dirty="0"/>
                        <a:t> </a:t>
                      </a:r>
                      <a:r>
                        <a:rPr lang="ar-EG" sz="1500" b="0" dirty="0"/>
                        <a:t>مرد </a:t>
                      </a:r>
                      <a:r>
                        <a:rPr lang="ar-EG" sz="1500" b="0" dirty="0" err="1"/>
                        <a:t>الأنجيل</a:t>
                      </a:r>
                      <a:r>
                        <a:rPr lang="ar-EG" sz="1500" b="0" dirty="0"/>
                        <a:t> الأول</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95384056"/>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9CB90FD7-F3E4-445B-84EA-327CF6AEC6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3" action="ppaction://hlinksldjump" highlightClick="1"/>
            <a:extLst>
              <a:ext uri="{FF2B5EF4-FFF2-40B4-BE49-F238E27FC236}">
                <a16:creationId xmlns:a16="http://schemas.microsoft.com/office/drawing/2014/main" id="{97DA6E4F-33C7-474F-8D58-E9E019ADDED9}"/>
              </a:ext>
            </a:extLst>
          </p:cNvPr>
          <p:cNvSpPr/>
          <p:nvPr/>
        </p:nvSpPr>
        <p:spPr bwMode="auto">
          <a:xfrm>
            <a:off x="554152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5" name="Image 4">
            <a:extLst>
              <a:ext uri="{FF2B5EF4-FFF2-40B4-BE49-F238E27FC236}">
                <a16:creationId xmlns:a16="http://schemas.microsoft.com/office/drawing/2014/main" id="{FAFB53EE-49DE-46EC-8015-96B377FEA99D}"/>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206827" y="3433264"/>
            <a:ext cx="1951714" cy="1710235"/>
          </a:xfrm>
          <a:prstGeom prst="rect">
            <a:avLst/>
          </a:prstGeom>
        </p:spPr>
      </p:pic>
    </p:spTree>
    <p:extLst>
      <p:ext uri="{BB962C8B-B14F-4D97-AF65-F5344CB8AC3E}">
        <p14:creationId xmlns:p14="http://schemas.microsoft.com/office/powerpoint/2010/main" val="796739531"/>
      </p:ext>
    </p:extLst>
  </p:cSld>
  <p:clrMapOvr>
    <a:masterClrMapping/>
  </p:clrMapOvr>
  <p:transition/>
</p:sld>
</file>

<file path=ppt/slides/slide3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30850" name="Rectangle 2"/>
          <p:cNvSpPr>
            <a:spLocks noChangeArrowheads="1"/>
          </p:cNvSpPr>
          <p:nvPr/>
        </p:nvSpPr>
        <p:spPr bwMode="auto">
          <a:xfrm>
            <a:off x="1601391" y="789386"/>
            <a:ext cx="5940028" cy="3139321"/>
          </a:xfrm>
          <a:prstGeom prst="rect">
            <a:avLst/>
          </a:prstGeom>
          <a:noFill/>
          <a:ln w="9525">
            <a:noFill/>
            <a:miter lim="800000"/>
            <a:headEnd/>
            <a:tailEnd/>
          </a:ln>
          <a:effectLst/>
        </p:spPr>
        <p:txBody>
          <a:bodyPr>
            <a:spAutoFit/>
          </a:bodyPr>
          <a:lstStyle/>
          <a:p>
            <a:pPr algn="ctr" defTabSz="685800" rtl="1" fontAlgn="base">
              <a:spcBef>
                <a:spcPct val="0"/>
              </a:spcBef>
              <a:spcAft>
                <a:spcPct val="0"/>
              </a:spcAft>
            </a:pPr>
            <a:endParaRPr lang="ar-SA" sz="3300" dirty="0">
              <a:solidFill>
                <a:schemeClr val="bg1"/>
              </a:solidFill>
              <a:latin typeface="Arial" charset="0"/>
              <a:cs typeface="Arial" charset="0"/>
            </a:endParaRPr>
          </a:p>
          <a:p>
            <a:pPr algn="ctr" defTabSz="685800" rtl="1" fontAlgn="base">
              <a:spcBef>
                <a:spcPct val="0"/>
              </a:spcBef>
              <a:spcAft>
                <a:spcPct val="0"/>
              </a:spcAft>
            </a:pPr>
            <a:r>
              <a:rPr lang="ar-SA" sz="3300" dirty="0">
                <a:solidFill>
                  <a:schemeClr val="bg1"/>
                </a:solidFill>
                <a:latin typeface="Arial" charset="0"/>
                <a:cs typeface="Arial" charset="0"/>
              </a:rPr>
              <a:t>الإنجيــل الثانــي</a:t>
            </a:r>
          </a:p>
          <a:p>
            <a:pPr algn="ctr" defTabSz="685800" rtl="1" fontAlgn="base">
              <a:spcBef>
                <a:spcPct val="0"/>
              </a:spcBef>
              <a:spcAft>
                <a:spcPct val="0"/>
              </a:spcAft>
            </a:pPr>
            <a:endParaRPr lang="fr-FR" sz="3300" dirty="0">
              <a:solidFill>
                <a:schemeClr val="bg1"/>
              </a:solidFill>
              <a:latin typeface="Arial" charset="0"/>
              <a:cs typeface="Arial" charset="0"/>
            </a:endParaRPr>
          </a:p>
          <a:p>
            <a:pPr algn="ctr" defTabSz="685800" rtl="1" fontAlgn="base">
              <a:spcBef>
                <a:spcPct val="0"/>
              </a:spcBef>
              <a:spcAft>
                <a:spcPct val="0"/>
              </a:spcAft>
            </a:pPr>
            <a:endParaRPr lang="fr-FR" sz="3300" dirty="0">
              <a:solidFill>
                <a:schemeClr val="bg1"/>
              </a:solidFill>
              <a:latin typeface="Arial" charset="0"/>
              <a:cs typeface="Arial" charset="0"/>
            </a:endParaRPr>
          </a:p>
          <a:p>
            <a:pPr algn="ctr" defTabSz="685800" rtl="1" fontAlgn="base">
              <a:spcBef>
                <a:spcPct val="0"/>
              </a:spcBef>
              <a:spcAft>
                <a:spcPct val="0"/>
              </a:spcAft>
            </a:pPr>
            <a:r>
              <a:rPr lang="fr-FR" sz="3300" dirty="0">
                <a:solidFill>
                  <a:schemeClr val="bg1"/>
                </a:solidFill>
                <a:latin typeface="Arial" charset="0"/>
                <a:cs typeface="Arial" charset="0"/>
              </a:rPr>
              <a:t>Deuxième</a:t>
            </a:r>
            <a:r>
              <a:rPr lang="fr-CA" sz="3300" dirty="0">
                <a:solidFill>
                  <a:schemeClr val="bg1"/>
                </a:solidFill>
                <a:latin typeface="Arial" charset="0"/>
                <a:cs typeface="Arial" charset="0"/>
              </a:rPr>
              <a:t> Évangile</a:t>
            </a:r>
          </a:p>
          <a:p>
            <a:pPr algn="ctr" defTabSz="685800" fontAlgn="base">
              <a:spcBef>
                <a:spcPct val="0"/>
              </a:spcBef>
              <a:spcAft>
                <a:spcPct val="0"/>
              </a:spcAft>
            </a:pPr>
            <a:r>
              <a:rPr lang="fr-CA" sz="3300" dirty="0">
                <a:solidFill>
                  <a:schemeClr val="bg1"/>
                </a:solidFill>
                <a:latin typeface="Arial" charset="0"/>
                <a:cs typeface="Arial" charset="0"/>
              </a:rPr>
              <a:t> </a:t>
            </a:r>
          </a:p>
        </p:txBody>
      </p:sp>
      <p:sp>
        <p:nvSpPr>
          <p:cNvPr id="3" name="Action Button: Custom 3">
            <a:hlinkClick r:id="rId2" action="ppaction://hlinksldjump" highlightClick="1"/>
            <a:extLst>
              <a:ext uri="{FF2B5EF4-FFF2-40B4-BE49-F238E27FC236}">
                <a16:creationId xmlns:a16="http://schemas.microsoft.com/office/drawing/2014/main" id="{26017CD5-634E-4036-BBA8-E91841ED9935}"/>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32927" name="Group 31"/>
          <p:cNvGraphicFramePr>
            <a:graphicFrameLocks noGrp="1"/>
          </p:cNvGraphicFramePr>
          <p:nvPr>
            <p:extLst>
              <p:ext uri="{D42A27DB-BD31-4B8C-83A1-F6EECF244321}">
                <p14:modId xmlns:p14="http://schemas.microsoft.com/office/powerpoint/2010/main" val="1894013587"/>
              </p:ext>
            </p:extLst>
          </p:nvPr>
        </p:nvGraphicFramePr>
        <p:xfrm>
          <a:off x="0" y="370839"/>
          <a:ext cx="9144000" cy="4089381"/>
        </p:xfrm>
        <a:graphic>
          <a:graphicData uri="http://schemas.openxmlformats.org/drawingml/2006/table">
            <a:tbl>
              <a:tblPr rtl="1"/>
              <a:tblGrid>
                <a:gridCol w="9144000">
                  <a:extLst>
                    <a:ext uri="{9D8B030D-6E8A-4147-A177-3AD203B41FA5}">
                      <a16:colId xmlns:a16="http://schemas.microsoft.com/office/drawing/2014/main" val="20000"/>
                    </a:ext>
                  </a:extLst>
                </a:gridCol>
              </a:tblGrid>
              <a:tr h="1006706">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sng" strike="noStrike" cap="none" normalizeH="0" baseline="0" dirty="0">
                          <a:ln>
                            <a:noFill/>
                          </a:ln>
                          <a:solidFill>
                            <a:schemeClr val="bg1"/>
                          </a:solidFill>
                          <a:effectLst/>
                          <a:latin typeface="Arial" charset="0"/>
                          <a:cs typeface="Arial" charset="0"/>
                        </a:rPr>
                        <a:t>مرقس ( 11 : 1 ـ 11 )</a:t>
                      </a:r>
                      <a:endParaRPr kumimoji="0" lang="en-US" sz="2800" b="0" i="0" u="sng"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ولمَّا قَرُبوا مِنْ أُورُشَلِيمَ وأتى إلى بيت </a:t>
                      </a:r>
                      <a:r>
                        <a:rPr kumimoji="0" lang="ar-SA" sz="2800" b="0" i="0" u="none" strike="noStrike" cap="none" normalizeH="0" baseline="0" dirty="0" err="1">
                          <a:ln>
                            <a:noFill/>
                          </a:ln>
                          <a:solidFill>
                            <a:schemeClr val="bg1"/>
                          </a:solidFill>
                          <a:effectLst/>
                          <a:latin typeface="Arial" charset="0"/>
                          <a:cs typeface="Arial" charset="0"/>
                        </a:rPr>
                        <a:t>فَاجِي</a:t>
                      </a:r>
                      <a:r>
                        <a:rPr kumimoji="0" lang="ar-SA" sz="2800" b="0" i="0" u="none" strike="noStrike" cap="none" normalizeH="0" baseline="0" dirty="0">
                          <a:ln>
                            <a:noFill/>
                          </a:ln>
                          <a:solidFill>
                            <a:schemeClr val="bg1"/>
                          </a:solidFill>
                          <a:effectLst/>
                          <a:latin typeface="Arial" charset="0"/>
                          <a:cs typeface="Arial" charset="0"/>
                        </a:rPr>
                        <a:t> وبيتِ عَنْيا، عِندَ جَبَلِ الزَّيْتونِ، أَرْسَل اثنين مِنْ تَلامِيذهِ، وقال لهُمَا: " اذهَبا إلى القَرْيَةِ التي أمَامَكُمَا، فَلِلوَقتِ وأنتُمَا دَاخِلانِ إليها تَجِدانِ جَحْشاً مَرْبوطاً</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13921">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dirty="0">
                          <a:ln>
                            <a:noFill/>
                          </a:ln>
                          <a:solidFill>
                            <a:schemeClr val="bg1"/>
                          </a:solidFill>
                          <a:effectLst/>
                          <a:latin typeface="Arial" charset="0"/>
                          <a:cs typeface="Arial" charset="0"/>
                        </a:rPr>
                        <a:t>Marc 11:1-11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Lorsqu'ils approchent de Jérusalem, près de </a:t>
                      </a:r>
                      <a:r>
                        <a:rPr kumimoji="0" lang="fr-FR" sz="2400" b="0" i="0" u="none" strike="noStrike" cap="none" normalizeH="0" baseline="0" dirty="0" err="1">
                          <a:ln>
                            <a:noFill/>
                          </a:ln>
                          <a:solidFill>
                            <a:schemeClr val="bg1"/>
                          </a:solidFill>
                          <a:effectLst/>
                          <a:latin typeface="Arial" charset="0"/>
                          <a:cs typeface="Arial" charset="0"/>
                        </a:rPr>
                        <a:t>Bethphagé</a:t>
                      </a:r>
                      <a:r>
                        <a:rPr kumimoji="0" lang="fr-FR" sz="2400" b="0" i="0" u="none" strike="noStrike" cap="none" normalizeH="0" baseline="0" dirty="0">
                          <a:ln>
                            <a:noFill/>
                          </a:ln>
                          <a:solidFill>
                            <a:schemeClr val="bg1"/>
                          </a:solidFill>
                          <a:effectLst/>
                          <a:latin typeface="Arial" charset="0"/>
                          <a:cs typeface="Arial" charset="0"/>
                        </a:rPr>
                        <a:t> et de Béthanie, vers le mont des Oliviers, Jésus envoie deux de ses disciples 2 et leur dit: "Allez au village qui est devant vous: dès que vous y entrerez, vous trouverez un ânon attaché</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A4642D83-93AC-4C64-840B-A146457BE23D}"/>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33948" name="Group 28"/>
          <p:cNvGraphicFramePr>
            <a:graphicFrameLocks noGrp="1"/>
          </p:cNvGraphicFramePr>
          <p:nvPr>
            <p:extLst>
              <p:ext uri="{D42A27DB-BD31-4B8C-83A1-F6EECF244321}">
                <p14:modId xmlns:p14="http://schemas.microsoft.com/office/powerpoint/2010/main" val="2426458950"/>
              </p:ext>
            </p:extLst>
          </p:nvPr>
        </p:nvGraphicFramePr>
        <p:xfrm>
          <a:off x="1" y="779620"/>
          <a:ext cx="9143999" cy="3584260"/>
        </p:xfrm>
        <a:graphic>
          <a:graphicData uri="http://schemas.openxmlformats.org/drawingml/2006/table">
            <a:tbl>
              <a:tblPr rtl="1"/>
              <a:tblGrid>
                <a:gridCol w="9143999">
                  <a:extLst>
                    <a:ext uri="{9D8B030D-6E8A-4147-A177-3AD203B41FA5}">
                      <a16:colId xmlns:a16="http://schemas.microsoft.com/office/drawing/2014/main" val="20000"/>
                    </a:ext>
                  </a:extLst>
                </a:gridCol>
              </a:tblGrid>
              <a:tr h="1489235">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وهذا لمْ يَركبهُ أحدٌ مِنَ النَّاسِ، فَحُلاَّهُ وأتِيا بهِ. وإنْ قال لَكُما أحَدٌ: لماذا تَفعلانِ هذا؟ فقولا: إنَّ الرَّبُّ مُحتَاجٌ إليهِ. وللوَقتِ يُرسِلُهُ إلى هُنا ". فَمَضَيا ووجَدا الجَحْشَ مَرْبوطاً عِنْدَ البابِ خَارِجاً على الطَّريقِ، فَحَلاَّهُ. </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95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que personne n'a encore monté. Détachez-le et amenez-le. Et si quelqu'un vous dit: "Pourquoi faites-vous cela? répondez: "Le Seigneur en a besoin et il le renvoie ici tout de suite. 4 Ils sont partis et ont trouvé un ânon attaché dehors près d'une porte, dans la rue. Ils le détachent. </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512B9B4F-8378-4CBB-9FC5-B46DC351EBB6}"/>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4101" name="Group 21"/>
          <p:cNvGraphicFramePr>
            <a:graphicFrameLocks noGrp="1"/>
          </p:cNvGraphicFramePr>
          <p:nvPr>
            <p:extLst>
              <p:ext uri="{D42A27DB-BD31-4B8C-83A1-F6EECF244321}">
                <p14:modId xmlns:p14="http://schemas.microsoft.com/office/powerpoint/2010/main" val="2511755782"/>
              </p:ext>
            </p:extLst>
          </p:nvPr>
        </p:nvGraphicFramePr>
        <p:xfrm>
          <a:off x="1" y="798727"/>
          <a:ext cx="9143999" cy="3653671"/>
        </p:xfrm>
        <a:graphic>
          <a:graphicData uri="http://schemas.openxmlformats.org/drawingml/2006/table">
            <a:tbl>
              <a:tblPr rtl="1"/>
              <a:tblGrid>
                <a:gridCol w="9143999">
                  <a:extLst>
                    <a:ext uri="{9D8B030D-6E8A-4147-A177-3AD203B41FA5}">
                      <a16:colId xmlns:a16="http://schemas.microsoft.com/office/drawing/2014/main" val="20000"/>
                    </a:ext>
                  </a:extLst>
                </a:gridCol>
              </a:tblGrid>
              <a:tr h="818103">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فقالَ لهُما قَومٌ مِنَ القِيامِ هُناك: " ماذا تَفعَلانِ، تَحُلاَّنِ الجَحْشَ؟ " أمَّا هما فقالا لهم كما قال لهما يسوع فتركوهما. فأتَيا بِالجَحْشِ إلى يَسوعَ، وألقَيا عليهِ ثِيابَهُما فَركبَ عليهِ. </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0493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5 Quelques-uns de ceux qui se trouvaient là leur dirent: "Qu'avez-vous à détacher cet ânon? 6  Eux leur répondirent comme Jésus l'avait dit et on les laissa faire. 7 Ils amènent l'ânon à Jésus; ils mettent sur lui leurs vêtements et Jésus s'assit dessus.</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1420FF4A-337C-40AD-9961-3B1F7001A160}"/>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5129" name="Group 25"/>
          <p:cNvGraphicFramePr>
            <a:graphicFrameLocks noGrp="1"/>
          </p:cNvGraphicFramePr>
          <p:nvPr>
            <p:extLst>
              <p:ext uri="{D42A27DB-BD31-4B8C-83A1-F6EECF244321}">
                <p14:modId xmlns:p14="http://schemas.microsoft.com/office/powerpoint/2010/main" val="1569153821"/>
              </p:ext>
            </p:extLst>
          </p:nvPr>
        </p:nvGraphicFramePr>
        <p:xfrm>
          <a:off x="0" y="653180"/>
          <a:ext cx="9144000" cy="3721993"/>
        </p:xfrm>
        <a:graphic>
          <a:graphicData uri="http://schemas.openxmlformats.org/drawingml/2006/table">
            <a:tbl>
              <a:tblPr rtl="1"/>
              <a:tblGrid>
                <a:gridCol w="9144000">
                  <a:extLst>
                    <a:ext uri="{9D8B030D-6E8A-4147-A177-3AD203B41FA5}">
                      <a16:colId xmlns:a16="http://schemas.microsoft.com/office/drawing/2014/main" val="20000"/>
                    </a:ext>
                  </a:extLst>
                </a:gridCol>
              </a:tblGrid>
              <a:tr h="857376">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وكثيرون فَرَشوا ثِيابهُمْ في الطَّريقِ. وآخَرُونَ قَطَعوا أغْصَاناً مِنَ الشَّجَرِ مِنَ الحقلِ وفَرَشوهَا في الطَّريقِ. والذين تَقَدَّموا، والذين تَبِعوا كانوا يَصرُخونَ قائِلِينَ: " أُوصَنَّا! مُبارَكٌ الآتِي بِاسْمِ الرَّبِّ! </a:t>
                      </a:r>
                      <a:endParaRPr kumimoji="0" lang="en-CA" sz="2800" b="0" i="0" u="none" strike="noStrike" cap="none" normalizeH="0" baseline="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7325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8 Beaucoup de gens étendirent leurs vêtements sur la route et d'autres des feuillages qu'ils coupaient dans la campagne. 9 Ceux qui marchaient devant et ceux qui suivaient criaient: "Hosanna! Béni soit au nom du Seigneur Celui qui vient! </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FB08D3E0-C7D0-4984-91C4-1EA3F5AEE42D}"/>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34975" name="Group 31"/>
          <p:cNvGraphicFramePr>
            <a:graphicFrameLocks noGrp="1"/>
          </p:cNvGraphicFramePr>
          <p:nvPr>
            <p:extLst>
              <p:ext uri="{D42A27DB-BD31-4B8C-83A1-F6EECF244321}">
                <p14:modId xmlns:p14="http://schemas.microsoft.com/office/powerpoint/2010/main" val="2977453972"/>
              </p:ext>
            </p:extLst>
          </p:nvPr>
        </p:nvGraphicFramePr>
        <p:xfrm>
          <a:off x="0" y="639337"/>
          <a:ext cx="9144000" cy="3864826"/>
        </p:xfrm>
        <a:graphic>
          <a:graphicData uri="http://schemas.openxmlformats.org/drawingml/2006/table">
            <a:tbl>
              <a:tblPr rtl="1"/>
              <a:tblGrid>
                <a:gridCol w="9144000">
                  <a:extLst>
                    <a:ext uri="{9D8B030D-6E8A-4147-A177-3AD203B41FA5}">
                      <a16:colId xmlns:a16="http://schemas.microsoft.com/office/drawing/2014/main" val="20000"/>
                    </a:ext>
                  </a:extLst>
                </a:gridCol>
              </a:tblGrid>
              <a:tr h="748661">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مُبارَكَةٌ مَملَكَةُ أبِينا دَاوُدَ الآتِيَةُ بِاسْمِ الرَّبِّ! أُوصَنَّا في الأعالِي! ".</a:t>
                      </a:r>
                      <a:r>
                        <a:rPr kumimoji="0" lang="ar-EG" sz="2800" b="0" i="0" u="none" strike="noStrike" cap="none" normalizeH="0" baseline="0" dirty="0">
                          <a:ln>
                            <a:noFill/>
                          </a:ln>
                          <a:solidFill>
                            <a:schemeClr val="bg1"/>
                          </a:solidFill>
                          <a:effectLst/>
                          <a:latin typeface="Arial" charset="0"/>
                          <a:cs typeface="Arial" charset="0"/>
                        </a:rPr>
                        <a:t>	</a:t>
                      </a:r>
                      <a:r>
                        <a:rPr kumimoji="0" lang="ar-SA" sz="2800" b="0" i="0" u="none" strike="noStrike" cap="none" normalizeH="0" baseline="0" dirty="0">
                          <a:ln>
                            <a:noFill/>
                          </a:ln>
                          <a:solidFill>
                            <a:schemeClr val="bg1"/>
                          </a:solidFill>
                          <a:effectLst/>
                          <a:latin typeface="Arial" charset="0"/>
                          <a:cs typeface="Arial" charset="0"/>
                        </a:rPr>
                        <a:t>فَدَخَلَ يَسوعُ أُورُشَليمَ إلى الهَيكَلَ، ولمَّا نَظَرَ حَولَهُ إلى كُلِّ شيءٍ إذْ كان الوقْتَ قَدْ أمْسَى، خَرَجَ إلى بَيتِ عَنْيا مَعَ الاثَني عَشَرَ.</a:t>
                      </a:r>
                      <a:r>
                        <a:rPr kumimoji="0" lang="en-US" sz="2800" b="0" i="0" u="none" strike="noStrike" cap="none" normalizeH="0" baseline="0" dirty="0">
                          <a:ln>
                            <a:noFill/>
                          </a:ln>
                          <a:solidFill>
                            <a:schemeClr val="bg1"/>
                          </a:solidFill>
                          <a:effectLst/>
                          <a:latin typeface="Arial" charset="0"/>
                          <a:cs typeface="Arial" charset="0"/>
                        </a:rPr>
                        <a:t> </a:t>
                      </a:r>
                      <a:r>
                        <a:rPr kumimoji="0" lang="ar-EG" sz="2800" b="0" i="0" u="none" strike="noStrike" cap="none" normalizeH="0" baseline="0" dirty="0">
                          <a:ln>
                            <a:noFill/>
                          </a:ln>
                          <a:solidFill>
                            <a:schemeClr val="bg1"/>
                          </a:solidFill>
                          <a:effectLst/>
                          <a:latin typeface="Arial" charset="0"/>
                          <a:cs typeface="Arial" charset="0"/>
                        </a:rPr>
                        <a:t>والمجد للـه دائماً</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608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10 Béni soit le règne qui vient, le règne de David notre père! Hosanna au plus haut des cieux!11 Et il entra à Jérusalem dans le temple. Après avoir tout regardé autour de lui, comme c'était déjà le soir, il sortit pour se rendre à Béthanie avec les Douze.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1800" b="0" i="1" u="none" strike="noStrike" cap="none" normalizeH="0" baseline="0" dirty="0">
                          <a:ln>
                            <a:noFill/>
                          </a:ln>
                          <a:solidFill>
                            <a:schemeClr val="bg1"/>
                          </a:solidFill>
                          <a:effectLst/>
                          <a:latin typeface="Arial" charset="0"/>
                          <a:cs typeface="Arial" charset="0"/>
                        </a:rPr>
                        <a:t>Gloire à Dieu éternellement.</a:t>
                      </a:r>
                      <a:endParaRPr kumimoji="0" lang="ar-EG" sz="1800" b="0" i="1"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668258F2-297F-469B-9E02-02856090F084}"/>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16"/>
          <p:cNvGraphicFramePr>
            <a:graphicFrameLocks noGrp="1"/>
          </p:cNvGraphicFramePr>
          <p:nvPr/>
        </p:nvGraphicFramePr>
        <p:xfrm>
          <a:off x="35496" y="771550"/>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sv-SE" sz="2800" b="0" i="0" kern="1200" dirty="0">
                          <a:solidFill>
                            <a:schemeClr val="tx1"/>
                          </a:solidFill>
                          <a:effectLst/>
                          <a:latin typeface="Coptic1" pitchFamily="2" charset="0"/>
                          <a:ea typeface="+mn-ea"/>
                          <a:cs typeface="+mn-cs"/>
                        </a:rPr>
                        <a:t>W~canna en tic u'ictic: palin en tic u'ictic: f~c~marwout </a:t>
                      </a:r>
                      <a:r>
                        <a:rPr lang="fr-FR" sz="2800" b="0" i="0" kern="1200" dirty="0" err="1">
                          <a:solidFill>
                            <a:schemeClr val="tx1"/>
                          </a:solidFill>
                          <a:effectLst/>
                          <a:latin typeface="Coptic1" pitchFamily="2" charset="0"/>
                          <a:ea typeface="+mn-ea"/>
                          <a:cs typeface="+mn-cs"/>
                        </a:rPr>
                        <a:t>n~je</a:t>
                      </a:r>
                      <a:r>
                        <a:rPr lang="fr-FR" sz="2800" b="0" i="0" kern="1200" dirty="0">
                          <a:solidFill>
                            <a:schemeClr val="tx1"/>
                          </a:solidFill>
                          <a:effectLst/>
                          <a:latin typeface="Coptic1" pitchFamily="2" charset="0"/>
                          <a:ea typeface="+mn-ea"/>
                          <a:cs typeface="+mn-cs"/>
                        </a:rPr>
                        <a:t> v/</a:t>
                      </a:r>
                      <a:r>
                        <a:rPr lang="fr-FR" sz="2800" b="0" i="0" kern="1200" dirty="0" err="1">
                          <a:solidFill>
                            <a:schemeClr val="tx1"/>
                          </a:solidFill>
                          <a:effectLst/>
                          <a:latin typeface="Coptic1" pitchFamily="2" charset="0"/>
                          <a:ea typeface="+mn-ea"/>
                          <a:cs typeface="+mn-cs"/>
                        </a:rPr>
                        <a:t>eyn</a:t>
                      </a:r>
                      <a:r>
                        <a:rPr lang="fr-FR" sz="2800" b="0" i="0" kern="1200" dirty="0">
                          <a:solidFill>
                            <a:schemeClr val="tx1"/>
                          </a:solidFill>
                          <a:effectLst/>
                          <a:latin typeface="Coptic1" pitchFamily="2" charset="0"/>
                          <a:ea typeface="+mn-ea"/>
                          <a:cs typeface="+mn-cs"/>
                        </a:rPr>
                        <a:t>/ou: </a:t>
                      </a:r>
                      <a:r>
                        <a:rPr lang="fr-FR" sz="2800" b="0" i="0" kern="1200" dirty="0" err="1">
                          <a:solidFill>
                            <a:schemeClr val="tx1"/>
                          </a:solidFill>
                          <a:effectLst/>
                          <a:latin typeface="Coptic1" pitchFamily="2" charset="0"/>
                          <a:ea typeface="+mn-ea"/>
                          <a:cs typeface="+mn-cs"/>
                        </a:rPr>
                        <a:t>qen</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v~ran</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m~P</a:t>
                      </a:r>
                      <a:r>
                        <a:rPr lang="fr-FR" sz="2800" b="0" i="0" kern="1200" dirty="0">
                          <a:solidFill>
                            <a:schemeClr val="tx1"/>
                          </a:solidFill>
                          <a:effectLst/>
                          <a:latin typeface="Coptic1" pitchFamily="2" charset="0"/>
                          <a:ea typeface="+mn-ea"/>
                          <a:cs typeface="+mn-cs"/>
                        </a:rPr>
                        <a:t>~[</a:t>
                      </a:r>
                      <a:r>
                        <a:rPr lang="fr-FR" sz="2800" b="0" i="0" kern="1200" dirty="0" err="1">
                          <a:solidFill>
                            <a:schemeClr val="tx1"/>
                          </a:solidFill>
                          <a:effectLst/>
                          <a:latin typeface="Coptic1" pitchFamily="2" charset="0"/>
                          <a:ea typeface="+mn-ea"/>
                          <a:cs typeface="+mn-cs"/>
                        </a:rPr>
                        <a:t>oic</a:t>
                      </a:r>
                      <a:br>
                        <a:rPr lang="fr-FR" sz="2800" b="0" i="0" kern="1200" dirty="0">
                          <a:solidFill>
                            <a:schemeClr val="tx1"/>
                          </a:solidFill>
                          <a:effectLst/>
                          <a:latin typeface="Coptic1" pitchFamily="2" charset="0"/>
                          <a:ea typeface="+mn-ea"/>
                          <a:cs typeface="+mn-cs"/>
                        </a:rPr>
                      </a:br>
                      <a:r>
                        <a:rPr lang="fr-FR" sz="2800" b="0" i="0" kern="1200" dirty="0" err="1">
                          <a:solidFill>
                            <a:schemeClr val="tx1"/>
                          </a:solidFill>
                          <a:effectLst/>
                          <a:latin typeface="Coptic1" pitchFamily="2" charset="0"/>
                          <a:ea typeface="+mn-ea"/>
                          <a:cs typeface="+mn-cs"/>
                        </a:rPr>
                        <a:t>n~te</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nijom</a:t>
                      </a:r>
                      <a:r>
                        <a:rPr lang="fr-FR" sz="2800" b="0" i="0" kern="1200" dirty="0">
                          <a:solidFill>
                            <a:schemeClr val="tx1"/>
                          </a:solidFill>
                          <a:effectLst/>
                          <a:latin typeface="Coptic1" pitchFamily="2" charset="0"/>
                          <a:ea typeface="+mn-ea"/>
                          <a:cs typeface="+mn-cs"/>
                        </a:rPr>
                        <a:t>.</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plus haut des cieux, aussi Hosanna au plus haut des cieux,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في </a:t>
                      </a:r>
                      <a:r>
                        <a:rPr kumimoji="0" lang="ar-EG" sz="3200" b="0" i="0" u="none" strike="noStrike" cap="none" normalizeH="0" baseline="0" dirty="0" err="1">
                          <a:ln>
                            <a:noFill/>
                          </a:ln>
                          <a:solidFill>
                            <a:schemeClr val="tx1"/>
                          </a:solidFill>
                          <a:effectLst/>
                          <a:latin typeface="Coptic1" pitchFamily="2" charset="0"/>
                          <a:cs typeface="Arial" charset="0"/>
                        </a:rPr>
                        <a:t>الأعالي</a:t>
                      </a:r>
                      <a:r>
                        <a:rPr kumimoji="0" lang="ar-EG" sz="3200" b="0" i="0" u="none" strike="noStrike" cap="none" normalizeH="0" baseline="0" dirty="0">
                          <a:ln>
                            <a:noFill/>
                          </a:ln>
                          <a:solidFill>
                            <a:schemeClr val="tx1"/>
                          </a:solidFill>
                          <a:effectLst/>
                          <a:latin typeface="Coptic1" pitchFamily="2" charset="0"/>
                          <a:cs typeface="Arial" charset="0"/>
                        </a:rPr>
                        <a:t>، وأيضاً أوصنا في </a:t>
                      </a:r>
                      <a:r>
                        <a:rPr kumimoji="0" lang="ar-EG" sz="3200" b="0" i="0" u="none" strike="noStrike" cap="none" normalizeH="0" baseline="0" dirty="0" err="1">
                          <a:ln>
                            <a:noFill/>
                          </a:ln>
                          <a:solidFill>
                            <a:schemeClr val="tx1"/>
                          </a:solidFill>
                          <a:effectLst/>
                          <a:latin typeface="Coptic1" pitchFamily="2" charset="0"/>
                          <a:cs typeface="Arial" charset="0"/>
                        </a:rPr>
                        <a:t>الأعالي</a:t>
                      </a:r>
                      <a:r>
                        <a:rPr kumimoji="0" lang="ar-EG" sz="3200" b="0" i="0" u="none" strike="noStrike" cap="none" normalizeH="0" baseline="0" dirty="0">
                          <a:ln>
                            <a:noFill/>
                          </a:ln>
                          <a:solidFill>
                            <a:schemeClr val="tx1"/>
                          </a:solidFill>
                          <a:effectLst/>
                          <a:latin typeface="Coptic1" pitchFamily="2" charset="0"/>
                          <a:cs typeface="Arial" charset="0"/>
                        </a:rPr>
                        <a:t>،</a:t>
                      </a:r>
                      <a:r>
                        <a:rPr kumimoji="0" lang="fr-FR"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مبارك الآتي، </a:t>
                      </a:r>
                      <a:r>
                        <a:rPr kumimoji="0" lang="ar-EG" sz="3200" b="0" i="0" u="none" strike="noStrike" cap="none" normalizeH="0" baseline="0" dirty="0" err="1">
                          <a:ln>
                            <a:noFill/>
                          </a:ln>
                          <a:solidFill>
                            <a:schemeClr val="tx1"/>
                          </a:solidFill>
                          <a:effectLst/>
                          <a:latin typeface="Coptic1" pitchFamily="2" charset="0"/>
                          <a:cs typeface="Arial" charset="0"/>
                        </a:rPr>
                        <a:t>بإسم</a:t>
                      </a:r>
                      <a:r>
                        <a:rPr kumimoji="0" lang="ar-EG" sz="3200" b="0" i="0" u="none" strike="noStrike" cap="none" normalizeH="0" baseline="0" dirty="0">
                          <a:ln>
                            <a:noFill/>
                          </a:ln>
                          <a:solidFill>
                            <a:schemeClr val="tx1"/>
                          </a:solidFill>
                          <a:effectLst/>
                          <a:latin typeface="Coptic1" pitchFamily="2" charset="0"/>
                          <a:cs typeface="Arial" charset="0"/>
                        </a:rPr>
                        <a:t>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9CB90FD7-F3E4-445B-84EA-327CF6AEC6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273B607D-CC12-4695-9F56-CAF8760EB9FF}"/>
              </a:ext>
            </a:extLst>
          </p:cNvPr>
          <p:cNvGraphicFramePr>
            <a:graphicFrameLocks noGrp="1"/>
          </p:cNvGraphicFramePr>
          <p:nvPr/>
        </p:nvGraphicFramePr>
        <p:xfrm>
          <a:off x="1524000" y="141480"/>
          <a:ext cx="6096000" cy="30004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7855482"/>
                    </a:ext>
                  </a:extLst>
                </a:gridCol>
              </a:tblGrid>
              <a:tr h="3000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mn-lt"/>
                        </a:rPr>
                        <a:t>Répons</a:t>
                      </a:r>
                      <a:r>
                        <a:rPr lang="en-US" sz="1500" b="0" dirty="0">
                          <a:latin typeface="+mn-lt"/>
                        </a:rPr>
                        <a:t> du 2ème </a:t>
                      </a:r>
                      <a:r>
                        <a:rPr lang="en-US" sz="1500" b="0" dirty="0" err="1">
                          <a:latin typeface="+mn-lt"/>
                        </a:rPr>
                        <a:t>évangile</a:t>
                      </a:r>
                      <a:r>
                        <a:rPr lang="en-US" sz="1500" b="0" dirty="0">
                          <a:latin typeface="+mn-lt"/>
                        </a:rPr>
                        <a:t> – </a:t>
                      </a:r>
                      <a:r>
                        <a:rPr lang="ar-EG" sz="1500" b="0" dirty="0">
                          <a:latin typeface="Coptic1" pitchFamily="2" charset="0"/>
                        </a:rPr>
                        <a:t>مرد </a:t>
                      </a:r>
                      <a:r>
                        <a:rPr lang="ar-EG" sz="1500" b="0" dirty="0" err="1">
                          <a:latin typeface="Coptic1" pitchFamily="2" charset="0"/>
                        </a:rPr>
                        <a:t>الأنجيل</a:t>
                      </a:r>
                      <a:r>
                        <a:rPr lang="ar-EG" sz="1500" b="0" dirty="0">
                          <a:latin typeface="Coptic1" pitchFamily="2" charset="0"/>
                        </a:rPr>
                        <a:t> </a:t>
                      </a:r>
                      <a:r>
                        <a:rPr lang="ar-EG" sz="1500" b="0" dirty="0" err="1">
                          <a:latin typeface="Coptic1" pitchFamily="2" charset="0"/>
                        </a:rPr>
                        <a:t>الثانى</a:t>
                      </a:r>
                      <a:endParaRPr lang="en-US" sz="1500" b="0" dirty="0">
                        <a:latin typeface="Times New Roman" pitchFamily="18" charset="0"/>
                      </a:endParaRPr>
                    </a:p>
                  </a:txBody>
                  <a:tcPr marT="34290" marB="34290"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90502894"/>
                  </a:ext>
                </a:extLst>
              </a:tr>
            </a:tbl>
          </a:graphicData>
        </a:graphic>
      </p:graphicFrame>
      <p:pic>
        <p:nvPicPr>
          <p:cNvPr id="8" name="Image 7">
            <a:extLst>
              <a:ext uri="{FF2B5EF4-FFF2-40B4-BE49-F238E27FC236}">
                <a16:creationId xmlns:a16="http://schemas.microsoft.com/office/drawing/2014/main" id="{26D1BC12-6544-46DD-9A61-9F9E2779A8FB}"/>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7206827" y="3433264"/>
            <a:ext cx="1951714" cy="1710235"/>
          </a:xfrm>
          <a:prstGeom prst="rect">
            <a:avLst/>
          </a:prstGeom>
        </p:spPr>
      </p:pic>
    </p:spTree>
    <p:extLst>
      <p:ext uri="{BB962C8B-B14F-4D97-AF65-F5344CB8AC3E}">
        <p14:creationId xmlns:p14="http://schemas.microsoft.com/office/powerpoint/2010/main" val="1861982502"/>
      </p:ext>
    </p:extLst>
  </p:cSld>
  <p:clrMapOvr>
    <a:masterClrMapping/>
  </p:clrMapOvr>
  <p:transition/>
</p:sld>
</file>

<file path=ppt/slides/slide3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 5"/>
          <p:cNvGraphicFramePr>
            <a:graphicFrameLocks noGrp="1"/>
          </p:cNvGraphicFramePr>
          <p:nvPr/>
        </p:nvGraphicFramePr>
        <p:xfrm>
          <a:off x="142876" y="548658"/>
          <a:ext cx="8858280" cy="4038600"/>
        </p:xfrm>
        <a:graphic>
          <a:graphicData uri="http://schemas.openxmlformats.org/drawingml/2006/table">
            <a:tbl>
              <a:tblPr firstRow="1" bandRow="1">
                <a:tableStyleId>{073A0DAA-6AF3-43AB-8588-CEC1D06C72B9}</a:tableStyleId>
              </a:tblPr>
              <a:tblGrid>
                <a:gridCol w="8858280">
                  <a:extLst>
                    <a:ext uri="{9D8B030D-6E8A-4147-A177-3AD203B41FA5}">
                      <a16:colId xmlns:a16="http://schemas.microsoft.com/office/drawing/2014/main" val="20000"/>
                    </a:ext>
                  </a:extLst>
                </a:gridCol>
              </a:tblGrid>
              <a:tr h="1531620">
                <a:tc>
                  <a:txBody>
                    <a:bodyPr/>
                    <a:lstStyle/>
                    <a:p>
                      <a:pPr algn="ctr" rtl="0"/>
                      <a:r>
                        <a:rPr lang="ar-EG" sz="3200" b="0" i="0" u="none" strike="noStrike" kern="1200" baseline="0" dirty="0">
                          <a:solidFill>
                            <a:schemeClr val="lt1"/>
                          </a:solidFill>
                          <a:latin typeface="+mn-lt"/>
                          <a:ea typeface="+mn-ea"/>
                          <a:cs typeface="+mn-cs"/>
                        </a:rPr>
                        <a:t>الجالس فوق </a:t>
                      </a:r>
                      <a:r>
                        <a:rPr lang="ar-EG" sz="3200" b="0" i="0" u="none" strike="noStrike" kern="1200" baseline="0" dirty="0" err="1">
                          <a:solidFill>
                            <a:schemeClr val="lt1"/>
                          </a:solidFill>
                          <a:latin typeface="+mn-lt"/>
                          <a:ea typeface="+mn-ea"/>
                          <a:cs typeface="+mn-cs"/>
                        </a:rPr>
                        <a:t>الشاروبيم</a:t>
                      </a:r>
                      <a:r>
                        <a:rPr lang="ar-EG" sz="3200" b="0" i="0" u="none" strike="noStrike" kern="1200" baseline="0" dirty="0">
                          <a:solidFill>
                            <a:schemeClr val="lt1"/>
                          </a:solidFill>
                          <a:latin typeface="+mn-lt"/>
                          <a:ea typeface="+mn-ea"/>
                          <a:cs typeface="+mn-cs"/>
                        </a:rPr>
                        <a:t>،</a:t>
                      </a:r>
                    </a:p>
                    <a:p>
                      <a:pPr algn="ctr" rtl="0"/>
                      <a:r>
                        <a:rPr lang="ar-EG" sz="3200" b="0" i="0" u="none" strike="noStrike" kern="1200" baseline="0" dirty="0">
                          <a:solidFill>
                            <a:schemeClr val="lt1"/>
                          </a:solidFill>
                          <a:latin typeface="+mn-lt"/>
                          <a:ea typeface="+mn-ea"/>
                          <a:cs typeface="+mn-cs"/>
                        </a:rPr>
                        <a:t>اليوم ظهر في اورشليم،</a:t>
                      </a:r>
                    </a:p>
                    <a:p>
                      <a:pPr algn="ctr" rtl="0"/>
                      <a:r>
                        <a:rPr lang="ar-EG" sz="3200" b="0" i="0" u="none" strike="noStrike" kern="1200" baseline="0" dirty="0">
                          <a:solidFill>
                            <a:schemeClr val="lt1"/>
                          </a:solidFill>
                          <a:latin typeface="+mn-lt"/>
                          <a:ea typeface="+mn-ea"/>
                          <a:cs typeface="+mn-cs"/>
                        </a:rPr>
                        <a:t>راكب ا علي جحشٍ بمجد عظي</a:t>
                      </a:r>
                    </a:p>
                    <a:p>
                      <a:pPr algn="ctr" rtl="0"/>
                      <a:r>
                        <a:rPr lang="fr-FR" sz="3200" b="0" i="0" u="none" strike="noStrike" kern="1200" baseline="0" dirty="0">
                          <a:solidFill>
                            <a:schemeClr val="lt1"/>
                          </a:solidFill>
                          <a:latin typeface="+mn-lt"/>
                          <a:ea typeface="+mn-ea"/>
                          <a:cs typeface="+mn-cs"/>
                        </a:rPr>
                        <a:t>.</a:t>
                      </a:r>
                      <a:r>
                        <a:rPr lang="fr-FR" sz="3200" b="0" i="0" u="none" strike="noStrike" kern="1200" baseline="0" dirty="0" err="1">
                          <a:solidFill>
                            <a:schemeClr val="lt1"/>
                          </a:solidFill>
                          <a:latin typeface="Coptic1" pitchFamily="2" charset="0"/>
                          <a:ea typeface="+mn-ea"/>
                          <a:cs typeface="+mn-cs"/>
                        </a:rPr>
                        <a:t>niaggeloc</a:t>
                      </a:r>
                      <a:r>
                        <a:rPr lang="fr-FR" sz="3200" b="0" i="0" u="none" strike="noStrike" kern="1200" baseline="0" dirty="0">
                          <a:solidFill>
                            <a:schemeClr val="lt1"/>
                          </a:solidFill>
                          <a:latin typeface="+mn-lt"/>
                          <a:ea typeface="+mn-ea"/>
                          <a:cs typeface="+mn-cs"/>
                        </a:rPr>
                        <a:t> </a:t>
                      </a:r>
                      <a:r>
                        <a:rPr lang="ar-EG" sz="3200" b="0" i="0" u="none" strike="noStrike" kern="1200" baseline="0" dirty="0">
                          <a:solidFill>
                            <a:schemeClr val="lt1"/>
                          </a:solidFill>
                          <a:latin typeface="+mn-lt"/>
                          <a:ea typeface="+mn-ea"/>
                          <a:cs typeface="+mn-cs"/>
                        </a:rPr>
                        <a:t>وحوله طقوس</a:t>
                      </a:r>
                      <a:endParaRPr lang="ar-EG" sz="4800" b="0" kern="1200" dirty="0">
                        <a:solidFill>
                          <a:schemeClr val="tx1"/>
                        </a:solidFill>
                        <a:latin typeface="+mn-lt"/>
                        <a:ea typeface="+mn-ea"/>
                        <a:cs typeface="+mn-cs"/>
                      </a:endParaRPr>
                    </a:p>
                  </a:txBody>
                  <a:tcPr marT="34290" marB="34290">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1531620">
                <a:tc>
                  <a:txBody>
                    <a:bodyPr/>
                    <a:lstStyle/>
                    <a:p>
                      <a:pPr algn="ctr"/>
                      <a:r>
                        <a:rPr lang="fr-FR" sz="3200" b="0" i="0" u="none" strike="noStrike" kern="1200" baseline="0" dirty="0">
                          <a:solidFill>
                            <a:schemeClr val="tx1"/>
                          </a:solidFill>
                          <a:latin typeface="+mn-lt"/>
                          <a:ea typeface="+mn-ea"/>
                          <a:cs typeface="+mn-cs"/>
                        </a:rPr>
                        <a:t>Qui trône sur les Chérubins</a:t>
                      </a:r>
                      <a:br>
                        <a:rPr lang="fr-FR" sz="3200" b="0" i="0" u="none" strike="noStrike" kern="1200" baseline="0" dirty="0">
                          <a:solidFill>
                            <a:schemeClr val="tx1"/>
                          </a:solidFill>
                          <a:latin typeface="+mn-lt"/>
                          <a:ea typeface="+mn-ea"/>
                          <a:cs typeface="+mn-cs"/>
                        </a:rPr>
                      </a:br>
                      <a:r>
                        <a:rPr lang="fr-FR" sz="3200" b="0" i="0" u="none" strike="noStrike" kern="1200" baseline="0" dirty="0">
                          <a:solidFill>
                            <a:schemeClr val="tx1"/>
                          </a:solidFill>
                          <a:latin typeface="+mn-lt"/>
                          <a:ea typeface="+mn-ea"/>
                          <a:cs typeface="+mn-cs"/>
                        </a:rPr>
                        <a:t>Jérusalem le voit ce jour</a:t>
                      </a:r>
                    </a:p>
                    <a:p>
                      <a:pPr algn="ctr"/>
                      <a:r>
                        <a:rPr lang="fr-FR" sz="3200" b="0" i="0" u="none" strike="noStrike" kern="1200" baseline="0" dirty="0">
                          <a:solidFill>
                            <a:schemeClr val="tx1"/>
                          </a:solidFill>
                          <a:latin typeface="+mn-lt"/>
                          <a:ea typeface="+mn-ea"/>
                          <a:cs typeface="+mn-cs"/>
                        </a:rPr>
                        <a:t>Monté sur un âne, ô gloire immense</a:t>
                      </a:r>
                      <a:br>
                        <a:rPr lang="fr-FR" sz="3200" b="0" i="0" u="none" strike="noStrike" kern="1200" baseline="0" dirty="0">
                          <a:solidFill>
                            <a:schemeClr val="tx1"/>
                          </a:solidFill>
                          <a:latin typeface="+mn-lt"/>
                          <a:ea typeface="+mn-ea"/>
                          <a:cs typeface="+mn-cs"/>
                        </a:rPr>
                      </a:br>
                      <a:r>
                        <a:rPr lang="fr-FR" sz="3200" b="0" i="0" u="none" strike="noStrike" kern="1200" baseline="0" dirty="0">
                          <a:solidFill>
                            <a:schemeClr val="tx1"/>
                          </a:solidFill>
                          <a:latin typeface="+mn-lt"/>
                          <a:ea typeface="+mn-ea"/>
                          <a:cs typeface="+mn-cs"/>
                        </a:rPr>
                        <a:t>Autour de Lui </a:t>
                      </a:r>
                      <a:r>
                        <a:rPr lang="fr-FR" sz="3200" b="0" i="0" u="none" strike="noStrike" kern="1200" baseline="0" dirty="0" err="1">
                          <a:solidFill>
                            <a:schemeClr val="tx1"/>
                          </a:solidFill>
                          <a:latin typeface="Coptic1" pitchFamily="2" charset="0"/>
                          <a:ea typeface="+mn-ea"/>
                          <a:cs typeface="+mn-cs"/>
                        </a:rPr>
                        <a:t>niaggeloc</a:t>
                      </a:r>
                      <a:r>
                        <a:rPr lang="fr-FR" sz="3200" b="0" i="0" u="none" strike="noStrike" kern="1200" baseline="0" dirty="0">
                          <a:solidFill>
                            <a:schemeClr val="tx1"/>
                          </a:solidFill>
                          <a:latin typeface="+mn-lt"/>
                          <a:ea typeface="+mn-ea"/>
                          <a:cs typeface="+mn-cs"/>
                        </a:rPr>
                        <a:t>.</a:t>
                      </a:r>
                      <a:endParaRPr lang="en-CA" sz="4800" b="0" kern="1200" dirty="0">
                        <a:solidFill>
                          <a:schemeClr val="tx1"/>
                        </a:solidFill>
                        <a:latin typeface="+mn-lt"/>
                        <a:ea typeface="+mn-ea"/>
                        <a:cs typeface="+mn-cs"/>
                      </a:endParaRPr>
                    </a:p>
                  </a:txBody>
                  <a:tcPr marT="34290" marB="3429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4BD7A7DC-E280-46B8-8110-3537D3B14D2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6A70775A-045F-43FB-A5BF-2820B7BEA652}"/>
              </a:ext>
            </a:extLst>
          </p:cNvPr>
          <p:cNvGraphicFramePr>
            <a:graphicFrameLocks noGrp="1"/>
          </p:cNvGraphicFramePr>
          <p:nvPr/>
        </p:nvGraphicFramePr>
        <p:xfrm>
          <a:off x="1524000" y="141480"/>
          <a:ext cx="6096000" cy="30004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7855482"/>
                    </a:ext>
                  </a:extLst>
                </a:gridCol>
              </a:tblGrid>
              <a:tr h="3000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mn-lt"/>
                        </a:rPr>
                        <a:t>Répons</a:t>
                      </a:r>
                      <a:r>
                        <a:rPr lang="en-US" sz="1500" b="0" dirty="0">
                          <a:latin typeface="+mn-lt"/>
                        </a:rPr>
                        <a:t> du 2ème </a:t>
                      </a:r>
                      <a:r>
                        <a:rPr lang="en-US" sz="1500" b="0" dirty="0" err="1">
                          <a:latin typeface="+mn-lt"/>
                        </a:rPr>
                        <a:t>évangile</a:t>
                      </a:r>
                      <a:r>
                        <a:rPr lang="en-US" sz="1500" b="0" dirty="0">
                          <a:latin typeface="+mn-lt"/>
                        </a:rPr>
                        <a:t> – </a:t>
                      </a:r>
                      <a:r>
                        <a:rPr lang="ar-EG" sz="1500" b="0" dirty="0">
                          <a:latin typeface="Coptic1" pitchFamily="2" charset="0"/>
                        </a:rPr>
                        <a:t>مرد </a:t>
                      </a:r>
                      <a:r>
                        <a:rPr lang="ar-EG" sz="1500" b="0" dirty="0" err="1">
                          <a:latin typeface="Coptic1" pitchFamily="2" charset="0"/>
                        </a:rPr>
                        <a:t>الأنجيل</a:t>
                      </a:r>
                      <a:r>
                        <a:rPr lang="ar-EG" sz="1500" b="0" dirty="0">
                          <a:latin typeface="Coptic1" pitchFamily="2" charset="0"/>
                        </a:rPr>
                        <a:t> </a:t>
                      </a:r>
                      <a:r>
                        <a:rPr lang="ar-EG" sz="1500" b="0" dirty="0" err="1">
                          <a:latin typeface="Coptic1" pitchFamily="2" charset="0"/>
                        </a:rPr>
                        <a:t>الثانى</a:t>
                      </a:r>
                      <a:endParaRPr lang="en-US" sz="1500" b="0" dirty="0">
                        <a:latin typeface="Times New Roman" pitchFamily="18" charset="0"/>
                      </a:endParaRPr>
                    </a:p>
                  </a:txBody>
                  <a:tcPr marT="34290" marB="34290"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90502894"/>
                  </a:ext>
                </a:extLst>
              </a:tr>
            </a:tbl>
          </a:graphicData>
        </a:graphic>
      </p:graphicFrame>
    </p:spTree>
    <p:extLst>
      <p:ext uri="{BB962C8B-B14F-4D97-AF65-F5344CB8AC3E}">
        <p14:creationId xmlns:p14="http://schemas.microsoft.com/office/powerpoint/2010/main" val="1762220871"/>
      </p:ext>
    </p:extLst>
  </p:cSld>
  <p:clrMapOvr>
    <a:masterClrMapping/>
  </p:clrMapOvr>
  <p:transition/>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4650" name="Group 74"/>
          <p:cNvGraphicFramePr>
            <a:graphicFrameLocks noGrp="1"/>
          </p:cNvGraphicFramePr>
          <p:nvPr>
            <p:ph/>
            <p:extLst>
              <p:ext uri="{D42A27DB-BD31-4B8C-83A1-F6EECF244321}">
                <p14:modId xmlns:p14="http://schemas.microsoft.com/office/powerpoint/2010/main" val="686259910"/>
              </p:ext>
            </p:extLst>
          </p:nvPr>
        </p:nvGraphicFramePr>
        <p:xfrm>
          <a:off x="0" y="572542"/>
          <a:ext cx="9144000" cy="3546394"/>
        </p:xfrm>
        <a:graphic>
          <a:graphicData uri="http://schemas.openxmlformats.org/drawingml/2006/table">
            <a:tbl>
              <a:tblPr/>
              <a:tblGrid>
                <a:gridCol w="3450077">
                  <a:extLst>
                    <a:ext uri="{9D8B030D-6E8A-4147-A177-3AD203B41FA5}">
                      <a16:colId xmlns:a16="http://schemas.microsoft.com/office/drawing/2014/main" val="20000"/>
                    </a:ext>
                  </a:extLst>
                </a:gridCol>
                <a:gridCol w="3184187">
                  <a:extLst>
                    <a:ext uri="{9D8B030D-6E8A-4147-A177-3AD203B41FA5}">
                      <a16:colId xmlns:a16="http://schemas.microsoft.com/office/drawing/2014/main" val="20001"/>
                    </a:ext>
                  </a:extLst>
                </a:gridCol>
                <a:gridCol w="2509736">
                  <a:extLst>
                    <a:ext uri="{9D8B030D-6E8A-4147-A177-3AD203B41FA5}">
                      <a16:colId xmlns:a16="http://schemas.microsoft.com/office/drawing/2014/main" val="20002"/>
                    </a:ext>
                  </a:extLst>
                </a:gridCol>
              </a:tblGrid>
              <a:tr h="354639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Ari~vmeui</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n~nih</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goumenoc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nip~recbuteroc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n~oryodoxoc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nidia~kwn</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3200" b="0" i="0" u="none" strike="noStrike" cap="none" normalizeH="0" baseline="0" dirty="0">
                          <a:ln>
                            <a:noFill/>
                          </a:ln>
                          <a:solidFill>
                            <a:schemeClr val="tx1"/>
                          </a:solidFill>
                          <a:effectLst/>
                          <a:latin typeface="Arial" charset="0"/>
                          <a:cs typeface="Arial" charset="0"/>
                        </a:rPr>
                        <a:t>Souviens-Toi Seigneur, des higoumènes, des prêtres orthodoxes et des diacres.</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600" b="0" i="0" u="none" strike="noStrike" cap="none" normalizeH="0" baseline="0" dirty="0">
                          <a:ln>
                            <a:noFill/>
                          </a:ln>
                          <a:solidFill>
                            <a:schemeClr val="tx1"/>
                          </a:solidFill>
                          <a:effectLst/>
                          <a:latin typeface="Arial" charset="0"/>
                          <a:cs typeface="Arial" pitchFamily="34" charset="0"/>
                        </a:rPr>
                        <a:t>أذكر يا ربُ </a:t>
                      </a:r>
                      <a:r>
                        <a:rPr kumimoji="0" lang="ar-SA" sz="3600" b="0" i="0" u="none" strike="noStrike" cap="none" normalizeH="0" baseline="0" dirty="0" err="1">
                          <a:ln>
                            <a:noFill/>
                          </a:ln>
                          <a:solidFill>
                            <a:schemeClr val="tx1"/>
                          </a:solidFill>
                          <a:effectLst/>
                          <a:latin typeface="Arial" charset="0"/>
                          <a:cs typeface="Arial" pitchFamily="34" charset="0"/>
                        </a:rPr>
                        <a:t>القمامصة</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والقسوس الأرثوذكسيين والشمامسة.</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86868510"/>
      </p:ext>
    </p:extLst>
  </p:cSld>
  <p:clrMapOvr>
    <a:masterClrMapping/>
  </p:clrMapOvr>
  <p:transition/>
</p:sld>
</file>

<file path=ppt/slides/slide3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56130" name="Rectangle 2"/>
          <p:cNvSpPr>
            <a:spLocks noChangeArrowheads="1"/>
          </p:cNvSpPr>
          <p:nvPr/>
        </p:nvSpPr>
        <p:spPr bwMode="auto">
          <a:xfrm>
            <a:off x="1601986" y="796820"/>
            <a:ext cx="5940028" cy="3139321"/>
          </a:xfrm>
          <a:prstGeom prst="rect">
            <a:avLst/>
          </a:prstGeom>
          <a:noFill/>
          <a:ln w="9525">
            <a:noFill/>
            <a:miter lim="800000"/>
            <a:headEnd/>
            <a:tailEnd/>
          </a:ln>
          <a:effectLst/>
        </p:spPr>
        <p:txBody>
          <a:bodyPr>
            <a:spAutoFit/>
          </a:bodyPr>
          <a:lstStyle/>
          <a:p>
            <a:pPr algn="ctr" defTabSz="685800" fontAlgn="base">
              <a:spcBef>
                <a:spcPct val="0"/>
              </a:spcBef>
              <a:spcAft>
                <a:spcPct val="0"/>
              </a:spcAft>
            </a:pPr>
            <a:endParaRPr lang="en-US" sz="3300" dirty="0">
              <a:solidFill>
                <a:schemeClr val="bg1"/>
              </a:solidFill>
              <a:latin typeface="Arial" charset="0"/>
              <a:cs typeface="Arial" charset="0"/>
            </a:endParaRPr>
          </a:p>
          <a:p>
            <a:pPr algn="ctr" defTabSz="685800" rtl="1" fontAlgn="base">
              <a:spcBef>
                <a:spcPct val="0"/>
              </a:spcBef>
              <a:spcAft>
                <a:spcPct val="0"/>
              </a:spcAft>
            </a:pPr>
            <a:r>
              <a:rPr lang="ar-SA" sz="3300" dirty="0">
                <a:solidFill>
                  <a:schemeClr val="bg1"/>
                </a:solidFill>
                <a:latin typeface="Arial" charset="0"/>
                <a:cs typeface="Arial" charset="0"/>
              </a:rPr>
              <a:t>الإنجيــل الثالــث</a:t>
            </a:r>
            <a:endParaRPr lang="ar-EG" sz="3300" dirty="0">
              <a:solidFill>
                <a:schemeClr val="bg1"/>
              </a:solidFill>
              <a:latin typeface="Arial" charset="0"/>
              <a:cs typeface="Arial" charset="0"/>
            </a:endParaRPr>
          </a:p>
          <a:p>
            <a:pPr algn="ctr" defTabSz="685800" rtl="1" fontAlgn="base">
              <a:spcBef>
                <a:spcPct val="0"/>
              </a:spcBef>
              <a:spcAft>
                <a:spcPct val="0"/>
              </a:spcAft>
            </a:pPr>
            <a:endParaRPr lang="ar-EG" sz="3300" dirty="0">
              <a:solidFill>
                <a:schemeClr val="bg1"/>
              </a:solidFill>
              <a:latin typeface="Arial" charset="0"/>
              <a:cs typeface="Arial" charset="0"/>
            </a:endParaRPr>
          </a:p>
          <a:p>
            <a:pPr algn="ctr" defTabSz="685800" rtl="1" fontAlgn="base">
              <a:spcBef>
                <a:spcPct val="0"/>
              </a:spcBef>
              <a:spcAft>
                <a:spcPct val="0"/>
              </a:spcAft>
            </a:pPr>
            <a:endParaRPr lang="en-CA" sz="3300" dirty="0">
              <a:solidFill>
                <a:schemeClr val="bg1"/>
              </a:solidFill>
              <a:latin typeface="Arial" charset="0"/>
              <a:cs typeface="Arial" charset="0"/>
            </a:endParaRPr>
          </a:p>
          <a:p>
            <a:pPr algn="ctr" defTabSz="685800" fontAlgn="base">
              <a:spcBef>
                <a:spcPct val="0"/>
              </a:spcBef>
              <a:spcAft>
                <a:spcPct val="0"/>
              </a:spcAft>
            </a:pPr>
            <a:r>
              <a:rPr lang="fr-FR" sz="3300" dirty="0">
                <a:solidFill>
                  <a:schemeClr val="bg1"/>
                </a:solidFill>
                <a:latin typeface="Arial" charset="0"/>
                <a:cs typeface="Arial" charset="0"/>
              </a:rPr>
              <a:t>Troisième</a:t>
            </a:r>
            <a:r>
              <a:rPr lang="fr-CA" sz="3300" dirty="0">
                <a:solidFill>
                  <a:schemeClr val="bg1"/>
                </a:solidFill>
                <a:latin typeface="Arial" charset="0"/>
                <a:cs typeface="Arial" charset="0"/>
              </a:rPr>
              <a:t> Évangile</a:t>
            </a:r>
          </a:p>
          <a:p>
            <a:pPr algn="ctr" defTabSz="685800" fontAlgn="base">
              <a:spcBef>
                <a:spcPct val="0"/>
              </a:spcBef>
              <a:spcAft>
                <a:spcPct val="0"/>
              </a:spcAft>
            </a:pPr>
            <a:r>
              <a:rPr lang="fr-CA" sz="3300" dirty="0">
                <a:solidFill>
                  <a:schemeClr val="bg1"/>
                </a:solidFill>
                <a:latin typeface="Arial" charset="0"/>
                <a:cs typeface="Arial" charset="0"/>
              </a:rPr>
              <a:t> </a:t>
            </a:r>
          </a:p>
        </p:txBody>
      </p:sp>
      <p:sp>
        <p:nvSpPr>
          <p:cNvPr id="3" name="Action Button: Custom 3">
            <a:hlinkClick r:id="rId2" action="ppaction://hlinksldjump" highlightClick="1"/>
            <a:extLst>
              <a:ext uri="{FF2B5EF4-FFF2-40B4-BE49-F238E27FC236}">
                <a16:creationId xmlns:a16="http://schemas.microsoft.com/office/drawing/2014/main" id="{CCE6F31D-A56A-440F-915D-46CF185B5BB7}"/>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7197" name="Group 45"/>
          <p:cNvGraphicFramePr>
            <a:graphicFrameLocks noGrp="1"/>
          </p:cNvGraphicFramePr>
          <p:nvPr>
            <p:extLst>
              <p:ext uri="{D42A27DB-BD31-4B8C-83A1-F6EECF244321}">
                <p14:modId xmlns:p14="http://schemas.microsoft.com/office/powerpoint/2010/main" val="422207553"/>
              </p:ext>
            </p:extLst>
          </p:nvPr>
        </p:nvGraphicFramePr>
        <p:xfrm>
          <a:off x="0" y="744539"/>
          <a:ext cx="9143999" cy="3515781"/>
        </p:xfrm>
        <a:graphic>
          <a:graphicData uri="http://schemas.openxmlformats.org/drawingml/2006/table">
            <a:tbl>
              <a:tblPr rtl="1"/>
              <a:tblGrid>
                <a:gridCol w="9143999">
                  <a:extLst>
                    <a:ext uri="{9D8B030D-6E8A-4147-A177-3AD203B41FA5}">
                      <a16:colId xmlns:a16="http://schemas.microsoft.com/office/drawing/2014/main" val="20000"/>
                    </a:ext>
                  </a:extLst>
                </a:gridCol>
              </a:tblGrid>
              <a:tr h="1048111">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bg1"/>
                          </a:solidFill>
                          <a:effectLst/>
                          <a:latin typeface="Arial" charset="0"/>
                          <a:cs typeface="Arial" charset="0"/>
                        </a:rPr>
                        <a:t>لوقا ( 19 : 29 ـ 48 )</a:t>
                      </a:r>
                      <a:endParaRPr kumimoji="0" lang="en-CA" sz="2800" b="0" i="0" u="sng"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وإذْ قَرُبَ مِنْ بَيتِ </a:t>
                      </a:r>
                      <a:r>
                        <a:rPr kumimoji="0" lang="ar-SA" sz="2800" b="0" i="0" u="none" strike="noStrike" cap="none" normalizeH="0" baseline="0" dirty="0" err="1">
                          <a:ln>
                            <a:noFill/>
                          </a:ln>
                          <a:solidFill>
                            <a:schemeClr val="bg1"/>
                          </a:solidFill>
                          <a:effectLst/>
                          <a:latin typeface="Arial" charset="0"/>
                          <a:cs typeface="Arial" charset="0"/>
                        </a:rPr>
                        <a:t>فاجي</a:t>
                      </a:r>
                      <a:r>
                        <a:rPr kumimoji="0" lang="ar-SA" sz="2800" b="0" i="0" u="none" strike="noStrike" cap="none" normalizeH="0" baseline="0" dirty="0">
                          <a:ln>
                            <a:noFill/>
                          </a:ln>
                          <a:solidFill>
                            <a:schemeClr val="bg1"/>
                          </a:solidFill>
                          <a:effectLst/>
                          <a:latin typeface="Arial" charset="0"/>
                          <a:cs typeface="Arial" charset="0"/>
                        </a:rPr>
                        <a:t> وبَيتِ عَنْيا، عِنْدَ الجَبَلِ الذي يُدْعَى جَبَلَ الزَّيتونِ، أرْسَلَ اثنَينِ مِنْ تَلامِيذِهِ قائلاً: " اِذهَبَا إلى هذه القَريَةِ التي أمَامَكُمَا، </a:t>
                      </a:r>
                      <a:endParaRPr kumimoji="0" lang="en-CA" sz="24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8169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chemeClr val="bg1"/>
                          </a:solidFill>
                          <a:effectLst/>
                          <a:latin typeface="Arial" charset="0"/>
                          <a:cs typeface="Arial" charset="0"/>
                        </a:rPr>
                        <a:t>Luc 19 : 29-48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bg1"/>
                          </a:solidFill>
                          <a:effectLst/>
                          <a:latin typeface="Arial" charset="0"/>
                          <a:cs typeface="Arial" charset="0"/>
                        </a:rPr>
                        <a:t>29 </a:t>
                      </a:r>
                      <a:r>
                        <a:rPr kumimoji="0" lang="fr-FR" sz="2400" b="0" i="0" u="none" strike="noStrike" cap="none" normalizeH="0" baseline="0" dirty="0">
                          <a:ln>
                            <a:noFill/>
                          </a:ln>
                          <a:solidFill>
                            <a:schemeClr val="bg1"/>
                          </a:solidFill>
                          <a:effectLst/>
                          <a:latin typeface="Arial" charset="0"/>
                          <a:cs typeface="Arial" charset="0"/>
                        </a:rPr>
                        <a:t>Or, quand il approcha de </a:t>
                      </a:r>
                      <a:r>
                        <a:rPr kumimoji="0" lang="fr-FR" sz="2400" b="0" i="0" u="none" strike="noStrike" cap="none" normalizeH="0" baseline="0" dirty="0" err="1">
                          <a:ln>
                            <a:noFill/>
                          </a:ln>
                          <a:solidFill>
                            <a:schemeClr val="bg1"/>
                          </a:solidFill>
                          <a:effectLst/>
                          <a:latin typeface="Arial" charset="0"/>
                          <a:cs typeface="Arial" charset="0"/>
                        </a:rPr>
                        <a:t>Bethphagé</a:t>
                      </a:r>
                      <a:r>
                        <a:rPr kumimoji="0" lang="fr-FR" sz="2400" b="0" i="0" u="none" strike="noStrike" cap="none" normalizeH="0" baseline="0" dirty="0">
                          <a:ln>
                            <a:noFill/>
                          </a:ln>
                          <a:solidFill>
                            <a:schemeClr val="bg1"/>
                          </a:solidFill>
                          <a:effectLst/>
                          <a:latin typeface="Arial" charset="0"/>
                          <a:cs typeface="Arial" charset="0"/>
                        </a:rPr>
                        <a:t> et de Béthanie, vers le mont dit des Oliviers, il envoya deux disciples 30 en leur disant: "Allez au village qui est en face; </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3BDDF865-7313-4367-9A24-F83A0C82DD35}"/>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74575" name="Group 15"/>
          <p:cNvGraphicFramePr>
            <a:graphicFrameLocks noGrp="1"/>
          </p:cNvGraphicFramePr>
          <p:nvPr>
            <p:extLst>
              <p:ext uri="{D42A27DB-BD31-4B8C-83A1-F6EECF244321}">
                <p14:modId xmlns:p14="http://schemas.microsoft.com/office/powerpoint/2010/main" val="2231899045"/>
              </p:ext>
            </p:extLst>
          </p:nvPr>
        </p:nvGraphicFramePr>
        <p:xfrm>
          <a:off x="0" y="1216819"/>
          <a:ext cx="9144000" cy="2709862"/>
        </p:xfrm>
        <a:graphic>
          <a:graphicData uri="http://schemas.openxmlformats.org/drawingml/2006/table">
            <a:tbl>
              <a:tblPr rtl="1"/>
              <a:tblGrid>
                <a:gridCol w="9144000">
                  <a:extLst>
                    <a:ext uri="{9D8B030D-6E8A-4147-A177-3AD203B41FA5}">
                      <a16:colId xmlns:a16="http://schemas.microsoft.com/office/drawing/2014/main" val="20000"/>
                    </a:ext>
                  </a:extLst>
                </a:gridCol>
              </a:tblGrid>
              <a:tr h="828560">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وحينَ تَدخُلانِهَا تَجِدانِ جَحشاً مَرْبوطاً لمْ يَركبَه أحدٌ مِنَ النَّاس قَطُّ، فَحُلاَّهُ وأتِيا بِهِ.</a:t>
                      </a:r>
                      <a:r>
                        <a:rPr kumimoji="0" lang="ar-SA" sz="2400" b="0" i="0" u="none" strike="noStrike" cap="none" normalizeH="0" baseline="0" dirty="0">
                          <a:ln>
                            <a:noFill/>
                          </a:ln>
                          <a:solidFill>
                            <a:schemeClr val="bg1"/>
                          </a:solidFill>
                          <a:effectLst/>
                          <a:latin typeface="Arial" charset="0"/>
                          <a:cs typeface="Arial" charset="0"/>
                        </a:rPr>
                        <a:t> </a:t>
                      </a:r>
                      <a:endParaRPr kumimoji="0" lang="en-CA" sz="24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8130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en y entrant, vous trouverez un ânon attaché que personne n'a jamais monté. Détachez-le et amenez-le. </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59592083-A94F-48E5-9AF4-0BEF960565BA}"/>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8205" name="Group 29"/>
          <p:cNvGraphicFramePr>
            <a:graphicFrameLocks noGrp="1"/>
          </p:cNvGraphicFramePr>
          <p:nvPr>
            <p:extLst>
              <p:ext uri="{D42A27DB-BD31-4B8C-83A1-F6EECF244321}">
                <p14:modId xmlns:p14="http://schemas.microsoft.com/office/powerpoint/2010/main" val="1791036490"/>
              </p:ext>
            </p:extLst>
          </p:nvPr>
        </p:nvGraphicFramePr>
        <p:xfrm>
          <a:off x="0" y="866459"/>
          <a:ext cx="9143999" cy="3441282"/>
        </p:xfrm>
        <a:graphic>
          <a:graphicData uri="http://schemas.openxmlformats.org/drawingml/2006/table">
            <a:tbl>
              <a:tblPr rtl="1"/>
              <a:tblGrid>
                <a:gridCol w="9143999">
                  <a:extLst>
                    <a:ext uri="{9D8B030D-6E8A-4147-A177-3AD203B41FA5}">
                      <a16:colId xmlns:a16="http://schemas.microsoft.com/office/drawing/2014/main" val="20000"/>
                    </a:ext>
                  </a:extLst>
                </a:gridCol>
              </a:tblGrid>
              <a:tr h="6240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وإنْ سألَكُما أحَدٌ وقال: لماذا تَحلانِهِ؟ فقولا لهُ هكذا: إنَّ الرَّبَّ مُحتاجٌ إليه ". فلمَّا ذهبَ المُرسَلانِ وجدا كما قال لهُما. وفيمَا هُما يَحُلاَّنِ الجَحْشَ قال لهُما أصحابُهُ: " لماذا تَحُلاَّنِ الجَحْشَ؟ "</a:t>
                      </a:r>
                      <a:endParaRPr kumimoji="0" lang="en-CA" sz="2800" b="0" i="0" u="none" strike="noStrike" cap="none" normalizeH="0" baseline="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9254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31 Et si quelqu'un vous demande: "Pourquoi le détachez-vous?" vous répondrez: "Parce que le Seigneur en a besoin. 32 Les envoyés partirent et trouvèrent les choses comme Jésus leur avait dit. 33 Comme ils détachaient l'ânon, ses maîtres leur dirent: "Pourquoi détachez-vous cet ânon?"</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BCB89F20-68C9-44BF-8CD4-D6EFC1502841}"/>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9224" name="Group 24"/>
          <p:cNvGraphicFramePr>
            <a:graphicFrameLocks noGrp="1"/>
          </p:cNvGraphicFramePr>
          <p:nvPr>
            <p:extLst>
              <p:ext uri="{D42A27DB-BD31-4B8C-83A1-F6EECF244321}">
                <p14:modId xmlns:p14="http://schemas.microsoft.com/office/powerpoint/2010/main" val="2926846057"/>
              </p:ext>
            </p:extLst>
          </p:nvPr>
        </p:nvGraphicFramePr>
        <p:xfrm>
          <a:off x="0" y="946176"/>
          <a:ext cx="9144000" cy="2998648"/>
        </p:xfrm>
        <a:graphic>
          <a:graphicData uri="http://schemas.openxmlformats.org/drawingml/2006/table">
            <a:tbl>
              <a:tblPr rtl="1"/>
              <a:tblGrid>
                <a:gridCol w="9144000">
                  <a:extLst>
                    <a:ext uri="{9D8B030D-6E8A-4147-A177-3AD203B41FA5}">
                      <a16:colId xmlns:a16="http://schemas.microsoft.com/office/drawing/2014/main" val="20000"/>
                    </a:ext>
                  </a:extLst>
                </a:gridCol>
              </a:tblGrid>
              <a:tr h="844769">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أمَّا هما فقالا:</a:t>
                      </a:r>
                      <a:r>
                        <a:rPr kumimoji="0" lang="ar-EG" sz="2800" b="0" i="0" u="none" strike="noStrike" cap="none" normalizeH="0" baseline="0" dirty="0">
                          <a:ln>
                            <a:noFill/>
                          </a:ln>
                          <a:solidFill>
                            <a:schemeClr val="bg1"/>
                          </a:solidFill>
                          <a:effectLst/>
                          <a:latin typeface="Arial" charset="0"/>
                          <a:cs typeface="Arial" charset="0"/>
                        </a:rPr>
                        <a:t>" </a:t>
                      </a:r>
                      <a:r>
                        <a:rPr kumimoji="0" lang="ar-SA" sz="2800" b="0" i="0" u="none" strike="noStrike" cap="none" normalizeH="0" baseline="0" dirty="0">
                          <a:ln>
                            <a:noFill/>
                          </a:ln>
                          <a:solidFill>
                            <a:schemeClr val="bg1"/>
                          </a:solidFill>
                          <a:effectLst/>
                          <a:latin typeface="Arial" charset="0"/>
                          <a:cs typeface="Arial" charset="0"/>
                        </a:rPr>
                        <a:t>أنَّ الرَّبّ مُحتَاجٌ إليهِ ". وأتيا بِهِ إلى يسوعَ، وطَرَحا ثِيابَهُما علي الجَحْشِ، وأرْكَبا يَسوعَ. وفيما هو سَائِرٌ كانوا يَفرشون ثِيابهم في الطَّريق. </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7662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34 Ils répondirent: "Parce que le Seigneur en a besoin. 35  Ils amenèrent alors la bête à Jésus, puis jetant sur elle leurs vêtements, ils firent monter Jésus; et à mesure qu'il avançait, ils étendaient leurs vêtements sur la route.</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AD77540E-C463-47BD-A8F1-1D5E1C33D269}"/>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6394" name="Group 26"/>
          <p:cNvGraphicFramePr>
            <a:graphicFrameLocks noGrp="1"/>
          </p:cNvGraphicFramePr>
          <p:nvPr>
            <p:extLst>
              <p:ext uri="{D42A27DB-BD31-4B8C-83A1-F6EECF244321}">
                <p14:modId xmlns:p14="http://schemas.microsoft.com/office/powerpoint/2010/main" val="1549156057"/>
              </p:ext>
            </p:extLst>
          </p:nvPr>
        </p:nvGraphicFramePr>
        <p:xfrm>
          <a:off x="0" y="778404"/>
          <a:ext cx="9143999" cy="3461816"/>
        </p:xfrm>
        <a:graphic>
          <a:graphicData uri="http://schemas.openxmlformats.org/drawingml/2006/table">
            <a:tbl>
              <a:tblPr rtl="1"/>
              <a:tblGrid>
                <a:gridCol w="9143999">
                  <a:extLst>
                    <a:ext uri="{9D8B030D-6E8A-4147-A177-3AD203B41FA5}">
                      <a16:colId xmlns:a16="http://schemas.microsoft.com/office/drawing/2014/main" val="20000"/>
                    </a:ext>
                  </a:extLst>
                </a:gridCol>
              </a:tblGrid>
              <a:tr h="814210">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وعندما قَرُبَ مِنْ مُنحَدَرِ جبل الزَّيتونِ، ابتدأ كُلُّ جُمهورِ التَّلامِيذِ يَفرَحونَ ويُبارِكونَ اللَّه بصوتٍ عظيمٍ، لأجلِ جَميعِ القوَّاتِ التي </a:t>
                      </a:r>
                      <a:r>
                        <a:rPr kumimoji="0" lang="ar-SA" sz="2800" b="0" i="0" u="none" strike="noStrike" cap="none" normalizeH="0" baseline="0" dirty="0" err="1">
                          <a:ln>
                            <a:noFill/>
                          </a:ln>
                          <a:solidFill>
                            <a:schemeClr val="bg1"/>
                          </a:solidFill>
                          <a:effectLst/>
                          <a:latin typeface="Arial" charset="0"/>
                          <a:cs typeface="Arial" charset="0"/>
                        </a:rPr>
                        <a:t>نظروها</a:t>
                      </a:r>
                      <a:r>
                        <a:rPr kumimoji="0" lang="ar-SA" sz="2800" b="0" i="0" u="none" strike="noStrike" cap="none" normalizeH="0" baseline="0" dirty="0">
                          <a:ln>
                            <a:noFill/>
                          </a:ln>
                          <a:solidFill>
                            <a:schemeClr val="bg1"/>
                          </a:solidFill>
                          <a:effectLst/>
                          <a:latin typeface="Arial" charset="0"/>
                          <a:cs typeface="Arial" charset="0"/>
                        </a:rPr>
                        <a:t>، قائلين:</a:t>
                      </a:r>
                      <a:r>
                        <a:rPr kumimoji="0" lang="ar-EG" sz="2800" b="0" i="0" u="none" strike="noStrike" cap="none" normalizeH="0" baseline="0" dirty="0">
                          <a:ln>
                            <a:noFill/>
                          </a:ln>
                          <a:solidFill>
                            <a:schemeClr val="bg1"/>
                          </a:solidFill>
                          <a:effectLst/>
                          <a:latin typeface="Arial" charset="0"/>
                          <a:cs typeface="Arial" charset="0"/>
                        </a:rPr>
                        <a:t>" </a:t>
                      </a:r>
                      <a:r>
                        <a:rPr kumimoji="0" lang="ar-SA" sz="2800" b="0" i="0" u="none" strike="noStrike" cap="none" normalizeH="0" baseline="0" dirty="0">
                          <a:ln>
                            <a:noFill/>
                          </a:ln>
                          <a:solidFill>
                            <a:schemeClr val="bg1"/>
                          </a:solidFill>
                          <a:effectLst/>
                          <a:latin typeface="Arial" charset="0"/>
                          <a:cs typeface="Arial" charset="0"/>
                        </a:rPr>
                        <a:t>مُبارَكٌ المَلِكُ الآتِي بِاسْمِ الرَّبِّ! سلامٌ في السَّماءِ ومَجدٌ في </a:t>
                      </a:r>
                      <a:r>
                        <a:rPr kumimoji="0" lang="ar-SA" sz="2800" b="0" i="0" u="none" strike="noStrike" cap="none" normalizeH="0" baseline="0" dirty="0" err="1">
                          <a:ln>
                            <a:noFill/>
                          </a:ln>
                          <a:solidFill>
                            <a:schemeClr val="bg1"/>
                          </a:solidFill>
                          <a:effectLst/>
                          <a:latin typeface="Arial" charset="0"/>
                          <a:cs typeface="Arial" charset="0"/>
                        </a:rPr>
                        <a:t>الأعالي</a:t>
                      </a:r>
                      <a:r>
                        <a:rPr kumimoji="0" lang="ar-SA" sz="2800" b="0" i="0" u="none" strike="noStrike" cap="none" normalizeH="0" baseline="0" dirty="0">
                          <a:ln>
                            <a:noFill/>
                          </a:ln>
                          <a:solidFill>
                            <a:schemeClr val="bg1"/>
                          </a:solidFill>
                          <a:effectLst/>
                          <a:latin typeface="Arial" charset="0"/>
                          <a:cs typeface="Arial" charset="0"/>
                        </a:rPr>
                        <a:t>! ". </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41092">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37 Déjà il approchait de la descente du mont des Oliviers, quand tous les disciples en masse, remplis de joie, se mirent à louer Dieu à pleine voix pour tous les miracles qu'ils avaient vus. 38 Ils disaient: "Béni soit Celui qui vient, le roi, au nom du Seigneur! Paix dans le ciel et gloire au plus haut des cieux!"</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B6F8491D-0F09-4041-8229-485F99B23B8D}"/>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7426" name="Group 34"/>
          <p:cNvGraphicFramePr>
            <a:graphicFrameLocks noGrp="1"/>
          </p:cNvGraphicFramePr>
          <p:nvPr>
            <p:extLst>
              <p:ext uri="{D42A27DB-BD31-4B8C-83A1-F6EECF244321}">
                <p14:modId xmlns:p14="http://schemas.microsoft.com/office/powerpoint/2010/main" val="1756291798"/>
              </p:ext>
            </p:extLst>
          </p:nvPr>
        </p:nvGraphicFramePr>
        <p:xfrm>
          <a:off x="0" y="440518"/>
          <a:ext cx="9144000" cy="3742376"/>
        </p:xfrm>
        <a:graphic>
          <a:graphicData uri="http://schemas.openxmlformats.org/drawingml/2006/table">
            <a:tbl>
              <a:tblPr rtl="1"/>
              <a:tblGrid>
                <a:gridCol w="9144000">
                  <a:extLst>
                    <a:ext uri="{9D8B030D-6E8A-4147-A177-3AD203B41FA5}">
                      <a16:colId xmlns:a16="http://schemas.microsoft.com/office/drawing/2014/main" val="20000"/>
                    </a:ext>
                  </a:extLst>
                </a:gridCol>
              </a:tblGrid>
              <a:tr h="922337">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وإنَّ قوماً مِنَ الفرِّيسِيِّينَ مِنَ الجَمعِ قالوا لهُ: " يا مُعلِّمُ، انتَهِرْ تَلامِيذَكَ! ". فأجابَ وقالَ لهُمْ: " أقولُ لكُمْ: إنَّهُ إنْ سَكَتَ هؤلاءِ نَطقت الحِجارَة!.</a:t>
                      </a:r>
                      <a:endParaRPr kumimoji="0" lang="en-CA" sz="28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فلمَّا قَرُبَ ورأى المدينة بَكَى عليها</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0829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39 Quelques Pharisiens, du milieu de la foule, dirent à Jésus: "Maître, reprends tes disciples! 40  Il répondit: "Je vous le dis: si eux se taisent, ce sont les pierres qui crieront.41 Quand il approcha de la ville et qu'il l'aperçut, il pleura sur elle. </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5149A1A2-BA31-47C0-BA9A-7A62D96B1C60}"/>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8440" name="Group 24"/>
          <p:cNvGraphicFramePr>
            <a:graphicFrameLocks noGrp="1"/>
          </p:cNvGraphicFramePr>
          <p:nvPr>
            <p:extLst>
              <p:ext uri="{D42A27DB-BD31-4B8C-83A1-F6EECF244321}">
                <p14:modId xmlns:p14="http://schemas.microsoft.com/office/powerpoint/2010/main" val="1964287688"/>
              </p:ext>
            </p:extLst>
          </p:nvPr>
        </p:nvGraphicFramePr>
        <p:xfrm>
          <a:off x="1" y="688076"/>
          <a:ext cx="9143999" cy="3767348"/>
        </p:xfrm>
        <a:graphic>
          <a:graphicData uri="http://schemas.openxmlformats.org/drawingml/2006/table">
            <a:tbl>
              <a:tblPr rtl="1"/>
              <a:tblGrid>
                <a:gridCol w="9143999">
                  <a:extLst>
                    <a:ext uri="{9D8B030D-6E8A-4147-A177-3AD203B41FA5}">
                      <a16:colId xmlns:a16="http://schemas.microsoft.com/office/drawing/2014/main" val="20000"/>
                    </a:ext>
                  </a:extLst>
                </a:gridCol>
              </a:tblGrid>
              <a:tr h="873761">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قائِلاً:" لو كُنتِ أنتِ تَعلمين في هذا اليوم، ما هو لِسَلامِكِ! ولكِنِ الآن قَدْ أُخْفِيَ عَن عَينَيكِ. فإنَّهُ سَتأتِي أيَّامٌ ويُحِيطُ بكِ أعداؤُكِ، ويُحدِقونَ بِكِ ويُحاصِرُونَكِ مِنْ كُلِّ جِهَةٍ، </a:t>
                      </a:r>
                      <a:endParaRPr kumimoji="0" lang="en-CA" sz="2800" b="0" i="0" u="none" strike="noStrike" cap="none" normalizeH="0" baseline="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1860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42 Il disait: "Si toi aussi tu avais su, en ce jour, comment trouver la paix!  Mais hélas! cela a été caché à tes yeux! 43 Oui, pour toi des jours vont venir où tes ennemis établiront contre toi des ouvrages de siège; ils t'encercleront et te serreront de toutes parts; </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A8C21A37-4733-4F04-925C-FA482D063DF1}"/>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9470" name="Group 30"/>
          <p:cNvGraphicFramePr>
            <a:graphicFrameLocks noGrp="1"/>
          </p:cNvGraphicFramePr>
          <p:nvPr>
            <p:extLst>
              <p:ext uri="{D42A27DB-BD31-4B8C-83A1-F6EECF244321}">
                <p14:modId xmlns:p14="http://schemas.microsoft.com/office/powerpoint/2010/main" val="9297476"/>
              </p:ext>
            </p:extLst>
          </p:nvPr>
        </p:nvGraphicFramePr>
        <p:xfrm>
          <a:off x="0" y="744538"/>
          <a:ext cx="9144000" cy="3420427"/>
        </p:xfrm>
        <a:graphic>
          <a:graphicData uri="http://schemas.openxmlformats.org/drawingml/2006/table">
            <a:tbl>
              <a:tblPr rtl="1"/>
              <a:tblGrid>
                <a:gridCol w="9144000">
                  <a:extLst>
                    <a:ext uri="{9D8B030D-6E8A-4147-A177-3AD203B41FA5}">
                      <a16:colId xmlns:a16="http://schemas.microsoft.com/office/drawing/2014/main" val="20000"/>
                    </a:ext>
                  </a:extLst>
                </a:gridCol>
              </a:tblGrid>
              <a:tr h="824780">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ويَهدِمونَكِ وبَنِيكِ فيكِ، ولا يترُكون فِيكِ حجراً على حجرٍ، لأنَّكِ لمْ تَعرِفِي زَمَانَ افْتِقَادِكِ ". ولمَّا دَخَلَ الهَيكَلَ ابتدأ يُخرِجُ الذين كانوا يَبيعونَ ويَشتَرُونَ فيهِ قائلاً لهُمْ: " مَكتوبٌ: إنَّ بَيتِي بَيتُ الصَّلاةِ. </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35695">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44 ils t'écraseront, toi et tes enfants au milieu de toi; et ils ne laisseront pas en toi pierre sur pierre, parce que tu n'as pas reconnu le temps où tu as été visitée.45 Puis Jésus entra dans le temple et se mit à chasser ceux qui vendaient. 46 Il leur disait: "Il est écrit: Ma maison sera une maison de prière; </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B93F5C0D-F531-4499-B5C9-E3570FFDA885}"/>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0251" name="Group 27"/>
          <p:cNvGraphicFramePr>
            <a:graphicFrameLocks noGrp="1"/>
          </p:cNvGraphicFramePr>
          <p:nvPr>
            <p:extLst>
              <p:ext uri="{D42A27DB-BD31-4B8C-83A1-F6EECF244321}">
                <p14:modId xmlns:p14="http://schemas.microsoft.com/office/powerpoint/2010/main" val="3883043849"/>
              </p:ext>
            </p:extLst>
          </p:nvPr>
        </p:nvGraphicFramePr>
        <p:xfrm>
          <a:off x="0" y="414374"/>
          <a:ext cx="9144000" cy="3636562"/>
        </p:xfrm>
        <a:graphic>
          <a:graphicData uri="http://schemas.openxmlformats.org/drawingml/2006/table">
            <a:tbl>
              <a:tblPr rtl="1"/>
              <a:tblGrid>
                <a:gridCol w="9144000">
                  <a:extLst>
                    <a:ext uri="{9D8B030D-6E8A-4147-A177-3AD203B41FA5}">
                      <a16:colId xmlns:a16="http://schemas.microsoft.com/office/drawing/2014/main" val="20000"/>
                    </a:ext>
                  </a:extLst>
                </a:gridCol>
              </a:tblGrid>
              <a:tr h="914764">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bg1"/>
                          </a:solidFill>
                          <a:effectLst/>
                          <a:latin typeface="Arial" charset="0"/>
                          <a:cs typeface="Arial" charset="0"/>
                        </a:rPr>
                        <a:t>وأنتُمْ جَعَلْتُموهُ مَغَارَةَ لُصُوصٍ! ".وكان يُعَلِّمُ كُلَّ يَومٍ في الهيكَلِ، وكان رُؤساء الكهنةِ والكَتبةُ </a:t>
                      </a:r>
                      <a:r>
                        <a:rPr kumimoji="0" lang="ar-SA" sz="2400" b="0" i="0" u="none" strike="noStrike" cap="none" normalizeH="0" baseline="0" dirty="0" err="1">
                          <a:ln>
                            <a:noFill/>
                          </a:ln>
                          <a:solidFill>
                            <a:schemeClr val="bg1"/>
                          </a:solidFill>
                          <a:effectLst/>
                          <a:latin typeface="Arial" charset="0"/>
                          <a:cs typeface="Arial" charset="0"/>
                        </a:rPr>
                        <a:t>ومُقدِّموا</a:t>
                      </a:r>
                      <a:r>
                        <a:rPr kumimoji="0" lang="ar-SA" sz="2400" b="0" i="0" u="none" strike="noStrike" cap="none" normalizeH="0" baseline="0" dirty="0">
                          <a:ln>
                            <a:noFill/>
                          </a:ln>
                          <a:solidFill>
                            <a:schemeClr val="bg1"/>
                          </a:solidFill>
                          <a:effectLst/>
                          <a:latin typeface="Arial" charset="0"/>
                          <a:cs typeface="Arial" charset="0"/>
                        </a:rPr>
                        <a:t> الشَّعبِ يَطلبونَ أنْ يُهلِكُوهُ، ولمْ يَجِدوا مَا يَفعَلونَ، لأنَّ الشَّعبَ كُلَّهُ كانَ مُتَعَلِّقاً بِهِ يَسمَعُ مِنهُ.</a:t>
                      </a:r>
                      <a:r>
                        <a:rPr kumimoji="0" lang="ar-EG" sz="2400" b="0" i="0" u="none" strike="noStrike" cap="none" normalizeH="0" baseline="0" dirty="0">
                          <a:ln>
                            <a:noFill/>
                          </a:ln>
                          <a:solidFill>
                            <a:schemeClr val="bg1"/>
                          </a:solidFill>
                          <a:effectLst/>
                          <a:latin typeface="Arial" charset="0"/>
                          <a:cs typeface="Arial" charset="0"/>
                        </a:rPr>
                        <a:t> والمجد للـه دائماً</a:t>
                      </a:r>
                      <a:endParaRPr kumimoji="0" lang="en-CA" sz="24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7070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100" b="0" i="0" u="none" strike="noStrike" cap="none" normalizeH="0" baseline="0" dirty="0">
                          <a:ln>
                            <a:noFill/>
                          </a:ln>
                          <a:solidFill>
                            <a:schemeClr val="bg1"/>
                          </a:solidFill>
                          <a:effectLst/>
                          <a:latin typeface="Arial" charset="0"/>
                          <a:cs typeface="Arial" charset="0"/>
                        </a:rPr>
                        <a:t>mais vous, vous en avez fait une caverne de bandits.47 Il était chaque jour à enseigner dans le temple. Les grands prêtres et les scribes cherchaient à le faire périr, et aussi les chefs du peuple; 48 mais ils ne trouvaient pas ce qu'ils pourraient faire, car tout le peuple, suspendu à ses lèvres, l'écoutait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1800" b="0" i="1" u="none" strike="noStrike" cap="none" normalizeH="0" baseline="0" dirty="0">
                          <a:ln>
                            <a:noFill/>
                          </a:ln>
                          <a:solidFill>
                            <a:schemeClr val="bg1"/>
                          </a:solidFill>
                          <a:effectLst/>
                          <a:latin typeface="Arial" charset="0"/>
                          <a:cs typeface="Arial" charset="0"/>
                        </a:rPr>
                        <a:t>Gloire à Dieu éternellement.</a:t>
                      </a:r>
                      <a:endParaRPr kumimoji="0" lang="ar-EG" sz="1800" b="0" i="1"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69145B1E-56A8-4E8F-822F-9C1DA042A605}"/>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97134" name="Group 14"/>
          <p:cNvGraphicFramePr>
            <a:graphicFrameLocks noGrp="1"/>
          </p:cNvGraphicFramePr>
          <p:nvPr>
            <p:ph/>
          </p:nvPr>
        </p:nvGraphicFramePr>
        <p:xfrm>
          <a:off x="107503" y="33468"/>
          <a:ext cx="8928992" cy="1998222"/>
        </p:xfrm>
        <a:graphic>
          <a:graphicData uri="http://schemas.openxmlformats.org/drawingml/2006/table">
            <a:tbl>
              <a:tblPr/>
              <a:tblGrid>
                <a:gridCol w="3434228">
                  <a:extLst>
                    <a:ext uri="{9D8B030D-6E8A-4147-A177-3AD203B41FA5}">
                      <a16:colId xmlns:a16="http://schemas.microsoft.com/office/drawing/2014/main" val="20000"/>
                    </a:ext>
                  </a:extLst>
                </a:gridCol>
                <a:gridCol w="3139865">
                  <a:extLst>
                    <a:ext uri="{9D8B030D-6E8A-4147-A177-3AD203B41FA5}">
                      <a16:colId xmlns:a16="http://schemas.microsoft.com/office/drawing/2014/main" val="20001"/>
                    </a:ext>
                  </a:extLst>
                </a:gridCol>
                <a:gridCol w="2354899">
                  <a:extLst>
                    <a:ext uri="{9D8B030D-6E8A-4147-A177-3AD203B41FA5}">
                      <a16:colId xmlns:a16="http://schemas.microsoft.com/office/drawing/2014/main" val="20002"/>
                    </a:ext>
                  </a:extLst>
                </a:gridCol>
              </a:tblGrid>
              <a:tr h="199822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616917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100">
            <a:extLst>
              <a:ext uri="{FF2B5EF4-FFF2-40B4-BE49-F238E27FC236}">
                <a16:creationId xmlns:a16="http://schemas.microsoft.com/office/drawing/2014/main" id="{3117EFE9-B171-4ECE-817A-A6F57C98C085}"/>
              </a:ext>
            </a:extLst>
          </p:cNvPr>
          <p:cNvGraphicFramePr>
            <a:graphicFrameLocks/>
          </p:cNvGraphicFramePr>
          <p:nvPr>
            <p:extLst>
              <p:ext uri="{D42A27DB-BD31-4B8C-83A1-F6EECF244321}">
                <p14:modId xmlns:p14="http://schemas.microsoft.com/office/powerpoint/2010/main" val="1215971928"/>
              </p:ext>
            </p:extLst>
          </p:nvPr>
        </p:nvGraphicFramePr>
        <p:xfrm>
          <a:off x="-1" y="1143"/>
          <a:ext cx="9143999" cy="4838700"/>
        </p:xfrm>
        <a:graphic>
          <a:graphicData uri="http://schemas.openxmlformats.org/drawingml/2006/table">
            <a:tbl>
              <a:tblPr/>
              <a:tblGrid>
                <a:gridCol w="3424137">
                  <a:extLst>
                    <a:ext uri="{9D8B030D-6E8A-4147-A177-3AD203B41FA5}">
                      <a16:colId xmlns:a16="http://schemas.microsoft.com/office/drawing/2014/main" val="20000"/>
                    </a:ext>
                  </a:extLst>
                </a:gridCol>
                <a:gridCol w="3151323">
                  <a:extLst>
                    <a:ext uri="{9D8B030D-6E8A-4147-A177-3AD203B41FA5}">
                      <a16:colId xmlns:a16="http://schemas.microsoft.com/office/drawing/2014/main" val="20001"/>
                    </a:ext>
                  </a:extLst>
                </a:gridCol>
                <a:gridCol w="2568539">
                  <a:extLst>
                    <a:ext uri="{9D8B030D-6E8A-4147-A177-3AD203B41FA5}">
                      <a16:colId xmlns:a16="http://schemas.microsoft.com/office/drawing/2014/main" val="20002"/>
                    </a:ext>
                  </a:extLst>
                </a:gridCol>
              </a:tblGrid>
              <a:tr h="464867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1800" b="0" i="0" u="sng" strike="noStrike" cap="none" normalizeH="0" baseline="0" dirty="0" err="1">
                          <a:ln>
                            <a:noFill/>
                          </a:ln>
                          <a:solidFill>
                            <a:srgbClr val="FF9900"/>
                          </a:solidFill>
                          <a:effectLst/>
                          <a:latin typeface="Coptic1" pitchFamily="2" charset="0"/>
                          <a:cs typeface="Arial" charset="0"/>
                        </a:rPr>
                        <a:t>PiDiakwn</a:t>
                      </a:r>
                      <a:r>
                        <a:rPr kumimoji="0" lang="en-US"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Proceuxacye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u~per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goumenwn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p~recbuterwn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dia~konwn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u~podia~konwn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epta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tagmatwn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Yeou</a:t>
                      </a:r>
                      <a:r>
                        <a:rPr kumimoji="0" lang="en-US" sz="2800" b="0" i="0" u="none" strike="noStrike" cap="none" normalizeH="0" baseline="0" dirty="0">
                          <a:ln>
                            <a:noFill/>
                          </a:ln>
                          <a:solidFill>
                            <a:schemeClr val="tx1"/>
                          </a:solidFill>
                          <a:effectLst/>
                          <a:latin typeface="Coptic1" pitchFamily="2" charset="0"/>
                          <a:cs typeface="Arial" charset="0"/>
                        </a:rPr>
                        <a:t> t/c </a:t>
                      </a:r>
                      <a:r>
                        <a:rPr kumimoji="0" lang="en-US" sz="2800" b="0" i="0" u="none" strike="noStrike" cap="none" normalizeH="0" baseline="0" dirty="0" err="1">
                          <a:ln>
                            <a:noFill/>
                          </a:ln>
                          <a:solidFill>
                            <a:schemeClr val="tx1"/>
                          </a:solidFill>
                          <a:effectLst/>
                          <a:latin typeface="Coptic1" pitchFamily="2" charset="0"/>
                          <a:cs typeface="Arial" charset="0"/>
                        </a:rPr>
                        <a:t>ekkl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ciac</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err="1">
                          <a:ln>
                            <a:noFill/>
                          </a:ln>
                          <a:solidFill>
                            <a:srgbClr val="FF9900"/>
                          </a:solidFill>
                          <a:effectLst/>
                          <a:latin typeface="Coptic1" pitchFamily="2" charset="0"/>
                          <a:cs typeface="Arial" charset="0"/>
                        </a:rPr>
                        <a:t>Pilaoc</a:t>
                      </a:r>
                      <a:r>
                        <a:rPr kumimoji="0" lang="fr-FR"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Diacre:</a:t>
                      </a:r>
                      <a:endParaRPr kumimoji="0" lang="ar-EG" sz="21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les higoumènes, les prêtres, les diacres, les sous-diacres, les sept degrés de l’église de Dieu.</a:t>
                      </a:r>
                      <a:endParaRPr kumimoji="0" lang="fr-CA"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L’Assemblée: </a:t>
                      </a:r>
                      <a:endParaRPr kumimoji="0" lang="ar-EG" sz="21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 من أجل القمامصة </a:t>
                      </a:r>
                      <a:r>
                        <a:rPr kumimoji="0" lang="ar-SA" sz="2800" b="0" i="0" u="none" strike="noStrike" cap="none" normalizeH="0" baseline="0" dirty="0" err="1">
                          <a:ln>
                            <a:noFill/>
                          </a:ln>
                          <a:solidFill>
                            <a:schemeClr val="tx1"/>
                          </a:solidFill>
                          <a:effectLst/>
                          <a:latin typeface="Arial" charset="0"/>
                          <a:cs typeface="Arial" charset="0"/>
                        </a:rPr>
                        <a:t>والقسوس</a:t>
                      </a:r>
                      <a:r>
                        <a:rPr kumimoji="0" lang="ar-SA" sz="2800" b="0" i="0" u="none" strike="noStrike" cap="none" normalizeH="0" baseline="0" dirty="0">
                          <a:ln>
                            <a:noFill/>
                          </a:ln>
                          <a:solidFill>
                            <a:schemeClr val="tx1"/>
                          </a:solidFill>
                          <a:effectLst/>
                          <a:latin typeface="Arial" charset="0"/>
                          <a:cs typeface="Arial" charset="0"/>
                        </a:rPr>
                        <a:t> والشمامسة </a:t>
                      </a:r>
                      <a:r>
                        <a:rPr kumimoji="0" lang="ar-SA" sz="2800" b="0" i="0" u="none" strike="noStrike" cap="none" normalizeH="0" baseline="0" dirty="0" err="1">
                          <a:ln>
                            <a:noFill/>
                          </a:ln>
                          <a:solidFill>
                            <a:schemeClr val="tx1"/>
                          </a:solidFill>
                          <a:effectLst/>
                          <a:latin typeface="Arial" charset="0"/>
                          <a:cs typeface="Arial" charset="0"/>
                        </a:rPr>
                        <a:t>والإبوذياقوني</a:t>
                      </a:r>
                      <a:r>
                        <a:rPr kumimoji="0" lang="ar-EG" sz="2800" b="0" i="0" u="none" strike="noStrike" cap="none" normalizeH="0" baseline="0" dirty="0">
                          <a:ln>
                            <a:noFill/>
                          </a:ln>
                          <a:solidFill>
                            <a:schemeClr val="tx1"/>
                          </a:solidFill>
                          <a:effectLst/>
                          <a:latin typeface="Arial" charset="0"/>
                          <a:cs typeface="Arial" charset="0"/>
                        </a:rPr>
                        <a:t>ي</a:t>
                      </a:r>
                      <a:r>
                        <a:rPr kumimoji="0" lang="ar-SA" sz="2800" b="0" i="0" u="none" strike="noStrike" cap="none" normalizeH="0" baseline="0" dirty="0">
                          <a:ln>
                            <a:noFill/>
                          </a:ln>
                          <a:solidFill>
                            <a:schemeClr val="tx1"/>
                          </a:solidFill>
                          <a:effectLst/>
                          <a:latin typeface="Arial" charset="0"/>
                          <a:cs typeface="Arial" charset="0"/>
                        </a:rPr>
                        <a:t>ن سبع طغمات كنيسَة الله.</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4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2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err="1">
                          <a:ln>
                            <a:noFill/>
                          </a:ln>
                          <a:solidFill>
                            <a:srgbClr val="FF9900"/>
                          </a:solidFill>
                          <a:effectLst/>
                          <a:latin typeface="Arial" charset="0"/>
                          <a:cs typeface="Times New Roman" pitchFamily="18" charset="0"/>
                        </a:rPr>
                        <a:t>الشعب:</a:t>
                      </a:r>
                      <a:endParaRPr kumimoji="0" lang="ar-SA" sz="21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3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16"/>
          <p:cNvGraphicFramePr>
            <a:graphicFrameLocks noGrp="1"/>
          </p:cNvGraphicFramePr>
          <p:nvPr/>
        </p:nvGraphicFramePr>
        <p:xfrm>
          <a:off x="-1" y="592335"/>
          <a:ext cx="9144001"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2">
                  <a:extLst>
                    <a:ext uri="{9D8B030D-6E8A-4147-A177-3AD203B41FA5}">
                      <a16:colId xmlns:a16="http://schemas.microsoft.com/office/drawing/2014/main" val="20001"/>
                    </a:ext>
                  </a:extLst>
                </a:gridCol>
                <a:gridCol w="2676293">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sv-SE" sz="2800" b="0" i="0" kern="1200" dirty="0">
                          <a:solidFill>
                            <a:schemeClr val="tx1"/>
                          </a:solidFill>
                          <a:effectLst/>
                          <a:latin typeface="Coptic1" pitchFamily="2" charset="0"/>
                          <a:ea typeface="+mn-ea"/>
                          <a:cs typeface="+mn-cs"/>
                        </a:rPr>
                        <a:t>W~canna Bacili tou Icra/l: palin Bacili tou Icra/l: f~c~marwout </a:t>
                      </a:r>
                      <a:r>
                        <a:rPr lang="fr-FR" sz="2800" b="0" i="0" kern="1200" dirty="0" err="1">
                          <a:solidFill>
                            <a:schemeClr val="tx1"/>
                          </a:solidFill>
                          <a:effectLst/>
                          <a:latin typeface="Coptic1" pitchFamily="2" charset="0"/>
                          <a:ea typeface="+mn-ea"/>
                          <a:cs typeface="+mn-cs"/>
                        </a:rPr>
                        <a:t>n~je</a:t>
                      </a:r>
                      <a:r>
                        <a:rPr lang="fr-FR" sz="2800" b="0" i="0" kern="1200" dirty="0">
                          <a:solidFill>
                            <a:schemeClr val="tx1"/>
                          </a:solidFill>
                          <a:effectLst/>
                          <a:latin typeface="Coptic1" pitchFamily="2" charset="0"/>
                          <a:ea typeface="+mn-ea"/>
                          <a:cs typeface="+mn-cs"/>
                        </a:rPr>
                        <a:t> v/</a:t>
                      </a:r>
                      <a:r>
                        <a:rPr lang="fr-FR" sz="2800" b="0" i="0" kern="1200" dirty="0" err="1">
                          <a:solidFill>
                            <a:schemeClr val="tx1"/>
                          </a:solidFill>
                          <a:effectLst/>
                          <a:latin typeface="Coptic1" pitchFamily="2" charset="0"/>
                          <a:ea typeface="+mn-ea"/>
                          <a:cs typeface="+mn-cs"/>
                        </a:rPr>
                        <a:t>eyn</a:t>
                      </a:r>
                      <a:r>
                        <a:rPr lang="fr-FR" sz="2800" b="0" i="0" kern="1200" dirty="0">
                          <a:solidFill>
                            <a:schemeClr val="tx1"/>
                          </a:solidFill>
                          <a:effectLst/>
                          <a:latin typeface="Coptic1" pitchFamily="2" charset="0"/>
                          <a:ea typeface="+mn-ea"/>
                          <a:cs typeface="+mn-cs"/>
                        </a:rPr>
                        <a:t>/ou: </a:t>
                      </a:r>
                      <a:r>
                        <a:rPr lang="fr-FR" sz="2800" b="0" i="0" kern="1200" dirty="0" err="1">
                          <a:solidFill>
                            <a:schemeClr val="tx1"/>
                          </a:solidFill>
                          <a:effectLst/>
                          <a:latin typeface="Coptic1" pitchFamily="2" charset="0"/>
                          <a:ea typeface="+mn-ea"/>
                          <a:cs typeface="+mn-cs"/>
                        </a:rPr>
                        <a:t>qen</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v~ran</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m~P</a:t>
                      </a:r>
                      <a:r>
                        <a:rPr lang="fr-FR" sz="2800" b="0" i="0" kern="1200" dirty="0">
                          <a:solidFill>
                            <a:schemeClr val="tx1"/>
                          </a:solidFill>
                          <a:effectLst/>
                          <a:latin typeface="Coptic1" pitchFamily="2" charset="0"/>
                          <a:ea typeface="+mn-ea"/>
                          <a:cs typeface="+mn-cs"/>
                        </a:rPr>
                        <a:t>~[</a:t>
                      </a:r>
                      <a:r>
                        <a:rPr lang="fr-FR" sz="2800" b="0" i="0" kern="1200" dirty="0" err="1">
                          <a:solidFill>
                            <a:schemeClr val="tx1"/>
                          </a:solidFill>
                          <a:effectLst/>
                          <a:latin typeface="Coptic1" pitchFamily="2" charset="0"/>
                          <a:ea typeface="+mn-ea"/>
                          <a:cs typeface="+mn-cs"/>
                        </a:rPr>
                        <a:t>oic</a:t>
                      </a:r>
                      <a:br>
                        <a:rPr lang="fr-FR" sz="2800" b="0" i="0" kern="1200" dirty="0">
                          <a:solidFill>
                            <a:schemeClr val="tx1"/>
                          </a:solidFill>
                          <a:effectLst/>
                          <a:latin typeface="Coptic1" pitchFamily="2" charset="0"/>
                          <a:ea typeface="+mn-ea"/>
                          <a:cs typeface="+mn-cs"/>
                        </a:rPr>
                      </a:br>
                      <a:r>
                        <a:rPr lang="fr-FR" sz="2800" b="0" i="0" kern="1200" dirty="0" err="1">
                          <a:solidFill>
                            <a:schemeClr val="tx1"/>
                          </a:solidFill>
                          <a:effectLst/>
                          <a:latin typeface="Coptic1" pitchFamily="2" charset="0"/>
                          <a:ea typeface="+mn-ea"/>
                          <a:cs typeface="+mn-cs"/>
                        </a:rPr>
                        <a:t>n~te</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nijom</a:t>
                      </a:r>
                      <a:r>
                        <a:rPr lang="fr-FR" sz="2800" b="0" i="0" kern="1200" dirty="0">
                          <a:solidFill>
                            <a:schemeClr val="tx1"/>
                          </a:solidFill>
                          <a:effectLst/>
                          <a:latin typeface="Coptic1" pitchFamily="2" charset="0"/>
                          <a:ea typeface="+mn-ea"/>
                          <a:cs typeface="+mn-cs"/>
                        </a:rPr>
                        <a:t>.</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Roi d’Israël, aussi Hosanna au Roi d’Israël,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ملك إسرائيل، وأيضاً أوصنا ملك إسرائيل،</a:t>
                      </a:r>
                      <a:r>
                        <a:rPr kumimoji="0" lang="fr-FR"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مبارك الآتي، </a:t>
                      </a:r>
                      <a:r>
                        <a:rPr kumimoji="0" lang="ar-EG" sz="3200" b="0" i="0" u="none" strike="noStrike" cap="none" normalizeH="0" baseline="0" dirty="0" err="1">
                          <a:ln>
                            <a:noFill/>
                          </a:ln>
                          <a:solidFill>
                            <a:schemeClr val="tx1"/>
                          </a:solidFill>
                          <a:effectLst/>
                          <a:latin typeface="Coptic1" pitchFamily="2" charset="0"/>
                          <a:cs typeface="Arial" charset="0"/>
                        </a:rPr>
                        <a:t>بإسم</a:t>
                      </a:r>
                      <a:r>
                        <a:rPr kumimoji="0" lang="ar-EG" sz="3200" b="0" i="0" u="none" strike="noStrike" cap="none" normalizeH="0" baseline="0" dirty="0">
                          <a:ln>
                            <a:noFill/>
                          </a:ln>
                          <a:solidFill>
                            <a:schemeClr val="tx1"/>
                          </a:solidFill>
                          <a:effectLst/>
                          <a:latin typeface="Coptic1" pitchFamily="2" charset="0"/>
                          <a:cs typeface="Arial" charset="0"/>
                        </a:rPr>
                        <a:t>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9CB90FD7-F3E4-445B-84EA-327CF6AEC6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273B607D-CC12-4695-9F56-CAF8760EB9FF}"/>
              </a:ext>
            </a:extLst>
          </p:cNvPr>
          <p:cNvGraphicFramePr>
            <a:graphicFrameLocks noGrp="1"/>
          </p:cNvGraphicFramePr>
          <p:nvPr/>
        </p:nvGraphicFramePr>
        <p:xfrm>
          <a:off x="1524000" y="141480"/>
          <a:ext cx="6096000" cy="30004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7855482"/>
                    </a:ext>
                  </a:extLst>
                </a:gridCol>
              </a:tblGrid>
              <a:tr h="3000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mn-lt"/>
                        </a:rPr>
                        <a:t>Répons</a:t>
                      </a:r>
                      <a:r>
                        <a:rPr lang="en-US" sz="1500" b="0" dirty="0">
                          <a:latin typeface="+mn-lt"/>
                        </a:rPr>
                        <a:t> du 3ème </a:t>
                      </a:r>
                      <a:r>
                        <a:rPr lang="en-US" sz="1500" b="0" dirty="0" err="1">
                          <a:latin typeface="+mn-lt"/>
                        </a:rPr>
                        <a:t>évangile</a:t>
                      </a:r>
                      <a:r>
                        <a:rPr lang="en-US" sz="1500" b="0" dirty="0">
                          <a:latin typeface="+mn-lt"/>
                        </a:rPr>
                        <a:t> – </a:t>
                      </a:r>
                      <a:r>
                        <a:rPr lang="ar-EG" sz="1500" b="0" dirty="0">
                          <a:latin typeface="Coptic1" pitchFamily="2" charset="0"/>
                        </a:rPr>
                        <a:t>مرد </a:t>
                      </a:r>
                      <a:r>
                        <a:rPr lang="ar-EG" sz="1500" b="0" dirty="0" err="1">
                          <a:latin typeface="Coptic1" pitchFamily="2" charset="0"/>
                        </a:rPr>
                        <a:t>الأنجيل</a:t>
                      </a:r>
                      <a:r>
                        <a:rPr lang="ar-EG" sz="1500" b="0" dirty="0">
                          <a:latin typeface="Coptic1" pitchFamily="2" charset="0"/>
                        </a:rPr>
                        <a:t> الثالث</a:t>
                      </a:r>
                      <a:endParaRPr lang="en-US" sz="1500" b="0" dirty="0">
                        <a:latin typeface="Times New Roman" pitchFamily="18" charset="0"/>
                      </a:endParaRPr>
                    </a:p>
                  </a:txBody>
                  <a:tcPr marT="34290" marB="34290"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90502894"/>
                  </a:ext>
                </a:extLst>
              </a:tr>
            </a:tbl>
          </a:graphicData>
        </a:graphic>
      </p:graphicFrame>
      <p:pic>
        <p:nvPicPr>
          <p:cNvPr id="8" name="Image 7">
            <a:extLst>
              <a:ext uri="{FF2B5EF4-FFF2-40B4-BE49-F238E27FC236}">
                <a16:creationId xmlns:a16="http://schemas.microsoft.com/office/drawing/2014/main" id="{EBC4A3B8-3E14-45BA-B2B6-BE421B107540}"/>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7410027" y="3611324"/>
            <a:ext cx="1748513" cy="1532176"/>
          </a:xfrm>
          <a:prstGeom prst="rect">
            <a:avLst/>
          </a:prstGeom>
        </p:spPr>
      </p:pic>
    </p:spTree>
    <p:extLst>
      <p:ext uri="{BB962C8B-B14F-4D97-AF65-F5344CB8AC3E}">
        <p14:creationId xmlns:p14="http://schemas.microsoft.com/office/powerpoint/2010/main" val="1663902743"/>
      </p:ext>
    </p:extLst>
  </p:cSld>
  <p:clrMapOvr>
    <a:masterClrMapping/>
  </p:clrMapOvr>
  <p:transition/>
</p:sld>
</file>

<file path=ppt/slides/slide3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extLst>
              <p:ext uri="{D42A27DB-BD31-4B8C-83A1-F6EECF244321}">
                <p14:modId xmlns:p14="http://schemas.microsoft.com/office/powerpoint/2010/main" val="3821775927"/>
              </p:ext>
            </p:extLst>
          </p:nvPr>
        </p:nvGraphicFramePr>
        <p:xfrm>
          <a:off x="142876" y="548657"/>
          <a:ext cx="8858280" cy="4266534"/>
        </p:xfrm>
        <a:graphic>
          <a:graphicData uri="http://schemas.openxmlformats.org/drawingml/2006/table">
            <a:tbl>
              <a:tblPr firstRow="1" bandRow="1">
                <a:tableStyleId>{073A0DAA-6AF3-43AB-8588-CEC1D06C72B9}</a:tableStyleId>
              </a:tblPr>
              <a:tblGrid>
                <a:gridCol w="8858280">
                  <a:extLst>
                    <a:ext uri="{9D8B030D-6E8A-4147-A177-3AD203B41FA5}">
                      <a16:colId xmlns:a16="http://schemas.microsoft.com/office/drawing/2014/main" val="20000"/>
                    </a:ext>
                  </a:extLst>
                </a:gridCol>
              </a:tblGrid>
              <a:tr h="2133267">
                <a:tc>
                  <a:txBody>
                    <a:bodyPr/>
                    <a:lstStyle/>
                    <a:p>
                      <a:pPr algn="ctr"/>
                      <a:r>
                        <a:rPr lang="ar-EG" sz="3200" b="0" i="0" u="none" strike="noStrike" kern="1200" baseline="0" dirty="0">
                          <a:solidFill>
                            <a:schemeClr val="lt1"/>
                          </a:solidFill>
                          <a:latin typeface="+mn-lt"/>
                          <a:ea typeface="+mn-ea"/>
                          <a:cs typeface="+mn-cs"/>
                        </a:rPr>
                        <a:t>في الطريق فرشوا قمصان.</a:t>
                      </a:r>
                    </a:p>
                    <a:p>
                      <a:pPr algn="ctr"/>
                      <a:r>
                        <a:rPr lang="ar-EG" sz="3200" b="0" i="0" u="none" strike="noStrike" kern="1200" baseline="0" dirty="0">
                          <a:solidFill>
                            <a:schemeClr val="lt1"/>
                          </a:solidFill>
                          <a:latin typeface="+mn-lt"/>
                          <a:ea typeface="+mn-ea"/>
                          <a:cs typeface="+mn-cs"/>
                        </a:rPr>
                        <a:t>ومن الشجر قطعوا أغصان.</a:t>
                      </a:r>
                    </a:p>
                    <a:p>
                      <a:pPr algn="ctr"/>
                      <a:r>
                        <a:rPr lang="ar-EG" sz="3200" b="0" i="0" u="none" strike="noStrike" kern="1200" baseline="0" dirty="0">
                          <a:solidFill>
                            <a:schemeClr val="lt1"/>
                          </a:solidFill>
                          <a:latin typeface="+mn-lt"/>
                          <a:ea typeface="+mn-ea"/>
                          <a:cs typeface="+mn-cs"/>
                        </a:rPr>
                        <a:t>وهم يصيحون بالألحان.</a:t>
                      </a:r>
                    </a:p>
                    <a:p>
                      <a:pPr algn="ctr"/>
                      <a:r>
                        <a:rPr lang="fr-FR" sz="3200" b="0" i="0" u="none" strike="noStrike" kern="1200" baseline="0" dirty="0">
                          <a:solidFill>
                            <a:schemeClr val="lt1"/>
                          </a:solidFill>
                          <a:latin typeface="+mn-lt"/>
                          <a:ea typeface="+mn-ea"/>
                          <a:cs typeface="+mn-cs"/>
                        </a:rPr>
                        <a:t>.</a:t>
                      </a:r>
                      <a:r>
                        <a:rPr lang="fr-FR" sz="3200" b="0" i="0" u="none" strike="noStrike" kern="1200" baseline="0" dirty="0" err="1">
                          <a:solidFill>
                            <a:schemeClr val="lt1"/>
                          </a:solidFill>
                          <a:latin typeface="Coptic1" pitchFamily="2" charset="0"/>
                          <a:ea typeface="+mn-ea"/>
                          <a:cs typeface="+mn-cs"/>
                        </a:rPr>
                        <a:t>p~s</a:t>
                      </a:r>
                      <a:r>
                        <a:rPr lang="fr-FR" sz="3200" b="0" i="0" u="none" strike="noStrike" kern="1200" baseline="0" dirty="0">
                          <a:solidFill>
                            <a:schemeClr val="lt1"/>
                          </a:solidFill>
                          <a:latin typeface="Coptic1" pitchFamily="2" charset="0"/>
                          <a:ea typeface="+mn-ea"/>
                          <a:cs typeface="+mn-cs"/>
                        </a:rPr>
                        <a:t>/ri </a:t>
                      </a:r>
                      <a:r>
                        <a:rPr lang="fr-FR" sz="3200" b="0" i="0" u="none" strike="noStrike" kern="1200" baseline="0" dirty="0" err="1">
                          <a:solidFill>
                            <a:schemeClr val="lt1"/>
                          </a:solidFill>
                          <a:latin typeface="Coptic1" pitchFamily="2" charset="0"/>
                          <a:ea typeface="+mn-ea"/>
                          <a:cs typeface="+mn-cs"/>
                        </a:rPr>
                        <a:t>n~Dauid</a:t>
                      </a:r>
                      <a:r>
                        <a:rPr lang="fr-FR" sz="3200" b="0" i="0" u="none" strike="noStrike" kern="1200" baseline="0" dirty="0">
                          <a:solidFill>
                            <a:schemeClr val="lt1"/>
                          </a:solidFill>
                          <a:latin typeface="Coptic1" pitchFamily="2" charset="0"/>
                          <a:ea typeface="+mn-ea"/>
                          <a:cs typeface="+mn-cs"/>
                        </a:rPr>
                        <a:t> </a:t>
                      </a:r>
                      <a:r>
                        <a:rPr lang="ar-EG" sz="3200" b="0" i="0" u="none" strike="noStrike" kern="1200" baseline="0" dirty="0">
                          <a:solidFill>
                            <a:schemeClr val="lt1"/>
                          </a:solidFill>
                          <a:latin typeface="+mn-lt"/>
                          <a:ea typeface="+mn-ea"/>
                          <a:cs typeface="+mn-cs"/>
                        </a:rPr>
                        <a:t>اوصنا</a:t>
                      </a:r>
                      <a:endParaRPr lang="ar-EG" sz="4800" b="0" kern="1200" dirty="0">
                        <a:solidFill>
                          <a:schemeClr val="tx1"/>
                        </a:solidFill>
                        <a:latin typeface="+mn-lt"/>
                        <a:ea typeface="+mn-ea"/>
                        <a:cs typeface="+mn-cs"/>
                      </a:endParaRPr>
                    </a:p>
                  </a:txBody>
                  <a:tcPr marT="34290" marB="34290">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133267">
                <a:tc>
                  <a:txBody>
                    <a:bodyPr/>
                    <a:lstStyle/>
                    <a:p>
                      <a:pPr algn="ctr"/>
                      <a:r>
                        <a:rPr lang="fr-FR" sz="3200" b="0" i="0" u="none" strike="noStrike" kern="1200" baseline="0" dirty="0">
                          <a:solidFill>
                            <a:schemeClr val="tx1"/>
                          </a:solidFill>
                          <a:latin typeface="+mn-lt"/>
                          <a:ea typeface="+mn-ea"/>
                          <a:cs typeface="+mn-cs"/>
                        </a:rPr>
                        <a:t>Sur le chemin ils étendaient</a:t>
                      </a:r>
                    </a:p>
                    <a:p>
                      <a:pPr algn="ctr"/>
                      <a:r>
                        <a:rPr lang="fr-FR" sz="3200" b="0" i="0" u="none" strike="noStrike" kern="1200" baseline="0" dirty="0">
                          <a:solidFill>
                            <a:schemeClr val="tx1"/>
                          </a:solidFill>
                          <a:latin typeface="+mn-lt"/>
                          <a:ea typeface="+mn-ea"/>
                          <a:cs typeface="+mn-cs"/>
                        </a:rPr>
                        <a:t>Et leurs manteaux et des rameaux</a:t>
                      </a:r>
                    </a:p>
                    <a:p>
                      <a:pPr algn="ctr"/>
                      <a:r>
                        <a:rPr lang="fr-FR" sz="3200" b="0" i="0" u="none" strike="noStrike" kern="1200" baseline="0" dirty="0">
                          <a:solidFill>
                            <a:schemeClr val="tx1"/>
                          </a:solidFill>
                          <a:latin typeface="+mn-lt"/>
                          <a:ea typeface="+mn-ea"/>
                          <a:cs typeface="+mn-cs"/>
                        </a:rPr>
                        <a:t>En criant et en chantant</a:t>
                      </a:r>
                    </a:p>
                    <a:p>
                      <a:pPr algn="ctr"/>
                      <a:r>
                        <a:rPr lang="fr-FR" sz="3200" b="0" i="0" u="none" strike="noStrike" kern="1200" baseline="0" dirty="0">
                          <a:solidFill>
                            <a:schemeClr val="tx1"/>
                          </a:solidFill>
                          <a:latin typeface="+mn-lt"/>
                          <a:ea typeface="+mn-ea"/>
                          <a:cs typeface="+mn-cs"/>
                        </a:rPr>
                        <a:t>Hosanna </a:t>
                      </a:r>
                      <a:r>
                        <a:rPr lang="fr-FR" sz="3200" b="0" i="0" u="none" strike="noStrike" kern="1200" baseline="0" dirty="0" err="1">
                          <a:solidFill>
                            <a:schemeClr val="tx1"/>
                          </a:solidFill>
                          <a:latin typeface="Coptic1" pitchFamily="2" charset="0"/>
                          <a:ea typeface="+mn-ea"/>
                          <a:cs typeface="+mn-cs"/>
                        </a:rPr>
                        <a:t>p~s</a:t>
                      </a:r>
                      <a:r>
                        <a:rPr lang="fr-FR" sz="3200" b="0" i="0" u="none" strike="noStrike" kern="1200" baseline="0" dirty="0">
                          <a:solidFill>
                            <a:schemeClr val="tx1"/>
                          </a:solidFill>
                          <a:latin typeface="Coptic1" pitchFamily="2" charset="0"/>
                          <a:ea typeface="+mn-ea"/>
                          <a:cs typeface="+mn-cs"/>
                        </a:rPr>
                        <a:t>/ri </a:t>
                      </a:r>
                      <a:r>
                        <a:rPr lang="fr-FR" sz="3200" b="0" i="0" u="none" strike="noStrike" kern="1200" baseline="0" dirty="0" err="1">
                          <a:solidFill>
                            <a:schemeClr val="tx1"/>
                          </a:solidFill>
                          <a:latin typeface="Coptic1" pitchFamily="2" charset="0"/>
                          <a:ea typeface="+mn-ea"/>
                          <a:cs typeface="+mn-cs"/>
                        </a:rPr>
                        <a:t>n~Dauid</a:t>
                      </a:r>
                      <a:r>
                        <a:rPr lang="fr-FR" sz="3200" b="0" i="0" u="none" strike="noStrike" kern="1200" baseline="0" dirty="0">
                          <a:solidFill>
                            <a:schemeClr val="tx1"/>
                          </a:solidFill>
                          <a:latin typeface="+mn-lt"/>
                          <a:ea typeface="+mn-ea"/>
                          <a:cs typeface="+mn-cs"/>
                        </a:rPr>
                        <a:t>.</a:t>
                      </a:r>
                      <a:endParaRPr lang="en-CA" sz="4800" b="0" kern="1200" dirty="0">
                        <a:solidFill>
                          <a:schemeClr val="tx1"/>
                        </a:solidFill>
                        <a:latin typeface="+mn-lt"/>
                        <a:ea typeface="+mn-ea"/>
                        <a:cs typeface="+mn-cs"/>
                      </a:endParaRPr>
                    </a:p>
                  </a:txBody>
                  <a:tcPr marT="34290" marB="3429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717C4030-2734-4C9C-AB1C-989E1FC977B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0DBBFFE5-4650-4723-8B28-BE9B71B046FE}"/>
              </a:ext>
            </a:extLst>
          </p:cNvPr>
          <p:cNvGraphicFramePr>
            <a:graphicFrameLocks noGrp="1"/>
          </p:cNvGraphicFramePr>
          <p:nvPr/>
        </p:nvGraphicFramePr>
        <p:xfrm>
          <a:off x="1524000" y="141480"/>
          <a:ext cx="6096000" cy="30004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7855482"/>
                    </a:ext>
                  </a:extLst>
                </a:gridCol>
              </a:tblGrid>
              <a:tr h="3000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mn-lt"/>
                        </a:rPr>
                        <a:t>Répons</a:t>
                      </a:r>
                      <a:r>
                        <a:rPr lang="en-US" sz="1500" b="0" dirty="0">
                          <a:latin typeface="+mn-lt"/>
                        </a:rPr>
                        <a:t> du 3ème </a:t>
                      </a:r>
                      <a:r>
                        <a:rPr lang="en-US" sz="1500" b="0" dirty="0" err="1">
                          <a:latin typeface="+mn-lt"/>
                        </a:rPr>
                        <a:t>évangile</a:t>
                      </a:r>
                      <a:r>
                        <a:rPr lang="en-US" sz="1500" b="0" dirty="0">
                          <a:latin typeface="+mn-lt"/>
                        </a:rPr>
                        <a:t> – </a:t>
                      </a:r>
                      <a:r>
                        <a:rPr lang="ar-EG" sz="1500" b="0" dirty="0">
                          <a:latin typeface="Coptic1" pitchFamily="2" charset="0"/>
                        </a:rPr>
                        <a:t>مرد </a:t>
                      </a:r>
                      <a:r>
                        <a:rPr lang="ar-EG" sz="1500" b="0" dirty="0" err="1">
                          <a:latin typeface="Coptic1" pitchFamily="2" charset="0"/>
                        </a:rPr>
                        <a:t>الأنجيل</a:t>
                      </a:r>
                      <a:r>
                        <a:rPr lang="ar-EG" sz="1500" b="0" dirty="0">
                          <a:latin typeface="Coptic1" pitchFamily="2" charset="0"/>
                        </a:rPr>
                        <a:t> الثالث</a:t>
                      </a:r>
                      <a:endParaRPr lang="en-US" sz="1500" b="0" dirty="0">
                        <a:latin typeface="Times New Roman" pitchFamily="18" charset="0"/>
                      </a:endParaRPr>
                    </a:p>
                  </a:txBody>
                  <a:tcPr marT="34290" marB="34290"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90502894"/>
                  </a:ext>
                </a:extLst>
              </a:tr>
            </a:tbl>
          </a:graphicData>
        </a:graphic>
      </p:graphicFrame>
    </p:spTree>
    <p:extLst>
      <p:ext uri="{BB962C8B-B14F-4D97-AF65-F5344CB8AC3E}">
        <p14:creationId xmlns:p14="http://schemas.microsoft.com/office/powerpoint/2010/main" val="1417901553"/>
      </p:ext>
    </p:extLst>
  </p:cSld>
  <p:clrMapOvr>
    <a:masterClrMapping/>
  </p:clrMapOvr>
  <p:transition/>
</p:sld>
</file>

<file path=ppt/slides/slide3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2">
            <a:extLst>
              <a:ext uri="{FF2B5EF4-FFF2-40B4-BE49-F238E27FC236}">
                <a16:creationId xmlns:a16="http://schemas.microsoft.com/office/drawing/2014/main" id="{E005E264-6B4B-430A-96C5-E21037CC4C3B}"/>
              </a:ext>
            </a:extLst>
          </p:cNvPr>
          <p:cNvGraphicFramePr>
            <a:graphicFrameLocks noGrp="1"/>
          </p:cNvGraphicFramePr>
          <p:nvPr/>
        </p:nvGraphicFramePr>
        <p:xfrm>
          <a:off x="0" y="64490"/>
          <a:ext cx="9144000" cy="4646671"/>
        </p:xfrm>
        <a:graphic>
          <a:graphicData uri="http://schemas.openxmlformats.org/drawingml/2006/table">
            <a:tbl>
              <a:tblPr/>
              <a:tblGrid>
                <a:gridCol w="2605224">
                  <a:extLst>
                    <a:ext uri="{9D8B030D-6E8A-4147-A177-3AD203B41FA5}">
                      <a16:colId xmlns:a16="http://schemas.microsoft.com/office/drawing/2014/main" val="20000"/>
                    </a:ext>
                  </a:extLst>
                </a:gridCol>
                <a:gridCol w="4059047">
                  <a:extLst>
                    <a:ext uri="{9D8B030D-6E8A-4147-A177-3AD203B41FA5}">
                      <a16:colId xmlns:a16="http://schemas.microsoft.com/office/drawing/2014/main" val="20001"/>
                    </a:ext>
                  </a:extLst>
                </a:gridCol>
                <a:gridCol w="2479729">
                  <a:extLst>
                    <a:ext uri="{9D8B030D-6E8A-4147-A177-3AD203B41FA5}">
                      <a16:colId xmlns:a16="http://schemas.microsoft.com/office/drawing/2014/main" val="20002"/>
                    </a:ext>
                  </a:extLst>
                </a:gridCol>
              </a:tblGrid>
              <a:tr h="84582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Sl</a:t>
                      </a:r>
                      <a:r>
                        <a:rPr kumimoji="0" lang="en-US" sz="28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Prions.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574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89397">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Epi </a:t>
                      </a:r>
                      <a:r>
                        <a:rPr kumimoji="0" lang="en-US" sz="2800" b="0" i="0" u="none" strike="noStrike" cap="none" normalizeH="0" baseline="0" dirty="0" err="1">
                          <a:ln>
                            <a:noFill/>
                          </a:ln>
                          <a:solidFill>
                            <a:schemeClr val="tx1"/>
                          </a:solidFill>
                          <a:effectLst/>
                          <a:latin typeface="Coptic1" pitchFamily="2" charset="0"/>
                          <a:cs typeface="Arial" charset="0"/>
                        </a:rPr>
                        <a:t>p~roceu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c~tay</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la prière levons-nous.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للصلاة قفوا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64344">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paci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soit avec vous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لجميعكم</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50006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61722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votre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ولروحِكَ أيضاً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215BB924-1DAB-4506-9E70-FBF28E88410E}"/>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extLst>
      <p:ext uri="{BB962C8B-B14F-4D97-AF65-F5344CB8AC3E}">
        <p14:creationId xmlns:p14="http://schemas.microsoft.com/office/powerpoint/2010/main" val="1544073118"/>
      </p:ext>
    </p:extLst>
  </p:cSld>
  <p:clrMapOvr>
    <a:masterClrMapping/>
  </p:clrMapOvr>
  <p:transition/>
</p:sld>
</file>

<file path=ppt/slides/slide3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7314" name="Group 2"/>
          <p:cNvGraphicFramePr>
            <a:graphicFrameLocks noGrp="1"/>
          </p:cNvGraphicFramePr>
          <p:nvPr/>
        </p:nvGraphicFramePr>
        <p:xfrm>
          <a:off x="0" y="430530"/>
          <a:ext cx="9144000" cy="4686776"/>
        </p:xfrm>
        <a:graphic>
          <a:graphicData uri="http://schemas.openxmlformats.org/drawingml/2006/table">
            <a:tbl>
              <a:tblPr/>
              <a:tblGrid>
                <a:gridCol w="3409627">
                  <a:extLst>
                    <a:ext uri="{9D8B030D-6E8A-4147-A177-3AD203B41FA5}">
                      <a16:colId xmlns:a16="http://schemas.microsoft.com/office/drawing/2014/main" val="20000"/>
                    </a:ext>
                  </a:extLst>
                </a:gridCol>
                <a:gridCol w="3334884">
                  <a:extLst>
                    <a:ext uri="{9D8B030D-6E8A-4147-A177-3AD203B41FA5}">
                      <a16:colId xmlns:a16="http://schemas.microsoft.com/office/drawing/2014/main" val="20001"/>
                    </a:ext>
                  </a:extLst>
                </a:gridCol>
                <a:gridCol w="2399489">
                  <a:extLst>
                    <a:ext uri="{9D8B030D-6E8A-4147-A177-3AD203B41FA5}">
                      <a16:colId xmlns:a16="http://schemas.microsoft.com/office/drawing/2014/main" val="20002"/>
                    </a:ext>
                  </a:extLst>
                </a:gridCol>
              </a:tblGrid>
              <a:tr h="4119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909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Vn</a:t>
                      </a:r>
                      <a:r>
                        <a:rPr kumimoji="0" lang="en-US" sz="2200" b="0" i="0" u="none" strike="noStrike" cap="none" normalizeH="0" baseline="0" dirty="0">
                          <a:ln>
                            <a:noFill/>
                          </a:ln>
                          <a:solidFill>
                            <a:schemeClr val="tx1"/>
                          </a:solidFill>
                          <a:effectLst/>
                          <a:latin typeface="Coptic1" pitchFamily="2" charset="0"/>
                          <a:cs typeface="Arial" charset="0"/>
                        </a:rPr>
                        <a:t>/b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I/#c# </a:t>
                      </a:r>
                      <a:r>
                        <a:rPr kumimoji="0" lang="en-US" sz="2200" b="0" i="0" u="none" strike="noStrike" cap="none" normalizeH="0" baseline="0" dirty="0" err="1">
                          <a:ln>
                            <a:noFill/>
                          </a:ln>
                          <a:solidFill>
                            <a:schemeClr val="tx1"/>
                          </a:solidFill>
                          <a:effectLst/>
                          <a:latin typeface="Coptic1" pitchFamily="2" charset="0"/>
                          <a:cs typeface="Arial" charset="0"/>
                        </a:rPr>
                        <a:t>P,#c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Pennou</a:t>
                      </a:r>
                      <a:r>
                        <a:rPr kumimoji="0" lang="en-US" sz="2200" b="0" i="0" u="none" strike="noStrike" cap="none" normalizeH="0" baseline="0" dirty="0">
                          <a:ln>
                            <a:noFill/>
                          </a:ln>
                          <a:solidFill>
                            <a:schemeClr val="tx1"/>
                          </a:solidFill>
                          <a:effectLst/>
                          <a:latin typeface="Coptic1" pitchFamily="2" charset="0"/>
                          <a:cs typeface="Arial" charset="0"/>
                        </a:rPr>
                        <a:t>] v/</a:t>
                      </a:r>
                      <a:r>
                        <a:rPr kumimoji="0" lang="en-US" sz="2200" b="0" i="0" u="none" strike="noStrike" cap="none" normalizeH="0" baseline="0" dirty="0" err="1">
                          <a:ln>
                            <a:noFill/>
                          </a:ln>
                          <a:solidFill>
                            <a:schemeClr val="tx1"/>
                          </a:solidFill>
                          <a:effectLst/>
                          <a:latin typeface="Coptic1" pitchFamily="2" charset="0"/>
                          <a:cs typeface="Arial" charset="0"/>
                        </a:rPr>
                        <a:t>e~tafjoc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n~nefa~gioc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ettai</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m~may</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n~apoctoloc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Je </a:t>
                      </a:r>
                      <a:r>
                        <a:rPr kumimoji="0" lang="en-US" sz="2200" b="0" i="0" u="none" strike="noStrike" cap="none" normalizeH="0" baseline="0" dirty="0" err="1">
                          <a:ln>
                            <a:noFill/>
                          </a:ln>
                          <a:solidFill>
                            <a:schemeClr val="tx1"/>
                          </a:solidFill>
                          <a:effectLst/>
                          <a:latin typeface="Coptic1" pitchFamily="2" charset="0"/>
                          <a:cs typeface="Arial" charset="0"/>
                        </a:rPr>
                        <a:t>hanm</a:t>
                      </a:r>
                      <a:r>
                        <a:rPr kumimoji="0" lang="en-US" sz="2200" b="0" i="0" u="none" strike="noStrike" cap="none" normalizeH="0" baseline="0" dirty="0">
                          <a:ln>
                            <a:noFill/>
                          </a:ln>
                          <a:solidFill>
                            <a:schemeClr val="tx1"/>
                          </a:solidFill>
                          <a:effectLst/>
                          <a:latin typeface="Coptic1" pitchFamily="2" charset="0"/>
                          <a:cs typeface="Arial" charset="0"/>
                        </a:rPr>
                        <a:t>/s </a:t>
                      </a:r>
                      <a:r>
                        <a:rPr kumimoji="0" lang="en-US" sz="2200" b="0" i="0" u="none" strike="noStrike" cap="none" normalizeH="0" baseline="0" dirty="0" err="1">
                          <a:ln>
                            <a:noFill/>
                          </a:ln>
                          <a:solidFill>
                            <a:schemeClr val="tx1"/>
                          </a:solidFill>
                          <a:effectLst/>
                          <a:latin typeface="Coptic1" pitchFamily="2" charset="0"/>
                          <a:cs typeface="Arial" charset="0"/>
                        </a:rPr>
                        <a:t>m~p~rov</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hany~m</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auer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e~piyumin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m~poucwtem</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Ô Maître, Seigneur Jésus Christ, notre Dieu, qui s’est adressé à Ses saints disciples et apôtres honorables en disant, que de nombreux prophètes et justes ont désiré voir ce que vous voyez et ne l’ont pas vu, et entendre ce que vous entendez, et ne l’ont pas entendu.</a:t>
                      </a:r>
                      <a:r>
                        <a:rPr kumimoji="0" lang="en-US" sz="23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500" b="0" i="0" u="none" strike="noStrike" cap="none" normalizeH="0" baseline="0" dirty="0">
                          <a:ln>
                            <a:noFill/>
                          </a:ln>
                          <a:solidFill>
                            <a:schemeClr val="tx1"/>
                          </a:solidFill>
                          <a:effectLst/>
                          <a:latin typeface="Coptic1" pitchFamily="2" charset="0"/>
                          <a:cs typeface="Arial" charset="0"/>
                        </a:rPr>
                        <a:t>أيها السيد الرب يسوع المسيح الهنا الذى قال لتلاميذه القديسين المكرمين ورسله الأطهار ان أنبياء وأبرار كثيرين اشتهوا أن يروا ما أنتم ترون ولم  يروا وأن يسمعوا ما أنتم تسمعون ولم يسمعوا</a:t>
                      </a:r>
                      <a:r>
                        <a:rPr kumimoji="0" lang="fr-FR" sz="2500" b="0" i="0" u="none" strike="noStrike" cap="none" normalizeH="0" baseline="0" dirty="0">
                          <a:ln>
                            <a:noFill/>
                          </a:ln>
                          <a:solidFill>
                            <a:schemeClr val="tx1"/>
                          </a:solidFill>
                          <a:effectLst/>
                          <a:latin typeface="Coptic1" pitchFamily="2" charset="0"/>
                          <a:cs typeface="Arial" charset="0"/>
                        </a:rPr>
                        <a:t>.</a:t>
                      </a:r>
                      <a:r>
                        <a:rPr kumimoji="0" lang="ar-EG" sz="2500" b="0" i="0" u="none" strike="noStrike" cap="none" normalizeH="0" baseline="0" dirty="0">
                          <a:ln>
                            <a:noFill/>
                          </a:ln>
                          <a:solidFill>
                            <a:schemeClr val="tx1"/>
                          </a:solidFill>
                          <a:effectLst/>
                          <a:latin typeface="Coptic1" pitchFamily="2" charset="0"/>
                          <a:cs typeface="Arial" charset="0"/>
                        </a:rPr>
                        <a:t> . </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4F94C75A-B9D6-403D-878B-02360399A4ED}"/>
              </a:ext>
            </a:extLst>
          </p:cNvPr>
          <p:cNvGraphicFramePr>
            <a:graphicFrameLocks noGrp="1"/>
          </p:cNvGraphicFramePr>
          <p:nvPr/>
        </p:nvGraphicFramePr>
        <p:xfrm>
          <a:off x="1524000" y="4572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94518968"/>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Oraison</a:t>
                      </a:r>
                      <a:r>
                        <a:rPr kumimoji="0" lang="en-US" sz="1800" b="0" i="0" u="none" strike="noStrike" cap="none" normalizeH="0" baseline="0" dirty="0">
                          <a:ln>
                            <a:noFill/>
                          </a:ln>
                          <a:solidFill>
                            <a:schemeClr val="tx1"/>
                          </a:solidFill>
                          <a:effectLst/>
                          <a:latin typeface="Arial" charset="0"/>
                          <a:cs typeface="Arial" charset="0"/>
                        </a:rPr>
                        <a:t> de </a:t>
                      </a:r>
                      <a:r>
                        <a:rPr kumimoji="0" lang="en-US" sz="1800" b="0" i="0" u="none" strike="noStrike" cap="none" normalizeH="0" baseline="0" dirty="0" err="1">
                          <a:ln>
                            <a:noFill/>
                          </a:ln>
                          <a:solidFill>
                            <a:schemeClr val="tx1"/>
                          </a:solidFill>
                          <a:effectLst/>
                          <a:latin typeface="Arial" charset="0"/>
                          <a:cs typeface="Arial" charset="0"/>
                        </a:rPr>
                        <a:t>l’Evangile</a:t>
                      </a:r>
                      <a:r>
                        <a:rPr kumimoji="0" lang="en-US" sz="1800" b="0" i="0" u="none" strike="noStrike" cap="none" normalizeH="0" baseline="0" dirty="0">
                          <a:ln>
                            <a:noFill/>
                          </a:ln>
                          <a:solidFill>
                            <a:schemeClr val="tx1"/>
                          </a:solidFill>
                          <a:effectLst/>
                          <a:latin typeface="Arial" charset="0"/>
                          <a:cs typeface="Arial" charset="0"/>
                        </a:rPr>
                        <a:t> - </a:t>
                      </a:r>
                      <a:r>
                        <a:rPr lang="ar-EG" sz="1800" b="0" dirty="0" err="1">
                          <a:latin typeface="Arial" charset="0"/>
                          <a:cs typeface="Arial" charset="0"/>
                        </a:rPr>
                        <a:t>أوشية</a:t>
                      </a:r>
                      <a:r>
                        <a:rPr lang="ar-EG" sz="1800" b="0" dirty="0">
                          <a:latin typeface="Arial" charset="0"/>
                          <a:cs typeface="Arial" charset="0"/>
                        </a:rPr>
                        <a:t> الانجيل</a:t>
                      </a:r>
                      <a:endParaRPr lang="en-CA" sz="1800" b="0" dirty="0">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8599116"/>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C0BB210A-4739-479E-9CAF-9CA91C6F774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76988597"/>
      </p:ext>
    </p:extLst>
  </p:cSld>
  <p:clrMapOvr>
    <a:masterClrMapping/>
  </p:clrMapOvr>
  <p:transition/>
</p:sld>
</file>

<file path=ppt/slides/slide3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8338" name="Group 2"/>
          <p:cNvGraphicFramePr>
            <a:graphicFrameLocks noGrp="1"/>
          </p:cNvGraphicFramePr>
          <p:nvPr/>
        </p:nvGraphicFramePr>
        <p:xfrm>
          <a:off x="0" y="0"/>
          <a:ext cx="9144001" cy="4762500"/>
        </p:xfrm>
        <a:graphic>
          <a:graphicData uri="http://schemas.openxmlformats.org/drawingml/2006/table">
            <a:tbl>
              <a:tblPr/>
              <a:tblGrid>
                <a:gridCol w="3429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362201">
                  <a:extLst>
                    <a:ext uri="{9D8B030D-6E8A-4147-A177-3AD203B41FA5}">
                      <a16:colId xmlns:a16="http://schemas.microsoft.com/office/drawing/2014/main" val="20002"/>
                    </a:ext>
                  </a:extLst>
                </a:gridCol>
              </a:tblGrid>
              <a:tr h="39319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n~ywten</a:t>
                      </a:r>
                      <a:r>
                        <a:rPr kumimoji="0" lang="en-US" sz="2800" b="0" i="0" u="none" strike="noStrike" cap="none" normalizeH="0" baseline="0" dirty="0">
                          <a:ln>
                            <a:noFill/>
                          </a:ln>
                          <a:solidFill>
                            <a:schemeClr val="tx1"/>
                          </a:solidFill>
                          <a:effectLst/>
                          <a:latin typeface="Coptic1" pitchFamily="2" charset="0"/>
                          <a:cs typeface="Arial" charset="0"/>
                        </a:rPr>
                        <a:t> de </a:t>
                      </a:r>
                      <a:r>
                        <a:rPr kumimoji="0" lang="en-US" sz="2800" b="0" i="0" u="none" strike="noStrike" cap="none" normalizeH="0" baseline="0" dirty="0" err="1">
                          <a:ln>
                            <a:noFill/>
                          </a:ln>
                          <a:solidFill>
                            <a:schemeClr val="tx1"/>
                          </a:solidFill>
                          <a:effectLst/>
                          <a:latin typeface="Coptic1" pitchFamily="2" charset="0"/>
                          <a:cs typeface="Arial" charset="0"/>
                        </a:rPr>
                        <a:t>w~ouniatou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n~netenbal</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cenau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netenmasj</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cecwtem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maren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erp~emp~sa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n~cwtem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n~nek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euaggelion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n~tak</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Quant à vous, heureux sont vos yeux parce qu’ils voient; et</a:t>
                      </a:r>
                      <a:br>
                        <a:rPr kumimoji="0" lang="fr-CA" sz="2500" b="0" i="0" u="none" strike="noStrike" cap="none" normalizeH="0" baseline="0" dirty="0">
                          <a:ln>
                            <a:noFill/>
                          </a:ln>
                          <a:solidFill>
                            <a:schemeClr val="tx1"/>
                          </a:solidFill>
                          <a:effectLst/>
                          <a:latin typeface="Arial" charset="0"/>
                          <a:cs typeface="Arial" charset="0"/>
                        </a:rPr>
                      </a:br>
                      <a:r>
                        <a:rPr kumimoji="0" lang="fr-CA" sz="2500" b="0" i="0" u="none" strike="noStrike" cap="none" normalizeH="0" baseline="0" dirty="0">
                          <a:ln>
                            <a:noFill/>
                          </a:ln>
                          <a:solidFill>
                            <a:schemeClr val="tx1"/>
                          </a:solidFill>
                          <a:effectLst/>
                          <a:latin typeface="Arial" charset="0"/>
                          <a:cs typeface="Arial" charset="0"/>
                        </a:rPr>
                        <a:t>heureuses sont vos oreilles parce qu’elles entendent.” Rends nous dignes d’écouter et de pratiquer Tes saints évangiles par les prières de Tes saints.</a:t>
                      </a:r>
                      <a:r>
                        <a:rPr kumimoji="0" lang="en-US" sz="25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 أما أنتم فطوبى لأعينكم لأنها تبصر </a:t>
                      </a:r>
                      <a:r>
                        <a:rPr kumimoji="0" lang="ar-EG" sz="3000" b="0" i="0" u="none" strike="noStrike" cap="none" normalizeH="0" baseline="0" dirty="0" err="1">
                          <a:ln>
                            <a:noFill/>
                          </a:ln>
                          <a:solidFill>
                            <a:schemeClr val="tx1"/>
                          </a:solidFill>
                          <a:effectLst/>
                          <a:latin typeface="Coptic1" pitchFamily="2" charset="0"/>
                          <a:cs typeface="Arial" charset="0"/>
                        </a:rPr>
                        <a:t>ولاذانكم</a:t>
                      </a:r>
                      <a:r>
                        <a:rPr kumimoji="0" lang="ar-EG" sz="3000" b="0" i="0" u="none" strike="noStrike" cap="none" normalizeH="0" baseline="0" dirty="0">
                          <a:ln>
                            <a:noFill/>
                          </a:ln>
                          <a:solidFill>
                            <a:schemeClr val="tx1"/>
                          </a:solidFill>
                          <a:effectLst/>
                          <a:latin typeface="Coptic1" pitchFamily="2" charset="0"/>
                          <a:cs typeface="Arial" charset="0"/>
                        </a:rPr>
                        <a:t> لأنها تسمع. فلنستحق أن نسمع ونعمل بأناجيلك المقدسة بطلبات قديسيك.  </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B6F0B482-B917-4940-B175-C99C2BE19F9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73569269"/>
      </p:ext>
    </p:extLst>
  </p:cSld>
  <p:clrMapOvr>
    <a:masterClrMapping/>
  </p:clrMapOvr>
  <p:transition/>
</p:sld>
</file>

<file path=ppt/slides/slide3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9362" name="Group 2"/>
          <p:cNvGraphicFramePr>
            <a:graphicFrameLocks noGrp="1"/>
          </p:cNvGraphicFramePr>
          <p:nvPr/>
        </p:nvGraphicFramePr>
        <p:xfrm>
          <a:off x="0" y="201336"/>
          <a:ext cx="9143999" cy="3841995"/>
        </p:xfrm>
        <a:graphic>
          <a:graphicData uri="http://schemas.openxmlformats.org/drawingml/2006/table">
            <a:tbl>
              <a:tblPr/>
              <a:tblGrid>
                <a:gridCol w="3262009">
                  <a:extLst>
                    <a:ext uri="{9D8B030D-6E8A-4147-A177-3AD203B41FA5}">
                      <a16:colId xmlns:a16="http://schemas.microsoft.com/office/drawing/2014/main" val="20000"/>
                    </a:ext>
                  </a:extLst>
                </a:gridCol>
                <a:gridCol w="3416194">
                  <a:extLst>
                    <a:ext uri="{9D8B030D-6E8A-4147-A177-3AD203B41FA5}">
                      <a16:colId xmlns:a16="http://schemas.microsoft.com/office/drawing/2014/main" val="20001"/>
                    </a:ext>
                  </a:extLst>
                </a:gridCol>
                <a:gridCol w="2465796">
                  <a:extLst>
                    <a:ext uri="{9D8B030D-6E8A-4147-A177-3AD203B41FA5}">
                      <a16:colId xmlns:a16="http://schemas.microsoft.com/office/drawing/2014/main" val="20002"/>
                    </a:ext>
                  </a:extLst>
                </a:gridCol>
              </a:tblGrid>
              <a:tr h="3758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Pidiakwn</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الشماس:</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89552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Proceuxacye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uper</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euaggeliou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Priez</a:t>
                      </a:r>
                      <a:r>
                        <a:rPr kumimoji="0" lang="en-CA" sz="3200" b="0" i="0" u="none" strike="noStrike" cap="none" normalizeH="0" baseline="0" dirty="0">
                          <a:ln>
                            <a:noFill/>
                          </a:ln>
                          <a:solidFill>
                            <a:schemeClr val="tx1"/>
                          </a:solidFill>
                          <a:effectLst/>
                          <a:latin typeface="Arial" charset="0"/>
                          <a:cs typeface="Arial" charset="0"/>
                        </a:rPr>
                        <a:t> pour le saint </a:t>
                      </a:r>
                      <a:r>
                        <a:rPr kumimoji="0" lang="en-US" sz="3200" b="0" i="0" u="none" strike="noStrike" cap="none" normalizeH="0" baseline="0" dirty="0">
                          <a:ln>
                            <a:noFill/>
                          </a:ln>
                          <a:solidFill>
                            <a:schemeClr val="tx1"/>
                          </a:solidFill>
                          <a:effectLst/>
                          <a:latin typeface="Arial" charset="0"/>
                          <a:cs typeface="Arial" charset="0"/>
                        </a:rPr>
                        <a:t>E</a:t>
                      </a:r>
                      <a:r>
                        <a:rPr kumimoji="0" lang="en-CA" sz="3200" b="0" i="0" u="none" strike="noStrike" cap="none" normalizeH="0" baseline="0" dirty="0" err="1">
                          <a:ln>
                            <a:noFill/>
                          </a:ln>
                          <a:solidFill>
                            <a:schemeClr val="tx1"/>
                          </a:solidFill>
                          <a:effectLst/>
                          <a:latin typeface="Arial" charset="0"/>
                          <a:cs typeface="Arial" charset="0"/>
                        </a:rPr>
                        <a:t>vangile</a:t>
                      </a:r>
                      <a:r>
                        <a:rPr kumimoji="0" lang="en-CA"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صلوا من أجل </a:t>
                      </a:r>
                      <a:r>
                        <a:rPr kumimoji="0" lang="ar-EG" sz="3200" b="0" i="0" u="none" strike="noStrike" cap="none" normalizeH="0" baseline="0" dirty="0" err="1">
                          <a:ln>
                            <a:noFill/>
                          </a:ln>
                          <a:solidFill>
                            <a:schemeClr val="tx1"/>
                          </a:solidFill>
                          <a:effectLst/>
                          <a:latin typeface="Arial" charset="0"/>
                          <a:cs typeface="Arial" charset="0"/>
                        </a:rPr>
                        <a:t>الأنجيل</a:t>
                      </a:r>
                      <a:r>
                        <a:rPr kumimoji="0" lang="ar-EG" sz="3200" b="0" i="0" u="none" strike="noStrike" cap="none" normalizeH="0" baseline="0" dirty="0">
                          <a:ln>
                            <a:noFill/>
                          </a:ln>
                          <a:solidFill>
                            <a:schemeClr val="tx1"/>
                          </a:solidFill>
                          <a:effectLst/>
                          <a:latin typeface="Arial" charset="0"/>
                          <a:cs typeface="Arial" charset="0"/>
                        </a:rPr>
                        <a:t> المقدس.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72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l’Assemblée:</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err="1">
                          <a:ln>
                            <a:noFill/>
                          </a:ln>
                          <a:solidFill>
                            <a:srgbClr val="FF9900"/>
                          </a:solidFill>
                          <a:effectLst/>
                          <a:latin typeface="Arial" charset="0"/>
                          <a:cs typeface="Arial" charset="0"/>
                        </a:rPr>
                        <a:t>الش</a:t>
                      </a:r>
                      <a:r>
                        <a:rPr kumimoji="0" lang="ar-EG" sz="2400" b="0" i="0" u="sng" strike="noStrike" cap="none" normalizeH="0" baseline="0" dirty="0">
                          <a:ln>
                            <a:noFill/>
                          </a:ln>
                          <a:solidFill>
                            <a:srgbClr val="FF9900"/>
                          </a:solidFill>
                          <a:effectLst/>
                          <a:latin typeface="Arial" charset="0"/>
                          <a:cs typeface="Arial" charset="0"/>
                        </a:rPr>
                        <a:t>عب</a:t>
                      </a:r>
                      <a:r>
                        <a:rPr kumimoji="0" lang="ar-SA" sz="2400" b="0" i="0" u="sng" strike="noStrike" cap="none" normalizeH="0" baseline="0" dirty="0">
                          <a:ln>
                            <a:noFill/>
                          </a:ln>
                          <a:solidFill>
                            <a:srgbClr val="FF9900"/>
                          </a:solidFill>
                          <a:effectLst/>
                          <a:latin typeface="Arial" charset="0"/>
                          <a:cs typeface="Arial" charset="0"/>
                        </a:rPr>
                        <a:t>:</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07779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Pitié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Coptic1" pitchFamily="2" charset="0"/>
                          <a:cs typeface="Arial" charset="0"/>
                        </a:rPr>
                        <a:t>يارب</a:t>
                      </a:r>
                      <a:r>
                        <a:rPr kumimoji="0" lang="ar-EG" sz="3200" b="0" i="0" u="none" strike="noStrike" cap="none" normalizeH="0" baseline="0" dirty="0">
                          <a:ln>
                            <a:noFill/>
                          </a:ln>
                          <a:solidFill>
                            <a:schemeClr val="tx1"/>
                          </a:solidFill>
                          <a:effectLst/>
                          <a:latin typeface="Coptic1" pitchFamily="2" charset="0"/>
                          <a:cs typeface="Arial" charset="0"/>
                        </a:rPr>
                        <a:t> ارحم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92575DDD-F27D-4157-A678-74F34A6FDC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11229600"/>
      </p:ext>
    </p:extLst>
  </p:cSld>
  <p:clrMapOvr>
    <a:masterClrMapping/>
  </p:clrMapOvr>
  <p:transition/>
</p:sld>
</file>

<file path=ppt/slides/slide3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0386" name="Group 2"/>
          <p:cNvGraphicFramePr>
            <a:graphicFrameLocks noGrp="1"/>
          </p:cNvGraphicFramePr>
          <p:nvPr/>
        </p:nvGraphicFramePr>
        <p:xfrm>
          <a:off x="0" y="171450"/>
          <a:ext cx="9143999" cy="4465320"/>
        </p:xfrm>
        <a:graphic>
          <a:graphicData uri="http://schemas.openxmlformats.org/drawingml/2006/table">
            <a:tbl>
              <a:tblPr/>
              <a:tblGrid>
                <a:gridCol w="3184187">
                  <a:extLst>
                    <a:ext uri="{9D8B030D-6E8A-4147-A177-3AD203B41FA5}">
                      <a16:colId xmlns:a16="http://schemas.microsoft.com/office/drawing/2014/main" val="20000"/>
                    </a:ext>
                  </a:extLst>
                </a:gridCol>
                <a:gridCol w="3197158">
                  <a:extLst>
                    <a:ext uri="{9D8B030D-6E8A-4147-A177-3AD203B41FA5}">
                      <a16:colId xmlns:a16="http://schemas.microsoft.com/office/drawing/2014/main" val="20001"/>
                    </a:ext>
                  </a:extLst>
                </a:gridCol>
                <a:gridCol w="2762654">
                  <a:extLst>
                    <a:ext uri="{9D8B030D-6E8A-4147-A177-3AD203B41FA5}">
                      <a16:colId xmlns:a16="http://schemas.microsoft.com/office/drawing/2014/main" val="20002"/>
                    </a:ext>
                  </a:extLst>
                </a:gridCol>
              </a:tblGrid>
              <a:tr h="3019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de on </a:t>
                      </a:r>
                      <a:r>
                        <a:rPr kumimoji="0" lang="en-US" sz="2800" b="0" i="0" u="none" strike="noStrike" cap="none" normalizeH="0" baseline="0" dirty="0" err="1">
                          <a:ln>
                            <a:noFill/>
                          </a:ln>
                          <a:solidFill>
                            <a:schemeClr val="tx1"/>
                          </a:solidFill>
                          <a:effectLst/>
                          <a:latin typeface="Coptic1" pitchFamily="2" charset="0"/>
                          <a:cs typeface="Arial" charset="0"/>
                        </a:rPr>
                        <a:t>penn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etauhonhen</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e~erpoumeui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e~teni~ri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Souviens-Toi Seigneur, de tous ceux qui nous ont demandé de se souvenir d’eux dans nos supplications et nos prières que nous T’adressons O Dieu notre Seigneur.</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اذكر ايضا </a:t>
                      </a:r>
                      <a:r>
                        <a:rPr kumimoji="0" lang="ar-SA" altLang="zh-CN" sz="3200" b="0" i="0" u="none" strike="noStrike" cap="none" normalizeH="0" baseline="0" dirty="0" err="1">
                          <a:ln>
                            <a:noFill/>
                          </a:ln>
                          <a:solidFill>
                            <a:schemeClr val="tx1"/>
                          </a:solidFill>
                          <a:effectLst/>
                          <a:latin typeface="Arial" charset="0"/>
                          <a:cs typeface="Arial" charset="0"/>
                        </a:rPr>
                        <a:t>ياسيدنا</a:t>
                      </a:r>
                      <a:r>
                        <a:rPr kumimoji="0" lang="ar-SA" altLang="zh-CN" sz="3200" b="0" i="0" u="none" strike="noStrike" cap="none" normalizeH="0" baseline="0" dirty="0">
                          <a:ln>
                            <a:noFill/>
                          </a:ln>
                          <a:solidFill>
                            <a:schemeClr val="tx1"/>
                          </a:solidFill>
                          <a:effectLst/>
                          <a:latin typeface="Arial" charset="0"/>
                          <a:cs typeface="Arial" charset="0"/>
                        </a:rPr>
                        <a:t> كل الذين أوصونا أن نذكرهم في تضرعاتنا وطلباتنا التي نرفعها اليك ايها الرب الهنا</a:t>
                      </a:r>
                      <a:r>
                        <a:rPr kumimoji="0" lang="fr-FR" altLang="zh-CN"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3329A5A-A7EE-46C2-80B0-DC2A297E4B6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05160045"/>
      </p:ext>
    </p:extLst>
  </p:cSld>
  <p:clrMapOvr>
    <a:masterClrMapping/>
  </p:clrMapOvr>
  <p:transition/>
</p:sld>
</file>

<file path=ppt/slides/slide3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1429" name="Group 21"/>
          <p:cNvGraphicFramePr>
            <a:graphicFrameLocks noGrp="1"/>
          </p:cNvGraphicFramePr>
          <p:nvPr/>
        </p:nvGraphicFramePr>
        <p:xfrm>
          <a:off x="0" y="0"/>
          <a:ext cx="9144000" cy="4823460"/>
        </p:xfrm>
        <a:graphic>
          <a:graphicData uri="http://schemas.openxmlformats.org/drawingml/2006/table">
            <a:tbl>
              <a:tblPr/>
              <a:tblGrid>
                <a:gridCol w="3262009">
                  <a:extLst>
                    <a:ext uri="{9D8B030D-6E8A-4147-A177-3AD203B41FA5}">
                      <a16:colId xmlns:a16="http://schemas.microsoft.com/office/drawing/2014/main" val="20000"/>
                    </a:ext>
                  </a:extLst>
                </a:gridCol>
                <a:gridCol w="3164731">
                  <a:extLst>
                    <a:ext uri="{9D8B030D-6E8A-4147-A177-3AD203B41FA5}">
                      <a16:colId xmlns:a16="http://schemas.microsoft.com/office/drawing/2014/main" val="20001"/>
                    </a:ext>
                  </a:extLst>
                </a:gridCol>
                <a:gridCol w="2717260">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N/ </a:t>
                      </a:r>
                      <a:r>
                        <a:rPr kumimoji="0" lang="en-US" sz="2600" b="0" i="0" u="none" strike="noStrike" cap="none" normalizeH="0" baseline="0" dirty="0" err="1">
                          <a:ln>
                            <a:noFill/>
                          </a:ln>
                          <a:solidFill>
                            <a:schemeClr val="tx1"/>
                          </a:solidFill>
                          <a:effectLst/>
                          <a:latin typeface="Coptic1" pitchFamily="2" charset="0"/>
                          <a:cs typeface="Arial" charset="0"/>
                        </a:rPr>
                        <a:t>etauersorp</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n~enkot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mam~ton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nwou</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etswni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matal</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wou</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n~yok</a:t>
                      </a:r>
                      <a:r>
                        <a:rPr kumimoji="0" lang="en-US" sz="2600" b="0" i="0" u="none" strike="noStrike" cap="none" normalizeH="0" baseline="0" dirty="0">
                          <a:ln>
                            <a:noFill/>
                          </a:ln>
                          <a:solidFill>
                            <a:schemeClr val="tx1"/>
                          </a:solidFill>
                          <a:effectLst/>
                          <a:latin typeface="Coptic1" pitchFamily="2" charset="0"/>
                          <a:cs typeface="Arial" charset="0"/>
                        </a:rPr>
                        <a:t> gar </a:t>
                      </a:r>
                      <a:r>
                        <a:rPr kumimoji="0" lang="en-US" sz="2600" b="0" i="0" u="none" strike="noStrike" cap="none" normalizeH="0" baseline="0" dirty="0" err="1">
                          <a:ln>
                            <a:noFill/>
                          </a:ln>
                          <a:solidFill>
                            <a:schemeClr val="tx1"/>
                          </a:solidFill>
                          <a:effectLst/>
                          <a:latin typeface="Coptic1" pitchFamily="2" charset="0"/>
                          <a:cs typeface="Arial" charset="0"/>
                        </a:rPr>
                        <a:t>pe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penwnq</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penoujai</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tenhelpic</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pental</a:t>
                      </a:r>
                      <a:r>
                        <a:rPr kumimoji="0" lang="en-US" sz="2600" b="0" i="0" u="none" strike="noStrike" cap="none" normalizeH="0" baseline="0" dirty="0">
                          <a:ln>
                            <a:noFill/>
                          </a:ln>
                          <a:solidFill>
                            <a:schemeClr val="tx1"/>
                          </a:solidFill>
                          <a:effectLst/>
                          <a:latin typeface="Coptic1" pitchFamily="2" charset="0"/>
                          <a:cs typeface="Arial" charset="0"/>
                        </a:rPr>
                        <a:t>[o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tena~nactacic</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ren</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Ceux qui nous ont précédés, donne leur le repos, les malades guéris les. Car Tu es notre vie à tous, notre salut à tous, notre espérance à tous, notre guérison à tous et notre résurrection à tous.</a:t>
                      </a:r>
                      <a:r>
                        <a:rPr kumimoji="0" lang="en-CA" sz="2500" b="0" i="0" u="none" strike="noStrike" cap="none" normalizeH="0" baseline="0" dirty="0">
                          <a:ln>
                            <a:noFill/>
                          </a:ln>
                          <a:solidFill>
                            <a:schemeClr val="tx1"/>
                          </a:solidFill>
                          <a:effectLst/>
                          <a:latin typeface="Arial" charset="0"/>
                          <a:cs typeface="Arial" charset="0"/>
                        </a:rPr>
                        <a:t> </a:t>
                      </a:r>
                      <a:endParaRPr kumimoji="0" lang="en-US" sz="25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الذين سبقوا فرقدوا </a:t>
                      </a:r>
                      <a:r>
                        <a:rPr kumimoji="0" lang="ar-SA" altLang="zh-CN" sz="3200" b="0" i="0" u="none" strike="noStrike" cap="none" normalizeH="0" baseline="0" dirty="0" err="1">
                          <a:ln>
                            <a:noFill/>
                          </a:ln>
                          <a:solidFill>
                            <a:schemeClr val="tx1"/>
                          </a:solidFill>
                          <a:effectLst/>
                          <a:latin typeface="Arial" charset="0"/>
                          <a:cs typeface="Arial" charset="0"/>
                        </a:rPr>
                        <a:t>نيحهم</a:t>
                      </a:r>
                      <a:r>
                        <a:rPr kumimoji="0" lang="ar-SA" altLang="zh-CN" sz="3200" b="0" i="0" u="none" strike="noStrike" cap="none" normalizeH="0" baseline="0" dirty="0">
                          <a:ln>
                            <a:noFill/>
                          </a:ln>
                          <a:solidFill>
                            <a:schemeClr val="tx1"/>
                          </a:solidFill>
                          <a:effectLst/>
                          <a:latin typeface="Arial" charset="0"/>
                          <a:cs typeface="Arial" charset="0"/>
                        </a:rPr>
                        <a:t> المرضي اشفهم </a:t>
                      </a:r>
                      <a:r>
                        <a:rPr kumimoji="0" lang="ar-SA" altLang="zh-CN" sz="3200" b="0" i="0" u="none" strike="noStrike" cap="none" normalizeH="0" baseline="0" dirty="0" err="1">
                          <a:ln>
                            <a:noFill/>
                          </a:ln>
                          <a:solidFill>
                            <a:schemeClr val="tx1"/>
                          </a:solidFill>
                          <a:effectLst/>
                          <a:latin typeface="Arial" charset="0"/>
                          <a:cs typeface="Arial" charset="0"/>
                        </a:rPr>
                        <a:t>لانك</a:t>
                      </a:r>
                      <a:r>
                        <a:rPr kumimoji="0" lang="ar-SA"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err="1">
                          <a:ln>
                            <a:noFill/>
                          </a:ln>
                          <a:solidFill>
                            <a:schemeClr val="tx1"/>
                          </a:solidFill>
                          <a:effectLst/>
                          <a:latin typeface="Arial" charset="0"/>
                          <a:cs typeface="Arial" charset="0"/>
                        </a:rPr>
                        <a:t>انت</a:t>
                      </a:r>
                      <a:r>
                        <a:rPr kumimoji="0" lang="ar-SA" altLang="zh-CN" sz="3200" b="0" i="0" u="none" strike="noStrike" cap="none" normalizeH="0" baseline="0" dirty="0">
                          <a:ln>
                            <a:noFill/>
                          </a:ln>
                          <a:solidFill>
                            <a:schemeClr val="tx1"/>
                          </a:solidFill>
                          <a:effectLst/>
                          <a:latin typeface="Arial" charset="0"/>
                          <a:cs typeface="Arial" charset="0"/>
                        </a:rPr>
                        <a:t> هو حياتنا كلنا وخلاصنا كلنا ورجاؤنا كلنا وشفاؤنا كلنا وقيامتنا كلنا</a:t>
                      </a:r>
                      <a:r>
                        <a:rPr kumimoji="0" lang="en-CA" altLang="zh-CN" sz="3200" b="0" i="0" u="none" strike="noStrike" cap="none" normalizeH="0" baseline="0" dirty="0">
                          <a:ln>
                            <a:noFill/>
                          </a:ln>
                          <a:solidFill>
                            <a:schemeClr val="tx1"/>
                          </a:solidFill>
                          <a:effectLst/>
                          <a:latin typeface="Arial" charset="0"/>
                          <a:ea typeface="SimSun" pitchFamily="2" charset="-122"/>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5A0D5137-CFC5-4B07-B56C-C19E0505D366}"/>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
        <p:nvSpPr>
          <p:cNvPr id="2" name="Text Box 37">
            <a:hlinkClick r:id="rId3" action="ppaction://hlinksldjump"/>
            <a:extLst>
              <a:ext uri="{FF2B5EF4-FFF2-40B4-BE49-F238E27FC236}">
                <a16:creationId xmlns:a16="http://schemas.microsoft.com/office/drawing/2014/main" id="{03E4AF28-3F65-F69A-5FE0-EA18A2FE9B6F}"/>
              </a:ext>
            </a:extLst>
          </p:cNvPr>
          <p:cNvSpPr txBox="1">
            <a:spLocks noChangeArrowheads="1"/>
          </p:cNvSpPr>
          <p:nvPr/>
        </p:nvSpPr>
        <p:spPr bwMode="auto">
          <a:xfrm>
            <a:off x="7146000" y="4704300"/>
            <a:ext cx="1998000" cy="439200"/>
          </a:xfrm>
          <a:prstGeom prst="rect">
            <a:avLst/>
          </a:prstGeom>
          <a:solidFill>
            <a:srgbClr val="3366FF"/>
          </a:solidFill>
          <a:ln w="57150" cmpd="thickThin">
            <a:solidFill>
              <a:srgbClr val="FFFFFF"/>
            </a:solidFill>
            <a:miter lim="800000"/>
            <a:headEnd/>
            <a:tailEnd/>
          </a:ln>
        </p:spPr>
        <p:txBody>
          <a:bodyPr wrap="square" lIns="18000" tIns="18000" rIns="18000" bIns="18000" anchor="ctr" anchorCtr="0">
            <a:noAutofit/>
          </a:bodyPr>
          <a:lstStyle/>
          <a:p>
            <a:pPr marL="0" marR="0" lvl="0" indent="0" algn="ctr" defTabSz="914400" eaLnBrk="1" fontAlgn="base" latinLnBrk="0" hangingPunct="1">
              <a:lnSpc>
                <a:spcPct val="90000"/>
              </a:lnSpc>
              <a:spcBef>
                <a:spcPct val="0"/>
              </a:spcBef>
              <a:spcAft>
                <a:spcPct val="0"/>
              </a:spcAft>
              <a:buClrTx/>
              <a:buSzTx/>
              <a:buFontTx/>
              <a:buNone/>
              <a:tabLst/>
              <a:defRPr/>
            </a:pPr>
            <a:r>
              <a:rPr kumimoji="0" lang="fr-FR" sz="1400" b="0" i="0" u="none" strike="noStrike" kern="0" cap="none" spc="0" normalizeH="0" baseline="0" noProof="0" dirty="0">
                <a:ln>
                  <a:noFill/>
                </a:ln>
                <a:solidFill>
                  <a:srgbClr val="FFFFFF"/>
                </a:solidFill>
                <a:effectLst/>
                <a:uLnTx/>
                <a:uFillTx/>
              </a:rPr>
              <a:t>En présence d’un père</a:t>
            </a:r>
          </a:p>
          <a:p>
            <a:pPr marL="0" marR="0" lvl="0" indent="0" algn="ctr" defTabSz="914400" eaLnBrk="1" fontAlgn="base" latinLnBrk="0" hangingPunct="1">
              <a:lnSpc>
                <a:spcPct val="90000"/>
              </a:lnSpc>
              <a:spcBef>
                <a:spcPct val="0"/>
              </a:spcBef>
              <a:spcAft>
                <a:spcPct val="0"/>
              </a:spcAft>
              <a:buClrTx/>
              <a:buSzTx/>
              <a:buFontTx/>
              <a:buNone/>
              <a:tabLst/>
              <a:defRPr/>
            </a:pPr>
            <a:r>
              <a:rPr kumimoji="0" lang="ar-EG" sz="1400" b="0" i="0" u="none" strike="noStrike" kern="0" cap="none" spc="0" normalizeH="0" baseline="0" noProof="0" dirty="0">
                <a:ln>
                  <a:noFill/>
                </a:ln>
                <a:solidFill>
                  <a:srgbClr val="FFFFFF"/>
                </a:solidFill>
                <a:effectLst/>
                <a:uLnTx/>
                <a:uFillTx/>
                <a:latin typeface="Tahoma" panose="020B0604030504040204" pitchFamily="34" charset="0"/>
              </a:rPr>
              <a:t>في حضور الأب الأسقف</a:t>
            </a:r>
            <a:endParaRPr kumimoji="0" lang="en-CA" sz="1400" b="0" i="0" u="none" strike="noStrike" kern="0" cap="none" spc="0" normalizeH="0" baseline="0" noProof="0" dirty="0">
              <a:ln>
                <a:noFill/>
              </a:ln>
              <a:solidFill>
                <a:srgbClr val="FFFFFF"/>
              </a:solidFill>
              <a:effectLst/>
              <a:uLnTx/>
              <a:uFillTx/>
            </a:endParaRPr>
          </a:p>
        </p:txBody>
      </p:sp>
    </p:spTree>
    <p:extLst>
      <p:ext uri="{BB962C8B-B14F-4D97-AF65-F5344CB8AC3E}">
        <p14:creationId xmlns:p14="http://schemas.microsoft.com/office/powerpoint/2010/main" val="85130512"/>
      </p:ext>
    </p:extLst>
  </p:cSld>
  <p:clrMapOvr>
    <a:masterClrMapping/>
  </p:clrMapOvr>
  <p:transition/>
</p:sld>
</file>

<file path=ppt/slides/slide3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8418" name="Group 18"/>
          <p:cNvGraphicFramePr>
            <a:graphicFrameLocks noGrp="1"/>
          </p:cNvGraphicFramePr>
          <p:nvPr/>
        </p:nvGraphicFramePr>
        <p:xfrm>
          <a:off x="76200" y="742950"/>
          <a:ext cx="8991600" cy="3657600"/>
        </p:xfrm>
        <a:graphic>
          <a:graphicData uri="http://schemas.openxmlformats.org/drawingml/2006/table">
            <a:tbl>
              <a:tblPr/>
              <a:tblGrid>
                <a:gridCol w="3167495">
                  <a:extLst>
                    <a:ext uri="{9D8B030D-6E8A-4147-A177-3AD203B41FA5}">
                      <a16:colId xmlns:a16="http://schemas.microsoft.com/office/drawing/2014/main" val="20000"/>
                    </a:ext>
                  </a:extLst>
                </a:gridCol>
                <a:gridCol w="2782203">
                  <a:extLst>
                    <a:ext uri="{9D8B030D-6E8A-4147-A177-3AD203B41FA5}">
                      <a16:colId xmlns:a16="http://schemas.microsoft.com/office/drawing/2014/main" val="20001"/>
                    </a:ext>
                  </a:extLst>
                </a:gridCol>
                <a:gridCol w="3041902">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e~Ieroucal</a:t>
                      </a:r>
                      <a:r>
                        <a:rPr kumimoji="0" lang="en-US" sz="3200" b="0" i="0" u="none" strike="noStrike" cap="none" normalizeH="0" baseline="0" dirty="0">
                          <a:ln>
                            <a:noFill/>
                          </a:ln>
                          <a:solidFill>
                            <a:schemeClr val="tx1"/>
                          </a:solidFill>
                          <a:effectLst/>
                          <a:latin typeface="Coptic1" pitchFamily="2" charset="0"/>
                          <a:cs typeface="Arial" charset="0"/>
                        </a:rPr>
                        <a:t>/m: 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Jésus Christ le Fils de Dieu est entré à Jérusalem.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يسوع المسيح ابن الله دخل </a:t>
                      </a:r>
                      <a:r>
                        <a:rPr kumimoji="0" lang="ar-SA" sz="3200" b="0" i="0" u="none" strike="noStrike" cap="none" normalizeH="0" baseline="0" dirty="0" err="1">
                          <a:ln>
                            <a:noFill/>
                          </a:ln>
                          <a:solidFill>
                            <a:schemeClr val="tx1"/>
                          </a:solidFill>
                          <a:effectLst/>
                          <a:latin typeface="Arial" charset="0"/>
                          <a:cs typeface="Arial" charset="0"/>
                        </a:rPr>
                        <a:t>اورشليم</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F81DC34B-F076-4D64-8962-4D4C1F2BF8C2}"/>
              </a:ext>
            </a:extLst>
          </p:cNvPr>
          <p:cNvGraphicFramePr>
            <a:graphicFrameLocks noGrp="1"/>
          </p:cNvGraphicFramePr>
          <p:nvPr/>
        </p:nvGraphicFramePr>
        <p:xfrm>
          <a:off x="1524000" y="71617"/>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Dimanche des </a:t>
                      </a:r>
                      <a:r>
                        <a:rPr lang="en-US" sz="1500" b="0" dirty="0" err="1">
                          <a:solidFill>
                            <a:schemeClr val="tx1"/>
                          </a:solidFill>
                        </a:rPr>
                        <a:t>Rameaux</a:t>
                      </a:r>
                      <a:r>
                        <a:rPr lang="en-US" sz="1500" b="0" dirty="0">
                          <a:solidFill>
                            <a:schemeClr val="tx1"/>
                          </a:solidFill>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44DCDB0F-0BBC-41C7-B06A-D08CD9F55910}"/>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extLst>
      <p:ext uri="{BB962C8B-B14F-4D97-AF65-F5344CB8AC3E}">
        <p14:creationId xmlns:p14="http://schemas.microsoft.com/office/powerpoint/2010/main" val="70007752"/>
      </p:ext>
    </p:extLst>
  </p:cSld>
  <p:clrMapOvr>
    <a:masterClrMapping/>
  </p:clrMapOvr>
  <p:transition/>
</p:sld>
</file>

<file path=ppt/slides/slide3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1250" name="Rectangle 2"/>
          <p:cNvSpPr>
            <a:spLocks noChangeArrowheads="1"/>
          </p:cNvSpPr>
          <p:nvPr/>
        </p:nvSpPr>
        <p:spPr bwMode="auto">
          <a:xfrm>
            <a:off x="1601985" y="958031"/>
            <a:ext cx="5940029" cy="2631490"/>
          </a:xfrm>
          <a:prstGeom prst="rect">
            <a:avLst/>
          </a:prstGeom>
          <a:noFill/>
          <a:ln w="9525">
            <a:noFill/>
            <a:miter lim="800000"/>
            <a:headEnd/>
            <a:tailEnd/>
          </a:ln>
          <a:effectLst/>
        </p:spPr>
        <p:txBody>
          <a:bodyPr>
            <a:spAutoFit/>
          </a:bodyPr>
          <a:lstStyle/>
          <a:p>
            <a:pPr algn="ctr" defTabSz="685800" rtl="1" fontAlgn="base">
              <a:spcBef>
                <a:spcPct val="0"/>
              </a:spcBef>
              <a:spcAft>
                <a:spcPct val="0"/>
              </a:spcAft>
            </a:pPr>
            <a:endParaRPr lang="ar-SA" sz="3300" dirty="0">
              <a:solidFill>
                <a:schemeClr val="bg1"/>
              </a:solidFill>
              <a:latin typeface="Arial" charset="0"/>
              <a:cs typeface="Arial" charset="0"/>
            </a:endParaRPr>
          </a:p>
          <a:p>
            <a:pPr algn="ctr" defTabSz="685800" rtl="1" fontAlgn="base">
              <a:spcBef>
                <a:spcPct val="0"/>
              </a:spcBef>
              <a:spcAft>
                <a:spcPct val="0"/>
              </a:spcAft>
            </a:pPr>
            <a:r>
              <a:rPr lang="ar-SA" sz="3300" dirty="0">
                <a:solidFill>
                  <a:schemeClr val="bg1"/>
                </a:solidFill>
                <a:latin typeface="Arial" charset="0"/>
                <a:cs typeface="Arial" charset="0"/>
              </a:rPr>
              <a:t>الإنجيــل الرابــع</a:t>
            </a:r>
          </a:p>
          <a:p>
            <a:pPr algn="ctr" defTabSz="685800" rtl="1" fontAlgn="base">
              <a:spcBef>
                <a:spcPct val="0"/>
              </a:spcBef>
              <a:spcAft>
                <a:spcPct val="0"/>
              </a:spcAft>
            </a:pPr>
            <a:endParaRPr lang="fr-FR" sz="3300" dirty="0">
              <a:solidFill>
                <a:schemeClr val="bg1"/>
              </a:solidFill>
              <a:latin typeface="Arial" charset="0"/>
              <a:cs typeface="Arial" charset="0"/>
            </a:endParaRPr>
          </a:p>
          <a:p>
            <a:pPr algn="ctr" defTabSz="685800" rtl="1" fontAlgn="base">
              <a:spcBef>
                <a:spcPct val="0"/>
              </a:spcBef>
              <a:spcAft>
                <a:spcPct val="0"/>
              </a:spcAft>
            </a:pPr>
            <a:r>
              <a:rPr lang="fr-FR" sz="3300" dirty="0">
                <a:solidFill>
                  <a:schemeClr val="bg1"/>
                </a:solidFill>
                <a:latin typeface="Arial" charset="0"/>
                <a:cs typeface="Arial" charset="0"/>
              </a:rPr>
              <a:t>Quatrième</a:t>
            </a:r>
            <a:r>
              <a:rPr lang="fr-CA" sz="3300" dirty="0">
                <a:solidFill>
                  <a:schemeClr val="bg1"/>
                </a:solidFill>
                <a:latin typeface="Arial" charset="0"/>
                <a:cs typeface="Arial" charset="0"/>
              </a:rPr>
              <a:t> Évangile</a:t>
            </a:r>
          </a:p>
          <a:p>
            <a:pPr algn="ctr" defTabSz="685800" fontAlgn="base">
              <a:spcBef>
                <a:spcPct val="0"/>
              </a:spcBef>
              <a:spcAft>
                <a:spcPct val="0"/>
              </a:spcAft>
            </a:pPr>
            <a:r>
              <a:rPr lang="fr-CA" sz="3300" dirty="0">
                <a:solidFill>
                  <a:schemeClr val="bg1"/>
                </a:solidFill>
                <a:latin typeface="Arial" charset="0"/>
                <a:cs typeface="Arial" charset="0"/>
              </a:rPr>
              <a:t> </a:t>
            </a:r>
          </a:p>
        </p:txBody>
      </p:sp>
      <p:sp>
        <p:nvSpPr>
          <p:cNvPr id="3" name="Action Button: Custom 3">
            <a:hlinkClick r:id="rId2" action="ppaction://hlinksldjump" highlightClick="1"/>
            <a:extLst>
              <a:ext uri="{FF2B5EF4-FFF2-40B4-BE49-F238E27FC236}">
                <a16:creationId xmlns:a16="http://schemas.microsoft.com/office/drawing/2014/main" id="{D50D18FB-CD30-4980-A557-91CC07EFD1CE}"/>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6752" name="Group 128"/>
          <p:cNvGraphicFramePr>
            <a:graphicFrameLocks noGrp="1"/>
          </p:cNvGraphicFramePr>
          <p:nvPr>
            <p:ph/>
            <p:extLst>
              <p:ext uri="{D42A27DB-BD31-4B8C-83A1-F6EECF244321}">
                <p14:modId xmlns:p14="http://schemas.microsoft.com/office/powerpoint/2010/main" val="3084166388"/>
              </p:ext>
            </p:extLst>
          </p:nvPr>
        </p:nvGraphicFramePr>
        <p:xfrm>
          <a:off x="0" y="0"/>
          <a:ext cx="9144000" cy="4869180"/>
        </p:xfrm>
        <a:graphic>
          <a:graphicData uri="http://schemas.openxmlformats.org/drawingml/2006/table">
            <a:tbl>
              <a:tblPr/>
              <a:tblGrid>
                <a:gridCol w="3380277">
                  <a:extLst>
                    <a:ext uri="{9D8B030D-6E8A-4147-A177-3AD203B41FA5}">
                      <a16:colId xmlns:a16="http://schemas.microsoft.com/office/drawing/2014/main" val="20000"/>
                    </a:ext>
                  </a:extLst>
                </a:gridCol>
                <a:gridCol w="3350723">
                  <a:extLst>
                    <a:ext uri="{9D8B030D-6E8A-4147-A177-3AD203B41FA5}">
                      <a16:colId xmlns:a16="http://schemas.microsoft.com/office/drawing/2014/main" val="20001"/>
                    </a:ext>
                  </a:extLst>
                </a:gridCol>
                <a:gridCol w="2413000">
                  <a:extLst>
                    <a:ext uri="{9D8B030D-6E8A-4147-A177-3AD203B41FA5}">
                      <a16:colId xmlns:a16="http://schemas.microsoft.com/office/drawing/2014/main" val="20002"/>
                    </a:ext>
                  </a:extLst>
                </a:gridCol>
              </a:tblGrid>
              <a:tr h="46771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6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Coptic1" pitchFamily="2" charset="0"/>
                          <a:cs typeface="Arial" charset="0"/>
                        </a:rPr>
                        <a:t>Nem </a:t>
                      </a:r>
                      <a:r>
                        <a:rPr kumimoji="0" lang="fr-FR" sz="2400" b="0" i="0" u="none" strike="noStrike" cap="none" normalizeH="0" baseline="0" dirty="0" err="1">
                          <a:ln>
                            <a:noFill/>
                          </a:ln>
                          <a:solidFill>
                            <a:schemeClr val="tx1"/>
                          </a:solidFill>
                          <a:effectLst/>
                          <a:latin typeface="Coptic1" pitchFamily="2" charset="0"/>
                          <a:cs typeface="Arial" charset="0"/>
                        </a:rPr>
                        <a:t>refsemsi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niben</a:t>
                      </a:r>
                      <a:r>
                        <a:rPr kumimoji="0" lang="fr-FR" sz="2400" b="0" i="0" u="none" strike="noStrike" cap="none" normalizeH="0" baseline="0" dirty="0">
                          <a:ln>
                            <a:noFill/>
                          </a:ln>
                          <a:solidFill>
                            <a:schemeClr val="tx1"/>
                          </a:solidFill>
                          <a:effectLst/>
                          <a:latin typeface="Coptic1" pitchFamily="2" charset="0"/>
                          <a:cs typeface="Arial" charset="0"/>
                        </a:rPr>
                        <a:t>: nem n/ t/</a:t>
                      </a:r>
                      <a:r>
                        <a:rPr kumimoji="0" lang="fr-FR" sz="2400" b="0" i="0" u="none" strike="noStrike" cap="none" normalizeH="0" baseline="0" dirty="0" err="1">
                          <a:ln>
                            <a:noFill/>
                          </a:ln>
                          <a:solidFill>
                            <a:schemeClr val="tx1"/>
                          </a:solidFill>
                          <a:effectLst/>
                          <a:latin typeface="Coptic1" pitchFamily="2" charset="0"/>
                          <a:cs typeface="Arial" charset="0"/>
                        </a:rPr>
                        <a:t>rou</a:t>
                      </a:r>
                      <a:r>
                        <a:rPr kumimoji="0" lang="fr-FR" sz="2400" b="0" i="0" u="none" strike="noStrike" cap="none" normalizeH="0" baseline="0" dirty="0">
                          <a:ln>
                            <a:noFill/>
                          </a:ln>
                          <a:solidFill>
                            <a:schemeClr val="tx1"/>
                          </a:solidFill>
                          <a:effectLst/>
                          <a:latin typeface="Coptic1" pitchFamily="2" charset="0"/>
                          <a:cs typeface="Arial" charset="0"/>
                        </a:rPr>
                        <a:t> et </a:t>
                      </a:r>
                      <a:r>
                        <a:rPr kumimoji="0" lang="fr-FR" sz="2400" b="0" i="0" u="none" strike="noStrike" cap="none" normalizeH="0" baseline="0" dirty="0" err="1">
                          <a:ln>
                            <a:noFill/>
                          </a:ln>
                          <a:solidFill>
                            <a:schemeClr val="tx1"/>
                          </a:solidFill>
                          <a:effectLst/>
                          <a:latin typeface="Coptic1" pitchFamily="2" charset="0"/>
                          <a:cs typeface="Arial" charset="0"/>
                        </a:rPr>
                        <a:t>qen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paryenia</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outoubo</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m~peklaoc</a:t>
                      </a:r>
                      <a:r>
                        <a:rPr kumimoji="0" lang="fr-FR" sz="2400" b="0" i="0" u="none" strike="noStrike" cap="none" normalizeH="0" baseline="0" dirty="0">
                          <a:ln>
                            <a:noFill/>
                          </a:ln>
                          <a:solidFill>
                            <a:schemeClr val="tx1"/>
                          </a:solidFill>
                          <a:effectLst/>
                          <a:latin typeface="Coptic1" pitchFamily="2" charset="0"/>
                          <a:cs typeface="Arial" charset="0"/>
                        </a:rPr>
                        <a:t> t/</a:t>
                      </a:r>
                      <a:r>
                        <a:rPr kumimoji="0" lang="fr-FR" sz="2400" b="0" i="0" u="none" strike="noStrike" cap="none" normalizeH="0" baseline="0" dirty="0" err="1">
                          <a:ln>
                            <a:noFill/>
                          </a:ln>
                          <a:solidFill>
                            <a:schemeClr val="tx1"/>
                          </a:solidFill>
                          <a:effectLst/>
                          <a:latin typeface="Coptic1" pitchFamily="2" charset="0"/>
                          <a:cs typeface="Arial" charset="0"/>
                        </a:rPr>
                        <a:t>rf</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m~pictoc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Arivmeui</a:t>
                      </a:r>
                      <a:r>
                        <a:rPr kumimoji="0" lang="fr-FR" sz="2400" b="0" i="0" u="none" strike="noStrike" cap="none" normalizeH="0" baseline="0" dirty="0">
                          <a:ln>
                            <a:noFill/>
                          </a:ln>
                          <a:solidFill>
                            <a:schemeClr val="tx1"/>
                          </a:solidFill>
                          <a:effectLst/>
                          <a:latin typeface="Coptic1" pitchFamily="2" charset="0"/>
                          <a:cs typeface="Arial" charset="0"/>
                        </a:rPr>
                        <a:t>~ P[</a:t>
                      </a:r>
                      <a:r>
                        <a:rPr kumimoji="0" lang="fr-FR" sz="2400" b="0" i="0" u="none" strike="noStrike" cap="none" normalizeH="0" baseline="0" dirty="0" err="1">
                          <a:ln>
                            <a:noFill/>
                          </a:ln>
                          <a:solidFill>
                            <a:schemeClr val="tx1"/>
                          </a:solidFill>
                          <a:effectLst/>
                          <a:latin typeface="Coptic1" pitchFamily="2" charset="0"/>
                          <a:cs typeface="Arial" charset="0"/>
                        </a:rPr>
                        <a:t>oic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n~teknai</a:t>
                      </a:r>
                      <a:r>
                        <a:rPr kumimoji="0" lang="fr-FR" sz="2400" b="0" i="0" u="none" strike="noStrike" cap="none" normalizeH="0" baseline="0" dirty="0">
                          <a:ln>
                            <a:noFill/>
                          </a:ln>
                          <a:solidFill>
                            <a:schemeClr val="tx1"/>
                          </a:solidFill>
                          <a:effectLst/>
                          <a:latin typeface="Coptic1" pitchFamily="2" charset="0"/>
                          <a:cs typeface="Arial" charset="0"/>
                        </a:rPr>
                        <a:t> nan t/</a:t>
                      </a:r>
                      <a:r>
                        <a:rPr kumimoji="0" lang="fr-FR" sz="2400" b="0" i="0" u="none" strike="noStrike" cap="none" normalizeH="0" baseline="0" dirty="0" err="1">
                          <a:ln>
                            <a:noFill/>
                          </a:ln>
                          <a:solidFill>
                            <a:schemeClr val="tx1"/>
                          </a:solidFill>
                          <a:effectLst/>
                          <a:latin typeface="Coptic1" pitchFamily="2" charset="0"/>
                          <a:cs typeface="Arial" charset="0"/>
                        </a:rPr>
                        <a:t>rou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eucop</a:t>
                      </a:r>
                      <a:r>
                        <a:rPr kumimoji="0" lang="fr-FR"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err="1">
                          <a:ln>
                            <a:noFill/>
                          </a:ln>
                          <a:solidFill>
                            <a:srgbClr val="FF9900"/>
                          </a:solidFill>
                          <a:effectLst/>
                          <a:latin typeface="Coptic1" pitchFamily="2" charset="0"/>
                          <a:cs typeface="Arial" charset="0"/>
                        </a:rPr>
                        <a:t>Pilaoc</a:t>
                      </a:r>
                      <a:r>
                        <a:rPr kumimoji="0" lang="fr-FR" sz="18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 /~mac o~ </a:t>
                      </a:r>
                      <a:r>
                        <a:rPr kumimoji="0" lang="fr-FR" sz="2400" b="0" i="0" u="none" strike="noStrike" cap="none" normalizeH="0" baseline="0" dirty="0" err="1">
                          <a:ln>
                            <a:noFill/>
                          </a:ln>
                          <a:solidFill>
                            <a:schemeClr val="tx1"/>
                          </a:solidFill>
                          <a:effectLst/>
                          <a:latin typeface="Coptic1" pitchFamily="2" charset="0"/>
                          <a:cs typeface="Arial" charset="0"/>
                        </a:rPr>
                        <a:t>Yeoc</a:t>
                      </a:r>
                      <a:r>
                        <a:rPr kumimoji="0" lang="fr-FR" sz="2400" b="0" i="0" u="none" strike="noStrike" cap="none" normalizeH="0" baseline="0" dirty="0">
                          <a:ln>
                            <a:noFill/>
                          </a:ln>
                          <a:solidFill>
                            <a:schemeClr val="tx1"/>
                          </a:solidFill>
                          <a:effectLst/>
                          <a:latin typeface="Coptic1" pitchFamily="2" charset="0"/>
                          <a:cs typeface="Arial" charset="0"/>
                        </a:rPr>
                        <a:t> o~ Pat/r o~ </a:t>
                      </a:r>
                      <a:r>
                        <a:rPr kumimoji="0" lang="fr-FR" sz="2400" b="0" i="0" u="none" strike="noStrike" cap="none" normalizeH="0" baseline="0" dirty="0" err="1">
                          <a:ln>
                            <a:noFill/>
                          </a:ln>
                          <a:solidFill>
                            <a:schemeClr val="tx1"/>
                          </a:solidFill>
                          <a:effectLst/>
                          <a:latin typeface="Coptic1" pitchFamily="2" charset="0"/>
                          <a:cs typeface="Arial" charset="0"/>
                        </a:rPr>
                        <a:t>pantokratwr</a:t>
                      </a:r>
                      <a:r>
                        <a:rPr kumimoji="0" lang="fr-FR" sz="2400" b="0" i="0" u="none" strike="noStrike" cap="none" normalizeH="0" baseline="0" dirty="0">
                          <a:ln>
                            <a:noFill/>
                          </a:ln>
                          <a:solidFill>
                            <a:schemeClr val="tx1"/>
                          </a:solidFill>
                          <a:effectLst/>
                          <a:latin typeface="Coptic1" pitchFamily="2" charset="0"/>
                          <a:cs typeface="Arial" charset="0"/>
                        </a:rPr>
                        <a:t>.</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p>
                    <a:p>
                      <a:pPr algn="just"/>
                      <a:r>
                        <a:rPr lang="fr-FR" sz="2400" kern="1200" baseline="0" dirty="0">
                          <a:solidFill>
                            <a:schemeClr val="tx1"/>
                          </a:solidFill>
                          <a:latin typeface="+mn-lt"/>
                          <a:ea typeface="+mn-ea"/>
                          <a:cs typeface="+mn-cs"/>
                        </a:rPr>
                        <a:t>Et aussi ceux qui Te servent, ceux qui T’ont voué leur chasteté et la pureté de tout Ton peuple.</a:t>
                      </a:r>
                    </a:p>
                    <a:p>
                      <a:pPr algn="just"/>
                      <a:r>
                        <a:rPr lang="fr-FR" sz="2400" kern="1200" baseline="0" dirty="0">
                          <a:solidFill>
                            <a:schemeClr val="tx1"/>
                          </a:solidFill>
                          <a:latin typeface="+mn-lt"/>
                          <a:ea typeface="+mn-ea"/>
                          <a:cs typeface="+mn-cs"/>
                        </a:rPr>
                        <a:t>Souviens-Toi Seigneur, aie pitié de nous tous ensemble.</a:t>
                      </a:r>
                      <a:endParaRPr kumimoji="0" lang="fr-CA"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L’Assemblée: </a:t>
                      </a:r>
                      <a:endParaRPr kumimoji="0" lang="ar-EG" sz="21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Aie pitié de nous, Ô Dieu, Le Père Tout-Puissant.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الكاهن:</a:t>
                      </a:r>
                      <a:endParaRPr kumimoji="0" lang="ar-EG"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وكل الخُدّام وكل الذينَ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البتولية</a:t>
                      </a:r>
                      <a:r>
                        <a:rPr kumimoji="0" lang="ar-SA" sz="2800" b="0" i="0" u="none" strike="noStrike" cap="none" normalizeH="0" baseline="0" dirty="0">
                          <a:ln>
                            <a:noFill/>
                          </a:ln>
                          <a:solidFill>
                            <a:schemeClr val="tx1"/>
                          </a:solidFill>
                          <a:effectLst/>
                          <a:latin typeface="Arial" charset="0"/>
                          <a:cs typeface="Arial" charset="0"/>
                        </a:rPr>
                        <a:t> وطهَارة كل شعبِكَ المؤمن</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اذكر يا ربُ أن ترحَمَنا كلنا معاً.</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الشعب</a:t>
                      </a:r>
                      <a:r>
                        <a:rPr kumimoji="0" lang="ar-SA" sz="2100" b="0" i="0" u="sng" strike="noStrike" cap="none" normalizeH="0" baseline="0" dirty="0">
                          <a:ln>
                            <a:noFill/>
                          </a:ln>
                          <a:solidFill>
                            <a:srgbClr val="FF9900"/>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ارحَمنا يا اللهُ </a:t>
                      </a:r>
                      <a:r>
                        <a:rPr kumimoji="0" lang="ar-SA" sz="2800" b="0" i="0" u="none" strike="noStrike" cap="none" normalizeH="0" baseline="0" dirty="0" err="1">
                          <a:ln>
                            <a:noFill/>
                          </a:ln>
                          <a:solidFill>
                            <a:schemeClr val="tx1"/>
                          </a:solidFill>
                          <a:effectLst/>
                          <a:latin typeface="Arial" charset="0"/>
                          <a:cs typeface="Arial" charset="0"/>
                        </a:rPr>
                        <a:t>الآب</a:t>
                      </a:r>
                      <a:r>
                        <a:rPr kumimoji="0" lang="ar-SA" sz="2800" b="0" i="0" u="none" strike="noStrike" cap="none" normalizeH="0" baseline="0" dirty="0">
                          <a:ln>
                            <a:noFill/>
                          </a:ln>
                          <a:solidFill>
                            <a:schemeClr val="tx1"/>
                          </a:solidFill>
                          <a:effectLst/>
                          <a:latin typeface="Arial" charset="0"/>
                          <a:cs typeface="Arial" charset="0"/>
                        </a:rPr>
                        <a:t> ضَابط الكل.</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44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31893" name="Group 21"/>
          <p:cNvGraphicFramePr>
            <a:graphicFrameLocks noGrp="1"/>
          </p:cNvGraphicFramePr>
          <p:nvPr>
            <p:extLst>
              <p:ext uri="{D42A27DB-BD31-4B8C-83A1-F6EECF244321}">
                <p14:modId xmlns:p14="http://schemas.microsoft.com/office/powerpoint/2010/main" val="2344292807"/>
              </p:ext>
            </p:extLst>
          </p:nvPr>
        </p:nvGraphicFramePr>
        <p:xfrm>
          <a:off x="1" y="558171"/>
          <a:ext cx="9143999" cy="3704632"/>
        </p:xfrm>
        <a:graphic>
          <a:graphicData uri="http://schemas.openxmlformats.org/drawingml/2006/table">
            <a:tbl>
              <a:tblPr rtl="1"/>
              <a:tblGrid>
                <a:gridCol w="9143999">
                  <a:extLst>
                    <a:ext uri="{9D8B030D-6E8A-4147-A177-3AD203B41FA5}">
                      <a16:colId xmlns:a16="http://schemas.microsoft.com/office/drawing/2014/main" val="20000"/>
                    </a:ext>
                  </a:extLst>
                </a:gridCol>
              </a:tblGrid>
              <a:tr h="1079495">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sng" strike="noStrike" cap="none" normalizeH="0" baseline="0" dirty="0">
                          <a:ln>
                            <a:noFill/>
                          </a:ln>
                          <a:solidFill>
                            <a:schemeClr val="bg1"/>
                          </a:solidFill>
                          <a:effectLst/>
                          <a:latin typeface="Arial" charset="0"/>
                          <a:cs typeface="Arial" charset="0"/>
                        </a:rPr>
                        <a:t>مزمور </a:t>
                      </a:r>
                      <a:r>
                        <a:rPr kumimoji="0" lang="en-US" sz="2800" b="0" i="0" u="sng" strike="noStrike" cap="none" normalizeH="0" baseline="0" dirty="0">
                          <a:ln>
                            <a:noFill/>
                          </a:ln>
                          <a:solidFill>
                            <a:schemeClr val="bg1"/>
                          </a:solidFill>
                          <a:effectLst/>
                          <a:latin typeface="Arial" charset="0"/>
                          <a:cs typeface="Arial" charset="0"/>
                        </a:rPr>
                        <a:t>65:1-2</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لكَ ينبغي التَّسبيحُ يا اللَّهُ في صِهيون، ولكَ تُوفَى النُّذورُ في أورُشليم. استمع يا اللَّهُ صلاتي، لأنَّه إليكَ يأتي كلُّ بشرٍ</a:t>
                      </a:r>
                      <a:r>
                        <a:rPr kumimoji="0" lang="en-US" sz="2800" b="0" i="0" u="none" strike="noStrike" cap="none" normalizeH="0" baseline="0" dirty="0">
                          <a:ln>
                            <a:noFill/>
                          </a:ln>
                          <a:solidFill>
                            <a:schemeClr val="bg1"/>
                          </a:solidFill>
                          <a:effectLst/>
                          <a:latin typeface="Arial" charset="0"/>
                          <a:cs typeface="Arial" charset="0"/>
                        </a:rPr>
                        <a:t>        </a:t>
                      </a:r>
                      <a:r>
                        <a:rPr kumimoji="0" lang="ar-SA" sz="2800" b="0" i="0" u="none" strike="noStrike" cap="none" normalizeH="0" baseline="0" dirty="0" err="1">
                          <a:ln>
                            <a:noFill/>
                          </a:ln>
                          <a:solidFill>
                            <a:schemeClr val="bg1"/>
                          </a:solidFill>
                          <a:effectLst/>
                          <a:latin typeface="Arial" charset="0"/>
                          <a:cs typeface="Arial" charset="0"/>
                        </a:rPr>
                        <a:t>هللويا</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7054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bg1"/>
                          </a:solidFill>
                          <a:effectLst/>
                          <a:latin typeface="Arial" charset="0"/>
                          <a:cs typeface="Times New Roman" pitchFamily="18" charset="0"/>
                        </a:rPr>
                        <a:t>Psaume </a:t>
                      </a:r>
                      <a:r>
                        <a:rPr kumimoji="0" lang="en-US" sz="2800" b="0" i="0" u="sng" strike="noStrike" cap="none" normalizeH="0" baseline="0" dirty="0">
                          <a:ln>
                            <a:noFill/>
                          </a:ln>
                          <a:solidFill>
                            <a:schemeClr val="bg1"/>
                          </a:solidFill>
                          <a:effectLst/>
                          <a:latin typeface="Arial" charset="0"/>
                          <a:cs typeface="Times New Roman" pitchFamily="18" charset="0"/>
                        </a:rPr>
                        <a:t>65:1-2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1 La louange te convient, Dieu qui es en Sion, et pour toi on accomplit des vœux à Jérusalem.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2 Jusqu'à toi qui entends la prière, tout être de chair peut venir,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Alléluia.</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D64ABD6E-5A04-496A-B44D-A2E2ACD75BBC}"/>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2315" name="Group 43"/>
          <p:cNvGraphicFramePr>
            <a:graphicFrameLocks noGrp="1"/>
          </p:cNvGraphicFramePr>
          <p:nvPr>
            <p:extLst>
              <p:ext uri="{D42A27DB-BD31-4B8C-83A1-F6EECF244321}">
                <p14:modId xmlns:p14="http://schemas.microsoft.com/office/powerpoint/2010/main" val="1530707336"/>
              </p:ext>
            </p:extLst>
          </p:nvPr>
        </p:nvGraphicFramePr>
        <p:xfrm>
          <a:off x="0" y="487679"/>
          <a:ext cx="9144000" cy="3797808"/>
        </p:xfrm>
        <a:graphic>
          <a:graphicData uri="http://schemas.openxmlformats.org/drawingml/2006/table">
            <a:tbl>
              <a:tblPr rtl="1"/>
              <a:tblGrid>
                <a:gridCol w="9144000">
                  <a:extLst>
                    <a:ext uri="{9D8B030D-6E8A-4147-A177-3AD203B41FA5}">
                      <a16:colId xmlns:a16="http://schemas.microsoft.com/office/drawing/2014/main" val="20000"/>
                    </a:ext>
                  </a:extLst>
                </a:gridCol>
              </a:tblGrid>
              <a:tr h="980179">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sng" strike="noStrike" cap="none" normalizeH="0" baseline="0" dirty="0">
                          <a:ln>
                            <a:noFill/>
                          </a:ln>
                          <a:solidFill>
                            <a:schemeClr val="bg1"/>
                          </a:solidFill>
                          <a:effectLst/>
                          <a:latin typeface="Arial" charset="0"/>
                          <a:cs typeface="Arial" charset="0"/>
                        </a:rPr>
                        <a:t>يوحنا ( 12 : 12 ـ 19 )</a:t>
                      </a:r>
                      <a:endParaRPr kumimoji="0" lang="en-CA" sz="2800" b="0" i="0" u="sng"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وفي الغَدِ سَمِعَ الجَمعُ الكثيرُ الذي جَاءَ إلى العِيدِ أنَّ يَسوعَ آتٍ إلى أُورُشَلِيمَ، فأخذوا سعف النَّخل وخَرَجوا لِلِقائِهِ، وكانوا يَصرُخونَ قائلين: </a:t>
                      </a:r>
                      <a:endParaRPr kumimoji="0" lang="en-CA" sz="28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bg1"/>
                          </a:solidFill>
                          <a:effectLst/>
                          <a:latin typeface="Arial" charset="0"/>
                          <a:cs typeface="Arial" charset="0"/>
                        </a:rPr>
                        <a:t>" </a:t>
                      </a:r>
                      <a:r>
                        <a:rPr kumimoji="0" lang="ar-SA" sz="2800" b="0" i="0" u="none" strike="noStrike" cap="none" normalizeH="0" baseline="0" dirty="0">
                          <a:ln>
                            <a:noFill/>
                          </a:ln>
                          <a:solidFill>
                            <a:schemeClr val="bg1"/>
                          </a:solidFill>
                          <a:effectLst/>
                          <a:latin typeface="Arial" charset="0"/>
                          <a:cs typeface="Arial" charset="0"/>
                        </a:rPr>
                        <a:t>أوصَنَّا! مُبارَكٌ الآتِي بِاسمِ الرَّبِّ! مَلِكُ إسرائيل! ". </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624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dirty="0">
                          <a:ln>
                            <a:noFill/>
                          </a:ln>
                          <a:solidFill>
                            <a:schemeClr val="bg1"/>
                          </a:solidFill>
                          <a:effectLst/>
                          <a:latin typeface="Arial" charset="0"/>
                          <a:cs typeface="Arial" charset="0"/>
                        </a:rPr>
                        <a:t>Jean 12 : 12-19</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12 Le lendemain, la grande foule venue à la fête apprit que Jésus arrivait à Jérusalem;13 ils prirent des branches de palmiers et sortirent à sa rencontre. Ils criaient: "Hosanna! Béni soit au nom du Seigneur celui qui vient, le roi d'Israël." </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524C2320-D69B-4D2A-B904-DBB25BBD5F6B}"/>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3331" name="Group 35"/>
          <p:cNvGraphicFramePr>
            <a:graphicFrameLocks noGrp="1"/>
          </p:cNvGraphicFramePr>
          <p:nvPr>
            <p:extLst>
              <p:ext uri="{D42A27DB-BD31-4B8C-83A1-F6EECF244321}">
                <p14:modId xmlns:p14="http://schemas.microsoft.com/office/powerpoint/2010/main" val="890054784"/>
              </p:ext>
            </p:extLst>
          </p:nvPr>
        </p:nvGraphicFramePr>
        <p:xfrm>
          <a:off x="0" y="583062"/>
          <a:ext cx="9144000" cy="3636967"/>
        </p:xfrm>
        <a:graphic>
          <a:graphicData uri="http://schemas.openxmlformats.org/drawingml/2006/table">
            <a:tbl>
              <a:tblPr rtl="1"/>
              <a:tblGrid>
                <a:gridCol w="9144000">
                  <a:extLst>
                    <a:ext uri="{9D8B030D-6E8A-4147-A177-3AD203B41FA5}">
                      <a16:colId xmlns:a16="http://schemas.microsoft.com/office/drawing/2014/main" val="20000"/>
                    </a:ext>
                  </a:extLst>
                </a:gridCol>
              </a:tblGrid>
              <a:tr h="860818">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ووجَدَ يَسوعُ جَحْشاً فَركبهُ كما هو مَكتوبٌ: " لا تَخافي يا ابنه صِهيَونَ. هوذا مَلِكُكِ يأتِي رَاكِباً على جحشٍ ابن أتانٍ ". وهذه الأمور لمْ يَفهَمْها تلاميذُهُ أوَّلاً، ولكِنْ لمَّا تَمَجَّدَ يَسوعُ، </a:t>
                      </a:r>
                      <a:endParaRPr kumimoji="0" lang="en-CA" sz="2800" b="0" i="0" u="none" strike="noStrike" cap="none" normalizeH="0" baseline="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8822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14 Trouvant un ânon, Jésus s'assit dessus selon qu'il est écrit:15 Ne crains pas, fille de Sion, voici ton roi qui vient, il est monté sur le petit d'une ânesse. 16 Au premier moment, ses disciples ne comprirent pas ce qui arrivait, mais lorsque Jésus eut été glorifié, </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41970887-EFD5-430C-90F0-856EC311B65D}"/>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4343" name="Group 23"/>
          <p:cNvGraphicFramePr>
            <a:graphicFrameLocks noGrp="1"/>
          </p:cNvGraphicFramePr>
          <p:nvPr>
            <p:extLst>
              <p:ext uri="{D42A27DB-BD31-4B8C-83A1-F6EECF244321}">
                <p14:modId xmlns:p14="http://schemas.microsoft.com/office/powerpoint/2010/main" val="2499264812"/>
              </p:ext>
            </p:extLst>
          </p:nvPr>
        </p:nvGraphicFramePr>
        <p:xfrm>
          <a:off x="0" y="772410"/>
          <a:ext cx="9144000" cy="3116146"/>
        </p:xfrm>
        <a:graphic>
          <a:graphicData uri="http://schemas.openxmlformats.org/drawingml/2006/table">
            <a:tbl>
              <a:tblPr rtl="1"/>
              <a:tblGrid>
                <a:gridCol w="9144000">
                  <a:extLst>
                    <a:ext uri="{9D8B030D-6E8A-4147-A177-3AD203B41FA5}">
                      <a16:colId xmlns:a16="http://schemas.microsoft.com/office/drawing/2014/main" val="20000"/>
                    </a:ext>
                  </a:extLst>
                </a:gridCol>
              </a:tblGrid>
              <a:tr h="792663">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حينئذٍ تَذكَّرُوا أنَّ هذهِ إنَّما كُتِبتْ مِنْ أجلهِ، وصُنِعَتْ لهُ. وكان الجَمعُ الذي مَعهُ يَشهدُ أنَّهُ دعا لِعازَرَ مِنَ القَبرِ وأقامهُ مِنَ الأمواتِ. </a:t>
                      </a:r>
                      <a:endParaRPr kumimoji="0" lang="en-CA" sz="2800" b="0" i="0" u="none" strike="noStrike" cap="none" normalizeH="0" baseline="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9412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ils se souvinrent que cela avait été écrit à son sujet et que c'était cela même qu'on avait fait pour lui. Cependant la foule de ceux qui étaient avec lui 17 lorsqu'il avait appelé Lazare hors du tombeau et qu'il l'avait relevé d'entre les morts, lui rendait témoignage. </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0C1DD161-41C5-4C38-BAEA-0CF1D8F1A4B9}"/>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5367" name="Group 23"/>
          <p:cNvGraphicFramePr>
            <a:graphicFrameLocks noGrp="1"/>
          </p:cNvGraphicFramePr>
          <p:nvPr>
            <p:extLst>
              <p:ext uri="{D42A27DB-BD31-4B8C-83A1-F6EECF244321}">
                <p14:modId xmlns:p14="http://schemas.microsoft.com/office/powerpoint/2010/main" val="1197791647"/>
              </p:ext>
            </p:extLst>
          </p:nvPr>
        </p:nvGraphicFramePr>
        <p:xfrm>
          <a:off x="0" y="555497"/>
          <a:ext cx="9144000" cy="3690436"/>
        </p:xfrm>
        <a:graphic>
          <a:graphicData uri="http://schemas.openxmlformats.org/drawingml/2006/table">
            <a:tbl>
              <a:tblPr rtl="1"/>
              <a:tblGrid>
                <a:gridCol w="9144000">
                  <a:extLst>
                    <a:ext uri="{9D8B030D-6E8A-4147-A177-3AD203B41FA5}">
                      <a16:colId xmlns:a16="http://schemas.microsoft.com/office/drawing/2014/main" val="20000"/>
                    </a:ext>
                  </a:extLst>
                </a:gridCol>
              </a:tblGrid>
              <a:tr h="1254860">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ومِنْ أجل هذا خَرجَ الجمع للقائِهِ، لأنَّهُمْ سَمِعوا أنَّهُ صَنعَ هذه الآيَة. فقال الفرِّيسيُّون بَعضُهُمْ لِبَعضٍ: " انظروا‍! إنَّكُمْ لا تَنفعونَ شيئاً! هوذا العَالمُ كُلّه قَدْ ذهبَ وراءَهُ! ".</a:t>
                      </a:r>
                      <a:r>
                        <a:rPr kumimoji="0" lang="en-US" sz="2800" b="0" i="0" u="none" strike="noStrike" cap="none" normalizeH="0" baseline="0" dirty="0">
                          <a:ln>
                            <a:noFill/>
                          </a:ln>
                          <a:solidFill>
                            <a:schemeClr val="bg1"/>
                          </a:solidFill>
                          <a:effectLst/>
                          <a:latin typeface="Arial" charset="0"/>
                          <a:cs typeface="Arial" charset="0"/>
                        </a:rPr>
                        <a:t> </a:t>
                      </a:r>
                      <a:r>
                        <a:rPr kumimoji="0" lang="ar-EG" sz="2800" b="0" i="0" u="none" strike="noStrike" cap="none" normalizeH="0" baseline="0" dirty="0">
                          <a:ln>
                            <a:noFill/>
                          </a:ln>
                          <a:solidFill>
                            <a:schemeClr val="bg1"/>
                          </a:solidFill>
                          <a:effectLst/>
                          <a:latin typeface="Arial" charset="0"/>
                          <a:cs typeface="Arial" charset="0"/>
                        </a:rPr>
                        <a:t>والمجد للـه دائماً</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169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18 C'était bien, en effet, parce qu'elle avait appris qu'il avait opéré ce signe qu'elle se portait à sa rencontre. 19 Les Pharisiens se dirent alors les uns aux autres: "Vous le voyez, vous n'arriverez à rien: voilà que le monde se met à sa suite!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1" u="none" strike="noStrike" cap="none" normalizeH="0" baseline="0" dirty="0">
                          <a:ln>
                            <a:noFill/>
                          </a:ln>
                          <a:solidFill>
                            <a:schemeClr val="bg1"/>
                          </a:solidFill>
                          <a:effectLst/>
                          <a:latin typeface="Arial" charset="0"/>
                          <a:cs typeface="Arial" charset="0"/>
                        </a:rPr>
                        <a:t>Gloire à Dieu éternellement.</a:t>
                      </a:r>
                      <a:endParaRPr kumimoji="0" lang="ar-EG" sz="2000" b="0" i="1"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3237D914-A9D3-4626-A35B-16CAFDA329E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sld>
</file>

<file path=ppt/slides/slide3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3">
            <a:hlinkClick r:id="rId2" action="ppaction://hlinksldjump" highlightClick="1"/>
            <a:extLst>
              <a:ext uri="{FF2B5EF4-FFF2-40B4-BE49-F238E27FC236}">
                <a16:creationId xmlns:a16="http://schemas.microsoft.com/office/drawing/2014/main" id="{24F7E53E-6450-4B78-84F0-6B3BA8BF84B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 name="Rectangle 2">
            <a:extLst>
              <a:ext uri="{FF2B5EF4-FFF2-40B4-BE49-F238E27FC236}">
                <a16:creationId xmlns:a16="http://schemas.microsoft.com/office/drawing/2014/main" id="{451312CA-A86D-416B-80C3-8105FAC6958F}"/>
              </a:ext>
            </a:extLst>
          </p:cNvPr>
          <p:cNvSpPr/>
          <p:nvPr/>
        </p:nvSpPr>
        <p:spPr bwMode="auto">
          <a:xfrm>
            <a:off x="1371600" y="142976"/>
            <a:ext cx="6400800" cy="625510"/>
          </a:xfrm>
          <a:prstGeom prst="rect">
            <a:avLst/>
          </a:prstGeom>
          <a:solidFill>
            <a:srgbClr val="1A397C"/>
          </a:solidFill>
          <a:ln w="38100" cap="flat" cmpd="sng" algn="ctr">
            <a:solidFill>
              <a:schemeClr val="tx1"/>
            </a:solid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fr-FR" sz="3600" b="1" i="0" u="none" strike="noStrike" kern="1200" cap="none" spc="0" normalizeH="0" baseline="0" noProof="0" dirty="0">
                <a:ln>
                  <a:noFill/>
                </a:ln>
                <a:solidFill>
                  <a:srgbClr val="FFFFFF"/>
                </a:solidFill>
                <a:effectLst/>
                <a:uLnTx/>
                <a:uFillTx/>
                <a:latin typeface="Arial" charset="0"/>
                <a:ea typeface="+mn-ea"/>
                <a:cs typeface="Arial" charset="0"/>
              </a:rPr>
              <a:t>Sermon</a:t>
            </a:r>
            <a:endParaRPr kumimoji="0" lang="fr-FR" sz="3600" b="1" i="0" u="none" strike="noStrike" kern="1200" cap="none" spc="0" normalizeH="0" baseline="0" noProof="0" dirty="0">
              <a:ln>
                <a:noFill/>
              </a:ln>
              <a:solidFill>
                <a:srgbClr val="FFFFFF"/>
              </a:solidFill>
              <a:effectLst/>
              <a:uLnTx/>
              <a:uFillTx/>
              <a:latin typeface="Arial"/>
              <a:ea typeface="+mn-ea"/>
              <a:cs typeface="Arial"/>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FR" sz="3600" b="1"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026" name="Picture 2">
            <a:extLst>
              <a:ext uri="{FF2B5EF4-FFF2-40B4-BE49-F238E27FC236}">
                <a16:creationId xmlns:a16="http://schemas.microsoft.com/office/drawing/2014/main" id="{3CDE3116-BA10-4C0F-AAB6-E238C764AC2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38086" y="1124785"/>
            <a:ext cx="3067827" cy="3506088"/>
          </a:xfrm>
          <a:prstGeom prst="rect">
            <a:avLst/>
          </a:prstGeom>
          <a:noFill/>
          <a:ln w="28575">
            <a:solidFill>
              <a:schemeClr val="tx1"/>
            </a:solidFill>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09900950"/>
      </p:ext>
    </p:extLst>
  </p:cSld>
  <p:clrMapOvr>
    <a:masterClrMapping/>
  </p:clrMapOvr>
  <p:transition/>
</p:sld>
</file>

<file path=ppt/slides/slide3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Group 24">
            <a:extLst>
              <a:ext uri="{FF2B5EF4-FFF2-40B4-BE49-F238E27FC236}">
                <a16:creationId xmlns:a16="http://schemas.microsoft.com/office/drawing/2014/main" id="{E905B32E-65C4-4859-B93F-1FA1651A68FC}"/>
              </a:ext>
            </a:extLst>
          </p:cNvPr>
          <p:cNvGraphicFramePr>
            <a:graphicFrameLocks/>
          </p:cNvGraphicFramePr>
          <p:nvPr>
            <p:extLst>
              <p:ext uri="{D42A27DB-BD31-4B8C-83A1-F6EECF244321}">
                <p14:modId xmlns:p14="http://schemas.microsoft.com/office/powerpoint/2010/main" val="1810670523"/>
              </p:ext>
            </p:extLst>
          </p:nvPr>
        </p:nvGraphicFramePr>
        <p:xfrm>
          <a:off x="76200" y="640978"/>
          <a:ext cx="8991600" cy="4265676"/>
        </p:xfrm>
        <a:graphic>
          <a:graphicData uri="http://schemas.openxmlformats.org/drawingml/2006/table">
            <a:tbl>
              <a:tblPr/>
              <a:tblGrid>
                <a:gridCol w="3211749">
                  <a:extLst>
                    <a:ext uri="{9D8B030D-6E8A-4147-A177-3AD203B41FA5}">
                      <a16:colId xmlns:a16="http://schemas.microsoft.com/office/drawing/2014/main" val="20000"/>
                    </a:ext>
                  </a:extLst>
                </a:gridCol>
                <a:gridCol w="3060970">
                  <a:extLst>
                    <a:ext uri="{9D8B030D-6E8A-4147-A177-3AD203B41FA5}">
                      <a16:colId xmlns:a16="http://schemas.microsoft.com/office/drawing/2014/main" val="20001"/>
                    </a:ext>
                  </a:extLst>
                </a:gridCol>
                <a:gridCol w="2718881">
                  <a:extLst>
                    <a:ext uri="{9D8B030D-6E8A-4147-A177-3AD203B41FA5}">
                      <a16:colId xmlns:a16="http://schemas.microsoft.com/office/drawing/2014/main" val="20002"/>
                    </a:ext>
                  </a:extLst>
                </a:gridCol>
              </a:tblGrid>
              <a:tr h="3648456">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CA" sz="3400" b="0" i="0" u="none" strike="noStrike" cap="none" normalizeH="0" baseline="0" dirty="0">
                          <a:ln>
                            <a:noFill/>
                          </a:ln>
                          <a:solidFill>
                            <a:schemeClr val="tx1"/>
                          </a:solidFill>
                          <a:effectLst/>
                          <a:latin typeface="Coptic1" panose="020B0604020202020204"/>
                          <a:cs typeface="Arial" charset="0"/>
                        </a:rPr>
                        <a:t>V/</a:t>
                      </a:r>
                      <a:r>
                        <a:rPr kumimoji="0" lang="en-CA" sz="3400" b="0" i="0" u="none" strike="noStrike" cap="none" normalizeH="0" baseline="0" dirty="0" err="1">
                          <a:ln>
                            <a:noFill/>
                          </a:ln>
                          <a:solidFill>
                            <a:schemeClr val="tx1"/>
                          </a:solidFill>
                          <a:effectLst/>
                          <a:latin typeface="Coptic1" panose="020B0604020202020204"/>
                          <a:cs typeface="Arial" charset="0"/>
                        </a:rPr>
                        <a:t>ethemci</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hijen</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ni</a:t>
                      </a:r>
                      <a:r>
                        <a:rPr kumimoji="0" lang="en-CA" sz="3400" b="0" i="0" u="none" strike="noStrike" cap="none" normalizeH="0" baseline="0" dirty="0">
                          <a:ln>
                            <a:noFill/>
                          </a:ln>
                          <a:solidFill>
                            <a:schemeClr val="tx1"/>
                          </a:solidFill>
                          <a:effectLst/>
                          <a:latin typeface="Coptic1" panose="020B0604020202020204"/>
                          <a:cs typeface="Arial" charset="0"/>
                        </a:rPr>
                        <a:t>&lt;</a:t>
                      </a:r>
                      <a:r>
                        <a:rPr kumimoji="0" lang="en-CA" sz="3400" b="0" i="0" u="none" strike="noStrike" cap="none" normalizeH="0" baseline="0" dirty="0" err="1">
                          <a:ln>
                            <a:noFill/>
                          </a:ln>
                          <a:solidFill>
                            <a:schemeClr val="tx1"/>
                          </a:solidFill>
                          <a:effectLst/>
                          <a:latin typeface="Coptic1" panose="020B0604020202020204"/>
                          <a:cs typeface="Arial" charset="0"/>
                        </a:rPr>
                        <a:t>eroubim</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aftalof</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e~oue~w</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afse</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e~qoun</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e~Ieroucal</a:t>
                      </a:r>
                      <a:r>
                        <a:rPr kumimoji="0" lang="en-CA" sz="3400" b="0" i="0" u="none" strike="noStrike" cap="none" normalizeH="0" baseline="0" dirty="0">
                          <a:ln>
                            <a:noFill/>
                          </a:ln>
                          <a:solidFill>
                            <a:schemeClr val="tx1"/>
                          </a:solidFill>
                          <a:effectLst/>
                          <a:latin typeface="Coptic1" panose="020B0604020202020204"/>
                          <a:cs typeface="Arial" charset="0"/>
                        </a:rPr>
                        <a:t>/m: </a:t>
                      </a:r>
                      <a:r>
                        <a:rPr kumimoji="0" lang="en-CA" sz="3400" b="0" i="0" u="none" strike="noStrike" cap="none" normalizeH="0" baseline="0" dirty="0" err="1">
                          <a:ln>
                            <a:noFill/>
                          </a:ln>
                          <a:solidFill>
                            <a:schemeClr val="tx1"/>
                          </a:solidFill>
                          <a:effectLst/>
                          <a:latin typeface="Coptic1" panose="020B0604020202020204"/>
                          <a:cs typeface="Arial" charset="0"/>
                        </a:rPr>
                        <a:t>ou</a:t>
                      </a:r>
                      <a:r>
                        <a:rPr kumimoji="0" lang="en-CA" sz="3400" b="0" i="0" u="none" strike="noStrike" cap="none" normalizeH="0" baseline="0" dirty="0">
                          <a:ln>
                            <a:noFill/>
                          </a:ln>
                          <a:solidFill>
                            <a:schemeClr val="tx1"/>
                          </a:solidFill>
                          <a:effectLst/>
                          <a:latin typeface="Coptic1" panose="020B0604020202020204"/>
                          <a:cs typeface="Arial" charset="0"/>
                        </a:rPr>
                        <a:t> pe </a:t>
                      </a:r>
                      <a:r>
                        <a:rPr kumimoji="0" lang="en-CA" sz="3400" b="0" i="0" u="none" strike="noStrike" cap="none" normalizeH="0" baseline="0" dirty="0" err="1">
                          <a:ln>
                            <a:noFill/>
                          </a:ln>
                          <a:solidFill>
                            <a:schemeClr val="tx1"/>
                          </a:solidFill>
                          <a:effectLst/>
                          <a:latin typeface="Coptic1" panose="020B0604020202020204"/>
                          <a:cs typeface="Arial" charset="0"/>
                        </a:rPr>
                        <a:t>painis</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n~yebio</a:t>
                      </a:r>
                      <a:r>
                        <a:rPr kumimoji="0" lang="en-CA" sz="3400" b="0" i="0" u="none" strike="noStrike" cap="none" normalizeH="0" baseline="0" dirty="0">
                          <a:ln>
                            <a:noFill/>
                          </a:ln>
                          <a:solidFill>
                            <a:schemeClr val="tx1"/>
                          </a:solidFill>
                          <a:effectLst/>
                          <a:latin typeface="Coptic1" panose="020B0604020202020204"/>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Celui qui siège sur les chérubins, est monté sur une ânesse, et est entrer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charset="0"/>
                        </a:rPr>
                        <a:t> Jérusalem, quelle grande humilité </a:t>
                      </a:r>
                    </a:p>
                    <a:p>
                      <a:pPr marL="0" marR="0" lvl="0" indent="0" algn="just" defTabSz="914400" rtl="0" eaLnBrk="1" fontAlgn="base" latinLnBrk="0" hangingPunct="1">
                        <a:lnSpc>
                          <a:spcPct val="9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الجالس فوق </a:t>
                      </a:r>
                      <a:r>
                        <a:rPr kumimoji="0" lang="ar-SA" sz="3200" b="0" i="0" u="none" strike="noStrike" cap="none" normalizeH="0" baseline="0" dirty="0" err="1">
                          <a:ln>
                            <a:noFill/>
                          </a:ln>
                          <a:solidFill>
                            <a:schemeClr val="tx1"/>
                          </a:solidFill>
                          <a:effectLst/>
                          <a:latin typeface="Arial" charset="0"/>
                          <a:cs typeface="Arial" charset="0"/>
                        </a:rPr>
                        <a:t>الشاروبيم</a:t>
                      </a:r>
                      <a:r>
                        <a:rPr kumimoji="0" lang="ar-SA" sz="3200" b="0" i="0" u="none" strike="noStrike" cap="none" normalizeH="0" baseline="0" dirty="0">
                          <a:ln>
                            <a:noFill/>
                          </a:ln>
                          <a:solidFill>
                            <a:schemeClr val="tx1"/>
                          </a:solidFill>
                          <a:effectLst/>
                          <a:latin typeface="Arial" charset="0"/>
                          <a:cs typeface="Arial" charset="0"/>
                        </a:rPr>
                        <a:t>، ركب على آتان، ودخل إلى أورُشَليم، يا لهذا التواضع العظيم.</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9CB90FD7-F3E4-445B-84EA-327CF6AEC6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273B607D-CC12-4695-9F56-CAF8760EB9FF}"/>
              </a:ext>
            </a:extLst>
          </p:cNvPr>
          <p:cNvGraphicFramePr>
            <a:graphicFrameLocks noGrp="1"/>
          </p:cNvGraphicFramePr>
          <p:nvPr>
            <p:extLst>
              <p:ext uri="{D42A27DB-BD31-4B8C-83A1-F6EECF244321}">
                <p14:modId xmlns:p14="http://schemas.microsoft.com/office/powerpoint/2010/main" val="1552994274"/>
              </p:ext>
            </p:extLst>
          </p:nvPr>
        </p:nvGraphicFramePr>
        <p:xfrm>
          <a:off x="1524000" y="141480"/>
          <a:ext cx="6096000" cy="30004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7855482"/>
                    </a:ext>
                  </a:extLst>
                </a:gridCol>
              </a:tblGrid>
              <a:tr h="3000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mn-lt"/>
                        </a:rPr>
                        <a:t>Répons</a:t>
                      </a:r>
                      <a:r>
                        <a:rPr lang="en-US" sz="1500" b="0" dirty="0">
                          <a:latin typeface="+mn-lt"/>
                        </a:rPr>
                        <a:t> du 4ème </a:t>
                      </a:r>
                      <a:r>
                        <a:rPr lang="en-US" sz="1500" b="0" dirty="0" err="1">
                          <a:latin typeface="+mn-lt"/>
                        </a:rPr>
                        <a:t>évangile</a:t>
                      </a:r>
                      <a:r>
                        <a:rPr lang="en-US" sz="1500" b="0" dirty="0">
                          <a:latin typeface="+mn-lt"/>
                        </a:rPr>
                        <a:t> – </a:t>
                      </a:r>
                      <a:r>
                        <a:rPr lang="ar-EG" sz="1500" b="0" dirty="0">
                          <a:latin typeface="Coptic1" pitchFamily="2" charset="0"/>
                        </a:rPr>
                        <a:t>مرد </a:t>
                      </a:r>
                      <a:r>
                        <a:rPr lang="ar-EG" sz="1500" b="0" dirty="0" err="1">
                          <a:latin typeface="Coptic1" pitchFamily="2" charset="0"/>
                        </a:rPr>
                        <a:t>الأنجيل</a:t>
                      </a:r>
                      <a:r>
                        <a:rPr lang="ar-EG" sz="1500" b="0" dirty="0">
                          <a:latin typeface="Coptic1" pitchFamily="2" charset="0"/>
                        </a:rPr>
                        <a:t> الرابع</a:t>
                      </a:r>
                      <a:endParaRPr lang="en-US" sz="1500" b="0" dirty="0">
                        <a:latin typeface="Times New Roman" pitchFamily="18" charset="0"/>
                      </a:endParaRPr>
                    </a:p>
                  </a:txBody>
                  <a:tcPr marT="34290" marB="34290"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90502894"/>
                  </a:ext>
                </a:extLst>
              </a:tr>
            </a:tbl>
          </a:graphicData>
        </a:graphic>
      </p:graphicFrame>
      <p:pic>
        <p:nvPicPr>
          <p:cNvPr id="7" name="Image 6">
            <a:extLst>
              <a:ext uri="{FF2B5EF4-FFF2-40B4-BE49-F238E27FC236}">
                <a16:creationId xmlns:a16="http://schemas.microsoft.com/office/drawing/2014/main" id="{D225A4E5-9D98-471E-ADC5-4576781A5AF8}"/>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7017173" y="3267076"/>
            <a:ext cx="2141368" cy="1876424"/>
          </a:xfrm>
          <a:prstGeom prst="rect">
            <a:avLst/>
          </a:prstGeom>
        </p:spPr>
      </p:pic>
    </p:spTree>
    <p:extLst>
      <p:ext uri="{BB962C8B-B14F-4D97-AF65-F5344CB8AC3E}">
        <p14:creationId xmlns:p14="http://schemas.microsoft.com/office/powerpoint/2010/main" val="1060413164"/>
      </p:ext>
    </p:extLst>
  </p:cSld>
  <p:clrMapOvr>
    <a:masterClrMapping/>
  </p:clrMapOvr>
  <p:transition/>
</p:sld>
</file>

<file path=ppt/slides/slide3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3">
            <a:hlinkClick r:id="rId2" action="ppaction://hlinksldjump" highlightClick="1"/>
            <a:extLst>
              <a:ext uri="{FF2B5EF4-FFF2-40B4-BE49-F238E27FC236}">
                <a16:creationId xmlns:a16="http://schemas.microsoft.com/office/drawing/2014/main" id="{9CB90FD7-F3E4-445B-84EA-327CF6AEC6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16">
            <a:extLst>
              <a:ext uri="{FF2B5EF4-FFF2-40B4-BE49-F238E27FC236}">
                <a16:creationId xmlns:a16="http://schemas.microsoft.com/office/drawing/2014/main" id="{C2B02802-AE39-44BA-A7AB-56EBB281B6F0}"/>
              </a:ext>
            </a:extLst>
          </p:cNvPr>
          <p:cNvGraphicFramePr>
            <a:graphicFrameLocks noGrp="1"/>
          </p:cNvGraphicFramePr>
          <p:nvPr>
            <p:extLst>
              <p:ext uri="{D42A27DB-BD31-4B8C-83A1-F6EECF244321}">
                <p14:modId xmlns:p14="http://schemas.microsoft.com/office/powerpoint/2010/main" val="1822883755"/>
              </p:ext>
            </p:extLst>
          </p:nvPr>
        </p:nvGraphicFramePr>
        <p:xfrm>
          <a:off x="71500" y="399627"/>
          <a:ext cx="9001000" cy="3461173"/>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46117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sv-SE" sz="2800" b="0" i="0" kern="1200" dirty="0">
                          <a:solidFill>
                            <a:schemeClr val="tx1"/>
                          </a:solidFill>
                          <a:effectLst/>
                          <a:latin typeface="Coptic1" pitchFamily="2" charset="0"/>
                          <a:ea typeface="+mn-ea"/>
                          <a:cs typeface="+mn-cs"/>
                        </a:rPr>
                        <a:t>Ouoh aftal/out e~oue~w~: n~je pi&lt;~rictoc qen ouyebio: nia~lwoui~ aferw~ou: je W~canna p~S/ri</a:t>
                      </a:r>
                      <a:br>
                        <a:rPr lang="sv-SE" sz="2800" b="0" i="0" kern="1200" dirty="0">
                          <a:solidFill>
                            <a:schemeClr val="tx1"/>
                          </a:solidFill>
                          <a:effectLst/>
                          <a:latin typeface="Coptic1" pitchFamily="2" charset="0"/>
                          <a:ea typeface="+mn-ea"/>
                          <a:cs typeface="+mn-cs"/>
                        </a:rPr>
                      </a:br>
                      <a:r>
                        <a:rPr lang="sv-SE" sz="2800" b="0" i="0" kern="1200" dirty="0">
                          <a:solidFill>
                            <a:schemeClr val="tx1"/>
                          </a:solidFill>
                          <a:effectLst/>
                          <a:latin typeface="Coptic1" pitchFamily="2" charset="0"/>
                          <a:ea typeface="+mn-ea"/>
                          <a:cs typeface="+mn-cs"/>
                        </a:rPr>
                        <a:t>n~Dauid.</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 Christ est monté sur un âne, avec modestie, et les enfants le glorifient en disant: « Hosanna au fils de David. »</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المسيح ركب على آتان، بتواضع، والأطفال يمجدون قائلاً، "أوصنا </a:t>
                      </a:r>
                      <a:r>
                        <a:rPr kumimoji="0" lang="ar-EG" sz="3200" b="0" i="0" u="none" strike="noStrike" cap="none" normalizeH="0" baseline="0" dirty="0" err="1">
                          <a:ln>
                            <a:noFill/>
                          </a:ln>
                          <a:solidFill>
                            <a:schemeClr val="tx1"/>
                          </a:solidFill>
                          <a:effectLst/>
                          <a:latin typeface="Coptic1" pitchFamily="2" charset="0"/>
                          <a:cs typeface="Arial" charset="0"/>
                        </a:rPr>
                        <a:t>لإبن</a:t>
                      </a:r>
                      <a:r>
                        <a:rPr kumimoji="0" lang="ar-EG" sz="3200" b="0" i="0" u="none" strike="noStrike" cap="none" normalizeH="0" baseline="0" dirty="0">
                          <a:ln>
                            <a:noFill/>
                          </a:ln>
                          <a:solidFill>
                            <a:schemeClr val="tx1"/>
                          </a:solidFill>
                          <a:effectLst/>
                          <a:latin typeface="Coptic1" pitchFamily="2" charset="0"/>
                          <a:cs typeface="Arial" charset="0"/>
                        </a:rPr>
                        <a:t> داود."</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10" name="Image 9">
            <a:extLst>
              <a:ext uri="{FF2B5EF4-FFF2-40B4-BE49-F238E27FC236}">
                <a16:creationId xmlns:a16="http://schemas.microsoft.com/office/drawing/2014/main" id="{4F65AB85-5003-408A-AAAB-406FC072A360}"/>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942667" y="3201788"/>
            <a:ext cx="2215874" cy="1941711"/>
          </a:xfrm>
          <a:prstGeom prst="rect">
            <a:avLst/>
          </a:prstGeom>
        </p:spPr>
      </p:pic>
    </p:spTree>
    <p:extLst>
      <p:ext uri="{BB962C8B-B14F-4D97-AF65-F5344CB8AC3E}">
        <p14:creationId xmlns:p14="http://schemas.microsoft.com/office/powerpoint/2010/main" val="2198017401"/>
      </p:ext>
    </p:extLst>
  </p:cSld>
  <p:clrMapOvr>
    <a:masterClrMapping/>
  </p:clrMapOvr>
  <p:transition/>
</p:sld>
</file>

<file path=ppt/slides/slide3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extLst>
              <p:ext uri="{D42A27DB-BD31-4B8C-83A1-F6EECF244321}">
                <p14:modId xmlns:p14="http://schemas.microsoft.com/office/powerpoint/2010/main" val="388583192"/>
              </p:ext>
            </p:extLst>
          </p:nvPr>
        </p:nvGraphicFramePr>
        <p:xfrm>
          <a:off x="142876" y="548657"/>
          <a:ext cx="8858280" cy="4217896"/>
        </p:xfrm>
        <a:graphic>
          <a:graphicData uri="http://schemas.openxmlformats.org/drawingml/2006/table">
            <a:tbl>
              <a:tblPr firstRow="1" bandRow="1">
                <a:tableStyleId>{073A0DAA-6AF3-43AB-8588-CEC1D06C72B9}</a:tableStyleId>
              </a:tblPr>
              <a:tblGrid>
                <a:gridCol w="8858280">
                  <a:extLst>
                    <a:ext uri="{9D8B030D-6E8A-4147-A177-3AD203B41FA5}">
                      <a16:colId xmlns:a16="http://schemas.microsoft.com/office/drawing/2014/main" val="20000"/>
                    </a:ext>
                  </a:extLst>
                </a:gridCol>
              </a:tblGrid>
              <a:tr h="2108948">
                <a:tc>
                  <a:txBody>
                    <a:bodyPr/>
                    <a:lstStyle/>
                    <a:p>
                      <a:pPr algn="ctr"/>
                      <a:r>
                        <a:rPr lang="ar-EG" sz="3200" b="0" i="0" u="none" strike="noStrike" kern="1200" baseline="0" dirty="0">
                          <a:solidFill>
                            <a:schemeClr val="lt1"/>
                          </a:solidFill>
                          <a:latin typeface="+mn-lt"/>
                          <a:ea typeface="+mn-ea"/>
                          <a:cs typeface="+mn-cs"/>
                        </a:rPr>
                        <a:t>اليوم تمت الأقوال،</a:t>
                      </a:r>
                    </a:p>
                    <a:p>
                      <a:pPr algn="ctr"/>
                      <a:r>
                        <a:rPr lang="ar-EG" sz="3200" b="0" i="0" u="none" strike="noStrike" kern="1200" baseline="0" dirty="0">
                          <a:solidFill>
                            <a:schemeClr val="lt1"/>
                          </a:solidFill>
                          <a:latin typeface="+mn-lt"/>
                          <a:ea typeface="+mn-ea"/>
                          <a:cs typeface="+mn-cs"/>
                        </a:rPr>
                        <a:t>من النبوات والأمثال،</a:t>
                      </a:r>
                    </a:p>
                    <a:p>
                      <a:pPr algn="ctr"/>
                      <a:r>
                        <a:rPr lang="ar-EG" sz="3200" b="0" i="0" u="none" strike="noStrike" kern="1200" baseline="0" dirty="0">
                          <a:solidFill>
                            <a:schemeClr val="lt1"/>
                          </a:solidFill>
                          <a:latin typeface="+mn-lt"/>
                          <a:ea typeface="+mn-ea"/>
                          <a:cs typeface="+mn-cs"/>
                        </a:rPr>
                        <a:t>كما تنبأ زكريا وقال،</a:t>
                      </a:r>
                    </a:p>
                    <a:p>
                      <a:pPr algn="ctr"/>
                      <a:r>
                        <a:rPr lang="fr-FR" sz="3200" b="0" i="0" u="none" strike="noStrike" kern="1200" baseline="0" dirty="0">
                          <a:solidFill>
                            <a:schemeClr val="lt1"/>
                          </a:solidFill>
                          <a:latin typeface="+mn-lt"/>
                          <a:ea typeface="+mn-ea"/>
                          <a:cs typeface="+mn-cs"/>
                        </a:rPr>
                        <a:t>.</a:t>
                      </a:r>
                      <a:r>
                        <a:rPr lang="fr-FR" sz="3200" b="0" i="0" u="none" strike="noStrike" kern="1200" baseline="0" dirty="0">
                          <a:solidFill>
                            <a:schemeClr val="lt1"/>
                          </a:solidFill>
                          <a:latin typeface="Coptic1" pitchFamily="2" charset="0"/>
                          <a:ea typeface="+mn-ea"/>
                          <a:cs typeface="+mn-cs"/>
                        </a:rPr>
                        <a:t>I/#</a:t>
                      </a:r>
                      <a:r>
                        <a:rPr lang="fr-FR" sz="3200" b="0" i="0" u="none" strike="noStrike" kern="1200" baseline="0" dirty="0" err="1">
                          <a:solidFill>
                            <a:schemeClr val="lt1"/>
                          </a:solidFill>
                          <a:latin typeface="Coptic1" pitchFamily="2" charset="0"/>
                          <a:ea typeface="+mn-ea"/>
                          <a:cs typeface="+mn-cs"/>
                        </a:rPr>
                        <a:t>c#</a:t>
                      </a:r>
                      <a:r>
                        <a:rPr lang="fr-FR" sz="3200" b="0" i="0" u="none" strike="noStrike" kern="1200" baseline="0" dirty="0">
                          <a:solidFill>
                            <a:schemeClr val="lt1"/>
                          </a:solidFill>
                          <a:latin typeface="Coptic1" pitchFamily="2" charset="0"/>
                          <a:ea typeface="+mn-ea"/>
                          <a:cs typeface="+mn-cs"/>
                        </a:rPr>
                        <a:t> </a:t>
                      </a:r>
                      <a:r>
                        <a:rPr lang="fr-FR" sz="3200" b="0" i="0" u="none" strike="noStrike" kern="1200" baseline="0" dirty="0" err="1">
                          <a:solidFill>
                            <a:schemeClr val="lt1"/>
                          </a:solidFill>
                          <a:latin typeface="Coptic1" pitchFamily="2" charset="0"/>
                          <a:ea typeface="+mn-ea"/>
                          <a:cs typeface="+mn-cs"/>
                        </a:rPr>
                        <a:t>P,#c</a:t>
                      </a:r>
                      <a:r>
                        <a:rPr lang="fr-FR" sz="3200" b="0" i="0" u="none" strike="noStrike" kern="1200" baseline="0" dirty="0">
                          <a:solidFill>
                            <a:schemeClr val="lt1"/>
                          </a:solidFill>
                          <a:latin typeface="Coptic1" pitchFamily="2" charset="0"/>
                          <a:ea typeface="+mn-ea"/>
                          <a:cs typeface="+mn-cs"/>
                        </a:rPr>
                        <a:t># </a:t>
                      </a:r>
                      <a:r>
                        <a:rPr lang="ar-EG" sz="3200" b="0" i="0" u="none" strike="noStrike" kern="1200" baseline="0" dirty="0">
                          <a:solidFill>
                            <a:schemeClr val="lt1"/>
                          </a:solidFill>
                          <a:latin typeface="+mn-lt"/>
                          <a:ea typeface="+mn-ea"/>
                          <a:cs typeface="+mn-cs"/>
                        </a:rPr>
                        <a:t>نبوة عن</a:t>
                      </a:r>
                      <a:endParaRPr lang="ar-EG" sz="4800" b="0" kern="1200" dirty="0">
                        <a:solidFill>
                          <a:schemeClr val="tx1"/>
                        </a:solidFill>
                        <a:latin typeface="+mn-lt"/>
                        <a:ea typeface="+mn-ea"/>
                        <a:cs typeface="+mn-cs"/>
                      </a:endParaRPr>
                    </a:p>
                  </a:txBody>
                  <a:tcPr marT="34290" marB="34290">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108948">
                <a:tc>
                  <a:txBody>
                    <a:bodyPr/>
                    <a:lstStyle/>
                    <a:p>
                      <a:pPr algn="ctr"/>
                      <a:r>
                        <a:rPr lang="fr-FR" sz="3200" b="0" i="0" u="none" strike="noStrike" kern="1200" baseline="0" dirty="0">
                          <a:solidFill>
                            <a:schemeClr val="tx1"/>
                          </a:solidFill>
                          <a:latin typeface="+mn-lt"/>
                          <a:ea typeface="+mn-ea"/>
                          <a:cs typeface="+mn-cs"/>
                        </a:rPr>
                        <a:t>Car en ce jour se sont accomplies</a:t>
                      </a:r>
                      <a:br>
                        <a:rPr lang="fr-FR" sz="3200" b="0" i="0" u="none" strike="noStrike" kern="1200" baseline="0" dirty="0">
                          <a:solidFill>
                            <a:schemeClr val="tx1"/>
                          </a:solidFill>
                          <a:latin typeface="+mn-lt"/>
                          <a:ea typeface="+mn-ea"/>
                          <a:cs typeface="+mn-cs"/>
                        </a:rPr>
                      </a:br>
                      <a:r>
                        <a:rPr lang="fr-FR" sz="3200" b="0" i="0" u="none" strike="noStrike" kern="1200" baseline="0" dirty="0">
                          <a:solidFill>
                            <a:schemeClr val="tx1"/>
                          </a:solidFill>
                          <a:latin typeface="+mn-lt"/>
                          <a:ea typeface="+mn-ea"/>
                          <a:cs typeface="+mn-cs"/>
                        </a:rPr>
                        <a:t>Paroles ainsi que prophéties</a:t>
                      </a:r>
                    </a:p>
                    <a:p>
                      <a:pPr algn="ctr"/>
                      <a:r>
                        <a:rPr lang="fr-FR" sz="3200" b="0" i="0" u="none" strike="noStrike" kern="1200" baseline="0" dirty="0">
                          <a:solidFill>
                            <a:schemeClr val="tx1"/>
                          </a:solidFill>
                          <a:latin typeface="+mn-lt"/>
                          <a:ea typeface="+mn-ea"/>
                          <a:cs typeface="+mn-cs"/>
                        </a:rPr>
                        <a:t>Et comme Zacharie l’avait prédit</a:t>
                      </a:r>
                      <a:br>
                        <a:rPr lang="fr-FR" sz="3200" b="0" i="0" u="none" strike="noStrike" kern="1200" baseline="0" dirty="0">
                          <a:solidFill>
                            <a:schemeClr val="tx1"/>
                          </a:solidFill>
                          <a:latin typeface="+mn-lt"/>
                          <a:ea typeface="+mn-ea"/>
                          <a:cs typeface="+mn-cs"/>
                        </a:rPr>
                      </a:br>
                      <a:r>
                        <a:rPr lang="fr-FR" sz="3200" b="0" i="0" u="none" strike="noStrike" kern="1200" baseline="0" dirty="0">
                          <a:solidFill>
                            <a:schemeClr val="tx1"/>
                          </a:solidFill>
                          <a:latin typeface="+mn-lt"/>
                          <a:ea typeface="+mn-ea"/>
                          <a:cs typeface="+mn-cs"/>
                        </a:rPr>
                        <a:t>Une prophétie sur </a:t>
                      </a:r>
                      <a:r>
                        <a:rPr lang="fr-FR" sz="3200" b="0" i="0" u="none" strike="noStrike" kern="1200" baseline="0" dirty="0">
                          <a:solidFill>
                            <a:schemeClr val="tx1"/>
                          </a:solidFill>
                          <a:latin typeface="Coptic1" pitchFamily="2" charset="0"/>
                          <a:ea typeface="+mn-ea"/>
                          <a:cs typeface="+mn-cs"/>
                        </a:rPr>
                        <a:t>I/#c#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a:solidFill>
                            <a:schemeClr val="tx1"/>
                          </a:solidFill>
                          <a:latin typeface="+mn-lt"/>
                          <a:ea typeface="+mn-ea"/>
                          <a:cs typeface="+mn-cs"/>
                        </a:rPr>
                        <a:t>.</a:t>
                      </a:r>
                      <a:endParaRPr lang="en-CA" sz="4800" b="0" kern="1200" dirty="0">
                        <a:solidFill>
                          <a:schemeClr val="tx1"/>
                        </a:solidFill>
                        <a:latin typeface="+mn-lt"/>
                        <a:ea typeface="+mn-ea"/>
                        <a:cs typeface="+mn-cs"/>
                      </a:endParaRPr>
                    </a:p>
                  </a:txBody>
                  <a:tcPr marT="34290" marB="3429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74B73807-E4D1-46C0-ADD7-2E1B87C6E14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895A61D0-CF44-4B65-A78C-E37B90DFA545}"/>
              </a:ext>
            </a:extLst>
          </p:cNvPr>
          <p:cNvGraphicFramePr>
            <a:graphicFrameLocks noGrp="1"/>
          </p:cNvGraphicFramePr>
          <p:nvPr>
            <p:extLst>
              <p:ext uri="{D42A27DB-BD31-4B8C-83A1-F6EECF244321}">
                <p14:modId xmlns:p14="http://schemas.microsoft.com/office/powerpoint/2010/main" val="2367089443"/>
              </p:ext>
            </p:extLst>
          </p:nvPr>
        </p:nvGraphicFramePr>
        <p:xfrm>
          <a:off x="1524000" y="141480"/>
          <a:ext cx="6096000" cy="30004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7855482"/>
                    </a:ext>
                  </a:extLst>
                </a:gridCol>
              </a:tblGrid>
              <a:tr h="3000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mn-lt"/>
                        </a:rPr>
                        <a:t>Répons</a:t>
                      </a:r>
                      <a:r>
                        <a:rPr lang="en-US" sz="1500" b="0" dirty="0">
                          <a:latin typeface="+mn-lt"/>
                        </a:rPr>
                        <a:t> du 4ème </a:t>
                      </a:r>
                      <a:r>
                        <a:rPr lang="en-US" sz="1500" b="0" dirty="0" err="1">
                          <a:latin typeface="+mn-lt"/>
                        </a:rPr>
                        <a:t>évangile</a:t>
                      </a:r>
                      <a:r>
                        <a:rPr lang="en-US" sz="1500" b="0" dirty="0">
                          <a:latin typeface="+mn-lt"/>
                        </a:rPr>
                        <a:t> – </a:t>
                      </a:r>
                      <a:r>
                        <a:rPr lang="ar-EG" sz="1500" b="0" dirty="0">
                          <a:latin typeface="Coptic1" pitchFamily="2" charset="0"/>
                        </a:rPr>
                        <a:t>مرد </a:t>
                      </a:r>
                      <a:r>
                        <a:rPr lang="ar-EG" sz="1500" b="0" dirty="0" err="1">
                          <a:latin typeface="Coptic1" pitchFamily="2" charset="0"/>
                        </a:rPr>
                        <a:t>الأنجيل</a:t>
                      </a:r>
                      <a:r>
                        <a:rPr lang="ar-EG" sz="1500" b="0" dirty="0">
                          <a:latin typeface="Coptic1" pitchFamily="2" charset="0"/>
                        </a:rPr>
                        <a:t> الرابع</a:t>
                      </a:r>
                      <a:endParaRPr lang="en-US" sz="1500" b="0" dirty="0">
                        <a:latin typeface="Times New Roman" pitchFamily="18" charset="0"/>
                      </a:endParaRPr>
                    </a:p>
                  </a:txBody>
                  <a:tcPr marT="34290" marB="34290"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90502894"/>
                  </a:ext>
                </a:extLst>
              </a:tr>
            </a:tbl>
          </a:graphicData>
        </a:graphic>
      </p:graphicFrame>
      <p:sp>
        <p:nvSpPr>
          <p:cNvPr id="6" name="AutoShape 36">
            <a:hlinkClick r:id="rId3" action="ppaction://hlinksldjump" highlightClick="1"/>
            <a:extLst>
              <a:ext uri="{FF2B5EF4-FFF2-40B4-BE49-F238E27FC236}">
                <a16:creationId xmlns:a16="http://schemas.microsoft.com/office/drawing/2014/main" id="{2C48D420-655A-4147-97BD-ADCA814D0B5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259133903"/>
      </p:ext>
    </p:extLst>
  </p:cSld>
  <p:clrMapOvr>
    <a:masterClrMapping/>
  </p:clrMapOvr>
  <p:transition/>
</p:sld>
</file>

<file path=ppt/slides/slide3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9408087"/>
      </p:ext>
    </p:extLst>
  </p:cSld>
  <p:clrMapOvr>
    <a:masterClrMapping/>
  </p:clrMapOvr>
  <p:transition/>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98171" name="Group 27"/>
          <p:cNvGraphicFramePr>
            <a:graphicFrameLocks noGrp="1"/>
          </p:cNvGraphicFramePr>
          <p:nvPr>
            <p:ph/>
            <p:extLst>
              <p:ext uri="{D42A27DB-BD31-4B8C-83A1-F6EECF244321}">
                <p14:modId xmlns:p14="http://schemas.microsoft.com/office/powerpoint/2010/main" val="3047960905"/>
              </p:ext>
            </p:extLst>
          </p:nvPr>
        </p:nvGraphicFramePr>
        <p:xfrm>
          <a:off x="0" y="0"/>
          <a:ext cx="9144000" cy="4579620"/>
        </p:xfrm>
        <a:graphic>
          <a:graphicData uri="http://schemas.openxmlformats.org/drawingml/2006/table">
            <a:tbl>
              <a:tblPr/>
              <a:tblGrid>
                <a:gridCol w="3276208">
                  <a:extLst>
                    <a:ext uri="{9D8B030D-6E8A-4147-A177-3AD203B41FA5}">
                      <a16:colId xmlns:a16="http://schemas.microsoft.com/office/drawing/2014/main" val="20000"/>
                    </a:ext>
                  </a:extLst>
                </a:gridCol>
                <a:gridCol w="3228354">
                  <a:extLst>
                    <a:ext uri="{9D8B030D-6E8A-4147-A177-3AD203B41FA5}">
                      <a16:colId xmlns:a16="http://schemas.microsoft.com/office/drawing/2014/main" val="20001"/>
                    </a:ext>
                  </a:extLst>
                </a:gridCol>
                <a:gridCol w="2639438">
                  <a:extLst>
                    <a:ext uri="{9D8B030D-6E8A-4147-A177-3AD203B41FA5}">
                      <a16:colId xmlns:a16="http://schemas.microsoft.com/office/drawing/2014/main" val="20002"/>
                    </a:ext>
                  </a:extLst>
                </a:gridCol>
              </a:tblGrid>
              <a:tr h="32689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Ari~vmeui</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n~t~cwt</a:t>
                      </a:r>
                      <a:r>
                        <a:rPr kumimoji="0" lang="en-US" sz="3000" b="0" i="0" u="none" strike="noStrike" cap="none" normalizeH="0" baseline="0" dirty="0">
                          <a:ln>
                            <a:noFill/>
                          </a:ln>
                          <a:solidFill>
                            <a:schemeClr val="tx1"/>
                          </a:solidFill>
                          <a:effectLst/>
                          <a:latin typeface="Coptic1" pitchFamily="2" charset="0"/>
                          <a:cs typeface="Arial" charset="0"/>
                        </a:rPr>
                        <a:t>/ria </a:t>
                      </a:r>
                      <a:r>
                        <a:rPr kumimoji="0" lang="en-US" sz="3000" b="0" i="0" u="none" strike="noStrike" cap="none" normalizeH="0" baseline="0" dirty="0" err="1">
                          <a:ln>
                            <a:noFill/>
                          </a:ln>
                          <a:solidFill>
                            <a:schemeClr val="tx1"/>
                          </a:solidFill>
                          <a:effectLst/>
                          <a:latin typeface="Coptic1" pitchFamily="2" charset="0"/>
                          <a:cs typeface="Arial" charset="0"/>
                        </a:rPr>
                        <a:t>m~paitopoc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eyouab</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n~tak</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vai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topoc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niben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monact</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rion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niben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n~oryodoxoc</a:t>
                      </a:r>
                      <a:r>
                        <a:rPr kumimoji="0" lang="en-US" sz="3000" b="0" i="0" u="none" strike="noStrike" cap="none" normalizeH="0" baseline="0" dirty="0">
                          <a:ln>
                            <a:noFill/>
                          </a:ln>
                          <a:solidFill>
                            <a:schemeClr val="tx1"/>
                          </a:solidFill>
                          <a:effectLst/>
                          <a:latin typeface="Coptic1" pitchFamily="2" charset="0"/>
                          <a:cs typeface="Arial" charset="0"/>
                        </a:rPr>
                        <a:t>.</a:t>
                      </a:r>
                      <a:r>
                        <a:rPr kumimoji="0" lang="fr-FR" sz="3000" b="0" i="0" u="none" strike="noStrike" cap="none" normalizeH="0" baseline="0" dirty="0">
                          <a:ln>
                            <a:noFill/>
                          </a:ln>
                          <a:solidFill>
                            <a:schemeClr val="tx1"/>
                          </a:solidFill>
                          <a:effectLst/>
                          <a:latin typeface="Coptic1" pitchFamily="2" charset="0"/>
                          <a:cs typeface="Arial" charset="0"/>
                        </a:rPr>
                        <a:t> </a:t>
                      </a:r>
                      <a:endParaRPr kumimoji="0" lang="fr-CA"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Souviens-Toi Seigneur du Salut de ce lieu saint qui est à Toi, de tous les lieux qui Te sont consacrés et des monastères de nos pères orthodoxes.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الكاهن:</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اذكر يا ربُ خَلاص هذا المَوضع المُقدس الذى لكَ </a:t>
                      </a:r>
                      <a:r>
                        <a:rPr kumimoji="0" lang="fr-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وكل المواضع وكل أديرة آبائنا الأرثوذكسيين</a:t>
                      </a:r>
                      <a:r>
                        <a:rPr kumimoji="0" lang="fr-FR" sz="3200" b="0" i="0" u="none" strike="noStrike" cap="none" normalizeH="0" baseline="0" dirty="0">
                          <a:ln>
                            <a:noFill/>
                          </a:ln>
                          <a:solidFill>
                            <a:schemeClr val="tx1"/>
                          </a:solidFill>
                          <a:effectLst/>
                          <a:latin typeface="Arial" charset="0"/>
                          <a:cs typeface="Arial" pitchFamily="34" charset="0"/>
                        </a:rPr>
                        <a:t>.</a:t>
                      </a:r>
                      <a:endParaRPr kumimoji="0" lang="fr-CA" sz="3200" b="0" i="0" u="sng"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800" b="0" i="0" u="sng" strike="noStrike" cap="none" normalizeH="0" baseline="0" dirty="0">
                        <a:ln>
                          <a:noFill/>
                        </a:ln>
                        <a:solidFill>
                          <a:srgbClr val="FF9933"/>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au 6"/>
          <p:cNvGraphicFramePr>
            <a:graphicFrameLocks noGrp="1"/>
          </p:cNvGraphicFramePr>
          <p:nvPr/>
        </p:nvGraphicFramePr>
        <p:xfrm>
          <a:off x="0" y="438150"/>
          <a:ext cx="9144000" cy="4762500"/>
        </p:xfrm>
        <a:graphic>
          <a:graphicData uri="http://schemas.openxmlformats.org/drawingml/2006/table">
            <a:tbl>
              <a:tblPr firstRow="1" bandRow="1">
                <a:tableStyleId>{2D5ABB26-0587-4C30-8999-92F81FD0307C}</a:tableStyleId>
              </a:tblPr>
              <a:tblGrid>
                <a:gridCol w="3581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514600">
                  <a:extLst>
                    <a:ext uri="{9D8B030D-6E8A-4147-A177-3AD203B41FA5}">
                      <a16:colId xmlns:a16="http://schemas.microsoft.com/office/drawing/2014/main" val="2127410635"/>
                    </a:ext>
                  </a:extLst>
                </a:gridCol>
              </a:tblGrid>
              <a:tr h="4514850">
                <a:tc>
                  <a:txBody>
                    <a:bodyPr/>
                    <a:lstStyle/>
                    <a:p>
                      <a:pPr algn="just"/>
                      <a:r>
                        <a:rPr lang="fr-FR" sz="2800" dirty="0" err="1">
                          <a:latin typeface="Coptic1" panose="020B0604020202020204"/>
                        </a:rPr>
                        <a:t>Marou</a:t>
                      </a:r>
                      <a:r>
                        <a:rPr lang="fr-FR" sz="2800" dirty="0">
                          <a:latin typeface="Coptic1" panose="020B0604020202020204"/>
                        </a:rPr>
                        <a:t>[</a:t>
                      </a:r>
                      <a:r>
                        <a:rPr lang="fr-FR" sz="2800" dirty="0" err="1">
                          <a:latin typeface="Coptic1" panose="020B0604020202020204"/>
                        </a:rPr>
                        <a:t>acf</a:t>
                      </a:r>
                      <a:r>
                        <a:rPr lang="fr-FR" sz="2800" baseline="0" dirty="0">
                          <a:latin typeface="Coptic1" panose="020B0604020202020204"/>
                        </a:rPr>
                        <a:t> </a:t>
                      </a:r>
                      <a:r>
                        <a:rPr lang="fr-FR" sz="2800" dirty="0" err="1">
                          <a:latin typeface="Coptic1" panose="020B0604020202020204"/>
                        </a:rPr>
                        <a:t>qen</a:t>
                      </a:r>
                      <a:r>
                        <a:rPr lang="fr-FR" sz="2800" dirty="0">
                          <a:latin typeface="Coptic1" panose="020B0604020202020204"/>
                        </a:rPr>
                        <a:t> </a:t>
                      </a:r>
                      <a:r>
                        <a:rPr lang="fr-FR" sz="2800" dirty="0" err="1">
                          <a:latin typeface="Coptic1" panose="020B0604020202020204"/>
                        </a:rPr>
                        <a:t>tekk~l</a:t>
                      </a:r>
                      <a:r>
                        <a:rPr lang="fr-FR" sz="2800" dirty="0">
                          <a:latin typeface="Coptic1" panose="020B0604020202020204"/>
                        </a:rPr>
                        <a:t>/</a:t>
                      </a:r>
                      <a:r>
                        <a:rPr lang="fr-FR" sz="2800" dirty="0" err="1">
                          <a:latin typeface="Coptic1" panose="020B0604020202020204"/>
                        </a:rPr>
                        <a:t>cia</a:t>
                      </a:r>
                      <a:r>
                        <a:rPr lang="fr-FR" sz="2800" dirty="0">
                          <a:latin typeface="Coptic1" panose="020B0604020202020204"/>
                        </a:rPr>
                        <a:t> </a:t>
                      </a:r>
                      <a:r>
                        <a:rPr lang="fr-FR" sz="2800" dirty="0" err="1">
                          <a:latin typeface="Coptic1" panose="020B0604020202020204"/>
                        </a:rPr>
                        <a:t>n~te</a:t>
                      </a:r>
                      <a:r>
                        <a:rPr lang="fr-FR" sz="2800" baseline="0" dirty="0">
                          <a:latin typeface="Coptic1" panose="020B0604020202020204"/>
                        </a:rPr>
                        <a:t> </a:t>
                      </a:r>
                      <a:r>
                        <a:rPr lang="fr-FR" sz="2800" dirty="0" err="1">
                          <a:latin typeface="Coptic1" panose="020B0604020202020204"/>
                        </a:rPr>
                        <a:t>peflaoc</a:t>
                      </a:r>
                      <a:r>
                        <a:rPr lang="fr-FR" sz="2800" dirty="0">
                          <a:latin typeface="Coptic1" panose="020B0604020202020204"/>
                        </a:rPr>
                        <a:t>: </a:t>
                      </a:r>
                      <a:r>
                        <a:rPr lang="fr-FR" sz="2800" dirty="0" err="1">
                          <a:latin typeface="Coptic1" panose="020B0604020202020204"/>
                        </a:rPr>
                        <a:t>ouoh</a:t>
                      </a:r>
                      <a:r>
                        <a:rPr lang="fr-FR" sz="2800" dirty="0">
                          <a:latin typeface="Coptic1" panose="020B0604020202020204"/>
                        </a:rPr>
                        <a:t> </a:t>
                      </a:r>
                      <a:r>
                        <a:rPr lang="fr-FR" sz="2800" dirty="0" err="1">
                          <a:latin typeface="Coptic1" panose="020B0604020202020204"/>
                        </a:rPr>
                        <a:t>marouc~mou</a:t>
                      </a:r>
                      <a:r>
                        <a:rPr lang="fr-FR" sz="2800" dirty="0">
                          <a:latin typeface="Coptic1" panose="020B0604020202020204"/>
                        </a:rPr>
                        <a:t> </a:t>
                      </a:r>
                      <a:r>
                        <a:rPr lang="fr-FR" sz="2800" dirty="0" err="1">
                          <a:latin typeface="Coptic1" panose="020B0604020202020204"/>
                        </a:rPr>
                        <a:t>e~rof</a:t>
                      </a:r>
                      <a:r>
                        <a:rPr lang="fr-FR" sz="2800" baseline="0" dirty="0">
                          <a:latin typeface="Coptic1" panose="020B0604020202020204"/>
                        </a:rPr>
                        <a:t> </a:t>
                      </a:r>
                      <a:r>
                        <a:rPr lang="fr-FR" sz="2800" dirty="0">
                          <a:latin typeface="Coptic1" panose="020B0604020202020204"/>
                        </a:rPr>
                        <a:t>hi </a:t>
                      </a:r>
                      <a:r>
                        <a:rPr lang="fr-FR" sz="2800" dirty="0" err="1">
                          <a:latin typeface="Coptic1" panose="020B0604020202020204"/>
                        </a:rPr>
                        <a:t>t~kayedra</a:t>
                      </a:r>
                      <a:r>
                        <a:rPr lang="fr-FR" sz="2800" dirty="0">
                          <a:latin typeface="Coptic1" panose="020B0604020202020204"/>
                        </a:rPr>
                        <a:t> </a:t>
                      </a:r>
                      <a:r>
                        <a:rPr lang="fr-FR" sz="2800" dirty="0" err="1">
                          <a:latin typeface="Coptic1" panose="020B0604020202020204"/>
                        </a:rPr>
                        <a:t>n~te</a:t>
                      </a:r>
                      <a:r>
                        <a:rPr lang="fr-FR" sz="2800" dirty="0">
                          <a:latin typeface="Coptic1" panose="020B0604020202020204"/>
                        </a:rPr>
                        <a:t> </a:t>
                      </a:r>
                      <a:r>
                        <a:rPr lang="fr-FR" sz="2800" dirty="0" err="1">
                          <a:latin typeface="Coptic1" panose="020B0604020202020204"/>
                        </a:rPr>
                        <a:t>nip~recbuteroc</a:t>
                      </a:r>
                      <a:r>
                        <a:rPr lang="fr-FR" sz="2800" dirty="0">
                          <a:latin typeface="Coptic1" panose="020B0604020202020204"/>
                        </a:rPr>
                        <a:t>: je</a:t>
                      </a:r>
                      <a:r>
                        <a:rPr lang="fr-FR" sz="2800" baseline="0" dirty="0">
                          <a:latin typeface="Coptic1" panose="020B0604020202020204"/>
                        </a:rPr>
                        <a:t> </a:t>
                      </a:r>
                      <a:r>
                        <a:rPr lang="fr-FR" sz="2800" dirty="0" err="1">
                          <a:latin typeface="Coptic1" panose="020B0604020202020204"/>
                        </a:rPr>
                        <a:t>af,w</a:t>
                      </a:r>
                      <a:r>
                        <a:rPr lang="fr-FR" sz="2800" dirty="0">
                          <a:latin typeface="Coptic1" panose="020B0604020202020204"/>
                        </a:rPr>
                        <a:t> </a:t>
                      </a:r>
                      <a:r>
                        <a:rPr lang="fr-FR" sz="2800" dirty="0" err="1">
                          <a:latin typeface="Coptic1" panose="020B0604020202020204"/>
                        </a:rPr>
                        <a:t>n~oumetiwt</a:t>
                      </a:r>
                      <a:r>
                        <a:rPr lang="fr-FR" sz="2800" dirty="0">
                          <a:latin typeface="Coptic1" panose="020B0604020202020204"/>
                        </a:rPr>
                        <a:t> </a:t>
                      </a:r>
                      <a:r>
                        <a:rPr lang="fr-FR" sz="2800" dirty="0" err="1">
                          <a:latin typeface="Coptic1" panose="020B0604020202020204"/>
                        </a:rPr>
                        <a:t>m~v~r</a:t>
                      </a:r>
                      <a:r>
                        <a:rPr lang="fr-FR" sz="2800" dirty="0">
                          <a:latin typeface="Coptic1" panose="020B0604020202020204"/>
                        </a:rPr>
                        <a:t>/] </a:t>
                      </a:r>
                      <a:r>
                        <a:rPr lang="fr-FR" sz="2800" dirty="0" err="1">
                          <a:latin typeface="Coptic1" panose="020B0604020202020204"/>
                        </a:rPr>
                        <a:t>n~hane~cwou</a:t>
                      </a:r>
                      <a:r>
                        <a:rPr lang="fr-FR" sz="2800" dirty="0">
                          <a:latin typeface="Coptic1" panose="020B0604020202020204"/>
                        </a:rPr>
                        <a:t>: </a:t>
                      </a:r>
                      <a:r>
                        <a:rPr lang="fr-FR" sz="2800" dirty="0" err="1">
                          <a:latin typeface="Coptic1" panose="020B0604020202020204"/>
                        </a:rPr>
                        <a:t>eue~nau</a:t>
                      </a:r>
                      <a:r>
                        <a:rPr lang="fr-FR" sz="2800" dirty="0">
                          <a:latin typeface="Coptic1" panose="020B0604020202020204"/>
                        </a:rPr>
                        <a:t> </a:t>
                      </a:r>
                      <a:r>
                        <a:rPr lang="fr-FR" sz="2800" dirty="0" err="1">
                          <a:latin typeface="Coptic1" panose="020B0604020202020204"/>
                        </a:rPr>
                        <a:t>n~je</a:t>
                      </a:r>
                      <a:endParaRPr lang="fr-FR" sz="2800" dirty="0">
                        <a:latin typeface="Coptic1" panose="020B0604020202020204"/>
                      </a:endParaRPr>
                    </a:p>
                    <a:p>
                      <a:pPr algn="just"/>
                      <a:r>
                        <a:rPr lang="fr-FR" sz="2800" dirty="0">
                          <a:latin typeface="Coptic1" panose="020B0604020202020204"/>
                        </a:rPr>
                        <a:t>n/</a:t>
                      </a:r>
                      <a:r>
                        <a:rPr lang="fr-FR" sz="2800" dirty="0" err="1">
                          <a:latin typeface="Coptic1" panose="020B0604020202020204"/>
                        </a:rPr>
                        <a:t>e~tcoutwn</a:t>
                      </a:r>
                      <a:r>
                        <a:rPr lang="fr-FR" sz="2800" dirty="0">
                          <a:latin typeface="Coptic1" panose="020B0604020202020204"/>
                        </a:rPr>
                        <a:t> </a:t>
                      </a:r>
                      <a:r>
                        <a:rPr lang="fr-FR" sz="2800" dirty="0" err="1">
                          <a:latin typeface="Coptic1" panose="020B0604020202020204"/>
                        </a:rPr>
                        <a:t>ouoh</a:t>
                      </a:r>
                      <a:r>
                        <a:rPr lang="fr-FR" sz="2800" dirty="0">
                          <a:latin typeface="Coptic1" panose="020B0604020202020204"/>
                        </a:rPr>
                        <a:t> </a:t>
                      </a:r>
                      <a:r>
                        <a:rPr lang="fr-FR" sz="2800" dirty="0" err="1">
                          <a:latin typeface="Coptic1" panose="020B0604020202020204"/>
                        </a:rPr>
                        <a:t>eue~ounof</a:t>
                      </a:r>
                      <a:r>
                        <a:rPr lang="fr-FR" sz="2800" dirty="0">
                          <a:latin typeface="Coptic1" panose="020B0604020202020204"/>
                        </a:rPr>
                        <a:t>:</a:t>
                      </a:r>
                    </a:p>
                  </a:txBody>
                  <a:tcPr marT="34290" marB="34290"/>
                </a:tc>
                <a:tc>
                  <a:txBody>
                    <a:bodyPr/>
                    <a:lstStyle/>
                    <a:p>
                      <a:pPr algn="just"/>
                      <a:r>
                        <a:rPr lang="fr-FR" sz="2800" kern="1200" baseline="0" dirty="0">
                          <a:solidFill>
                            <a:schemeClr val="tx1"/>
                          </a:solidFill>
                          <a:latin typeface="+mn-lt"/>
                          <a:ea typeface="+mn-ea"/>
                          <a:cs typeface="+mn-cs"/>
                        </a:rPr>
                        <a:t>Qu’il l’élève sur son peuple et qu’il le bénisse sur des anciens</a:t>
                      </a:r>
                      <a:r>
                        <a:rPr lang="fr-FR" sz="2800" i="1" kern="1200" baseline="0" dirty="0">
                          <a:solidFill>
                            <a:schemeClr val="tx1"/>
                          </a:solidFill>
                          <a:latin typeface="+mn-lt"/>
                          <a:ea typeface="+mn-ea"/>
                          <a:cs typeface="+mn-cs"/>
                        </a:rPr>
                        <a:t> </a:t>
                      </a:r>
                      <a:r>
                        <a:rPr lang="fr-FR" sz="2800" kern="1200" baseline="0" dirty="0">
                          <a:solidFill>
                            <a:schemeClr val="tx1"/>
                          </a:solidFill>
                          <a:latin typeface="+mn-lt"/>
                          <a:ea typeface="+mn-ea"/>
                          <a:cs typeface="+mn-cs"/>
                        </a:rPr>
                        <a:t>car il a rendu la parenté comme les pâturages. Les hommes droit voient cela, et s’en réjouissent.</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فليرفعوه في كنيسة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شعبه وليباركوه علي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منابر الشيوخ </a:t>
                      </a:r>
                      <a:r>
                        <a:rPr lang="ar-EG" sz="3200" b="0" i="0" u="none" strike="noStrike" kern="1200" baseline="0" dirty="0" err="1">
                          <a:solidFill>
                            <a:schemeClr val="tx1"/>
                          </a:solidFill>
                          <a:latin typeface="+mn-lt"/>
                          <a:ea typeface="+mn-ea"/>
                          <a:cs typeface="+mn-cs"/>
                        </a:rPr>
                        <a:t>لأنة</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جعل أبوة مثل الخراف.</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يُبصِرُ المستقيمون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ويفرحون</a:t>
                      </a:r>
                      <a:endParaRPr lang="fr-FR" sz="3600" dirty="0"/>
                    </a:p>
                  </a:txBody>
                  <a:tcPr marT="34290" marB="34290"/>
                </a:tc>
                <a:extLst>
                  <a:ext uri="{0D108BD9-81ED-4DB2-BD59-A6C34878D82A}">
                    <a16:rowId xmlns:a16="http://schemas.microsoft.com/office/drawing/2014/main" val="10000"/>
                  </a:ext>
                </a:extLst>
              </a:tr>
            </a:tbl>
          </a:graphicData>
        </a:graphic>
      </p:graphicFrame>
      <p:graphicFrame>
        <p:nvGraphicFramePr>
          <p:cNvPr id="8" name="Tableau 7">
            <a:extLst>
              <a:ext uri="{FF2B5EF4-FFF2-40B4-BE49-F238E27FC236}">
                <a16:creationId xmlns:a16="http://schemas.microsoft.com/office/drawing/2014/main" id="{2687A468-F1D6-4600-AAC6-CAC3C529D041}"/>
              </a:ext>
            </a:extLst>
          </p:cNvPr>
          <p:cNvGraphicFramePr>
            <a:graphicFrameLocks noGrp="1"/>
          </p:cNvGraphicFramePr>
          <p:nvPr/>
        </p:nvGraphicFramePr>
        <p:xfrm>
          <a:off x="1169676" y="68580"/>
          <a:ext cx="6804647" cy="312420"/>
        </p:xfrm>
        <a:graphic>
          <a:graphicData uri="http://schemas.openxmlformats.org/drawingml/2006/table">
            <a:tbl>
              <a:tblPr firstRow="1" bandRow="1">
                <a:tableStyleId>{2D5ABB26-0587-4C30-8999-92F81FD0307C}</a:tableStyleId>
              </a:tblPr>
              <a:tblGrid>
                <a:gridCol w="6804647">
                  <a:extLst>
                    <a:ext uri="{9D8B030D-6E8A-4147-A177-3AD203B41FA5}">
                      <a16:colId xmlns:a16="http://schemas.microsoft.com/office/drawing/2014/main" val="1752414572"/>
                    </a:ext>
                  </a:extLst>
                </a:gridCol>
              </a:tblGrid>
              <a:tr h="24713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dirty="0">
                          <a:solidFill>
                            <a:schemeClr val="tx1"/>
                          </a:solidFill>
                        </a:rPr>
                        <a:t>Répons du Psaume - En présence d’un père - </a:t>
                      </a:r>
                      <a:r>
                        <a:rPr lang="ar-EG" sz="1600" dirty="0">
                          <a:latin typeface="Tahoma" panose="020B0604030504040204" pitchFamily="34" charset="0"/>
                        </a:rPr>
                        <a:t>في حضور الأب الأسقف</a:t>
                      </a:r>
                      <a:endParaRPr kumimoji="0" lang="en-CA" sz="1600" b="0" i="0" u="none" strike="noStrike" kern="1200" cap="none" spc="0" normalizeH="0" baseline="0" noProof="0" dirty="0">
                        <a:ln>
                          <a:noFill/>
                        </a:ln>
                        <a:effectLst/>
                        <a:uLnTx/>
                        <a:uFillTx/>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886054"/>
                  </a:ext>
                </a:extLst>
              </a:tr>
            </a:tbl>
          </a:graphicData>
        </a:graphic>
      </p:graphicFrame>
      <p:sp>
        <p:nvSpPr>
          <p:cNvPr id="6" name="Action Button: Custom 4">
            <a:hlinkClick r:id="rId2" action="ppaction://hlinksldjump" highlightClick="1"/>
            <a:extLst>
              <a:ext uri="{FF2B5EF4-FFF2-40B4-BE49-F238E27FC236}">
                <a16:creationId xmlns:a16="http://schemas.microsoft.com/office/drawing/2014/main" id="{7EE3FC34-F2FC-4983-ACB6-3430A5672D87}"/>
              </a:ext>
            </a:extLst>
          </p:cNvPr>
          <p:cNvSpPr/>
          <p:nvPr/>
        </p:nvSpPr>
        <p:spPr bwMode="auto">
          <a:xfrm>
            <a:off x="5997313"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2" name="Action Button: Custom 3">
            <a:hlinkClick r:id="rId3" action="ppaction://hlinksldjump" highlightClick="1"/>
            <a:extLst>
              <a:ext uri="{FF2B5EF4-FFF2-40B4-BE49-F238E27FC236}">
                <a16:creationId xmlns:a16="http://schemas.microsoft.com/office/drawing/2014/main" id="{50513619-1108-FB28-E2EE-5FD640B39A24}"/>
              </a:ext>
            </a:extLst>
          </p:cNvPr>
          <p:cNvSpPr/>
          <p:nvPr/>
        </p:nvSpPr>
        <p:spPr bwMode="auto">
          <a:xfrm>
            <a:off x="4305299" y="496824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90810031"/>
      </p:ext>
    </p:extLst>
  </p:cSld>
  <p:clrMapOvr>
    <a:masterClrMapping/>
  </p:clrMapOvr>
  <p:transition/>
</p:sld>
</file>

<file path=ppt/slides/slide3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E215F8C1-1488-4651-AE6C-0692F1D91D5F}"/>
              </a:ext>
            </a:extLst>
          </p:cNvPr>
          <p:cNvGraphicFramePr>
            <a:graphicFrameLocks noGrp="1"/>
          </p:cNvGraphicFramePr>
          <p:nvPr/>
        </p:nvGraphicFramePr>
        <p:xfrm>
          <a:off x="2" y="110247"/>
          <a:ext cx="9143998" cy="4457700"/>
        </p:xfrm>
        <a:graphic>
          <a:graphicData uri="http://schemas.openxmlformats.org/drawingml/2006/table">
            <a:tbl>
              <a:tblPr firstRow="1" bandRow="1">
                <a:tableStyleId>{2D5ABB26-0587-4C30-8999-92F81FD0307C}</a:tableStyleId>
              </a:tblPr>
              <a:tblGrid>
                <a:gridCol w="3424134">
                  <a:extLst>
                    <a:ext uri="{9D8B030D-6E8A-4147-A177-3AD203B41FA5}">
                      <a16:colId xmlns:a16="http://schemas.microsoft.com/office/drawing/2014/main" val="221178946"/>
                    </a:ext>
                  </a:extLst>
                </a:gridCol>
                <a:gridCol w="3158247">
                  <a:extLst>
                    <a:ext uri="{9D8B030D-6E8A-4147-A177-3AD203B41FA5}">
                      <a16:colId xmlns:a16="http://schemas.microsoft.com/office/drawing/2014/main" val="2585356122"/>
                    </a:ext>
                  </a:extLst>
                </a:gridCol>
                <a:gridCol w="2561617">
                  <a:extLst>
                    <a:ext uri="{9D8B030D-6E8A-4147-A177-3AD203B41FA5}">
                      <a16:colId xmlns:a16="http://schemas.microsoft.com/office/drawing/2014/main" val="4011658394"/>
                    </a:ext>
                  </a:extLst>
                </a:gridCol>
              </a:tblGrid>
              <a:tr h="4438650">
                <a:tc>
                  <a:txBody>
                    <a:bodyPr/>
                    <a:lstStyle/>
                    <a:p>
                      <a:pPr algn="just"/>
                      <a:r>
                        <a:rPr lang="fr-FR" sz="3600" dirty="0" err="1">
                          <a:latin typeface="Coptic1" panose="020B0604020202020204"/>
                        </a:rPr>
                        <a:t>Afwrk</a:t>
                      </a:r>
                      <a:r>
                        <a:rPr lang="fr-FR" sz="3600" dirty="0">
                          <a:latin typeface="Coptic1" panose="020B0604020202020204"/>
                        </a:rPr>
                        <a:t> </a:t>
                      </a:r>
                      <a:r>
                        <a:rPr lang="fr-FR" sz="3600" dirty="0" err="1">
                          <a:latin typeface="Coptic1" panose="020B0604020202020204"/>
                        </a:rPr>
                        <a:t>n~je</a:t>
                      </a:r>
                      <a:r>
                        <a:rPr lang="fr-FR" sz="3600" dirty="0">
                          <a:latin typeface="Coptic1" panose="020B0604020202020204"/>
                        </a:rPr>
                        <a:t> </a:t>
                      </a:r>
                      <a:r>
                        <a:rPr lang="fr-FR" sz="3600" dirty="0" err="1">
                          <a:latin typeface="Coptic1" panose="020B0604020202020204"/>
                        </a:rPr>
                        <a:t>Po#c</a:t>
                      </a:r>
                      <a:r>
                        <a:rPr lang="fr-FR" sz="3600" dirty="0">
                          <a:latin typeface="Coptic1" panose="020B0604020202020204"/>
                        </a:rPr>
                        <a:t># </a:t>
                      </a:r>
                      <a:r>
                        <a:rPr lang="fr-FR" sz="3600" dirty="0" err="1">
                          <a:latin typeface="Coptic1" panose="020B0604020202020204"/>
                        </a:rPr>
                        <a:t>ouoh</a:t>
                      </a:r>
                      <a:r>
                        <a:rPr lang="fr-FR" sz="3600" dirty="0">
                          <a:latin typeface="Coptic1" panose="020B0604020202020204"/>
                        </a:rPr>
                        <a:t> </a:t>
                      </a:r>
                      <a:r>
                        <a:rPr lang="fr-FR" sz="3600" dirty="0" err="1">
                          <a:latin typeface="Coptic1" panose="020B0604020202020204"/>
                        </a:rPr>
                        <a:t>n~nefouwm</a:t>
                      </a:r>
                      <a:r>
                        <a:rPr lang="fr-FR" sz="3600" dirty="0">
                          <a:latin typeface="Coptic1" panose="020B0604020202020204"/>
                        </a:rPr>
                        <a:t> </a:t>
                      </a:r>
                      <a:r>
                        <a:rPr lang="fr-FR" sz="3600" dirty="0" err="1">
                          <a:latin typeface="Coptic1" panose="020B0604020202020204"/>
                        </a:rPr>
                        <a:t>n~h~y</a:t>
                      </a:r>
                      <a:r>
                        <a:rPr lang="fr-FR" sz="3600" dirty="0">
                          <a:latin typeface="Coptic1" panose="020B0604020202020204"/>
                        </a:rPr>
                        <a:t>/f: je </a:t>
                      </a:r>
                      <a:r>
                        <a:rPr lang="fr-FR" sz="3600" dirty="0" err="1">
                          <a:latin typeface="Coptic1" panose="020B0604020202020204"/>
                        </a:rPr>
                        <a:t>n~yok</a:t>
                      </a:r>
                      <a:r>
                        <a:rPr lang="fr-FR" sz="3600" dirty="0">
                          <a:latin typeface="Coptic1" panose="020B0604020202020204"/>
                        </a:rPr>
                        <a:t> </a:t>
                      </a:r>
                      <a:r>
                        <a:rPr lang="fr-FR" sz="3600" dirty="0" err="1">
                          <a:latin typeface="Coptic1" panose="020B0604020202020204"/>
                        </a:rPr>
                        <a:t>pe</a:t>
                      </a:r>
                      <a:r>
                        <a:rPr lang="fr-FR" sz="3600" dirty="0">
                          <a:latin typeface="Coptic1" panose="020B0604020202020204"/>
                        </a:rPr>
                        <a:t> </a:t>
                      </a:r>
                      <a:r>
                        <a:rPr lang="fr-FR" sz="3600" dirty="0" err="1">
                          <a:latin typeface="Coptic1" panose="020B0604020202020204"/>
                        </a:rPr>
                        <a:t>v~ou</a:t>
                      </a:r>
                      <a:r>
                        <a:rPr lang="fr-FR" sz="3600" dirty="0">
                          <a:latin typeface="Coptic1" panose="020B0604020202020204"/>
                        </a:rPr>
                        <a:t>/b sa </a:t>
                      </a:r>
                      <a:r>
                        <a:rPr lang="fr-FR" sz="3600" dirty="0" err="1">
                          <a:latin typeface="Coptic1" panose="020B0604020202020204"/>
                        </a:rPr>
                        <a:t>e~neh</a:t>
                      </a:r>
                      <a:r>
                        <a:rPr lang="fr-FR" sz="3600" dirty="0">
                          <a:latin typeface="Coptic1" panose="020B0604020202020204"/>
                        </a:rPr>
                        <a:t>: kata </a:t>
                      </a:r>
                      <a:r>
                        <a:rPr lang="fr-FR" sz="3600" dirty="0" err="1">
                          <a:latin typeface="Coptic1" panose="020B0604020202020204"/>
                        </a:rPr>
                        <a:t>t~taxic</a:t>
                      </a:r>
                      <a:r>
                        <a:rPr lang="fr-FR" sz="3600" baseline="0" dirty="0">
                          <a:latin typeface="Coptic1" panose="020B0604020202020204"/>
                        </a:rPr>
                        <a:t> </a:t>
                      </a:r>
                      <a:r>
                        <a:rPr lang="fr-FR" sz="3600" dirty="0" err="1">
                          <a:latin typeface="Coptic1" panose="020B0604020202020204"/>
                        </a:rPr>
                        <a:t>m~Mel,icedek</a:t>
                      </a:r>
                      <a:r>
                        <a:rPr lang="fr-FR" sz="3600" dirty="0">
                          <a:latin typeface="Coptic1" panose="020B0604020202020204"/>
                        </a:rPr>
                        <a:t>. </a:t>
                      </a:r>
                    </a:p>
                  </a:txBody>
                  <a:tcPr marT="34290" marB="34290"/>
                </a:tc>
                <a:tc>
                  <a:txBody>
                    <a:bodyPr/>
                    <a:lstStyle/>
                    <a:p>
                      <a:pPr algn="just"/>
                      <a:r>
                        <a:rPr lang="fr-FR" sz="3200" kern="1200" baseline="0" dirty="0">
                          <a:solidFill>
                            <a:schemeClr val="tx1"/>
                          </a:solidFill>
                          <a:latin typeface="+mn-lt"/>
                          <a:ea typeface="+mn-ea"/>
                          <a:cs typeface="+mn-cs"/>
                        </a:rPr>
                        <a:t>Le Seigneur l’a juré et il ne se repentira pas que tu es prêtre éternellement selon le rite de Melchisédech. Alléluia</a:t>
                      </a:r>
                    </a:p>
                    <a:p>
                      <a:pPr algn="just"/>
                      <a:endParaRPr lang="fr-FR" sz="3200" dirty="0"/>
                    </a:p>
                  </a:txBody>
                  <a:tcPr marT="34290" marB="34290"/>
                </a:tc>
                <a:tc>
                  <a:txBody>
                    <a:bodyPr/>
                    <a:lstStyle/>
                    <a:p>
                      <a:pPr algn="just" rtl="1"/>
                      <a:r>
                        <a:rPr lang="ar-EG" sz="3600" b="0" i="0" u="none" strike="noStrike" kern="1200" baseline="0" dirty="0">
                          <a:solidFill>
                            <a:schemeClr val="tx1"/>
                          </a:solidFill>
                          <a:latin typeface="+mn-lt"/>
                          <a:ea typeface="+mn-ea"/>
                          <a:cs typeface="+mn-cs"/>
                        </a:rPr>
                        <a:t>أقسم الرب و لن يندم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أنك أنت هو الكاهن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إلي الأبد علي طقس</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ملشيصادق</a:t>
                      </a:r>
                      <a:endParaRPr lang="fr-FR" sz="3600" b="0" i="0" u="none" strike="noStrike" kern="1200" baseline="0" dirty="0">
                        <a:solidFill>
                          <a:schemeClr val="tx1"/>
                        </a:solidFill>
                        <a:latin typeface="+mn-lt"/>
                        <a:ea typeface="+mn-ea"/>
                        <a:cs typeface="+mn-cs"/>
                      </a:endParaRPr>
                    </a:p>
                    <a:p>
                      <a:pPr algn="just" rtl="1"/>
                      <a:r>
                        <a:rPr kumimoji="0" lang="ar-SA" sz="3600" b="0" i="0" u="none" strike="noStrike" cap="none" normalizeH="0" baseline="0" dirty="0" err="1">
                          <a:ln>
                            <a:noFill/>
                          </a:ln>
                          <a:solidFill>
                            <a:schemeClr val="tx1"/>
                          </a:solidFill>
                          <a:effectLst/>
                          <a:latin typeface="Arial" charset="0"/>
                          <a:cs typeface="Arial" charset="0"/>
                        </a:rPr>
                        <a:t>هلليلويا</a:t>
                      </a:r>
                      <a:endParaRPr lang="fr-FR" sz="36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3019116063"/>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5A2C289F-0DBB-9E32-8424-148C347137E6}"/>
              </a:ext>
            </a:extLst>
          </p:cNvPr>
          <p:cNvSpPr/>
          <p:nvPr/>
        </p:nvSpPr>
        <p:spPr bwMode="auto">
          <a:xfrm>
            <a:off x="4305299" y="496824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66594762"/>
      </p:ext>
    </p:extLst>
  </p:cSld>
  <p:clrMapOvr>
    <a:masterClrMapping/>
  </p:clrMapOvr>
  <p:transition/>
</p:sld>
</file>

<file path=ppt/slides/slide3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36">
            <a:hlinkClick r:id="rId2" action="ppaction://hlinksldjump" highlightClick="1"/>
            <a:extLst>
              <a:ext uri="{FF2B5EF4-FFF2-40B4-BE49-F238E27FC236}">
                <a16:creationId xmlns:a16="http://schemas.microsoft.com/office/drawing/2014/main" id="{9C3C8882-F07F-4CBD-AF22-982E2D984DBD}"/>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8" name="Tableau 7">
            <a:extLst>
              <a:ext uri="{FF2B5EF4-FFF2-40B4-BE49-F238E27FC236}">
                <a16:creationId xmlns:a16="http://schemas.microsoft.com/office/drawing/2014/main" id="{FBE54836-5541-4747-98EB-5F8BA06F5C85}"/>
              </a:ext>
            </a:extLst>
          </p:cNvPr>
          <p:cNvGraphicFramePr>
            <a:graphicFrameLocks noGrp="1"/>
          </p:cNvGraphicFramePr>
          <p:nvPr/>
        </p:nvGraphicFramePr>
        <p:xfrm>
          <a:off x="0" y="6350"/>
          <a:ext cx="9144000" cy="5097780"/>
        </p:xfrm>
        <a:graphic>
          <a:graphicData uri="http://schemas.openxmlformats.org/drawingml/2006/table">
            <a:tbl>
              <a:tblPr firstRow="1" bandRow="1">
                <a:tableStyleId>{2D5ABB26-0587-4C30-8999-92F81FD0307C}</a:tableStyleId>
              </a:tblPr>
              <a:tblGrid>
                <a:gridCol w="3359285">
                  <a:extLst>
                    <a:ext uri="{9D8B030D-6E8A-4147-A177-3AD203B41FA5}">
                      <a16:colId xmlns:a16="http://schemas.microsoft.com/office/drawing/2014/main" val="221178946"/>
                    </a:ext>
                  </a:extLst>
                </a:gridCol>
                <a:gridCol w="3112851">
                  <a:extLst>
                    <a:ext uri="{9D8B030D-6E8A-4147-A177-3AD203B41FA5}">
                      <a16:colId xmlns:a16="http://schemas.microsoft.com/office/drawing/2014/main" val="2585356122"/>
                    </a:ext>
                  </a:extLst>
                </a:gridCol>
                <a:gridCol w="2671864">
                  <a:extLst>
                    <a:ext uri="{9D8B030D-6E8A-4147-A177-3AD203B41FA5}">
                      <a16:colId xmlns:a16="http://schemas.microsoft.com/office/drawing/2014/main" val="4011658394"/>
                    </a:ext>
                  </a:extLst>
                </a:gridCol>
              </a:tblGrid>
              <a:tr h="4435948">
                <a:tc>
                  <a:txBody>
                    <a:bodyPr/>
                    <a:lstStyle/>
                    <a:p>
                      <a:pPr algn="just"/>
                      <a:r>
                        <a:rPr lang="fr-FR" sz="3000" dirty="0" err="1">
                          <a:latin typeface="Coptic1" panose="020B0604020202020204"/>
                        </a:rPr>
                        <a:t>Po#c</a:t>
                      </a:r>
                      <a:r>
                        <a:rPr lang="fr-FR" sz="3000" dirty="0">
                          <a:latin typeface="Coptic1" panose="020B0604020202020204"/>
                        </a:rPr>
                        <a:t># </a:t>
                      </a:r>
                      <a:r>
                        <a:rPr lang="fr-FR" sz="3000" dirty="0" err="1">
                          <a:latin typeface="Coptic1" panose="020B0604020202020204"/>
                        </a:rPr>
                        <a:t>caouinam</a:t>
                      </a:r>
                      <a:r>
                        <a:rPr lang="fr-FR" sz="3000" dirty="0">
                          <a:latin typeface="Coptic1" panose="020B0604020202020204"/>
                        </a:rPr>
                        <a:t> </a:t>
                      </a:r>
                      <a:r>
                        <a:rPr lang="fr-FR" sz="3000" dirty="0" err="1">
                          <a:latin typeface="Coptic1" panose="020B0604020202020204"/>
                        </a:rPr>
                        <a:t>m~mok</a:t>
                      </a:r>
                      <a:r>
                        <a:rPr lang="fr-FR" sz="3000" dirty="0">
                          <a:latin typeface="Coptic1" panose="020B0604020202020204"/>
                        </a:rPr>
                        <a:t> </a:t>
                      </a:r>
                      <a:r>
                        <a:rPr lang="fr-FR" sz="3000" dirty="0" err="1">
                          <a:latin typeface="Coptic1" panose="020B0604020202020204"/>
                        </a:rPr>
                        <a:t>peniwt</a:t>
                      </a:r>
                      <a:r>
                        <a:rPr lang="fr-FR" sz="3000" dirty="0">
                          <a:latin typeface="Coptic1" panose="020B0604020202020204"/>
                        </a:rPr>
                        <a:t> </a:t>
                      </a:r>
                      <a:r>
                        <a:rPr lang="fr-FR" sz="3000" dirty="0" err="1">
                          <a:latin typeface="Coptic1" panose="020B0604020202020204"/>
                        </a:rPr>
                        <a:t>eyouab</a:t>
                      </a:r>
                      <a:r>
                        <a:rPr lang="fr-FR" sz="3000" baseline="0" dirty="0">
                          <a:latin typeface="Coptic1" panose="020B0604020202020204"/>
                        </a:rPr>
                        <a:t> </a:t>
                      </a:r>
                      <a:r>
                        <a:rPr lang="fr-FR" sz="3000" dirty="0" err="1">
                          <a:latin typeface="Coptic1" panose="020B0604020202020204"/>
                        </a:rPr>
                        <a:t>m~patiar</a:t>
                      </a:r>
                      <a:r>
                        <a:rPr lang="fr-FR" sz="3000" dirty="0">
                          <a:latin typeface="Coptic1" panose="020B0604020202020204"/>
                        </a:rPr>
                        <a:t>,/c papa </a:t>
                      </a:r>
                      <a:r>
                        <a:rPr lang="fr-FR" sz="3000" dirty="0" err="1">
                          <a:latin typeface="Coptic1" panose="020B0604020202020204"/>
                        </a:rPr>
                        <a:t>abba</a:t>
                      </a:r>
                      <a:r>
                        <a:rPr lang="fr-FR" sz="3000" dirty="0">
                          <a:latin typeface="Coptic1" panose="020B0604020202020204"/>
                        </a:rPr>
                        <a:t> </a:t>
                      </a:r>
                      <a:r>
                        <a:rPr lang="fr-FR" sz="3000" dirty="0" err="1">
                          <a:latin typeface="Coptic1" panose="020B0604020202020204"/>
                        </a:rPr>
                        <a:t>Tawadroc</a:t>
                      </a:r>
                      <a:r>
                        <a:rPr lang="fr-FR" sz="3000" dirty="0">
                          <a:latin typeface="Coptic1" panose="020B0604020202020204"/>
                        </a:rPr>
                        <a:t> </a:t>
                      </a:r>
                      <a:r>
                        <a:rPr lang="fr-FR" sz="3000" dirty="0" err="1">
                          <a:latin typeface="Coptic1" panose="020B0604020202020204"/>
                        </a:rPr>
                        <a:t>pimah</a:t>
                      </a:r>
                      <a:r>
                        <a:rPr lang="fr-FR" sz="3000" dirty="0">
                          <a:latin typeface="Coptic1" panose="020B0604020202020204"/>
                        </a:rPr>
                        <a:t> </a:t>
                      </a:r>
                      <a:r>
                        <a:rPr lang="fr-FR" sz="3000" dirty="0" err="1">
                          <a:latin typeface="Coptic1" panose="020B0604020202020204"/>
                        </a:rPr>
                        <a:t>c~nau</a:t>
                      </a:r>
                      <a:r>
                        <a:rPr lang="fr-FR" sz="3000" dirty="0">
                          <a:latin typeface="Coptic1" panose="020B0604020202020204"/>
                        </a:rPr>
                        <a:t>.</a:t>
                      </a:r>
                      <a:r>
                        <a:rPr lang="fr-FR" sz="3000" baseline="0" dirty="0">
                          <a:latin typeface="Coptic1" panose="020B0604020202020204"/>
                        </a:rPr>
                        <a:t> Nem </a:t>
                      </a:r>
                      <a:r>
                        <a:rPr lang="fr-FR" sz="3000" baseline="0" dirty="0" err="1">
                          <a:latin typeface="Coptic1" panose="020B0604020202020204"/>
                        </a:rPr>
                        <a:t>peniwt</a:t>
                      </a:r>
                      <a:r>
                        <a:rPr lang="fr-FR" sz="3000" baseline="0" dirty="0">
                          <a:latin typeface="Coptic1" panose="020B0604020202020204"/>
                        </a:rPr>
                        <a:t> </a:t>
                      </a:r>
                      <a:r>
                        <a:rPr lang="fr-FR" sz="3000" baseline="0" dirty="0" err="1">
                          <a:latin typeface="Coptic1" panose="020B0604020202020204"/>
                        </a:rPr>
                        <a:t>n~e~pickopoc</a:t>
                      </a:r>
                      <a:r>
                        <a:rPr lang="fr-FR" sz="3000" baseline="0" dirty="0">
                          <a:latin typeface="Coptic1" panose="020B0604020202020204"/>
                        </a:rPr>
                        <a:t> </a:t>
                      </a:r>
                      <a:r>
                        <a:rPr lang="fr-FR" sz="3000" baseline="0" dirty="0" err="1">
                          <a:latin typeface="Coptic1" panose="020B0604020202020204"/>
                        </a:rPr>
                        <a:t>abba</a:t>
                      </a:r>
                      <a:r>
                        <a:rPr lang="fr-FR" sz="3000" baseline="0" dirty="0">
                          <a:latin typeface="Coptic1" panose="020B0604020202020204"/>
                        </a:rPr>
                        <a:t> Mark.</a:t>
                      </a:r>
                      <a:r>
                        <a:rPr lang="fr-FR" sz="3000" dirty="0">
                          <a:latin typeface="Coptic1" panose="020B0604020202020204"/>
                        </a:rPr>
                        <a:t> </a:t>
                      </a:r>
                      <a:r>
                        <a:rPr lang="fr-FR" sz="3000" dirty="0" err="1">
                          <a:latin typeface="Coptic1" panose="020B0604020202020204"/>
                        </a:rPr>
                        <a:t>Po#c</a:t>
                      </a:r>
                      <a:r>
                        <a:rPr lang="fr-FR" sz="3000" dirty="0">
                          <a:latin typeface="Coptic1" panose="020B0604020202020204"/>
                        </a:rPr>
                        <a:t>#</a:t>
                      </a:r>
                      <a:r>
                        <a:rPr lang="fr-FR" sz="3000" baseline="0" dirty="0">
                          <a:latin typeface="Coptic1" panose="020B0604020202020204"/>
                        </a:rPr>
                        <a:t> </a:t>
                      </a:r>
                      <a:r>
                        <a:rPr lang="fr-FR" sz="3000" dirty="0" err="1">
                          <a:latin typeface="Coptic1" panose="020B0604020202020204"/>
                        </a:rPr>
                        <a:t>efe~a~reh</a:t>
                      </a:r>
                      <a:r>
                        <a:rPr lang="fr-FR" sz="3000" dirty="0">
                          <a:latin typeface="Coptic1" panose="020B0604020202020204"/>
                        </a:rPr>
                        <a:t> </a:t>
                      </a:r>
                      <a:r>
                        <a:rPr lang="fr-FR" sz="3000" dirty="0" err="1">
                          <a:latin typeface="Coptic1" panose="020B0604020202020204"/>
                        </a:rPr>
                        <a:t>e~petenwnq</a:t>
                      </a:r>
                      <a:r>
                        <a:rPr lang="fr-FR" sz="3000" dirty="0">
                          <a:latin typeface="Coptic1" panose="020B0604020202020204"/>
                        </a:rPr>
                        <a:t>.</a:t>
                      </a:r>
                    </a:p>
                  </a:txBody>
                  <a:tcPr marT="34290" marB="34290"/>
                </a:tc>
                <a:tc>
                  <a:txBody>
                    <a:bodyPr/>
                    <a:lstStyle/>
                    <a:p>
                      <a:pPr algn="just"/>
                      <a:r>
                        <a:rPr lang="fr-FR" sz="2800" kern="1200" baseline="0" dirty="0">
                          <a:solidFill>
                            <a:schemeClr val="tx1"/>
                          </a:solidFill>
                          <a:latin typeface="+mn-lt"/>
                          <a:ea typeface="+mn-ea"/>
                          <a:cs typeface="+mn-cs"/>
                        </a:rPr>
                        <a:t>Le Seigneur est à ta droite</a:t>
                      </a:r>
                      <a:r>
                        <a:rPr lang="fr-FR" sz="2800" i="1" kern="1200" baseline="0" dirty="0">
                          <a:solidFill>
                            <a:schemeClr val="tx1"/>
                          </a:solidFill>
                          <a:latin typeface="+mn-lt"/>
                          <a:ea typeface="+mn-ea"/>
                          <a:cs typeface="+mn-cs"/>
                        </a:rPr>
                        <a:t> </a:t>
                      </a:r>
                      <a:r>
                        <a:rPr lang="fr-FR" sz="2800" i="0" u="none" kern="1200" baseline="0" dirty="0">
                          <a:solidFill>
                            <a:schemeClr val="tx1"/>
                          </a:solidFill>
                          <a:latin typeface="+mn-lt"/>
                          <a:ea typeface="+mn-ea"/>
                          <a:cs typeface="+mn-cs"/>
                        </a:rPr>
                        <a:t>notre</a:t>
                      </a:r>
                      <a:r>
                        <a:rPr lang="fr-FR" sz="2800" i="1" kern="1200" baseline="0" dirty="0">
                          <a:solidFill>
                            <a:schemeClr val="tx1"/>
                          </a:solidFill>
                          <a:latin typeface="+mn-lt"/>
                          <a:ea typeface="+mn-ea"/>
                          <a:cs typeface="+mn-cs"/>
                        </a:rPr>
                        <a:t> </a:t>
                      </a:r>
                      <a:r>
                        <a:rPr lang="fr-FR" sz="2800" kern="1200" baseline="0" dirty="0">
                          <a:solidFill>
                            <a:schemeClr val="tx1"/>
                          </a:solidFill>
                          <a:latin typeface="+mn-lt"/>
                          <a:ea typeface="+mn-ea"/>
                          <a:cs typeface="+mn-cs"/>
                        </a:rPr>
                        <a:t>père le patriarche le pape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a:t>
                      </a:r>
                      <a:r>
                        <a:rPr lang="fr-FR" sz="2800" kern="1200" baseline="0" dirty="0" err="1">
                          <a:solidFill>
                            <a:schemeClr val="tx1"/>
                          </a:solidFill>
                          <a:latin typeface="+mn-lt"/>
                          <a:ea typeface="+mn-ea"/>
                          <a:cs typeface="+mn-cs"/>
                        </a:rPr>
                        <a:t>Tawadros</a:t>
                      </a:r>
                      <a:r>
                        <a:rPr lang="fr-FR" sz="2800" kern="1200" baseline="0" dirty="0">
                          <a:solidFill>
                            <a:schemeClr val="tx1"/>
                          </a:solidFill>
                          <a:latin typeface="+mn-lt"/>
                          <a:ea typeface="+mn-ea"/>
                          <a:cs typeface="+mn-cs"/>
                        </a:rPr>
                        <a:t> </a:t>
                      </a:r>
                      <a:r>
                        <a:rPr lang="fr-FR" sz="2800" kern="1200" baseline="0" dirty="0">
                          <a:solidFill>
                            <a:schemeClr val="tx1"/>
                          </a:solidFill>
                          <a:latin typeface="+mn-lt"/>
                          <a:ea typeface="Cambria Math" panose="02040503050406030204" pitchFamily="18" charset="0"/>
                          <a:cs typeface="+mn-cs"/>
                        </a:rPr>
                        <a:t>II</a:t>
                      </a:r>
                      <a:r>
                        <a:rPr lang="fr-FR" sz="2800" kern="1200" baseline="0" dirty="0">
                          <a:solidFill>
                            <a:schemeClr val="tx1"/>
                          </a:solidFill>
                          <a:latin typeface="+mn-lt"/>
                          <a:ea typeface="+mn-ea"/>
                          <a:cs typeface="+mn-cs"/>
                        </a:rPr>
                        <a:t> et notre père l’évêque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Marc, Que le seigneur préserve vos vie.</a:t>
                      </a:r>
                      <a:endParaRPr lang="fr-FR" sz="2800" dirty="0"/>
                    </a:p>
                    <a:p>
                      <a:pPr algn="just"/>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الرب عن يمينك يا أبانا القديس البطريرك البابا المعظم الأنبا </a:t>
                      </a:r>
                      <a:r>
                        <a:rPr lang="ar-EG" sz="3200" b="0" i="0" u="none" strike="noStrike" kern="1200" baseline="0" dirty="0" err="1">
                          <a:solidFill>
                            <a:schemeClr val="tx1"/>
                          </a:solidFill>
                          <a:latin typeface="+mn-lt"/>
                          <a:ea typeface="+mn-ea"/>
                          <a:cs typeface="+mn-cs"/>
                        </a:rPr>
                        <a:t>تواضروس</a:t>
                      </a:r>
                      <a:r>
                        <a:rPr lang="ar-EG" sz="3200" b="0" i="0" u="none" strike="noStrike" kern="1200" baseline="0" dirty="0">
                          <a:solidFill>
                            <a:schemeClr val="tx1"/>
                          </a:solidFill>
                          <a:latin typeface="+mn-lt"/>
                          <a:ea typeface="+mn-ea"/>
                          <a:cs typeface="+mn-cs"/>
                        </a:rPr>
                        <a:t> الثاني، وأبانا الأسقف أنبا </a:t>
                      </a:r>
                      <a:r>
                        <a:rPr lang="ar-EG" sz="3200" dirty="0"/>
                        <a:t>مارك</a:t>
                      </a:r>
                      <a:r>
                        <a:rPr lang="ar-EG" sz="3200" b="0" i="0" u="none" strike="noStrike" kern="1200" baseline="0" dirty="0">
                          <a:solidFill>
                            <a:schemeClr val="tx1"/>
                          </a:solidFill>
                          <a:latin typeface="+mn-lt"/>
                          <a:ea typeface="+mn-ea"/>
                          <a:cs typeface="+mn-cs"/>
                        </a:rPr>
                        <a:t>، الرب يحفظ حياتكما.</a:t>
                      </a:r>
                      <a:endParaRPr lang="fr-FR" sz="3200" dirty="0"/>
                    </a:p>
                  </a:txBody>
                  <a:tcPr marT="34290" marB="34290"/>
                </a:tc>
                <a:extLst>
                  <a:ext uri="{0D108BD9-81ED-4DB2-BD59-A6C34878D82A}">
                    <a16:rowId xmlns:a16="http://schemas.microsoft.com/office/drawing/2014/main" val="3019116063"/>
                  </a:ext>
                </a:extLst>
              </a:tr>
            </a:tbl>
          </a:graphicData>
        </a:graphic>
      </p:graphicFrame>
      <p:sp>
        <p:nvSpPr>
          <p:cNvPr id="2" name="Action Button: Custom 3">
            <a:hlinkClick r:id="rId3" action="ppaction://hlinksldjump" highlightClick="1"/>
            <a:extLst>
              <a:ext uri="{FF2B5EF4-FFF2-40B4-BE49-F238E27FC236}">
                <a16:creationId xmlns:a16="http://schemas.microsoft.com/office/drawing/2014/main" id="{4546C2DD-A760-AFE2-AD09-C4CB7779DA3B}"/>
              </a:ext>
            </a:extLst>
          </p:cNvPr>
          <p:cNvSpPr/>
          <p:nvPr/>
        </p:nvSpPr>
        <p:spPr bwMode="auto">
          <a:xfrm>
            <a:off x="4305299" y="496824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22973308"/>
      </p:ext>
    </p:extLst>
  </p:cSld>
  <p:clrMapOvr>
    <a:masterClrMapping/>
  </p:clrMapOvr>
  <p:transition/>
</p:sld>
</file>

<file path=ppt/slides/slide3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12744577"/>
      </p:ext>
    </p:extLst>
  </p:cSld>
  <p:clrMapOvr>
    <a:masterClrMapping/>
  </p:clrMapOvr>
  <p:transition/>
</p:sld>
</file>

<file path=ppt/slides/slide3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au 6"/>
          <p:cNvGraphicFramePr>
            <a:graphicFrameLocks noGrp="1"/>
          </p:cNvGraphicFramePr>
          <p:nvPr/>
        </p:nvGraphicFramePr>
        <p:xfrm>
          <a:off x="0" y="438150"/>
          <a:ext cx="9144000" cy="4762500"/>
        </p:xfrm>
        <a:graphic>
          <a:graphicData uri="http://schemas.openxmlformats.org/drawingml/2006/table">
            <a:tbl>
              <a:tblPr firstRow="1" bandRow="1">
                <a:tableStyleId>{2D5ABB26-0587-4C30-8999-92F81FD0307C}</a:tableStyleId>
              </a:tblPr>
              <a:tblGrid>
                <a:gridCol w="3581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514600">
                  <a:extLst>
                    <a:ext uri="{9D8B030D-6E8A-4147-A177-3AD203B41FA5}">
                      <a16:colId xmlns:a16="http://schemas.microsoft.com/office/drawing/2014/main" val="2127410635"/>
                    </a:ext>
                  </a:extLst>
                </a:gridCol>
              </a:tblGrid>
              <a:tr h="4514850">
                <a:tc>
                  <a:txBody>
                    <a:bodyPr/>
                    <a:lstStyle/>
                    <a:p>
                      <a:pPr algn="just"/>
                      <a:r>
                        <a:rPr lang="fr-FR" sz="2800" dirty="0" err="1">
                          <a:latin typeface="Coptic1" panose="020B0604020202020204"/>
                        </a:rPr>
                        <a:t>Marou</a:t>
                      </a:r>
                      <a:r>
                        <a:rPr lang="fr-FR" sz="2800" dirty="0">
                          <a:latin typeface="Coptic1" panose="020B0604020202020204"/>
                        </a:rPr>
                        <a:t>[</a:t>
                      </a:r>
                      <a:r>
                        <a:rPr lang="fr-FR" sz="2800" dirty="0" err="1">
                          <a:latin typeface="Coptic1" panose="020B0604020202020204"/>
                        </a:rPr>
                        <a:t>acf</a:t>
                      </a:r>
                      <a:r>
                        <a:rPr lang="fr-FR" sz="2800" baseline="0" dirty="0">
                          <a:latin typeface="Coptic1" panose="020B0604020202020204"/>
                        </a:rPr>
                        <a:t> </a:t>
                      </a:r>
                      <a:r>
                        <a:rPr lang="fr-FR" sz="2800" dirty="0" err="1">
                          <a:latin typeface="Coptic1" panose="020B0604020202020204"/>
                        </a:rPr>
                        <a:t>qen</a:t>
                      </a:r>
                      <a:r>
                        <a:rPr lang="fr-FR" sz="2800" dirty="0">
                          <a:latin typeface="Coptic1" panose="020B0604020202020204"/>
                        </a:rPr>
                        <a:t> </a:t>
                      </a:r>
                      <a:r>
                        <a:rPr lang="fr-FR" sz="2800" dirty="0" err="1">
                          <a:latin typeface="Coptic1" panose="020B0604020202020204"/>
                        </a:rPr>
                        <a:t>tekk~l</a:t>
                      </a:r>
                      <a:r>
                        <a:rPr lang="fr-FR" sz="2800" dirty="0">
                          <a:latin typeface="Coptic1" panose="020B0604020202020204"/>
                        </a:rPr>
                        <a:t>/</a:t>
                      </a:r>
                      <a:r>
                        <a:rPr lang="fr-FR" sz="2800" dirty="0" err="1">
                          <a:latin typeface="Coptic1" panose="020B0604020202020204"/>
                        </a:rPr>
                        <a:t>cia</a:t>
                      </a:r>
                      <a:r>
                        <a:rPr lang="fr-FR" sz="2800" dirty="0">
                          <a:latin typeface="Coptic1" panose="020B0604020202020204"/>
                        </a:rPr>
                        <a:t> </a:t>
                      </a:r>
                      <a:r>
                        <a:rPr lang="fr-FR" sz="2800" dirty="0" err="1">
                          <a:latin typeface="Coptic1" panose="020B0604020202020204"/>
                        </a:rPr>
                        <a:t>n~te</a:t>
                      </a:r>
                      <a:r>
                        <a:rPr lang="fr-FR" sz="2800" baseline="0" dirty="0">
                          <a:latin typeface="Coptic1" panose="020B0604020202020204"/>
                        </a:rPr>
                        <a:t> </a:t>
                      </a:r>
                      <a:r>
                        <a:rPr lang="fr-FR" sz="2800" dirty="0" err="1">
                          <a:latin typeface="Coptic1" panose="020B0604020202020204"/>
                        </a:rPr>
                        <a:t>peflaoc</a:t>
                      </a:r>
                      <a:r>
                        <a:rPr lang="fr-FR" sz="2800" dirty="0">
                          <a:latin typeface="Coptic1" panose="020B0604020202020204"/>
                        </a:rPr>
                        <a:t>: </a:t>
                      </a:r>
                      <a:r>
                        <a:rPr lang="fr-FR" sz="2800" dirty="0" err="1">
                          <a:latin typeface="Coptic1" panose="020B0604020202020204"/>
                        </a:rPr>
                        <a:t>ouoh</a:t>
                      </a:r>
                      <a:r>
                        <a:rPr lang="fr-FR" sz="2800" dirty="0">
                          <a:latin typeface="Coptic1" panose="020B0604020202020204"/>
                        </a:rPr>
                        <a:t> </a:t>
                      </a:r>
                      <a:r>
                        <a:rPr lang="fr-FR" sz="2800" dirty="0" err="1">
                          <a:latin typeface="Coptic1" panose="020B0604020202020204"/>
                        </a:rPr>
                        <a:t>marouc~mou</a:t>
                      </a:r>
                      <a:r>
                        <a:rPr lang="fr-FR" sz="2800" dirty="0">
                          <a:latin typeface="Coptic1" panose="020B0604020202020204"/>
                        </a:rPr>
                        <a:t> </a:t>
                      </a:r>
                      <a:r>
                        <a:rPr lang="fr-FR" sz="2800" dirty="0" err="1">
                          <a:latin typeface="Coptic1" panose="020B0604020202020204"/>
                        </a:rPr>
                        <a:t>e~rof</a:t>
                      </a:r>
                      <a:r>
                        <a:rPr lang="fr-FR" sz="2800" baseline="0" dirty="0">
                          <a:latin typeface="Coptic1" panose="020B0604020202020204"/>
                        </a:rPr>
                        <a:t> </a:t>
                      </a:r>
                      <a:r>
                        <a:rPr lang="fr-FR" sz="2800" dirty="0">
                          <a:latin typeface="Coptic1" panose="020B0604020202020204"/>
                        </a:rPr>
                        <a:t>hi </a:t>
                      </a:r>
                      <a:r>
                        <a:rPr lang="fr-FR" sz="2800" dirty="0" err="1">
                          <a:latin typeface="Coptic1" panose="020B0604020202020204"/>
                        </a:rPr>
                        <a:t>t~kayedra</a:t>
                      </a:r>
                      <a:r>
                        <a:rPr lang="fr-FR" sz="2800" dirty="0">
                          <a:latin typeface="Coptic1" panose="020B0604020202020204"/>
                        </a:rPr>
                        <a:t> </a:t>
                      </a:r>
                      <a:r>
                        <a:rPr lang="fr-FR" sz="2800" dirty="0" err="1">
                          <a:latin typeface="Coptic1" panose="020B0604020202020204"/>
                        </a:rPr>
                        <a:t>n~te</a:t>
                      </a:r>
                      <a:r>
                        <a:rPr lang="fr-FR" sz="2800" dirty="0">
                          <a:latin typeface="Coptic1" panose="020B0604020202020204"/>
                        </a:rPr>
                        <a:t> </a:t>
                      </a:r>
                      <a:r>
                        <a:rPr lang="fr-FR" sz="2800" dirty="0" err="1">
                          <a:latin typeface="Coptic1" panose="020B0604020202020204"/>
                        </a:rPr>
                        <a:t>nip~recbuteroc</a:t>
                      </a:r>
                      <a:r>
                        <a:rPr lang="fr-FR" sz="2800" dirty="0">
                          <a:latin typeface="Coptic1" panose="020B0604020202020204"/>
                        </a:rPr>
                        <a:t>: je</a:t>
                      </a:r>
                      <a:r>
                        <a:rPr lang="fr-FR" sz="2800" baseline="0" dirty="0">
                          <a:latin typeface="Coptic1" panose="020B0604020202020204"/>
                        </a:rPr>
                        <a:t> </a:t>
                      </a:r>
                      <a:r>
                        <a:rPr lang="fr-FR" sz="2800" dirty="0" err="1">
                          <a:latin typeface="Coptic1" panose="020B0604020202020204"/>
                        </a:rPr>
                        <a:t>af,w</a:t>
                      </a:r>
                      <a:r>
                        <a:rPr lang="fr-FR" sz="2800" dirty="0">
                          <a:latin typeface="Coptic1" panose="020B0604020202020204"/>
                        </a:rPr>
                        <a:t> </a:t>
                      </a:r>
                      <a:r>
                        <a:rPr lang="fr-FR" sz="2800" dirty="0" err="1">
                          <a:latin typeface="Coptic1" panose="020B0604020202020204"/>
                        </a:rPr>
                        <a:t>n~oumetiwt</a:t>
                      </a:r>
                      <a:r>
                        <a:rPr lang="fr-FR" sz="2800" dirty="0">
                          <a:latin typeface="Coptic1" panose="020B0604020202020204"/>
                        </a:rPr>
                        <a:t> </a:t>
                      </a:r>
                      <a:r>
                        <a:rPr lang="fr-FR" sz="2800" dirty="0" err="1">
                          <a:latin typeface="Coptic1" panose="020B0604020202020204"/>
                        </a:rPr>
                        <a:t>m~v~r</a:t>
                      </a:r>
                      <a:r>
                        <a:rPr lang="fr-FR" sz="2800" dirty="0">
                          <a:latin typeface="Coptic1" panose="020B0604020202020204"/>
                        </a:rPr>
                        <a:t>/] </a:t>
                      </a:r>
                      <a:r>
                        <a:rPr lang="fr-FR" sz="2800" dirty="0" err="1">
                          <a:latin typeface="Coptic1" panose="020B0604020202020204"/>
                        </a:rPr>
                        <a:t>n~hane~cwou</a:t>
                      </a:r>
                      <a:r>
                        <a:rPr lang="fr-FR" sz="2800" dirty="0">
                          <a:latin typeface="Coptic1" panose="020B0604020202020204"/>
                        </a:rPr>
                        <a:t>: </a:t>
                      </a:r>
                      <a:r>
                        <a:rPr lang="fr-FR" sz="2800" dirty="0" err="1">
                          <a:latin typeface="Coptic1" panose="020B0604020202020204"/>
                        </a:rPr>
                        <a:t>eue~nau</a:t>
                      </a:r>
                      <a:r>
                        <a:rPr lang="fr-FR" sz="2800" dirty="0">
                          <a:latin typeface="Coptic1" panose="020B0604020202020204"/>
                        </a:rPr>
                        <a:t> </a:t>
                      </a:r>
                      <a:r>
                        <a:rPr lang="fr-FR" sz="2800" dirty="0" err="1">
                          <a:latin typeface="Coptic1" panose="020B0604020202020204"/>
                        </a:rPr>
                        <a:t>n~je</a:t>
                      </a:r>
                      <a:endParaRPr lang="fr-FR" sz="2800" dirty="0">
                        <a:latin typeface="Coptic1" panose="020B0604020202020204"/>
                      </a:endParaRPr>
                    </a:p>
                    <a:p>
                      <a:pPr algn="just"/>
                      <a:r>
                        <a:rPr lang="fr-FR" sz="2800" dirty="0">
                          <a:latin typeface="Coptic1" panose="020B0604020202020204"/>
                        </a:rPr>
                        <a:t>n/</a:t>
                      </a:r>
                      <a:r>
                        <a:rPr lang="fr-FR" sz="2800" dirty="0" err="1">
                          <a:latin typeface="Coptic1" panose="020B0604020202020204"/>
                        </a:rPr>
                        <a:t>e~tcoutwn</a:t>
                      </a:r>
                      <a:r>
                        <a:rPr lang="fr-FR" sz="2800" dirty="0">
                          <a:latin typeface="Coptic1" panose="020B0604020202020204"/>
                        </a:rPr>
                        <a:t> </a:t>
                      </a:r>
                      <a:r>
                        <a:rPr lang="fr-FR" sz="2800" dirty="0" err="1">
                          <a:latin typeface="Coptic1" panose="020B0604020202020204"/>
                        </a:rPr>
                        <a:t>ouoh</a:t>
                      </a:r>
                      <a:r>
                        <a:rPr lang="fr-FR" sz="2800" dirty="0">
                          <a:latin typeface="Coptic1" panose="020B0604020202020204"/>
                        </a:rPr>
                        <a:t> </a:t>
                      </a:r>
                      <a:r>
                        <a:rPr lang="fr-FR" sz="2800" dirty="0" err="1">
                          <a:latin typeface="Coptic1" panose="020B0604020202020204"/>
                        </a:rPr>
                        <a:t>eue~ounof</a:t>
                      </a:r>
                      <a:r>
                        <a:rPr lang="fr-FR" sz="2800" dirty="0">
                          <a:latin typeface="Coptic1" panose="020B0604020202020204"/>
                        </a:rPr>
                        <a:t>:</a:t>
                      </a:r>
                    </a:p>
                  </a:txBody>
                  <a:tcPr marT="34290" marB="34290"/>
                </a:tc>
                <a:tc>
                  <a:txBody>
                    <a:bodyPr/>
                    <a:lstStyle/>
                    <a:p>
                      <a:pPr algn="just"/>
                      <a:r>
                        <a:rPr lang="fr-FR" sz="2800" kern="1200" baseline="0" dirty="0">
                          <a:solidFill>
                            <a:schemeClr val="tx1"/>
                          </a:solidFill>
                          <a:latin typeface="+mn-lt"/>
                          <a:ea typeface="+mn-ea"/>
                          <a:cs typeface="+mn-cs"/>
                        </a:rPr>
                        <a:t>Qu’il l’élève sur son peuple et qu’il le bénisse sur des anciens</a:t>
                      </a:r>
                      <a:r>
                        <a:rPr lang="fr-FR" sz="2800" i="1" kern="1200" baseline="0" dirty="0">
                          <a:solidFill>
                            <a:schemeClr val="tx1"/>
                          </a:solidFill>
                          <a:latin typeface="+mn-lt"/>
                          <a:ea typeface="+mn-ea"/>
                          <a:cs typeface="+mn-cs"/>
                        </a:rPr>
                        <a:t> </a:t>
                      </a:r>
                      <a:r>
                        <a:rPr lang="fr-FR" sz="2800" kern="1200" baseline="0" dirty="0">
                          <a:solidFill>
                            <a:schemeClr val="tx1"/>
                          </a:solidFill>
                          <a:latin typeface="+mn-lt"/>
                          <a:ea typeface="+mn-ea"/>
                          <a:cs typeface="+mn-cs"/>
                        </a:rPr>
                        <a:t>car il a rendu la parenté comme les pâturages. Les hommes droit voient cela, et s’en réjouissent.</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فليرفعوه في كنيسة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شعبه وليباركوه علي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منابر الشيوخ </a:t>
                      </a:r>
                      <a:r>
                        <a:rPr lang="ar-EG" sz="3200" b="0" i="0" u="none" strike="noStrike" kern="1200" baseline="0" dirty="0" err="1">
                          <a:solidFill>
                            <a:schemeClr val="tx1"/>
                          </a:solidFill>
                          <a:latin typeface="+mn-lt"/>
                          <a:ea typeface="+mn-ea"/>
                          <a:cs typeface="+mn-cs"/>
                        </a:rPr>
                        <a:t>لأنة</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جعل أبوة مثل الخراف.</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يُبصِرُ المستقيمون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ويفرحون</a:t>
                      </a:r>
                      <a:endParaRPr lang="fr-FR" sz="3600" dirty="0"/>
                    </a:p>
                  </a:txBody>
                  <a:tcPr marT="34290" marB="34290"/>
                </a:tc>
                <a:extLst>
                  <a:ext uri="{0D108BD9-81ED-4DB2-BD59-A6C34878D82A}">
                    <a16:rowId xmlns:a16="http://schemas.microsoft.com/office/drawing/2014/main" val="10000"/>
                  </a:ext>
                </a:extLst>
              </a:tr>
            </a:tbl>
          </a:graphicData>
        </a:graphic>
      </p:graphicFrame>
      <p:graphicFrame>
        <p:nvGraphicFramePr>
          <p:cNvPr id="8" name="Tableau 7">
            <a:extLst>
              <a:ext uri="{FF2B5EF4-FFF2-40B4-BE49-F238E27FC236}">
                <a16:creationId xmlns:a16="http://schemas.microsoft.com/office/drawing/2014/main" id="{2687A468-F1D6-4600-AAC6-CAC3C529D041}"/>
              </a:ext>
            </a:extLst>
          </p:cNvPr>
          <p:cNvGraphicFramePr>
            <a:graphicFrameLocks noGrp="1"/>
          </p:cNvGraphicFramePr>
          <p:nvPr/>
        </p:nvGraphicFramePr>
        <p:xfrm>
          <a:off x="1169676" y="68580"/>
          <a:ext cx="6804647" cy="312420"/>
        </p:xfrm>
        <a:graphic>
          <a:graphicData uri="http://schemas.openxmlformats.org/drawingml/2006/table">
            <a:tbl>
              <a:tblPr firstRow="1" bandRow="1">
                <a:tableStyleId>{2D5ABB26-0587-4C30-8999-92F81FD0307C}</a:tableStyleId>
              </a:tblPr>
              <a:tblGrid>
                <a:gridCol w="6804647">
                  <a:extLst>
                    <a:ext uri="{9D8B030D-6E8A-4147-A177-3AD203B41FA5}">
                      <a16:colId xmlns:a16="http://schemas.microsoft.com/office/drawing/2014/main" val="1752414572"/>
                    </a:ext>
                  </a:extLst>
                </a:gridCol>
              </a:tblGrid>
              <a:tr h="24713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dirty="0">
                          <a:solidFill>
                            <a:schemeClr val="tx1"/>
                          </a:solidFill>
                        </a:rPr>
                        <a:t>Répons du Psaume - En présence d’un père - </a:t>
                      </a:r>
                      <a:r>
                        <a:rPr lang="ar-EG" sz="1600" dirty="0">
                          <a:latin typeface="Tahoma" panose="020B0604030504040204" pitchFamily="34" charset="0"/>
                        </a:rPr>
                        <a:t>في حضور الأب الأسقف</a:t>
                      </a:r>
                      <a:endParaRPr kumimoji="0" lang="en-CA" sz="1600" b="0" i="0" u="none" strike="noStrike" kern="1200" cap="none" spc="0" normalizeH="0" baseline="0" noProof="0" dirty="0">
                        <a:ln>
                          <a:noFill/>
                        </a:ln>
                        <a:effectLst/>
                        <a:uLnTx/>
                        <a:uFillTx/>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886054"/>
                  </a:ext>
                </a:extLst>
              </a:tr>
            </a:tbl>
          </a:graphicData>
        </a:graphic>
      </p:graphicFrame>
      <p:sp>
        <p:nvSpPr>
          <p:cNvPr id="6" name="Action Button: Custom 4">
            <a:hlinkClick r:id="rId2" action="ppaction://hlinksldjump" highlightClick="1"/>
            <a:extLst>
              <a:ext uri="{FF2B5EF4-FFF2-40B4-BE49-F238E27FC236}">
                <a16:creationId xmlns:a16="http://schemas.microsoft.com/office/drawing/2014/main" id="{7EE3FC34-F2FC-4983-ACB6-3430A5672D87}"/>
              </a:ext>
            </a:extLst>
          </p:cNvPr>
          <p:cNvSpPr/>
          <p:nvPr/>
        </p:nvSpPr>
        <p:spPr bwMode="auto">
          <a:xfrm>
            <a:off x="5997313"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2" name="Action Button: Custom 3">
            <a:hlinkClick r:id="rId3" action="ppaction://hlinksldjump" highlightClick="1"/>
            <a:extLst>
              <a:ext uri="{FF2B5EF4-FFF2-40B4-BE49-F238E27FC236}">
                <a16:creationId xmlns:a16="http://schemas.microsoft.com/office/drawing/2014/main" id="{50513619-1108-FB28-E2EE-5FD640B39A24}"/>
              </a:ext>
            </a:extLst>
          </p:cNvPr>
          <p:cNvSpPr/>
          <p:nvPr/>
        </p:nvSpPr>
        <p:spPr bwMode="auto">
          <a:xfrm>
            <a:off x="4305299" y="496824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03026984"/>
      </p:ext>
    </p:extLst>
  </p:cSld>
  <p:clrMapOvr>
    <a:masterClrMapping/>
  </p:clrMapOvr>
  <p:transition/>
</p:sld>
</file>

<file path=ppt/slides/slide3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E215F8C1-1488-4651-AE6C-0692F1D91D5F}"/>
              </a:ext>
            </a:extLst>
          </p:cNvPr>
          <p:cNvGraphicFramePr>
            <a:graphicFrameLocks noGrp="1"/>
          </p:cNvGraphicFramePr>
          <p:nvPr/>
        </p:nvGraphicFramePr>
        <p:xfrm>
          <a:off x="2" y="110247"/>
          <a:ext cx="9143998" cy="4457700"/>
        </p:xfrm>
        <a:graphic>
          <a:graphicData uri="http://schemas.openxmlformats.org/drawingml/2006/table">
            <a:tbl>
              <a:tblPr firstRow="1" bandRow="1">
                <a:tableStyleId>{2D5ABB26-0587-4C30-8999-92F81FD0307C}</a:tableStyleId>
              </a:tblPr>
              <a:tblGrid>
                <a:gridCol w="3424134">
                  <a:extLst>
                    <a:ext uri="{9D8B030D-6E8A-4147-A177-3AD203B41FA5}">
                      <a16:colId xmlns:a16="http://schemas.microsoft.com/office/drawing/2014/main" val="221178946"/>
                    </a:ext>
                  </a:extLst>
                </a:gridCol>
                <a:gridCol w="3158247">
                  <a:extLst>
                    <a:ext uri="{9D8B030D-6E8A-4147-A177-3AD203B41FA5}">
                      <a16:colId xmlns:a16="http://schemas.microsoft.com/office/drawing/2014/main" val="2585356122"/>
                    </a:ext>
                  </a:extLst>
                </a:gridCol>
                <a:gridCol w="2561617">
                  <a:extLst>
                    <a:ext uri="{9D8B030D-6E8A-4147-A177-3AD203B41FA5}">
                      <a16:colId xmlns:a16="http://schemas.microsoft.com/office/drawing/2014/main" val="4011658394"/>
                    </a:ext>
                  </a:extLst>
                </a:gridCol>
              </a:tblGrid>
              <a:tr h="4438650">
                <a:tc>
                  <a:txBody>
                    <a:bodyPr/>
                    <a:lstStyle/>
                    <a:p>
                      <a:pPr algn="just"/>
                      <a:r>
                        <a:rPr lang="fr-FR" sz="3600" dirty="0" err="1">
                          <a:latin typeface="Coptic1" panose="020B0604020202020204"/>
                        </a:rPr>
                        <a:t>Afwrk</a:t>
                      </a:r>
                      <a:r>
                        <a:rPr lang="fr-FR" sz="3600" dirty="0">
                          <a:latin typeface="Coptic1" panose="020B0604020202020204"/>
                        </a:rPr>
                        <a:t> </a:t>
                      </a:r>
                      <a:r>
                        <a:rPr lang="fr-FR" sz="3600" dirty="0" err="1">
                          <a:latin typeface="Coptic1" panose="020B0604020202020204"/>
                        </a:rPr>
                        <a:t>n~je</a:t>
                      </a:r>
                      <a:r>
                        <a:rPr lang="fr-FR" sz="3600" dirty="0">
                          <a:latin typeface="Coptic1" panose="020B0604020202020204"/>
                        </a:rPr>
                        <a:t> </a:t>
                      </a:r>
                      <a:r>
                        <a:rPr lang="fr-FR" sz="3600" dirty="0" err="1">
                          <a:latin typeface="Coptic1" panose="020B0604020202020204"/>
                        </a:rPr>
                        <a:t>Po#c</a:t>
                      </a:r>
                      <a:r>
                        <a:rPr lang="fr-FR" sz="3600" dirty="0">
                          <a:latin typeface="Coptic1" panose="020B0604020202020204"/>
                        </a:rPr>
                        <a:t># </a:t>
                      </a:r>
                      <a:r>
                        <a:rPr lang="fr-FR" sz="3600" dirty="0" err="1">
                          <a:latin typeface="Coptic1" panose="020B0604020202020204"/>
                        </a:rPr>
                        <a:t>ouoh</a:t>
                      </a:r>
                      <a:r>
                        <a:rPr lang="fr-FR" sz="3600" dirty="0">
                          <a:latin typeface="Coptic1" panose="020B0604020202020204"/>
                        </a:rPr>
                        <a:t> </a:t>
                      </a:r>
                      <a:r>
                        <a:rPr lang="fr-FR" sz="3600" dirty="0" err="1">
                          <a:latin typeface="Coptic1" panose="020B0604020202020204"/>
                        </a:rPr>
                        <a:t>n~nefouwm</a:t>
                      </a:r>
                      <a:r>
                        <a:rPr lang="fr-FR" sz="3600" dirty="0">
                          <a:latin typeface="Coptic1" panose="020B0604020202020204"/>
                        </a:rPr>
                        <a:t> </a:t>
                      </a:r>
                      <a:r>
                        <a:rPr lang="fr-FR" sz="3600" dirty="0" err="1">
                          <a:latin typeface="Coptic1" panose="020B0604020202020204"/>
                        </a:rPr>
                        <a:t>n~h~y</a:t>
                      </a:r>
                      <a:r>
                        <a:rPr lang="fr-FR" sz="3600" dirty="0">
                          <a:latin typeface="Coptic1" panose="020B0604020202020204"/>
                        </a:rPr>
                        <a:t>/f: je </a:t>
                      </a:r>
                      <a:r>
                        <a:rPr lang="fr-FR" sz="3600" dirty="0" err="1">
                          <a:latin typeface="Coptic1" panose="020B0604020202020204"/>
                        </a:rPr>
                        <a:t>n~yok</a:t>
                      </a:r>
                      <a:r>
                        <a:rPr lang="fr-FR" sz="3600" dirty="0">
                          <a:latin typeface="Coptic1" panose="020B0604020202020204"/>
                        </a:rPr>
                        <a:t> </a:t>
                      </a:r>
                      <a:r>
                        <a:rPr lang="fr-FR" sz="3600" dirty="0" err="1">
                          <a:latin typeface="Coptic1" panose="020B0604020202020204"/>
                        </a:rPr>
                        <a:t>pe</a:t>
                      </a:r>
                      <a:r>
                        <a:rPr lang="fr-FR" sz="3600" dirty="0">
                          <a:latin typeface="Coptic1" panose="020B0604020202020204"/>
                        </a:rPr>
                        <a:t> </a:t>
                      </a:r>
                      <a:r>
                        <a:rPr lang="fr-FR" sz="3600" dirty="0" err="1">
                          <a:latin typeface="Coptic1" panose="020B0604020202020204"/>
                        </a:rPr>
                        <a:t>v~ou</a:t>
                      </a:r>
                      <a:r>
                        <a:rPr lang="fr-FR" sz="3600" dirty="0">
                          <a:latin typeface="Coptic1" panose="020B0604020202020204"/>
                        </a:rPr>
                        <a:t>/b sa </a:t>
                      </a:r>
                      <a:r>
                        <a:rPr lang="fr-FR" sz="3600" dirty="0" err="1">
                          <a:latin typeface="Coptic1" panose="020B0604020202020204"/>
                        </a:rPr>
                        <a:t>e~neh</a:t>
                      </a:r>
                      <a:r>
                        <a:rPr lang="fr-FR" sz="3600" dirty="0">
                          <a:latin typeface="Coptic1" panose="020B0604020202020204"/>
                        </a:rPr>
                        <a:t>: kata </a:t>
                      </a:r>
                      <a:r>
                        <a:rPr lang="fr-FR" sz="3600" dirty="0" err="1">
                          <a:latin typeface="Coptic1" panose="020B0604020202020204"/>
                        </a:rPr>
                        <a:t>t~taxic</a:t>
                      </a:r>
                      <a:r>
                        <a:rPr lang="fr-FR" sz="3600" baseline="0" dirty="0">
                          <a:latin typeface="Coptic1" panose="020B0604020202020204"/>
                        </a:rPr>
                        <a:t> </a:t>
                      </a:r>
                      <a:r>
                        <a:rPr lang="fr-FR" sz="3600" dirty="0" err="1">
                          <a:latin typeface="Coptic1" panose="020B0604020202020204"/>
                        </a:rPr>
                        <a:t>m~Mel,icedek</a:t>
                      </a:r>
                      <a:r>
                        <a:rPr lang="fr-FR" sz="3600" dirty="0">
                          <a:latin typeface="Coptic1" panose="020B0604020202020204"/>
                        </a:rPr>
                        <a:t>. </a:t>
                      </a:r>
                    </a:p>
                  </a:txBody>
                  <a:tcPr marT="34290" marB="34290"/>
                </a:tc>
                <a:tc>
                  <a:txBody>
                    <a:bodyPr/>
                    <a:lstStyle/>
                    <a:p>
                      <a:pPr algn="just"/>
                      <a:r>
                        <a:rPr lang="fr-FR" sz="3200" kern="1200" baseline="0" dirty="0">
                          <a:solidFill>
                            <a:schemeClr val="tx1"/>
                          </a:solidFill>
                          <a:latin typeface="+mn-lt"/>
                          <a:ea typeface="+mn-ea"/>
                          <a:cs typeface="+mn-cs"/>
                        </a:rPr>
                        <a:t>Le Seigneur l’a juré et il ne se repentira pas que tu es prêtre éternellement selon le rite de Melchisédech. Alléluia</a:t>
                      </a:r>
                    </a:p>
                    <a:p>
                      <a:pPr algn="just"/>
                      <a:endParaRPr lang="fr-FR" sz="3200" dirty="0"/>
                    </a:p>
                  </a:txBody>
                  <a:tcPr marT="34290" marB="34290"/>
                </a:tc>
                <a:tc>
                  <a:txBody>
                    <a:bodyPr/>
                    <a:lstStyle/>
                    <a:p>
                      <a:pPr algn="just" rtl="1"/>
                      <a:r>
                        <a:rPr lang="ar-EG" sz="3600" b="0" i="0" u="none" strike="noStrike" kern="1200" baseline="0" dirty="0">
                          <a:solidFill>
                            <a:schemeClr val="tx1"/>
                          </a:solidFill>
                          <a:latin typeface="+mn-lt"/>
                          <a:ea typeface="+mn-ea"/>
                          <a:cs typeface="+mn-cs"/>
                        </a:rPr>
                        <a:t>أقسم الرب و لن يندم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أنك أنت هو الكاهن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إلي الأبد علي طقس</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ملشيصادق</a:t>
                      </a:r>
                      <a:endParaRPr lang="fr-FR" sz="3600" b="0" i="0" u="none" strike="noStrike" kern="1200" baseline="0" dirty="0">
                        <a:solidFill>
                          <a:schemeClr val="tx1"/>
                        </a:solidFill>
                        <a:latin typeface="+mn-lt"/>
                        <a:ea typeface="+mn-ea"/>
                        <a:cs typeface="+mn-cs"/>
                      </a:endParaRPr>
                    </a:p>
                    <a:p>
                      <a:pPr algn="just" rtl="1"/>
                      <a:r>
                        <a:rPr kumimoji="0" lang="ar-SA" sz="3600" b="0" i="0" u="none" strike="noStrike" cap="none" normalizeH="0" baseline="0" dirty="0" err="1">
                          <a:ln>
                            <a:noFill/>
                          </a:ln>
                          <a:solidFill>
                            <a:schemeClr val="tx1"/>
                          </a:solidFill>
                          <a:effectLst/>
                          <a:latin typeface="Arial" charset="0"/>
                          <a:cs typeface="Arial" charset="0"/>
                        </a:rPr>
                        <a:t>هلليلويا</a:t>
                      </a:r>
                      <a:endParaRPr lang="fr-FR" sz="36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3019116063"/>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5A2C289F-0DBB-9E32-8424-148C347137E6}"/>
              </a:ext>
            </a:extLst>
          </p:cNvPr>
          <p:cNvSpPr/>
          <p:nvPr/>
        </p:nvSpPr>
        <p:spPr bwMode="auto">
          <a:xfrm>
            <a:off x="4305299" y="496824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51022064"/>
      </p:ext>
    </p:extLst>
  </p:cSld>
  <p:clrMapOvr>
    <a:masterClrMapping/>
  </p:clrMapOvr>
  <p:transition/>
</p:sld>
</file>

<file path=ppt/slides/slide3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36">
            <a:hlinkClick r:id="rId2" action="ppaction://hlinksldjump" highlightClick="1"/>
            <a:extLst>
              <a:ext uri="{FF2B5EF4-FFF2-40B4-BE49-F238E27FC236}">
                <a16:creationId xmlns:a16="http://schemas.microsoft.com/office/drawing/2014/main" id="{9C3C8882-F07F-4CBD-AF22-982E2D984DBD}"/>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8" name="Tableau 7">
            <a:extLst>
              <a:ext uri="{FF2B5EF4-FFF2-40B4-BE49-F238E27FC236}">
                <a16:creationId xmlns:a16="http://schemas.microsoft.com/office/drawing/2014/main" id="{FBE54836-5541-4747-98EB-5F8BA06F5C85}"/>
              </a:ext>
            </a:extLst>
          </p:cNvPr>
          <p:cNvGraphicFramePr>
            <a:graphicFrameLocks noGrp="1"/>
          </p:cNvGraphicFramePr>
          <p:nvPr/>
        </p:nvGraphicFramePr>
        <p:xfrm>
          <a:off x="0" y="6350"/>
          <a:ext cx="9144000" cy="5097780"/>
        </p:xfrm>
        <a:graphic>
          <a:graphicData uri="http://schemas.openxmlformats.org/drawingml/2006/table">
            <a:tbl>
              <a:tblPr firstRow="1" bandRow="1">
                <a:tableStyleId>{2D5ABB26-0587-4C30-8999-92F81FD0307C}</a:tableStyleId>
              </a:tblPr>
              <a:tblGrid>
                <a:gridCol w="3359285">
                  <a:extLst>
                    <a:ext uri="{9D8B030D-6E8A-4147-A177-3AD203B41FA5}">
                      <a16:colId xmlns:a16="http://schemas.microsoft.com/office/drawing/2014/main" val="221178946"/>
                    </a:ext>
                  </a:extLst>
                </a:gridCol>
                <a:gridCol w="3112851">
                  <a:extLst>
                    <a:ext uri="{9D8B030D-6E8A-4147-A177-3AD203B41FA5}">
                      <a16:colId xmlns:a16="http://schemas.microsoft.com/office/drawing/2014/main" val="2585356122"/>
                    </a:ext>
                  </a:extLst>
                </a:gridCol>
                <a:gridCol w="2671864">
                  <a:extLst>
                    <a:ext uri="{9D8B030D-6E8A-4147-A177-3AD203B41FA5}">
                      <a16:colId xmlns:a16="http://schemas.microsoft.com/office/drawing/2014/main" val="4011658394"/>
                    </a:ext>
                  </a:extLst>
                </a:gridCol>
              </a:tblGrid>
              <a:tr h="4435948">
                <a:tc>
                  <a:txBody>
                    <a:bodyPr/>
                    <a:lstStyle/>
                    <a:p>
                      <a:pPr algn="just"/>
                      <a:r>
                        <a:rPr lang="fr-FR" sz="3000" dirty="0" err="1">
                          <a:latin typeface="Coptic1" panose="020B0604020202020204"/>
                        </a:rPr>
                        <a:t>Po#c</a:t>
                      </a:r>
                      <a:r>
                        <a:rPr lang="fr-FR" sz="3000" dirty="0">
                          <a:latin typeface="Coptic1" panose="020B0604020202020204"/>
                        </a:rPr>
                        <a:t># </a:t>
                      </a:r>
                      <a:r>
                        <a:rPr lang="fr-FR" sz="3000" dirty="0" err="1">
                          <a:latin typeface="Coptic1" panose="020B0604020202020204"/>
                        </a:rPr>
                        <a:t>caouinam</a:t>
                      </a:r>
                      <a:r>
                        <a:rPr lang="fr-FR" sz="3000" dirty="0">
                          <a:latin typeface="Coptic1" panose="020B0604020202020204"/>
                        </a:rPr>
                        <a:t> </a:t>
                      </a:r>
                      <a:r>
                        <a:rPr lang="fr-FR" sz="3000" dirty="0" err="1">
                          <a:latin typeface="Coptic1" panose="020B0604020202020204"/>
                        </a:rPr>
                        <a:t>m~mok</a:t>
                      </a:r>
                      <a:r>
                        <a:rPr lang="fr-FR" sz="3000" dirty="0">
                          <a:latin typeface="Coptic1" panose="020B0604020202020204"/>
                        </a:rPr>
                        <a:t> </a:t>
                      </a:r>
                      <a:r>
                        <a:rPr lang="fr-FR" sz="3000" dirty="0" err="1">
                          <a:latin typeface="Coptic1" panose="020B0604020202020204"/>
                        </a:rPr>
                        <a:t>peniwt</a:t>
                      </a:r>
                      <a:r>
                        <a:rPr lang="fr-FR" sz="3000" dirty="0">
                          <a:latin typeface="Coptic1" panose="020B0604020202020204"/>
                        </a:rPr>
                        <a:t> </a:t>
                      </a:r>
                      <a:r>
                        <a:rPr lang="fr-FR" sz="3000" dirty="0" err="1">
                          <a:latin typeface="Coptic1" panose="020B0604020202020204"/>
                        </a:rPr>
                        <a:t>eyouab</a:t>
                      </a:r>
                      <a:r>
                        <a:rPr lang="fr-FR" sz="3000" baseline="0" dirty="0">
                          <a:latin typeface="Coptic1" panose="020B0604020202020204"/>
                        </a:rPr>
                        <a:t> </a:t>
                      </a:r>
                      <a:r>
                        <a:rPr lang="fr-FR" sz="3000" dirty="0" err="1">
                          <a:latin typeface="Coptic1" panose="020B0604020202020204"/>
                        </a:rPr>
                        <a:t>m~patiar</a:t>
                      </a:r>
                      <a:r>
                        <a:rPr lang="fr-FR" sz="3000" dirty="0">
                          <a:latin typeface="Coptic1" panose="020B0604020202020204"/>
                        </a:rPr>
                        <a:t>,/c papa </a:t>
                      </a:r>
                      <a:r>
                        <a:rPr lang="fr-FR" sz="3000" dirty="0" err="1">
                          <a:latin typeface="Coptic1" panose="020B0604020202020204"/>
                        </a:rPr>
                        <a:t>abba</a:t>
                      </a:r>
                      <a:r>
                        <a:rPr lang="fr-FR" sz="3000" dirty="0">
                          <a:latin typeface="Coptic1" panose="020B0604020202020204"/>
                        </a:rPr>
                        <a:t> </a:t>
                      </a:r>
                      <a:r>
                        <a:rPr lang="fr-FR" sz="3000" dirty="0" err="1">
                          <a:latin typeface="Coptic1" panose="020B0604020202020204"/>
                        </a:rPr>
                        <a:t>Tawadroc</a:t>
                      </a:r>
                      <a:r>
                        <a:rPr lang="fr-FR" sz="3000" dirty="0">
                          <a:latin typeface="Coptic1" panose="020B0604020202020204"/>
                        </a:rPr>
                        <a:t> </a:t>
                      </a:r>
                      <a:r>
                        <a:rPr lang="fr-FR" sz="3000" dirty="0" err="1">
                          <a:latin typeface="Coptic1" panose="020B0604020202020204"/>
                        </a:rPr>
                        <a:t>pimah</a:t>
                      </a:r>
                      <a:r>
                        <a:rPr lang="fr-FR" sz="3000" dirty="0">
                          <a:latin typeface="Coptic1" panose="020B0604020202020204"/>
                        </a:rPr>
                        <a:t> </a:t>
                      </a:r>
                      <a:r>
                        <a:rPr lang="fr-FR" sz="3000" dirty="0" err="1">
                          <a:latin typeface="Coptic1" panose="020B0604020202020204"/>
                        </a:rPr>
                        <a:t>c~nau</a:t>
                      </a:r>
                      <a:r>
                        <a:rPr lang="fr-FR" sz="3000" dirty="0">
                          <a:latin typeface="Coptic1" panose="020B0604020202020204"/>
                        </a:rPr>
                        <a:t>.</a:t>
                      </a:r>
                      <a:r>
                        <a:rPr lang="fr-FR" sz="3000" baseline="0" dirty="0">
                          <a:latin typeface="Coptic1" panose="020B0604020202020204"/>
                        </a:rPr>
                        <a:t> Nem </a:t>
                      </a:r>
                      <a:r>
                        <a:rPr lang="fr-FR" sz="3000" baseline="0" dirty="0" err="1">
                          <a:latin typeface="Coptic1" panose="020B0604020202020204"/>
                        </a:rPr>
                        <a:t>peniwt</a:t>
                      </a:r>
                      <a:r>
                        <a:rPr lang="fr-FR" sz="3000" baseline="0" dirty="0">
                          <a:latin typeface="Coptic1" panose="020B0604020202020204"/>
                        </a:rPr>
                        <a:t> </a:t>
                      </a:r>
                      <a:r>
                        <a:rPr lang="fr-FR" sz="3000" baseline="0" dirty="0" err="1">
                          <a:latin typeface="Coptic1" panose="020B0604020202020204"/>
                        </a:rPr>
                        <a:t>n~e~pickopoc</a:t>
                      </a:r>
                      <a:r>
                        <a:rPr lang="fr-FR" sz="3000" baseline="0" dirty="0">
                          <a:latin typeface="Coptic1" panose="020B0604020202020204"/>
                        </a:rPr>
                        <a:t> </a:t>
                      </a:r>
                      <a:r>
                        <a:rPr lang="fr-FR" sz="3000" baseline="0" dirty="0" err="1">
                          <a:latin typeface="Coptic1" panose="020B0604020202020204"/>
                        </a:rPr>
                        <a:t>abba</a:t>
                      </a:r>
                      <a:r>
                        <a:rPr lang="fr-FR" sz="3000" baseline="0" dirty="0">
                          <a:latin typeface="Coptic1" panose="020B0604020202020204"/>
                        </a:rPr>
                        <a:t> Mark.</a:t>
                      </a:r>
                      <a:r>
                        <a:rPr lang="fr-FR" sz="3000" dirty="0">
                          <a:latin typeface="Coptic1" panose="020B0604020202020204"/>
                        </a:rPr>
                        <a:t> </a:t>
                      </a:r>
                      <a:r>
                        <a:rPr lang="fr-FR" sz="3000" dirty="0" err="1">
                          <a:latin typeface="Coptic1" panose="020B0604020202020204"/>
                        </a:rPr>
                        <a:t>Po#c</a:t>
                      </a:r>
                      <a:r>
                        <a:rPr lang="fr-FR" sz="3000" dirty="0">
                          <a:latin typeface="Coptic1" panose="020B0604020202020204"/>
                        </a:rPr>
                        <a:t>#</a:t>
                      </a:r>
                      <a:r>
                        <a:rPr lang="fr-FR" sz="3000" baseline="0" dirty="0">
                          <a:latin typeface="Coptic1" panose="020B0604020202020204"/>
                        </a:rPr>
                        <a:t> </a:t>
                      </a:r>
                      <a:r>
                        <a:rPr lang="fr-FR" sz="3000" dirty="0" err="1">
                          <a:latin typeface="Coptic1" panose="020B0604020202020204"/>
                        </a:rPr>
                        <a:t>efe~a~reh</a:t>
                      </a:r>
                      <a:r>
                        <a:rPr lang="fr-FR" sz="3000" dirty="0">
                          <a:latin typeface="Coptic1" panose="020B0604020202020204"/>
                        </a:rPr>
                        <a:t> </a:t>
                      </a:r>
                      <a:r>
                        <a:rPr lang="fr-FR" sz="3000" dirty="0" err="1">
                          <a:latin typeface="Coptic1" panose="020B0604020202020204"/>
                        </a:rPr>
                        <a:t>e~petenwnq</a:t>
                      </a:r>
                      <a:r>
                        <a:rPr lang="fr-FR" sz="3000" dirty="0">
                          <a:latin typeface="Coptic1" panose="020B0604020202020204"/>
                        </a:rPr>
                        <a:t>.</a:t>
                      </a:r>
                    </a:p>
                  </a:txBody>
                  <a:tcPr marT="34290" marB="34290"/>
                </a:tc>
                <a:tc>
                  <a:txBody>
                    <a:bodyPr/>
                    <a:lstStyle/>
                    <a:p>
                      <a:pPr algn="just"/>
                      <a:r>
                        <a:rPr lang="fr-FR" sz="2800" kern="1200" baseline="0" dirty="0">
                          <a:solidFill>
                            <a:schemeClr val="tx1"/>
                          </a:solidFill>
                          <a:latin typeface="+mn-lt"/>
                          <a:ea typeface="+mn-ea"/>
                          <a:cs typeface="+mn-cs"/>
                        </a:rPr>
                        <a:t>Le Seigneur est à ta droite</a:t>
                      </a:r>
                      <a:r>
                        <a:rPr lang="fr-FR" sz="2800" i="1" kern="1200" baseline="0" dirty="0">
                          <a:solidFill>
                            <a:schemeClr val="tx1"/>
                          </a:solidFill>
                          <a:latin typeface="+mn-lt"/>
                          <a:ea typeface="+mn-ea"/>
                          <a:cs typeface="+mn-cs"/>
                        </a:rPr>
                        <a:t> </a:t>
                      </a:r>
                      <a:r>
                        <a:rPr lang="fr-FR" sz="2800" i="0" u="none" kern="1200" baseline="0" dirty="0">
                          <a:solidFill>
                            <a:schemeClr val="tx1"/>
                          </a:solidFill>
                          <a:latin typeface="+mn-lt"/>
                          <a:ea typeface="+mn-ea"/>
                          <a:cs typeface="+mn-cs"/>
                        </a:rPr>
                        <a:t>notre</a:t>
                      </a:r>
                      <a:r>
                        <a:rPr lang="fr-FR" sz="2800" i="1" kern="1200" baseline="0" dirty="0">
                          <a:solidFill>
                            <a:schemeClr val="tx1"/>
                          </a:solidFill>
                          <a:latin typeface="+mn-lt"/>
                          <a:ea typeface="+mn-ea"/>
                          <a:cs typeface="+mn-cs"/>
                        </a:rPr>
                        <a:t> </a:t>
                      </a:r>
                      <a:r>
                        <a:rPr lang="fr-FR" sz="2800" kern="1200" baseline="0" dirty="0">
                          <a:solidFill>
                            <a:schemeClr val="tx1"/>
                          </a:solidFill>
                          <a:latin typeface="+mn-lt"/>
                          <a:ea typeface="+mn-ea"/>
                          <a:cs typeface="+mn-cs"/>
                        </a:rPr>
                        <a:t>père le patriarche le pape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a:t>
                      </a:r>
                      <a:r>
                        <a:rPr lang="fr-FR" sz="2800" kern="1200" baseline="0" dirty="0" err="1">
                          <a:solidFill>
                            <a:schemeClr val="tx1"/>
                          </a:solidFill>
                          <a:latin typeface="+mn-lt"/>
                          <a:ea typeface="+mn-ea"/>
                          <a:cs typeface="+mn-cs"/>
                        </a:rPr>
                        <a:t>Tawadros</a:t>
                      </a:r>
                      <a:r>
                        <a:rPr lang="fr-FR" sz="2800" kern="1200" baseline="0" dirty="0">
                          <a:solidFill>
                            <a:schemeClr val="tx1"/>
                          </a:solidFill>
                          <a:latin typeface="+mn-lt"/>
                          <a:ea typeface="+mn-ea"/>
                          <a:cs typeface="+mn-cs"/>
                        </a:rPr>
                        <a:t> </a:t>
                      </a:r>
                      <a:r>
                        <a:rPr lang="fr-FR" sz="2800" kern="1200" baseline="0" dirty="0">
                          <a:solidFill>
                            <a:schemeClr val="tx1"/>
                          </a:solidFill>
                          <a:latin typeface="+mn-lt"/>
                          <a:ea typeface="Cambria Math" panose="02040503050406030204" pitchFamily="18" charset="0"/>
                          <a:cs typeface="+mn-cs"/>
                        </a:rPr>
                        <a:t>II</a:t>
                      </a:r>
                      <a:r>
                        <a:rPr lang="fr-FR" sz="2800" kern="1200" baseline="0" dirty="0">
                          <a:solidFill>
                            <a:schemeClr val="tx1"/>
                          </a:solidFill>
                          <a:latin typeface="+mn-lt"/>
                          <a:ea typeface="+mn-ea"/>
                          <a:cs typeface="+mn-cs"/>
                        </a:rPr>
                        <a:t> et notre père l’évêque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Marc, Que le seigneur préserve vos vie.</a:t>
                      </a:r>
                      <a:endParaRPr lang="fr-FR" sz="2800" dirty="0"/>
                    </a:p>
                    <a:p>
                      <a:pPr algn="just"/>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الرب عن يمينك يا أبانا القديس البطريرك البابا المعظم الأنبا </a:t>
                      </a:r>
                      <a:r>
                        <a:rPr lang="ar-EG" sz="3200" b="0" i="0" u="none" strike="noStrike" kern="1200" baseline="0" dirty="0" err="1">
                          <a:solidFill>
                            <a:schemeClr val="tx1"/>
                          </a:solidFill>
                          <a:latin typeface="+mn-lt"/>
                          <a:ea typeface="+mn-ea"/>
                          <a:cs typeface="+mn-cs"/>
                        </a:rPr>
                        <a:t>تواضروس</a:t>
                      </a:r>
                      <a:r>
                        <a:rPr lang="ar-EG" sz="3200" b="0" i="0" u="none" strike="noStrike" kern="1200" baseline="0" dirty="0">
                          <a:solidFill>
                            <a:schemeClr val="tx1"/>
                          </a:solidFill>
                          <a:latin typeface="+mn-lt"/>
                          <a:ea typeface="+mn-ea"/>
                          <a:cs typeface="+mn-cs"/>
                        </a:rPr>
                        <a:t> الثاني، وأبانا الأسقف أنبا </a:t>
                      </a:r>
                      <a:r>
                        <a:rPr lang="ar-EG" sz="3200" dirty="0"/>
                        <a:t>مارك</a:t>
                      </a:r>
                      <a:r>
                        <a:rPr lang="ar-EG" sz="3200" b="0" i="0" u="none" strike="noStrike" kern="1200" baseline="0" dirty="0">
                          <a:solidFill>
                            <a:schemeClr val="tx1"/>
                          </a:solidFill>
                          <a:latin typeface="+mn-lt"/>
                          <a:ea typeface="+mn-ea"/>
                          <a:cs typeface="+mn-cs"/>
                        </a:rPr>
                        <a:t>، الرب يحفظ حياتكما.</a:t>
                      </a:r>
                      <a:endParaRPr lang="fr-FR" sz="3200" dirty="0"/>
                    </a:p>
                  </a:txBody>
                  <a:tcPr marT="34290" marB="34290"/>
                </a:tc>
                <a:extLst>
                  <a:ext uri="{0D108BD9-81ED-4DB2-BD59-A6C34878D82A}">
                    <a16:rowId xmlns:a16="http://schemas.microsoft.com/office/drawing/2014/main" val="3019116063"/>
                  </a:ext>
                </a:extLst>
              </a:tr>
            </a:tbl>
          </a:graphicData>
        </a:graphic>
      </p:graphicFrame>
      <p:sp>
        <p:nvSpPr>
          <p:cNvPr id="2" name="Action Button: Custom 3">
            <a:hlinkClick r:id="rId3" action="ppaction://hlinksldjump" highlightClick="1"/>
            <a:extLst>
              <a:ext uri="{FF2B5EF4-FFF2-40B4-BE49-F238E27FC236}">
                <a16:creationId xmlns:a16="http://schemas.microsoft.com/office/drawing/2014/main" id="{4546C2DD-A760-AFE2-AD09-C4CB7779DA3B}"/>
              </a:ext>
            </a:extLst>
          </p:cNvPr>
          <p:cNvSpPr/>
          <p:nvPr/>
        </p:nvSpPr>
        <p:spPr bwMode="auto">
          <a:xfrm>
            <a:off x="4305299" y="496824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50997967"/>
      </p:ext>
    </p:extLst>
  </p:cSld>
  <p:clrMapOvr>
    <a:masterClrMapping/>
  </p:clrMapOvr>
  <p:transition/>
</p:sld>
</file>

<file path=ppt/slides/slide3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80432471"/>
      </p:ext>
    </p:extLst>
  </p:cSld>
  <p:clrMapOvr>
    <a:masterClrMapping/>
  </p:clrMapOvr>
  <p:transition/>
</p:sld>
</file>

<file path=ppt/slides/slide3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5A2A236-C5B1-40AB-94E5-B34560107E4D}"/>
              </a:ext>
            </a:extLst>
          </p:cNvPr>
          <p:cNvGraphicFramePr>
            <a:graphicFrameLocks noGrp="1"/>
          </p:cNvGraphicFramePr>
          <p:nvPr/>
        </p:nvGraphicFramePr>
        <p:xfrm>
          <a:off x="1524000" y="7262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42900">
                <a:tc>
                  <a:txBody>
                    <a:bodyPr/>
                    <a:lstStyle/>
                    <a:p>
                      <a:pPr algn="ctr"/>
                      <a:r>
                        <a:rPr lang="fr-FR" sz="1800" dirty="0"/>
                        <a:t>Répons de l’Evangile - Résurrection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graphicFrame>
        <p:nvGraphicFramePr>
          <p:cNvPr id="5" name="Group 2">
            <a:extLst>
              <a:ext uri="{FF2B5EF4-FFF2-40B4-BE49-F238E27FC236}">
                <a16:creationId xmlns:a16="http://schemas.microsoft.com/office/drawing/2014/main" id="{0F552776-769F-4180-AFDA-7BC31F3289F6}"/>
              </a:ext>
            </a:extLst>
          </p:cNvPr>
          <p:cNvGraphicFramePr>
            <a:graphicFrameLocks noGrp="1"/>
          </p:cNvGraphicFramePr>
          <p:nvPr>
            <p:extLst>
              <p:ext uri="{D42A27DB-BD31-4B8C-83A1-F6EECF244321}">
                <p14:modId xmlns:p14="http://schemas.microsoft.com/office/powerpoint/2010/main" val="2470109947"/>
              </p:ext>
            </p:extLst>
          </p:nvPr>
        </p:nvGraphicFramePr>
        <p:xfrm>
          <a:off x="0" y="683379"/>
          <a:ext cx="9144000" cy="3970020"/>
        </p:xfrm>
        <a:graphic>
          <a:graphicData uri="http://schemas.openxmlformats.org/drawingml/2006/table">
            <a:tbl>
              <a:tblPr/>
              <a:tblGrid>
                <a:gridCol w="3454399">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641601">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Loipon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au,au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pim~hau</a:t>
                      </a:r>
                      <a:r>
                        <a:rPr kumimoji="0" lang="en-CA" sz="3200" b="0" i="0" u="none" strike="noStrike" cap="none" normalizeH="0" baseline="0" dirty="0">
                          <a:ln>
                            <a:noFill/>
                          </a:ln>
                          <a:solidFill>
                            <a:schemeClr val="tx1"/>
                          </a:solidFill>
                          <a:effectLst/>
                          <a:latin typeface="Coptic1" pitchFamily="2" charset="0"/>
                          <a:cs typeface="Arial" charset="0"/>
                        </a:rPr>
                        <a:t>: kata </a:t>
                      </a:r>
                      <a:r>
                        <a:rPr kumimoji="0" lang="en-CA" sz="3200" b="0" i="0" u="none" strike="noStrike" cap="none" normalizeH="0" baseline="0" dirty="0" err="1">
                          <a:ln>
                            <a:noFill/>
                          </a:ln>
                          <a:solidFill>
                            <a:schemeClr val="tx1"/>
                          </a:solidFill>
                          <a:effectLst/>
                          <a:latin typeface="Coptic1" pitchFamily="2" charset="0"/>
                          <a:cs typeface="Arial" charset="0"/>
                        </a:rPr>
                        <a:t>nic~m</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m~prov</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tikon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pimahsomt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n~e~hoou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anect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eknekrwn</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tx1"/>
                          </a:solidFill>
                          <a:effectLst/>
                          <a:latin typeface="Arial" charset="0"/>
                          <a:cs typeface="Arial" charset="0"/>
                        </a:rPr>
                        <a:t>Il fut ensuite mis dans le tombeau, selon les voies prophétiques. Le troisième jour, le Christ est ressuscité d’entre les morts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وأيضا وضع في القبر. حسب الأخبار النبوية. وفي اليوم الثالث المسيح قام من الأموات.</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95F78E70-6B71-4A28-8DF3-AB8E22049A01}"/>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4D345D9E-6B70-40FA-9677-63E48DA174D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3767502"/>
      </p:ext>
    </p:extLst>
  </p:cSld>
  <p:clrMapOvr>
    <a:masterClrMapping/>
  </p:clrMapOvr>
  <p:transition/>
</p:sld>
</file>

<file path=ppt/slides/slide3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1808" name="Group 16"/>
          <p:cNvGraphicFramePr>
            <a:graphicFrameLocks noGrp="1"/>
          </p:cNvGraphicFramePr>
          <p:nvPr>
            <p:extLst>
              <p:ext uri="{D42A27DB-BD31-4B8C-83A1-F6EECF244321}">
                <p14:modId xmlns:p14="http://schemas.microsoft.com/office/powerpoint/2010/main" val="689134568"/>
              </p:ext>
            </p:extLst>
          </p:nvPr>
        </p:nvGraphicFramePr>
        <p:xfrm>
          <a:off x="0" y="365760"/>
          <a:ext cx="9144000" cy="4091940"/>
        </p:xfrm>
        <a:graphic>
          <a:graphicData uri="http://schemas.openxmlformats.org/drawingml/2006/table">
            <a:tbl>
              <a:tblPr/>
              <a:tblGrid>
                <a:gridCol w="3454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S Copt"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tx1"/>
                          </a:solidFill>
                          <a:effectLst/>
                          <a:latin typeface="Arial" charset="0"/>
                          <a:cs typeface="Arial" charset="0"/>
                        </a:rPr>
                        <a:t>Alléluia Alléluia Alléluia Alléluia Jésus Christ Roi de gloire</a:t>
                      </a:r>
                      <a:r>
                        <a:rPr kumimoji="0" lang="fr-CA" sz="2800" b="0" i="0" u="none" strike="noStrike" cap="none" normalizeH="0" baseline="0">
                          <a:ln>
                            <a:noFill/>
                          </a:ln>
                          <a:solidFill>
                            <a:schemeClr val="tx1"/>
                          </a:solidFill>
                          <a:effectLst/>
                          <a:latin typeface="Arial" charset="0"/>
                          <a:cs typeface="Arial" charset="0"/>
                        </a:rPr>
                        <a:t> est ressuscité d’entre les morts.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يسوع المسيح ملك المجد قام من بين الأموات.</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17577624-51F8-45F2-969E-2DB45D26C3F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74728950"/>
      </p:ext>
    </p:extLst>
  </p:cSld>
  <p:clrMapOvr>
    <a:masterClrMapping/>
  </p:clrMapOvr>
  <p:transition/>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Group 120">
            <a:extLst>
              <a:ext uri="{FF2B5EF4-FFF2-40B4-BE49-F238E27FC236}">
                <a16:creationId xmlns:a16="http://schemas.microsoft.com/office/drawing/2014/main" id="{A2B277D2-38DD-4EBC-833F-582E064C9947}"/>
              </a:ext>
            </a:extLst>
          </p:cNvPr>
          <p:cNvGraphicFramePr>
            <a:graphicFrameLocks noGrp="1"/>
          </p:cNvGraphicFramePr>
          <p:nvPr>
            <p:ph/>
            <p:extLst>
              <p:ext uri="{D42A27DB-BD31-4B8C-83A1-F6EECF244321}">
                <p14:modId xmlns:p14="http://schemas.microsoft.com/office/powerpoint/2010/main" val="3340731744"/>
              </p:ext>
            </p:extLst>
          </p:nvPr>
        </p:nvGraphicFramePr>
        <p:xfrm>
          <a:off x="-1" y="0"/>
          <a:ext cx="9144000" cy="5128260"/>
        </p:xfrm>
        <a:graphic>
          <a:graphicData uri="http://schemas.openxmlformats.org/drawingml/2006/table">
            <a:tbl>
              <a:tblPr/>
              <a:tblGrid>
                <a:gridCol w="3352801">
                  <a:extLst>
                    <a:ext uri="{9D8B030D-6E8A-4147-A177-3AD203B41FA5}">
                      <a16:colId xmlns:a16="http://schemas.microsoft.com/office/drawing/2014/main" val="20000"/>
                    </a:ext>
                  </a:extLst>
                </a:gridCol>
                <a:gridCol w="3235424">
                  <a:extLst>
                    <a:ext uri="{9D8B030D-6E8A-4147-A177-3AD203B41FA5}">
                      <a16:colId xmlns:a16="http://schemas.microsoft.com/office/drawing/2014/main" val="20001"/>
                    </a:ext>
                  </a:extLst>
                </a:gridCol>
                <a:gridCol w="2555775">
                  <a:extLst>
                    <a:ext uri="{9D8B030D-6E8A-4147-A177-3AD203B41FA5}">
                      <a16:colId xmlns:a16="http://schemas.microsoft.com/office/drawing/2014/main" val="20002"/>
                    </a:ext>
                  </a:extLst>
                </a:gridCol>
              </a:tblGrid>
              <a:tr h="448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PiDiakwn</a:t>
                      </a:r>
                      <a:r>
                        <a:rPr kumimoji="0" lang="fr-FR" sz="2000" b="0" i="0" u="sng" strike="noStrike" cap="none" normalizeH="0" baseline="0" dirty="0">
                          <a:ln>
                            <a:noFill/>
                          </a:ln>
                          <a:solidFill>
                            <a:srgbClr val="FF9900"/>
                          </a:solidFill>
                          <a:effectLst/>
                          <a:latin typeface="Coptic1" pitchFamily="2" charset="0"/>
                          <a:cs typeface="Arial" charset="0"/>
                        </a:rPr>
                        <a:t>:</a:t>
                      </a:r>
                      <a:endParaRPr kumimoji="0" lang="ar-EG" sz="20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Proceuxacye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u~per</a:t>
                      </a:r>
                      <a:r>
                        <a:rPr kumimoji="0" lang="en-US" sz="2200" b="0" i="0" u="none" strike="noStrike" cap="none" normalizeH="0" baseline="0" dirty="0">
                          <a:ln>
                            <a:noFill/>
                          </a:ln>
                          <a:solidFill>
                            <a:schemeClr val="tx1"/>
                          </a:solidFill>
                          <a:effectLst/>
                          <a:latin typeface="Coptic1" pitchFamily="2" charset="0"/>
                          <a:cs typeface="Arial" charset="0"/>
                        </a:rPr>
                        <a:t> t/c cwt/</a:t>
                      </a:r>
                      <a:r>
                        <a:rPr kumimoji="0" lang="en-US" sz="2200" b="0" i="0" u="none" strike="noStrike" cap="none" normalizeH="0" baseline="0" dirty="0" err="1">
                          <a:ln>
                            <a:noFill/>
                          </a:ln>
                          <a:solidFill>
                            <a:schemeClr val="tx1"/>
                          </a:solidFill>
                          <a:effectLst/>
                          <a:latin typeface="Coptic1" pitchFamily="2" charset="0"/>
                          <a:cs typeface="Arial" charset="0"/>
                        </a:rPr>
                        <a:t>riac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kocmou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ke</a:t>
                      </a:r>
                      <a:r>
                        <a:rPr kumimoji="0" lang="en-US" sz="2200" b="0" i="0" u="none" strike="noStrike" cap="none" normalizeH="0" baseline="0" dirty="0">
                          <a:ln>
                            <a:noFill/>
                          </a:ln>
                          <a:solidFill>
                            <a:schemeClr val="tx1"/>
                          </a:solidFill>
                          <a:effectLst/>
                          <a:latin typeface="Coptic1" pitchFamily="2" charset="0"/>
                          <a:cs typeface="Arial" charset="0"/>
                        </a:rPr>
                        <a:t> t/c </a:t>
                      </a:r>
                      <a:r>
                        <a:rPr kumimoji="0" lang="en-US" sz="2200" b="0" i="0" u="none" strike="noStrike" cap="none" normalizeH="0" baseline="0" dirty="0" err="1">
                          <a:ln>
                            <a:noFill/>
                          </a:ln>
                          <a:solidFill>
                            <a:schemeClr val="tx1"/>
                          </a:solidFill>
                          <a:effectLst/>
                          <a:latin typeface="Coptic1" pitchFamily="2" charset="0"/>
                          <a:cs typeface="Arial" charset="0"/>
                        </a:rPr>
                        <a:t>polewc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mwn</a:t>
                      </a:r>
                      <a:r>
                        <a:rPr kumimoji="0" lang="en-US" sz="2200" b="0" i="0" u="none" strike="noStrike" cap="none" normalizeH="0" baseline="0" dirty="0">
                          <a:ln>
                            <a:noFill/>
                          </a:ln>
                          <a:solidFill>
                            <a:schemeClr val="tx1"/>
                          </a:solidFill>
                          <a:effectLst/>
                          <a:latin typeface="Coptic1" pitchFamily="2" charset="0"/>
                          <a:cs typeface="Arial" charset="0"/>
                        </a:rPr>
                        <a:t> taut/c </a:t>
                      </a:r>
                      <a:r>
                        <a:rPr kumimoji="0" lang="en-US" sz="2200" b="0" i="0" u="none" strike="noStrike" cap="none" normalizeH="0" baseline="0" dirty="0" err="1">
                          <a:ln>
                            <a:noFill/>
                          </a:ln>
                          <a:solidFill>
                            <a:schemeClr val="tx1"/>
                          </a:solidFill>
                          <a:effectLst/>
                          <a:latin typeface="Coptic1" pitchFamily="2" charset="0"/>
                          <a:cs typeface="Arial" charset="0"/>
                        </a:rPr>
                        <a:t>ke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pacwn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polewn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ke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twn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wrwn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ke</a:t>
                      </a:r>
                      <a:r>
                        <a:rPr kumimoji="0" lang="en-US" sz="2200" b="0" i="0" u="none" strike="noStrike" cap="none" normalizeH="0" baseline="0" dirty="0">
                          <a:ln>
                            <a:noFill/>
                          </a:ln>
                          <a:solidFill>
                            <a:schemeClr val="tx1"/>
                          </a:solidFill>
                          <a:effectLst/>
                          <a:latin typeface="Coptic1" pitchFamily="2" charset="0"/>
                          <a:cs typeface="Arial" charset="0"/>
                        </a:rPr>
                        <a:t> n/</a:t>
                      </a:r>
                      <a:r>
                        <a:rPr kumimoji="0" lang="en-US" sz="2200" b="0" i="0" u="none" strike="noStrike" cap="none" normalizeH="0" baseline="0" dirty="0" err="1">
                          <a:ln>
                            <a:noFill/>
                          </a:ln>
                          <a:solidFill>
                            <a:schemeClr val="tx1"/>
                          </a:solidFill>
                          <a:effectLst/>
                          <a:latin typeface="Coptic1" pitchFamily="2" charset="0"/>
                          <a:cs typeface="Arial" charset="0"/>
                        </a:rPr>
                        <a:t>cwn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ke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monact</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riwn</a:t>
                      </a:r>
                      <a:r>
                        <a:rPr kumimoji="0" lang="en-US" sz="2200" b="0" i="0" u="none" strike="noStrike" cap="none" normalizeH="0" baseline="0" dirty="0">
                          <a:ln>
                            <a:noFill/>
                          </a:ln>
                          <a:solidFill>
                            <a:schemeClr val="tx1"/>
                          </a:solidFill>
                          <a:effectLst/>
                          <a:latin typeface="Coptic1" pitchFamily="2" charset="0"/>
                          <a:cs typeface="Arial" charset="0"/>
                        </a:rPr>
                        <a:t>.</a:t>
                      </a:r>
                      <a:endParaRPr kumimoji="0" lang="fr-FR" sz="2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600" b="0" i="0" u="sng" strike="noStrike" cap="none" normalizeH="0" baseline="0" dirty="0" err="1">
                          <a:ln>
                            <a:noFill/>
                          </a:ln>
                          <a:solidFill>
                            <a:srgbClr val="FF9900"/>
                          </a:solidFill>
                          <a:effectLst/>
                          <a:latin typeface="Coptic1" pitchFamily="2" charset="0"/>
                          <a:cs typeface="Arial" charset="0"/>
                        </a:rPr>
                        <a:t>Pilaoc</a:t>
                      </a:r>
                      <a:r>
                        <a:rPr kumimoji="0" lang="fr-FR" sz="16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endParaRPr kumimoji="0" lang="fr-FR"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Coptic1" pitchFamily="2" charset="0"/>
                          <a:cs typeface="Arial" charset="0"/>
                        </a:rPr>
                        <a:t>Nem n/</a:t>
                      </a:r>
                      <a:r>
                        <a:rPr kumimoji="0" lang="fr-FR" sz="2400" b="0" i="0" u="none" strike="noStrike" cap="none" normalizeH="0" baseline="0" dirty="0" err="1">
                          <a:ln>
                            <a:noFill/>
                          </a:ln>
                          <a:solidFill>
                            <a:schemeClr val="tx1"/>
                          </a:solidFill>
                          <a:effectLst/>
                          <a:latin typeface="Coptic1" pitchFamily="2" charset="0"/>
                          <a:cs typeface="Arial" charset="0"/>
                        </a:rPr>
                        <a:t>etsop</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n~q</a:t>
                      </a:r>
                      <a:r>
                        <a:rPr kumimoji="0" lang="fr-FR" sz="2400" b="0" i="0" u="none" strike="noStrike" cap="none" normalizeH="0" baseline="0" dirty="0">
                          <a:ln>
                            <a:noFill/>
                          </a:ln>
                          <a:solidFill>
                            <a:schemeClr val="tx1"/>
                          </a:solidFill>
                          <a:effectLst/>
                          <a:latin typeface="Coptic1" pitchFamily="2" charset="0"/>
                          <a:cs typeface="Arial" charset="0"/>
                        </a:rPr>
                        <a:t>/</a:t>
                      </a:r>
                      <a:r>
                        <a:rPr kumimoji="0" lang="fr-FR" sz="2400" b="0" i="0" u="none" strike="noStrike" cap="none" normalizeH="0" baseline="0" dirty="0" err="1">
                          <a:ln>
                            <a:noFill/>
                          </a:ln>
                          <a:solidFill>
                            <a:schemeClr val="tx1"/>
                          </a:solidFill>
                          <a:effectLst/>
                          <a:latin typeface="Coptic1" pitchFamily="2" charset="0"/>
                          <a:cs typeface="Arial" charset="0"/>
                        </a:rPr>
                        <a:t>tou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qen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pinah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n~te</a:t>
                      </a:r>
                      <a:r>
                        <a:rPr kumimoji="0" lang="fr-FR" sz="2400" b="0" i="0" u="none" strike="noStrike" cap="none" normalizeH="0" baseline="0" dirty="0">
                          <a:ln>
                            <a:noFill/>
                          </a:ln>
                          <a:solidFill>
                            <a:schemeClr val="tx1"/>
                          </a:solidFill>
                          <a:effectLst/>
                          <a:latin typeface="Coptic1" pitchFamily="2" charset="0"/>
                          <a:cs typeface="Arial" charset="0"/>
                        </a:rPr>
                        <a:t> V].</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Priez pour le salut du monde, de cette ville, de toutes les villes, des régions, des îles et des monastères.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L’Assemblée:</a:t>
                      </a:r>
                      <a:endParaRPr kumimoji="0" lang="ar-EG" sz="20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ceux qui y demeurent dans la foi de Dieu.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صلوا من أجل خَلاص العالم ومدينتنا هذه وسائر المُدن والأقاليم والجَزائر والأديرة.</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6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ارحم.</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والساكنينَ فيها بإيمان الله.</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84A5B80B-AE1E-41CA-A375-834B5B9C7149}"/>
              </a:ext>
            </a:extLst>
          </p:cNvPr>
          <p:cNvSpPr/>
          <p:nvPr/>
        </p:nvSpPr>
        <p:spPr bwMode="auto">
          <a:xfrm>
            <a:off x="1622326" y="4973638"/>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24">
            <a:hlinkClick r:id="rId3" action="ppaction://hlinksldjump" highlightClick="1"/>
            <a:extLst>
              <a:ext uri="{FF2B5EF4-FFF2-40B4-BE49-F238E27FC236}">
                <a16:creationId xmlns:a16="http://schemas.microsoft.com/office/drawing/2014/main" id="{3233CF14-0745-4F62-B5B7-EBF54A00E748}"/>
              </a:ext>
            </a:extLst>
          </p:cNvPr>
          <p:cNvSpPr>
            <a:spLocks noChangeArrowheads="1"/>
          </p:cNvSpPr>
          <p:nvPr/>
        </p:nvSpPr>
        <p:spPr bwMode="auto">
          <a:xfrm>
            <a:off x="6355404" y="4797425"/>
            <a:ext cx="2788595" cy="34925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5000"/>
              </a:lnSpc>
              <a:spcBef>
                <a:spcPct val="0"/>
              </a:spcBef>
            </a:pPr>
            <a:r>
              <a:rPr lang="en-US" sz="1600" dirty="0">
                <a:latin typeface="Arial" charset="0"/>
              </a:rPr>
              <a:t>Ton </a:t>
            </a:r>
            <a:r>
              <a:rPr lang="en-US" sz="1600" dirty="0" err="1">
                <a:latin typeface="Arial" charset="0"/>
              </a:rPr>
              <a:t>peuple</a:t>
            </a:r>
            <a:r>
              <a:rPr lang="en-US" sz="1600" dirty="0">
                <a:latin typeface="Arial" charset="0"/>
              </a:rPr>
              <a:t> - </a:t>
            </a:r>
            <a:r>
              <a:rPr lang="en-US" sz="1600" dirty="0" err="1">
                <a:latin typeface="Coptic1" pitchFamily="2" charset="0"/>
                <a:cs typeface="Arial" charset="0"/>
              </a:rPr>
              <a:t>Ele</a:t>
            </a:r>
            <a:r>
              <a:rPr lang="en-US" sz="1600" dirty="0">
                <a:latin typeface="Coptic1" pitchFamily="2" charset="0"/>
                <a:cs typeface="Arial" charset="0"/>
              </a:rPr>
              <a:t>/~con</a:t>
            </a:r>
            <a:r>
              <a:rPr lang="en-US" sz="1600" dirty="0">
                <a:latin typeface="Arial" charset="0"/>
              </a:rPr>
              <a:t> - </a:t>
            </a:r>
            <a:r>
              <a:rPr lang="ar-EG" sz="1600" dirty="0">
                <a:latin typeface="Arial" charset="0"/>
              </a:rPr>
              <a:t>شعبك</a:t>
            </a:r>
            <a:endParaRPr lang="en-US" sz="1600" dirty="0">
              <a:latin typeface="Arial" charset="0"/>
            </a:endParaRPr>
          </a:p>
        </p:txBody>
      </p:sp>
    </p:spTree>
  </p:cSld>
  <p:clrMapOvr>
    <a:masterClrMapping/>
  </p:clrMapOvr>
  <p:transition/>
</p:sld>
</file>

<file path=ppt/slides/slide3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3" action="ppaction://hlinksldjump" highlightClick="1"/>
            <a:extLst>
              <a:ext uri="{FF2B5EF4-FFF2-40B4-BE49-F238E27FC236}">
                <a16:creationId xmlns:a16="http://schemas.microsoft.com/office/drawing/2014/main" id="{469B1590-6E16-4A76-A7B5-854271BCF22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3">
            <a:hlinkClick r:id="rId4" action="ppaction://hlinksldjump" highlightClick="1"/>
            <a:extLst>
              <a:ext uri="{FF2B5EF4-FFF2-40B4-BE49-F238E27FC236}">
                <a16:creationId xmlns:a16="http://schemas.microsoft.com/office/drawing/2014/main" id="{B637B6AA-BFCE-48EC-A4C7-2B52CC8F474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1F8D5AF8-4282-4E7E-83D8-536E075EB146}"/>
              </a:ext>
            </a:extLst>
          </p:cNvPr>
          <p:cNvGraphicFramePr>
            <a:graphicFrameLocks noGrp="1"/>
          </p:cNvGraphicFramePr>
          <p:nvPr>
            <p:extLst>
              <p:ext uri="{D42A27DB-BD31-4B8C-83A1-F6EECF244321}">
                <p14:modId xmlns:p14="http://schemas.microsoft.com/office/powerpoint/2010/main" val="2620822070"/>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25906768"/>
      </p:ext>
    </p:extLst>
  </p:cSld>
  <p:clrMapOvr>
    <a:masterClrMapping/>
  </p:clrMapOvr>
  <p:transition/>
</p:sld>
</file>

<file path=ppt/slides/slide3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315555D-F764-4BD2-A26A-F6651518800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2715984"/>
      </p:ext>
    </p:extLst>
  </p:cSld>
  <p:clrMapOvr>
    <a:masterClrMapping/>
  </p:clrMapOvr>
  <p:transition/>
</p:sld>
</file>

<file path=ppt/slides/slide3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73410" name="Group 2"/>
          <p:cNvGraphicFramePr>
            <a:graphicFrameLocks noGrp="1"/>
          </p:cNvGraphicFramePr>
          <p:nvPr>
            <p:extLst>
              <p:ext uri="{D42A27DB-BD31-4B8C-83A1-F6EECF244321}">
                <p14:modId xmlns:p14="http://schemas.microsoft.com/office/powerpoint/2010/main" val="2642789446"/>
              </p:ext>
            </p:extLst>
          </p:nvPr>
        </p:nvGraphicFramePr>
        <p:xfrm>
          <a:off x="0" y="592335"/>
          <a:ext cx="9144000" cy="3958829"/>
        </p:xfrm>
        <a:graphic>
          <a:graphicData uri="http://schemas.openxmlformats.org/drawingml/2006/table">
            <a:tbl>
              <a:tblPr/>
              <a:tblGrid>
                <a:gridCol w="3547353">
                  <a:extLst>
                    <a:ext uri="{9D8B030D-6E8A-4147-A177-3AD203B41FA5}">
                      <a16:colId xmlns:a16="http://schemas.microsoft.com/office/drawing/2014/main" val="20000"/>
                    </a:ext>
                  </a:extLst>
                </a:gridCol>
                <a:gridCol w="3119336">
                  <a:extLst>
                    <a:ext uri="{9D8B030D-6E8A-4147-A177-3AD203B41FA5}">
                      <a16:colId xmlns:a16="http://schemas.microsoft.com/office/drawing/2014/main" val="20001"/>
                    </a:ext>
                  </a:extLst>
                </a:gridCol>
                <a:gridCol w="2477311">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aftwnf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e~bolqen</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eymwout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afsenaf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e~p~swi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e~niv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a:t>
                      </a:r>
                      <a:r>
                        <a:rPr kumimoji="0" lang="fr-CA" sz="3600" b="0" i="0" u="none" strike="noStrike" cap="none" normalizeH="0" baseline="0" dirty="0">
                          <a:ln>
                            <a:noFill/>
                          </a:ln>
                          <a:solidFill>
                            <a:schemeClr val="tx1"/>
                          </a:solidFill>
                          <a:effectLst/>
                          <a:latin typeface="Arial" charset="0"/>
                          <a:cs typeface="Arial" charset="0"/>
                        </a:rPr>
                        <a:t>Christ est ressuscita des morts et monta aux cieux.</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المسيح قام </a:t>
                      </a:r>
                      <a:r>
                        <a:rPr kumimoji="0" lang="ar-EG" sz="3600" b="0" i="0" u="none" strike="noStrike" cap="none" normalizeH="0" baseline="0" dirty="0">
                          <a:ln>
                            <a:noFill/>
                          </a:ln>
                          <a:solidFill>
                            <a:schemeClr val="tx1"/>
                          </a:solidFill>
                          <a:effectLst/>
                          <a:latin typeface="Arial" charset="0"/>
                          <a:cs typeface="Arial" charset="0"/>
                        </a:rPr>
                        <a:t>من الأموات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صعد</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السموات</a:t>
                      </a:r>
                      <a:r>
                        <a:rPr kumimoji="0" lang="ar-SA"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0924EF75-391D-4C78-BADB-3B4247D61AD6}"/>
              </a:ext>
            </a:extLst>
          </p:cNvPr>
          <p:cNvGraphicFramePr>
            <a:graphicFrameLocks noGrp="1"/>
          </p:cNvGraphicFramePr>
          <p:nvPr/>
        </p:nvGraphicFramePr>
        <p:xfrm>
          <a:off x="1524000" y="7262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42900">
                <a:tc>
                  <a:txBody>
                    <a:bodyPr/>
                    <a:lstStyle/>
                    <a:p>
                      <a:pPr algn="ctr"/>
                      <a:r>
                        <a:rPr lang="fr-FR" sz="1800" dirty="0"/>
                        <a:t>Répons de l’Evangile - Ascension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24EA57D0-A7FD-4997-A845-46EAC959A2D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3" action="ppaction://hlinksldjump" highlightClick="1"/>
            <a:extLst>
              <a:ext uri="{FF2B5EF4-FFF2-40B4-BE49-F238E27FC236}">
                <a16:creationId xmlns:a16="http://schemas.microsoft.com/office/drawing/2014/main" id="{7D14AE64-00F6-487A-92B4-6446FC0D7E5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Text Box 53">
            <a:hlinkClick r:id="rId4" action="ppaction://hlinksldjump"/>
            <a:extLst>
              <a:ext uri="{FF2B5EF4-FFF2-40B4-BE49-F238E27FC236}">
                <a16:creationId xmlns:a16="http://schemas.microsoft.com/office/drawing/2014/main" id="{0F79C534-7C73-41E9-B530-7FADAFD6CA12}"/>
              </a:ext>
            </a:extLst>
          </p:cNvPr>
          <p:cNvSpPr txBox="1">
            <a:spLocks noChangeArrowheads="1"/>
          </p:cNvSpPr>
          <p:nvPr/>
        </p:nvSpPr>
        <p:spPr bwMode="auto">
          <a:xfrm>
            <a:off x="7045034" y="4632960"/>
            <a:ext cx="2098966" cy="510712"/>
          </a:xfrm>
          <a:prstGeom prst="rect">
            <a:avLst/>
          </a:prstGeom>
          <a:solidFill>
            <a:srgbClr val="38538E"/>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Ascension – </a:t>
            </a:r>
            <a:r>
              <a:rPr kumimoji="0" lang="en-CA" sz="1400" b="0" i="0" u="none" strike="noStrike" kern="1200" cap="none" spc="0" normalizeH="0" baseline="0" noProof="0" dirty="0">
                <a:ln>
                  <a:noFill/>
                </a:ln>
                <a:solidFill>
                  <a:srgbClr val="FFFFFF"/>
                </a:solidFill>
                <a:effectLst/>
                <a:uLnTx/>
                <a:uFillTx/>
                <a:latin typeface="Coptic1" pitchFamily="2" charset="0"/>
                <a:cs typeface="Arial" charset="0"/>
              </a:rPr>
              <a:t>Hoc </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446720717"/>
      </p:ext>
    </p:extLst>
  </p:cSld>
  <p:clrMapOvr>
    <a:masterClrMapping/>
  </p:clrMapOvr>
  <p:transition/>
</p:sld>
</file>

<file path=ppt/slides/slide3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3" action="ppaction://hlinksldjump" highlightClick="1"/>
            <a:extLst>
              <a:ext uri="{FF2B5EF4-FFF2-40B4-BE49-F238E27FC236}">
                <a16:creationId xmlns:a16="http://schemas.microsoft.com/office/drawing/2014/main" id="{0769A611-0887-44EA-8AC9-28A6AF8D144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3">
            <a:hlinkClick r:id="rId4" action="ppaction://hlinksldjump" highlightClick="1"/>
            <a:extLst>
              <a:ext uri="{FF2B5EF4-FFF2-40B4-BE49-F238E27FC236}">
                <a16:creationId xmlns:a16="http://schemas.microsoft.com/office/drawing/2014/main" id="{7086E1B9-D8F6-436A-BF38-2AB2F66365C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4DC5827C-A76C-494D-9936-74AC6AF1A12C}"/>
              </a:ext>
            </a:extLst>
          </p:cNvPr>
          <p:cNvGraphicFramePr>
            <a:graphicFrameLocks noGrp="1"/>
          </p:cNvGraphicFramePr>
          <p:nvPr>
            <p:extLst>
              <p:ext uri="{D42A27DB-BD31-4B8C-83A1-F6EECF244321}">
                <p14:modId xmlns:p14="http://schemas.microsoft.com/office/powerpoint/2010/main" val="2350465635"/>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929025946"/>
      </p:ext>
    </p:extLst>
  </p:cSld>
  <p:clrMapOvr>
    <a:masterClrMapping/>
  </p:clrMapOvr>
  <p:transition/>
</p:sld>
</file>

<file path=ppt/slides/slide3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3249394"/>
      </p:ext>
    </p:extLst>
  </p:cSld>
  <p:clrMapOvr>
    <a:masterClrMapping/>
  </p:clrMapOvr>
  <p:transition/>
</p:sld>
</file>

<file path=ppt/slides/slide3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73410" name="Group 2"/>
          <p:cNvGraphicFramePr>
            <a:graphicFrameLocks noGrp="1"/>
          </p:cNvGraphicFramePr>
          <p:nvPr>
            <p:extLst>
              <p:ext uri="{D42A27DB-BD31-4B8C-83A1-F6EECF244321}">
                <p14:modId xmlns:p14="http://schemas.microsoft.com/office/powerpoint/2010/main" val="3743912364"/>
              </p:ext>
            </p:extLst>
          </p:nvPr>
        </p:nvGraphicFramePr>
        <p:xfrm>
          <a:off x="0" y="514350"/>
          <a:ext cx="9144000" cy="4594860"/>
        </p:xfrm>
        <a:graphic>
          <a:graphicData uri="http://schemas.openxmlformats.org/drawingml/2006/table">
            <a:tbl>
              <a:tblPr/>
              <a:tblGrid>
                <a:gridCol w="3413760">
                  <a:extLst>
                    <a:ext uri="{9D8B030D-6E8A-4147-A177-3AD203B41FA5}">
                      <a16:colId xmlns:a16="http://schemas.microsoft.com/office/drawing/2014/main" val="20000"/>
                    </a:ext>
                  </a:extLst>
                </a:gridCol>
                <a:gridCol w="2824480">
                  <a:extLst>
                    <a:ext uri="{9D8B030D-6E8A-4147-A177-3AD203B41FA5}">
                      <a16:colId xmlns:a16="http://schemas.microsoft.com/office/drawing/2014/main" val="20001"/>
                    </a:ext>
                  </a:extLst>
                </a:gridCol>
                <a:gridCol w="2905760">
                  <a:extLst>
                    <a:ext uri="{9D8B030D-6E8A-4147-A177-3AD203B41FA5}">
                      <a16:colId xmlns:a16="http://schemas.microsoft.com/office/drawing/2014/main" val="20002"/>
                    </a:ext>
                  </a:extLst>
                </a:gridCol>
              </a:tblGrid>
              <a:tr h="408592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Hwc</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ouhwc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m~beri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caji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m~pefw~ou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nefs~v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Pi,~</a:t>
                      </a:r>
                      <a:r>
                        <a:rPr kumimoji="0" lang="en-US" sz="3200" b="0" i="0" u="none" strike="noStrike" cap="none" normalizeH="0" baseline="0" dirty="0" err="1">
                          <a:ln>
                            <a:noFill/>
                          </a:ln>
                          <a:solidFill>
                            <a:schemeClr val="tx1"/>
                          </a:solidFill>
                          <a:effectLst/>
                          <a:latin typeface="Coptic1" pitchFamily="2" charset="0"/>
                          <a:cs typeface="Arial" charset="0"/>
                        </a:rPr>
                        <a:t>rictoc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e~p~swi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e~niv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Louez le Seigneur avec un nouveau chant, parlez de sa gloire et de ses merveilles. Le Christ est ressuscité d'entre les morts et est monté aux cieux.</a:t>
                      </a:r>
                      <a:endParaRPr kumimoji="0" lang="fr-CA"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سبحوا الرب تسبيحاً جديداً، تحدثوا بمجده وعجائبه، المسيح قام من بين الأموات، وصعد إلى السموات.</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0924EF75-391D-4C78-BADB-3B4247D61AD6}"/>
              </a:ext>
            </a:extLst>
          </p:cNvPr>
          <p:cNvGraphicFramePr>
            <a:graphicFrameLocks noGrp="1"/>
          </p:cNvGraphicFramePr>
          <p:nvPr/>
        </p:nvGraphicFramePr>
        <p:xfrm>
          <a:off x="1524000" y="7262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42900">
                <a:tc>
                  <a:txBody>
                    <a:bodyPr/>
                    <a:lstStyle/>
                    <a:p>
                      <a:pPr algn="ctr"/>
                      <a:r>
                        <a:rPr lang="fr-FR" sz="1800" dirty="0"/>
                        <a:t>Répons de l’Evangile - Ascension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24EA57D0-A7FD-4997-A845-46EAC959A2D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3" action="ppaction://hlinksldjump" highlightClick="1"/>
            <a:extLst>
              <a:ext uri="{FF2B5EF4-FFF2-40B4-BE49-F238E27FC236}">
                <a16:creationId xmlns:a16="http://schemas.microsoft.com/office/drawing/2014/main" id="{7D14AE64-00F6-487A-92B4-6446FC0D7E5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81302661"/>
      </p:ext>
    </p:extLst>
  </p:cSld>
  <p:clrMapOvr>
    <a:masterClrMapping/>
  </p:clrMapOvr>
  <p:transition/>
</p:sld>
</file>

<file path=ppt/slides/slide3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3">
            <a:hlinkClick r:id="rId3" action="ppaction://hlinksldjump" highlightClick="1"/>
            <a:extLst>
              <a:ext uri="{FF2B5EF4-FFF2-40B4-BE49-F238E27FC236}">
                <a16:creationId xmlns:a16="http://schemas.microsoft.com/office/drawing/2014/main" id="{7086E1B9-D8F6-436A-BF38-2AB2F66365C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4DC5827C-A76C-494D-9936-74AC6AF1A12C}"/>
              </a:ext>
            </a:extLst>
          </p:cNvPr>
          <p:cNvGraphicFramePr>
            <a:graphicFrameLocks noGrp="1"/>
          </p:cNvGraphicFramePr>
          <p:nvPr>
            <p:extLst>
              <p:ext uri="{D42A27DB-BD31-4B8C-83A1-F6EECF244321}">
                <p14:modId xmlns:p14="http://schemas.microsoft.com/office/powerpoint/2010/main" val="386954031"/>
              </p:ext>
            </p:extLst>
          </p:nvPr>
        </p:nvGraphicFramePr>
        <p:xfrm>
          <a:off x="0" y="257386"/>
          <a:ext cx="9144000" cy="421386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395562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400" b="0" i="0" u="none" strike="noStrike" cap="none" normalizeH="0" baseline="0" dirty="0">
                          <a:ln>
                            <a:noFill/>
                          </a:ln>
                          <a:solidFill>
                            <a:schemeClr val="tx1"/>
                          </a:solidFill>
                          <a:effectLst/>
                          <a:latin typeface="Coptic1" pitchFamily="2" charset="0"/>
                          <a:cs typeface="Arial" charset="0"/>
                        </a:rPr>
                        <a:t>Afi~ </a:t>
                      </a:r>
                      <a:r>
                        <a:rPr kumimoji="0" lang="en-US" sz="3400" b="0" i="0" u="none" strike="noStrike" cap="none" normalizeH="0" baseline="0" dirty="0" err="1">
                          <a:ln>
                            <a:noFill/>
                          </a:ln>
                          <a:solidFill>
                            <a:schemeClr val="tx1"/>
                          </a:solidFill>
                          <a:effectLst/>
                          <a:latin typeface="Coptic1" pitchFamily="2" charset="0"/>
                          <a:cs typeface="Arial" charset="0"/>
                        </a:rPr>
                        <a:t>n~je</a:t>
                      </a:r>
                      <a:r>
                        <a:rPr kumimoji="0" lang="en-US" sz="3400" b="0" i="0" u="none" strike="noStrike" cap="none" normalizeH="0" baseline="0" dirty="0">
                          <a:ln>
                            <a:noFill/>
                          </a:ln>
                          <a:solidFill>
                            <a:schemeClr val="tx1"/>
                          </a:solidFill>
                          <a:effectLst/>
                          <a:latin typeface="Coptic1" pitchFamily="2" charset="0"/>
                          <a:cs typeface="Arial" charset="0"/>
                        </a:rPr>
                        <a:t> P~[</a:t>
                      </a:r>
                      <a:r>
                        <a:rPr kumimoji="0" lang="en-US" sz="3400" b="0" i="0" u="none" strike="noStrike" cap="none" normalizeH="0" baseline="0" dirty="0" err="1">
                          <a:ln>
                            <a:noFill/>
                          </a:ln>
                          <a:solidFill>
                            <a:schemeClr val="tx1"/>
                          </a:solidFill>
                          <a:effectLst/>
                          <a:latin typeface="Coptic1" pitchFamily="2" charset="0"/>
                          <a:cs typeface="Arial" charset="0"/>
                        </a:rPr>
                        <a:t>oic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sa</a:t>
                      </a:r>
                      <a:r>
                        <a:rPr kumimoji="0" lang="en-US" sz="3400" b="0" i="0" u="none" strike="noStrike" cap="none" normalizeH="0" baseline="0" dirty="0">
                          <a:ln>
                            <a:noFill/>
                          </a:ln>
                          <a:solidFill>
                            <a:schemeClr val="tx1"/>
                          </a:solidFill>
                          <a:effectLst/>
                          <a:latin typeface="Coptic1" pitchFamily="2" charset="0"/>
                          <a:cs typeface="Arial" charset="0"/>
                        </a:rPr>
                        <a:t> B/</a:t>
                      </a:r>
                      <a:r>
                        <a:rPr kumimoji="0" lang="en-US" sz="3400" b="0" i="0" u="none" strike="noStrike" cap="none" normalizeH="0" baseline="0" dirty="0" err="1">
                          <a:ln>
                            <a:noFill/>
                          </a:ln>
                          <a:solidFill>
                            <a:schemeClr val="tx1"/>
                          </a:solidFill>
                          <a:effectLst/>
                          <a:latin typeface="Coptic1" pitchFamily="2" charset="0"/>
                          <a:cs typeface="Arial" charset="0"/>
                        </a:rPr>
                        <a:t>ya~nia</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nem</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nimay</a:t>
                      </a:r>
                      <a:r>
                        <a:rPr kumimoji="0" lang="en-US" sz="3400" b="0" i="0" u="none" strike="noStrike" cap="none" normalizeH="0" baseline="0" dirty="0">
                          <a:ln>
                            <a:noFill/>
                          </a:ln>
                          <a:solidFill>
                            <a:schemeClr val="tx1"/>
                          </a:solidFill>
                          <a:effectLst/>
                          <a:latin typeface="Coptic1" pitchFamily="2" charset="0"/>
                          <a:cs typeface="Arial" charset="0"/>
                        </a:rPr>
                        <a:t>/t/c </a:t>
                      </a:r>
                      <a:r>
                        <a:rPr kumimoji="0" lang="en-US" sz="3400" b="0" i="0" u="none" strike="noStrike" cap="none" normalizeH="0" baseline="0" dirty="0" err="1">
                          <a:ln>
                            <a:noFill/>
                          </a:ln>
                          <a:solidFill>
                            <a:schemeClr val="tx1"/>
                          </a:solidFill>
                          <a:effectLst/>
                          <a:latin typeface="Coptic1" pitchFamily="2" charset="0"/>
                          <a:cs typeface="Arial" charset="0"/>
                        </a:rPr>
                        <a:t>eyouab</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affai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n~nefjij</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afc~mou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e~rwou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ouoh</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afsenaf</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e~p~swi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e~niv</a:t>
                      </a:r>
                      <a:r>
                        <a:rPr kumimoji="0" lang="en-US" sz="3400" b="0" i="0" u="none" strike="noStrike" cap="none" normalizeH="0" baseline="0" dirty="0">
                          <a:ln>
                            <a:noFill/>
                          </a:ln>
                          <a:solidFill>
                            <a:schemeClr val="tx1"/>
                          </a:solidFill>
                          <a:effectLst/>
                          <a:latin typeface="Coptic1" pitchFamily="2" charset="0"/>
                          <a:cs typeface="Arial" charset="0"/>
                        </a:rPr>
                        <a:t>/</a:t>
                      </a:r>
                      <a:r>
                        <a:rPr kumimoji="0" lang="en-US" sz="3400" b="0" i="0" u="none" strike="noStrike" cap="none" normalizeH="0" baseline="0" dirty="0" err="1">
                          <a:ln>
                            <a:noFill/>
                          </a:ln>
                          <a:solidFill>
                            <a:schemeClr val="tx1"/>
                          </a:solidFill>
                          <a:effectLst/>
                          <a:latin typeface="Coptic1" pitchFamily="2" charset="0"/>
                          <a:cs typeface="Arial" charset="0"/>
                        </a:rPr>
                        <a:t>oui</a:t>
                      </a:r>
                      <a:r>
                        <a:rPr kumimoji="0" lang="en-US" sz="3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Le Seigneur est venu à Béthanie avec ses saints disciples. Il a levé sa main et les a bénis, puis est monté au ciel.</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algn="just" rtl="1"/>
                      <a:r>
                        <a:rPr lang="ar-EG" sz="3600" dirty="0"/>
                        <a:t>أتى الرب إلى بيت عنيا، مع تلاميذه القديسين، ورفع يده وباركهم، وصعد إلى السموات.</a:t>
                      </a:r>
                      <a:endParaRPr lang="fr-FR" sz="3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977315330"/>
      </p:ext>
    </p:extLst>
  </p:cSld>
  <p:clrMapOvr>
    <a:masterClrMapping/>
  </p:clrMapOvr>
  <p:transition/>
</p:sld>
</file>

<file path=ppt/slides/slide3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73410" name="Group 2"/>
          <p:cNvGraphicFramePr>
            <a:graphicFrameLocks noGrp="1"/>
          </p:cNvGraphicFramePr>
          <p:nvPr>
            <p:extLst>
              <p:ext uri="{D42A27DB-BD31-4B8C-83A1-F6EECF244321}">
                <p14:modId xmlns:p14="http://schemas.microsoft.com/office/powerpoint/2010/main" val="3711928825"/>
              </p:ext>
            </p:extLst>
          </p:nvPr>
        </p:nvGraphicFramePr>
        <p:xfrm>
          <a:off x="0" y="453813"/>
          <a:ext cx="9144000" cy="4457700"/>
        </p:xfrm>
        <a:graphic>
          <a:graphicData uri="http://schemas.openxmlformats.org/drawingml/2006/table">
            <a:tbl>
              <a:tblPr/>
              <a:tblGrid>
                <a:gridCol w="3366347">
                  <a:extLst>
                    <a:ext uri="{9D8B030D-6E8A-4147-A177-3AD203B41FA5}">
                      <a16:colId xmlns:a16="http://schemas.microsoft.com/office/drawing/2014/main" val="20000"/>
                    </a:ext>
                  </a:extLst>
                </a:gridCol>
                <a:gridCol w="3136053">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09735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aftwnf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e~bolqen</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eymwout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afsenaf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e~p~swi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e~niv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400" b="0" i="0" u="none" strike="noStrike" cap="none" normalizeH="0" baseline="0" dirty="0">
                          <a:ln>
                            <a:noFill/>
                          </a:ln>
                          <a:solidFill>
                            <a:schemeClr val="tx1"/>
                          </a:solidFill>
                          <a:effectLst/>
                          <a:latin typeface="Arial" charset="0"/>
                          <a:cs typeface="Arial" charset="0"/>
                        </a:rPr>
                        <a:t>Alléluia </a:t>
                      </a:r>
                      <a:r>
                        <a:rPr kumimoji="0" lang="fr-CA" sz="3400" b="0" i="0" u="none" strike="noStrike" cap="none" normalizeH="0" baseline="0" dirty="0" err="1">
                          <a:ln>
                            <a:noFill/>
                          </a:ln>
                          <a:solidFill>
                            <a:schemeClr val="tx1"/>
                          </a:solidFill>
                          <a:effectLst/>
                          <a:latin typeface="Arial" charset="0"/>
                          <a:cs typeface="Arial" charset="0"/>
                        </a:rPr>
                        <a:t>Alléluia</a:t>
                      </a:r>
                      <a:r>
                        <a:rPr kumimoji="0" lang="fr-CA" sz="3400" b="0" i="0" u="none" strike="noStrike" cap="none" normalizeH="0" baseline="0" dirty="0">
                          <a:ln>
                            <a:noFill/>
                          </a:ln>
                          <a:solidFill>
                            <a:schemeClr val="tx1"/>
                          </a:solidFill>
                          <a:effectLst/>
                          <a:latin typeface="Arial" charset="0"/>
                          <a:cs typeface="Arial" charset="0"/>
                        </a:rPr>
                        <a:t> </a:t>
                      </a:r>
                      <a:r>
                        <a:rPr kumimoji="0" lang="fr-CA" sz="3400" b="0" i="0" u="none" strike="noStrike" cap="none" normalizeH="0" baseline="0" dirty="0" err="1">
                          <a:ln>
                            <a:noFill/>
                          </a:ln>
                          <a:solidFill>
                            <a:schemeClr val="tx1"/>
                          </a:solidFill>
                          <a:effectLst/>
                          <a:latin typeface="Arial" charset="0"/>
                          <a:cs typeface="Arial" charset="0"/>
                        </a:rPr>
                        <a:t>Alléluia</a:t>
                      </a:r>
                      <a:r>
                        <a:rPr kumimoji="0" lang="fr-CA" sz="3400" b="0" i="0" u="none" strike="noStrike" cap="none" normalizeH="0" baseline="0" dirty="0">
                          <a:ln>
                            <a:noFill/>
                          </a:ln>
                          <a:solidFill>
                            <a:schemeClr val="tx1"/>
                          </a:solidFill>
                          <a:effectLst/>
                          <a:latin typeface="Arial" charset="0"/>
                          <a:cs typeface="Arial" charset="0"/>
                        </a:rPr>
                        <a:t> </a:t>
                      </a:r>
                      <a:r>
                        <a:rPr kumimoji="0" lang="fr-CA" sz="3400" b="0" i="0" u="none" strike="noStrike" cap="none" normalizeH="0" baseline="0" dirty="0" err="1">
                          <a:ln>
                            <a:noFill/>
                          </a:ln>
                          <a:solidFill>
                            <a:schemeClr val="tx1"/>
                          </a:solidFill>
                          <a:effectLst/>
                          <a:latin typeface="Arial" charset="0"/>
                          <a:cs typeface="Arial" charset="0"/>
                        </a:rPr>
                        <a:t>Alléluia</a:t>
                      </a:r>
                      <a:r>
                        <a:rPr kumimoji="0" lang="fr-CA" sz="3400" b="0" i="0" u="none" strike="noStrike" cap="none" normalizeH="0" baseline="0" dirty="0">
                          <a:ln>
                            <a:noFill/>
                          </a:ln>
                          <a:solidFill>
                            <a:schemeClr val="tx1"/>
                          </a:solidFill>
                          <a:effectLst/>
                          <a:latin typeface="Arial" charset="0"/>
                          <a:cs typeface="Arial" charset="0"/>
                        </a:rPr>
                        <a:t> Christ est ressuscita des morts et monta aux cieux.</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المسيح قام </a:t>
                      </a:r>
                      <a:r>
                        <a:rPr kumimoji="0" lang="ar-EG" sz="3600" b="0" i="0" u="none" strike="noStrike" cap="none" normalizeH="0" baseline="0" dirty="0">
                          <a:ln>
                            <a:noFill/>
                          </a:ln>
                          <a:solidFill>
                            <a:schemeClr val="tx1"/>
                          </a:solidFill>
                          <a:effectLst/>
                          <a:latin typeface="Arial" charset="0"/>
                          <a:cs typeface="Arial" charset="0"/>
                        </a:rPr>
                        <a:t>من الأموات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صعد</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السموات</a:t>
                      </a:r>
                      <a:r>
                        <a:rPr kumimoji="0" lang="ar-SA"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3">
            <a:hlinkClick r:id="rId2" action="ppaction://hlinksldjump" highlightClick="1"/>
            <a:extLst>
              <a:ext uri="{FF2B5EF4-FFF2-40B4-BE49-F238E27FC236}">
                <a16:creationId xmlns:a16="http://schemas.microsoft.com/office/drawing/2014/main" id="{7D14AE64-00F6-487A-92B4-6446FC0D7E5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82007490"/>
      </p:ext>
    </p:extLst>
  </p:cSld>
  <p:clrMapOvr>
    <a:masterClrMapping/>
  </p:clrMapOvr>
  <p:transition/>
</p:sld>
</file>

<file path=ppt/slides/slide3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3" action="ppaction://hlinksldjump" highlightClick="1"/>
            <a:extLst>
              <a:ext uri="{FF2B5EF4-FFF2-40B4-BE49-F238E27FC236}">
                <a16:creationId xmlns:a16="http://schemas.microsoft.com/office/drawing/2014/main" id="{0769A611-0887-44EA-8AC9-28A6AF8D144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3">
            <a:hlinkClick r:id="rId4" action="ppaction://hlinksldjump" highlightClick="1"/>
            <a:extLst>
              <a:ext uri="{FF2B5EF4-FFF2-40B4-BE49-F238E27FC236}">
                <a16:creationId xmlns:a16="http://schemas.microsoft.com/office/drawing/2014/main" id="{7086E1B9-D8F6-436A-BF38-2AB2F66365C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4DC5827C-A76C-494D-9936-74AC6AF1A12C}"/>
              </a:ext>
            </a:extLst>
          </p:cNvPr>
          <p:cNvGraphicFramePr>
            <a:graphicFrameLocks noGrp="1"/>
          </p:cNvGraphicFramePr>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366564991"/>
      </p:ext>
    </p:extLst>
  </p:cSld>
  <p:clrMapOvr>
    <a:masterClrMapping/>
  </p:clrMapOvr>
  <p:transition/>
</p:sld>
</file>

<file path=ppt/slides/slide3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16482018"/>
      </p:ext>
    </p:extLst>
  </p:cSld>
  <p:clrMapOvr>
    <a:masterClrMapping/>
  </p:clrMapOvr>
  <p:transition/>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30927" name="Group 15"/>
          <p:cNvGraphicFramePr>
            <a:graphicFrameLocks noGrp="1"/>
          </p:cNvGraphicFramePr>
          <p:nvPr>
            <p:ph/>
            <p:extLst>
              <p:ext uri="{D42A27DB-BD31-4B8C-83A1-F6EECF244321}">
                <p14:modId xmlns:p14="http://schemas.microsoft.com/office/powerpoint/2010/main" val="3283894588"/>
              </p:ext>
            </p:extLst>
          </p:nvPr>
        </p:nvGraphicFramePr>
        <p:xfrm>
          <a:off x="0" y="0"/>
          <a:ext cx="9144000" cy="5152644"/>
        </p:xfrm>
        <a:graphic>
          <a:graphicData uri="http://schemas.openxmlformats.org/drawingml/2006/table">
            <a:tbl>
              <a:tblPr/>
              <a:tblGrid>
                <a:gridCol w="3402419">
                  <a:extLst>
                    <a:ext uri="{9D8B030D-6E8A-4147-A177-3AD203B41FA5}">
                      <a16:colId xmlns:a16="http://schemas.microsoft.com/office/drawing/2014/main" val="20000"/>
                    </a:ext>
                  </a:extLst>
                </a:gridCol>
                <a:gridCol w="3160613">
                  <a:extLst>
                    <a:ext uri="{9D8B030D-6E8A-4147-A177-3AD203B41FA5}">
                      <a16:colId xmlns:a16="http://schemas.microsoft.com/office/drawing/2014/main" val="20001"/>
                    </a:ext>
                  </a:extLst>
                </a:gridCol>
                <a:gridCol w="2580968">
                  <a:extLst>
                    <a:ext uri="{9D8B030D-6E8A-4147-A177-3AD203B41FA5}">
                      <a16:colId xmlns:a16="http://schemas.microsoft.com/office/drawing/2014/main" val="20002"/>
                    </a:ext>
                  </a:extLst>
                </a:gridCol>
              </a:tblGrid>
              <a:tr h="402679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Arikataxioin</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nimwou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nimounhwou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niiarwou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nici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nicim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nirwt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t~koi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nia</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t~ve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nikarpoc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p~kahi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tairompi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e~rwou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Daigne, Seigneur bénir les eaux des fleuves, les semences, les fourrages et les produits des champs, les vents du ciel, les fruits de la terre, en cette année.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تفضّل</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 يا ربُ، أهوية السماء، وثمرات الأرض، ومياه الأنهار، والزروع، والعشب، ونبات الحقل فى هذه السنة؛ بَاركهَا.</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4881" name="Group 17"/>
          <p:cNvGraphicFramePr>
            <a:graphicFrameLocks noGrp="1"/>
          </p:cNvGraphicFramePr>
          <p:nvPr>
            <p:extLst>
              <p:ext uri="{D42A27DB-BD31-4B8C-83A1-F6EECF244321}">
                <p14:modId xmlns:p14="http://schemas.microsoft.com/office/powerpoint/2010/main" val="2952045519"/>
              </p:ext>
            </p:extLst>
          </p:nvPr>
        </p:nvGraphicFramePr>
        <p:xfrm>
          <a:off x="-1" y="714375"/>
          <a:ext cx="9144000" cy="3958829"/>
        </p:xfrm>
        <a:graphic>
          <a:graphicData uri="http://schemas.openxmlformats.org/drawingml/2006/table">
            <a:tbl>
              <a:tblPr/>
              <a:tblGrid>
                <a:gridCol w="3251200">
                  <a:extLst>
                    <a:ext uri="{9D8B030D-6E8A-4147-A177-3AD203B41FA5}">
                      <a16:colId xmlns:a16="http://schemas.microsoft.com/office/drawing/2014/main" val="20000"/>
                    </a:ext>
                  </a:extLst>
                </a:gridCol>
                <a:gridCol w="32512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afouwrp</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m~piparakl</a:t>
                      </a:r>
                      <a:r>
                        <a:rPr kumimoji="0" lang="en-US" sz="3200" b="0" i="0" u="none" strike="noStrike" cap="none" normalizeH="0" baseline="0" dirty="0">
                          <a:ln>
                            <a:noFill/>
                          </a:ln>
                          <a:solidFill>
                            <a:schemeClr val="tx1"/>
                          </a:solidFill>
                          <a:effectLst/>
                          <a:latin typeface="Coptic1" pitchFamily="2" charset="0"/>
                          <a:cs typeface="Arial" charset="0"/>
                        </a:rPr>
                        <a:t>/ton.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Christ est ressuscité et monté aux cieux; et nous envoya le Paraclet.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المسيح قام ثم صعد، </a:t>
                      </a:r>
                      <a:r>
                        <a:rPr kumimoji="0" lang="ar-SA" sz="3200" b="0" i="0" u="none" strike="noStrike" cap="none" normalizeH="0" baseline="0" dirty="0" err="1">
                          <a:ln>
                            <a:noFill/>
                          </a:ln>
                          <a:solidFill>
                            <a:schemeClr val="tx1"/>
                          </a:solidFill>
                          <a:effectLst/>
                          <a:latin typeface="Arial" charset="0"/>
                          <a:cs typeface="Arial" charset="0"/>
                        </a:rPr>
                        <a:t>وارسل</a:t>
                      </a:r>
                      <a:r>
                        <a:rPr kumimoji="0" lang="ar-SA" sz="3200" b="0" i="0" u="none" strike="noStrike" cap="none" normalizeH="0" baseline="0" dirty="0">
                          <a:ln>
                            <a:noFill/>
                          </a:ln>
                          <a:solidFill>
                            <a:schemeClr val="tx1"/>
                          </a:solidFill>
                          <a:effectLst/>
                          <a:latin typeface="Arial" charset="0"/>
                          <a:cs typeface="Arial" charset="0"/>
                        </a:rPr>
                        <a:t> لنا </a:t>
                      </a:r>
                      <a:r>
                        <a:rPr kumimoji="0" lang="ar-SA" sz="3200" b="0" i="0" u="none" strike="noStrike" cap="none" normalizeH="0" baseline="0" dirty="0" err="1">
                          <a:ln>
                            <a:noFill/>
                          </a:ln>
                          <a:solidFill>
                            <a:schemeClr val="tx1"/>
                          </a:solidFill>
                          <a:effectLst/>
                          <a:latin typeface="Arial" charset="0"/>
                          <a:cs typeface="Arial" charset="0"/>
                        </a:rPr>
                        <a:t>البارقليط</a:t>
                      </a:r>
                      <a:r>
                        <a:rPr kumimoji="0" lang="ar-SA" sz="3200" b="0" i="0" u="none" strike="noStrike" cap="none" normalizeH="0" baseline="0" dirty="0">
                          <a:ln>
                            <a:noFill/>
                          </a:ln>
                          <a:solidFill>
                            <a:schemeClr val="tx1"/>
                          </a:solidFill>
                          <a:effectLst/>
                          <a:latin typeface="Arial" charset="0"/>
                          <a:cs typeface="Arial" charset="0"/>
                        </a:rPr>
                        <a:t> روح الحق.</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AAD996B2-CD2E-46CA-B090-B50E4A3885FA}"/>
              </a:ext>
            </a:extLst>
          </p:cNvPr>
          <p:cNvGraphicFramePr>
            <a:graphicFrameLocks noGrp="1"/>
          </p:cNvGraphicFramePr>
          <p:nvPr/>
        </p:nvGraphicFramePr>
        <p:xfrm>
          <a:off x="1524000" y="7262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42900">
                <a:tc>
                  <a:txBody>
                    <a:bodyPr/>
                    <a:lstStyle/>
                    <a:p>
                      <a:pPr algn="ctr"/>
                      <a:r>
                        <a:rPr lang="fr-FR" sz="1800" dirty="0"/>
                        <a:t>Répons de l’Evangile - Pentecôte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3E4BB455-8C5E-4F4E-835F-FE0B4F958EA1}"/>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3" action="ppaction://hlinksldjump" highlightClick="1"/>
            <a:extLst>
              <a:ext uri="{FF2B5EF4-FFF2-40B4-BE49-F238E27FC236}">
                <a16:creationId xmlns:a16="http://schemas.microsoft.com/office/drawing/2014/main" id="{E6B1E543-2CCC-4739-AFEE-21DDE5F8915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22466226"/>
      </p:ext>
    </p:extLst>
  </p:cSld>
  <p:clrMapOvr>
    <a:masterClrMapping/>
  </p:clrMapOvr>
  <p:transition/>
</p:sld>
</file>

<file path=ppt/slides/slide3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138934960"/>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66D2D8A6-86E0-42A6-B64C-8166815DE1C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3">
            <a:hlinkClick r:id="rId4" action="ppaction://hlinksldjump" highlightClick="1"/>
            <a:extLst>
              <a:ext uri="{FF2B5EF4-FFF2-40B4-BE49-F238E27FC236}">
                <a16:creationId xmlns:a16="http://schemas.microsoft.com/office/drawing/2014/main" id="{A94014AB-01CF-44E1-907C-51B1F118867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41190546"/>
      </p:ext>
    </p:extLst>
  </p:cSld>
  <p:clrMapOvr>
    <a:masterClrMapping/>
  </p:clrMapOvr>
  <p:transition/>
</p:sld>
</file>

<file path=ppt/slides/slide3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21300540"/>
      </p:ext>
    </p:extLst>
  </p:cSld>
  <p:clrMapOvr>
    <a:masterClrMapping/>
  </p:clrMapOvr>
  <p:transition/>
</p:sld>
</file>

<file path=ppt/slides/slide3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4881" name="Group 17"/>
          <p:cNvGraphicFramePr>
            <a:graphicFrameLocks noGrp="1"/>
          </p:cNvGraphicFramePr>
          <p:nvPr>
            <p:extLst>
              <p:ext uri="{D42A27DB-BD31-4B8C-83A1-F6EECF244321}">
                <p14:modId xmlns:p14="http://schemas.microsoft.com/office/powerpoint/2010/main" val="132082096"/>
              </p:ext>
            </p:extLst>
          </p:nvPr>
        </p:nvGraphicFramePr>
        <p:xfrm>
          <a:off x="-1" y="714375"/>
          <a:ext cx="9144000" cy="3958829"/>
        </p:xfrm>
        <a:graphic>
          <a:graphicData uri="http://schemas.openxmlformats.org/drawingml/2006/table">
            <a:tbl>
              <a:tblPr/>
              <a:tblGrid>
                <a:gridCol w="3326861">
                  <a:extLst>
                    <a:ext uri="{9D8B030D-6E8A-4147-A177-3AD203B41FA5}">
                      <a16:colId xmlns:a16="http://schemas.microsoft.com/office/drawing/2014/main" val="20000"/>
                    </a:ext>
                  </a:extLst>
                </a:gridCol>
                <a:gridCol w="3242553">
                  <a:extLst>
                    <a:ext uri="{9D8B030D-6E8A-4147-A177-3AD203B41FA5}">
                      <a16:colId xmlns:a16="http://schemas.microsoft.com/office/drawing/2014/main" val="20001"/>
                    </a:ext>
                  </a:extLst>
                </a:gridCol>
                <a:gridCol w="2574586">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All/</a:t>
                      </a:r>
                      <a:r>
                        <a:rPr kumimoji="0" lang="en-US" sz="3600" b="0" i="0" u="none" strike="noStrike" cap="none" normalizeH="0" baseline="0" dirty="0" err="1">
                          <a:ln>
                            <a:noFill/>
                          </a:ln>
                          <a:solidFill>
                            <a:schemeClr val="tx1"/>
                          </a:solidFill>
                          <a:effectLst/>
                          <a:latin typeface="Coptic1" pitchFamily="2" charset="0"/>
                          <a:cs typeface="Arial" charset="0"/>
                        </a:rPr>
                        <a:t>louia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a#l</a:t>
                      </a:r>
                      <a:r>
                        <a:rPr kumimoji="0" lang="en-US" sz="3600" b="0" i="0" u="none" strike="noStrike" cap="none" normalizeH="0" baseline="0" dirty="0">
                          <a:ln>
                            <a:noFill/>
                          </a:ln>
                          <a:solidFill>
                            <a:schemeClr val="tx1"/>
                          </a:solidFill>
                          <a:effectLst/>
                          <a:latin typeface="Coptic1" pitchFamily="2" charset="0"/>
                          <a:cs typeface="Arial" charset="0"/>
                        </a:rPr>
                        <a:t>: I/#</a:t>
                      </a:r>
                      <a:r>
                        <a:rPr kumimoji="0" lang="en-US" sz="3600" b="0" i="0" u="none" strike="noStrike" cap="none" normalizeH="0" baseline="0" dirty="0" err="1">
                          <a:ln>
                            <a:noFill/>
                          </a:ln>
                          <a:solidFill>
                            <a:schemeClr val="tx1"/>
                          </a:solidFill>
                          <a:effectLst/>
                          <a:latin typeface="Coptic1" pitchFamily="2" charset="0"/>
                          <a:cs typeface="Arial" charset="0"/>
                        </a:rPr>
                        <a:t>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p~s</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afswbt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pitwou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n~Yabwr</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400" b="0" i="0" u="none" strike="noStrike" cap="none" normalizeH="0" baseline="0" dirty="0">
                          <a:ln>
                            <a:noFill/>
                          </a:ln>
                          <a:solidFill>
                            <a:schemeClr val="tx1"/>
                          </a:solidFill>
                          <a:effectLst/>
                          <a:latin typeface="Arial" charset="0"/>
                          <a:cs typeface="Arial" charset="0"/>
                        </a:rPr>
                        <a:t>Alléluia (4 fois) Jésus-Christ le fils de Dieu s’est transfiguré sur le mont Thabor.</a:t>
                      </a:r>
                      <a:endParaRPr kumimoji="0" lang="fr-CA"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يسوع المسيح </a:t>
                      </a:r>
                      <a:r>
                        <a:rPr kumimoji="0" lang="ar-EG" sz="3600" b="0" i="0" u="none" strike="noStrike" cap="none" normalizeH="0" baseline="0" dirty="0" err="1">
                          <a:ln>
                            <a:noFill/>
                          </a:ln>
                          <a:solidFill>
                            <a:schemeClr val="tx1"/>
                          </a:solidFill>
                          <a:effectLst/>
                          <a:latin typeface="Arial" charset="0"/>
                          <a:cs typeface="Arial" charset="0"/>
                        </a:rPr>
                        <a:t>إبن</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الله، تجلى على جبل</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تابور</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AAD996B2-CD2E-46CA-B090-B50E4A3885FA}"/>
              </a:ext>
            </a:extLst>
          </p:cNvPr>
          <p:cNvGraphicFramePr>
            <a:graphicFrameLocks noGrp="1"/>
          </p:cNvGraphicFramePr>
          <p:nvPr>
            <p:extLst>
              <p:ext uri="{D42A27DB-BD31-4B8C-83A1-F6EECF244321}">
                <p14:modId xmlns:p14="http://schemas.microsoft.com/office/powerpoint/2010/main" val="2344742540"/>
              </p:ext>
            </p:extLst>
          </p:nvPr>
        </p:nvGraphicFramePr>
        <p:xfrm>
          <a:off x="1524000" y="7262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42900">
                <a:tc>
                  <a:txBody>
                    <a:bodyPr/>
                    <a:lstStyle/>
                    <a:p>
                      <a:pPr algn="ctr"/>
                      <a:r>
                        <a:rPr lang="fr-FR" sz="1800" dirty="0"/>
                        <a:t>Répons de l’Evangile - Transfiguration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3E4BB455-8C5E-4F4E-835F-FE0B4F958EA1}"/>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3" action="ppaction://hlinksldjump" highlightClick="1"/>
            <a:extLst>
              <a:ext uri="{FF2B5EF4-FFF2-40B4-BE49-F238E27FC236}">
                <a16:creationId xmlns:a16="http://schemas.microsoft.com/office/drawing/2014/main" id="{E6B1E543-2CCC-4739-AFEE-21DDE5F8915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96545967"/>
      </p:ext>
    </p:extLst>
  </p:cSld>
  <p:clrMapOvr>
    <a:masterClrMapping/>
  </p:clrMapOvr>
  <p:transition/>
</p:sld>
</file>

<file path=ppt/slides/slide3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66D2D8A6-86E0-42A6-B64C-8166815DE1C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3">
            <a:hlinkClick r:id="rId4" action="ppaction://hlinksldjump" highlightClick="1"/>
            <a:extLst>
              <a:ext uri="{FF2B5EF4-FFF2-40B4-BE49-F238E27FC236}">
                <a16:creationId xmlns:a16="http://schemas.microsoft.com/office/drawing/2014/main" id="{A94014AB-01CF-44E1-907C-51B1F118867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11757454"/>
      </p:ext>
    </p:extLst>
  </p:cSld>
  <p:clrMapOvr>
    <a:masterClrMapping/>
  </p:clrMapOvr>
  <p:transition/>
</p:sld>
</file>

<file path=ppt/slides/slide3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62988318"/>
      </p:ext>
    </p:extLst>
  </p:cSld>
  <p:clrMapOvr>
    <a:masterClrMapping/>
  </p:clrMapOvr>
  <p:transition/>
</p:sld>
</file>

<file path=ppt/slides/slide3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7938" name="Group 2"/>
          <p:cNvGraphicFramePr>
            <a:graphicFrameLocks noGrp="1"/>
          </p:cNvGraphicFramePr>
          <p:nvPr>
            <p:extLst>
              <p:ext uri="{D42A27DB-BD31-4B8C-83A1-F6EECF244321}">
                <p14:modId xmlns:p14="http://schemas.microsoft.com/office/powerpoint/2010/main" val="680991562"/>
              </p:ext>
            </p:extLst>
          </p:nvPr>
        </p:nvGraphicFramePr>
        <p:xfrm>
          <a:off x="0" y="555577"/>
          <a:ext cx="9144000" cy="4259580"/>
        </p:xfrm>
        <a:graphic>
          <a:graphicData uri="http://schemas.openxmlformats.org/drawingml/2006/table">
            <a:tbl>
              <a:tblPr/>
              <a:tblGrid>
                <a:gridCol w="3403600">
                  <a:extLst>
                    <a:ext uri="{9D8B030D-6E8A-4147-A177-3AD203B41FA5}">
                      <a16:colId xmlns:a16="http://schemas.microsoft.com/office/drawing/2014/main" val="20000"/>
                    </a:ext>
                  </a:extLst>
                </a:gridCol>
                <a:gridCol w="3158564">
                  <a:extLst>
                    <a:ext uri="{9D8B030D-6E8A-4147-A177-3AD203B41FA5}">
                      <a16:colId xmlns:a16="http://schemas.microsoft.com/office/drawing/2014/main" val="20001"/>
                    </a:ext>
                  </a:extLst>
                </a:gridCol>
                <a:gridCol w="2581836">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Arial" charset="0"/>
                        </a:rPr>
                        <a:t>Etaumacf</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qen</a:t>
                      </a:r>
                      <a:r>
                        <a:rPr kumimoji="0" lang="en-US" sz="2500" b="0" i="0" u="none" strike="noStrike" cap="none" normalizeH="0" baseline="0" dirty="0">
                          <a:ln>
                            <a:noFill/>
                          </a:ln>
                          <a:solidFill>
                            <a:schemeClr val="tx1"/>
                          </a:solidFill>
                          <a:effectLst/>
                          <a:latin typeface="Coptic1" pitchFamily="2" charset="0"/>
                          <a:cs typeface="Arial" charset="0"/>
                        </a:rPr>
                        <a:t> B/</a:t>
                      </a:r>
                      <a:r>
                        <a:rPr kumimoji="0" lang="en-US" sz="2500" b="0" i="0" u="none" strike="noStrike" cap="none" normalizeH="0" baseline="0" dirty="0" err="1">
                          <a:ln>
                            <a:noFill/>
                          </a:ln>
                          <a:solidFill>
                            <a:schemeClr val="tx1"/>
                          </a:solidFill>
                          <a:effectLst/>
                          <a:latin typeface="Coptic1" pitchFamily="2" charset="0"/>
                          <a:cs typeface="Arial" charset="0"/>
                        </a:rPr>
                        <a:t>yleem</a:t>
                      </a:r>
                      <a:r>
                        <a:rPr kumimoji="0" lang="en-US" sz="2500" b="0" i="0" u="none" strike="noStrike" cap="none" normalizeH="0" baseline="0" dirty="0">
                          <a:ln>
                            <a:noFill/>
                          </a:ln>
                          <a:solidFill>
                            <a:schemeClr val="tx1"/>
                          </a:solidFill>
                          <a:effectLst/>
                          <a:latin typeface="Coptic1" pitchFamily="2" charset="0"/>
                          <a:cs typeface="Arial" charset="0"/>
                        </a:rPr>
                        <a:t>: kata </a:t>
                      </a:r>
                      <a:r>
                        <a:rPr kumimoji="0" lang="en-US" sz="2500" b="0" i="0" u="none" strike="noStrike" cap="none" normalizeH="0" baseline="0" dirty="0" err="1">
                          <a:ln>
                            <a:noFill/>
                          </a:ln>
                          <a:solidFill>
                            <a:schemeClr val="tx1"/>
                          </a:solidFill>
                          <a:effectLst/>
                          <a:latin typeface="Coptic1" pitchFamily="2" charset="0"/>
                          <a:cs typeface="Arial" charset="0"/>
                        </a:rPr>
                        <a:t>nic~m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n~te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niprov</a:t>
                      </a:r>
                      <a:r>
                        <a:rPr kumimoji="0" lang="en-US" sz="2500" b="0" i="0" u="none" strike="noStrike" cap="none" normalizeH="0" baseline="0" dirty="0">
                          <a:ln>
                            <a:noFill/>
                          </a:ln>
                          <a:solidFill>
                            <a:schemeClr val="tx1"/>
                          </a:solidFill>
                          <a:effectLst/>
                          <a:latin typeface="Coptic1" pitchFamily="2" charset="0"/>
                          <a:cs typeface="Arial" charset="0"/>
                        </a:rPr>
                        <a:t>/t/c: </a:t>
                      </a:r>
                      <a:r>
                        <a:rPr kumimoji="0" lang="en-US" sz="2500" b="0" i="0" u="none" strike="noStrike" cap="none" normalizeH="0" baseline="0" dirty="0" err="1">
                          <a:ln>
                            <a:noFill/>
                          </a:ln>
                          <a:solidFill>
                            <a:schemeClr val="tx1"/>
                          </a:solidFill>
                          <a:effectLst/>
                          <a:latin typeface="Coptic1" pitchFamily="2" charset="0"/>
                          <a:cs typeface="Arial" charset="0"/>
                        </a:rPr>
                        <a:t>aftoujon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afcw</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mmon</a:t>
                      </a:r>
                      <a:r>
                        <a:rPr kumimoji="0" lang="en-US" sz="2500" b="0" i="0" u="none" strike="noStrike" cap="none" normalizeH="0" baseline="0" dirty="0">
                          <a:ln>
                            <a:noFill/>
                          </a:ln>
                          <a:solidFill>
                            <a:schemeClr val="tx1"/>
                          </a:solidFill>
                          <a:effectLst/>
                          <a:latin typeface="Coptic1" pitchFamily="2" charset="0"/>
                          <a:cs typeface="Arial" charset="0"/>
                        </a:rPr>
                        <a:t>: je anon pe </a:t>
                      </a:r>
                      <a:r>
                        <a:rPr kumimoji="0" lang="en-US" sz="2500" b="0" i="0" u="none" strike="noStrike" cap="none" normalizeH="0" baseline="0" dirty="0" err="1">
                          <a:ln>
                            <a:noFill/>
                          </a:ln>
                          <a:solidFill>
                            <a:schemeClr val="tx1"/>
                          </a:solidFill>
                          <a:effectLst/>
                          <a:latin typeface="Coptic1" pitchFamily="2" charset="0"/>
                          <a:cs typeface="Arial" charset="0"/>
                        </a:rPr>
                        <a:t>peflaoc</a:t>
                      </a:r>
                      <a:r>
                        <a:rPr kumimoji="0" lang="en-US" sz="2500" b="0" i="0" u="none" strike="noStrike" cap="none" normalizeH="0" baseline="0" dirty="0">
                          <a:ln>
                            <a:noFill/>
                          </a:ln>
                          <a:solidFill>
                            <a:schemeClr val="tx1"/>
                          </a:solidFill>
                          <a:effectLst/>
                          <a:latin typeface="Coptic1" pitchFamily="2" charset="0"/>
                          <a:cs typeface="Arial" charset="0"/>
                        </a:rPr>
                        <a:t>. </a:t>
                      </a:r>
                    </a:p>
                    <a:p>
                      <a:pPr algn="just"/>
                      <a:r>
                        <a:rPr lang="fr-FR" sz="2500" b="0" i="0" u="none" strike="noStrike" kern="1200" baseline="0" dirty="0">
                          <a:solidFill>
                            <a:schemeClr val="tx1"/>
                          </a:solidFill>
                          <a:latin typeface="Coptic1" pitchFamily="2" charset="0"/>
                          <a:ea typeface="+mn-ea"/>
                          <a:cs typeface="+mn-cs"/>
                        </a:rPr>
                        <a:t>?ppe </a:t>
                      </a:r>
                      <a:r>
                        <a:rPr lang="fr-FR" sz="2500" b="0" i="0" u="none" strike="noStrike" kern="1200" baseline="0" dirty="0" err="1">
                          <a:solidFill>
                            <a:schemeClr val="tx1"/>
                          </a:solidFill>
                          <a:latin typeface="Coptic1" pitchFamily="2" charset="0"/>
                          <a:ea typeface="+mn-ea"/>
                          <a:cs typeface="+mn-cs"/>
                        </a:rPr>
                        <a:t>ic</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ouaggeloc</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afgoc</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nIwc</a:t>
                      </a:r>
                      <a:r>
                        <a:rPr lang="fr-FR" sz="2500" b="0" i="0" u="none" strike="noStrike" kern="1200" baseline="0" dirty="0">
                          <a:solidFill>
                            <a:schemeClr val="tx1"/>
                          </a:solidFill>
                          <a:latin typeface="Coptic1" pitchFamily="2" charset="0"/>
                          <a:ea typeface="+mn-ea"/>
                          <a:cs typeface="+mn-cs"/>
                        </a:rPr>
                        <a:t>/v: je </a:t>
                      </a:r>
                      <a:r>
                        <a:rPr lang="fr-FR" sz="2500" b="0" i="0" u="none" strike="noStrike" kern="1200" baseline="0" dirty="0" err="1">
                          <a:solidFill>
                            <a:schemeClr val="tx1"/>
                          </a:solidFill>
                          <a:latin typeface="Coptic1" pitchFamily="2" charset="0"/>
                          <a:ea typeface="+mn-ea"/>
                          <a:cs typeface="+mn-cs"/>
                        </a:rPr>
                        <a:t>cwtem</a:t>
                      </a:r>
                      <a:r>
                        <a:rPr lang="fr-FR" sz="2500" b="0" i="0" u="none" strike="noStrike" kern="1200" baseline="0" dirty="0">
                          <a:solidFill>
                            <a:schemeClr val="tx1"/>
                          </a:solidFill>
                          <a:latin typeface="Coptic1" pitchFamily="2" charset="0"/>
                          <a:ea typeface="+mn-ea"/>
                          <a:cs typeface="+mn-cs"/>
                        </a:rPr>
                        <a:t> [i </a:t>
                      </a:r>
                      <a:r>
                        <a:rPr lang="fr-FR" sz="2500" b="0" i="0" u="none" strike="noStrike" kern="1200" baseline="0" dirty="0" err="1">
                          <a:solidFill>
                            <a:schemeClr val="tx1"/>
                          </a:solidFill>
                          <a:latin typeface="Coptic1" pitchFamily="2" charset="0"/>
                          <a:ea typeface="+mn-ea"/>
                          <a:cs typeface="+mn-cs"/>
                        </a:rPr>
                        <a:t>n~I</a:t>
                      </a:r>
                      <a:r>
                        <a:rPr lang="fr-FR" sz="2500" b="0" i="0" u="none" strike="noStrike" kern="1200" baseline="0" dirty="0">
                          <a:solidFill>
                            <a:schemeClr val="tx1"/>
                          </a:solidFill>
                          <a:latin typeface="Coptic1" pitchFamily="2" charset="0"/>
                          <a:ea typeface="+mn-ea"/>
                          <a:cs typeface="+mn-cs"/>
                        </a:rPr>
                        <a:t>/#</a:t>
                      </a:r>
                      <a:r>
                        <a:rPr lang="fr-FR" sz="2500" b="0" i="0" u="none" strike="noStrike" kern="1200" baseline="0" dirty="0" err="1">
                          <a:solidFill>
                            <a:schemeClr val="tx1"/>
                          </a:solidFill>
                          <a:latin typeface="Coptic1" pitchFamily="2" charset="0"/>
                          <a:ea typeface="+mn-ea"/>
                          <a:cs typeface="+mn-cs"/>
                        </a:rPr>
                        <a:t>c#</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P,#c</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masenak</a:t>
                      </a:r>
                      <a:r>
                        <a:rPr lang="fr-FR" sz="2500" b="0" i="0" u="none" strike="noStrike" kern="1200" baseline="0" dirty="0">
                          <a:solidFill>
                            <a:schemeClr val="tx1"/>
                          </a:solidFill>
                          <a:latin typeface="Coptic1" pitchFamily="2" charset="0"/>
                          <a:ea typeface="+mn-ea"/>
                          <a:cs typeface="+mn-cs"/>
                        </a:rPr>
                        <a:t> sa &lt;/mi.</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Celui qui est né à Bethléem selon les paroles prophétiques</a:t>
                      </a:r>
                    </a:p>
                    <a:p>
                      <a:pPr algn="just"/>
                      <a:r>
                        <a:rPr lang="fr-FR" sz="2400" b="0" i="0" u="none" strike="noStrike" kern="1200" baseline="0" dirty="0">
                          <a:solidFill>
                            <a:schemeClr val="tx1"/>
                          </a:solidFill>
                          <a:latin typeface="+mn-lt"/>
                          <a:ea typeface="+mn-ea"/>
                          <a:cs typeface="+mn-cs"/>
                        </a:rPr>
                        <a:t>nous a délivrés et nous a sauvés car nous sommes son peuple. </a:t>
                      </a:r>
                    </a:p>
                    <a:p>
                      <a:pPr algn="just"/>
                      <a:r>
                        <a:rPr lang="fr-FR" sz="2400" b="0" i="0" u="none" strike="noStrike" kern="1200" baseline="0" dirty="0">
                          <a:solidFill>
                            <a:schemeClr val="tx1"/>
                          </a:solidFill>
                          <a:latin typeface="+mn-lt"/>
                          <a:ea typeface="+mn-ea"/>
                          <a:cs typeface="+mn-cs"/>
                        </a:rPr>
                        <a:t>L’ange dit à Joseph écoute et part avec Jésus Christ jusqu’en Egypte.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الذي ولد في بيت لحم حسب نبؤه الأنبياء أنقذنا و خلصنا لأننا نحن شعبه.</a:t>
                      </a: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ها ملاك يقول ليوسف</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أن يسمع أن يمضى</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بيسوع المسيح إلى</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مصر.</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8" name="Tableau 7">
            <a:extLst>
              <a:ext uri="{FF2B5EF4-FFF2-40B4-BE49-F238E27FC236}">
                <a16:creationId xmlns:a16="http://schemas.microsoft.com/office/drawing/2014/main" id="{7792A6F6-7383-4037-8DF5-4A9A927B7C87}"/>
              </a:ext>
            </a:extLst>
          </p:cNvPr>
          <p:cNvGraphicFramePr>
            <a:graphicFrameLocks noGrp="1"/>
          </p:cNvGraphicFramePr>
          <p:nvPr/>
        </p:nvGraphicFramePr>
        <p:xfrm>
          <a:off x="1104900" y="55785"/>
          <a:ext cx="6934200" cy="342900"/>
        </p:xfrm>
        <a:graphic>
          <a:graphicData uri="http://schemas.openxmlformats.org/drawingml/2006/table">
            <a:tbl>
              <a:tblPr firstRow="1" bandRow="1">
                <a:tableStyleId>{2D5ABB26-0587-4C30-8999-92F81FD0307C}</a:tableStyleId>
              </a:tblPr>
              <a:tblGrid>
                <a:gridCol w="6934200">
                  <a:extLst>
                    <a:ext uri="{9D8B030D-6E8A-4147-A177-3AD203B41FA5}">
                      <a16:colId xmlns:a16="http://schemas.microsoft.com/office/drawing/2014/main" val="3172435565"/>
                    </a:ext>
                  </a:extLst>
                </a:gridCol>
              </a:tblGrid>
              <a:tr h="288032">
                <a:tc>
                  <a:txBody>
                    <a:bodyPr/>
                    <a:lstStyle/>
                    <a:p>
                      <a:pPr algn="ctr"/>
                      <a:r>
                        <a:rPr lang="fr-FR" sz="1800" dirty="0"/>
                        <a:t>Répons de l’Evangile – Entrée du Christ en Egypte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53D2C1B0-C701-4123-95A5-5BD29DC27EEA}"/>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7" name="Action Button: Custom 3">
            <a:hlinkClick r:id="rId4" action="ppaction://hlinksldjump" highlightClick="1"/>
            <a:extLst>
              <a:ext uri="{FF2B5EF4-FFF2-40B4-BE49-F238E27FC236}">
                <a16:creationId xmlns:a16="http://schemas.microsoft.com/office/drawing/2014/main" id="{A10B7E08-CD24-4C47-A955-AAAB84839D6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11801138"/>
      </p:ext>
    </p:extLst>
  </p:cSld>
  <p:clrMapOvr>
    <a:masterClrMapping/>
  </p:clrMapOvr>
  <p:transition/>
</p:sld>
</file>

<file path=ppt/slides/slide3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7938" name="Group 2"/>
          <p:cNvGraphicFramePr>
            <a:graphicFrameLocks noGrp="1"/>
          </p:cNvGraphicFramePr>
          <p:nvPr>
            <p:extLst>
              <p:ext uri="{D42A27DB-BD31-4B8C-83A1-F6EECF244321}">
                <p14:modId xmlns:p14="http://schemas.microsoft.com/office/powerpoint/2010/main" val="4185987422"/>
              </p:ext>
            </p:extLst>
          </p:nvPr>
        </p:nvGraphicFramePr>
        <p:xfrm>
          <a:off x="0" y="60960"/>
          <a:ext cx="9144000" cy="5021580"/>
        </p:xfrm>
        <a:graphic>
          <a:graphicData uri="http://schemas.openxmlformats.org/drawingml/2006/table">
            <a:tbl>
              <a:tblPr/>
              <a:tblGrid>
                <a:gridCol w="3550023">
                  <a:extLst>
                    <a:ext uri="{9D8B030D-6E8A-4147-A177-3AD203B41FA5}">
                      <a16:colId xmlns:a16="http://schemas.microsoft.com/office/drawing/2014/main" val="20000"/>
                    </a:ext>
                  </a:extLst>
                </a:gridCol>
                <a:gridCol w="3012141">
                  <a:extLst>
                    <a:ext uri="{9D8B030D-6E8A-4147-A177-3AD203B41FA5}">
                      <a16:colId xmlns:a16="http://schemas.microsoft.com/office/drawing/2014/main" val="20001"/>
                    </a:ext>
                  </a:extLst>
                </a:gridCol>
                <a:gridCol w="2581836">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500" b="0" i="0" u="none" strike="noStrike" cap="none" normalizeH="0" baseline="0" dirty="0">
                          <a:ln>
                            <a:noFill/>
                          </a:ln>
                          <a:solidFill>
                            <a:schemeClr val="tx1"/>
                          </a:solidFill>
                          <a:effectLst/>
                          <a:latin typeface="Coptic1" pitchFamily="2" charset="0"/>
                          <a:cs typeface="Arial" charset="0"/>
                        </a:rPr>
                        <a:t>W v/</a:t>
                      </a:r>
                      <a:r>
                        <a:rPr kumimoji="0" lang="en-US" sz="2500" b="0" i="0" u="none" strike="noStrike" cap="none" normalizeH="0" baseline="0" dirty="0" err="1">
                          <a:ln>
                            <a:noFill/>
                          </a:ln>
                          <a:solidFill>
                            <a:schemeClr val="tx1"/>
                          </a:solidFill>
                          <a:effectLst/>
                          <a:latin typeface="Coptic1" pitchFamily="2" charset="0"/>
                          <a:cs typeface="Arial" charset="0"/>
                        </a:rPr>
                        <a:t>e~tafnohem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m~peflaoc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n~sorp</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e~bolqen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p~kahi</a:t>
                      </a:r>
                      <a:r>
                        <a:rPr kumimoji="0" lang="en-US" sz="2500" b="0" i="0" u="none" strike="noStrike" cap="none" normalizeH="0" baseline="0" dirty="0">
                          <a:ln>
                            <a:noFill/>
                          </a:ln>
                          <a:solidFill>
                            <a:schemeClr val="tx1"/>
                          </a:solidFill>
                          <a:effectLst/>
                          <a:latin typeface="Coptic1" pitchFamily="2" charset="0"/>
                          <a:cs typeface="Arial" charset="0"/>
                        </a:rPr>
                        <a:t> n~&lt;/mi: </a:t>
                      </a:r>
                      <a:r>
                        <a:rPr kumimoji="0" lang="en-US" sz="2500" b="0" i="0" u="none" strike="noStrike" cap="none" normalizeH="0" baseline="0" dirty="0" err="1">
                          <a:ln>
                            <a:noFill/>
                          </a:ln>
                          <a:solidFill>
                            <a:schemeClr val="tx1"/>
                          </a:solidFill>
                          <a:effectLst/>
                          <a:latin typeface="Coptic1" pitchFamily="2" charset="0"/>
                          <a:cs typeface="Arial" charset="0"/>
                        </a:rPr>
                        <a:t>nohem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m~mon</a:t>
                      </a:r>
                      <a:r>
                        <a:rPr kumimoji="0" lang="en-US" sz="2500" b="0" i="0" u="none" strike="noStrike" cap="none" normalizeH="0" baseline="0" dirty="0">
                          <a:ln>
                            <a:noFill/>
                          </a:ln>
                          <a:solidFill>
                            <a:schemeClr val="tx1"/>
                          </a:solidFill>
                          <a:effectLst/>
                          <a:latin typeface="Coptic1" pitchFamily="2" charset="0"/>
                          <a:cs typeface="Arial" charset="0"/>
                        </a:rPr>
                        <a:t> Pa% I/#c#: </a:t>
                      </a:r>
                      <a:r>
                        <a:rPr kumimoji="0" lang="en-US" sz="2500" b="0" i="0" u="none" strike="noStrike" cap="none" normalizeH="0" baseline="0" dirty="0" err="1">
                          <a:ln>
                            <a:noFill/>
                          </a:ln>
                          <a:solidFill>
                            <a:schemeClr val="tx1"/>
                          </a:solidFill>
                          <a:effectLst/>
                          <a:latin typeface="Coptic1" pitchFamily="2" charset="0"/>
                          <a:cs typeface="Arial" charset="0"/>
                        </a:rPr>
                        <a:t>e~bolha</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tenmeta~te~mi</a:t>
                      </a:r>
                      <a:r>
                        <a:rPr kumimoji="0" lang="en-US" sz="2500" b="0" i="0" u="none" strike="noStrike" cap="none" normalizeH="0" baseline="0" dirty="0">
                          <a:ln>
                            <a:noFill/>
                          </a:ln>
                          <a:solidFill>
                            <a:schemeClr val="tx1"/>
                          </a:solidFill>
                          <a:effectLst/>
                          <a:latin typeface="Coptic1" pitchFamily="2" charset="0"/>
                          <a:cs typeface="Arial" charset="0"/>
                        </a:rPr>
                        <a:t>.</a:t>
                      </a:r>
                      <a:endParaRPr kumimoji="0" lang="ar-EG" sz="25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endParaRPr kumimoji="0" lang="ar-EG" sz="25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Arial" charset="0"/>
                        </a:rPr>
                        <a:t>Ic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ouaggeloc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n~te</a:t>
                      </a:r>
                      <a:r>
                        <a:rPr kumimoji="0" lang="en-US" sz="2500" b="0" i="0" u="none" strike="noStrike" cap="none" normalizeH="0" baseline="0" dirty="0">
                          <a:ln>
                            <a:noFill/>
                          </a:ln>
                          <a:solidFill>
                            <a:schemeClr val="tx1"/>
                          </a:solidFill>
                          <a:effectLst/>
                          <a:latin typeface="Coptic1" pitchFamily="2" charset="0"/>
                          <a:cs typeface="Arial" charset="0"/>
                        </a:rPr>
                        <a:t> P%: </a:t>
                      </a:r>
                      <a:r>
                        <a:rPr kumimoji="0" lang="en-US" sz="2500" b="0" i="0" u="none" strike="noStrike" cap="none" normalizeH="0" baseline="0" dirty="0" err="1">
                          <a:ln>
                            <a:noFill/>
                          </a:ln>
                          <a:solidFill>
                            <a:schemeClr val="tx1"/>
                          </a:solidFill>
                          <a:effectLst/>
                          <a:latin typeface="Coptic1" pitchFamily="2" charset="0"/>
                          <a:cs typeface="Arial" charset="0"/>
                        </a:rPr>
                        <a:t>afouwnh</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e~Iwc</a:t>
                      </a:r>
                      <a:r>
                        <a:rPr kumimoji="0" lang="en-US" sz="2500" b="0" i="0" u="none" strike="noStrike" cap="none" normalizeH="0" baseline="0" dirty="0">
                          <a:ln>
                            <a:noFill/>
                          </a:ln>
                          <a:solidFill>
                            <a:schemeClr val="tx1"/>
                          </a:solidFill>
                          <a:effectLst/>
                          <a:latin typeface="Coptic1" pitchFamily="2" charset="0"/>
                          <a:cs typeface="Arial" charset="0"/>
                        </a:rPr>
                        <a:t>/v </a:t>
                      </a:r>
                      <a:r>
                        <a:rPr kumimoji="0" lang="en-US" sz="2500" b="0" i="0" u="none" strike="noStrike" cap="none" normalizeH="0" baseline="0" dirty="0" err="1">
                          <a:ln>
                            <a:noFill/>
                          </a:ln>
                          <a:solidFill>
                            <a:schemeClr val="tx1"/>
                          </a:solidFill>
                          <a:effectLst/>
                          <a:latin typeface="Coptic1" pitchFamily="2" charset="0"/>
                          <a:cs typeface="Arial" charset="0"/>
                        </a:rPr>
                        <a:t>efjw</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m~moc</a:t>
                      </a:r>
                      <a:r>
                        <a:rPr kumimoji="0" lang="en-US" sz="2500" b="0" i="0" u="none" strike="noStrike" cap="none" normalizeH="0" baseline="0" dirty="0">
                          <a:ln>
                            <a:noFill/>
                          </a:ln>
                          <a:solidFill>
                            <a:schemeClr val="tx1"/>
                          </a:solidFill>
                          <a:effectLst/>
                          <a:latin typeface="Coptic1" pitchFamily="2" charset="0"/>
                          <a:cs typeface="Arial" charset="0"/>
                        </a:rPr>
                        <a:t>: je </a:t>
                      </a:r>
                      <a:r>
                        <a:rPr kumimoji="0" lang="en-US" sz="2500" b="0" i="0" u="none" strike="noStrike" cap="none" normalizeH="0" baseline="0" dirty="0" err="1">
                          <a:ln>
                            <a:noFill/>
                          </a:ln>
                          <a:solidFill>
                            <a:schemeClr val="tx1"/>
                          </a:solidFill>
                          <a:effectLst/>
                          <a:latin typeface="Coptic1" pitchFamily="2" charset="0"/>
                          <a:cs typeface="Arial" charset="0"/>
                        </a:rPr>
                        <a:t>twnk</a:t>
                      </a:r>
                      <a:r>
                        <a:rPr kumimoji="0" lang="en-US" sz="2500" b="0" i="0" u="none" strike="noStrike" cap="none" normalizeH="0" baseline="0" dirty="0">
                          <a:ln>
                            <a:noFill/>
                          </a:ln>
                          <a:solidFill>
                            <a:schemeClr val="tx1"/>
                          </a:solidFill>
                          <a:effectLst/>
                          <a:latin typeface="Coptic1" pitchFamily="2" charset="0"/>
                          <a:cs typeface="Arial" charset="0"/>
                        </a:rPr>
                        <a:t> [I </a:t>
                      </a:r>
                      <a:r>
                        <a:rPr kumimoji="0" lang="en-US" sz="2500" b="0" i="0" u="none" strike="noStrike" cap="none" normalizeH="0" baseline="0" dirty="0" err="1">
                          <a:ln>
                            <a:noFill/>
                          </a:ln>
                          <a:solidFill>
                            <a:schemeClr val="tx1"/>
                          </a:solidFill>
                          <a:effectLst/>
                          <a:latin typeface="Coptic1" pitchFamily="2" charset="0"/>
                          <a:cs typeface="Arial" charset="0"/>
                        </a:rPr>
                        <a:t>m~pialou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tef~mau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ouoh</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vwt</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e~qr</a:t>
                      </a:r>
                      <a:r>
                        <a:rPr kumimoji="0" lang="en-US" sz="2500" b="0" i="0" u="none" strike="noStrike" cap="none" normalizeH="0" baseline="0" dirty="0">
                          <a:ln>
                            <a:noFill/>
                          </a:ln>
                          <a:solidFill>
                            <a:schemeClr val="tx1"/>
                          </a:solidFill>
                          <a:effectLst/>
                          <a:latin typeface="Coptic1" pitchFamily="2" charset="0"/>
                          <a:cs typeface="Arial" charset="0"/>
                        </a:rPr>
                        <a:t>/I n~&lt;/mi.</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Celui qui a sauvé son</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peuple commençant</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par la terre d’Egypte</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sauve-nous mon</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Seigneur Jésus de notre</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ignorance.</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ar-EG" sz="1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L’ange du Seigneur</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apparut à Joseph et lui</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dit : « Prends l’enfant</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et sa mère et fuis en</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Egypte.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الذي خلص شعبه </a:t>
                      </a:r>
                      <a:r>
                        <a:rPr kumimoji="0" lang="ar-EG" sz="2800" b="0" i="0" u="none" strike="noStrike" cap="none" normalizeH="0" baseline="0" dirty="0" err="1">
                          <a:ln>
                            <a:noFill/>
                          </a:ln>
                          <a:solidFill>
                            <a:schemeClr val="tx1"/>
                          </a:solidFill>
                          <a:effectLst/>
                          <a:latin typeface="Arial" charset="0"/>
                          <a:cs typeface="Arial" charset="0"/>
                        </a:rPr>
                        <a:t>مبتدء</a:t>
                      </a:r>
                      <a:r>
                        <a:rPr kumimoji="0" lang="ar-EG" sz="2800" b="0" i="0" u="none" strike="noStrike" cap="none" normalizeH="0" baseline="0" dirty="0">
                          <a:ln>
                            <a:noFill/>
                          </a:ln>
                          <a:solidFill>
                            <a:schemeClr val="tx1"/>
                          </a:solidFill>
                          <a:effectLst/>
                          <a:latin typeface="Arial" charset="0"/>
                          <a:cs typeface="Arial" charset="0"/>
                        </a:rPr>
                        <a:t> من أرض مصر خلصنا </a:t>
                      </a:r>
                      <a:r>
                        <a:rPr kumimoji="0" lang="ar-EG" sz="2800" b="0" i="0" u="none" strike="noStrike" cap="none" normalizeH="0" baseline="0" dirty="0" err="1">
                          <a:ln>
                            <a:noFill/>
                          </a:ln>
                          <a:solidFill>
                            <a:schemeClr val="tx1"/>
                          </a:solidFill>
                          <a:effectLst/>
                          <a:latin typeface="Arial" charset="0"/>
                          <a:cs typeface="Arial" charset="0"/>
                        </a:rPr>
                        <a:t>ياربي</a:t>
                      </a:r>
                      <a:r>
                        <a:rPr kumimoji="0" lang="ar-EG" sz="2800" b="0" i="0" u="none" strike="noStrike" cap="none" normalizeH="0" baseline="0" dirty="0">
                          <a:ln>
                            <a:noFill/>
                          </a:ln>
                          <a:solidFill>
                            <a:schemeClr val="tx1"/>
                          </a:solidFill>
                          <a:effectLst/>
                          <a:latin typeface="Arial" charset="0"/>
                          <a:cs typeface="Arial" charset="0"/>
                        </a:rPr>
                        <a:t> يسوع من عدم معرفتنا.</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ها ملاك الرب ظهر ليوسف </a:t>
                      </a:r>
                      <a:r>
                        <a:rPr kumimoji="0" lang="ar-EG" sz="2800" b="0" i="0" u="none" strike="noStrike" cap="none" normalizeH="0" baseline="0" dirty="0" err="1">
                          <a:ln>
                            <a:noFill/>
                          </a:ln>
                          <a:solidFill>
                            <a:schemeClr val="tx1"/>
                          </a:solidFill>
                          <a:effectLst/>
                          <a:latin typeface="Arial" charset="0"/>
                          <a:cs typeface="Arial" charset="0"/>
                        </a:rPr>
                        <a:t>قاءلآ</a:t>
                      </a:r>
                      <a:r>
                        <a:rPr kumimoji="0" lang="ar-EG" sz="2800" b="0" i="0" u="none" strike="noStrike" cap="none" normalizeH="0" baseline="0" dirty="0">
                          <a:ln>
                            <a:noFill/>
                          </a:ln>
                          <a:solidFill>
                            <a:schemeClr val="tx1"/>
                          </a:solidFill>
                          <a:effectLst/>
                          <a:latin typeface="Arial" charset="0"/>
                          <a:cs typeface="Arial" charset="0"/>
                        </a:rPr>
                        <a:t> خذ الصبي و أمه و اهرب إلى مصر.</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10B7E08-CD24-4C47-A955-AAAB84839D62}"/>
              </a:ext>
            </a:extLst>
          </p:cNvPr>
          <p:cNvSpPr/>
          <p:nvPr/>
        </p:nvSpPr>
        <p:spPr bwMode="auto">
          <a:xfrm>
            <a:off x="36004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18146574"/>
      </p:ext>
    </p:extLst>
  </p:cSld>
  <p:clrMapOvr>
    <a:masterClrMapping/>
  </p:clrMapOvr>
  <p:transition/>
</p:sld>
</file>

<file path=ppt/slides/slide3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7938" name="Group 2"/>
          <p:cNvGraphicFramePr>
            <a:graphicFrameLocks noGrp="1"/>
          </p:cNvGraphicFramePr>
          <p:nvPr>
            <p:extLst>
              <p:ext uri="{D42A27DB-BD31-4B8C-83A1-F6EECF244321}">
                <p14:modId xmlns:p14="http://schemas.microsoft.com/office/powerpoint/2010/main" val="1938556320"/>
              </p:ext>
            </p:extLst>
          </p:nvPr>
        </p:nvGraphicFramePr>
        <p:xfrm>
          <a:off x="0" y="705953"/>
          <a:ext cx="9144000" cy="3958829"/>
        </p:xfrm>
        <a:graphic>
          <a:graphicData uri="http://schemas.openxmlformats.org/drawingml/2006/table">
            <a:tbl>
              <a:tblPr/>
              <a:tblGrid>
                <a:gridCol w="3550023">
                  <a:extLst>
                    <a:ext uri="{9D8B030D-6E8A-4147-A177-3AD203B41FA5}">
                      <a16:colId xmlns:a16="http://schemas.microsoft.com/office/drawing/2014/main" val="20000"/>
                    </a:ext>
                  </a:extLst>
                </a:gridCol>
                <a:gridCol w="3012141">
                  <a:extLst>
                    <a:ext uri="{9D8B030D-6E8A-4147-A177-3AD203B41FA5}">
                      <a16:colId xmlns:a16="http://schemas.microsoft.com/office/drawing/2014/main" val="20001"/>
                    </a:ext>
                  </a:extLst>
                </a:gridCol>
                <a:gridCol w="2581836">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I/#c#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p~s</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e~qoun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e~p~kahi</a:t>
                      </a:r>
                      <a:r>
                        <a:rPr kumimoji="0" lang="en-US" sz="3600" b="0" i="0" u="none" strike="noStrike" cap="none" normalizeH="0" baseline="0" dirty="0">
                          <a:ln>
                            <a:noFill/>
                          </a:ln>
                          <a:solidFill>
                            <a:schemeClr val="tx1"/>
                          </a:solidFill>
                          <a:effectLst/>
                          <a:latin typeface="Coptic1" pitchFamily="2" charset="0"/>
                          <a:cs typeface="Arial" charset="0"/>
                        </a:rPr>
                        <a:t> n~,/mi.</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(4)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Jésus Christ, Fils de Dieu  est venu en Égypte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 (٤) </a:t>
                      </a:r>
                      <a:r>
                        <a:rPr kumimoji="0" lang="ar-SA" sz="3200" b="0" i="0" u="none" strike="noStrike" cap="none" normalizeH="0" baseline="0" dirty="0">
                          <a:ln>
                            <a:noFill/>
                          </a:ln>
                          <a:solidFill>
                            <a:schemeClr val="tx1"/>
                          </a:solidFill>
                          <a:effectLst/>
                          <a:latin typeface="Arial" charset="0"/>
                          <a:cs typeface="Arial" charset="0"/>
                        </a:rPr>
                        <a:t>يسوع المسيح </a:t>
                      </a:r>
                      <a:r>
                        <a:rPr kumimoji="0" lang="ar-EG" sz="3200" b="0" i="0" u="none" strike="noStrike" cap="none" normalizeH="0" baseline="0" dirty="0">
                          <a:ln>
                            <a:noFill/>
                          </a:ln>
                          <a:solidFill>
                            <a:schemeClr val="tx1"/>
                          </a:solidFill>
                          <a:effectLst/>
                          <a:latin typeface="Arial" charset="0"/>
                          <a:cs typeface="Arial" charset="0"/>
                        </a:rPr>
                        <a:t>ابن الله دخل الى أرض مصر</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10B7E08-CD24-4C47-A955-AAAB84839D6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86895709"/>
      </p:ext>
    </p:extLst>
  </p:cSld>
  <p:clrMapOvr>
    <a:masterClrMapping/>
  </p:clrMapOvr>
  <p:transition/>
</p:sld>
</file>

<file path=ppt/slides/slide3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3" action="ppaction://hlinksldjump" highlightClick="1"/>
            <a:extLst>
              <a:ext uri="{FF2B5EF4-FFF2-40B4-BE49-F238E27FC236}">
                <a16:creationId xmlns:a16="http://schemas.microsoft.com/office/drawing/2014/main" id="{C1F1902B-ACCF-4C99-824E-5CCFCD04BAC7}"/>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3">
            <a:hlinkClick r:id="rId4" action="ppaction://hlinksldjump" highlightClick="1"/>
            <a:extLst>
              <a:ext uri="{FF2B5EF4-FFF2-40B4-BE49-F238E27FC236}">
                <a16:creationId xmlns:a16="http://schemas.microsoft.com/office/drawing/2014/main" id="{96158A41-A65C-4AED-991E-CAA2FFB4160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A75B8FE7-8707-45AF-89DB-FA86D938F6D4}"/>
              </a:ext>
            </a:extLst>
          </p:cNvPr>
          <p:cNvGraphicFramePr>
            <a:graphicFrameLocks noGrp="1"/>
          </p:cNvGraphicFramePr>
          <p:nvPr>
            <p:extLst>
              <p:ext uri="{D42A27DB-BD31-4B8C-83A1-F6EECF244321}">
                <p14:modId xmlns:p14="http://schemas.microsoft.com/office/powerpoint/2010/main" val="3848866588"/>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81861294"/>
      </p:ext>
    </p:extLst>
  </p:cSld>
  <p:clrMapOvr>
    <a:masterClrMapping/>
  </p:clrMapOvr>
  <p:transition/>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19039" name="Group 127"/>
          <p:cNvGraphicFramePr>
            <a:graphicFrameLocks noGrp="1"/>
          </p:cNvGraphicFramePr>
          <p:nvPr>
            <p:ph/>
            <p:extLst>
              <p:ext uri="{D42A27DB-BD31-4B8C-83A1-F6EECF244321}">
                <p14:modId xmlns:p14="http://schemas.microsoft.com/office/powerpoint/2010/main" val="992602186"/>
              </p:ext>
            </p:extLst>
          </p:nvPr>
        </p:nvGraphicFramePr>
        <p:xfrm>
          <a:off x="0" y="0"/>
          <a:ext cx="9141747" cy="4183380"/>
        </p:xfrm>
        <a:graphic>
          <a:graphicData uri="http://schemas.openxmlformats.org/drawingml/2006/table">
            <a:tbl>
              <a:tblPr/>
              <a:tblGrid>
                <a:gridCol w="3276600">
                  <a:extLst>
                    <a:ext uri="{9D8B030D-6E8A-4147-A177-3AD203B41FA5}">
                      <a16:colId xmlns:a16="http://schemas.microsoft.com/office/drawing/2014/main" val="20000"/>
                    </a:ext>
                  </a:extLst>
                </a:gridCol>
                <a:gridCol w="3194050">
                  <a:extLst>
                    <a:ext uri="{9D8B030D-6E8A-4147-A177-3AD203B41FA5}">
                      <a16:colId xmlns:a16="http://schemas.microsoft.com/office/drawing/2014/main" val="20001"/>
                    </a:ext>
                  </a:extLst>
                </a:gridCol>
                <a:gridCol w="2671097">
                  <a:extLst>
                    <a:ext uri="{9D8B030D-6E8A-4147-A177-3AD203B41FA5}">
                      <a16:colId xmlns:a16="http://schemas.microsoft.com/office/drawing/2014/main" val="20002"/>
                    </a:ext>
                  </a:extLst>
                </a:gridCol>
              </a:tblGrid>
              <a:tr h="4183380">
                <a:tc>
                  <a:txBody>
                    <a:bodyPr/>
                    <a:lstStyle/>
                    <a:p>
                      <a:pPr algn="just"/>
                      <a:r>
                        <a:rPr lang="fr-FR" sz="2000" b="0" i="0" u="sng" strike="noStrike" kern="1200" baseline="0" dirty="0" err="1">
                          <a:solidFill>
                            <a:srgbClr val="FF9900"/>
                          </a:solidFill>
                          <a:latin typeface="Coptic1" pitchFamily="2" charset="0"/>
                          <a:ea typeface="+mn-ea"/>
                          <a:cs typeface="+mn-cs"/>
                        </a:rPr>
                        <a:t>PiDiakwn</a:t>
                      </a:r>
                      <a:r>
                        <a:rPr lang="fr-FR" sz="2000" b="0" i="0" u="sng" strike="noStrike" kern="1200" baseline="0" dirty="0">
                          <a:solidFill>
                            <a:srgbClr val="FF9900"/>
                          </a:solidFill>
                          <a:latin typeface="Coptic1" pitchFamily="2" charset="0"/>
                          <a:ea typeface="+mn-ea"/>
                          <a:cs typeface="+mn-cs"/>
                        </a:rPr>
                        <a:t>:</a:t>
                      </a:r>
                    </a:p>
                    <a:p>
                      <a:pPr algn="just"/>
                      <a:r>
                        <a:rPr lang="fr-FR" sz="2100" b="0" i="0" u="none" strike="noStrike" kern="1200" baseline="0" dirty="0" err="1">
                          <a:solidFill>
                            <a:schemeClr val="tx1"/>
                          </a:solidFill>
                          <a:latin typeface="Coptic1" pitchFamily="2" charset="0"/>
                          <a:ea typeface="+mn-ea"/>
                          <a:cs typeface="+mn-cs"/>
                        </a:rPr>
                        <a:t>Twbh</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e~jen</a:t>
                      </a:r>
                      <a:r>
                        <a:rPr lang="fr-FR" sz="2100" b="0" i="0" u="none" strike="noStrike" kern="1200" baseline="0" dirty="0">
                          <a:solidFill>
                            <a:schemeClr val="tx1"/>
                          </a:solidFill>
                          <a:latin typeface="Coptic1" pitchFamily="2" charset="0"/>
                          <a:ea typeface="+mn-ea"/>
                          <a:cs typeface="+mn-cs"/>
                        </a:rPr>
                        <a:t> nia~/r </a:t>
                      </a:r>
                      <a:r>
                        <a:rPr lang="fr-FR" sz="2100" b="0" i="0" u="none" strike="noStrike" kern="1200" baseline="0" dirty="0" err="1">
                          <a:solidFill>
                            <a:schemeClr val="tx1"/>
                          </a:solidFill>
                          <a:latin typeface="Coptic1" pitchFamily="2" charset="0"/>
                          <a:ea typeface="+mn-ea"/>
                          <a:cs typeface="+mn-cs"/>
                        </a:rPr>
                        <a:t>n~te</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t~ve</a:t>
                      </a:r>
                      <a:r>
                        <a:rPr lang="fr-FR" sz="2100" b="0" i="0" u="none" strike="noStrike" kern="1200" baseline="0" dirty="0">
                          <a:solidFill>
                            <a:schemeClr val="tx1"/>
                          </a:solidFill>
                          <a:latin typeface="Coptic1" pitchFamily="2" charset="0"/>
                          <a:ea typeface="+mn-ea"/>
                          <a:cs typeface="+mn-cs"/>
                        </a:rPr>
                        <a:t> nem </a:t>
                      </a:r>
                      <a:r>
                        <a:rPr lang="fr-FR" sz="2100" b="0" i="0" u="none" strike="noStrike" kern="1200" baseline="0" dirty="0" err="1">
                          <a:solidFill>
                            <a:schemeClr val="tx1"/>
                          </a:solidFill>
                          <a:latin typeface="Coptic1" pitchFamily="2" charset="0"/>
                          <a:ea typeface="+mn-ea"/>
                          <a:cs typeface="+mn-cs"/>
                        </a:rPr>
                        <a:t>nikarpoc</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n~te</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p~kahi</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p~jinmosi</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e~p~swi</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n~te</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niiarwou</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m~mwou</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nici</a:t>
                      </a:r>
                      <a:r>
                        <a:rPr lang="fr-FR" sz="2100" b="0" i="0" u="none" strike="noStrike" kern="1200" baseline="0" dirty="0">
                          <a:solidFill>
                            <a:schemeClr val="tx1"/>
                          </a:solidFill>
                          <a:latin typeface="Coptic1" pitchFamily="2" charset="0"/>
                          <a:ea typeface="+mn-ea"/>
                          <a:cs typeface="+mn-cs"/>
                        </a:rPr>
                        <a:t>] nem </a:t>
                      </a:r>
                      <a:r>
                        <a:rPr lang="fr-FR" sz="2100" b="0" i="0" u="none" strike="noStrike" kern="1200" baseline="0" dirty="0" err="1">
                          <a:solidFill>
                            <a:schemeClr val="tx1"/>
                          </a:solidFill>
                          <a:latin typeface="Coptic1" pitchFamily="2" charset="0"/>
                          <a:ea typeface="+mn-ea"/>
                          <a:cs typeface="+mn-cs"/>
                        </a:rPr>
                        <a:t>nicim</a:t>
                      </a:r>
                      <a:r>
                        <a:rPr lang="fr-FR" sz="2100" b="0" i="0" u="none" strike="noStrike" kern="1200" baseline="0" dirty="0">
                          <a:solidFill>
                            <a:schemeClr val="tx1"/>
                          </a:solidFill>
                          <a:latin typeface="Coptic1" pitchFamily="2" charset="0"/>
                          <a:ea typeface="+mn-ea"/>
                          <a:cs typeface="+mn-cs"/>
                        </a:rPr>
                        <a:t> nem </a:t>
                      </a:r>
                      <a:r>
                        <a:rPr lang="fr-FR" sz="2100" b="0" i="0" u="none" strike="noStrike" kern="1200" baseline="0" dirty="0" err="1">
                          <a:solidFill>
                            <a:schemeClr val="tx1"/>
                          </a:solidFill>
                          <a:latin typeface="Coptic1" pitchFamily="2" charset="0"/>
                          <a:ea typeface="+mn-ea"/>
                          <a:cs typeface="+mn-cs"/>
                        </a:rPr>
                        <a:t>nirwt</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n~te</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t~koi</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hina</a:t>
                      </a:r>
                      <a:r>
                        <a:rPr lang="fr-FR" sz="2100" b="0" i="0" u="none" strike="noStrike" kern="1200" baseline="0" dirty="0">
                          <a:solidFill>
                            <a:schemeClr val="tx1"/>
                          </a:solidFill>
                          <a:latin typeface="Coptic1" pitchFamily="2" charset="0"/>
                          <a:ea typeface="+mn-ea"/>
                          <a:cs typeface="+mn-cs"/>
                        </a:rPr>
                        <a:t> </a:t>
                      </a:r>
                      <a:r>
                        <a:rPr lang="pt-BR" sz="2100" b="0" i="0" u="none" strike="noStrike" kern="1200" baseline="0" dirty="0">
                          <a:solidFill>
                            <a:schemeClr val="tx1"/>
                          </a:solidFill>
                          <a:latin typeface="Coptic1" pitchFamily="2" charset="0"/>
                          <a:ea typeface="+mn-ea"/>
                          <a:cs typeface="+mn-cs"/>
                        </a:rPr>
                        <a:t>n~te P,#c# Pennou] c~mou </a:t>
                      </a:r>
                      <a:r>
                        <a:rPr lang="fr-FR" sz="2100" b="0" i="0" u="none" strike="noStrike" kern="1200" baseline="0" dirty="0" err="1">
                          <a:solidFill>
                            <a:schemeClr val="tx1"/>
                          </a:solidFill>
                          <a:latin typeface="Coptic1" pitchFamily="2" charset="0"/>
                          <a:ea typeface="+mn-ea"/>
                          <a:cs typeface="+mn-cs"/>
                        </a:rPr>
                        <a:t>e~rwou</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ouoh</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n~tefsenh</a:t>
                      </a:r>
                      <a:r>
                        <a:rPr lang="fr-FR" sz="2100" b="0" i="0" u="none" strike="noStrike" kern="1200" baseline="0" dirty="0">
                          <a:solidFill>
                            <a:schemeClr val="tx1"/>
                          </a:solidFill>
                          <a:latin typeface="Coptic1" pitchFamily="2" charset="0"/>
                          <a:ea typeface="+mn-ea"/>
                          <a:cs typeface="+mn-cs"/>
                        </a:rPr>
                        <a:t>/t </a:t>
                      </a:r>
                      <a:r>
                        <a:rPr lang="fr-FR" sz="2100" b="0" i="0" u="none" strike="noStrike" kern="1200" baseline="0" dirty="0" err="1">
                          <a:solidFill>
                            <a:schemeClr val="tx1"/>
                          </a:solidFill>
                          <a:latin typeface="Coptic1" pitchFamily="2" charset="0"/>
                          <a:ea typeface="+mn-ea"/>
                          <a:cs typeface="+mn-cs"/>
                        </a:rPr>
                        <a:t>qa</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pefp~lacma</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e~ta</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nefjij</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yamiof</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n~tef,a</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nennobi</a:t>
                      </a:r>
                      <a:r>
                        <a:rPr lang="fr-FR" sz="2100" b="0" i="0" u="none" strike="noStrike" kern="1200" baseline="0" dirty="0">
                          <a:solidFill>
                            <a:schemeClr val="tx1"/>
                          </a:solidFill>
                          <a:latin typeface="Coptic1" pitchFamily="2" charset="0"/>
                          <a:ea typeface="+mn-ea"/>
                          <a:cs typeface="+mn-cs"/>
                        </a:rPr>
                        <a:t> nan </a:t>
                      </a:r>
                      <a:r>
                        <a:rPr lang="fr-FR" sz="2100" b="0" i="0" u="none" strike="noStrike" kern="1200" baseline="0" dirty="0" err="1">
                          <a:solidFill>
                            <a:schemeClr val="tx1"/>
                          </a:solidFill>
                          <a:latin typeface="Coptic1" pitchFamily="2" charset="0"/>
                          <a:ea typeface="+mn-ea"/>
                          <a:cs typeface="+mn-cs"/>
                        </a:rPr>
                        <a:t>e~bol</a:t>
                      </a:r>
                      <a:r>
                        <a:rPr lang="fr-FR" sz="2100" b="0" i="0" u="none" strike="noStrike" kern="1200" baseline="0" dirty="0">
                          <a:solidFill>
                            <a:schemeClr val="tx1"/>
                          </a:solidFill>
                          <a:latin typeface="Coptic1" pitchFamily="2" charset="0"/>
                          <a:ea typeface="+mn-ea"/>
                          <a:cs typeface="+mn-cs"/>
                        </a:rPr>
                        <a:t>.</a:t>
                      </a:r>
                      <a:endParaRPr kumimoji="0" lang="en-US" sz="21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algn="just"/>
                      <a:r>
                        <a:rPr lang="fr-FR" sz="2000" kern="1200" baseline="0" dirty="0">
                          <a:solidFill>
                            <a:schemeClr val="tx1"/>
                          </a:solidFill>
                          <a:latin typeface="+mn-lt"/>
                          <a:ea typeface="+mn-ea"/>
                          <a:cs typeface="+mn-cs"/>
                        </a:rPr>
                        <a:t>Implorez pour les vents du ciel et les fruits de la terre, la montée des eaux des fleuves, les semences, les fourrages et les produits des champs. Que le Christ notre Dieu les bénisse, et prenne en affection l’homme, œuvre de ses mains, et nous pardonne nos péchés.</a:t>
                      </a:r>
                      <a:endParaRPr kumimoji="0" lang="fr-CA"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r>
                        <a:rPr kumimoji="0" lang="ar-SA" sz="2100" b="1" i="0" u="none" strike="noStrike" cap="none" normalizeH="0" baseline="0" dirty="0">
                          <a:ln>
                            <a:noFill/>
                          </a:ln>
                          <a:solidFill>
                            <a:schemeClr val="tx1"/>
                          </a:solidFill>
                          <a:effectLst/>
                          <a:latin typeface="Arial" charset="0"/>
                          <a:cs typeface="Arial" charset="0"/>
                        </a:rPr>
                        <a:t> </a:t>
                      </a:r>
                      <a:endParaRPr kumimoji="0" lang="ar-S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اطلبوا عن أهوية السماء، وثمرات الأرض، ومياه الأنهار، </a:t>
                      </a:r>
                      <a:r>
                        <a:rPr kumimoji="0" lang="ar-SA" sz="2400" b="0" i="0" u="none" strike="noStrike" cap="none" normalizeH="0" baseline="0" dirty="0" err="1">
                          <a:ln>
                            <a:noFill/>
                          </a:ln>
                          <a:solidFill>
                            <a:schemeClr val="tx1"/>
                          </a:solidFill>
                          <a:effectLst/>
                          <a:latin typeface="Arial" charset="0"/>
                          <a:cs typeface="Arial" charset="0"/>
                        </a:rPr>
                        <a:t>والزروع</a:t>
                      </a:r>
                      <a:r>
                        <a:rPr kumimoji="0" lang="ar-SA" sz="2400" b="0" i="0" u="none" strike="noStrike" cap="none" normalizeH="0" baseline="0" dirty="0">
                          <a:ln>
                            <a:noFill/>
                          </a:ln>
                          <a:solidFill>
                            <a:schemeClr val="tx1"/>
                          </a:solidFill>
                          <a:effectLst/>
                          <a:latin typeface="Arial" charset="0"/>
                          <a:cs typeface="Arial" charset="0"/>
                        </a:rPr>
                        <a:t>، والعشب، ونبات الحقل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هذه السنة؛ </a:t>
                      </a:r>
                      <a:r>
                        <a:rPr kumimoji="0" lang="ar-SA" sz="2400" b="0" i="0" u="none" strike="noStrike" cap="none" normalizeH="0" baseline="0" dirty="0" err="1">
                          <a:ln>
                            <a:noFill/>
                          </a:ln>
                          <a:solidFill>
                            <a:schemeClr val="tx1"/>
                          </a:solidFill>
                          <a:effectLst/>
                          <a:latin typeface="Arial" charset="0"/>
                          <a:cs typeface="Arial" charset="0"/>
                        </a:rPr>
                        <a:t>لكى</a:t>
                      </a:r>
                      <a:r>
                        <a:rPr kumimoji="0" lang="ar-SA" sz="2400" b="0" i="0" u="none" strike="noStrike" cap="none" normalizeH="0" baseline="0" dirty="0">
                          <a:ln>
                            <a:noFill/>
                          </a:ln>
                          <a:solidFill>
                            <a:schemeClr val="tx1"/>
                          </a:solidFill>
                          <a:effectLst/>
                          <a:latin typeface="Arial" charset="0"/>
                          <a:cs typeface="Arial" charset="0"/>
                        </a:rPr>
                        <a:t> يُبَاركهَا المسيحُ إلهُنا، ويُكمّلها سالمة بغير آفة، ويغفر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03812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57"/>
          <p:cNvGraphicFramePr>
            <a:graphicFrameLocks/>
          </p:cNvGraphicFramePr>
          <p:nvPr>
            <p:extLst>
              <p:ext uri="{D42A27DB-BD31-4B8C-83A1-F6EECF244321}">
                <p14:modId xmlns:p14="http://schemas.microsoft.com/office/powerpoint/2010/main" val="1907025887"/>
              </p:ext>
            </p:extLst>
          </p:nvPr>
        </p:nvGraphicFramePr>
        <p:xfrm>
          <a:off x="-1" y="3790188"/>
          <a:ext cx="9141747" cy="1067562"/>
        </p:xfrm>
        <a:graphic>
          <a:graphicData uri="http://schemas.openxmlformats.org/drawingml/2006/table">
            <a:tbl>
              <a:tblPr/>
              <a:tblGrid>
                <a:gridCol w="3254560">
                  <a:extLst>
                    <a:ext uri="{9D8B030D-6E8A-4147-A177-3AD203B41FA5}">
                      <a16:colId xmlns:a16="http://schemas.microsoft.com/office/drawing/2014/main" val="20000"/>
                    </a:ext>
                  </a:extLst>
                </a:gridCol>
                <a:gridCol w="3601749">
                  <a:extLst>
                    <a:ext uri="{9D8B030D-6E8A-4147-A177-3AD203B41FA5}">
                      <a16:colId xmlns:a16="http://schemas.microsoft.com/office/drawing/2014/main" val="20001"/>
                    </a:ext>
                  </a:extLst>
                </a:gridCol>
                <a:gridCol w="2285438">
                  <a:extLst>
                    <a:ext uri="{9D8B030D-6E8A-4147-A177-3AD203B41FA5}">
                      <a16:colId xmlns:a16="http://schemas.microsoft.com/office/drawing/2014/main" val="20002"/>
                    </a:ext>
                  </a:extLst>
                </a:gridCol>
              </a:tblGrid>
              <a:tr h="106756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err="1">
                          <a:ln>
                            <a:noFill/>
                          </a:ln>
                          <a:solidFill>
                            <a:schemeClr val="tx1"/>
                          </a:solidFill>
                          <a:effectLst/>
                          <a:latin typeface="Coptic1" pitchFamily="2" charset="0"/>
                          <a:cs typeface="Arial" charset="0"/>
                        </a:rPr>
                        <a:t>Kurie</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e~le</a:t>
                      </a:r>
                      <a:r>
                        <a:rPr kumimoji="0" lang="fr-FR" sz="2000" b="0" i="0" u="none" strike="noStrike" cap="none" normalizeH="0" baseline="0" dirty="0">
                          <a:ln>
                            <a:noFill/>
                          </a:ln>
                          <a:solidFill>
                            <a:schemeClr val="tx1"/>
                          </a:solidFill>
                          <a:effectLst/>
                          <a:latin typeface="Coptic1" pitchFamily="2" charset="0"/>
                          <a:cs typeface="Arial" charset="0"/>
                        </a:rPr>
                        <a:t>/~con: </a:t>
                      </a:r>
                      <a:r>
                        <a:rPr kumimoji="0" lang="fr-FR" sz="2000" b="0" i="0" u="none" strike="noStrike" cap="none" normalizeH="0" baseline="0" dirty="0" err="1">
                          <a:ln>
                            <a:noFill/>
                          </a:ln>
                          <a:solidFill>
                            <a:schemeClr val="tx1"/>
                          </a:solidFill>
                          <a:effectLst/>
                          <a:latin typeface="Coptic1" pitchFamily="2" charset="0"/>
                          <a:cs typeface="Arial" charset="0"/>
                        </a:rPr>
                        <a:t>Kurie</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e~le</a:t>
                      </a:r>
                      <a:r>
                        <a:rPr kumimoji="0" lang="fr-FR" sz="2000" b="0" i="0" u="none" strike="noStrike" cap="none" normalizeH="0" baseline="0" dirty="0">
                          <a:ln>
                            <a:noFill/>
                          </a:ln>
                          <a:solidFill>
                            <a:schemeClr val="tx1"/>
                          </a:solidFill>
                          <a:effectLst/>
                          <a:latin typeface="Coptic1" pitchFamily="2" charset="0"/>
                          <a:cs typeface="Arial" charset="0"/>
                        </a:rPr>
                        <a:t>/~con: </a:t>
                      </a:r>
                      <a:r>
                        <a:rPr kumimoji="0" lang="fr-FR" sz="2000" b="0" i="0" u="none" strike="noStrike" cap="none" normalizeH="0" baseline="0" dirty="0" err="1">
                          <a:ln>
                            <a:noFill/>
                          </a:ln>
                          <a:solidFill>
                            <a:schemeClr val="tx1"/>
                          </a:solidFill>
                          <a:effectLst/>
                          <a:latin typeface="Coptic1" pitchFamily="2" charset="0"/>
                          <a:cs typeface="Arial" charset="0"/>
                        </a:rPr>
                        <a:t>Kurie</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e~le</a:t>
                      </a:r>
                      <a:r>
                        <a:rPr kumimoji="0" lang="fr-FR" sz="2000" b="0" i="0" u="none" strike="noStrike" cap="none" normalizeH="0" baseline="0" dirty="0">
                          <a:ln>
                            <a:noFill/>
                          </a:ln>
                          <a:solidFill>
                            <a:schemeClr val="tx1"/>
                          </a:solidFill>
                          <a:effectLst/>
                          <a:latin typeface="Coptic1" pitchFamily="2" charset="0"/>
                          <a:cs typeface="Arial" charset="0"/>
                        </a:rPr>
                        <a:t>/~con.</a:t>
                      </a:r>
                      <a:endParaRPr kumimoji="0" lang="en-US" sz="2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Pitié Seigneur. Pitié Seigneur.  Pitié Seigneur.</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يا ربُ ارحم.  يا ربُ ارحم.  يا ربُ ارحم.</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3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7522294"/>
      </p:ext>
    </p:extLst>
  </p:cSld>
  <p:clrMapOvr>
    <a:masterClrMapping/>
  </p:clrMapOvr>
  <p:transition/>
</p:sld>
</file>

<file path=ppt/slides/slide3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92378" name="Group 90"/>
          <p:cNvGraphicFramePr>
            <a:graphicFrameLocks noGrp="1"/>
          </p:cNvGraphicFramePr>
          <p:nvPr>
            <p:extLst>
              <p:ext uri="{D42A27DB-BD31-4B8C-83A1-F6EECF244321}">
                <p14:modId xmlns:p14="http://schemas.microsoft.com/office/powerpoint/2010/main" val="3513602696"/>
              </p:ext>
            </p:extLst>
          </p:nvPr>
        </p:nvGraphicFramePr>
        <p:xfrm>
          <a:off x="0" y="627534"/>
          <a:ext cx="9144000" cy="4457700"/>
        </p:xfrm>
        <a:graphic>
          <a:graphicData uri="http://schemas.openxmlformats.org/drawingml/2006/table">
            <a:tbl>
              <a:tblPr/>
              <a:tblGrid>
                <a:gridCol w="3282461">
                  <a:extLst>
                    <a:ext uri="{9D8B030D-6E8A-4147-A177-3AD203B41FA5}">
                      <a16:colId xmlns:a16="http://schemas.microsoft.com/office/drawing/2014/main" val="20000"/>
                    </a:ext>
                  </a:extLst>
                </a:gridCol>
                <a:gridCol w="3233755">
                  <a:extLst>
                    <a:ext uri="{9D8B030D-6E8A-4147-A177-3AD203B41FA5}">
                      <a16:colId xmlns:a16="http://schemas.microsoft.com/office/drawing/2014/main" val="20001"/>
                    </a:ext>
                  </a:extLst>
                </a:gridCol>
                <a:gridCol w="2627784">
                  <a:extLst>
                    <a:ext uri="{9D8B030D-6E8A-4147-A177-3AD203B41FA5}">
                      <a16:colId xmlns:a16="http://schemas.microsoft.com/office/drawing/2014/main" val="20002"/>
                    </a:ext>
                  </a:extLst>
                </a:gridCol>
              </a:tblGrid>
              <a:tr h="347033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Wounia~tou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oumeym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paie~hoou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piouai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piouai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kata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nimenra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Heureux sont-ils en vérité: les saints de ce jour: chacun par son nom: les bien-aimés du Christ.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4000" b="0" i="0" u="none" strike="noStrike" cap="none" normalizeH="0" baseline="0" dirty="0" err="1">
                          <a:ln>
                            <a:noFill/>
                          </a:ln>
                          <a:solidFill>
                            <a:schemeClr val="tx1"/>
                          </a:solidFill>
                          <a:effectLst/>
                          <a:latin typeface="Arial" charset="0"/>
                          <a:cs typeface="Arial" charset="0"/>
                        </a:rPr>
                        <a:t>طوباهم</a:t>
                      </a:r>
                      <a:r>
                        <a:rPr kumimoji="0" lang="ar-SA" sz="4000" b="0" i="0" u="none" strike="noStrike" cap="none" normalizeH="0" baseline="0" dirty="0">
                          <a:ln>
                            <a:noFill/>
                          </a:ln>
                          <a:solidFill>
                            <a:schemeClr val="tx1"/>
                          </a:solidFill>
                          <a:effectLst/>
                          <a:latin typeface="Arial" charset="0"/>
                          <a:cs typeface="Arial" charset="0"/>
                        </a:rPr>
                        <a:t> بالحقيقة </a:t>
                      </a:r>
                      <a:r>
                        <a:rPr kumimoji="0" lang="ar-SA" sz="4000" b="0" i="0" u="none" strike="noStrike" cap="none" normalizeH="0" baseline="0" dirty="0" err="1">
                          <a:ln>
                            <a:noFill/>
                          </a:ln>
                          <a:solidFill>
                            <a:schemeClr val="tx1"/>
                          </a:solidFill>
                          <a:effectLst/>
                          <a:latin typeface="Arial" charset="0"/>
                          <a:cs typeface="Arial" charset="0"/>
                        </a:rPr>
                        <a:t>قديسى</a:t>
                      </a:r>
                      <a:r>
                        <a:rPr kumimoji="0" lang="ar-SA" sz="4000" b="0" i="0" u="none" strike="noStrike" cap="none" normalizeH="0" baseline="0" dirty="0">
                          <a:ln>
                            <a:noFill/>
                          </a:ln>
                          <a:solidFill>
                            <a:schemeClr val="tx1"/>
                          </a:solidFill>
                          <a:effectLst/>
                          <a:latin typeface="Arial" charset="0"/>
                          <a:cs typeface="Arial" charset="0"/>
                        </a:rPr>
                        <a:t> هذا اليوم، كل واحد وواحد </a:t>
                      </a:r>
                      <a:r>
                        <a:rPr kumimoji="0" lang="ar-SA" sz="4000" b="0" i="0" u="none" strike="noStrike" cap="none" normalizeH="0" baseline="0" dirty="0" err="1">
                          <a:ln>
                            <a:noFill/>
                          </a:ln>
                          <a:solidFill>
                            <a:schemeClr val="tx1"/>
                          </a:solidFill>
                          <a:effectLst/>
                          <a:latin typeface="Arial" charset="0"/>
                          <a:cs typeface="Arial" charset="0"/>
                        </a:rPr>
                        <a:t>بإسمه</a:t>
                      </a:r>
                      <a:r>
                        <a:rPr kumimoji="0" lang="ar-SA"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err="1">
                          <a:ln>
                            <a:noFill/>
                          </a:ln>
                          <a:solidFill>
                            <a:schemeClr val="tx1"/>
                          </a:solidFill>
                          <a:effectLst/>
                          <a:latin typeface="Arial" charset="0"/>
                          <a:cs typeface="Arial" charset="0"/>
                        </a:rPr>
                        <a:t>محبى</a:t>
                      </a:r>
                      <a:r>
                        <a:rPr kumimoji="0" lang="ar-SA" sz="4000" b="0" i="0" u="none" strike="noStrike" cap="none" normalizeH="0" baseline="0" dirty="0">
                          <a:ln>
                            <a:noFill/>
                          </a:ln>
                          <a:solidFill>
                            <a:schemeClr val="tx1"/>
                          </a:solidFill>
                          <a:effectLst/>
                          <a:latin typeface="Arial" charset="0"/>
                          <a:cs typeface="Arial" charset="0"/>
                        </a:rPr>
                        <a:t> المسيح.</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051AC141-D8CE-4E4F-84EC-EC61F7943138}"/>
              </a:ext>
            </a:extLst>
          </p:cNvPr>
          <p:cNvGraphicFramePr>
            <a:graphicFrameLocks noGrp="1"/>
          </p:cNvGraphicFramePr>
          <p:nvPr>
            <p:extLst>
              <p:ext uri="{D42A27DB-BD31-4B8C-83A1-F6EECF244321}">
                <p14:modId xmlns:p14="http://schemas.microsoft.com/office/powerpoint/2010/main" val="513115325"/>
              </p:ext>
            </p:extLst>
          </p:nvPr>
        </p:nvGraphicFramePr>
        <p:xfrm>
          <a:off x="1524000" y="10239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967123995"/>
                    </a:ext>
                  </a:extLst>
                </a:gridCol>
              </a:tblGrid>
              <a:tr h="388620">
                <a:tc>
                  <a:txBody>
                    <a:bodyPr/>
                    <a:lstStyle/>
                    <a:p>
                      <a:pPr algn="ctr"/>
                      <a:r>
                        <a:rPr lang="fr-FR" sz="2100" dirty="0"/>
                        <a:t>Répons de l’Evangile – Jeûne des Apôtres</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98782160"/>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7F33A77B-3453-4F38-947B-858D9F80C11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7F22F3DD-F81F-476D-8300-6A2787687D87}"/>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139008624"/>
      </p:ext>
    </p:extLst>
  </p:cSld>
  <p:clrMapOvr>
    <a:masterClrMapping/>
  </p:clrMapOvr>
  <p:transition/>
</p:sld>
</file>

<file path=ppt/slides/slide3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56321" name="Group 161"/>
          <p:cNvGraphicFramePr>
            <a:graphicFrameLocks noGrp="1"/>
          </p:cNvGraphicFramePr>
          <p:nvPr/>
        </p:nvGraphicFramePr>
        <p:xfrm>
          <a:off x="0" y="666750"/>
          <a:ext cx="9067800" cy="3447986"/>
        </p:xfrm>
        <a:graphic>
          <a:graphicData uri="http://schemas.openxmlformats.org/drawingml/2006/table">
            <a:tbl>
              <a:tblPr/>
              <a:tblGrid>
                <a:gridCol w="56388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tblGrid>
              <a:tr h="1619440">
                <a:tc>
                  <a:txBody>
                    <a:bodyPr/>
                    <a:lstStyle/>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Intercède</a:t>
                      </a:r>
                      <a:r>
                        <a:rPr kumimoji="0" lang="en-CA" sz="2400" b="0" i="0" u="none" strike="noStrike" cap="none" normalizeH="0" baseline="0" dirty="0">
                          <a:ln>
                            <a:noFill/>
                          </a:ln>
                          <a:solidFill>
                            <a:schemeClr val="tx1"/>
                          </a:solidFill>
                          <a:effectLst/>
                          <a:latin typeface="Arial" charset="0"/>
                          <a:cs typeface="Arial" charset="0"/>
                        </a:rPr>
                        <a:t> pour nous</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notre dame, la mère de Dieu,</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 Marie la mère de notre Sauveur</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إشفعى فينا </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يا سيدتنا كلنا، والدة الإله</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مريم أم مخلص</a:t>
                      </a:r>
                      <a:r>
                        <a:rPr kumimoji="0" lang="ar-EG" sz="2800" b="0" i="0" u="none" strike="noStrike" cap="none" normalizeH="0" baseline="0">
                          <a:ln>
                            <a:noFill/>
                          </a:ln>
                          <a:solidFill>
                            <a:schemeClr val="tx1"/>
                          </a:solidFill>
                          <a:effectLst/>
                          <a:latin typeface="Arial" charset="0"/>
                          <a:cs typeface="Arial" charset="0"/>
                        </a:rPr>
                        <a:t>نا</a:t>
                      </a:r>
                      <a:r>
                        <a:rPr kumimoji="0" lang="ar-SA" sz="2800" b="0" i="0" u="none" strike="noStrike" cap="none" normalizeH="0" baseline="0">
                          <a:ln>
                            <a:noFill/>
                          </a:ln>
                          <a:solidFill>
                            <a:schemeClr val="tx1"/>
                          </a:solidFill>
                          <a:effectLst/>
                          <a:latin typeface="Arial" charset="0"/>
                          <a:cs typeface="Arial" charset="0"/>
                        </a:rPr>
                        <a:t>،</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ليغفر لنا خطايانا.</a:t>
                      </a:r>
                      <a:endParaRPr kumimoji="0" lang="en-CA" sz="28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5192">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ten[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/b t/</a:t>
                      </a:r>
                      <a:r>
                        <a:rPr kumimoji="0" lang="en-US" sz="3600" b="0" i="0" u="none" strike="noStrike" cap="none" normalizeH="0" baseline="0" dirty="0" err="1">
                          <a:ln>
                            <a:noFill/>
                          </a:ln>
                          <a:solidFill>
                            <a:srgbClr val="FFFF00"/>
                          </a:solidFill>
                          <a:effectLst/>
                          <a:latin typeface="Coptic1" pitchFamily="2" charset="0"/>
                          <a:cs typeface="Arial" charset="0"/>
                        </a:rPr>
                        <a:t>ren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yeo~tokoc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Maria </a:t>
                      </a:r>
                      <a:r>
                        <a:rPr kumimoji="0" lang="en-US" sz="3600" b="0" i="0" u="none" strike="noStrike" cap="none" normalizeH="0" baseline="0" dirty="0" err="1">
                          <a:ln>
                            <a:noFill/>
                          </a:ln>
                          <a:solidFill>
                            <a:srgbClr val="FFFF00"/>
                          </a:solidFill>
                          <a:effectLst/>
                          <a:latin typeface="Coptic1" pitchFamily="2" charset="0"/>
                          <a:cs typeface="Arial" charset="0"/>
                        </a:rPr>
                        <a:t>y~mau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43" name="Tableau 42">
            <a:extLst>
              <a:ext uri="{FF2B5EF4-FFF2-40B4-BE49-F238E27FC236}">
                <a16:creationId xmlns:a16="http://schemas.microsoft.com/office/drawing/2014/main" id="{0ECFF708-12F4-4ACF-8FBF-77256706DFC5}"/>
              </a:ext>
            </a:extLst>
          </p:cNvPr>
          <p:cNvGraphicFramePr>
            <a:graphicFrameLocks noGrp="1"/>
          </p:cNvGraphicFramePr>
          <p:nvPr/>
        </p:nvGraphicFramePr>
        <p:xfrm>
          <a:off x="1565821" y="2829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800" dirty="0"/>
                        <a:t>Intercession de la Vierge Marie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3" name="Text Box 171">
            <a:hlinkClick r:id="rId3" action="ppaction://hlinksldjump"/>
            <a:extLst>
              <a:ext uri="{FF2B5EF4-FFF2-40B4-BE49-F238E27FC236}">
                <a16:creationId xmlns:a16="http://schemas.microsoft.com/office/drawing/2014/main" id="{5B2EF75F-C1AC-4575-B5CE-C116F22CDCFC}"/>
              </a:ext>
            </a:extLst>
          </p:cNvPr>
          <p:cNvSpPr txBox="1">
            <a:spLocks noChangeArrowheads="1"/>
          </p:cNvSpPr>
          <p:nvPr/>
        </p:nvSpPr>
        <p:spPr bwMode="auto">
          <a:xfrm>
            <a:off x="51951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8" name="Text Box 170">
            <a:hlinkClick r:id="rId4" action="ppaction://hlinksldjump"/>
            <a:extLst>
              <a:ext uri="{FF2B5EF4-FFF2-40B4-BE49-F238E27FC236}">
                <a16:creationId xmlns:a16="http://schemas.microsoft.com/office/drawing/2014/main" id="{AAF04DF5-3927-49D1-B1E9-15D5704BC7F1}"/>
              </a:ext>
            </a:extLst>
          </p:cNvPr>
          <p:cNvSpPr txBox="1">
            <a:spLocks noChangeArrowheads="1"/>
          </p:cNvSpPr>
          <p:nvPr/>
        </p:nvSpPr>
        <p:spPr bwMode="auto">
          <a:xfrm>
            <a:off x="7658100" y="4561398"/>
            <a:ext cx="14859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600" dirty="0">
                <a:solidFill>
                  <a:srgbClr val="FFFFFF"/>
                </a:solidFill>
                <a:latin typeface="Arial" charset="0"/>
                <a:cs typeface="Arial" charset="0"/>
              </a:rPr>
              <a:t>FIN</a:t>
            </a:r>
            <a:r>
              <a:rPr kumimoji="0" lang="en-US" sz="16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200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200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400" dirty="0">
                <a:latin typeface="Coptic1" pitchFamily="2" charset="0"/>
                <a:cs typeface="Arial" charset="0"/>
              </a:rPr>
              <a:t>Je </a:t>
            </a:r>
            <a:r>
              <a:rPr lang="en-US" sz="1400" dirty="0" err="1">
                <a:latin typeface="Coptic1" pitchFamily="2" charset="0"/>
                <a:cs typeface="Arial" charset="0"/>
              </a:rPr>
              <a:t>f~c~marwout</a:t>
            </a:r>
            <a:endParaRPr kumimoji="0" lang="en-US" sz="1400" i="0" u="none" strike="noStrike" kern="1200" cap="none" spc="0" normalizeH="0" baseline="0" noProof="0" dirty="0">
              <a:ln>
                <a:noFill/>
              </a:ln>
              <a:effectLst/>
              <a:uLnTx/>
              <a:uFillTx/>
              <a:latin typeface="Arial" pitchFamily="34" charset="0"/>
              <a:cs typeface="Arial" charset="0"/>
            </a:endParaRPr>
          </a:p>
        </p:txBody>
      </p:sp>
      <p:sp>
        <p:nvSpPr>
          <p:cNvPr id="9" name="Action Button: Custom 3">
            <a:hlinkClick r:id="rId5" action="ppaction://hlinksldjump" highlightClick="1"/>
            <a:extLst>
              <a:ext uri="{FF2B5EF4-FFF2-40B4-BE49-F238E27FC236}">
                <a16:creationId xmlns:a16="http://schemas.microsoft.com/office/drawing/2014/main" id="{3114AE24-D5EA-4ED0-A6E0-C119FF109D0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36666315"/>
      </p:ext>
    </p:extLst>
  </p:cSld>
  <p:clrMapOvr>
    <a:masterClrMapping/>
  </p:clrMapOvr>
  <p:transition/>
</p:sld>
</file>

<file path=ppt/slides/slide3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C4FF523C-AD9A-45A0-8E6F-F9F9AA381D80}"/>
              </a:ext>
            </a:extLst>
          </p:cNvPr>
          <p:cNvGraphicFramePr>
            <a:graphicFrameLocks noGrp="1"/>
          </p:cNvGraphicFramePr>
          <p:nvPr>
            <p:extLst>
              <p:ext uri="{D42A27DB-BD31-4B8C-83A1-F6EECF244321}">
                <p14:modId xmlns:p14="http://schemas.microsoft.com/office/powerpoint/2010/main" val="796390042"/>
              </p:ext>
            </p:extLst>
          </p:nvPr>
        </p:nvGraphicFramePr>
        <p:xfrm>
          <a:off x="1524000" y="5931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7434900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Jeûne des Apôtres - </a:t>
                      </a:r>
                      <a:r>
                        <a:rPr lang="ar-EG" dirty="0">
                          <a:solidFill>
                            <a:srgbClr val="FFFFFF"/>
                          </a:solidFill>
                          <a:latin typeface="Arial" charset="0"/>
                          <a:cs typeface="Arial" charset="0"/>
                        </a:rPr>
                        <a:t>عيد الرسل</a:t>
                      </a:r>
                      <a:endParaRPr lang="fr-FR"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1248845"/>
                  </a:ext>
                </a:extLst>
              </a:tr>
            </a:tbl>
          </a:graphicData>
        </a:graphic>
      </p:graphicFrame>
      <p:graphicFrame>
        <p:nvGraphicFramePr>
          <p:cNvPr id="5" name="Tableau 4">
            <a:extLst>
              <a:ext uri="{FF2B5EF4-FFF2-40B4-BE49-F238E27FC236}">
                <a16:creationId xmlns:a16="http://schemas.microsoft.com/office/drawing/2014/main" id="{ACF6CE85-C2C2-4E00-8447-BCEC40C3AF9C}"/>
              </a:ext>
            </a:extLst>
          </p:cNvPr>
          <p:cNvGraphicFramePr>
            <a:graphicFrameLocks noGrp="1"/>
          </p:cNvGraphicFramePr>
          <p:nvPr>
            <p:extLst>
              <p:ext uri="{D42A27DB-BD31-4B8C-83A1-F6EECF244321}">
                <p14:modId xmlns:p14="http://schemas.microsoft.com/office/powerpoint/2010/main" val="1452769661"/>
              </p:ext>
            </p:extLst>
          </p:nvPr>
        </p:nvGraphicFramePr>
        <p:xfrm>
          <a:off x="0" y="555009"/>
          <a:ext cx="9144000" cy="4264248"/>
        </p:xfrm>
        <a:graphic>
          <a:graphicData uri="http://schemas.openxmlformats.org/drawingml/2006/table">
            <a:tbl>
              <a:tblPr firstRow="1" bandRow="1">
                <a:tableStyleId>{2D5ABB26-0587-4C30-8999-92F81FD0307C}</a:tableStyleId>
              </a:tblPr>
              <a:tblGrid>
                <a:gridCol w="3275856">
                  <a:extLst>
                    <a:ext uri="{9D8B030D-6E8A-4147-A177-3AD203B41FA5}">
                      <a16:colId xmlns:a16="http://schemas.microsoft.com/office/drawing/2014/main" val="881518828"/>
                    </a:ext>
                  </a:extLst>
                </a:gridCol>
                <a:gridCol w="3312368">
                  <a:extLst>
                    <a:ext uri="{9D8B030D-6E8A-4147-A177-3AD203B41FA5}">
                      <a16:colId xmlns:a16="http://schemas.microsoft.com/office/drawing/2014/main" val="138123201"/>
                    </a:ext>
                  </a:extLst>
                </a:gridCol>
                <a:gridCol w="2555776">
                  <a:extLst>
                    <a:ext uri="{9D8B030D-6E8A-4147-A177-3AD203B41FA5}">
                      <a16:colId xmlns:a16="http://schemas.microsoft.com/office/drawing/2014/main" val="1161444814"/>
                    </a:ext>
                  </a:extLst>
                </a:gridCol>
              </a:tblGrid>
              <a:tr h="4264248">
                <a:tc>
                  <a:txBody>
                    <a:bodyPr/>
                    <a:lstStyle/>
                    <a:p>
                      <a:pPr algn="just"/>
                      <a:r>
                        <a:rPr lang="fr-FR" sz="3200" dirty="0" err="1">
                          <a:latin typeface="Coptic1" pitchFamily="2" charset="0"/>
                        </a:rPr>
                        <a:t>Twbh</a:t>
                      </a:r>
                      <a:r>
                        <a:rPr lang="fr-FR" sz="3200" dirty="0">
                          <a:latin typeface="Coptic1" pitchFamily="2" charset="0"/>
                        </a:rPr>
                        <a:t> </a:t>
                      </a:r>
                      <a:r>
                        <a:rPr lang="fr-FR" sz="3200" dirty="0" err="1">
                          <a:latin typeface="Coptic1" pitchFamily="2" charset="0"/>
                        </a:rPr>
                        <a:t>m~Po#c</a:t>
                      </a:r>
                      <a:r>
                        <a:rPr lang="fr-FR" sz="3200" dirty="0">
                          <a:latin typeface="Coptic1" pitchFamily="2" charset="0"/>
                        </a:rPr>
                        <a:t># </a:t>
                      </a:r>
                      <a:r>
                        <a:rPr lang="fr-FR" sz="3200" dirty="0" err="1">
                          <a:latin typeface="Coptic1" pitchFamily="2" charset="0"/>
                        </a:rPr>
                        <a:t>e~h~r</a:t>
                      </a:r>
                      <a:r>
                        <a:rPr lang="fr-FR" sz="3200" dirty="0">
                          <a:latin typeface="Coptic1" pitchFamily="2" charset="0"/>
                        </a:rPr>
                        <a:t>/i </a:t>
                      </a:r>
                      <a:r>
                        <a:rPr lang="fr-FR" sz="3200" dirty="0" err="1">
                          <a:latin typeface="Coptic1" pitchFamily="2" charset="0"/>
                        </a:rPr>
                        <a:t>e~jwn</a:t>
                      </a:r>
                      <a:r>
                        <a:rPr lang="fr-FR" sz="3200" dirty="0">
                          <a:latin typeface="Coptic1" pitchFamily="2" charset="0"/>
                        </a:rPr>
                        <a:t>: w~ </a:t>
                      </a:r>
                      <a:r>
                        <a:rPr lang="fr-FR" sz="3200" dirty="0" err="1">
                          <a:latin typeface="Coptic1" pitchFamily="2" charset="0"/>
                        </a:rPr>
                        <a:t>nao#c</a:t>
                      </a:r>
                      <a:r>
                        <a:rPr lang="fr-FR" sz="3200" dirty="0">
                          <a:latin typeface="Coptic1" pitchFamily="2" charset="0"/>
                        </a:rPr>
                        <a:t># </a:t>
                      </a:r>
                      <a:r>
                        <a:rPr lang="fr-FR" sz="3200" dirty="0" err="1">
                          <a:latin typeface="Coptic1" pitchFamily="2" charset="0"/>
                        </a:rPr>
                        <a:t>n~io</a:t>
                      </a:r>
                      <a:r>
                        <a:rPr lang="fr-FR" sz="3200" dirty="0">
                          <a:latin typeface="Coptic1" pitchFamily="2" charset="0"/>
                        </a:rPr>
                        <a:t>] </a:t>
                      </a:r>
                      <a:r>
                        <a:rPr lang="fr-FR" sz="3200" dirty="0" err="1">
                          <a:latin typeface="Coptic1" pitchFamily="2" charset="0"/>
                        </a:rPr>
                        <a:t>n~a~poctoloc</a:t>
                      </a:r>
                      <a:r>
                        <a:rPr lang="fr-FR" sz="3200" dirty="0">
                          <a:latin typeface="Coptic1" pitchFamily="2" charset="0"/>
                        </a:rPr>
                        <a:t>: nem </a:t>
                      </a:r>
                      <a:r>
                        <a:rPr lang="fr-FR" sz="3200" dirty="0" err="1">
                          <a:latin typeface="Coptic1" pitchFamily="2" charset="0"/>
                        </a:rPr>
                        <a:t>p~cepi</a:t>
                      </a:r>
                      <a:r>
                        <a:rPr lang="fr-FR" sz="3200" dirty="0">
                          <a:latin typeface="Coptic1" pitchFamily="2" charset="0"/>
                        </a:rPr>
                        <a:t> </a:t>
                      </a:r>
                      <a:r>
                        <a:rPr lang="fr-FR" sz="3200" dirty="0" err="1">
                          <a:latin typeface="Coptic1" pitchFamily="2" charset="0"/>
                        </a:rPr>
                        <a:t>n~te</a:t>
                      </a:r>
                      <a:r>
                        <a:rPr lang="fr-FR" sz="3200" dirty="0">
                          <a:latin typeface="Coptic1" pitchFamily="2" charset="0"/>
                        </a:rPr>
                        <a:t> </a:t>
                      </a:r>
                      <a:r>
                        <a:rPr lang="fr-FR" sz="3200" dirty="0" err="1">
                          <a:latin typeface="Coptic1" pitchFamily="2" charset="0"/>
                        </a:rPr>
                        <a:t>nimay</a:t>
                      </a:r>
                      <a:r>
                        <a:rPr lang="fr-FR" sz="3200" dirty="0">
                          <a:latin typeface="Coptic1" pitchFamily="2" charset="0"/>
                        </a:rPr>
                        <a:t>/t/c </a:t>
                      </a:r>
                      <a:r>
                        <a:rPr lang="fr-FR" sz="3200" dirty="0" err="1">
                          <a:latin typeface="Coptic1" pitchFamily="2" charset="0"/>
                        </a:rPr>
                        <a:t>n~tef,a</a:t>
                      </a:r>
                      <a:r>
                        <a:rPr lang="fr-FR" sz="3200" dirty="0">
                          <a:latin typeface="Coptic1" pitchFamily="2" charset="0"/>
                        </a:rPr>
                        <a:t> </a:t>
                      </a:r>
                      <a:r>
                        <a:rPr lang="fr-FR" sz="3200" dirty="0" err="1">
                          <a:latin typeface="Coptic1" pitchFamily="2" charset="0"/>
                        </a:rPr>
                        <a:t>nennobi</a:t>
                      </a:r>
                      <a:r>
                        <a:rPr lang="fr-FR" sz="3200" dirty="0">
                          <a:latin typeface="Coptic1" pitchFamily="2" charset="0"/>
                        </a:rPr>
                        <a:t> nan </a:t>
                      </a:r>
                      <a:r>
                        <a:rPr lang="fr-FR" sz="3200" dirty="0" err="1">
                          <a:latin typeface="Coptic1" pitchFamily="2" charset="0"/>
                        </a:rPr>
                        <a:t>e~bol</a:t>
                      </a:r>
                      <a:r>
                        <a:rPr lang="fr-FR" sz="3200" dirty="0">
                          <a:latin typeface="Coptic1" pitchFamily="2" charset="0"/>
                        </a:rPr>
                        <a:t>.</a:t>
                      </a:r>
                    </a:p>
                  </a:txBody>
                  <a:tcPr/>
                </a:tc>
                <a:tc>
                  <a:txBody>
                    <a:bodyPr/>
                    <a:lstStyle/>
                    <a:p>
                      <a:pPr algn="just"/>
                      <a:r>
                        <a:rPr lang="fr-FR" sz="3000" i="0" dirty="0"/>
                        <a:t>Implorez le Seigneur pour nous ô mes seigneurs et pères les apôtres, et tous les autres disciples pour qu’Il nous pardonne</a:t>
                      </a:r>
                    </a:p>
                    <a:p>
                      <a:pPr algn="just"/>
                      <a:r>
                        <a:rPr lang="fr-FR" sz="3000" i="0" dirty="0"/>
                        <a:t>nos péchés.</a:t>
                      </a:r>
                    </a:p>
                  </a:txBody>
                  <a:tcPr/>
                </a:tc>
                <a:tc>
                  <a:txBody>
                    <a:bodyPr/>
                    <a:lstStyle/>
                    <a:p>
                      <a:pPr algn="just" rtl="1"/>
                      <a:r>
                        <a:rPr lang="ar-EG" sz="3600" dirty="0"/>
                        <a:t>اطلبوا من الرب عنا،</a:t>
                      </a:r>
                      <a:r>
                        <a:rPr lang="fr-FR" sz="3600" dirty="0"/>
                        <a:t> </a:t>
                      </a:r>
                      <a:r>
                        <a:rPr lang="ar-EG" sz="3600" dirty="0"/>
                        <a:t>يا سادتي الآباء</a:t>
                      </a:r>
                      <a:r>
                        <a:rPr lang="fr-FR" sz="3600" dirty="0"/>
                        <a:t> </a:t>
                      </a:r>
                      <a:r>
                        <a:rPr lang="ar-EG" sz="3600" dirty="0"/>
                        <a:t>الرسل، وبقية</a:t>
                      </a:r>
                      <a:r>
                        <a:rPr lang="fr-FR" sz="3600" dirty="0"/>
                        <a:t> </a:t>
                      </a:r>
                      <a:r>
                        <a:rPr lang="ar-EG" sz="3600" dirty="0"/>
                        <a:t>التلاميذ، ليغفر لنا</a:t>
                      </a:r>
                      <a:r>
                        <a:rPr lang="fr-FR" sz="3600" dirty="0"/>
                        <a:t> </a:t>
                      </a:r>
                      <a:r>
                        <a:rPr lang="ar-EG" sz="3600" dirty="0"/>
                        <a:t>خطايانا.</a:t>
                      </a:r>
                      <a:endParaRPr lang="fr-FR" sz="3600" dirty="0"/>
                    </a:p>
                  </a:txBody>
                  <a:tcPr/>
                </a:tc>
                <a:extLst>
                  <a:ext uri="{0D108BD9-81ED-4DB2-BD59-A6C34878D82A}">
                    <a16:rowId xmlns:a16="http://schemas.microsoft.com/office/drawing/2014/main" val="1468634050"/>
                  </a:ext>
                </a:extLst>
              </a:tr>
            </a:tbl>
          </a:graphicData>
        </a:graphic>
      </p:graphicFrame>
      <p:sp>
        <p:nvSpPr>
          <p:cNvPr id="8" name="Action Button: Custom 3">
            <a:hlinkClick r:id="rId2" action="ppaction://hlinksldjump" highlightClick="1"/>
            <a:extLst>
              <a:ext uri="{FF2B5EF4-FFF2-40B4-BE49-F238E27FC236}">
                <a16:creationId xmlns:a16="http://schemas.microsoft.com/office/drawing/2014/main" id="{38AB0A90-73EE-4E74-ADDE-953FE7E5AC9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ADD6DAE1-D340-43C5-B605-B15E924590A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571156054"/>
      </p:ext>
    </p:extLst>
  </p:cSld>
  <p:clrMapOvr>
    <a:masterClrMapping/>
  </p:clrMapOvr>
  <p:transition/>
</p:sld>
</file>

<file path=ppt/slides/slide3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816F5E3-1101-42CB-A311-BE5A3D7FEAA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92813071"/>
      </p:ext>
    </p:extLst>
  </p:cSld>
  <p:clrMapOvr>
    <a:masterClrMapping/>
  </p:clrMapOvr>
  <p:transition/>
</p:sld>
</file>

<file path=ppt/slides/slide3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92378" name="Group 90"/>
          <p:cNvGraphicFramePr>
            <a:graphicFrameLocks noGrp="1"/>
          </p:cNvGraphicFramePr>
          <p:nvPr/>
        </p:nvGraphicFramePr>
        <p:xfrm>
          <a:off x="0" y="627534"/>
          <a:ext cx="9144000" cy="4457700"/>
        </p:xfrm>
        <a:graphic>
          <a:graphicData uri="http://schemas.openxmlformats.org/drawingml/2006/table">
            <a:tbl>
              <a:tblPr/>
              <a:tblGrid>
                <a:gridCol w="3282461">
                  <a:extLst>
                    <a:ext uri="{9D8B030D-6E8A-4147-A177-3AD203B41FA5}">
                      <a16:colId xmlns:a16="http://schemas.microsoft.com/office/drawing/2014/main" val="20000"/>
                    </a:ext>
                  </a:extLst>
                </a:gridCol>
                <a:gridCol w="3233755">
                  <a:extLst>
                    <a:ext uri="{9D8B030D-6E8A-4147-A177-3AD203B41FA5}">
                      <a16:colId xmlns:a16="http://schemas.microsoft.com/office/drawing/2014/main" val="20001"/>
                    </a:ext>
                  </a:extLst>
                </a:gridCol>
                <a:gridCol w="2627784">
                  <a:extLst>
                    <a:ext uri="{9D8B030D-6E8A-4147-A177-3AD203B41FA5}">
                      <a16:colId xmlns:a16="http://schemas.microsoft.com/office/drawing/2014/main" val="20002"/>
                    </a:ext>
                  </a:extLst>
                </a:gridCol>
              </a:tblGrid>
              <a:tr h="347033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Wounia~tou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oumeym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paie~hoou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piouai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piouai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kata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nimenra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Heureux sont-ils en vérité: les saints de ce jour: chacun par son nom: les bien-aimés du Christ.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4000" b="0" i="0" u="none" strike="noStrike" cap="none" normalizeH="0" baseline="0" dirty="0" err="1">
                          <a:ln>
                            <a:noFill/>
                          </a:ln>
                          <a:solidFill>
                            <a:schemeClr val="tx1"/>
                          </a:solidFill>
                          <a:effectLst/>
                          <a:latin typeface="Arial" charset="0"/>
                          <a:cs typeface="Arial" charset="0"/>
                        </a:rPr>
                        <a:t>طوباهم</a:t>
                      </a:r>
                      <a:r>
                        <a:rPr kumimoji="0" lang="ar-SA" sz="4000" b="0" i="0" u="none" strike="noStrike" cap="none" normalizeH="0" baseline="0" dirty="0">
                          <a:ln>
                            <a:noFill/>
                          </a:ln>
                          <a:solidFill>
                            <a:schemeClr val="tx1"/>
                          </a:solidFill>
                          <a:effectLst/>
                          <a:latin typeface="Arial" charset="0"/>
                          <a:cs typeface="Arial" charset="0"/>
                        </a:rPr>
                        <a:t> بالحقيقة </a:t>
                      </a:r>
                      <a:r>
                        <a:rPr kumimoji="0" lang="ar-SA" sz="4000" b="0" i="0" u="none" strike="noStrike" cap="none" normalizeH="0" baseline="0" dirty="0" err="1">
                          <a:ln>
                            <a:noFill/>
                          </a:ln>
                          <a:solidFill>
                            <a:schemeClr val="tx1"/>
                          </a:solidFill>
                          <a:effectLst/>
                          <a:latin typeface="Arial" charset="0"/>
                          <a:cs typeface="Arial" charset="0"/>
                        </a:rPr>
                        <a:t>قديسى</a:t>
                      </a:r>
                      <a:r>
                        <a:rPr kumimoji="0" lang="ar-SA" sz="4000" b="0" i="0" u="none" strike="noStrike" cap="none" normalizeH="0" baseline="0" dirty="0">
                          <a:ln>
                            <a:noFill/>
                          </a:ln>
                          <a:solidFill>
                            <a:schemeClr val="tx1"/>
                          </a:solidFill>
                          <a:effectLst/>
                          <a:latin typeface="Arial" charset="0"/>
                          <a:cs typeface="Arial" charset="0"/>
                        </a:rPr>
                        <a:t> هذا اليوم، كل واحد وواحد </a:t>
                      </a:r>
                      <a:r>
                        <a:rPr kumimoji="0" lang="ar-SA" sz="4000" b="0" i="0" u="none" strike="noStrike" cap="none" normalizeH="0" baseline="0" dirty="0" err="1">
                          <a:ln>
                            <a:noFill/>
                          </a:ln>
                          <a:solidFill>
                            <a:schemeClr val="tx1"/>
                          </a:solidFill>
                          <a:effectLst/>
                          <a:latin typeface="Arial" charset="0"/>
                          <a:cs typeface="Arial" charset="0"/>
                        </a:rPr>
                        <a:t>بإسمه</a:t>
                      </a:r>
                      <a:r>
                        <a:rPr kumimoji="0" lang="ar-SA"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err="1">
                          <a:ln>
                            <a:noFill/>
                          </a:ln>
                          <a:solidFill>
                            <a:schemeClr val="tx1"/>
                          </a:solidFill>
                          <a:effectLst/>
                          <a:latin typeface="Arial" charset="0"/>
                          <a:cs typeface="Arial" charset="0"/>
                        </a:rPr>
                        <a:t>محبى</a:t>
                      </a:r>
                      <a:r>
                        <a:rPr kumimoji="0" lang="ar-SA" sz="4000" b="0" i="0" u="none" strike="noStrike" cap="none" normalizeH="0" baseline="0" dirty="0">
                          <a:ln>
                            <a:noFill/>
                          </a:ln>
                          <a:solidFill>
                            <a:schemeClr val="tx1"/>
                          </a:solidFill>
                          <a:effectLst/>
                          <a:latin typeface="Arial" charset="0"/>
                          <a:cs typeface="Arial" charset="0"/>
                        </a:rPr>
                        <a:t> المسيح.</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051AC141-D8CE-4E4F-84EC-EC61F7943138}"/>
              </a:ext>
            </a:extLst>
          </p:cNvPr>
          <p:cNvGraphicFramePr>
            <a:graphicFrameLocks noGrp="1"/>
          </p:cNvGraphicFramePr>
          <p:nvPr>
            <p:extLst>
              <p:ext uri="{D42A27DB-BD31-4B8C-83A1-F6EECF244321}">
                <p14:modId xmlns:p14="http://schemas.microsoft.com/office/powerpoint/2010/main" val="4233825584"/>
              </p:ext>
            </p:extLst>
          </p:nvPr>
        </p:nvGraphicFramePr>
        <p:xfrm>
          <a:off x="1524000" y="10239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967123995"/>
                    </a:ext>
                  </a:extLst>
                </a:gridCol>
              </a:tblGrid>
              <a:tr h="388620">
                <a:tc>
                  <a:txBody>
                    <a:bodyPr/>
                    <a:lstStyle/>
                    <a:p>
                      <a:pPr algn="ctr"/>
                      <a:r>
                        <a:rPr lang="fr-FR" sz="2100" dirty="0"/>
                        <a:t>Répons de l’Evangile – Fête des Apôtres</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98782160"/>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7F33A77B-3453-4F38-947B-858D9F80C11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7F22F3DD-F81F-476D-8300-6A2787687D87}"/>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656713254"/>
      </p:ext>
    </p:extLst>
  </p:cSld>
  <p:clrMapOvr>
    <a:masterClrMapping/>
  </p:clrMapOvr>
  <p:transition/>
</p:sld>
</file>

<file path=ppt/slides/slide3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56321" name="Group 161"/>
          <p:cNvGraphicFramePr>
            <a:graphicFrameLocks noGrp="1"/>
          </p:cNvGraphicFramePr>
          <p:nvPr/>
        </p:nvGraphicFramePr>
        <p:xfrm>
          <a:off x="0" y="666750"/>
          <a:ext cx="9067800" cy="3447986"/>
        </p:xfrm>
        <a:graphic>
          <a:graphicData uri="http://schemas.openxmlformats.org/drawingml/2006/table">
            <a:tbl>
              <a:tblPr/>
              <a:tblGrid>
                <a:gridCol w="56388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tblGrid>
              <a:tr h="1619440">
                <a:tc>
                  <a:txBody>
                    <a:bodyPr/>
                    <a:lstStyle/>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Intercède</a:t>
                      </a:r>
                      <a:r>
                        <a:rPr kumimoji="0" lang="en-CA" sz="2400" b="0" i="0" u="none" strike="noStrike" cap="none" normalizeH="0" baseline="0" dirty="0">
                          <a:ln>
                            <a:noFill/>
                          </a:ln>
                          <a:solidFill>
                            <a:schemeClr val="tx1"/>
                          </a:solidFill>
                          <a:effectLst/>
                          <a:latin typeface="Arial" charset="0"/>
                          <a:cs typeface="Arial" charset="0"/>
                        </a:rPr>
                        <a:t> pour nous</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notre dame, la mère de Dieu,</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 Marie la mère de notre Sauveur</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إشفعى فينا </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يا سيدتنا كلنا، والدة الإله</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مريم أم مخلص</a:t>
                      </a:r>
                      <a:r>
                        <a:rPr kumimoji="0" lang="ar-EG" sz="2800" b="0" i="0" u="none" strike="noStrike" cap="none" normalizeH="0" baseline="0">
                          <a:ln>
                            <a:noFill/>
                          </a:ln>
                          <a:solidFill>
                            <a:schemeClr val="tx1"/>
                          </a:solidFill>
                          <a:effectLst/>
                          <a:latin typeface="Arial" charset="0"/>
                          <a:cs typeface="Arial" charset="0"/>
                        </a:rPr>
                        <a:t>نا</a:t>
                      </a:r>
                      <a:r>
                        <a:rPr kumimoji="0" lang="ar-SA" sz="2800" b="0" i="0" u="none" strike="noStrike" cap="none" normalizeH="0" baseline="0">
                          <a:ln>
                            <a:noFill/>
                          </a:ln>
                          <a:solidFill>
                            <a:schemeClr val="tx1"/>
                          </a:solidFill>
                          <a:effectLst/>
                          <a:latin typeface="Arial" charset="0"/>
                          <a:cs typeface="Arial" charset="0"/>
                        </a:rPr>
                        <a:t>،</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ليغفر لنا خطايانا.</a:t>
                      </a:r>
                      <a:endParaRPr kumimoji="0" lang="en-CA" sz="28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5192">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ten[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/b t/</a:t>
                      </a:r>
                      <a:r>
                        <a:rPr kumimoji="0" lang="en-US" sz="3600" b="0" i="0" u="none" strike="noStrike" cap="none" normalizeH="0" baseline="0" dirty="0" err="1">
                          <a:ln>
                            <a:noFill/>
                          </a:ln>
                          <a:solidFill>
                            <a:srgbClr val="FFFF00"/>
                          </a:solidFill>
                          <a:effectLst/>
                          <a:latin typeface="Coptic1" pitchFamily="2" charset="0"/>
                          <a:cs typeface="Arial" charset="0"/>
                        </a:rPr>
                        <a:t>ren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yeo~tokoc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Maria </a:t>
                      </a:r>
                      <a:r>
                        <a:rPr kumimoji="0" lang="en-US" sz="3600" b="0" i="0" u="none" strike="noStrike" cap="none" normalizeH="0" baseline="0" dirty="0" err="1">
                          <a:ln>
                            <a:noFill/>
                          </a:ln>
                          <a:solidFill>
                            <a:srgbClr val="FFFF00"/>
                          </a:solidFill>
                          <a:effectLst/>
                          <a:latin typeface="Coptic1" pitchFamily="2" charset="0"/>
                          <a:cs typeface="Arial" charset="0"/>
                        </a:rPr>
                        <a:t>y~mau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43" name="Tableau 42">
            <a:extLst>
              <a:ext uri="{FF2B5EF4-FFF2-40B4-BE49-F238E27FC236}">
                <a16:creationId xmlns:a16="http://schemas.microsoft.com/office/drawing/2014/main" id="{0ECFF708-12F4-4ACF-8FBF-77256706DFC5}"/>
              </a:ext>
            </a:extLst>
          </p:cNvPr>
          <p:cNvGraphicFramePr>
            <a:graphicFrameLocks noGrp="1"/>
          </p:cNvGraphicFramePr>
          <p:nvPr/>
        </p:nvGraphicFramePr>
        <p:xfrm>
          <a:off x="1565821" y="2829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800" dirty="0"/>
                        <a:t>Intercession de la Vierge Marie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3" name="Text Box 171">
            <a:hlinkClick r:id="rId3" action="ppaction://hlinksldjump"/>
            <a:extLst>
              <a:ext uri="{FF2B5EF4-FFF2-40B4-BE49-F238E27FC236}">
                <a16:creationId xmlns:a16="http://schemas.microsoft.com/office/drawing/2014/main" id="{5B2EF75F-C1AC-4575-B5CE-C116F22CDCFC}"/>
              </a:ext>
            </a:extLst>
          </p:cNvPr>
          <p:cNvSpPr txBox="1">
            <a:spLocks noChangeArrowheads="1"/>
          </p:cNvSpPr>
          <p:nvPr/>
        </p:nvSpPr>
        <p:spPr bwMode="auto">
          <a:xfrm>
            <a:off x="51951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8" name="Text Box 170">
            <a:hlinkClick r:id="rId4" action="ppaction://hlinksldjump"/>
            <a:extLst>
              <a:ext uri="{FF2B5EF4-FFF2-40B4-BE49-F238E27FC236}">
                <a16:creationId xmlns:a16="http://schemas.microsoft.com/office/drawing/2014/main" id="{AAF04DF5-3927-49D1-B1E9-15D5704BC7F1}"/>
              </a:ext>
            </a:extLst>
          </p:cNvPr>
          <p:cNvSpPr txBox="1">
            <a:spLocks noChangeArrowheads="1"/>
          </p:cNvSpPr>
          <p:nvPr/>
        </p:nvSpPr>
        <p:spPr bwMode="auto">
          <a:xfrm>
            <a:off x="7658100" y="4561398"/>
            <a:ext cx="14859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600" dirty="0">
                <a:solidFill>
                  <a:srgbClr val="FFFFFF"/>
                </a:solidFill>
                <a:latin typeface="Arial" charset="0"/>
                <a:cs typeface="Arial" charset="0"/>
              </a:rPr>
              <a:t>FIN</a:t>
            </a:r>
            <a:r>
              <a:rPr kumimoji="0" lang="en-US" sz="16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200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200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400" dirty="0">
                <a:latin typeface="Coptic1" pitchFamily="2" charset="0"/>
                <a:cs typeface="Arial" charset="0"/>
              </a:rPr>
              <a:t>Je </a:t>
            </a:r>
            <a:r>
              <a:rPr lang="en-US" sz="1400" dirty="0" err="1">
                <a:latin typeface="Coptic1" pitchFamily="2" charset="0"/>
                <a:cs typeface="Arial" charset="0"/>
              </a:rPr>
              <a:t>f~c~marwout</a:t>
            </a:r>
            <a:endParaRPr kumimoji="0" lang="en-US" sz="1400" i="0" u="none" strike="noStrike" kern="1200" cap="none" spc="0" normalizeH="0" baseline="0" noProof="0" dirty="0">
              <a:ln>
                <a:noFill/>
              </a:ln>
              <a:effectLst/>
              <a:uLnTx/>
              <a:uFillTx/>
              <a:latin typeface="Arial" pitchFamily="34" charset="0"/>
              <a:cs typeface="Arial" charset="0"/>
            </a:endParaRPr>
          </a:p>
        </p:txBody>
      </p:sp>
      <p:sp>
        <p:nvSpPr>
          <p:cNvPr id="9" name="Action Button: Custom 3">
            <a:hlinkClick r:id="rId5" action="ppaction://hlinksldjump" highlightClick="1"/>
            <a:extLst>
              <a:ext uri="{FF2B5EF4-FFF2-40B4-BE49-F238E27FC236}">
                <a16:creationId xmlns:a16="http://schemas.microsoft.com/office/drawing/2014/main" id="{3114AE24-D5EA-4ED0-A6E0-C119FF109D0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09032377"/>
      </p:ext>
    </p:extLst>
  </p:cSld>
  <p:clrMapOvr>
    <a:masterClrMapping/>
  </p:clrMapOvr>
  <p:transition/>
</p:sld>
</file>

<file path=ppt/slides/slide3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C4FF523C-AD9A-45A0-8E6F-F9F9AA381D80}"/>
              </a:ext>
            </a:extLst>
          </p:cNvPr>
          <p:cNvGraphicFramePr>
            <a:graphicFrameLocks noGrp="1"/>
          </p:cNvGraphicFramePr>
          <p:nvPr/>
        </p:nvGraphicFramePr>
        <p:xfrm>
          <a:off x="1524000" y="5931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7434900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Jeûne des Apôtres - </a:t>
                      </a:r>
                      <a:r>
                        <a:rPr lang="ar-EG" dirty="0">
                          <a:solidFill>
                            <a:srgbClr val="FFFFFF"/>
                          </a:solidFill>
                          <a:latin typeface="Arial" charset="0"/>
                          <a:cs typeface="Arial" charset="0"/>
                        </a:rPr>
                        <a:t>عيد الرسل</a:t>
                      </a:r>
                      <a:endParaRPr lang="fr-FR"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1248845"/>
                  </a:ext>
                </a:extLst>
              </a:tr>
            </a:tbl>
          </a:graphicData>
        </a:graphic>
      </p:graphicFrame>
      <p:graphicFrame>
        <p:nvGraphicFramePr>
          <p:cNvPr id="5" name="Tableau 4">
            <a:extLst>
              <a:ext uri="{FF2B5EF4-FFF2-40B4-BE49-F238E27FC236}">
                <a16:creationId xmlns:a16="http://schemas.microsoft.com/office/drawing/2014/main" id="{ACF6CE85-C2C2-4E00-8447-BCEC40C3AF9C}"/>
              </a:ext>
            </a:extLst>
          </p:cNvPr>
          <p:cNvGraphicFramePr>
            <a:graphicFrameLocks noGrp="1"/>
          </p:cNvGraphicFramePr>
          <p:nvPr/>
        </p:nvGraphicFramePr>
        <p:xfrm>
          <a:off x="0" y="555009"/>
          <a:ext cx="9144000" cy="4264248"/>
        </p:xfrm>
        <a:graphic>
          <a:graphicData uri="http://schemas.openxmlformats.org/drawingml/2006/table">
            <a:tbl>
              <a:tblPr firstRow="1" bandRow="1">
                <a:tableStyleId>{2D5ABB26-0587-4C30-8999-92F81FD0307C}</a:tableStyleId>
              </a:tblPr>
              <a:tblGrid>
                <a:gridCol w="3275856">
                  <a:extLst>
                    <a:ext uri="{9D8B030D-6E8A-4147-A177-3AD203B41FA5}">
                      <a16:colId xmlns:a16="http://schemas.microsoft.com/office/drawing/2014/main" val="881518828"/>
                    </a:ext>
                  </a:extLst>
                </a:gridCol>
                <a:gridCol w="3312368">
                  <a:extLst>
                    <a:ext uri="{9D8B030D-6E8A-4147-A177-3AD203B41FA5}">
                      <a16:colId xmlns:a16="http://schemas.microsoft.com/office/drawing/2014/main" val="138123201"/>
                    </a:ext>
                  </a:extLst>
                </a:gridCol>
                <a:gridCol w="2555776">
                  <a:extLst>
                    <a:ext uri="{9D8B030D-6E8A-4147-A177-3AD203B41FA5}">
                      <a16:colId xmlns:a16="http://schemas.microsoft.com/office/drawing/2014/main" val="1161444814"/>
                    </a:ext>
                  </a:extLst>
                </a:gridCol>
              </a:tblGrid>
              <a:tr h="4264248">
                <a:tc>
                  <a:txBody>
                    <a:bodyPr/>
                    <a:lstStyle/>
                    <a:p>
                      <a:pPr algn="just"/>
                      <a:r>
                        <a:rPr lang="fr-FR" sz="3200" dirty="0" err="1">
                          <a:latin typeface="Coptic1" pitchFamily="2" charset="0"/>
                        </a:rPr>
                        <a:t>Twbh</a:t>
                      </a:r>
                      <a:r>
                        <a:rPr lang="fr-FR" sz="3200" dirty="0">
                          <a:latin typeface="Coptic1" pitchFamily="2" charset="0"/>
                        </a:rPr>
                        <a:t> </a:t>
                      </a:r>
                      <a:r>
                        <a:rPr lang="fr-FR" sz="3200" dirty="0" err="1">
                          <a:latin typeface="Coptic1" pitchFamily="2" charset="0"/>
                        </a:rPr>
                        <a:t>m~Po#c</a:t>
                      </a:r>
                      <a:r>
                        <a:rPr lang="fr-FR" sz="3200" dirty="0">
                          <a:latin typeface="Coptic1" pitchFamily="2" charset="0"/>
                        </a:rPr>
                        <a:t># </a:t>
                      </a:r>
                      <a:r>
                        <a:rPr lang="fr-FR" sz="3200" dirty="0" err="1">
                          <a:latin typeface="Coptic1" pitchFamily="2" charset="0"/>
                        </a:rPr>
                        <a:t>e~h~r</a:t>
                      </a:r>
                      <a:r>
                        <a:rPr lang="fr-FR" sz="3200" dirty="0">
                          <a:latin typeface="Coptic1" pitchFamily="2" charset="0"/>
                        </a:rPr>
                        <a:t>/i </a:t>
                      </a:r>
                      <a:r>
                        <a:rPr lang="fr-FR" sz="3200" dirty="0" err="1">
                          <a:latin typeface="Coptic1" pitchFamily="2" charset="0"/>
                        </a:rPr>
                        <a:t>e~jwn</a:t>
                      </a:r>
                      <a:r>
                        <a:rPr lang="fr-FR" sz="3200" dirty="0">
                          <a:latin typeface="Coptic1" pitchFamily="2" charset="0"/>
                        </a:rPr>
                        <a:t>: w~ </a:t>
                      </a:r>
                      <a:r>
                        <a:rPr lang="fr-FR" sz="3200" dirty="0" err="1">
                          <a:latin typeface="Coptic1" pitchFamily="2" charset="0"/>
                        </a:rPr>
                        <a:t>nao#c</a:t>
                      </a:r>
                      <a:r>
                        <a:rPr lang="fr-FR" sz="3200" dirty="0">
                          <a:latin typeface="Coptic1" pitchFamily="2" charset="0"/>
                        </a:rPr>
                        <a:t># </a:t>
                      </a:r>
                      <a:r>
                        <a:rPr lang="fr-FR" sz="3200" dirty="0" err="1">
                          <a:latin typeface="Coptic1" pitchFamily="2" charset="0"/>
                        </a:rPr>
                        <a:t>n~io</a:t>
                      </a:r>
                      <a:r>
                        <a:rPr lang="fr-FR" sz="3200" dirty="0">
                          <a:latin typeface="Coptic1" pitchFamily="2" charset="0"/>
                        </a:rPr>
                        <a:t>] </a:t>
                      </a:r>
                      <a:r>
                        <a:rPr lang="fr-FR" sz="3200" dirty="0" err="1">
                          <a:latin typeface="Coptic1" pitchFamily="2" charset="0"/>
                        </a:rPr>
                        <a:t>n~a~poctoloc</a:t>
                      </a:r>
                      <a:r>
                        <a:rPr lang="fr-FR" sz="3200" dirty="0">
                          <a:latin typeface="Coptic1" pitchFamily="2" charset="0"/>
                        </a:rPr>
                        <a:t>: nem </a:t>
                      </a:r>
                      <a:r>
                        <a:rPr lang="fr-FR" sz="3200" dirty="0" err="1">
                          <a:latin typeface="Coptic1" pitchFamily="2" charset="0"/>
                        </a:rPr>
                        <a:t>p~cepi</a:t>
                      </a:r>
                      <a:r>
                        <a:rPr lang="fr-FR" sz="3200" dirty="0">
                          <a:latin typeface="Coptic1" pitchFamily="2" charset="0"/>
                        </a:rPr>
                        <a:t> </a:t>
                      </a:r>
                      <a:r>
                        <a:rPr lang="fr-FR" sz="3200" dirty="0" err="1">
                          <a:latin typeface="Coptic1" pitchFamily="2" charset="0"/>
                        </a:rPr>
                        <a:t>n~te</a:t>
                      </a:r>
                      <a:r>
                        <a:rPr lang="fr-FR" sz="3200" dirty="0">
                          <a:latin typeface="Coptic1" pitchFamily="2" charset="0"/>
                        </a:rPr>
                        <a:t> </a:t>
                      </a:r>
                      <a:r>
                        <a:rPr lang="fr-FR" sz="3200" dirty="0" err="1">
                          <a:latin typeface="Coptic1" pitchFamily="2" charset="0"/>
                        </a:rPr>
                        <a:t>nimay</a:t>
                      </a:r>
                      <a:r>
                        <a:rPr lang="fr-FR" sz="3200" dirty="0">
                          <a:latin typeface="Coptic1" pitchFamily="2" charset="0"/>
                        </a:rPr>
                        <a:t>/t/c </a:t>
                      </a:r>
                      <a:r>
                        <a:rPr lang="fr-FR" sz="3200" dirty="0" err="1">
                          <a:latin typeface="Coptic1" pitchFamily="2" charset="0"/>
                        </a:rPr>
                        <a:t>n~tef,a</a:t>
                      </a:r>
                      <a:r>
                        <a:rPr lang="fr-FR" sz="3200" dirty="0">
                          <a:latin typeface="Coptic1" pitchFamily="2" charset="0"/>
                        </a:rPr>
                        <a:t> </a:t>
                      </a:r>
                      <a:r>
                        <a:rPr lang="fr-FR" sz="3200" dirty="0" err="1">
                          <a:latin typeface="Coptic1" pitchFamily="2" charset="0"/>
                        </a:rPr>
                        <a:t>nennobi</a:t>
                      </a:r>
                      <a:r>
                        <a:rPr lang="fr-FR" sz="3200" dirty="0">
                          <a:latin typeface="Coptic1" pitchFamily="2" charset="0"/>
                        </a:rPr>
                        <a:t> nan </a:t>
                      </a:r>
                      <a:r>
                        <a:rPr lang="fr-FR" sz="3200" dirty="0" err="1">
                          <a:latin typeface="Coptic1" pitchFamily="2" charset="0"/>
                        </a:rPr>
                        <a:t>e~bol</a:t>
                      </a:r>
                      <a:r>
                        <a:rPr lang="fr-FR" sz="3200" dirty="0">
                          <a:latin typeface="Coptic1" pitchFamily="2" charset="0"/>
                        </a:rPr>
                        <a:t>.</a:t>
                      </a:r>
                    </a:p>
                  </a:txBody>
                  <a:tcPr/>
                </a:tc>
                <a:tc>
                  <a:txBody>
                    <a:bodyPr/>
                    <a:lstStyle/>
                    <a:p>
                      <a:pPr algn="just"/>
                      <a:r>
                        <a:rPr lang="fr-FR" sz="3000" i="0" dirty="0"/>
                        <a:t>Implorez le Seigneur pour nous ô mes seigneurs et pères les apôtres, et tous les autres disciples pour qu’Il nous pardonne</a:t>
                      </a:r>
                    </a:p>
                    <a:p>
                      <a:pPr algn="just"/>
                      <a:r>
                        <a:rPr lang="fr-FR" sz="3000" i="0" dirty="0"/>
                        <a:t>nos péchés.</a:t>
                      </a:r>
                    </a:p>
                  </a:txBody>
                  <a:tcPr/>
                </a:tc>
                <a:tc>
                  <a:txBody>
                    <a:bodyPr/>
                    <a:lstStyle/>
                    <a:p>
                      <a:pPr algn="just" rtl="1"/>
                      <a:r>
                        <a:rPr lang="ar-EG" sz="3600" dirty="0"/>
                        <a:t>اطلبوا من الرب عنا،</a:t>
                      </a:r>
                      <a:r>
                        <a:rPr lang="fr-FR" sz="3600" dirty="0"/>
                        <a:t> </a:t>
                      </a:r>
                      <a:r>
                        <a:rPr lang="ar-EG" sz="3600" dirty="0"/>
                        <a:t>يا سادتي الآباء</a:t>
                      </a:r>
                      <a:r>
                        <a:rPr lang="fr-FR" sz="3600" dirty="0"/>
                        <a:t> </a:t>
                      </a:r>
                      <a:r>
                        <a:rPr lang="ar-EG" sz="3600" dirty="0"/>
                        <a:t>الرسل، وبقية</a:t>
                      </a:r>
                      <a:r>
                        <a:rPr lang="fr-FR" sz="3600" dirty="0"/>
                        <a:t> </a:t>
                      </a:r>
                      <a:r>
                        <a:rPr lang="ar-EG" sz="3600" dirty="0"/>
                        <a:t>التلاميذ، ليغفر لنا</a:t>
                      </a:r>
                      <a:r>
                        <a:rPr lang="fr-FR" sz="3600" dirty="0"/>
                        <a:t> </a:t>
                      </a:r>
                      <a:r>
                        <a:rPr lang="ar-EG" sz="3600" dirty="0"/>
                        <a:t>خطايانا.</a:t>
                      </a:r>
                      <a:endParaRPr lang="fr-FR" sz="3600" dirty="0"/>
                    </a:p>
                  </a:txBody>
                  <a:tcPr/>
                </a:tc>
                <a:extLst>
                  <a:ext uri="{0D108BD9-81ED-4DB2-BD59-A6C34878D82A}">
                    <a16:rowId xmlns:a16="http://schemas.microsoft.com/office/drawing/2014/main" val="1468634050"/>
                  </a:ext>
                </a:extLst>
              </a:tr>
            </a:tbl>
          </a:graphicData>
        </a:graphic>
      </p:graphicFrame>
      <p:sp>
        <p:nvSpPr>
          <p:cNvPr id="8" name="Action Button: Custom 3">
            <a:hlinkClick r:id="rId2" action="ppaction://hlinksldjump" highlightClick="1"/>
            <a:extLst>
              <a:ext uri="{FF2B5EF4-FFF2-40B4-BE49-F238E27FC236}">
                <a16:creationId xmlns:a16="http://schemas.microsoft.com/office/drawing/2014/main" id="{38AB0A90-73EE-4E74-ADDE-953FE7E5AC9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41827059"/>
      </p:ext>
    </p:extLst>
  </p:cSld>
  <p:clrMapOvr>
    <a:masterClrMapping/>
  </p:clrMapOvr>
  <p:transition/>
</p:sld>
</file>

<file path=ppt/slides/slide3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C4FF523C-AD9A-45A0-8E6F-F9F9AA381D80}"/>
              </a:ext>
            </a:extLst>
          </p:cNvPr>
          <p:cNvGraphicFramePr>
            <a:graphicFrameLocks noGrp="1"/>
          </p:cNvGraphicFramePr>
          <p:nvPr>
            <p:extLst>
              <p:ext uri="{D42A27DB-BD31-4B8C-83A1-F6EECF244321}">
                <p14:modId xmlns:p14="http://schemas.microsoft.com/office/powerpoint/2010/main" val="1976026351"/>
              </p:ext>
            </p:extLst>
          </p:nvPr>
        </p:nvGraphicFramePr>
        <p:xfrm>
          <a:off x="1524000" y="5931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7434900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Fête des Apôtres - </a:t>
                      </a:r>
                      <a:r>
                        <a:rPr lang="ar-EG" dirty="0">
                          <a:solidFill>
                            <a:srgbClr val="FFFFFF"/>
                          </a:solidFill>
                          <a:latin typeface="Arial" charset="0"/>
                          <a:cs typeface="Arial" charset="0"/>
                        </a:rPr>
                        <a:t>عيد الرسل</a:t>
                      </a:r>
                      <a:endParaRPr lang="fr-FR"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1248845"/>
                  </a:ext>
                </a:extLst>
              </a:tr>
            </a:tbl>
          </a:graphicData>
        </a:graphic>
      </p:graphicFrame>
      <p:graphicFrame>
        <p:nvGraphicFramePr>
          <p:cNvPr id="5" name="Tableau 4">
            <a:extLst>
              <a:ext uri="{FF2B5EF4-FFF2-40B4-BE49-F238E27FC236}">
                <a16:creationId xmlns:a16="http://schemas.microsoft.com/office/drawing/2014/main" id="{ACF6CE85-C2C2-4E00-8447-BCEC40C3AF9C}"/>
              </a:ext>
            </a:extLst>
          </p:cNvPr>
          <p:cNvGraphicFramePr>
            <a:graphicFrameLocks noGrp="1"/>
          </p:cNvGraphicFramePr>
          <p:nvPr>
            <p:extLst>
              <p:ext uri="{D42A27DB-BD31-4B8C-83A1-F6EECF244321}">
                <p14:modId xmlns:p14="http://schemas.microsoft.com/office/powerpoint/2010/main" val="2991638875"/>
              </p:ext>
            </p:extLst>
          </p:nvPr>
        </p:nvGraphicFramePr>
        <p:xfrm>
          <a:off x="0" y="480060"/>
          <a:ext cx="9144000" cy="4663440"/>
        </p:xfrm>
        <a:graphic>
          <a:graphicData uri="http://schemas.openxmlformats.org/drawingml/2006/table">
            <a:tbl>
              <a:tblPr firstRow="1" bandRow="1">
                <a:tableStyleId>{2D5ABB26-0587-4C30-8999-92F81FD0307C}</a:tableStyleId>
              </a:tblPr>
              <a:tblGrid>
                <a:gridCol w="3327009">
                  <a:extLst>
                    <a:ext uri="{9D8B030D-6E8A-4147-A177-3AD203B41FA5}">
                      <a16:colId xmlns:a16="http://schemas.microsoft.com/office/drawing/2014/main" val="881518828"/>
                    </a:ext>
                  </a:extLst>
                </a:gridCol>
                <a:gridCol w="3261215">
                  <a:extLst>
                    <a:ext uri="{9D8B030D-6E8A-4147-A177-3AD203B41FA5}">
                      <a16:colId xmlns:a16="http://schemas.microsoft.com/office/drawing/2014/main" val="138123201"/>
                    </a:ext>
                  </a:extLst>
                </a:gridCol>
                <a:gridCol w="2555776">
                  <a:extLst>
                    <a:ext uri="{9D8B030D-6E8A-4147-A177-3AD203B41FA5}">
                      <a16:colId xmlns:a16="http://schemas.microsoft.com/office/drawing/2014/main" val="1161444814"/>
                    </a:ext>
                  </a:extLst>
                </a:gridCol>
              </a:tblGrid>
              <a:tr h="4094363">
                <a:tc>
                  <a:txBody>
                    <a:bodyPr/>
                    <a:lstStyle/>
                    <a:p>
                      <a:pPr algn="just"/>
                      <a:r>
                        <a:rPr lang="fr-FR" sz="3200" dirty="0" err="1">
                          <a:latin typeface="Coptic1" pitchFamily="2" charset="0"/>
                        </a:rPr>
                        <a:t>Twbh</a:t>
                      </a:r>
                      <a:r>
                        <a:rPr lang="fr-FR" sz="3200" dirty="0">
                          <a:latin typeface="Coptic1" pitchFamily="2" charset="0"/>
                        </a:rPr>
                        <a:t> </a:t>
                      </a:r>
                      <a:r>
                        <a:rPr lang="fr-FR" sz="3200" dirty="0" err="1">
                          <a:latin typeface="Coptic1" pitchFamily="2" charset="0"/>
                        </a:rPr>
                        <a:t>m~Po#c</a:t>
                      </a:r>
                      <a:r>
                        <a:rPr lang="fr-FR" sz="3200" dirty="0">
                          <a:latin typeface="Coptic1" pitchFamily="2" charset="0"/>
                        </a:rPr>
                        <a:t># </a:t>
                      </a:r>
                      <a:r>
                        <a:rPr lang="fr-FR" sz="3200" dirty="0" err="1">
                          <a:latin typeface="Coptic1" pitchFamily="2" charset="0"/>
                        </a:rPr>
                        <a:t>e~h~r</a:t>
                      </a:r>
                      <a:r>
                        <a:rPr lang="fr-FR" sz="3200" dirty="0">
                          <a:latin typeface="Coptic1" pitchFamily="2" charset="0"/>
                        </a:rPr>
                        <a:t>/i </a:t>
                      </a:r>
                      <a:r>
                        <a:rPr lang="fr-FR" sz="3200" dirty="0" err="1">
                          <a:latin typeface="Coptic1" pitchFamily="2" charset="0"/>
                        </a:rPr>
                        <a:t>e~jwn</a:t>
                      </a:r>
                      <a:r>
                        <a:rPr lang="fr-FR" sz="3200" dirty="0">
                          <a:latin typeface="Coptic1" pitchFamily="2" charset="0"/>
                        </a:rPr>
                        <a:t>: w~ </a:t>
                      </a:r>
                      <a:r>
                        <a:rPr lang="fr-FR" sz="3200" dirty="0" err="1">
                          <a:latin typeface="Coptic1" pitchFamily="2" charset="0"/>
                        </a:rPr>
                        <a:t>nao#c</a:t>
                      </a:r>
                      <a:r>
                        <a:rPr lang="fr-FR" sz="3200" dirty="0">
                          <a:latin typeface="Coptic1" pitchFamily="2" charset="0"/>
                        </a:rPr>
                        <a:t># </a:t>
                      </a:r>
                      <a:r>
                        <a:rPr lang="fr-FR" sz="3200" dirty="0" err="1">
                          <a:latin typeface="Coptic1" pitchFamily="2" charset="0"/>
                        </a:rPr>
                        <a:t>n~io</a:t>
                      </a:r>
                      <a:r>
                        <a:rPr lang="fr-FR" sz="3200" dirty="0">
                          <a:latin typeface="Coptic1" pitchFamily="2" charset="0"/>
                        </a:rPr>
                        <a:t>] </a:t>
                      </a:r>
                      <a:r>
                        <a:rPr lang="fr-FR" sz="3200" dirty="0" err="1">
                          <a:latin typeface="Coptic1" pitchFamily="2" charset="0"/>
                        </a:rPr>
                        <a:t>n~a~poctoloc</a:t>
                      </a:r>
                      <a:r>
                        <a:rPr lang="fr-FR" sz="3200" dirty="0">
                          <a:latin typeface="Coptic1" pitchFamily="2" charset="0"/>
                        </a:rPr>
                        <a:t>: </a:t>
                      </a:r>
                      <a:r>
                        <a:rPr lang="fr-FR" sz="3200" dirty="0" err="1">
                          <a:latin typeface="Coptic1" pitchFamily="2" charset="0"/>
                        </a:rPr>
                        <a:t>peniwt</a:t>
                      </a:r>
                      <a:r>
                        <a:rPr lang="fr-FR" sz="3200" dirty="0">
                          <a:latin typeface="Coptic1" pitchFamily="2" charset="0"/>
                        </a:rPr>
                        <a:t> </a:t>
                      </a:r>
                      <a:r>
                        <a:rPr lang="fr-FR" sz="3200" dirty="0" err="1">
                          <a:latin typeface="Coptic1" pitchFamily="2" charset="0"/>
                        </a:rPr>
                        <a:t>Petroc</a:t>
                      </a:r>
                      <a:r>
                        <a:rPr lang="fr-FR" sz="3200" dirty="0">
                          <a:latin typeface="Coptic1" pitchFamily="2" charset="0"/>
                        </a:rPr>
                        <a:t> nem </a:t>
                      </a:r>
                      <a:r>
                        <a:rPr lang="fr-FR" sz="3200" dirty="0" err="1">
                          <a:latin typeface="Coptic1" pitchFamily="2" charset="0"/>
                        </a:rPr>
                        <a:t>pencaq</a:t>
                      </a:r>
                      <a:r>
                        <a:rPr lang="fr-FR" sz="3200" dirty="0">
                          <a:latin typeface="Coptic1" pitchFamily="2" charset="0"/>
                        </a:rPr>
                        <a:t> </a:t>
                      </a:r>
                      <a:r>
                        <a:rPr lang="fr-FR" sz="3200" dirty="0" err="1">
                          <a:latin typeface="Coptic1" pitchFamily="2" charset="0"/>
                        </a:rPr>
                        <a:t>Pauloc</a:t>
                      </a:r>
                      <a:r>
                        <a:rPr lang="fr-FR" sz="3200" dirty="0">
                          <a:latin typeface="Coptic1" pitchFamily="2" charset="0"/>
                        </a:rPr>
                        <a:t>: </a:t>
                      </a:r>
                      <a:r>
                        <a:rPr lang="fr-FR" sz="3200" dirty="0" err="1">
                          <a:latin typeface="Coptic1" pitchFamily="2" charset="0"/>
                        </a:rPr>
                        <a:t>n~tef,a</a:t>
                      </a:r>
                      <a:endParaRPr lang="fr-FR" sz="3200" dirty="0">
                        <a:latin typeface="Coptic1" pitchFamily="2" charset="0"/>
                      </a:endParaRPr>
                    </a:p>
                    <a:p>
                      <a:pPr algn="just"/>
                      <a:r>
                        <a:rPr lang="fr-FR" sz="3200" dirty="0" err="1">
                          <a:latin typeface="Coptic1" pitchFamily="2" charset="0"/>
                        </a:rPr>
                        <a:t>nennobi</a:t>
                      </a:r>
                      <a:r>
                        <a:rPr lang="fr-FR" sz="3200" dirty="0">
                          <a:latin typeface="Coptic1" pitchFamily="2" charset="0"/>
                        </a:rPr>
                        <a:t> nan </a:t>
                      </a:r>
                      <a:r>
                        <a:rPr lang="fr-FR" sz="3200" dirty="0" err="1">
                          <a:latin typeface="Coptic1" pitchFamily="2" charset="0"/>
                        </a:rPr>
                        <a:t>e~bol</a:t>
                      </a:r>
                      <a:r>
                        <a:rPr lang="fr-FR" sz="3200" dirty="0">
                          <a:latin typeface="Coptic1" pitchFamily="2" charset="0"/>
                        </a:rPr>
                        <a:t>.</a:t>
                      </a:r>
                    </a:p>
                  </a:txBody>
                  <a:tcPr/>
                </a:tc>
                <a:tc>
                  <a:txBody>
                    <a:bodyPr/>
                    <a:lstStyle/>
                    <a:p>
                      <a:pPr algn="just"/>
                      <a:r>
                        <a:rPr lang="fr-FR" sz="3000" i="0" dirty="0"/>
                        <a:t>Implorez le Seigneur pour nous ô mes seigneurs et pères les apôtres, notre père Pierre et notre maître Paul pour qu’Il nous pardonne nos péchés</a:t>
                      </a:r>
                    </a:p>
                  </a:txBody>
                  <a:tcPr/>
                </a:tc>
                <a:tc>
                  <a:txBody>
                    <a:bodyPr/>
                    <a:lstStyle/>
                    <a:p>
                      <a:pPr algn="just" rtl="1"/>
                      <a:r>
                        <a:rPr lang="ar-EG" sz="3600" dirty="0"/>
                        <a:t>اطلبا من الرب عنا، يا</a:t>
                      </a:r>
                      <a:r>
                        <a:rPr lang="fr-FR" sz="3600" dirty="0"/>
                        <a:t> </a:t>
                      </a:r>
                      <a:r>
                        <a:rPr lang="ar-EG" sz="3600" dirty="0"/>
                        <a:t>سيدي الأبوين</a:t>
                      </a:r>
                      <a:r>
                        <a:rPr lang="fr-FR" sz="3600" dirty="0"/>
                        <a:t> </a:t>
                      </a:r>
                      <a:r>
                        <a:rPr lang="ar-EG" sz="3600" dirty="0"/>
                        <a:t>الرسولين، أبينا</a:t>
                      </a:r>
                      <a:r>
                        <a:rPr lang="fr-FR" sz="3600" dirty="0"/>
                        <a:t> </a:t>
                      </a:r>
                      <a:r>
                        <a:rPr lang="ar-EG" sz="3600" dirty="0"/>
                        <a:t>بطرس</a:t>
                      </a:r>
                      <a:r>
                        <a:rPr lang="fr-FR" sz="3600" dirty="0"/>
                        <a:t> </a:t>
                      </a:r>
                      <a:r>
                        <a:rPr lang="ar-EG" sz="3600" dirty="0"/>
                        <a:t>ومعلمنا بولس، ليغفر</a:t>
                      </a:r>
                      <a:r>
                        <a:rPr lang="fr-FR" sz="3600" dirty="0"/>
                        <a:t> </a:t>
                      </a:r>
                      <a:r>
                        <a:rPr lang="ar-EG" sz="3600" dirty="0"/>
                        <a:t>لنا خطايانا.</a:t>
                      </a:r>
                      <a:endParaRPr lang="fr-FR" sz="3600" dirty="0"/>
                    </a:p>
                  </a:txBody>
                  <a:tcPr/>
                </a:tc>
                <a:extLst>
                  <a:ext uri="{0D108BD9-81ED-4DB2-BD59-A6C34878D82A}">
                    <a16:rowId xmlns:a16="http://schemas.microsoft.com/office/drawing/2014/main" val="1468634050"/>
                  </a:ext>
                </a:extLst>
              </a:tr>
            </a:tbl>
          </a:graphicData>
        </a:graphic>
      </p:graphicFrame>
      <p:sp>
        <p:nvSpPr>
          <p:cNvPr id="8" name="Action Button: Custom 3">
            <a:hlinkClick r:id="rId2" action="ppaction://hlinksldjump" highlightClick="1"/>
            <a:extLst>
              <a:ext uri="{FF2B5EF4-FFF2-40B4-BE49-F238E27FC236}">
                <a16:creationId xmlns:a16="http://schemas.microsoft.com/office/drawing/2014/main" id="{38AB0A90-73EE-4E74-ADDE-953FE7E5AC9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ADD6DAE1-D340-43C5-B605-B15E924590A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18347400"/>
      </p:ext>
    </p:extLst>
  </p:cSld>
  <p:clrMapOvr>
    <a:masterClrMapping/>
  </p:clrMapOvr>
  <p:transition/>
</p:sld>
</file>

<file path=ppt/slides/slide3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816F5E3-1101-42CB-A311-BE5A3D7FEAA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27670772"/>
      </p:ext>
    </p:extLst>
  </p:cSld>
  <p:clrMapOvr>
    <a:masterClrMapping/>
  </p:clrMapOvr>
  <p:transition/>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20038" name="Group 102"/>
          <p:cNvGraphicFramePr>
            <a:graphicFrameLocks noGrp="1"/>
          </p:cNvGraphicFramePr>
          <p:nvPr>
            <p:ph/>
            <p:extLst>
              <p:ext uri="{D42A27DB-BD31-4B8C-83A1-F6EECF244321}">
                <p14:modId xmlns:p14="http://schemas.microsoft.com/office/powerpoint/2010/main" val="4052100380"/>
              </p:ext>
            </p:extLst>
          </p:nvPr>
        </p:nvGraphicFramePr>
        <p:xfrm>
          <a:off x="0" y="0"/>
          <a:ext cx="9144000" cy="4805172"/>
        </p:xfrm>
        <a:graphic>
          <a:graphicData uri="http://schemas.openxmlformats.org/drawingml/2006/table">
            <a:tbl>
              <a:tblPr/>
              <a:tblGrid>
                <a:gridCol w="3346450">
                  <a:extLst>
                    <a:ext uri="{9D8B030D-6E8A-4147-A177-3AD203B41FA5}">
                      <a16:colId xmlns:a16="http://schemas.microsoft.com/office/drawing/2014/main" val="20000"/>
                    </a:ext>
                  </a:extLst>
                </a:gridCol>
                <a:gridCol w="315595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5582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a:ln>
                            <a:noFill/>
                          </a:ln>
                          <a:solidFill>
                            <a:srgbClr val="FF9900"/>
                          </a:solidFill>
                          <a:effectLst/>
                          <a:latin typeface="Coptic1" pitchFamily="2" charset="0"/>
                          <a:cs typeface="Arial" charset="0"/>
                        </a:rPr>
                        <a:t>Piou/b:</a:t>
                      </a:r>
                      <a:endParaRPr kumimoji="0" lang="ar-EG" sz="18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Anitou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e~p~swi</a:t>
                      </a:r>
                      <a:r>
                        <a:rPr kumimoji="0" lang="en-US" sz="2400" b="0" i="0" u="none" strike="noStrike" cap="none" normalizeH="0" baseline="0" dirty="0">
                          <a:ln>
                            <a:noFill/>
                          </a:ln>
                          <a:solidFill>
                            <a:schemeClr val="tx1"/>
                          </a:solidFill>
                          <a:effectLst/>
                          <a:latin typeface="Coptic1" pitchFamily="2" charset="0"/>
                          <a:cs typeface="Arial" charset="0"/>
                        </a:rPr>
                        <a:t> kata </a:t>
                      </a:r>
                      <a:r>
                        <a:rPr kumimoji="0" lang="en-US" sz="2400" b="0" i="0" u="none" strike="noStrike" cap="none" normalizeH="0" baseline="0" dirty="0" err="1">
                          <a:ln>
                            <a:noFill/>
                          </a:ln>
                          <a:solidFill>
                            <a:schemeClr val="tx1"/>
                          </a:solidFill>
                          <a:effectLst/>
                          <a:latin typeface="Coptic1" pitchFamily="2" charset="0"/>
                          <a:cs typeface="Arial" charset="0"/>
                        </a:rPr>
                        <a:t>nousi</a:t>
                      </a:r>
                      <a:r>
                        <a:rPr kumimoji="0" lang="en-US" sz="2400" b="0" i="0" u="none" strike="noStrike" cap="none" normalizeH="0" baseline="0" dirty="0">
                          <a:ln>
                            <a:noFill/>
                          </a:ln>
                          <a:solidFill>
                            <a:schemeClr val="tx1"/>
                          </a:solidFill>
                          <a:effectLst/>
                          <a:latin typeface="Coptic1" pitchFamily="2" charset="0"/>
                          <a:cs typeface="Arial" charset="0"/>
                        </a:rPr>
                        <a:t> kata v/</a:t>
                      </a:r>
                      <a:r>
                        <a:rPr kumimoji="0" lang="en-US" sz="2400" b="0" i="0" u="none" strike="noStrike" cap="none" normalizeH="0" baseline="0" dirty="0" err="1">
                          <a:ln>
                            <a:noFill/>
                          </a:ln>
                          <a:solidFill>
                            <a:schemeClr val="tx1"/>
                          </a:solidFill>
                          <a:effectLst/>
                          <a:latin typeface="Coptic1" pitchFamily="2" charset="0"/>
                          <a:cs typeface="Arial" charset="0"/>
                        </a:rPr>
                        <a:t>e~te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vwk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n~h~mot</a:t>
                      </a:r>
                      <a:r>
                        <a:rPr kumimoji="0" lang="en-US" sz="2400" b="0" i="0" u="none" strike="noStrike" cap="none" normalizeH="0" baseline="0" dirty="0">
                          <a:ln>
                            <a:noFill/>
                          </a:ln>
                          <a:solidFill>
                            <a:schemeClr val="tx1"/>
                          </a:solidFill>
                          <a:effectLst/>
                          <a:latin typeface="Coptic1" pitchFamily="2" charset="0"/>
                          <a:cs typeface="Arial" charset="0"/>
                        </a:rPr>
                        <a:t>: ma </a:t>
                      </a:r>
                      <a:r>
                        <a:rPr kumimoji="0" lang="en-US" sz="2400" b="0" i="0" u="none" strike="noStrike" cap="none" normalizeH="0" baseline="0" dirty="0" err="1">
                          <a:ln>
                            <a:noFill/>
                          </a:ln>
                          <a:solidFill>
                            <a:schemeClr val="tx1"/>
                          </a:solidFill>
                          <a:effectLst/>
                          <a:latin typeface="Coptic1" pitchFamily="2" charset="0"/>
                          <a:cs typeface="Arial" charset="0"/>
                        </a:rPr>
                        <a:t>p~ounof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m~p~ho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m~p~kahi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marouyiqi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nefy~lwm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maroua~sai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nefoutah</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Cebtwtf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e~ouj~roj</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ouw~mq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a~rioikonomin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m~penjinwnq</a:t>
                      </a:r>
                      <a:r>
                        <a:rPr kumimoji="0" lang="en-US" sz="2400" b="0" i="0" u="none" strike="noStrike" cap="none" normalizeH="0" baseline="0" dirty="0">
                          <a:ln>
                            <a:noFill/>
                          </a:ln>
                          <a:solidFill>
                            <a:schemeClr val="tx1"/>
                          </a:solidFill>
                          <a:effectLst/>
                          <a:latin typeface="Coptic1" pitchFamily="2" charset="0"/>
                          <a:cs typeface="Arial" charset="0"/>
                        </a:rPr>
                        <a:t> kata </a:t>
                      </a:r>
                      <a:r>
                        <a:rPr kumimoji="0" lang="en-US" sz="2400" b="0" i="0" u="none" strike="noStrike" cap="none" normalizeH="0" baseline="0" dirty="0" err="1">
                          <a:ln>
                            <a:noFill/>
                          </a:ln>
                          <a:solidFill>
                            <a:schemeClr val="tx1"/>
                          </a:solidFill>
                          <a:effectLst/>
                          <a:latin typeface="Coptic1" pitchFamily="2" charset="0"/>
                          <a:cs typeface="Arial" charset="0"/>
                        </a:rPr>
                        <a:t>peternofri</a:t>
                      </a:r>
                      <a:r>
                        <a:rPr kumimoji="0" lang="en-US" sz="2400" b="0" i="0" u="none" strike="noStrike" cap="none" normalizeH="0" baseline="0" dirty="0">
                          <a:ln>
                            <a:noFill/>
                          </a:ln>
                          <a:solidFill>
                            <a:schemeClr val="tx1"/>
                          </a:solidFill>
                          <a:effectLst/>
                          <a:latin typeface="Coptic1" pitchFamily="2" charset="0"/>
                          <a:cs typeface="Arial" charset="0"/>
                        </a:rPr>
                        <a:t>. </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ta grâce fais les parvenir à hauteur convenable.  Réjouis la face de la terre, que ses sillons soient irrigués et ses fruits multipliés. Prépare-la aux semailles et à la moisson et conduit notre vie comme il convient.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اصعدها كمقدارها كنعمتك.</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فرّح وجه الأرض ليُروَ حرثها ولتكثر أثمارها.</a:t>
                      </a:r>
                      <a:r>
                        <a:rPr kumimoji="0" lang="ar-EG" sz="2800" b="0" i="0" u="none" strike="noStrike" cap="none" normalizeH="0" baseline="0" dirty="0">
                          <a:ln>
                            <a:noFill/>
                          </a:ln>
                          <a:solidFill>
                            <a:schemeClr val="tx1"/>
                          </a:solidFill>
                          <a:effectLst/>
                          <a:latin typeface="Arial" charset="0"/>
                          <a:cs typeface="Arial" pitchFamily="34" charset="0"/>
                        </a:rPr>
                        <a:t> أعدها </a:t>
                      </a:r>
                      <a:r>
                        <a:rPr kumimoji="0" lang="ar-SA" sz="2800" b="0" i="0" u="none" strike="noStrike" cap="none" normalizeH="0" baseline="0" dirty="0">
                          <a:ln>
                            <a:noFill/>
                          </a:ln>
                          <a:solidFill>
                            <a:schemeClr val="tx1"/>
                          </a:solidFill>
                          <a:effectLst/>
                          <a:latin typeface="Arial" charset="0"/>
                          <a:cs typeface="Arial" pitchFamily="34" charset="0"/>
                        </a:rPr>
                        <a:t>للزرع والحصاد</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ودبّر حياتنا كما يليق.</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C4FF523C-AD9A-45A0-8E6F-F9F9AA381D80}"/>
              </a:ext>
            </a:extLst>
          </p:cNvPr>
          <p:cNvGraphicFramePr>
            <a:graphicFrameLocks noGrp="1"/>
          </p:cNvGraphicFramePr>
          <p:nvPr>
            <p:extLst>
              <p:ext uri="{D42A27DB-BD31-4B8C-83A1-F6EECF244321}">
                <p14:modId xmlns:p14="http://schemas.microsoft.com/office/powerpoint/2010/main" val="1025080556"/>
              </p:ext>
            </p:extLst>
          </p:nvPr>
        </p:nvGraphicFramePr>
        <p:xfrm>
          <a:off x="1524000" y="5931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7434900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a:t>
                      </a:r>
                      <a:r>
                        <a:rPr lang="en-CA" sz="1800" dirty="0">
                          <a:solidFill>
                            <a:srgbClr val="FFFFFF"/>
                          </a:solidFill>
                          <a:latin typeface="Arial" charset="0"/>
                          <a:cs typeface="Arial" charset="0"/>
                        </a:rPr>
                        <a:t>29 du </a:t>
                      </a:r>
                      <a:r>
                        <a:rPr lang="en-CA" sz="1800" dirty="0" err="1">
                          <a:solidFill>
                            <a:srgbClr val="FFFFFF"/>
                          </a:solidFill>
                          <a:latin typeface="Arial" charset="0"/>
                          <a:cs typeface="Arial" charset="0"/>
                        </a:rPr>
                        <a:t>mois</a:t>
                      </a:r>
                      <a:r>
                        <a:rPr lang="en-CA" sz="1800" dirty="0">
                          <a:solidFill>
                            <a:srgbClr val="FFFFFF"/>
                          </a:solidFill>
                          <a:latin typeface="Arial" charset="0"/>
                          <a:cs typeface="Arial" charset="0"/>
                        </a:rPr>
                        <a:t> </a:t>
                      </a:r>
                      <a:r>
                        <a:rPr lang="en-CA" sz="1800" dirty="0" err="1">
                          <a:solidFill>
                            <a:srgbClr val="FFFFFF"/>
                          </a:solidFill>
                          <a:latin typeface="Arial" charset="0"/>
                          <a:cs typeface="Arial" charset="0"/>
                        </a:rPr>
                        <a:t>copte</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1248845"/>
                  </a:ext>
                </a:extLst>
              </a:tr>
            </a:tbl>
          </a:graphicData>
        </a:graphic>
      </p:graphicFrame>
      <p:graphicFrame>
        <p:nvGraphicFramePr>
          <p:cNvPr id="5" name="Tableau 4">
            <a:extLst>
              <a:ext uri="{FF2B5EF4-FFF2-40B4-BE49-F238E27FC236}">
                <a16:creationId xmlns:a16="http://schemas.microsoft.com/office/drawing/2014/main" id="{ACF6CE85-C2C2-4E00-8447-BCEC40C3AF9C}"/>
              </a:ext>
            </a:extLst>
          </p:cNvPr>
          <p:cNvGraphicFramePr>
            <a:graphicFrameLocks noGrp="1"/>
          </p:cNvGraphicFramePr>
          <p:nvPr>
            <p:extLst>
              <p:ext uri="{D42A27DB-BD31-4B8C-83A1-F6EECF244321}">
                <p14:modId xmlns:p14="http://schemas.microsoft.com/office/powerpoint/2010/main" val="2168422929"/>
              </p:ext>
            </p:extLst>
          </p:nvPr>
        </p:nvGraphicFramePr>
        <p:xfrm>
          <a:off x="0" y="812800"/>
          <a:ext cx="9144000" cy="3383280"/>
        </p:xfrm>
        <a:graphic>
          <a:graphicData uri="http://schemas.openxmlformats.org/drawingml/2006/table">
            <a:tbl>
              <a:tblPr firstRow="1" bandRow="1">
                <a:tableStyleId>{2D5ABB26-0587-4C30-8999-92F81FD0307C}</a:tableStyleId>
              </a:tblPr>
              <a:tblGrid>
                <a:gridCol w="3275856">
                  <a:extLst>
                    <a:ext uri="{9D8B030D-6E8A-4147-A177-3AD203B41FA5}">
                      <a16:colId xmlns:a16="http://schemas.microsoft.com/office/drawing/2014/main" val="881518828"/>
                    </a:ext>
                  </a:extLst>
                </a:gridCol>
                <a:gridCol w="3235191">
                  <a:extLst>
                    <a:ext uri="{9D8B030D-6E8A-4147-A177-3AD203B41FA5}">
                      <a16:colId xmlns:a16="http://schemas.microsoft.com/office/drawing/2014/main" val="138123201"/>
                    </a:ext>
                  </a:extLst>
                </a:gridCol>
                <a:gridCol w="2632953">
                  <a:extLst>
                    <a:ext uri="{9D8B030D-6E8A-4147-A177-3AD203B41FA5}">
                      <a16:colId xmlns:a16="http://schemas.microsoft.com/office/drawing/2014/main" val="1161444814"/>
                    </a:ext>
                  </a:extLst>
                </a:gridCol>
              </a:tblGrid>
              <a:tr h="3176216">
                <a:tc>
                  <a:txBody>
                    <a:bodyPr/>
                    <a:lstStyle/>
                    <a:p>
                      <a:pPr algn="just"/>
                      <a:r>
                        <a:rPr lang="fr-FR" sz="3600" dirty="0" err="1">
                          <a:latin typeface="Coptic1" pitchFamily="2" charset="0"/>
                        </a:rPr>
                        <a:t>A#l</a:t>
                      </a:r>
                      <a:r>
                        <a:rPr lang="fr-FR" sz="3600" dirty="0">
                          <a:latin typeface="Coptic1" pitchFamily="2" charset="0"/>
                        </a:rPr>
                        <a:t> </a:t>
                      </a:r>
                      <a:r>
                        <a:rPr lang="fr-FR" sz="3600" dirty="0" err="1">
                          <a:latin typeface="Coptic1" pitchFamily="2" charset="0"/>
                        </a:rPr>
                        <a:t>a#l</a:t>
                      </a:r>
                      <a:r>
                        <a:rPr lang="fr-FR" sz="3600" dirty="0">
                          <a:latin typeface="Coptic1" pitchFamily="2" charset="0"/>
                        </a:rPr>
                        <a:t> </a:t>
                      </a:r>
                      <a:r>
                        <a:rPr lang="fr-FR" sz="3600" dirty="0" err="1">
                          <a:latin typeface="Coptic1" pitchFamily="2" charset="0"/>
                        </a:rPr>
                        <a:t>a#l</a:t>
                      </a:r>
                      <a:r>
                        <a:rPr lang="fr-FR" sz="3600" dirty="0">
                          <a:latin typeface="Coptic1" pitchFamily="2" charset="0"/>
                        </a:rPr>
                        <a:t> </a:t>
                      </a:r>
                      <a:r>
                        <a:rPr lang="fr-FR" sz="3600" dirty="0" err="1">
                          <a:latin typeface="Coptic1" pitchFamily="2" charset="0"/>
                        </a:rPr>
                        <a:t>a#l</a:t>
                      </a:r>
                      <a:r>
                        <a:rPr lang="fr-FR" sz="3600" dirty="0">
                          <a:latin typeface="Coptic1" pitchFamily="2" charset="0"/>
                        </a:rPr>
                        <a:t>: I/#</a:t>
                      </a:r>
                      <a:r>
                        <a:rPr lang="fr-FR" sz="3600" dirty="0" err="1">
                          <a:latin typeface="Coptic1" pitchFamily="2" charset="0"/>
                        </a:rPr>
                        <a:t>c#</a:t>
                      </a:r>
                      <a:r>
                        <a:rPr lang="fr-FR" sz="3600" dirty="0">
                          <a:latin typeface="Coptic1" pitchFamily="2" charset="0"/>
                        </a:rPr>
                        <a:t> </a:t>
                      </a:r>
                      <a:r>
                        <a:rPr lang="fr-FR" sz="3600" dirty="0" err="1">
                          <a:latin typeface="Coptic1" pitchFamily="2" charset="0"/>
                        </a:rPr>
                        <a:t>P,#c</a:t>
                      </a:r>
                      <a:r>
                        <a:rPr lang="fr-FR" sz="3600" dirty="0">
                          <a:latin typeface="Coptic1" pitchFamily="2" charset="0"/>
                        </a:rPr>
                        <a:t># </a:t>
                      </a:r>
                      <a:r>
                        <a:rPr lang="fr-FR" sz="3600" dirty="0" err="1">
                          <a:latin typeface="Coptic1" pitchFamily="2" charset="0"/>
                        </a:rPr>
                        <a:t>p~s</a:t>
                      </a:r>
                      <a:r>
                        <a:rPr lang="fr-FR" sz="3600" dirty="0">
                          <a:latin typeface="Coptic1" pitchFamily="2" charset="0"/>
                        </a:rPr>
                        <a:t>/ri </a:t>
                      </a:r>
                      <a:r>
                        <a:rPr lang="fr-FR" sz="3600" dirty="0" err="1">
                          <a:latin typeface="Coptic1" pitchFamily="2" charset="0"/>
                        </a:rPr>
                        <a:t>m~V</a:t>
                      </a:r>
                      <a:r>
                        <a:rPr lang="fr-FR" sz="3600" dirty="0">
                          <a:latin typeface="Coptic1" pitchFamily="2" charset="0"/>
                        </a:rPr>
                        <a:t>]: </a:t>
                      </a:r>
                      <a:r>
                        <a:rPr lang="fr-FR" sz="3600" dirty="0" err="1">
                          <a:latin typeface="Coptic1" pitchFamily="2" charset="0"/>
                        </a:rPr>
                        <a:t>af</a:t>
                      </a:r>
                      <a:r>
                        <a:rPr lang="fr-FR" sz="3600" dirty="0">
                          <a:latin typeface="Coptic1" pitchFamily="2" charset="0"/>
                        </a:rPr>
                        <a:t>[</a:t>
                      </a:r>
                      <a:r>
                        <a:rPr lang="fr-FR" sz="3600" dirty="0" err="1">
                          <a:latin typeface="Coptic1" pitchFamily="2" charset="0"/>
                        </a:rPr>
                        <a:t>icarx</a:t>
                      </a:r>
                      <a:r>
                        <a:rPr lang="fr-FR" sz="3600" dirty="0">
                          <a:latin typeface="Coptic1" pitchFamily="2" charset="0"/>
                        </a:rPr>
                        <a:t> </a:t>
                      </a:r>
                      <a:r>
                        <a:rPr lang="fr-FR" sz="3600" dirty="0" err="1">
                          <a:latin typeface="Coptic1" pitchFamily="2" charset="0"/>
                        </a:rPr>
                        <a:t>e~bol</a:t>
                      </a:r>
                      <a:r>
                        <a:rPr lang="fr-FR" sz="3600" dirty="0">
                          <a:latin typeface="Coptic1" pitchFamily="2" charset="0"/>
                        </a:rPr>
                        <a:t> </a:t>
                      </a:r>
                      <a:r>
                        <a:rPr lang="fr-FR" sz="3600" dirty="0" err="1">
                          <a:latin typeface="Coptic1" pitchFamily="2" charset="0"/>
                        </a:rPr>
                        <a:t>qen</a:t>
                      </a:r>
                      <a:r>
                        <a:rPr lang="fr-FR" sz="3600" dirty="0">
                          <a:latin typeface="Coptic1" pitchFamily="2" charset="0"/>
                        </a:rPr>
                        <a:t> ]</a:t>
                      </a:r>
                      <a:r>
                        <a:rPr lang="fr-FR" sz="3600" dirty="0" err="1">
                          <a:latin typeface="Coptic1" pitchFamily="2" charset="0"/>
                        </a:rPr>
                        <a:t>paryenoc</a:t>
                      </a:r>
                      <a:r>
                        <a:rPr lang="fr-FR" sz="3600" dirty="0">
                          <a:latin typeface="Coptic1" pitchFamily="2" charset="0"/>
                        </a:rPr>
                        <a:t>.</a:t>
                      </a:r>
                    </a:p>
                  </a:txBody>
                  <a:tcPr/>
                </a:tc>
                <a:tc>
                  <a:txBody>
                    <a:bodyPr/>
                    <a:lstStyle/>
                    <a:p>
                      <a:pPr algn="just"/>
                      <a:r>
                        <a:rPr lang="fr-FR" sz="3200" i="0" dirty="0"/>
                        <a:t>Alléluia, alléluia, alléluia, alléluia, Jésus-Christ le Fils de Dieu s’est incarné de la Vierge.</a:t>
                      </a:r>
                    </a:p>
                  </a:txBody>
                  <a:tcPr/>
                </a:tc>
                <a:tc>
                  <a:txBody>
                    <a:bodyPr/>
                    <a:lstStyle/>
                    <a:p>
                      <a:pPr algn="just" rtl="1"/>
                      <a:r>
                        <a:rPr lang="ar-EG" sz="4000" dirty="0" err="1"/>
                        <a:t>هلليلويا</a:t>
                      </a:r>
                      <a:r>
                        <a:rPr lang="ar-EG" sz="4000" dirty="0"/>
                        <a:t> </a:t>
                      </a:r>
                      <a:r>
                        <a:rPr lang="ar-EG" sz="4000" dirty="0" err="1"/>
                        <a:t>هلليلويا</a:t>
                      </a:r>
                      <a:endParaRPr lang="ar-EG" sz="4000" dirty="0"/>
                    </a:p>
                    <a:p>
                      <a:pPr algn="just" rtl="1"/>
                      <a:r>
                        <a:rPr lang="ar-EG" sz="4000" dirty="0" err="1"/>
                        <a:t>هلليلويا</a:t>
                      </a:r>
                      <a:r>
                        <a:rPr lang="ar-EG" sz="4000" dirty="0"/>
                        <a:t> </a:t>
                      </a:r>
                      <a:r>
                        <a:rPr lang="ar-EG" sz="4000" dirty="0" err="1"/>
                        <a:t>هلليلويا</a:t>
                      </a:r>
                      <a:endParaRPr lang="ar-EG" sz="4000" dirty="0"/>
                    </a:p>
                    <a:p>
                      <a:pPr algn="just" rtl="1"/>
                      <a:r>
                        <a:rPr lang="ar-EG" sz="4000" dirty="0"/>
                        <a:t>يسوع المسيح ابن</a:t>
                      </a:r>
                      <a:r>
                        <a:rPr lang="fr-FR" sz="4000" dirty="0"/>
                        <a:t> </a:t>
                      </a:r>
                      <a:r>
                        <a:rPr lang="ar-EG" sz="4000" dirty="0"/>
                        <a:t>الله، تجسد من</a:t>
                      </a:r>
                      <a:r>
                        <a:rPr lang="fr-FR" sz="4000" dirty="0"/>
                        <a:t> </a:t>
                      </a:r>
                      <a:r>
                        <a:rPr lang="ar-EG" sz="4000" dirty="0"/>
                        <a:t>العذراء</a:t>
                      </a:r>
                      <a:endParaRPr lang="fr-FR" sz="4000" dirty="0"/>
                    </a:p>
                  </a:txBody>
                  <a:tcPr/>
                </a:tc>
                <a:extLst>
                  <a:ext uri="{0D108BD9-81ED-4DB2-BD59-A6C34878D82A}">
                    <a16:rowId xmlns:a16="http://schemas.microsoft.com/office/drawing/2014/main" val="146863405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99264079-12F2-4369-8919-1FAC94360DD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3" action="ppaction://hlinksldjump" highlightClick="1"/>
            <a:extLst>
              <a:ext uri="{FF2B5EF4-FFF2-40B4-BE49-F238E27FC236}">
                <a16:creationId xmlns:a16="http://schemas.microsoft.com/office/drawing/2014/main" id="{38AB0A90-73EE-4E74-ADDE-953FE7E5AC9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72578395"/>
      </p:ext>
    </p:extLst>
  </p:cSld>
  <p:clrMapOvr>
    <a:masterClrMapping/>
  </p:clrMapOvr>
  <p:transition/>
</p:sld>
</file>

<file path=ppt/slides/slide3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ACF6CE85-C2C2-4E00-8447-BCEC40C3AF9C}"/>
              </a:ext>
            </a:extLst>
          </p:cNvPr>
          <p:cNvGraphicFramePr>
            <a:graphicFrameLocks noGrp="1"/>
          </p:cNvGraphicFramePr>
          <p:nvPr>
            <p:extLst>
              <p:ext uri="{D42A27DB-BD31-4B8C-83A1-F6EECF244321}">
                <p14:modId xmlns:p14="http://schemas.microsoft.com/office/powerpoint/2010/main" val="2720189301"/>
              </p:ext>
            </p:extLst>
          </p:nvPr>
        </p:nvGraphicFramePr>
        <p:xfrm>
          <a:off x="0" y="260985"/>
          <a:ext cx="9144000" cy="4480560"/>
        </p:xfrm>
        <a:graphic>
          <a:graphicData uri="http://schemas.openxmlformats.org/drawingml/2006/table">
            <a:tbl>
              <a:tblPr firstRow="1" bandRow="1">
                <a:tableStyleId>{2D5ABB26-0587-4C30-8999-92F81FD0307C}</a:tableStyleId>
              </a:tblPr>
              <a:tblGrid>
                <a:gridCol w="3275856">
                  <a:extLst>
                    <a:ext uri="{9D8B030D-6E8A-4147-A177-3AD203B41FA5}">
                      <a16:colId xmlns:a16="http://schemas.microsoft.com/office/drawing/2014/main" val="881518828"/>
                    </a:ext>
                  </a:extLst>
                </a:gridCol>
                <a:gridCol w="3312368">
                  <a:extLst>
                    <a:ext uri="{9D8B030D-6E8A-4147-A177-3AD203B41FA5}">
                      <a16:colId xmlns:a16="http://schemas.microsoft.com/office/drawing/2014/main" val="138123201"/>
                    </a:ext>
                  </a:extLst>
                </a:gridCol>
                <a:gridCol w="2555776">
                  <a:extLst>
                    <a:ext uri="{9D8B030D-6E8A-4147-A177-3AD203B41FA5}">
                      <a16:colId xmlns:a16="http://schemas.microsoft.com/office/drawing/2014/main" val="1161444814"/>
                    </a:ext>
                  </a:extLst>
                </a:gridCol>
              </a:tblGrid>
              <a:tr h="4391674">
                <a:tc>
                  <a:txBody>
                    <a:bodyPr/>
                    <a:lstStyle/>
                    <a:p>
                      <a:pPr algn="just"/>
                      <a:r>
                        <a:rPr lang="fr-FR" sz="3200" dirty="0" err="1">
                          <a:latin typeface="Coptic1" pitchFamily="2" charset="0"/>
                        </a:rPr>
                        <a:t>Ouoh</a:t>
                      </a:r>
                      <a:r>
                        <a:rPr lang="fr-FR" sz="3200" dirty="0">
                          <a:latin typeface="Coptic1" pitchFamily="2" charset="0"/>
                        </a:rPr>
                        <a:t> </a:t>
                      </a:r>
                      <a:r>
                        <a:rPr lang="fr-FR" sz="3200" dirty="0" err="1">
                          <a:latin typeface="Coptic1" pitchFamily="2" charset="0"/>
                        </a:rPr>
                        <a:t>aumacf</a:t>
                      </a:r>
                      <a:r>
                        <a:rPr lang="fr-FR" sz="3200" dirty="0">
                          <a:latin typeface="Coptic1" pitchFamily="2" charset="0"/>
                        </a:rPr>
                        <a:t> </a:t>
                      </a:r>
                      <a:r>
                        <a:rPr lang="fr-FR" sz="3200" dirty="0" err="1">
                          <a:latin typeface="Coptic1" pitchFamily="2" charset="0"/>
                        </a:rPr>
                        <a:t>qen</a:t>
                      </a:r>
                      <a:r>
                        <a:rPr lang="fr-FR" sz="3200" dirty="0">
                          <a:latin typeface="Coptic1" pitchFamily="2" charset="0"/>
                        </a:rPr>
                        <a:t> B/</a:t>
                      </a:r>
                      <a:r>
                        <a:rPr lang="fr-FR" sz="3200" dirty="0" err="1">
                          <a:latin typeface="Coptic1" pitchFamily="2" charset="0"/>
                        </a:rPr>
                        <a:t>eyleem</a:t>
                      </a:r>
                      <a:r>
                        <a:rPr lang="fr-FR" sz="3200" dirty="0">
                          <a:latin typeface="Coptic1" pitchFamily="2" charset="0"/>
                        </a:rPr>
                        <a:t> kata </a:t>
                      </a:r>
                      <a:r>
                        <a:rPr lang="fr-FR" sz="3200" dirty="0" err="1">
                          <a:latin typeface="Coptic1" pitchFamily="2" charset="0"/>
                        </a:rPr>
                        <a:t>nic~m</a:t>
                      </a:r>
                      <a:r>
                        <a:rPr lang="fr-FR" sz="3200" dirty="0">
                          <a:latin typeface="Coptic1" pitchFamily="2" charset="0"/>
                        </a:rPr>
                        <a:t>/ </a:t>
                      </a:r>
                      <a:r>
                        <a:rPr lang="fr-FR" sz="3200" dirty="0" err="1">
                          <a:latin typeface="Coptic1" pitchFamily="2" charset="0"/>
                        </a:rPr>
                        <a:t>m~p~rov</a:t>
                      </a:r>
                      <a:r>
                        <a:rPr lang="fr-FR" sz="3200" dirty="0">
                          <a:latin typeface="Coptic1" pitchFamily="2" charset="0"/>
                        </a:rPr>
                        <a:t>/</a:t>
                      </a:r>
                      <a:r>
                        <a:rPr lang="fr-FR" sz="3200" dirty="0" err="1">
                          <a:latin typeface="Coptic1" pitchFamily="2" charset="0"/>
                        </a:rPr>
                        <a:t>tikon</a:t>
                      </a:r>
                      <a:r>
                        <a:rPr lang="fr-FR" sz="3200" dirty="0">
                          <a:latin typeface="Coptic1" pitchFamily="2" charset="0"/>
                        </a:rPr>
                        <a:t>:</a:t>
                      </a:r>
                    </a:p>
                    <a:p>
                      <a:pPr algn="just"/>
                      <a:r>
                        <a:rPr lang="fr-FR" sz="3200" dirty="0" err="1">
                          <a:latin typeface="Coptic1" pitchFamily="2" charset="0"/>
                        </a:rPr>
                        <a:t>aftwnf</a:t>
                      </a:r>
                      <a:r>
                        <a:rPr lang="fr-FR" sz="3200" dirty="0">
                          <a:latin typeface="Coptic1" pitchFamily="2" charset="0"/>
                        </a:rPr>
                        <a:t> </a:t>
                      </a:r>
                      <a:r>
                        <a:rPr lang="fr-FR" sz="3200" dirty="0" err="1">
                          <a:latin typeface="Coptic1" pitchFamily="2" charset="0"/>
                        </a:rPr>
                        <a:t>e~bolqen</a:t>
                      </a:r>
                      <a:endParaRPr lang="fr-FR" sz="3200" dirty="0">
                        <a:latin typeface="Coptic1" pitchFamily="2" charset="0"/>
                      </a:endParaRPr>
                    </a:p>
                    <a:p>
                      <a:pPr algn="just"/>
                      <a:r>
                        <a:rPr lang="fr-FR" sz="3200" dirty="0">
                          <a:latin typeface="Coptic1" pitchFamily="2" charset="0"/>
                        </a:rPr>
                        <a:t>n/</a:t>
                      </a:r>
                      <a:r>
                        <a:rPr lang="fr-FR" sz="3200" dirty="0" err="1">
                          <a:latin typeface="Coptic1" pitchFamily="2" charset="0"/>
                        </a:rPr>
                        <a:t>eymwout</a:t>
                      </a:r>
                      <a:r>
                        <a:rPr lang="fr-FR" sz="3200" dirty="0">
                          <a:latin typeface="Coptic1" pitchFamily="2" charset="0"/>
                        </a:rPr>
                        <a:t> </a:t>
                      </a:r>
                      <a:r>
                        <a:rPr lang="fr-FR" sz="3200" dirty="0" err="1">
                          <a:latin typeface="Coptic1" pitchFamily="2" charset="0"/>
                        </a:rPr>
                        <a:t>qen</a:t>
                      </a:r>
                      <a:endParaRPr lang="fr-FR" sz="3200" dirty="0">
                        <a:latin typeface="Coptic1" pitchFamily="2" charset="0"/>
                      </a:endParaRPr>
                    </a:p>
                    <a:p>
                      <a:pPr algn="just"/>
                      <a:r>
                        <a:rPr lang="fr-FR" sz="3200" dirty="0" err="1">
                          <a:latin typeface="Coptic1" pitchFamily="2" charset="0"/>
                        </a:rPr>
                        <a:t>pie~hoou</a:t>
                      </a:r>
                      <a:r>
                        <a:rPr lang="fr-FR" sz="3200" dirty="0">
                          <a:latin typeface="Coptic1" pitchFamily="2" charset="0"/>
                        </a:rPr>
                        <a:t> </a:t>
                      </a:r>
                      <a:r>
                        <a:rPr lang="fr-FR" sz="3200" dirty="0" err="1">
                          <a:latin typeface="Coptic1" pitchFamily="2" charset="0"/>
                        </a:rPr>
                        <a:t>m~mah</a:t>
                      </a:r>
                      <a:r>
                        <a:rPr lang="fr-FR" sz="3200" dirty="0">
                          <a:latin typeface="Coptic1" pitchFamily="2" charset="0"/>
                        </a:rPr>
                        <a:t> </a:t>
                      </a:r>
                      <a:r>
                        <a:rPr lang="fr-FR" sz="3200" dirty="0" err="1">
                          <a:latin typeface="Coptic1" pitchFamily="2" charset="0"/>
                        </a:rPr>
                        <a:t>somt</a:t>
                      </a:r>
                      <a:r>
                        <a:rPr lang="fr-FR" sz="3200" dirty="0">
                          <a:latin typeface="Coptic1" pitchFamily="2" charset="0"/>
                        </a:rPr>
                        <a:t>.</a:t>
                      </a:r>
                    </a:p>
                  </a:txBody>
                  <a:tcPr/>
                </a:tc>
                <a:tc>
                  <a:txBody>
                    <a:bodyPr/>
                    <a:lstStyle/>
                    <a:p>
                      <a:pPr algn="just"/>
                      <a:r>
                        <a:rPr lang="fr-FR" sz="3200" i="0" dirty="0"/>
                        <a:t>Et Il est né à </a:t>
                      </a:r>
                      <a:r>
                        <a:rPr lang="fr-FR" sz="3200" i="0" dirty="0" err="1"/>
                        <a:t>Béthleem</a:t>
                      </a:r>
                      <a:r>
                        <a:rPr lang="fr-FR" sz="3200" i="0" dirty="0"/>
                        <a:t>, selon les paroles prophétiques. Il est ressuscité d’entre les morts, le troisième jour.</a:t>
                      </a:r>
                    </a:p>
                  </a:txBody>
                  <a:tcPr/>
                </a:tc>
                <a:tc>
                  <a:txBody>
                    <a:bodyPr/>
                    <a:lstStyle/>
                    <a:p>
                      <a:pPr algn="just" rtl="1"/>
                      <a:r>
                        <a:rPr lang="ar-EG" sz="3600" dirty="0"/>
                        <a:t>وولد في بيت لحم</a:t>
                      </a:r>
                      <a:r>
                        <a:rPr lang="fr-FR" sz="3600" dirty="0"/>
                        <a:t> </a:t>
                      </a:r>
                      <a:r>
                        <a:rPr lang="ar-EG" sz="3600" dirty="0"/>
                        <a:t>اليهودية كالأصوات</a:t>
                      </a:r>
                      <a:r>
                        <a:rPr lang="fr-FR" sz="3600" dirty="0"/>
                        <a:t> </a:t>
                      </a:r>
                      <a:r>
                        <a:rPr lang="ar-EG" sz="3600" dirty="0" err="1"/>
                        <a:t>النبويه</a:t>
                      </a:r>
                      <a:r>
                        <a:rPr lang="ar-EG" sz="3600" dirty="0"/>
                        <a:t> وقام من بين</a:t>
                      </a:r>
                      <a:r>
                        <a:rPr lang="fr-FR" sz="3600" dirty="0"/>
                        <a:t> </a:t>
                      </a:r>
                      <a:r>
                        <a:rPr lang="ar-EG" sz="3600" dirty="0"/>
                        <a:t>الأموات، في اليوم</a:t>
                      </a:r>
                      <a:r>
                        <a:rPr lang="fr-FR" sz="3600" dirty="0"/>
                        <a:t> </a:t>
                      </a:r>
                      <a:r>
                        <a:rPr lang="ar-EG" sz="3600" dirty="0"/>
                        <a:t>الثالث</a:t>
                      </a:r>
                      <a:endParaRPr lang="fr-FR" sz="3600" dirty="0"/>
                    </a:p>
                  </a:txBody>
                  <a:tcPr/>
                </a:tc>
                <a:extLst>
                  <a:ext uri="{0D108BD9-81ED-4DB2-BD59-A6C34878D82A}">
                    <a16:rowId xmlns:a16="http://schemas.microsoft.com/office/drawing/2014/main" val="1468634050"/>
                  </a:ext>
                </a:extLst>
              </a:tr>
            </a:tbl>
          </a:graphicData>
        </a:graphic>
      </p:graphicFrame>
      <p:sp>
        <p:nvSpPr>
          <p:cNvPr id="8" name="Action Button: Custom 3">
            <a:hlinkClick r:id="rId2" action="ppaction://hlinksldjump" highlightClick="1"/>
            <a:extLst>
              <a:ext uri="{FF2B5EF4-FFF2-40B4-BE49-F238E27FC236}">
                <a16:creationId xmlns:a16="http://schemas.microsoft.com/office/drawing/2014/main" id="{38AB0A90-73EE-4E74-ADDE-953FE7E5AC9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00881618"/>
      </p:ext>
    </p:extLst>
  </p:cSld>
  <p:clrMapOvr>
    <a:masterClrMapping/>
  </p:clrMapOvr>
  <p:transition/>
</p:sld>
</file>

<file path=ppt/slides/slide3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3">
            <a:hlinkClick r:id="rId3" action="ppaction://hlinksldjump" highlightClick="1"/>
            <a:extLst>
              <a:ext uri="{FF2B5EF4-FFF2-40B4-BE49-F238E27FC236}">
                <a16:creationId xmlns:a16="http://schemas.microsoft.com/office/drawing/2014/main" id="{96158A41-A65C-4AED-991E-CAA2FFB4160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A75B8FE7-8707-45AF-89DB-FA86D938F6D4}"/>
              </a:ext>
            </a:extLst>
          </p:cNvPr>
          <p:cNvGraphicFramePr>
            <a:graphicFrameLocks noGrp="1"/>
          </p:cNvGraphicFramePr>
          <p:nvPr>
            <p:extLst>
              <p:ext uri="{D42A27DB-BD31-4B8C-83A1-F6EECF244321}">
                <p14:modId xmlns:p14="http://schemas.microsoft.com/office/powerpoint/2010/main" val="4208863967"/>
              </p:ext>
            </p:extLst>
          </p:nvPr>
        </p:nvGraphicFramePr>
        <p:xfrm>
          <a:off x="0" y="218392"/>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utoShape 36">
            <a:hlinkClick r:id="rId4" action="ppaction://hlinksldjump" highlightClick="1"/>
            <a:extLst>
              <a:ext uri="{FF2B5EF4-FFF2-40B4-BE49-F238E27FC236}">
                <a16:creationId xmlns:a16="http://schemas.microsoft.com/office/drawing/2014/main" id="{91123592-76C2-4607-8581-378578C15C2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44783932"/>
      </p:ext>
    </p:extLst>
  </p:cSld>
  <p:clrMapOvr>
    <a:masterClrMapping/>
  </p:clrMapOvr>
  <p:transition/>
</p:sld>
</file>

<file path=ppt/slides/slide3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816F5E3-1101-42CB-A311-BE5A3D7FEAA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26838982"/>
      </p:ext>
    </p:extLst>
  </p:cSld>
  <p:clrMapOvr>
    <a:masterClrMapping/>
  </p:clrMapOvr>
  <p:transition/>
</p:sld>
</file>

<file path=ppt/slides/slide3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C4FF523C-AD9A-45A0-8E6F-F9F9AA381D80}"/>
              </a:ext>
            </a:extLst>
          </p:cNvPr>
          <p:cNvGraphicFramePr>
            <a:graphicFrameLocks noGrp="1"/>
          </p:cNvGraphicFramePr>
          <p:nvPr>
            <p:extLst>
              <p:ext uri="{D42A27DB-BD31-4B8C-83A1-F6EECF244321}">
                <p14:modId xmlns:p14="http://schemas.microsoft.com/office/powerpoint/2010/main" val="3922819103"/>
              </p:ext>
            </p:extLst>
          </p:nvPr>
        </p:nvGraphicFramePr>
        <p:xfrm>
          <a:off x="1524000" y="5931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74349000"/>
                    </a:ext>
                  </a:extLst>
                </a:gridCol>
              </a:tblGrid>
              <a:tr h="342900">
                <a:tc>
                  <a:txBody>
                    <a:bodyPr/>
                    <a:lstStyle/>
                    <a:p>
                      <a:pPr algn="ctr"/>
                      <a:r>
                        <a:rPr lang="fr-FR" sz="1800" dirty="0"/>
                        <a:t>Répons de l’Evangile – Fêtes/Jeûne de la Vierge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1248845"/>
                  </a:ext>
                </a:extLst>
              </a:tr>
            </a:tbl>
          </a:graphicData>
        </a:graphic>
      </p:graphicFrame>
      <p:graphicFrame>
        <p:nvGraphicFramePr>
          <p:cNvPr id="5" name="Tableau 4">
            <a:extLst>
              <a:ext uri="{FF2B5EF4-FFF2-40B4-BE49-F238E27FC236}">
                <a16:creationId xmlns:a16="http://schemas.microsoft.com/office/drawing/2014/main" id="{ACF6CE85-C2C2-4E00-8447-BCEC40C3AF9C}"/>
              </a:ext>
            </a:extLst>
          </p:cNvPr>
          <p:cNvGraphicFramePr>
            <a:graphicFrameLocks noGrp="1"/>
          </p:cNvGraphicFramePr>
          <p:nvPr>
            <p:extLst>
              <p:ext uri="{D42A27DB-BD31-4B8C-83A1-F6EECF244321}">
                <p14:modId xmlns:p14="http://schemas.microsoft.com/office/powerpoint/2010/main" val="3993317741"/>
              </p:ext>
            </p:extLst>
          </p:nvPr>
        </p:nvGraphicFramePr>
        <p:xfrm>
          <a:off x="0" y="539750"/>
          <a:ext cx="9144000" cy="4480560"/>
        </p:xfrm>
        <a:graphic>
          <a:graphicData uri="http://schemas.openxmlformats.org/drawingml/2006/table">
            <a:tbl>
              <a:tblPr firstRow="1" bandRow="1">
                <a:tableStyleId>{2D5ABB26-0587-4C30-8999-92F81FD0307C}</a:tableStyleId>
              </a:tblPr>
              <a:tblGrid>
                <a:gridCol w="3275856">
                  <a:extLst>
                    <a:ext uri="{9D8B030D-6E8A-4147-A177-3AD203B41FA5}">
                      <a16:colId xmlns:a16="http://schemas.microsoft.com/office/drawing/2014/main" val="881518828"/>
                    </a:ext>
                  </a:extLst>
                </a:gridCol>
                <a:gridCol w="3312368">
                  <a:extLst>
                    <a:ext uri="{9D8B030D-6E8A-4147-A177-3AD203B41FA5}">
                      <a16:colId xmlns:a16="http://schemas.microsoft.com/office/drawing/2014/main" val="138123201"/>
                    </a:ext>
                  </a:extLst>
                </a:gridCol>
                <a:gridCol w="2555776">
                  <a:extLst>
                    <a:ext uri="{9D8B030D-6E8A-4147-A177-3AD203B41FA5}">
                      <a16:colId xmlns:a16="http://schemas.microsoft.com/office/drawing/2014/main" val="1161444814"/>
                    </a:ext>
                  </a:extLst>
                </a:gridCol>
              </a:tblGrid>
              <a:tr h="4264248">
                <a:tc>
                  <a:txBody>
                    <a:bodyPr/>
                    <a:lstStyle/>
                    <a:p>
                      <a:pPr algn="just"/>
                      <a:r>
                        <a:rPr lang="fr-FR" sz="3200" b="0" i="0" u="none" strike="noStrike" kern="1200" baseline="0" dirty="0" err="1">
                          <a:solidFill>
                            <a:schemeClr val="tx1"/>
                          </a:solidFill>
                          <a:latin typeface="Coptic1" pitchFamily="2" charset="0"/>
                          <a:ea typeface="+mn-ea"/>
                          <a:cs typeface="+mn-cs"/>
                        </a:rPr>
                        <a:t>Ten</a:t>
                      </a:r>
                      <a:r>
                        <a:rPr lang="fr-FR" sz="3200" b="0" i="0" u="none" strike="noStrike" kern="1200" baseline="0" dirty="0">
                          <a:solidFill>
                            <a:schemeClr val="tx1"/>
                          </a:solidFill>
                          <a:latin typeface="Coptic1" pitchFamily="2" charset="0"/>
                          <a:ea typeface="+mn-ea"/>
                          <a:cs typeface="+mn-cs"/>
                        </a:rPr>
                        <a:t>[ici </a:t>
                      </a:r>
                      <a:r>
                        <a:rPr lang="fr-FR" sz="3200" b="0" i="0" u="none" strike="noStrike" kern="1200" baseline="0" dirty="0" err="1">
                          <a:solidFill>
                            <a:schemeClr val="tx1"/>
                          </a:solidFill>
                          <a:latin typeface="Coptic1" pitchFamily="2" charset="0"/>
                          <a:ea typeface="+mn-ea"/>
                          <a:cs typeface="+mn-cs"/>
                        </a:rPr>
                        <a:t>m~mo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ouemp~sa</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Elicabet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tecuggen</a:t>
                      </a:r>
                      <a:r>
                        <a:rPr lang="fr-FR" sz="3200" b="0" i="0" u="none" strike="noStrike" kern="1200" baseline="0" dirty="0">
                          <a:solidFill>
                            <a:schemeClr val="tx1"/>
                          </a:solidFill>
                          <a:latin typeface="Coptic1" pitchFamily="2" charset="0"/>
                          <a:ea typeface="+mn-ea"/>
                          <a:cs typeface="+mn-cs"/>
                        </a:rPr>
                        <a:t>/c:</a:t>
                      </a:r>
                    </a:p>
                    <a:p>
                      <a:pPr algn="just"/>
                      <a:r>
                        <a:rPr lang="fr-FR" sz="3200" b="0" i="0" u="none" strike="noStrike" kern="1200" baseline="0" dirty="0">
                          <a:solidFill>
                            <a:schemeClr val="tx1"/>
                          </a:solidFill>
                          <a:latin typeface="Coptic1" pitchFamily="2" charset="0"/>
                          <a:ea typeface="+mn-ea"/>
                          <a:cs typeface="+mn-cs"/>
                        </a:rPr>
                        <a:t>Je </a:t>
                      </a:r>
                      <a:r>
                        <a:rPr lang="fr-FR" sz="3200" b="0" i="0" u="none" strike="noStrike" kern="1200" baseline="0" dirty="0" err="1">
                          <a:solidFill>
                            <a:schemeClr val="tx1"/>
                          </a:solidFill>
                          <a:latin typeface="Coptic1" pitchFamily="2" charset="0"/>
                          <a:ea typeface="+mn-ea"/>
                          <a:cs typeface="+mn-cs"/>
                        </a:rPr>
                        <a:t>t~c~marwout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n~yo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nihiomi</a:t>
                      </a:r>
                      <a:r>
                        <a:rPr lang="fr-FR" sz="3200" b="0" i="0" u="none" strike="noStrike" kern="1200" baseline="0" dirty="0">
                          <a:solidFill>
                            <a:schemeClr val="tx1"/>
                          </a:solidFill>
                          <a:latin typeface="Coptic1" pitchFamily="2" charset="0"/>
                          <a:ea typeface="+mn-ea"/>
                          <a:cs typeface="+mn-cs"/>
                        </a:rPr>
                        <a:t>: f~~</a:t>
                      </a:r>
                      <a:r>
                        <a:rPr lang="fr-FR" sz="3200" b="0" i="0" u="none" strike="noStrike" kern="1200" baseline="0" dirty="0" err="1">
                          <a:solidFill>
                            <a:schemeClr val="tx1"/>
                          </a:solidFill>
                          <a:latin typeface="Coptic1" pitchFamily="2" charset="0"/>
                          <a:ea typeface="+mn-ea"/>
                          <a:cs typeface="+mn-cs"/>
                        </a:rPr>
                        <a:t>c~marwout</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n~je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p~outah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teneji</a:t>
                      </a:r>
                      <a:r>
                        <a:rPr lang="fr-FR" sz="3200" b="0" i="0" u="none" strike="noStrike" kern="1200" baseline="0" dirty="0">
                          <a:solidFill>
                            <a:schemeClr val="tx1"/>
                          </a:solidFill>
                          <a:latin typeface="Coptic1" pitchFamily="2" charset="0"/>
                          <a:ea typeface="+mn-ea"/>
                          <a:cs typeface="+mn-cs"/>
                        </a:rPr>
                        <a:t>.</a:t>
                      </a:r>
                      <a:endParaRPr lang="fr-FR" sz="3200" dirty="0">
                        <a:latin typeface="Coptic1" pitchFamily="2" charset="0"/>
                      </a:endParaRPr>
                    </a:p>
                  </a:txBody>
                  <a:tcPr/>
                </a:tc>
                <a:tc>
                  <a:txBody>
                    <a:bodyPr/>
                    <a:lstStyle/>
                    <a:p>
                      <a:pPr algn="just"/>
                      <a:r>
                        <a:rPr lang="fr-FR" sz="3200" b="0" i="0" u="none" strike="noStrike" kern="1200" baseline="0" dirty="0">
                          <a:solidFill>
                            <a:schemeClr val="tx1"/>
                          </a:solidFill>
                          <a:latin typeface="+mn-lt"/>
                          <a:ea typeface="+mn-ea"/>
                          <a:cs typeface="+mn-cs"/>
                        </a:rPr>
                        <a:t>Nous t’élevons dignement, avec Elisabeth ta parente, "Bénie es tu entre toutes les femmes et béni est le fruit de tes entrailles."</a:t>
                      </a:r>
                      <a:endParaRPr lang="fr-FR" sz="3200" i="0" dirty="0"/>
                    </a:p>
                  </a:txBody>
                  <a:tcPr/>
                </a:tc>
                <a:tc>
                  <a:txBody>
                    <a:bodyPr/>
                    <a:lstStyle/>
                    <a:p>
                      <a:pPr algn="just" rtl="1"/>
                      <a:r>
                        <a:rPr lang="ar-EG" sz="3600" b="0" i="0" u="none" strike="noStrike" kern="1200" baseline="0" dirty="0">
                          <a:solidFill>
                            <a:schemeClr val="tx1"/>
                          </a:solidFill>
                          <a:latin typeface="+mn-lt"/>
                          <a:ea typeface="+mn-ea"/>
                          <a:cs typeface="+mn-cs"/>
                        </a:rPr>
                        <a:t>نرفعك باستحقاق مع </a:t>
                      </a:r>
                      <a:r>
                        <a:rPr lang="ar-EG" sz="3600" b="0" i="0" u="none" strike="noStrike" kern="1200" baseline="0" dirty="0" err="1">
                          <a:solidFill>
                            <a:schemeClr val="tx1"/>
                          </a:solidFill>
                          <a:latin typeface="+mn-lt"/>
                          <a:ea typeface="+mn-ea"/>
                          <a:cs typeface="+mn-cs"/>
                        </a:rPr>
                        <a:t>أليصابات</a:t>
                      </a:r>
                      <a:endParaRPr lang="ar-EG" sz="3600" b="0" i="0" u="none" strike="noStrike" kern="1200" baseline="0" dirty="0">
                        <a:solidFill>
                          <a:schemeClr val="tx1"/>
                        </a:solidFill>
                        <a:latin typeface="+mn-lt"/>
                        <a:ea typeface="+mn-ea"/>
                        <a:cs typeface="+mn-cs"/>
                      </a:endParaRPr>
                    </a:p>
                    <a:p>
                      <a:pPr algn="just" rtl="1"/>
                      <a:r>
                        <a:rPr lang="ar-EG" sz="3600" b="0" i="0" u="none" strike="noStrike" kern="1200" baseline="0" dirty="0" err="1">
                          <a:solidFill>
                            <a:schemeClr val="tx1"/>
                          </a:solidFill>
                          <a:latin typeface="+mn-lt"/>
                          <a:ea typeface="+mn-ea"/>
                          <a:cs typeface="+mn-cs"/>
                        </a:rPr>
                        <a:t>نسيبتك</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مباركة أنت في النساء</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ومباركة هي ثمرة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بطنك.</a:t>
                      </a:r>
                      <a:endParaRPr lang="fr-FR" sz="3600" dirty="0"/>
                    </a:p>
                  </a:txBody>
                  <a:tcPr/>
                </a:tc>
                <a:extLst>
                  <a:ext uri="{0D108BD9-81ED-4DB2-BD59-A6C34878D82A}">
                    <a16:rowId xmlns:a16="http://schemas.microsoft.com/office/drawing/2014/main" val="146863405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99264079-12F2-4369-8919-1FAC94360DD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3" action="ppaction://hlinksldjump" highlightClick="1"/>
            <a:extLst>
              <a:ext uri="{FF2B5EF4-FFF2-40B4-BE49-F238E27FC236}">
                <a16:creationId xmlns:a16="http://schemas.microsoft.com/office/drawing/2014/main" id="{38AB0A90-73EE-4E74-ADDE-953FE7E5AC9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CA4D0767-2BB3-4123-8FD7-F3804CF1429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18713726"/>
      </p:ext>
    </p:extLst>
  </p:cSld>
  <p:clrMapOvr>
    <a:masterClrMapping/>
  </p:clrMapOvr>
  <p:transition/>
</p:sld>
</file>

<file path=ppt/slides/slide3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816F5E3-1101-42CB-A311-BE5A3D7FEAA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78586037"/>
      </p:ext>
    </p:extLst>
  </p:cSld>
  <p:clrMapOvr>
    <a:masterClrMapping/>
  </p:clrMapOvr>
  <p:transition/>
</p:sld>
</file>

<file path=ppt/slides/slide3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58612" name="Group 52"/>
          <p:cNvGraphicFramePr>
            <a:graphicFrameLocks noGrp="1"/>
          </p:cNvGraphicFramePr>
          <p:nvPr>
            <p:ph/>
            <p:extLst>
              <p:ext uri="{D42A27DB-BD31-4B8C-83A1-F6EECF244321}">
                <p14:modId xmlns:p14="http://schemas.microsoft.com/office/powerpoint/2010/main" val="979056292"/>
              </p:ext>
            </p:extLst>
          </p:nvPr>
        </p:nvGraphicFramePr>
        <p:xfrm>
          <a:off x="571902" y="34578"/>
          <a:ext cx="8000196" cy="373380"/>
        </p:xfrm>
        <a:graphic>
          <a:graphicData uri="http://schemas.openxmlformats.org/drawingml/2006/table">
            <a:tbl>
              <a:tblPr/>
              <a:tblGrid>
                <a:gridCol w="8000196">
                  <a:extLst>
                    <a:ext uri="{9D8B030D-6E8A-4147-A177-3AD203B41FA5}">
                      <a16:colId xmlns:a16="http://schemas.microsoft.com/office/drawing/2014/main" val="20000"/>
                    </a:ext>
                  </a:extLst>
                </a:gridCol>
              </a:tblGrid>
              <a:tr h="364514">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2000" b="0" i="0" u="none" strike="noStrike" cap="none" normalizeH="0" baseline="0" dirty="0">
                          <a:ln>
                            <a:noFill/>
                          </a:ln>
                          <a:solidFill>
                            <a:schemeClr val="tx1"/>
                          </a:solidFill>
                          <a:effectLst/>
                          <a:latin typeface="Arial" charset="0"/>
                          <a:cs typeface="Arial" charset="0"/>
                        </a:rPr>
                        <a:t>Les trois </a:t>
                      </a:r>
                      <a:r>
                        <a:rPr kumimoji="0" lang="en-US" sz="2000" b="0" i="0" u="none" strike="noStrike" cap="none" normalizeH="0" baseline="0" dirty="0" err="1">
                          <a:ln>
                            <a:noFill/>
                          </a:ln>
                          <a:solidFill>
                            <a:schemeClr val="tx1"/>
                          </a:solidFill>
                          <a:effectLst/>
                          <a:latin typeface="Arial" charset="0"/>
                          <a:cs typeface="Arial" charset="0"/>
                        </a:rPr>
                        <a:t>longues</a:t>
                      </a:r>
                      <a:r>
                        <a:rPr kumimoji="0" lang="en-US" sz="2000" b="0" i="0" u="none" strike="noStrike" cap="none" normalizeH="0" baseline="0" dirty="0">
                          <a:ln>
                            <a:noFill/>
                          </a:ln>
                          <a:solidFill>
                            <a:schemeClr val="tx1"/>
                          </a:solidFill>
                          <a:effectLst/>
                          <a:latin typeface="Arial" charset="0"/>
                          <a:cs typeface="Arial" charset="0"/>
                        </a:rPr>
                        <a:t> </a:t>
                      </a:r>
                      <a:r>
                        <a:rPr kumimoji="0" lang="en-US" sz="2000" b="0" i="0" u="none" strike="noStrike" cap="none" normalizeH="0" baseline="0" dirty="0" err="1">
                          <a:ln>
                            <a:noFill/>
                          </a:ln>
                          <a:solidFill>
                            <a:schemeClr val="tx1"/>
                          </a:solidFill>
                          <a:effectLst/>
                          <a:latin typeface="Arial" charset="0"/>
                          <a:cs typeface="Arial" charset="0"/>
                        </a:rPr>
                        <a:t>Oraisons</a:t>
                      </a:r>
                      <a:r>
                        <a:rPr kumimoji="0" lang="en-US" sz="2000" b="0" i="0" u="none" strike="noStrike" cap="none" normalizeH="0" baseline="0" dirty="0">
                          <a:ln>
                            <a:noFill/>
                          </a:ln>
                          <a:solidFill>
                            <a:schemeClr val="tx1"/>
                          </a:solidFill>
                          <a:effectLst/>
                          <a:latin typeface="Arial" charset="0"/>
                          <a:cs typeface="Arial" charset="0"/>
                        </a:rPr>
                        <a:t> - </a:t>
                      </a:r>
                      <a:r>
                        <a:rPr lang="ar-SA" sz="2000" b="0" u="none" dirty="0" err="1">
                          <a:solidFill>
                            <a:schemeClr val="tx1"/>
                          </a:solidFill>
                          <a:latin typeface="Arial" charset="0"/>
                          <a:cs typeface="Arial" charset="0"/>
                        </a:rPr>
                        <a:t>الأواشى</a:t>
                      </a:r>
                      <a:r>
                        <a:rPr lang="ar-SA" sz="2000" b="0" u="none" dirty="0">
                          <a:solidFill>
                            <a:schemeClr val="tx1"/>
                          </a:solidFill>
                          <a:latin typeface="Arial" charset="0"/>
                          <a:cs typeface="Arial" charset="0"/>
                        </a:rPr>
                        <a:t> الثلاثة الكبار</a:t>
                      </a:r>
                      <a:endParaRPr lang="en-CA" sz="2000" b="0" u="none" dirty="0">
                        <a:solidFill>
                          <a:schemeClr val="tx1"/>
                        </a:solidFill>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6" name="Group 2">
            <a:extLst>
              <a:ext uri="{FF2B5EF4-FFF2-40B4-BE49-F238E27FC236}">
                <a16:creationId xmlns:a16="http://schemas.microsoft.com/office/drawing/2014/main" id="{615E4203-4E14-417B-9BFE-0570D3C8A7C4}"/>
              </a:ext>
            </a:extLst>
          </p:cNvPr>
          <p:cNvGraphicFramePr>
            <a:graphicFrameLocks noGrp="1"/>
          </p:cNvGraphicFramePr>
          <p:nvPr>
            <p:extLst>
              <p:ext uri="{D42A27DB-BD31-4B8C-83A1-F6EECF244321}">
                <p14:modId xmlns:p14="http://schemas.microsoft.com/office/powerpoint/2010/main" val="318398032"/>
              </p:ext>
            </p:extLst>
          </p:nvPr>
        </p:nvGraphicFramePr>
        <p:xfrm>
          <a:off x="179512" y="627534"/>
          <a:ext cx="8812088" cy="4340420"/>
        </p:xfrm>
        <a:graphic>
          <a:graphicData uri="http://schemas.openxmlformats.org/drawingml/2006/table">
            <a:tbl>
              <a:tblPr/>
              <a:tblGrid>
                <a:gridCol w="2586156">
                  <a:extLst>
                    <a:ext uri="{9D8B030D-6E8A-4147-A177-3AD203B41FA5}">
                      <a16:colId xmlns:a16="http://schemas.microsoft.com/office/drawing/2014/main" val="20000"/>
                    </a:ext>
                  </a:extLst>
                </a:gridCol>
                <a:gridCol w="3543992">
                  <a:extLst>
                    <a:ext uri="{9D8B030D-6E8A-4147-A177-3AD203B41FA5}">
                      <a16:colId xmlns:a16="http://schemas.microsoft.com/office/drawing/2014/main" val="20001"/>
                    </a:ext>
                  </a:extLst>
                </a:gridCol>
                <a:gridCol w="2681940">
                  <a:extLst>
                    <a:ext uri="{9D8B030D-6E8A-4147-A177-3AD203B41FA5}">
                      <a16:colId xmlns:a16="http://schemas.microsoft.com/office/drawing/2014/main" val="20002"/>
                    </a:ext>
                  </a:extLst>
                </a:gridCol>
              </a:tblGrid>
              <a:tr h="625464">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pitchFamily="34" charset="0"/>
                        </a:rPr>
                        <a:t>Piou</a:t>
                      </a:r>
                      <a:r>
                        <a:rPr kumimoji="0" lang="en-US" sz="2400" b="0" i="0" u="sng" strike="noStrike" cap="none" normalizeH="0" baseline="0" dirty="0">
                          <a:ln>
                            <a:noFill/>
                          </a:ln>
                          <a:solidFill>
                            <a:srgbClr val="FF9900"/>
                          </a:solidFill>
                          <a:effectLst/>
                          <a:latin typeface="Coptic1" pitchFamily="2" charset="0"/>
                          <a:cs typeface="Arial" pitchFamily="34" charset="0"/>
                        </a:rPr>
                        <a:t>/b:</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7412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PiDiakwn</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786177">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a:t>
                      </a:r>
                    </a:p>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levons-nous.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للصلاة قفوا</a:t>
                      </a:r>
                      <a:r>
                        <a:rPr kumimoji="0" lang="ar-EG" sz="2400" b="0" i="0" u="none" strike="noStrike" cap="none" normalizeH="0" baseline="0">
                          <a:ln>
                            <a:noFill/>
                          </a:ln>
                          <a:solidFill>
                            <a:schemeClr val="tx1"/>
                          </a:solidFill>
                          <a:effectLst/>
                          <a:latin typeface="Arial" charset="0"/>
                          <a:cs typeface="Arial" charset="0"/>
                        </a:rPr>
                        <a:t>.</a:t>
                      </a:r>
                      <a:endParaRPr kumimoji="0" lang="en-US" sz="24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2369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Piou</a:t>
                      </a:r>
                      <a:r>
                        <a:rPr kumimoji="0" lang="en-CA" sz="24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602085">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لجميعكم</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442028">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780481">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p~neumati</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ولروحِكَ أيضاً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B3DE6836-4F1F-49A1-AD16-51FBBB27DC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6074451"/>
      </p:ext>
    </p:extLst>
  </p:cSld>
  <p:clrMapOvr>
    <a:masterClrMapping/>
  </p:clrMapOvr>
  <p:transition/>
</p:sld>
</file>

<file path=ppt/slides/slide3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60411" name="Group 155"/>
          <p:cNvGraphicFramePr>
            <a:graphicFrameLocks noGrp="1"/>
          </p:cNvGraphicFramePr>
          <p:nvPr>
            <p:ph/>
            <p:extLst>
              <p:ext uri="{D42A27DB-BD31-4B8C-83A1-F6EECF244321}">
                <p14:modId xmlns:p14="http://schemas.microsoft.com/office/powerpoint/2010/main" val="3489851460"/>
              </p:ext>
            </p:extLst>
          </p:nvPr>
        </p:nvGraphicFramePr>
        <p:xfrm>
          <a:off x="0" y="0"/>
          <a:ext cx="9144000" cy="4786884"/>
        </p:xfrm>
        <a:graphic>
          <a:graphicData uri="http://schemas.openxmlformats.org/drawingml/2006/table">
            <a:tbl>
              <a:tblPr/>
              <a:tblGrid>
                <a:gridCol w="3230437">
                  <a:extLst>
                    <a:ext uri="{9D8B030D-6E8A-4147-A177-3AD203B41FA5}">
                      <a16:colId xmlns:a16="http://schemas.microsoft.com/office/drawing/2014/main" val="1605821530"/>
                    </a:ext>
                  </a:extLst>
                </a:gridCol>
                <a:gridCol w="3230437">
                  <a:extLst>
                    <a:ext uri="{9D8B030D-6E8A-4147-A177-3AD203B41FA5}">
                      <a16:colId xmlns:a16="http://schemas.microsoft.com/office/drawing/2014/main" val="20000"/>
                    </a:ext>
                  </a:extLst>
                </a:gridCol>
                <a:gridCol w="2683126">
                  <a:extLst>
                    <a:ext uri="{9D8B030D-6E8A-4147-A177-3AD203B41FA5}">
                      <a16:colId xmlns:a16="http://schemas.microsoft.com/office/drawing/2014/main" val="20001"/>
                    </a:ext>
                  </a:extLst>
                </a:gridCol>
              </a:tblGrid>
              <a:tr h="301294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Palin on </a:t>
                      </a:r>
                      <a:r>
                        <a:rPr kumimoji="0" lang="fr-CA" sz="2800" b="0" i="0" u="none" strike="noStrike" cap="none" normalizeH="0" baseline="0" dirty="0" err="1">
                          <a:ln>
                            <a:noFill/>
                          </a:ln>
                          <a:solidFill>
                            <a:schemeClr val="tx1"/>
                          </a:solidFill>
                          <a:effectLst/>
                          <a:latin typeface="Coptic1" pitchFamily="2" charset="0"/>
                          <a:cs typeface="Arial" charset="0"/>
                        </a:rPr>
                        <a:t>maren</a:t>
                      </a:r>
                      <a:r>
                        <a:rPr kumimoji="0" lang="fr-CA" sz="2800" b="0" i="0" u="none" strike="noStrike" cap="none" normalizeH="0" baseline="0" dirty="0">
                          <a:ln>
                            <a:noFill/>
                          </a:ln>
                          <a:solidFill>
                            <a:schemeClr val="tx1"/>
                          </a:solidFill>
                          <a:effectLst/>
                          <a:latin typeface="Coptic1" pitchFamily="2" charset="0"/>
                          <a:cs typeface="Arial" charset="0"/>
                        </a:rPr>
                        <a:t>]ho </a:t>
                      </a:r>
                      <a:r>
                        <a:rPr kumimoji="0" lang="fr-CA" sz="2800" b="0" i="0" u="none" strike="noStrike" cap="none" normalizeH="0" baseline="0" dirty="0" err="1">
                          <a:ln>
                            <a:noFill/>
                          </a:ln>
                          <a:solidFill>
                            <a:schemeClr val="tx1"/>
                          </a:solidFill>
                          <a:effectLst/>
                          <a:latin typeface="Coptic1" pitchFamily="2" charset="0"/>
                          <a:cs typeface="Arial" charset="0"/>
                        </a:rPr>
                        <a:t>e~V</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pipantokratwr</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V~iwt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m~Pen</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Pennou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Penc#w#r</a:t>
                      </a:r>
                      <a:r>
                        <a:rPr kumimoji="0" lang="fr-CA" sz="2800" b="0" i="0" u="none" strike="noStrike" cap="none" normalizeH="0" baseline="0" dirty="0">
                          <a:ln>
                            <a:noFill/>
                          </a:ln>
                          <a:solidFill>
                            <a:schemeClr val="tx1"/>
                          </a:solidFill>
                          <a:effectLst/>
                          <a:latin typeface="Coptic1" pitchFamily="2" charset="0"/>
                          <a:cs typeface="Arial" charset="0"/>
                        </a:rPr>
                        <a:t># I/#</a:t>
                      </a:r>
                      <a:r>
                        <a:rPr kumimoji="0" lang="fr-CA" sz="2800" b="0" i="0" u="none" strike="noStrike" cap="none" normalizeH="0" baseline="0" dirty="0" err="1">
                          <a:ln>
                            <a:noFill/>
                          </a:ln>
                          <a:solidFill>
                            <a:schemeClr val="tx1"/>
                          </a:solidFill>
                          <a:effectLst/>
                          <a:latin typeface="Coptic1" pitchFamily="2" charset="0"/>
                          <a:cs typeface="Arial" charset="0"/>
                        </a:rPr>
                        <a:t>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Ten</a:t>
                      </a:r>
                      <a:r>
                        <a:rPr kumimoji="0" lang="fr-CA" sz="2800" b="0" i="0" u="none" strike="noStrike" cap="none" normalizeH="0" baseline="0" dirty="0">
                          <a:ln>
                            <a:noFill/>
                          </a:ln>
                          <a:solidFill>
                            <a:schemeClr val="tx1"/>
                          </a:solidFill>
                          <a:effectLst/>
                          <a:latin typeface="Coptic1" pitchFamily="2" charset="0"/>
                          <a:cs typeface="Arial" charset="0"/>
                        </a:rPr>
                        <a:t>]ho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tentwbh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n~tekmeta~gayoc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pimairwmi</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Prions encore Dieu Tout-Puissant, Père de notre Seigneur, Dieu et Sauveur Jésus-Christ. Nous invoquons et nous supplions Ta bonté ô Ami du genre humain;</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1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وأيضاً فلنسأل الله ضابط الكل أبا رَبَنا وإلهَنا ومُخلصنا يسوع المسيح، نسأل ونَطلب من صلاحِكَ يا مُحب البشر.</a:t>
                      </a:r>
                      <a:r>
                        <a:rPr kumimoji="0" lang="ar-SA" sz="3200" b="0" i="0" u="none" strike="noStrike" cap="none" normalizeH="0" baseline="0" dirty="0">
                          <a:ln>
                            <a:noFill/>
                          </a:ln>
                          <a:solidFill>
                            <a:schemeClr val="tx1"/>
                          </a:solidFill>
                          <a:effectLst/>
                          <a:latin typeface="Arial" charset="0"/>
                          <a:cs typeface="Arial" charset="0"/>
                        </a:rPr>
                        <a:t>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CA"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8"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3">
            <a:hlinkClick r:id="rId3" action="ppaction://hlinksldjump" highlightClick="1"/>
            <a:extLst>
              <a:ext uri="{FF2B5EF4-FFF2-40B4-BE49-F238E27FC236}">
                <a16:creationId xmlns:a16="http://schemas.microsoft.com/office/drawing/2014/main" id="{2B1B87E5-E1CF-47D0-AEE3-2606ED12EEA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50300025"/>
      </p:ext>
    </p:extLst>
  </p:cSld>
  <p:clrMapOvr>
    <a:masterClrMapping/>
  </p:clrMapOvr>
  <p:transition/>
</p:sld>
</file>

<file path=ppt/slides/slide3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sz="1400"/>
              <a:t>			</a:t>
            </a:r>
            <a:endParaRPr kumimoji="0" lang="en-US" sz="1400" b="0" i="0" u="none" strike="noStrike" kern="1200" cap="none" spc="0" normalizeH="0" baseline="0" noProof="0" dirty="0">
              <a:ln>
                <a:noFill/>
              </a:ln>
              <a:solidFill>
                <a:srgbClr val="FFFFFF"/>
              </a:solidFill>
              <a:effectLst/>
              <a:uLnTx/>
              <a:uFillTx/>
              <a:latin typeface="Times New Roman"/>
              <a:ea typeface="+mn-ea"/>
              <a:cs typeface="Arial" charset="0"/>
            </a:endParaRPr>
          </a:p>
        </p:txBody>
      </p:sp>
      <p:graphicFrame>
        <p:nvGraphicFramePr>
          <p:cNvPr id="7699556" name="Group 100"/>
          <p:cNvGraphicFramePr>
            <a:graphicFrameLocks noGrp="1"/>
          </p:cNvGraphicFramePr>
          <p:nvPr>
            <p:extLst>
              <p:ext uri="{D42A27DB-BD31-4B8C-83A1-F6EECF244321}">
                <p14:modId xmlns:p14="http://schemas.microsoft.com/office/powerpoint/2010/main" val="2979108882"/>
              </p:ext>
            </p:extLst>
          </p:nvPr>
        </p:nvGraphicFramePr>
        <p:xfrm>
          <a:off x="0" y="627534"/>
          <a:ext cx="9144000" cy="3884676"/>
        </p:xfrm>
        <a:graphic>
          <a:graphicData uri="http://schemas.openxmlformats.org/drawingml/2006/table">
            <a:tbl>
              <a:tblPr/>
              <a:tblGrid>
                <a:gridCol w="332686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769140">
                  <a:extLst>
                    <a:ext uri="{9D8B030D-6E8A-4147-A177-3AD203B41FA5}">
                      <a16:colId xmlns:a16="http://schemas.microsoft.com/office/drawing/2014/main" val="20002"/>
                    </a:ext>
                  </a:extLst>
                </a:gridCol>
              </a:tblGrid>
              <a:tr h="30769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Arivmeui</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hir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tekoui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m~mauatc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n~kayolik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n~a~poctolik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n~ekkl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cia.</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endParaRPr kumimoji="0" lang="en-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Seigneur, de la paix de Ton église, une, unique, sainte, universelle et apostolique.</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charset="0"/>
                        </a:rPr>
                        <a:t>أذكر يا رب سلام كنيستِكَ الواحدة الوحيدة المقدّسة الجامعة الرسولية.</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8F5353DD-1042-4A06-A850-3F2545961E12}"/>
              </a:ext>
            </a:extLst>
          </p:cNvPr>
          <p:cNvGraphicFramePr>
            <a:graphicFrameLocks noGrp="1"/>
          </p:cNvGraphicFramePr>
          <p:nvPr/>
        </p:nvGraphicFramePr>
        <p:xfrm>
          <a:off x="1580396" y="9881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05122782"/>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Arial" charset="0"/>
                        </a:rPr>
                        <a:t>Oraison</a:t>
                      </a:r>
                      <a:r>
                        <a:rPr lang="en-US" sz="1500" b="0" dirty="0">
                          <a:latin typeface="Arial" charset="0"/>
                        </a:rPr>
                        <a:t> pour la </a:t>
                      </a:r>
                      <a:r>
                        <a:rPr lang="en-US" sz="1500" b="0" dirty="0" err="1">
                          <a:latin typeface="Arial" charset="0"/>
                        </a:rPr>
                        <a:t>paix</a:t>
                      </a:r>
                      <a:endParaRPr lang="en-US" sz="1500" b="0" dirty="0">
                        <a:latin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30429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058BD030-461C-46F0-9EE0-E40ABFF5E2B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18833790"/>
      </p:ext>
    </p:extLst>
  </p:cSld>
  <p:clrMapOvr>
    <a:masterClrMapping/>
  </p:clrMapOvr>
  <p:transition/>
</p:sld>
</file>

<file path=ppt/slides/slide3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0489" name="Group 9"/>
          <p:cNvGraphicFramePr>
            <a:graphicFrameLocks noGrp="1"/>
          </p:cNvGraphicFramePr>
          <p:nvPr/>
        </p:nvGraphicFramePr>
        <p:xfrm>
          <a:off x="152400" y="864394"/>
          <a:ext cx="8686800" cy="1943100"/>
        </p:xfrm>
        <a:graphic>
          <a:graphicData uri="http://schemas.openxmlformats.org/drawingml/2006/table">
            <a:tbl>
              <a:tblPr/>
              <a:tblGrid>
                <a:gridCol w="8686800">
                  <a:extLst>
                    <a:ext uri="{9D8B030D-6E8A-4147-A177-3AD203B41FA5}">
                      <a16:colId xmlns:a16="http://schemas.microsoft.com/office/drawing/2014/main" val="20000"/>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Group 109">
            <a:extLst>
              <a:ext uri="{FF2B5EF4-FFF2-40B4-BE49-F238E27FC236}">
                <a16:creationId xmlns:a16="http://schemas.microsoft.com/office/drawing/2014/main" id="{EBE4BA66-BD1A-4431-8CE6-078D1A15891B}"/>
              </a:ext>
            </a:extLst>
          </p:cNvPr>
          <p:cNvGraphicFramePr>
            <a:graphicFrameLocks noGrp="1"/>
          </p:cNvGraphicFramePr>
          <p:nvPr>
            <p:extLst>
              <p:ext uri="{D42A27DB-BD31-4B8C-83A1-F6EECF244321}">
                <p14:modId xmlns:p14="http://schemas.microsoft.com/office/powerpoint/2010/main" val="1790302294"/>
              </p:ext>
            </p:extLst>
          </p:nvPr>
        </p:nvGraphicFramePr>
        <p:xfrm>
          <a:off x="0" y="56673"/>
          <a:ext cx="9144000" cy="4741164"/>
        </p:xfrm>
        <a:graphic>
          <a:graphicData uri="http://schemas.openxmlformats.org/drawingml/2006/table">
            <a:tbl>
              <a:tblPr/>
              <a:tblGrid>
                <a:gridCol w="3181145">
                  <a:extLst>
                    <a:ext uri="{9D8B030D-6E8A-4147-A177-3AD203B41FA5}">
                      <a16:colId xmlns:a16="http://schemas.microsoft.com/office/drawing/2014/main" val="20000"/>
                    </a:ext>
                  </a:extLst>
                </a:gridCol>
                <a:gridCol w="3272299">
                  <a:extLst>
                    <a:ext uri="{9D8B030D-6E8A-4147-A177-3AD203B41FA5}">
                      <a16:colId xmlns:a16="http://schemas.microsoft.com/office/drawing/2014/main" val="20001"/>
                    </a:ext>
                  </a:extLst>
                </a:gridCol>
                <a:gridCol w="2690556">
                  <a:extLst>
                    <a:ext uri="{9D8B030D-6E8A-4147-A177-3AD203B41FA5}">
                      <a16:colId xmlns:a16="http://schemas.microsoft.com/office/drawing/2014/main" val="20002"/>
                    </a:ext>
                  </a:extLst>
                </a:gridCol>
              </a:tblGrid>
              <a:tr h="41856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err="1">
                          <a:ln>
                            <a:noFill/>
                          </a:ln>
                          <a:solidFill>
                            <a:srgbClr val="FF9900"/>
                          </a:solidFill>
                          <a:effectLst/>
                          <a:latin typeface="Coptic1" pitchFamily="2" charset="0"/>
                          <a:cs typeface="Arial" charset="0"/>
                        </a:rPr>
                        <a:t>PiDiakwn</a:t>
                      </a:r>
                      <a:r>
                        <a:rPr kumimoji="0" lang="fr-CA" sz="21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Proceuxacye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u~per</a:t>
                      </a:r>
                      <a:r>
                        <a:rPr kumimoji="0" lang="en-US" sz="2800" b="0" i="0" u="none" strike="noStrike" cap="none" normalizeH="0" baseline="0" dirty="0">
                          <a:ln>
                            <a:noFill/>
                          </a:ln>
                          <a:solidFill>
                            <a:schemeClr val="tx1"/>
                          </a:solidFill>
                          <a:effectLst/>
                          <a:latin typeface="Coptic1" pitchFamily="2" charset="0"/>
                          <a:cs typeface="Arial" charset="0"/>
                        </a:rPr>
                        <a:t> t/c </a:t>
                      </a: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/n/c t/c </a:t>
                      </a:r>
                      <a:r>
                        <a:rPr kumimoji="0" lang="en-US" sz="2800" b="0" i="0" u="none" strike="noStrike" cap="none" normalizeH="0" baseline="0" dirty="0" err="1">
                          <a:ln>
                            <a:noFill/>
                          </a:ln>
                          <a:solidFill>
                            <a:schemeClr val="tx1"/>
                          </a:solidFill>
                          <a:effectLst/>
                          <a:latin typeface="Coptic1" pitchFamily="2" charset="0"/>
                          <a:cs typeface="Arial" charset="0"/>
                        </a:rPr>
                        <a:t>a~giac</a:t>
                      </a:r>
                      <a:r>
                        <a:rPr kumimoji="0" lang="en-US" sz="2800" b="0" i="0" u="none" strike="noStrike" cap="none" normalizeH="0" baseline="0" dirty="0">
                          <a:ln>
                            <a:noFill/>
                          </a:ln>
                          <a:solidFill>
                            <a:schemeClr val="tx1"/>
                          </a:solidFill>
                          <a:effectLst/>
                          <a:latin typeface="Coptic1" pitchFamily="2" charset="0"/>
                          <a:cs typeface="Arial" charset="0"/>
                        </a:rPr>
                        <a:t> mon/c </a:t>
                      </a:r>
                      <a:r>
                        <a:rPr kumimoji="0" lang="en-US" sz="2800" b="0" i="0" u="none" strike="noStrike" cap="none" normalizeH="0" baseline="0" dirty="0" err="1">
                          <a:ln>
                            <a:noFill/>
                          </a:ln>
                          <a:solidFill>
                            <a:schemeClr val="tx1"/>
                          </a:solidFill>
                          <a:effectLst/>
                          <a:latin typeface="Coptic1" pitchFamily="2" charset="0"/>
                          <a:cs typeface="Arial" charset="0"/>
                        </a:rPr>
                        <a:t>kayolik</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a~poctolik</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oryodoxou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ekk~l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ciac</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Kurie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e~le</a:t>
                      </a:r>
                      <a:r>
                        <a:rPr kumimoji="0" lang="fr-FR"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la paix de l’église orthodoxe de Dieu, une, sainte, universelle, et apostolique.</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L’Assemblée:</a:t>
                      </a:r>
                      <a:endParaRPr kumimoji="0" lang="ar-EG"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 من أجل سلام كنيسَة الله الواحدة المقدّسة الجامعة </a:t>
                      </a:r>
                      <a:r>
                        <a:rPr kumimoji="0" lang="ar-SA" sz="2800" b="0" i="0" u="none" strike="noStrike" cap="none" normalizeH="0" baseline="0" dirty="0" err="1">
                          <a:ln>
                            <a:noFill/>
                          </a:ln>
                          <a:solidFill>
                            <a:schemeClr val="tx1"/>
                          </a:solidFill>
                          <a:effectLst/>
                          <a:latin typeface="Arial" charset="0"/>
                          <a:cs typeface="Arial" charset="0"/>
                        </a:rPr>
                        <a:t>الرسولية</a:t>
                      </a:r>
                      <a:r>
                        <a:rPr kumimoji="0" lang="ar-SA" sz="2800" b="0" i="0" u="none" strike="noStrike" cap="none" normalizeH="0" baseline="0" dirty="0">
                          <a:ln>
                            <a:noFill/>
                          </a:ln>
                          <a:solidFill>
                            <a:schemeClr val="tx1"/>
                          </a:solidFill>
                          <a:effectLst/>
                          <a:latin typeface="Arial" charset="0"/>
                          <a:cs typeface="Arial" charset="0"/>
                        </a:rPr>
                        <a:t> الأرثوذكسية</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4444A88A-3415-46FA-83B1-F1C1DAFA49C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40558498"/>
      </p:ext>
    </p:extLst>
  </p:cSld>
  <p:clrMapOvr>
    <a:masterClrMapping/>
  </p:clrMapOvr>
  <p:transition/>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0225" name="Group 33"/>
          <p:cNvGraphicFramePr>
            <a:graphicFrameLocks noGrp="1"/>
          </p:cNvGraphicFramePr>
          <p:nvPr>
            <p:ph/>
            <p:extLst>
              <p:ext uri="{D42A27DB-BD31-4B8C-83A1-F6EECF244321}">
                <p14:modId xmlns:p14="http://schemas.microsoft.com/office/powerpoint/2010/main" val="1159097308"/>
              </p:ext>
            </p:extLst>
          </p:nvPr>
        </p:nvGraphicFramePr>
        <p:xfrm>
          <a:off x="1" y="193452"/>
          <a:ext cx="9144000" cy="4457700"/>
        </p:xfrm>
        <a:graphic>
          <a:graphicData uri="http://schemas.openxmlformats.org/drawingml/2006/table">
            <a:tbl>
              <a:tblPr/>
              <a:tblGrid>
                <a:gridCol w="3269388">
                  <a:extLst>
                    <a:ext uri="{9D8B030D-6E8A-4147-A177-3AD203B41FA5}">
                      <a16:colId xmlns:a16="http://schemas.microsoft.com/office/drawing/2014/main" val="20000"/>
                    </a:ext>
                  </a:extLst>
                </a:gridCol>
                <a:gridCol w="3248745">
                  <a:extLst>
                    <a:ext uri="{9D8B030D-6E8A-4147-A177-3AD203B41FA5}">
                      <a16:colId xmlns:a16="http://schemas.microsoft.com/office/drawing/2014/main" val="20001"/>
                    </a:ext>
                  </a:extLst>
                </a:gridCol>
                <a:gridCol w="2625867">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Cmou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lom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rompi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tekmet</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rictoc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nih</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ki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peklaoc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eybe</a:t>
                      </a:r>
                      <a:r>
                        <a:rPr kumimoji="0" lang="en-US" sz="2400" b="0" i="0" u="none" strike="noStrike" cap="none" normalizeH="0" baseline="0" dirty="0">
                          <a:ln>
                            <a:noFill/>
                          </a:ln>
                          <a:solidFill>
                            <a:schemeClr val="tx1"/>
                          </a:solidFill>
                          <a:effectLst/>
                          <a:latin typeface="Coptic1" pitchFamily="2" charset="0"/>
                          <a:cs typeface="Arial" charset="0"/>
                        </a:rPr>
                        <a:t> ],/ra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piorvanoc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pisemmo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piremn~jwili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a:t>
                      </a:r>
                      <a:r>
                        <a:rPr kumimoji="0" lang="en-US" sz="2400" b="0" i="0" u="none" strike="noStrike" cap="none" normalizeH="0" baseline="0" dirty="0">
                          <a:ln>
                            <a:noFill/>
                          </a:ln>
                          <a:solidFill>
                            <a:schemeClr val="tx1"/>
                          </a:solidFill>
                          <a:effectLst/>
                          <a:latin typeface="Coptic1" pitchFamily="2" charset="0"/>
                          <a:cs typeface="Arial" charset="0"/>
                        </a:rPr>
                        <a:t>/ten t/ren </a:t>
                      </a:r>
                      <a:r>
                        <a:rPr kumimoji="0" lang="en-US" sz="2400" b="0" i="0" u="none" strike="noStrike" cap="none" normalizeH="0" baseline="0" dirty="0" err="1">
                          <a:ln>
                            <a:noFill/>
                          </a:ln>
                          <a:solidFill>
                            <a:schemeClr val="tx1"/>
                          </a:solidFill>
                          <a:effectLst/>
                          <a:latin typeface="Coptic1" pitchFamily="2" charset="0"/>
                          <a:cs typeface="Arial" charset="0"/>
                        </a:rPr>
                        <a:t>qa</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e~terhelpic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m~pekran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Par Ta bonté, bénis le prémices de l’année, pour les pauvres de Ton peuple, de la veuve et de l’orphelin, de l’étranger et du voyageur, ainsi que pour nous tous qui mettons en Toi notre confiance et invoquons Ton Saint Nom.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بَارك إكليل السنة بصلاحك من أجل فقراءِ شعبك.</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من أجل الأرملة واليتيم والغريب والضيف. ومن أجلنا كلنا نحنُ الذينَ نرجوكَ ونطلب اسمِكَ القدوس</a:t>
                      </a:r>
                      <a:r>
                        <a:rPr kumimoji="0" lang="fr-FR" sz="3200" b="0" i="0" u="none" strike="noStrike" cap="none" normalizeH="0" baseline="0" dirty="0">
                          <a:ln>
                            <a:noFill/>
                          </a:ln>
                          <a:solidFill>
                            <a:schemeClr val="tx1"/>
                          </a:solidFill>
                          <a:effectLst/>
                          <a:latin typeface="Arial" charset="0"/>
                          <a:cs typeface="Arial" pitchFamily="34" charset="0"/>
                        </a:rPr>
                        <a:t>.</a:t>
                      </a:r>
                      <a:endParaRPr kumimoji="0" lang="fr-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64449" name="Group 97"/>
          <p:cNvGraphicFramePr>
            <a:graphicFrameLocks noGrp="1"/>
          </p:cNvGraphicFramePr>
          <p:nvPr>
            <p:ph type="tbl" idx="1"/>
            <p:extLst>
              <p:ext uri="{D42A27DB-BD31-4B8C-83A1-F6EECF244321}">
                <p14:modId xmlns:p14="http://schemas.microsoft.com/office/powerpoint/2010/main" val="2702720987"/>
              </p:ext>
            </p:extLst>
          </p:nvPr>
        </p:nvGraphicFramePr>
        <p:xfrm>
          <a:off x="0" y="103762"/>
          <a:ext cx="9144000" cy="4725924"/>
        </p:xfrm>
        <a:graphic>
          <a:graphicData uri="http://schemas.openxmlformats.org/drawingml/2006/table">
            <a:tbl>
              <a:tblPr/>
              <a:tblGrid>
                <a:gridCol w="3184187">
                  <a:extLst>
                    <a:ext uri="{9D8B030D-6E8A-4147-A177-3AD203B41FA5}">
                      <a16:colId xmlns:a16="http://schemas.microsoft.com/office/drawing/2014/main" val="980968862"/>
                    </a:ext>
                  </a:extLst>
                </a:gridCol>
                <a:gridCol w="3287949">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30220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Yai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etsop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icjen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aur</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jc</a:t>
                      </a:r>
                      <a:r>
                        <a:rPr kumimoji="0" lang="fr-CA" sz="2800" b="0" i="0" u="none" strike="noStrike" cap="none" normalizeH="0" baseline="0" dirty="0">
                          <a:ln>
                            <a:noFill/>
                          </a:ln>
                          <a:solidFill>
                            <a:schemeClr val="tx1"/>
                          </a:solidFill>
                          <a:effectLst/>
                          <a:latin typeface="Coptic1" pitchFamily="2" charset="0"/>
                          <a:cs typeface="Arial" charset="0"/>
                        </a:rPr>
                        <a:t> n~]</a:t>
                      </a:r>
                      <a:r>
                        <a:rPr kumimoji="0" lang="fr-CA" sz="2800" b="0" i="0" u="none" strike="noStrike" cap="none" normalizeH="0" baseline="0" dirty="0" err="1">
                          <a:ln>
                            <a:noFill/>
                          </a:ln>
                          <a:solidFill>
                            <a:schemeClr val="tx1"/>
                          </a:solidFill>
                          <a:effectLst/>
                          <a:latin typeface="Coptic1" pitchFamily="2" charset="0"/>
                          <a:cs typeface="Arial" charset="0"/>
                        </a:rPr>
                        <a:t>oikoumen</a:t>
                      </a:r>
                      <a:r>
                        <a:rPr kumimoji="0" lang="fr-CA" sz="2800" b="0" i="0" u="none" strike="noStrike" cap="none" normalizeH="0" baseline="0" dirty="0">
                          <a:ln>
                            <a:noFill/>
                          </a:ln>
                          <a:solidFill>
                            <a:schemeClr val="tx1"/>
                          </a:solidFill>
                          <a:effectLst/>
                          <a:latin typeface="Coptic1" pitchFamily="2" charset="0"/>
                          <a:cs typeface="Arial" charset="0"/>
                        </a:rPr>
                        <a:t>/ sa </a:t>
                      </a:r>
                      <a:r>
                        <a:rPr kumimoji="0" lang="fr-CA" sz="2800" b="0" i="0" u="none" strike="noStrike" cap="none" normalizeH="0" baseline="0" dirty="0" err="1">
                          <a:ln>
                            <a:noFill/>
                          </a:ln>
                          <a:solidFill>
                            <a:schemeClr val="tx1"/>
                          </a:solidFill>
                          <a:effectLst/>
                          <a:latin typeface="Coptic1" pitchFamily="2" charset="0"/>
                          <a:cs typeface="Arial" charset="0"/>
                        </a:rPr>
                        <a:t>aur</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jc</a:t>
                      </a:r>
                      <a:r>
                        <a:rPr kumimoji="0" lang="fr-CA" sz="2800" b="0" i="0" u="none" strike="noStrike" cap="none" normalizeH="0" baseline="0" dirty="0">
                          <a:ln>
                            <a:noFill/>
                          </a:ln>
                          <a:solidFill>
                            <a:schemeClr val="tx1"/>
                          </a:solidFill>
                          <a:effectLst/>
                          <a:latin typeface="Coptic1" pitchFamily="2" charset="0"/>
                          <a:cs typeface="Arial" charset="0"/>
                        </a:rPr>
                        <a:t>: </a:t>
                      </a:r>
                      <a:r>
                        <a:rPr lang="fr-FR" sz="2800" kern="1200" dirty="0" err="1">
                          <a:solidFill>
                            <a:schemeClr val="tx1"/>
                          </a:solidFill>
                          <a:effectLst/>
                          <a:latin typeface="Coptic1" pitchFamily="2" charset="0"/>
                          <a:ea typeface="+mn-ea"/>
                          <a:cs typeface="+mn-cs"/>
                        </a:rPr>
                        <a:t>Nilaoc</a:t>
                      </a:r>
                      <a:r>
                        <a:rPr lang="fr-FR" sz="2800" kern="1200" dirty="0">
                          <a:solidFill>
                            <a:schemeClr val="tx1"/>
                          </a:solidFill>
                          <a:effectLst/>
                          <a:latin typeface="Coptic1" pitchFamily="2" charset="0"/>
                          <a:ea typeface="+mn-ea"/>
                          <a:cs typeface="+mn-cs"/>
                        </a:rPr>
                        <a:t> t/</a:t>
                      </a:r>
                      <a:r>
                        <a:rPr lang="fr-FR" sz="2800" kern="1200" dirty="0" err="1">
                          <a:solidFill>
                            <a:schemeClr val="tx1"/>
                          </a:solidFill>
                          <a:effectLst/>
                          <a:latin typeface="Coptic1" pitchFamily="2" charset="0"/>
                          <a:ea typeface="+mn-ea"/>
                          <a:cs typeface="+mn-cs"/>
                        </a:rPr>
                        <a:t>rou</a:t>
                      </a:r>
                      <a:r>
                        <a:rPr lang="fr-FR" sz="2800" kern="1200" dirty="0">
                          <a:solidFill>
                            <a:schemeClr val="tx1"/>
                          </a:solidFill>
                          <a:effectLst/>
                          <a:latin typeface="Coptic1" pitchFamily="2" charset="0"/>
                          <a:ea typeface="+mn-ea"/>
                          <a:cs typeface="+mn-cs"/>
                        </a:rPr>
                        <a:t> nem </a:t>
                      </a:r>
                      <a:r>
                        <a:rPr lang="fr-FR" sz="2800" kern="1200" dirty="0" err="1">
                          <a:solidFill>
                            <a:schemeClr val="tx1"/>
                          </a:solidFill>
                          <a:effectLst/>
                          <a:latin typeface="Coptic1" pitchFamily="2" charset="0"/>
                          <a:ea typeface="+mn-ea"/>
                          <a:cs typeface="+mn-cs"/>
                        </a:rPr>
                        <a:t>nio~hi</a:t>
                      </a:r>
                      <a:r>
                        <a:rPr lang="fr-FR" sz="2800" kern="1200" dirty="0">
                          <a:solidFill>
                            <a:schemeClr val="tx1"/>
                          </a:solidFill>
                          <a:effectLst/>
                          <a:latin typeface="Coptic1" pitchFamily="2" charset="0"/>
                          <a:ea typeface="+mn-ea"/>
                          <a:cs typeface="+mn-cs"/>
                        </a:rPr>
                        <a:t> t/</a:t>
                      </a:r>
                      <a:r>
                        <a:rPr lang="fr-FR" sz="2800" kern="1200" dirty="0" err="1">
                          <a:solidFill>
                            <a:schemeClr val="tx1"/>
                          </a:solidFill>
                          <a:effectLst/>
                          <a:latin typeface="Coptic1" pitchFamily="2" charset="0"/>
                          <a:ea typeface="+mn-ea"/>
                          <a:cs typeface="+mn-cs"/>
                        </a:rPr>
                        <a:t>rou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c~mou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e~rwou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hir</a:t>
                      </a:r>
                      <a:r>
                        <a:rPr lang="fr-FR" sz="2800" kern="1200" dirty="0">
                          <a:solidFill>
                            <a:schemeClr val="tx1"/>
                          </a:solidFill>
                          <a:effectLst/>
                          <a:latin typeface="Coptic1" pitchFamily="2" charset="0"/>
                          <a:ea typeface="+mn-ea"/>
                          <a:cs typeface="+mn-cs"/>
                        </a:rPr>
                        <a:t>/n/ ] </a:t>
                      </a:r>
                      <a:r>
                        <a:rPr lang="fr-FR" sz="2800" kern="1200" dirty="0" err="1">
                          <a:solidFill>
                            <a:schemeClr val="tx1"/>
                          </a:solidFill>
                          <a:effectLst/>
                          <a:latin typeface="Coptic1" pitchFamily="2" charset="0"/>
                          <a:ea typeface="+mn-ea"/>
                          <a:cs typeface="+mn-cs"/>
                        </a:rPr>
                        <a:t>e~bolqen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niv</a:t>
                      </a:r>
                      <a:r>
                        <a:rPr lang="fr-FR" sz="2800" kern="1200" dirty="0">
                          <a:solidFill>
                            <a:schemeClr val="tx1"/>
                          </a:solidFill>
                          <a:effectLst/>
                          <a:latin typeface="Coptic1" pitchFamily="2" charset="0"/>
                          <a:ea typeface="+mn-ea"/>
                          <a:cs typeface="+mn-cs"/>
                        </a:rPr>
                        <a:t>/oui~: m/</a:t>
                      </a:r>
                      <a:r>
                        <a:rPr lang="fr-FR" sz="2800" kern="1200" dirty="0" err="1">
                          <a:solidFill>
                            <a:schemeClr val="tx1"/>
                          </a:solidFill>
                          <a:effectLst/>
                          <a:latin typeface="Coptic1" pitchFamily="2" charset="0"/>
                          <a:ea typeface="+mn-ea"/>
                          <a:cs typeface="+mn-cs"/>
                        </a:rPr>
                        <a:t>ic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e~q~r</a:t>
                      </a:r>
                      <a:r>
                        <a:rPr lang="fr-FR" sz="2800" kern="1200" dirty="0">
                          <a:solidFill>
                            <a:schemeClr val="tx1"/>
                          </a:solidFill>
                          <a:effectLst/>
                          <a:latin typeface="Coptic1" pitchFamily="2" charset="0"/>
                          <a:ea typeface="+mn-ea"/>
                          <a:cs typeface="+mn-cs"/>
                        </a:rPr>
                        <a:t>/i </a:t>
                      </a:r>
                      <a:r>
                        <a:rPr lang="fr-FR" sz="2800" kern="1200" dirty="0" err="1">
                          <a:solidFill>
                            <a:schemeClr val="tx1"/>
                          </a:solidFill>
                          <a:effectLst/>
                          <a:latin typeface="Coptic1" pitchFamily="2" charset="0"/>
                          <a:ea typeface="+mn-ea"/>
                          <a:cs typeface="+mn-cs"/>
                        </a:rPr>
                        <a:t>n~nenh</a:t>
                      </a:r>
                      <a:r>
                        <a:rPr lang="fr-FR" sz="2800" kern="1200" dirty="0">
                          <a:solidFill>
                            <a:schemeClr val="tx1"/>
                          </a:solidFill>
                          <a:effectLst/>
                          <a:latin typeface="Coptic1" pitchFamily="2" charset="0"/>
                          <a:ea typeface="+mn-ea"/>
                          <a:cs typeface="+mn-cs"/>
                        </a:rPr>
                        <a:t>/t t/</a:t>
                      </a:r>
                      <a:r>
                        <a:rPr lang="fr-FR" sz="2800" kern="1200" dirty="0" err="1">
                          <a:solidFill>
                            <a:schemeClr val="tx1"/>
                          </a:solidFill>
                          <a:effectLst/>
                          <a:latin typeface="Coptic1" pitchFamily="2" charset="0"/>
                          <a:ea typeface="+mn-ea"/>
                          <a:cs typeface="+mn-cs"/>
                        </a:rPr>
                        <a:t>rou</a:t>
                      </a:r>
                      <a:r>
                        <a:rPr lang="fr-FR" sz="2800" kern="1200" dirty="0">
                          <a:solidFill>
                            <a:schemeClr val="tx1"/>
                          </a:solidFill>
                          <a:effectLst/>
                          <a:latin typeface="Coptic1" pitchFamily="2" charset="0"/>
                          <a:ea typeface="+mn-ea"/>
                          <a:cs typeface="+mn-cs"/>
                        </a:rPr>
                        <a:t>.</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Celle qui existe d’un bout à l’autre de la terre, Seigneur, bénis tous les peuples et tous les troupeaux. Que la paix céleste remplisse nos cœurs. </a:t>
                      </a:r>
                      <a:r>
                        <a:rPr kumimoji="0" lang="fr-CA" sz="24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pitchFamily="34" charset="0"/>
                        </a:rPr>
                        <a:t>هذه الكائنة من </a:t>
                      </a:r>
                      <a:r>
                        <a:rPr kumimoji="0" lang="ar-SA" sz="2800" b="0" i="0" u="none" strike="noStrike" cap="none" normalizeH="0" baseline="0" dirty="0" err="1">
                          <a:ln>
                            <a:noFill/>
                          </a:ln>
                          <a:solidFill>
                            <a:schemeClr val="tx1"/>
                          </a:solidFill>
                          <a:effectLst/>
                          <a:latin typeface="Arial" charset="0"/>
                          <a:cs typeface="Arial" pitchFamily="34" charset="0"/>
                        </a:rPr>
                        <a:t>أقاصى</a:t>
                      </a:r>
                      <a:r>
                        <a:rPr kumimoji="0" lang="ar-SA" sz="2800" b="0" i="0" u="none" strike="noStrike" cap="none" normalizeH="0" baseline="0" dirty="0">
                          <a:ln>
                            <a:noFill/>
                          </a:ln>
                          <a:solidFill>
                            <a:schemeClr val="tx1"/>
                          </a:solidFill>
                          <a:effectLst/>
                          <a:latin typeface="Arial" charset="0"/>
                          <a:cs typeface="Arial" pitchFamily="34" charset="0"/>
                        </a:rPr>
                        <a:t> المسكونة إلى أقاصيها كل الشعوب وكل القطعان باركهم</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السلام </a:t>
                      </a:r>
                      <a:r>
                        <a:rPr kumimoji="0" lang="ar-SA" sz="2800" b="0" i="0" u="none" strike="noStrike" cap="none" normalizeH="0" baseline="0" dirty="0" err="1">
                          <a:ln>
                            <a:noFill/>
                          </a:ln>
                          <a:solidFill>
                            <a:schemeClr val="tx1"/>
                          </a:solidFill>
                          <a:effectLst/>
                          <a:latin typeface="Arial" charset="0"/>
                          <a:cs typeface="Arial" pitchFamily="34" charset="0"/>
                        </a:rPr>
                        <a:t>الذى</a:t>
                      </a:r>
                      <a:r>
                        <a:rPr kumimoji="0" lang="ar-SA" sz="2800" b="0" i="0" u="none" strike="noStrike" cap="none" normalizeH="0" baseline="0" dirty="0">
                          <a:ln>
                            <a:noFill/>
                          </a:ln>
                          <a:solidFill>
                            <a:schemeClr val="tx1"/>
                          </a:solidFill>
                          <a:effectLst/>
                          <a:latin typeface="Arial" charset="0"/>
                          <a:cs typeface="Arial" pitchFamily="34" charset="0"/>
                        </a:rPr>
                        <a:t> من</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السموات انزله على</a:t>
                      </a:r>
                      <a:r>
                        <a:rPr kumimoji="0" lang="en-CA"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قلوبنا جميعاً</a:t>
                      </a:r>
                      <a:r>
                        <a:rPr kumimoji="0" lang="en-CA" sz="2400" b="0" i="0" u="none" strike="noStrike" cap="none" normalizeH="0" baseline="0" dirty="0">
                          <a:ln>
                            <a:noFill/>
                          </a:ln>
                          <a:solidFill>
                            <a:schemeClr val="tx1"/>
                          </a:solidFill>
                          <a:effectLst/>
                          <a:latin typeface="Arial" charset="0"/>
                          <a:cs typeface="Arial" pitchFamily="34" charset="0"/>
                        </a:rPr>
                        <a:t> </a:t>
                      </a:r>
                      <a:r>
                        <a:rPr kumimoji="0" lang="en-CA" sz="2000" b="0" i="0" u="none" strike="noStrike" cap="none" normalizeH="0" baseline="0" dirty="0">
                          <a:ln>
                            <a:noFill/>
                          </a:ln>
                          <a:solidFill>
                            <a:schemeClr val="tx1"/>
                          </a:solidFill>
                          <a:effectLst/>
                          <a:latin typeface="Arial" charset="0"/>
                          <a:cs typeface="Arial" pitchFamily="34"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6" name="Action Button: Custom 3">
            <a:hlinkClick r:id="rId3" action="ppaction://hlinksldjump" highlightClick="1"/>
            <a:extLst>
              <a:ext uri="{FF2B5EF4-FFF2-40B4-BE49-F238E27FC236}">
                <a16:creationId xmlns:a16="http://schemas.microsoft.com/office/drawing/2014/main" id="{BE7CADFE-C767-43E9-9EAF-2B249AA8605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42362677"/>
      </p:ext>
    </p:extLst>
  </p:cSld>
  <p:clrMapOvr>
    <a:masterClrMapping/>
  </p:clrMapOvr>
  <p:transition/>
</p:sld>
</file>

<file path=ppt/slides/slide3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 name="Group 97">
            <a:extLst>
              <a:ext uri="{FF2B5EF4-FFF2-40B4-BE49-F238E27FC236}">
                <a16:creationId xmlns:a16="http://schemas.microsoft.com/office/drawing/2014/main" id="{0255EDA8-D646-4441-8B4B-C289829AF1F1}"/>
              </a:ext>
            </a:extLst>
          </p:cNvPr>
          <p:cNvGraphicFramePr>
            <a:graphicFrameLocks/>
          </p:cNvGraphicFramePr>
          <p:nvPr>
            <p:extLst>
              <p:ext uri="{D42A27DB-BD31-4B8C-83A1-F6EECF244321}">
                <p14:modId xmlns:p14="http://schemas.microsoft.com/office/powerpoint/2010/main" val="315589301"/>
              </p:ext>
            </p:extLst>
          </p:nvPr>
        </p:nvGraphicFramePr>
        <p:xfrm>
          <a:off x="0" y="91440"/>
          <a:ext cx="9144000" cy="4823460"/>
        </p:xfrm>
        <a:graphic>
          <a:graphicData uri="http://schemas.openxmlformats.org/drawingml/2006/table">
            <a:tbl>
              <a:tblPr/>
              <a:tblGrid>
                <a:gridCol w="3262009">
                  <a:extLst>
                    <a:ext uri="{9D8B030D-6E8A-4147-A177-3AD203B41FA5}">
                      <a16:colId xmlns:a16="http://schemas.microsoft.com/office/drawing/2014/main" val="980968862"/>
                    </a:ext>
                  </a:extLst>
                </a:gridCol>
                <a:gridCol w="3210127">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451363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Coptic1" pitchFamily="2" charset="0"/>
                          <a:cs typeface="Arial" charset="0"/>
                        </a:rPr>
                        <a:t>Alla nem ]</a:t>
                      </a:r>
                      <a:r>
                        <a:rPr kumimoji="0" lang="fr-CA" sz="2600" b="0" i="0" u="none" strike="noStrike" cap="none" normalizeH="0" baseline="0" dirty="0" err="1">
                          <a:ln>
                            <a:noFill/>
                          </a:ln>
                          <a:solidFill>
                            <a:schemeClr val="tx1"/>
                          </a:solidFill>
                          <a:effectLst/>
                          <a:latin typeface="Coptic1" pitchFamily="2" charset="0"/>
                          <a:cs typeface="Arial" charset="0"/>
                        </a:rPr>
                        <a:t>kehir</a:t>
                      </a:r>
                      <a:r>
                        <a:rPr kumimoji="0" lang="fr-CA" sz="2600" b="0" i="0" u="none" strike="noStrike" cap="none" normalizeH="0" baseline="0" dirty="0">
                          <a:ln>
                            <a:noFill/>
                          </a:ln>
                          <a:solidFill>
                            <a:schemeClr val="tx1"/>
                          </a:solidFill>
                          <a:effectLst/>
                          <a:latin typeface="Coptic1" pitchFamily="2" charset="0"/>
                          <a:cs typeface="Arial" charset="0"/>
                        </a:rPr>
                        <a:t>/n/ </a:t>
                      </a:r>
                      <a:r>
                        <a:rPr kumimoji="0" lang="fr-CA" sz="2600" b="0" i="0" u="none" strike="noStrike" cap="none" normalizeH="0" baseline="0" dirty="0" err="1">
                          <a:ln>
                            <a:noFill/>
                          </a:ln>
                          <a:solidFill>
                            <a:schemeClr val="tx1"/>
                          </a:solidFill>
                          <a:effectLst/>
                          <a:latin typeface="Coptic1" pitchFamily="2" charset="0"/>
                          <a:cs typeface="Arial" charset="0"/>
                        </a:rPr>
                        <a:t>n~te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paibioc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vai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a~ri,arizecye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m~moc</a:t>
                      </a:r>
                      <a:r>
                        <a:rPr kumimoji="0" lang="fr-CA" sz="2600" b="0" i="0" u="none" strike="noStrike" cap="none" normalizeH="0" baseline="0" dirty="0">
                          <a:ln>
                            <a:noFill/>
                          </a:ln>
                          <a:solidFill>
                            <a:schemeClr val="tx1"/>
                          </a:solidFill>
                          <a:effectLst/>
                          <a:latin typeface="Coptic1" pitchFamily="2" charset="0"/>
                          <a:cs typeface="Arial" charset="0"/>
                        </a:rPr>
                        <a:t> nan </a:t>
                      </a:r>
                      <a:r>
                        <a:rPr kumimoji="0" lang="fr-CA" sz="2600" b="0" i="0" u="none" strike="noStrike" cap="none" normalizeH="0" baseline="0" dirty="0" err="1">
                          <a:ln>
                            <a:noFill/>
                          </a:ln>
                          <a:solidFill>
                            <a:schemeClr val="tx1"/>
                          </a:solidFill>
                          <a:effectLst/>
                          <a:latin typeface="Coptic1" pitchFamily="2" charset="0"/>
                          <a:cs typeface="Arial" charset="0"/>
                        </a:rPr>
                        <a:t>n~h~mot</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Piouro</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nimetmatoi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niar,wn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nico</a:t>
                      </a:r>
                      <a:r>
                        <a:rPr kumimoji="0" lang="fr-CA" sz="2600" b="0" i="0" u="none" strike="noStrike" cap="none" normalizeH="0" baseline="0" dirty="0">
                          <a:ln>
                            <a:noFill/>
                          </a:ln>
                          <a:solidFill>
                            <a:schemeClr val="tx1"/>
                          </a:solidFill>
                          <a:effectLst/>
                          <a:latin typeface="Coptic1" pitchFamily="2" charset="0"/>
                          <a:cs typeface="Arial" charset="0"/>
                        </a:rPr>
                        <a:t>[ni </a:t>
                      </a:r>
                      <a:r>
                        <a:rPr kumimoji="0" lang="fr-CA" sz="2600" b="0" i="0" u="none" strike="noStrike" cap="none" normalizeH="0" baseline="0" dirty="0" err="1">
                          <a:ln>
                            <a:noFill/>
                          </a:ln>
                          <a:solidFill>
                            <a:schemeClr val="tx1"/>
                          </a:solidFill>
                          <a:effectLst/>
                          <a:latin typeface="Coptic1" pitchFamily="2" charset="0"/>
                          <a:cs typeface="Arial" charset="0"/>
                        </a:rPr>
                        <a:t>nim</a:t>
                      </a:r>
                      <a:r>
                        <a:rPr kumimoji="0" lang="fr-CA" sz="2600" b="0" i="0" u="none" strike="noStrike" cap="none" normalizeH="0" baseline="0" dirty="0">
                          <a:ln>
                            <a:noFill/>
                          </a:ln>
                          <a:solidFill>
                            <a:schemeClr val="tx1"/>
                          </a:solidFill>
                          <a:effectLst/>
                          <a:latin typeface="Coptic1" pitchFamily="2" charset="0"/>
                          <a:cs typeface="Arial" charset="0"/>
                        </a:rPr>
                        <a:t>/s </a:t>
                      </a:r>
                      <a:r>
                        <a:rPr kumimoji="0" lang="fr-CA" sz="2600" b="0" i="0" u="none" strike="noStrike" cap="none" normalizeH="0" baseline="0" dirty="0" err="1">
                          <a:ln>
                            <a:noFill/>
                          </a:ln>
                          <a:solidFill>
                            <a:schemeClr val="tx1"/>
                          </a:solidFill>
                          <a:effectLst/>
                          <a:latin typeface="Coptic1" pitchFamily="2" charset="0"/>
                          <a:cs typeface="Arial" charset="0"/>
                        </a:rPr>
                        <a:t>nenyeseu</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nenjinmosi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e~qoun</a:t>
                      </a:r>
                      <a:r>
                        <a:rPr kumimoji="0" lang="fr-CA" sz="2600" b="0" i="0" u="none" strike="noStrike" cap="none" normalizeH="0" baseline="0" dirty="0">
                          <a:ln>
                            <a:noFill/>
                          </a:ln>
                          <a:solidFill>
                            <a:schemeClr val="tx1"/>
                          </a:solidFill>
                          <a:effectLst/>
                          <a:latin typeface="Coptic1" pitchFamily="2" charset="0"/>
                          <a:cs typeface="Arial" charset="0"/>
                        </a:rPr>
                        <a:t> nem </a:t>
                      </a:r>
                      <a:r>
                        <a:rPr kumimoji="0" lang="fr-CA" sz="2600" b="0" i="0" u="none" strike="noStrike" cap="none" normalizeH="0" baseline="0" dirty="0" err="1">
                          <a:ln>
                            <a:noFill/>
                          </a:ln>
                          <a:solidFill>
                            <a:schemeClr val="tx1"/>
                          </a:solidFill>
                          <a:effectLst/>
                          <a:latin typeface="Coptic1" pitchFamily="2" charset="0"/>
                          <a:cs typeface="Arial" charset="0"/>
                        </a:rPr>
                        <a:t>nenjinmosi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e~bol</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celcwlou</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qen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hir</a:t>
                      </a:r>
                      <a:r>
                        <a:rPr kumimoji="0" lang="fr-CA" sz="2600" b="0" i="0" u="none" strike="noStrike" cap="none" normalizeH="0" baseline="0" dirty="0">
                          <a:ln>
                            <a:noFill/>
                          </a:ln>
                          <a:solidFill>
                            <a:schemeClr val="tx1"/>
                          </a:solidFill>
                          <a:effectLst/>
                          <a:latin typeface="Coptic1" pitchFamily="2" charset="0"/>
                          <a:cs typeface="Arial" charset="0"/>
                        </a:rPr>
                        <a:t>/n/ </a:t>
                      </a:r>
                      <a:r>
                        <a:rPr kumimoji="0" lang="fr-CA" sz="2600" b="0" i="0" u="none" strike="noStrike" cap="none" normalizeH="0" baseline="0" dirty="0" err="1">
                          <a:ln>
                            <a:noFill/>
                          </a:ln>
                          <a:solidFill>
                            <a:schemeClr val="tx1"/>
                          </a:solidFill>
                          <a:effectLst/>
                          <a:latin typeface="Coptic1" pitchFamily="2" charset="0"/>
                          <a:cs typeface="Arial" charset="0"/>
                        </a:rPr>
                        <a:t>niben</a:t>
                      </a:r>
                      <a:r>
                        <a:rPr kumimoji="0" lang="fr-CA"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aussi la paix de cette vie. Orne les chefs d’état, les armées, les chefs, les ministres, les foules, nos voisins et notre entourage de toute paix.</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بل وسلام هذا العمر أنعم به علينا إنعاماً.</a:t>
                      </a:r>
                      <a:r>
                        <a:rPr kumimoji="0" lang="fr-FR" sz="3200" b="0" i="0" u="none" strike="noStrike" cap="none" normalizeH="0" baseline="0" dirty="0">
                          <a:ln>
                            <a:noFill/>
                          </a:ln>
                          <a:solidFill>
                            <a:schemeClr val="tx1"/>
                          </a:solidFill>
                          <a:effectLst/>
                          <a:latin typeface="Arial" charset="0"/>
                          <a:cs typeface="Arial" charset="0"/>
                        </a:rPr>
                        <a:t> </a:t>
                      </a:r>
                      <a:r>
                        <a:rPr lang="ar-SA" sz="3200" kern="1200" dirty="0">
                          <a:solidFill>
                            <a:schemeClr val="tx1"/>
                          </a:solidFill>
                          <a:effectLst/>
                          <a:latin typeface="+mn-lt"/>
                          <a:ea typeface="+mn-ea"/>
                          <a:cs typeface="+mn-cs"/>
                        </a:rPr>
                        <a:t>الرئيس والجند والرؤساء والوزراء والجموع وجيراننا ومَداخلنا ومَخارجُنا، زينهم بكل سلام.</a:t>
                      </a:r>
                      <a:r>
                        <a:rPr kumimoji="0" lang="fr-FR"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7DE564A1-E055-4690-9A33-81E35858021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29556477"/>
      </p:ext>
    </p:extLst>
  </p:cSld>
  <p:clrMapOvr>
    <a:masterClrMapping/>
  </p:clrMapOvr>
  <p:transition/>
</p:sld>
</file>

<file path=ppt/slides/slide3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dirty="0"/>
              <a:t>			</a:t>
            </a:r>
            <a:endParaRPr lang="en-US" sz="1400" b="0" dirty="0">
              <a:solidFill>
                <a:schemeClr val="tx1"/>
              </a:solidFill>
            </a:endParaRPr>
          </a:p>
        </p:txBody>
      </p:sp>
      <p:graphicFrame>
        <p:nvGraphicFramePr>
          <p:cNvPr id="7" name="Group 97">
            <a:extLst>
              <a:ext uri="{FF2B5EF4-FFF2-40B4-BE49-F238E27FC236}">
                <a16:creationId xmlns:a16="http://schemas.microsoft.com/office/drawing/2014/main" id="{D58705FD-DF21-442C-9F6A-0B981CB2A760}"/>
              </a:ext>
            </a:extLst>
          </p:cNvPr>
          <p:cNvGraphicFramePr>
            <a:graphicFrameLocks/>
          </p:cNvGraphicFramePr>
          <p:nvPr>
            <p:extLst>
              <p:ext uri="{D42A27DB-BD31-4B8C-83A1-F6EECF244321}">
                <p14:modId xmlns:p14="http://schemas.microsoft.com/office/powerpoint/2010/main" val="1410597373"/>
              </p:ext>
            </p:extLst>
          </p:nvPr>
        </p:nvGraphicFramePr>
        <p:xfrm>
          <a:off x="0" y="0"/>
          <a:ext cx="9144000" cy="5006340"/>
        </p:xfrm>
        <a:graphic>
          <a:graphicData uri="http://schemas.openxmlformats.org/drawingml/2006/table">
            <a:tbl>
              <a:tblPr/>
              <a:tblGrid>
                <a:gridCol w="3262009">
                  <a:extLst>
                    <a:ext uri="{9D8B030D-6E8A-4147-A177-3AD203B41FA5}">
                      <a16:colId xmlns:a16="http://schemas.microsoft.com/office/drawing/2014/main" val="980968862"/>
                    </a:ext>
                  </a:extLst>
                </a:gridCol>
                <a:gridCol w="3210127">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451363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P~ouro</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hir</a:t>
                      </a:r>
                      <a:r>
                        <a:rPr kumimoji="0" lang="fr-CA" sz="2800" b="0" i="0" u="none" strike="noStrike" cap="none" normalizeH="0" baseline="0" dirty="0">
                          <a:ln>
                            <a:noFill/>
                          </a:ln>
                          <a:solidFill>
                            <a:schemeClr val="tx1"/>
                          </a:solidFill>
                          <a:effectLst/>
                          <a:latin typeface="Coptic1" pitchFamily="2" charset="0"/>
                          <a:cs typeface="Arial" charset="0"/>
                        </a:rPr>
                        <a:t>/n/ moi nan </a:t>
                      </a:r>
                      <a:r>
                        <a:rPr kumimoji="0" lang="fr-CA" sz="2800" b="0" i="0" u="none" strike="noStrike" cap="none" normalizeH="0" baseline="0" dirty="0" err="1">
                          <a:ln>
                            <a:noFill/>
                          </a:ln>
                          <a:solidFill>
                            <a:schemeClr val="tx1"/>
                          </a:solidFill>
                          <a:effectLst/>
                          <a:latin typeface="Coptic1" pitchFamily="2" charset="0"/>
                          <a:cs typeface="Arial" charset="0"/>
                        </a:rPr>
                        <a:t>n~tekhir</a:t>
                      </a:r>
                      <a:r>
                        <a:rPr kumimoji="0" lang="fr-CA" sz="2800" b="0" i="0" u="none" strike="noStrike" cap="none" normalizeH="0" baseline="0" dirty="0">
                          <a:ln>
                            <a:noFill/>
                          </a:ln>
                          <a:solidFill>
                            <a:schemeClr val="tx1"/>
                          </a:solidFill>
                          <a:effectLst/>
                          <a:latin typeface="Coptic1" pitchFamily="2" charset="0"/>
                          <a:cs typeface="Arial" charset="0"/>
                        </a:rPr>
                        <a:t>/n/: </a:t>
                      </a:r>
                      <a:r>
                        <a:rPr kumimoji="0" lang="fr-CA" sz="2800" b="0" i="0" u="none" strike="noStrike" cap="none" normalizeH="0" baseline="0" dirty="0" err="1">
                          <a:ln>
                            <a:noFill/>
                          </a:ln>
                          <a:solidFill>
                            <a:schemeClr val="tx1"/>
                          </a:solidFill>
                          <a:effectLst/>
                          <a:latin typeface="Coptic1" pitchFamily="2" charset="0"/>
                          <a:cs typeface="Arial" charset="0"/>
                        </a:rPr>
                        <a:t>hwb</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gar</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niben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akt</a:t>
                      </a:r>
                      <a:r>
                        <a:rPr kumimoji="0" lang="fr-CA" sz="2800" b="0" i="0" u="none" strike="noStrike" cap="none" normalizeH="0" baseline="0" dirty="0">
                          <a:ln>
                            <a:noFill/>
                          </a:ln>
                          <a:solidFill>
                            <a:schemeClr val="tx1"/>
                          </a:solidFill>
                          <a:effectLst/>
                          <a:latin typeface="Coptic1" pitchFamily="2" charset="0"/>
                          <a:cs typeface="Arial" charset="0"/>
                        </a:rPr>
                        <a:t>/itou nan. </a:t>
                      </a:r>
                      <a:r>
                        <a:rPr kumimoji="0" lang="fr-CA" sz="2800" b="0" i="0" u="none" strike="noStrike" cap="none" normalizeH="0" baseline="0" dirty="0" err="1">
                          <a:ln>
                            <a:noFill/>
                          </a:ln>
                          <a:solidFill>
                            <a:schemeClr val="tx1"/>
                          </a:solidFill>
                          <a:effectLst/>
                          <a:latin typeface="Coptic1" pitchFamily="2" charset="0"/>
                          <a:cs typeface="Arial" charset="0"/>
                        </a:rPr>
                        <a:t>J~von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nak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V~nou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Pencwt</a:t>
                      </a:r>
                      <a:r>
                        <a:rPr kumimoji="0" lang="fr-CA" sz="2800" b="0" i="0" u="none" strike="noStrike" cap="none" normalizeH="0" baseline="0" dirty="0">
                          <a:ln>
                            <a:noFill/>
                          </a:ln>
                          <a:solidFill>
                            <a:schemeClr val="tx1"/>
                          </a:solidFill>
                          <a:effectLst/>
                          <a:latin typeface="Coptic1" pitchFamily="2" charset="0"/>
                          <a:cs typeface="Arial" charset="0"/>
                        </a:rPr>
                        <a:t>/r: je </a:t>
                      </a:r>
                      <a:r>
                        <a:rPr kumimoji="0" lang="fr-CA" sz="2800" b="0" i="0" u="none" strike="noStrike" cap="none" normalizeH="0" baseline="0" dirty="0" err="1">
                          <a:ln>
                            <a:noFill/>
                          </a:ln>
                          <a:solidFill>
                            <a:schemeClr val="tx1"/>
                          </a:solidFill>
                          <a:effectLst/>
                          <a:latin typeface="Coptic1" pitchFamily="2" charset="0"/>
                          <a:cs typeface="Arial" charset="0"/>
                        </a:rPr>
                        <a:t>tencwoun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n~keouai</a:t>
                      </a:r>
                      <a:r>
                        <a:rPr kumimoji="0" lang="fr-CA" sz="2800" b="0" i="0" u="none" strike="noStrike" cap="none" normalizeH="0" baseline="0" dirty="0">
                          <a:ln>
                            <a:noFill/>
                          </a:ln>
                          <a:solidFill>
                            <a:schemeClr val="tx1"/>
                          </a:solidFill>
                          <a:effectLst/>
                          <a:latin typeface="Coptic1" pitchFamily="2" charset="0"/>
                          <a:cs typeface="Arial" charset="0"/>
                        </a:rPr>
                        <a:t> an </a:t>
                      </a:r>
                      <a:r>
                        <a:rPr kumimoji="0" lang="fr-CA" sz="2800" b="0" i="0" u="none" strike="noStrike" cap="none" normalizeH="0" baseline="0" dirty="0" err="1">
                          <a:ln>
                            <a:noFill/>
                          </a:ln>
                          <a:solidFill>
                            <a:schemeClr val="tx1"/>
                          </a:solidFill>
                          <a:effectLst/>
                          <a:latin typeface="Coptic1" pitchFamily="2" charset="0"/>
                          <a:cs typeface="Arial" charset="0"/>
                        </a:rPr>
                        <a:t>e~b</a:t>
                      </a:r>
                      <a:r>
                        <a:rPr kumimoji="0" lang="fr-CA" sz="2800" b="0" i="0" u="none" strike="noStrike" cap="none" normalizeH="0" baseline="0" dirty="0">
                          <a:ln>
                            <a:noFill/>
                          </a:ln>
                          <a:solidFill>
                            <a:schemeClr val="tx1"/>
                          </a:solidFill>
                          <a:effectLst/>
                          <a:latin typeface="Coptic1" pitchFamily="2" charset="0"/>
                          <a:cs typeface="Arial" charset="0"/>
                        </a:rPr>
                        <a:t>/l </a:t>
                      </a:r>
                      <a:r>
                        <a:rPr kumimoji="0" lang="fr-CA" sz="2800" b="0" i="0" u="none" strike="noStrike" cap="none" normalizeH="0" baseline="0" dirty="0" err="1">
                          <a:ln>
                            <a:noFill/>
                          </a:ln>
                          <a:solidFill>
                            <a:schemeClr val="tx1"/>
                          </a:solidFill>
                          <a:effectLst/>
                          <a:latin typeface="Coptic1" pitchFamily="2" charset="0"/>
                          <a:cs typeface="Arial" charset="0"/>
                        </a:rPr>
                        <a:t>e~rok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Pekran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eyouab</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petenjw</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m~mof</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Ô Roi de la paix  accorde-nous Ta paix car Tu nous as tout accordé. Rachète-nous, ô Dieu notre Sauveur, car nous ne  connaissons personne d’autre que Toi et invoquons Ton Saint Nom.</a:t>
                      </a:r>
                      <a:endParaRPr kumimoji="0" lang="fr-CA" sz="27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 ملك السلام أعطِنا سلامَكَ لأن كل </a:t>
                      </a:r>
                      <a:r>
                        <a:rPr kumimoji="0" lang="ar-EG" sz="3200" b="0" i="0" u="none" strike="noStrike" cap="none" normalizeH="0" baseline="0" dirty="0" err="1">
                          <a:ln>
                            <a:noFill/>
                          </a:ln>
                          <a:solidFill>
                            <a:schemeClr val="tx1"/>
                          </a:solidFill>
                          <a:effectLst/>
                          <a:latin typeface="Arial" charset="0"/>
                          <a:cs typeface="Arial" charset="0"/>
                        </a:rPr>
                        <a:t>شىء</a:t>
                      </a:r>
                      <a:r>
                        <a:rPr kumimoji="0" lang="ar-EG" sz="3200" b="0" i="0" u="none" strike="noStrike" cap="none" normalizeH="0" baseline="0" dirty="0">
                          <a:ln>
                            <a:noFill/>
                          </a:ln>
                          <a:solidFill>
                            <a:schemeClr val="tx1"/>
                          </a:solidFill>
                          <a:effectLst/>
                          <a:latin typeface="Arial" charset="0"/>
                          <a:cs typeface="Arial" charset="0"/>
                        </a:rPr>
                        <a:t> قد أعطيتنا، اقتنِنا لك يا الله مُخلصنا لأننا لا نعرف آخر سواك أسمك القدوس هو الذى نقوله،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BAF1B7B5-7857-4BF6-888D-9716C0A4771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14780983"/>
      </p:ext>
    </p:extLst>
  </p:cSld>
  <p:clrMapOvr>
    <a:masterClrMapping/>
  </p:clrMapOvr>
  <p:transition/>
</p:sld>
</file>

<file path=ppt/slides/slide3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 name="Group 97">
            <a:extLst>
              <a:ext uri="{FF2B5EF4-FFF2-40B4-BE49-F238E27FC236}">
                <a16:creationId xmlns:a16="http://schemas.microsoft.com/office/drawing/2014/main" id="{378FA47A-5CA9-4C03-BA23-FD1E3694F31E}"/>
              </a:ext>
            </a:extLst>
          </p:cNvPr>
          <p:cNvGraphicFramePr>
            <a:graphicFrameLocks/>
          </p:cNvGraphicFramePr>
          <p:nvPr>
            <p:extLst>
              <p:ext uri="{D42A27DB-BD31-4B8C-83A1-F6EECF244321}">
                <p14:modId xmlns:p14="http://schemas.microsoft.com/office/powerpoint/2010/main" val="1866193770"/>
              </p:ext>
            </p:extLst>
          </p:nvPr>
        </p:nvGraphicFramePr>
        <p:xfrm>
          <a:off x="0" y="0"/>
          <a:ext cx="9144000" cy="5024628"/>
        </p:xfrm>
        <a:graphic>
          <a:graphicData uri="http://schemas.openxmlformats.org/drawingml/2006/table">
            <a:tbl>
              <a:tblPr/>
              <a:tblGrid>
                <a:gridCol w="3262009">
                  <a:extLst>
                    <a:ext uri="{9D8B030D-6E8A-4147-A177-3AD203B41FA5}">
                      <a16:colId xmlns:a16="http://schemas.microsoft.com/office/drawing/2014/main" val="980968862"/>
                    </a:ext>
                  </a:extLst>
                </a:gridCol>
                <a:gridCol w="3210127">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451363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err="1">
                          <a:ln>
                            <a:noFill/>
                          </a:ln>
                          <a:solidFill>
                            <a:schemeClr val="tx1"/>
                          </a:solidFill>
                          <a:effectLst/>
                          <a:latin typeface="Coptic1" pitchFamily="2" charset="0"/>
                          <a:cs typeface="Arial" charset="0"/>
                        </a:rPr>
                        <a:t>Marouwnq</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n~je</a:t>
                      </a:r>
                      <a:r>
                        <a:rPr kumimoji="0" lang="fr-CA" sz="2700" b="0" i="0" u="none" strike="noStrike" cap="none" normalizeH="0" baseline="0" dirty="0">
                          <a:ln>
                            <a:noFill/>
                          </a:ln>
                          <a:solidFill>
                            <a:schemeClr val="tx1"/>
                          </a:solidFill>
                          <a:effectLst/>
                          <a:latin typeface="Coptic1" pitchFamily="2" charset="0"/>
                          <a:cs typeface="Arial" charset="0"/>
                        </a:rPr>
                        <a:t> n/</a:t>
                      </a:r>
                      <a:r>
                        <a:rPr kumimoji="0" lang="fr-CA" sz="2700" b="0" i="0" u="none" strike="noStrike" cap="none" normalizeH="0" baseline="0" dirty="0" err="1">
                          <a:ln>
                            <a:noFill/>
                          </a:ln>
                          <a:solidFill>
                            <a:schemeClr val="tx1"/>
                          </a:solidFill>
                          <a:effectLst/>
                          <a:latin typeface="Coptic1" pitchFamily="2" charset="0"/>
                          <a:cs typeface="Arial" charset="0"/>
                        </a:rPr>
                        <a:t>e~tenoun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m~'u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hiten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Pekp~neuma</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eyouab</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Ouoh</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m~peny~refjemjom</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e~ron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a~non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qa</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neke~biaik</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n~je</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v~mou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n~te</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hannobi</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a:ln>
                            <a:noFill/>
                          </a:ln>
                          <a:solidFill>
                            <a:schemeClr val="tx1"/>
                          </a:solidFill>
                          <a:effectLst/>
                          <a:latin typeface="Coptic1" pitchFamily="2" charset="0"/>
                          <a:cs typeface="Arial" charset="0"/>
                        </a:rPr>
                        <a:t>Ou de </a:t>
                      </a:r>
                      <a:r>
                        <a:rPr kumimoji="0" lang="fr-FR" sz="2700" b="0" i="0" u="none" strike="noStrike" cap="none" normalizeH="0" baseline="0" dirty="0" err="1">
                          <a:ln>
                            <a:noFill/>
                          </a:ln>
                          <a:solidFill>
                            <a:schemeClr val="tx1"/>
                          </a:solidFill>
                          <a:effectLst/>
                          <a:latin typeface="Coptic1" pitchFamily="2" charset="0"/>
                          <a:cs typeface="Arial" charset="0"/>
                        </a:rPr>
                        <a:t>qa</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peklaoc</a:t>
                      </a:r>
                      <a:r>
                        <a:rPr kumimoji="0" lang="fr-FR" sz="2700" b="0" i="0" u="none" strike="noStrike" cap="none" normalizeH="0" baseline="0" dirty="0">
                          <a:ln>
                            <a:noFill/>
                          </a:ln>
                          <a:solidFill>
                            <a:schemeClr val="tx1"/>
                          </a:solidFill>
                          <a:effectLst/>
                          <a:latin typeface="Coptic1" pitchFamily="2" charset="0"/>
                          <a:cs typeface="Arial" charset="0"/>
                        </a:rPr>
                        <a:t> t/</a:t>
                      </a:r>
                      <a:r>
                        <a:rPr kumimoji="0" lang="fr-FR" sz="2700" b="0" i="0" u="none" strike="noStrike" cap="none" normalizeH="0" baseline="0" dirty="0" err="1">
                          <a:ln>
                            <a:noFill/>
                          </a:ln>
                          <a:solidFill>
                            <a:schemeClr val="tx1"/>
                          </a:solidFill>
                          <a:effectLst/>
                          <a:latin typeface="Coptic1" pitchFamily="2" charset="0"/>
                          <a:cs typeface="Arial" charset="0"/>
                        </a:rPr>
                        <a:t>rf</a:t>
                      </a:r>
                      <a:r>
                        <a:rPr kumimoji="0" lang="fr-FR" sz="27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err="1">
                          <a:ln>
                            <a:noFill/>
                          </a:ln>
                          <a:solidFill>
                            <a:srgbClr val="FF9900"/>
                          </a:solidFill>
                          <a:effectLst/>
                          <a:latin typeface="Coptic1" pitchFamily="2" charset="0"/>
                          <a:cs typeface="Arial" charset="0"/>
                        </a:rPr>
                        <a:t>Pilaoc</a:t>
                      </a:r>
                      <a:r>
                        <a:rPr kumimoji="0" lang="fr-FR"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Vivifie nos âmes par Ton Esprit Saint et ne permets pas que la mort provoquée par le péché règne sur nous, Tes serviteurs, ni sur tout ton peuple.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فلتحيا نفوسنا بروحِكَ القدوس ولا يقوى علينا نحن عبيدك موتُ الخطية ولا على كل شعبك.</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479D8C9B-E0D0-429C-A03D-246C5EEF49B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90403786"/>
      </p:ext>
    </p:extLst>
  </p:cSld>
  <p:clrMapOvr>
    <a:masterClrMapping/>
  </p:clrMapOvr>
  <p:transition/>
</p:sld>
</file>

<file path=ppt/slides/slide3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68516" name="Group 68"/>
          <p:cNvGraphicFramePr>
            <a:graphicFrameLocks noGrp="1"/>
          </p:cNvGraphicFramePr>
          <p:nvPr>
            <p:ph type="tbl" idx="1"/>
            <p:extLst>
              <p:ext uri="{D42A27DB-BD31-4B8C-83A1-F6EECF244321}">
                <p14:modId xmlns:p14="http://schemas.microsoft.com/office/powerpoint/2010/main" val="2555555137"/>
              </p:ext>
            </p:extLst>
          </p:nvPr>
        </p:nvGraphicFramePr>
        <p:xfrm>
          <a:off x="0" y="420138"/>
          <a:ext cx="9144001" cy="4475988"/>
        </p:xfrm>
        <a:graphic>
          <a:graphicData uri="http://schemas.openxmlformats.org/drawingml/2006/table">
            <a:tbl>
              <a:tblPr/>
              <a:tblGrid>
                <a:gridCol w="3255523">
                  <a:extLst>
                    <a:ext uri="{9D8B030D-6E8A-4147-A177-3AD203B41FA5}">
                      <a16:colId xmlns:a16="http://schemas.microsoft.com/office/drawing/2014/main" val="3677694730"/>
                    </a:ext>
                  </a:extLst>
                </a:gridCol>
                <a:gridCol w="3326860">
                  <a:extLst>
                    <a:ext uri="{9D8B030D-6E8A-4147-A177-3AD203B41FA5}">
                      <a16:colId xmlns:a16="http://schemas.microsoft.com/office/drawing/2014/main" val="20000"/>
                    </a:ext>
                  </a:extLst>
                </a:gridCol>
                <a:gridCol w="2561618">
                  <a:extLst>
                    <a:ext uri="{9D8B030D-6E8A-4147-A177-3AD203B41FA5}">
                      <a16:colId xmlns:a16="http://schemas.microsoft.com/office/drawing/2014/main" val="20001"/>
                    </a:ext>
                  </a:extLst>
                </a:gridCol>
              </a:tblGrid>
              <a:tr h="424913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Palin on </a:t>
                      </a:r>
                      <a:r>
                        <a:rPr kumimoji="0" lang="en-US" sz="2600" b="0" i="0" u="none" strike="noStrike" cap="none" normalizeH="0" baseline="0" dirty="0" err="1">
                          <a:ln>
                            <a:noFill/>
                          </a:ln>
                          <a:solidFill>
                            <a:schemeClr val="tx1"/>
                          </a:solidFill>
                          <a:effectLst/>
                          <a:latin typeface="Coptic1" pitchFamily="2" charset="0"/>
                          <a:cs typeface="Arial" charset="0"/>
                        </a:rPr>
                        <a:t>maren</a:t>
                      </a:r>
                      <a:r>
                        <a:rPr kumimoji="0" lang="en-US" sz="2600" b="0" i="0" u="none" strike="noStrike" cap="none" normalizeH="0" baseline="0" dirty="0">
                          <a:ln>
                            <a:noFill/>
                          </a:ln>
                          <a:solidFill>
                            <a:schemeClr val="tx1"/>
                          </a:solidFill>
                          <a:effectLst/>
                          <a:latin typeface="Coptic1" pitchFamily="2" charset="0"/>
                          <a:cs typeface="Arial" charset="0"/>
                        </a:rPr>
                        <a:t>]ho </a:t>
                      </a:r>
                      <a:r>
                        <a:rPr kumimoji="0" lang="en-US" sz="2600" b="0" i="0" u="none" strike="noStrike" cap="none" normalizeH="0" baseline="0" dirty="0" err="1">
                          <a:ln>
                            <a:noFill/>
                          </a:ln>
                          <a:solidFill>
                            <a:schemeClr val="tx1"/>
                          </a:solidFill>
                          <a:effectLst/>
                          <a:latin typeface="Coptic1" pitchFamily="2" charset="0"/>
                          <a:cs typeface="Arial" charset="0"/>
                        </a:rPr>
                        <a:t>e~Vnou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pipantokratwr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V~iwt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Penc#w#r</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P,#c</a:t>
                      </a:r>
                      <a:r>
                        <a:rPr kumimoji="0" lang="en-US" sz="2600" b="0" i="0" u="none" strike="noStrike" cap="none" normalizeH="0" baseline="0" dirty="0">
                          <a:ln>
                            <a:noFill/>
                          </a:ln>
                          <a:solidFill>
                            <a:schemeClr val="tx1"/>
                          </a:solidFill>
                          <a:effectLst/>
                          <a:latin typeface="Coptic1" pitchFamily="2" charset="0"/>
                          <a:cs typeface="Arial" charset="0"/>
                        </a:rPr>
                        <a:t># Ten]ho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tentwbh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n~tekmeta~gayoc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pimairwmi</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600" kern="1200" dirty="0">
                          <a:solidFill>
                            <a:schemeClr val="tx1"/>
                          </a:solidFill>
                          <a:effectLst/>
                          <a:latin typeface="+mn-lt"/>
                          <a:ea typeface="+mn-ea"/>
                          <a:cs typeface="+mn-cs"/>
                        </a:rPr>
                        <a:t>Implorons encore Dieu Tout-puissant, Père de notre  Seigneur, Dieu et Sauveur Jésus-Christ. Nous invoquons et supplions Ta bonté ô Ami du genre humain</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cap="none" normalizeH="0" baseline="0" dirty="0">
                          <a:ln>
                            <a:noFill/>
                          </a:ln>
                          <a:solidFill>
                            <a:srgbClr val="FF9900"/>
                          </a:solidFill>
                          <a:effectLst/>
                          <a:latin typeface="Arial" charset="0"/>
                          <a:cs typeface="Arial" charset="0"/>
                        </a:rPr>
                        <a:t>الكاهن:</a:t>
                      </a: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وأيضاً فلنسأل الله ضابط الكل أبا رَبَنا وإلهَنا ومُخلصنا يسوع المسيح نسأل ونطلب من صلاحِكَ يا مُحب البشر </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443E3333-CFC7-44D2-BB80-53C914B49DE8}"/>
              </a:ext>
            </a:extLst>
          </p:cNvPr>
          <p:cNvGraphicFramePr>
            <a:graphicFrameLocks noGrp="1"/>
          </p:cNvGraphicFramePr>
          <p:nvPr>
            <p:extLst>
              <p:ext uri="{D42A27DB-BD31-4B8C-83A1-F6EECF244321}">
                <p14:modId xmlns:p14="http://schemas.microsoft.com/office/powerpoint/2010/main" val="1524775547"/>
              </p:ext>
            </p:extLst>
          </p:nvPr>
        </p:nvGraphicFramePr>
        <p:xfrm>
          <a:off x="1524000" y="57110"/>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12523038"/>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err="1">
                          <a:latin typeface="Arial" charset="0"/>
                        </a:rPr>
                        <a:t>Oraison</a:t>
                      </a:r>
                      <a:r>
                        <a:rPr lang="en-US" sz="1600" b="0" dirty="0">
                          <a:latin typeface="Arial" charset="0"/>
                        </a:rPr>
                        <a:t> pour la </a:t>
                      </a:r>
                      <a:r>
                        <a:rPr lang="en-US" sz="1600" b="0" dirty="0" err="1">
                          <a:latin typeface="Arial" charset="0"/>
                        </a:rPr>
                        <a:t>hiérarchie</a:t>
                      </a:r>
                      <a:endParaRPr lang="en-US" sz="1600" b="0" dirty="0">
                        <a:latin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99718055"/>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D6312EB4-DA1B-48C8-A8D2-B120EA939F5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76958711"/>
      </p:ext>
    </p:extLst>
  </p:cSld>
  <p:clrMapOvr>
    <a:masterClrMapping/>
  </p:clrMapOvr>
  <p:transition/>
</p:sld>
</file>

<file path=ppt/slides/slide3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23756" name="Group 12"/>
          <p:cNvGraphicFramePr>
            <a:graphicFrameLocks noGrp="1"/>
          </p:cNvGraphicFramePr>
          <p:nvPr>
            <p:ph/>
            <p:extLst>
              <p:ext uri="{D42A27DB-BD31-4B8C-83A1-F6EECF244321}">
                <p14:modId xmlns:p14="http://schemas.microsoft.com/office/powerpoint/2010/main" val="1086792658"/>
              </p:ext>
            </p:extLst>
          </p:nvPr>
        </p:nvGraphicFramePr>
        <p:xfrm>
          <a:off x="0" y="123825"/>
          <a:ext cx="9143999" cy="4762500"/>
        </p:xfrm>
        <a:graphic>
          <a:graphicData uri="http://schemas.openxmlformats.org/drawingml/2006/table">
            <a:tbl>
              <a:tblPr/>
              <a:tblGrid>
                <a:gridCol w="3339830">
                  <a:extLst>
                    <a:ext uri="{9D8B030D-6E8A-4147-A177-3AD203B41FA5}">
                      <a16:colId xmlns:a16="http://schemas.microsoft.com/office/drawing/2014/main" val="341624736"/>
                    </a:ext>
                  </a:extLst>
                </a:gridCol>
                <a:gridCol w="3223098">
                  <a:extLst>
                    <a:ext uri="{9D8B030D-6E8A-4147-A177-3AD203B41FA5}">
                      <a16:colId xmlns:a16="http://schemas.microsoft.com/office/drawing/2014/main" val="20000"/>
                    </a:ext>
                  </a:extLst>
                </a:gridCol>
                <a:gridCol w="2581071">
                  <a:extLst>
                    <a:ext uri="{9D8B030D-6E8A-4147-A177-3AD203B41FA5}">
                      <a16:colId xmlns:a16="http://schemas.microsoft.com/office/drawing/2014/main" val="20001"/>
                    </a:ext>
                  </a:extLst>
                </a:gridCol>
              </a:tblGrid>
              <a:tr h="34982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it-IT" sz="2800" kern="1200" dirty="0">
                          <a:solidFill>
                            <a:schemeClr val="tx1"/>
                          </a:solidFill>
                          <a:effectLst/>
                          <a:latin typeface="Coptic1" pitchFamily="2" charset="0"/>
                          <a:ea typeface="+mn-ea"/>
                          <a:cs typeface="+mn-cs"/>
                        </a:rPr>
                        <a:t>A~riv~meui~ P[#c# m~penpatriar,/c: n~iwt ettai/~out: n~ar,/e~reuc papa abba Tawadroc. </a:t>
                      </a:r>
                      <a:r>
                        <a:rPr lang="fr-FR" sz="2800" kern="1200" dirty="0">
                          <a:solidFill>
                            <a:schemeClr val="tx1"/>
                          </a:solidFill>
                          <a:effectLst/>
                          <a:latin typeface="Coptic1" pitchFamily="2" charset="0"/>
                          <a:ea typeface="+mn-ea"/>
                          <a:cs typeface="+mn-cs"/>
                        </a:rPr>
                        <a:t>Nem </a:t>
                      </a:r>
                      <a:r>
                        <a:rPr lang="fr-FR" sz="2800" kern="1200" dirty="0" err="1">
                          <a:solidFill>
                            <a:schemeClr val="tx1"/>
                          </a:solidFill>
                          <a:effectLst/>
                          <a:latin typeface="Coptic1" pitchFamily="2" charset="0"/>
                          <a:ea typeface="+mn-ea"/>
                          <a:cs typeface="+mn-cs"/>
                        </a:rPr>
                        <a:t>pefkes~v</a:t>
                      </a:r>
                      <a:r>
                        <a:rPr lang="fr-FR" sz="2800" kern="1200" dirty="0">
                          <a:solidFill>
                            <a:schemeClr val="tx1"/>
                          </a:solidFill>
                          <a:effectLst/>
                          <a:latin typeface="Coptic1" pitchFamily="2" charset="0"/>
                          <a:ea typeface="+mn-ea"/>
                          <a:cs typeface="+mn-cs"/>
                        </a:rPr>
                        <a:t>/r </a:t>
                      </a:r>
                      <a:r>
                        <a:rPr lang="fr-FR" sz="2800" kern="1200" dirty="0" err="1">
                          <a:solidFill>
                            <a:schemeClr val="tx1"/>
                          </a:solidFill>
                          <a:effectLst/>
                          <a:latin typeface="Coptic1" pitchFamily="2" charset="0"/>
                          <a:ea typeface="+mn-ea"/>
                          <a:cs typeface="+mn-cs"/>
                        </a:rPr>
                        <a:t>n~lutorgoc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peniwt</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n~e~pickopoc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abba</a:t>
                      </a:r>
                      <a:r>
                        <a:rPr lang="fr-FR" sz="2800" kern="1200" dirty="0">
                          <a:solidFill>
                            <a:schemeClr val="tx1"/>
                          </a:solidFill>
                          <a:effectLst/>
                          <a:latin typeface="Coptic1" pitchFamily="2" charset="0"/>
                          <a:ea typeface="+mn-ea"/>
                          <a:cs typeface="+mn-cs"/>
                        </a:rPr>
                        <a:t> Mark.</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Souviens-Toi  Seigneur  de  notre patriarche, le saint père, le grand-prêtre, le pape </a:t>
                      </a:r>
                      <a:r>
                        <a:rPr kumimoji="0" lang="fr-FR" sz="2800" b="0" i="0" u="none" strike="noStrike" cap="none" normalizeH="0" baseline="0" dirty="0" err="1">
                          <a:ln>
                            <a:noFill/>
                          </a:ln>
                          <a:solidFill>
                            <a:schemeClr val="tx1"/>
                          </a:solidFill>
                          <a:effectLst/>
                          <a:latin typeface="Arial" charset="0"/>
                          <a:cs typeface="Arial" charset="0"/>
                        </a:rPr>
                        <a:t>anba</a:t>
                      </a:r>
                      <a:r>
                        <a:rPr kumimoji="0" lang="fr-FR" sz="2800" b="0" i="0" u="none" strike="noStrike" cap="none" normalizeH="0" baseline="0" dirty="0">
                          <a:ln>
                            <a:noFill/>
                          </a:ln>
                          <a:solidFill>
                            <a:schemeClr val="tx1"/>
                          </a:solidFill>
                          <a:effectLst/>
                          <a:latin typeface="Arial" charset="0"/>
                          <a:cs typeface="Arial" charset="0"/>
                        </a:rPr>
                        <a:t> </a:t>
                      </a:r>
                      <a:r>
                        <a:rPr kumimoji="0" lang="fr-FR" sz="2800" b="0" i="0" u="none" strike="noStrike" cap="none" normalizeH="0" baseline="0" dirty="0" err="1">
                          <a:ln>
                            <a:noFill/>
                          </a:ln>
                          <a:solidFill>
                            <a:schemeClr val="tx1"/>
                          </a:solidFill>
                          <a:effectLst/>
                          <a:latin typeface="Arial" charset="0"/>
                          <a:cs typeface="Arial" charset="0"/>
                        </a:rPr>
                        <a:t>Tawadros</a:t>
                      </a:r>
                      <a:r>
                        <a:rPr kumimoji="0" lang="fr-FR" sz="2800" b="0" i="0" u="none" strike="noStrike" cap="none" normalizeH="0" baseline="0" dirty="0">
                          <a:ln>
                            <a:noFill/>
                          </a:ln>
                          <a:solidFill>
                            <a:schemeClr val="tx1"/>
                          </a:solidFill>
                          <a:effectLst/>
                          <a:latin typeface="Arial" charset="0"/>
                          <a:cs typeface="Arial" charset="0"/>
                        </a:rPr>
                        <a:t> </a:t>
                      </a:r>
                      <a:r>
                        <a:rPr lang="fr-FR" sz="2800" kern="1200" dirty="0">
                          <a:solidFill>
                            <a:schemeClr val="tx1"/>
                          </a:solidFill>
                          <a:effectLst/>
                          <a:latin typeface="+mn-lt"/>
                          <a:ea typeface="+mn-ea"/>
                          <a:cs typeface="+mn-cs"/>
                        </a:rPr>
                        <a:t>ainsi que son partenaire dans le ministère notre père l’évêque </a:t>
                      </a:r>
                      <a:r>
                        <a:rPr lang="fr-FR" sz="2800" kern="1200" dirty="0" err="1">
                          <a:solidFill>
                            <a:schemeClr val="tx1"/>
                          </a:solidFill>
                          <a:effectLst/>
                          <a:latin typeface="+mn-lt"/>
                          <a:ea typeface="+mn-ea"/>
                          <a:cs typeface="+mn-cs"/>
                        </a:rPr>
                        <a:t>abba</a:t>
                      </a:r>
                      <a:r>
                        <a:rPr lang="fr-FR" sz="2800" kern="1200" dirty="0">
                          <a:solidFill>
                            <a:schemeClr val="tx1"/>
                          </a:solidFill>
                          <a:effectLst/>
                          <a:latin typeface="+mn-lt"/>
                          <a:ea typeface="+mn-ea"/>
                          <a:cs typeface="+mn-cs"/>
                        </a:rPr>
                        <a:t> Marc.</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3200" kern="1200" dirty="0">
                          <a:solidFill>
                            <a:schemeClr val="tx1"/>
                          </a:solidFill>
                          <a:effectLst/>
                          <a:latin typeface="+mn-lt"/>
                          <a:ea typeface="+mn-ea"/>
                          <a:cs typeface="+mn-cs"/>
                        </a:rPr>
                        <a:t>أذكر يا رب بطريركنا الأب المُكرّم رئيس الكهنة البابا أنبا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lang="ar-SA" sz="3200" kern="1200" dirty="0">
                          <a:solidFill>
                            <a:schemeClr val="tx1"/>
                          </a:solidFill>
                          <a:effectLst/>
                          <a:latin typeface="+mn-lt"/>
                          <a:ea typeface="+mn-ea"/>
                          <a:cs typeface="+mn-cs"/>
                        </a:rPr>
                        <a:t>. وشريكَه </a:t>
                      </a:r>
                      <a:r>
                        <a:rPr lang="ar-SA" sz="3200" kern="1200" dirty="0" err="1">
                          <a:solidFill>
                            <a:schemeClr val="tx1"/>
                          </a:solidFill>
                          <a:effectLst/>
                          <a:latin typeface="+mn-lt"/>
                          <a:ea typeface="+mn-ea"/>
                          <a:cs typeface="+mn-cs"/>
                        </a:rPr>
                        <a:t>فى</a:t>
                      </a:r>
                      <a:r>
                        <a:rPr lang="ar-SA" sz="3200" kern="1200" dirty="0">
                          <a:solidFill>
                            <a:schemeClr val="tx1"/>
                          </a:solidFill>
                          <a:effectLst/>
                          <a:latin typeface="+mn-lt"/>
                          <a:ea typeface="+mn-ea"/>
                          <a:cs typeface="+mn-cs"/>
                        </a:rPr>
                        <a:t> الخدمة </a:t>
                      </a:r>
                      <a:r>
                        <a:rPr lang="ar-SA" sz="3200" kern="1200" dirty="0" err="1">
                          <a:solidFill>
                            <a:schemeClr val="tx1"/>
                          </a:solidFill>
                          <a:effectLst/>
                          <a:latin typeface="+mn-lt"/>
                          <a:ea typeface="+mn-ea"/>
                          <a:cs typeface="+mn-cs"/>
                        </a:rPr>
                        <a:t>ﺃﺒﺎﻨﺎ</a:t>
                      </a:r>
                      <a:r>
                        <a:rPr lang="ar-SA" sz="3200" kern="1200" dirty="0">
                          <a:solidFill>
                            <a:schemeClr val="tx1"/>
                          </a:solidFill>
                          <a:effectLst/>
                          <a:latin typeface="+mn-lt"/>
                          <a:ea typeface="+mn-ea"/>
                          <a:cs typeface="+mn-cs"/>
                        </a:rPr>
                        <a:t> الأسقف الأنبا </a:t>
                      </a:r>
                      <a:r>
                        <a:rPr lang="ar-EG" sz="3200" dirty="0"/>
                        <a:t>مارك</a:t>
                      </a:r>
                      <a:r>
                        <a:rPr lang="ar-SA" sz="3200" kern="1200" dirty="0">
                          <a:solidFill>
                            <a:schemeClr val="tx1"/>
                          </a:solidFill>
                          <a:effectLst/>
                          <a:latin typeface="+mn-lt"/>
                          <a:ea typeface="+mn-ea"/>
                          <a:cs typeface="+mn-cs"/>
                        </a:rPr>
                        <a:t>.</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sz="1400" dirty="0"/>
              <a:t>			</a:t>
            </a:r>
            <a:endParaRPr kumimoji="0" lang="en-US" sz="1400" b="0" i="0" u="none" strike="noStrike" kern="1200" cap="none" spc="0" normalizeH="0" baseline="0" noProof="0" dirty="0">
              <a:ln>
                <a:noFill/>
              </a:ln>
              <a:solidFill>
                <a:srgbClr val="FFFFFF"/>
              </a:solidFill>
              <a:effectLst/>
              <a:uLnTx/>
              <a:uFillTx/>
              <a:latin typeface="Times New Roman"/>
              <a:ea typeface="+mn-ea"/>
              <a:cs typeface="Arial" charset="0"/>
            </a:endParaRPr>
          </a:p>
        </p:txBody>
      </p:sp>
      <p:sp>
        <p:nvSpPr>
          <p:cNvPr id="5" name="Action Button: Custom 3">
            <a:hlinkClick r:id="rId3" action="ppaction://hlinksldjump" highlightClick="1"/>
            <a:extLst>
              <a:ext uri="{FF2B5EF4-FFF2-40B4-BE49-F238E27FC236}">
                <a16:creationId xmlns:a16="http://schemas.microsoft.com/office/drawing/2014/main" id="{308128E1-B52A-4839-977B-FCB8232F631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34819123"/>
      </p:ext>
    </p:extLst>
  </p:cSld>
  <p:clrMapOvr>
    <a:masterClrMapping/>
  </p:clrMapOvr>
  <p:transition/>
</p:sld>
</file>

<file path=ppt/slides/slide3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sz="1400"/>
              <a:t>			</a:t>
            </a:r>
            <a:endParaRPr kumimoji="0" lang="en-US" sz="1400" b="0" i="0" u="none" strike="noStrike" kern="1200" cap="none" spc="0" normalizeH="0" baseline="0" noProof="0" dirty="0">
              <a:ln>
                <a:noFill/>
              </a:ln>
              <a:solidFill>
                <a:srgbClr val="FFFFFF"/>
              </a:solidFill>
              <a:effectLst/>
              <a:uLnTx/>
              <a:uFillTx/>
              <a:latin typeface="Times New Roman"/>
              <a:ea typeface="+mn-ea"/>
              <a:cs typeface="Arial" charset="0"/>
            </a:endParaRPr>
          </a:p>
        </p:txBody>
      </p:sp>
      <p:sp>
        <p:nvSpPr>
          <p:cNvPr id="5" name="Action Button: Custom 3">
            <a:hlinkClick r:id="rId2" action="ppaction://hlinksldjump" highlightClick="1"/>
            <a:extLst>
              <a:ext uri="{FF2B5EF4-FFF2-40B4-BE49-F238E27FC236}">
                <a16:creationId xmlns:a16="http://schemas.microsoft.com/office/drawing/2014/main" id="{394F5533-470B-4F01-BC3D-103285C737E2}"/>
              </a:ext>
            </a:extLst>
          </p:cNvPr>
          <p:cNvSpPr/>
          <p:nvPr/>
        </p:nvSpPr>
        <p:spPr bwMode="auto">
          <a:xfrm>
            <a:off x="571968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93">
            <a:extLst>
              <a:ext uri="{FF2B5EF4-FFF2-40B4-BE49-F238E27FC236}">
                <a16:creationId xmlns:a16="http://schemas.microsoft.com/office/drawing/2014/main" id="{9EA801B7-8524-4CE2-8321-F5B3932D2352}"/>
              </a:ext>
            </a:extLst>
          </p:cNvPr>
          <p:cNvGraphicFramePr>
            <a:graphicFrameLocks noGrp="1"/>
          </p:cNvGraphicFramePr>
          <p:nvPr>
            <p:ph/>
            <p:extLst>
              <p:ext uri="{D42A27DB-BD31-4B8C-83A1-F6EECF244321}">
                <p14:modId xmlns:p14="http://schemas.microsoft.com/office/powerpoint/2010/main" val="3260169243"/>
              </p:ext>
            </p:extLst>
          </p:nvPr>
        </p:nvGraphicFramePr>
        <p:xfrm>
          <a:off x="0" y="0"/>
          <a:ext cx="9144000" cy="5201412"/>
        </p:xfrm>
        <a:graphic>
          <a:graphicData uri="http://schemas.openxmlformats.org/drawingml/2006/table">
            <a:tbl>
              <a:tblPr/>
              <a:tblGrid>
                <a:gridCol w="3362178">
                  <a:extLst>
                    <a:ext uri="{9D8B030D-6E8A-4147-A177-3AD203B41FA5}">
                      <a16:colId xmlns:a16="http://schemas.microsoft.com/office/drawing/2014/main" val="20000"/>
                    </a:ext>
                  </a:extLst>
                </a:gridCol>
                <a:gridCol w="3216422">
                  <a:extLst>
                    <a:ext uri="{9D8B030D-6E8A-4147-A177-3AD203B41FA5}">
                      <a16:colId xmlns:a16="http://schemas.microsoft.com/office/drawing/2014/main" val="20001"/>
                    </a:ext>
                  </a:extLst>
                </a:gridCol>
                <a:gridCol w="2565400">
                  <a:extLst>
                    <a:ext uri="{9D8B030D-6E8A-4147-A177-3AD203B41FA5}">
                      <a16:colId xmlns:a16="http://schemas.microsoft.com/office/drawing/2014/main" val="20002"/>
                    </a:ext>
                  </a:extLst>
                </a:gridCol>
              </a:tblGrid>
              <a:tr h="51389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Proceuxacye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u~per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a~r,ie~rewc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papa abba </a:t>
                      </a:r>
                      <a:r>
                        <a:rPr kumimoji="0" lang="en-US" sz="2400" b="0" i="0" u="none" strike="noStrike" cap="none" normalizeH="0" baseline="0" dirty="0" err="1">
                          <a:ln>
                            <a:noFill/>
                          </a:ln>
                          <a:solidFill>
                            <a:schemeClr val="tx1"/>
                          </a:solidFill>
                          <a:effectLst/>
                          <a:latin typeface="Coptic1" pitchFamily="2" charset="0"/>
                          <a:cs typeface="Arial" charset="0"/>
                        </a:rPr>
                        <a:t>Tawadroc</a:t>
                      </a:r>
                      <a:r>
                        <a:rPr kumimoji="0" lang="en-US" sz="2400" b="0" i="0" u="none" strike="noStrike" cap="none" normalizeH="0" baseline="0" dirty="0">
                          <a:ln>
                            <a:noFill/>
                          </a:ln>
                          <a:solidFill>
                            <a:schemeClr val="tx1"/>
                          </a:solidFill>
                          <a:effectLst/>
                          <a:latin typeface="Coptic1" pitchFamily="2" charset="0"/>
                          <a:cs typeface="Arial" charset="0"/>
                        </a:rPr>
                        <a:t> papa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patriar,ou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e~pickopou</a:t>
                      </a:r>
                      <a:r>
                        <a:rPr kumimoji="0" lang="en-US" sz="2400" b="0" i="0" u="none" strike="noStrike" cap="none" normalizeH="0" baseline="0" dirty="0">
                          <a:ln>
                            <a:noFill/>
                          </a:ln>
                          <a:solidFill>
                            <a:schemeClr val="tx1"/>
                          </a:solidFill>
                          <a:effectLst/>
                          <a:latin typeface="Coptic1" pitchFamily="2" charset="0"/>
                          <a:cs typeface="Arial" charset="0"/>
                        </a:rPr>
                        <a:t> t/c </a:t>
                      </a:r>
                      <a:r>
                        <a:rPr kumimoji="0" lang="en-US" sz="2400" b="0" i="0" u="none" strike="noStrike" cap="none" normalizeH="0" baseline="0" dirty="0" err="1">
                          <a:ln>
                            <a:noFill/>
                          </a:ln>
                          <a:solidFill>
                            <a:schemeClr val="tx1"/>
                          </a:solidFill>
                          <a:effectLst/>
                          <a:latin typeface="Coptic1" pitchFamily="2" charset="0"/>
                          <a:cs typeface="Arial" charset="0"/>
                        </a:rPr>
                        <a:t>megalo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polewc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Alexand~riac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cunkoinwnou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en</a:t>
                      </a:r>
                      <a:r>
                        <a:rPr kumimoji="0" lang="en-US" sz="2400" b="0" i="0" u="none" strike="noStrike" cap="none" normalizeH="0" baseline="0" dirty="0">
                          <a:ln>
                            <a:noFill/>
                          </a:ln>
                          <a:solidFill>
                            <a:schemeClr val="tx1"/>
                          </a:solidFill>
                          <a:effectLst/>
                          <a:latin typeface="Coptic1" pitchFamily="2" charset="0"/>
                          <a:cs typeface="Arial" charset="0"/>
                        </a:rPr>
                        <a:t> t/ </a:t>
                      </a:r>
                      <a:r>
                        <a:rPr kumimoji="0" lang="en-US" sz="2400" b="0" i="0" u="none" strike="noStrike" cap="none" normalizeH="0" baseline="0" dirty="0" err="1">
                          <a:ln>
                            <a:noFill/>
                          </a:ln>
                          <a:solidFill>
                            <a:schemeClr val="tx1"/>
                          </a:solidFill>
                          <a:effectLst/>
                          <a:latin typeface="Coptic1" pitchFamily="2" charset="0"/>
                          <a:cs typeface="Arial" charset="0"/>
                        </a:rPr>
                        <a:t>litourgia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patroc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e~pickopou</a:t>
                      </a:r>
                      <a:r>
                        <a:rPr kumimoji="0" lang="en-US" sz="2400" b="0" i="0" u="none" strike="noStrike" cap="none" normalizeH="0" baseline="0" dirty="0">
                          <a:ln>
                            <a:noFill/>
                          </a:ln>
                          <a:solidFill>
                            <a:schemeClr val="tx1"/>
                          </a:solidFill>
                          <a:effectLst/>
                          <a:latin typeface="Coptic1" pitchFamily="2" charset="0"/>
                          <a:cs typeface="Arial" charset="0"/>
                        </a:rPr>
                        <a:t> abba Mark.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ton </a:t>
                      </a:r>
                      <a:r>
                        <a:rPr kumimoji="0" lang="en-US" sz="2400" b="0" i="0" u="none" strike="noStrike" cap="none" normalizeH="0" baseline="0" dirty="0" err="1">
                          <a:ln>
                            <a:noFill/>
                          </a:ln>
                          <a:solidFill>
                            <a:schemeClr val="tx1"/>
                          </a:solidFill>
                          <a:effectLst/>
                          <a:latin typeface="Coptic1" pitchFamily="2" charset="0"/>
                          <a:cs typeface="Arial" charset="0"/>
                        </a:rPr>
                        <a:t>o~ryodoxwn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e~pickopwn</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Priez</a:t>
                      </a:r>
                      <a:r>
                        <a:rPr kumimoji="0" lang="en-US" sz="2400" b="0" i="0" u="none" strike="noStrike" cap="none" normalizeH="0" baseline="0" dirty="0">
                          <a:ln>
                            <a:noFill/>
                          </a:ln>
                          <a:solidFill>
                            <a:schemeClr val="tx1"/>
                          </a:solidFill>
                          <a:effectLst/>
                          <a:latin typeface="Arial" charset="0"/>
                          <a:cs typeface="Arial" charset="0"/>
                        </a:rPr>
                        <a:t> pour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grand </a:t>
                      </a:r>
                      <a:r>
                        <a:rPr kumimoji="0" lang="en-US" sz="2400" b="0" i="0" u="none" strike="noStrike" cap="none" normalizeH="0" baseline="0" dirty="0" err="1">
                          <a:ln>
                            <a:noFill/>
                          </a:ln>
                          <a:solidFill>
                            <a:schemeClr val="tx1"/>
                          </a:solidFill>
                          <a:effectLst/>
                          <a:latin typeface="Arial" charset="0"/>
                          <a:cs typeface="Arial" charset="0"/>
                        </a:rPr>
                        <a:t>prêtre</a:t>
                      </a:r>
                      <a:r>
                        <a:rPr kumimoji="0" lang="en-US" sz="2400" b="0" i="0" u="none" strike="noStrike" cap="none" normalizeH="0" baseline="0" dirty="0">
                          <a:ln>
                            <a:noFill/>
                          </a:ln>
                          <a:solidFill>
                            <a:schemeClr val="tx1"/>
                          </a:solidFill>
                          <a:effectLst/>
                          <a:latin typeface="Arial" charset="0"/>
                          <a:cs typeface="Arial" charset="0"/>
                        </a:rPr>
                        <a:t>, le </a:t>
                      </a:r>
                      <a:r>
                        <a:rPr kumimoji="0" lang="en-US" sz="2400" b="0" i="0" u="none" strike="noStrike" cap="none" normalizeH="0" baseline="0" dirty="0" err="1">
                          <a:ln>
                            <a:noFill/>
                          </a:ln>
                          <a:solidFill>
                            <a:schemeClr val="tx1"/>
                          </a:solidFill>
                          <a:effectLst/>
                          <a:latin typeface="Arial" charset="0"/>
                          <a:cs typeface="Arial" charset="0"/>
                        </a:rPr>
                        <a:t>pape</a:t>
                      </a:r>
                      <a:r>
                        <a:rPr kumimoji="0" lang="en-US" sz="2400" b="0" i="0" u="none" strike="noStrike" cap="none" normalizeH="0" baseline="0" dirty="0">
                          <a:ln>
                            <a:noFill/>
                          </a:ln>
                          <a:solidFill>
                            <a:schemeClr val="tx1"/>
                          </a:solidFill>
                          <a:effectLst/>
                          <a:latin typeface="Arial" charset="0"/>
                          <a:cs typeface="Arial" charset="0"/>
                        </a:rPr>
                        <a:t> Abba Tawadros II, Pape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et </a:t>
                      </a:r>
                      <a:r>
                        <a:rPr kumimoji="0" lang="en-US" sz="2400" b="0" i="0" u="none" strike="noStrike" cap="none" normalizeH="0" baseline="0" dirty="0" err="1">
                          <a:ln>
                            <a:noFill/>
                          </a:ln>
                          <a:solidFill>
                            <a:schemeClr val="tx1"/>
                          </a:solidFill>
                          <a:effectLst/>
                          <a:latin typeface="Arial" charset="0"/>
                          <a:cs typeface="Arial" charset="0"/>
                        </a:rPr>
                        <a:t>archevêque</a:t>
                      </a:r>
                      <a:r>
                        <a:rPr kumimoji="0" lang="en-US" sz="2400" b="0" i="0" u="none" strike="noStrike" cap="none" normalizeH="0" baseline="0" dirty="0">
                          <a:ln>
                            <a:noFill/>
                          </a:ln>
                          <a:solidFill>
                            <a:schemeClr val="tx1"/>
                          </a:solidFill>
                          <a:effectLst/>
                          <a:latin typeface="Arial" charset="0"/>
                          <a:cs typeface="Arial" charset="0"/>
                        </a:rPr>
                        <a:t> de la </a:t>
                      </a:r>
                      <a:r>
                        <a:rPr kumimoji="0" lang="en-US" sz="2400" b="0" i="0" u="none" strike="noStrike" cap="none" normalizeH="0" baseline="0" dirty="0" err="1">
                          <a:ln>
                            <a:noFill/>
                          </a:ln>
                          <a:solidFill>
                            <a:schemeClr val="tx1"/>
                          </a:solidFill>
                          <a:effectLst/>
                          <a:latin typeface="Arial" charset="0"/>
                          <a:cs typeface="Arial" charset="0"/>
                        </a:rPr>
                        <a:t>mégalopole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d’Alexandrie</a:t>
                      </a:r>
                      <a:r>
                        <a:rPr kumimoji="0" lang="en-US" sz="2400" b="0" i="0" u="none" strike="noStrike" cap="none" normalizeH="0" baseline="0" dirty="0">
                          <a:ln>
                            <a:noFill/>
                          </a:ln>
                          <a:solidFill>
                            <a:schemeClr val="tx1"/>
                          </a:solidFill>
                          <a:effectLst/>
                          <a:latin typeface="Arial" charset="0"/>
                          <a:cs typeface="Arial" charset="0"/>
                        </a:rPr>
                        <a:t> et son </a:t>
                      </a:r>
                      <a:r>
                        <a:rPr kumimoji="0" lang="en-US" sz="2400" b="0" i="0" u="none" strike="noStrike" cap="none" normalizeH="0" baseline="0" dirty="0" err="1">
                          <a:ln>
                            <a:noFill/>
                          </a:ln>
                          <a:solidFill>
                            <a:schemeClr val="tx1"/>
                          </a:solidFill>
                          <a:effectLst/>
                          <a:latin typeface="Arial" charset="0"/>
                          <a:cs typeface="Arial" charset="0"/>
                        </a:rPr>
                        <a:t>partenaire</a:t>
                      </a:r>
                      <a:r>
                        <a:rPr kumimoji="0" lang="en-US" sz="2400" b="0" i="0" u="none" strike="noStrike" cap="none" normalizeH="0" baseline="0" dirty="0">
                          <a:ln>
                            <a:noFill/>
                          </a:ln>
                          <a:solidFill>
                            <a:schemeClr val="tx1"/>
                          </a:solidFill>
                          <a:effectLst/>
                          <a:latin typeface="Arial" charset="0"/>
                          <a:cs typeface="Arial" charset="0"/>
                        </a:rPr>
                        <a:t> dans le </a:t>
                      </a:r>
                      <a:r>
                        <a:rPr kumimoji="0" lang="en-US" sz="2400" b="0" i="0" u="none" strike="noStrike" cap="none" normalizeH="0" baseline="0" dirty="0" err="1">
                          <a:ln>
                            <a:noFill/>
                          </a:ln>
                          <a:solidFill>
                            <a:schemeClr val="tx1"/>
                          </a:solidFill>
                          <a:effectLst/>
                          <a:latin typeface="Arial" charset="0"/>
                          <a:cs typeface="Arial" charset="0"/>
                        </a:rPr>
                        <a:t>ministère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apostolique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bienheureux</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Anba</a:t>
                      </a:r>
                      <a:r>
                        <a:rPr kumimoji="0" lang="en-US" sz="2400" b="0" i="0" u="none" strike="noStrike" cap="none" normalizeH="0" baseline="0" dirty="0">
                          <a:ln>
                            <a:noFill/>
                          </a:ln>
                          <a:solidFill>
                            <a:schemeClr val="tx1"/>
                          </a:solidFill>
                          <a:effectLst/>
                          <a:latin typeface="Arial" charset="0"/>
                          <a:cs typeface="Arial" charset="0"/>
                        </a:rPr>
                        <a:t> Marc et </a:t>
                      </a:r>
                      <a:r>
                        <a:rPr kumimoji="0" lang="en-US" sz="2400" b="0" i="0" u="none" strike="noStrike" cap="none" normalizeH="0" baseline="0" dirty="0" err="1">
                          <a:ln>
                            <a:noFill/>
                          </a:ln>
                          <a:solidFill>
                            <a:schemeClr val="tx1"/>
                          </a:solidFill>
                          <a:effectLst/>
                          <a:latin typeface="Arial" charset="0"/>
                          <a:cs typeface="Arial" charset="0"/>
                        </a:rPr>
                        <a:t>tous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orthodoxes</a:t>
                      </a:r>
                      <a:r>
                        <a:rPr kumimoji="0" lang="en-US"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صلوا من أجل رئيس كهنتنا البابا أنبا </a:t>
                      </a:r>
                      <a:r>
                        <a:rPr kumimoji="0" lang="ar-EG" sz="2800" b="0" i="0" u="none" strike="noStrike" cap="none" normalizeH="0" baseline="0" dirty="0" err="1">
                          <a:ln>
                            <a:noFill/>
                          </a:ln>
                          <a:solidFill>
                            <a:schemeClr val="tx1"/>
                          </a:solidFill>
                          <a:effectLst/>
                          <a:latin typeface="Arial" charset="0"/>
                          <a:cs typeface="Arial" pitchFamily="34" charset="0"/>
                        </a:rPr>
                        <a:t>تواضروس</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EG" sz="2800" b="0" i="0" u="none" strike="noStrike" cap="none" normalizeH="0" baseline="0" dirty="0" err="1">
                          <a:ln>
                            <a:noFill/>
                          </a:ln>
                          <a:solidFill>
                            <a:schemeClr val="tx1"/>
                          </a:solidFill>
                          <a:effectLst/>
                          <a:latin typeface="Arial" charset="0"/>
                          <a:cs typeface="Arial" pitchFamily="34" charset="0"/>
                        </a:rPr>
                        <a:t>الث</a:t>
                      </a:r>
                      <a:r>
                        <a:rPr kumimoji="0" lang="ar-SA" sz="2800" b="0" i="0" u="none" strike="noStrike" cap="none" normalizeH="0" baseline="0" dirty="0">
                          <a:ln>
                            <a:noFill/>
                          </a:ln>
                          <a:solidFill>
                            <a:schemeClr val="tx1"/>
                          </a:solidFill>
                          <a:effectLst/>
                          <a:latin typeface="Arial" charset="0"/>
                          <a:cs typeface="Arial" pitchFamily="34" charset="0"/>
                        </a:rPr>
                        <a:t>اني بابا وبطريرك ورَئيس أساقفة المدينة العظمى</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الاسكندَرية</a:t>
                      </a:r>
                      <a:r>
                        <a:rPr kumimoji="0" lang="ar-SA" sz="2800" b="0" i="0" u="none" strike="noStrike" cap="none" normalizeH="0" baseline="0" dirty="0">
                          <a:ln>
                            <a:noFill/>
                          </a:ln>
                          <a:solidFill>
                            <a:schemeClr val="tx1"/>
                          </a:solidFill>
                          <a:effectLst/>
                          <a:latin typeface="Arial" charset="0"/>
                          <a:cs typeface="Arial" charset="0"/>
                        </a:rPr>
                        <a:t>،</a:t>
                      </a:r>
                      <a:r>
                        <a:rPr kumimoji="0" lang="fr-FR" sz="2800" b="0" i="0" u="none" strike="noStrike" cap="none" normalizeH="0" baseline="0" dirty="0">
                          <a:ln>
                            <a:noFill/>
                          </a:ln>
                          <a:solidFill>
                            <a:schemeClr val="tx1"/>
                          </a:solidFill>
                          <a:effectLst/>
                          <a:latin typeface="Arial" charset="0"/>
                          <a:cs typeface="Arial" charset="0"/>
                        </a:rPr>
                        <a:t> </a:t>
                      </a:r>
                      <a:r>
                        <a:rPr lang="ar-EG" sz="2800" b="0" i="0" kern="1200" dirty="0">
                          <a:solidFill>
                            <a:schemeClr val="tx1"/>
                          </a:solidFill>
                          <a:effectLst/>
                          <a:latin typeface="+mn-lt"/>
                          <a:ea typeface="+mn-ea"/>
                          <a:cs typeface="+mn-cs"/>
                        </a:rPr>
                        <a:t>وشريكة في الخدمة الرسولية أبينا الأسقف الأنبا </a:t>
                      </a:r>
                      <a:r>
                        <a:rPr lang="ar-EG" sz="2800" dirty="0"/>
                        <a:t>مارك</a:t>
                      </a:r>
                      <a:r>
                        <a:rPr lang="fr-FR" sz="2800" b="0" i="0" kern="1200" dirty="0">
                          <a:solidFill>
                            <a:schemeClr val="tx1"/>
                          </a:solidFill>
                          <a:effectLst/>
                          <a:latin typeface="+mn-lt"/>
                          <a:ea typeface="+mn-ea"/>
                          <a:cs typeface="+mn-cs"/>
                        </a:rPr>
                        <a:t> </a:t>
                      </a:r>
                      <a:r>
                        <a:rPr kumimoji="0" lang="ar-SA" sz="2800" b="0" i="0" u="none" strike="noStrike" cap="none" normalizeH="0" baseline="0" dirty="0">
                          <a:ln>
                            <a:noFill/>
                          </a:ln>
                          <a:solidFill>
                            <a:schemeClr val="tx1"/>
                          </a:solidFill>
                          <a:effectLst/>
                          <a:latin typeface="Arial" charset="0"/>
                          <a:cs typeface="Arial" pitchFamily="34" charset="0"/>
                        </a:rPr>
                        <a:t>وسائر أساقفتنا</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الأرثوذكسيين.</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883435404"/>
      </p:ext>
    </p:extLst>
  </p:cSld>
  <p:clrMapOvr>
    <a:masterClrMapping/>
  </p:clrMapOvr>
  <p:transition/>
</p:sld>
</file>

<file path=ppt/slides/slide3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72651" name="Group 107"/>
          <p:cNvGraphicFramePr>
            <a:graphicFrameLocks noGrp="1"/>
          </p:cNvGraphicFramePr>
          <p:nvPr>
            <p:ph type="tbl" idx="1"/>
            <p:extLst>
              <p:ext uri="{D42A27DB-BD31-4B8C-83A1-F6EECF244321}">
                <p14:modId xmlns:p14="http://schemas.microsoft.com/office/powerpoint/2010/main" val="1552685233"/>
              </p:ext>
            </p:extLst>
          </p:nvPr>
        </p:nvGraphicFramePr>
        <p:xfrm>
          <a:off x="0" y="0"/>
          <a:ext cx="9144000" cy="4928616"/>
        </p:xfrm>
        <a:graphic>
          <a:graphicData uri="http://schemas.openxmlformats.org/drawingml/2006/table">
            <a:tbl>
              <a:tblPr/>
              <a:tblGrid>
                <a:gridCol w="3262009">
                  <a:extLst>
                    <a:ext uri="{9D8B030D-6E8A-4147-A177-3AD203B41FA5}">
                      <a16:colId xmlns:a16="http://schemas.microsoft.com/office/drawing/2014/main" val="2577163095"/>
                    </a:ext>
                  </a:extLst>
                </a:gridCol>
                <a:gridCol w="3210127">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48054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Pilaoc</a:t>
                      </a:r>
                      <a:r>
                        <a:rPr kumimoji="0" lang="fr-FR" sz="2000" b="0" i="0" u="sng" strike="noStrike" kern="1200" cap="none" spc="0" normalizeH="0" baseline="0" noProof="0" dirty="0">
                          <a:ln>
                            <a:noFill/>
                          </a:ln>
                          <a:solidFill>
                            <a:srgbClr val="FF9900"/>
                          </a:solidFill>
                          <a:effectLst/>
                          <a:uLnTx/>
                          <a:uFillTx/>
                          <a:latin typeface="Coptic1" pitchFamily="2" charset="0"/>
                          <a:ea typeface="+mn-ea"/>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Kurie</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e~le</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1800" b="0" i="0" u="sng" strike="noStrike" kern="1200" cap="none" spc="0" normalizeH="0" baseline="0" noProof="0" dirty="0">
                          <a:ln>
                            <a:noFill/>
                          </a:ln>
                          <a:solidFill>
                            <a:srgbClr val="FF9900"/>
                          </a:solidFill>
                          <a:effectLst/>
                          <a:uLnTx/>
                          <a:uFillTx/>
                          <a:latin typeface="Coptic1" pitchFamily="2" charset="0"/>
                          <a:ea typeface="+mn-ea"/>
                          <a:cs typeface="Arial" charset="0"/>
                        </a:rPr>
                        <a:t>Piou/b:</a:t>
                      </a:r>
                      <a:endParaRPr kumimoji="0" lang="fr-FR" sz="2000" b="0" i="0" u="sng" strike="noStrike" kern="1200" cap="none" spc="0" normalizeH="0" baseline="0" noProof="0" dirty="0">
                        <a:ln>
                          <a:noFill/>
                        </a:ln>
                        <a:solidFill>
                          <a:srgbClr val="FF9900"/>
                        </a:solidFill>
                        <a:effectLst/>
                        <a:uLnTx/>
                        <a:uFillTx/>
                        <a:latin typeface="Coptic1" pitchFamily="2"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Qen</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oua~reh</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a~reh</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e~rof</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nan: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n~hanm</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/s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n~rompi</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nem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hanc</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/ou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n~hir</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nikon</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Efjwk</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e~bol</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n~y</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eyouab</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e~taktenhoutf</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e~roc</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e~bolhitotk</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m~metar</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e~reuc</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kata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pekouws</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e#y#u</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ouoh</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m~makarion</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L’Assemblée:</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350" b="0" i="0" u="none" strike="noStrike" cap="none" normalizeH="0" baseline="0" dirty="0">
                          <a:ln>
                            <a:noFill/>
                          </a:ln>
                          <a:solidFill>
                            <a:schemeClr val="tx1"/>
                          </a:solidFill>
                          <a:effectLst/>
                          <a:latin typeface="Arial" charset="0"/>
                          <a:cs typeface="Arial" charset="0"/>
                        </a:rPr>
                        <a:t>Protège-le et préserve-le de longues années paisibles. Qu’il accomplisse le magistère sacré pour lequel Tu lui as fait confiance par Ta Sainte et bienheureuse Volonté.</a:t>
                      </a:r>
                      <a:endParaRPr kumimoji="0" lang="fr-CA" sz="235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6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ارحم.</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cap="none" normalizeH="0" baseline="0" dirty="0">
                          <a:ln>
                            <a:noFill/>
                          </a:ln>
                          <a:solidFill>
                            <a:srgbClr val="FF9900"/>
                          </a:solidFill>
                          <a:effectLst/>
                          <a:latin typeface="Arial" charset="0"/>
                          <a:cs typeface="Arial" charset="0"/>
                        </a:rPr>
                        <a:t>الكاهن:</a:t>
                      </a:r>
                      <a:endParaRPr kumimoji="0" lang="en-C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pitchFamily="34" charset="0"/>
                        </a:rPr>
                        <a:t>حفظا احفظه لنا سنين كثيرة وأزمنة سالمة</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EG" sz="2800" b="0" i="0" u="none" strike="noStrike" cap="none" normalizeH="0" baseline="0" dirty="0">
                          <a:ln>
                            <a:noFill/>
                          </a:ln>
                          <a:solidFill>
                            <a:schemeClr val="tx1"/>
                          </a:solidFill>
                          <a:effectLst/>
                          <a:latin typeface="Arial" charset="0"/>
                          <a:cs typeface="Arial" pitchFamily="34" charset="0"/>
                        </a:rPr>
                        <a:t>مكملا رئاسَة الكهنوت المقدسة </a:t>
                      </a:r>
                      <a:r>
                        <a:rPr kumimoji="0" lang="ar-EG" sz="2800" b="0" i="0" u="none" strike="noStrike" cap="none" normalizeH="0" baseline="0" dirty="0" err="1">
                          <a:ln>
                            <a:noFill/>
                          </a:ln>
                          <a:solidFill>
                            <a:schemeClr val="tx1"/>
                          </a:solidFill>
                          <a:effectLst/>
                          <a:latin typeface="Arial" charset="0"/>
                          <a:cs typeface="Arial" pitchFamily="34" charset="0"/>
                        </a:rPr>
                        <a:t>التى</a:t>
                      </a:r>
                      <a:r>
                        <a:rPr kumimoji="0" lang="ar-EG" sz="2800" b="0" i="0" u="none" strike="noStrike" cap="none" normalizeH="0" baseline="0" dirty="0">
                          <a:ln>
                            <a:noFill/>
                          </a:ln>
                          <a:solidFill>
                            <a:schemeClr val="tx1"/>
                          </a:solidFill>
                          <a:effectLst/>
                          <a:latin typeface="Arial" charset="0"/>
                          <a:cs typeface="Arial" pitchFamily="34" charset="0"/>
                        </a:rPr>
                        <a:t> ائتمنتَهُ عليها من قِبَلك كإرادتِكَ المقدسة الطوباويّة. </a:t>
                      </a:r>
                      <a:endParaRPr kumimoji="0" lang="fr-CA"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C4727C02-961C-44D8-8ED9-5462FBDB9A2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79302490"/>
      </p:ext>
    </p:extLst>
  </p:cSld>
  <p:clrMapOvr>
    <a:masterClrMapping/>
  </p:clrMapOvr>
  <p:transition/>
</p:sld>
</file>

<file path=ppt/slides/slide3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6" name="Group 97">
            <a:extLst>
              <a:ext uri="{FF2B5EF4-FFF2-40B4-BE49-F238E27FC236}">
                <a16:creationId xmlns:a16="http://schemas.microsoft.com/office/drawing/2014/main" id="{17839E2C-9709-4562-9852-DFDF690DB89B}"/>
              </a:ext>
            </a:extLst>
          </p:cNvPr>
          <p:cNvGraphicFramePr>
            <a:graphicFrameLocks/>
          </p:cNvGraphicFramePr>
          <p:nvPr>
            <p:extLst>
              <p:ext uri="{D42A27DB-BD31-4B8C-83A1-F6EECF244321}">
                <p14:modId xmlns:p14="http://schemas.microsoft.com/office/powerpoint/2010/main" val="1254966097"/>
              </p:ext>
            </p:extLst>
          </p:nvPr>
        </p:nvGraphicFramePr>
        <p:xfrm>
          <a:off x="0" y="0"/>
          <a:ext cx="9144000" cy="5189220"/>
        </p:xfrm>
        <a:graphic>
          <a:graphicData uri="http://schemas.openxmlformats.org/drawingml/2006/table">
            <a:tbl>
              <a:tblPr/>
              <a:tblGrid>
                <a:gridCol w="3262009">
                  <a:extLst>
                    <a:ext uri="{9D8B030D-6E8A-4147-A177-3AD203B41FA5}">
                      <a16:colId xmlns:a16="http://schemas.microsoft.com/office/drawing/2014/main" val="980968862"/>
                    </a:ext>
                  </a:extLst>
                </a:gridCol>
                <a:gridCol w="3210127">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451363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200" b="0" i="0" u="none" strike="noStrike" cap="none" normalizeH="0" baseline="0" dirty="0" err="1">
                          <a:ln>
                            <a:noFill/>
                          </a:ln>
                          <a:solidFill>
                            <a:schemeClr val="tx1"/>
                          </a:solidFill>
                          <a:effectLst/>
                          <a:latin typeface="Coptic1" pitchFamily="2" charset="0"/>
                          <a:cs typeface="Arial" charset="0"/>
                        </a:rPr>
                        <a:t>Efswt</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ebol</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m~p~caji</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n~te</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meym</a:t>
                      </a:r>
                      <a:r>
                        <a:rPr kumimoji="0" lang="fr-CA" sz="2200" b="0" i="0" u="none" strike="noStrike" cap="none" normalizeH="0" baseline="0" dirty="0">
                          <a:ln>
                            <a:noFill/>
                          </a:ln>
                          <a:solidFill>
                            <a:schemeClr val="tx1"/>
                          </a:solidFill>
                          <a:effectLst/>
                          <a:latin typeface="Coptic1" pitchFamily="2" charset="0"/>
                          <a:cs typeface="Arial" charset="0"/>
                        </a:rPr>
                        <a:t>/i </a:t>
                      </a:r>
                      <a:r>
                        <a:rPr kumimoji="0" lang="fr-CA" sz="2200" b="0" i="0" u="none" strike="noStrike" cap="none" normalizeH="0" baseline="0" dirty="0" err="1">
                          <a:ln>
                            <a:noFill/>
                          </a:ln>
                          <a:solidFill>
                            <a:schemeClr val="tx1"/>
                          </a:solidFill>
                          <a:effectLst/>
                          <a:latin typeface="Coptic1" pitchFamily="2" charset="0"/>
                          <a:cs typeface="Arial" charset="0"/>
                        </a:rPr>
                        <a:t>qen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oucwouten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efa~moni</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m~peklaoc</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qen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outoubo</a:t>
                      </a:r>
                      <a:r>
                        <a:rPr kumimoji="0" lang="fr-CA" sz="2200" b="0" i="0" u="none" strike="noStrike" cap="none" normalizeH="0" baseline="0" dirty="0">
                          <a:ln>
                            <a:noFill/>
                          </a:ln>
                          <a:solidFill>
                            <a:schemeClr val="tx1"/>
                          </a:solidFill>
                          <a:effectLst/>
                          <a:latin typeface="Coptic1" pitchFamily="2" charset="0"/>
                          <a:cs typeface="Arial" charset="0"/>
                        </a:rPr>
                        <a:t> nem </a:t>
                      </a:r>
                      <a:r>
                        <a:rPr kumimoji="0" lang="fr-CA" sz="2200" b="0" i="0" u="none" strike="noStrike" cap="none" normalizeH="0" baseline="0" dirty="0" err="1">
                          <a:ln>
                            <a:noFill/>
                          </a:ln>
                          <a:solidFill>
                            <a:schemeClr val="tx1"/>
                          </a:solidFill>
                          <a:effectLst/>
                          <a:latin typeface="Coptic1" pitchFamily="2" charset="0"/>
                          <a:cs typeface="Arial" charset="0"/>
                        </a:rPr>
                        <a:t>oumeym</a:t>
                      </a:r>
                      <a:r>
                        <a:rPr kumimoji="0" lang="fr-CA" sz="2200" b="0" i="0" u="none" strike="noStrike" cap="none" normalizeH="0" baseline="0" dirty="0">
                          <a:ln>
                            <a:noFill/>
                          </a:ln>
                          <a:solidFill>
                            <a:schemeClr val="tx1"/>
                          </a:solidFill>
                          <a:effectLst/>
                          <a:latin typeface="Coptic1" pitchFamily="2" charset="0"/>
                          <a:cs typeface="Arial" charset="0"/>
                        </a:rPr>
                        <a:t>/i. </a:t>
                      </a:r>
                      <a:r>
                        <a:rPr lang="fr-FR" sz="2200" kern="1200" dirty="0">
                          <a:solidFill>
                            <a:schemeClr val="tx1"/>
                          </a:solidFill>
                          <a:effectLst/>
                          <a:latin typeface="Coptic1" pitchFamily="2" charset="0"/>
                          <a:ea typeface="+mn-ea"/>
                          <a:cs typeface="+mn-cs"/>
                        </a:rPr>
                        <a:t>Nem </a:t>
                      </a:r>
                      <a:r>
                        <a:rPr lang="fr-FR" sz="2200" kern="1200" dirty="0" err="1">
                          <a:solidFill>
                            <a:schemeClr val="tx1"/>
                          </a:solidFill>
                          <a:effectLst/>
                          <a:latin typeface="Coptic1" pitchFamily="2" charset="0"/>
                          <a:ea typeface="+mn-ea"/>
                          <a:cs typeface="+mn-cs"/>
                        </a:rPr>
                        <a:t>nie~pickopoc</a:t>
                      </a:r>
                      <a:r>
                        <a:rPr lang="fr-FR" sz="2200" kern="1200" dirty="0">
                          <a:solidFill>
                            <a:schemeClr val="tx1"/>
                          </a:solidFill>
                          <a:effectLst/>
                          <a:latin typeface="Coptic1" pitchFamily="2" charset="0"/>
                          <a:ea typeface="+mn-ea"/>
                          <a:cs typeface="+mn-cs"/>
                        </a:rPr>
                        <a:t> t/</a:t>
                      </a:r>
                      <a:r>
                        <a:rPr lang="fr-FR" sz="2200" kern="1200" dirty="0" err="1">
                          <a:solidFill>
                            <a:schemeClr val="tx1"/>
                          </a:solidFill>
                          <a:effectLst/>
                          <a:latin typeface="Coptic1" pitchFamily="2" charset="0"/>
                          <a:ea typeface="+mn-ea"/>
                          <a:cs typeface="+mn-cs"/>
                        </a:rPr>
                        <a:t>rou</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n~oryodoxoc</a:t>
                      </a:r>
                      <a:r>
                        <a:rPr lang="fr-FR" sz="2200" kern="1200" dirty="0">
                          <a:solidFill>
                            <a:schemeClr val="tx1"/>
                          </a:solidFill>
                          <a:effectLst/>
                          <a:latin typeface="Coptic1" pitchFamily="2" charset="0"/>
                          <a:ea typeface="+mn-ea"/>
                          <a:cs typeface="+mn-cs"/>
                        </a:rPr>
                        <a:t>: nem </a:t>
                      </a:r>
                      <a:r>
                        <a:rPr lang="fr-FR" sz="2200" kern="1200" dirty="0" err="1">
                          <a:solidFill>
                            <a:schemeClr val="tx1"/>
                          </a:solidFill>
                          <a:effectLst/>
                          <a:latin typeface="Coptic1" pitchFamily="2" charset="0"/>
                          <a:ea typeface="+mn-ea"/>
                          <a:cs typeface="+mn-cs"/>
                        </a:rPr>
                        <a:t>nih</a:t>
                      </a:r>
                      <a:r>
                        <a:rPr lang="fr-FR" sz="2200" kern="1200" dirty="0">
                          <a:solidFill>
                            <a:schemeClr val="tx1"/>
                          </a:solidFill>
                          <a:effectLst/>
                          <a:latin typeface="Coptic1" pitchFamily="2" charset="0"/>
                          <a:ea typeface="+mn-ea"/>
                          <a:cs typeface="+mn-cs"/>
                        </a:rPr>
                        <a:t>/</a:t>
                      </a:r>
                      <a:r>
                        <a:rPr lang="fr-FR" sz="2200" kern="1200" dirty="0" err="1">
                          <a:solidFill>
                            <a:schemeClr val="tx1"/>
                          </a:solidFill>
                          <a:effectLst/>
                          <a:latin typeface="Coptic1" pitchFamily="2" charset="0"/>
                          <a:ea typeface="+mn-ea"/>
                          <a:cs typeface="+mn-cs"/>
                        </a:rPr>
                        <a:t>goumenoc</a:t>
                      </a:r>
                      <a:r>
                        <a:rPr lang="fr-FR" sz="2200" kern="1200" dirty="0">
                          <a:solidFill>
                            <a:schemeClr val="tx1"/>
                          </a:solidFill>
                          <a:effectLst/>
                          <a:latin typeface="Coptic1" pitchFamily="2" charset="0"/>
                          <a:ea typeface="+mn-ea"/>
                          <a:cs typeface="+mn-cs"/>
                        </a:rPr>
                        <a:t>: nem </a:t>
                      </a:r>
                      <a:r>
                        <a:rPr lang="fr-FR" sz="2200" kern="1200" dirty="0" err="1">
                          <a:solidFill>
                            <a:schemeClr val="tx1"/>
                          </a:solidFill>
                          <a:effectLst/>
                          <a:latin typeface="Coptic1" pitchFamily="2" charset="0"/>
                          <a:ea typeface="+mn-ea"/>
                          <a:cs typeface="+mn-cs"/>
                        </a:rPr>
                        <a:t>nip~recbuteroc</a:t>
                      </a:r>
                      <a:r>
                        <a:rPr lang="fr-FR" sz="2200" kern="1200" dirty="0">
                          <a:solidFill>
                            <a:schemeClr val="tx1"/>
                          </a:solidFill>
                          <a:effectLst/>
                          <a:latin typeface="Coptic1" pitchFamily="2" charset="0"/>
                          <a:ea typeface="+mn-ea"/>
                          <a:cs typeface="+mn-cs"/>
                        </a:rPr>
                        <a:t>: nem </a:t>
                      </a:r>
                      <a:r>
                        <a:rPr lang="fr-FR" sz="2200" kern="1200" dirty="0" err="1">
                          <a:solidFill>
                            <a:schemeClr val="tx1"/>
                          </a:solidFill>
                          <a:effectLst/>
                          <a:latin typeface="Coptic1" pitchFamily="2" charset="0"/>
                          <a:ea typeface="+mn-ea"/>
                          <a:cs typeface="+mn-cs"/>
                        </a:rPr>
                        <a:t>nidia~kwn</a:t>
                      </a:r>
                      <a:r>
                        <a:rPr lang="fr-FR" sz="2200" kern="1200" dirty="0">
                          <a:solidFill>
                            <a:schemeClr val="tx1"/>
                          </a:solidFill>
                          <a:effectLst/>
                          <a:latin typeface="Coptic1" pitchFamily="2" charset="0"/>
                          <a:ea typeface="+mn-ea"/>
                          <a:cs typeface="+mn-cs"/>
                        </a:rPr>
                        <a:t>: nem </a:t>
                      </a:r>
                      <a:r>
                        <a:rPr lang="fr-FR" sz="2200" kern="1200" dirty="0" err="1">
                          <a:solidFill>
                            <a:schemeClr val="tx1"/>
                          </a:solidFill>
                          <a:effectLst/>
                          <a:latin typeface="Coptic1" pitchFamily="2" charset="0"/>
                          <a:ea typeface="+mn-ea"/>
                          <a:cs typeface="+mn-cs"/>
                        </a:rPr>
                        <a:t>v~moh</a:t>
                      </a:r>
                      <a:r>
                        <a:rPr lang="fr-FR" sz="2200" kern="1200" dirty="0">
                          <a:solidFill>
                            <a:schemeClr val="tx1"/>
                          </a:solidFill>
                          <a:effectLst/>
                          <a:latin typeface="Coptic1" pitchFamily="2" charset="0"/>
                          <a:ea typeface="+mn-ea"/>
                          <a:cs typeface="+mn-cs"/>
                        </a:rPr>
                        <a:t> t/</a:t>
                      </a:r>
                      <a:r>
                        <a:rPr lang="fr-FR" sz="2200" kern="1200" dirty="0" err="1">
                          <a:solidFill>
                            <a:schemeClr val="tx1"/>
                          </a:solidFill>
                          <a:effectLst/>
                          <a:latin typeface="Coptic1" pitchFamily="2" charset="0"/>
                          <a:ea typeface="+mn-ea"/>
                          <a:cs typeface="+mn-cs"/>
                        </a:rPr>
                        <a:t>rf</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n~te</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tekoui</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m~mauatc</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e#y#u</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n~kayolik</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n~a~poctolik</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n~ekk~l</a:t>
                      </a:r>
                      <a:r>
                        <a:rPr lang="fr-FR" sz="2200" kern="1200" dirty="0">
                          <a:solidFill>
                            <a:schemeClr val="tx1"/>
                          </a:solidFill>
                          <a:effectLst/>
                          <a:latin typeface="Coptic1" pitchFamily="2" charset="0"/>
                          <a:ea typeface="+mn-ea"/>
                          <a:cs typeface="+mn-cs"/>
                        </a:rPr>
                        <a:t>/</a:t>
                      </a:r>
                      <a:r>
                        <a:rPr lang="fr-FR" sz="2200" kern="1200" dirty="0" err="1">
                          <a:solidFill>
                            <a:schemeClr val="tx1"/>
                          </a:solidFill>
                          <a:effectLst/>
                          <a:latin typeface="Coptic1" pitchFamily="2" charset="0"/>
                          <a:ea typeface="+mn-ea"/>
                          <a:cs typeface="+mn-cs"/>
                        </a:rPr>
                        <a:t>cia</a:t>
                      </a:r>
                      <a:r>
                        <a:rPr lang="fr-FR" sz="2200" kern="1200" dirty="0">
                          <a:solidFill>
                            <a:schemeClr val="tx1"/>
                          </a:solidFill>
                          <a:effectLst/>
                          <a:latin typeface="Coptic1" pitchFamily="2" charset="0"/>
                          <a:ea typeface="+mn-ea"/>
                          <a:cs typeface="+mn-cs"/>
                        </a:rPr>
                        <a:t>~.</a:t>
                      </a:r>
                      <a:endParaRPr kumimoji="0" lang="fr-CA" sz="2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Qu’il explique la parole de vérité avec droiture et gouverne Ton peuple avec sainteté et justice. </a:t>
                      </a:r>
                      <a:r>
                        <a:rPr lang="fr-FR" sz="2400" kern="1200" dirty="0">
                          <a:solidFill>
                            <a:schemeClr val="tx1"/>
                          </a:solidFill>
                          <a:effectLst/>
                          <a:latin typeface="+mn-lt"/>
                          <a:ea typeface="+mn-ea"/>
                          <a:cs typeface="+mn-cs"/>
                        </a:rPr>
                        <a:t>Aux évêques orthodoxes, aux higoumènes, aux prêtres, aux diacres et à tout le peuple de Ton Eglise, Une, unique, sainte, universelle et apostolique.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مُفصّلا كلمة الحق باستقامة، راعياً شعبك بطهارة وبر.</a:t>
                      </a:r>
                      <a:r>
                        <a:rPr lang="ar-SA" sz="2800" kern="1200" dirty="0">
                          <a:solidFill>
                            <a:schemeClr val="tx1"/>
                          </a:solidFill>
                          <a:effectLst/>
                          <a:latin typeface="+mn-lt"/>
                          <a:ea typeface="+mn-ea"/>
                          <a:cs typeface="+mn-cs"/>
                        </a:rPr>
                        <a:t> وجميع الأساقفة الأرثوذكسـيـيـن </a:t>
                      </a:r>
                      <a:r>
                        <a:rPr lang="ar-SA" sz="2800" kern="1200" dirty="0" err="1">
                          <a:solidFill>
                            <a:schemeClr val="tx1"/>
                          </a:solidFill>
                          <a:effectLst/>
                          <a:latin typeface="+mn-lt"/>
                          <a:ea typeface="+mn-ea"/>
                          <a:cs typeface="+mn-cs"/>
                        </a:rPr>
                        <a:t>والـقـمـامصـة</a:t>
                      </a:r>
                      <a:r>
                        <a:rPr lang="ar-SA" sz="2800" kern="1200" dirty="0">
                          <a:solidFill>
                            <a:schemeClr val="tx1"/>
                          </a:solidFill>
                          <a:effectLst/>
                          <a:latin typeface="+mn-lt"/>
                          <a:ea typeface="+mn-ea"/>
                          <a:cs typeface="+mn-cs"/>
                        </a:rPr>
                        <a:t> والقسوس والشمامسـة وكل امتلاء كنيستك الواحدة الوحيدة المقدسة الجامعة الرسـولـيـة، </a:t>
                      </a:r>
                      <a:r>
                        <a:rPr kumimoji="0" lang="ar-EG"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20AFFC4C-6D55-4940-80E3-E4FA8438E667}"/>
              </a:ext>
            </a:extLst>
          </p:cNvPr>
          <p:cNvSpPr/>
          <p:nvPr/>
        </p:nvSpPr>
        <p:spPr bwMode="auto">
          <a:xfrm>
            <a:off x="180576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77462650"/>
      </p:ext>
    </p:extLst>
  </p:cSld>
  <p:clrMapOvr>
    <a:masterClrMapping/>
  </p:clrMapOvr>
  <p:transition/>
</p:sld>
</file>

<file path=ppt/slides/slide3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12">
            <a:extLst>
              <a:ext uri="{FF2B5EF4-FFF2-40B4-BE49-F238E27FC236}">
                <a16:creationId xmlns:a16="http://schemas.microsoft.com/office/drawing/2014/main" id="{7A86E0E7-BCF7-4B44-97CD-5FF78EA50B70}"/>
              </a:ext>
            </a:extLst>
          </p:cNvPr>
          <p:cNvGraphicFramePr>
            <a:graphicFrameLocks/>
          </p:cNvGraphicFramePr>
          <p:nvPr>
            <p:extLst>
              <p:ext uri="{D42A27DB-BD31-4B8C-83A1-F6EECF244321}">
                <p14:modId xmlns:p14="http://schemas.microsoft.com/office/powerpoint/2010/main" val="275273800"/>
              </p:ext>
            </p:extLst>
          </p:nvPr>
        </p:nvGraphicFramePr>
        <p:xfrm>
          <a:off x="1" y="0"/>
          <a:ext cx="9143999" cy="4762500"/>
        </p:xfrm>
        <a:graphic>
          <a:graphicData uri="http://schemas.openxmlformats.org/drawingml/2006/table">
            <a:tbl>
              <a:tblPr/>
              <a:tblGrid>
                <a:gridCol w="3339830">
                  <a:extLst>
                    <a:ext uri="{9D8B030D-6E8A-4147-A177-3AD203B41FA5}">
                      <a16:colId xmlns:a16="http://schemas.microsoft.com/office/drawing/2014/main" val="341624736"/>
                    </a:ext>
                  </a:extLst>
                </a:gridCol>
                <a:gridCol w="3177701">
                  <a:extLst>
                    <a:ext uri="{9D8B030D-6E8A-4147-A177-3AD203B41FA5}">
                      <a16:colId xmlns:a16="http://schemas.microsoft.com/office/drawing/2014/main" val="20000"/>
                    </a:ext>
                  </a:extLst>
                </a:gridCol>
                <a:gridCol w="2626468">
                  <a:extLst>
                    <a:ext uri="{9D8B030D-6E8A-4147-A177-3AD203B41FA5}">
                      <a16:colId xmlns:a16="http://schemas.microsoft.com/office/drawing/2014/main" val="20001"/>
                    </a:ext>
                  </a:extLst>
                </a:gridCol>
              </a:tblGrid>
              <a:tr h="34982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Eke~er,arizecye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nwou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neman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n~ouhir</a:t>
                      </a:r>
                      <a:r>
                        <a:rPr kumimoji="0" lang="fr-CA" sz="2800" b="0" i="0" u="none" strike="noStrike" cap="none" normalizeH="0" baseline="0" dirty="0">
                          <a:ln>
                            <a:noFill/>
                          </a:ln>
                          <a:solidFill>
                            <a:schemeClr val="tx1"/>
                          </a:solidFill>
                          <a:effectLst/>
                          <a:latin typeface="Coptic1" pitchFamily="2" charset="0"/>
                          <a:cs typeface="Arial" charset="0"/>
                        </a:rPr>
                        <a:t>/n/ nem </a:t>
                      </a:r>
                      <a:r>
                        <a:rPr kumimoji="0" lang="fr-CA" sz="2800" b="0" i="0" u="none" strike="noStrike" cap="none" normalizeH="0" baseline="0" dirty="0" err="1">
                          <a:ln>
                            <a:noFill/>
                          </a:ln>
                          <a:solidFill>
                            <a:schemeClr val="tx1"/>
                          </a:solidFill>
                          <a:effectLst/>
                          <a:latin typeface="Coptic1" pitchFamily="2" charset="0"/>
                          <a:cs typeface="Arial" charset="0"/>
                        </a:rPr>
                        <a:t>ououjai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e~bolqen</a:t>
                      </a:r>
                      <a:r>
                        <a:rPr kumimoji="0" lang="fr-CA" sz="2800" b="0" i="0" u="none" strike="noStrike" cap="none" normalizeH="0" baseline="0" dirty="0">
                          <a:ln>
                            <a:noFill/>
                          </a:ln>
                          <a:solidFill>
                            <a:schemeClr val="tx1"/>
                          </a:solidFill>
                          <a:effectLst/>
                          <a:latin typeface="Coptic1" pitchFamily="2" charset="0"/>
                          <a:cs typeface="Arial" charset="0"/>
                        </a:rPr>
                        <a:t> mai </a:t>
                      </a:r>
                      <a:r>
                        <a:rPr kumimoji="0" lang="fr-CA" sz="2800" b="0" i="0" u="none" strike="noStrike" cap="none" normalizeH="0" baseline="0" dirty="0" err="1">
                          <a:ln>
                            <a:noFill/>
                          </a:ln>
                          <a:solidFill>
                            <a:schemeClr val="tx1"/>
                          </a:solidFill>
                          <a:effectLst/>
                          <a:latin typeface="Coptic1" pitchFamily="2" charset="0"/>
                          <a:cs typeface="Arial" charset="0"/>
                        </a:rPr>
                        <a:t>niben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pt-BR" sz="2800" b="0" i="0" u="none" strike="noStrike" cap="none" normalizeH="0" baseline="0" dirty="0">
                          <a:ln>
                            <a:noFill/>
                          </a:ln>
                          <a:solidFill>
                            <a:schemeClr val="tx1"/>
                          </a:solidFill>
                          <a:effectLst/>
                          <a:latin typeface="Coptic1" pitchFamily="2" charset="0"/>
                          <a:cs typeface="Arial" charset="0"/>
                        </a:rPr>
                        <a:t>Noup~roceu,/ de e~toui~ri m~mwou e~h~r/i e~jwn: Nem e~jen peklaoc t/rf: Nem noun hwn e~h~r/i e~jwou.</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daigne leur accorder ainsi qu’à nous la paix et le Salut en tout lieu. Les prières qu’ils T’adressent pour nous, et pour tout ton peuple, et celles que nous T’adressons pour eux,</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أنعِم </a:t>
                      </a:r>
                      <a:r>
                        <a:rPr kumimoji="0" lang="ar-EG" sz="3200" b="0" i="0" u="none" strike="noStrike" cap="none" normalizeH="0" baseline="0" dirty="0" err="1">
                          <a:ln>
                            <a:noFill/>
                          </a:ln>
                          <a:solidFill>
                            <a:schemeClr val="tx1"/>
                          </a:solidFill>
                          <a:effectLst/>
                          <a:latin typeface="Arial" charset="0"/>
                          <a:cs typeface="Arial" charset="0"/>
                        </a:rPr>
                        <a:t>ﻋﻠﻴﻬﻡ</a:t>
                      </a:r>
                      <a:r>
                        <a:rPr kumimoji="0" lang="ar-EG" sz="3200" b="0" i="0" u="none" strike="noStrike" cap="none" normalizeH="0" baseline="0" dirty="0">
                          <a:ln>
                            <a:noFill/>
                          </a:ln>
                          <a:solidFill>
                            <a:schemeClr val="tx1"/>
                          </a:solidFill>
                          <a:effectLst/>
                          <a:latin typeface="Arial" charset="0"/>
                          <a:cs typeface="Arial" charset="0"/>
                        </a:rPr>
                        <a:t> و </a:t>
                      </a:r>
                      <a:r>
                        <a:rPr kumimoji="0" lang="ar-EG" sz="3200" b="0" i="0" u="none" strike="noStrike" cap="none" normalizeH="0" baseline="0" dirty="0" err="1">
                          <a:ln>
                            <a:noFill/>
                          </a:ln>
                          <a:solidFill>
                            <a:schemeClr val="tx1"/>
                          </a:solidFill>
                          <a:effectLst/>
                          <a:latin typeface="Arial" charset="0"/>
                          <a:cs typeface="Arial" charset="0"/>
                        </a:rPr>
                        <a:t>ﻋﻠﻴﻨﺎ</a:t>
                      </a:r>
                      <a:r>
                        <a:rPr kumimoji="0" lang="ar-EG" sz="3200" b="0" i="0" u="none" strike="noStrike" cap="none" normalizeH="0" baseline="0" dirty="0">
                          <a:ln>
                            <a:noFill/>
                          </a:ln>
                          <a:solidFill>
                            <a:schemeClr val="tx1"/>
                          </a:solidFill>
                          <a:effectLst/>
                          <a:latin typeface="Arial" charset="0"/>
                          <a:cs typeface="Arial" charset="0"/>
                        </a:rPr>
                        <a:t> بالسلام والعافية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كل موضع صلواتهم </a:t>
                      </a:r>
                      <a:r>
                        <a:rPr kumimoji="0" lang="ar-EG" sz="3200" b="0" i="0" u="none" strike="noStrike" cap="none" normalizeH="0" baseline="0" dirty="0" err="1">
                          <a:ln>
                            <a:noFill/>
                          </a:ln>
                          <a:solidFill>
                            <a:schemeClr val="tx1"/>
                          </a:solidFill>
                          <a:effectLst/>
                          <a:latin typeface="Arial" charset="0"/>
                          <a:cs typeface="Arial" charset="0"/>
                        </a:rPr>
                        <a:t>التى</a:t>
                      </a:r>
                      <a:r>
                        <a:rPr kumimoji="0" lang="ar-EG" sz="3200" b="0" i="0" u="none" strike="noStrike" cap="none" normalizeH="0" baseline="0" dirty="0">
                          <a:ln>
                            <a:noFill/>
                          </a:ln>
                          <a:solidFill>
                            <a:schemeClr val="tx1"/>
                          </a:solidFill>
                          <a:effectLst/>
                          <a:latin typeface="Arial" charset="0"/>
                          <a:cs typeface="Arial" charset="0"/>
                        </a:rPr>
                        <a:t> يقدمونها عنا وعن كل شعبك وصلواتنا نحن أيضاً عنهُم.</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12D63132-03F3-4610-A11C-E3CC57433CA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81143423"/>
      </p:ext>
    </p:extLst>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49149" name="Group 29"/>
          <p:cNvGraphicFramePr>
            <a:graphicFrameLocks noGrp="1"/>
          </p:cNvGraphicFramePr>
          <p:nvPr>
            <p:extLst>
              <p:ext uri="{D42A27DB-BD31-4B8C-83A1-F6EECF244321}">
                <p14:modId xmlns:p14="http://schemas.microsoft.com/office/powerpoint/2010/main" val="1145464228"/>
              </p:ext>
            </p:extLst>
          </p:nvPr>
        </p:nvGraphicFramePr>
        <p:xfrm>
          <a:off x="0" y="469769"/>
          <a:ext cx="9144000" cy="40386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632537041"/>
                    </a:ext>
                  </a:extLst>
                </a:gridCol>
              </a:tblGrid>
              <a:tr h="1460631">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les intercessions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Sainte Marie, Mère de Dieu,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Seigneur accorde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rémission de nos péchés.</a:t>
                      </a:r>
                      <a:endParaRPr kumimoji="0" lang="fr-CA" sz="2800" b="1"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والدة الإله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القديسة مريم</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أنعم لنا</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بمغفرة خطايانا.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85369">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Hiten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yeo~tokoc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 Maria: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3">
            <a:extLst>
              <a:ext uri="{FF2B5EF4-FFF2-40B4-BE49-F238E27FC236}">
                <a16:creationId xmlns:a16="http://schemas.microsoft.com/office/drawing/2014/main" id="{0A62B85F-5792-45A0-A4C9-D2F95C916EBE}"/>
              </a:ext>
            </a:extLst>
          </p:cNvPr>
          <p:cNvGraphicFramePr>
            <a:graphicFrameLocks noGrp="1"/>
          </p:cNvGraphicFramePr>
          <p:nvPr>
            <p:extLst>
              <p:ext uri="{D42A27DB-BD31-4B8C-83A1-F6EECF244321}">
                <p14:modId xmlns:p14="http://schemas.microsoft.com/office/powerpoint/2010/main" val="752058396"/>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F251117D-40DF-411C-808B-75425054133C}"/>
              </a:ext>
            </a:extLst>
          </p:cNvPr>
          <p:cNvSpPr>
            <a:spLocks noChangeArrowheads="1"/>
          </p:cNvSpPr>
          <p:nvPr/>
        </p:nvSpPr>
        <p:spPr bwMode="auto">
          <a:xfrm>
            <a:off x="6576907" y="4599093"/>
            <a:ext cx="2567093" cy="544407"/>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600" b="0" i="0" u="none" strike="noStrike" cap="none" normalizeH="0" baseline="0" dirty="0">
                <a:ln>
                  <a:noFill/>
                </a:ln>
                <a:effectLst/>
                <a:cs typeface="Arial" charset="0"/>
              </a:rPr>
              <a:t>Conclusion fêtes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600" b="0" i="0" u="none" strike="noStrike" cap="none" normalizeH="0" baseline="0" dirty="0">
                <a:ln>
                  <a:noFill/>
                </a:ln>
                <a:effectLst/>
                <a:latin typeface="Coptic1" pitchFamily="2" charset="0"/>
                <a:cs typeface="Arial" charset="0"/>
              </a:rPr>
              <a:t>I/#c# </a:t>
            </a:r>
            <a:r>
              <a:rPr kumimoji="0" lang="en-US" sz="1600" b="0" i="0" u="none" strike="noStrike" cap="none" normalizeH="0" baseline="0" dirty="0" err="1">
                <a:ln>
                  <a:noFill/>
                </a:ln>
                <a:effectLst/>
                <a:latin typeface="Coptic1" pitchFamily="2" charset="0"/>
                <a:cs typeface="Arial" charset="0"/>
              </a:rPr>
              <a:t>P,#c</a:t>
            </a:r>
            <a:r>
              <a:rPr kumimoji="0" lang="en-US" sz="1600" b="0" i="0" u="none" strike="noStrike" cap="none" normalizeH="0" baseline="0" dirty="0">
                <a:ln>
                  <a:noFill/>
                </a:ln>
                <a:effectLst/>
                <a:latin typeface="Coptic1" pitchFamily="2" charset="0"/>
                <a:cs typeface="Arial" charset="0"/>
              </a:rPr>
              <a:t># </a:t>
            </a:r>
            <a:r>
              <a:rPr kumimoji="0" lang="en-US" sz="1600" b="0" i="0" u="none" strike="noStrike" cap="none" normalizeH="0" baseline="0" dirty="0" err="1">
                <a:ln>
                  <a:noFill/>
                </a:ln>
                <a:effectLst/>
                <a:latin typeface="Coptic1" pitchFamily="2" charset="0"/>
                <a:cs typeface="Arial" charset="0"/>
              </a:rPr>
              <a:t>n~caf</a:t>
            </a:r>
            <a:r>
              <a:rPr lang="en-US" sz="1600" dirty="0">
                <a:latin typeface="Coptic1" pitchFamily="2" charset="0"/>
                <a:cs typeface="Arial" charset="0"/>
              </a:rPr>
              <a:t> </a:t>
            </a:r>
            <a:r>
              <a:rPr kumimoji="0" lang="en-US" sz="1600" b="0" i="0" u="none" strike="noStrike" cap="none" normalizeH="0" baseline="0" dirty="0" err="1">
                <a:ln>
                  <a:noFill/>
                </a:ln>
                <a:effectLst/>
                <a:latin typeface="Coptic1" pitchFamily="2" charset="0"/>
                <a:cs typeface="Arial" charset="0"/>
              </a:rPr>
              <a:t>nem</a:t>
            </a:r>
            <a:r>
              <a:rPr kumimoji="0" lang="en-US" sz="1600" b="0" i="0" u="none" strike="noStrike" cap="none" normalizeH="0" baseline="0" dirty="0">
                <a:ln>
                  <a:noFill/>
                </a:ln>
                <a:effectLst/>
                <a:latin typeface="Coptic1" pitchFamily="2" charset="0"/>
                <a:cs typeface="Arial" charset="0"/>
              </a:rPr>
              <a:t> </a:t>
            </a:r>
            <a:r>
              <a:rPr kumimoji="0" lang="en-US" sz="1600" b="0" i="0" u="none" strike="noStrike" cap="none" normalizeH="0" baseline="0" dirty="0" err="1">
                <a:ln>
                  <a:noFill/>
                </a:ln>
                <a:effectLst/>
                <a:latin typeface="Coptic1" pitchFamily="2" charset="0"/>
                <a:cs typeface="Arial" charset="0"/>
              </a:rPr>
              <a:t>voo~u</a:t>
            </a:r>
            <a:endParaRPr kumimoji="0" lang="en-CA" sz="1600" b="1" i="0" u="none" strike="noStrike" kern="1200" cap="none" spc="0" normalizeH="0" baseline="0" noProof="0" dirty="0">
              <a:ln>
                <a:noFill/>
              </a:ln>
              <a:effectLst/>
              <a:uLnTx/>
              <a:uFillTx/>
              <a:latin typeface="Arial" charset="0"/>
              <a:ea typeface="+mn-ea"/>
              <a:cs typeface="Arial" charset="0"/>
            </a:endParaRPr>
          </a:p>
        </p:txBody>
      </p:sp>
    </p:spTree>
  </p:cSld>
  <p:clrMapOvr>
    <a:masterClrMapping/>
  </p:clrMapOvr>
  <p:transition/>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2261" name="Group 21"/>
          <p:cNvGraphicFramePr>
            <a:graphicFrameLocks noGrp="1"/>
          </p:cNvGraphicFramePr>
          <p:nvPr>
            <p:ph/>
            <p:extLst>
              <p:ext uri="{D42A27DB-BD31-4B8C-83A1-F6EECF244321}">
                <p14:modId xmlns:p14="http://schemas.microsoft.com/office/powerpoint/2010/main" val="2530714030"/>
              </p:ext>
            </p:extLst>
          </p:nvPr>
        </p:nvGraphicFramePr>
        <p:xfrm>
          <a:off x="0" y="0"/>
          <a:ext cx="9144000" cy="5006340"/>
        </p:xfrm>
        <a:graphic>
          <a:graphicData uri="http://schemas.openxmlformats.org/drawingml/2006/table">
            <a:tbl>
              <a:tblPr/>
              <a:tblGrid>
                <a:gridCol w="3251200">
                  <a:extLst>
                    <a:ext uri="{9D8B030D-6E8A-4147-A177-3AD203B41FA5}">
                      <a16:colId xmlns:a16="http://schemas.microsoft.com/office/drawing/2014/main" val="20000"/>
                    </a:ext>
                  </a:extLst>
                </a:gridCol>
                <a:gridCol w="3390900">
                  <a:extLst>
                    <a:ext uri="{9D8B030D-6E8A-4147-A177-3AD203B41FA5}">
                      <a16:colId xmlns:a16="http://schemas.microsoft.com/office/drawing/2014/main" val="20001"/>
                    </a:ext>
                  </a:extLst>
                </a:gridCol>
                <a:gridCol w="2501900">
                  <a:extLst>
                    <a:ext uri="{9D8B030D-6E8A-4147-A177-3AD203B41FA5}">
                      <a16:colId xmlns:a16="http://schemas.microsoft.com/office/drawing/2014/main" val="20002"/>
                    </a:ext>
                  </a:extLst>
                </a:gridCol>
              </a:tblGrid>
              <a:tr h="41650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Coptic1" pitchFamily="2" charset="0"/>
                          <a:cs typeface="Arial" charset="0"/>
                        </a:rPr>
                        <a:t>Je </a:t>
                      </a:r>
                      <a:r>
                        <a:rPr kumimoji="0" lang="fr-FR" sz="2700" b="0" i="0" u="none" strike="noStrike" cap="none" normalizeH="0" baseline="0" dirty="0" err="1">
                          <a:ln>
                            <a:noFill/>
                          </a:ln>
                          <a:solidFill>
                            <a:schemeClr val="tx1"/>
                          </a:solidFill>
                          <a:effectLst/>
                          <a:latin typeface="Coptic1" pitchFamily="2" charset="0"/>
                          <a:cs typeface="Arial" charset="0"/>
                        </a:rPr>
                        <a:t>nenbal</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n~ouon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niben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ceerhelpic</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e~rok</a:t>
                      </a:r>
                      <a:r>
                        <a:rPr kumimoji="0" lang="fr-FR" sz="2700" b="0" i="0" u="none" strike="noStrike" cap="none" normalizeH="0" baseline="0" dirty="0">
                          <a:ln>
                            <a:noFill/>
                          </a:ln>
                          <a:solidFill>
                            <a:schemeClr val="tx1"/>
                          </a:solidFill>
                          <a:effectLst/>
                          <a:latin typeface="Coptic1" pitchFamily="2" charset="0"/>
                          <a:cs typeface="Arial" charset="0"/>
                        </a:rPr>
                        <a:t>: je </a:t>
                      </a:r>
                      <a:r>
                        <a:rPr kumimoji="0" lang="fr-FR" sz="2700" b="0" i="0" u="none" strike="noStrike" cap="none" normalizeH="0" baseline="0" dirty="0" err="1">
                          <a:ln>
                            <a:noFill/>
                          </a:ln>
                          <a:solidFill>
                            <a:schemeClr val="tx1"/>
                          </a:solidFill>
                          <a:effectLst/>
                          <a:latin typeface="Coptic1" pitchFamily="2" charset="0"/>
                          <a:cs typeface="Arial" charset="0"/>
                        </a:rPr>
                        <a:t>n~yok</a:t>
                      </a:r>
                      <a:r>
                        <a:rPr kumimoji="0" lang="fr-FR" sz="2700" b="0" i="0" u="none" strike="noStrike" cap="none" normalizeH="0" baseline="0" dirty="0">
                          <a:ln>
                            <a:noFill/>
                          </a:ln>
                          <a:solidFill>
                            <a:schemeClr val="tx1"/>
                          </a:solidFill>
                          <a:effectLst/>
                          <a:latin typeface="Coptic1" pitchFamily="2" charset="0"/>
                          <a:cs typeface="Arial" charset="0"/>
                        </a:rPr>
                        <a:t> et] </a:t>
                      </a:r>
                      <a:r>
                        <a:rPr kumimoji="0" lang="fr-FR" sz="2700" b="0" i="0" u="none" strike="noStrike" cap="none" normalizeH="0" baseline="0" dirty="0" err="1">
                          <a:ln>
                            <a:noFill/>
                          </a:ln>
                          <a:solidFill>
                            <a:schemeClr val="tx1"/>
                          </a:solidFill>
                          <a:effectLst/>
                          <a:latin typeface="Coptic1" pitchFamily="2" charset="0"/>
                          <a:cs typeface="Arial" charset="0"/>
                        </a:rPr>
                        <a:t>n~touq~re</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nwou</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qen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ouc</a:t>
                      </a:r>
                      <a:r>
                        <a:rPr kumimoji="0" lang="fr-FR" sz="2700" b="0" i="0" u="none" strike="noStrike" cap="none" normalizeH="0" baseline="0" dirty="0">
                          <a:ln>
                            <a:noFill/>
                          </a:ln>
                          <a:solidFill>
                            <a:schemeClr val="tx1"/>
                          </a:solidFill>
                          <a:effectLst/>
                          <a:latin typeface="Coptic1" pitchFamily="2" charset="0"/>
                          <a:cs typeface="Arial" charset="0"/>
                        </a:rPr>
                        <a:t>/ou </a:t>
                      </a:r>
                      <a:r>
                        <a:rPr kumimoji="0" lang="fr-FR" sz="2700" b="0" i="0" u="none" strike="noStrike" cap="none" normalizeH="0" baseline="0" dirty="0" err="1">
                          <a:ln>
                            <a:noFill/>
                          </a:ln>
                          <a:solidFill>
                            <a:schemeClr val="tx1"/>
                          </a:solidFill>
                          <a:effectLst/>
                          <a:latin typeface="Coptic1" pitchFamily="2" charset="0"/>
                          <a:cs typeface="Arial" charset="0"/>
                        </a:rPr>
                        <a:t>e~nanef</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Arioui</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neman</a:t>
                      </a:r>
                      <a:r>
                        <a:rPr kumimoji="0" lang="fr-FR" sz="2700" b="0" i="0" u="none" strike="noStrike" cap="none" normalizeH="0" baseline="0" dirty="0">
                          <a:ln>
                            <a:noFill/>
                          </a:ln>
                          <a:solidFill>
                            <a:schemeClr val="tx1"/>
                          </a:solidFill>
                          <a:effectLst/>
                          <a:latin typeface="Coptic1" pitchFamily="2" charset="0"/>
                          <a:cs typeface="Arial" charset="0"/>
                        </a:rPr>
                        <a:t> kata </a:t>
                      </a:r>
                      <a:r>
                        <a:rPr kumimoji="0" lang="fr-FR" sz="2700" b="0" i="0" u="none" strike="noStrike" cap="none" normalizeH="0" baseline="0" dirty="0" err="1">
                          <a:ln>
                            <a:noFill/>
                          </a:ln>
                          <a:solidFill>
                            <a:schemeClr val="tx1"/>
                          </a:solidFill>
                          <a:effectLst/>
                          <a:latin typeface="Coptic1" pitchFamily="2" charset="0"/>
                          <a:cs typeface="Arial" charset="0"/>
                        </a:rPr>
                        <a:t>tekmeta~gayoc</a:t>
                      </a:r>
                      <a:r>
                        <a:rPr kumimoji="0" lang="fr-FR" sz="2700" b="0" i="0" u="none" strike="noStrike" cap="none" normalizeH="0" baseline="0" dirty="0">
                          <a:ln>
                            <a:noFill/>
                          </a:ln>
                          <a:solidFill>
                            <a:schemeClr val="tx1"/>
                          </a:solidFill>
                          <a:effectLst/>
                          <a:latin typeface="Coptic1" pitchFamily="2" charset="0"/>
                          <a:cs typeface="Arial" charset="0"/>
                        </a:rPr>
                        <a:t>: v/et] </a:t>
                      </a:r>
                      <a:r>
                        <a:rPr kumimoji="0" lang="fr-FR" sz="2700" b="0" i="0" u="none" strike="noStrike" cap="none" normalizeH="0" baseline="0" dirty="0" err="1">
                          <a:ln>
                            <a:noFill/>
                          </a:ln>
                          <a:solidFill>
                            <a:schemeClr val="tx1"/>
                          </a:solidFill>
                          <a:effectLst/>
                          <a:latin typeface="Coptic1" pitchFamily="2" charset="0"/>
                          <a:cs typeface="Arial" charset="0"/>
                        </a:rPr>
                        <a:t>q~re</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n~carx</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niben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moh</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n~nenh</a:t>
                      </a:r>
                      <a:r>
                        <a:rPr kumimoji="0" lang="fr-FR" sz="2700" b="0" i="0" u="none" strike="noStrike" cap="none" normalizeH="0" baseline="0" dirty="0">
                          <a:ln>
                            <a:noFill/>
                          </a:ln>
                          <a:solidFill>
                            <a:schemeClr val="tx1"/>
                          </a:solidFill>
                          <a:effectLst/>
                          <a:latin typeface="Coptic1" pitchFamily="2" charset="0"/>
                          <a:cs typeface="Arial" charset="0"/>
                        </a:rPr>
                        <a:t>/t </a:t>
                      </a:r>
                      <a:r>
                        <a:rPr kumimoji="0" lang="fr-FR" sz="2700" b="0" i="0" u="none" strike="noStrike" cap="none" normalizeH="0" baseline="0" dirty="0" err="1">
                          <a:ln>
                            <a:noFill/>
                          </a:ln>
                          <a:solidFill>
                            <a:schemeClr val="tx1"/>
                          </a:solidFill>
                          <a:effectLst/>
                          <a:latin typeface="Coptic1" pitchFamily="2" charset="0"/>
                          <a:cs typeface="Arial" charset="0"/>
                        </a:rPr>
                        <a:t>n~rasi</a:t>
                      </a:r>
                      <a:r>
                        <a:rPr kumimoji="0" lang="fr-FR" sz="2700" b="0" i="0" u="none" strike="noStrike" cap="none" normalizeH="0" baseline="0" dirty="0">
                          <a:ln>
                            <a:noFill/>
                          </a:ln>
                          <a:solidFill>
                            <a:schemeClr val="tx1"/>
                          </a:solidFill>
                          <a:effectLst/>
                          <a:latin typeface="Coptic1" pitchFamily="2" charset="0"/>
                          <a:cs typeface="Arial" charset="0"/>
                        </a:rPr>
                        <a:t> nem </a:t>
                      </a:r>
                      <a:r>
                        <a:rPr kumimoji="0" lang="fr-FR" sz="2700" b="0" i="0" u="none" strike="noStrike" cap="none" normalizeH="0" baseline="0" dirty="0" err="1">
                          <a:ln>
                            <a:noFill/>
                          </a:ln>
                          <a:solidFill>
                            <a:schemeClr val="tx1"/>
                          </a:solidFill>
                          <a:effectLst/>
                          <a:latin typeface="Coptic1" pitchFamily="2" charset="0"/>
                          <a:cs typeface="Arial" charset="0"/>
                        </a:rPr>
                        <a:t>ouounof</a:t>
                      </a:r>
                      <a:r>
                        <a:rPr kumimoji="0" lang="en-US" sz="27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Car les yeux de tous sont fixés sur Toi et c’est Toi qui les nourris en temps convenable. Traite-nous selon Ta bonté, ô Toi qui nourris toute chair. Remplis nos cœurs de joie et d’allégresse,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لأن أعين الكل تترجاكَ</a:t>
                      </a:r>
                      <a:r>
                        <a:rPr kumimoji="0" lang="fr-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لأنكَ أنتَ الذى تعطيهم طعامَهم فى حين حسن. اصنع معنا حَسَب صلاحك يا معطياً طعاماً لكل جسد. املأ قلوبنا فرحاً ونعيماً</a:t>
                      </a:r>
                      <a:r>
                        <a:rPr kumimoji="0" lang="fr-FR" sz="3200" b="0" i="0" u="none" strike="noStrike" cap="none" normalizeH="0" baseline="0" dirty="0">
                          <a:ln>
                            <a:noFill/>
                          </a:ln>
                          <a:solidFill>
                            <a:schemeClr val="tx1"/>
                          </a:solidFill>
                          <a:effectLst/>
                          <a:latin typeface="Arial" charset="0"/>
                          <a:cs typeface="Arial" pitchFamily="34" charset="0"/>
                        </a:rPr>
                        <a:t>.</a:t>
                      </a:r>
                      <a:endParaRPr kumimoji="0" lang="fr-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12">
            <a:extLst>
              <a:ext uri="{FF2B5EF4-FFF2-40B4-BE49-F238E27FC236}">
                <a16:creationId xmlns:a16="http://schemas.microsoft.com/office/drawing/2014/main" id="{EFF00E1B-8353-4DC5-8E0B-DD2545D7D53B}"/>
              </a:ext>
            </a:extLst>
          </p:cNvPr>
          <p:cNvGraphicFramePr>
            <a:graphicFrameLocks/>
          </p:cNvGraphicFramePr>
          <p:nvPr>
            <p:extLst>
              <p:ext uri="{D42A27DB-BD31-4B8C-83A1-F6EECF244321}">
                <p14:modId xmlns:p14="http://schemas.microsoft.com/office/powerpoint/2010/main" val="1666122715"/>
              </p:ext>
            </p:extLst>
          </p:nvPr>
        </p:nvGraphicFramePr>
        <p:xfrm>
          <a:off x="1" y="0"/>
          <a:ext cx="9143999" cy="5120640"/>
        </p:xfrm>
        <a:graphic>
          <a:graphicData uri="http://schemas.openxmlformats.org/drawingml/2006/table">
            <a:tbl>
              <a:tblPr/>
              <a:tblGrid>
                <a:gridCol w="3339830">
                  <a:extLst>
                    <a:ext uri="{9D8B030D-6E8A-4147-A177-3AD203B41FA5}">
                      <a16:colId xmlns:a16="http://schemas.microsoft.com/office/drawing/2014/main" val="341624736"/>
                    </a:ext>
                  </a:extLst>
                </a:gridCol>
                <a:gridCol w="3177701">
                  <a:extLst>
                    <a:ext uri="{9D8B030D-6E8A-4147-A177-3AD203B41FA5}">
                      <a16:colId xmlns:a16="http://schemas.microsoft.com/office/drawing/2014/main" val="20000"/>
                    </a:ext>
                  </a:extLst>
                </a:gridCol>
                <a:gridCol w="2626468">
                  <a:extLst>
                    <a:ext uri="{9D8B030D-6E8A-4147-A177-3AD203B41FA5}">
                      <a16:colId xmlns:a16="http://schemas.microsoft.com/office/drawing/2014/main" val="20001"/>
                    </a:ext>
                  </a:extLst>
                </a:gridCol>
              </a:tblGrid>
              <a:tr h="349826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550" b="0" i="0" u="none" strike="noStrike" cap="none" normalizeH="0" baseline="0" dirty="0" err="1">
                          <a:ln>
                            <a:noFill/>
                          </a:ln>
                          <a:solidFill>
                            <a:schemeClr val="tx1"/>
                          </a:solidFill>
                          <a:effectLst/>
                          <a:latin typeface="Coptic1" pitchFamily="2" charset="0"/>
                          <a:cs typeface="Arial" charset="0"/>
                        </a:rPr>
                        <a:t>Sopou</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e~rok</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e~jen</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pekyuciact</a:t>
                      </a:r>
                      <a:r>
                        <a:rPr kumimoji="0" lang="fr-CA" sz="2550" b="0" i="0" u="none" strike="noStrike" cap="none" normalizeH="0" baseline="0" dirty="0">
                          <a:ln>
                            <a:noFill/>
                          </a:ln>
                          <a:solidFill>
                            <a:schemeClr val="tx1"/>
                          </a:solidFill>
                          <a:effectLst/>
                          <a:latin typeface="Coptic1" pitchFamily="2" charset="0"/>
                          <a:cs typeface="Arial" charset="0"/>
                        </a:rPr>
                        <a:t>/</a:t>
                      </a:r>
                      <a:r>
                        <a:rPr kumimoji="0" lang="fr-CA" sz="2550" b="0" i="0" u="none" strike="noStrike" cap="none" normalizeH="0" baseline="0" dirty="0" err="1">
                          <a:ln>
                            <a:noFill/>
                          </a:ln>
                          <a:solidFill>
                            <a:schemeClr val="tx1"/>
                          </a:solidFill>
                          <a:effectLst/>
                          <a:latin typeface="Coptic1" pitchFamily="2" charset="0"/>
                          <a:cs typeface="Arial" charset="0"/>
                        </a:rPr>
                        <a:t>rion</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e#y#u</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n~ellogimon</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n~te</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t~ve</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eouc~yoi</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n~c~yoinoufi</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Noujaji</a:t>
                      </a:r>
                      <a:r>
                        <a:rPr kumimoji="0" lang="fr-CA" sz="2550" b="0" i="0" u="none" strike="noStrike" cap="none" normalizeH="0" baseline="0" dirty="0">
                          <a:ln>
                            <a:noFill/>
                          </a:ln>
                          <a:solidFill>
                            <a:schemeClr val="tx1"/>
                          </a:solidFill>
                          <a:effectLst/>
                          <a:latin typeface="Coptic1" pitchFamily="2" charset="0"/>
                          <a:cs typeface="Arial" charset="0"/>
                        </a:rPr>
                        <a:t> men t/</a:t>
                      </a:r>
                      <a:r>
                        <a:rPr kumimoji="0" lang="fr-CA" sz="2550" b="0" i="0" u="none" strike="noStrike" cap="none" normalizeH="0" baseline="0" dirty="0" err="1">
                          <a:ln>
                            <a:noFill/>
                          </a:ln>
                          <a:solidFill>
                            <a:schemeClr val="tx1"/>
                          </a:solidFill>
                          <a:effectLst/>
                          <a:latin typeface="Coptic1" pitchFamily="2" charset="0"/>
                          <a:cs typeface="Arial" charset="0"/>
                        </a:rPr>
                        <a:t>rou</a:t>
                      </a:r>
                      <a:r>
                        <a:rPr kumimoji="0" lang="fr-CA" sz="2550" b="0" i="0" u="none" strike="noStrike" cap="none" normalizeH="0" baseline="0" dirty="0">
                          <a:ln>
                            <a:noFill/>
                          </a:ln>
                          <a:solidFill>
                            <a:schemeClr val="tx1"/>
                          </a:solidFill>
                          <a:effectLst/>
                          <a:latin typeface="Coptic1" pitchFamily="2" charset="0"/>
                          <a:cs typeface="Arial" charset="0"/>
                        </a:rPr>
                        <a:t> n/</a:t>
                      </a:r>
                      <a:r>
                        <a:rPr kumimoji="0" lang="fr-CA" sz="2550" b="0" i="0" u="none" strike="noStrike" cap="none" normalizeH="0" baseline="0" dirty="0" err="1">
                          <a:ln>
                            <a:noFill/>
                          </a:ln>
                          <a:solidFill>
                            <a:schemeClr val="tx1"/>
                          </a:solidFill>
                          <a:effectLst/>
                          <a:latin typeface="Coptic1" pitchFamily="2" charset="0"/>
                          <a:cs typeface="Arial" charset="0"/>
                        </a:rPr>
                        <a:t>e~tounau</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e~rwou</a:t>
                      </a:r>
                      <a:r>
                        <a:rPr kumimoji="0" lang="fr-CA" sz="2550" b="0" i="0" u="none" strike="noStrike" cap="none" normalizeH="0" baseline="0" dirty="0">
                          <a:ln>
                            <a:noFill/>
                          </a:ln>
                          <a:solidFill>
                            <a:schemeClr val="tx1"/>
                          </a:solidFill>
                          <a:effectLst/>
                          <a:latin typeface="Coptic1" pitchFamily="2" charset="0"/>
                          <a:cs typeface="Arial" charset="0"/>
                        </a:rPr>
                        <a:t>: nem n/</a:t>
                      </a:r>
                      <a:r>
                        <a:rPr kumimoji="0" lang="fr-CA" sz="2550" b="0" i="0" u="none" strike="noStrike" cap="none" normalizeH="0" baseline="0" dirty="0" err="1">
                          <a:ln>
                            <a:noFill/>
                          </a:ln>
                          <a:solidFill>
                            <a:schemeClr val="tx1"/>
                          </a:solidFill>
                          <a:effectLst/>
                          <a:latin typeface="Coptic1" pitchFamily="2" charset="0"/>
                          <a:cs typeface="Arial" charset="0"/>
                        </a:rPr>
                        <a:t>e~te</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n~cenau</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e~rwou</a:t>
                      </a:r>
                      <a:r>
                        <a:rPr kumimoji="0" lang="fr-CA" sz="2550" b="0" i="0" u="none" strike="noStrike" cap="none" normalizeH="0" baseline="0" dirty="0">
                          <a:ln>
                            <a:noFill/>
                          </a:ln>
                          <a:solidFill>
                            <a:schemeClr val="tx1"/>
                          </a:solidFill>
                          <a:effectLst/>
                          <a:latin typeface="Coptic1" pitchFamily="2" charset="0"/>
                          <a:cs typeface="Arial" charset="0"/>
                        </a:rPr>
                        <a:t> an: </a:t>
                      </a:r>
                      <a:r>
                        <a:rPr kumimoji="0" lang="fr-CA" sz="2550" b="0" i="0" u="none" strike="noStrike" cap="none" normalizeH="0" baseline="0" dirty="0" err="1">
                          <a:ln>
                            <a:noFill/>
                          </a:ln>
                          <a:solidFill>
                            <a:schemeClr val="tx1"/>
                          </a:solidFill>
                          <a:effectLst/>
                          <a:latin typeface="Coptic1" pitchFamily="2" charset="0"/>
                          <a:cs typeface="Arial" charset="0"/>
                        </a:rPr>
                        <a:t>qemqwmou</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ouoh</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mayebiw~ou</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capec</a:t>
                      </a:r>
                      <a:r>
                        <a:rPr kumimoji="0" lang="fr-CA" sz="2550" b="0" i="0" u="none" strike="noStrike" cap="none" normalizeH="0" baseline="0" dirty="0">
                          <a:ln>
                            <a:noFill/>
                          </a:ln>
                          <a:solidFill>
                            <a:schemeClr val="tx1"/>
                          </a:solidFill>
                          <a:effectLst/>
                          <a:latin typeface="Coptic1" pitchFamily="2" charset="0"/>
                          <a:cs typeface="Arial" charset="0"/>
                        </a:rPr>
                        <a:t>/t </a:t>
                      </a:r>
                      <a:r>
                        <a:rPr kumimoji="0" lang="fr-CA" sz="2550" b="0" i="0" u="none" strike="noStrike" cap="none" normalizeH="0" baseline="0" dirty="0" err="1">
                          <a:ln>
                            <a:noFill/>
                          </a:ln>
                          <a:solidFill>
                            <a:schemeClr val="tx1"/>
                          </a:solidFill>
                          <a:effectLst/>
                          <a:latin typeface="Coptic1" pitchFamily="2" charset="0"/>
                          <a:cs typeface="Arial" charset="0"/>
                        </a:rPr>
                        <a:t>n~nou</a:t>
                      </a:r>
                      <a:r>
                        <a:rPr kumimoji="0" lang="fr-CA" sz="2550" b="0" i="0" u="none" strike="noStrike" cap="none" normalizeH="0" baseline="0" dirty="0">
                          <a:ln>
                            <a:noFill/>
                          </a:ln>
                          <a:solidFill>
                            <a:schemeClr val="tx1"/>
                          </a:solidFill>
                          <a:effectLst/>
                          <a:latin typeface="Coptic1" pitchFamily="2" charset="0"/>
                          <a:cs typeface="Arial" charset="0"/>
                        </a:rPr>
                        <a:t>[</a:t>
                      </a:r>
                      <a:r>
                        <a:rPr kumimoji="0" lang="fr-CA" sz="2550" b="0" i="0" u="none" strike="noStrike" cap="none" normalizeH="0" baseline="0" dirty="0" err="1">
                          <a:ln>
                            <a:noFill/>
                          </a:ln>
                          <a:solidFill>
                            <a:schemeClr val="tx1"/>
                          </a:solidFill>
                          <a:effectLst/>
                          <a:latin typeface="Coptic1" pitchFamily="2" charset="0"/>
                          <a:cs typeface="Arial" charset="0"/>
                        </a:rPr>
                        <a:t>alauj</a:t>
                      </a:r>
                      <a:r>
                        <a:rPr kumimoji="0" lang="fr-CA" sz="2550" b="0" i="0" u="none" strike="noStrike" cap="none" normalizeH="0" baseline="0" dirty="0">
                          <a:ln>
                            <a:noFill/>
                          </a:ln>
                          <a:solidFill>
                            <a:schemeClr val="tx1"/>
                          </a:solidFill>
                          <a:effectLst/>
                          <a:latin typeface="Coptic1" pitchFamily="2" charset="0"/>
                          <a:cs typeface="Arial" charset="0"/>
                        </a:rPr>
                        <a:t> n~,</a:t>
                      </a:r>
                      <a:r>
                        <a:rPr kumimoji="0" lang="fr-CA" sz="2550" b="0" i="0" u="none" strike="noStrike" cap="none" normalizeH="0" baseline="0" dirty="0" err="1">
                          <a:ln>
                            <a:noFill/>
                          </a:ln>
                          <a:solidFill>
                            <a:schemeClr val="tx1"/>
                          </a:solidFill>
                          <a:effectLst/>
                          <a:latin typeface="Coptic1" pitchFamily="2" charset="0"/>
                          <a:cs typeface="Arial" charset="0"/>
                        </a:rPr>
                        <a:t>wlem</a:t>
                      </a:r>
                      <a:r>
                        <a:rPr kumimoji="0" lang="fr-CA" sz="255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Daigne les accepter sur ton saint autel céleste en odeur d’encens. Ecrase et humilie rapidement tous leurs ennemis visibles et  invisibles.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إقبلها</a:t>
                      </a:r>
                      <a:r>
                        <a:rPr kumimoji="0" lang="ar-EG" sz="3200" b="0" i="0" u="none" strike="noStrike" cap="none" normalizeH="0" baseline="0" dirty="0">
                          <a:ln>
                            <a:noFill/>
                          </a:ln>
                          <a:solidFill>
                            <a:schemeClr val="tx1"/>
                          </a:solidFill>
                          <a:effectLst/>
                          <a:latin typeface="Arial" charset="0"/>
                          <a:cs typeface="Arial" charset="0"/>
                        </a:rPr>
                        <a:t> إليكَ على مذبَحِكَ المقدس الناطق </a:t>
                      </a:r>
                      <a:r>
                        <a:rPr kumimoji="0" lang="ar-EG" sz="3200" b="0" i="0" u="none" strike="noStrike" cap="none" normalizeH="0" baseline="0" dirty="0" err="1">
                          <a:ln>
                            <a:noFill/>
                          </a:ln>
                          <a:solidFill>
                            <a:schemeClr val="tx1"/>
                          </a:solidFill>
                          <a:effectLst/>
                          <a:latin typeface="Arial" charset="0"/>
                          <a:cs typeface="Arial" charset="0"/>
                        </a:rPr>
                        <a:t>السمائى</a:t>
                      </a:r>
                      <a:r>
                        <a:rPr kumimoji="0" lang="ar-EG" sz="3200" b="0" i="0" u="none" strike="noStrike" cap="none" normalizeH="0" baseline="0" dirty="0">
                          <a:ln>
                            <a:noFill/>
                          </a:ln>
                          <a:solidFill>
                            <a:schemeClr val="tx1"/>
                          </a:solidFill>
                          <a:effectLst/>
                          <a:latin typeface="Arial" charset="0"/>
                          <a:cs typeface="Arial" charset="0"/>
                        </a:rPr>
                        <a:t> رائحة بَخور</a:t>
                      </a:r>
                      <a:r>
                        <a:rPr kumimoji="0" lang="fr-FR" sz="3200" b="0" i="0" u="none" strike="noStrike" cap="none" normalizeH="0" baseline="0" dirty="0">
                          <a:ln>
                            <a:noFill/>
                          </a:ln>
                          <a:solidFill>
                            <a:schemeClr val="tx1"/>
                          </a:solidFill>
                          <a:effectLst/>
                          <a:latin typeface="Arial" charset="0"/>
                          <a:cs typeface="Arial" charset="0"/>
                        </a:rPr>
                        <a:t> </a:t>
                      </a:r>
                      <a:r>
                        <a:rPr lang="ar-SA" sz="3200" kern="1200" dirty="0">
                          <a:solidFill>
                            <a:schemeClr val="tx1"/>
                          </a:solidFill>
                          <a:effectLst/>
                          <a:latin typeface="+mn-lt"/>
                          <a:ea typeface="+mn-ea"/>
                          <a:cs typeface="+mn-cs"/>
                        </a:rPr>
                        <a:t>وسائر أعدائِهم الذين يُرَون والذين لا يُرَون، اسحقهُم وأذلهُم تحتَ أقدامهم سريعاً.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7CB5A28B-1E1E-4711-8D71-CFE243E5E1D1}"/>
              </a:ext>
            </a:extLst>
          </p:cNvPr>
          <p:cNvSpPr/>
          <p:nvPr/>
        </p:nvSpPr>
        <p:spPr bwMode="auto">
          <a:xfrm>
            <a:off x="166399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56851871"/>
      </p:ext>
    </p:extLst>
  </p:cSld>
  <p:clrMapOvr>
    <a:masterClrMapping/>
  </p:clrMapOvr>
  <p:transition/>
</p:sld>
</file>

<file path=ppt/slides/slide3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 name="Group 97">
            <a:extLst>
              <a:ext uri="{FF2B5EF4-FFF2-40B4-BE49-F238E27FC236}">
                <a16:creationId xmlns:a16="http://schemas.microsoft.com/office/drawing/2014/main" id="{B0A78C4F-E05A-4E11-8547-EE8575182976}"/>
              </a:ext>
            </a:extLst>
          </p:cNvPr>
          <p:cNvGraphicFramePr>
            <a:graphicFrameLocks/>
          </p:cNvGraphicFramePr>
          <p:nvPr>
            <p:extLst>
              <p:ext uri="{D42A27DB-BD31-4B8C-83A1-F6EECF244321}">
                <p14:modId xmlns:p14="http://schemas.microsoft.com/office/powerpoint/2010/main" val="1895670820"/>
              </p:ext>
            </p:extLst>
          </p:nvPr>
        </p:nvGraphicFramePr>
        <p:xfrm>
          <a:off x="0" y="382621"/>
          <a:ext cx="9144000" cy="3433572"/>
        </p:xfrm>
        <a:graphic>
          <a:graphicData uri="http://schemas.openxmlformats.org/drawingml/2006/table">
            <a:tbl>
              <a:tblPr/>
              <a:tblGrid>
                <a:gridCol w="3262009">
                  <a:extLst>
                    <a:ext uri="{9D8B030D-6E8A-4147-A177-3AD203B41FA5}">
                      <a16:colId xmlns:a16="http://schemas.microsoft.com/office/drawing/2014/main" val="980968862"/>
                    </a:ext>
                  </a:extLst>
                </a:gridCol>
                <a:gridCol w="3210127">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324903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err="1">
                          <a:ln>
                            <a:noFill/>
                          </a:ln>
                          <a:solidFill>
                            <a:schemeClr val="tx1"/>
                          </a:solidFill>
                          <a:effectLst/>
                          <a:latin typeface="Coptic1" pitchFamily="2" charset="0"/>
                          <a:cs typeface="Arial" charset="0"/>
                        </a:rPr>
                        <a:t>N~ywou</a:t>
                      </a:r>
                      <a:r>
                        <a:rPr kumimoji="0" lang="fr-CA" sz="2700" b="0" i="0" u="none" strike="noStrike" cap="none" normalizeH="0" baseline="0" dirty="0">
                          <a:ln>
                            <a:noFill/>
                          </a:ln>
                          <a:solidFill>
                            <a:schemeClr val="tx1"/>
                          </a:solidFill>
                          <a:effectLst/>
                          <a:latin typeface="Coptic1" pitchFamily="2" charset="0"/>
                          <a:cs typeface="Arial" charset="0"/>
                        </a:rPr>
                        <a:t> de </a:t>
                      </a:r>
                      <a:r>
                        <a:rPr kumimoji="0" lang="fr-CA" sz="2700" b="0" i="0" u="none" strike="noStrike" cap="none" normalizeH="0" baseline="0" dirty="0" err="1">
                          <a:ln>
                            <a:noFill/>
                          </a:ln>
                          <a:solidFill>
                            <a:schemeClr val="tx1"/>
                          </a:solidFill>
                          <a:effectLst/>
                          <a:latin typeface="Coptic1" pitchFamily="2" charset="0"/>
                          <a:cs typeface="Arial" charset="0"/>
                        </a:rPr>
                        <a:t>a~reh</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e~rwou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qen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ouhir</a:t>
                      </a:r>
                      <a:r>
                        <a:rPr kumimoji="0" lang="fr-CA" sz="2700" b="0" i="0" u="none" strike="noStrike" cap="none" normalizeH="0" baseline="0" dirty="0">
                          <a:ln>
                            <a:noFill/>
                          </a:ln>
                          <a:solidFill>
                            <a:schemeClr val="tx1"/>
                          </a:solidFill>
                          <a:effectLst/>
                          <a:latin typeface="Coptic1" pitchFamily="2" charset="0"/>
                          <a:cs typeface="Arial" charset="0"/>
                        </a:rPr>
                        <a:t>/n/ nem </a:t>
                      </a:r>
                      <a:r>
                        <a:rPr kumimoji="0" lang="fr-CA" sz="2700" b="0" i="0" u="none" strike="noStrike" cap="none" normalizeH="0" baseline="0" dirty="0" err="1">
                          <a:ln>
                            <a:noFill/>
                          </a:ln>
                          <a:solidFill>
                            <a:schemeClr val="tx1"/>
                          </a:solidFill>
                          <a:effectLst/>
                          <a:latin typeface="Coptic1" pitchFamily="2" charset="0"/>
                          <a:cs typeface="Arial" charset="0"/>
                        </a:rPr>
                        <a:t>oudikeo~cun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qen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tekekk~l</a:t>
                      </a:r>
                      <a:r>
                        <a:rPr kumimoji="0" lang="fr-CA" sz="2700" b="0" i="0" u="none" strike="noStrike" cap="none" normalizeH="0" baseline="0" dirty="0">
                          <a:ln>
                            <a:noFill/>
                          </a:ln>
                          <a:solidFill>
                            <a:schemeClr val="tx1"/>
                          </a:solidFill>
                          <a:effectLst/>
                          <a:latin typeface="Coptic1" pitchFamily="2" charset="0"/>
                          <a:cs typeface="Arial" charset="0"/>
                        </a:rPr>
                        <a:t>/</a:t>
                      </a:r>
                      <a:r>
                        <a:rPr kumimoji="0" lang="fr-CA" sz="2700" b="0" i="0" u="none" strike="noStrike" cap="none" normalizeH="0" baseline="0" dirty="0" err="1">
                          <a:ln>
                            <a:noFill/>
                          </a:ln>
                          <a:solidFill>
                            <a:schemeClr val="tx1"/>
                          </a:solidFill>
                          <a:effectLst/>
                          <a:latin typeface="Coptic1" pitchFamily="2" charset="0"/>
                          <a:cs typeface="Arial" charset="0"/>
                        </a:rPr>
                        <a:t>cia</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eyouab</a:t>
                      </a:r>
                      <a:r>
                        <a:rPr kumimoji="0" lang="fr-CA" sz="27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Préserve les eux-mêmes dans la paix et la justice de Ta sainte Eglise.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وأما هم </a:t>
                      </a:r>
                      <a:r>
                        <a:rPr kumimoji="0" lang="ar-EG" sz="3200" b="0" i="0" u="none" strike="noStrike" cap="none" normalizeH="0" baseline="0" dirty="0" err="1">
                          <a:ln>
                            <a:noFill/>
                          </a:ln>
                          <a:solidFill>
                            <a:schemeClr val="tx1"/>
                          </a:solidFill>
                          <a:effectLst/>
                          <a:latin typeface="Arial" charset="0"/>
                          <a:cs typeface="Arial" charset="0"/>
                        </a:rPr>
                        <a:t>فاحفظهُم</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سلام وعدل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كنيستِكَ المقدسة.</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18213BFC-7549-4694-8662-359F5A132F9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34845941"/>
      </p:ext>
    </p:extLst>
  </p:cSld>
  <p:clrMapOvr>
    <a:masterClrMapping/>
  </p:clrMapOvr>
  <p:transition/>
</p:sld>
</file>

<file path=ppt/slides/slide3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43F962AE-2EFC-4D3A-876B-891C9FAED23C}"/>
              </a:ext>
            </a:extLst>
          </p:cNvPr>
          <p:cNvGraphicFramePr>
            <a:graphicFrameLocks noGrp="1"/>
          </p:cNvGraphicFramePr>
          <p:nvPr>
            <p:extLst>
              <p:ext uri="{D42A27DB-BD31-4B8C-83A1-F6EECF244321}">
                <p14:modId xmlns:p14="http://schemas.microsoft.com/office/powerpoint/2010/main" val="554686589"/>
              </p:ext>
            </p:extLst>
          </p:nvPr>
        </p:nvGraphicFramePr>
        <p:xfrm>
          <a:off x="1524000" y="3927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688949656"/>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Oraison</a:t>
                      </a:r>
                      <a:r>
                        <a:rPr lang="en-US" sz="1800" b="0" dirty="0">
                          <a:latin typeface="Arial" charset="0"/>
                        </a:rPr>
                        <a:t> pour les </a:t>
                      </a:r>
                      <a:r>
                        <a:rPr lang="en-US" sz="1800" b="0" dirty="0" err="1">
                          <a:latin typeface="Arial" charset="0"/>
                        </a:rPr>
                        <a:t>assemblées</a:t>
                      </a:r>
                      <a:endParaRPr lang="en-US" sz="1800" b="0" dirty="0">
                        <a:latin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45632"/>
                  </a:ext>
                </a:extLst>
              </a:tr>
            </a:tbl>
          </a:graphicData>
        </a:graphic>
      </p:graphicFrame>
      <p:graphicFrame>
        <p:nvGraphicFramePr>
          <p:cNvPr id="7" name="Group 68">
            <a:extLst>
              <a:ext uri="{FF2B5EF4-FFF2-40B4-BE49-F238E27FC236}">
                <a16:creationId xmlns:a16="http://schemas.microsoft.com/office/drawing/2014/main" id="{2E266074-5BF5-4628-9E31-9009F6569AC4}"/>
              </a:ext>
            </a:extLst>
          </p:cNvPr>
          <p:cNvGraphicFramePr>
            <a:graphicFrameLocks noGrp="1"/>
          </p:cNvGraphicFramePr>
          <p:nvPr>
            <p:ph type="tbl" idx="1"/>
            <p:extLst>
              <p:ext uri="{D42A27DB-BD31-4B8C-83A1-F6EECF244321}">
                <p14:modId xmlns:p14="http://schemas.microsoft.com/office/powerpoint/2010/main" val="3597750019"/>
              </p:ext>
            </p:extLst>
          </p:nvPr>
        </p:nvGraphicFramePr>
        <p:xfrm>
          <a:off x="0" y="420138"/>
          <a:ext cx="9144001" cy="4475988"/>
        </p:xfrm>
        <a:graphic>
          <a:graphicData uri="http://schemas.openxmlformats.org/drawingml/2006/table">
            <a:tbl>
              <a:tblPr/>
              <a:tblGrid>
                <a:gridCol w="3255523">
                  <a:extLst>
                    <a:ext uri="{9D8B030D-6E8A-4147-A177-3AD203B41FA5}">
                      <a16:colId xmlns:a16="http://schemas.microsoft.com/office/drawing/2014/main" val="3677694730"/>
                    </a:ext>
                  </a:extLst>
                </a:gridCol>
                <a:gridCol w="3326860">
                  <a:extLst>
                    <a:ext uri="{9D8B030D-6E8A-4147-A177-3AD203B41FA5}">
                      <a16:colId xmlns:a16="http://schemas.microsoft.com/office/drawing/2014/main" val="20000"/>
                    </a:ext>
                  </a:extLst>
                </a:gridCol>
                <a:gridCol w="2561618">
                  <a:extLst>
                    <a:ext uri="{9D8B030D-6E8A-4147-A177-3AD203B41FA5}">
                      <a16:colId xmlns:a16="http://schemas.microsoft.com/office/drawing/2014/main" val="20001"/>
                    </a:ext>
                  </a:extLst>
                </a:gridCol>
              </a:tblGrid>
              <a:tr h="424913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Palin on </a:t>
                      </a:r>
                      <a:r>
                        <a:rPr kumimoji="0" lang="en-US" sz="2600" b="0" i="0" u="none" strike="noStrike" cap="none" normalizeH="0" baseline="0" dirty="0" err="1">
                          <a:ln>
                            <a:noFill/>
                          </a:ln>
                          <a:solidFill>
                            <a:schemeClr val="tx1"/>
                          </a:solidFill>
                          <a:effectLst/>
                          <a:latin typeface="Coptic1" pitchFamily="2" charset="0"/>
                          <a:cs typeface="Arial" charset="0"/>
                        </a:rPr>
                        <a:t>maren</a:t>
                      </a:r>
                      <a:r>
                        <a:rPr kumimoji="0" lang="en-US" sz="2600" b="0" i="0" u="none" strike="noStrike" cap="none" normalizeH="0" baseline="0" dirty="0">
                          <a:ln>
                            <a:noFill/>
                          </a:ln>
                          <a:solidFill>
                            <a:schemeClr val="tx1"/>
                          </a:solidFill>
                          <a:effectLst/>
                          <a:latin typeface="Coptic1" pitchFamily="2" charset="0"/>
                          <a:cs typeface="Arial" charset="0"/>
                        </a:rPr>
                        <a:t>]ho </a:t>
                      </a:r>
                      <a:r>
                        <a:rPr kumimoji="0" lang="en-US" sz="2600" b="0" i="0" u="none" strike="noStrike" cap="none" normalizeH="0" baseline="0" dirty="0" err="1">
                          <a:ln>
                            <a:noFill/>
                          </a:ln>
                          <a:solidFill>
                            <a:schemeClr val="tx1"/>
                          </a:solidFill>
                          <a:effectLst/>
                          <a:latin typeface="Coptic1" pitchFamily="2" charset="0"/>
                          <a:cs typeface="Arial" charset="0"/>
                        </a:rPr>
                        <a:t>e~Vnou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pipantokratwr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V~iwt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Penc#w#r</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P,#c</a:t>
                      </a:r>
                      <a:r>
                        <a:rPr kumimoji="0" lang="en-US" sz="2600" b="0" i="0" u="none" strike="noStrike" cap="none" normalizeH="0" baseline="0" dirty="0">
                          <a:ln>
                            <a:noFill/>
                          </a:ln>
                          <a:solidFill>
                            <a:schemeClr val="tx1"/>
                          </a:solidFill>
                          <a:effectLst/>
                          <a:latin typeface="Coptic1" pitchFamily="2" charset="0"/>
                          <a:cs typeface="Arial" charset="0"/>
                        </a:rPr>
                        <a:t># Ten]ho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tentwbh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n~tekmeta~gayoc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pimairwmi</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600" kern="1200" dirty="0">
                          <a:solidFill>
                            <a:schemeClr val="tx1"/>
                          </a:solidFill>
                          <a:effectLst/>
                          <a:latin typeface="+mn-lt"/>
                          <a:ea typeface="+mn-ea"/>
                          <a:cs typeface="+mn-cs"/>
                        </a:rPr>
                        <a:t>Implorons encore Dieu Tout-puissant, Père de notre  Seigneur, Dieu et Sauveur Jésus-Christ. Nous invoquons et supplions Ta bonté ô Ami du genre humain</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cap="none" normalizeH="0" baseline="0" dirty="0">
                          <a:ln>
                            <a:noFill/>
                          </a:ln>
                          <a:solidFill>
                            <a:srgbClr val="FF9900"/>
                          </a:solidFill>
                          <a:effectLst/>
                          <a:latin typeface="Arial" charset="0"/>
                          <a:cs typeface="Arial" charset="0"/>
                        </a:rPr>
                        <a:t>الكاهن:</a:t>
                      </a: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وأيضاً فلنسأل الله ضابط الكل أبا رَبَنا وإلهَنا ومُخلصنا يسوع المسيح نسأل ونطلب من صلاحِكَ يا مُحب البشر </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D8BC7961-E399-4452-B198-304AAAECC9C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15182309"/>
      </p:ext>
    </p:extLst>
  </p:cSld>
  <p:clrMapOvr>
    <a:masterClrMapping/>
  </p:clrMapOvr>
  <p:transition/>
</p:sld>
</file>

<file path=ppt/slides/slide3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82792" name="Group 8"/>
          <p:cNvGraphicFramePr>
            <a:graphicFrameLocks noGrp="1"/>
          </p:cNvGraphicFramePr>
          <p:nvPr>
            <p:ph sz="half" idx="1"/>
          </p:nvPr>
        </p:nvGraphicFramePr>
        <p:xfrm>
          <a:off x="304800" y="1028700"/>
          <a:ext cx="3810000" cy="3086100"/>
        </p:xfrm>
        <a:graphic>
          <a:graphicData uri="http://schemas.openxmlformats.org/drawingml/2006/table">
            <a:tbl>
              <a:tblPr/>
              <a:tblGrid>
                <a:gridCol w="3810000">
                  <a:extLst>
                    <a:ext uri="{9D8B030D-6E8A-4147-A177-3AD203B41FA5}">
                      <a16:colId xmlns:a16="http://schemas.microsoft.com/office/drawing/2014/main" val="20000"/>
                    </a:ext>
                  </a:extLst>
                </a:gridCol>
              </a:tblGrid>
              <a:tr h="30861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4982847" name="Group 63"/>
          <p:cNvGraphicFramePr>
            <a:graphicFrameLocks noGrp="1"/>
          </p:cNvGraphicFramePr>
          <p:nvPr>
            <p:ph sz="half" idx="2"/>
            <p:extLst>
              <p:ext uri="{D42A27DB-BD31-4B8C-83A1-F6EECF244321}">
                <p14:modId xmlns:p14="http://schemas.microsoft.com/office/powerpoint/2010/main" val="4034134848"/>
              </p:ext>
            </p:extLst>
          </p:nvPr>
        </p:nvGraphicFramePr>
        <p:xfrm>
          <a:off x="1" y="0"/>
          <a:ext cx="9143999" cy="4914900"/>
        </p:xfrm>
        <a:graphic>
          <a:graphicData uri="http://schemas.openxmlformats.org/drawingml/2006/table">
            <a:tbl>
              <a:tblPr/>
              <a:tblGrid>
                <a:gridCol w="3177701">
                  <a:extLst>
                    <a:ext uri="{9D8B030D-6E8A-4147-A177-3AD203B41FA5}">
                      <a16:colId xmlns:a16="http://schemas.microsoft.com/office/drawing/2014/main" val="944690134"/>
                    </a:ext>
                  </a:extLst>
                </a:gridCol>
                <a:gridCol w="3372255">
                  <a:extLst>
                    <a:ext uri="{9D8B030D-6E8A-4147-A177-3AD203B41FA5}">
                      <a16:colId xmlns:a16="http://schemas.microsoft.com/office/drawing/2014/main" val="20000"/>
                    </a:ext>
                  </a:extLst>
                </a:gridCol>
                <a:gridCol w="2594043">
                  <a:extLst>
                    <a:ext uri="{9D8B030D-6E8A-4147-A177-3AD203B41FA5}">
                      <a16:colId xmlns:a16="http://schemas.microsoft.com/office/drawing/2014/main" val="20001"/>
                    </a:ext>
                  </a:extLst>
                </a:gridCol>
              </a:tblGrid>
              <a:tr h="402679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err="1">
                          <a:ln>
                            <a:noFill/>
                          </a:ln>
                          <a:solidFill>
                            <a:schemeClr val="tx1"/>
                          </a:solidFill>
                          <a:effectLst/>
                          <a:latin typeface="Coptic1" pitchFamily="2" charset="0"/>
                          <a:cs typeface="Arial" charset="0"/>
                        </a:rPr>
                        <a:t>A~riv~meui</a:t>
                      </a:r>
                      <a:r>
                        <a:rPr kumimoji="0" lang="fr-CA" sz="2800" b="0" i="0" u="none" strike="noStrike" cap="none" normalizeH="0" baseline="0" dirty="0">
                          <a:ln>
                            <a:noFill/>
                          </a:ln>
                          <a:solidFill>
                            <a:schemeClr val="tx1"/>
                          </a:solidFill>
                          <a:effectLst/>
                          <a:latin typeface="Coptic1" pitchFamily="2" charset="0"/>
                          <a:cs typeface="Arial" charset="0"/>
                        </a:rPr>
                        <a:t>~ P[</a:t>
                      </a:r>
                      <a:r>
                        <a:rPr kumimoji="0" lang="fr-CA" sz="2800" b="0" i="0" u="none" strike="noStrike" cap="none" normalizeH="0" baseline="0" dirty="0" err="1">
                          <a:ln>
                            <a:noFill/>
                          </a:ln>
                          <a:solidFill>
                            <a:schemeClr val="tx1"/>
                          </a:solidFill>
                          <a:effectLst/>
                          <a:latin typeface="Coptic1" pitchFamily="2" charset="0"/>
                          <a:cs typeface="Arial" charset="0"/>
                        </a:rPr>
                        <a:t>oic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n~nenjinywou</a:t>
                      </a:r>
                      <a:r>
                        <a:rPr kumimoji="0" lang="fr-CA"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en-US" sz="2800" kern="1200" dirty="0" err="1">
                          <a:solidFill>
                            <a:schemeClr val="tx1"/>
                          </a:solidFill>
                          <a:effectLst/>
                          <a:latin typeface="Coptic1" pitchFamily="2" charset="0"/>
                          <a:ea typeface="+mn-ea"/>
                          <a:cs typeface="+mn-cs"/>
                        </a:rPr>
                        <a:t>Cmou</a:t>
                      </a:r>
                      <a:r>
                        <a:rPr lang="en-US" sz="2800" kern="1200" dirty="0">
                          <a:solidFill>
                            <a:schemeClr val="tx1"/>
                          </a:solidFill>
                          <a:effectLst/>
                          <a:latin typeface="Coptic1" pitchFamily="2" charset="0"/>
                          <a:ea typeface="+mn-ea"/>
                          <a:cs typeface="+mn-cs"/>
                        </a:rPr>
                        <a:t> </a:t>
                      </a:r>
                      <a:r>
                        <a:rPr lang="en-US" sz="2800" kern="1200" dirty="0" err="1">
                          <a:solidFill>
                            <a:schemeClr val="tx1"/>
                          </a:solidFill>
                          <a:effectLst/>
                          <a:latin typeface="Coptic1" pitchFamily="2" charset="0"/>
                          <a:ea typeface="+mn-ea"/>
                          <a:cs typeface="+mn-cs"/>
                        </a:rPr>
                        <a:t>e~rwou</a:t>
                      </a:r>
                      <a:r>
                        <a:rPr lang="en-US" sz="28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lang="en-US" sz="1000" kern="1200" dirty="0">
                        <a:solidFill>
                          <a:schemeClr val="tx1"/>
                        </a:solidFill>
                        <a:effectLst/>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400" b="0" i="0" u="sng" strike="noStrike" kern="1200" cap="none" normalizeH="0" baseline="0" dirty="0" err="1">
                          <a:ln>
                            <a:noFill/>
                          </a:ln>
                          <a:solidFill>
                            <a:srgbClr val="FF9900"/>
                          </a:solidFill>
                          <a:effectLst/>
                          <a:latin typeface="Coptic1" pitchFamily="2" charset="0"/>
                          <a:ea typeface="+mn-ea"/>
                          <a:cs typeface="+mn-cs"/>
                        </a:rPr>
                        <a:t>PiDiakwn</a:t>
                      </a:r>
                      <a:r>
                        <a:rPr kumimoji="0" lang="en-US" sz="24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500" b="0" i="0" u="none" strike="noStrike" cap="none" normalizeH="0" baseline="0" dirty="0" err="1">
                          <a:ln>
                            <a:noFill/>
                          </a:ln>
                          <a:solidFill>
                            <a:schemeClr val="tx1"/>
                          </a:solidFill>
                          <a:effectLst/>
                          <a:latin typeface="Coptic1" pitchFamily="2" charset="0"/>
                          <a:cs typeface="Arial" charset="0"/>
                        </a:rPr>
                        <a:t>Proceuxacye</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u~per</a:t>
                      </a:r>
                      <a:r>
                        <a:rPr kumimoji="0" lang="fr-CA" sz="2500" b="0" i="0" u="none" strike="noStrike" cap="none" normalizeH="0" baseline="0" dirty="0">
                          <a:ln>
                            <a:noFill/>
                          </a:ln>
                          <a:solidFill>
                            <a:schemeClr val="tx1"/>
                          </a:solidFill>
                          <a:effectLst/>
                          <a:latin typeface="Coptic1" pitchFamily="2" charset="0"/>
                          <a:cs typeface="Arial" charset="0"/>
                        </a:rPr>
                        <a:t> t/c </a:t>
                      </a:r>
                      <a:r>
                        <a:rPr kumimoji="0" lang="fr-CA" sz="2500" b="0" i="0" u="none" strike="noStrike" cap="none" normalizeH="0" baseline="0" dirty="0" err="1">
                          <a:ln>
                            <a:noFill/>
                          </a:ln>
                          <a:solidFill>
                            <a:schemeClr val="tx1"/>
                          </a:solidFill>
                          <a:effectLst/>
                          <a:latin typeface="Coptic1" pitchFamily="2" charset="0"/>
                          <a:cs typeface="Arial" charset="0"/>
                        </a:rPr>
                        <a:t>a~giac</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ekk~l</a:t>
                      </a:r>
                      <a:r>
                        <a:rPr kumimoji="0" lang="fr-CA" sz="2500" b="0" i="0" u="none" strike="noStrike" cap="none" normalizeH="0" baseline="0" dirty="0">
                          <a:ln>
                            <a:noFill/>
                          </a:ln>
                          <a:solidFill>
                            <a:schemeClr val="tx1"/>
                          </a:solidFill>
                          <a:effectLst/>
                          <a:latin typeface="Coptic1" pitchFamily="2" charset="0"/>
                          <a:cs typeface="Arial" charset="0"/>
                        </a:rPr>
                        <a:t>/</a:t>
                      </a:r>
                      <a:r>
                        <a:rPr kumimoji="0" lang="fr-CA" sz="2500" b="0" i="0" u="none" strike="noStrike" cap="none" normalizeH="0" baseline="0" dirty="0" err="1">
                          <a:ln>
                            <a:noFill/>
                          </a:ln>
                          <a:solidFill>
                            <a:schemeClr val="tx1"/>
                          </a:solidFill>
                          <a:effectLst/>
                          <a:latin typeface="Coptic1" pitchFamily="2" charset="0"/>
                          <a:cs typeface="Arial" charset="0"/>
                        </a:rPr>
                        <a:t>ciac</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taut</a:t>
                      </a:r>
                      <a:r>
                        <a:rPr kumimoji="0" lang="fr-CA" sz="2500" b="0" i="0" u="none" strike="noStrike" cap="none" normalizeH="0" baseline="0" dirty="0">
                          <a:ln>
                            <a:noFill/>
                          </a:ln>
                          <a:solidFill>
                            <a:schemeClr val="tx1"/>
                          </a:solidFill>
                          <a:effectLst/>
                          <a:latin typeface="Coptic1" pitchFamily="2" charset="0"/>
                          <a:cs typeface="Arial" charset="0"/>
                        </a:rPr>
                        <a:t>/c </a:t>
                      </a:r>
                      <a:r>
                        <a:rPr kumimoji="0" lang="fr-CA" sz="2500" b="0" i="0" u="none" strike="noStrike" cap="none" normalizeH="0" baseline="0" dirty="0" err="1">
                          <a:ln>
                            <a:noFill/>
                          </a:ln>
                          <a:solidFill>
                            <a:schemeClr val="tx1"/>
                          </a:solidFill>
                          <a:effectLst/>
                          <a:latin typeface="Coptic1" pitchFamily="2" charset="0"/>
                          <a:cs typeface="Arial" charset="0"/>
                        </a:rPr>
                        <a:t>ke</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twn</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cune~leucewn</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mwn</a:t>
                      </a:r>
                      <a:r>
                        <a:rPr kumimoji="0" lang="fr-CA" sz="25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sng" strike="noStrike" cap="none" normalizeH="0" baseline="0" dirty="0" err="1">
                          <a:ln>
                            <a:noFill/>
                          </a:ln>
                          <a:solidFill>
                            <a:srgbClr val="FF9900"/>
                          </a:solidFill>
                          <a:effectLst/>
                          <a:latin typeface="Coptic1" pitchFamily="2" charset="0"/>
                          <a:cs typeface="Arial" charset="0"/>
                        </a:rPr>
                        <a:t>Pilaoc</a:t>
                      </a:r>
                      <a:r>
                        <a:rPr kumimoji="0" lang="fr-CA"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endParaRPr kumimoji="0" lang="fr-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700" kern="1200" dirty="0">
                          <a:solidFill>
                            <a:schemeClr val="tx1"/>
                          </a:solidFill>
                          <a:effectLst/>
                          <a:latin typeface="+mn-lt"/>
                          <a:ea typeface="+mn-ea"/>
                          <a:cs typeface="+mn-cs"/>
                        </a:rPr>
                        <a:t>Souviens-Toi Seigneur de nos assemblées   Bénis-les.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cette sainte église et pour nos assemblées.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أذكر </a:t>
                      </a:r>
                      <a:r>
                        <a:rPr lang="ar-SA" sz="2800" kern="1200" dirty="0" err="1">
                          <a:solidFill>
                            <a:schemeClr val="tx1"/>
                          </a:solidFill>
                          <a:effectLst/>
                          <a:latin typeface="+mn-lt"/>
                          <a:ea typeface="+mn-ea"/>
                          <a:cs typeface="+mn-cs"/>
                        </a:rPr>
                        <a:t>يارب</a:t>
                      </a:r>
                      <a:r>
                        <a:rPr lang="ar-SA" sz="2800" kern="1200" dirty="0">
                          <a:solidFill>
                            <a:schemeClr val="tx1"/>
                          </a:solidFill>
                          <a:effectLst/>
                          <a:latin typeface="+mn-lt"/>
                          <a:ea typeface="+mn-ea"/>
                          <a:cs typeface="+mn-cs"/>
                        </a:rPr>
                        <a:t> اجتماعاتنا</a:t>
                      </a:r>
                      <a:r>
                        <a:rPr lang="fr-FR" sz="2800" kern="1200" dirty="0">
                          <a:solidFill>
                            <a:schemeClr val="tx1"/>
                          </a:solidFill>
                          <a:effectLst/>
                          <a:latin typeface="+mn-lt"/>
                          <a:ea typeface="+mn-ea"/>
                          <a:cs typeface="+mn-cs"/>
                        </a:rPr>
                        <a:t> </a:t>
                      </a:r>
                      <a:r>
                        <a:rPr lang="ar-SA" sz="2800" kern="1200" dirty="0">
                          <a:solidFill>
                            <a:schemeClr val="tx1"/>
                          </a:solidFill>
                          <a:effectLst/>
                          <a:latin typeface="+mn-lt"/>
                          <a:ea typeface="+mn-ea"/>
                          <a:cs typeface="+mn-cs"/>
                        </a:rPr>
                        <a:t>باركها.</a:t>
                      </a:r>
                      <a:endParaRPr lang="fr-FR" sz="280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sng"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صلوا من أجل هذه الكنيسَة المقدسة واجتماعاتنا.</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يا ربُ ارحم.</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A2CA66D2-F947-4641-97A8-D73EFCA4725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08431532"/>
      </p:ext>
    </p:extLst>
  </p:cSld>
  <p:clrMapOvr>
    <a:masterClrMapping/>
  </p:clrMapOvr>
  <p:transition/>
</p:sld>
</file>

<file path=ppt/slides/slide3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68">
            <a:extLst>
              <a:ext uri="{FF2B5EF4-FFF2-40B4-BE49-F238E27FC236}">
                <a16:creationId xmlns:a16="http://schemas.microsoft.com/office/drawing/2014/main" id="{AC47BBF7-8A7D-4FB3-AFAB-B311D39D39E5}"/>
              </a:ext>
            </a:extLst>
          </p:cNvPr>
          <p:cNvGraphicFramePr>
            <a:graphicFrameLocks noGrp="1"/>
          </p:cNvGraphicFramePr>
          <p:nvPr>
            <p:ph type="tbl" idx="1"/>
            <p:extLst>
              <p:ext uri="{D42A27DB-BD31-4B8C-83A1-F6EECF244321}">
                <p14:modId xmlns:p14="http://schemas.microsoft.com/office/powerpoint/2010/main" val="3266180940"/>
              </p:ext>
            </p:extLst>
          </p:nvPr>
        </p:nvGraphicFramePr>
        <p:xfrm>
          <a:off x="0" y="0"/>
          <a:ext cx="9144001" cy="4826508"/>
        </p:xfrm>
        <a:graphic>
          <a:graphicData uri="http://schemas.openxmlformats.org/drawingml/2006/table">
            <a:tbl>
              <a:tblPr/>
              <a:tblGrid>
                <a:gridCol w="3177702">
                  <a:extLst>
                    <a:ext uri="{9D8B030D-6E8A-4147-A177-3AD203B41FA5}">
                      <a16:colId xmlns:a16="http://schemas.microsoft.com/office/drawing/2014/main" val="3677694730"/>
                    </a:ext>
                  </a:extLst>
                </a:gridCol>
                <a:gridCol w="3424136">
                  <a:extLst>
                    <a:ext uri="{9D8B030D-6E8A-4147-A177-3AD203B41FA5}">
                      <a16:colId xmlns:a16="http://schemas.microsoft.com/office/drawing/2014/main" val="20000"/>
                    </a:ext>
                  </a:extLst>
                </a:gridCol>
                <a:gridCol w="2542163">
                  <a:extLst>
                    <a:ext uri="{9D8B030D-6E8A-4147-A177-3AD203B41FA5}">
                      <a16:colId xmlns:a16="http://schemas.microsoft.com/office/drawing/2014/main" val="20001"/>
                    </a:ext>
                  </a:extLst>
                </a:gridCol>
              </a:tblGrid>
              <a:tr h="424913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M/</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eyrouswpi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n~aterkwlin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n~attahno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eyrenaitou</a:t>
                      </a:r>
                      <a:r>
                        <a:rPr kumimoji="0" lang="en-US" sz="2800" b="0" i="0" u="none" strike="noStrike" cap="none" normalizeH="0" baseline="0" dirty="0">
                          <a:ln>
                            <a:noFill/>
                          </a:ln>
                          <a:solidFill>
                            <a:schemeClr val="tx1"/>
                          </a:solidFill>
                          <a:effectLst/>
                          <a:latin typeface="Coptic1" pitchFamily="2" charset="0"/>
                          <a:cs typeface="Arial" charset="0"/>
                        </a:rPr>
                        <a:t> kata </a:t>
                      </a:r>
                      <a:r>
                        <a:rPr kumimoji="0" lang="en-US" sz="2800" b="0" i="0" u="none" strike="noStrike" cap="none" normalizeH="0" baseline="0" dirty="0" err="1">
                          <a:ln>
                            <a:noFill/>
                          </a:ln>
                          <a:solidFill>
                            <a:schemeClr val="tx1"/>
                          </a:solidFill>
                          <a:effectLst/>
                          <a:latin typeface="Coptic1" pitchFamily="2" charset="0"/>
                          <a:cs typeface="Arial" charset="0"/>
                        </a:rPr>
                        <a:t>pekouws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m~makarion</a:t>
                      </a:r>
                      <a:r>
                        <a:rPr kumimoji="0" lang="en-US" sz="2800" b="0" i="0" u="none" strike="noStrike" cap="none" normalizeH="0" baseline="0" dirty="0">
                          <a:ln>
                            <a:noFill/>
                          </a:ln>
                          <a:solidFill>
                            <a:schemeClr val="tx1"/>
                          </a:solidFill>
                          <a:effectLst/>
                          <a:latin typeface="Coptic1" pitchFamily="2" charset="0"/>
                          <a:cs typeface="Arial" charset="0"/>
                        </a:rPr>
                        <a:t>. Han/~</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n~toubo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n~c~mou</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600" kern="1200" dirty="0">
                          <a:solidFill>
                            <a:schemeClr val="tx1"/>
                          </a:solidFill>
                          <a:effectLst/>
                          <a:latin typeface="+mn-lt"/>
                          <a:ea typeface="+mn-ea"/>
                          <a:cs typeface="+mn-cs"/>
                        </a:rPr>
                        <a:t>Fais qu’elle soit pour nous sans encombre ni obstacle afin que nous agissions selon Ta sainte et bienheureuse volonté des maisons de prière, des maisons de pureté, des maisons de bénédiction.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cap="none" normalizeH="0" baseline="0" dirty="0">
                          <a:ln>
                            <a:noFill/>
                          </a:ln>
                          <a:solidFill>
                            <a:srgbClr val="FF9900"/>
                          </a:solidFill>
                          <a:effectLst/>
                          <a:latin typeface="Arial" charset="0"/>
                          <a:cs typeface="Arial" charset="0"/>
                        </a:rPr>
                        <a:t>الكاهن:</a:t>
                      </a: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اجعلها أن تكون لنا بغير مانع </a:t>
                      </a:r>
                      <a:r>
                        <a:rPr kumimoji="0" lang="ar-SA" sz="3200" b="0" i="0" u="none" strike="noStrike" cap="none" normalizeH="0" baseline="0" dirty="0" err="1">
                          <a:ln>
                            <a:noFill/>
                          </a:ln>
                          <a:solidFill>
                            <a:schemeClr val="tx1"/>
                          </a:solidFill>
                          <a:effectLst/>
                          <a:latin typeface="Arial" charset="0"/>
                          <a:cs typeface="Arial" pitchFamily="34" charset="0"/>
                        </a:rPr>
                        <a:t>ولاعائق</a:t>
                      </a:r>
                      <a:r>
                        <a:rPr kumimoji="0" lang="ar-SA" sz="3200" b="0" i="0" u="none" strike="noStrike" cap="none" normalizeH="0" baseline="0" dirty="0">
                          <a:ln>
                            <a:noFill/>
                          </a:ln>
                          <a:solidFill>
                            <a:schemeClr val="tx1"/>
                          </a:solidFill>
                          <a:effectLst/>
                          <a:latin typeface="Arial" charset="0"/>
                          <a:cs typeface="Arial" pitchFamily="34" charset="0"/>
                        </a:rPr>
                        <a:t> لنصنعها كمشيئتك المقدسة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الطوباوية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بيوت صلاة بيوت طهارة بيوت بركة، </a:t>
                      </a:r>
                      <a:r>
                        <a:rPr kumimoji="0" lang="ar-SA" sz="3200" b="0" i="0" u="none" strike="noStrike" cap="none" normalizeH="0" baseline="0" dirty="0">
                          <a:ln>
                            <a:noFill/>
                          </a:ln>
                          <a:solidFill>
                            <a:schemeClr val="tx1"/>
                          </a:solidFill>
                          <a:effectLst/>
                          <a:latin typeface="Arial" charset="0"/>
                          <a:cs typeface="Arial" pitchFamily="34" charset="0"/>
                        </a:rPr>
                        <a:t> </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C718CE89-0528-43A7-B540-C198094343D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22401871"/>
      </p:ext>
    </p:extLst>
  </p:cSld>
  <p:clrMapOvr>
    <a:masterClrMapping/>
  </p:clrMapOvr>
  <p:transition/>
</p:sld>
</file>

<file path=ppt/slides/slide3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 name="Group 12">
            <a:extLst>
              <a:ext uri="{FF2B5EF4-FFF2-40B4-BE49-F238E27FC236}">
                <a16:creationId xmlns:a16="http://schemas.microsoft.com/office/drawing/2014/main" id="{2F9CAEAA-1FF8-4D85-92AD-2090BE32915A}"/>
              </a:ext>
            </a:extLst>
          </p:cNvPr>
          <p:cNvGraphicFramePr>
            <a:graphicFrameLocks/>
          </p:cNvGraphicFramePr>
          <p:nvPr>
            <p:extLst>
              <p:ext uri="{D42A27DB-BD31-4B8C-83A1-F6EECF244321}">
                <p14:modId xmlns:p14="http://schemas.microsoft.com/office/powerpoint/2010/main" val="2203362093"/>
              </p:ext>
            </p:extLst>
          </p:nvPr>
        </p:nvGraphicFramePr>
        <p:xfrm>
          <a:off x="1" y="136186"/>
          <a:ext cx="9143999" cy="4435814"/>
        </p:xfrm>
        <a:graphic>
          <a:graphicData uri="http://schemas.openxmlformats.org/drawingml/2006/table">
            <a:tbl>
              <a:tblPr/>
              <a:tblGrid>
                <a:gridCol w="3339830">
                  <a:extLst>
                    <a:ext uri="{9D8B030D-6E8A-4147-A177-3AD203B41FA5}">
                      <a16:colId xmlns:a16="http://schemas.microsoft.com/office/drawing/2014/main" val="341624736"/>
                    </a:ext>
                  </a:extLst>
                </a:gridCol>
                <a:gridCol w="3177701">
                  <a:extLst>
                    <a:ext uri="{9D8B030D-6E8A-4147-A177-3AD203B41FA5}">
                      <a16:colId xmlns:a16="http://schemas.microsoft.com/office/drawing/2014/main" val="20000"/>
                    </a:ext>
                  </a:extLst>
                </a:gridCol>
                <a:gridCol w="2626468">
                  <a:extLst>
                    <a:ext uri="{9D8B030D-6E8A-4147-A177-3AD203B41FA5}">
                      <a16:colId xmlns:a16="http://schemas.microsoft.com/office/drawing/2014/main" val="20001"/>
                    </a:ext>
                  </a:extLst>
                </a:gridCol>
              </a:tblGrid>
              <a:tr h="44358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Ari,arizecye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m~mwou</a:t>
                      </a:r>
                      <a:r>
                        <a:rPr kumimoji="0" lang="fr-CA" sz="2800" b="0" i="0" u="none" strike="noStrike" cap="none" normalizeH="0" baseline="0" dirty="0">
                          <a:ln>
                            <a:noFill/>
                          </a:ln>
                          <a:solidFill>
                            <a:schemeClr val="tx1"/>
                          </a:solidFill>
                          <a:effectLst/>
                          <a:latin typeface="Coptic1" pitchFamily="2" charset="0"/>
                          <a:cs typeface="Arial" charset="0"/>
                        </a:rPr>
                        <a:t> nan P~[</a:t>
                      </a:r>
                      <a:r>
                        <a:rPr kumimoji="0" lang="fr-CA" sz="2800" b="0" i="0" u="none" strike="noStrike" cap="none" normalizeH="0" baseline="0" dirty="0" err="1">
                          <a:ln>
                            <a:noFill/>
                          </a:ln>
                          <a:solidFill>
                            <a:schemeClr val="tx1"/>
                          </a:solidFill>
                          <a:effectLst/>
                          <a:latin typeface="Coptic1" pitchFamily="2" charset="0"/>
                          <a:cs typeface="Arial" charset="0"/>
                        </a:rPr>
                        <a:t>oic</a:t>
                      </a:r>
                      <a:r>
                        <a:rPr kumimoji="0" lang="fr-CA" sz="2800" b="0" i="0" u="none" strike="noStrike" cap="none" normalizeH="0" baseline="0" dirty="0">
                          <a:ln>
                            <a:noFill/>
                          </a:ln>
                          <a:solidFill>
                            <a:schemeClr val="tx1"/>
                          </a:solidFill>
                          <a:effectLst/>
                          <a:latin typeface="Coptic1" pitchFamily="2" charset="0"/>
                          <a:cs typeface="Arial" charset="0"/>
                        </a:rPr>
                        <a:t>: nem </a:t>
                      </a:r>
                      <a:r>
                        <a:rPr kumimoji="0" lang="fr-CA" sz="2800" b="0" i="0" u="none" strike="noStrike" cap="none" normalizeH="0" baseline="0" dirty="0" err="1">
                          <a:ln>
                            <a:noFill/>
                          </a:ln>
                          <a:solidFill>
                            <a:schemeClr val="tx1"/>
                          </a:solidFill>
                          <a:effectLst/>
                          <a:latin typeface="Coptic1" pitchFamily="2" charset="0"/>
                          <a:cs typeface="Arial" charset="0"/>
                        </a:rPr>
                        <a:t>neke~biaik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eyn</a:t>
                      </a:r>
                      <a:r>
                        <a:rPr kumimoji="0" lang="fr-CA" sz="2800" b="0" i="0" u="none" strike="noStrike" cap="none" normalizeH="0" baseline="0" dirty="0">
                          <a:ln>
                            <a:noFill/>
                          </a:ln>
                          <a:solidFill>
                            <a:schemeClr val="tx1"/>
                          </a:solidFill>
                          <a:effectLst/>
                          <a:latin typeface="Coptic1" pitchFamily="2" charset="0"/>
                          <a:cs typeface="Arial" charset="0"/>
                        </a:rPr>
                        <a:t>/ou </a:t>
                      </a:r>
                      <a:r>
                        <a:rPr kumimoji="0" lang="fr-CA" sz="2800" b="0" i="0" u="none" strike="noStrike" cap="none" normalizeH="0" baseline="0" dirty="0" err="1">
                          <a:ln>
                            <a:noFill/>
                          </a:ln>
                          <a:solidFill>
                            <a:schemeClr val="tx1"/>
                          </a:solidFill>
                          <a:effectLst/>
                          <a:latin typeface="Coptic1" pitchFamily="2" charset="0"/>
                          <a:cs typeface="Arial" charset="0"/>
                        </a:rPr>
                        <a:t>menencwn</a:t>
                      </a:r>
                      <a:r>
                        <a:rPr kumimoji="0" lang="fr-CA" sz="2800" b="0" i="0" u="none" strike="noStrike" cap="none" normalizeH="0" baseline="0" dirty="0">
                          <a:ln>
                            <a:noFill/>
                          </a:ln>
                          <a:solidFill>
                            <a:schemeClr val="tx1"/>
                          </a:solidFill>
                          <a:effectLst/>
                          <a:latin typeface="Coptic1" pitchFamily="2" charset="0"/>
                          <a:cs typeface="Arial" charset="0"/>
                        </a:rPr>
                        <a:t> sa </a:t>
                      </a:r>
                      <a:r>
                        <a:rPr kumimoji="0" lang="fr-CA" sz="2800" b="0" i="0" u="none" strike="noStrike" cap="none" normalizeH="0" baseline="0" dirty="0" err="1">
                          <a:ln>
                            <a:noFill/>
                          </a:ln>
                          <a:solidFill>
                            <a:schemeClr val="tx1"/>
                          </a:solidFill>
                          <a:effectLst/>
                          <a:latin typeface="Coptic1" pitchFamily="2" charset="0"/>
                          <a:cs typeface="Arial" charset="0"/>
                        </a:rPr>
                        <a:t>e~neh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metsamse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i~dwlon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oujwk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fojc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e~bolqen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pikocmoc</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Accorde-les nous Seigneur et fais-en jouir Tes serviteurs qui nous succéderont jusqu’à la fin des temps. Déracine totalement du monde le culte des idoles.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أنعم بها علينا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وعلى عبيدك الآتين بعدنا الى الأبد عبادة الأوثان بالكمال اقلعها من العالم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EFFD509E-2714-4BB7-B0F8-3F73D78B969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02604841"/>
      </p:ext>
    </p:extLst>
  </p:cSld>
  <p:clrMapOvr>
    <a:masterClrMapping/>
  </p:clrMapOvr>
  <p:transition/>
</p:sld>
</file>

<file path=ppt/slides/slide3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 name="Group 12">
            <a:extLst>
              <a:ext uri="{FF2B5EF4-FFF2-40B4-BE49-F238E27FC236}">
                <a16:creationId xmlns:a16="http://schemas.microsoft.com/office/drawing/2014/main" id="{9B3A5B23-3925-483B-91C1-7CFF510FB08B}"/>
              </a:ext>
            </a:extLst>
          </p:cNvPr>
          <p:cNvGraphicFramePr>
            <a:graphicFrameLocks/>
          </p:cNvGraphicFramePr>
          <p:nvPr>
            <p:extLst>
              <p:ext uri="{D42A27DB-BD31-4B8C-83A1-F6EECF244321}">
                <p14:modId xmlns:p14="http://schemas.microsoft.com/office/powerpoint/2010/main" val="3864415889"/>
              </p:ext>
            </p:extLst>
          </p:nvPr>
        </p:nvGraphicFramePr>
        <p:xfrm>
          <a:off x="1" y="0"/>
          <a:ext cx="9143999" cy="5006340"/>
        </p:xfrm>
        <a:graphic>
          <a:graphicData uri="http://schemas.openxmlformats.org/drawingml/2006/table">
            <a:tbl>
              <a:tblPr/>
              <a:tblGrid>
                <a:gridCol w="3339830">
                  <a:extLst>
                    <a:ext uri="{9D8B030D-6E8A-4147-A177-3AD203B41FA5}">
                      <a16:colId xmlns:a16="http://schemas.microsoft.com/office/drawing/2014/main" val="341624736"/>
                    </a:ext>
                  </a:extLst>
                </a:gridCol>
                <a:gridCol w="3177701">
                  <a:extLst>
                    <a:ext uri="{9D8B030D-6E8A-4147-A177-3AD203B41FA5}">
                      <a16:colId xmlns:a16="http://schemas.microsoft.com/office/drawing/2014/main" val="20000"/>
                    </a:ext>
                  </a:extLst>
                </a:gridCol>
                <a:gridCol w="2626468">
                  <a:extLst>
                    <a:ext uri="{9D8B030D-6E8A-4147-A177-3AD203B41FA5}">
                      <a16:colId xmlns:a16="http://schemas.microsoft.com/office/drawing/2014/main" val="20001"/>
                    </a:ext>
                  </a:extLst>
                </a:gridCol>
              </a:tblGrid>
              <a:tr h="44358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err="1">
                          <a:ln>
                            <a:noFill/>
                          </a:ln>
                          <a:solidFill>
                            <a:schemeClr val="tx1"/>
                          </a:solidFill>
                          <a:effectLst/>
                          <a:latin typeface="Coptic1" pitchFamily="2" charset="0"/>
                          <a:cs typeface="Arial" charset="0"/>
                        </a:rPr>
                        <a:t>Pcatanac</a:t>
                      </a:r>
                      <a:r>
                        <a:rPr kumimoji="0" lang="fr-CA" sz="2700" b="0" i="0" u="none" strike="noStrike" cap="none" normalizeH="0" baseline="0" dirty="0">
                          <a:ln>
                            <a:noFill/>
                          </a:ln>
                          <a:solidFill>
                            <a:schemeClr val="tx1"/>
                          </a:solidFill>
                          <a:effectLst/>
                          <a:latin typeface="Coptic1" pitchFamily="2" charset="0"/>
                          <a:cs typeface="Arial" charset="0"/>
                        </a:rPr>
                        <a:t> nem </a:t>
                      </a:r>
                      <a:r>
                        <a:rPr kumimoji="0" lang="fr-CA" sz="2700" b="0" i="0" u="none" strike="noStrike" cap="none" normalizeH="0" baseline="0" dirty="0" err="1">
                          <a:ln>
                            <a:noFill/>
                          </a:ln>
                          <a:solidFill>
                            <a:schemeClr val="tx1"/>
                          </a:solidFill>
                          <a:effectLst/>
                          <a:latin typeface="Coptic1" pitchFamily="2" charset="0"/>
                          <a:cs typeface="Arial" charset="0"/>
                        </a:rPr>
                        <a:t>jom</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niben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ethwou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n~taf</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qemqwmou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ouoh</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mayebiw~ou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capec</a:t>
                      </a:r>
                      <a:r>
                        <a:rPr kumimoji="0" lang="fr-CA" sz="2700" b="0" i="0" u="none" strike="noStrike" cap="none" normalizeH="0" baseline="0" dirty="0">
                          <a:ln>
                            <a:noFill/>
                          </a:ln>
                          <a:solidFill>
                            <a:schemeClr val="tx1"/>
                          </a:solidFill>
                          <a:effectLst/>
                          <a:latin typeface="Coptic1" pitchFamily="2" charset="0"/>
                          <a:cs typeface="Arial" charset="0"/>
                        </a:rPr>
                        <a:t>/t </a:t>
                      </a:r>
                      <a:r>
                        <a:rPr lang="fr-FR" sz="2700" kern="1200" dirty="0" err="1">
                          <a:solidFill>
                            <a:schemeClr val="tx1"/>
                          </a:solidFill>
                          <a:effectLst/>
                          <a:latin typeface="Coptic1" pitchFamily="2" charset="0"/>
                          <a:ea typeface="+mn-ea"/>
                          <a:cs typeface="+mn-cs"/>
                        </a:rPr>
                        <a:t>n~nen</a:t>
                      </a:r>
                      <a:r>
                        <a:rPr lang="fr-FR" sz="2700" kern="1200" dirty="0">
                          <a:solidFill>
                            <a:schemeClr val="tx1"/>
                          </a:solidFill>
                          <a:effectLst/>
                          <a:latin typeface="Coptic1" pitchFamily="2" charset="0"/>
                          <a:ea typeface="+mn-ea"/>
                          <a:cs typeface="+mn-cs"/>
                        </a:rPr>
                        <a:t>[</a:t>
                      </a:r>
                      <a:r>
                        <a:rPr lang="fr-FR" sz="2700" kern="1200" dirty="0" err="1">
                          <a:solidFill>
                            <a:schemeClr val="tx1"/>
                          </a:solidFill>
                          <a:effectLst/>
                          <a:latin typeface="Coptic1" pitchFamily="2" charset="0"/>
                          <a:ea typeface="+mn-ea"/>
                          <a:cs typeface="+mn-cs"/>
                        </a:rPr>
                        <a:t>alauj</a:t>
                      </a:r>
                      <a:r>
                        <a:rPr lang="fr-FR" sz="2700" kern="1200" dirty="0">
                          <a:solidFill>
                            <a:schemeClr val="tx1"/>
                          </a:solidFill>
                          <a:effectLst/>
                          <a:latin typeface="Coptic1" pitchFamily="2" charset="0"/>
                          <a:ea typeface="+mn-ea"/>
                          <a:cs typeface="+mn-cs"/>
                        </a:rPr>
                        <a:t> n~,</a:t>
                      </a:r>
                      <a:r>
                        <a:rPr lang="fr-FR" sz="2700" kern="1200" dirty="0" err="1">
                          <a:solidFill>
                            <a:schemeClr val="tx1"/>
                          </a:solidFill>
                          <a:effectLst/>
                          <a:latin typeface="Coptic1" pitchFamily="2" charset="0"/>
                          <a:ea typeface="+mn-ea"/>
                          <a:cs typeface="+mn-cs"/>
                        </a:rPr>
                        <a:t>wlem</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Nic~kandalon</a:t>
                      </a:r>
                      <a:r>
                        <a:rPr lang="fr-FR" sz="2700" kern="1200" dirty="0">
                          <a:solidFill>
                            <a:schemeClr val="tx1"/>
                          </a:solidFill>
                          <a:effectLst/>
                          <a:latin typeface="Coptic1" pitchFamily="2" charset="0"/>
                          <a:ea typeface="+mn-ea"/>
                          <a:cs typeface="+mn-cs"/>
                        </a:rPr>
                        <a:t> nem n/</a:t>
                      </a:r>
                      <a:r>
                        <a:rPr lang="fr-FR" sz="2700" kern="1200" dirty="0" err="1">
                          <a:solidFill>
                            <a:schemeClr val="tx1"/>
                          </a:solidFill>
                          <a:effectLst/>
                          <a:latin typeface="Coptic1" pitchFamily="2" charset="0"/>
                          <a:ea typeface="+mn-ea"/>
                          <a:cs typeface="+mn-cs"/>
                        </a:rPr>
                        <a:t>eti~ri</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m~mwou</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korfou</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marouk</a:t>
                      </a:r>
                      <a:r>
                        <a:rPr lang="fr-FR" sz="2700" kern="1200" dirty="0">
                          <a:solidFill>
                            <a:schemeClr val="tx1"/>
                          </a:solidFill>
                          <a:effectLst/>
                          <a:latin typeface="Coptic1" pitchFamily="2" charset="0"/>
                          <a:ea typeface="+mn-ea"/>
                          <a:cs typeface="+mn-cs"/>
                        </a:rPr>
                        <a:t>/n </a:t>
                      </a:r>
                      <a:r>
                        <a:rPr lang="fr-FR" sz="2700" kern="1200" dirty="0" err="1">
                          <a:solidFill>
                            <a:schemeClr val="tx1"/>
                          </a:solidFill>
                          <a:effectLst/>
                          <a:latin typeface="Coptic1" pitchFamily="2" charset="0"/>
                          <a:ea typeface="+mn-ea"/>
                          <a:cs typeface="+mn-cs"/>
                        </a:rPr>
                        <a:t>n~je</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nivwrj</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m~p~tako</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n~te</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niherecic</a:t>
                      </a:r>
                      <a:r>
                        <a:rPr lang="fr-FR" sz="2700" kern="1200" dirty="0">
                          <a:solidFill>
                            <a:schemeClr val="tx1"/>
                          </a:solidFill>
                          <a:effectLst/>
                          <a:latin typeface="Coptic1" pitchFamily="2" charset="0"/>
                          <a:ea typeface="+mn-ea"/>
                          <a:cs typeface="+mn-cs"/>
                        </a:rPr>
                        <a:t>.</a:t>
                      </a:r>
                      <a:endParaRPr kumimoji="0" lang="fr-CA" sz="27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Ecrase et humilie rapidement le démon et toutes ses forces pernicieuses. </a:t>
                      </a:r>
                      <a:r>
                        <a:rPr lang="fr-FR" sz="2800" kern="1200" dirty="0">
                          <a:solidFill>
                            <a:schemeClr val="tx1"/>
                          </a:solidFill>
                          <a:effectLst/>
                          <a:latin typeface="+mn-lt"/>
                          <a:ea typeface="+mn-ea"/>
                          <a:cs typeface="+mn-cs"/>
                        </a:rPr>
                        <a:t>Ecarte les doutes et ceux qui les suscitent et que cessent les divisions dues aux hérésies.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الشيطان وكل قواته الشريرة اسحقهم وأذلهم تحت أقدامنا سريعا </a:t>
                      </a:r>
                      <a:r>
                        <a:rPr lang="ar-SA" sz="3200" kern="1200" dirty="0">
                          <a:solidFill>
                            <a:schemeClr val="tx1"/>
                          </a:solidFill>
                          <a:effectLst/>
                          <a:latin typeface="+mn-lt"/>
                          <a:ea typeface="+mn-ea"/>
                          <a:cs typeface="+mn-cs"/>
                        </a:rPr>
                        <a:t>الشكوك وفاعليها ابطلهم ولينقض </a:t>
                      </a:r>
                      <a:r>
                        <a:rPr lang="ar-SA" sz="3200" kern="1200" dirty="0" err="1">
                          <a:solidFill>
                            <a:schemeClr val="tx1"/>
                          </a:solidFill>
                          <a:effectLst/>
                          <a:latin typeface="+mn-lt"/>
                          <a:ea typeface="+mn-ea"/>
                          <a:cs typeface="+mn-cs"/>
                        </a:rPr>
                        <a:t>أفتراق</a:t>
                      </a:r>
                      <a:r>
                        <a:rPr lang="ar-SA" sz="3200" kern="1200" dirty="0">
                          <a:solidFill>
                            <a:schemeClr val="tx1"/>
                          </a:solidFill>
                          <a:effectLst/>
                          <a:latin typeface="+mn-lt"/>
                          <a:ea typeface="+mn-ea"/>
                          <a:cs typeface="+mn-cs"/>
                        </a:rPr>
                        <a:t> فساد البدع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AFE9FC31-4B87-4AEF-B96B-7347FE215A0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1807932"/>
      </p:ext>
    </p:extLst>
  </p:cSld>
  <p:clrMapOvr>
    <a:masterClrMapping/>
  </p:clrMapOvr>
  <p:transition/>
</p:sld>
</file>

<file path=ppt/slides/slide3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 name="Group 12">
            <a:extLst>
              <a:ext uri="{FF2B5EF4-FFF2-40B4-BE49-F238E27FC236}">
                <a16:creationId xmlns:a16="http://schemas.microsoft.com/office/drawing/2014/main" id="{25BC2897-3D33-4629-97EA-3F9CEAE217AF}"/>
              </a:ext>
            </a:extLst>
          </p:cNvPr>
          <p:cNvGraphicFramePr>
            <a:graphicFrameLocks/>
          </p:cNvGraphicFramePr>
          <p:nvPr>
            <p:extLst>
              <p:ext uri="{D42A27DB-BD31-4B8C-83A1-F6EECF244321}">
                <p14:modId xmlns:p14="http://schemas.microsoft.com/office/powerpoint/2010/main" val="825608333"/>
              </p:ext>
            </p:extLst>
          </p:nvPr>
        </p:nvGraphicFramePr>
        <p:xfrm>
          <a:off x="1" y="136186"/>
          <a:ext cx="9143999" cy="4435814"/>
        </p:xfrm>
        <a:graphic>
          <a:graphicData uri="http://schemas.openxmlformats.org/drawingml/2006/table">
            <a:tbl>
              <a:tblPr/>
              <a:tblGrid>
                <a:gridCol w="3339830">
                  <a:extLst>
                    <a:ext uri="{9D8B030D-6E8A-4147-A177-3AD203B41FA5}">
                      <a16:colId xmlns:a16="http://schemas.microsoft.com/office/drawing/2014/main" val="341624736"/>
                    </a:ext>
                  </a:extLst>
                </a:gridCol>
                <a:gridCol w="3177701">
                  <a:extLst>
                    <a:ext uri="{9D8B030D-6E8A-4147-A177-3AD203B41FA5}">
                      <a16:colId xmlns:a16="http://schemas.microsoft.com/office/drawing/2014/main" val="20000"/>
                    </a:ext>
                  </a:extLst>
                </a:gridCol>
                <a:gridCol w="2626468">
                  <a:extLst>
                    <a:ext uri="{9D8B030D-6E8A-4147-A177-3AD203B41FA5}">
                      <a16:colId xmlns:a16="http://schemas.microsoft.com/office/drawing/2014/main" val="20001"/>
                    </a:ext>
                  </a:extLst>
                </a:gridCol>
              </a:tblGrid>
              <a:tr h="44358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Nijaji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tekekk~l</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cia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eyouab</a:t>
                      </a:r>
                      <a:r>
                        <a:rPr kumimoji="0" lang="fr-CA" sz="2800" b="0" i="0" u="none" strike="noStrike" cap="none" normalizeH="0" baseline="0" dirty="0">
                          <a:ln>
                            <a:noFill/>
                          </a:ln>
                          <a:solidFill>
                            <a:schemeClr val="tx1"/>
                          </a:solidFill>
                          <a:effectLst/>
                          <a:latin typeface="Coptic1" pitchFamily="2" charset="0"/>
                          <a:cs typeface="Arial" charset="0"/>
                        </a:rPr>
                        <a:t> P[</a:t>
                      </a:r>
                      <a:r>
                        <a:rPr kumimoji="0" lang="fr-CA" sz="2800" b="0" i="0" u="none" strike="noStrike" cap="none" normalizeH="0" baseline="0" dirty="0" err="1">
                          <a:ln>
                            <a:noFill/>
                          </a:ln>
                          <a:solidFill>
                            <a:schemeClr val="tx1"/>
                          </a:solidFill>
                          <a:effectLst/>
                          <a:latin typeface="Coptic1" pitchFamily="2" charset="0"/>
                          <a:cs typeface="Arial" charset="0"/>
                        </a:rPr>
                        <a:t>oic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m~v~r</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n~c</a:t>
                      </a:r>
                      <a:r>
                        <a:rPr kumimoji="0" lang="fr-CA" sz="2800" b="0" i="0" u="none" strike="noStrike" cap="none" normalizeH="0" baseline="0" dirty="0">
                          <a:ln>
                            <a:noFill/>
                          </a:ln>
                          <a:solidFill>
                            <a:schemeClr val="tx1"/>
                          </a:solidFill>
                          <a:effectLst/>
                          <a:latin typeface="Coptic1" pitchFamily="2" charset="0"/>
                          <a:cs typeface="Arial" charset="0"/>
                        </a:rPr>
                        <a:t>/ou </a:t>
                      </a:r>
                      <a:r>
                        <a:rPr kumimoji="0" lang="fr-CA" sz="2800" b="0" i="0" u="none" strike="noStrike" cap="none" normalizeH="0" baseline="0" dirty="0" err="1">
                          <a:ln>
                            <a:noFill/>
                          </a:ln>
                          <a:solidFill>
                            <a:schemeClr val="tx1"/>
                          </a:solidFill>
                          <a:effectLst/>
                          <a:latin typeface="Coptic1" pitchFamily="2" charset="0"/>
                          <a:cs typeface="Arial" charset="0"/>
                        </a:rPr>
                        <a:t>niben</a:t>
                      </a:r>
                      <a:r>
                        <a:rPr kumimoji="0" lang="fr-CA" sz="2800" b="0" i="0" u="none" strike="noStrike" cap="none" normalizeH="0" baseline="0" dirty="0">
                          <a:ln>
                            <a:noFill/>
                          </a:ln>
                          <a:solidFill>
                            <a:schemeClr val="tx1"/>
                          </a:solidFill>
                          <a:effectLst/>
                          <a:latin typeface="Coptic1" pitchFamily="2" charset="0"/>
                          <a:cs typeface="Arial" charset="0"/>
                        </a:rPr>
                        <a:t> nem ]</a:t>
                      </a:r>
                      <a:r>
                        <a:rPr kumimoji="0" lang="fr-CA" sz="2800" b="0" i="0" u="none" strike="noStrike" cap="none" normalizeH="0" baseline="0" dirty="0" err="1">
                          <a:ln>
                            <a:noFill/>
                          </a:ln>
                          <a:solidFill>
                            <a:schemeClr val="tx1"/>
                          </a:solidFill>
                          <a:effectLst/>
                          <a:latin typeface="Coptic1" pitchFamily="2" charset="0"/>
                          <a:cs typeface="Arial" charset="0"/>
                        </a:rPr>
                        <a:t>nou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mayebiw~ou</a:t>
                      </a:r>
                      <a:r>
                        <a:rPr kumimoji="0" lang="fr-CA" sz="2800" b="0" i="0" u="none" strike="noStrike" cap="none" normalizeH="0" baseline="0" dirty="0">
                          <a:ln>
                            <a:noFill/>
                          </a:ln>
                          <a:solidFill>
                            <a:schemeClr val="tx1"/>
                          </a:solidFill>
                          <a:effectLst/>
                          <a:latin typeface="Coptic1" pitchFamily="2" charset="0"/>
                          <a:cs typeface="Arial" charset="0"/>
                        </a:rPr>
                        <a:t>. </a:t>
                      </a:r>
                      <a:r>
                        <a:rPr lang="fr-FR" sz="2800" kern="1200" dirty="0" err="1">
                          <a:solidFill>
                            <a:schemeClr val="tx1"/>
                          </a:solidFill>
                          <a:effectLst/>
                          <a:latin typeface="Coptic1" pitchFamily="2" charset="0"/>
                          <a:ea typeface="+mn-ea"/>
                          <a:cs typeface="+mn-cs"/>
                        </a:rPr>
                        <a:t>Bwl</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n~toumet</a:t>
                      </a:r>
                      <a:r>
                        <a:rPr lang="fr-FR" sz="2800" kern="1200" dirty="0">
                          <a:solidFill>
                            <a:schemeClr val="tx1"/>
                          </a:solidFill>
                          <a:effectLst/>
                          <a:latin typeface="Coptic1" pitchFamily="2" charset="0"/>
                          <a:ea typeface="+mn-ea"/>
                          <a:cs typeface="+mn-cs"/>
                        </a:rPr>
                        <a:t>[</a:t>
                      </a:r>
                      <a:r>
                        <a:rPr lang="fr-FR" sz="2800" kern="1200" dirty="0" err="1">
                          <a:solidFill>
                            <a:schemeClr val="tx1"/>
                          </a:solidFill>
                          <a:effectLst/>
                          <a:latin typeface="Coptic1" pitchFamily="2" charset="0"/>
                          <a:ea typeface="+mn-ea"/>
                          <a:cs typeface="+mn-cs"/>
                        </a:rPr>
                        <a:t>acih</a:t>
                      </a:r>
                      <a:r>
                        <a:rPr lang="fr-FR" sz="2800" kern="1200" dirty="0">
                          <a:solidFill>
                            <a:schemeClr val="tx1"/>
                          </a:solidFill>
                          <a:effectLst/>
                          <a:latin typeface="Coptic1" pitchFamily="2" charset="0"/>
                          <a:ea typeface="+mn-ea"/>
                          <a:cs typeface="+mn-cs"/>
                        </a:rPr>
                        <a:t>/t </a:t>
                      </a:r>
                      <a:r>
                        <a:rPr lang="fr-FR" sz="2800" kern="1200" dirty="0" err="1">
                          <a:solidFill>
                            <a:schemeClr val="tx1"/>
                          </a:solidFill>
                          <a:effectLst/>
                          <a:latin typeface="Coptic1" pitchFamily="2" charset="0"/>
                          <a:ea typeface="+mn-ea"/>
                          <a:cs typeface="+mn-cs"/>
                        </a:rPr>
                        <a:t>e~bol</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matamwou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e~toumetjwb</a:t>
                      </a:r>
                      <a:r>
                        <a:rPr lang="fr-FR" sz="2800" kern="1200" dirty="0">
                          <a:solidFill>
                            <a:schemeClr val="tx1"/>
                          </a:solidFill>
                          <a:effectLst/>
                          <a:latin typeface="Coptic1" pitchFamily="2" charset="0"/>
                          <a:ea typeface="+mn-ea"/>
                          <a:cs typeface="+mn-cs"/>
                        </a:rPr>
                        <a:t> n~,</a:t>
                      </a:r>
                      <a:r>
                        <a:rPr lang="fr-FR" sz="2800" kern="1200" dirty="0" err="1">
                          <a:solidFill>
                            <a:schemeClr val="tx1"/>
                          </a:solidFill>
                          <a:effectLst/>
                          <a:latin typeface="Coptic1" pitchFamily="2" charset="0"/>
                          <a:ea typeface="+mn-ea"/>
                          <a:cs typeface="+mn-cs"/>
                        </a:rPr>
                        <a:t>wlem</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Humilie, Seigneur, les ennemis de Ta Sainte Eglise aujourd’hui ainsi qu’en tout temps.</a:t>
                      </a:r>
                      <a:r>
                        <a:rPr lang="fr-FR" sz="2800" kern="1200" dirty="0">
                          <a:solidFill>
                            <a:schemeClr val="tx1"/>
                          </a:solidFill>
                          <a:effectLst/>
                          <a:latin typeface="+mn-lt"/>
                          <a:ea typeface="+mn-ea"/>
                          <a:cs typeface="+mn-cs"/>
                        </a:rPr>
                        <a:t> Brise leur orgueil et fais-leur promptement connaître leurs faiblesses. </a:t>
                      </a:r>
                      <a:r>
                        <a:rPr kumimoji="0" lang="fr-FR"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3200" kern="1200" dirty="0">
                          <a:solidFill>
                            <a:schemeClr val="tx1"/>
                          </a:solidFill>
                          <a:effectLst/>
                          <a:latin typeface="+mn-lt"/>
                          <a:ea typeface="+mn-ea"/>
                          <a:cs typeface="+mn-cs"/>
                        </a:rPr>
                        <a:t>أعداء بيعتك المقدسة </a:t>
                      </a:r>
                      <a:r>
                        <a:rPr lang="ar-SA" sz="3200" kern="1200" dirty="0" err="1">
                          <a:solidFill>
                            <a:schemeClr val="tx1"/>
                          </a:solidFill>
                          <a:effectLst/>
                          <a:latin typeface="+mn-lt"/>
                          <a:ea typeface="+mn-ea"/>
                          <a:cs typeface="+mn-cs"/>
                        </a:rPr>
                        <a:t>يارب</a:t>
                      </a:r>
                      <a:r>
                        <a:rPr lang="ar-SA" sz="3200" kern="1200" dirty="0">
                          <a:solidFill>
                            <a:schemeClr val="tx1"/>
                          </a:solidFill>
                          <a:effectLst/>
                          <a:latin typeface="+mn-lt"/>
                          <a:ea typeface="+mn-ea"/>
                          <a:cs typeface="+mn-cs"/>
                        </a:rPr>
                        <a:t> مثل كل زمان والآن أذلهم حل تعاظمهم عرفهم ضعفهم سريعا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95266E25-6224-41D3-9A8C-3E1180122A8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48596291"/>
      </p:ext>
    </p:extLst>
  </p:cSld>
  <p:clrMapOvr>
    <a:masterClrMapping/>
  </p:clrMapOvr>
  <p:transition/>
</p:sld>
</file>

<file path=ppt/slides/slide3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 name="Group 12">
            <a:extLst>
              <a:ext uri="{FF2B5EF4-FFF2-40B4-BE49-F238E27FC236}">
                <a16:creationId xmlns:a16="http://schemas.microsoft.com/office/drawing/2014/main" id="{25BC2897-3D33-4629-97EA-3F9CEAE217AF}"/>
              </a:ext>
            </a:extLst>
          </p:cNvPr>
          <p:cNvGraphicFramePr>
            <a:graphicFrameLocks/>
          </p:cNvGraphicFramePr>
          <p:nvPr>
            <p:extLst>
              <p:ext uri="{D42A27DB-BD31-4B8C-83A1-F6EECF244321}">
                <p14:modId xmlns:p14="http://schemas.microsoft.com/office/powerpoint/2010/main" val="4126388033"/>
              </p:ext>
            </p:extLst>
          </p:nvPr>
        </p:nvGraphicFramePr>
        <p:xfrm>
          <a:off x="0" y="434501"/>
          <a:ext cx="9143999" cy="3476018"/>
        </p:xfrm>
        <a:graphic>
          <a:graphicData uri="http://schemas.openxmlformats.org/drawingml/2006/table">
            <a:tbl>
              <a:tblPr/>
              <a:tblGrid>
                <a:gridCol w="3339830">
                  <a:extLst>
                    <a:ext uri="{9D8B030D-6E8A-4147-A177-3AD203B41FA5}">
                      <a16:colId xmlns:a16="http://schemas.microsoft.com/office/drawing/2014/main" val="341624736"/>
                    </a:ext>
                  </a:extLst>
                </a:gridCol>
                <a:gridCol w="3177701">
                  <a:extLst>
                    <a:ext uri="{9D8B030D-6E8A-4147-A177-3AD203B41FA5}">
                      <a16:colId xmlns:a16="http://schemas.microsoft.com/office/drawing/2014/main" val="20000"/>
                    </a:ext>
                  </a:extLst>
                </a:gridCol>
                <a:gridCol w="2626468">
                  <a:extLst>
                    <a:ext uri="{9D8B030D-6E8A-4147-A177-3AD203B41FA5}">
                      <a16:colId xmlns:a16="http://schemas.microsoft.com/office/drawing/2014/main" val="20001"/>
                    </a:ext>
                  </a:extLst>
                </a:gridCol>
              </a:tblGrid>
              <a:tr h="347601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Kwrf</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n~nouv~yonoc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noue~pibol</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noumankania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noukakourgia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noukatalalia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e~toui~ri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m~mwou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qaron</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Freine leur envie, leur tentative, leur folie, leur méchanceté, leur calomnie envers nous.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ابطل حسدهم وسعايتهم وجنونهم وشرهم ونميمتهم التي يصنعونها فينا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370C67B4-D502-438D-86AE-E02805A0FEA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83803271"/>
      </p:ext>
    </p:extLst>
  </p:cSld>
  <p:clrMapOvr>
    <a:masterClrMapping/>
  </p:clrMapOvr>
  <p:transition/>
</p:sld>
</file>

<file path=ppt/slides/slide3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91148" name="Group 172"/>
          <p:cNvGraphicFramePr>
            <a:graphicFrameLocks noGrp="1"/>
          </p:cNvGraphicFramePr>
          <p:nvPr>
            <p:ph sz="half" idx="1"/>
          </p:nvPr>
        </p:nvGraphicFramePr>
        <p:xfrm>
          <a:off x="304800" y="1028700"/>
          <a:ext cx="3810000" cy="3086100"/>
        </p:xfrm>
        <a:graphic>
          <a:graphicData uri="http://schemas.openxmlformats.org/drawingml/2006/table">
            <a:tbl>
              <a:tblPr/>
              <a:tblGrid>
                <a:gridCol w="1358900">
                  <a:extLst>
                    <a:ext uri="{9D8B030D-6E8A-4147-A177-3AD203B41FA5}">
                      <a16:colId xmlns:a16="http://schemas.microsoft.com/office/drawing/2014/main" val="20000"/>
                    </a:ext>
                  </a:extLst>
                </a:gridCol>
                <a:gridCol w="1622425">
                  <a:extLst>
                    <a:ext uri="{9D8B030D-6E8A-4147-A177-3AD203B41FA5}">
                      <a16:colId xmlns:a16="http://schemas.microsoft.com/office/drawing/2014/main" val="20001"/>
                    </a:ext>
                  </a:extLst>
                </a:gridCol>
                <a:gridCol w="828675">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991007" name="Rectangle 31"/>
          <p:cNvSpPr>
            <a:spLocks noChangeArrowheads="1"/>
          </p:cNvSpPr>
          <p:nvPr/>
        </p:nvSpPr>
        <p:spPr bwMode="auto">
          <a:xfrm>
            <a:off x="2133600" y="228600"/>
            <a:ext cx="7010400" cy="646331"/>
          </a:xfrm>
          <a:prstGeom prst="rect">
            <a:avLst/>
          </a:prstGeom>
          <a:noFill/>
          <a:ln w="9525">
            <a:noFill/>
            <a:miter lim="800000"/>
            <a:headEnd/>
            <a:tailEnd/>
          </a:ln>
          <a:effectLst/>
        </p:spPr>
        <p:txBody>
          <a:bodyPr>
            <a:spAutoFit/>
          </a:bodyPr>
          <a:lstStyle/>
          <a:p>
            <a:pPr algn="r" rtl="1"/>
            <a:endParaRPr lang="en-CA">
              <a:latin typeface="Arial" charset="0"/>
            </a:endParaRPr>
          </a:p>
        </p:txBody>
      </p:sp>
      <p:graphicFrame>
        <p:nvGraphicFramePr>
          <p:cNvPr id="9" name="Group 97">
            <a:extLst>
              <a:ext uri="{FF2B5EF4-FFF2-40B4-BE49-F238E27FC236}">
                <a16:creationId xmlns:a16="http://schemas.microsoft.com/office/drawing/2014/main" id="{226CEA96-79F7-4EA4-8A88-3FC250082ED3}"/>
              </a:ext>
            </a:extLst>
          </p:cNvPr>
          <p:cNvGraphicFramePr>
            <a:graphicFrameLocks/>
          </p:cNvGraphicFramePr>
          <p:nvPr>
            <p:extLst>
              <p:ext uri="{D42A27DB-BD31-4B8C-83A1-F6EECF244321}">
                <p14:modId xmlns:p14="http://schemas.microsoft.com/office/powerpoint/2010/main" val="1485826089"/>
              </p:ext>
            </p:extLst>
          </p:nvPr>
        </p:nvGraphicFramePr>
        <p:xfrm>
          <a:off x="0" y="334518"/>
          <a:ext cx="9144000" cy="4253484"/>
        </p:xfrm>
        <a:graphic>
          <a:graphicData uri="http://schemas.openxmlformats.org/drawingml/2006/table">
            <a:tbl>
              <a:tblPr/>
              <a:tblGrid>
                <a:gridCol w="3262009">
                  <a:extLst>
                    <a:ext uri="{9D8B030D-6E8A-4147-A177-3AD203B41FA5}">
                      <a16:colId xmlns:a16="http://schemas.microsoft.com/office/drawing/2014/main" val="980968862"/>
                    </a:ext>
                  </a:extLst>
                </a:gridCol>
                <a:gridCol w="3210127">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324903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a:ln>
                            <a:noFill/>
                          </a:ln>
                          <a:solidFill>
                            <a:schemeClr val="tx1"/>
                          </a:solidFill>
                          <a:effectLst/>
                          <a:latin typeface="Coptic1" pitchFamily="2" charset="0"/>
                          <a:cs typeface="Arial" charset="0"/>
                        </a:rPr>
                        <a:t>P[#</a:t>
                      </a:r>
                      <a:r>
                        <a:rPr kumimoji="0" lang="fr-CA" sz="2700" b="0" i="0" u="none" strike="noStrike" cap="none" normalizeH="0" baseline="0" dirty="0" err="1">
                          <a:ln>
                            <a:noFill/>
                          </a:ln>
                          <a:solidFill>
                            <a:schemeClr val="tx1"/>
                          </a:solidFill>
                          <a:effectLst/>
                          <a:latin typeface="Coptic1" pitchFamily="2" charset="0"/>
                          <a:cs typeface="Arial" charset="0"/>
                        </a:rPr>
                        <a:t>c#</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a~ritou</a:t>
                      </a:r>
                      <a:r>
                        <a:rPr kumimoji="0" lang="fr-CA" sz="2700" b="0" i="0" u="none" strike="noStrike" cap="none" normalizeH="0" baseline="0" dirty="0">
                          <a:ln>
                            <a:noFill/>
                          </a:ln>
                          <a:solidFill>
                            <a:schemeClr val="tx1"/>
                          </a:solidFill>
                          <a:effectLst/>
                          <a:latin typeface="Coptic1" pitchFamily="2" charset="0"/>
                          <a:cs typeface="Arial" charset="0"/>
                        </a:rPr>
                        <a:t> t/</a:t>
                      </a:r>
                      <a:r>
                        <a:rPr kumimoji="0" lang="fr-CA" sz="2700" b="0" i="0" u="none" strike="noStrike" cap="none" normalizeH="0" baseline="0" dirty="0" err="1">
                          <a:ln>
                            <a:noFill/>
                          </a:ln>
                          <a:solidFill>
                            <a:schemeClr val="tx1"/>
                          </a:solidFill>
                          <a:effectLst/>
                          <a:latin typeface="Coptic1" pitchFamily="2" charset="0"/>
                          <a:cs typeface="Arial" charset="0"/>
                        </a:rPr>
                        <a:t>rou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n~aprakton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ouoh</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jwr</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e~bol</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m~pouco</a:t>
                      </a:r>
                      <a:r>
                        <a:rPr kumimoji="0" lang="fr-CA" sz="2700" b="0" i="0" u="none" strike="noStrike" cap="none" normalizeH="0" baseline="0" dirty="0">
                          <a:ln>
                            <a:noFill/>
                          </a:ln>
                          <a:solidFill>
                            <a:schemeClr val="tx1"/>
                          </a:solidFill>
                          <a:effectLst/>
                          <a:latin typeface="Coptic1" pitchFamily="2" charset="0"/>
                          <a:cs typeface="Arial" charset="0"/>
                        </a:rPr>
                        <a:t>[ni V} v/</a:t>
                      </a:r>
                      <a:r>
                        <a:rPr kumimoji="0" lang="fr-CA" sz="2700" b="0" i="0" u="none" strike="noStrike" cap="none" normalizeH="0" baseline="0" dirty="0" err="1">
                          <a:ln>
                            <a:noFill/>
                          </a:ln>
                          <a:solidFill>
                            <a:schemeClr val="tx1"/>
                          </a:solidFill>
                          <a:effectLst/>
                          <a:latin typeface="Coptic1" pitchFamily="2" charset="0"/>
                          <a:cs typeface="Arial" charset="0"/>
                        </a:rPr>
                        <a:t>e~tafjwr</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e~bol</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m~p~co</a:t>
                      </a:r>
                      <a:r>
                        <a:rPr kumimoji="0" lang="fr-CA" sz="2700" b="0" i="0" u="none" strike="noStrike" cap="none" normalizeH="0" baseline="0" dirty="0">
                          <a:ln>
                            <a:noFill/>
                          </a:ln>
                          <a:solidFill>
                            <a:schemeClr val="tx1"/>
                          </a:solidFill>
                          <a:effectLst/>
                          <a:latin typeface="Coptic1" pitchFamily="2" charset="0"/>
                          <a:cs typeface="Arial" charset="0"/>
                        </a:rPr>
                        <a:t>[ni n~ </a:t>
                      </a:r>
                      <a:r>
                        <a:rPr kumimoji="0" lang="fr-CA" sz="2700" b="0" i="0" u="none" strike="noStrike" cap="none" normalizeH="0" baseline="0" dirty="0" err="1">
                          <a:ln>
                            <a:noFill/>
                          </a:ln>
                          <a:solidFill>
                            <a:schemeClr val="tx1"/>
                          </a:solidFill>
                          <a:effectLst/>
                          <a:latin typeface="Coptic1" pitchFamily="2" charset="0"/>
                          <a:cs typeface="Arial" charset="0"/>
                        </a:rPr>
                        <a:t>A,itovel</a:t>
                      </a:r>
                      <a:r>
                        <a:rPr kumimoji="0" lang="fr-CA" sz="27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Pilaoc</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Coptic1" pitchFamily="2" charset="0"/>
                          <a:cs typeface="Arial" charset="0"/>
                        </a:rPr>
                        <a:t>Amen </a:t>
                      </a: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Anéantis-les Seigneur et déjoue leur conseil comme tu as déjoué le conseil d’</a:t>
                      </a:r>
                      <a:r>
                        <a:rPr kumimoji="0" lang="fr-FR" sz="2700" b="0" i="0" u="none" strike="noStrike" cap="none" normalizeH="0" baseline="0" dirty="0" err="1">
                          <a:ln>
                            <a:noFill/>
                          </a:ln>
                          <a:solidFill>
                            <a:schemeClr val="tx1"/>
                          </a:solidFill>
                          <a:effectLst/>
                          <a:latin typeface="Arial" charset="0"/>
                          <a:cs typeface="Arial" charset="0"/>
                        </a:rPr>
                        <a:t>Akhitophel</a:t>
                      </a:r>
                      <a:r>
                        <a:rPr kumimoji="0" lang="fr-FR" sz="27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 Pitié Seigneur.</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أجعلهم كلهم كلا شيء وبدد مشورتهم يا الله الذي بدد مشورة </a:t>
                      </a:r>
                      <a:r>
                        <a:rPr kumimoji="0" lang="ar-EG" sz="3200" b="0" i="0" u="none" strike="noStrike" cap="none" normalizeH="0" baseline="0" dirty="0" err="1">
                          <a:ln>
                            <a:noFill/>
                          </a:ln>
                          <a:solidFill>
                            <a:schemeClr val="tx1"/>
                          </a:solidFill>
                          <a:effectLst/>
                          <a:latin typeface="Arial" charset="0"/>
                          <a:cs typeface="Arial" charset="0"/>
                        </a:rPr>
                        <a:t>أخيتوفل</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امين </a:t>
                      </a:r>
                      <a:r>
                        <a:rPr kumimoji="0" lang="ar-SA" sz="3200" b="0" i="0" u="none" strike="noStrike" cap="none" normalizeH="0" baseline="0" dirty="0" err="1">
                          <a:ln>
                            <a:noFill/>
                          </a:ln>
                          <a:solidFill>
                            <a:schemeClr val="tx1"/>
                          </a:solidFill>
                          <a:effectLst/>
                          <a:latin typeface="Arial" charset="0"/>
                          <a:cs typeface="Arial" charset="0"/>
                        </a:rPr>
                        <a:t>يارب</a:t>
                      </a:r>
                      <a:r>
                        <a:rPr kumimoji="0" lang="ar-SA" sz="3200" b="0" i="0" u="none" strike="noStrike" cap="none" normalizeH="0" baseline="0" dirty="0">
                          <a:ln>
                            <a:noFill/>
                          </a:ln>
                          <a:solidFill>
                            <a:schemeClr val="tx1"/>
                          </a:solidFill>
                          <a:effectLst/>
                          <a:latin typeface="Arial" charset="0"/>
                          <a:cs typeface="Arial" charset="0"/>
                        </a:rPr>
                        <a:t> ارحم</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7DEB9DFC-428D-4BFD-828E-FC6AC88B46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25491093"/>
      </p:ext>
    </p:extLst>
  </p:cSld>
  <p:clrMapOvr>
    <a:masterClrMapping/>
  </p:clrMapOvr>
  <p:transition/>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24526" name="Group 110"/>
          <p:cNvGraphicFramePr>
            <a:graphicFrameLocks noGrp="1"/>
          </p:cNvGraphicFramePr>
          <p:nvPr>
            <p:ph/>
            <p:extLst>
              <p:ext uri="{D42A27DB-BD31-4B8C-83A1-F6EECF244321}">
                <p14:modId xmlns:p14="http://schemas.microsoft.com/office/powerpoint/2010/main" val="3611835139"/>
              </p:ext>
            </p:extLst>
          </p:nvPr>
        </p:nvGraphicFramePr>
        <p:xfrm>
          <a:off x="0" y="0"/>
          <a:ext cx="9144000" cy="4777740"/>
        </p:xfrm>
        <a:graphic>
          <a:graphicData uri="http://schemas.openxmlformats.org/drawingml/2006/table">
            <a:tbl>
              <a:tblPr/>
              <a:tblGrid>
                <a:gridCol w="3175000">
                  <a:extLst>
                    <a:ext uri="{9D8B030D-6E8A-4147-A177-3AD203B41FA5}">
                      <a16:colId xmlns:a16="http://schemas.microsoft.com/office/drawing/2014/main" val="20000"/>
                    </a:ext>
                  </a:extLst>
                </a:gridCol>
                <a:gridCol w="3511550">
                  <a:extLst>
                    <a:ext uri="{9D8B030D-6E8A-4147-A177-3AD203B41FA5}">
                      <a16:colId xmlns:a16="http://schemas.microsoft.com/office/drawing/2014/main" val="20001"/>
                    </a:ext>
                  </a:extLst>
                </a:gridCol>
                <a:gridCol w="2457450">
                  <a:extLst>
                    <a:ext uri="{9D8B030D-6E8A-4147-A177-3AD203B41FA5}">
                      <a16:colId xmlns:a16="http://schemas.microsoft.com/office/drawing/2014/main" val="20002"/>
                    </a:ext>
                  </a:extLst>
                </a:gridCol>
              </a:tblGrid>
              <a:tr h="47777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hina</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a~non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e~re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v~rwsi</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n~toten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hwb</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n~c</a:t>
                      </a:r>
                      <a:r>
                        <a:rPr kumimoji="0" lang="fr-FR" sz="2800" b="0" i="0" u="none" strike="noStrike" cap="none" normalizeH="0" baseline="0" dirty="0">
                          <a:ln>
                            <a:noFill/>
                          </a:ln>
                          <a:solidFill>
                            <a:schemeClr val="tx1"/>
                          </a:solidFill>
                          <a:effectLst/>
                          <a:latin typeface="Coptic1" pitchFamily="2" charset="0"/>
                          <a:cs typeface="Arial" charset="0"/>
                        </a:rPr>
                        <a:t>/ou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n~tenerhouo</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hwb</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n~a~gayon</a:t>
                      </a:r>
                      <a:r>
                        <a:rPr kumimoji="0" lang="fr-FR"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afin que, pourvus du nécessaire en toute chose et en tout temps, nous abondions en toute œuvre sainte.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4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لكى نحنُ أيضاً</a:t>
                      </a:r>
                      <a:r>
                        <a:rPr kumimoji="0" lang="fr-CA"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إذ يكون لنا الكفافُ فى كل شىء </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كل حين نزدَادَ فى كل عملٍ صالح.</a:t>
                      </a:r>
                      <a:r>
                        <a:rPr kumimoji="0" lang="en-US" sz="2800" b="0" i="0" u="none" strike="noStrike" cap="none" normalizeH="0" baseline="0" dirty="0">
                          <a:ln>
                            <a:noFill/>
                          </a:ln>
                          <a:solidFill>
                            <a:schemeClr val="tx1"/>
                          </a:solidFill>
                          <a:effectLst/>
                          <a:latin typeface="Arial" charset="0"/>
                          <a:cs typeface="Arial" pitchFamily="34" charset="0"/>
                        </a:rPr>
                        <a:t> </a:t>
                      </a:r>
                      <a:endParaRPr kumimoji="0" lang="ar-EG" sz="36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6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324528" name="AutoShape 112">
            <a:hlinkClick r:id="rId2" action="ppaction://hlinksldjump" highlightClick="1"/>
          </p:cNvPr>
          <p:cNvSpPr>
            <a:spLocks noChangeArrowheads="1"/>
          </p:cNvSpPr>
          <p:nvPr/>
        </p:nvSpPr>
        <p:spPr bwMode="auto">
          <a:xfrm>
            <a:off x="7086600" y="4681473"/>
            <a:ext cx="2057400" cy="466853"/>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 </a:t>
            </a:r>
            <a:r>
              <a:rPr lang="en-US" sz="1600" dirty="0" err="1">
                <a:latin typeface="Arial" charset="0"/>
              </a:rPr>
              <a:t>Litanie</a:t>
            </a:r>
            <a:r>
              <a:rPr lang="en-US" sz="1600" dirty="0">
                <a:latin typeface="Arial" charset="0"/>
              </a:rPr>
              <a:t> - Grégoire #2</a:t>
            </a:r>
          </a:p>
          <a:p>
            <a:pPr algn="ctr" rtl="1">
              <a:lnSpc>
                <a:spcPct val="80000"/>
              </a:lnSpc>
              <a:spcBef>
                <a:spcPct val="0"/>
              </a:spcBef>
            </a:pPr>
            <a:r>
              <a:rPr lang="ar-EG" sz="1800" dirty="0">
                <a:latin typeface="Arial" charset="0"/>
              </a:rPr>
              <a:t>الطلبة الأغريغورى الثانية</a:t>
            </a:r>
            <a:endParaRPr lang="en-US" sz="1800" dirty="0">
              <a:latin typeface="Arial" charset="0"/>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36">
            <a:hlinkClick r:id="rId3" action="ppaction://hlinksldjump" highlightClick="1"/>
            <a:extLst>
              <a:ext uri="{FF2B5EF4-FFF2-40B4-BE49-F238E27FC236}">
                <a16:creationId xmlns:a16="http://schemas.microsoft.com/office/drawing/2014/main" id="{C1F7E94D-FDAA-4420-9133-73AA5C8C2C30}"/>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7" name="Group 68">
            <a:extLst>
              <a:ext uri="{FF2B5EF4-FFF2-40B4-BE49-F238E27FC236}">
                <a16:creationId xmlns:a16="http://schemas.microsoft.com/office/drawing/2014/main" id="{723F0F8B-466D-4A5F-B478-3F33EDF3EA47}"/>
              </a:ext>
            </a:extLst>
          </p:cNvPr>
          <p:cNvGraphicFramePr>
            <a:graphicFrameLocks/>
          </p:cNvGraphicFramePr>
          <p:nvPr>
            <p:extLst>
              <p:ext uri="{D42A27DB-BD31-4B8C-83A1-F6EECF244321}">
                <p14:modId xmlns:p14="http://schemas.microsoft.com/office/powerpoint/2010/main" val="2392176057"/>
              </p:ext>
            </p:extLst>
          </p:nvPr>
        </p:nvGraphicFramePr>
        <p:xfrm>
          <a:off x="0" y="0"/>
          <a:ext cx="9144001" cy="4896612"/>
        </p:xfrm>
        <a:graphic>
          <a:graphicData uri="http://schemas.openxmlformats.org/drawingml/2006/table">
            <a:tbl>
              <a:tblPr/>
              <a:tblGrid>
                <a:gridCol w="3229583">
                  <a:extLst>
                    <a:ext uri="{9D8B030D-6E8A-4147-A177-3AD203B41FA5}">
                      <a16:colId xmlns:a16="http://schemas.microsoft.com/office/drawing/2014/main" val="3677694730"/>
                    </a:ext>
                  </a:extLst>
                </a:gridCol>
                <a:gridCol w="3242553">
                  <a:extLst>
                    <a:ext uri="{9D8B030D-6E8A-4147-A177-3AD203B41FA5}">
                      <a16:colId xmlns:a16="http://schemas.microsoft.com/office/drawing/2014/main" val="20000"/>
                    </a:ext>
                  </a:extLst>
                </a:gridCol>
                <a:gridCol w="2671865">
                  <a:extLst>
                    <a:ext uri="{9D8B030D-6E8A-4147-A177-3AD203B41FA5}">
                      <a16:colId xmlns:a16="http://schemas.microsoft.com/office/drawing/2014/main" val="20001"/>
                    </a:ext>
                  </a:extLst>
                </a:gridCol>
              </a:tblGrid>
              <a:tr h="424913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Twnk</a:t>
                      </a:r>
                      <a:r>
                        <a:rPr kumimoji="0" lang="en-US" sz="2400" b="0" i="0" u="none" strike="noStrike" cap="none" normalizeH="0" baseline="0" dirty="0">
                          <a:ln>
                            <a:noFill/>
                          </a:ln>
                          <a:solidFill>
                            <a:schemeClr val="tx1"/>
                          </a:solidFill>
                          <a:effectLst/>
                          <a:latin typeface="Coptic1" pitchFamily="2" charset="0"/>
                          <a:cs typeface="Arial" charset="0"/>
                        </a:rPr>
                        <a:t> P[#c#” V}: </a:t>
                      </a:r>
                      <a:r>
                        <a:rPr kumimoji="0" lang="en-US" sz="2400" b="0" i="0" u="none" strike="noStrike" cap="none" normalizeH="0" baseline="0" dirty="0" err="1">
                          <a:ln>
                            <a:noFill/>
                          </a:ln>
                          <a:solidFill>
                            <a:schemeClr val="tx1"/>
                          </a:solidFill>
                          <a:effectLst/>
                          <a:latin typeface="Coptic1" pitchFamily="2" charset="0"/>
                          <a:cs typeface="Arial" charset="0"/>
                        </a:rPr>
                        <a:t>maroujwr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nekjaji</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marouvwt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qat~h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m~pekho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eymoc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m~pekran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Peklaoc</a:t>
                      </a:r>
                      <a:r>
                        <a:rPr kumimoji="0" lang="en-US" sz="2400" b="0" i="0" u="none" strike="noStrike" cap="none" normalizeH="0" baseline="0" dirty="0">
                          <a:ln>
                            <a:noFill/>
                          </a:ln>
                          <a:solidFill>
                            <a:schemeClr val="tx1"/>
                          </a:solidFill>
                          <a:effectLst/>
                          <a:latin typeface="Coptic1" pitchFamily="2" charset="0"/>
                          <a:cs typeface="Arial" charset="0"/>
                        </a:rPr>
                        <a:t> de </a:t>
                      </a:r>
                      <a:r>
                        <a:rPr kumimoji="0" lang="en-US" sz="2400" b="0" i="0" u="none" strike="noStrike" cap="none" normalizeH="0" baseline="0" dirty="0" err="1">
                          <a:ln>
                            <a:noFill/>
                          </a:ln>
                          <a:solidFill>
                            <a:schemeClr val="tx1"/>
                          </a:solidFill>
                          <a:effectLst/>
                          <a:latin typeface="Coptic1" pitchFamily="2" charset="0"/>
                          <a:cs typeface="Arial" charset="0"/>
                        </a:rPr>
                        <a:t>marefswpi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pic~mou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e~hananso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n~so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hany~ba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n~y~ba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eui~ri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m~pekouws</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Lève-toi Seigneur Dieu. Que tous Tes ennemis soient dispersés. Que fuient devant Toi tous ceux qui haïssent Ton Saint Nom. Par Ta bénédiction multiplie Ton peuple par milliers et par dizaines de milliers qui agissent selon Ta Volonté.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cap="none" normalizeH="0" baseline="0" dirty="0">
                          <a:ln>
                            <a:noFill/>
                          </a:ln>
                          <a:solidFill>
                            <a:srgbClr val="FF9900"/>
                          </a:solidFill>
                          <a:effectLst/>
                          <a:latin typeface="Arial" charset="0"/>
                          <a:cs typeface="Arial" charset="0"/>
                        </a:rPr>
                        <a:t>الكاهن:</a:t>
                      </a: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900" b="0" i="0" u="none" strike="noStrike" cap="none" normalizeH="0" baseline="0" dirty="0">
                          <a:ln>
                            <a:noFill/>
                          </a:ln>
                          <a:solidFill>
                            <a:schemeClr val="tx1"/>
                          </a:solidFill>
                          <a:effectLst/>
                          <a:latin typeface="Arial" charset="0"/>
                          <a:cs typeface="Arial" pitchFamily="34" charset="0"/>
                        </a:rPr>
                        <a:t>قم أيها الرب الإله وليتفرق جميع أعدائك وليهرب من قدام وجهك كل مبغضي اسمك القدوس وأما شعبك فليكن بالبركة ألوف </a:t>
                      </a:r>
                      <a:r>
                        <a:rPr kumimoji="0" lang="ar-SA" sz="2900" b="0" i="0" u="none" strike="noStrike" cap="none" normalizeH="0" baseline="0" dirty="0" err="1">
                          <a:ln>
                            <a:noFill/>
                          </a:ln>
                          <a:solidFill>
                            <a:schemeClr val="tx1"/>
                          </a:solidFill>
                          <a:effectLst/>
                          <a:latin typeface="Arial" charset="0"/>
                          <a:cs typeface="Arial" pitchFamily="34" charset="0"/>
                        </a:rPr>
                        <a:t>ألوف</a:t>
                      </a:r>
                      <a:r>
                        <a:rPr kumimoji="0" lang="ar-SA" sz="2900" b="0" i="0" u="none" strike="noStrike" cap="none" normalizeH="0" baseline="0" dirty="0">
                          <a:ln>
                            <a:noFill/>
                          </a:ln>
                          <a:solidFill>
                            <a:schemeClr val="tx1"/>
                          </a:solidFill>
                          <a:effectLst/>
                          <a:latin typeface="Arial" charset="0"/>
                          <a:cs typeface="Arial" pitchFamily="34" charset="0"/>
                        </a:rPr>
                        <a:t> وربوات ربوات يصنعون إرادتك</a:t>
                      </a:r>
                      <a:endParaRPr kumimoji="0" lang="en-CA" sz="29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3">
            <a:hlinkClick r:id="rId4" action="ppaction://hlinksldjump" highlightClick="1"/>
            <a:extLst>
              <a:ext uri="{FF2B5EF4-FFF2-40B4-BE49-F238E27FC236}">
                <a16:creationId xmlns:a16="http://schemas.microsoft.com/office/drawing/2014/main" id="{888CBBFE-4D81-46BF-BEC3-4A6C6F08DA7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25974626"/>
      </p:ext>
    </p:extLst>
  </p:cSld>
  <p:clrMapOvr>
    <a:masterClrMapping/>
  </p:clrMapOvr>
  <p:transition/>
</p:sld>
</file>

<file path=ppt/slides/slide3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7A7C5136-075D-4B6E-ACCD-1E64EEBCDD6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34510388"/>
      </p:ext>
    </p:extLst>
  </p:cSld>
  <p:clrMapOvr>
    <a:masterClrMapping/>
  </p:clrMapOvr>
  <p:transition/>
</p:sld>
</file>

<file path=ppt/slides/slide3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56258" name="Rectangle 2"/>
          <p:cNvSpPr>
            <a:spLocks noGrp="1" noChangeArrowheads="1"/>
          </p:cNvSpPr>
          <p:nvPr>
            <p:ph type="ctrTitle"/>
          </p:nvPr>
        </p:nvSpPr>
        <p:spPr>
          <a:xfrm>
            <a:off x="1314451" y="145916"/>
            <a:ext cx="6497966" cy="2178996"/>
          </a:xfrm>
          <a:solidFill>
            <a:srgbClr val="993300"/>
          </a:solidFill>
          <a:ln>
            <a:solidFill>
              <a:schemeClr val="tx1"/>
            </a:solidFill>
          </a:ln>
        </p:spPr>
        <p:txBody>
          <a:bodyPr anchor="t"/>
          <a:lstStyle/>
          <a:p>
            <a:r>
              <a:rPr lang="ar-EG" sz="2400" u="sng" dirty="0">
                <a:solidFill>
                  <a:schemeClr val="tx1"/>
                </a:solidFill>
                <a:latin typeface="Arial" charset="0"/>
                <a:cs typeface="Arial" charset="0"/>
              </a:rPr>
              <a:t>صلاة الصلح للقديس يوحنا </a:t>
            </a:r>
            <a:br>
              <a:rPr lang="ar-EG" sz="3600" dirty="0">
                <a:solidFill>
                  <a:schemeClr val="tx1"/>
                </a:solidFill>
                <a:cs typeface="Times New Roman" pitchFamily="18" charset="0"/>
              </a:rPr>
            </a:br>
            <a:r>
              <a:rPr lang="ar-EG" sz="2400" dirty="0">
                <a:solidFill>
                  <a:schemeClr val="tx1"/>
                </a:solidFill>
                <a:cs typeface="Times New Roman" pitchFamily="18" charset="0"/>
              </a:rPr>
              <a:t>عال فوق كل قوة النطق</a:t>
            </a:r>
            <a:br>
              <a:rPr lang="en-US" sz="4500" dirty="0">
                <a:solidFill>
                  <a:schemeClr val="tx1"/>
                </a:solidFill>
              </a:rPr>
            </a:br>
            <a:br>
              <a:rPr lang="en-US" sz="1500" dirty="0">
                <a:solidFill>
                  <a:schemeClr val="tx1"/>
                </a:solidFill>
              </a:rPr>
            </a:br>
            <a:r>
              <a:rPr lang="en-US" sz="3000" b="1" dirty="0">
                <a:solidFill>
                  <a:schemeClr val="tx1"/>
                </a:solidFill>
                <a:latin typeface="Arial" charset="0"/>
                <a:cs typeface="Arial" charset="0"/>
              </a:rPr>
              <a:t> </a:t>
            </a:r>
            <a:r>
              <a:rPr lang="fr-CA" sz="1800" u="sng" dirty="0">
                <a:solidFill>
                  <a:schemeClr val="tx1"/>
                </a:solidFill>
                <a:latin typeface="Arial" charset="0"/>
                <a:cs typeface="Arial" charset="0"/>
              </a:rPr>
              <a:t>La Prière de Réconciliation de St Jean</a:t>
            </a:r>
            <a:br>
              <a:rPr lang="fr-CA" sz="2400" dirty="0">
                <a:solidFill>
                  <a:schemeClr val="tx1"/>
                </a:solidFill>
                <a:latin typeface="Arial" charset="0"/>
                <a:cs typeface="Arial" charset="0"/>
              </a:rPr>
            </a:br>
            <a:r>
              <a:rPr lang="fr-CA" sz="2100" dirty="0">
                <a:solidFill>
                  <a:schemeClr val="tx1"/>
                </a:solidFill>
                <a:latin typeface="Arial" charset="0"/>
                <a:cs typeface="Arial" charset="0"/>
              </a:rPr>
              <a:t>Plus élevée que toute la puissance des paroles</a:t>
            </a:r>
            <a:endParaRPr lang="en-US" sz="2100" dirty="0">
              <a:solidFill>
                <a:schemeClr val="tx1"/>
              </a:solidFill>
              <a:latin typeface="Arial" charset="0"/>
              <a:cs typeface="Arial" charset="0"/>
            </a:endParaRPr>
          </a:p>
        </p:txBody>
      </p:sp>
      <p:sp>
        <p:nvSpPr>
          <p:cNvPr id="4" name="Footer Placeholder 3"/>
          <p:cNvSpPr>
            <a:spLocks noGrp="1"/>
          </p:cNvSpPr>
          <p:nvPr>
            <p:ph type="ftr" sz="quarter" idx="10"/>
          </p:nvPr>
        </p:nvSpPr>
        <p:spPr bwMode="auto">
          <a:xfrm>
            <a:off x="0" y="6553200"/>
            <a:ext cx="91440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050" dirty="0"/>
          </a:p>
        </p:txBody>
      </p:sp>
      <p:pic>
        <p:nvPicPr>
          <p:cNvPr id="3" name="Image 2">
            <a:extLst>
              <a:ext uri="{FF2B5EF4-FFF2-40B4-BE49-F238E27FC236}">
                <a16:creationId xmlns:a16="http://schemas.microsoft.com/office/drawing/2014/main" id="{9C532BE9-79E1-483F-A00D-B1EBA19B70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611363" y="2571750"/>
            <a:ext cx="1921274" cy="2571750"/>
          </a:xfrm>
          <a:prstGeom prst="rect">
            <a:avLst/>
          </a:prstGeom>
        </p:spPr>
      </p:pic>
      <p:sp>
        <p:nvSpPr>
          <p:cNvPr id="6" name="Action Button: Custom 4">
            <a:hlinkClick r:id="rId3" action="ppaction://hlinksldjump" highlightClick="1"/>
            <a:extLst>
              <a:ext uri="{FF2B5EF4-FFF2-40B4-BE49-F238E27FC236}">
                <a16:creationId xmlns:a16="http://schemas.microsoft.com/office/drawing/2014/main" id="{00441B7D-15F6-4711-ABBF-9FCC55715B53}"/>
              </a:ext>
            </a:extLst>
          </p:cNvPr>
          <p:cNvSpPr/>
          <p:nvPr/>
        </p:nvSpPr>
        <p:spPr bwMode="auto">
          <a:xfrm>
            <a:off x="180463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47042" name="Group 2"/>
          <p:cNvGraphicFramePr>
            <a:graphicFrameLocks noGrp="1"/>
          </p:cNvGraphicFramePr>
          <p:nvPr>
            <p:ph/>
            <p:extLst>
              <p:ext uri="{D42A27DB-BD31-4B8C-83A1-F6EECF244321}">
                <p14:modId xmlns:p14="http://schemas.microsoft.com/office/powerpoint/2010/main" val="3567257740"/>
              </p:ext>
            </p:extLst>
          </p:nvPr>
        </p:nvGraphicFramePr>
        <p:xfrm>
          <a:off x="-1" y="0"/>
          <a:ext cx="9143999" cy="4985100"/>
        </p:xfrm>
        <a:graphic>
          <a:graphicData uri="http://schemas.openxmlformats.org/drawingml/2006/table">
            <a:tbl>
              <a:tblPr/>
              <a:tblGrid>
                <a:gridCol w="5157827">
                  <a:extLst>
                    <a:ext uri="{9D8B030D-6E8A-4147-A177-3AD203B41FA5}">
                      <a16:colId xmlns:a16="http://schemas.microsoft.com/office/drawing/2014/main" val="20000"/>
                    </a:ext>
                  </a:extLst>
                </a:gridCol>
                <a:gridCol w="3986172">
                  <a:extLst>
                    <a:ext uri="{9D8B030D-6E8A-4147-A177-3AD203B41FA5}">
                      <a16:colId xmlns:a16="http://schemas.microsoft.com/office/drawing/2014/main" val="20001"/>
                    </a:ext>
                  </a:extLst>
                </a:gridCol>
              </a:tblGrid>
              <a:tr h="4985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9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Plus élevé que toutes les puissances des paroles et toutes les pensées de la raison, la richesse de Tes dons, O notre Seigneur.  Car ce que Tu as caché des sages et des savants, Tu l’as  déclaré à nous les petits enfants. </a:t>
                      </a:r>
                      <a:r>
                        <a:rPr kumimoji="0" lang="fr-FR" sz="2400" b="0" i="0" u="none" strike="noStrike" cap="none" normalizeH="0" baseline="0" dirty="0">
                          <a:ln>
                            <a:noFill/>
                          </a:ln>
                          <a:solidFill>
                            <a:schemeClr val="tx1"/>
                          </a:solidFill>
                          <a:effectLst/>
                          <a:latin typeface="Arial" charset="0"/>
                          <a:cs typeface="Arial" charset="0"/>
                        </a:rPr>
                        <a:t>Et ce que les prophètes et les rois ont désiré de voir et ne l’ont pas vu. Tu nous l’as accordé, nous les pécheurs pour que nous Le servions et nous nous purifions par Son intermédiaire.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100" b="0" i="0" u="sng" strike="noStrike" cap="none" normalizeH="0" baseline="0" dirty="0">
                          <a:ln>
                            <a:noFill/>
                          </a:ln>
                          <a:solidFill>
                            <a:srgbClr val="FF9933"/>
                          </a:solidFill>
                          <a:effectLst/>
                          <a:latin typeface="Arial" charset="0"/>
                          <a:cs typeface="Times New Roman" pitchFamily="18" charset="0"/>
                        </a:rPr>
                        <a:t>الكاهن:</a:t>
                      </a:r>
                      <a:endParaRPr kumimoji="0" lang="en-US"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عالٍ فوقَ كل قوة النطق، وكلَ فكر العقل، غنى مواهبكَ يا سيدنا. لأن ما أخفيتهُ عن الحُكماءِ والفهماءِ، هذا أعلنتهُ لنا نحنُ الأطفال الصِغار</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وما أشتهى الأنبياءُ والملوكُ أن يَروهُ ولم يَروا، هذا انعمتَ به علينا نحنُ الخطاة، لكى نخدمَهُ  ونتطهّر بواسِطتِهِ.</a:t>
                      </a:r>
                      <a:r>
                        <a:rPr kumimoji="0" lang="en-US" sz="2400" b="0" i="0" u="none" strike="noStrike" cap="none" normalizeH="0" baseline="0" dirty="0">
                          <a:ln>
                            <a:noFill/>
                          </a:ln>
                          <a:solidFill>
                            <a:schemeClr val="tx1"/>
                          </a:solidFill>
                          <a:effectLst/>
                          <a:latin typeface="Arial" charset="0"/>
                          <a:cs typeface="Arial" charset="0"/>
                        </a:rPr>
                        <a:t>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CA" sz="21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385192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ction Button: Custom 3">
            <a:hlinkClick r:id="rId3" action="ppaction://hlinksldjump" highlightClick="1"/>
            <a:extLst>
              <a:ext uri="{FF2B5EF4-FFF2-40B4-BE49-F238E27FC236}">
                <a16:creationId xmlns:a16="http://schemas.microsoft.com/office/drawing/2014/main" id="{B10CC07C-78E5-49C8-B221-B3BF55A9F564}"/>
              </a:ext>
            </a:extLst>
          </p:cNvPr>
          <p:cNvSpPr/>
          <p:nvPr/>
        </p:nvSpPr>
        <p:spPr bwMode="auto">
          <a:xfrm>
            <a:off x="6300192" y="4627150"/>
            <a:ext cx="2843808" cy="516350"/>
          </a:xfrm>
          <a:prstGeom prst="actionButtonBlank">
            <a:avLst/>
          </a:prstGeom>
          <a:solidFill>
            <a:srgbClr val="CC6600"/>
          </a:solidFill>
          <a:ln w="19050" cap="flat" cmpd="sng" algn="ctr">
            <a:solidFill>
              <a:schemeClr val="tx1"/>
            </a:solid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ctr" defTabSz="914400" rtl="0" eaLnBrk="1" fontAlgn="base" latinLnBrk="0" hangingPunct="1">
              <a:lnSpc>
                <a:spcPct val="100000"/>
              </a:lnSpc>
              <a:spcBef>
                <a:spcPct val="20000"/>
              </a:spcBef>
              <a:spcAft>
                <a:spcPct val="0"/>
              </a:spcAft>
              <a:buClrTx/>
              <a:buSzTx/>
              <a:buFontTx/>
              <a:buNone/>
              <a:tabLst/>
            </a:pPr>
            <a:r>
              <a:rPr lang="ar-EG" sz="1400" dirty="0">
                <a:latin typeface="+mn-lt"/>
              </a:rPr>
              <a:t>فهرس صلوات الصلح</a:t>
            </a:r>
            <a:endParaRPr kumimoji="0" lang="en-CA" sz="1400" i="0" u="none" strike="noStrike" cap="none" normalizeH="0" baseline="0" dirty="0">
              <a:ln>
                <a:noFill/>
              </a:ln>
              <a:solidFill>
                <a:schemeClr val="tx1"/>
              </a:solidFill>
              <a:effectLst/>
              <a:latin typeface="+mn-lt"/>
              <a:cs typeface="Arial" charset="0"/>
            </a:endParaRPr>
          </a:p>
          <a:p>
            <a:pPr marL="0" marR="0" indent="0" algn="ctr" defTabSz="914400" rtl="0" eaLnBrk="1" fontAlgn="base" latinLnBrk="0" hangingPunct="1">
              <a:lnSpc>
                <a:spcPct val="100000"/>
              </a:lnSpc>
              <a:spcBef>
                <a:spcPct val="20000"/>
              </a:spcBef>
              <a:spcAft>
                <a:spcPct val="0"/>
              </a:spcAft>
              <a:buClrTx/>
              <a:buSzTx/>
              <a:buFontTx/>
              <a:buNone/>
              <a:tabLst/>
            </a:pPr>
            <a:r>
              <a:rPr lang="fr-CA" sz="1400" dirty="0">
                <a:latin typeface="+mn-lt"/>
              </a:rPr>
              <a:t>Menu – Prières de réconciliation</a:t>
            </a:r>
            <a:endParaRPr kumimoji="0" lang="fr-CA" sz="1400" i="0" u="none" strike="noStrike" cap="none" normalizeH="0" baseline="0" dirty="0">
              <a:ln>
                <a:noFill/>
              </a:ln>
              <a:solidFill>
                <a:schemeClr val="tx1"/>
              </a:solidFill>
              <a:effectLst/>
              <a:latin typeface="+mn-lt"/>
              <a:cs typeface="Arial" charset="0"/>
            </a:endParaRPr>
          </a:p>
        </p:txBody>
      </p:sp>
    </p:spTree>
    <p:extLst>
      <p:ext uri="{BB962C8B-B14F-4D97-AF65-F5344CB8AC3E}">
        <p14:creationId xmlns:p14="http://schemas.microsoft.com/office/powerpoint/2010/main" val="887517099"/>
      </p:ext>
    </p:extLst>
  </p:cSld>
  <p:clrMapOvr>
    <a:masterClrMapping/>
  </p:clrMapOvr>
  <p:transition/>
</p:sld>
</file>

<file path=ppt/slides/slide3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49090" name="Group 2"/>
          <p:cNvGraphicFramePr>
            <a:graphicFrameLocks noGrp="1"/>
          </p:cNvGraphicFramePr>
          <p:nvPr>
            <p:ph/>
            <p:extLst>
              <p:ext uri="{D42A27DB-BD31-4B8C-83A1-F6EECF244321}">
                <p14:modId xmlns:p14="http://schemas.microsoft.com/office/powerpoint/2010/main" val="235502813"/>
              </p:ext>
            </p:extLst>
          </p:nvPr>
        </p:nvGraphicFramePr>
        <p:xfrm>
          <a:off x="0" y="0"/>
          <a:ext cx="9144000" cy="5492592"/>
        </p:xfrm>
        <a:graphic>
          <a:graphicData uri="http://schemas.openxmlformats.org/drawingml/2006/table">
            <a:tbl>
              <a:tblPr/>
              <a:tblGrid>
                <a:gridCol w="4864914">
                  <a:extLst>
                    <a:ext uri="{9D8B030D-6E8A-4147-A177-3AD203B41FA5}">
                      <a16:colId xmlns:a16="http://schemas.microsoft.com/office/drawing/2014/main" val="20000"/>
                    </a:ext>
                  </a:extLst>
                </a:gridCol>
                <a:gridCol w="4279086">
                  <a:extLst>
                    <a:ext uri="{9D8B030D-6E8A-4147-A177-3AD203B41FA5}">
                      <a16:colId xmlns:a16="http://schemas.microsoft.com/office/drawing/2014/main" val="20001"/>
                    </a:ext>
                  </a:extLst>
                </a:gridCol>
              </a:tblGrid>
              <a:tr h="46961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Quand Tu nous as arrangé l’avènement de Ton Fils unique, et le mystère invisible de ce sacrifice.  Celle ci qui n’est pas entourée du sang de la loi ni la bienfaisance du corps. Quand à l’agneau, il est  spirituel et le couteau est moral et non matérialiste, ce sacrifice que nous T’offrons.</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عندما أقمتَ لنا تدبيرَ </a:t>
                      </a:r>
                      <a:r>
                        <a:rPr kumimoji="0" lang="ar-SA" sz="3600" b="0" i="0" u="none" strike="noStrike" cap="none" normalizeH="0" baseline="0" dirty="0" err="1">
                          <a:ln>
                            <a:noFill/>
                          </a:ln>
                          <a:solidFill>
                            <a:schemeClr val="tx1"/>
                          </a:solidFill>
                          <a:effectLst/>
                          <a:latin typeface="Arial" charset="0"/>
                          <a:cs typeface="Arial" charset="0"/>
                        </a:rPr>
                        <a:t>إبنِكَ</a:t>
                      </a:r>
                      <a:r>
                        <a:rPr kumimoji="0" lang="ar-SA" sz="3600" b="0" i="0" u="none" strike="noStrike" cap="none" normalizeH="0" baseline="0" dirty="0">
                          <a:ln>
                            <a:noFill/>
                          </a:ln>
                          <a:solidFill>
                            <a:schemeClr val="tx1"/>
                          </a:solidFill>
                          <a:effectLst/>
                          <a:latin typeface="Arial" charset="0"/>
                          <a:cs typeface="Arial" charset="0"/>
                        </a:rPr>
                        <a:t> الوحيد الجنس، والسر </a:t>
                      </a:r>
                      <a:r>
                        <a:rPr kumimoji="0" lang="ar-SA" sz="3600" b="0" i="0" u="none" strike="noStrike" cap="none" normalizeH="0" baseline="0" dirty="0" err="1">
                          <a:ln>
                            <a:noFill/>
                          </a:ln>
                          <a:solidFill>
                            <a:schemeClr val="tx1"/>
                          </a:solidFill>
                          <a:effectLst/>
                          <a:latin typeface="Arial" charset="0"/>
                          <a:cs typeface="Arial" charset="0"/>
                        </a:rPr>
                        <a:t>الخفى</a:t>
                      </a:r>
                      <a:r>
                        <a:rPr kumimoji="0" lang="ar-SA" sz="3600" b="0" i="0" u="none" strike="noStrike" cap="none" normalizeH="0" baseline="0" dirty="0">
                          <a:ln>
                            <a:noFill/>
                          </a:ln>
                          <a:solidFill>
                            <a:schemeClr val="tx1"/>
                          </a:solidFill>
                          <a:effectLst/>
                          <a:latin typeface="Arial" charset="0"/>
                          <a:cs typeface="Arial" charset="0"/>
                        </a:rPr>
                        <a:t> الذى لهذهِ الذبيحة، هَذِهِ </a:t>
                      </a:r>
                      <a:r>
                        <a:rPr kumimoji="0" lang="ar-SA" sz="3600" b="0" i="0" u="none" strike="noStrike" cap="none" normalizeH="0" baseline="0" dirty="0" err="1">
                          <a:ln>
                            <a:noFill/>
                          </a:ln>
                          <a:solidFill>
                            <a:schemeClr val="tx1"/>
                          </a:solidFill>
                          <a:effectLst/>
                          <a:latin typeface="Arial" charset="0"/>
                          <a:cs typeface="Arial" charset="0"/>
                        </a:rPr>
                        <a:t>التى</a:t>
                      </a:r>
                      <a:r>
                        <a:rPr kumimoji="0" lang="ar-SA" sz="3600" b="0" i="0" u="none" strike="noStrike" cap="none" normalizeH="0" baseline="0" dirty="0">
                          <a:ln>
                            <a:noFill/>
                          </a:ln>
                          <a:solidFill>
                            <a:schemeClr val="tx1"/>
                          </a:solidFill>
                          <a:effectLst/>
                          <a:latin typeface="Arial" charset="0"/>
                          <a:cs typeface="Arial" charset="0"/>
                        </a:rPr>
                        <a:t> ليس دَمُ الناموس حَولها ولا برُ الجسد. </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600" b="0" i="0" u="none" strike="noStrike" cap="none" normalizeH="0" baseline="0" dirty="0">
                          <a:ln>
                            <a:noFill/>
                          </a:ln>
                          <a:solidFill>
                            <a:schemeClr val="tx1"/>
                          </a:solidFill>
                          <a:effectLst/>
                          <a:latin typeface="Arial" charset="0"/>
                          <a:cs typeface="Arial" charset="0"/>
                        </a:rPr>
                        <a:t>أما </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الخروفُ </a:t>
                      </a:r>
                      <a:r>
                        <a:rPr kumimoji="0" lang="ar-SA" sz="3600" b="0" i="0" u="none" strike="noStrike" cap="none" normalizeH="0" baseline="0" dirty="0" err="1">
                          <a:ln>
                            <a:noFill/>
                          </a:ln>
                          <a:solidFill>
                            <a:schemeClr val="tx1"/>
                          </a:solidFill>
                          <a:effectLst/>
                          <a:latin typeface="Arial" charset="0"/>
                          <a:cs typeface="Arial" charset="0"/>
                        </a:rPr>
                        <a:t>فروحىّ</a:t>
                      </a:r>
                      <a:r>
                        <a:rPr kumimoji="0" lang="ar-SA" sz="3600" b="0" i="0" u="none" strike="noStrike" cap="none" normalizeH="0" baseline="0" dirty="0">
                          <a:ln>
                            <a:noFill/>
                          </a:ln>
                          <a:solidFill>
                            <a:schemeClr val="tx1"/>
                          </a:solidFill>
                          <a:effectLst/>
                          <a:latin typeface="Arial" charset="0"/>
                          <a:cs typeface="Arial" charset="0"/>
                        </a:rPr>
                        <a:t>، والسكين فعقلية وغير جسمية، هذه الذبيحة </a:t>
                      </a:r>
                      <a:r>
                        <a:rPr kumimoji="0" lang="ar-SA" sz="3600" b="0" i="0" u="none" strike="noStrike" cap="none" normalizeH="0" baseline="0" dirty="0" err="1">
                          <a:ln>
                            <a:noFill/>
                          </a:ln>
                          <a:solidFill>
                            <a:schemeClr val="tx1"/>
                          </a:solidFill>
                          <a:effectLst/>
                          <a:latin typeface="Arial" charset="0"/>
                          <a:cs typeface="Arial" charset="0"/>
                        </a:rPr>
                        <a:t>التى</a:t>
                      </a:r>
                      <a:r>
                        <a:rPr kumimoji="0" lang="ar-SA" sz="3600" b="0" i="0" u="none" strike="noStrike" cap="none" normalizeH="0" baseline="0" dirty="0">
                          <a:ln>
                            <a:noFill/>
                          </a:ln>
                          <a:solidFill>
                            <a:schemeClr val="tx1"/>
                          </a:solidFill>
                          <a:effectLst/>
                          <a:latin typeface="Arial" charset="0"/>
                          <a:cs typeface="Arial" charset="0"/>
                        </a:rPr>
                        <a:t> نقدّمُها لكَ.</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83537303"/>
      </p:ext>
    </p:extLst>
  </p:cSld>
  <p:clrMapOvr>
    <a:masterClrMapping/>
  </p:clrMapOvr>
  <p:transition/>
</p:sld>
</file>

<file path=ppt/slides/slide32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2251138" name="Group 2"/>
          <p:cNvGraphicFramePr>
            <a:graphicFrameLocks noGrp="1"/>
          </p:cNvGraphicFramePr>
          <p:nvPr>
            <p:ph/>
            <p:extLst>
              <p:ext uri="{D42A27DB-BD31-4B8C-83A1-F6EECF244321}">
                <p14:modId xmlns:p14="http://schemas.microsoft.com/office/powerpoint/2010/main" val="2755463354"/>
              </p:ext>
            </p:extLst>
          </p:nvPr>
        </p:nvGraphicFramePr>
        <p:xfrm>
          <a:off x="-1" y="77372"/>
          <a:ext cx="9143999" cy="4821274"/>
        </p:xfrm>
        <a:graphic>
          <a:graphicData uri="http://schemas.openxmlformats.org/drawingml/2006/table">
            <a:tbl>
              <a:tblPr/>
              <a:tblGrid>
                <a:gridCol w="5157837">
                  <a:extLst>
                    <a:ext uri="{9D8B030D-6E8A-4147-A177-3AD203B41FA5}">
                      <a16:colId xmlns:a16="http://schemas.microsoft.com/office/drawing/2014/main" val="20000"/>
                    </a:ext>
                  </a:extLst>
                </a:gridCol>
                <a:gridCol w="3986162">
                  <a:extLst>
                    <a:ext uri="{9D8B030D-6E8A-4147-A177-3AD203B41FA5}">
                      <a16:colId xmlns:a16="http://schemas.microsoft.com/office/drawing/2014/main" val="20001"/>
                    </a:ext>
                  </a:extLst>
                </a:gridCol>
              </a:tblGrid>
              <a:tr h="4821274">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prions et réclamons dans Ta bonté O Philanthrope, purifie nos lèvres et délivre notre raison de toute impureté.  Envoie sur nous la grâce de Ton Esprit Saint.  Rends-nous digne de donner les uns aux autres un baiser saint.</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نسأل ونطلب من صلاحِكَ يا مُحب البشر، طهّر شِفاهَنَا واعتِق عقولنا من كل أخلاط </a:t>
                      </a:r>
                      <a:r>
                        <a:rPr kumimoji="0" lang="ar-SA" sz="3200" b="0" i="0" u="none" strike="noStrike" cap="none" normalizeH="0" baseline="0" dirty="0" err="1">
                          <a:ln>
                            <a:noFill/>
                          </a:ln>
                          <a:solidFill>
                            <a:schemeClr val="tx1"/>
                          </a:solidFill>
                          <a:effectLst/>
                          <a:latin typeface="Arial" charset="0"/>
                          <a:cs typeface="Arial" charset="0"/>
                        </a:rPr>
                        <a:t>الهيولى</a:t>
                      </a:r>
                      <a:r>
                        <a:rPr kumimoji="0" lang="ar-SA" sz="3200" b="0" i="0" u="none" strike="noStrike" cap="none" normalizeH="0" baseline="0" dirty="0">
                          <a:ln>
                            <a:noFill/>
                          </a:ln>
                          <a:solidFill>
                            <a:schemeClr val="tx1"/>
                          </a:solidFill>
                          <a:effectLst/>
                          <a:latin typeface="Arial" charset="0"/>
                          <a:cs typeface="Arial" charset="0"/>
                        </a:rPr>
                        <a:t> وأرسِل علينا نعمة روحِكَ القدوس، واجعلنا أهلاً أن نقبّل بعضنا بعضاً بقبلةٍ مقدسة.</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97689075"/>
      </p:ext>
    </p:extLst>
  </p:cSld>
  <p:clrMapOvr>
    <a:masterClrMapping/>
  </p:clrMapOvr>
  <p:transition/>
</p:sld>
</file>

<file path=ppt/slides/slide3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52162" name="Group 2"/>
          <p:cNvGraphicFramePr>
            <a:graphicFrameLocks noGrp="1"/>
          </p:cNvGraphicFramePr>
          <p:nvPr>
            <p:ph/>
            <p:extLst>
              <p:ext uri="{D42A27DB-BD31-4B8C-83A1-F6EECF244321}">
                <p14:modId xmlns:p14="http://schemas.microsoft.com/office/powerpoint/2010/main" val="128974846"/>
              </p:ext>
            </p:extLst>
          </p:nvPr>
        </p:nvGraphicFramePr>
        <p:xfrm>
          <a:off x="0" y="57151"/>
          <a:ext cx="9143999" cy="4727972"/>
        </p:xfrm>
        <a:graphic>
          <a:graphicData uri="http://schemas.openxmlformats.org/drawingml/2006/table">
            <a:tbl>
              <a:tblPr/>
              <a:tblGrid>
                <a:gridCol w="3170902">
                  <a:extLst>
                    <a:ext uri="{9D8B030D-6E8A-4147-A177-3AD203B41FA5}">
                      <a16:colId xmlns:a16="http://schemas.microsoft.com/office/drawing/2014/main" val="20000"/>
                    </a:ext>
                  </a:extLst>
                </a:gridCol>
                <a:gridCol w="3392129">
                  <a:extLst>
                    <a:ext uri="{9D8B030D-6E8A-4147-A177-3AD203B41FA5}">
                      <a16:colId xmlns:a16="http://schemas.microsoft.com/office/drawing/2014/main" val="20001"/>
                    </a:ext>
                  </a:extLst>
                </a:gridCol>
                <a:gridCol w="2580968">
                  <a:extLst>
                    <a:ext uri="{9D8B030D-6E8A-4147-A177-3AD203B41FA5}">
                      <a16:colId xmlns:a16="http://schemas.microsoft.com/office/drawing/2014/main" val="20002"/>
                    </a:ext>
                  </a:extLst>
                </a:gridCol>
              </a:tblGrid>
              <a:tr h="47279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PiDiakwn</a:t>
                      </a:r>
                      <a:r>
                        <a:rPr kumimoji="0" lang="en-US" sz="2400" b="0" i="0" u="sng" strike="noStrike" cap="none" normalizeH="0" baseline="0" dirty="0">
                          <a:ln>
                            <a:noFill/>
                          </a:ln>
                          <a:solidFill>
                            <a:srgbClr val="FF9900"/>
                          </a:solidFill>
                          <a:effectLst/>
                          <a:latin typeface="Coptic1" pitchFamily="2" charset="0"/>
                          <a:cs typeface="Arial" charset="0"/>
                        </a:rPr>
                        <a:t>:</a:t>
                      </a:r>
                    </a:p>
                    <a:p>
                      <a:pPr algn="just"/>
                      <a:r>
                        <a:rPr lang="fr-FR" sz="2800" b="0" i="0" u="none" strike="noStrike" kern="1200" baseline="0" dirty="0" err="1">
                          <a:solidFill>
                            <a:schemeClr val="tx1"/>
                          </a:solidFill>
                          <a:latin typeface="Coptic1" pitchFamily="2" charset="0"/>
                          <a:ea typeface="+mn-ea"/>
                          <a:cs typeface="+mn-cs"/>
                        </a:rPr>
                        <a:t>Proceuxacye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u~per</a:t>
                      </a:r>
                      <a:r>
                        <a:rPr lang="fr-FR" sz="2800" b="0" i="0" u="none" strike="noStrike" kern="1200" baseline="0" dirty="0">
                          <a:solidFill>
                            <a:schemeClr val="tx1"/>
                          </a:solidFill>
                          <a:latin typeface="Coptic1" pitchFamily="2" charset="0"/>
                          <a:ea typeface="+mn-ea"/>
                          <a:cs typeface="+mn-cs"/>
                        </a:rPr>
                        <a:t> t/c </a:t>
                      </a:r>
                      <a:r>
                        <a:rPr lang="fr-FR" sz="2800" b="0" i="0" u="none" strike="noStrike" kern="1200" baseline="0" dirty="0" err="1">
                          <a:solidFill>
                            <a:schemeClr val="tx1"/>
                          </a:solidFill>
                          <a:latin typeface="Coptic1" pitchFamily="2" charset="0"/>
                          <a:ea typeface="+mn-ea"/>
                          <a:cs typeface="+mn-cs"/>
                        </a:rPr>
                        <a:t>teliac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i~r</a:t>
                      </a:r>
                      <a:r>
                        <a:rPr lang="fr-FR" sz="2800" b="0" i="0" u="none" strike="noStrike" kern="1200" baseline="0" dirty="0">
                          <a:solidFill>
                            <a:schemeClr val="tx1"/>
                          </a:solidFill>
                          <a:latin typeface="Coptic1" pitchFamily="2" charset="0"/>
                          <a:ea typeface="+mn-ea"/>
                          <a:cs typeface="+mn-cs"/>
                        </a:rPr>
                        <a:t>/n/c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agap</a:t>
                      </a:r>
                      <a:r>
                        <a:rPr lang="fr-FR" sz="2800" b="0" i="0" u="none" strike="noStrike" kern="1200" baseline="0" dirty="0">
                          <a:solidFill>
                            <a:schemeClr val="tx1"/>
                          </a:solidFill>
                          <a:latin typeface="Coptic1" pitchFamily="2" charset="0"/>
                          <a:ea typeface="+mn-ea"/>
                          <a:cs typeface="+mn-cs"/>
                        </a:rPr>
                        <a:t>/c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a~giwn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acpacmwn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a~poctolwn</a:t>
                      </a:r>
                      <a:r>
                        <a:rPr lang="fr-FR" sz="2800" b="0" i="0" u="none" strike="noStrike" kern="1200" baseline="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05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err="1">
                          <a:ln>
                            <a:noFill/>
                          </a:ln>
                          <a:solidFill>
                            <a:srgbClr val="FF9900"/>
                          </a:solidFill>
                          <a:effectLst/>
                          <a:latin typeface="Coptic1" pitchFamily="2" charset="0"/>
                          <a:cs typeface="Arial" charset="0"/>
                        </a:rPr>
                        <a:t>Pilaoc</a:t>
                      </a:r>
                      <a:r>
                        <a:rPr kumimoji="0" lang="en-US" sz="2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Kurie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ele</a:t>
                      </a:r>
                      <a:r>
                        <a:rPr kumimoji="0" lang="fr-FR" sz="3200" b="0" i="0" u="none" strike="noStrike" cap="none" normalizeH="0" baseline="0" dirty="0">
                          <a:ln>
                            <a:noFill/>
                          </a:ln>
                          <a:solidFill>
                            <a:schemeClr val="tx1"/>
                          </a:solidFill>
                          <a:effectLst/>
                          <a:latin typeface="Coptic1" pitchFamily="2" charset="0"/>
                          <a:cs typeface="Arial" charset="0"/>
                        </a:rPr>
                        <a:t>/con.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la paix parfaite, pour la charité et pour le saint baiser apostolique.</a:t>
                      </a: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صلوا من أجل السلام الكامل والمحبة والقبلة الطاهرة الرسولية</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US"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56DA02ED-2685-4C2F-B0C8-E3FDD1C649B0}"/>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00835739"/>
      </p:ext>
    </p:extLst>
  </p:cSld>
  <p:clrMapOvr>
    <a:masterClrMapping/>
  </p:clrMapOvr>
  <p:transition/>
</p:sld>
</file>

<file path=ppt/slides/slide3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54210" name="Group 2"/>
          <p:cNvGraphicFramePr>
            <a:graphicFrameLocks noGrp="1"/>
          </p:cNvGraphicFramePr>
          <p:nvPr>
            <p:ph/>
          </p:nvPr>
        </p:nvGraphicFramePr>
        <p:xfrm>
          <a:off x="76200" y="303498"/>
          <a:ext cx="8991600" cy="4543902"/>
        </p:xfrm>
        <a:graphic>
          <a:graphicData uri="http://schemas.openxmlformats.org/drawingml/2006/table">
            <a:tbl>
              <a:tblPr/>
              <a:tblGrid>
                <a:gridCol w="4783837">
                  <a:extLst>
                    <a:ext uri="{9D8B030D-6E8A-4147-A177-3AD203B41FA5}">
                      <a16:colId xmlns:a16="http://schemas.microsoft.com/office/drawing/2014/main" val="20000"/>
                    </a:ext>
                  </a:extLst>
                </a:gridCol>
                <a:gridCol w="4207763">
                  <a:extLst>
                    <a:ext uri="{9D8B030D-6E8A-4147-A177-3AD203B41FA5}">
                      <a16:colId xmlns:a16="http://schemas.microsoft.com/office/drawing/2014/main" val="20001"/>
                    </a:ext>
                  </a:extLst>
                </a:gridCol>
              </a:tblGrid>
              <a:tr h="350148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Afin que, sans subir la condamnation, nous recevions de Ton don immortel et céleste, par Christ Jésus, notre Seigneur.  Par lequel, Te sont dus la gloire, l’honneur, la puissance et l’adoration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100" b="0" i="0" u="sng" strike="noStrike" cap="none" normalizeH="0" baseline="0" dirty="0">
                          <a:ln>
                            <a:noFill/>
                          </a:ln>
                          <a:solidFill>
                            <a:srgbClr val="FF9933"/>
                          </a:solidFill>
                          <a:effectLst/>
                          <a:latin typeface="Arial" charset="0"/>
                          <a:cs typeface="Times New Roman" pitchFamily="18" charset="0"/>
                        </a:rPr>
                        <a:t>الكاهن:</a:t>
                      </a:r>
                      <a:endParaRPr kumimoji="0" lang="en-US"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لكى نَنَالَ بغير وقوعِنا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دينونةٍ من موهبتِكَ غير المائتة السمائية بالمسيح يسوع ربنا.  هذا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من قبلِهِ المجد والكرامة والعزة والسجود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1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4" name="AutoShape 36">
            <a:hlinkClick r:id="rId3" action="ppaction://hlinksldjump" highlightClick="1"/>
            <a:extLst>
              <a:ext uri="{FF2B5EF4-FFF2-40B4-BE49-F238E27FC236}">
                <a16:creationId xmlns:a16="http://schemas.microsoft.com/office/drawing/2014/main" id="{68925B15-FB15-4516-A916-636783F2DA87}"/>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63781138"/>
      </p:ext>
    </p:extLst>
  </p:cSld>
  <p:clrMapOvr>
    <a:masterClrMapping/>
  </p:clrMapOvr>
  <p:transition/>
</p:sld>
</file>

<file path=ppt/slides/slide3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08716103"/>
      </p:ext>
    </p:extLst>
  </p:cSld>
  <p:clrMapOvr>
    <a:masterClrMapping/>
  </p:clrMapOvr>
  <p:transition/>
</p:sld>
</file>

<file path=ppt/slides/slide3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56258" name="Rectangle 2"/>
          <p:cNvSpPr>
            <a:spLocks noGrp="1" noChangeArrowheads="1"/>
          </p:cNvSpPr>
          <p:nvPr>
            <p:ph type="ctrTitle"/>
          </p:nvPr>
        </p:nvSpPr>
        <p:spPr>
          <a:xfrm>
            <a:off x="1323017" y="1217580"/>
            <a:ext cx="6497966" cy="2033080"/>
          </a:xfrm>
          <a:solidFill>
            <a:srgbClr val="993300"/>
          </a:solidFill>
          <a:ln>
            <a:solidFill>
              <a:schemeClr val="tx1"/>
            </a:solidFill>
          </a:ln>
        </p:spPr>
        <p:txBody>
          <a:bodyPr anchor="t"/>
          <a:lstStyle/>
          <a:p>
            <a:r>
              <a:rPr lang="ar-EG" sz="2100" u="sng" dirty="0">
                <a:solidFill>
                  <a:schemeClr val="tx1"/>
                </a:solidFill>
                <a:latin typeface="Arial" charset="0"/>
                <a:cs typeface="Arial" charset="0"/>
              </a:rPr>
              <a:t>صلاة الصلح للقديس</a:t>
            </a:r>
            <a:br>
              <a:rPr lang="ar-EG" sz="3600" dirty="0">
                <a:solidFill>
                  <a:schemeClr val="tx1"/>
                </a:solidFill>
                <a:cs typeface="Times New Roman" pitchFamily="18" charset="0"/>
              </a:rPr>
            </a:br>
            <a:r>
              <a:rPr lang="ar-EG" sz="2400" dirty="0">
                <a:solidFill>
                  <a:schemeClr val="tx1"/>
                </a:solidFill>
                <a:latin typeface="Arial" charset="0"/>
                <a:cs typeface="Arial" charset="0"/>
              </a:rPr>
              <a:t>أيها الكائن الذى كان</a:t>
            </a:r>
            <a:br>
              <a:rPr lang="en-US" sz="4500" dirty="0">
                <a:solidFill>
                  <a:schemeClr val="tx1"/>
                </a:solidFill>
              </a:rPr>
            </a:br>
            <a:br>
              <a:rPr lang="en-US" sz="1500" dirty="0">
                <a:solidFill>
                  <a:schemeClr val="tx1"/>
                </a:solidFill>
              </a:rPr>
            </a:br>
            <a:r>
              <a:rPr lang="en-US" sz="3000" b="1" dirty="0">
                <a:solidFill>
                  <a:schemeClr val="tx1"/>
                </a:solidFill>
                <a:latin typeface="Arial" charset="0"/>
                <a:cs typeface="Arial" charset="0"/>
              </a:rPr>
              <a:t> </a:t>
            </a:r>
            <a:r>
              <a:rPr lang="fr-CA" sz="1800" u="sng" dirty="0">
                <a:solidFill>
                  <a:schemeClr val="tx1"/>
                </a:solidFill>
                <a:latin typeface="Arial" charset="0"/>
                <a:cs typeface="Arial" charset="0"/>
              </a:rPr>
              <a:t>La Prière de Réconciliation de St Grégoire</a:t>
            </a:r>
            <a:br>
              <a:rPr lang="fr-CA" sz="2400" dirty="0">
                <a:solidFill>
                  <a:schemeClr val="tx1"/>
                </a:solidFill>
                <a:latin typeface="Arial" charset="0"/>
                <a:cs typeface="Arial" charset="0"/>
              </a:rPr>
            </a:br>
            <a:r>
              <a:rPr lang="fr-CA" sz="2400" dirty="0">
                <a:solidFill>
                  <a:schemeClr val="tx1"/>
                </a:solidFill>
                <a:latin typeface="Arial" charset="0"/>
                <a:cs typeface="Arial" charset="0"/>
              </a:rPr>
              <a:t>Ô Toi, l’</a:t>
            </a:r>
            <a:r>
              <a:rPr lang="fr-CA" sz="2400" dirty="0" err="1">
                <a:solidFill>
                  <a:schemeClr val="tx1"/>
                </a:solidFill>
                <a:latin typeface="Arial" charset="0"/>
                <a:cs typeface="Arial" charset="0"/>
              </a:rPr>
              <a:t>Etre</a:t>
            </a:r>
            <a:endParaRPr lang="en-US" sz="2100" b="1" dirty="0">
              <a:solidFill>
                <a:schemeClr val="tx1"/>
              </a:solidFill>
              <a:latin typeface="Arial" charset="0"/>
              <a:cs typeface="Arial" charset="0"/>
            </a:endParaRPr>
          </a:p>
        </p:txBody>
      </p:sp>
      <p:sp>
        <p:nvSpPr>
          <p:cNvPr id="4" name="Footer Placeholder 3"/>
          <p:cNvSpPr>
            <a:spLocks noGrp="1"/>
          </p:cNvSpPr>
          <p:nvPr>
            <p:ph type="ftr" sz="quarter" idx="10"/>
          </p:nvPr>
        </p:nvSpPr>
        <p:spPr bwMode="auto">
          <a:xfrm>
            <a:off x="0" y="6553200"/>
            <a:ext cx="91440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050" dirty="0"/>
          </a:p>
        </p:txBody>
      </p:sp>
      <p:sp>
        <p:nvSpPr>
          <p:cNvPr id="6" name="Action Button: Custom 4">
            <a:hlinkClick r:id="rId2" action="ppaction://hlinksldjump" highlightClick="1"/>
            <a:extLst>
              <a:ext uri="{FF2B5EF4-FFF2-40B4-BE49-F238E27FC236}">
                <a16:creationId xmlns:a16="http://schemas.microsoft.com/office/drawing/2014/main" id="{E5630E6D-AE41-4F32-B478-B2F86E075C1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99532701"/>
      </p:ext>
    </p:extLst>
  </p:cSld>
  <p:clrMapOvr>
    <a:masterClrMapping/>
  </p:clrMapOvr>
  <p:transition/>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3297" name="Group 33"/>
          <p:cNvGraphicFramePr>
            <a:graphicFrameLocks noGrp="1"/>
          </p:cNvGraphicFramePr>
          <p:nvPr>
            <p:ph/>
            <p:extLst>
              <p:ext uri="{D42A27DB-BD31-4B8C-83A1-F6EECF244321}">
                <p14:modId xmlns:p14="http://schemas.microsoft.com/office/powerpoint/2010/main" val="2848401327"/>
              </p:ext>
            </p:extLst>
          </p:nvPr>
        </p:nvGraphicFramePr>
        <p:xfrm>
          <a:off x="4862" y="0"/>
          <a:ext cx="9139138" cy="5152644"/>
        </p:xfrm>
        <a:graphic>
          <a:graphicData uri="http://schemas.openxmlformats.org/drawingml/2006/table">
            <a:tbl>
              <a:tblPr/>
              <a:tblGrid>
                <a:gridCol w="3083083">
                  <a:extLst>
                    <a:ext uri="{9D8B030D-6E8A-4147-A177-3AD203B41FA5}">
                      <a16:colId xmlns:a16="http://schemas.microsoft.com/office/drawing/2014/main" val="20000"/>
                    </a:ext>
                  </a:extLst>
                </a:gridCol>
                <a:gridCol w="3500279">
                  <a:extLst>
                    <a:ext uri="{9D8B030D-6E8A-4147-A177-3AD203B41FA5}">
                      <a16:colId xmlns:a16="http://schemas.microsoft.com/office/drawing/2014/main" val="20001"/>
                    </a:ext>
                  </a:extLst>
                </a:gridCol>
                <a:gridCol w="2555776">
                  <a:extLst>
                    <a:ext uri="{9D8B030D-6E8A-4147-A177-3AD203B41FA5}">
                      <a16:colId xmlns:a16="http://schemas.microsoft.com/office/drawing/2014/main" val="20002"/>
                    </a:ext>
                  </a:extLst>
                </a:gridCol>
              </a:tblGrid>
              <a:tr h="397992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e~taui~ni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e~qoun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n~naidwron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e~taue~nou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e~taue~nou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e~bolhitotou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moi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m~pibe,e</a:t>
                      </a:r>
                      <a:r>
                        <a:rPr kumimoji="0" lang="en-US" sz="2800" b="0" i="0" u="none" strike="noStrike" cap="none" normalizeH="0" baseline="0" dirty="0">
                          <a:ln>
                            <a:noFill/>
                          </a:ln>
                          <a:solidFill>
                            <a:schemeClr val="tx1"/>
                          </a:solidFill>
                          <a:effectLst/>
                          <a:latin typeface="Coptic1" pitchFamily="2" charset="0"/>
                          <a:cs typeface="Arial" charset="0"/>
                        </a:rPr>
                        <a:t> pi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Souviens Toi Seigneur de tous ceux qui T’ont offert ces oblations, de ceux pour qui elles ont été offertes, et de ceux par qui elles ont été offertes, donne leur à tous la récompense céleste.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اذكر يا ربُ الذينَ قدّموا لكَ هذه القرابين والذين قدّمت عنهم والذين قدّمت بواسطتهم </a:t>
                      </a:r>
                      <a:r>
                        <a:rPr kumimoji="0" lang="ar-SA" sz="3200" b="0" i="0" u="none" strike="noStrike" cap="none" normalizeH="0" baseline="0" dirty="0" err="1">
                          <a:ln>
                            <a:noFill/>
                          </a:ln>
                          <a:solidFill>
                            <a:schemeClr val="tx1"/>
                          </a:solidFill>
                          <a:effectLst/>
                          <a:latin typeface="Arial" charset="0"/>
                          <a:cs typeface="Arial" charset="0"/>
                        </a:rPr>
                        <a:t>اعطِهم</a:t>
                      </a:r>
                      <a:r>
                        <a:rPr kumimoji="0" lang="ar-SA" sz="3200" b="0" i="0" u="none" strike="noStrike" cap="none" normalizeH="0" baseline="0" dirty="0">
                          <a:ln>
                            <a:noFill/>
                          </a:ln>
                          <a:solidFill>
                            <a:schemeClr val="tx1"/>
                          </a:solidFill>
                          <a:effectLst/>
                          <a:latin typeface="Arial" charset="0"/>
                          <a:cs typeface="Arial" charset="0"/>
                        </a:rPr>
                        <a:t> كلهم الأجرَ </a:t>
                      </a:r>
                      <a:r>
                        <a:rPr kumimoji="0" lang="ar-SA" sz="3200" b="0" i="0" u="none" strike="noStrike" cap="none" normalizeH="0" baseline="0" dirty="0" err="1">
                          <a:ln>
                            <a:noFill/>
                          </a:ln>
                          <a:solidFill>
                            <a:schemeClr val="tx1"/>
                          </a:solidFill>
                          <a:effectLst/>
                          <a:latin typeface="Arial" charset="0"/>
                          <a:cs typeface="Arial" charset="0"/>
                        </a:rPr>
                        <a:t>السمائى</a:t>
                      </a:r>
                      <a:r>
                        <a:rPr kumimoji="0" lang="ar-SA" sz="32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375389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9307" name="Group 107"/>
          <p:cNvGraphicFramePr>
            <a:graphicFrameLocks noGrp="1"/>
          </p:cNvGraphicFramePr>
          <p:nvPr>
            <p:ph/>
            <p:extLst>
              <p:ext uri="{D42A27DB-BD31-4B8C-83A1-F6EECF244321}">
                <p14:modId xmlns:p14="http://schemas.microsoft.com/office/powerpoint/2010/main" val="3539285685"/>
              </p:ext>
            </p:extLst>
          </p:nvPr>
        </p:nvGraphicFramePr>
        <p:xfrm>
          <a:off x="811891" y="106569"/>
          <a:ext cx="7520218" cy="457200"/>
        </p:xfrm>
        <a:graphic>
          <a:graphicData uri="http://schemas.openxmlformats.org/drawingml/2006/table">
            <a:tbl>
              <a:tblPr>
                <a:tableStyleId>{2D5ABB26-0587-4C30-8999-92F81FD0307C}</a:tableStyleId>
              </a:tblPr>
              <a:tblGrid>
                <a:gridCol w="7520218">
                  <a:extLst>
                    <a:ext uri="{9D8B030D-6E8A-4147-A177-3AD203B41FA5}">
                      <a16:colId xmlns:a16="http://schemas.microsoft.com/office/drawing/2014/main" val="20000"/>
                    </a:ext>
                  </a:extLst>
                </a:gridCol>
              </a:tblGrid>
              <a:tr h="457200">
                <a:tc>
                  <a:txBody>
                    <a:bodyPr/>
                    <a:lstStyle/>
                    <a:p>
                      <a:pPr marL="0" marR="0" lvl="0" indent="0" algn="ctr" defTabSz="914400" rtl="0" eaLnBrk="1" fontAlgn="base" latinLnBrk="0" hangingPunct="1">
                        <a:lnSpc>
                          <a:spcPct val="80000"/>
                        </a:lnSpc>
                        <a:spcBef>
                          <a:spcPct val="5000"/>
                        </a:spcBef>
                        <a:spcAft>
                          <a:spcPct val="0"/>
                        </a:spcAft>
                        <a:buClrTx/>
                        <a:buSzTx/>
                        <a:buFontTx/>
                        <a:buNone/>
                        <a:tabLst/>
                      </a:pPr>
                      <a:r>
                        <a:rPr kumimoji="0" lang="fr-CA" sz="1500" u="none" strike="noStrike" cap="none" normalizeH="0" baseline="0" dirty="0">
                          <a:ln>
                            <a:noFill/>
                          </a:ln>
                          <a:effectLst/>
                        </a:rPr>
                        <a:t>La prière de réconciliation - </a:t>
                      </a:r>
                      <a:r>
                        <a:rPr kumimoji="0" lang="fr-CA" sz="1400" u="none" strike="noStrike" cap="none" normalizeH="0" baseline="0" dirty="0">
                          <a:ln>
                            <a:noFill/>
                          </a:ln>
                          <a:effectLst/>
                        </a:rPr>
                        <a:t>(Liturgie grégorienne)</a:t>
                      </a:r>
                    </a:p>
                    <a:p>
                      <a:pPr marL="0" marR="0" lvl="0" indent="0" algn="ctr" defTabSz="914400" rtl="1" eaLnBrk="1" fontAlgn="base" latinLnBrk="0" hangingPunct="1">
                        <a:lnSpc>
                          <a:spcPct val="80000"/>
                        </a:lnSpc>
                        <a:spcBef>
                          <a:spcPct val="5000"/>
                        </a:spcBef>
                        <a:spcAft>
                          <a:spcPct val="0"/>
                        </a:spcAft>
                        <a:buClrTx/>
                        <a:buSzTx/>
                        <a:buFontTx/>
                        <a:buNone/>
                        <a:tabLst/>
                      </a:pPr>
                      <a:r>
                        <a:rPr kumimoji="0" lang="ar-EG" sz="1700" u="none" strike="noStrike" cap="none" normalizeH="0" baseline="0" dirty="0">
                          <a:ln>
                            <a:noFill/>
                          </a:ln>
                          <a:effectLst/>
                        </a:rPr>
                        <a:t>صلاة الصلح</a:t>
                      </a:r>
                      <a:r>
                        <a:rPr kumimoji="0" lang="fr-FR" sz="1700" u="none" strike="noStrike" cap="none" normalizeH="0" baseline="0" dirty="0">
                          <a:ln>
                            <a:noFill/>
                          </a:ln>
                          <a:effectLst/>
                        </a:rPr>
                        <a:t> - </a:t>
                      </a:r>
                      <a:r>
                        <a:rPr kumimoji="0" lang="ar-EG" sz="1300" u="none" strike="noStrike" cap="none" normalizeH="0" baseline="0" dirty="0">
                          <a:ln>
                            <a:noFill/>
                          </a:ln>
                          <a:effectLst/>
                        </a:rPr>
                        <a:t>(القداس </a:t>
                      </a:r>
                      <a:r>
                        <a:rPr kumimoji="0" lang="ar-EG" sz="1300" u="none" strike="noStrike" cap="none" normalizeH="0" baseline="0" dirty="0" err="1">
                          <a:ln>
                            <a:noFill/>
                          </a:ln>
                          <a:effectLst/>
                        </a:rPr>
                        <a:t>الأغريغورى</a:t>
                      </a:r>
                      <a:r>
                        <a:rPr kumimoji="0" lang="ar-EG" sz="1300" u="none" strike="noStrike" cap="none" normalizeH="0" baseline="0" dirty="0">
                          <a:ln>
                            <a:noFill/>
                          </a:ln>
                          <a:effectLst/>
                        </a:rPr>
                        <a:t> )</a:t>
                      </a:r>
                      <a:endParaRPr kumimoji="0" lang="en-US" sz="1300" b="0" i="0" u="none" strike="noStrike" cap="none" normalizeH="0" baseline="0" dirty="0">
                        <a:ln>
                          <a:noFill/>
                        </a:ln>
                        <a:solidFill>
                          <a:schemeClr val="tx1"/>
                        </a:solidFill>
                        <a:effectLst/>
                        <a:latin typeface="Arial" charset="0"/>
                        <a:cs typeface="Arial" pitchFamily="34" charset="0"/>
                      </a:endParaRPr>
                    </a:p>
                  </a:txBody>
                  <a:tcPr marL="90000" marR="90000" marT="27000" marB="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4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2">
            <a:extLst>
              <a:ext uri="{FF2B5EF4-FFF2-40B4-BE49-F238E27FC236}">
                <a16:creationId xmlns:a16="http://schemas.microsoft.com/office/drawing/2014/main" id="{AEB44D05-5A74-4897-9CC6-8437CD6B7655}"/>
              </a:ext>
            </a:extLst>
          </p:cNvPr>
          <p:cNvGraphicFramePr>
            <a:graphicFrameLocks noGrp="1"/>
          </p:cNvGraphicFramePr>
          <p:nvPr>
            <p:extLst>
              <p:ext uri="{D42A27DB-BD31-4B8C-83A1-F6EECF244321}">
                <p14:modId xmlns:p14="http://schemas.microsoft.com/office/powerpoint/2010/main" val="1170308792"/>
              </p:ext>
            </p:extLst>
          </p:nvPr>
        </p:nvGraphicFramePr>
        <p:xfrm>
          <a:off x="76200" y="731252"/>
          <a:ext cx="8991600" cy="4124469"/>
        </p:xfrm>
        <a:graphic>
          <a:graphicData uri="http://schemas.openxmlformats.org/drawingml/2006/table">
            <a:tbl>
              <a:tblPr/>
              <a:tblGrid>
                <a:gridCol w="2514600">
                  <a:extLst>
                    <a:ext uri="{9D8B030D-6E8A-4147-A177-3AD203B41FA5}">
                      <a16:colId xmlns:a16="http://schemas.microsoft.com/office/drawing/2014/main" val="20000"/>
                    </a:ext>
                  </a:extLst>
                </a:gridCol>
                <a:gridCol w="4038600">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841024">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panose="020B0604020202020204" pitchFamily="34" charset="0"/>
                        </a:rPr>
                        <a:t>Piou</a:t>
                      </a:r>
                      <a:r>
                        <a:rPr kumimoji="0" lang="en-US" sz="2400" b="0" i="0" u="sng" strike="noStrike" cap="none" normalizeH="0" baseline="0" dirty="0">
                          <a:ln>
                            <a:noFill/>
                          </a:ln>
                          <a:solidFill>
                            <a:srgbClr val="FF9900"/>
                          </a:solidFill>
                          <a:effectLst/>
                          <a:latin typeface="Coptic1" pitchFamily="2" charset="0"/>
                          <a:cs typeface="Arial" panose="020B0604020202020204" pitchFamily="34" charset="0"/>
                        </a:rPr>
                        <a:t>/b:</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الكاهن:</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2377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Diacre:</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الشماس:</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788868">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levons-nous.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للصلاة قفوا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397286">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الكاهن:</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423772">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لجميعكم</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427847">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pitchFamily="34" charset="0"/>
                        </a:rPr>
                        <a:t>l</a:t>
                      </a:r>
                      <a:r>
                        <a:rPr kumimoji="0" lang="fr-CA" sz="1800" b="0" i="0" u="sng" strike="noStrike" cap="none" normalizeH="0" baseline="0" dirty="0">
                          <a:ln>
                            <a:noFill/>
                          </a:ln>
                          <a:solidFill>
                            <a:srgbClr val="FF9900"/>
                          </a:solidFill>
                          <a:effectLst/>
                          <a:latin typeface="Arial" pitchFamily="34" charset="0"/>
                          <a:cs typeface="Arial" pitchFamily="34" charset="0"/>
                        </a:rPr>
                        <a:t>’</a:t>
                      </a:r>
                      <a:r>
                        <a:rPr kumimoji="0" lang="fr-CA" sz="1800" b="0" i="0" u="sng" strike="noStrike" cap="none" normalizeH="0" baseline="0" dirty="0">
                          <a:ln>
                            <a:noFill/>
                          </a:ln>
                          <a:solidFill>
                            <a:srgbClr val="FF9900"/>
                          </a:solidFill>
                          <a:effectLst/>
                          <a:latin typeface="Arial" charset="0"/>
                          <a:cs typeface="Arial" pitchFamily="34" charset="0"/>
                        </a:rPr>
                        <a:t>Assembl</a:t>
                      </a:r>
                      <a:r>
                        <a:rPr kumimoji="0" lang="fr-CA" sz="1800" b="0" i="0" u="sng" strike="noStrike" cap="none" normalizeH="0" baseline="0" dirty="0">
                          <a:ln>
                            <a:noFill/>
                          </a:ln>
                          <a:solidFill>
                            <a:srgbClr val="FF9900"/>
                          </a:solidFill>
                          <a:effectLst/>
                          <a:latin typeface="Arial" pitchFamily="34" charset="0"/>
                          <a:cs typeface="Arial" pitchFamily="34" charset="0"/>
                        </a:rPr>
                        <a:t>é</a:t>
                      </a:r>
                      <a:r>
                        <a:rPr kumimoji="0" lang="fr-CA" sz="1800" b="0" i="0" u="sng" strike="noStrike" cap="none" normalizeH="0" baseline="0" dirty="0">
                          <a:ln>
                            <a:noFill/>
                          </a:ln>
                          <a:solidFill>
                            <a:srgbClr val="FF9900"/>
                          </a:solidFill>
                          <a:effectLst/>
                          <a:latin typeface="Arial" charset="0"/>
                          <a:cs typeface="Arial" pitchFamily="34" charset="0"/>
                        </a:rPr>
                        <a:t>e</a:t>
                      </a:r>
                      <a:r>
                        <a:rPr kumimoji="0" lang="fr-CA" sz="1800" b="0" i="0" u="sng" strike="noStrike" cap="none" normalizeH="0" baseline="0" dirty="0">
                          <a:ln>
                            <a:noFill/>
                          </a:ln>
                          <a:solidFill>
                            <a:srgbClr val="FF9900"/>
                          </a:solidFill>
                          <a:effectLst/>
                          <a:latin typeface="Arial" charset="0"/>
                          <a:cs typeface="Arial" charset="0"/>
                        </a:rPr>
                        <a:t>:</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الشعب:</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788868">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p~neumati</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ولروحِكَ أيضاً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791670989"/>
      </p:ext>
    </p:extLst>
  </p:cSld>
  <p:clrMapOvr>
    <a:masterClrMapping/>
  </p:clrMapOvr>
  <p:transition/>
</p:sld>
</file>

<file path=ppt/slides/slide3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01260" name="Group 12"/>
          <p:cNvGraphicFramePr>
            <a:graphicFrameLocks noGrp="1"/>
          </p:cNvGraphicFramePr>
          <p:nvPr>
            <p:ph/>
            <p:extLst>
              <p:ext uri="{D42A27DB-BD31-4B8C-83A1-F6EECF244321}">
                <p14:modId xmlns:p14="http://schemas.microsoft.com/office/powerpoint/2010/main" val="2384423657"/>
              </p:ext>
            </p:extLst>
          </p:nvPr>
        </p:nvGraphicFramePr>
        <p:xfrm>
          <a:off x="-1" y="96441"/>
          <a:ext cx="9144001" cy="4386834"/>
        </p:xfrm>
        <a:graphic>
          <a:graphicData uri="http://schemas.openxmlformats.org/drawingml/2006/table">
            <a:tbl>
              <a:tblPr/>
              <a:tblGrid>
                <a:gridCol w="3299406">
                  <a:extLst>
                    <a:ext uri="{9D8B030D-6E8A-4147-A177-3AD203B41FA5}">
                      <a16:colId xmlns:a16="http://schemas.microsoft.com/office/drawing/2014/main" val="72021526"/>
                    </a:ext>
                  </a:extLst>
                </a:gridCol>
                <a:gridCol w="3299406">
                  <a:extLst>
                    <a:ext uri="{9D8B030D-6E8A-4147-A177-3AD203B41FA5}">
                      <a16:colId xmlns:a16="http://schemas.microsoft.com/office/drawing/2014/main" val="20000"/>
                    </a:ext>
                  </a:extLst>
                </a:gridCol>
                <a:gridCol w="2545189">
                  <a:extLst>
                    <a:ext uri="{9D8B030D-6E8A-4147-A177-3AD203B41FA5}">
                      <a16:colId xmlns:a16="http://schemas.microsoft.com/office/drawing/2014/main" val="20001"/>
                    </a:ext>
                  </a:extLst>
                </a:gridCol>
              </a:tblGrid>
              <a:tr h="37193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Coptic1" pitchFamily="2" charset="0"/>
                          <a:cs typeface="Arial" charset="0"/>
                        </a:rPr>
                        <a:t>V/</a:t>
                      </a:r>
                      <a:r>
                        <a:rPr kumimoji="0" lang="fr-FR" sz="2800" b="0" i="0" u="none" strike="noStrike" cap="none" normalizeH="0" baseline="0" dirty="0" err="1">
                          <a:ln>
                            <a:noFill/>
                          </a:ln>
                          <a:solidFill>
                            <a:schemeClr val="tx1"/>
                          </a:solidFill>
                          <a:effectLst/>
                          <a:latin typeface="Coptic1" pitchFamily="2" charset="0"/>
                          <a:cs typeface="Arial" charset="0"/>
                        </a:rPr>
                        <a:t>etsop</a:t>
                      </a:r>
                      <a:r>
                        <a:rPr kumimoji="0" lang="fr-FR" sz="2800" b="0" i="0" u="none" strike="noStrike" cap="none" normalizeH="0" baseline="0" dirty="0">
                          <a:ln>
                            <a:noFill/>
                          </a:ln>
                          <a:solidFill>
                            <a:schemeClr val="tx1"/>
                          </a:solidFill>
                          <a:effectLst/>
                          <a:latin typeface="Coptic1" pitchFamily="2" charset="0"/>
                          <a:cs typeface="Arial" charset="0"/>
                        </a:rPr>
                        <a:t> v/</a:t>
                      </a:r>
                      <a:r>
                        <a:rPr kumimoji="0" lang="fr-FR" sz="2800" b="0" i="0" u="none" strike="noStrike" cap="none" normalizeH="0" baseline="0" dirty="0" err="1">
                          <a:ln>
                            <a:noFill/>
                          </a:ln>
                          <a:solidFill>
                            <a:schemeClr val="tx1"/>
                          </a:solidFill>
                          <a:effectLst/>
                          <a:latin typeface="Coptic1" pitchFamily="2" charset="0"/>
                          <a:cs typeface="Arial" charset="0"/>
                        </a:rPr>
                        <a:t>e~nafsop</a:t>
                      </a:r>
                      <a:r>
                        <a:rPr kumimoji="0" lang="fr-FR" sz="2800" b="0" i="0" u="none" strike="noStrike" cap="none" normalizeH="0" baseline="0" dirty="0">
                          <a:ln>
                            <a:noFill/>
                          </a:ln>
                          <a:solidFill>
                            <a:schemeClr val="tx1"/>
                          </a:solidFill>
                          <a:effectLst/>
                          <a:latin typeface="Coptic1" pitchFamily="2" charset="0"/>
                          <a:cs typeface="Arial" charset="0"/>
                        </a:rPr>
                        <a:t>: v/</a:t>
                      </a:r>
                      <a:r>
                        <a:rPr kumimoji="0" lang="fr-FR" sz="2800" b="0" i="0" u="none" strike="noStrike" cap="none" normalizeH="0" baseline="0" dirty="0" err="1">
                          <a:ln>
                            <a:noFill/>
                          </a:ln>
                          <a:solidFill>
                            <a:schemeClr val="tx1"/>
                          </a:solidFill>
                          <a:effectLst/>
                          <a:latin typeface="Coptic1" pitchFamily="2" charset="0"/>
                          <a:cs typeface="Arial" charset="0"/>
                        </a:rPr>
                        <a:t>eym</a:t>
                      </a:r>
                      <a:r>
                        <a:rPr kumimoji="0" lang="fr-FR" sz="2800" b="0" i="0" u="none" strike="noStrike" cap="none" normalizeH="0" baseline="0" dirty="0">
                          <a:ln>
                            <a:noFill/>
                          </a:ln>
                          <a:solidFill>
                            <a:schemeClr val="tx1"/>
                          </a:solidFill>
                          <a:effectLst/>
                          <a:latin typeface="Coptic1" pitchFamily="2" charset="0"/>
                          <a:cs typeface="Arial" charset="0"/>
                        </a:rPr>
                        <a:t>/n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sae~neh</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piaidioc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ouoh</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n~o~mooucioc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ouoh</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n~cuny~ronoc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ouoh</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n~s~v</a:t>
                      </a:r>
                      <a:r>
                        <a:rPr kumimoji="0" lang="fr-FR" sz="2800" b="0" i="0" u="none" strike="noStrike" cap="none" normalizeH="0" baseline="0" dirty="0">
                          <a:ln>
                            <a:noFill/>
                          </a:ln>
                          <a:solidFill>
                            <a:schemeClr val="tx1"/>
                          </a:solidFill>
                          <a:effectLst/>
                          <a:latin typeface="Coptic1" pitchFamily="2" charset="0"/>
                          <a:cs typeface="Arial" charset="0"/>
                        </a:rPr>
                        <a:t>/r </a:t>
                      </a:r>
                      <a:r>
                        <a:rPr kumimoji="0" lang="fr-FR" sz="2800" b="0" i="0" u="none" strike="noStrike" cap="none" normalizeH="0" baseline="0" dirty="0" err="1">
                          <a:ln>
                            <a:noFill/>
                          </a:ln>
                          <a:solidFill>
                            <a:schemeClr val="tx1"/>
                          </a:solidFill>
                          <a:effectLst/>
                          <a:latin typeface="Coptic1" pitchFamily="2" charset="0"/>
                          <a:cs typeface="Arial" charset="0"/>
                        </a:rPr>
                        <a:t>n~d</a:t>
                      </a:r>
                      <a:r>
                        <a:rPr kumimoji="0" lang="fr-FR"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err="1">
                          <a:ln>
                            <a:noFill/>
                          </a:ln>
                          <a:solidFill>
                            <a:schemeClr val="tx1"/>
                          </a:solidFill>
                          <a:effectLst/>
                          <a:latin typeface="Coptic1" pitchFamily="2" charset="0"/>
                          <a:cs typeface="Arial" charset="0"/>
                        </a:rPr>
                        <a:t>miourgoc</a:t>
                      </a:r>
                      <a:r>
                        <a:rPr kumimoji="0" lang="fr-FR" sz="2800" b="0" i="0" u="none" strike="noStrike" cap="none" normalizeH="0" baseline="0" dirty="0">
                          <a:ln>
                            <a:noFill/>
                          </a:ln>
                          <a:solidFill>
                            <a:schemeClr val="tx1"/>
                          </a:solidFill>
                          <a:effectLst/>
                          <a:latin typeface="Coptic1" pitchFamily="2" charset="0"/>
                          <a:cs typeface="Arial" charset="0"/>
                        </a:rPr>
                        <a:t> nem </a:t>
                      </a:r>
                      <a:r>
                        <a:rPr kumimoji="0" lang="fr-FR" sz="2800" b="0" i="0" u="none" strike="noStrike" cap="none" normalizeH="0" baseline="0" dirty="0" err="1">
                          <a:ln>
                            <a:noFill/>
                          </a:ln>
                          <a:solidFill>
                            <a:schemeClr val="tx1"/>
                          </a:solidFill>
                          <a:effectLst/>
                          <a:latin typeface="Coptic1" pitchFamily="2" charset="0"/>
                          <a:cs typeface="Arial" charset="0"/>
                        </a:rPr>
                        <a:t>V~iwt</a:t>
                      </a:r>
                      <a:r>
                        <a:rPr kumimoji="0" lang="fr-FR" sz="2800" b="0" i="0" u="none" strike="noStrike" cap="none" normalizeH="0" baseline="0" dirty="0">
                          <a:ln>
                            <a:noFill/>
                          </a:ln>
                          <a:solidFill>
                            <a:schemeClr val="tx1"/>
                          </a:solidFill>
                          <a:effectLst/>
                          <a:latin typeface="Coptic1" pitchFamily="2" charset="0"/>
                          <a:cs typeface="Arial" charset="0"/>
                        </a:rPr>
                        <a:t>. </a:t>
                      </a:r>
                      <a:endParaRPr kumimoji="0" lang="ar-EG" sz="28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Toi, qui es, qui était depuis toujours et qui demeure éternellement par Lui-même. Tu es  consubstantiel au Père; avec Lui Tu sièges et Tu as tout créé. </a:t>
                      </a:r>
                      <a:endParaRPr kumimoji="0" lang="ar-EG" sz="28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أيها الكائن الذي كان الدائم إلى الأبد، الذاتي </a:t>
                      </a:r>
                      <a:r>
                        <a:rPr kumimoji="0" lang="ar-EG" sz="3200" b="0" i="0" u="none" strike="noStrike" cap="none" normalizeH="0" baseline="0" dirty="0" err="1">
                          <a:ln>
                            <a:noFill/>
                          </a:ln>
                          <a:solidFill>
                            <a:schemeClr val="tx1"/>
                          </a:solidFill>
                          <a:effectLst/>
                          <a:latin typeface="Arial" charset="0"/>
                          <a:cs typeface="Arial" charset="0"/>
                        </a:rPr>
                        <a:t>والمساوى</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والجليس والخالق الشريك مع الآب ، </a:t>
                      </a: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 name="Action Button: Custom 4">
            <a:hlinkClick r:id="rId3" action="ppaction://hlinksldjump" highlightClick="1"/>
            <a:extLst>
              <a:ext uri="{FF2B5EF4-FFF2-40B4-BE49-F238E27FC236}">
                <a16:creationId xmlns:a16="http://schemas.microsoft.com/office/drawing/2014/main" id="{1BE29DC9-A14B-43E9-9CB5-1EB09B8BEBAD}"/>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Action Button: Custom 3">
            <a:hlinkClick r:id="rId4" action="ppaction://hlinksldjump" highlightClick="1"/>
            <a:extLst>
              <a:ext uri="{FF2B5EF4-FFF2-40B4-BE49-F238E27FC236}">
                <a16:creationId xmlns:a16="http://schemas.microsoft.com/office/drawing/2014/main" id="{789B20E8-4BCC-4E1C-8379-46965099EB42}"/>
              </a:ext>
            </a:extLst>
          </p:cNvPr>
          <p:cNvSpPr/>
          <p:nvPr/>
        </p:nvSpPr>
        <p:spPr bwMode="auto">
          <a:xfrm>
            <a:off x="6300192" y="4627150"/>
            <a:ext cx="2843808" cy="516350"/>
          </a:xfrm>
          <a:prstGeom prst="actionButtonBlank">
            <a:avLst/>
          </a:prstGeom>
          <a:solidFill>
            <a:srgbClr val="CC6600"/>
          </a:solidFill>
          <a:ln w="19050" cap="flat" cmpd="sng" algn="ctr">
            <a:solidFill>
              <a:schemeClr val="tx1"/>
            </a:solid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ctr" defTabSz="914400" rtl="0" eaLnBrk="1" fontAlgn="base" latinLnBrk="0" hangingPunct="1">
              <a:lnSpc>
                <a:spcPct val="100000"/>
              </a:lnSpc>
              <a:spcBef>
                <a:spcPct val="20000"/>
              </a:spcBef>
              <a:spcAft>
                <a:spcPct val="0"/>
              </a:spcAft>
              <a:buClrTx/>
              <a:buSzTx/>
              <a:buFontTx/>
              <a:buNone/>
              <a:tabLst/>
            </a:pPr>
            <a:r>
              <a:rPr lang="ar-EG" sz="1400" dirty="0">
                <a:latin typeface="+mn-lt"/>
              </a:rPr>
              <a:t>فهرس صلوات الصلح</a:t>
            </a:r>
            <a:endParaRPr kumimoji="0" lang="en-CA" sz="1400" i="0" u="none" strike="noStrike" cap="none" normalizeH="0" baseline="0" dirty="0">
              <a:ln>
                <a:noFill/>
              </a:ln>
              <a:solidFill>
                <a:schemeClr val="tx1"/>
              </a:solidFill>
              <a:effectLst/>
              <a:latin typeface="+mn-lt"/>
              <a:cs typeface="Arial" charset="0"/>
            </a:endParaRPr>
          </a:p>
          <a:p>
            <a:pPr marL="0" marR="0" indent="0" algn="ctr" defTabSz="914400" rtl="0" eaLnBrk="1" fontAlgn="base" latinLnBrk="0" hangingPunct="1">
              <a:lnSpc>
                <a:spcPct val="100000"/>
              </a:lnSpc>
              <a:spcBef>
                <a:spcPct val="20000"/>
              </a:spcBef>
              <a:spcAft>
                <a:spcPct val="0"/>
              </a:spcAft>
              <a:buClrTx/>
              <a:buSzTx/>
              <a:buFontTx/>
              <a:buNone/>
              <a:tabLst/>
            </a:pPr>
            <a:r>
              <a:rPr lang="fr-CA" sz="1400" dirty="0">
                <a:latin typeface="+mn-lt"/>
              </a:rPr>
              <a:t>Menu – Prières de réconciliation</a:t>
            </a:r>
            <a:endParaRPr kumimoji="0" lang="fr-CA" sz="1400" i="0" u="none" strike="noStrike" cap="none" normalizeH="0" baseline="0" dirty="0">
              <a:ln>
                <a:noFill/>
              </a:ln>
              <a:solidFill>
                <a:schemeClr val="tx1"/>
              </a:solidFill>
              <a:effectLst/>
              <a:latin typeface="+mn-lt"/>
              <a:cs typeface="Arial" charset="0"/>
            </a:endParaRPr>
          </a:p>
        </p:txBody>
      </p:sp>
    </p:spTree>
    <p:extLst>
      <p:ext uri="{BB962C8B-B14F-4D97-AF65-F5344CB8AC3E}">
        <p14:creationId xmlns:p14="http://schemas.microsoft.com/office/powerpoint/2010/main" val="3198664424"/>
      </p:ext>
    </p:extLst>
  </p:cSld>
  <p:clrMapOvr>
    <a:masterClrMapping/>
  </p:clrMapOvr>
  <p:transition/>
</p:sld>
</file>

<file path=ppt/slides/slide3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01260" name="Group 12"/>
          <p:cNvGraphicFramePr>
            <a:graphicFrameLocks noGrp="1"/>
          </p:cNvGraphicFramePr>
          <p:nvPr>
            <p:ph/>
            <p:extLst>
              <p:ext uri="{D42A27DB-BD31-4B8C-83A1-F6EECF244321}">
                <p14:modId xmlns:p14="http://schemas.microsoft.com/office/powerpoint/2010/main" val="3908251567"/>
              </p:ext>
            </p:extLst>
          </p:nvPr>
        </p:nvGraphicFramePr>
        <p:xfrm>
          <a:off x="-1" y="-5715"/>
          <a:ext cx="9144001" cy="5154930"/>
        </p:xfrm>
        <a:graphic>
          <a:graphicData uri="http://schemas.openxmlformats.org/drawingml/2006/table">
            <a:tbl>
              <a:tblPr/>
              <a:tblGrid>
                <a:gridCol w="3295651">
                  <a:extLst>
                    <a:ext uri="{9D8B030D-6E8A-4147-A177-3AD203B41FA5}">
                      <a16:colId xmlns:a16="http://schemas.microsoft.com/office/drawing/2014/main" val="72021526"/>
                    </a:ext>
                  </a:extLst>
                </a:gridCol>
                <a:gridCol w="3168650">
                  <a:extLst>
                    <a:ext uri="{9D8B030D-6E8A-4147-A177-3AD203B41FA5}">
                      <a16:colId xmlns:a16="http://schemas.microsoft.com/office/drawing/2014/main" val="20000"/>
                    </a:ext>
                  </a:extLst>
                </a:gridCol>
                <a:gridCol w="2679700">
                  <a:extLst>
                    <a:ext uri="{9D8B030D-6E8A-4147-A177-3AD203B41FA5}">
                      <a16:colId xmlns:a16="http://schemas.microsoft.com/office/drawing/2014/main" val="20001"/>
                    </a:ext>
                  </a:extLst>
                </a:gridCol>
              </a:tblGrid>
              <a:tr h="37193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180" b="0" i="0" u="none" strike="noStrike" cap="none" normalizeH="0" baseline="0" dirty="0">
                          <a:ln>
                            <a:noFill/>
                          </a:ln>
                          <a:solidFill>
                            <a:schemeClr val="tx1"/>
                          </a:solidFill>
                          <a:effectLst/>
                          <a:latin typeface="Coptic1" pitchFamily="2" charset="0"/>
                          <a:cs typeface="Arial" charset="0"/>
                        </a:rPr>
                        <a:t>V/</a:t>
                      </a:r>
                      <a:r>
                        <a:rPr kumimoji="0" lang="fr-FR" sz="2180" b="0" i="0" u="none" strike="noStrike" cap="none" normalizeH="0" baseline="0" dirty="0" err="1">
                          <a:ln>
                            <a:noFill/>
                          </a:ln>
                          <a:solidFill>
                            <a:schemeClr val="tx1"/>
                          </a:solidFill>
                          <a:effectLst/>
                          <a:latin typeface="Coptic1" pitchFamily="2" charset="0"/>
                          <a:cs typeface="Arial" charset="0"/>
                        </a:rPr>
                        <a:t>e~te</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eybe</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oumeta~gayoc</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m~mauatc</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e~bol</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qen</a:t>
                      </a:r>
                      <a:r>
                        <a:rPr kumimoji="0" lang="fr-FR" sz="2180" b="0" i="0" u="none" strike="noStrike" cap="none" normalizeH="0" baseline="0" dirty="0">
                          <a:ln>
                            <a:noFill/>
                          </a:ln>
                          <a:solidFill>
                            <a:schemeClr val="tx1"/>
                          </a:solidFill>
                          <a:effectLst/>
                          <a:latin typeface="Coptic1" pitchFamily="2" charset="0"/>
                          <a:cs typeface="Arial" charset="0"/>
                        </a:rPr>
                        <a:t> v/</a:t>
                      </a:r>
                      <a:r>
                        <a:rPr kumimoji="0" lang="fr-FR" sz="2180" b="0" i="0" u="none" strike="noStrike" cap="none" normalizeH="0" baseline="0" dirty="0" err="1">
                          <a:ln>
                            <a:noFill/>
                          </a:ln>
                          <a:solidFill>
                            <a:schemeClr val="tx1"/>
                          </a:solidFill>
                          <a:effectLst/>
                          <a:latin typeface="Coptic1" pitchFamily="2" charset="0"/>
                          <a:cs typeface="Arial" charset="0"/>
                        </a:rPr>
                        <a:t>e~te</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nafsop</a:t>
                      </a:r>
                      <a:r>
                        <a:rPr kumimoji="0" lang="fr-FR" sz="2180" b="0" i="0" u="none" strike="noStrike" cap="none" normalizeH="0" baseline="0" dirty="0">
                          <a:ln>
                            <a:noFill/>
                          </a:ln>
                          <a:solidFill>
                            <a:schemeClr val="tx1"/>
                          </a:solidFill>
                          <a:effectLst/>
                          <a:latin typeface="Coptic1" pitchFamily="2" charset="0"/>
                          <a:cs typeface="Arial" charset="0"/>
                        </a:rPr>
                        <a:t> an: </a:t>
                      </a:r>
                      <a:r>
                        <a:rPr kumimoji="0" lang="fr-FR" sz="2180" b="0" i="0" u="none" strike="noStrike" cap="none" normalizeH="0" baseline="0" dirty="0" err="1">
                          <a:ln>
                            <a:noFill/>
                          </a:ln>
                          <a:solidFill>
                            <a:schemeClr val="tx1"/>
                          </a:solidFill>
                          <a:effectLst/>
                          <a:latin typeface="Coptic1" pitchFamily="2" charset="0"/>
                          <a:cs typeface="Arial" charset="0"/>
                        </a:rPr>
                        <a:t>aky~refswpi</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n~je</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v~rwmi</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ouoh</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ak,af</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qen</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piparadicoc</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n~te</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p~ounof</a:t>
                      </a:r>
                      <a:r>
                        <a:rPr kumimoji="0" lang="fr-FR" sz="2180" b="0" i="0" u="none" strike="noStrike" cap="none" normalizeH="0" baseline="0" dirty="0">
                          <a:ln>
                            <a:noFill/>
                          </a:ln>
                          <a:solidFill>
                            <a:schemeClr val="tx1"/>
                          </a:solidFill>
                          <a:effectLst/>
                          <a:latin typeface="Coptic1" pitchFamily="2" charset="0"/>
                          <a:cs typeface="Arial" charset="0"/>
                        </a:rPr>
                        <a:t>. </a:t>
                      </a:r>
                      <a:r>
                        <a:rPr lang="fr-FR" sz="2180" kern="1200" dirty="0" err="1">
                          <a:solidFill>
                            <a:schemeClr val="tx1"/>
                          </a:solidFill>
                          <a:effectLst/>
                          <a:latin typeface="Coptic1" pitchFamily="2" charset="0"/>
                          <a:ea typeface="+mn-ea"/>
                          <a:cs typeface="+mn-cs"/>
                        </a:rPr>
                        <a:t>Qen</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p~jiny~refhei</a:t>
                      </a:r>
                      <a:r>
                        <a:rPr lang="fr-FR" sz="2180" kern="1200" dirty="0">
                          <a:solidFill>
                            <a:schemeClr val="tx1"/>
                          </a:solidFill>
                          <a:effectLst/>
                          <a:latin typeface="Coptic1" pitchFamily="2" charset="0"/>
                          <a:ea typeface="+mn-ea"/>
                          <a:cs typeface="+mn-cs"/>
                        </a:rPr>
                        <a:t> de </a:t>
                      </a:r>
                      <a:r>
                        <a:rPr lang="fr-FR" sz="2180" kern="1200" dirty="0" err="1">
                          <a:solidFill>
                            <a:schemeClr val="tx1"/>
                          </a:solidFill>
                          <a:effectLst/>
                          <a:latin typeface="Coptic1" pitchFamily="2" charset="0"/>
                          <a:ea typeface="+mn-ea"/>
                          <a:cs typeface="+mn-cs"/>
                        </a:rPr>
                        <a:t>e~bol</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hiten</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apat</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n~te</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pijaji</a:t>
                      </a:r>
                      <a:r>
                        <a:rPr lang="fr-FR" sz="2180" kern="1200" dirty="0">
                          <a:solidFill>
                            <a:schemeClr val="tx1"/>
                          </a:solidFill>
                          <a:effectLst/>
                          <a:latin typeface="Coptic1" pitchFamily="2" charset="0"/>
                          <a:ea typeface="+mn-ea"/>
                          <a:cs typeface="+mn-cs"/>
                        </a:rPr>
                        <a:t>: nem ]</a:t>
                      </a:r>
                      <a:r>
                        <a:rPr lang="fr-FR" sz="2180" kern="1200" dirty="0" err="1">
                          <a:solidFill>
                            <a:schemeClr val="tx1"/>
                          </a:solidFill>
                          <a:effectLst/>
                          <a:latin typeface="Coptic1" pitchFamily="2" charset="0"/>
                          <a:ea typeface="+mn-ea"/>
                          <a:cs typeface="+mn-cs"/>
                        </a:rPr>
                        <a:t>metatcwtem</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n~ca</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tekentol</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e~youab</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ouoh</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e~akouws</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e~aif</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m~beri</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ouoh</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e~enf</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e~qoun</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e~pia~xiw~ma</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n~te</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sorp</a:t>
                      </a:r>
                      <a:r>
                        <a:rPr lang="fr-FR" sz="2180" kern="1200" dirty="0">
                          <a:solidFill>
                            <a:schemeClr val="tx1"/>
                          </a:solidFill>
                          <a:effectLst/>
                          <a:latin typeface="Coptic1" pitchFamily="2" charset="0"/>
                          <a:ea typeface="+mn-ea"/>
                          <a:cs typeface="+mn-cs"/>
                        </a:rPr>
                        <a:t>.</a:t>
                      </a:r>
                      <a:endParaRPr kumimoji="0" lang="ar-EG" sz="218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pure bonté Tu as créé l’homme à partir de rien et Tu l’as installé au paradis de la joie. Lorsqu’il a chuté à cause de la séduction de l’ennemi et qu’il a désobéi à ton saint commandement, Tu as voulu le renouveler et le ramener à son rang d’origine.</a:t>
                      </a:r>
                      <a:endParaRPr kumimoji="0" lang="ar-EG" sz="24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charset="0"/>
                        </a:rPr>
                        <a:t>الذي من أجل الصلاح وحده مما لم يكن كونت الإنسان وجعلته في فردوس النعيم، وعندما سقط بغواية العدو ومخالفة وصيتك المقدسة، وأردت ان تجدده وترده إلى رتبته الأولي ،</a:t>
                      </a: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 name="Action Button: Custom 4">
            <a:hlinkClick r:id="rId3" action="ppaction://hlinksldjump" highlightClick="1"/>
            <a:extLst>
              <a:ext uri="{FF2B5EF4-FFF2-40B4-BE49-F238E27FC236}">
                <a16:creationId xmlns:a16="http://schemas.microsoft.com/office/drawing/2014/main" id="{1BE29DC9-A14B-43E9-9CB5-1EB09B8BEBAD}"/>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49046524"/>
      </p:ext>
    </p:extLst>
  </p:cSld>
  <p:clrMapOvr>
    <a:masterClrMapping/>
  </p:clrMapOvr>
  <p:transition/>
</p:sld>
</file>

<file path=ppt/slides/slide3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01260" name="Group 12"/>
          <p:cNvGraphicFramePr>
            <a:graphicFrameLocks noGrp="1"/>
          </p:cNvGraphicFramePr>
          <p:nvPr>
            <p:ph/>
            <p:extLst>
              <p:ext uri="{D42A27DB-BD31-4B8C-83A1-F6EECF244321}">
                <p14:modId xmlns:p14="http://schemas.microsoft.com/office/powerpoint/2010/main" val="1426272691"/>
              </p:ext>
            </p:extLst>
          </p:nvPr>
        </p:nvGraphicFramePr>
        <p:xfrm>
          <a:off x="-1" y="96441"/>
          <a:ext cx="9144001" cy="4789170"/>
        </p:xfrm>
        <a:graphic>
          <a:graphicData uri="http://schemas.openxmlformats.org/drawingml/2006/table">
            <a:tbl>
              <a:tblPr/>
              <a:tblGrid>
                <a:gridCol w="3299406">
                  <a:extLst>
                    <a:ext uri="{9D8B030D-6E8A-4147-A177-3AD203B41FA5}">
                      <a16:colId xmlns:a16="http://schemas.microsoft.com/office/drawing/2014/main" val="72021526"/>
                    </a:ext>
                  </a:extLst>
                </a:gridCol>
                <a:gridCol w="3299406">
                  <a:extLst>
                    <a:ext uri="{9D8B030D-6E8A-4147-A177-3AD203B41FA5}">
                      <a16:colId xmlns:a16="http://schemas.microsoft.com/office/drawing/2014/main" val="20000"/>
                    </a:ext>
                  </a:extLst>
                </a:gridCol>
                <a:gridCol w="2545189">
                  <a:extLst>
                    <a:ext uri="{9D8B030D-6E8A-4147-A177-3AD203B41FA5}">
                      <a16:colId xmlns:a16="http://schemas.microsoft.com/office/drawing/2014/main" val="20001"/>
                    </a:ext>
                  </a:extLst>
                </a:gridCol>
              </a:tblGrid>
              <a:tr h="37193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nl-NL" sz="2400" b="0" i="0" u="none" strike="noStrike" cap="none" normalizeH="0" baseline="0" dirty="0" err="1">
                          <a:ln>
                            <a:noFill/>
                          </a:ln>
                          <a:solidFill>
                            <a:schemeClr val="tx1"/>
                          </a:solidFill>
                          <a:effectLst/>
                          <a:latin typeface="Coptic1" pitchFamily="2" charset="0"/>
                          <a:cs typeface="Arial" charset="0"/>
                        </a:rPr>
                        <a:t>Aggeloc</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an</a:t>
                      </a:r>
                      <a:r>
                        <a:rPr kumimoji="0" lang="nl-NL" sz="2400" b="0" i="0" u="none" strike="noStrike" cap="none" normalizeH="0" baseline="0" dirty="0">
                          <a:ln>
                            <a:noFill/>
                          </a:ln>
                          <a:solidFill>
                            <a:schemeClr val="tx1"/>
                          </a:solidFill>
                          <a:effectLst/>
                          <a:latin typeface="Coptic1" pitchFamily="2" charset="0"/>
                          <a:cs typeface="Arial" charset="0"/>
                        </a:rPr>
                        <a:t>: oude ar,/</a:t>
                      </a:r>
                      <a:r>
                        <a:rPr kumimoji="0" lang="nl-NL" sz="2400" b="0" i="0" u="none" strike="noStrike" cap="none" normalizeH="0" baseline="0" dirty="0" err="1">
                          <a:ln>
                            <a:noFill/>
                          </a:ln>
                          <a:solidFill>
                            <a:schemeClr val="tx1"/>
                          </a:solidFill>
                          <a:effectLst/>
                          <a:latin typeface="Coptic1" pitchFamily="2" charset="0"/>
                          <a:cs typeface="Arial" charset="0"/>
                        </a:rPr>
                        <a:t>aggeloc</a:t>
                      </a:r>
                      <a:r>
                        <a:rPr kumimoji="0" lang="nl-NL" sz="2400" b="0" i="0" u="none" strike="noStrike" cap="none" normalizeH="0" baseline="0" dirty="0">
                          <a:ln>
                            <a:noFill/>
                          </a:ln>
                          <a:solidFill>
                            <a:schemeClr val="tx1"/>
                          </a:solidFill>
                          <a:effectLst/>
                          <a:latin typeface="Coptic1" pitchFamily="2" charset="0"/>
                          <a:cs typeface="Arial" charset="0"/>
                        </a:rPr>
                        <a:t>: oude </a:t>
                      </a:r>
                      <a:r>
                        <a:rPr kumimoji="0" lang="nl-NL" sz="2400" b="0" i="0" u="none" strike="noStrike" cap="none" normalizeH="0" baseline="0" dirty="0" err="1">
                          <a:ln>
                            <a:noFill/>
                          </a:ln>
                          <a:solidFill>
                            <a:schemeClr val="tx1"/>
                          </a:solidFill>
                          <a:effectLst/>
                          <a:latin typeface="Coptic1" pitchFamily="2" charset="0"/>
                          <a:cs typeface="Arial" charset="0"/>
                        </a:rPr>
                        <a:t>patriar</a:t>
                      </a:r>
                      <a:r>
                        <a:rPr kumimoji="0" lang="nl-NL" sz="2400" b="0" i="0" u="none" strike="noStrike" cap="none" normalizeH="0" baseline="0" dirty="0">
                          <a:ln>
                            <a:noFill/>
                          </a:ln>
                          <a:solidFill>
                            <a:schemeClr val="tx1"/>
                          </a:solidFill>
                          <a:effectLst/>
                          <a:latin typeface="Coptic1" pitchFamily="2" charset="0"/>
                          <a:cs typeface="Arial" charset="0"/>
                        </a:rPr>
                        <a:t>,/c: oude </a:t>
                      </a:r>
                      <a:r>
                        <a:rPr kumimoji="0" lang="nl-NL" sz="2400" b="0" i="0" u="none" strike="noStrike" cap="none" normalizeH="0" baseline="0" dirty="0" err="1">
                          <a:ln>
                            <a:noFill/>
                          </a:ln>
                          <a:solidFill>
                            <a:schemeClr val="tx1"/>
                          </a:solidFill>
                          <a:effectLst/>
                          <a:latin typeface="Coptic1" pitchFamily="2" charset="0"/>
                          <a:cs typeface="Arial" charset="0"/>
                        </a:rPr>
                        <a:t>p~rov</a:t>
                      </a:r>
                      <a:r>
                        <a:rPr kumimoji="0" lang="nl-NL" sz="2400" b="0" i="0" u="none" strike="noStrike" cap="none" normalizeH="0" baseline="0" dirty="0">
                          <a:ln>
                            <a:noFill/>
                          </a:ln>
                          <a:solidFill>
                            <a:schemeClr val="tx1"/>
                          </a:solidFill>
                          <a:effectLst/>
                          <a:latin typeface="Coptic1" pitchFamily="2" charset="0"/>
                          <a:cs typeface="Arial" charset="0"/>
                        </a:rPr>
                        <a:t>/t/c </a:t>
                      </a:r>
                      <a:r>
                        <a:rPr kumimoji="0" lang="nl-NL" sz="2400" b="0" i="0" u="none" strike="noStrike" cap="none" normalizeH="0" baseline="0" dirty="0" err="1">
                          <a:ln>
                            <a:noFill/>
                          </a:ln>
                          <a:solidFill>
                            <a:schemeClr val="tx1"/>
                          </a:solidFill>
                          <a:effectLst/>
                          <a:latin typeface="Coptic1" pitchFamily="2" charset="0"/>
                          <a:cs typeface="Arial" charset="0"/>
                        </a:rPr>
                        <a:t>m~pektenhoutou</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e~penoujai</a:t>
                      </a:r>
                      <a:r>
                        <a:rPr kumimoji="0" lang="nl-NL" sz="2400" b="0" i="0" u="none" strike="noStrike" cap="none" normalizeH="0" baseline="0" dirty="0">
                          <a:ln>
                            <a:noFill/>
                          </a:ln>
                          <a:solidFill>
                            <a:schemeClr val="tx1"/>
                          </a:solidFill>
                          <a:effectLst/>
                          <a:latin typeface="Coptic1" pitchFamily="2" charset="0"/>
                          <a:cs typeface="Arial" charset="0"/>
                        </a:rPr>
                        <a:t>. Alla </a:t>
                      </a:r>
                      <a:r>
                        <a:rPr kumimoji="0" lang="nl-NL" sz="2400" b="0" i="0" u="none" strike="noStrike" cap="none" normalizeH="0" baseline="0" dirty="0" err="1">
                          <a:ln>
                            <a:noFill/>
                          </a:ln>
                          <a:solidFill>
                            <a:schemeClr val="tx1"/>
                          </a:solidFill>
                          <a:effectLst/>
                          <a:latin typeface="Coptic1" pitchFamily="2" charset="0"/>
                          <a:cs typeface="Arial" charset="0"/>
                        </a:rPr>
                        <a:t>n~yok</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qen</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oumetatvwnh</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ak</a:t>
                      </a:r>
                      <a:r>
                        <a:rPr kumimoji="0" lang="nl-NL" sz="2400" b="0" i="0" u="none" strike="noStrike" cap="none" normalizeH="0" baseline="0" dirty="0">
                          <a:ln>
                            <a:noFill/>
                          </a:ln>
                          <a:solidFill>
                            <a:schemeClr val="tx1"/>
                          </a:solidFill>
                          <a:effectLst/>
                          <a:latin typeface="Coptic1" pitchFamily="2" charset="0"/>
                          <a:cs typeface="Arial" charset="0"/>
                        </a:rPr>
                        <a:t>[</a:t>
                      </a:r>
                      <a:r>
                        <a:rPr kumimoji="0" lang="nl-NL" sz="2400" b="0" i="0" u="none" strike="noStrike" cap="none" normalizeH="0" baseline="0" dirty="0" err="1">
                          <a:ln>
                            <a:noFill/>
                          </a:ln>
                          <a:solidFill>
                            <a:schemeClr val="tx1"/>
                          </a:solidFill>
                          <a:effectLst/>
                          <a:latin typeface="Coptic1" pitchFamily="2" charset="0"/>
                          <a:cs typeface="Arial" charset="0"/>
                        </a:rPr>
                        <a:t>icarx</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ouoh</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akswpi</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n~rwmi</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ouoh</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aki~ni</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m~mon</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qen</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hwb</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niben</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saten</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v~nobi</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m~mauatf</a:t>
                      </a:r>
                      <a:r>
                        <a:rPr kumimoji="0" lang="nl-NL" sz="2400" b="0" i="0" u="none" strike="noStrike" cap="none" normalizeH="0" baseline="0" dirty="0">
                          <a:ln>
                            <a:noFill/>
                          </a:ln>
                          <a:solidFill>
                            <a:schemeClr val="tx1"/>
                          </a:solidFill>
                          <a:effectLst/>
                          <a:latin typeface="Coptic1" pitchFamily="2" charset="0"/>
                          <a:cs typeface="Arial" charset="0"/>
                        </a:rPr>
                        <a:t>.</a:t>
                      </a:r>
                      <a:endParaRPr kumimoji="0" lang="ar-EG" sz="24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n’as pas fait confiance à un ange, ni un archange, ni un patriarche ni un prophète pour notre salut. Mais Toi, sans aucune altération, Tu T’es incarné, Tu T’es fait homme et Tu nous as ressemblé en tout à l’exception du péché uniquement.</a:t>
                      </a:r>
                      <a:endParaRPr kumimoji="0" lang="ar-EG" sz="24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لا ملاك ولا رئيس ملائكة ولا رئيس آباء ولا نبي </a:t>
                      </a:r>
                      <a:r>
                        <a:rPr kumimoji="0" lang="ar-EG" sz="2800" b="0" i="0" u="none" strike="noStrike" cap="none" normalizeH="0" baseline="0" dirty="0" err="1">
                          <a:ln>
                            <a:noFill/>
                          </a:ln>
                          <a:solidFill>
                            <a:schemeClr val="tx1"/>
                          </a:solidFill>
                          <a:effectLst/>
                          <a:latin typeface="Arial" charset="0"/>
                          <a:cs typeface="Arial" charset="0"/>
                        </a:rPr>
                        <a:t>إئتمنته</a:t>
                      </a:r>
                      <a:r>
                        <a:rPr kumimoji="0" lang="ar-EG" sz="2800" b="0" i="0" u="none" strike="noStrike" cap="none" normalizeH="0" baseline="0" dirty="0">
                          <a:ln>
                            <a:noFill/>
                          </a:ln>
                          <a:solidFill>
                            <a:schemeClr val="tx1"/>
                          </a:solidFill>
                          <a:effectLst/>
                          <a:latin typeface="Arial" charset="0"/>
                          <a:cs typeface="Arial" charset="0"/>
                        </a:rPr>
                        <a:t> على خلاصنا</a:t>
                      </a:r>
                      <a:r>
                        <a:rPr kumimoji="0" lang="fr-FR"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بل أنت بغير استحالة تجسدت وتأنست وشابهتنا في كل شيء ما خلا الخطية وحدها</a:t>
                      </a: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 name="Action Button: Custom 4">
            <a:hlinkClick r:id="rId3" action="ppaction://hlinksldjump" highlightClick="1"/>
            <a:extLst>
              <a:ext uri="{FF2B5EF4-FFF2-40B4-BE49-F238E27FC236}">
                <a16:creationId xmlns:a16="http://schemas.microsoft.com/office/drawing/2014/main" id="{1BE29DC9-A14B-43E9-9CB5-1EB09B8BEBAD}"/>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25120799"/>
      </p:ext>
    </p:extLst>
  </p:cSld>
  <p:clrMapOvr>
    <a:masterClrMapping/>
  </p:clrMapOvr>
  <p:transition/>
</p:sld>
</file>

<file path=ppt/slides/slide3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01260" name="Group 12"/>
          <p:cNvGraphicFramePr>
            <a:graphicFrameLocks noGrp="1"/>
          </p:cNvGraphicFramePr>
          <p:nvPr>
            <p:ph/>
            <p:extLst>
              <p:ext uri="{D42A27DB-BD31-4B8C-83A1-F6EECF244321}">
                <p14:modId xmlns:p14="http://schemas.microsoft.com/office/powerpoint/2010/main" val="3943967835"/>
              </p:ext>
            </p:extLst>
          </p:nvPr>
        </p:nvGraphicFramePr>
        <p:xfrm>
          <a:off x="-1" y="96441"/>
          <a:ext cx="9144001" cy="4423410"/>
        </p:xfrm>
        <a:graphic>
          <a:graphicData uri="http://schemas.openxmlformats.org/drawingml/2006/table">
            <a:tbl>
              <a:tblPr/>
              <a:tblGrid>
                <a:gridCol w="3299406">
                  <a:extLst>
                    <a:ext uri="{9D8B030D-6E8A-4147-A177-3AD203B41FA5}">
                      <a16:colId xmlns:a16="http://schemas.microsoft.com/office/drawing/2014/main" val="72021526"/>
                    </a:ext>
                  </a:extLst>
                </a:gridCol>
                <a:gridCol w="3299406">
                  <a:extLst>
                    <a:ext uri="{9D8B030D-6E8A-4147-A177-3AD203B41FA5}">
                      <a16:colId xmlns:a16="http://schemas.microsoft.com/office/drawing/2014/main" val="20000"/>
                    </a:ext>
                  </a:extLst>
                </a:gridCol>
                <a:gridCol w="2545189">
                  <a:extLst>
                    <a:ext uri="{9D8B030D-6E8A-4147-A177-3AD203B41FA5}">
                      <a16:colId xmlns:a16="http://schemas.microsoft.com/office/drawing/2014/main" val="20001"/>
                    </a:ext>
                  </a:extLst>
                </a:gridCol>
              </a:tblGrid>
              <a:tr h="37193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Coptic1" pitchFamily="2" charset="0"/>
                          <a:cs typeface="Arial" charset="0"/>
                        </a:rPr>
                        <a:t>Akswpi</a:t>
                      </a:r>
                      <a:r>
                        <a:rPr kumimoji="0" lang="fr-FR" sz="2400" b="0" i="0" u="none" strike="noStrike" cap="none" normalizeH="0" baseline="0" dirty="0">
                          <a:ln>
                            <a:noFill/>
                          </a:ln>
                          <a:solidFill>
                            <a:schemeClr val="tx1"/>
                          </a:solidFill>
                          <a:effectLst/>
                          <a:latin typeface="Coptic1" pitchFamily="2" charset="0"/>
                          <a:cs typeface="Arial" charset="0"/>
                        </a:rPr>
                        <a:t> nan </a:t>
                      </a:r>
                      <a:r>
                        <a:rPr kumimoji="0" lang="fr-FR" sz="2400" b="0" i="0" u="none" strike="noStrike" cap="none" normalizeH="0" baseline="0" dirty="0" err="1">
                          <a:ln>
                            <a:noFill/>
                          </a:ln>
                          <a:solidFill>
                            <a:schemeClr val="tx1"/>
                          </a:solidFill>
                          <a:effectLst/>
                          <a:latin typeface="Coptic1" pitchFamily="2" charset="0"/>
                          <a:cs typeface="Arial" charset="0"/>
                        </a:rPr>
                        <a:t>m~mecit</a:t>
                      </a:r>
                      <a:r>
                        <a:rPr kumimoji="0" lang="fr-FR" sz="2400" b="0" i="0" u="none" strike="noStrike" cap="none" normalizeH="0" baseline="0" dirty="0">
                          <a:ln>
                            <a:noFill/>
                          </a:ln>
                          <a:solidFill>
                            <a:schemeClr val="tx1"/>
                          </a:solidFill>
                          <a:effectLst/>
                          <a:latin typeface="Coptic1" pitchFamily="2" charset="0"/>
                          <a:cs typeface="Arial" charset="0"/>
                        </a:rPr>
                        <a:t>/c nem </a:t>
                      </a:r>
                      <a:r>
                        <a:rPr kumimoji="0" lang="fr-FR" sz="2400" b="0" i="0" u="none" strike="noStrike" cap="none" normalizeH="0" baseline="0" dirty="0" err="1">
                          <a:ln>
                            <a:noFill/>
                          </a:ln>
                          <a:solidFill>
                            <a:schemeClr val="tx1"/>
                          </a:solidFill>
                          <a:effectLst/>
                          <a:latin typeface="Coptic1" pitchFamily="2" charset="0"/>
                          <a:cs typeface="Arial" charset="0"/>
                        </a:rPr>
                        <a:t>V~iwt</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ouoh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jiny~m</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n~te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piywm</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akbolc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e~bol</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ouoh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metjaji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n~a~pac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akserswrc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Akhwtp</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n~nap~kahi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e~naniv</a:t>
                      </a:r>
                      <a:r>
                        <a:rPr kumimoji="0" lang="fr-FR" sz="2400" b="0" i="0" u="none" strike="noStrike" cap="none" normalizeH="0" baseline="0" dirty="0">
                          <a:ln>
                            <a:noFill/>
                          </a:ln>
                          <a:solidFill>
                            <a:schemeClr val="tx1"/>
                          </a:solidFill>
                          <a:effectLst/>
                          <a:latin typeface="Coptic1" pitchFamily="2" charset="0"/>
                          <a:cs typeface="Arial" charset="0"/>
                        </a:rPr>
                        <a:t>/oui~ </a:t>
                      </a:r>
                      <a:r>
                        <a:rPr kumimoji="0" lang="fr-FR" sz="2400" b="0" i="0" u="none" strike="noStrike" cap="none" normalizeH="0" baseline="0" dirty="0" err="1">
                          <a:ln>
                            <a:noFill/>
                          </a:ln>
                          <a:solidFill>
                            <a:schemeClr val="tx1"/>
                          </a:solidFill>
                          <a:effectLst/>
                          <a:latin typeface="Coptic1" pitchFamily="2" charset="0"/>
                          <a:cs typeface="Arial" charset="0"/>
                        </a:rPr>
                        <a:t>ouoh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aker</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pib</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n~ouai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e~akjwk</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e~bol</a:t>
                      </a:r>
                      <a:r>
                        <a:rPr kumimoji="0" lang="fr-FR" sz="2400" b="0" i="0" u="none" strike="noStrike" cap="none" normalizeH="0" baseline="0" dirty="0">
                          <a:ln>
                            <a:noFill/>
                          </a:ln>
                          <a:solidFill>
                            <a:schemeClr val="tx1"/>
                          </a:solidFill>
                          <a:effectLst/>
                          <a:latin typeface="Coptic1" pitchFamily="2" charset="0"/>
                          <a:cs typeface="Arial" charset="0"/>
                        </a:rPr>
                        <a:t> n~]</a:t>
                      </a:r>
                      <a:r>
                        <a:rPr kumimoji="0" lang="fr-FR" sz="2400" b="0" i="0" u="none" strike="noStrike" cap="none" normalizeH="0" baseline="0" dirty="0" err="1">
                          <a:ln>
                            <a:noFill/>
                          </a:ln>
                          <a:solidFill>
                            <a:schemeClr val="tx1"/>
                          </a:solidFill>
                          <a:effectLst/>
                          <a:latin typeface="Coptic1" pitchFamily="2" charset="0"/>
                          <a:cs typeface="Arial" charset="0"/>
                        </a:rPr>
                        <a:t>oikonomia</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qen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t~carx</a:t>
                      </a:r>
                      <a:r>
                        <a:rPr kumimoji="0" lang="fr-FR" sz="2400" b="0" i="0" u="none" strike="noStrike" cap="none" normalizeH="0" baseline="0" dirty="0">
                          <a:ln>
                            <a:noFill/>
                          </a:ln>
                          <a:solidFill>
                            <a:schemeClr val="tx1"/>
                          </a:solidFill>
                          <a:effectLst/>
                          <a:latin typeface="Coptic1" pitchFamily="2" charset="0"/>
                          <a:cs typeface="Arial" charset="0"/>
                        </a:rPr>
                        <a:t>.</a:t>
                      </a:r>
                      <a:endParaRPr kumimoji="0" lang="ar-EG" sz="24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es devenu notre médiateur auprès du Père. Tu as abattu le mur de séparation et l’ancienne animosité, Tu l’as détruite. Tu as réconcilié ceux de la terre avec ceux du ciel et Tu les as rendus un. Tu as accomplis le Salut par Ton incarnation.</a:t>
                      </a:r>
                      <a:endParaRPr kumimoji="0" lang="ar-EG" sz="24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وصرت لنا وسيطاً لدى الآب والحاجز المتوسط نقضته والعداوة القديمة هدمتها</a:t>
                      </a:r>
                      <a:r>
                        <a:rPr kumimoji="0" lang="fr-FR"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وأصلحت الأرضيين مع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ar-EG" sz="2800" b="0" i="0" u="none" strike="noStrike" cap="none" normalizeH="0" baseline="0" dirty="0">
                          <a:ln>
                            <a:noFill/>
                          </a:ln>
                          <a:solidFill>
                            <a:schemeClr val="tx1"/>
                          </a:solidFill>
                          <a:effectLst/>
                          <a:latin typeface="Arial" charset="0"/>
                          <a:cs typeface="Arial" charset="0"/>
                        </a:rPr>
                        <a:t> وجعلت الاثنين واحداً وأكملت التدبير بالجسد</a:t>
                      </a: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 name="Action Button: Custom 4">
            <a:hlinkClick r:id="rId3" action="ppaction://hlinksldjump" highlightClick="1"/>
            <a:extLst>
              <a:ext uri="{FF2B5EF4-FFF2-40B4-BE49-F238E27FC236}">
                <a16:creationId xmlns:a16="http://schemas.microsoft.com/office/drawing/2014/main" id="{1BE29DC9-A14B-43E9-9CB5-1EB09B8BEBAD}"/>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17028425"/>
      </p:ext>
    </p:extLst>
  </p:cSld>
  <p:clrMapOvr>
    <a:masterClrMapping/>
  </p:clrMapOvr>
  <p:transition/>
</p:sld>
</file>

<file path=ppt/slides/slide3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01260" name="Group 12"/>
          <p:cNvGraphicFramePr>
            <a:graphicFrameLocks noGrp="1"/>
          </p:cNvGraphicFramePr>
          <p:nvPr>
            <p:ph/>
            <p:extLst>
              <p:ext uri="{D42A27DB-BD31-4B8C-83A1-F6EECF244321}">
                <p14:modId xmlns:p14="http://schemas.microsoft.com/office/powerpoint/2010/main" val="3833003973"/>
              </p:ext>
            </p:extLst>
          </p:nvPr>
        </p:nvGraphicFramePr>
        <p:xfrm>
          <a:off x="-1" y="96441"/>
          <a:ext cx="9144001" cy="4423410"/>
        </p:xfrm>
        <a:graphic>
          <a:graphicData uri="http://schemas.openxmlformats.org/drawingml/2006/table">
            <a:tbl>
              <a:tblPr/>
              <a:tblGrid>
                <a:gridCol w="3299406">
                  <a:extLst>
                    <a:ext uri="{9D8B030D-6E8A-4147-A177-3AD203B41FA5}">
                      <a16:colId xmlns:a16="http://schemas.microsoft.com/office/drawing/2014/main" val="72021526"/>
                    </a:ext>
                  </a:extLst>
                </a:gridCol>
                <a:gridCol w="3299406">
                  <a:extLst>
                    <a:ext uri="{9D8B030D-6E8A-4147-A177-3AD203B41FA5}">
                      <a16:colId xmlns:a16="http://schemas.microsoft.com/office/drawing/2014/main" val="20000"/>
                    </a:ext>
                  </a:extLst>
                </a:gridCol>
                <a:gridCol w="2545189">
                  <a:extLst>
                    <a:ext uri="{9D8B030D-6E8A-4147-A177-3AD203B41FA5}">
                      <a16:colId xmlns:a16="http://schemas.microsoft.com/office/drawing/2014/main" val="20001"/>
                    </a:ext>
                  </a:extLst>
                </a:gridCol>
              </a:tblGrid>
              <a:tr h="37193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Coptic1" pitchFamily="2" charset="0"/>
                          <a:cs typeface="Arial" charset="0"/>
                        </a:rPr>
                        <a:t>Ouoh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eknasenak</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e~p~swi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eniv</a:t>
                      </a:r>
                      <a:r>
                        <a:rPr kumimoji="0" lang="fr-FR" sz="2400" b="0" i="0" u="none" strike="noStrike" cap="none" normalizeH="0" baseline="0" dirty="0">
                          <a:ln>
                            <a:noFill/>
                          </a:ln>
                          <a:solidFill>
                            <a:schemeClr val="tx1"/>
                          </a:solidFill>
                          <a:effectLst/>
                          <a:latin typeface="Coptic1" pitchFamily="2" charset="0"/>
                          <a:cs typeface="Arial" charset="0"/>
                        </a:rPr>
                        <a:t>/oui~ </a:t>
                      </a:r>
                      <a:r>
                        <a:rPr kumimoji="0" lang="fr-FR" sz="2400" b="0" i="0" u="none" strike="noStrike" cap="none" normalizeH="0" baseline="0" dirty="0" err="1">
                          <a:ln>
                            <a:noFill/>
                          </a:ln>
                          <a:solidFill>
                            <a:schemeClr val="tx1"/>
                          </a:solidFill>
                          <a:effectLst/>
                          <a:latin typeface="Coptic1" pitchFamily="2" charset="0"/>
                          <a:cs typeface="Arial" charset="0"/>
                        </a:rPr>
                        <a:t>cwmatikwc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e~akmoh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m~p~t</a:t>
                      </a:r>
                      <a:r>
                        <a:rPr kumimoji="0" lang="fr-FR" sz="2400" b="0" i="0" u="none" strike="noStrike" cap="none" normalizeH="0" baseline="0" dirty="0">
                          <a:ln>
                            <a:noFill/>
                          </a:ln>
                          <a:solidFill>
                            <a:schemeClr val="tx1"/>
                          </a:solidFill>
                          <a:effectLst/>
                          <a:latin typeface="Coptic1" pitchFamily="2" charset="0"/>
                          <a:cs typeface="Arial" charset="0"/>
                        </a:rPr>
                        <a:t>/</a:t>
                      </a:r>
                      <a:r>
                        <a:rPr kumimoji="0" lang="fr-FR" sz="2400" b="0" i="0" u="none" strike="noStrike" cap="none" normalizeH="0" baseline="0" dirty="0" err="1">
                          <a:ln>
                            <a:noFill/>
                          </a:ln>
                          <a:solidFill>
                            <a:schemeClr val="tx1"/>
                          </a:solidFill>
                          <a:effectLst/>
                          <a:latin typeface="Coptic1" pitchFamily="2" charset="0"/>
                          <a:cs typeface="Arial" charset="0"/>
                        </a:rPr>
                        <a:t>rf</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qen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tekmeynou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Nakjw</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m~moc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n~nekmay</a:t>
                      </a:r>
                      <a:r>
                        <a:rPr kumimoji="0" lang="fr-FR" sz="2400" b="0" i="0" u="none" strike="noStrike" cap="none" normalizeH="0" baseline="0" dirty="0">
                          <a:ln>
                            <a:noFill/>
                          </a:ln>
                          <a:solidFill>
                            <a:schemeClr val="tx1"/>
                          </a:solidFill>
                          <a:effectLst/>
                          <a:latin typeface="Coptic1" pitchFamily="2" charset="0"/>
                          <a:cs typeface="Arial" charset="0"/>
                        </a:rPr>
                        <a:t>/t/c </a:t>
                      </a:r>
                      <a:r>
                        <a:rPr kumimoji="0" lang="fr-FR" sz="2400" b="0" i="0" u="none" strike="noStrike" cap="none" normalizeH="0" baseline="0" dirty="0" err="1">
                          <a:ln>
                            <a:noFill/>
                          </a:ln>
                          <a:solidFill>
                            <a:schemeClr val="tx1"/>
                          </a:solidFill>
                          <a:effectLst/>
                          <a:latin typeface="Coptic1" pitchFamily="2" charset="0"/>
                          <a:cs typeface="Arial" charset="0"/>
                        </a:rPr>
                        <a:t>e~youab</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ouoh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n~apoctoloc</a:t>
                      </a:r>
                      <a:r>
                        <a:rPr kumimoji="0" lang="fr-FR" sz="2400" b="0" i="0" u="none" strike="noStrike" cap="none" normalizeH="0" baseline="0" dirty="0">
                          <a:ln>
                            <a:noFill/>
                          </a:ln>
                          <a:solidFill>
                            <a:schemeClr val="tx1"/>
                          </a:solidFill>
                          <a:effectLst/>
                          <a:latin typeface="Coptic1" pitchFamily="2" charset="0"/>
                          <a:cs typeface="Arial" charset="0"/>
                        </a:rPr>
                        <a:t> Je </a:t>
                      </a:r>
                      <a:r>
                        <a:rPr kumimoji="0" lang="fr-FR" sz="2400" b="0" i="0" u="none" strike="noStrike" cap="none" normalizeH="0" baseline="0" dirty="0" err="1">
                          <a:ln>
                            <a:noFill/>
                          </a:ln>
                          <a:solidFill>
                            <a:schemeClr val="tx1"/>
                          </a:solidFill>
                          <a:effectLst/>
                          <a:latin typeface="Coptic1" pitchFamily="2" charset="0"/>
                          <a:cs typeface="Arial" charset="0"/>
                        </a:rPr>
                        <a:t>tahir</a:t>
                      </a:r>
                      <a:r>
                        <a:rPr kumimoji="0" lang="fr-FR" sz="2400" b="0" i="0" u="none" strike="noStrike" cap="none" normalizeH="0" baseline="0" dirty="0">
                          <a:ln>
                            <a:noFill/>
                          </a:ln>
                          <a:solidFill>
                            <a:schemeClr val="tx1"/>
                          </a:solidFill>
                          <a:effectLst/>
                          <a:latin typeface="Coptic1" pitchFamily="2" charset="0"/>
                          <a:cs typeface="Arial" charset="0"/>
                        </a:rPr>
                        <a:t>/n/ ]] </a:t>
                      </a:r>
                      <a:r>
                        <a:rPr kumimoji="0" lang="fr-FR" sz="2400" b="0" i="0" u="none" strike="noStrike" cap="none" normalizeH="0" baseline="0" dirty="0" err="1">
                          <a:ln>
                            <a:noFill/>
                          </a:ln>
                          <a:solidFill>
                            <a:schemeClr val="tx1"/>
                          </a:solidFill>
                          <a:effectLst/>
                          <a:latin typeface="Coptic1" pitchFamily="2" charset="0"/>
                          <a:cs typeface="Arial" charset="0"/>
                        </a:rPr>
                        <a:t>m~moc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nwten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tahir</a:t>
                      </a:r>
                      <a:r>
                        <a:rPr kumimoji="0" lang="fr-FR" sz="2400" b="0" i="0" u="none" strike="noStrike" cap="none" normalizeH="0" baseline="0" dirty="0">
                          <a:ln>
                            <a:noFill/>
                          </a:ln>
                          <a:solidFill>
                            <a:schemeClr val="tx1"/>
                          </a:solidFill>
                          <a:effectLst/>
                          <a:latin typeface="Coptic1" pitchFamily="2" charset="0"/>
                          <a:cs typeface="Arial" charset="0"/>
                        </a:rPr>
                        <a:t>/n/ </a:t>
                      </a:r>
                      <a:r>
                        <a:rPr kumimoji="0" lang="fr-FR" sz="2400" b="0" i="0" u="none" strike="noStrike" cap="none" normalizeH="0" baseline="0" dirty="0" err="1">
                          <a:ln>
                            <a:noFill/>
                          </a:ln>
                          <a:solidFill>
                            <a:schemeClr val="tx1"/>
                          </a:solidFill>
                          <a:effectLst/>
                          <a:latin typeface="Coptic1" pitchFamily="2" charset="0"/>
                          <a:cs typeface="Arial" charset="0"/>
                        </a:rPr>
                        <a:t>a~nok</a:t>
                      </a:r>
                      <a:r>
                        <a:rPr kumimoji="0" lang="fr-FR" sz="2400" b="0" i="0" u="none" strike="noStrike" cap="none" normalizeH="0" baseline="0" dirty="0">
                          <a:ln>
                            <a:noFill/>
                          </a:ln>
                          <a:solidFill>
                            <a:schemeClr val="tx1"/>
                          </a:solidFill>
                          <a:effectLst/>
                          <a:latin typeface="Coptic1" pitchFamily="2" charset="0"/>
                          <a:cs typeface="Arial" charset="0"/>
                        </a:rPr>
                        <a:t> ],w </a:t>
                      </a:r>
                      <a:r>
                        <a:rPr kumimoji="0" lang="fr-FR" sz="2400" b="0" i="0" u="none" strike="noStrike" cap="none" normalizeH="0" baseline="0" dirty="0" err="1">
                          <a:ln>
                            <a:noFill/>
                          </a:ln>
                          <a:solidFill>
                            <a:schemeClr val="tx1"/>
                          </a:solidFill>
                          <a:effectLst/>
                          <a:latin typeface="Coptic1" pitchFamily="2" charset="0"/>
                          <a:cs typeface="Arial" charset="0"/>
                        </a:rPr>
                        <a:t>m~moc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nemwten</a:t>
                      </a:r>
                      <a:r>
                        <a:rPr kumimoji="0" lang="fr-FR" sz="2400" b="0" i="0" u="none" strike="noStrike" cap="none" normalizeH="0" baseline="0" dirty="0">
                          <a:ln>
                            <a:noFill/>
                          </a:ln>
                          <a:solidFill>
                            <a:schemeClr val="tx1"/>
                          </a:solidFill>
                          <a:effectLst/>
                          <a:latin typeface="Coptic1" pitchFamily="2" charset="0"/>
                          <a:cs typeface="Arial" charset="0"/>
                        </a:rPr>
                        <a:t>.</a:t>
                      </a:r>
                      <a:endParaRPr kumimoji="0" lang="ar-EG" sz="24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Lorsque Tu es monté charnellement aux cieux, Tu as rempli toute chose de Ta divinité et Tu as dit à Tes saints apôtres et disciples : Je vous donne ma paix, je vous laisse ma paix.</a:t>
                      </a:r>
                      <a:endParaRPr kumimoji="0" lang="ar-EG" sz="24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وعند صعودك إلى السموات جسدياً إذ ملأت الكل </a:t>
                      </a:r>
                      <a:r>
                        <a:rPr kumimoji="0" lang="ar-EG" sz="2800" b="0" i="0" u="none" strike="noStrike" cap="none" normalizeH="0" baseline="0" dirty="0" err="1">
                          <a:ln>
                            <a:noFill/>
                          </a:ln>
                          <a:solidFill>
                            <a:schemeClr val="tx1"/>
                          </a:solidFill>
                          <a:effectLst/>
                          <a:latin typeface="Arial" charset="0"/>
                          <a:cs typeface="Arial" charset="0"/>
                        </a:rPr>
                        <a:t>بلاهوتك</a:t>
                      </a:r>
                      <a:r>
                        <a:rPr kumimoji="0" lang="ar-EG" sz="2800" b="0" i="0" u="none" strike="noStrike" cap="none" normalizeH="0" baseline="0" dirty="0">
                          <a:ln>
                            <a:noFill/>
                          </a:ln>
                          <a:solidFill>
                            <a:schemeClr val="tx1"/>
                          </a:solidFill>
                          <a:effectLst/>
                          <a:latin typeface="Arial" charset="0"/>
                          <a:cs typeface="Arial" charset="0"/>
                        </a:rPr>
                        <a:t> قلت لتلاميذك ورسلك القديسين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سلامي أعطيكم سلامي أنا أترك لكم</a:t>
                      </a: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 name="Action Button: Custom 4">
            <a:hlinkClick r:id="rId3" action="ppaction://hlinksldjump" highlightClick="1"/>
            <a:extLst>
              <a:ext uri="{FF2B5EF4-FFF2-40B4-BE49-F238E27FC236}">
                <a16:creationId xmlns:a16="http://schemas.microsoft.com/office/drawing/2014/main" id="{1BE29DC9-A14B-43E9-9CB5-1EB09B8BEBAD}"/>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43533073"/>
      </p:ext>
    </p:extLst>
  </p:cSld>
  <p:clrMapOvr>
    <a:masterClrMapping/>
  </p:clrMapOvr>
  <p:transition/>
</p:sld>
</file>

<file path=ppt/slides/slide3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01260" name="Group 12"/>
          <p:cNvGraphicFramePr>
            <a:graphicFrameLocks noGrp="1"/>
          </p:cNvGraphicFramePr>
          <p:nvPr>
            <p:ph/>
            <p:extLst>
              <p:ext uri="{D42A27DB-BD31-4B8C-83A1-F6EECF244321}">
                <p14:modId xmlns:p14="http://schemas.microsoft.com/office/powerpoint/2010/main" val="2109801834"/>
              </p:ext>
            </p:extLst>
          </p:nvPr>
        </p:nvGraphicFramePr>
        <p:xfrm>
          <a:off x="-1" y="96441"/>
          <a:ext cx="9144001" cy="4462589"/>
        </p:xfrm>
        <a:graphic>
          <a:graphicData uri="http://schemas.openxmlformats.org/drawingml/2006/table">
            <a:tbl>
              <a:tblPr/>
              <a:tblGrid>
                <a:gridCol w="3299406">
                  <a:extLst>
                    <a:ext uri="{9D8B030D-6E8A-4147-A177-3AD203B41FA5}">
                      <a16:colId xmlns:a16="http://schemas.microsoft.com/office/drawing/2014/main" val="72021526"/>
                    </a:ext>
                  </a:extLst>
                </a:gridCol>
                <a:gridCol w="3299406">
                  <a:extLst>
                    <a:ext uri="{9D8B030D-6E8A-4147-A177-3AD203B41FA5}">
                      <a16:colId xmlns:a16="http://schemas.microsoft.com/office/drawing/2014/main" val="20000"/>
                    </a:ext>
                  </a:extLst>
                </a:gridCol>
                <a:gridCol w="2545189">
                  <a:extLst>
                    <a:ext uri="{9D8B030D-6E8A-4147-A177-3AD203B41FA5}">
                      <a16:colId xmlns:a16="http://schemas.microsoft.com/office/drawing/2014/main" val="20001"/>
                    </a:ext>
                  </a:extLst>
                </a:gridCol>
              </a:tblGrid>
              <a:tr h="4462589">
                <a:tc>
                  <a:txBody>
                    <a:bodyPr/>
                    <a:lstStyle/>
                    <a:p>
                      <a:pPr algn="just">
                        <a:lnSpc>
                          <a:spcPct val="115000"/>
                        </a:lnSpc>
                        <a:spcAft>
                          <a:spcPts val="1000"/>
                        </a:spcAft>
                      </a:pPr>
                      <a:r>
                        <a:rPr lang="fr-FR" sz="2400" dirty="0" err="1">
                          <a:effectLst/>
                          <a:latin typeface="Coptic1" pitchFamily="2" charset="0"/>
                          <a:ea typeface="Calibri" panose="020F0502020204030204" pitchFamily="34" charset="0"/>
                          <a:cs typeface="Arial" panose="020B0604020202020204" pitchFamily="34" charset="0"/>
                        </a:rPr>
                        <a:t>Yai</a:t>
                      </a:r>
                      <a:r>
                        <a:rPr lang="fr-FR" sz="2400" dirty="0">
                          <a:effectLst/>
                          <a:latin typeface="Coptic1" pitchFamily="2" charset="0"/>
                          <a:ea typeface="Calibri" panose="020F0502020204030204" pitchFamily="34" charset="0"/>
                          <a:cs typeface="Arial" panose="020B0604020202020204" pitchFamily="34" charset="0"/>
                        </a:rPr>
                        <a:t> on ]</a:t>
                      </a:r>
                      <a:r>
                        <a:rPr lang="fr-FR" sz="2400" dirty="0" err="1">
                          <a:effectLst/>
                          <a:latin typeface="Coptic1" pitchFamily="2" charset="0"/>
                          <a:ea typeface="Calibri" panose="020F0502020204030204" pitchFamily="34" charset="0"/>
                          <a:cs typeface="Arial" panose="020B0604020202020204" pitchFamily="34" charset="0"/>
                        </a:rPr>
                        <a:t>nou</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a~rih~mot</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m~moc</a:t>
                      </a:r>
                      <a:r>
                        <a:rPr lang="fr-FR" sz="2400" dirty="0">
                          <a:effectLst/>
                          <a:latin typeface="Coptic1" pitchFamily="2" charset="0"/>
                          <a:ea typeface="Calibri" panose="020F0502020204030204" pitchFamily="34" charset="0"/>
                          <a:cs typeface="Arial" panose="020B0604020202020204" pitchFamily="34" charset="0"/>
                        </a:rPr>
                        <a:t> nan </a:t>
                      </a:r>
                      <a:r>
                        <a:rPr lang="fr-FR" sz="2400" dirty="0" err="1">
                          <a:effectLst/>
                          <a:latin typeface="Coptic1" pitchFamily="2" charset="0"/>
                          <a:ea typeface="Calibri" panose="020F0502020204030204" pitchFamily="34" charset="0"/>
                          <a:cs typeface="Arial" panose="020B0604020202020204" pitchFamily="34" charset="0"/>
                        </a:rPr>
                        <a:t>penn</a:t>
                      </a:r>
                      <a:r>
                        <a:rPr lang="fr-FR" sz="2400" dirty="0">
                          <a:effectLst/>
                          <a:latin typeface="Coptic1" pitchFamily="2" charset="0"/>
                          <a:ea typeface="Calibri" panose="020F0502020204030204" pitchFamily="34" charset="0"/>
                          <a:cs typeface="Arial" panose="020B0604020202020204" pitchFamily="34" charset="0"/>
                        </a:rPr>
                        <a:t>/b </a:t>
                      </a:r>
                      <a:r>
                        <a:rPr lang="fr-FR" sz="2400" dirty="0" err="1">
                          <a:effectLst/>
                          <a:latin typeface="Coptic1" pitchFamily="2" charset="0"/>
                          <a:ea typeface="Calibri" panose="020F0502020204030204" pitchFamily="34" charset="0"/>
                          <a:cs typeface="Arial" panose="020B0604020202020204" pitchFamily="34" charset="0"/>
                        </a:rPr>
                        <a:t>E~aktoubon</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e~bolha</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ywleb</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niben</a:t>
                      </a:r>
                      <a:r>
                        <a:rPr lang="fr-FR" sz="2400" dirty="0">
                          <a:effectLst/>
                          <a:latin typeface="Coptic1" pitchFamily="2" charset="0"/>
                          <a:ea typeface="Calibri" panose="020F0502020204030204" pitchFamily="34" charset="0"/>
                          <a:cs typeface="Arial" panose="020B0604020202020204" pitchFamily="34" charset="0"/>
                        </a:rPr>
                        <a:t>: nem ,~</a:t>
                      </a:r>
                      <a:r>
                        <a:rPr lang="fr-FR" sz="2400" dirty="0" err="1">
                          <a:effectLst/>
                          <a:latin typeface="Coptic1" pitchFamily="2" charset="0"/>
                          <a:ea typeface="Calibri" panose="020F0502020204030204" pitchFamily="34" charset="0"/>
                          <a:cs typeface="Arial" panose="020B0604020202020204" pitchFamily="34" charset="0"/>
                        </a:rPr>
                        <a:t>rof</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niben</a:t>
                      </a:r>
                      <a:r>
                        <a:rPr lang="fr-FR" sz="2400" dirty="0">
                          <a:effectLst/>
                          <a:latin typeface="Coptic1" pitchFamily="2" charset="0"/>
                          <a:ea typeface="Calibri" panose="020F0502020204030204" pitchFamily="34" charset="0"/>
                          <a:cs typeface="Arial" panose="020B0604020202020204" pitchFamily="34" charset="0"/>
                        </a:rPr>
                        <a:t>: nem </a:t>
                      </a:r>
                      <a:r>
                        <a:rPr lang="fr-FR" sz="2400" dirty="0" err="1">
                          <a:effectLst/>
                          <a:latin typeface="Coptic1" pitchFamily="2" charset="0"/>
                          <a:ea typeface="Calibri" panose="020F0502020204030204" pitchFamily="34" charset="0"/>
                          <a:cs typeface="Arial" panose="020B0604020202020204" pitchFamily="34" charset="0"/>
                        </a:rPr>
                        <a:t>metswbi</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niben</a:t>
                      </a:r>
                      <a:r>
                        <a:rPr lang="fr-FR" sz="2400" dirty="0">
                          <a:effectLst/>
                          <a:latin typeface="Coptic1" pitchFamily="2" charset="0"/>
                          <a:ea typeface="Calibri" panose="020F0502020204030204" pitchFamily="34" charset="0"/>
                          <a:cs typeface="Arial" panose="020B0604020202020204" pitchFamily="34" charset="0"/>
                        </a:rPr>
                        <a:t>: nem </a:t>
                      </a:r>
                      <a:r>
                        <a:rPr lang="fr-FR" sz="2400" dirty="0" err="1">
                          <a:effectLst/>
                          <a:latin typeface="Coptic1" pitchFamily="2" charset="0"/>
                          <a:ea typeface="Calibri" panose="020F0502020204030204" pitchFamily="34" charset="0"/>
                          <a:cs typeface="Arial" panose="020B0604020202020204" pitchFamily="34" charset="0"/>
                        </a:rPr>
                        <a:t>kakia</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niben</a:t>
                      </a:r>
                      <a:r>
                        <a:rPr lang="fr-FR" sz="2400" dirty="0">
                          <a:effectLst/>
                          <a:latin typeface="Coptic1" pitchFamily="2" charset="0"/>
                          <a:ea typeface="Calibri" panose="020F0502020204030204" pitchFamily="34" charset="0"/>
                          <a:cs typeface="Arial" panose="020B0604020202020204" pitchFamily="34" charset="0"/>
                        </a:rPr>
                        <a:t>: nem </a:t>
                      </a:r>
                      <a:r>
                        <a:rPr lang="fr-FR" sz="2400" dirty="0" err="1">
                          <a:effectLst/>
                          <a:latin typeface="Coptic1" pitchFamily="2" charset="0"/>
                          <a:ea typeface="Calibri" panose="020F0502020204030204" pitchFamily="34" charset="0"/>
                          <a:cs typeface="Arial" panose="020B0604020202020204" pitchFamily="34" charset="0"/>
                        </a:rPr>
                        <a:t>metreferv~meui</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n~te</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kakia</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e~tervorin</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m~v~mou</a:t>
                      </a:r>
                      <a:r>
                        <a:rPr lang="fr-FR" sz="2400" dirty="0">
                          <a:effectLst/>
                          <a:latin typeface="Coptic1" pitchFamily="2" charset="0"/>
                          <a:ea typeface="Calibri" panose="020F0502020204030204" pitchFamily="34" charset="0"/>
                          <a:cs typeface="Arial" panose="020B0604020202020204" pitchFamily="34" charset="0"/>
                        </a:rPr>
                        <a:t>.</a:t>
                      </a:r>
                    </a:p>
                  </a:txBody>
                  <a:tcPr marL="68580" marR="68580" marT="0" marB="0">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Accorde-nous aussi maintenant, notre maître, cette paix. Purifie-nous de toute souillure, de toute duperie, de toute hypocrisie, de tout mal, de toute ruse et du souvenir du mal conduisant à la mort.</a:t>
                      </a:r>
                      <a:endParaRPr kumimoji="0" lang="ar-EG" sz="24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هذا أيضاً الآن أنعم به علينا يا سيدنا ، وطهرنا من كل دنس ومن كل غش ومن كل رياء ومن كل شر ومن كل مكيدة ومن تذكار الشر الملبس الموت.</a:t>
                      </a: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 name="Action Button: Custom 4">
            <a:hlinkClick r:id="rId3" action="ppaction://hlinksldjump" highlightClick="1"/>
            <a:extLst>
              <a:ext uri="{FF2B5EF4-FFF2-40B4-BE49-F238E27FC236}">
                <a16:creationId xmlns:a16="http://schemas.microsoft.com/office/drawing/2014/main" id="{1BE29DC9-A14B-43E9-9CB5-1EB09B8BEBAD}"/>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08471144"/>
      </p:ext>
    </p:extLst>
  </p:cSld>
  <p:clrMapOvr>
    <a:masterClrMapping/>
  </p:clrMapOvr>
  <p:transition/>
</p:sld>
</file>

<file path=ppt/slides/slide3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2">
            <a:extLst>
              <a:ext uri="{FF2B5EF4-FFF2-40B4-BE49-F238E27FC236}">
                <a16:creationId xmlns:a16="http://schemas.microsoft.com/office/drawing/2014/main" id="{B6F247F4-FC3A-47D6-9DC4-C1F9C94C0BE2}"/>
              </a:ext>
            </a:extLst>
          </p:cNvPr>
          <p:cNvGraphicFramePr>
            <a:graphicFrameLocks noGrp="1"/>
          </p:cNvGraphicFramePr>
          <p:nvPr>
            <p:ph/>
            <p:extLst>
              <p:ext uri="{D42A27DB-BD31-4B8C-83A1-F6EECF244321}">
                <p14:modId xmlns:p14="http://schemas.microsoft.com/office/powerpoint/2010/main" val="2749274221"/>
              </p:ext>
            </p:extLst>
          </p:nvPr>
        </p:nvGraphicFramePr>
        <p:xfrm>
          <a:off x="0" y="57151"/>
          <a:ext cx="9143999" cy="4491228"/>
        </p:xfrm>
        <a:graphic>
          <a:graphicData uri="http://schemas.openxmlformats.org/drawingml/2006/table">
            <a:tbl>
              <a:tblPr/>
              <a:tblGrid>
                <a:gridCol w="3170902">
                  <a:extLst>
                    <a:ext uri="{9D8B030D-6E8A-4147-A177-3AD203B41FA5}">
                      <a16:colId xmlns:a16="http://schemas.microsoft.com/office/drawing/2014/main" val="20000"/>
                    </a:ext>
                  </a:extLst>
                </a:gridCol>
                <a:gridCol w="3392129">
                  <a:extLst>
                    <a:ext uri="{9D8B030D-6E8A-4147-A177-3AD203B41FA5}">
                      <a16:colId xmlns:a16="http://schemas.microsoft.com/office/drawing/2014/main" val="20001"/>
                    </a:ext>
                  </a:extLst>
                </a:gridCol>
                <a:gridCol w="2580968">
                  <a:extLst>
                    <a:ext uri="{9D8B030D-6E8A-4147-A177-3AD203B41FA5}">
                      <a16:colId xmlns:a16="http://schemas.microsoft.com/office/drawing/2014/main" val="20002"/>
                    </a:ext>
                  </a:extLst>
                </a:gridCol>
              </a:tblGrid>
              <a:tr h="443054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PiDiakwn</a:t>
                      </a:r>
                      <a:r>
                        <a:rPr kumimoji="0" lang="en-US" sz="2400" b="0" i="0" u="sng" strike="noStrike" cap="none" normalizeH="0" baseline="0" dirty="0">
                          <a:ln>
                            <a:noFill/>
                          </a:ln>
                          <a:solidFill>
                            <a:srgbClr val="FF9900"/>
                          </a:solidFill>
                          <a:effectLst/>
                          <a:latin typeface="Coptic1" pitchFamily="2" charset="0"/>
                          <a:cs typeface="Arial" charset="0"/>
                        </a:rPr>
                        <a:t>:</a:t>
                      </a:r>
                    </a:p>
                    <a:p>
                      <a:pPr algn="just"/>
                      <a:r>
                        <a:rPr lang="fr-FR" sz="2800" b="0" i="0" u="none" strike="noStrike" kern="1200" baseline="0" dirty="0" err="1">
                          <a:solidFill>
                            <a:schemeClr val="tx1"/>
                          </a:solidFill>
                          <a:latin typeface="Coptic1" pitchFamily="2" charset="0"/>
                          <a:ea typeface="+mn-ea"/>
                          <a:cs typeface="+mn-cs"/>
                        </a:rPr>
                        <a:t>Proceuxacye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u~per</a:t>
                      </a:r>
                      <a:r>
                        <a:rPr lang="fr-FR" sz="2800" b="0" i="0" u="none" strike="noStrike" kern="1200" baseline="0" dirty="0">
                          <a:solidFill>
                            <a:schemeClr val="tx1"/>
                          </a:solidFill>
                          <a:latin typeface="Coptic1" pitchFamily="2" charset="0"/>
                          <a:ea typeface="+mn-ea"/>
                          <a:cs typeface="+mn-cs"/>
                        </a:rPr>
                        <a:t> t/c </a:t>
                      </a:r>
                      <a:r>
                        <a:rPr lang="fr-FR" sz="2800" b="0" i="0" u="none" strike="noStrike" kern="1200" baseline="0" dirty="0" err="1">
                          <a:solidFill>
                            <a:schemeClr val="tx1"/>
                          </a:solidFill>
                          <a:latin typeface="Coptic1" pitchFamily="2" charset="0"/>
                          <a:ea typeface="+mn-ea"/>
                          <a:cs typeface="+mn-cs"/>
                        </a:rPr>
                        <a:t>teliac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i~r</a:t>
                      </a:r>
                      <a:r>
                        <a:rPr lang="fr-FR" sz="2800" b="0" i="0" u="none" strike="noStrike" kern="1200" baseline="0" dirty="0">
                          <a:solidFill>
                            <a:schemeClr val="tx1"/>
                          </a:solidFill>
                          <a:latin typeface="Coptic1" pitchFamily="2" charset="0"/>
                          <a:ea typeface="+mn-ea"/>
                          <a:cs typeface="+mn-cs"/>
                        </a:rPr>
                        <a:t>/n/c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agap</a:t>
                      </a:r>
                      <a:r>
                        <a:rPr lang="fr-FR" sz="2800" b="0" i="0" u="none" strike="noStrike" kern="1200" baseline="0" dirty="0">
                          <a:solidFill>
                            <a:schemeClr val="tx1"/>
                          </a:solidFill>
                          <a:latin typeface="Coptic1" pitchFamily="2" charset="0"/>
                          <a:ea typeface="+mn-ea"/>
                          <a:cs typeface="+mn-cs"/>
                        </a:rPr>
                        <a:t>/c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a~giwn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acpacmwn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a~poctolwn</a:t>
                      </a:r>
                      <a:r>
                        <a:rPr lang="fr-FR" sz="2800" b="0" i="0" u="none" strike="noStrike" kern="1200" baseline="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err="1">
                          <a:ln>
                            <a:noFill/>
                          </a:ln>
                          <a:solidFill>
                            <a:srgbClr val="FF9900"/>
                          </a:solidFill>
                          <a:effectLst/>
                          <a:latin typeface="Coptic1" pitchFamily="2" charset="0"/>
                          <a:cs typeface="Arial" charset="0"/>
                        </a:rPr>
                        <a:t>Pilaoc</a:t>
                      </a:r>
                      <a:r>
                        <a:rPr kumimoji="0" lang="en-US" sz="2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Kurie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ele</a:t>
                      </a:r>
                      <a:r>
                        <a:rPr kumimoji="0" lang="fr-FR" sz="3200" b="0" i="0" u="none" strike="noStrike" cap="none" normalizeH="0" baseline="0" dirty="0">
                          <a:ln>
                            <a:noFill/>
                          </a:ln>
                          <a:solidFill>
                            <a:schemeClr val="tx1"/>
                          </a:solidFill>
                          <a:effectLst/>
                          <a:latin typeface="Coptic1" pitchFamily="2" charset="0"/>
                          <a:cs typeface="Arial" charset="0"/>
                        </a:rPr>
                        <a:t>/con.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la paix parfaite, pour la charité et pour le saint baiser apostolique.</a:t>
                      </a: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صلوا من أجل</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السلام الكامل والمحبة والقبلة الطاهرة الرسولية</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US"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866384947"/>
      </p:ext>
    </p:extLst>
  </p:cSld>
  <p:clrMapOvr>
    <a:masterClrMapping/>
  </p:clrMapOvr>
  <p:transition/>
</p:sld>
</file>

<file path=ppt/slides/slide3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15604" name="Group 20"/>
          <p:cNvGraphicFramePr>
            <a:graphicFrameLocks noGrp="1"/>
          </p:cNvGraphicFramePr>
          <p:nvPr>
            <p:ph/>
            <p:extLst>
              <p:ext uri="{D42A27DB-BD31-4B8C-83A1-F6EECF244321}">
                <p14:modId xmlns:p14="http://schemas.microsoft.com/office/powerpoint/2010/main" val="2494607505"/>
              </p:ext>
            </p:extLst>
          </p:nvPr>
        </p:nvGraphicFramePr>
        <p:xfrm>
          <a:off x="0" y="16002"/>
          <a:ext cx="9143998" cy="4752594"/>
        </p:xfrm>
        <a:graphic>
          <a:graphicData uri="http://schemas.openxmlformats.org/drawingml/2006/table">
            <a:tbl>
              <a:tblPr/>
              <a:tblGrid>
                <a:gridCol w="3300919">
                  <a:extLst>
                    <a:ext uri="{9D8B030D-6E8A-4147-A177-3AD203B41FA5}">
                      <a16:colId xmlns:a16="http://schemas.microsoft.com/office/drawing/2014/main" val="2959642013"/>
                    </a:ext>
                  </a:extLst>
                </a:gridCol>
                <a:gridCol w="3303081">
                  <a:extLst>
                    <a:ext uri="{9D8B030D-6E8A-4147-A177-3AD203B41FA5}">
                      <a16:colId xmlns:a16="http://schemas.microsoft.com/office/drawing/2014/main" val="20000"/>
                    </a:ext>
                  </a:extLst>
                </a:gridCol>
                <a:gridCol w="2539998">
                  <a:extLst>
                    <a:ext uri="{9D8B030D-6E8A-4147-A177-3AD203B41FA5}">
                      <a16:colId xmlns:a16="http://schemas.microsoft.com/office/drawing/2014/main" val="20001"/>
                    </a:ext>
                  </a:extLst>
                </a:gridCol>
              </a:tblGrid>
              <a:tr h="4662297">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000" b="0" i="0" u="none" strike="noStrike" cap="none" normalizeH="0" baseline="0" dirty="0" err="1">
                          <a:ln>
                            <a:noFill/>
                          </a:ln>
                          <a:solidFill>
                            <a:schemeClr val="tx1"/>
                          </a:solidFill>
                          <a:effectLst/>
                          <a:latin typeface="Coptic1" pitchFamily="2" charset="0"/>
                          <a:cs typeface="Arial" charset="0"/>
                        </a:rPr>
                        <a:t>Ouoh</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a~riten</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n~emp~sa</a:t>
                      </a:r>
                      <a:r>
                        <a:rPr kumimoji="0" lang="fr-FR" sz="2000" b="0" i="0" u="none" strike="noStrike" cap="none" normalizeH="0" baseline="0" dirty="0">
                          <a:ln>
                            <a:noFill/>
                          </a:ln>
                          <a:solidFill>
                            <a:schemeClr val="tx1"/>
                          </a:solidFill>
                          <a:effectLst/>
                          <a:latin typeface="Coptic1" pitchFamily="2" charset="0"/>
                          <a:cs typeface="Arial" charset="0"/>
                        </a:rPr>
                        <a:t> t/</a:t>
                      </a:r>
                      <a:r>
                        <a:rPr kumimoji="0" lang="fr-FR" sz="2000" b="0" i="0" u="none" strike="noStrike" cap="none" normalizeH="0" baseline="0" dirty="0" err="1">
                          <a:ln>
                            <a:noFill/>
                          </a:ln>
                          <a:solidFill>
                            <a:schemeClr val="tx1"/>
                          </a:solidFill>
                          <a:effectLst/>
                          <a:latin typeface="Coptic1" pitchFamily="2" charset="0"/>
                          <a:cs typeface="Arial" charset="0"/>
                        </a:rPr>
                        <a:t>ren</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penn</a:t>
                      </a:r>
                      <a:r>
                        <a:rPr kumimoji="0" lang="fr-FR" sz="2000" b="0" i="0" u="none" strike="noStrike" cap="none" normalizeH="0" baseline="0" dirty="0">
                          <a:ln>
                            <a:noFill/>
                          </a:ln>
                          <a:solidFill>
                            <a:schemeClr val="tx1"/>
                          </a:solidFill>
                          <a:effectLst/>
                          <a:latin typeface="Coptic1" pitchFamily="2" charset="0"/>
                          <a:cs typeface="Arial" charset="0"/>
                        </a:rPr>
                        <a:t>/b: </a:t>
                      </a:r>
                      <a:r>
                        <a:rPr kumimoji="0" lang="fr-FR" sz="2000" b="0" i="0" u="none" strike="noStrike" cap="none" normalizeH="0" baseline="0" dirty="0" err="1">
                          <a:ln>
                            <a:noFill/>
                          </a:ln>
                          <a:solidFill>
                            <a:schemeClr val="tx1"/>
                          </a:solidFill>
                          <a:effectLst/>
                          <a:latin typeface="Coptic1" pitchFamily="2" charset="0"/>
                          <a:cs typeface="Arial" charset="0"/>
                        </a:rPr>
                        <a:t>eyrener</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acpazecye</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n~nene~r</a:t>
                      </a:r>
                      <a:r>
                        <a:rPr kumimoji="0" lang="fr-FR" sz="2000" b="0" i="0" u="none" strike="noStrike" cap="none" normalizeH="0" baseline="0" dirty="0">
                          <a:ln>
                            <a:noFill/>
                          </a:ln>
                          <a:solidFill>
                            <a:schemeClr val="tx1"/>
                          </a:solidFill>
                          <a:effectLst/>
                          <a:latin typeface="Coptic1" pitchFamily="2" charset="0"/>
                          <a:cs typeface="Arial" charset="0"/>
                        </a:rPr>
                        <a:t>/ou </a:t>
                      </a:r>
                      <a:r>
                        <a:rPr kumimoji="0" lang="fr-FR" sz="2000" b="0" i="0" u="none" strike="noStrike" cap="none" normalizeH="0" baseline="0" dirty="0" err="1">
                          <a:ln>
                            <a:noFill/>
                          </a:ln>
                          <a:solidFill>
                            <a:schemeClr val="tx1"/>
                          </a:solidFill>
                          <a:effectLst/>
                          <a:latin typeface="Coptic1" pitchFamily="2" charset="0"/>
                          <a:cs typeface="Arial" charset="0"/>
                        </a:rPr>
                        <a:t>qen</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ouvi</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eyouab</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E~pjinten</a:t>
                      </a:r>
                      <a:r>
                        <a:rPr kumimoji="0" lang="fr-FR" sz="2000" b="0" i="0" u="none" strike="noStrike" cap="none" normalizeH="0" baseline="0" dirty="0">
                          <a:ln>
                            <a:noFill/>
                          </a:ln>
                          <a:solidFill>
                            <a:schemeClr val="tx1"/>
                          </a:solidFill>
                          <a:effectLst/>
                          <a:latin typeface="Coptic1" pitchFamily="2" charset="0"/>
                          <a:cs typeface="Arial" charset="0"/>
                        </a:rPr>
                        <a:t>[i </a:t>
                      </a:r>
                      <a:r>
                        <a:rPr kumimoji="0" lang="fr-FR" sz="2000" b="0" i="0" u="none" strike="noStrike" cap="none" normalizeH="0" baseline="0" dirty="0" err="1">
                          <a:ln>
                            <a:noFill/>
                          </a:ln>
                          <a:solidFill>
                            <a:schemeClr val="tx1"/>
                          </a:solidFill>
                          <a:effectLst/>
                          <a:latin typeface="Coptic1" pitchFamily="2" charset="0"/>
                          <a:cs typeface="Arial" charset="0"/>
                        </a:rPr>
                        <a:t>qen</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oumetathitten</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e~p~hap</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e~bolqen</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tekdwrea</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n~aymou</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ouoh</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n~e~pouranion</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Qen</a:t>
                      </a:r>
                      <a:r>
                        <a:rPr kumimoji="0" lang="fr-FR" sz="2000" b="0" i="0" u="none" strike="noStrike" cap="none" normalizeH="0" baseline="0" dirty="0">
                          <a:ln>
                            <a:noFill/>
                          </a:ln>
                          <a:solidFill>
                            <a:schemeClr val="tx1"/>
                          </a:solidFill>
                          <a:effectLst/>
                          <a:latin typeface="Coptic1" pitchFamily="2" charset="0"/>
                          <a:cs typeface="Arial" charset="0"/>
                        </a:rPr>
                        <a:t> v/</a:t>
                      </a:r>
                      <a:r>
                        <a:rPr kumimoji="0" lang="fr-FR" sz="2000" b="0" i="0" u="none" strike="noStrike" cap="none" normalizeH="0" baseline="0" dirty="0" err="1">
                          <a:ln>
                            <a:noFill/>
                          </a:ln>
                          <a:solidFill>
                            <a:schemeClr val="tx1"/>
                          </a:solidFill>
                          <a:effectLst/>
                          <a:latin typeface="Coptic1" pitchFamily="2" charset="0"/>
                          <a:cs typeface="Arial" charset="0"/>
                        </a:rPr>
                        <a:t>e~te</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vwk</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n~h~mot</a:t>
                      </a:r>
                      <a:r>
                        <a:rPr kumimoji="0" lang="fr-FR" sz="2000" b="0" i="0" u="none" strike="noStrike" cap="none" normalizeH="0" baseline="0" dirty="0">
                          <a:ln>
                            <a:noFill/>
                          </a:ln>
                          <a:solidFill>
                            <a:schemeClr val="tx1"/>
                          </a:solidFill>
                          <a:effectLst/>
                          <a:latin typeface="Coptic1" pitchFamily="2" charset="0"/>
                          <a:cs typeface="Arial" charset="0"/>
                        </a:rPr>
                        <a:t> nem p~]ma] </a:t>
                      </a:r>
                      <a:r>
                        <a:rPr kumimoji="0" lang="fr-FR" sz="2000" b="0" i="0" u="none" strike="noStrike" cap="none" normalizeH="0" baseline="0" dirty="0" err="1">
                          <a:ln>
                            <a:noFill/>
                          </a:ln>
                          <a:solidFill>
                            <a:schemeClr val="tx1"/>
                          </a:solidFill>
                          <a:effectLst/>
                          <a:latin typeface="Coptic1" pitchFamily="2" charset="0"/>
                          <a:cs typeface="Arial" charset="0"/>
                        </a:rPr>
                        <a:t>m~Pekiwt</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n~a~gayoc</a:t>
                      </a:r>
                      <a:r>
                        <a:rPr kumimoji="0" lang="fr-FR" sz="2000" b="0" i="0" u="none" strike="noStrike" cap="none" normalizeH="0" baseline="0" dirty="0">
                          <a:ln>
                            <a:noFill/>
                          </a:ln>
                          <a:solidFill>
                            <a:schemeClr val="tx1"/>
                          </a:solidFill>
                          <a:effectLst/>
                          <a:latin typeface="Coptic1" pitchFamily="2" charset="0"/>
                          <a:cs typeface="Arial" charset="0"/>
                        </a:rPr>
                        <a:t>: nem ]</a:t>
                      </a:r>
                      <a:r>
                        <a:rPr kumimoji="0" lang="fr-FR" sz="2000" b="0" i="0" u="none" strike="noStrike" cap="none" normalizeH="0" baseline="0" dirty="0" err="1">
                          <a:ln>
                            <a:noFill/>
                          </a:ln>
                          <a:solidFill>
                            <a:schemeClr val="tx1"/>
                          </a:solidFill>
                          <a:effectLst/>
                          <a:latin typeface="Coptic1" pitchFamily="2" charset="0"/>
                          <a:cs typeface="Arial" charset="0"/>
                        </a:rPr>
                        <a:t>jinerhwb</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Pekp~neuma</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eyouab</a:t>
                      </a:r>
                      <a:r>
                        <a:rPr kumimoji="0" lang="fr-FR" sz="2400" b="0" i="0" u="none" strike="noStrike" cap="none" normalizeH="0" baseline="0" dirty="0">
                          <a:ln>
                            <a:noFill/>
                          </a:ln>
                          <a:solidFill>
                            <a:schemeClr val="tx1"/>
                          </a:solidFill>
                          <a:effectLst/>
                          <a:latin typeface="Coptic1" pitchFamily="2" charset="0"/>
                          <a:cs typeface="Arial" charset="0"/>
                        </a:rPr>
                        <a:t>. </a:t>
                      </a:r>
                      <a:r>
                        <a:rPr lang="fr-FR" sz="2000" kern="1200" dirty="0" err="1">
                          <a:solidFill>
                            <a:schemeClr val="tx1"/>
                          </a:solidFill>
                          <a:effectLst/>
                          <a:latin typeface="Coptic1" pitchFamily="2" charset="0"/>
                          <a:ea typeface="+mn-ea"/>
                          <a:cs typeface="+mn-cs"/>
                        </a:rPr>
                        <a:t>N~yok</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gar</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pe</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pirefcahni</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ouoh</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v~ref</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n~nia~gayon</a:t>
                      </a:r>
                      <a:r>
                        <a:rPr lang="fr-FR" sz="2000" kern="1200" dirty="0">
                          <a:solidFill>
                            <a:schemeClr val="tx1"/>
                          </a:solidFill>
                          <a:effectLst/>
                          <a:latin typeface="Coptic1" pitchFamily="2" charset="0"/>
                          <a:ea typeface="+mn-ea"/>
                          <a:cs typeface="+mn-cs"/>
                        </a:rPr>
                        <a:t> t/</a:t>
                      </a:r>
                      <a:r>
                        <a:rPr lang="fr-FR" sz="2000" kern="1200" dirty="0" err="1">
                          <a:solidFill>
                            <a:schemeClr val="tx1"/>
                          </a:solidFill>
                          <a:effectLst/>
                          <a:latin typeface="Coptic1" pitchFamily="2" charset="0"/>
                          <a:ea typeface="+mn-ea"/>
                          <a:cs typeface="+mn-cs"/>
                        </a:rPr>
                        <a:t>rou</a:t>
                      </a:r>
                      <a:r>
                        <a:rPr lang="fr-FR" sz="2000" kern="1200" dirty="0">
                          <a:solidFill>
                            <a:schemeClr val="tx1"/>
                          </a:solidFill>
                          <a:effectLst/>
                          <a:latin typeface="Coptic1" pitchFamily="2" charset="0"/>
                          <a:ea typeface="+mn-ea"/>
                          <a:cs typeface="+mn-cs"/>
                        </a:rPr>
                        <a:t>.</a:t>
                      </a:r>
                      <a:endParaRPr kumimoji="0" lang="ar-EG" sz="20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700" b="0" i="0" u="sng" strike="noStrike" cap="none" normalizeH="0" baseline="0" dirty="0">
                          <a:ln>
                            <a:noFill/>
                          </a:ln>
                          <a:solidFill>
                            <a:srgbClr val="FF9933"/>
                          </a:solidFill>
                          <a:effectLst/>
                          <a:latin typeface="Arial" charset="0"/>
                          <a:cs typeface="Times New Roman" pitchFamily="18" charset="0"/>
                        </a:rPr>
                        <a:t>Prêtre:</a:t>
                      </a:r>
                      <a:endParaRPr kumimoji="0" lang="ar-EG" sz="17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200" kern="1200" dirty="0">
                          <a:solidFill>
                            <a:schemeClr val="tx1"/>
                          </a:solidFill>
                          <a:effectLst/>
                          <a:latin typeface="+mn-lt"/>
                          <a:ea typeface="+mn-ea"/>
                          <a:cs typeface="+mn-cs"/>
                        </a:rPr>
                        <a:t>Rends-nous tous dignes, notre maître, de nous donner les uns les autres un saint baiser Afin que, sans subir le jugement, nous communions à Tes dons immortels et célestes. Par Ta grâce et dans la joie de Ton Père Très bon et l’action de Ton Esprit Saint. Car c’est Toi qui accorde tous les bienfaits. </a:t>
                      </a:r>
                      <a:endParaRPr kumimoji="0" lang="ar-EG" sz="22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lang="ar-SA" sz="2400" kern="1200" dirty="0" err="1">
                          <a:solidFill>
                            <a:schemeClr val="tx1"/>
                          </a:solidFill>
                          <a:effectLst/>
                          <a:latin typeface="+mn-lt"/>
                          <a:ea typeface="+mn-ea"/>
                          <a:cs typeface="+mn-cs"/>
                        </a:rPr>
                        <a:t>وإجعلنا</a:t>
                      </a:r>
                      <a:r>
                        <a:rPr lang="ar-SA" sz="2400" kern="1200" dirty="0">
                          <a:solidFill>
                            <a:schemeClr val="tx1"/>
                          </a:solidFill>
                          <a:effectLst/>
                          <a:latin typeface="+mn-lt"/>
                          <a:ea typeface="+mn-ea"/>
                          <a:cs typeface="+mn-cs"/>
                        </a:rPr>
                        <a:t> مستحقين كلنا يا سيدنا أن نقبل بعضنا بعضاً بقبلة طاهرة</a:t>
                      </a:r>
                      <a:r>
                        <a:rPr lang="fr-FR" sz="2400" kern="1200" dirty="0">
                          <a:solidFill>
                            <a:schemeClr val="tx1"/>
                          </a:solidFill>
                          <a:effectLst/>
                          <a:latin typeface="+mn-lt"/>
                          <a:ea typeface="+mn-ea"/>
                          <a:cs typeface="+mn-cs"/>
                        </a:rPr>
                        <a:t> </a:t>
                      </a:r>
                      <a:r>
                        <a:rPr lang="ar-SA" sz="2400" kern="1200" dirty="0">
                          <a:solidFill>
                            <a:schemeClr val="tx1"/>
                          </a:solidFill>
                          <a:effectLst/>
                          <a:latin typeface="+mn-lt"/>
                          <a:ea typeface="+mn-ea"/>
                          <a:cs typeface="+mn-cs"/>
                        </a:rPr>
                        <a:t>لنتناول بغير </a:t>
                      </a:r>
                      <a:r>
                        <a:rPr lang="ar-SA" sz="2400" kern="1200" dirty="0" err="1">
                          <a:solidFill>
                            <a:schemeClr val="tx1"/>
                          </a:solidFill>
                          <a:effectLst/>
                          <a:latin typeface="+mn-lt"/>
                          <a:ea typeface="+mn-ea"/>
                          <a:cs typeface="+mn-cs"/>
                        </a:rPr>
                        <a:t>إنطراح</a:t>
                      </a:r>
                      <a:r>
                        <a:rPr lang="ar-SA" sz="2400" kern="1200" dirty="0">
                          <a:solidFill>
                            <a:schemeClr val="tx1"/>
                          </a:solidFill>
                          <a:effectLst/>
                          <a:latin typeface="+mn-lt"/>
                          <a:ea typeface="+mn-ea"/>
                          <a:cs typeface="+mn-cs"/>
                        </a:rPr>
                        <a:t> في الحكم من موهبتك غير المائتة السمائية</a:t>
                      </a:r>
                      <a:r>
                        <a:rPr lang="fr-FR" sz="2400" kern="1200" dirty="0">
                          <a:solidFill>
                            <a:schemeClr val="tx1"/>
                          </a:solidFill>
                          <a:effectLst/>
                          <a:latin typeface="+mn-lt"/>
                          <a:ea typeface="+mn-ea"/>
                          <a:cs typeface="+mn-cs"/>
                        </a:rPr>
                        <a:t>  </a:t>
                      </a:r>
                      <a:r>
                        <a:rPr lang="ar-SA" sz="2400" kern="1200" dirty="0">
                          <a:solidFill>
                            <a:schemeClr val="tx1"/>
                          </a:solidFill>
                          <a:effectLst/>
                          <a:latin typeface="+mn-lt"/>
                          <a:ea typeface="+mn-ea"/>
                          <a:cs typeface="+mn-cs"/>
                        </a:rPr>
                        <a:t>بنعمتك و مسرة ابيك الصالح و فعل روحك القدوس</a:t>
                      </a:r>
                      <a:r>
                        <a:rPr lang="fr-FR" sz="2400" kern="1200" dirty="0">
                          <a:solidFill>
                            <a:schemeClr val="tx1"/>
                          </a:solidFill>
                          <a:effectLst/>
                          <a:latin typeface="+mn-lt"/>
                          <a:ea typeface="+mn-ea"/>
                          <a:cs typeface="+mn-cs"/>
                        </a:rPr>
                        <a:t> </a:t>
                      </a:r>
                      <a:r>
                        <a:rPr lang="ar-SA" sz="2400" kern="1200" dirty="0" err="1">
                          <a:solidFill>
                            <a:schemeClr val="tx1"/>
                          </a:solidFill>
                          <a:effectLst/>
                          <a:latin typeface="+mn-lt"/>
                          <a:ea typeface="+mn-ea"/>
                          <a:cs typeface="+mn-cs"/>
                        </a:rPr>
                        <a:t>لانك</a:t>
                      </a:r>
                      <a:r>
                        <a:rPr lang="ar-SA" sz="2400" kern="1200" dirty="0">
                          <a:solidFill>
                            <a:schemeClr val="tx1"/>
                          </a:solidFill>
                          <a:effectLst/>
                          <a:latin typeface="+mn-lt"/>
                          <a:ea typeface="+mn-ea"/>
                          <a:cs typeface="+mn-cs"/>
                        </a:rPr>
                        <a:t> انت هو الرازق ومعطي جميع الخيرات</a:t>
                      </a:r>
                      <a:endParaRPr kumimoji="0" lang="ar-EG" sz="3600" b="0" i="0" u="none" strike="noStrike" cap="none" normalizeH="0" baseline="0" dirty="0">
                        <a:ln>
                          <a:noFill/>
                        </a:ln>
                        <a:solidFill>
                          <a:schemeClr val="tx1"/>
                        </a:solidFill>
                        <a:effectLst/>
                        <a:latin typeface="Arial" charset="0"/>
                        <a:cs typeface="Arial" charset="0"/>
                      </a:endParaRP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367284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9" name="Bevel 6">
            <a:hlinkClick r:id="rId4" action="ppaction://hlinksldjump"/>
            <a:extLst>
              <a:ext uri="{FF2B5EF4-FFF2-40B4-BE49-F238E27FC236}">
                <a16:creationId xmlns:a16="http://schemas.microsoft.com/office/drawing/2014/main" id="{6D066678-4111-42B3-9737-A772894A2770}"/>
              </a:ext>
            </a:extLst>
          </p:cNvPr>
          <p:cNvSpPr/>
          <p:nvPr/>
        </p:nvSpPr>
        <p:spPr bwMode="auto">
          <a:xfrm>
            <a:off x="5960667" y="4511281"/>
            <a:ext cx="3183333" cy="632219"/>
          </a:xfrm>
          <a:prstGeom prst="bevel">
            <a:avLst>
              <a:gd name="adj" fmla="val 4584"/>
            </a:avLst>
          </a:prstGeom>
          <a:solidFill>
            <a:srgbClr val="A50021"/>
          </a:solid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marL="0" marR="0" indent="0" algn="ctr" defTabSz="914400" rtl="0" eaLnBrk="1" fontAlgn="base" latinLnBrk="0" hangingPunct="1">
              <a:spcBef>
                <a:spcPts val="0"/>
              </a:spcBef>
              <a:spcAft>
                <a:spcPct val="0"/>
              </a:spcAft>
              <a:buClrTx/>
              <a:buSzTx/>
              <a:buFontTx/>
              <a:buNone/>
              <a:tabLst/>
            </a:pPr>
            <a:r>
              <a:rPr kumimoji="0" lang="en-CA" sz="1800" b="0" i="0" u="none" strike="noStrike" cap="none" normalizeH="0" baseline="0" dirty="0" err="1">
                <a:ln>
                  <a:noFill/>
                </a:ln>
                <a:solidFill>
                  <a:schemeClr val="tx1"/>
                </a:solidFill>
                <a:effectLst/>
                <a:latin typeface="+mn-lt"/>
                <a:cs typeface="Arial" charset="0"/>
              </a:rPr>
              <a:t>Aspasmos</a:t>
            </a:r>
            <a:r>
              <a:rPr kumimoji="0" lang="en-CA" sz="1800" b="0" i="0" u="none" strike="noStrike" cap="none" normalizeH="0" baseline="0" dirty="0">
                <a:ln>
                  <a:noFill/>
                </a:ln>
                <a:solidFill>
                  <a:schemeClr val="tx1"/>
                </a:solidFill>
                <a:effectLst/>
                <a:latin typeface="+mn-lt"/>
                <a:cs typeface="Arial" charset="0"/>
              </a:rPr>
              <a:t> Adam Menu </a:t>
            </a:r>
          </a:p>
          <a:p>
            <a:pPr marL="0" marR="0" indent="0" algn="ctr" defTabSz="914400" rtl="0" eaLnBrk="1" fontAlgn="base" latinLnBrk="0" hangingPunct="1">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mn-lt"/>
                <a:cs typeface="Arial" charset="0"/>
              </a:rPr>
              <a:t>فهرس الأسبسمس الآدام</a:t>
            </a:r>
            <a:endParaRPr kumimoji="0" lang="en-CA" sz="1800" b="0" i="0" u="none" strike="noStrike" cap="none" normalizeH="0" baseline="0" dirty="0">
              <a:ln>
                <a:noFill/>
              </a:ln>
              <a:solidFill>
                <a:schemeClr val="tx1"/>
              </a:solidFill>
              <a:effectLst/>
              <a:latin typeface="+mn-lt"/>
              <a:cs typeface="Arial" charset="0"/>
            </a:endParaRPr>
          </a:p>
        </p:txBody>
      </p:sp>
      <p:sp>
        <p:nvSpPr>
          <p:cNvPr id="2" name="Text Box 42">
            <a:hlinkClick r:id="rId5" action="ppaction://hlinksldjump"/>
            <a:extLst>
              <a:ext uri="{FF2B5EF4-FFF2-40B4-BE49-F238E27FC236}">
                <a16:creationId xmlns:a16="http://schemas.microsoft.com/office/drawing/2014/main" id="{5771F420-F77A-B019-D3DE-0581137E0910}"/>
              </a:ext>
            </a:extLst>
          </p:cNvPr>
          <p:cNvSpPr txBox="1">
            <a:spLocks noChangeArrowheads="1"/>
          </p:cNvSpPr>
          <p:nvPr/>
        </p:nvSpPr>
        <p:spPr bwMode="auto">
          <a:xfrm>
            <a:off x="-1" y="4631153"/>
            <a:ext cx="2465687" cy="519618"/>
          </a:xfrm>
          <a:prstGeom prst="rect">
            <a:avLst/>
          </a:prstGeom>
          <a:solidFill>
            <a:srgbClr val="800000"/>
          </a:solidFill>
          <a:ln w="19050">
            <a:solidFill>
              <a:schemeClr val="tx1"/>
            </a:solidFill>
            <a:miter lim="800000"/>
            <a:headEnd/>
            <a:tailEnd/>
          </a:ln>
          <a:effectLst/>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400" dirty="0" err="1">
                <a:latin typeface="Coptic1" pitchFamily="2" charset="0"/>
              </a:rPr>
              <a:t>Acpazecye</a:t>
            </a:r>
            <a:r>
              <a:rPr lang="en-CA" sz="1400" dirty="0">
                <a:latin typeface="Coptic1" pitchFamily="2" charset="0"/>
              </a:rPr>
              <a:t> all/</a:t>
            </a:r>
            <a:r>
              <a:rPr lang="en-CA" sz="1400" dirty="0" err="1">
                <a:latin typeface="Coptic1" pitchFamily="2" charset="0"/>
              </a:rPr>
              <a:t>louc</a:t>
            </a:r>
            <a:r>
              <a:rPr lang="en-CA" sz="1400" dirty="0">
                <a:latin typeface="Coptic1" pitchFamily="2" charset="0"/>
              </a:rPr>
              <a:t> </a:t>
            </a:r>
            <a:r>
              <a:rPr lang="en-CA" sz="1400" dirty="0" err="1">
                <a:latin typeface="+mn-lt"/>
              </a:rPr>
              <a:t>Echangez</a:t>
            </a:r>
            <a:r>
              <a:rPr lang="en-CA" sz="1400" dirty="0">
                <a:latin typeface="+mn-lt"/>
              </a:rPr>
              <a:t> – </a:t>
            </a:r>
            <a:r>
              <a:rPr kumimoji="0" lang="ar-SA" sz="1400" b="0" i="0" u="none" strike="noStrike" cap="none" normalizeH="0" baseline="0" dirty="0">
                <a:ln>
                  <a:noFill/>
                </a:ln>
                <a:solidFill>
                  <a:schemeClr val="tx1"/>
                </a:solidFill>
                <a:effectLst/>
                <a:latin typeface="Arial" charset="0"/>
                <a:cs typeface="Arial" pitchFamily="34" charset="0"/>
              </a:rPr>
              <a:t>قبِّلوا</a:t>
            </a:r>
            <a:r>
              <a:rPr kumimoji="0" lang="fr-FR" sz="1400" b="0" i="0" u="none" strike="noStrike" cap="none" normalizeH="0" baseline="0" dirty="0">
                <a:ln>
                  <a:noFill/>
                </a:ln>
                <a:solidFill>
                  <a:schemeClr val="tx1"/>
                </a:solidFill>
                <a:effectLst/>
                <a:latin typeface="Arial" charset="0"/>
                <a:cs typeface="Arial" pitchFamily="34" charset="0"/>
              </a:rPr>
              <a:t> </a:t>
            </a:r>
            <a:r>
              <a:rPr lang="en-CA" sz="1400" dirty="0">
                <a:latin typeface="+mn-lt"/>
              </a:rPr>
              <a:t>- long</a:t>
            </a:r>
            <a:endParaRPr kumimoji="0" lang="en-CA" sz="1400" b="0" i="0" u="none" strike="noStrike" cap="none" normalizeH="0" baseline="0" dirty="0">
              <a:ln>
                <a:noFill/>
              </a:ln>
              <a:solidFill>
                <a:schemeClr val="tx1"/>
              </a:solidFill>
              <a:effectLst/>
              <a:latin typeface="+mn-lt"/>
              <a:cs typeface="Arial" charset="0"/>
            </a:endParaRPr>
          </a:p>
        </p:txBody>
      </p:sp>
    </p:spTree>
    <p:extLst>
      <p:ext uri="{BB962C8B-B14F-4D97-AF65-F5344CB8AC3E}">
        <p14:creationId xmlns:p14="http://schemas.microsoft.com/office/powerpoint/2010/main" val="2782056422"/>
      </p:ext>
    </p:extLst>
  </p:cSld>
  <p:clrMapOvr>
    <a:masterClrMapping/>
  </p:clrMapOvr>
  <p:transition/>
</p:sld>
</file>

<file path=ppt/slides/slide3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69168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Group 93">
            <a:extLst>
              <a:ext uri="{FF2B5EF4-FFF2-40B4-BE49-F238E27FC236}">
                <a16:creationId xmlns:a16="http://schemas.microsoft.com/office/drawing/2014/main" id="{60F88099-3D41-EFAF-4C15-6FE16F053D86}"/>
              </a:ext>
            </a:extLst>
          </p:cNvPr>
          <p:cNvGraphicFramePr>
            <a:graphicFrameLocks/>
          </p:cNvGraphicFramePr>
          <p:nvPr>
            <p:extLst>
              <p:ext uri="{D42A27DB-BD31-4B8C-83A1-F6EECF244321}">
                <p14:modId xmlns:p14="http://schemas.microsoft.com/office/powerpoint/2010/main" val="4056728858"/>
              </p:ext>
            </p:extLst>
          </p:nvPr>
        </p:nvGraphicFramePr>
        <p:xfrm>
          <a:off x="0" y="0"/>
          <a:ext cx="9144000" cy="4564380"/>
        </p:xfrm>
        <a:graphic>
          <a:graphicData uri="http://schemas.openxmlformats.org/drawingml/2006/table">
            <a:tbl>
              <a:tblPr/>
              <a:tblGrid>
                <a:gridCol w="3465871">
                  <a:extLst>
                    <a:ext uri="{9D8B030D-6E8A-4147-A177-3AD203B41FA5}">
                      <a16:colId xmlns:a16="http://schemas.microsoft.com/office/drawing/2014/main" val="20000"/>
                    </a:ext>
                  </a:extLst>
                </a:gridCol>
                <a:gridCol w="3023419">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93518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50" b="0" i="0" u="none" strike="noStrike" cap="none" normalizeH="0" baseline="0" dirty="0" err="1">
                          <a:ln>
                            <a:noFill/>
                          </a:ln>
                          <a:solidFill>
                            <a:schemeClr val="tx1"/>
                          </a:solidFill>
                          <a:effectLst/>
                          <a:latin typeface="Coptic1" pitchFamily="2" charset="0"/>
                          <a:cs typeface="Arial" charset="0"/>
                        </a:rPr>
                        <a:t>Acpazecye</a:t>
                      </a:r>
                      <a:r>
                        <a:rPr kumimoji="0" lang="en-US" sz="2750" b="0" i="0" u="none" strike="noStrike" cap="none" normalizeH="0" baseline="0" dirty="0">
                          <a:ln>
                            <a:noFill/>
                          </a:ln>
                          <a:solidFill>
                            <a:schemeClr val="tx1"/>
                          </a:solidFill>
                          <a:effectLst/>
                          <a:latin typeface="Coptic1" pitchFamily="2" charset="0"/>
                          <a:cs typeface="Arial" charset="0"/>
                        </a:rPr>
                        <a:t> all/</a:t>
                      </a:r>
                      <a:r>
                        <a:rPr kumimoji="0" lang="en-US" sz="2750" b="0" i="0" u="none" strike="noStrike" cap="none" normalizeH="0" baseline="0" dirty="0" err="1">
                          <a:ln>
                            <a:noFill/>
                          </a:ln>
                          <a:solidFill>
                            <a:schemeClr val="tx1"/>
                          </a:solidFill>
                          <a:effectLst/>
                          <a:latin typeface="Coptic1" pitchFamily="2" charset="0"/>
                          <a:cs typeface="Arial" charset="0"/>
                        </a:rPr>
                        <a:t>louc</a:t>
                      </a:r>
                      <a:r>
                        <a:rPr kumimoji="0" lang="en-US" sz="2750" b="0" i="0" u="none" strike="noStrike" cap="none" normalizeH="0" baseline="0" dirty="0">
                          <a:ln>
                            <a:noFill/>
                          </a:ln>
                          <a:solidFill>
                            <a:schemeClr val="tx1"/>
                          </a:solidFill>
                          <a:effectLst/>
                          <a:latin typeface="Coptic1" pitchFamily="2" charset="0"/>
                          <a:cs typeface="Arial" charset="0"/>
                        </a:rPr>
                        <a:t> en </a:t>
                      </a:r>
                      <a:r>
                        <a:rPr kumimoji="0" lang="en-US" sz="2750" b="0" i="0" u="none" strike="noStrike" cap="none" normalizeH="0" baseline="0" dirty="0" err="1">
                          <a:ln>
                            <a:noFill/>
                          </a:ln>
                          <a:solidFill>
                            <a:schemeClr val="tx1"/>
                          </a:solidFill>
                          <a:effectLst/>
                          <a:latin typeface="Coptic1" pitchFamily="2" charset="0"/>
                          <a:cs typeface="Arial" charset="0"/>
                        </a:rPr>
                        <a:t>vil</a:t>
                      </a:r>
                      <a:r>
                        <a:rPr kumimoji="0" lang="en-US" sz="2750" b="0" i="0" u="none" strike="noStrike" cap="none" normalizeH="0" baseline="0" dirty="0">
                          <a:ln>
                            <a:noFill/>
                          </a:ln>
                          <a:solidFill>
                            <a:schemeClr val="tx1"/>
                          </a:solidFill>
                          <a:effectLst/>
                          <a:latin typeface="Coptic1" pitchFamily="2" charset="0"/>
                          <a:cs typeface="Arial" charset="0"/>
                        </a:rPr>
                        <a:t>/</a:t>
                      </a:r>
                      <a:r>
                        <a:rPr kumimoji="0" lang="en-US" sz="2750" b="0" i="0" u="none" strike="noStrike" cap="none" normalizeH="0" baseline="0" dirty="0" err="1">
                          <a:ln>
                            <a:noFill/>
                          </a:ln>
                          <a:solidFill>
                            <a:schemeClr val="tx1"/>
                          </a:solidFill>
                          <a:effectLst/>
                          <a:latin typeface="Coptic1" pitchFamily="2" charset="0"/>
                          <a:cs typeface="Arial" charset="0"/>
                        </a:rPr>
                        <a:t>mati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a~giw</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Ce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e~te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vai</a:t>
                      </a:r>
                      <a:r>
                        <a:rPr kumimoji="0" lang="en-US" sz="2750" b="0" i="0" u="none" strike="noStrike" cap="none" normalizeH="0" baseline="0" dirty="0">
                          <a:ln>
                            <a:noFill/>
                          </a:ln>
                          <a:solidFill>
                            <a:schemeClr val="tx1"/>
                          </a:solidFill>
                          <a:effectLst/>
                          <a:latin typeface="Coptic1" pitchFamily="2" charset="0"/>
                          <a:cs typeface="Arial" charset="0"/>
                        </a:rPr>
                        <a:t> pe I/#c# </a:t>
                      </a:r>
                      <a:r>
                        <a:rPr kumimoji="0" lang="en-US" sz="2750" b="0" i="0" u="none" strike="noStrike" cap="none" normalizeH="0" baseline="0" dirty="0" err="1">
                          <a:ln>
                            <a:noFill/>
                          </a:ln>
                          <a:solidFill>
                            <a:schemeClr val="tx1"/>
                          </a:solidFill>
                          <a:effectLst/>
                          <a:latin typeface="Coptic1" pitchFamily="2" charset="0"/>
                          <a:cs typeface="Arial" charset="0"/>
                        </a:rPr>
                        <a:t>P,#c</a:t>
                      </a:r>
                      <a:r>
                        <a:rPr kumimoji="0" lang="en-US" sz="2750" b="0" i="0" u="none" strike="noStrike" cap="none" normalizeH="0" baseline="0" dirty="0">
                          <a:ln>
                            <a:noFill/>
                          </a:ln>
                          <a:solidFill>
                            <a:schemeClr val="tx1"/>
                          </a:solidFill>
                          <a:effectLst/>
                          <a:latin typeface="Coptic1" pitchFamily="2" charset="0"/>
                          <a:cs typeface="Arial" charset="0"/>
                        </a:rPr>
                        <a:t># P~s/</a:t>
                      </a:r>
                      <a:r>
                        <a:rPr kumimoji="0" lang="en-US" sz="2750" b="0" i="0" u="none" strike="noStrike" cap="none" normalizeH="0" baseline="0" dirty="0" err="1">
                          <a:ln>
                            <a:noFill/>
                          </a:ln>
                          <a:solidFill>
                            <a:schemeClr val="tx1"/>
                          </a:solidFill>
                          <a:effectLst/>
                          <a:latin typeface="Coptic1" pitchFamily="2" charset="0"/>
                          <a:cs typeface="Arial" charset="0"/>
                        </a:rPr>
                        <a:t>ri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m~V~nou</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cwtem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e~ron</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ouoh</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nai</a:t>
                      </a:r>
                      <a:r>
                        <a:rPr kumimoji="0" lang="en-US" sz="275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Échangez un saint baiser. </a:t>
                      </a: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Pitié Seigneur Pitié Seigneur Pitié Seigneur.</a:t>
                      </a:r>
                      <a:r>
                        <a:rPr kumimoji="0" lang="fr-CA" sz="2700" b="0" i="0" u="none" strike="noStrike" cap="none" normalizeH="0" baseline="0" dirty="0">
                          <a:ln>
                            <a:noFill/>
                          </a:ln>
                          <a:solidFill>
                            <a:schemeClr val="tx1"/>
                          </a:solidFill>
                          <a:effectLst/>
                          <a:latin typeface="Arial" charset="0"/>
                          <a:cs typeface="Arial" charset="0"/>
                        </a:rPr>
                        <a:t>  </a:t>
                      </a:r>
                      <a:r>
                        <a:rPr kumimoji="0" lang="fr-FR" sz="2700" b="0" i="0" u="none" strike="noStrike" cap="none" normalizeH="0" baseline="0" dirty="0">
                          <a:ln>
                            <a:noFill/>
                          </a:ln>
                          <a:solidFill>
                            <a:schemeClr val="tx1"/>
                          </a:solidFill>
                          <a:effectLst/>
                          <a:latin typeface="Arial" charset="0"/>
                          <a:cs typeface="Arial" charset="0"/>
                        </a:rPr>
                        <a:t>Oui Seigneur Jésus Christ, le Fils de Dieu écoute nous et aie pitié de nous.</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قبِّلوا بعضَكُمْ بعضاً بقُبلةٍ مقدسةٍ.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نعم يا ربُّ، الذي هو يسوعُ المسيحُ </a:t>
                      </a:r>
                      <a:r>
                        <a:rPr kumimoji="0" lang="ar-EG" sz="3200" b="0" i="0" u="none" strike="noStrike" cap="none" normalizeH="0" baseline="0" dirty="0" err="1">
                          <a:ln>
                            <a:noFill/>
                          </a:ln>
                          <a:solidFill>
                            <a:schemeClr val="tx1"/>
                          </a:solidFill>
                          <a:effectLst/>
                          <a:latin typeface="Arial" charset="0"/>
                          <a:cs typeface="Arial" pitchFamily="34" charset="0"/>
                        </a:rPr>
                        <a:t>إبنُ</a:t>
                      </a:r>
                      <a:r>
                        <a:rPr kumimoji="0" lang="ar-EG" sz="3200" b="0" i="0" u="none" strike="noStrike" cap="none" normalizeH="0" baseline="0" dirty="0">
                          <a:ln>
                            <a:noFill/>
                          </a:ln>
                          <a:solidFill>
                            <a:schemeClr val="tx1"/>
                          </a:solidFill>
                          <a:effectLst/>
                          <a:latin typeface="Arial" charset="0"/>
                          <a:cs typeface="Arial" pitchFamily="34" charset="0"/>
                        </a:rPr>
                        <a:t> اللهِ، </a:t>
                      </a:r>
                      <a:r>
                        <a:rPr kumimoji="0" lang="ar-EG" sz="3200" b="0" i="0" u="none" strike="noStrike" cap="none" normalizeH="0" baseline="0" dirty="0" err="1">
                          <a:ln>
                            <a:noFill/>
                          </a:ln>
                          <a:solidFill>
                            <a:schemeClr val="tx1"/>
                          </a:solidFill>
                          <a:effectLst/>
                          <a:latin typeface="Arial" charset="0"/>
                          <a:cs typeface="Arial" pitchFamily="34" charset="0"/>
                        </a:rPr>
                        <a:t>إسمعْنا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err="1">
                          <a:ln>
                            <a:noFill/>
                          </a:ln>
                          <a:solidFill>
                            <a:schemeClr val="tx1"/>
                          </a:solidFill>
                          <a:effectLst/>
                          <a:latin typeface="Arial" charset="0"/>
                          <a:cs typeface="Arial" pitchFamily="34" charset="0"/>
                        </a:rPr>
                        <a:t>وإرحّمْنا</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085363140"/>
      </p:ext>
    </p:extLst>
  </p:cSld>
  <p:clrMapOvr>
    <a:masterClrMapping/>
  </p:clrMapOvr>
  <p:transition/>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4365" name="Group 77"/>
          <p:cNvGraphicFramePr>
            <a:graphicFrameLocks noGrp="1"/>
          </p:cNvGraphicFramePr>
          <p:nvPr>
            <p:ph/>
            <p:extLst>
              <p:ext uri="{D42A27DB-BD31-4B8C-83A1-F6EECF244321}">
                <p14:modId xmlns:p14="http://schemas.microsoft.com/office/powerpoint/2010/main" val="3044753544"/>
              </p:ext>
            </p:extLst>
          </p:nvPr>
        </p:nvGraphicFramePr>
        <p:xfrm>
          <a:off x="0" y="0"/>
          <a:ext cx="9144000" cy="4652772"/>
        </p:xfrm>
        <a:graphic>
          <a:graphicData uri="http://schemas.openxmlformats.org/drawingml/2006/table">
            <a:tbl>
              <a:tblPr/>
              <a:tblGrid>
                <a:gridCol w="3099881">
                  <a:extLst>
                    <a:ext uri="{9D8B030D-6E8A-4147-A177-3AD203B41FA5}">
                      <a16:colId xmlns:a16="http://schemas.microsoft.com/office/drawing/2014/main" val="20000"/>
                    </a:ext>
                  </a:extLst>
                </a:gridCol>
                <a:gridCol w="3521636">
                  <a:extLst>
                    <a:ext uri="{9D8B030D-6E8A-4147-A177-3AD203B41FA5}">
                      <a16:colId xmlns:a16="http://schemas.microsoft.com/office/drawing/2014/main" val="20001"/>
                    </a:ext>
                  </a:extLst>
                </a:gridCol>
                <a:gridCol w="2522483">
                  <a:extLst>
                    <a:ext uri="{9D8B030D-6E8A-4147-A177-3AD203B41FA5}">
                      <a16:colId xmlns:a16="http://schemas.microsoft.com/office/drawing/2014/main" val="20002"/>
                    </a:ext>
                  </a:extLst>
                </a:gridCol>
              </a:tblGrid>
              <a:tr h="43388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P~roceuxacye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u~per</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a~giwn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timiwn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dwrwn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toutwn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yuciwn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p~rocverontwn</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err="1">
                          <a:ln>
                            <a:noFill/>
                          </a:ln>
                          <a:solidFill>
                            <a:srgbClr val="FF9900"/>
                          </a:solidFill>
                          <a:effectLst/>
                          <a:latin typeface="Coptic1" pitchFamily="2" charset="0"/>
                          <a:cs typeface="Arial" charset="0"/>
                        </a:rPr>
                        <a:t>Pilaoc</a:t>
                      </a:r>
                      <a:r>
                        <a:rPr kumimoji="0" lang="fr-FR" sz="2400" b="0" i="0" u="sng" strike="noStrike" cap="none" normalizeH="0" baseline="0" dirty="0">
                          <a:ln>
                            <a:noFill/>
                          </a:ln>
                          <a:solidFill>
                            <a:srgbClr val="FF9900"/>
                          </a:solidFill>
                          <a:effectLst/>
                          <a:latin typeface="Coptic1" pitchFamily="2" charset="0"/>
                          <a:cs typeface="Arial" charset="0"/>
                        </a:rPr>
                        <a:t>:</a:t>
                      </a:r>
                      <a:endParaRPr kumimoji="0" lang="ar-EG" sz="24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Kurie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e~le</a:t>
                      </a:r>
                      <a:r>
                        <a:rPr kumimoji="0" lang="en-US" sz="3000" b="0" i="0" u="none" strike="noStrike" cap="none" normalizeH="0" baseline="0" dirty="0">
                          <a:ln>
                            <a:noFill/>
                          </a:ln>
                          <a:solidFill>
                            <a:schemeClr val="tx1"/>
                          </a:solidFill>
                          <a:effectLst/>
                          <a:latin typeface="Coptic1" pitchFamily="2" charset="0"/>
                          <a:cs typeface="Arial" charset="0"/>
                        </a:rPr>
                        <a:t>/~con.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Priez pour ces saints </a:t>
                      </a:r>
                      <a:r>
                        <a:rPr kumimoji="0" lang="fr-FR" sz="3000" b="0" i="0" u="none" strike="noStrike" cap="none" normalizeH="0" baseline="0" dirty="0">
                          <a:ln>
                            <a:noFill/>
                          </a:ln>
                          <a:solidFill>
                            <a:schemeClr val="tx1"/>
                          </a:solidFill>
                          <a:effectLst/>
                          <a:latin typeface="Arial" charset="0"/>
                          <a:cs typeface="Arial" charset="0"/>
                        </a:rPr>
                        <a:t> </a:t>
                      </a:r>
                      <a:r>
                        <a:rPr kumimoji="0" lang="fr-CA" sz="3000" b="0" i="0" u="none" strike="noStrike" cap="none" normalizeH="0" baseline="0" dirty="0">
                          <a:ln>
                            <a:noFill/>
                          </a:ln>
                          <a:solidFill>
                            <a:schemeClr val="tx1"/>
                          </a:solidFill>
                          <a:effectLst/>
                          <a:latin typeface="Arial" charset="0"/>
                          <a:cs typeface="Arial" charset="0"/>
                        </a:rPr>
                        <a:t>et précieux dons, pour nos offrandes et pour ceux qui les ont offerts.</a:t>
                      </a:r>
                      <a:endParaRPr kumimoji="0" lang="ar-EG" sz="3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صلوا من أجل هذه القرابين المقدسة الكريمة، وتقدماتنا، والذين قدموها.</a:t>
                      </a:r>
                      <a:endParaRPr kumimoji="0" lang="ar-EG" sz="36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46">
            <a:extLst>
              <a:ext uri="{FF2B5EF4-FFF2-40B4-BE49-F238E27FC236}">
                <a16:creationId xmlns:a16="http://schemas.microsoft.com/office/drawing/2014/main" id="{2F9A373C-6D03-1527-9F3A-6ED5152B0FB6}"/>
              </a:ext>
            </a:extLst>
          </p:cNvPr>
          <p:cNvGraphicFramePr>
            <a:graphicFrameLocks/>
          </p:cNvGraphicFramePr>
          <p:nvPr>
            <p:extLst>
              <p:ext uri="{D42A27DB-BD31-4B8C-83A1-F6EECF244321}">
                <p14:modId xmlns:p14="http://schemas.microsoft.com/office/powerpoint/2010/main" val="2346030475"/>
              </p:ext>
            </p:extLst>
          </p:nvPr>
        </p:nvGraphicFramePr>
        <p:xfrm>
          <a:off x="0" y="177303"/>
          <a:ext cx="9143999" cy="4555236"/>
        </p:xfrm>
        <a:graphic>
          <a:graphicData uri="http://schemas.openxmlformats.org/drawingml/2006/table">
            <a:tbl>
              <a:tblPr/>
              <a:tblGrid>
                <a:gridCol w="3271023">
                  <a:extLst>
                    <a:ext uri="{9D8B030D-6E8A-4147-A177-3AD203B41FA5}">
                      <a16:colId xmlns:a16="http://schemas.microsoft.com/office/drawing/2014/main" val="20000"/>
                    </a:ext>
                  </a:extLst>
                </a:gridCol>
                <a:gridCol w="3358376">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42428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kata  </a:t>
                      </a:r>
                      <a:r>
                        <a:rPr kumimoji="0" lang="fr-FR" sz="3200" b="0" i="0" u="none" strike="noStrike" cap="none" normalizeH="0" baseline="0" dirty="0" err="1">
                          <a:ln>
                            <a:noFill/>
                          </a:ln>
                          <a:solidFill>
                            <a:schemeClr val="tx1"/>
                          </a:solidFill>
                          <a:effectLst/>
                          <a:latin typeface="Coptic1" pitchFamily="2" charset="0"/>
                          <a:cs typeface="Arial" charset="0"/>
                        </a:rPr>
                        <a:t>t~ropon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c~tay</a:t>
                      </a:r>
                      <a:r>
                        <a:rPr kumimoji="0" lang="fr-FR" sz="3200" b="0" i="0" u="none" strike="noStrike" cap="none" normalizeH="0" baseline="0" dirty="0">
                          <a:ln>
                            <a:noFill/>
                          </a:ln>
                          <a:solidFill>
                            <a:schemeClr val="tx1"/>
                          </a:solidFill>
                          <a:effectLst/>
                          <a:latin typeface="Coptic1" pitchFamily="2" charset="0"/>
                          <a:cs typeface="Arial" charset="0"/>
                        </a:rPr>
                        <a:t>/te kata </a:t>
                      </a:r>
                      <a:r>
                        <a:rPr kumimoji="0" lang="fr-FR" sz="3200" b="0" i="0" u="none" strike="noStrike" cap="none" normalizeH="0" baseline="0" dirty="0" err="1">
                          <a:ln>
                            <a:noFill/>
                          </a:ln>
                          <a:solidFill>
                            <a:schemeClr val="tx1"/>
                          </a:solidFill>
                          <a:effectLst/>
                          <a:latin typeface="Coptic1" pitchFamily="2" charset="0"/>
                          <a:cs typeface="Arial" charset="0"/>
                        </a:rPr>
                        <a:t>t~romou</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ic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a~natolac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b~le'ate</a:t>
                      </a:r>
                      <a:r>
                        <a:rPr kumimoji="0" lang="fr-FR"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p~roc,omen</a:t>
                      </a:r>
                      <a:r>
                        <a:rPr kumimoji="0" lang="fr-FR"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Offrez, offrez, offrez selon l'ordre.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Levez-vous avec crainte.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Regardez vers l‘orient. Soyons attentifs.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تقدموا </a:t>
                      </a:r>
                      <a:r>
                        <a:rPr kumimoji="0" lang="ar-EG" sz="3600" b="0" i="0" u="none" strike="noStrike" cap="none" normalizeH="0" baseline="0" dirty="0" err="1">
                          <a:ln>
                            <a:noFill/>
                          </a:ln>
                          <a:solidFill>
                            <a:schemeClr val="tx1"/>
                          </a:solidFill>
                          <a:effectLst/>
                          <a:latin typeface="Arial" charset="0"/>
                          <a:cs typeface="Arial" pitchFamily="34" charset="0"/>
                        </a:rPr>
                        <a:t>تقدموا</a:t>
                      </a:r>
                      <a:r>
                        <a:rPr kumimoji="0" lang="ar-EG"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err="1">
                          <a:ln>
                            <a:noFill/>
                          </a:ln>
                          <a:solidFill>
                            <a:schemeClr val="tx1"/>
                          </a:solidFill>
                          <a:effectLst/>
                          <a:latin typeface="Arial" charset="0"/>
                          <a:cs typeface="Arial" pitchFamily="34" charset="0"/>
                        </a:rPr>
                        <a:t>تقدموا</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على الرسم، قفوا</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برعدة، والي الشرق</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أنظروا. ننصت.</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196670648"/>
      </p:ext>
    </p:extLst>
  </p:cSld>
  <p:clrMapOvr>
    <a:masterClrMapping/>
  </p:clrMapOvr>
  <p:transition/>
</p:sld>
</file>

<file path=ppt/slides/slide3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1984" name="Group 16"/>
          <p:cNvGraphicFramePr>
            <a:graphicFrameLocks noGrp="1"/>
          </p:cNvGraphicFramePr>
          <p:nvPr>
            <p:ph type="tbl" idx="1"/>
            <p:extLst>
              <p:ext uri="{D42A27DB-BD31-4B8C-83A1-F6EECF244321}">
                <p14:modId xmlns:p14="http://schemas.microsoft.com/office/powerpoint/2010/main" val="2936830477"/>
              </p:ext>
            </p:extLst>
          </p:nvPr>
        </p:nvGraphicFramePr>
        <p:xfrm>
          <a:off x="0" y="0"/>
          <a:ext cx="9144000" cy="4933188"/>
        </p:xfrm>
        <a:graphic>
          <a:graphicData uri="http://schemas.openxmlformats.org/drawingml/2006/table">
            <a:tbl>
              <a:tblPr/>
              <a:tblGrid>
                <a:gridCol w="3411166">
                  <a:extLst>
                    <a:ext uri="{9D8B030D-6E8A-4147-A177-3AD203B41FA5}">
                      <a16:colId xmlns:a16="http://schemas.microsoft.com/office/drawing/2014/main" val="20000"/>
                    </a:ext>
                  </a:extLst>
                </a:gridCol>
                <a:gridCol w="3393671">
                  <a:extLst>
                    <a:ext uri="{9D8B030D-6E8A-4147-A177-3AD203B41FA5}">
                      <a16:colId xmlns:a16="http://schemas.microsoft.com/office/drawing/2014/main" val="20001"/>
                    </a:ext>
                  </a:extLst>
                </a:gridCol>
                <a:gridCol w="2339163">
                  <a:extLst>
                    <a:ext uri="{9D8B030D-6E8A-4147-A177-3AD203B41FA5}">
                      <a16:colId xmlns:a16="http://schemas.microsoft.com/office/drawing/2014/main" val="20002"/>
                    </a:ext>
                  </a:extLst>
                </a:gridCol>
              </a:tblGrid>
              <a:tr h="458797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Hiten </a:t>
                      </a:r>
                      <a:r>
                        <a:rPr kumimoji="0" lang="en-US" sz="3600" b="0" i="0" u="none" strike="noStrike" cap="none" normalizeH="0" baseline="0" dirty="0" err="1">
                          <a:ln>
                            <a:noFill/>
                          </a:ln>
                          <a:solidFill>
                            <a:schemeClr val="tx1"/>
                          </a:solidFill>
                          <a:effectLst/>
                          <a:latin typeface="Coptic1" pitchFamily="2" charset="0"/>
                          <a:cs typeface="Arial" charset="0"/>
                        </a:rPr>
                        <a:t>nip~recbia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yeo~tokoc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Maria: P~[</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arih~mot</a:t>
                      </a:r>
                      <a:r>
                        <a:rPr kumimoji="0" lang="en-US" sz="3600" b="0" i="0" u="none" strike="noStrike" cap="none" normalizeH="0" baseline="0" dirty="0">
                          <a:ln>
                            <a:noFill/>
                          </a:ln>
                          <a:solidFill>
                            <a:schemeClr val="tx1"/>
                          </a:solidFill>
                          <a:effectLst/>
                          <a:latin typeface="Coptic1" pitchFamily="2" charset="0"/>
                          <a:cs typeface="Arial" charset="0"/>
                        </a:rPr>
                        <a:t> nan </a:t>
                      </a:r>
                      <a:r>
                        <a:rPr kumimoji="0" lang="en-US" sz="3600" b="0" i="0" u="none" strike="noStrike" cap="none" normalizeH="0" baseline="0" dirty="0" err="1">
                          <a:ln>
                            <a:noFill/>
                          </a:ln>
                          <a:solidFill>
                            <a:schemeClr val="tx1"/>
                          </a:solidFill>
                          <a:effectLst/>
                          <a:latin typeface="Coptic1" pitchFamily="2" charset="0"/>
                          <a:cs typeface="Arial" charset="0"/>
                        </a:rPr>
                        <a:t>m~pi,w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nennobi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Par les intercessions de la </a:t>
                      </a:r>
                      <a:r>
                        <a:rPr kumimoji="0" lang="fr-CA" sz="3200" b="0" i="0" u="none" strike="noStrike" cap="none" normalizeH="0" baseline="0" dirty="0" err="1">
                          <a:ln>
                            <a:noFill/>
                          </a:ln>
                          <a:solidFill>
                            <a:schemeClr val="tx1"/>
                          </a:solidFill>
                          <a:effectLst/>
                          <a:latin typeface="Arial" charset="0"/>
                          <a:cs typeface="Arial" charset="0"/>
                        </a:rPr>
                        <a:t>Théotokos</a:t>
                      </a:r>
                      <a:r>
                        <a:rPr kumimoji="0" lang="fr-CA" sz="3200" b="0" i="0" u="none" strike="noStrike" cap="none" normalizeH="0" baseline="0" dirty="0">
                          <a:ln>
                            <a:noFill/>
                          </a:ln>
                          <a:solidFill>
                            <a:schemeClr val="tx1"/>
                          </a:solidFill>
                          <a:effectLst/>
                          <a:latin typeface="Arial" charset="0"/>
                          <a:cs typeface="Arial" charset="0"/>
                        </a:rPr>
                        <a:t>, Sainte Marie, Ô Seigneur, Accorde-nous la rémission de nos péchés.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ar-S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بشفاعات والدة الإله القديسة مريم </a:t>
                      </a:r>
                      <a:endParaRPr kumimoji="0" lang="ar-EG" sz="36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يا رب ان</a:t>
                      </a:r>
                      <a:r>
                        <a:rPr kumimoji="0" lang="ar-EG" sz="3600" b="0" i="0" u="none" strike="noStrike" cap="none" normalizeH="0" baseline="0" dirty="0">
                          <a:ln>
                            <a:noFill/>
                          </a:ln>
                          <a:solidFill>
                            <a:schemeClr val="tx1"/>
                          </a:solidFill>
                          <a:effectLst/>
                          <a:latin typeface="Arial" charset="0"/>
                          <a:cs typeface="Arial" pitchFamily="34" charset="0"/>
                        </a:rPr>
                        <a:t>عم </a:t>
                      </a:r>
                      <a:r>
                        <a:rPr kumimoji="0" lang="ar-SA" sz="3600" b="0" i="0" u="none" strike="noStrike" cap="none" normalizeH="0" baseline="0" dirty="0">
                          <a:ln>
                            <a:noFill/>
                          </a:ln>
                          <a:solidFill>
                            <a:schemeClr val="tx1"/>
                          </a:solidFill>
                          <a:effectLst/>
                          <a:latin typeface="Arial" charset="0"/>
                          <a:cs typeface="Arial" pitchFamily="34" charset="0"/>
                        </a:rPr>
                        <a:t>لنا بمغفرة خطايانا.</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391389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40320516"/>
      </p:ext>
    </p:extLst>
  </p:cSld>
  <p:clrMapOvr>
    <a:masterClrMapping/>
  </p:clrMapOvr>
  <p:transition/>
</p:sld>
</file>

<file path=ppt/slides/slide3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3018" name="Group 26"/>
          <p:cNvGraphicFramePr>
            <a:graphicFrameLocks noGrp="1"/>
          </p:cNvGraphicFramePr>
          <p:nvPr>
            <p:ph type="tbl" idx="1"/>
            <p:extLst>
              <p:ext uri="{D42A27DB-BD31-4B8C-83A1-F6EECF244321}">
                <p14:modId xmlns:p14="http://schemas.microsoft.com/office/powerpoint/2010/main" val="3060029765"/>
              </p:ext>
            </p:extLst>
          </p:nvPr>
        </p:nvGraphicFramePr>
        <p:xfrm>
          <a:off x="1" y="350600"/>
          <a:ext cx="9143999" cy="3970020"/>
        </p:xfrm>
        <a:graphic>
          <a:graphicData uri="http://schemas.openxmlformats.org/drawingml/2006/table">
            <a:tbl>
              <a:tblPr/>
              <a:tblGrid>
                <a:gridCol w="3203848">
                  <a:extLst>
                    <a:ext uri="{9D8B030D-6E8A-4147-A177-3AD203B41FA5}">
                      <a16:colId xmlns:a16="http://schemas.microsoft.com/office/drawing/2014/main" val="20000"/>
                    </a:ext>
                  </a:extLst>
                </a:gridCol>
                <a:gridCol w="3168352">
                  <a:extLst>
                    <a:ext uri="{9D8B030D-6E8A-4147-A177-3AD203B41FA5}">
                      <a16:colId xmlns:a16="http://schemas.microsoft.com/office/drawing/2014/main" val="20001"/>
                    </a:ext>
                  </a:extLst>
                </a:gridCol>
                <a:gridCol w="2771799">
                  <a:extLst>
                    <a:ext uri="{9D8B030D-6E8A-4147-A177-3AD203B41FA5}">
                      <a16:colId xmlns:a16="http://schemas.microsoft.com/office/drawing/2014/main" val="20002"/>
                    </a:ext>
                  </a:extLst>
                </a:gridCol>
              </a:tblGrid>
              <a:tr h="386789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m~mok</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twnk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T’adorons,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Ô Christ, avec Ton bon Père et Le Saint Esprit, car Tu es venu (ressuscité) et Tu nous as sauvé.</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نسجدُ لك أيها المسيح مع أبيك</a:t>
                      </a:r>
                      <a:r>
                        <a:rPr kumimoji="0" lang="en-CA"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الصالح والروح</a:t>
                      </a:r>
                      <a:r>
                        <a:rPr kumimoji="0" lang="en-CA"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القدس لأنكَ</a:t>
                      </a:r>
                      <a:r>
                        <a:rPr kumimoji="0" lang="ar-EG" sz="3600" b="0" i="0" u="none" strike="noStrike" cap="none" normalizeH="0" baseline="0" dirty="0">
                          <a:ln>
                            <a:noFill/>
                          </a:ln>
                          <a:solidFill>
                            <a:schemeClr val="tx1"/>
                          </a:solidFill>
                          <a:effectLst/>
                          <a:latin typeface="Arial" charset="0"/>
                          <a:cs typeface="Arial" pitchFamily="34" charset="0"/>
                        </a:rPr>
                        <a:t> أتيت (قمت)</a:t>
                      </a:r>
                      <a:r>
                        <a:rPr kumimoji="0" lang="en-CA"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وخلصتنا</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pSp>
        <p:nvGrpSpPr>
          <p:cNvPr id="11732994" name="Group 2"/>
          <p:cNvGrpSpPr>
            <a:grpSpLocks/>
          </p:cNvGrpSpPr>
          <p:nvPr/>
        </p:nvGrpSpPr>
        <p:grpSpPr bwMode="auto">
          <a:xfrm>
            <a:off x="0" y="2114550"/>
            <a:ext cx="8610600" cy="1085850"/>
            <a:chOff x="-3" y="-3"/>
            <a:chExt cx="2820" cy="820"/>
          </a:xfrm>
        </p:grpSpPr>
        <p:grpSp>
          <p:nvGrpSpPr>
            <p:cNvPr id="11732995" name="Group 3"/>
            <p:cNvGrpSpPr>
              <a:grpSpLocks/>
            </p:cNvGrpSpPr>
            <p:nvPr/>
          </p:nvGrpSpPr>
          <p:grpSpPr bwMode="auto">
            <a:xfrm>
              <a:off x="0" y="0"/>
              <a:ext cx="2814" cy="814"/>
              <a:chOff x="0" y="0"/>
              <a:chExt cx="2814" cy="814"/>
            </a:xfrm>
          </p:grpSpPr>
          <p:grpSp>
            <p:nvGrpSpPr>
              <p:cNvPr id="11732996" name="Group 4"/>
              <p:cNvGrpSpPr>
                <a:grpSpLocks/>
              </p:cNvGrpSpPr>
              <p:nvPr/>
            </p:nvGrpSpPr>
            <p:grpSpPr bwMode="auto">
              <a:xfrm>
                <a:off x="0" y="0"/>
                <a:ext cx="1094" cy="814"/>
                <a:chOff x="0" y="0"/>
                <a:chExt cx="1094" cy="814"/>
              </a:xfrm>
            </p:grpSpPr>
            <p:sp>
              <p:nvSpPr>
                <p:cNvPr id="1173299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73299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32999" name="Group 7"/>
              <p:cNvGrpSpPr>
                <a:grpSpLocks/>
              </p:cNvGrpSpPr>
              <p:nvPr/>
            </p:nvGrpSpPr>
            <p:grpSpPr bwMode="auto">
              <a:xfrm>
                <a:off x="1094" y="0"/>
                <a:ext cx="842" cy="814"/>
                <a:chOff x="1094" y="0"/>
                <a:chExt cx="842" cy="814"/>
              </a:xfrm>
            </p:grpSpPr>
            <p:sp>
              <p:nvSpPr>
                <p:cNvPr id="1173300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73300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33002" name="Group 10"/>
              <p:cNvGrpSpPr>
                <a:grpSpLocks/>
              </p:cNvGrpSpPr>
              <p:nvPr/>
            </p:nvGrpSpPr>
            <p:grpSpPr bwMode="auto">
              <a:xfrm>
                <a:off x="1936" y="0"/>
                <a:ext cx="878" cy="814"/>
                <a:chOff x="1936" y="0"/>
                <a:chExt cx="878" cy="814"/>
              </a:xfrm>
            </p:grpSpPr>
            <p:sp>
              <p:nvSpPr>
                <p:cNvPr id="1173300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73300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73300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8" name="Action Button: Custom 27">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97544297"/>
      </p:ext>
    </p:extLst>
  </p:cSld>
  <p:clrMapOvr>
    <a:masterClrMapping/>
  </p:clrMapOvr>
  <p:transition/>
</p:sld>
</file>

<file path=ppt/slides/slide3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734033" name="AutoShape 17">
            <a:hlinkClick r:id="" action="ppaction://noaction" highlightClick="1"/>
          </p:cNvPr>
          <p:cNvSpPr>
            <a:spLocks noChangeArrowheads="1"/>
          </p:cNvSpPr>
          <p:nvPr/>
        </p:nvSpPr>
        <p:spPr bwMode="auto">
          <a:xfrm>
            <a:off x="1079770" y="3314700"/>
            <a:ext cx="7239000" cy="1543050"/>
          </a:xfrm>
          <a:prstGeom prst="actionButtonBlank">
            <a:avLst/>
          </a:prstGeom>
          <a:solidFill>
            <a:srgbClr val="800000">
              <a:alpha val="64000"/>
            </a:srgbClr>
          </a:solidFill>
          <a:ln w="12700">
            <a:solidFill>
              <a:schemeClr val="tx1"/>
            </a:solidFill>
            <a:miter lim="800000"/>
            <a:headEnd/>
            <a:tailEnd/>
          </a:ln>
          <a:effectLst/>
        </p:spPr>
        <p:txBody>
          <a:bodyPr wrap="none"/>
          <a:lstStyle/>
          <a:p>
            <a:pPr algn="ctr"/>
            <a:r>
              <a:rPr lang="fr-CA" dirty="0">
                <a:latin typeface="Arial" charset="0"/>
              </a:rPr>
              <a:t>Anaphore - </a:t>
            </a:r>
            <a:r>
              <a:rPr lang="ar-EG" dirty="0" err="1">
                <a:latin typeface="Arial" charset="0"/>
              </a:rPr>
              <a:t>الانافورا</a:t>
            </a:r>
            <a:endParaRPr lang="en-CA" dirty="0">
              <a:latin typeface="Arial" charset="0"/>
            </a:endParaRPr>
          </a:p>
        </p:txBody>
      </p:sp>
      <p:sp>
        <p:nvSpPr>
          <p:cNvPr id="11734031" name="AutoShape 15">
            <a:hlinkClick r:id="rId2" action="ppaction://hlinksldjump" highlightClick="1"/>
          </p:cNvPr>
          <p:cNvSpPr>
            <a:spLocks noChangeArrowheads="1"/>
          </p:cNvSpPr>
          <p:nvPr/>
        </p:nvSpPr>
        <p:spPr bwMode="auto">
          <a:xfrm>
            <a:off x="4922196" y="3943350"/>
            <a:ext cx="1828800" cy="628650"/>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2000" dirty="0" err="1">
                <a:latin typeface="Arial" charset="0"/>
              </a:rPr>
              <a:t>Basile</a:t>
            </a:r>
            <a:endParaRPr lang="en-US" sz="2000" dirty="0">
              <a:latin typeface="Arial" charset="0"/>
            </a:endParaRPr>
          </a:p>
          <a:p>
            <a:pPr algn="ctr" rtl="1">
              <a:lnSpc>
                <a:spcPct val="80000"/>
              </a:lnSpc>
              <a:spcBef>
                <a:spcPct val="0"/>
              </a:spcBef>
            </a:pPr>
            <a:r>
              <a:rPr lang="ar-EG" sz="2400" dirty="0" err="1">
                <a:latin typeface="Arial" charset="0"/>
              </a:rPr>
              <a:t>باسيلى</a:t>
            </a:r>
            <a:endParaRPr lang="en-US" sz="2400" dirty="0">
              <a:latin typeface="Arial" charset="0"/>
            </a:endParaRPr>
          </a:p>
        </p:txBody>
      </p:sp>
      <p:sp>
        <p:nvSpPr>
          <p:cNvPr id="11734032" name="AutoShape 16">
            <a:hlinkClick r:id="rId3" action="ppaction://hlinksldjump" highlightClick="1"/>
          </p:cNvPr>
          <p:cNvSpPr>
            <a:spLocks noChangeArrowheads="1"/>
          </p:cNvSpPr>
          <p:nvPr/>
        </p:nvSpPr>
        <p:spPr bwMode="auto">
          <a:xfrm>
            <a:off x="2715638" y="3943350"/>
            <a:ext cx="1752600" cy="62865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2000" dirty="0">
                <a:latin typeface="Arial" charset="0"/>
              </a:rPr>
              <a:t>Cyril</a:t>
            </a:r>
          </a:p>
          <a:p>
            <a:pPr algn="ctr" rtl="1">
              <a:lnSpc>
                <a:spcPct val="80000"/>
              </a:lnSpc>
              <a:spcBef>
                <a:spcPct val="0"/>
              </a:spcBef>
            </a:pPr>
            <a:r>
              <a:rPr lang="ar-EG" sz="2400" dirty="0" err="1">
                <a:latin typeface="Arial" charset="0"/>
              </a:rPr>
              <a:t>كيرلسى</a:t>
            </a:r>
            <a:endParaRPr lang="en-US" sz="2400" dirty="0">
              <a:latin typeface="Arial" charset="0"/>
            </a:endParaRPr>
          </a:p>
        </p:txBody>
      </p:sp>
      <p:sp>
        <p:nvSpPr>
          <p:cNvPr id="7" name="Action Button: Custom 6">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11" name="Group 108">
            <a:extLst>
              <a:ext uri="{FF2B5EF4-FFF2-40B4-BE49-F238E27FC236}">
                <a16:creationId xmlns:a16="http://schemas.microsoft.com/office/drawing/2014/main" id="{E114A660-3B86-453B-95E6-D9A748338CE3}"/>
              </a:ext>
            </a:extLst>
          </p:cNvPr>
          <p:cNvGraphicFramePr>
            <a:graphicFrameLocks noGrp="1"/>
          </p:cNvGraphicFramePr>
          <p:nvPr>
            <p:ph type="tbl" idx="1"/>
            <p:extLst>
              <p:ext uri="{D42A27DB-BD31-4B8C-83A1-F6EECF244321}">
                <p14:modId xmlns:p14="http://schemas.microsoft.com/office/powerpoint/2010/main" val="934122548"/>
              </p:ext>
            </p:extLst>
          </p:nvPr>
        </p:nvGraphicFramePr>
        <p:xfrm>
          <a:off x="0" y="348412"/>
          <a:ext cx="9144000" cy="2263140"/>
        </p:xfrm>
        <a:graphic>
          <a:graphicData uri="http://schemas.openxmlformats.org/drawingml/2006/table">
            <a:tbl>
              <a:tblPr/>
              <a:tblGrid>
                <a:gridCol w="2801566">
                  <a:extLst>
                    <a:ext uri="{9D8B030D-6E8A-4147-A177-3AD203B41FA5}">
                      <a16:colId xmlns:a16="http://schemas.microsoft.com/office/drawing/2014/main" val="20000"/>
                    </a:ext>
                  </a:extLst>
                </a:gridCol>
                <a:gridCol w="3574249">
                  <a:extLst>
                    <a:ext uri="{9D8B030D-6E8A-4147-A177-3AD203B41FA5}">
                      <a16:colId xmlns:a16="http://schemas.microsoft.com/office/drawing/2014/main" val="20001"/>
                    </a:ext>
                  </a:extLst>
                </a:gridCol>
                <a:gridCol w="2768185">
                  <a:extLst>
                    <a:ext uri="{9D8B030D-6E8A-4147-A177-3AD203B41FA5}">
                      <a16:colId xmlns:a16="http://schemas.microsoft.com/office/drawing/2014/main" val="20002"/>
                    </a:ext>
                  </a:extLst>
                </a:gridCol>
              </a:tblGrid>
              <a:tr h="154305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Eleoc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ei</a:t>
                      </a:r>
                      <a:r>
                        <a:rPr kumimoji="0" lang="en-US" sz="3600" b="0" i="0" u="none" strike="noStrike" cap="none" normalizeH="0" baseline="0" dirty="0">
                          <a:ln>
                            <a:noFill/>
                          </a:ln>
                          <a:solidFill>
                            <a:schemeClr val="tx1"/>
                          </a:solidFill>
                          <a:effectLst/>
                          <a:latin typeface="Coptic1" pitchFamily="2" charset="0"/>
                          <a:cs typeface="Arial" charset="0"/>
                        </a:rPr>
                        <a:t>~~r/n/c </a:t>
                      </a:r>
                      <a:r>
                        <a:rPr kumimoji="0" lang="en-US" sz="3600" b="0" i="0" u="none" strike="noStrike" cap="none" normalizeH="0" baseline="0" dirty="0" err="1">
                          <a:ln>
                            <a:noFill/>
                          </a:ln>
                          <a:solidFill>
                            <a:schemeClr val="tx1"/>
                          </a:solidFill>
                          <a:effectLst/>
                          <a:latin typeface="Coptic1" pitchFamily="2" charset="0"/>
                          <a:cs typeface="Arial" charset="0"/>
                        </a:rPr>
                        <a:t>yucia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e~necewc</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Miséricorde de paix, sacrifice de louange.</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4000" b="0" i="0" u="none" strike="noStrike" cap="none" normalizeH="0" baseline="0" dirty="0">
                          <a:ln>
                            <a:noFill/>
                          </a:ln>
                          <a:solidFill>
                            <a:schemeClr val="tx1"/>
                          </a:solidFill>
                          <a:effectLst/>
                          <a:latin typeface="Arial" charset="0"/>
                          <a:cs typeface="Arial" pitchFamily="34" charset="0"/>
                        </a:rPr>
                        <a:t>رحمة السلام ذبيحة التسبيح.</a:t>
                      </a:r>
                      <a:r>
                        <a:rPr kumimoji="0" lang="en-US" sz="40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40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805332783"/>
      </p:ext>
    </p:extLst>
  </p:cSld>
  <p:clrMapOvr>
    <a:masterClrMapping/>
  </p:clrMapOvr>
  <p:transition/>
</p:sld>
</file>

<file path=ppt/slides/slide3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5042" name="Group 2"/>
          <p:cNvGraphicFramePr>
            <a:graphicFrameLocks noGrp="1"/>
          </p:cNvGraphicFramePr>
          <p:nvPr>
            <p:ph/>
            <p:extLst>
              <p:ext uri="{D42A27DB-BD31-4B8C-83A1-F6EECF244321}">
                <p14:modId xmlns:p14="http://schemas.microsoft.com/office/powerpoint/2010/main" val="1812753916"/>
              </p:ext>
            </p:extLst>
          </p:nvPr>
        </p:nvGraphicFramePr>
        <p:xfrm>
          <a:off x="0" y="458266"/>
          <a:ext cx="9144000" cy="4648200"/>
        </p:xfrm>
        <a:graphic>
          <a:graphicData uri="http://schemas.openxmlformats.org/drawingml/2006/table">
            <a:tbl>
              <a:tblPr/>
              <a:tblGrid>
                <a:gridCol w="3488987">
                  <a:extLst>
                    <a:ext uri="{9D8B030D-6E8A-4147-A177-3AD203B41FA5}">
                      <a16:colId xmlns:a16="http://schemas.microsoft.com/office/drawing/2014/main" val="20000"/>
                    </a:ext>
                  </a:extLst>
                </a:gridCol>
                <a:gridCol w="3223098">
                  <a:extLst>
                    <a:ext uri="{9D8B030D-6E8A-4147-A177-3AD203B41FA5}">
                      <a16:colId xmlns:a16="http://schemas.microsoft.com/office/drawing/2014/main" val="20001"/>
                    </a:ext>
                  </a:extLst>
                </a:gridCol>
                <a:gridCol w="2431915">
                  <a:extLst>
                    <a:ext uri="{9D8B030D-6E8A-4147-A177-3AD203B41FA5}">
                      <a16:colId xmlns:a16="http://schemas.microsoft.com/office/drawing/2014/main" val="20002"/>
                    </a:ext>
                  </a:extLst>
                </a:gridCol>
              </a:tblGrid>
              <a:tr h="3568445">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500" b="0" i="0" u="sng" strike="noStrike" cap="none" normalizeH="0" baseline="0" dirty="0" err="1">
                          <a:ln>
                            <a:noFill/>
                          </a:ln>
                          <a:solidFill>
                            <a:srgbClr val="FF9900"/>
                          </a:solidFill>
                          <a:effectLst/>
                          <a:latin typeface="Coptic1" pitchFamily="2" charset="0"/>
                          <a:cs typeface="Arial" charset="0"/>
                        </a:rPr>
                        <a:t>Piou</a:t>
                      </a:r>
                      <a:r>
                        <a:rPr kumimoji="0" lang="en-US" sz="25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a~gap</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tou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Yeou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ke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Patroc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ke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arictou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monogenouc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Uiou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Kuriou</a:t>
                      </a:r>
                      <a:r>
                        <a:rPr kumimoji="0" lang="en-US" sz="2500" b="0" i="0" u="none" strike="noStrike" cap="none" normalizeH="0" baseline="0" dirty="0">
                          <a:ln>
                            <a:noFill/>
                          </a:ln>
                          <a:solidFill>
                            <a:schemeClr val="tx1"/>
                          </a:solidFill>
                          <a:effectLst/>
                          <a:latin typeface="Coptic1" pitchFamily="2" charset="0"/>
                          <a:cs typeface="Arial" charset="0"/>
                        </a:rPr>
                        <a:t> de </a:t>
                      </a:r>
                      <a:r>
                        <a:rPr kumimoji="0" lang="en-US" sz="2500" b="0" i="0" u="none" strike="noStrike" cap="none" normalizeH="0" baseline="0" dirty="0" err="1">
                          <a:ln>
                            <a:noFill/>
                          </a:ln>
                          <a:solidFill>
                            <a:schemeClr val="tx1"/>
                          </a:solidFill>
                          <a:effectLst/>
                          <a:latin typeface="Coptic1" pitchFamily="2" charset="0"/>
                          <a:cs typeface="Arial" charset="0"/>
                        </a:rPr>
                        <a:t>ke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Yeou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ke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cwthroc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mwn</a:t>
                      </a:r>
                      <a:r>
                        <a:rPr kumimoji="0" lang="en-US" sz="2500" b="0" i="0" u="none" strike="noStrike" cap="none" normalizeH="0" baseline="0" dirty="0">
                          <a:ln>
                            <a:noFill/>
                          </a:ln>
                          <a:solidFill>
                            <a:schemeClr val="tx1"/>
                          </a:solidFill>
                          <a:effectLst/>
                          <a:latin typeface="Coptic1" pitchFamily="2" charset="0"/>
                          <a:cs typeface="Arial" charset="0"/>
                        </a:rPr>
                        <a:t>: I/</a:t>
                      </a:r>
                      <a:r>
                        <a:rPr kumimoji="0" lang="en-US" sz="2500" b="0" i="0" u="none" strike="noStrike" cap="none" normalizeH="0" baseline="0" dirty="0" err="1">
                          <a:ln>
                            <a:noFill/>
                          </a:ln>
                          <a:solidFill>
                            <a:schemeClr val="tx1"/>
                          </a:solidFill>
                          <a:effectLst/>
                          <a:latin typeface="Coptic1" pitchFamily="2" charset="0"/>
                          <a:cs typeface="Arial" charset="0"/>
                        </a:rPr>
                        <a:t>cou</a:t>
                      </a:r>
                      <a:r>
                        <a:rPr kumimoji="0" lang="en-US" sz="2500" b="0" i="0" u="none" strike="noStrike" cap="none" normalizeH="0" baseline="0" dirty="0">
                          <a:ln>
                            <a:noFill/>
                          </a:ln>
                          <a:solidFill>
                            <a:schemeClr val="tx1"/>
                          </a:solidFill>
                          <a:effectLst/>
                          <a:latin typeface="Coptic1" pitchFamily="2" charset="0"/>
                          <a:cs typeface="Arial" charset="0"/>
                        </a:rPr>
                        <a:t> &lt;</a:t>
                      </a:r>
                      <a:r>
                        <a:rPr kumimoji="0" lang="en-US" sz="2500" b="0" i="0" u="none" strike="noStrike" cap="none" normalizeH="0" baseline="0" dirty="0" err="1">
                          <a:ln>
                            <a:noFill/>
                          </a:ln>
                          <a:solidFill>
                            <a:schemeClr val="tx1"/>
                          </a:solidFill>
                          <a:effectLst/>
                          <a:latin typeface="Coptic1" pitchFamily="2" charset="0"/>
                          <a:cs typeface="Arial" charset="0"/>
                        </a:rPr>
                        <a:t>rictou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ke</a:t>
                      </a:r>
                      <a:r>
                        <a:rPr kumimoji="0" lang="en-US" sz="2500" b="0" i="0" u="none" strike="noStrike" cap="none" normalizeH="0" baseline="0" dirty="0">
                          <a:ln>
                            <a:noFill/>
                          </a:ln>
                          <a:solidFill>
                            <a:schemeClr val="tx1"/>
                          </a:solidFill>
                          <a:effectLst/>
                          <a:latin typeface="Coptic1" pitchFamily="2" charset="0"/>
                          <a:cs typeface="Arial" charset="0"/>
                        </a:rPr>
                        <a:t> /~ </a:t>
                      </a:r>
                      <a:r>
                        <a:rPr kumimoji="0" lang="en-US" sz="2500" b="0" i="0" u="none" strike="noStrike" cap="none" normalizeH="0" baseline="0" dirty="0" err="1">
                          <a:ln>
                            <a:noFill/>
                          </a:ln>
                          <a:solidFill>
                            <a:schemeClr val="tx1"/>
                          </a:solidFill>
                          <a:effectLst/>
                          <a:latin typeface="Coptic1" pitchFamily="2" charset="0"/>
                          <a:cs typeface="Arial" charset="0"/>
                        </a:rPr>
                        <a:t>koinwnia</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ke</a:t>
                      </a:r>
                      <a:r>
                        <a:rPr kumimoji="0" lang="en-US" sz="2500" b="0" i="0" u="none" strike="noStrike" cap="none" normalizeH="0" baseline="0" dirty="0">
                          <a:ln>
                            <a:noFill/>
                          </a:ln>
                          <a:solidFill>
                            <a:schemeClr val="tx1"/>
                          </a:solidFill>
                          <a:effectLst/>
                          <a:latin typeface="Coptic1" pitchFamily="2" charset="0"/>
                          <a:cs typeface="Arial" charset="0"/>
                        </a:rPr>
                        <a:t> /~ </a:t>
                      </a:r>
                      <a:r>
                        <a:rPr kumimoji="0" lang="en-US" sz="2500" b="0" i="0" u="none" strike="noStrike" cap="none" normalizeH="0" baseline="0" dirty="0" err="1">
                          <a:ln>
                            <a:noFill/>
                          </a:ln>
                          <a:solidFill>
                            <a:schemeClr val="tx1"/>
                          </a:solidFill>
                          <a:effectLst/>
                          <a:latin typeface="Coptic1" pitchFamily="2" charset="0"/>
                          <a:cs typeface="Arial" charset="0"/>
                        </a:rPr>
                        <a:t>dwrea</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tou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a~giou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Pneuatoc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i</a:t>
                      </a:r>
                      <a:r>
                        <a:rPr kumimoji="0" lang="en-US" sz="2500" b="0" i="0" u="none" strike="noStrike" cap="none" normalizeH="0" baseline="0" dirty="0">
                          <a:ln>
                            <a:noFill/>
                          </a:ln>
                          <a:solidFill>
                            <a:schemeClr val="tx1"/>
                          </a:solidFill>
                          <a:effectLst/>
                          <a:latin typeface="Coptic1" pitchFamily="2" charset="0"/>
                          <a:cs typeface="Arial" charset="0"/>
                        </a:rPr>
                        <a:t>~/~ meta </a:t>
                      </a:r>
                      <a:r>
                        <a:rPr kumimoji="0" lang="en-US" sz="2500" b="0" i="0" u="none" strike="noStrike" cap="none" normalizeH="0" baseline="0" dirty="0" err="1">
                          <a:ln>
                            <a:noFill/>
                          </a:ln>
                          <a:solidFill>
                            <a:schemeClr val="tx1"/>
                          </a:solidFill>
                          <a:effectLst/>
                          <a:latin typeface="Coptic1" pitchFamily="2" charset="0"/>
                          <a:cs typeface="Arial" charset="0"/>
                        </a:rPr>
                        <a:t>pantwn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u~mwn</a:t>
                      </a:r>
                      <a:r>
                        <a:rPr kumimoji="0" lang="en-US" sz="25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50" b="0" i="0" u="none" strike="noStrike" cap="none" normalizeH="0" baseline="0" dirty="0">
                          <a:ln>
                            <a:noFill/>
                          </a:ln>
                          <a:solidFill>
                            <a:schemeClr val="tx1"/>
                          </a:solidFill>
                          <a:effectLst/>
                          <a:latin typeface="Arial" charset="0"/>
                          <a:ea typeface="Arial Unicode MS" pitchFamily="34" charset="-128"/>
                          <a:cs typeface="Arial Unicode MS" pitchFamily="34" charset="-128"/>
                        </a:rPr>
                        <a:t>L’amour de Dieu Le Père, la grâce du Fils unique, notre Seigneur, Dieu et Sauveur Jésus Christ,  la communion et le don du Saint Esprit soient avec vous tous.</a:t>
                      </a:r>
                      <a:endParaRPr kumimoji="0" lang="en-US" sz="275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en-US" sz="2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ea typeface="Arial Unicode MS" pitchFamily="34" charset="-128"/>
                          <a:cs typeface="Arial" pitchFamily="34" charset="0"/>
                        </a:rPr>
                        <a:t>محبة الله الآب ، ونعمة الإبن الوحيد ، ربنا واٍلهنا ومخلصنا يسوع المسيح ، وشركة وموهبة الروح القدس تكون مع جميعكم.</a:t>
                      </a:r>
                      <a:endParaRPr kumimoji="0" lang="en-US" sz="3000" b="0" i="0" u="none" strike="noStrike" cap="none" normalizeH="0" baseline="0" dirty="0">
                        <a:ln>
                          <a:noFill/>
                        </a:ln>
                        <a:solidFill>
                          <a:schemeClr val="tx1"/>
                        </a:solidFill>
                        <a:effectLst/>
                        <a:latin typeface="Arial" charset="0"/>
                        <a:ea typeface="Arial Unicode MS" pitchFamily="34"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6B41E560-3B4C-461F-83F9-083464E9B7C3}"/>
              </a:ext>
            </a:extLst>
          </p:cNvPr>
          <p:cNvGraphicFramePr>
            <a:graphicFrameLocks noGrp="1"/>
          </p:cNvGraphicFramePr>
          <p:nvPr>
            <p:extLst>
              <p:ext uri="{D42A27DB-BD31-4B8C-83A1-F6EECF244321}">
                <p14:modId xmlns:p14="http://schemas.microsoft.com/office/powerpoint/2010/main" val="3286451030"/>
              </p:ext>
            </p:extLst>
          </p:nvPr>
        </p:nvGraphicFramePr>
        <p:xfrm>
          <a:off x="1524000" y="4876"/>
          <a:ext cx="6096000" cy="3962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509322960"/>
                    </a:ext>
                  </a:extLst>
                </a:gridCol>
              </a:tblGrid>
              <a:tr h="370840">
                <a:tc>
                  <a:txBody>
                    <a:bodyPr/>
                    <a:lstStyle/>
                    <a:p>
                      <a:pPr algn="ctr"/>
                      <a:r>
                        <a:rPr lang="fr-FR" sz="2000" dirty="0"/>
                        <a:t>L’Anaphore – St Grégoire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546386"/>
                  </a:ext>
                </a:extLst>
              </a:tr>
            </a:tbl>
          </a:graphicData>
        </a:graphic>
      </p:graphicFrame>
    </p:spTree>
    <p:extLst>
      <p:ext uri="{BB962C8B-B14F-4D97-AF65-F5344CB8AC3E}">
        <p14:creationId xmlns:p14="http://schemas.microsoft.com/office/powerpoint/2010/main" val="1118605357"/>
      </p:ext>
    </p:extLst>
  </p:cSld>
  <p:clrMapOvr>
    <a:masterClrMapping/>
  </p:clrMapOvr>
  <p:transition/>
</p:sld>
</file>

<file path=ppt/slides/slide3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7090" name="Group 2"/>
          <p:cNvGraphicFramePr>
            <a:graphicFrameLocks noGrp="1"/>
          </p:cNvGraphicFramePr>
          <p:nvPr>
            <p:extLst>
              <p:ext uri="{D42A27DB-BD31-4B8C-83A1-F6EECF244321}">
                <p14:modId xmlns:p14="http://schemas.microsoft.com/office/powerpoint/2010/main" val="3466226038"/>
              </p:ext>
            </p:extLst>
          </p:nvPr>
        </p:nvGraphicFramePr>
        <p:xfrm>
          <a:off x="0" y="195486"/>
          <a:ext cx="9144000" cy="4491226"/>
        </p:xfrm>
        <a:graphic>
          <a:graphicData uri="http://schemas.openxmlformats.org/drawingml/2006/table">
            <a:tbl>
              <a:tblPr/>
              <a:tblGrid>
                <a:gridCol w="3468415">
                  <a:extLst>
                    <a:ext uri="{9D8B030D-6E8A-4147-A177-3AD203B41FA5}">
                      <a16:colId xmlns:a16="http://schemas.microsoft.com/office/drawing/2014/main" val="20000"/>
                    </a:ext>
                  </a:extLst>
                </a:gridCol>
                <a:gridCol w="3407841">
                  <a:extLst>
                    <a:ext uri="{9D8B030D-6E8A-4147-A177-3AD203B41FA5}">
                      <a16:colId xmlns:a16="http://schemas.microsoft.com/office/drawing/2014/main" val="20001"/>
                    </a:ext>
                  </a:extLst>
                </a:gridCol>
                <a:gridCol w="2267744">
                  <a:extLst>
                    <a:ext uri="{9D8B030D-6E8A-4147-A177-3AD203B41FA5}">
                      <a16:colId xmlns:a16="http://schemas.microsoft.com/office/drawing/2014/main" val="20002"/>
                    </a:ext>
                  </a:extLst>
                </a:gridCol>
              </a:tblGrid>
              <a:tr h="17416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S New Athanasius" pitchFamily="34" charset="0"/>
                          <a:cs typeface="Arial" charset="0"/>
                        </a:rPr>
                        <a:t>PiLaoc</a:t>
                      </a:r>
                      <a:r>
                        <a:rPr kumimoji="0" lang="en-US" sz="2000" b="0" i="0" u="sng" strike="noStrike" cap="none" normalizeH="0" baseline="0" dirty="0">
                          <a:ln>
                            <a:noFill/>
                          </a:ln>
                          <a:solidFill>
                            <a:srgbClr val="FF9900"/>
                          </a:solidFill>
                          <a:effectLst/>
                          <a:latin typeface="CS New Athanasius" pitchFamily="34"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r>
                        <a:rPr kumimoji="0" lang="fr-FR"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351896">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meta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avec votre esprit.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ومع روحِكَ أيضاً.</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43649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2400" b="0" i="0" u="sng" strike="noStrike" cap="none" normalizeH="0" baseline="0" dirty="0" err="1">
                          <a:ln>
                            <a:noFill/>
                          </a:ln>
                          <a:solidFill>
                            <a:srgbClr val="FF9900"/>
                          </a:solidFill>
                          <a:effectLst/>
                          <a:latin typeface="CS New Athanasius" pitchFamily="34" charset="0"/>
                          <a:cs typeface="Arial" charset="0"/>
                        </a:rPr>
                        <a:t>Piouyb</a:t>
                      </a:r>
                      <a:r>
                        <a:rPr kumimoji="0" lang="fr-FR" sz="2400" b="0" i="0" u="sng" strike="noStrike" cap="none" normalizeH="0" baseline="0" dirty="0">
                          <a:ln>
                            <a:noFill/>
                          </a:ln>
                          <a:solidFill>
                            <a:srgbClr val="FF9900"/>
                          </a:solidFill>
                          <a:effectLst/>
                          <a:latin typeface="CS New Athanasius" pitchFamily="34" charset="0"/>
                          <a:cs typeface="Arial" charset="0"/>
                        </a:rPr>
                        <a:t>@</a:t>
                      </a:r>
                      <a:endParaRPr kumimoji="0" lang="en-US" sz="2400" b="0" i="0" u="none" strike="noStrike" cap="none" normalizeH="0" baseline="0" dirty="0">
                        <a:ln>
                          <a:noFill/>
                        </a:ln>
                        <a:solidFill>
                          <a:schemeClr val="tx1"/>
                        </a:solidFill>
                        <a:effectLst/>
                        <a:latin typeface="CS New Athanasius" panose="020B0500000000000000" pitchFamily="34"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Anw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u~mwn</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tac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ardiac</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3200" b="0" i="1"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Élevez vos cœurs</a:t>
                      </a:r>
                      <a:endParaRPr kumimoji="0" lang="fr-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r>
                        <a:rPr kumimoji="0" lang="ar-SA" sz="2000" b="0" i="0" u="none" strike="noStrike" cap="none" normalizeH="0" baseline="0" dirty="0">
                          <a:ln>
                            <a:noFill/>
                          </a:ln>
                          <a:solidFill>
                            <a:srgbClr val="FF9900"/>
                          </a:solidFill>
                          <a:effectLst/>
                          <a:latin typeface="Arial" charset="0"/>
                          <a:cs typeface="Arial" charset="0"/>
                        </a:rPr>
                        <a:t>:</a:t>
                      </a:r>
                      <a:endParaRPr kumimoji="0" lang="ar-EG" sz="2000" b="0" i="0" u="none"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ارفعوا قلوبكم.</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24846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S New Athanasius" pitchFamily="34" charset="0"/>
                          <a:cs typeface="Arial" charset="0"/>
                        </a:rPr>
                        <a:t>PiLaoc</a:t>
                      </a:r>
                      <a:r>
                        <a:rPr kumimoji="0" lang="en-US" sz="2000" b="0" i="0" u="sng" strike="noStrike" cap="none" normalizeH="0" baseline="0" dirty="0">
                          <a:ln>
                            <a:noFill/>
                          </a:ln>
                          <a:solidFill>
                            <a:srgbClr val="FF9900"/>
                          </a:solidFill>
                          <a:effectLst/>
                          <a:latin typeface="CS New Athanasius" pitchFamily="34"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r>
                        <a:rPr kumimoji="0" lang="ar-SA" sz="2000" b="0" i="0" u="none" strike="noStrike" cap="none" normalizeH="0" baseline="0" dirty="0">
                          <a:ln>
                            <a:noFill/>
                          </a:ln>
                          <a:solidFill>
                            <a:srgbClr val="FF9900"/>
                          </a:solidFill>
                          <a:effectLst/>
                          <a:latin typeface="Arial"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95608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E,wmen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p~roc</a:t>
                      </a:r>
                      <a:r>
                        <a:rPr kumimoji="0" lang="en-US" sz="2800" b="0" i="0" u="none" strike="noStrike" cap="none" normalizeH="0" baseline="0" dirty="0">
                          <a:ln>
                            <a:noFill/>
                          </a:ln>
                          <a:solidFill>
                            <a:schemeClr val="tx1"/>
                          </a:solidFill>
                          <a:effectLst/>
                          <a:latin typeface="Coptic1" pitchFamily="2" charset="0"/>
                          <a:cs typeface="Arial" charset="0"/>
                        </a:rPr>
                        <a:t> ton </a:t>
                      </a:r>
                      <a:r>
                        <a:rPr kumimoji="0" lang="en-US" sz="2800" b="0" i="0" u="none" strike="noStrike" cap="none" normalizeH="0" baseline="0" dirty="0" err="1">
                          <a:ln>
                            <a:noFill/>
                          </a:ln>
                          <a:solidFill>
                            <a:schemeClr val="tx1"/>
                          </a:solidFill>
                          <a:effectLst/>
                          <a:latin typeface="Coptic1" pitchFamily="2" charset="0"/>
                          <a:cs typeface="Arial" charset="0"/>
                        </a:rPr>
                        <a:t>Kurion</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les tournons vers le Seigneur</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هى عند الرب.</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4"/>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47435379"/>
      </p:ext>
    </p:extLst>
  </p:cSld>
  <p:clrMapOvr>
    <a:masterClrMapping/>
  </p:clrMapOvr>
  <p:transition/>
</p:sld>
</file>

<file path=ppt/slides/slide3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738114" name="Group 2"/>
          <p:cNvGraphicFramePr>
            <a:graphicFrameLocks noGrp="1"/>
          </p:cNvGraphicFramePr>
          <p:nvPr>
            <p:extLst>
              <p:ext uri="{D42A27DB-BD31-4B8C-83A1-F6EECF244321}">
                <p14:modId xmlns:p14="http://schemas.microsoft.com/office/powerpoint/2010/main" val="2553093833"/>
              </p:ext>
            </p:extLst>
          </p:nvPr>
        </p:nvGraphicFramePr>
        <p:xfrm>
          <a:off x="0" y="312218"/>
          <a:ext cx="9143999" cy="3883646"/>
        </p:xfrm>
        <a:graphic>
          <a:graphicData uri="http://schemas.openxmlformats.org/drawingml/2006/table">
            <a:tbl>
              <a:tblPr/>
              <a:tblGrid>
                <a:gridCol w="3365770">
                  <a:extLst>
                    <a:ext uri="{9D8B030D-6E8A-4147-A177-3AD203B41FA5}">
                      <a16:colId xmlns:a16="http://schemas.microsoft.com/office/drawing/2014/main" val="20000"/>
                    </a:ext>
                  </a:extLst>
                </a:gridCol>
                <a:gridCol w="3547353">
                  <a:extLst>
                    <a:ext uri="{9D8B030D-6E8A-4147-A177-3AD203B41FA5}">
                      <a16:colId xmlns:a16="http://schemas.microsoft.com/office/drawing/2014/main" val="20001"/>
                    </a:ext>
                  </a:extLst>
                </a:gridCol>
                <a:gridCol w="2230876">
                  <a:extLst>
                    <a:ext uri="{9D8B030D-6E8A-4147-A177-3AD203B41FA5}">
                      <a16:colId xmlns:a16="http://schemas.microsoft.com/office/drawing/2014/main" val="20002"/>
                    </a:ext>
                  </a:extLst>
                </a:gridCol>
              </a:tblGrid>
              <a:tr h="1858089">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2500" b="0" i="0" u="sng" strike="noStrike" cap="none" normalizeH="0" baseline="0" dirty="0" err="1">
                          <a:ln>
                            <a:noFill/>
                          </a:ln>
                          <a:solidFill>
                            <a:srgbClr val="FF9900"/>
                          </a:solidFill>
                          <a:effectLst/>
                          <a:latin typeface="CS New Athanasius" pitchFamily="34" charset="0"/>
                          <a:cs typeface="Arial" charset="0"/>
                        </a:rPr>
                        <a:t>Piouyb</a:t>
                      </a:r>
                      <a:r>
                        <a:rPr kumimoji="0" lang="fr-FR" sz="2500" b="0" i="0" u="sng" strike="noStrike" cap="none" normalizeH="0" baseline="0" dirty="0">
                          <a:ln>
                            <a:noFill/>
                          </a:ln>
                          <a:solidFill>
                            <a:srgbClr val="FF9900"/>
                          </a:solidFill>
                          <a:effectLst/>
                          <a:latin typeface="CS New Athanasius" pitchFamily="34" charset="0"/>
                          <a:cs typeface="Arial" charset="0"/>
                        </a:rPr>
                        <a:t>@</a:t>
                      </a:r>
                      <a:endParaRPr kumimoji="0" lang="en-US" sz="2500" b="0" i="1" u="none" strike="noStrike" cap="none" normalizeH="0" baseline="0" dirty="0">
                        <a:ln>
                          <a:noFill/>
                        </a:ln>
                        <a:solidFill>
                          <a:schemeClr val="tx1"/>
                        </a:solidFill>
                        <a:effectLst/>
                        <a:latin typeface="Arial"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Eu,arict</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cwmen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Kuriw</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300" b="1"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Rendons grâce au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فلنشكر الرب</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50240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S New Athanasius" pitchFamily="34" charset="0"/>
                          <a:cs typeface="Arial" charset="0"/>
                        </a:rPr>
                        <a:t>PiLaoc</a:t>
                      </a:r>
                      <a:r>
                        <a:rPr kumimoji="0" lang="en-US" sz="2000" b="0" i="0" u="sng" strike="noStrike" cap="none" normalizeH="0" baseline="0" dirty="0">
                          <a:ln>
                            <a:noFill/>
                          </a:ln>
                          <a:solidFill>
                            <a:srgbClr val="FF9900"/>
                          </a:solidFill>
                          <a:effectLst/>
                          <a:latin typeface="CS New Athanasius" pitchFamily="34" charset="0"/>
                          <a:cs typeface="Arial" charset="0"/>
                        </a:rPr>
                        <a:t>@</a:t>
                      </a:r>
                      <a:endParaRPr kumimoji="0" lang="en-US" sz="20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523155">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Axion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dikeon</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Cela est digne</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juste.</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7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مُستحقٌ وعادلٌ.</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11738139" name="AutoShape 27">
            <a:hlinkClick r:id="rId2" action="ppaction://hlinksldjump" highlightClick="1"/>
          </p:cNvPr>
          <p:cNvSpPr>
            <a:spLocks noChangeArrowheads="1"/>
          </p:cNvSpPr>
          <p:nvPr/>
        </p:nvSpPr>
        <p:spPr bwMode="auto">
          <a:xfrm>
            <a:off x="7696200" y="4515966"/>
            <a:ext cx="1447800" cy="627534"/>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2400" dirty="0" err="1">
                <a:latin typeface="Arial" charset="0"/>
              </a:rPr>
              <a:t>Basile</a:t>
            </a:r>
            <a:endParaRPr lang="en-US" sz="2400" dirty="0">
              <a:latin typeface="Arial" charset="0"/>
            </a:endParaRPr>
          </a:p>
          <a:p>
            <a:pPr algn="ctr" rtl="1">
              <a:lnSpc>
                <a:spcPct val="80000"/>
              </a:lnSpc>
              <a:spcBef>
                <a:spcPct val="0"/>
              </a:spcBef>
            </a:pPr>
            <a:r>
              <a:rPr lang="ar-EG" sz="2400" dirty="0" err="1">
                <a:latin typeface="Arial" charset="0"/>
              </a:rPr>
              <a:t>باسيلى</a:t>
            </a:r>
            <a:endParaRPr lang="en-US" sz="2400" dirty="0">
              <a:latin typeface="Arial" charset="0"/>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9455401"/>
      </p:ext>
    </p:extLst>
  </p:cSld>
  <p:clrMapOvr>
    <a:masterClrMapping/>
  </p:clrMapOvr>
  <p:transition/>
</p:sld>
</file>

<file path=ppt/slides/slide3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9138" name="Group 2"/>
          <p:cNvGraphicFramePr>
            <a:graphicFrameLocks noGrp="1"/>
          </p:cNvGraphicFramePr>
          <p:nvPr>
            <p:ph/>
            <p:extLst>
              <p:ext uri="{D42A27DB-BD31-4B8C-83A1-F6EECF244321}">
                <p14:modId xmlns:p14="http://schemas.microsoft.com/office/powerpoint/2010/main" val="553181294"/>
              </p:ext>
            </p:extLst>
          </p:nvPr>
        </p:nvGraphicFramePr>
        <p:xfrm>
          <a:off x="0" y="0"/>
          <a:ext cx="9143999" cy="5152644"/>
        </p:xfrm>
        <a:graphic>
          <a:graphicData uri="http://schemas.openxmlformats.org/drawingml/2006/table">
            <a:tbl>
              <a:tblPr/>
              <a:tblGrid>
                <a:gridCol w="3229761">
                  <a:extLst>
                    <a:ext uri="{9D8B030D-6E8A-4147-A177-3AD203B41FA5}">
                      <a16:colId xmlns:a16="http://schemas.microsoft.com/office/drawing/2014/main" val="3572222093"/>
                    </a:ext>
                  </a:extLst>
                </a:gridCol>
                <a:gridCol w="3229761">
                  <a:extLst>
                    <a:ext uri="{9D8B030D-6E8A-4147-A177-3AD203B41FA5}">
                      <a16:colId xmlns:a16="http://schemas.microsoft.com/office/drawing/2014/main" val="20000"/>
                    </a:ext>
                  </a:extLst>
                </a:gridCol>
                <a:gridCol w="2684477">
                  <a:extLst>
                    <a:ext uri="{9D8B030D-6E8A-4147-A177-3AD203B41FA5}">
                      <a16:colId xmlns:a16="http://schemas.microsoft.com/office/drawing/2014/main" val="20001"/>
                    </a:ext>
                  </a:extLst>
                </a:gridCol>
              </a:tblGrid>
              <a:tr h="469521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A~xion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ke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dikeon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a~xion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ke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dikeon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a~xion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ke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dikeon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F~emp~sa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oume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y~m</a:t>
                      </a:r>
                      <a:r>
                        <a:rPr kumimoji="0" lang="fr-CA" sz="2800" b="0" i="0" u="none" strike="noStrike" cap="none" normalizeH="0" baseline="0" dirty="0">
                          <a:ln>
                            <a:noFill/>
                          </a:ln>
                          <a:solidFill>
                            <a:schemeClr val="tx1"/>
                          </a:solidFill>
                          <a:effectLst/>
                          <a:latin typeface="Coptic1" pitchFamily="2" charset="0"/>
                          <a:cs typeface="Arial" charset="0"/>
                        </a:rPr>
                        <a:t>/i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oudikeon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e~hwc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e~rok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e~c~mou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e~rok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e~semsi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m~mok</a:t>
                      </a:r>
                      <a:r>
                        <a:rPr kumimoji="0" lang="fr-CA" sz="2800" b="0" i="0" u="none" strike="noStrike" cap="none" normalizeH="0" baseline="0" dirty="0">
                          <a:ln>
                            <a:noFill/>
                          </a:ln>
                          <a:solidFill>
                            <a:schemeClr val="tx1"/>
                          </a:solidFill>
                          <a:effectLst/>
                          <a:latin typeface="Coptic1" pitchFamily="2" charset="0"/>
                          <a:cs typeface="Arial" charset="0"/>
                        </a:rPr>
                        <a:t>: e~]</a:t>
                      </a:r>
                      <a:r>
                        <a:rPr kumimoji="0" lang="fr-CA" sz="2800" b="0" i="0" u="none" strike="noStrike" cap="none" normalizeH="0" baseline="0" dirty="0" err="1">
                          <a:ln>
                            <a:noFill/>
                          </a:ln>
                          <a:solidFill>
                            <a:schemeClr val="tx1"/>
                          </a:solidFill>
                          <a:effectLst/>
                          <a:latin typeface="Coptic1" pitchFamily="2" charset="0"/>
                          <a:cs typeface="Arial" charset="0"/>
                        </a:rPr>
                        <a:t>w~ou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nak</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Tu es digne et juste, Tu es digne et juste, Tu es digne et juste. Il est vraiment digne et juste de Te louer, de Te bénir, de Te servir, de nous prosterner devant Toi et de Te glorifier.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مستحق وعادل. مستحق وعادل. مستحق وعادل</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مستحق بالحقيقة وعادل ، أن نسبحك ونباركك ونخدمك ونسجد لك ونمجدك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34820082"/>
      </p:ext>
    </p:extLst>
  </p:cSld>
  <p:clrMapOvr>
    <a:masterClrMapping/>
  </p:clrMapOvr>
  <p:transition/>
</p:sld>
</file>

<file path=ppt/slides/slide3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950218541"/>
              </p:ext>
            </p:extLst>
          </p:nvPr>
        </p:nvGraphicFramePr>
        <p:xfrm>
          <a:off x="0" y="2837"/>
          <a:ext cx="9143998" cy="482346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Piouai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m~mauatf</a:t>
                      </a:r>
                      <a:r>
                        <a:rPr kumimoji="0" lang="fr-CA" sz="2400" b="0" i="0" u="none" strike="noStrike" cap="none" normalizeH="0" baseline="0" dirty="0">
                          <a:ln>
                            <a:noFill/>
                          </a:ln>
                          <a:solidFill>
                            <a:schemeClr val="tx1"/>
                          </a:solidFill>
                          <a:effectLst/>
                          <a:latin typeface="Coptic1" pitchFamily="2" charset="0"/>
                          <a:cs typeface="Arial" charset="0"/>
                        </a:rPr>
                        <a:t> </a:t>
                      </a:r>
                      <a:r>
                        <a:rPr lang="fr-FR" sz="2400" kern="1200" dirty="0" err="1">
                          <a:solidFill>
                            <a:schemeClr val="tx1"/>
                          </a:solidFill>
                          <a:effectLst/>
                          <a:latin typeface="Coptic1" pitchFamily="2" charset="0"/>
                          <a:ea typeface="+mn-ea"/>
                          <a:cs typeface="+mn-cs"/>
                        </a:rPr>
                        <a:t>ntav~m</a:t>
                      </a:r>
                      <a:r>
                        <a:rPr lang="fr-FR" sz="2400" kern="1200" dirty="0">
                          <a:solidFill>
                            <a:schemeClr val="tx1"/>
                          </a:solidFill>
                          <a:effectLst/>
                          <a:latin typeface="Coptic1" pitchFamily="2" charset="0"/>
                          <a:ea typeface="+mn-ea"/>
                          <a:cs typeface="+mn-cs"/>
                        </a:rPr>
                        <a:t>/i: V} </a:t>
                      </a:r>
                      <a:r>
                        <a:rPr lang="fr-FR" sz="2400" kern="1200" dirty="0" err="1">
                          <a:solidFill>
                            <a:schemeClr val="tx1"/>
                          </a:solidFill>
                          <a:effectLst/>
                          <a:latin typeface="Coptic1" pitchFamily="2" charset="0"/>
                          <a:ea typeface="+mn-ea"/>
                          <a:cs typeface="+mn-cs"/>
                        </a:rPr>
                        <a:t>pimairwmi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piats~caji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m~mof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piaynau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e~rof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piatsopf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piatar</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pisae~neh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piatc</a:t>
                      </a:r>
                      <a:r>
                        <a:rPr lang="fr-FR" sz="2400" kern="1200" dirty="0">
                          <a:solidFill>
                            <a:schemeClr val="tx1"/>
                          </a:solidFill>
                          <a:effectLst/>
                          <a:latin typeface="Coptic1" pitchFamily="2" charset="0"/>
                          <a:ea typeface="+mn-ea"/>
                          <a:cs typeface="+mn-cs"/>
                        </a:rPr>
                        <a:t>/ou: piats~]si </a:t>
                      </a:r>
                      <a:r>
                        <a:rPr lang="fr-FR" sz="2400" kern="1200" dirty="0" err="1">
                          <a:solidFill>
                            <a:schemeClr val="tx1"/>
                          </a:solidFill>
                          <a:effectLst/>
                          <a:latin typeface="Coptic1" pitchFamily="2" charset="0"/>
                          <a:ea typeface="+mn-ea"/>
                          <a:cs typeface="+mn-cs"/>
                        </a:rPr>
                        <a:t>e~rof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piats~qetqwtf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piatvonh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pirefyamio</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p~t</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rf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pirefcw</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ouon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niben</a:t>
                      </a:r>
                      <a:r>
                        <a:rPr lang="fr-FR" sz="2400" kern="1200" dirty="0">
                          <a:solidFill>
                            <a:schemeClr val="tx1"/>
                          </a:solidFill>
                          <a:effectLst/>
                          <a:latin typeface="Coptic1" pitchFamily="2" charset="0"/>
                          <a:ea typeface="+mn-ea"/>
                          <a:cs typeface="+mn-cs"/>
                        </a:rPr>
                        <a:t>.</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es l’unique vrai Dieu, ami du genre  </a:t>
                      </a:r>
                      <a:r>
                        <a:rPr lang="fr-FR" sz="2400" kern="1200" dirty="0">
                          <a:solidFill>
                            <a:schemeClr val="tx1"/>
                          </a:solidFill>
                          <a:effectLst/>
                          <a:latin typeface="+mn-lt"/>
                          <a:ea typeface="+mn-ea"/>
                          <a:cs typeface="+mn-cs"/>
                        </a:rPr>
                        <a:t>humain, ineffable, invisible, infini, éternel, intemporel, illimité, insondable, inaltérable, créateur de toute chose, sauveur de tous les hommes.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أيها الواحد وحده الحقيقي ، الله محب </a:t>
                      </a:r>
                      <a:r>
                        <a:rPr lang="ar-SA" sz="2800" kern="1200" dirty="0">
                          <a:solidFill>
                            <a:schemeClr val="tx1"/>
                          </a:solidFill>
                          <a:effectLst/>
                          <a:latin typeface="+mn-lt"/>
                          <a:ea typeface="+mn-ea"/>
                          <a:cs typeface="+mn-cs"/>
                        </a:rPr>
                        <a:t>البشر ، الذي لا ينطق به ، غير المرئي ، غير المحوي غير المبتدئ الأبدي ، غير الزمني ، الذي لا يحد ، غير المفحوص، غير المستحيل ، خالق الكل ، مخلص الجميع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33351680"/>
      </p:ext>
    </p:extLst>
  </p:cSld>
  <p:clrMapOvr>
    <a:masterClrMapping/>
  </p:clrMapOvr>
  <p:transition/>
</p:sld>
</file>

<file path=ppt/slides/slide3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355163856"/>
              </p:ext>
            </p:extLst>
          </p:nvPr>
        </p:nvGraphicFramePr>
        <p:xfrm>
          <a:off x="2" y="152400"/>
          <a:ext cx="9143998" cy="4098761"/>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Coptic1" pitchFamily="2" charset="0"/>
                          <a:cs typeface="Arial" charset="0"/>
                        </a:rPr>
                        <a:t>V/</a:t>
                      </a:r>
                      <a:r>
                        <a:rPr kumimoji="0" lang="fr-CA" sz="2400" b="0" i="0" u="none" strike="noStrike" cap="none" normalizeH="0" baseline="0" dirty="0" err="1">
                          <a:ln>
                            <a:noFill/>
                          </a:ln>
                          <a:solidFill>
                            <a:schemeClr val="tx1"/>
                          </a:solidFill>
                          <a:effectLst/>
                          <a:latin typeface="Coptic1" pitchFamily="2" charset="0"/>
                          <a:cs typeface="Arial" charset="0"/>
                        </a:rPr>
                        <a:t>et,w</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n~nennobi</a:t>
                      </a:r>
                      <a:r>
                        <a:rPr kumimoji="0" lang="fr-CA" sz="2400" b="0" i="0" u="none" strike="noStrike" cap="none" normalizeH="0" baseline="0" dirty="0">
                          <a:ln>
                            <a:noFill/>
                          </a:ln>
                          <a:solidFill>
                            <a:schemeClr val="tx1"/>
                          </a:solidFill>
                          <a:effectLst/>
                          <a:latin typeface="Coptic1" pitchFamily="2" charset="0"/>
                          <a:cs typeface="Arial" charset="0"/>
                        </a:rPr>
                        <a:t>: v/</a:t>
                      </a:r>
                      <a:r>
                        <a:rPr kumimoji="0" lang="fr-CA" sz="2400" b="0" i="0" u="none" strike="noStrike" cap="none" normalizeH="0" baseline="0" dirty="0" err="1">
                          <a:ln>
                            <a:noFill/>
                          </a:ln>
                          <a:solidFill>
                            <a:schemeClr val="tx1"/>
                          </a:solidFill>
                          <a:effectLst/>
                          <a:latin typeface="Coptic1" pitchFamily="2" charset="0"/>
                          <a:cs typeface="Arial" charset="0"/>
                        </a:rPr>
                        <a:t>etcw</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m~penwnq</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p~tako</a:t>
                      </a:r>
                      <a:r>
                        <a:rPr kumimoji="0" lang="fr-CA" sz="2400" b="0" i="0" u="none" strike="noStrike" cap="none" normalizeH="0" baseline="0" dirty="0">
                          <a:ln>
                            <a:noFill/>
                          </a:ln>
                          <a:solidFill>
                            <a:schemeClr val="tx1"/>
                          </a:solidFill>
                          <a:effectLst/>
                          <a:latin typeface="Coptic1" pitchFamily="2" charset="0"/>
                          <a:cs typeface="Arial" charset="0"/>
                        </a:rPr>
                        <a:t>: v/et],~</a:t>
                      </a:r>
                      <a:r>
                        <a:rPr kumimoji="0" lang="fr-CA" sz="2400" b="0" i="0" u="none" strike="noStrike" cap="none" normalizeH="0" baseline="0" dirty="0" err="1">
                          <a:ln>
                            <a:noFill/>
                          </a:ln>
                          <a:solidFill>
                            <a:schemeClr val="tx1"/>
                          </a:solidFill>
                          <a:effectLst/>
                          <a:latin typeface="Coptic1" pitchFamily="2" charset="0"/>
                          <a:cs typeface="Arial" charset="0"/>
                        </a:rPr>
                        <a:t>lom</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e~jwn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hannai</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hanmetsenh</a:t>
                      </a:r>
                      <a:r>
                        <a:rPr kumimoji="0" lang="fr-CA" sz="2400" b="0" i="0" u="none" strike="noStrike" cap="none" normalizeH="0" baseline="0" dirty="0">
                          <a:ln>
                            <a:noFill/>
                          </a:ln>
                          <a:solidFill>
                            <a:schemeClr val="tx1"/>
                          </a:solidFill>
                          <a:effectLst/>
                          <a:latin typeface="Coptic1" pitchFamily="2" charset="0"/>
                          <a:cs typeface="Arial" charset="0"/>
                        </a:rPr>
                        <a:t>/t. </a:t>
                      </a:r>
                      <a:r>
                        <a:rPr kumimoji="0" lang="fr-CA" sz="2400" b="0" i="0" u="none" strike="noStrike" cap="none" normalizeH="0" baseline="0" dirty="0" err="1">
                          <a:ln>
                            <a:noFill/>
                          </a:ln>
                          <a:solidFill>
                            <a:schemeClr val="tx1"/>
                          </a:solidFill>
                          <a:effectLst/>
                          <a:latin typeface="Coptic1" pitchFamily="2" charset="0"/>
                          <a:cs typeface="Arial" charset="0"/>
                        </a:rPr>
                        <a:t>N~yok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e~touhwc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n~je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niaggeloc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euouw~st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n~je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niar</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aggeloc</a:t>
                      </a:r>
                      <a:r>
                        <a:rPr kumimoji="0" lang="fr-CA"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Tu remets nos péchés. Tu sauves notre vie de la corruption. Tu nous couronnes de pitié et de miséricorde. Toi que les anges louent et devant qui les archanges se prosternent.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غافر خطايانا ، منقذ حياتنا من الفساد ، </a:t>
                      </a:r>
                      <a:r>
                        <a:rPr kumimoji="0" lang="ar-EG" sz="2800" b="0" i="0" u="none" strike="noStrike" cap="none" normalizeH="0" baseline="0" dirty="0" err="1">
                          <a:ln>
                            <a:noFill/>
                          </a:ln>
                          <a:solidFill>
                            <a:schemeClr val="tx1"/>
                          </a:solidFill>
                          <a:effectLst/>
                          <a:latin typeface="Arial" charset="0"/>
                          <a:cs typeface="Arial" charset="0"/>
                        </a:rPr>
                        <a:t>مكللنا</a:t>
                      </a:r>
                      <a:r>
                        <a:rPr kumimoji="0" lang="ar-EG" sz="2800" b="0" i="0" u="none" strike="noStrike" cap="none" normalizeH="0" baseline="0" dirty="0">
                          <a:ln>
                            <a:noFill/>
                          </a:ln>
                          <a:solidFill>
                            <a:schemeClr val="tx1"/>
                          </a:solidFill>
                          <a:effectLst/>
                          <a:latin typeface="Arial" charset="0"/>
                          <a:cs typeface="Arial" charset="0"/>
                        </a:rPr>
                        <a:t> بالمراحم </a:t>
                      </a:r>
                      <a:r>
                        <a:rPr kumimoji="0" lang="ar-EG" sz="2800" b="0" i="0" u="none" strike="noStrike" cap="none" normalizeH="0" baseline="0" dirty="0" err="1">
                          <a:ln>
                            <a:noFill/>
                          </a:ln>
                          <a:solidFill>
                            <a:schemeClr val="tx1"/>
                          </a:solidFill>
                          <a:effectLst/>
                          <a:latin typeface="Arial" charset="0"/>
                          <a:cs typeface="Arial" charset="0"/>
                        </a:rPr>
                        <a:t>والرأفات</a:t>
                      </a:r>
                      <a:r>
                        <a:rPr kumimoji="0" lang="ar-EG" sz="2800" b="0" i="0" u="none" strike="noStrike" cap="none" normalizeH="0" baseline="0" dirty="0">
                          <a:ln>
                            <a:noFill/>
                          </a:ln>
                          <a:solidFill>
                            <a:schemeClr val="tx1"/>
                          </a:solidFill>
                          <a:effectLst/>
                          <a:latin typeface="Arial" charset="0"/>
                          <a:cs typeface="Arial" charset="0"/>
                        </a:rPr>
                        <a:t> .</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أنت الذي تسبحك الملائكة وتسجد لك رؤساء </a:t>
                      </a:r>
                      <a:r>
                        <a:rPr kumimoji="0" lang="ar-EG" sz="2800" b="0" i="0" u="none" strike="noStrike" cap="none" normalizeH="0" baseline="0" dirty="0" err="1">
                          <a:ln>
                            <a:noFill/>
                          </a:ln>
                          <a:solidFill>
                            <a:schemeClr val="tx1"/>
                          </a:solidFill>
                          <a:effectLst/>
                          <a:latin typeface="Arial" charset="0"/>
                          <a:cs typeface="Arial" charset="0"/>
                        </a:rPr>
                        <a:t>رؤساء</a:t>
                      </a:r>
                      <a:r>
                        <a:rPr kumimoji="0" lang="ar-EG" sz="2800" b="0" i="0" u="none" strike="noStrike" cap="none" normalizeH="0" baseline="0" dirty="0">
                          <a:ln>
                            <a:noFill/>
                          </a:ln>
                          <a:solidFill>
                            <a:schemeClr val="tx1"/>
                          </a:solidFill>
                          <a:effectLst/>
                          <a:latin typeface="Arial" charset="0"/>
                          <a:cs typeface="Arial" charset="0"/>
                        </a:rPr>
                        <a:t> الملائكة.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05393088"/>
      </p:ext>
    </p:extLst>
  </p:cSld>
  <p:clrMapOvr>
    <a:masterClrMapping/>
  </p:clrMapOvr>
  <p:transition/>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5381" name="Group 69"/>
          <p:cNvGraphicFramePr>
            <a:graphicFrameLocks noGrp="1"/>
          </p:cNvGraphicFramePr>
          <p:nvPr>
            <p:ph/>
            <p:extLst>
              <p:ext uri="{D42A27DB-BD31-4B8C-83A1-F6EECF244321}">
                <p14:modId xmlns:p14="http://schemas.microsoft.com/office/powerpoint/2010/main" val="1379704670"/>
              </p:ext>
            </p:extLst>
          </p:nvPr>
        </p:nvGraphicFramePr>
        <p:xfrm>
          <a:off x="0" y="466344"/>
          <a:ext cx="9143999" cy="4677156"/>
        </p:xfrm>
        <a:graphic>
          <a:graphicData uri="http://schemas.openxmlformats.org/drawingml/2006/table">
            <a:tbl>
              <a:tblPr/>
              <a:tblGrid>
                <a:gridCol w="3302000">
                  <a:extLst>
                    <a:ext uri="{9D8B030D-6E8A-4147-A177-3AD203B41FA5}">
                      <a16:colId xmlns:a16="http://schemas.microsoft.com/office/drawing/2014/main" val="20000"/>
                    </a:ext>
                  </a:extLst>
                </a:gridCol>
                <a:gridCol w="3194050">
                  <a:extLst>
                    <a:ext uri="{9D8B030D-6E8A-4147-A177-3AD203B41FA5}">
                      <a16:colId xmlns:a16="http://schemas.microsoft.com/office/drawing/2014/main" val="20001"/>
                    </a:ext>
                  </a:extLst>
                </a:gridCol>
                <a:gridCol w="2647949">
                  <a:extLst>
                    <a:ext uri="{9D8B030D-6E8A-4147-A177-3AD203B41FA5}">
                      <a16:colId xmlns:a16="http://schemas.microsoft.com/office/drawing/2014/main" val="20002"/>
                    </a:ext>
                  </a:extLst>
                </a:gridCol>
              </a:tblGrid>
              <a:tr h="4300209">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9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Epid</a:t>
                      </a:r>
                      <a:r>
                        <a:rPr kumimoji="0" lang="en-US" sz="2600" b="0" i="0" u="none" strike="noStrike" cap="none" normalizeH="0" baseline="0" dirty="0">
                          <a:ln>
                            <a:noFill/>
                          </a:ln>
                          <a:solidFill>
                            <a:schemeClr val="tx1"/>
                          </a:solidFill>
                          <a:effectLst/>
                          <a:latin typeface="Coptic1" pitchFamily="2" charset="0"/>
                          <a:cs typeface="Arial" charset="0"/>
                        </a:rPr>
                        <a:t>/ P[</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ouahcahni</a:t>
                      </a:r>
                      <a:r>
                        <a:rPr kumimoji="0" lang="en-US" sz="2600" b="0" i="0" u="none" strike="noStrike" cap="none" normalizeH="0" baseline="0" dirty="0">
                          <a:ln>
                            <a:noFill/>
                          </a:ln>
                          <a:solidFill>
                            <a:schemeClr val="tx1"/>
                          </a:solidFill>
                          <a:effectLst/>
                          <a:latin typeface="Coptic1" pitchFamily="2" charset="0"/>
                          <a:cs typeface="Arial" charset="0"/>
                        </a:rPr>
                        <a:t> pe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pekmonogen</a:t>
                      </a:r>
                      <a:r>
                        <a:rPr kumimoji="0" lang="en-US" sz="2600" b="0" i="0" u="none" strike="noStrike" cap="none" normalizeH="0" baseline="0" dirty="0">
                          <a:ln>
                            <a:noFill/>
                          </a:ln>
                          <a:solidFill>
                            <a:schemeClr val="tx1"/>
                          </a:solidFill>
                          <a:effectLst/>
                          <a:latin typeface="Coptic1" pitchFamily="2" charset="0"/>
                          <a:cs typeface="Arial" charset="0"/>
                        </a:rPr>
                        <a:t>/c </a:t>
                      </a:r>
                      <a:r>
                        <a:rPr kumimoji="0" lang="en-US" sz="2600" b="0" i="0" u="none" strike="noStrike" cap="none" normalizeH="0" baseline="0" dirty="0" err="1">
                          <a:ln>
                            <a:noFill/>
                          </a:ln>
                          <a:solidFill>
                            <a:schemeClr val="tx1"/>
                          </a:solidFill>
                          <a:effectLst/>
                          <a:latin typeface="Coptic1" pitchFamily="2" charset="0"/>
                          <a:cs typeface="Arial" charset="0"/>
                        </a:rPr>
                        <a:t>n~s</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ri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eyren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ers~v</a:t>
                      </a:r>
                      <a:r>
                        <a:rPr kumimoji="0" lang="en-US" sz="2600" b="0" i="0" u="none" strike="noStrike" cap="none" normalizeH="0" baseline="0" dirty="0">
                          <a:ln>
                            <a:noFill/>
                          </a:ln>
                          <a:solidFill>
                            <a:schemeClr val="tx1"/>
                          </a:solidFill>
                          <a:effectLst/>
                          <a:latin typeface="Coptic1" pitchFamily="2" charset="0"/>
                          <a:cs typeface="Arial" charset="0"/>
                        </a:rPr>
                        <a:t>/r </a:t>
                      </a:r>
                      <a:r>
                        <a:rPr kumimoji="0" lang="en-US" sz="2600" b="0" i="0" u="none" strike="noStrike" cap="none" normalizeH="0" baseline="0" dirty="0" err="1">
                          <a:ln>
                            <a:noFill/>
                          </a:ln>
                          <a:solidFill>
                            <a:schemeClr val="tx1"/>
                          </a:solidFill>
                          <a:effectLst/>
                          <a:latin typeface="Coptic1" pitchFamily="2" charset="0"/>
                          <a:cs typeface="Arial" charset="0"/>
                        </a:rPr>
                        <a:t>e~pierv~meui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n~tak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Arikataxioin</a:t>
                      </a:r>
                      <a:r>
                        <a:rPr kumimoji="0" lang="en-US" sz="2600" b="0" i="0" u="none" strike="noStrike" cap="none" normalizeH="0" baseline="0" dirty="0">
                          <a:ln>
                            <a:noFill/>
                          </a:ln>
                          <a:solidFill>
                            <a:schemeClr val="tx1"/>
                          </a:solidFill>
                          <a:effectLst/>
                          <a:latin typeface="Coptic1" pitchFamily="2" charset="0"/>
                          <a:cs typeface="Arial" charset="0"/>
                        </a:rPr>
                        <a:t> P[</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n~tekervmeui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e~tauranak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icjen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p~e~neh</a:t>
                      </a:r>
                      <a:r>
                        <a:rPr kumimoji="0" lang="en-US" sz="26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Puisque telle est Seigneur, la volonté de Ton Fils unique que nous participions à la mémoire de Tes Saints.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Daigne Seigneur, te souvenir de tous les saints qui T’ont plu dès l’origine.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r>
                        <a:rPr kumimoji="0" lang="fr-FR" sz="2000" b="0" i="0" u="sng" strike="noStrike" cap="none" normalizeH="0" baseline="0" dirty="0">
                          <a:ln>
                            <a:noFill/>
                          </a:ln>
                          <a:solidFill>
                            <a:srgbClr val="FF9900"/>
                          </a:solidFill>
                          <a:effectLst/>
                          <a:latin typeface="Arial" charset="0"/>
                          <a:cs typeface="Arial" charset="0"/>
                        </a:rPr>
                        <a:t>:</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pitchFamily="34" charset="0"/>
                        </a:rPr>
                        <a:t>لأ</a:t>
                      </a:r>
                      <a:r>
                        <a:rPr kumimoji="0" lang="ar-SA" sz="2800" b="0" i="0" u="none" strike="noStrike" cap="none" normalizeH="0" baseline="0" dirty="0">
                          <a:ln>
                            <a:noFill/>
                          </a:ln>
                          <a:solidFill>
                            <a:schemeClr val="tx1"/>
                          </a:solidFill>
                          <a:effectLst/>
                          <a:latin typeface="Arial" charset="0"/>
                          <a:cs typeface="Arial" pitchFamily="34" charset="0"/>
                        </a:rPr>
                        <a:t>نَّ هذا يا ربُ هو أمر إبنِكَ الوحيد أن نشتركَ فى تذكار قديسيك، </a:t>
                      </a:r>
                      <a:endParaRPr kumimoji="0" lang="fr-FR"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تفضّل يا ربُ أن تذكر جميع القِديسينَ الذينَ أرضوكَ منذ البَدء،.</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399976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6EED42C0-5D37-4EEB-B76C-170EB61201FE}"/>
              </a:ext>
            </a:extLst>
          </p:cNvPr>
          <p:cNvGraphicFramePr>
            <a:graphicFrameLocks noGrp="1"/>
          </p:cNvGraphicFramePr>
          <p:nvPr>
            <p:extLst>
              <p:ext uri="{D42A27DB-BD31-4B8C-83A1-F6EECF244321}">
                <p14:modId xmlns:p14="http://schemas.microsoft.com/office/powerpoint/2010/main" val="1076725742"/>
              </p:ext>
            </p:extLst>
          </p:nvPr>
        </p:nvGraphicFramePr>
        <p:xfrm>
          <a:off x="1485162" y="58837"/>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79928554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Commémoration des Saints - </a:t>
                      </a:r>
                      <a:r>
                        <a:rPr lang="ar-EG" sz="2000" b="0" i="0" u="none" dirty="0">
                          <a:solidFill>
                            <a:schemeClr val="tx1"/>
                          </a:solidFill>
                          <a:latin typeface="Arial" charset="0"/>
                          <a:cs typeface="Arial" charset="0"/>
                        </a:rPr>
                        <a:t>مجمع القديسين</a:t>
                      </a:r>
                      <a:endParaRPr lang="en-CA" sz="1800" b="0" i="0" u="none" dirty="0">
                        <a:solidFill>
                          <a:schemeClr val="tx1"/>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3879388"/>
                  </a:ext>
                </a:extLst>
              </a:tr>
            </a:tbl>
          </a:graphicData>
        </a:graphic>
      </p:graphicFrame>
    </p:spTree>
  </p:cSld>
  <p:clrMapOvr>
    <a:masterClrMapping/>
  </p:clrMapOvr>
  <p:transition/>
</p:sld>
</file>

<file path=ppt/slides/slide3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1489966195"/>
              </p:ext>
            </p:extLst>
          </p:nvPr>
        </p:nvGraphicFramePr>
        <p:xfrm>
          <a:off x="2" y="150238"/>
          <a:ext cx="9143998" cy="4098761"/>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N~yok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e~touc~mou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n~je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niar</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euws</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oub</a:t>
                      </a:r>
                      <a:r>
                        <a:rPr kumimoji="0" lang="fr-CA" sz="2400" b="0" i="0" u="none" strike="noStrike" cap="none" normalizeH="0" baseline="0" dirty="0">
                          <a:ln>
                            <a:noFill/>
                          </a:ln>
                          <a:solidFill>
                            <a:schemeClr val="tx1"/>
                          </a:solidFill>
                          <a:effectLst/>
                          <a:latin typeface="Coptic1" pitchFamily="2" charset="0"/>
                          <a:cs typeface="Arial" charset="0"/>
                        </a:rPr>
                        <a:t>/k </a:t>
                      </a:r>
                      <a:r>
                        <a:rPr kumimoji="0" lang="fr-CA" sz="2400" b="0" i="0" u="none" strike="noStrike" cap="none" normalizeH="0" baseline="0" dirty="0" err="1">
                          <a:ln>
                            <a:noFill/>
                          </a:ln>
                          <a:solidFill>
                            <a:schemeClr val="tx1"/>
                          </a:solidFill>
                          <a:effectLst/>
                          <a:latin typeface="Coptic1" pitchFamily="2" charset="0"/>
                          <a:cs typeface="Arial" charset="0"/>
                        </a:rPr>
                        <a:t>n~je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nimeto#c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N~yok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e~tere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nie~xoucia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jw</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m~pekw~ou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Nyok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e~tere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niy~ronoc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ouwrp</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nak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e~p~swi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m~pitaio</a:t>
                      </a:r>
                      <a:r>
                        <a:rPr kumimoji="0" lang="fr-CA"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Toi que bénissent les dominations, Toi vers qui clament les seigneuries.</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Toi que glorifient les principautés. Toi que les trônes honorent.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أنت الذي تباركك الرؤساء ، وتصرخ نحوك </a:t>
                      </a:r>
                      <a:r>
                        <a:rPr kumimoji="0" lang="ar-EG" sz="2800" b="0" i="0" u="none" strike="noStrike" cap="none" normalizeH="0" baseline="0" dirty="0" err="1">
                          <a:ln>
                            <a:noFill/>
                          </a:ln>
                          <a:solidFill>
                            <a:schemeClr val="tx1"/>
                          </a:solidFill>
                          <a:effectLst/>
                          <a:latin typeface="Arial" charset="0"/>
                          <a:cs typeface="Arial" charset="0"/>
                        </a:rPr>
                        <a:t>الآرباب</a:t>
                      </a:r>
                      <a:r>
                        <a:rPr kumimoji="0" lang="ar-EG" sz="2800" b="0" i="0" u="none" strike="noStrike" cap="none" normalizeH="0" baseline="0" dirty="0">
                          <a:ln>
                            <a:noFill/>
                          </a:ln>
                          <a:solidFill>
                            <a:schemeClr val="tx1"/>
                          </a:solidFill>
                          <a:effectLst/>
                          <a:latin typeface="Arial" charset="0"/>
                          <a:cs typeface="Arial" charset="0"/>
                        </a:rPr>
                        <a:t>، أنت الذي تنطق السلاطين بمجدك،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انت الذي ترسل لك إلى فوق الكراسي الكرامة،</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65034240"/>
      </p:ext>
    </p:extLst>
  </p:cSld>
  <p:clrMapOvr>
    <a:masterClrMapping/>
  </p:clrMapOvr>
  <p:transition/>
</p:sld>
</file>

<file path=ppt/slides/slide3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975626309"/>
              </p:ext>
            </p:extLst>
          </p:nvPr>
        </p:nvGraphicFramePr>
        <p:xfrm>
          <a:off x="0" y="2837"/>
          <a:ext cx="9143998" cy="4969764"/>
        </p:xfrm>
        <a:graphic>
          <a:graphicData uri="http://schemas.openxmlformats.org/drawingml/2006/table">
            <a:tbl>
              <a:tblPr/>
              <a:tblGrid>
                <a:gridCol w="3281464">
                  <a:extLst>
                    <a:ext uri="{9D8B030D-6E8A-4147-A177-3AD203B41FA5}">
                      <a16:colId xmlns:a16="http://schemas.microsoft.com/office/drawing/2014/main" val="2886491118"/>
                    </a:ext>
                  </a:extLst>
                </a:gridCol>
                <a:gridCol w="3125650">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Hananso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n~so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ceo~hi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e~ratou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hany~ba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n~y~ba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cei~ni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nak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e~qoun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m~pisemsi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N~yok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e~touc~mou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n~je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niaynau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e~rwou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Nyok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e~tououwst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n~je</a:t>
                      </a:r>
                      <a:r>
                        <a:rPr kumimoji="0" lang="fr-CA" sz="2400" b="0" i="0" u="none" strike="noStrike" cap="none" normalizeH="0" baseline="0" dirty="0">
                          <a:ln>
                            <a:noFill/>
                          </a:ln>
                          <a:solidFill>
                            <a:schemeClr val="tx1"/>
                          </a:solidFill>
                          <a:effectLst/>
                          <a:latin typeface="Coptic1" pitchFamily="2" charset="0"/>
                          <a:cs typeface="Arial" charset="0"/>
                        </a:rPr>
                        <a:t> n/</a:t>
                      </a:r>
                      <a:r>
                        <a:rPr kumimoji="0" lang="fr-CA" sz="2400" b="0" i="0" u="none" strike="noStrike" cap="none" normalizeH="0" baseline="0" dirty="0" err="1">
                          <a:ln>
                            <a:noFill/>
                          </a:ln>
                          <a:solidFill>
                            <a:schemeClr val="tx1"/>
                          </a:solidFill>
                          <a:effectLst/>
                          <a:latin typeface="Coptic1" pitchFamily="2" charset="0"/>
                          <a:cs typeface="Arial" charset="0"/>
                        </a:rPr>
                        <a:t>eyouwnh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Eui~ri</a:t>
                      </a:r>
                      <a:r>
                        <a:rPr kumimoji="0" lang="fr-CA" sz="2400" b="0" i="0" u="none" strike="noStrike" cap="none" normalizeH="0" baseline="0" dirty="0">
                          <a:ln>
                            <a:noFill/>
                          </a:ln>
                          <a:solidFill>
                            <a:schemeClr val="tx1"/>
                          </a:solidFill>
                          <a:effectLst/>
                          <a:latin typeface="Coptic1" pitchFamily="2" charset="0"/>
                          <a:cs typeface="Arial" charset="0"/>
                        </a:rPr>
                        <a:t> t/</a:t>
                      </a:r>
                      <a:r>
                        <a:rPr kumimoji="0" lang="fr-CA" sz="2400" b="0" i="0" u="none" strike="noStrike" cap="none" normalizeH="0" baseline="0" dirty="0" err="1">
                          <a:ln>
                            <a:noFill/>
                          </a:ln>
                          <a:solidFill>
                            <a:schemeClr val="tx1"/>
                          </a:solidFill>
                          <a:effectLst/>
                          <a:latin typeface="Coptic1" pitchFamily="2" charset="0"/>
                          <a:cs typeface="Arial" charset="0"/>
                        </a:rPr>
                        <a:t>rou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m~pekcaji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penn</a:t>
                      </a:r>
                      <a:r>
                        <a:rPr kumimoji="0" lang="fr-CA" sz="2400" b="0" i="0" u="none"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err="1">
                          <a:ln>
                            <a:noFill/>
                          </a:ln>
                          <a:solidFill>
                            <a:srgbClr val="FF9900"/>
                          </a:solidFill>
                          <a:effectLst/>
                          <a:latin typeface="Coptic1" pitchFamily="2" charset="0"/>
                          <a:cs typeface="Arial" charset="0"/>
                        </a:rPr>
                        <a:t>PiDiakwn</a:t>
                      </a:r>
                      <a:r>
                        <a:rPr kumimoji="0" lang="fr-FR"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pl-PL" sz="2400" b="0" i="0" u="none" strike="noStrike" cap="none" normalizeH="0" baseline="0" dirty="0">
                          <a:ln>
                            <a:noFill/>
                          </a:ln>
                          <a:solidFill>
                            <a:schemeClr val="tx1"/>
                          </a:solidFill>
                          <a:effectLst/>
                          <a:latin typeface="Coptic1" pitchFamily="2" charset="0"/>
                          <a:cs typeface="Arial" charset="0"/>
                        </a:rPr>
                        <a:t>I ka</a:t>
                      </a:r>
                      <a:r>
                        <a:rPr kumimoji="0" lang="fr-FR" sz="2400" b="0" i="0" u="none" strike="noStrike" cap="none" normalizeH="0" baseline="0" dirty="0">
                          <a:ln>
                            <a:noFill/>
                          </a:ln>
                          <a:solidFill>
                            <a:schemeClr val="tx1"/>
                          </a:solidFill>
                          <a:effectLst/>
                          <a:latin typeface="Coptic1" pitchFamily="2" charset="0"/>
                          <a:cs typeface="Arial" charset="0"/>
                        </a:rPr>
                        <a:t>y/</a:t>
                      </a:r>
                      <a:r>
                        <a:rPr kumimoji="0" lang="pl-PL" sz="2400" b="0" i="0" u="none" strike="noStrike" cap="none" normalizeH="0" baseline="0" dirty="0">
                          <a:ln>
                            <a:noFill/>
                          </a:ln>
                          <a:solidFill>
                            <a:schemeClr val="tx1"/>
                          </a:solidFill>
                          <a:effectLst/>
                          <a:latin typeface="Coptic1" pitchFamily="2" charset="0"/>
                          <a:cs typeface="Arial" charset="0"/>
                        </a:rPr>
                        <a:t>meni a</a:t>
                      </a:r>
                      <a:r>
                        <a:rPr kumimoji="0" lang="fr-FR" sz="2400" b="0" i="0" u="none" strike="noStrike" cap="none" normalizeH="0" baseline="0" dirty="0">
                          <a:ln>
                            <a:noFill/>
                          </a:ln>
                          <a:solidFill>
                            <a:schemeClr val="tx1"/>
                          </a:solidFill>
                          <a:effectLst/>
                          <a:latin typeface="Coptic1" pitchFamily="2" charset="0"/>
                          <a:cs typeface="Arial" charset="0"/>
                        </a:rPr>
                        <a:t>~</a:t>
                      </a:r>
                      <a:r>
                        <a:rPr kumimoji="0" lang="pl-PL" sz="2400" b="0" i="0" u="none" strike="noStrike" cap="none" normalizeH="0" baseline="0" dirty="0">
                          <a:ln>
                            <a:noFill/>
                          </a:ln>
                          <a:solidFill>
                            <a:schemeClr val="tx1"/>
                          </a:solidFill>
                          <a:effectLst/>
                          <a:latin typeface="Coptic1" pitchFamily="2" charset="0"/>
                          <a:cs typeface="Arial" charset="0"/>
                        </a:rPr>
                        <a:t>nac</a:t>
                      </a:r>
                      <a:r>
                        <a:rPr kumimoji="0" lang="fr-FR" sz="2400" b="0" i="0" u="none" strike="noStrike" cap="none" normalizeH="0" baseline="0" dirty="0">
                          <a:ln>
                            <a:noFill/>
                          </a:ln>
                          <a:solidFill>
                            <a:schemeClr val="tx1"/>
                          </a:solidFill>
                          <a:effectLst/>
                          <a:latin typeface="Coptic1" pitchFamily="2" charset="0"/>
                          <a:cs typeface="Arial" charset="0"/>
                        </a:rPr>
                        <a:t>y/</a:t>
                      </a:r>
                      <a:r>
                        <a:rPr kumimoji="0" lang="pl-PL" sz="2400" b="0" i="0" u="none" strike="noStrike" cap="none" normalizeH="0" baseline="0" dirty="0">
                          <a:ln>
                            <a:noFill/>
                          </a:ln>
                          <a:solidFill>
                            <a:schemeClr val="tx1"/>
                          </a:solidFill>
                          <a:effectLst/>
                          <a:latin typeface="Coptic1" pitchFamily="2" charset="0"/>
                          <a:cs typeface="Arial" charset="0"/>
                        </a:rPr>
                        <a:t>te.</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Des millions se tiennent devant toi et des myriades te servent. Toi qui es béni par les êtres invisibles et devant qui se prosternent ceux qui sont visibles. Tous agissent selon Ta parole, ô notre Maître.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2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200" b="0" i="0" u="none" strike="noStrike" cap="none" normalizeH="0" baseline="0" dirty="0">
                          <a:ln>
                            <a:noFill/>
                          </a:ln>
                          <a:solidFill>
                            <a:schemeClr val="tx1"/>
                          </a:solidFill>
                          <a:effectLst/>
                          <a:latin typeface="Arial" charset="0"/>
                          <a:cs typeface="Arial" charset="0"/>
                        </a:rPr>
                        <a:t>Vous qui</a:t>
                      </a:r>
                      <a:r>
                        <a:rPr kumimoji="0" lang="fr-FR" sz="2200" b="0" i="0" u="none" strike="noStrike" cap="none" normalizeH="0" baseline="0" dirty="0">
                          <a:ln>
                            <a:noFill/>
                          </a:ln>
                          <a:solidFill>
                            <a:schemeClr val="tx1"/>
                          </a:solidFill>
                          <a:effectLst/>
                          <a:latin typeface="Arial" charset="0"/>
                          <a:cs typeface="Arial" charset="0"/>
                        </a:rPr>
                        <a:t> </a:t>
                      </a:r>
                      <a:r>
                        <a:rPr kumimoji="0" lang="fr-CA" sz="2200" b="0" i="0" u="none" strike="noStrike" cap="none" normalizeH="0" baseline="0" dirty="0">
                          <a:ln>
                            <a:noFill/>
                          </a:ln>
                          <a:solidFill>
                            <a:schemeClr val="tx1"/>
                          </a:solidFill>
                          <a:effectLst/>
                          <a:latin typeface="Arial" charset="0"/>
                          <a:cs typeface="Arial" charset="0"/>
                        </a:rPr>
                        <a:t>êtes assis,</a:t>
                      </a:r>
                      <a:r>
                        <a:rPr kumimoji="0" lang="fr-FR" sz="2200" b="0" i="0" u="none" strike="noStrike" cap="none" normalizeH="0" baseline="0" dirty="0">
                          <a:ln>
                            <a:noFill/>
                          </a:ln>
                          <a:solidFill>
                            <a:schemeClr val="tx1"/>
                          </a:solidFill>
                          <a:effectLst/>
                          <a:latin typeface="Arial" charset="0"/>
                          <a:cs typeface="Arial" charset="0"/>
                        </a:rPr>
                        <a:t> </a:t>
                      </a:r>
                      <a:r>
                        <a:rPr kumimoji="0" lang="fr-CA" sz="2200" b="0" i="0" u="none" strike="noStrike" cap="none" normalizeH="0" baseline="0" dirty="0">
                          <a:ln>
                            <a:noFill/>
                          </a:ln>
                          <a:solidFill>
                            <a:schemeClr val="tx1"/>
                          </a:solidFill>
                          <a:effectLst/>
                          <a:latin typeface="Arial" charset="0"/>
                          <a:cs typeface="Arial" charset="0"/>
                        </a:rPr>
                        <a:t>levez  vous.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ألوف </a:t>
                      </a:r>
                      <a:r>
                        <a:rPr kumimoji="0" lang="ar-EG" sz="2800" b="0" i="0" u="none" strike="noStrike" cap="none" normalizeH="0" baseline="0" dirty="0" err="1">
                          <a:ln>
                            <a:noFill/>
                          </a:ln>
                          <a:solidFill>
                            <a:schemeClr val="tx1"/>
                          </a:solidFill>
                          <a:effectLst/>
                          <a:latin typeface="Arial" charset="0"/>
                          <a:cs typeface="Arial" charset="0"/>
                        </a:rPr>
                        <a:t>ألوف</a:t>
                      </a:r>
                      <a:r>
                        <a:rPr kumimoji="0" lang="ar-EG" sz="2800" b="0" i="0" u="none" strike="noStrike" cap="none" normalizeH="0" baseline="0" dirty="0">
                          <a:ln>
                            <a:noFill/>
                          </a:ln>
                          <a:solidFill>
                            <a:schemeClr val="tx1"/>
                          </a:solidFill>
                          <a:effectLst/>
                          <a:latin typeface="Arial" charset="0"/>
                          <a:cs typeface="Arial" charset="0"/>
                        </a:rPr>
                        <a:t> وقوف قدامك ، وربوات ربوات يقدمون لك الخدمة،</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انت الذي يباركك غير المرئيين،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وأنت الذي يسجد لك الظاهرون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ويصنعون كلهم كلمتك يا سيدنا</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أيها الجلوس</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قفوا.</a:t>
                      </a:r>
                      <a:r>
                        <a:rPr kumimoji="0" lang="en-US" sz="2800" b="0" i="0" u="none" strike="noStrike" cap="none" normalizeH="0" baseline="0" dirty="0">
                          <a:ln>
                            <a:noFill/>
                          </a:ln>
                          <a:solidFill>
                            <a:schemeClr val="tx1"/>
                          </a:solidFill>
                          <a:effectLst/>
                          <a:latin typeface="Arial" charset="0"/>
                          <a:cs typeface="Arial" charset="0"/>
                        </a:rPr>
                        <a:t> </a:t>
                      </a:r>
                      <a:endParaRPr kumimoji="0" lang="fr-FR"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83932253"/>
      </p:ext>
    </p:extLst>
  </p:cSld>
  <p:clrMapOvr>
    <a:masterClrMapping/>
  </p:clrMapOvr>
  <p:transition/>
</p:sld>
</file>

<file path=ppt/slides/slide3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9138" name="Group 2"/>
          <p:cNvGraphicFramePr>
            <a:graphicFrameLocks noGrp="1"/>
          </p:cNvGraphicFramePr>
          <p:nvPr>
            <p:ph/>
            <p:extLst>
              <p:ext uri="{D42A27DB-BD31-4B8C-83A1-F6EECF244321}">
                <p14:modId xmlns:p14="http://schemas.microsoft.com/office/powerpoint/2010/main" val="2099015676"/>
              </p:ext>
            </p:extLst>
          </p:nvPr>
        </p:nvGraphicFramePr>
        <p:xfrm>
          <a:off x="0" y="0"/>
          <a:ext cx="9143999" cy="5152644"/>
        </p:xfrm>
        <a:graphic>
          <a:graphicData uri="http://schemas.openxmlformats.org/drawingml/2006/table">
            <a:tbl>
              <a:tblPr/>
              <a:tblGrid>
                <a:gridCol w="3229761">
                  <a:extLst>
                    <a:ext uri="{9D8B030D-6E8A-4147-A177-3AD203B41FA5}">
                      <a16:colId xmlns:a16="http://schemas.microsoft.com/office/drawing/2014/main" val="3572222093"/>
                    </a:ext>
                  </a:extLst>
                </a:gridCol>
                <a:gridCol w="3229761">
                  <a:extLst>
                    <a:ext uri="{9D8B030D-6E8A-4147-A177-3AD203B41FA5}">
                      <a16:colId xmlns:a16="http://schemas.microsoft.com/office/drawing/2014/main" val="20000"/>
                    </a:ext>
                  </a:extLst>
                </a:gridCol>
                <a:gridCol w="2684477">
                  <a:extLst>
                    <a:ext uri="{9D8B030D-6E8A-4147-A177-3AD203B41FA5}">
                      <a16:colId xmlns:a16="http://schemas.microsoft.com/office/drawing/2014/main" val="20001"/>
                    </a:ext>
                  </a:extLst>
                </a:gridCol>
              </a:tblGrid>
              <a:tr h="469521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V/</a:t>
                      </a:r>
                      <a:r>
                        <a:rPr kumimoji="0" lang="fr-CA" sz="2800" b="0" i="0" u="none" strike="noStrike" cap="none" normalizeH="0" baseline="0" dirty="0" err="1">
                          <a:ln>
                            <a:noFill/>
                          </a:ln>
                          <a:solidFill>
                            <a:schemeClr val="tx1"/>
                          </a:solidFill>
                          <a:effectLst/>
                          <a:latin typeface="Coptic1" pitchFamily="2" charset="0"/>
                          <a:cs typeface="Arial" charset="0"/>
                        </a:rPr>
                        <a:t>etsop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V~n</a:t>
                      </a:r>
                      <a:r>
                        <a:rPr kumimoji="0" lang="fr-CA" sz="2800" b="0" i="0" u="none" strike="noStrike" cap="none" normalizeH="0" baseline="0" dirty="0">
                          <a:ln>
                            <a:noFill/>
                          </a:ln>
                          <a:solidFill>
                            <a:schemeClr val="tx1"/>
                          </a:solidFill>
                          <a:effectLst/>
                          <a:latin typeface="Coptic1" pitchFamily="2" charset="0"/>
                          <a:cs typeface="Arial" charset="0"/>
                        </a:rPr>
                        <a:t>/b </a:t>
                      </a:r>
                      <a:r>
                        <a:rPr kumimoji="0" lang="fr-CA" sz="2800" b="0" i="0" u="none" strike="noStrike" cap="none" normalizeH="0" baseline="0" dirty="0" err="1">
                          <a:ln>
                            <a:noFill/>
                          </a:ln>
                          <a:solidFill>
                            <a:schemeClr val="tx1"/>
                          </a:solidFill>
                          <a:effectLst/>
                          <a:latin typeface="Coptic1" pitchFamily="2" charset="0"/>
                          <a:cs typeface="Arial" charset="0"/>
                        </a:rPr>
                        <a:t>Po#c</a:t>
                      </a:r>
                      <a:r>
                        <a:rPr kumimoji="0" lang="fr-CA" sz="2800" b="0" i="0" u="none" strike="noStrike" cap="none" normalizeH="0" baseline="0" dirty="0">
                          <a:ln>
                            <a:noFill/>
                          </a:ln>
                          <a:solidFill>
                            <a:schemeClr val="tx1"/>
                          </a:solidFill>
                          <a:effectLst/>
                          <a:latin typeface="Coptic1" pitchFamily="2" charset="0"/>
                          <a:cs typeface="Arial" charset="0"/>
                        </a:rPr>
                        <a:t># V} </a:t>
                      </a:r>
                      <a:r>
                        <a:rPr kumimoji="0" lang="fr-CA" sz="2800" b="0" i="0" u="none" strike="noStrike" cap="none" normalizeH="0" baseline="0" dirty="0" err="1">
                          <a:ln>
                            <a:noFill/>
                          </a:ln>
                          <a:solidFill>
                            <a:schemeClr val="tx1"/>
                          </a:solidFill>
                          <a:effectLst/>
                          <a:latin typeface="Coptic1" pitchFamily="2" charset="0"/>
                          <a:cs typeface="Arial" charset="0"/>
                        </a:rPr>
                        <a:t>n~tav~m</a:t>
                      </a:r>
                      <a:r>
                        <a:rPr kumimoji="0" lang="fr-CA" sz="2800" b="0" i="0" u="none" strike="noStrike" cap="none" normalizeH="0" baseline="0" dirty="0">
                          <a:ln>
                            <a:noFill/>
                          </a:ln>
                          <a:solidFill>
                            <a:schemeClr val="tx1"/>
                          </a:solidFill>
                          <a:effectLst/>
                          <a:latin typeface="Coptic1" pitchFamily="2" charset="0"/>
                          <a:cs typeface="Arial" charset="0"/>
                        </a:rPr>
                        <a:t>/i: </a:t>
                      </a:r>
                      <a:r>
                        <a:rPr kumimoji="0" lang="fr-CA" sz="2800" b="0" i="0" u="none" strike="noStrike" cap="none" normalizeH="0" baseline="0" dirty="0" err="1">
                          <a:ln>
                            <a:noFill/>
                          </a:ln>
                          <a:solidFill>
                            <a:schemeClr val="tx1"/>
                          </a:solidFill>
                          <a:effectLst/>
                          <a:latin typeface="Coptic1" pitchFamily="2" charset="0"/>
                          <a:cs typeface="Arial" charset="0"/>
                        </a:rPr>
                        <a:t>e~bolqen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ounou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n~tav~m</a:t>
                      </a:r>
                      <a:r>
                        <a:rPr kumimoji="0" lang="fr-CA" sz="2800" b="0" i="0" u="none" strike="noStrike" cap="none" normalizeH="0" baseline="0" dirty="0">
                          <a:ln>
                            <a:noFill/>
                          </a:ln>
                          <a:solidFill>
                            <a:schemeClr val="tx1"/>
                          </a:solidFill>
                          <a:effectLst/>
                          <a:latin typeface="Coptic1" pitchFamily="2" charset="0"/>
                          <a:cs typeface="Arial" charset="0"/>
                        </a:rPr>
                        <a:t>/i. V/</a:t>
                      </a:r>
                      <a:r>
                        <a:rPr kumimoji="0" lang="fr-CA" sz="2800" b="0" i="0" u="none" strike="noStrike" cap="none" normalizeH="0" baseline="0" dirty="0" err="1">
                          <a:ln>
                            <a:noFill/>
                          </a:ln>
                          <a:solidFill>
                            <a:schemeClr val="tx1"/>
                          </a:solidFill>
                          <a:effectLst/>
                          <a:latin typeface="Coptic1" pitchFamily="2" charset="0"/>
                          <a:cs typeface="Arial" charset="0"/>
                        </a:rPr>
                        <a:t>e~tafouwnh</a:t>
                      </a:r>
                      <a:r>
                        <a:rPr kumimoji="0" lang="fr-CA" sz="2800" b="0" i="0" u="none" strike="noStrike" cap="none" normalizeH="0" baseline="0" dirty="0">
                          <a:ln>
                            <a:noFill/>
                          </a:ln>
                          <a:solidFill>
                            <a:schemeClr val="tx1"/>
                          </a:solidFill>
                          <a:effectLst/>
                          <a:latin typeface="Coptic1" pitchFamily="2" charset="0"/>
                          <a:cs typeface="Arial" charset="0"/>
                        </a:rPr>
                        <a:t> nan </a:t>
                      </a:r>
                      <a:r>
                        <a:rPr kumimoji="0" lang="fr-CA" sz="2800" b="0" i="0" u="none" strike="noStrike" cap="none" normalizeH="0" baseline="0" dirty="0" err="1">
                          <a:ln>
                            <a:noFill/>
                          </a:ln>
                          <a:solidFill>
                            <a:schemeClr val="tx1"/>
                          </a:solidFill>
                          <a:effectLst/>
                          <a:latin typeface="Coptic1" pitchFamily="2" charset="0"/>
                          <a:cs typeface="Arial" charset="0"/>
                        </a:rPr>
                        <a:t>e~bol</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m~v~ouwini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m~V~iwt</a:t>
                      </a:r>
                      <a:r>
                        <a:rPr kumimoji="0" lang="fr-CA" sz="2800" b="0" i="0" u="none" strike="noStrike" cap="none" normalizeH="0" baseline="0" dirty="0">
                          <a:ln>
                            <a:noFill/>
                          </a:ln>
                          <a:solidFill>
                            <a:schemeClr val="tx1"/>
                          </a:solidFill>
                          <a:effectLst/>
                          <a:latin typeface="Coptic1" pitchFamily="2" charset="0"/>
                          <a:cs typeface="Arial" charset="0"/>
                        </a:rPr>
                        <a:t>. V/</a:t>
                      </a:r>
                      <a:r>
                        <a:rPr kumimoji="0" lang="fr-CA" sz="2800" b="0" i="0" u="none" strike="noStrike" cap="none" normalizeH="0" baseline="0" dirty="0" err="1">
                          <a:ln>
                            <a:noFill/>
                          </a:ln>
                          <a:solidFill>
                            <a:schemeClr val="tx1"/>
                          </a:solidFill>
                          <a:effectLst/>
                          <a:latin typeface="Coptic1" pitchFamily="2" charset="0"/>
                          <a:cs typeface="Arial" charset="0"/>
                        </a:rPr>
                        <a:t>e~taferh~mot</a:t>
                      </a:r>
                      <a:r>
                        <a:rPr kumimoji="0" lang="fr-CA" sz="2800" b="0" i="0" u="none" strike="noStrike" cap="none" normalizeH="0" baseline="0" dirty="0">
                          <a:ln>
                            <a:noFill/>
                          </a:ln>
                          <a:solidFill>
                            <a:schemeClr val="tx1"/>
                          </a:solidFill>
                          <a:effectLst/>
                          <a:latin typeface="Coptic1" pitchFamily="2" charset="0"/>
                          <a:cs typeface="Arial" charset="0"/>
                        </a:rPr>
                        <a:t> nan </a:t>
                      </a:r>
                      <a:r>
                        <a:rPr kumimoji="0" lang="fr-CA" sz="2800" b="0" i="0" u="none" strike="noStrike" cap="none" normalizeH="0" baseline="0" dirty="0" err="1">
                          <a:ln>
                            <a:noFill/>
                          </a:ln>
                          <a:solidFill>
                            <a:schemeClr val="tx1"/>
                          </a:solidFill>
                          <a:effectLst/>
                          <a:latin typeface="Coptic1" pitchFamily="2" charset="0"/>
                          <a:cs typeface="Arial" charset="0"/>
                        </a:rPr>
                        <a:t>m~pie~m</a:t>
                      </a:r>
                      <a:r>
                        <a:rPr kumimoji="0" lang="fr-CA" sz="2800" b="0" i="0" u="none" strike="noStrike" cap="none" normalizeH="0" baseline="0" dirty="0">
                          <a:ln>
                            <a:noFill/>
                          </a:ln>
                          <a:solidFill>
                            <a:schemeClr val="tx1"/>
                          </a:solidFill>
                          <a:effectLst/>
                          <a:latin typeface="Coptic1" pitchFamily="2" charset="0"/>
                          <a:cs typeface="Arial" charset="0"/>
                        </a:rPr>
                        <a:t>/i </a:t>
                      </a:r>
                      <a:r>
                        <a:rPr kumimoji="0" lang="fr-CA" sz="2800" b="0" i="0" u="none" strike="noStrike" cap="none" normalizeH="0" baseline="0" dirty="0" err="1">
                          <a:ln>
                            <a:noFill/>
                          </a:ln>
                          <a:solidFill>
                            <a:schemeClr val="tx1"/>
                          </a:solidFill>
                          <a:effectLst/>
                          <a:latin typeface="Coptic1" pitchFamily="2" charset="0"/>
                          <a:cs typeface="Arial" charset="0"/>
                        </a:rPr>
                        <a:t>m~m</a:t>
                      </a:r>
                      <a:r>
                        <a:rPr kumimoji="0" lang="fr-CA" sz="2800" b="0" i="0" u="none" strike="noStrike" cap="none" normalizeH="0" baseline="0" dirty="0">
                          <a:ln>
                            <a:noFill/>
                          </a:ln>
                          <a:solidFill>
                            <a:schemeClr val="tx1"/>
                          </a:solidFill>
                          <a:effectLst/>
                          <a:latin typeface="Coptic1" pitchFamily="2" charset="0"/>
                          <a:cs typeface="Arial" charset="0"/>
                        </a:rPr>
                        <a:t>/i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Pip~neuma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e~youab</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Ô Maître Seigneur qui Es, Vrai Dieu né du Vrai Dieu, qui nous a manifesté la lumière du Père, Tu nous as accordé la véritable connaissance du Saint-Esprit.</a:t>
                      </a:r>
                      <a:endParaRPr kumimoji="0" lang="fr-CA"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3200" kern="1200" dirty="0">
                          <a:solidFill>
                            <a:schemeClr val="tx1"/>
                          </a:solidFill>
                          <a:effectLst/>
                          <a:latin typeface="+mn-lt"/>
                          <a:ea typeface="+mn-ea"/>
                          <a:cs typeface="+mn-cs"/>
                        </a:rPr>
                        <a:t>أيها الكائن السيد الرب، الإله الحق من الإله الحق،</a:t>
                      </a:r>
                      <a:r>
                        <a:rPr lang="fr-FR" sz="3200" kern="1200" dirty="0">
                          <a:solidFill>
                            <a:schemeClr val="tx1"/>
                          </a:solidFill>
                          <a:effectLst/>
                          <a:latin typeface="+mn-lt"/>
                          <a:ea typeface="+mn-ea"/>
                          <a:cs typeface="+mn-cs"/>
                        </a:rPr>
                        <a:t> </a:t>
                      </a:r>
                      <a:r>
                        <a:rPr lang="ar-EG" sz="3200" kern="1200" dirty="0">
                          <a:solidFill>
                            <a:schemeClr val="tx1"/>
                          </a:solidFill>
                          <a:effectLst/>
                          <a:latin typeface="+mn-lt"/>
                          <a:ea typeface="+mn-ea"/>
                          <a:cs typeface="+mn-cs"/>
                        </a:rPr>
                        <a:t>الذي أظهر لنا نور الآب،</a:t>
                      </a:r>
                      <a:r>
                        <a:rPr lang="fr-FR" sz="3200" kern="1200" dirty="0">
                          <a:solidFill>
                            <a:schemeClr val="tx1"/>
                          </a:solidFill>
                          <a:effectLst/>
                          <a:latin typeface="+mn-lt"/>
                          <a:ea typeface="+mn-ea"/>
                          <a:cs typeface="+mn-cs"/>
                        </a:rPr>
                        <a:t> </a:t>
                      </a:r>
                      <a:r>
                        <a:rPr lang="ar-EG" sz="3200" kern="1200" dirty="0">
                          <a:solidFill>
                            <a:schemeClr val="tx1"/>
                          </a:solidFill>
                          <a:effectLst/>
                          <a:latin typeface="+mn-lt"/>
                          <a:ea typeface="+mn-ea"/>
                          <a:cs typeface="+mn-cs"/>
                        </a:rPr>
                        <a:t>الذي أنعم علينا بمعرفة الروح القدس الحقيقة،</a:t>
                      </a:r>
                      <a:endParaRPr kumimoji="0" lang="ar-EG" sz="36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42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19972753"/>
      </p:ext>
    </p:extLst>
  </p:cSld>
  <p:clrMapOvr>
    <a:masterClrMapping/>
  </p:clrMapOvr>
  <p:transition/>
</p:sld>
</file>

<file path=ppt/slides/slide3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433853974"/>
              </p:ext>
            </p:extLst>
          </p:nvPr>
        </p:nvGraphicFramePr>
        <p:xfrm>
          <a:off x="2" y="234950"/>
          <a:ext cx="9143998" cy="4098761"/>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Coptic1" pitchFamily="2" charset="0"/>
                          <a:cs typeface="Arial" charset="0"/>
                        </a:rPr>
                        <a:t>V/</a:t>
                      </a:r>
                      <a:r>
                        <a:rPr kumimoji="0" lang="fr-CA" sz="2400" b="0" i="0" u="none" strike="noStrike" cap="none" normalizeH="0" baseline="0" dirty="0" err="1">
                          <a:ln>
                            <a:noFill/>
                          </a:ln>
                          <a:solidFill>
                            <a:schemeClr val="tx1"/>
                          </a:solidFill>
                          <a:effectLst/>
                          <a:latin typeface="Coptic1" pitchFamily="2" charset="0"/>
                          <a:cs typeface="Arial" charset="0"/>
                        </a:rPr>
                        <a:t>e~tafouwnh</a:t>
                      </a:r>
                      <a:r>
                        <a:rPr kumimoji="0" lang="fr-CA" sz="2400" b="0" i="0" u="none" strike="noStrike" cap="none" normalizeH="0" baseline="0" dirty="0">
                          <a:ln>
                            <a:noFill/>
                          </a:ln>
                          <a:solidFill>
                            <a:schemeClr val="tx1"/>
                          </a:solidFill>
                          <a:effectLst/>
                          <a:latin typeface="Coptic1" pitchFamily="2" charset="0"/>
                          <a:cs typeface="Arial" charset="0"/>
                        </a:rPr>
                        <a:t> nan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m~painis</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m~muct</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rion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p~wnq</a:t>
                      </a:r>
                      <a:r>
                        <a:rPr kumimoji="0" lang="fr-CA" sz="2400" b="0" i="0" u="none" strike="noStrike" cap="none" normalizeH="0" baseline="0" dirty="0">
                          <a:ln>
                            <a:noFill/>
                          </a:ln>
                          <a:solidFill>
                            <a:schemeClr val="tx1"/>
                          </a:solidFill>
                          <a:effectLst/>
                          <a:latin typeface="Coptic1" pitchFamily="2" charset="0"/>
                          <a:cs typeface="Arial" charset="0"/>
                        </a:rPr>
                        <a:t>. V/</a:t>
                      </a:r>
                      <a:r>
                        <a:rPr kumimoji="0" lang="fr-CA" sz="2400" b="0" i="0" u="none" strike="noStrike" cap="none" normalizeH="0" baseline="0" dirty="0" err="1">
                          <a:ln>
                            <a:noFill/>
                          </a:ln>
                          <a:solidFill>
                            <a:schemeClr val="tx1"/>
                          </a:solidFill>
                          <a:effectLst/>
                          <a:latin typeface="Coptic1" pitchFamily="2" charset="0"/>
                          <a:cs typeface="Arial" charset="0"/>
                        </a:rPr>
                        <a:t>e~taftajro</a:t>
                      </a:r>
                      <a:r>
                        <a:rPr kumimoji="0" lang="fr-CA" sz="2400" b="0" i="0" u="none" strike="noStrike" cap="none" normalizeH="0" baseline="0" dirty="0">
                          <a:ln>
                            <a:noFill/>
                          </a:ln>
                          <a:solidFill>
                            <a:schemeClr val="tx1"/>
                          </a:solidFill>
                          <a:effectLst/>
                          <a:latin typeface="Coptic1" pitchFamily="2" charset="0"/>
                          <a:cs typeface="Arial" charset="0"/>
                        </a:rPr>
                        <a:t> n~]</a:t>
                      </a:r>
                      <a:r>
                        <a:rPr kumimoji="0" lang="fr-CA" sz="2400" b="0" i="0" u="none" strike="noStrike" cap="none" normalizeH="0" baseline="0" dirty="0" err="1">
                          <a:ln>
                            <a:noFill/>
                          </a:ln>
                          <a:solidFill>
                            <a:schemeClr val="tx1"/>
                          </a:solidFill>
                          <a:effectLst/>
                          <a:latin typeface="Coptic1" pitchFamily="2" charset="0"/>
                          <a:cs typeface="Arial" charset="0"/>
                        </a:rPr>
                        <a:t>metrefo~hi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e~ratf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p~,</a:t>
                      </a:r>
                      <a:r>
                        <a:rPr kumimoji="0" lang="fr-CA" sz="2400" b="0" i="0" u="none" strike="noStrike" cap="none" normalizeH="0" baseline="0" dirty="0" err="1">
                          <a:ln>
                            <a:noFill/>
                          </a:ln>
                          <a:solidFill>
                            <a:schemeClr val="tx1"/>
                          </a:solidFill>
                          <a:effectLst/>
                          <a:latin typeface="Coptic1" pitchFamily="2" charset="0"/>
                          <a:cs typeface="Arial" charset="0"/>
                        </a:rPr>
                        <a:t>oroc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nia~cwmatoc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nirwmi</a:t>
                      </a:r>
                      <a:r>
                        <a:rPr kumimoji="0" lang="fr-CA" sz="2400" b="0" i="0" u="none" strike="noStrike" cap="none" normalizeH="0" baseline="0" dirty="0">
                          <a:ln>
                            <a:noFill/>
                          </a:ln>
                          <a:solidFill>
                            <a:schemeClr val="tx1"/>
                          </a:solidFill>
                          <a:effectLst/>
                          <a:latin typeface="Coptic1" pitchFamily="2" charset="0"/>
                          <a:cs typeface="Arial" charset="0"/>
                        </a:rPr>
                        <a:t>. V/</a:t>
                      </a:r>
                      <a:r>
                        <a:rPr kumimoji="0" lang="fr-CA" sz="2400" b="0" i="0" u="none" strike="noStrike" cap="none" normalizeH="0" baseline="0" dirty="0" err="1">
                          <a:ln>
                            <a:noFill/>
                          </a:ln>
                          <a:solidFill>
                            <a:schemeClr val="tx1"/>
                          </a:solidFill>
                          <a:effectLst/>
                          <a:latin typeface="Coptic1" pitchFamily="2" charset="0"/>
                          <a:cs typeface="Arial" charset="0"/>
                        </a:rPr>
                        <a:t>e~taf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n~n</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ethijen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pikahi</a:t>
                      </a:r>
                      <a:r>
                        <a:rPr kumimoji="0" lang="fr-CA" sz="2400" b="0" i="0" u="none" strike="noStrike" cap="none" normalizeH="0" baseline="0" dirty="0">
                          <a:ln>
                            <a:noFill/>
                          </a:ln>
                          <a:solidFill>
                            <a:schemeClr val="tx1"/>
                          </a:solidFill>
                          <a:effectLst/>
                          <a:latin typeface="Coptic1" pitchFamily="2" charset="0"/>
                          <a:cs typeface="Arial" charset="0"/>
                        </a:rPr>
                        <a:t> n~]</a:t>
                      </a:r>
                      <a:r>
                        <a:rPr kumimoji="0" lang="fr-CA" sz="2400" b="0" i="0" u="none" strike="noStrike" cap="none" normalizeH="0" baseline="0" dirty="0" err="1">
                          <a:ln>
                            <a:noFill/>
                          </a:ln>
                          <a:solidFill>
                            <a:schemeClr val="tx1"/>
                          </a:solidFill>
                          <a:effectLst/>
                          <a:latin typeface="Coptic1" pitchFamily="2" charset="0"/>
                          <a:cs typeface="Arial" charset="0"/>
                        </a:rPr>
                        <a:t>metrefhwc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niceravim</a:t>
                      </a:r>
                      <a:r>
                        <a:rPr kumimoji="0" lang="fr-CA"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Tu nous as révélé le grand mystère de la Vie. Tu as établi les chœurs des incorporels parmi les hommes. Tu as accordé à ceux qui sont sur terre la louange des séraphins.</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الذي أظهر لنا هذا السر العظيم الذي للحياة،</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الذي ثبت قيام صفوف غير المتجسدين في البشر،</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الذي أعطي الذين على الأرض تسبيح </a:t>
                      </a:r>
                      <a:r>
                        <a:rPr kumimoji="0" lang="ar-EG" sz="2800" b="0" i="0" u="none" strike="noStrike" cap="none" normalizeH="0" baseline="0" dirty="0" err="1">
                          <a:ln>
                            <a:noFill/>
                          </a:ln>
                          <a:solidFill>
                            <a:schemeClr val="tx1"/>
                          </a:solidFill>
                          <a:effectLst/>
                          <a:latin typeface="Arial" charset="0"/>
                          <a:cs typeface="Arial" charset="0"/>
                        </a:rPr>
                        <a:t>السيرافيم</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67987416"/>
      </p:ext>
    </p:extLst>
  </p:cSld>
  <p:clrMapOvr>
    <a:masterClrMapping/>
  </p:clrMapOvr>
  <p:transition/>
</p:sld>
</file>

<file path=ppt/slides/slide3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3621586092"/>
              </p:ext>
            </p:extLst>
          </p:nvPr>
        </p:nvGraphicFramePr>
        <p:xfrm>
          <a:off x="-50798" y="552451"/>
          <a:ext cx="9143998" cy="334010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3340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{i </a:t>
                      </a:r>
                      <a:r>
                        <a:rPr kumimoji="0" lang="fr-CA" sz="2800" b="0" i="0" u="none" strike="noStrike" cap="none" normalizeH="0" baseline="0" dirty="0" err="1">
                          <a:ln>
                            <a:noFill/>
                          </a:ln>
                          <a:solidFill>
                            <a:schemeClr val="tx1"/>
                          </a:solidFill>
                          <a:effectLst/>
                          <a:latin typeface="Coptic1" pitchFamily="2" charset="0"/>
                          <a:cs typeface="Arial" charset="0"/>
                        </a:rPr>
                        <a:t>n~toten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hwn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n~tenc~m</a:t>
                      </a:r>
                      <a:r>
                        <a:rPr kumimoji="0" lang="fr-CA" sz="2800" b="0" i="0" u="none" strike="noStrike" cap="none" normalizeH="0" baseline="0" dirty="0">
                          <a:ln>
                            <a:noFill/>
                          </a:ln>
                          <a:solidFill>
                            <a:schemeClr val="tx1"/>
                          </a:solidFill>
                          <a:effectLst/>
                          <a:latin typeface="Coptic1" pitchFamily="2" charset="0"/>
                          <a:cs typeface="Arial" charset="0"/>
                        </a:rPr>
                        <a:t>/ nem </a:t>
                      </a:r>
                      <a:r>
                        <a:rPr kumimoji="0" lang="fr-CA" sz="2800" b="0" i="0" u="none" strike="noStrike" cap="none" normalizeH="0" baseline="0" dirty="0" err="1">
                          <a:ln>
                            <a:noFill/>
                          </a:ln>
                          <a:solidFill>
                            <a:schemeClr val="tx1"/>
                          </a:solidFill>
                          <a:effectLst/>
                          <a:latin typeface="Coptic1" pitchFamily="2" charset="0"/>
                          <a:cs typeface="Arial" charset="0"/>
                        </a:rPr>
                        <a:t>niaynau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e~rwou</a:t>
                      </a:r>
                      <a:r>
                        <a:rPr kumimoji="0" lang="fr-CA"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nb-NO" sz="2800" b="0" i="0" u="none" strike="noStrike" cap="none" normalizeH="0" baseline="0" dirty="0">
                          <a:ln>
                            <a:noFill/>
                          </a:ln>
                          <a:solidFill>
                            <a:schemeClr val="tx1"/>
                          </a:solidFill>
                          <a:effectLst/>
                          <a:latin typeface="Coptic1" pitchFamily="2" charset="0"/>
                          <a:cs typeface="Arial" charset="0"/>
                        </a:rPr>
                        <a:t>Opten nem nidunamic et qen niv/oui~. </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Reçois nos louanges avec celles des êtres invisibles. Compte-nous parmi les puissances célestes.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إقبل</a:t>
                      </a:r>
                      <a:r>
                        <a:rPr kumimoji="0" lang="ar-EG" sz="3200" b="0" i="0" u="none" strike="noStrike" cap="none" normalizeH="0" baseline="0" dirty="0">
                          <a:ln>
                            <a:noFill/>
                          </a:ln>
                          <a:solidFill>
                            <a:schemeClr val="tx1"/>
                          </a:solidFill>
                          <a:effectLst/>
                          <a:latin typeface="Arial" charset="0"/>
                          <a:cs typeface="Arial" charset="0"/>
                        </a:rPr>
                        <a:t> منا نحن أيضاً أصواتنا مع غير المرئيين،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إحسبنا</a:t>
                      </a:r>
                      <a:r>
                        <a:rPr kumimoji="0" lang="ar-EG" sz="3200" b="0" i="0" u="none" strike="noStrike" cap="none" normalizeH="0" baseline="0" dirty="0">
                          <a:ln>
                            <a:noFill/>
                          </a:ln>
                          <a:solidFill>
                            <a:schemeClr val="tx1"/>
                          </a:solidFill>
                          <a:effectLst/>
                          <a:latin typeface="Arial" charset="0"/>
                          <a:cs typeface="Arial" charset="0"/>
                        </a:rPr>
                        <a:t> مع القوات السمائية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71442711"/>
      </p:ext>
    </p:extLst>
  </p:cSld>
  <p:clrMapOvr>
    <a:masterClrMapping/>
  </p:clrMapOvr>
  <p:transition/>
</p:sld>
</file>

<file path=ppt/slides/slide3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3432950342"/>
              </p:ext>
            </p:extLst>
          </p:nvPr>
        </p:nvGraphicFramePr>
        <p:xfrm>
          <a:off x="0" y="2837"/>
          <a:ext cx="9143998" cy="5094732"/>
        </p:xfrm>
        <a:graphic>
          <a:graphicData uri="http://schemas.openxmlformats.org/drawingml/2006/table">
            <a:tbl>
              <a:tblPr/>
              <a:tblGrid>
                <a:gridCol w="3281464">
                  <a:extLst>
                    <a:ext uri="{9D8B030D-6E8A-4147-A177-3AD203B41FA5}">
                      <a16:colId xmlns:a16="http://schemas.microsoft.com/office/drawing/2014/main" val="2886491118"/>
                    </a:ext>
                  </a:extLst>
                </a:gridCol>
                <a:gridCol w="3125650">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nb-NO" sz="2300" b="0" i="0" u="none" strike="noStrike" cap="none" normalizeH="0" baseline="0" dirty="0">
                          <a:ln>
                            <a:noFill/>
                          </a:ln>
                          <a:solidFill>
                            <a:schemeClr val="tx1"/>
                          </a:solidFill>
                          <a:effectLst/>
                          <a:latin typeface="Coptic1" pitchFamily="2" charset="0"/>
                          <a:cs typeface="Arial" charset="0"/>
                        </a:rPr>
                        <a:t>Marenjoc hwn nem n/e~te m~mau: e~anhioui~ cabol m~mon m~meui~ niben n~te nilogicmoc natopon ntenws e~bol n~n/e~nare n/e~tem~mau taouo~ m~mwou: qen hanc~m/ n~at,arwou: nem hanrof n~aymounk: ouoh n~tenc~mou e~tekmetnis].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nb-NO" sz="2000" b="0" i="0" u="sng" strike="noStrike" cap="none" normalizeH="0" baseline="0" dirty="0">
                          <a:ln>
                            <a:noFill/>
                          </a:ln>
                          <a:solidFill>
                            <a:srgbClr val="FF9900"/>
                          </a:solidFill>
                          <a:effectLst/>
                          <a:latin typeface="Coptic1" pitchFamily="2" charset="0"/>
                          <a:cs typeface="Arial" charset="0"/>
                        </a:rPr>
                        <a:t>Pilaoc:</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err="1">
                          <a:solidFill>
                            <a:schemeClr val="tx1"/>
                          </a:solidFill>
                          <a:effectLst/>
                          <a:latin typeface="Coptic1" pitchFamily="2" charset="0"/>
                          <a:ea typeface="+mn-ea"/>
                          <a:cs typeface="+mn-cs"/>
                        </a:rPr>
                        <a:t>Ic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a~natolac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b~le'a~te</a:t>
                      </a:r>
                      <a:r>
                        <a:rPr lang="fr-FR" sz="2400" kern="1200" dirty="0">
                          <a:solidFill>
                            <a:schemeClr val="tx1"/>
                          </a:solidFill>
                          <a:effectLst/>
                          <a:latin typeface="Coptic1" pitchFamily="2" charset="0"/>
                          <a:ea typeface="+mn-ea"/>
                          <a:cs typeface="+mn-cs"/>
                        </a:rPr>
                        <a:t>.</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Qu’ayant rejeté toute pensée mauvaise, nous puissions proclamer Ta louange, avec eux sans cesse et sans tiédeur et bénir Ta grandeur.</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Regardez vers l’orient.</a:t>
                      </a:r>
                      <a:endParaRPr kumimoji="0" lang="fr-CA" sz="2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ولنقل نحن </a:t>
                      </a:r>
                      <a:r>
                        <a:rPr kumimoji="0" lang="ar-EG" sz="2800" b="0" i="0" u="none" strike="noStrike" cap="none" normalizeH="0" baseline="0" dirty="0" err="1">
                          <a:ln>
                            <a:noFill/>
                          </a:ln>
                          <a:solidFill>
                            <a:schemeClr val="tx1"/>
                          </a:solidFill>
                          <a:effectLst/>
                          <a:latin typeface="Arial" charset="0"/>
                          <a:cs typeface="Arial" charset="0"/>
                        </a:rPr>
                        <a:t>إيضاً</a:t>
                      </a:r>
                      <a:r>
                        <a:rPr kumimoji="0" lang="ar-EG" sz="2800" b="0" i="0" u="none" strike="noStrike" cap="none" normalizeH="0" baseline="0" dirty="0">
                          <a:ln>
                            <a:noFill/>
                          </a:ln>
                          <a:solidFill>
                            <a:schemeClr val="tx1"/>
                          </a:solidFill>
                          <a:effectLst/>
                          <a:latin typeface="Arial" charset="0"/>
                          <a:cs typeface="Arial" charset="0"/>
                        </a:rPr>
                        <a:t> مع أولئك إذ قد طرحنا عنا كل أفكار الخواطر الشريرة،</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ونصرخ بما يرسله أولئك بأصوات لا تسكت وأفواه لا تفتر ونبارك عظمتك</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وإلى الشرق انظروا.</a:t>
                      </a:r>
                      <a:endParaRPr kumimoji="0" lang="ar-SA"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57609016"/>
      </p:ext>
    </p:extLst>
  </p:cSld>
  <p:clrMapOvr>
    <a:masterClrMapping/>
  </p:clrMapOvr>
  <p:transition/>
</p:sld>
</file>

<file path=ppt/slides/slide3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9138" name="Group 2"/>
          <p:cNvGraphicFramePr>
            <a:graphicFrameLocks noGrp="1"/>
          </p:cNvGraphicFramePr>
          <p:nvPr>
            <p:ph/>
            <p:extLst>
              <p:ext uri="{D42A27DB-BD31-4B8C-83A1-F6EECF244321}">
                <p14:modId xmlns:p14="http://schemas.microsoft.com/office/powerpoint/2010/main" val="938568493"/>
              </p:ext>
            </p:extLst>
          </p:nvPr>
        </p:nvGraphicFramePr>
        <p:xfrm>
          <a:off x="1" y="0"/>
          <a:ext cx="9143999" cy="5201412"/>
        </p:xfrm>
        <a:graphic>
          <a:graphicData uri="http://schemas.openxmlformats.org/drawingml/2006/table">
            <a:tbl>
              <a:tblPr/>
              <a:tblGrid>
                <a:gridCol w="3229761">
                  <a:extLst>
                    <a:ext uri="{9D8B030D-6E8A-4147-A177-3AD203B41FA5}">
                      <a16:colId xmlns:a16="http://schemas.microsoft.com/office/drawing/2014/main" val="3572222093"/>
                    </a:ext>
                  </a:extLst>
                </a:gridCol>
                <a:gridCol w="3229761">
                  <a:extLst>
                    <a:ext uri="{9D8B030D-6E8A-4147-A177-3AD203B41FA5}">
                      <a16:colId xmlns:a16="http://schemas.microsoft.com/office/drawing/2014/main" val="20000"/>
                    </a:ext>
                  </a:extLst>
                </a:gridCol>
                <a:gridCol w="2684477">
                  <a:extLst>
                    <a:ext uri="{9D8B030D-6E8A-4147-A177-3AD203B41FA5}">
                      <a16:colId xmlns:a16="http://schemas.microsoft.com/office/drawing/2014/main" val="20001"/>
                    </a:ext>
                  </a:extLst>
                </a:gridCol>
              </a:tblGrid>
              <a:tr h="467576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N~yok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gar</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e~touhi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e~ratou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m~pekkw</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n~je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ni,eroubim</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niceravim</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e~re</a:t>
                      </a:r>
                      <a:r>
                        <a:rPr kumimoji="0" lang="fr-CA" sz="2400" b="0" i="0" u="none" strike="noStrike" cap="none" normalizeH="0" baseline="0" dirty="0">
                          <a:ln>
                            <a:noFill/>
                          </a:ln>
                          <a:solidFill>
                            <a:schemeClr val="tx1"/>
                          </a:solidFill>
                          <a:effectLst/>
                          <a:latin typeface="Coptic1" pitchFamily="2" charset="0"/>
                          <a:cs typeface="Arial" charset="0"/>
                        </a:rPr>
                        <a:t> ^ </a:t>
                      </a:r>
                      <a:r>
                        <a:rPr kumimoji="0" lang="fr-CA" sz="2400" b="0" i="0" u="none" strike="noStrike" cap="none" normalizeH="0" baseline="0" dirty="0" err="1">
                          <a:ln>
                            <a:noFill/>
                          </a:ln>
                          <a:solidFill>
                            <a:schemeClr val="tx1"/>
                          </a:solidFill>
                          <a:effectLst/>
                          <a:latin typeface="Coptic1" pitchFamily="2" charset="0"/>
                          <a:cs typeface="Arial" charset="0"/>
                        </a:rPr>
                        <a:t>n~tenh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m~piouai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 </a:t>
                      </a:r>
                      <a:r>
                        <a:rPr kumimoji="0" lang="fr-CA" sz="2400" b="0" i="0" u="none" strike="noStrike" cap="none" normalizeH="0" baseline="0" dirty="0" err="1">
                          <a:ln>
                            <a:noFill/>
                          </a:ln>
                          <a:solidFill>
                            <a:schemeClr val="tx1"/>
                          </a:solidFill>
                          <a:effectLst/>
                          <a:latin typeface="Coptic1" pitchFamily="2" charset="0"/>
                          <a:cs typeface="Arial" charset="0"/>
                        </a:rPr>
                        <a:t>n~tenh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m~pikeouai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b# men </a:t>
                      </a:r>
                      <a:r>
                        <a:rPr kumimoji="0" lang="fr-CA" sz="2400" b="0" i="0" u="none" strike="noStrike" cap="none" normalizeH="0" baseline="0" dirty="0" err="1">
                          <a:ln>
                            <a:noFill/>
                          </a:ln>
                          <a:solidFill>
                            <a:schemeClr val="tx1"/>
                          </a:solidFill>
                          <a:effectLst/>
                          <a:latin typeface="Coptic1" pitchFamily="2" charset="0"/>
                          <a:cs typeface="Arial" charset="0"/>
                        </a:rPr>
                        <a:t>n~tenh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euhwbc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n~nouho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b# </a:t>
                      </a:r>
                      <a:r>
                        <a:rPr kumimoji="0" lang="fr-CA" sz="2400" b="0" i="0" u="none" strike="noStrike" cap="none" normalizeH="0" baseline="0" dirty="0" err="1">
                          <a:ln>
                            <a:noFill/>
                          </a:ln>
                          <a:solidFill>
                            <a:schemeClr val="tx1"/>
                          </a:solidFill>
                          <a:effectLst/>
                          <a:latin typeface="Coptic1" pitchFamily="2" charset="0"/>
                          <a:cs typeface="Arial" charset="0"/>
                        </a:rPr>
                        <a:t>deeu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hwbc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n~nou</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alauj</a:t>
                      </a:r>
                      <a:r>
                        <a:rPr kumimoji="0" lang="fr-CA" sz="2400" b="0" i="0" u="none" strike="noStrike" cap="none" normalizeH="0" baseline="0" dirty="0">
                          <a:ln>
                            <a:noFill/>
                          </a:ln>
                          <a:solidFill>
                            <a:schemeClr val="tx1"/>
                          </a:solidFill>
                          <a:effectLst/>
                          <a:latin typeface="Coptic1" pitchFamily="2" charset="0"/>
                          <a:cs typeface="Arial" charset="0"/>
                        </a:rPr>
                        <a:t>: euh/</a:t>
                      </a:r>
                      <a:r>
                        <a:rPr kumimoji="0" lang="fr-CA" sz="2400" b="0" i="0" u="none" strike="noStrike" cap="none" normalizeH="0" baseline="0" dirty="0" err="1">
                          <a:ln>
                            <a:noFill/>
                          </a:ln>
                          <a:solidFill>
                            <a:schemeClr val="tx1"/>
                          </a:solidFill>
                          <a:effectLst/>
                          <a:latin typeface="Coptic1" pitchFamily="2" charset="0"/>
                          <a:cs typeface="Arial" charset="0"/>
                        </a:rPr>
                        <a:t>lde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pikeb</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e~uws</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ouai </a:t>
                      </a:r>
                      <a:r>
                        <a:rPr kumimoji="0" lang="fr-CA" sz="2400" b="0" i="0" u="none" strike="noStrike" cap="none" normalizeH="0" baseline="0" dirty="0" err="1">
                          <a:ln>
                            <a:noFill/>
                          </a:ln>
                          <a:solidFill>
                            <a:schemeClr val="tx1"/>
                          </a:solidFill>
                          <a:effectLst/>
                          <a:latin typeface="Coptic1" pitchFamily="2" charset="0"/>
                          <a:cs typeface="Arial" charset="0"/>
                        </a:rPr>
                        <a:t>oube</a:t>
                      </a:r>
                      <a:r>
                        <a:rPr kumimoji="0" lang="fr-CA" sz="2400" b="0" i="0" u="none" strike="noStrike" cap="none" normalizeH="0" baseline="0" dirty="0">
                          <a:ln>
                            <a:noFill/>
                          </a:ln>
                          <a:solidFill>
                            <a:schemeClr val="tx1"/>
                          </a:solidFill>
                          <a:effectLst/>
                          <a:latin typeface="Coptic1" pitchFamily="2" charset="0"/>
                          <a:cs typeface="Arial" charset="0"/>
                        </a:rPr>
                        <a:t> ouai </a:t>
                      </a:r>
                      <a:r>
                        <a:rPr kumimoji="0" lang="fr-CA" sz="2400" b="0" i="0" u="none" strike="noStrike" cap="none" normalizeH="0" baseline="0" dirty="0" err="1">
                          <a:ln>
                            <a:noFill/>
                          </a:ln>
                          <a:solidFill>
                            <a:schemeClr val="tx1"/>
                          </a:solidFill>
                          <a:effectLst/>
                          <a:latin typeface="Coptic1" pitchFamily="2" charset="0"/>
                          <a:cs typeface="Arial" charset="0"/>
                        </a:rPr>
                        <a:t>m~mwou</a:t>
                      </a:r>
                      <a:r>
                        <a:rPr kumimoji="0" lang="fr-CA"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2400" kern="1200" dirty="0">
                          <a:solidFill>
                            <a:schemeClr val="tx1"/>
                          </a:solidFill>
                          <a:effectLst/>
                          <a:latin typeface="+mn-lt"/>
                          <a:ea typeface="+mn-ea"/>
                          <a:cs typeface="+mn-cs"/>
                        </a:rPr>
                        <a:t>Toi, autour de qui se tiennent les chérubins et les séraphins. Six ailes pour l’un et six ailes pour l’autre. Avec 2 ailes ils se protègent le visage, avec 2 ailes ils se couvrent les pieds et ils volent avec 2 ailes. Ils s’écrient l’un en face de l’autre d’une voie puissante</a:t>
                      </a:r>
                      <a:endParaRPr kumimoji="0" lang="fr-CA" sz="2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أنت هو القيام حولك </a:t>
                      </a:r>
                      <a:r>
                        <a:rPr lang="ar-SA" sz="2800" kern="1200" dirty="0" err="1">
                          <a:solidFill>
                            <a:schemeClr val="tx1"/>
                          </a:solidFill>
                          <a:effectLst/>
                          <a:latin typeface="+mn-lt"/>
                          <a:ea typeface="+mn-ea"/>
                          <a:cs typeface="+mn-cs"/>
                        </a:rPr>
                        <a:t>الشاروبيم</a:t>
                      </a:r>
                      <a:r>
                        <a:rPr lang="ar-SA" sz="2800" kern="1200" dirty="0">
                          <a:solidFill>
                            <a:schemeClr val="tx1"/>
                          </a:solidFill>
                          <a:effectLst/>
                          <a:latin typeface="+mn-lt"/>
                          <a:ea typeface="+mn-ea"/>
                          <a:cs typeface="+mn-cs"/>
                        </a:rPr>
                        <a:t> </a:t>
                      </a:r>
                      <a:r>
                        <a:rPr lang="ar-SA" sz="2800" kern="1200" dirty="0" err="1">
                          <a:solidFill>
                            <a:schemeClr val="tx1"/>
                          </a:solidFill>
                          <a:effectLst/>
                          <a:latin typeface="+mn-lt"/>
                          <a:ea typeface="+mn-ea"/>
                          <a:cs typeface="+mn-cs"/>
                        </a:rPr>
                        <a:t>والسيرافيم</a:t>
                      </a:r>
                      <a:r>
                        <a:rPr lang="ar-SA" sz="2800" kern="1200" dirty="0">
                          <a:solidFill>
                            <a:schemeClr val="tx1"/>
                          </a:solidFill>
                          <a:effectLst/>
                          <a:latin typeface="+mn-lt"/>
                          <a:ea typeface="+mn-ea"/>
                          <a:cs typeface="+mn-cs"/>
                        </a:rPr>
                        <a:t>، ستة أجنحة للواحد، وستة أجنحة للأخر،</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فبجناحين يغطون وجوههم، وبإثنين يسترون أرجلهم ويطيرون بإثنين ويصرخون واحد قبالة واحد منهم،</a:t>
                      </a:r>
                      <a:endParaRPr kumimoji="0" lang="ar-EG"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5549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25838344"/>
      </p:ext>
    </p:extLst>
  </p:cSld>
  <p:clrMapOvr>
    <a:masterClrMapping/>
  </p:clrMapOvr>
  <p:transition/>
</p:sld>
</file>

<file path=ppt/slides/slide3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15">
            <a:extLst>
              <a:ext uri="{FF2B5EF4-FFF2-40B4-BE49-F238E27FC236}">
                <a16:creationId xmlns:a16="http://schemas.microsoft.com/office/drawing/2014/main" id="{944285E5-57CC-49F1-AF0D-DB77DCAFDBD5}"/>
              </a:ext>
            </a:extLst>
          </p:cNvPr>
          <p:cNvGraphicFramePr>
            <a:graphicFrameLocks noGrp="1"/>
          </p:cNvGraphicFramePr>
          <p:nvPr>
            <p:ph/>
            <p:extLst>
              <p:ext uri="{D42A27DB-BD31-4B8C-83A1-F6EECF244321}">
                <p14:modId xmlns:p14="http://schemas.microsoft.com/office/powerpoint/2010/main" val="1905313633"/>
              </p:ext>
            </p:extLst>
          </p:nvPr>
        </p:nvGraphicFramePr>
        <p:xfrm>
          <a:off x="2" y="167937"/>
          <a:ext cx="9143998" cy="4098761"/>
        </p:xfrm>
        <a:graphic>
          <a:graphicData uri="http://schemas.openxmlformats.org/drawingml/2006/table">
            <a:tbl>
              <a:tblPr/>
              <a:tblGrid>
                <a:gridCol w="3281464">
                  <a:extLst>
                    <a:ext uri="{9D8B030D-6E8A-4147-A177-3AD203B41FA5}">
                      <a16:colId xmlns:a16="http://schemas.microsoft.com/office/drawing/2014/main" val="2886491118"/>
                    </a:ext>
                  </a:extLst>
                </a:gridCol>
                <a:gridCol w="3125650">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nb-NO" sz="2400" b="0" i="0" u="none" strike="noStrike" cap="none" normalizeH="0" baseline="0" dirty="0">
                          <a:ln>
                            <a:noFill/>
                          </a:ln>
                          <a:solidFill>
                            <a:schemeClr val="tx1"/>
                          </a:solidFill>
                          <a:effectLst/>
                          <a:latin typeface="Coptic1" pitchFamily="2" charset="0"/>
                          <a:cs typeface="Arial" charset="0"/>
                        </a:rPr>
                        <a:t>Eutaouo~ m~pihumnoc n~te pi[~ro ouoh n~oujai n~tan: qen ouc~m/ ecmeh n~w~ou.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Euhwc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eujw</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euws</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e~bol</a:t>
                      </a:r>
                      <a:r>
                        <a:rPr lang="fr-FR" sz="2400" kern="1200" dirty="0">
                          <a:solidFill>
                            <a:schemeClr val="tx1"/>
                          </a:solidFill>
                          <a:effectLst/>
                          <a:latin typeface="Coptic1" pitchFamily="2" charset="0"/>
                          <a:ea typeface="+mn-ea"/>
                          <a:cs typeface="+mn-cs"/>
                        </a:rPr>
                        <a:t> eu] </a:t>
                      </a:r>
                      <a:r>
                        <a:rPr lang="fr-FR" sz="2400" kern="1200" dirty="0" err="1">
                          <a:solidFill>
                            <a:schemeClr val="tx1"/>
                          </a:solidFill>
                          <a:effectLst/>
                          <a:latin typeface="Coptic1" pitchFamily="2" charset="0"/>
                          <a:ea typeface="+mn-ea"/>
                          <a:cs typeface="+mn-cs"/>
                        </a:rPr>
                        <a:t>q~rwou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eujw</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m~moc</a:t>
                      </a:r>
                      <a:r>
                        <a:rPr lang="fr-FR" sz="24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lang="fr-FR" sz="1200" kern="1200" dirty="0">
                        <a:solidFill>
                          <a:schemeClr val="tx1"/>
                        </a:solidFill>
                        <a:effectLst/>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kern="1200" cap="none" normalizeH="0" baseline="0" dirty="0" err="1">
                          <a:ln>
                            <a:noFill/>
                          </a:ln>
                          <a:solidFill>
                            <a:srgbClr val="FF9900"/>
                          </a:solidFill>
                          <a:effectLst/>
                          <a:latin typeface="Coptic1" pitchFamily="2" charset="0"/>
                          <a:ea typeface="+mn-ea"/>
                          <a:cs typeface="+mn-cs"/>
                        </a:rPr>
                        <a:t>PiDiakwn</a:t>
                      </a:r>
                      <a:r>
                        <a:rPr kumimoji="0" lang="fr-FR" sz="24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err="1">
                          <a:solidFill>
                            <a:schemeClr val="tx1"/>
                          </a:solidFill>
                          <a:effectLst/>
                          <a:latin typeface="Coptic1" pitchFamily="2" charset="0"/>
                          <a:ea typeface="+mn-ea"/>
                          <a:cs typeface="+mn-cs"/>
                        </a:rPr>
                        <a:t>P~roc,wmen</a:t>
                      </a:r>
                      <a:endParaRPr kumimoji="0" lang="fr-FR"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en disant la louange de la victoire et du salut qui nous sont donnés. Ils louent, ils chantent, ils s'écrient et ils proclament en disant :</a:t>
                      </a:r>
                      <a:endParaRPr kumimoji="0" lang="fr-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Soyons attentifs</a:t>
                      </a:r>
                      <a:endParaRPr kumimoji="0" lang="fr-CA" sz="36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يرسلون تسبيح الغلبة والخلاص الذي لنا بصوت ممتلئ مجداً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يسبحون وينشدون ويصرخون ويهتفون قائلين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ننصت.</a:t>
                      </a:r>
                      <a:endParaRPr kumimoji="0" lang="ar-SA"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Bevel 31">
            <a:hlinkClick r:id="rId4" action="ppaction://hlinksldjump"/>
            <a:extLst>
              <a:ext uri="{FF2B5EF4-FFF2-40B4-BE49-F238E27FC236}">
                <a16:creationId xmlns:a16="http://schemas.microsoft.com/office/drawing/2014/main" id="{F3BD5C98-9E08-4B44-9935-5630D2FB3413}"/>
              </a:ext>
            </a:extLst>
          </p:cNvPr>
          <p:cNvSpPr/>
          <p:nvPr/>
        </p:nvSpPr>
        <p:spPr bwMode="auto">
          <a:xfrm>
            <a:off x="6243425" y="4429666"/>
            <a:ext cx="2900575" cy="713834"/>
          </a:xfrm>
          <a:prstGeom prst="bevel">
            <a:avLst>
              <a:gd name="adj" fmla="val 4584"/>
            </a:avLst>
          </a:prstGeom>
          <a:solidFill>
            <a:srgbClr val="A5002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ctr" defTabSz="914400" rtl="0" eaLnBrk="1" fontAlgn="base" latinLnBrk="0" hangingPunct="1">
              <a:spcBef>
                <a:spcPts val="0"/>
              </a:spcBef>
              <a:spcAft>
                <a:spcPct val="0"/>
              </a:spcAft>
              <a:buClrTx/>
              <a:buSzTx/>
              <a:buFontTx/>
              <a:buNone/>
              <a:tabLst/>
            </a:pPr>
            <a:r>
              <a:rPr kumimoji="0" lang="en-CA" sz="1800" b="0" i="0" u="none" strike="noStrike" cap="none" normalizeH="0" baseline="0" dirty="0" err="1">
                <a:solidFill>
                  <a:schemeClr val="tx1"/>
                </a:solidFill>
                <a:effectLst/>
                <a:latin typeface="+mn-lt"/>
                <a:cs typeface="Arial" charset="0"/>
              </a:rPr>
              <a:t>Aspasmos</a:t>
            </a:r>
            <a:r>
              <a:rPr kumimoji="0" lang="en-CA" sz="1800" b="0" i="0" u="none" strike="noStrike" cap="none" normalizeH="0" baseline="0" dirty="0">
                <a:solidFill>
                  <a:schemeClr val="tx1"/>
                </a:solidFill>
                <a:effectLst/>
                <a:latin typeface="+mn-lt"/>
                <a:cs typeface="Arial" charset="0"/>
              </a:rPr>
              <a:t> </a:t>
            </a:r>
            <a:r>
              <a:rPr kumimoji="0" lang="en-CA" sz="1800" b="0" i="0" u="none" strike="noStrike" cap="none" normalizeH="0" baseline="0" dirty="0" err="1">
                <a:solidFill>
                  <a:schemeClr val="tx1"/>
                </a:solidFill>
                <a:effectLst/>
                <a:latin typeface="+mn-lt"/>
                <a:cs typeface="Arial" charset="0"/>
              </a:rPr>
              <a:t>Watos</a:t>
            </a:r>
            <a:r>
              <a:rPr kumimoji="0" lang="en-CA" sz="1800" b="0" i="0" u="none" strike="noStrike" cap="none" normalizeH="0" baseline="0" dirty="0">
                <a:solidFill>
                  <a:schemeClr val="tx1"/>
                </a:solidFill>
                <a:effectLst/>
                <a:latin typeface="+mn-lt"/>
                <a:cs typeface="Arial" charset="0"/>
              </a:rPr>
              <a:t> Menu </a:t>
            </a:r>
          </a:p>
          <a:p>
            <a:pPr marL="0" marR="0" indent="0" algn="ctr" defTabSz="914400" rtl="0" eaLnBrk="1" fontAlgn="base" latinLnBrk="0" hangingPunct="1">
              <a:spcBef>
                <a:spcPts val="0"/>
              </a:spcBef>
              <a:spcAft>
                <a:spcPct val="0"/>
              </a:spcAft>
              <a:buClrTx/>
              <a:buSzTx/>
              <a:buFontTx/>
              <a:buNone/>
              <a:tabLst/>
            </a:pPr>
            <a:r>
              <a:rPr kumimoji="0" lang="ar-EG" sz="2000" b="0" i="0" u="none" strike="noStrike" cap="none" normalizeH="0" baseline="0" dirty="0">
                <a:solidFill>
                  <a:schemeClr val="tx1"/>
                </a:solidFill>
                <a:effectLst/>
                <a:latin typeface="+mn-lt"/>
                <a:cs typeface="Arial" charset="0"/>
              </a:rPr>
              <a:t>فهرس الأسبسمس </a:t>
            </a:r>
            <a:r>
              <a:rPr lang="ar-EG" sz="2000" dirty="0">
                <a:latin typeface="+mn-lt"/>
              </a:rPr>
              <a:t>واطس</a:t>
            </a:r>
            <a:endParaRPr kumimoji="0" lang="en-CA" sz="1800" b="0" i="0" u="none" strike="noStrike" cap="none" normalizeH="0" baseline="0" dirty="0">
              <a:solidFill>
                <a:schemeClr val="tx1"/>
              </a:solidFill>
              <a:effectLst/>
              <a:latin typeface="+mn-lt"/>
              <a:cs typeface="Arial" charset="0"/>
            </a:endParaRPr>
          </a:p>
        </p:txBody>
      </p:sp>
    </p:spTree>
    <p:extLst>
      <p:ext uri="{BB962C8B-B14F-4D97-AF65-F5344CB8AC3E}">
        <p14:creationId xmlns:p14="http://schemas.microsoft.com/office/powerpoint/2010/main" val="1466434535"/>
      </p:ext>
    </p:extLst>
  </p:cSld>
  <p:clrMapOvr>
    <a:masterClrMapping/>
  </p:clrMapOvr>
  <p:transition/>
</p:sld>
</file>

<file path=ppt/slides/slide3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757570" name="Group 2"/>
          <p:cNvGrpSpPr>
            <a:grpSpLocks/>
          </p:cNvGrpSpPr>
          <p:nvPr/>
        </p:nvGrpSpPr>
        <p:grpSpPr bwMode="auto">
          <a:xfrm>
            <a:off x="0" y="2114550"/>
            <a:ext cx="8610600" cy="1085850"/>
            <a:chOff x="-3" y="-3"/>
            <a:chExt cx="2820" cy="820"/>
          </a:xfrm>
        </p:grpSpPr>
        <p:grpSp>
          <p:nvGrpSpPr>
            <p:cNvPr id="11757571" name="Group 3"/>
            <p:cNvGrpSpPr>
              <a:grpSpLocks/>
            </p:cNvGrpSpPr>
            <p:nvPr/>
          </p:nvGrpSpPr>
          <p:grpSpPr bwMode="auto">
            <a:xfrm>
              <a:off x="0" y="0"/>
              <a:ext cx="2814" cy="814"/>
              <a:chOff x="0" y="0"/>
              <a:chExt cx="2814" cy="814"/>
            </a:xfrm>
          </p:grpSpPr>
          <p:grpSp>
            <p:nvGrpSpPr>
              <p:cNvPr id="11757572" name="Group 4"/>
              <p:cNvGrpSpPr>
                <a:grpSpLocks/>
              </p:cNvGrpSpPr>
              <p:nvPr/>
            </p:nvGrpSpPr>
            <p:grpSpPr bwMode="auto">
              <a:xfrm>
                <a:off x="0" y="0"/>
                <a:ext cx="1094" cy="814"/>
                <a:chOff x="0" y="0"/>
                <a:chExt cx="1094" cy="814"/>
              </a:xfrm>
            </p:grpSpPr>
            <p:sp>
              <p:nvSpPr>
                <p:cNvPr id="11757573"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757574"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57575" name="Group 7"/>
              <p:cNvGrpSpPr>
                <a:grpSpLocks/>
              </p:cNvGrpSpPr>
              <p:nvPr/>
            </p:nvGrpSpPr>
            <p:grpSpPr bwMode="auto">
              <a:xfrm>
                <a:off x="1094" y="0"/>
                <a:ext cx="842" cy="814"/>
                <a:chOff x="1094" y="0"/>
                <a:chExt cx="842" cy="814"/>
              </a:xfrm>
            </p:grpSpPr>
            <p:sp>
              <p:nvSpPr>
                <p:cNvPr id="11757576"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757577"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57578" name="Group 10"/>
              <p:cNvGrpSpPr>
                <a:grpSpLocks/>
              </p:cNvGrpSpPr>
              <p:nvPr/>
            </p:nvGrpSpPr>
            <p:grpSpPr bwMode="auto">
              <a:xfrm>
                <a:off x="1936" y="0"/>
                <a:ext cx="878" cy="814"/>
                <a:chOff x="1936" y="0"/>
                <a:chExt cx="878" cy="814"/>
              </a:xfrm>
            </p:grpSpPr>
            <p:sp>
              <p:nvSpPr>
                <p:cNvPr id="11757579"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757580"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757581"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757582" name="Group 14"/>
          <p:cNvGrpSpPr>
            <a:grpSpLocks/>
          </p:cNvGrpSpPr>
          <p:nvPr/>
        </p:nvGrpSpPr>
        <p:grpSpPr bwMode="auto">
          <a:xfrm>
            <a:off x="914400" y="2514600"/>
            <a:ext cx="8686800" cy="1100138"/>
            <a:chOff x="-3" y="-3"/>
            <a:chExt cx="2820" cy="924"/>
          </a:xfrm>
        </p:grpSpPr>
        <p:grpSp>
          <p:nvGrpSpPr>
            <p:cNvPr id="11757583" name="Group 15"/>
            <p:cNvGrpSpPr>
              <a:grpSpLocks/>
            </p:cNvGrpSpPr>
            <p:nvPr/>
          </p:nvGrpSpPr>
          <p:grpSpPr bwMode="auto">
            <a:xfrm>
              <a:off x="0" y="0"/>
              <a:ext cx="2814" cy="918"/>
              <a:chOff x="0" y="0"/>
              <a:chExt cx="2814" cy="918"/>
            </a:xfrm>
          </p:grpSpPr>
          <p:grpSp>
            <p:nvGrpSpPr>
              <p:cNvPr id="11757584" name="Group 16"/>
              <p:cNvGrpSpPr>
                <a:grpSpLocks/>
              </p:cNvGrpSpPr>
              <p:nvPr/>
            </p:nvGrpSpPr>
            <p:grpSpPr bwMode="auto">
              <a:xfrm>
                <a:off x="0" y="0"/>
                <a:ext cx="1094" cy="918"/>
                <a:chOff x="0" y="0"/>
                <a:chExt cx="1094" cy="918"/>
              </a:xfrm>
            </p:grpSpPr>
            <p:sp>
              <p:nvSpPr>
                <p:cNvPr id="11757585"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757586"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57587" name="Group 19"/>
              <p:cNvGrpSpPr>
                <a:grpSpLocks/>
              </p:cNvGrpSpPr>
              <p:nvPr/>
            </p:nvGrpSpPr>
            <p:grpSpPr bwMode="auto">
              <a:xfrm>
                <a:off x="1094" y="0"/>
                <a:ext cx="842" cy="918"/>
                <a:chOff x="1094" y="0"/>
                <a:chExt cx="842" cy="918"/>
              </a:xfrm>
            </p:grpSpPr>
            <p:sp>
              <p:nvSpPr>
                <p:cNvPr id="11757588"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757589"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57590" name="Group 22"/>
              <p:cNvGrpSpPr>
                <a:grpSpLocks/>
              </p:cNvGrpSpPr>
              <p:nvPr/>
            </p:nvGrpSpPr>
            <p:grpSpPr bwMode="auto">
              <a:xfrm>
                <a:off x="1936" y="0"/>
                <a:ext cx="878" cy="918"/>
                <a:chOff x="1936" y="0"/>
                <a:chExt cx="878" cy="918"/>
              </a:xfrm>
            </p:grpSpPr>
            <p:sp>
              <p:nvSpPr>
                <p:cNvPr id="11757591"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757592"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757593"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757612" name="AutoShape 44">
            <a:hlinkClick r:id="rId2" action="ppaction://hlinksldjump" highlightClick="1"/>
          </p:cNvPr>
          <p:cNvSpPr>
            <a:spLocks noChangeArrowheads="1"/>
          </p:cNvSpPr>
          <p:nvPr/>
        </p:nvSpPr>
        <p:spPr bwMode="auto">
          <a:xfrm>
            <a:off x="7452320" y="4515966"/>
            <a:ext cx="1691680" cy="627534"/>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2400" dirty="0">
                <a:latin typeface="Arial" charset="0"/>
              </a:rPr>
              <a:t>Basile</a:t>
            </a:r>
          </a:p>
          <a:p>
            <a:pPr algn="ctr" rtl="1">
              <a:lnSpc>
                <a:spcPct val="80000"/>
              </a:lnSpc>
              <a:spcBef>
                <a:spcPct val="0"/>
              </a:spcBef>
            </a:pPr>
            <a:r>
              <a:rPr lang="ar-EG" sz="2400" dirty="0" err="1">
                <a:latin typeface="Arial" charset="0"/>
              </a:rPr>
              <a:t>باسيلى</a:t>
            </a:r>
            <a:endParaRPr lang="en-US" sz="2400" dirty="0">
              <a:latin typeface="Arial" charset="0"/>
            </a:endParaRPr>
          </a:p>
        </p:txBody>
      </p:sp>
      <p:sp>
        <p:nvSpPr>
          <p:cNvPr id="30" name="Action Button: Custom 29">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31" name="Group 26">
            <a:extLst>
              <a:ext uri="{FF2B5EF4-FFF2-40B4-BE49-F238E27FC236}">
                <a16:creationId xmlns:a16="http://schemas.microsoft.com/office/drawing/2014/main" id="{4E7D28E9-B7B4-455D-8D46-9E698B04180F}"/>
              </a:ext>
            </a:extLst>
          </p:cNvPr>
          <p:cNvGraphicFramePr>
            <a:graphicFrameLocks noGrp="1"/>
          </p:cNvGraphicFramePr>
          <p:nvPr>
            <p:ph type="tbl" idx="1"/>
            <p:extLst>
              <p:ext uri="{D42A27DB-BD31-4B8C-83A1-F6EECF244321}">
                <p14:modId xmlns:p14="http://schemas.microsoft.com/office/powerpoint/2010/main" val="226586488"/>
              </p:ext>
            </p:extLst>
          </p:nvPr>
        </p:nvGraphicFramePr>
        <p:xfrm>
          <a:off x="-9160" y="-7620"/>
          <a:ext cx="9144000" cy="4899660"/>
        </p:xfrm>
        <a:graphic>
          <a:graphicData uri="http://schemas.openxmlformats.org/drawingml/2006/table">
            <a:tbl>
              <a:tblPr/>
              <a:tblGrid>
                <a:gridCol w="3347864">
                  <a:extLst>
                    <a:ext uri="{9D8B030D-6E8A-4147-A177-3AD203B41FA5}">
                      <a16:colId xmlns:a16="http://schemas.microsoft.com/office/drawing/2014/main" val="20000"/>
                    </a:ext>
                  </a:extLst>
                </a:gridCol>
                <a:gridCol w="3256649">
                  <a:extLst>
                    <a:ext uri="{9D8B030D-6E8A-4147-A177-3AD203B41FA5}">
                      <a16:colId xmlns:a16="http://schemas.microsoft.com/office/drawing/2014/main" val="20001"/>
                    </a:ext>
                  </a:extLst>
                </a:gridCol>
                <a:gridCol w="2539487">
                  <a:extLst>
                    <a:ext uri="{9D8B030D-6E8A-4147-A177-3AD203B41FA5}">
                      <a16:colId xmlns:a16="http://schemas.microsoft.com/office/drawing/2014/main" val="20002"/>
                    </a:ext>
                  </a:extLst>
                </a:gridCol>
              </a:tblGrid>
              <a:tr h="4349327">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2700" b="0" i="0" u="none" strike="noStrike" cap="none" normalizeH="0" baseline="0" dirty="0" err="1">
                          <a:ln>
                            <a:noFill/>
                          </a:ln>
                          <a:solidFill>
                            <a:schemeClr val="tx1"/>
                          </a:solidFill>
                          <a:effectLst/>
                          <a:latin typeface="Coptic1" pitchFamily="2" charset="0"/>
                          <a:cs typeface="Arial" charset="0"/>
                        </a:rPr>
                        <a:t>Ni</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,eroubim</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ceouwst</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m~mok</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nem</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Niceravim</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ce</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w~ounak</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euws</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e~bol</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eujw</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m~moc</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sz="2700" b="0" i="0" u="none" strike="noStrike" cap="none" normalizeH="0" baseline="0" dirty="0">
                          <a:ln>
                            <a:noFill/>
                          </a:ln>
                          <a:solidFill>
                            <a:schemeClr val="tx1"/>
                          </a:solidFill>
                          <a:effectLst/>
                          <a:latin typeface="Coptic1" pitchFamily="2" charset="0"/>
                          <a:cs typeface="Arial" charset="0"/>
                        </a:rPr>
                        <a:t>Je </a:t>
                      </a:r>
                      <a:r>
                        <a:rPr kumimoji="0" lang="en-US" sz="2700" b="0" i="0" u="none" strike="noStrike" cap="none" normalizeH="0" baseline="0" dirty="0" err="1">
                          <a:ln>
                            <a:noFill/>
                          </a:ln>
                          <a:solidFill>
                            <a:schemeClr val="tx1"/>
                          </a:solidFill>
                          <a:effectLst/>
                          <a:latin typeface="Coptic1" pitchFamily="2" charset="0"/>
                          <a:cs typeface="Arial" charset="0"/>
                        </a:rPr>
                        <a:t>a~gioc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a~gioc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a~gioc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Kurioc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cabawy</a:t>
                      </a:r>
                      <a:r>
                        <a:rPr kumimoji="0" lang="en-US" sz="2700" b="0" i="0" u="none" strike="noStrike" cap="none" normalizeH="0" baseline="0" dirty="0">
                          <a:ln>
                            <a:noFill/>
                          </a:ln>
                          <a:solidFill>
                            <a:schemeClr val="tx1"/>
                          </a:solidFill>
                          <a:effectLst/>
                          <a:latin typeface="Coptic1" pitchFamily="2" charset="0"/>
                          <a:cs typeface="Arial" charset="0"/>
                        </a:rPr>
                        <a:t>: pl/r/c o~ </a:t>
                      </a:r>
                      <a:r>
                        <a:rPr kumimoji="0" lang="en-US" sz="2700" b="0" i="0" u="none" strike="noStrike" cap="none" normalizeH="0" baseline="0" dirty="0" err="1">
                          <a:ln>
                            <a:noFill/>
                          </a:ln>
                          <a:solidFill>
                            <a:schemeClr val="tx1"/>
                          </a:solidFill>
                          <a:effectLst/>
                          <a:latin typeface="Coptic1" pitchFamily="2" charset="0"/>
                          <a:cs typeface="Arial" charset="0"/>
                        </a:rPr>
                        <a:t>ouranoc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ke</a:t>
                      </a:r>
                      <a:r>
                        <a:rPr kumimoji="0" lang="en-US" sz="2700" b="0" i="0" u="none" strike="noStrike" cap="none" normalizeH="0" baseline="0" dirty="0">
                          <a:ln>
                            <a:noFill/>
                          </a:ln>
                          <a:solidFill>
                            <a:schemeClr val="tx1"/>
                          </a:solidFill>
                          <a:effectLst/>
                          <a:latin typeface="Coptic1" pitchFamily="2" charset="0"/>
                          <a:cs typeface="Arial" charset="0"/>
                        </a:rPr>
                        <a:t> /~ g/: t/c </a:t>
                      </a:r>
                      <a:r>
                        <a:rPr kumimoji="0" lang="en-US" sz="2700" b="0" i="0" u="none" strike="noStrike" cap="none" normalizeH="0" baseline="0" dirty="0" err="1">
                          <a:ln>
                            <a:noFill/>
                          </a:ln>
                          <a:solidFill>
                            <a:schemeClr val="tx1"/>
                          </a:solidFill>
                          <a:effectLst/>
                          <a:latin typeface="Coptic1" pitchFamily="2" charset="0"/>
                          <a:cs typeface="Arial" charset="0"/>
                        </a:rPr>
                        <a:t>a~giac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cou</a:t>
                      </a:r>
                      <a:r>
                        <a:rPr kumimoji="0" lang="en-US" sz="27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Les chérubins T’adorent et les séraphins Te glorifient en proclamant et en disant :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Saint, Saint, Saint Seigneur Sabaoth; le ciel et la terre sont remplis de Ta sainte gloire.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r>
                        <a:rPr kumimoji="0" lang="ar-SA" sz="2000" b="0" i="0" u="none" strike="noStrike" cap="none" normalizeH="0" baseline="0" dirty="0">
                          <a:ln>
                            <a:noFill/>
                          </a:ln>
                          <a:solidFill>
                            <a:schemeClr val="tx1"/>
                          </a:solidFill>
                          <a:effectLst/>
                          <a:latin typeface="Arial" charset="0"/>
                          <a:cs typeface="Arial" charset="0"/>
                        </a:rPr>
                        <a:t> </a:t>
                      </a:r>
                    </a:p>
                    <a:p>
                      <a:pPr algn="just" rtl="1"/>
                      <a:r>
                        <a:rPr lang="ar-EG" sz="2800" kern="1200" baseline="0" dirty="0" err="1">
                          <a:solidFill>
                            <a:schemeClr val="tx1"/>
                          </a:solidFill>
                          <a:latin typeface="+mn-lt"/>
                          <a:ea typeface="+mn-ea"/>
                          <a:cs typeface="+mn-cs"/>
                        </a:rPr>
                        <a:t>الشاروبيم</a:t>
                      </a:r>
                      <a:r>
                        <a:rPr lang="ar-EG" sz="2800" kern="1200" baseline="0" dirty="0">
                          <a:solidFill>
                            <a:schemeClr val="tx1"/>
                          </a:solidFill>
                          <a:latin typeface="+mn-lt"/>
                          <a:ea typeface="+mn-ea"/>
                          <a:cs typeface="+mn-cs"/>
                        </a:rPr>
                        <a:t> يسجدون</a:t>
                      </a:r>
                      <a:r>
                        <a:rPr lang="fr-FR" sz="2800" kern="1200" baseline="0" dirty="0">
                          <a:solidFill>
                            <a:schemeClr val="tx1"/>
                          </a:solidFill>
                          <a:latin typeface="+mn-lt"/>
                          <a:ea typeface="+mn-ea"/>
                          <a:cs typeface="+mn-cs"/>
                        </a:rPr>
                        <a:t> </a:t>
                      </a:r>
                      <a:r>
                        <a:rPr lang="ar-EG" sz="2800" kern="1200" baseline="0" dirty="0">
                          <a:solidFill>
                            <a:schemeClr val="tx1"/>
                          </a:solidFill>
                          <a:latin typeface="+mn-lt"/>
                          <a:ea typeface="+mn-ea"/>
                          <a:cs typeface="+mn-cs"/>
                        </a:rPr>
                        <a:t>لك، </a:t>
                      </a:r>
                      <a:r>
                        <a:rPr lang="ar-EG" sz="2800" kern="1200" baseline="0" dirty="0" err="1">
                          <a:solidFill>
                            <a:schemeClr val="tx1"/>
                          </a:solidFill>
                          <a:latin typeface="+mn-lt"/>
                          <a:ea typeface="+mn-ea"/>
                          <a:cs typeface="+mn-cs"/>
                        </a:rPr>
                        <a:t>والسيرافيم</a:t>
                      </a:r>
                      <a:r>
                        <a:rPr lang="fr-FR" sz="2800" kern="1200" baseline="0" dirty="0">
                          <a:solidFill>
                            <a:schemeClr val="tx1"/>
                          </a:solidFill>
                          <a:latin typeface="+mn-lt"/>
                          <a:ea typeface="+mn-ea"/>
                          <a:cs typeface="+mn-cs"/>
                        </a:rPr>
                        <a:t> </a:t>
                      </a:r>
                      <a:r>
                        <a:rPr lang="ar-EG" sz="2800" kern="1200" baseline="0" dirty="0">
                          <a:solidFill>
                            <a:schemeClr val="tx1"/>
                          </a:solidFill>
                          <a:latin typeface="+mn-lt"/>
                          <a:ea typeface="+mn-ea"/>
                          <a:cs typeface="+mn-cs"/>
                        </a:rPr>
                        <a:t>يمجدونك، صارخين</a:t>
                      </a:r>
                    </a:p>
                    <a:p>
                      <a:pPr algn="just" rtl="1"/>
                      <a:r>
                        <a:rPr lang="ar-EG" sz="2800" kern="1200" baseline="0" dirty="0" err="1">
                          <a:solidFill>
                            <a:schemeClr val="tx1"/>
                          </a:solidFill>
                          <a:latin typeface="+mn-lt"/>
                          <a:ea typeface="+mn-ea"/>
                          <a:cs typeface="+mn-cs"/>
                        </a:rPr>
                        <a:t>قائلين:</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قدوس قدوس قدوس ربُ </a:t>
                      </a:r>
                      <a:r>
                        <a:rPr kumimoji="0" lang="ar-SA" sz="2800" b="0" i="0" u="none" strike="noStrike" cap="none" normalizeH="0" baseline="0" dirty="0" err="1">
                          <a:ln>
                            <a:noFill/>
                          </a:ln>
                          <a:solidFill>
                            <a:schemeClr val="tx1"/>
                          </a:solidFill>
                          <a:effectLst/>
                          <a:latin typeface="Arial" charset="0"/>
                          <a:cs typeface="Arial" pitchFamily="34" charset="0"/>
                        </a:rPr>
                        <a:t>الصاباؤوت</a:t>
                      </a:r>
                      <a:r>
                        <a:rPr kumimoji="0" lang="ar-SA" sz="28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615444609"/>
      </p:ext>
    </p:extLst>
  </p:cSld>
  <p:clrMapOvr>
    <a:masterClrMapping/>
  </p:clrMapOvr>
  <p:transition/>
</p:sld>
</file>

<file path=ppt/slides/slide3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598764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2">
            <a:extLst>
              <a:ext uri="{FF2B5EF4-FFF2-40B4-BE49-F238E27FC236}">
                <a16:creationId xmlns:a16="http://schemas.microsoft.com/office/drawing/2014/main" id="{DAC6FB0D-C00F-4A9F-8473-C88E70C915E6}"/>
              </a:ext>
            </a:extLst>
          </p:cNvPr>
          <p:cNvGraphicFramePr>
            <a:graphicFrameLocks noGrp="1"/>
          </p:cNvGraphicFramePr>
          <p:nvPr>
            <p:extLst>
              <p:ext uri="{D42A27DB-BD31-4B8C-83A1-F6EECF244321}">
                <p14:modId xmlns:p14="http://schemas.microsoft.com/office/powerpoint/2010/main" val="3437447267"/>
              </p:ext>
            </p:extLst>
          </p:nvPr>
        </p:nvGraphicFramePr>
        <p:xfrm>
          <a:off x="1663700" y="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23368144"/>
                    </a:ext>
                  </a:extLst>
                </a:gridCol>
              </a:tblGrid>
              <a:tr h="3708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lang="en-US" sz="1400" b="0" u="none" dirty="0">
                          <a:solidFill>
                            <a:schemeClr val="tx1"/>
                          </a:solidFill>
                          <a:latin typeface="Arial" charset="0"/>
                          <a:cs typeface="Arial" charset="0"/>
                        </a:rPr>
                        <a:t>Agios, Agios, Agios - </a:t>
                      </a:r>
                      <a:r>
                        <a:rPr lang="ar-EG" sz="1600" b="0" u="none" dirty="0" err="1">
                          <a:solidFill>
                            <a:schemeClr val="tx1"/>
                          </a:solidFill>
                          <a:latin typeface="Arial" charset="0"/>
                          <a:cs typeface="Arial" charset="0"/>
                        </a:rPr>
                        <a:t>اجيوس</a:t>
                      </a:r>
                      <a:r>
                        <a:rPr lang="ar-EG" sz="1600" b="0" u="none" dirty="0">
                          <a:solidFill>
                            <a:schemeClr val="tx1"/>
                          </a:solidFill>
                          <a:latin typeface="Arial" charset="0"/>
                          <a:cs typeface="Arial" charset="0"/>
                        </a:rPr>
                        <a:t> </a:t>
                      </a:r>
                      <a:r>
                        <a:rPr lang="ar-EG" sz="1600" b="0" u="none" dirty="0" err="1">
                          <a:solidFill>
                            <a:schemeClr val="tx1"/>
                          </a:solidFill>
                          <a:latin typeface="Arial" charset="0"/>
                          <a:cs typeface="Arial" charset="0"/>
                        </a:rPr>
                        <a:t>اجيوس</a:t>
                      </a:r>
                      <a:r>
                        <a:rPr lang="ar-EG" sz="1600" b="0" u="none" dirty="0">
                          <a:solidFill>
                            <a:schemeClr val="tx1"/>
                          </a:solidFill>
                          <a:latin typeface="Arial" charset="0"/>
                          <a:cs typeface="Arial" charset="0"/>
                        </a:rPr>
                        <a:t> </a:t>
                      </a:r>
                      <a:r>
                        <a:rPr lang="ar-EG" sz="1600" b="0" u="none" dirty="0" err="1">
                          <a:solidFill>
                            <a:schemeClr val="tx1"/>
                          </a:solidFill>
                          <a:latin typeface="Arial" charset="0"/>
                          <a:cs typeface="Arial" charset="0"/>
                        </a:rPr>
                        <a:t>اجيوس</a:t>
                      </a:r>
                      <a:r>
                        <a:rPr lang="fr-FR" sz="1600" b="0" u="none" dirty="0">
                          <a:solidFill>
                            <a:schemeClr val="tx1"/>
                          </a:solidFill>
                          <a:latin typeface="Arial" charset="0"/>
                          <a:cs typeface="Arial" charset="0"/>
                        </a:rPr>
                        <a:t> </a:t>
                      </a:r>
                      <a:r>
                        <a:rPr lang="fr-FR" sz="1400" b="0" u="none" dirty="0">
                          <a:solidFill>
                            <a:schemeClr val="tx1"/>
                          </a:solidFill>
                          <a:latin typeface="Arial" charset="0"/>
                          <a:cs typeface="Arial" charset="0"/>
                        </a:rPr>
                        <a:t>– St Grégoire</a:t>
                      </a:r>
                      <a:endParaRPr lang="en-CA" sz="1400" b="0" u="none" dirty="0">
                        <a:solidFill>
                          <a:schemeClr val="tx1"/>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1789508"/>
                  </a:ext>
                </a:extLst>
              </a:tr>
            </a:tbl>
          </a:graphicData>
        </a:graphic>
      </p:graphicFrame>
      <p:graphicFrame>
        <p:nvGraphicFramePr>
          <p:cNvPr id="6" name="Group 2">
            <a:extLst>
              <a:ext uri="{FF2B5EF4-FFF2-40B4-BE49-F238E27FC236}">
                <a16:creationId xmlns:a16="http://schemas.microsoft.com/office/drawing/2014/main" id="{A58F2F7E-9171-4235-AFEC-4F608F50BFBC}"/>
              </a:ext>
            </a:extLst>
          </p:cNvPr>
          <p:cNvGraphicFramePr>
            <a:graphicFrameLocks/>
          </p:cNvGraphicFramePr>
          <p:nvPr>
            <p:extLst>
              <p:ext uri="{D42A27DB-BD31-4B8C-83A1-F6EECF244321}">
                <p14:modId xmlns:p14="http://schemas.microsoft.com/office/powerpoint/2010/main" val="1977710573"/>
              </p:ext>
            </p:extLst>
          </p:nvPr>
        </p:nvGraphicFramePr>
        <p:xfrm>
          <a:off x="0" y="427990"/>
          <a:ext cx="9143999" cy="4640580"/>
        </p:xfrm>
        <a:graphic>
          <a:graphicData uri="http://schemas.openxmlformats.org/drawingml/2006/table">
            <a:tbl>
              <a:tblPr/>
              <a:tblGrid>
                <a:gridCol w="3229761">
                  <a:extLst>
                    <a:ext uri="{9D8B030D-6E8A-4147-A177-3AD203B41FA5}">
                      <a16:colId xmlns:a16="http://schemas.microsoft.com/office/drawing/2014/main" val="3572222093"/>
                    </a:ext>
                  </a:extLst>
                </a:gridCol>
                <a:gridCol w="3229761">
                  <a:extLst>
                    <a:ext uri="{9D8B030D-6E8A-4147-A177-3AD203B41FA5}">
                      <a16:colId xmlns:a16="http://schemas.microsoft.com/office/drawing/2014/main" val="20000"/>
                    </a:ext>
                  </a:extLst>
                </a:gridCol>
                <a:gridCol w="2684477">
                  <a:extLst>
                    <a:ext uri="{9D8B030D-6E8A-4147-A177-3AD203B41FA5}">
                      <a16:colId xmlns:a16="http://schemas.microsoft.com/office/drawing/2014/main" val="20001"/>
                    </a:ext>
                  </a:extLst>
                </a:gridCol>
              </a:tblGrid>
              <a:tr h="362877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dirty="0" err="1">
                          <a:ln>
                            <a:noFill/>
                          </a:ln>
                          <a:solidFill>
                            <a:schemeClr val="tx1"/>
                          </a:solidFill>
                          <a:effectLst/>
                          <a:latin typeface="Coptic1" pitchFamily="2" charset="0"/>
                          <a:cs typeface="Arial" charset="0"/>
                        </a:rPr>
                        <a:t>Agioc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Agioc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Agioc</a:t>
                      </a:r>
                      <a:r>
                        <a:rPr kumimoji="0" lang="fr-CA" sz="2400" b="0" i="0" u="none" strike="noStrike" kern="1200" cap="none" normalizeH="0" baseline="0" dirty="0">
                          <a:ln>
                            <a:noFill/>
                          </a:ln>
                          <a:solidFill>
                            <a:schemeClr val="tx1"/>
                          </a:solidFill>
                          <a:effectLst/>
                          <a:latin typeface="Coptic1" pitchFamily="2" charset="0"/>
                          <a:ea typeface="+mn-ea"/>
                          <a:cs typeface="Arial" charset="0"/>
                        </a:rPr>
                        <a:t> </a:t>
                      </a:r>
                      <a:r>
                        <a:rPr kumimoji="0" lang="fr-FR" sz="2400" b="0" i="0" u="none" strike="noStrike" kern="1200" cap="none" normalizeH="0" baseline="0" dirty="0">
                          <a:ln>
                            <a:noFill/>
                          </a:ln>
                          <a:solidFill>
                            <a:schemeClr val="tx1"/>
                          </a:solidFill>
                          <a:effectLst/>
                          <a:latin typeface="Coptic1" pitchFamily="2" charset="0"/>
                          <a:ea typeface="+mn-ea"/>
                          <a:cs typeface="+mn-cs"/>
                        </a:rPr>
                        <a:t>&lt;</a:t>
                      </a:r>
                      <a:r>
                        <a:rPr lang="fr-FR" sz="2400" kern="1200" dirty="0" err="1">
                          <a:solidFill>
                            <a:schemeClr val="tx1"/>
                          </a:solidFill>
                          <a:effectLst/>
                          <a:latin typeface="Coptic1" pitchFamily="2" charset="0"/>
                          <a:ea typeface="+mn-ea"/>
                          <a:cs typeface="+mn-cs"/>
                        </a:rPr>
                        <a:t>ouab</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ouab</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Po#c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ouab</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hwb</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niben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n~houo</a:t>
                      </a:r>
                      <a:r>
                        <a:rPr lang="fr-FR" sz="2400" kern="1200" dirty="0">
                          <a:solidFill>
                            <a:schemeClr val="tx1"/>
                          </a:solidFill>
                          <a:effectLst/>
                          <a:latin typeface="Coptic1" pitchFamily="2" charset="0"/>
                          <a:ea typeface="+mn-ea"/>
                          <a:cs typeface="+mn-cs"/>
                        </a:rPr>
                        <a:t>~ de </a:t>
                      </a:r>
                      <a:r>
                        <a:rPr lang="fr-FR" sz="2400" kern="1200" dirty="0" err="1">
                          <a:solidFill>
                            <a:schemeClr val="tx1"/>
                          </a:solidFill>
                          <a:effectLst/>
                          <a:latin typeface="Coptic1" pitchFamily="2" charset="0"/>
                          <a:ea typeface="+mn-ea"/>
                          <a:cs typeface="+mn-cs"/>
                        </a:rPr>
                        <a:t>f~cwtp</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n~je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v~ouwini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tekoucia</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Ouats~caji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m~moc</a:t>
                      </a:r>
                      <a:r>
                        <a:rPr lang="fr-FR" sz="2400" kern="1200" dirty="0">
                          <a:solidFill>
                            <a:schemeClr val="tx1"/>
                          </a:solidFill>
                          <a:effectLst/>
                          <a:latin typeface="Coptic1" pitchFamily="2" charset="0"/>
                          <a:ea typeface="+mn-ea"/>
                          <a:cs typeface="+mn-cs"/>
                        </a:rPr>
                        <a:t> te </a:t>
                      </a:r>
                      <a:r>
                        <a:rPr lang="fr-FR" sz="2400" kern="1200" dirty="0" err="1">
                          <a:solidFill>
                            <a:schemeClr val="tx1"/>
                          </a:solidFill>
                          <a:effectLst/>
                          <a:latin typeface="Coptic1" pitchFamily="2" charset="0"/>
                          <a:ea typeface="+mn-ea"/>
                          <a:cs typeface="+mn-cs"/>
                        </a:rPr>
                        <a:t>t~jom</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tekcovia</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m~mon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h~li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n~caji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nas</a:t>
                      </a:r>
                      <a:r>
                        <a:rPr lang="fr-FR" sz="2400" kern="1200" dirty="0">
                          <a:solidFill>
                            <a:schemeClr val="tx1"/>
                          </a:solidFill>
                          <a:effectLst/>
                          <a:latin typeface="Coptic1" pitchFamily="2" charset="0"/>
                          <a:ea typeface="+mn-ea"/>
                          <a:cs typeface="+mn-cs"/>
                        </a:rPr>
                        <a:t>~]si </a:t>
                      </a:r>
                      <a:r>
                        <a:rPr lang="fr-FR" sz="2400" kern="1200" dirty="0" err="1">
                          <a:solidFill>
                            <a:schemeClr val="tx1"/>
                          </a:solidFill>
                          <a:effectLst/>
                          <a:latin typeface="Coptic1" pitchFamily="2" charset="0"/>
                          <a:ea typeface="+mn-ea"/>
                          <a:cs typeface="+mn-cs"/>
                        </a:rPr>
                        <a:t>e~pipelagoc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tekmetmairwmi</a:t>
                      </a:r>
                      <a:r>
                        <a:rPr lang="fr-FR" sz="2400" kern="1200" dirty="0">
                          <a:solidFill>
                            <a:schemeClr val="tx1"/>
                          </a:solidFill>
                          <a:effectLst/>
                          <a:latin typeface="Coptic1" pitchFamily="2" charset="0"/>
                          <a:ea typeface="+mn-ea"/>
                          <a:cs typeface="+mn-cs"/>
                        </a:rPr>
                        <a:t>.</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2300" kern="1200" dirty="0">
                          <a:solidFill>
                            <a:schemeClr val="tx1"/>
                          </a:solidFill>
                          <a:effectLst/>
                          <a:latin typeface="+mn-lt"/>
                          <a:ea typeface="+mn-ea"/>
                          <a:cs typeface="+mn-cs"/>
                        </a:rPr>
                        <a:t>Saint </a:t>
                      </a:r>
                      <a:r>
                        <a:rPr lang="fr-FR" sz="2300" kern="1200" dirty="0" err="1">
                          <a:solidFill>
                            <a:schemeClr val="tx1"/>
                          </a:solidFill>
                          <a:effectLst/>
                          <a:latin typeface="+mn-lt"/>
                          <a:ea typeface="+mn-ea"/>
                          <a:cs typeface="+mn-cs"/>
                        </a:rPr>
                        <a:t>Saint</a:t>
                      </a:r>
                      <a:r>
                        <a:rPr lang="fr-FR" sz="2300" kern="1200" dirty="0">
                          <a:solidFill>
                            <a:schemeClr val="tx1"/>
                          </a:solidFill>
                          <a:effectLst/>
                          <a:latin typeface="+mn-lt"/>
                          <a:ea typeface="+mn-ea"/>
                          <a:cs typeface="+mn-cs"/>
                        </a:rPr>
                        <a:t> </a:t>
                      </a:r>
                      <a:r>
                        <a:rPr lang="fr-FR" sz="2300" kern="1200" dirty="0" err="1">
                          <a:solidFill>
                            <a:schemeClr val="tx1"/>
                          </a:solidFill>
                          <a:effectLst/>
                          <a:latin typeface="+mn-lt"/>
                          <a:ea typeface="+mn-ea"/>
                          <a:cs typeface="+mn-cs"/>
                        </a:rPr>
                        <a:t>Saint</a:t>
                      </a:r>
                      <a:r>
                        <a:rPr lang="fr-FR" sz="2300" kern="1200" dirty="0">
                          <a:solidFill>
                            <a:schemeClr val="tx1"/>
                          </a:solidFill>
                          <a:effectLst/>
                          <a:latin typeface="+mn-lt"/>
                          <a:ea typeface="+mn-ea"/>
                          <a:cs typeface="+mn-cs"/>
                        </a:rPr>
                        <a:t> </a:t>
                      </a:r>
                      <a:r>
                        <a:rPr lang="fr-FR" sz="2300" kern="1200" dirty="0" err="1">
                          <a:solidFill>
                            <a:schemeClr val="tx1"/>
                          </a:solidFill>
                          <a:effectLst/>
                          <a:latin typeface="+mn-lt"/>
                          <a:ea typeface="+mn-ea"/>
                          <a:cs typeface="+mn-cs"/>
                        </a:rPr>
                        <a:t>Saint</a:t>
                      </a:r>
                      <a:r>
                        <a:rPr lang="fr-FR" sz="2300" kern="1200" dirty="0">
                          <a:solidFill>
                            <a:schemeClr val="tx1"/>
                          </a:solidFill>
                          <a:effectLst/>
                          <a:latin typeface="+mn-lt"/>
                          <a:ea typeface="+mn-ea"/>
                          <a:cs typeface="+mn-cs"/>
                        </a:rPr>
                        <a:t>, Saint, es-Tu ô Seigneur en toutes circonstances. Absolument Saint et extraordinaire est la lumière de Ton être. Inexplicable est la force de Ta sagesse. Aucune parole ne peut limiter la grandeur de Ton amour pour les hommes. </a:t>
                      </a:r>
                      <a:endParaRPr kumimoji="0" lang="fr-CA" sz="23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lang="ar-SA" sz="2800" kern="1200" dirty="0">
                          <a:solidFill>
                            <a:schemeClr val="tx1"/>
                          </a:solidFill>
                          <a:effectLst/>
                          <a:latin typeface="+mn-lt"/>
                          <a:ea typeface="+mn-ea"/>
                          <a:cs typeface="+mn-cs"/>
                        </a:rPr>
                        <a:t>قدوسٌ</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قدوسٌ</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قدوسٌ</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قدوس </a:t>
                      </a:r>
                      <a:r>
                        <a:rPr lang="ar-EG" sz="2800" kern="1200" dirty="0" err="1">
                          <a:solidFill>
                            <a:schemeClr val="tx1"/>
                          </a:solidFill>
                          <a:effectLst/>
                          <a:latin typeface="+mn-lt"/>
                          <a:ea typeface="+mn-ea"/>
                          <a:cs typeface="+mn-cs"/>
                        </a:rPr>
                        <a:t>قدوس</a:t>
                      </a:r>
                      <a:r>
                        <a:rPr lang="ar-EG" sz="2800" kern="1200" dirty="0">
                          <a:solidFill>
                            <a:schemeClr val="tx1"/>
                          </a:solidFill>
                          <a:effectLst/>
                          <a:latin typeface="+mn-lt"/>
                          <a:ea typeface="+mn-ea"/>
                          <a:cs typeface="+mn-cs"/>
                        </a:rPr>
                        <a:t> أنت أيها الرب وقدوس في كل شيء، وبالأكثر مختار هو نور جوهريتك، وغير موصوفة هي قوة حكمتك </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وليس شيء من النطق يستطيع أن يحد لجة محبتك للبشر،</a:t>
                      </a:r>
                      <a:endParaRPr lang="fr-FR" sz="2800" kern="1200" dirty="0">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938510303"/>
      </p:ext>
    </p:extLst>
  </p:cSld>
  <p:clrMapOvr>
    <a:masterClrMapping/>
  </p:clrMapOvr>
  <p:transition/>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6361" name="Group 25"/>
          <p:cNvGraphicFramePr>
            <a:graphicFrameLocks noGrp="1"/>
          </p:cNvGraphicFramePr>
          <p:nvPr>
            <p:ph/>
            <p:extLst>
              <p:ext uri="{D42A27DB-BD31-4B8C-83A1-F6EECF244321}">
                <p14:modId xmlns:p14="http://schemas.microsoft.com/office/powerpoint/2010/main" val="3907235867"/>
              </p:ext>
            </p:extLst>
          </p:nvPr>
        </p:nvGraphicFramePr>
        <p:xfrm>
          <a:off x="0" y="0"/>
          <a:ext cx="9144000" cy="4762500"/>
        </p:xfrm>
        <a:graphic>
          <a:graphicData uri="http://schemas.openxmlformats.org/drawingml/2006/table">
            <a:tbl>
              <a:tblPr/>
              <a:tblGrid>
                <a:gridCol w="32385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552700">
                  <a:extLst>
                    <a:ext uri="{9D8B030D-6E8A-4147-A177-3AD203B41FA5}">
                      <a16:colId xmlns:a16="http://schemas.microsoft.com/office/drawing/2014/main" val="20002"/>
                    </a:ext>
                  </a:extLst>
                </a:gridCol>
              </a:tblGrid>
              <a:tr h="41833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Nenio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nipatriar</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nip~rov</a:t>
                      </a:r>
                      <a:r>
                        <a:rPr kumimoji="0" lang="en-US" sz="2800" b="0" i="0" u="none" strike="noStrike" cap="none" normalizeH="0" baseline="0" dirty="0">
                          <a:ln>
                            <a:noFill/>
                          </a:ln>
                          <a:solidFill>
                            <a:schemeClr val="tx1"/>
                          </a:solidFill>
                          <a:effectLst/>
                          <a:latin typeface="Coptic1" pitchFamily="2" charset="0"/>
                          <a:cs typeface="Arial" charset="0"/>
                        </a:rPr>
                        <a:t>/t/c </a:t>
                      </a:r>
                      <a:r>
                        <a:rPr kumimoji="0" lang="en-US" sz="2800" b="0" i="0" u="none" strike="noStrike" cap="none" normalizeH="0" baseline="0" dirty="0" err="1">
                          <a:ln>
                            <a:noFill/>
                          </a:ln>
                          <a:solidFill>
                            <a:schemeClr val="tx1"/>
                          </a:solidFill>
                          <a:effectLst/>
                          <a:latin typeface="Coptic1" pitchFamily="2" charset="0"/>
                          <a:cs typeface="Arial" charset="0"/>
                        </a:rPr>
                        <a:t>nia~poctoloc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nirefhiwis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nieuaggelict</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nimarturoc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nio~mologit</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e~taujwk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v~nah</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de nos saints pères les patriarches, les prophètes, les apôtres, les prédicateurs, les évangélistes, les martyrs, les confesseurs et de toutes les âmes des justes accomplis dans la Foi.</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آباءَنا القديسين رؤساء الآباء والأنبياء والرُسُل والمُبشرين</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والانجيليين</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والشهداء والمعترفين وكل أرواح الصدّيقين الذينَ كَمُلوا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الإيمان.</a:t>
                      </a: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1667602757"/>
              </p:ext>
            </p:extLst>
          </p:nvPr>
        </p:nvGraphicFramePr>
        <p:xfrm>
          <a:off x="0" y="241300"/>
          <a:ext cx="9143998" cy="4098761"/>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err="1">
                          <a:ln>
                            <a:noFill/>
                          </a:ln>
                          <a:solidFill>
                            <a:schemeClr val="tx1"/>
                          </a:solidFill>
                          <a:effectLst/>
                          <a:latin typeface="Coptic1" pitchFamily="2" charset="0"/>
                          <a:cs typeface="Arial" charset="0"/>
                        </a:rPr>
                        <a:t>Akyamioi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n~rwmi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hwc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mairwmi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Naker</a:t>
                      </a:r>
                      <a:r>
                        <a:rPr kumimoji="0" lang="fr-CA" sz="2600" b="0" i="0" u="none" strike="noStrike" cap="none" normalizeH="0" baseline="0" dirty="0">
                          <a:ln>
                            <a:noFill/>
                          </a:ln>
                          <a:solidFill>
                            <a:schemeClr val="tx1"/>
                          </a:solidFill>
                          <a:effectLst/>
                          <a:latin typeface="Coptic1" pitchFamily="2" charset="0"/>
                          <a:cs typeface="Arial" charset="0"/>
                        </a:rPr>
                        <a:t>,~ria~ </a:t>
                      </a:r>
                      <a:r>
                        <a:rPr kumimoji="0" lang="fr-CA" sz="2600" b="0" i="0" u="none" strike="noStrike" cap="none" normalizeH="0" baseline="0" dirty="0" err="1">
                          <a:ln>
                            <a:noFill/>
                          </a:ln>
                          <a:solidFill>
                            <a:schemeClr val="tx1"/>
                          </a:solidFill>
                          <a:effectLst/>
                          <a:latin typeface="Coptic1" pitchFamily="2" charset="0"/>
                          <a:cs typeface="Arial" charset="0"/>
                        </a:rPr>
                        <a:t>n~yok</a:t>
                      </a:r>
                      <a:r>
                        <a:rPr kumimoji="0" lang="fr-CA" sz="2600" b="0" i="0" u="none" strike="noStrike" cap="none" normalizeH="0" baseline="0" dirty="0">
                          <a:ln>
                            <a:noFill/>
                          </a:ln>
                          <a:solidFill>
                            <a:schemeClr val="tx1"/>
                          </a:solidFill>
                          <a:effectLst/>
                          <a:latin typeface="Coptic1" pitchFamily="2" charset="0"/>
                          <a:cs typeface="Arial" charset="0"/>
                        </a:rPr>
                        <a:t> an </a:t>
                      </a:r>
                      <a:r>
                        <a:rPr kumimoji="0" lang="fr-CA" sz="2600" b="0" i="0" u="none" strike="noStrike" cap="none" normalizeH="0" baseline="0" dirty="0" err="1">
                          <a:ln>
                            <a:noFill/>
                          </a:ln>
                          <a:solidFill>
                            <a:schemeClr val="tx1"/>
                          </a:solidFill>
                          <a:effectLst/>
                          <a:latin typeface="Coptic1" pitchFamily="2" charset="0"/>
                          <a:cs typeface="Arial" charset="0"/>
                        </a:rPr>
                        <a:t>pe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n~tametbwk</a:t>
                      </a:r>
                      <a:r>
                        <a:rPr kumimoji="0" lang="fr-CA" sz="2600" b="0" i="0" u="none" strike="noStrike" cap="none" normalizeH="0" baseline="0" dirty="0">
                          <a:ln>
                            <a:noFill/>
                          </a:ln>
                          <a:solidFill>
                            <a:schemeClr val="tx1"/>
                          </a:solidFill>
                          <a:effectLst/>
                          <a:latin typeface="Coptic1" pitchFamily="2" charset="0"/>
                          <a:cs typeface="Arial" charset="0"/>
                        </a:rPr>
                        <a:t> alla </a:t>
                      </a:r>
                      <a:r>
                        <a:rPr kumimoji="0" lang="fr-CA" sz="2600" b="0" i="0" u="none" strike="noStrike" cap="none" normalizeH="0" baseline="0" dirty="0" err="1">
                          <a:ln>
                            <a:noFill/>
                          </a:ln>
                          <a:solidFill>
                            <a:schemeClr val="tx1"/>
                          </a:solidFill>
                          <a:effectLst/>
                          <a:latin typeface="Coptic1" pitchFamily="2" charset="0"/>
                          <a:cs typeface="Arial" charset="0"/>
                        </a:rPr>
                        <a:t>a~nok</a:t>
                      </a:r>
                      <a:r>
                        <a:rPr kumimoji="0" lang="fr-CA" sz="2600" b="0" i="0" u="none" strike="noStrike" cap="none" normalizeH="0" baseline="0" dirty="0">
                          <a:ln>
                            <a:noFill/>
                          </a:ln>
                          <a:solidFill>
                            <a:schemeClr val="tx1"/>
                          </a:solidFill>
                          <a:effectLst/>
                          <a:latin typeface="Coptic1" pitchFamily="2" charset="0"/>
                          <a:cs typeface="Arial" charset="0"/>
                        </a:rPr>
                        <a:t> de </a:t>
                      </a:r>
                      <a:r>
                        <a:rPr kumimoji="0" lang="fr-CA" sz="2600" b="0" i="0" u="none" strike="noStrike" cap="none" normalizeH="0" baseline="0" dirty="0" err="1">
                          <a:ln>
                            <a:noFill/>
                          </a:ln>
                          <a:solidFill>
                            <a:schemeClr val="tx1"/>
                          </a:solidFill>
                          <a:effectLst/>
                          <a:latin typeface="Coptic1" pitchFamily="2" charset="0"/>
                          <a:cs typeface="Arial" charset="0"/>
                        </a:rPr>
                        <a:t>naier</a:t>
                      </a:r>
                      <a:r>
                        <a:rPr kumimoji="0" lang="fr-CA" sz="2600" b="0" i="0" u="none" strike="noStrike" cap="none" normalizeH="0" baseline="0" dirty="0">
                          <a:ln>
                            <a:noFill/>
                          </a:ln>
                          <a:solidFill>
                            <a:schemeClr val="tx1"/>
                          </a:solidFill>
                          <a:effectLst/>
                          <a:latin typeface="Coptic1" pitchFamily="2" charset="0"/>
                          <a:cs typeface="Arial" charset="0"/>
                        </a:rPr>
                        <a:t>,~ria~ </a:t>
                      </a:r>
                      <a:r>
                        <a:rPr kumimoji="0" lang="fr-CA" sz="2600" b="0" i="0" u="none" strike="noStrike" cap="none" normalizeH="0" baseline="0" dirty="0" err="1">
                          <a:ln>
                            <a:noFill/>
                          </a:ln>
                          <a:solidFill>
                            <a:schemeClr val="tx1"/>
                          </a:solidFill>
                          <a:effectLst/>
                          <a:latin typeface="Coptic1" pitchFamily="2" charset="0"/>
                          <a:cs typeface="Arial" charset="0"/>
                        </a:rPr>
                        <a:t>n~tekmeto#c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Eybe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nekmetsany~maqt</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etos</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aky~riswpi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enaisop</a:t>
                      </a:r>
                      <a:r>
                        <a:rPr kumimoji="0" lang="fr-CA" sz="2600" b="0" i="0" u="none" strike="noStrike" cap="none" normalizeH="0" baseline="0" dirty="0">
                          <a:ln>
                            <a:noFill/>
                          </a:ln>
                          <a:solidFill>
                            <a:schemeClr val="tx1"/>
                          </a:solidFill>
                          <a:effectLst/>
                          <a:latin typeface="Coptic1" pitchFamily="2" charset="0"/>
                          <a:cs typeface="Arial" charset="0"/>
                        </a:rPr>
                        <a:t> an </a:t>
                      </a:r>
                      <a:r>
                        <a:rPr kumimoji="0" lang="fr-CA" sz="2600" b="0" i="0" u="none" strike="noStrike" cap="none" normalizeH="0" baseline="0" dirty="0" err="1">
                          <a:ln>
                            <a:noFill/>
                          </a:ln>
                          <a:solidFill>
                            <a:schemeClr val="tx1"/>
                          </a:solidFill>
                          <a:effectLst/>
                          <a:latin typeface="Coptic1" pitchFamily="2" charset="0"/>
                          <a:cs typeface="Arial" charset="0"/>
                        </a:rPr>
                        <a:t>pe</a:t>
                      </a:r>
                      <a:r>
                        <a:rPr kumimoji="0" lang="fr-CA"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m’as créé homme, Toi, l’ami du genre humain. </a:t>
                      </a:r>
                      <a:r>
                        <a:rPr lang="fr-FR" sz="2400" kern="1200" dirty="0">
                          <a:solidFill>
                            <a:schemeClr val="tx1"/>
                          </a:solidFill>
                          <a:effectLst/>
                          <a:latin typeface="+mn-lt"/>
                          <a:ea typeface="+mn-ea"/>
                          <a:cs typeface="+mn-cs"/>
                        </a:rPr>
                        <a:t>Tu n’avais pas besoin de moi comme serviteur, mais c’est moi qui aie besoin de Toi, Seigneur. Dans Ta grande bonté Tu m’as modelé, alors que je n’existais pas.</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خلقتني إنساناً كمحب للبشر، ولم تكن أنت محتاجاً إلى عبوديتي بل أنا المحتاج إلى ربوبيتك، من أجل </a:t>
                      </a:r>
                      <a:r>
                        <a:rPr kumimoji="0" lang="ar-EG" sz="2800" b="0" i="0" u="none" strike="noStrike" cap="none" normalizeH="0" baseline="0" dirty="0" err="1">
                          <a:ln>
                            <a:noFill/>
                          </a:ln>
                          <a:solidFill>
                            <a:schemeClr val="tx1"/>
                          </a:solidFill>
                          <a:effectLst/>
                          <a:latin typeface="Arial" charset="0"/>
                          <a:cs typeface="Arial" charset="0"/>
                        </a:rPr>
                        <a:t>تعطفاتك</a:t>
                      </a:r>
                      <a:r>
                        <a:rPr kumimoji="0" lang="ar-EG" sz="2800" b="0" i="0" u="none" strike="noStrike" cap="none" normalizeH="0" baseline="0" dirty="0">
                          <a:ln>
                            <a:noFill/>
                          </a:ln>
                          <a:solidFill>
                            <a:schemeClr val="tx1"/>
                          </a:solidFill>
                          <a:effectLst/>
                          <a:latin typeface="Arial" charset="0"/>
                          <a:cs typeface="Arial" charset="0"/>
                        </a:rPr>
                        <a:t> الجزيلة كونني إذ لم أكن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dirty="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22520755"/>
      </p:ext>
    </p:extLst>
  </p:cSld>
  <p:clrMapOvr>
    <a:masterClrMapping/>
  </p:clrMapOvr>
  <p:transition/>
</p:sld>
</file>

<file path=ppt/slides/slide3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993294028"/>
              </p:ext>
            </p:extLst>
          </p:nvPr>
        </p:nvGraphicFramePr>
        <p:xfrm>
          <a:off x="2" y="0"/>
          <a:ext cx="9143998" cy="518922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Aktaho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n~t~ve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e~ratc</a:t>
                      </a:r>
                      <a:r>
                        <a:rPr kumimoji="0" lang="fr-CA" sz="2400" b="0" i="0" u="none" strike="noStrike" cap="none" normalizeH="0" baseline="0" dirty="0">
                          <a:ln>
                            <a:noFill/>
                          </a:ln>
                          <a:solidFill>
                            <a:schemeClr val="tx1"/>
                          </a:solidFill>
                          <a:effectLst/>
                          <a:latin typeface="Coptic1" pitchFamily="2" charset="0"/>
                          <a:cs typeface="Arial" charset="0"/>
                        </a:rPr>
                        <a:t> n/i </a:t>
                      </a:r>
                      <a:r>
                        <a:rPr kumimoji="0" lang="fr-CA" sz="2400" b="0" i="0" u="none" strike="noStrike" cap="none" normalizeH="0" baseline="0" dirty="0" err="1">
                          <a:ln>
                            <a:noFill/>
                          </a:ln>
                          <a:solidFill>
                            <a:schemeClr val="tx1"/>
                          </a:solidFill>
                          <a:effectLst/>
                          <a:latin typeface="Coptic1" pitchFamily="2" charset="0"/>
                          <a:cs typeface="Arial" charset="0"/>
                        </a:rPr>
                        <a:t>e~ouahcoi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Aktajro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m~pikahi</a:t>
                      </a:r>
                      <a:r>
                        <a:rPr kumimoji="0" lang="fr-CA" sz="2400" b="0" i="0" u="none" strike="noStrike" cap="none" normalizeH="0" baseline="0" dirty="0">
                          <a:ln>
                            <a:noFill/>
                          </a:ln>
                          <a:solidFill>
                            <a:schemeClr val="tx1"/>
                          </a:solidFill>
                          <a:effectLst/>
                          <a:latin typeface="Coptic1" pitchFamily="2" charset="0"/>
                          <a:cs typeface="Arial" charset="0"/>
                        </a:rPr>
                        <a:t> n/</a:t>
                      </a:r>
                      <a:r>
                        <a:rPr kumimoji="0" lang="fr-CA" sz="2400" b="0" i="0" u="none" strike="noStrike" cap="none" normalizeH="0" baseline="0" dirty="0" err="1">
                          <a:ln>
                            <a:noFill/>
                          </a:ln>
                          <a:solidFill>
                            <a:schemeClr val="tx1"/>
                          </a:solidFill>
                          <a:effectLst/>
                          <a:latin typeface="Coptic1" pitchFamily="2" charset="0"/>
                          <a:cs typeface="Arial" charset="0"/>
                        </a:rPr>
                        <a:t>ieyrimosi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hijwf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pt-BR" sz="2400" b="0" i="0" u="none" strike="noStrike" cap="none" normalizeH="0" baseline="0" dirty="0">
                          <a:ln>
                            <a:noFill/>
                          </a:ln>
                          <a:solidFill>
                            <a:schemeClr val="tx1"/>
                          </a:solidFill>
                          <a:effectLst/>
                          <a:latin typeface="Coptic1" pitchFamily="2" charset="0"/>
                          <a:cs typeface="Arial" charset="0"/>
                        </a:rPr>
                        <a:t>Eyb/t akmasyam m~v~iom Eyb/t akouwnh e~bol n~t~vucic n~nizwon. </a:t>
                      </a:r>
                      <a:r>
                        <a:rPr kumimoji="0" lang="it-IT" sz="2400" b="0" i="0" u="none" strike="noStrike" cap="none" normalizeH="0" baseline="0" dirty="0">
                          <a:ln>
                            <a:noFill/>
                          </a:ln>
                          <a:solidFill>
                            <a:schemeClr val="tx1"/>
                          </a:solidFill>
                          <a:effectLst/>
                          <a:latin typeface="Coptic1" pitchFamily="2" charset="0"/>
                          <a:cs typeface="Arial" charset="0"/>
                        </a:rPr>
                        <a:t>Akyebio~ n~en,ai niben capec/t n~na[alauj. M~pek,at eisat n~h~li qen nih~bioui~ n~te pektaio~.</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Pour moi Tu as fait le ciel comme toit, et Tu as fixé la terre pour que je puisse marcher. Pour moi Tu as limité la mer. Pour moi Tu as fait exister les animaux. Tu as tout soumis à ma volonté. Tu ne m’as privé d’aucune des œuvres de Ta générosité.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أقمت السماء لي سقفاً، وثبت لي الأرض لأمشي عليها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من أجلي ألجمت البحر،</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من أجلي أظهرت طبيعة الحيوان،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أخضعت كل </a:t>
                      </a:r>
                      <a:r>
                        <a:rPr kumimoji="0" lang="ar-EG" sz="2800" b="0" i="0" u="none" strike="noStrike" cap="none" normalizeH="0" baseline="0" dirty="0" err="1">
                          <a:ln>
                            <a:noFill/>
                          </a:ln>
                          <a:solidFill>
                            <a:schemeClr val="tx1"/>
                          </a:solidFill>
                          <a:effectLst/>
                          <a:latin typeface="Arial" charset="0"/>
                          <a:cs typeface="Arial" charset="0"/>
                        </a:rPr>
                        <a:t>شيئ</a:t>
                      </a:r>
                      <a:r>
                        <a:rPr kumimoji="0" lang="ar-EG" sz="2800" b="0" i="0" u="none" strike="noStrike" cap="none" normalizeH="0" baseline="0" dirty="0">
                          <a:ln>
                            <a:noFill/>
                          </a:ln>
                          <a:solidFill>
                            <a:schemeClr val="tx1"/>
                          </a:solidFill>
                          <a:effectLst/>
                          <a:latin typeface="Arial" charset="0"/>
                          <a:cs typeface="Arial" charset="0"/>
                        </a:rPr>
                        <a:t> تحت قدمي</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لم تدعني معوزاً شيئاً من أعمال كرامتك</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46341379"/>
      </p:ext>
    </p:extLst>
  </p:cSld>
  <p:clrMapOvr>
    <a:masterClrMapping/>
  </p:clrMapOvr>
  <p:transition/>
</p:sld>
</file>

<file path=ppt/slides/slide3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2826453937"/>
              </p:ext>
            </p:extLst>
          </p:nvPr>
        </p:nvGraphicFramePr>
        <p:xfrm>
          <a:off x="0" y="158750"/>
          <a:ext cx="9143998" cy="445770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Akc~qai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n~q</a:t>
                      </a:r>
                      <a:r>
                        <a:rPr kumimoji="0" lang="fr-CA" sz="2400" b="0" i="0" u="none" strike="noStrike" cap="none" normalizeH="0" baseline="0" dirty="0">
                          <a:ln>
                            <a:noFill/>
                          </a:ln>
                          <a:solidFill>
                            <a:schemeClr val="tx1"/>
                          </a:solidFill>
                          <a:effectLst/>
                          <a:latin typeface="Coptic1" pitchFamily="2" charset="0"/>
                          <a:cs typeface="Arial" charset="0"/>
                        </a:rPr>
                        <a:t>/t n~]</a:t>
                      </a:r>
                      <a:r>
                        <a:rPr kumimoji="0" lang="fr-CA" sz="2400" b="0" i="0" u="none" strike="noStrike" cap="none" normalizeH="0" baseline="0" dirty="0" err="1">
                          <a:ln>
                            <a:noFill/>
                          </a:ln>
                          <a:solidFill>
                            <a:schemeClr val="tx1"/>
                          </a:solidFill>
                          <a:effectLst/>
                          <a:latin typeface="Coptic1" pitchFamily="2" charset="0"/>
                          <a:cs typeface="Arial" charset="0"/>
                        </a:rPr>
                        <a:t>hikwn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teke~xoucia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pl-PL" sz="2400" b="0" i="0" u="none" strike="noStrike" cap="none" normalizeH="0" baseline="0" dirty="0">
                          <a:ln>
                            <a:noFill/>
                          </a:ln>
                          <a:solidFill>
                            <a:schemeClr val="tx1"/>
                          </a:solidFill>
                          <a:effectLst/>
                          <a:latin typeface="Coptic1" pitchFamily="2" charset="0"/>
                          <a:cs typeface="Arial" charset="0"/>
                        </a:rPr>
                        <a:t>Ak,w m</a:t>
                      </a:r>
                      <a:r>
                        <a:rPr kumimoji="0" lang="fr-FR" sz="2400" b="0" i="0" u="none" strike="noStrike" cap="none" normalizeH="0" baseline="0" dirty="0">
                          <a:ln>
                            <a:noFill/>
                          </a:ln>
                          <a:solidFill>
                            <a:schemeClr val="tx1"/>
                          </a:solidFill>
                          <a:effectLst/>
                          <a:latin typeface="Coptic1" pitchFamily="2" charset="0"/>
                          <a:cs typeface="Arial" charset="0"/>
                        </a:rPr>
                        <a:t>~</a:t>
                      </a:r>
                      <a:r>
                        <a:rPr kumimoji="0" lang="pl-PL" sz="2400" b="0" i="0" u="none" strike="noStrike" cap="none" normalizeH="0" baseline="0" dirty="0">
                          <a:ln>
                            <a:noFill/>
                          </a:ln>
                          <a:solidFill>
                            <a:schemeClr val="tx1"/>
                          </a:solidFill>
                          <a:effectLst/>
                          <a:latin typeface="Coptic1" pitchFamily="2" charset="0"/>
                          <a:cs typeface="Arial" charset="0"/>
                        </a:rPr>
                        <a:t>pidwron n</a:t>
                      </a:r>
                      <a:r>
                        <a:rPr kumimoji="0" lang="fr-FR" sz="2400" b="0" i="0" u="none" strike="noStrike" cap="none" normalizeH="0" baseline="0" dirty="0">
                          <a:ln>
                            <a:noFill/>
                          </a:ln>
                          <a:solidFill>
                            <a:schemeClr val="tx1"/>
                          </a:solidFill>
                          <a:effectLst/>
                          <a:latin typeface="Coptic1" pitchFamily="2" charset="0"/>
                          <a:cs typeface="Arial" charset="0"/>
                        </a:rPr>
                        <a:t>~</a:t>
                      </a:r>
                      <a:r>
                        <a:rPr kumimoji="0" lang="pl-PL" sz="2400" b="0" i="0" u="none" strike="noStrike" cap="none" normalizeH="0" baseline="0" dirty="0">
                          <a:ln>
                            <a:noFill/>
                          </a:ln>
                          <a:solidFill>
                            <a:schemeClr val="tx1"/>
                          </a:solidFill>
                          <a:effectLst/>
                          <a:latin typeface="Coptic1" pitchFamily="2" charset="0"/>
                          <a:cs typeface="Arial" charset="0"/>
                        </a:rPr>
                        <a:t>q</a:t>
                      </a:r>
                      <a:r>
                        <a:rPr kumimoji="0" lang="fr-FR" sz="2400" b="0" i="0" u="none" strike="noStrike" cap="none" normalizeH="0" baseline="0" dirty="0">
                          <a:ln>
                            <a:noFill/>
                          </a:ln>
                          <a:solidFill>
                            <a:schemeClr val="tx1"/>
                          </a:solidFill>
                          <a:effectLst/>
                          <a:latin typeface="Coptic1" pitchFamily="2" charset="0"/>
                          <a:cs typeface="Arial" charset="0"/>
                        </a:rPr>
                        <a:t>/</a:t>
                      </a:r>
                      <a:r>
                        <a:rPr kumimoji="0" lang="pl-PL" sz="2400" b="0" i="0" u="none" strike="noStrike" cap="none" normalizeH="0" baseline="0" dirty="0">
                          <a:ln>
                            <a:noFill/>
                          </a:ln>
                          <a:solidFill>
                            <a:schemeClr val="tx1"/>
                          </a:solidFill>
                          <a:effectLst/>
                          <a:latin typeface="Coptic1" pitchFamily="2" charset="0"/>
                          <a:cs typeface="Arial" charset="0"/>
                        </a:rPr>
                        <a:t>t n</a:t>
                      </a:r>
                      <a:r>
                        <a:rPr kumimoji="0" lang="fr-FR" sz="2400" b="0" i="0" u="none" strike="noStrike" cap="none" normalizeH="0" baseline="0" dirty="0">
                          <a:ln>
                            <a:noFill/>
                          </a:ln>
                          <a:solidFill>
                            <a:schemeClr val="tx1"/>
                          </a:solidFill>
                          <a:effectLst/>
                          <a:latin typeface="Coptic1" pitchFamily="2" charset="0"/>
                          <a:cs typeface="Arial" charset="0"/>
                        </a:rPr>
                        <a:t>~</a:t>
                      </a:r>
                      <a:r>
                        <a:rPr kumimoji="0" lang="pl-PL" sz="2400" b="0" i="0" u="none" strike="noStrike" cap="none" normalizeH="0" baseline="0" dirty="0">
                          <a:ln>
                            <a:noFill/>
                          </a:ln>
                          <a:solidFill>
                            <a:schemeClr val="tx1"/>
                          </a:solidFill>
                          <a:effectLst/>
                          <a:latin typeface="Coptic1" pitchFamily="2" charset="0"/>
                          <a:cs typeface="Arial" charset="0"/>
                        </a:rPr>
                        <a:t>te nicaji.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Akouwn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m~piparadicoc</a:t>
                      </a:r>
                      <a:r>
                        <a:rPr kumimoji="0" lang="fr-FR" sz="2400" b="0" i="0" u="none" strike="noStrike" cap="none" normalizeH="0" baseline="0" dirty="0">
                          <a:ln>
                            <a:noFill/>
                          </a:ln>
                          <a:solidFill>
                            <a:schemeClr val="tx1"/>
                          </a:solidFill>
                          <a:effectLst/>
                          <a:latin typeface="Coptic1" pitchFamily="2" charset="0"/>
                          <a:cs typeface="Arial" charset="0"/>
                        </a:rPr>
                        <a:t> n/i </a:t>
                      </a:r>
                      <a:r>
                        <a:rPr kumimoji="0" lang="fr-FR" sz="2400" b="0" i="0" u="none" strike="noStrike" cap="none" normalizeH="0" baseline="0" dirty="0" err="1">
                          <a:ln>
                            <a:noFill/>
                          </a:ln>
                          <a:solidFill>
                            <a:schemeClr val="tx1"/>
                          </a:solidFill>
                          <a:effectLst/>
                          <a:latin typeface="Coptic1" pitchFamily="2" charset="0"/>
                          <a:cs typeface="Arial" charset="0"/>
                        </a:rPr>
                        <a:t>e~ounof</a:t>
                      </a:r>
                      <a:r>
                        <a:rPr kumimoji="0" lang="fr-FR" sz="2400" b="0" i="0" u="none" strike="noStrike" cap="none" normalizeH="0" baseline="0" dirty="0">
                          <a:ln>
                            <a:noFill/>
                          </a:ln>
                          <a:solidFill>
                            <a:schemeClr val="tx1"/>
                          </a:solidFill>
                          <a:effectLst/>
                          <a:latin typeface="Coptic1" pitchFamily="2" charset="0"/>
                          <a:cs typeface="Arial" charset="0"/>
                        </a:rPr>
                        <a:t>. Ak] </a:t>
                      </a:r>
                      <a:r>
                        <a:rPr kumimoji="0" lang="fr-FR" sz="2400" b="0" i="0" u="none" strike="noStrike" cap="none" normalizeH="0" baseline="0" dirty="0" err="1">
                          <a:ln>
                            <a:noFill/>
                          </a:ln>
                          <a:solidFill>
                            <a:schemeClr val="tx1"/>
                          </a:solidFill>
                          <a:effectLst/>
                          <a:latin typeface="Coptic1" pitchFamily="2" charset="0"/>
                          <a:cs typeface="Arial" charset="0"/>
                        </a:rPr>
                        <a:t>e~tot</a:t>
                      </a:r>
                      <a:r>
                        <a:rPr kumimoji="0" lang="fr-FR" sz="2400" b="0" i="0" u="none" strike="noStrike" cap="none" normalizeH="0" baseline="0" dirty="0">
                          <a:ln>
                            <a:noFill/>
                          </a:ln>
                          <a:solidFill>
                            <a:schemeClr val="tx1"/>
                          </a:solidFill>
                          <a:effectLst/>
                          <a:latin typeface="Coptic1" pitchFamily="2" charset="0"/>
                          <a:cs typeface="Arial" charset="0"/>
                        </a:rPr>
                        <a:t> n~]</a:t>
                      </a:r>
                      <a:r>
                        <a:rPr kumimoji="0" lang="fr-FR" sz="2400" b="0" i="0" u="none" strike="noStrike" cap="none" normalizeH="0" baseline="0" dirty="0" err="1">
                          <a:ln>
                            <a:noFill/>
                          </a:ln>
                          <a:solidFill>
                            <a:schemeClr val="tx1"/>
                          </a:solidFill>
                          <a:effectLst/>
                          <a:latin typeface="Coptic1" pitchFamily="2" charset="0"/>
                          <a:cs typeface="Arial" charset="0"/>
                        </a:rPr>
                        <a:t>metref</a:t>
                      </a:r>
                      <a:r>
                        <a:rPr kumimoji="0" lang="fr-FR" sz="2400" b="0" i="0" u="none" strike="noStrike" cap="none" normalizeH="0" baseline="0" dirty="0">
                          <a:ln>
                            <a:noFill/>
                          </a:ln>
                          <a:solidFill>
                            <a:schemeClr val="tx1"/>
                          </a:solidFill>
                          <a:effectLst/>
                          <a:latin typeface="Coptic1" pitchFamily="2" charset="0"/>
                          <a:cs typeface="Arial" charset="0"/>
                        </a:rPr>
                        <a:t>]</a:t>
                      </a:r>
                      <a:r>
                        <a:rPr kumimoji="0" lang="fr-FR" sz="2400" b="0" i="0" u="none" strike="noStrike" cap="none" normalizeH="0" baseline="0" dirty="0" err="1">
                          <a:ln>
                            <a:noFill/>
                          </a:ln>
                          <a:solidFill>
                            <a:schemeClr val="tx1"/>
                          </a:solidFill>
                          <a:effectLst/>
                          <a:latin typeface="Coptic1" pitchFamily="2" charset="0"/>
                          <a:cs typeface="Arial" charset="0"/>
                        </a:rPr>
                        <a:t>c~bw</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n~te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peke~mi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Akouwnh</a:t>
                      </a:r>
                      <a:r>
                        <a:rPr kumimoji="0" lang="fr-FR" sz="2400" b="0" i="0" u="none" strike="noStrike" cap="none" normalizeH="0" baseline="0" dirty="0">
                          <a:ln>
                            <a:noFill/>
                          </a:ln>
                          <a:solidFill>
                            <a:schemeClr val="tx1"/>
                          </a:solidFill>
                          <a:effectLst/>
                          <a:latin typeface="Coptic1" pitchFamily="2" charset="0"/>
                          <a:cs typeface="Arial" charset="0"/>
                        </a:rPr>
                        <a:t> n/i </a:t>
                      </a:r>
                      <a:r>
                        <a:rPr kumimoji="0" lang="fr-FR" sz="2400" b="0" i="0" u="none" strike="noStrike" cap="none" normalizeH="0" baseline="0" dirty="0" err="1">
                          <a:ln>
                            <a:noFill/>
                          </a:ln>
                          <a:solidFill>
                            <a:schemeClr val="tx1"/>
                          </a:solidFill>
                          <a:effectLst/>
                          <a:latin typeface="Coptic1" pitchFamily="2" charset="0"/>
                          <a:cs typeface="Arial" charset="0"/>
                        </a:rPr>
                        <a:t>e~bol</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m~pis~s</a:t>
                      </a:r>
                      <a:r>
                        <a:rPr kumimoji="0" lang="fr-FR" sz="2400" b="0" i="0" u="none" strike="noStrike" cap="none" normalizeH="0" baseline="0" dirty="0">
                          <a:ln>
                            <a:noFill/>
                          </a:ln>
                          <a:solidFill>
                            <a:schemeClr val="tx1"/>
                          </a:solidFill>
                          <a:effectLst/>
                          <a:latin typeface="Coptic1" pitchFamily="2" charset="0"/>
                          <a:cs typeface="Arial" charset="0"/>
                        </a:rPr>
                        <a:t>/n </a:t>
                      </a:r>
                      <a:r>
                        <a:rPr kumimoji="0" lang="fr-FR" sz="2400" b="0" i="0" u="none" strike="noStrike" cap="none" normalizeH="0" baseline="0" dirty="0" err="1">
                          <a:ln>
                            <a:noFill/>
                          </a:ln>
                          <a:solidFill>
                            <a:schemeClr val="tx1"/>
                          </a:solidFill>
                          <a:effectLst/>
                          <a:latin typeface="Coptic1" pitchFamily="2" charset="0"/>
                          <a:cs typeface="Arial" charset="0"/>
                        </a:rPr>
                        <a:t>n~te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p~wnq</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Aktamoi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e~t~couri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m~v~mou</a:t>
                      </a:r>
                      <a:r>
                        <a:rPr kumimoji="0" lang="fr-FR" sz="2400" b="0" i="0" u="none" strike="noStrike" cap="none" normalizeH="0" baseline="0" dirty="0">
                          <a:ln>
                            <a:noFill/>
                          </a:ln>
                          <a:solidFill>
                            <a:schemeClr val="tx1"/>
                          </a:solidFill>
                          <a:effectLst/>
                          <a:latin typeface="Coptic1" pitchFamily="2" charset="0"/>
                          <a:cs typeface="Arial" charset="0"/>
                        </a:rPr>
                        <a:t>.</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as inscrit sur moi l’image de Ton pouvoir. </a:t>
                      </a:r>
                      <a:r>
                        <a:rPr lang="fr-FR" sz="2400" kern="1200" dirty="0">
                          <a:solidFill>
                            <a:schemeClr val="tx1"/>
                          </a:solidFill>
                          <a:effectLst/>
                          <a:latin typeface="+mn-lt"/>
                          <a:ea typeface="+mn-ea"/>
                          <a:cs typeface="+mn-cs"/>
                        </a:rPr>
                        <a:t>Tu m’as donné la parole. Tu as ouvert le paradis pour mon bonheur. Tu m’as donné la science de Te connaître. Tu m’as montré l’arbre de la vie, et m’as fait connaître l’épine de la mort.</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ورسمت في صورة سلطانك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ووضعت في موهبة النطق،</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وفتحت لي الفردوس لأتنعم</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وأعطيتني علم معرفتك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اظهرت لي شجرة الحياة</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وعرفتني شوكة الموت.</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75656069"/>
      </p:ext>
    </p:extLst>
  </p:cSld>
  <p:clrMapOvr>
    <a:masterClrMapping/>
  </p:clrMapOvr>
  <p:transition/>
</p:sld>
</file>

<file path=ppt/slides/slide3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1712396409"/>
              </p:ext>
            </p:extLst>
          </p:nvPr>
        </p:nvGraphicFramePr>
        <p:xfrm>
          <a:off x="2" y="203201"/>
          <a:ext cx="9143998" cy="390906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33020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Outwji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n~ouwt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e~taksast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e~s~temouwm</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e~bol</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n~q</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tf</a:t>
                      </a:r>
                      <a:r>
                        <a:rPr kumimoji="0" lang="fr-CA" sz="2800" b="0" i="0" u="none" strike="noStrike" cap="none" normalizeH="0" baseline="0" dirty="0">
                          <a:ln>
                            <a:noFill/>
                          </a:ln>
                          <a:solidFill>
                            <a:schemeClr val="tx1"/>
                          </a:solidFill>
                          <a:effectLst/>
                          <a:latin typeface="Coptic1" pitchFamily="2" charset="0"/>
                          <a:cs typeface="Arial" charset="0"/>
                        </a:rPr>
                        <a:t>. </a:t>
                      </a:r>
                      <a:r>
                        <a:rPr lang="fr-FR" sz="2800" kern="1200" dirty="0">
                          <a:solidFill>
                            <a:schemeClr val="tx1"/>
                          </a:solidFill>
                          <a:effectLst/>
                          <a:latin typeface="Coptic1" pitchFamily="2" charset="0"/>
                          <a:ea typeface="+mn-ea"/>
                          <a:cs typeface="+mn-cs"/>
                        </a:rPr>
                        <a:t>Vai </a:t>
                      </a:r>
                      <a:r>
                        <a:rPr lang="fr-FR" sz="2800" kern="1200" dirty="0" err="1">
                          <a:solidFill>
                            <a:schemeClr val="tx1"/>
                          </a:solidFill>
                          <a:effectLst/>
                          <a:latin typeface="Coptic1" pitchFamily="2" charset="0"/>
                          <a:ea typeface="+mn-ea"/>
                          <a:cs typeface="+mn-cs"/>
                        </a:rPr>
                        <a:t>e~takjoc</a:t>
                      </a:r>
                      <a:r>
                        <a:rPr lang="fr-FR" sz="2800" kern="1200" dirty="0">
                          <a:solidFill>
                            <a:schemeClr val="tx1"/>
                          </a:solidFill>
                          <a:effectLst/>
                          <a:latin typeface="Coptic1" pitchFamily="2" charset="0"/>
                          <a:ea typeface="+mn-ea"/>
                          <a:cs typeface="+mn-cs"/>
                        </a:rPr>
                        <a:t> n/i je </a:t>
                      </a:r>
                      <a:r>
                        <a:rPr lang="fr-FR" sz="2800" kern="1200" dirty="0" err="1">
                          <a:solidFill>
                            <a:schemeClr val="tx1"/>
                          </a:solidFill>
                          <a:effectLst/>
                          <a:latin typeface="Coptic1" pitchFamily="2" charset="0"/>
                          <a:ea typeface="+mn-ea"/>
                          <a:cs typeface="+mn-cs"/>
                        </a:rPr>
                        <a:t>m~perouwm</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e~bol</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n~q</a:t>
                      </a:r>
                      <a:r>
                        <a:rPr lang="fr-FR" sz="2800" kern="1200" dirty="0">
                          <a:solidFill>
                            <a:schemeClr val="tx1"/>
                          </a:solidFill>
                          <a:effectLst/>
                          <a:latin typeface="Coptic1" pitchFamily="2" charset="0"/>
                          <a:ea typeface="+mn-ea"/>
                          <a:cs typeface="+mn-cs"/>
                        </a:rPr>
                        <a:t>/</a:t>
                      </a:r>
                      <a:r>
                        <a:rPr lang="fr-FR" sz="2800" kern="1200" dirty="0" err="1">
                          <a:solidFill>
                            <a:schemeClr val="tx1"/>
                          </a:solidFill>
                          <a:effectLst/>
                          <a:latin typeface="Coptic1" pitchFamily="2" charset="0"/>
                          <a:ea typeface="+mn-ea"/>
                          <a:cs typeface="+mn-cs"/>
                        </a:rPr>
                        <a:t>tf</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m~mauatf</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Aioujwm</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qen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paouws</a:t>
                      </a:r>
                      <a:r>
                        <a:rPr lang="fr-FR" sz="2800" kern="1200" dirty="0">
                          <a:solidFill>
                            <a:schemeClr val="tx1"/>
                          </a:solidFill>
                          <a:effectLst/>
                          <a:latin typeface="Coptic1" pitchFamily="2" charset="0"/>
                          <a:ea typeface="+mn-ea"/>
                          <a:cs typeface="+mn-cs"/>
                        </a:rPr>
                        <a:t>.</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D’un seul arbre Tu m’as interdit de manger en me disant « ne mange pas de cet arbre seul ». Mais j’en ai mangé par ma volonté. </a:t>
                      </a:r>
                      <a:endParaRPr kumimoji="0" lang="fr-CA"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غرس واحد نهيتني ان آكل منه هذا الذي قلت لا تأكل منه وحده</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فأكلت بإرادتي</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53569604"/>
      </p:ext>
    </p:extLst>
  </p:cSld>
  <p:clrMapOvr>
    <a:masterClrMapping/>
  </p:clrMapOvr>
  <p:transition/>
</p:sld>
</file>

<file path=ppt/slides/slide3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2427281676"/>
              </p:ext>
            </p:extLst>
          </p:nvPr>
        </p:nvGraphicFramePr>
        <p:xfrm>
          <a:off x="0" y="0"/>
          <a:ext cx="9143998" cy="4872228"/>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3886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pl-PL" sz="2800" kern="1200" dirty="0">
                          <a:solidFill>
                            <a:schemeClr val="tx1"/>
                          </a:solidFill>
                          <a:effectLst/>
                          <a:latin typeface="Coptic1" pitchFamily="2" charset="0"/>
                          <a:ea typeface="+mn-ea"/>
                          <a:cs typeface="+mn-cs"/>
                        </a:rPr>
                        <a:t>Ai,w n</a:t>
                      </a:r>
                      <a:r>
                        <a:rPr lang="fr-FR" sz="2800" kern="1200" dirty="0">
                          <a:solidFill>
                            <a:schemeClr val="tx1"/>
                          </a:solidFill>
                          <a:effectLst/>
                          <a:latin typeface="Coptic1" pitchFamily="2" charset="0"/>
                          <a:ea typeface="+mn-ea"/>
                          <a:cs typeface="+mn-cs"/>
                        </a:rPr>
                        <a:t>~</a:t>
                      </a:r>
                      <a:r>
                        <a:rPr lang="pl-PL" sz="2800" kern="1200" dirty="0">
                          <a:solidFill>
                            <a:schemeClr val="tx1"/>
                          </a:solidFill>
                          <a:effectLst/>
                          <a:latin typeface="Coptic1" pitchFamily="2" charset="0"/>
                          <a:ea typeface="+mn-ea"/>
                          <a:cs typeface="+mn-cs"/>
                        </a:rPr>
                        <a:t>cwi m</a:t>
                      </a:r>
                      <a:r>
                        <a:rPr lang="fr-FR" sz="2800" kern="1200" dirty="0">
                          <a:solidFill>
                            <a:schemeClr val="tx1"/>
                          </a:solidFill>
                          <a:effectLst/>
                          <a:latin typeface="Coptic1" pitchFamily="2" charset="0"/>
                          <a:ea typeface="+mn-ea"/>
                          <a:cs typeface="+mn-cs"/>
                        </a:rPr>
                        <a:t>~</a:t>
                      </a:r>
                      <a:r>
                        <a:rPr lang="pl-PL" sz="2800" kern="1200" dirty="0">
                          <a:solidFill>
                            <a:schemeClr val="tx1"/>
                          </a:solidFill>
                          <a:effectLst/>
                          <a:latin typeface="Coptic1" pitchFamily="2" charset="0"/>
                          <a:ea typeface="+mn-ea"/>
                          <a:cs typeface="+mn-cs"/>
                        </a:rPr>
                        <a:t>peknomoc qen tag</a:t>
                      </a:r>
                      <a:r>
                        <a:rPr lang="fr-FR" sz="2800" kern="1200" dirty="0">
                          <a:solidFill>
                            <a:schemeClr val="tx1"/>
                          </a:solidFill>
                          <a:effectLst/>
                          <a:latin typeface="Coptic1" pitchFamily="2" charset="0"/>
                          <a:ea typeface="+mn-ea"/>
                          <a:cs typeface="+mn-cs"/>
                        </a:rPr>
                        <a:t>~</a:t>
                      </a:r>
                      <a:r>
                        <a:rPr lang="pl-PL" sz="2800" kern="1200" dirty="0">
                          <a:solidFill>
                            <a:schemeClr val="tx1"/>
                          </a:solidFill>
                          <a:effectLst/>
                          <a:latin typeface="Coptic1" pitchFamily="2" charset="0"/>
                          <a:ea typeface="+mn-ea"/>
                          <a:cs typeface="+mn-cs"/>
                        </a:rPr>
                        <a:t>nwm</a:t>
                      </a:r>
                      <a:r>
                        <a:rPr lang="fr-FR" sz="2800" kern="1200" dirty="0">
                          <a:solidFill>
                            <a:schemeClr val="tx1"/>
                          </a:solidFill>
                          <a:effectLst/>
                          <a:latin typeface="Coptic1" pitchFamily="2" charset="0"/>
                          <a:ea typeface="+mn-ea"/>
                          <a:cs typeface="+mn-cs"/>
                        </a:rPr>
                        <a:t>/</a:t>
                      </a:r>
                      <a:r>
                        <a:rPr lang="pl-PL" sz="2800" kern="1200" dirty="0">
                          <a:solidFill>
                            <a:schemeClr val="tx1"/>
                          </a:solidFill>
                          <a:effectLst/>
                          <a:latin typeface="Coptic1" pitchFamily="2" charset="0"/>
                          <a:ea typeface="+mn-ea"/>
                          <a:cs typeface="+mn-cs"/>
                        </a:rPr>
                        <a:t>.</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Aiera~mel</a:t>
                      </a:r>
                      <a:r>
                        <a:rPr lang="fr-FR" sz="2800" kern="1200" dirty="0">
                          <a:solidFill>
                            <a:schemeClr val="tx1"/>
                          </a:solidFill>
                          <a:effectLst/>
                          <a:latin typeface="Coptic1" pitchFamily="2" charset="0"/>
                          <a:ea typeface="+mn-ea"/>
                          <a:cs typeface="+mn-cs"/>
                        </a:rPr>
                        <a:t>/c </a:t>
                      </a:r>
                      <a:r>
                        <a:rPr lang="fr-FR" sz="2800" kern="1200" dirty="0" err="1">
                          <a:solidFill>
                            <a:schemeClr val="tx1"/>
                          </a:solidFill>
                          <a:effectLst/>
                          <a:latin typeface="Coptic1" pitchFamily="2" charset="0"/>
                          <a:ea typeface="+mn-ea"/>
                          <a:cs typeface="+mn-cs"/>
                        </a:rPr>
                        <a:t>e~nekentol</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Anok</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aihwlem</a:t>
                      </a:r>
                      <a:r>
                        <a:rPr lang="fr-FR" sz="2800" kern="1200" dirty="0">
                          <a:solidFill>
                            <a:schemeClr val="tx1"/>
                          </a:solidFill>
                          <a:effectLst/>
                          <a:latin typeface="Coptic1" pitchFamily="2" charset="0"/>
                          <a:ea typeface="+mn-ea"/>
                          <a:cs typeface="+mn-cs"/>
                        </a:rPr>
                        <a:t> n/i n~]</a:t>
                      </a:r>
                      <a:r>
                        <a:rPr lang="fr-FR" sz="2800" kern="1200" dirty="0" err="1">
                          <a:solidFill>
                            <a:schemeClr val="tx1"/>
                          </a:solidFill>
                          <a:effectLst/>
                          <a:latin typeface="Coptic1" pitchFamily="2" charset="0"/>
                          <a:ea typeface="+mn-ea"/>
                          <a:cs typeface="+mn-cs"/>
                        </a:rPr>
                        <a:t>a~povacic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n~te</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v~mou</a:t>
                      </a:r>
                      <a:r>
                        <a:rPr lang="fr-FR" sz="28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kern="1200" cap="none" normalizeH="0" baseline="0" dirty="0">
                        <a:ln>
                          <a:noFill/>
                        </a:ln>
                        <a:solidFill>
                          <a:schemeClr val="tx1"/>
                        </a:solidFill>
                        <a:effectLst/>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sng" strike="noStrike" kern="1200" cap="none" normalizeH="0" baseline="0" dirty="0" err="1">
                          <a:ln>
                            <a:noFill/>
                          </a:ln>
                          <a:solidFill>
                            <a:srgbClr val="FF9900"/>
                          </a:solidFill>
                          <a:effectLst/>
                          <a:latin typeface="Coptic1" pitchFamily="2" charset="0"/>
                          <a:ea typeface="+mn-ea"/>
                          <a:cs typeface="+mn-cs"/>
                        </a:rPr>
                        <a:t>Pilaoc</a:t>
                      </a:r>
                      <a:r>
                        <a:rPr kumimoji="0" lang="fr-FR" sz="28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Kurie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e~le</a:t>
                      </a:r>
                      <a:r>
                        <a:rPr kumimoji="0" lang="fr-CA"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kern="1200" dirty="0">
                          <a:solidFill>
                            <a:schemeClr val="tx1"/>
                          </a:solidFill>
                          <a:effectLst/>
                          <a:latin typeface="+mn-lt"/>
                          <a:ea typeface="+mn-ea"/>
                          <a:cs typeface="+mn-cs"/>
                        </a:rPr>
                        <a:t>Je me suis éloigné consciemment de Ta Loi. J’ai négligé Tes commandements. J’ai provoqué sur moi la sentence de la mort.</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fr-CA" sz="28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spc="0" normalizeH="0" baseline="0" noProof="0" dirty="0">
                          <a:ln>
                            <a:noFill/>
                          </a:ln>
                          <a:solidFill>
                            <a:srgbClr val="FF9900"/>
                          </a:solidFill>
                          <a:effectLst/>
                          <a:uLnTx/>
                          <a:uFillTx/>
                          <a:latin typeface="Arial" charset="0"/>
                          <a:ea typeface="+mn-ea"/>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kern="1200" cap="none" spc="0" normalizeH="0" baseline="0" noProof="0" dirty="0">
                          <a:ln>
                            <a:noFill/>
                          </a:ln>
                          <a:solidFill>
                            <a:srgbClr val="FFFFFF"/>
                          </a:solidFill>
                          <a:effectLst/>
                          <a:uLnTx/>
                          <a:uFillTx/>
                          <a:latin typeface="Arial" charset="0"/>
                          <a:ea typeface="+mn-ea"/>
                          <a:cs typeface="Arial" charset="0"/>
                        </a:rPr>
                        <a:t>Pitié Seigneur.</a:t>
                      </a:r>
                      <a:endParaRPr kumimoji="0" lang="en-US" sz="2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3200" kern="1200" dirty="0">
                          <a:solidFill>
                            <a:schemeClr val="tx1"/>
                          </a:solidFill>
                          <a:effectLst/>
                          <a:latin typeface="+mn-lt"/>
                          <a:ea typeface="+mn-ea"/>
                          <a:cs typeface="+mn-cs"/>
                        </a:rPr>
                        <a:t>وتركت عني ناموسك برأيي</a:t>
                      </a:r>
                      <a:r>
                        <a:rPr lang="fr-FR" sz="3200" kern="1200" dirty="0">
                          <a:solidFill>
                            <a:schemeClr val="tx1"/>
                          </a:solidFill>
                          <a:effectLst/>
                          <a:latin typeface="+mn-lt"/>
                          <a:ea typeface="+mn-ea"/>
                          <a:cs typeface="+mn-cs"/>
                        </a:rPr>
                        <a:t> </a:t>
                      </a:r>
                      <a:r>
                        <a:rPr lang="ar-SA" sz="3200" kern="1200" dirty="0">
                          <a:solidFill>
                            <a:schemeClr val="tx1"/>
                          </a:solidFill>
                          <a:effectLst/>
                          <a:latin typeface="+mn-lt"/>
                          <a:ea typeface="+mn-ea"/>
                          <a:cs typeface="+mn-cs"/>
                        </a:rPr>
                        <a:t>وتكاسلت عن وصاياك</a:t>
                      </a:r>
                      <a:r>
                        <a:rPr lang="fr-FR" sz="3200" kern="1200" dirty="0">
                          <a:solidFill>
                            <a:schemeClr val="tx1"/>
                          </a:solidFill>
                          <a:effectLst/>
                          <a:latin typeface="+mn-lt"/>
                          <a:ea typeface="+mn-ea"/>
                          <a:cs typeface="+mn-cs"/>
                        </a:rPr>
                        <a:t> </a:t>
                      </a:r>
                      <a:r>
                        <a:rPr lang="ar-SA" sz="3200" kern="1200" dirty="0">
                          <a:solidFill>
                            <a:schemeClr val="tx1"/>
                          </a:solidFill>
                          <a:effectLst/>
                          <a:latin typeface="+mn-lt"/>
                          <a:ea typeface="+mn-ea"/>
                          <a:cs typeface="+mn-cs"/>
                        </a:rPr>
                        <a:t>أنا </a:t>
                      </a:r>
                      <a:r>
                        <a:rPr lang="ar-SA" sz="3200" kern="1200" dirty="0" err="1">
                          <a:solidFill>
                            <a:schemeClr val="tx1"/>
                          </a:solidFill>
                          <a:effectLst/>
                          <a:latin typeface="+mn-lt"/>
                          <a:ea typeface="+mn-ea"/>
                          <a:cs typeface="+mn-cs"/>
                        </a:rPr>
                        <a:t>أختطفت</a:t>
                      </a:r>
                      <a:r>
                        <a:rPr lang="ar-SA" sz="3200" kern="1200" dirty="0">
                          <a:solidFill>
                            <a:schemeClr val="tx1"/>
                          </a:solidFill>
                          <a:effectLst/>
                          <a:latin typeface="+mn-lt"/>
                          <a:ea typeface="+mn-ea"/>
                          <a:cs typeface="+mn-cs"/>
                        </a:rPr>
                        <a:t> لي قضية الموت</a:t>
                      </a:r>
                      <a:endParaRPr kumimoji="0" lang="fr-FR" sz="32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الشعب:</a:t>
                      </a:r>
                      <a:endParaRPr kumimoji="0" lang="en-US"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CA" sz="3200" b="0" i="0" u="none" strike="noStrike" cap="none" normalizeH="0" baseline="0" dirty="0">
                          <a:ln>
                            <a:noFill/>
                          </a:ln>
                          <a:solidFill>
                            <a:schemeClr val="tx1"/>
                          </a:solidFill>
                          <a:effectLst/>
                          <a:latin typeface="Arial" charset="0"/>
                          <a:cs typeface="Arial" charset="0"/>
                        </a:rPr>
                        <a:t>.</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90406265"/>
      </p:ext>
    </p:extLst>
  </p:cSld>
  <p:clrMapOvr>
    <a:masterClrMapping/>
  </p:clrMapOvr>
  <p:transition/>
</p:sld>
</file>

<file path=ppt/slides/slide3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9138" name="Group 2"/>
          <p:cNvGraphicFramePr>
            <a:graphicFrameLocks noGrp="1"/>
          </p:cNvGraphicFramePr>
          <p:nvPr>
            <p:ph/>
            <p:extLst>
              <p:ext uri="{D42A27DB-BD31-4B8C-83A1-F6EECF244321}">
                <p14:modId xmlns:p14="http://schemas.microsoft.com/office/powerpoint/2010/main" val="163031965"/>
              </p:ext>
            </p:extLst>
          </p:nvPr>
        </p:nvGraphicFramePr>
        <p:xfrm>
          <a:off x="1" y="0"/>
          <a:ext cx="9143999" cy="5134356"/>
        </p:xfrm>
        <a:graphic>
          <a:graphicData uri="http://schemas.openxmlformats.org/drawingml/2006/table">
            <a:tbl>
              <a:tblPr/>
              <a:tblGrid>
                <a:gridCol w="3238499">
                  <a:extLst>
                    <a:ext uri="{9D8B030D-6E8A-4147-A177-3AD203B41FA5}">
                      <a16:colId xmlns:a16="http://schemas.microsoft.com/office/drawing/2014/main" val="3572222093"/>
                    </a:ext>
                  </a:extLst>
                </a:gridCol>
                <a:gridCol w="3221023">
                  <a:extLst>
                    <a:ext uri="{9D8B030D-6E8A-4147-A177-3AD203B41FA5}">
                      <a16:colId xmlns:a16="http://schemas.microsoft.com/office/drawing/2014/main" val="20000"/>
                    </a:ext>
                  </a:extLst>
                </a:gridCol>
                <a:gridCol w="2684477">
                  <a:extLst>
                    <a:ext uri="{9D8B030D-6E8A-4147-A177-3AD203B41FA5}">
                      <a16:colId xmlns:a16="http://schemas.microsoft.com/office/drawing/2014/main" val="20001"/>
                    </a:ext>
                  </a:extLst>
                </a:gridCol>
              </a:tblGrid>
              <a:tr h="467576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200" b="0" i="0" u="none" strike="noStrike" cap="none" normalizeH="0" baseline="0" dirty="0" err="1">
                          <a:ln>
                            <a:noFill/>
                          </a:ln>
                          <a:solidFill>
                            <a:schemeClr val="tx1"/>
                          </a:solidFill>
                          <a:effectLst/>
                          <a:latin typeface="Coptic1" pitchFamily="2" charset="0"/>
                          <a:cs typeface="Arial" charset="0"/>
                        </a:rPr>
                        <a:t>N~yok</a:t>
                      </a:r>
                      <a:r>
                        <a:rPr kumimoji="0" lang="fr-CA" sz="2200" b="0" i="0" u="none" strike="noStrike" cap="none" normalizeH="0" baseline="0" dirty="0">
                          <a:ln>
                            <a:noFill/>
                          </a:ln>
                          <a:solidFill>
                            <a:schemeClr val="tx1"/>
                          </a:solidFill>
                          <a:effectLst/>
                          <a:latin typeface="Coptic1" pitchFamily="2" charset="0"/>
                          <a:cs typeface="Arial" charset="0"/>
                        </a:rPr>
                        <a:t> pan/b </a:t>
                      </a:r>
                      <a:r>
                        <a:rPr kumimoji="0" lang="fr-CA" sz="2200" b="0" i="0" u="none" strike="noStrike" cap="none" normalizeH="0" baseline="0" dirty="0" err="1">
                          <a:ln>
                            <a:noFill/>
                          </a:ln>
                          <a:solidFill>
                            <a:schemeClr val="tx1"/>
                          </a:solidFill>
                          <a:effectLst/>
                          <a:latin typeface="Coptic1" pitchFamily="2" charset="0"/>
                          <a:cs typeface="Arial" charset="0"/>
                        </a:rPr>
                        <a:t>akvwnh</a:t>
                      </a:r>
                      <a:r>
                        <a:rPr kumimoji="0" lang="fr-CA" sz="2200" b="0" i="0" u="none" strike="noStrike" cap="none" normalizeH="0" baseline="0" dirty="0">
                          <a:ln>
                            <a:noFill/>
                          </a:ln>
                          <a:solidFill>
                            <a:schemeClr val="tx1"/>
                          </a:solidFill>
                          <a:effectLst/>
                          <a:latin typeface="Coptic1" pitchFamily="2" charset="0"/>
                          <a:cs typeface="Arial" charset="0"/>
                        </a:rPr>
                        <a:t> n/i n~]</a:t>
                      </a:r>
                      <a:r>
                        <a:rPr kumimoji="0" lang="fr-CA" sz="2200" b="0" i="0" u="none" strike="noStrike" cap="none" normalizeH="0" baseline="0" dirty="0" err="1">
                          <a:ln>
                            <a:noFill/>
                          </a:ln>
                          <a:solidFill>
                            <a:schemeClr val="tx1"/>
                          </a:solidFill>
                          <a:effectLst/>
                          <a:latin typeface="Coptic1" pitchFamily="2" charset="0"/>
                          <a:cs typeface="Arial" charset="0"/>
                        </a:rPr>
                        <a:t>timwria</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e~ououjai</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Hwc</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mane~cwou</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e~nanef</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ak</a:t>
                      </a:r>
                      <a:r>
                        <a:rPr kumimoji="0" lang="fr-CA" sz="2200" b="0" i="0" u="none" strike="noStrike" cap="none" normalizeH="0" baseline="0" dirty="0">
                          <a:ln>
                            <a:noFill/>
                          </a:ln>
                          <a:solidFill>
                            <a:schemeClr val="tx1"/>
                          </a:solidFill>
                          <a:effectLst/>
                          <a:latin typeface="Coptic1" pitchFamily="2" charset="0"/>
                          <a:cs typeface="Arial" charset="0"/>
                        </a:rPr>
                        <a:t>[</a:t>
                      </a:r>
                      <a:r>
                        <a:rPr kumimoji="0" lang="fr-CA" sz="2200" b="0" i="0" u="none" strike="noStrike" cap="none" normalizeH="0" baseline="0" dirty="0" err="1">
                          <a:ln>
                            <a:noFill/>
                          </a:ln>
                          <a:solidFill>
                            <a:schemeClr val="tx1"/>
                          </a:solidFill>
                          <a:effectLst/>
                          <a:latin typeface="Coptic1" pitchFamily="2" charset="0"/>
                          <a:cs typeface="Arial" charset="0"/>
                        </a:rPr>
                        <a:t>oji</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ekw</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n~ca</a:t>
                      </a:r>
                      <a:r>
                        <a:rPr kumimoji="0" lang="fr-CA" sz="2200" b="0" i="0" u="none" strike="noStrike" cap="none" normalizeH="0" baseline="0" dirty="0">
                          <a:ln>
                            <a:noFill/>
                          </a:ln>
                          <a:solidFill>
                            <a:schemeClr val="tx1"/>
                          </a:solidFill>
                          <a:effectLst/>
                          <a:latin typeface="Coptic1" pitchFamily="2" charset="0"/>
                          <a:cs typeface="Arial" charset="0"/>
                        </a:rPr>
                        <a:t> v/</a:t>
                      </a:r>
                      <a:r>
                        <a:rPr kumimoji="0" lang="fr-CA" sz="2200" b="0" i="0" u="none" strike="noStrike" cap="none" normalizeH="0" baseline="0" dirty="0" err="1">
                          <a:ln>
                            <a:noFill/>
                          </a:ln>
                          <a:solidFill>
                            <a:schemeClr val="tx1"/>
                          </a:solidFill>
                          <a:effectLst/>
                          <a:latin typeface="Coptic1" pitchFamily="2" charset="0"/>
                          <a:cs typeface="Arial" charset="0"/>
                        </a:rPr>
                        <a:t>etafcwrem</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Hwc</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iwt</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m~m</a:t>
                      </a:r>
                      <a:r>
                        <a:rPr kumimoji="0" lang="fr-CA" sz="2200" b="0" i="0" u="none" strike="noStrike" cap="none" normalizeH="0" baseline="0" dirty="0">
                          <a:ln>
                            <a:noFill/>
                          </a:ln>
                          <a:solidFill>
                            <a:schemeClr val="tx1"/>
                          </a:solidFill>
                          <a:effectLst/>
                          <a:latin typeface="Coptic1" pitchFamily="2" charset="0"/>
                          <a:cs typeface="Arial" charset="0"/>
                        </a:rPr>
                        <a:t>/i </a:t>
                      </a:r>
                      <a:r>
                        <a:rPr kumimoji="0" lang="fr-CA" sz="2200" b="0" i="0" u="none" strike="noStrike" cap="none" normalizeH="0" baseline="0" dirty="0" err="1">
                          <a:ln>
                            <a:noFill/>
                          </a:ln>
                          <a:solidFill>
                            <a:schemeClr val="tx1"/>
                          </a:solidFill>
                          <a:effectLst/>
                          <a:latin typeface="Coptic1" pitchFamily="2" charset="0"/>
                          <a:cs typeface="Arial" charset="0"/>
                        </a:rPr>
                        <a:t>aksepqici</a:t>
                      </a:r>
                      <a:r>
                        <a:rPr kumimoji="0" lang="fr-CA" sz="2200" b="0" i="0" u="none" strike="noStrike" cap="none" normalizeH="0" baseline="0" dirty="0">
                          <a:ln>
                            <a:noFill/>
                          </a:ln>
                          <a:solidFill>
                            <a:schemeClr val="tx1"/>
                          </a:solidFill>
                          <a:effectLst/>
                          <a:latin typeface="Coptic1" pitchFamily="2" charset="0"/>
                          <a:cs typeface="Arial" charset="0"/>
                        </a:rPr>
                        <a:t> nem/i </a:t>
                      </a:r>
                      <a:r>
                        <a:rPr kumimoji="0" lang="fr-CA" sz="2200" b="0" i="0" u="none" strike="noStrike" cap="none" normalizeH="0" baseline="0" dirty="0" err="1">
                          <a:ln>
                            <a:noFill/>
                          </a:ln>
                          <a:solidFill>
                            <a:schemeClr val="tx1"/>
                          </a:solidFill>
                          <a:effectLst/>
                          <a:latin typeface="Coptic1" pitchFamily="2" charset="0"/>
                          <a:cs typeface="Arial" charset="0"/>
                        </a:rPr>
                        <a:t>a~nok</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qa</a:t>
                      </a:r>
                      <a:r>
                        <a:rPr kumimoji="0" lang="fr-CA" sz="2200" b="0" i="0" u="none" strike="noStrike" cap="none" normalizeH="0" baseline="0" dirty="0">
                          <a:ln>
                            <a:noFill/>
                          </a:ln>
                          <a:solidFill>
                            <a:schemeClr val="tx1"/>
                          </a:solidFill>
                          <a:effectLst/>
                          <a:latin typeface="Coptic1" pitchFamily="2" charset="0"/>
                          <a:cs typeface="Arial" charset="0"/>
                        </a:rPr>
                        <a:t> v/</a:t>
                      </a:r>
                      <a:r>
                        <a:rPr kumimoji="0" lang="fr-CA" sz="2200" b="0" i="0" u="none" strike="noStrike" cap="none" normalizeH="0" baseline="0" dirty="0" err="1">
                          <a:ln>
                            <a:noFill/>
                          </a:ln>
                          <a:solidFill>
                            <a:schemeClr val="tx1"/>
                          </a:solidFill>
                          <a:effectLst/>
                          <a:latin typeface="Coptic1" pitchFamily="2" charset="0"/>
                          <a:cs typeface="Arial" charset="0"/>
                        </a:rPr>
                        <a:t>e~tafhei</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Akmort</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qen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nivaqri</a:t>
                      </a:r>
                      <a:r>
                        <a:rPr kumimoji="0" lang="fr-CA" sz="2200" b="0" i="0" u="none" strike="noStrike" cap="none" normalizeH="0" baseline="0" dirty="0">
                          <a:ln>
                            <a:noFill/>
                          </a:ln>
                          <a:solidFill>
                            <a:schemeClr val="tx1"/>
                          </a:solidFill>
                          <a:effectLst/>
                          <a:latin typeface="Coptic1" pitchFamily="2" charset="0"/>
                          <a:cs typeface="Arial" charset="0"/>
                        </a:rPr>
                        <a:t> t/</a:t>
                      </a:r>
                      <a:r>
                        <a:rPr kumimoji="0" lang="fr-CA" sz="2200" b="0" i="0" u="none" strike="noStrike" cap="none" normalizeH="0" baseline="0" dirty="0" err="1">
                          <a:ln>
                            <a:noFill/>
                          </a:ln>
                          <a:solidFill>
                            <a:schemeClr val="tx1"/>
                          </a:solidFill>
                          <a:effectLst/>
                          <a:latin typeface="Coptic1" pitchFamily="2" charset="0"/>
                          <a:cs typeface="Arial" charset="0"/>
                        </a:rPr>
                        <a:t>rou</a:t>
                      </a:r>
                      <a:r>
                        <a:rPr kumimoji="0" lang="fr-CA" sz="2200" b="0" i="0" u="none" strike="noStrike" cap="none" normalizeH="0" baseline="0" dirty="0">
                          <a:ln>
                            <a:noFill/>
                          </a:ln>
                          <a:solidFill>
                            <a:schemeClr val="tx1"/>
                          </a:solidFill>
                          <a:effectLst/>
                          <a:latin typeface="Coptic1" pitchFamily="2" charset="0"/>
                          <a:cs typeface="Arial" charset="0"/>
                        </a:rPr>
                        <a:t> et[i </a:t>
                      </a:r>
                      <a:r>
                        <a:rPr kumimoji="0" lang="fr-CA" sz="2200" b="0" i="0" u="none" strike="noStrike" cap="none" normalizeH="0" baseline="0" dirty="0" err="1">
                          <a:ln>
                            <a:noFill/>
                          </a:ln>
                          <a:solidFill>
                            <a:schemeClr val="tx1"/>
                          </a:solidFill>
                          <a:effectLst/>
                          <a:latin typeface="Coptic1" pitchFamily="2" charset="0"/>
                          <a:cs typeface="Arial" charset="0"/>
                        </a:rPr>
                        <a:t>e~qoun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e~p~wnq</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N~yok</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pe</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e~takouwrp</a:t>
                      </a:r>
                      <a:r>
                        <a:rPr kumimoji="0" lang="fr-CA" sz="2200" b="0" i="0" u="none" strike="noStrike" cap="none" normalizeH="0" baseline="0" dirty="0">
                          <a:ln>
                            <a:noFill/>
                          </a:ln>
                          <a:solidFill>
                            <a:schemeClr val="tx1"/>
                          </a:solidFill>
                          <a:effectLst/>
                          <a:latin typeface="Coptic1" pitchFamily="2" charset="0"/>
                          <a:cs typeface="Arial" charset="0"/>
                        </a:rPr>
                        <a:t> n/i </a:t>
                      </a:r>
                      <a:r>
                        <a:rPr kumimoji="0" lang="fr-CA" sz="2200" b="0" i="0" u="none" strike="noStrike" cap="none" normalizeH="0" baseline="0" dirty="0" err="1">
                          <a:ln>
                            <a:noFill/>
                          </a:ln>
                          <a:solidFill>
                            <a:schemeClr val="tx1"/>
                          </a:solidFill>
                          <a:effectLst/>
                          <a:latin typeface="Coptic1" pitchFamily="2" charset="0"/>
                          <a:cs typeface="Arial" charset="0"/>
                        </a:rPr>
                        <a:t>n~nip~rov</a:t>
                      </a:r>
                      <a:r>
                        <a:rPr kumimoji="0" lang="fr-CA" sz="2200" b="0" i="0" u="none" strike="noStrike" cap="none" normalizeH="0" baseline="0" dirty="0">
                          <a:ln>
                            <a:noFill/>
                          </a:ln>
                          <a:solidFill>
                            <a:schemeClr val="tx1"/>
                          </a:solidFill>
                          <a:effectLst/>
                          <a:latin typeface="Coptic1" pitchFamily="2" charset="0"/>
                          <a:cs typeface="Arial" charset="0"/>
                        </a:rPr>
                        <a:t>/t/c </a:t>
                      </a:r>
                      <a:r>
                        <a:rPr kumimoji="0" lang="fr-CA" sz="2200" b="0" i="0" u="none" strike="noStrike" cap="none" normalizeH="0" baseline="0" dirty="0" err="1">
                          <a:ln>
                            <a:noFill/>
                          </a:ln>
                          <a:solidFill>
                            <a:schemeClr val="tx1"/>
                          </a:solidFill>
                          <a:effectLst/>
                          <a:latin typeface="Coptic1" pitchFamily="2" charset="0"/>
                          <a:cs typeface="Arial" charset="0"/>
                        </a:rPr>
                        <a:t>eyb</a:t>
                      </a:r>
                      <a:r>
                        <a:rPr kumimoji="0" lang="fr-CA" sz="2200" b="0" i="0" u="none" strike="noStrike" cap="none" normalizeH="0" baseline="0" dirty="0">
                          <a:ln>
                            <a:noFill/>
                          </a:ln>
                          <a:solidFill>
                            <a:schemeClr val="tx1"/>
                          </a:solidFill>
                          <a:effectLst/>
                          <a:latin typeface="Coptic1" pitchFamily="2" charset="0"/>
                          <a:cs typeface="Arial" charset="0"/>
                        </a:rPr>
                        <a:t>/t </a:t>
                      </a:r>
                      <a:r>
                        <a:rPr kumimoji="0" lang="fr-CA" sz="2200" b="0" i="0" u="none" strike="noStrike" cap="none" normalizeH="0" baseline="0" dirty="0" err="1">
                          <a:ln>
                            <a:noFill/>
                          </a:ln>
                          <a:solidFill>
                            <a:schemeClr val="tx1"/>
                          </a:solidFill>
                          <a:effectLst/>
                          <a:latin typeface="Coptic1" pitchFamily="2" charset="0"/>
                          <a:cs typeface="Arial" charset="0"/>
                        </a:rPr>
                        <a:t>a~nok</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qa</a:t>
                      </a:r>
                      <a:r>
                        <a:rPr kumimoji="0" lang="fr-CA" sz="2200" b="0" i="0" u="none" strike="noStrike" cap="none" normalizeH="0" baseline="0" dirty="0">
                          <a:ln>
                            <a:noFill/>
                          </a:ln>
                          <a:solidFill>
                            <a:schemeClr val="tx1"/>
                          </a:solidFill>
                          <a:effectLst/>
                          <a:latin typeface="Coptic1" pitchFamily="2" charset="0"/>
                          <a:cs typeface="Arial" charset="0"/>
                        </a:rPr>
                        <a:t> v/</a:t>
                      </a:r>
                      <a:r>
                        <a:rPr kumimoji="0" lang="fr-CA" sz="2200" b="0" i="0" u="none" strike="noStrike" cap="none" normalizeH="0" baseline="0" dirty="0" err="1">
                          <a:ln>
                            <a:noFill/>
                          </a:ln>
                          <a:solidFill>
                            <a:schemeClr val="tx1"/>
                          </a:solidFill>
                          <a:effectLst/>
                          <a:latin typeface="Coptic1" pitchFamily="2" charset="0"/>
                          <a:cs typeface="Arial" charset="0"/>
                        </a:rPr>
                        <a:t>etswni</a:t>
                      </a:r>
                      <a:r>
                        <a:rPr kumimoji="0" lang="fr-CA" sz="2200" b="0" i="0" u="none" strike="noStrike" cap="none" normalizeH="0" baseline="0" dirty="0">
                          <a:ln>
                            <a:noFill/>
                          </a:ln>
                          <a:solidFill>
                            <a:schemeClr val="tx1"/>
                          </a:solidFill>
                          <a:effectLst/>
                          <a:latin typeface="Coptic1" pitchFamily="2" charset="0"/>
                          <a:cs typeface="Arial" charset="0"/>
                        </a:rPr>
                        <a:t>.</a:t>
                      </a:r>
                      <a:r>
                        <a:rPr kumimoji="0" lang="fr-FR" sz="2200" b="0" i="0" u="none" strike="noStrike" kern="1200" cap="none" normalizeH="0" baseline="0" dirty="0">
                          <a:ln>
                            <a:noFill/>
                          </a:ln>
                          <a:solidFill>
                            <a:schemeClr val="tx1"/>
                          </a:solidFill>
                          <a:effectLst/>
                          <a:latin typeface="Coptic1" pitchFamily="2" charset="0"/>
                          <a:ea typeface="+mn-ea"/>
                          <a:cs typeface="+mn-cs"/>
                        </a:rPr>
                        <a:t> </a:t>
                      </a:r>
                      <a:endParaRPr kumimoji="0" lang="fr-CA" sz="2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2200" kern="1200" dirty="0">
                          <a:solidFill>
                            <a:schemeClr val="tx1"/>
                          </a:solidFill>
                          <a:effectLst/>
                          <a:latin typeface="+mn-lt"/>
                          <a:ea typeface="+mn-ea"/>
                          <a:cs typeface="+mn-cs"/>
                        </a:rPr>
                        <a:t>C’est Toi, Seigneur, qui a transformé ma punition en salut. Comme un bon berger Tu as cherché celui qui était perdu Comme un vrai père, Tu as peiné à cause de moi qui avais chuté. Tu m’as réconforté par tous les remèdes menant à la vie. Pour moi, malade, Tu as envoyé les prophètes</a:t>
                      </a:r>
                      <a:endParaRPr kumimoji="0" lang="fr-CA" sz="2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أنت يا سيدي حولت لي العقوبة خلاصاً</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كراع صالح سعيت في طلب الضال،</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كأب حقيقي تعبت معي أنا الذي سقط،</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رَبَطني بكل </a:t>
                      </a:r>
                      <a:r>
                        <a:rPr lang="ar-EG" sz="2800" kern="1200" dirty="0" err="1">
                          <a:solidFill>
                            <a:schemeClr val="tx1"/>
                          </a:solidFill>
                          <a:effectLst/>
                          <a:latin typeface="+mn-lt"/>
                          <a:ea typeface="+mn-ea"/>
                          <a:cs typeface="+mn-cs"/>
                        </a:rPr>
                        <a:t>ألأدوية</a:t>
                      </a:r>
                      <a:r>
                        <a:rPr lang="ar-EG" sz="2800" kern="1200" dirty="0">
                          <a:solidFill>
                            <a:schemeClr val="tx1"/>
                          </a:solidFill>
                          <a:effectLst/>
                          <a:latin typeface="+mn-lt"/>
                          <a:ea typeface="+mn-ea"/>
                          <a:cs typeface="+mn-cs"/>
                        </a:rPr>
                        <a:t> المؤدية إلى الحياة</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أنت الذي أرسلت لي الأنبياء من أجلي أنا المريض،</a:t>
                      </a:r>
                      <a:endParaRPr kumimoji="0" lang="ar-EG"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5549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16779355"/>
      </p:ext>
    </p:extLst>
  </p:cSld>
  <p:clrMapOvr>
    <a:masterClrMapping/>
  </p:clrMapOvr>
  <p:transition/>
</p:sld>
</file>

<file path=ppt/slides/slide3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562703385"/>
              </p:ext>
            </p:extLst>
          </p:nvPr>
        </p:nvGraphicFramePr>
        <p:xfrm>
          <a:off x="0" y="226168"/>
          <a:ext cx="9143998" cy="4688732"/>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6887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pl-PL" sz="2400" kern="1200" dirty="0">
                          <a:solidFill>
                            <a:schemeClr val="tx1"/>
                          </a:solidFill>
                          <a:effectLst/>
                          <a:latin typeface="Coptic1" pitchFamily="2" charset="0"/>
                          <a:ea typeface="+mn-ea"/>
                          <a:cs typeface="+mn-cs"/>
                        </a:rPr>
                        <a:t>Ak] m</a:t>
                      </a:r>
                      <a:r>
                        <a:rPr lang="fr-FR" sz="2400" kern="1200" dirty="0">
                          <a:solidFill>
                            <a:schemeClr val="tx1"/>
                          </a:solidFill>
                          <a:effectLst/>
                          <a:latin typeface="Coptic1" pitchFamily="2" charset="0"/>
                          <a:ea typeface="+mn-ea"/>
                          <a:cs typeface="+mn-cs"/>
                        </a:rPr>
                        <a:t>~</a:t>
                      </a:r>
                      <a:r>
                        <a:rPr lang="pl-PL" sz="2400" kern="1200" dirty="0">
                          <a:solidFill>
                            <a:schemeClr val="tx1"/>
                          </a:solidFill>
                          <a:effectLst/>
                          <a:latin typeface="Coptic1" pitchFamily="2" charset="0"/>
                          <a:ea typeface="+mn-ea"/>
                          <a:cs typeface="+mn-cs"/>
                        </a:rPr>
                        <a:t>v</a:t>
                      </a:r>
                      <a:r>
                        <a:rPr lang="fr-FR" sz="2400" kern="1200" dirty="0">
                          <a:solidFill>
                            <a:schemeClr val="tx1"/>
                          </a:solidFill>
                          <a:effectLst/>
                          <a:latin typeface="Coptic1" pitchFamily="2" charset="0"/>
                          <a:ea typeface="+mn-ea"/>
                          <a:cs typeface="+mn-cs"/>
                        </a:rPr>
                        <a:t>~</a:t>
                      </a:r>
                      <a:r>
                        <a:rPr lang="pl-PL" sz="2400" kern="1200" dirty="0">
                          <a:solidFill>
                            <a:schemeClr val="tx1"/>
                          </a:solidFill>
                          <a:effectLst/>
                          <a:latin typeface="Coptic1" pitchFamily="2" charset="0"/>
                          <a:ea typeface="+mn-ea"/>
                          <a:cs typeface="+mn-cs"/>
                        </a:rPr>
                        <a:t>nomoc n</a:t>
                      </a:r>
                      <a:r>
                        <a:rPr lang="fr-FR" sz="2400" kern="1200" dirty="0">
                          <a:solidFill>
                            <a:schemeClr val="tx1"/>
                          </a:solidFill>
                          <a:effectLst/>
                          <a:latin typeface="Coptic1" pitchFamily="2" charset="0"/>
                          <a:ea typeface="+mn-ea"/>
                          <a:cs typeface="+mn-cs"/>
                        </a:rPr>
                        <a:t>/</a:t>
                      </a:r>
                      <a:r>
                        <a:rPr lang="pl-PL" sz="2400" kern="1200" dirty="0">
                          <a:solidFill>
                            <a:schemeClr val="tx1"/>
                          </a:solidFill>
                          <a:effectLst/>
                          <a:latin typeface="Coptic1" pitchFamily="2" charset="0"/>
                          <a:ea typeface="+mn-ea"/>
                          <a:cs typeface="+mn-cs"/>
                        </a:rPr>
                        <a:t>i e</a:t>
                      </a:r>
                      <a:r>
                        <a:rPr lang="fr-FR" sz="2400" kern="1200" dirty="0">
                          <a:solidFill>
                            <a:schemeClr val="tx1"/>
                          </a:solidFill>
                          <a:effectLst/>
                          <a:latin typeface="Coptic1" pitchFamily="2" charset="0"/>
                          <a:ea typeface="+mn-ea"/>
                          <a:cs typeface="+mn-cs"/>
                        </a:rPr>
                        <a:t>~</a:t>
                      </a:r>
                      <a:r>
                        <a:rPr lang="pl-PL" sz="2400" kern="1200" dirty="0">
                          <a:solidFill>
                            <a:schemeClr val="tx1"/>
                          </a:solidFill>
                          <a:effectLst/>
                          <a:latin typeface="Coptic1" pitchFamily="2" charset="0"/>
                          <a:ea typeface="+mn-ea"/>
                          <a:cs typeface="+mn-cs"/>
                        </a:rPr>
                        <a:t>oubo</a:t>
                      </a:r>
                      <a:r>
                        <a:rPr lang="fr-FR" sz="2400" kern="1200" dirty="0">
                          <a:solidFill>
                            <a:schemeClr val="tx1"/>
                          </a:solidFill>
                          <a:effectLst/>
                          <a:latin typeface="Coptic1" pitchFamily="2" charset="0"/>
                          <a:ea typeface="+mn-ea"/>
                          <a:cs typeface="+mn-cs"/>
                        </a:rPr>
                        <a:t>/~y</a:t>
                      </a:r>
                      <a:r>
                        <a:rPr lang="pl-PL" sz="2400" kern="1200" dirty="0">
                          <a:solidFill>
                            <a:schemeClr val="tx1"/>
                          </a:solidFill>
                          <a:effectLst/>
                          <a:latin typeface="Coptic1" pitchFamily="2" charset="0"/>
                          <a:ea typeface="+mn-ea"/>
                          <a:cs typeface="+mn-cs"/>
                        </a:rPr>
                        <a:t>ia</a:t>
                      </a:r>
                      <a:r>
                        <a:rPr lang="fr-FR" sz="2400" kern="1200" dirty="0">
                          <a:solidFill>
                            <a:schemeClr val="tx1"/>
                          </a:solidFill>
                          <a:effectLst/>
                          <a:latin typeface="Coptic1" pitchFamily="2" charset="0"/>
                          <a:ea typeface="+mn-ea"/>
                          <a:cs typeface="+mn-cs"/>
                        </a:rPr>
                        <a:t>~</a:t>
                      </a:r>
                      <a:r>
                        <a:rPr lang="pl-PL" sz="2400" kern="1200" dirty="0">
                          <a:solidFill>
                            <a:schemeClr val="tx1"/>
                          </a:solidFill>
                          <a:effectLst/>
                          <a:latin typeface="Coptic1" pitchFamily="2" charset="0"/>
                          <a:ea typeface="+mn-ea"/>
                          <a:cs typeface="+mn-cs"/>
                        </a:rPr>
                        <a:t>.</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N~yok</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e~takerdia~konin</a:t>
                      </a:r>
                      <a:r>
                        <a:rPr lang="fr-FR" sz="2400" kern="1200" dirty="0">
                          <a:solidFill>
                            <a:schemeClr val="tx1"/>
                          </a:solidFill>
                          <a:effectLst/>
                          <a:latin typeface="Coptic1" pitchFamily="2" charset="0"/>
                          <a:ea typeface="+mn-ea"/>
                          <a:cs typeface="+mn-cs"/>
                        </a:rPr>
                        <a:t> n/i </a:t>
                      </a:r>
                      <a:r>
                        <a:rPr lang="fr-FR" sz="2400" kern="1200" dirty="0" err="1">
                          <a:solidFill>
                            <a:schemeClr val="tx1"/>
                          </a:solidFill>
                          <a:effectLst/>
                          <a:latin typeface="Coptic1" pitchFamily="2" charset="0"/>
                          <a:ea typeface="+mn-ea"/>
                          <a:cs typeface="+mn-cs"/>
                        </a:rPr>
                        <a:t>m~pioujai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e~aierparabenin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m~peknomoc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Hwc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ouwini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m~m</a:t>
                      </a:r>
                      <a:r>
                        <a:rPr lang="fr-FR" sz="2400" kern="1200" dirty="0">
                          <a:solidFill>
                            <a:schemeClr val="tx1"/>
                          </a:solidFill>
                          <a:effectLst/>
                          <a:latin typeface="Coptic1" pitchFamily="2" charset="0"/>
                          <a:ea typeface="+mn-ea"/>
                          <a:cs typeface="+mn-cs"/>
                        </a:rPr>
                        <a:t>/i: </a:t>
                      </a:r>
                      <a:r>
                        <a:rPr lang="fr-FR" sz="2400" kern="1200" dirty="0" err="1">
                          <a:solidFill>
                            <a:schemeClr val="tx1"/>
                          </a:solidFill>
                          <a:effectLst/>
                          <a:latin typeface="Coptic1" pitchFamily="2" charset="0"/>
                          <a:ea typeface="+mn-ea"/>
                          <a:cs typeface="+mn-cs"/>
                        </a:rPr>
                        <a:t>aksai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n~n</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etcwrem</a:t>
                      </a:r>
                      <a:r>
                        <a:rPr lang="fr-FR" sz="2400" kern="1200" dirty="0">
                          <a:solidFill>
                            <a:schemeClr val="tx1"/>
                          </a:solidFill>
                          <a:effectLst/>
                          <a:latin typeface="Coptic1" pitchFamily="2" charset="0"/>
                          <a:ea typeface="+mn-ea"/>
                          <a:cs typeface="+mn-cs"/>
                        </a:rPr>
                        <a:t> nem n/</a:t>
                      </a:r>
                      <a:r>
                        <a:rPr lang="fr-FR" sz="2400" kern="1200" dirty="0" err="1">
                          <a:solidFill>
                            <a:schemeClr val="tx1"/>
                          </a:solidFill>
                          <a:effectLst/>
                          <a:latin typeface="Coptic1" pitchFamily="2" charset="0"/>
                          <a:ea typeface="+mn-ea"/>
                          <a:cs typeface="+mn-cs"/>
                        </a:rPr>
                        <a:t>etoi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nate~mi</a:t>
                      </a:r>
                      <a:r>
                        <a:rPr lang="fr-FR" sz="2400" kern="1200" dirty="0">
                          <a:solidFill>
                            <a:schemeClr val="tx1"/>
                          </a:solidFill>
                          <a:effectLst/>
                          <a:latin typeface="Coptic1" pitchFamily="2" charset="0"/>
                          <a:ea typeface="+mn-ea"/>
                          <a:cs typeface="+mn-cs"/>
                        </a:rPr>
                        <a:t>.</a:t>
                      </a:r>
                      <a:endParaRPr kumimoji="0" lang="fr-FR" sz="1800" b="0" i="0" u="none" strike="noStrike" kern="1200" cap="none" normalizeH="0" baseline="0" dirty="0">
                        <a:ln>
                          <a:noFill/>
                        </a:ln>
                        <a:solidFill>
                          <a:schemeClr val="tx1"/>
                        </a:solidFill>
                        <a:effectLst/>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kern="1200" cap="none" normalizeH="0" baseline="0" dirty="0" err="1">
                          <a:ln>
                            <a:noFill/>
                          </a:ln>
                          <a:solidFill>
                            <a:srgbClr val="FF9900"/>
                          </a:solidFill>
                          <a:effectLst/>
                          <a:latin typeface="Coptic1" pitchFamily="2" charset="0"/>
                          <a:ea typeface="+mn-ea"/>
                          <a:cs typeface="+mn-cs"/>
                        </a:rPr>
                        <a:t>Pilaoc</a:t>
                      </a:r>
                      <a:r>
                        <a:rPr kumimoji="0" lang="fr-FR" sz="24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Kurie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e~le</a:t>
                      </a:r>
                      <a:r>
                        <a:rPr kumimoji="0" lang="fr-CA" sz="24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400" kern="1200" dirty="0">
                          <a:solidFill>
                            <a:schemeClr val="tx1"/>
                          </a:solidFill>
                          <a:effectLst/>
                          <a:latin typeface="+mn-lt"/>
                          <a:ea typeface="+mn-ea"/>
                          <a:cs typeface="+mn-cs"/>
                        </a:rPr>
                        <a:t>Tu m’as donné la Loi en aide Quand j’ai agi contre Ta Loi, Tu as servi mon salut. Ô Lumière véritable, Tu as éclairé les égarés et les ignorants. </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fr-FR" sz="2400" b="0" i="0" u="sng" strike="noStrike" kern="1200" cap="none" spc="0" normalizeH="0" baseline="0" noProof="0" dirty="0">
                        <a:ln>
                          <a:noFill/>
                        </a:ln>
                        <a:solidFill>
                          <a:schemeClr val="tx1"/>
                        </a:solidFill>
                        <a:effectLst/>
                        <a:uLnTx/>
                        <a:uFillTx/>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fr-CA"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spc="0" normalizeH="0" baseline="0" noProof="0" dirty="0">
                          <a:ln>
                            <a:noFill/>
                          </a:ln>
                          <a:solidFill>
                            <a:srgbClr val="FF9900"/>
                          </a:solidFill>
                          <a:effectLst/>
                          <a:uLnTx/>
                          <a:uFillTx/>
                          <a:latin typeface="Arial" charset="0"/>
                          <a:ea typeface="+mn-ea"/>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kern="1200" cap="none" spc="0" normalizeH="0" baseline="0" noProof="0" dirty="0">
                          <a:ln>
                            <a:noFill/>
                          </a:ln>
                          <a:solidFill>
                            <a:srgbClr val="FFFFFF"/>
                          </a:solidFill>
                          <a:effectLst/>
                          <a:uLnTx/>
                          <a:uFillTx/>
                          <a:latin typeface="Arial" charset="0"/>
                          <a:ea typeface="+mn-ea"/>
                          <a:cs typeface="Arial" charset="0"/>
                        </a:rPr>
                        <a:t>Pitié Seigneur.</a:t>
                      </a:r>
                      <a:endParaRPr kumimoji="0" lang="en-US" sz="2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أعطيتني الناموس عوناً</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أنت الذي خدمت لي الخلاص لما خالفت ناموسك،</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كنور حقيقي أشرقت للضالين وغير العارفين</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الشعب:</a:t>
                      </a:r>
                      <a:endParaRPr kumimoji="0" lang="en-US"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6130424"/>
      </p:ext>
    </p:extLst>
  </p:cSld>
  <p:clrMapOvr>
    <a:masterClrMapping/>
  </p:clrMapOvr>
  <p:transition/>
</p:sld>
</file>

<file path=ppt/slides/slide3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9138" name="Group 2"/>
          <p:cNvGraphicFramePr>
            <a:graphicFrameLocks noGrp="1"/>
          </p:cNvGraphicFramePr>
          <p:nvPr>
            <p:ph/>
            <p:extLst>
              <p:ext uri="{D42A27DB-BD31-4B8C-83A1-F6EECF244321}">
                <p14:modId xmlns:p14="http://schemas.microsoft.com/office/powerpoint/2010/main" val="3064506484"/>
              </p:ext>
            </p:extLst>
          </p:nvPr>
        </p:nvGraphicFramePr>
        <p:xfrm>
          <a:off x="1" y="0"/>
          <a:ext cx="9143999" cy="4835652"/>
        </p:xfrm>
        <a:graphic>
          <a:graphicData uri="http://schemas.openxmlformats.org/drawingml/2006/table">
            <a:tbl>
              <a:tblPr/>
              <a:tblGrid>
                <a:gridCol w="3238499">
                  <a:extLst>
                    <a:ext uri="{9D8B030D-6E8A-4147-A177-3AD203B41FA5}">
                      <a16:colId xmlns:a16="http://schemas.microsoft.com/office/drawing/2014/main" val="3572222093"/>
                    </a:ext>
                  </a:extLst>
                </a:gridCol>
                <a:gridCol w="3221023">
                  <a:extLst>
                    <a:ext uri="{9D8B030D-6E8A-4147-A177-3AD203B41FA5}">
                      <a16:colId xmlns:a16="http://schemas.microsoft.com/office/drawing/2014/main" val="20000"/>
                    </a:ext>
                  </a:extLst>
                </a:gridCol>
                <a:gridCol w="2684477">
                  <a:extLst>
                    <a:ext uri="{9D8B030D-6E8A-4147-A177-3AD203B41FA5}">
                      <a16:colId xmlns:a16="http://schemas.microsoft.com/office/drawing/2014/main" val="20001"/>
                    </a:ext>
                  </a:extLst>
                </a:gridCol>
              </a:tblGrid>
              <a:tr h="4584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en-US" sz="2400" kern="1200" dirty="0" err="1">
                          <a:solidFill>
                            <a:schemeClr val="tx1"/>
                          </a:solidFill>
                          <a:effectLst/>
                          <a:latin typeface="Coptic1" pitchFamily="2" charset="0"/>
                          <a:ea typeface="+mn-ea"/>
                          <a:cs typeface="+mn-cs"/>
                        </a:rPr>
                        <a:t>Nyok</a:t>
                      </a:r>
                      <a:r>
                        <a:rPr lang="en-US" sz="2400" kern="1200" dirty="0">
                          <a:solidFill>
                            <a:schemeClr val="tx1"/>
                          </a:solidFill>
                          <a:effectLst/>
                          <a:latin typeface="Coptic1" pitchFamily="2" charset="0"/>
                          <a:ea typeface="+mn-ea"/>
                          <a:cs typeface="+mn-cs"/>
                        </a:rPr>
                        <a:t> pe v/</a:t>
                      </a:r>
                      <a:r>
                        <a:rPr lang="en-US" sz="2400" kern="1200" dirty="0" err="1">
                          <a:solidFill>
                            <a:schemeClr val="tx1"/>
                          </a:solidFill>
                          <a:effectLst/>
                          <a:latin typeface="Coptic1" pitchFamily="2" charset="0"/>
                          <a:ea typeface="+mn-ea"/>
                          <a:cs typeface="+mn-cs"/>
                        </a:rPr>
                        <a:t>etsop</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n~c</a:t>
                      </a:r>
                      <a:r>
                        <a:rPr lang="en-US" sz="2400" kern="1200" dirty="0">
                          <a:solidFill>
                            <a:schemeClr val="tx1"/>
                          </a:solidFill>
                          <a:effectLst/>
                          <a:latin typeface="Coptic1" pitchFamily="2" charset="0"/>
                          <a:ea typeface="+mn-ea"/>
                          <a:cs typeface="+mn-cs"/>
                        </a:rPr>
                        <a:t>/</a:t>
                      </a:r>
                      <a:r>
                        <a:rPr lang="en-US" sz="2400" kern="1200" dirty="0" err="1">
                          <a:solidFill>
                            <a:schemeClr val="tx1"/>
                          </a:solidFill>
                          <a:effectLst/>
                          <a:latin typeface="Coptic1" pitchFamily="2" charset="0"/>
                          <a:ea typeface="+mn-ea"/>
                          <a:cs typeface="+mn-cs"/>
                        </a:rPr>
                        <a:t>ou</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niben</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aki</a:t>
                      </a:r>
                      <a:r>
                        <a:rPr lang="en-US" sz="2400" kern="1200" dirty="0">
                          <a:solidFill>
                            <a:schemeClr val="tx1"/>
                          </a:solidFill>
                          <a:effectLst/>
                          <a:latin typeface="Coptic1" pitchFamily="2" charset="0"/>
                          <a:ea typeface="+mn-ea"/>
                          <a:cs typeface="+mn-cs"/>
                        </a:rPr>
                        <a:t>~ nan </a:t>
                      </a:r>
                      <a:r>
                        <a:rPr lang="en-US" sz="2400" kern="1200" dirty="0" err="1">
                          <a:solidFill>
                            <a:schemeClr val="tx1"/>
                          </a:solidFill>
                          <a:effectLst/>
                          <a:latin typeface="Coptic1" pitchFamily="2" charset="0"/>
                          <a:ea typeface="+mn-ea"/>
                          <a:cs typeface="+mn-cs"/>
                        </a:rPr>
                        <a:t>hijen</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pikahi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aki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e~ym</a:t>
                      </a:r>
                      <a:r>
                        <a:rPr lang="en-US" sz="2400" kern="1200" dirty="0">
                          <a:solidFill>
                            <a:schemeClr val="tx1"/>
                          </a:solidFill>
                          <a:effectLst/>
                          <a:latin typeface="Coptic1" pitchFamily="2" charset="0"/>
                          <a:ea typeface="+mn-ea"/>
                          <a:cs typeface="+mn-cs"/>
                        </a:rPr>
                        <a:t>/</a:t>
                      </a:r>
                      <a:r>
                        <a:rPr lang="en-US" sz="2400" kern="1200" dirty="0" err="1">
                          <a:solidFill>
                            <a:schemeClr val="tx1"/>
                          </a:solidFill>
                          <a:effectLst/>
                          <a:latin typeface="Coptic1" pitchFamily="2" charset="0"/>
                          <a:ea typeface="+mn-ea"/>
                          <a:cs typeface="+mn-cs"/>
                        </a:rPr>
                        <a:t>tra</a:t>
                      </a:r>
                      <a:r>
                        <a:rPr lang="en-US" sz="2400" kern="1200" dirty="0">
                          <a:solidFill>
                            <a:schemeClr val="tx1"/>
                          </a:solidFill>
                          <a:effectLst/>
                          <a:latin typeface="Coptic1" pitchFamily="2" charset="0"/>
                          <a:ea typeface="+mn-ea"/>
                          <a:cs typeface="+mn-cs"/>
                        </a:rPr>
                        <a:t> n~]</a:t>
                      </a:r>
                      <a:r>
                        <a:rPr lang="en-US" sz="2400" kern="1200" dirty="0" err="1">
                          <a:solidFill>
                            <a:schemeClr val="tx1"/>
                          </a:solidFill>
                          <a:effectLst/>
                          <a:latin typeface="Coptic1" pitchFamily="2" charset="0"/>
                          <a:ea typeface="+mn-ea"/>
                          <a:cs typeface="+mn-cs"/>
                        </a:rPr>
                        <a:t>paryenoc</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Piatsopf</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ekoi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n~nou</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n~ouhwlem</a:t>
                      </a:r>
                      <a:r>
                        <a:rPr lang="en-US" sz="2400" kern="1200" dirty="0">
                          <a:solidFill>
                            <a:schemeClr val="tx1"/>
                          </a:solidFill>
                          <a:effectLst/>
                          <a:latin typeface="Coptic1" pitchFamily="2" charset="0"/>
                          <a:ea typeface="+mn-ea"/>
                          <a:cs typeface="+mn-cs"/>
                        </a:rPr>
                        <a:t> an pe </a:t>
                      </a:r>
                      <a:r>
                        <a:rPr lang="en-US" sz="2400" kern="1200" dirty="0" err="1">
                          <a:solidFill>
                            <a:schemeClr val="tx1"/>
                          </a:solidFill>
                          <a:effectLst/>
                          <a:latin typeface="Coptic1" pitchFamily="2" charset="0"/>
                          <a:ea typeface="+mn-ea"/>
                          <a:cs typeface="+mn-cs"/>
                        </a:rPr>
                        <a:t>e~takmeui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e~rof</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eyrekswpi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n~hucoc</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nem</a:t>
                      </a:r>
                      <a:r>
                        <a:rPr lang="en-US" sz="2400" kern="1200" dirty="0">
                          <a:solidFill>
                            <a:schemeClr val="tx1"/>
                          </a:solidFill>
                          <a:effectLst/>
                          <a:latin typeface="Coptic1" pitchFamily="2" charset="0"/>
                          <a:ea typeface="+mn-ea"/>
                          <a:cs typeface="+mn-cs"/>
                        </a:rPr>
                        <a:t> V}. </a:t>
                      </a:r>
                      <a:r>
                        <a:rPr lang="en-US" sz="2400" kern="1200" dirty="0" err="1">
                          <a:solidFill>
                            <a:schemeClr val="tx1"/>
                          </a:solidFill>
                          <a:effectLst/>
                          <a:latin typeface="Coptic1" pitchFamily="2" charset="0"/>
                          <a:ea typeface="+mn-ea"/>
                          <a:cs typeface="+mn-cs"/>
                        </a:rPr>
                        <a:t>Alla</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aksouwk</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e~bol</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m~min</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m~mok</a:t>
                      </a:r>
                      <a:r>
                        <a:rPr lang="en-US" sz="2400" kern="1200" dirty="0">
                          <a:solidFill>
                            <a:schemeClr val="tx1"/>
                          </a:solidFill>
                          <a:effectLst/>
                          <a:latin typeface="Coptic1" pitchFamily="2" charset="0"/>
                          <a:ea typeface="+mn-ea"/>
                          <a:cs typeface="+mn-cs"/>
                        </a:rPr>
                        <a:t>. Ak[</a:t>
                      </a:r>
                      <a:r>
                        <a:rPr lang="en-US" sz="2400" kern="1200" dirty="0" err="1">
                          <a:solidFill>
                            <a:schemeClr val="tx1"/>
                          </a:solidFill>
                          <a:effectLst/>
                          <a:latin typeface="Coptic1" pitchFamily="2" charset="0"/>
                          <a:ea typeface="+mn-ea"/>
                          <a:cs typeface="+mn-cs"/>
                        </a:rPr>
                        <a:t>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n~oumorv</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m~bwk</a:t>
                      </a:r>
                      <a:r>
                        <a:rPr lang="en-US" sz="2400" kern="1200" dirty="0">
                          <a:solidFill>
                            <a:schemeClr val="tx1"/>
                          </a:solidFill>
                          <a:effectLst/>
                          <a:latin typeface="Coptic1" pitchFamily="2" charset="0"/>
                          <a:ea typeface="+mn-ea"/>
                          <a:cs typeface="+mn-cs"/>
                        </a:rPr>
                        <a:t>.</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2200" kern="1200" dirty="0">
                          <a:solidFill>
                            <a:schemeClr val="tx1"/>
                          </a:solidFill>
                          <a:effectLst/>
                          <a:latin typeface="+mn-lt"/>
                          <a:ea typeface="+mn-ea"/>
                          <a:cs typeface="+mn-cs"/>
                        </a:rPr>
                        <a:t>Toi, qui es depuis toujours, Tu es venu vers nous, sur terre, dans le sein de la vierge. Toi qui es sans limites, bien que Tu sois Dieu, Tu n’as pas voulu être l’égal de Dieu. Mais Tu t’es abaissé, et Tu as pris la forme de l’esclave.</a:t>
                      </a:r>
                      <a:endParaRPr kumimoji="0" lang="fr-CA" sz="2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أنت الكائن في كل زمان، أتيت إلينا على الأرض، أتيت إلى بطن العذراء،</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أيها الغير المحوي إذ أنت الإله لم تضمر </a:t>
                      </a:r>
                      <a:r>
                        <a:rPr lang="ar-EG" sz="2800" kern="1200" dirty="0" err="1">
                          <a:solidFill>
                            <a:schemeClr val="tx1"/>
                          </a:solidFill>
                          <a:effectLst/>
                          <a:latin typeface="+mn-lt"/>
                          <a:ea typeface="+mn-ea"/>
                          <a:cs typeface="+mn-cs"/>
                        </a:rPr>
                        <a:t>إختطافاً</a:t>
                      </a:r>
                      <a:r>
                        <a:rPr lang="ar-EG" sz="2800" kern="1200" dirty="0">
                          <a:solidFill>
                            <a:schemeClr val="tx1"/>
                          </a:solidFill>
                          <a:effectLst/>
                          <a:latin typeface="+mn-lt"/>
                          <a:ea typeface="+mn-ea"/>
                          <a:cs typeface="+mn-cs"/>
                        </a:rPr>
                        <a:t> أن تكون مساوياً لله،</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لكن وضعت ذاتك</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وأخذت شكل العبد،</a:t>
                      </a:r>
                      <a:endParaRPr kumimoji="0" lang="ar-EG"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5549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3477424"/>
      </p:ext>
    </p:extLst>
  </p:cSld>
  <p:clrMapOvr>
    <a:masterClrMapping/>
  </p:clrMapOvr>
  <p:transition/>
</p:sld>
</file>

<file path=ppt/slides/slide3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1988123967"/>
              </p:ext>
            </p:extLst>
          </p:nvPr>
        </p:nvGraphicFramePr>
        <p:xfrm>
          <a:off x="2" y="91440"/>
          <a:ext cx="9143998" cy="445770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Akc~mou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e~tavucic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n~q</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tk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Akjek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peknomoc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qaroi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Aktamoi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e~p~jintwoun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qaroi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a:t>
                      </a:r>
                      <a:r>
                        <a:rPr kumimoji="0" lang="fr-CA" sz="2400" b="0" i="0" u="none" strike="noStrike" cap="none" normalizeH="0" baseline="0" dirty="0">
                          <a:ln>
                            <a:noFill/>
                          </a:ln>
                          <a:solidFill>
                            <a:schemeClr val="tx1"/>
                          </a:solidFill>
                          <a:effectLst/>
                          <a:latin typeface="Coptic1" pitchFamily="2" charset="0"/>
                          <a:cs typeface="Arial" charset="0"/>
                        </a:rPr>
                        <a:t>~,w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n~n</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e~toua~mahi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e~jwou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hiten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a~men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pt-BR" sz="2400" b="0" i="0" u="none" strike="noStrike" cap="none" normalizeH="0" baseline="0" dirty="0">
                          <a:ln>
                            <a:noFill/>
                          </a:ln>
                          <a:solidFill>
                            <a:schemeClr val="tx1"/>
                          </a:solidFill>
                          <a:effectLst/>
                          <a:latin typeface="Coptic1" pitchFamily="2" charset="0"/>
                          <a:cs typeface="Arial" charset="0"/>
                        </a:rPr>
                        <a:t>Akhioui~ e~bol m~p~cahoui~ n~te pinomoc. Akkwrf m~v~nobi qen t~carx.</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En Toi Tu as béni ma nature. Tu as accompli Ta Loi à ma place Tu m’as aidé à me relever de ma chute. Tu as libéré les captifs de l’enfer. Tu as enlevé la malédiction de la Loi. Par Ton corps Tu as détruit le péché.</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وباركت طبيعتي فيك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وأكملت ناموسك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عني،</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وأرتني القيام من سقطتي</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أعطيت إطلاقاً لمن قبض عليهم في الجحيم، أزلت لعنة الناموس،</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أبطلت الخطيئة بالجسد</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13105291"/>
      </p:ext>
    </p:extLst>
  </p:cSld>
  <p:clrMapOvr>
    <a:masterClrMapping/>
  </p:clrMapOvr>
  <p:transition/>
</p:sld>
</file>

<file path=ppt/slides/slide3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1075818827"/>
              </p:ext>
            </p:extLst>
          </p:nvPr>
        </p:nvGraphicFramePr>
        <p:xfrm>
          <a:off x="2" y="91440"/>
          <a:ext cx="9143998" cy="445770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Aktamoi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e~tjom</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teke~xoucia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m~v~naum~bol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n~nibelleu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Aktounoc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nirefmwout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nim~hau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Aktaho</a:t>
                      </a:r>
                      <a:r>
                        <a:rPr kumimoji="0" lang="fr-CA" sz="2400" b="0" i="0" u="none" strike="noStrike" cap="none" normalizeH="0" baseline="0" dirty="0">
                          <a:ln>
                            <a:noFill/>
                          </a:ln>
                          <a:solidFill>
                            <a:schemeClr val="tx1"/>
                          </a:solidFill>
                          <a:effectLst/>
                          <a:latin typeface="Coptic1" pitchFamily="2" charset="0"/>
                          <a:cs typeface="Arial" charset="0"/>
                        </a:rPr>
                        <a:t> n~]</a:t>
                      </a:r>
                      <a:r>
                        <a:rPr kumimoji="0" lang="fr-CA" sz="2400" b="0" i="0" u="none" strike="noStrike" cap="none" normalizeH="0" baseline="0" dirty="0" err="1">
                          <a:ln>
                            <a:noFill/>
                          </a:ln>
                          <a:solidFill>
                            <a:schemeClr val="tx1"/>
                          </a:solidFill>
                          <a:effectLst/>
                          <a:latin typeface="Coptic1" pitchFamily="2" charset="0"/>
                          <a:cs typeface="Arial" charset="0"/>
                        </a:rPr>
                        <a:t>vucic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e~ratc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p~caji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Akouwnh</a:t>
                      </a:r>
                      <a:r>
                        <a:rPr kumimoji="0" lang="fr-CA" sz="2400" b="0" i="0" u="none" strike="noStrike" cap="none" normalizeH="0" baseline="0" dirty="0">
                          <a:ln>
                            <a:noFill/>
                          </a:ln>
                          <a:solidFill>
                            <a:schemeClr val="tx1"/>
                          </a:solidFill>
                          <a:effectLst/>
                          <a:latin typeface="Coptic1" pitchFamily="2" charset="0"/>
                          <a:cs typeface="Arial" charset="0"/>
                        </a:rPr>
                        <a:t> n/i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n~]</a:t>
                      </a:r>
                      <a:r>
                        <a:rPr kumimoji="0" lang="fr-CA" sz="2400" b="0" i="0" u="none" strike="noStrike" cap="none" normalizeH="0" baseline="0" dirty="0" err="1">
                          <a:ln>
                            <a:noFill/>
                          </a:ln>
                          <a:solidFill>
                            <a:schemeClr val="tx1"/>
                          </a:solidFill>
                          <a:effectLst/>
                          <a:latin typeface="Coptic1" pitchFamily="2" charset="0"/>
                          <a:cs typeface="Arial" charset="0"/>
                        </a:rPr>
                        <a:t>oikonomia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tekmetsany~maqt</a:t>
                      </a:r>
                      <a:r>
                        <a:rPr kumimoji="0" lang="fr-CA"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m’as montré la force de Ton pouvoir. Tu as rendu la vue aux aveugles. Tu as ressuscité les morts qui étaient dans les tombeaux. Par Ta parole Tu as créé la nature. Tu m’as révélé la mesure de Ta tendresse.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أريتني قوة سلطانك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وهبت النظر </a:t>
                      </a:r>
                      <a:r>
                        <a:rPr kumimoji="0" lang="ar-EG" sz="2800" b="0" i="0" u="none" strike="noStrike" cap="none" normalizeH="0" baseline="0" dirty="0" err="1">
                          <a:ln>
                            <a:noFill/>
                          </a:ln>
                          <a:solidFill>
                            <a:schemeClr val="tx1"/>
                          </a:solidFill>
                          <a:effectLst/>
                          <a:latin typeface="Arial" charset="0"/>
                          <a:cs typeface="Arial" charset="0"/>
                        </a:rPr>
                        <a:t>للعميان</a:t>
                      </a:r>
                      <a:r>
                        <a:rPr kumimoji="0" lang="ar-EG" sz="2800" b="0" i="0" u="none" strike="noStrike" cap="none" normalizeH="0" baseline="0" dirty="0">
                          <a:ln>
                            <a:noFill/>
                          </a:ln>
                          <a:solidFill>
                            <a:schemeClr val="tx1"/>
                          </a:solidFill>
                          <a:effectLst/>
                          <a:latin typeface="Arial" charset="0"/>
                          <a:cs typeface="Arial" charset="0"/>
                        </a:rPr>
                        <a:t>،</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أقمت </a:t>
                      </a:r>
                      <a:r>
                        <a:rPr kumimoji="0" lang="ar-EG" sz="2800" b="0" i="0" u="none" strike="noStrike" cap="none" normalizeH="0" baseline="0" dirty="0" err="1">
                          <a:ln>
                            <a:noFill/>
                          </a:ln>
                          <a:solidFill>
                            <a:schemeClr val="tx1"/>
                          </a:solidFill>
                          <a:effectLst/>
                          <a:latin typeface="Arial" charset="0"/>
                          <a:cs typeface="Arial" charset="0"/>
                        </a:rPr>
                        <a:t>الموتي</a:t>
                      </a:r>
                      <a:r>
                        <a:rPr kumimoji="0" lang="ar-EG" sz="2800" b="0" i="0" u="none" strike="noStrike" cap="none" normalizeH="0" baseline="0" dirty="0">
                          <a:ln>
                            <a:noFill/>
                          </a:ln>
                          <a:solidFill>
                            <a:schemeClr val="tx1"/>
                          </a:solidFill>
                          <a:effectLst/>
                          <a:latin typeface="Arial" charset="0"/>
                          <a:cs typeface="Arial" charset="0"/>
                        </a:rPr>
                        <a:t> من القبور، أقمت الطبيعة بالكلمة،</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أظهرت لي تدبير تعطفك</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55380122"/>
      </p:ext>
    </p:extLst>
  </p:cSld>
  <p:clrMapOvr>
    <a:masterClrMapping/>
  </p:clrMapOvr>
  <p:transition/>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35407" name="Group 111"/>
          <p:cNvGraphicFramePr>
            <a:graphicFrameLocks noGrp="1"/>
          </p:cNvGraphicFramePr>
          <p:nvPr>
            <p:ph/>
            <p:extLst>
              <p:ext uri="{D42A27DB-BD31-4B8C-83A1-F6EECF244321}">
                <p14:modId xmlns:p14="http://schemas.microsoft.com/office/powerpoint/2010/main" val="2550955300"/>
              </p:ext>
            </p:extLst>
          </p:nvPr>
        </p:nvGraphicFramePr>
        <p:xfrm>
          <a:off x="0" y="0"/>
          <a:ext cx="9144000" cy="4640580"/>
        </p:xfrm>
        <a:graphic>
          <a:graphicData uri="http://schemas.openxmlformats.org/drawingml/2006/table">
            <a:tbl>
              <a:tblPr/>
              <a:tblGrid>
                <a:gridCol w="3281464">
                  <a:extLst>
                    <a:ext uri="{9D8B030D-6E8A-4147-A177-3AD203B41FA5}">
                      <a16:colId xmlns:a16="http://schemas.microsoft.com/office/drawing/2014/main" val="20000"/>
                    </a:ext>
                  </a:extLst>
                </a:gridCol>
                <a:gridCol w="3239986">
                  <a:extLst>
                    <a:ext uri="{9D8B030D-6E8A-4147-A177-3AD203B41FA5}">
                      <a16:colId xmlns:a16="http://schemas.microsoft.com/office/drawing/2014/main" val="20001"/>
                    </a:ext>
                  </a:extLst>
                </a:gridCol>
                <a:gridCol w="2622550">
                  <a:extLst>
                    <a:ext uri="{9D8B030D-6E8A-4147-A177-3AD203B41FA5}">
                      <a16:colId xmlns:a16="http://schemas.microsoft.com/office/drawing/2014/main" val="20002"/>
                    </a:ext>
                  </a:extLst>
                </a:gridCol>
              </a:tblGrid>
              <a:tr h="39547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Nhouo</a:t>
                      </a:r>
                      <a:r>
                        <a:rPr kumimoji="0" lang="en-US" sz="3000" b="0" i="0" u="none" strike="noStrike" cap="none" normalizeH="0" baseline="0" dirty="0">
                          <a:ln>
                            <a:noFill/>
                          </a:ln>
                          <a:solidFill>
                            <a:schemeClr val="tx1"/>
                          </a:solidFill>
                          <a:effectLst/>
                          <a:latin typeface="Coptic1" pitchFamily="2" charset="0"/>
                          <a:cs typeface="Arial" charset="0"/>
                        </a:rPr>
                        <a:t>~ de y/</a:t>
                      </a:r>
                      <a:r>
                        <a:rPr kumimoji="0" lang="en-US" sz="3000" b="0" i="0" u="none" strike="noStrike" cap="none" normalizeH="0" baseline="0" dirty="0" err="1">
                          <a:ln>
                            <a:noFill/>
                          </a:ln>
                          <a:solidFill>
                            <a:schemeClr val="tx1"/>
                          </a:solidFill>
                          <a:effectLst/>
                          <a:latin typeface="Coptic1" pitchFamily="2" charset="0"/>
                          <a:cs typeface="Arial" charset="0"/>
                        </a:rPr>
                        <a:t>e~youab</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eymeh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n~wou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etoi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m~paryenoc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n~c</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niben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yeo~tokoc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eyouab</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a~gia</a:t>
                      </a:r>
                      <a:r>
                        <a:rPr kumimoji="0" lang="en-US" sz="3000" b="0" i="0" u="none" strike="noStrike" cap="none" normalizeH="0" baseline="0" dirty="0">
                          <a:ln>
                            <a:noFill/>
                          </a:ln>
                          <a:solidFill>
                            <a:schemeClr val="tx1"/>
                          </a:solidFill>
                          <a:effectLst/>
                          <a:latin typeface="Coptic1" pitchFamily="2" charset="0"/>
                          <a:cs typeface="Arial" charset="0"/>
                        </a:rPr>
                        <a:t>~ Maria~: y/</a:t>
                      </a:r>
                      <a:r>
                        <a:rPr kumimoji="0" lang="en-US" sz="3000" b="0" i="0" u="none" strike="noStrike" cap="none" normalizeH="0" baseline="0" dirty="0" err="1">
                          <a:ln>
                            <a:noFill/>
                          </a:ln>
                          <a:solidFill>
                            <a:schemeClr val="tx1"/>
                          </a:solidFill>
                          <a:effectLst/>
                          <a:latin typeface="Coptic1" pitchFamily="2" charset="0"/>
                          <a:cs typeface="Arial" charset="0"/>
                        </a:rPr>
                        <a:t>e~tacj~ve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Vnou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pilogoc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oumeym</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i</a:t>
                      </a:r>
                      <a:r>
                        <a:rPr kumimoji="0" lang="en-US" sz="30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Par dessus tout, souviens- Toi de la très sainte, pleine de gloire, toujours vierge, Mère de Dieu, sainte Marie, celle qui a enfanté Dieu le Verbe en vérité.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وبالأكثر القديسة المملوءة مجداً العذراءَ كلَّ حين والدة الإله القديسة الطاهرة مريم </a:t>
                      </a:r>
                      <a:r>
                        <a:rPr kumimoji="0" lang="ar-SA" sz="2800" b="0" i="0" u="none" strike="noStrike" cap="none" normalizeH="0" baseline="0" dirty="0" err="1">
                          <a:ln>
                            <a:noFill/>
                          </a:ln>
                          <a:solidFill>
                            <a:schemeClr val="tx1"/>
                          </a:solidFill>
                          <a:effectLst/>
                          <a:latin typeface="Arial" charset="0"/>
                          <a:cs typeface="Arial" charset="0"/>
                        </a:rPr>
                        <a:t>التى</a:t>
                      </a:r>
                      <a:r>
                        <a:rPr kumimoji="0" lang="ar-SA" sz="2800" b="0" i="0" u="none" strike="noStrike" cap="none" normalizeH="0" baseline="0" dirty="0">
                          <a:ln>
                            <a:noFill/>
                          </a:ln>
                          <a:solidFill>
                            <a:schemeClr val="tx1"/>
                          </a:solidFill>
                          <a:effectLst/>
                          <a:latin typeface="Arial" charset="0"/>
                          <a:cs typeface="Arial" charset="0"/>
                        </a:rPr>
                        <a:t> وَلدت الله الكلمة بالحقيقة.</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4" name="Image 3">
            <a:extLst>
              <a:ext uri="{FF2B5EF4-FFF2-40B4-BE49-F238E27FC236}">
                <a16:creationId xmlns:a16="http://schemas.microsoft.com/office/drawing/2014/main" id="{5AA9279C-6DFC-46F0-8942-44456E58D11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978648" y="2948728"/>
            <a:ext cx="2109047" cy="2109047"/>
          </a:xfrm>
          <a:prstGeom prst="flowChartConnector">
            <a:avLst/>
          </a:prstGeom>
        </p:spPr>
      </p:pic>
    </p:spTree>
  </p:cSld>
  <p:clrMapOvr>
    <a:masterClrMapping/>
  </p:clrMapOvr>
  <p:transition/>
</p:sld>
</file>

<file path=ppt/slides/slide3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3776719092"/>
              </p:ext>
            </p:extLst>
          </p:nvPr>
        </p:nvGraphicFramePr>
        <p:xfrm>
          <a:off x="0" y="111868"/>
          <a:ext cx="9143998" cy="4604004"/>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29800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pl-PL" sz="2400" kern="1200" dirty="0">
                          <a:solidFill>
                            <a:schemeClr val="tx1"/>
                          </a:solidFill>
                          <a:effectLst/>
                          <a:latin typeface="Coptic1" pitchFamily="2" charset="0"/>
                          <a:ea typeface="+mn-ea"/>
                          <a:cs typeface="+mn-cs"/>
                        </a:rPr>
                        <a:t>Akfai qa p</a:t>
                      </a:r>
                      <a:r>
                        <a:rPr lang="fr-FR" sz="2400" kern="1200" dirty="0">
                          <a:solidFill>
                            <a:schemeClr val="tx1"/>
                          </a:solidFill>
                          <a:effectLst/>
                          <a:latin typeface="Coptic1" pitchFamily="2" charset="0"/>
                          <a:ea typeface="+mn-ea"/>
                          <a:cs typeface="+mn-cs"/>
                        </a:rPr>
                        <a:t>~</a:t>
                      </a:r>
                      <a:r>
                        <a:rPr lang="pl-PL" sz="2400" kern="1200" dirty="0">
                          <a:solidFill>
                            <a:schemeClr val="tx1"/>
                          </a:solidFill>
                          <a:effectLst/>
                          <a:latin typeface="Coptic1" pitchFamily="2" charset="0"/>
                          <a:ea typeface="+mn-ea"/>
                          <a:cs typeface="+mn-cs"/>
                        </a:rPr>
                        <a:t>[injonc n</a:t>
                      </a:r>
                      <a:r>
                        <a:rPr lang="fr-FR" sz="2400" kern="1200" dirty="0">
                          <a:solidFill>
                            <a:schemeClr val="tx1"/>
                          </a:solidFill>
                          <a:effectLst/>
                          <a:latin typeface="Coptic1" pitchFamily="2" charset="0"/>
                          <a:ea typeface="+mn-ea"/>
                          <a:cs typeface="+mn-cs"/>
                        </a:rPr>
                        <a:t>~</a:t>
                      </a:r>
                      <a:r>
                        <a:rPr lang="pl-PL" sz="2400" kern="1200" dirty="0">
                          <a:solidFill>
                            <a:schemeClr val="tx1"/>
                          </a:solidFill>
                          <a:effectLst/>
                          <a:latin typeface="Coptic1" pitchFamily="2" charset="0"/>
                          <a:ea typeface="+mn-ea"/>
                          <a:cs typeface="+mn-cs"/>
                        </a:rPr>
                        <a:t>te nipon</a:t>
                      </a:r>
                      <a:r>
                        <a:rPr lang="fr-FR" sz="2400" kern="1200" dirty="0">
                          <a:solidFill>
                            <a:schemeClr val="tx1"/>
                          </a:solidFill>
                          <a:effectLst/>
                          <a:latin typeface="Coptic1" pitchFamily="2" charset="0"/>
                          <a:ea typeface="+mn-ea"/>
                          <a:cs typeface="+mn-cs"/>
                        </a:rPr>
                        <a:t>/</a:t>
                      </a:r>
                      <a:r>
                        <a:rPr lang="pl-PL" sz="2400" kern="1200" dirty="0">
                          <a:solidFill>
                            <a:schemeClr val="tx1"/>
                          </a:solidFill>
                          <a:effectLst/>
                          <a:latin typeface="Coptic1" pitchFamily="2" charset="0"/>
                          <a:ea typeface="+mn-ea"/>
                          <a:cs typeface="+mn-cs"/>
                        </a:rPr>
                        <a:t>roc.</a:t>
                      </a:r>
                      <a:r>
                        <a:rPr lang="fr-FR" sz="2400" kern="1200" dirty="0">
                          <a:solidFill>
                            <a:schemeClr val="tx1"/>
                          </a:solidFill>
                          <a:effectLst/>
                          <a:latin typeface="Coptic1" pitchFamily="2" charset="0"/>
                          <a:ea typeface="+mn-ea"/>
                          <a:cs typeface="+mn-cs"/>
                        </a:rPr>
                        <a:t> Ak] </a:t>
                      </a:r>
                      <a:r>
                        <a:rPr lang="fr-FR" sz="2400" kern="1200" dirty="0" err="1">
                          <a:solidFill>
                            <a:schemeClr val="tx1"/>
                          </a:solidFill>
                          <a:effectLst/>
                          <a:latin typeface="Coptic1" pitchFamily="2" charset="0"/>
                          <a:ea typeface="+mn-ea"/>
                          <a:cs typeface="+mn-cs"/>
                        </a:rPr>
                        <a:t>n~tek</a:t>
                      </a:r>
                      <a:r>
                        <a:rPr lang="fr-FR" sz="2400" kern="1200" dirty="0">
                          <a:solidFill>
                            <a:schemeClr val="tx1"/>
                          </a:solidFill>
                          <a:effectLst/>
                          <a:latin typeface="Coptic1" pitchFamily="2" charset="0"/>
                          <a:ea typeface="+mn-ea"/>
                          <a:cs typeface="+mn-cs"/>
                        </a:rPr>
                        <a:t>[ici </a:t>
                      </a:r>
                      <a:r>
                        <a:rPr lang="fr-FR" sz="2400" kern="1200" dirty="0" err="1">
                          <a:solidFill>
                            <a:schemeClr val="tx1"/>
                          </a:solidFill>
                          <a:effectLst/>
                          <a:latin typeface="Coptic1" pitchFamily="2" charset="0"/>
                          <a:ea typeface="+mn-ea"/>
                          <a:cs typeface="+mn-cs"/>
                        </a:rPr>
                        <a:t>e~hanmactiggoc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Nekouo~ji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ak,au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e~hansenkour</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Eyb</a:t>
                      </a:r>
                      <a:r>
                        <a:rPr lang="fr-FR" sz="2400" kern="1200" dirty="0">
                          <a:solidFill>
                            <a:schemeClr val="tx1"/>
                          </a:solidFill>
                          <a:effectLst/>
                          <a:latin typeface="Coptic1" pitchFamily="2" charset="0"/>
                          <a:ea typeface="+mn-ea"/>
                          <a:cs typeface="+mn-cs"/>
                        </a:rPr>
                        <a:t>/t pan/b </a:t>
                      </a:r>
                      <a:r>
                        <a:rPr lang="fr-FR" sz="2400" kern="1200" dirty="0" err="1">
                          <a:solidFill>
                            <a:schemeClr val="tx1"/>
                          </a:solidFill>
                          <a:effectLst/>
                          <a:latin typeface="Coptic1" pitchFamily="2" charset="0"/>
                          <a:ea typeface="+mn-ea"/>
                          <a:cs typeface="+mn-cs"/>
                        </a:rPr>
                        <a:t>m~pektacyo</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m~pekho</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e~bolha</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p~sipi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hanyaf</a:t>
                      </a:r>
                      <a:r>
                        <a:rPr lang="fr-FR" sz="24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400" b="0" i="0" u="none" strike="noStrike" kern="1200" cap="none" normalizeH="0" baseline="0" dirty="0">
                        <a:ln>
                          <a:noFill/>
                        </a:ln>
                        <a:solidFill>
                          <a:schemeClr val="tx1"/>
                        </a:solidFill>
                        <a:effectLst/>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kern="1200" cap="none" normalizeH="0" baseline="0" dirty="0" err="1">
                          <a:ln>
                            <a:noFill/>
                          </a:ln>
                          <a:solidFill>
                            <a:srgbClr val="FF9900"/>
                          </a:solidFill>
                          <a:effectLst/>
                          <a:latin typeface="Coptic1" pitchFamily="2" charset="0"/>
                          <a:ea typeface="+mn-ea"/>
                          <a:cs typeface="+mn-cs"/>
                        </a:rPr>
                        <a:t>Pilaoc</a:t>
                      </a:r>
                      <a:r>
                        <a:rPr kumimoji="0" lang="fr-FR" sz="20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Kurie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e~le</a:t>
                      </a:r>
                      <a:r>
                        <a:rPr kumimoji="0" lang="fr-CA" sz="24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400" kern="1200" dirty="0">
                          <a:solidFill>
                            <a:schemeClr val="tx1"/>
                          </a:solidFill>
                          <a:effectLst/>
                          <a:latin typeface="+mn-lt"/>
                          <a:ea typeface="+mn-ea"/>
                          <a:cs typeface="+mn-cs"/>
                        </a:rPr>
                        <a:t>Tu as supporté l’injustice des méchants. Tu as livré Ton dos aux fouets et Tes joues aux gifles. Pour moi,  Seigneur, Tu n’as pas détourné ton visage de la honte des crachats.</a:t>
                      </a:r>
                      <a:endParaRPr kumimoji="0" lang="fr-FR" sz="2400" b="0" i="0" u="sng" strike="noStrike" kern="1200" cap="none" spc="0" normalizeH="0" baseline="0" noProof="0" dirty="0">
                        <a:ln>
                          <a:noFill/>
                        </a:ln>
                        <a:solidFill>
                          <a:schemeClr val="tx1"/>
                        </a:solidFill>
                        <a:effectLst/>
                        <a:uLnTx/>
                        <a:uFillTx/>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fr-CA"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spc="0" normalizeH="0" baseline="0" noProof="0" dirty="0">
                          <a:ln>
                            <a:noFill/>
                          </a:ln>
                          <a:solidFill>
                            <a:srgbClr val="FF9900"/>
                          </a:solidFill>
                          <a:effectLst/>
                          <a:uLnTx/>
                          <a:uFillTx/>
                          <a:latin typeface="Arial" charset="0"/>
                          <a:ea typeface="+mn-ea"/>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kern="1200" cap="none" spc="0" normalizeH="0" baseline="0" noProof="0" dirty="0">
                          <a:ln>
                            <a:noFill/>
                          </a:ln>
                          <a:solidFill>
                            <a:srgbClr val="FFFFFF"/>
                          </a:solidFill>
                          <a:effectLst/>
                          <a:uLnTx/>
                          <a:uFillTx/>
                          <a:latin typeface="Arial" charset="0"/>
                          <a:ea typeface="+mn-ea"/>
                          <a:cs typeface="Arial" charset="0"/>
                        </a:rPr>
                        <a:t>Pitié Seigneur.</a:t>
                      </a:r>
                      <a:endParaRPr kumimoji="0" lang="en-US" sz="2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err="1">
                          <a:solidFill>
                            <a:schemeClr val="tx1"/>
                          </a:solidFill>
                          <a:effectLst/>
                          <a:latin typeface="+mn-lt"/>
                          <a:ea typeface="+mn-ea"/>
                          <a:cs typeface="+mn-cs"/>
                        </a:rPr>
                        <a:t>أحتملت</a:t>
                      </a:r>
                      <a:r>
                        <a:rPr lang="ar-SA" sz="2800" kern="1200" dirty="0">
                          <a:solidFill>
                            <a:schemeClr val="tx1"/>
                          </a:solidFill>
                          <a:effectLst/>
                          <a:latin typeface="+mn-lt"/>
                          <a:ea typeface="+mn-ea"/>
                          <a:cs typeface="+mn-cs"/>
                        </a:rPr>
                        <a:t> ظلم الأشرار،</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بذلت ظهرك للسياط</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وخديك أهملتهما للطم،</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لأجلي يا سيدي لم ترد وجهك عن خزي البصاق</a:t>
                      </a: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الشعب:</a:t>
                      </a:r>
                      <a:endParaRPr kumimoji="0" lang="en-US"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7858137"/>
      </p:ext>
    </p:extLst>
  </p:cSld>
  <p:clrMapOvr>
    <a:masterClrMapping/>
  </p:clrMapOvr>
  <p:transition/>
</p:sld>
</file>

<file path=ppt/slides/slide3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9138" name="Group 2"/>
          <p:cNvGraphicFramePr>
            <a:graphicFrameLocks noGrp="1"/>
          </p:cNvGraphicFramePr>
          <p:nvPr>
            <p:ph/>
            <p:extLst>
              <p:ext uri="{D42A27DB-BD31-4B8C-83A1-F6EECF244321}">
                <p14:modId xmlns:p14="http://schemas.microsoft.com/office/powerpoint/2010/main" val="615150342"/>
              </p:ext>
            </p:extLst>
          </p:nvPr>
        </p:nvGraphicFramePr>
        <p:xfrm>
          <a:off x="1" y="0"/>
          <a:ext cx="9143999" cy="5207508"/>
        </p:xfrm>
        <a:graphic>
          <a:graphicData uri="http://schemas.openxmlformats.org/drawingml/2006/table">
            <a:tbl>
              <a:tblPr/>
              <a:tblGrid>
                <a:gridCol w="3238499">
                  <a:extLst>
                    <a:ext uri="{9D8B030D-6E8A-4147-A177-3AD203B41FA5}">
                      <a16:colId xmlns:a16="http://schemas.microsoft.com/office/drawing/2014/main" val="3572222093"/>
                    </a:ext>
                  </a:extLst>
                </a:gridCol>
                <a:gridCol w="3221023">
                  <a:extLst>
                    <a:ext uri="{9D8B030D-6E8A-4147-A177-3AD203B41FA5}">
                      <a16:colId xmlns:a16="http://schemas.microsoft.com/office/drawing/2014/main" val="20000"/>
                    </a:ext>
                  </a:extLst>
                </a:gridCol>
                <a:gridCol w="2684477">
                  <a:extLst>
                    <a:ext uri="{9D8B030D-6E8A-4147-A177-3AD203B41FA5}">
                      <a16:colId xmlns:a16="http://schemas.microsoft.com/office/drawing/2014/main" val="20001"/>
                    </a:ext>
                  </a:extLst>
                </a:gridCol>
              </a:tblGrid>
              <a:tr h="38544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en-US" sz="2600" kern="1200" dirty="0">
                          <a:solidFill>
                            <a:schemeClr val="tx1"/>
                          </a:solidFill>
                          <a:effectLst/>
                          <a:latin typeface="Coptic1" pitchFamily="2" charset="0"/>
                          <a:ea typeface="+mn-ea"/>
                          <a:cs typeface="+mn-cs"/>
                        </a:rPr>
                        <a:t>Aki~ </a:t>
                      </a:r>
                      <a:r>
                        <a:rPr lang="en-US" sz="2600" kern="1200" dirty="0" err="1">
                          <a:solidFill>
                            <a:schemeClr val="tx1"/>
                          </a:solidFill>
                          <a:effectLst/>
                          <a:latin typeface="Coptic1" pitchFamily="2" charset="0"/>
                          <a:ea typeface="+mn-ea"/>
                          <a:cs typeface="+mn-cs"/>
                        </a:rPr>
                        <a:t>e~p~qolqel</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m~v~r</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noue~cwou</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sa</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e~q~r</a:t>
                      </a:r>
                      <a:r>
                        <a:rPr lang="en-US" sz="2600" kern="1200" dirty="0">
                          <a:solidFill>
                            <a:schemeClr val="tx1"/>
                          </a:solidFill>
                          <a:effectLst/>
                          <a:latin typeface="Coptic1" pitchFamily="2" charset="0"/>
                          <a:ea typeface="+mn-ea"/>
                          <a:cs typeface="+mn-cs"/>
                        </a:rPr>
                        <a:t>/</a:t>
                      </a:r>
                      <a:r>
                        <a:rPr lang="en-US" sz="2600" kern="1200" dirty="0" err="1">
                          <a:solidFill>
                            <a:schemeClr val="tx1"/>
                          </a:solidFill>
                          <a:effectLst/>
                          <a:latin typeface="Coptic1" pitchFamily="2" charset="0"/>
                          <a:ea typeface="+mn-ea"/>
                          <a:cs typeface="+mn-cs"/>
                        </a:rPr>
                        <a:t>i</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e~ouc~tauroc</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Akouwnh</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e~bol</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n~teknis</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m~metfairwous</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qaroi</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Akqwteb</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m~panobi</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qen</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pekm~hau</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Akw~li</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n~taa~par</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e~p~swi</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e~t~ve</a:t>
                      </a:r>
                      <a:r>
                        <a:rPr lang="en-US" sz="2600" kern="1200" dirty="0">
                          <a:solidFill>
                            <a:schemeClr val="tx1"/>
                          </a:solidFill>
                          <a:effectLst/>
                          <a:latin typeface="Coptic1" pitchFamily="2" charset="0"/>
                          <a:ea typeface="+mn-ea"/>
                          <a:cs typeface="+mn-cs"/>
                        </a:rPr>
                        <a:t>.</a:t>
                      </a:r>
                      <a:endParaRPr kumimoji="0" lang="fr-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2800" kern="1200" dirty="0">
                          <a:solidFill>
                            <a:schemeClr val="tx1"/>
                          </a:solidFill>
                          <a:effectLst/>
                          <a:latin typeface="+mn-lt"/>
                          <a:ea typeface="+mn-ea"/>
                          <a:cs typeface="+mn-cs"/>
                        </a:rPr>
                        <a:t>Comme un agneau Tu as été au sacrifice de la croix. Tu m’as révélé la grandeur de Ton amour. Par Ta mort, Tu as tué mon péché. Premier d’entre nous, Tu es monté au ciel.</a:t>
                      </a:r>
                      <a:endParaRPr kumimoji="0" lang="fr-CA" sz="2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3200" kern="1200" dirty="0">
                          <a:solidFill>
                            <a:schemeClr val="tx1"/>
                          </a:solidFill>
                          <a:effectLst/>
                          <a:latin typeface="+mn-lt"/>
                          <a:ea typeface="+mn-ea"/>
                          <a:cs typeface="+mn-cs"/>
                        </a:rPr>
                        <a:t>أتيت إلى الذبح مثل حمل حتى إلى </a:t>
                      </a:r>
                      <a:r>
                        <a:rPr lang="ar-SA" sz="3200" kern="1200" dirty="0" err="1">
                          <a:solidFill>
                            <a:schemeClr val="tx1"/>
                          </a:solidFill>
                          <a:effectLst/>
                          <a:latin typeface="+mn-lt"/>
                          <a:ea typeface="+mn-ea"/>
                          <a:cs typeface="+mn-cs"/>
                        </a:rPr>
                        <a:t>الصليبأظهرت</a:t>
                      </a:r>
                      <a:r>
                        <a:rPr lang="ar-SA" sz="3200" kern="1200" dirty="0">
                          <a:solidFill>
                            <a:schemeClr val="tx1"/>
                          </a:solidFill>
                          <a:effectLst/>
                          <a:latin typeface="+mn-lt"/>
                          <a:ea typeface="+mn-ea"/>
                          <a:cs typeface="+mn-cs"/>
                        </a:rPr>
                        <a:t> عظم </a:t>
                      </a:r>
                      <a:r>
                        <a:rPr lang="ar-SA" sz="3200" kern="1200" dirty="0" err="1">
                          <a:solidFill>
                            <a:schemeClr val="tx1"/>
                          </a:solidFill>
                          <a:effectLst/>
                          <a:latin typeface="+mn-lt"/>
                          <a:ea typeface="+mn-ea"/>
                          <a:cs typeface="+mn-cs"/>
                        </a:rPr>
                        <a:t>إهتمامك</a:t>
                      </a:r>
                      <a:r>
                        <a:rPr lang="ar-SA" sz="3200" kern="1200" dirty="0">
                          <a:solidFill>
                            <a:schemeClr val="tx1"/>
                          </a:solidFill>
                          <a:effectLst/>
                          <a:latin typeface="+mn-lt"/>
                          <a:ea typeface="+mn-ea"/>
                          <a:cs typeface="+mn-cs"/>
                        </a:rPr>
                        <a:t> بي</a:t>
                      </a:r>
                      <a:r>
                        <a:rPr lang="fr-FR" sz="3200" kern="1200" dirty="0">
                          <a:solidFill>
                            <a:schemeClr val="tx1"/>
                          </a:solidFill>
                          <a:effectLst/>
                          <a:latin typeface="+mn-lt"/>
                          <a:ea typeface="+mn-ea"/>
                          <a:cs typeface="+mn-cs"/>
                        </a:rPr>
                        <a:t> </a:t>
                      </a:r>
                      <a:r>
                        <a:rPr lang="ar-EG" sz="3200" kern="1200" dirty="0">
                          <a:solidFill>
                            <a:schemeClr val="tx1"/>
                          </a:solidFill>
                          <a:effectLst/>
                          <a:latin typeface="+mn-lt"/>
                          <a:ea typeface="+mn-ea"/>
                          <a:cs typeface="+mn-cs"/>
                        </a:rPr>
                        <a:t>قتلت خطيئتي</a:t>
                      </a:r>
                      <a:r>
                        <a:rPr lang="fr-FR" sz="3200" kern="1200" dirty="0">
                          <a:solidFill>
                            <a:schemeClr val="tx1"/>
                          </a:solidFill>
                          <a:effectLst/>
                          <a:latin typeface="+mn-lt"/>
                          <a:ea typeface="+mn-ea"/>
                          <a:cs typeface="+mn-cs"/>
                        </a:rPr>
                        <a:t> </a:t>
                      </a:r>
                      <a:r>
                        <a:rPr lang="ar-EG" sz="3200" kern="1200" dirty="0">
                          <a:solidFill>
                            <a:schemeClr val="tx1"/>
                          </a:solidFill>
                          <a:effectLst/>
                          <a:latin typeface="+mn-lt"/>
                          <a:ea typeface="+mn-ea"/>
                          <a:cs typeface="+mn-cs"/>
                        </a:rPr>
                        <a:t>بقبرك.</a:t>
                      </a:r>
                      <a:r>
                        <a:rPr lang="fr-FR" sz="3200" kern="1200" dirty="0">
                          <a:solidFill>
                            <a:schemeClr val="tx1"/>
                          </a:solidFill>
                          <a:effectLst/>
                          <a:latin typeface="+mn-lt"/>
                          <a:ea typeface="+mn-ea"/>
                          <a:cs typeface="+mn-cs"/>
                        </a:rPr>
                        <a:t> </a:t>
                      </a:r>
                      <a:r>
                        <a:rPr lang="ar-EG" sz="3200" kern="1200" dirty="0">
                          <a:solidFill>
                            <a:schemeClr val="tx1"/>
                          </a:solidFill>
                          <a:effectLst/>
                          <a:latin typeface="+mn-lt"/>
                          <a:ea typeface="+mn-ea"/>
                          <a:cs typeface="+mn-cs"/>
                        </a:rPr>
                        <a:t>أصعدت </a:t>
                      </a:r>
                      <a:r>
                        <a:rPr lang="ar-EG" sz="3200" kern="1200" dirty="0" err="1">
                          <a:solidFill>
                            <a:schemeClr val="tx1"/>
                          </a:solidFill>
                          <a:effectLst/>
                          <a:latin typeface="+mn-lt"/>
                          <a:ea typeface="+mn-ea"/>
                          <a:cs typeface="+mn-cs"/>
                        </a:rPr>
                        <a:t>باكورتي</a:t>
                      </a:r>
                      <a:r>
                        <a:rPr lang="fr-FR" sz="3200" kern="1200" dirty="0">
                          <a:solidFill>
                            <a:schemeClr val="tx1"/>
                          </a:solidFill>
                          <a:effectLst/>
                          <a:latin typeface="+mn-lt"/>
                          <a:ea typeface="+mn-ea"/>
                          <a:cs typeface="+mn-cs"/>
                        </a:rPr>
                        <a:t> </a:t>
                      </a:r>
                      <a:r>
                        <a:rPr lang="ar-EG" sz="3200" kern="1200" dirty="0">
                          <a:solidFill>
                            <a:schemeClr val="tx1"/>
                          </a:solidFill>
                          <a:effectLst/>
                          <a:latin typeface="+mn-lt"/>
                          <a:ea typeface="+mn-ea"/>
                          <a:cs typeface="+mn-cs"/>
                        </a:rPr>
                        <a:t>إلى السماء.</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6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5549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57020551"/>
      </p:ext>
    </p:extLst>
  </p:cSld>
  <p:clrMapOvr>
    <a:masterClrMapping/>
  </p:clrMapOvr>
  <p:transition/>
</p:sld>
</file>

<file path=ppt/slides/slide3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772930" name="Group 2"/>
          <p:cNvGraphicFramePr>
            <a:graphicFrameLocks noGrp="1"/>
          </p:cNvGraphicFramePr>
          <p:nvPr>
            <p:extLst>
              <p:ext uri="{D42A27DB-BD31-4B8C-83A1-F6EECF244321}">
                <p14:modId xmlns:p14="http://schemas.microsoft.com/office/powerpoint/2010/main" val="2547226770"/>
              </p:ext>
            </p:extLst>
          </p:nvPr>
        </p:nvGraphicFramePr>
        <p:xfrm>
          <a:off x="0" y="0"/>
          <a:ext cx="9144000" cy="4663440"/>
        </p:xfrm>
        <a:graphic>
          <a:graphicData uri="http://schemas.openxmlformats.org/drawingml/2006/table">
            <a:tbl>
              <a:tblPr/>
              <a:tblGrid>
                <a:gridCol w="3236705">
                  <a:extLst>
                    <a:ext uri="{9D8B030D-6E8A-4147-A177-3AD203B41FA5}">
                      <a16:colId xmlns:a16="http://schemas.microsoft.com/office/drawing/2014/main" val="3044903422"/>
                    </a:ext>
                  </a:extLst>
                </a:gridCol>
                <a:gridCol w="3236705">
                  <a:extLst>
                    <a:ext uri="{9D8B030D-6E8A-4147-A177-3AD203B41FA5}">
                      <a16:colId xmlns:a16="http://schemas.microsoft.com/office/drawing/2014/main" val="20000"/>
                    </a:ext>
                  </a:extLst>
                </a:gridCol>
                <a:gridCol w="2670590">
                  <a:extLst>
                    <a:ext uri="{9D8B030D-6E8A-4147-A177-3AD203B41FA5}">
                      <a16:colId xmlns:a16="http://schemas.microsoft.com/office/drawing/2014/main" val="20001"/>
                    </a:ext>
                  </a:extLst>
                </a:gridCol>
              </a:tblGrid>
              <a:tr h="4560416">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Akouwnh</a:t>
                      </a:r>
                      <a:r>
                        <a:rPr kumimoji="0" lang="fr-CA" sz="2400" b="0" i="0" u="none" strike="noStrike" cap="none" normalizeH="0" baseline="0" dirty="0">
                          <a:ln>
                            <a:noFill/>
                          </a:ln>
                          <a:solidFill>
                            <a:schemeClr val="tx1"/>
                          </a:solidFill>
                          <a:effectLst/>
                          <a:latin typeface="Coptic1" pitchFamily="2" charset="0"/>
                          <a:cs typeface="Arial" charset="0"/>
                        </a:rPr>
                        <a:t> n/i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n~taparoucia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pekjini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Yai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e~tekn</a:t>
                      </a:r>
                      <a:r>
                        <a:rPr kumimoji="0" lang="fr-CA" sz="2400" b="0" i="0" u="none" strike="noStrike" cap="none" normalizeH="0" baseline="0" dirty="0">
                          <a:ln>
                            <a:noFill/>
                          </a:ln>
                          <a:solidFill>
                            <a:schemeClr val="tx1"/>
                          </a:solidFill>
                          <a:effectLst/>
                          <a:latin typeface="Coptic1" pitchFamily="2" charset="0"/>
                          <a:cs typeface="Arial" charset="0"/>
                        </a:rPr>
                        <a:t>/ou </a:t>
                      </a:r>
                      <a:r>
                        <a:rPr kumimoji="0" lang="fr-CA" sz="2400" b="0" i="0" u="none" strike="noStrike" cap="none" normalizeH="0" baseline="0" dirty="0" err="1">
                          <a:ln>
                            <a:noFill/>
                          </a:ln>
                          <a:solidFill>
                            <a:schemeClr val="tx1"/>
                          </a:solidFill>
                          <a:effectLst/>
                          <a:latin typeface="Coptic1" pitchFamily="2" charset="0"/>
                          <a:cs typeface="Arial" charset="0"/>
                        </a:rPr>
                        <a:t>n~q</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tc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hap</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e~n</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etonq</a:t>
                      </a:r>
                      <a:r>
                        <a:rPr kumimoji="0" lang="fr-CA" sz="2400" b="0" i="0" u="none" strike="noStrike" cap="none" normalizeH="0" baseline="0" dirty="0">
                          <a:ln>
                            <a:noFill/>
                          </a:ln>
                          <a:solidFill>
                            <a:schemeClr val="tx1"/>
                          </a:solidFill>
                          <a:effectLst/>
                          <a:latin typeface="Coptic1" pitchFamily="2" charset="0"/>
                          <a:cs typeface="Arial" charset="0"/>
                        </a:rPr>
                        <a:t> nem n/</a:t>
                      </a:r>
                      <a:r>
                        <a:rPr kumimoji="0" lang="fr-CA" sz="2400" b="0" i="0" u="none" strike="noStrike" cap="none" normalizeH="0" baseline="0" dirty="0" err="1">
                          <a:ln>
                            <a:noFill/>
                          </a:ln>
                          <a:solidFill>
                            <a:schemeClr val="tx1"/>
                          </a:solidFill>
                          <a:effectLst/>
                          <a:latin typeface="Coptic1" pitchFamily="2" charset="0"/>
                          <a:cs typeface="Arial" charset="0"/>
                        </a:rPr>
                        <a:t>eymwout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e~] </a:t>
                      </a:r>
                      <a:r>
                        <a:rPr kumimoji="0" lang="fr-CA" sz="2400" b="0" i="0" u="none" strike="noStrike" cap="none" normalizeH="0" baseline="0" dirty="0" err="1">
                          <a:ln>
                            <a:noFill/>
                          </a:ln>
                          <a:solidFill>
                            <a:schemeClr val="tx1"/>
                          </a:solidFill>
                          <a:effectLst/>
                          <a:latin typeface="Coptic1" pitchFamily="2" charset="0"/>
                          <a:cs typeface="Arial" charset="0"/>
                        </a:rPr>
                        <a:t>m~piouai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piouai</a:t>
                      </a:r>
                      <a:r>
                        <a:rPr kumimoji="0" lang="fr-CA" sz="2400" b="0" i="0" u="none" strike="noStrike" cap="none" normalizeH="0" baseline="0" dirty="0">
                          <a:ln>
                            <a:noFill/>
                          </a:ln>
                          <a:solidFill>
                            <a:schemeClr val="tx1"/>
                          </a:solidFill>
                          <a:effectLst/>
                          <a:latin typeface="Coptic1" pitchFamily="2" charset="0"/>
                          <a:cs typeface="Arial" charset="0"/>
                        </a:rPr>
                        <a:t> kata </a:t>
                      </a:r>
                      <a:r>
                        <a:rPr kumimoji="0" lang="fr-CA" sz="2400" b="0" i="0" u="none" strike="noStrike" cap="none" normalizeH="0" baseline="0" dirty="0" err="1">
                          <a:ln>
                            <a:noFill/>
                          </a:ln>
                          <a:solidFill>
                            <a:schemeClr val="tx1"/>
                          </a:solidFill>
                          <a:effectLst/>
                          <a:latin typeface="Coptic1" pitchFamily="2" charset="0"/>
                          <a:cs typeface="Arial" charset="0"/>
                        </a:rPr>
                        <a:t>nefh~b</a:t>
                      </a:r>
                      <a:r>
                        <a:rPr kumimoji="0" lang="fr-CA" sz="2400" b="0" i="0" u="none" strike="noStrike" cap="none" normalizeH="0" baseline="0" dirty="0">
                          <a:ln>
                            <a:noFill/>
                          </a:ln>
                          <a:solidFill>
                            <a:schemeClr val="tx1"/>
                          </a:solidFill>
                          <a:effectLst/>
                          <a:latin typeface="Coptic1" pitchFamily="2" charset="0"/>
                          <a:cs typeface="Arial" charset="0"/>
                        </a:rPr>
                        <a:t>/oui~. </a:t>
                      </a:r>
                    </a:p>
                    <a:p>
                      <a:pPr marL="0" marR="0" lvl="0" indent="0" algn="just" defTabSz="914400" rtl="0" eaLnBrk="0" fontAlgn="base" latinLnBrk="0" hangingPunct="0">
                        <a:lnSpc>
                          <a:spcPct val="100000"/>
                        </a:lnSpc>
                        <a:spcBef>
                          <a:spcPct val="0"/>
                        </a:spcBef>
                        <a:spcAft>
                          <a:spcPct val="0"/>
                        </a:spcAft>
                        <a:buClrTx/>
                        <a:buSzTx/>
                        <a:buFontTx/>
                        <a:buNone/>
                        <a:tabLst/>
                      </a:pPr>
                      <a:endParaRPr kumimoji="0" lang="fr-CA"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Pilaoc</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Coptic1" pitchFamily="2" charset="0"/>
                          <a:cs typeface="Arial" charset="0"/>
                        </a:rPr>
                        <a:t>Kata to </a:t>
                      </a:r>
                      <a:r>
                        <a:rPr kumimoji="0" lang="fr-CA" sz="2400" b="0" i="0" u="none" strike="noStrike" cap="none" normalizeH="0" baseline="0" dirty="0" err="1">
                          <a:ln>
                            <a:noFill/>
                          </a:ln>
                          <a:solidFill>
                            <a:schemeClr val="tx1"/>
                          </a:solidFill>
                          <a:effectLst/>
                          <a:latin typeface="Coptic1" pitchFamily="2" charset="0"/>
                          <a:cs typeface="Arial" charset="0"/>
                        </a:rPr>
                        <a:t>e~leoc</a:t>
                      </a:r>
                      <a:r>
                        <a:rPr kumimoji="0" lang="fr-CA" sz="2400" b="0" i="0" u="none" strike="noStrike" cap="none" normalizeH="0" baseline="0" dirty="0">
                          <a:ln>
                            <a:noFill/>
                          </a:ln>
                          <a:solidFill>
                            <a:schemeClr val="tx1"/>
                          </a:solidFill>
                          <a:effectLst/>
                          <a:latin typeface="Coptic1" pitchFamily="2" charset="0"/>
                          <a:cs typeface="Arial" charset="0"/>
                        </a:rPr>
                        <a:t> cou </a:t>
                      </a:r>
                      <a:r>
                        <a:rPr kumimoji="0" lang="fr-CA" sz="2400" b="0" i="0" u="none" strike="noStrike" cap="none" normalizeH="0" baseline="0" dirty="0" err="1">
                          <a:ln>
                            <a:noFill/>
                          </a:ln>
                          <a:solidFill>
                            <a:schemeClr val="tx1"/>
                          </a:solidFill>
                          <a:effectLst/>
                          <a:latin typeface="Coptic1" pitchFamily="2" charset="0"/>
                          <a:cs typeface="Arial" charset="0"/>
                        </a:rPr>
                        <a:t>Kurie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ke</a:t>
                      </a:r>
                      <a:r>
                        <a:rPr kumimoji="0" lang="fr-CA" sz="2400" b="0" i="0" u="none" strike="noStrike" cap="none" normalizeH="0" baseline="0" dirty="0">
                          <a:ln>
                            <a:noFill/>
                          </a:ln>
                          <a:solidFill>
                            <a:schemeClr val="tx1"/>
                          </a:solidFill>
                          <a:effectLst/>
                          <a:latin typeface="Coptic1" pitchFamily="2" charset="0"/>
                          <a:cs typeface="Arial" charset="0"/>
                        </a:rPr>
                        <a:t> m/ kata tac </a:t>
                      </a:r>
                      <a:r>
                        <a:rPr kumimoji="0" lang="fr-CA" sz="2400" b="0" i="0" u="none" strike="noStrike" cap="none" normalizeH="0" baseline="0" dirty="0" err="1">
                          <a:ln>
                            <a:noFill/>
                          </a:ln>
                          <a:solidFill>
                            <a:schemeClr val="tx1"/>
                          </a:solidFill>
                          <a:effectLst/>
                          <a:latin typeface="Coptic1" pitchFamily="2" charset="0"/>
                          <a:cs typeface="Arial" charset="0"/>
                        </a:rPr>
                        <a:t>amartiac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mwn</a:t>
                      </a:r>
                      <a:r>
                        <a:rPr kumimoji="0" lang="fr-CA" sz="2400" b="0" i="0" u="none" strike="noStrike" cap="none" normalizeH="0" baseline="0" dirty="0">
                          <a:ln>
                            <a:noFill/>
                          </a:ln>
                          <a:solidFill>
                            <a:schemeClr val="tx1"/>
                          </a:solidFill>
                          <a:effectLst/>
                          <a:latin typeface="Coptic1" pitchFamily="2" charset="0"/>
                          <a:cs typeface="Arial" charset="0"/>
                        </a:rPr>
                        <a:t>.</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lang="fr-FR" sz="2400" kern="1200" dirty="0">
                          <a:solidFill>
                            <a:schemeClr val="tx1"/>
                          </a:solidFill>
                          <a:effectLst/>
                          <a:latin typeface="+mn-lt"/>
                          <a:ea typeface="+mn-ea"/>
                          <a:cs typeface="+mn-cs"/>
                        </a:rPr>
                        <a:t>Tu m’as révélé l’annonce de Ton avènement, quand Tu viendras pour juger les vivants et les morts et rendre à chacun selon ses œuvres.</a:t>
                      </a:r>
                      <a:endParaRPr kumimoji="0" lang="fr-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pPr>
                      <a:endParaRPr kumimoji="0" lang="fr-CA" sz="1600" b="0" i="0" u="sng" strike="noStrike" cap="none" normalizeH="0" baseline="0" dirty="0">
                        <a:ln>
                          <a:noFill/>
                        </a:ln>
                        <a:solidFill>
                          <a:srgbClr val="FF9900"/>
                        </a:solidFill>
                        <a:effectLst/>
                        <a:latin typeface="Arial" charset="0"/>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Selon Ta miséricorde, Seigneur,      et non selon  nos péchés.</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أظهرت لي </a:t>
                      </a:r>
                      <a:br>
                        <a:rPr lang="ar-SA" sz="2800" kern="1200" dirty="0">
                          <a:solidFill>
                            <a:schemeClr val="tx1"/>
                          </a:solidFill>
                          <a:effectLst/>
                          <a:latin typeface="+mn-lt"/>
                          <a:ea typeface="+mn-ea"/>
                          <a:cs typeface="+mn-cs"/>
                        </a:rPr>
                      </a:br>
                      <a:r>
                        <a:rPr lang="ar-SA" sz="2800" kern="1200" dirty="0">
                          <a:solidFill>
                            <a:schemeClr val="tx1"/>
                          </a:solidFill>
                          <a:effectLst/>
                          <a:latin typeface="+mn-lt"/>
                          <a:ea typeface="+mn-ea"/>
                          <a:cs typeface="+mn-cs"/>
                        </a:rPr>
                        <a:t>إعلان مجيئك</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هذا الذي تأتي فيه لتدين الأحياء</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والأموات. وتعطي كل واحد كأعماله.</a:t>
                      </a:r>
                    </a:p>
                    <a:p>
                      <a:pPr marL="0" marR="0" lvl="0" indent="0" algn="just" defTabSz="914400" rtl="1" eaLnBrk="1" fontAlgn="base" latinLnBrk="0" hangingPunct="1">
                        <a:lnSpc>
                          <a:spcPct val="100000"/>
                        </a:lnSpc>
                        <a:spcBef>
                          <a:spcPct val="20000"/>
                        </a:spcBef>
                        <a:spcAft>
                          <a:spcPct val="0"/>
                        </a:spcAft>
                        <a:buClrTx/>
                        <a:buSzTx/>
                        <a:buFontTx/>
                        <a:buNone/>
                        <a:tabLst/>
                      </a:pPr>
                      <a:r>
                        <a:rPr lang="ar-SA" sz="2400" kern="1200" dirty="0">
                          <a:solidFill>
                            <a:schemeClr val="tx1"/>
                          </a:solidFill>
                          <a:effectLst/>
                          <a:latin typeface="+mn-lt"/>
                          <a:ea typeface="+mn-ea"/>
                          <a:cs typeface="+mn-cs"/>
                        </a:rPr>
                        <a:t>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a:t>
                      </a:r>
                      <a:r>
                        <a:rPr kumimoji="0" lang="ar-SA" sz="2000" b="0" i="0" u="sng" strike="noStrike" cap="none" normalizeH="0" baseline="0" dirty="0">
                          <a:ln>
                            <a:noFill/>
                          </a:ln>
                          <a:solidFill>
                            <a:srgbClr val="FF9900"/>
                          </a:solidFill>
                          <a:effectLst/>
                          <a:latin typeface="Arial" charset="0"/>
                          <a:cs typeface="Arial" charset="0"/>
                        </a:rPr>
                        <a:t>لشعب:</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كـرحمتـك </a:t>
                      </a:r>
                      <a:r>
                        <a:rPr kumimoji="0" lang="ar-SA" sz="2800" b="0" i="0" u="none" strike="noStrike" cap="none" normalizeH="0" baseline="0" dirty="0" err="1">
                          <a:ln>
                            <a:noFill/>
                          </a:ln>
                          <a:solidFill>
                            <a:schemeClr val="tx1"/>
                          </a:solidFill>
                          <a:effectLst/>
                          <a:latin typeface="Arial" charset="0"/>
                          <a:cs typeface="Arial" charset="0"/>
                        </a:rPr>
                        <a:t>يارب</a:t>
                      </a:r>
                      <a:r>
                        <a:rPr kumimoji="0" lang="ar-SA" sz="2800" b="0" i="0" u="none" strike="noStrike" cap="none" normalizeH="0" baseline="0" dirty="0">
                          <a:ln>
                            <a:noFill/>
                          </a:ln>
                          <a:solidFill>
                            <a:schemeClr val="tx1"/>
                          </a:solidFill>
                          <a:effectLst/>
                          <a:latin typeface="Arial" charset="0"/>
                          <a:cs typeface="Arial" charset="0"/>
                        </a:rPr>
                        <a:t>، وليس كخطايانا.</a:t>
                      </a:r>
                      <a:endParaRPr kumimoji="0" lang="en-US" sz="2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772942" name="AutoShape 14">
            <a:hlinkClick r:id="rId2" action="ppaction://hlinksldjump" highlightClick="1"/>
          </p:cNvPr>
          <p:cNvSpPr>
            <a:spLocks noChangeArrowheads="1"/>
          </p:cNvSpPr>
          <p:nvPr/>
        </p:nvSpPr>
        <p:spPr bwMode="auto">
          <a:xfrm>
            <a:off x="6013450" y="4514850"/>
            <a:ext cx="3130550" cy="628650"/>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Basile</a:t>
            </a:r>
            <a:r>
              <a:rPr lang="en-CA" sz="1800" dirty="0">
                <a:latin typeface="Arial" charset="0"/>
              </a:rPr>
              <a:t> – Il a </a:t>
            </a:r>
            <a:r>
              <a:rPr lang="en-CA" sz="1800" dirty="0" err="1">
                <a:latin typeface="Arial" charset="0"/>
              </a:rPr>
              <a:t>institué</a:t>
            </a:r>
            <a:r>
              <a:rPr lang="en-CA" sz="1800" dirty="0">
                <a:latin typeface="Arial" charset="0"/>
              </a:rPr>
              <a:t> pour nous</a:t>
            </a:r>
            <a:endParaRPr lang="en-US" sz="1800" dirty="0">
              <a:latin typeface="Arial" charset="0"/>
            </a:endParaRPr>
          </a:p>
          <a:p>
            <a:pPr algn="ctr" rtl="1">
              <a:lnSpc>
                <a:spcPct val="80000"/>
              </a:lnSpc>
              <a:spcBef>
                <a:spcPct val="0"/>
              </a:spcBef>
            </a:pPr>
            <a:r>
              <a:rPr lang="ar-EG" sz="2400" dirty="0">
                <a:latin typeface="Arial" charset="0"/>
              </a:rPr>
              <a:t>باسيلى – و وضع لنا</a:t>
            </a:r>
            <a:endParaRPr lang="en-US" sz="2400" dirty="0">
              <a:latin typeface="Arial" charset="0"/>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44693160"/>
      </p:ext>
    </p:extLst>
  </p:cSld>
  <p:clrMapOvr>
    <a:masterClrMapping/>
  </p:clrMapOvr>
  <p:transition/>
</p:sld>
</file>

<file path=ppt/slides/slide3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86649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2">
            <a:extLst>
              <a:ext uri="{FF2B5EF4-FFF2-40B4-BE49-F238E27FC236}">
                <a16:creationId xmlns:a16="http://schemas.microsoft.com/office/drawing/2014/main" id="{2D21DA20-6BFB-4770-8E5B-BDE1E25B159F}"/>
              </a:ext>
            </a:extLst>
          </p:cNvPr>
          <p:cNvGraphicFramePr>
            <a:graphicFrameLocks/>
          </p:cNvGraphicFramePr>
          <p:nvPr>
            <p:extLst>
              <p:ext uri="{D42A27DB-BD31-4B8C-83A1-F6EECF244321}">
                <p14:modId xmlns:p14="http://schemas.microsoft.com/office/powerpoint/2010/main" val="3919596530"/>
              </p:ext>
            </p:extLst>
          </p:nvPr>
        </p:nvGraphicFramePr>
        <p:xfrm>
          <a:off x="1" y="0"/>
          <a:ext cx="9143999" cy="5116068"/>
        </p:xfrm>
        <a:graphic>
          <a:graphicData uri="http://schemas.openxmlformats.org/drawingml/2006/table">
            <a:tbl>
              <a:tblPr/>
              <a:tblGrid>
                <a:gridCol w="3238499">
                  <a:extLst>
                    <a:ext uri="{9D8B030D-6E8A-4147-A177-3AD203B41FA5}">
                      <a16:colId xmlns:a16="http://schemas.microsoft.com/office/drawing/2014/main" val="3572222093"/>
                    </a:ext>
                  </a:extLst>
                </a:gridCol>
                <a:gridCol w="3221023">
                  <a:extLst>
                    <a:ext uri="{9D8B030D-6E8A-4147-A177-3AD203B41FA5}">
                      <a16:colId xmlns:a16="http://schemas.microsoft.com/office/drawing/2014/main" val="20000"/>
                    </a:ext>
                  </a:extLst>
                </a:gridCol>
                <a:gridCol w="2684477">
                  <a:extLst>
                    <a:ext uri="{9D8B030D-6E8A-4147-A177-3AD203B41FA5}">
                      <a16:colId xmlns:a16="http://schemas.microsoft.com/office/drawing/2014/main" val="20001"/>
                    </a:ext>
                  </a:extLst>
                </a:gridCol>
              </a:tblGrid>
              <a:tr h="4584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en-US" sz="2300" kern="1200" dirty="0">
                          <a:solidFill>
                            <a:schemeClr val="tx1"/>
                          </a:solidFill>
                          <a:effectLst/>
                          <a:latin typeface="Coptic1" pitchFamily="2" charset="0"/>
                          <a:ea typeface="+mn-ea"/>
                          <a:cs typeface="+mn-cs"/>
                        </a:rPr>
                        <a:t>}</a:t>
                      </a:r>
                      <a:r>
                        <a:rPr lang="en-US" sz="2300" kern="1200" dirty="0" err="1">
                          <a:solidFill>
                            <a:schemeClr val="tx1"/>
                          </a:solidFill>
                          <a:effectLst/>
                          <a:latin typeface="Coptic1" pitchFamily="2" charset="0"/>
                          <a:ea typeface="+mn-ea"/>
                          <a:cs typeface="+mn-cs"/>
                        </a:rPr>
                        <a:t>i~ni</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nak</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e~h~r</a:t>
                      </a:r>
                      <a:r>
                        <a:rPr lang="en-US" sz="2300" kern="1200" dirty="0">
                          <a:solidFill>
                            <a:schemeClr val="tx1"/>
                          </a:solidFill>
                          <a:effectLst/>
                          <a:latin typeface="Coptic1" pitchFamily="2" charset="0"/>
                          <a:ea typeface="+mn-ea"/>
                          <a:cs typeface="+mn-cs"/>
                        </a:rPr>
                        <a:t>/</a:t>
                      </a:r>
                      <a:r>
                        <a:rPr lang="en-US" sz="2300" kern="1200" dirty="0" err="1">
                          <a:solidFill>
                            <a:schemeClr val="tx1"/>
                          </a:solidFill>
                          <a:effectLst/>
                          <a:latin typeface="Coptic1" pitchFamily="2" charset="0"/>
                          <a:ea typeface="+mn-ea"/>
                          <a:cs typeface="+mn-cs"/>
                        </a:rPr>
                        <a:t>i</a:t>
                      </a:r>
                      <a:r>
                        <a:rPr lang="en-US" sz="2300" kern="1200" dirty="0">
                          <a:solidFill>
                            <a:schemeClr val="tx1"/>
                          </a:solidFill>
                          <a:effectLst/>
                          <a:latin typeface="Coptic1" pitchFamily="2" charset="0"/>
                          <a:ea typeface="+mn-ea"/>
                          <a:cs typeface="+mn-cs"/>
                        </a:rPr>
                        <a:t> pan/b </a:t>
                      </a:r>
                      <a:r>
                        <a:rPr lang="en-US" sz="2300" kern="1200" dirty="0" err="1">
                          <a:solidFill>
                            <a:schemeClr val="tx1"/>
                          </a:solidFill>
                          <a:effectLst/>
                          <a:latin typeface="Coptic1" pitchFamily="2" charset="0"/>
                          <a:ea typeface="+mn-ea"/>
                          <a:cs typeface="+mn-cs"/>
                        </a:rPr>
                        <a:t>n~nicumboulon</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n~te</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tametremhe</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c~qai</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n~nah~b</a:t>
                      </a:r>
                      <a:r>
                        <a:rPr lang="en-US" sz="2300" kern="1200" dirty="0">
                          <a:solidFill>
                            <a:schemeClr val="tx1"/>
                          </a:solidFill>
                          <a:effectLst/>
                          <a:latin typeface="Coptic1" pitchFamily="2" charset="0"/>
                          <a:ea typeface="+mn-ea"/>
                          <a:cs typeface="+mn-cs"/>
                        </a:rPr>
                        <a:t>/</a:t>
                      </a:r>
                      <a:r>
                        <a:rPr lang="en-US" sz="2300" kern="1200" dirty="0" err="1">
                          <a:solidFill>
                            <a:schemeClr val="tx1"/>
                          </a:solidFill>
                          <a:effectLst/>
                          <a:latin typeface="Coptic1" pitchFamily="2" charset="0"/>
                          <a:ea typeface="+mn-ea"/>
                          <a:cs typeface="+mn-cs"/>
                        </a:rPr>
                        <a:t>oui</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n~ca</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nekcaji</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N~yok</a:t>
                      </a:r>
                      <a:r>
                        <a:rPr lang="en-US" sz="2300" kern="1200" dirty="0">
                          <a:solidFill>
                            <a:schemeClr val="tx1"/>
                          </a:solidFill>
                          <a:effectLst/>
                          <a:latin typeface="Coptic1" pitchFamily="2" charset="0"/>
                          <a:ea typeface="+mn-ea"/>
                          <a:cs typeface="+mn-cs"/>
                        </a:rPr>
                        <a:t> pe </a:t>
                      </a:r>
                      <a:r>
                        <a:rPr lang="en-US" sz="2300" kern="1200" dirty="0" err="1">
                          <a:solidFill>
                            <a:schemeClr val="tx1"/>
                          </a:solidFill>
                          <a:effectLst/>
                          <a:latin typeface="Coptic1" pitchFamily="2" charset="0"/>
                          <a:ea typeface="+mn-ea"/>
                          <a:cs typeface="+mn-cs"/>
                        </a:rPr>
                        <a:t>e~tak</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e~tot</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m~paisemsi</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eymeh</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m~muct</a:t>
                      </a:r>
                      <a:r>
                        <a:rPr lang="en-US" sz="2300" kern="1200" dirty="0">
                          <a:solidFill>
                            <a:schemeClr val="tx1"/>
                          </a:solidFill>
                          <a:effectLst/>
                          <a:latin typeface="Coptic1" pitchFamily="2" charset="0"/>
                          <a:ea typeface="+mn-ea"/>
                          <a:cs typeface="+mn-cs"/>
                        </a:rPr>
                        <a:t>/</a:t>
                      </a:r>
                      <a:r>
                        <a:rPr lang="en-US" sz="2300" kern="1200" dirty="0" err="1">
                          <a:solidFill>
                            <a:schemeClr val="tx1"/>
                          </a:solidFill>
                          <a:effectLst/>
                          <a:latin typeface="Coptic1" pitchFamily="2" charset="0"/>
                          <a:ea typeface="+mn-ea"/>
                          <a:cs typeface="+mn-cs"/>
                        </a:rPr>
                        <a:t>rion</a:t>
                      </a:r>
                      <a:r>
                        <a:rPr lang="en-US" sz="2300" kern="1200" dirty="0">
                          <a:solidFill>
                            <a:schemeClr val="tx1"/>
                          </a:solidFill>
                          <a:effectLst/>
                          <a:latin typeface="Coptic1" pitchFamily="2" charset="0"/>
                          <a:ea typeface="+mn-ea"/>
                          <a:cs typeface="+mn-cs"/>
                        </a:rPr>
                        <a:t>. </a:t>
                      </a:r>
                      <a:r>
                        <a:rPr lang="nl-NL" sz="2300" kern="1200" dirty="0" err="1">
                          <a:solidFill>
                            <a:schemeClr val="tx1"/>
                          </a:solidFill>
                          <a:effectLst/>
                          <a:latin typeface="Coptic1" pitchFamily="2" charset="0"/>
                          <a:ea typeface="+mn-ea"/>
                          <a:cs typeface="+mn-cs"/>
                        </a:rPr>
                        <a:t>Ak</a:t>
                      </a:r>
                      <a:r>
                        <a:rPr lang="nl-NL" sz="2300" kern="1200" dirty="0">
                          <a:solidFill>
                            <a:schemeClr val="tx1"/>
                          </a:solidFill>
                          <a:effectLst/>
                          <a:latin typeface="Coptic1" pitchFamily="2" charset="0"/>
                          <a:ea typeface="+mn-ea"/>
                          <a:cs typeface="+mn-cs"/>
                        </a:rPr>
                        <a:t>] n/i </a:t>
                      </a:r>
                      <a:r>
                        <a:rPr lang="nl-NL" sz="2300" kern="1200" dirty="0" err="1">
                          <a:solidFill>
                            <a:schemeClr val="tx1"/>
                          </a:solidFill>
                          <a:effectLst/>
                          <a:latin typeface="Coptic1" pitchFamily="2" charset="0"/>
                          <a:ea typeface="+mn-ea"/>
                          <a:cs typeface="+mn-cs"/>
                        </a:rPr>
                        <a:t>n~y~meta~lumi~c</a:t>
                      </a:r>
                      <a:r>
                        <a:rPr lang="nl-NL" sz="2300" kern="1200" dirty="0">
                          <a:solidFill>
                            <a:schemeClr val="tx1"/>
                          </a:solidFill>
                          <a:effectLst/>
                          <a:latin typeface="Coptic1" pitchFamily="2" charset="0"/>
                          <a:ea typeface="+mn-ea"/>
                          <a:cs typeface="+mn-cs"/>
                        </a:rPr>
                        <a:t> </a:t>
                      </a:r>
                      <a:r>
                        <a:rPr lang="nl-NL" sz="2300" kern="1200" dirty="0" err="1">
                          <a:solidFill>
                            <a:schemeClr val="tx1"/>
                          </a:solidFill>
                          <a:effectLst/>
                          <a:latin typeface="Coptic1" pitchFamily="2" charset="0"/>
                          <a:ea typeface="+mn-ea"/>
                          <a:cs typeface="+mn-cs"/>
                        </a:rPr>
                        <a:t>n~te</a:t>
                      </a:r>
                      <a:r>
                        <a:rPr lang="nl-NL" sz="2300" kern="1200" dirty="0">
                          <a:solidFill>
                            <a:schemeClr val="tx1"/>
                          </a:solidFill>
                          <a:effectLst/>
                          <a:latin typeface="Coptic1" pitchFamily="2" charset="0"/>
                          <a:ea typeface="+mn-ea"/>
                          <a:cs typeface="+mn-cs"/>
                        </a:rPr>
                        <a:t> </a:t>
                      </a:r>
                      <a:r>
                        <a:rPr lang="nl-NL" sz="2300" kern="1200" dirty="0" err="1">
                          <a:solidFill>
                            <a:schemeClr val="tx1"/>
                          </a:solidFill>
                          <a:effectLst/>
                          <a:latin typeface="Coptic1" pitchFamily="2" charset="0"/>
                          <a:ea typeface="+mn-ea"/>
                          <a:cs typeface="+mn-cs"/>
                        </a:rPr>
                        <a:t>tekcarx</a:t>
                      </a:r>
                      <a:r>
                        <a:rPr lang="nl-NL" sz="2300" kern="1200" dirty="0">
                          <a:solidFill>
                            <a:schemeClr val="tx1"/>
                          </a:solidFill>
                          <a:effectLst/>
                          <a:latin typeface="Coptic1" pitchFamily="2" charset="0"/>
                          <a:ea typeface="+mn-ea"/>
                          <a:cs typeface="+mn-cs"/>
                        </a:rPr>
                        <a:t> </a:t>
                      </a:r>
                      <a:r>
                        <a:rPr lang="nl-NL" sz="2300" kern="1200" dirty="0" err="1">
                          <a:solidFill>
                            <a:schemeClr val="tx1"/>
                          </a:solidFill>
                          <a:effectLst/>
                          <a:latin typeface="Coptic1" pitchFamily="2" charset="0"/>
                          <a:ea typeface="+mn-ea"/>
                          <a:cs typeface="+mn-cs"/>
                        </a:rPr>
                        <a:t>qen</a:t>
                      </a:r>
                      <a:r>
                        <a:rPr lang="nl-NL" sz="2300" kern="1200" dirty="0">
                          <a:solidFill>
                            <a:schemeClr val="tx1"/>
                          </a:solidFill>
                          <a:effectLst/>
                          <a:latin typeface="Coptic1" pitchFamily="2" charset="0"/>
                          <a:ea typeface="+mn-ea"/>
                          <a:cs typeface="+mn-cs"/>
                        </a:rPr>
                        <a:t> </a:t>
                      </a:r>
                      <a:r>
                        <a:rPr lang="nl-NL" sz="2300" kern="1200" dirty="0" err="1">
                          <a:solidFill>
                            <a:schemeClr val="tx1"/>
                          </a:solidFill>
                          <a:effectLst/>
                          <a:latin typeface="Coptic1" pitchFamily="2" charset="0"/>
                          <a:ea typeface="+mn-ea"/>
                          <a:cs typeface="+mn-cs"/>
                        </a:rPr>
                        <a:t>ouwik</a:t>
                      </a:r>
                      <a:r>
                        <a:rPr lang="nl-NL" sz="2300" kern="1200" dirty="0">
                          <a:solidFill>
                            <a:schemeClr val="tx1"/>
                          </a:solidFill>
                          <a:effectLst/>
                          <a:latin typeface="Coptic1" pitchFamily="2" charset="0"/>
                          <a:ea typeface="+mn-ea"/>
                          <a:cs typeface="+mn-cs"/>
                        </a:rPr>
                        <a:t> </a:t>
                      </a:r>
                      <a:r>
                        <a:rPr lang="nl-NL" sz="2300" kern="1200" dirty="0" err="1">
                          <a:solidFill>
                            <a:schemeClr val="tx1"/>
                          </a:solidFill>
                          <a:effectLst/>
                          <a:latin typeface="Coptic1" pitchFamily="2" charset="0"/>
                          <a:ea typeface="+mn-ea"/>
                          <a:cs typeface="+mn-cs"/>
                        </a:rPr>
                        <a:t>nem</a:t>
                      </a:r>
                      <a:r>
                        <a:rPr lang="nl-NL" sz="2300" kern="1200" dirty="0">
                          <a:solidFill>
                            <a:schemeClr val="tx1"/>
                          </a:solidFill>
                          <a:effectLst/>
                          <a:latin typeface="Coptic1" pitchFamily="2" charset="0"/>
                          <a:ea typeface="+mn-ea"/>
                          <a:cs typeface="+mn-cs"/>
                        </a:rPr>
                        <a:t> </a:t>
                      </a:r>
                      <a:r>
                        <a:rPr lang="nl-NL" sz="2300" kern="1200" dirty="0" err="1">
                          <a:solidFill>
                            <a:schemeClr val="tx1"/>
                          </a:solidFill>
                          <a:effectLst/>
                          <a:latin typeface="Coptic1" pitchFamily="2" charset="0"/>
                          <a:ea typeface="+mn-ea"/>
                          <a:cs typeface="+mn-cs"/>
                        </a:rPr>
                        <a:t>ou</a:t>
                      </a:r>
                      <a:r>
                        <a:rPr lang="nl-NL" sz="2300" kern="1200" dirty="0">
                          <a:solidFill>
                            <a:schemeClr val="tx1"/>
                          </a:solidFill>
                          <a:effectLst/>
                          <a:latin typeface="Coptic1" pitchFamily="2" charset="0"/>
                          <a:ea typeface="+mn-ea"/>
                          <a:cs typeface="+mn-cs"/>
                        </a:rPr>
                        <a:t>/</a:t>
                      </a:r>
                      <a:r>
                        <a:rPr lang="nl-NL" sz="2300" kern="1200" dirty="0" err="1">
                          <a:solidFill>
                            <a:schemeClr val="tx1"/>
                          </a:solidFill>
                          <a:effectLst/>
                          <a:latin typeface="Coptic1" pitchFamily="2" charset="0"/>
                          <a:ea typeface="+mn-ea"/>
                          <a:cs typeface="+mn-cs"/>
                        </a:rPr>
                        <a:t>rp</a:t>
                      </a:r>
                      <a:r>
                        <a:rPr lang="nl-NL" sz="23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nl-NL" sz="2000" u="sng" kern="1200" dirty="0" err="1">
                          <a:solidFill>
                            <a:srgbClr val="FF9900"/>
                          </a:solidFill>
                          <a:effectLst/>
                          <a:latin typeface="Coptic1" pitchFamily="2" charset="0"/>
                          <a:ea typeface="+mn-ea"/>
                          <a:cs typeface="+mn-cs"/>
                        </a:rPr>
                        <a:t>Pilaoc</a:t>
                      </a:r>
                      <a:r>
                        <a:rPr lang="nl-NL" sz="2000" u="sng" kern="1200" dirty="0">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Picteuomen</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2400" kern="1200" dirty="0">
                          <a:solidFill>
                            <a:schemeClr val="tx1"/>
                          </a:solidFill>
                          <a:effectLst/>
                          <a:latin typeface="+mn-lt"/>
                          <a:ea typeface="+mn-ea"/>
                          <a:cs typeface="+mn-cs"/>
                        </a:rPr>
                        <a:t>Je T’offre, Seigneur, le symbole de ma liberté, et j’inscris mes actions selon Ta parole ; Toi qui m’as accordé ce service remplis de mystère. Tu m’as accordé d’offrir Ton corps par ce pain et ce vin.</a:t>
                      </a:r>
                    </a:p>
                    <a:p>
                      <a:pPr marL="0" marR="0" lvl="0" indent="0" algn="just" defTabSz="914400" rtl="0" eaLnBrk="1" fontAlgn="base" latinLnBrk="0" hangingPunct="1">
                        <a:lnSpc>
                          <a:spcPct val="100000"/>
                        </a:lnSpc>
                        <a:spcBef>
                          <a:spcPts val="0"/>
                        </a:spcBef>
                        <a:spcAft>
                          <a:spcPct val="0"/>
                        </a:spcAft>
                        <a:buClrTx/>
                        <a:buSzTx/>
                        <a:buFontTx/>
                        <a:buNone/>
                        <a:tabLst/>
                      </a:pPr>
                      <a:endParaRPr lang="fr-FR" sz="22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sng" strike="noStrike" kern="1200" cap="none" spc="0" normalizeH="0" baseline="0" noProof="0" dirty="0">
                          <a:ln>
                            <a:noFill/>
                          </a:ln>
                          <a:solidFill>
                            <a:srgbClr val="FF9900"/>
                          </a:solidFill>
                          <a:effectLst/>
                          <a:uLnTx/>
                          <a:uFillTx/>
                          <a:latin typeface="Arial" charset="0"/>
                          <a:ea typeface="+mn-ea"/>
                          <a:cs typeface="Arial" charset="0"/>
                        </a:rPr>
                        <a:t>L’Assemblée:</a:t>
                      </a:r>
                    </a:p>
                    <a:p>
                      <a:pPr marL="0" marR="0" lvl="0" indent="0" algn="just" defTabSz="914400" rtl="0" eaLnBrk="1" fontAlgn="base" latinLnBrk="0" hangingPunct="1">
                        <a:lnSpc>
                          <a:spcPct val="100000"/>
                        </a:lnSpc>
                        <a:spcBef>
                          <a:spcPts val="0"/>
                        </a:spcBef>
                        <a:spcAft>
                          <a:spcPct val="0"/>
                        </a:spcAft>
                        <a:buClrTx/>
                        <a:buSzTx/>
                        <a:buFontTx/>
                        <a:buNone/>
                        <a:tabLst/>
                      </a:pPr>
                      <a:r>
                        <a:rPr lang="fr-FR" sz="2400" kern="1200" dirty="0">
                          <a:solidFill>
                            <a:schemeClr val="tx1"/>
                          </a:solidFill>
                          <a:effectLst/>
                          <a:latin typeface="+mn-lt"/>
                          <a:ea typeface="+mn-ea"/>
                          <a:cs typeface="+mn-cs"/>
                        </a:rPr>
                        <a:t>Nous croyons</a:t>
                      </a:r>
                      <a:r>
                        <a:rPr lang="fr-FR" sz="1800" kern="1200" dirty="0">
                          <a:solidFill>
                            <a:schemeClr val="tx1"/>
                          </a:solidFill>
                          <a:effectLst/>
                          <a:latin typeface="+mn-lt"/>
                          <a:ea typeface="+mn-ea"/>
                          <a:cs typeface="+mn-cs"/>
                        </a:rPr>
                        <a:t>.</a:t>
                      </a:r>
                      <a:r>
                        <a:rPr lang="fr-FR" sz="2200" kern="1200" dirty="0">
                          <a:solidFill>
                            <a:schemeClr val="tx1"/>
                          </a:solidFill>
                          <a:effectLst/>
                          <a:latin typeface="+mn-lt"/>
                          <a:ea typeface="+mn-ea"/>
                          <a:cs typeface="+mn-cs"/>
                        </a:rPr>
                        <a:t> </a:t>
                      </a:r>
                      <a:endParaRPr kumimoji="0" lang="fr-CA" sz="2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أقدم لك يا سيدي مشورات حريتي.</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وأكتب أعمالي تبعاً لأقوالك.</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أنت الذي أعطيتني هذه الخدمة المملوءة سراً.</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أعطيتني إصعاد جسدك بخبز وخمر.</a:t>
                      </a:r>
                      <a:endParaRPr lang="fr-FR" sz="280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000" b="0" i="0" u="sng" strike="noStrike" cap="none" normalizeH="0" baseline="0" dirty="0">
                          <a:ln>
                            <a:noFill/>
                          </a:ln>
                          <a:solidFill>
                            <a:srgbClr val="FF9900"/>
                          </a:solidFill>
                          <a:effectLst/>
                          <a:latin typeface="Arial" charset="0"/>
                          <a:cs typeface="Arial" charset="0"/>
                        </a:rPr>
                        <a:t>ا</a:t>
                      </a:r>
                      <a:r>
                        <a:rPr kumimoji="0" lang="ar-SA" sz="2000" b="0" i="0" u="sng" strike="noStrike" cap="none" normalizeH="0" baseline="0" dirty="0">
                          <a:ln>
                            <a:noFill/>
                          </a:ln>
                          <a:solidFill>
                            <a:srgbClr val="FF9900"/>
                          </a:solidFill>
                          <a:effectLst/>
                          <a:latin typeface="Arial" charset="0"/>
                          <a:cs typeface="Arial" charset="0"/>
                        </a:rPr>
                        <a:t>لشعب:</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SA" sz="2800" kern="1200" dirty="0">
                          <a:solidFill>
                            <a:schemeClr val="tx1"/>
                          </a:solidFill>
                          <a:effectLst/>
                          <a:latin typeface="+mn-lt"/>
                          <a:ea typeface="+mn-ea"/>
                          <a:cs typeface="+mn-cs"/>
                        </a:rPr>
                        <a:t>نؤمن.</a:t>
                      </a:r>
                      <a:r>
                        <a:rPr lang="ar-EG" sz="2800" kern="1200" dirty="0">
                          <a:solidFill>
                            <a:schemeClr val="tx1"/>
                          </a:solidFill>
                          <a:effectLst/>
                          <a:latin typeface="+mn-lt"/>
                          <a:ea typeface="+mn-ea"/>
                          <a:cs typeface="+mn-cs"/>
                        </a:rPr>
                        <a:t> </a:t>
                      </a:r>
                      <a:endParaRPr lang="ar-SA" sz="2800" kern="1200" dirty="0">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075493799"/>
      </p:ext>
    </p:extLst>
  </p:cSld>
  <p:clrMapOvr>
    <a:masterClrMapping/>
  </p:clrMapOvr>
  <p:transition/>
</p:sld>
</file>

<file path=ppt/slides/slide3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415695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utoShape 14">
            <a:hlinkClick r:id="rId3" action="ppaction://hlinksldjump" highlightClick="1"/>
            <a:extLst>
              <a:ext uri="{FF2B5EF4-FFF2-40B4-BE49-F238E27FC236}">
                <a16:creationId xmlns:a16="http://schemas.microsoft.com/office/drawing/2014/main" id="{7DCCC6AC-3857-4E69-A8AB-2A011AE39540}"/>
              </a:ext>
            </a:extLst>
          </p:cNvPr>
          <p:cNvSpPr>
            <a:spLocks noChangeArrowheads="1"/>
          </p:cNvSpPr>
          <p:nvPr/>
        </p:nvSpPr>
        <p:spPr bwMode="auto">
          <a:xfrm>
            <a:off x="7596336" y="4584970"/>
            <a:ext cx="1547664" cy="558530"/>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Basile</a:t>
            </a:r>
          </a:p>
          <a:p>
            <a:pPr algn="ctr" rtl="1">
              <a:lnSpc>
                <a:spcPct val="80000"/>
              </a:lnSpc>
              <a:spcBef>
                <a:spcPct val="0"/>
              </a:spcBef>
            </a:pPr>
            <a:r>
              <a:rPr lang="ar-EG" sz="2400" dirty="0" err="1">
                <a:latin typeface="Arial" charset="0"/>
              </a:rPr>
              <a:t>باسيلى</a:t>
            </a:r>
            <a:endParaRPr lang="en-US" sz="2400" dirty="0">
              <a:latin typeface="Arial" charset="0"/>
            </a:endParaRPr>
          </a:p>
        </p:txBody>
      </p:sp>
      <p:graphicFrame>
        <p:nvGraphicFramePr>
          <p:cNvPr id="5" name="Group 2">
            <a:extLst>
              <a:ext uri="{FF2B5EF4-FFF2-40B4-BE49-F238E27FC236}">
                <a16:creationId xmlns:a16="http://schemas.microsoft.com/office/drawing/2014/main" id="{E7ECE858-DC81-4EEF-A9F1-B98D8BC099F1}"/>
              </a:ext>
            </a:extLst>
          </p:cNvPr>
          <p:cNvGraphicFramePr>
            <a:graphicFrameLocks/>
          </p:cNvGraphicFramePr>
          <p:nvPr>
            <p:extLst>
              <p:ext uri="{D42A27DB-BD31-4B8C-83A1-F6EECF244321}">
                <p14:modId xmlns:p14="http://schemas.microsoft.com/office/powerpoint/2010/main" val="4187392532"/>
              </p:ext>
            </p:extLst>
          </p:nvPr>
        </p:nvGraphicFramePr>
        <p:xfrm>
          <a:off x="1" y="0"/>
          <a:ext cx="9143999" cy="5030724"/>
        </p:xfrm>
        <a:graphic>
          <a:graphicData uri="http://schemas.openxmlformats.org/drawingml/2006/table">
            <a:tbl>
              <a:tblPr/>
              <a:tblGrid>
                <a:gridCol w="3238499">
                  <a:extLst>
                    <a:ext uri="{9D8B030D-6E8A-4147-A177-3AD203B41FA5}">
                      <a16:colId xmlns:a16="http://schemas.microsoft.com/office/drawing/2014/main" val="3572222093"/>
                    </a:ext>
                  </a:extLst>
                </a:gridCol>
                <a:gridCol w="3221023">
                  <a:extLst>
                    <a:ext uri="{9D8B030D-6E8A-4147-A177-3AD203B41FA5}">
                      <a16:colId xmlns:a16="http://schemas.microsoft.com/office/drawing/2014/main" val="20000"/>
                    </a:ext>
                  </a:extLst>
                </a:gridCol>
                <a:gridCol w="2684477">
                  <a:extLst>
                    <a:ext uri="{9D8B030D-6E8A-4147-A177-3AD203B41FA5}">
                      <a16:colId xmlns:a16="http://schemas.microsoft.com/office/drawing/2014/main" val="20001"/>
                    </a:ext>
                  </a:extLst>
                </a:gridCol>
              </a:tblGrid>
              <a:tr h="4584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en-US" sz="2200" kern="1200" dirty="0" err="1">
                          <a:solidFill>
                            <a:schemeClr val="tx1"/>
                          </a:solidFill>
                          <a:effectLst/>
                          <a:latin typeface="Coptic1" pitchFamily="2" charset="0"/>
                          <a:ea typeface="+mn-ea"/>
                          <a:cs typeface="+mn-cs"/>
                        </a:rPr>
                        <a:t>N~h~r</a:t>
                      </a:r>
                      <a:r>
                        <a:rPr lang="en-US" sz="2200" kern="1200" dirty="0">
                          <a:solidFill>
                            <a:schemeClr val="tx1"/>
                          </a:solidFill>
                          <a:effectLst/>
                          <a:latin typeface="Coptic1" pitchFamily="2" charset="0"/>
                          <a:ea typeface="+mn-ea"/>
                          <a:cs typeface="+mn-cs"/>
                        </a:rPr>
                        <a:t>/</a:t>
                      </a:r>
                      <a:r>
                        <a:rPr lang="en-US" sz="2200" kern="1200" dirty="0" err="1">
                          <a:solidFill>
                            <a:schemeClr val="tx1"/>
                          </a:solidFill>
                          <a:effectLst/>
                          <a:latin typeface="Coptic1" pitchFamily="2" charset="0"/>
                          <a:ea typeface="+mn-ea"/>
                          <a:cs typeface="+mn-cs"/>
                        </a:rPr>
                        <a:t>i</a:t>
                      </a:r>
                      <a:r>
                        <a:rPr lang="en-US" sz="2200" kern="1200" dirty="0">
                          <a:solidFill>
                            <a:schemeClr val="tx1"/>
                          </a:solidFill>
                          <a:effectLst/>
                          <a:latin typeface="Coptic1" pitchFamily="2" charset="0"/>
                          <a:ea typeface="+mn-ea"/>
                          <a:cs typeface="+mn-cs"/>
                        </a:rPr>
                        <a:t> gar </a:t>
                      </a:r>
                      <a:r>
                        <a:rPr lang="en-US" sz="2200" kern="1200" dirty="0" err="1">
                          <a:solidFill>
                            <a:schemeClr val="tx1"/>
                          </a:solidFill>
                          <a:effectLst/>
                          <a:latin typeface="Coptic1" pitchFamily="2" charset="0"/>
                          <a:ea typeface="+mn-ea"/>
                          <a:cs typeface="+mn-cs"/>
                        </a:rPr>
                        <a:t>qen</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pie~jwrh</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e~teknat</a:t>
                      </a:r>
                      <a:r>
                        <a:rPr lang="en-US" sz="2200" kern="1200" dirty="0">
                          <a:solidFill>
                            <a:schemeClr val="tx1"/>
                          </a:solidFill>
                          <a:effectLst/>
                          <a:latin typeface="Coptic1" pitchFamily="2" charset="0"/>
                          <a:ea typeface="+mn-ea"/>
                          <a:cs typeface="+mn-cs"/>
                        </a:rPr>
                        <a:t>/</a:t>
                      </a:r>
                      <a:r>
                        <a:rPr lang="en-US" sz="2200" kern="1200" dirty="0" err="1">
                          <a:solidFill>
                            <a:schemeClr val="tx1"/>
                          </a:solidFill>
                          <a:effectLst/>
                          <a:latin typeface="Coptic1" pitchFamily="2" charset="0"/>
                          <a:ea typeface="+mn-ea"/>
                          <a:cs typeface="+mn-cs"/>
                        </a:rPr>
                        <a:t>ik</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n~q</a:t>
                      </a:r>
                      <a:r>
                        <a:rPr lang="en-US" sz="2200" kern="1200" dirty="0">
                          <a:solidFill>
                            <a:schemeClr val="tx1"/>
                          </a:solidFill>
                          <a:effectLst/>
                          <a:latin typeface="Coptic1" pitchFamily="2" charset="0"/>
                          <a:ea typeface="+mn-ea"/>
                          <a:cs typeface="+mn-cs"/>
                        </a:rPr>
                        <a:t>/</a:t>
                      </a:r>
                      <a:r>
                        <a:rPr lang="en-US" sz="2200" kern="1200" dirty="0" err="1">
                          <a:solidFill>
                            <a:schemeClr val="tx1"/>
                          </a:solidFill>
                          <a:effectLst/>
                          <a:latin typeface="Coptic1" pitchFamily="2" charset="0"/>
                          <a:ea typeface="+mn-ea"/>
                          <a:cs typeface="+mn-cs"/>
                        </a:rPr>
                        <a:t>itf</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qen</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pekouws</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m~min</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nem</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tekexocia</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m~mauatk</a:t>
                      </a:r>
                      <a:r>
                        <a:rPr lang="en-US" sz="2200" kern="1200" dirty="0">
                          <a:solidFill>
                            <a:schemeClr val="tx1"/>
                          </a:solidFill>
                          <a:effectLst/>
                          <a:latin typeface="Coptic1" pitchFamily="2" charset="0"/>
                          <a:ea typeface="+mn-ea"/>
                          <a:cs typeface="+mn-cs"/>
                        </a:rPr>
                        <a:t>. Ak[</a:t>
                      </a:r>
                      <a:r>
                        <a:rPr lang="en-US" sz="2200" kern="1200" dirty="0" err="1">
                          <a:solidFill>
                            <a:schemeClr val="tx1"/>
                          </a:solidFill>
                          <a:effectLst/>
                          <a:latin typeface="Coptic1" pitchFamily="2" charset="0"/>
                          <a:ea typeface="+mn-ea"/>
                          <a:cs typeface="+mn-cs"/>
                        </a:rPr>
                        <a:t>i</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n~ouwik</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e~jen</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nekjij</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eyouab</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ouoh</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n~ata</a:t>
                      </a:r>
                      <a:r>
                        <a:rPr lang="en-US" sz="2200" kern="1200" dirty="0">
                          <a:solidFill>
                            <a:schemeClr val="tx1"/>
                          </a:solidFill>
                          <a:effectLst/>
                          <a:latin typeface="Coptic1" pitchFamily="2" charset="0"/>
                          <a:ea typeface="+mn-ea"/>
                          <a:cs typeface="+mn-cs"/>
                        </a:rPr>
                        <a:t>[</a:t>
                      </a:r>
                      <a:r>
                        <a:rPr lang="en-US" sz="2200" kern="1200" dirty="0" err="1">
                          <a:solidFill>
                            <a:schemeClr val="tx1"/>
                          </a:solidFill>
                          <a:effectLst/>
                          <a:latin typeface="Coptic1" pitchFamily="2" charset="0"/>
                          <a:ea typeface="+mn-ea"/>
                          <a:cs typeface="+mn-cs"/>
                        </a:rPr>
                        <a:t>ni</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ouoh</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n~atywleb</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ouoh</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m~makarion</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ouoh</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n~reftanqo</a:t>
                      </a:r>
                      <a:r>
                        <a:rPr lang="en-US" sz="22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en-US" sz="2000" u="sng" kern="1200" dirty="0" err="1">
                          <a:solidFill>
                            <a:srgbClr val="FF9900"/>
                          </a:solidFill>
                          <a:effectLst/>
                          <a:latin typeface="Coptic1" pitchFamily="2" charset="0"/>
                          <a:ea typeface="+mn-ea"/>
                          <a:cs typeface="+mn-cs"/>
                        </a:rPr>
                        <a:t>Pilaoc</a:t>
                      </a:r>
                      <a:r>
                        <a:rPr lang="en-US" sz="2000" u="sng" kern="1200" dirty="0">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200" b="0" i="0" u="none" strike="noStrike" cap="none" normalizeH="0" baseline="0" dirty="0" err="1">
                          <a:ln>
                            <a:noFill/>
                          </a:ln>
                          <a:solidFill>
                            <a:schemeClr val="tx1"/>
                          </a:solidFill>
                          <a:effectLst/>
                          <a:latin typeface="Coptic1" pitchFamily="2" charset="0"/>
                          <a:cs typeface="Arial" charset="0"/>
                        </a:rPr>
                        <a:t>Tennah</a:t>
                      </a:r>
                      <a:r>
                        <a:rPr kumimoji="0" lang="fr-CA" sz="2200" b="0" i="0" u="none" strike="noStrike" cap="none" normalizeH="0" baseline="0" dirty="0">
                          <a:ln>
                            <a:noFill/>
                          </a:ln>
                          <a:solidFill>
                            <a:schemeClr val="tx1"/>
                          </a:solidFill>
                          <a:effectLst/>
                          <a:latin typeface="Coptic1" pitchFamily="2" charset="0"/>
                          <a:cs typeface="Arial" charset="0"/>
                        </a:rPr>
                        <a:t>] je </a:t>
                      </a:r>
                      <a:r>
                        <a:rPr kumimoji="0" lang="fr-CA" sz="2200" b="0" i="0" u="none" strike="noStrike" cap="none" normalizeH="0" baseline="0" dirty="0" err="1">
                          <a:ln>
                            <a:noFill/>
                          </a:ln>
                          <a:solidFill>
                            <a:schemeClr val="tx1"/>
                          </a:solidFill>
                          <a:effectLst/>
                          <a:latin typeface="Coptic1" pitchFamily="2" charset="0"/>
                          <a:cs typeface="Arial" charset="0"/>
                        </a:rPr>
                        <a:t>vai</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pe</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qen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oumeym</a:t>
                      </a:r>
                      <a:r>
                        <a:rPr kumimoji="0" lang="fr-CA" sz="2200" b="0" i="0" u="none" strike="noStrike" cap="none" normalizeH="0" baseline="0" dirty="0">
                          <a:ln>
                            <a:noFill/>
                          </a:ln>
                          <a:solidFill>
                            <a:schemeClr val="tx1"/>
                          </a:solidFill>
                          <a:effectLst/>
                          <a:latin typeface="Coptic1" pitchFamily="2" charset="0"/>
                          <a:cs typeface="Arial" charset="0"/>
                        </a:rPr>
                        <a:t>/i </a:t>
                      </a:r>
                      <a:r>
                        <a:rPr kumimoji="0" lang="fr-CA" sz="2200" b="0" i="0" u="none" strike="noStrike" cap="none" normalizeH="0" baseline="0" dirty="0" err="1">
                          <a:ln>
                            <a:noFill/>
                          </a:ln>
                          <a:solidFill>
                            <a:schemeClr val="tx1"/>
                          </a:solidFill>
                          <a:effectLst/>
                          <a:latin typeface="Coptic1" pitchFamily="2" charset="0"/>
                          <a:cs typeface="Arial" charset="0"/>
                        </a:rPr>
                        <a:t>am</a:t>
                      </a:r>
                      <a:r>
                        <a:rPr kumimoji="0" lang="fr-CA" sz="22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2400" kern="1200" dirty="0">
                          <a:solidFill>
                            <a:schemeClr val="tx1"/>
                          </a:solidFill>
                          <a:effectLst/>
                          <a:latin typeface="+mn-lt"/>
                          <a:ea typeface="+mn-ea"/>
                          <a:cs typeface="+mn-cs"/>
                        </a:rPr>
                        <a:t>Car la nuit où Tu t’es offert par Ta volonté et Ton autorité, Tu  pris  du  pain  dans Tes  mains saintes, pures, immaculées et vivifiantes.</a:t>
                      </a:r>
                    </a:p>
                    <a:p>
                      <a:pPr marL="0" marR="0" lvl="0" indent="0" algn="just" defTabSz="914400" rtl="0" eaLnBrk="1" fontAlgn="base" latinLnBrk="0" hangingPunct="1">
                        <a:lnSpc>
                          <a:spcPct val="100000"/>
                        </a:lnSpc>
                        <a:spcBef>
                          <a:spcPts val="0"/>
                        </a:spcBef>
                        <a:spcAft>
                          <a:spcPct val="0"/>
                        </a:spcAft>
                        <a:buClrTx/>
                        <a:buSzTx/>
                        <a:buFontTx/>
                        <a:buNone/>
                        <a:tabLst/>
                      </a:pPr>
                      <a:endParaRPr lang="fr-FR" sz="22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ts val="0"/>
                        </a:spcBef>
                        <a:spcAft>
                          <a:spcPct val="0"/>
                        </a:spcAft>
                        <a:buClrTx/>
                        <a:buSzTx/>
                        <a:buFontTx/>
                        <a:buNone/>
                        <a:tabLst/>
                      </a:pPr>
                      <a:endParaRPr lang="fr-FR" sz="22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sng" strike="noStrike" kern="1200" cap="none" spc="0" normalizeH="0" baseline="0" noProof="0" dirty="0">
                          <a:ln>
                            <a:noFill/>
                          </a:ln>
                          <a:solidFill>
                            <a:srgbClr val="FF9900"/>
                          </a:solidFill>
                          <a:effectLst/>
                          <a:uLnTx/>
                          <a:uFillTx/>
                          <a:latin typeface="Arial" charset="0"/>
                          <a:ea typeface="+mn-ea"/>
                          <a:cs typeface="Arial" charset="0"/>
                        </a:rPr>
                        <a:t>L’Assemblée:</a:t>
                      </a:r>
                    </a:p>
                    <a:p>
                      <a:pPr marL="0" marR="0" lvl="0" indent="0" algn="just" defTabSz="914400" rtl="0" eaLnBrk="1" fontAlgn="base" latinLnBrk="0" hangingPunct="1">
                        <a:lnSpc>
                          <a:spcPct val="100000"/>
                        </a:lnSpc>
                        <a:spcBef>
                          <a:spcPts val="0"/>
                        </a:spcBef>
                        <a:spcAft>
                          <a:spcPct val="0"/>
                        </a:spcAft>
                        <a:buClrTx/>
                        <a:buSzTx/>
                        <a:buFontTx/>
                        <a:buNone/>
                        <a:tabLst/>
                      </a:pPr>
                      <a:r>
                        <a:rPr lang="fr-FR" sz="2400" kern="1200" dirty="0">
                          <a:solidFill>
                            <a:schemeClr val="tx1"/>
                          </a:solidFill>
                          <a:effectLst/>
                          <a:latin typeface="+mn-lt"/>
                          <a:ea typeface="+mn-ea"/>
                          <a:cs typeface="+mn-cs"/>
                        </a:rPr>
                        <a:t>Nous  croyons  que  cela  est en vérité, Amen</a:t>
                      </a:r>
                      <a:endParaRPr kumimoji="0" lang="fr-CA" sz="2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600" kern="1200" dirty="0">
                          <a:solidFill>
                            <a:schemeClr val="tx1"/>
                          </a:solidFill>
                          <a:effectLst/>
                          <a:latin typeface="+mn-lt"/>
                          <a:ea typeface="+mn-ea"/>
                          <a:cs typeface="+mn-cs"/>
                        </a:rPr>
                        <a:t>لأنك في الليلة التي أسلمت فيها ذاتك بإرادتك وسلطانك وحدك. أخذت خبزاً على يديك الطاهرتين اللتين بلا عيب ولا دنس الطوباويتين </a:t>
                      </a:r>
                      <a:r>
                        <a:rPr lang="ar-SA" sz="2600" kern="1200" dirty="0" err="1">
                          <a:solidFill>
                            <a:schemeClr val="tx1"/>
                          </a:solidFill>
                          <a:effectLst/>
                          <a:latin typeface="+mn-lt"/>
                          <a:ea typeface="+mn-ea"/>
                          <a:cs typeface="+mn-cs"/>
                        </a:rPr>
                        <a:t>المحييتين</a:t>
                      </a:r>
                      <a:endParaRPr kumimoji="0" lang="fr-FR" sz="26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000" b="0" i="0" u="sng" strike="noStrike" cap="none" normalizeH="0" baseline="0" dirty="0">
                          <a:ln>
                            <a:noFill/>
                          </a:ln>
                          <a:solidFill>
                            <a:srgbClr val="FF9900"/>
                          </a:solidFill>
                          <a:effectLst/>
                          <a:latin typeface="Arial" charset="0"/>
                          <a:cs typeface="Arial" charset="0"/>
                        </a:rPr>
                        <a:t>ا</a:t>
                      </a:r>
                      <a:r>
                        <a:rPr kumimoji="0" lang="ar-SA" sz="2000" b="0" i="0" u="sng" strike="noStrike" cap="none" normalizeH="0" baseline="0" dirty="0">
                          <a:ln>
                            <a:noFill/>
                          </a:ln>
                          <a:solidFill>
                            <a:srgbClr val="FF9900"/>
                          </a:solidFill>
                          <a:effectLst/>
                          <a:latin typeface="Arial" charset="0"/>
                          <a:cs typeface="Arial" charset="0"/>
                        </a:rPr>
                        <a:t>لشعب:</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SA" sz="2600" kern="1200" dirty="0">
                          <a:solidFill>
                            <a:schemeClr val="tx1"/>
                          </a:solidFill>
                          <a:effectLst/>
                          <a:latin typeface="+mn-lt"/>
                          <a:ea typeface="+mn-ea"/>
                          <a:cs typeface="+mn-cs"/>
                        </a:rPr>
                        <a:t>نؤمن أن هذا هو بالحقيقة آمين.</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45065379"/>
      </p:ext>
    </p:extLst>
  </p:cSld>
  <p:clrMapOvr>
    <a:masterClrMapping/>
  </p:clrMapOvr>
  <p:transition/>
</p:sld>
</file>

<file path=ppt/slides/slide3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193">
            <a:extLst>
              <a:ext uri="{FF2B5EF4-FFF2-40B4-BE49-F238E27FC236}">
                <a16:creationId xmlns:a16="http://schemas.microsoft.com/office/drawing/2014/main" id="{C296CF17-69C3-4742-959E-BECAEB67C6E0}"/>
              </a:ext>
            </a:extLst>
          </p:cNvPr>
          <p:cNvGraphicFramePr>
            <a:graphicFrameLocks noGrp="1"/>
          </p:cNvGraphicFramePr>
          <p:nvPr>
            <p:extLst>
              <p:ext uri="{D42A27DB-BD31-4B8C-83A1-F6EECF244321}">
                <p14:modId xmlns:p14="http://schemas.microsoft.com/office/powerpoint/2010/main" val="1168829377"/>
              </p:ext>
            </p:extLst>
          </p:nvPr>
        </p:nvGraphicFramePr>
        <p:xfrm>
          <a:off x="0" y="220088"/>
          <a:ext cx="9144000" cy="4052316"/>
        </p:xfrm>
        <a:graphic>
          <a:graphicData uri="http://schemas.openxmlformats.org/drawingml/2006/table">
            <a:tbl>
              <a:tblPr/>
              <a:tblGrid>
                <a:gridCol w="3203848">
                  <a:extLst>
                    <a:ext uri="{9D8B030D-6E8A-4147-A177-3AD203B41FA5}">
                      <a16:colId xmlns:a16="http://schemas.microsoft.com/office/drawing/2014/main" val="20000"/>
                    </a:ext>
                  </a:extLst>
                </a:gridCol>
                <a:gridCol w="3168352">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9007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endParaRPr kumimoji="0" lang="ar-EG" sz="20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Akcomc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e~t~ve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vwf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E~taksepeh~mot</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err="1">
                          <a:ln>
                            <a:noFill/>
                          </a:ln>
                          <a:solidFill>
                            <a:srgbClr val="FF9900"/>
                          </a:solidFill>
                          <a:effectLst/>
                          <a:latin typeface="Coptic1" pitchFamily="2" charset="0"/>
                          <a:cs typeface="Arial" charset="0"/>
                        </a:rPr>
                        <a:t>Pilaoc</a:t>
                      </a:r>
                      <a:r>
                        <a:rPr kumimoji="0" lang="en-US" sz="2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Tu levas les yeux aux cieux vers Dieu Ton Père et Maître de chacun,</a:t>
                      </a:r>
                      <a:r>
                        <a:rPr kumimoji="0" lang="fr-CA" sz="24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Tu rendis grâce,</a:t>
                      </a:r>
                      <a:endParaRPr kumimoji="0" lang="fr-CA" sz="15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5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5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ونظرت إلى فوق نحو السماء إلى الله أبيك وسيد كل أحد</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وشكرت،</a:t>
                      </a:r>
                      <a:endParaRPr kumimoji="0" lang="fr-FR" sz="28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r>
                        <a:rPr kumimoji="0" lang="en-US" sz="3200" b="0" i="0" u="none" strike="noStrike" cap="none" normalizeH="0" baseline="0" dirty="0">
                          <a:ln>
                            <a:noFill/>
                          </a:ln>
                          <a:solidFill>
                            <a:schemeClr val="tx1"/>
                          </a:solidFill>
                          <a:effectLst/>
                          <a:latin typeface="Arial" charset="0"/>
                          <a:cs typeface="Arial" pitchFamily="34"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72140108"/>
      </p:ext>
    </p:extLst>
  </p:cSld>
  <p:clrMapOvr>
    <a:masterClrMapping/>
  </p:clrMapOvr>
  <p:transition/>
</p:sld>
</file>

<file path=ppt/slides/slide3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174">
            <a:extLst>
              <a:ext uri="{FF2B5EF4-FFF2-40B4-BE49-F238E27FC236}">
                <a16:creationId xmlns:a16="http://schemas.microsoft.com/office/drawing/2014/main" id="{C98ACC7E-1F13-4490-B79F-0596AEA143EA}"/>
              </a:ext>
            </a:extLst>
          </p:cNvPr>
          <p:cNvGraphicFramePr>
            <a:graphicFrameLocks noGrp="1"/>
          </p:cNvGraphicFramePr>
          <p:nvPr>
            <p:ph sz="half" idx="2"/>
            <p:extLst>
              <p:ext uri="{D42A27DB-BD31-4B8C-83A1-F6EECF244321}">
                <p14:modId xmlns:p14="http://schemas.microsoft.com/office/powerpoint/2010/main" val="2280160404"/>
              </p:ext>
            </p:extLst>
          </p:nvPr>
        </p:nvGraphicFramePr>
        <p:xfrm>
          <a:off x="0" y="0"/>
          <a:ext cx="9144000" cy="4972066"/>
        </p:xfrm>
        <a:graphic>
          <a:graphicData uri="http://schemas.openxmlformats.org/drawingml/2006/table">
            <a:tbl>
              <a:tblPr/>
              <a:tblGrid>
                <a:gridCol w="3257550">
                  <a:extLst>
                    <a:ext uri="{9D8B030D-6E8A-4147-A177-3AD203B41FA5}">
                      <a16:colId xmlns:a16="http://schemas.microsoft.com/office/drawing/2014/main" val="20000"/>
                    </a:ext>
                  </a:extLst>
                </a:gridCol>
                <a:gridCol w="3190458">
                  <a:extLst>
                    <a:ext uri="{9D8B030D-6E8A-4147-A177-3AD203B41FA5}">
                      <a16:colId xmlns:a16="http://schemas.microsoft.com/office/drawing/2014/main" val="20001"/>
                    </a:ext>
                  </a:extLst>
                </a:gridCol>
                <a:gridCol w="2695992">
                  <a:extLst>
                    <a:ext uri="{9D8B030D-6E8A-4147-A177-3AD203B41FA5}">
                      <a16:colId xmlns:a16="http://schemas.microsoft.com/office/drawing/2014/main" val="20002"/>
                    </a:ext>
                  </a:extLst>
                </a:gridCol>
              </a:tblGrid>
              <a:tr h="9751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Akc~mou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e~rof</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Tu le bénis,</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fr-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وباركته،</a:t>
                      </a:r>
                      <a:endParaRPr kumimoji="0" lang="fr-FR"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695178">
                <a:tc>
                  <a:txBody>
                    <a:bodyPr/>
                    <a:lstStyle/>
                    <a:p>
                      <a:pPr marL="0" marR="0" lvl="0" indent="0" algn="just" defTabSz="914400" rtl="0" eaLnBrk="1" fontAlgn="base" latinLnBrk="0" hangingPunct="1">
                        <a:lnSpc>
                          <a:spcPct val="100000"/>
                        </a:lnSpc>
                        <a:spcBef>
                          <a:spcPts val="14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endParaRPr kumimoji="0" lang="ar-EG" sz="20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ts val="14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endParaRPr kumimoji="0" lang="en-US" sz="2800" b="0" i="0" u="none" strike="noStrike" cap="none" normalizeH="0" baseline="0" noProof="1">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آمين.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7203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err="1">
                          <a:solidFill>
                            <a:schemeClr val="tx1"/>
                          </a:solidFill>
                          <a:effectLst/>
                          <a:latin typeface="Coptic1" pitchFamily="2" charset="0"/>
                          <a:ea typeface="+mn-ea"/>
                          <a:cs typeface="+mn-cs"/>
                        </a:rPr>
                        <a:t>A~kera~gia~zin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m~mof</a:t>
                      </a:r>
                      <a:r>
                        <a:rPr lang="fr-FR" sz="28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Am/n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Picteuomen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o~mologoumen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doxazomen</a:t>
                      </a:r>
                      <a:endParaRPr kumimoji="0" lang="en-US"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Tu le sanctifias.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6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 Nous croyons, nous confessons et nous glorifions.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وقدسته</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آمين.</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نؤمِن ونَعترف ونمجّد.</a:t>
                      </a:r>
                      <a:endParaRPr kumimoji="0" lang="en-CA"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588CB558-6F59-44D2-814F-B9FC6EC9490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86086589"/>
      </p:ext>
    </p:extLst>
  </p:cSld>
  <p:clrMapOvr>
    <a:masterClrMapping/>
  </p:clrMapOvr>
  <p:transition/>
</p:sld>
</file>

<file path=ppt/slides/slide3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79074" name="Group 2"/>
          <p:cNvGraphicFramePr>
            <a:graphicFrameLocks noGrp="1"/>
          </p:cNvGraphicFramePr>
          <p:nvPr>
            <p:ph sz="half" idx="2"/>
            <p:extLst>
              <p:ext uri="{D42A27DB-BD31-4B8C-83A1-F6EECF244321}">
                <p14:modId xmlns:p14="http://schemas.microsoft.com/office/powerpoint/2010/main" val="4252532554"/>
              </p:ext>
            </p:extLst>
          </p:nvPr>
        </p:nvGraphicFramePr>
        <p:xfrm>
          <a:off x="0" y="325074"/>
          <a:ext cx="9144000" cy="3019044"/>
        </p:xfrm>
        <a:graphic>
          <a:graphicData uri="http://schemas.openxmlformats.org/drawingml/2006/table">
            <a:tbl>
              <a:tblPr/>
              <a:tblGrid>
                <a:gridCol w="3213438">
                  <a:extLst>
                    <a:ext uri="{9D8B030D-6E8A-4147-A177-3AD203B41FA5}">
                      <a16:colId xmlns:a16="http://schemas.microsoft.com/office/drawing/2014/main" val="1383354869"/>
                    </a:ext>
                  </a:extLst>
                </a:gridCol>
                <a:gridCol w="3213438">
                  <a:extLst>
                    <a:ext uri="{9D8B030D-6E8A-4147-A177-3AD203B41FA5}">
                      <a16:colId xmlns:a16="http://schemas.microsoft.com/office/drawing/2014/main" val="20000"/>
                    </a:ext>
                  </a:extLst>
                </a:gridCol>
                <a:gridCol w="2717124">
                  <a:extLst>
                    <a:ext uri="{9D8B030D-6E8A-4147-A177-3AD203B41FA5}">
                      <a16:colId xmlns:a16="http://schemas.microsoft.com/office/drawing/2014/main" val="20001"/>
                    </a:ext>
                  </a:extLst>
                </a:gridCol>
              </a:tblGrid>
              <a:tr h="237630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Akvasf</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akt</a:t>
                      </a:r>
                      <a:r>
                        <a:rPr kumimoji="0" lang="fr-CA" sz="2800" b="0" i="0" u="none" strike="noStrike" cap="none" normalizeH="0" baseline="0" dirty="0">
                          <a:ln>
                            <a:noFill/>
                          </a:ln>
                          <a:solidFill>
                            <a:schemeClr val="tx1"/>
                          </a:solidFill>
                          <a:effectLst/>
                          <a:latin typeface="Coptic1" pitchFamily="2" charset="0"/>
                          <a:cs typeface="Arial" charset="0"/>
                        </a:rPr>
                        <a:t>/if </a:t>
                      </a:r>
                      <a:r>
                        <a:rPr kumimoji="0" lang="fr-CA" sz="2800" b="0" i="0" u="none" strike="noStrike" cap="none" normalizeH="0" baseline="0" dirty="0" err="1">
                          <a:ln>
                            <a:noFill/>
                          </a:ln>
                          <a:solidFill>
                            <a:schemeClr val="tx1"/>
                          </a:solidFill>
                          <a:effectLst/>
                          <a:latin typeface="Coptic1" pitchFamily="2" charset="0"/>
                          <a:cs typeface="Arial" charset="0"/>
                        </a:rPr>
                        <a:t>n~n</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e~te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n~a~gioc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ettai</a:t>
                      </a:r>
                      <a:r>
                        <a:rPr kumimoji="0" lang="fr-CA" sz="2800" b="0" i="0" u="none" strike="noStrike" cap="none" normalizeH="0" baseline="0" dirty="0">
                          <a:ln>
                            <a:noFill/>
                          </a:ln>
                          <a:solidFill>
                            <a:schemeClr val="tx1"/>
                          </a:solidFill>
                          <a:effectLst/>
                          <a:latin typeface="Coptic1" pitchFamily="2" charset="0"/>
                          <a:cs typeface="Arial" charset="0"/>
                        </a:rPr>
                        <a:t>/out </a:t>
                      </a:r>
                      <a:r>
                        <a:rPr kumimoji="0" lang="fr-CA" sz="2800" b="0" i="0" u="none" strike="noStrike" cap="none" normalizeH="0" baseline="0" dirty="0" err="1">
                          <a:ln>
                            <a:noFill/>
                          </a:ln>
                          <a:solidFill>
                            <a:schemeClr val="tx1"/>
                          </a:solidFill>
                          <a:effectLst/>
                          <a:latin typeface="Coptic1" pitchFamily="2" charset="0"/>
                          <a:cs typeface="Arial" charset="0"/>
                        </a:rPr>
                        <a:t>n~a~gioc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m~may</a:t>
                      </a:r>
                      <a:r>
                        <a:rPr kumimoji="0" lang="fr-CA" sz="2800" b="0" i="0" u="none" strike="noStrike" cap="none" normalizeH="0" baseline="0" dirty="0">
                          <a:ln>
                            <a:noFill/>
                          </a:ln>
                          <a:solidFill>
                            <a:schemeClr val="tx1"/>
                          </a:solidFill>
                          <a:effectLst/>
                          <a:latin typeface="Coptic1" pitchFamily="2" charset="0"/>
                          <a:cs typeface="Arial" charset="0"/>
                        </a:rPr>
                        <a:t>/t/c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n~a~poctoloc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e#y#u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ekjw</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m~moc</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Tu l’as rompu et Tu le donnas à Tes saints et honorables disciples et purs apôtres en disant: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1800" b="0" i="0" u="sng" strike="noStrike" cap="none" normalizeH="0" baseline="0" dirty="0">
                          <a:ln>
                            <a:noFill/>
                          </a:ln>
                          <a:solidFill>
                            <a:srgbClr val="FF9900"/>
                          </a:solidFill>
                          <a:effectLst/>
                          <a:latin typeface="Arial" charset="0"/>
                          <a:cs typeface="Arial" charset="0"/>
                        </a:rPr>
                        <a:t>الكاهن:</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وقسمته  وأعطيته لتلاميذك المكرمين القديسين ورسلك الأطهار قائلا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39751293"/>
      </p:ext>
    </p:extLst>
  </p:cSld>
  <p:clrMapOvr>
    <a:masterClrMapping/>
  </p:clrMapOvr>
  <p:transition/>
</p:sld>
</file>

<file path=ppt/slides/slide3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1122" name="Rectangle 2"/>
          <p:cNvSpPr>
            <a:spLocks noGrp="1" noChangeArrowheads="1"/>
          </p:cNvSpPr>
          <p:nvPr>
            <p:ph sz="half" idx="1"/>
          </p:nvPr>
        </p:nvSpPr>
        <p:spPr>
          <a:xfrm>
            <a:off x="304800" y="171450"/>
            <a:ext cx="8686800" cy="4400550"/>
          </a:xfrm>
          <a:ln/>
        </p:spPr>
        <p:txBody>
          <a:bodyPr/>
          <a:lstStyle/>
          <a:p>
            <a:pPr algn="just" eaLnBrk="0" hangingPunct="0">
              <a:spcBef>
                <a:spcPct val="0"/>
              </a:spcBef>
            </a:pPr>
            <a:endParaRPr lang="en-US" sz="3600">
              <a:cs typeface="Times New Roman" pitchFamily="18" charset="0"/>
            </a:endParaRPr>
          </a:p>
          <a:p>
            <a:pPr algn="just" eaLnBrk="0" hangingPunct="0">
              <a:spcBef>
                <a:spcPct val="0"/>
              </a:spcBef>
            </a:pPr>
            <a:endParaRPr lang="en-US" sz="3600"/>
          </a:p>
        </p:txBody>
      </p:sp>
      <p:sp>
        <p:nvSpPr>
          <p:cNvPr id="14"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781123" name="Group 3"/>
          <p:cNvGraphicFramePr>
            <a:graphicFrameLocks noGrp="1"/>
          </p:cNvGraphicFramePr>
          <p:nvPr>
            <p:extLst>
              <p:ext uri="{D42A27DB-BD31-4B8C-83A1-F6EECF244321}">
                <p14:modId xmlns:p14="http://schemas.microsoft.com/office/powerpoint/2010/main" val="1501050602"/>
              </p:ext>
            </p:extLst>
          </p:nvPr>
        </p:nvGraphicFramePr>
        <p:xfrm>
          <a:off x="0" y="0"/>
          <a:ext cx="9144000" cy="5003756"/>
        </p:xfrm>
        <a:graphic>
          <a:graphicData uri="http://schemas.openxmlformats.org/drawingml/2006/table">
            <a:tbl>
              <a:tblPr/>
              <a:tblGrid>
                <a:gridCol w="3314700">
                  <a:extLst>
                    <a:ext uri="{9D8B030D-6E8A-4147-A177-3AD203B41FA5}">
                      <a16:colId xmlns:a16="http://schemas.microsoft.com/office/drawing/2014/main" val="1019635557"/>
                    </a:ext>
                  </a:extLst>
                </a:gridCol>
                <a:gridCol w="3314700">
                  <a:extLst>
                    <a:ext uri="{9D8B030D-6E8A-4147-A177-3AD203B41FA5}">
                      <a16:colId xmlns:a16="http://schemas.microsoft.com/office/drawing/2014/main" val="20000"/>
                    </a:ext>
                  </a:extLst>
                </a:gridCol>
                <a:gridCol w="2514600">
                  <a:extLst>
                    <a:ext uri="{9D8B030D-6E8A-4147-A177-3AD203B41FA5}">
                      <a16:colId xmlns:a16="http://schemas.microsoft.com/office/drawing/2014/main" val="20001"/>
                    </a:ext>
                  </a:extLst>
                </a:gridCol>
              </a:tblGrid>
              <a:tr h="36915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pt-BR" sz="2600" b="0" i="0" u="none" strike="noStrike" cap="none" normalizeH="0" baseline="0" dirty="0">
                          <a:ln>
                            <a:noFill/>
                          </a:ln>
                          <a:solidFill>
                            <a:schemeClr val="tx1"/>
                          </a:solidFill>
                          <a:effectLst/>
                          <a:latin typeface="Coptic1" pitchFamily="2" charset="0"/>
                          <a:cs typeface="Times New Roman" pitchFamily="18" charset="0"/>
                        </a:rPr>
                        <a:t>Je  [i  ouwm e~bol n~q/tf t/rou: vai gar pe pacwma </a:t>
                      </a:r>
                      <a:r>
                        <a:rPr lang="fr-FR" sz="2600" kern="1200" dirty="0" err="1">
                          <a:solidFill>
                            <a:schemeClr val="tx1"/>
                          </a:solidFill>
                          <a:effectLst/>
                          <a:latin typeface="Coptic1" pitchFamily="2" charset="0"/>
                          <a:ea typeface="+mn-ea"/>
                          <a:cs typeface="+mn-cs"/>
                        </a:rPr>
                        <a:t>E~tounavasf</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e~jen</a:t>
                      </a:r>
                      <a:r>
                        <a:rPr lang="fr-FR" sz="2600" kern="1200" dirty="0">
                          <a:solidFill>
                            <a:schemeClr val="tx1"/>
                          </a:solidFill>
                          <a:effectLst/>
                          <a:latin typeface="Coptic1" pitchFamily="2" charset="0"/>
                          <a:ea typeface="+mn-ea"/>
                          <a:cs typeface="+mn-cs"/>
                        </a:rPr>
                        <a:t> y/</a:t>
                      </a:r>
                      <a:r>
                        <a:rPr lang="fr-FR" sz="2600" kern="1200" dirty="0" err="1">
                          <a:solidFill>
                            <a:schemeClr val="tx1"/>
                          </a:solidFill>
                          <a:effectLst/>
                          <a:latin typeface="Coptic1" pitchFamily="2" charset="0"/>
                          <a:ea typeface="+mn-ea"/>
                          <a:cs typeface="+mn-cs"/>
                        </a:rPr>
                        <a:t>nou</a:t>
                      </a:r>
                      <a:r>
                        <a:rPr lang="fr-FR" sz="2600" kern="1200" dirty="0">
                          <a:solidFill>
                            <a:schemeClr val="tx1"/>
                          </a:solidFill>
                          <a:effectLst/>
                          <a:latin typeface="Coptic1" pitchFamily="2" charset="0"/>
                          <a:ea typeface="+mn-ea"/>
                          <a:cs typeface="+mn-cs"/>
                        </a:rPr>
                        <a:t> nem </a:t>
                      </a:r>
                      <a:r>
                        <a:rPr lang="fr-FR" sz="2600" kern="1200" dirty="0" err="1">
                          <a:solidFill>
                            <a:schemeClr val="tx1"/>
                          </a:solidFill>
                          <a:effectLst/>
                          <a:latin typeface="Coptic1" pitchFamily="2" charset="0"/>
                          <a:ea typeface="+mn-ea"/>
                          <a:cs typeface="+mn-cs"/>
                        </a:rPr>
                        <a:t>hankem</a:t>
                      </a:r>
                      <a:r>
                        <a:rPr lang="fr-FR" sz="2600" kern="1200" dirty="0">
                          <a:solidFill>
                            <a:schemeClr val="tx1"/>
                          </a:solidFill>
                          <a:effectLst/>
                          <a:latin typeface="Coptic1" pitchFamily="2" charset="0"/>
                          <a:ea typeface="+mn-ea"/>
                          <a:cs typeface="+mn-cs"/>
                        </a:rPr>
                        <a:t>/s: </a:t>
                      </a:r>
                      <a:r>
                        <a:rPr lang="fr-FR" sz="2600" kern="1200" dirty="0" err="1">
                          <a:solidFill>
                            <a:schemeClr val="tx1"/>
                          </a:solidFill>
                          <a:effectLst/>
                          <a:latin typeface="Coptic1" pitchFamily="2" charset="0"/>
                          <a:ea typeface="+mn-ea"/>
                          <a:cs typeface="+mn-cs"/>
                        </a:rPr>
                        <a:t>n~cet</a:t>
                      </a:r>
                      <a:r>
                        <a:rPr lang="fr-FR" sz="2600" kern="1200" dirty="0">
                          <a:solidFill>
                            <a:schemeClr val="tx1"/>
                          </a:solidFill>
                          <a:effectLst/>
                          <a:latin typeface="Coptic1" pitchFamily="2" charset="0"/>
                          <a:ea typeface="+mn-ea"/>
                          <a:cs typeface="+mn-cs"/>
                        </a:rPr>
                        <a:t>/if </a:t>
                      </a:r>
                      <a:r>
                        <a:rPr lang="fr-FR" sz="2600" kern="1200" dirty="0" err="1">
                          <a:solidFill>
                            <a:schemeClr val="tx1"/>
                          </a:solidFill>
                          <a:effectLst/>
                          <a:latin typeface="Coptic1" pitchFamily="2" charset="0"/>
                          <a:ea typeface="+mn-ea"/>
                          <a:cs typeface="+mn-cs"/>
                        </a:rPr>
                        <a:t>e~p</a:t>
                      </a:r>
                      <a:r>
                        <a:rPr lang="fr-FR" sz="2600" kern="1200" dirty="0">
                          <a:solidFill>
                            <a:schemeClr val="tx1"/>
                          </a:solidFill>
                          <a:effectLst/>
                          <a:latin typeface="Coptic1" pitchFamily="2" charset="0"/>
                          <a:ea typeface="+mn-ea"/>
                          <a:cs typeface="+mn-cs"/>
                        </a:rPr>
                        <a:t>~,w </a:t>
                      </a:r>
                      <a:r>
                        <a:rPr lang="fr-FR" sz="2600" kern="1200" dirty="0" err="1">
                          <a:solidFill>
                            <a:schemeClr val="tx1"/>
                          </a:solidFill>
                          <a:effectLst/>
                          <a:latin typeface="Coptic1" pitchFamily="2" charset="0"/>
                          <a:ea typeface="+mn-ea"/>
                          <a:cs typeface="+mn-cs"/>
                        </a:rPr>
                        <a:t>e~bol</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n~te</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ninobi</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vai</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a~ritf</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e~paerv~meui</a:t>
                      </a:r>
                      <a:r>
                        <a:rPr lang="fr-FR" sz="2600" kern="1200" dirty="0">
                          <a:solidFill>
                            <a:schemeClr val="tx1"/>
                          </a:solidFill>
                          <a:effectLst/>
                          <a:latin typeface="Coptic1" pitchFamily="2" charset="0"/>
                          <a:ea typeface="+mn-ea"/>
                          <a:cs typeface="+mn-cs"/>
                        </a:rPr>
                        <a:t>~</a:t>
                      </a:r>
                      <a:endParaRPr kumimoji="0" lang="en-US" sz="2600" b="0" i="0" u="none" strike="noStrike" cap="none" normalizeH="0" baseline="0" dirty="0">
                        <a:ln>
                          <a:noFill/>
                        </a:ln>
                        <a:solidFill>
                          <a:schemeClr val="tx1"/>
                        </a:solidFill>
                        <a:effectLst/>
                        <a:latin typeface="Coptic1" pitchFamily="2"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Times New Roman" pitchFamily="18" charset="0"/>
                        </a:rPr>
                        <a:t>Prenez et mangez en tous, car ceci est Mon corps, qui est rompu pour vous et pour plusieurs, donné pour la rémission des péchés.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Times New Roman" pitchFamily="18" charset="0"/>
                        </a:rPr>
                        <a:t>Faites cela en mémoire de Moi.</a:t>
                      </a:r>
                      <a:endParaRPr kumimoji="0" lang="en-US"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خذوا كلوا منه كلكم لأن هذا هو </a:t>
                      </a:r>
                      <a:r>
                        <a:rPr kumimoji="0" lang="ar-SA" sz="2800" b="0" i="0" u="none" strike="noStrike" cap="none" normalizeH="0" baseline="0" dirty="0" err="1">
                          <a:ln>
                            <a:noFill/>
                          </a:ln>
                          <a:solidFill>
                            <a:schemeClr val="tx1"/>
                          </a:solidFill>
                          <a:effectLst/>
                          <a:latin typeface="Arial" charset="0"/>
                          <a:cs typeface="Arial" charset="0"/>
                        </a:rPr>
                        <a:t>جَسَدِى</a:t>
                      </a:r>
                      <a:r>
                        <a:rPr kumimoji="0" lang="ar-SA" sz="2800" b="0" i="0" u="none" strike="noStrike" cap="none" normalizeH="0" baseline="0" dirty="0">
                          <a:ln>
                            <a:noFill/>
                          </a:ln>
                          <a:solidFill>
                            <a:schemeClr val="tx1"/>
                          </a:solidFill>
                          <a:effectLst/>
                          <a:latin typeface="Arial" charset="0"/>
                          <a:cs typeface="Arial" charset="0"/>
                        </a:rPr>
                        <a:t>،</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الذى يُقسَم عنكم وعن كثيرين يُعطى لمغفِرة الخطايا.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اصنَعوهُ لذكرى.</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9052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000" u="sng" kern="1200" dirty="0" err="1">
                          <a:solidFill>
                            <a:srgbClr val="FF9900"/>
                          </a:solidFill>
                          <a:effectLst/>
                          <a:latin typeface="Coptic1" pitchFamily="2" charset="0"/>
                          <a:ea typeface="+mn-ea"/>
                          <a:cs typeface="+mn-cs"/>
                        </a:rPr>
                        <a:t>Pilaoc</a:t>
                      </a:r>
                      <a:r>
                        <a:rPr lang="fr-FR" sz="2000" u="sng" kern="1200" dirty="0">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600" kern="1200" dirty="0">
                          <a:solidFill>
                            <a:schemeClr val="tx1"/>
                          </a:solidFill>
                          <a:effectLst/>
                          <a:latin typeface="Coptic1" pitchFamily="2" charset="0"/>
                          <a:ea typeface="+mn-ea"/>
                          <a:cs typeface="+mn-cs"/>
                        </a:rPr>
                        <a:t>Vai </a:t>
                      </a:r>
                      <a:r>
                        <a:rPr lang="fr-FR" sz="2600" kern="1200" dirty="0" err="1">
                          <a:solidFill>
                            <a:schemeClr val="tx1"/>
                          </a:solidFill>
                          <a:effectLst/>
                          <a:latin typeface="Coptic1" pitchFamily="2" charset="0"/>
                          <a:ea typeface="+mn-ea"/>
                          <a:cs typeface="+mn-cs"/>
                        </a:rPr>
                        <a:t>pe</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qen</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oumeym</a:t>
                      </a:r>
                      <a:r>
                        <a:rPr lang="fr-FR" sz="2600" kern="1200" dirty="0">
                          <a:solidFill>
                            <a:schemeClr val="tx1"/>
                          </a:solidFill>
                          <a:effectLst/>
                          <a:latin typeface="Coptic1" pitchFamily="2" charset="0"/>
                          <a:ea typeface="+mn-ea"/>
                          <a:cs typeface="+mn-cs"/>
                        </a:rPr>
                        <a:t>/i: </a:t>
                      </a:r>
                      <a:r>
                        <a:rPr lang="fr-FR" sz="2600" kern="1200" dirty="0" err="1">
                          <a:solidFill>
                            <a:schemeClr val="tx1"/>
                          </a:solidFill>
                          <a:effectLst/>
                          <a:latin typeface="Coptic1" pitchFamily="2" charset="0"/>
                          <a:ea typeface="+mn-ea"/>
                          <a:cs typeface="+mn-cs"/>
                        </a:rPr>
                        <a:t>am</a:t>
                      </a:r>
                      <a:r>
                        <a:rPr lang="fr-FR" sz="2600" kern="1200" dirty="0">
                          <a:solidFill>
                            <a:schemeClr val="tx1"/>
                          </a:solidFill>
                          <a:effectLst/>
                          <a:latin typeface="Coptic1" pitchFamily="2" charset="0"/>
                          <a:ea typeface="+mn-ea"/>
                          <a:cs typeface="+mn-cs"/>
                        </a:rPr>
                        <a:t>/n.</a:t>
                      </a:r>
                      <a:endParaRPr kumimoji="0" lang="en-US" sz="2600" b="0" i="0" u="none" strike="noStrike" cap="none" normalizeH="0" baseline="0" dirty="0">
                        <a:ln>
                          <a:noFill/>
                        </a:ln>
                        <a:solidFill>
                          <a:schemeClr val="tx1"/>
                        </a:solidFill>
                        <a:effectLst/>
                        <a:latin typeface="Coptic1" pitchFamily="2"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L</a:t>
                      </a:r>
                      <a:r>
                        <a:rPr kumimoji="0" lang="fr-CA" sz="1800" b="0" i="0" u="sng" strike="noStrike" cap="none" normalizeH="0" baseline="0" dirty="0">
                          <a:ln>
                            <a:noFill/>
                          </a:ln>
                          <a:solidFill>
                            <a:srgbClr val="FF9900"/>
                          </a:solidFill>
                          <a:effectLst/>
                          <a:latin typeface="Times New Roman"/>
                          <a:cs typeface="Arial" charset="0"/>
                        </a:rPr>
                        <a:t>’</a:t>
                      </a:r>
                      <a:r>
                        <a:rPr kumimoji="0" lang="fr-CA" sz="18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Times New Roman" pitchFamily="18" charset="0"/>
                        </a:rPr>
                        <a:t>Ceci est en vérité. Amen.</a:t>
                      </a:r>
                      <a:endParaRPr kumimoji="0" lang="en-US"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هو بالحقيقةِ آمين</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4657750" y="4973955"/>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92189741"/>
      </p:ext>
    </p:extLst>
  </p:cSld>
  <p:clrMapOvr>
    <a:masterClrMapping/>
  </p:clrMapOvr>
  <p:transition/>
</p:sld>
</file>

<file path=ppt/slides/slide3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83170" name="Group 2"/>
          <p:cNvGraphicFramePr>
            <a:graphicFrameLocks noGrp="1"/>
          </p:cNvGraphicFramePr>
          <p:nvPr>
            <p:ph sz="half" idx="2"/>
            <p:extLst>
              <p:ext uri="{D42A27DB-BD31-4B8C-83A1-F6EECF244321}">
                <p14:modId xmlns:p14="http://schemas.microsoft.com/office/powerpoint/2010/main" val="1471091164"/>
              </p:ext>
            </p:extLst>
          </p:nvPr>
        </p:nvGraphicFramePr>
        <p:xfrm>
          <a:off x="0" y="0"/>
          <a:ext cx="9143999" cy="4474464"/>
        </p:xfrm>
        <a:graphic>
          <a:graphicData uri="http://schemas.openxmlformats.org/drawingml/2006/table">
            <a:tbl>
              <a:tblPr/>
              <a:tblGrid>
                <a:gridCol w="3282461">
                  <a:extLst>
                    <a:ext uri="{9D8B030D-6E8A-4147-A177-3AD203B41FA5}">
                      <a16:colId xmlns:a16="http://schemas.microsoft.com/office/drawing/2014/main" val="3005302347"/>
                    </a:ext>
                  </a:extLst>
                </a:gridCol>
                <a:gridCol w="3282461">
                  <a:extLst>
                    <a:ext uri="{9D8B030D-6E8A-4147-A177-3AD203B41FA5}">
                      <a16:colId xmlns:a16="http://schemas.microsoft.com/office/drawing/2014/main" val="20000"/>
                    </a:ext>
                  </a:extLst>
                </a:gridCol>
                <a:gridCol w="2579077">
                  <a:extLst>
                    <a:ext uri="{9D8B030D-6E8A-4147-A177-3AD203B41FA5}">
                      <a16:colId xmlns:a16="http://schemas.microsoft.com/office/drawing/2014/main" val="20001"/>
                    </a:ext>
                  </a:extLst>
                </a:gridCol>
              </a:tblGrid>
              <a:tr h="27306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Pair/] on </a:t>
                      </a:r>
                      <a:r>
                        <a:rPr kumimoji="0" lang="fr-CA" sz="2800" b="0" i="0" u="none" strike="noStrike" cap="none" normalizeH="0" baseline="0" dirty="0" err="1">
                          <a:ln>
                            <a:noFill/>
                          </a:ln>
                          <a:solidFill>
                            <a:schemeClr val="tx1"/>
                          </a:solidFill>
                          <a:effectLst/>
                          <a:latin typeface="Coptic1" pitchFamily="2" charset="0"/>
                          <a:cs typeface="Arial" charset="0"/>
                        </a:rPr>
                        <a:t>meneca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y~rououwm</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ak</a:t>
                      </a:r>
                      <a:r>
                        <a:rPr kumimoji="0" lang="fr-CA" sz="2800" b="0" i="0" u="none" strike="noStrike" cap="none" normalizeH="0" baseline="0" dirty="0">
                          <a:ln>
                            <a:noFill/>
                          </a:ln>
                          <a:solidFill>
                            <a:schemeClr val="tx1"/>
                          </a:solidFill>
                          <a:effectLst/>
                          <a:latin typeface="Coptic1" pitchFamily="2" charset="0"/>
                          <a:cs typeface="Arial" charset="0"/>
                        </a:rPr>
                        <a:t>[i </a:t>
                      </a:r>
                      <a:r>
                        <a:rPr kumimoji="0" lang="fr-CA" sz="2800" b="0" i="0" u="none" strike="noStrike" cap="none" normalizeH="0" baseline="0" dirty="0" err="1">
                          <a:ln>
                            <a:noFill/>
                          </a:ln>
                          <a:solidFill>
                            <a:schemeClr val="tx1"/>
                          </a:solidFill>
                          <a:effectLst/>
                          <a:latin typeface="Coptic1" pitchFamily="2" charset="0"/>
                          <a:cs typeface="Arial" charset="0"/>
                        </a:rPr>
                        <a:t>n~oua~vot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akyotf</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e~bolqen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p~outah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bw</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n~aloli</a:t>
                      </a:r>
                      <a:r>
                        <a:rPr kumimoji="0" lang="fr-CA" sz="2800" b="0" i="0" u="none" strike="noStrike" cap="none" normalizeH="0" baseline="0" dirty="0">
                          <a:ln>
                            <a:noFill/>
                          </a:ln>
                          <a:solidFill>
                            <a:schemeClr val="tx1"/>
                          </a:solidFill>
                          <a:effectLst/>
                          <a:latin typeface="Coptic1" pitchFamily="2" charset="0"/>
                          <a:cs typeface="Arial" charset="0"/>
                        </a:rPr>
                        <a:t> nem </a:t>
                      </a:r>
                      <a:r>
                        <a:rPr kumimoji="0" lang="fr-CA" sz="2800" b="0" i="0" u="none" strike="noStrike" cap="none" normalizeH="0" baseline="0" dirty="0" err="1">
                          <a:ln>
                            <a:noFill/>
                          </a:ln>
                          <a:solidFill>
                            <a:schemeClr val="tx1"/>
                          </a:solidFill>
                          <a:effectLst/>
                          <a:latin typeface="Coptic1" pitchFamily="2" charset="0"/>
                          <a:cs typeface="Arial" charset="0"/>
                        </a:rPr>
                        <a:t>oumwou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E~taksepeh~mot</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De même après qu’ils mangèrent, Tu pris une coupe et Tu y mélangeas du fruit de la vigne et de l’eau e</a:t>
                      </a:r>
                      <a:r>
                        <a:rPr kumimoji="0" lang="en-US" sz="2800" b="0" i="0" u="none" strike="noStrike" cap="none" normalizeH="0" baseline="0" dirty="0">
                          <a:ln>
                            <a:noFill/>
                          </a:ln>
                          <a:solidFill>
                            <a:schemeClr val="tx1"/>
                          </a:solidFill>
                          <a:effectLst/>
                          <a:latin typeface="Arial" charset="0"/>
                          <a:cs typeface="Arial" charset="0"/>
                        </a:rPr>
                        <a:t>t</a:t>
                      </a:r>
                      <a:r>
                        <a:rPr kumimoji="0" lang="fr-CA" sz="2800" b="0" i="0" u="none" strike="noStrike" cap="none" normalizeH="0" baseline="0" dirty="0">
                          <a:ln>
                            <a:noFill/>
                          </a:ln>
                          <a:solidFill>
                            <a:schemeClr val="tx1"/>
                          </a:solidFill>
                          <a:effectLst/>
                          <a:latin typeface="Arial" charset="0"/>
                          <a:cs typeface="Arial" charset="0"/>
                        </a:rPr>
                        <a:t> Tu rendis grâce.  </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1800" b="0" i="0" u="sng" strike="noStrike" cap="none" normalizeH="0" baseline="0" dirty="0">
                          <a:ln>
                            <a:noFill/>
                          </a:ln>
                          <a:solidFill>
                            <a:srgbClr val="FF9900"/>
                          </a:solidFill>
                          <a:effectLst/>
                          <a:latin typeface="Arial" charset="0"/>
                          <a:cs typeface="Arial" charset="0"/>
                        </a:rPr>
                        <a:t>الكاهن:</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Times New Roman" pitchFamily="18" charset="0"/>
                        </a:rPr>
                        <a:t>هكذا أيضاً</a:t>
                      </a:r>
                      <a:r>
                        <a:rPr kumimoji="0" lang="ar-EG" sz="3200" b="0" i="0" u="none" strike="noStrike" cap="none" normalizeH="0" baseline="0" dirty="0">
                          <a:ln>
                            <a:noFill/>
                          </a:ln>
                          <a:solidFill>
                            <a:schemeClr val="tx1"/>
                          </a:solidFill>
                          <a:effectLst/>
                          <a:latin typeface="Arial" charset="0"/>
                          <a:cs typeface="Times New Roman" pitchFamily="18" charset="0"/>
                        </a:rPr>
                        <a:t> </a:t>
                      </a:r>
                      <a:r>
                        <a:rPr kumimoji="0" lang="ar-SA" sz="3200" b="0" i="0" u="none" strike="noStrike" cap="none" normalizeH="0" baseline="0" dirty="0">
                          <a:ln>
                            <a:noFill/>
                          </a:ln>
                          <a:solidFill>
                            <a:schemeClr val="tx1"/>
                          </a:solidFill>
                          <a:effectLst/>
                          <a:latin typeface="Arial" charset="0"/>
                          <a:cs typeface="Times New Roman" pitchFamily="18" charset="0"/>
                        </a:rPr>
                        <a:t> بعدَ أن أكلوا أخذتَ كأساً ومزجتهَا من ثمرة الكرمة</a:t>
                      </a:r>
                      <a:r>
                        <a:rPr kumimoji="0" lang="ar-EG" sz="3200" b="0" i="0" u="none" strike="noStrike" cap="none" normalizeH="0" baseline="0" dirty="0">
                          <a:ln>
                            <a:noFill/>
                          </a:ln>
                          <a:solidFill>
                            <a:schemeClr val="tx1"/>
                          </a:solidFill>
                          <a:effectLst/>
                          <a:latin typeface="Arial" charset="0"/>
                          <a:cs typeface="Times New Roman" pitchFamily="18" charset="0"/>
                        </a:rPr>
                        <a:t>ِ</a:t>
                      </a:r>
                      <a:r>
                        <a:rPr kumimoji="0" lang="ar-SA" sz="3200" b="0" i="0" u="none" strike="noStrike" cap="none" normalizeH="0" baseline="0" dirty="0">
                          <a:ln>
                            <a:noFill/>
                          </a:ln>
                          <a:solidFill>
                            <a:schemeClr val="tx1"/>
                          </a:solidFill>
                          <a:effectLst/>
                          <a:latin typeface="Arial" charset="0"/>
                          <a:cs typeface="Times New Roman" pitchFamily="18" charset="0"/>
                        </a:rPr>
                        <a:t> والماء</a:t>
                      </a:r>
                      <a:r>
                        <a:rPr kumimoji="0" lang="ar-EG" sz="3200" b="0" i="0" u="none" strike="noStrike" cap="none" normalizeH="0" baseline="0" dirty="0">
                          <a:ln>
                            <a:noFill/>
                          </a:ln>
                          <a:solidFill>
                            <a:schemeClr val="tx1"/>
                          </a:solidFill>
                          <a:effectLst/>
                          <a:latin typeface="Arial" charset="0"/>
                          <a:cs typeface="Times New Roman" pitchFamily="18" charset="0"/>
                        </a:rPr>
                        <a:t> و شكرتَ</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028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400" b="0" i="0" u="none" strike="noStrike" cap="none" normalizeH="0" baseline="0" dirty="0">
                          <a:ln>
                            <a:noFill/>
                          </a:ln>
                          <a:solidFill>
                            <a:schemeClr val="tx1"/>
                          </a:solidFill>
                          <a:effectLst/>
                          <a:latin typeface="Coptic1" pitchFamily="2" charset="0"/>
                          <a:cs typeface="Arial" charset="0"/>
                        </a:rPr>
                        <a:t>Am/n.</a:t>
                      </a:r>
                      <a:endParaRPr kumimoji="0" lang="en-US" sz="2400" b="0" i="0" u="none" strike="noStrike" cap="none" normalizeH="0" baseline="0" noProof="1">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الشعب:</a:t>
                      </a:r>
                      <a:endParaRPr kumimoji="0" lang="en-US"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a:t>
                      </a:r>
                      <a:r>
                        <a:rPr kumimoji="0" lang="en-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89541672"/>
      </p:ext>
    </p:extLst>
  </p:cSld>
  <p:clrMapOvr>
    <a:masterClrMapping/>
  </p:clrMapOvr>
  <p:transition/>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6694" name="Group 150"/>
          <p:cNvGraphicFramePr>
            <a:graphicFrameLocks noGrp="1"/>
          </p:cNvGraphicFramePr>
          <p:nvPr>
            <p:ph/>
            <p:extLst>
              <p:ext uri="{D42A27DB-BD31-4B8C-83A1-F6EECF244321}">
                <p14:modId xmlns:p14="http://schemas.microsoft.com/office/powerpoint/2010/main" val="1341640244"/>
              </p:ext>
            </p:extLst>
          </p:nvPr>
        </p:nvGraphicFramePr>
        <p:xfrm>
          <a:off x="0" y="2286"/>
          <a:ext cx="9144000" cy="4823460"/>
        </p:xfrm>
        <a:graphic>
          <a:graphicData uri="http://schemas.openxmlformats.org/drawingml/2006/table">
            <a:tbl>
              <a:tblPr/>
              <a:tblGrid>
                <a:gridCol w="3268494">
                  <a:extLst>
                    <a:ext uri="{9D8B030D-6E8A-4147-A177-3AD203B41FA5}">
                      <a16:colId xmlns:a16="http://schemas.microsoft.com/office/drawing/2014/main" val="20000"/>
                    </a:ext>
                  </a:extLst>
                </a:gridCol>
                <a:gridCol w="3217367">
                  <a:extLst>
                    <a:ext uri="{9D8B030D-6E8A-4147-A177-3AD203B41FA5}">
                      <a16:colId xmlns:a16="http://schemas.microsoft.com/office/drawing/2014/main" val="20001"/>
                    </a:ext>
                  </a:extLst>
                </a:gridCol>
                <a:gridCol w="2658139">
                  <a:extLst>
                    <a:ext uri="{9D8B030D-6E8A-4147-A177-3AD203B41FA5}">
                      <a16:colId xmlns:a16="http://schemas.microsoft.com/office/drawing/2014/main" val="20002"/>
                    </a:ext>
                  </a:extLst>
                </a:gridCol>
              </a:tblGrid>
              <a:tr h="467715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Iwann</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piprodromoc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m~baptict</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m~marturoc</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Ctevanoc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diakonoc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m~prwtomarturoc</a:t>
                      </a: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piyewrimoc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n~euaggelict</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Markoc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piapoctoloc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m~marturoc</a:t>
                      </a:r>
                      <a:r>
                        <a:rPr kumimoji="0" lang="en-US" sz="24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600" dirty="0"/>
                        <a:t>Souviens-Toi aussi de Saint Jean le précurseur, le baptiste et le martyr, de Saint Etienne, l’archidiacre et premier martyr, du contemplateur de Dieu, l’évangéliste Marc, le saint apôtre et martyr,</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والقديس يوحنا السَابق  الصَابغ والشهيد</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 </a:t>
                      </a:r>
                      <a:r>
                        <a:rPr kumimoji="0" lang="ar-SA" sz="3000" b="0" i="0" u="none" strike="noStrike" cap="none" normalizeH="0" baseline="0" dirty="0" err="1">
                          <a:ln>
                            <a:noFill/>
                          </a:ln>
                          <a:solidFill>
                            <a:schemeClr val="tx1"/>
                          </a:solidFill>
                          <a:effectLst/>
                          <a:latin typeface="Arial" charset="0"/>
                          <a:cs typeface="Arial" charset="0"/>
                        </a:rPr>
                        <a:t>استفانوس</a:t>
                      </a:r>
                      <a:r>
                        <a:rPr kumimoji="0" lang="ar-SA" sz="3000" b="0" i="0" u="none" strike="noStrike" cap="none" normalizeH="0" baseline="0" dirty="0">
                          <a:ln>
                            <a:noFill/>
                          </a:ln>
                          <a:solidFill>
                            <a:schemeClr val="tx1"/>
                          </a:solidFill>
                          <a:effectLst/>
                          <a:latin typeface="Arial" charset="0"/>
                          <a:cs typeface="Arial" charset="0"/>
                        </a:rPr>
                        <a:t> رئيس الشمامِسَة وأول الشهداء.</a:t>
                      </a:r>
                      <a:endParaRPr kumimoji="0" lang="fr-CA" sz="3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وناظر الإله </a:t>
                      </a:r>
                      <a:r>
                        <a:rPr kumimoji="0" lang="ar-SA" sz="3000" b="0" i="0" u="none" strike="noStrike" cap="none" normalizeH="0" baseline="0" dirty="0" err="1">
                          <a:ln>
                            <a:noFill/>
                          </a:ln>
                          <a:solidFill>
                            <a:schemeClr val="tx1"/>
                          </a:solidFill>
                          <a:effectLst/>
                          <a:latin typeface="Arial" charset="0"/>
                          <a:cs typeface="Arial" charset="0"/>
                        </a:rPr>
                        <a:t>الإنجيلى</a:t>
                      </a:r>
                      <a:endParaRPr kumimoji="0" lang="fr-CA" sz="3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err="1">
                          <a:ln>
                            <a:noFill/>
                          </a:ln>
                          <a:solidFill>
                            <a:schemeClr val="tx1"/>
                          </a:solidFill>
                          <a:effectLst/>
                          <a:latin typeface="Arial" charset="0"/>
                          <a:cs typeface="Arial" charset="0"/>
                        </a:rPr>
                        <a:t>مَرقس</a:t>
                      </a:r>
                      <a:r>
                        <a:rPr kumimoji="0" lang="ar-SA" sz="3000" b="0" i="0" u="none" strike="noStrike" cap="none" normalizeH="0" baseline="0" dirty="0">
                          <a:ln>
                            <a:noFill/>
                          </a:ln>
                          <a:solidFill>
                            <a:schemeClr val="tx1"/>
                          </a:solidFill>
                          <a:effectLst/>
                          <a:latin typeface="Arial" charset="0"/>
                          <a:cs typeface="Arial" charset="0"/>
                        </a:rPr>
                        <a:t> الرسول الطاهر والشهيد.</a:t>
                      </a:r>
                      <a:r>
                        <a:rPr kumimoji="0" lang="en-US" sz="30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74">
            <a:extLst>
              <a:ext uri="{FF2B5EF4-FFF2-40B4-BE49-F238E27FC236}">
                <a16:creationId xmlns:a16="http://schemas.microsoft.com/office/drawing/2014/main" id="{6A89E540-9FC8-43AA-BC4B-BB52FBFE0827}"/>
              </a:ext>
            </a:extLst>
          </p:cNvPr>
          <p:cNvGraphicFramePr>
            <a:graphicFrameLocks noGrp="1"/>
          </p:cNvGraphicFramePr>
          <p:nvPr>
            <p:ph sz="half" idx="2"/>
            <p:extLst>
              <p:ext uri="{D42A27DB-BD31-4B8C-83A1-F6EECF244321}">
                <p14:modId xmlns:p14="http://schemas.microsoft.com/office/powerpoint/2010/main" val="2150240100"/>
              </p:ext>
            </p:extLst>
          </p:nvPr>
        </p:nvGraphicFramePr>
        <p:xfrm>
          <a:off x="0" y="0"/>
          <a:ext cx="9144000" cy="5071364"/>
        </p:xfrm>
        <a:graphic>
          <a:graphicData uri="http://schemas.openxmlformats.org/drawingml/2006/table">
            <a:tbl>
              <a:tblPr/>
              <a:tblGrid>
                <a:gridCol w="3257550">
                  <a:extLst>
                    <a:ext uri="{9D8B030D-6E8A-4147-A177-3AD203B41FA5}">
                      <a16:colId xmlns:a16="http://schemas.microsoft.com/office/drawing/2014/main" val="20000"/>
                    </a:ext>
                  </a:extLst>
                </a:gridCol>
                <a:gridCol w="3190458">
                  <a:extLst>
                    <a:ext uri="{9D8B030D-6E8A-4147-A177-3AD203B41FA5}">
                      <a16:colId xmlns:a16="http://schemas.microsoft.com/office/drawing/2014/main" val="20001"/>
                    </a:ext>
                  </a:extLst>
                </a:gridCol>
                <a:gridCol w="2695992">
                  <a:extLst>
                    <a:ext uri="{9D8B030D-6E8A-4147-A177-3AD203B41FA5}">
                      <a16:colId xmlns:a16="http://schemas.microsoft.com/office/drawing/2014/main" val="20002"/>
                    </a:ext>
                  </a:extLst>
                </a:gridCol>
              </a:tblGrid>
              <a:tr h="78068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Akc~mou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e~rof</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Tu la bénis,</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fr-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وباركته،</a:t>
                      </a:r>
                      <a:endParaRPr kumimoji="0" lang="fr-FR"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824452">
                <a:tc>
                  <a:txBody>
                    <a:bodyPr/>
                    <a:lstStyle/>
                    <a:p>
                      <a:pPr marL="0" marR="0" lvl="0" indent="0" algn="just" defTabSz="914400" rtl="0" eaLnBrk="1" fontAlgn="base" latinLnBrk="0" hangingPunct="1">
                        <a:lnSpc>
                          <a:spcPct val="100000"/>
                        </a:lnSpc>
                        <a:spcBef>
                          <a:spcPts val="14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14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endParaRPr kumimoji="0" lang="en-US" sz="2800" b="0" i="0" u="none" strike="noStrike" cap="none" normalizeH="0" baseline="0" noProof="1">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آمين.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1451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1600" b="0" i="0" u="sng" strike="noStrike" cap="none" normalizeH="0" baseline="0" dirty="0" err="1">
                          <a:ln>
                            <a:noFill/>
                          </a:ln>
                          <a:solidFill>
                            <a:srgbClr val="FF9900"/>
                          </a:solidFill>
                          <a:effectLst/>
                          <a:latin typeface="Coptic1" pitchFamily="2" charset="0"/>
                          <a:cs typeface="Arial" charset="0"/>
                        </a:rPr>
                        <a:t>Piou</a:t>
                      </a:r>
                      <a:r>
                        <a:rPr kumimoji="0" lang="en-US" sz="16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err="1">
                          <a:solidFill>
                            <a:schemeClr val="tx1"/>
                          </a:solidFill>
                          <a:effectLst/>
                          <a:latin typeface="Coptic1" pitchFamily="2" charset="0"/>
                          <a:ea typeface="+mn-ea"/>
                          <a:cs typeface="+mn-cs"/>
                        </a:rPr>
                        <a:t>A~kera~gia~zin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m~mof</a:t>
                      </a:r>
                      <a:r>
                        <a:rPr lang="fr-FR" sz="28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1600" b="0" i="0" u="sng" strike="noStrike" cap="none" normalizeH="0" baseline="0" dirty="0" err="1">
                          <a:ln>
                            <a:noFill/>
                          </a:ln>
                          <a:solidFill>
                            <a:srgbClr val="FF9900"/>
                          </a:solidFill>
                          <a:effectLst/>
                          <a:latin typeface="Coptic1" pitchFamily="2" charset="0"/>
                          <a:cs typeface="Arial" charset="0"/>
                        </a:rPr>
                        <a:t>Pilaoc</a:t>
                      </a:r>
                      <a:r>
                        <a:rPr kumimoji="0" lang="en-US" sz="16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Am/n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Ke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palin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Picteuomen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o~mologoumen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doxazomen</a:t>
                      </a:r>
                      <a:endParaRPr kumimoji="0" lang="en-US"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Tu la sanctifias.</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ar-EG" sz="26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 de même, nous croyons, nous confessons et nous glorifions.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وقدسته</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lang="ar-SA" sz="2800" kern="1200" dirty="0">
                          <a:solidFill>
                            <a:schemeClr val="tx1"/>
                          </a:solidFill>
                          <a:effectLst/>
                          <a:latin typeface="+mn-lt"/>
                          <a:ea typeface="+mn-ea"/>
                          <a:cs typeface="+mn-cs"/>
                        </a:rPr>
                        <a:t>آمين.</a:t>
                      </a:r>
                      <a:r>
                        <a:rPr lang="ar-EG" sz="2800" kern="1200" dirty="0">
                          <a:solidFill>
                            <a:schemeClr val="tx1"/>
                          </a:solidFill>
                          <a:effectLst/>
                          <a:latin typeface="+mn-lt"/>
                          <a:ea typeface="+mn-ea"/>
                          <a:cs typeface="+mn-cs"/>
                        </a:rPr>
                        <a:t> وأيضاً نؤمن ونعترف ونمجد</a:t>
                      </a:r>
                      <a:endParaRPr kumimoji="0" lang="en-CA"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858034484"/>
      </p:ext>
    </p:extLst>
  </p:cSld>
  <p:clrMapOvr>
    <a:masterClrMapping/>
  </p:clrMapOvr>
  <p:transition/>
</p:sld>
</file>

<file path=ppt/slides/slide3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86242" name="Group 2"/>
          <p:cNvGraphicFramePr>
            <a:graphicFrameLocks noGrp="1"/>
          </p:cNvGraphicFramePr>
          <p:nvPr>
            <p:ph/>
            <p:extLst>
              <p:ext uri="{D42A27DB-BD31-4B8C-83A1-F6EECF244321}">
                <p14:modId xmlns:p14="http://schemas.microsoft.com/office/powerpoint/2010/main" val="81122288"/>
              </p:ext>
            </p:extLst>
          </p:nvPr>
        </p:nvGraphicFramePr>
        <p:xfrm>
          <a:off x="0" y="307848"/>
          <a:ext cx="9144000" cy="3221671"/>
        </p:xfrm>
        <a:graphic>
          <a:graphicData uri="http://schemas.openxmlformats.org/drawingml/2006/table">
            <a:tbl>
              <a:tblPr/>
              <a:tblGrid>
                <a:gridCol w="3249927">
                  <a:extLst>
                    <a:ext uri="{9D8B030D-6E8A-4147-A177-3AD203B41FA5}">
                      <a16:colId xmlns:a16="http://schemas.microsoft.com/office/drawing/2014/main" val="385314653"/>
                    </a:ext>
                  </a:extLst>
                </a:gridCol>
                <a:gridCol w="3249927">
                  <a:extLst>
                    <a:ext uri="{9D8B030D-6E8A-4147-A177-3AD203B41FA5}">
                      <a16:colId xmlns:a16="http://schemas.microsoft.com/office/drawing/2014/main" val="20000"/>
                    </a:ext>
                  </a:extLst>
                </a:gridCol>
                <a:gridCol w="2644146">
                  <a:extLst>
                    <a:ext uri="{9D8B030D-6E8A-4147-A177-3AD203B41FA5}">
                      <a16:colId xmlns:a16="http://schemas.microsoft.com/office/drawing/2014/main" val="20001"/>
                    </a:ext>
                  </a:extLst>
                </a:gridCol>
              </a:tblGrid>
              <a:tr h="322167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Coptic1" pitchFamily="2" charset="0"/>
                          <a:cs typeface="Arial" charset="0"/>
                        </a:rPr>
                        <a:t>Akjem</a:t>
                      </a:r>
                      <a:r>
                        <a:rPr kumimoji="0" lang="fr-FR" sz="2400" b="0" i="0" u="none" strike="noStrike" cap="none" normalizeH="0" baseline="0" dirty="0">
                          <a:ln>
                            <a:noFill/>
                          </a:ln>
                          <a:solidFill>
                            <a:schemeClr val="tx1"/>
                          </a:solidFill>
                          <a:effectLst/>
                          <a:latin typeface="Coptic1" pitchFamily="2" charset="0"/>
                          <a:cs typeface="Arial" charset="0"/>
                        </a:rPr>
                        <a:t>]pi: </a:t>
                      </a:r>
                      <a:r>
                        <a:rPr kumimoji="0" lang="fr-FR" sz="2400" b="0" i="0" u="none" strike="noStrike" cap="none" normalizeH="0" baseline="0" dirty="0" err="1">
                          <a:ln>
                            <a:noFill/>
                          </a:ln>
                          <a:solidFill>
                            <a:schemeClr val="tx1"/>
                          </a:solidFill>
                          <a:effectLst/>
                          <a:latin typeface="Coptic1" pitchFamily="2" charset="0"/>
                          <a:cs typeface="Arial" charset="0"/>
                        </a:rPr>
                        <a:t>akt</a:t>
                      </a:r>
                      <a:r>
                        <a:rPr kumimoji="0" lang="fr-FR" sz="2400" b="0" i="0" u="none" strike="noStrike" cap="none" normalizeH="0" baseline="0" dirty="0">
                          <a:ln>
                            <a:noFill/>
                          </a:ln>
                          <a:solidFill>
                            <a:schemeClr val="tx1"/>
                          </a:solidFill>
                          <a:effectLst/>
                          <a:latin typeface="Coptic1" pitchFamily="2" charset="0"/>
                          <a:cs typeface="Arial" charset="0"/>
                        </a:rPr>
                        <a:t>/if on </a:t>
                      </a:r>
                      <a:r>
                        <a:rPr kumimoji="0" lang="fr-FR" sz="2400" b="0" i="0" u="none" strike="noStrike" cap="none" normalizeH="0" baseline="0" dirty="0" err="1">
                          <a:ln>
                            <a:noFill/>
                          </a:ln>
                          <a:solidFill>
                            <a:schemeClr val="tx1"/>
                          </a:solidFill>
                          <a:effectLst/>
                          <a:latin typeface="Coptic1" pitchFamily="2" charset="0"/>
                          <a:cs typeface="Arial" charset="0"/>
                        </a:rPr>
                        <a:t>n~n</a:t>
                      </a:r>
                      <a:r>
                        <a:rPr kumimoji="0" lang="fr-FR" sz="2400" b="0" i="0" u="none" strike="noStrike" cap="none" normalizeH="0" baseline="0" dirty="0">
                          <a:ln>
                            <a:noFill/>
                          </a:ln>
                          <a:solidFill>
                            <a:schemeClr val="tx1"/>
                          </a:solidFill>
                          <a:effectLst/>
                          <a:latin typeface="Coptic1" pitchFamily="2" charset="0"/>
                          <a:cs typeface="Arial" charset="0"/>
                        </a:rPr>
                        <a:t>/</a:t>
                      </a:r>
                      <a:r>
                        <a:rPr kumimoji="0" lang="fr-FR" sz="2400" b="0" i="0" u="none" strike="noStrike" cap="none" normalizeH="0" baseline="0" dirty="0" err="1">
                          <a:ln>
                            <a:noFill/>
                          </a:ln>
                          <a:solidFill>
                            <a:schemeClr val="tx1"/>
                          </a:solidFill>
                          <a:effectLst/>
                          <a:latin typeface="Coptic1" pitchFamily="2" charset="0"/>
                          <a:cs typeface="Arial" charset="0"/>
                        </a:rPr>
                        <a:t>e~te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nouk</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ettai</a:t>
                      </a:r>
                      <a:r>
                        <a:rPr kumimoji="0" lang="fr-FR" sz="2400" b="0" i="0" u="none" strike="noStrike" cap="none" normalizeH="0" baseline="0" dirty="0">
                          <a:ln>
                            <a:noFill/>
                          </a:ln>
                          <a:solidFill>
                            <a:schemeClr val="tx1"/>
                          </a:solidFill>
                          <a:effectLst/>
                          <a:latin typeface="Coptic1" pitchFamily="2" charset="0"/>
                          <a:cs typeface="Arial" charset="0"/>
                        </a:rPr>
                        <a:t>/out </a:t>
                      </a:r>
                      <a:r>
                        <a:rPr kumimoji="0" lang="fr-FR" sz="2400" b="0" i="0" u="none" strike="noStrike" cap="none" normalizeH="0" baseline="0" dirty="0" err="1">
                          <a:ln>
                            <a:noFill/>
                          </a:ln>
                          <a:solidFill>
                            <a:schemeClr val="tx1"/>
                          </a:solidFill>
                          <a:effectLst/>
                          <a:latin typeface="Coptic1" pitchFamily="2" charset="0"/>
                          <a:cs typeface="Arial" charset="0"/>
                        </a:rPr>
                        <a:t>n~a~gioc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m~may</a:t>
                      </a:r>
                      <a:r>
                        <a:rPr kumimoji="0" lang="fr-FR" sz="2400" b="0" i="0" u="none" strike="noStrike" cap="none" normalizeH="0" baseline="0" dirty="0">
                          <a:ln>
                            <a:noFill/>
                          </a:ln>
                          <a:solidFill>
                            <a:schemeClr val="tx1"/>
                          </a:solidFill>
                          <a:effectLst/>
                          <a:latin typeface="Coptic1" pitchFamily="2" charset="0"/>
                          <a:cs typeface="Arial" charset="0"/>
                        </a:rPr>
                        <a:t>/t/c </a:t>
                      </a:r>
                      <a:r>
                        <a:rPr kumimoji="0" lang="fr-FR" sz="2400" b="0" i="0" u="none" strike="noStrike" cap="none" normalizeH="0" baseline="0" dirty="0" err="1">
                          <a:ln>
                            <a:noFill/>
                          </a:ln>
                          <a:solidFill>
                            <a:schemeClr val="tx1"/>
                          </a:solidFill>
                          <a:effectLst/>
                          <a:latin typeface="Coptic1" pitchFamily="2" charset="0"/>
                          <a:cs typeface="Arial" charset="0"/>
                        </a:rPr>
                        <a:t>ouoh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n~a~poctoloc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e~youab</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ekjw</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m~moc</a:t>
                      </a:r>
                      <a:r>
                        <a:rPr kumimoji="0" lang="fr-FR" sz="2400" b="0" i="0" u="none" strike="noStrike" cap="none" normalizeH="0" baseline="0" dirty="0">
                          <a:ln>
                            <a:noFill/>
                          </a:ln>
                          <a:solidFill>
                            <a:schemeClr val="tx1"/>
                          </a:solidFill>
                          <a:effectLst/>
                          <a:latin typeface="Coptic1" pitchFamily="2" charset="0"/>
                          <a:cs typeface="Arial" charset="0"/>
                        </a:rPr>
                        <a:t>.</a:t>
                      </a:r>
                      <a:endParaRPr kumimoji="0" lang="ar-EG"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Tu la goûtas, et Tu donnas à Tes saints disciples et apôtres bienheureux en disant:</a:t>
                      </a:r>
                      <a:endParaRPr kumimoji="0" lang="ar-EG"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r>
                        <a:rPr kumimoji="0" lang="ar-SA" sz="2000" b="0" i="0" u="none" strike="noStrike" cap="none" normalizeH="0" baseline="0" dirty="0">
                          <a:ln>
                            <a:noFill/>
                          </a:ln>
                          <a:solidFill>
                            <a:schemeClr val="tx1"/>
                          </a:solidFill>
                          <a:effectLst/>
                          <a:latin typeface="Arial" charset="0"/>
                          <a:cs typeface="Arial" charset="0"/>
                        </a:rPr>
                        <a:t> </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charset="0"/>
                        </a:rPr>
                        <a:t>وذُقتَ وأعطيتها  أيضاً لتلاميذك المكرمين القديسين ورسلك الأطهار قائلاً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51519608"/>
      </p:ext>
    </p:extLst>
  </p:cSld>
  <p:clrMapOvr>
    <a:masterClrMapping/>
  </p:clrMapOvr>
  <p:transition/>
</p:sld>
</file>

<file path=ppt/slides/slide3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86242" name="Group 2"/>
          <p:cNvGraphicFramePr>
            <a:graphicFrameLocks noGrp="1"/>
          </p:cNvGraphicFramePr>
          <p:nvPr>
            <p:ph/>
            <p:extLst>
              <p:ext uri="{D42A27DB-BD31-4B8C-83A1-F6EECF244321}">
                <p14:modId xmlns:p14="http://schemas.microsoft.com/office/powerpoint/2010/main" val="914390469"/>
              </p:ext>
            </p:extLst>
          </p:nvPr>
        </p:nvGraphicFramePr>
        <p:xfrm>
          <a:off x="0" y="0"/>
          <a:ext cx="9144000" cy="5164836"/>
        </p:xfrm>
        <a:graphic>
          <a:graphicData uri="http://schemas.openxmlformats.org/drawingml/2006/table">
            <a:tbl>
              <a:tblPr/>
              <a:tblGrid>
                <a:gridCol w="3249927">
                  <a:extLst>
                    <a:ext uri="{9D8B030D-6E8A-4147-A177-3AD203B41FA5}">
                      <a16:colId xmlns:a16="http://schemas.microsoft.com/office/drawing/2014/main" val="2423100258"/>
                    </a:ext>
                  </a:extLst>
                </a:gridCol>
                <a:gridCol w="3249927">
                  <a:extLst>
                    <a:ext uri="{9D8B030D-6E8A-4147-A177-3AD203B41FA5}">
                      <a16:colId xmlns:a16="http://schemas.microsoft.com/office/drawing/2014/main" val="20000"/>
                    </a:ext>
                  </a:extLst>
                </a:gridCol>
                <a:gridCol w="2644146">
                  <a:extLst>
                    <a:ext uri="{9D8B030D-6E8A-4147-A177-3AD203B41FA5}">
                      <a16:colId xmlns:a16="http://schemas.microsoft.com/office/drawing/2014/main" val="20001"/>
                    </a:ext>
                  </a:extLst>
                </a:gridCol>
              </a:tblGrid>
              <a:tr h="49149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Coptic1" pitchFamily="2" charset="0"/>
                          <a:ea typeface="+mn-ea"/>
                          <a:cs typeface="+mn-cs"/>
                        </a:rPr>
                        <a:t>Je [i </a:t>
                      </a:r>
                      <a:r>
                        <a:rPr lang="fr-FR" sz="2400" kern="1200" dirty="0" err="1">
                          <a:solidFill>
                            <a:schemeClr val="tx1"/>
                          </a:solidFill>
                          <a:effectLst/>
                          <a:latin typeface="Coptic1" pitchFamily="2" charset="0"/>
                          <a:ea typeface="+mn-ea"/>
                          <a:cs typeface="+mn-cs"/>
                        </a:rPr>
                        <a:t>cw</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e~bol</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n~q</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itf</a:t>
                      </a:r>
                      <a:r>
                        <a:rPr lang="fr-FR" sz="2400" kern="1200" dirty="0">
                          <a:solidFill>
                            <a:schemeClr val="tx1"/>
                          </a:solidFill>
                          <a:effectLst/>
                          <a:latin typeface="Coptic1" pitchFamily="2" charset="0"/>
                          <a:ea typeface="+mn-ea"/>
                          <a:cs typeface="+mn-cs"/>
                        </a:rPr>
                        <a:t> t/</a:t>
                      </a:r>
                      <a:r>
                        <a:rPr lang="fr-FR" sz="2400" kern="1200" dirty="0" err="1">
                          <a:solidFill>
                            <a:schemeClr val="tx1"/>
                          </a:solidFill>
                          <a:effectLst/>
                          <a:latin typeface="Coptic1" pitchFamily="2" charset="0"/>
                          <a:ea typeface="+mn-ea"/>
                          <a:cs typeface="+mn-cs"/>
                        </a:rPr>
                        <a:t>rou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vai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gar</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pac~nof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dia~y</a:t>
                      </a:r>
                      <a:r>
                        <a:rPr lang="fr-FR" sz="2400" kern="1200" dirty="0">
                          <a:solidFill>
                            <a:schemeClr val="tx1"/>
                          </a:solidFill>
                          <a:effectLst/>
                          <a:latin typeface="Coptic1" pitchFamily="2" charset="0"/>
                          <a:ea typeface="+mn-ea"/>
                          <a:cs typeface="+mn-cs"/>
                        </a:rPr>
                        <a:t>/k/ </a:t>
                      </a:r>
                      <a:r>
                        <a:rPr lang="fr-FR" sz="2400" kern="1200" dirty="0" err="1">
                          <a:solidFill>
                            <a:schemeClr val="tx1"/>
                          </a:solidFill>
                          <a:effectLst/>
                          <a:latin typeface="Coptic1" pitchFamily="2" charset="0"/>
                          <a:ea typeface="+mn-ea"/>
                          <a:cs typeface="+mn-cs"/>
                        </a:rPr>
                        <a:t>m~beri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e~tounavonf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e~bol</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e~jen</a:t>
                      </a:r>
                      <a:r>
                        <a:rPr lang="fr-FR" sz="2400" kern="1200" dirty="0">
                          <a:solidFill>
                            <a:schemeClr val="tx1"/>
                          </a:solidFill>
                          <a:effectLst/>
                          <a:latin typeface="Coptic1" pitchFamily="2" charset="0"/>
                          <a:ea typeface="+mn-ea"/>
                          <a:cs typeface="+mn-cs"/>
                        </a:rPr>
                        <a:t> y/</a:t>
                      </a:r>
                      <a:r>
                        <a:rPr lang="fr-FR" sz="2400" kern="1200" dirty="0" err="1">
                          <a:solidFill>
                            <a:schemeClr val="tx1"/>
                          </a:solidFill>
                          <a:effectLst/>
                          <a:latin typeface="Coptic1" pitchFamily="2" charset="0"/>
                          <a:ea typeface="+mn-ea"/>
                          <a:cs typeface="+mn-cs"/>
                        </a:rPr>
                        <a:t>nou</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hankem</a:t>
                      </a:r>
                      <a:r>
                        <a:rPr lang="fr-FR" sz="2400" kern="1200" dirty="0">
                          <a:solidFill>
                            <a:schemeClr val="tx1"/>
                          </a:solidFill>
                          <a:effectLst/>
                          <a:latin typeface="Coptic1" pitchFamily="2" charset="0"/>
                          <a:ea typeface="+mn-ea"/>
                          <a:cs typeface="+mn-cs"/>
                        </a:rPr>
                        <a:t>/s: </a:t>
                      </a:r>
                      <a:r>
                        <a:rPr lang="fr-FR" sz="2400" kern="1200" dirty="0" err="1">
                          <a:solidFill>
                            <a:schemeClr val="tx1"/>
                          </a:solidFill>
                          <a:effectLst/>
                          <a:latin typeface="Coptic1" pitchFamily="2" charset="0"/>
                          <a:ea typeface="+mn-ea"/>
                          <a:cs typeface="+mn-cs"/>
                        </a:rPr>
                        <a:t>n~cet</a:t>
                      </a:r>
                      <a:r>
                        <a:rPr lang="fr-FR" sz="2400" kern="1200" dirty="0">
                          <a:solidFill>
                            <a:schemeClr val="tx1"/>
                          </a:solidFill>
                          <a:effectLst/>
                          <a:latin typeface="Coptic1" pitchFamily="2" charset="0"/>
                          <a:ea typeface="+mn-ea"/>
                          <a:cs typeface="+mn-cs"/>
                        </a:rPr>
                        <a:t>/if </a:t>
                      </a:r>
                      <a:r>
                        <a:rPr lang="fr-FR" sz="2400" kern="1200" dirty="0" err="1">
                          <a:solidFill>
                            <a:schemeClr val="tx1"/>
                          </a:solidFill>
                          <a:effectLst/>
                          <a:latin typeface="Coptic1" pitchFamily="2" charset="0"/>
                          <a:ea typeface="+mn-ea"/>
                          <a:cs typeface="+mn-cs"/>
                        </a:rPr>
                        <a:t>e~p</a:t>
                      </a:r>
                      <a:r>
                        <a:rPr lang="fr-FR" sz="2400" kern="1200" dirty="0">
                          <a:solidFill>
                            <a:schemeClr val="tx1"/>
                          </a:solidFill>
                          <a:effectLst/>
                          <a:latin typeface="Coptic1" pitchFamily="2" charset="0"/>
                          <a:ea typeface="+mn-ea"/>
                          <a:cs typeface="+mn-cs"/>
                        </a:rPr>
                        <a:t>~,w </a:t>
                      </a:r>
                      <a:r>
                        <a:rPr lang="fr-FR" sz="2400" kern="1200" dirty="0" err="1">
                          <a:solidFill>
                            <a:schemeClr val="tx1"/>
                          </a:solidFill>
                          <a:effectLst/>
                          <a:latin typeface="Coptic1" pitchFamily="2" charset="0"/>
                          <a:ea typeface="+mn-ea"/>
                          <a:cs typeface="+mn-cs"/>
                        </a:rPr>
                        <a:t>e~bol</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ninobi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vai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a~ritf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e~paerv~meui</a:t>
                      </a:r>
                      <a:r>
                        <a:rPr lang="fr-FR" sz="24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kern="1200" cap="none" normalizeH="0" baseline="0" dirty="0" err="1">
                          <a:ln>
                            <a:noFill/>
                          </a:ln>
                          <a:solidFill>
                            <a:srgbClr val="FF9900"/>
                          </a:solidFill>
                          <a:effectLst/>
                          <a:latin typeface="Coptic1" pitchFamily="2" charset="0"/>
                          <a:ea typeface="+mn-ea"/>
                          <a:cs typeface="+mn-cs"/>
                        </a:rPr>
                        <a:t>Pilaoc</a:t>
                      </a:r>
                      <a:r>
                        <a:rPr kumimoji="0" lang="fr-FR" sz="24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i-FI" sz="2400" b="0" i="0" u="none" strike="noStrike" cap="none" normalizeH="0" baseline="0" dirty="0">
                          <a:ln>
                            <a:noFill/>
                          </a:ln>
                          <a:solidFill>
                            <a:schemeClr val="tx1"/>
                          </a:solidFill>
                          <a:effectLst/>
                          <a:latin typeface="Coptic1" pitchFamily="2" charset="0"/>
                          <a:cs typeface="Arial" charset="0"/>
                        </a:rPr>
                        <a:t>Vai on pe qen oumeym/i: Am/n.</a:t>
                      </a:r>
                      <a:endParaRPr kumimoji="0" lang="ar-EG"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Prenez et buvez-en tous, car ceci est Mon sang; le sang de la nouvelle alliance, qui est répandu pour vous et pour la multitude, donné pour la rémission des péchés, faites ceci en mémoire de Moi.</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6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Ceci est aussi en vérité.  Amen</a:t>
                      </a:r>
                      <a:r>
                        <a:rPr kumimoji="0" lang="en-US" sz="2400" b="0" i="0" u="none" strike="noStrike" cap="none" normalizeH="0" baseline="0" dirty="0">
                          <a:ln>
                            <a:noFill/>
                          </a:ln>
                          <a:solidFill>
                            <a:schemeClr val="tx1"/>
                          </a:solidFill>
                          <a:effectLst/>
                          <a:latin typeface="Arial" charset="0"/>
                          <a:cs typeface="Arial" charset="0"/>
                        </a:rPr>
                        <a:t> </a:t>
                      </a:r>
                      <a:endParaRPr kumimoji="0" lang="ar-EG"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خذوا اشربوا منه كلكم ، لأن هذا هو دمى الذى للعهد الجديد </a:t>
                      </a: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يُسفَكُ عنكم وعَن كثيرين يُعطى لمغفرة الخطايا.  هذا اصنعوهُ لذكرى.</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هو </a:t>
                      </a:r>
                      <a:r>
                        <a:rPr kumimoji="0" lang="ar-EG" sz="2800" b="0" i="0" u="none" strike="noStrike" cap="none" normalizeH="0" baseline="0" dirty="0">
                          <a:ln>
                            <a:noFill/>
                          </a:ln>
                          <a:solidFill>
                            <a:schemeClr val="tx1"/>
                          </a:solidFill>
                          <a:effectLst/>
                          <a:latin typeface="Arial" charset="0"/>
                          <a:cs typeface="Arial" charset="0"/>
                        </a:rPr>
                        <a:t>أيضاً </a:t>
                      </a:r>
                      <a:r>
                        <a:rPr kumimoji="0" lang="ar-SA" sz="2800" b="0" i="0" u="none" strike="noStrike" cap="none" normalizeH="0" baseline="0" dirty="0">
                          <a:ln>
                            <a:noFill/>
                          </a:ln>
                          <a:solidFill>
                            <a:schemeClr val="tx1"/>
                          </a:solidFill>
                          <a:effectLst/>
                          <a:latin typeface="Arial" charset="0"/>
                          <a:cs typeface="Arial" charset="0"/>
                        </a:rPr>
                        <a:t>بالحقيقةِ آمين</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70889473"/>
      </p:ext>
    </p:extLst>
  </p:cSld>
  <p:clrMapOvr>
    <a:masterClrMapping/>
  </p:clrMapOvr>
  <p:transition/>
</p:sld>
</file>

<file path=ppt/slides/slide3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88290" name="Group 2"/>
          <p:cNvGraphicFramePr>
            <a:graphicFrameLocks noGrp="1"/>
          </p:cNvGraphicFramePr>
          <p:nvPr>
            <p:ph/>
            <p:extLst>
              <p:ext uri="{D42A27DB-BD31-4B8C-83A1-F6EECF244321}">
                <p14:modId xmlns:p14="http://schemas.microsoft.com/office/powerpoint/2010/main" val="1657149548"/>
              </p:ext>
            </p:extLst>
          </p:nvPr>
        </p:nvGraphicFramePr>
        <p:xfrm>
          <a:off x="0" y="0"/>
          <a:ext cx="9144000" cy="5146548"/>
        </p:xfrm>
        <a:graphic>
          <a:graphicData uri="http://schemas.openxmlformats.org/drawingml/2006/table">
            <a:tbl>
              <a:tblPr/>
              <a:tblGrid>
                <a:gridCol w="3275856">
                  <a:extLst>
                    <a:ext uri="{9D8B030D-6E8A-4147-A177-3AD203B41FA5}">
                      <a16:colId xmlns:a16="http://schemas.microsoft.com/office/drawing/2014/main" val="20000"/>
                    </a:ext>
                  </a:extLst>
                </a:gridCol>
                <a:gridCol w="3251944">
                  <a:extLst>
                    <a:ext uri="{9D8B030D-6E8A-4147-A177-3AD203B41FA5}">
                      <a16:colId xmlns:a16="http://schemas.microsoft.com/office/drawing/2014/main" val="20001"/>
                    </a:ext>
                  </a:extLst>
                </a:gridCol>
                <a:gridCol w="2616200">
                  <a:extLst>
                    <a:ext uri="{9D8B030D-6E8A-4147-A177-3AD203B41FA5}">
                      <a16:colId xmlns:a16="http://schemas.microsoft.com/office/drawing/2014/main" val="20002"/>
                    </a:ext>
                  </a:extLst>
                </a:gridCol>
              </a:tblGrid>
              <a:tr h="40736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600" b="0" i="0" u="sng" strike="noStrike" cap="none" normalizeH="0" baseline="0" dirty="0">
                          <a:ln>
                            <a:noFill/>
                          </a:ln>
                          <a:solidFill>
                            <a:srgbClr val="FF9900"/>
                          </a:solidFill>
                          <a:effectLst/>
                          <a:latin typeface="Coptic1" pitchFamily="2" charset="0"/>
                          <a:cs typeface="Arial" charset="0"/>
                        </a:rPr>
                        <a:t>Piou/b:</a:t>
                      </a:r>
                      <a:endParaRPr kumimoji="0" lang="ar-EG" sz="16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Cop gar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etetennaouwm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paiwik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Ouoh</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ntetencw</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ebol</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qen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paiavot</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vai</a:t>
                      </a:r>
                      <a:r>
                        <a:rPr kumimoji="0" lang="fr-FR"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Eretenhiwis</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mpamou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ereteneromologin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ntaanactacic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ereteniri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mpameui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sa</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i</a:t>
                      </a:r>
                      <a:r>
                        <a:rPr kumimoji="0" lang="en-US" sz="2600" b="0" i="0" u="none" strike="noStrike" cap="none" normalizeH="0" baseline="0" dirty="0">
                          <a:ln>
                            <a:noFill/>
                          </a:ln>
                          <a:solidFill>
                            <a:schemeClr val="tx1"/>
                          </a:solidFill>
                          <a:effectLst/>
                          <a:latin typeface="Coptic1" pitchFamily="2" charset="0"/>
                          <a:cs typeface="Arial" charset="0"/>
                        </a:rPr>
                        <a:t>.</a:t>
                      </a:r>
                      <a:endParaRPr kumimoji="0" lang="ar-EG"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algn="just"/>
                      <a:r>
                        <a:rPr lang="fr-FR" sz="2800" b="0" i="0" u="none" strike="noStrike" kern="1200" baseline="0" dirty="0">
                          <a:solidFill>
                            <a:schemeClr val="tx1"/>
                          </a:solidFill>
                          <a:latin typeface="+mn-lt"/>
                          <a:ea typeface="+mn-ea"/>
                          <a:cs typeface="+mn-cs"/>
                        </a:rPr>
                        <a:t>Car chaque fois, que vous mangez de ce pain, et que vous buvez de cette coupe, vous annoncez Ma mort, vous confessez Ma Résurrection et vous faites mémoire de Moi jusqu’à Mon retour.</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r>
                        <a:rPr kumimoji="0" lang="ar-SA" sz="2000" b="0" i="0" u="none" strike="noStrike" cap="none" normalizeH="0" baseline="0" dirty="0">
                          <a:ln>
                            <a:noFill/>
                          </a:ln>
                          <a:solidFill>
                            <a:schemeClr val="tx1"/>
                          </a:solidFill>
                          <a:effectLst/>
                          <a:latin typeface="Arial" charset="0"/>
                          <a:cs typeface="Arial" charset="0"/>
                        </a:rPr>
                        <a:t> </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لأنَ كلَّ مرةٍ تأكلونَ من هذا الخبز، </a:t>
                      </a:r>
                      <a:r>
                        <a:rPr kumimoji="0" lang="ar-EG" sz="3200" b="0" i="0" u="none" strike="noStrike" cap="none" normalizeH="0" baseline="0" dirty="0">
                          <a:ln>
                            <a:noFill/>
                          </a:ln>
                          <a:solidFill>
                            <a:schemeClr val="tx1"/>
                          </a:solidFill>
                          <a:effectLst/>
                          <a:latin typeface="Arial" charset="0"/>
                          <a:cs typeface="Arial" pitchFamily="34" charset="0"/>
                        </a:rPr>
                        <a:t>و تشربون </a:t>
                      </a:r>
                      <a:r>
                        <a:rPr kumimoji="0" lang="ar-SA" sz="3200" b="0" i="0" u="none" strike="noStrike" cap="none" normalizeH="0" baseline="0" dirty="0">
                          <a:ln>
                            <a:noFill/>
                          </a:ln>
                          <a:solidFill>
                            <a:schemeClr val="tx1"/>
                          </a:solidFill>
                          <a:effectLst/>
                          <a:latin typeface="Arial" charset="0"/>
                          <a:cs typeface="Arial" pitchFamily="34" charset="0"/>
                        </a:rPr>
                        <a:t>من هذه الكأس،</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تبشرونَ بموتى وتعترفونَ بقيامَتى وتذكروننى إلى أن آجئ</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14">
            <a:hlinkClick r:id="rId4" action="ppaction://hlinksldjump" highlightClick="1"/>
            <a:extLst>
              <a:ext uri="{FF2B5EF4-FFF2-40B4-BE49-F238E27FC236}">
                <a16:creationId xmlns:a16="http://schemas.microsoft.com/office/drawing/2014/main" id="{26975B66-9B67-47C8-AE2D-624A28CB7617}"/>
              </a:ext>
            </a:extLst>
          </p:cNvPr>
          <p:cNvSpPr>
            <a:spLocks noChangeArrowheads="1"/>
          </p:cNvSpPr>
          <p:nvPr/>
        </p:nvSpPr>
        <p:spPr bwMode="auto">
          <a:xfrm>
            <a:off x="7596336" y="4597400"/>
            <a:ext cx="1547664" cy="546100"/>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Basile</a:t>
            </a:r>
          </a:p>
          <a:p>
            <a:pPr algn="ctr" rtl="1">
              <a:lnSpc>
                <a:spcPct val="80000"/>
              </a:lnSpc>
              <a:spcBef>
                <a:spcPct val="0"/>
              </a:spcBef>
            </a:pPr>
            <a:r>
              <a:rPr lang="ar-EG" sz="2400" dirty="0" err="1">
                <a:latin typeface="Arial" charset="0"/>
              </a:rPr>
              <a:t>باسيلى</a:t>
            </a:r>
            <a:endParaRPr lang="en-US" sz="2400" dirty="0">
              <a:latin typeface="Arial" charset="0"/>
            </a:endParaRPr>
          </a:p>
        </p:txBody>
      </p:sp>
    </p:spTree>
    <p:extLst>
      <p:ext uri="{BB962C8B-B14F-4D97-AF65-F5344CB8AC3E}">
        <p14:creationId xmlns:p14="http://schemas.microsoft.com/office/powerpoint/2010/main" val="4241985645"/>
      </p:ext>
    </p:extLst>
  </p:cSld>
  <p:clrMapOvr>
    <a:masterClrMapping/>
  </p:clrMapOvr>
  <p:transition/>
</p:sld>
</file>

<file path=ppt/slides/slide3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75993" name="Group 89"/>
          <p:cNvGraphicFramePr>
            <a:graphicFrameLocks noGrp="1"/>
          </p:cNvGraphicFramePr>
          <p:nvPr>
            <p:ph type="tbl" idx="1"/>
            <p:extLst>
              <p:ext uri="{D42A27DB-BD31-4B8C-83A1-F6EECF244321}">
                <p14:modId xmlns:p14="http://schemas.microsoft.com/office/powerpoint/2010/main" val="1343332567"/>
              </p:ext>
            </p:extLst>
          </p:nvPr>
        </p:nvGraphicFramePr>
        <p:xfrm>
          <a:off x="0" y="-22572"/>
          <a:ext cx="9144000" cy="5216652"/>
        </p:xfrm>
        <a:graphic>
          <a:graphicData uri="http://schemas.openxmlformats.org/drawingml/2006/table">
            <a:tbl>
              <a:tblPr/>
              <a:tblGrid>
                <a:gridCol w="3489712">
                  <a:extLst>
                    <a:ext uri="{9D8B030D-6E8A-4147-A177-3AD203B41FA5}">
                      <a16:colId xmlns:a16="http://schemas.microsoft.com/office/drawing/2014/main" val="20000"/>
                    </a:ext>
                  </a:extLst>
                </a:gridCol>
                <a:gridCol w="3222317">
                  <a:extLst>
                    <a:ext uri="{9D8B030D-6E8A-4147-A177-3AD203B41FA5}">
                      <a16:colId xmlns:a16="http://schemas.microsoft.com/office/drawing/2014/main" val="20001"/>
                    </a:ext>
                  </a:extLst>
                </a:gridCol>
                <a:gridCol w="2431971">
                  <a:extLst>
                    <a:ext uri="{9D8B030D-6E8A-4147-A177-3AD203B41FA5}">
                      <a16:colId xmlns:a16="http://schemas.microsoft.com/office/drawing/2014/main" val="20002"/>
                    </a:ext>
                  </a:extLst>
                </a:gridCol>
              </a:tblGrid>
              <a:tr h="470252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ton </a:t>
                      </a:r>
                      <a:r>
                        <a:rPr kumimoji="0" lang="en-US" sz="2400" b="0" i="0" u="none" strike="noStrike" cap="none" normalizeH="0" baseline="0" dirty="0" err="1">
                          <a:ln>
                            <a:noFill/>
                          </a:ln>
                          <a:solidFill>
                            <a:schemeClr val="tx1"/>
                          </a:solidFill>
                          <a:effectLst/>
                          <a:latin typeface="Coptic1" pitchFamily="2" charset="0"/>
                          <a:cs typeface="Arial" charset="0"/>
                        </a:rPr>
                        <a:t>yanaton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Kurie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kataggelomen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t/n </a:t>
                      </a:r>
                      <a:r>
                        <a:rPr kumimoji="0" lang="en-US" sz="2400" b="0" i="0" u="none" strike="noStrike" cap="none" normalizeH="0" baseline="0" dirty="0" err="1">
                          <a:ln>
                            <a:noFill/>
                          </a:ln>
                          <a:solidFill>
                            <a:schemeClr val="tx1"/>
                          </a:solidFill>
                          <a:effectLst/>
                          <a:latin typeface="Coptic1" pitchFamily="2" charset="0"/>
                          <a:cs typeface="Arial" charset="0"/>
                        </a:rPr>
                        <a:t>a~gian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a~nactacin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t/n </a:t>
                      </a:r>
                      <a:r>
                        <a:rPr kumimoji="0" lang="en-US" sz="2400" b="0" i="0" u="none" strike="noStrike" cap="none" normalizeH="0" baseline="0" dirty="0" err="1">
                          <a:ln>
                            <a:noFill/>
                          </a:ln>
                          <a:solidFill>
                            <a:schemeClr val="tx1"/>
                          </a:solidFill>
                          <a:effectLst/>
                          <a:latin typeface="Coptic1" pitchFamily="2" charset="0"/>
                          <a:cs typeface="Arial" charset="0"/>
                        </a:rPr>
                        <a:t>a~nal</a:t>
                      </a:r>
                      <a:r>
                        <a:rPr kumimoji="0" lang="en-US" sz="2400" b="0" i="0" u="none" strike="noStrike" cap="none" normalizeH="0" baseline="0" dirty="0">
                          <a:ln>
                            <a:noFill/>
                          </a:ln>
                          <a:solidFill>
                            <a:schemeClr val="tx1"/>
                          </a:solidFill>
                          <a:effectLst/>
                          <a:latin typeface="Coptic1" pitchFamily="2" charset="0"/>
                          <a:cs typeface="Arial" charset="0"/>
                        </a:rPr>
                        <a:t>/'in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ouranic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o~mologoumen</a:t>
                      </a:r>
                      <a:r>
                        <a:rPr kumimoji="0" lang="en-US" sz="24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Coptic1" pitchFamily="2" charset="0"/>
                          <a:cs typeface="Arial" charset="0"/>
                        </a:rPr>
                        <a:t>Ce </a:t>
                      </a:r>
                      <a:r>
                        <a:rPr kumimoji="0" lang="fr-FR" sz="2400" b="0" i="0" u="none" strike="noStrike" cap="none" normalizeH="0" baseline="0" dirty="0" err="1">
                          <a:ln>
                            <a:noFill/>
                          </a:ln>
                          <a:solidFill>
                            <a:schemeClr val="tx1"/>
                          </a:solidFill>
                          <a:effectLst/>
                          <a:latin typeface="Coptic1" pitchFamily="2" charset="0"/>
                          <a:cs typeface="Arial" charset="0"/>
                        </a:rPr>
                        <a:t>e~noumen</a:t>
                      </a:r>
                      <a:r>
                        <a:rPr kumimoji="0" lang="fr-FR" sz="2400" b="0" i="0" u="none" strike="noStrike" cap="none" normalizeH="0" baseline="0" dirty="0">
                          <a:ln>
                            <a:noFill/>
                          </a:ln>
                          <a:solidFill>
                            <a:schemeClr val="tx1"/>
                          </a:solidFill>
                          <a:effectLst/>
                          <a:latin typeface="Coptic1" pitchFamily="2" charset="0"/>
                          <a:cs typeface="Arial" charset="0"/>
                        </a:rPr>
                        <a:t> ce </a:t>
                      </a:r>
                      <a:r>
                        <a:rPr kumimoji="0" lang="fr-FR" sz="2400" b="0" i="0" u="none" strike="noStrike" cap="none" normalizeH="0" baseline="0" dirty="0" err="1">
                          <a:ln>
                            <a:noFill/>
                          </a:ln>
                          <a:solidFill>
                            <a:schemeClr val="tx1"/>
                          </a:solidFill>
                          <a:effectLst/>
                          <a:latin typeface="Coptic1" pitchFamily="2" charset="0"/>
                          <a:cs typeface="Arial" charset="0"/>
                        </a:rPr>
                        <a:t>eulogoumen</a:t>
                      </a:r>
                      <a:r>
                        <a:rPr kumimoji="0" lang="fr-FR" sz="2400" b="0" i="0" u="none" strike="noStrike" cap="none" normalizeH="0" baseline="0" dirty="0">
                          <a:ln>
                            <a:noFill/>
                          </a:ln>
                          <a:solidFill>
                            <a:schemeClr val="tx1"/>
                          </a:solidFill>
                          <a:effectLst/>
                          <a:latin typeface="Coptic1" pitchFamily="2" charset="0"/>
                          <a:cs typeface="Arial" charset="0"/>
                        </a:rPr>
                        <a:t> ci </a:t>
                      </a:r>
                      <a:r>
                        <a:rPr kumimoji="0" lang="fr-FR" sz="2400" b="0" i="0" u="none" strike="noStrike" cap="none" normalizeH="0" baseline="0" dirty="0" err="1">
                          <a:ln>
                            <a:noFill/>
                          </a:ln>
                          <a:solidFill>
                            <a:schemeClr val="tx1"/>
                          </a:solidFill>
                          <a:effectLst/>
                          <a:latin typeface="Coptic1" pitchFamily="2" charset="0"/>
                          <a:cs typeface="Arial" charset="0"/>
                        </a:rPr>
                        <a:t>eu,arictoumen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ke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deo~meya</a:t>
                      </a:r>
                      <a:r>
                        <a:rPr kumimoji="0" lang="fr-FR" sz="2400" b="0" i="0" u="none" strike="noStrike" cap="none" normalizeH="0" baseline="0" dirty="0">
                          <a:ln>
                            <a:noFill/>
                          </a:ln>
                          <a:solidFill>
                            <a:schemeClr val="tx1"/>
                          </a:solidFill>
                          <a:effectLst/>
                          <a:latin typeface="Coptic1" pitchFamily="2" charset="0"/>
                          <a:cs typeface="Arial" charset="0"/>
                        </a:rPr>
                        <a:t> cou o~ </a:t>
                      </a:r>
                      <a:r>
                        <a:rPr kumimoji="0" lang="fr-FR" sz="2400" b="0" i="0" u="none" strike="noStrike" cap="none" normalizeH="0" baseline="0" dirty="0" err="1">
                          <a:ln>
                            <a:noFill/>
                          </a:ln>
                          <a:solidFill>
                            <a:schemeClr val="tx1"/>
                          </a:solidFill>
                          <a:effectLst/>
                          <a:latin typeface="Coptic1" pitchFamily="2" charset="0"/>
                          <a:cs typeface="Arial" charset="0"/>
                        </a:rPr>
                        <a:t>Yeoc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mwn</a:t>
                      </a:r>
                      <a:r>
                        <a:rPr kumimoji="0" lang="fr-FR" sz="2400" b="0" i="0" u="none" strike="noStrike" cap="none" normalizeH="0" baseline="0" dirty="0">
                          <a:ln>
                            <a:noFill/>
                          </a:ln>
                          <a:solidFill>
                            <a:schemeClr val="tx1"/>
                          </a:solidFill>
                          <a:effectLst/>
                          <a:latin typeface="Coptic1" pitchFamily="2" charset="0"/>
                          <a:cs typeface="Arial" charset="0"/>
                        </a:rPr>
                        <a:t>.</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mn-lt"/>
                          <a:cs typeface="Arial" charset="0"/>
                        </a:rPr>
                        <a:t>L’Assemblée:</a:t>
                      </a:r>
                      <a:endParaRPr kumimoji="0" lang="en-CA" sz="2100" b="0" i="0" u="sng" strike="noStrike" cap="none" normalizeH="0" baseline="0" dirty="0">
                        <a:ln>
                          <a:noFill/>
                        </a:ln>
                        <a:solidFill>
                          <a:srgbClr val="FF9900"/>
                        </a:solidFill>
                        <a:effectLst/>
                        <a:latin typeface="+mn-lt"/>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mn-lt"/>
                          <a:cs typeface="Arial" charset="0"/>
                        </a:rPr>
                        <a:t>Amen, amen, amen, nous proclamons Ta mort, Seigneur Jésus, nous célébrons Ta sainte résurrection nous confessons Ton ascension aux cieux. Nous Te louons, nous Te bénissons, nous Te rendons grâce O Seigneur et nous T’implorons, Ô notre Dieu.</a:t>
                      </a:r>
                      <a:r>
                        <a:rPr kumimoji="0" lang="en-US" sz="2400" b="0" i="0" u="none" strike="noStrike" cap="none" normalizeH="0" baseline="0" dirty="0">
                          <a:ln>
                            <a:noFill/>
                          </a:ln>
                          <a:solidFill>
                            <a:schemeClr val="tx1"/>
                          </a:solidFill>
                          <a:effectLst/>
                          <a:latin typeface="+mn-lt"/>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100" b="0" i="0" u="none" strike="noStrike" cap="none" normalizeH="0" baseline="0" dirty="0">
                          <a:ln>
                            <a:noFill/>
                          </a:ln>
                          <a:solidFill>
                            <a:schemeClr val="tx1"/>
                          </a:solidFill>
                          <a:effectLst/>
                          <a:latin typeface="Arial" charset="0"/>
                          <a:cs typeface="Arial" pitchFamily="34" charset="0"/>
                        </a:rPr>
                        <a:t>آمين آمين آمين بمَوتِكَ يا رب نبشر، وبقيامَتِكَ المقدسة وصُعُودِكَ إلى السموات نعترف. نسبحُك نباركك نَشكرُك يا رب، ونتضرّع إليكَ يا إلهَنا.</a:t>
                      </a:r>
                      <a:endParaRPr kumimoji="0" lang="en-US" sz="31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9"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7675906" name="Group 2"/>
          <p:cNvGrpSpPr>
            <a:grpSpLocks/>
          </p:cNvGrpSpPr>
          <p:nvPr/>
        </p:nvGrpSpPr>
        <p:grpSpPr bwMode="auto">
          <a:xfrm>
            <a:off x="0" y="2114550"/>
            <a:ext cx="8610600" cy="1085850"/>
            <a:chOff x="-3" y="-3"/>
            <a:chExt cx="2820" cy="820"/>
          </a:xfrm>
        </p:grpSpPr>
        <p:grpSp>
          <p:nvGrpSpPr>
            <p:cNvPr id="7675907" name="Group 3"/>
            <p:cNvGrpSpPr>
              <a:grpSpLocks/>
            </p:cNvGrpSpPr>
            <p:nvPr/>
          </p:nvGrpSpPr>
          <p:grpSpPr bwMode="auto">
            <a:xfrm>
              <a:off x="0" y="0"/>
              <a:ext cx="2814" cy="814"/>
              <a:chOff x="0" y="0"/>
              <a:chExt cx="2814" cy="814"/>
            </a:xfrm>
          </p:grpSpPr>
          <p:grpSp>
            <p:nvGrpSpPr>
              <p:cNvPr id="7675908" name="Group 4"/>
              <p:cNvGrpSpPr>
                <a:grpSpLocks/>
              </p:cNvGrpSpPr>
              <p:nvPr/>
            </p:nvGrpSpPr>
            <p:grpSpPr bwMode="auto">
              <a:xfrm>
                <a:off x="0" y="0"/>
                <a:ext cx="1094" cy="814"/>
                <a:chOff x="0" y="0"/>
                <a:chExt cx="1094" cy="814"/>
              </a:xfrm>
            </p:grpSpPr>
            <p:sp>
              <p:nvSpPr>
                <p:cNvPr id="7675909"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7675910"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7675911" name="Group 7"/>
              <p:cNvGrpSpPr>
                <a:grpSpLocks/>
              </p:cNvGrpSpPr>
              <p:nvPr/>
            </p:nvGrpSpPr>
            <p:grpSpPr bwMode="auto">
              <a:xfrm>
                <a:off x="1094" y="0"/>
                <a:ext cx="842" cy="814"/>
                <a:chOff x="1094" y="0"/>
                <a:chExt cx="842" cy="814"/>
              </a:xfrm>
            </p:grpSpPr>
            <p:sp>
              <p:nvSpPr>
                <p:cNvPr id="7675912"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7675913"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7675914" name="Group 10"/>
              <p:cNvGrpSpPr>
                <a:grpSpLocks/>
              </p:cNvGrpSpPr>
              <p:nvPr/>
            </p:nvGrpSpPr>
            <p:grpSpPr bwMode="auto">
              <a:xfrm>
                <a:off x="1936" y="0"/>
                <a:ext cx="878" cy="814"/>
                <a:chOff x="1936" y="0"/>
                <a:chExt cx="878" cy="814"/>
              </a:xfrm>
            </p:grpSpPr>
            <p:sp>
              <p:nvSpPr>
                <p:cNvPr id="7675915"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7675916"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7675917"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8" name="Action Button: Custom 27">
            <a:hlinkClick r:id="rId2" action="ppaction://hlinksldjump" highlightClick="1"/>
          </p:cNvPr>
          <p:cNvSpPr/>
          <p:nvPr/>
        </p:nvSpPr>
        <p:spPr bwMode="auto">
          <a:xfrm>
            <a:off x="1725836" y="4962195"/>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36201028"/>
      </p:ext>
    </p:extLst>
  </p:cSld>
  <p:clrMapOvr>
    <a:masterClrMapping/>
  </p:clrMapOvr>
  <p:transition/>
</p:sld>
</file>

<file path=ppt/slides/slide3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2410" name="Group 26"/>
          <p:cNvGraphicFramePr>
            <a:graphicFrameLocks noGrp="1"/>
          </p:cNvGraphicFramePr>
          <p:nvPr>
            <p:ph type="tbl" idx="1"/>
            <p:extLst>
              <p:ext uri="{D42A27DB-BD31-4B8C-83A1-F6EECF244321}">
                <p14:modId xmlns:p14="http://schemas.microsoft.com/office/powerpoint/2010/main" val="3100541904"/>
              </p:ext>
            </p:extLst>
          </p:nvPr>
        </p:nvGraphicFramePr>
        <p:xfrm>
          <a:off x="0" y="0"/>
          <a:ext cx="9153159" cy="5097780"/>
        </p:xfrm>
        <a:graphic>
          <a:graphicData uri="http://schemas.openxmlformats.org/drawingml/2006/table">
            <a:tbl>
              <a:tblPr/>
              <a:tblGrid>
                <a:gridCol w="3312160">
                  <a:extLst>
                    <a:ext uri="{9D8B030D-6E8A-4147-A177-3AD203B41FA5}">
                      <a16:colId xmlns:a16="http://schemas.microsoft.com/office/drawing/2014/main" val="2669129095"/>
                    </a:ext>
                  </a:extLst>
                </a:gridCol>
                <a:gridCol w="3269000">
                  <a:extLst>
                    <a:ext uri="{9D8B030D-6E8A-4147-A177-3AD203B41FA5}">
                      <a16:colId xmlns:a16="http://schemas.microsoft.com/office/drawing/2014/main" val="20000"/>
                    </a:ext>
                  </a:extLst>
                </a:gridCol>
                <a:gridCol w="2571999">
                  <a:extLst>
                    <a:ext uri="{9D8B030D-6E8A-4147-A177-3AD203B41FA5}">
                      <a16:colId xmlns:a16="http://schemas.microsoft.com/office/drawing/2014/main" val="20001"/>
                    </a:ext>
                  </a:extLst>
                </a:gridCol>
              </a:tblGrid>
              <a:tr h="44500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18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Hwcte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penn</a:t>
                      </a:r>
                      <a:r>
                        <a:rPr kumimoji="0" lang="fr-CA" sz="2400" b="0" i="0" u="none" strike="noStrike" cap="none" normalizeH="0" baseline="0" dirty="0">
                          <a:ln>
                            <a:noFill/>
                          </a:ln>
                          <a:solidFill>
                            <a:schemeClr val="tx1"/>
                          </a:solidFill>
                          <a:effectLst/>
                          <a:latin typeface="Coptic1" pitchFamily="2" charset="0"/>
                          <a:cs typeface="Arial" charset="0"/>
                        </a:rPr>
                        <a:t>/b </a:t>
                      </a:r>
                      <a:r>
                        <a:rPr kumimoji="0" lang="fr-CA" sz="2400" b="0" i="0" u="none" strike="noStrike" cap="none" normalizeH="0" baseline="0" dirty="0" err="1">
                          <a:ln>
                            <a:noFill/>
                          </a:ln>
                          <a:solidFill>
                            <a:schemeClr val="tx1"/>
                          </a:solidFill>
                          <a:effectLst/>
                          <a:latin typeface="Coptic1" pitchFamily="2" charset="0"/>
                          <a:cs typeface="Arial" charset="0"/>
                        </a:rPr>
                        <a:t>eni~ri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m~v~meui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m~pekjeni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e~pec</a:t>
                      </a:r>
                      <a:r>
                        <a:rPr kumimoji="0" lang="fr-CA" sz="2400" b="0" i="0" u="none" strike="noStrike" cap="none" normalizeH="0" baseline="0" dirty="0">
                          <a:ln>
                            <a:noFill/>
                          </a:ln>
                          <a:solidFill>
                            <a:schemeClr val="tx1"/>
                          </a:solidFill>
                          <a:effectLst/>
                          <a:latin typeface="Coptic1" pitchFamily="2" charset="0"/>
                          <a:cs typeface="Arial" charset="0"/>
                        </a:rPr>
                        <a:t>/t </a:t>
                      </a:r>
                      <a:r>
                        <a:rPr lang="fr-FR" sz="2400" kern="1200" dirty="0" err="1">
                          <a:solidFill>
                            <a:schemeClr val="tx1"/>
                          </a:solidFill>
                          <a:effectLst/>
                          <a:latin typeface="Coptic1" pitchFamily="2" charset="0"/>
                          <a:ea typeface="+mn-ea"/>
                          <a:cs typeface="+mn-cs"/>
                        </a:rPr>
                        <a:t>hijen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pikahi</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pekmou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n~reftanqo</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pekm~hau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n~somt</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n~e~hoou</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teka~nactacic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e~bolqen</a:t>
                      </a:r>
                      <a:r>
                        <a:rPr lang="fr-FR" sz="2400" kern="1200" dirty="0">
                          <a:solidFill>
                            <a:schemeClr val="tx1"/>
                          </a:solidFill>
                          <a:effectLst/>
                          <a:latin typeface="Coptic1" pitchFamily="2" charset="0"/>
                          <a:ea typeface="+mn-ea"/>
                          <a:cs typeface="+mn-cs"/>
                        </a:rPr>
                        <a:t> n/</a:t>
                      </a:r>
                      <a:r>
                        <a:rPr lang="fr-FR" sz="2400" kern="1200" dirty="0" err="1">
                          <a:solidFill>
                            <a:schemeClr val="tx1"/>
                          </a:solidFill>
                          <a:effectLst/>
                          <a:latin typeface="Coptic1" pitchFamily="2" charset="0"/>
                          <a:ea typeface="+mn-ea"/>
                          <a:cs typeface="+mn-cs"/>
                        </a:rPr>
                        <a:t>eymwout</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pekjinse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e~p~swi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e~niv</a:t>
                      </a:r>
                      <a:r>
                        <a:rPr lang="fr-FR" sz="2400" kern="1200" dirty="0">
                          <a:solidFill>
                            <a:schemeClr val="tx1"/>
                          </a:solidFill>
                          <a:effectLst/>
                          <a:latin typeface="Coptic1" pitchFamily="2" charset="0"/>
                          <a:ea typeface="+mn-ea"/>
                          <a:cs typeface="+mn-cs"/>
                        </a:rPr>
                        <a:t>/oui~ nem </a:t>
                      </a:r>
                      <a:r>
                        <a:rPr lang="fr-FR" sz="2400" kern="1200" dirty="0" err="1">
                          <a:solidFill>
                            <a:schemeClr val="tx1"/>
                          </a:solidFill>
                          <a:effectLst/>
                          <a:latin typeface="Coptic1" pitchFamily="2" charset="0"/>
                          <a:ea typeface="+mn-ea"/>
                          <a:cs typeface="+mn-cs"/>
                        </a:rPr>
                        <a:t>pekjinhemci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caoui~nam</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m~Pekiwt</a:t>
                      </a:r>
                      <a:r>
                        <a:rPr lang="fr-FR" sz="2400" kern="1200" dirty="0">
                          <a:solidFill>
                            <a:schemeClr val="tx1"/>
                          </a:solidFill>
                          <a:effectLst/>
                          <a:latin typeface="Coptic1" pitchFamily="2" charset="0"/>
                          <a:ea typeface="+mn-ea"/>
                          <a:cs typeface="+mn-cs"/>
                        </a:rPr>
                        <a:t>.</a:t>
                      </a:r>
                      <a:r>
                        <a:rPr kumimoji="0" lang="fr-CA" sz="24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Tandis que nous aussi, ô Maître, nous faisons mémoire de Ton avènement sur terre, de Ta mort vivifiante, de Ta mise en terre trois jours, de Ta résurrection d’entre les morts, de Ton Ascension aux cieux, de Ton siège à la droite de Ton Père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فإذا يا سيدنا فيما نحن نصنع ذكر نزولك على الأرض، وموتك المحيي، و قبرك ثلاثة أيام، وقيامتك من الأموات، وصعودك إلى السموات وجلوسك عن يمين أبيك،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pSp>
        <p:nvGrpSpPr>
          <p:cNvPr id="11792386" name="Group 2"/>
          <p:cNvGrpSpPr>
            <a:grpSpLocks/>
          </p:cNvGrpSpPr>
          <p:nvPr/>
        </p:nvGrpSpPr>
        <p:grpSpPr bwMode="auto">
          <a:xfrm>
            <a:off x="0" y="2114550"/>
            <a:ext cx="8610600" cy="1085850"/>
            <a:chOff x="-3" y="-3"/>
            <a:chExt cx="2820" cy="820"/>
          </a:xfrm>
        </p:grpSpPr>
        <p:grpSp>
          <p:nvGrpSpPr>
            <p:cNvPr id="11792387" name="Group 3"/>
            <p:cNvGrpSpPr>
              <a:grpSpLocks/>
            </p:cNvGrpSpPr>
            <p:nvPr/>
          </p:nvGrpSpPr>
          <p:grpSpPr bwMode="auto">
            <a:xfrm>
              <a:off x="0" y="0"/>
              <a:ext cx="2814" cy="814"/>
              <a:chOff x="0" y="0"/>
              <a:chExt cx="2814" cy="814"/>
            </a:xfrm>
          </p:grpSpPr>
          <p:grpSp>
            <p:nvGrpSpPr>
              <p:cNvPr id="11792388" name="Group 4"/>
              <p:cNvGrpSpPr>
                <a:grpSpLocks/>
              </p:cNvGrpSpPr>
              <p:nvPr/>
            </p:nvGrpSpPr>
            <p:grpSpPr bwMode="auto">
              <a:xfrm>
                <a:off x="0" y="0"/>
                <a:ext cx="1094" cy="814"/>
                <a:chOff x="0" y="0"/>
                <a:chExt cx="1094" cy="814"/>
              </a:xfrm>
            </p:grpSpPr>
            <p:sp>
              <p:nvSpPr>
                <p:cNvPr id="11792389"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792390"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92391" name="Group 7"/>
              <p:cNvGrpSpPr>
                <a:grpSpLocks/>
              </p:cNvGrpSpPr>
              <p:nvPr/>
            </p:nvGrpSpPr>
            <p:grpSpPr bwMode="auto">
              <a:xfrm>
                <a:off x="1094" y="0"/>
                <a:ext cx="842" cy="814"/>
                <a:chOff x="1094" y="0"/>
                <a:chExt cx="842" cy="814"/>
              </a:xfrm>
            </p:grpSpPr>
            <p:sp>
              <p:nvSpPr>
                <p:cNvPr id="11792392"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792393"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92394" name="Group 10"/>
              <p:cNvGrpSpPr>
                <a:grpSpLocks/>
              </p:cNvGrpSpPr>
              <p:nvPr/>
            </p:nvGrpSpPr>
            <p:grpSpPr bwMode="auto">
              <a:xfrm>
                <a:off x="1936" y="0"/>
                <a:ext cx="878" cy="814"/>
                <a:chOff x="1936" y="0"/>
                <a:chExt cx="878" cy="814"/>
              </a:xfrm>
            </p:grpSpPr>
            <p:sp>
              <p:nvSpPr>
                <p:cNvPr id="11792395"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792396"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792397"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792398" name="Group 14"/>
          <p:cNvGrpSpPr>
            <a:grpSpLocks/>
          </p:cNvGrpSpPr>
          <p:nvPr/>
        </p:nvGrpSpPr>
        <p:grpSpPr bwMode="auto">
          <a:xfrm>
            <a:off x="914400" y="2514600"/>
            <a:ext cx="8686800" cy="1100138"/>
            <a:chOff x="-3" y="-3"/>
            <a:chExt cx="2820" cy="924"/>
          </a:xfrm>
        </p:grpSpPr>
        <p:grpSp>
          <p:nvGrpSpPr>
            <p:cNvPr id="11792399" name="Group 15"/>
            <p:cNvGrpSpPr>
              <a:grpSpLocks/>
            </p:cNvGrpSpPr>
            <p:nvPr/>
          </p:nvGrpSpPr>
          <p:grpSpPr bwMode="auto">
            <a:xfrm>
              <a:off x="0" y="0"/>
              <a:ext cx="2814" cy="918"/>
              <a:chOff x="0" y="0"/>
              <a:chExt cx="2814" cy="918"/>
            </a:xfrm>
          </p:grpSpPr>
          <p:grpSp>
            <p:nvGrpSpPr>
              <p:cNvPr id="11792400" name="Group 16"/>
              <p:cNvGrpSpPr>
                <a:grpSpLocks/>
              </p:cNvGrpSpPr>
              <p:nvPr/>
            </p:nvGrpSpPr>
            <p:grpSpPr bwMode="auto">
              <a:xfrm>
                <a:off x="0" y="0"/>
                <a:ext cx="1094" cy="918"/>
                <a:chOff x="0" y="0"/>
                <a:chExt cx="1094" cy="918"/>
              </a:xfrm>
            </p:grpSpPr>
            <p:sp>
              <p:nvSpPr>
                <p:cNvPr id="11792401"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792402"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92403" name="Group 19"/>
              <p:cNvGrpSpPr>
                <a:grpSpLocks/>
              </p:cNvGrpSpPr>
              <p:nvPr/>
            </p:nvGrpSpPr>
            <p:grpSpPr bwMode="auto">
              <a:xfrm>
                <a:off x="1094" y="0"/>
                <a:ext cx="842" cy="918"/>
                <a:chOff x="1094" y="0"/>
                <a:chExt cx="842" cy="918"/>
              </a:xfrm>
            </p:grpSpPr>
            <p:sp>
              <p:nvSpPr>
                <p:cNvPr id="11792404"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792405"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92406" name="Group 22"/>
              <p:cNvGrpSpPr>
                <a:grpSpLocks/>
              </p:cNvGrpSpPr>
              <p:nvPr/>
            </p:nvGrpSpPr>
            <p:grpSpPr bwMode="auto">
              <a:xfrm>
                <a:off x="1936" y="0"/>
                <a:ext cx="878" cy="918"/>
                <a:chOff x="1936" y="0"/>
                <a:chExt cx="878" cy="918"/>
              </a:xfrm>
            </p:grpSpPr>
            <p:sp>
              <p:nvSpPr>
                <p:cNvPr id="11792407"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792408"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792409"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8" name="Action Button: Custom 27">
            <a:hlinkClick r:id="rId2" action="ppaction://hlinksldjump" highlightClick="1"/>
          </p:cNvPr>
          <p:cNvSpPr/>
          <p:nvPr/>
        </p:nvSpPr>
        <p:spPr bwMode="auto">
          <a:xfrm>
            <a:off x="4314459" y="4965608"/>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52789929"/>
      </p:ext>
    </p:extLst>
  </p:cSld>
  <p:clrMapOvr>
    <a:masterClrMapping/>
  </p:clrMapOvr>
  <p:transition/>
</p:sld>
</file>

<file path=ppt/slides/slide3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3410" name="Group 2"/>
          <p:cNvGraphicFramePr>
            <a:graphicFrameLocks noGrp="1"/>
          </p:cNvGraphicFramePr>
          <p:nvPr>
            <p:extLst>
              <p:ext uri="{D42A27DB-BD31-4B8C-83A1-F6EECF244321}">
                <p14:modId xmlns:p14="http://schemas.microsoft.com/office/powerpoint/2010/main" val="764628660"/>
              </p:ext>
            </p:extLst>
          </p:nvPr>
        </p:nvGraphicFramePr>
        <p:xfrm>
          <a:off x="-1" y="278860"/>
          <a:ext cx="9144001" cy="4187952"/>
        </p:xfrm>
        <a:graphic>
          <a:graphicData uri="http://schemas.openxmlformats.org/drawingml/2006/table">
            <a:tbl>
              <a:tblPr/>
              <a:tblGrid>
                <a:gridCol w="3328466">
                  <a:extLst>
                    <a:ext uri="{9D8B030D-6E8A-4147-A177-3AD203B41FA5}">
                      <a16:colId xmlns:a16="http://schemas.microsoft.com/office/drawing/2014/main" val="2000374157"/>
                    </a:ext>
                  </a:extLst>
                </a:gridCol>
                <a:gridCol w="3033424">
                  <a:extLst>
                    <a:ext uri="{9D8B030D-6E8A-4147-A177-3AD203B41FA5}">
                      <a16:colId xmlns:a16="http://schemas.microsoft.com/office/drawing/2014/main" val="20000"/>
                    </a:ext>
                  </a:extLst>
                </a:gridCol>
                <a:gridCol w="2782111">
                  <a:extLst>
                    <a:ext uri="{9D8B030D-6E8A-4147-A177-3AD203B41FA5}">
                      <a16:colId xmlns:a16="http://schemas.microsoft.com/office/drawing/2014/main" val="20001"/>
                    </a:ext>
                  </a:extLst>
                </a:gridCol>
              </a:tblGrid>
              <a:tr h="386791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Coptic1" pitchFamily="2" charset="0"/>
                          <a:ea typeface="+mn-ea"/>
                          <a:cs typeface="+mn-cs"/>
                        </a:rPr>
                        <a:t>Nem </a:t>
                      </a:r>
                      <a:r>
                        <a:rPr lang="fr-FR" sz="2400" kern="1200" dirty="0" err="1">
                          <a:solidFill>
                            <a:schemeClr val="tx1"/>
                          </a:solidFill>
                          <a:effectLst/>
                          <a:latin typeface="Coptic1" pitchFamily="2" charset="0"/>
                          <a:ea typeface="+mn-ea"/>
                          <a:cs typeface="+mn-cs"/>
                        </a:rPr>
                        <a:t>tekmah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c~nou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m~paroucia</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eyn</a:t>
                      </a:r>
                      <a:r>
                        <a:rPr lang="fr-FR" sz="2400" kern="1200" dirty="0">
                          <a:solidFill>
                            <a:schemeClr val="tx1"/>
                          </a:solidFill>
                          <a:effectLst/>
                          <a:latin typeface="Coptic1" pitchFamily="2" charset="0"/>
                          <a:ea typeface="+mn-ea"/>
                          <a:cs typeface="+mn-cs"/>
                        </a:rPr>
                        <a:t>/ou </a:t>
                      </a:r>
                      <a:r>
                        <a:rPr lang="fr-FR" sz="2400" kern="1200" dirty="0" err="1">
                          <a:solidFill>
                            <a:schemeClr val="tx1"/>
                          </a:solidFill>
                          <a:effectLst/>
                          <a:latin typeface="Coptic1" pitchFamily="2" charset="0"/>
                          <a:ea typeface="+mn-ea"/>
                          <a:cs typeface="+mn-cs"/>
                        </a:rPr>
                        <a:t>e~bolqen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niv</a:t>
                      </a:r>
                      <a:r>
                        <a:rPr lang="fr-FR" sz="2400" kern="1200" dirty="0">
                          <a:solidFill>
                            <a:schemeClr val="tx1"/>
                          </a:solidFill>
                          <a:effectLst/>
                          <a:latin typeface="Coptic1" pitchFamily="2" charset="0"/>
                          <a:ea typeface="+mn-ea"/>
                          <a:cs typeface="+mn-cs"/>
                        </a:rPr>
                        <a:t>/oui~: </a:t>
                      </a:r>
                      <a:r>
                        <a:rPr lang="fr-FR" sz="2400" kern="1200" dirty="0" err="1">
                          <a:solidFill>
                            <a:schemeClr val="tx1"/>
                          </a:solidFill>
                          <a:effectLst/>
                          <a:latin typeface="Coptic1" pitchFamily="2" charset="0"/>
                          <a:ea typeface="+mn-ea"/>
                          <a:cs typeface="+mn-cs"/>
                        </a:rPr>
                        <a:t>etoi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n~ho</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eymeh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Tenerp~rocverin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nak</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n~n</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e~te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nouk</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n~dwron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e~bolqen</a:t>
                      </a:r>
                      <a:r>
                        <a:rPr lang="fr-FR" sz="2400" kern="1200" dirty="0">
                          <a:solidFill>
                            <a:schemeClr val="tx1"/>
                          </a:solidFill>
                          <a:effectLst/>
                          <a:latin typeface="Coptic1" pitchFamily="2" charset="0"/>
                          <a:ea typeface="+mn-ea"/>
                          <a:cs typeface="+mn-cs"/>
                        </a:rPr>
                        <a:t> n/</a:t>
                      </a:r>
                      <a:r>
                        <a:rPr lang="fr-FR" sz="2400" kern="1200" dirty="0" err="1">
                          <a:solidFill>
                            <a:schemeClr val="tx1"/>
                          </a:solidFill>
                          <a:effectLst/>
                          <a:latin typeface="Coptic1" pitchFamily="2" charset="0"/>
                          <a:ea typeface="+mn-ea"/>
                          <a:cs typeface="+mn-cs"/>
                        </a:rPr>
                        <a:t>e~te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nouk</a:t>
                      </a:r>
                      <a:r>
                        <a:rPr lang="fr-FR" sz="2400" kern="1200" dirty="0">
                          <a:solidFill>
                            <a:schemeClr val="tx1"/>
                          </a:solidFill>
                          <a:effectLst/>
                          <a:latin typeface="Coptic1" pitchFamily="2" charset="0"/>
                          <a:ea typeface="+mn-ea"/>
                          <a:cs typeface="+mn-cs"/>
                        </a:rPr>
                        <a:t>: kata </a:t>
                      </a:r>
                      <a:r>
                        <a:rPr lang="fr-FR" sz="2400" kern="1200" dirty="0" err="1">
                          <a:solidFill>
                            <a:schemeClr val="tx1"/>
                          </a:solidFill>
                          <a:effectLst/>
                          <a:latin typeface="Coptic1" pitchFamily="2" charset="0"/>
                          <a:ea typeface="+mn-ea"/>
                          <a:cs typeface="+mn-cs"/>
                        </a:rPr>
                        <a:t>hwb</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niben</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eybe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hwb</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niben</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hwb</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niben</a:t>
                      </a:r>
                      <a:r>
                        <a:rPr lang="fr-FR" sz="2400" kern="1200" dirty="0">
                          <a:solidFill>
                            <a:schemeClr val="tx1"/>
                          </a:solidFill>
                          <a:effectLst/>
                          <a:latin typeface="Coptic1" pitchFamily="2" charset="0"/>
                          <a:ea typeface="+mn-ea"/>
                          <a:cs typeface="+mn-cs"/>
                        </a:rPr>
                        <a:t>.</a:t>
                      </a:r>
                      <a:endParaRPr kumimoji="0" lang="fr-CA" sz="2400" b="0" i="0" u="none" strike="noStrike" cap="none" normalizeH="0" baseline="0" dirty="0">
                        <a:ln>
                          <a:noFill/>
                        </a:ln>
                        <a:solidFill>
                          <a:schemeClr val="tx1"/>
                        </a:solidFill>
                        <a:effectLst/>
                        <a:latin typeface="Coptic1" pitchFamily="2"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et de Ton second avènement redoutable et plein de gloire, </a:t>
                      </a:r>
                      <a:r>
                        <a:rPr lang="fr-FR" sz="2400" dirty="0"/>
                        <a:t>nous T’offrons Tes dons de ce qui T’appartient selon toutes choses, pour toutes choses et en toutes choses.</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وظهورك الثاني الآتي من السموات، المخوف المملوء مجداً،</a:t>
                      </a:r>
                      <a:r>
                        <a:rPr kumimoji="0" lang="fr-FR" sz="2800" b="0" i="0" u="none" strike="noStrike" cap="none" normalizeH="0" baseline="0" dirty="0">
                          <a:ln>
                            <a:noFill/>
                          </a:ln>
                          <a:solidFill>
                            <a:schemeClr val="tx1"/>
                          </a:solidFill>
                          <a:effectLst/>
                          <a:latin typeface="Arial" charset="0"/>
                          <a:cs typeface="Arial" charset="0"/>
                        </a:rPr>
                        <a:t> </a:t>
                      </a:r>
                      <a:r>
                        <a:rPr lang="ar-SA" sz="2800" kern="1200" dirty="0">
                          <a:solidFill>
                            <a:schemeClr val="tx1"/>
                          </a:solidFill>
                          <a:effectLst/>
                          <a:latin typeface="+mn-lt"/>
                          <a:ea typeface="+mn-ea"/>
                          <a:cs typeface="+mn-cs"/>
                        </a:rPr>
                        <a:t>نقرب لك قرابينك من الذي لك على كل حال ومن أجل كل حال وفي كل حال</a:t>
                      </a:r>
                      <a:endParaRPr kumimoji="0" lang="en-US" sz="2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24749798"/>
      </p:ext>
    </p:extLst>
  </p:cSld>
  <p:clrMapOvr>
    <a:masterClrMapping/>
  </p:clrMapOvr>
  <p:transition/>
</p:sld>
</file>

<file path=ppt/slides/slide3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4458" name="Group 26"/>
          <p:cNvGraphicFramePr>
            <a:graphicFrameLocks noGrp="1"/>
          </p:cNvGraphicFramePr>
          <p:nvPr>
            <p:ph type="tbl" idx="1"/>
            <p:extLst>
              <p:ext uri="{D42A27DB-BD31-4B8C-83A1-F6EECF244321}">
                <p14:modId xmlns:p14="http://schemas.microsoft.com/office/powerpoint/2010/main" val="361781441"/>
              </p:ext>
            </p:extLst>
          </p:nvPr>
        </p:nvGraphicFramePr>
        <p:xfrm>
          <a:off x="0" y="0"/>
          <a:ext cx="9144000" cy="5065776"/>
        </p:xfrm>
        <a:graphic>
          <a:graphicData uri="http://schemas.openxmlformats.org/drawingml/2006/table">
            <a:tbl>
              <a:tblPr/>
              <a:tblGrid>
                <a:gridCol w="3225800">
                  <a:extLst>
                    <a:ext uri="{9D8B030D-6E8A-4147-A177-3AD203B41FA5}">
                      <a16:colId xmlns:a16="http://schemas.microsoft.com/office/drawing/2014/main" val="3883462839"/>
                    </a:ext>
                  </a:extLst>
                </a:gridCol>
                <a:gridCol w="3282950">
                  <a:extLst>
                    <a:ext uri="{9D8B030D-6E8A-4147-A177-3AD203B41FA5}">
                      <a16:colId xmlns:a16="http://schemas.microsoft.com/office/drawing/2014/main" val="20000"/>
                    </a:ext>
                  </a:extLst>
                </a:gridCol>
                <a:gridCol w="2635250">
                  <a:extLst>
                    <a:ext uri="{9D8B030D-6E8A-4147-A177-3AD203B41FA5}">
                      <a16:colId xmlns:a16="http://schemas.microsoft.com/office/drawing/2014/main" val="20001"/>
                    </a:ext>
                  </a:extLst>
                </a:gridCol>
              </a:tblGrid>
              <a:tr h="37648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Pidiakwn</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Ouwst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m~pihi</a:t>
                      </a:r>
                      <a:r>
                        <a:rPr kumimoji="0" lang="fr-CA" sz="2400" b="0" i="0" u="none" strike="noStrike" cap="none" normalizeH="0" baseline="0" dirty="0">
                          <a:ln>
                            <a:noFill/>
                          </a:ln>
                          <a:solidFill>
                            <a:schemeClr val="tx1"/>
                          </a:solidFill>
                          <a:effectLst/>
                          <a:latin typeface="Coptic1" pitchFamily="2" charset="0"/>
                          <a:cs typeface="Arial" charset="0"/>
                        </a:rPr>
                        <a:t>/b </a:t>
                      </a:r>
                      <a:r>
                        <a:rPr kumimoji="0" lang="fr-CA" sz="2400" b="0" i="0" u="none" strike="noStrike" cap="none" normalizeH="0" baseline="0" dirty="0" err="1">
                          <a:ln>
                            <a:noFill/>
                          </a:ln>
                          <a:solidFill>
                            <a:schemeClr val="tx1"/>
                          </a:solidFill>
                          <a:effectLst/>
                          <a:latin typeface="Coptic1" pitchFamily="2" charset="0"/>
                          <a:cs typeface="Arial" charset="0"/>
                        </a:rPr>
                        <a:t>n~logoc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V}</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Pilaoc</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nl-NL" sz="2400" b="0" i="0" u="none" strike="noStrike" cap="none" normalizeH="0" baseline="0" dirty="0" err="1">
                          <a:ln>
                            <a:noFill/>
                          </a:ln>
                          <a:solidFill>
                            <a:schemeClr val="tx1"/>
                          </a:solidFill>
                          <a:effectLst/>
                          <a:latin typeface="Coptic1" pitchFamily="2" charset="0"/>
                          <a:cs typeface="Arial" charset="0"/>
                        </a:rPr>
                        <a:t>Tenhwc</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e~rok</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tenc~mou</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erok</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tensemsi</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m~mok</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tenouwst</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m~mok</a:t>
                      </a:r>
                      <a:r>
                        <a:rPr kumimoji="0" lang="nl-NL"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nl-NL"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nl-NL" sz="1800" b="0" i="0" u="sng" strike="noStrike" cap="none" normalizeH="0" baseline="0" dirty="0" err="1">
                          <a:ln>
                            <a:noFill/>
                          </a:ln>
                          <a:solidFill>
                            <a:srgbClr val="FF9900"/>
                          </a:solidFill>
                          <a:effectLst/>
                          <a:latin typeface="Coptic1" pitchFamily="2" charset="0"/>
                          <a:cs typeface="Arial" charset="0"/>
                        </a:rPr>
                        <a:t>Pidiakwn</a:t>
                      </a:r>
                      <a:r>
                        <a:rPr kumimoji="0" lang="nl-NL"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nl-NL" sz="2400" b="0" i="0" u="none" strike="noStrike" cap="none" normalizeH="0" baseline="0" dirty="0" err="1">
                          <a:ln>
                            <a:noFill/>
                          </a:ln>
                          <a:solidFill>
                            <a:schemeClr val="tx1"/>
                          </a:solidFill>
                          <a:effectLst/>
                          <a:latin typeface="Coptic1" pitchFamily="2" charset="0"/>
                          <a:cs typeface="Arial" charset="0"/>
                        </a:rPr>
                        <a:t>P~roc,wmen</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am</a:t>
                      </a:r>
                      <a:r>
                        <a:rPr kumimoji="0" lang="nl-NL" sz="2400" b="0" i="0" u="none" strike="noStrike" cap="none" normalizeH="0" baseline="0" dirty="0">
                          <a:ln>
                            <a:noFill/>
                          </a:ln>
                          <a:solidFill>
                            <a:schemeClr val="tx1"/>
                          </a:solidFill>
                          <a:effectLst/>
                          <a:latin typeface="Coptic1" pitchFamily="2" charset="0"/>
                          <a:cs typeface="Arial" charset="0"/>
                        </a:rPr>
                        <a:t>/n</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Diacre: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Prosternez-vous devant l’agneau, le Verbe de Dieu</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L</a:t>
                      </a:r>
                      <a:r>
                        <a:rPr kumimoji="0" lang="fr-CA" sz="1800" b="0" i="0" u="sng" strike="noStrike" cap="none" normalizeH="0" baseline="0" dirty="0">
                          <a:ln>
                            <a:noFill/>
                          </a:ln>
                          <a:solidFill>
                            <a:srgbClr val="FF9900"/>
                          </a:solidFill>
                          <a:effectLst/>
                          <a:latin typeface="Times New Roman"/>
                          <a:cs typeface="Arial" charset="0"/>
                        </a:rPr>
                        <a:t>’</a:t>
                      </a:r>
                      <a:r>
                        <a:rPr kumimoji="0" lang="fr-CA" sz="18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Te louons, nous Te bénissons, nous Te servons, et nous T’adorons.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Diacre:</a:t>
                      </a:r>
                      <a:r>
                        <a:rPr kumimoji="0" lang="fr-CA" sz="1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Soyons attentifs.  Amen.</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1800" b="0" i="0" u="sng" strike="noStrike" cap="none" normalizeH="0" baseline="0" dirty="0" err="1">
                          <a:ln>
                            <a:noFill/>
                          </a:ln>
                          <a:solidFill>
                            <a:srgbClr val="FF9900"/>
                          </a:solidFill>
                          <a:effectLst/>
                          <a:latin typeface="Arial" charset="0"/>
                          <a:cs typeface="Arial" charset="0"/>
                        </a:rPr>
                        <a:t>ال</a:t>
                      </a:r>
                      <a:r>
                        <a:rPr kumimoji="0" lang="ar-EG" sz="1800" b="0" i="0" u="sng" strike="noStrike" cap="none" normalizeH="0" baseline="0" dirty="0">
                          <a:ln>
                            <a:noFill/>
                          </a:ln>
                          <a:solidFill>
                            <a:srgbClr val="FF9900"/>
                          </a:solidFill>
                          <a:effectLst/>
                          <a:latin typeface="Arial" charset="0"/>
                          <a:cs typeface="Arial" charset="0"/>
                        </a:rPr>
                        <a:t>شماس</a:t>
                      </a:r>
                      <a:r>
                        <a:rPr kumimoji="0" lang="ar-SA" sz="1800" b="0" i="0" u="sng" strike="noStrike" cap="none" normalizeH="0" baseline="0" dirty="0">
                          <a:ln>
                            <a:noFill/>
                          </a:ln>
                          <a:solidFill>
                            <a:srgbClr val="FF9900"/>
                          </a:solidFill>
                          <a:effectLst/>
                          <a:latin typeface="Arial" charset="0"/>
                          <a:cs typeface="Arial" charset="0"/>
                        </a:rPr>
                        <a:t>:</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اسجدوا للحمل كلمة الله .</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الشعب:</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نسبحك. نباركك. نخدمك</a:t>
                      </a:r>
                      <a:r>
                        <a:rPr kumimoji="0" lang="en-US"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a:t>
                      </a:r>
                      <a:r>
                        <a:rPr kumimoji="0" lang="ar-SA" sz="2800" b="0" i="0" u="none" strike="noStrike" cap="none" normalizeH="0" baseline="0" dirty="0">
                          <a:ln>
                            <a:noFill/>
                          </a:ln>
                          <a:solidFill>
                            <a:schemeClr val="tx1"/>
                          </a:solidFill>
                          <a:effectLst/>
                          <a:latin typeface="Arial" charset="0"/>
                          <a:cs typeface="Arial" charset="0"/>
                        </a:rPr>
                        <a:t>نسجد لك.</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2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a:t>
                      </a:r>
                      <a:r>
                        <a:rPr kumimoji="0" lang="ar-EG" sz="1800" b="0" i="0" u="sng" strike="noStrike" cap="none" normalizeH="0" baseline="0" dirty="0">
                          <a:ln>
                            <a:noFill/>
                          </a:ln>
                          <a:solidFill>
                            <a:srgbClr val="FF9900"/>
                          </a:solidFill>
                          <a:effectLst/>
                          <a:latin typeface="Arial" charset="0"/>
                          <a:cs typeface="Arial" charset="0"/>
                        </a:rPr>
                        <a:t>شماس</a:t>
                      </a:r>
                      <a:r>
                        <a:rPr kumimoji="0" lang="ar-SA" sz="1800" b="0" i="0" u="sng" strike="noStrike" cap="none" normalizeH="0" baseline="0" dirty="0">
                          <a:ln>
                            <a:noFill/>
                          </a:ln>
                          <a:solidFill>
                            <a:srgbClr val="FF9900"/>
                          </a:solidFill>
                          <a:effectLst/>
                          <a:latin typeface="Arial" charset="0"/>
                          <a:cs typeface="Arial" charset="0"/>
                        </a:rPr>
                        <a:t>:</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ننصت. أمين.</a:t>
                      </a:r>
                      <a:endParaRPr kumimoji="0" lang="en-US" sz="28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pSp>
        <p:nvGrpSpPr>
          <p:cNvPr id="11794434" name="Group 2"/>
          <p:cNvGrpSpPr>
            <a:grpSpLocks/>
          </p:cNvGrpSpPr>
          <p:nvPr/>
        </p:nvGrpSpPr>
        <p:grpSpPr bwMode="auto">
          <a:xfrm>
            <a:off x="0" y="2114550"/>
            <a:ext cx="8610600" cy="1085850"/>
            <a:chOff x="-3" y="-3"/>
            <a:chExt cx="2820" cy="820"/>
          </a:xfrm>
        </p:grpSpPr>
        <p:grpSp>
          <p:nvGrpSpPr>
            <p:cNvPr id="11794435" name="Group 3"/>
            <p:cNvGrpSpPr>
              <a:grpSpLocks/>
            </p:cNvGrpSpPr>
            <p:nvPr/>
          </p:nvGrpSpPr>
          <p:grpSpPr bwMode="auto">
            <a:xfrm>
              <a:off x="0" y="0"/>
              <a:ext cx="2814" cy="814"/>
              <a:chOff x="0" y="0"/>
              <a:chExt cx="2814" cy="814"/>
            </a:xfrm>
          </p:grpSpPr>
          <p:grpSp>
            <p:nvGrpSpPr>
              <p:cNvPr id="11794436" name="Group 4"/>
              <p:cNvGrpSpPr>
                <a:grpSpLocks/>
              </p:cNvGrpSpPr>
              <p:nvPr/>
            </p:nvGrpSpPr>
            <p:grpSpPr bwMode="auto">
              <a:xfrm>
                <a:off x="0" y="0"/>
                <a:ext cx="1094" cy="814"/>
                <a:chOff x="0" y="0"/>
                <a:chExt cx="1094" cy="814"/>
              </a:xfrm>
            </p:grpSpPr>
            <p:sp>
              <p:nvSpPr>
                <p:cNvPr id="1179443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79443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94439" name="Group 7"/>
              <p:cNvGrpSpPr>
                <a:grpSpLocks/>
              </p:cNvGrpSpPr>
              <p:nvPr/>
            </p:nvGrpSpPr>
            <p:grpSpPr bwMode="auto">
              <a:xfrm>
                <a:off x="1094" y="0"/>
                <a:ext cx="842" cy="814"/>
                <a:chOff x="1094" y="0"/>
                <a:chExt cx="842" cy="814"/>
              </a:xfrm>
            </p:grpSpPr>
            <p:sp>
              <p:nvSpPr>
                <p:cNvPr id="1179444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79444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94442" name="Group 10"/>
              <p:cNvGrpSpPr>
                <a:grpSpLocks/>
              </p:cNvGrpSpPr>
              <p:nvPr/>
            </p:nvGrpSpPr>
            <p:grpSpPr bwMode="auto">
              <a:xfrm>
                <a:off x="1936" y="0"/>
                <a:ext cx="878" cy="814"/>
                <a:chOff x="1936" y="0"/>
                <a:chExt cx="878" cy="814"/>
              </a:xfrm>
            </p:grpSpPr>
            <p:sp>
              <p:nvSpPr>
                <p:cNvPr id="1179444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79444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79444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8" name="Action Button: Custom 27">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78752539"/>
      </p:ext>
    </p:extLst>
  </p:cSld>
  <p:clrMapOvr>
    <a:masterClrMapping/>
  </p:clrMapOvr>
  <p:transition/>
</p:sld>
</file>

<file path=ppt/slides/slide3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5482" name="Group 26"/>
          <p:cNvGraphicFramePr>
            <a:graphicFrameLocks noGrp="1"/>
          </p:cNvGraphicFramePr>
          <p:nvPr>
            <p:ph type="tbl" idx="1"/>
            <p:extLst>
              <p:ext uri="{D42A27DB-BD31-4B8C-83A1-F6EECF244321}">
                <p14:modId xmlns:p14="http://schemas.microsoft.com/office/powerpoint/2010/main" val="1209579300"/>
              </p:ext>
            </p:extLst>
          </p:nvPr>
        </p:nvGraphicFramePr>
        <p:xfrm>
          <a:off x="-4621" y="388068"/>
          <a:ext cx="9153242" cy="3223098"/>
        </p:xfrm>
        <a:graphic>
          <a:graphicData uri="http://schemas.openxmlformats.org/drawingml/2006/table">
            <a:tbl>
              <a:tblPr/>
              <a:tblGrid>
                <a:gridCol w="3522034">
                  <a:extLst>
                    <a:ext uri="{9D8B030D-6E8A-4147-A177-3AD203B41FA5}">
                      <a16:colId xmlns:a16="http://schemas.microsoft.com/office/drawing/2014/main" val="4209145989"/>
                    </a:ext>
                  </a:extLst>
                </a:gridCol>
                <a:gridCol w="3034619">
                  <a:extLst>
                    <a:ext uri="{9D8B030D-6E8A-4147-A177-3AD203B41FA5}">
                      <a16:colId xmlns:a16="http://schemas.microsoft.com/office/drawing/2014/main" val="20000"/>
                    </a:ext>
                  </a:extLst>
                </a:gridCol>
                <a:gridCol w="2596589">
                  <a:extLst>
                    <a:ext uri="{9D8B030D-6E8A-4147-A177-3AD203B41FA5}">
                      <a16:colId xmlns:a16="http://schemas.microsoft.com/office/drawing/2014/main" val="20001"/>
                    </a:ext>
                  </a:extLst>
                </a:gridCol>
              </a:tblGrid>
              <a:tr h="322309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1800" u="sng" kern="1200" dirty="0">
                          <a:solidFill>
                            <a:srgbClr val="FF9900"/>
                          </a:solidFill>
                          <a:effectLst/>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err="1">
                          <a:solidFill>
                            <a:schemeClr val="tx1"/>
                          </a:solidFill>
                          <a:effectLst/>
                          <a:latin typeface="Coptic1" pitchFamily="2" charset="0"/>
                          <a:ea typeface="+mn-ea"/>
                          <a:cs typeface="+mn-cs"/>
                        </a:rPr>
                        <a:t>Ouoh</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paiwik</a:t>
                      </a:r>
                      <a:r>
                        <a:rPr lang="fr-FR" sz="2800" kern="1200" dirty="0">
                          <a:solidFill>
                            <a:schemeClr val="tx1"/>
                          </a:solidFill>
                          <a:effectLst/>
                          <a:latin typeface="Coptic1" pitchFamily="2" charset="0"/>
                          <a:ea typeface="+mn-ea"/>
                          <a:cs typeface="+mn-cs"/>
                        </a:rPr>
                        <a:t> men </a:t>
                      </a:r>
                      <a:r>
                        <a:rPr lang="fr-FR" sz="2800" kern="1200" dirty="0" err="1">
                          <a:solidFill>
                            <a:schemeClr val="tx1"/>
                          </a:solidFill>
                          <a:effectLst/>
                          <a:latin typeface="Coptic1" pitchFamily="2" charset="0"/>
                          <a:ea typeface="+mn-ea"/>
                          <a:cs typeface="+mn-cs"/>
                        </a:rPr>
                        <a:t>n~tefaif</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n~cwma</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efouab</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n~tak</a:t>
                      </a:r>
                      <a:endParaRPr lang="fr-FR" sz="2800" kern="1200" dirty="0">
                        <a:solidFill>
                          <a:schemeClr val="tx1"/>
                        </a:solidFill>
                        <a:effectLst/>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kern="1200" cap="none" normalizeH="0" baseline="0" dirty="0" err="1">
                          <a:ln>
                            <a:noFill/>
                          </a:ln>
                          <a:solidFill>
                            <a:srgbClr val="FF9900"/>
                          </a:solidFill>
                          <a:effectLst/>
                          <a:latin typeface="Coptic1" pitchFamily="2" charset="0"/>
                          <a:ea typeface="+mn-ea"/>
                          <a:cs typeface="+mn-cs"/>
                        </a:rPr>
                        <a:t>Pilaoc</a:t>
                      </a:r>
                      <a:r>
                        <a:rPr kumimoji="0" lang="fr-FR" sz="24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nah</a:t>
                      </a:r>
                      <a:r>
                        <a:rPr kumimoji="0" lang="fr-CA"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E</a:t>
                      </a:r>
                      <a:r>
                        <a:rPr kumimoji="0" lang="fr-CA" sz="2800" b="0" i="0" u="none" strike="noStrike" cap="none" normalizeH="0" baseline="0" dirty="0">
                          <a:ln>
                            <a:noFill/>
                          </a:ln>
                          <a:solidFill>
                            <a:schemeClr val="tx1"/>
                          </a:solidFill>
                          <a:effectLst/>
                          <a:latin typeface="Arial" charset="0"/>
                          <a:cs typeface="Arial" charset="0"/>
                        </a:rPr>
                        <a:t>t ce pain, qu’il devienne Ton corps</a:t>
                      </a:r>
                      <a:r>
                        <a:rPr kumimoji="0" lang="en-US" sz="2800" b="0" i="0" u="none" strike="noStrike" cap="none" normalizeH="0" baseline="0" dirty="0">
                          <a:ln>
                            <a:noFill/>
                          </a:ln>
                          <a:solidFill>
                            <a:schemeClr val="tx1"/>
                          </a:solidFill>
                          <a:effectLst/>
                          <a:latin typeface="Arial" charset="0"/>
                          <a:cs typeface="Arial" charset="0"/>
                        </a:rPr>
                        <a:t> sacré.</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9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Je crois.</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وهذا الخبز تجعله جسداً مقدساً لك</a:t>
                      </a: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1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أؤمن.</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1"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795470" name="Group 14"/>
          <p:cNvGrpSpPr>
            <a:grpSpLocks/>
          </p:cNvGrpSpPr>
          <p:nvPr/>
        </p:nvGrpSpPr>
        <p:grpSpPr bwMode="auto">
          <a:xfrm>
            <a:off x="914400" y="2514600"/>
            <a:ext cx="8686800" cy="1100138"/>
            <a:chOff x="-3" y="-3"/>
            <a:chExt cx="2820" cy="924"/>
          </a:xfrm>
        </p:grpSpPr>
        <p:grpSp>
          <p:nvGrpSpPr>
            <p:cNvPr id="11795471" name="Group 15"/>
            <p:cNvGrpSpPr>
              <a:grpSpLocks/>
            </p:cNvGrpSpPr>
            <p:nvPr/>
          </p:nvGrpSpPr>
          <p:grpSpPr bwMode="auto">
            <a:xfrm>
              <a:off x="0" y="0"/>
              <a:ext cx="2814" cy="918"/>
              <a:chOff x="0" y="0"/>
              <a:chExt cx="2814" cy="918"/>
            </a:xfrm>
          </p:grpSpPr>
          <p:grpSp>
            <p:nvGrpSpPr>
              <p:cNvPr id="11795472" name="Group 16"/>
              <p:cNvGrpSpPr>
                <a:grpSpLocks/>
              </p:cNvGrpSpPr>
              <p:nvPr/>
            </p:nvGrpSpPr>
            <p:grpSpPr bwMode="auto">
              <a:xfrm>
                <a:off x="0" y="0"/>
                <a:ext cx="1094" cy="918"/>
                <a:chOff x="0" y="0"/>
                <a:chExt cx="1094" cy="918"/>
              </a:xfrm>
            </p:grpSpPr>
            <p:sp>
              <p:nvSpPr>
                <p:cNvPr id="1179547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79547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95475" name="Group 19"/>
              <p:cNvGrpSpPr>
                <a:grpSpLocks/>
              </p:cNvGrpSpPr>
              <p:nvPr/>
            </p:nvGrpSpPr>
            <p:grpSpPr bwMode="auto">
              <a:xfrm>
                <a:off x="1094" y="0"/>
                <a:ext cx="842" cy="918"/>
                <a:chOff x="1094" y="0"/>
                <a:chExt cx="842" cy="918"/>
              </a:xfrm>
            </p:grpSpPr>
            <p:sp>
              <p:nvSpPr>
                <p:cNvPr id="1179547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79547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95478" name="Group 22"/>
              <p:cNvGrpSpPr>
                <a:grpSpLocks/>
              </p:cNvGrpSpPr>
              <p:nvPr/>
            </p:nvGrpSpPr>
            <p:grpSpPr bwMode="auto">
              <a:xfrm>
                <a:off x="1936" y="0"/>
                <a:ext cx="878" cy="918"/>
                <a:chOff x="1936" y="0"/>
                <a:chExt cx="878" cy="918"/>
              </a:xfrm>
            </p:grpSpPr>
            <p:sp>
              <p:nvSpPr>
                <p:cNvPr id="1179547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79548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79548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8" name="Action Button: Custom 27">
            <a:hlinkClick r:id="rId2" action="ppaction://hlinksldjump" highlightClick="1"/>
          </p:cNvPr>
          <p:cNvSpPr/>
          <p:nvPr/>
        </p:nvSpPr>
        <p:spPr bwMode="auto">
          <a:xfrm>
            <a:off x="6553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27414384"/>
      </p:ext>
    </p:extLst>
  </p:cSld>
  <p:clrMapOvr>
    <a:masterClrMapping/>
  </p:clrMapOvr>
  <p:transition/>
</p:sld>
</file>

<file path=ppt/slides/slide3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5482" name="Group 26"/>
          <p:cNvGraphicFramePr>
            <a:graphicFrameLocks noGrp="1"/>
          </p:cNvGraphicFramePr>
          <p:nvPr>
            <p:ph type="tbl" idx="1"/>
            <p:extLst>
              <p:ext uri="{D42A27DB-BD31-4B8C-83A1-F6EECF244321}">
                <p14:modId xmlns:p14="http://schemas.microsoft.com/office/powerpoint/2010/main" val="518999441"/>
              </p:ext>
            </p:extLst>
          </p:nvPr>
        </p:nvGraphicFramePr>
        <p:xfrm>
          <a:off x="0" y="680618"/>
          <a:ext cx="9144000" cy="2930548"/>
        </p:xfrm>
        <a:graphic>
          <a:graphicData uri="http://schemas.openxmlformats.org/drawingml/2006/table">
            <a:tbl>
              <a:tblPr/>
              <a:tblGrid>
                <a:gridCol w="3398196">
                  <a:extLst>
                    <a:ext uri="{9D8B030D-6E8A-4147-A177-3AD203B41FA5}">
                      <a16:colId xmlns:a16="http://schemas.microsoft.com/office/drawing/2014/main" val="4209145989"/>
                    </a:ext>
                  </a:extLst>
                </a:gridCol>
                <a:gridCol w="3151837">
                  <a:extLst>
                    <a:ext uri="{9D8B030D-6E8A-4147-A177-3AD203B41FA5}">
                      <a16:colId xmlns:a16="http://schemas.microsoft.com/office/drawing/2014/main" val="20000"/>
                    </a:ext>
                  </a:extLst>
                </a:gridCol>
                <a:gridCol w="2593967">
                  <a:extLst>
                    <a:ext uri="{9D8B030D-6E8A-4147-A177-3AD203B41FA5}">
                      <a16:colId xmlns:a16="http://schemas.microsoft.com/office/drawing/2014/main" val="20001"/>
                    </a:ext>
                  </a:extLst>
                </a:gridCol>
              </a:tblGrid>
              <a:tr h="293054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paia~vot</a:t>
                      </a:r>
                      <a:r>
                        <a:rPr kumimoji="0" lang="fr-CA" sz="2400" b="0" i="0" u="none" strike="noStrike" cap="none" normalizeH="0" baseline="0" dirty="0">
                          <a:ln>
                            <a:noFill/>
                          </a:ln>
                          <a:solidFill>
                            <a:schemeClr val="tx1"/>
                          </a:solidFill>
                          <a:effectLst/>
                          <a:latin typeface="Coptic1" pitchFamily="2" charset="0"/>
                          <a:cs typeface="Arial" charset="0"/>
                        </a:rPr>
                        <a:t> de on </a:t>
                      </a:r>
                      <a:r>
                        <a:rPr kumimoji="0" lang="fr-CA" sz="2400" b="0" i="0" u="none" strike="noStrike" cap="none" normalizeH="0" baseline="0" dirty="0" err="1">
                          <a:ln>
                            <a:noFill/>
                          </a:ln>
                          <a:solidFill>
                            <a:schemeClr val="tx1"/>
                          </a:solidFill>
                          <a:effectLst/>
                          <a:latin typeface="Coptic1" pitchFamily="2" charset="0"/>
                          <a:cs typeface="Arial" charset="0"/>
                        </a:rPr>
                        <a:t>n~c~nof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eftai</a:t>
                      </a:r>
                      <a:r>
                        <a:rPr kumimoji="0" lang="fr-CA" sz="2400" b="0" i="0" u="none" strike="noStrike" cap="none" normalizeH="0" baseline="0" dirty="0">
                          <a:ln>
                            <a:noFill/>
                          </a:ln>
                          <a:solidFill>
                            <a:schemeClr val="tx1"/>
                          </a:solidFill>
                          <a:effectLst/>
                          <a:latin typeface="Coptic1" pitchFamily="2" charset="0"/>
                          <a:cs typeface="Arial" charset="0"/>
                        </a:rPr>
                        <a:t>/out: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dia~y</a:t>
                      </a:r>
                      <a:r>
                        <a:rPr kumimoji="0" lang="fr-CA" sz="2400" b="0" i="0" u="none" strike="noStrike" cap="none" normalizeH="0" baseline="0" dirty="0">
                          <a:ln>
                            <a:noFill/>
                          </a:ln>
                          <a:solidFill>
                            <a:schemeClr val="tx1"/>
                          </a:solidFill>
                          <a:effectLst/>
                          <a:latin typeface="Coptic1" pitchFamily="2" charset="0"/>
                          <a:cs typeface="Arial" charset="0"/>
                        </a:rPr>
                        <a:t>/k/ </a:t>
                      </a:r>
                      <a:r>
                        <a:rPr kumimoji="0" lang="fr-CA" sz="2400" b="0" i="0" u="none" strike="noStrike" cap="none" normalizeH="0" baseline="0" dirty="0" err="1">
                          <a:ln>
                            <a:noFill/>
                          </a:ln>
                          <a:solidFill>
                            <a:schemeClr val="tx1"/>
                          </a:solidFill>
                          <a:effectLst/>
                          <a:latin typeface="Coptic1" pitchFamily="2" charset="0"/>
                          <a:cs typeface="Arial" charset="0"/>
                        </a:rPr>
                        <a:t>m~beri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n~tak</a:t>
                      </a:r>
                      <a:r>
                        <a:rPr kumimoji="0" lang="fr-CA"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err="1">
                          <a:ln>
                            <a:noFill/>
                          </a:ln>
                          <a:solidFill>
                            <a:srgbClr val="FF9900"/>
                          </a:solidFill>
                          <a:effectLst/>
                          <a:latin typeface="Coptic1" pitchFamily="2" charset="0"/>
                          <a:cs typeface="Arial" charset="0"/>
                        </a:rPr>
                        <a:t>Pilaoc</a:t>
                      </a:r>
                      <a:r>
                        <a:rPr kumimoji="0" lang="fr-CA"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Ke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palin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nah</a:t>
                      </a:r>
                      <a:r>
                        <a:rPr kumimoji="0" lang="fr-CA"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E</a:t>
                      </a:r>
                      <a:r>
                        <a:rPr kumimoji="0" lang="fr-CA" sz="2400" b="0" i="0" u="none" strike="noStrike" cap="none" normalizeH="0" baseline="0" dirty="0">
                          <a:ln>
                            <a:noFill/>
                          </a:ln>
                          <a:solidFill>
                            <a:schemeClr val="tx1"/>
                          </a:solidFill>
                          <a:effectLst/>
                          <a:latin typeface="Arial" charset="0"/>
                          <a:cs typeface="Arial" charset="0"/>
                        </a:rPr>
                        <a:t>t cette coupe aussi, qu’elle devienne le sang honorable de Ta nouvelle alliance.</a:t>
                      </a:r>
                      <a:endParaRPr kumimoji="0" lang="fr-CA" sz="600" b="0" i="0" u="none" strike="noStrike" cap="none" normalizeH="0" baseline="0" dirty="0">
                        <a:ln>
                          <a:noFill/>
                        </a:ln>
                        <a:solidFill>
                          <a:schemeClr val="tx1"/>
                        </a:solidFill>
                        <a:effectLst/>
                        <a:latin typeface="Arial" charset="0"/>
                        <a:cs typeface="Arial" charset="0"/>
                      </a:endParaRPr>
                    </a:p>
                    <a:p>
                      <a:pPr marL="457200" marR="0" lvl="1" indent="0" algn="just" defTabSz="914400" rtl="0" eaLnBrk="1" fontAlgn="base" latinLnBrk="0" hangingPunct="1">
                        <a:lnSpc>
                          <a:spcPct val="100000"/>
                        </a:lnSpc>
                        <a:spcBef>
                          <a:spcPct val="20000"/>
                        </a:spcBef>
                        <a:spcAft>
                          <a:spcPct val="0"/>
                        </a:spcAft>
                        <a:buClrTx/>
                        <a:buSzTx/>
                        <a:buFontTx/>
                        <a:buNone/>
                        <a:tabLst/>
                      </a:pPr>
                      <a:endParaRPr kumimoji="0" lang="en-US" sz="200" b="0" i="0" u="none" strike="noStrike" cap="none" normalizeH="0" baseline="0" dirty="0">
                        <a:ln>
                          <a:noFill/>
                        </a:ln>
                        <a:solidFill>
                          <a:schemeClr val="tx1"/>
                        </a:solidFill>
                        <a:effectLst/>
                        <a:latin typeface="Times New Roman" pitchFamily="18"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L</a:t>
                      </a:r>
                      <a:r>
                        <a:rPr kumimoji="0" lang="fr-CA" sz="1800" b="0" i="0" u="sng" strike="noStrike" cap="none" normalizeH="0" baseline="0" dirty="0">
                          <a:ln>
                            <a:noFill/>
                          </a:ln>
                          <a:solidFill>
                            <a:srgbClr val="FF9900"/>
                          </a:solidFill>
                          <a:effectLst/>
                          <a:latin typeface="Times New Roman"/>
                          <a:cs typeface="Arial" charset="0"/>
                        </a:rPr>
                        <a:t>’</a:t>
                      </a:r>
                      <a:r>
                        <a:rPr kumimoji="0" lang="fr-CA" sz="18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De même, je crois.</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1800" b="0" i="0" u="sng" strike="noStrike" cap="none" normalizeH="0" baseline="0" dirty="0" err="1">
                          <a:ln>
                            <a:noFill/>
                          </a:ln>
                          <a:solidFill>
                            <a:srgbClr val="FF9900"/>
                          </a:solidFill>
                          <a:effectLst/>
                          <a:latin typeface="Arial" charset="0"/>
                          <a:cs typeface="Arial" charset="0"/>
                        </a:rPr>
                        <a:t>ال</a:t>
                      </a:r>
                      <a:r>
                        <a:rPr kumimoji="0" lang="ar-EG" sz="1800" b="0" i="0" u="sng" strike="noStrike" cap="none" normalizeH="0" baseline="0" dirty="0">
                          <a:ln>
                            <a:noFill/>
                          </a:ln>
                          <a:solidFill>
                            <a:srgbClr val="FF9900"/>
                          </a:solidFill>
                          <a:effectLst/>
                          <a:latin typeface="Arial" charset="0"/>
                          <a:cs typeface="Arial" charset="0"/>
                        </a:rPr>
                        <a:t>كاهن</a:t>
                      </a:r>
                      <a:r>
                        <a:rPr kumimoji="0" lang="ar-SA" sz="1800" b="0" i="0" u="sng" strike="noStrike" cap="none" normalizeH="0" baseline="0" dirty="0">
                          <a:ln>
                            <a:noFill/>
                          </a:ln>
                          <a:solidFill>
                            <a:srgbClr val="FF9900"/>
                          </a:solidFill>
                          <a:effectLst/>
                          <a:latin typeface="Arial" charset="0"/>
                          <a:cs typeface="Arial" charset="0"/>
                        </a:rPr>
                        <a:t>:</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وهذه الكأس أيضا دما كريما لعهدك الجديد.</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1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الشعب:</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وأيضا  أؤمن</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1"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795470" name="Group 14"/>
          <p:cNvGrpSpPr>
            <a:grpSpLocks/>
          </p:cNvGrpSpPr>
          <p:nvPr/>
        </p:nvGrpSpPr>
        <p:grpSpPr bwMode="auto">
          <a:xfrm>
            <a:off x="914400" y="2514600"/>
            <a:ext cx="8686800" cy="1100138"/>
            <a:chOff x="-3" y="-3"/>
            <a:chExt cx="2820" cy="924"/>
          </a:xfrm>
        </p:grpSpPr>
        <p:grpSp>
          <p:nvGrpSpPr>
            <p:cNvPr id="11795471" name="Group 15"/>
            <p:cNvGrpSpPr>
              <a:grpSpLocks/>
            </p:cNvGrpSpPr>
            <p:nvPr/>
          </p:nvGrpSpPr>
          <p:grpSpPr bwMode="auto">
            <a:xfrm>
              <a:off x="0" y="0"/>
              <a:ext cx="2814" cy="918"/>
              <a:chOff x="0" y="0"/>
              <a:chExt cx="2814" cy="918"/>
            </a:xfrm>
          </p:grpSpPr>
          <p:grpSp>
            <p:nvGrpSpPr>
              <p:cNvPr id="11795472" name="Group 16"/>
              <p:cNvGrpSpPr>
                <a:grpSpLocks/>
              </p:cNvGrpSpPr>
              <p:nvPr/>
            </p:nvGrpSpPr>
            <p:grpSpPr bwMode="auto">
              <a:xfrm>
                <a:off x="0" y="0"/>
                <a:ext cx="1094" cy="918"/>
                <a:chOff x="0" y="0"/>
                <a:chExt cx="1094" cy="918"/>
              </a:xfrm>
            </p:grpSpPr>
            <p:sp>
              <p:nvSpPr>
                <p:cNvPr id="1179547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79547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95475" name="Group 19"/>
              <p:cNvGrpSpPr>
                <a:grpSpLocks/>
              </p:cNvGrpSpPr>
              <p:nvPr/>
            </p:nvGrpSpPr>
            <p:grpSpPr bwMode="auto">
              <a:xfrm>
                <a:off x="1094" y="0"/>
                <a:ext cx="842" cy="918"/>
                <a:chOff x="1094" y="0"/>
                <a:chExt cx="842" cy="918"/>
              </a:xfrm>
            </p:grpSpPr>
            <p:sp>
              <p:nvSpPr>
                <p:cNvPr id="1179547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79547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95478" name="Group 22"/>
              <p:cNvGrpSpPr>
                <a:grpSpLocks/>
              </p:cNvGrpSpPr>
              <p:nvPr/>
            </p:nvGrpSpPr>
            <p:grpSpPr bwMode="auto">
              <a:xfrm>
                <a:off x="1936" y="0"/>
                <a:ext cx="878" cy="918"/>
                <a:chOff x="1936" y="0"/>
                <a:chExt cx="878" cy="918"/>
              </a:xfrm>
            </p:grpSpPr>
            <p:sp>
              <p:nvSpPr>
                <p:cNvPr id="1179547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79548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79548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8" name="Action Button: Custom 27">
            <a:hlinkClick r:id="rId2" action="ppaction://hlinksldjump" highlightClick="1"/>
          </p:cNvPr>
          <p:cNvSpPr/>
          <p:nvPr/>
        </p:nvSpPr>
        <p:spPr bwMode="auto">
          <a:xfrm>
            <a:off x="6553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50309076"/>
      </p:ext>
    </p:extLst>
  </p:cSld>
  <p:clrMapOvr>
    <a:masterClrMapping/>
  </p:clrMapOvr>
  <p:transition/>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8687" name="Group 95"/>
          <p:cNvGraphicFramePr>
            <a:graphicFrameLocks noGrp="1"/>
          </p:cNvGraphicFramePr>
          <p:nvPr>
            <p:ph/>
            <p:extLst>
              <p:ext uri="{D42A27DB-BD31-4B8C-83A1-F6EECF244321}">
                <p14:modId xmlns:p14="http://schemas.microsoft.com/office/powerpoint/2010/main" val="3946508621"/>
              </p:ext>
            </p:extLst>
          </p:nvPr>
        </p:nvGraphicFramePr>
        <p:xfrm>
          <a:off x="0" y="0"/>
          <a:ext cx="9144000" cy="5189220"/>
        </p:xfrm>
        <a:graphic>
          <a:graphicData uri="http://schemas.openxmlformats.org/drawingml/2006/table">
            <a:tbl>
              <a:tblPr/>
              <a:tblGrid>
                <a:gridCol w="31623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47117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pipatriar</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Ceu</a:t>
                      </a:r>
                      <a:r>
                        <a:rPr kumimoji="0" lang="en-US" sz="2400" b="0" i="0" u="none" strike="noStrike" cap="none" normalizeH="0" baseline="0" dirty="0">
                          <a:ln>
                            <a:noFill/>
                          </a:ln>
                          <a:solidFill>
                            <a:schemeClr val="tx1"/>
                          </a:solidFill>
                          <a:effectLst/>
                          <a:latin typeface="Coptic1" pitchFamily="2" charset="0"/>
                          <a:cs typeface="Arial" charset="0"/>
                        </a:rPr>
                        <a:t>/roc: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pencaq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Diockoroc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Ayanacioc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piapoctolikoc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Petroc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ieromarturoc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ereuc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Iwann</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pi,rucoctomoc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Yeodocioc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Yeoviloc</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700" dirty="0"/>
                        <a:t>du patriarche Saint Sévère, de notre maître </a:t>
                      </a:r>
                      <a:r>
                        <a:rPr lang="fr-FR" sz="2700" dirty="0" err="1"/>
                        <a:t>Dioscore</a:t>
                      </a:r>
                      <a:r>
                        <a:rPr lang="fr-FR" sz="2700" dirty="0"/>
                        <a:t>, de Saint Athanase l’apostolique, de Saint Pierre le sceau des martyrs, le grand prêtre, de Saint Jean </a:t>
                      </a:r>
                      <a:r>
                        <a:rPr lang="fr-FR" sz="2700" dirty="0" err="1"/>
                        <a:t>Chrysostôme</a:t>
                      </a:r>
                      <a:r>
                        <a:rPr lang="fr-FR" sz="2700" dirty="0"/>
                        <a:t>, de Saint Théodose, de Saint Théophile,</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والبطريرك القديس سَاويرس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ومُعَلمنا </a:t>
                      </a:r>
                      <a:r>
                        <a:rPr kumimoji="0" lang="ar-SA" sz="3000" b="0" i="0" u="none" strike="noStrike" cap="none" normalizeH="0" baseline="0" dirty="0" err="1">
                          <a:ln>
                            <a:noFill/>
                          </a:ln>
                          <a:solidFill>
                            <a:schemeClr val="tx1"/>
                          </a:solidFill>
                          <a:effectLst/>
                          <a:latin typeface="Arial" charset="0"/>
                          <a:cs typeface="Arial" charset="0"/>
                        </a:rPr>
                        <a:t>ديوسقورُس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 أثناسيوس </a:t>
                      </a:r>
                      <a:r>
                        <a:rPr kumimoji="0" lang="ar-SA" sz="3000" b="0" i="0" u="none" strike="noStrike" cap="none" normalizeH="0" baseline="0" dirty="0" err="1">
                          <a:ln>
                            <a:noFill/>
                          </a:ln>
                          <a:solidFill>
                            <a:schemeClr val="tx1"/>
                          </a:solidFill>
                          <a:effectLst/>
                          <a:latin typeface="Arial" charset="0"/>
                          <a:cs typeface="Arial" charset="0"/>
                        </a:rPr>
                        <a:t>الرسولى</a:t>
                      </a:r>
                      <a:r>
                        <a:rPr kumimoji="0" lang="ar-SA" sz="3000" b="0" i="0" u="none" strike="noStrike" cap="none" normalizeH="0" baseline="0" dirty="0">
                          <a:ln>
                            <a:noFill/>
                          </a:ln>
                          <a:solidFill>
                            <a:schemeClr val="tx1"/>
                          </a:solidFill>
                          <a:effectLst/>
                          <a:latin typeface="Arial" charset="0"/>
                          <a:cs typeface="Arial" charset="0"/>
                        </a:rPr>
                        <a:t> والقديس بطرس</a:t>
                      </a:r>
                      <a:r>
                        <a:rPr kumimoji="0" lang="fr-CA"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الكاهن الشهيد رئيس الكهنة</a:t>
                      </a:r>
                      <a:r>
                        <a:rPr kumimoji="0" lang="en-US"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 يوحنا </a:t>
                      </a:r>
                      <a:r>
                        <a:rPr kumimoji="0" lang="ar-SA" sz="3000" b="0" i="0" u="none" strike="noStrike" cap="none" normalizeH="0" baseline="0" dirty="0" err="1">
                          <a:ln>
                            <a:noFill/>
                          </a:ln>
                          <a:solidFill>
                            <a:schemeClr val="tx1"/>
                          </a:solidFill>
                          <a:effectLst/>
                          <a:latin typeface="Arial" charset="0"/>
                          <a:cs typeface="Arial" charset="0"/>
                        </a:rPr>
                        <a:t>ذهبى</a:t>
                      </a:r>
                      <a:r>
                        <a:rPr kumimoji="0" lang="ar-SA" sz="3000" b="0" i="0" u="none" strike="noStrike" cap="none" normalizeH="0" baseline="0" dirty="0">
                          <a:ln>
                            <a:noFill/>
                          </a:ln>
                          <a:solidFill>
                            <a:schemeClr val="tx1"/>
                          </a:solidFill>
                          <a:effectLst/>
                          <a:latin typeface="Arial" charset="0"/>
                          <a:cs typeface="Arial" charset="0"/>
                        </a:rPr>
                        <a:t> الفم</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 </a:t>
                      </a:r>
                      <a:r>
                        <a:rPr kumimoji="0" lang="ar-SA" sz="3000" b="0" i="0" u="none" strike="noStrike" cap="none" normalizeH="0" baseline="0" dirty="0" err="1">
                          <a:ln>
                            <a:noFill/>
                          </a:ln>
                          <a:solidFill>
                            <a:schemeClr val="tx1"/>
                          </a:solidFill>
                          <a:effectLst/>
                          <a:latin typeface="Arial" charset="0"/>
                          <a:cs typeface="Arial" charset="0"/>
                        </a:rPr>
                        <a:t>ثيئودوسيوس</a:t>
                      </a:r>
                      <a:r>
                        <a:rPr kumimoji="0" lang="en-CA"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 </a:t>
                      </a:r>
                      <a:r>
                        <a:rPr kumimoji="0" lang="ar-SA" sz="3000" b="0" i="0" u="none" strike="noStrike" cap="none" normalizeH="0" baseline="0" dirty="0" err="1">
                          <a:ln>
                            <a:noFill/>
                          </a:ln>
                          <a:solidFill>
                            <a:schemeClr val="tx1"/>
                          </a:solidFill>
                          <a:effectLst/>
                          <a:latin typeface="Arial" charset="0"/>
                          <a:cs typeface="Arial" charset="0"/>
                        </a:rPr>
                        <a:t>ثيئوفيلوس</a:t>
                      </a:r>
                      <a:r>
                        <a:rPr kumimoji="0" lang="fr-FR" sz="3000" b="0" i="0" u="none" strike="noStrike" cap="none" normalizeH="0" baseline="0" dirty="0">
                          <a:ln>
                            <a:noFill/>
                          </a:ln>
                          <a:solidFill>
                            <a:schemeClr val="tx1"/>
                          </a:solidFill>
                          <a:effectLst/>
                          <a:latin typeface="Arial" charset="0"/>
                          <a:cs typeface="Arial" charset="0"/>
                        </a:rPr>
                        <a:t>.</a:t>
                      </a:r>
                      <a:endParaRPr kumimoji="0" lang="ar-EG"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38068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5482" name="Group 26"/>
          <p:cNvGraphicFramePr>
            <a:graphicFrameLocks noGrp="1"/>
          </p:cNvGraphicFramePr>
          <p:nvPr>
            <p:ph type="tbl" idx="1"/>
            <p:extLst>
              <p:ext uri="{D42A27DB-BD31-4B8C-83A1-F6EECF244321}">
                <p14:modId xmlns:p14="http://schemas.microsoft.com/office/powerpoint/2010/main" val="3792179022"/>
              </p:ext>
            </p:extLst>
          </p:nvPr>
        </p:nvGraphicFramePr>
        <p:xfrm>
          <a:off x="-4621" y="-1"/>
          <a:ext cx="9153242" cy="4837889"/>
        </p:xfrm>
        <a:graphic>
          <a:graphicData uri="http://schemas.openxmlformats.org/drawingml/2006/table">
            <a:tbl>
              <a:tblPr/>
              <a:tblGrid>
                <a:gridCol w="3293921">
                  <a:extLst>
                    <a:ext uri="{9D8B030D-6E8A-4147-A177-3AD203B41FA5}">
                      <a16:colId xmlns:a16="http://schemas.microsoft.com/office/drawing/2014/main" val="4209145989"/>
                    </a:ext>
                  </a:extLst>
                </a:gridCol>
                <a:gridCol w="3067050">
                  <a:extLst>
                    <a:ext uri="{9D8B030D-6E8A-4147-A177-3AD203B41FA5}">
                      <a16:colId xmlns:a16="http://schemas.microsoft.com/office/drawing/2014/main" val="20000"/>
                    </a:ext>
                  </a:extLst>
                </a:gridCol>
                <a:gridCol w="2792271">
                  <a:extLst>
                    <a:ext uri="{9D8B030D-6E8A-4147-A177-3AD203B41FA5}">
                      <a16:colId xmlns:a16="http://schemas.microsoft.com/office/drawing/2014/main" val="20001"/>
                    </a:ext>
                  </a:extLst>
                </a:gridCol>
              </a:tblGrid>
              <a:tr h="26696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Peno#c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Pennou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Pencwt</a:t>
                      </a:r>
                      <a:r>
                        <a:rPr kumimoji="0" lang="fr-CA" sz="2400" b="0" i="0" u="none" strike="noStrike" cap="none" normalizeH="0" baseline="0" dirty="0">
                          <a:ln>
                            <a:noFill/>
                          </a:ln>
                          <a:solidFill>
                            <a:schemeClr val="tx1"/>
                          </a:solidFill>
                          <a:effectLst/>
                          <a:latin typeface="Coptic1" pitchFamily="2" charset="0"/>
                          <a:cs typeface="Arial" charset="0"/>
                        </a:rPr>
                        <a:t>/r I/#</a:t>
                      </a:r>
                      <a:r>
                        <a:rPr kumimoji="0" lang="fr-CA" sz="2400" b="0" i="0" u="none" strike="noStrike" cap="none" normalizeH="0" baseline="0" dirty="0" err="1">
                          <a:ln>
                            <a:noFill/>
                          </a:ln>
                          <a:solidFill>
                            <a:schemeClr val="tx1"/>
                          </a:solidFill>
                          <a:effectLst/>
                          <a:latin typeface="Coptic1" pitchFamily="2" charset="0"/>
                          <a:cs typeface="Arial" charset="0"/>
                        </a:rPr>
                        <a:t>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pt-BR" sz="2400" b="0" i="0" u="none" strike="noStrike" cap="none" normalizeH="0" baseline="0" dirty="0">
                          <a:ln>
                            <a:noFill/>
                          </a:ln>
                          <a:solidFill>
                            <a:schemeClr val="tx1"/>
                          </a:solidFill>
                          <a:effectLst/>
                          <a:latin typeface="Coptic1" pitchFamily="2" charset="0"/>
                          <a:cs typeface="Arial" charset="0"/>
                        </a:rPr>
                        <a:t>Eu] m~mof e~p~,w e~bol n~te ninobi: nem ouwnq n~e~neh n~n/eyna[i e~bol n~q/tf.</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Notre Seigneur, Dieu et Sauveur Jésus-Christ. Il est donné en rémission des péchés et vie éternelle à ceux qui y communient.</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ربَنا وإلهَنا ومُخلصنا يسوع المسيح، يُعطى لغفران الخطايا وحياة أبدية لمن يتناول منه.</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911109603"/>
                  </a:ext>
                </a:extLst>
              </a:tr>
              <a:tr h="21682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err="1">
                          <a:ln>
                            <a:noFill/>
                          </a:ln>
                          <a:solidFill>
                            <a:srgbClr val="FF9900"/>
                          </a:solidFill>
                          <a:effectLst/>
                          <a:latin typeface="Coptic1" pitchFamily="2" charset="0"/>
                          <a:cs typeface="Arial" charset="0"/>
                        </a:rPr>
                        <a:t>Pilaoc</a:t>
                      </a:r>
                      <a:r>
                        <a:rPr kumimoji="0" lang="fr-CA"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A~m</a:t>
                      </a:r>
                      <a:r>
                        <a:rPr kumimoji="0" lang="fr-CA" sz="2800" b="0" i="0" u="none" strike="noStrike" cap="none" normalizeH="0" baseline="0" dirty="0">
                          <a:ln>
                            <a:noFill/>
                          </a:ln>
                          <a:solidFill>
                            <a:schemeClr val="tx1"/>
                          </a:solidFill>
                          <a:effectLst/>
                          <a:latin typeface="Coptic1" pitchFamily="2" charset="0"/>
                          <a:cs typeface="Arial" charset="0"/>
                        </a:rPr>
                        <a:t>/n </a:t>
                      </a:r>
                      <a:r>
                        <a:rPr kumimoji="0" lang="fr-CA" sz="2800" b="0" i="0" u="none" strike="noStrike" cap="none" normalizeH="0" baseline="0" dirty="0" err="1">
                          <a:ln>
                            <a:noFill/>
                          </a:ln>
                          <a:solidFill>
                            <a:schemeClr val="tx1"/>
                          </a:solidFill>
                          <a:effectLst/>
                          <a:latin typeface="Coptic1" pitchFamily="2" charset="0"/>
                          <a:cs typeface="Arial" charset="0"/>
                        </a:rPr>
                        <a:t>Kurie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e~le</a:t>
                      </a:r>
                      <a:r>
                        <a:rPr kumimoji="0" lang="fr-CA" sz="2800" b="0" i="0" u="none" strike="noStrike" cap="none" normalizeH="0" baseline="0" dirty="0">
                          <a:ln>
                            <a:noFill/>
                          </a:ln>
                          <a:solidFill>
                            <a:schemeClr val="tx1"/>
                          </a:solidFill>
                          <a:effectLst/>
                          <a:latin typeface="Coptic1" pitchFamily="2" charset="0"/>
                          <a:cs typeface="Arial" charset="0"/>
                        </a:rPr>
                        <a:t>/~con: </a:t>
                      </a:r>
                      <a:r>
                        <a:rPr kumimoji="0" lang="fr-CA" sz="2800" b="0" i="0" u="none" strike="noStrike" cap="none" normalizeH="0" baseline="0" dirty="0" err="1">
                          <a:ln>
                            <a:noFill/>
                          </a:ln>
                          <a:solidFill>
                            <a:schemeClr val="tx1"/>
                          </a:solidFill>
                          <a:effectLst/>
                          <a:latin typeface="Coptic1" pitchFamily="2" charset="0"/>
                          <a:cs typeface="Arial" charset="0"/>
                        </a:rPr>
                        <a:t>Kurie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e~le</a:t>
                      </a:r>
                      <a:r>
                        <a:rPr kumimoji="0" lang="fr-CA" sz="2800" b="0" i="0" u="none" strike="noStrike" cap="none" normalizeH="0" baseline="0" dirty="0">
                          <a:ln>
                            <a:noFill/>
                          </a:ln>
                          <a:solidFill>
                            <a:schemeClr val="tx1"/>
                          </a:solidFill>
                          <a:effectLst/>
                          <a:latin typeface="Coptic1" pitchFamily="2" charset="0"/>
                          <a:cs typeface="Arial" charset="0"/>
                        </a:rPr>
                        <a:t>/~con: </a:t>
                      </a:r>
                      <a:r>
                        <a:rPr kumimoji="0" lang="fr-CA" sz="2800" b="0" i="0" u="none" strike="noStrike" cap="none" normalizeH="0" baseline="0" dirty="0" err="1">
                          <a:ln>
                            <a:noFill/>
                          </a:ln>
                          <a:solidFill>
                            <a:schemeClr val="tx1"/>
                          </a:solidFill>
                          <a:effectLst/>
                          <a:latin typeface="Coptic1" pitchFamily="2" charset="0"/>
                          <a:cs typeface="Arial" charset="0"/>
                        </a:rPr>
                        <a:t>Kurie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e~le</a:t>
                      </a:r>
                      <a:r>
                        <a:rPr kumimoji="0" lang="fr-CA"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sng" strike="noStrike" kern="1200" cap="none" spc="0" normalizeH="0" baseline="0" noProof="0" dirty="0">
                          <a:ln>
                            <a:noFill/>
                          </a:ln>
                          <a:solidFill>
                            <a:srgbClr val="FF9933"/>
                          </a:solidFill>
                          <a:effectLst/>
                          <a:uLnTx/>
                          <a:uFillTx/>
                          <a:latin typeface="Arial" charset="0"/>
                          <a:ea typeface="+mn-ea"/>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 </a:t>
                      </a: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 </a:t>
                      </a: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  </a:t>
                      </a: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18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18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 </a:t>
                      </a:r>
                      <a:r>
                        <a:rPr kumimoji="0" lang="ar-SA" sz="3200" b="0" i="0" u="none" strike="noStrike" cap="none" normalizeH="0" baseline="0" dirty="0" err="1">
                          <a:ln>
                            <a:noFill/>
                          </a:ln>
                          <a:solidFill>
                            <a:schemeClr val="tx1"/>
                          </a:solidFill>
                          <a:effectLst/>
                          <a:latin typeface="Arial" charset="0"/>
                          <a:cs typeface="Arial" charset="0"/>
                        </a:rPr>
                        <a:t>ياربُ</a:t>
                      </a:r>
                      <a:r>
                        <a:rPr kumimoji="0" lang="ar-SA" sz="3200" b="0" i="0" u="none" strike="noStrike" cap="none" normalizeH="0" baseline="0" dirty="0">
                          <a:ln>
                            <a:noFill/>
                          </a:ln>
                          <a:solidFill>
                            <a:schemeClr val="tx1"/>
                          </a:solidFill>
                          <a:effectLst/>
                          <a:latin typeface="Arial" charset="0"/>
                          <a:cs typeface="Arial" charset="0"/>
                        </a:rPr>
                        <a:t> ارحم ، </a:t>
                      </a:r>
                      <a:r>
                        <a:rPr kumimoji="0" lang="ar-SA" sz="3200" b="0" i="0" u="none" strike="noStrike" cap="none" normalizeH="0" baseline="0" dirty="0" err="1">
                          <a:ln>
                            <a:noFill/>
                          </a:ln>
                          <a:solidFill>
                            <a:schemeClr val="tx1"/>
                          </a:solidFill>
                          <a:effectLst/>
                          <a:latin typeface="Arial" charset="0"/>
                          <a:cs typeface="Arial" charset="0"/>
                        </a:rPr>
                        <a:t>ياربُ</a:t>
                      </a:r>
                      <a:r>
                        <a:rPr kumimoji="0" lang="ar-SA" sz="3200" b="0" i="0" u="none" strike="noStrike" cap="none" normalizeH="0" baseline="0" dirty="0">
                          <a:ln>
                            <a:noFill/>
                          </a:ln>
                          <a:solidFill>
                            <a:schemeClr val="tx1"/>
                          </a:solidFill>
                          <a:effectLst/>
                          <a:latin typeface="Arial" charset="0"/>
                          <a:cs typeface="Arial" charset="0"/>
                        </a:rPr>
                        <a:t> ارحم ، </a:t>
                      </a:r>
                      <a:r>
                        <a:rPr kumimoji="0" lang="ar-SA" sz="3200" b="0" i="0" u="none" strike="noStrike" cap="none" normalizeH="0" baseline="0" dirty="0" err="1">
                          <a:ln>
                            <a:noFill/>
                          </a:ln>
                          <a:solidFill>
                            <a:schemeClr val="tx1"/>
                          </a:solidFill>
                          <a:effectLst/>
                          <a:latin typeface="Arial" charset="0"/>
                          <a:cs typeface="Arial" charset="0"/>
                        </a:rPr>
                        <a:t>ياربُ</a:t>
                      </a:r>
                      <a:r>
                        <a:rPr kumimoji="0" lang="ar-SA" sz="3200" b="0" i="0" u="none" strike="noStrike" cap="none" normalizeH="0" baseline="0" dirty="0">
                          <a:ln>
                            <a:noFill/>
                          </a:ln>
                          <a:solidFill>
                            <a:schemeClr val="tx1"/>
                          </a:solidFill>
                          <a:effectLst/>
                          <a:latin typeface="Arial" charset="0"/>
                          <a:cs typeface="Arial" charset="0"/>
                        </a:rPr>
                        <a:t> ارحم .</a:t>
                      </a:r>
                      <a:endParaRPr kumimoji="0" lang="ar-EG" sz="36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789262083"/>
                  </a:ext>
                </a:extLst>
              </a:tr>
            </a:tbl>
          </a:graphicData>
        </a:graphic>
      </p:graphicFrame>
      <p:sp>
        <p:nvSpPr>
          <p:cNvPr id="28" name="Action Button: Custom 27">
            <a:hlinkClick r:id="rId2" action="ppaction://hlinksldjump" highlightClick="1"/>
          </p:cNvPr>
          <p:cNvSpPr/>
          <p:nvPr/>
        </p:nvSpPr>
        <p:spPr bwMode="auto">
          <a:xfrm>
            <a:off x="6553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42309221"/>
      </p:ext>
    </p:extLst>
  </p:cSld>
  <p:clrMapOvr>
    <a:masterClrMapping/>
  </p:clrMapOvr>
  <p:transition/>
</p:sld>
</file>

<file path=ppt/slides/slide3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7530" name="Group 26"/>
          <p:cNvGraphicFramePr>
            <a:graphicFrameLocks noGrp="1"/>
          </p:cNvGraphicFramePr>
          <p:nvPr>
            <p:ph type="tbl" idx="1"/>
            <p:extLst>
              <p:ext uri="{D42A27DB-BD31-4B8C-83A1-F6EECF244321}">
                <p14:modId xmlns:p14="http://schemas.microsoft.com/office/powerpoint/2010/main" val="435873103"/>
              </p:ext>
            </p:extLst>
          </p:nvPr>
        </p:nvGraphicFramePr>
        <p:xfrm>
          <a:off x="3040" y="0"/>
          <a:ext cx="9131799" cy="4759452"/>
        </p:xfrm>
        <a:graphic>
          <a:graphicData uri="http://schemas.openxmlformats.org/drawingml/2006/table">
            <a:tbl>
              <a:tblPr/>
              <a:tblGrid>
                <a:gridCol w="5433056">
                  <a:extLst>
                    <a:ext uri="{9D8B030D-6E8A-4147-A177-3AD203B41FA5}">
                      <a16:colId xmlns:a16="http://schemas.microsoft.com/office/drawing/2014/main" val="20000"/>
                    </a:ext>
                  </a:extLst>
                </a:gridCol>
                <a:gridCol w="3698743">
                  <a:extLst>
                    <a:ext uri="{9D8B030D-6E8A-4147-A177-3AD203B41FA5}">
                      <a16:colId xmlns:a16="http://schemas.microsoft.com/office/drawing/2014/main" val="20001"/>
                    </a:ext>
                  </a:extLst>
                </a:gridCol>
              </a:tblGrid>
              <a:tr h="475945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 </a:t>
                      </a:r>
                    </a:p>
                    <a:p>
                      <a:pPr marL="0" marR="0" lvl="0" indent="0" algn="l" defTabSz="914400" rtl="0" eaLnBrk="1" fontAlgn="base" latinLnBrk="0" hangingPunct="1">
                        <a:lnSpc>
                          <a:spcPct val="100000"/>
                        </a:lnSpc>
                        <a:spcBef>
                          <a:spcPct val="20000"/>
                        </a:spcBef>
                        <a:spcAft>
                          <a:spcPct val="0"/>
                        </a:spcAft>
                        <a:buClrTx/>
                        <a:buSzTx/>
                        <a:buFontTx/>
                        <a:buNone/>
                        <a:tabLst/>
                      </a:pPr>
                      <a:r>
                        <a:rPr lang="fr-FR" sz="2400" dirty="0"/>
                        <a:t>Oui, nous t'implorons ô Christ notre Dieu, consolide les fondations de ton Eglise.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lang="fr-FR" sz="2400" dirty="0"/>
                        <a:t>Que l'unité des cœurs dans l'amour prenne racine en nous.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1800" b="0" i="0" u="none" strike="noStrike" cap="none" normalizeH="0" baseline="0" dirty="0">
                          <a:ln>
                            <a:noFill/>
                          </a:ln>
                          <a:solidFill>
                            <a:schemeClr val="tx1"/>
                          </a:solidFill>
                          <a:effectLst/>
                          <a:latin typeface="Arial" charset="0"/>
                          <a:cs typeface="Arial" charset="0"/>
                        </a:rPr>
                        <a:t> </a:t>
                      </a: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lang="ar-EG" sz="2800" dirty="0"/>
                        <a:t>نعم نسألُك ُّ </a:t>
                      </a:r>
                      <a:r>
                        <a:rPr lang="ar-EG" sz="2800" dirty="0" err="1"/>
                        <a:t>أيھا</a:t>
                      </a:r>
                      <a:r>
                        <a:rPr lang="ar-EG" sz="2800" dirty="0"/>
                        <a:t> ُ المسيح ُ </a:t>
                      </a:r>
                      <a:r>
                        <a:rPr lang="ar-EG" sz="2800" dirty="0" err="1"/>
                        <a:t>الھـنا</a:t>
                      </a:r>
                      <a:r>
                        <a:rPr lang="ar-EG" sz="2800" dirty="0"/>
                        <a:t>، ثَبِّت َ أساس َ الكنيسة</a:t>
                      </a:r>
                      <a:endParaRPr lang="fr-FR" sz="2800" dirty="0"/>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يـارب</a:t>
                      </a:r>
                      <a:r>
                        <a:rPr kumimoji="0" lang="ar-SA" sz="2800" b="0" i="0" u="none" strike="noStrike" cap="none" normalizeH="0" baseline="0" dirty="0">
                          <a:ln>
                            <a:noFill/>
                          </a:ln>
                          <a:solidFill>
                            <a:schemeClr val="tx1"/>
                          </a:solidFill>
                          <a:effectLst/>
                          <a:latin typeface="Arial" charset="0"/>
                          <a:cs typeface="Arial" charset="0"/>
                        </a:rPr>
                        <a:t> ارحم</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lang="ar-EG" sz="2800" dirty="0"/>
                        <a:t>وحدانيةُ ِ القلب </a:t>
                      </a:r>
                      <a:r>
                        <a:rPr lang="ar-EG" sz="2800" dirty="0" err="1"/>
                        <a:t>التى</a:t>
                      </a:r>
                      <a:r>
                        <a:rPr lang="ar-EG" sz="2800" dirty="0"/>
                        <a:t> ِ للمحبة، . ْ فلتتأصل فينا</a:t>
                      </a:r>
                      <a:endParaRPr lang="fr-FR" sz="2800" dirty="0"/>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يـارب</a:t>
                      </a:r>
                      <a:r>
                        <a:rPr kumimoji="0" lang="ar-SA" sz="28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ارحم</a:t>
                      </a:r>
                      <a:endParaRPr kumimoji="0" lang="ar-EG"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8"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28" name="Action Button: Custom 27">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0532029"/>
      </p:ext>
    </p:extLst>
  </p:cSld>
  <p:clrMapOvr>
    <a:masterClrMapping/>
  </p:clrMapOvr>
  <p:transition/>
</p:sld>
</file>

<file path=ppt/slides/slide3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8554" name="Group 26"/>
          <p:cNvGraphicFramePr>
            <a:graphicFrameLocks noGrp="1"/>
          </p:cNvGraphicFramePr>
          <p:nvPr>
            <p:ph type="tbl" idx="1"/>
            <p:extLst>
              <p:ext uri="{D42A27DB-BD31-4B8C-83A1-F6EECF244321}">
                <p14:modId xmlns:p14="http://schemas.microsoft.com/office/powerpoint/2010/main" val="1062845699"/>
              </p:ext>
            </p:extLst>
          </p:nvPr>
        </p:nvGraphicFramePr>
        <p:xfrm>
          <a:off x="-3078" y="0"/>
          <a:ext cx="9137918" cy="4629150"/>
        </p:xfrm>
        <a:graphic>
          <a:graphicData uri="http://schemas.openxmlformats.org/drawingml/2006/table">
            <a:tbl>
              <a:tblPr/>
              <a:tblGrid>
                <a:gridCol w="5632150">
                  <a:extLst>
                    <a:ext uri="{9D8B030D-6E8A-4147-A177-3AD203B41FA5}">
                      <a16:colId xmlns:a16="http://schemas.microsoft.com/office/drawing/2014/main" val="20000"/>
                    </a:ext>
                  </a:extLst>
                </a:gridCol>
                <a:gridCol w="3505768">
                  <a:extLst>
                    <a:ext uri="{9D8B030D-6E8A-4147-A177-3AD203B41FA5}">
                      <a16:colId xmlns:a16="http://schemas.microsoft.com/office/drawing/2014/main" val="20001"/>
                    </a:ext>
                  </a:extLst>
                </a:gridCol>
              </a:tblGrid>
              <a:tr h="46291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 </a:t>
                      </a:r>
                    </a:p>
                    <a:p>
                      <a:pPr marL="0" marR="0" lvl="0" indent="0" algn="l" defTabSz="914400" rtl="0" eaLnBrk="1" fontAlgn="base" latinLnBrk="0" hangingPunct="1">
                        <a:lnSpc>
                          <a:spcPct val="100000"/>
                        </a:lnSpc>
                        <a:spcBef>
                          <a:spcPct val="20000"/>
                        </a:spcBef>
                        <a:spcAft>
                          <a:spcPct val="0"/>
                        </a:spcAft>
                        <a:buClrTx/>
                        <a:buSzTx/>
                        <a:buFontTx/>
                        <a:buNone/>
                        <a:tabLst/>
                      </a:pPr>
                      <a:r>
                        <a:rPr lang="fr-FR" sz="2400" dirty="0"/>
                        <a:t>Que grandisse la pureté de la Foi. Facilite pour nous le chemin de la piété. </a:t>
                      </a:r>
                      <a:endParaRPr kumimoji="0" lang="fr-CA" sz="11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1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lang="fr-FR" sz="2400" dirty="0"/>
                        <a:t>Les pasteurs conduis-les. Raffermis le troupeau. </a:t>
                      </a:r>
                      <a:endParaRPr kumimoji="0" lang="fr-CA" sz="1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لينم بّر الأيمان ، سهّل لنا طريق التقوى.</a:t>
                      </a:r>
                      <a:endParaRPr kumimoji="0" lang="ar-EG" sz="1500" b="0" i="0" u="sng" strike="noStrike" cap="none" normalizeH="0" baseline="0" dirty="0">
                        <a:ln>
                          <a:noFill/>
                        </a:ln>
                        <a:solidFill>
                          <a:srgbClr val="FF9900"/>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يـارب</a:t>
                      </a:r>
                      <a:r>
                        <a:rPr kumimoji="0" lang="ar-SA" sz="2800" b="0" i="0" u="none" strike="noStrike" cap="none" normalizeH="0" baseline="0" dirty="0">
                          <a:ln>
                            <a:noFill/>
                          </a:ln>
                          <a:solidFill>
                            <a:schemeClr val="tx1"/>
                          </a:solidFill>
                          <a:effectLst/>
                          <a:latin typeface="Arial" charset="0"/>
                          <a:cs typeface="Arial" charset="0"/>
                        </a:rPr>
                        <a:t> ارحم</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14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الرعاة </a:t>
                      </a:r>
                      <a:r>
                        <a:rPr kumimoji="0" lang="ar-EG" sz="2800" b="0" i="0" u="none" strike="noStrike" cap="none" normalizeH="0" baseline="0" dirty="0" err="1">
                          <a:ln>
                            <a:noFill/>
                          </a:ln>
                          <a:solidFill>
                            <a:schemeClr val="tx1"/>
                          </a:solidFill>
                          <a:effectLst/>
                          <a:latin typeface="Arial" charset="0"/>
                          <a:cs typeface="Arial" charset="0"/>
                        </a:rPr>
                        <a:t>إضبطهم</a:t>
                      </a:r>
                      <a:r>
                        <a:rPr kumimoji="0" lang="ar-EG" sz="2800" b="0" i="0" u="none" strike="noStrike" cap="none" normalizeH="0" baseline="0" dirty="0">
                          <a:ln>
                            <a:noFill/>
                          </a:ln>
                          <a:solidFill>
                            <a:schemeClr val="tx1"/>
                          </a:solidFill>
                          <a:effectLst/>
                          <a:latin typeface="Arial" charset="0"/>
                          <a:cs typeface="Arial" charset="0"/>
                        </a:rPr>
                        <a:t> ، الذين يرعونهم ثبتهم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يـارب</a:t>
                      </a:r>
                      <a:r>
                        <a:rPr kumimoji="0" lang="ar-SA" sz="2800" b="0" i="0" u="none" strike="noStrike" cap="none" normalizeH="0" baseline="0" dirty="0">
                          <a:ln>
                            <a:noFill/>
                          </a:ln>
                          <a:solidFill>
                            <a:schemeClr val="tx1"/>
                          </a:solidFill>
                          <a:effectLst/>
                          <a:latin typeface="Arial" charset="0"/>
                          <a:cs typeface="Arial" charset="0"/>
                        </a:rPr>
                        <a:t> ارحم</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8" name="Action Button: Custom 27">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07484921"/>
      </p:ext>
    </p:extLst>
  </p:cSld>
  <p:clrMapOvr>
    <a:masterClrMapping/>
  </p:clrMapOvr>
  <p:transition/>
</p:sld>
</file>

<file path=ppt/slides/slide3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9578" name="Group 26"/>
          <p:cNvGraphicFramePr>
            <a:graphicFrameLocks noGrp="1"/>
          </p:cNvGraphicFramePr>
          <p:nvPr>
            <p:ph type="tbl" idx="1"/>
            <p:extLst>
              <p:ext uri="{D42A27DB-BD31-4B8C-83A1-F6EECF244321}">
                <p14:modId xmlns:p14="http://schemas.microsoft.com/office/powerpoint/2010/main" val="2509950943"/>
              </p:ext>
            </p:extLst>
          </p:nvPr>
        </p:nvGraphicFramePr>
        <p:xfrm>
          <a:off x="13781" y="5334"/>
          <a:ext cx="9134840" cy="5018532"/>
        </p:xfrm>
        <a:graphic>
          <a:graphicData uri="http://schemas.openxmlformats.org/drawingml/2006/table">
            <a:tbl>
              <a:tblPr/>
              <a:tblGrid>
                <a:gridCol w="5356698">
                  <a:extLst>
                    <a:ext uri="{9D8B030D-6E8A-4147-A177-3AD203B41FA5}">
                      <a16:colId xmlns:a16="http://schemas.microsoft.com/office/drawing/2014/main" val="20000"/>
                    </a:ext>
                  </a:extLst>
                </a:gridCol>
                <a:gridCol w="3778142">
                  <a:extLst>
                    <a:ext uri="{9D8B030D-6E8A-4147-A177-3AD203B41FA5}">
                      <a16:colId xmlns:a16="http://schemas.microsoft.com/office/drawing/2014/main" val="20001"/>
                    </a:ext>
                  </a:extLst>
                </a:gridCol>
              </a:tblGrid>
              <a:tr h="46291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 </a:t>
                      </a:r>
                    </a:p>
                    <a:p>
                      <a:pPr marL="0" marR="0" lvl="0" indent="0" algn="l" defTabSz="914400" rtl="0" eaLnBrk="1" fontAlgn="base" latinLnBrk="0" hangingPunct="1">
                        <a:lnSpc>
                          <a:spcPct val="100000"/>
                        </a:lnSpc>
                        <a:spcBef>
                          <a:spcPct val="20000"/>
                        </a:spcBef>
                        <a:spcAft>
                          <a:spcPct val="0"/>
                        </a:spcAft>
                        <a:buClrTx/>
                        <a:buSzTx/>
                        <a:buFontTx/>
                        <a:buNone/>
                        <a:tabLst/>
                      </a:pPr>
                      <a:r>
                        <a:rPr lang="fr-FR" sz="2400" dirty="0"/>
                        <a:t>Fais resplendir le clergé, et donne de l'ascétisme aux moines et aux moniales.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1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lang="fr-FR" sz="2400" dirty="0"/>
                        <a:t>Pureté pour ceux qui vivent dans le célibat, une vie honnête pour ceux qui sont mariés.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r>
                        <a:rPr kumimoji="0" lang="fr-CA" sz="1800" b="0"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أعط بهاء للإكليروس ، نسكاً للرهبان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يـارب ارحم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endParaRPr kumimoji="0" lang="ar-EG" sz="7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14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طهارة للذين في البتولية ، حياة صالحة للذين فى الزيجة.</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rgbClr val="FF9900"/>
                          </a:solidFill>
                          <a:effectLst/>
                          <a:latin typeface="Arial" charset="0"/>
                          <a:cs typeface="Arial" charset="0"/>
                        </a:rPr>
                        <a:t>الشعب:</a:t>
                      </a:r>
                      <a:endParaRPr kumimoji="0" lang="fr-FR" sz="2700" b="0" i="0" u="sng" strike="noStrike" cap="none" normalizeH="0" baseline="0" dirty="0">
                        <a:ln>
                          <a:noFill/>
                        </a:ln>
                        <a:solidFill>
                          <a:srgbClr val="FF9900"/>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يـارب</a:t>
                      </a:r>
                      <a:r>
                        <a:rPr kumimoji="0" lang="ar-SA" sz="2800" b="0" i="0" u="none" strike="noStrike" cap="none" normalizeH="0" baseline="0" dirty="0">
                          <a:ln>
                            <a:noFill/>
                          </a:ln>
                          <a:solidFill>
                            <a:schemeClr val="tx1"/>
                          </a:solidFill>
                          <a:effectLst/>
                          <a:latin typeface="Arial" charset="0"/>
                          <a:cs typeface="Arial" charset="0"/>
                        </a:rPr>
                        <a:t> ارحم</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8"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28" name="Action Button: Custom 27">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57395142"/>
      </p:ext>
    </p:extLst>
  </p:cSld>
  <p:clrMapOvr>
    <a:masterClrMapping/>
  </p:clrMapOvr>
  <p:transition/>
</p:sld>
</file>

<file path=ppt/slides/slide3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00602" name="Group 26"/>
          <p:cNvGraphicFramePr>
            <a:graphicFrameLocks noGrp="1"/>
          </p:cNvGraphicFramePr>
          <p:nvPr>
            <p:ph type="tbl" idx="1"/>
            <p:extLst>
              <p:ext uri="{D42A27DB-BD31-4B8C-83A1-F6EECF244321}">
                <p14:modId xmlns:p14="http://schemas.microsoft.com/office/powerpoint/2010/main" val="1406980737"/>
              </p:ext>
            </p:extLst>
          </p:nvPr>
        </p:nvGraphicFramePr>
        <p:xfrm>
          <a:off x="3041" y="144780"/>
          <a:ext cx="9131799" cy="4634484"/>
        </p:xfrm>
        <a:graphic>
          <a:graphicData uri="http://schemas.openxmlformats.org/drawingml/2006/table">
            <a:tbl>
              <a:tblPr/>
              <a:tblGrid>
                <a:gridCol w="5361048">
                  <a:extLst>
                    <a:ext uri="{9D8B030D-6E8A-4147-A177-3AD203B41FA5}">
                      <a16:colId xmlns:a16="http://schemas.microsoft.com/office/drawing/2014/main" val="20000"/>
                    </a:ext>
                  </a:extLst>
                </a:gridCol>
                <a:gridCol w="3770751">
                  <a:extLst>
                    <a:ext uri="{9D8B030D-6E8A-4147-A177-3AD203B41FA5}">
                      <a16:colId xmlns:a16="http://schemas.microsoft.com/office/drawing/2014/main" val="20001"/>
                    </a:ext>
                  </a:extLst>
                </a:gridCol>
              </a:tblGrid>
              <a:tr h="453658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 </a:t>
                      </a:r>
                    </a:p>
                    <a:p>
                      <a:pPr marL="0" marR="0" lvl="0" indent="0" algn="l" defTabSz="914400" rtl="0" eaLnBrk="1" fontAlgn="base" latinLnBrk="0" hangingPunct="1">
                        <a:lnSpc>
                          <a:spcPct val="100000"/>
                        </a:lnSpc>
                        <a:spcBef>
                          <a:spcPct val="20000"/>
                        </a:spcBef>
                        <a:spcAft>
                          <a:spcPct val="0"/>
                        </a:spcAft>
                        <a:buClrTx/>
                        <a:buSzTx/>
                        <a:buFontTx/>
                        <a:buNone/>
                        <a:tabLst/>
                      </a:pPr>
                      <a:r>
                        <a:rPr lang="fr-FR" sz="2400" dirty="0"/>
                        <a:t>Miséricorde pour les pénitents, bonté aux riches. </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r>
                        <a:rPr kumimoji="0" lang="fr-CA" sz="1800" b="0" i="0" u="none" strike="noStrike" cap="none" normalizeH="0" baseline="0" dirty="0">
                          <a:ln>
                            <a:noFill/>
                          </a:ln>
                          <a:solidFill>
                            <a:schemeClr val="tx1"/>
                          </a:solidFill>
                          <a:effectLst/>
                          <a:latin typeface="Arial"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lang="fr-FR" sz="2400" dirty="0"/>
                        <a:t>Humilité aux vertueux, aides aux miséreux. </a:t>
                      </a:r>
                      <a:endParaRPr kumimoji="0" lang="fr-CA" sz="14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r>
                        <a:rPr kumimoji="0" lang="fr-CA" sz="2100" b="0"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رحمة للذين في التوبة ، صلاحاً للأغنياء </a:t>
                      </a:r>
                      <a:r>
                        <a:rPr kumimoji="0" lang="ar-EG" sz="2400" b="0" i="0" u="none" strike="noStrike" cap="none" normalizeH="0" baseline="0" dirty="0">
                          <a:ln>
                            <a:noFill/>
                          </a:ln>
                          <a:solidFill>
                            <a:schemeClr val="tx1"/>
                          </a:solidFill>
                          <a:effectLst/>
                          <a:latin typeface="Arial" charset="0"/>
                          <a:cs typeface="Arial" charset="0"/>
                        </a:rPr>
                        <a:t>.</a:t>
                      </a:r>
                      <a:endParaRPr kumimoji="0" lang="en-CA" sz="5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يـارب</a:t>
                      </a:r>
                      <a:r>
                        <a:rPr kumimoji="0" lang="ar-SA" sz="2800" b="0" i="0" u="none" strike="noStrike" cap="none" normalizeH="0" baseline="0" dirty="0">
                          <a:ln>
                            <a:noFill/>
                          </a:ln>
                          <a:solidFill>
                            <a:schemeClr val="tx1"/>
                          </a:solidFill>
                          <a:effectLst/>
                          <a:latin typeface="Arial" charset="0"/>
                          <a:cs typeface="Arial" charset="0"/>
                        </a:rPr>
                        <a:t> ارحم</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1200"/>
                        </a:spcBef>
                        <a:spcAft>
                          <a:spcPts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600"/>
                        </a:spcBef>
                        <a:spcAft>
                          <a:spcPts val="0"/>
                        </a:spcAft>
                        <a:buClrTx/>
                        <a:buSzTx/>
                        <a:buFontTx/>
                        <a:buNone/>
                        <a:tabLst/>
                      </a:pPr>
                      <a:r>
                        <a:rPr kumimoji="0" lang="ar-EG" sz="2800" b="0" i="0" u="none" strike="noStrike" cap="none" normalizeH="0" baseline="0" dirty="0">
                          <a:ln>
                            <a:noFill/>
                          </a:ln>
                          <a:solidFill>
                            <a:schemeClr val="tx1"/>
                          </a:solidFill>
                          <a:effectLst/>
                          <a:latin typeface="Times New Roman" pitchFamily="18" charset="0"/>
                          <a:cs typeface="Arial" charset="0"/>
                        </a:rPr>
                        <a:t>وَدَاعَةً للفُضَلاء،</a:t>
                      </a:r>
                      <a:r>
                        <a:rPr kumimoji="0" lang="fr-FR" sz="2800" b="0" i="0" u="none" strike="noStrike" cap="none" normalizeH="0" baseline="0" dirty="0">
                          <a:ln>
                            <a:noFill/>
                          </a:ln>
                          <a:solidFill>
                            <a:schemeClr val="tx1"/>
                          </a:solidFill>
                          <a:effectLst/>
                          <a:latin typeface="Times New Roman" pitchFamily="18" charset="0"/>
                          <a:cs typeface="Arial" charset="0"/>
                        </a:rPr>
                        <a:t> </a:t>
                      </a:r>
                      <a:r>
                        <a:rPr kumimoji="0" lang="ar-EG" sz="2800" b="0" i="0" u="none" strike="noStrike" cap="none" normalizeH="0" baseline="0" dirty="0">
                          <a:ln>
                            <a:noFill/>
                          </a:ln>
                          <a:solidFill>
                            <a:schemeClr val="tx1"/>
                          </a:solidFill>
                          <a:effectLst/>
                          <a:latin typeface="Times New Roman" pitchFamily="18" charset="0"/>
                          <a:cs typeface="Arial" charset="0"/>
                        </a:rPr>
                        <a:t>معونةً للمسَاكينِ .</a:t>
                      </a: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يـارب</a:t>
                      </a:r>
                      <a:r>
                        <a:rPr kumimoji="0" lang="ar-SA" sz="2800" b="0" i="0" u="none" strike="noStrike" cap="none" normalizeH="0" baseline="0" dirty="0">
                          <a:ln>
                            <a:noFill/>
                          </a:ln>
                          <a:solidFill>
                            <a:schemeClr val="tx1"/>
                          </a:solidFill>
                          <a:effectLst/>
                          <a:latin typeface="Arial" charset="0"/>
                          <a:cs typeface="Arial" charset="0"/>
                        </a:rPr>
                        <a:t> ارحم</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8" name="Action Button: Custom 27">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00089677"/>
      </p:ext>
    </p:extLst>
  </p:cSld>
  <p:clrMapOvr>
    <a:masterClrMapping/>
  </p:clrMapOvr>
  <p:transition/>
</p:sld>
</file>

<file path=ppt/slides/slide3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01626" name="Group 26"/>
          <p:cNvGraphicFramePr>
            <a:graphicFrameLocks noGrp="1"/>
          </p:cNvGraphicFramePr>
          <p:nvPr>
            <p:ph type="tbl" idx="1"/>
            <p:extLst>
              <p:ext uri="{D42A27DB-BD31-4B8C-83A1-F6EECF244321}">
                <p14:modId xmlns:p14="http://schemas.microsoft.com/office/powerpoint/2010/main" val="3094619927"/>
              </p:ext>
            </p:extLst>
          </p:nvPr>
        </p:nvGraphicFramePr>
        <p:xfrm>
          <a:off x="2926" y="123396"/>
          <a:ext cx="9141074" cy="4803648"/>
        </p:xfrm>
        <a:graphic>
          <a:graphicData uri="http://schemas.openxmlformats.org/drawingml/2006/table">
            <a:tbl>
              <a:tblPr/>
              <a:tblGrid>
                <a:gridCol w="4984121">
                  <a:extLst>
                    <a:ext uri="{9D8B030D-6E8A-4147-A177-3AD203B41FA5}">
                      <a16:colId xmlns:a16="http://schemas.microsoft.com/office/drawing/2014/main" val="20000"/>
                    </a:ext>
                  </a:extLst>
                </a:gridCol>
                <a:gridCol w="4156953">
                  <a:extLst>
                    <a:ext uri="{9D8B030D-6E8A-4147-A177-3AD203B41FA5}">
                      <a16:colId xmlns:a16="http://schemas.microsoft.com/office/drawing/2014/main" val="20001"/>
                    </a:ext>
                  </a:extLst>
                </a:gridCol>
              </a:tblGrid>
              <a:tr h="46291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 </a:t>
                      </a:r>
                    </a:p>
                    <a:p>
                      <a:pPr marL="0" marR="0" lvl="0" indent="0" algn="l" defTabSz="914400" rtl="0" eaLnBrk="1" fontAlgn="base" latinLnBrk="0" hangingPunct="1">
                        <a:lnSpc>
                          <a:spcPct val="100000"/>
                        </a:lnSpc>
                        <a:spcBef>
                          <a:spcPct val="20000"/>
                        </a:spcBef>
                        <a:spcAft>
                          <a:spcPct val="0"/>
                        </a:spcAft>
                        <a:buClrTx/>
                        <a:buSzTx/>
                        <a:buFontTx/>
                        <a:buNone/>
                        <a:tabLst/>
                      </a:pPr>
                      <a:r>
                        <a:rPr lang="fr-FR" sz="2400" dirty="0"/>
                        <a:t>Donne la force aux vieillards, la sagesse aux jeunes.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1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Réussite aux étudiants et du travail aux nécessiteux</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الشيوخ </a:t>
                      </a:r>
                      <a:r>
                        <a:rPr kumimoji="0" lang="ar-EG" sz="2800" b="0" i="0" u="none" strike="noStrike" cap="none" normalizeH="0" baseline="0" dirty="0" err="1">
                          <a:ln>
                            <a:noFill/>
                          </a:ln>
                          <a:solidFill>
                            <a:schemeClr val="tx1"/>
                          </a:solidFill>
                          <a:effectLst/>
                          <a:latin typeface="Arial" charset="0"/>
                          <a:cs typeface="Arial" charset="0"/>
                        </a:rPr>
                        <a:t>قوھِمْ</a:t>
                      </a:r>
                      <a:r>
                        <a:rPr kumimoji="0" lang="ar-EG" sz="2800" b="0" i="0" u="none" strike="noStrike" cap="none" normalizeH="0" baseline="0" dirty="0">
                          <a:ln>
                            <a:noFill/>
                          </a:ln>
                          <a:solidFill>
                            <a:schemeClr val="tx1"/>
                          </a:solidFill>
                          <a:effectLst/>
                          <a:latin typeface="Arial" charset="0"/>
                          <a:cs typeface="Arial" charset="0"/>
                        </a:rPr>
                        <a:t>،</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الذين في الحداثة </a:t>
                      </a:r>
                      <a:r>
                        <a:rPr kumimoji="0" lang="ar-EG" sz="2800" b="0" i="0" u="none" strike="noStrike" cap="none" normalizeH="0" baseline="0" dirty="0" err="1">
                          <a:ln>
                            <a:noFill/>
                          </a:ln>
                          <a:solidFill>
                            <a:schemeClr val="tx1"/>
                          </a:solidFill>
                          <a:effectLst/>
                          <a:latin typeface="Arial" charset="0"/>
                          <a:cs typeface="Arial" charset="0"/>
                        </a:rPr>
                        <a:t>أدبْھُم</a:t>
                      </a:r>
                      <a:r>
                        <a:rPr kumimoji="0" lang="ar-EG" sz="2800" b="0" i="0" u="none" strike="noStrike" cap="none" normalizeH="0" baseline="0" dirty="0">
                          <a:ln>
                            <a:noFill/>
                          </a:ln>
                          <a:solidFill>
                            <a:schemeClr val="tx1"/>
                          </a:solidFill>
                          <a:effectLst/>
                          <a:latin typeface="Arial" charset="0"/>
                          <a:cs typeface="Arial" charset="0"/>
                        </a:rPr>
                        <a:t> .</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يـارب ارحم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endParaRPr kumimoji="0" lang="fr-FR" sz="1200" b="0" i="0" u="sng" strike="noStrike" cap="none" normalizeH="0" baseline="0" dirty="0">
                        <a:ln>
                          <a:noFill/>
                        </a:ln>
                        <a:solidFill>
                          <a:srgbClr val="FF9900"/>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2800" b="0" i="0" u="none" strike="noStrike" cap="none" normalizeH="0" baseline="0" dirty="0">
                          <a:ln>
                            <a:noFill/>
                          </a:ln>
                          <a:solidFill>
                            <a:schemeClr val="tx1"/>
                          </a:solidFill>
                          <a:effectLst/>
                          <a:latin typeface="Arial" charset="0"/>
                          <a:cs typeface="Arial" charset="0"/>
                        </a:rPr>
                        <a:t>نجاحاً للطلبة و عملاً للمحتاجين</a:t>
                      </a:r>
                      <a:endParaRPr kumimoji="0" lang="fr-FR" sz="2800" b="0" i="0" u="sng" strike="noStrike" cap="none" normalizeH="0" baseline="0" dirty="0">
                        <a:ln>
                          <a:noFill/>
                        </a:ln>
                        <a:solidFill>
                          <a:srgbClr val="FF9900"/>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1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يـارب ارحم</a:t>
                      </a:r>
                      <a:endParaRPr kumimoji="0" lang="ar-EG" sz="1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8" name="Action Button: Custom 27">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84367563"/>
      </p:ext>
    </p:extLst>
  </p:cSld>
  <p:clrMapOvr>
    <a:masterClrMapping/>
  </p:clrMapOvr>
  <p:transition/>
</p:sld>
</file>

<file path=ppt/slides/slide3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02650" name="Group 26"/>
          <p:cNvGraphicFramePr>
            <a:graphicFrameLocks noGrp="1"/>
          </p:cNvGraphicFramePr>
          <p:nvPr>
            <p:ph type="tbl" idx="1"/>
            <p:extLst>
              <p:ext uri="{D42A27DB-BD31-4B8C-83A1-F6EECF244321}">
                <p14:modId xmlns:p14="http://schemas.microsoft.com/office/powerpoint/2010/main" val="2584104255"/>
              </p:ext>
            </p:extLst>
          </p:nvPr>
        </p:nvGraphicFramePr>
        <p:xfrm>
          <a:off x="-6662" y="122204"/>
          <a:ext cx="9141502" cy="4689348"/>
        </p:xfrm>
        <a:graphic>
          <a:graphicData uri="http://schemas.openxmlformats.org/drawingml/2006/table">
            <a:tbl>
              <a:tblPr/>
              <a:tblGrid>
                <a:gridCol w="5084500">
                  <a:extLst>
                    <a:ext uri="{9D8B030D-6E8A-4147-A177-3AD203B41FA5}">
                      <a16:colId xmlns:a16="http://schemas.microsoft.com/office/drawing/2014/main" val="20000"/>
                    </a:ext>
                  </a:extLst>
                </a:gridCol>
                <a:gridCol w="4057002">
                  <a:extLst>
                    <a:ext uri="{9D8B030D-6E8A-4147-A177-3AD203B41FA5}">
                      <a16:colId xmlns:a16="http://schemas.microsoft.com/office/drawing/2014/main" val="20001"/>
                    </a:ext>
                  </a:extLst>
                </a:gridCol>
              </a:tblGrid>
              <a:tr h="424875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kern="1200" cap="none" spc="0" normalizeH="0" baseline="0" noProof="0" dirty="0">
                          <a:ln>
                            <a:noFill/>
                          </a:ln>
                          <a:solidFill>
                            <a:srgbClr val="FFFFFF"/>
                          </a:solidFill>
                          <a:effectLst/>
                          <a:uLnTx/>
                          <a:uFillTx/>
                          <a:latin typeface="+mn-lt"/>
                          <a:ea typeface="+mn-ea"/>
                          <a:cs typeface="+mn-cs"/>
                        </a:rPr>
                        <a:t>Convertis les incroyants et mets fin aux divisions de ton Eglise. </a:t>
                      </a:r>
                      <a:endParaRPr kumimoji="0" lang="fr-CA" sz="1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 </a:t>
                      </a:r>
                    </a:p>
                    <a:p>
                      <a:pPr marL="0" marR="0" lvl="0" indent="0" algn="l" defTabSz="914400" rtl="0" eaLnBrk="1" fontAlgn="base" latinLnBrk="0" hangingPunct="1">
                        <a:lnSpc>
                          <a:spcPct val="100000"/>
                        </a:lnSpc>
                        <a:spcBef>
                          <a:spcPct val="20000"/>
                        </a:spcBef>
                        <a:spcAft>
                          <a:spcPct val="0"/>
                        </a:spcAft>
                        <a:buClrTx/>
                        <a:buSzTx/>
                        <a:buFontTx/>
                        <a:buNone/>
                        <a:tabLst/>
                      </a:pPr>
                      <a:r>
                        <a:rPr lang="fr-FR" sz="2400" dirty="0"/>
                        <a:t>Brise l'orgueil des hérétiques. Accueille-nous tous dans l'unité de ta piété.</a:t>
                      </a:r>
                      <a:endParaRPr kumimoji="0" lang="fr-CA" sz="9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 (3).</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14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defRPr/>
                      </a:pPr>
                      <a:r>
                        <a:rPr kumimoji="0" lang="ar-EG" sz="2800" b="0" i="0" u="none" strike="noStrike" kern="1200" cap="none" spc="0" normalizeH="0" baseline="0" noProof="0" dirty="0">
                          <a:ln>
                            <a:noFill/>
                          </a:ln>
                          <a:solidFill>
                            <a:srgbClr val="FFFFFF"/>
                          </a:solidFill>
                          <a:effectLst/>
                          <a:uLnTx/>
                          <a:uFillTx/>
                          <a:latin typeface="+mn-lt"/>
                          <a:ea typeface="+mn-ea"/>
                          <a:cs typeface="+mn-cs"/>
                        </a:rPr>
                        <a:t>غير َ </a:t>
                      </a:r>
                      <a:r>
                        <a:rPr kumimoji="0" lang="ar-EG" sz="2800" b="0" i="0" u="none" strike="noStrike" kern="1200" cap="none" spc="0" normalizeH="0" baseline="0" noProof="0" dirty="0" err="1">
                          <a:ln>
                            <a:noFill/>
                          </a:ln>
                          <a:solidFill>
                            <a:srgbClr val="FFFFFF"/>
                          </a:solidFill>
                          <a:effectLst/>
                          <a:uLnTx/>
                          <a:uFillTx/>
                          <a:latin typeface="+mn-lt"/>
                          <a:ea typeface="+mn-ea"/>
                          <a:cs typeface="+mn-cs"/>
                        </a:rPr>
                        <a:t>المؤمنينھم</a:t>
                      </a:r>
                      <a:r>
                        <a:rPr kumimoji="0" lang="ar-EG" sz="2800" b="0" i="0" u="none" strike="noStrike" kern="1200" cap="none" spc="0" normalizeH="0" baseline="0" noProof="0" dirty="0">
                          <a:ln>
                            <a:noFill/>
                          </a:ln>
                          <a:solidFill>
                            <a:srgbClr val="FFFFFF"/>
                          </a:solidFill>
                          <a:effectLst/>
                          <a:uLnTx/>
                          <a:uFillTx/>
                          <a:latin typeface="+mn-lt"/>
                          <a:ea typeface="+mn-ea"/>
                          <a:cs typeface="+mn-cs"/>
                        </a:rPr>
                        <a:t> ُ د َّ ر</a:t>
                      </a:r>
                      <a:r>
                        <a:rPr kumimoji="0" lang="fr-FR" sz="2800" b="0" i="0" u="none" strike="noStrike" kern="1200" cap="none" spc="0" normalizeH="0" baseline="0" noProof="0" dirty="0">
                          <a:ln>
                            <a:noFill/>
                          </a:ln>
                          <a:solidFill>
                            <a:srgbClr val="FFFFFF"/>
                          </a:solidFill>
                          <a:effectLst/>
                          <a:uLnTx/>
                          <a:uFillTx/>
                          <a:latin typeface="+mn-lt"/>
                          <a:ea typeface="+mn-ea"/>
                          <a:cs typeface="+mn-cs"/>
                        </a:rPr>
                        <a:t> </a:t>
                      </a:r>
                      <a:r>
                        <a:rPr kumimoji="0" lang="ar-EG" sz="2800" b="0" i="0" u="none" strike="noStrike" kern="1200" cap="none" spc="0" normalizeH="0" baseline="0" noProof="0" dirty="0">
                          <a:ln>
                            <a:noFill/>
                          </a:ln>
                          <a:solidFill>
                            <a:srgbClr val="FFFFFF"/>
                          </a:solidFill>
                          <a:effectLst/>
                          <a:uLnTx/>
                          <a:uFillTx/>
                          <a:latin typeface="+mn-lt"/>
                          <a:ea typeface="+mn-ea"/>
                          <a:cs typeface="+mn-cs"/>
                        </a:rPr>
                        <a:t> </a:t>
                      </a:r>
                      <a:endParaRPr kumimoji="0" lang="fr-FR" sz="2800" b="0" i="0" u="none" strike="noStrike" kern="1200" cap="none" spc="0" normalizeH="0" baseline="0" noProof="0" dirty="0">
                        <a:ln>
                          <a:noFill/>
                        </a:ln>
                        <a:solidFill>
                          <a:srgbClr val="FFFFFF"/>
                        </a:solidFill>
                        <a:effectLst/>
                        <a:uLnTx/>
                        <a:uFillTx/>
                        <a:latin typeface="+mn-lt"/>
                        <a:ea typeface="+mn-ea"/>
                        <a:cs typeface="+mn-cs"/>
                      </a:endParaRPr>
                    </a:p>
                    <a:p>
                      <a:pPr marL="0" marR="0" lvl="0" indent="0" algn="justLow" defTabSz="914400" rtl="1" eaLnBrk="1" fontAlgn="base" latinLnBrk="0" hangingPunct="1">
                        <a:lnSpc>
                          <a:spcPct val="100000"/>
                        </a:lnSpc>
                        <a:spcBef>
                          <a:spcPct val="20000"/>
                        </a:spcBef>
                        <a:spcAft>
                          <a:spcPct val="0"/>
                        </a:spcAft>
                        <a:buClrTx/>
                        <a:buSzTx/>
                        <a:buFontTx/>
                        <a:buNone/>
                        <a:tabLst/>
                        <a:defRPr/>
                      </a:pPr>
                      <a:r>
                        <a:rPr kumimoji="0" lang="ar-EG" sz="2800" b="0" i="0" u="none" strike="noStrike" kern="1200" cap="none" spc="0" normalizeH="0" baseline="0" noProof="0" dirty="0">
                          <a:ln>
                            <a:noFill/>
                          </a:ln>
                          <a:solidFill>
                            <a:srgbClr val="FFFFFF"/>
                          </a:solidFill>
                          <a:effectLst/>
                          <a:uLnTx/>
                          <a:uFillTx/>
                          <a:latin typeface="+mn-lt"/>
                          <a:ea typeface="+mn-ea"/>
                          <a:cs typeface="+mn-cs"/>
                        </a:rPr>
                        <a:t>ض ِ </a:t>
                      </a:r>
                      <a:r>
                        <a:rPr kumimoji="0" lang="ar-EG" sz="2800" b="0" i="0" u="none" strike="noStrike" kern="1200" cap="none" spc="0" normalizeH="0" baseline="0" noProof="0" dirty="0" err="1">
                          <a:ln>
                            <a:noFill/>
                          </a:ln>
                          <a:solidFill>
                            <a:srgbClr val="FFFFFF"/>
                          </a:solidFill>
                          <a:effectLst/>
                          <a:uLnTx/>
                          <a:uFillTx/>
                          <a:latin typeface="+mn-lt"/>
                          <a:ea typeface="+mn-ea"/>
                          <a:cs typeface="+mn-cs"/>
                        </a:rPr>
                        <a:t>سة</a:t>
                      </a:r>
                      <a:r>
                        <a:rPr kumimoji="0" lang="ar-EG" sz="2800" b="0" i="0" u="none" strike="noStrike" kern="1200" cap="none" spc="0" normalizeH="0" baseline="0" noProof="0" dirty="0">
                          <a:ln>
                            <a:noFill/>
                          </a:ln>
                          <a:solidFill>
                            <a:srgbClr val="FFFFFF"/>
                          </a:solidFill>
                          <a:effectLst/>
                          <a:uLnTx/>
                          <a:uFillTx/>
                          <a:latin typeface="+mn-lt"/>
                          <a:ea typeface="+mn-ea"/>
                          <a:cs typeface="+mn-cs"/>
                        </a:rPr>
                        <a:t> ِ لتنقَ انقسامات ِ الكني . </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r>
                        <a:rPr kumimoji="0" lang="ar-SA" sz="1800" b="0" i="0" u="none" strike="noStrike" cap="none" normalizeH="0" baseline="0" dirty="0">
                          <a:ln>
                            <a:noFill/>
                          </a:ln>
                          <a:solidFill>
                            <a:schemeClr val="tx1"/>
                          </a:solidFill>
                          <a:effectLst/>
                          <a:latin typeface="Arial" charset="0"/>
                          <a:cs typeface="Arial" charset="0"/>
                        </a:rPr>
                        <a:t> </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يـارب</a:t>
                      </a:r>
                      <a:r>
                        <a:rPr kumimoji="0" lang="ar-SA" sz="2800" b="0" i="0" u="none" strike="noStrike" cap="none" normalizeH="0" baseline="0" dirty="0">
                          <a:ln>
                            <a:noFill/>
                          </a:ln>
                          <a:solidFill>
                            <a:schemeClr val="tx1"/>
                          </a:solidFill>
                          <a:effectLst/>
                          <a:latin typeface="Arial" charset="0"/>
                          <a:cs typeface="Arial" charset="0"/>
                        </a:rPr>
                        <a:t> ارحم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حل تعاظم أهل البدع ، ونحن كلنا إحسبنا في  وحدانية التقوى .</a:t>
                      </a:r>
                      <a:r>
                        <a:rPr kumimoji="0" lang="ar-SA" sz="2800" b="0" i="0" u="sng" strike="noStrike" cap="none" normalizeH="0" baseline="0" dirty="0">
                          <a:ln>
                            <a:noFill/>
                          </a:ln>
                          <a:solidFill>
                            <a:srgbClr val="FF9900"/>
                          </a:solidFill>
                          <a:effectLst/>
                          <a:latin typeface="Arial" charset="0"/>
                          <a:cs typeface="Arial" charset="0"/>
                        </a:rPr>
                        <a:t> </a:t>
                      </a:r>
                      <a:endParaRPr kumimoji="0" lang="ar-EG" sz="28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يـارب</a:t>
                      </a:r>
                      <a:r>
                        <a:rPr kumimoji="0" lang="ar-SA" sz="2800" b="0" i="0" u="none" strike="noStrike" cap="none" normalizeH="0" baseline="0" dirty="0">
                          <a:ln>
                            <a:noFill/>
                          </a:ln>
                          <a:solidFill>
                            <a:schemeClr val="tx1"/>
                          </a:solidFill>
                          <a:effectLst/>
                          <a:latin typeface="Arial" charset="0"/>
                          <a:cs typeface="Arial" charset="0"/>
                        </a:rPr>
                        <a:t> ارحم</a:t>
                      </a:r>
                      <a:r>
                        <a:rPr kumimoji="0" lang="ar-EG" sz="2800" b="0" i="0" u="none" strike="noStrike" cap="none" normalizeH="0" baseline="0" dirty="0">
                          <a:ln>
                            <a:noFill/>
                          </a:ln>
                          <a:solidFill>
                            <a:schemeClr val="tx1"/>
                          </a:solidFill>
                          <a:effectLst/>
                          <a:latin typeface="Arial" charset="0"/>
                          <a:cs typeface="Arial" charset="0"/>
                        </a:rPr>
                        <a:t> (3)</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802662" name="AutoShape 38">
            <a:hlinkClick r:id="rId2" action="ppaction://hlinksldjump" highlightClick="1"/>
          </p:cNvPr>
          <p:cNvSpPr>
            <a:spLocks noChangeArrowheads="1"/>
          </p:cNvSpPr>
          <p:nvPr/>
        </p:nvSpPr>
        <p:spPr bwMode="auto">
          <a:xfrm>
            <a:off x="7848600" y="4587974"/>
            <a:ext cx="1295400" cy="555526"/>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2000" dirty="0">
                <a:latin typeface="Arial" charset="0"/>
              </a:rPr>
              <a:t>Basile</a:t>
            </a:r>
          </a:p>
          <a:p>
            <a:pPr algn="ctr" rtl="1">
              <a:lnSpc>
                <a:spcPct val="80000"/>
              </a:lnSpc>
              <a:spcBef>
                <a:spcPct val="0"/>
              </a:spcBef>
            </a:pPr>
            <a:r>
              <a:rPr lang="ar-EG" sz="2200" dirty="0">
                <a:latin typeface="Arial" charset="0"/>
              </a:rPr>
              <a:t>باسيلى</a:t>
            </a:r>
            <a:endParaRPr lang="en-US" sz="2200" dirty="0">
              <a:latin typeface="Arial" charset="0"/>
            </a:endParaRPr>
          </a:p>
        </p:txBody>
      </p:sp>
      <p:sp>
        <p:nvSpPr>
          <p:cNvPr id="29" name="Action Button: Custom 28">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16254224"/>
      </p:ext>
    </p:extLst>
  </p:cSld>
  <p:clrMapOvr>
    <a:masterClrMapping/>
  </p:clrMapOvr>
  <p:transition/>
</p:sld>
</file>

<file path=ppt/slides/slide3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803651" name="Group 3"/>
          <p:cNvGraphicFramePr>
            <a:graphicFrameLocks noGrp="1"/>
          </p:cNvGraphicFramePr>
          <p:nvPr>
            <p:extLst>
              <p:ext uri="{D42A27DB-BD31-4B8C-83A1-F6EECF244321}">
                <p14:modId xmlns:p14="http://schemas.microsoft.com/office/powerpoint/2010/main" val="3232575326"/>
              </p:ext>
            </p:extLst>
          </p:nvPr>
        </p:nvGraphicFramePr>
        <p:xfrm>
          <a:off x="0" y="721890"/>
          <a:ext cx="9137228" cy="3445764"/>
        </p:xfrm>
        <a:graphic>
          <a:graphicData uri="http://schemas.openxmlformats.org/drawingml/2006/table">
            <a:tbl>
              <a:tblPr/>
              <a:tblGrid>
                <a:gridCol w="3114964">
                  <a:extLst>
                    <a:ext uri="{9D8B030D-6E8A-4147-A177-3AD203B41FA5}">
                      <a16:colId xmlns:a16="http://schemas.microsoft.com/office/drawing/2014/main" val="20000"/>
                    </a:ext>
                  </a:extLst>
                </a:gridCol>
                <a:gridCol w="3114964">
                  <a:extLst>
                    <a:ext uri="{9D8B030D-6E8A-4147-A177-3AD203B41FA5}">
                      <a16:colId xmlns:a16="http://schemas.microsoft.com/office/drawing/2014/main" val="20001"/>
                    </a:ext>
                  </a:extLst>
                </a:gridCol>
                <a:gridCol w="2907300">
                  <a:extLst>
                    <a:ext uri="{9D8B030D-6E8A-4147-A177-3AD203B41FA5}">
                      <a16:colId xmlns:a16="http://schemas.microsoft.com/office/drawing/2014/main" val="20002"/>
                    </a:ext>
                  </a:extLst>
                </a:gridCol>
              </a:tblGrid>
              <a:tr h="29923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1800" b="0" i="0" u="sng" strike="noStrike" cap="none" normalizeH="0" baseline="0" dirty="0" err="1">
                          <a:ln>
                            <a:noFill/>
                          </a:ln>
                          <a:solidFill>
                            <a:srgbClr val="FF9900"/>
                          </a:solidFill>
                          <a:effectLst/>
                          <a:latin typeface="Coptic1" pitchFamily="2" charset="0"/>
                          <a:cs typeface="Arial" charset="0"/>
                        </a:rPr>
                        <a:t>Piou</a:t>
                      </a:r>
                      <a:r>
                        <a:rPr kumimoji="0" lang="en-US" sz="18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hir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tekoui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m~mauatc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n~kayolik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n~apoctolik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n~ekkl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cia.</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Seigneur, de la paix de Ton église, une, unique, sainte, universelle et apostolique.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أذكر يا رب سلام كنيستِكَ الواحدة الوحيدة المقدّسة الجامعة الرسولية.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Tableau 5">
            <a:extLst>
              <a:ext uri="{FF2B5EF4-FFF2-40B4-BE49-F238E27FC236}">
                <a16:creationId xmlns:a16="http://schemas.microsoft.com/office/drawing/2014/main" id="{9B33FB7F-8C3D-4536-85B1-0BCC49D78E3F}"/>
              </a:ext>
            </a:extLst>
          </p:cNvPr>
          <p:cNvGraphicFramePr>
            <a:graphicFrameLocks noGrp="1"/>
          </p:cNvGraphicFramePr>
          <p:nvPr>
            <p:extLst>
              <p:ext uri="{D42A27DB-BD31-4B8C-83A1-F6EECF244321}">
                <p14:modId xmlns:p14="http://schemas.microsoft.com/office/powerpoint/2010/main" val="830198716"/>
              </p:ext>
            </p:extLst>
          </p:nvPr>
        </p:nvGraphicFramePr>
        <p:xfrm>
          <a:off x="1523999" y="8015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86230624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Arial" charset="0"/>
                        </a:rPr>
                        <a:t>Les sept </a:t>
                      </a:r>
                      <a:r>
                        <a:rPr lang="en-US" sz="1800" b="0" dirty="0" err="1">
                          <a:latin typeface="Arial" charset="0"/>
                        </a:rPr>
                        <a:t>courtes</a:t>
                      </a:r>
                      <a:r>
                        <a:rPr lang="en-US" sz="1800" b="0" dirty="0">
                          <a:latin typeface="Arial" charset="0"/>
                        </a:rPr>
                        <a:t> </a:t>
                      </a:r>
                      <a:r>
                        <a:rPr lang="en-US" sz="1800" b="0" dirty="0" err="1">
                          <a:latin typeface="Arial" charset="0"/>
                        </a:rPr>
                        <a:t>oraisons</a:t>
                      </a:r>
                      <a:r>
                        <a:rPr lang="en-US" sz="1800" b="0" dirty="0">
                          <a:latin typeface="Arial" charset="0"/>
                        </a:rPr>
                        <a:t> - </a:t>
                      </a:r>
                      <a:r>
                        <a:rPr lang="ar-SA" sz="1800" b="0" u="none" dirty="0">
                          <a:solidFill>
                            <a:schemeClr val="tx1"/>
                          </a:solidFill>
                          <a:latin typeface="Arial" charset="0"/>
                          <a:cs typeface="Arial" charset="0"/>
                        </a:rPr>
                        <a:t>ال</a:t>
                      </a:r>
                      <a:r>
                        <a:rPr lang="ar-EG" sz="1800" b="0" u="none" dirty="0">
                          <a:solidFill>
                            <a:schemeClr val="tx1"/>
                          </a:solidFill>
                          <a:latin typeface="Arial" charset="0"/>
                          <a:cs typeface="Arial" charset="0"/>
                        </a:rPr>
                        <a:t>سبع أواشى الصغار</a:t>
                      </a:r>
                      <a:endParaRPr lang="en-CA" sz="1800" b="0" u="none" dirty="0">
                        <a:solidFill>
                          <a:schemeClr val="tx1"/>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5251928"/>
                  </a:ext>
                </a:extLst>
              </a:tr>
            </a:tbl>
          </a:graphicData>
        </a:graphic>
      </p:graphicFrame>
    </p:spTree>
    <p:extLst>
      <p:ext uri="{BB962C8B-B14F-4D97-AF65-F5344CB8AC3E}">
        <p14:creationId xmlns:p14="http://schemas.microsoft.com/office/powerpoint/2010/main" val="4101873687"/>
      </p:ext>
    </p:extLst>
  </p:cSld>
  <p:clrMapOvr>
    <a:masterClrMapping/>
  </p:clrMapOvr>
  <p:transition/>
</p:sld>
</file>

<file path=ppt/slides/slide3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8" name="Rectangle 7">
            <a:extLst>
              <a:ext uri="{FF2B5EF4-FFF2-40B4-BE49-F238E27FC236}">
                <a16:creationId xmlns:a16="http://schemas.microsoft.com/office/drawing/2014/main" id="{C439AE7F-55CC-47F0-80C5-18F8D727DC70}"/>
              </a:ext>
            </a:extLst>
          </p:cNvPr>
          <p:cNvSpPr/>
          <p:nvPr/>
        </p:nvSpPr>
        <p:spPr bwMode="auto">
          <a:xfrm>
            <a:off x="2592093" y="4552949"/>
            <a:ext cx="1041400" cy="581779"/>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l" defTabSz="914400" rtl="0" eaLnBrk="1" fontAlgn="base" latinLnBrk="0" hangingPunct="1">
              <a:lnSpc>
                <a:spcPct val="100000"/>
              </a:lnSpc>
              <a:spcBef>
                <a:spcPct val="20000"/>
              </a:spcBef>
              <a:spcAft>
                <a:spcPct val="0"/>
              </a:spcAft>
              <a:buClrTx/>
              <a:buSzTx/>
              <a:buFontTx/>
              <a:buNone/>
              <a:tabLst/>
            </a:pPr>
            <a:endParaRPr kumimoji="0" lang="fr-FR" sz="1000" b="0" i="0" u="none" strike="noStrike" cap="none" normalizeH="0" baseline="0" dirty="0">
              <a:ln>
                <a:noFill/>
              </a:ln>
              <a:solidFill>
                <a:schemeClr val="tx1"/>
              </a:solidFill>
              <a:effectLst/>
              <a:latin typeface="Arial" charset="0"/>
              <a:cs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9" name="Action Button: Custom 4">
            <a:hlinkClick r:id="rId3" action="ppaction://hlinksldjump" highlightClick="1"/>
            <a:extLst>
              <a:ext uri="{FF2B5EF4-FFF2-40B4-BE49-F238E27FC236}">
                <a16:creationId xmlns:a16="http://schemas.microsoft.com/office/drawing/2014/main" id="{DF4E9FF7-311C-406A-B698-D46CD1ACB62E}"/>
              </a:ext>
            </a:extLst>
          </p:cNvPr>
          <p:cNvSpPr/>
          <p:nvPr/>
        </p:nvSpPr>
        <p:spPr bwMode="auto">
          <a:xfrm>
            <a:off x="4943872" y="4972050"/>
            <a:ext cx="70762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err="1">
                <a:solidFill>
                  <a:srgbClr val="C00000"/>
                </a:solidFill>
                <a:latin typeface="+mn-lt"/>
              </a:rPr>
              <a:t>Accueil</a:t>
            </a:r>
            <a:endParaRPr lang="en-CA" sz="1100" b="1" dirty="0">
              <a:solidFill>
                <a:srgbClr val="C00000"/>
              </a:solidFill>
              <a:latin typeface="+mn-lt"/>
            </a:endParaRPr>
          </a:p>
        </p:txBody>
      </p:sp>
      <p:graphicFrame>
        <p:nvGraphicFramePr>
          <p:cNvPr id="7" name="Group 109">
            <a:extLst>
              <a:ext uri="{FF2B5EF4-FFF2-40B4-BE49-F238E27FC236}">
                <a16:creationId xmlns:a16="http://schemas.microsoft.com/office/drawing/2014/main" id="{EFF3E897-2148-43FB-8117-634C7AF6ECFD}"/>
              </a:ext>
            </a:extLst>
          </p:cNvPr>
          <p:cNvGraphicFramePr>
            <a:graphicFrameLocks noGrp="1"/>
          </p:cNvGraphicFramePr>
          <p:nvPr>
            <p:extLst>
              <p:ext uri="{D42A27DB-BD31-4B8C-83A1-F6EECF244321}">
                <p14:modId xmlns:p14="http://schemas.microsoft.com/office/powerpoint/2010/main" val="945633816"/>
              </p:ext>
            </p:extLst>
          </p:nvPr>
        </p:nvGraphicFramePr>
        <p:xfrm>
          <a:off x="0" y="56673"/>
          <a:ext cx="9144000" cy="4741164"/>
        </p:xfrm>
        <a:graphic>
          <a:graphicData uri="http://schemas.openxmlformats.org/drawingml/2006/table">
            <a:tbl>
              <a:tblPr/>
              <a:tblGrid>
                <a:gridCol w="3181145">
                  <a:extLst>
                    <a:ext uri="{9D8B030D-6E8A-4147-A177-3AD203B41FA5}">
                      <a16:colId xmlns:a16="http://schemas.microsoft.com/office/drawing/2014/main" val="20000"/>
                    </a:ext>
                  </a:extLst>
                </a:gridCol>
                <a:gridCol w="3272299">
                  <a:extLst>
                    <a:ext uri="{9D8B030D-6E8A-4147-A177-3AD203B41FA5}">
                      <a16:colId xmlns:a16="http://schemas.microsoft.com/office/drawing/2014/main" val="20001"/>
                    </a:ext>
                  </a:extLst>
                </a:gridCol>
                <a:gridCol w="2690556">
                  <a:extLst>
                    <a:ext uri="{9D8B030D-6E8A-4147-A177-3AD203B41FA5}">
                      <a16:colId xmlns:a16="http://schemas.microsoft.com/office/drawing/2014/main" val="20002"/>
                    </a:ext>
                  </a:extLst>
                </a:gridCol>
              </a:tblGrid>
              <a:tr h="41856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err="1">
                          <a:ln>
                            <a:noFill/>
                          </a:ln>
                          <a:solidFill>
                            <a:srgbClr val="FF9900"/>
                          </a:solidFill>
                          <a:effectLst/>
                          <a:latin typeface="Coptic1" pitchFamily="2" charset="0"/>
                          <a:cs typeface="Arial" charset="0"/>
                        </a:rPr>
                        <a:t>PiDiakwn</a:t>
                      </a:r>
                      <a:r>
                        <a:rPr kumimoji="0" lang="fr-CA" sz="21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Proceuxacye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u~per</a:t>
                      </a:r>
                      <a:r>
                        <a:rPr kumimoji="0" lang="en-US" sz="2800" b="0" i="0" u="none" strike="noStrike" cap="none" normalizeH="0" baseline="0" dirty="0">
                          <a:ln>
                            <a:noFill/>
                          </a:ln>
                          <a:solidFill>
                            <a:schemeClr val="tx1"/>
                          </a:solidFill>
                          <a:effectLst/>
                          <a:latin typeface="Coptic1" pitchFamily="2" charset="0"/>
                          <a:cs typeface="Arial" charset="0"/>
                        </a:rPr>
                        <a:t> t/c </a:t>
                      </a: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/n/c t/c </a:t>
                      </a:r>
                      <a:r>
                        <a:rPr kumimoji="0" lang="en-US" sz="2800" b="0" i="0" u="none" strike="noStrike" cap="none" normalizeH="0" baseline="0" dirty="0" err="1">
                          <a:ln>
                            <a:noFill/>
                          </a:ln>
                          <a:solidFill>
                            <a:schemeClr val="tx1"/>
                          </a:solidFill>
                          <a:effectLst/>
                          <a:latin typeface="Coptic1" pitchFamily="2" charset="0"/>
                          <a:cs typeface="Arial" charset="0"/>
                        </a:rPr>
                        <a:t>a~giac</a:t>
                      </a:r>
                      <a:r>
                        <a:rPr kumimoji="0" lang="en-US" sz="2800" b="0" i="0" u="none" strike="noStrike" cap="none" normalizeH="0" baseline="0" dirty="0">
                          <a:ln>
                            <a:noFill/>
                          </a:ln>
                          <a:solidFill>
                            <a:schemeClr val="tx1"/>
                          </a:solidFill>
                          <a:effectLst/>
                          <a:latin typeface="Coptic1" pitchFamily="2" charset="0"/>
                          <a:cs typeface="Arial" charset="0"/>
                        </a:rPr>
                        <a:t> mon/c </a:t>
                      </a:r>
                      <a:r>
                        <a:rPr kumimoji="0" lang="en-US" sz="2800" b="0" i="0" u="none" strike="noStrike" cap="none" normalizeH="0" baseline="0" dirty="0" err="1">
                          <a:ln>
                            <a:noFill/>
                          </a:ln>
                          <a:solidFill>
                            <a:schemeClr val="tx1"/>
                          </a:solidFill>
                          <a:effectLst/>
                          <a:latin typeface="Coptic1" pitchFamily="2" charset="0"/>
                          <a:cs typeface="Arial" charset="0"/>
                        </a:rPr>
                        <a:t>kayolik</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a~poctolik</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oryodoxou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ekk~l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ciac</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Kurie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e~le</a:t>
                      </a:r>
                      <a:r>
                        <a:rPr kumimoji="0" lang="fr-FR"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la paix de l’église orthodoxe de Dieu, une, sainte, universelle, et apostolique.</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L’Assemblée:</a:t>
                      </a:r>
                      <a:endParaRPr kumimoji="0" lang="ar-EG"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 من أجل سلام كنيسَة الله الواحدة المقدّسة الجامعة </a:t>
                      </a:r>
                      <a:r>
                        <a:rPr kumimoji="0" lang="ar-SA" sz="2800" b="0" i="0" u="none" strike="noStrike" cap="none" normalizeH="0" baseline="0" dirty="0" err="1">
                          <a:ln>
                            <a:noFill/>
                          </a:ln>
                          <a:solidFill>
                            <a:schemeClr val="tx1"/>
                          </a:solidFill>
                          <a:effectLst/>
                          <a:latin typeface="Arial" charset="0"/>
                          <a:cs typeface="Arial" charset="0"/>
                        </a:rPr>
                        <a:t>الرسولية</a:t>
                      </a:r>
                      <a:r>
                        <a:rPr kumimoji="0" lang="ar-SA" sz="2800" b="0" i="0" u="none" strike="noStrike" cap="none" normalizeH="0" baseline="0" dirty="0">
                          <a:ln>
                            <a:noFill/>
                          </a:ln>
                          <a:solidFill>
                            <a:schemeClr val="tx1"/>
                          </a:solidFill>
                          <a:effectLst/>
                          <a:latin typeface="Arial" charset="0"/>
                          <a:cs typeface="Arial" charset="0"/>
                        </a:rPr>
                        <a:t> الأرثوذكسية</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70679914"/>
      </p:ext>
    </p:extLst>
  </p:cSld>
  <p:clrMapOvr>
    <a:masterClrMapping/>
  </p:clrMapOvr>
  <p:transition/>
</p:sld>
</file>

<file path=ppt/slides/slide3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805698" name="Group 2"/>
          <p:cNvGraphicFramePr>
            <a:graphicFrameLocks noGrp="1"/>
          </p:cNvGraphicFramePr>
          <p:nvPr>
            <p:extLst>
              <p:ext uri="{D42A27DB-BD31-4B8C-83A1-F6EECF244321}">
                <p14:modId xmlns:p14="http://schemas.microsoft.com/office/powerpoint/2010/main" val="3480779412"/>
              </p:ext>
            </p:extLst>
          </p:nvPr>
        </p:nvGraphicFramePr>
        <p:xfrm>
          <a:off x="0" y="174676"/>
          <a:ext cx="9144000" cy="3895344"/>
        </p:xfrm>
        <a:graphic>
          <a:graphicData uri="http://schemas.openxmlformats.org/drawingml/2006/table">
            <a:tbl>
              <a:tblPr/>
              <a:tblGrid>
                <a:gridCol w="3170122">
                  <a:extLst>
                    <a:ext uri="{9D8B030D-6E8A-4147-A177-3AD203B41FA5}">
                      <a16:colId xmlns:a16="http://schemas.microsoft.com/office/drawing/2014/main" val="633486354"/>
                    </a:ext>
                  </a:extLst>
                </a:gridCol>
                <a:gridCol w="3170122">
                  <a:extLst>
                    <a:ext uri="{9D8B030D-6E8A-4147-A177-3AD203B41FA5}">
                      <a16:colId xmlns:a16="http://schemas.microsoft.com/office/drawing/2014/main" val="20000"/>
                    </a:ext>
                  </a:extLst>
                </a:gridCol>
                <a:gridCol w="2803756">
                  <a:extLst>
                    <a:ext uri="{9D8B030D-6E8A-4147-A177-3AD203B41FA5}">
                      <a16:colId xmlns:a16="http://schemas.microsoft.com/office/drawing/2014/main" val="20001"/>
                    </a:ext>
                  </a:extLst>
                </a:gridCol>
              </a:tblGrid>
              <a:tr h="248228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Yai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etsop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icjen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aur</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jc</a:t>
                      </a:r>
                      <a:r>
                        <a:rPr kumimoji="0" lang="fr-CA" sz="2800" b="0" i="0" u="none" strike="noStrike" cap="none" normalizeH="0" baseline="0" dirty="0">
                          <a:ln>
                            <a:noFill/>
                          </a:ln>
                          <a:solidFill>
                            <a:schemeClr val="tx1"/>
                          </a:solidFill>
                          <a:effectLst/>
                          <a:latin typeface="Coptic1" pitchFamily="2" charset="0"/>
                          <a:cs typeface="Arial" charset="0"/>
                        </a:rPr>
                        <a:t> n~]</a:t>
                      </a:r>
                      <a:r>
                        <a:rPr kumimoji="0" lang="fr-CA" sz="2800" b="0" i="0" u="none" strike="noStrike" cap="none" normalizeH="0" baseline="0" dirty="0" err="1">
                          <a:ln>
                            <a:noFill/>
                          </a:ln>
                          <a:solidFill>
                            <a:schemeClr val="tx1"/>
                          </a:solidFill>
                          <a:effectLst/>
                          <a:latin typeface="Coptic1" pitchFamily="2" charset="0"/>
                          <a:cs typeface="Arial" charset="0"/>
                        </a:rPr>
                        <a:t>oukouman</a:t>
                      </a:r>
                      <a:r>
                        <a:rPr kumimoji="0" lang="fr-CA" sz="2800" b="0" i="0" u="none" strike="noStrike" cap="none" normalizeH="0" baseline="0" dirty="0">
                          <a:ln>
                            <a:noFill/>
                          </a:ln>
                          <a:solidFill>
                            <a:schemeClr val="tx1"/>
                          </a:solidFill>
                          <a:effectLst/>
                          <a:latin typeface="Coptic1" pitchFamily="2" charset="0"/>
                          <a:cs typeface="Arial" charset="0"/>
                        </a:rPr>
                        <a:t>/ sa </a:t>
                      </a:r>
                      <a:r>
                        <a:rPr kumimoji="0" lang="fr-CA" sz="2800" b="0" i="0" u="none" strike="noStrike" cap="none" normalizeH="0" baseline="0" dirty="0" err="1">
                          <a:ln>
                            <a:noFill/>
                          </a:ln>
                          <a:solidFill>
                            <a:schemeClr val="tx1"/>
                          </a:solidFill>
                          <a:effectLst/>
                          <a:latin typeface="Coptic1" pitchFamily="2" charset="0"/>
                          <a:cs typeface="Arial" charset="0"/>
                        </a:rPr>
                        <a:t>aur</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jc</a:t>
                      </a:r>
                      <a:r>
                        <a:rPr kumimoji="0" lang="fr-CA" sz="2800" b="0" i="0" u="none" strike="noStrike" cap="none" normalizeH="0" baseline="0" dirty="0">
                          <a:ln>
                            <a:noFill/>
                          </a:ln>
                          <a:solidFill>
                            <a:schemeClr val="tx1"/>
                          </a:solidFill>
                          <a:effectLst/>
                          <a:latin typeface="Coptic1" pitchFamily="2" charset="0"/>
                          <a:cs typeface="Arial" charset="0"/>
                        </a:rPr>
                        <a:t>. </a:t>
                      </a:r>
                      <a:r>
                        <a:rPr lang="fr-FR" sz="2800" kern="1200" dirty="0">
                          <a:solidFill>
                            <a:schemeClr val="tx1"/>
                          </a:solidFill>
                          <a:effectLst/>
                          <a:latin typeface="Coptic1" pitchFamily="2" charset="0"/>
                          <a:ea typeface="+mn-ea"/>
                          <a:cs typeface="+mn-cs"/>
                        </a:rPr>
                        <a:t>Nem n/</a:t>
                      </a:r>
                      <a:r>
                        <a:rPr lang="fr-FR" sz="2800" kern="1200" dirty="0" err="1">
                          <a:solidFill>
                            <a:schemeClr val="tx1"/>
                          </a:solidFill>
                          <a:effectLst/>
                          <a:latin typeface="Coptic1" pitchFamily="2" charset="0"/>
                          <a:ea typeface="+mn-ea"/>
                          <a:cs typeface="+mn-cs"/>
                        </a:rPr>
                        <a:t>etsot</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e~bol</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n~q</a:t>
                      </a:r>
                      <a:r>
                        <a:rPr lang="fr-FR" sz="2800" kern="1200" dirty="0">
                          <a:solidFill>
                            <a:schemeClr val="tx1"/>
                          </a:solidFill>
                          <a:effectLst/>
                          <a:latin typeface="Coptic1" pitchFamily="2" charset="0"/>
                          <a:ea typeface="+mn-ea"/>
                          <a:cs typeface="+mn-cs"/>
                        </a:rPr>
                        <a:t>/</a:t>
                      </a:r>
                      <a:r>
                        <a:rPr lang="fr-FR" sz="2800" kern="1200" dirty="0" err="1">
                          <a:solidFill>
                            <a:schemeClr val="tx1"/>
                          </a:solidFill>
                          <a:effectLst/>
                          <a:latin typeface="Coptic1" pitchFamily="2" charset="0"/>
                          <a:ea typeface="+mn-ea"/>
                          <a:cs typeface="+mn-cs"/>
                        </a:rPr>
                        <a:t>tc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m~p~caji</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n~te</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meym</a:t>
                      </a:r>
                      <a:r>
                        <a:rPr lang="fr-FR" sz="2800" kern="1200" dirty="0">
                          <a:solidFill>
                            <a:schemeClr val="tx1"/>
                          </a:solidFill>
                          <a:effectLst/>
                          <a:latin typeface="Coptic1" pitchFamily="2" charset="0"/>
                          <a:ea typeface="+mn-ea"/>
                          <a:cs typeface="+mn-cs"/>
                        </a:rPr>
                        <a:t>/i </a:t>
                      </a:r>
                      <a:r>
                        <a:rPr lang="fr-FR" sz="2800" kern="1200" dirty="0" err="1">
                          <a:solidFill>
                            <a:schemeClr val="tx1"/>
                          </a:solidFill>
                          <a:effectLst/>
                          <a:latin typeface="Coptic1" pitchFamily="2" charset="0"/>
                          <a:ea typeface="+mn-ea"/>
                          <a:cs typeface="+mn-cs"/>
                        </a:rPr>
                        <a:t>qen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oucwouten</a:t>
                      </a:r>
                      <a:r>
                        <a:rPr lang="fr-FR" sz="2800" kern="1200" dirty="0">
                          <a:solidFill>
                            <a:schemeClr val="tx1"/>
                          </a:solidFill>
                          <a:effectLst/>
                          <a:latin typeface="Coptic1" pitchFamily="2" charset="0"/>
                          <a:ea typeface="+mn-ea"/>
                          <a:cs typeface="+mn-cs"/>
                        </a:rPr>
                        <a:t>.</a:t>
                      </a:r>
                      <a:endParaRPr kumimoji="0" lang="fr-CA" sz="2800" b="0" i="0" u="none" strike="noStrike" cap="none" normalizeH="0" baseline="0" dirty="0">
                        <a:ln>
                          <a:noFill/>
                        </a:ln>
                        <a:solidFill>
                          <a:schemeClr val="tx1"/>
                        </a:solidFill>
                        <a:effectLst/>
                        <a:latin typeface="Coptic1" pitchFamily="2"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Elle qui s’étend d’une extrémité de l’univers à l’autre; et  ceux qui prêchent la parole de vérité avec droiture.</a:t>
                      </a:r>
                      <a:endParaRPr kumimoji="0" lang="fr-CA" sz="28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هذه الكائنة من </a:t>
                      </a:r>
                      <a:r>
                        <a:rPr kumimoji="0" lang="ar-SA" sz="3200" b="0" i="0" u="none" strike="noStrike" cap="none" normalizeH="0" baseline="0" dirty="0" err="1">
                          <a:ln>
                            <a:noFill/>
                          </a:ln>
                          <a:solidFill>
                            <a:schemeClr val="tx1"/>
                          </a:solidFill>
                          <a:effectLst/>
                          <a:latin typeface="Arial" charset="0"/>
                          <a:cs typeface="Arial" charset="0"/>
                        </a:rPr>
                        <a:t>أقاصى</a:t>
                      </a:r>
                      <a:r>
                        <a:rPr kumimoji="0" lang="ar-SA" sz="3200" b="0" i="0" u="none" strike="noStrike" cap="none" normalizeH="0" baseline="0" dirty="0">
                          <a:ln>
                            <a:noFill/>
                          </a:ln>
                          <a:solidFill>
                            <a:schemeClr val="tx1"/>
                          </a:solidFill>
                          <a:effectLst/>
                          <a:latin typeface="Arial" charset="0"/>
                          <a:cs typeface="Arial" charset="0"/>
                        </a:rPr>
                        <a:t> المسكونة إلى أقاصيها. والذين يفصلون </a:t>
                      </a:r>
                      <a:r>
                        <a:rPr kumimoji="0" lang="ar-EG" sz="3200" b="0" i="0" u="none" strike="noStrike" cap="none" normalizeH="0" baseline="0" dirty="0">
                          <a:ln>
                            <a:noFill/>
                          </a:ln>
                          <a:solidFill>
                            <a:schemeClr val="tx1"/>
                          </a:solidFill>
                          <a:effectLst/>
                          <a:latin typeface="Arial" charset="0"/>
                          <a:cs typeface="Arial" charset="0"/>
                        </a:rPr>
                        <a:t>فيها</a:t>
                      </a:r>
                      <a:r>
                        <a:rPr kumimoji="0" lang="ar-SA" sz="3200" b="0" i="0" u="none" strike="noStrike" cap="none" normalizeH="0" baseline="0" dirty="0">
                          <a:ln>
                            <a:noFill/>
                          </a:ln>
                          <a:solidFill>
                            <a:schemeClr val="tx1"/>
                          </a:solidFill>
                          <a:effectLst/>
                          <a:latin typeface="Arial" charset="0"/>
                          <a:cs typeface="Arial" charset="0"/>
                        </a:rPr>
                        <a:t> كلمة الحق باستقامة.</a:t>
                      </a:r>
                      <a:endParaRPr kumimoji="0" lang="en-US" sz="32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66355974"/>
      </p:ext>
    </p:extLst>
  </p:cSld>
  <p:clrMapOvr>
    <a:masterClrMapping/>
  </p:clrMapOvr>
  <p:transition/>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60769" name="Group 129"/>
          <p:cNvGraphicFramePr>
            <a:graphicFrameLocks noGrp="1"/>
          </p:cNvGraphicFramePr>
          <p:nvPr>
            <p:ph/>
            <p:extLst>
              <p:ext uri="{D42A27DB-BD31-4B8C-83A1-F6EECF244321}">
                <p14:modId xmlns:p14="http://schemas.microsoft.com/office/powerpoint/2010/main" val="2657728511"/>
              </p:ext>
            </p:extLst>
          </p:nvPr>
        </p:nvGraphicFramePr>
        <p:xfrm>
          <a:off x="0" y="0"/>
          <a:ext cx="9144000" cy="4699000"/>
        </p:xfrm>
        <a:graphic>
          <a:graphicData uri="http://schemas.openxmlformats.org/drawingml/2006/table">
            <a:tbl>
              <a:tblPr/>
              <a:tblGrid>
                <a:gridCol w="3117850">
                  <a:extLst>
                    <a:ext uri="{9D8B030D-6E8A-4147-A177-3AD203B41FA5}">
                      <a16:colId xmlns:a16="http://schemas.microsoft.com/office/drawing/2014/main" val="20000"/>
                    </a:ext>
                  </a:extLst>
                </a:gridCol>
                <a:gridCol w="3270250">
                  <a:extLst>
                    <a:ext uri="{9D8B030D-6E8A-4147-A177-3AD203B41FA5}">
                      <a16:colId xmlns:a16="http://schemas.microsoft.com/office/drawing/2014/main" val="20001"/>
                    </a:ext>
                  </a:extLst>
                </a:gridCol>
                <a:gridCol w="2755900">
                  <a:extLst>
                    <a:ext uri="{9D8B030D-6E8A-4147-A177-3AD203B41FA5}">
                      <a16:colId xmlns:a16="http://schemas.microsoft.com/office/drawing/2014/main" val="20002"/>
                    </a:ext>
                  </a:extLst>
                </a:gridCol>
              </a:tblGrid>
              <a:tr h="46990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piagioc</a:t>
                      </a:r>
                      <a:r>
                        <a:rPr kumimoji="0" lang="en-US" sz="2500" b="0" i="0" u="none" strike="noStrike" cap="none" normalizeH="0" baseline="0" dirty="0">
                          <a:ln>
                            <a:noFill/>
                          </a:ln>
                          <a:solidFill>
                            <a:schemeClr val="tx1"/>
                          </a:solidFill>
                          <a:effectLst/>
                          <a:latin typeface="Coptic1" pitchFamily="2" charset="0"/>
                          <a:cs typeface="Arial" charset="0"/>
                        </a:rPr>
                        <a:t> D/m/</a:t>
                      </a:r>
                      <a:r>
                        <a:rPr kumimoji="0" lang="en-US" sz="2500" b="0" i="0" u="none" strike="noStrike" cap="none" normalizeH="0" baseline="0" dirty="0" err="1">
                          <a:ln>
                            <a:noFill/>
                          </a:ln>
                          <a:solidFill>
                            <a:schemeClr val="tx1"/>
                          </a:solidFill>
                          <a:effectLst/>
                          <a:latin typeface="Coptic1" pitchFamily="2" charset="0"/>
                          <a:cs typeface="Arial" charset="0"/>
                        </a:rPr>
                        <a:t>trioc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piagioc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Kurilloc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piagioc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Bacilioc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piagioc</a:t>
                      </a:r>
                      <a:r>
                        <a:rPr kumimoji="0" lang="en-US" sz="2500" b="0" i="0" u="none" strike="noStrike" cap="none" normalizeH="0" baseline="0" dirty="0">
                          <a:ln>
                            <a:noFill/>
                          </a:ln>
                          <a:solidFill>
                            <a:schemeClr val="tx1"/>
                          </a:solidFill>
                          <a:effectLst/>
                          <a:latin typeface="Coptic1" pitchFamily="2" charset="0"/>
                          <a:cs typeface="Arial" charset="0"/>
                        </a:rPr>
                        <a:t> Gr/</a:t>
                      </a:r>
                      <a:r>
                        <a:rPr kumimoji="0" lang="en-US" sz="2500" b="0" i="0" u="none" strike="noStrike" cap="none" normalizeH="0" baseline="0" dirty="0" err="1">
                          <a:ln>
                            <a:noFill/>
                          </a:ln>
                          <a:solidFill>
                            <a:schemeClr val="tx1"/>
                          </a:solidFill>
                          <a:effectLst/>
                          <a:latin typeface="Coptic1" pitchFamily="2" charset="0"/>
                          <a:cs typeface="Arial" charset="0"/>
                        </a:rPr>
                        <a:t>gorioc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piyeologoc</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a:ln>
                            <a:noFill/>
                          </a:ln>
                          <a:solidFill>
                            <a:schemeClr val="tx1"/>
                          </a:solidFill>
                          <a:effectLst/>
                          <a:latin typeface="Arial"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piagioc</a:t>
                      </a:r>
                      <a:r>
                        <a:rPr kumimoji="0" lang="en-US" sz="2500" b="0" i="0" u="none" strike="noStrike" cap="none" normalizeH="0" baseline="0" dirty="0">
                          <a:ln>
                            <a:noFill/>
                          </a:ln>
                          <a:solidFill>
                            <a:schemeClr val="tx1"/>
                          </a:solidFill>
                          <a:effectLst/>
                          <a:latin typeface="Coptic1" pitchFamily="2" charset="0"/>
                          <a:cs typeface="Arial" charset="0"/>
                        </a:rPr>
                        <a:t> Gr/</a:t>
                      </a:r>
                      <a:r>
                        <a:rPr kumimoji="0" lang="en-US" sz="2500" b="0" i="0" u="none" strike="noStrike" cap="none" normalizeH="0" baseline="0" dirty="0" err="1">
                          <a:ln>
                            <a:noFill/>
                          </a:ln>
                          <a:solidFill>
                            <a:schemeClr val="tx1"/>
                          </a:solidFill>
                          <a:effectLst/>
                          <a:latin typeface="Coptic1" pitchFamily="2" charset="0"/>
                          <a:cs typeface="Arial" charset="0"/>
                        </a:rPr>
                        <a:t>gorioc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piyaumatourgoc</a:t>
                      </a:r>
                      <a:r>
                        <a:rPr kumimoji="0" lang="en-US" sz="2500" b="0" i="0" u="none" strike="noStrike" cap="none" normalizeH="0" baseline="0" dirty="0">
                          <a:ln>
                            <a:noFill/>
                          </a:ln>
                          <a:solidFill>
                            <a:schemeClr val="tx1"/>
                          </a:solidFill>
                          <a:effectLst/>
                          <a:latin typeface="Arial"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piagioc</a:t>
                      </a:r>
                      <a:r>
                        <a:rPr kumimoji="0" lang="en-US" sz="2500" b="0" i="0" u="none" strike="noStrike" cap="none" normalizeH="0" baseline="0" dirty="0">
                          <a:ln>
                            <a:noFill/>
                          </a:ln>
                          <a:solidFill>
                            <a:schemeClr val="tx1"/>
                          </a:solidFill>
                          <a:effectLst/>
                          <a:latin typeface="Coptic1" pitchFamily="2" charset="0"/>
                          <a:cs typeface="Arial" charset="0"/>
                        </a:rPr>
                        <a:t> Gr/</a:t>
                      </a:r>
                      <a:r>
                        <a:rPr kumimoji="0" lang="en-US" sz="2500" b="0" i="0" u="none" strike="noStrike" cap="none" normalizeH="0" baseline="0" dirty="0" err="1">
                          <a:ln>
                            <a:noFill/>
                          </a:ln>
                          <a:solidFill>
                            <a:schemeClr val="tx1"/>
                          </a:solidFill>
                          <a:effectLst/>
                          <a:latin typeface="Coptic1" pitchFamily="2" charset="0"/>
                          <a:cs typeface="Arial" charset="0"/>
                        </a:rPr>
                        <a:t>gorioc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piarmenioc</a:t>
                      </a:r>
                      <a:r>
                        <a:rPr kumimoji="0" lang="en-US" sz="25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de Saint Dimitri, de Saint Cyrille, de Saint Basile, de Saint Grégoire le théologien, de Saint Grégoire le faiseur de miracle, de Saint Grégoire l’arménien,</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والقديس ديمتريوس والقديس كيرلس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 باسيليوس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اغريغوريوس</a:t>
                      </a:r>
                      <a:r>
                        <a:rPr kumimoji="0" lang="ar-SA" sz="3000" b="0" i="0" u="none" strike="noStrike" cap="none" normalizeH="0" baseline="0" dirty="0">
                          <a:ln>
                            <a:noFill/>
                          </a:ln>
                          <a:solidFill>
                            <a:schemeClr val="tx1"/>
                          </a:solidFill>
                          <a:effectLst/>
                          <a:latin typeface="Arial" charset="0"/>
                          <a:cs typeface="Arial" charset="0"/>
                        </a:rPr>
                        <a:t> الناطق بالإلهيات</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 </a:t>
                      </a:r>
                      <a:r>
                        <a:rPr kumimoji="0" lang="ar-SA" sz="3000" b="0" i="0" u="none" strike="noStrike" cap="none" normalizeH="0" baseline="0" dirty="0" err="1">
                          <a:ln>
                            <a:noFill/>
                          </a:ln>
                          <a:solidFill>
                            <a:schemeClr val="tx1"/>
                          </a:solidFill>
                          <a:effectLst/>
                          <a:latin typeface="Arial" charset="0"/>
                          <a:cs typeface="Arial" charset="0"/>
                        </a:rPr>
                        <a:t>اغريغوريوس</a:t>
                      </a:r>
                      <a:r>
                        <a:rPr kumimoji="0" lang="ar-SA" sz="3000" b="0" i="0" u="none" strike="noStrike" cap="none" normalizeH="0" baseline="0" dirty="0">
                          <a:ln>
                            <a:noFill/>
                          </a:ln>
                          <a:solidFill>
                            <a:schemeClr val="tx1"/>
                          </a:solidFill>
                          <a:effectLst/>
                          <a:latin typeface="Arial" charset="0"/>
                          <a:cs typeface="Arial" charset="0"/>
                        </a:rPr>
                        <a:t> الصانع العجائب</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 </a:t>
                      </a:r>
                      <a:r>
                        <a:rPr kumimoji="0" lang="ar-SA" sz="3000" b="0" i="0" u="none" strike="noStrike" cap="none" normalizeH="0" baseline="0" dirty="0" err="1">
                          <a:ln>
                            <a:noFill/>
                          </a:ln>
                          <a:solidFill>
                            <a:schemeClr val="tx1"/>
                          </a:solidFill>
                          <a:effectLst/>
                          <a:latin typeface="Arial" charset="0"/>
                          <a:cs typeface="Arial" charset="0"/>
                        </a:rPr>
                        <a:t>اغريغوريوس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الأرمنى</a:t>
                      </a:r>
                      <a:r>
                        <a:rPr kumimoji="0" lang="ar-SA" sz="3000" b="0" i="0" u="none" strike="noStrike" cap="none" normalizeH="0" baseline="0" dirty="0">
                          <a:ln>
                            <a:noFill/>
                          </a:ln>
                          <a:solidFill>
                            <a:schemeClr val="tx1"/>
                          </a:solidFill>
                          <a:effectLst/>
                          <a:latin typeface="Arial" charset="0"/>
                          <a:cs typeface="Arial" charset="0"/>
                        </a:rPr>
                        <a:t>.</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8560643" name="Picture 3" descr="Archangel Michael (43)"/>
          <p:cNvPicPr>
            <a:picLocks noChangeAspect="1" noChangeArrowheads="1"/>
          </p:cNvPicPr>
          <p:nvPr/>
        </p:nvPicPr>
        <p:blipFill>
          <a:blip r:embed="rId3" cstate="print">
            <a:lum bright="40000" contrast="50000"/>
          </a:blip>
          <a:srcRect/>
          <a:stretch>
            <a:fillRect/>
          </a:stretch>
        </p:blipFill>
        <p:spPr bwMode="auto">
          <a:xfrm>
            <a:off x="4079132" y="5260734"/>
            <a:ext cx="1193214" cy="965839"/>
          </a:xfrm>
          <a:prstGeom prst="ellipse">
            <a:avLst/>
          </a:prstGeom>
          <a:noFill/>
          <a:ln w="9525">
            <a:noFill/>
            <a:miter lim="800000"/>
            <a:headEnd/>
            <a:tailEnd/>
          </a:ln>
        </p:spPr>
      </p:pic>
      <p:pic>
        <p:nvPicPr>
          <p:cNvPr id="8560644" name="Picture 4" descr="Archangel Michael (37)"/>
          <p:cNvPicPr>
            <a:picLocks noChangeAspect="1" noChangeArrowheads="1"/>
          </p:cNvPicPr>
          <p:nvPr/>
        </p:nvPicPr>
        <p:blipFill>
          <a:blip r:embed="rId4" cstate="print">
            <a:lum bright="40000" contrast="50000"/>
          </a:blip>
          <a:srcRect/>
          <a:stretch>
            <a:fillRect/>
          </a:stretch>
        </p:blipFill>
        <p:spPr bwMode="auto">
          <a:xfrm>
            <a:off x="2626409" y="5260734"/>
            <a:ext cx="1152148" cy="924923"/>
          </a:xfrm>
          <a:prstGeom prst="ellipse">
            <a:avLst/>
          </a:prstGeom>
          <a:noFill/>
          <a:ln w="9525">
            <a:noFill/>
            <a:miter lim="800000"/>
            <a:headEnd/>
            <a:tailEnd/>
          </a:ln>
        </p:spPr>
      </p:pic>
      <p:sp>
        <p:nvSpPr>
          <p:cNvPr id="6" name="Action Button: Custom 5">
            <a:hlinkClick r:id="rId5" action="ppaction://hlinksldjump" highlightClick="1"/>
          </p:cNvPr>
          <p:cNvSpPr/>
          <p:nvPr/>
        </p:nvSpPr>
        <p:spPr bwMode="auto">
          <a:xfrm>
            <a:off x="413896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396726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2">
            <a:extLst>
              <a:ext uri="{FF2B5EF4-FFF2-40B4-BE49-F238E27FC236}">
                <a16:creationId xmlns:a16="http://schemas.microsoft.com/office/drawing/2014/main" id="{740F540D-7B08-4D8A-B837-4875FB12809D}"/>
              </a:ext>
            </a:extLst>
          </p:cNvPr>
          <p:cNvGraphicFramePr>
            <a:graphicFrameLocks noGrp="1"/>
          </p:cNvGraphicFramePr>
          <p:nvPr>
            <p:ph/>
            <p:extLst>
              <p:ext uri="{D42A27DB-BD31-4B8C-83A1-F6EECF244321}">
                <p14:modId xmlns:p14="http://schemas.microsoft.com/office/powerpoint/2010/main" val="3059543968"/>
              </p:ext>
            </p:extLst>
          </p:nvPr>
        </p:nvGraphicFramePr>
        <p:xfrm>
          <a:off x="0" y="0"/>
          <a:ext cx="9144000" cy="4823460"/>
        </p:xfrm>
        <a:graphic>
          <a:graphicData uri="http://schemas.openxmlformats.org/drawingml/2006/table">
            <a:tbl>
              <a:tblPr/>
              <a:tblGrid>
                <a:gridCol w="3249038">
                  <a:extLst>
                    <a:ext uri="{9D8B030D-6E8A-4147-A177-3AD203B41FA5}">
                      <a16:colId xmlns:a16="http://schemas.microsoft.com/office/drawing/2014/main" val="4188429593"/>
                    </a:ext>
                  </a:extLst>
                </a:gridCol>
                <a:gridCol w="3346315">
                  <a:extLst>
                    <a:ext uri="{9D8B030D-6E8A-4147-A177-3AD203B41FA5}">
                      <a16:colId xmlns:a16="http://schemas.microsoft.com/office/drawing/2014/main" val="20000"/>
                    </a:ext>
                  </a:extLst>
                </a:gridCol>
                <a:gridCol w="2548647">
                  <a:extLst>
                    <a:ext uri="{9D8B030D-6E8A-4147-A177-3AD203B41FA5}">
                      <a16:colId xmlns:a16="http://schemas.microsoft.com/office/drawing/2014/main" val="20001"/>
                    </a:ext>
                  </a:extLst>
                </a:gridCol>
              </a:tblGrid>
              <a:tr h="41245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err="1">
                          <a:ln>
                            <a:noFill/>
                          </a:ln>
                          <a:solidFill>
                            <a:schemeClr val="tx1"/>
                          </a:solidFill>
                          <a:effectLst/>
                          <a:latin typeface="Coptic1" pitchFamily="2" charset="0"/>
                          <a:cs typeface="Arial" charset="0"/>
                        </a:rPr>
                        <a:t>N~sorp</a:t>
                      </a:r>
                      <a:r>
                        <a:rPr kumimoji="0" lang="fr-CA" sz="2600" b="0" i="0" u="none" strike="noStrike" cap="none" normalizeH="0" baseline="0" dirty="0">
                          <a:ln>
                            <a:noFill/>
                          </a:ln>
                          <a:solidFill>
                            <a:schemeClr val="tx1"/>
                          </a:solidFill>
                          <a:effectLst/>
                          <a:latin typeface="Coptic1" pitchFamily="2" charset="0"/>
                          <a:cs typeface="Arial" charset="0"/>
                        </a:rPr>
                        <a:t> men </a:t>
                      </a:r>
                      <a:r>
                        <a:rPr kumimoji="0" lang="fr-CA" sz="2600" b="0" i="0" u="none" strike="noStrike" cap="none" normalizeH="0" baseline="0" dirty="0" err="1">
                          <a:ln>
                            <a:noFill/>
                          </a:ln>
                          <a:solidFill>
                            <a:schemeClr val="tx1"/>
                          </a:solidFill>
                          <a:effectLst/>
                          <a:latin typeface="Coptic1" pitchFamily="2" charset="0"/>
                          <a:cs typeface="Arial" charset="0"/>
                        </a:rPr>
                        <a:t>ariv~meui</a:t>
                      </a:r>
                      <a:r>
                        <a:rPr kumimoji="0" lang="fr-CA" sz="2600" b="0" i="0" u="none" strike="noStrike" cap="none" normalizeH="0" baseline="0" dirty="0">
                          <a:ln>
                            <a:noFill/>
                          </a:ln>
                          <a:solidFill>
                            <a:schemeClr val="tx1"/>
                          </a:solidFill>
                          <a:effectLst/>
                          <a:latin typeface="Coptic1" pitchFamily="2" charset="0"/>
                          <a:cs typeface="Arial" charset="0"/>
                        </a:rPr>
                        <a:t> p~{</a:t>
                      </a:r>
                      <a:r>
                        <a:rPr kumimoji="0" lang="fr-CA" sz="2600" b="0" i="0" u="none" strike="noStrike" cap="none" normalizeH="0" baseline="0" dirty="0" err="1">
                          <a:ln>
                            <a:noFill/>
                          </a:ln>
                          <a:solidFill>
                            <a:schemeClr val="tx1"/>
                          </a:solidFill>
                          <a:effectLst/>
                          <a:latin typeface="Coptic1" pitchFamily="2" charset="0"/>
                          <a:cs typeface="Arial" charset="0"/>
                        </a:rPr>
                        <a:t>oic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m~penmakarioc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n~iwt</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ettai</a:t>
                      </a:r>
                      <a:r>
                        <a:rPr kumimoji="0" lang="fr-CA" sz="2600" b="0" i="0" u="none" strike="noStrike" cap="none" normalizeH="0" baseline="0" dirty="0">
                          <a:ln>
                            <a:noFill/>
                          </a:ln>
                          <a:solidFill>
                            <a:schemeClr val="tx1"/>
                          </a:solidFill>
                          <a:effectLst/>
                          <a:latin typeface="Coptic1" pitchFamily="2" charset="0"/>
                          <a:cs typeface="Arial" charset="0"/>
                        </a:rPr>
                        <a:t>/out </a:t>
                      </a:r>
                      <a:r>
                        <a:rPr kumimoji="0" lang="fr-CA" sz="2600" b="0" i="0" u="none" strike="noStrike" cap="none" normalizeH="0" baseline="0" dirty="0" err="1">
                          <a:ln>
                            <a:noFill/>
                          </a:ln>
                          <a:solidFill>
                            <a:schemeClr val="tx1"/>
                          </a:solidFill>
                          <a:effectLst/>
                          <a:latin typeface="Coptic1" pitchFamily="2" charset="0"/>
                          <a:cs typeface="Arial" charset="0"/>
                        </a:rPr>
                        <a:t>n~ar</a:t>
                      </a:r>
                      <a:r>
                        <a:rPr kumimoji="0" lang="fr-CA" sz="2600" b="0" i="0" u="none" strike="noStrike" cap="none" normalizeH="0" baseline="0" dirty="0">
                          <a:ln>
                            <a:noFill/>
                          </a:ln>
                          <a:solidFill>
                            <a:schemeClr val="tx1"/>
                          </a:solidFill>
                          <a:effectLst/>
                          <a:latin typeface="Coptic1" pitchFamily="2" charset="0"/>
                          <a:cs typeface="Arial" charset="0"/>
                        </a:rPr>
                        <a:t>,/</a:t>
                      </a:r>
                      <a:r>
                        <a:rPr kumimoji="0" lang="fr-CA" sz="2600" b="0" i="0" u="none" strike="noStrike" cap="none" normalizeH="0" baseline="0" dirty="0" err="1">
                          <a:ln>
                            <a:noFill/>
                          </a:ln>
                          <a:solidFill>
                            <a:schemeClr val="tx1"/>
                          </a:solidFill>
                          <a:effectLst/>
                          <a:latin typeface="Coptic1" pitchFamily="2" charset="0"/>
                          <a:cs typeface="Arial" charset="0"/>
                        </a:rPr>
                        <a:t>epickopoc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penpatriar</a:t>
                      </a:r>
                      <a:r>
                        <a:rPr kumimoji="0" lang="fr-CA" sz="2600" b="0" i="0" u="none" strike="noStrike" cap="none" normalizeH="0" baseline="0" dirty="0">
                          <a:ln>
                            <a:noFill/>
                          </a:ln>
                          <a:solidFill>
                            <a:schemeClr val="tx1"/>
                          </a:solidFill>
                          <a:effectLst/>
                          <a:latin typeface="Coptic1" pitchFamily="2" charset="0"/>
                          <a:cs typeface="Arial" charset="0"/>
                        </a:rPr>
                        <a:t>,/c </a:t>
                      </a:r>
                      <a:r>
                        <a:rPr kumimoji="0" lang="fr-CA" sz="2600" b="0" i="0" u="none" strike="noStrike" cap="none" normalizeH="0" baseline="0" dirty="0" err="1">
                          <a:ln>
                            <a:noFill/>
                          </a:ln>
                          <a:solidFill>
                            <a:schemeClr val="tx1"/>
                          </a:solidFill>
                          <a:effectLst/>
                          <a:latin typeface="Coptic1" pitchFamily="2" charset="0"/>
                          <a:cs typeface="Arial" charset="0"/>
                        </a:rPr>
                        <a:t>abba</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Tawadroc</a:t>
                      </a:r>
                      <a:r>
                        <a:rPr kumimoji="0" lang="fr-CA" sz="2600" b="0" i="0" u="none" strike="noStrike" cap="none" normalizeH="0" baseline="0" dirty="0">
                          <a:ln>
                            <a:noFill/>
                          </a:ln>
                          <a:solidFill>
                            <a:schemeClr val="tx1"/>
                          </a:solidFill>
                          <a:effectLst/>
                          <a:latin typeface="Coptic1" pitchFamily="2" charset="0"/>
                          <a:cs typeface="Arial" charset="0"/>
                        </a:rPr>
                        <a:t>.</a:t>
                      </a:r>
                      <a:r>
                        <a:rPr kumimoji="0" lang="fr-CA" sz="2600" b="0" i="0" u="none" strike="noStrike" kern="1200" cap="none" normalizeH="0" baseline="0" dirty="0">
                          <a:ln>
                            <a:noFill/>
                          </a:ln>
                          <a:solidFill>
                            <a:schemeClr val="tx1"/>
                          </a:solidFill>
                          <a:effectLst/>
                          <a:latin typeface="Coptic1" pitchFamily="2" charset="0"/>
                          <a:ea typeface="+mn-ea"/>
                          <a:cs typeface="Arial" charset="0"/>
                        </a:rPr>
                        <a:t> </a:t>
                      </a:r>
                      <a:r>
                        <a:rPr lang="fr-FR" sz="2600" b="0" i="0" u="none" strike="noStrike" kern="1200" baseline="0" dirty="0">
                          <a:solidFill>
                            <a:schemeClr val="tx1"/>
                          </a:solidFill>
                          <a:latin typeface="Coptic1" pitchFamily="2" charset="0"/>
                          <a:ea typeface="+mn-ea"/>
                          <a:cs typeface="+mn-cs"/>
                        </a:rPr>
                        <a:t>Nem </a:t>
                      </a:r>
                      <a:r>
                        <a:rPr lang="fr-FR" sz="2600" b="0" i="0" u="none" strike="noStrike" kern="1200" baseline="0" dirty="0" err="1">
                          <a:solidFill>
                            <a:schemeClr val="tx1"/>
                          </a:solidFill>
                          <a:latin typeface="Coptic1" pitchFamily="2" charset="0"/>
                          <a:ea typeface="+mn-ea"/>
                          <a:cs typeface="+mn-cs"/>
                        </a:rPr>
                        <a:t>pefkes~v</a:t>
                      </a:r>
                      <a:r>
                        <a:rPr lang="fr-FR" sz="2600" b="0" i="0" u="none" strike="noStrike" kern="1200" baseline="0" dirty="0">
                          <a:solidFill>
                            <a:schemeClr val="tx1"/>
                          </a:solidFill>
                          <a:latin typeface="Coptic1" pitchFamily="2" charset="0"/>
                          <a:ea typeface="+mn-ea"/>
                          <a:cs typeface="+mn-cs"/>
                        </a:rPr>
                        <a:t>/r </a:t>
                      </a:r>
                      <a:r>
                        <a:rPr lang="fr-FR" sz="2600" b="0" i="0" u="none" strike="noStrike" kern="1200" baseline="0" dirty="0" err="1">
                          <a:solidFill>
                            <a:schemeClr val="tx1"/>
                          </a:solidFill>
                          <a:latin typeface="Coptic1" pitchFamily="2" charset="0"/>
                          <a:ea typeface="+mn-ea"/>
                          <a:cs typeface="+mn-cs"/>
                        </a:rPr>
                        <a:t>n~litourgoc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peniwt</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n~epickopoc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abba</a:t>
                      </a:r>
                      <a:r>
                        <a:rPr lang="fr-FR" sz="2600" b="0" i="0" u="none" strike="noStrike" kern="1200" baseline="0" dirty="0">
                          <a:solidFill>
                            <a:schemeClr val="tx1"/>
                          </a:solidFill>
                          <a:latin typeface="Coptic1" pitchFamily="2" charset="0"/>
                          <a:ea typeface="+mn-ea"/>
                          <a:cs typeface="+mn-cs"/>
                        </a:rPr>
                        <a:t> Mark.</a:t>
                      </a:r>
                      <a:endParaRPr kumimoji="0" lang="fr-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En premier lieu, souviens-Toi Seigneur, de notre béni et honorable archevêque, notre patriarche pape </a:t>
                      </a:r>
                      <a:r>
                        <a:rPr kumimoji="0" lang="fr-CA" sz="2600" b="0" i="0" u="none" strike="noStrike" cap="none" normalizeH="0" baseline="0" dirty="0" err="1">
                          <a:ln>
                            <a:noFill/>
                          </a:ln>
                          <a:solidFill>
                            <a:schemeClr val="tx1"/>
                          </a:solidFill>
                          <a:effectLst/>
                          <a:latin typeface="Arial" charset="0"/>
                          <a:cs typeface="Arial" charset="0"/>
                        </a:rPr>
                        <a:t>Anba</a:t>
                      </a:r>
                      <a:r>
                        <a:rPr kumimoji="0" lang="fr-CA" sz="2600" b="0" i="0" u="none" strike="noStrike" cap="none" normalizeH="0" baseline="0" dirty="0">
                          <a:ln>
                            <a:noFill/>
                          </a:ln>
                          <a:solidFill>
                            <a:schemeClr val="tx1"/>
                          </a:solidFill>
                          <a:effectLst/>
                          <a:latin typeface="Arial" charset="0"/>
                          <a:cs typeface="Arial" charset="0"/>
                        </a:rPr>
                        <a:t>  </a:t>
                      </a:r>
                      <a:r>
                        <a:rPr kumimoji="0" lang="en-US" sz="2600" b="0" i="0" u="none" strike="noStrike" cap="none" normalizeH="0" baseline="0" dirty="0">
                          <a:ln>
                            <a:noFill/>
                          </a:ln>
                          <a:solidFill>
                            <a:schemeClr val="tx1"/>
                          </a:solidFill>
                          <a:effectLst/>
                          <a:latin typeface="Arial" charset="0"/>
                          <a:cs typeface="Arial" charset="0"/>
                        </a:rPr>
                        <a:t> Tawadros II </a:t>
                      </a:r>
                      <a:r>
                        <a:rPr kumimoji="0" lang="fr-FR" sz="2600" b="0" i="0" u="none" strike="noStrike" cap="none" normalizeH="0" baseline="0" dirty="0">
                          <a:ln>
                            <a:noFill/>
                          </a:ln>
                          <a:solidFill>
                            <a:schemeClr val="tx1"/>
                          </a:solidFill>
                          <a:effectLst/>
                          <a:latin typeface="Arial" charset="0"/>
                          <a:cs typeface="Arial" charset="0"/>
                        </a:rPr>
                        <a:t>Et de son partenaire dans le ministère apostolique notre père l’évêque </a:t>
                      </a:r>
                      <a:r>
                        <a:rPr kumimoji="0" lang="fr-FR" sz="2600" b="0" i="0" u="none" strike="noStrike" cap="none" normalizeH="0" baseline="0" dirty="0" err="1">
                          <a:ln>
                            <a:noFill/>
                          </a:ln>
                          <a:solidFill>
                            <a:schemeClr val="tx1"/>
                          </a:solidFill>
                          <a:effectLst/>
                          <a:latin typeface="Arial" charset="0"/>
                          <a:cs typeface="Arial" charset="0"/>
                        </a:rPr>
                        <a:t>abba</a:t>
                      </a:r>
                      <a:r>
                        <a:rPr kumimoji="0" lang="fr-FR" sz="2600" b="0" i="0" u="none" strike="noStrike" cap="none" normalizeH="0" baseline="0" dirty="0">
                          <a:ln>
                            <a:noFill/>
                          </a:ln>
                          <a:solidFill>
                            <a:schemeClr val="tx1"/>
                          </a:solidFill>
                          <a:effectLst/>
                          <a:latin typeface="Arial" charset="0"/>
                          <a:cs typeface="Arial" charset="0"/>
                        </a:rPr>
                        <a:t> Marc</a:t>
                      </a:r>
                      <a:endParaRPr kumimoji="0" lang="fr-CA"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وأولاً اذكر يا رب بطريركنا الأب المكرم رئيس الكهنة البابا المعظم أنبا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kumimoji="0" lang="ar-SA" sz="3000" b="0" i="0" u="none" strike="noStrike" cap="none" normalizeH="0" baseline="0" dirty="0">
                          <a:ln>
                            <a:noFill/>
                          </a:ln>
                          <a:solidFill>
                            <a:schemeClr val="tx1"/>
                          </a:solidFill>
                          <a:effectLst/>
                          <a:latin typeface="Arial" charset="0"/>
                          <a:cs typeface="Arial" charset="0"/>
                        </a:rPr>
                        <a:t>،</a:t>
                      </a:r>
                      <a:r>
                        <a:rPr kumimoji="0" lang="fr-FR" sz="3000" b="0" i="0" u="none" strike="noStrike" cap="none" normalizeH="0" baseline="0" dirty="0">
                          <a:ln>
                            <a:noFill/>
                          </a:ln>
                          <a:solidFill>
                            <a:schemeClr val="tx1"/>
                          </a:solidFill>
                          <a:effectLst/>
                          <a:latin typeface="Arial" charset="0"/>
                          <a:cs typeface="Arial" charset="0"/>
                        </a:rPr>
                        <a:t> </a:t>
                      </a:r>
                      <a:r>
                        <a:rPr lang="ar-EG" sz="3000" b="0" i="0" kern="1200" dirty="0">
                          <a:solidFill>
                            <a:schemeClr val="tx1"/>
                          </a:solidFill>
                          <a:effectLst/>
                          <a:latin typeface="+mn-lt"/>
                          <a:ea typeface="+mn-ea"/>
                          <a:cs typeface="+mn-cs"/>
                        </a:rPr>
                        <a:t>وشريكة في الخدمة الرسولية أبينا الأسقف الأنبا </a:t>
                      </a:r>
                      <a:r>
                        <a:rPr lang="ar-EG" sz="3200" dirty="0"/>
                        <a:t>مارك</a:t>
                      </a:r>
                      <a:r>
                        <a:rPr lang="ar-EG" sz="3000" b="0" i="0" kern="1200" dirty="0">
                          <a:solidFill>
                            <a:schemeClr val="tx1"/>
                          </a:solidFill>
                          <a:effectLst/>
                          <a:latin typeface="+mn-lt"/>
                          <a:ea typeface="+mn-ea"/>
                          <a:cs typeface="+mn-cs"/>
                        </a:rPr>
                        <a:t>.</a:t>
                      </a:r>
                      <a:endParaRPr kumimoji="0" lang="ar-EG"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utoShape 24">
            <a:hlinkClick r:id="rId3" action="ppaction://hlinksldjump" highlightClick="1"/>
            <a:extLst>
              <a:ext uri="{FF2B5EF4-FFF2-40B4-BE49-F238E27FC236}">
                <a16:creationId xmlns:a16="http://schemas.microsoft.com/office/drawing/2014/main" id="{15EE9FB6-B83F-4A68-9C69-1F9A8D2143F1}"/>
              </a:ext>
            </a:extLst>
          </p:cNvPr>
          <p:cNvSpPr>
            <a:spLocks noChangeArrowheads="1"/>
          </p:cNvSpPr>
          <p:nvPr/>
        </p:nvSpPr>
        <p:spPr bwMode="auto">
          <a:xfrm>
            <a:off x="6948264" y="4659982"/>
            <a:ext cx="2195736" cy="483518"/>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Patriarche</a:t>
            </a:r>
            <a:r>
              <a:rPr lang="en-US" sz="1600" dirty="0">
                <a:latin typeface="Arial" charset="0"/>
              </a:rPr>
              <a:t> </a:t>
            </a:r>
            <a:r>
              <a:rPr lang="en-US" sz="1600" dirty="0" err="1">
                <a:latin typeface="Arial" charset="0"/>
              </a:rPr>
              <a:t>d’Antioche</a:t>
            </a:r>
            <a:r>
              <a:rPr lang="en-US" sz="1600" dirty="0">
                <a:latin typeface="Arial" charset="0"/>
              </a:rPr>
              <a:t> </a:t>
            </a:r>
          </a:p>
          <a:p>
            <a:pPr algn="ctr">
              <a:lnSpc>
                <a:spcPct val="80000"/>
              </a:lnSpc>
              <a:spcBef>
                <a:spcPct val="0"/>
              </a:spcBef>
            </a:pPr>
            <a:r>
              <a:rPr lang="en-US" sz="1600" dirty="0">
                <a:latin typeface="Arial" charset="0"/>
              </a:rPr>
              <a:t>et  </a:t>
            </a:r>
            <a:r>
              <a:rPr lang="en-US" sz="1600" dirty="0" err="1">
                <a:latin typeface="Arial" charset="0"/>
              </a:rPr>
              <a:t>d’Erythrée</a:t>
            </a:r>
            <a:endParaRPr lang="en-US" sz="1600" dirty="0">
              <a:latin typeface="Arial" charset="0"/>
            </a:endParaRPr>
          </a:p>
        </p:txBody>
      </p:sp>
    </p:spTree>
    <p:extLst>
      <p:ext uri="{BB962C8B-B14F-4D97-AF65-F5344CB8AC3E}">
        <p14:creationId xmlns:p14="http://schemas.microsoft.com/office/powerpoint/2010/main" val="656129746"/>
      </p:ext>
    </p:extLst>
  </p:cSld>
  <p:clrMapOvr>
    <a:masterClrMapping/>
  </p:clrMapOvr>
  <p:transition/>
</p:sld>
</file>

<file path=ppt/slides/slide3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0483513F-8B9A-4EB9-B5AA-CF285FD4A01D}"/>
              </a:ext>
            </a:extLst>
          </p:cNvPr>
          <p:cNvSpPr/>
          <p:nvPr/>
        </p:nvSpPr>
        <p:spPr bwMode="auto">
          <a:xfrm>
            <a:off x="2482985" y="4834647"/>
            <a:ext cx="1041400" cy="308853"/>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5896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0" name="Action Button: Custom 4">
            <a:hlinkClick r:id="rId3" action="ppaction://hlinksldjump" highlightClick="1"/>
            <a:extLst>
              <a:ext uri="{FF2B5EF4-FFF2-40B4-BE49-F238E27FC236}">
                <a16:creationId xmlns:a16="http://schemas.microsoft.com/office/drawing/2014/main" id="{2D6D8869-C549-40CE-B35E-3F803577DAC6}"/>
              </a:ext>
            </a:extLst>
          </p:cNvPr>
          <p:cNvSpPr/>
          <p:nvPr/>
        </p:nvSpPr>
        <p:spPr bwMode="auto">
          <a:xfrm>
            <a:off x="6666267" y="4964137"/>
            <a:ext cx="659857"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err="1">
                <a:ln>
                  <a:noFill/>
                </a:ln>
                <a:solidFill>
                  <a:srgbClr val="C00000"/>
                </a:solidFill>
                <a:effectLst/>
                <a:uLnTx/>
                <a:uFillTx/>
                <a:cs typeface="Arial"/>
              </a:rPr>
              <a:t>Accueil</a:t>
            </a:r>
            <a:endParaRPr kumimoji="0" lang="en-CA" sz="1100" b="1" i="0" u="none" strike="noStrike" kern="0" cap="none" spc="0" normalizeH="0" baseline="0" noProof="0" dirty="0">
              <a:ln>
                <a:noFill/>
              </a:ln>
              <a:solidFill>
                <a:srgbClr val="C00000"/>
              </a:solidFill>
              <a:effectLst/>
              <a:uLnTx/>
              <a:uFillTx/>
              <a:cs typeface="Arial"/>
            </a:endParaRPr>
          </a:p>
        </p:txBody>
      </p:sp>
      <p:graphicFrame>
        <p:nvGraphicFramePr>
          <p:cNvPr id="11" name="Group 93">
            <a:extLst>
              <a:ext uri="{FF2B5EF4-FFF2-40B4-BE49-F238E27FC236}">
                <a16:creationId xmlns:a16="http://schemas.microsoft.com/office/drawing/2014/main" id="{F1B88762-9D13-4634-8196-59E592DE4BB7}"/>
              </a:ext>
            </a:extLst>
          </p:cNvPr>
          <p:cNvGraphicFramePr>
            <a:graphicFrameLocks noGrp="1"/>
          </p:cNvGraphicFramePr>
          <p:nvPr>
            <p:ph/>
            <p:extLst>
              <p:ext uri="{D42A27DB-BD31-4B8C-83A1-F6EECF244321}">
                <p14:modId xmlns:p14="http://schemas.microsoft.com/office/powerpoint/2010/main" val="3260169243"/>
              </p:ext>
            </p:extLst>
          </p:nvPr>
        </p:nvGraphicFramePr>
        <p:xfrm>
          <a:off x="0" y="0"/>
          <a:ext cx="9144000" cy="5201412"/>
        </p:xfrm>
        <a:graphic>
          <a:graphicData uri="http://schemas.openxmlformats.org/drawingml/2006/table">
            <a:tbl>
              <a:tblPr/>
              <a:tblGrid>
                <a:gridCol w="3362178">
                  <a:extLst>
                    <a:ext uri="{9D8B030D-6E8A-4147-A177-3AD203B41FA5}">
                      <a16:colId xmlns:a16="http://schemas.microsoft.com/office/drawing/2014/main" val="20000"/>
                    </a:ext>
                  </a:extLst>
                </a:gridCol>
                <a:gridCol w="3216422">
                  <a:extLst>
                    <a:ext uri="{9D8B030D-6E8A-4147-A177-3AD203B41FA5}">
                      <a16:colId xmlns:a16="http://schemas.microsoft.com/office/drawing/2014/main" val="20001"/>
                    </a:ext>
                  </a:extLst>
                </a:gridCol>
                <a:gridCol w="2565400">
                  <a:extLst>
                    <a:ext uri="{9D8B030D-6E8A-4147-A177-3AD203B41FA5}">
                      <a16:colId xmlns:a16="http://schemas.microsoft.com/office/drawing/2014/main" val="20002"/>
                    </a:ext>
                  </a:extLst>
                </a:gridCol>
              </a:tblGrid>
              <a:tr h="51389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Proceuxacye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u~per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a~r,ie~rewc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papa abba </a:t>
                      </a:r>
                      <a:r>
                        <a:rPr kumimoji="0" lang="en-US" sz="2400" b="0" i="0" u="none" strike="noStrike" cap="none" normalizeH="0" baseline="0" dirty="0" err="1">
                          <a:ln>
                            <a:noFill/>
                          </a:ln>
                          <a:solidFill>
                            <a:schemeClr val="tx1"/>
                          </a:solidFill>
                          <a:effectLst/>
                          <a:latin typeface="Coptic1" pitchFamily="2" charset="0"/>
                          <a:cs typeface="Arial" charset="0"/>
                        </a:rPr>
                        <a:t>Tawadroc</a:t>
                      </a:r>
                      <a:r>
                        <a:rPr kumimoji="0" lang="en-US" sz="2400" b="0" i="0" u="none" strike="noStrike" cap="none" normalizeH="0" baseline="0" dirty="0">
                          <a:ln>
                            <a:noFill/>
                          </a:ln>
                          <a:solidFill>
                            <a:schemeClr val="tx1"/>
                          </a:solidFill>
                          <a:effectLst/>
                          <a:latin typeface="Coptic1" pitchFamily="2" charset="0"/>
                          <a:cs typeface="Arial" charset="0"/>
                        </a:rPr>
                        <a:t> papa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patriar,ou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e~pickopou</a:t>
                      </a:r>
                      <a:r>
                        <a:rPr kumimoji="0" lang="en-US" sz="2400" b="0" i="0" u="none" strike="noStrike" cap="none" normalizeH="0" baseline="0" dirty="0">
                          <a:ln>
                            <a:noFill/>
                          </a:ln>
                          <a:solidFill>
                            <a:schemeClr val="tx1"/>
                          </a:solidFill>
                          <a:effectLst/>
                          <a:latin typeface="Coptic1" pitchFamily="2" charset="0"/>
                          <a:cs typeface="Arial" charset="0"/>
                        </a:rPr>
                        <a:t> t/c </a:t>
                      </a:r>
                      <a:r>
                        <a:rPr kumimoji="0" lang="en-US" sz="2400" b="0" i="0" u="none" strike="noStrike" cap="none" normalizeH="0" baseline="0" dirty="0" err="1">
                          <a:ln>
                            <a:noFill/>
                          </a:ln>
                          <a:solidFill>
                            <a:schemeClr val="tx1"/>
                          </a:solidFill>
                          <a:effectLst/>
                          <a:latin typeface="Coptic1" pitchFamily="2" charset="0"/>
                          <a:cs typeface="Arial" charset="0"/>
                        </a:rPr>
                        <a:t>megalo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polewc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Alexand~riac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cunkoinwnou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en</a:t>
                      </a:r>
                      <a:r>
                        <a:rPr kumimoji="0" lang="en-US" sz="2400" b="0" i="0" u="none" strike="noStrike" cap="none" normalizeH="0" baseline="0" dirty="0">
                          <a:ln>
                            <a:noFill/>
                          </a:ln>
                          <a:solidFill>
                            <a:schemeClr val="tx1"/>
                          </a:solidFill>
                          <a:effectLst/>
                          <a:latin typeface="Coptic1" pitchFamily="2" charset="0"/>
                          <a:cs typeface="Arial" charset="0"/>
                        </a:rPr>
                        <a:t> t/ </a:t>
                      </a:r>
                      <a:r>
                        <a:rPr kumimoji="0" lang="en-US" sz="2400" b="0" i="0" u="none" strike="noStrike" cap="none" normalizeH="0" baseline="0" dirty="0" err="1">
                          <a:ln>
                            <a:noFill/>
                          </a:ln>
                          <a:solidFill>
                            <a:schemeClr val="tx1"/>
                          </a:solidFill>
                          <a:effectLst/>
                          <a:latin typeface="Coptic1" pitchFamily="2" charset="0"/>
                          <a:cs typeface="Arial" charset="0"/>
                        </a:rPr>
                        <a:t>litourgia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patroc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e~pickopou</a:t>
                      </a:r>
                      <a:r>
                        <a:rPr kumimoji="0" lang="en-US" sz="2400" b="0" i="0" u="none" strike="noStrike" cap="none" normalizeH="0" baseline="0" dirty="0">
                          <a:ln>
                            <a:noFill/>
                          </a:ln>
                          <a:solidFill>
                            <a:schemeClr val="tx1"/>
                          </a:solidFill>
                          <a:effectLst/>
                          <a:latin typeface="Coptic1" pitchFamily="2" charset="0"/>
                          <a:cs typeface="Arial" charset="0"/>
                        </a:rPr>
                        <a:t> abba Mark.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ton </a:t>
                      </a:r>
                      <a:r>
                        <a:rPr kumimoji="0" lang="en-US" sz="2400" b="0" i="0" u="none" strike="noStrike" cap="none" normalizeH="0" baseline="0" dirty="0" err="1">
                          <a:ln>
                            <a:noFill/>
                          </a:ln>
                          <a:solidFill>
                            <a:schemeClr val="tx1"/>
                          </a:solidFill>
                          <a:effectLst/>
                          <a:latin typeface="Coptic1" pitchFamily="2" charset="0"/>
                          <a:cs typeface="Arial" charset="0"/>
                        </a:rPr>
                        <a:t>o~ryodoxwn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e~pickopwn</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Priez</a:t>
                      </a:r>
                      <a:r>
                        <a:rPr kumimoji="0" lang="en-US" sz="2400" b="0" i="0" u="none" strike="noStrike" cap="none" normalizeH="0" baseline="0" dirty="0">
                          <a:ln>
                            <a:noFill/>
                          </a:ln>
                          <a:solidFill>
                            <a:schemeClr val="tx1"/>
                          </a:solidFill>
                          <a:effectLst/>
                          <a:latin typeface="Arial" charset="0"/>
                          <a:cs typeface="Arial" charset="0"/>
                        </a:rPr>
                        <a:t> pour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grand </a:t>
                      </a:r>
                      <a:r>
                        <a:rPr kumimoji="0" lang="en-US" sz="2400" b="0" i="0" u="none" strike="noStrike" cap="none" normalizeH="0" baseline="0" dirty="0" err="1">
                          <a:ln>
                            <a:noFill/>
                          </a:ln>
                          <a:solidFill>
                            <a:schemeClr val="tx1"/>
                          </a:solidFill>
                          <a:effectLst/>
                          <a:latin typeface="Arial" charset="0"/>
                          <a:cs typeface="Arial" charset="0"/>
                        </a:rPr>
                        <a:t>prêtre</a:t>
                      </a:r>
                      <a:r>
                        <a:rPr kumimoji="0" lang="en-US" sz="2400" b="0" i="0" u="none" strike="noStrike" cap="none" normalizeH="0" baseline="0" dirty="0">
                          <a:ln>
                            <a:noFill/>
                          </a:ln>
                          <a:solidFill>
                            <a:schemeClr val="tx1"/>
                          </a:solidFill>
                          <a:effectLst/>
                          <a:latin typeface="Arial" charset="0"/>
                          <a:cs typeface="Arial" charset="0"/>
                        </a:rPr>
                        <a:t>, le </a:t>
                      </a:r>
                      <a:r>
                        <a:rPr kumimoji="0" lang="en-US" sz="2400" b="0" i="0" u="none" strike="noStrike" cap="none" normalizeH="0" baseline="0" dirty="0" err="1">
                          <a:ln>
                            <a:noFill/>
                          </a:ln>
                          <a:solidFill>
                            <a:schemeClr val="tx1"/>
                          </a:solidFill>
                          <a:effectLst/>
                          <a:latin typeface="Arial" charset="0"/>
                          <a:cs typeface="Arial" charset="0"/>
                        </a:rPr>
                        <a:t>pape</a:t>
                      </a:r>
                      <a:r>
                        <a:rPr kumimoji="0" lang="en-US" sz="2400" b="0" i="0" u="none" strike="noStrike" cap="none" normalizeH="0" baseline="0" dirty="0">
                          <a:ln>
                            <a:noFill/>
                          </a:ln>
                          <a:solidFill>
                            <a:schemeClr val="tx1"/>
                          </a:solidFill>
                          <a:effectLst/>
                          <a:latin typeface="Arial" charset="0"/>
                          <a:cs typeface="Arial" charset="0"/>
                        </a:rPr>
                        <a:t> Abba Tawadros II, Pape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et </a:t>
                      </a:r>
                      <a:r>
                        <a:rPr kumimoji="0" lang="en-US" sz="2400" b="0" i="0" u="none" strike="noStrike" cap="none" normalizeH="0" baseline="0" dirty="0" err="1">
                          <a:ln>
                            <a:noFill/>
                          </a:ln>
                          <a:solidFill>
                            <a:schemeClr val="tx1"/>
                          </a:solidFill>
                          <a:effectLst/>
                          <a:latin typeface="Arial" charset="0"/>
                          <a:cs typeface="Arial" charset="0"/>
                        </a:rPr>
                        <a:t>archevêque</a:t>
                      </a:r>
                      <a:r>
                        <a:rPr kumimoji="0" lang="en-US" sz="2400" b="0" i="0" u="none" strike="noStrike" cap="none" normalizeH="0" baseline="0" dirty="0">
                          <a:ln>
                            <a:noFill/>
                          </a:ln>
                          <a:solidFill>
                            <a:schemeClr val="tx1"/>
                          </a:solidFill>
                          <a:effectLst/>
                          <a:latin typeface="Arial" charset="0"/>
                          <a:cs typeface="Arial" charset="0"/>
                        </a:rPr>
                        <a:t> de la </a:t>
                      </a:r>
                      <a:r>
                        <a:rPr kumimoji="0" lang="en-US" sz="2400" b="0" i="0" u="none" strike="noStrike" cap="none" normalizeH="0" baseline="0" dirty="0" err="1">
                          <a:ln>
                            <a:noFill/>
                          </a:ln>
                          <a:solidFill>
                            <a:schemeClr val="tx1"/>
                          </a:solidFill>
                          <a:effectLst/>
                          <a:latin typeface="Arial" charset="0"/>
                          <a:cs typeface="Arial" charset="0"/>
                        </a:rPr>
                        <a:t>mégalopole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d’Alexandrie</a:t>
                      </a:r>
                      <a:r>
                        <a:rPr kumimoji="0" lang="en-US" sz="2400" b="0" i="0" u="none" strike="noStrike" cap="none" normalizeH="0" baseline="0" dirty="0">
                          <a:ln>
                            <a:noFill/>
                          </a:ln>
                          <a:solidFill>
                            <a:schemeClr val="tx1"/>
                          </a:solidFill>
                          <a:effectLst/>
                          <a:latin typeface="Arial" charset="0"/>
                          <a:cs typeface="Arial" charset="0"/>
                        </a:rPr>
                        <a:t> et son </a:t>
                      </a:r>
                      <a:r>
                        <a:rPr kumimoji="0" lang="en-US" sz="2400" b="0" i="0" u="none" strike="noStrike" cap="none" normalizeH="0" baseline="0" dirty="0" err="1">
                          <a:ln>
                            <a:noFill/>
                          </a:ln>
                          <a:solidFill>
                            <a:schemeClr val="tx1"/>
                          </a:solidFill>
                          <a:effectLst/>
                          <a:latin typeface="Arial" charset="0"/>
                          <a:cs typeface="Arial" charset="0"/>
                        </a:rPr>
                        <a:t>partenaire</a:t>
                      </a:r>
                      <a:r>
                        <a:rPr kumimoji="0" lang="en-US" sz="2400" b="0" i="0" u="none" strike="noStrike" cap="none" normalizeH="0" baseline="0" dirty="0">
                          <a:ln>
                            <a:noFill/>
                          </a:ln>
                          <a:solidFill>
                            <a:schemeClr val="tx1"/>
                          </a:solidFill>
                          <a:effectLst/>
                          <a:latin typeface="Arial" charset="0"/>
                          <a:cs typeface="Arial" charset="0"/>
                        </a:rPr>
                        <a:t> dans le </a:t>
                      </a:r>
                      <a:r>
                        <a:rPr kumimoji="0" lang="en-US" sz="2400" b="0" i="0" u="none" strike="noStrike" cap="none" normalizeH="0" baseline="0" dirty="0" err="1">
                          <a:ln>
                            <a:noFill/>
                          </a:ln>
                          <a:solidFill>
                            <a:schemeClr val="tx1"/>
                          </a:solidFill>
                          <a:effectLst/>
                          <a:latin typeface="Arial" charset="0"/>
                          <a:cs typeface="Arial" charset="0"/>
                        </a:rPr>
                        <a:t>ministère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apostolique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bienheureux</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Anba</a:t>
                      </a:r>
                      <a:r>
                        <a:rPr kumimoji="0" lang="en-US" sz="2400" b="0" i="0" u="none" strike="noStrike" cap="none" normalizeH="0" baseline="0" dirty="0">
                          <a:ln>
                            <a:noFill/>
                          </a:ln>
                          <a:solidFill>
                            <a:schemeClr val="tx1"/>
                          </a:solidFill>
                          <a:effectLst/>
                          <a:latin typeface="Arial" charset="0"/>
                          <a:cs typeface="Arial" charset="0"/>
                        </a:rPr>
                        <a:t> Marc et </a:t>
                      </a:r>
                      <a:r>
                        <a:rPr kumimoji="0" lang="en-US" sz="2400" b="0" i="0" u="none" strike="noStrike" cap="none" normalizeH="0" baseline="0" dirty="0" err="1">
                          <a:ln>
                            <a:noFill/>
                          </a:ln>
                          <a:solidFill>
                            <a:schemeClr val="tx1"/>
                          </a:solidFill>
                          <a:effectLst/>
                          <a:latin typeface="Arial" charset="0"/>
                          <a:cs typeface="Arial" charset="0"/>
                        </a:rPr>
                        <a:t>tous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orthodoxes</a:t>
                      </a:r>
                      <a:r>
                        <a:rPr kumimoji="0" lang="en-US"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صلوا من أجل رئيس كهنتنا البابا أنبا </a:t>
                      </a:r>
                      <a:r>
                        <a:rPr kumimoji="0" lang="ar-EG" sz="2800" b="0" i="0" u="none" strike="noStrike" cap="none" normalizeH="0" baseline="0" dirty="0" err="1">
                          <a:ln>
                            <a:noFill/>
                          </a:ln>
                          <a:solidFill>
                            <a:schemeClr val="tx1"/>
                          </a:solidFill>
                          <a:effectLst/>
                          <a:latin typeface="Arial" charset="0"/>
                          <a:cs typeface="Arial" pitchFamily="34" charset="0"/>
                        </a:rPr>
                        <a:t>تواضروس</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EG" sz="2800" b="0" i="0" u="none" strike="noStrike" cap="none" normalizeH="0" baseline="0" dirty="0" err="1">
                          <a:ln>
                            <a:noFill/>
                          </a:ln>
                          <a:solidFill>
                            <a:schemeClr val="tx1"/>
                          </a:solidFill>
                          <a:effectLst/>
                          <a:latin typeface="Arial" charset="0"/>
                          <a:cs typeface="Arial" pitchFamily="34" charset="0"/>
                        </a:rPr>
                        <a:t>الث</a:t>
                      </a:r>
                      <a:r>
                        <a:rPr kumimoji="0" lang="ar-SA" sz="2800" b="0" i="0" u="none" strike="noStrike" cap="none" normalizeH="0" baseline="0" dirty="0">
                          <a:ln>
                            <a:noFill/>
                          </a:ln>
                          <a:solidFill>
                            <a:schemeClr val="tx1"/>
                          </a:solidFill>
                          <a:effectLst/>
                          <a:latin typeface="Arial" charset="0"/>
                          <a:cs typeface="Arial" pitchFamily="34" charset="0"/>
                        </a:rPr>
                        <a:t>اني بابا وبطريرك ورَئيس أساقفة المدينة العظمى</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الاسكندَرية</a:t>
                      </a:r>
                      <a:r>
                        <a:rPr kumimoji="0" lang="ar-SA" sz="2800" b="0" i="0" u="none" strike="noStrike" cap="none" normalizeH="0" baseline="0" dirty="0">
                          <a:ln>
                            <a:noFill/>
                          </a:ln>
                          <a:solidFill>
                            <a:schemeClr val="tx1"/>
                          </a:solidFill>
                          <a:effectLst/>
                          <a:latin typeface="Arial" charset="0"/>
                          <a:cs typeface="Arial" charset="0"/>
                        </a:rPr>
                        <a:t>،</a:t>
                      </a:r>
                      <a:r>
                        <a:rPr kumimoji="0" lang="fr-FR" sz="2800" b="0" i="0" u="none" strike="noStrike" cap="none" normalizeH="0" baseline="0" dirty="0">
                          <a:ln>
                            <a:noFill/>
                          </a:ln>
                          <a:solidFill>
                            <a:schemeClr val="tx1"/>
                          </a:solidFill>
                          <a:effectLst/>
                          <a:latin typeface="Arial" charset="0"/>
                          <a:cs typeface="Arial" charset="0"/>
                        </a:rPr>
                        <a:t> </a:t>
                      </a:r>
                      <a:r>
                        <a:rPr lang="ar-EG" sz="2800" b="0" i="0" kern="1200" dirty="0">
                          <a:solidFill>
                            <a:schemeClr val="tx1"/>
                          </a:solidFill>
                          <a:effectLst/>
                          <a:latin typeface="+mn-lt"/>
                          <a:ea typeface="+mn-ea"/>
                          <a:cs typeface="+mn-cs"/>
                        </a:rPr>
                        <a:t>وشريكة في الخدمة الرسولية أبينا الأسقف الأنبا </a:t>
                      </a:r>
                      <a:r>
                        <a:rPr lang="ar-EG" sz="2800" dirty="0"/>
                        <a:t>مارك</a:t>
                      </a:r>
                      <a:r>
                        <a:rPr lang="fr-FR" sz="2800" b="0" i="0" kern="1200" dirty="0">
                          <a:solidFill>
                            <a:schemeClr val="tx1"/>
                          </a:solidFill>
                          <a:effectLst/>
                          <a:latin typeface="+mn-lt"/>
                          <a:ea typeface="+mn-ea"/>
                          <a:cs typeface="+mn-cs"/>
                        </a:rPr>
                        <a:t> </a:t>
                      </a:r>
                      <a:r>
                        <a:rPr kumimoji="0" lang="ar-SA" sz="2800" b="0" i="0" u="none" strike="noStrike" cap="none" normalizeH="0" baseline="0" dirty="0">
                          <a:ln>
                            <a:noFill/>
                          </a:ln>
                          <a:solidFill>
                            <a:schemeClr val="tx1"/>
                          </a:solidFill>
                          <a:effectLst/>
                          <a:latin typeface="Arial" charset="0"/>
                          <a:cs typeface="Arial" pitchFamily="34" charset="0"/>
                        </a:rPr>
                        <a:t>وسائر أساقفتنا</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الأرثوذكسيين.</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106430593"/>
      </p:ext>
    </p:extLst>
  </p:cSld>
  <p:clrMapOvr>
    <a:masterClrMapping/>
  </p:clrMapOvr>
  <p:transition/>
</p:sld>
</file>

<file path=ppt/slides/slide3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08770" name="Group 2"/>
          <p:cNvGraphicFramePr>
            <a:graphicFrameLocks noGrp="1"/>
          </p:cNvGraphicFramePr>
          <p:nvPr>
            <p:ph/>
            <p:extLst>
              <p:ext uri="{D42A27DB-BD31-4B8C-83A1-F6EECF244321}">
                <p14:modId xmlns:p14="http://schemas.microsoft.com/office/powerpoint/2010/main" val="1365013402"/>
              </p:ext>
            </p:extLst>
          </p:nvPr>
        </p:nvGraphicFramePr>
        <p:xfrm>
          <a:off x="0" y="-33528"/>
          <a:ext cx="9144001" cy="4927092"/>
        </p:xfrm>
        <a:graphic>
          <a:graphicData uri="http://schemas.openxmlformats.org/drawingml/2006/table">
            <a:tbl>
              <a:tblPr/>
              <a:tblGrid>
                <a:gridCol w="3300038">
                  <a:extLst>
                    <a:ext uri="{9D8B030D-6E8A-4147-A177-3AD203B41FA5}">
                      <a16:colId xmlns:a16="http://schemas.microsoft.com/office/drawing/2014/main" val="2853842452"/>
                    </a:ext>
                  </a:extLst>
                </a:gridCol>
                <a:gridCol w="3300038">
                  <a:extLst>
                    <a:ext uri="{9D8B030D-6E8A-4147-A177-3AD203B41FA5}">
                      <a16:colId xmlns:a16="http://schemas.microsoft.com/office/drawing/2014/main" val="20000"/>
                    </a:ext>
                  </a:extLst>
                </a:gridCol>
                <a:gridCol w="2543925">
                  <a:extLst>
                    <a:ext uri="{9D8B030D-6E8A-4147-A177-3AD203B41FA5}">
                      <a16:colId xmlns:a16="http://schemas.microsoft.com/office/drawing/2014/main" val="20001"/>
                    </a:ext>
                  </a:extLst>
                </a:gridCol>
              </a:tblGrid>
              <a:tr h="41699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Pilaoc</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Nem </a:t>
                      </a:r>
                      <a:r>
                        <a:rPr kumimoji="0" lang="fr-CA" sz="2800" b="0" i="0" u="none" strike="noStrike" cap="none" normalizeH="0" baseline="0" dirty="0" err="1">
                          <a:ln>
                            <a:noFill/>
                          </a:ln>
                          <a:solidFill>
                            <a:schemeClr val="tx1"/>
                          </a:solidFill>
                          <a:effectLst/>
                          <a:latin typeface="Coptic1" pitchFamily="2" charset="0"/>
                          <a:cs typeface="Arial" charset="0"/>
                        </a:rPr>
                        <a:t>e~h~r</a:t>
                      </a:r>
                      <a:r>
                        <a:rPr kumimoji="0" lang="fr-CA" sz="2800" b="0" i="0" u="none" strike="noStrike" cap="none" normalizeH="0" baseline="0" dirty="0">
                          <a:ln>
                            <a:noFill/>
                          </a:ln>
                          <a:solidFill>
                            <a:schemeClr val="tx1"/>
                          </a:solidFill>
                          <a:effectLst/>
                          <a:latin typeface="Coptic1" pitchFamily="2" charset="0"/>
                          <a:cs typeface="Arial" charset="0"/>
                        </a:rPr>
                        <a:t>/i </a:t>
                      </a:r>
                      <a:r>
                        <a:rPr kumimoji="0" lang="fr-CA" sz="2800" b="0" i="0" u="none" strike="noStrike" cap="none" normalizeH="0" baseline="0" dirty="0" err="1">
                          <a:ln>
                            <a:noFill/>
                          </a:ln>
                          <a:solidFill>
                            <a:schemeClr val="tx1"/>
                          </a:solidFill>
                          <a:effectLst/>
                          <a:latin typeface="Coptic1" pitchFamily="2" charset="0"/>
                          <a:cs typeface="Arial" charset="0"/>
                        </a:rPr>
                        <a:t>e~jen</a:t>
                      </a:r>
                      <a:r>
                        <a:rPr kumimoji="0" lang="fr-CA" sz="2800" b="0" i="0" u="none" strike="noStrike" cap="none" normalizeH="0" baseline="0" dirty="0">
                          <a:ln>
                            <a:noFill/>
                          </a:ln>
                          <a:solidFill>
                            <a:schemeClr val="tx1"/>
                          </a:solidFill>
                          <a:effectLst/>
                          <a:latin typeface="Coptic1" pitchFamily="2" charset="0"/>
                          <a:cs typeface="Arial" charset="0"/>
                        </a:rPr>
                        <a:t> n/</a:t>
                      </a:r>
                      <a:r>
                        <a:rPr kumimoji="0" lang="fr-CA" sz="2800" b="0" i="0" u="none" strike="noStrike" cap="none" normalizeH="0" baseline="0" dirty="0" err="1">
                          <a:ln>
                            <a:noFill/>
                          </a:ln>
                          <a:solidFill>
                            <a:schemeClr val="tx1"/>
                          </a:solidFill>
                          <a:effectLst/>
                          <a:latin typeface="Coptic1" pitchFamily="2" charset="0"/>
                          <a:cs typeface="Arial" charset="0"/>
                        </a:rPr>
                        <a:t>etsop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m~paima</a:t>
                      </a:r>
                      <a:r>
                        <a:rPr kumimoji="0" lang="fr-CA" sz="2800" b="0" i="0" u="none" strike="noStrike" cap="none" normalizeH="0" baseline="0" dirty="0">
                          <a:ln>
                            <a:noFill/>
                          </a:ln>
                          <a:solidFill>
                            <a:schemeClr val="tx1"/>
                          </a:solidFill>
                          <a:effectLst/>
                          <a:latin typeface="Coptic1" pitchFamily="2" charset="0"/>
                          <a:cs typeface="Arial" charset="0"/>
                        </a:rPr>
                        <a:t>: ne n/</a:t>
                      </a:r>
                      <a:r>
                        <a:rPr kumimoji="0" lang="fr-CA" sz="2800" b="0" i="0" u="none" strike="noStrike" cap="none" normalizeH="0" baseline="0" dirty="0" err="1">
                          <a:ln>
                            <a:noFill/>
                          </a:ln>
                          <a:solidFill>
                            <a:schemeClr val="tx1"/>
                          </a:solidFill>
                          <a:effectLst/>
                          <a:latin typeface="Coptic1" pitchFamily="2" charset="0"/>
                          <a:cs typeface="Arial" charset="0"/>
                        </a:rPr>
                        <a:t>e~tauenkot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Nie~pickopoc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nih</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goumenoc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nip~recbuteroc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nidia~kwn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nihupodiakwn</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 </a:t>
                      </a:r>
                      <a:endParaRPr kumimoji="0" lang="ar-EG" sz="2400" b="0" i="0" u="none" strike="noStrike" cap="none" normalizeH="0" baseline="0" dirty="0">
                        <a:ln>
                          <a:noFill/>
                        </a:ln>
                        <a:solidFill>
                          <a:schemeClr val="tx1"/>
                        </a:solidFill>
                        <a:effectLst/>
                        <a:latin typeface="Arial" charset="0"/>
                        <a:cs typeface="Arial" charset="0"/>
                      </a:endParaRPr>
                    </a:p>
                    <a:p>
                      <a:pPr marL="914400" marR="0" lvl="2" indent="0" algn="just" defTabSz="914400" rtl="0" eaLnBrk="1" fontAlgn="base" latinLnBrk="0" hangingPunct="1">
                        <a:lnSpc>
                          <a:spcPct val="100000"/>
                        </a:lnSpc>
                        <a:spcBef>
                          <a:spcPct val="20000"/>
                        </a:spcBef>
                        <a:spcAft>
                          <a:spcPct val="0"/>
                        </a:spcAft>
                        <a:buClrTx/>
                        <a:buSzTx/>
                        <a:buFontTx/>
                        <a:buNone/>
                        <a:tabLst/>
                      </a:pPr>
                      <a:endParaRPr kumimoji="0" lang="ar-EG" sz="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Souviens-Toi aussi de ceux qui sont </a:t>
                      </a:r>
                      <a:r>
                        <a:rPr kumimoji="0" lang="fr-FR" sz="2600" b="0" i="0" u="none" strike="noStrike" cap="none" normalizeH="0" baseline="0" dirty="0" err="1">
                          <a:ln>
                            <a:noFill/>
                          </a:ln>
                          <a:solidFill>
                            <a:schemeClr val="tx1"/>
                          </a:solidFill>
                          <a:effectLst/>
                          <a:latin typeface="Arial" charset="0"/>
                          <a:cs typeface="Arial" charset="0"/>
                        </a:rPr>
                        <a:t>parmis</a:t>
                      </a:r>
                      <a:r>
                        <a:rPr kumimoji="0" lang="fr-FR" sz="2600" b="0" i="0" u="none" strike="noStrike" cap="none" normalizeH="0" baseline="0" dirty="0">
                          <a:ln>
                            <a:noFill/>
                          </a:ln>
                          <a:solidFill>
                            <a:schemeClr val="tx1"/>
                          </a:solidFill>
                          <a:effectLst/>
                          <a:latin typeface="Arial" charset="0"/>
                          <a:cs typeface="Arial" charset="0"/>
                        </a:rPr>
                        <a:t> nous et ceux qui se sont endormis, les évêques, les higoumènes, les prêtres, les diacres et les sous-diacres</a:t>
                      </a:r>
                      <a:r>
                        <a:rPr kumimoji="0" lang="fr-FR" sz="2800" b="0" i="0" u="none" strike="noStrike" cap="none" normalizeH="0" baseline="0" dirty="0">
                          <a:ln>
                            <a:noFill/>
                          </a:ln>
                          <a:solidFill>
                            <a:schemeClr val="tx1"/>
                          </a:solidFill>
                          <a:effectLst/>
                          <a:latin typeface="Arial" charset="0"/>
                          <a:cs typeface="Arial" charset="0"/>
                        </a:rPr>
                        <a:t>.</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ارحم.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100" b="0" i="0" u="none" strike="noStrike" cap="none" normalizeH="0" baseline="0" dirty="0">
                          <a:ln>
                            <a:noFill/>
                          </a:ln>
                          <a:solidFill>
                            <a:schemeClr val="tx1"/>
                          </a:solidFill>
                          <a:effectLst/>
                          <a:latin typeface="Arial" charset="0"/>
                          <a:cs typeface="Arial" charset="0"/>
                        </a:rPr>
                        <a:t>أذكر </a:t>
                      </a:r>
                      <a:r>
                        <a:rPr kumimoji="0" lang="ar-SA" sz="3100" b="0" i="0" u="none" strike="noStrike" cap="none" normalizeH="0" baseline="0" dirty="0" err="1">
                          <a:ln>
                            <a:noFill/>
                          </a:ln>
                          <a:solidFill>
                            <a:schemeClr val="tx1"/>
                          </a:solidFill>
                          <a:effectLst/>
                          <a:latin typeface="Arial" charset="0"/>
                          <a:cs typeface="Arial" charset="0"/>
                        </a:rPr>
                        <a:t>يارب</a:t>
                      </a:r>
                      <a:r>
                        <a:rPr kumimoji="0" lang="ar-SA" sz="3100" b="0" i="0" u="none" strike="noStrike" cap="none" normalizeH="0" baseline="0" dirty="0">
                          <a:ln>
                            <a:noFill/>
                          </a:ln>
                          <a:solidFill>
                            <a:schemeClr val="tx1"/>
                          </a:solidFill>
                          <a:effectLst/>
                          <a:latin typeface="Arial" charset="0"/>
                          <a:cs typeface="Arial" charset="0"/>
                        </a:rPr>
                        <a:t> الكائنين هنا و الذين رقدوا</a:t>
                      </a:r>
                      <a:r>
                        <a:rPr kumimoji="0" lang="fr-FR" sz="3100" b="0" i="0" u="none" strike="noStrike" cap="none" normalizeH="0" baseline="0" dirty="0">
                          <a:ln>
                            <a:noFill/>
                          </a:ln>
                          <a:solidFill>
                            <a:schemeClr val="tx1"/>
                          </a:solidFill>
                          <a:effectLst/>
                          <a:latin typeface="Arial" charset="0"/>
                          <a:cs typeface="Arial" charset="0"/>
                        </a:rPr>
                        <a:t> </a:t>
                      </a:r>
                      <a:r>
                        <a:rPr kumimoji="0" lang="ar-EG" sz="3100" b="0" i="0" u="none" strike="noStrike" cap="none" normalizeH="0" baseline="0" dirty="0">
                          <a:ln>
                            <a:noFill/>
                          </a:ln>
                          <a:solidFill>
                            <a:schemeClr val="tx1"/>
                          </a:solidFill>
                          <a:effectLst/>
                          <a:latin typeface="Arial" charset="0"/>
                          <a:cs typeface="Arial" charset="0"/>
                        </a:rPr>
                        <a:t>الأساقفة </a:t>
                      </a:r>
                      <a:r>
                        <a:rPr kumimoji="0" lang="ar-EG" sz="3100" b="0" i="0" u="none" strike="noStrike" cap="none" normalizeH="0" baseline="0" dirty="0" err="1">
                          <a:ln>
                            <a:noFill/>
                          </a:ln>
                          <a:solidFill>
                            <a:schemeClr val="tx1"/>
                          </a:solidFill>
                          <a:effectLst/>
                          <a:latin typeface="Arial" charset="0"/>
                          <a:cs typeface="Arial" charset="0"/>
                        </a:rPr>
                        <a:t>والقمامصة</a:t>
                      </a:r>
                      <a:r>
                        <a:rPr kumimoji="0" lang="ar-EG" sz="3100" b="0" i="0" u="none" strike="noStrike" cap="none" normalizeH="0" baseline="0" dirty="0">
                          <a:ln>
                            <a:noFill/>
                          </a:ln>
                          <a:solidFill>
                            <a:schemeClr val="tx1"/>
                          </a:solidFill>
                          <a:effectLst/>
                          <a:latin typeface="Arial" charset="0"/>
                          <a:cs typeface="Arial" charset="0"/>
                        </a:rPr>
                        <a:t> والقسوس والشمامسة </a:t>
                      </a:r>
                      <a:r>
                        <a:rPr kumimoji="0" lang="ar-EG" sz="3100" b="0" i="0" u="none" strike="noStrike" cap="none" normalizeH="0" baseline="0" dirty="0" err="1">
                          <a:ln>
                            <a:noFill/>
                          </a:ln>
                          <a:solidFill>
                            <a:schemeClr val="tx1"/>
                          </a:solidFill>
                          <a:effectLst/>
                          <a:latin typeface="Arial" charset="0"/>
                          <a:cs typeface="Arial" charset="0"/>
                        </a:rPr>
                        <a:t>والإيبوذياكونيين</a:t>
                      </a:r>
                      <a:endParaRPr kumimoji="0" lang="en-CA" sz="3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04684762"/>
      </p:ext>
    </p:extLst>
  </p:cSld>
  <p:clrMapOvr>
    <a:masterClrMapping/>
  </p:clrMapOvr>
  <p:transition/>
</p:sld>
</file>

<file path=ppt/slides/slide3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00">
            <a:extLst>
              <a:ext uri="{FF2B5EF4-FFF2-40B4-BE49-F238E27FC236}">
                <a16:creationId xmlns:a16="http://schemas.microsoft.com/office/drawing/2014/main" id="{8133E310-BB72-424A-A9DB-D8CEF2A5E9FB}"/>
              </a:ext>
            </a:extLst>
          </p:cNvPr>
          <p:cNvGraphicFramePr>
            <a:graphicFrameLocks/>
          </p:cNvGraphicFramePr>
          <p:nvPr>
            <p:extLst>
              <p:ext uri="{D42A27DB-BD31-4B8C-83A1-F6EECF244321}">
                <p14:modId xmlns:p14="http://schemas.microsoft.com/office/powerpoint/2010/main" val="2304082916"/>
              </p:ext>
            </p:extLst>
          </p:nvPr>
        </p:nvGraphicFramePr>
        <p:xfrm>
          <a:off x="-1" y="1143"/>
          <a:ext cx="9143999" cy="4942332"/>
        </p:xfrm>
        <a:graphic>
          <a:graphicData uri="http://schemas.openxmlformats.org/drawingml/2006/table">
            <a:tbl>
              <a:tblPr/>
              <a:tblGrid>
                <a:gridCol w="3424137">
                  <a:extLst>
                    <a:ext uri="{9D8B030D-6E8A-4147-A177-3AD203B41FA5}">
                      <a16:colId xmlns:a16="http://schemas.microsoft.com/office/drawing/2014/main" val="20000"/>
                    </a:ext>
                  </a:extLst>
                </a:gridCol>
                <a:gridCol w="3151323">
                  <a:extLst>
                    <a:ext uri="{9D8B030D-6E8A-4147-A177-3AD203B41FA5}">
                      <a16:colId xmlns:a16="http://schemas.microsoft.com/office/drawing/2014/main" val="20001"/>
                    </a:ext>
                  </a:extLst>
                </a:gridCol>
                <a:gridCol w="2568539">
                  <a:extLst>
                    <a:ext uri="{9D8B030D-6E8A-4147-A177-3AD203B41FA5}">
                      <a16:colId xmlns:a16="http://schemas.microsoft.com/office/drawing/2014/main" val="20002"/>
                    </a:ext>
                  </a:extLst>
                </a:gridCol>
              </a:tblGrid>
              <a:tr h="40839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Proceuxacye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u~per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goumenwn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p~recbuterwn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dia~konwn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u~podia~konwn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epta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tagmatwn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Yeou</a:t>
                      </a:r>
                      <a:r>
                        <a:rPr kumimoji="0" lang="en-US" sz="2800" b="0" i="0" u="none" strike="noStrike" cap="none" normalizeH="0" baseline="0" dirty="0">
                          <a:ln>
                            <a:noFill/>
                          </a:ln>
                          <a:solidFill>
                            <a:schemeClr val="tx1"/>
                          </a:solidFill>
                          <a:effectLst/>
                          <a:latin typeface="Coptic1" pitchFamily="2" charset="0"/>
                          <a:cs typeface="Arial" charset="0"/>
                        </a:rPr>
                        <a:t> t/c </a:t>
                      </a:r>
                      <a:r>
                        <a:rPr kumimoji="0" lang="en-US" sz="2800" b="0" i="0" u="none" strike="noStrike" cap="none" normalizeH="0" baseline="0" dirty="0" err="1">
                          <a:ln>
                            <a:noFill/>
                          </a:ln>
                          <a:solidFill>
                            <a:schemeClr val="tx1"/>
                          </a:solidFill>
                          <a:effectLst/>
                          <a:latin typeface="Coptic1" pitchFamily="2" charset="0"/>
                          <a:cs typeface="Arial" charset="0"/>
                        </a:rPr>
                        <a:t>ekkl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ciac</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err="1">
                          <a:ln>
                            <a:noFill/>
                          </a:ln>
                          <a:solidFill>
                            <a:srgbClr val="FF9900"/>
                          </a:solidFill>
                          <a:effectLst/>
                          <a:latin typeface="Coptic1" pitchFamily="2" charset="0"/>
                          <a:cs typeface="Arial" charset="0"/>
                        </a:rPr>
                        <a:t>Pilaoc</a:t>
                      </a:r>
                      <a:r>
                        <a:rPr kumimoji="0" lang="fr-FR" sz="2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Diacre:</a:t>
                      </a:r>
                      <a:endParaRPr kumimoji="0" lang="ar-EG"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les higoumènes, les prêtres, les diacres, les sous-diacres, les sept degrés de l’église de Dieu.</a:t>
                      </a:r>
                      <a:endParaRPr kumimoji="0" lang="fr-CA"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L’Assemblée: </a:t>
                      </a:r>
                      <a:endParaRPr kumimoji="0" lang="ar-EG"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 من أجل القمامصة </a:t>
                      </a:r>
                      <a:r>
                        <a:rPr kumimoji="0" lang="ar-SA" sz="2800" b="0" i="0" u="none" strike="noStrike" cap="none" normalizeH="0" baseline="0" dirty="0" err="1">
                          <a:ln>
                            <a:noFill/>
                          </a:ln>
                          <a:solidFill>
                            <a:schemeClr val="tx1"/>
                          </a:solidFill>
                          <a:effectLst/>
                          <a:latin typeface="Arial" charset="0"/>
                          <a:cs typeface="Arial" charset="0"/>
                        </a:rPr>
                        <a:t>والقسوس</a:t>
                      </a:r>
                      <a:r>
                        <a:rPr kumimoji="0" lang="ar-SA" sz="2800" b="0" i="0" u="none" strike="noStrike" cap="none" normalizeH="0" baseline="0" dirty="0">
                          <a:ln>
                            <a:noFill/>
                          </a:ln>
                          <a:solidFill>
                            <a:schemeClr val="tx1"/>
                          </a:solidFill>
                          <a:effectLst/>
                          <a:latin typeface="Arial" charset="0"/>
                          <a:cs typeface="Arial" charset="0"/>
                        </a:rPr>
                        <a:t> والشمامسة </a:t>
                      </a:r>
                      <a:r>
                        <a:rPr kumimoji="0" lang="ar-SA" sz="2800" b="0" i="0" u="none" strike="noStrike" cap="none" normalizeH="0" baseline="0" dirty="0" err="1">
                          <a:ln>
                            <a:noFill/>
                          </a:ln>
                          <a:solidFill>
                            <a:schemeClr val="tx1"/>
                          </a:solidFill>
                          <a:effectLst/>
                          <a:latin typeface="Arial" charset="0"/>
                          <a:cs typeface="Arial" charset="0"/>
                        </a:rPr>
                        <a:t>والإبوذياقوني</a:t>
                      </a:r>
                      <a:r>
                        <a:rPr kumimoji="0" lang="ar-EG" sz="2800" b="0" i="0" u="none" strike="noStrike" cap="none" normalizeH="0" baseline="0" dirty="0">
                          <a:ln>
                            <a:noFill/>
                          </a:ln>
                          <a:solidFill>
                            <a:schemeClr val="tx1"/>
                          </a:solidFill>
                          <a:effectLst/>
                          <a:latin typeface="Arial" charset="0"/>
                          <a:cs typeface="Arial" charset="0"/>
                        </a:rPr>
                        <a:t>ي</a:t>
                      </a:r>
                      <a:r>
                        <a:rPr kumimoji="0" lang="ar-SA" sz="2800" b="0" i="0" u="none" strike="noStrike" cap="none" normalizeH="0" baseline="0" dirty="0">
                          <a:ln>
                            <a:noFill/>
                          </a:ln>
                          <a:solidFill>
                            <a:schemeClr val="tx1"/>
                          </a:solidFill>
                          <a:effectLst/>
                          <a:latin typeface="Arial" charset="0"/>
                          <a:cs typeface="Arial" charset="0"/>
                        </a:rPr>
                        <a:t>ن سبع طغمات كنيسَة الله.</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4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2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err="1">
                          <a:ln>
                            <a:noFill/>
                          </a:ln>
                          <a:solidFill>
                            <a:srgbClr val="FF9933"/>
                          </a:solidFill>
                          <a:effectLst/>
                          <a:latin typeface="Arial" charset="0"/>
                          <a:cs typeface="Times New Roman" pitchFamily="18" charset="0"/>
                        </a:rPr>
                        <a:t>الشعب:</a:t>
                      </a:r>
                      <a:endParaRPr kumimoji="0" lang="ar-S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416338811"/>
      </p:ext>
    </p:extLst>
  </p:cSld>
  <p:clrMapOvr>
    <a:masterClrMapping/>
  </p:clrMapOvr>
  <p:transition/>
</p:sld>
</file>

<file path=ppt/slides/slide3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0818" name="Group 2"/>
          <p:cNvGraphicFramePr>
            <a:graphicFrameLocks noGrp="1"/>
          </p:cNvGraphicFramePr>
          <p:nvPr>
            <p:ph/>
            <p:extLst>
              <p:ext uri="{D42A27DB-BD31-4B8C-83A1-F6EECF244321}">
                <p14:modId xmlns:p14="http://schemas.microsoft.com/office/powerpoint/2010/main" val="2500562699"/>
              </p:ext>
            </p:extLst>
          </p:nvPr>
        </p:nvGraphicFramePr>
        <p:xfrm>
          <a:off x="0" y="0"/>
          <a:ext cx="9144001" cy="5000244"/>
        </p:xfrm>
        <a:graphic>
          <a:graphicData uri="http://schemas.openxmlformats.org/drawingml/2006/table">
            <a:tbl>
              <a:tblPr/>
              <a:tblGrid>
                <a:gridCol w="3180522">
                  <a:extLst>
                    <a:ext uri="{9D8B030D-6E8A-4147-A177-3AD203B41FA5}">
                      <a16:colId xmlns:a16="http://schemas.microsoft.com/office/drawing/2014/main" val="3296728141"/>
                    </a:ext>
                  </a:extLst>
                </a:gridCol>
                <a:gridCol w="3180522">
                  <a:extLst>
                    <a:ext uri="{9D8B030D-6E8A-4147-A177-3AD203B41FA5}">
                      <a16:colId xmlns:a16="http://schemas.microsoft.com/office/drawing/2014/main" val="20000"/>
                    </a:ext>
                  </a:extLst>
                </a:gridCol>
                <a:gridCol w="2782957">
                  <a:extLst>
                    <a:ext uri="{9D8B030D-6E8A-4147-A177-3AD203B41FA5}">
                      <a16:colId xmlns:a16="http://schemas.microsoft.com/office/drawing/2014/main" val="20001"/>
                    </a:ext>
                  </a:extLst>
                </a:gridCol>
              </a:tblGrid>
              <a:tr h="4104527">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3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300" b="0" i="0" u="none" strike="noStrike" cap="none" normalizeH="0" baseline="0" dirty="0" err="1">
                          <a:ln>
                            <a:noFill/>
                          </a:ln>
                          <a:solidFill>
                            <a:schemeClr val="tx1"/>
                          </a:solidFill>
                          <a:effectLst/>
                          <a:latin typeface="Coptic1" pitchFamily="2" charset="0"/>
                          <a:cs typeface="Arial" charset="0"/>
                        </a:rPr>
                        <a:t>Nia~nagnwct</a:t>
                      </a:r>
                      <a:r>
                        <a:rPr kumimoji="0" lang="fr-CA" sz="2300" b="0" i="0" u="none" strike="noStrike" cap="none" normalizeH="0" baseline="0" dirty="0">
                          <a:ln>
                            <a:noFill/>
                          </a:ln>
                          <a:solidFill>
                            <a:schemeClr val="tx1"/>
                          </a:solidFill>
                          <a:effectLst/>
                          <a:latin typeface="Coptic1" pitchFamily="2" charset="0"/>
                          <a:cs typeface="Arial" charset="0"/>
                        </a:rPr>
                        <a:t>/c: </a:t>
                      </a:r>
                      <a:r>
                        <a:rPr kumimoji="0" lang="fr-CA" sz="2300" b="0" i="0" u="none" strike="noStrike" cap="none" normalizeH="0" baseline="0" dirty="0" err="1">
                          <a:ln>
                            <a:noFill/>
                          </a:ln>
                          <a:solidFill>
                            <a:schemeClr val="tx1"/>
                          </a:solidFill>
                          <a:effectLst/>
                          <a:latin typeface="Coptic1" pitchFamily="2" charset="0"/>
                          <a:cs typeface="Arial" charset="0"/>
                        </a:rPr>
                        <a:t>nia~lt</a:t>
                      </a:r>
                      <a:r>
                        <a:rPr kumimoji="0" lang="fr-CA" sz="2300" b="0" i="0" u="none" strike="noStrike" cap="none" normalizeH="0" baseline="0" dirty="0">
                          <a:ln>
                            <a:noFill/>
                          </a:ln>
                          <a:solidFill>
                            <a:schemeClr val="tx1"/>
                          </a:solidFill>
                          <a:effectLst/>
                          <a:latin typeface="Coptic1" pitchFamily="2" charset="0"/>
                          <a:cs typeface="Arial" charset="0"/>
                        </a:rPr>
                        <a:t>/c: </a:t>
                      </a:r>
                      <a:r>
                        <a:rPr kumimoji="0" lang="fr-CA" sz="2300" b="0" i="0" u="none" strike="noStrike" cap="none" normalizeH="0" baseline="0" dirty="0" err="1">
                          <a:ln>
                            <a:noFill/>
                          </a:ln>
                          <a:solidFill>
                            <a:schemeClr val="tx1"/>
                          </a:solidFill>
                          <a:effectLst/>
                          <a:latin typeface="Coptic1" pitchFamily="2" charset="0"/>
                          <a:cs typeface="Arial" charset="0"/>
                        </a:rPr>
                        <a:t>nie~xorgict</a:t>
                      </a:r>
                      <a:r>
                        <a:rPr kumimoji="0" lang="fr-CA" sz="2300" b="0" i="0" u="none" strike="noStrike" cap="none" normalizeH="0" baseline="0" dirty="0">
                          <a:ln>
                            <a:noFill/>
                          </a:ln>
                          <a:solidFill>
                            <a:schemeClr val="tx1"/>
                          </a:solidFill>
                          <a:effectLst/>
                          <a:latin typeface="Coptic1" pitchFamily="2" charset="0"/>
                          <a:cs typeface="Arial" charset="0"/>
                        </a:rPr>
                        <a:t>/c: </a:t>
                      </a:r>
                      <a:r>
                        <a:rPr kumimoji="0" lang="fr-CA" sz="2300" b="0" i="0" u="none" strike="noStrike" cap="none" normalizeH="0" baseline="0" dirty="0" err="1">
                          <a:ln>
                            <a:noFill/>
                          </a:ln>
                          <a:solidFill>
                            <a:schemeClr val="tx1"/>
                          </a:solidFill>
                          <a:effectLst/>
                          <a:latin typeface="Coptic1" pitchFamily="2" charset="0"/>
                          <a:cs typeface="Arial" charset="0"/>
                        </a:rPr>
                        <a:t>nimona,oc</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niparyenoc</a:t>
                      </a:r>
                      <a:r>
                        <a:rPr kumimoji="0" lang="fr-CA" sz="2300" b="0" i="0" u="none" strike="noStrike" cap="none" normalizeH="0" baseline="0" dirty="0">
                          <a:ln>
                            <a:noFill/>
                          </a:ln>
                          <a:solidFill>
                            <a:schemeClr val="tx1"/>
                          </a:solidFill>
                          <a:effectLst/>
                          <a:latin typeface="Coptic1" pitchFamily="2" charset="0"/>
                          <a:cs typeface="Arial" charset="0"/>
                        </a:rPr>
                        <a:t>: ni,/ra </a:t>
                      </a:r>
                      <a:r>
                        <a:rPr kumimoji="0" lang="fr-CA" sz="2300" b="0" i="0" u="none" strike="noStrike" cap="none" normalizeH="0" baseline="0" dirty="0" err="1">
                          <a:ln>
                            <a:noFill/>
                          </a:ln>
                          <a:solidFill>
                            <a:schemeClr val="tx1"/>
                          </a:solidFill>
                          <a:effectLst/>
                          <a:latin typeface="Coptic1" pitchFamily="2" charset="0"/>
                          <a:cs typeface="Arial" charset="0"/>
                        </a:rPr>
                        <a:t>niorvanoc</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niegkrat</a:t>
                      </a:r>
                      <a:r>
                        <a:rPr kumimoji="0" lang="fr-CA" sz="2300" b="0" i="0" u="none" strike="noStrike" cap="none" normalizeH="0" baseline="0" dirty="0">
                          <a:ln>
                            <a:noFill/>
                          </a:ln>
                          <a:solidFill>
                            <a:schemeClr val="tx1"/>
                          </a:solidFill>
                          <a:effectLst/>
                          <a:latin typeface="Coptic1" pitchFamily="2" charset="0"/>
                          <a:cs typeface="Arial" charset="0"/>
                        </a:rPr>
                        <a:t>/c: </a:t>
                      </a:r>
                      <a:r>
                        <a:rPr kumimoji="0" lang="fr-CA" sz="2300" b="0" i="0" u="none" strike="noStrike" cap="none" normalizeH="0" baseline="0" dirty="0" err="1">
                          <a:ln>
                            <a:noFill/>
                          </a:ln>
                          <a:solidFill>
                            <a:schemeClr val="tx1"/>
                          </a:solidFill>
                          <a:effectLst/>
                          <a:latin typeface="Coptic1" pitchFamily="2" charset="0"/>
                          <a:cs typeface="Arial" charset="0"/>
                        </a:rPr>
                        <a:t>nilaikoc</a:t>
                      </a:r>
                      <a:r>
                        <a:rPr kumimoji="0" lang="fr-CA" sz="2300" b="0" i="0" u="none" strike="noStrike" cap="none" normalizeH="0" baseline="0" dirty="0">
                          <a:ln>
                            <a:noFill/>
                          </a:ln>
                          <a:solidFill>
                            <a:schemeClr val="tx1"/>
                          </a:solidFill>
                          <a:effectLst/>
                          <a:latin typeface="Coptic1" pitchFamily="2" charset="0"/>
                          <a:cs typeface="Arial" charset="0"/>
                        </a:rPr>
                        <a:t>: nem </a:t>
                      </a:r>
                      <a:r>
                        <a:rPr kumimoji="0" lang="fr-CA" sz="2300" b="0" i="0" u="none" strike="noStrike" cap="none" normalizeH="0" baseline="0" dirty="0" err="1">
                          <a:ln>
                            <a:noFill/>
                          </a:ln>
                          <a:solidFill>
                            <a:schemeClr val="tx1"/>
                          </a:solidFill>
                          <a:effectLst/>
                          <a:latin typeface="Coptic1" pitchFamily="2" charset="0"/>
                          <a:cs typeface="Arial" charset="0"/>
                        </a:rPr>
                        <a:t>e~h~r</a:t>
                      </a:r>
                      <a:r>
                        <a:rPr kumimoji="0" lang="fr-CA" sz="2300" b="0" i="0" u="none" strike="noStrike" cap="none" normalizeH="0" baseline="0" dirty="0">
                          <a:ln>
                            <a:noFill/>
                          </a:ln>
                          <a:solidFill>
                            <a:schemeClr val="tx1"/>
                          </a:solidFill>
                          <a:effectLst/>
                          <a:latin typeface="Coptic1" pitchFamily="2" charset="0"/>
                          <a:cs typeface="Arial" charset="0"/>
                        </a:rPr>
                        <a:t>/i </a:t>
                      </a:r>
                      <a:r>
                        <a:rPr kumimoji="0" lang="fr-CA" sz="2300" b="0" i="0" u="none" strike="noStrike" cap="none" normalizeH="0" baseline="0" dirty="0" err="1">
                          <a:ln>
                            <a:noFill/>
                          </a:ln>
                          <a:solidFill>
                            <a:schemeClr val="tx1"/>
                          </a:solidFill>
                          <a:effectLst/>
                          <a:latin typeface="Coptic1" pitchFamily="2" charset="0"/>
                          <a:cs typeface="Arial" charset="0"/>
                        </a:rPr>
                        <a:t>e~jen</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v~moh</a:t>
                      </a:r>
                      <a:r>
                        <a:rPr kumimoji="0" lang="fr-CA" sz="2300" b="0" i="0" u="none" strike="noStrike" cap="none" normalizeH="0" baseline="0" dirty="0">
                          <a:ln>
                            <a:noFill/>
                          </a:ln>
                          <a:solidFill>
                            <a:schemeClr val="tx1"/>
                          </a:solidFill>
                          <a:effectLst/>
                          <a:latin typeface="Coptic1" pitchFamily="2" charset="0"/>
                          <a:cs typeface="Arial" charset="0"/>
                        </a:rPr>
                        <a:t> t/</a:t>
                      </a:r>
                      <a:r>
                        <a:rPr kumimoji="0" lang="fr-CA" sz="2300" b="0" i="0" u="none" strike="noStrike" cap="none" normalizeH="0" baseline="0" dirty="0" err="1">
                          <a:ln>
                            <a:noFill/>
                          </a:ln>
                          <a:solidFill>
                            <a:schemeClr val="tx1"/>
                          </a:solidFill>
                          <a:effectLst/>
                          <a:latin typeface="Coptic1" pitchFamily="2" charset="0"/>
                          <a:cs typeface="Arial" charset="0"/>
                        </a:rPr>
                        <a:t>rf</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n~te</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tekekk~l</a:t>
                      </a:r>
                      <a:r>
                        <a:rPr kumimoji="0" lang="fr-CA" sz="2300" b="0" i="0" u="none" strike="noStrike" cap="none" normalizeH="0" baseline="0" dirty="0">
                          <a:ln>
                            <a:noFill/>
                          </a:ln>
                          <a:solidFill>
                            <a:schemeClr val="tx1"/>
                          </a:solidFill>
                          <a:effectLst/>
                          <a:latin typeface="Coptic1" pitchFamily="2" charset="0"/>
                          <a:cs typeface="Arial" charset="0"/>
                        </a:rPr>
                        <a:t>/</a:t>
                      </a:r>
                      <a:r>
                        <a:rPr kumimoji="0" lang="fr-CA" sz="2300" b="0" i="0" u="none" strike="noStrike" cap="none" normalizeH="0" baseline="0" dirty="0" err="1">
                          <a:ln>
                            <a:noFill/>
                          </a:ln>
                          <a:solidFill>
                            <a:schemeClr val="tx1"/>
                          </a:solidFill>
                          <a:effectLst/>
                          <a:latin typeface="Coptic1" pitchFamily="2" charset="0"/>
                          <a:cs typeface="Arial" charset="0"/>
                        </a:rPr>
                        <a:t>cia</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eyouab</a:t>
                      </a:r>
                      <a:r>
                        <a:rPr kumimoji="0" lang="fr-CA" sz="2300" b="0" i="0" u="none" strike="noStrike" cap="none" normalizeH="0" baseline="0" dirty="0">
                          <a:ln>
                            <a:noFill/>
                          </a:ln>
                          <a:solidFill>
                            <a:schemeClr val="tx1"/>
                          </a:solidFill>
                          <a:effectLst/>
                          <a:latin typeface="Coptic1" pitchFamily="2" charset="0"/>
                          <a:cs typeface="Arial" charset="0"/>
                        </a:rPr>
                        <a:t> V} </a:t>
                      </a:r>
                      <a:r>
                        <a:rPr kumimoji="0" lang="fr-CA" sz="2300" b="0" i="0" u="none" strike="noStrike" cap="none" normalizeH="0" baseline="0" dirty="0" err="1">
                          <a:ln>
                            <a:noFill/>
                          </a:ln>
                          <a:solidFill>
                            <a:schemeClr val="tx1"/>
                          </a:solidFill>
                          <a:effectLst/>
                          <a:latin typeface="Coptic1" pitchFamily="2" charset="0"/>
                          <a:cs typeface="Arial" charset="0"/>
                        </a:rPr>
                        <a:t>n~te</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nipictoc</a:t>
                      </a:r>
                      <a:r>
                        <a:rPr kumimoji="0" lang="fr-CA" sz="23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300" b="0" i="0" u="sng" strike="noStrike" cap="none" normalizeH="0" baseline="0" dirty="0" err="1">
                          <a:ln>
                            <a:noFill/>
                          </a:ln>
                          <a:solidFill>
                            <a:srgbClr val="FF9900"/>
                          </a:solidFill>
                          <a:effectLst/>
                          <a:latin typeface="Coptic1" pitchFamily="2" charset="0"/>
                          <a:cs typeface="Arial" charset="0"/>
                        </a:rPr>
                        <a:t>Pilaoc</a:t>
                      </a:r>
                      <a:r>
                        <a:rPr kumimoji="0" lang="fr-CA" sz="23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300" b="0" i="0" u="none" strike="noStrike" cap="none" normalizeH="0" baseline="0" dirty="0" err="1">
                          <a:ln>
                            <a:noFill/>
                          </a:ln>
                          <a:solidFill>
                            <a:schemeClr val="tx1"/>
                          </a:solidFill>
                          <a:effectLst/>
                          <a:latin typeface="Coptic1" pitchFamily="2" charset="0"/>
                          <a:cs typeface="Arial" charset="0"/>
                        </a:rPr>
                        <a:t>Kurie</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e~le</a:t>
                      </a:r>
                      <a:r>
                        <a:rPr kumimoji="0" lang="fr-FR" sz="2300" b="0" i="0" u="none" strike="noStrike" cap="none" normalizeH="0" baseline="0" dirty="0">
                          <a:ln>
                            <a:noFill/>
                          </a:ln>
                          <a:solidFill>
                            <a:schemeClr val="tx1"/>
                          </a:solidFill>
                          <a:effectLst/>
                          <a:latin typeface="Coptic1" pitchFamily="2" charset="0"/>
                          <a:cs typeface="Arial" charset="0"/>
                        </a:rPr>
                        <a:t>/~con.</a:t>
                      </a:r>
                      <a:endParaRPr kumimoji="0" lang="fr-CA" sz="23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300" kern="1200" dirty="0">
                          <a:solidFill>
                            <a:schemeClr val="tx1"/>
                          </a:solidFill>
                          <a:effectLst/>
                          <a:latin typeface="+mn-lt"/>
                          <a:ea typeface="+mn-ea"/>
                          <a:cs typeface="+mn-cs"/>
                        </a:rPr>
                        <a:t>Souviens-Toi, ô Dieu des fidèles, aussi des lecteurs, des chantres, des moines et des vierges, des veuves et des orphelins, des ermites et de ceux qui vivent dans le monde, et de la plénitude de Ta sainte Eglise.</a:t>
                      </a:r>
                    </a:p>
                    <a:p>
                      <a:pPr marL="0" marR="0" lvl="0" indent="0" algn="just" defTabSz="914400" rtl="0" eaLnBrk="1" fontAlgn="base" latinLnBrk="0" hangingPunct="1">
                        <a:lnSpc>
                          <a:spcPct val="100000"/>
                        </a:lnSpc>
                        <a:spcBef>
                          <a:spcPct val="20000"/>
                        </a:spcBef>
                        <a:spcAft>
                          <a:spcPct val="0"/>
                        </a:spcAft>
                        <a:buClrTx/>
                        <a:buSzTx/>
                        <a:buFontTx/>
                        <a:buNone/>
                        <a:tabLst/>
                      </a:pPr>
                      <a:endParaRPr lang="fr-FR" sz="16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rial" charset="0"/>
                          <a:cs typeface="Arial" charset="0"/>
                        </a:rPr>
                        <a:t>Pitié</a:t>
                      </a:r>
                      <a:r>
                        <a:rPr kumimoji="0" lang="en-US" sz="2000" b="0" i="0" u="none" strike="noStrike" cap="none" normalizeH="0" baseline="0" dirty="0">
                          <a:ln>
                            <a:noFill/>
                          </a:ln>
                          <a:solidFill>
                            <a:schemeClr val="tx1"/>
                          </a:solidFill>
                          <a:effectLst/>
                          <a:latin typeface="Arial" charset="0"/>
                          <a:cs typeface="Arial" charset="0"/>
                        </a:rPr>
                        <a:t> Seigneur.</a:t>
                      </a:r>
                      <a:endParaRPr kumimoji="0" lang="fr-CA"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والأغنسطسين</a:t>
                      </a:r>
                      <a:r>
                        <a:rPr kumimoji="0" lang="ar-EG" sz="2800" b="0" i="0" u="none" strike="noStrike" cap="none" normalizeH="0" baseline="0" dirty="0">
                          <a:ln>
                            <a:noFill/>
                          </a:ln>
                          <a:solidFill>
                            <a:schemeClr val="tx1"/>
                          </a:solidFill>
                          <a:effectLst/>
                          <a:latin typeface="Arial" charset="0"/>
                          <a:cs typeface="Arial" charset="0"/>
                        </a:rPr>
                        <a:t> والمرتلين والقارئين والرهبان والراهبات والعذارى والأرامل والأيتام والنساك وعن كل </a:t>
                      </a:r>
                      <a:r>
                        <a:rPr kumimoji="0" lang="ar-EG" sz="2800" b="0" i="0" u="none" strike="noStrike" cap="none" normalizeH="0" baseline="0" dirty="0" err="1">
                          <a:ln>
                            <a:noFill/>
                          </a:ln>
                          <a:solidFill>
                            <a:schemeClr val="tx1"/>
                          </a:solidFill>
                          <a:effectLst/>
                          <a:latin typeface="Arial" charset="0"/>
                          <a:cs typeface="Arial" charset="0"/>
                        </a:rPr>
                        <a:t>إمتلاء</a:t>
                      </a:r>
                      <a:r>
                        <a:rPr kumimoji="0" lang="ar-EG" sz="2800" b="0" i="0" u="none" strike="noStrike" cap="none" normalizeH="0" baseline="0" dirty="0">
                          <a:ln>
                            <a:noFill/>
                          </a:ln>
                          <a:solidFill>
                            <a:schemeClr val="tx1"/>
                          </a:solidFill>
                          <a:effectLst/>
                          <a:latin typeface="Arial" charset="0"/>
                          <a:cs typeface="Arial" charset="0"/>
                        </a:rPr>
                        <a:t> كنيستك المقدسة </a:t>
                      </a:r>
                      <a:r>
                        <a:rPr kumimoji="0" lang="ar-EG" sz="2800" b="0" i="0" u="none" strike="noStrike" cap="none" normalizeH="0" baseline="0" dirty="0" err="1">
                          <a:ln>
                            <a:noFill/>
                          </a:ln>
                          <a:solidFill>
                            <a:schemeClr val="tx1"/>
                          </a:solidFill>
                          <a:effectLst/>
                          <a:latin typeface="Arial" charset="0"/>
                          <a:cs typeface="Arial" charset="0"/>
                        </a:rPr>
                        <a:t>ياإله</a:t>
                      </a:r>
                      <a:r>
                        <a:rPr kumimoji="0" lang="ar-EG" sz="2800" b="0" i="0" u="none" strike="noStrike" cap="none" normalizeH="0" baseline="0" dirty="0">
                          <a:ln>
                            <a:noFill/>
                          </a:ln>
                          <a:solidFill>
                            <a:schemeClr val="tx1"/>
                          </a:solidFill>
                          <a:effectLst/>
                          <a:latin typeface="Arial" charset="0"/>
                          <a:cs typeface="Arial" charset="0"/>
                        </a:rPr>
                        <a:t> المؤمنين.</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6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5930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58962887"/>
      </p:ext>
    </p:extLst>
  </p:cSld>
  <p:clrMapOvr>
    <a:masterClrMapping/>
  </p:clrMapOvr>
  <p:transition/>
</p:sld>
</file>

<file path=ppt/slides/slide3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1842" name="Group 2"/>
          <p:cNvGraphicFramePr>
            <a:graphicFrameLocks noGrp="1"/>
          </p:cNvGraphicFramePr>
          <p:nvPr>
            <p:ph/>
            <p:extLst>
              <p:ext uri="{D42A27DB-BD31-4B8C-83A1-F6EECF244321}">
                <p14:modId xmlns:p14="http://schemas.microsoft.com/office/powerpoint/2010/main" val="1632393743"/>
              </p:ext>
            </p:extLst>
          </p:nvPr>
        </p:nvGraphicFramePr>
        <p:xfrm>
          <a:off x="0" y="0"/>
          <a:ext cx="9144000" cy="4853940"/>
        </p:xfrm>
        <a:graphic>
          <a:graphicData uri="http://schemas.openxmlformats.org/drawingml/2006/table">
            <a:tbl>
              <a:tblPr/>
              <a:tblGrid>
                <a:gridCol w="3210128">
                  <a:extLst>
                    <a:ext uri="{9D8B030D-6E8A-4147-A177-3AD203B41FA5}">
                      <a16:colId xmlns:a16="http://schemas.microsoft.com/office/drawing/2014/main" val="2750357712"/>
                    </a:ext>
                  </a:extLst>
                </a:gridCol>
                <a:gridCol w="3255523">
                  <a:extLst>
                    <a:ext uri="{9D8B030D-6E8A-4147-A177-3AD203B41FA5}">
                      <a16:colId xmlns:a16="http://schemas.microsoft.com/office/drawing/2014/main" val="20000"/>
                    </a:ext>
                  </a:extLst>
                </a:gridCol>
                <a:gridCol w="2678349">
                  <a:extLst>
                    <a:ext uri="{9D8B030D-6E8A-4147-A177-3AD203B41FA5}">
                      <a16:colId xmlns:a16="http://schemas.microsoft.com/office/drawing/2014/main" val="20001"/>
                    </a:ext>
                  </a:extLst>
                </a:gridCol>
              </a:tblGrid>
              <a:tr h="41102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1800" u="sng" kern="1200" dirty="0">
                          <a:solidFill>
                            <a:srgbClr val="FF9900"/>
                          </a:solidFill>
                          <a:effectLst/>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600" kern="1200" dirty="0" err="1">
                          <a:solidFill>
                            <a:schemeClr val="tx1"/>
                          </a:solidFill>
                          <a:effectLst/>
                          <a:latin typeface="Coptic1" pitchFamily="2" charset="0"/>
                          <a:ea typeface="+mn-ea"/>
                          <a:cs typeface="+mn-cs"/>
                        </a:rPr>
                        <a:t>Ariv~meui</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Po#c</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n~n</a:t>
                      </a:r>
                      <a:r>
                        <a:rPr lang="fr-FR" sz="2600" kern="1200" dirty="0">
                          <a:solidFill>
                            <a:schemeClr val="tx1"/>
                          </a:solidFill>
                          <a:effectLst/>
                          <a:latin typeface="Coptic1" pitchFamily="2" charset="0"/>
                          <a:ea typeface="+mn-ea"/>
                          <a:cs typeface="+mn-cs"/>
                        </a:rPr>
                        <a:t>/</a:t>
                      </a:r>
                      <a:r>
                        <a:rPr lang="fr-FR" sz="2600" kern="1200" dirty="0" err="1">
                          <a:solidFill>
                            <a:schemeClr val="tx1"/>
                          </a:solidFill>
                          <a:effectLst/>
                          <a:latin typeface="Coptic1" pitchFamily="2" charset="0"/>
                          <a:ea typeface="+mn-ea"/>
                          <a:cs typeface="+mn-cs"/>
                        </a:rPr>
                        <a:t>etaue~rouro</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qen</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meteuceb</a:t>
                      </a:r>
                      <a:r>
                        <a:rPr lang="fr-FR" sz="2600" kern="1200" dirty="0">
                          <a:solidFill>
                            <a:schemeClr val="tx1"/>
                          </a:solidFill>
                          <a:effectLst/>
                          <a:latin typeface="Coptic1" pitchFamily="2" charset="0"/>
                          <a:ea typeface="+mn-ea"/>
                          <a:cs typeface="+mn-cs"/>
                        </a:rPr>
                        <a:t>/c: nem n/</a:t>
                      </a:r>
                      <a:r>
                        <a:rPr lang="fr-FR" sz="2600" kern="1200" dirty="0" err="1">
                          <a:solidFill>
                            <a:schemeClr val="tx1"/>
                          </a:solidFill>
                          <a:effectLst/>
                          <a:latin typeface="Coptic1" pitchFamily="2" charset="0"/>
                          <a:ea typeface="+mn-ea"/>
                          <a:cs typeface="+mn-cs"/>
                        </a:rPr>
                        <a:t>etoi</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n~ouro</a:t>
                      </a:r>
                      <a:r>
                        <a:rPr lang="fr-FR" sz="26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kern="1200" cap="none" normalizeH="0" baseline="0" dirty="0" err="1">
                          <a:ln>
                            <a:noFill/>
                          </a:ln>
                          <a:solidFill>
                            <a:srgbClr val="FF9900"/>
                          </a:solidFill>
                          <a:effectLst/>
                          <a:latin typeface="Coptic1" pitchFamily="2" charset="0"/>
                          <a:ea typeface="+mn-ea"/>
                          <a:cs typeface="+mn-cs"/>
                        </a:rPr>
                        <a:t>Pidiakwn</a:t>
                      </a:r>
                      <a:r>
                        <a:rPr kumimoji="0" lang="fr-FR" sz="24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en-US" sz="2600" kern="1200" dirty="0" err="1">
                          <a:solidFill>
                            <a:schemeClr val="tx1"/>
                          </a:solidFill>
                          <a:effectLst/>
                          <a:latin typeface="Coptic1" pitchFamily="2" charset="0"/>
                          <a:ea typeface="+mn-ea"/>
                          <a:cs typeface="+mn-cs"/>
                        </a:rPr>
                        <a:t>P~roceuxacye</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u~per</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twn</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vilo,rictwn</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mwn</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bacilewn</a:t>
                      </a:r>
                      <a:r>
                        <a:rPr lang="en-US" sz="26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sng" strike="noStrike" kern="1200" cap="none" normalizeH="0" baseline="0" dirty="0" err="1">
                          <a:ln>
                            <a:noFill/>
                          </a:ln>
                          <a:solidFill>
                            <a:srgbClr val="FF9900"/>
                          </a:solidFill>
                          <a:effectLst/>
                          <a:latin typeface="Coptic1" pitchFamily="2" charset="0"/>
                          <a:ea typeface="+mn-ea"/>
                          <a:cs typeface="+mn-cs"/>
                        </a:rPr>
                        <a:t>Pilaoc</a:t>
                      </a:r>
                      <a:r>
                        <a:rPr kumimoji="0" lang="en-US" sz="26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err="1">
                          <a:ln>
                            <a:noFill/>
                          </a:ln>
                          <a:solidFill>
                            <a:schemeClr val="tx1"/>
                          </a:solidFill>
                          <a:effectLst/>
                          <a:latin typeface="Coptic1" pitchFamily="2" charset="0"/>
                          <a:cs typeface="Arial" charset="0"/>
                        </a:rPr>
                        <a:t>Kurie</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e~le</a:t>
                      </a:r>
                      <a:r>
                        <a:rPr kumimoji="0" lang="fr-FR" sz="2600" b="0" i="0" u="none" strike="noStrike" cap="none" normalizeH="0" baseline="0" dirty="0">
                          <a:ln>
                            <a:noFill/>
                          </a:ln>
                          <a:solidFill>
                            <a:schemeClr val="tx1"/>
                          </a:solidFill>
                          <a:effectLst/>
                          <a:latin typeface="Coptic1" pitchFamily="2" charset="0"/>
                          <a:cs typeface="Arial" charset="0"/>
                        </a:rPr>
                        <a:t>/~con.</a:t>
                      </a:r>
                      <a:endParaRPr kumimoji="0" lang="fr-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Souviens-Toi Seigneur de nos gouvernants qui exercent des responsabilités dans la piété. </a:t>
                      </a:r>
                      <a:endParaRPr kumimoji="0" lang="fr-CA" sz="1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CA" sz="1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Priez pour nos gouvernants qui aiment le Christ.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اذكر يارب الذين تملكوا فى التقوى الذين هم الأن رؤساء.</a:t>
                      </a: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صلوا من أجل رؤسائنا محبى المسيح.</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1800" b="0" i="0" u="none" strike="noStrike" cap="none" normalizeH="0" baseline="0" dirty="0">
                          <a:ln>
                            <a:noFill/>
                          </a:ln>
                          <a:solidFill>
                            <a:schemeClr val="tx1"/>
                          </a:solidFill>
                          <a:effectLst/>
                          <a:latin typeface="Arial" charset="0"/>
                          <a:cs typeface="Arial" charset="0"/>
                        </a:rPr>
                        <a:t> </a:t>
                      </a:r>
                      <a:endParaRPr kumimoji="0" lang="fr-FR"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76745591"/>
      </p:ext>
    </p:extLst>
  </p:cSld>
  <p:clrMapOvr>
    <a:masterClrMapping/>
  </p:clrMapOvr>
  <p:transition/>
</p:sld>
</file>

<file path=ppt/slides/slide3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2866" name="Group 2"/>
          <p:cNvGraphicFramePr>
            <a:graphicFrameLocks noGrp="1"/>
          </p:cNvGraphicFramePr>
          <p:nvPr>
            <p:ph/>
            <p:extLst>
              <p:ext uri="{D42A27DB-BD31-4B8C-83A1-F6EECF244321}">
                <p14:modId xmlns:p14="http://schemas.microsoft.com/office/powerpoint/2010/main" val="816290447"/>
              </p:ext>
            </p:extLst>
          </p:nvPr>
        </p:nvGraphicFramePr>
        <p:xfrm>
          <a:off x="0" y="0"/>
          <a:ext cx="9144000" cy="4994148"/>
        </p:xfrm>
        <a:graphic>
          <a:graphicData uri="http://schemas.openxmlformats.org/drawingml/2006/table">
            <a:tbl>
              <a:tblPr/>
              <a:tblGrid>
                <a:gridCol w="3257550">
                  <a:extLst>
                    <a:ext uri="{9D8B030D-6E8A-4147-A177-3AD203B41FA5}">
                      <a16:colId xmlns:a16="http://schemas.microsoft.com/office/drawing/2014/main" val="1055693665"/>
                    </a:ext>
                  </a:extLst>
                </a:gridCol>
                <a:gridCol w="3276600">
                  <a:extLst>
                    <a:ext uri="{9D8B030D-6E8A-4147-A177-3AD203B41FA5}">
                      <a16:colId xmlns:a16="http://schemas.microsoft.com/office/drawing/2014/main" val="20000"/>
                    </a:ext>
                  </a:extLst>
                </a:gridCol>
                <a:gridCol w="2609850">
                  <a:extLst>
                    <a:ext uri="{9D8B030D-6E8A-4147-A177-3AD203B41FA5}">
                      <a16:colId xmlns:a16="http://schemas.microsoft.com/office/drawing/2014/main" val="20001"/>
                    </a:ext>
                  </a:extLst>
                </a:gridCol>
              </a:tblGrid>
              <a:tr h="4724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000" u="sng" dirty="0">
                          <a:solidFill>
                            <a:srgbClr val="FF9900"/>
                          </a:solidFill>
                          <a:effectLst/>
                          <a:latin typeface="Coptic1" pitchFamily="2" charset="0"/>
                          <a:ea typeface="Calibri" panose="020F0502020204030204" pitchFamily="34" charset="0"/>
                          <a:cs typeface="Arial" panose="020B0604020202020204" pitchFamily="34"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200" dirty="0" err="1">
                          <a:effectLst/>
                          <a:latin typeface="Coptic1" pitchFamily="2" charset="0"/>
                          <a:ea typeface="Calibri" panose="020F0502020204030204" pitchFamily="34" charset="0"/>
                          <a:cs typeface="Arial" panose="020B0604020202020204" pitchFamily="34" charset="0"/>
                        </a:rPr>
                        <a:t>Ariv~meui</a:t>
                      </a:r>
                      <a:r>
                        <a:rPr lang="fr-FR" sz="2200" dirty="0">
                          <a:effectLst/>
                          <a:latin typeface="Coptic1" pitchFamily="2" charset="0"/>
                          <a:ea typeface="Calibri" panose="020F0502020204030204" pitchFamily="34" charset="0"/>
                          <a:cs typeface="Arial" panose="020B0604020202020204" pitchFamily="34" charset="0"/>
                        </a:rPr>
                        <a:t>~ </a:t>
                      </a:r>
                      <a:r>
                        <a:rPr lang="fr-FR" sz="2200" dirty="0" err="1">
                          <a:effectLst/>
                          <a:latin typeface="Coptic1" pitchFamily="2" charset="0"/>
                          <a:ea typeface="Calibri" panose="020F0502020204030204" pitchFamily="34" charset="0"/>
                          <a:cs typeface="Arial" panose="020B0604020202020204" pitchFamily="34" charset="0"/>
                        </a:rPr>
                        <a:t>Po#c</a:t>
                      </a:r>
                      <a:r>
                        <a:rPr lang="fr-FR" sz="2200" dirty="0">
                          <a:effectLst/>
                          <a:latin typeface="Coptic1" pitchFamily="2" charset="0"/>
                          <a:ea typeface="Calibri" panose="020F0502020204030204" pitchFamily="34" charset="0"/>
                          <a:cs typeface="Arial" panose="020B0604020202020204" pitchFamily="34" charset="0"/>
                        </a:rPr>
                        <a:t># </a:t>
                      </a:r>
                      <a:r>
                        <a:rPr lang="fr-FR" sz="2200" dirty="0" err="1">
                          <a:effectLst/>
                          <a:latin typeface="Coptic1" pitchFamily="2" charset="0"/>
                          <a:ea typeface="Calibri" panose="020F0502020204030204" pitchFamily="34" charset="0"/>
                          <a:cs typeface="Arial" panose="020B0604020202020204" pitchFamily="34" charset="0"/>
                        </a:rPr>
                        <a:t>n~nenc~n</a:t>
                      </a:r>
                      <a:r>
                        <a:rPr lang="fr-FR" sz="2200" dirty="0">
                          <a:effectLst/>
                          <a:latin typeface="Coptic1" pitchFamily="2" charset="0"/>
                          <a:ea typeface="Calibri" panose="020F0502020204030204" pitchFamily="34" charset="0"/>
                          <a:cs typeface="Arial" panose="020B0604020202020204" pitchFamily="34" charset="0"/>
                        </a:rPr>
                        <a:t>/ou </a:t>
                      </a:r>
                      <a:r>
                        <a:rPr lang="fr-FR" sz="2200" dirty="0" err="1">
                          <a:effectLst/>
                          <a:latin typeface="Coptic1" pitchFamily="2" charset="0"/>
                          <a:ea typeface="Calibri" panose="020F0502020204030204" pitchFamily="34" charset="0"/>
                          <a:cs typeface="Arial" panose="020B0604020202020204" pitchFamily="34" charset="0"/>
                        </a:rPr>
                        <a:t>m~pictoc</a:t>
                      </a:r>
                      <a:r>
                        <a:rPr lang="fr-FR" sz="2200" dirty="0">
                          <a:effectLst/>
                          <a:latin typeface="Coptic1" pitchFamily="2" charset="0"/>
                          <a:ea typeface="Calibri" panose="020F0502020204030204" pitchFamily="34" charset="0"/>
                          <a:cs typeface="Arial" panose="020B0604020202020204" pitchFamily="34" charset="0"/>
                        </a:rPr>
                        <a:t> </a:t>
                      </a:r>
                      <a:r>
                        <a:rPr lang="fr-FR" sz="2200" dirty="0" err="1">
                          <a:effectLst/>
                          <a:latin typeface="Coptic1" pitchFamily="2" charset="0"/>
                          <a:ea typeface="Calibri" panose="020F0502020204030204" pitchFamily="34" charset="0"/>
                          <a:cs typeface="Arial" panose="020B0604020202020204" pitchFamily="34" charset="0"/>
                        </a:rPr>
                        <a:t>ouoh</a:t>
                      </a:r>
                      <a:r>
                        <a:rPr lang="fr-FR" sz="2200" dirty="0">
                          <a:effectLst/>
                          <a:latin typeface="Coptic1" pitchFamily="2" charset="0"/>
                          <a:ea typeface="Calibri" panose="020F0502020204030204" pitchFamily="34" charset="0"/>
                          <a:cs typeface="Arial" panose="020B0604020202020204" pitchFamily="34" charset="0"/>
                        </a:rPr>
                        <a:t> </a:t>
                      </a:r>
                      <a:r>
                        <a:rPr lang="fr-FR" sz="2200" dirty="0" err="1">
                          <a:effectLst/>
                          <a:latin typeface="Coptic1" pitchFamily="2" charset="0"/>
                          <a:ea typeface="Calibri" panose="020F0502020204030204" pitchFamily="34" charset="0"/>
                          <a:cs typeface="Arial" panose="020B0604020202020204" pitchFamily="34" charset="0"/>
                        </a:rPr>
                        <a:t>n~oryodoxoc</a:t>
                      </a:r>
                      <a:r>
                        <a:rPr lang="fr-FR" sz="2200" dirty="0">
                          <a:effectLst/>
                          <a:latin typeface="Coptic1" pitchFamily="2" charset="0"/>
                          <a:ea typeface="Calibri" panose="020F0502020204030204" pitchFamily="34" charset="0"/>
                          <a:cs typeface="Arial" panose="020B0604020202020204" pitchFamily="34" charset="0"/>
                        </a:rPr>
                        <a:t> et </a:t>
                      </a:r>
                      <a:r>
                        <a:rPr lang="fr-FR" sz="2200" dirty="0" err="1">
                          <a:effectLst/>
                          <a:latin typeface="Coptic1" pitchFamily="2" charset="0"/>
                          <a:ea typeface="Calibri" panose="020F0502020204030204" pitchFamily="34" charset="0"/>
                          <a:cs typeface="Arial" panose="020B0604020202020204" pitchFamily="34" charset="0"/>
                        </a:rPr>
                        <a:t>qen</a:t>
                      </a:r>
                      <a:r>
                        <a:rPr lang="fr-FR" sz="2200" dirty="0">
                          <a:effectLst/>
                          <a:latin typeface="Coptic1" pitchFamily="2" charset="0"/>
                          <a:ea typeface="Calibri" panose="020F0502020204030204" pitchFamily="34" charset="0"/>
                          <a:cs typeface="Arial" panose="020B0604020202020204" pitchFamily="34" charset="0"/>
                        </a:rPr>
                        <a:t> </a:t>
                      </a:r>
                      <a:r>
                        <a:rPr lang="fr-FR" sz="2200" dirty="0" err="1">
                          <a:effectLst/>
                          <a:latin typeface="Coptic1" pitchFamily="2" charset="0"/>
                          <a:ea typeface="Calibri" panose="020F0502020204030204" pitchFamily="34" charset="0"/>
                          <a:cs typeface="Arial" panose="020B0604020202020204" pitchFamily="34" charset="0"/>
                        </a:rPr>
                        <a:t>pipalation</a:t>
                      </a:r>
                      <a:r>
                        <a:rPr lang="fr-FR" sz="2200" dirty="0">
                          <a:effectLst/>
                          <a:latin typeface="Coptic1" pitchFamily="2" charset="0"/>
                          <a:ea typeface="Calibri" panose="020F0502020204030204" pitchFamily="34" charset="0"/>
                          <a:cs typeface="Arial" panose="020B0604020202020204" pitchFamily="34" charset="0"/>
                        </a:rPr>
                        <a:t> nem </a:t>
                      </a:r>
                      <a:r>
                        <a:rPr lang="fr-FR" sz="2200" dirty="0" err="1">
                          <a:effectLst/>
                          <a:latin typeface="Coptic1" pitchFamily="2" charset="0"/>
                          <a:ea typeface="Calibri" panose="020F0502020204030204" pitchFamily="34" charset="0"/>
                          <a:cs typeface="Arial" panose="020B0604020202020204" pitchFamily="34" charset="0"/>
                        </a:rPr>
                        <a:t>nictrateuma</a:t>
                      </a:r>
                      <a:r>
                        <a:rPr lang="fr-FR" sz="2200" dirty="0">
                          <a:effectLst/>
                          <a:latin typeface="Coptic1" pitchFamily="2" charset="0"/>
                          <a:ea typeface="Calibri" panose="020F0502020204030204" pitchFamily="34" charset="0"/>
                          <a:cs typeface="Arial" panose="020B0604020202020204" pitchFamily="34" charset="0"/>
                        </a:rPr>
                        <a:t> t/</a:t>
                      </a:r>
                      <a:r>
                        <a:rPr lang="fr-FR" sz="2200" dirty="0" err="1">
                          <a:effectLst/>
                          <a:latin typeface="Coptic1" pitchFamily="2" charset="0"/>
                          <a:ea typeface="Calibri" panose="020F0502020204030204" pitchFamily="34" charset="0"/>
                          <a:cs typeface="Arial" panose="020B0604020202020204" pitchFamily="34" charset="0"/>
                        </a:rPr>
                        <a:t>rf</a:t>
                      </a:r>
                      <a:r>
                        <a:rPr lang="fr-FR" sz="2200" dirty="0">
                          <a:effectLst/>
                          <a:latin typeface="Coptic1" pitchFamily="2" charset="0"/>
                          <a:ea typeface="Calibri" panose="020F0502020204030204" pitchFamily="34" charset="0"/>
                          <a:cs typeface="Arial" panose="020B0604020202020204" pitchFamily="34" charset="0"/>
                        </a:rPr>
                        <a:t>.</a:t>
                      </a:r>
                      <a:endParaRPr kumimoji="0" lang="fr-FR" sz="2000" b="0" i="0" u="none" strike="noStrike" cap="none" normalizeH="0" baseline="0" dirty="0">
                        <a:ln>
                          <a:noFill/>
                        </a:ln>
                        <a:solidFill>
                          <a:schemeClr val="tx1"/>
                        </a:solidFill>
                        <a:effectLst/>
                        <a:latin typeface="Coptic1" pitchFamily="2" charset="0"/>
                        <a:cs typeface="Arial" panose="020B0604020202020204"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panose="020B0604020202020204" pitchFamily="34" charset="0"/>
                        </a:rPr>
                        <a:t>Pidiakwn</a:t>
                      </a:r>
                      <a:r>
                        <a:rPr kumimoji="0" lang="fr-FR" sz="2000" b="0" i="0" u="sng" strike="noStrike" cap="none" normalizeH="0" baseline="0" dirty="0">
                          <a:ln>
                            <a:noFill/>
                          </a:ln>
                          <a:solidFill>
                            <a:srgbClr val="FF9900"/>
                          </a:solidFill>
                          <a:effectLst/>
                          <a:latin typeface="Coptic1" pitchFamily="2" charset="0"/>
                          <a:cs typeface="Arial" panose="020B0604020202020204" pitchFamily="34"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200" b="0" i="0" u="none" strike="noStrike" cap="none" normalizeH="0" baseline="0" dirty="0" err="1">
                          <a:ln>
                            <a:noFill/>
                          </a:ln>
                          <a:solidFill>
                            <a:schemeClr val="tx1"/>
                          </a:solidFill>
                          <a:effectLst/>
                          <a:latin typeface="Coptic1" pitchFamily="2" charset="0"/>
                          <a:cs typeface="Arial" charset="0"/>
                        </a:rPr>
                        <a:t>Proceuxacye</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u~per</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twn</a:t>
                      </a:r>
                      <a:r>
                        <a:rPr kumimoji="0" lang="fr-CA" sz="2200" b="0" i="0" u="none" strike="noStrike" cap="none" normalizeH="0" baseline="0" dirty="0">
                          <a:ln>
                            <a:noFill/>
                          </a:ln>
                          <a:solidFill>
                            <a:schemeClr val="tx1"/>
                          </a:solidFill>
                          <a:effectLst/>
                          <a:latin typeface="Coptic1" pitchFamily="2" charset="0"/>
                          <a:cs typeface="Arial" charset="0"/>
                        </a:rPr>
                        <a:t> en </a:t>
                      </a:r>
                      <a:r>
                        <a:rPr kumimoji="0" lang="fr-CA" sz="2200" b="0" i="0" u="none" strike="noStrike" cap="none" normalizeH="0" baseline="0" dirty="0" err="1">
                          <a:ln>
                            <a:noFill/>
                          </a:ln>
                          <a:solidFill>
                            <a:schemeClr val="tx1"/>
                          </a:solidFill>
                          <a:effectLst/>
                          <a:latin typeface="Coptic1" pitchFamily="2" charset="0"/>
                          <a:cs typeface="Arial" charset="0"/>
                        </a:rPr>
                        <a:t>tw</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palatiw</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a~delvwn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ictwn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ke</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oryodoxwn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ke</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pantwn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twn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ctratopetwn</a:t>
                      </a:r>
                      <a:r>
                        <a:rPr kumimoji="0" lang="fr-CA" sz="2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Pilaoc</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200" b="0" i="0" u="none" strike="noStrike" cap="none" normalizeH="0" baseline="0" dirty="0" err="1">
                          <a:ln>
                            <a:noFill/>
                          </a:ln>
                          <a:solidFill>
                            <a:schemeClr val="tx1"/>
                          </a:solidFill>
                          <a:effectLst/>
                          <a:latin typeface="Coptic1" pitchFamily="2" charset="0"/>
                          <a:cs typeface="Arial" charset="0"/>
                        </a:rPr>
                        <a:t>Kurie</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e~le</a:t>
                      </a:r>
                      <a:r>
                        <a:rPr kumimoji="0" lang="fr-CA" sz="2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Souviens-Toi Seigneur aussi de nos frères les fidèles orthodoxes qui travaillent dans l’administration et des militaires.</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Diacre: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200" b="0" i="0" u="none" strike="noStrike" cap="none" normalizeH="0" baseline="0" dirty="0">
                          <a:ln>
                            <a:noFill/>
                          </a:ln>
                          <a:solidFill>
                            <a:schemeClr val="tx1"/>
                          </a:solidFill>
                          <a:effectLst/>
                          <a:latin typeface="Arial" charset="0"/>
                          <a:cs typeface="Arial" charset="0"/>
                        </a:rPr>
                        <a:t>Priez pour tous nos frères, les fidèles orthodoxes qui sont dans le gouvernement et tous les soldats</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L’Assemblée:</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2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600" b="0" i="0" u="none" strike="noStrike" cap="none" normalizeH="0" baseline="0" dirty="0">
                          <a:ln>
                            <a:noFill/>
                          </a:ln>
                          <a:solidFill>
                            <a:schemeClr val="tx1"/>
                          </a:solidFill>
                          <a:effectLst/>
                          <a:latin typeface="Arial" charset="0"/>
                          <a:cs typeface="Arial" charset="0"/>
                        </a:rPr>
                        <a:t>اذكر يارب إخوتنا المؤمنين</a:t>
                      </a:r>
                      <a:r>
                        <a:rPr kumimoji="0" lang="fr-FR" sz="2600" b="0" i="0" u="none" strike="noStrike" cap="none" normalizeH="0" baseline="0" dirty="0">
                          <a:ln>
                            <a:noFill/>
                          </a:ln>
                          <a:solidFill>
                            <a:schemeClr val="tx1"/>
                          </a:solidFill>
                          <a:effectLst/>
                          <a:latin typeface="Arial" charset="0"/>
                          <a:cs typeface="Arial" charset="0"/>
                        </a:rPr>
                        <a:t> </a:t>
                      </a:r>
                      <a:r>
                        <a:rPr kumimoji="0" lang="ar-EG" sz="2600" b="0" i="0" u="none" strike="noStrike" cap="none" normalizeH="0" baseline="0" dirty="0">
                          <a:ln>
                            <a:noFill/>
                          </a:ln>
                          <a:solidFill>
                            <a:schemeClr val="tx1"/>
                          </a:solidFill>
                          <a:effectLst/>
                          <a:latin typeface="Arial" charset="0"/>
                          <a:cs typeface="Arial" charset="0"/>
                        </a:rPr>
                        <a:t>الأرثوذكسيين الذين </a:t>
                      </a:r>
                      <a:r>
                        <a:rPr kumimoji="0" lang="ar-EG" sz="2600" b="0" i="0" u="none" strike="noStrike" cap="none" normalizeH="0" baseline="0" dirty="0" err="1">
                          <a:ln>
                            <a:noFill/>
                          </a:ln>
                          <a:solidFill>
                            <a:schemeClr val="tx1"/>
                          </a:solidFill>
                          <a:effectLst/>
                          <a:latin typeface="Arial" charset="0"/>
                          <a:cs typeface="Arial" charset="0"/>
                        </a:rPr>
                        <a:t>فى</a:t>
                      </a:r>
                      <a:r>
                        <a:rPr kumimoji="0" lang="ar-EG" sz="2600" b="0" i="0" u="none" strike="noStrike" cap="none" normalizeH="0" baseline="0" dirty="0">
                          <a:ln>
                            <a:noFill/>
                          </a:ln>
                          <a:solidFill>
                            <a:schemeClr val="tx1"/>
                          </a:solidFill>
                          <a:effectLst/>
                          <a:latin typeface="Arial" charset="0"/>
                          <a:cs typeface="Arial" charset="0"/>
                        </a:rPr>
                        <a:t> البلاط</a:t>
                      </a:r>
                      <a:r>
                        <a:rPr kumimoji="0" lang="ar-SA" sz="2600" b="0" i="0" u="none" strike="noStrike" cap="none" normalizeH="0" baseline="0" dirty="0">
                          <a:ln>
                            <a:noFill/>
                          </a:ln>
                          <a:solidFill>
                            <a:schemeClr val="tx1"/>
                          </a:solidFill>
                          <a:effectLst/>
                          <a:latin typeface="Arial" charset="0"/>
                          <a:cs typeface="Arial" charset="0"/>
                        </a:rPr>
                        <a:t>،</a:t>
                      </a:r>
                      <a:r>
                        <a:rPr kumimoji="0" lang="ar-EG" sz="2600" b="0" i="0" u="none" strike="noStrike" cap="none" normalizeH="0" baseline="0" dirty="0">
                          <a:ln>
                            <a:noFill/>
                          </a:ln>
                          <a:solidFill>
                            <a:schemeClr val="tx1"/>
                          </a:solidFill>
                          <a:effectLst/>
                          <a:latin typeface="Arial" charset="0"/>
                          <a:cs typeface="Arial" charset="0"/>
                        </a:rPr>
                        <a:t> وجميع الأجناد </a:t>
                      </a: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600" b="0" i="0" u="none" strike="noStrike" cap="none" normalizeH="0" baseline="0" dirty="0">
                          <a:ln>
                            <a:noFill/>
                          </a:ln>
                          <a:solidFill>
                            <a:schemeClr val="tx1"/>
                          </a:solidFill>
                          <a:effectLst/>
                          <a:latin typeface="Arial" charset="0"/>
                          <a:cs typeface="Arial" charset="0"/>
                        </a:rPr>
                        <a:t>صلوا من أجل الذين فى البلاط من الإخوة المؤمنين الأرثوذكسيين </a:t>
                      </a:r>
                      <a:r>
                        <a:rPr kumimoji="0" lang="ar-SA" sz="2600" b="0" i="0" u="none" strike="noStrike" cap="none" normalizeH="0" baseline="0" dirty="0">
                          <a:ln>
                            <a:noFill/>
                          </a:ln>
                          <a:solidFill>
                            <a:schemeClr val="tx1"/>
                          </a:solidFill>
                          <a:effectLst/>
                          <a:latin typeface="Arial" charset="0"/>
                          <a:cs typeface="Arial" charset="0"/>
                        </a:rPr>
                        <a:t>،</a:t>
                      </a:r>
                      <a:r>
                        <a:rPr kumimoji="0" lang="ar-EG" sz="2600" b="0" i="0" u="none" strike="noStrike" cap="none" normalizeH="0" baseline="0" dirty="0">
                          <a:ln>
                            <a:noFill/>
                          </a:ln>
                          <a:solidFill>
                            <a:schemeClr val="tx1"/>
                          </a:solidFill>
                          <a:effectLst/>
                          <a:latin typeface="Arial" charset="0"/>
                          <a:cs typeface="Arial" charset="0"/>
                        </a:rPr>
                        <a:t> وسائر الأجناد</a:t>
                      </a:r>
                      <a:r>
                        <a:rPr kumimoji="0" lang="ar-EG" sz="2600" b="0" i="0" u="none" strike="noStrike" cap="none" normalizeH="0" baseline="0" dirty="0">
                          <a:ln>
                            <a:noFill/>
                          </a:ln>
                          <a:solidFill>
                            <a:srgbClr val="CCFFCC"/>
                          </a:solidFill>
                          <a:effectLst/>
                          <a:latin typeface="Arial" charset="0"/>
                          <a:cs typeface="Arial" charset="0"/>
                        </a:rPr>
                        <a:t> </a:t>
                      </a:r>
                      <a:endParaRPr kumimoji="0" lang="ar-EG" sz="2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mn-lt"/>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يا ربُ ارحم.</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6248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06286904"/>
      </p:ext>
    </p:extLst>
  </p:cSld>
  <p:clrMapOvr>
    <a:masterClrMapping/>
  </p:clrMapOvr>
  <p:transition/>
</p:sld>
</file>

<file path=ppt/slides/slide3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5054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33">
            <a:extLst>
              <a:ext uri="{FF2B5EF4-FFF2-40B4-BE49-F238E27FC236}">
                <a16:creationId xmlns:a16="http://schemas.microsoft.com/office/drawing/2014/main" id="{72E5726F-CA74-45B3-A9BA-B9F2DEC14A3F}"/>
              </a:ext>
            </a:extLst>
          </p:cNvPr>
          <p:cNvGraphicFramePr>
            <a:graphicFrameLocks noGrp="1"/>
          </p:cNvGraphicFramePr>
          <p:nvPr>
            <p:ph/>
            <p:extLst>
              <p:ext uri="{D42A27DB-BD31-4B8C-83A1-F6EECF244321}">
                <p14:modId xmlns:p14="http://schemas.microsoft.com/office/powerpoint/2010/main" val="72587432"/>
              </p:ext>
            </p:extLst>
          </p:nvPr>
        </p:nvGraphicFramePr>
        <p:xfrm>
          <a:off x="4862" y="0"/>
          <a:ext cx="9139138" cy="5152644"/>
        </p:xfrm>
        <a:graphic>
          <a:graphicData uri="http://schemas.openxmlformats.org/drawingml/2006/table">
            <a:tbl>
              <a:tblPr/>
              <a:tblGrid>
                <a:gridCol w="3083083">
                  <a:extLst>
                    <a:ext uri="{9D8B030D-6E8A-4147-A177-3AD203B41FA5}">
                      <a16:colId xmlns:a16="http://schemas.microsoft.com/office/drawing/2014/main" val="20000"/>
                    </a:ext>
                  </a:extLst>
                </a:gridCol>
                <a:gridCol w="3500279">
                  <a:extLst>
                    <a:ext uri="{9D8B030D-6E8A-4147-A177-3AD203B41FA5}">
                      <a16:colId xmlns:a16="http://schemas.microsoft.com/office/drawing/2014/main" val="20001"/>
                    </a:ext>
                  </a:extLst>
                </a:gridCol>
                <a:gridCol w="2555776">
                  <a:extLst>
                    <a:ext uri="{9D8B030D-6E8A-4147-A177-3AD203B41FA5}">
                      <a16:colId xmlns:a16="http://schemas.microsoft.com/office/drawing/2014/main" val="20002"/>
                    </a:ext>
                  </a:extLst>
                </a:gridCol>
              </a:tblGrid>
              <a:tr h="397992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e~taui~ni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e~qoun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n~naidwron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e~taue~nou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e~taue~nou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e~bolhitotou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moi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m~pibe,e</a:t>
                      </a:r>
                      <a:r>
                        <a:rPr kumimoji="0" lang="en-US" sz="2800" b="0" i="0" u="none" strike="noStrike" cap="none" normalizeH="0" baseline="0" dirty="0">
                          <a:ln>
                            <a:noFill/>
                          </a:ln>
                          <a:solidFill>
                            <a:schemeClr val="tx1"/>
                          </a:solidFill>
                          <a:effectLst/>
                          <a:latin typeface="Coptic1" pitchFamily="2" charset="0"/>
                          <a:cs typeface="Arial" charset="0"/>
                        </a:rPr>
                        <a:t> pi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Souviens Toi Seigneur de tous ceux qui T’ont offert ces oblations, de ceux pour qui elles ont été offertes, et de ceux par qui elles ont été offertes, donne leur à tous la récompense céleste.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اذكر يا ربُ الذينَ قدّموا لكَ هذه القرابين والذين قدّمت عنهم والذين قدّمت بواسطتهم </a:t>
                      </a:r>
                      <a:r>
                        <a:rPr kumimoji="0" lang="ar-SA" sz="3200" b="0" i="0" u="none" strike="noStrike" cap="none" normalizeH="0" baseline="0" dirty="0" err="1">
                          <a:ln>
                            <a:noFill/>
                          </a:ln>
                          <a:solidFill>
                            <a:schemeClr val="tx1"/>
                          </a:solidFill>
                          <a:effectLst/>
                          <a:latin typeface="Arial" charset="0"/>
                          <a:cs typeface="Arial" charset="0"/>
                        </a:rPr>
                        <a:t>اعطِهم</a:t>
                      </a:r>
                      <a:r>
                        <a:rPr kumimoji="0" lang="ar-SA" sz="3200" b="0" i="0" u="none" strike="noStrike" cap="none" normalizeH="0" baseline="0" dirty="0">
                          <a:ln>
                            <a:noFill/>
                          </a:ln>
                          <a:solidFill>
                            <a:schemeClr val="tx1"/>
                          </a:solidFill>
                          <a:effectLst/>
                          <a:latin typeface="Arial" charset="0"/>
                          <a:cs typeface="Arial" charset="0"/>
                        </a:rPr>
                        <a:t> كلهم الأجرَ </a:t>
                      </a:r>
                      <a:r>
                        <a:rPr kumimoji="0" lang="ar-SA" sz="3200" b="0" i="0" u="none" strike="noStrike" cap="none" normalizeH="0" baseline="0" dirty="0" err="1">
                          <a:ln>
                            <a:noFill/>
                          </a:ln>
                          <a:solidFill>
                            <a:schemeClr val="tx1"/>
                          </a:solidFill>
                          <a:effectLst/>
                          <a:latin typeface="Arial" charset="0"/>
                          <a:cs typeface="Arial" charset="0"/>
                        </a:rPr>
                        <a:t>السمائى</a:t>
                      </a:r>
                      <a:r>
                        <a:rPr kumimoji="0" lang="ar-SA" sz="32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52728802"/>
      </p:ext>
    </p:extLst>
  </p:cSld>
  <p:clrMapOvr>
    <a:masterClrMapping/>
  </p:clrMapOvr>
  <p:transition/>
</p:sld>
</file>

<file path=ppt/slides/slide3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5054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77">
            <a:extLst>
              <a:ext uri="{FF2B5EF4-FFF2-40B4-BE49-F238E27FC236}">
                <a16:creationId xmlns:a16="http://schemas.microsoft.com/office/drawing/2014/main" id="{E5D33578-1ADA-41B9-B366-4964BBD8EDFA}"/>
              </a:ext>
            </a:extLst>
          </p:cNvPr>
          <p:cNvGraphicFramePr>
            <a:graphicFrameLocks noGrp="1"/>
          </p:cNvGraphicFramePr>
          <p:nvPr>
            <p:ph/>
            <p:extLst>
              <p:ext uri="{D42A27DB-BD31-4B8C-83A1-F6EECF244321}">
                <p14:modId xmlns:p14="http://schemas.microsoft.com/office/powerpoint/2010/main" val="3460068094"/>
              </p:ext>
            </p:extLst>
          </p:nvPr>
        </p:nvGraphicFramePr>
        <p:xfrm>
          <a:off x="0" y="0"/>
          <a:ext cx="9144000" cy="4652772"/>
        </p:xfrm>
        <a:graphic>
          <a:graphicData uri="http://schemas.openxmlformats.org/drawingml/2006/table">
            <a:tbl>
              <a:tblPr/>
              <a:tblGrid>
                <a:gridCol w="3099881">
                  <a:extLst>
                    <a:ext uri="{9D8B030D-6E8A-4147-A177-3AD203B41FA5}">
                      <a16:colId xmlns:a16="http://schemas.microsoft.com/office/drawing/2014/main" val="20000"/>
                    </a:ext>
                  </a:extLst>
                </a:gridCol>
                <a:gridCol w="3521636">
                  <a:extLst>
                    <a:ext uri="{9D8B030D-6E8A-4147-A177-3AD203B41FA5}">
                      <a16:colId xmlns:a16="http://schemas.microsoft.com/office/drawing/2014/main" val="20001"/>
                    </a:ext>
                  </a:extLst>
                </a:gridCol>
                <a:gridCol w="2522483">
                  <a:extLst>
                    <a:ext uri="{9D8B030D-6E8A-4147-A177-3AD203B41FA5}">
                      <a16:colId xmlns:a16="http://schemas.microsoft.com/office/drawing/2014/main" val="20002"/>
                    </a:ext>
                  </a:extLst>
                </a:gridCol>
              </a:tblGrid>
              <a:tr h="43388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P~roceuxacye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u~per</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a~giwn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timiwn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dwrwn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toutwn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yuciwn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p~rocverontwn</a:t>
                      </a:r>
                      <a:endParaRPr kumimoji="0" lang="en-US" sz="3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err="1">
                          <a:ln>
                            <a:noFill/>
                          </a:ln>
                          <a:solidFill>
                            <a:srgbClr val="FF9900"/>
                          </a:solidFill>
                          <a:effectLst/>
                          <a:latin typeface="Coptic1" pitchFamily="2" charset="0"/>
                          <a:cs typeface="Arial" charset="0"/>
                        </a:rPr>
                        <a:t>Pilaoc</a:t>
                      </a:r>
                      <a:r>
                        <a:rPr kumimoji="0" lang="fr-FR" sz="2400" b="0" i="0" u="sng" strike="noStrike" cap="none" normalizeH="0" baseline="0" dirty="0">
                          <a:ln>
                            <a:noFill/>
                          </a:ln>
                          <a:solidFill>
                            <a:srgbClr val="FF9900"/>
                          </a:solidFill>
                          <a:effectLst/>
                          <a:latin typeface="Coptic1" pitchFamily="2" charset="0"/>
                          <a:cs typeface="Arial" charset="0"/>
                        </a:rPr>
                        <a:t>:</a:t>
                      </a:r>
                      <a:endParaRPr kumimoji="0" lang="ar-EG" sz="24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Kurie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e~le</a:t>
                      </a:r>
                      <a:r>
                        <a:rPr kumimoji="0" lang="en-US" sz="3000" b="0" i="0" u="none" strike="noStrike" cap="none" normalizeH="0" baseline="0" dirty="0">
                          <a:ln>
                            <a:noFill/>
                          </a:ln>
                          <a:solidFill>
                            <a:schemeClr val="tx1"/>
                          </a:solidFill>
                          <a:effectLst/>
                          <a:latin typeface="Coptic1" pitchFamily="2" charset="0"/>
                          <a:cs typeface="Arial" charset="0"/>
                        </a:rPr>
                        <a:t>/~con.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Priez pour ces saints </a:t>
                      </a:r>
                      <a:r>
                        <a:rPr kumimoji="0" lang="fr-FR" sz="3000" b="0" i="0" u="none" strike="noStrike" cap="none" normalizeH="0" baseline="0" dirty="0">
                          <a:ln>
                            <a:noFill/>
                          </a:ln>
                          <a:solidFill>
                            <a:schemeClr val="tx1"/>
                          </a:solidFill>
                          <a:effectLst/>
                          <a:latin typeface="Arial" charset="0"/>
                          <a:cs typeface="Arial" charset="0"/>
                        </a:rPr>
                        <a:t> </a:t>
                      </a:r>
                      <a:r>
                        <a:rPr kumimoji="0" lang="fr-CA" sz="3000" b="0" i="0" u="none" strike="noStrike" cap="none" normalizeH="0" baseline="0" dirty="0">
                          <a:ln>
                            <a:noFill/>
                          </a:ln>
                          <a:solidFill>
                            <a:schemeClr val="tx1"/>
                          </a:solidFill>
                          <a:effectLst/>
                          <a:latin typeface="Arial" charset="0"/>
                          <a:cs typeface="Arial" charset="0"/>
                        </a:rPr>
                        <a:t>et précieux dons, pour nos offrandes et pour ceux qui les ont offerts.</a:t>
                      </a:r>
                      <a:endParaRPr kumimoji="0" lang="ar-EG" sz="3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صلوا من أجل هذه القرابين المقدسة الكريمة، وتقدماتنا، والذين قدموها.</a:t>
                      </a:r>
                      <a:endParaRPr kumimoji="0" lang="ar-EG" sz="36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85358738"/>
      </p:ext>
    </p:extLst>
  </p:cSld>
  <p:clrMapOvr>
    <a:masterClrMapping/>
  </p:clrMapOvr>
  <p:transition/>
</p:sld>
</file>

<file path=ppt/slides/slide3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4926" name="Group 14"/>
          <p:cNvGraphicFramePr>
            <a:graphicFrameLocks noGrp="1"/>
          </p:cNvGraphicFramePr>
          <p:nvPr>
            <p:ph/>
            <p:extLst>
              <p:ext uri="{D42A27DB-BD31-4B8C-83A1-F6EECF244321}">
                <p14:modId xmlns:p14="http://schemas.microsoft.com/office/powerpoint/2010/main" val="140288250"/>
              </p:ext>
            </p:extLst>
          </p:nvPr>
        </p:nvGraphicFramePr>
        <p:xfrm>
          <a:off x="0" y="0"/>
          <a:ext cx="9144000" cy="4884420"/>
        </p:xfrm>
        <a:graphic>
          <a:graphicData uri="http://schemas.openxmlformats.org/drawingml/2006/table">
            <a:tbl>
              <a:tblPr/>
              <a:tblGrid>
                <a:gridCol w="3375302">
                  <a:extLst>
                    <a:ext uri="{9D8B030D-6E8A-4147-A177-3AD203B41FA5}">
                      <a16:colId xmlns:a16="http://schemas.microsoft.com/office/drawing/2014/main" val="878096989"/>
                    </a:ext>
                  </a:extLst>
                </a:gridCol>
                <a:gridCol w="3213566">
                  <a:extLst>
                    <a:ext uri="{9D8B030D-6E8A-4147-A177-3AD203B41FA5}">
                      <a16:colId xmlns:a16="http://schemas.microsoft.com/office/drawing/2014/main" val="20000"/>
                    </a:ext>
                  </a:extLst>
                </a:gridCol>
                <a:gridCol w="2555132">
                  <a:extLst>
                    <a:ext uri="{9D8B030D-6E8A-4147-A177-3AD203B41FA5}">
                      <a16:colId xmlns:a16="http://schemas.microsoft.com/office/drawing/2014/main" val="20001"/>
                    </a:ext>
                  </a:extLst>
                </a:gridCol>
              </a:tblGrid>
              <a:tr h="472115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Ariv~meui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etsop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nitwou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nenc~n</a:t>
                      </a:r>
                      <a:r>
                        <a:rPr kumimoji="0" lang="fr-CA" sz="2800" b="0" i="0" u="none" strike="noStrike" cap="none" normalizeH="0" baseline="0" dirty="0">
                          <a:ln>
                            <a:noFill/>
                          </a:ln>
                          <a:solidFill>
                            <a:schemeClr val="tx1"/>
                          </a:solidFill>
                          <a:effectLst/>
                          <a:latin typeface="Coptic1" pitchFamily="2" charset="0"/>
                          <a:cs typeface="Arial" charset="0"/>
                        </a:rPr>
                        <a:t>/ou et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nie,malwcia</a:t>
                      </a:r>
                      <a:r>
                        <a:rPr kumimoji="0" lang="fr-CA"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Pidiakwn</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en-US" sz="2800" kern="1200" dirty="0" err="1">
                          <a:solidFill>
                            <a:schemeClr val="tx1"/>
                          </a:solidFill>
                          <a:effectLst/>
                          <a:latin typeface="Coptic1" pitchFamily="2" charset="0"/>
                          <a:ea typeface="+mn-ea"/>
                          <a:cs typeface="+mn-cs"/>
                        </a:rPr>
                        <a:t>Proceuxacye</a:t>
                      </a:r>
                      <a:r>
                        <a:rPr lang="en-US" sz="2800" kern="1200" dirty="0">
                          <a:solidFill>
                            <a:schemeClr val="tx1"/>
                          </a:solidFill>
                          <a:effectLst/>
                          <a:latin typeface="Coptic1" pitchFamily="2" charset="0"/>
                          <a:ea typeface="+mn-ea"/>
                          <a:cs typeface="+mn-cs"/>
                        </a:rPr>
                        <a:t> </a:t>
                      </a:r>
                      <a:r>
                        <a:rPr lang="en-US" sz="2800" kern="1200" dirty="0" err="1">
                          <a:solidFill>
                            <a:schemeClr val="tx1"/>
                          </a:solidFill>
                          <a:effectLst/>
                          <a:latin typeface="Coptic1" pitchFamily="2" charset="0"/>
                          <a:ea typeface="+mn-ea"/>
                          <a:cs typeface="+mn-cs"/>
                        </a:rPr>
                        <a:t>u~per</a:t>
                      </a:r>
                      <a:r>
                        <a:rPr lang="en-US" sz="2800" kern="1200" dirty="0">
                          <a:solidFill>
                            <a:schemeClr val="tx1"/>
                          </a:solidFill>
                          <a:effectLst/>
                          <a:latin typeface="Coptic1" pitchFamily="2" charset="0"/>
                          <a:ea typeface="+mn-ea"/>
                          <a:cs typeface="+mn-cs"/>
                        </a:rPr>
                        <a:t> </a:t>
                      </a:r>
                      <a:r>
                        <a:rPr lang="en-US" sz="2800" kern="1200" dirty="0" err="1">
                          <a:solidFill>
                            <a:schemeClr val="tx1"/>
                          </a:solidFill>
                          <a:effectLst/>
                          <a:latin typeface="Coptic1" pitchFamily="2" charset="0"/>
                          <a:ea typeface="+mn-ea"/>
                          <a:cs typeface="+mn-cs"/>
                        </a:rPr>
                        <a:t>twn</a:t>
                      </a:r>
                      <a:r>
                        <a:rPr lang="en-US" sz="2800" kern="1200" dirty="0">
                          <a:solidFill>
                            <a:schemeClr val="tx1"/>
                          </a:solidFill>
                          <a:effectLst/>
                          <a:latin typeface="Coptic1" pitchFamily="2" charset="0"/>
                          <a:ea typeface="+mn-ea"/>
                          <a:cs typeface="+mn-cs"/>
                        </a:rPr>
                        <a:t> </a:t>
                      </a:r>
                      <a:r>
                        <a:rPr lang="en-US" sz="2800" kern="1200" dirty="0" err="1">
                          <a:solidFill>
                            <a:schemeClr val="tx1"/>
                          </a:solidFill>
                          <a:effectLst/>
                          <a:latin typeface="Coptic1" pitchFamily="2" charset="0"/>
                          <a:ea typeface="+mn-ea"/>
                          <a:cs typeface="+mn-cs"/>
                        </a:rPr>
                        <a:t>e,malwtwn</a:t>
                      </a:r>
                      <a:r>
                        <a:rPr lang="en-US" sz="24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kern="1200" cap="none" normalizeH="0" baseline="0" dirty="0" err="1">
                          <a:ln>
                            <a:noFill/>
                          </a:ln>
                          <a:solidFill>
                            <a:srgbClr val="FF9900"/>
                          </a:solidFill>
                          <a:effectLst/>
                          <a:latin typeface="Coptic1" pitchFamily="2" charset="0"/>
                          <a:ea typeface="+mn-ea"/>
                          <a:cs typeface="+mn-cs"/>
                        </a:rPr>
                        <a:t>Pilaoc</a:t>
                      </a:r>
                      <a:r>
                        <a:rPr kumimoji="0" lang="en-US" sz="24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Arial Unicode MS" pitchFamily="34" charset="-128"/>
                          <a:cs typeface="Arial Unicode MS" pitchFamily="34" charset="-128"/>
                        </a:rPr>
                        <a:t>Souviens-Toi Seigneur de ceux qui demeurent dans les déserts et les cavernes ainsi que de nos frères les exilés.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ea typeface="Arial Unicode MS" pitchFamily="34" charset="-128"/>
                          <a:cs typeface="Arial Unicode MS" pitchFamily="34" charset="-128"/>
                        </a:rPr>
                        <a:t>Priez pour les exilés</a:t>
                      </a:r>
                      <a:r>
                        <a:rPr kumimoji="0" lang="fr-CA" sz="24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 </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ea typeface="Arial Unicode MS" pitchFamily="34" charset="-128"/>
                          <a:cs typeface="Arial" pitchFamily="34" charset="0"/>
                        </a:rPr>
                        <a:t>اذكر يارب الساكنين فى الجبال والمغاير  وإخوتنا الذين فى السبى .</a:t>
                      </a:r>
                      <a:endParaRPr kumimoji="0" lang="en-US" sz="30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ar-EG" sz="2400" b="0" i="0" u="sng" strike="noStrike" cap="none" normalizeH="0" baseline="0" dirty="0">
                        <a:ln>
                          <a:noFill/>
                        </a:ln>
                        <a:solidFill>
                          <a:srgbClr val="FF9900"/>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pitchFamily="34"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pitchFamily="34" charset="0"/>
                        </a:rPr>
                        <a:t>صلوا من أجل </a:t>
                      </a:r>
                      <a:r>
                        <a:rPr kumimoji="0" lang="ar-EG" sz="3000" b="0" i="0" u="none" strike="noStrike" cap="none" normalizeH="0" baseline="0" dirty="0" err="1">
                          <a:ln>
                            <a:noFill/>
                          </a:ln>
                          <a:solidFill>
                            <a:schemeClr val="tx1"/>
                          </a:solidFill>
                          <a:effectLst/>
                          <a:latin typeface="Arial" charset="0"/>
                          <a:cs typeface="Arial" pitchFamily="34" charset="0"/>
                        </a:rPr>
                        <a:t>المسبيين</a:t>
                      </a:r>
                      <a:r>
                        <a:rPr kumimoji="0" lang="ar-EG" sz="3000" b="0" i="0" u="none" strike="noStrike" cap="none" normalizeH="0" baseline="0" dirty="0">
                          <a:ln>
                            <a:noFill/>
                          </a:ln>
                          <a:solidFill>
                            <a:schemeClr val="tx1"/>
                          </a:solidFill>
                          <a:effectLst/>
                          <a:latin typeface="Arial" charset="0"/>
                          <a:cs typeface="Arial" pitchFamily="34" charset="0"/>
                        </a:rPr>
                        <a:t>.</a:t>
                      </a:r>
                      <a:endParaRPr kumimoji="0" lang="en-US" sz="3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pitchFamily="34" charset="0"/>
                        </a:rPr>
                        <a:t>يا ربُ ارحم.</a:t>
                      </a:r>
                      <a:endParaRPr kumimoji="0" lang="en-US" sz="30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07628722"/>
      </p:ext>
    </p:extLst>
  </p:cSld>
  <p:clrMapOvr>
    <a:masterClrMapping/>
  </p:clrMapOvr>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1206" name="Group 38"/>
          <p:cNvGraphicFramePr>
            <a:graphicFrameLocks noGrp="1"/>
          </p:cNvGraphicFramePr>
          <p:nvPr>
            <p:extLst>
              <p:ext uri="{D42A27DB-BD31-4B8C-83A1-F6EECF244321}">
                <p14:modId xmlns:p14="http://schemas.microsoft.com/office/powerpoint/2010/main" val="3982005014"/>
              </p:ext>
            </p:extLst>
          </p:nvPr>
        </p:nvGraphicFramePr>
        <p:xfrm>
          <a:off x="0" y="201039"/>
          <a:ext cx="9144000" cy="4038600"/>
        </p:xfrm>
        <a:graphic>
          <a:graphicData uri="http://schemas.openxmlformats.org/drawingml/2006/table">
            <a:tbl>
              <a:tblPr/>
              <a:tblGrid>
                <a:gridCol w="4948136">
                  <a:extLst>
                    <a:ext uri="{9D8B030D-6E8A-4147-A177-3AD203B41FA5}">
                      <a16:colId xmlns:a16="http://schemas.microsoft.com/office/drawing/2014/main" val="20000"/>
                    </a:ext>
                  </a:extLst>
                </a:gridCol>
                <a:gridCol w="4195864">
                  <a:extLst>
                    <a:ext uri="{9D8B030D-6E8A-4147-A177-3AD203B41FA5}">
                      <a16:colId xmlns:a16="http://schemas.microsoft.com/office/drawing/2014/main" val="825773660"/>
                    </a:ext>
                  </a:extLst>
                </a:gridCol>
              </a:tblGrid>
              <a:tr h="8191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Afin que nous Te louions  avec Ton Père très bon  et le Saint Esprit, car Tu es (…) et Tu nous as sauvés.</a:t>
                      </a:r>
                      <a:endParaRPr kumimoji="0" lang="fr-CA" sz="2400" b="1"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لكى</a:t>
                      </a:r>
                      <a:r>
                        <a:rPr kumimoji="0" lang="ar-SA" sz="2400" b="0" i="0" u="none" strike="noStrike" cap="none" normalizeH="0" baseline="0" dirty="0">
                          <a:ln>
                            <a:noFill/>
                          </a:ln>
                          <a:solidFill>
                            <a:schemeClr val="tx1"/>
                          </a:solidFill>
                          <a:effectLst/>
                          <a:latin typeface="Arial" charset="0"/>
                          <a:cs typeface="Arial" charset="0"/>
                        </a:rPr>
                        <a:t> نسبحك</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مع أبيك الصالح</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والروح القدس</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لأنك (</a:t>
                      </a:r>
                      <a:r>
                        <a:rPr kumimoji="0" lang="ar-EG" sz="2400" b="0" i="0" u="none" strike="noStrike" cap="none" normalizeH="0" baseline="0" dirty="0">
                          <a:ln>
                            <a:noFill/>
                          </a:ln>
                          <a:solidFill>
                            <a:schemeClr val="tx1"/>
                          </a:solidFill>
                          <a:effectLst/>
                          <a:latin typeface="Arial" charset="0"/>
                          <a:cs typeface="Arial" charset="0"/>
                        </a:rPr>
                        <a:t> ... </a:t>
                      </a:r>
                      <a:r>
                        <a:rPr kumimoji="0" lang="ar-SA" sz="2400" b="0" i="0" u="none" strike="noStrike" cap="none" normalizeH="0" baseline="0" dirty="0">
                          <a:ln>
                            <a:noFill/>
                          </a:ln>
                          <a:solidFill>
                            <a:schemeClr val="tx1"/>
                          </a:solidFill>
                          <a:effectLst/>
                          <a:latin typeface="Arial" charset="0"/>
                          <a:cs typeface="Arial" charset="0"/>
                        </a:rPr>
                        <a:t>) وخلصتنا أرحمنا.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Eyrenhwc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e~rok</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 (…)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BA9BC3EA-40FD-4E90-B83F-4F0C2048C7C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25975" name="Group 23"/>
          <p:cNvGraphicFramePr>
            <a:graphicFrameLocks noGrp="1"/>
          </p:cNvGraphicFramePr>
          <p:nvPr>
            <p:ph/>
            <p:extLst>
              <p:ext uri="{D42A27DB-BD31-4B8C-83A1-F6EECF244321}">
                <p14:modId xmlns:p14="http://schemas.microsoft.com/office/powerpoint/2010/main" val="4027551979"/>
              </p:ext>
            </p:extLst>
          </p:nvPr>
        </p:nvGraphicFramePr>
        <p:xfrm>
          <a:off x="0" y="0"/>
          <a:ext cx="9144001" cy="4975860"/>
        </p:xfrm>
        <a:graphic>
          <a:graphicData uri="http://schemas.openxmlformats.org/drawingml/2006/table">
            <a:tbl>
              <a:tblPr/>
              <a:tblGrid>
                <a:gridCol w="3232150">
                  <a:extLst>
                    <a:ext uri="{9D8B030D-6E8A-4147-A177-3AD203B41FA5}">
                      <a16:colId xmlns:a16="http://schemas.microsoft.com/office/drawing/2014/main" val="20000"/>
                    </a:ext>
                  </a:extLst>
                </a:gridCol>
                <a:gridCol w="3263900">
                  <a:extLst>
                    <a:ext uri="{9D8B030D-6E8A-4147-A177-3AD203B41FA5}">
                      <a16:colId xmlns:a16="http://schemas.microsoft.com/office/drawing/2014/main" val="20001"/>
                    </a:ext>
                  </a:extLst>
                </a:gridCol>
                <a:gridCol w="2647951">
                  <a:extLst>
                    <a:ext uri="{9D8B030D-6E8A-4147-A177-3AD203B41FA5}">
                      <a16:colId xmlns:a16="http://schemas.microsoft.com/office/drawing/2014/main" val="20002"/>
                    </a:ext>
                  </a:extLst>
                </a:gridCol>
              </a:tblGrid>
              <a:tr h="477291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pisomt</a:t>
                      </a:r>
                      <a:r>
                        <a:rPr kumimoji="0" lang="en-US" sz="2300" b="0" i="0" u="none" strike="noStrike" cap="none" normalizeH="0" baseline="0" dirty="0">
                          <a:ln>
                            <a:noFill/>
                          </a:ln>
                          <a:solidFill>
                            <a:schemeClr val="tx1"/>
                          </a:solidFill>
                          <a:effectLst/>
                          <a:latin typeface="Coptic1" pitchFamily="2" charset="0"/>
                          <a:cs typeface="Arial" charset="0"/>
                        </a:rPr>
                        <a:t> se m/t </a:t>
                      </a:r>
                      <a:r>
                        <a:rPr kumimoji="0" lang="en-US" sz="2300" b="0" i="0" u="none" strike="noStrike" cap="none" normalizeH="0" baseline="0" dirty="0" err="1">
                          <a:ln>
                            <a:noFill/>
                          </a:ln>
                          <a:solidFill>
                            <a:schemeClr val="tx1"/>
                          </a:solidFill>
                          <a:effectLst/>
                          <a:latin typeface="Coptic1" pitchFamily="2" charset="0"/>
                          <a:cs typeface="Arial" charset="0"/>
                        </a:rPr>
                        <a:t>sm</a:t>
                      </a:r>
                      <a:r>
                        <a:rPr kumimoji="0" lang="en-US" sz="2300" b="0" i="0" u="none" strike="noStrike" cap="none" normalizeH="0" baseline="0" dirty="0">
                          <a:ln>
                            <a:noFill/>
                          </a:ln>
                          <a:solidFill>
                            <a:schemeClr val="tx1"/>
                          </a:solidFill>
                          <a:effectLst/>
                          <a:latin typeface="Coptic1" pitchFamily="2" charset="0"/>
                          <a:cs typeface="Arial" charset="0"/>
                        </a:rPr>
                        <a:t>/n </a:t>
                      </a:r>
                      <a:r>
                        <a:rPr kumimoji="0" lang="en-US" sz="2300" b="0" i="0" u="none" strike="noStrike" cap="none" normalizeH="0" baseline="0" dirty="0" err="1">
                          <a:ln>
                            <a:noFill/>
                          </a:ln>
                          <a:solidFill>
                            <a:schemeClr val="tx1"/>
                          </a:solidFill>
                          <a:effectLst/>
                          <a:latin typeface="Coptic1" pitchFamily="2" charset="0"/>
                          <a:cs typeface="Arial" charset="0"/>
                        </a:rPr>
                        <a:t>etauywou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qen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Nikea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pise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teui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Kwctantinoupolic</a:t>
                      </a:r>
                      <a:endParaRPr kumimoji="0" lang="en-US" sz="23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pic~nau</a:t>
                      </a:r>
                      <a:r>
                        <a:rPr kumimoji="0" lang="en-US" sz="2300" b="0" i="0" u="none" strike="noStrike" cap="none" normalizeH="0" baseline="0" dirty="0">
                          <a:ln>
                            <a:noFill/>
                          </a:ln>
                          <a:solidFill>
                            <a:schemeClr val="tx1"/>
                          </a:solidFill>
                          <a:effectLst/>
                          <a:latin typeface="Coptic1" pitchFamily="2" charset="0"/>
                          <a:cs typeface="Arial" charset="0"/>
                        </a:rPr>
                        <a:t> se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Evecoc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peniwt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n~dikeoc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pinis</a:t>
                      </a:r>
                      <a:r>
                        <a:rPr kumimoji="0" lang="en-US" sz="2300" b="0" i="0" u="none" strike="noStrike" cap="none" normalizeH="0" baseline="0" dirty="0">
                          <a:ln>
                            <a:noFill/>
                          </a:ln>
                          <a:solidFill>
                            <a:schemeClr val="tx1"/>
                          </a:solidFill>
                          <a:effectLst/>
                          <a:latin typeface="Coptic1" pitchFamily="2" charset="0"/>
                          <a:cs typeface="Arial" charset="0"/>
                        </a:rPr>
                        <a:t>] abba </a:t>
                      </a:r>
                      <a:r>
                        <a:rPr kumimoji="0" lang="en-US" sz="2300" b="0" i="0" u="none" strike="noStrike" cap="none" normalizeH="0" baseline="0" dirty="0" err="1">
                          <a:ln>
                            <a:noFill/>
                          </a:ln>
                          <a:solidFill>
                            <a:schemeClr val="tx1"/>
                          </a:solidFill>
                          <a:effectLst/>
                          <a:latin typeface="Coptic1" pitchFamily="2" charset="0"/>
                          <a:cs typeface="Arial" charset="0"/>
                        </a:rPr>
                        <a:t>Antwnioc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a:ln>
                            <a:noFill/>
                          </a:ln>
                          <a:solidFill>
                            <a:schemeClr val="tx1"/>
                          </a:solidFill>
                          <a:effectLst/>
                          <a:latin typeface="Arial"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piy~m</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i</a:t>
                      </a:r>
                      <a:r>
                        <a:rPr kumimoji="0" lang="en-US" sz="2300" b="0" i="0" u="none" strike="noStrike" cap="none" normalizeH="0" baseline="0" dirty="0">
                          <a:ln>
                            <a:noFill/>
                          </a:ln>
                          <a:solidFill>
                            <a:schemeClr val="tx1"/>
                          </a:solidFill>
                          <a:effectLst/>
                          <a:latin typeface="Coptic1" pitchFamily="2" charset="0"/>
                          <a:cs typeface="Arial" charset="0"/>
                        </a:rPr>
                        <a:t> abba </a:t>
                      </a:r>
                      <a:r>
                        <a:rPr kumimoji="0" lang="en-US" sz="2300" b="0" i="0" u="none" strike="noStrike" cap="none" normalizeH="0" baseline="0" dirty="0" err="1">
                          <a:ln>
                            <a:noFill/>
                          </a:ln>
                          <a:solidFill>
                            <a:schemeClr val="tx1"/>
                          </a:solidFill>
                          <a:effectLst/>
                          <a:latin typeface="Coptic1" pitchFamily="2" charset="0"/>
                          <a:cs typeface="Arial" charset="0"/>
                        </a:rPr>
                        <a:t>Paule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pisomt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eyouab</a:t>
                      </a:r>
                      <a:r>
                        <a:rPr kumimoji="0" lang="en-US" sz="2300" b="0" i="0" u="none" strike="noStrike" cap="none" normalizeH="0" baseline="0" dirty="0">
                          <a:ln>
                            <a:noFill/>
                          </a:ln>
                          <a:solidFill>
                            <a:schemeClr val="tx1"/>
                          </a:solidFill>
                          <a:effectLst/>
                          <a:latin typeface="Coptic1" pitchFamily="2" charset="0"/>
                          <a:cs typeface="Arial" charset="0"/>
                        </a:rPr>
                        <a:t> abba </a:t>
                      </a:r>
                      <a:r>
                        <a:rPr kumimoji="0" lang="en-US" sz="2300" b="0" i="0" u="none" strike="noStrike" cap="none" normalizeH="0" baseline="0" dirty="0" err="1">
                          <a:ln>
                            <a:noFill/>
                          </a:ln>
                          <a:solidFill>
                            <a:schemeClr val="tx1"/>
                          </a:solidFill>
                          <a:effectLst/>
                          <a:latin typeface="Coptic1" pitchFamily="2" charset="0"/>
                          <a:cs typeface="Arial" charset="0"/>
                        </a:rPr>
                        <a:t>Makari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nous/</a:t>
                      </a:r>
                      <a:r>
                        <a:rPr kumimoji="0" lang="en-US" sz="2300" b="0" i="0" u="none" strike="noStrike" cap="none" normalizeH="0" baseline="0" dirty="0" err="1">
                          <a:ln>
                            <a:noFill/>
                          </a:ln>
                          <a:solidFill>
                            <a:schemeClr val="tx1"/>
                          </a:solidFill>
                          <a:effectLst/>
                          <a:latin typeface="Coptic1" pitchFamily="2" charset="0"/>
                          <a:cs typeface="Arial" charset="0"/>
                        </a:rPr>
                        <a:t>ri</a:t>
                      </a:r>
                      <a:r>
                        <a:rPr kumimoji="0" lang="en-US" sz="2300" b="0" i="0" u="none" strike="noStrike" cap="none" normalizeH="0" baseline="0" dirty="0">
                          <a:ln>
                            <a:noFill/>
                          </a:ln>
                          <a:solidFill>
                            <a:schemeClr val="tx1"/>
                          </a:solidFill>
                          <a:effectLst/>
                          <a:latin typeface="Coptic1" pitchFamily="2" charset="0"/>
                          <a:cs typeface="Arial" charset="0"/>
                        </a:rPr>
                        <a:t> t/</a:t>
                      </a:r>
                      <a:r>
                        <a:rPr kumimoji="0" lang="en-US" sz="2300" b="0" i="0" u="none" strike="noStrike" cap="none" normalizeH="0" baseline="0" dirty="0" err="1">
                          <a:ln>
                            <a:noFill/>
                          </a:ln>
                          <a:solidFill>
                            <a:schemeClr val="tx1"/>
                          </a:solidFill>
                          <a:effectLst/>
                          <a:latin typeface="Coptic1" pitchFamily="2" charset="0"/>
                          <a:cs typeface="Arial" charset="0"/>
                        </a:rPr>
                        <a:t>rou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n~c~taurovoroc</a:t>
                      </a:r>
                      <a:r>
                        <a:rPr kumimoji="0" lang="en-US" sz="23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400" dirty="0"/>
                        <a:t>des trois cent dix-huit pères assemblés à Nicée, des cent cinquante à Constantinople et des deux cents à Ephèse, de notre père le grand </a:t>
                      </a:r>
                      <a:r>
                        <a:rPr lang="fr-FR" sz="2400" dirty="0" err="1"/>
                        <a:t>abba</a:t>
                      </a:r>
                      <a:r>
                        <a:rPr lang="fr-FR" sz="2400" dirty="0"/>
                        <a:t> Antoine, le juste </a:t>
                      </a:r>
                      <a:r>
                        <a:rPr lang="fr-FR" sz="2400" dirty="0" err="1"/>
                        <a:t>abba</a:t>
                      </a:r>
                      <a:r>
                        <a:rPr lang="fr-FR" sz="2400" dirty="0"/>
                        <a:t> Paul et des trois saints Macaire et de tous leurs enfants portant la croix,</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والثلاثمائة والثمانية عشر المجتمعين بنيقية</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والمئة</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والخمسين</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بالقسطنطينية</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والمائتين بأفسس. </a:t>
                      </a:r>
                      <a:endParaRPr kumimoji="0" lang="fr-FR" sz="2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وأبانا الصديق العظيم</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أنبا أنطونيوس </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والبار أنبا بُولا</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والثلاثة أنبا </a:t>
                      </a:r>
                      <a:r>
                        <a:rPr kumimoji="0" lang="ar-SA" sz="2600" b="0" i="0" u="none" strike="noStrike" cap="none" normalizeH="0" baseline="0" dirty="0" err="1">
                          <a:ln>
                            <a:noFill/>
                          </a:ln>
                          <a:solidFill>
                            <a:schemeClr val="tx1"/>
                          </a:solidFill>
                          <a:effectLst/>
                          <a:latin typeface="Arial" charset="0"/>
                          <a:cs typeface="Arial" charset="0"/>
                        </a:rPr>
                        <a:t>مقارات</a:t>
                      </a:r>
                      <a:r>
                        <a:rPr kumimoji="0" lang="ar-SA" sz="2600" b="0" i="0" u="none" strike="noStrike" cap="none" normalizeH="0" baseline="0" dirty="0">
                          <a:ln>
                            <a:noFill/>
                          </a:ln>
                          <a:solidFill>
                            <a:schemeClr val="tx1"/>
                          </a:solidFill>
                          <a:effectLst/>
                          <a:latin typeface="Arial" charset="0"/>
                          <a:cs typeface="Arial" charset="0"/>
                        </a:rPr>
                        <a:t> القديسين وجميع أولادِهِم لبّاس الصليب</a:t>
                      </a:r>
                      <a:r>
                        <a:rPr kumimoji="0" lang="fr-FR" sz="2600" b="0" i="0" u="none" strike="noStrike" cap="none" normalizeH="0" baseline="0" dirty="0">
                          <a:ln>
                            <a:noFill/>
                          </a:ln>
                          <a:solidFill>
                            <a:schemeClr val="tx1"/>
                          </a:solidFill>
                          <a:effectLst/>
                          <a:latin typeface="Arial" charset="0"/>
                          <a:cs typeface="Arial" charset="0"/>
                        </a:rPr>
                        <a:t>.</a:t>
                      </a:r>
                      <a:endParaRPr kumimoji="0" lang="ar-EG"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389384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5938" name="Group 2"/>
          <p:cNvGraphicFramePr>
            <a:graphicFrameLocks noGrp="1"/>
          </p:cNvGraphicFramePr>
          <p:nvPr>
            <p:ph/>
            <p:extLst>
              <p:ext uri="{D42A27DB-BD31-4B8C-83A1-F6EECF244321}">
                <p14:modId xmlns:p14="http://schemas.microsoft.com/office/powerpoint/2010/main" val="1625414104"/>
              </p:ext>
            </p:extLst>
          </p:nvPr>
        </p:nvGraphicFramePr>
        <p:xfrm>
          <a:off x="0" y="-51054"/>
          <a:ext cx="9144000" cy="5128260"/>
        </p:xfrm>
        <a:graphic>
          <a:graphicData uri="http://schemas.openxmlformats.org/drawingml/2006/table">
            <a:tbl>
              <a:tblPr/>
              <a:tblGrid>
                <a:gridCol w="3268494">
                  <a:extLst>
                    <a:ext uri="{9D8B030D-6E8A-4147-A177-3AD203B41FA5}">
                      <a16:colId xmlns:a16="http://schemas.microsoft.com/office/drawing/2014/main" val="1352053079"/>
                    </a:ext>
                  </a:extLst>
                </a:gridCol>
                <a:gridCol w="3326859">
                  <a:extLst>
                    <a:ext uri="{9D8B030D-6E8A-4147-A177-3AD203B41FA5}">
                      <a16:colId xmlns:a16="http://schemas.microsoft.com/office/drawing/2014/main" val="20000"/>
                    </a:ext>
                  </a:extLst>
                </a:gridCol>
                <a:gridCol w="2548647">
                  <a:extLst>
                    <a:ext uri="{9D8B030D-6E8A-4147-A177-3AD203B41FA5}">
                      <a16:colId xmlns:a16="http://schemas.microsoft.com/office/drawing/2014/main" val="20001"/>
                    </a:ext>
                  </a:extLst>
                </a:gridCol>
              </a:tblGrid>
              <a:tr h="49019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1800" u="sng" kern="1200" dirty="0">
                          <a:solidFill>
                            <a:srgbClr val="FF9900"/>
                          </a:solidFill>
                          <a:effectLst/>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err="1">
                          <a:solidFill>
                            <a:schemeClr val="tx1"/>
                          </a:solidFill>
                          <a:effectLst/>
                          <a:latin typeface="Coptic1" pitchFamily="2" charset="0"/>
                          <a:ea typeface="+mn-ea"/>
                          <a:cs typeface="+mn-cs"/>
                        </a:rPr>
                        <a:t>A~rih~mot</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n~hanjintacyo</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n~hir</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nikon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e~qoun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e~n</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e~te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nwou</a:t>
                      </a:r>
                      <a:r>
                        <a:rPr lang="fr-FR" sz="24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sng" strike="noStrike" kern="1200" cap="none" normalizeH="0" baseline="0" dirty="0" err="1">
                          <a:ln>
                            <a:noFill/>
                          </a:ln>
                          <a:solidFill>
                            <a:srgbClr val="FF9900"/>
                          </a:solidFill>
                          <a:effectLst/>
                          <a:latin typeface="Coptic1" pitchFamily="2" charset="0"/>
                          <a:ea typeface="+mn-ea"/>
                          <a:cs typeface="+mn-cs"/>
                        </a:rPr>
                        <a:t>Pidiakwn</a:t>
                      </a:r>
                      <a:r>
                        <a:rPr kumimoji="0" lang="fr-FR" sz="28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Ouwst</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m~pihi</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/b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n~logoc</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n~te</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VT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err="1">
                          <a:ln>
                            <a:noFill/>
                          </a:ln>
                          <a:solidFill>
                            <a:srgbClr val="FF9900"/>
                          </a:solidFill>
                          <a:effectLst/>
                          <a:latin typeface="Coptic1" pitchFamily="2" charset="0"/>
                          <a:ea typeface="Arial Unicode MS" pitchFamily="34" charset="-128"/>
                          <a:cs typeface="Arial Unicode MS" pitchFamily="34" charset="-128"/>
                        </a:rPr>
                        <a:t>Pilaoc</a:t>
                      </a:r>
                      <a:r>
                        <a:rPr kumimoji="0" lang="fr-CA" sz="28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a:t>
                      </a:r>
                      <a:endParaRPr kumimoji="0" lang="fr-CA" sz="14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 </a:t>
                      </a: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 </a:t>
                      </a: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Accorde leur de revenir chez eux en paix.</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Arial Unicode MS" pitchFamily="34" charset="-128"/>
                          <a:cs typeface="Arial Unicode MS" pitchFamily="34" charset="-128"/>
                        </a:rPr>
                        <a:t>Prosternez-vous devant l’Agneau, le Verbe de Dieu.</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11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100" b="0" i="0" u="sng" strike="noStrike" kern="1200" cap="none" spc="0" normalizeH="0" baseline="0" noProof="0" dirty="0">
                          <a:ln>
                            <a:noFill/>
                          </a:ln>
                          <a:solidFill>
                            <a:srgbClr val="FF9900"/>
                          </a:solidFill>
                          <a:effectLst/>
                          <a:uLnTx/>
                          <a:uFillTx/>
                          <a:latin typeface="Arial" charset="0"/>
                          <a:ea typeface="+mn-ea"/>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kern="1200" cap="none" spc="0" normalizeH="0" baseline="0" noProof="0" dirty="0">
                          <a:ln>
                            <a:noFill/>
                          </a:ln>
                          <a:solidFill>
                            <a:srgbClr val="FFFFFF"/>
                          </a:solidFill>
                          <a:effectLst/>
                          <a:uLnTx/>
                          <a:uFillTx/>
                          <a:latin typeface="Arial" charset="0"/>
                          <a:ea typeface="+mn-ea"/>
                          <a:cs typeface="Arial" charset="0"/>
                        </a:rPr>
                        <a:t>Pitié Seigneur. Pitié Seigneur.  Pitié Seigneur </a:t>
                      </a:r>
                      <a:endParaRPr kumimoji="0" lang="en-US" sz="2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انعم عليهم بالعودة سالمين إلى منازلهم .</a:t>
                      </a: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ar-EG" sz="24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pitchFamily="34"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pitchFamily="34" charset="0"/>
                        </a:rPr>
                        <a:t>أسجدوا للحمل كلمة الله</a:t>
                      </a:r>
                      <a:r>
                        <a:rPr kumimoji="0" lang="ar-SA" sz="2800" b="0" i="0" u="none" strike="noStrike" cap="none" normalizeH="0" baseline="0" dirty="0">
                          <a:ln>
                            <a:noFill/>
                          </a:ln>
                          <a:solidFill>
                            <a:schemeClr val="tx1"/>
                          </a:solidFill>
                          <a:effectLst/>
                          <a:latin typeface="Arial" charset="0"/>
                          <a:cs typeface="Arial" pitchFamily="34" charset="0"/>
                        </a:rPr>
                        <a:t> </a:t>
                      </a:r>
                      <a:endParaRPr kumimoji="0" lang="fr-FR"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  يا ربُ ارحم.  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604249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38227797"/>
      </p:ext>
    </p:extLst>
  </p:cSld>
  <p:clrMapOvr>
    <a:masterClrMapping/>
  </p:clrMapOvr>
  <p:transition/>
</p:sld>
</file>

<file path=ppt/slides/slide3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9010" name="Group 2"/>
          <p:cNvGraphicFramePr>
            <a:graphicFrameLocks noGrp="1"/>
          </p:cNvGraphicFramePr>
          <p:nvPr>
            <p:ph/>
            <p:extLst>
              <p:ext uri="{D42A27DB-BD31-4B8C-83A1-F6EECF244321}">
                <p14:modId xmlns:p14="http://schemas.microsoft.com/office/powerpoint/2010/main" val="4167265114"/>
              </p:ext>
            </p:extLst>
          </p:nvPr>
        </p:nvGraphicFramePr>
        <p:xfrm>
          <a:off x="1" y="168613"/>
          <a:ext cx="9143999" cy="3787800"/>
        </p:xfrm>
        <a:graphic>
          <a:graphicData uri="http://schemas.openxmlformats.org/drawingml/2006/table">
            <a:tbl>
              <a:tblPr/>
              <a:tblGrid>
                <a:gridCol w="3346315">
                  <a:extLst>
                    <a:ext uri="{9D8B030D-6E8A-4147-A177-3AD203B41FA5}">
                      <a16:colId xmlns:a16="http://schemas.microsoft.com/office/drawing/2014/main" val="20000"/>
                    </a:ext>
                  </a:extLst>
                </a:gridCol>
                <a:gridCol w="3054159">
                  <a:extLst>
                    <a:ext uri="{9D8B030D-6E8A-4147-A177-3AD203B41FA5}">
                      <a16:colId xmlns:a16="http://schemas.microsoft.com/office/drawing/2014/main" val="20001"/>
                    </a:ext>
                  </a:extLst>
                </a:gridCol>
                <a:gridCol w="2743525">
                  <a:extLst>
                    <a:ext uri="{9D8B030D-6E8A-4147-A177-3AD203B41FA5}">
                      <a16:colId xmlns:a16="http://schemas.microsoft.com/office/drawing/2014/main" val="20002"/>
                    </a:ext>
                  </a:extLst>
                </a:gridCol>
              </a:tblGrid>
              <a:tr h="2833991">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sng" strike="noStrike" cap="none" normalizeH="0" baseline="0" dirty="0" err="1">
                          <a:ln>
                            <a:noFill/>
                          </a:ln>
                          <a:solidFill>
                            <a:srgbClr val="FF9900"/>
                          </a:solidFill>
                          <a:effectLst/>
                          <a:latin typeface="Coptic1" pitchFamily="2" charset="0"/>
                          <a:cs typeface="Arial" charset="0"/>
                        </a:rPr>
                        <a:t>Piou</a:t>
                      </a:r>
                      <a:r>
                        <a:rPr kumimoji="0" lang="en-US" sz="28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3100" b="0" i="0" u="none" strike="noStrike" cap="none" normalizeH="0" baseline="0" dirty="0" err="1">
                          <a:ln>
                            <a:noFill/>
                          </a:ln>
                          <a:solidFill>
                            <a:schemeClr val="tx1"/>
                          </a:solidFill>
                          <a:effectLst/>
                          <a:latin typeface="Coptic1" pitchFamily="2" charset="0"/>
                          <a:cs typeface="Arial" charset="0"/>
                        </a:rPr>
                        <a:t>Peklaoc</a:t>
                      </a:r>
                      <a:r>
                        <a:rPr kumimoji="0" lang="en-US" sz="3100" b="0" i="0" u="none" strike="noStrike" cap="none" normalizeH="0" baseline="0" dirty="0">
                          <a:ln>
                            <a:noFill/>
                          </a:ln>
                          <a:solidFill>
                            <a:schemeClr val="tx1"/>
                          </a:solidFill>
                          <a:effectLst/>
                          <a:latin typeface="Coptic1" pitchFamily="2" charset="0"/>
                          <a:cs typeface="Arial" charset="0"/>
                        </a:rPr>
                        <a:t> gar </a:t>
                      </a:r>
                      <a:r>
                        <a:rPr kumimoji="0" lang="en-US" sz="3100" b="0" i="0" u="none" strike="noStrike" cap="none" normalizeH="0" baseline="0" dirty="0" err="1">
                          <a:ln>
                            <a:noFill/>
                          </a:ln>
                          <a:solidFill>
                            <a:schemeClr val="tx1"/>
                          </a:solidFill>
                          <a:effectLst/>
                          <a:latin typeface="Coptic1" pitchFamily="2" charset="0"/>
                          <a:cs typeface="Arial" charset="0"/>
                        </a:rPr>
                        <a:t>nem</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tekekk~l</a:t>
                      </a:r>
                      <a:r>
                        <a:rPr kumimoji="0" lang="en-US" sz="3100" b="0" i="0" u="none" strike="noStrike" cap="none" normalizeH="0" baseline="0" dirty="0">
                          <a:ln>
                            <a:noFill/>
                          </a:ln>
                          <a:solidFill>
                            <a:schemeClr val="tx1"/>
                          </a:solidFill>
                          <a:effectLst/>
                          <a:latin typeface="Coptic1" pitchFamily="2" charset="0"/>
                          <a:cs typeface="Arial" charset="0"/>
                        </a:rPr>
                        <a:t>/</a:t>
                      </a:r>
                      <a:r>
                        <a:rPr kumimoji="0" lang="en-US" sz="3100" b="0" i="0" u="none" strike="noStrike" cap="none" normalizeH="0" baseline="0" dirty="0" err="1">
                          <a:ln>
                            <a:noFill/>
                          </a:ln>
                          <a:solidFill>
                            <a:schemeClr val="tx1"/>
                          </a:solidFill>
                          <a:effectLst/>
                          <a:latin typeface="Coptic1" pitchFamily="2" charset="0"/>
                          <a:cs typeface="Arial" charset="0"/>
                        </a:rPr>
                        <a:t>cia</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ce</a:t>
                      </a:r>
                      <a:r>
                        <a:rPr kumimoji="0" lang="en-US" sz="3100" b="0" i="0" u="none" strike="noStrike" cap="none" normalizeH="0" baseline="0" dirty="0">
                          <a:ln>
                            <a:noFill/>
                          </a:ln>
                          <a:solidFill>
                            <a:schemeClr val="tx1"/>
                          </a:solidFill>
                          <a:effectLst/>
                          <a:latin typeface="Coptic1" pitchFamily="2" charset="0"/>
                          <a:cs typeface="Arial" charset="0"/>
                        </a:rPr>
                        <a:t>]ho </a:t>
                      </a:r>
                      <a:r>
                        <a:rPr kumimoji="0" lang="en-US" sz="3100" b="0" i="0" u="none" strike="noStrike" cap="none" normalizeH="0" baseline="0" dirty="0" err="1">
                          <a:ln>
                            <a:noFill/>
                          </a:ln>
                          <a:solidFill>
                            <a:schemeClr val="tx1"/>
                          </a:solidFill>
                          <a:effectLst/>
                          <a:latin typeface="Coptic1" pitchFamily="2" charset="0"/>
                          <a:cs typeface="Arial" charset="0"/>
                        </a:rPr>
                        <a:t>e~rok</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ouoh</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e~bolhitotk</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e~v~iwt</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nemak</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eujw</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m~moc</a:t>
                      </a:r>
                      <a:r>
                        <a:rPr kumimoji="0" lang="en-US" sz="3100" b="0" i="0" u="none" strike="noStrike" cap="none" normalizeH="0" baseline="0" dirty="0">
                          <a:ln>
                            <a:noFill/>
                          </a:ln>
                          <a:solidFill>
                            <a:schemeClr val="tx1"/>
                          </a:solidFill>
                          <a:effectLst/>
                          <a:latin typeface="Coptic1" pitchFamily="2" charset="0"/>
                          <a:cs typeface="Arial" charset="0"/>
                        </a:rPr>
                        <a:t>:</a:t>
                      </a:r>
                    </a:p>
                  </a:txBody>
                  <a:tcPr marL="72000" marR="72000" marT="27000" marB="270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Ton peuple, ton peuple, ton peuple et ton Eglise crient vers Toi, et par Toi vers le Père avec Toi en disant :</a:t>
                      </a:r>
                      <a:endParaRPr kumimoji="0" lang="en-US" sz="2400" b="0" i="0" u="none" strike="noStrike" cap="none" normalizeH="0" baseline="0" dirty="0">
                        <a:ln>
                          <a:noFill/>
                        </a:ln>
                        <a:solidFill>
                          <a:schemeClr val="tx1"/>
                        </a:solidFill>
                        <a:effectLst/>
                        <a:latin typeface="Coptic1" pitchFamily="2" charset="0"/>
                        <a:cs typeface="Arial" charset="0"/>
                      </a:endParaRPr>
                    </a:p>
                  </a:txBody>
                  <a:tcPr marL="72000" marR="72000" marT="27000" marB="270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ea typeface="Arial Unicode MS" pitchFamily="34" charset="-128"/>
                          <a:cs typeface="Arial" pitchFamily="34" charset="0"/>
                        </a:rPr>
                        <a:t>لأن شعبك وكنيستك يطلبون إليك وبك إلى الآب معك قائلين</a:t>
                      </a:r>
                      <a:endParaRPr kumimoji="0" lang="en-US" sz="20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marL="72000" marR="72000" marT="27000" marB="27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68264238"/>
      </p:ext>
    </p:extLst>
  </p:cSld>
  <p:clrMapOvr>
    <a:masterClrMapping/>
  </p:clrMapOvr>
  <p:transition/>
</p:sld>
</file>

<file path=ppt/slides/slide3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9010" name="Group 2"/>
          <p:cNvGraphicFramePr>
            <a:graphicFrameLocks noGrp="1"/>
          </p:cNvGraphicFramePr>
          <p:nvPr>
            <p:ph/>
            <p:extLst>
              <p:ext uri="{D42A27DB-BD31-4B8C-83A1-F6EECF244321}">
                <p14:modId xmlns:p14="http://schemas.microsoft.com/office/powerpoint/2010/main" val="3202385938"/>
              </p:ext>
            </p:extLst>
          </p:nvPr>
        </p:nvGraphicFramePr>
        <p:xfrm>
          <a:off x="0" y="0"/>
          <a:ext cx="9143999" cy="4991760"/>
        </p:xfrm>
        <a:graphic>
          <a:graphicData uri="http://schemas.openxmlformats.org/drawingml/2006/table">
            <a:tbl>
              <a:tblPr/>
              <a:tblGrid>
                <a:gridCol w="3491880">
                  <a:extLst>
                    <a:ext uri="{9D8B030D-6E8A-4147-A177-3AD203B41FA5}">
                      <a16:colId xmlns:a16="http://schemas.microsoft.com/office/drawing/2014/main" val="20000"/>
                    </a:ext>
                  </a:extLst>
                </a:gridCol>
                <a:gridCol w="2908594">
                  <a:extLst>
                    <a:ext uri="{9D8B030D-6E8A-4147-A177-3AD203B41FA5}">
                      <a16:colId xmlns:a16="http://schemas.microsoft.com/office/drawing/2014/main" val="20001"/>
                    </a:ext>
                  </a:extLst>
                </a:gridCol>
                <a:gridCol w="2743525">
                  <a:extLst>
                    <a:ext uri="{9D8B030D-6E8A-4147-A177-3AD203B41FA5}">
                      <a16:colId xmlns:a16="http://schemas.microsoft.com/office/drawing/2014/main" val="20002"/>
                    </a:ext>
                  </a:extLst>
                </a:gridCol>
              </a:tblGrid>
              <a:tr h="458942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je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je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a:ln>
                            <a:noFill/>
                          </a:ln>
                          <a:solidFill>
                            <a:srgbClr val="FBA733"/>
                          </a:solidFill>
                          <a:effectLst/>
                          <a:latin typeface="Coptic1" pitchFamily="2" charset="0"/>
                          <a:cs typeface="Arial" charset="0"/>
                        </a:rPr>
                        <a:t>V] </a:t>
                      </a:r>
                      <a:r>
                        <a:rPr kumimoji="0" lang="en-US" sz="2800" b="0" i="0" u="none" strike="noStrike" cap="none" normalizeH="0" baseline="0" dirty="0" err="1">
                          <a:ln>
                            <a:noFill/>
                          </a:ln>
                          <a:solidFill>
                            <a:srgbClr val="FBA733"/>
                          </a:solidFill>
                          <a:effectLst/>
                          <a:latin typeface="Coptic1" pitchFamily="2" charset="0"/>
                          <a:cs typeface="Arial" charset="0"/>
                        </a:rPr>
                        <a:t>V~iwt</a:t>
                      </a:r>
                      <a:r>
                        <a:rPr kumimoji="0" lang="en-US" sz="2800" b="0" i="0" u="none" strike="noStrike" cap="none" normalizeH="0" baseline="0" dirty="0">
                          <a:ln>
                            <a:noFill/>
                          </a:ln>
                          <a:solidFill>
                            <a:srgbClr val="FBA733"/>
                          </a:solidFill>
                          <a:effectLst/>
                          <a:latin typeface="Coptic1" pitchFamily="2" charset="0"/>
                          <a:cs typeface="Arial" charset="0"/>
                        </a:rPr>
                        <a:t> </a:t>
                      </a:r>
                      <a:r>
                        <a:rPr kumimoji="0" lang="en-US" sz="2800" b="0" i="0" u="none" strike="noStrike" cap="none" normalizeH="0" baseline="0" dirty="0" err="1">
                          <a:ln>
                            <a:noFill/>
                          </a:ln>
                          <a:solidFill>
                            <a:srgbClr val="FBA733"/>
                          </a:solidFill>
                          <a:effectLst/>
                          <a:latin typeface="Coptic1" pitchFamily="2" charset="0"/>
                          <a:cs typeface="Arial" charset="0"/>
                        </a:rPr>
                        <a:t>piPantokratwr</a:t>
                      </a:r>
                      <a:r>
                        <a:rPr kumimoji="0" lang="en-US" sz="2800" b="0" i="0" u="none" strike="noStrike" cap="none" normalizeH="0" baseline="0" dirty="0">
                          <a:ln>
                            <a:noFill/>
                          </a:ln>
                          <a:solidFill>
                            <a:srgbClr val="FBA733"/>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je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je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a:ln>
                            <a:noFill/>
                          </a:ln>
                          <a:solidFill>
                            <a:srgbClr val="FBA733"/>
                          </a:solidFill>
                          <a:effectLst/>
                          <a:latin typeface="Coptic1" pitchFamily="2" charset="0"/>
                          <a:cs typeface="Arial" charset="0"/>
                        </a:rPr>
                        <a:t>V] </a:t>
                      </a:r>
                      <a:r>
                        <a:rPr kumimoji="0" lang="en-US" sz="2800" b="0" i="0" u="none" strike="noStrike" cap="none" normalizeH="0" baseline="0" dirty="0" err="1">
                          <a:ln>
                            <a:noFill/>
                          </a:ln>
                          <a:solidFill>
                            <a:srgbClr val="FBA733"/>
                          </a:solidFill>
                          <a:effectLst/>
                          <a:latin typeface="Coptic1" pitchFamily="2" charset="0"/>
                          <a:cs typeface="Arial" charset="0"/>
                        </a:rPr>
                        <a:t>pencwt</a:t>
                      </a:r>
                      <a:r>
                        <a:rPr kumimoji="0" lang="en-US" sz="2800" b="0" i="0" u="none" strike="noStrike" cap="none" normalizeH="0" baseline="0" dirty="0">
                          <a:ln>
                            <a:noFill/>
                          </a:ln>
                          <a:solidFill>
                            <a:srgbClr val="FBA733"/>
                          </a:solidFill>
                          <a:effectLst/>
                          <a:latin typeface="Coptic1" pitchFamily="2" charset="0"/>
                          <a:cs typeface="Arial" charset="0"/>
                        </a:rPr>
                        <a:t>/r</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je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je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a:ln>
                            <a:noFill/>
                          </a:ln>
                          <a:solidFill>
                            <a:srgbClr val="FBA733"/>
                          </a:solidFill>
                          <a:effectLst/>
                          <a:latin typeface="Coptic1" pitchFamily="2" charset="0"/>
                          <a:cs typeface="Arial" charset="0"/>
                        </a:rPr>
                        <a:t>V] </a:t>
                      </a:r>
                      <a:r>
                        <a:rPr kumimoji="0" lang="en-US" sz="2800" b="0" i="0" u="none" strike="noStrike" cap="none" normalizeH="0" baseline="0" dirty="0" err="1">
                          <a:ln>
                            <a:noFill/>
                          </a:ln>
                          <a:solidFill>
                            <a:srgbClr val="FBA733"/>
                          </a:solidFill>
                          <a:effectLst/>
                          <a:latin typeface="Coptic1" pitchFamily="2" charset="0"/>
                          <a:cs typeface="Arial" charset="0"/>
                        </a:rPr>
                        <a:t>ouoh</a:t>
                      </a:r>
                      <a:r>
                        <a:rPr kumimoji="0" lang="en-US" sz="2800" b="0" i="0" u="none" strike="noStrike" cap="none" normalizeH="0" baseline="0" dirty="0">
                          <a:ln>
                            <a:noFill/>
                          </a:ln>
                          <a:solidFill>
                            <a:srgbClr val="FBA733"/>
                          </a:solidFill>
                          <a:effectLst/>
                          <a:latin typeface="Coptic1" pitchFamily="2" charset="0"/>
                          <a:cs typeface="Arial" charset="0"/>
                        </a:rPr>
                        <a:t> </a:t>
                      </a:r>
                      <a:r>
                        <a:rPr kumimoji="0" lang="en-US" sz="2800" b="0" i="0" u="none" strike="noStrike" cap="none" normalizeH="0" baseline="0" dirty="0" err="1">
                          <a:ln>
                            <a:noFill/>
                          </a:ln>
                          <a:solidFill>
                            <a:srgbClr val="FBA733"/>
                          </a:solidFill>
                          <a:effectLst/>
                          <a:latin typeface="Coptic1" pitchFamily="2" charset="0"/>
                          <a:cs typeface="Arial" charset="0"/>
                        </a:rPr>
                        <a:t>nai</a:t>
                      </a:r>
                      <a:r>
                        <a:rPr kumimoji="0" lang="en-US" sz="2800" b="0" i="0" u="none" strike="noStrike" cap="none" normalizeH="0" baseline="0" dirty="0">
                          <a:ln>
                            <a:noFill/>
                          </a:ln>
                          <a:solidFill>
                            <a:srgbClr val="FBA733"/>
                          </a:solidFill>
                          <a:effectLst/>
                          <a:latin typeface="Coptic1" pitchFamily="2" charset="0"/>
                          <a:cs typeface="Arial" charset="0"/>
                        </a:rPr>
                        <a:t> nan</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a:t>
                      </a:r>
                      <a:endParaRPr kumimoji="0" lang="fr-CA" sz="2800" b="0" i="0" u="none" strike="noStrike" cap="none" normalizeH="0" baseline="0" dirty="0">
                        <a:ln>
                          <a:noFill/>
                        </a:ln>
                        <a:solidFill>
                          <a:schemeClr val="tx1"/>
                        </a:solidFill>
                        <a:effectLst/>
                        <a:latin typeface="Coptic1" pitchFamily="2" charset="0"/>
                        <a:cs typeface="Arial" charset="0"/>
                      </a:endParaRPr>
                    </a:p>
                  </a:txBody>
                  <a:tcPr marL="72000" marR="72000" marT="27000" marB="270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Aie pitié de nous, aie pitié de nous, aie pitié de nous </a:t>
                      </a:r>
                      <a:r>
                        <a:rPr kumimoji="0" lang="fr-FR" sz="2300" b="0" i="0" u="none" strike="noStrike" cap="none" normalizeH="0" baseline="0" dirty="0">
                          <a:ln>
                            <a:noFill/>
                          </a:ln>
                          <a:solidFill>
                            <a:srgbClr val="FBA733"/>
                          </a:solidFill>
                          <a:effectLst/>
                          <a:latin typeface="Arial" charset="0"/>
                          <a:ea typeface="Arial Unicode MS" pitchFamily="34" charset="-128"/>
                          <a:cs typeface="Arial Unicode MS" pitchFamily="34" charset="-128"/>
                        </a:rPr>
                        <a:t>ô Dieu le Père Pantocrator</a:t>
                      </a: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Aie pitié de nous, aie pitié de nous, aie pitié de nous </a:t>
                      </a:r>
                      <a:r>
                        <a:rPr kumimoji="0" lang="fr-FR" sz="2300" b="0" i="0" u="none" strike="noStrike" cap="none" normalizeH="0" baseline="0" dirty="0">
                          <a:ln>
                            <a:noFill/>
                          </a:ln>
                          <a:solidFill>
                            <a:srgbClr val="FBA733"/>
                          </a:solidFill>
                          <a:effectLst/>
                          <a:latin typeface="Arial" charset="0"/>
                          <a:ea typeface="Arial Unicode MS" pitchFamily="34" charset="-128"/>
                          <a:cs typeface="Arial Unicode MS" pitchFamily="34" charset="-128"/>
                        </a:rPr>
                        <a:t>ô Dieu notre Sauveur</a:t>
                      </a: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Aie pitié de nous, aie pitié de nous, aie pitié de nous </a:t>
                      </a:r>
                      <a:r>
                        <a:rPr kumimoji="0" lang="fr-FR" sz="2300" b="0" i="0" u="none" strike="noStrike" cap="none" normalizeH="0" baseline="0" dirty="0">
                          <a:ln>
                            <a:noFill/>
                          </a:ln>
                          <a:solidFill>
                            <a:srgbClr val="FBA733"/>
                          </a:solidFill>
                          <a:effectLst/>
                          <a:latin typeface="Arial" charset="0"/>
                          <a:ea typeface="Arial Unicode MS" pitchFamily="34" charset="-128"/>
                          <a:cs typeface="Arial Unicode MS" pitchFamily="34" charset="-128"/>
                        </a:rPr>
                        <a:t>ô Dieu et aie pitié de nous</a:t>
                      </a: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FR" sz="2300" b="0" i="0" u="none" strike="noStrike" cap="none" normalizeH="0" baseline="0" dirty="0">
                        <a:ln>
                          <a:noFill/>
                        </a:ln>
                        <a:solidFill>
                          <a:schemeClr val="tx1"/>
                        </a:solidFill>
                        <a:effectLst/>
                        <a:latin typeface="Arial" charset="0"/>
                        <a:ea typeface="Arial Unicode MS" pitchFamily="34" charset="-128"/>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Pitié Seigneur.</a:t>
                      </a:r>
                      <a:endParaRPr kumimoji="0" lang="en-US" sz="23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marL="72000" marR="72000" marT="27000" marB="270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أرحمنا، أرحمنا، أرحمنا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يا الله</a:t>
                      </a:r>
                      <a:r>
                        <a:rPr kumimoji="0" lang="fr-FR" sz="2800" b="0" i="0" u="none" strike="noStrike" cap="none" normalizeH="0" baseline="0" dirty="0">
                          <a:ln>
                            <a:noFill/>
                          </a:ln>
                          <a:solidFill>
                            <a:srgbClr val="FBA733"/>
                          </a:solidFill>
                          <a:effectLst/>
                          <a:latin typeface="Arial" charset="0"/>
                          <a:ea typeface="Arial Unicode MS" pitchFamily="34" charset="-128"/>
                          <a:cs typeface="Arial" pitchFamily="34" charset="0"/>
                        </a:rPr>
                        <a:t>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الآب ضابط الكل</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أرحمنا، أرحمنا، أرحمنا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يا الله</a:t>
                      </a:r>
                      <a:r>
                        <a:rPr kumimoji="0" lang="fr-FR" sz="2800" b="0" i="0" u="none" strike="noStrike" cap="none" normalizeH="0" baseline="0" dirty="0">
                          <a:ln>
                            <a:noFill/>
                          </a:ln>
                          <a:solidFill>
                            <a:srgbClr val="FBA733"/>
                          </a:solidFill>
                          <a:effectLst/>
                          <a:latin typeface="Arial" charset="0"/>
                          <a:ea typeface="Arial Unicode MS" pitchFamily="34" charset="-128"/>
                          <a:cs typeface="Arial" pitchFamily="34" charset="0"/>
                        </a:rPr>
                        <a:t>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مخلصنا</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أرحمنا، أرحمنا، أرحمنا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يا الله ثم</a:t>
                      </a:r>
                      <a:r>
                        <a:rPr kumimoji="0" lang="fr-FR" sz="2800" b="0" i="0" u="none" strike="noStrike" cap="none" normalizeH="0" baseline="0" dirty="0">
                          <a:ln>
                            <a:noFill/>
                          </a:ln>
                          <a:solidFill>
                            <a:srgbClr val="FBA733"/>
                          </a:solidFill>
                          <a:effectLst/>
                          <a:latin typeface="Arial" charset="0"/>
                          <a:ea typeface="Arial Unicode MS" pitchFamily="34" charset="-128"/>
                          <a:cs typeface="Arial" pitchFamily="34" charset="0"/>
                        </a:rPr>
                        <a:t>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ارحمنا.</a:t>
                      </a:r>
                      <a:r>
                        <a:rPr kumimoji="0" lang="fr-FR" sz="2800" b="0" i="0" u="none" strike="noStrike" cap="none" normalizeH="0" baseline="0" dirty="0">
                          <a:ln>
                            <a:noFill/>
                          </a:ln>
                          <a:solidFill>
                            <a:schemeClr val="tx1"/>
                          </a:solidFill>
                          <a:effectLst/>
                          <a:latin typeface="Arial" charset="0"/>
                          <a:ea typeface="Arial Unicode MS" pitchFamily="34" charset="-128"/>
                          <a:cs typeface="Arial" pitchFamily="34"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40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ea typeface="Arial Unicode MS" pitchFamily="34" charset="-128"/>
                          <a:cs typeface="Arial" pitchFamily="34" charset="0"/>
                        </a:rPr>
                        <a:t>يارب</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a:t>
                      </a:r>
                      <a:r>
                        <a:rPr kumimoji="0" lang="ar-EG" sz="2800" b="0" i="0" u="none" strike="noStrike" cap="none" normalizeH="0" baseline="0" dirty="0" err="1">
                          <a:ln>
                            <a:noFill/>
                          </a:ln>
                          <a:solidFill>
                            <a:schemeClr val="tx1"/>
                          </a:solidFill>
                          <a:effectLst/>
                          <a:latin typeface="Arial" charset="0"/>
                          <a:ea typeface="Arial Unicode MS" pitchFamily="34" charset="-128"/>
                          <a:cs typeface="Arial" pitchFamily="34" charset="0"/>
                        </a:rPr>
                        <a:t>إرحم</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a:t>
                      </a:r>
                      <a:endParaRPr kumimoji="0" lang="en-US" sz="2800" b="0" i="0" u="none" strike="noStrike" cap="none" normalizeH="0" baseline="0" dirty="0">
                        <a:ln>
                          <a:noFill/>
                        </a:ln>
                        <a:solidFill>
                          <a:schemeClr val="tx1"/>
                        </a:solidFill>
                        <a:effectLst/>
                        <a:latin typeface="Arial" charset="0"/>
                        <a:ea typeface="Arial Unicode MS" pitchFamily="34" charset="-128"/>
                        <a:cs typeface="Arial" pitchFamily="34" charset="0"/>
                      </a:endParaRPr>
                    </a:p>
                  </a:txBody>
                  <a:tcPr marL="72000" marR="72000" marT="27000" marB="27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71106568"/>
      </p:ext>
    </p:extLst>
  </p:cSld>
  <p:clrMapOvr>
    <a:masterClrMapping/>
  </p:clrMapOvr>
  <p:transition/>
</p:sld>
</file>

<file path=ppt/slides/slide3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20045" name="Group 13"/>
          <p:cNvGraphicFramePr>
            <a:graphicFrameLocks noGrp="1"/>
          </p:cNvGraphicFramePr>
          <p:nvPr>
            <p:ph/>
            <p:extLst>
              <p:ext uri="{D42A27DB-BD31-4B8C-83A1-F6EECF244321}">
                <p14:modId xmlns:p14="http://schemas.microsoft.com/office/powerpoint/2010/main" val="2408152554"/>
              </p:ext>
            </p:extLst>
          </p:nvPr>
        </p:nvGraphicFramePr>
        <p:xfrm>
          <a:off x="0" y="0"/>
          <a:ext cx="9144000" cy="4961280"/>
        </p:xfrm>
        <a:graphic>
          <a:graphicData uri="http://schemas.openxmlformats.org/drawingml/2006/table">
            <a:tbl>
              <a:tblPr/>
              <a:tblGrid>
                <a:gridCol w="32766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438454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 /~mac </a:t>
                      </a:r>
                      <a:r>
                        <a:rPr kumimoji="0" lang="en-US" sz="2800" b="0" i="0" u="none" strike="noStrike" cap="none" normalizeH="0" baseline="0" dirty="0">
                          <a:ln>
                            <a:noFill/>
                          </a:ln>
                          <a:solidFill>
                            <a:srgbClr val="FBA733"/>
                          </a:solidFill>
                          <a:effectLst/>
                          <a:latin typeface="Coptic1" pitchFamily="2" charset="0"/>
                          <a:cs typeface="Arial" charset="0"/>
                        </a:rPr>
                        <a:t>o~ </a:t>
                      </a:r>
                      <a:r>
                        <a:rPr kumimoji="0" lang="en-US" sz="2800" b="0" i="0" u="none" strike="noStrike" cap="none" normalizeH="0" baseline="0" dirty="0" err="1">
                          <a:ln>
                            <a:noFill/>
                          </a:ln>
                          <a:solidFill>
                            <a:srgbClr val="FBA733"/>
                          </a:solidFill>
                          <a:effectLst/>
                          <a:latin typeface="Coptic1" pitchFamily="2" charset="0"/>
                          <a:cs typeface="Arial" charset="0"/>
                        </a:rPr>
                        <a:t>Yeoc</a:t>
                      </a:r>
                      <a:r>
                        <a:rPr kumimoji="0" lang="en-US" sz="2800" b="0" i="0" u="none" strike="noStrike" cap="none" normalizeH="0" baseline="0" dirty="0">
                          <a:ln>
                            <a:noFill/>
                          </a:ln>
                          <a:solidFill>
                            <a:srgbClr val="FBA733"/>
                          </a:solidFill>
                          <a:effectLst/>
                          <a:latin typeface="Coptic1" pitchFamily="2" charset="0"/>
                          <a:cs typeface="Arial" charset="0"/>
                        </a:rPr>
                        <a:t> o~ Pat/r o~ </a:t>
                      </a:r>
                      <a:r>
                        <a:rPr kumimoji="0" lang="en-US" sz="2800" b="0" i="0" u="none" strike="noStrike" cap="none" normalizeH="0" baseline="0" dirty="0" err="1">
                          <a:ln>
                            <a:noFill/>
                          </a:ln>
                          <a:solidFill>
                            <a:srgbClr val="FBA733"/>
                          </a:solidFill>
                          <a:effectLst/>
                          <a:latin typeface="Coptic1" pitchFamily="2" charset="0"/>
                          <a:cs typeface="Arial" charset="0"/>
                        </a:rPr>
                        <a:t>Pantokratwr</a:t>
                      </a:r>
                      <a:r>
                        <a:rPr kumimoji="0" lang="en-US" sz="2800" b="0" i="0" u="none" strike="noStrike" cap="none" normalizeH="0" baseline="0" dirty="0">
                          <a:ln>
                            <a:noFill/>
                          </a:ln>
                          <a:solidFill>
                            <a:srgbClr val="FBA733"/>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 /~</a:t>
                      </a:r>
                      <a:r>
                        <a:rPr kumimoji="0" lang="en-US" sz="2800" b="0" i="0" u="none" strike="noStrike" cap="none" normalizeH="0" baseline="0" dirty="0" err="1">
                          <a:ln>
                            <a:noFill/>
                          </a:ln>
                          <a:solidFill>
                            <a:schemeClr val="tx1"/>
                          </a:solidFill>
                          <a:effectLst/>
                          <a:latin typeface="Coptic1" pitchFamily="2" charset="0"/>
                          <a:cs typeface="Arial" charset="0"/>
                        </a:rPr>
                        <a:t>mac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a:ln>
                            <a:noFill/>
                          </a:ln>
                          <a:solidFill>
                            <a:srgbClr val="FBA733"/>
                          </a:solidFill>
                          <a:effectLst/>
                          <a:latin typeface="Coptic1" pitchFamily="2" charset="0"/>
                          <a:cs typeface="Arial" charset="0"/>
                        </a:rPr>
                        <a:t>o~ </a:t>
                      </a:r>
                      <a:r>
                        <a:rPr kumimoji="0" lang="en-US" sz="2800" b="0" i="0" u="none" strike="noStrike" cap="none" normalizeH="0" baseline="0" dirty="0" err="1">
                          <a:ln>
                            <a:noFill/>
                          </a:ln>
                          <a:solidFill>
                            <a:srgbClr val="FBA733"/>
                          </a:solidFill>
                          <a:effectLst/>
                          <a:latin typeface="Coptic1" pitchFamily="2" charset="0"/>
                          <a:cs typeface="Arial" charset="0"/>
                        </a:rPr>
                        <a:t>Yeoc</a:t>
                      </a:r>
                      <a:r>
                        <a:rPr kumimoji="0" lang="en-US" sz="2800" b="0" i="0" u="none" strike="noStrike" cap="none" normalizeH="0" baseline="0" dirty="0">
                          <a:ln>
                            <a:noFill/>
                          </a:ln>
                          <a:solidFill>
                            <a:srgbClr val="FBA733"/>
                          </a:solidFill>
                          <a:effectLst/>
                          <a:latin typeface="Coptic1" pitchFamily="2" charset="0"/>
                          <a:cs typeface="Arial" charset="0"/>
                        </a:rPr>
                        <a:t> o~ cwt/r /~m/n.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 /~</a:t>
                      </a:r>
                      <a:r>
                        <a:rPr kumimoji="0" lang="en-US" sz="2800" b="0" i="0" u="none" strike="noStrike" cap="none" normalizeH="0" baseline="0" dirty="0" err="1">
                          <a:ln>
                            <a:noFill/>
                          </a:ln>
                          <a:solidFill>
                            <a:schemeClr val="tx1"/>
                          </a:solidFill>
                          <a:effectLst/>
                          <a:latin typeface="Coptic1" pitchFamily="2" charset="0"/>
                          <a:cs typeface="Arial" charset="0"/>
                        </a:rPr>
                        <a:t>mac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a:ln>
                            <a:noFill/>
                          </a:ln>
                          <a:solidFill>
                            <a:srgbClr val="FBA733"/>
                          </a:solidFill>
                          <a:effectLst/>
                          <a:latin typeface="Coptic1" pitchFamily="2" charset="0"/>
                          <a:cs typeface="Arial" charset="0"/>
                        </a:rPr>
                        <a:t>o~ </a:t>
                      </a:r>
                      <a:r>
                        <a:rPr kumimoji="0" lang="en-US" sz="2800" b="0" i="0" u="none" strike="noStrike" cap="none" normalizeH="0" baseline="0" dirty="0" err="1">
                          <a:ln>
                            <a:noFill/>
                          </a:ln>
                          <a:solidFill>
                            <a:srgbClr val="FBA733"/>
                          </a:solidFill>
                          <a:effectLst/>
                          <a:latin typeface="Coptic1" pitchFamily="2" charset="0"/>
                          <a:cs typeface="Arial" charset="0"/>
                        </a:rPr>
                        <a:t>Yeoc</a:t>
                      </a:r>
                      <a:r>
                        <a:rPr kumimoji="0" lang="en-US" sz="2800" b="0" i="0" u="none" strike="noStrike" cap="none" normalizeH="0" baseline="0" dirty="0">
                          <a:ln>
                            <a:noFill/>
                          </a:ln>
                          <a:solidFill>
                            <a:srgbClr val="FBA733"/>
                          </a:solidFill>
                          <a:effectLst/>
                          <a:latin typeface="Coptic1" pitchFamily="2" charset="0"/>
                          <a:cs typeface="Arial" charset="0"/>
                        </a:rPr>
                        <a:t> </a:t>
                      </a:r>
                      <a:r>
                        <a:rPr kumimoji="0" lang="en-US" sz="2800" b="0" i="0" u="none" strike="noStrike" cap="none" normalizeH="0" baseline="0" dirty="0" err="1">
                          <a:ln>
                            <a:noFill/>
                          </a:ln>
                          <a:solidFill>
                            <a:srgbClr val="FBA733"/>
                          </a:solidFill>
                          <a:effectLst/>
                          <a:latin typeface="Coptic1" pitchFamily="2" charset="0"/>
                          <a:cs typeface="Arial" charset="0"/>
                        </a:rPr>
                        <a:t>ke</a:t>
                      </a:r>
                      <a:r>
                        <a:rPr kumimoji="0" lang="en-US" sz="2800" b="0" i="0" u="none" strike="noStrike" cap="none" normalizeH="0" baseline="0" dirty="0">
                          <a:ln>
                            <a:noFill/>
                          </a:ln>
                          <a:solidFill>
                            <a:srgbClr val="FBA733"/>
                          </a:solidFill>
                          <a:effectLst/>
                          <a:latin typeface="Coptic1" pitchFamily="2" charset="0"/>
                          <a:cs typeface="Arial" charset="0"/>
                        </a:rPr>
                        <a:t> </a:t>
                      </a:r>
                      <a:r>
                        <a:rPr kumimoji="0" lang="en-US" sz="2800" b="0" i="0" u="none" strike="noStrike" cap="none" normalizeH="0" baseline="0" dirty="0" err="1">
                          <a:ln>
                            <a:noFill/>
                          </a:ln>
                          <a:solidFill>
                            <a:srgbClr val="FBA733"/>
                          </a:solidFill>
                          <a:effectLst/>
                          <a:latin typeface="Coptic1" pitchFamily="2" charset="0"/>
                          <a:cs typeface="Arial" charset="0"/>
                        </a:rPr>
                        <a:t>ele</a:t>
                      </a:r>
                      <a:r>
                        <a:rPr kumimoji="0" lang="en-US" sz="2800" b="0" i="0" u="none" strike="noStrike" cap="none" normalizeH="0" baseline="0" dirty="0">
                          <a:ln>
                            <a:noFill/>
                          </a:ln>
                          <a:solidFill>
                            <a:srgbClr val="FBA733"/>
                          </a:solidFill>
                          <a:effectLst/>
                          <a:latin typeface="Coptic1" pitchFamily="2" charset="0"/>
                          <a:cs typeface="Arial" charset="0"/>
                        </a:rPr>
                        <a:t>/~con /~</a:t>
                      </a:r>
                      <a:r>
                        <a:rPr kumimoji="0" lang="en-US" sz="2800" b="0" i="0" u="none" strike="noStrike" cap="none" normalizeH="0" baseline="0" dirty="0" err="1">
                          <a:ln>
                            <a:noFill/>
                          </a:ln>
                          <a:solidFill>
                            <a:srgbClr val="FBA733"/>
                          </a:solidFill>
                          <a:effectLst/>
                          <a:latin typeface="Coptic1" pitchFamily="2" charset="0"/>
                          <a:cs typeface="Arial" charset="0"/>
                        </a:rPr>
                        <a:t>mac</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Kurie</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ele</a:t>
                      </a:r>
                      <a:r>
                        <a:rPr kumimoji="0" lang="en-US" sz="2800" b="0" i="0" u="none" strike="noStrike" cap="none" normalizeH="0" baseline="0" dirty="0">
                          <a:ln>
                            <a:noFill/>
                          </a:ln>
                          <a:solidFill>
                            <a:schemeClr val="tx1"/>
                          </a:solidFill>
                          <a:effectLst/>
                          <a:latin typeface="Coptic1" pitchFamily="2" charset="0"/>
                          <a:cs typeface="Times New Roman" pitchFamily="18" charset="0"/>
                        </a:rPr>
                        <a:t>/~con</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Aie pitié de nous, aie pitié de nous, aie pitié de nous </a:t>
                      </a:r>
                      <a:r>
                        <a:rPr kumimoji="0" lang="fr-FR" sz="2300" b="0" i="0" u="none" strike="noStrike" cap="none" normalizeH="0" baseline="0" dirty="0">
                          <a:ln>
                            <a:noFill/>
                          </a:ln>
                          <a:solidFill>
                            <a:srgbClr val="FBA733"/>
                          </a:solidFill>
                          <a:effectLst/>
                          <a:latin typeface="Arial" charset="0"/>
                          <a:ea typeface="Arial Unicode MS" pitchFamily="34" charset="-128"/>
                          <a:cs typeface="Arial Unicode MS" pitchFamily="34" charset="-128"/>
                        </a:rPr>
                        <a:t>ô Dieu le Père Pantocrator</a:t>
                      </a: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Aie pitié de nous, aie pitié de nous, aie pitié de nous </a:t>
                      </a:r>
                      <a:r>
                        <a:rPr kumimoji="0" lang="fr-FR" sz="2300" b="0" i="0" u="none" strike="noStrike" cap="none" normalizeH="0" baseline="0" dirty="0">
                          <a:ln>
                            <a:noFill/>
                          </a:ln>
                          <a:solidFill>
                            <a:srgbClr val="FBA733"/>
                          </a:solidFill>
                          <a:effectLst/>
                          <a:latin typeface="Arial" charset="0"/>
                          <a:ea typeface="Arial Unicode MS" pitchFamily="34" charset="-128"/>
                          <a:cs typeface="Arial Unicode MS" pitchFamily="34" charset="-128"/>
                        </a:rPr>
                        <a:t>ô Dieu notre Sauveur</a:t>
                      </a: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Aie pitié de nous, aie pitié de nous, aie pitié de nous </a:t>
                      </a:r>
                      <a:r>
                        <a:rPr kumimoji="0" lang="fr-FR" sz="2300" b="0" i="0" u="none" strike="noStrike" cap="none" normalizeH="0" baseline="0" dirty="0">
                          <a:ln>
                            <a:noFill/>
                          </a:ln>
                          <a:solidFill>
                            <a:srgbClr val="FBA733"/>
                          </a:solidFill>
                          <a:effectLst/>
                          <a:latin typeface="Arial" charset="0"/>
                          <a:ea typeface="Arial Unicode MS" pitchFamily="34" charset="-128"/>
                          <a:cs typeface="Arial Unicode MS" pitchFamily="34" charset="-128"/>
                        </a:rPr>
                        <a:t>ô Dieu et aie pitié de nous</a:t>
                      </a: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FR" sz="2300" b="0" i="0" u="none" strike="noStrike" cap="none" normalizeH="0" baseline="0" dirty="0">
                        <a:ln>
                          <a:noFill/>
                        </a:ln>
                        <a:solidFill>
                          <a:schemeClr val="tx1"/>
                        </a:solidFill>
                        <a:effectLst/>
                        <a:latin typeface="Arial" charset="0"/>
                        <a:ea typeface="Arial Unicode MS" pitchFamily="34" charset="-128"/>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Pitié Seigneur.</a:t>
                      </a:r>
                      <a:endParaRPr kumimoji="0" lang="en-US" sz="23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marL="72000" marR="72000" marT="27000" marB="270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أرحمنا، أرحمنا، أرحمنا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يا الله</a:t>
                      </a:r>
                      <a:r>
                        <a:rPr kumimoji="0" lang="fr-FR" sz="2800" b="0" i="0" u="none" strike="noStrike" cap="none" normalizeH="0" baseline="0" dirty="0">
                          <a:ln>
                            <a:noFill/>
                          </a:ln>
                          <a:solidFill>
                            <a:srgbClr val="FBA733"/>
                          </a:solidFill>
                          <a:effectLst/>
                          <a:latin typeface="Arial" charset="0"/>
                          <a:ea typeface="Arial Unicode MS" pitchFamily="34" charset="-128"/>
                          <a:cs typeface="Arial" pitchFamily="34" charset="0"/>
                        </a:rPr>
                        <a:t>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الآب ضابط الكل</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أرحمنا، أرحمنا، أرحمنا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يا الله</a:t>
                      </a:r>
                      <a:r>
                        <a:rPr kumimoji="0" lang="fr-FR" sz="2800" b="0" i="0" u="none" strike="noStrike" cap="none" normalizeH="0" baseline="0" dirty="0">
                          <a:ln>
                            <a:noFill/>
                          </a:ln>
                          <a:solidFill>
                            <a:srgbClr val="FBA733"/>
                          </a:solidFill>
                          <a:effectLst/>
                          <a:latin typeface="Arial" charset="0"/>
                          <a:ea typeface="Arial Unicode MS" pitchFamily="34" charset="-128"/>
                          <a:cs typeface="Arial" pitchFamily="34" charset="0"/>
                        </a:rPr>
                        <a:t>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مخلصنا</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أرحمنا، أرحمنا، أرحمنا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يا الله ثم</a:t>
                      </a:r>
                      <a:r>
                        <a:rPr kumimoji="0" lang="fr-FR" sz="2800" b="0" i="0" u="none" strike="noStrike" cap="none" normalizeH="0" baseline="0" dirty="0">
                          <a:ln>
                            <a:noFill/>
                          </a:ln>
                          <a:solidFill>
                            <a:srgbClr val="FBA733"/>
                          </a:solidFill>
                          <a:effectLst/>
                          <a:latin typeface="Arial" charset="0"/>
                          <a:ea typeface="Arial Unicode MS" pitchFamily="34" charset="-128"/>
                          <a:cs typeface="Arial" pitchFamily="34" charset="0"/>
                        </a:rPr>
                        <a:t>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ارحمنا.</a:t>
                      </a:r>
                      <a:r>
                        <a:rPr kumimoji="0" lang="fr-FR" sz="2800" b="0" i="0" u="none" strike="noStrike" cap="none" normalizeH="0" baseline="0" dirty="0">
                          <a:ln>
                            <a:noFill/>
                          </a:ln>
                          <a:solidFill>
                            <a:schemeClr val="tx1"/>
                          </a:solidFill>
                          <a:effectLst/>
                          <a:latin typeface="Arial" charset="0"/>
                          <a:ea typeface="Arial Unicode MS" pitchFamily="34" charset="-128"/>
                          <a:cs typeface="Arial" pitchFamily="34"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40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ea typeface="Arial Unicode MS" pitchFamily="34" charset="-128"/>
                          <a:cs typeface="Arial" pitchFamily="34" charset="0"/>
                        </a:rPr>
                        <a:t>يارب</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a:t>
                      </a:r>
                      <a:r>
                        <a:rPr kumimoji="0" lang="ar-EG" sz="2800" b="0" i="0" u="none" strike="noStrike" cap="none" normalizeH="0" baseline="0" dirty="0" err="1">
                          <a:ln>
                            <a:noFill/>
                          </a:ln>
                          <a:solidFill>
                            <a:schemeClr val="tx1"/>
                          </a:solidFill>
                          <a:effectLst/>
                          <a:latin typeface="Arial" charset="0"/>
                          <a:ea typeface="Arial Unicode MS" pitchFamily="34" charset="-128"/>
                          <a:cs typeface="Arial" pitchFamily="34" charset="0"/>
                        </a:rPr>
                        <a:t>إرحم</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a:t>
                      </a:r>
                      <a:endParaRPr kumimoji="0" lang="en-US" sz="2800" b="0" i="0" u="none" strike="noStrike" cap="none" normalizeH="0" baseline="0" dirty="0">
                        <a:ln>
                          <a:noFill/>
                        </a:ln>
                        <a:solidFill>
                          <a:schemeClr val="tx1"/>
                        </a:solidFill>
                        <a:effectLst/>
                        <a:latin typeface="Arial" charset="0"/>
                        <a:ea typeface="Arial Unicode MS" pitchFamily="34" charset="-128"/>
                        <a:cs typeface="Arial" pitchFamily="34" charset="0"/>
                      </a:endParaRPr>
                    </a:p>
                  </a:txBody>
                  <a:tcPr marL="72000" marR="72000" marT="27000" marB="27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72544272"/>
      </p:ext>
    </p:extLst>
  </p:cSld>
  <p:clrMapOvr>
    <a:masterClrMapping/>
  </p:clrMapOvr>
  <p:transition/>
</p:sld>
</file>

<file path=ppt/slides/slide3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21071" name="Group 15"/>
          <p:cNvGraphicFramePr>
            <a:graphicFrameLocks noGrp="1"/>
          </p:cNvGraphicFramePr>
          <p:nvPr>
            <p:ph/>
            <p:extLst>
              <p:ext uri="{D42A27DB-BD31-4B8C-83A1-F6EECF244321}">
                <p14:modId xmlns:p14="http://schemas.microsoft.com/office/powerpoint/2010/main" val="3777022736"/>
              </p:ext>
            </p:extLst>
          </p:nvPr>
        </p:nvGraphicFramePr>
        <p:xfrm>
          <a:off x="0" y="0"/>
          <a:ext cx="9144000" cy="5173980"/>
        </p:xfrm>
        <a:graphic>
          <a:graphicData uri="http://schemas.openxmlformats.org/drawingml/2006/table">
            <a:tbl>
              <a:tblPr/>
              <a:tblGrid>
                <a:gridCol w="3307404">
                  <a:extLst>
                    <a:ext uri="{9D8B030D-6E8A-4147-A177-3AD203B41FA5}">
                      <a16:colId xmlns:a16="http://schemas.microsoft.com/office/drawing/2014/main" val="1253453749"/>
                    </a:ext>
                  </a:extLst>
                </a:gridCol>
                <a:gridCol w="3184187">
                  <a:extLst>
                    <a:ext uri="{9D8B030D-6E8A-4147-A177-3AD203B41FA5}">
                      <a16:colId xmlns:a16="http://schemas.microsoft.com/office/drawing/2014/main" val="20000"/>
                    </a:ext>
                  </a:extLst>
                </a:gridCol>
                <a:gridCol w="2652409">
                  <a:extLst>
                    <a:ext uri="{9D8B030D-6E8A-4147-A177-3AD203B41FA5}">
                      <a16:colId xmlns:a16="http://schemas.microsoft.com/office/drawing/2014/main" val="20001"/>
                    </a:ext>
                  </a:extLst>
                </a:gridCol>
              </a:tblGrid>
              <a:tr h="44132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1800" u="sng" kern="1200" dirty="0">
                          <a:solidFill>
                            <a:srgbClr val="FF9900"/>
                          </a:solidFill>
                          <a:effectLst/>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err="1">
                          <a:solidFill>
                            <a:schemeClr val="tx1"/>
                          </a:solidFill>
                          <a:effectLst/>
                          <a:latin typeface="Coptic1" pitchFamily="2" charset="0"/>
                          <a:ea typeface="+mn-ea"/>
                          <a:cs typeface="+mn-cs"/>
                        </a:rPr>
                        <a:t>A~rih~mot</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m~peklaoc</a:t>
                      </a:r>
                      <a:r>
                        <a:rPr lang="fr-FR" sz="2400" kern="1200" dirty="0">
                          <a:solidFill>
                            <a:schemeClr val="tx1"/>
                          </a:solidFill>
                          <a:effectLst/>
                          <a:latin typeface="Coptic1" pitchFamily="2" charset="0"/>
                          <a:ea typeface="+mn-ea"/>
                          <a:cs typeface="+mn-cs"/>
                        </a:rPr>
                        <a:t> n~]</a:t>
                      </a:r>
                      <a:r>
                        <a:rPr lang="fr-FR" sz="2400" kern="1200" dirty="0" err="1">
                          <a:solidFill>
                            <a:schemeClr val="tx1"/>
                          </a:solidFill>
                          <a:effectLst/>
                          <a:latin typeface="Coptic1" pitchFamily="2" charset="0"/>
                          <a:ea typeface="+mn-ea"/>
                          <a:cs typeface="+mn-cs"/>
                        </a:rPr>
                        <a:t>meth</a:t>
                      </a:r>
                      <a:r>
                        <a:rPr lang="fr-FR" sz="2400" kern="1200" dirty="0">
                          <a:solidFill>
                            <a:schemeClr val="tx1"/>
                          </a:solidFill>
                          <a:effectLst/>
                          <a:latin typeface="Coptic1" pitchFamily="2" charset="0"/>
                          <a:ea typeface="+mn-ea"/>
                          <a:cs typeface="+mn-cs"/>
                        </a:rPr>
                        <a:t>/t </a:t>
                      </a:r>
                      <a:r>
                        <a:rPr lang="fr-FR" sz="2400" kern="1200" dirty="0" err="1">
                          <a:solidFill>
                            <a:schemeClr val="tx1"/>
                          </a:solidFill>
                          <a:effectLst/>
                          <a:latin typeface="Coptic1" pitchFamily="2" charset="0"/>
                          <a:ea typeface="+mn-ea"/>
                          <a:cs typeface="+mn-cs"/>
                        </a:rPr>
                        <a:t>n~ouwt</a:t>
                      </a:r>
                      <a:r>
                        <a:rPr lang="fr-FR" sz="2400" kern="1200" dirty="0">
                          <a:solidFill>
                            <a:schemeClr val="tx1"/>
                          </a:solidFill>
                          <a:effectLst/>
                          <a:latin typeface="Coptic1" pitchFamily="2" charset="0"/>
                          <a:ea typeface="+mn-ea"/>
                          <a:cs typeface="+mn-cs"/>
                        </a:rPr>
                        <a:t>: moi </a:t>
                      </a:r>
                      <a:r>
                        <a:rPr lang="fr-FR" sz="2400" kern="1200" dirty="0" err="1">
                          <a:solidFill>
                            <a:schemeClr val="tx1"/>
                          </a:solidFill>
                          <a:effectLst/>
                          <a:latin typeface="Coptic1" pitchFamily="2" charset="0"/>
                          <a:ea typeface="+mn-ea"/>
                          <a:cs typeface="+mn-cs"/>
                        </a:rPr>
                        <a:t>n~oucemni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m~pikocmoc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ouywt</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e~nanef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mpia</a:t>
                      </a:r>
                      <a:r>
                        <a:rPr lang="fr-FR" sz="2400" kern="1200" dirty="0">
                          <a:solidFill>
                            <a:schemeClr val="tx1"/>
                          </a:solidFill>
                          <a:effectLst/>
                          <a:latin typeface="Coptic1" pitchFamily="2" charset="0"/>
                          <a:ea typeface="+mn-ea"/>
                          <a:cs typeface="+mn-cs"/>
                        </a:rPr>
                        <a:t>~/r. </a:t>
                      </a:r>
                      <a:r>
                        <a:rPr lang="fr-FR" sz="2400" kern="1200" dirty="0" err="1">
                          <a:solidFill>
                            <a:schemeClr val="tx1"/>
                          </a:solidFill>
                          <a:effectLst/>
                          <a:latin typeface="Coptic1" pitchFamily="2" charset="0"/>
                          <a:ea typeface="+mn-ea"/>
                          <a:cs typeface="+mn-cs"/>
                        </a:rPr>
                        <a:t>Arikataxioin</a:t>
                      </a:r>
                      <a:r>
                        <a:rPr lang="fr-FR" sz="2400" kern="1200" dirty="0">
                          <a:solidFill>
                            <a:schemeClr val="tx1"/>
                          </a:solidFill>
                          <a:effectLst/>
                          <a:latin typeface="Coptic1" pitchFamily="2" charset="0"/>
                          <a:ea typeface="+mn-ea"/>
                          <a:cs typeface="+mn-cs"/>
                        </a:rPr>
                        <a:t> P[#</a:t>
                      </a:r>
                      <a:r>
                        <a:rPr lang="fr-FR" sz="2400" kern="1200" dirty="0" err="1">
                          <a:solidFill>
                            <a:schemeClr val="tx1"/>
                          </a:solidFill>
                          <a:effectLst/>
                          <a:latin typeface="Coptic1" pitchFamily="2" charset="0"/>
                          <a:ea typeface="+mn-ea"/>
                          <a:cs typeface="+mn-cs"/>
                        </a:rPr>
                        <a:t>c#</a:t>
                      </a:r>
                      <a:r>
                        <a:rPr lang="fr-FR" sz="2400" kern="1200" dirty="0">
                          <a:solidFill>
                            <a:schemeClr val="tx1"/>
                          </a:solidFill>
                          <a:effectLst/>
                          <a:latin typeface="Coptic1" pitchFamily="2" charset="0"/>
                          <a:ea typeface="+mn-ea"/>
                          <a:cs typeface="+mn-cs"/>
                        </a:rPr>
                        <a:t> nia~/r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t~ve</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nikarpoc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p~kahi</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nimwou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v~iaro</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nici</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nicim</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nirwt</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t~koi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tairompi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yai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c~mou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e~rwou</a:t>
                      </a:r>
                      <a:r>
                        <a:rPr lang="fr-FR" sz="2400" kern="1200" dirty="0">
                          <a:solidFill>
                            <a:schemeClr val="tx1"/>
                          </a:solidFill>
                          <a:effectLst/>
                          <a:latin typeface="Coptic1" pitchFamily="2" charset="0"/>
                          <a:ea typeface="+mn-ea"/>
                          <a:cs typeface="+mn-cs"/>
                        </a:rPr>
                        <a:t>. </a:t>
                      </a:r>
                      <a:endParaRPr kumimoji="0" lang="en-US"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250" b="0" i="0" u="none" strike="noStrike" cap="none" normalizeH="0" baseline="0" dirty="0">
                          <a:ln>
                            <a:noFill/>
                          </a:ln>
                          <a:solidFill>
                            <a:schemeClr val="tx1"/>
                          </a:solidFill>
                          <a:effectLst/>
                          <a:latin typeface="Arial" charset="0"/>
                          <a:ea typeface="Arial Unicode MS" pitchFamily="34" charset="-128"/>
                          <a:cs typeface="Arial Unicode MS" pitchFamily="34" charset="-128"/>
                        </a:rPr>
                        <a:t>Accorde à Ton peuple l’unité du cœur. Accorde la tranquillité au monde et une bonne tendance au climat. Daigne, Seigneur bénir les vents du ciel, les fruits de la terre, les eaux des fleuves, les semences, les fourrages et les produits des champs en cette année.</a:t>
                      </a:r>
                      <a:endParaRPr kumimoji="0" lang="en-US" sz="225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أنعم على شعبك بوحدانية القلب. أعط طمأنينه للعالم، ومزاجاً حسناً للهواء.</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ea typeface="Arial Unicode MS" pitchFamily="34" charset="-128"/>
                          <a:cs typeface="Arial" pitchFamily="34" charset="0"/>
                        </a:rPr>
                        <a:t>تفضل يارب ، أهوية السماء وثمرات الأرض و مياه الأنها</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ر </a:t>
                      </a:r>
                      <a:r>
                        <a:rPr kumimoji="0" lang="ar-SA" sz="2800" b="0" i="0" u="none" strike="noStrike" cap="none" normalizeH="0" baseline="0" dirty="0">
                          <a:ln>
                            <a:noFill/>
                          </a:ln>
                          <a:solidFill>
                            <a:schemeClr val="tx1"/>
                          </a:solidFill>
                          <a:effectLst/>
                          <a:latin typeface="Arial" charset="0"/>
                          <a:ea typeface="Arial Unicode MS" pitchFamily="34" charset="-128"/>
                          <a:cs typeface="Arial" pitchFamily="34" charset="0"/>
                        </a:rPr>
                        <a:t>والزروع والعشب ونبات الحقل في هذه السنة باركها</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a:t>
                      </a:r>
                      <a:endParaRPr kumimoji="0" lang="en-CA" sz="2800" b="0" i="0" u="none" strike="noStrike" cap="none" normalizeH="0" baseline="0" dirty="0">
                        <a:ln>
                          <a:noFill/>
                        </a:ln>
                        <a:solidFill>
                          <a:schemeClr val="tx1"/>
                        </a:solidFill>
                        <a:effectLst/>
                        <a:latin typeface="Arial" charset="0"/>
                        <a:ea typeface="Arial Unicode MS" pitchFamily="34"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568662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8">
            <a:hlinkClick r:id="rId3" action="ppaction://hlinksldjump" highlightClick="1"/>
          </p:cNvPr>
          <p:cNvSpPr>
            <a:spLocks noChangeArrowheads="1"/>
          </p:cNvSpPr>
          <p:nvPr/>
        </p:nvSpPr>
        <p:spPr bwMode="auto">
          <a:xfrm>
            <a:off x="7315200" y="4813300"/>
            <a:ext cx="1828800" cy="330200"/>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2000" dirty="0">
                <a:latin typeface="Arial" charset="0"/>
              </a:rPr>
              <a:t>Basile - </a:t>
            </a:r>
            <a:r>
              <a:rPr lang="ar-EG" sz="2000" dirty="0" err="1">
                <a:latin typeface="Arial" charset="0"/>
              </a:rPr>
              <a:t>باسيلى</a:t>
            </a:r>
            <a:endParaRPr lang="en-US" sz="2000" dirty="0">
              <a:latin typeface="Arial" charset="0"/>
            </a:endParaRPr>
          </a:p>
        </p:txBody>
      </p:sp>
    </p:spTree>
    <p:extLst>
      <p:ext uri="{BB962C8B-B14F-4D97-AF65-F5344CB8AC3E}">
        <p14:creationId xmlns:p14="http://schemas.microsoft.com/office/powerpoint/2010/main" val="2313659425"/>
      </p:ext>
    </p:extLst>
  </p:cSld>
  <p:clrMapOvr>
    <a:masterClrMapping/>
  </p:clrMapOvr>
  <p:transition/>
</p:sld>
</file>

<file path=ppt/slides/slide3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2"/>
          <p:cNvGraphicFramePr>
            <a:graphicFrameLocks/>
          </p:cNvGraphicFramePr>
          <p:nvPr>
            <p:extLst>
              <p:ext uri="{D42A27DB-BD31-4B8C-83A1-F6EECF244321}">
                <p14:modId xmlns:p14="http://schemas.microsoft.com/office/powerpoint/2010/main" val="2292680682"/>
              </p:ext>
            </p:extLst>
          </p:nvPr>
        </p:nvGraphicFramePr>
        <p:xfrm>
          <a:off x="423" y="4343400"/>
          <a:ext cx="9143577" cy="812292"/>
        </p:xfrm>
        <a:graphic>
          <a:graphicData uri="http://schemas.openxmlformats.org/drawingml/2006/table">
            <a:tbl>
              <a:tblPr/>
              <a:tblGrid>
                <a:gridCol w="3282527">
                  <a:extLst>
                    <a:ext uri="{9D8B030D-6E8A-4147-A177-3AD203B41FA5}">
                      <a16:colId xmlns:a16="http://schemas.microsoft.com/office/drawing/2014/main" val="20000"/>
                    </a:ext>
                  </a:extLst>
                </a:gridCol>
                <a:gridCol w="3238500">
                  <a:extLst>
                    <a:ext uri="{9D8B030D-6E8A-4147-A177-3AD203B41FA5}">
                      <a16:colId xmlns:a16="http://schemas.microsoft.com/office/drawing/2014/main" val="20001"/>
                    </a:ext>
                  </a:extLst>
                </a:gridCol>
                <a:gridCol w="2622550">
                  <a:extLst>
                    <a:ext uri="{9D8B030D-6E8A-4147-A177-3AD203B41FA5}">
                      <a16:colId xmlns:a16="http://schemas.microsoft.com/office/drawing/2014/main" val="20002"/>
                    </a:ext>
                  </a:extLst>
                </a:gridCol>
              </a:tblGrid>
              <a:tr h="35661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1600" b="0" i="0" u="sng" strike="noStrike" cap="none" normalizeH="0" baseline="0" dirty="0" err="1">
                          <a:ln>
                            <a:noFill/>
                          </a:ln>
                          <a:solidFill>
                            <a:srgbClr val="FF9900"/>
                          </a:solidFill>
                          <a:effectLst/>
                          <a:latin typeface="Coptic1" pitchFamily="2" charset="0"/>
                          <a:cs typeface="Arial" charset="0"/>
                        </a:rPr>
                        <a:t>Pilaoc</a:t>
                      </a:r>
                      <a:r>
                        <a:rPr kumimoji="0" lang="fr-FR" sz="16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err="1">
                          <a:ln>
                            <a:noFill/>
                          </a:ln>
                          <a:solidFill>
                            <a:schemeClr val="tx1"/>
                          </a:solidFill>
                          <a:effectLst/>
                          <a:latin typeface="Coptic1" pitchFamily="2" charset="0"/>
                          <a:cs typeface="Arial" charset="0"/>
                        </a:rPr>
                        <a:t>Kurie</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ele</a:t>
                      </a:r>
                      <a:r>
                        <a:rPr kumimoji="0" lang="fr-FR" sz="2000" b="0" i="0" u="none" strike="noStrike" cap="none" normalizeH="0" baseline="0" dirty="0">
                          <a:ln>
                            <a:noFill/>
                          </a:ln>
                          <a:solidFill>
                            <a:schemeClr val="tx1"/>
                          </a:solidFill>
                          <a:effectLst/>
                          <a:latin typeface="Coptic1" pitchFamily="2" charset="0"/>
                          <a:cs typeface="Arial" charset="0"/>
                        </a:rPr>
                        <a:t>/con (3)</a:t>
                      </a:r>
                      <a:endParaRPr kumimoji="0" lang="en-US" sz="2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Pitié Seigneur. (3)</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ارحم. </a:t>
                      </a:r>
                      <a:r>
                        <a:rPr kumimoji="0" lang="fr-FR" sz="2400" b="0" i="0" u="none" strike="noStrike" cap="none" normalizeH="0" baseline="0" dirty="0">
                          <a:ln>
                            <a:noFill/>
                          </a:ln>
                          <a:solidFill>
                            <a:schemeClr val="tx1"/>
                          </a:solidFill>
                          <a:effectLst/>
                          <a:latin typeface="Arial" charset="0"/>
                          <a:cs typeface="Arial" charset="0"/>
                        </a:rPr>
                        <a:t>(3)</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8" name="Group 127">
            <a:extLst>
              <a:ext uri="{FF2B5EF4-FFF2-40B4-BE49-F238E27FC236}">
                <a16:creationId xmlns:a16="http://schemas.microsoft.com/office/drawing/2014/main" id="{A7F865BD-32DC-43A2-991D-834C011A2A5F}"/>
              </a:ext>
            </a:extLst>
          </p:cNvPr>
          <p:cNvGraphicFramePr>
            <a:graphicFrameLocks noGrp="1"/>
          </p:cNvGraphicFramePr>
          <p:nvPr>
            <p:ph/>
            <p:extLst>
              <p:ext uri="{D42A27DB-BD31-4B8C-83A1-F6EECF244321}">
                <p14:modId xmlns:p14="http://schemas.microsoft.com/office/powerpoint/2010/main" val="438150060"/>
              </p:ext>
            </p:extLst>
          </p:nvPr>
        </p:nvGraphicFramePr>
        <p:xfrm>
          <a:off x="0" y="0"/>
          <a:ext cx="9141747" cy="4335780"/>
        </p:xfrm>
        <a:graphic>
          <a:graphicData uri="http://schemas.openxmlformats.org/drawingml/2006/table">
            <a:tbl>
              <a:tblPr/>
              <a:tblGrid>
                <a:gridCol w="3276600">
                  <a:extLst>
                    <a:ext uri="{9D8B030D-6E8A-4147-A177-3AD203B41FA5}">
                      <a16:colId xmlns:a16="http://schemas.microsoft.com/office/drawing/2014/main" val="20000"/>
                    </a:ext>
                  </a:extLst>
                </a:gridCol>
                <a:gridCol w="3162300">
                  <a:extLst>
                    <a:ext uri="{9D8B030D-6E8A-4147-A177-3AD203B41FA5}">
                      <a16:colId xmlns:a16="http://schemas.microsoft.com/office/drawing/2014/main" val="20001"/>
                    </a:ext>
                  </a:extLst>
                </a:gridCol>
                <a:gridCol w="2702847">
                  <a:extLst>
                    <a:ext uri="{9D8B030D-6E8A-4147-A177-3AD203B41FA5}">
                      <a16:colId xmlns:a16="http://schemas.microsoft.com/office/drawing/2014/main" val="20002"/>
                    </a:ext>
                  </a:extLst>
                </a:gridCol>
              </a:tblGrid>
              <a:tr h="3803650">
                <a:tc>
                  <a:txBody>
                    <a:bodyPr/>
                    <a:lstStyle/>
                    <a:p>
                      <a:pPr algn="just"/>
                      <a:r>
                        <a:rPr lang="fr-FR" sz="2000" b="0" i="0" u="sng" strike="noStrike" kern="1200" baseline="0" dirty="0" err="1">
                          <a:solidFill>
                            <a:srgbClr val="FF9900"/>
                          </a:solidFill>
                          <a:latin typeface="Coptic1" pitchFamily="2" charset="0"/>
                          <a:ea typeface="+mn-ea"/>
                          <a:cs typeface="+mn-cs"/>
                        </a:rPr>
                        <a:t>Pidiakwn</a:t>
                      </a:r>
                      <a:r>
                        <a:rPr lang="fr-FR" sz="2000" b="0" i="0" u="sng" strike="noStrike" kern="1200" baseline="0" dirty="0">
                          <a:solidFill>
                            <a:srgbClr val="FF9900"/>
                          </a:solidFill>
                          <a:latin typeface="Coptic1" pitchFamily="2" charset="0"/>
                          <a:ea typeface="+mn-ea"/>
                          <a:cs typeface="+mn-cs"/>
                        </a:rPr>
                        <a:t>:</a:t>
                      </a:r>
                    </a:p>
                    <a:p>
                      <a:pPr algn="just"/>
                      <a:r>
                        <a:rPr lang="fr-FR" sz="2230" b="0" i="0" u="none" strike="noStrike" kern="1200" baseline="0" dirty="0" err="1">
                          <a:solidFill>
                            <a:schemeClr val="tx1"/>
                          </a:solidFill>
                          <a:latin typeface="Coptic1" pitchFamily="2" charset="0"/>
                          <a:ea typeface="+mn-ea"/>
                          <a:cs typeface="+mn-cs"/>
                        </a:rPr>
                        <a:t>Twbh</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e~jen</a:t>
                      </a:r>
                      <a:r>
                        <a:rPr lang="fr-FR" sz="2230" b="0" i="0" u="none" strike="noStrike" kern="1200" baseline="0" dirty="0">
                          <a:solidFill>
                            <a:schemeClr val="tx1"/>
                          </a:solidFill>
                          <a:latin typeface="Coptic1" pitchFamily="2" charset="0"/>
                          <a:ea typeface="+mn-ea"/>
                          <a:cs typeface="+mn-cs"/>
                        </a:rPr>
                        <a:t> nia~/r </a:t>
                      </a:r>
                      <a:r>
                        <a:rPr lang="fr-FR" sz="2230" b="0" i="0" u="none" strike="noStrike" kern="1200" baseline="0" dirty="0" err="1">
                          <a:solidFill>
                            <a:schemeClr val="tx1"/>
                          </a:solidFill>
                          <a:latin typeface="Coptic1" pitchFamily="2" charset="0"/>
                          <a:ea typeface="+mn-ea"/>
                          <a:cs typeface="+mn-cs"/>
                        </a:rPr>
                        <a:t>n~te</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t~ve</a:t>
                      </a:r>
                      <a:r>
                        <a:rPr lang="fr-FR" sz="2230" b="0" i="0" u="none" strike="noStrike" kern="1200" baseline="0" dirty="0">
                          <a:solidFill>
                            <a:schemeClr val="tx1"/>
                          </a:solidFill>
                          <a:latin typeface="Coptic1" pitchFamily="2" charset="0"/>
                          <a:ea typeface="+mn-ea"/>
                          <a:cs typeface="+mn-cs"/>
                        </a:rPr>
                        <a:t> nem </a:t>
                      </a:r>
                      <a:r>
                        <a:rPr lang="fr-FR" sz="2230" b="0" i="0" u="none" strike="noStrike" kern="1200" baseline="0" dirty="0" err="1">
                          <a:solidFill>
                            <a:schemeClr val="tx1"/>
                          </a:solidFill>
                          <a:latin typeface="Coptic1" pitchFamily="2" charset="0"/>
                          <a:ea typeface="+mn-ea"/>
                          <a:cs typeface="+mn-cs"/>
                        </a:rPr>
                        <a:t>nikarpoc</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n~te</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p~kahi</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p~jinmosi</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e~p~swi</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n~te</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niiarwou</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m~mwou</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nici</a:t>
                      </a:r>
                      <a:r>
                        <a:rPr lang="fr-FR" sz="2230" b="0" i="0" u="none" strike="noStrike" kern="1200" baseline="0" dirty="0">
                          <a:solidFill>
                            <a:schemeClr val="tx1"/>
                          </a:solidFill>
                          <a:latin typeface="Coptic1" pitchFamily="2" charset="0"/>
                          <a:ea typeface="+mn-ea"/>
                          <a:cs typeface="+mn-cs"/>
                        </a:rPr>
                        <a:t>] nem </a:t>
                      </a:r>
                      <a:r>
                        <a:rPr lang="fr-FR" sz="2230" b="0" i="0" u="none" strike="noStrike" kern="1200" baseline="0" dirty="0" err="1">
                          <a:solidFill>
                            <a:schemeClr val="tx1"/>
                          </a:solidFill>
                          <a:latin typeface="Coptic1" pitchFamily="2" charset="0"/>
                          <a:ea typeface="+mn-ea"/>
                          <a:cs typeface="+mn-cs"/>
                        </a:rPr>
                        <a:t>nicim</a:t>
                      </a:r>
                      <a:r>
                        <a:rPr lang="fr-FR" sz="2230" b="0" i="0" u="none" strike="noStrike" kern="1200" baseline="0" dirty="0">
                          <a:solidFill>
                            <a:schemeClr val="tx1"/>
                          </a:solidFill>
                          <a:latin typeface="Coptic1" pitchFamily="2" charset="0"/>
                          <a:ea typeface="+mn-ea"/>
                          <a:cs typeface="+mn-cs"/>
                        </a:rPr>
                        <a:t> nem </a:t>
                      </a:r>
                      <a:r>
                        <a:rPr lang="fr-FR" sz="2230" b="0" i="0" u="none" strike="noStrike" kern="1200" baseline="0" dirty="0" err="1">
                          <a:solidFill>
                            <a:schemeClr val="tx1"/>
                          </a:solidFill>
                          <a:latin typeface="Coptic1" pitchFamily="2" charset="0"/>
                          <a:ea typeface="+mn-ea"/>
                          <a:cs typeface="+mn-cs"/>
                        </a:rPr>
                        <a:t>nirwt</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n~te</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t~koi</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hina</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n~te</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P,#c</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Pennou</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c~mou</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e~rwou</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n~tefjokou</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e~bol</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qen</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ouhir</a:t>
                      </a:r>
                      <a:r>
                        <a:rPr lang="fr-FR" sz="2230" b="0" i="0" u="none" strike="noStrike" kern="1200" baseline="0" dirty="0">
                          <a:solidFill>
                            <a:schemeClr val="tx1"/>
                          </a:solidFill>
                          <a:latin typeface="Coptic1" pitchFamily="2" charset="0"/>
                          <a:ea typeface="+mn-ea"/>
                          <a:cs typeface="+mn-cs"/>
                        </a:rPr>
                        <a:t>/n/ a[ne </a:t>
                      </a:r>
                      <a:r>
                        <a:rPr lang="fr-FR" sz="2230" b="0" i="0" u="none" strike="noStrike" kern="1200" baseline="0" dirty="0" err="1">
                          <a:solidFill>
                            <a:schemeClr val="tx1"/>
                          </a:solidFill>
                          <a:latin typeface="Coptic1" pitchFamily="2" charset="0"/>
                          <a:ea typeface="+mn-ea"/>
                          <a:cs typeface="+mn-cs"/>
                        </a:rPr>
                        <a:t>m~kah</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n~tef,a</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nennobi</a:t>
                      </a:r>
                      <a:r>
                        <a:rPr lang="fr-FR" sz="2230" b="0" i="0" u="none" strike="noStrike" kern="1200" baseline="0" dirty="0">
                          <a:solidFill>
                            <a:schemeClr val="tx1"/>
                          </a:solidFill>
                          <a:latin typeface="Coptic1" pitchFamily="2" charset="0"/>
                          <a:ea typeface="+mn-ea"/>
                          <a:cs typeface="+mn-cs"/>
                        </a:rPr>
                        <a:t> nan </a:t>
                      </a:r>
                      <a:r>
                        <a:rPr lang="fr-FR" sz="2230" b="0" i="0" u="none" strike="noStrike" kern="1200" baseline="0" dirty="0" err="1">
                          <a:solidFill>
                            <a:schemeClr val="tx1"/>
                          </a:solidFill>
                          <a:latin typeface="Coptic1" pitchFamily="2" charset="0"/>
                          <a:ea typeface="+mn-ea"/>
                          <a:cs typeface="+mn-cs"/>
                        </a:rPr>
                        <a:t>e~bol</a:t>
                      </a:r>
                      <a:r>
                        <a:rPr lang="fr-FR" sz="2230" b="0" i="0" u="none" strike="noStrike" kern="1200" baseline="0" dirty="0">
                          <a:solidFill>
                            <a:schemeClr val="tx1"/>
                          </a:solidFill>
                          <a:latin typeface="Coptic1" pitchFamily="2" charset="0"/>
                          <a:ea typeface="+mn-ea"/>
                          <a:cs typeface="+mn-cs"/>
                        </a:rPr>
                        <a:t>. </a:t>
                      </a:r>
                      <a:endParaRPr kumimoji="0" lang="en-US" sz="223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algn="just"/>
                      <a:r>
                        <a:rPr lang="fr-FR" sz="2000" kern="1200" baseline="0" dirty="0">
                          <a:solidFill>
                            <a:schemeClr val="tx1"/>
                          </a:solidFill>
                          <a:latin typeface="+mn-lt"/>
                          <a:ea typeface="+mn-ea"/>
                          <a:cs typeface="+mn-cs"/>
                        </a:rPr>
                        <a:t>Implorez pour les vents du ciel et les fruits de la terre, la montée des eaux des fleuves, les semences, les fourrages et les produits des champs. Que le Christ notre Dieu les bénisse, qu’elles croissent et se multiplient jusqu’à l’accomplissement en donnant de nombreux fruits et qu’Il nous pardonne nos péchés.</a:t>
                      </a:r>
                      <a:endParaRPr kumimoji="0" lang="fr-CA"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r>
                        <a:rPr kumimoji="0" lang="ar-SA" sz="2000" b="1" i="0" u="none" strike="noStrike" cap="none" normalizeH="0" baseline="0" dirty="0">
                          <a:ln>
                            <a:noFill/>
                          </a:ln>
                          <a:solidFill>
                            <a:schemeClr val="tx1"/>
                          </a:solidFill>
                          <a:effectLst/>
                          <a:latin typeface="Arial" charset="0"/>
                          <a:cs typeface="Arial" charset="0"/>
                        </a:rPr>
                        <a:t> </a:t>
                      </a:r>
                      <a:endParaRPr kumimoji="0" lang="ar-S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اطلبوا عن أهوية </a:t>
                      </a:r>
                      <a:r>
                        <a:rPr kumimoji="0" lang="ar-SA" sz="2800" b="0" i="0" u="none" strike="noStrike" cap="none" normalizeH="0" baseline="0" dirty="0" err="1">
                          <a:ln>
                            <a:noFill/>
                          </a:ln>
                          <a:solidFill>
                            <a:schemeClr val="tx1"/>
                          </a:solidFill>
                          <a:effectLst/>
                          <a:latin typeface="Arial" charset="0"/>
                          <a:cs typeface="Arial" charset="0"/>
                        </a:rPr>
                        <a:t>ﺍلسماﺀ</a:t>
                      </a:r>
                      <a:r>
                        <a:rPr kumimoji="0" lang="ar-SA" sz="2800" b="0" i="0" u="none" strike="noStrike" cap="none" normalizeH="0" baseline="0" dirty="0">
                          <a:ln>
                            <a:noFill/>
                          </a:ln>
                          <a:solidFill>
                            <a:schemeClr val="tx1"/>
                          </a:solidFill>
                          <a:effectLst/>
                          <a:latin typeface="Arial" charset="0"/>
                          <a:cs typeface="Arial" charset="0"/>
                        </a:rPr>
                        <a:t> وثمرات </a:t>
                      </a:r>
                      <a:r>
                        <a:rPr kumimoji="0" lang="ar-SA" sz="2800" b="0" i="0" u="none" strike="noStrike" cap="none" normalizeH="0" baseline="0" dirty="0" err="1">
                          <a:ln>
                            <a:noFill/>
                          </a:ln>
                          <a:solidFill>
                            <a:schemeClr val="tx1"/>
                          </a:solidFill>
                          <a:effectLst/>
                          <a:latin typeface="Arial" charset="0"/>
                          <a:cs typeface="Arial" charset="0"/>
                        </a:rPr>
                        <a:t>اﻷرض</a:t>
                      </a:r>
                      <a:r>
                        <a:rPr kumimoji="0" lang="ar-SA" sz="2800" b="0" i="0" u="none" strike="noStrike" cap="none" normalizeH="0" baseline="0" dirty="0">
                          <a:ln>
                            <a:noFill/>
                          </a:ln>
                          <a:solidFill>
                            <a:schemeClr val="tx1"/>
                          </a:solidFill>
                          <a:effectLst/>
                          <a:latin typeface="Arial" charset="0"/>
                          <a:cs typeface="Arial" charset="0"/>
                        </a:rPr>
                        <a:t> وصعود مياه الأنهار و الزروع  والعشب ونبات الحقل</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لكى يباركها المسيح إلهنا و يكملها سالمة بغير آفة، ويغفر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72041978"/>
      </p:ext>
    </p:extLst>
  </p:cSld>
  <p:clrMapOvr>
    <a:masterClrMapping/>
  </p:clrMapOvr>
  <p:transition/>
</p:sld>
</file>

<file path=ppt/slides/slide3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449999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102">
            <a:extLst>
              <a:ext uri="{FF2B5EF4-FFF2-40B4-BE49-F238E27FC236}">
                <a16:creationId xmlns:a16="http://schemas.microsoft.com/office/drawing/2014/main" id="{B82975E7-4ED3-47D6-9F45-C0DF45866FA5}"/>
              </a:ext>
            </a:extLst>
          </p:cNvPr>
          <p:cNvGraphicFramePr>
            <a:graphicFrameLocks noGrp="1"/>
          </p:cNvGraphicFramePr>
          <p:nvPr>
            <p:ph/>
            <p:extLst>
              <p:ext uri="{D42A27DB-BD31-4B8C-83A1-F6EECF244321}">
                <p14:modId xmlns:p14="http://schemas.microsoft.com/office/powerpoint/2010/main" val="1340944043"/>
              </p:ext>
            </p:extLst>
          </p:nvPr>
        </p:nvGraphicFramePr>
        <p:xfrm>
          <a:off x="0" y="0"/>
          <a:ext cx="9144000" cy="4805172"/>
        </p:xfrm>
        <a:graphic>
          <a:graphicData uri="http://schemas.openxmlformats.org/drawingml/2006/table">
            <a:tbl>
              <a:tblPr/>
              <a:tblGrid>
                <a:gridCol w="3346450">
                  <a:extLst>
                    <a:ext uri="{9D8B030D-6E8A-4147-A177-3AD203B41FA5}">
                      <a16:colId xmlns:a16="http://schemas.microsoft.com/office/drawing/2014/main" val="20000"/>
                    </a:ext>
                  </a:extLst>
                </a:gridCol>
                <a:gridCol w="315595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5582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a:ln>
                            <a:noFill/>
                          </a:ln>
                          <a:solidFill>
                            <a:srgbClr val="FF9900"/>
                          </a:solidFill>
                          <a:effectLst/>
                          <a:latin typeface="Coptic1" pitchFamily="2" charset="0"/>
                          <a:cs typeface="Arial" charset="0"/>
                        </a:rPr>
                        <a:t>Piou/b:</a:t>
                      </a:r>
                      <a:endParaRPr kumimoji="0" lang="ar-EG" sz="18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Anitou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e~p~swi</a:t>
                      </a:r>
                      <a:r>
                        <a:rPr kumimoji="0" lang="en-US" sz="2400" b="0" i="0" u="none" strike="noStrike" cap="none" normalizeH="0" baseline="0" dirty="0">
                          <a:ln>
                            <a:noFill/>
                          </a:ln>
                          <a:solidFill>
                            <a:schemeClr val="tx1"/>
                          </a:solidFill>
                          <a:effectLst/>
                          <a:latin typeface="Coptic1" pitchFamily="2" charset="0"/>
                          <a:cs typeface="Arial" charset="0"/>
                        </a:rPr>
                        <a:t> kata </a:t>
                      </a:r>
                      <a:r>
                        <a:rPr kumimoji="0" lang="en-US" sz="2400" b="0" i="0" u="none" strike="noStrike" cap="none" normalizeH="0" baseline="0" dirty="0" err="1">
                          <a:ln>
                            <a:noFill/>
                          </a:ln>
                          <a:solidFill>
                            <a:schemeClr val="tx1"/>
                          </a:solidFill>
                          <a:effectLst/>
                          <a:latin typeface="Coptic1" pitchFamily="2" charset="0"/>
                          <a:cs typeface="Arial" charset="0"/>
                        </a:rPr>
                        <a:t>nousi</a:t>
                      </a:r>
                      <a:r>
                        <a:rPr kumimoji="0" lang="en-US" sz="2400" b="0" i="0" u="none" strike="noStrike" cap="none" normalizeH="0" baseline="0" dirty="0">
                          <a:ln>
                            <a:noFill/>
                          </a:ln>
                          <a:solidFill>
                            <a:schemeClr val="tx1"/>
                          </a:solidFill>
                          <a:effectLst/>
                          <a:latin typeface="Coptic1" pitchFamily="2" charset="0"/>
                          <a:cs typeface="Arial" charset="0"/>
                        </a:rPr>
                        <a:t> kata v/</a:t>
                      </a:r>
                      <a:r>
                        <a:rPr kumimoji="0" lang="en-US" sz="2400" b="0" i="0" u="none" strike="noStrike" cap="none" normalizeH="0" baseline="0" dirty="0" err="1">
                          <a:ln>
                            <a:noFill/>
                          </a:ln>
                          <a:solidFill>
                            <a:schemeClr val="tx1"/>
                          </a:solidFill>
                          <a:effectLst/>
                          <a:latin typeface="Coptic1" pitchFamily="2" charset="0"/>
                          <a:cs typeface="Arial" charset="0"/>
                        </a:rPr>
                        <a:t>e~te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vwk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n~h~mot</a:t>
                      </a:r>
                      <a:r>
                        <a:rPr kumimoji="0" lang="en-US" sz="2400" b="0" i="0" u="none" strike="noStrike" cap="none" normalizeH="0" baseline="0" dirty="0">
                          <a:ln>
                            <a:noFill/>
                          </a:ln>
                          <a:solidFill>
                            <a:schemeClr val="tx1"/>
                          </a:solidFill>
                          <a:effectLst/>
                          <a:latin typeface="Coptic1" pitchFamily="2" charset="0"/>
                          <a:cs typeface="Arial" charset="0"/>
                        </a:rPr>
                        <a:t>: ma </a:t>
                      </a:r>
                      <a:r>
                        <a:rPr kumimoji="0" lang="en-US" sz="2400" b="0" i="0" u="none" strike="noStrike" cap="none" normalizeH="0" baseline="0" dirty="0" err="1">
                          <a:ln>
                            <a:noFill/>
                          </a:ln>
                          <a:solidFill>
                            <a:schemeClr val="tx1"/>
                          </a:solidFill>
                          <a:effectLst/>
                          <a:latin typeface="Coptic1" pitchFamily="2" charset="0"/>
                          <a:cs typeface="Arial" charset="0"/>
                        </a:rPr>
                        <a:t>p~ounof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m~p~ho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m~p~kahi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marouyiqi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nefy~lwm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maroua~sai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nefoutah</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Cebtwtf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e~ouj~roj</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ouw~mq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a~rioikonomin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m~penjinwnq</a:t>
                      </a:r>
                      <a:r>
                        <a:rPr kumimoji="0" lang="en-US" sz="2400" b="0" i="0" u="none" strike="noStrike" cap="none" normalizeH="0" baseline="0" dirty="0">
                          <a:ln>
                            <a:noFill/>
                          </a:ln>
                          <a:solidFill>
                            <a:schemeClr val="tx1"/>
                          </a:solidFill>
                          <a:effectLst/>
                          <a:latin typeface="Coptic1" pitchFamily="2" charset="0"/>
                          <a:cs typeface="Arial" charset="0"/>
                        </a:rPr>
                        <a:t> kata </a:t>
                      </a:r>
                      <a:r>
                        <a:rPr kumimoji="0" lang="en-US" sz="2400" b="0" i="0" u="none" strike="noStrike" cap="none" normalizeH="0" baseline="0" dirty="0" err="1">
                          <a:ln>
                            <a:noFill/>
                          </a:ln>
                          <a:solidFill>
                            <a:schemeClr val="tx1"/>
                          </a:solidFill>
                          <a:effectLst/>
                          <a:latin typeface="Coptic1" pitchFamily="2" charset="0"/>
                          <a:cs typeface="Arial" charset="0"/>
                        </a:rPr>
                        <a:t>peternofri</a:t>
                      </a:r>
                      <a:r>
                        <a:rPr kumimoji="0" lang="en-US" sz="2400" b="0" i="0" u="none" strike="noStrike" cap="none" normalizeH="0" baseline="0" dirty="0">
                          <a:ln>
                            <a:noFill/>
                          </a:ln>
                          <a:solidFill>
                            <a:schemeClr val="tx1"/>
                          </a:solidFill>
                          <a:effectLst/>
                          <a:latin typeface="Coptic1" pitchFamily="2" charset="0"/>
                          <a:cs typeface="Arial" charset="0"/>
                        </a:rPr>
                        <a:t>. </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ta grâce fais les parvenir à hauteur convenable.  Réjouis la face de la terre, que ses sillons soient irrigués et ses fruits multipliés. Prépare-la aux semailles et à la moisson et conduit notre vie comme il convient.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اصعدها كمقدارها كنعمتك.</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فرّح وجه الأرض ليُروَ حرثها ولتكثر أثمارها.</a:t>
                      </a:r>
                      <a:r>
                        <a:rPr kumimoji="0" lang="ar-EG" sz="2800" b="0" i="0" u="none" strike="noStrike" cap="none" normalizeH="0" baseline="0" dirty="0">
                          <a:ln>
                            <a:noFill/>
                          </a:ln>
                          <a:solidFill>
                            <a:schemeClr val="tx1"/>
                          </a:solidFill>
                          <a:effectLst/>
                          <a:latin typeface="Arial" charset="0"/>
                          <a:cs typeface="Arial" pitchFamily="34" charset="0"/>
                        </a:rPr>
                        <a:t> أعدها </a:t>
                      </a:r>
                      <a:r>
                        <a:rPr kumimoji="0" lang="ar-SA" sz="2800" b="0" i="0" u="none" strike="noStrike" cap="none" normalizeH="0" baseline="0" dirty="0">
                          <a:ln>
                            <a:noFill/>
                          </a:ln>
                          <a:solidFill>
                            <a:schemeClr val="tx1"/>
                          </a:solidFill>
                          <a:effectLst/>
                          <a:latin typeface="Arial" charset="0"/>
                          <a:cs typeface="Arial" pitchFamily="34" charset="0"/>
                        </a:rPr>
                        <a:t>للزرع والحصاد</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ودبّر حياتنا كما يليق.</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36489703"/>
      </p:ext>
    </p:extLst>
  </p:cSld>
  <p:clrMapOvr>
    <a:masterClrMapping/>
  </p:clrMapOvr>
  <p:transition/>
</p:sld>
</file>

<file path=ppt/slides/slide3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7470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33">
            <a:extLst>
              <a:ext uri="{FF2B5EF4-FFF2-40B4-BE49-F238E27FC236}">
                <a16:creationId xmlns:a16="http://schemas.microsoft.com/office/drawing/2014/main" id="{770117AC-9E54-4F2B-A233-9EE8AAF129EA}"/>
              </a:ext>
            </a:extLst>
          </p:cNvPr>
          <p:cNvGraphicFramePr>
            <a:graphicFrameLocks noGrp="1"/>
          </p:cNvGraphicFramePr>
          <p:nvPr>
            <p:ph/>
            <p:extLst>
              <p:ext uri="{D42A27DB-BD31-4B8C-83A1-F6EECF244321}">
                <p14:modId xmlns:p14="http://schemas.microsoft.com/office/powerpoint/2010/main" val="843346638"/>
              </p:ext>
            </p:extLst>
          </p:nvPr>
        </p:nvGraphicFramePr>
        <p:xfrm>
          <a:off x="1" y="193452"/>
          <a:ext cx="9144000" cy="4457700"/>
        </p:xfrm>
        <a:graphic>
          <a:graphicData uri="http://schemas.openxmlformats.org/drawingml/2006/table">
            <a:tbl>
              <a:tblPr/>
              <a:tblGrid>
                <a:gridCol w="3269388">
                  <a:extLst>
                    <a:ext uri="{9D8B030D-6E8A-4147-A177-3AD203B41FA5}">
                      <a16:colId xmlns:a16="http://schemas.microsoft.com/office/drawing/2014/main" val="20000"/>
                    </a:ext>
                  </a:extLst>
                </a:gridCol>
                <a:gridCol w="3248745">
                  <a:extLst>
                    <a:ext uri="{9D8B030D-6E8A-4147-A177-3AD203B41FA5}">
                      <a16:colId xmlns:a16="http://schemas.microsoft.com/office/drawing/2014/main" val="20001"/>
                    </a:ext>
                  </a:extLst>
                </a:gridCol>
                <a:gridCol w="2625867">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Cmou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lom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rompi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tekmet</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rictoc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nih</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ki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peklaoc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eybe</a:t>
                      </a:r>
                      <a:r>
                        <a:rPr kumimoji="0" lang="en-US" sz="2400" b="0" i="0" u="none" strike="noStrike" cap="none" normalizeH="0" baseline="0" dirty="0">
                          <a:ln>
                            <a:noFill/>
                          </a:ln>
                          <a:solidFill>
                            <a:schemeClr val="tx1"/>
                          </a:solidFill>
                          <a:effectLst/>
                          <a:latin typeface="Coptic1" pitchFamily="2" charset="0"/>
                          <a:cs typeface="Arial" charset="0"/>
                        </a:rPr>
                        <a:t> ],/ra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piorvanoc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pisemmo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piremn~jwili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a:t>
                      </a:r>
                      <a:r>
                        <a:rPr kumimoji="0" lang="en-US" sz="2400" b="0" i="0" u="none" strike="noStrike" cap="none" normalizeH="0" baseline="0" dirty="0">
                          <a:ln>
                            <a:noFill/>
                          </a:ln>
                          <a:solidFill>
                            <a:schemeClr val="tx1"/>
                          </a:solidFill>
                          <a:effectLst/>
                          <a:latin typeface="Coptic1" pitchFamily="2" charset="0"/>
                          <a:cs typeface="Arial" charset="0"/>
                        </a:rPr>
                        <a:t>/ten t/ren </a:t>
                      </a:r>
                      <a:r>
                        <a:rPr kumimoji="0" lang="en-US" sz="2400" b="0" i="0" u="none" strike="noStrike" cap="none" normalizeH="0" baseline="0" dirty="0" err="1">
                          <a:ln>
                            <a:noFill/>
                          </a:ln>
                          <a:solidFill>
                            <a:schemeClr val="tx1"/>
                          </a:solidFill>
                          <a:effectLst/>
                          <a:latin typeface="Coptic1" pitchFamily="2" charset="0"/>
                          <a:cs typeface="Arial" charset="0"/>
                        </a:rPr>
                        <a:t>qa</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e~terhelpic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m~pekran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Par Ta bonté, bénis le prémices de l’année, pour les pauvres de Ton peuple, de la veuve et de l’orphelin, de l’étranger et du voyageur, ainsi que pour nous tous qui mettons en Toi notre confiance et invoquons Ton Saint Nom.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بَارك إكليل السنة بصلاحك من أجل فقراءِ شعبك.</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من أجل الأرملة واليتيم والغريب والضيف. ومن أجلنا كلنا نحنُ الذينَ نرجوكَ ونطلب اسمِكَ القدوس</a:t>
                      </a:r>
                      <a:endParaRPr kumimoji="0" lang="fr-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919493249"/>
      </p:ext>
    </p:extLst>
  </p:cSld>
  <p:clrMapOvr>
    <a:masterClrMapping/>
  </p:clrMapOvr>
  <p:transition/>
</p:sld>
</file>

<file path=ppt/slides/slide3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2261" name="Group 21"/>
          <p:cNvGraphicFramePr>
            <a:graphicFrameLocks noGrp="1"/>
          </p:cNvGraphicFramePr>
          <p:nvPr>
            <p:ph/>
          </p:nvPr>
        </p:nvGraphicFramePr>
        <p:xfrm>
          <a:off x="0" y="0"/>
          <a:ext cx="9144000" cy="5006340"/>
        </p:xfrm>
        <a:graphic>
          <a:graphicData uri="http://schemas.openxmlformats.org/drawingml/2006/table">
            <a:tbl>
              <a:tblPr/>
              <a:tblGrid>
                <a:gridCol w="3251200">
                  <a:extLst>
                    <a:ext uri="{9D8B030D-6E8A-4147-A177-3AD203B41FA5}">
                      <a16:colId xmlns:a16="http://schemas.microsoft.com/office/drawing/2014/main" val="20000"/>
                    </a:ext>
                  </a:extLst>
                </a:gridCol>
                <a:gridCol w="3390900">
                  <a:extLst>
                    <a:ext uri="{9D8B030D-6E8A-4147-A177-3AD203B41FA5}">
                      <a16:colId xmlns:a16="http://schemas.microsoft.com/office/drawing/2014/main" val="20001"/>
                    </a:ext>
                  </a:extLst>
                </a:gridCol>
                <a:gridCol w="2501900">
                  <a:extLst>
                    <a:ext uri="{9D8B030D-6E8A-4147-A177-3AD203B41FA5}">
                      <a16:colId xmlns:a16="http://schemas.microsoft.com/office/drawing/2014/main" val="20002"/>
                    </a:ext>
                  </a:extLst>
                </a:gridCol>
              </a:tblGrid>
              <a:tr h="41650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Coptic1" pitchFamily="2" charset="0"/>
                          <a:cs typeface="Arial" charset="0"/>
                        </a:rPr>
                        <a:t>Je </a:t>
                      </a:r>
                      <a:r>
                        <a:rPr kumimoji="0" lang="fr-FR" sz="2700" b="0" i="0" u="none" strike="noStrike" cap="none" normalizeH="0" baseline="0" dirty="0" err="1">
                          <a:ln>
                            <a:noFill/>
                          </a:ln>
                          <a:solidFill>
                            <a:schemeClr val="tx1"/>
                          </a:solidFill>
                          <a:effectLst/>
                          <a:latin typeface="Coptic1" pitchFamily="2" charset="0"/>
                          <a:cs typeface="Arial" charset="0"/>
                        </a:rPr>
                        <a:t>nenbal</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n~ouon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niben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ceerhelpic</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e~rok</a:t>
                      </a:r>
                      <a:r>
                        <a:rPr kumimoji="0" lang="fr-FR" sz="2700" b="0" i="0" u="none" strike="noStrike" cap="none" normalizeH="0" baseline="0" dirty="0">
                          <a:ln>
                            <a:noFill/>
                          </a:ln>
                          <a:solidFill>
                            <a:schemeClr val="tx1"/>
                          </a:solidFill>
                          <a:effectLst/>
                          <a:latin typeface="Coptic1" pitchFamily="2" charset="0"/>
                          <a:cs typeface="Arial" charset="0"/>
                        </a:rPr>
                        <a:t>: je </a:t>
                      </a:r>
                      <a:r>
                        <a:rPr kumimoji="0" lang="fr-FR" sz="2700" b="0" i="0" u="none" strike="noStrike" cap="none" normalizeH="0" baseline="0" dirty="0" err="1">
                          <a:ln>
                            <a:noFill/>
                          </a:ln>
                          <a:solidFill>
                            <a:schemeClr val="tx1"/>
                          </a:solidFill>
                          <a:effectLst/>
                          <a:latin typeface="Coptic1" pitchFamily="2" charset="0"/>
                          <a:cs typeface="Arial" charset="0"/>
                        </a:rPr>
                        <a:t>n~yok</a:t>
                      </a:r>
                      <a:r>
                        <a:rPr kumimoji="0" lang="fr-FR" sz="2700" b="0" i="0" u="none" strike="noStrike" cap="none" normalizeH="0" baseline="0" dirty="0">
                          <a:ln>
                            <a:noFill/>
                          </a:ln>
                          <a:solidFill>
                            <a:schemeClr val="tx1"/>
                          </a:solidFill>
                          <a:effectLst/>
                          <a:latin typeface="Coptic1" pitchFamily="2" charset="0"/>
                          <a:cs typeface="Arial" charset="0"/>
                        </a:rPr>
                        <a:t> et] </a:t>
                      </a:r>
                      <a:r>
                        <a:rPr kumimoji="0" lang="fr-FR" sz="2700" b="0" i="0" u="none" strike="noStrike" cap="none" normalizeH="0" baseline="0" dirty="0" err="1">
                          <a:ln>
                            <a:noFill/>
                          </a:ln>
                          <a:solidFill>
                            <a:schemeClr val="tx1"/>
                          </a:solidFill>
                          <a:effectLst/>
                          <a:latin typeface="Coptic1" pitchFamily="2" charset="0"/>
                          <a:cs typeface="Arial" charset="0"/>
                        </a:rPr>
                        <a:t>n~touq~re</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nwou</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qen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ouc</a:t>
                      </a:r>
                      <a:r>
                        <a:rPr kumimoji="0" lang="fr-FR" sz="2700" b="0" i="0" u="none" strike="noStrike" cap="none" normalizeH="0" baseline="0" dirty="0">
                          <a:ln>
                            <a:noFill/>
                          </a:ln>
                          <a:solidFill>
                            <a:schemeClr val="tx1"/>
                          </a:solidFill>
                          <a:effectLst/>
                          <a:latin typeface="Coptic1" pitchFamily="2" charset="0"/>
                          <a:cs typeface="Arial" charset="0"/>
                        </a:rPr>
                        <a:t>/ou </a:t>
                      </a:r>
                      <a:r>
                        <a:rPr kumimoji="0" lang="fr-FR" sz="2700" b="0" i="0" u="none" strike="noStrike" cap="none" normalizeH="0" baseline="0" dirty="0" err="1">
                          <a:ln>
                            <a:noFill/>
                          </a:ln>
                          <a:solidFill>
                            <a:schemeClr val="tx1"/>
                          </a:solidFill>
                          <a:effectLst/>
                          <a:latin typeface="Coptic1" pitchFamily="2" charset="0"/>
                          <a:cs typeface="Arial" charset="0"/>
                        </a:rPr>
                        <a:t>e~nanef</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Arioui</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neman</a:t>
                      </a:r>
                      <a:r>
                        <a:rPr kumimoji="0" lang="fr-FR" sz="2700" b="0" i="0" u="none" strike="noStrike" cap="none" normalizeH="0" baseline="0" dirty="0">
                          <a:ln>
                            <a:noFill/>
                          </a:ln>
                          <a:solidFill>
                            <a:schemeClr val="tx1"/>
                          </a:solidFill>
                          <a:effectLst/>
                          <a:latin typeface="Coptic1" pitchFamily="2" charset="0"/>
                          <a:cs typeface="Arial" charset="0"/>
                        </a:rPr>
                        <a:t> kata </a:t>
                      </a:r>
                      <a:r>
                        <a:rPr kumimoji="0" lang="fr-FR" sz="2700" b="0" i="0" u="none" strike="noStrike" cap="none" normalizeH="0" baseline="0" dirty="0" err="1">
                          <a:ln>
                            <a:noFill/>
                          </a:ln>
                          <a:solidFill>
                            <a:schemeClr val="tx1"/>
                          </a:solidFill>
                          <a:effectLst/>
                          <a:latin typeface="Coptic1" pitchFamily="2" charset="0"/>
                          <a:cs typeface="Arial" charset="0"/>
                        </a:rPr>
                        <a:t>tekmeta~gayoc</a:t>
                      </a:r>
                      <a:r>
                        <a:rPr kumimoji="0" lang="fr-FR" sz="2700" b="0" i="0" u="none" strike="noStrike" cap="none" normalizeH="0" baseline="0" dirty="0">
                          <a:ln>
                            <a:noFill/>
                          </a:ln>
                          <a:solidFill>
                            <a:schemeClr val="tx1"/>
                          </a:solidFill>
                          <a:effectLst/>
                          <a:latin typeface="Coptic1" pitchFamily="2" charset="0"/>
                          <a:cs typeface="Arial" charset="0"/>
                        </a:rPr>
                        <a:t>: v/et] </a:t>
                      </a:r>
                      <a:r>
                        <a:rPr kumimoji="0" lang="fr-FR" sz="2700" b="0" i="0" u="none" strike="noStrike" cap="none" normalizeH="0" baseline="0" dirty="0" err="1">
                          <a:ln>
                            <a:noFill/>
                          </a:ln>
                          <a:solidFill>
                            <a:schemeClr val="tx1"/>
                          </a:solidFill>
                          <a:effectLst/>
                          <a:latin typeface="Coptic1" pitchFamily="2" charset="0"/>
                          <a:cs typeface="Arial" charset="0"/>
                        </a:rPr>
                        <a:t>q~re</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n~carx</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niben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moh</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n~nenh</a:t>
                      </a:r>
                      <a:r>
                        <a:rPr kumimoji="0" lang="fr-FR" sz="2700" b="0" i="0" u="none" strike="noStrike" cap="none" normalizeH="0" baseline="0" dirty="0">
                          <a:ln>
                            <a:noFill/>
                          </a:ln>
                          <a:solidFill>
                            <a:schemeClr val="tx1"/>
                          </a:solidFill>
                          <a:effectLst/>
                          <a:latin typeface="Coptic1" pitchFamily="2" charset="0"/>
                          <a:cs typeface="Arial" charset="0"/>
                        </a:rPr>
                        <a:t>/t </a:t>
                      </a:r>
                      <a:r>
                        <a:rPr kumimoji="0" lang="fr-FR" sz="2700" b="0" i="0" u="none" strike="noStrike" cap="none" normalizeH="0" baseline="0" dirty="0" err="1">
                          <a:ln>
                            <a:noFill/>
                          </a:ln>
                          <a:solidFill>
                            <a:schemeClr val="tx1"/>
                          </a:solidFill>
                          <a:effectLst/>
                          <a:latin typeface="Coptic1" pitchFamily="2" charset="0"/>
                          <a:cs typeface="Arial" charset="0"/>
                        </a:rPr>
                        <a:t>n~rasi</a:t>
                      </a:r>
                      <a:r>
                        <a:rPr kumimoji="0" lang="fr-FR" sz="2700" b="0" i="0" u="none" strike="noStrike" cap="none" normalizeH="0" baseline="0" dirty="0">
                          <a:ln>
                            <a:noFill/>
                          </a:ln>
                          <a:solidFill>
                            <a:schemeClr val="tx1"/>
                          </a:solidFill>
                          <a:effectLst/>
                          <a:latin typeface="Coptic1" pitchFamily="2" charset="0"/>
                          <a:cs typeface="Arial" charset="0"/>
                        </a:rPr>
                        <a:t> nem </a:t>
                      </a:r>
                      <a:r>
                        <a:rPr kumimoji="0" lang="fr-FR" sz="2700" b="0" i="0" u="none" strike="noStrike" cap="none" normalizeH="0" baseline="0" dirty="0" err="1">
                          <a:ln>
                            <a:noFill/>
                          </a:ln>
                          <a:solidFill>
                            <a:schemeClr val="tx1"/>
                          </a:solidFill>
                          <a:effectLst/>
                          <a:latin typeface="Coptic1" pitchFamily="2" charset="0"/>
                          <a:cs typeface="Arial" charset="0"/>
                        </a:rPr>
                        <a:t>ouounof</a:t>
                      </a:r>
                      <a:r>
                        <a:rPr kumimoji="0" lang="en-US" sz="27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Car les yeux de tous sont fixés sur Toi et c’est Toi qui les nourris en temps convenable. Traite-nous selon Ta bonté, ô Toi qui nourris toute chair. Remplis nos cœurs de joie et d’allégresse,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لأن أعين الكل تترجاكَ</a:t>
                      </a:r>
                      <a:r>
                        <a:rPr kumimoji="0" lang="fr-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لأنكَ أنتَ الذى تعطيهم طعامَهم فى حين حسن. اصنع معنا حَسَب صلاحك يا معطياً طعاماً لكل جسد. املأ قلوبنا فرحاً ونعيماً</a:t>
                      </a:r>
                      <a:endParaRPr kumimoji="0" lang="fr-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827211" name="AutoShape 11">
            <a:hlinkClick r:id="rId2" action="ppaction://hlinksldjump" highlightClick="1"/>
          </p:cNvPr>
          <p:cNvSpPr>
            <a:spLocks noChangeArrowheads="1"/>
          </p:cNvSpPr>
          <p:nvPr/>
        </p:nvSpPr>
        <p:spPr bwMode="auto">
          <a:xfrm>
            <a:off x="7696200" y="4587974"/>
            <a:ext cx="1447800" cy="555526"/>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2000" dirty="0">
                <a:latin typeface="Arial" charset="0"/>
              </a:rPr>
              <a:t>Basile</a:t>
            </a:r>
          </a:p>
          <a:p>
            <a:pPr algn="ctr" rtl="1">
              <a:lnSpc>
                <a:spcPct val="80000"/>
              </a:lnSpc>
              <a:spcBef>
                <a:spcPct val="0"/>
              </a:spcBef>
            </a:pPr>
            <a:r>
              <a:rPr lang="ar-EG" sz="2000" dirty="0" err="1">
                <a:latin typeface="Arial" charset="0"/>
              </a:rPr>
              <a:t>باسيلى</a:t>
            </a:r>
            <a:endParaRPr lang="en-US" sz="2000" dirty="0">
              <a:latin typeface="Arial" charset="0"/>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110">
            <a:extLst>
              <a:ext uri="{FF2B5EF4-FFF2-40B4-BE49-F238E27FC236}">
                <a16:creationId xmlns:a16="http://schemas.microsoft.com/office/drawing/2014/main" id="{9F02B4F3-4D07-4502-84FB-A3287EE65897}"/>
              </a:ext>
            </a:extLst>
          </p:cNvPr>
          <p:cNvGraphicFramePr>
            <a:graphicFrameLocks noGrp="1"/>
          </p:cNvGraphicFramePr>
          <p:nvPr>
            <p:ph/>
            <p:extLst>
              <p:ext uri="{D42A27DB-BD31-4B8C-83A1-F6EECF244321}">
                <p14:modId xmlns:p14="http://schemas.microsoft.com/office/powerpoint/2010/main" val="4247595712"/>
              </p:ext>
            </p:extLst>
          </p:nvPr>
        </p:nvGraphicFramePr>
        <p:xfrm>
          <a:off x="0" y="0"/>
          <a:ext cx="9144000" cy="4777740"/>
        </p:xfrm>
        <a:graphic>
          <a:graphicData uri="http://schemas.openxmlformats.org/drawingml/2006/table">
            <a:tbl>
              <a:tblPr/>
              <a:tblGrid>
                <a:gridCol w="3175000">
                  <a:extLst>
                    <a:ext uri="{9D8B030D-6E8A-4147-A177-3AD203B41FA5}">
                      <a16:colId xmlns:a16="http://schemas.microsoft.com/office/drawing/2014/main" val="20000"/>
                    </a:ext>
                  </a:extLst>
                </a:gridCol>
                <a:gridCol w="3511550">
                  <a:extLst>
                    <a:ext uri="{9D8B030D-6E8A-4147-A177-3AD203B41FA5}">
                      <a16:colId xmlns:a16="http://schemas.microsoft.com/office/drawing/2014/main" val="20001"/>
                    </a:ext>
                  </a:extLst>
                </a:gridCol>
                <a:gridCol w="2457450">
                  <a:extLst>
                    <a:ext uri="{9D8B030D-6E8A-4147-A177-3AD203B41FA5}">
                      <a16:colId xmlns:a16="http://schemas.microsoft.com/office/drawing/2014/main" val="20002"/>
                    </a:ext>
                  </a:extLst>
                </a:gridCol>
              </a:tblGrid>
              <a:tr h="47777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hina</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a~non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e~re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v~rwsi</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n~toten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hwb</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n~c</a:t>
                      </a:r>
                      <a:r>
                        <a:rPr kumimoji="0" lang="fr-FR" sz="2800" b="0" i="0" u="none" strike="noStrike" cap="none" normalizeH="0" baseline="0" dirty="0">
                          <a:ln>
                            <a:noFill/>
                          </a:ln>
                          <a:solidFill>
                            <a:schemeClr val="tx1"/>
                          </a:solidFill>
                          <a:effectLst/>
                          <a:latin typeface="Coptic1" pitchFamily="2" charset="0"/>
                          <a:cs typeface="Arial" charset="0"/>
                        </a:rPr>
                        <a:t>/ou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n~tenerhouo</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hwb</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n~a~gayon</a:t>
                      </a:r>
                      <a:r>
                        <a:rPr kumimoji="0" lang="fr-FR"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afin que, pourvus du nécessaire en toute chose et en tout temps, nous abondions en toute œuvre bonne.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4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لكى نحنُ أيضاً</a:t>
                      </a:r>
                      <a:r>
                        <a:rPr kumimoji="0" lang="fr-CA"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إذ يكون لنا الكفافُ فى كل شىء </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كل حين نزدَادَ فى كل عملٍ صالح.</a:t>
                      </a:r>
                      <a:r>
                        <a:rPr kumimoji="0" lang="en-US" sz="2800" b="0" i="0" u="none" strike="noStrike" cap="none" normalizeH="0" baseline="0" dirty="0">
                          <a:ln>
                            <a:noFill/>
                          </a:ln>
                          <a:solidFill>
                            <a:schemeClr val="tx1"/>
                          </a:solidFill>
                          <a:effectLst/>
                          <a:latin typeface="Arial" charset="0"/>
                          <a:cs typeface="Arial" pitchFamily="34" charset="0"/>
                        </a:rPr>
                        <a:t> </a:t>
                      </a:r>
                      <a:endParaRPr kumimoji="0" lang="ar-EG" sz="36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6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886039686"/>
      </p:ext>
    </p:extLst>
  </p:cSld>
  <p:clrMapOvr>
    <a:masterClrMapping/>
  </p:clrMapOvr>
  <p:transition/>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64786" name="Group 50"/>
          <p:cNvGraphicFramePr>
            <a:graphicFrameLocks noGrp="1"/>
          </p:cNvGraphicFramePr>
          <p:nvPr>
            <p:ph/>
            <p:extLst>
              <p:ext uri="{D42A27DB-BD31-4B8C-83A1-F6EECF244321}">
                <p14:modId xmlns:p14="http://schemas.microsoft.com/office/powerpoint/2010/main" val="2410097566"/>
              </p:ext>
            </p:extLst>
          </p:nvPr>
        </p:nvGraphicFramePr>
        <p:xfrm>
          <a:off x="0" y="7620"/>
          <a:ext cx="9144000" cy="4823460"/>
        </p:xfrm>
        <a:graphic>
          <a:graphicData uri="http://schemas.openxmlformats.org/drawingml/2006/table">
            <a:tbl>
              <a:tblPr/>
              <a:tblGrid>
                <a:gridCol w="3175000">
                  <a:extLst>
                    <a:ext uri="{9D8B030D-6E8A-4147-A177-3AD203B41FA5}">
                      <a16:colId xmlns:a16="http://schemas.microsoft.com/office/drawing/2014/main" val="20000"/>
                    </a:ext>
                  </a:extLst>
                </a:gridCol>
                <a:gridCol w="3263900">
                  <a:extLst>
                    <a:ext uri="{9D8B030D-6E8A-4147-A177-3AD203B41FA5}">
                      <a16:colId xmlns:a16="http://schemas.microsoft.com/office/drawing/2014/main" val="20001"/>
                    </a:ext>
                  </a:extLst>
                </a:gridCol>
                <a:gridCol w="2705100">
                  <a:extLst>
                    <a:ext uri="{9D8B030D-6E8A-4147-A177-3AD203B41FA5}">
                      <a16:colId xmlns:a16="http://schemas.microsoft.com/office/drawing/2014/main" val="20002"/>
                    </a:ext>
                  </a:extLst>
                </a:gridCol>
              </a:tblGrid>
              <a:tr h="46291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abba </a:t>
                      </a:r>
                      <a:r>
                        <a:rPr kumimoji="0" lang="en-US" sz="2400" b="0" i="0" u="none" strike="noStrike" cap="none" normalizeH="0" baseline="0" dirty="0" err="1">
                          <a:ln>
                            <a:noFill/>
                          </a:ln>
                          <a:solidFill>
                            <a:schemeClr val="tx1"/>
                          </a:solidFill>
                          <a:effectLst/>
                          <a:latin typeface="Coptic1" pitchFamily="2" charset="0"/>
                          <a:cs typeface="Arial" charset="0"/>
                        </a:rPr>
                        <a:t>Iwann</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pih</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goumenoc</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abba </a:t>
                      </a:r>
                      <a:r>
                        <a:rPr kumimoji="0" lang="en-US" sz="2400" b="0" i="0" u="none" strike="noStrike" cap="none" normalizeH="0" baseline="0" dirty="0" err="1">
                          <a:ln>
                            <a:noFill/>
                          </a:ln>
                          <a:solidFill>
                            <a:schemeClr val="tx1"/>
                          </a:solidFill>
                          <a:effectLst/>
                          <a:latin typeface="Coptic1" pitchFamily="2" charset="0"/>
                          <a:cs typeface="Arial" charset="0"/>
                        </a:rPr>
                        <a:t>Piswi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piy~m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pirwmi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n~telioc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pimenrit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pencwt</a:t>
                      </a:r>
                      <a:r>
                        <a:rPr kumimoji="0" lang="en-US" sz="2400" b="0" i="0" u="none" strike="noStrike" cap="none" normalizeH="0" baseline="0" dirty="0">
                          <a:ln>
                            <a:noFill/>
                          </a:ln>
                          <a:solidFill>
                            <a:schemeClr val="tx1"/>
                          </a:solidFill>
                          <a:effectLst/>
                          <a:latin typeface="Coptic1" pitchFamily="2" charset="0"/>
                          <a:cs typeface="Arial" charset="0"/>
                        </a:rPr>
                        <a:t>/r </a:t>
                      </a:r>
                      <a:r>
                        <a:rPr kumimoji="0" lang="en-US" sz="2400" b="0" i="0" u="none" strike="noStrike" cap="none" normalizeH="0" baseline="0" dirty="0" err="1">
                          <a:ln>
                            <a:noFill/>
                          </a:ln>
                          <a:solidFill>
                            <a:schemeClr val="tx1"/>
                          </a:solidFill>
                          <a:effectLst/>
                          <a:latin typeface="Coptic1" pitchFamily="2" charset="0"/>
                          <a:cs typeface="Arial" charset="0"/>
                        </a:rPr>
                        <a:t>n~agayoc</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abba </a:t>
                      </a:r>
                      <a:r>
                        <a:rPr kumimoji="0" lang="en-US" sz="2400" b="0" i="0" u="none" strike="noStrike" cap="none" normalizeH="0" baseline="0" dirty="0" err="1">
                          <a:ln>
                            <a:noFill/>
                          </a:ln>
                          <a:solidFill>
                            <a:schemeClr val="tx1"/>
                          </a:solidFill>
                          <a:effectLst/>
                          <a:latin typeface="Coptic1" pitchFamily="2" charset="0"/>
                          <a:cs typeface="Arial" charset="0"/>
                        </a:rPr>
                        <a:t>Paule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piremtammoh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Iezeki</a:t>
                      </a:r>
                      <a:r>
                        <a:rPr kumimoji="0" lang="en-US" sz="2400" b="0" i="0" u="none" strike="noStrike" cap="none" normalizeH="0" baseline="0" dirty="0">
                          <a:ln>
                            <a:noFill/>
                          </a:ln>
                          <a:solidFill>
                            <a:schemeClr val="tx1"/>
                          </a:solidFill>
                          <a:effectLst/>
                          <a:latin typeface="Coptic1" pitchFamily="2" charset="0"/>
                          <a:cs typeface="Arial" charset="0"/>
                        </a:rPr>
                        <a:t>/l </a:t>
                      </a:r>
                      <a:r>
                        <a:rPr kumimoji="0" lang="en-US" sz="2400" b="0" i="0" u="none" strike="noStrike" cap="none" normalizeH="0" baseline="0" dirty="0" err="1">
                          <a:ln>
                            <a:noFill/>
                          </a:ln>
                          <a:solidFill>
                            <a:schemeClr val="tx1"/>
                          </a:solidFill>
                          <a:effectLst/>
                          <a:latin typeface="Coptic1" pitchFamily="2" charset="0"/>
                          <a:cs typeface="Arial" charset="0"/>
                        </a:rPr>
                        <a:t>pefmay</a:t>
                      </a:r>
                      <a:r>
                        <a:rPr kumimoji="0" lang="en-US" sz="2400" b="0" i="0" u="none" strike="noStrike" cap="none" normalizeH="0" baseline="0" dirty="0">
                          <a:ln>
                            <a:noFill/>
                          </a:ln>
                          <a:solidFill>
                            <a:schemeClr val="tx1"/>
                          </a:solidFill>
                          <a:effectLst/>
                          <a:latin typeface="Coptic1" pitchFamily="2" charset="0"/>
                          <a:cs typeface="Arial" charset="0"/>
                        </a:rPr>
                        <a:t>/t/c:</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de notre père </a:t>
                      </a:r>
                      <a:r>
                        <a:rPr lang="fr-FR" sz="2400" dirty="0" err="1"/>
                        <a:t>abba</a:t>
                      </a:r>
                      <a:r>
                        <a:rPr lang="fr-FR" sz="2400" dirty="0"/>
                        <a:t> Jean l’higoumène, de notre père </a:t>
                      </a:r>
                      <a:r>
                        <a:rPr lang="fr-FR" sz="2400" dirty="0" err="1"/>
                        <a:t>abba</a:t>
                      </a:r>
                      <a:r>
                        <a:rPr lang="fr-FR" sz="2400" dirty="0"/>
                        <a:t> </a:t>
                      </a:r>
                      <a:r>
                        <a:rPr lang="fr-FR" sz="2400" dirty="0" err="1"/>
                        <a:t>Bichoy</a:t>
                      </a:r>
                      <a:r>
                        <a:rPr lang="fr-FR" sz="2400" dirty="0"/>
                        <a:t> le juste, l’homme parfait, bien-aimé par Notre bon Sauveur. </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Et de notre père </a:t>
                      </a:r>
                      <a:r>
                        <a:rPr lang="fr-FR" sz="2400" dirty="0" err="1"/>
                        <a:t>abba</a:t>
                      </a:r>
                      <a:r>
                        <a:rPr lang="fr-FR" sz="2400" dirty="0"/>
                        <a:t> Paul de </a:t>
                      </a:r>
                      <a:r>
                        <a:rPr lang="fr-FR" sz="2400" dirty="0" err="1"/>
                        <a:t>Tamouh</a:t>
                      </a:r>
                      <a:r>
                        <a:rPr lang="fr-FR" sz="2400" dirty="0"/>
                        <a:t> et d’Ezéchiel son disciple,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وأبانا أنبا </a:t>
                      </a:r>
                      <a:r>
                        <a:rPr kumimoji="0" lang="ar-SA" sz="2800" b="0" i="0" u="none" strike="noStrike" cap="none" normalizeH="0" baseline="0" dirty="0" err="1">
                          <a:ln>
                            <a:noFill/>
                          </a:ln>
                          <a:solidFill>
                            <a:schemeClr val="tx1"/>
                          </a:solidFill>
                          <a:effectLst/>
                          <a:latin typeface="Arial" charset="0"/>
                          <a:cs typeface="Arial" charset="0"/>
                        </a:rPr>
                        <a:t>يحنس</a:t>
                      </a:r>
                      <a:r>
                        <a:rPr kumimoji="0" lang="ar-SA" sz="2800" b="0" i="0" u="none" strike="noStrike" cap="none" normalizeH="0" baseline="0" dirty="0">
                          <a:ln>
                            <a:noFill/>
                          </a:ln>
                          <a:solidFill>
                            <a:schemeClr val="tx1"/>
                          </a:solidFill>
                          <a:effectLst/>
                          <a:latin typeface="Arial" charset="0"/>
                          <a:cs typeface="Arial" charset="0"/>
                        </a:rPr>
                        <a:t> القمص</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وأبانا أنبا </a:t>
                      </a:r>
                      <a:r>
                        <a:rPr kumimoji="0" lang="ar-SA" sz="2800" b="0" i="0" u="none" strike="noStrike" cap="none" normalizeH="0" baseline="0" dirty="0" err="1">
                          <a:ln>
                            <a:noFill/>
                          </a:ln>
                          <a:solidFill>
                            <a:schemeClr val="tx1"/>
                          </a:solidFill>
                          <a:effectLst/>
                          <a:latin typeface="Arial" charset="0"/>
                          <a:cs typeface="Arial" charset="0"/>
                        </a:rPr>
                        <a:t>بيشوى</a:t>
                      </a:r>
                      <a:r>
                        <a:rPr kumimoji="0" lang="ar-SA" sz="2800" b="0" i="0" u="none" strike="noStrike" cap="none" normalizeH="0" baseline="0" dirty="0">
                          <a:ln>
                            <a:noFill/>
                          </a:ln>
                          <a:solidFill>
                            <a:schemeClr val="tx1"/>
                          </a:solidFill>
                          <a:effectLst/>
                          <a:latin typeface="Arial" charset="0"/>
                          <a:cs typeface="Arial" charset="0"/>
                        </a:rPr>
                        <a:t> البار الرجل الكامل حبيب مُخلصنا الصالح.</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وأبانا أنبا بُولا </a:t>
                      </a:r>
                      <a:r>
                        <a:rPr kumimoji="0" lang="ar-SA" sz="2800" b="0" i="0" u="none" strike="noStrike" cap="none" normalizeH="0" baseline="0" dirty="0" err="1">
                          <a:ln>
                            <a:noFill/>
                          </a:ln>
                          <a:solidFill>
                            <a:schemeClr val="tx1"/>
                          </a:solidFill>
                          <a:effectLst/>
                          <a:latin typeface="Arial" charset="0"/>
                          <a:cs typeface="Arial" charset="0"/>
                        </a:rPr>
                        <a:t>الطموهى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وحزقيال</a:t>
                      </a:r>
                      <a:r>
                        <a:rPr kumimoji="0" lang="ar-SA" sz="2800" b="0" i="0" u="none" strike="noStrike" cap="none" normalizeH="0" baseline="0" dirty="0">
                          <a:ln>
                            <a:noFill/>
                          </a:ln>
                          <a:solidFill>
                            <a:schemeClr val="tx1"/>
                          </a:solidFill>
                          <a:effectLst/>
                          <a:latin typeface="Arial" charset="0"/>
                          <a:cs typeface="Arial" charset="0"/>
                        </a:rPr>
                        <a:t> تلميذه.</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36415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personne, homme, eau, équitation&#10;&#10;Description générée automatiquement">
            <a:extLst>
              <a:ext uri="{FF2B5EF4-FFF2-40B4-BE49-F238E27FC236}">
                <a16:creationId xmlns:a16="http://schemas.microsoft.com/office/drawing/2014/main" id="{54013FAF-8F80-4B3C-840C-5112C4B43CD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706377" y="3332669"/>
            <a:ext cx="1358123" cy="1810831"/>
          </a:xfrm>
          <a:prstGeom prst="rect">
            <a:avLst/>
          </a:prstGeom>
        </p:spPr>
      </p:pic>
    </p:spTree>
  </p:cSld>
  <p:clrMapOvr>
    <a:masterClrMapping/>
  </p:clrMapOvr>
  <p:transition/>
</p:sld>
</file>

<file path=ppt/slides/slide3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28226" name="Group 2"/>
          <p:cNvGraphicFramePr>
            <a:graphicFrameLocks noGrp="1"/>
          </p:cNvGraphicFramePr>
          <p:nvPr>
            <p:ph/>
            <p:extLst>
              <p:ext uri="{D42A27DB-BD31-4B8C-83A1-F6EECF244321}">
                <p14:modId xmlns:p14="http://schemas.microsoft.com/office/powerpoint/2010/main" val="123072958"/>
              </p:ext>
            </p:extLst>
          </p:nvPr>
        </p:nvGraphicFramePr>
        <p:xfrm>
          <a:off x="0" y="51470"/>
          <a:ext cx="9144000" cy="4811268"/>
        </p:xfrm>
        <a:graphic>
          <a:graphicData uri="http://schemas.openxmlformats.org/drawingml/2006/table">
            <a:tbl>
              <a:tblPr/>
              <a:tblGrid>
                <a:gridCol w="5652120">
                  <a:extLst>
                    <a:ext uri="{9D8B030D-6E8A-4147-A177-3AD203B41FA5}">
                      <a16:colId xmlns:a16="http://schemas.microsoft.com/office/drawing/2014/main" val="20000"/>
                    </a:ext>
                  </a:extLst>
                </a:gridCol>
                <a:gridCol w="3491880">
                  <a:extLst>
                    <a:ext uri="{9D8B030D-6E8A-4147-A177-3AD203B41FA5}">
                      <a16:colId xmlns:a16="http://schemas.microsoft.com/office/drawing/2014/main" val="20001"/>
                    </a:ext>
                  </a:extLst>
                </a:gridCol>
              </a:tblGrid>
              <a:tr h="46863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Guérison aux malades et repos à ceux qui ont besoin.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Liberté aux captifs et bon accueil aux orphelins.</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شفاء للمرضى٬ راحة للمعوزين</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1500" b="0" i="0" u="sng" strike="noStrike" cap="none" normalizeH="0" baseline="0" dirty="0">
                        <a:ln>
                          <a:noFill/>
                        </a:ln>
                        <a:solidFill>
                          <a:srgbClr val="FF9933"/>
                        </a:solidFill>
                        <a:effectLst/>
                        <a:latin typeface="Arial" charset="0"/>
                        <a:cs typeface="Times New Roman" pitchFamily="18"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أطلاقا للذين فى السبى ٬ قبولا للأيتام.</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900" b="0" i="0" u="sng" strike="noStrike" cap="none" normalizeH="0" baseline="0" dirty="0">
                        <a:ln>
                          <a:noFill/>
                        </a:ln>
                        <a:solidFill>
                          <a:srgbClr val="FF9933"/>
                        </a:solidFill>
                        <a:effectLst/>
                        <a:latin typeface="Arial" charset="0"/>
                        <a:cs typeface="Times New Roman" pitchFamily="18"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6477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18381055"/>
      </p:ext>
    </p:extLst>
  </p:cSld>
  <p:clrMapOvr>
    <a:masterClrMapping/>
  </p:clrMapOvr>
  <p:transition/>
</p:sld>
</file>

<file path=ppt/slides/slide3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29250" name="Group 2"/>
          <p:cNvGraphicFramePr>
            <a:graphicFrameLocks noGrp="1"/>
          </p:cNvGraphicFramePr>
          <p:nvPr>
            <p:ph/>
            <p:extLst>
              <p:ext uri="{D42A27DB-BD31-4B8C-83A1-F6EECF244321}">
                <p14:modId xmlns:p14="http://schemas.microsoft.com/office/powerpoint/2010/main" val="1910647933"/>
              </p:ext>
            </p:extLst>
          </p:nvPr>
        </p:nvGraphicFramePr>
        <p:xfrm>
          <a:off x="0" y="144399"/>
          <a:ext cx="9144000" cy="4799076"/>
        </p:xfrm>
        <a:graphic>
          <a:graphicData uri="http://schemas.openxmlformats.org/drawingml/2006/table">
            <a:tbl>
              <a:tblPr/>
              <a:tblGrid>
                <a:gridCol w="5700156">
                  <a:extLst>
                    <a:ext uri="{9D8B030D-6E8A-4147-A177-3AD203B41FA5}">
                      <a16:colId xmlns:a16="http://schemas.microsoft.com/office/drawing/2014/main" val="20000"/>
                    </a:ext>
                  </a:extLst>
                </a:gridCol>
                <a:gridCol w="3443844">
                  <a:extLst>
                    <a:ext uri="{9D8B030D-6E8A-4147-A177-3AD203B41FA5}">
                      <a16:colId xmlns:a16="http://schemas.microsoft.com/office/drawing/2014/main" val="20001"/>
                    </a:ext>
                  </a:extLst>
                </a:gridCol>
              </a:tblGrid>
              <a:tr h="44577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Assistance aux veuves; abondance des bienfaits aux inquiets.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Relève les pécheurs, affermis les fidèles.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مساعدة للأرامل٬ المتضيقين اكفهم خيرات</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14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الساقطين أقمهم ٬ القيام ثبتهم</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1014948"/>
      </p:ext>
    </p:extLst>
  </p:cSld>
  <p:clrMapOvr>
    <a:masterClrMapping/>
  </p:clrMapOvr>
  <p:transition/>
</p:sld>
</file>

<file path=ppt/slides/slide3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30274" name="Group 2"/>
          <p:cNvGraphicFramePr>
            <a:graphicFrameLocks noGrp="1"/>
          </p:cNvGraphicFramePr>
          <p:nvPr>
            <p:ph/>
            <p:extLst>
              <p:ext uri="{D42A27DB-BD31-4B8C-83A1-F6EECF244321}">
                <p14:modId xmlns:p14="http://schemas.microsoft.com/office/powerpoint/2010/main" val="3533805684"/>
              </p:ext>
            </p:extLst>
          </p:nvPr>
        </p:nvGraphicFramePr>
        <p:xfrm>
          <a:off x="0" y="0"/>
          <a:ext cx="9144000" cy="5154264"/>
        </p:xfrm>
        <a:graphic>
          <a:graphicData uri="http://schemas.openxmlformats.org/drawingml/2006/table">
            <a:tbl>
              <a:tblPr/>
              <a:tblGrid>
                <a:gridCol w="5157108">
                  <a:extLst>
                    <a:ext uri="{9D8B030D-6E8A-4147-A177-3AD203B41FA5}">
                      <a16:colId xmlns:a16="http://schemas.microsoft.com/office/drawing/2014/main" val="20000"/>
                    </a:ext>
                  </a:extLst>
                </a:gridCol>
                <a:gridCol w="3986892">
                  <a:extLst>
                    <a:ext uri="{9D8B030D-6E8A-4147-A177-3AD203B41FA5}">
                      <a16:colId xmlns:a16="http://schemas.microsoft.com/office/drawing/2014/main" val="20001"/>
                    </a:ext>
                  </a:extLst>
                </a:gridCol>
              </a:tblGrid>
              <a:tr h="452332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Souviens Toi des défunts, accepte les supplications des confessés.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Les pénitents compte-les parmi Tes fidèles, Tes fidèles compte-les parmi Tes martyrs.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ea typeface="Arial Unicode MS" pitchFamily="34" charset="-128"/>
                          <a:cs typeface="Arial Unicode MS" pitchFamily="34" charset="-128"/>
                        </a:rPr>
                        <a:t>Pitié Seigneur</a:t>
                      </a:r>
                    </a:p>
                  </a:txBody>
                  <a:tcPr marL="108000" marR="72000" marT="35100" marB="3510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الكاهن:</a:t>
                      </a:r>
                      <a:endParaRPr kumimoji="0" lang="en-CA" sz="2000" b="0" i="0" u="sng" strike="noStrike" cap="none" normalizeH="0" baseline="0" dirty="0">
                        <a:ln>
                          <a:noFill/>
                        </a:ln>
                        <a:solidFill>
                          <a:srgbClr val="FF9900"/>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الراقدين اذكرهم٬  المعترفين إقبل إليك طلباتهم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Arial" pitchFamily="34"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الكاهن:</a:t>
                      </a:r>
                      <a:endParaRPr kumimoji="0" lang="en-CA" sz="2000" b="0" i="0" u="sng" strike="noStrike" cap="none" normalizeH="0" baseline="0" dirty="0">
                        <a:ln>
                          <a:noFill/>
                        </a:ln>
                        <a:solidFill>
                          <a:srgbClr val="FF9900"/>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pitchFamily="34" charset="0"/>
                        </a:rPr>
                        <a:t>الخطاة الذين تابوا عدهم مع مؤمنوك٬ مؤمنوك أحصهم مع شهدائك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Arial" pitchFamily="34"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pitchFamily="34" charset="0"/>
                      </a:endParaRPr>
                    </a:p>
                  </a:txBody>
                  <a:tcPr marL="72000" marR="72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6629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62345647"/>
      </p:ext>
    </p:extLst>
  </p:cSld>
  <p:clrMapOvr>
    <a:masterClrMapping/>
  </p:clrMapOvr>
  <p:transition/>
</p:sld>
</file>

<file path=ppt/slides/slide3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31307" name="AutoShape 11">
            <a:hlinkClick r:id="rId2" action="ppaction://hlinksldjump" highlightClick="1"/>
          </p:cNvPr>
          <p:cNvSpPr>
            <a:spLocks noChangeArrowheads="1"/>
          </p:cNvSpPr>
          <p:nvPr/>
        </p:nvSpPr>
        <p:spPr bwMode="auto">
          <a:xfrm>
            <a:off x="5329098" y="4585525"/>
            <a:ext cx="1524000" cy="555526"/>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2000" dirty="0">
                <a:latin typeface="Arial" charset="0"/>
              </a:rPr>
              <a:t>Basile</a:t>
            </a:r>
          </a:p>
          <a:p>
            <a:pPr algn="ctr" rtl="1">
              <a:lnSpc>
                <a:spcPct val="80000"/>
              </a:lnSpc>
              <a:spcBef>
                <a:spcPct val="0"/>
              </a:spcBef>
            </a:pPr>
            <a:r>
              <a:rPr lang="ar-EG" sz="2000" dirty="0" err="1">
                <a:latin typeface="Arial" charset="0"/>
              </a:rPr>
              <a:t>باسيلى</a:t>
            </a:r>
            <a:endParaRPr lang="en-US" sz="2000" dirty="0">
              <a:latin typeface="Arial" charset="0"/>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F38271E9-A79A-449B-BA3B-D154D1C96E13}"/>
              </a:ext>
            </a:extLst>
          </p:cNvPr>
          <p:cNvGraphicFramePr>
            <a:graphicFrameLocks noGrp="1"/>
          </p:cNvGraphicFramePr>
          <p:nvPr>
            <p:ph/>
            <p:extLst>
              <p:ext uri="{D42A27DB-BD31-4B8C-83A1-F6EECF244321}">
                <p14:modId xmlns:p14="http://schemas.microsoft.com/office/powerpoint/2010/main" val="68156957"/>
              </p:ext>
            </p:extLst>
          </p:nvPr>
        </p:nvGraphicFramePr>
        <p:xfrm>
          <a:off x="0" y="0"/>
          <a:ext cx="9144000" cy="4762500"/>
        </p:xfrm>
        <a:graphic>
          <a:graphicData uri="http://schemas.openxmlformats.org/drawingml/2006/table">
            <a:tbl>
              <a:tblPr/>
              <a:tblGrid>
                <a:gridCol w="5035826">
                  <a:extLst>
                    <a:ext uri="{9D8B030D-6E8A-4147-A177-3AD203B41FA5}">
                      <a16:colId xmlns:a16="http://schemas.microsoft.com/office/drawing/2014/main" val="20000"/>
                    </a:ext>
                  </a:extLst>
                </a:gridCol>
                <a:gridCol w="4108174">
                  <a:extLst>
                    <a:ext uri="{9D8B030D-6E8A-4147-A177-3AD203B41FA5}">
                      <a16:colId xmlns:a16="http://schemas.microsoft.com/office/drawing/2014/main" val="20001"/>
                    </a:ext>
                  </a:extLst>
                </a:gridCol>
              </a:tblGrid>
              <a:tr h="438770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Les présents ici rends les semblables à Tes anges.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Et nous aussi appelés par Ta grâce à Te servir  accueille nous malgré notre indignité.</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Pitié Seigneur. (3)</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الكاهن:</a:t>
                      </a:r>
                      <a:endParaRPr kumimoji="0" lang="en-CA" sz="2000" b="0" i="0" u="sng" strike="noStrike" cap="none" normalizeH="0" baseline="0" dirty="0">
                        <a:ln>
                          <a:noFill/>
                        </a:ln>
                        <a:solidFill>
                          <a:srgbClr val="FF9900"/>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الذين ههنا اجعلهم </a:t>
                      </a:r>
                      <a:r>
                        <a:rPr kumimoji="0" lang="ar-EG" sz="2800" b="0" i="0" u="none" strike="noStrike" cap="none" normalizeH="0" baseline="0" dirty="0" err="1">
                          <a:ln>
                            <a:noFill/>
                          </a:ln>
                          <a:solidFill>
                            <a:schemeClr val="tx1"/>
                          </a:solidFill>
                          <a:effectLst/>
                          <a:latin typeface="Arial" charset="0"/>
                          <a:ea typeface="Arial Unicode MS" pitchFamily="34" charset="-128"/>
                          <a:cs typeface="Arial" pitchFamily="34" charset="0"/>
                        </a:rPr>
                        <a:t>متشبهن</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بملائكتك</a:t>
                      </a:r>
                      <a:r>
                        <a:rPr kumimoji="0" lang="fr-FR" sz="2800" b="0" i="0" u="none" strike="noStrike" cap="none" normalizeH="0" baseline="0" dirty="0">
                          <a:ln>
                            <a:noFill/>
                          </a:ln>
                          <a:solidFill>
                            <a:schemeClr val="tx1"/>
                          </a:solidFill>
                          <a:effectLst/>
                          <a:latin typeface="Arial" charset="0"/>
                          <a:ea typeface="Arial Unicode MS" pitchFamily="34" charset="-128"/>
                          <a:cs typeface="Arial" pitchFamily="34"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Arial" pitchFamily="34"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a:t>
                      </a:r>
                      <a:endParaRPr kumimoji="0" lang="fr-FR" sz="28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1800" b="0" i="0" u="sng" strike="noStrike" cap="none" normalizeH="0" baseline="0" dirty="0">
                          <a:ln>
                            <a:noFill/>
                          </a:ln>
                          <a:solidFill>
                            <a:srgbClr val="FF9900"/>
                          </a:solidFill>
                          <a:effectLst/>
                          <a:latin typeface="Arial" charset="0"/>
                          <a:cs typeface="Arial" pitchFamily="34" charset="0"/>
                        </a:rPr>
                        <a:t>الكاهن:</a:t>
                      </a:r>
                      <a:endParaRPr kumimoji="0" lang="fr-FR" sz="18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ونحن أيضا المدعوين بنعمتك إلى خدمتك ونحن غير مستحقين ٬ اقبلنا أليك .</a:t>
                      </a:r>
                      <a:endParaRPr kumimoji="0" lang="fr-FR" sz="20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Arial" pitchFamily="34"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r>
                        <a:rPr kumimoji="0" lang="fr-FR" sz="2800" b="0" i="0" u="none" strike="noStrike" cap="none" normalizeH="0" baseline="0" dirty="0">
                          <a:ln>
                            <a:noFill/>
                          </a:ln>
                          <a:solidFill>
                            <a:schemeClr val="tx1"/>
                          </a:solidFill>
                          <a:effectLst/>
                          <a:latin typeface="Arial" charset="0"/>
                          <a:cs typeface="Arial" pitchFamily="34" charset="0"/>
                        </a:rPr>
                        <a:t>(3)</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030562031"/>
      </p:ext>
    </p:extLst>
  </p:cSld>
  <p:clrMapOvr>
    <a:masterClrMapping/>
  </p:clrMapOvr>
  <p:transition/>
</p:sld>
</file>

<file path=ppt/slides/slide3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27">
            <a:extLst>
              <a:ext uri="{FF2B5EF4-FFF2-40B4-BE49-F238E27FC236}">
                <a16:creationId xmlns:a16="http://schemas.microsoft.com/office/drawing/2014/main" id="{87289119-AB14-4371-91FC-1CB84E28F362}"/>
              </a:ext>
            </a:extLst>
          </p:cNvPr>
          <p:cNvGraphicFramePr>
            <a:graphicFrameLocks noGrp="1"/>
          </p:cNvGraphicFramePr>
          <p:nvPr>
            <p:ph/>
            <p:extLst>
              <p:ext uri="{D42A27DB-BD31-4B8C-83A1-F6EECF244321}">
                <p14:modId xmlns:p14="http://schemas.microsoft.com/office/powerpoint/2010/main" val="2737360637"/>
              </p:ext>
            </p:extLst>
          </p:nvPr>
        </p:nvGraphicFramePr>
        <p:xfrm>
          <a:off x="0" y="192371"/>
          <a:ext cx="9144000" cy="3994404"/>
        </p:xfrm>
        <a:graphic>
          <a:graphicData uri="http://schemas.openxmlformats.org/drawingml/2006/table">
            <a:tbl>
              <a:tblPr/>
              <a:tblGrid>
                <a:gridCol w="3276208">
                  <a:extLst>
                    <a:ext uri="{9D8B030D-6E8A-4147-A177-3AD203B41FA5}">
                      <a16:colId xmlns:a16="http://schemas.microsoft.com/office/drawing/2014/main" val="20000"/>
                    </a:ext>
                  </a:extLst>
                </a:gridCol>
                <a:gridCol w="3315978">
                  <a:extLst>
                    <a:ext uri="{9D8B030D-6E8A-4147-A177-3AD203B41FA5}">
                      <a16:colId xmlns:a16="http://schemas.microsoft.com/office/drawing/2014/main" val="20001"/>
                    </a:ext>
                  </a:extLst>
                </a:gridCol>
                <a:gridCol w="2551814">
                  <a:extLst>
                    <a:ext uri="{9D8B030D-6E8A-4147-A177-3AD203B41FA5}">
                      <a16:colId xmlns:a16="http://schemas.microsoft.com/office/drawing/2014/main" val="20002"/>
                    </a:ext>
                  </a:extLst>
                </a:gridCol>
              </a:tblGrid>
              <a:tr h="32689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n~t~cwt</a:t>
                      </a:r>
                      <a:r>
                        <a:rPr kumimoji="0" lang="en-US" sz="2800" b="0" i="0" u="none" strike="noStrike" cap="none" normalizeH="0" baseline="0" dirty="0">
                          <a:ln>
                            <a:noFill/>
                          </a:ln>
                          <a:solidFill>
                            <a:schemeClr val="tx1"/>
                          </a:solidFill>
                          <a:effectLst/>
                          <a:latin typeface="Coptic1" pitchFamily="2" charset="0"/>
                          <a:cs typeface="Arial" charset="0"/>
                        </a:rPr>
                        <a:t>/ria </a:t>
                      </a:r>
                      <a:r>
                        <a:rPr kumimoji="0" lang="en-US" sz="2800" b="0" i="0" u="none" strike="noStrike" cap="none" normalizeH="0" baseline="0" dirty="0" err="1">
                          <a:ln>
                            <a:noFill/>
                          </a:ln>
                          <a:solidFill>
                            <a:schemeClr val="tx1"/>
                          </a:solidFill>
                          <a:effectLst/>
                          <a:latin typeface="Coptic1" pitchFamily="2" charset="0"/>
                          <a:cs typeface="Arial" charset="0"/>
                        </a:rPr>
                        <a:t>m~paitopoc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topoc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monact</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rion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n~oryodoxoc</a:t>
                      </a:r>
                      <a:r>
                        <a:rPr kumimoji="0" lang="en-US"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a:ln>
                            <a:noFill/>
                          </a:ln>
                          <a:solidFill>
                            <a:schemeClr val="tx1"/>
                          </a:solidFill>
                          <a:effectLst/>
                          <a:latin typeface="Coptic1" pitchFamily="2" charset="0"/>
                          <a:cs typeface="Arial" charset="0"/>
                        </a:rPr>
                        <a:t> </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Seigneur, du salut de ce lieu saint qui est à Toi, </a:t>
                      </a:r>
                      <a:r>
                        <a:rPr kumimoji="0" lang="fr-FR" sz="2800" b="0" i="0" u="none" strike="noStrike" cap="none" normalizeH="0" baseline="0" dirty="0">
                          <a:ln>
                            <a:noFill/>
                          </a:ln>
                          <a:solidFill>
                            <a:schemeClr val="tx1"/>
                          </a:solidFill>
                          <a:effectLst/>
                          <a:latin typeface="Arial" charset="0"/>
                          <a:cs typeface="Arial" charset="0"/>
                        </a:rPr>
                        <a:t>de tous les lieux qui Te sont consacrés et des monastères de nos pères orthodoxes.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FF9933"/>
                          </a:solidFill>
                          <a:effectLst/>
                          <a:latin typeface="Arial" charset="0"/>
                          <a:cs typeface="Times New Roman" pitchFamily="18" charset="0"/>
                        </a:rPr>
                        <a:t>الكاهن:</a:t>
                      </a:r>
                      <a:endParaRPr kumimoji="0" lang="ar-EG"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اذكر يا ربُ خَلاص هذا المَوضع المُقدس الذى لكَ </a:t>
                      </a:r>
                      <a:r>
                        <a:rPr kumimoji="0" lang="fr-CA"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وكل المواضع وكل أديرة آبائنا الأرثوذكسيين</a:t>
                      </a:r>
                      <a:endParaRPr kumimoji="0" lang="fr-CA" sz="2800" b="0" i="0" u="sng"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800" b="0" i="0" u="sng" strike="noStrike" cap="none" normalizeH="0" baseline="0" dirty="0">
                        <a:ln>
                          <a:noFill/>
                        </a:ln>
                        <a:solidFill>
                          <a:srgbClr val="FF9933"/>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53089180"/>
      </p:ext>
    </p:extLst>
  </p:cSld>
  <p:clrMapOvr>
    <a:masterClrMapping/>
  </p:clrMapOvr>
  <p:transition/>
</p:sld>
</file>

<file path=ppt/slides/slide3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120">
            <a:extLst>
              <a:ext uri="{FF2B5EF4-FFF2-40B4-BE49-F238E27FC236}">
                <a16:creationId xmlns:a16="http://schemas.microsoft.com/office/drawing/2014/main" id="{20BCF47C-5844-458F-9F18-4603049EA4BD}"/>
              </a:ext>
            </a:extLst>
          </p:cNvPr>
          <p:cNvGraphicFramePr>
            <a:graphicFrameLocks noGrp="1"/>
          </p:cNvGraphicFramePr>
          <p:nvPr>
            <p:ph/>
            <p:extLst>
              <p:ext uri="{D42A27DB-BD31-4B8C-83A1-F6EECF244321}">
                <p14:modId xmlns:p14="http://schemas.microsoft.com/office/powerpoint/2010/main" val="102305179"/>
              </p:ext>
            </p:extLst>
          </p:nvPr>
        </p:nvGraphicFramePr>
        <p:xfrm>
          <a:off x="0" y="82931"/>
          <a:ext cx="9144000" cy="4866132"/>
        </p:xfrm>
        <a:graphic>
          <a:graphicData uri="http://schemas.openxmlformats.org/drawingml/2006/table">
            <a:tbl>
              <a:tblPr/>
              <a:tblGrid>
                <a:gridCol w="3419873">
                  <a:extLst>
                    <a:ext uri="{9D8B030D-6E8A-4147-A177-3AD203B41FA5}">
                      <a16:colId xmlns:a16="http://schemas.microsoft.com/office/drawing/2014/main" val="20000"/>
                    </a:ext>
                  </a:extLst>
                </a:gridCol>
                <a:gridCol w="3168352">
                  <a:extLst>
                    <a:ext uri="{9D8B030D-6E8A-4147-A177-3AD203B41FA5}">
                      <a16:colId xmlns:a16="http://schemas.microsoft.com/office/drawing/2014/main" val="20001"/>
                    </a:ext>
                  </a:extLst>
                </a:gridCol>
                <a:gridCol w="2555775">
                  <a:extLst>
                    <a:ext uri="{9D8B030D-6E8A-4147-A177-3AD203B41FA5}">
                      <a16:colId xmlns:a16="http://schemas.microsoft.com/office/drawing/2014/main" val="20002"/>
                    </a:ext>
                  </a:extLst>
                </a:gridCol>
              </a:tblGrid>
              <a:tr h="457796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err="1">
                          <a:ln>
                            <a:noFill/>
                          </a:ln>
                          <a:solidFill>
                            <a:srgbClr val="FF9900"/>
                          </a:solidFill>
                          <a:effectLst/>
                          <a:latin typeface="Coptic1" pitchFamily="2" charset="0"/>
                          <a:cs typeface="Arial" charset="0"/>
                        </a:rPr>
                        <a:t>Pidiakwn</a:t>
                      </a:r>
                      <a:r>
                        <a:rPr kumimoji="0" lang="fr-FR" sz="1800" b="0" i="0" u="sng" strike="noStrike" cap="none" normalizeH="0" baseline="0" dirty="0">
                          <a:ln>
                            <a:noFill/>
                          </a:ln>
                          <a:solidFill>
                            <a:srgbClr val="FF9900"/>
                          </a:solidFill>
                          <a:effectLst/>
                          <a:latin typeface="Coptic1" pitchFamily="2" charset="0"/>
                          <a:cs typeface="Arial" charset="0"/>
                        </a:rPr>
                        <a:t>:</a:t>
                      </a:r>
                      <a:endParaRPr kumimoji="0" lang="ar-EG" sz="18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Proceuxacye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u~per</a:t>
                      </a:r>
                      <a:r>
                        <a:rPr kumimoji="0" lang="en-US" sz="2800" b="0" i="0" u="none" strike="noStrike" cap="none" normalizeH="0" baseline="0" dirty="0">
                          <a:ln>
                            <a:noFill/>
                          </a:ln>
                          <a:solidFill>
                            <a:schemeClr val="tx1"/>
                          </a:solidFill>
                          <a:effectLst/>
                          <a:latin typeface="Coptic1" pitchFamily="2" charset="0"/>
                          <a:cs typeface="Arial" charset="0"/>
                        </a:rPr>
                        <a:t> t/c cwt/</a:t>
                      </a:r>
                      <a:r>
                        <a:rPr kumimoji="0" lang="en-US" sz="2800" b="0" i="0" u="none" strike="noStrike" cap="none" normalizeH="0" baseline="0" dirty="0" err="1">
                          <a:ln>
                            <a:noFill/>
                          </a:ln>
                          <a:solidFill>
                            <a:schemeClr val="tx1"/>
                          </a:solidFill>
                          <a:effectLst/>
                          <a:latin typeface="Coptic1" pitchFamily="2" charset="0"/>
                          <a:cs typeface="Arial" charset="0"/>
                        </a:rPr>
                        <a:t>riac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kocmou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t/c </a:t>
                      </a:r>
                      <a:r>
                        <a:rPr kumimoji="0" lang="en-US" sz="2800" b="0" i="0" u="none" strike="noStrike" cap="none" normalizeH="0" baseline="0" dirty="0" err="1">
                          <a:ln>
                            <a:noFill/>
                          </a:ln>
                          <a:solidFill>
                            <a:schemeClr val="tx1"/>
                          </a:solidFill>
                          <a:effectLst/>
                          <a:latin typeface="Coptic1" pitchFamily="2" charset="0"/>
                          <a:cs typeface="Arial" charset="0"/>
                        </a:rPr>
                        <a:t>polewc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mwn</a:t>
                      </a:r>
                      <a:r>
                        <a:rPr kumimoji="0" lang="en-US" sz="2800" b="0" i="0" u="none" strike="noStrike" cap="none" normalizeH="0" baseline="0" dirty="0">
                          <a:ln>
                            <a:noFill/>
                          </a:ln>
                          <a:solidFill>
                            <a:schemeClr val="tx1"/>
                          </a:solidFill>
                          <a:effectLst/>
                          <a:latin typeface="Coptic1" pitchFamily="2" charset="0"/>
                          <a:cs typeface="Arial" charset="0"/>
                        </a:rPr>
                        <a:t> taut/c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pacwn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polewn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wrwn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cwn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monact</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riwn</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fr-FR"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err="1">
                          <a:ln>
                            <a:noFill/>
                          </a:ln>
                          <a:solidFill>
                            <a:srgbClr val="FF9900"/>
                          </a:solidFill>
                          <a:effectLst/>
                          <a:latin typeface="Coptic1" pitchFamily="2" charset="0"/>
                          <a:cs typeface="Arial" charset="0"/>
                        </a:rPr>
                        <a:t>Pilaoc</a:t>
                      </a:r>
                      <a:r>
                        <a:rPr kumimoji="0" lang="fr-FR" sz="2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le salut du monde, de cette ville, de toutes les villes, des régions, des îles et des monastères.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 من أجل خَلاص العالم ومدينتنا هذه وسائر المُدن والأقاليم والجَزائر والأديرة.</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617533244"/>
      </p:ext>
    </p:extLst>
  </p:cSld>
  <p:clrMapOvr>
    <a:masterClrMapping/>
  </p:clrMapOvr>
  <p:transition/>
</p:sld>
</file>

<file path=ppt/slides/slide3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34370" name="Group 2"/>
          <p:cNvGraphicFramePr>
            <a:graphicFrameLocks noGrp="1"/>
          </p:cNvGraphicFramePr>
          <p:nvPr>
            <p:ph/>
            <p:extLst>
              <p:ext uri="{D42A27DB-BD31-4B8C-83A1-F6EECF244321}">
                <p14:modId xmlns:p14="http://schemas.microsoft.com/office/powerpoint/2010/main" val="2808646189"/>
              </p:ext>
            </p:extLst>
          </p:nvPr>
        </p:nvGraphicFramePr>
        <p:xfrm>
          <a:off x="0" y="12700"/>
          <a:ext cx="9144000" cy="4975860"/>
        </p:xfrm>
        <a:graphic>
          <a:graphicData uri="http://schemas.openxmlformats.org/drawingml/2006/table">
            <a:tbl>
              <a:tblPr/>
              <a:tblGrid>
                <a:gridCol w="3232150">
                  <a:extLst>
                    <a:ext uri="{9D8B030D-6E8A-4147-A177-3AD203B41FA5}">
                      <a16:colId xmlns:a16="http://schemas.microsoft.com/office/drawing/2014/main" val="3969494950"/>
                    </a:ext>
                  </a:extLst>
                </a:gridCol>
                <a:gridCol w="3422650">
                  <a:extLst>
                    <a:ext uri="{9D8B030D-6E8A-4147-A177-3AD203B41FA5}">
                      <a16:colId xmlns:a16="http://schemas.microsoft.com/office/drawing/2014/main" val="20000"/>
                    </a:ext>
                  </a:extLst>
                </a:gridCol>
                <a:gridCol w="2489200">
                  <a:extLst>
                    <a:ext uri="{9D8B030D-6E8A-4147-A177-3AD203B41FA5}">
                      <a16:colId xmlns:a16="http://schemas.microsoft.com/office/drawing/2014/main" val="20001"/>
                    </a:ext>
                  </a:extLst>
                </a:gridCol>
              </a:tblGrid>
              <a:tr h="48069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50" b="0" i="0" u="none" strike="noStrike" cap="none" normalizeH="0" baseline="0" dirty="0">
                          <a:ln>
                            <a:noFill/>
                          </a:ln>
                          <a:solidFill>
                            <a:schemeClr val="tx1"/>
                          </a:solidFill>
                          <a:effectLst/>
                          <a:latin typeface="Coptic1" pitchFamily="2" charset="0"/>
                          <a:cs typeface="Arial" charset="0"/>
                        </a:rPr>
                        <a:t>Nem </a:t>
                      </a:r>
                      <a:r>
                        <a:rPr kumimoji="0" lang="fr-CA" sz="2050" b="0" i="0" u="none" strike="noStrike" cap="none" normalizeH="0" baseline="0" dirty="0" err="1">
                          <a:ln>
                            <a:noFill/>
                          </a:ln>
                          <a:solidFill>
                            <a:schemeClr val="tx1"/>
                          </a:solidFill>
                          <a:effectLst/>
                          <a:latin typeface="Coptic1" pitchFamily="2" charset="0"/>
                          <a:cs typeface="Arial" charset="0"/>
                        </a:rPr>
                        <a:t>polic</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niben</a:t>
                      </a:r>
                      <a:r>
                        <a:rPr kumimoji="0" lang="fr-CA" sz="2050" b="0" i="0" u="none" strike="noStrike" cap="none" normalizeH="0" baseline="0" dirty="0">
                          <a:ln>
                            <a:noFill/>
                          </a:ln>
                          <a:solidFill>
                            <a:schemeClr val="tx1"/>
                          </a:solidFill>
                          <a:effectLst/>
                          <a:latin typeface="Coptic1" pitchFamily="2" charset="0"/>
                          <a:cs typeface="Arial" charset="0"/>
                        </a:rPr>
                        <a:t>: nem ,</a:t>
                      </a:r>
                      <a:r>
                        <a:rPr kumimoji="0" lang="fr-CA" sz="2050" b="0" i="0" u="none" strike="noStrike" cap="none" normalizeH="0" baseline="0" dirty="0" err="1">
                          <a:ln>
                            <a:noFill/>
                          </a:ln>
                          <a:solidFill>
                            <a:schemeClr val="tx1"/>
                          </a:solidFill>
                          <a:effectLst/>
                          <a:latin typeface="Coptic1" pitchFamily="2" charset="0"/>
                          <a:cs typeface="Arial" charset="0"/>
                        </a:rPr>
                        <a:t>wra</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niben</a:t>
                      </a:r>
                      <a:r>
                        <a:rPr kumimoji="0" lang="fr-CA" sz="2050" b="0" i="0" u="none" strike="noStrike" cap="none" normalizeH="0" baseline="0" dirty="0">
                          <a:ln>
                            <a:noFill/>
                          </a:ln>
                          <a:solidFill>
                            <a:schemeClr val="tx1"/>
                          </a:solidFill>
                          <a:effectLst/>
                          <a:latin typeface="Coptic1" pitchFamily="2" charset="0"/>
                          <a:cs typeface="Arial" charset="0"/>
                        </a:rPr>
                        <a:t>: nem ni]mi: nem </a:t>
                      </a:r>
                      <a:r>
                        <a:rPr kumimoji="0" lang="fr-CA" sz="2050" b="0" i="0" u="none" strike="noStrike" cap="none" normalizeH="0" baseline="0" dirty="0" err="1">
                          <a:ln>
                            <a:noFill/>
                          </a:ln>
                          <a:solidFill>
                            <a:schemeClr val="tx1"/>
                          </a:solidFill>
                          <a:effectLst/>
                          <a:latin typeface="Coptic1" pitchFamily="2" charset="0"/>
                          <a:cs typeface="Arial" charset="0"/>
                        </a:rPr>
                        <a:t>poucolcel</a:t>
                      </a:r>
                      <a:r>
                        <a:rPr kumimoji="0" lang="fr-CA" sz="2050" b="0" i="0" u="none" strike="noStrike" cap="none" normalizeH="0" baseline="0" dirty="0">
                          <a:ln>
                            <a:noFill/>
                          </a:ln>
                          <a:solidFill>
                            <a:schemeClr val="tx1"/>
                          </a:solidFill>
                          <a:effectLst/>
                          <a:latin typeface="Coptic1" pitchFamily="2" charset="0"/>
                          <a:cs typeface="Arial" charset="0"/>
                        </a:rPr>
                        <a:t> t/</a:t>
                      </a:r>
                      <a:r>
                        <a:rPr kumimoji="0" lang="fr-CA" sz="2050" b="0" i="0" u="none" strike="noStrike" cap="none" normalizeH="0" baseline="0" dirty="0" err="1">
                          <a:ln>
                            <a:noFill/>
                          </a:ln>
                          <a:solidFill>
                            <a:schemeClr val="tx1"/>
                          </a:solidFill>
                          <a:effectLst/>
                          <a:latin typeface="Coptic1" pitchFamily="2" charset="0"/>
                          <a:cs typeface="Arial" charset="0"/>
                        </a:rPr>
                        <a:t>rf</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Ouoh</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nahmen</a:t>
                      </a:r>
                      <a:r>
                        <a:rPr kumimoji="0" lang="fr-CA" sz="2050" b="0" i="0" u="none" strike="noStrike" cap="none" normalizeH="0" baseline="0" dirty="0">
                          <a:ln>
                            <a:noFill/>
                          </a:ln>
                          <a:solidFill>
                            <a:schemeClr val="tx1"/>
                          </a:solidFill>
                          <a:effectLst/>
                          <a:latin typeface="Coptic1" pitchFamily="2" charset="0"/>
                          <a:cs typeface="Arial" charset="0"/>
                        </a:rPr>
                        <a:t> t/</a:t>
                      </a:r>
                      <a:r>
                        <a:rPr kumimoji="0" lang="fr-CA" sz="2050" b="0" i="0" u="none" strike="noStrike" cap="none" normalizeH="0" baseline="0" dirty="0" err="1">
                          <a:ln>
                            <a:noFill/>
                          </a:ln>
                          <a:solidFill>
                            <a:schemeClr val="tx1"/>
                          </a:solidFill>
                          <a:effectLst/>
                          <a:latin typeface="Coptic1" pitchFamily="2" charset="0"/>
                          <a:cs typeface="Arial" charset="0"/>
                        </a:rPr>
                        <a:t>ren</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e~bolha</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ouh~bwn</a:t>
                      </a:r>
                      <a:r>
                        <a:rPr kumimoji="0" lang="fr-CA" sz="2050" b="0" i="0" u="none" strike="noStrike" cap="none" normalizeH="0" baseline="0" dirty="0">
                          <a:ln>
                            <a:noFill/>
                          </a:ln>
                          <a:solidFill>
                            <a:schemeClr val="tx1"/>
                          </a:solidFill>
                          <a:effectLst/>
                          <a:latin typeface="Coptic1" pitchFamily="2" charset="0"/>
                          <a:cs typeface="Arial" charset="0"/>
                        </a:rPr>
                        <a:t>: nem </a:t>
                      </a:r>
                      <a:r>
                        <a:rPr kumimoji="0" lang="fr-CA" sz="2050" b="0" i="0" u="none" strike="noStrike" cap="none" normalizeH="0" baseline="0" dirty="0" err="1">
                          <a:ln>
                            <a:noFill/>
                          </a:ln>
                          <a:solidFill>
                            <a:schemeClr val="tx1"/>
                          </a:solidFill>
                          <a:effectLst/>
                          <a:latin typeface="Coptic1" pitchFamily="2" charset="0"/>
                          <a:cs typeface="Arial" charset="0"/>
                        </a:rPr>
                        <a:t>oumou</a:t>
                      </a:r>
                      <a:r>
                        <a:rPr kumimoji="0" lang="fr-CA" sz="2050" b="0" i="0" u="none" strike="noStrike" cap="none" normalizeH="0" baseline="0" dirty="0">
                          <a:ln>
                            <a:noFill/>
                          </a:ln>
                          <a:solidFill>
                            <a:schemeClr val="tx1"/>
                          </a:solidFill>
                          <a:effectLst/>
                          <a:latin typeface="Coptic1" pitchFamily="2" charset="0"/>
                          <a:cs typeface="Arial" charset="0"/>
                        </a:rPr>
                        <a:t>: nem </a:t>
                      </a:r>
                      <a:r>
                        <a:rPr kumimoji="0" lang="fr-CA" sz="2050" b="0" i="0" u="none" strike="noStrike" cap="none" normalizeH="0" baseline="0" dirty="0" err="1">
                          <a:ln>
                            <a:noFill/>
                          </a:ln>
                          <a:solidFill>
                            <a:schemeClr val="tx1"/>
                          </a:solidFill>
                          <a:effectLst/>
                          <a:latin typeface="Coptic1" pitchFamily="2" charset="0"/>
                          <a:cs typeface="Arial" charset="0"/>
                        </a:rPr>
                        <a:t>oumonmen</a:t>
                      </a:r>
                      <a:r>
                        <a:rPr kumimoji="0" lang="fr-CA" sz="2050" b="0" i="0" u="none" strike="noStrike" cap="none" normalizeH="0" baseline="0" dirty="0">
                          <a:ln>
                            <a:noFill/>
                          </a:ln>
                          <a:solidFill>
                            <a:schemeClr val="tx1"/>
                          </a:solidFill>
                          <a:effectLst/>
                          <a:latin typeface="Coptic1" pitchFamily="2" charset="0"/>
                          <a:cs typeface="Arial" charset="0"/>
                        </a:rPr>
                        <a:t>: nem </a:t>
                      </a:r>
                      <a:r>
                        <a:rPr kumimoji="0" lang="fr-CA" sz="2050" b="0" i="0" u="none" strike="noStrike" cap="none" normalizeH="0" baseline="0" dirty="0" err="1">
                          <a:ln>
                            <a:noFill/>
                          </a:ln>
                          <a:solidFill>
                            <a:schemeClr val="tx1"/>
                          </a:solidFill>
                          <a:effectLst/>
                          <a:latin typeface="Coptic1" pitchFamily="2" charset="0"/>
                          <a:cs typeface="Arial" charset="0"/>
                        </a:rPr>
                        <a:t>oukataponticmoc</a:t>
                      </a:r>
                      <a:r>
                        <a:rPr kumimoji="0" lang="fr-CA" sz="2050" b="0" i="0" u="none" strike="noStrike" cap="none" normalizeH="0" baseline="0" dirty="0">
                          <a:ln>
                            <a:noFill/>
                          </a:ln>
                          <a:solidFill>
                            <a:schemeClr val="tx1"/>
                          </a:solidFill>
                          <a:effectLst/>
                          <a:latin typeface="Coptic1" pitchFamily="2" charset="0"/>
                          <a:cs typeface="Arial" charset="0"/>
                        </a:rPr>
                        <a:t>: nem ou,~</a:t>
                      </a:r>
                      <a:r>
                        <a:rPr kumimoji="0" lang="fr-CA" sz="2050" b="0" i="0" u="none" strike="noStrike" cap="none" normalizeH="0" baseline="0" dirty="0" err="1">
                          <a:ln>
                            <a:noFill/>
                          </a:ln>
                          <a:solidFill>
                            <a:schemeClr val="tx1"/>
                          </a:solidFill>
                          <a:effectLst/>
                          <a:latin typeface="Coptic1" pitchFamily="2" charset="0"/>
                          <a:cs typeface="Arial" charset="0"/>
                        </a:rPr>
                        <a:t>rwm</a:t>
                      </a:r>
                      <a:r>
                        <a:rPr kumimoji="0" lang="fr-CA" sz="2050" b="0" i="0" u="none" strike="noStrike" cap="none" normalizeH="0" baseline="0" dirty="0">
                          <a:ln>
                            <a:noFill/>
                          </a:ln>
                          <a:solidFill>
                            <a:schemeClr val="tx1"/>
                          </a:solidFill>
                          <a:effectLst/>
                          <a:latin typeface="Coptic1" pitchFamily="2" charset="0"/>
                          <a:cs typeface="Arial" charset="0"/>
                        </a:rPr>
                        <a:t>: nem </a:t>
                      </a:r>
                      <a:r>
                        <a:rPr kumimoji="0" lang="fr-CA" sz="2050" b="0" i="0" u="none" strike="noStrike" cap="none" normalizeH="0" baseline="0" dirty="0" err="1">
                          <a:ln>
                            <a:noFill/>
                          </a:ln>
                          <a:solidFill>
                            <a:schemeClr val="tx1"/>
                          </a:solidFill>
                          <a:effectLst/>
                          <a:latin typeface="Coptic1" pitchFamily="2" charset="0"/>
                          <a:cs typeface="Arial" charset="0"/>
                        </a:rPr>
                        <a:t>oue,malwcia</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n~te</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hanbarbaroc</a:t>
                      </a:r>
                      <a:r>
                        <a:rPr kumimoji="0" lang="fr-CA" sz="2050" b="0" i="0" u="none" strike="noStrike" cap="none" normalizeH="0" baseline="0" dirty="0">
                          <a:ln>
                            <a:noFill/>
                          </a:ln>
                          <a:solidFill>
                            <a:schemeClr val="tx1"/>
                          </a:solidFill>
                          <a:effectLst/>
                          <a:latin typeface="Coptic1" pitchFamily="2" charset="0"/>
                          <a:cs typeface="Arial" charset="0"/>
                        </a:rPr>
                        <a:t>: nem </a:t>
                      </a:r>
                      <a:r>
                        <a:rPr kumimoji="0" lang="fr-CA" sz="2050" b="0" i="0" u="none" strike="noStrike" cap="none" normalizeH="0" baseline="0" dirty="0" err="1">
                          <a:ln>
                            <a:noFill/>
                          </a:ln>
                          <a:solidFill>
                            <a:schemeClr val="tx1"/>
                          </a:solidFill>
                          <a:effectLst/>
                          <a:latin typeface="Coptic1" pitchFamily="2" charset="0"/>
                          <a:cs typeface="Arial" charset="0"/>
                        </a:rPr>
                        <a:t>e~bolha</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t~c</a:t>
                      </a:r>
                      <a:r>
                        <a:rPr kumimoji="0" lang="fr-CA" sz="2050" b="0" i="0" u="none" strike="noStrike" cap="none" normalizeH="0" baseline="0" dirty="0">
                          <a:ln>
                            <a:noFill/>
                          </a:ln>
                          <a:solidFill>
                            <a:schemeClr val="tx1"/>
                          </a:solidFill>
                          <a:effectLst/>
                          <a:latin typeface="Coptic1" pitchFamily="2" charset="0"/>
                          <a:cs typeface="Arial" charset="0"/>
                        </a:rPr>
                        <a:t>/fi </a:t>
                      </a:r>
                      <a:r>
                        <a:rPr kumimoji="0" lang="fr-CA" sz="2050" b="0" i="0" u="none" strike="noStrike" cap="none" normalizeH="0" baseline="0" dirty="0" err="1">
                          <a:ln>
                            <a:noFill/>
                          </a:ln>
                          <a:solidFill>
                            <a:schemeClr val="tx1"/>
                          </a:solidFill>
                          <a:effectLst/>
                          <a:latin typeface="Coptic1" pitchFamily="2" charset="0"/>
                          <a:cs typeface="Arial" charset="0"/>
                        </a:rPr>
                        <a:t>p~jintwnf</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e~p~swi</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n~te</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hanheretikoc</a:t>
                      </a:r>
                      <a:r>
                        <a:rPr kumimoji="0" lang="fr-CA" sz="2050" b="0" i="0" u="none" strike="noStrike" cap="none" normalizeH="0" baseline="0" dirty="0">
                          <a:ln>
                            <a:noFill/>
                          </a:ln>
                          <a:solidFill>
                            <a:schemeClr val="tx1"/>
                          </a:solidFill>
                          <a:effectLst/>
                          <a:latin typeface="Coptic1" pitchFamily="2" charset="0"/>
                          <a:cs typeface="Arial" charset="0"/>
                        </a:rPr>
                        <a:t>.</a:t>
                      </a:r>
                      <a:endParaRPr kumimoji="0" lang="fr-CA"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Pilaoc</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000" b="0" i="0" u="none" strike="noStrike" cap="none" normalizeH="0" baseline="0" dirty="0" err="1">
                          <a:ln>
                            <a:noFill/>
                          </a:ln>
                          <a:solidFill>
                            <a:schemeClr val="tx1"/>
                          </a:solidFill>
                          <a:effectLst/>
                          <a:latin typeface="Coptic1" pitchFamily="2" charset="0"/>
                          <a:cs typeface="Arial" charset="0"/>
                        </a:rPr>
                        <a:t>Kurie</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e~le</a:t>
                      </a:r>
                      <a:r>
                        <a:rPr kumimoji="0" lang="fr-FR" sz="2000" b="0" i="0" u="none" strike="noStrike" cap="none" normalizeH="0" baseline="0" dirty="0">
                          <a:ln>
                            <a:noFill/>
                          </a:ln>
                          <a:solidFill>
                            <a:schemeClr val="tx1"/>
                          </a:solidFill>
                          <a:effectLst/>
                          <a:latin typeface="Coptic1" pitchFamily="2" charset="0"/>
                          <a:cs typeface="Arial" charset="0"/>
                        </a:rPr>
                        <a:t>/~con.</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2200" kern="1200" dirty="0">
                          <a:solidFill>
                            <a:schemeClr val="tx1"/>
                          </a:solidFill>
                          <a:effectLst/>
                          <a:latin typeface="+mn-lt"/>
                          <a:ea typeface="+mn-ea"/>
                          <a:cs typeface="+mn-cs"/>
                        </a:rPr>
                        <a:t>Souviens-Toi aussi de toute ville, toute région, tout village et ceux qui y demeurent. Sauve nous de la vie chère, des épidémies, des tremblements de terre, de la noyade, des incendies, de la déportation par les barbares, de l’attaque par les étrangers et des hérétiques.</a:t>
                      </a:r>
                      <a:endParaRPr kumimoji="0" lang="fr-CA" sz="2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200" b="0" i="0" u="none" strike="noStrike" cap="none" normalizeH="0" baseline="0" dirty="0">
                          <a:ln>
                            <a:noFill/>
                          </a:ln>
                          <a:solidFill>
                            <a:schemeClr val="tx1"/>
                          </a:solidFill>
                          <a:effectLst/>
                          <a:latin typeface="Arial" charset="0"/>
                          <a:cs typeface="Arial" charset="0"/>
                        </a:rPr>
                        <a:t>Pitié Seigneur.</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الكاهن:</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وكل مدينة وكل إقليم والقري وكل زينتها</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ونجنا من الغلاء والوباء والزلازل والغرق والحريق وسبي البربر ومن سيف الغريب ومن قيام الهراطقة</a:t>
                      </a:r>
                      <a:endParaRPr kumimoji="0" lang="fr-FR"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ar-EG" sz="3200" b="0" i="0" u="sng" strike="noStrike" cap="none" normalizeH="0" baseline="0" dirty="0">
                        <a:ln>
                          <a:noFill/>
                        </a:ln>
                        <a:solidFill>
                          <a:srgbClr val="FF9933"/>
                        </a:solidFill>
                        <a:effectLst/>
                        <a:latin typeface="Arial" charset="0"/>
                        <a:cs typeface="Arial" pitchFamily="34" charset="0"/>
                      </a:endParaRP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4305300" y="4974463"/>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15888701"/>
      </p:ext>
    </p:extLst>
  </p:cSld>
  <p:clrMapOvr>
    <a:masterClrMapping/>
  </p:clrMapOvr>
  <p:transition/>
</p:sld>
</file>

<file path=ppt/slides/slide3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35394" name="Group 2"/>
          <p:cNvGraphicFramePr>
            <a:graphicFrameLocks noGrp="1"/>
          </p:cNvGraphicFramePr>
          <p:nvPr>
            <p:ph sz="half" idx="1"/>
            <p:extLst>
              <p:ext uri="{D42A27DB-BD31-4B8C-83A1-F6EECF244321}">
                <p14:modId xmlns:p14="http://schemas.microsoft.com/office/powerpoint/2010/main" val="2596975505"/>
              </p:ext>
            </p:extLst>
          </p:nvPr>
        </p:nvGraphicFramePr>
        <p:xfrm>
          <a:off x="0" y="1064929"/>
          <a:ext cx="9144000" cy="3226308"/>
        </p:xfrm>
        <a:graphic>
          <a:graphicData uri="http://schemas.openxmlformats.org/drawingml/2006/table">
            <a:tbl>
              <a:tblPr/>
              <a:tblGrid>
                <a:gridCol w="3229583">
                  <a:extLst>
                    <a:ext uri="{9D8B030D-6E8A-4147-A177-3AD203B41FA5}">
                      <a16:colId xmlns:a16="http://schemas.microsoft.com/office/drawing/2014/main" val="20000"/>
                    </a:ext>
                  </a:extLst>
                </a:gridCol>
                <a:gridCol w="3171217">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2800" b="0" i="0" u="sng" strike="noStrike" cap="none" normalizeH="0" baseline="0" dirty="0" err="1">
                          <a:ln>
                            <a:noFill/>
                          </a:ln>
                          <a:solidFill>
                            <a:srgbClr val="FF9900"/>
                          </a:solidFill>
                          <a:effectLst/>
                          <a:latin typeface="Coptic1" pitchFamily="2" charset="0"/>
                          <a:cs typeface="Arial" charset="0"/>
                        </a:rPr>
                        <a:t>Piou</a:t>
                      </a:r>
                      <a:r>
                        <a:rPr kumimoji="0" lang="en-US" sz="28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Arikataxioin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n~tekerv~meui</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e~tauranak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p~eneh</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Daigne Seigneur te souvenir de tous les saints qui T’ont  plu dès le commencement;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تفضّل يا ربُ أن تذكر جميع القِديسينَ الذينَ أرضوكَ منذ البَدء،.</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1835410" name="Group 18"/>
          <p:cNvGraphicFramePr>
            <a:graphicFrameLocks noGrp="1"/>
          </p:cNvGraphicFramePr>
          <p:nvPr>
            <p:ph sz="half" idx="2"/>
            <p:extLst>
              <p:ext uri="{D42A27DB-BD31-4B8C-83A1-F6EECF244321}">
                <p14:modId xmlns:p14="http://schemas.microsoft.com/office/powerpoint/2010/main" val="1497731572"/>
              </p:ext>
            </p:extLst>
          </p:nvPr>
        </p:nvGraphicFramePr>
        <p:xfrm>
          <a:off x="539552" y="61401"/>
          <a:ext cx="8064896" cy="662940"/>
        </p:xfrm>
        <a:graphic>
          <a:graphicData uri="http://schemas.openxmlformats.org/drawingml/2006/table">
            <a:tbl>
              <a:tblPr/>
              <a:tblGrid>
                <a:gridCol w="8064896">
                  <a:extLst>
                    <a:ext uri="{9D8B030D-6E8A-4147-A177-3AD203B41FA5}">
                      <a16:colId xmlns:a16="http://schemas.microsoft.com/office/drawing/2014/main" val="20000"/>
                    </a:ext>
                  </a:extLst>
                </a:gridCol>
              </a:tblGrid>
              <a:tr h="32271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1800" b="0" i="0" u="none" strike="noStrike" cap="none" normalizeH="0" baseline="0" dirty="0">
                          <a:ln>
                            <a:noFill/>
                          </a:ln>
                          <a:solidFill>
                            <a:schemeClr val="tx1"/>
                          </a:solidFill>
                          <a:effectLst/>
                          <a:latin typeface="Arial" charset="0"/>
                          <a:cs typeface="Arial" charset="0"/>
                        </a:rPr>
                        <a:t>La commémoration des Saints  </a:t>
                      </a:r>
                      <a:r>
                        <a:rPr kumimoji="0" lang="fr-CA" sz="1500" b="0" i="0" u="none" strike="noStrike" cap="none" normalizeH="0" baseline="0" dirty="0">
                          <a:ln>
                            <a:noFill/>
                          </a:ln>
                          <a:solidFill>
                            <a:schemeClr val="tx1"/>
                          </a:solidFill>
                          <a:effectLst/>
                          <a:latin typeface="Arial" charset="0"/>
                          <a:cs typeface="Arial" charset="0"/>
                        </a:rPr>
                        <a:t>(Liturgie Grégorienne)</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100" b="0" i="0" u="none" strike="noStrike" cap="none" normalizeH="0" baseline="0" dirty="0">
                          <a:ln>
                            <a:noFill/>
                          </a:ln>
                          <a:solidFill>
                            <a:schemeClr val="tx1"/>
                          </a:solidFill>
                          <a:effectLst/>
                          <a:latin typeface="Arial" charset="0"/>
                          <a:cs typeface="Arial" charset="0"/>
                        </a:rPr>
                        <a:t>مجمع القديسين </a:t>
                      </a:r>
                      <a:r>
                        <a:rPr kumimoji="0" lang="ar-EG" sz="1700" b="0" i="0" u="none" strike="noStrike" cap="none" normalizeH="0" baseline="0" dirty="0">
                          <a:ln>
                            <a:noFill/>
                          </a:ln>
                          <a:solidFill>
                            <a:schemeClr val="tx1"/>
                          </a:solidFill>
                          <a:effectLst/>
                          <a:latin typeface="Arial" charset="0"/>
                          <a:cs typeface="Arial" charset="0"/>
                        </a:rPr>
                        <a:t>(القداس الأغريغورى)</a:t>
                      </a:r>
                      <a:endParaRPr kumimoji="0" lang="en-US" sz="17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835409" name="Rectangle 17"/>
          <p:cNvSpPr>
            <a:spLocks noChangeArrowheads="1"/>
          </p:cNvSpPr>
          <p:nvPr/>
        </p:nvSpPr>
        <p:spPr bwMode="auto">
          <a:xfrm>
            <a:off x="8540041" y="36910"/>
            <a:ext cx="184859" cy="1114151"/>
          </a:xfrm>
          <a:prstGeom prst="rect">
            <a:avLst/>
          </a:prstGeom>
          <a:noFill/>
          <a:ln w="9525">
            <a:noFill/>
            <a:miter lim="800000"/>
            <a:headEnd/>
            <a:tailEnd/>
          </a:ln>
          <a:effectLst/>
        </p:spPr>
        <p:txBody>
          <a:bodyPr wrap="none">
            <a:spAutoFit/>
          </a:bodyPr>
          <a:lstStyle/>
          <a:p>
            <a:pPr algn="r"/>
            <a:endParaRPr lang="en-US" sz="2800">
              <a:latin typeface="Arial" charset="0"/>
            </a:endParaRPr>
          </a:p>
          <a:p>
            <a:pPr algn="r" rtl="1"/>
            <a:endParaRPr lang="en-US" sz="3200">
              <a:latin typeface="Arial" charset="0"/>
            </a:endParaRPr>
          </a:p>
        </p:txBody>
      </p:sp>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56398895"/>
      </p:ext>
    </p:extLst>
  </p:cSld>
  <p:clrMapOvr>
    <a:masterClrMapping/>
  </p:clrMapOvr>
  <p:transition/>
</p:sld>
</file>

<file path=ppt/slides/slide3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36418" name="Group 2"/>
          <p:cNvGraphicFramePr>
            <a:graphicFrameLocks noGrp="1"/>
          </p:cNvGraphicFramePr>
          <p:nvPr>
            <p:ph/>
            <p:extLst>
              <p:ext uri="{D42A27DB-BD31-4B8C-83A1-F6EECF244321}">
                <p14:modId xmlns:p14="http://schemas.microsoft.com/office/powerpoint/2010/main" val="2502095545"/>
              </p:ext>
            </p:extLst>
          </p:nvPr>
        </p:nvGraphicFramePr>
        <p:xfrm>
          <a:off x="0" y="0"/>
          <a:ext cx="9144000" cy="4945380"/>
        </p:xfrm>
        <a:graphic>
          <a:graphicData uri="http://schemas.openxmlformats.org/drawingml/2006/table">
            <a:tbl>
              <a:tblPr/>
              <a:tblGrid>
                <a:gridCol w="3187700">
                  <a:extLst>
                    <a:ext uri="{9D8B030D-6E8A-4147-A177-3AD203B41FA5}">
                      <a16:colId xmlns:a16="http://schemas.microsoft.com/office/drawing/2014/main" val="20000"/>
                    </a:ext>
                  </a:extLst>
                </a:gridCol>
                <a:gridCol w="3587750">
                  <a:extLst>
                    <a:ext uri="{9D8B030D-6E8A-4147-A177-3AD203B41FA5}">
                      <a16:colId xmlns:a16="http://schemas.microsoft.com/office/drawing/2014/main" val="20001"/>
                    </a:ext>
                  </a:extLst>
                </a:gridCol>
                <a:gridCol w="2368550">
                  <a:extLst>
                    <a:ext uri="{9D8B030D-6E8A-4147-A177-3AD203B41FA5}">
                      <a16:colId xmlns:a16="http://schemas.microsoft.com/office/drawing/2014/main" val="20002"/>
                    </a:ext>
                  </a:extLst>
                </a:gridCol>
              </a:tblGrid>
              <a:tr h="45720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Nenio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nipatriar</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nip~rov</a:t>
                      </a:r>
                      <a:r>
                        <a:rPr kumimoji="0" lang="en-US" sz="2800" b="0" i="0" u="none" strike="noStrike" cap="none" normalizeH="0" baseline="0" dirty="0">
                          <a:ln>
                            <a:noFill/>
                          </a:ln>
                          <a:solidFill>
                            <a:schemeClr val="tx1"/>
                          </a:solidFill>
                          <a:effectLst/>
                          <a:latin typeface="Coptic1" pitchFamily="2" charset="0"/>
                          <a:cs typeface="Arial" charset="0"/>
                        </a:rPr>
                        <a:t>/t/c </a:t>
                      </a:r>
                      <a:r>
                        <a:rPr kumimoji="0" lang="en-US" sz="2800" b="0" i="0" u="none" strike="noStrike" cap="none" normalizeH="0" baseline="0" dirty="0" err="1">
                          <a:ln>
                            <a:noFill/>
                          </a:ln>
                          <a:solidFill>
                            <a:schemeClr val="tx1"/>
                          </a:solidFill>
                          <a:effectLst/>
                          <a:latin typeface="Coptic1" pitchFamily="2" charset="0"/>
                          <a:cs typeface="Arial" charset="0"/>
                        </a:rPr>
                        <a:t>niapoctoloc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nirefhiwis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nieuaggelict</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nimarturoc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niomologit</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etaujwk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v~nah</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Nos saints pères les patriarches, les prophètes, les apôtres,  les prédicateurs, les évangélistes</a:t>
                      </a:r>
                      <a:r>
                        <a:rPr kumimoji="0" lang="en-US"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les martyrs, les confesseurs et de tous les esprits des justes parvenus à la perfection dans la foi.</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آباءَنا القديسين رؤساء الآباء والأنبياء والرُسُل والمُبشرين والانجيليين والشهداء والمعترفين وكل أرواح الصدّيقين الذينَ كَمُلوا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الإيمان.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7832295"/>
      </p:ext>
    </p:extLst>
  </p:cSld>
  <p:clrMapOvr>
    <a:masterClrMapping/>
  </p:clrMapOvr>
  <p:transition/>
</p:sld>
</file>

<file path=ppt/slides/slide3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37443" name="Group 3"/>
          <p:cNvGraphicFramePr>
            <a:graphicFrameLocks noGrp="1"/>
          </p:cNvGraphicFramePr>
          <p:nvPr>
            <p:ph/>
            <p:extLst>
              <p:ext uri="{D42A27DB-BD31-4B8C-83A1-F6EECF244321}">
                <p14:modId xmlns:p14="http://schemas.microsoft.com/office/powerpoint/2010/main" val="2827262345"/>
              </p:ext>
            </p:extLst>
          </p:nvPr>
        </p:nvGraphicFramePr>
        <p:xfrm>
          <a:off x="0" y="0"/>
          <a:ext cx="9144000" cy="4640580"/>
        </p:xfrm>
        <a:graphic>
          <a:graphicData uri="http://schemas.openxmlformats.org/drawingml/2006/table">
            <a:tbl>
              <a:tblPr/>
              <a:tblGrid>
                <a:gridCol w="3099881">
                  <a:extLst>
                    <a:ext uri="{9D8B030D-6E8A-4147-A177-3AD203B41FA5}">
                      <a16:colId xmlns:a16="http://schemas.microsoft.com/office/drawing/2014/main" val="20000"/>
                    </a:ext>
                  </a:extLst>
                </a:gridCol>
                <a:gridCol w="3184187">
                  <a:extLst>
                    <a:ext uri="{9D8B030D-6E8A-4147-A177-3AD203B41FA5}">
                      <a16:colId xmlns:a16="http://schemas.microsoft.com/office/drawing/2014/main" val="20001"/>
                    </a:ext>
                  </a:extLst>
                </a:gridCol>
                <a:gridCol w="2859932">
                  <a:extLst>
                    <a:ext uri="{9D8B030D-6E8A-4147-A177-3AD203B41FA5}">
                      <a16:colId xmlns:a16="http://schemas.microsoft.com/office/drawing/2014/main" val="20002"/>
                    </a:ext>
                  </a:extLst>
                </a:gridCol>
              </a:tblGrid>
              <a:tr h="31478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900" b="0" i="0" u="none" strike="noStrike" cap="none" normalizeH="0" baseline="0" dirty="0" err="1">
                          <a:ln>
                            <a:noFill/>
                          </a:ln>
                          <a:solidFill>
                            <a:schemeClr val="tx1"/>
                          </a:solidFill>
                          <a:effectLst/>
                          <a:latin typeface="Coptic1" pitchFamily="2" charset="0"/>
                          <a:cs typeface="Arial" charset="0"/>
                        </a:rPr>
                        <a:t>Nhouo</a:t>
                      </a:r>
                      <a:r>
                        <a:rPr kumimoji="0" lang="en-US" sz="2900" b="0" i="0" u="none" strike="noStrike" cap="none" normalizeH="0" baseline="0" dirty="0">
                          <a:ln>
                            <a:noFill/>
                          </a:ln>
                          <a:solidFill>
                            <a:schemeClr val="tx1"/>
                          </a:solidFill>
                          <a:effectLst/>
                          <a:latin typeface="Coptic1" pitchFamily="2" charset="0"/>
                          <a:cs typeface="Arial" charset="0"/>
                        </a:rPr>
                        <a:t> de y/</a:t>
                      </a:r>
                      <a:r>
                        <a:rPr kumimoji="0" lang="en-US" sz="2900" b="0" i="0" u="none" strike="noStrike" cap="none" normalizeH="0" baseline="0" dirty="0" err="1">
                          <a:ln>
                            <a:noFill/>
                          </a:ln>
                          <a:solidFill>
                            <a:schemeClr val="tx1"/>
                          </a:solidFill>
                          <a:effectLst/>
                          <a:latin typeface="Coptic1" pitchFamily="2" charset="0"/>
                          <a:cs typeface="Arial" charset="0"/>
                        </a:rPr>
                        <a:t>eyouab</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eymeh</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n~wou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etoi</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m~paryenoc</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n~c</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ou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niben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yeotokoc</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eyouab</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agia</a:t>
                      </a:r>
                      <a:r>
                        <a:rPr kumimoji="0" lang="en-US" sz="2900" b="0" i="0" u="none" strike="noStrike" cap="none" normalizeH="0" baseline="0" dirty="0">
                          <a:ln>
                            <a:noFill/>
                          </a:ln>
                          <a:solidFill>
                            <a:schemeClr val="tx1"/>
                          </a:solidFill>
                          <a:effectLst/>
                          <a:latin typeface="Coptic1" pitchFamily="2" charset="0"/>
                          <a:cs typeface="Arial" charset="0"/>
                        </a:rPr>
                        <a:t> Maria: y/</a:t>
                      </a:r>
                      <a:r>
                        <a:rPr kumimoji="0" lang="en-US" sz="2900" b="0" i="0" u="none" strike="noStrike" cap="none" normalizeH="0" baseline="0" dirty="0" err="1">
                          <a:ln>
                            <a:noFill/>
                          </a:ln>
                          <a:solidFill>
                            <a:schemeClr val="tx1"/>
                          </a:solidFill>
                          <a:effectLst/>
                          <a:latin typeface="Coptic1" pitchFamily="2" charset="0"/>
                          <a:cs typeface="Arial" charset="0"/>
                        </a:rPr>
                        <a:t>etacj~ve</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v~Nou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pilogoc</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qen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oumeym</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i</a:t>
                      </a:r>
                      <a:r>
                        <a:rPr kumimoji="0" lang="en-US" sz="2900" b="0" i="0" u="none" strike="noStrike" cap="none" normalizeH="0" baseline="0" dirty="0">
                          <a:ln>
                            <a:noFill/>
                          </a:ln>
                          <a:solidFill>
                            <a:schemeClr val="tx1"/>
                          </a:solidFill>
                          <a:effectLst/>
                          <a:latin typeface="Coptic1" pitchFamily="2" charset="0"/>
                          <a:cs typeface="Arial" charset="0"/>
                        </a:rPr>
                        <a:t>.</a:t>
                      </a:r>
                      <a:endParaRPr kumimoji="0" lang="en-US" sz="29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En premier lieu,  de la toute sainte, pleine de gloire, toujours vierge, la pure mère de Dieu </a:t>
                      </a:r>
                      <a:r>
                        <a:rPr kumimoji="0" lang="fr-CA" sz="3000" b="0" i="0" u="none" strike="noStrike" cap="none" normalizeH="0" baseline="0" dirty="0" err="1">
                          <a:ln>
                            <a:noFill/>
                          </a:ln>
                          <a:solidFill>
                            <a:schemeClr val="tx1"/>
                          </a:solidFill>
                          <a:effectLst/>
                          <a:latin typeface="Arial" charset="0"/>
                          <a:cs typeface="Arial" charset="0"/>
                        </a:rPr>
                        <a:t>Théotokos</a:t>
                      </a:r>
                      <a:r>
                        <a:rPr kumimoji="0" lang="fr-CA" sz="3000" b="0" i="0" u="none" strike="noStrike" cap="none" normalizeH="0" baseline="0" dirty="0">
                          <a:ln>
                            <a:noFill/>
                          </a:ln>
                          <a:solidFill>
                            <a:schemeClr val="tx1"/>
                          </a:solidFill>
                          <a:effectLst/>
                          <a:latin typeface="Arial" charset="0"/>
                          <a:cs typeface="Arial" charset="0"/>
                        </a:rPr>
                        <a:t> Sainte Marie, </a:t>
                      </a:r>
                      <a:r>
                        <a:rPr kumimoji="0" lang="fr-FR" sz="3000" b="0" i="0" u="none" strike="noStrike" cap="none" normalizeH="0" baseline="0" dirty="0">
                          <a:ln>
                            <a:noFill/>
                          </a:ln>
                          <a:solidFill>
                            <a:schemeClr val="tx1"/>
                          </a:solidFill>
                          <a:effectLst/>
                          <a:latin typeface="Arial" charset="0"/>
                          <a:cs typeface="Arial" charset="0"/>
                        </a:rPr>
                        <a:t>celle qui a enfanté Dieu le Verbe en vérité.</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600" b="0" i="0" kern="1200" dirty="0">
                          <a:solidFill>
                            <a:schemeClr val="tx1"/>
                          </a:solidFill>
                          <a:effectLst/>
                          <a:latin typeface="+mn-lt"/>
                          <a:ea typeface="+mn-ea"/>
                          <a:cs typeface="+mn-cs"/>
                        </a:rPr>
                        <a:t>وبالأكثرِ القديسةَ المملوءةَ مجداً، العذراءَ كلَّ حينٍ، والدةَ الإلهِ القديسةَ الطاهرةَ مريم.</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texte, produit céramique, terre cuite, porcelaine&#10;&#10;Description générée automatiquement">
            <a:extLst>
              <a:ext uri="{FF2B5EF4-FFF2-40B4-BE49-F238E27FC236}">
                <a16:creationId xmlns:a16="http://schemas.microsoft.com/office/drawing/2014/main" id="{D85EAA67-7567-4590-B26E-E98FD6003C6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942666" y="2960369"/>
            <a:ext cx="2120054" cy="2120054"/>
          </a:xfrm>
          <a:prstGeom prst="flowChartConnector">
            <a:avLst/>
          </a:prstGeom>
        </p:spPr>
      </p:pic>
    </p:spTree>
    <p:extLst>
      <p:ext uri="{BB962C8B-B14F-4D97-AF65-F5344CB8AC3E}">
        <p14:creationId xmlns:p14="http://schemas.microsoft.com/office/powerpoint/2010/main" val="1456788014"/>
      </p:ext>
    </p:extLst>
  </p:cSld>
  <p:clrMapOvr>
    <a:masterClrMapping/>
  </p:clrMapOvr>
  <p:transition/>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43569" name="Group 81"/>
          <p:cNvGraphicFramePr>
            <a:graphicFrameLocks noGrp="1"/>
          </p:cNvGraphicFramePr>
          <p:nvPr>
            <p:ph/>
            <p:extLst>
              <p:ext uri="{D42A27DB-BD31-4B8C-83A1-F6EECF244321}">
                <p14:modId xmlns:p14="http://schemas.microsoft.com/office/powerpoint/2010/main" val="1894070042"/>
              </p:ext>
            </p:extLst>
          </p:nvPr>
        </p:nvGraphicFramePr>
        <p:xfrm>
          <a:off x="0" y="100109"/>
          <a:ext cx="9144000" cy="4605624"/>
        </p:xfrm>
        <a:graphic>
          <a:graphicData uri="http://schemas.openxmlformats.org/drawingml/2006/table">
            <a:tbl>
              <a:tblPr/>
              <a:tblGrid>
                <a:gridCol w="3187700">
                  <a:extLst>
                    <a:ext uri="{9D8B030D-6E8A-4147-A177-3AD203B41FA5}">
                      <a16:colId xmlns:a16="http://schemas.microsoft.com/office/drawing/2014/main" val="20000"/>
                    </a:ext>
                  </a:extLst>
                </a:gridCol>
                <a:gridCol w="33147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6056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n~rwmeoc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Maximoc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Dometioc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pih~me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a:ln>
                            <a:noFill/>
                          </a:ln>
                          <a:solidFill>
                            <a:schemeClr val="tx1"/>
                          </a:solidFill>
                          <a:effectLst/>
                          <a:latin typeface="Coptic1" pitchFamily="2" charset="0"/>
                          <a:cs typeface="Arial" charset="0"/>
                          <a:sym typeface="Symbol" pitchFamily="18" charset="2"/>
                        </a:rPr>
                        <a:t>'</a:t>
                      </a:r>
                      <a:r>
                        <a:rPr kumimoji="0" lang="en-US" sz="2600" b="0" i="0" u="none" strike="noStrike" cap="none" normalizeH="0" baseline="0" dirty="0">
                          <a:ln>
                            <a:noFill/>
                          </a:ln>
                          <a:solidFill>
                            <a:schemeClr val="tx1"/>
                          </a:solidFill>
                          <a:effectLst/>
                          <a:latin typeface="Coptic1" pitchFamily="2" charset="0"/>
                          <a:cs typeface="Arial" charset="0"/>
                        </a:rPr>
                        <a:t>it </a:t>
                      </a:r>
                      <a:r>
                        <a:rPr kumimoji="0" lang="en-US" sz="2600" b="0" i="0" u="none" strike="noStrike" cap="none" normalizeH="0" baseline="0" dirty="0" err="1">
                          <a:ln>
                            <a:noFill/>
                          </a:ln>
                          <a:solidFill>
                            <a:schemeClr val="tx1"/>
                          </a:solidFill>
                          <a:effectLst/>
                          <a:latin typeface="Coptic1" pitchFamily="2" charset="0"/>
                          <a:cs typeface="Arial" charset="0"/>
                        </a:rPr>
                        <a:t>m~marturoc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niqelloi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Sih</a:t>
                      </a:r>
                      <a:r>
                        <a:rPr kumimoji="0" lang="en-US" sz="2600" b="0" i="0" u="none" strike="noStrike" cap="none" normalizeH="0" baseline="0" dirty="0">
                          <a:ln>
                            <a:noFill/>
                          </a:ln>
                          <a:solidFill>
                            <a:schemeClr val="tx1"/>
                          </a:solidFill>
                          <a:effectLst/>
                          <a:latin typeface="Coptic1" pitchFamily="2" charset="0"/>
                          <a:cs typeface="Arial" charset="0"/>
                        </a:rPr>
                        <a:t>/t: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pijwri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abba </a:t>
                      </a:r>
                      <a:r>
                        <a:rPr kumimoji="0" lang="en-US" sz="2600" b="0" i="0" u="none" strike="noStrike" cap="none" normalizeH="0" baseline="0" dirty="0" err="1">
                          <a:ln>
                            <a:noFill/>
                          </a:ln>
                          <a:solidFill>
                            <a:schemeClr val="tx1"/>
                          </a:solidFill>
                          <a:effectLst/>
                          <a:latin typeface="Coptic1" pitchFamily="2" charset="0"/>
                          <a:cs typeface="Arial" charset="0"/>
                        </a:rPr>
                        <a:t>Mouc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Iwann</a:t>
                      </a:r>
                      <a:r>
                        <a:rPr kumimoji="0" lang="en-US" sz="2600" b="0" i="0" u="none" strike="noStrike" cap="none" normalizeH="0" baseline="0" dirty="0">
                          <a:ln>
                            <a:noFill/>
                          </a:ln>
                          <a:solidFill>
                            <a:schemeClr val="tx1"/>
                          </a:solidFill>
                          <a:effectLst/>
                          <a:latin typeface="Coptic1" pitchFamily="2" charset="0"/>
                          <a:cs typeface="Arial" charset="0"/>
                        </a:rPr>
                        <a:t>/c ,am/ </a:t>
                      </a:r>
                      <a:r>
                        <a:rPr kumimoji="0" lang="en-US" sz="2600" b="0" i="0" u="none" strike="noStrike" cap="none" normalizeH="0" baseline="0" dirty="0" err="1">
                          <a:ln>
                            <a:noFill/>
                          </a:ln>
                          <a:solidFill>
                            <a:schemeClr val="tx1"/>
                          </a:solidFill>
                          <a:effectLst/>
                          <a:latin typeface="Coptic1" pitchFamily="2" charset="0"/>
                          <a:cs typeface="Arial" charset="0"/>
                        </a:rPr>
                        <a:t>piprecbuteroc</a:t>
                      </a:r>
                      <a:r>
                        <a:rPr kumimoji="0" lang="en-US" sz="2600" b="0" i="0" u="none" strike="noStrike" cap="none" normalizeH="0" baseline="0" dirty="0">
                          <a:ln>
                            <a:noFill/>
                          </a:ln>
                          <a:solidFill>
                            <a:schemeClr val="tx1"/>
                          </a:solidFill>
                          <a:effectLst/>
                          <a:latin typeface="Coptic1" pitchFamily="2" charset="0"/>
                          <a:cs typeface="Arial" charset="0"/>
                        </a:rPr>
                        <a:t>:</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de mes seigneurs les deux saints pères Maxime et </a:t>
                      </a:r>
                      <a:r>
                        <a:rPr lang="fr-FR" sz="2400" dirty="0" err="1"/>
                        <a:t>Dométien</a:t>
                      </a:r>
                      <a:r>
                        <a:rPr lang="fr-FR" sz="2400" dirty="0"/>
                        <a:t>, des quarante neuf martyrs les anciens de </a:t>
                      </a:r>
                      <a:r>
                        <a:rPr lang="fr-FR" sz="2400" dirty="0" err="1"/>
                        <a:t>Scété</a:t>
                      </a:r>
                      <a:r>
                        <a:rPr lang="fr-FR" sz="2400" dirty="0"/>
                        <a:t>, du puissant saint Moïse et Jean </a:t>
                      </a:r>
                      <a:r>
                        <a:rPr lang="fr-FR" sz="2400" dirty="0" err="1"/>
                        <a:t>Kamé</a:t>
                      </a:r>
                      <a:r>
                        <a:rPr lang="fr-FR" sz="2400" dirty="0"/>
                        <a:t> le prêtre. </a:t>
                      </a: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وسيدى الأبوين القديسين الروميين مكسيموس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ودوماديوس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والتسعة والأربعين شهيداً شيوخ </a:t>
                      </a:r>
                      <a:r>
                        <a:rPr kumimoji="0" lang="ar-SA" sz="3000" b="0" i="0" u="none" strike="noStrike" cap="none" normalizeH="0" baseline="0" dirty="0" err="1">
                          <a:ln>
                            <a:noFill/>
                          </a:ln>
                          <a:solidFill>
                            <a:schemeClr val="tx1"/>
                          </a:solidFill>
                          <a:effectLst/>
                          <a:latin typeface="Arial" charset="0"/>
                          <a:cs typeface="Arial" charset="0"/>
                        </a:rPr>
                        <a:t>شيهيت</a:t>
                      </a:r>
                      <a:r>
                        <a:rPr kumimoji="0" lang="ar-SA" sz="3000" b="0" i="0" u="none" strike="noStrike" cap="none" normalizeH="0" baseline="0" dirty="0">
                          <a:ln>
                            <a:noFill/>
                          </a:ln>
                          <a:solidFill>
                            <a:schemeClr val="tx1"/>
                          </a:solidFill>
                          <a:effectLst/>
                          <a:latin typeface="Arial" charset="0"/>
                          <a:cs typeface="Arial" charset="0"/>
                        </a:rPr>
                        <a:t>.</a:t>
                      </a:r>
                      <a:endParaRPr kumimoji="0" lang="ar-EG" sz="3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والقوى القديس أنبا موسى </a:t>
                      </a:r>
                      <a:r>
                        <a:rPr kumimoji="0" lang="ar-SA" sz="3000" b="0" i="0" u="none" strike="noStrike" cap="none" normalizeH="0" baseline="0" dirty="0" err="1">
                          <a:ln>
                            <a:noFill/>
                          </a:ln>
                          <a:solidFill>
                            <a:schemeClr val="tx1"/>
                          </a:solidFill>
                          <a:effectLst/>
                          <a:latin typeface="Arial" charset="0"/>
                          <a:cs typeface="Arial" charset="0"/>
                        </a:rPr>
                        <a:t>ويحنس</a:t>
                      </a:r>
                      <a:r>
                        <a:rPr kumimoji="0" lang="ar-SA"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كاما</a:t>
                      </a:r>
                      <a:r>
                        <a:rPr kumimoji="0" lang="ar-SA" sz="3000" b="0" i="0" u="none" strike="noStrike" cap="none" normalizeH="0" baseline="0" dirty="0">
                          <a:ln>
                            <a:noFill/>
                          </a:ln>
                          <a:solidFill>
                            <a:schemeClr val="tx1"/>
                          </a:solidFill>
                          <a:effectLst/>
                          <a:latin typeface="Arial" charset="0"/>
                          <a:cs typeface="Arial" charset="0"/>
                        </a:rPr>
                        <a:t> القس.</a:t>
                      </a:r>
                      <a:endParaRPr kumimoji="0" lang="en-US" sz="30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rouge, homme, uniforme, joueur&#10;&#10;Description générée automatiquement">
            <a:extLst>
              <a:ext uri="{FF2B5EF4-FFF2-40B4-BE49-F238E27FC236}">
                <a16:creationId xmlns:a16="http://schemas.microsoft.com/office/drawing/2014/main" id="{41D7D82E-4059-41C1-A6D2-FE82C7C3E47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068092" y="3000750"/>
            <a:ext cx="1181715" cy="2142749"/>
          </a:xfrm>
          <a:prstGeom prst="rect">
            <a:avLst/>
          </a:prstGeom>
        </p:spPr>
      </p:pic>
    </p:spTree>
  </p:cSld>
  <p:clrMapOvr>
    <a:masterClrMapping/>
  </p:clrMapOvr>
  <p:transition/>
</p:sld>
</file>

<file path=ppt/slides/slide3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6694" name="Group 150"/>
          <p:cNvGraphicFramePr>
            <a:graphicFrameLocks noGrp="1"/>
          </p:cNvGraphicFramePr>
          <p:nvPr>
            <p:ph/>
            <p:extLst>
              <p:ext uri="{D42A27DB-BD31-4B8C-83A1-F6EECF244321}">
                <p14:modId xmlns:p14="http://schemas.microsoft.com/office/powerpoint/2010/main" val="2045385537"/>
              </p:ext>
            </p:extLst>
          </p:nvPr>
        </p:nvGraphicFramePr>
        <p:xfrm>
          <a:off x="0" y="2286"/>
          <a:ext cx="9144000" cy="5042916"/>
        </p:xfrm>
        <a:graphic>
          <a:graphicData uri="http://schemas.openxmlformats.org/drawingml/2006/table">
            <a:tbl>
              <a:tblPr/>
              <a:tblGrid>
                <a:gridCol w="3402419">
                  <a:extLst>
                    <a:ext uri="{9D8B030D-6E8A-4147-A177-3AD203B41FA5}">
                      <a16:colId xmlns:a16="http://schemas.microsoft.com/office/drawing/2014/main" val="20000"/>
                    </a:ext>
                  </a:extLst>
                </a:gridCol>
                <a:gridCol w="3083442">
                  <a:extLst>
                    <a:ext uri="{9D8B030D-6E8A-4147-A177-3AD203B41FA5}">
                      <a16:colId xmlns:a16="http://schemas.microsoft.com/office/drawing/2014/main" val="20001"/>
                    </a:ext>
                  </a:extLst>
                </a:gridCol>
                <a:gridCol w="2658139">
                  <a:extLst>
                    <a:ext uri="{9D8B030D-6E8A-4147-A177-3AD203B41FA5}">
                      <a16:colId xmlns:a16="http://schemas.microsoft.com/office/drawing/2014/main" val="20002"/>
                    </a:ext>
                  </a:extLst>
                </a:gridCol>
              </a:tblGrid>
              <a:tr h="46771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piagioc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Iwann</a:t>
                      </a:r>
                      <a:r>
                        <a:rPr kumimoji="0" lang="en-US" sz="2500" b="0" i="0" u="none" strike="noStrike" cap="none" normalizeH="0" baseline="0" dirty="0">
                          <a:ln>
                            <a:noFill/>
                          </a:ln>
                          <a:solidFill>
                            <a:schemeClr val="tx1"/>
                          </a:solidFill>
                          <a:effectLst/>
                          <a:latin typeface="Coptic1" pitchFamily="2" charset="0"/>
                          <a:cs typeface="Arial" charset="0"/>
                        </a:rPr>
                        <a:t>/c </a:t>
                      </a:r>
                      <a:r>
                        <a:rPr kumimoji="0" lang="en-US" sz="2500" b="0" i="0" u="none" strike="noStrike" cap="none" normalizeH="0" baseline="0" dirty="0" err="1">
                          <a:ln>
                            <a:noFill/>
                          </a:ln>
                          <a:solidFill>
                            <a:schemeClr val="tx1"/>
                          </a:solidFill>
                          <a:effectLst/>
                          <a:latin typeface="Coptic1" pitchFamily="2" charset="0"/>
                          <a:cs typeface="Arial" charset="0"/>
                        </a:rPr>
                        <a:t>piprodromoc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m~baptict</a:t>
                      </a:r>
                      <a:r>
                        <a:rPr kumimoji="0" lang="en-US" sz="2500" b="0" i="0" u="none" strike="noStrike" cap="none" normalizeH="0" baseline="0" dirty="0">
                          <a:ln>
                            <a:noFill/>
                          </a:ln>
                          <a:solidFill>
                            <a:schemeClr val="tx1"/>
                          </a:solidFill>
                          <a:effectLst/>
                          <a:latin typeface="Coptic1" pitchFamily="2" charset="0"/>
                          <a:cs typeface="Arial" charset="0"/>
                        </a:rPr>
                        <a:t>/c </a:t>
                      </a:r>
                      <a:r>
                        <a:rPr kumimoji="0" lang="en-US" sz="2500" b="0" i="0" u="none" strike="noStrike" cap="none" normalizeH="0" baseline="0" dirty="0" err="1">
                          <a:ln>
                            <a:noFill/>
                          </a:ln>
                          <a:solidFill>
                            <a:schemeClr val="tx1"/>
                          </a:solidFill>
                          <a:effectLst/>
                          <a:latin typeface="Coptic1" pitchFamily="2" charset="0"/>
                          <a:cs typeface="Arial" charset="0"/>
                        </a:rPr>
                        <a:t>ouoh</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m~marturoc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piagioc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Ctevanoc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piar</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diakonoc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ouoh</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m~prwtomarturoc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piyewrimoc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n~euaggelict</a:t>
                      </a:r>
                      <a:r>
                        <a:rPr kumimoji="0" lang="en-US" sz="2500" b="0" i="0" u="none" strike="noStrike" cap="none" normalizeH="0" baseline="0" dirty="0">
                          <a:ln>
                            <a:noFill/>
                          </a:ln>
                          <a:solidFill>
                            <a:schemeClr val="tx1"/>
                          </a:solidFill>
                          <a:effectLst/>
                          <a:latin typeface="Coptic1" pitchFamily="2" charset="0"/>
                          <a:cs typeface="Arial" charset="0"/>
                        </a:rPr>
                        <a:t>/c </a:t>
                      </a:r>
                      <a:r>
                        <a:rPr kumimoji="0" lang="en-US" sz="2500" b="0" i="0" u="none" strike="noStrike" cap="none" normalizeH="0" baseline="0" dirty="0" err="1">
                          <a:ln>
                            <a:noFill/>
                          </a:ln>
                          <a:solidFill>
                            <a:schemeClr val="tx1"/>
                          </a:solidFill>
                          <a:effectLst/>
                          <a:latin typeface="Coptic1" pitchFamily="2" charset="0"/>
                          <a:cs typeface="Arial" charset="0"/>
                        </a:rPr>
                        <a:t>Markoc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piapoctoloc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eyouab</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ouoh</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m~marturoc</a:t>
                      </a:r>
                      <a:r>
                        <a:rPr kumimoji="0" lang="en-US" sz="25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600" dirty="0"/>
                        <a:t>Souviens-Toi aussi de Saint Jean le précurseur, le baptiste et le martyr, de Saint Etienne, l’archidiacre et premier martyr, du contemplateur de Dieu, l’évangéliste Marc, le saint apôtre et martyr,</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والقديس يوحنا السَابق  الصَابغ والشهيد</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والقديس </a:t>
                      </a:r>
                      <a:r>
                        <a:rPr kumimoji="0" lang="ar-SA" sz="3200" b="0" i="0" u="none" strike="noStrike" cap="none" normalizeH="0" baseline="0" dirty="0" err="1">
                          <a:ln>
                            <a:noFill/>
                          </a:ln>
                          <a:solidFill>
                            <a:schemeClr val="tx1"/>
                          </a:solidFill>
                          <a:effectLst/>
                          <a:latin typeface="Arial" charset="0"/>
                          <a:cs typeface="Arial" charset="0"/>
                        </a:rPr>
                        <a:t>استفانوس</a:t>
                      </a:r>
                      <a:r>
                        <a:rPr kumimoji="0" lang="ar-SA" sz="3200" b="0" i="0" u="none" strike="noStrike" cap="none" normalizeH="0" baseline="0" dirty="0">
                          <a:ln>
                            <a:noFill/>
                          </a:ln>
                          <a:solidFill>
                            <a:schemeClr val="tx1"/>
                          </a:solidFill>
                          <a:effectLst/>
                          <a:latin typeface="Arial" charset="0"/>
                          <a:cs typeface="Arial" charset="0"/>
                        </a:rPr>
                        <a:t> رئيس الشمامِسَة وأول الشهداء.</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وناظر الإله </a:t>
                      </a:r>
                      <a:r>
                        <a:rPr kumimoji="0" lang="ar-SA" sz="3200" b="0" i="0" u="none" strike="noStrike" cap="none" normalizeH="0" baseline="0" dirty="0" err="1">
                          <a:ln>
                            <a:noFill/>
                          </a:ln>
                          <a:solidFill>
                            <a:schemeClr val="tx1"/>
                          </a:solidFill>
                          <a:effectLst/>
                          <a:latin typeface="Arial" charset="0"/>
                          <a:cs typeface="Arial" charset="0"/>
                        </a:rPr>
                        <a:t>الإنجيلى</a:t>
                      </a:r>
                      <a:r>
                        <a:rPr kumimoji="0" lang="fr-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مَرقس الرسول الطاهر والشهيد.</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4305300" y="4969764"/>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65168784"/>
      </p:ext>
    </p:extLst>
  </p:cSld>
  <p:clrMapOvr>
    <a:masterClrMapping/>
  </p:clrMapOvr>
  <p:transition/>
</p:sld>
</file>

<file path=ppt/slides/slide3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8687" name="Group 95"/>
          <p:cNvGraphicFramePr>
            <a:graphicFrameLocks noGrp="1"/>
          </p:cNvGraphicFramePr>
          <p:nvPr>
            <p:ph/>
            <p:extLst>
              <p:ext uri="{D42A27DB-BD31-4B8C-83A1-F6EECF244321}">
                <p14:modId xmlns:p14="http://schemas.microsoft.com/office/powerpoint/2010/main" val="404538030"/>
              </p:ext>
            </p:extLst>
          </p:nvPr>
        </p:nvGraphicFramePr>
        <p:xfrm>
          <a:off x="0" y="0"/>
          <a:ext cx="9144000" cy="5189220"/>
        </p:xfrm>
        <a:graphic>
          <a:graphicData uri="http://schemas.openxmlformats.org/drawingml/2006/table">
            <a:tbl>
              <a:tblPr/>
              <a:tblGrid>
                <a:gridCol w="3276600">
                  <a:extLst>
                    <a:ext uri="{9D8B030D-6E8A-4147-A177-3AD203B41FA5}">
                      <a16:colId xmlns:a16="http://schemas.microsoft.com/office/drawing/2014/main" val="20000"/>
                    </a:ext>
                  </a:extLst>
                </a:gridCol>
                <a:gridCol w="3314700">
                  <a:extLst>
                    <a:ext uri="{9D8B030D-6E8A-4147-A177-3AD203B41FA5}">
                      <a16:colId xmlns:a16="http://schemas.microsoft.com/office/drawing/2014/main" val="20001"/>
                    </a:ext>
                  </a:extLst>
                </a:gridCol>
                <a:gridCol w="2552700">
                  <a:extLst>
                    <a:ext uri="{9D8B030D-6E8A-4147-A177-3AD203B41FA5}">
                      <a16:colId xmlns:a16="http://schemas.microsoft.com/office/drawing/2014/main" val="20002"/>
                    </a:ext>
                  </a:extLst>
                </a:gridCol>
              </a:tblGrid>
              <a:tr h="48133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pipatriar</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Ceu</a:t>
                      </a:r>
                      <a:r>
                        <a:rPr kumimoji="0" lang="en-US" sz="2400" b="0" i="0" u="none" strike="noStrike" cap="none" normalizeH="0" baseline="0" dirty="0">
                          <a:ln>
                            <a:noFill/>
                          </a:ln>
                          <a:solidFill>
                            <a:schemeClr val="tx1"/>
                          </a:solidFill>
                          <a:effectLst/>
                          <a:latin typeface="Coptic1" pitchFamily="2" charset="0"/>
                          <a:cs typeface="Arial" charset="0"/>
                        </a:rPr>
                        <a:t>/roc: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pencaq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Diockoroc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Ayanacioc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piapoctolikoc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Petroc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ieromarturoc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ereuc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Iwann</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pi,rucoctomoc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Yeodocioc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Yeoviloc</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600" dirty="0"/>
                        <a:t>du patriarche Saint Sévère, de notre maître </a:t>
                      </a:r>
                      <a:r>
                        <a:rPr lang="fr-FR" sz="2600" dirty="0" err="1"/>
                        <a:t>Dioscore</a:t>
                      </a:r>
                      <a:r>
                        <a:rPr lang="fr-FR" sz="2600" dirty="0"/>
                        <a:t>, de Saint Athanase l’apostolique, de Saint Pierre le sceau des martyrs, le grand prêtre, de Saint Jean </a:t>
                      </a:r>
                      <a:r>
                        <a:rPr lang="fr-FR" sz="2600" dirty="0" err="1"/>
                        <a:t>Chrysostôme</a:t>
                      </a:r>
                      <a:r>
                        <a:rPr lang="fr-FR" sz="2600" dirty="0"/>
                        <a:t>, de Saint Théodose, de Saint Théophile,</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والبطريرك القديس سَاويرس</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ومُعَلمنا </a:t>
                      </a:r>
                      <a:r>
                        <a:rPr kumimoji="0" lang="ar-SA" sz="2800" b="0" i="0" u="none" strike="noStrike" cap="none" normalizeH="0" baseline="0" dirty="0" err="1">
                          <a:ln>
                            <a:noFill/>
                          </a:ln>
                          <a:solidFill>
                            <a:schemeClr val="tx1"/>
                          </a:solidFill>
                          <a:effectLst/>
                          <a:latin typeface="Arial" charset="0"/>
                          <a:cs typeface="Arial" charset="0"/>
                        </a:rPr>
                        <a:t>ديوسقورُس</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والقديس أثناسيوس </a:t>
                      </a:r>
                      <a:r>
                        <a:rPr kumimoji="0" lang="ar-SA" sz="2800" b="0" i="0" u="none" strike="noStrike" cap="none" normalizeH="0" baseline="0" dirty="0" err="1">
                          <a:ln>
                            <a:noFill/>
                          </a:ln>
                          <a:solidFill>
                            <a:schemeClr val="tx1"/>
                          </a:solidFill>
                          <a:effectLst/>
                          <a:latin typeface="Arial" charset="0"/>
                          <a:cs typeface="Arial" charset="0"/>
                        </a:rPr>
                        <a:t>الرسولى</a:t>
                      </a:r>
                      <a:r>
                        <a:rPr kumimoji="0" lang="ar-SA" sz="2800" b="0" i="0" u="none" strike="noStrike" cap="none" normalizeH="0" baseline="0" dirty="0">
                          <a:ln>
                            <a:noFill/>
                          </a:ln>
                          <a:solidFill>
                            <a:schemeClr val="tx1"/>
                          </a:solidFill>
                          <a:effectLst/>
                          <a:latin typeface="Arial" charset="0"/>
                          <a:cs typeface="Arial" charset="0"/>
                        </a:rPr>
                        <a:t> والقديس بطرس</a:t>
                      </a:r>
                      <a:r>
                        <a:rPr kumimoji="0" lang="fr-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الكاهن الشهيد رئيس الكهنة</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والقديس</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يوحنا </a:t>
                      </a:r>
                      <a:r>
                        <a:rPr kumimoji="0" lang="ar-SA" sz="2800" b="0" i="0" u="none" strike="noStrike" cap="none" normalizeH="0" baseline="0" dirty="0" err="1">
                          <a:ln>
                            <a:noFill/>
                          </a:ln>
                          <a:solidFill>
                            <a:schemeClr val="tx1"/>
                          </a:solidFill>
                          <a:effectLst/>
                          <a:latin typeface="Arial" charset="0"/>
                          <a:cs typeface="Arial" charset="0"/>
                        </a:rPr>
                        <a:t>ذهبى</a:t>
                      </a:r>
                      <a:r>
                        <a:rPr kumimoji="0" lang="ar-SA" sz="2800" b="0" i="0" u="none" strike="noStrike" cap="none" normalizeH="0" baseline="0" dirty="0">
                          <a:ln>
                            <a:noFill/>
                          </a:ln>
                          <a:solidFill>
                            <a:schemeClr val="tx1"/>
                          </a:solidFill>
                          <a:effectLst/>
                          <a:latin typeface="Arial" charset="0"/>
                          <a:cs typeface="Arial" charset="0"/>
                        </a:rPr>
                        <a:t> الفم</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والقديس</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ثيئودوسيوس</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والقديس </a:t>
                      </a:r>
                      <a:r>
                        <a:rPr kumimoji="0" lang="ar-SA" sz="2800" b="0" i="0" u="none" strike="noStrike" cap="none" normalizeH="0" baseline="0" dirty="0" err="1">
                          <a:ln>
                            <a:noFill/>
                          </a:ln>
                          <a:solidFill>
                            <a:schemeClr val="tx1"/>
                          </a:solidFill>
                          <a:effectLst/>
                          <a:latin typeface="Arial" charset="0"/>
                          <a:cs typeface="Arial" charset="0"/>
                        </a:rPr>
                        <a:t>ثيئوفيلوس</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38068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07951034"/>
      </p:ext>
    </p:extLst>
  </p:cSld>
  <p:clrMapOvr>
    <a:masterClrMapping/>
  </p:clrMapOvr>
  <p:transition/>
</p:sld>
</file>

<file path=ppt/slides/slide3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60769" name="Group 129"/>
          <p:cNvGraphicFramePr>
            <a:graphicFrameLocks noGrp="1"/>
          </p:cNvGraphicFramePr>
          <p:nvPr>
            <p:ph/>
            <p:extLst>
              <p:ext uri="{D42A27DB-BD31-4B8C-83A1-F6EECF244321}">
                <p14:modId xmlns:p14="http://schemas.microsoft.com/office/powerpoint/2010/main" val="1136718946"/>
              </p:ext>
            </p:extLst>
          </p:nvPr>
        </p:nvGraphicFramePr>
        <p:xfrm>
          <a:off x="0" y="0"/>
          <a:ext cx="9144000" cy="4823460"/>
        </p:xfrm>
        <a:graphic>
          <a:graphicData uri="http://schemas.openxmlformats.org/drawingml/2006/table">
            <a:tbl>
              <a:tblPr/>
              <a:tblGrid>
                <a:gridCol w="3124200">
                  <a:extLst>
                    <a:ext uri="{9D8B030D-6E8A-4147-A177-3AD203B41FA5}">
                      <a16:colId xmlns:a16="http://schemas.microsoft.com/office/drawing/2014/main" val="20000"/>
                    </a:ext>
                  </a:extLst>
                </a:gridCol>
                <a:gridCol w="3187700">
                  <a:extLst>
                    <a:ext uri="{9D8B030D-6E8A-4147-A177-3AD203B41FA5}">
                      <a16:colId xmlns:a16="http://schemas.microsoft.com/office/drawing/2014/main" val="20001"/>
                    </a:ext>
                  </a:extLst>
                </a:gridCol>
                <a:gridCol w="2832100">
                  <a:extLst>
                    <a:ext uri="{9D8B030D-6E8A-4147-A177-3AD203B41FA5}">
                      <a16:colId xmlns:a16="http://schemas.microsoft.com/office/drawing/2014/main" val="20002"/>
                    </a:ext>
                  </a:extLst>
                </a:gridCol>
              </a:tblGrid>
              <a:tr h="46609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piagioc</a:t>
                      </a:r>
                      <a:r>
                        <a:rPr kumimoji="0" lang="en-US" sz="2600" b="0" i="0" u="none" strike="noStrike" cap="none" normalizeH="0" baseline="0" dirty="0">
                          <a:ln>
                            <a:noFill/>
                          </a:ln>
                          <a:solidFill>
                            <a:schemeClr val="tx1"/>
                          </a:solidFill>
                          <a:effectLst/>
                          <a:latin typeface="Coptic1" pitchFamily="2" charset="0"/>
                          <a:cs typeface="Arial" charset="0"/>
                        </a:rPr>
                        <a:t> D/m/</a:t>
                      </a:r>
                      <a:r>
                        <a:rPr kumimoji="0" lang="en-US" sz="2600" b="0" i="0" u="none" strike="noStrike" cap="none" normalizeH="0" baseline="0" dirty="0" err="1">
                          <a:ln>
                            <a:noFill/>
                          </a:ln>
                          <a:solidFill>
                            <a:schemeClr val="tx1"/>
                          </a:solidFill>
                          <a:effectLst/>
                          <a:latin typeface="Coptic1" pitchFamily="2" charset="0"/>
                          <a:cs typeface="Arial" charset="0"/>
                        </a:rPr>
                        <a:t>trioc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piagioc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Kurilloc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piagioc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Bacilioc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piagioc</a:t>
                      </a:r>
                      <a:r>
                        <a:rPr kumimoji="0" lang="en-US" sz="2600" b="0" i="0" u="none" strike="noStrike" cap="none" normalizeH="0" baseline="0" dirty="0">
                          <a:ln>
                            <a:noFill/>
                          </a:ln>
                          <a:solidFill>
                            <a:schemeClr val="tx1"/>
                          </a:solidFill>
                          <a:effectLst/>
                          <a:latin typeface="Coptic1" pitchFamily="2" charset="0"/>
                          <a:cs typeface="Arial" charset="0"/>
                        </a:rPr>
                        <a:t> Gr/</a:t>
                      </a:r>
                      <a:r>
                        <a:rPr kumimoji="0" lang="en-US" sz="2600" b="0" i="0" u="none" strike="noStrike" cap="none" normalizeH="0" baseline="0" dirty="0" err="1">
                          <a:ln>
                            <a:noFill/>
                          </a:ln>
                          <a:solidFill>
                            <a:schemeClr val="tx1"/>
                          </a:solidFill>
                          <a:effectLst/>
                          <a:latin typeface="Coptic1" pitchFamily="2" charset="0"/>
                          <a:cs typeface="Arial" charset="0"/>
                        </a:rPr>
                        <a:t>gorioc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piyeologoc</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a:ln>
                            <a:noFill/>
                          </a:ln>
                          <a:solidFill>
                            <a:schemeClr val="tx1"/>
                          </a:solidFill>
                          <a:effectLst/>
                          <a:latin typeface="Arial"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piagioc</a:t>
                      </a:r>
                      <a:r>
                        <a:rPr kumimoji="0" lang="en-US" sz="2600" b="0" i="0" u="none" strike="noStrike" cap="none" normalizeH="0" baseline="0" dirty="0">
                          <a:ln>
                            <a:noFill/>
                          </a:ln>
                          <a:solidFill>
                            <a:schemeClr val="tx1"/>
                          </a:solidFill>
                          <a:effectLst/>
                          <a:latin typeface="Coptic1" pitchFamily="2" charset="0"/>
                          <a:cs typeface="Arial" charset="0"/>
                        </a:rPr>
                        <a:t> Gr/</a:t>
                      </a:r>
                      <a:r>
                        <a:rPr kumimoji="0" lang="en-US" sz="2600" b="0" i="0" u="none" strike="noStrike" cap="none" normalizeH="0" baseline="0" dirty="0" err="1">
                          <a:ln>
                            <a:noFill/>
                          </a:ln>
                          <a:solidFill>
                            <a:schemeClr val="tx1"/>
                          </a:solidFill>
                          <a:effectLst/>
                          <a:latin typeface="Coptic1" pitchFamily="2" charset="0"/>
                          <a:cs typeface="Arial" charset="0"/>
                        </a:rPr>
                        <a:t>gorioc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piyaumatourgoc</a:t>
                      </a:r>
                      <a:endParaRPr kumimoji="0" lang="en-US" sz="2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piagioc</a:t>
                      </a:r>
                      <a:r>
                        <a:rPr kumimoji="0" lang="en-US" sz="2600" b="0" i="0" u="none" strike="noStrike" cap="none" normalizeH="0" baseline="0" dirty="0">
                          <a:ln>
                            <a:noFill/>
                          </a:ln>
                          <a:solidFill>
                            <a:schemeClr val="tx1"/>
                          </a:solidFill>
                          <a:effectLst/>
                          <a:latin typeface="Coptic1" pitchFamily="2" charset="0"/>
                          <a:cs typeface="Arial" charset="0"/>
                        </a:rPr>
                        <a:t> Gr/</a:t>
                      </a:r>
                      <a:r>
                        <a:rPr kumimoji="0" lang="en-US" sz="2600" b="0" i="0" u="none" strike="noStrike" cap="none" normalizeH="0" baseline="0" dirty="0" err="1">
                          <a:ln>
                            <a:noFill/>
                          </a:ln>
                          <a:solidFill>
                            <a:schemeClr val="tx1"/>
                          </a:solidFill>
                          <a:effectLst/>
                          <a:latin typeface="Coptic1" pitchFamily="2" charset="0"/>
                          <a:cs typeface="Arial" charset="0"/>
                        </a:rPr>
                        <a:t>gorioc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piarmenioc</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de Saint Dimitri, de Saint Cyrille, de Saint Basile, de Saint Grégoire le théologien, de Saint Grégoire le faiseur de miracle, de Saint Grégoire l’arménien,</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والقديس ديمتريوس والقديس كيرلس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 باسيليوس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اغريغوريوس</a:t>
                      </a:r>
                      <a:r>
                        <a:rPr kumimoji="0" lang="ar-SA" sz="3000" b="0" i="0" u="none" strike="noStrike" cap="none" normalizeH="0" baseline="0" dirty="0">
                          <a:ln>
                            <a:noFill/>
                          </a:ln>
                          <a:solidFill>
                            <a:schemeClr val="tx1"/>
                          </a:solidFill>
                          <a:effectLst/>
                          <a:latin typeface="Arial" charset="0"/>
                          <a:cs typeface="Arial" charset="0"/>
                        </a:rPr>
                        <a:t> الناطق بالإلهيات</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اغريغوريوس</a:t>
                      </a:r>
                      <a:r>
                        <a:rPr kumimoji="0" lang="ar-SA" sz="3000" b="0" i="0" u="none" strike="noStrike" cap="none" normalizeH="0" baseline="0" dirty="0">
                          <a:ln>
                            <a:noFill/>
                          </a:ln>
                          <a:solidFill>
                            <a:schemeClr val="tx1"/>
                          </a:solidFill>
                          <a:effectLst/>
                          <a:latin typeface="Arial" charset="0"/>
                          <a:cs typeface="Arial" charset="0"/>
                        </a:rPr>
                        <a:t> الصانع العجائب</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 </a:t>
                      </a:r>
                      <a:r>
                        <a:rPr kumimoji="0" lang="ar-SA" sz="3000" b="0" i="0" u="none" strike="noStrike" cap="none" normalizeH="0" baseline="0" dirty="0" err="1">
                          <a:ln>
                            <a:noFill/>
                          </a:ln>
                          <a:solidFill>
                            <a:schemeClr val="tx1"/>
                          </a:solidFill>
                          <a:effectLst/>
                          <a:latin typeface="Arial" charset="0"/>
                          <a:cs typeface="Arial" charset="0"/>
                        </a:rPr>
                        <a:t>اغريغوريوس</a:t>
                      </a:r>
                      <a:r>
                        <a:rPr kumimoji="0" lang="ar-SA"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الأرمنى</a:t>
                      </a:r>
                      <a:r>
                        <a:rPr kumimoji="0" lang="ar-SA" sz="3000" b="0" i="0" u="none" strike="noStrike" cap="none" normalizeH="0" baseline="0" dirty="0">
                          <a:ln>
                            <a:noFill/>
                          </a:ln>
                          <a:solidFill>
                            <a:schemeClr val="tx1"/>
                          </a:solidFill>
                          <a:effectLst/>
                          <a:latin typeface="Arial" charset="0"/>
                          <a:cs typeface="Arial" charset="0"/>
                        </a:rPr>
                        <a:t>.</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8560643" name="Picture 3" descr="Archangel Michael (43)"/>
          <p:cNvPicPr>
            <a:picLocks noChangeAspect="1" noChangeArrowheads="1"/>
          </p:cNvPicPr>
          <p:nvPr/>
        </p:nvPicPr>
        <p:blipFill>
          <a:blip r:embed="rId3" cstate="print">
            <a:lum bright="40000" contrast="50000"/>
          </a:blip>
          <a:srcRect/>
          <a:stretch>
            <a:fillRect/>
          </a:stretch>
        </p:blipFill>
        <p:spPr bwMode="auto">
          <a:xfrm>
            <a:off x="4286250" y="5289048"/>
            <a:ext cx="1193214" cy="965839"/>
          </a:xfrm>
          <a:prstGeom prst="ellipse">
            <a:avLst/>
          </a:prstGeom>
          <a:noFill/>
          <a:ln w="9525">
            <a:noFill/>
            <a:miter lim="800000"/>
            <a:headEnd/>
            <a:tailEnd/>
          </a:ln>
        </p:spPr>
      </p:pic>
      <p:pic>
        <p:nvPicPr>
          <p:cNvPr id="8560644" name="Picture 4" descr="Archangel Michael (37)"/>
          <p:cNvPicPr>
            <a:picLocks noChangeAspect="1" noChangeArrowheads="1"/>
          </p:cNvPicPr>
          <p:nvPr/>
        </p:nvPicPr>
        <p:blipFill>
          <a:blip r:embed="rId4" cstate="print">
            <a:lum bright="40000" contrast="50000"/>
          </a:blip>
          <a:srcRect/>
          <a:stretch>
            <a:fillRect/>
          </a:stretch>
        </p:blipFill>
        <p:spPr bwMode="auto">
          <a:xfrm>
            <a:off x="2725577" y="5309507"/>
            <a:ext cx="1152148" cy="924923"/>
          </a:xfrm>
          <a:prstGeom prst="ellipse">
            <a:avLst/>
          </a:prstGeom>
          <a:noFill/>
          <a:ln w="9525">
            <a:noFill/>
            <a:miter lim="800000"/>
            <a:headEnd/>
            <a:tailEnd/>
          </a:ln>
        </p:spPr>
      </p:pic>
      <p:sp>
        <p:nvSpPr>
          <p:cNvPr id="6" name="Action Button: Custom 5">
            <a:hlinkClick r:id="rId5" action="ppaction://hlinksldjump" highlightClick="1"/>
          </p:cNvPr>
          <p:cNvSpPr/>
          <p:nvPr/>
        </p:nvSpPr>
        <p:spPr bwMode="auto">
          <a:xfrm>
            <a:off x="413896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98833536"/>
      </p:ext>
    </p:extLst>
  </p:cSld>
  <p:clrMapOvr>
    <a:masterClrMapping/>
  </p:clrMapOvr>
  <p:transition/>
</p:sld>
</file>

<file path=ppt/slides/slide3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25975" name="Group 23"/>
          <p:cNvGraphicFramePr>
            <a:graphicFrameLocks noGrp="1"/>
          </p:cNvGraphicFramePr>
          <p:nvPr>
            <p:ph/>
            <p:extLst>
              <p:ext uri="{D42A27DB-BD31-4B8C-83A1-F6EECF244321}">
                <p14:modId xmlns:p14="http://schemas.microsoft.com/office/powerpoint/2010/main" val="309627212"/>
              </p:ext>
            </p:extLst>
          </p:nvPr>
        </p:nvGraphicFramePr>
        <p:xfrm>
          <a:off x="0" y="65786"/>
          <a:ext cx="9144001" cy="4975860"/>
        </p:xfrm>
        <a:graphic>
          <a:graphicData uri="http://schemas.openxmlformats.org/drawingml/2006/table">
            <a:tbl>
              <a:tblPr/>
              <a:tblGrid>
                <a:gridCol w="3213100">
                  <a:extLst>
                    <a:ext uri="{9D8B030D-6E8A-4147-A177-3AD203B41FA5}">
                      <a16:colId xmlns:a16="http://schemas.microsoft.com/office/drawing/2014/main" val="20000"/>
                    </a:ext>
                  </a:extLst>
                </a:gridCol>
                <a:gridCol w="3206750">
                  <a:extLst>
                    <a:ext uri="{9D8B030D-6E8A-4147-A177-3AD203B41FA5}">
                      <a16:colId xmlns:a16="http://schemas.microsoft.com/office/drawing/2014/main" val="20001"/>
                    </a:ext>
                  </a:extLst>
                </a:gridCol>
                <a:gridCol w="2724151">
                  <a:extLst>
                    <a:ext uri="{9D8B030D-6E8A-4147-A177-3AD203B41FA5}">
                      <a16:colId xmlns:a16="http://schemas.microsoft.com/office/drawing/2014/main" val="20002"/>
                    </a:ext>
                  </a:extLst>
                </a:gridCol>
              </a:tblGrid>
              <a:tr h="485546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pisomt</a:t>
                      </a:r>
                      <a:r>
                        <a:rPr kumimoji="0" lang="en-US" sz="2300" b="0" i="0" u="none" strike="noStrike" cap="none" normalizeH="0" baseline="0" dirty="0">
                          <a:ln>
                            <a:noFill/>
                          </a:ln>
                          <a:solidFill>
                            <a:schemeClr val="tx1"/>
                          </a:solidFill>
                          <a:effectLst/>
                          <a:latin typeface="Coptic1" pitchFamily="2" charset="0"/>
                          <a:cs typeface="Arial" charset="0"/>
                        </a:rPr>
                        <a:t> se m/t </a:t>
                      </a:r>
                      <a:r>
                        <a:rPr kumimoji="0" lang="en-US" sz="2300" b="0" i="0" u="none" strike="noStrike" cap="none" normalizeH="0" baseline="0" dirty="0" err="1">
                          <a:ln>
                            <a:noFill/>
                          </a:ln>
                          <a:solidFill>
                            <a:schemeClr val="tx1"/>
                          </a:solidFill>
                          <a:effectLst/>
                          <a:latin typeface="Coptic1" pitchFamily="2" charset="0"/>
                          <a:cs typeface="Arial" charset="0"/>
                        </a:rPr>
                        <a:t>sm</a:t>
                      </a:r>
                      <a:r>
                        <a:rPr kumimoji="0" lang="en-US" sz="2300" b="0" i="0" u="none" strike="noStrike" cap="none" normalizeH="0" baseline="0" dirty="0">
                          <a:ln>
                            <a:noFill/>
                          </a:ln>
                          <a:solidFill>
                            <a:schemeClr val="tx1"/>
                          </a:solidFill>
                          <a:effectLst/>
                          <a:latin typeface="Coptic1" pitchFamily="2" charset="0"/>
                          <a:cs typeface="Arial" charset="0"/>
                        </a:rPr>
                        <a:t>/n </a:t>
                      </a:r>
                      <a:r>
                        <a:rPr kumimoji="0" lang="en-US" sz="2300" b="0" i="0" u="none" strike="noStrike" cap="none" normalizeH="0" baseline="0" dirty="0" err="1">
                          <a:ln>
                            <a:noFill/>
                          </a:ln>
                          <a:solidFill>
                            <a:schemeClr val="tx1"/>
                          </a:solidFill>
                          <a:effectLst/>
                          <a:latin typeface="Coptic1" pitchFamily="2" charset="0"/>
                          <a:cs typeface="Arial" charset="0"/>
                        </a:rPr>
                        <a:t>etauywou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qen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Nikea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pise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teui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Kwctantinoupolic</a:t>
                      </a:r>
                      <a:endParaRPr kumimoji="0" lang="en-US" sz="23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pic~nau</a:t>
                      </a:r>
                      <a:r>
                        <a:rPr kumimoji="0" lang="en-US" sz="2300" b="0" i="0" u="none" strike="noStrike" cap="none" normalizeH="0" baseline="0" dirty="0">
                          <a:ln>
                            <a:noFill/>
                          </a:ln>
                          <a:solidFill>
                            <a:schemeClr val="tx1"/>
                          </a:solidFill>
                          <a:effectLst/>
                          <a:latin typeface="Coptic1" pitchFamily="2" charset="0"/>
                          <a:cs typeface="Arial" charset="0"/>
                        </a:rPr>
                        <a:t> se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Evecoc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peniwt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n~dikeoc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pinis</a:t>
                      </a:r>
                      <a:r>
                        <a:rPr kumimoji="0" lang="en-US" sz="2300" b="0" i="0" u="none" strike="noStrike" cap="none" normalizeH="0" baseline="0" dirty="0">
                          <a:ln>
                            <a:noFill/>
                          </a:ln>
                          <a:solidFill>
                            <a:schemeClr val="tx1"/>
                          </a:solidFill>
                          <a:effectLst/>
                          <a:latin typeface="Coptic1" pitchFamily="2" charset="0"/>
                          <a:cs typeface="Arial" charset="0"/>
                        </a:rPr>
                        <a:t>] abba </a:t>
                      </a:r>
                      <a:r>
                        <a:rPr kumimoji="0" lang="en-US" sz="2300" b="0" i="0" u="none" strike="noStrike" cap="none" normalizeH="0" baseline="0" dirty="0" err="1">
                          <a:ln>
                            <a:noFill/>
                          </a:ln>
                          <a:solidFill>
                            <a:schemeClr val="tx1"/>
                          </a:solidFill>
                          <a:effectLst/>
                          <a:latin typeface="Coptic1" pitchFamily="2" charset="0"/>
                          <a:cs typeface="Arial" charset="0"/>
                        </a:rPr>
                        <a:t>Antwnioc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piy~m</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i</a:t>
                      </a:r>
                      <a:r>
                        <a:rPr kumimoji="0" lang="en-US" sz="2300" b="0" i="0" u="none" strike="noStrike" cap="none" normalizeH="0" baseline="0" dirty="0">
                          <a:ln>
                            <a:noFill/>
                          </a:ln>
                          <a:solidFill>
                            <a:schemeClr val="tx1"/>
                          </a:solidFill>
                          <a:effectLst/>
                          <a:latin typeface="Coptic1" pitchFamily="2" charset="0"/>
                          <a:cs typeface="Arial" charset="0"/>
                        </a:rPr>
                        <a:t> abba </a:t>
                      </a:r>
                      <a:r>
                        <a:rPr kumimoji="0" lang="en-US" sz="2300" b="0" i="0" u="none" strike="noStrike" cap="none" normalizeH="0" baseline="0" dirty="0" err="1">
                          <a:ln>
                            <a:noFill/>
                          </a:ln>
                          <a:solidFill>
                            <a:schemeClr val="tx1"/>
                          </a:solidFill>
                          <a:effectLst/>
                          <a:latin typeface="Coptic1" pitchFamily="2" charset="0"/>
                          <a:cs typeface="Arial" charset="0"/>
                        </a:rPr>
                        <a:t>Paule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pisomt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eyouab</a:t>
                      </a:r>
                      <a:r>
                        <a:rPr kumimoji="0" lang="en-US" sz="2300" b="0" i="0" u="none" strike="noStrike" cap="none" normalizeH="0" baseline="0" dirty="0">
                          <a:ln>
                            <a:noFill/>
                          </a:ln>
                          <a:solidFill>
                            <a:schemeClr val="tx1"/>
                          </a:solidFill>
                          <a:effectLst/>
                          <a:latin typeface="Coptic1" pitchFamily="2" charset="0"/>
                          <a:cs typeface="Arial" charset="0"/>
                        </a:rPr>
                        <a:t> abba </a:t>
                      </a:r>
                      <a:r>
                        <a:rPr kumimoji="0" lang="en-US" sz="2300" b="0" i="0" u="none" strike="noStrike" cap="none" normalizeH="0" baseline="0" dirty="0" err="1">
                          <a:ln>
                            <a:noFill/>
                          </a:ln>
                          <a:solidFill>
                            <a:schemeClr val="tx1"/>
                          </a:solidFill>
                          <a:effectLst/>
                          <a:latin typeface="Coptic1" pitchFamily="2" charset="0"/>
                          <a:cs typeface="Arial" charset="0"/>
                        </a:rPr>
                        <a:t>Makari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nous/</a:t>
                      </a:r>
                      <a:r>
                        <a:rPr kumimoji="0" lang="en-US" sz="2300" b="0" i="0" u="none" strike="noStrike" cap="none" normalizeH="0" baseline="0" dirty="0" err="1">
                          <a:ln>
                            <a:noFill/>
                          </a:ln>
                          <a:solidFill>
                            <a:schemeClr val="tx1"/>
                          </a:solidFill>
                          <a:effectLst/>
                          <a:latin typeface="Coptic1" pitchFamily="2" charset="0"/>
                          <a:cs typeface="Arial" charset="0"/>
                        </a:rPr>
                        <a:t>ri</a:t>
                      </a:r>
                      <a:r>
                        <a:rPr kumimoji="0" lang="en-US" sz="2300" b="0" i="0" u="none" strike="noStrike" cap="none" normalizeH="0" baseline="0" dirty="0">
                          <a:ln>
                            <a:noFill/>
                          </a:ln>
                          <a:solidFill>
                            <a:schemeClr val="tx1"/>
                          </a:solidFill>
                          <a:effectLst/>
                          <a:latin typeface="Coptic1" pitchFamily="2" charset="0"/>
                          <a:cs typeface="Arial" charset="0"/>
                        </a:rPr>
                        <a:t> t/</a:t>
                      </a:r>
                      <a:r>
                        <a:rPr kumimoji="0" lang="en-US" sz="2300" b="0" i="0" u="none" strike="noStrike" cap="none" normalizeH="0" baseline="0" dirty="0" err="1">
                          <a:ln>
                            <a:noFill/>
                          </a:ln>
                          <a:solidFill>
                            <a:schemeClr val="tx1"/>
                          </a:solidFill>
                          <a:effectLst/>
                          <a:latin typeface="Coptic1" pitchFamily="2" charset="0"/>
                          <a:cs typeface="Arial" charset="0"/>
                        </a:rPr>
                        <a:t>rou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n~c~taurovoroc</a:t>
                      </a:r>
                      <a:r>
                        <a:rPr kumimoji="0" lang="en-US" sz="23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400" dirty="0"/>
                        <a:t>des trois cent dix-huit pères assemblés à Nicée, des cent cinquante à Constantinople et des deux cent à Ephèse, de notre père le grand </a:t>
                      </a:r>
                      <a:r>
                        <a:rPr lang="fr-FR" sz="2400" dirty="0" err="1"/>
                        <a:t>abba</a:t>
                      </a:r>
                      <a:r>
                        <a:rPr lang="fr-FR" sz="2400" dirty="0"/>
                        <a:t> Antoine, le juste </a:t>
                      </a:r>
                      <a:r>
                        <a:rPr lang="fr-FR" sz="2400" dirty="0" err="1"/>
                        <a:t>abba</a:t>
                      </a:r>
                      <a:r>
                        <a:rPr lang="fr-FR" sz="2400" dirty="0"/>
                        <a:t> Paul et des trois saints Macaire et de tous leurs enfants portant la croix,</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والثلاثمائة والثمانية عشر المجتمعين بنيقية</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والمئة والخمسين بالقسطنطينية</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والمائتين بأفسس. وأبانا الصديق العظيم أنبا أنطونيوس </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والبار أنبا بُولا</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والثلاثة أنبا </a:t>
                      </a:r>
                      <a:r>
                        <a:rPr kumimoji="0" lang="ar-SA" sz="2800" b="0" i="0" u="none" strike="noStrike" cap="none" normalizeH="0" baseline="0" dirty="0" err="1">
                          <a:ln>
                            <a:noFill/>
                          </a:ln>
                          <a:solidFill>
                            <a:schemeClr val="tx1"/>
                          </a:solidFill>
                          <a:effectLst/>
                          <a:latin typeface="Arial" charset="0"/>
                          <a:cs typeface="Arial" charset="0"/>
                        </a:rPr>
                        <a:t>مقارات</a:t>
                      </a:r>
                      <a:r>
                        <a:rPr kumimoji="0" lang="ar-SA" sz="2800" b="0" i="0" u="none" strike="noStrike" cap="none" normalizeH="0" baseline="0" dirty="0">
                          <a:ln>
                            <a:noFill/>
                          </a:ln>
                          <a:solidFill>
                            <a:schemeClr val="tx1"/>
                          </a:solidFill>
                          <a:effectLst/>
                          <a:latin typeface="Arial" charset="0"/>
                          <a:cs typeface="Arial" charset="0"/>
                        </a:rPr>
                        <a:t> القديسين وجميع أولادِهِم لبّاس الصليب</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389384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29636540"/>
      </p:ext>
    </p:extLst>
  </p:cSld>
  <p:clrMapOvr>
    <a:masterClrMapping/>
  </p:clrMapOvr>
  <p:transition/>
</p:sld>
</file>

<file path=ppt/slides/slide3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64786" name="Group 50"/>
          <p:cNvGraphicFramePr>
            <a:graphicFrameLocks noGrp="1"/>
          </p:cNvGraphicFramePr>
          <p:nvPr>
            <p:ph/>
            <p:extLst>
              <p:ext uri="{D42A27DB-BD31-4B8C-83A1-F6EECF244321}">
                <p14:modId xmlns:p14="http://schemas.microsoft.com/office/powerpoint/2010/main" val="1144761863"/>
              </p:ext>
            </p:extLst>
          </p:nvPr>
        </p:nvGraphicFramePr>
        <p:xfrm>
          <a:off x="0" y="7620"/>
          <a:ext cx="9144000" cy="4823460"/>
        </p:xfrm>
        <a:graphic>
          <a:graphicData uri="http://schemas.openxmlformats.org/drawingml/2006/table">
            <a:tbl>
              <a:tblPr/>
              <a:tblGrid>
                <a:gridCol w="3094514">
                  <a:extLst>
                    <a:ext uri="{9D8B030D-6E8A-4147-A177-3AD203B41FA5}">
                      <a16:colId xmlns:a16="http://schemas.microsoft.com/office/drawing/2014/main" val="20000"/>
                    </a:ext>
                  </a:extLst>
                </a:gridCol>
                <a:gridCol w="3191986">
                  <a:extLst>
                    <a:ext uri="{9D8B030D-6E8A-4147-A177-3AD203B41FA5}">
                      <a16:colId xmlns:a16="http://schemas.microsoft.com/office/drawing/2014/main" val="20001"/>
                    </a:ext>
                  </a:extLst>
                </a:gridCol>
                <a:gridCol w="2857500">
                  <a:extLst>
                    <a:ext uri="{9D8B030D-6E8A-4147-A177-3AD203B41FA5}">
                      <a16:colId xmlns:a16="http://schemas.microsoft.com/office/drawing/2014/main" val="20002"/>
                    </a:ext>
                  </a:extLst>
                </a:gridCol>
              </a:tblGrid>
              <a:tr h="46291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abba </a:t>
                      </a:r>
                      <a:r>
                        <a:rPr kumimoji="0" lang="en-US" sz="2400" b="0" i="0" u="none" strike="noStrike" cap="none" normalizeH="0" baseline="0" dirty="0" err="1">
                          <a:ln>
                            <a:noFill/>
                          </a:ln>
                          <a:solidFill>
                            <a:schemeClr val="tx1"/>
                          </a:solidFill>
                          <a:effectLst/>
                          <a:latin typeface="Coptic1" pitchFamily="2" charset="0"/>
                          <a:cs typeface="Arial" charset="0"/>
                        </a:rPr>
                        <a:t>Iwann</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pih</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goumenoc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abba </a:t>
                      </a:r>
                      <a:r>
                        <a:rPr kumimoji="0" lang="en-US" sz="2400" b="0" i="0" u="none" strike="noStrike" cap="none" normalizeH="0" baseline="0" dirty="0" err="1">
                          <a:ln>
                            <a:noFill/>
                          </a:ln>
                          <a:solidFill>
                            <a:schemeClr val="tx1"/>
                          </a:solidFill>
                          <a:effectLst/>
                          <a:latin typeface="Coptic1" pitchFamily="2" charset="0"/>
                          <a:cs typeface="Arial" charset="0"/>
                        </a:rPr>
                        <a:t>Piswi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piy~m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pirwmi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n~telioc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pimenrit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pencwt</a:t>
                      </a:r>
                      <a:r>
                        <a:rPr kumimoji="0" lang="en-US" sz="2400" b="0" i="0" u="none" strike="noStrike" cap="none" normalizeH="0" baseline="0" dirty="0">
                          <a:ln>
                            <a:noFill/>
                          </a:ln>
                          <a:solidFill>
                            <a:schemeClr val="tx1"/>
                          </a:solidFill>
                          <a:effectLst/>
                          <a:latin typeface="Coptic1" pitchFamily="2" charset="0"/>
                          <a:cs typeface="Arial" charset="0"/>
                        </a:rPr>
                        <a:t>/r </a:t>
                      </a:r>
                      <a:r>
                        <a:rPr kumimoji="0" lang="en-US" sz="2400" b="0" i="0" u="none" strike="noStrike" cap="none" normalizeH="0" baseline="0" dirty="0" err="1">
                          <a:ln>
                            <a:noFill/>
                          </a:ln>
                          <a:solidFill>
                            <a:schemeClr val="tx1"/>
                          </a:solidFill>
                          <a:effectLst/>
                          <a:latin typeface="Coptic1" pitchFamily="2" charset="0"/>
                          <a:cs typeface="Arial" charset="0"/>
                        </a:rPr>
                        <a:t>n~agayoc</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abba </a:t>
                      </a:r>
                      <a:r>
                        <a:rPr kumimoji="0" lang="en-US" sz="2400" b="0" i="0" u="none" strike="noStrike" cap="none" normalizeH="0" baseline="0" dirty="0" err="1">
                          <a:ln>
                            <a:noFill/>
                          </a:ln>
                          <a:solidFill>
                            <a:schemeClr val="tx1"/>
                          </a:solidFill>
                          <a:effectLst/>
                          <a:latin typeface="Coptic1" pitchFamily="2" charset="0"/>
                          <a:cs typeface="Arial" charset="0"/>
                        </a:rPr>
                        <a:t>Paule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piremtammoh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Iezeki</a:t>
                      </a:r>
                      <a:r>
                        <a:rPr kumimoji="0" lang="en-US" sz="2400" b="0" i="0" u="none" strike="noStrike" cap="none" normalizeH="0" baseline="0" dirty="0">
                          <a:ln>
                            <a:noFill/>
                          </a:ln>
                          <a:solidFill>
                            <a:schemeClr val="tx1"/>
                          </a:solidFill>
                          <a:effectLst/>
                          <a:latin typeface="Coptic1" pitchFamily="2" charset="0"/>
                          <a:cs typeface="Arial" charset="0"/>
                        </a:rPr>
                        <a:t>/l </a:t>
                      </a:r>
                      <a:r>
                        <a:rPr kumimoji="0" lang="en-US" sz="2400" b="0" i="0" u="none" strike="noStrike" cap="none" normalizeH="0" baseline="0" dirty="0" err="1">
                          <a:ln>
                            <a:noFill/>
                          </a:ln>
                          <a:solidFill>
                            <a:schemeClr val="tx1"/>
                          </a:solidFill>
                          <a:effectLst/>
                          <a:latin typeface="Coptic1" pitchFamily="2" charset="0"/>
                          <a:cs typeface="Arial" charset="0"/>
                        </a:rPr>
                        <a:t>pefmay</a:t>
                      </a:r>
                      <a:r>
                        <a:rPr kumimoji="0" lang="en-US" sz="2400" b="0" i="0" u="none" strike="noStrike" cap="none" normalizeH="0" baseline="0" dirty="0">
                          <a:ln>
                            <a:noFill/>
                          </a:ln>
                          <a:solidFill>
                            <a:schemeClr val="tx1"/>
                          </a:solidFill>
                          <a:effectLst/>
                          <a:latin typeface="Coptic1" pitchFamily="2" charset="0"/>
                          <a:cs typeface="Arial" charset="0"/>
                        </a:rPr>
                        <a:t>/t/c:</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de notre père </a:t>
                      </a:r>
                      <a:r>
                        <a:rPr lang="fr-FR" sz="2400" dirty="0" err="1"/>
                        <a:t>abba</a:t>
                      </a:r>
                      <a:r>
                        <a:rPr lang="fr-FR" sz="2400" dirty="0"/>
                        <a:t> Jean l’higoumène, de notre père </a:t>
                      </a:r>
                      <a:r>
                        <a:rPr lang="fr-FR" sz="2400" dirty="0" err="1"/>
                        <a:t>abba</a:t>
                      </a:r>
                      <a:r>
                        <a:rPr lang="fr-FR" sz="2400" dirty="0"/>
                        <a:t> </a:t>
                      </a:r>
                      <a:r>
                        <a:rPr lang="fr-FR" sz="2400" dirty="0" err="1"/>
                        <a:t>Bichoy</a:t>
                      </a:r>
                      <a:r>
                        <a:rPr lang="fr-FR" sz="2400" dirty="0"/>
                        <a:t> le juste, l’homme parfait, bienaimé par Notre bon Sauveur. </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Et de notre père </a:t>
                      </a:r>
                      <a:r>
                        <a:rPr lang="fr-FR" sz="2400" dirty="0" err="1"/>
                        <a:t>abba</a:t>
                      </a:r>
                      <a:r>
                        <a:rPr lang="fr-FR" sz="2400" dirty="0"/>
                        <a:t> Paul de </a:t>
                      </a:r>
                      <a:r>
                        <a:rPr lang="fr-FR" sz="2400" dirty="0" err="1"/>
                        <a:t>Tamouh</a:t>
                      </a:r>
                      <a:r>
                        <a:rPr lang="fr-FR" sz="2400" dirty="0"/>
                        <a:t> et d’Ezéchiel son disciple,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وأبانا أنبا </a:t>
                      </a:r>
                      <a:r>
                        <a:rPr kumimoji="0" lang="ar-SA" sz="2800" b="0" i="0" u="none" strike="noStrike" cap="none" normalizeH="0" baseline="0" dirty="0" err="1">
                          <a:ln>
                            <a:noFill/>
                          </a:ln>
                          <a:solidFill>
                            <a:schemeClr val="tx1"/>
                          </a:solidFill>
                          <a:effectLst/>
                          <a:latin typeface="Arial" charset="0"/>
                          <a:cs typeface="Arial" charset="0"/>
                        </a:rPr>
                        <a:t>يحنس</a:t>
                      </a:r>
                      <a:r>
                        <a:rPr kumimoji="0" lang="ar-SA" sz="2800" b="0" i="0" u="none" strike="noStrike" cap="none" normalizeH="0" baseline="0" dirty="0">
                          <a:ln>
                            <a:noFill/>
                          </a:ln>
                          <a:solidFill>
                            <a:schemeClr val="tx1"/>
                          </a:solidFill>
                          <a:effectLst/>
                          <a:latin typeface="Arial" charset="0"/>
                          <a:cs typeface="Arial" charset="0"/>
                        </a:rPr>
                        <a:t> القمص</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وأبانا أنبا </a:t>
                      </a:r>
                      <a:r>
                        <a:rPr kumimoji="0" lang="ar-SA" sz="2800" b="0" i="0" u="none" strike="noStrike" cap="none" normalizeH="0" baseline="0" dirty="0" err="1">
                          <a:ln>
                            <a:noFill/>
                          </a:ln>
                          <a:solidFill>
                            <a:schemeClr val="tx1"/>
                          </a:solidFill>
                          <a:effectLst/>
                          <a:latin typeface="Arial" charset="0"/>
                          <a:cs typeface="Arial" charset="0"/>
                        </a:rPr>
                        <a:t>بيشوى</a:t>
                      </a:r>
                      <a:r>
                        <a:rPr kumimoji="0" lang="ar-SA" sz="2800" b="0" i="0" u="none" strike="noStrike" cap="none" normalizeH="0" baseline="0" dirty="0">
                          <a:ln>
                            <a:noFill/>
                          </a:ln>
                          <a:solidFill>
                            <a:schemeClr val="tx1"/>
                          </a:solidFill>
                          <a:effectLst/>
                          <a:latin typeface="Arial" charset="0"/>
                          <a:cs typeface="Arial" charset="0"/>
                        </a:rPr>
                        <a:t> البار الرجل الكامل حبيب مُخلصنا الصالح.</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وأبانا أنبا بُولا </a:t>
                      </a:r>
                      <a:r>
                        <a:rPr kumimoji="0" lang="ar-SA" sz="2800" b="0" i="0" u="none" strike="noStrike" cap="none" normalizeH="0" baseline="0" dirty="0" err="1">
                          <a:ln>
                            <a:noFill/>
                          </a:ln>
                          <a:solidFill>
                            <a:schemeClr val="tx1"/>
                          </a:solidFill>
                          <a:effectLst/>
                          <a:latin typeface="Arial" charset="0"/>
                          <a:cs typeface="Arial" charset="0"/>
                        </a:rPr>
                        <a:t>الطموهى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وحزقيال</a:t>
                      </a:r>
                      <a:r>
                        <a:rPr kumimoji="0" lang="ar-SA" sz="2800" b="0" i="0" u="none" strike="noStrike" cap="none" normalizeH="0" baseline="0" dirty="0">
                          <a:ln>
                            <a:noFill/>
                          </a:ln>
                          <a:solidFill>
                            <a:schemeClr val="tx1"/>
                          </a:solidFill>
                          <a:effectLst/>
                          <a:latin typeface="Arial" charset="0"/>
                          <a:cs typeface="Arial" charset="0"/>
                        </a:rPr>
                        <a:t> تلميذه.</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36415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personne, homme, eau, équitation&#10;&#10;Description générée automatiquement">
            <a:extLst>
              <a:ext uri="{FF2B5EF4-FFF2-40B4-BE49-F238E27FC236}">
                <a16:creationId xmlns:a16="http://schemas.microsoft.com/office/drawing/2014/main" id="{54013FAF-8F80-4B3C-840C-5112C4B43CD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85877" y="3325049"/>
            <a:ext cx="1358123" cy="1810831"/>
          </a:xfrm>
          <a:prstGeom prst="rect">
            <a:avLst/>
          </a:prstGeom>
        </p:spPr>
      </p:pic>
    </p:spTree>
    <p:extLst>
      <p:ext uri="{BB962C8B-B14F-4D97-AF65-F5344CB8AC3E}">
        <p14:creationId xmlns:p14="http://schemas.microsoft.com/office/powerpoint/2010/main" val="3479854762"/>
      </p:ext>
    </p:extLst>
  </p:cSld>
  <p:clrMapOvr>
    <a:masterClrMapping/>
  </p:clrMapOvr>
  <p:transition/>
</p:sld>
</file>

<file path=ppt/slides/slide3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43569" name="Group 81"/>
          <p:cNvGraphicFramePr>
            <a:graphicFrameLocks noGrp="1"/>
          </p:cNvGraphicFramePr>
          <p:nvPr>
            <p:ph/>
            <p:extLst>
              <p:ext uri="{D42A27DB-BD31-4B8C-83A1-F6EECF244321}">
                <p14:modId xmlns:p14="http://schemas.microsoft.com/office/powerpoint/2010/main" val="2979511519"/>
              </p:ext>
            </p:extLst>
          </p:nvPr>
        </p:nvGraphicFramePr>
        <p:xfrm>
          <a:off x="0" y="0"/>
          <a:ext cx="9144000" cy="5029200"/>
        </p:xfrm>
        <a:graphic>
          <a:graphicData uri="http://schemas.openxmlformats.org/drawingml/2006/table">
            <a:tbl>
              <a:tblPr/>
              <a:tblGrid>
                <a:gridCol w="3238500">
                  <a:extLst>
                    <a:ext uri="{9D8B030D-6E8A-4147-A177-3AD203B41FA5}">
                      <a16:colId xmlns:a16="http://schemas.microsoft.com/office/drawing/2014/main" val="20000"/>
                    </a:ext>
                  </a:extLst>
                </a:gridCol>
                <a:gridCol w="3130550">
                  <a:extLst>
                    <a:ext uri="{9D8B030D-6E8A-4147-A177-3AD203B41FA5}">
                      <a16:colId xmlns:a16="http://schemas.microsoft.com/office/drawing/2014/main" val="20001"/>
                    </a:ext>
                  </a:extLst>
                </a:gridCol>
                <a:gridCol w="2774950">
                  <a:extLst>
                    <a:ext uri="{9D8B030D-6E8A-4147-A177-3AD203B41FA5}">
                      <a16:colId xmlns:a16="http://schemas.microsoft.com/office/drawing/2014/main" val="20002"/>
                    </a:ext>
                  </a:extLst>
                </a:gridCol>
              </a:tblGrid>
              <a:tr h="46056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na</a:t>
                      </a:r>
                      <a:r>
                        <a:rPr kumimoji="0" lang="en-US" sz="2700" b="0" i="0" u="none" strike="noStrike" cap="none" normalizeH="0" baseline="0" dirty="0">
                          <a:ln>
                            <a:noFill/>
                          </a:ln>
                          <a:solidFill>
                            <a:schemeClr val="tx1"/>
                          </a:solidFill>
                          <a:effectLst/>
                          <a:latin typeface="Coptic1" pitchFamily="2" charset="0"/>
                          <a:cs typeface="Arial" charset="0"/>
                        </a:rPr>
                        <a:t>[</a:t>
                      </a:r>
                      <a:r>
                        <a:rPr kumimoji="0" lang="en-US" sz="2700" b="0" i="0" u="none" strike="noStrike" cap="none" normalizeH="0" baseline="0" dirty="0" err="1">
                          <a:ln>
                            <a:noFill/>
                          </a:ln>
                          <a:solidFill>
                            <a:schemeClr val="tx1"/>
                          </a:solidFill>
                          <a:effectLst/>
                          <a:latin typeface="Coptic1" pitchFamily="2" charset="0"/>
                          <a:cs typeface="Arial" charset="0"/>
                        </a:rPr>
                        <a:t>oic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n~io</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eyouab</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n~rwmeoc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Maximoc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Dometioc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pih~me</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a:ln>
                            <a:noFill/>
                          </a:ln>
                          <a:solidFill>
                            <a:schemeClr val="tx1"/>
                          </a:solidFill>
                          <a:effectLst/>
                          <a:latin typeface="Coptic1" pitchFamily="2" charset="0"/>
                          <a:cs typeface="Arial" charset="0"/>
                          <a:sym typeface="Symbol" pitchFamily="18" charset="2"/>
                        </a:rPr>
                        <a:t>'</a:t>
                      </a:r>
                      <a:r>
                        <a:rPr kumimoji="0" lang="en-US" sz="2700" b="0" i="0" u="none" strike="noStrike" cap="none" normalizeH="0" baseline="0" dirty="0">
                          <a:ln>
                            <a:noFill/>
                          </a:ln>
                          <a:solidFill>
                            <a:schemeClr val="tx1"/>
                          </a:solidFill>
                          <a:effectLst/>
                          <a:latin typeface="Coptic1" pitchFamily="2" charset="0"/>
                          <a:cs typeface="Arial" charset="0"/>
                        </a:rPr>
                        <a:t>it </a:t>
                      </a:r>
                      <a:r>
                        <a:rPr kumimoji="0" lang="en-US" sz="2700" b="0" i="0" u="none" strike="noStrike" cap="none" normalizeH="0" baseline="0" dirty="0" err="1">
                          <a:ln>
                            <a:noFill/>
                          </a:ln>
                          <a:solidFill>
                            <a:schemeClr val="tx1"/>
                          </a:solidFill>
                          <a:effectLst/>
                          <a:latin typeface="Coptic1" pitchFamily="2" charset="0"/>
                          <a:cs typeface="Arial" charset="0"/>
                        </a:rPr>
                        <a:t>m~marturoc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niqelloi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n~te</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Sih</a:t>
                      </a:r>
                      <a:r>
                        <a:rPr kumimoji="0" lang="en-US" sz="2700" b="0" i="0" u="none" strike="noStrike" cap="none" normalizeH="0" baseline="0" dirty="0">
                          <a:ln>
                            <a:noFill/>
                          </a:ln>
                          <a:solidFill>
                            <a:schemeClr val="tx1"/>
                          </a:solidFill>
                          <a:effectLst/>
                          <a:latin typeface="Coptic1" pitchFamily="2" charset="0"/>
                          <a:cs typeface="Arial" charset="0"/>
                        </a:rPr>
                        <a:t>/t: </a:t>
                      </a: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pijwri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eyouab</a:t>
                      </a:r>
                      <a:r>
                        <a:rPr kumimoji="0" lang="en-US" sz="2700" b="0" i="0" u="none" strike="noStrike" cap="none" normalizeH="0" baseline="0" dirty="0">
                          <a:ln>
                            <a:noFill/>
                          </a:ln>
                          <a:solidFill>
                            <a:schemeClr val="tx1"/>
                          </a:solidFill>
                          <a:effectLst/>
                          <a:latin typeface="Coptic1" pitchFamily="2" charset="0"/>
                          <a:cs typeface="Arial" charset="0"/>
                        </a:rPr>
                        <a:t> abba </a:t>
                      </a:r>
                      <a:r>
                        <a:rPr kumimoji="0" lang="en-US" sz="2700" b="0" i="0" u="none" strike="noStrike" cap="none" normalizeH="0" baseline="0" dirty="0" err="1">
                          <a:ln>
                            <a:noFill/>
                          </a:ln>
                          <a:solidFill>
                            <a:schemeClr val="tx1"/>
                          </a:solidFill>
                          <a:effectLst/>
                          <a:latin typeface="Coptic1" pitchFamily="2" charset="0"/>
                          <a:cs typeface="Arial" charset="0"/>
                        </a:rPr>
                        <a:t>Mouc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Iwann</a:t>
                      </a:r>
                      <a:r>
                        <a:rPr kumimoji="0" lang="en-US" sz="2700" b="0" i="0" u="none" strike="noStrike" cap="none" normalizeH="0" baseline="0" dirty="0">
                          <a:ln>
                            <a:noFill/>
                          </a:ln>
                          <a:solidFill>
                            <a:schemeClr val="tx1"/>
                          </a:solidFill>
                          <a:effectLst/>
                          <a:latin typeface="Coptic1" pitchFamily="2" charset="0"/>
                          <a:cs typeface="Arial" charset="0"/>
                        </a:rPr>
                        <a:t>/c ,am/ </a:t>
                      </a:r>
                      <a:r>
                        <a:rPr kumimoji="0" lang="en-US" sz="2700" b="0" i="0" u="none" strike="noStrike" cap="none" normalizeH="0" baseline="0" dirty="0" err="1">
                          <a:ln>
                            <a:noFill/>
                          </a:ln>
                          <a:solidFill>
                            <a:schemeClr val="tx1"/>
                          </a:solidFill>
                          <a:effectLst/>
                          <a:latin typeface="Coptic1" pitchFamily="2" charset="0"/>
                          <a:cs typeface="Arial" charset="0"/>
                        </a:rPr>
                        <a:t>piprecbuteroc</a:t>
                      </a:r>
                      <a:endParaRPr kumimoji="0" lang="en-US" sz="2700" b="0" i="0" u="none" strike="noStrike" cap="none" normalizeH="0" baseline="0" dirty="0">
                        <a:ln>
                          <a:noFill/>
                        </a:ln>
                        <a:solidFill>
                          <a:schemeClr val="tx1"/>
                        </a:solidFill>
                        <a:effectLst/>
                        <a:latin typeface="Coptic1" pitchFamily="2"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de mes seigneurs les deux saints pères Maxime et </a:t>
                      </a:r>
                      <a:r>
                        <a:rPr lang="fr-FR" sz="2400" dirty="0" err="1"/>
                        <a:t>Dométien</a:t>
                      </a:r>
                      <a:r>
                        <a:rPr lang="fr-FR" sz="2400" dirty="0"/>
                        <a:t>, des quarante neuf martyrs les anciens de </a:t>
                      </a:r>
                      <a:r>
                        <a:rPr lang="fr-FR" sz="2400" dirty="0" err="1"/>
                        <a:t>Scété</a:t>
                      </a:r>
                      <a:r>
                        <a:rPr lang="fr-FR" sz="2400" dirty="0"/>
                        <a:t>, du puissant saint Moïse et Jean </a:t>
                      </a:r>
                      <a:r>
                        <a:rPr lang="fr-FR" sz="2400" dirty="0" err="1"/>
                        <a:t>Kamé</a:t>
                      </a:r>
                      <a:r>
                        <a:rPr lang="fr-FR" sz="2400" dirty="0"/>
                        <a:t> le prêtre. </a:t>
                      </a: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وسيدى الأبوين القديسين الروميين مكسيموس </a:t>
                      </a:r>
                      <a:r>
                        <a:rPr kumimoji="0" lang="ar-SA" sz="2800" b="0" i="0" u="none" strike="noStrike" cap="none" normalizeH="0" baseline="0" dirty="0" err="1">
                          <a:ln>
                            <a:noFill/>
                          </a:ln>
                          <a:solidFill>
                            <a:schemeClr val="tx1"/>
                          </a:solidFill>
                          <a:effectLst/>
                          <a:latin typeface="Arial" charset="0"/>
                          <a:cs typeface="Arial" charset="0"/>
                        </a:rPr>
                        <a:t>ودوماديوس</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والتسعة والأربعين شهيداً شيوخ </a:t>
                      </a:r>
                      <a:r>
                        <a:rPr kumimoji="0" lang="ar-SA" sz="2800" b="0" i="0" u="none" strike="noStrike" cap="none" normalizeH="0" baseline="0" dirty="0" err="1">
                          <a:ln>
                            <a:noFill/>
                          </a:ln>
                          <a:solidFill>
                            <a:schemeClr val="tx1"/>
                          </a:solidFill>
                          <a:effectLst/>
                          <a:latin typeface="Arial" charset="0"/>
                          <a:cs typeface="Arial" charset="0"/>
                        </a:rPr>
                        <a:t>شيهيت</a:t>
                      </a:r>
                      <a:r>
                        <a:rPr kumimoji="0" lang="ar-SA" sz="2800" b="0" i="0" u="none" strike="noStrike" cap="none" normalizeH="0" baseline="0" dirty="0">
                          <a:ln>
                            <a:noFill/>
                          </a:ln>
                          <a:solidFill>
                            <a:schemeClr val="tx1"/>
                          </a:solidFill>
                          <a:effectLst/>
                          <a:latin typeface="Arial" charset="0"/>
                          <a:cs typeface="Arial" charset="0"/>
                        </a:rPr>
                        <a: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والقوى القديس أنبا موسى </a:t>
                      </a:r>
                      <a:r>
                        <a:rPr kumimoji="0" lang="ar-SA" sz="2800" b="0" i="0" u="none" strike="noStrike" cap="none" normalizeH="0" baseline="0" dirty="0" err="1">
                          <a:ln>
                            <a:noFill/>
                          </a:ln>
                          <a:solidFill>
                            <a:schemeClr val="tx1"/>
                          </a:solidFill>
                          <a:effectLst/>
                          <a:latin typeface="Arial" charset="0"/>
                          <a:cs typeface="Arial" charset="0"/>
                        </a:rPr>
                        <a:t>ويحنس</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كاما</a:t>
                      </a:r>
                      <a:r>
                        <a:rPr kumimoji="0" lang="ar-SA" sz="2800" b="0" i="0" u="none" strike="noStrike" cap="none" normalizeH="0" baseline="0" dirty="0">
                          <a:ln>
                            <a:noFill/>
                          </a:ln>
                          <a:solidFill>
                            <a:schemeClr val="tx1"/>
                          </a:solidFill>
                          <a:effectLst/>
                          <a:latin typeface="Arial" charset="0"/>
                          <a:cs typeface="Arial" charset="0"/>
                        </a:rPr>
                        <a:t> القس.</a:t>
                      </a:r>
                      <a:endParaRPr kumimoji="0" lang="en-US" sz="2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380139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rouge, homme, uniforme, joueur&#10;&#10;Description générée automatiquement">
            <a:extLst>
              <a:ext uri="{FF2B5EF4-FFF2-40B4-BE49-F238E27FC236}">
                <a16:creationId xmlns:a16="http://schemas.microsoft.com/office/drawing/2014/main" id="{41D7D82E-4059-41C1-A6D2-FE82C7C3E47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068092" y="2943601"/>
            <a:ext cx="1181715" cy="2142749"/>
          </a:xfrm>
          <a:prstGeom prst="rect">
            <a:avLst/>
          </a:prstGeom>
        </p:spPr>
      </p:pic>
    </p:spTree>
    <p:extLst>
      <p:ext uri="{BB962C8B-B14F-4D97-AF65-F5344CB8AC3E}">
        <p14:creationId xmlns:p14="http://schemas.microsoft.com/office/powerpoint/2010/main" val="1336789647"/>
      </p:ext>
    </p:extLst>
  </p:cSld>
  <p:clrMapOvr>
    <a:masterClrMapping/>
  </p:clrMapOvr>
  <p:transition/>
</p:sld>
</file>

<file path=ppt/slides/slide3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68889" name="Group 57"/>
          <p:cNvGraphicFramePr>
            <a:graphicFrameLocks noGrp="1"/>
          </p:cNvGraphicFramePr>
          <p:nvPr>
            <p:ph/>
            <p:extLst>
              <p:ext uri="{D42A27DB-BD31-4B8C-83A1-F6EECF244321}">
                <p14:modId xmlns:p14="http://schemas.microsoft.com/office/powerpoint/2010/main" val="3789872588"/>
              </p:ext>
            </p:extLst>
          </p:nvPr>
        </p:nvGraphicFramePr>
        <p:xfrm>
          <a:off x="0" y="105186"/>
          <a:ext cx="9143999" cy="4762500"/>
        </p:xfrm>
        <a:graphic>
          <a:graphicData uri="http://schemas.openxmlformats.org/drawingml/2006/table">
            <a:tbl>
              <a:tblPr/>
              <a:tblGrid>
                <a:gridCol w="3099881">
                  <a:extLst>
                    <a:ext uri="{9D8B030D-6E8A-4147-A177-3AD203B41FA5}">
                      <a16:colId xmlns:a16="http://schemas.microsoft.com/office/drawing/2014/main" val="20000"/>
                    </a:ext>
                  </a:extLst>
                </a:gridCol>
                <a:gridCol w="3229583">
                  <a:extLst>
                    <a:ext uri="{9D8B030D-6E8A-4147-A177-3AD203B41FA5}">
                      <a16:colId xmlns:a16="http://schemas.microsoft.com/office/drawing/2014/main" val="20001"/>
                    </a:ext>
                  </a:extLst>
                </a:gridCol>
                <a:gridCol w="2814535">
                  <a:extLst>
                    <a:ext uri="{9D8B030D-6E8A-4147-A177-3AD203B41FA5}">
                      <a16:colId xmlns:a16="http://schemas.microsoft.com/office/drawing/2014/main" val="20002"/>
                    </a:ext>
                  </a:extLst>
                </a:gridCol>
              </a:tblGrid>
              <a:tr h="44211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peniwt</a:t>
                      </a:r>
                      <a:r>
                        <a:rPr kumimoji="0" lang="en-US" sz="2800" b="0" i="0" u="none" strike="noStrike" cap="none" normalizeH="0" baseline="0" dirty="0">
                          <a:ln>
                            <a:noFill/>
                          </a:ln>
                          <a:solidFill>
                            <a:schemeClr val="tx1"/>
                          </a:solidFill>
                          <a:effectLst/>
                          <a:latin typeface="Coptic1" pitchFamily="2" charset="0"/>
                          <a:cs typeface="Arial" charset="0"/>
                        </a:rPr>
                        <a:t> abba </a:t>
                      </a:r>
                      <a:r>
                        <a:rPr kumimoji="0" lang="en-US" sz="2800" b="0" i="0" u="none" strike="noStrike" cap="none" normalizeH="0" baseline="0" dirty="0" err="1">
                          <a:ln>
                            <a:noFill/>
                          </a:ln>
                          <a:solidFill>
                            <a:schemeClr val="tx1"/>
                          </a:solidFill>
                          <a:effectLst/>
                          <a:latin typeface="Coptic1" pitchFamily="2" charset="0"/>
                          <a:cs typeface="Arial" charset="0"/>
                        </a:rPr>
                        <a:t>dani</a:t>
                      </a:r>
                      <a:r>
                        <a:rPr kumimoji="0" lang="en-US" sz="2800" b="0" i="0" u="none" strike="noStrike" cap="none" normalizeH="0" baseline="0" dirty="0">
                          <a:ln>
                            <a:noFill/>
                          </a:ln>
                          <a:solidFill>
                            <a:schemeClr val="tx1"/>
                          </a:solidFill>
                          <a:effectLst/>
                          <a:latin typeface="Coptic1" pitchFamily="2" charset="0"/>
                          <a:cs typeface="Arial" charset="0"/>
                        </a:rPr>
                        <a:t>/l </a:t>
                      </a:r>
                      <a:r>
                        <a:rPr kumimoji="0" lang="en-US" sz="2800" b="0" i="0" u="none" strike="noStrike" cap="none" normalizeH="0" baseline="0" dirty="0" err="1">
                          <a:ln>
                            <a:noFill/>
                          </a:ln>
                          <a:solidFill>
                            <a:schemeClr val="tx1"/>
                          </a:solidFill>
                          <a:effectLst/>
                          <a:latin typeface="Coptic1" pitchFamily="2" charset="0"/>
                          <a:cs typeface="Arial" charset="0"/>
                        </a:rPr>
                        <a:t>pih</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goumenoc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peniwt</a:t>
                      </a:r>
                      <a:r>
                        <a:rPr kumimoji="0" lang="en-US" sz="2800" b="0" i="0" u="none" strike="noStrike" cap="none" normalizeH="0" baseline="0" dirty="0">
                          <a:ln>
                            <a:noFill/>
                          </a:ln>
                          <a:solidFill>
                            <a:schemeClr val="tx1"/>
                          </a:solidFill>
                          <a:effectLst/>
                          <a:latin typeface="Coptic1" pitchFamily="2" charset="0"/>
                          <a:cs typeface="Arial" charset="0"/>
                        </a:rPr>
                        <a:t> abba </a:t>
                      </a:r>
                      <a:r>
                        <a:rPr kumimoji="0" lang="en-US" sz="2800" b="0" i="0" u="none" strike="noStrike" cap="none" normalizeH="0" baseline="0" dirty="0" err="1">
                          <a:ln>
                            <a:noFill/>
                          </a:ln>
                          <a:solidFill>
                            <a:schemeClr val="tx1"/>
                          </a:solidFill>
                          <a:effectLst/>
                          <a:latin typeface="Coptic1" pitchFamily="2" charset="0"/>
                          <a:cs typeface="Arial" charset="0"/>
                        </a:rPr>
                        <a:t>Icidwroc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piprecbuteroc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peniwt</a:t>
                      </a:r>
                      <a:r>
                        <a:rPr kumimoji="0" lang="en-US" sz="2800" b="0" i="0" u="none" strike="noStrike" cap="none" normalizeH="0" baseline="0" dirty="0">
                          <a:ln>
                            <a:noFill/>
                          </a:ln>
                          <a:solidFill>
                            <a:schemeClr val="tx1"/>
                          </a:solidFill>
                          <a:effectLst/>
                          <a:latin typeface="Coptic1" pitchFamily="2" charset="0"/>
                          <a:cs typeface="Arial" charset="0"/>
                        </a:rPr>
                        <a:t> abba </a:t>
                      </a:r>
                      <a:r>
                        <a:rPr kumimoji="0" lang="en-US" sz="2800" b="0" i="0" u="none" strike="noStrike" cap="none" normalizeH="0" baseline="0" dirty="0" err="1">
                          <a:ln>
                            <a:noFill/>
                          </a:ln>
                          <a:solidFill>
                            <a:schemeClr val="tx1"/>
                          </a:solidFill>
                          <a:effectLst/>
                          <a:latin typeface="Coptic1" pitchFamily="2" charset="0"/>
                          <a:cs typeface="Arial" charset="0"/>
                        </a:rPr>
                        <a:t>Paqwm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konwnia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Yeodwroc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pefmay</a:t>
                      </a:r>
                      <a:r>
                        <a:rPr kumimoji="0" lang="en-US" sz="2800" b="0" i="0" u="none" strike="noStrike" cap="none" normalizeH="0" baseline="0" dirty="0">
                          <a:ln>
                            <a:noFill/>
                          </a:ln>
                          <a:solidFill>
                            <a:schemeClr val="tx1"/>
                          </a:solidFill>
                          <a:effectLst/>
                          <a:latin typeface="Coptic1" pitchFamily="2" charset="0"/>
                          <a:cs typeface="Arial" charset="0"/>
                        </a:rPr>
                        <a:t>/t/c: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Et de notre père </a:t>
                      </a:r>
                      <a:r>
                        <a:rPr lang="fr-FR" sz="2800" dirty="0" err="1"/>
                        <a:t>abba</a:t>
                      </a:r>
                      <a:r>
                        <a:rPr lang="fr-FR" sz="2800" dirty="0"/>
                        <a:t> Daniel l’higoumène, et notre père </a:t>
                      </a:r>
                      <a:r>
                        <a:rPr lang="fr-FR" sz="2800" dirty="0" err="1"/>
                        <a:t>abba</a:t>
                      </a:r>
                      <a:r>
                        <a:rPr lang="fr-FR" sz="2800" dirty="0"/>
                        <a:t> Isidore le prêtre, de </a:t>
                      </a:r>
                      <a:r>
                        <a:rPr lang="fr-FR" sz="2800" dirty="0" err="1"/>
                        <a:t>abba</a:t>
                      </a:r>
                      <a:r>
                        <a:rPr lang="fr-FR" sz="2800" dirty="0"/>
                        <a:t> Pacôme le père des cénobites et de Théodore son disciple,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وأبانا أنبا دانيال القمص</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وأبانا أنبا ايسيذوروس القس وأبانا أنبا باخوم </a:t>
                      </a:r>
                      <a:r>
                        <a:rPr kumimoji="0" lang="ar-EG" sz="3600" b="0" i="0" u="none" strike="noStrike" cap="none" normalizeH="0" baseline="0" dirty="0">
                          <a:ln>
                            <a:noFill/>
                          </a:ln>
                          <a:solidFill>
                            <a:schemeClr val="tx1"/>
                          </a:solidFill>
                          <a:effectLst/>
                          <a:latin typeface="Arial" charset="0"/>
                          <a:cs typeface="Arial" pitchFamily="34" charset="0"/>
                        </a:rPr>
                        <a:t>أب </a:t>
                      </a:r>
                      <a:r>
                        <a:rPr kumimoji="0" lang="ar-SA" sz="3600" b="0" i="0" u="none" strike="noStrike" cap="none" normalizeH="0" baseline="0" dirty="0">
                          <a:ln>
                            <a:noFill/>
                          </a:ln>
                          <a:solidFill>
                            <a:schemeClr val="tx1"/>
                          </a:solidFill>
                          <a:effectLst/>
                          <a:latin typeface="Arial" charset="0"/>
                          <a:cs typeface="Arial" pitchFamily="34" charset="0"/>
                        </a:rPr>
                        <a:t> الشركة وتادرس</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تلميذه </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56617778"/>
      </p:ext>
    </p:extLst>
  </p:cSld>
  <p:clrMapOvr>
    <a:masterClrMapping/>
  </p:clrMapOvr>
  <p:transition/>
</p:sld>
</file>

<file path=ppt/slides/slide3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0999" name="Group 119"/>
          <p:cNvGraphicFramePr>
            <a:graphicFrameLocks noGrp="1"/>
          </p:cNvGraphicFramePr>
          <p:nvPr>
            <p:ph/>
            <p:extLst>
              <p:ext uri="{D42A27DB-BD31-4B8C-83A1-F6EECF244321}">
                <p14:modId xmlns:p14="http://schemas.microsoft.com/office/powerpoint/2010/main" val="2612267956"/>
              </p:ext>
            </p:extLst>
          </p:nvPr>
        </p:nvGraphicFramePr>
        <p:xfrm>
          <a:off x="0" y="0"/>
          <a:ext cx="9144000" cy="5021580"/>
        </p:xfrm>
        <a:graphic>
          <a:graphicData uri="http://schemas.openxmlformats.org/drawingml/2006/table">
            <a:tbl>
              <a:tblPr/>
              <a:tblGrid>
                <a:gridCol w="3112851">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626468">
                  <a:extLst>
                    <a:ext uri="{9D8B030D-6E8A-4147-A177-3AD203B41FA5}">
                      <a16:colId xmlns:a16="http://schemas.microsoft.com/office/drawing/2014/main" val="20002"/>
                    </a:ext>
                  </a:extLst>
                </a:gridCol>
              </a:tblGrid>
              <a:tr h="34884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peniwt</a:t>
                      </a:r>
                      <a:r>
                        <a:rPr kumimoji="0" lang="en-US" sz="2500" b="0" i="0" u="none" strike="noStrike" cap="none" normalizeH="0" baseline="0" dirty="0">
                          <a:ln>
                            <a:noFill/>
                          </a:ln>
                          <a:solidFill>
                            <a:schemeClr val="tx1"/>
                          </a:solidFill>
                          <a:effectLst/>
                          <a:latin typeface="Coptic1" pitchFamily="2" charset="0"/>
                          <a:cs typeface="Arial" charset="0"/>
                        </a:rPr>
                        <a:t> abba </a:t>
                      </a:r>
                      <a:r>
                        <a:rPr kumimoji="0" lang="en-US" sz="2500" b="0" i="0" u="none" strike="noStrike" cap="none" normalizeH="0" baseline="0" dirty="0" err="1">
                          <a:ln>
                            <a:noFill/>
                          </a:ln>
                          <a:solidFill>
                            <a:schemeClr val="tx1"/>
                          </a:solidFill>
                          <a:effectLst/>
                          <a:latin typeface="Coptic1" pitchFamily="2" charset="0"/>
                          <a:cs typeface="Arial" charset="0"/>
                        </a:rPr>
                        <a:t>Senou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piar</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mandrit</a:t>
                      </a:r>
                      <a:r>
                        <a:rPr kumimoji="0" lang="en-US" sz="2500" b="0" i="0" u="none" strike="noStrike" cap="none" normalizeH="0" baseline="0" dirty="0">
                          <a:ln>
                            <a:noFill/>
                          </a:ln>
                          <a:solidFill>
                            <a:schemeClr val="tx1"/>
                          </a:solidFill>
                          <a:effectLst/>
                          <a:latin typeface="Coptic1" pitchFamily="2" charset="0"/>
                          <a:cs typeface="Arial" charset="0"/>
                        </a:rPr>
                        <a:t>/c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abba </a:t>
                      </a:r>
                      <a:r>
                        <a:rPr kumimoji="0" lang="en-US" sz="2500" b="0" i="0" u="none" strike="noStrike" cap="none" normalizeH="0" baseline="0" dirty="0" err="1">
                          <a:ln>
                            <a:noFill/>
                          </a:ln>
                          <a:solidFill>
                            <a:schemeClr val="tx1"/>
                          </a:solidFill>
                          <a:effectLst/>
                          <a:latin typeface="Coptic1" pitchFamily="2" charset="0"/>
                          <a:cs typeface="Arial" charset="0"/>
                        </a:rPr>
                        <a:t>Bica</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pefmay</a:t>
                      </a:r>
                      <a:r>
                        <a:rPr kumimoji="0" lang="en-US" sz="2500" b="0" i="0" u="none" strike="noStrike" cap="none" normalizeH="0" baseline="0" dirty="0">
                          <a:ln>
                            <a:noFill/>
                          </a:ln>
                          <a:solidFill>
                            <a:schemeClr val="tx1"/>
                          </a:solidFill>
                          <a:effectLst/>
                          <a:latin typeface="Coptic1" pitchFamily="2" charset="0"/>
                          <a:cs typeface="Arial" charset="0"/>
                        </a:rPr>
                        <a:t>/t/c.</a:t>
                      </a:r>
                      <a:r>
                        <a:rPr kumimoji="0" lang="fr-FR" sz="2500" b="0" i="0" u="none" strike="noStrike" kern="1200" cap="none" normalizeH="0" baseline="0" dirty="0">
                          <a:ln>
                            <a:noFill/>
                          </a:ln>
                          <a:solidFill>
                            <a:schemeClr val="tx1"/>
                          </a:solidFill>
                          <a:effectLst/>
                          <a:latin typeface="Coptic1" pitchFamily="2" charset="0"/>
                          <a:ea typeface="+mn-ea"/>
                          <a:cs typeface="Arial" charset="0"/>
                        </a:rPr>
                        <a:t> </a:t>
                      </a:r>
                      <a:r>
                        <a:rPr lang="fr-FR" sz="2500" b="0" i="0" u="none" strike="noStrike" kern="1200" baseline="0" dirty="0">
                          <a:solidFill>
                            <a:schemeClr val="tx1"/>
                          </a:solidFill>
                          <a:latin typeface="Coptic1" pitchFamily="2" charset="0"/>
                          <a:ea typeface="+mn-ea"/>
                          <a:cs typeface="+mn-cs"/>
                        </a:rPr>
                        <a:t>Nem </a:t>
                      </a:r>
                      <a:r>
                        <a:rPr lang="fr-FR" sz="2500" b="0" i="0" u="none" strike="noStrike" kern="1200" baseline="0" dirty="0" err="1">
                          <a:solidFill>
                            <a:schemeClr val="tx1"/>
                          </a:solidFill>
                          <a:latin typeface="Coptic1" pitchFamily="2" charset="0"/>
                          <a:ea typeface="+mn-ea"/>
                          <a:cs typeface="+mn-cs"/>
                        </a:rPr>
                        <a:t>peniwt</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abba</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Abraam</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pie~pickopoc</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n~te</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V~iom</a:t>
                      </a:r>
                      <a:r>
                        <a:rPr lang="fr-FR" sz="2500" b="0" i="0" u="none" strike="noStrike" kern="1200" baseline="0" dirty="0">
                          <a:solidFill>
                            <a:schemeClr val="tx1"/>
                          </a:solidFill>
                          <a:latin typeface="Coptic1" pitchFamily="2" charset="0"/>
                          <a:ea typeface="+mn-ea"/>
                          <a:cs typeface="+mn-cs"/>
                        </a:rPr>
                        <a:t> nem Giza nem </a:t>
                      </a:r>
                      <a:r>
                        <a:rPr lang="fr-FR" sz="2500" b="0" i="0" u="none" strike="noStrike" kern="1200" baseline="0" dirty="0" err="1">
                          <a:solidFill>
                            <a:schemeClr val="tx1"/>
                          </a:solidFill>
                          <a:latin typeface="Coptic1" pitchFamily="2" charset="0"/>
                          <a:ea typeface="+mn-ea"/>
                          <a:cs typeface="+mn-cs"/>
                        </a:rPr>
                        <a:t>peniwt</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Mi,a</a:t>
                      </a:r>
                      <a:r>
                        <a:rPr lang="fr-FR" sz="2500" b="0" i="0" u="none" strike="noStrike" kern="1200" baseline="0" dirty="0">
                          <a:solidFill>
                            <a:schemeClr val="tx1"/>
                          </a:solidFill>
                          <a:latin typeface="Coptic1" pitchFamily="2" charset="0"/>
                          <a:ea typeface="+mn-ea"/>
                          <a:cs typeface="+mn-cs"/>
                        </a:rPr>
                        <a:t>/l </a:t>
                      </a:r>
                      <a:r>
                        <a:rPr lang="fr-FR" sz="2500" b="0" i="0" u="none" strike="noStrike" kern="1200" baseline="0" dirty="0" err="1">
                          <a:solidFill>
                            <a:schemeClr val="tx1"/>
                          </a:solidFill>
                          <a:latin typeface="Coptic1" pitchFamily="2" charset="0"/>
                          <a:ea typeface="+mn-ea"/>
                          <a:cs typeface="+mn-cs"/>
                        </a:rPr>
                        <a:t>pih</a:t>
                      </a:r>
                      <a:r>
                        <a:rPr lang="fr-FR" sz="2500" b="0" i="0" u="none" strike="noStrike" kern="1200" baseline="0" dirty="0">
                          <a:solidFill>
                            <a:schemeClr val="tx1"/>
                          </a:solidFill>
                          <a:latin typeface="Coptic1" pitchFamily="2" charset="0"/>
                          <a:ea typeface="+mn-ea"/>
                          <a:cs typeface="+mn-cs"/>
                        </a:rPr>
                        <a:t>/</a:t>
                      </a:r>
                      <a:r>
                        <a:rPr lang="fr-FR" sz="2500" b="0" i="0" u="none" strike="noStrike" kern="1200" baseline="0" dirty="0" err="1">
                          <a:solidFill>
                            <a:schemeClr val="tx1"/>
                          </a:solidFill>
                          <a:latin typeface="Coptic1" pitchFamily="2" charset="0"/>
                          <a:ea typeface="+mn-ea"/>
                          <a:cs typeface="+mn-cs"/>
                        </a:rPr>
                        <a:t>gomenoc</a:t>
                      </a:r>
                      <a:endParaRPr lang="fr-FR" sz="2500" b="0" i="0" u="none" strike="noStrike" kern="1200" baseline="0" dirty="0">
                        <a:solidFill>
                          <a:schemeClr val="tx1"/>
                        </a:solidFill>
                        <a:latin typeface="Coptic1" pitchFamily="2" charset="0"/>
                        <a:ea typeface="+mn-ea"/>
                        <a:cs typeface="+mn-cs"/>
                      </a:endParaRPr>
                    </a:p>
                    <a:p>
                      <a:pPr algn="just"/>
                      <a:r>
                        <a:rPr lang="fr-FR" sz="2500" b="0" i="0" u="none" strike="noStrike" kern="1200" baseline="0" dirty="0" err="1">
                          <a:solidFill>
                            <a:schemeClr val="tx1"/>
                          </a:solidFill>
                          <a:latin typeface="Coptic1" pitchFamily="2" charset="0"/>
                          <a:ea typeface="+mn-ea"/>
                          <a:cs typeface="+mn-cs"/>
                        </a:rPr>
                        <a:t>pefmay</a:t>
                      </a:r>
                      <a:r>
                        <a:rPr lang="fr-FR" sz="2500" b="0" i="0" u="none" strike="noStrike" kern="1200" baseline="0" dirty="0">
                          <a:solidFill>
                            <a:schemeClr val="tx1"/>
                          </a:solidFill>
                          <a:latin typeface="Coptic1" pitchFamily="2" charset="0"/>
                          <a:ea typeface="+mn-ea"/>
                          <a:cs typeface="+mn-cs"/>
                        </a:rPr>
                        <a:t>/t/c.</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600" dirty="0"/>
                        <a:t>de notre père </a:t>
                      </a:r>
                      <a:r>
                        <a:rPr lang="fr-FR" sz="2600" dirty="0" err="1"/>
                        <a:t>abba</a:t>
                      </a:r>
                      <a:r>
                        <a:rPr lang="fr-FR" sz="2600" dirty="0"/>
                        <a:t> </a:t>
                      </a:r>
                      <a:r>
                        <a:rPr lang="fr-FR" sz="2600" dirty="0" err="1"/>
                        <a:t>Chénouté</a:t>
                      </a:r>
                      <a:r>
                        <a:rPr lang="fr-FR" sz="2600" dirty="0"/>
                        <a:t> l’archimandrite et </a:t>
                      </a:r>
                      <a:r>
                        <a:rPr lang="fr-FR" sz="2600" dirty="0" err="1"/>
                        <a:t>abba</a:t>
                      </a:r>
                      <a:r>
                        <a:rPr lang="fr-FR" sz="2600" dirty="0"/>
                        <a:t> </a:t>
                      </a:r>
                      <a:r>
                        <a:rPr lang="fr-FR" sz="2600" dirty="0" err="1"/>
                        <a:t>Wissa</a:t>
                      </a:r>
                      <a:r>
                        <a:rPr lang="fr-FR" sz="2600" dirty="0"/>
                        <a:t> son disciple. </a:t>
                      </a:r>
                    </a:p>
                    <a:p>
                      <a:pPr marL="0" marR="0" lvl="0" indent="0" algn="just" defTabSz="914400" rtl="0" eaLnBrk="1" fontAlgn="base" latinLnBrk="0" hangingPunct="1">
                        <a:lnSpc>
                          <a:spcPct val="100000"/>
                        </a:lnSpc>
                        <a:spcBef>
                          <a:spcPts val="0"/>
                        </a:spcBef>
                        <a:spcAft>
                          <a:spcPct val="0"/>
                        </a:spcAft>
                        <a:buClrTx/>
                        <a:buSzTx/>
                        <a:buFontTx/>
                        <a:buNone/>
                        <a:tabLst/>
                      </a:pPr>
                      <a:r>
                        <a:rPr lang="fr-FR" sz="2600" dirty="0"/>
                        <a:t>Et de notre père </a:t>
                      </a:r>
                      <a:r>
                        <a:rPr lang="fr-FR" sz="2600" dirty="0" err="1"/>
                        <a:t>abba</a:t>
                      </a:r>
                      <a:r>
                        <a:rPr lang="fr-FR" sz="2600" dirty="0"/>
                        <a:t> </a:t>
                      </a:r>
                      <a:r>
                        <a:rPr lang="fr-FR" sz="2600" dirty="0" err="1"/>
                        <a:t>Abraam</a:t>
                      </a:r>
                      <a:r>
                        <a:rPr lang="fr-FR" sz="2600" dirty="0"/>
                        <a:t> l’évêque de Fayoum et de </a:t>
                      </a:r>
                      <a:r>
                        <a:rPr lang="fr-FR" sz="2600" dirty="0" err="1"/>
                        <a:t>Guiza</a:t>
                      </a:r>
                      <a:r>
                        <a:rPr lang="fr-FR" sz="2600" dirty="0"/>
                        <a:t> et de notre père Michael l’</a:t>
                      </a:r>
                      <a:r>
                        <a:rPr lang="fr-FR" sz="2600" dirty="0" err="1"/>
                        <a:t>hygoumène</a:t>
                      </a:r>
                      <a:r>
                        <a:rPr lang="fr-FR" sz="2600" dirty="0"/>
                        <a:t> son disciple. </a:t>
                      </a:r>
                      <a:endParaRPr kumimoji="0" lang="fr-CA"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وأبانا أنبا </a:t>
                      </a:r>
                      <a:r>
                        <a:rPr kumimoji="0" lang="ar-SA" sz="3200" b="0" i="0" u="none" strike="noStrike" cap="none" normalizeH="0" baseline="0" dirty="0" err="1">
                          <a:ln>
                            <a:noFill/>
                          </a:ln>
                          <a:solidFill>
                            <a:schemeClr val="tx1"/>
                          </a:solidFill>
                          <a:effectLst/>
                          <a:latin typeface="Arial" charset="0"/>
                          <a:cs typeface="Arial" charset="0"/>
                        </a:rPr>
                        <a:t>شنوده</a:t>
                      </a:r>
                      <a:r>
                        <a:rPr kumimoji="0" lang="ar-SA" sz="3200" b="0" i="0" u="none" strike="noStrike" cap="none" normalizeH="0" baseline="0" dirty="0">
                          <a:ln>
                            <a:noFill/>
                          </a:ln>
                          <a:solidFill>
                            <a:schemeClr val="tx1"/>
                          </a:solidFill>
                          <a:effectLst/>
                          <a:latin typeface="Arial" charset="0"/>
                          <a:cs typeface="Arial" charset="0"/>
                        </a:rPr>
                        <a:t> رئيس المتوحدين وأنبا ويصا تلميذه</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وابانا أنبا ابرام اسقف الفيوم و الجيزة</a:t>
                      </a:r>
                      <a:r>
                        <a:rPr kumimoji="0" lang="fr-FR"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4" name="Image 3">
            <a:extLst>
              <a:ext uri="{FF2B5EF4-FFF2-40B4-BE49-F238E27FC236}">
                <a16:creationId xmlns:a16="http://schemas.microsoft.com/office/drawing/2014/main" id="{727B0525-82C6-49D8-A298-BD49CB8FF3C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726318" y="3644630"/>
            <a:ext cx="1122282" cy="1498870"/>
          </a:xfrm>
          <a:prstGeom prst="rect">
            <a:avLst/>
          </a:prstGeom>
        </p:spPr>
      </p:pic>
    </p:spTree>
    <p:extLst>
      <p:ext uri="{BB962C8B-B14F-4D97-AF65-F5344CB8AC3E}">
        <p14:creationId xmlns:p14="http://schemas.microsoft.com/office/powerpoint/2010/main" val="3837153063"/>
      </p:ext>
    </p:extLst>
  </p:cSld>
  <p:clrMapOvr>
    <a:masterClrMapping/>
  </p:clrMapOvr>
  <p:transition/>
</p:sld>
</file>

<file path=ppt/slides/slide3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47639" name="Group 55"/>
          <p:cNvGraphicFramePr>
            <a:graphicFrameLocks noGrp="1"/>
          </p:cNvGraphicFramePr>
          <p:nvPr>
            <p:ph/>
            <p:extLst>
              <p:ext uri="{D42A27DB-BD31-4B8C-83A1-F6EECF244321}">
                <p14:modId xmlns:p14="http://schemas.microsoft.com/office/powerpoint/2010/main" val="948720706"/>
              </p:ext>
            </p:extLst>
          </p:nvPr>
        </p:nvGraphicFramePr>
        <p:xfrm>
          <a:off x="0" y="51470"/>
          <a:ext cx="9144001" cy="4762500"/>
        </p:xfrm>
        <a:graphic>
          <a:graphicData uri="http://schemas.openxmlformats.org/drawingml/2006/table">
            <a:tbl>
              <a:tblPr/>
              <a:tblGrid>
                <a:gridCol w="3295650">
                  <a:extLst>
                    <a:ext uri="{9D8B030D-6E8A-4147-A177-3AD203B41FA5}">
                      <a16:colId xmlns:a16="http://schemas.microsoft.com/office/drawing/2014/main" val="20000"/>
                    </a:ext>
                  </a:extLst>
                </a:gridCol>
                <a:gridCol w="3257550">
                  <a:extLst>
                    <a:ext uri="{9D8B030D-6E8A-4147-A177-3AD203B41FA5}">
                      <a16:colId xmlns:a16="http://schemas.microsoft.com/office/drawing/2014/main" val="20001"/>
                    </a:ext>
                  </a:extLst>
                </a:gridCol>
                <a:gridCol w="2590801">
                  <a:extLst>
                    <a:ext uri="{9D8B030D-6E8A-4147-A177-3AD203B41FA5}">
                      <a16:colId xmlns:a16="http://schemas.microsoft.com/office/drawing/2014/main" val="20002"/>
                    </a:ext>
                  </a:extLst>
                </a:gridCol>
              </a:tblGrid>
              <a:tr h="45948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oroc</a:t>
                      </a:r>
                      <a:r>
                        <a:rPr kumimoji="0" lang="en-US" sz="2800" b="0" i="0" u="none" strike="noStrike" cap="none" normalizeH="0" baseline="0" dirty="0">
                          <a:ln>
                            <a:noFill/>
                          </a:ln>
                          <a:solidFill>
                            <a:schemeClr val="tx1"/>
                          </a:solidFill>
                          <a:effectLst/>
                          <a:latin typeface="Coptic1" pitchFamily="2" charset="0"/>
                          <a:cs typeface="Arial" charset="0"/>
                        </a:rPr>
                        <a:t> t/rf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n/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ebolhiten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eucop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matoujon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eybe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m~mof</a:t>
                      </a:r>
                      <a:r>
                        <a:rPr kumimoji="0" lang="en-US" sz="2800" b="0" i="0" u="none" strike="noStrike" cap="none" normalizeH="0" baseline="0" dirty="0">
                          <a:ln>
                            <a:noFill/>
                          </a:ln>
                          <a:solidFill>
                            <a:schemeClr val="tx1"/>
                          </a:solidFill>
                          <a:effectLst/>
                          <a:latin typeface="Coptic1" pitchFamily="2" charset="0"/>
                          <a:cs typeface="Arial" charset="0"/>
                        </a:rPr>
                        <a:t> e~~</a:t>
                      </a:r>
                      <a:r>
                        <a:rPr kumimoji="0" lang="en-US" sz="2800" b="0" i="0" u="none" strike="noStrike" cap="none" normalizeH="0" baseline="0" dirty="0" err="1">
                          <a:ln>
                            <a:noFill/>
                          </a:ln>
                          <a:solidFill>
                            <a:schemeClr val="tx1"/>
                          </a:solidFill>
                          <a:effectLst/>
                          <a:latin typeface="Coptic1" pitchFamily="2" charset="0"/>
                          <a:cs typeface="Arial" charset="0"/>
                        </a:rPr>
                        <a:t>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e~jwn</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de tous les chœurs de Tes saints.  Par leurs prières et leurs supplications, aie pitié de nous tous ensemble, et sauve-nous à cause de Ton saint nom qui a été invoqué sur nous.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وكل مَصَاف قديسيك</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هؤلاء الذين </a:t>
                      </a:r>
                      <a:r>
                        <a:rPr kumimoji="0" lang="ar-SA" sz="2800" b="0" i="0" u="none" strike="noStrike" cap="none" normalizeH="0" baseline="0" dirty="0" err="1">
                          <a:ln>
                            <a:noFill/>
                          </a:ln>
                          <a:solidFill>
                            <a:schemeClr val="tx1"/>
                          </a:solidFill>
                          <a:effectLst/>
                          <a:latin typeface="Arial" charset="0"/>
                          <a:cs typeface="Arial" charset="0"/>
                        </a:rPr>
                        <a:t>بسؤالاتِهم</a:t>
                      </a:r>
                      <a:r>
                        <a:rPr kumimoji="0" lang="ar-SA" sz="2800" b="0" i="0" u="none" strike="noStrike" cap="none" normalizeH="0" baseline="0" dirty="0">
                          <a:ln>
                            <a:noFill/>
                          </a:ln>
                          <a:solidFill>
                            <a:schemeClr val="tx1"/>
                          </a:solidFill>
                          <a:effectLst/>
                          <a:latin typeface="Arial" charset="0"/>
                          <a:cs typeface="Arial" charset="0"/>
                        </a:rPr>
                        <a:t> وطلباتِهم ارحمنا كلنا معاً </a:t>
                      </a:r>
                      <a:r>
                        <a:rPr kumimoji="0" lang="ar-SA" sz="2800" b="0" i="0" u="none" strike="noStrike" cap="none" normalizeH="0" baseline="0" dirty="0" err="1">
                          <a:ln>
                            <a:noFill/>
                          </a:ln>
                          <a:solidFill>
                            <a:schemeClr val="tx1"/>
                          </a:solidFill>
                          <a:effectLst/>
                          <a:latin typeface="Arial" charset="0"/>
                          <a:cs typeface="Arial" charset="0"/>
                        </a:rPr>
                        <a:t>وانقذنا</a:t>
                      </a:r>
                      <a:r>
                        <a:rPr kumimoji="0" lang="ar-SA" sz="2800" b="0" i="0" u="none" strike="noStrike" cap="none" normalizeH="0" baseline="0" dirty="0">
                          <a:ln>
                            <a:noFill/>
                          </a:ln>
                          <a:solidFill>
                            <a:schemeClr val="tx1"/>
                          </a:solidFill>
                          <a:effectLst/>
                          <a:latin typeface="Arial" charset="0"/>
                          <a:cs typeface="Arial" charset="0"/>
                        </a:rPr>
                        <a:t> من أجل اسمِكَ القدوس </a:t>
                      </a: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دُعى</a:t>
                      </a:r>
                      <a:r>
                        <a:rPr kumimoji="0" lang="ar-SA" sz="2800" b="0" i="0" u="none" strike="noStrike" cap="none" normalizeH="0" baseline="0" dirty="0">
                          <a:ln>
                            <a:noFill/>
                          </a:ln>
                          <a:solidFill>
                            <a:schemeClr val="tx1"/>
                          </a:solidFill>
                          <a:effectLst/>
                          <a:latin typeface="Arial" charset="0"/>
                          <a:cs typeface="Arial" charset="0"/>
                        </a:rPr>
                        <a:t> علينا.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68037177"/>
      </p:ext>
    </p:extLst>
  </p:cSld>
  <p:clrMapOvr>
    <a:masterClrMapping/>
  </p:clrMapOvr>
  <p:transition/>
</p:sld>
</file>

<file path=ppt/slides/slide3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63">
            <a:extLst>
              <a:ext uri="{FF2B5EF4-FFF2-40B4-BE49-F238E27FC236}">
                <a16:creationId xmlns:a16="http://schemas.microsoft.com/office/drawing/2014/main" id="{5E7BD584-1BF5-4FC0-98A7-EAAEFCD65853}"/>
              </a:ext>
            </a:extLst>
          </p:cNvPr>
          <p:cNvGraphicFramePr>
            <a:graphicFrameLocks noGrp="1"/>
          </p:cNvGraphicFramePr>
          <p:nvPr>
            <p:ph/>
            <p:extLst>
              <p:ext uri="{D42A27DB-BD31-4B8C-83A1-F6EECF244321}">
                <p14:modId xmlns:p14="http://schemas.microsoft.com/office/powerpoint/2010/main" val="3828357678"/>
              </p:ext>
            </p:extLst>
          </p:nvPr>
        </p:nvGraphicFramePr>
        <p:xfrm>
          <a:off x="0" y="0"/>
          <a:ext cx="9144001" cy="4896612"/>
        </p:xfrm>
        <a:graphic>
          <a:graphicData uri="http://schemas.openxmlformats.org/drawingml/2006/table">
            <a:tbl>
              <a:tblPr/>
              <a:tblGrid>
                <a:gridCol w="3312123">
                  <a:extLst>
                    <a:ext uri="{9D8B030D-6E8A-4147-A177-3AD203B41FA5}">
                      <a16:colId xmlns:a16="http://schemas.microsoft.com/office/drawing/2014/main" val="20000"/>
                    </a:ext>
                  </a:extLst>
                </a:gridCol>
                <a:gridCol w="3280432">
                  <a:extLst>
                    <a:ext uri="{9D8B030D-6E8A-4147-A177-3AD203B41FA5}">
                      <a16:colId xmlns:a16="http://schemas.microsoft.com/office/drawing/2014/main" val="20001"/>
                    </a:ext>
                  </a:extLst>
                </a:gridCol>
                <a:gridCol w="2551446">
                  <a:extLst>
                    <a:ext uri="{9D8B030D-6E8A-4147-A177-3AD203B41FA5}">
                      <a16:colId xmlns:a16="http://schemas.microsoft.com/office/drawing/2014/main" val="20002"/>
                    </a:ext>
                  </a:extLst>
                </a:gridCol>
              </a:tblGrid>
              <a:tr h="48966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1800" b="0" i="0" u="sng" strike="noStrike" cap="none" normalizeH="0" baseline="0" dirty="0" err="1">
                          <a:ln>
                            <a:noFill/>
                          </a:ln>
                          <a:solidFill>
                            <a:srgbClr val="FF9900"/>
                          </a:solidFill>
                          <a:effectLst/>
                          <a:latin typeface="Coptic1" pitchFamily="2" charset="0"/>
                          <a:cs typeface="Arial" charset="0"/>
                        </a:rPr>
                        <a:t>Pidiakwn</a:t>
                      </a:r>
                      <a:r>
                        <a:rPr kumimoji="0" lang="en-US"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900" b="0" i="0" u="none" strike="noStrike" cap="none" normalizeH="0" baseline="0" dirty="0">
                          <a:ln>
                            <a:noFill/>
                          </a:ln>
                          <a:solidFill>
                            <a:schemeClr val="tx1"/>
                          </a:solidFill>
                          <a:effectLst/>
                          <a:latin typeface="Coptic1" pitchFamily="2" charset="0"/>
                          <a:cs typeface="Arial" charset="0"/>
                        </a:rPr>
                        <a:t>N/</a:t>
                      </a:r>
                      <a:r>
                        <a:rPr kumimoji="0" lang="en-US" sz="2900" b="0" i="0" u="none" strike="noStrike" cap="none" normalizeH="0" baseline="0" dirty="0" err="1">
                          <a:ln>
                            <a:noFill/>
                          </a:ln>
                          <a:solidFill>
                            <a:schemeClr val="tx1"/>
                          </a:solidFill>
                          <a:effectLst/>
                          <a:latin typeface="Coptic1" pitchFamily="2" charset="0"/>
                          <a:cs typeface="Arial" charset="0"/>
                        </a:rPr>
                        <a:t>etws</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maroutaouo</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n~niran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n~te</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nenio</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eyouab</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m~patriar</a:t>
                      </a:r>
                      <a:r>
                        <a:rPr kumimoji="0" lang="en-US" sz="2900" b="0" i="0" u="none" strike="noStrike" cap="none" normalizeH="0" baseline="0" dirty="0">
                          <a:ln>
                            <a:noFill/>
                          </a:ln>
                          <a:solidFill>
                            <a:schemeClr val="tx1"/>
                          </a:solidFill>
                          <a:effectLst/>
                          <a:latin typeface="Coptic1" pitchFamily="2" charset="0"/>
                          <a:cs typeface="Arial" charset="0"/>
                        </a:rPr>
                        <a:t>,/c </a:t>
                      </a:r>
                      <a:r>
                        <a:rPr kumimoji="0" lang="en-US" sz="2900" b="0" i="0" u="none" strike="noStrike" cap="none" normalizeH="0" baseline="0" dirty="0" err="1">
                          <a:ln>
                            <a:noFill/>
                          </a:ln>
                          <a:solidFill>
                            <a:schemeClr val="tx1"/>
                          </a:solidFill>
                          <a:effectLst/>
                          <a:latin typeface="Coptic1" pitchFamily="2" charset="0"/>
                          <a:cs typeface="Arial" charset="0"/>
                        </a:rPr>
                        <a:t>etauenkot</a:t>
                      </a:r>
                      <a:r>
                        <a:rPr kumimoji="0" lang="en-US" sz="2900" b="0" i="0" u="none" strike="noStrike" cap="none" normalizeH="0" baseline="0" dirty="0">
                          <a:ln>
                            <a:noFill/>
                          </a:ln>
                          <a:solidFill>
                            <a:schemeClr val="tx1"/>
                          </a:solidFill>
                          <a:effectLst/>
                          <a:latin typeface="Coptic1" pitchFamily="2" charset="0"/>
                          <a:cs typeface="Arial" charset="0"/>
                        </a:rPr>
                        <a:t>: P[</a:t>
                      </a:r>
                      <a:r>
                        <a:rPr kumimoji="0" lang="en-US" sz="2900" b="0" i="0" u="none" strike="noStrike" cap="none" normalizeH="0" baseline="0" dirty="0" err="1">
                          <a:ln>
                            <a:noFill/>
                          </a:ln>
                          <a:solidFill>
                            <a:schemeClr val="tx1"/>
                          </a:solidFill>
                          <a:effectLst/>
                          <a:latin typeface="Coptic1" pitchFamily="2" charset="0"/>
                          <a:cs typeface="Arial" charset="0"/>
                        </a:rPr>
                        <a:t>oic</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mam~ton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n~nou</a:t>
                      </a:r>
                      <a:r>
                        <a:rPr kumimoji="0" lang="en-US" sz="2900" b="0" i="0" u="none" strike="noStrike" cap="none" normalizeH="0" baseline="0" dirty="0">
                          <a:ln>
                            <a:noFill/>
                          </a:ln>
                          <a:solidFill>
                            <a:schemeClr val="tx1"/>
                          </a:solidFill>
                          <a:effectLst/>
                          <a:latin typeface="Coptic1" pitchFamily="2" charset="0"/>
                          <a:cs typeface="Arial" charset="0"/>
                          <a:sym typeface="Symbol" pitchFamily="18" charset="2"/>
                        </a:rPr>
                        <a:t>'~</a:t>
                      </a:r>
                      <a:r>
                        <a:rPr kumimoji="0" lang="en-US" sz="2900" b="0" i="0" u="none" strike="noStrike" cap="none" normalizeH="0" baseline="0" dirty="0">
                          <a:ln>
                            <a:noFill/>
                          </a:ln>
                          <a:solidFill>
                            <a:schemeClr val="tx1"/>
                          </a:solidFill>
                          <a:effectLst/>
                          <a:latin typeface="Coptic1" pitchFamily="2" charset="0"/>
                          <a:cs typeface="Arial" charset="0"/>
                        </a:rPr>
                        <a:t>u,/ t/</a:t>
                      </a:r>
                      <a:r>
                        <a:rPr kumimoji="0" lang="en-US" sz="2900" b="0" i="0" u="none" strike="noStrike" cap="none" normalizeH="0" baseline="0" dirty="0" err="1">
                          <a:ln>
                            <a:noFill/>
                          </a:ln>
                          <a:solidFill>
                            <a:schemeClr val="tx1"/>
                          </a:solidFill>
                          <a:effectLst/>
                          <a:latin typeface="Coptic1" pitchFamily="2" charset="0"/>
                          <a:cs typeface="Arial" charset="0"/>
                        </a:rPr>
                        <a:t>rou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ouoh</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n~tef,a</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nennobi</a:t>
                      </a:r>
                      <a:r>
                        <a:rPr kumimoji="0" lang="en-US" sz="2900" b="0" i="0" u="none" strike="noStrike" cap="none" normalizeH="0" baseline="0" dirty="0">
                          <a:ln>
                            <a:noFill/>
                          </a:ln>
                          <a:solidFill>
                            <a:schemeClr val="tx1"/>
                          </a:solidFill>
                          <a:effectLst/>
                          <a:latin typeface="Coptic1" pitchFamily="2" charset="0"/>
                          <a:cs typeface="Arial" charset="0"/>
                        </a:rPr>
                        <a:t> nan </a:t>
                      </a:r>
                      <a:r>
                        <a:rPr kumimoji="0" lang="en-US" sz="2900" b="0" i="0" u="none" strike="noStrike" cap="none" normalizeH="0" baseline="0" dirty="0" err="1">
                          <a:ln>
                            <a:noFill/>
                          </a:ln>
                          <a:solidFill>
                            <a:schemeClr val="tx1"/>
                          </a:solidFill>
                          <a:effectLst/>
                          <a:latin typeface="Coptic1" pitchFamily="2" charset="0"/>
                          <a:cs typeface="Arial" charset="0"/>
                        </a:rPr>
                        <a:t>e~bol</a:t>
                      </a:r>
                      <a:r>
                        <a:rPr kumimoji="0" lang="en-US" sz="29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Que les lecteurs récitent les noms de nos saints pères les  patriarches qui se sont endormis, que Le Seigneur leur  accorde le repos de leurs âmes et nous pardonne nos péchés. </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القارئون فليقولوا أسماءَ آبائِنا البطاركة القديسين الذين رقدوا. الربُ </a:t>
                      </a:r>
                      <a:r>
                        <a:rPr kumimoji="0" lang="ar-SA" sz="3200" b="0" i="0" u="none" strike="noStrike" cap="none" normalizeH="0" baseline="0" dirty="0" err="1">
                          <a:ln>
                            <a:noFill/>
                          </a:ln>
                          <a:solidFill>
                            <a:schemeClr val="tx1"/>
                          </a:solidFill>
                          <a:effectLst/>
                          <a:latin typeface="Arial" charset="0"/>
                          <a:cs typeface="Arial" charset="0"/>
                        </a:rPr>
                        <a:t>يُنيّح</a:t>
                      </a:r>
                      <a:r>
                        <a:rPr kumimoji="0" lang="ar-SA" sz="3200" b="0" i="0" u="none" strike="noStrike" cap="none" normalizeH="0" baseline="0" dirty="0">
                          <a:ln>
                            <a:noFill/>
                          </a:ln>
                          <a:solidFill>
                            <a:schemeClr val="tx1"/>
                          </a:solidFill>
                          <a:effectLst/>
                          <a:latin typeface="Arial" charset="0"/>
                          <a:cs typeface="Arial" charset="0"/>
                        </a:rPr>
                        <a:t> نفوسَهم أجمعين ويَغفر لنا خطايانا.</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115329210"/>
      </p:ext>
    </p:extLst>
  </p:cSld>
  <p:clrMapOvr>
    <a:masterClrMapping/>
  </p:clrMapOvr>
  <p:transition/>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68889" name="Group 57"/>
          <p:cNvGraphicFramePr>
            <a:graphicFrameLocks noGrp="1"/>
          </p:cNvGraphicFramePr>
          <p:nvPr>
            <p:ph/>
            <p:extLst>
              <p:ext uri="{D42A27DB-BD31-4B8C-83A1-F6EECF244321}">
                <p14:modId xmlns:p14="http://schemas.microsoft.com/office/powerpoint/2010/main" val="1702396236"/>
              </p:ext>
            </p:extLst>
          </p:nvPr>
        </p:nvGraphicFramePr>
        <p:xfrm>
          <a:off x="1" y="60195"/>
          <a:ext cx="9143999" cy="4762500"/>
        </p:xfrm>
        <a:graphic>
          <a:graphicData uri="http://schemas.openxmlformats.org/drawingml/2006/table">
            <a:tbl>
              <a:tblPr/>
              <a:tblGrid>
                <a:gridCol w="3149599">
                  <a:extLst>
                    <a:ext uri="{9D8B030D-6E8A-4147-A177-3AD203B41FA5}">
                      <a16:colId xmlns:a16="http://schemas.microsoft.com/office/drawing/2014/main" val="20000"/>
                    </a:ext>
                  </a:extLst>
                </a:gridCol>
                <a:gridCol w="3341992">
                  <a:extLst>
                    <a:ext uri="{9D8B030D-6E8A-4147-A177-3AD203B41FA5}">
                      <a16:colId xmlns:a16="http://schemas.microsoft.com/office/drawing/2014/main" val="20001"/>
                    </a:ext>
                  </a:extLst>
                </a:gridCol>
                <a:gridCol w="2652408">
                  <a:extLst>
                    <a:ext uri="{9D8B030D-6E8A-4147-A177-3AD203B41FA5}">
                      <a16:colId xmlns:a16="http://schemas.microsoft.com/office/drawing/2014/main" val="20002"/>
                    </a:ext>
                  </a:extLst>
                </a:gridCol>
              </a:tblGrid>
              <a:tr h="336029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peniwt</a:t>
                      </a:r>
                      <a:r>
                        <a:rPr kumimoji="0" lang="en-US" sz="2800" b="0" i="0" u="none" strike="noStrike" cap="none" normalizeH="0" baseline="0" dirty="0">
                          <a:ln>
                            <a:noFill/>
                          </a:ln>
                          <a:solidFill>
                            <a:schemeClr val="tx1"/>
                          </a:solidFill>
                          <a:effectLst/>
                          <a:latin typeface="Coptic1" pitchFamily="2" charset="0"/>
                          <a:cs typeface="Arial" charset="0"/>
                        </a:rPr>
                        <a:t>  abba </a:t>
                      </a:r>
                      <a:r>
                        <a:rPr kumimoji="0" lang="en-US" sz="2800" b="0" i="0" u="none" strike="noStrike" cap="none" normalizeH="0" baseline="0" dirty="0" err="1">
                          <a:ln>
                            <a:noFill/>
                          </a:ln>
                          <a:solidFill>
                            <a:schemeClr val="tx1"/>
                          </a:solidFill>
                          <a:effectLst/>
                          <a:latin typeface="Coptic1" pitchFamily="2" charset="0"/>
                          <a:cs typeface="Arial" charset="0"/>
                        </a:rPr>
                        <a:t>dani</a:t>
                      </a:r>
                      <a:r>
                        <a:rPr kumimoji="0" lang="en-US" sz="2800" b="0" i="0" u="none" strike="noStrike" cap="none" normalizeH="0" baseline="0" dirty="0">
                          <a:ln>
                            <a:noFill/>
                          </a:ln>
                          <a:solidFill>
                            <a:schemeClr val="tx1"/>
                          </a:solidFill>
                          <a:effectLst/>
                          <a:latin typeface="Coptic1" pitchFamily="2" charset="0"/>
                          <a:cs typeface="Arial" charset="0"/>
                        </a:rPr>
                        <a:t>/l </a:t>
                      </a:r>
                      <a:r>
                        <a:rPr kumimoji="0" lang="en-US" sz="2800" b="0" i="0" u="none" strike="noStrike" cap="none" normalizeH="0" baseline="0" dirty="0" err="1">
                          <a:ln>
                            <a:noFill/>
                          </a:ln>
                          <a:solidFill>
                            <a:schemeClr val="tx1"/>
                          </a:solidFill>
                          <a:effectLst/>
                          <a:latin typeface="Coptic1" pitchFamily="2" charset="0"/>
                          <a:cs typeface="Arial" charset="0"/>
                        </a:rPr>
                        <a:t>pih</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goumenoc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peniwt</a:t>
                      </a:r>
                      <a:r>
                        <a:rPr kumimoji="0" lang="en-US" sz="2800" b="0" i="0" u="none" strike="noStrike" cap="none" normalizeH="0" baseline="0" dirty="0">
                          <a:ln>
                            <a:noFill/>
                          </a:ln>
                          <a:solidFill>
                            <a:schemeClr val="tx1"/>
                          </a:solidFill>
                          <a:effectLst/>
                          <a:latin typeface="Coptic1" pitchFamily="2" charset="0"/>
                          <a:cs typeface="Arial" charset="0"/>
                        </a:rPr>
                        <a:t>  abba </a:t>
                      </a:r>
                      <a:r>
                        <a:rPr kumimoji="0" lang="en-US" sz="2800" b="0" i="0" u="none" strike="noStrike" cap="none" normalizeH="0" baseline="0" dirty="0" err="1">
                          <a:ln>
                            <a:noFill/>
                          </a:ln>
                          <a:solidFill>
                            <a:schemeClr val="tx1"/>
                          </a:solidFill>
                          <a:effectLst/>
                          <a:latin typeface="Coptic1" pitchFamily="2" charset="0"/>
                          <a:cs typeface="Arial" charset="0"/>
                        </a:rPr>
                        <a:t>Icidwroc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piprecbuteroc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peniwt</a:t>
                      </a:r>
                      <a:r>
                        <a:rPr kumimoji="0" lang="en-US" sz="2800" b="0" i="0" u="none" strike="noStrike" cap="none" normalizeH="0" baseline="0" dirty="0">
                          <a:ln>
                            <a:noFill/>
                          </a:ln>
                          <a:solidFill>
                            <a:schemeClr val="tx1"/>
                          </a:solidFill>
                          <a:effectLst/>
                          <a:latin typeface="Coptic1" pitchFamily="2" charset="0"/>
                          <a:cs typeface="Arial" charset="0"/>
                        </a:rPr>
                        <a:t> abba </a:t>
                      </a:r>
                      <a:r>
                        <a:rPr kumimoji="0" lang="en-US" sz="2800" b="0" i="0" u="none" strike="noStrike" cap="none" normalizeH="0" baseline="0" dirty="0" err="1">
                          <a:ln>
                            <a:noFill/>
                          </a:ln>
                          <a:solidFill>
                            <a:schemeClr val="tx1"/>
                          </a:solidFill>
                          <a:effectLst/>
                          <a:latin typeface="Coptic1" pitchFamily="2" charset="0"/>
                          <a:cs typeface="Arial" charset="0"/>
                        </a:rPr>
                        <a:t>Paqwm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konwnia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Yeodwroc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pefmay</a:t>
                      </a:r>
                      <a:r>
                        <a:rPr kumimoji="0" lang="en-US" sz="2800" b="0" i="0" u="none" strike="noStrike" cap="none" normalizeH="0" baseline="0" dirty="0">
                          <a:ln>
                            <a:noFill/>
                          </a:ln>
                          <a:solidFill>
                            <a:schemeClr val="tx1"/>
                          </a:solidFill>
                          <a:effectLst/>
                          <a:latin typeface="Coptic1" pitchFamily="2" charset="0"/>
                          <a:cs typeface="Arial" charset="0"/>
                        </a:rPr>
                        <a:t>/t/c: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Et de notre père </a:t>
                      </a:r>
                      <a:r>
                        <a:rPr lang="fr-FR" sz="2800" dirty="0" err="1"/>
                        <a:t>abba</a:t>
                      </a:r>
                      <a:r>
                        <a:rPr lang="fr-FR" sz="2800" dirty="0"/>
                        <a:t> Daniel l’higoumène, et notre père </a:t>
                      </a:r>
                      <a:r>
                        <a:rPr lang="fr-FR" sz="2800" dirty="0" err="1"/>
                        <a:t>abba</a:t>
                      </a:r>
                      <a:r>
                        <a:rPr lang="fr-FR" sz="2800" dirty="0"/>
                        <a:t> Isidore le prêtre, de </a:t>
                      </a:r>
                      <a:r>
                        <a:rPr lang="fr-FR" sz="2800" dirty="0" err="1"/>
                        <a:t>abba</a:t>
                      </a:r>
                      <a:r>
                        <a:rPr lang="fr-FR" sz="2800" dirty="0"/>
                        <a:t> Pacôme le père des cénobites et de Théodore son disciple,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وأبانا أنبا دانيال القمص</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وأبانا أنبا ايسيذوروس القس وأبانا أنبا باخوم </a:t>
                      </a:r>
                      <a:r>
                        <a:rPr kumimoji="0" lang="ar-EG" sz="3200" b="0" i="0" u="none" strike="noStrike" cap="none" normalizeH="0" baseline="0" dirty="0">
                          <a:ln>
                            <a:noFill/>
                          </a:ln>
                          <a:solidFill>
                            <a:schemeClr val="tx1"/>
                          </a:solidFill>
                          <a:effectLst/>
                          <a:latin typeface="Arial" charset="0"/>
                          <a:cs typeface="Arial" pitchFamily="34" charset="0"/>
                        </a:rPr>
                        <a:t>أب </a:t>
                      </a:r>
                      <a:r>
                        <a:rPr kumimoji="0" lang="ar-SA" sz="3200" b="0" i="0" u="none" strike="noStrike" cap="none" normalizeH="0" baseline="0" dirty="0">
                          <a:ln>
                            <a:noFill/>
                          </a:ln>
                          <a:solidFill>
                            <a:schemeClr val="tx1"/>
                          </a:solidFill>
                          <a:effectLst/>
                          <a:latin typeface="Arial" charset="0"/>
                          <a:cs typeface="Arial" pitchFamily="34" charset="0"/>
                        </a:rPr>
                        <a:t> الشركة وتادرس</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تلميذه</a:t>
                      </a:r>
                      <a:r>
                        <a:rPr kumimoji="0" lang="fr-FR"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436535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77">
            <a:extLst>
              <a:ext uri="{FF2B5EF4-FFF2-40B4-BE49-F238E27FC236}">
                <a16:creationId xmlns:a16="http://schemas.microsoft.com/office/drawing/2014/main" id="{24FAEABF-09D4-46EE-9077-0E36F73B5682}"/>
              </a:ext>
            </a:extLst>
          </p:cNvPr>
          <p:cNvGraphicFramePr>
            <a:graphicFrameLocks noGrp="1"/>
          </p:cNvGraphicFramePr>
          <p:nvPr>
            <p:ph/>
            <p:extLst>
              <p:ext uri="{D42A27DB-BD31-4B8C-83A1-F6EECF244321}">
                <p14:modId xmlns:p14="http://schemas.microsoft.com/office/powerpoint/2010/main" val="207148530"/>
              </p:ext>
            </p:extLst>
          </p:nvPr>
        </p:nvGraphicFramePr>
        <p:xfrm>
          <a:off x="0" y="0"/>
          <a:ext cx="9144000" cy="4899660"/>
        </p:xfrm>
        <a:graphic>
          <a:graphicData uri="http://schemas.openxmlformats.org/drawingml/2006/table">
            <a:tbl>
              <a:tblPr/>
              <a:tblGrid>
                <a:gridCol w="3268494">
                  <a:extLst>
                    <a:ext uri="{9D8B030D-6E8A-4147-A177-3AD203B41FA5}">
                      <a16:colId xmlns:a16="http://schemas.microsoft.com/office/drawing/2014/main" val="20000"/>
                    </a:ext>
                  </a:extLst>
                </a:gridCol>
                <a:gridCol w="3456561">
                  <a:extLst>
                    <a:ext uri="{9D8B030D-6E8A-4147-A177-3AD203B41FA5}">
                      <a16:colId xmlns:a16="http://schemas.microsoft.com/office/drawing/2014/main" val="20001"/>
                    </a:ext>
                  </a:extLst>
                </a:gridCol>
                <a:gridCol w="2418945">
                  <a:extLst>
                    <a:ext uri="{9D8B030D-6E8A-4147-A177-3AD203B41FA5}">
                      <a16:colId xmlns:a16="http://schemas.microsoft.com/office/drawing/2014/main" val="20002"/>
                    </a:ext>
                  </a:extLst>
                </a:gridCol>
              </a:tblGrid>
              <a:tr h="443941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Pilaoc</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000" b="0" i="0" u="none" strike="noStrike" cap="none" normalizeH="0" baseline="0" dirty="0">
                          <a:ln>
                            <a:noFill/>
                          </a:ln>
                          <a:solidFill>
                            <a:schemeClr val="tx1"/>
                          </a:solidFill>
                          <a:effectLst/>
                          <a:latin typeface="Coptic1" pitchFamily="2" charset="0"/>
                          <a:cs typeface="Arial" charset="0"/>
                        </a:rPr>
                        <a:t>Ere </a:t>
                      </a:r>
                      <a:r>
                        <a:rPr kumimoji="0" lang="fr-FR" sz="3000" b="0" i="0" u="none" strike="noStrike" cap="none" normalizeH="0" baseline="0" dirty="0" err="1">
                          <a:ln>
                            <a:noFill/>
                          </a:ln>
                          <a:solidFill>
                            <a:schemeClr val="tx1"/>
                          </a:solidFill>
                          <a:effectLst/>
                          <a:latin typeface="Coptic1" pitchFamily="2" charset="0"/>
                          <a:cs typeface="Arial" charset="0"/>
                        </a:rPr>
                        <a:t>pouc~mou</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eyouab</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swpi</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neman</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am</a:t>
                      </a:r>
                      <a:r>
                        <a:rPr kumimoji="0" lang="fr-FR" sz="3000" b="0" i="0" u="none" strike="noStrike" cap="none" normalizeH="0" baseline="0" dirty="0">
                          <a:ln>
                            <a:noFill/>
                          </a:ln>
                          <a:solidFill>
                            <a:schemeClr val="tx1"/>
                          </a:solidFill>
                          <a:effectLst/>
                          <a:latin typeface="Coptic1" pitchFamily="2" charset="0"/>
                          <a:cs typeface="Arial" charset="0"/>
                        </a:rPr>
                        <a:t>/n.  Doxa ci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e~le</a:t>
                      </a:r>
                      <a:r>
                        <a:rPr kumimoji="0" lang="fr-FR" sz="3000" b="0" i="0" u="none" strike="noStrike" cap="none" normalizeH="0" baseline="0" dirty="0">
                          <a:ln>
                            <a:noFill/>
                          </a:ln>
                          <a:solidFill>
                            <a:schemeClr val="tx1"/>
                          </a:solidFill>
                          <a:effectLst/>
                          <a:latin typeface="Coptic1" pitchFamily="2" charset="0"/>
                          <a:cs typeface="Arial" charset="0"/>
                        </a:rPr>
                        <a:t>/~con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e~le</a:t>
                      </a:r>
                      <a:r>
                        <a:rPr kumimoji="0" lang="fr-FR" sz="3000" b="0" i="0" u="none" strike="noStrike" cap="none" normalizeH="0" baseline="0" dirty="0">
                          <a:ln>
                            <a:noFill/>
                          </a:ln>
                          <a:solidFill>
                            <a:schemeClr val="tx1"/>
                          </a:solidFill>
                          <a:effectLst/>
                          <a:latin typeface="Coptic1" pitchFamily="2" charset="0"/>
                          <a:cs typeface="Arial" charset="0"/>
                        </a:rPr>
                        <a:t>/~con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eulog</a:t>
                      </a:r>
                      <a:r>
                        <a:rPr kumimoji="0" lang="fr-FR" sz="3000" b="0" i="0" u="none" strike="noStrike" cap="none" normalizeH="0" baseline="0" dirty="0">
                          <a:ln>
                            <a:noFill/>
                          </a:ln>
                          <a:solidFill>
                            <a:schemeClr val="tx1"/>
                          </a:solidFill>
                          <a:effectLst/>
                          <a:latin typeface="Coptic1" pitchFamily="2" charset="0"/>
                          <a:cs typeface="Arial" charset="0"/>
                        </a:rPr>
                        <a:t>/con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a~napaucon</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am</a:t>
                      </a:r>
                      <a:r>
                        <a:rPr kumimoji="0" lang="fr-FR" sz="3000" b="0" i="0" u="none" strike="noStrike" cap="none" normalizeH="0" baseline="0" dirty="0">
                          <a:ln>
                            <a:noFill/>
                          </a:ln>
                          <a:solidFill>
                            <a:schemeClr val="tx1"/>
                          </a:solidFill>
                          <a:effectLst/>
                          <a:latin typeface="Coptic1" pitchFamily="2" charset="0"/>
                          <a:cs typeface="Arial" charset="0"/>
                        </a:rPr>
                        <a:t>/n.</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Que leurs saintes bénédictions soient sur nous. Amen.  Gloire à Toi Seigneur. Seigneur Gloire à Toi.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Seigneur aie pitié, Seigneur aie pitié, Seigneur bénis nous, Seigneur accorde leur le repos. Amen </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بركتهم المُقدسة فلتكن معنا آمين</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المجدُ لك يا رب.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لك المجد.</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يا ربُ ارحم.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باركنا. يا رب </a:t>
                      </a:r>
                      <a:r>
                        <a:rPr kumimoji="0" lang="ar-SA" sz="3200" b="0" i="0" u="none" strike="noStrike" cap="none" normalizeH="0" baseline="0" dirty="0" err="1">
                          <a:ln>
                            <a:noFill/>
                          </a:ln>
                          <a:solidFill>
                            <a:schemeClr val="tx1"/>
                          </a:solidFill>
                          <a:effectLst/>
                          <a:latin typeface="Arial" charset="0"/>
                          <a:cs typeface="Arial" charset="0"/>
                        </a:rPr>
                        <a:t>نيحهم</a:t>
                      </a:r>
                      <a:r>
                        <a:rPr kumimoji="0" lang="ar-SA" sz="3200" b="0" i="0" u="none" strike="noStrike" cap="none" normalizeH="0" baseline="0" dirty="0">
                          <a:ln>
                            <a:noFill/>
                          </a:ln>
                          <a:solidFill>
                            <a:schemeClr val="tx1"/>
                          </a:solidFill>
                          <a:effectLst/>
                          <a:latin typeface="Arial" charset="0"/>
                          <a:cs typeface="Arial" charset="0"/>
                        </a:rPr>
                        <a:t>. آمين</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utoShape 13">
            <a:hlinkClick r:id="rId3" action="ppaction://hlinksldjump" highlightClick="1"/>
            <a:extLst>
              <a:ext uri="{FF2B5EF4-FFF2-40B4-BE49-F238E27FC236}">
                <a16:creationId xmlns:a16="http://schemas.microsoft.com/office/drawing/2014/main" id="{3CE257BC-CBBE-41F2-9A30-C8D3FB3ACE6C}"/>
              </a:ext>
            </a:extLst>
          </p:cNvPr>
          <p:cNvSpPr>
            <a:spLocks noChangeArrowheads="1"/>
          </p:cNvSpPr>
          <p:nvPr/>
        </p:nvSpPr>
        <p:spPr bwMode="auto">
          <a:xfrm>
            <a:off x="6537278" y="4790364"/>
            <a:ext cx="2606722" cy="353136"/>
          </a:xfrm>
          <a:prstGeom prst="actionButtonBlank">
            <a:avLst/>
          </a:prstGeom>
          <a:solidFill>
            <a:schemeClr val="accent1"/>
          </a:solidFill>
          <a:ln w="9525">
            <a:solidFill>
              <a:schemeClr val="tx1"/>
            </a:solidFill>
            <a:miter lim="800000"/>
            <a:headEnd/>
            <a:tailEnd/>
          </a:ln>
          <a:effectLst/>
        </p:spPr>
        <p:txBody>
          <a:bodyPr wrap="none" anchor="ctr"/>
          <a:lstStyle/>
          <a:p>
            <a:pPr algn="ctr"/>
            <a:r>
              <a:rPr lang="en-US" sz="2800" dirty="0">
                <a:latin typeface="Arial" charset="0"/>
              </a:rPr>
              <a:t>Memorial </a:t>
            </a:r>
            <a:r>
              <a:rPr lang="ar-EG" sz="2800" dirty="0">
                <a:latin typeface="Arial" charset="0"/>
              </a:rPr>
              <a:t>ترحيم - </a:t>
            </a:r>
            <a:endParaRPr lang="en-US" sz="2800" dirty="0">
              <a:latin typeface="Arial" charset="0"/>
            </a:endParaRPr>
          </a:p>
        </p:txBody>
      </p:sp>
    </p:spTree>
    <p:extLst>
      <p:ext uri="{BB962C8B-B14F-4D97-AF65-F5344CB8AC3E}">
        <p14:creationId xmlns:p14="http://schemas.microsoft.com/office/powerpoint/2010/main" val="493920249"/>
      </p:ext>
    </p:extLst>
  </p:cSld>
  <p:clrMapOvr>
    <a:masterClrMapping/>
  </p:clrMapOvr>
  <p:transition/>
</p:sld>
</file>

<file path=ppt/slides/slide3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58946" name="Group 2"/>
          <p:cNvGraphicFramePr>
            <a:graphicFrameLocks noGrp="1"/>
          </p:cNvGraphicFramePr>
          <p:nvPr>
            <p:ph/>
            <p:extLst>
              <p:ext uri="{D42A27DB-BD31-4B8C-83A1-F6EECF244321}">
                <p14:modId xmlns:p14="http://schemas.microsoft.com/office/powerpoint/2010/main" val="3634432414"/>
              </p:ext>
            </p:extLst>
          </p:nvPr>
        </p:nvGraphicFramePr>
        <p:xfrm>
          <a:off x="0" y="0"/>
          <a:ext cx="9144000" cy="4811268"/>
        </p:xfrm>
        <a:graphic>
          <a:graphicData uri="http://schemas.openxmlformats.org/drawingml/2006/table">
            <a:tbl>
              <a:tblPr/>
              <a:tblGrid>
                <a:gridCol w="3288850">
                  <a:extLst>
                    <a:ext uri="{9D8B030D-6E8A-4147-A177-3AD203B41FA5}">
                      <a16:colId xmlns:a16="http://schemas.microsoft.com/office/drawing/2014/main" val="1281410353"/>
                    </a:ext>
                  </a:extLst>
                </a:gridCol>
                <a:gridCol w="3288850">
                  <a:extLst>
                    <a:ext uri="{9D8B030D-6E8A-4147-A177-3AD203B41FA5}">
                      <a16:colId xmlns:a16="http://schemas.microsoft.com/office/drawing/2014/main" val="20000"/>
                    </a:ext>
                  </a:extLst>
                </a:gridCol>
                <a:gridCol w="2566300">
                  <a:extLst>
                    <a:ext uri="{9D8B030D-6E8A-4147-A177-3AD203B41FA5}">
                      <a16:colId xmlns:a16="http://schemas.microsoft.com/office/drawing/2014/main" val="20001"/>
                    </a:ext>
                  </a:extLst>
                </a:gridCol>
              </a:tblGrid>
              <a:tr h="435711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000" u="sng" kern="1200" dirty="0">
                          <a:solidFill>
                            <a:srgbClr val="FF9900"/>
                          </a:solidFill>
                          <a:effectLst/>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err="1">
                          <a:solidFill>
                            <a:schemeClr val="tx1"/>
                          </a:solidFill>
                          <a:effectLst/>
                          <a:latin typeface="Coptic1" pitchFamily="2" charset="0"/>
                          <a:ea typeface="+mn-ea"/>
                          <a:cs typeface="+mn-cs"/>
                        </a:rPr>
                        <a:t>Ariv~meui</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Po#c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n~nike,wouni</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etanerpoumeui</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m~pictoc</a:t>
                      </a:r>
                      <a:r>
                        <a:rPr lang="fr-FR" sz="2800" kern="1200" dirty="0">
                          <a:solidFill>
                            <a:schemeClr val="tx1"/>
                          </a:solidFill>
                          <a:effectLst/>
                          <a:latin typeface="Coptic1" pitchFamily="2" charset="0"/>
                          <a:ea typeface="+mn-ea"/>
                          <a:cs typeface="+mn-cs"/>
                        </a:rPr>
                        <a:t>: nem n/ on </a:t>
                      </a:r>
                      <a:r>
                        <a:rPr lang="fr-FR" sz="2800" kern="1200" dirty="0" err="1">
                          <a:solidFill>
                            <a:schemeClr val="tx1"/>
                          </a:solidFill>
                          <a:effectLst/>
                          <a:latin typeface="Coptic1" pitchFamily="2" charset="0"/>
                          <a:ea typeface="+mn-ea"/>
                          <a:cs typeface="+mn-cs"/>
                        </a:rPr>
                        <a:t>e~te</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m~penerpoumeui</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n~o~ryodoxoc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Nai</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ete</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a~non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nemwou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hwc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agayoc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ouoh</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m~mairwmi</a:t>
                      </a:r>
                      <a:r>
                        <a:rPr lang="fr-FR" sz="2800" kern="1200" dirty="0">
                          <a:solidFill>
                            <a:schemeClr val="tx1"/>
                          </a:solidFill>
                          <a:effectLst/>
                          <a:latin typeface="Coptic1" pitchFamily="2" charset="0"/>
                          <a:ea typeface="+mn-ea"/>
                          <a:cs typeface="+mn-cs"/>
                        </a:rPr>
                        <a:t> V}</a:t>
                      </a:r>
                      <a:endPar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ea typeface="Arial Unicode MS" pitchFamily="34" charset="-128"/>
                          <a:cs typeface="Arial Unicode MS" pitchFamily="34" charset="-128"/>
                        </a:rPr>
                        <a:t>Souviens Toi, Seigneur, des autres fidèles que nous avons nommés, ainsi que les orthodoxes que nous n’avons pas nommés. Souviens Toi d’eux, et de nous aussi, O bon Dieu ami du genre humain.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ea typeface="Arial Unicode MS" pitchFamily="34" charset="-128"/>
                          <a:cs typeface="Arial" pitchFamily="34" charset="0"/>
                        </a:rPr>
                        <a:t>أذكر يارب الآخرين الذين ذكرناهم المؤمنين، وأيضاً الذين لم نذكرهم الأرثوذكسيين. هؤلاء ونحن معهم، ياالله كصالح ومحب البشر.</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11385318"/>
      </p:ext>
    </p:extLst>
  </p:cSld>
  <p:clrMapOvr>
    <a:masterClrMapping/>
  </p:clrMapOvr>
  <p:transition/>
</p:sld>
</file>

<file path=ppt/slides/slide3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61004" name="Group 12"/>
          <p:cNvGraphicFramePr>
            <a:graphicFrameLocks noGrp="1"/>
          </p:cNvGraphicFramePr>
          <p:nvPr>
            <p:ph/>
            <p:extLst>
              <p:ext uri="{D42A27DB-BD31-4B8C-83A1-F6EECF244321}">
                <p14:modId xmlns:p14="http://schemas.microsoft.com/office/powerpoint/2010/main" val="793928719"/>
              </p:ext>
            </p:extLst>
          </p:nvPr>
        </p:nvGraphicFramePr>
        <p:xfrm>
          <a:off x="0" y="0"/>
          <a:ext cx="9143999" cy="4559808"/>
        </p:xfrm>
        <a:graphic>
          <a:graphicData uri="http://schemas.openxmlformats.org/drawingml/2006/table">
            <a:tbl>
              <a:tblPr/>
              <a:tblGrid>
                <a:gridCol w="3274979">
                  <a:extLst>
                    <a:ext uri="{9D8B030D-6E8A-4147-A177-3AD203B41FA5}">
                      <a16:colId xmlns:a16="http://schemas.microsoft.com/office/drawing/2014/main" val="1464398318"/>
                    </a:ext>
                  </a:extLst>
                </a:gridCol>
                <a:gridCol w="3223098">
                  <a:extLst>
                    <a:ext uri="{9D8B030D-6E8A-4147-A177-3AD203B41FA5}">
                      <a16:colId xmlns:a16="http://schemas.microsoft.com/office/drawing/2014/main" val="20000"/>
                    </a:ext>
                  </a:extLst>
                </a:gridCol>
                <a:gridCol w="2645922">
                  <a:extLst>
                    <a:ext uri="{9D8B030D-6E8A-4147-A177-3AD203B41FA5}">
                      <a16:colId xmlns:a16="http://schemas.microsoft.com/office/drawing/2014/main" val="20001"/>
                    </a:ext>
                  </a:extLst>
                </a:gridCol>
              </a:tblGrid>
              <a:tr h="42481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err="1">
                          <a:ln>
                            <a:noFill/>
                          </a:ln>
                          <a:solidFill>
                            <a:srgbClr val="FF9900"/>
                          </a:solidFill>
                          <a:effectLst/>
                          <a:latin typeface="Coptic1" pitchFamily="2" charset="0"/>
                          <a:ea typeface="Arial Unicode MS" pitchFamily="34" charset="-128"/>
                          <a:cs typeface="Arial Unicode MS" pitchFamily="34" charset="-128"/>
                        </a:rPr>
                        <a:t>Pilaoc</a:t>
                      </a:r>
                      <a:r>
                        <a:rPr kumimoji="0" lang="fr-CA" sz="28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Bwl</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e~bol</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,w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e~bol</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a~ricun,wrin</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nan V}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n~nenparaptwma</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lang="fr-FR" sz="2800" kern="1200" dirty="0">
                          <a:solidFill>
                            <a:schemeClr val="tx1"/>
                          </a:solidFill>
                          <a:effectLst/>
                          <a:latin typeface="Coptic1" pitchFamily="2" charset="0"/>
                          <a:ea typeface="+mn-ea"/>
                          <a:cs typeface="+mn-cs"/>
                        </a:rPr>
                        <a:t>n/ </a:t>
                      </a:r>
                      <a:r>
                        <a:rPr lang="fr-FR" sz="2800" kern="1200" dirty="0" err="1">
                          <a:solidFill>
                            <a:schemeClr val="tx1"/>
                          </a:solidFill>
                          <a:effectLst/>
                          <a:latin typeface="Coptic1" pitchFamily="2" charset="0"/>
                          <a:ea typeface="+mn-ea"/>
                          <a:cs typeface="+mn-cs"/>
                        </a:rPr>
                        <a:t>e~tanaitou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qen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penouws</a:t>
                      </a:r>
                      <a:r>
                        <a:rPr lang="fr-FR" sz="2800" kern="1200" dirty="0">
                          <a:solidFill>
                            <a:schemeClr val="tx1"/>
                          </a:solidFill>
                          <a:effectLst/>
                          <a:latin typeface="Coptic1" pitchFamily="2" charset="0"/>
                          <a:ea typeface="+mn-ea"/>
                          <a:cs typeface="+mn-cs"/>
                        </a:rPr>
                        <a:t>: nem n/ </a:t>
                      </a:r>
                      <a:r>
                        <a:rPr lang="fr-FR" sz="2800" kern="1200" dirty="0" err="1">
                          <a:solidFill>
                            <a:schemeClr val="tx1"/>
                          </a:solidFill>
                          <a:effectLst/>
                          <a:latin typeface="Coptic1" pitchFamily="2" charset="0"/>
                          <a:ea typeface="+mn-ea"/>
                          <a:cs typeface="+mn-cs"/>
                        </a:rPr>
                        <a:t>e~tanaitou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qen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penouws</a:t>
                      </a:r>
                      <a:r>
                        <a:rPr lang="fr-FR" sz="2800" kern="1200" dirty="0">
                          <a:solidFill>
                            <a:schemeClr val="tx1"/>
                          </a:solidFill>
                          <a:effectLst/>
                          <a:latin typeface="Coptic1" pitchFamily="2" charset="0"/>
                          <a:ea typeface="+mn-ea"/>
                          <a:cs typeface="+mn-cs"/>
                        </a:rPr>
                        <a:t> an:</a:t>
                      </a:r>
                      <a:endPar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Absous, pardonne et remets nos péchés ô Dieu, ceux que nous avons commis volontairement et ceux que nous avons commis involontairement, </a:t>
                      </a:r>
                      <a:endPar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pitchFamily="34" charset="0"/>
                        </a:rPr>
                        <a:t>ال</a:t>
                      </a:r>
                      <a:r>
                        <a:rPr kumimoji="0" lang="ar-EG" sz="2400" b="0" i="0" u="sng" strike="noStrike" cap="none" normalizeH="0" baseline="0" dirty="0">
                          <a:ln>
                            <a:noFill/>
                          </a:ln>
                          <a:solidFill>
                            <a:srgbClr val="FF9900"/>
                          </a:solidFill>
                          <a:effectLst/>
                          <a:latin typeface="Arial" charset="0"/>
                          <a:cs typeface="Arial" pitchFamily="34" charset="0"/>
                        </a:rPr>
                        <a:t>شعب</a:t>
                      </a:r>
                      <a:r>
                        <a:rPr kumimoji="0" lang="ar-SA" sz="2400" b="0" i="0" u="sng" strike="noStrike" cap="none" normalizeH="0" baseline="0" dirty="0">
                          <a:ln>
                            <a:noFill/>
                          </a:ln>
                          <a:solidFill>
                            <a:srgbClr val="FF9900"/>
                          </a:solidFill>
                          <a:effectLst/>
                          <a:latin typeface="Arial" charset="0"/>
                          <a:cs typeface="Arial" pitchFamily="34" charset="0"/>
                        </a:rPr>
                        <a:t>:</a:t>
                      </a:r>
                      <a:endParaRPr kumimoji="0" lang="ar-EG" sz="2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حل وأغفر </a:t>
                      </a:r>
                      <a:r>
                        <a:rPr kumimoji="0" lang="ar-EG" sz="3200" b="0" i="0" u="none" strike="noStrike" cap="none" normalizeH="0" baseline="0" dirty="0" err="1">
                          <a:ln>
                            <a:noFill/>
                          </a:ln>
                          <a:solidFill>
                            <a:schemeClr val="tx1"/>
                          </a:solidFill>
                          <a:effectLst/>
                          <a:latin typeface="Arial" charset="0"/>
                          <a:ea typeface="Arial Unicode MS" pitchFamily="34" charset="-128"/>
                          <a:cs typeface="Arial" pitchFamily="34" charset="0"/>
                        </a:rPr>
                        <a:t>وإصفح</a:t>
                      </a: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 لنا يا الله عن زلاتنا</a:t>
                      </a:r>
                      <a:r>
                        <a:rPr kumimoji="0" lang="fr-FR" sz="3200" b="0" i="0" u="none" strike="noStrike" cap="none" normalizeH="0" baseline="0" dirty="0">
                          <a:ln>
                            <a:noFill/>
                          </a:ln>
                          <a:solidFill>
                            <a:schemeClr val="tx1"/>
                          </a:solidFill>
                          <a:effectLst/>
                          <a:latin typeface="Arial" charset="0"/>
                          <a:ea typeface="Arial Unicode MS" pitchFamily="34" charset="-128"/>
                          <a:cs typeface="Arial" pitchFamily="34" charset="0"/>
                        </a:rPr>
                        <a:t> </a:t>
                      </a: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التي صنعناها بإرادتنا والتي صنعناها بغير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إرادتنا</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 </a:t>
                      </a: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22008752"/>
      </p:ext>
    </p:extLst>
  </p:cSld>
  <p:clrMapOvr>
    <a:masterClrMapping/>
  </p:clrMapOvr>
  <p:transition/>
</p:sld>
</file>

<file path=ppt/slides/slide3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61004" name="Group 12"/>
          <p:cNvGraphicFramePr>
            <a:graphicFrameLocks noGrp="1"/>
          </p:cNvGraphicFramePr>
          <p:nvPr>
            <p:ph/>
            <p:extLst>
              <p:ext uri="{D42A27DB-BD31-4B8C-83A1-F6EECF244321}">
                <p14:modId xmlns:p14="http://schemas.microsoft.com/office/powerpoint/2010/main" val="1159775106"/>
              </p:ext>
            </p:extLst>
          </p:nvPr>
        </p:nvGraphicFramePr>
        <p:xfrm>
          <a:off x="0" y="228600"/>
          <a:ext cx="9143999" cy="4267200"/>
        </p:xfrm>
        <a:graphic>
          <a:graphicData uri="http://schemas.openxmlformats.org/drawingml/2006/table">
            <a:tbl>
              <a:tblPr/>
              <a:tblGrid>
                <a:gridCol w="3282950">
                  <a:extLst>
                    <a:ext uri="{9D8B030D-6E8A-4147-A177-3AD203B41FA5}">
                      <a16:colId xmlns:a16="http://schemas.microsoft.com/office/drawing/2014/main" val="2317246906"/>
                    </a:ext>
                  </a:extLst>
                </a:gridCol>
                <a:gridCol w="3270250">
                  <a:extLst>
                    <a:ext uri="{9D8B030D-6E8A-4147-A177-3AD203B41FA5}">
                      <a16:colId xmlns:a16="http://schemas.microsoft.com/office/drawing/2014/main" val="20000"/>
                    </a:ext>
                  </a:extLst>
                </a:gridCol>
                <a:gridCol w="2590799">
                  <a:extLst>
                    <a:ext uri="{9D8B030D-6E8A-4147-A177-3AD203B41FA5}">
                      <a16:colId xmlns:a16="http://schemas.microsoft.com/office/drawing/2014/main" val="20001"/>
                    </a:ext>
                  </a:extLst>
                </a:gridCol>
              </a:tblGrid>
              <a:tr h="3968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Coptic1" pitchFamily="2" charset="0"/>
                          <a:ea typeface="+mn-ea"/>
                          <a:cs typeface="+mn-cs"/>
                        </a:rPr>
                        <a:t>n/ </a:t>
                      </a:r>
                      <a:r>
                        <a:rPr lang="fr-FR" sz="2800" kern="1200" dirty="0" err="1">
                          <a:solidFill>
                            <a:schemeClr val="tx1"/>
                          </a:solidFill>
                          <a:effectLst/>
                          <a:latin typeface="Coptic1" pitchFamily="2" charset="0"/>
                          <a:ea typeface="+mn-ea"/>
                          <a:cs typeface="+mn-cs"/>
                        </a:rPr>
                        <a:t>e~tanaitou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qen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oue~mi</a:t>
                      </a:r>
                      <a:r>
                        <a:rPr lang="fr-FR" sz="2800" kern="1200" dirty="0">
                          <a:solidFill>
                            <a:schemeClr val="tx1"/>
                          </a:solidFill>
                          <a:effectLst/>
                          <a:latin typeface="Coptic1" pitchFamily="2" charset="0"/>
                          <a:ea typeface="+mn-ea"/>
                          <a:cs typeface="+mn-cs"/>
                        </a:rPr>
                        <a:t>: nem n/ </a:t>
                      </a:r>
                      <a:r>
                        <a:rPr lang="fr-FR" sz="2800" kern="1200" dirty="0" err="1">
                          <a:solidFill>
                            <a:schemeClr val="tx1"/>
                          </a:solidFill>
                          <a:effectLst/>
                          <a:latin typeface="Coptic1" pitchFamily="2" charset="0"/>
                          <a:ea typeface="+mn-ea"/>
                          <a:cs typeface="+mn-cs"/>
                        </a:rPr>
                        <a:t>e~tanaitou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qen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oumetate~mi</a:t>
                      </a:r>
                      <a:r>
                        <a:rPr lang="fr-FR" sz="2800" kern="1200" dirty="0">
                          <a:solidFill>
                            <a:schemeClr val="tx1"/>
                          </a:solidFill>
                          <a:effectLst/>
                          <a:latin typeface="Coptic1" pitchFamily="2" charset="0"/>
                          <a:ea typeface="+mn-ea"/>
                          <a:cs typeface="+mn-cs"/>
                        </a:rPr>
                        <a:t>: n/</a:t>
                      </a:r>
                      <a:r>
                        <a:rPr lang="fr-FR" sz="2800" kern="1200" dirty="0" err="1">
                          <a:solidFill>
                            <a:schemeClr val="tx1"/>
                          </a:solidFill>
                          <a:effectLst/>
                          <a:latin typeface="Coptic1" pitchFamily="2" charset="0"/>
                          <a:ea typeface="+mn-ea"/>
                          <a:cs typeface="+mn-cs"/>
                        </a:rPr>
                        <a:t>eth</a:t>
                      </a:r>
                      <a:r>
                        <a:rPr lang="fr-FR" sz="2800" kern="1200" dirty="0">
                          <a:solidFill>
                            <a:schemeClr val="tx1"/>
                          </a:solidFill>
                          <a:effectLst/>
                          <a:latin typeface="Coptic1" pitchFamily="2" charset="0"/>
                          <a:ea typeface="+mn-ea"/>
                          <a:cs typeface="+mn-cs"/>
                        </a:rPr>
                        <a:t>/p nem n/</a:t>
                      </a:r>
                      <a:r>
                        <a:rPr lang="fr-FR" sz="2800" kern="1200" dirty="0" err="1">
                          <a:solidFill>
                            <a:schemeClr val="tx1"/>
                          </a:solidFill>
                          <a:effectLst/>
                          <a:latin typeface="Coptic1" pitchFamily="2" charset="0"/>
                          <a:ea typeface="+mn-ea"/>
                          <a:cs typeface="+mn-cs"/>
                        </a:rPr>
                        <a:t>e~youwnh</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e~bol</a:t>
                      </a:r>
                      <a:r>
                        <a:rPr lang="fr-FR" sz="2800" kern="1200" dirty="0">
                          <a:solidFill>
                            <a:schemeClr val="tx1"/>
                          </a:solidFill>
                          <a:effectLst/>
                          <a:latin typeface="Coptic1" pitchFamily="2" charset="0"/>
                          <a:ea typeface="+mn-ea"/>
                          <a:cs typeface="+mn-cs"/>
                        </a:rPr>
                        <a:t>: </a:t>
                      </a:r>
                      <a:r>
                        <a:rPr lang="de-DE" sz="2800" kern="1200" dirty="0" err="1">
                          <a:solidFill>
                            <a:schemeClr val="tx1"/>
                          </a:solidFill>
                          <a:effectLst/>
                          <a:latin typeface="Coptic1" pitchFamily="2" charset="0"/>
                          <a:ea typeface="+mn-ea"/>
                          <a:cs typeface="+mn-cs"/>
                        </a:rPr>
                        <a:t>Po#c</a:t>
                      </a:r>
                      <a:r>
                        <a:rPr lang="de-DE" sz="2800" kern="1200" dirty="0">
                          <a:solidFill>
                            <a:schemeClr val="tx1"/>
                          </a:solidFill>
                          <a:effectLst/>
                          <a:latin typeface="Coptic1" pitchFamily="2" charset="0"/>
                          <a:ea typeface="+mn-ea"/>
                          <a:cs typeface="+mn-cs"/>
                        </a:rPr>
                        <a:t># </a:t>
                      </a:r>
                      <a:r>
                        <a:rPr lang="de-DE" sz="2800" kern="1200" dirty="0" err="1">
                          <a:solidFill>
                            <a:schemeClr val="tx1"/>
                          </a:solidFill>
                          <a:effectLst/>
                          <a:latin typeface="Coptic1" pitchFamily="2" charset="0"/>
                          <a:ea typeface="+mn-ea"/>
                          <a:cs typeface="+mn-cs"/>
                        </a:rPr>
                        <a:t>eke</a:t>
                      </a:r>
                      <a:r>
                        <a:rPr lang="de-DE" sz="2800" kern="1200" dirty="0">
                          <a:solidFill>
                            <a:schemeClr val="tx1"/>
                          </a:solidFill>
                          <a:effectLst/>
                          <a:latin typeface="Coptic1" pitchFamily="2" charset="0"/>
                          <a:ea typeface="+mn-ea"/>
                          <a:cs typeface="+mn-cs"/>
                        </a:rPr>
                        <a:t>~,au </a:t>
                      </a:r>
                      <a:r>
                        <a:rPr lang="de-DE" sz="2800" kern="1200" dirty="0" err="1">
                          <a:solidFill>
                            <a:schemeClr val="tx1"/>
                          </a:solidFill>
                          <a:effectLst/>
                          <a:latin typeface="Coptic1" pitchFamily="2" charset="0"/>
                          <a:ea typeface="+mn-ea"/>
                          <a:cs typeface="+mn-cs"/>
                        </a:rPr>
                        <a:t>nan</a:t>
                      </a:r>
                      <a:r>
                        <a:rPr lang="de-DE" sz="2800" kern="1200" dirty="0">
                          <a:solidFill>
                            <a:schemeClr val="tx1"/>
                          </a:solidFill>
                          <a:effectLst/>
                          <a:latin typeface="Coptic1" pitchFamily="2" charset="0"/>
                          <a:ea typeface="+mn-ea"/>
                          <a:cs typeface="+mn-cs"/>
                        </a:rPr>
                        <a:t> </a:t>
                      </a:r>
                      <a:r>
                        <a:rPr lang="de-DE" sz="2800" kern="1200" dirty="0" err="1">
                          <a:solidFill>
                            <a:schemeClr val="tx1"/>
                          </a:solidFill>
                          <a:effectLst/>
                          <a:latin typeface="Coptic1" pitchFamily="2" charset="0"/>
                          <a:ea typeface="+mn-ea"/>
                          <a:cs typeface="+mn-cs"/>
                        </a:rPr>
                        <a:t>e~bol</a:t>
                      </a:r>
                      <a:r>
                        <a:rPr lang="de-DE" sz="2800" kern="1200" dirty="0">
                          <a:solidFill>
                            <a:schemeClr val="tx1"/>
                          </a:solidFill>
                          <a:effectLst/>
                          <a:latin typeface="Coptic1" pitchFamily="2" charset="0"/>
                          <a:ea typeface="+mn-ea"/>
                          <a:cs typeface="+mn-cs"/>
                        </a:rPr>
                        <a:t>.</a:t>
                      </a:r>
                      <a:endPar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ceux que nous avons commis consciemment et ceux que nous avons commis par inadvertance, </a:t>
                      </a:r>
                      <a:r>
                        <a:rPr lang="fr-FR" sz="2800" kern="1200" dirty="0">
                          <a:solidFill>
                            <a:schemeClr val="tx1"/>
                          </a:solidFill>
                          <a:effectLst/>
                          <a:latin typeface="+mn-lt"/>
                          <a:ea typeface="+mn-ea"/>
                          <a:cs typeface="+mn-cs"/>
                        </a:rPr>
                        <a:t>les cachés et les manifestés. Seigneur pardonne-les nous.</a:t>
                      </a:r>
                      <a:endPar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التي فعلناها بمعرفة والتي فعلناها بغير معرفة،</a:t>
                      </a:r>
                      <a:r>
                        <a:rPr kumimoji="0" lang="fr-FR" sz="3200" b="0" i="0" u="none" strike="noStrike" cap="none" normalizeH="0" baseline="0" dirty="0">
                          <a:ln>
                            <a:noFill/>
                          </a:ln>
                          <a:solidFill>
                            <a:schemeClr val="tx1"/>
                          </a:solidFill>
                          <a:effectLst/>
                          <a:latin typeface="Arial" charset="0"/>
                          <a:ea typeface="Arial Unicode MS" pitchFamily="34" charset="-128"/>
                          <a:cs typeface="Arial" pitchFamily="34" charset="0"/>
                        </a:rPr>
                        <a:t> </a:t>
                      </a: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الخفية والظاهرة،</a:t>
                      </a:r>
                      <a:r>
                        <a:rPr kumimoji="0" lang="fr-FR" sz="3200" b="0" i="0" u="none" strike="noStrike" cap="none" normalizeH="0" baseline="0" dirty="0">
                          <a:ln>
                            <a:noFill/>
                          </a:ln>
                          <a:solidFill>
                            <a:schemeClr val="tx1"/>
                          </a:solidFill>
                          <a:effectLst/>
                          <a:latin typeface="Arial" charset="0"/>
                          <a:ea typeface="Arial Unicode MS" pitchFamily="34" charset="-128"/>
                          <a:cs typeface="Arial" pitchFamily="34" charset="0"/>
                        </a:rPr>
                        <a:t> </a:t>
                      </a:r>
                      <a:r>
                        <a:rPr kumimoji="0" lang="ar-EG" sz="3200" b="0" i="0" u="none" strike="noStrike" cap="none" normalizeH="0" baseline="0" dirty="0" err="1">
                          <a:ln>
                            <a:noFill/>
                          </a:ln>
                          <a:solidFill>
                            <a:schemeClr val="tx1"/>
                          </a:solidFill>
                          <a:effectLst/>
                          <a:latin typeface="Arial" charset="0"/>
                          <a:ea typeface="Arial Unicode MS" pitchFamily="34" charset="-128"/>
                          <a:cs typeface="Arial" pitchFamily="34" charset="0"/>
                        </a:rPr>
                        <a:t>يارب</a:t>
                      </a: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 </a:t>
                      </a:r>
                      <a:r>
                        <a:rPr kumimoji="0" lang="ar-EG" sz="3200" b="0" i="0" u="none" strike="noStrike" cap="none" normalizeH="0" baseline="0" dirty="0" err="1">
                          <a:ln>
                            <a:noFill/>
                          </a:ln>
                          <a:solidFill>
                            <a:schemeClr val="tx1"/>
                          </a:solidFill>
                          <a:effectLst/>
                          <a:latin typeface="Arial" charset="0"/>
                          <a:ea typeface="Arial Unicode MS" pitchFamily="34" charset="-128"/>
                          <a:cs typeface="Arial" pitchFamily="34" charset="0"/>
                        </a:rPr>
                        <a:t>إغفرها</a:t>
                      </a: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 لنا.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endParaRP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16126750"/>
      </p:ext>
    </p:extLst>
  </p:cSld>
  <p:clrMapOvr>
    <a:masterClrMapping/>
  </p:clrMapOvr>
  <p:transition/>
</p:sld>
</file>

<file path=ppt/slides/slide3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63052" name="Group 12"/>
          <p:cNvGraphicFramePr>
            <a:graphicFrameLocks noGrp="1"/>
          </p:cNvGraphicFramePr>
          <p:nvPr>
            <p:ph/>
            <p:extLst>
              <p:ext uri="{D42A27DB-BD31-4B8C-83A1-F6EECF244321}">
                <p14:modId xmlns:p14="http://schemas.microsoft.com/office/powerpoint/2010/main" val="545013954"/>
              </p:ext>
            </p:extLst>
          </p:nvPr>
        </p:nvGraphicFramePr>
        <p:xfrm>
          <a:off x="0" y="0"/>
          <a:ext cx="9144000" cy="4799076"/>
        </p:xfrm>
        <a:graphic>
          <a:graphicData uri="http://schemas.openxmlformats.org/drawingml/2006/table">
            <a:tbl>
              <a:tblPr/>
              <a:tblGrid>
                <a:gridCol w="3162300">
                  <a:extLst>
                    <a:ext uri="{9D8B030D-6E8A-4147-A177-3AD203B41FA5}">
                      <a16:colId xmlns:a16="http://schemas.microsoft.com/office/drawing/2014/main" val="924839696"/>
                    </a:ext>
                  </a:extLst>
                </a:gridCol>
                <a:gridCol w="3441700">
                  <a:extLst>
                    <a:ext uri="{9D8B030D-6E8A-4147-A177-3AD203B41FA5}">
                      <a16:colId xmlns:a16="http://schemas.microsoft.com/office/drawing/2014/main" val="20000"/>
                    </a:ext>
                  </a:extLst>
                </a:gridCol>
                <a:gridCol w="2540000">
                  <a:extLst>
                    <a:ext uri="{9D8B030D-6E8A-4147-A177-3AD203B41FA5}">
                      <a16:colId xmlns:a16="http://schemas.microsoft.com/office/drawing/2014/main" val="20001"/>
                    </a:ext>
                  </a:extLst>
                </a:gridCol>
              </a:tblGrid>
              <a:tr h="42565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N~yok</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gar</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pe</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V] pina/t: v/</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eyouws</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m~v~mou</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an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m~pirefernobi</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m~v~r</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n~tefkotf</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ouoh</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n~tefwnq</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Matacyon</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V]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e~qoun</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e~pekoujai</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arioui</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neman</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kata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tekmeta~gayoc</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v/</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eti~ri</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m~pihouo</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e~n</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e~tene~retin</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m~mwou</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ie~n</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e~tenka</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e~rwou</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ea typeface="Arial Unicode MS" pitchFamily="34" charset="-128"/>
                          <a:cs typeface="Arial Unicode MS" pitchFamily="34" charset="-128"/>
                        </a:rPr>
                        <a:t>Car Tu es un Dieu miséricordieux qui ne souhaite pas la mort du pécheur autant qu’il revienne et vive. Ramène-nous ô Dieu vers Ton salut et agis en nous selon Ta bonté, Toi qui a le pouvoir de réaliser en nous infiniment plus que nous ne pouvons demander ou même imaginer</a:t>
                      </a:r>
                      <a:endParaRPr kumimoji="0" lang="fr-CA" sz="22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الكاهن:</a:t>
                      </a:r>
                      <a:endParaRPr kumimoji="0" lang="ar-EG" sz="1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none" strike="noStrike" cap="none" normalizeH="0" baseline="0" dirty="0">
                          <a:ln>
                            <a:noFill/>
                          </a:ln>
                          <a:solidFill>
                            <a:schemeClr val="tx1"/>
                          </a:solidFill>
                          <a:effectLst/>
                          <a:latin typeface="Arial" charset="0"/>
                          <a:ea typeface="Arial Unicode MS" pitchFamily="34" charset="-128"/>
                          <a:cs typeface="Arial" pitchFamily="34" charset="0"/>
                        </a:rPr>
                        <a:t>ل</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أنك أنت هو الله الرحوم الذى لا يشاء موت الخاطئ مثل </a:t>
                      </a:r>
                      <a:r>
                        <a:rPr kumimoji="0" lang="ar-EG" sz="2800" b="0" i="0" u="none" strike="noStrike" cap="none" normalizeH="0" baseline="0" dirty="0" err="1">
                          <a:ln>
                            <a:noFill/>
                          </a:ln>
                          <a:solidFill>
                            <a:schemeClr val="tx1"/>
                          </a:solidFill>
                          <a:effectLst/>
                          <a:latin typeface="Arial" charset="0"/>
                          <a:ea typeface="Arial Unicode MS" pitchFamily="34" charset="-128"/>
                          <a:cs typeface="Arial" pitchFamily="34" charset="0"/>
                        </a:rPr>
                        <a:t>مايرجع</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ويحيا. ردَّنا ياالله إلى خلاصك، وأصنع معنا كصلاحك، يامن يصنع أكثر مما نسأل أو نفهم.</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5208167"/>
      </p:ext>
    </p:extLst>
  </p:cSld>
  <p:clrMapOvr>
    <a:masterClrMapping/>
  </p:clrMapOvr>
  <p:transition/>
</p:sld>
</file>

<file path=ppt/slides/slide3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65114" name="Group 26"/>
          <p:cNvGraphicFramePr>
            <a:graphicFrameLocks noGrp="1"/>
          </p:cNvGraphicFramePr>
          <p:nvPr>
            <p:ph type="tbl" idx="1"/>
            <p:extLst>
              <p:ext uri="{D42A27DB-BD31-4B8C-83A1-F6EECF244321}">
                <p14:modId xmlns:p14="http://schemas.microsoft.com/office/powerpoint/2010/main" val="646734183"/>
              </p:ext>
            </p:extLst>
          </p:nvPr>
        </p:nvGraphicFramePr>
        <p:xfrm>
          <a:off x="9160" y="252477"/>
          <a:ext cx="9134840" cy="4198620"/>
        </p:xfrm>
        <a:graphic>
          <a:graphicData uri="http://schemas.openxmlformats.org/drawingml/2006/table">
            <a:tbl>
              <a:tblPr/>
              <a:tblGrid>
                <a:gridCol w="3129631">
                  <a:extLst>
                    <a:ext uri="{9D8B030D-6E8A-4147-A177-3AD203B41FA5}">
                      <a16:colId xmlns:a16="http://schemas.microsoft.com/office/drawing/2014/main" val="20000"/>
                    </a:ext>
                  </a:extLst>
                </a:gridCol>
                <a:gridCol w="3236069">
                  <a:extLst>
                    <a:ext uri="{9D8B030D-6E8A-4147-A177-3AD203B41FA5}">
                      <a16:colId xmlns:a16="http://schemas.microsoft.com/office/drawing/2014/main" val="20001"/>
                    </a:ext>
                  </a:extLst>
                </a:gridCol>
                <a:gridCol w="2769140">
                  <a:extLst>
                    <a:ext uri="{9D8B030D-6E8A-4147-A177-3AD203B41FA5}">
                      <a16:colId xmlns:a16="http://schemas.microsoft.com/office/drawing/2014/main" val="20002"/>
                    </a:ext>
                  </a:extLst>
                </a:gridCol>
              </a:tblGrid>
              <a:tr h="403417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sng" strike="noStrike" cap="none" normalizeH="0" baseline="0" dirty="0" err="1">
                          <a:ln>
                            <a:noFill/>
                          </a:ln>
                          <a:solidFill>
                            <a:srgbClr val="FF9900"/>
                          </a:solidFill>
                          <a:effectLst/>
                          <a:latin typeface="Coptic1" pitchFamily="2" charset="0"/>
                          <a:cs typeface="Arial" charset="0"/>
                        </a:rPr>
                        <a:t>Pilaoc</a:t>
                      </a:r>
                      <a:r>
                        <a:rPr kumimoji="0" lang="en-US" sz="2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Wcper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ecte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ectin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a~po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geneac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genean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pantac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L’Assemblée </a:t>
                      </a: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CA" sz="3200" b="0" i="0" u="none" strike="noStrike" cap="none" normalizeH="0" baseline="0" dirty="0">
                          <a:ln>
                            <a:noFill/>
                          </a:ln>
                          <a:solidFill>
                            <a:schemeClr val="tx1"/>
                          </a:solidFill>
                          <a:effectLst/>
                          <a:latin typeface="Arial" charset="0"/>
                          <a:cs typeface="Arial" charset="0"/>
                        </a:rPr>
                        <a:t>Tel qu’il fut, ainsi</a:t>
                      </a: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CA" sz="3200" b="0" i="0" u="none" strike="noStrike" cap="none" normalizeH="0" baseline="0" dirty="0">
                          <a:ln>
                            <a:noFill/>
                          </a:ln>
                          <a:solidFill>
                            <a:schemeClr val="tx1"/>
                          </a:solidFill>
                          <a:effectLst/>
                          <a:latin typeface="Arial" charset="0"/>
                          <a:cs typeface="Arial" charset="0"/>
                        </a:rPr>
                        <a:t>soit-il,  de génération en génération et pour les siècles des siècles.  Amen.</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27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كما كان هكذا يكون، من جيل إلى جيل وإلى دهر الدهور</a:t>
                      </a:r>
                      <a:r>
                        <a:rPr kumimoji="0" lang="ar-EG"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charset="0"/>
                        </a:rPr>
                        <a:t>آمين </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8"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865090" name="Group 2"/>
          <p:cNvGrpSpPr>
            <a:grpSpLocks/>
          </p:cNvGrpSpPr>
          <p:nvPr/>
        </p:nvGrpSpPr>
        <p:grpSpPr bwMode="auto">
          <a:xfrm>
            <a:off x="0" y="2114550"/>
            <a:ext cx="8610600" cy="1085850"/>
            <a:chOff x="-3" y="-3"/>
            <a:chExt cx="2820" cy="820"/>
          </a:xfrm>
        </p:grpSpPr>
        <p:grpSp>
          <p:nvGrpSpPr>
            <p:cNvPr id="11865091" name="Group 3"/>
            <p:cNvGrpSpPr>
              <a:grpSpLocks/>
            </p:cNvGrpSpPr>
            <p:nvPr/>
          </p:nvGrpSpPr>
          <p:grpSpPr bwMode="auto">
            <a:xfrm>
              <a:off x="0" y="0"/>
              <a:ext cx="2814" cy="814"/>
              <a:chOff x="0" y="0"/>
              <a:chExt cx="2814" cy="814"/>
            </a:xfrm>
          </p:grpSpPr>
          <p:grpSp>
            <p:nvGrpSpPr>
              <p:cNvPr id="11865092" name="Group 4"/>
              <p:cNvGrpSpPr>
                <a:grpSpLocks/>
              </p:cNvGrpSpPr>
              <p:nvPr/>
            </p:nvGrpSpPr>
            <p:grpSpPr bwMode="auto">
              <a:xfrm>
                <a:off x="0" y="0"/>
                <a:ext cx="1094" cy="814"/>
                <a:chOff x="0" y="0"/>
                <a:chExt cx="1094" cy="814"/>
              </a:xfrm>
            </p:grpSpPr>
            <p:sp>
              <p:nvSpPr>
                <p:cNvPr id="11865093"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865094"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65095" name="Group 7"/>
              <p:cNvGrpSpPr>
                <a:grpSpLocks/>
              </p:cNvGrpSpPr>
              <p:nvPr/>
            </p:nvGrpSpPr>
            <p:grpSpPr bwMode="auto">
              <a:xfrm>
                <a:off x="1094" y="0"/>
                <a:ext cx="842" cy="814"/>
                <a:chOff x="1094" y="0"/>
                <a:chExt cx="842" cy="814"/>
              </a:xfrm>
            </p:grpSpPr>
            <p:sp>
              <p:nvSpPr>
                <p:cNvPr id="11865096"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865097"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65098" name="Group 10"/>
              <p:cNvGrpSpPr>
                <a:grpSpLocks/>
              </p:cNvGrpSpPr>
              <p:nvPr/>
            </p:nvGrpSpPr>
            <p:grpSpPr bwMode="auto">
              <a:xfrm>
                <a:off x="1936" y="0"/>
                <a:ext cx="878" cy="814"/>
                <a:chOff x="1936" y="0"/>
                <a:chExt cx="878" cy="814"/>
              </a:xfrm>
            </p:grpSpPr>
            <p:sp>
              <p:nvSpPr>
                <p:cNvPr id="11865099"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865100"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65101"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865102" name="Group 14"/>
          <p:cNvGrpSpPr>
            <a:grpSpLocks/>
          </p:cNvGrpSpPr>
          <p:nvPr/>
        </p:nvGrpSpPr>
        <p:grpSpPr bwMode="auto">
          <a:xfrm>
            <a:off x="914400" y="2514600"/>
            <a:ext cx="8686800" cy="1100138"/>
            <a:chOff x="-3" y="-3"/>
            <a:chExt cx="2820" cy="924"/>
          </a:xfrm>
        </p:grpSpPr>
        <p:grpSp>
          <p:nvGrpSpPr>
            <p:cNvPr id="11865103" name="Group 15"/>
            <p:cNvGrpSpPr>
              <a:grpSpLocks/>
            </p:cNvGrpSpPr>
            <p:nvPr/>
          </p:nvGrpSpPr>
          <p:grpSpPr bwMode="auto">
            <a:xfrm>
              <a:off x="0" y="0"/>
              <a:ext cx="2814" cy="918"/>
              <a:chOff x="0" y="0"/>
              <a:chExt cx="2814" cy="918"/>
            </a:xfrm>
          </p:grpSpPr>
          <p:grpSp>
            <p:nvGrpSpPr>
              <p:cNvPr id="11865104" name="Group 16"/>
              <p:cNvGrpSpPr>
                <a:grpSpLocks/>
              </p:cNvGrpSpPr>
              <p:nvPr/>
            </p:nvGrpSpPr>
            <p:grpSpPr bwMode="auto">
              <a:xfrm>
                <a:off x="0" y="0"/>
                <a:ext cx="1094" cy="918"/>
                <a:chOff x="0" y="0"/>
                <a:chExt cx="1094" cy="918"/>
              </a:xfrm>
            </p:grpSpPr>
            <p:sp>
              <p:nvSpPr>
                <p:cNvPr id="11865105"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865106"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65107" name="Group 19"/>
              <p:cNvGrpSpPr>
                <a:grpSpLocks/>
              </p:cNvGrpSpPr>
              <p:nvPr/>
            </p:nvGrpSpPr>
            <p:grpSpPr bwMode="auto">
              <a:xfrm>
                <a:off x="1094" y="0"/>
                <a:ext cx="842" cy="918"/>
                <a:chOff x="1094" y="0"/>
                <a:chExt cx="842" cy="918"/>
              </a:xfrm>
            </p:grpSpPr>
            <p:sp>
              <p:nvSpPr>
                <p:cNvPr id="11865108"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865109"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65110" name="Group 22"/>
              <p:cNvGrpSpPr>
                <a:grpSpLocks/>
              </p:cNvGrpSpPr>
              <p:nvPr/>
            </p:nvGrpSpPr>
            <p:grpSpPr bwMode="auto">
              <a:xfrm>
                <a:off x="1936" y="0"/>
                <a:ext cx="878" cy="918"/>
                <a:chOff x="1936" y="0"/>
                <a:chExt cx="878" cy="918"/>
              </a:xfrm>
            </p:grpSpPr>
            <p:sp>
              <p:nvSpPr>
                <p:cNvPr id="11865111"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865112"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65113"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865125" name="AutoShape 37">
            <a:hlinkClick r:id="rId2" action="ppaction://hlinksldjump" highlightClick="1"/>
          </p:cNvPr>
          <p:cNvSpPr>
            <a:spLocks noChangeArrowheads="1"/>
          </p:cNvSpPr>
          <p:nvPr/>
        </p:nvSpPr>
        <p:spPr bwMode="auto">
          <a:xfrm>
            <a:off x="7620000" y="4587974"/>
            <a:ext cx="1524000" cy="555526"/>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2000" dirty="0">
                <a:latin typeface="Arial" charset="0"/>
              </a:rPr>
              <a:t>Basile</a:t>
            </a:r>
          </a:p>
          <a:p>
            <a:pPr algn="ctr" rtl="1">
              <a:lnSpc>
                <a:spcPct val="80000"/>
              </a:lnSpc>
              <a:spcBef>
                <a:spcPct val="0"/>
              </a:spcBef>
            </a:pPr>
            <a:r>
              <a:rPr lang="ar-EG" sz="2000" dirty="0" err="1">
                <a:latin typeface="Arial" charset="0"/>
              </a:rPr>
              <a:t>باسيلى</a:t>
            </a:r>
            <a:endParaRPr lang="en-US" sz="2000" dirty="0">
              <a:latin typeface="Arial" charset="0"/>
            </a:endParaRPr>
          </a:p>
        </p:txBody>
      </p:sp>
      <p:sp>
        <p:nvSpPr>
          <p:cNvPr id="29" name="Action Button: Custom 28">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05311579"/>
      </p:ext>
    </p:extLst>
  </p:cSld>
  <p:clrMapOvr>
    <a:masterClrMapping/>
  </p:clrMapOvr>
  <p:transition/>
</p:sld>
</file>

<file path=ppt/slides/slide3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66114" name="Group 2"/>
          <p:cNvGraphicFramePr>
            <a:graphicFrameLocks noGrp="1"/>
          </p:cNvGraphicFramePr>
          <p:nvPr>
            <p:ph/>
            <p:extLst>
              <p:ext uri="{D42A27DB-BD31-4B8C-83A1-F6EECF244321}">
                <p14:modId xmlns:p14="http://schemas.microsoft.com/office/powerpoint/2010/main" val="597812881"/>
              </p:ext>
            </p:extLst>
          </p:nvPr>
        </p:nvGraphicFramePr>
        <p:xfrm>
          <a:off x="0" y="0"/>
          <a:ext cx="9144000" cy="5151120"/>
        </p:xfrm>
        <a:graphic>
          <a:graphicData uri="http://schemas.openxmlformats.org/drawingml/2006/table">
            <a:tbl>
              <a:tblPr/>
              <a:tblGrid>
                <a:gridCol w="3263900">
                  <a:extLst>
                    <a:ext uri="{9D8B030D-6E8A-4147-A177-3AD203B41FA5}">
                      <a16:colId xmlns:a16="http://schemas.microsoft.com/office/drawing/2014/main" val="431804960"/>
                    </a:ext>
                  </a:extLst>
                </a:gridCol>
                <a:gridCol w="3143385">
                  <a:extLst>
                    <a:ext uri="{9D8B030D-6E8A-4147-A177-3AD203B41FA5}">
                      <a16:colId xmlns:a16="http://schemas.microsoft.com/office/drawing/2014/main" val="20000"/>
                    </a:ext>
                  </a:extLst>
                </a:gridCol>
                <a:gridCol w="2736715">
                  <a:extLst>
                    <a:ext uri="{9D8B030D-6E8A-4147-A177-3AD203B41FA5}">
                      <a16:colId xmlns:a16="http://schemas.microsoft.com/office/drawing/2014/main" val="20001"/>
                    </a:ext>
                  </a:extLst>
                </a:gridCol>
              </a:tblGrid>
              <a:tr h="435873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Piou/b: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Hina nem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qen</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vai</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kata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v~r</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on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qen</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hwb</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niben</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n~tef</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iw~ou</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ouoh</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ntef</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ic~mou</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ouoh</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n~tef</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[ici: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n~je</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peknis</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n~ran</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e~youab</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qen</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hwb</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niben</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ettai</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/out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ouoh</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etc~marwout</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nem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Pekiwt</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n~agayoc</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nem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Pip~neuma</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e~youab</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Afin qu’en cela ainsi qu’en toute chose soit glorifié, béni et exalté Ton Nom Saint et Puissant. En toute chose Il est précieux et béni avec Ton Père très bon et le Saint-Esprit,</a:t>
                      </a:r>
                      <a:endPar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الكاهن:</a:t>
                      </a:r>
                      <a:endParaRPr kumimoji="0" lang="ar-EG" sz="1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ea typeface="Arial Unicode MS" pitchFamily="34" charset="-128"/>
                          <a:cs typeface="Arial" pitchFamily="34" charset="0"/>
                        </a:rPr>
                        <a:t>كي بهذا كما أيضا في كل </a:t>
                      </a:r>
                      <a:r>
                        <a:rPr kumimoji="0" lang="ar-SA" sz="3200" b="0" i="0" u="none" strike="noStrike" cap="none" normalizeH="0" baseline="0" dirty="0" err="1">
                          <a:ln>
                            <a:noFill/>
                          </a:ln>
                          <a:solidFill>
                            <a:schemeClr val="tx1"/>
                          </a:solidFill>
                          <a:effectLst/>
                          <a:latin typeface="Arial" charset="0"/>
                          <a:ea typeface="Arial Unicode MS" pitchFamily="34" charset="-128"/>
                          <a:cs typeface="Arial" pitchFamily="34" charset="0"/>
                        </a:rPr>
                        <a:t>شئ</a:t>
                      </a:r>
                      <a:r>
                        <a:rPr kumimoji="0" lang="ar-SA" sz="3200" b="0" i="0" u="none" strike="noStrike" cap="none" normalizeH="0" baseline="0" dirty="0">
                          <a:ln>
                            <a:noFill/>
                          </a:ln>
                          <a:solidFill>
                            <a:schemeClr val="tx1"/>
                          </a:solidFill>
                          <a:effectLst/>
                          <a:latin typeface="Arial" charset="0"/>
                          <a:ea typeface="Arial Unicode MS" pitchFamily="34" charset="-128"/>
                          <a:cs typeface="Arial" pitchFamily="34" charset="0"/>
                        </a:rPr>
                        <a:t>، يتمجد ويتبارك، ويرتفع اسمك العظيم القدوس، في كل شئ كريم ومبارك، مع </a:t>
                      </a: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أبيك الصالح </a:t>
                      </a:r>
                      <a:r>
                        <a:rPr kumimoji="0" lang="ar-SA" sz="3200" b="0" i="0" u="none" strike="noStrike" cap="none" normalizeH="0" baseline="0" dirty="0">
                          <a:ln>
                            <a:noFill/>
                          </a:ln>
                          <a:solidFill>
                            <a:schemeClr val="tx1"/>
                          </a:solidFill>
                          <a:effectLst/>
                          <a:latin typeface="Arial" charset="0"/>
                          <a:ea typeface="Arial Unicode MS" pitchFamily="34" charset="-128"/>
                          <a:cs typeface="Arial" pitchFamily="34" charset="0"/>
                        </a:rPr>
                        <a:t>والروح القدس.</a:t>
                      </a: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55245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5334307"/>
      </p:ext>
    </p:extLst>
  </p:cSld>
  <p:clrMapOvr>
    <a:masterClrMapping/>
  </p:clrMapOvr>
  <p:transition/>
</p:sld>
</file>

<file path=ppt/slides/slide3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68186" name="Group 26"/>
          <p:cNvGraphicFramePr>
            <a:graphicFrameLocks noGrp="1"/>
          </p:cNvGraphicFramePr>
          <p:nvPr>
            <p:ph type="tbl" idx="1"/>
            <p:extLst>
              <p:ext uri="{D42A27DB-BD31-4B8C-83A1-F6EECF244321}">
                <p14:modId xmlns:p14="http://schemas.microsoft.com/office/powerpoint/2010/main" val="3038177445"/>
              </p:ext>
            </p:extLst>
          </p:nvPr>
        </p:nvGraphicFramePr>
        <p:xfrm>
          <a:off x="0" y="364903"/>
          <a:ext cx="9134839" cy="3899916"/>
        </p:xfrm>
        <a:graphic>
          <a:graphicData uri="http://schemas.openxmlformats.org/drawingml/2006/table">
            <a:tbl>
              <a:tblPr/>
              <a:tblGrid>
                <a:gridCol w="3313889">
                  <a:extLst>
                    <a:ext uri="{9D8B030D-6E8A-4147-A177-3AD203B41FA5}">
                      <a16:colId xmlns:a16="http://schemas.microsoft.com/office/drawing/2014/main" val="20000"/>
                    </a:ext>
                  </a:extLst>
                </a:gridCol>
                <a:gridCol w="3073941">
                  <a:extLst>
                    <a:ext uri="{9D8B030D-6E8A-4147-A177-3AD203B41FA5}">
                      <a16:colId xmlns:a16="http://schemas.microsoft.com/office/drawing/2014/main" val="20001"/>
                    </a:ext>
                  </a:extLst>
                </a:gridCol>
                <a:gridCol w="2747009">
                  <a:extLst>
                    <a:ext uri="{9D8B030D-6E8A-4147-A177-3AD203B41FA5}">
                      <a16:colId xmlns:a16="http://schemas.microsoft.com/office/drawing/2014/main" val="20002"/>
                    </a:ext>
                  </a:extLst>
                </a:gridCol>
              </a:tblGrid>
              <a:tr h="3899916">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sng" strike="noStrike" cap="none" normalizeH="0" baseline="0" dirty="0" err="1">
                          <a:ln>
                            <a:noFill/>
                          </a:ln>
                          <a:solidFill>
                            <a:srgbClr val="FF9900"/>
                          </a:solidFill>
                          <a:effectLst/>
                          <a:latin typeface="Coptic1" pitchFamily="2" charset="0"/>
                          <a:cs typeface="Arial" charset="0"/>
                        </a:rPr>
                        <a:t>Piou</a:t>
                      </a:r>
                      <a:r>
                        <a:rPr kumimoji="0" lang="en-US" sz="2800" b="0" i="0" u="sng" strike="noStrike" cap="none" normalizeH="0" baseline="0" dirty="0">
                          <a:ln>
                            <a:noFill/>
                          </a:ln>
                          <a:solidFill>
                            <a:srgbClr val="FF9900"/>
                          </a:solidFill>
                          <a:effectLst/>
                          <a:latin typeface="Coptic1" pitchFamily="2" charset="0"/>
                          <a:cs typeface="Arial" charset="0"/>
                        </a:rPr>
                        <a:t>/b:</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Ir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paci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100000"/>
                        </a:lnSpc>
                        <a:spcBef>
                          <a:spcPct val="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en-CA" sz="3600" b="0" i="0" u="sng" strike="noStrike" cap="none" normalizeH="0" baseline="0" dirty="0" err="1">
                          <a:ln>
                            <a:noFill/>
                          </a:ln>
                          <a:solidFill>
                            <a:srgbClr val="FF9900"/>
                          </a:solidFill>
                          <a:effectLst/>
                          <a:latin typeface="Coptic1" pitchFamily="2" charset="0"/>
                          <a:cs typeface="Arial" charset="0"/>
                        </a:rPr>
                        <a:t>Pilaoc</a:t>
                      </a:r>
                      <a:r>
                        <a:rPr kumimoji="0" lang="en-CA" sz="36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Prêtre:</a:t>
                      </a:r>
                      <a:endParaRPr kumimoji="0" lang="en-CA" sz="20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La </a:t>
                      </a:r>
                      <a:r>
                        <a:rPr kumimoji="0" lang="en-US" sz="2800" b="0" i="0" u="none" strike="noStrike" cap="none" normalizeH="0" baseline="0" dirty="0" err="1">
                          <a:ln>
                            <a:noFill/>
                          </a:ln>
                          <a:solidFill>
                            <a:schemeClr val="tx1"/>
                          </a:solidFill>
                          <a:effectLst/>
                          <a:latin typeface="Arial" charset="0"/>
                          <a:cs typeface="Arial" charset="0"/>
                        </a:rPr>
                        <a:t>paix</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soit</a:t>
                      </a:r>
                      <a:r>
                        <a:rPr kumimoji="0" lang="en-US" sz="2800" b="0" i="0" u="none" strike="noStrike" cap="none" normalizeH="0" baseline="0" dirty="0">
                          <a:ln>
                            <a:noFill/>
                          </a:ln>
                          <a:solidFill>
                            <a:schemeClr val="tx1"/>
                          </a:solidFill>
                          <a:effectLst/>
                          <a:latin typeface="Arial" charset="0"/>
                          <a:cs typeface="Arial" charset="0"/>
                        </a:rPr>
                        <a:t> avec </a:t>
                      </a:r>
                      <a:r>
                        <a:rPr kumimoji="0" lang="en-US" sz="2800" b="0" i="0" u="none" strike="noStrike" cap="none" normalizeH="0" baseline="0" dirty="0" err="1">
                          <a:ln>
                            <a:noFill/>
                          </a:ln>
                          <a:solidFill>
                            <a:schemeClr val="tx1"/>
                          </a:solidFill>
                          <a:effectLst/>
                          <a:latin typeface="Arial" charset="0"/>
                          <a:cs typeface="Arial" charset="0"/>
                        </a:rPr>
                        <a:t>vous</a:t>
                      </a:r>
                      <a:r>
                        <a:rPr kumimoji="0" lang="en-US" sz="2800" b="0" i="0" u="none" strike="noStrike" cap="none" normalizeH="0" baseline="0" dirty="0">
                          <a:ln>
                            <a:noFill/>
                          </a:ln>
                          <a:solidFill>
                            <a:schemeClr val="tx1"/>
                          </a:solidFill>
                          <a:effectLst/>
                          <a:latin typeface="Arial" charset="0"/>
                          <a:cs typeface="Arial" charset="0"/>
                        </a:rPr>
                        <a:t>.</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FF9900"/>
                          </a:solidFill>
                          <a:effectLst/>
                          <a:latin typeface="Arial" charset="0"/>
                          <a:cs typeface="Times New Roman" pitchFamily="18" charset="0"/>
                        </a:rPr>
                        <a:t>L</a:t>
                      </a:r>
                      <a:r>
                        <a:rPr kumimoji="0" lang="fr-CA" sz="2800" b="0" i="0" u="sng" strike="noStrike" cap="none" normalizeH="0" baseline="0" dirty="0">
                          <a:ln>
                            <a:noFill/>
                          </a:ln>
                          <a:solidFill>
                            <a:srgbClr val="FF9900"/>
                          </a:solidFill>
                          <a:effectLst/>
                          <a:latin typeface="Times New Roman"/>
                          <a:cs typeface="Times New Roman" pitchFamily="18" charset="0"/>
                        </a:rPr>
                        <a:t>’</a:t>
                      </a:r>
                      <a:r>
                        <a:rPr kumimoji="0" lang="fr-CA" sz="2800" b="0" i="0" u="sng" strike="noStrike" cap="none" normalizeH="0" baseline="0" dirty="0">
                          <a:ln>
                            <a:noFill/>
                          </a:ln>
                          <a:solidFill>
                            <a:srgbClr val="FF9900"/>
                          </a:solidFill>
                          <a:effectLst/>
                          <a:latin typeface="Arial" charset="0"/>
                          <a:cs typeface="Times New Roman" pitchFamily="18" charset="0"/>
                        </a:rPr>
                        <a:t>Assemblée:</a:t>
                      </a:r>
                      <a:endParaRPr kumimoji="0" lang="en-US" sz="28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ton esprit.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لجميعكم.</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Times New Roman" pitchFamily="18" charset="0"/>
                        </a:rPr>
                        <a:t>الشعب:</a:t>
                      </a:r>
                      <a:endParaRPr kumimoji="0" lang="ar-EG" sz="24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ولروحِكَ أيضاً.</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868197" name="AutoShape 37">
            <a:hlinkClick r:id="rId2" action="ppaction://hlinksldjump" highlightClick="1"/>
          </p:cNvPr>
          <p:cNvSpPr>
            <a:spLocks noChangeArrowheads="1"/>
          </p:cNvSpPr>
          <p:nvPr/>
        </p:nvSpPr>
        <p:spPr bwMode="auto">
          <a:xfrm>
            <a:off x="7620000" y="4578858"/>
            <a:ext cx="1524000" cy="564642"/>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2000" dirty="0">
                <a:latin typeface="Arial" charset="0"/>
              </a:rPr>
              <a:t>Basile</a:t>
            </a:r>
          </a:p>
          <a:p>
            <a:pPr algn="ctr" rtl="1">
              <a:lnSpc>
                <a:spcPct val="80000"/>
              </a:lnSpc>
              <a:spcBef>
                <a:spcPct val="0"/>
              </a:spcBef>
            </a:pPr>
            <a:r>
              <a:rPr lang="ar-EG" sz="2000" dirty="0" err="1">
                <a:latin typeface="Arial" charset="0"/>
              </a:rPr>
              <a:t>باسيلى</a:t>
            </a:r>
            <a:endParaRPr lang="en-US" sz="2000" dirty="0">
              <a:latin typeface="Arial" charset="0"/>
            </a:endParaRPr>
          </a:p>
        </p:txBody>
      </p:sp>
      <p:sp>
        <p:nvSpPr>
          <p:cNvPr id="29" name="Action Button: Custom 28">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73871778"/>
      </p:ext>
    </p:extLst>
  </p:cSld>
  <p:clrMapOvr>
    <a:masterClrMapping/>
  </p:clrMapOvr>
  <p:transition/>
</p:sld>
</file>

<file path=ppt/slides/slide3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EBA14346-18FA-44FB-9BB6-B786E4EF26F4}"/>
              </a:ext>
            </a:extLst>
          </p:cNvPr>
          <p:cNvGraphicFramePr>
            <a:graphicFrameLocks noGrp="1"/>
          </p:cNvGraphicFramePr>
          <p:nvPr>
            <p:ph/>
            <p:extLst>
              <p:ext uri="{D42A27DB-BD31-4B8C-83A1-F6EECF244321}">
                <p14:modId xmlns:p14="http://schemas.microsoft.com/office/powerpoint/2010/main" val="2892263029"/>
              </p:ext>
            </p:extLst>
          </p:nvPr>
        </p:nvGraphicFramePr>
        <p:xfrm>
          <a:off x="0" y="0"/>
          <a:ext cx="9144000" cy="4968240"/>
        </p:xfrm>
        <a:graphic>
          <a:graphicData uri="http://schemas.openxmlformats.org/drawingml/2006/table">
            <a:tbl>
              <a:tblPr/>
              <a:tblGrid>
                <a:gridCol w="3257550">
                  <a:extLst>
                    <a:ext uri="{9D8B030D-6E8A-4147-A177-3AD203B41FA5}">
                      <a16:colId xmlns:a16="http://schemas.microsoft.com/office/drawing/2014/main" val="431804960"/>
                    </a:ext>
                  </a:extLst>
                </a:gridCol>
                <a:gridCol w="3149735">
                  <a:extLst>
                    <a:ext uri="{9D8B030D-6E8A-4147-A177-3AD203B41FA5}">
                      <a16:colId xmlns:a16="http://schemas.microsoft.com/office/drawing/2014/main" val="20000"/>
                    </a:ext>
                  </a:extLst>
                </a:gridCol>
                <a:gridCol w="2736715">
                  <a:extLst>
                    <a:ext uri="{9D8B030D-6E8A-4147-A177-3AD203B41FA5}">
                      <a16:colId xmlns:a16="http://schemas.microsoft.com/office/drawing/2014/main" val="20001"/>
                    </a:ext>
                  </a:extLst>
                </a:gridCol>
              </a:tblGrid>
              <a:tr h="435873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Piou/b: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Penn/b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Pencwt</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/r: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pimairwmi</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n~a~gayoc</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pireftanqo</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n~~te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nenu</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V} v/e~~</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taft</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/if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m~min</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m~mof</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n~cw</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qaron</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eybe</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nennobi</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Notre Maître, notre Sauveur, bon ami du genre humain; Toi qui donne la vie à nos âmes; Dieu qui s’est offert en salut pour nous à cause de nos péchés ;</a:t>
                      </a:r>
                      <a:endPar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الكاهن:</a:t>
                      </a:r>
                      <a:endParaRPr kumimoji="0" lang="ar-EG" sz="1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ea typeface="Arial Unicode MS" pitchFamily="34" charset="-128"/>
                          <a:cs typeface="Arial" pitchFamily="34" charset="0"/>
                        </a:rPr>
                        <a:t>يا سيدنا ومخلصنا محب البشر الصالح محيي أنفسنا</a:t>
                      </a:r>
                      <a:r>
                        <a:rPr kumimoji="0" lang="fr-FR" sz="3200" b="0" i="0" u="none" strike="noStrike" cap="none" normalizeH="0" baseline="0" dirty="0">
                          <a:ln>
                            <a:noFill/>
                          </a:ln>
                          <a:solidFill>
                            <a:schemeClr val="tx1"/>
                          </a:solidFill>
                          <a:effectLst/>
                          <a:latin typeface="Arial" charset="0"/>
                          <a:ea typeface="Arial Unicode MS" pitchFamily="34" charset="-128"/>
                          <a:cs typeface="Arial" pitchFamily="34" charset="0"/>
                        </a:rPr>
                        <a:t> </a:t>
                      </a: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يا الله الذي أسلم ذاته عنا خلاصاً من أجل خطايانا</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SA" sz="3200" b="0" i="0" u="none" strike="noStrike" cap="none" normalizeH="0" baseline="0" dirty="0">
                        <a:ln>
                          <a:noFill/>
                        </a:ln>
                        <a:solidFill>
                          <a:schemeClr val="tx1"/>
                        </a:solidFill>
                        <a:effectLst/>
                        <a:latin typeface="Arial" charset="0"/>
                        <a:ea typeface="Arial Unicode MS" pitchFamily="34" charset="-128"/>
                        <a:cs typeface="Arial" pitchFamily="34"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388863131"/>
      </p:ext>
    </p:extLst>
  </p:cSld>
  <p:clrMapOvr>
    <a:masterClrMapping/>
  </p:clrMapOvr>
  <p:transition/>
</p:sld>
</file>

<file path=ppt/slides/slide3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EBA14346-18FA-44FB-9BB6-B786E4EF26F4}"/>
              </a:ext>
            </a:extLst>
          </p:cNvPr>
          <p:cNvGraphicFramePr>
            <a:graphicFrameLocks noGrp="1"/>
          </p:cNvGraphicFramePr>
          <p:nvPr>
            <p:ph/>
            <p:extLst>
              <p:ext uri="{D42A27DB-BD31-4B8C-83A1-F6EECF244321}">
                <p14:modId xmlns:p14="http://schemas.microsoft.com/office/powerpoint/2010/main" val="3122449540"/>
              </p:ext>
            </p:extLst>
          </p:nvPr>
        </p:nvGraphicFramePr>
        <p:xfrm>
          <a:off x="0" y="228600"/>
          <a:ext cx="9144000" cy="4358640"/>
        </p:xfrm>
        <a:graphic>
          <a:graphicData uri="http://schemas.openxmlformats.org/drawingml/2006/table">
            <a:tbl>
              <a:tblPr/>
              <a:tblGrid>
                <a:gridCol w="3263900">
                  <a:extLst>
                    <a:ext uri="{9D8B030D-6E8A-4147-A177-3AD203B41FA5}">
                      <a16:colId xmlns:a16="http://schemas.microsoft.com/office/drawing/2014/main" val="431804960"/>
                    </a:ext>
                  </a:extLst>
                </a:gridCol>
                <a:gridCol w="3143385">
                  <a:extLst>
                    <a:ext uri="{9D8B030D-6E8A-4147-A177-3AD203B41FA5}">
                      <a16:colId xmlns:a16="http://schemas.microsoft.com/office/drawing/2014/main" val="20000"/>
                    </a:ext>
                  </a:extLst>
                </a:gridCol>
                <a:gridCol w="2736715">
                  <a:extLst>
                    <a:ext uri="{9D8B030D-6E8A-4147-A177-3AD203B41FA5}">
                      <a16:colId xmlns:a16="http://schemas.microsoft.com/office/drawing/2014/main" val="20001"/>
                    </a:ext>
                  </a:extLst>
                </a:gridCol>
              </a:tblGrid>
              <a:tr h="391051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V/</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e~te</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e~bolhiten</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p~a~sai</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n~te</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pefnai</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afbwl</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e~bol</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n~]</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metjaji</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n~te</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nirwmi</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Pimonogen</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/c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n~nou</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v/et,/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qen</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kenf</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m~Pefiwt</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Kurie</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eulog</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/con.</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Toi qui dans sa grande miséricorde a délié l’animosité des hommes </a:t>
                      </a:r>
                      <a:r>
                        <a:rPr lang="fr-FR" sz="2800" kern="1200" dirty="0">
                          <a:solidFill>
                            <a:schemeClr val="tx1"/>
                          </a:solidFill>
                          <a:effectLst/>
                          <a:latin typeface="+mn-lt"/>
                          <a:ea typeface="+mn-ea"/>
                          <a:cs typeface="+mn-cs"/>
                        </a:rPr>
                        <a:t>Ô Dieu unique qui demeure dans le sein du Père Seigneur bénis.</a:t>
                      </a:r>
                      <a:endPar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ea typeface="Arial Unicode MS" pitchFamily="34" charset="-128"/>
                          <a:cs typeface="Arial" pitchFamily="34" charset="0"/>
                        </a:rPr>
                        <a:t>الذي بكثرة رحمته حل عداوة البشر</a:t>
                      </a:r>
                      <a:r>
                        <a:rPr kumimoji="0" lang="fr-FR" sz="3600" b="0" i="0" u="none" strike="noStrike" cap="none" normalizeH="0" baseline="0" dirty="0">
                          <a:ln>
                            <a:noFill/>
                          </a:ln>
                          <a:solidFill>
                            <a:schemeClr val="tx1"/>
                          </a:solidFill>
                          <a:effectLst/>
                          <a:latin typeface="Arial" charset="0"/>
                          <a:ea typeface="Arial Unicode MS" pitchFamily="34" charset="-128"/>
                          <a:cs typeface="Arial" pitchFamily="34" charset="0"/>
                        </a:rPr>
                        <a:t> </a:t>
                      </a:r>
                      <a:r>
                        <a:rPr kumimoji="0" lang="ar-SA" sz="3600" b="0" i="0" u="none" strike="noStrike" cap="none" normalizeH="0" baseline="0" dirty="0">
                          <a:ln>
                            <a:noFill/>
                          </a:ln>
                          <a:solidFill>
                            <a:schemeClr val="tx1"/>
                          </a:solidFill>
                          <a:effectLst/>
                          <a:latin typeface="Arial" charset="0"/>
                          <a:ea typeface="Arial Unicode MS" pitchFamily="34" charset="-128"/>
                          <a:cs typeface="Arial" pitchFamily="34" charset="0"/>
                        </a:rPr>
                        <a:t>أيها الإله الوحيد الجنس الذي في حضن أبيه</a:t>
                      </a:r>
                      <a:r>
                        <a:rPr kumimoji="0" lang="fr-FR" sz="3600" b="0" i="0" u="none" strike="noStrike" cap="none" normalizeH="0" baseline="0" dirty="0">
                          <a:ln>
                            <a:noFill/>
                          </a:ln>
                          <a:solidFill>
                            <a:schemeClr val="tx1"/>
                          </a:solidFill>
                          <a:effectLst/>
                          <a:latin typeface="Arial" charset="0"/>
                          <a:ea typeface="Arial Unicode MS" pitchFamily="34" charset="-128"/>
                          <a:cs typeface="Arial" pitchFamily="34" charset="0"/>
                        </a:rPr>
                        <a:t> </a:t>
                      </a:r>
                      <a:r>
                        <a:rPr kumimoji="0" lang="ar-EG" sz="3600" b="0" i="0" u="none" strike="noStrike" cap="none" normalizeH="0" baseline="0" dirty="0" err="1">
                          <a:ln>
                            <a:noFill/>
                          </a:ln>
                          <a:solidFill>
                            <a:schemeClr val="tx1"/>
                          </a:solidFill>
                          <a:effectLst/>
                          <a:latin typeface="Arial" charset="0"/>
                          <a:ea typeface="Arial Unicode MS" pitchFamily="34" charset="-128"/>
                          <a:cs typeface="Arial" pitchFamily="34" charset="0"/>
                        </a:rPr>
                        <a:t>يارب</a:t>
                      </a:r>
                      <a:r>
                        <a:rPr kumimoji="0" lang="ar-EG" sz="3600" b="0" i="0" u="none" strike="noStrike" cap="none" normalizeH="0" baseline="0" dirty="0">
                          <a:ln>
                            <a:noFill/>
                          </a:ln>
                          <a:solidFill>
                            <a:schemeClr val="tx1"/>
                          </a:solidFill>
                          <a:effectLst/>
                          <a:latin typeface="Arial" charset="0"/>
                          <a:ea typeface="Arial Unicode MS" pitchFamily="34" charset="-128"/>
                          <a:cs typeface="Arial" pitchFamily="34" charset="0"/>
                        </a:rPr>
                        <a:t> بارك</a:t>
                      </a:r>
                      <a:endParaRPr kumimoji="0" lang="ar-SA" sz="3600" b="0" i="0" u="none" strike="noStrike" cap="none" normalizeH="0" baseline="0" dirty="0">
                        <a:ln>
                          <a:noFill/>
                        </a:ln>
                        <a:solidFill>
                          <a:schemeClr val="tx1"/>
                        </a:solidFill>
                        <a:effectLst/>
                        <a:latin typeface="Arial" charset="0"/>
                        <a:ea typeface="Arial Unicode MS" pitchFamily="34" charset="-128"/>
                        <a:cs typeface="Arial" pitchFamily="34"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092429310"/>
      </p:ext>
    </p:extLst>
  </p:cSld>
  <p:clrMapOvr>
    <a:masterClrMapping/>
  </p:clrMapOvr>
  <p:transition/>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0999" name="Group 119"/>
          <p:cNvGraphicFramePr>
            <a:graphicFrameLocks noGrp="1"/>
          </p:cNvGraphicFramePr>
          <p:nvPr>
            <p:ph/>
            <p:extLst>
              <p:ext uri="{D42A27DB-BD31-4B8C-83A1-F6EECF244321}">
                <p14:modId xmlns:p14="http://schemas.microsoft.com/office/powerpoint/2010/main" val="1127816286"/>
              </p:ext>
            </p:extLst>
          </p:nvPr>
        </p:nvGraphicFramePr>
        <p:xfrm>
          <a:off x="0" y="0"/>
          <a:ext cx="9144000" cy="4823460"/>
        </p:xfrm>
        <a:graphic>
          <a:graphicData uri="http://schemas.openxmlformats.org/drawingml/2006/table">
            <a:tbl>
              <a:tblPr/>
              <a:tblGrid>
                <a:gridCol w="3302000">
                  <a:extLst>
                    <a:ext uri="{9D8B030D-6E8A-4147-A177-3AD203B41FA5}">
                      <a16:colId xmlns:a16="http://schemas.microsoft.com/office/drawing/2014/main" val="20000"/>
                    </a:ext>
                  </a:extLst>
                </a:gridCol>
                <a:gridCol w="33274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4884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peniwt</a:t>
                      </a:r>
                      <a:r>
                        <a:rPr kumimoji="0" lang="en-US" sz="2600" b="0" i="0" u="none" strike="noStrike" cap="none" normalizeH="0" baseline="0" dirty="0">
                          <a:ln>
                            <a:noFill/>
                          </a:ln>
                          <a:solidFill>
                            <a:schemeClr val="tx1"/>
                          </a:solidFill>
                          <a:effectLst/>
                          <a:latin typeface="Coptic1" pitchFamily="2" charset="0"/>
                          <a:cs typeface="Arial" charset="0"/>
                        </a:rPr>
                        <a:t> abba </a:t>
                      </a:r>
                      <a:r>
                        <a:rPr kumimoji="0" lang="en-US" sz="2600" b="0" i="0" u="none" strike="noStrike" cap="none" normalizeH="0" baseline="0" dirty="0" err="1">
                          <a:ln>
                            <a:noFill/>
                          </a:ln>
                          <a:solidFill>
                            <a:schemeClr val="tx1"/>
                          </a:solidFill>
                          <a:effectLst/>
                          <a:latin typeface="Coptic1" pitchFamily="2" charset="0"/>
                          <a:cs typeface="Arial" charset="0"/>
                        </a:rPr>
                        <a:t>Senou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piar</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mandrit</a:t>
                      </a:r>
                      <a:r>
                        <a:rPr kumimoji="0" lang="en-US" sz="2600" b="0" i="0" u="none" strike="noStrike" cap="none" normalizeH="0" baseline="0" dirty="0">
                          <a:ln>
                            <a:noFill/>
                          </a:ln>
                          <a:solidFill>
                            <a:schemeClr val="tx1"/>
                          </a:solidFill>
                          <a:effectLst/>
                          <a:latin typeface="Coptic1" pitchFamily="2" charset="0"/>
                          <a:cs typeface="Arial" charset="0"/>
                        </a:rPr>
                        <a:t>/c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abba </a:t>
                      </a:r>
                      <a:r>
                        <a:rPr kumimoji="0" lang="en-US" sz="2600" b="0" i="0" u="none" strike="noStrike" cap="none" normalizeH="0" baseline="0" dirty="0" err="1">
                          <a:ln>
                            <a:noFill/>
                          </a:ln>
                          <a:solidFill>
                            <a:schemeClr val="tx1"/>
                          </a:solidFill>
                          <a:effectLst/>
                          <a:latin typeface="Coptic1" pitchFamily="2" charset="0"/>
                          <a:cs typeface="Arial" charset="0"/>
                        </a:rPr>
                        <a:t>Bica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pefmay</a:t>
                      </a:r>
                      <a:r>
                        <a:rPr kumimoji="0" lang="en-US" sz="2600" b="0" i="0" u="none" strike="noStrike" cap="none" normalizeH="0" baseline="0" dirty="0">
                          <a:ln>
                            <a:noFill/>
                          </a:ln>
                          <a:solidFill>
                            <a:schemeClr val="tx1"/>
                          </a:solidFill>
                          <a:effectLst/>
                          <a:latin typeface="Coptic1" pitchFamily="2" charset="0"/>
                          <a:cs typeface="Arial" charset="0"/>
                        </a:rPr>
                        <a:t>/t/c.</a:t>
                      </a:r>
                      <a:endParaRPr kumimoji="0" lang="ar-EG" sz="2600" b="0" i="0" u="none" strike="noStrike" cap="none" normalizeH="0" baseline="0" dirty="0">
                        <a:ln>
                          <a:noFill/>
                        </a:ln>
                        <a:solidFill>
                          <a:schemeClr val="tx1"/>
                        </a:solidFill>
                        <a:effectLst/>
                        <a:latin typeface="Coptic1" pitchFamily="2" charset="0"/>
                        <a:cs typeface="Arial" charset="0"/>
                      </a:endParaRPr>
                    </a:p>
                    <a:p>
                      <a:pPr algn="just"/>
                      <a:r>
                        <a:rPr lang="fr-FR" sz="2600" b="0" i="0" u="none" strike="noStrike" kern="1200" baseline="0" dirty="0">
                          <a:solidFill>
                            <a:schemeClr val="tx1"/>
                          </a:solidFill>
                          <a:latin typeface="Coptic1" pitchFamily="2" charset="0"/>
                          <a:ea typeface="+mn-ea"/>
                          <a:cs typeface="+mn-cs"/>
                        </a:rPr>
                        <a:t>nem </a:t>
                      </a:r>
                      <a:r>
                        <a:rPr lang="fr-FR" sz="2600" b="0" i="0" u="none" strike="noStrike" kern="1200" baseline="0" dirty="0" err="1">
                          <a:solidFill>
                            <a:schemeClr val="tx1"/>
                          </a:solidFill>
                          <a:latin typeface="Coptic1" pitchFamily="2" charset="0"/>
                          <a:ea typeface="+mn-ea"/>
                          <a:cs typeface="+mn-cs"/>
                        </a:rPr>
                        <a:t>peniwt</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abba</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Abraam</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pie~pickopoc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n~te</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V~iom</a:t>
                      </a:r>
                      <a:r>
                        <a:rPr lang="fr-FR" sz="2600" b="0" i="0" u="none" strike="noStrike" kern="1200" baseline="0" dirty="0">
                          <a:solidFill>
                            <a:schemeClr val="tx1"/>
                          </a:solidFill>
                          <a:latin typeface="Coptic1" pitchFamily="2" charset="0"/>
                          <a:ea typeface="+mn-ea"/>
                          <a:cs typeface="+mn-cs"/>
                        </a:rPr>
                        <a:t> nem Giza nem </a:t>
                      </a:r>
                      <a:r>
                        <a:rPr lang="fr-FR" sz="2600" b="0" i="0" u="none" strike="noStrike" kern="1200" baseline="0" dirty="0" err="1">
                          <a:solidFill>
                            <a:schemeClr val="tx1"/>
                          </a:solidFill>
                          <a:latin typeface="Coptic1" pitchFamily="2" charset="0"/>
                          <a:ea typeface="+mn-ea"/>
                          <a:cs typeface="+mn-cs"/>
                        </a:rPr>
                        <a:t>peniwt</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Mi,a</a:t>
                      </a:r>
                      <a:r>
                        <a:rPr lang="fr-FR" sz="2600" b="0" i="0" u="none" strike="noStrike" kern="1200" baseline="0" dirty="0">
                          <a:solidFill>
                            <a:schemeClr val="tx1"/>
                          </a:solidFill>
                          <a:latin typeface="Coptic1" pitchFamily="2" charset="0"/>
                          <a:ea typeface="+mn-ea"/>
                          <a:cs typeface="+mn-cs"/>
                        </a:rPr>
                        <a:t>/l </a:t>
                      </a:r>
                      <a:r>
                        <a:rPr lang="fr-FR" sz="2600" b="0" i="0" u="none" strike="noStrike" kern="1200" baseline="0" dirty="0" err="1">
                          <a:solidFill>
                            <a:schemeClr val="tx1"/>
                          </a:solidFill>
                          <a:latin typeface="Coptic1" pitchFamily="2" charset="0"/>
                          <a:ea typeface="+mn-ea"/>
                          <a:cs typeface="+mn-cs"/>
                        </a:rPr>
                        <a:t>pih</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gomenoc</a:t>
                      </a:r>
                      <a:endParaRPr lang="fr-FR" sz="2600" b="0" i="0" u="none" strike="noStrike" kern="1200" baseline="0" dirty="0">
                        <a:solidFill>
                          <a:schemeClr val="tx1"/>
                        </a:solidFill>
                        <a:latin typeface="Coptic1" pitchFamily="2" charset="0"/>
                        <a:ea typeface="+mn-ea"/>
                        <a:cs typeface="+mn-cs"/>
                      </a:endParaRPr>
                    </a:p>
                    <a:p>
                      <a:pPr algn="just"/>
                      <a:r>
                        <a:rPr lang="fr-FR" sz="2600" b="0" i="0" u="none" strike="noStrike" kern="1200" baseline="0" dirty="0" err="1">
                          <a:solidFill>
                            <a:schemeClr val="tx1"/>
                          </a:solidFill>
                          <a:latin typeface="Coptic1" pitchFamily="2" charset="0"/>
                          <a:ea typeface="+mn-ea"/>
                          <a:cs typeface="+mn-cs"/>
                        </a:rPr>
                        <a:t>pefmay</a:t>
                      </a:r>
                      <a:r>
                        <a:rPr lang="fr-FR" sz="2600" b="0" i="0" u="none" strike="noStrike" kern="1200" baseline="0" dirty="0">
                          <a:solidFill>
                            <a:schemeClr val="tx1"/>
                          </a:solidFill>
                          <a:latin typeface="Coptic1" pitchFamily="2" charset="0"/>
                          <a:ea typeface="+mn-ea"/>
                          <a:cs typeface="+mn-cs"/>
                        </a:rPr>
                        <a:t>/t/c.</a:t>
                      </a:r>
                      <a:endParaRPr kumimoji="0" lang="en-US"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de notre père </a:t>
                      </a:r>
                      <a:r>
                        <a:rPr lang="fr-FR" sz="2400" dirty="0" err="1"/>
                        <a:t>abba</a:t>
                      </a:r>
                      <a:r>
                        <a:rPr lang="fr-FR" sz="2400" dirty="0"/>
                        <a:t> </a:t>
                      </a:r>
                      <a:r>
                        <a:rPr lang="fr-FR" sz="2400" dirty="0" err="1"/>
                        <a:t>Chénouté</a:t>
                      </a:r>
                      <a:r>
                        <a:rPr lang="fr-FR" sz="2400" dirty="0"/>
                        <a:t> l’archimandrite et </a:t>
                      </a:r>
                      <a:r>
                        <a:rPr lang="fr-FR" sz="2400" dirty="0" err="1"/>
                        <a:t>abba</a:t>
                      </a:r>
                      <a:r>
                        <a:rPr lang="fr-FR" sz="2400" dirty="0"/>
                        <a:t> </a:t>
                      </a:r>
                      <a:r>
                        <a:rPr lang="fr-FR" sz="2400" dirty="0" err="1"/>
                        <a:t>Wissa</a:t>
                      </a:r>
                      <a:r>
                        <a:rPr lang="fr-FR" sz="2400" dirty="0"/>
                        <a:t> son disciple. </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Et de notre père </a:t>
                      </a:r>
                      <a:r>
                        <a:rPr lang="fr-FR" sz="2400" dirty="0" err="1"/>
                        <a:t>abba</a:t>
                      </a:r>
                      <a:r>
                        <a:rPr lang="fr-FR" sz="2400" dirty="0"/>
                        <a:t> </a:t>
                      </a:r>
                      <a:r>
                        <a:rPr lang="fr-FR" sz="2400" dirty="0" err="1"/>
                        <a:t>Abraam</a:t>
                      </a:r>
                      <a:r>
                        <a:rPr lang="fr-FR" sz="2400" dirty="0"/>
                        <a:t> l’évêque de Fayoum et de </a:t>
                      </a:r>
                      <a:r>
                        <a:rPr lang="fr-FR" sz="2400" dirty="0" err="1"/>
                        <a:t>Guiza</a:t>
                      </a:r>
                      <a:r>
                        <a:rPr lang="fr-FR" sz="2400" dirty="0"/>
                        <a:t> et de notre père Mikhaïl l’higoumène son disciple.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وأبانا أنبا </a:t>
                      </a:r>
                      <a:r>
                        <a:rPr kumimoji="0" lang="ar-SA" sz="3200" b="0" i="0" u="none" strike="noStrike" cap="none" normalizeH="0" baseline="0" dirty="0" err="1">
                          <a:ln>
                            <a:noFill/>
                          </a:ln>
                          <a:solidFill>
                            <a:schemeClr val="tx1"/>
                          </a:solidFill>
                          <a:effectLst/>
                          <a:latin typeface="Arial" charset="0"/>
                          <a:cs typeface="Arial" charset="0"/>
                        </a:rPr>
                        <a:t>شنوده</a:t>
                      </a:r>
                      <a:r>
                        <a:rPr kumimoji="0" lang="ar-SA" sz="3200" b="0" i="0" u="none" strike="noStrike" cap="none" normalizeH="0" baseline="0" dirty="0">
                          <a:ln>
                            <a:noFill/>
                          </a:ln>
                          <a:solidFill>
                            <a:schemeClr val="tx1"/>
                          </a:solidFill>
                          <a:effectLst/>
                          <a:latin typeface="Arial" charset="0"/>
                          <a:cs typeface="Arial" charset="0"/>
                        </a:rPr>
                        <a:t> رئيس المتوحدين وأنبا ويصا تلميذه</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وابانا أنبا ابرام اسقف الفيوم و الجيزة</a:t>
                      </a:r>
                      <a:r>
                        <a:rPr kumimoji="0" lang="fr-FR"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4" name="Image 3">
            <a:extLst>
              <a:ext uri="{FF2B5EF4-FFF2-40B4-BE49-F238E27FC236}">
                <a16:creationId xmlns:a16="http://schemas.microsoft.com/office/drawing/2014/main" id="{727B0525-82C6-49D8-A298-BD49CB8FF3C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572000" y="3644630"/>
            <a:ext cx="1122282" cy="1498870"/>
          </a:xfrm>
          <a:prstGeom prst="rect">
            <a:avLst/>
          </a:prstGeom>
        </p:spPr>
      </p:pic>
    </p:spTree>
  </p:cSld>
  <p:clrMapOvr>
    <a:masterClrMapping/>
  </p:clrMapOvr>
  <p:transition/>
</p:sld>
</file>

<file path=ppt/slides/slide3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71234" name="Group 2"/>
          <p:cNvGraphicFramePr>
            <a:graphicFrameLocks noGrp="1"/>
          </p:cNvGraphicFramePr>
          <p:nvPr>
            <p:ph/>
            <p:extLst>
              <p:ext uri="{D42A27DB-BD31-4B8C-83A1-F6EECF244321}">
                <p14:modId xmlns:p14="http://schemas.microsoft.com/office/powerpoint/2010/main" val="87536994"/>
              </p:ext>
            </p:extLst>
          </p:nvPr>
        </p:nvGraphicFramePr>
        <p:xfrm>
          <a:off x="0" y="0"/>
          <a:ext cx="9144000" cy="4860036"/>
        </p:xfrm>
        <a:graphic>
          <a:graphicData uri="http://schemas.openxmlformats.org/drawingml/2006/table">
            <a:tbl>
              <a:tblPr/>
              <a:tblGrid>
                <a:gridCol w="3171217">
                  <a:extLst>
                    <a:ext uri="{9D8B030D-6E8A-4147-A177-3AD203B41FA5}">
                      <a16:colId xmlns:a16="http://schemas.microsoft.com/office/drawing/2014/main" val="3353906313"/>
                    </a:ext>
                  </a:extLst>
                </a:gridCol>
                <a:gridCol w="3106366">
                  <a:extLst>
                    <a:ext uri="{9D8B030D-6E8A-4147-A177-3AD203B41FA5}">
                      <a16:colId xmlns:a16="http://schemas.microsoft.com/office/drawing/2014/main" val="20000"/>
                    </a:ext>
                  </a:extLst>
                </a:gridCol>
                <a:gridCol w="2866417">
                  <a:extLst>
                    <a:ext uri="{9D8B030D-6E8A-4147-A177-3AD203B41FA5}">
                      <a16:colId xmlns:a16="http://schemas.microsoft.com/office/drawing/2014/main" val="20001"/>
                    </a:ext>
                  </a:extLst>
                </a:gridCol>
              </a:tblGrid>
              <a:tr h="46173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err="1">
                          <a:ln>
                            <a:noFill/>
                          </a:ln>
                          <a:solidFill>
                            <a:srgbClr val="FF9900"/>
                          </a:solidFill>
                          <a:effectLst/>
                          <a:latin typeface="Coptic1" pitchFamily="2" charset="0"/>
                          <a:ea typeface="Arial Unicode MS" pitchFamily="34" charset="-128"/>
                          <a:cs typeface="Arial Unicode MS" pitchFamily="34" charset="-128"/>
                        </a:rPr>
                        <a:t>Pilaoc</a:t>
                      </a:r>
                      <a:r>
                        <a:rPr kumimoji="0" lang="fr-CA" sz="24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Am/n</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Coptic1" pitchFamily="2" charset="0"/>
                          <a:ea typeface="+mn-ea"/>
                          <a:cs typeface="+mn-cs"/>
                        </a:rPr>
                        <a:t>V/</a:t>
                      </a:r>
                      <a:r>
                        <a:rPr lang="fr-FR" sz="2800" kern="1200" dirty="0" err="1">
                          <a:solidFill>
                            <a:schemeClr val="tx1"/>
                          </a:solidFill>
                          <a:effectLst/>
                          <a:latin typeface="Coptic1" pitchFamily="2" charset="0"/>
                          <a:ea typeface="+mn-ea"/>
                          <a:cs typeface="+mn-cs"/>
                        </a:rPr>
                        <a:t>e~tafc~mou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m~pic</a:t>
                      </a:r>
                      <a:r>
                        <a:rPr lang="fr-FR" sz="2800" kern="1200" dirty="0">
                          <a:solidFill>
                            <a:schemeClr val="tx1"/>
                          </a:solidFill>
                          <a:effectLst/>
                          <a:latin typeface="Coptic1" pitchFamily="2" charset="0"/>
                          <a:ea typeface="+mn-ea"/>
                          <a:cs typeface="+mn-cs"/>
                        </a:rPr>
                        <a:t>/ou ]</a:t>
                      </a:r>
                      <a:r>
                        <a:rPr lang="fr-FR" sz="2800" kern="1200" dirty="0" err="1">
                          <a:solidFill>
                            <a:schemeClr val="tx1"/>
                          </a:solidFill>
                          <a:effectLst/>
                          <a:latin typeface="Coptic1" pitchFamily="2" charset="0"/>
                          <a:ea typeface="+mn-ea"/>
                          <a:cs typeface="+mn-cs"/>
                        </a:rPr>
                        <a:t>nou</a:t>
                      </a:r>
                      <a:r>
                        <a:rPr lang="fr-FR" sz="2800" kern="1200" dirty="0">
                          <a:solidFill>
                            <a:schemeClr val="tx1"/>
                          </a:solidFill>
                          <a:effectLst/>
                          <a:latin typeface="Coptic1" pitchFamily="2" charset="0"/>
                          <a:ea typeface="+mn-ea"/>
                          <a:cs typeface="+mn-cs"/>
                        </a:rPr>
                        <a:t> on </a:t>
                      </a:r>
                      <a:r>
                        <a:rPr lang="fr-FR" sz="2800" kern="1200" dirty="0" err="1">
                          <a:solidFill>
                            <a:schemeClr val="tx1"/>
                          </a:solidFill>
                          <a:effectLst/>
                          <a:latin typeface="Coptic1" pitchFamily="2" charset="0"/>
                          <a:ea typeface="+mn-ea"/>
                          <a:cs typeface="+mn-cs"/>
                        </a:rPr>
                        <a:t>c~mou</a:t>
                      </a:r>
                      <a:r>
                        <a:rPr lang="fr-FR" sz="28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3600" b="0" i="0" u="none" strike="noStrike" kern="1200" cap="none" normalizeH="0" baseline="0" dirty="0">
                        <a:ln>
                          <a:noFill/>
                        </a:ln>
                        <a:solidFill>
                          <a:schemeClr val="tx1"/>
                        </a:solidFill>
                        <a:effectLst/>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kern="1200" cap="none" normalizeH="0" baseline="0" dirty="0" err="1">
                          <a:ln>
                            <a:noFill/>
                          </a:ln>
                          <a:solidFill>
                            <a:srgbClr val="FF9900"/>
                          </a:solidFill>
                          <a:effectLst/>
                          <a:latin typeface="Coptic1" pitchFamily="2" charset="0"/>
                          <a:ea typeface="+mn-ea"/>
                          <a:cs typeface="+mn-cs"/>
                        </a:rPr>
                        <a:t>Pilaoc</a:t>
                      </a:r>
                      <a:r>
                        <a:rPr kumimoji="0" lang="fr-FR" sz="20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Am/n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r>
                        <a:rPr kumimoji="0" lang="fr-CA" sz="3000" b="0" i="0" u="sng" strike="noStrike" cap="none" normalizeH="0" baseline="0" dirty="0">
                          <a:ln>
                            <a:noFill/>
                          </a:ln>
                          <a:solidFill>
                            <a:srgbClr val="FF9900"/>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O Toi qui a béni en ce temps là, béni encore maintenant.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0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a:t>
                      </a:r>
                      <a:endParaRPr kumimoji="0" lang="fr-CA" sz="24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ea typeface="Arial Unicode MS" pitchFamily="34" charset="-128"/>
                          <a:cs typeface="Arial" pitchFamily="34" charset="0"/>
                        </a:rPr>
                        <a:t>الشعب:</a:t>
                      </a:r>
                      <a:endParaRPr kumimoji="0" lang="ar-EG" sz="2000" b="0" i="0" u="sng" strike="noStrike" cap="none" normalizeH="0" baseline="0" dirty="0">
                        <a:ln>
                          <a:noFill/>
                        </a:ln>
                        <a:solidFill>
                          <a:srgbClr val="FF9933"/>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ea typeface="Arial Unicode MS" pitchFamily="34" charset="-128"/>
                          <a:cs typeface="Arial" pitchFamily="34" charset="0"/>
                        </a:rPr>
                        <a:t>حقاً.</a:t>
                      </a:r>
                      <a:endParaRPr kumimoji="0" lang="en-US" sz="32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600" b="0" i="0" u="sng" strike="noStrike" cap="none" normalizeH="0" baseline="0" dirty="0">
                        <a:ln>
                          <a:noFill/>
                        </a:ln>
                        <a:solidFill>
                          <a:srgbClr val="FF9900"/>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00"/>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ea typeface="Arial Unicode MS" pitchFamily="34" charset="-128"/>
                          <a:cs typeface="Arial" pitchFamily="34" charset="0"/>
                        </a:rPr>
                        <a:t>الكاهن:</a:t>
                      </a:r>
                      <a:endParaRPr kumimoji="0" lang="ar-EG" sz="20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يالذى بارك في ذلك الزمان ، الآن أيضاً بارك</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Arial" pitchFamily="34" charset="0"/>
                        </a:rPr>
                        <a:t>الشعب:</a:t>
                      </a:r>
                      <a:endParaRPr kumimoji="0" lang="ar-EG" sz="20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pitchFamily="34" charset="0"/>
                        </a:rPr>
                        <a:t>امين</a:t>
                      </a:r>
                      <a:endParaRPr kumimoji="0" lang="ar-EG"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13512730"/>
      </p:ext>
    </p:extLst>
  </p:cSld>
  <p:clrMapOvr>
    <a:masterClrMapping/>
  </p:clrMapOvr>
  <p:transition/>
</p:sld>
</file>

<file path=ppt/slides/slide3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73282" name="Group 2"/>
          <p:cNvGraphicFramePr>
            <a:graphicFrameLocks noGrp="1"/>
          </p:cNvGraphicFramePr>
          <p:nvPr>
            <p:ph/>
            <p:extLst>
              <p:ext uri="{D42A27DB-BD31-4B8C-83A1-F6EECF244321}">
                <p14:modId xmlns:p14="http://schemas.microsoft.com/office/powerpoint/2010/main" val="303537799"/>
              </p:ext>
            </p:extLst>
          </p:nvPr>
        </p:nvGraphicFramePr>
        <p:xfrm>
          <a:off x="0" y="2286"/>
          <a:ext cx="9144001" cy="5085588"/>
        </p:xfrm>
        <a:graphic>
          <a:graphicData uri="http://schemas.openxmlformats.org/drawingml/2006/table">
            <a:tbl>
              <a:tblPr/>
              <a:tblGrid>
                <a:gridCol w="3281062">
                  <a:extLst>
                    <a:ext uri="{9D8B030D-6E8A-4147-A177-3AD203B41FA5}">
                      <a16:colId xmlns:a16="http://schemas.microsoft.com/office/drawing/2014/main" val="545668024"/>
                    </a:ext>
                  </a:extLst>
                </a:gridCol>
                <a:gridCol w="3214988">
                  <a:extLst>
                    <a:ext uri="{9D8B030D-6E8A-4147-A177-3AD203B41FA5}">
                      <a16:colId xmlns:a16="http://schemas.microsoft.com/office/drawing/2014/main" val="20000"/>
                    </a:ext>
                  </a:extLst>
                </a:gridCol>
                <a:gridCol w="2647951">
                  <a:extLst>
                    <a:ext uri="{9D8B030D-6E8A-4147-A177-3AD203B41FA5}">
                      <a16:colId xmlns:a16="http://schemas.microsoft.com/office/drawing/2014/main" val="20001"/>
                    </a:ext>
                  </a:extLst>
                </a:gridCol>
              </a:tblGrid>
              <a:tr h="48173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V/</a:t>
                      </a:r>
                      <a:r>
                        <a:rPr kumimoji="0" lang="fr-FR"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e~tafera~gia~zin</a:t>
                      </a:r>
                      <a:r>
                        <a:rPr kumimoji="0" lang="fr-FR"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FR"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m~pic</a:t>
                      </a:r>
                      <a:r>
                        <a:rPr kumimoji="0" lang="fr-FR"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/ou  ]</a:t>
                      </a:r>
                      <a:r>
                        <a:rPr kumimoji="0" lang="fr-FR"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nou</a:t>
                      </a:r>
                      <a:r>
                        <a:rPr kumimoji="0" lang="fr-FR"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ou </a:t>
                      </a:r>
                      <a:r>
                        <a:rPr kumimoji="0" lang="fr-FR"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a~ria~gia~zin</a:t>
                      </a:r>
                      <a:r>
                        <a:rPr kumimoji="0" lang="fr-FR"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600" b="0" i="0" u="sng" strike="noStrike" cap="none" normalizeH="0" baseline="0" dirty="0" err="1">
                          <a:ln>
                            <a:noFill/>
                          </a:ln>
                          <a:solidFill>
                            <a:srgbClr val="FF9900"/>
                          </a:solidFill>
                          <a:effectLst/>
                          <a:latin typeface="Coptic1" pitchFamily="2" charset="0"/>
                          <a:ea typeface="Arial Unicode MS" pitchFamily="34" charset="-128"/>
                          <a:cs typeface="Arial Unicode MS" pitchFamily="34" charset="-128"/>
                        </a:rPr>
                        <a:t>Pilaoc</a:t>
                      </a:r>
                      <a:r>
                        <a:rPr kumimoji="0" lang="fr-FR" sz="16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Am/n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Piou/b:</a:t>
                      </a:r>
                      <a:endParaRPr kumimoji="0" lang="fr-FR" sz="20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V/</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e~tafvws</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m~pic</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/ou: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nou</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on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vws</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600" b="0" i="0" u="sng" strike="noStrike" cap="none" normalizeH="0" baseline="0" dirty="0" err="1">
                          <a:ln>
                            <a:noFill/>
                          </a:ln>
                          <a:solidFill>
                            <a:srgbClr val="FF9900"/>
                          </a:solidFill>
                          <a:effectLst/>
                          <a:latin typeface="Coptic1" pitchFamily="2" charset="0"/>
                          <a:ea typeface="Arial Unicode MS" pitchFamily="34" charset="-128"/>
                          <a:cs typeface="Arial Unicode MS" pitchFamily="34" charset="-128"/>
                        </a:rPr>
                        <a:t>Pilaoc</a:t>
                      </a:r>
                      <a:r>
                        <a:rPr kumimoji="0" lang="fr-CA" sz="16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Am/n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Arial Unicode MS" pitchFamily="34" charset="-128"/>
                          <a:cs typeface="Arial Unicode MS" pitchFamily="34" charset="-128"/>
                        </a:rPr>
                        <a:t>Toi, qui as sanctifié en ce temps-là, sanctifie aussi maintenant.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ea typeface="Arial Unicode MS" pitchFamily="34" charset="-128"/>
                          <a:cs typeface="Arial Unicode MS" pitchFamily="34" charset="-128"/>
                        </a:rPr>
                        <a:t>O Toi qui a rompu en ce temps là, romps encore maintenant.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a:t>
                      </a:r>
                      <a:endParaRPr kumimoji="0" lang="fr-CA" sz="24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pitchFamily="34" charset="0"/>
                        </a:rPr>
                        <a:t>الكاهن:</a:t>
                      </a:r>
                      <a:endParaRPr kumimoji="0" lang="ar-EG" sz="1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يالذى قدَّس في ذلك الزمان ، الآن أيضاً قدَّس.</a:t>
                      </a:r>
                      <a:endParaRPr kumimoji="0" lang="fr-FR" sz="28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Arial" pitchFamily="34" charset="0"/>
                        </a:rPr>
                        <a:t>الشعب:</a:t>
                      </a:r>
                      <a:endParaRPr kumimoji="0" lang="ar-EG" sz="18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pitchFamily="34" charset="0"/>
                        </a:rPr>
                        <a:t>امين</a:t>
                      </a:r>
                      <a:endParaRPr kumimoji="0" lang="fr-FR" sz="1200" b="0" i="0" u="sng" strike="noStrike" cap="none" normalizeH="0" baseline="0" dirty="0">
                        <a:ln>
                          <a:noFill/>
                        </a:ln>
                        <a:solidFill>
                          <a:srgbClr val="FF9900"/>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pitchFamily="34" charset="0"/>
                        </a:rPr>
                        <a:t>الكاهن:</a:t>
                      </a:r>
                      <a:endParaRPr kumimoji="0" lang="en-US" sz="1800" b="0" i="0" u="sng" strike="noStrike" cap="none" normalizeH="0" baseline="0" dirty="0">
                        <a:ln>
                          <a:noFill/>
                        </a:ln>
                        <a:solidFill>
                          <a:srgbClr val="FF9900"/>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pitchFamily="34" charset="0"/>
                        </a:rPr>
                        <a:t>ياالذي قسَّم في ذلك الزمان، الآن أيضاً قسَّم.</a:t>
                      </a:r>
                      <a:endParaRPr kumimoji="0" lang="en-CA"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pitchFamily="34" charset="0"/>
                        </a:rPr>
                        <a:t>الشعب:</a:t>
                      </a:r>
                      <a:endParaRPr kumimoji="0" lang="ar-EG" sz="1800" b="0" i="0" u="sng" strike="noStrike" cap="none" normalizeH="0" baseline="0" dirty="0">
                        <a:ln>
                          <a:noFill/>
                        </a:ln>
                        <a:solidFill>
                          <a:srgbClr val="FF9900"/>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pitchFamily="34" charset="0"/>
                        </a:rPr>
                        <a:t>امين</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20593375"/>
      </p:ext>
    </p:extLst>
  </p:cSld>
  <p:clrMapOvr>
    <a:masterClrMapping/>
  </p:clrMapOvr>
  <p:transition/>
</p:sld>
</file>

<file path=ppt/slides/slide3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75330" name="Group 2"/>
          <p:cNvGraphicFramePr>
            <a:graphicFrameLocks noGrp="1"/>
          </p:cNvGraphicFramePr>
          <p:nvPr>
            <p:ph/>
            <p:extLst>
              <p:ext uri="{D42A27DB-BD31-4B8C-83A1-F6EECF244321}">
                <p14:modId xmlns:p14="http://schemas.microsoft.com/office/powerpoint/2010/main" val="273653966"/>
              </p:ext>
            </p:extLst>
          </p:nvPr>
        </p:nvGraphicFramePr>
        <p:xfrm>
          <a:off x="0" y="0"/>
          <a:ext cx="9144001" cy="5128260"/>
        </p:xfrm>
        <a:graphic>
          <a:graphicData uri="http://schemas.openxmlformats.org/drawingml/2006/table">
            <a:tbl>
              <a:tblPr/>
              <a:tblGrid>
                <a:gridCol w="3229583">
                  <a:extLst>
                    <a:ext uri="{9D8B030D-6E8A-4147-A177-3AD203B41FA5}">
                      <a16:colId xmlns:a16="http://schemas.microsoft.com/office/drawing/2014/main" val="3072212998"/>
                    </a:ext>
                  </a:extLst>
                </a:gridCol>
                <a:gridCol w="3145277">
                  <a:extLst>
                    <a:ext uri="{9D8B030D-6E8A-4147-A177-3AD203B41FA5}">
                      <a16:colId xmlns:a16="http://schemas.microsoft.com/office/drawing/2014/main" val="20000"/>
                    </a:ext>
                  </a:extLst>
                </a:gridCol>
                <a:gridCol w="2769141">
                  <a:extLst>
                    <a:ext uri="{9D8B030D-6E8A-4147-A177-3AD203B41FA5}">
                      <a16:colId xmlns:a16="http://schemas.microsoft.com/office/drawing/2014/main" val="20001"/>
                    </a:ext>
                  </a:extLst>
                </a:gridCol>
              </a:tblGrid>
              <a:tr h="39456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V/</a:t>
                      </a:r>
                      <a:r>
                        <a:rPr kumimoji="0" lang="fr-CA" sz="2800" b="0" i="0" u="none" strike="noStrike" cap="none" normalizeH="0" baseline="0" dirty="0" err="1">
                          <a:ln>
                            <a:noFill/>
                          </a:ln>
                          <a:solidFill>
                            <a:schemeClr val="tx1"/>
                          </a:solidFill>
                          <a:effectLst/>
                          <a:latin typeface="Coptic1" pitchFamily="2" charset="0"/>
                          <a:cs typeface="Arial" charset="0"/>
                        </a:rPr>
                        <a:t>e~taf</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t~otou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n~nef</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agioc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m~may</a:t>
                      </a:r>
                      <a:r>
                        <a:rPr kumimoji="0" lang="fr-CA" sz="2800" b="0" i="0" u="none" strike="noStrike" cap="none" normalizeH="0" baseline="0" dirty="0">
                          <a:ln>
                            <a:noFill/>
                          </a:ln>
                          <a:solidFill>
                            <a:schemeClr val="tx1"/>
                          </a:solidFill>
                          <a:effectLst/>
                          <a:latin typeface="Coptic1" pitchFamily="2" charset="0"/>
                          <a:cs typeface="Arial" charset="0"/>
                        </a:rPr>
                        <a:t>/t/c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n~a~poctoloc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eyouab</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m~pic</a:t>
                      </a:r>
                      <a:r>
                        <a:rPr kumimoji="0" lang="fr-CA" sz="2800" b="0" i="0" u="none" strike="noStrike" cap="none" normalizeH="0" baseline="0" dirty="0">
                          <a:ln>
                            <a:noFill/>
                          </a:ln>
                          <a:solidFill>
                            <a:schemeClr val="tx1"/>
                          </a:solidFill>
                          <a:effectLst/>
                          <a:latin typeface="Coptic1" pitchFamily="2" charset="0"/>
                          <a:cs typeface="Arial" charset="0"/>
                        </a:rPr>
                        <a:t>/ou }</a:t>
                      </a:r>
                      <a:r>
                        <a:rPr kumimoji="0" lang="fr-CA" sz="2800" b="0" i="0" u="none" strike="noStrike" cap="none" normalizeH="0" baseline="0" dirty="0" err="1">
                          <a:ln>
                            <a:noFill/>
                          </a:ln>
                          <a:solidFill>
                            <a:schemeClr val="tx1"/>
                          </a:solidFill>
                          <a:effectLst/>
                          <a:latin typeface="Coptic1" pitchFamily="2" charset="0"/>
                          <a:cs typeface="Arial" charset="0"/>
                        </a:rPr>
                        <a:t>nou</a:t>
                      </a:r>
                      <a:r>
                        <a:rPr kumimoji="0" lang="fr-CA" sz="2800" b="0" i="0" u="none" strike="noStrike" cap="none" normalizeH="0" baseline="0" dirty="0">
                          <a:ln>
                            <a:noFill/>
                          </a:ln>
                          <a:solidFill>
                            <a:schemeClr val="tx1"/>
                          </a:solidFill>
                          <a:effectLst/>
                          <a:latin typeface="Coptic1" pitchFamily="2" charset="0"/>
                          <a:cs typeface="Arial" charset="0"/>
                        </a:rPr>
                        <a:t> on Penn/b moi nan nem </a:t>
                      </a:r>
                      <a:r>
                        <a:rPr kumimoji="0" lang="fr-CA" sz="2800" b="0" i="0" u="none" strike="noStrike" cap="none" normalizeH="0" baseline="0" dirty="0" err="1">
                          <a:ln>
                            <a:noFill/>
                          </a:ln>
                          <a:solidFill>
                            <a:schemeClr val="tx1"/>
                          </a:solidFill>
                          <a:effectLst/>
                          <a:latin typeface="Coptic1" pitchFamily="2" charset="0"/>
                          <a:cs typeface="Arial" charset="0"/>
                        </a:rPr>
                        <a:t>peklaoc</a:t>
                      </a:r>
                      <a:r>
                        <a:rPr kumimoji="0" lang="fr-CA" sz="2800" b="0" i="0" u="none" strike="noStrike" cap="none" normalizeH="0" baseline="0" dirty="0">
                          <a:ln>
                            <a:noFill/>
                          </a:ln>
                          <a:solidFill>
                            <a:schemeClr val="tx1"/>
                          </a:solidFill>
                          <a:effectLst/>
                          <a:latin typeface="Coptic1" pitchFamily="2" charset="0"/>
                          <a:cs typeface="Arial" charset="0"/>
                        </a:rPr>
                        <a:t> t/</a:t>
                      </a:r>
                      <a:r>
                        <a:rPr kumimoji="0" lang="fr-CA" sz="2800" b="0" i="0" u="none" strike="noStrike" cap="none" normalizeH="0" baseline="0" dirty="0" err="1">
                          <a:ln>
                            <a:noFill/>
                          </a:ln>
                          <a:solidFill>
                            <a:schemeClr val="tx1"/>
                          </a:solidFill>
                          <a:effectLst/>
                          <a:latin typeface="Coptic1" pitchFamily="2" charset="0"/>
                          <a:cs typeface="Arial" charset="0"/>
                        </a:rPr>
                        <a:t>rf</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Pipantokratwr</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Pennou</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Toi, qui as donné à tes saints disciples et apôtres bienheureux en ce temps là, Maintenant aussi ô notre Maître, donne nous ainsi qu’à tout Ton peuple; Toi qui est Tout-puissant, le Seigneur notre Dieu.</a:t>
                      </a:r>
                      <a:endParaRPr kumimoji="0" lang="fr-CA"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يالذى</a:t>
                      </a:r>
                      <a:r>
                        <a:rPr kumimoji="0" lang="ar-EG" sz="3200" b="0" i="0" u="none" strike="noStrike" cap="none" normalizeH="0" baseline="0" dirty="0">
                          <a:ln>
                            <a:noFill/>
                          </a:ln>
                          <a:solidFill>
                            <a:schemeClr val="tx1"/>
                          </a:solidFill>
                          <a:effectLst/>
                          <a:latin typeface="Arial" charset="0"/>
                          <a:cs typeface="Arial" charset="0"/>
                        </a:rPr>
                        <a:t> أعطى تلاميذه القديسين، ورسله الأطهار في ذلك الزمان، الآن أيضاً </a:t>
                      </a:r>
                      <a:r>
                        <a:rPr kumimoji="0" lang="ar-EG" sz="3200" b="0" i="0" u="none" strike="noStrike" cap="none" normalizeH="0" baseline="0" dirty="0" err="1">
                          <a:ln>
                            <a:noFill/>
                          </a:ln>
                          <a:solidFill>
                            <a:schemeClr val="tx1"/>
                          </a:solidFill>
                          <a:effectLst/>
                          <a:latin typeface="Arial" charset="0"/>
                          <a:cs typeface="Arial" charset="0"/>
                        </a:rPr>
                        <a:t>ياسيدنا</a:t>
                      </a:r>
                      <a:r>
                        <a:rPr kumimoji="0" lang="ar-EG" sz="3200" b="0" i="0" u="none" strike="noStrike" cap="none" normalizeH="0" baseline="0" dirty="0">
                          <a:ln>
                            <a:noFill/>
                          </a:ln>
                          <a:solidFill>
                            <a:schemeClr val="tx1"/>
                          </a:solidFill>
                          <a:effectLst/>
                          <a:latin typeface="Arial" charset="0"/>
                          <a:cs typeface="Arial" charset="0"/>
                        </a:rPr>
                        <a:t> أعطنا وكلَّ شعبك، يا ضابط الكلَّ أيها الرب إلهنا.</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41741041"/>
      </p:ext>
    </p:extLst>
  </p:cSld>
  <p:clrMapOvr>
    <a:masterClrMapping/>
  </p:clrMapOvr>
  <p:transition/>
</p:sld>
</file>

<file path=ppt/slides/slide3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77402" name="Group 26"/>
          <p:cNvGraphicFramePr>
            <a:graphicFrameLocks noGrp="1"/>
          </p:cNvGraphicFramePr>
          <p:nvPr>
            <p:ph/>
            <p:extLst>
              <p:ext uri="{D42A27DB-BD31-4B8C-83A1-F6EECF244321}">
                <p14:modId xmlns:p14="http://schemas.microsoft.com/office/powerpoint/2010/main" val="2952441076"/>
              </p:ext>
            </p:extLst>
          </p:nvPr>
        </p:nvGraphicFramePr>
        <p:xfrm>
          <a:off x="-9161" y="320905"/>
          <a:ext cx="9144001" cy="3800715"/>
        </p:xfrm>
        <a:graphic>
          <a:graphicData uri="http://schemas.openxmlformats.org/drawingml/2006/table">
            <a:tbl>
              <a:tblPr/>
              <a:tblGrid>
                <a:gridCol w="3273137">
                  <a:extLst>
                    <a:ext uri="{9D8B030D-6E8A-4147-A177-3AD203B41FA5}">
                      <a16:colId xmlns:a16="http://schemas.microsoft.com/office/drawing/2014/main" val="20000"/>
                    </a:ext>
                  </a:extLst>
                </a:gridCol>
                <a:gridCol w="3273137">
                  <a:extLst>
                    <a:ext uri="{9D8B030D-6E8A-4147-A177-3AD203B41FA5}">
                      <a16:colId xmlns:a16="http://schemas.microsoft.com/office/drawing/2014/main" val="20001"/>
                    </a:ext>
                  </a:extLst>
                </a:gridCol>
                <a:gridCol w="2597727">
                  <a:extLst>
                    <a:ext uri="{9D8B030D-6E8A-4147-A177-3AD203B41FA5}">
                      <a16:colId xmlns:a16="http://schemas.microsoft.com/office/drawing/2014/main" val="20002"/>
                    </a:ext>
                  </a:extLst>
                </a:gridCol>
              </a:tblGrid>
              <a:tr h="457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sng" strike="noStrike" cap="none" normalizeH="0" baseline="0" dirty="0" err="1">
                          <a:ln>
                            <a:noFill/>
                          </a:ln>
                          <a:solidFill>
                            <a:srgbClr val="FF9900"/>
                          </a:solidFill>
                          <a:effectLst/>
                          <a:latin typeface="Coptic1" pitchFamily="2" charset="0"/>
                          <a:cs typeface="Arial" charset="0"/>
                        </a:rPr>
                        <a:t>PiDiakwn</a:t>
                      </a:r>
                      <a:r>
                        <a:rPr kumimoji="0" lang="en-CA" sz="32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dirty="0">
                          <a:ln>
                            <a:noFill/>
                          </a:ln>
                          <a:solidFill>
                            <a:srgbClr val="FF9900"/>
                          </a:solidFill>
                          <a:effectLst/>
                          <a:latin typeface="Arial" charset="0"/>
                          <a:cs typeface="Times New Roman" pitchFamily="18" charset="0"/>
                        </a:rPr>
                        <a:t>Diacre:</a:t>
                      </a:r>
                      <a:endParaRPr kumimoji="0" lang="en-US" sz="32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Times New Roman" pitchFamily="18" charset="0"/>
                        </a:rPr>
                        <a:t>الشماس:</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82341">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Am/n: am/n </a:t>
                      </a:r>
                      <a:r>
                        <a:rPr kumimoji="0" lang="en-US" sz="3200" b="0" i="0" u="none" strike="noStrike" cap="none" normalizeH="0" baseline="0" dirty="0" err="1">
                          <a:ln>
                            <a:noFill/>
                          </a:ln>
                          <a:solidFill>
                            <a:schemeClr val="tx1"/>
                          </a:solidFill>
                          <a:effectLst/>
                          <a:latin typeface="Coptic1" pitchFamily="2" charset="0"/>
                          <a:cs typeface="Arial" charset="0"/>
                        </a:rPr>
                        <a:t>p~roceuxacye</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 Amen prions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 </a:t>
                      </a:r>
                      <a:r>
                        <a:rPr kumimoji="0" lang="ar-SA" sz="3200" b="0" i="0" u="none" strike="noStrike" cap="none" normalizeH="0" baseline="0" dirty="0" err="1">
                          <a:ln>
                            <a:noFill/>
                          </a:ln>
                          <a:solidFill>
                            <a:schemeClr val="tx1"/>
                          </a:solidFill>
                          <a:effectLst/>
                          <a:latin typeface="Arial" charset="0"/>
                          <a:cs typeface="Arial" charset="0"/>
                        </a:rPr>
                        <a:t>آمين</a:t>
                      </a:r>
                      <a:r>
                        <a:rPr kumimoji="0" lang="ar-SA" sz="3200" b="0" i="0" u="none" strike="noStrike" cap="none" normalizeH="0" baseline="0" dirty="0">
                          <a:ln>
                            <a:noFill/>
                          </a:ln>
                          <a:solidFill>
                            <a:schemeClr val="tx1"/>
                          </a:solidFill>
                          <a:effectLst/>
                          <a:latin typeface="Arial" charset="0"/>
                          <a:cs typeface="Arial" charset="0"/>
                        </a:rPr>
                        <a:t> صلوا.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53221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sng" strike="noStrike" cap="none" normalizeH="0" baseline="0" dirty="0" err="1">
                          <a:ln>
                            <a:noFill/>
                          </a:ln>
                          <a:solidFill>
                            <a:srgbClr val="FF9900"/>
                          </a:solidFill>
                          <a:effectLst/>
                          <a:latin typeface="Coptic1" pitchFamily="2" charset="0"/>
                          <a:cs typeface="Arial" charset="0"/>
                        </a:rPr>
                        <a:t>Pilaoc</a:t>
                      </a:r>
                      <a:r>
                        <a:rPr kumimoji="0" lang="en-CA" sz="28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FF9900"/>
                          </a:solidFill>
                          <a:effectLst/>
                          <a:latin typeface="Arial" charset="0"/>
                          <a:cs typeface="Arial" charset="0"/>
                        </a:rPr>
                        <a:t>L</a:t>
                      </a:r>
                      <a:r>
                        <a:rPr kumimoji="0" lang="fr-CA" sz="2800" b="0" i="0" u="sng" strike="noStrike" cap="none" normalizeH="0" baseline="0" dirty="0">
                          <a:ln>
                            <a:noFill/>
                          </a:ln>
                          <a:solidFill>
                            <a:srgbClr val="FF9900"/>
                          </a:solidFill>
                          <a:effectLst/>
                          <a:latin typeface="Times New Roman"/>
                          <a:cs typeface="Arial" charset="0"/>
                        </a:rPr>
                        <a:t>’</a:t>
                      </a:r>
                      <a:r>
                        <a:rPr kumimoji="0" lang="fr-CA" sz="2800" b="0" i="0" u="sng" strike="noStrike" cap="none" normalizeH="0" baseline="0" dirty="0">
                          <a:ln>
                            <a:noFill/>
                          </a:ln>
                          <a:solidFill>
                            <a:srgbClr val="FF9900"/>
                          </a:solidFill>
                          <a:effectLst/>
                          <a:latin typeface="Arial" charset="0"/>
                          <a:cs typeface="Arial" charset="0"/>
                        </a:rPr>
                        <a:t>Assemblée:</a:t>
                      </a:r>
                      <a:endParaRPr kumimoji="0" lang="en-US" sz="2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FF9900"/>
                          </a:solidFill>
                          <a:effectLst/>
                          <a:latin typeface="Arial" charset="0"/>
                          <a:cs typeface="Arial" charset="0"/>
                        </a:rPr>
                        <a:t>الشعب:</a:t>
                      </a:r>
                      <a:endParaRPr kumimoji="0" lang="en-US" sz="2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1129904">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يا ربُ ارحم.</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60"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877378" name="Group 2"/>
          <p:cNvGrpSpPr>
            <a:grpSpLocks/>
          </p:cNvGrpSpPr>
          <p:nvPr/>
        </p:nvGrpSpPr>
        <p:grpSpPr bwMode="auto">
          <a:xfrm>
            <a:off x="0" y="2114550"/>
            <a:ext cx="8610600" cy="1085850"/>
            <a:chOff x="-3" y="-3"/>
            <a:chExt cx="2820" cy="820"/>
          </a:xfrm>
        </p:grpSpPr>
        <p:grpSp>
          <p:nvGrpSpPr>
            <p:cNvPr id="11877379" name="Group 3"/>
            <p:cNvGrpSpPr>
              <a:grpSpLocks/>
            </p:cNvGrpSpPr>
            <p:nvPr/>
          </p:nvGrpSpPr>
          <p:grpSpPr bwMode="auto">
            <a:xfrm>
              <a:off x="0" y="0"/>
              <a:ext cx="2814" cy="814"/>
              <a:chOff x="0" y="0"/>
              <a:chExt cx="2814" cy="814"/>
            </a:xfrm>
          </p:grpSpPr>
          <p:grpSp>
            <p:nvGrpSpPr>
              <p:cNvPr id="11877380" name="Group 4"/>
              <p:cNvGrpSpPr>
                <a:grpSpLocks/>
              </p:cNvGrpSpPr>
              <p:nvPr/>
            </p:nvGrpSpPr>
            <p:grpSpPr bwMode="auto">
              <a:xfrm>
                <a:off x="0" y="0"/>
                <a:ext cx="1094" cy="814"/>
                <a:chOff x="0" y="0"/>
                <a:chExt cx="1094" cy="814"/>
              </a:xfrm>
            </p:grpSpPr>
            <p:sp>
              <p:nvSpPr>
                <p:cNvPr id="11877381"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877382"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3" name="Group 7"/>
              <p:cNvGrpSpPr>
                <a:grpSpLocks/>
              </p:cNvGrpSpPr>
              <p:nvPr/>
            </p:nvGrpSpPr>
            <p:grpSpPr bwMode="auto">
              <a:xfrm>
                <a:off x="1094" y="0"/>
                <a:ext cx="842" cy="814"/>
                <a:chOff x="1094" y="0"/>
                <a:chExt cx="842" cy="814"/>
              </a:xfrm>
            </p:grpSpPr>
            <p:sp>
              <p:nvSpPr>
                <p:cNvPr id="11877384"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877385"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6" name="Group 10"/>
              <p:cNvGrpSpPr>
                <a:grpSpLocks/>
              </p:cNvGrpSpPr>
              <p:nvPr/>
            </p:nvGrpSpPr>
            <p:grpSpPr bwMode="auto">
              <a:xfrm>
                <a:off x="1936" y="0"/>
                <a:ext cx="878" cy="814"/>
                <a:chOff x="1936" y="0"/>
                <a:chExt cx="878" cy="814"/>
              </a:xfrm>
            </p:grpSpPr>
            <p:sp>
              <p:nvSpPr>
                <p:cNvPr id="11877387"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877388"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389"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877390" name="Group 14"/>
          <p:cNvGrpSpPr>
            <a:grpSpLocks/>
          </p:cNvGrpSpPr>
          <p:nvPr/>
        </p:nvGrpSpPr>
        <p:grpSpPr bwMode="auto">
          <a:xfrm>
            <a:off x="914400" y="2514600"/>
            <a:ext cx="8686800" cy="1100138"/>
            <a:chOff x="-3" y="-3"/>
            <a:chExt cx="2820" cy="924"/>
          </a:xfrm>
        </p:grpSpPr>
        <p:grpSp>
          <p:nvGrpSpPr>
            <p:cNvPr id="11877391" name="Group 15"/>
            <p:cNvGrpSpPr>
              <a:grpSpLocks/>
            </p:cNvGrpSpPr>
            <p:nvPr/>
          </p:nvGrpSpPr>
          <p:grpSpPr bwMode="auto">
            <a:xfrm>
              <a:off x="0" y="0"/>
              <a:ext cx="2814" cy="918"/>
              <a:chOff x="0" y="0"/>
              <a:chExt cx="2814" cy="918"/>
            </a:xfrm>
          </p:grpSpPr>
          <p:grpSp>
            <p:nvGrpSpPr>
              <p:cNvPr id="11877392" name="Group 16"/>
              <p:cNvGrpSpPr>
                <a:grpSpLocks/>
              </p:cNvGrpSpPr>
              <p:nvPr/>
            </p:nvGrpSpPr>
            <p:grpSpPr bwMode="auto">
              <a:xfrm>
                <a:off x="0" y="0"/>
                <a:ext cx="1094" cy="918"/>
                <a:chOff x="0" y="0"/>
                <a:chExt cx="1094" cy="918"/>
              </a:xfrm>
            </p:grpSpPr>
            <p:sp>
              <p:nvSpPr>
                <p:cNvPr id="1187739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87739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5" name="Group 19"/>
              <p:cNvGrpSpPr>
                <a:grpSpLocks/>
              </p:cNvGrpSpPr>
              <p:nvPr/>
            </p:nvGrpSpPr>
            <p:grpSpPr bwMode="auto">
              <a:xfrm>
                <a:off x="1094" y="0"/>
                <a:ext cx="842" cy="918"/>
                <a:chOff x="1094" y="0"/>
                <a:chExt cx="842" cy="918"/>
              </a:xfrm>
            </p:grpSpPr>
            <p:sp>
              <p:nvSpPr>
                <p:cNvPr id="1187739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87739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8" name="Group 22"/>
              <p:cNvGrpSpPr>
                <a:grpSpLocks/>
              </p:cNvGrpSpPr>
              <p:nvPr/>
            </p:nvGrpSpPr>
            <p:grpSpPr bwMode="auto">
              <a:xfrm>
                <a:off x="1936" y="0"/>
                <a:ext cx="878" cy="918"/>
                <a:chOff x="1936" y="0"/>
                <a:chExt cx="878" cy="918"/>
              </a:xfrm>
            </p:grpSpPr>
            <p:sp>
              <p:nvSpPr>
                <p:cNvPr id="1187739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87740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40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30" name="AutoShape 36">
            <a:hlinkClick r:id="rId3" action="ppaction://hlinksldjump" highlightClick="1"/>
            <a:extLst>
              <a:ext uri="{FF2B5EF4-FFF2-40B4-BE49-F238E27FC236}">
                <a16:creationId xmlns:a16="http://schemas.microsoft.com/office/drawing/2014/main" id="{277544D4-896C-457E-B6CB-047C16F72669}"/>
              </a:ext>
            </a:extLst>
          </p:cNvPr>
          <p:cNvSpPr>
            <a:spLocks noChangeArrowheads="1"/>
          </p:cNvSpPr>
          <p:nvPr/>
        </p:nvSpPr>
        <p:spPr bwMode="auto">
          <a:xfrm>
            <a:off x="7586466" y="4832661"/>
            <a:ext cx="1557534" cy="32194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742430700"/>
      </p:ext>
    </p:extLst>
  </p:cSld>
  <p:clrMapOvr>
    <a:masterClrMapping/>
  </p:clrMapOvr>
  <p:transition/>
</p:sld>
</file>

<file path=ppt/slides/slide3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33630479"/>
      </p:ext>
    </p:extLst>
  </p:cSld>
  <p:clrMapOvr>
    <a:masterClrMapping/>
  </p:clrMapOvr>
  <p:transition/>
</p:sld>
</file>

<file path=ppt/slides/slide3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56258" name="Rectangle 2"/>
          <p:cNvSpPr>
            <a:spLocks noGrp="1" noChangeArrowheads="1"/>
          </p:cNvSpPr>
          <p:nvPr>
            <p:ph type="ctrTitle"/>
          </p:nvPr>
        </p:nvSpPr>
        <p:spPr>
          <a:xfrm>
            <a:off x="1323017" y="1217580"/>
            <a:ext cx="6497966" cy="2033080"/>
          </a:xfrm>
          <a:solidFill>
            <a:srgbClr val="993300"/>
          </a:solidFill>
          <a:ln>
            <a:solidFill>
              <a:schemeClr val="tx1"/>
            </a:solidFill>
          </a:ln>
        </p:spPr>
        <p:txBody>
          <a:bodyPr anchor="t"/>
          <a:lstStyle/>
          <a:p>
            <a:r>
              <a:rPr lang="fr-FR" sz="2100" u="sng" dirty="0">
                <a:solidFill>
                  <a:schemeClr val="tx1"/>
                </a:solidFill>
                <a:latin typeface="Arial" charset="0"/>
                <a:cs typeface="Arial" charset="0"/>
              </a:rPr>
              <a:t>Autre Oraison de réconciliation au Fils</a:t>
            </a:r>
            <a:br>
              <a:rPr lang="fr-FR" sz="2100" u="sng" dirty="0">
                <a:solidFill>
                  <a:schemeClr val="tx1"/>
                </a:solidFill>
                <a:latin typeface="Arial" charset="0"/>
                <a:cs typeface="Arial" charset="0"/>
              </a:rPr>
            </a:br>
            <a:r>
              <a:rPr lang="fr-FR" sz="2100" u="sng" dirty="0">
                <a:solidFill>
                  <a:schemeClr val="tx1"/>
                </a:solidFill>
                <a:latin typeface="Arial" charset="0"/>
                <a:cs typeface="Arial" charset="0"/>
              </a:rPr>
              <a:t>du Patriarche Sévère d’Antioche – </a:t>
            </a:r>
            <a:r>
              <a:rPr lang="ar-EG" sz="2100" u="sng" dirty="0">
                <a:solidFill>
                  <a:schemeClr val="tx1"/>
                </a:solidFill>
                <a:latin typeface="Arial" charset="0"/>
                <a:cs typeface="Arial" charset="0"/>
              </a:rPr>
              <a:t>صلاة الصلح</a:t>
            </a:r>
            <a:br>
              <a:rPr lang="ar-EG" sz="2100" u="sng" dirty="0">
                <a:solidFill>
                  <a:schemeClr val="tx1"/>
                </a:solidFill>
                <a:latin typeface="Arial" charset="0"/>
                <a:cs typeface="Arial" charset="0"/>
              </a:rPr>
            </a:br>
            <a:br>
              <a:rPr lang="fr-CA" sz="2400" dirty="0">
                <a:solidFill>
                  <a:schemeClr val="tx1"/>
                </a:solidFill>
                <a:latin typeface="Arial" charset="0"/>
                <a:cs typeface="Arial" charset="0"/>
              </a:rPr>
            </a:br>
            <a:r>
              <a:rPr lang="fr-CA" sz="2400" dirty="0">
                <a:solidFill>
                  <a:schemeClr val="tx1"/>
                </a:solidFill>
                <a:latin typeface="Arial" charset="0"/>
                <a:cs typeface="Arial" charset="0"/>
              </a:rPr>
              <a:t>Ô Christ notre Dieu</a:t>
            </a:r>
            <a:endParaRPr lang="en-US" sz="2100" b="1" dirty="0">
              <a:solidFill>
                <a:schemeClr val="tx1"/>
              </a:solidFill>
              <a:latin typeface="Arial" charset="0"/>
              <a:cs typeface="Arial" charset="0"/>
            </a:endParaRPr>
          </a:p>
        </p:txBody>
      </p:sp>
      <p:sp>
        <p:nvSpPr>
          <p:cNvPr id="4" name="Footer Placeholder 3"/>
          <p:cNvSpPr>
            <a:spLocks noGrp="1"/>
          </p:cNvSpPr>
          <p:nvPr>
            <p:ph type="ftr" sz="quarter" idx="10"/>
          </p:nvPr>
        </p:nvSpPr>
        <p:spPr bwMode="auto">
          <a:xfrm>
            <a:off x="0" y="6553200"/>
            <a:ext cx="91440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050" dirty="0"/>
          </a:p>
        </p:txBody>
      </p:sp>
      <p:sp>
        <p:nvSpPr>
          <p:cNvPr id="6" name="Action Button: Custom 4">
            <a:hlinkClick r:id="rId2" action="ppaction://hlinksldjump" highlightClick="1"/>
            <a:extLst>
              <a:ext uri="{FF2B5EF4-FFF2-40B4-BE49-F238E27FC236}">
                <a16:creationId xmlns:a16="http://schemas.microsoft.com/office/drawing/2014/main" id="{E5630E6D-AE41-4F32-B478-B2F86E075C1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28160177"/>
      </p:ext>
    </p:extLst>
  </p:cSld>
  <p:clrMapOvr>
    <a:masterClrMapping/>
  </p:clrMapOvr>
  <p:transition/>
</p:sld>
</file>

<file path=ppt/slides/slide3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9307" name="Group 107"/>
          <p:cNvGraphicFramePr>
            <a:graphicFrameLocks noGrp="1"/>
          </p:cNvGraphicFramePr>
          <p:nvPr>
            <p:ph/>
          </p:nvPr>
        </p:nvGraphicFramePr>
        <p:xfrm>
          <a:off x="811891" y="106569"/>
          <a:ext cx="7520218" cy="457200"/>
        </p:xfrm>
        <a:graphic>
          <a:graphicData uri="http://schemas.openxmlformats.org/drawingml/2006/table">
            <a:tbl>
              <a:tblPr>
                <a:tableStyleId>{2D5ABB26-0587-4C30-8999-92F81FD0307C}</a:tableStyleId>
              </a:tblPr>
              <a:tblGrid>
                <a:gridCol w="7520218">
                  <a:extLst>
                    <a:ext uri="{9D8B030D-6E8A-4147-A177-3AD203B41FA5}">
                      <a16:colId xmlns:a16="http://schemas.microsoft.com/office/drawing/2014/main" val="20000"/>
                    </a:ext>
                  </a:extLst>
                </a:gridCol>
              </a:tblGrid>
              <a:tr h="457200">
                <a:tc>
                  <a:txBody>
                    <a:bodyPr/>
                    <a:lstStyle/>
                    <a:p>
                      <a:pPr marL="0" marR="0" lvl="0" indent="0" algn="ctr" defTabSz="914400" rtl="0" eaLnBrk="1" fontAlgn="base" latinLnBrk="0" hangingPunct="1">
                        <a:lnSpc>
                          <a:spcPct val="80000"/>
                        </a:lnSpc>
                        <a:spcBef>
                          <a:spcPct val="5000"/>
                        </a:spcBef>
                        <a:spcAft>
                          <a:spcPct val="0"/>
                        </a:spcAft>
                        <a:buClrTx/>
                        <a:buSzTx/>
                        <a:buFontTx/>
                        <a:buNone/>
                        <a:tabLst/>
                      </a:pPr>
                      <a:r>
                        <a:rPr kumimoji="0" lang="fr-CA" sz="1500" u="none" strike="noStrike" cap="none" normalizeH="0" baseline="0" dirty="0">
                          <a:ln>
                            <a:noFill/>
                          </a:ln>
                          <a:effectLst/>
                        </a:rPr>
                        <a:t>La prière de réconciliation - </a:t>
                      </a:r>
                      <a:r>
                        <a:rPr kumimoji="0" lang="fr-CA" sz="1400" u="none" strike="noStrike" cap="none" normalizeH="0" baseline="0" dirty="0">
                          <a:ln>
                            <a:noFill/>
                          </a:ln>
                          <a:effectLst/>
                        </a:rPr>
                        <a:t>(Liturgie grégorienne)</a:t>
                      </a:r>
                    </a:p>
                    <a:p>
                      <a:pPr marL="0" marR="0" lvl="0" indent="0" algn="ctr" defTabSz="914400" rtl="1" eaLnBrk="1" fontAlgn="base" latinLnBrk="0" hangingPunct="1">
                        <a:lnSpc>
                          <a:spcPct val="80000"/>
                        </a:lnSpc>
                        <a:spcBef>
                          <a:spcPct val="5000"/>
                        </a:spcBef>
                        <a:spcAft>
                          <a:spcPct val="0"/>
                        </a:spcAft>
                        <a:buClrTx/>
                        <a:buSzTx/>
                        <a:buFontTx/>
                        <a:buNone/>
                        <a:tabLst/>
                      </a:pPr>
                      <a:r>
                        <a:rPr kumimoji="0" lang="ar-EG" sz="1700" u="none" strike="noStrike" cap="none" normalizeH="0" baseline="0" dirty="0">
                          <a:ln>
                            <a:noFill/>
                          </a:ln>
                          <a:effectLst/>
                        </a:rPr>
                        <a:t>صلاة الصلح</a:t>
                      </a:r>
                      <a:r>
                        <a:rPr kumimoji="0" lang="fr-FR" sz="1700" u="none" strike="noStrike" cap="none" normalizeH="0" baseline="0" dirty="0">
                          <a:ln>
                            <a:noFill/>
                          </a:ln>
                          <a:effectLst/>
                        </a:rPr>
                        <a:t> - </a:t>
                      </a:r>
                      <a:r>
                        <a:rPr kumimoji="0" lang="ar-EG" sz="1300" u="none" strike="noStrike" cap="none" normalizeH="0" baseline="0" dirty="0">
                          <a:ln>
                            <a:noFill/>
                          </a:ln>
                          <a:effectLst/>
                        </a:rPr>
                        <a:t>(القداس </a:t>
                      </a:r>
                      <a:r>
                        <a:rPr kumimoji="0" lang="ar-EG" sz="1300" u="none" strike="noStrike" cap="none" normalizeH="0" baseline="0" dirty="0" err="1">
                          <a:ln>
                            <a:noFill/>
                          </a:ln>
                          <a:effectLst/>
                        </a:rPr>
                        <a:t>الأغريغورى</a:t>
                      </a:r>
                      <a:r>
                        <a:rPr kumimoji="0" lang="ar-EG" sz="1300" u="none" strike="noStrike" cap="none" normalizeH="0" baseline="0" dirty="0">
                          <a:ln>
                            <a:noFill/>
                          </a:ln>
                          <a:effectLst/>
                        </a:rPr>
                        <a:t> )</a:t>
                      </a:r>
                      <a:endParaRPr kumimoji="0" lang="en-US" sz="1300" b="0" i="0" u="none" strike="noStrike" cap="none" normalizeH="0" baseline="0" dirty="0">
                        <a:ln>
                          <a:noFill/>
                        </a:ln>
                        <a:solidFill>
                          <a:schemeClr val="tx1"/>
                        </a:solidFill>
                        <a:effectLst/>
                        <a:latin typeface="Arial" charset="0"/>
                        <a:cs typeface="Arial" pitchFamily="34" charset="0"/>
                      </a:endParaRPr>
                    </a:p>
                  </a:txBody>
                  <a:tcPr marL="90000" marR="90000" marT="27000" marB="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4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2">
            <a:extLst>
              <a:ext uri="{FF2B5EF4-FFF2-40B4-BE49-F238E27FC236}">
                <a16:creationId xmlns:a16="http://schemas.microsoft.com/office/drawing/2014/main" id="{AEB44D05-5A74-4897-9CC6-8437CD6B7655}"/>
              </a:ext>
            </a:extLst>
          </p:cNvPr>
          <p:cNvGraphicFramePr>
            <a:graphicFrameLocks noGrp="1"/>
          </p:cNvGraphicFramePr>
          <p:nvPr/>
        </p:nvGraphicFramePr>
        <p:xfrm>
          <a:off x="76200" y="731252"/>
          <a:ext cx="8991600" cy="4124469"/>
        </p:xfrm>
        <a:graphic>
          <a:graphicData uri="http://schemas.openxmlformats.org/drawingml/2006/table">
            <a:tbl>
              <a:tblPr/>
              <a:tblGrid>
                <a:gridCol w="2514600">
                  <a:extLst>
                    <a:ext uri="{9D8B030D-6E8A-4147-A177-3AD203B41FA5}">
                      <a16:colId xmlns:a16="http://schemas.microsoft.com/office/drawing/2014/main" val="20000"/>
                    </a:ext>
                  </a:extLst>
                </a:gridCol>
                <a:gridCol w="4038600">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841024">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panose="020B0604020202020204" pitchFamily="34" charset="0"/>
                        </a:rPr>
                        <a:t>Piou</a:t>
                      </a:r>
                      <a:r>
                        <a:rPr kumimoji="0" lang="en-US" sz="2400" b="0" i="0" u="sng" strike="noStrike" cap="none" normalizeH="0" baseline="0" dirty="0">
                          <a:ln>
                            <a:noFill/>
                          </a:ln>
                          <a:solidFill>
                            <a:srgbClr val="FF9900"/>
                          </a:solidFill>
                          <a:effectLst/>
                          <a:latin typeface="Coptic1" pitchFamily="2" charset="0"/>
                          <a:cs typeface="Arial" panose="020B0604020202020204" pitchFamily="34" charset="0"/>
                        </a:rPr>
                        <a:t>/b:</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الكاهن:</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2377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Diacre:</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الشماس:</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788868">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levons-nous.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للصلاة قفوا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397286">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الكاهن:</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423772">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لجميعكم</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427847">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pitchFamily="34" charset="0"/>
                        </a:rPr>
                        <a:t>l</a:t>
                      </a:r>
                      <a:r>
                        <a:rPr kumimoji="0" lang="fr-CA" sz="1800" b="0" i="0" u="sng" strike="noStrike" cap="none" normalizeH="0" baseline="0" dirty="0">
                          <a:ln>
                            <a:noFill/>
                          </a:ln>
                          <a:solidFill>
                            <a:srgbClr val="FF9900"/>
                          </a:solidFill>
                          <a:effectLst/>
                          <a:latin typeface="Arial" pitchFamily="34" charset="0"/>
                          <a:cs typeface="Arial" pitchFamily="34" charset="0"/>
                        </a:rPr>
                        <a:t>’</a:t>
                      </a:r>
                      <a:r>
                        <a:rPr kumimoji="0" lang="fr-CA" sz="1800" b="0" i="0" u="sng" strike="noStrike" cap="none" normalizeH="0" baseline="0" dirty="0">
                          <a:ln>
                            <a:noFill/>
                          </a:ln>
                          <a:solidFill>
                            <a:srgbClr val="FF9900"/>
                          </a:solidFill>
                          <a:effectLst/>
                          <a:latin typeface="Arial" charset="0"/>
                          <a:cs typeface="Arial" pitchFamily="34" charset="0"/>
                        </a:rPr>
                        <a:t>Assembl</a:t>
                      </a:r>
                      <a:r>
                        <a:rPr kumimoji="0" lang="fr-CA" sz="1800" b="0" i="0" u="sng" strike="noStrike" cap="none" normalizeH="0" baseline="0" dirty="0">
                          <a:ln>
                            <a:noFill/>
                          </a:ln>
                          <a:solidFill>
                            <a:srgbClr val="FF9900"/>
                          </a:solidFill>
                          <a:effectLst/>
                          <a:latin typeface="Arial" pitchFamily="34" charset="0"/>
                          <a:cs typeface="Arial" pitchFamily="34" charset="0"/>
                        </a:rPr>
                        <a:t>é</a:t>
                      </a:r>
                      <a:r>
                        <a:rPr kumimoji="0" lang="fr-CA" sz="1800" b="0" i="0" u="sng" strike="noStrike" cap="none" normalizeH="0" baseline="0" dirty="0">
                          <a:ln>
                            <a:noFill/>
                          </a:ln>
                          <a:solidFill>
                            <a:srgbClr val="FF9900"/>
                          </a:solidFill>
                          <a:effectLst/>
                          <a:latin typeface="Arial" charset="0"/>
                          <a:cs typeface="Arial" pitchFamily="34" charset="0"/>
                        </a:rPr>
                        <a:t>e</a:t>
                      </a:r>
                      <a:r>
                        <a:rPr kumimoji="0" lang="fr-CA" sz="1800" b="0" i="0" u="sng" strike="noStrike" cap="none" normalizeH="0" baseline="0" dirty="0">
                          <a:ln>
                            <a:noFill/>
                          </a:ln>
                          <a:solidFill>
                            <a:srgbClr val="FF9900"/>
                          </a:solidFill>
                          <a:effectLst/>
                          <a:latin typeface="Arial" charset="0"/>
                          <a:cs typeface="Arial" charset="0"/>
                        </a:rPr>
                        <a:t>:</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الشعب:</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788868">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p~neumati</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ولروحِكَ أيضاً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3496796428"/>
      </p:ext>
    </p:extLst>
  </p:cSld>
  <p:clrMapOvr>
    <a:masterClrMapping/>
  </p:clrMapOvr>
  <p:transition/>
</p:sld>
</file>

<file path=ppt/slides/slide3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01260" name="Group 12"/>
          <p:cNvGraphicFramePr>
            <a:graphicFrameLocks noGrp="1"/>
          </p:cNvGraphicFramePr>
          <p:nvPr>
            <p:ph/>
            <p:extLst>
              <p:ext uri="{D42A27DB-BD31-4B8C-83A1-F6EECF244321}">
                <p14:modId xmlns:p14="http://schemas.microsoft.com/office/powerpoint/2010/main" val="3167573591"/>
              </p:ext>
            </p:extLst>
          </p:nvPr>
        </p:nvGraphicFramePr>
        <p:xfrm>
          <a:off x="0" y="560674"/>
          <a:ext cx="9144001" cy="3719322"/>
        </p:xfrm>
        <a:graphic>
          <a:graphicData uri="http://schemas.openxmlformats.org/drawingml/2006/table">
            <a:tbl>
              <a:tblPr/>
              <a:tblGrid>
                <a:gridCol w="3299406">
                  <a:extLst>
                    <a:ext uri="{9D8B030D-6E8A-4147-A177-3AD203B41FA5}">
                      <a16:colId xmlns:a16="http://schemas.microsoft.com/office/drawing/2014/main" val="72021526"/>
                    </a:ext>
                  </a:extLst>
                </a:gridCol>
                <a:gridCol w="3299406">
                  <a:extLst>
                    <a:ext uri="{9D8B030D-6E8A-4147-A177-3AD203B41FA5}">
                      <a16:colId xmlns:a16="http://schemas.microsoft.com/office/drawing/2014/main" val="20000"/>
                    </a:ext>
                  </a:extLst>
                </a:gridCol>
                <a:gridCol w="2545189">
                  <a:extLst>
                    <a:ext uri="{9D8B030D-6E8A-4147-A177-3AD203B41FA5}">
                      <a16:colId xmlns:a16="http://schemas.microsoft.com/office/drawing/2014/main" val="20001"/>
                    </a:ext>
                  </a:extLst>
                </a:gridCol>
              </a:tblGrid>
              <a:tr h="37193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P,#c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Pennou</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jom</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etoi</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n~ho</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ouoh</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n~ats~kat</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e~roc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a:t>
                      </a:r>
                      <a:r>
                        <a:rPr kumimoji="0" lang="fr-FR" sz="2800" b="0" i="0" u="none" strike="noStrike" cap="none" normalizeH="0" baseline="0" dirty="0">
                          <a:ln>
                            <a:noFill/>
                          </a:ln>
                          <a:solidFill>
                            <a:schemeClr val="tx1"/>
                          </a:solidFill>
                          <a:effectLst/>
                          <a:latin typeface="Coptic1" pitchFamily="2" charset="0"/>
                          <a:cs typeface="Arial" charset="0"/>
                        </a:rPr>
                        <a:t> V} </a:t>
                      </a:r>
                      <a:r>
                        <a:rPr kumimoji="0" lang="fr-FR" sz="2800" b="0" i="0" u="none" strike="noStrike" cap="none" normalizeH="0" baseline="0" dirty="0" err="1">
                          <a:ln>
                            <a:noFill/>
                          </a:ln>
                          <a:solidFill>
                            <a:schemeClr val="tx1"/>
                          </a:solidFill>
                          <a:effectLst/>
                          <a:latin typeface="Coptic1" pitchFamily="2" charset="0"/>
                          <a:cs typeface="Arial" charset="0"/>
                        </a:rPr>
                        <a:t>V~iwt</a:t>
                      </a:r>
                      <a:r>
                        <a:rPr kumimoji="0" lang="fr-FR" sz="2800" b="0" i="0" u="none" strike="noStrike" cap="none" normalizeH="0" baseline="0" dirty="0">
                          <a:ln>
                            <a:noFill/>
                          </a:ln>
                          <a:solidFill>
                            <a:schemeClr val="tx1"/>
                          </a:solidFill>
                          <a:effectLst/>
                          <a:latin typeface="Coptic1" pitchFamily="2" charset="0"/>
                          <a:cs typeface="Arial" charset="0"/>
                        </a:rPr>
                        <a:t> </a:t>
                      </a:r>
                      <a:endParaRPr kumimoji="0" lang="ar-EG" sz="28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Christ notre Dieu, la puissance crainte et incomprise de Dieu le Père </a:t>
                      </a:r>
                      <a:endParaRPr kumimoji="0" lang="ar-EG" sz="28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ايها المسيح الهنا القوة المخوفة الغير المفهومة التي لله الاب .</a:t>
                      </a: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 name="Action Button: Custom 4">
            <a:hlinkClick r:id="rId3" action="ppaction://hlinksldjump" highlightClick="1"/>
            <a:extLst>
              <a:ext uri="{FF2B5EF4-FFF2-40B4-BE49-F238E27FC236}">
                <a16:creationId xmlns:a16="http://schemas.microsoft.com/office/drawing/2014/main" id="{1BE29DC9-A14B-43E9-9CB5-1EB09B8BEBAD}"/>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Action Button: Custom 3">
            <a:hlinkClick r:id="rId4" action="ppaction://hlinksldjump" highlightClick="1"/>
            <a:extLst>
              <a:ext uri="{FF2B5EF4-FFF2-40B4-BE49-F238E27FC236}">
                <a16:creationId xmlns:a16="http://schemas.microsoft.com/office/drawing/2014/main" id="{789B20E8-4BCC-4E1C-8379-46965099EB42}"/>
              </a:ext>
            </a:extLst>
          </p:cNvPr>
          <p:cNvSpPr/>
          <p:nvPr/>
        </p:nvSpPr>
        <p:spPr bwMode="auto">
          <a:xfrm>
            <a:off x="6300192" y="4627150"/>
            <a:ext cx="2843808" cy="516350"/>
          </a:xfrm>
          <a:prstGeom prst="actionButtonBlank">
            <a:avLst/>
          </a:prstGeom>
          <a:solidFill>
            <a:srgbClr val="CC6600"/>
          </a:solidFill>
          <a:ln w="19050" cap="flat" cmpd="sng" algn="ctr">
            <a:solidFill>
              <a:schemeClr val="tx1"/>
            </a:solid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ctr" defTabSz="914400" rtl="0" eaLnBrk="1" fontAlgn="base" latinLnBrk="0" hangingPunct="1">
              <a:lnSpc>
                <a:spcPct val="100000"/>
              </a:lnSpc>
              <a:spcBef>
                <a:spcPct val="20000"/>
              </a:spcBef>
              <a:spcAft>
                <a:spcPct val="0"/>
              </a:spcAft>
              <a:buClrTx/>
              <a:buSzTx/>
              <a:buFontTx/>
              <a:buNone/>
              <a:tabLst/>
            </a:pPr>
            <a:r>
              <a:rPr lang="ar-EG" sz="1400" dirty="0">
                <a:latin typeface="+mn-lt"/>
              </a:rPr>
              <a:t>فهرس صلوات الصلح</a:t>
            </a:r>
            <a:endParaRPr kumimoji="0" lang="en-CA" sz="1400" i="0" u="none" strike="noStrike" cap="none" normalizeH="0" baseline="0" dirty="0">
              <a:ln>
                <a:noFill/>
              </a:ln>
              <a:solidFill>
                <a:schemeClr val="tx1"/>
              </a:solidFill>
              <a:effectLst/>
              <a:latin typeface="+mn-lt"/>
              <a:cs typeface="Arial" charset="0"/>
            </a:endParaRPr>
          </a:p>
          <a:p>
            <a:pPr marL="0" marR="0" indent="0" algn="ctr" defTabSz="914400" rtl="0" eaLnBrk="1" fontAlgn="base" latinLnBrk="0" hangingPunct="1">
              <a:lnSpc>
                <a:spcPct val="100000"/>
              </a:lnSpc>
              <a:spcBef>
                <a:spcPct val="20000"/>
              </a:spcBef>
              <a:spcAft>
                <a:spcPct val="0"/>
              </a:spcAft>
              <a:buClrTx/>
              <a:buSzTx/>
              <a:buFontTx/>
              <a:buNone/>
              <a:tabLst/>
            </a:pPr>
            <a:r>
              <a:rPr lang="fr-CA" sz="1400" dirty="0">
                <a:latin typeface="+mn-lt"/>
              </a:rPr>
              <a:t>Menu – Prières de réconciliation</a:t>
            </a:r>
            <a:endParaRPr kumimoji="0" lang="fr-CA" sz="1400" i="0" u="none" strike="noStrike" cap="none" normalizeH="0" baseline="0" dirty="0">
              <a:ln>
                <a:noFill/>
              </a:ln>
              <a:solidFill>
                <a:schemeClr val="tx1"/>
              </a:solidFill>
              <a:effectLst/>
              <a:latin typeface="+mn-lt"/>
              <a:cs typeface="Arial" charset="0"/>
            </a:endParaRPr>
          </a:p>
        </p:txBody>
      </p:sp>
    </p:spTree>
    <p:extLst>
      <p:ext uri="{BB962C8B-B14F-4D97-AF65-F5344CB8AC3E}">
        <p14:creationId xmlns:p14="http://schemas.microsoft.com/office/powerpoint/2010/main" val="3856628387"/>
      </p:ext>
    </p:extLst>
  </p:cSld>
  <p:clrMapOvr>
    <a:masterClrMapping/>
  </p:clrMapOvr>
  <p:transition/>
</p:sld>
</file>

<file path=ppt/slides/slide3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877378" name="Group 2"/>
          <p:cNvGrpSpPr>
            <a:grpSpLocks/>
          </p:cNvGrpSpPr>
          <p:nvPr/>
        </p:nvGrpSpPr>
        <p:grpSpPr bwMode="auto">
          <a:xfrm>
            <a:off x="0" y="2114550"/>
            <a:ext cx="8610600" cy="1085850"/>
            <a:chOff x="-3" y="-3"/>
            <a:chExt cx="2820" cy="820"/>
          </a:xfrm>
        </p:grpSpPr>
        <p:grpSp>
          <p:nvGrpSpPr>
            <p:cNvPr id="11877379" name="Group 3"/>
            <p:cNvGrpSpPr>
              <a:grpSpLocks/>
            </p:cNvGrpSpPr>
            <p:nvPr/>
          </p:nvGrpSpPr>
          <p:grpSpPr bwMode="auto">
            <a:xfrm>
              <a:off x="0" y="0"/>
              <a:ext cx="2814" cy="814"/>
              <a:chOff x="0" y="0"/>
              <a:chExt cx="2814" cy="814"/>
            </a:xfrm>
          </p:grpSpPr>
          <p:grpSp>
            <p:nvGrpSpPr>
              <p:cNvPr id="11877380" name="Group 4"/>
              <p:cNvGrpSpPr>
                <a:grpSpLocks/>
              </p:cNvGrpSpPr>
              <p:nvPr/>
            </p:nvGrpSpPr>
            <p:grpSpPr bwMode="auto">
              <a:xfrm>
                <a:off x="0" y="0"/>
                <a:ext cx="1094" cy="814"/>
                <a:chOff x="0" y="0"/>
                <a:chExt cx="1094" cy="814"/>
              </a:xfrm>
            </p:grpSpPr>
            <p:sp>
              <p:nvSpPr>
                <p:cNvPr id="11877381"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877382"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3" name="Group 7"/>
              <p:cNvGrpSpPr>
                <a:grpSpLocks/>
              </p:cNvGrpSpPr>
              <p:nvPr/>
            </p:nvGrpSpPr>
            <p:grpSpPr bwMode="auto">
              <a:xfrm>
                <a:off x="1094" y="0"/>
                <a:ext cx="842" cy="814"/>
                <a:chOff x="1094" y="0"/>
                <a:chExt cx="842" cy="814"/>
              </a:xfrm>
            </p:grpSpPr>
            <p:sp>
              <p:nvSpPr>
                <p:cNvPr id="11877384"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877385"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6" name="Group 10"/>
              <p:cNvGrpSpPr>
                <a:grpSpLocks/>
              </p:cNvGrpSpPr>
              <p:nvPr/>
            </p:nvGrpSpPr>
            <p:grpSpPr bwMode="auto">
              <a:xfrm>
                <a:off x="1936" y="0"/>
                <a:ext cx="878" cy="814"/>
                <a:chOff x="1936" y="0"/>
                <a:chExt cx="878" cy="814"/>
              </a:xfrm>
            </p:grpSpPr>
            <p:sp>
              <p:nvSpPr>
                <p:cNvPr id="11877387"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877388"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389"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877390" name="Group 14"/>
          <p:cNvGrpSpPr>
            <a:grpSpLocks/>
          </p:cNvGrpSpPr>
          <p:nvPr/>
        </p:nvGrpSpPr>
        <p:grpSpPr bwMode="auto">
          <a:xfrm>
            <a:off x="914400" y="2514600"/>
            <a:ext cx="8686800" cy="1100138"/>
            <a:chOff x="-3" y="-3"/>
            <a:chExt cx="2820" cy="924"/>
          </a:xfrm>
        </p:grpSpPr>
        <p:grpSp>
          <p:nvGrpSpPr>
            <p:cNvPr id="11877391" name="Group 15"/>
            <p:cNvGrpSpPr>
              <a:grpSpLocks/>
            </p:cNvGrpSpPr>
            <p:nvPr/>
          </p:nvGrpSpPr>
          <p:grpSpPr bwMode="auto">
            <a:xfrm>
              <a:off x="0" y="0"/>
              <a:ext cx="2814" cy="918"/>
              <a:chOff x="0" y="0"/>
              <a:chExt cx="2814" cy="918"/>
            </a:xfrm>
          </p:grpSpPr>
          <p:grpSp>
            <p:nvGrpSpPr>
              <p:cNvPr id="11877392" name="Group 16"/>
              <p:cNvGrpSpPr>
                <a:grpSpLocks/>
              </p:cNvGrpSpPr>
              <p:nvPr/>
            </p:nvGrpSpPr>
            <p:grpSpPr bwMode="auto">
              <a:xfrm>
                <a:off x="0" y="0"/>
                <a:ext cx="1094" cy="918"/>
                <a:chOff x="0" y="0"/>
                <a:chExt cx="1094" cy="918"/>
              </a:xfrm>
            </p:grpSpPr>
            <p:sp>
              <p:nvSpPr>
                <p:cNvPr id="1187739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87739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5" name="Group 19"/>
              <p:cNvGrpSpPr>
                <a:grpSpLocks/>
              </p:cNvGrpSpPr>
              <p:nvPr/>
            </p:nvGrpSpPr>
            <p:grpSpPr bwMode="auto">
              <a:xfrm>
                <a:off x="1094" y="0"/>
                <a:ext cx="842" cy="918"/>
                <a:chOff x="1094" y="0"/>
                <a:chExt cx="842" cy="918"/>
              </a:xfrm>
            </p:grpSpPr>
            <p:sp>
              <p:nvSpPr>
                <p:cNvPr id="1187739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87739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8" name="Group 22"/>
              <p:cNvGrpSpPr>
                <a:grpSpLocks/>
              </p:cNvGrpSpPr>
              <p:nvPr/>
            </p:nvGrpSpPr>
            <p:grpSpPr bwMode="auto">
              <a:xfrm>
                <a:off x="1936" y="0"/>
                <a:ext cx="878" cy="918"/>
                <a:chOff x="1936" y="0"/>
                <a:chExt cx="878" cy="918"/>
              </a:xfrm>
            </p:grpSpPr>
            <p:sp>
              <p:nvSpPr>
                <p:cNvPr id="1187739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87740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40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4" name="Group 24">
            <a:extLst>
              <a:ext uri="{FF2B5EF4-FFF2-40B4-BE49-F238E27FC236}">
                <a16:creationId xmlns:a16="http://schemas.microsoft.com/office/drawing/2014/main" id="{8E152793-87C7-22F5-E9BF-110E03B18AEA}"/>
              </a:ext>
            </a:extLst>
          </p:cNvPr>
          <p:cNvGraphicFramePr>
            <a:graphicFrameLocks noGrp="1"/>
          </p:cNvGraphicFramePr>
          <p:nvPr>
            <p:ph/>
            <p:extLst>
              <p:ext uri="{D42A27DB-BD31-4B8C-83A1-F6EECF244321}">
                <p14:modId xmlns:p14="http://schemas.microsoft.com/office/powerpoint/2010/main" val="2597594022"/>
              </p:ext>
            </p:extLst>
          </p:nvPr>
        </p:nvGraphicFramePr>
        <p:xfrm>
          <a:off x="0" y="0"/>
          <a:ext cx="9144000" cy="4529424"/>
        </p:xfrm>
        <a:graphic>
          <a:graphicData uri="http://schemas.openxmlformats.org/drawingml/2006/table">
            <a:tbl>
              <a:tblPr/>
              <a:tblGrid>
                <a:gridCol w="3232150">
                  <a:extLst>
                    <a:ext uri="{9D8B030D-6E8A-4147-A177-3AD203B41FA5}">
                      <a16:colId xmlns:a16="http://schemas.microsoft.com/office/drawing/2014/main" val="2993416561"/>
                    </a:ext>
                  </a:extLst>
                </a:gridCol>
                <a:gridCol w="3155950">
                  <a:extLst>
                    <a:ext uri="{9D8B030D-6E8A-4147-A177-3AD203B41FA5}">
                      <a16:colId xmlns:a16="http://schemas.microsoft.com/office/drawing/2014/main" val="20000"/>
                    </a:ext>
                  </a:extLst>
                </a:gridCol>
                <a:gridCol w="2755900">
                  <a:extLst>
                    <a:ext uri="{9D8B030D-6E8A-4147-A177-3AD203B41FA5}">
                      <a16:colId xmlns:a16="http://schemas.microsoft.com/office/drawing/2014/main" val="20001"/>
                    </a:ext>
                  </a:extLst>
                </a:gridCol>
              </a:tblGrid>
              <a:tr h="350148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V/</a:t>
                      </a:r>
                      <a:r>
                        <a:rPr kumimoji="0" lang="fr-CA" sz="2800" b="0" i="0" u="none" strike="noStrike" cap="none" normalizeH="0" baseline="0" dirty="0" err="1">
                          <a:ln>
                            <a:noFill/>
                          </a:ln>
                          <a:solidFill>
                            <a:schemeClr val="tx1"/>
                          </a:solidFill>
                          <a:effectLst/>
                          <a:latin typeface="Coptic1" pitchFamily="2" charset="0"/>
                          <a:cs typeface="Arial" charset="0"/>
                        </a:rPr>
                        <a:t>ethemci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cap~swi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m~piy~ronoc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etoi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n~sah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ni,eroubim</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e~tousemsi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m~mof</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hiten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nijom</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etoi</a:t>
                      </a:r>
                      <a:r>
                        <a:rPr kumimoji="0" lang="fr-CA" sz="2800" b="0" i="0" u="none" strike="noStrike" cap="none" normalizeH="0" baseline="0" dirty="0">
                          <a:ln>
                            <a:noFill/>
                          </a:ln>
                          <a:solidFill>
                            <a:schemeClr val="tx1"/>
                          </a:solidFill>
                          <a:effectLst/>
                          <a:latin typeface="Coptic1" pitchFamily="2" charset="0"/>
                          <a:cs typeface="Arial" charset="0"/>
                        </a:rPr>
                        <a:t> n~,~</a:t>
                      </a:r>
                      <a:r>
                        <a:rPr kumimoji="0" lang="fr-CA" sz="2800" b="0" i="0" u="none" strike="noStrike" cap="none" normalizeH="0" baseline="0" dirty="0" err="1">
                          <a:ln>
                            <a:noFill/>
                          </a:ln>
                          <a:solidFill>
                            <a:schemeClr val="tx1"/>
                          </a:solidFill>
                          <a:effectLst/>
                          <a:latin typeface="Coptic1" pitchFamily="2" charset="0"/>
                          <a:cs typeface="Arial" charset="0"/>
                        </a:rPr>
                        <a:t>rwm</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ekoi</a:t>
                      </a:r>
                      <a:r>
                        <a:rPr kumimoji="0" lang="fr-CA" sz="2800" b="0" i="0" u="none" strike="noStrike" cap="none" normalizeH="0" baseline="0" dirty="0">
                          <a:ln>
                            <a:noFill/>
                          </a:ln>
                          <a:solidFill>
                            <a:schemeClr val="tx1"/>
                          </a:solidFill>
                          <a:effectLst/>
                          <a:latin typeface="Coptic1" pitchFamily="2" charset="0"/>
                          <a:cs typeface="Arial" charset="0"/>
                        </a:rPr>
                        <a:t> n~,~</a:t>
                      </a:r>
                      <a:r>
                        <a:rPr kumimoji="0" lang="fr-CA" sz="2800" b="0" i="0" u="none" strike="noStrike" cap="none" normalizeH="0" baseline="0" dirty="0" err="1">
                          <a:ln>
                            <a:noFill/>
                          </a:ln>
                          <a:solidFill>
                            <a:schemeClr val="tx1"/>
                          </a:solidFill>
                          <a:effectLst/>
                          <a:latin typeface="Coptic1" pitchFamily="2" charset="0"/>
                          <a:cs typeface="Arial" charset="0"/>
                        </a:rPr>
                        <a:t>rwm</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efouwm</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hwc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a:t>
                      </a:r>
                      <a:r>
                        <a:rPr kumimoji="0" lang="fr-CA" sz="2800" b="0" i="0" u="none" strike="noStrike" cap="none" normalizeH="0" baseline="0" dirty="0">
                          <a:ln>
                            <a:noFill/>
                          </a:ln>
                          <a:solidFill>
                            <a:schemeClr val="tx1"/>
                          </a:solidFill>
                          <a:effectLst/>
                          <a:latin typeface="Coptic1" pitchFamily="2" charset="0"/>
                          <a:cs typeface="Arial" charset="0"/>
                        </a:rPr>
                        <a:t>]</a:t>
                      </a: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Toi qui siège sur le trône incandescent porté par les chérubins et que servent les puissances enflammées. En effet, comme Dieu, Tu es un feu dévorant.</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الجالس فوق العرش الملتهب</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الشـاروبيمي</a:t>
                      </a:r>
                      <a:r>
                        <a:rPr kumimoji="0" lang="ar-EG" sz="3200" b="0" i="0" u="none" strike="noStrike" cap="none" normalizeH="0" baseline="0" dirty="0">
                          <a:ln>
                            <a:noFill/>
                          </a:ln>
                          <a:solidFill>
                            <a:schemeClr val="tx1"/>
                          </a:solidFill>
                          <a:effectLst/>
                          <a:latin typeface="Arial" charset="0"/>
                          <a:cs typeface="Arial" charset="0"/>
                        </a:rPr>
                        <a:t> والمخدوم من القوات النارية وانت نارٌ آكلة كاله</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243636194"/>
      </p:ext>
    </p:extLst>
  </p:cSld>
  <p:clrMapOvr>
    <a:masterClrMapping/>
  </p:clrMapOvr>
  <p:transition/>
</p:sld>
</file>

<file path=ppt/slides/slide3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877378" name="Group 2"/>
          <p:cNvGrpSpPr>
            <a:grpSpLocks/>
          </p:cNvGrpSpPr>
          <p:nvPr/>
        </p:nvGrpSpPr>
        <p:grpSpPr bwMode="auto">
          <a:xfrm>
            <a:off x="0" y="2114550"/>
            <a:ext cx="8610600" cy="1085850"/>
            <a:chOff x="-3" y="-3"/>
            <a:chExt cx="2820" cy="820"/>
          </a:xfrm>
        </p:grpSpPr>
        <p:grpSp>
          <p:nvGrpSpPr>
            <p:cNvPr id="11877379" name="Group 3"/>
            <p:cNvGrpSpPr>
              <a:grpSpLocks/>
            </p:cNvGrpSpPr>
            <p:nvPr/>
          </p:nvGrpSpPr>
          <p:grpSpPr bwMode="auto">
            <a:xfrm>
              <a:off x="0" y="0"/>
              <a:ext cx="2814" cy="814"/>
              <a:chOff x="0" y="0"/>
              <a:chExt cx="2814" cy="814"/>
            </a:xfrm>
          </p:grpSpPr>
          <p:grpSp>
            <p:nvGrpSpPr>
              <p:cNvPr id="11877380" name="Group 4"/>
              <p:cNvGrpSpPr>
                <a:grpSpLocks/>
              </p:cNvGrpSpPr>
              <p:nvPr/>
            </p:nvGrpSpPr>
            <p:grpSpPr bwMode="auto">
              <a:xfrm>
                <a:off x="0" y="0"/>
                <a:ext cx="1094" cy="814"/>
                <a:chOff x="0" y="0"/>
                <a:chExt cx="1094" cy="814"/>
              </a:xfrm>
            </p:grpSpPr>
            <p:sp>
              <p:nvSpPr>
                <p:cNvPr id="11877381"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877382"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3" name="Group 7"/>
              <p:cNvGrpSpPr>
                <a:grpSpLocks/>
              </p:cNvGrpSpPr>
              <p:nvPr/>
            </p:nvGrpSpPr>
            <p:grpSpPr bwMode="auto">
              <a:xfrm>
                <a:off x="1094" y="0"/>
                <a:ext cx="842" cy="814"/>
                <a:chOff x="1094" y="0"/>
                <a:chExt cx="842" cy="814"/>
              </a:xfrm>
            </p:grpSpPr>
            <p:sp>
              <p:nvSpPr>
                <p:cNvPr id="11877384"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877385"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6" name="Group 10"/>
              <p:cNvGrpSpPr>
                <a:grpSpLocks/>
              </p:cNvGrpSpPr>
              <p:nvPr/>
            </p:nvGrpSpPr>
            <p:grpSpPr bwMode="auto">
              <a:xfrm>
                <a:off x="1936" y="0"/>
                <a:ext cx="878" cy="814"/>
                <a:chOff x="1936" y="0"/>
                <a:chExt cx="878" cy="814"/>
              </a:xfrm>
            </p:grpSpPr>
            <p:sp>
              <p:nvSpPr>
                <p:cNvPr id="11877387"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877388"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389"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877390" name="Group 14"/>
          <p:cNvGrpSpPr>
            <a:grpSpLocks/>
          </p:cNvGrpSpPr>
          <p:nvPr/>
        </p:nvGrpSpPr>
        <p:grpSpPr bwMode="auto">
          <a:xfrm>
            <a:off x="914400" y="2514600"/>
            <a:ext cx="8686800" cy="1100138"/>
            <a:chOff x="-3" y="-3"/>
            <a:chExt cx="2820" cy="924"/>
          </a:xfrm>
        </p:grpSpPr>
        <p:grpSp>
          <p:nvGrpSpPr>
            <p:cNvPr id="11877391" name="Group 15"/>
            <p:cNvGrpSpPr>
              <a:grpSpLocks/>
            </p:cNvGrpSpPr>
            <p:nvPr/>
          </p:nvGrpSpPr>
          <p:grpSpPr bwMode="auto">
            <a:xfrm>
              <a:off x="0" y="0"/>
              <a:ext cx="2814" cy="918"/>
              <a:chOff x="0" y="0"/>
              <a:chExt cx="2814" cy="918"/>
            </a:xfrm>
          </p:grpSpPr>
          <p:grpSp>
            <p:nvGrpSpPr>
              <p:cNvPr id="11877392" name="Group 16"/>
              <p:cNvGrpSpPr>
                <a:grpSpLocks/>
              </p:cNvGrpSpPr>
              <p:nvPr/>
            </p:nvGrpSpPr>
            <p:grpSpPr bwMode="auto">
              <a:xfrm>
                <a:off x="0" y="0"/>
                <a:ext cx="1094" cy="918"/>
                <a:chOff x="0" y="0"/>
                <a:chExt cx="1094" cy="918"/>
              </a:xfrm>
            </p:grpSpPr>
            <p:sp>
              <p:nvSpPr>
                <p:cNvPr id="1187739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87739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5" name="Group 19"/>
              <p:cNvGrpSpPr>
                <a:grpSpLocks/>
              </p:cNvGrpSpPr>
              <p:nvPr/>
            </p:nvGrpSpPr>
            <p:grpSpPr bwMode="auto">
              <a:xfrm>
                <a:off x="1094" y="0"/>
                <a:ext cx="842" cy="918"/>
                <a:chOff x="1094" y="0"/>
                <a:chExt cx="842" cy="918"/>
              </a:xfrm>
            </p:grpSpPr>
            <p:sp>
              <p:nvSpPr>
                <p:cNvPr id="1187739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87739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8" name="Group 22"/>
              <p:cNvGrpSpPr>
                <a:grpSpLocks/>
              </p:cNvGrpSpPr>
              <p:nvPr/>
            </p:nvGrpSpPr>
            <p:grpSpPr bwMode="auto">
              <a:xfrm>
                <a:off x="1936" y="0"/>
                <a:ext cx="878" cy="918"/>
                <a:chOff x="1936" y="0"/>
                <a:chExt cx="878" cy="918"/>
              </a:xfrm>
            </p:grpSpPr>
            <p:sp>
              <p:nvSpPr>
                <p:cNvPr id="1187739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87740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40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4" name="Group 24">
            <a:extLst>
              <a:ext uri="{FF2B5EF4-FFF2-40B4-BE49-F238E27FC236}">
                <a16:creationId xmlns:a16="http://schemas.microsoft.com/office/drawing/2014/main" id="{8E152793-87C7-22F5-E9BF-110E03B18AEA}"/>
              </a:ext>
            </a:extLst>
          </p:cNvPr>
          <p:cNvGraphicFramePr>
            <a:graphicFrameLocks noGrp="1"/>
          </p:cNvGraphicFramePr>
          <p:nvPr>
            <p:ph/>
            <p:extLst>
              <p:ext uri="{D42A27DB-BD31-4B8C-83A1-F6EECF244321}">
                <p14:modId xmlns:p14="http://schemas.microsoft.com/office/powerpoint/2010/main" val="2594374261"/>
              </p:ext>
            </p:extLst>
          </p:nvPr>
        </p:nvGraphicFramePr>
        <p:xfrm>
          <a:off x="0" y="0"/>
          <a:ext cx="9144000" cy="4934808"/>
        </p:xfrm>
        <a:graphic>
          <a:graphicData uri="http://schemas.openxmlformats.org/drawingml/2006/table">
            <a:tbl>
              <a:tblPr/>
              <a:tblGrid>
                <a:gridCol w="3232150">
                  <a:extLst>
                    <a:ext uri="{9D8B030D-6E8A-4147-A177-3AD203B41FA5}">
                      <a16:colId xmlns:a16="http://schemas.microsoft.com/office/drawing/2014/main" val="2993416561"/>
                    </a:ext>
                  </a:extLst>
                </a:gridCol>
                <a:gridCol w="3155950">
                  <a:extLst>
                    <a:ext uri="{9D8B030D-6E8A-4147-A177-3AD203B41FA5}">
                      <a16:colId xmlns:a16="http://schemas.microsoft.com/office/drawing/2014/main" val="20000"/>
                    </a:ext>
                  </a:extLst>
                </a:gridCol>
                <a:gridCol w="2755900">
                  <a:extLst>
                    <a:ext uri="{9D8B030D-6E8A-4147-A177-3AD203B41FA5}">
                      <a16:colId xmlns:a16="http://schemas.microsoft.com/office/drawing/2014/main" val="20001"/>
                    </a:ext>
                  </a:extLst>
                </a:gridCol>
              </a:tblGrid>
              <a:tr h="350148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Eybe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tekjini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e~q~r</a:t>
                      </a:r>
                      <a:r>
                        <a:rPr kumimoji="0" lang="fr-CA" sz="2400" b="0" i="0" u="none" strike="noStrike" cap="none" normalizeH="0" baseline="0" dirty="0">
                          <a:ln>
                            <a:noFill/>
                          </a:ln>
                          <a:solidFill>
                            <a:schemeClr val="tx1"/>
                          </a:solidFill>
                          <a:effectLst/>
                          <a:latin typeface="Coptic1" pitchFamily="2" charset="0"/>
                          <a:cs typeface="Arial" charset="0"/>
                        </a:rPr>
                        <a:t>/i </a:t>
                      </a:r>
                      <a:r>
                        <a:rPr kumimoji="0" lang="fr-CA" sz="2400" b="0" i="0" u="none" strike="noStrike" cap="none" normalizeH="0" baseline="0" dirty="0" err="1">
                          <a:ln>
                            <a:noFill/>
                          </a:ln>
                          <a:solidFill>
                            <a:schemeClr val="tx1"/>
                          </a:solidFill>
                          <a:effectLst/>
                          <a:latin typeface="Coptic1" pitchFamily="2" charset="0"/>
                          <a:cs typeface="Arial" charset="0"/>
                        </a:rPr>
                        <a:t>n~ats~caji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m~moc</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tekmetmairwmi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m~pekrwkh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m~pip~rodot</a:t>
                      </a:r>
                      <a:r>
                        <a:rPr kumimoji="0" lang="fr-CA" sz="2400" b="0" i="0" u="none" strike="noStrike" cap="none" normalizeH="0" baseline="0" dirty="0">
                          <a:ln>
                            <a:noFill/>
                          </a:ln>
                          <a:solidFill>
                            <a:schemeClr val="tx1"/>
                          </a:solidFill>
                          <a:effectLst/>
                          <a:latin typeface="Coptic1" pitchFamily="2" charset="0"/>
                          <a:cs typeface="Arial" charset="0"/>
                        </a:rPr>
                        <a:t>/c </a:t>
                      </a:r>
                      <a:r>
                        <a:rPr kumimoji="0" lang="fr-CA" sz="2400" b="0" i="0" u="none" strike="noStrike" cap="none" normalizeH="0" baseline="0" dirty="0" err="1">
                          <a:ln>
                            <a:noFill/>
                          </a:ln>
                          <a:solidFill>
                            <a:schemeClr val="tx1"/>
                          </a:solidFill>
                          <a:effectLst/>
                          <a:latin typeface="Coptic1" pitchFamily="2" charset="0"/>
                          <a:cs typeface="Arial" charset="0"/>
                        </a:rPr>
                        <a:t>n~refer</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rof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p~jiny~refqwnt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e~rok</a:t>
                      </a:r>
                      <a:r>
                        <a:rPr kumimoji="0" lang="fr-CA" sz="2400" b="0" i="0" u="none" strike="noStrike" cap="none" normalizeH="0" baseline="0" dirty="0">
                          <a:ln>
                            <a:noFill/>
                          </a:ln>
                          <a:solidFill>
                            <a:schemeClr val="tx1"/>
                          </a:solidFill>
                          <a:effectLst/>
                          <a:latin typeface="Coptic1" pitchFamily="2" charset="0"/>
                          <a:cs typeface="Arial" charset="0"/>
                        </a:rPr>
                        <a:t> Alla </a:t>
                      </a:r>
                      <a:r>
                        <a:rPr kumimoji="0" lang="fr-CA" sz="2400" b="0" i="0" u="none" strike="noStrike" cap="none" normalizeH="0" baseline="0" dirty="0" err="1">
                          <a:ln>
                            <a:noFill/>
                          </a:ln>
                          <a:solidFill>
                            <a:schemeClr val="tx1"/>
                          </a:solidFill>
                          <a:effectLst/>
                          <a:latin typeface="Coptic1" pitchFamily="2" charset="0"/>
                          <a:cs typeface="Arial" charset="0"/>
                        </a:rPr>
                        <a:t>akerc~pazecye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m~mof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ouacpacmoc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m~mets~v</a:t>
                      </a:r>
                      <a:r>
                        <a:rPr kumimoji="0" lang="fr-CA" sz="2400" b="0" i="0" u="none" strike="noStrike" cap="none" normalizeH="0" baseline="0" dirty="0">
                          <a:ln>
                            <a:noFill/>
                          </a:ln>
                          <a:solidFill>
                            <a:schemeClr val="tx1"/>
                          </a:solidFill>
                          <a:effectLst/>
                          <a:latin typeface="Coptic1" pitchFamily="2" charset="0"/>
                          <a:cs typeface="Arial" charset="0"/>
                        </a:rPr>
                        <a:t>/r: </a:t>
                      </a:r>
                      <a:r>
                        <a:rPr kumimoji="0" lang="fr-CA" sz="2400" b="0" i="0" u="none" strike="noStrike" cap="none" normalizeH="0" baseline="0" dirty="0" err="1">
                          <a:ln>
                            <a:noFill/>
                          </a:ln>
                          <a:solidFill>
                            <a:schemeClr val="tx1"/>
                          </a:solidFill>
                          <a:effectLst/>
                          <a:latin typeface="Coptic1" pitchFamily="2" charset="0"/>
                          <a:cs typeface="Arial" charset="0"/>
                        </a:rPr>
                        <a:t>ekcwk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m~mof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e~oumetanoia</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p~couen</a:t>
                      </a:r>
                      <a:r>
                        <a:rPr kumimoji="0" lang="fr-CA" sz="2400" b="0" i="0" u="none" strike="noStrike" cap="none" normalizeH="0" baseline="0" dirty="0">
                          <a:ln>
                            <a:noFill/>
                          </a:ln>
                          <a:solidFill>
                            <a:schemeClr val="tx1"/>
                          </a:solidFill>
                          <a:effectLst/>
                          <a:latin typeface="Coptic1" pitchFamily="2" charset="0"/>
                          <a:cs typeface="Arial" charset="0"/>
                        </a:rPr>
                        <a:t> y/</a:t>
                      </a:r>
                      <a:r>
                        <a:rPr kumimoji="0" lang="fr-CA" sz="2400" b="0" i="0" u="none" strike="noStrike" cap="none" normalizeH="0" baseline="0" dirty="0" err="1">
                          <a:ln>
                            <a:noFill/>
                          </a:ln>
                          <a:solidFill>
                            <a:schemeClr val="tx1"/>
                          </a:solidFill>
                          <a:effectLst/>
                          <a:latin typeface="Coptic1" pitchFamily="2" charset="0"/>
                          <a:cs typeface="Arial" charset="0"/>
                        </a:rPr>
                        <a:t>e~te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ywf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n~tolm</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cic.</a:t>
                      </a:r>
                      <a:endParaRPr kumimoji="0" lang="fr-CA" sz="24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Ton humilité incommensurable, Tu n'as pas repoussé le traître lorsqu'il s'est approché de Toi mais Tu lui as donné le baisé de l'amitié afin qu’il ait une chance de se repentir et de reconnaitre sa déviance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من اجل تنازلك الغير الموصوف ومحبتـك للبشر لم تحرق الدافع الغاش عند ما دنا منك.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بل قبلته قبلة المصاحبة جاذبا اياه الى التوبة ومعرفة جسارته</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07999183"/>
      </p:ext>
    </p:extLst>
  </p:cSld>
  <p:clrMapOvr>
    <a:masterClrMapping/>
  </p:clrMapOvr>
  <p:transition/>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47639" name="Group 55"/>
          <p:cNvGraphicFramePr>
            <a:graphicFrameLocks noGrp="1"/>
          </p:cNvGraphicFramePr>
          <p:nvPr>
            <p:ph/>
            <p:extLst>
              <p:ext uri="{D42A27DB-BD31-4B8C-83A1-F6EECF244321}">
                <p14:modId xmlns:p14="http://schemas.microsoft.com/office/powerpoint/2010/main" val="3369954501"/>
              </p:ext>
            </p:extLst>
          </p:nvPr>
        </p:nvGraphicFramePr>
        <p:xfrm>
          <a:off x="0" y="51470"/>
          <a:ext cx="9144001" cy="4762500"/>
        </p:xfrm>
        <a:graphic>
          <a:graphicData uri="http://schemas.openxmlformats.org/drawingml/2006/table">
            <a:tbl>
              <a:tblPr/>
              <a:tblGrid>
                <a:gridCol w="3225800">
                  <a:extLst>
                    <a:ext uri="{9D8B030D-6E8A-4147-A177-3AD203B41FA5}">
                      <a16:colId xmlns:a16="http://schemas.microsoft.com/office/drawing/2014/main" val="20000"/>
                    </a:ext>
                  </a:extLst>
                </a:gridCol>
                <a:gridCol w="3441700">
                  <a:extLst>
                    <a:ext uri="{9D8B030D-6E8A-4147-A177-3AD203B41FA5}">
                      <a16:colId xmlns:a16="http://schemas.microsoft.com/office/drawing/2014/main" val="20001"/>
                    </a:ext>
                  </a:extLst>
                </a:gridCol>
                <a:gridCol w="2476501">
                  <a:extLst>
                    <a:ext uri="{9D8B030D-6E8A-4147-A177-3AD203B41FA5}">
                      <a16:colId xmlns:a16="http://schemas.microsoft.com/office/drawing/2014/main" val="20002"/>
                    </a:ext>
                  </a:extLst>
                </a:gridCol>
              </a:tblGrid>
              <a:tr h="45948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oroc</a:t>
                      </a:r>
                      <a:r>
                        <a:rPr kumimoji="0" lang="en-US" sz="2800" b="0" i="0" u="none" strike="noStrike" cap="none" normalizeH="0" baseline="0" dirty="0">
                          <a:ln>
                            <a:noFill/>
                          </a:ln>
                          <a:solidFill>
                            <a:schemeClr val="tx1"/>
                          </a:solidFill>
                          <a:effectLst/>
                          <a:latin typeface="Coptic1" pitchFamily="2" charset="0"/>
                          <a:cs typeface="Arial" charset="0"/>
                        </a:rPr>
                        <a:t> t/rf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n/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ebolhiten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eucop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matoujon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eybe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m~mof</a:t>
                      </a:r>
                      <a:r>
                        <a:rPr kumimoji="0" lang="en-US" sz="2800" b="0" i="0" u="none" strike="noStrike" cap="none" normalizeH="0" baseline="0" dirty="0">
                          <a:ln>
                            <a:noFill/>
                          </a:ln>
                          <a:solidFill>
                            <a:schemeClr val="tx1"/>
                          </a:solidFill>
                          <a:effectLst/>
                          <a:latin typeface="Coptic1" pitchFamily="2" charset="0"/>
                          <a:cs typeface="Arial" charset="0"/>
                        </a:rPr>
                        <a:t> e~~</a:t>
                      </a:r>
                      <a:r>
                        <a:rPr kumimoji="0" lang="en-US" sz="2800" b="0" i="0" u="none" strike="noStrike" cap="none" normalizeH="0" baseline="0" dirty="0" err="1">
                          <a:ln>
                            <a:noFill/>
                          </a:ln>
                          <a:solidFill>
                            <a:schemeClr val="tx1"/>
                          </a:solidFill>
                          <a:effectLst/>
                          <a:latin typeface="Coptic1" pitchFamily="2" charset="0"/>
                          <a:cs typeface="Arial" charset="0"/>
                        </a:rPr>
                        <a:t>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e~jwn</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de tous les chœurs de Tes saints.  Par leurs prières et leurs supplications, aie pitié de nous tous ensemble, et sauve-nous à cause de Ton saint nom qui a été invoqué sur nous.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وكل مَصَاف قديسيك</a:t>
                      </a:r>
                      <a:r>
                        <a:rPr kumimoji="0" lang="en-US"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هؤلاء الذين </a:t>
                      </a:r>
                      <a:r>
                        <a:rPr kumimoji="0" lang="ar-SA" sz="3200" b="0" i="0" u="none" strike="noStrike" cap="none" normalizeH="0" baseline="0" dirty="0" err="1">
                          <a:ln>
                            <a:noFill/>
                          </a:ln>
                          <a:solidFill>
                            <a:schemeClr val="tx1"/>
                          </a:solidFill>
                          <a:effectLst/>
                          <a:latin typeface="Arial" charset="0"/>
                          <a:cs typeface="Arial" charset="0"/>
                        </a:rPr>
                        <a:t>بسؤالاتِهم</a:t>
                      </a:r>
                      <a:r>
                        <a:rPr kumimoji="0" lang="ar-SA" sz="3200" b="0" i="0" u="none" strike="noStrike" cap="none" normalizeH="0" baseline="0" dirty="0">
                          <a:ln>
                            <a:noFill/>
                          </a:ln>
                          <a:solidFill>
                            <a:schemeClr val="tx1"/>
                          </a:solidFill>
                          <a:effectLst/>
                          <a:latin typeface="Arial" charset="0"/>
                          <a:cs typeface="Arial" charset="0"/>
                        </a:rPr>
                        <a:t> وطلباتِهم ارحمنا كلنا معاً </a:t>
                      </a:r>
                      <a:r>
                        <a:rPr kumimoji="0" lang="ar-SA" sz="3200" b="0" i="0" u="none" strike="noStrike" cap="none" normalizeH="0" baseline="0" dirty="0" err="1">
                          <a:ln>
                            <a:noFill/>
                          </a:ln>
                          <a:solidFill>
                            <a:schemeClr val="tx1"/>
                          </a:solidFill>
                          <a:effectLst/>
                          <a:latin typeface="Arial" charset="0"/>
                          <a:cs typeface="Arial" charset="0"/>
                        </a:rPr>
                        <a:t>وانقذنا</a:t>
                      </a:r>
                      <a:r>
                        <a:rPr kumimoji="0" lang="ar-SA" sz="3200" b="0" i="0" u="none" strike="noStrike" cap="none" normalizeH="0" baseline="0" dirty="0">
                          <a:ln>
                            <a:noFill/>
                          </a:ln>
                          <a:solidFill>
                            <a:schemeClr val="tx1"/>
                          </a:solidFill>
                          <a:effectLst/>
                          <a:latin typeface="Arial" charset="0"/>
                          <a:cs typeface="Arial" charset="0"/>
                        </a:rPr>
                        <a:t> من أجل اسمِكَ القدوس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دُعى</a:t>
                      </a:r>
                      <a:r>
                        <a:rPr kumimoji="0" lang="ar-SA" sz="3200" b="0" i="0" u="none" strike="noStrike" cap="none" normalizeH="0" baseline="0" dirty="0">
                          <a:ln>
                            <a:noFill/>
                          </a:ln>
                          <a:solidFill>
                            <a:schemeClr val="tx1"/>
                          </a:solidFill>
                          <a:effectLst/>
                          <a:latin typeface="Arial" charset="0"/>
                          <a:cs typeface="Arial" charset="0"/>
                        </a:rPr>
                        <a:t> علينا.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877378" name="Group 2"/>
          <p:cNvGrpSpPr>
            <a:grpSpLocks/>
          </p:cNvGrpSpPr>
          <p:nvPr/>
        </p:nvGrpSpPr>
        <p:grpSpPr bwMode="auto">
          <a:xfrm>
            <a:off x="0" y="2114550"/>
            <a:ext cx="8610600" cy="1085850"/>
            <a:chOff x="-3" y="-3"/>
            <a:chExt cx="2820" cy="820"/>
          </a:xfrm>
        </p:grpSpPr>
        <p:grpSp>
          <p:nvGrpSpPr>
            <p:cNvPr id="11877379" name="Group 3"/>
            <p:cNvGrpSpPr>
              <a:grpSpLocks/>
            </p:cNvGrpSpPr>
            <p:nvPr/>
          </p:nvGrpSpPr>
          <p:grpSpPr bwMode="auto">
            <a:xfrm>
              <a:off x="0" y="0"/>
              <a:ext cx="2814" cy="814"/>
              <a:chOff x="0" y="0"/>
              <a:chExt cx="2814" cy="814"/>
            </a:xfrm>
          </p:grpSpPr>
          <p:grpSp>
            <p:nvGrpSpPr>
              <p:cNvPr id="11877380" name="Group 4"/>
              <p:cNvGrpSpPr>
                <a:grpSpLocks/>
              </p:cNvGrpSpPr>
              <p:nvPr/>
            </p:nvGrpSpPr>
            <p:grpSpPr bwMode="auto">
              <a:xfrm>
                <a:off x="0" y="0"/>
                <a:ext cx="1094" cy="814"/>
                <a:chOff x="0" y="0"/>
                <a:chExt cx="1094" cy="814"/>
              </a:xfrm>
            </p:grpSpPr>
            <p:sp>
              <p:nvSpPr>
                <p:cNvPr id="11877381"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877382"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3" name="Group 7"/>
              <p:cNvGrpSpPr>
                <a:grpSpLocks/>
              </p:cNvGrpSpPr>
              <p:nvPr/>
            </p:nvGrpSpPr>
            <p:grpSpPr bwMode="auto">
              <a:xfrm>
                <a:off x="1094" y="0"/>
                <a:ext cx="842" cy="814"/>
                <a:chOff x="1094" y="0"/>
                <a:chExt cx="842" cy="814"/>
              </a:xfrm>
            </p:grpSpPr>
            <p:sp>
              <p:nvSpPr>
                <p:cNvPr id="11877384"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877385"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6" name="Group 10"/>
              <p:cNvGrpSpPr>
                <a:grpSpLocks/>
              </p:cNvGrpSpPr>
              <p:nvPr/>
            </p:nvGrpSpPr>
            <p:grpSpPr bwMode="auto">
              <a:xfrm>
                <a:off x="1936" y="0"/>
                <a:ext cx="878" cy="814"/>
                <a:chOff x="1936" y="0"/>
                <a:chExt cx="878" cy="814"/>
              </a:xfrm>
            </p:grpSpPr>
            <p:sp>
              <p:nvSpPr>
                <p:cNvPr id="11877387"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877388"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389"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877390" name="Group 14"/>
          <p:cNvGrpSpPr>
            <a:grpSpLocks/>
          </p:cNvGrpSpPr>
          <p:nvPr/>
        </p:nvGrpSpPr>
        <p:grpSpPr bwMode="auto">
          <a:xfrm>
            <a:off x="914400" y="2514600"/>
            <a:ext cx="8686800" cy="1100138"/>
            <a:chOff x="-3" y="-3"/>
            <a:chExt cx="2820" cy="924"/>
          </a:xfrm>
        </p:grpSpPr>
        <p:grpSp>
          <p:nvGrpSpPr>
            <p:cNvPr id="11877391" name="Group 15"/>
            <p:cNvGrpSpPr>
              <a:grpSpLocks/>
            </p:cNvGrpSpPr>
            <p:nvPr/>
          </p:nvGrpSpPr>
          <p:grpSpPr bwMode="auto">
            <a:xfrm>
              <a:off x="0" y="0"/>
              <a:ext cx="2814" cy="918"/>
              <a:chOff x="0" y="0"/>
              <a:chExt cx="2814" cy="918"/>
            </a:xfrm>
          </p:grpSpPr>
          <p:grpSp>
            <p:nvGrpSpPr>
              <p:cNvPr id="11877392" name="Group 16"/>
              <p:cNvGrpSpPr>
                <a:grpSpLocks/>
              </p:cNvGrpSpPr>
              <p:nvPr/>
            </p:nvGrpSpPr>
            <p:grpSpPr bwMode="auto">
              <a:xfrm>
                <a:off x="0" y="0"/>
                <a:ext cx="1094" cy="918"/>
                <a:chOff x="0" y="0"/>
                <a:chExt cx="1094" cy="918"/>
              </a:xfrm>
            </p:grpSpPr>
            <p:sp>
              <p:nvSpPr>
                <p:cNvPr id="1187739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87739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5" name="Group 19"/>
              <p:cNvGrpSpPr>
                <a:grpSpLocks/>
              </p:cNvGrpSpPr>
              <p:nvPr/>
            </p:nvGrpSpPr>
            <p:grpSpPr bwMode="auto">
              <a:xfrm>
                <a:off x="1094" y="0"/>
                <a:ext cx="842" cy="918"/>
                <a:chOff x="1094" y="0"/>
                <a:chExt cx="842" cy="918"/>
              </a:xfrm>
            </p:grpSpPr>
            <p:sp>
              <p:nvSpPr>
                <p:cNvPr id="1187739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87739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8" name="Group 22"/>
              <p:cNvGrpSpPr>
                <a:grpSpLocks/>
              </p:cNvGrpSpPr>
              <p:nvPr/>
            </p:nvGrpSpPr>
            <p:grpSpPr bwMode="auto">
              <a:xfrm>
                <a:off x="1936" y="0"/>
                <a:ext cx="878" cy="918"/>
                <a:chOff x="1936" y="0"/>
                <a:chExt cx="878" cy="918"/>
              </a:xfrm>
            </p:grpSpPr>
            <p:sp>
              <p:nvSpPr>
                <p:cNvPr id="1187739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87740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40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4" name="Group 24">
            <a:extLst>
              <a:ext uri="{FF2B5EF4-FFF2-40B4-BE49-F238E27FC236}">
                <a16:creationId xmlns:a16="http://schemas.microsoft.com/office/drawing/2014/main" id="{8E152793-87C7-22F5-E9BF-110E03B18AEA}"/>
              </a:ext>
            </a:extLst>
          </p:cNvPr>
          <p:cNvGraphicFramePr>
            <a:graphicFrameLocks noGrp="1"/>
          </p:cNvGraphicFramePr>
          <p:nvPr>
            <p:ph/>
            <p:extLst>
              <p:ext uri="{D42A27DB-BD31-4B8C-83A1-F6EECF244321}">
                <p14:modId xmlns:p14="http://schemas.microsoft.com/office/powerpoint/2010/main" val="1152274026"/>
              </p:ext>
            </p:extLst>
          </p:nvPr>
        </p:nvGraphicFramePr>
        <p:xfrm>
          <a:off x="0" y="0"/>
          <a:ext cx="9144000" cy="4529424"/>
        </p:xfrm>
        <a:graphic>
          <a:graphicData uri="http://schemas.openxmlformats.org/drawingml/2006/table">
            <a:tbl>
              <a:tblPr/>
              <a:tblGrid>
                <a:gridCol w="3232150">
                  <a:extLst>
                    <a:ext uri="{9D8B030D-6E8A-4147-A177-3AD203B41FA5}">
                      <a16:colId xmlns:a16="http://schemas.microsoft.com/office/drawing/2014/main" val="2993416561"/>
                    </a:ext>
                  </a:extLst>
                </a:gridCol>
                <a:gridCol w="3155950">
                  <a:extLst>
                    <a:ext uri="{9D8B030D-6E8A-4147-A177-3AD203B41FA5}">
                      <a16:colId xmlns:a16="http://schemas.microsoft.com/office/drawing/2014/main" val="20000"/>
                    </a:ext>
                  </a:extLst>
                </a:gridCol>
                <a:gridCol w="2755900">
                  <a:extLst>
                    <a:ext uri="{9D8B030D-6E8A-4147-A177-3AD203B41FA5}">
                      <a16:colId xmlns:a16="http://schemas.microsoft.com/office/drawing/2014/main" val="20001"/>
                    </a:ext>
                  </a:extLst>
                </a:gridCol>
              </a:tblGrid>
              <a:tr h="350148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Ariten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n~emp~sa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hwn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penn</a:t>
                      </a:r>
                      <a:r>
                        <a:rPr kumimoji="0" lang="fr-CA" sz="2800" b="0" i="0" u="none" strike="noStrike" cap="none" normalizeH="0" baseline="0" dirty="0">
                          <a:ln>
                            <a:noFill/>
                          </a:ln>
                          <a:solidFill>
                            <a:schemeClr val="tx1"/>
                          </a:solidFill>
                          <a:effectLst/>
                          <a:latin typeface="Coptic1" pitchFamily="2" charset="0"/>
                          <a:cs typeface="Arial" charset="0"/>
                        </a:rPr>
                        <a:t>/b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taiounou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yai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etoi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n~ho</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oumeui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n~ouwt</a:t>
                      </a:r>
                      <a:r>
                        <a:rPr kumimoji="0" lang="fr-CA" sz="2800" b="0" i="0" u="none" strike="noStrike" cap="none" normalizeH="0" baseline="0" dirty="0">
                          <a:ln>
                            <a:noFill/>
                          </a:ln>
                          <a:solidFill>
                            <a:schemeClr val="tx1"/>
                          </a:solidFill>
                          <a:effectLst/>
                          <a:latin typeface="Coptic1" pitchFamily="2" charset="0"/>
                          <a:cs typeface="Arial" charset="0"/>
                        </a:rPr>
                        <a:t> at[ne </a:t>
                      </a:r>
                      <a:r>
                        <a:rPr kumimoji="0" lang="fr-CA" sz="2800" b="0" i="0" u="none" strike="noStrike" cap="none" normalizeH="0" baseline="0" dirty="0" err="1">
                          <a:ln>
                            <a:noFill/>
                          </a:ln>
                          <a:solidFill>
                            <a:schemeClr val="tx1"/>
                          </a:solidFill>
                          <a:effectLst/>
                          <a:latin typeface="Coptic1" pitchFamily="2" charset="0"/>
                          <a:cs typeface="Arial" charset="0"/>
                        </a:rPr>
                        <a:t>h~li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m~meth</a:t>
                      </a:r>
                      <a:r>
                        <a:rPr kumimoji="0" lang="fr-CA" sz="2800" b="0" i="0" u="none" strike="noStrike" cap="none" normalizeH="0" baseline="0" dirty="0">
                          <a:ln>
                            <a:noFill/>
                          </a:ln>
                          <a:solidFill>
                            <a:schemeClr val="tx1"/>
                          </a:solidFill>
                          <a:effectLst/>
                          <a:latin typeface="Coptic1" pitchFamily="2" charset="0"/>
                          <a:cs typeface="Arial" charset="0"/>
                        </a:rPr>
                        <a:t>/tb# nem </a:t>
                      </a:r>
                      <a:r>
                        <a:rPr kumimoji="0" lang="fr-CA" sz="2800" b="0" i="0" u="none" strike="noStrike" cap="none" normalizeH="0" baseline="0" dirty="0" err="1">
                          <a:ln>
                            <a:noFill/>
                          </a:ln>
                          <a:solidFill>
                            <a:schemeClr val="tx1"/>
                          </a:solidFill>
                          <a:effectLst/>
                          <a:latin typeface="Coptic1" pitchFamily="2" charset="0"/>
                          <a:cs typeface="Arial" charset="0"/>
                        </a:rPr>
                        <a:t>p~cwjp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oukakia</a:t>
                      </a:r>
                      <a:r>
                        <a:rPr kumimoji="0" lang="fr-CA"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Eyrenswp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e~ron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n~nene~r</a:t>
                      </a:r>
                      <a:r>
                        <a:rPr kumimoji="0" lang="fr-CA" sz="2800" b="0" i="0" u="none" strike="noStrike" cap="none" normalizeH="0" baseline="0" dirty="0">
                          <a:ln>
                            <a:noFill/>
                          </a:ln>
                          <a:solidFill>
                            <a:schemeClr val="tx1"/>
                          </a:solidFill>
                          <a:effectLst/>
                          <a:latin typeface="Coptic1" pitchFamily="2" charset="0"/>
                          <a:cs typeface="Arial" charset="0"/>
                        </a:rPr>
                        <a:t>/ou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ouvi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e~youab</a:t>
                      </a:r>
                      <a:endParaRPr kumimoji="0" lang="fr-CA" sz="28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Rends-nous dignes ô Maître en cette heure redoutable d'être unis en esprit et que, sans duplicité ni méchanceté, nous nous donnions un saint baiser</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اجعلنا مستحقين نحن ايضا يا سيدنا في هذه الساعة المخوفة بفكر واحد بغير شيء من ذوات القلبين وبقية الشر</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ان نقبل بعضنا بعضا بقبلة مقدسة</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158336069"/>
      </p:ext>
    </p:extLst>
  </p:cSld>
  <p:clrMapOvr>
    <a:masterClrMapping/>
  </p:clrMapOvr>
  <p:transition/>
</p:sld>
</file>

<file path=ppt/slides/slide3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877378" name="Group 2"/>
          <p:cNvGrpSpPr>
            <a:grpSpLocks/>
          </p:cNvGrpSpPr>
          <p:nvPr/>
        </p:nvGrpSpPr>
        <p:grpSpPr bwMode="auto">
          <a:xfrm>
            <a:off x="0" y="2114550"/>
            <a:ext cx="8610600" cy="1085850"/>
            <a:chOff x="-3" y="-3"/>
            <a:chExt cx="2820" cy="820"/>
          </a:xfrm>
        </p:grpSpPr>
        <p:grpSp>
          <p:nvGrpSpPr>
            <p:cNvPr id="11877379" name="Group 3"/>
            <p:cNvGrpSpPr>
              <a:grpSpLocks/>
            </p:cNvGrpSpPr>
            <p:nvPr/>
          </p:nvGrpSpPr>
          <p:grpSpPr bwMode="auto">
            <a:xfrm>
              <a:off x="0" y="0"/>
              <a:ext cx="2814" cy="814"/>
              <a:chOff x="0" y="0"/>
              <a:chExt cx="2814" cy="814"/>
            </a:xfrm>
          </p:grpSpPr>
          <p:grpSp>
            <p:nvGrpSpPr>
              <p:cNvPr id="11877380" name="Group 4"/>
              <p:cNvGrpSpPr>
                <a:grpSpLocks/>
              </p:cNvGrpSpPr>
              <p:nvPr/>
            </p:nvGrpSpPr>
            <p:grpSpPr bwMode="auto">
              <a:xfrm>
                <a:off x="0" y="0"/>
                <a:ext cx="1094" cy="814"/>
                <a:chOff x="0" y="0"/>
                <a:chExt cx="1094" cy="814"/>
              </a:xfrm>
            </p:grpSpPr>
            <p:sp>
              <p:nvSpPr>
                <p:cNvPr id="11877381"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877382"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3" name="Group 7"/>
              <p:cNvGrpSpPr>
                <a:grpSpLocks/>
              </p:cNvGrpSpPr>
              <p:nvPr/>
            </p:nvGrpSpPr>
            <p:grpSpPr bwMode="auto">
              <a:xfrm>
                <a:off x="1094" y="0"/>
                <a:ext cx="842" cy="814"/>
                <a:chOff x="1094" y="0"/>
                <a:chExt cx="842" cy="814"/>
              </a:xfrm>
            </p:grpSpPr>
            <p:sp>
              <p:nvSpPr>
                <p:cNvPr id="11877384"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877385"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6" name="Group 10"/>
              <p:cNvGrpSpPr>
                <a:grpSpLocks/>
              </p:cNvGrpSpPr>
              <p:nvPr/>
            </p:nvGrpSpPr>
            <p:grpSpPr bwMode="auto">
              <a:xfrm>
                <a:off x="1936" y="0"/>
                <a:ext cx="878" cy="814"/>
                <a:chOff x="1936" y="0"/>
                <a:chExt cx="878" cy="814"/>
              </a:xfrm>
            </p:grpSpPr>
            <p:sp>
              <p:nvSpPr>
                <p:cNvPr id="11877387"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877388"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389"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877390" name="Group 14"/>
          <p:cNvGrpSpPr>
            <a:grpSpLocks/>
          </p:cNvGrpSpPr>
          <p:nvPr/>
        </p:nvGrpSpPr>
        <p:grpSpPr bwMode="auto">
          <a:xfrm>
            <a:off x="914400" y="2514600"/>
            <a:ext cx="8686800" cy="1100138"/>
            <a:chOff x="-3" y="-3"/>
            <a:chExt cx="2820" cy="924"/>
          </a:xfrm>
        </p:grpSpPr>
        <p:grpSp>
          <p:nvGrpSpPr>
            <p:cNvPr id="11877391" name="Group 15"/>
            <p:cNvGrpSpPr>
              <a:grpSpLocks/>
            </p:cNvGrpSpPr>
            <p:nvPr/>
          </p:nvGrpSpPr>
          <p:grpSpPr bwMode="auto">
            <a:xfrm>
              <a:off x="0" y="0"/>
              <a:ext cx="2814" cy="918"/>
              <a:chOff x="0" y="0"/>
              <a:chExt cx="2814" cy="918"/>
            </a:xfrm>
          </p:grpSpPr>
          <p:grpSp>
            <p:nvGrpSpPr>
              <p:cNvPr id="11877392" name="Group 16"/>
              <p:cNvGrpSpPr>
                <a:grpSpLocks/>
              </p:cNvGrpSpPr>
              <p:nvPr/>
            </p:nvGrpSpPr>
            <p:grpSpPr bwMode="auto">
              <a:xfrm>
                <a:off x="0" y="0"/>
                <a:ext cx="1094" cy="918"/>
                <a:chOff x="0" y="0"/>
                <a:chExt cx="1094" cy="918"/>
              </a:xfrm>
            </p:grpSpPr>
            <p:sp>
              <p:nvSpPr>
                <p:cNvPr id="1187739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87739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5" name="Group 19"/>
              <p:cNvGrpSpPr>
                <a:grpSpLocks/>
              </p:cNvGrpSpPr>
              <p:nvPr/>
            </p:nvGrpSpPr>
            <p:grpSpPr bwMode="auto">
              <a:xfrm>
                <a:off x="1094" y="0"/>
                <a:ext cx="842" cy="918"/>
                <a:chOff x="1094" y="0"/>
                <a:chExt cx="842" cy="918"/>
              </a:xfrm>
            </p:grpSpPr>
            <p:sp>
              <p:nvSpPr>
                <p:cNvPr id="1187739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87739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8" name="Group 22"/>
              <p:cNvGrpSpPr>
                <a:grpSpLocks/>
              </p:cNvGrpSpPr>
              <p:nvPr/>
            </p:nvGrpSpPr>
            <p:grpSpPr bwMode="auto">
              <a:xfrm>
                <a:off x="1936" y="0"/>
                <a:ext cx="878" cy="918"/>
                <a:chOff x="1936" y="0"/>
                <a:chExt cx="878" cy="918"/>
              </a:xfrm>
            </p:grpSpPr>
            <p:sp>
              <p:nvSpPr>
                <p:cNvPr id="1187739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87740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40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4" name="Group 24">
            <a:extLst>
              <a:ext uri="{FF2B5EF4-FFF2-40B4-BE49-F238E27FC236}">
                <a16:creationId xmlns:a16="http://schemas.microsoft.com/office/drawing/2014/main" id="{8E152793-87C7-22F5-E9BF-110E03B18AEA}"/>
              </a:ext>
            </a:extLst>
          </p:cNvPr>
          <p:cNvGraphicFramePr>
            <a:graphicFrameLocks noGrp="1"/>
          </p:cNvGraphicFramePr>
          <p:nvPr>
            <p:ph/>
            <p:extLst>
              <p:ext uri="{D42A27DB-BD31-4B8C-83A1-F6EECF244321}">
                <p14:modId xmlns:p14="http://schemas.microsoft.com/office/powerpoint/2010/main" val="2713425708"/>
              </p:ext>
            </p:extLst>
          </p:nvPr>
        </p:nvGraphicFramePr>
        <p:xfrm>
          <a:off x="0" y="0"/>
          <a:ext cx="9144000" cy="4761072"/>
        </p:xfrm>
        <a:graphic>
          <a:graphicData uri="http://schemas.openxmlformats.org/drawingml/2006/table">
            <a:tbl>
              <a:tblPr/>
              <a:tblGrid>
                <a:gridCol w="3232150">
                  <a:extLst>
                    <a:ext uri="{9D8B030D-6E8A-4147-A177-3AD203B41FA5}">
                      <a16:colId xmlns:a16="http://schemas.microsoft.com/office/drawing/2014/main" val="2993416561"/>
                    </a:ext>
                  </a:extLst>
                </a:gridCol>
                <a:gridCol w="3155950">
                  <a:extLst>
                    <a:ext uri="{9D8B030D-6E8A-4147-A177-3AD203B41FA5}">
                      <a16:colId xmlns:a16="http://schemas.microsoft.com/office/drawing/2014/main" val="20000"/>
                    </a:ext>
                  </a:extLst>
                </a:gridCol>
                <a:gridCol w="2755900">
                  <a:extLst>
                    <a:ext uri="{9D8B030D-6E8A-4147-A177-3AD203B41FA5}">
                      <a16:colId xmlns:a16="http://schemas.microsoft.com/office/drawing/2014/main" val="20001"/>
                    </a:ext>
                  </a:extLst>
                </a:gridCol>
              </a:tblGrid>
              <a:tr h="350148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700" b="0" i="0" u="none" strike="noStrike" cap="none" normalizeH="0" baseline="0" dirty="0" err="1">
                          <a:ln>
                            <a:noFill/>
                          </a:ln>
                          <a:solidFill>
                            <a:schemeClr val="tx1"/>
                          </a:solidFill>
                          <a:effectLst/>
                          <a:latin typeface="Coptic1" pitchFamily="2" charset="0"/>
                          <a:cs typeface="Arial" charset="0"/>
                        </a:rPr>
                        <a:t>Ouoh</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m~perhitten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e~phap</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icje</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tentoub</a:t>
                      </a:r>
                      <a:r>
                        <a:rPr kumimoji="0" lang="fr-CA" sz="2700" b="0" i="0" u="none" strike="noStrike" cap="none" normalizeH="0" baseline="0" dirty="0">
                          <a:ln>
                            <a:noFill/>
                          </a:ln>
                          <a:solidFill>
                            <a:schemeClr val="tx1"/>
                          </a:solidFill>
                          <a:effectLst/>
                          <a:latin typeface="Coptic1" pitchFamily="2" charset="0"/>
                          <a:cs typeface="Arial" charset="0"/>
                        </a:rPr>
                        <a:t>/out an </a:t>
                      </a:r>
                      <a:r>
                        <a:rPr kumimoji="0" lang="fr-CA" sz="2700" b="0" i="0" u="none" strike="noStrike" cap="none" normalizeH="0" baseline="0" dirty="0" err="1">
                          <a:ln>
                            <a:noFill/>
                          </a:ln>
                          <a:solidFill>
                            <a:schemeClr val="tx1"/>
                          </a:solidFill>
                          <a:effectLst/>
                          <a:latin typeface="Coptic1" pitchFamily="2" charset="0"/>
                          <a:cs typeface="Arial" charset="0"/>
                        </a:rPr>
                        <a:t>qen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oujwk</a:t>
                      </a:r>
                      <a:r>
                        <a:rPr kumimoji="0" lang="fr-CA" sz="2700" b="0" i="0" u="none" strike="noStrike" cap="none" normalizeH="0" baseline="0" dirty="0">
                          <a:ln>
                            <a:noFill/>
                          </a:ln>
                          <a:solidFill>
                            <a:schemeClr val="tx1"/>
                          </a:solidFill>
                          <a:effectLst/>
                          <a:latin typeface="Coptic1" pitchFamily="2" charset="0"/>
                          <a:cs typeface="Arial" charset="0"/>
                        </a:rPr>
                        <a:t>: nem kata </a:t>
                      </a:r>
                      <a:r>
                        <a:rPr kumimoji="0" lang="fr-CA" sz="2700" b="0" i="0" u="none" strike="noStrike" cap="none" normalizeH="0" baseline="0" dirty="0" err="1">
                          <a:ln>
                            <a:noFill/>
                          </a:ln>
                          <a:solidFill>
                            <a:schemeClr val="tx1"/>
                          </a:solidFill>
                          <a:effectLst/>
                          <a:latin typeface="Coptic1" pitchFamily="2" charset="0"/>
                          <a:cs typeface="Arial" charset="0"/>
                        </a:rPr>
                        <a:t>v~r</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e~tecrana</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n~tekmeta~gayoc</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e~bolha</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v~lwihi</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m~v~nobi</a:t>
                      </a:r>
                      <a:r>
                        <a:rPr kumimoji="0" lang="fr-CA" sz="2700" b="0" i="0" u="none" strike="noStrike" cap="none" normalizeH="0" baseline="0" dirty="0">
                          <a:ln>
                            <a:noFill/>
                          </a:ln>
                          <a:solidFill>
                            <a:schemeClr val="tx1"/>
                          </a:solidFill>
                          <a:effectLst/>
                          <a:latin typeface="Coptic1" pitchFamily="2" charset="0"/>
                          <a:cs typeface="Arial" charset="0"/>
                        </a:rPr>
                        <a:t> nem ]</a:t>
                      </a:r>
                      <a:r>
                        <a:rPr kumimoji="0" lang="fr-CA" sz="2700" b="0" i="0" u="none" strike="noStrike" cap="none" normalizeH="0" baseline="0" dirty="0" err="1">
                          <a:ln>
                            <a:noFill/>
                          </a:ln>
                          <a:solidFill>
                            <a:schemeClr val="tx1"/>
                          </a:solidFill>
                          <a:effectLst/>
                          <a:latin typeface="Coptic1" pitchFamily="2" charset="0"/>
                          <a:cs typeface="Arial" charset="0"/>
                        </a:rPr>
                        <a:t>pon</a:t>
                      </a:r>
                      <a:r>
                        <a:rPr kumimoji="0" lang="fr-CA" sz="2700" b="0" i="0" u="none" strike="noStrike" cap="none" normalizeH="0" baseline="0" dirty="0">
                          <a:ln>
                            <a:noFill/>
                          </a:ln>
                          <a:solidFill>
                            <a:schemeClr val="tx1"/>
                          </a:solidFill>
                          <a:effectLst/>
                          <a:latin typeface="Coptic1" pitchFamily="2" charset="0"/>
                          <a:cs typeface="Arial" charset="0"/>
                        </a:rPr>
                        <a:t>/ria: nem </a:t>
                      </a:r>
                      <a:r>
                        <a:rPr kumimoji="0" lang="fr-CA" sz="2700" b="0" i="0" u="none" strike="noStrike" cap="none" normalizeH="0" baseline="0" dirty="0" err="1">
                          <a:ln>
                            <a:noFill/>
                          </a:ln>
                          <a:solidFill>
                            <a:schemeClr val="tx1"/>
                          </a:solidFill>
                          <a:effectLst/>
                          <a:latin typeface="Coptic1" pitchFamily="2" charset="0"/>
                          <a:cs typeface="Arial" charset="0"/>
                        </a:rPr>
                        <a:t>p~erv~meui</a:t>
                      </a:r>
                      <a:r>
                        <a:rPr kumimoji="0" lang="fr-CA" sz="2700" b="0" i="0" u="none" strike="noStrike" cap="none" normalizeH="0" baseline="0" dirty="0">
                          <a:ln>
                            <a:noFill/>
                          </a:ln>
                          <a:solidFill>
                            <a:schemeClr val="tx1"/>
                          </a:solidFill>
                          <a:effectLst/>
                          <a:latin typeface="Coptic1" pitchFamily="2" charset="0"/>
                          <a:cs typeface="Arial" charset="0"/>
                        </a:rPr>
                        <a:t>~ n~]</a:t>
                      </a:r>
                      <a:r>
                        <a:rPr kumimoji="0" lang="fr-CA" sz="2700" b="0" i="0" u="none" strike="noStrike" cap="none" normalizeH="0" baseline="0" dirty="0" err="1">
                          <a:ln>
                            <a:noFill/>
                          </a:ln>
                          <a:solidFill>
                            <a:schemeClr val="tx1"/>
                          </a:solidFill>
                          <a:effectLst/>
                          <a:latin typeface="Coptic1" pitchFamily="2" charset="0"/>
                          <a:cs typeface="Arial" charset="0"/>
                        </a:rPr>
                        <a:t>kakia</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n~refqwteb</a:t>
                      </a:r>
                      <a:endParaRPr kumimoji="0" lang="fr-CA" sz="27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ne nous bannis pas même si nous ne sommes pas entièrement purs de la boue du péché, de la malice ni du souvenir du mal conduisant à la mort.</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ولا تطرحنا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الحكم وان كنا غير انقياء بالكامل كمثل ما يرضي صلاحك من حماة الخطية والخبث وتذكار الشر القاتل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81823638"/>
      </p:ext>
    </p:extLst>
  </p:cSld>
  <p:clrMapOvr>
    <a:masterClrMapping/>
  </p:clrMapOvr>
  <p:transition/>
</p:sld>
</file>

<file path=ppt/slides/slide3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877378" name="Group 2"/>
          <p:cNvGrpSpPr>
            <a:grpSpLocks/>
          </p:cNvGrpSpPr>
          <p:nvPr/>
        </p:nvGrpSpPr>
        <p:grpSpPr bwMode="auto">
          <a:xfrm>
            <a:off x="0" y="2114550"/>
            <a:ext cx="8610600" cy="1085850"/>
            <a:chOff x="-3" y="-3"/>
            <a:chExt cx="2820" cy="820"/>
          </a:xfrm>
        </p:grpSpPr>
        <p:grpSp>
          <p:nvGrpSpPr>
            <p:cNvPr id="11877379" name="Group 3"/>
            <p:cNvGrpSpPr>
              <a:grpSpLocks/>
            </p:cNvGrpSpPr>
            <p:nvPr/>
          </p:nvGrpSpPr>
          <p:grpSpPr bwMode="auto">
            <a:xfrm>
              <a:off x="0" y="0"/>
              <a:ext cx="2814" cy="814"/>
              <a:chOff x="0" y="0"/>
              <a:chExt cx="2814" cy="814"/>
            </a:xfrm>
          </p:grpSpPr>
          <p:grpSp>
            <p:nvGrpSpPr>
              <p:cNvPr id="11877380" name="Group 4"/>
              <p:cNvGrpSpPr>
                <a:grpSpLocks/>
              </p:cNvGrpSpPr>
              <p:nvPr/>
            </p:nvGrpSpPr>
            <p:grpSpPr bwMode="auto">
              <a:xfrm>
                <a:off x="0" y="0"/>
                <a:ext cx="1094" cy="814"/>
                <a:chOff x="0" y="0"/>
                <a:chExt cx="1094" cy="814"/>
              </a:xfrm>
            </p:grpSpPr>
            <p:sp>
              <p:nvSpPr>
                <p:cNvPr id="11877381"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877382"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3" name="Group 7"/>
              <p:cNvGrpSpPr>
                <a:grpSpLocks/>
              </p:cNvGrpSpPr>
              <p:nvPr/>
            </p:nvGrpSpPr>
            <p:grpSpPr bwMode="auto">
              <a:xfrm>
                <a:off x="1094" y="0"/>
                <a:ext cx="842" cy="814"/>
                <a:chOff x="1094" y="0"/>
                <a:chExt cx="842" cy="814"/>
              </a:xfrm>
            </p:grpSpPr>
            <p:sp>
              <p:nvSpPr>
                <p:cNvPr id="11877384"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877385"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6" name="Group 10"/>
              <p:cNvGrpSpPr>
                <a:grpSpLocks/>
              </p:cNvGrpSpPr>
              <p:nvPr/>
            </p:nvGrpSpPr>
            <p:grpSpPr bwMode="auto">
              <a:xfrm>
                <a:off x="1936" y="0"/>
                <a:ext cx="878" cy="814"/>
                <a:chOff x="1936" y="0"/>
                <a:chExt cx="878" cy="814"/>
              </a:xfrm>
            </p:grpSpPr>
            <p:sp>
              <p:nvSpPr>
                <p:cNvPr id="11877387"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877388"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389"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877390" name="Group 14"/>
          <p:cNvGrpSpPr>
            <a:grpSpLocks/>
          </p:cNvGrpSpPr>
          <p:nvPr/>
        </p:nvGrpSpPr>
        <p:grpSpPr bwMode="auto">
          <a:xfrm>
            <a:off x="914400" y="2514600"/>
            <a:ext cx="8686800" cy="1100138"/>
            <a:chOff x="-3" y="-3"/>
            <a:chExt cx="2820" cy="924"/>
          </a:xfrm>
        </p:grpSpPr>
        <p:grpSp>
          <p:nvGrpSpPr>
            <p:cNvPr id="11877391" name="Group 15"/>
            <p:cNvGrpSpPr>
              <a:grpSpLocks/>
            </p:cNvGrpSpPr>
            <p:nvPr/>
          </p:nvGrpSpPr>
          <p:grpSpPr bwMode="auto">
            <a:xfrm>
              <a:off x="0" y="0"/>
              <a:ext cx="2814" cy="918"/>
              <a:chOff x="0" y="0"/>
              <a:chExt cx="2814" cy="918"/>
            </a:xfrm>
          </p:grpSpPr>
          <p:grpSp>
            <p:nvGrpSpPr>
              <p:cNvPr id="11877392" name="Group 16"/>
              <p:cNvGrpSpPr>
                <a:grpSpLocks/>
              </p:cNvGrpSpPr>
              <p:nvPr/>
            </p:nvGrpSpPr>
            <p:grpSpPr bwMode="auto">
              <a:xfrm>
                <a:off x="0" y="0"/>
                <a:ext cx="1094" cy="918"/>
                <a:chOff x="0" y="0"/>
                <a:chExt cx="1094" cy="918"/>
              </a:xfrm>
            </p:grpSpPr>
            <p:sp>
              <p:nvSpPr>
                <p:cNvPr id="1187739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87739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5" name="Group 19"/>
              <p:cNvGrpSpPr>
                <a:grpSpLocks/>
              </p:cNvGrpSpPr>
              <p:nvPr/>
            </p:nvGrpSpPr>
            <p:grpSpPr bwMode="auto">
              <a:xfrm>
                <a:off x="1094" y="0"/>
                <a:ext cx="842" cy="918"/>
                <a:chOff x="1094" y="0"/>
                <a:chExt cx="842" cy="918"/>
              </a:xfrm>
            </p:grpSpPr>
            <p:sp>
              <p:nvSpPr>
                <p:cNvPr id="1187739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87739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8" name="Group 22"/>
              <p:cNvGrpSpPr>
                <a:grpSpLocks/>
              </p:cNvGrpSpPr>
              <p:nvPr/>
            </p:nvGrpSpPr>
            <p:grpSpPr bwMode="auto">
              <a:xfrm>
                <a:off x="1936" y="0"/>
                <a:ext cx="878" cy="918"/>
                <a:chOff x="1936" y="0"/>
                <a:chExt cx="878" cy="918"/>
              </a:xfrm>
            </p:grpSpPr>
            <p:sp>
              <p:nvSpPr>
                <p:cNvPr id="1187739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87740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40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4" name="Group 24">
            <a:extLst>
              <a:ext uri="{FF2B5EF4-FFF2-40B4-BE49-F238E27FC236}">
                <a16:creationId xmlns:a16="http://schemas.microsoft.com/office/drawing/2014/main" id="{8E152793-87C7-22F5-E9BF-110E03B18AEA}"/>
              </a:ext>
            </a:extLst>
          </p:cNvPr>
          <p:cNvGraphicFramePr>
            <a:graphicFrameLocks noGrp="1"/>
          </p:cNvGraphicFramePr>
          <p:nvPr>
            <p:ph/>
            <p:extLst>
              <p:ext uri="{D42A27DB-BD31-4B8C-83A1-F6EECF244321}">
                <p14:modId xmlns:p14="http://schemas.microsoft.com/office/powerpoint/2010/main" val="2489192174"/>
              </p:ext>
            </p:extLst>
          </p:nvPr>
        </p:nvGraphicFramePr>
        <p:xfrm>
          <a:off x="0" y="0"/>
          <a:ext cx="9144000" cy="4934808"/>
        </p:xfrm>
        <a:graphic>
          <a:graphicData uri="http://schemas.openxmlformats.org/drawingml/2006/table">
            <a:tbl>
              <a:tblPr/>
              <a:tblGrid>
                <a:gridCol w="3232150">
                  <a:extLst>
                    <a:ext uri="{9D8B030D-6E8A-4147-A177-3AD203B41FA5}">
                      <a16:colId xmlns:a16="http://schemas.microsoft.com/office/drawing/2014/main" val="2993416561"/>
                    </a:ext>
                  </a:extLst>
                </a:gridCol>
                <a:gridCol w="3155950">
                  <a:extLst>
                    <a:ext uri="{9D8B030D-6E8A-4147-A177-3AD203B41FA5}">
                      <a16:colId xmlns:a16="http://schemas.microsoft.com/office/drawing/2014/main" val="20000"/>
                    </a:ext>
                  </a:extLst>
                </a:gridCol>
                <a:gridCol w="2755900">
                  <a:extLst>
                    <a:ext uri="{9D8B030D-6E8A-4147-A177-3AD203B41FA5}">
                      <a16:colId xmlns:a16="http://schemas.microsoft.com/office/drawing/2014/main" val="20001"/>
                    </a:ext>
                  </a:extLst>
                </a:gridCol>
              </a:tblGrid>
              <a:tr h="350148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Alla </a:t>
                      </a:r>
                      <a:r>
                        <a:rPr kumimoji="0" lang="fr-CA" sz="2800" b="0" i="0" u="none" strike="noStrike" cap="none" normalizeH="0" baseline="0" dirty="0" err="1">
                          <a:ln>
                            <a:noFill/>
                          </a:ln>
                          <a:solidFill>
                            <a:schemeClr val="tx1"/>
                          </a:solidFill>
                          <a:effectLst/>
                          <a:latin typeface="Coptic1" pitchFamily="2" charset="0"/>
                          <a:cs typeface="Arial" charset="0"/>
                        </a:rPr>
                        <a:t>n~yok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tekmetsany~maqt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n~at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s~caji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n~ats~viri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e~roc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okcwoun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n~y~metayen</a:t>
                      </a:r>
                      <a:r>
                        <a:rPr kumimoji="0" lang="fr-CA" sz="2800" b="0" i="0" u="none" strike="noStrike" cap="none" normalizeH="0" baseline="0" dirty="0">
                          <a:ln>
                            <a:noFill/>
                          </a:ln>
                          <a:solidFill>
                            <a:schemeClr val="tx1"/>
                          </a:solidFill>
                          <a:effectLst/>
                          <a:latin typeface="Coptic1" pitchFamily="2" charset="0"/>
                          <a:cs typeface="Arial" charset="0"/>
                        </a:rPr>
                        <a:t>/c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etjolk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e~pec</a:t>
                      </a:r>
                      <a:r>
                        <a:rPr kumimoji="0" lang="fr-CA" sz="2800" b="0" i="0" u="none" strike="noStrike" cap="none" normalizeH="0" baseline="0" dirty="0">
                          <a:ln>
                            <a:noFill/>
                          </a:ln>
                          <a:solidFill>
                            <a:schemeClr val="tx1"/>
                          </a:solidFill>
                          <a:effectLst/>
                          <a:latin typeface="Coptic1" pitchFamily="2" charset="0"/>
                          <a:cs typeface="Arial" charset="0"/>
                        </a:rPr>
                        <a:t>/t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penp~lacma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pt-BR" sz="2800" b="0" i="0" u="none" strike="noStrike" cap="none" normalizeH="0" baseline="0" dirty="0">
                          <a:ln>
                            <a:noFill/>
                          </a:ln>
                          <a:solidFill>
                            <a:schemeClr val="tx1"/>
                          </a:solidFill>
                          <a:effectLst/>
                          <a:latin typeface="Coptic1" pitchFamily="2" charset="0"/>
                          <a:cs typeface="Arial" charset="0"/>
                        </a:rPr>
                        <a:t>Fw] e~bol n~[wqem niben n~te nenparap~twma</a:t>
                      </a:r>
                      <a:endParaRPr kumimoji="0" lang="fr-CA" sz="28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Mais, par Ta tendresse indescriptible et sachant la faiblesse de notre nature et son attirance vers les abîmes efface les souillures de nos iniquités</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لكن أنت بتعطفك غير الموصوف اذ تعرف ضعف وانغماس جبلتنا الى اسفل  ،</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امحُ كل ادناس سيئاتنا.</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67803404"/>
      </p:ext>
    </p:extLst>
  </p:cSld>
  <p:clrMapOvr>
    <a:masterClrMapping/>
  </p:clrMapOvr>
  <p:transition/>
</p:sld>
</file>

<file path=ppt/slides/slide3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877378" name="Group 2"/>
          <p:cNvGrpSpPr>
            <a:grpSpLocks/>
          </p:cNvGrpSpPr>
          <p:nvPr/>
        </p:nvGrpSpPr>
        <p:grpSpPr bwMode="auto">
          <a:xfrm>
            <a:off x="0" y="2114550"/>
            <a:ext cx="8610600" cy="1085850"/>
            <a:chOff x="-3" y="-3"/>
            <a:chExt cx="2820" cy="820"/>
          </a:xfrm>
        </p:grpSpPr>
        <p:grpSp>
          <p:nvGrpSpPr>
            <p:cNvPr id="11877379" name="Group 3"/>
            <p:cNvGrpSpPr>
              <a:grpSpLocks/>
            </p:cNvGrpSpPr>
            <p:nvPr/>
          </p:nvGrpSpPr>
          <p:grpSpPr bwMode="auto">
            <a:xfrm>
              <a:off x="0" y="0"/>
              <a:ext cx="2814" cy="814"/>
              <a:chOff x="0" y="0"/>
              <a:chExt cx="2814" cy="814"/>
            </a:xfrm>
          </p:grpSpPr>
          <p:grpSp>
            <p:nvGrpSpPr>
              <p:cNvPr id="11877380" name="Group 4"/>
              <p:cNvGrpSpPr>
                <a:grpSpLocks/>
              </p:cNvGrpSpPr>
              <p:nvPr/>
            </p:nvGrpSpPr>
            <p:grpSpPr bwMode="auto">
              <a:xfrm>
                <a:off x="0" y="0"/>
                <a:ext cx="1094" cy="814"/>
                <a:chOff x="0" y="0"/>
                <a:chExt cx="1094" cy="814"/>
              </a:xfrm>
            </p:grpSpPr>
            <p:sp>
              <p:nvSpPr>
                <p:cNvPr id="11877381"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877382"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3" name="Group 7"/>
              <p:cNvGrpSpPr>
                <a:grpSpLocks/>
              </p:cNvGrpSpPr>
              <p:nvPr/>
            </p:nvGrpSpPr>
            <p:grpSpPr bwMode="auto">
              <a:xfrm>
                <a:off x="1094" y="0"/>
                <a:ext cx="842" cy="814"/>
                <a:chOff x="1094" y="0"/>
                <a:chExt cx="842" cy="814"/>
              </a:xfrm>
            </p:grpSpPr>
            <p:sp>
              <p:nvSpPr>
                <p:cNvPr id="11877384"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877385"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6" name="Group 10"/>
              <p:cNvGrpSpPr>
                <a:grpSpLocks/>
              </p:cNvGrpSpPr>
              <p:nvPr/>
            </p:nvGrpSpPr>
            <p:grpSpPr bwMode="auto">
              <a:xfrm>
                <a:off x="1936" y="0"/>
                <a:ext cx="878" cy="814"/>
                <a:chOff x="1936" y="0"/>
                <a:chExt cx="878" cy="814"/>
              </a:xfrm>
            </p:grpSpPr>
            <p:sp>
              <p:nvSpPr>
                <p:cNvPr id="11877387"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877388"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389"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877390" name="Group 14"/>
          <p:cNvGrpSpPr>
            <a:grpSpLocks/>
          </p:cNvGrpSpPr>
          <p:nvPr/>
        </p:nvGrpSpPr>
        <p:grpSpPr bwMode="auto">
          <a:xfrm>
            <a:off x="914400" y="2514600"/>
            <a:ext cx="8686800" cy="1100138"/>
            <a:chOff x="-3" y="-3"/>
            <a:chExt cx="2820" cy="924"/>
          </a:xfrm>
        </p:grpSpPr>
        <p:grpSp>
          <p:nvGrpSpPr>
            <p:cNvPr id="11877391" name="Group 15"/>
            <p:cNvGrpSpPr>
              <a:grpSpLocks/>
            </p:cNvGrpSpPr>
            <p:nvPr/>
          </p:nvGrpSpPr>
          <p:grpSpPr bwMode="auto">
            <a:xfrm>
              <a:off x="0" y="0"/>
              <a:ext cx="2814" cy="918"/>
              <a:chOff x="0" y="0"/>
              <a:chExt cx="2814" cy="918"/>
            </a:xfrm>
          </p:grpSpPr>
          <p:grpSp>
            <p:nvGrpSpPr>
              <p:cNvPr id="11877392" name="Group 16"/>
              <p:cNvGrpSpPr>
                <a:grpSpLocks/>
              </p:cNvGrpSpPr>
              <p:nvPr/>
            </p:nvGrpSpPr>
            <p:grpSpPr bwMode="auto">
              <a:xfrm>
                <a:off x="0" y="0"/>
                <a:ext cx="1094" cy="918"/>
                <a:chOff x="0" y="0"/>
                <a:chExt cx="1094" cy="918"/>
              </a:xfrm>
            </p:grpSpPr>
            <p:sp>
              <p:nvSpPr>
                <p:cNvPr id="1187739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87739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5" name="Group 19"/>
              <p:cNvGrpSpPr>
                <a:grpSpLocks/>
              </p:cNvGrpSpPr>
              <p:nvPr/>
            </p:nvGrpSpPr>
            <p:grpSpPr bwMode="auto">
              <a:xfrm>
                <a:off x="1094" y="0"/>
                <a:ext cx="842" cy="918"/>
                <a:chOff x="1094" y="0"/>
                <a:chExt cx="842" cy="918"/>
              </a:xfrm>
            </p:grpSpPr>
            <p:sp>
              <p:nvSpPr>
                <p:cNvPr id="1187739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87739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8" name="Group 22"/>
              <p:cNvGrpSpPr>
                <a:grpSpLocks/>
              </p:cNvGrpSpPr>
              <p:nvPr/>
            </p:nvGrpSpPr>
            <p:grpSpPr bwMode="auto">
              <a:xfrm>
                <a:off x="1936" y="0"/>
                <a:ext cx="878" cy="918"/>
                <a:chOff x="1936" y="0"/>
                <a:chExt cx="878" cy="918"/>
              </a:xfrm>
            </p:grpSpPr>
            <p:sp>
              <p:nvSpPr>
                <p:cNvPr id="1187739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87740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40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4" name="Group 24">
            <a:extLst>
              <a:ext uri="{FF2B5EF4-FFF2-40B4-BE49-F238E27FC236}">
                <a16:creationId xmlns:a16="http://schemas.microsoft.com/office/drawing/2014/main" id="{8E152793-87C7-22F5-E9BF-110E03B18AEA}"/>
              </a:ext>
            </a:extLst>
          </p:cNvPr>
          <p:cNvGraphicFramePr>
            <a:graphicFrameLocks noGrp="1"/>
          </p:cNvGraphicFramePr>
          <p:nvPr>
            <p:ph/>
            <p:extLst>
              <p:ext uri="{D42A27DB-BD31-4B8C-83A1-F6EECF244321}">
                <p14:modId xmlns:p14="http://schemas.microsoft.com/office/powerpoint/2010/main" val="40474789"/>
              </p:ext>
            </p:extLst>
          </p:nvPr>
        </p:nvGraphicFramePr>
        <p:xfrm>
          <a:off x="9160" y="414997"/>
          <a:ext cx="9144000" cy="3501486"/>
        </p:xfrm>
        <a:graphic>
          <a:graphicData uri="http://schemas.openxmlformats.org/drawingml/2006/table">
            <a:tbl>
              <a:tblPr/>
              <a:tblGrid>
                <a:gridCol w="3232150">
                  <a:extLst>
                    <a:ext uri="{9D8B030D-6E8A-4147-A177-3AD203B41FA5}">
                      <a16:colId xmlns:a16="http://schemas.microsoft.com/office/drawing/2014/main" val="2993416561"/>
                    </a:ext>
                  </a:extLst>
                </a:gridCol>
                <a:gridCol w="3155950">
                  <a:extLst>
                    <a:ext uri="{9D8B030D-6E8A-4147-A177-3AD203B41FA5}">
                      <a16:colId xmlns:a16="http://schemas.microsoft.com/office/drawing/2014/main" val="20000"/>
                    </a:ext>
                  </a:extLst>
                </a:gridCol>
                <a:gridCol w="2755900">
                  <a:extLst>
                    <a:ext uri="{9D8B030D-6E8A-4147-A177-3AD203B41FA5}">
                      <a16:colId xmlns:a16="http://schemas.microsoft.com/office/drawing/2014/main" val="20001"/>
                    </a:ext>
                  </a:extLst>
                </a:gridCol>
              </a:tblGrid>
              <a:tr h="350148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Hina </a:t>
                      </a:r>
                      <a:r>
                        <a:rPr kumimoji="0" lang="fr-CA" sz="2800" b="0" i="0" u="none" strike="noStrike" cap="none" normalizeH="0" baseline="0" dirty="0" err="1">
                          <a:ln>
                            <a:noFill/>
                          </a:ln>
                          <a:solidFill>
                            <a:schemeClr val="tx1"/>
                          </a:solidFill>
                          <a:effectLst/>
                          <a:latin typeface="Coptic1" pitchFamily="2" charset="0"/>
                          <a:cs typeface="Arial" charset="0"/>
                        </a:rPr>
                        <a:t>n~tefs~tem</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swpi</a:t>
                      </a:r>
                      <a:r>
                        <a:rPr kumimoji="0" lang="fr-CA" sz="2800" b="0" i="0" u="none" strike="noStrike" cap="none" normalizeH="0" baseline="0" dirty="0">
                          <a:ln>
                            <a:noFill/>
                          </a:ln>
                          <a:solidFill>
                            <a:schemeClr val="tx1"/>
                          </a:solidFill>
                          <a:effectLst/>
                          <a:latin typeface="Coptic1" pitchFamily="2" charset="0"/>
                          <a:cs typeface="Arial" charset="0"/>
                        </a:rPr>
                        <a:t> nan </a:t>
                      </a:r>
                      <a:r>
                        <a:rPr kumimoji="0" lang="fr-CA" sz="2800" b="0" i="0" u="none" strike="noStrike" cap="none" normalizeH="0" baseline="0" dirty="0" err="1">
                          <a:ln>
                            <a:noFill/>
                          </a:ln>
                          <a:solidFill>
                            <a:schemeClr val="tx1"/>
                          </a:solidFill>
                          <a:effectLst/>
                          <a:latin typeface="Coptic1" pitchFamily="2" charset="0"/>
                          <a:cs typeface="Arial" charset="0"/>
                        </a:rPr>
                        <a:t>euhap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oude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ouhioui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e~p~hap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n~je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paimuct</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rion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vai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tekmeynou</a:t>
                      </a:r>
                      <a:r>
                        <a:rPr kumimoji="0" lang="fr-CA" sz="2800" b="0" i="0" u="none" strike="noStrike" cap="none" normalizeH="0" baseline="0" dirty="0">
                          <a:ln>
                            <a:noFill/>
                          </a:ln>
                          <a:solidFill>
                            <a:schemeClr val="tx1"/>
                          </a:solidFill>
                          <a:effectLst/>
                          <a:latin typeface="Coptic1" pitchFamily="2" charset="0"/>
                          <a:cs typeface="Arial" charset="0"/>
                        </a:rPr>
                        <a:t>]</a:t>
                      </a: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Afin que nous ne soyons pas passible du jugement ni susceptibles de succomber sous le jugement de ce sacrement divin.</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لكي لا يكون لنا دينونة ولا وقوعًا في دينونة هذا السر الذي </a:t>
                      </a:r>
                      <a:r>
                        <a:rPr kumimoji="0" lang="ar-EG" sz="3200" b="0" i="0" u="none" strike="noStrike" cap="none" normalizeH="0" baseline="0" dirty="0" err="1">
                          <a:ln>
                            <a:noFill/>
                          </a:ln>
                          <a:solidFill>
                            <a:schemeClr val="tx1"/>
                          </a:solidFill>
                          <a:effectLst/>
                          <a:latin typeface="Arial" charset="0"/>
                          <a:cs typeface="Arial" charset="0"/>
                        </a:rPr>
                        <a:t>للاهوتك</a:t>
                      </a:r>
                      <a:r>
                        <a:rPr kumimoji="0" lang="ar-EG" sz="3200" b="0" i="0" u="none" strike="noStrike" cap="none" normalizeH="0" baseline="0" dirty="0">
                          <a:ln>
                            <a:noFill/>
                          </a:ln>
                          <a:solidFill>
                            <a:schemeClr val="tx1"/>
                          </a:solidFill>
                          <a:effectLst/>
                          <a:latin typeface="Arial" charset="0"/>
                          <a:cs typeface="Arial" charset="0"/>
                        </a:rPr>
                        <a:t>.</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289537470"/>
      </p:ext>
    </p:extLst>
  </p:cSld>
  <p:clrMapOvr>
    <a:masterClrMapping/>
  </p:clrMapOvr>
  <p:transition/>
</p:sld>
</file>

<file path=ppt/slides/slide3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2">
            <a:extLst>
              <a:ext uri="{FF2B5EF4-FFF2-40B4-BE49-F238E27FC236}">
                <a16:creationId xmlns:a16="http://schemas.microsoft.com/office/drawing/2014/main" id="{B6116E53-6E2F-43C4-BAB5-6327550DCA78}"/>
              </a:ext>
            </a:extLst>
          </p:cNvPr>
          <p:cNvGraphicFramePr>
            <a:graphicFrameLocks/>
          </p:cNvGraphicFramePr>
          <p:nvPr/>
        </p:nvGraphicFramePr>
        <p:xfrm>
          <a:off x="0" y="57151"/>
          <a:ext cx="9143999" cy="4727972"/>
        </p:xfrm>
        <a:graphic>
          <a:graphicData uri="http://schemas.openxmlformats.org/drawingml/2006/table">
            <a:tbl>
              <a:tblPr/>
              <a:tblGrid>
                <a:gridCol w="3170902">
                  <a:extLst>
                    <a:ext uri="{9D8B030D-6E8A-4147-A177-3AD203B41FA5}">
                      <a16:colId xmlns:a16="http://schemas.microsoft.com/office/drawing/2014/main" val="20000"/>
                    </a:ext>
                  </a:extLst>
                </a:gridCol>
                <a:gridCol w="3262324">
                  <a:extLst>
                    <a:ext uri="{9D8B030D-6E8A-4147-A177-3AD203B41FA5}">
                      <a16:colId xmlns:a16="http://schemas.microsoft.com/office/drawing/2014/main" val="20001"/>
                    </a:ext>
                  </a:extLst>
                </a:gridCol>
                <a:gridCol w="2710773">
                  <a:extLst>
                    <a:ext uri="{9D8B030D-6E8A-4147-A177-3AD203B41FA5}">
                      <a16:colId xmlns:a16="http://schemas.microsoft.com/office/drawing/2014/main" val="20002"/>
                    </a:ext>
                  </a:extLst>
                </a:gridCol>
              </a:tblGrid>
              <a:tr h="47279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algn="just"/>
                      <a:r>
                        <a:rPr lang="fr-FR" sz="2800" b="0" i="0" u="none" strike="noStrike" kern="1200" baseline="0" dirty="0" err="1">
                          <a:solidFill>
                            <a:schemeClr val="tx1"/>
                          </a:solidFill>
                          <a:latin typeface="Coptic1" pitchFamily="2" charset="0"/>
                          <a:ea typeface="+mn-ea"/>
                          <a:cs typeface="+mn-cs"/>
                        </a:rPr>
                        <a:t>Proceuxacye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u~per</a:t>
                      </a:r>
                      <a:r>
                        <a:rPr lang="fr-FR" sz="2800" b="0" i="0" u="none" strike="noStrike" kern="1200" baseline="0" dirty="0">
                          <a:solidFill>
                            <a:schemeClr val="tx1"/>
                          </a:solidFill>
                          <a:latin typeface="Coptic1" pitchFamily="2" charset="0"/>
                          <a:ea typeface="+mn-ea"/>
                          <a:cs typeface="+mn-cs"/>
                        </a:rPr>
                        <a:t> t/c </a:t>
                      </a:r>
                      <a:r>
                        <a:rPr lang="fr-FR" sz="2800" b="0" i="0" u="none" strike="noStrike" kern="1200" baseline="0" dirty="0" err="1">
                          <a:solidFill>
                            <a:schemeClr val="tx1"/>
                          </a:solidFill>
                          <a:latin typeface="Coptic1" pitchFamily="2" charset="0"/>
                          <a:ea typeface="+mn-ea"/>
                          <a:cs typeface="+mn-cs"/>
                        </a:rPr>
                        <a:t>teliac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i~r</a:t>
                      </a:r>
                      <a:r>
                        <a:rPr lang="fr-FR" sz="2800" b="0" i="0" u="none" strike="noStrike" kern="1200" baseline="0" dirty="0">
                          <a:solidFill>
                            <a:schemeClr val="tx1"/>
                          </a:solidFill>
                          <a:latin typeface="Coptic1" pitchFamily="2" charset="0"/>
                          <a:ea typeface="+mn-ea"/>
                          <a:cs typeface="+mn-cs"/>
                        </a:rPr>
                        <a:t>/n/c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agap</a:t>
                      </a:r>
                      <a:r>
                        <a:rPr lang="fr-FR" sz="2800" b="0" i="0" u="none" strike="noStrike" kern="1200" baseline="0" dirty="0">
                          <a:solidFill>
                            <a:schemeClr val="tx1"/>
                          </a:solidFill>
                          <a:latin typeface="Coptic1" pitchFamily="2" charset="0"/>
                          <a:ea typeface="+mn-ea"/>
                          <a:cs typeface="+mn-cs"/>
                        </a:rPr>
                        <a:t>/c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a~giwn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acpacmwn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a~poctolwn</a:t>
                      </a:r>
                      <a:r>
                        <a:rPr lang="fr-FR" sz="2800" b="0" i="0" u="none" strike="noStrike" kern="1200" baseline="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Kurie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ele</a:t>
                      </a:r>
                      <a:r>
                        <a:rPr kumimoji="0" lang="fr-FR" sz="3200" b="0" i="0" u="none" strike="noStrike" cap="none" normalizeH="0" baseline="0" dirty="0">
                          <a:ln>
                            <a:noFill/>
                          </a:ln>
                          <a:solidFill>
                            <a:schemeClr val="tx1"/>
                          </a:solidFill>
                          <a:effectLst/>
                          <a:latin typeface="Coptic1" pitchFamily="2" charset="0"/>
                          <a:cs typeface="Arial" charset="0"/>
                        </a:rPr>
                        <a:t>/con.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la paix parfaite, pour la charité et pour le saint baiser apostolique.</a:t>
                      </a: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صلوا من أجل السلام الكامل والمحبة والقبلة الطاهرة الرسولية</a:t>
                      </a:r>
                      <a:r>
                        <a:rPr kumimoji="0" lang="fr-FR" sz="3200" b="0" i="0" u="none" strike="noStrike" cap="none" normalizeH="0" baseline="0" dirty="0">
                          <a:ln>
                            <a:noFill/>
                          </a:ln>
                          <a:solidFill>
                            <a:schemeClr val="tx1"/>
                          </a:solidFill>
                          <a:effectLst/>
                          <a:latin typeface="Arial" charset="0"/>
                          <a:cs typeface="Arial" pitchFamily="34" charset="0"/>
                        </a:rPr>
                        <a:t>.</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US"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3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01260" name="Group 12"/>
          <p:cNvGraphicFramePr>
            <a:graphicFrameLocks noGrp="1"/>
          </p:cNvGraphicFramePr>
          <p:nvPr>
            <p:ph/>
            <p:extLst>
              <p:ext uri="{D42A27DB-BD31-4B8C-83A1-F6EECF244321}">
                <p14:modId xmlns:p14="http://schemas.microsoft.com/office/powerpoint/2010/main" val="3559942619"/>
              </p:ext>
            </p:extLst>
          </p:nvPr>
        </p:nvGraphicFramePr>
        <p:xfrm>
          <a:off x="-1" y="96441"/>
          <a:ext cx="9144001" cy="4514850"/>
        </p:xfrm>
        <a:graphic>
          <a:graphicData uri="http://schemas.openxmlformats.org/drawingml/2006/table">
            <a:tbl>
              <a:tblPr/>
              <a:tblGrid>
                <a:gridCol w="3299406">
                  <a:extLst>
                    <a:ext uri="{9D8B030D-6E8A-4147-A177-3AD203B41FA5}">
                      <a16:colId xmlns:a16="http://schemas.microsoft.com/office/drawing/2014/main" val="72021526"/>
                    </a:ext>
                  </a:extLst>
                </a:gridCol>
                <a:gridCol w="3299406">
                  <a:extLst>
                    <a:ext uri="{9D8B030D-6E8A-4147-A177-3AD203B41FA5}">
                      <a16:colId xmlns:a16="http://schemas.microsoft.com/office/drawing/2014/main" val="20000"/>
                    </a:ext>
                  </a:extLst>
                </a:gridCol>
                <a:gridCol w="2545189">
                  <a:extLst>
                    <a:ext uri="{9D8B030D-6E8A-4147-A177-3AD203B41FA5}">
                      <a16:colId xmlns:a16="http://schemas.microsoft.com/office/drawing/2014/main" val="20001"/>
                    </a:ext>
                  </a:extLst>
                </a:gridCol>
              </a:tblGrid>
              <a:tr h="37193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Nyok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gar</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s~jom</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m~mok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e~w~li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n~nobi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niben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e~ouw~teb</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n~nia~dikia</a:t>
                      </a:r>
                      <a:r>
                        <a:rPr kumimoji="0" lang="fr-CA" sz="2800" b="0" i="0" u="none" strike="noStrike" cap="none" normalizeH="0" baseline="0" dirty="0">
                          <a:ln>
                            <a:noFill/>
                          </a:ln>
                          <a:solidFill>
                            <a:schemeClr val="tx1"/>
                          </a:solidFill>
                          <a:effectLst/>
                          <a:latin typeface="Coptic1" pitchFamily="2" charset="0"/>
                          <a:cs typeface="Arial" charset="0"/>
                        </a:rPr>
                        <a:t>~ nem </a:t>
                      </a:r>
                      <a:r>
                        <a:rPr kumimoji="0" lang="fr-CA" sz="2800" b="0" i="0" u="none" strike="noStrike" cap="none" normalizeH="0" baseline="0" dirty="0" err="1">
                          <a:ln>
                            <a:noFill/>
                          </a:ln>
                          <a:solidFill>
                            <a:schemeClr val="tx1"/>
                          </a:solidFill>
                          <a:effectLst/>
                          <a:latin typeface="Coptic1" pitchFamily="2" charset="0"/>
                          <a:cs typeface="Arial" charset="0"/>
                        </a:rPr>
                        <a:t>nia~nomia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nirwmi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n~talepwroc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eksop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m~mantoubo</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m~pikocmoc</a:t>
                      </a:r>
                      <a:r>
                        <a:rPr kumimoji="0" lang="fr-CA" sz="2800" b="0" i="0" u="none" strike="noStrike" cap="none" normalizeH="0" baseline="0" dirty="0">
                          <a:ln>
                            <a:noFill/>
                          </a:ln>
                          <a:solidFill>
                            <a:schemeClr val="tx1"/>
                          </a:solidFill>
                          <a:effectLst/>
                          <a:latin typeface="Coptic1" pitchFamily="2" charset="0"/>
                          <a:cs typeface="Arial" charset="0"/>
                        </a:rPr>
                        <a:t> t/</a:t>
                      </a:r>
                      <a:r>
                        <a:rPr kumimoji="0" lang="fr-CA" sz="2800" b="0" i="0" u="none" strike="noStrike" cap="none" normalizeH="0" baseline="0" dirty="0" err="1">
                          <a:ln>
                            <a:noFill/>
                          </a:ln>
                          <a:solidFill>
                            <a:schemeClr val="tx1"/>
                          </a:solidFill>
                          <a:effectLst/>
                          <a:latin typeface="Coptic1" pitchFamily="2" charset="0"/>
                          <a:cs typeface="Arial" charset="0"/>
                        </a:rPr>
                        <a:t>rf</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C'est Toi qui peux lever les péchés et convertir l'obscurité et les péchés des méchants car Tu es la  pureté du monde entier.</a:t>
                      </a:r>
                      <a:endParaRPr kumimoji="0" lang="ar-EG" sz="28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لأنك أنت القادر أن ترفع كل الخطايا وتنقل الظلم والآثام التي للناس الأشقياء إذ أنت طهر العالم كله ،</a:t>
                      </a: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2" name="Action Button: Custom 28">
            <a:hlinkClick r:id="rId3" action="ppaction://hlinksldjump" highlightClick="1"/>
            <a:extLst>
              <a:ext uri="{FF2B5EF4-FFF2-40B4-BE49-F238E27FC236}">
                <a16:creationId xmlns:a16="http://schemas.microsoft.com/office/drawing/2014/main" id="{567153BE-8036-ED7D-CAA6-AE592EFF0D3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15593835"/>
      </p:ext>
    </p:extLst>
  </p:cSld>
  <p:clrMapOvr>
    <a:masterClrMapping/>
  </p:clrMapOvr>
  <p:transition/>
</p:sld>
</file>

<file path=ppt/slides/slide3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877378" name="Group 2"/>
          <p:cNvGrpSpPr>
            <a:grpSpLocks/>
          </p:cNvGrpSpPr>
          <p:nvPr/>
        </p:nvGrpSpPr>
        <p:grpSpPr bwMode="auto">
          <a:xfrm>
            <a:off x="0" y="2114550"/>
            <a:ext cx="8610600" cy="1085850"/>
            <a:chOff x="-3" y="-3"/>
            <a:chExt cx="2820" cy="820"/>
          </a:xfrm>
        </p:grpSpPr>
        <p:grpSp>
          <p:nvGrpSpPr>
            <p:cNvPr id="11877379" name="Group 3"/>
            <p:cNvGrpSpPr>
              <a:grpSpLocks/>
            </p:cNvGrpSpPr>
            <p:nvPr/>
          </p:nvGrpSpPr>
          <p:grpSpPr bwMode="auto">
            <a:xfrm>
              <a:off x="0" y="0"/>
              <a:ext cx="2814" cy="814"/>
              <a:chOff x="0" y="0"/>
              <a:chExt cx="2814" cy="814"/>
            </a:xfrm>
          </p:grpSpPr>
          <p:grpSp>
            <p:nvGrpSpPr>
              <p:cNvPr id="11877380" name="Group 4"/>
              <p:cNvGrpSpPr>
                <a:grpSpLocks/>
              </p:cNvGrpSpPr>
              <p:nvPr/>
            </p:nvGrpSpPr>
            <p:grpSpPr bwMode="auto">
              <a:xfrm>
                <a:off x="0" y="0"/>
                <a:ext cx="1094" cy="814"/>
                <a:chOff x="0" y="0"/>
                <a:chExt cx="1094" cy="814"/>
              </a:xfrm>
            </p:grpSpPr>
            <p:sp>
              <p:nvSpPr>
                <p:cNvPr id="11877381"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877382"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3" name="Group 7"/>
              <p:cNvGrpSpPr>
                <a:grpSpLocks/>
              </p:cNvGrpSpPr>
              <p:nvPr/>
            </p:nvGrpSpPr>
            <p:grpSpPr bwMode="auto">
              <a:xfrm>
                <a:off x="1094" y="0"/>
                <a:ext cx="842" cy="814"/>
                <a:chOff x="1094" y="0"/>
                <a:chExt cx="842" cy="814"/>
              </a:xfrm>
            </p:grpSpPr>
            <p:sp>
              <p:nvSpPr>
                <p:cNvPr id="11877384"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877385"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6" name="Group 10"/>
              <p:cNvGrpSpPr>
                <a:grpSpLocks/>
              </p:cNvGrpSpPr>
              <p:nvPr/>
            </p:nvGrpSpPr>
            <p:grpSpPr bwMode="auto">
              <a:xfrm>
                <a:off x="1936" y="0"/>
                <a:ext cx="878" cy="814"/>
                <a:chOff x="1936" y="0"/>
                <a:chExt cx="878" cy="814"/>
              </a:xfrm>
            </p:grpSpPr>
            <p:sp>
              <p:nvSpPr>
                <p:cNvPr id="11877387"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877388"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389"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877390" name="Group 14"/>
          <p:cNvGrpSpPr>
            <a:grpSpLocks/>
          </p:cNvGrpSpPr>
          <p:nvPr/>
        </p:nvGrpSpPr>
        <p:grpSpPr bwMode="auto">
          <a:xfrm>
            <a:off x="914400" y="2514600"/>
            <a:ext cx="8686800" cy="1100138"/>
            <a:chOff x="-3" y="-3"/>
            <a:chExt cx="2820" cy="924"/>
          </a:xfrm>
        </p:grpSpPr>
        <p:grpSp>
          <p:nvGrpSpPr>
            <p:cNvPr id="11877391" name="Group 15"/>
            <p:cNvGrpSpPr>
              <a:grpSpLocks/>
            </p:cNvGrpSpPr>
            <p:nvPr/>
          </p:nvGrpSpPr>
          <p:grpSpPr bwMode="auto">
            <a:xfrm>
              <a:off x="0" y="0"/>
              <a:ext cx="2814" cy="918"/>
              <a:chOff x="0" y="0"/>
              <a:chExt cx="2814" cy="918"/>
            </a:xfrm>
          </p:grpSpPr>
          <p:grpSp>
            <p:nvGrpSpPr>
              <p:cNvPr id="11877392" name="Group 16"/>
              <p:cNvGrpSpPr>
                <a:grpSpLocks/>
              </p:cNvGrpSpPr>
              <p:nvPr/>
            </p:nvGrpSpPr>
            <p:grpSpPr bwMode="auto">
              <a:xfrm>
                <a:off x="0" y="0"/>
                <a:ext cx="1094" cy="918"/>
                <a:chOff x="0" y="0"/>
                <a:chExt cx="1094" cy="918"/>
              </a:xfrm>
            </p:grpSpPr>
            <p:sp>
              <p:nvSpPr>
                <p:cNvPr id="1187739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87739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5" name="Group 19"/>
              <p:cNvGrpSpPr>
                <a:grpSpLocks/>
              </p:cNvGrpSpPr>
              <p:nvPr/>
            </p:nvGrpSpPr>
            <p:grpSpPr bwMode="auto">
              <a:xfrm>
                <a:off x="1094" y="0"/>
                <a:ext cx="842" cy="918"/>
                <a:chOff x="1094" y="0"/>
                <a:chExt cx="842" cy="918"/>
              </a:xfrm>
            </p:grpSpPr>
            <p:sp>
              <p:nvSpPr>
                <p:cNvPr id="1187739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87739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8" name="Group 22"/>
              <p:cNvGrpSpPr>
                <a:grpSpLocks/>
              </p:cNvGrpSpPr>
              <p:nvPr/>
            </p:nvGrpSpPr>
            <p:grpSpPr bwMode="auto">
              <a:xfrm>
                <a:off x="1936" y="0"/>
                <a:ext cx="878" cy="918"/>
                <a:chOff x="1936" y="0"/>
                <a:chExt cx="878" cy="918"/>
              </a:xfrm>
            </p:grpSpPr>
            <p:sp>
              <p:nvSpPr>
                <p:cNvPr id="1187739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87740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40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4" name="Group 24">
            <a:extLst>
              <a:ext uri="{FF2B5EF4-FFF2-40B4-BE49-F238E27FC236}">
                <a16:creationId xmlns:a16="http://schemas.microsoft.com/office/drawing/2014/main" id="{8E152793-87C7-22F5-E9BF-110E03B18AEA}"/>
              </a:ext>
            </a:extLst>
          </p:cNvPr>
          <p:cNvGraphicFramePr>
            <a:graphicFrameLocks noGrp="1"/>
          </p:cNvGraphicFramePr>
          <p:nvPr>
            <p:ph/>
            <p:extLst>
              <p:ext uri="{D42A27DB-BD31-4B8C-83A1-F6EECF244321}">
                <p14:modId xmlns:p14="http://schemas.microsoft.com/office/powerpoint/2010/main" val="1822932837"/>
              </p:ext>
            </p:extLst>
          </p:nvPr>
        </p:nvGraphicFramePr>
        <p:xfrm>
          <a:off x="0" y="0"/>
          <a:ext cx="9144000" cy="4963764"/>
        </p:xfrm>
        <a:graphic>
          <a:graphicData uri="http://schemas.openxmlformats.org/drawingml/2006/table">
            <a:tbl>
              <a:tblPr/>
              <a:tblGrid>
                <a:gridCol w="3232150">
                  <a:extLst>
                    <a:ext uri="{9D8B030D-6E8A-4147-A177-3AD203B41FA5}">
                      <a16:colId xmlns:a16="http://schemas.microsoft.com/office/drawing/2014/main" val="2993416561"/>
                    </a:ext>
                  </a:extLst>
                </a:gridCol>
                <a:gridCol w="3155950">
                  <a:extLst>
                    <a:ext uri="{9D8B030D-6E8A-4147-A177-3AD203B41FA5}">
                      <a16:colId xmlns:a16="http://schemas.microsoft.com/office/drawing/2014/main" val="20000"/>
                    </a:ext>
                  </a:extLst>
                </a:gridCol>
                <a:gridCol w="2755900">
                  <a:extLst>
                    <a:ext uri="{9D8B030D-6E8A-4147-A177-3AD203B41FA5}">
                      <a16:colId xmlns:a16="http://schemas.microsoft.com/office/drawing/2014/main" val="20001"/>
                    </a:ext>
                  </a:extLst>
                </a:gridCol>
              </a:tblGrid>
              <a:tr h="350148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600" b="0" i="0" u="none" strike="noStrike" cap="none" normalizeH="0" baseline="0" dirty="0" err="1">
                          <a:ln>
                            <a:noFill/>
                          </a:ln>
                          <a:solidFill>
                            <a:schemeClr val="tx1"/>
                          </a:solidFill>
                          <a:effectLst/>
                          <a:latin typeface="Coptic1" pitchFamily="2" charset="0"/>
                          <a:cs typeface="Arial" charset="0"/>
                        </a:rPr>
                        <a:t>Ouoh</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n~yok</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e~tecerp~repi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nak</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n~je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doxologia</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qen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ouc~mi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n~ouwt</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n~te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ouon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niben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Piwou</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pitai~o</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metnis</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p~rockun</a:t>
                      </a:r>
                      <a:r>
                        <a:rPr kumimoji="0" lang="fr-CA" sz="2600" b="0" i="0" u="none" strike="noStrike" cap="none" normalizeH="0" baseline="0" dirty="0">
                          <a:ln>
                            <a:noFill/>
                          </a:ln>
                          <a:solidFill>
                            <a:schemeClr val="tx1"/>
                          </a:solidFill>
                          <a:effectLst/>
                          <a:latin typeface="Coptic1" pitchFamily="2" charset="0"/>
                          <a:cs typeface="Arial" charset="0"/>
                        </a:rPr>
                        <a:t>/c/c: nem </a:t>
                      </a:r>
                      <a:r>
                        <a:rPr kumimoji="0" lang="fr-CA" sz="2600" b="0" i="0" u="none" strike="noStrike" cap="none" normalizeH="0" baseline="0" dirty="0" err="1">
                          <a:ln>
                            <a:noFill/>
                          </a:ln>
                          <a:solidFill>
                            <a:schemeClr val="tx1"/>
                          </a:solidFill>
                          <a:effectLst/>
                          <a:latin typeface="Coptic1" pitchFamily="2" charset="0"/>
                          <a:cs typeface="Arial" charset="0"/>
                        </a:rPr>
                        <a:t>Pekiwt</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n~a~gayoc</a:t>
                      </a:r>
                      <a:r>
                        <a:rPr kumimoji="0" lang="fr-CA" sz="2600" b="0" i="0" u="none" strike="noStrike" cap="none" normalizeH="0" baseline="0" dirty="0">
                          <a:ln>
                            <a:noFill/>
                          </a:ln>
                          <a:solidFill>
                            <a:schemeClr val="tx1"/>
                          </a:solidFill>
                          <a:effectLst/>
                          <a:latin typeface="Coptic1" pitchFamily="2" charset="0"/>
                          <a:cs typeface="Arial" charset="0"/>
                        </a:rPr>
                        <a:t>: nem </a:t>
                      </a:r>
                      <a:r>
                        <a:rPr kumimoji="0" lang="fr-CA" sz="2600" b="0" i="0" u="none" strike="noStrike" cap="none" normalizeH="0" baseline="0" dirty="0" err="1">
                          <a:ln>
                            <a:noFill/>
                          </a:ln>
                          <a:solidFill>
                            <a:schemeClr val="tx1"/>
                          </a:solidFill>
                          <a:effectLst/>
                          <a:latin typeface="Coptic1" pitchFamily="2" charset="0"/>
                          <a:cs typeface="Arial" charset="0"/>
                        </a:rPr>
                        <a:t>Pip~neuma</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e~youab</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n~reftanqo</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ouoh</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n~oumooucioc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nemak</a:t>
                      </a:r>
                      <a:endParaRPr kumimoji="0" lang="fr-CA" sz="26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Te devons tous la louange à l'unisson la gloire, l'honneur, la grandeur et l'adoration avec Ton Père très bon et le Saint-Esprit vivifiant et consubstantiel à Toi</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وأنت الذي ينبغي لك التمجيد بصوت واحد من كل أحد</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المجد والكرامة والعظمة والسجود مع أبيك الصالح والروح القدس المحيي المساوي لك</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81180956"/>
      </p:ext>
    </p:extLst>
  </p:cSld>
  <p:clrMapOvr>
    <a:masterClrMapping/>
  </p:clrMapOvr>
  <p:transition/>
</p:sld>
</file>

<file path=ppt/slides/slide3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877378" name="Group 2"/>
          <p:cNvGrpSpPr>
            <a:grpSpLocks/>
          </p:cNvGrpSpPr>
          <p:nvPr/>
        </p:nvGrpSpPr>
        <p:grpSpPr bwMode="auto">
          <a:xfrm>
            <a:off x="0" y="2114550"/>
            <a:ext cx="8610600" cy="1085850"/>
            <a:chOff x="-3" y="-3"/>
            <a:chExt cx="2820" cy="820"/>
          </a:xfrm>
        </p:grpSpPr>
        <p:grpSp>
          <p:nvGrpSpPr>
            <p:cNvPr id="11877379" name="Group 3"/>
            <p:cNvGrpSpPr>
              <a:grpSpLocks/>
            </p:cNvGrpSpPr>
            <p:nvPr/>
          </p:nvGrpSpPr>
          <p:grpSpPr bwMode="auto">
            <a:xfrm>
              <a:off x="0" y="0"/>
              <a:ext cx="2814" cy="814"/>
              <a:chOff x="0" y="0"/>
              <a:chExt cx="2814" cy="814"/>
            </a:xfrm>
          </p:grpSpPr>
          <p:grpSp>
            <p:nvGrpSpPr>
              <p:cNvPr id="11877380" name="Group 4"/>
              <p:cNvGrpSpPr>
                <a:grpSpLocks/>
              </p:cNvGrpSpPr>
              <p:nvPr/>
            </p:nvGrpSpPr>
            <p:grpSpPr bwMode="auto">
              <a:xfrm>
                <a:off x="0" y="0"/>
                <a:ext cx="1094" cy="814"/>
                <a:chOff x="0" y="0"/>
                <a:chExt cx="1094" cy="814"/>
              </a:xfrm>
            </p:grpSpPr>
            <p:sp>
              <p:nvSpPr>
                <p:cNvPr id="11877381"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877382"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3" name="Group 7"/>
              <p:cNvGrpSpPr>
                <a:grpSpLocks/>
              </p:cNvGrpSpPr>
              <p:nvPr/>
            </p:nvGrpSpPr>
            <p:grpSpPr bwMode="auto">
              <a:xfrm>
                <a:off x="1094" y="0"/>
                <a:ext cx="842" cy="814"/>
                <a:chOff x="1094" y="0"/>
                <a:chExt cx="842" cy="814"/>
              </a:xfrm>
            </p:grpSpPr>
            <p:sp>
              <p:nvSpPr>
                <p:cNvPr id="11877384"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877385"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6" name="Group 10"/>
              <p:cNvGrpSpPr>
                <a:grpSpLocks/>
              </p:cNvGrpSpPr>
              <p:nvPr/>
            </p:nvGrpSpPr>
            <p:grpSpPr bwMode="auto">
              <a:xfrm>
                <a:off x="1936" y="0"/>
                <a:ext cx="878" cy="814"/>
                <a:chOff x="1936" y="0"/>
                <a:chExt cx="878" cy="814"/>
              </a:xfrm>
            </p:grpSpPr>
            <p:sp>
              <p:nvSpPr>
                <p:cNvPr id="11877387"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877388"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389"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877390" name="Group 14"/>
          <p:cNvGrpSpPr>
            <a:grpSpLocks/>
          </p:cNvGrpSpPr>
          <p:nvPr/>
        </p:nvGrpSpPr>
        <p:grpSpPr bwMode="auto">
          <a:xfrm>
            <a:off x="914400" y="2514600"/>
            <a:ext cx="8686800" cy="1100138"/>
            <a:chOff x="-3" y="-3"/>
            <a:chExt cx="2820" cy="924"/>
          </a:xfrm>
        </p:grpSpPr>
        <p:grpSp>
          <p:nvGrpSpPr>
            <p:cNvPr id="11877391" name="Group 15"/>
            <p:cNvGrpSpPr>
              <a:grpSpLocks/>
            </p:cNvGrpSpPr>
            <p:nvPr/>
          </p:nvGrpSpPr>
          <p:grpSpPr bwMode="auto">
            <a:xfrm>
              <a:off x="0" y="0"/>
              <a:ext cx="2814" cy="918"/>
              <a:chOff x="0" y="0"/>
              <a:chExt cx="2814" cy="918"/>
            </a:xfrm>
          </p:grpSpPr>
          <p:grpSp>
            <p:nvGrpSpPr>
              <p:cNvPr id="11877392" name="Group 16"/>
              <p:cNvGrpSpPr>
                <a:grpSpLocks/>
              </p:cNvGrpSpPr>
              <p:nvPr/>
            </p:nvGrpSpPr>
            <p:grpSpPr bwMode="auto">
              <a:xfrm>
                <a:off x="0" y="0"/>
                <a:ext cx="1094" cy="918"/>
                <a:chOff x="0" y="0"/>
                <a:chExt cx="1094" cy="918"/>
              </a:xfrm>
            </p:grpSpPr>
            <p:sp>
              <p:nvSpPr>
                <p:cNvPr id="1187739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87739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5" name="Group 19"/>
              <p:cNvGrpSpPr>
                <a:grpSpLocks/>
              </p:cNvGrpSpPr>
              <p:nvPr/>
            </p:nvGrpSpPr>
            <p:grpSpPr bwMode="auto">
              <a:xfrm>
                <a:off x="1094" y="0"/>
                <a:ext cx="842" cy="918"/>
                <a:chOff x="1094" y="0"/>
                <a:chExt cx="842" cy="918"/>
              </a:xfrm>
            </p:grpSpPr>
            <p:sp>
              <p:nvSpPr>
                <p:cNvPr id="1187739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87739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8" name="Group 22"/>
              <p:cNvGrpSpPr>
                <a:grpSpLocks/>
              </p:cNvGrpSpPr>
              <p:nvPr/>
            </p:nvGrpSpPr>
            <p:grpSpPr bwMode="auto">
              <a:xfrm>
                <a:off x="1936" y="0"/>
                <a:ext cx="878" cy="918"/>
                <a:chOff x="1936" y="0"/>
                <a:chExt cx="878" cy="918"/>
              </a:xfrm>
            </p:grpSpPr>
            <p:sp>
              <p:nvSpPr>
                <p:cNvPr id="1187739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87740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40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3412588" y="4960215"/>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4" name="Group 24">
            <a:extLst>
              <a:ext uri="{FF2B5EF4-FFF2-40B4-BE49-F238E27FC236}">
                <a16:creationId xmlns:a16="http://schemas.microsoft.com/office/drawing/2014/main" id="{8E152793-87C7-22F5-E9BF-110E03B18AEA}"/>
              </a:ext>
            </a:extLst>
          </p:cNvPr>
          <p:cNvGraphicFramePr>
            <a:graphicFrameLocks noGrp="1"/>
          </p:cNvGraphicFramePr>
          <p:nvPr>
            <p:ph/>
            <p:extLst>
              <p:ext uri="{D42A27DB-BD31-4B8C-83A1-F6EECF244321}">
                <p14:modId xmlns:p14="http://schemas.microsoft.com/office/powerpoint/2010/main" val="1247927294"/>
              </p:ext>
            </p:extLst>
          </p:nvPr>
        </p:nvGraphicFramePr>
        <p:xfrm>
          <a:off x="-9160" y="851316"/>
          <a:ext cx="9144000" cy="2820572"/>
        </p:xfrm>
        <a:graphic>
          <a:graphicData uri="http://schemas.openxmlformats.org/drawingml/2006/table">
            <a:tbl>
              <a:tblPr/>
              <a:tblGrid>
                <a:gridCol w="3232150">
                  <a:extLst>
                    <a:ext uri="{9D8B030D-6E8A-4147-A177-3AD203B41FA5}">
                      <a16:colId xmlns:a16="http://schemas.microsoft.com/office/drawing/2014/main" val="2993416561"/>
                    </a:ext>
                  </a:extLst>
                </a:gridCol>
                <a:gridCol w="3155950">
                  <a:extLst>
                    <a:ext uri="{9D8B030D-6E8A-4147-A177-3AD203B41FA5}">
                      <a16:colId xmlns:a16="http://schemas.microsoft.com/office/drawing/2014/main" val="20000"/>
                    </a:ext>
                  </a:extLst>
                </a:gridCol>
                <a:gridCol w="2755900">
                  <a:extLst>
                    <a:ext uri="{9D8B030D-6E8A-4147-A177-3AD203B41FA5}">
                      <a16:colId xmlns:a16="http://schemas.microsoft.com/office/drawing/2014/main" val="20001"/>
                    </a:ext>
                  </a:extLst>
                </a:gridCol>
              </a:tblGrid>
              <a:tr h="2820572">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nou</a:t>
                      </a:r>
                      <a:r>
                        <a:rPr kumimoji="0" lang="fr-CA" sz="2800" b="0" i="0" u="none" strike="noStrike" cap="none" normalizeH="0" baseline="0" dirty="0">
                          <a:ln>
                            <a:noFill/>
                          </a:ln>
                          <a:solidFill>
                            <a:schemeClr val="tx1"/>
                          </a:solidFill>
                          <a:effectLst/>
                          <a:latin typeface="Coptic1" pitchFamily="2" charset="0"/>
                          <a:cs typeface="Arial" charset="0"/>
                        </a:rPr>
                        <a:t> nem </a:t>
                      </a:r>
                      <a:r>
                        <a:rPr kumimoji="0" lang="fr-CA" sz="2800" b="0" i="0" u="none" strike="noStrike" cap="none" normalizeH="0" baseline="0" dirty="0" err="1">
                          <a:ln>
                            <a:noFill/>
                          </a:ln>
                          <a:solidFill>
                            <a:schemeClr val="tx1"/>
                          </a:solidFill>
                          <a:effectLst/>
                          <a:latin typeface="Coptic1" pitchFamily="2" charset="0"/>
                          <a:cs typeface="Arial" charset="0"/>
                        </a:rPr>
                        <a:t>n~c</a:t>
                      </a:r>
                      <a:r>
                        <a:rPr kumimoji="0" lang="fr-CA" sz="2800" b="0" i="0" u="none" strike="noStrike" cap="none" normalizeH="0" baseline="0" dirty="0">
                          <a:ln>
                            <a:noFill/>
                          </a:ln>
                          <a:solidFill>
                            <a:schemeClr val="tx1"/>
                          </a:solidFill>
                          <a:effectLst/>
                          <a:latin typeface="Coptic1" pitchFamily="2" charset="0"/>
                          <a:cs typeface="Arial" charset="0"/>
                        </a:rPr>
                        <a:t>/ou </a:t>
                      </a:r>
                      <a:r>
                        <a:rPr kumimoji="0" lang="fr-CA" sz="2800" b="0" i="0" u="none" strike="noStrike" cap="none" normalizeH="0" baseline="0" dirty="0" err="1">
                          <a:ln>
                            <a:noFill/>
                          </a:ln>
                          <a:solidFill>
                            <a:schemeClr val="tx1"/>
                          </a:solidFill>
                          <a:effectLst/>
                          <a:latin typeface="Coptic1" pitchFamily="2" charset="0"/>
                          <a:cs typeface="Arial" charset="0"/>
                        </a:rPr>
                        <a:t>niben</a:t>
                      </a:r>
                      <a:r>
                        <a:rPr kumimoji="0" lang="fr-CA" sz="2800" b="0" i="0" u="none" strike="noStrike" cap="none" normalizeH="0" baseline="0" dirty="0">
                          <a:ln>
                            <a:noFill/>
                          </a:ln>
                          <a:solidFill>
                            <a:schemeClr val="tx1"/>
                          </a:solidFill>
                          <a:effectLst/>
                          <a:latin typeface="Coptic1" pitchFamily="2" charset="0"/>
                          <a:cs typeface="Arial" charset="0"/>
                        </a:rPr>
                        <a:t> nem sa </a:t>
                      </a:r>
                      <a:r>
                        <a:rPr kumimoji="0" lang="fr-CA" sz="2800" b="0" i="0" u="none" strike="noStrike" cap="none" normalizeH="0" baseline="0" dirty="0" err="1">
                          <a:ln>
                            <a:noFill/>
                          </a:ln>
                          <a:solidFill>
                            <a:schemeClr val="tx1"/>
                          </a:solidFill>
                          <a:effectLst/>
                          <a:latin typeface="Coptic1" pitchFamily="2" charset="0"/>
                          <a:cs typeface="Arial" charset="0"/>
                        </a:rPr>
                        <a:t>e~neh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nie~neh</a:t>
                      </a:r>
                      <a:r>
                        <a:rPr kumimoji="0" lang="fr-CA" sz="2800" b="0" i="0" u="none" strike="noStrike" cap="none" normalizeH="0" baseline="0" dirty="0">
                          <a:ln>
                            <a:noFill/>
                          </a:ln>
                          <a:solidFill>
                            <a:schemeClr val="tx1"/>
                          </a:solidFill>
                          <a:effectLst/>
                          <a:latin typeface="Coptic1" pitchFamily="2" charset="0"/>
                          <a:cs typeface="Arial" charset="0"/>
                        </a:rPr>
                        <a:t> t/</a:t>
                      </a:r>
                      <a:r>
                        <a:rPr kumimoji="0" lang="fr-CA" sz="2800" b="0" i="0" u="none" strike="noStrike" cap="none" normalizeH="0" baseline="0" dirty="0" err="1">
                          <a:ln>
                            <a:noFill/>
                          </a:ln>
                          <a:solidFill>
                            <a:schemeClr val="tx1"/>
                          </a:solidFill>
                          <a:effectLst/>
                          <a:latin typeface="Coptic1" pitchFamily="2" charset="0"/>
                          <a:cs typeface="Arial" charset="0"/>
                        </a:rPr>
                        <a:t>rou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a~m</a:t>
                      </a:r>
                      <a:r>
                        <a:rPr kumimoji="0" lang="fr-CA" sz="2800" b="0" i="0" u="none" strike="noStrike" cap="none" normalizeH="0" baseline="0" dirty="0">
                          <a:ln>
                            <a:noFill/>
                          </a:ln>
                          <a:solidFill>
                            <a:schemeClr val="tx1"/>
                          </a:solidFill>
                          <a:effectLst/>
                          <a:latin typeface="Coptic1" pitchFamily="2" charset="0"/>
                          <a:cs typeface="Arial" charset="0"/>
                        </a:rPr>
                        <a:t>/n.</a:t>
                      </a: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Maintenant et toujours et pour les siècles des siècles. Amen </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الآن وكل أوان وإلى دهر الدهور كلها آمين</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utoShape 36">
            <a:hlinkClick r:id="rId3" action="ppaction://hlinksldjump" highlightClick="1"/>
            <a:extLst>
              <a:ext uri="{FF2B5EF4-FFF2-40B4-BE49-F238E27FC236}">
                <a16:creationId xmlns:a16="http://schemas.microsoft.com/office/drawing/2014/main" id="{5045A719-B3A6-EBEA-405E-3610B3DF720C}"/>
              </a:ext>
            </a:extLst>
          </p:cNvPr>
          <p:cNvSpPr>
            <a:spLocks noChangeArrowheads="1"/>
          </p:cNvSpPr>
          <p:nvPr/>
        </p:nvSpPr>
        <p:spPr bwMode="auto">
          <a:xfrm>
            <a:off x="7586466" y="4832661"/>
            <a:ext cx="1557534" cy="32194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 name="Text Box 42">
            <a:hlinkClick r:id="rId4" action="ppaction://hlinksldjump"/>
            <a:extLst>
              <a:ext uri="{FF2B5EF4-FFF2-40B4-BE49-F238E27FC236}">
                <a16:creationId xmlns:a16="http://schemas.microsoft.com/office/drawing/2014/main" id="{B44ADA57-99B9-592F-8C00-5E5D645DEA22}"/>
              </a:ext>
            </a:extLst>
          </p:cNvPr>
          <p:cNvSpPr txBox="1">
            <a:spLocks noChangeArrowheads="1"/>
          </p:cNvSpPr>
          <p:nvPr/>
        </p:nvSpPr>
        <p:spPr bwMode="auto">
          <a:xfrm>
            <a:off x="-1" y="4631153"/>
            <a:ext cx="2465687" cy="519618"/>
          </a:xfrm>
          <a:prstGeom prst="rect">
            <a:avLst/>
          </a:prstGeom>
          <a:solidFill>
            <a:srgbClr val="800000"/>
          </a:solidFill>
          <a:ln w="19050">
            <a:solidFill>
              <a:schemeClr val="tx1"/>
            </a:solidFill>
            <a:miter lim="800000"/>
            <a:headEnd/>
            <a:tailEnd/>
          </a:ln>
          <a:effectLst/>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400" dirty="0" err="1">
                <a:latin typeface="Coptic1" pitchFamily="2" charset="0"/>
              </a:rPr>
              <a:t>Acpazecye</a:t>
            </a:r>
            <a:r>
              <a:rPr lang="en-CA" sz="1400" dirty="0">
                <a:latin typeface="Coptic1" pitchFamily="2" charset="0"/>
              </a:rPr>
              <a:t> all/</a:t>
            </a:r>
            <a:r>
              <a:rPr lang="en-CA" sz="1400" dirty="0" err="1">
                <a:latin typeface="Coptic1" pitchFamily="2" charset="0"/>
              </a:rPr>
              <a:t>louc</a:t>
            </a:r>
            <a:r>
              <a:rPr lang="en-CA" sz="1400" dirty="0">
                <a:latin typeface="Coptic1" pitchFamily="2" charset="0"/>
              </a:rPr>
              <a:t> </a:t>
            </a:r>
            <a:r>
              <a:rPr lang="en-CA" sz="1400" dirty="0" err="1">
                <a:latin typeface="+mn-lt"/>
              </a:rPr>
              <a:t>Echangez</a:t>
            </a:r>
            <a:r>
              <a:rPr lang="en-CA" sz="1400" dirty="0">
                <a:latin typeface="+mn-lt"/>
              </a:rPr>
              <a:t> – </a:t>
            </a:r>
            <a:r>
              <a:rPr kumimoji="0" lang="ar-SA" sz="1400" b="0" i="0" u="none" strike="noStrike" cap="none" normalizeH="0" baseline="0" dirty="0">
                <a:ln>
                  <a:noFill/>
                </a:ln>
                <a:solidFill>
                  <a:schemeClr val="tx1"/>
                </a:solidFill>
                <a:effectLst/>
                <a:latin typeface="Arial" charset="0"/>
                <a:cs typeface="Arial" pitchFamily="34" charset="0"/>
              </a:rPr>
              <a:t>قبِّلوا</a:t>
            </a:r>
            <a:r>
              <a:rPr kumimoji="0" lang="fr-FR" sz="1400" b="0" i="0" u="none" strike="noStrike" cap="none" normalizeH="0" baseline="0" dirty="0">
                <a:ln>
                  <a:noFill/>
                </a:ln>
                <a:solidFill>
                  <a:schemeClr val="tx1"/>
                </a:solidFill>
                <a:effectLst/>
                <a:latin typeface="Arial" charset="0"/>
                <a:cs typeface="Arial" pitchFamily="34" charset="0"/>
              </a:rPr>
              <a:t> </a:t>
            </a:r>
            <a:r>
              <a:rPr lang="en-CA" sz="1400" dirty="0">
                <a:latin typeface="+mn-lt"/>
              </a:rPr>
              <a:t>- long</a:t>
            </a:r>
            <a:endParaRPr kumimoji="0" lang="en-CA" sz="1400" b="0" i="0" u="none" strike="noStrike" cap="none" normalizeH="0" baseline="0" dirty="0">
              <a:ln>
                <a:noFill/>
              </a:ln>
              <a:solidFill>
                <a:schemeClr val="tx1"/>
              </a:solidFill>
              <a:effectLst/>
              <a:latin typeface="+mn-lt"/>
              <a:cs typeface="Arial" charset="0"/>
            </a:endParaRPr>
          </a:p>
        </p:txBody>
      </p:sp>
      <p:sp>
        <p:nvSpPr>
          <p:cNvPr id="5" name="Bevel 6">
            <a:hlinkClick r:id="rId5" action="ppaction://hlinksldjump"/>
            <a:extLst>
              <a:ext uri="{FF2B5EF4-FFF2-40B4-BE49-F238E27FC236}">
                <a16:creationId xmlns:a16="http://schemas.microsoft.com/office/drawing/2014/main" id="{EC78C9E1-10B8-CEDC-F426-29C434FF24B5}"/>
              </a:ext>
            </a:extLst>
          </p:cNvPr>
          <p:cNvSpPr/>
          <p:nvPr/>
        </p:nvSpPr>
        <p:spPr bwMode="auto">
          <a:xfrm>
            <a:off x="4174560" y="4499446"/>
            <a:ext cx="3183333" cy="632219"/>
          </a:xfrm>
          <a:prstGeom prst="bevel">
            <a:avLst>
              <a:gd name="adj" fmla="val 4584"/>
            </a:avLst>
          </a:prstGeom>
          <a:solidFill>
            <a:srgbClr val="A50021"/>
          </a:solid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marL="0" marR="0" indent="0" algn="ctr" defTabSz="914400" rtl="0" eaLnBrk="1" fontAlgn="base" latinLnBrk="0" hangingPunct="1">
              <a:spcBef>
                <a:spcPts val="0"/>
              </a:spcBef>
              <a:spcAft>
                <a:spcPct val="0"/>
              </a:spcAft>
              <a:buClrTx/>
              <a:buSzTx/>
              <a:buFontTx/>
              <a:buNone/>
              <a:tabLst/>
            </a:pPr>
            <a:r>
              <a:rPr kumimoji="0" lang="en-CA" sz="1800" b="0" i="0" u="none" strike="noStrike" cap="none" normalizeH="0" baseline="0" dirty="0" err="1">
                <a:ln>
                  <a:noFill/>
                </a:ln>
                <a:solidFill>
                  <a:schemeClr val="tx1"/>
                </a:solidFill>
                <a:effectLst/>
                <a:latin typeface="+mn-lt"/>
                <a:cs typeface="Arial" charset="0"/>
              </a:rPr>
              <a:t>Aspasmos</a:t>
            </a:r>
            <a:r>
              <a:rPr kumimoji="0" lang="en-CA" sz="1800" b="0" i="0" u="none" strike="noStrike" cap="none" normalizeH="0" baseline="0" dirty="0">
                <a:ln>
                  <a:noFill/>
                </a:ln>
                <a:solidFill>
                  <a:schemeClr val="tx1"/>
                </a:solidFill>
                <a:effectLst/>
                <a:latin typeface="+mn-lt"/>
                <a:cs typeface="Arial" charset="0"/>
              </a:rPr>
              <a:t> Adam Menu </a:t>
            </a:r>
          </a:p>
          <a:p>
            <a:pPr marL="0" marR="0" indent="0" algn="ctr" defTabSz="914400" rtl="0" eaLnBrk="1" fontAlgn="base" latinLnBrk="0" hangingPunct="1">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mn-lt"/>
                <a:cs typeface="Arial" charset="0"/>
              </a:rPr>
              <a:t>فهرس الأسبسمس الآدام</a:t>
            </a:r>
            <a:endParaRPr kumimoji="0" lang="en-CA" sz="1800" b="0" i="0" u="none" strike="noStrike" cap="none" normalizeH="0" baseline="0" dirty="0">
              <a:ln>
                <a:noFill/>
              </a:ln>
              <a:solidFill>
                <a:schemeClr val="tx1"/>
              </a:solidFill>
              <a:effectLst/>
              <a:latin typeface="+mn-lt"/>
              <a:cs typeface="Arial" charset="0"/>
            </a:endParaRPr>
          </a:p>
        </p:txBody>
      </p:sp>
    </p:spTree>
    <p:extLst>
      <p:ext uri="{BB962C8B-B14F-4D97-AF65-F5344CB8AC3E}">
        <p14:creationId xmlns:p14="http://schemas.microsoft.com/office/powerpoint/2010/main" val="1304871872"/>
      </p:ext>
    </p:extLst>
  </p:cSld>
  <p:clrMapOvr>
    <a:masterClrMapping/>
  </p:clrMapOvr>
  <p:transition/>
</p:sld>
</file>

<file path=ppt/slides/slide3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30489544"/>
      </p:ext>
    </p:extLst>
  </p:cSld>
  <p:clrMapOvr>
    <a:masterClrMapping/>
  </p:clrMapOvr>
  <p:transition/>
</p:sld>
</file>

<file path=ppt/slides/slide3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56258" name="Rectangle 2"/>
          <p:cNvSpPr>
            <a:spLocks noGrp="1" noChangeArrowheads="1"/>
          </p:cNvSpPr>
          <p:nvPr>
            <p:ph type="ctrTitle"/>
          </p:nvPr>
        </p:nvSpPr>
        <p:spPr>
          <a:xfrm>
            <a:off x="1323017" y="1105306"/>
            <a:ext cx="6497966" cy="2046455"/>
          </a:xfrm>
          <a:solidFill>
            <a:srgbClr val="993300"/>
          </a:solidFill>
          <a:ln>
            <a:solidFill>
              <a:schemeClr val="tx1"/>
            </a:solidFill>
          </a:ln>
        </p:spPr>
        <p:txBody>
          <a:bodyPr anchor="t"/>
          <a:lstStyle/>
          <a:p>
            <a:r>
              <a:rPr lang="ar-EG" sz="2100" u="sng" dirty="0">
                <a:solidFill>
                  <a:schemeClr val="tx1"/>
                </a:solidFill>
                <a:latin typeface="Arial" charset="0"/>
                <a:cs typeface="Arial" charset="0"/>
              </a:rPr>
              <a:t>صلاة الصلح للقديس</a:t>
            </a:r>
            <a:br>
              <a:rPr lang="ar-EG" sz="3600" dirty="0">
                <a:solidFill>
                  <a:schemeClr val="tx1"/>
                </a:solidFill>
                <a:cs typeface="Times New Roman" pitchFamily="18" charset="0"/>
              </a:rPr>
            </a:br>
            <a:r>
              <a:rPr lang="ar-EG" sz="2800" dirty="0" err="1">
                <a:solidFill>
                  <a:schemeClr val="tx1"/>
                </a:solidFill>
                <a:latin typeface="Arial" charset="0"/>
                <a:cs typeface="Arial" charset="0"/>
              </a:rPr>
              <a:t>يارئيس</a:t>
            </a:r>
            <a:r>
              <a:rPr lang="ar-EG" sz="2800" dirty="0">
                <a:solidFill>
                  <a:schemeClr val="tx1"/>
                </a:solidFill>
                <a:latin typeface="Arial" charset="0"/>
                <a:cs typeface="Arial" charset="0"/>
              </a:rPr>
              <a:t> الحياة</a:t>
            </a:r>
            <a:br>
              <a:rPr lang="en-US" sz="4500" dirty="0">
                <a:solidFill>
                  <a:schemeClr val="tx1"/>
                </a:solidFill>
              </a:rPr>
            </a:br>
            <a:br>
              <a:rPr lang="en-US" sz="1500" dirty="0">
                <a:solidFill>
                  <a:schemeClr val="tx1"/>
                </a:solidFill>
              </a:rPr>
            </a:br>
            <a:r>
              <a:rPr lang="en-US" sz="3000" b="1" dirty="0">
                <a:solidFill>
                  <a:schemeClr val="tx1"/>
                </a:solidFill>
                <a:latin typeface="Arial" charset="0"/>
                <a:cs typeface="Arial" charset="0"/>
              </a:rPr>
              <a:t> </a:t>
            </a:r>
            <a:r>
              <a:rPr lang="fr-CA" sz="1800" u="sng" dirty="0">
                <a:solidFill>
                  <a:schemeClr val="tx1"/>
                </a:solidFill>
                <a:latin typeface="Arial" charset="0"/>
                <a:cs typeface="Arial" charset="0"/>
              </a:rPr>
              <a:t>La Prière de Réconciliation de St Cyril</a:t>
            </a:r>
            <a:br>
              <a:rPr lang="fr-CA" sz="1800" dirty="0">
                <a:solidFill>
                  <a:schemeClr val="tx1"/>
                </a:solidFill>
                <a:latin typeface="Arial" charset="0"/>
                <a:cs typeface="Arial" charset="0"/>
              </a:rPr>
            </a:br>
            <a:r>
              <a:rPr lang="fr-FR" sz="2000" dirty="0">
                <a:solidFill>
                  <a:schemeClr val="tx1"/>
                </a:solidFill>
                <a:latin typeface="Arial" charset="0"/>
                <a:cs typeface="Times New Roman" pitchFamily="18" charset="0"/>
              </a:rPr>
              <a:t>Ô Prince de la vie </a:t>
            </a:r>
            <a:br>
              <a:rPr lang="fr-CA" sz="2400" dirty="0">
                <a:solidFill>
                  <a:schemeClr val="tx1"/>
                </a:solidFill>
                <a:latin typeface="Arial" charset="0"/>
                <a:cs typeface="Arial" charset="0"/>
              </a:rPr>
            </a:br>
            <a:endParaRPr lang="en-US" sz="2100" b="1" dirty="0">
              <a:solidFill>
                <a:schemeClr val="tx1"/>
              </a:solidFill>
              <a:latin typeface="Arial" charset="0"/>
              <a:cs typeface="Arial" charset="0"/>
            </a:endParaRPr>
          </a:p>
        </p:txBody>
      </p:sp>
      <p:sp>
        <p:nvSpPr>
          <p:cNvPr id="4" name="Footer Placeholder 3"/>
          <p:cNvSpPr>
            <a:spLocks noGrp="1"/>
          </p:cNvSpPr>
          <p:nvPr>
            <p:ph type="ftr" sz="quarter" idx="10"/>
          </p:nvPr>
        </p:nvSpPr>
        <p:spPr bwMode="auto">
          <a:xfrm>
            <a:off x="0" y="6553200"/>
            <a:ext cx="91440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050" dirty="0"/>
          </a:p>
        </p:txBody>
      </p:sp>
      <p:sp>
        <p:nvSpPr>
          <p:cNvPr id="6" name="Action Button: Custom 4">
            <a:hlinkClick r:id="rId2" action="ppaction://hlinksldjump" highlightClick="1"/>
            <a:extLst>
              <a:ext uri="{FF2B5EF4-FFF2-40B4-BE49-F238E27FC236}">
                <a16:creationId xmlns:a16="http://schemas.microsoft.com/office/drawing/2014/main" id="{F4E4E306-CB39-44AA-85D4-0FC0DCF1670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30705456"/>
      </p:ext>
    </p:extLst>
  </p:cSld>
  <p:clrMapOvr>
    <a:masterClrMapping/>
  </p:clrMapOvr>
  <p:transition/>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49695" name="Group 63"/>
          <p:cNvGraphicFramePr>
            <a:graphicFrameLocks noGrp="1"/>
          </p:cNvGraphicFramePr>
          <p:nvPr>
            <p:ph/>
            <p:extLst>
              <p:ext uri="{D42A27DB-BD31-4B8C-83A1-F6EECF244321}">
                <p14:modId xmlns:p14="http://schemas.microsoft.com/office/powerpoint/2010/main" val="379463628"/>
              </p:ext>
            </p:extLst>
          </p:nvPr>
        </p:nvGraphicFramePr>
        <p:xfrm>
          <a:off x="0" y="0"/>
          <a:ext cx="9144001" cy="4896612"/>
        </p:xfrm>
        <a:graphic>
          <a:graphicData uri="http://schemas.openxmlformats.org/drawingml/2006/table">
            <a:tbl>
              <a:tblPr/>
              <a:tblGrid>
                <a:gridCol w="3274979">
                  <a:extLst>
                    <a:ext uri="{9D8B030D-6E8A-4147-A177-3AD203B41FA5}">
                      <a16:colId xmlns:a16="http://schemas.microsoft.com/office/drawing/2014/main" val="20000"/>
                    </a:ext>
                  </a:extLst>
                </a:gridCol>
                <a:gridCol w="3317576">
                  <a:extLst>
                    <a:ext uri="{9D8B030D-6E8A-4147-A177-3AD203B41FA5}">
                      <a16:colId xmlns:a16="http://schemas.microsoft.com/office/drawing/2014/main" val="20001"/>
                    </a:ext>
                  </a:extLst>
                </a:gridCol>
                <a:gridCol w="2551446">
                  <a:extLst>
                    <a:ext uri="{9D8B030D-6E8A-4147-A177-3AD203B41FA5}">
                      <a16:colId xmlns:a16="http://schemas.microsoft.com/office/drawing/2014/main" val="20002"/>
                    </a:ext>
                  </a:extLst>
                </a:gridCol>
              </a:tblGrid>
              <a:tr h="48966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900" b="0" i="0" u="none" strike="noStrike" cap="none" normalizeH="0" baseline="0" dirty="0">
                          <a:ln>
                            <a:noFill/>
                          </a:ln>
                          <a:solidFill>
                            <a:schemeClr val="tx1"/>
                          </a:solidFill>
                          <a:effectLst/>
                          <a:latin typeface="Coptic1" pitchFamily="2" charset="0"/>
                          <a:cs typeface="Arial" charset="0"/>
                        </a:rPr>
                        <a:t>N/</a:t>
                      </a:r>
                      <a:r>
                        <a:rPr kumimoji="0" lang="en-US" sz="2900" b="0" i="0" u="none" strike="noStrike" cap="none" normalizeH="0" baseline="0" dirty="0" err="1">
                          <a:ln>
                            <a:noFill/>
                          </a:ln>
                          <a:solidFill>
                            <a:schemeClr val="tx1"/>
                          </a:solidFill>
                          <a:effectLst/>
                          <a:latin typeface="Coptic1" pitchFamily="2" charset="0"/>
                          <a:cs typeface="Arial" charset="0"/>
                        </a:rPr>
                        <a:t>etws</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maroutaouo</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n~niran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n~te</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nenio</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eyouab</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m~patriar</a:t>
                      </a:r>
                      <a:r>
                        <a:rPr kumimoji="0" lang="en-US" sz="2900" b="0" i="0" u="none" strike="noStrike" cap="none" normalizeH="0" baseline="0" dirty="0">
                          <a:ln>
                            <a:noFill/>
                          </a:ln>
                          <a:solidFill>
                            <a:schemeClr val="tx1"/>
                          </a:solidFill>
                          <a:effectLst/>
                          <a:latin typeface="Coptic1" pitchFamily="2" charset="0"/>
                          <a:cs typeface="Arial" charset="0"/>
                        </a:rPr>
                        <a:t>,/c </a:t>
                      </a:r>
                      <a:r>
                        <a:rPr kumimoji="0" lang="en-US" sz="2900" b="0" i="0" u="none" strike="noStrike" cap="none" normalizeH="0" baseline="0" dirty="0" err="1">
                          <a:ln>
                            <a:noFill/>
                          </a:ln>
                          <a:solidFill>
                            <a:schemeClr val="tx1"/>
                          </a:solidFill>
                          <a:effectLst/>
                          <a:latin typeface="Coptic1" pitchFamily="2" charset="0"/>
                          <a:cs typeface="Arial" charset="0"/>
                        </a:rPr>
                        <a:t>etauenkot</a:t>
                      </a:r>
                      <a:r>
                        <a:rPr kumimoji="0" lang="en-US" sz="2900" b="0" i="0" u="none" strike="noStrike" cap="none" normalizeH="0" baseline="0" dirty="0">
                          <a:ln>
                            <a:noFill/>
                          </a:ln>
                          <a:solidFill>
                            <a:schemeClr val="tx1"/>
                          </a:solidFill>
                          <a:effectLst/>
                          <a:latin typeface="Coptic1" pitchFamily="2" charset="0"/>
                          <a:cs typeface="Arial" charset="0"/>
                        </a:rPr>
                        <a:t>: P[</a:t>
                      </a:r>
                      <a:r>
                        <a:rPr kumimoji="0" lang="en-US" sz="2900" b="0" i="0" u="none" strike="noStrike" cap="none" normalizeH="0" baseline="0" dirty="0" err="1">
                          <a:ln>
                            <a:noFill/>
                          </a:ln>
                          <a:solidFill>
                            <a:schemeClr val="tx1"/>
                          </a:solidFill>
                          <a:effectLst/>
                          <a:latin typeface="Coptic1" pitchFamily="2" charset="0"/>
                          <a:cs typeface="Arial" charset="0"/>
                        </a:rPr>
                        <a:t>oic</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mam~ton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n~nou</a:t>
                      </a:r>
                      <a:r>
                        <a:rPr kumimoji="0" lang="en-US" sz="2900" b="0" i="0" u="none" strike="noStrike" cap="none" normalizeH="0" baseline="0" dirty="0">
                          <a:ln>
                            <a:noFill/>
                          </a:ln>
                          <a:solidFill>
                            <a:schemeClr val="tx1"/>
                          </a:solidFill>
                          <a:effectLst/>
                          <a:latin typeface="Coptic1" pitchFamily="2" charset="0"/>
                          <a:cs typeface="Arial" charset="0"/>
                          <a:sym typeface="Symbol" pitchFamily="18" charset="2"/>
                        </a:rPr>
                        <a:t>'~</a:t>
                      </a:r>
                      <a:r>
                        <a:rPr kumimoji="0" lang="en-US" sz="2900" b="0" i="0" u="none" strike="noStrike" cap="none" normalizeH="0" baseline="0" dirty="0">
                          <a:ln>
                            <a:noFill/>
                          </a:ln>
                          <a:solidFill>
                            <a:schemeClr val="tx1"/>
                          </a:solidFill>
                          <a:effectLst/>
                          <a:latin typeface="Coptic1" pitchFamily="2" charset="0"/>
                          <a:cs typeface="Arial" charset="0"/>
                        </a:rPr>
                        <a:t>u,/ t/</a:t>
                      </a:r>
                      <a:r>
                        <a:rPr kumimoji="0" lang="en-US" sz="2900" b="0" i="0" u="none" strike="noStrike" cap="none" normalizeH="0" baseline="0" dirty="0" err="1">
                          <a:ln>
                            <a:noFill/>
                          </a:ln>
                          <a:solidFill>
                            <a:schemeClr val="tx1"/>
                          </a:solidFill>
                          <a:effectLst/>
                          <a:latin typeface="Coptic1" pitchFamily="2" charset="0"/>
                          <a:cs typeface="Arial" charset="0"/>
                        </a:rPr>
                        <a:t>rou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ouoh</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n~tef,a</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nennobi</a:t>
                      </a:r>
                      <a:r>
                        <a:rPr kumimoji="0" lang="en-US" sz="2900" b="0" i="0" u="none" strike="noStrike" cap="none" normalizeH="0" baseline="0" dirty="0">
                          <a:ln>
                            <a:noFill/>
                          </a:ln>
                          <a:solidFill>
                            <a:schemeClr val="tx1"/>
                          </a:solidFill>
                          <a:effectLst/>
                          <a:latin typeface="Coptic1" pitchFamily="2" charset="0"/>
                          <a:cs typeface="Arial" charset="0"/>
                        </a:rPr>
                        <a:t> nan </a:t>
                      </a:r>
                      <a:r>
                        <a:rPr kumimoji="0" lang="en-US" sz="2900" b="0" i="0" u="none" strike="noStrike" cap="none" normalizeH="0" baseline="0" dirty="0" err="1">
                          <a:ln>
                            <a:noFill/>
                          </a:ln>
                          <a:solidFill>
                            <a:schemeClr val="tx1"/>
                          </a:solidFill>
                          <a:effectLst/>
                          <a:latin typeface="Coptic1" pitchFamily="2" charset="0"/>
                          <a:cs typeface="Arial" charset="0"/>
                        </a:rPr>
                        <a:t>e~bol</a:t>
                      </a:r>
                      <a:r>
                        <a:rPr kumimoji="0" lang="en-US" sz="29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Que les lecteurs récitent les noms de nos saints pères les  patriarches qui se sont endormis, que Le Seigneur leur  accorde le repos de leurs âmes et nous pardonne nos péchés. </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القارئون فليقولوا أسماءَ آبائِنا البطاركة القديسين الذين رقدوا. الربُ </a:t>
                      </a:r>
                      <a:r>
                        <a:rPr kumimoji="0" lang="ar-SA" sz="3200" b="0" i="0" u="none" strike="noStrike" cap="none" normalizeH="0" baseline="0" dirty="0" err="1">
                          <a:ln>
                            <a:noFill/>
                          </a:ln>
                          <a:solidFill>
                            <a:schemeClr val="tx1"/>
                          </a:solidFill>
                          <a:effectLst/>
                          <a:latin typeface="Arial" charset="0"/>
                          <a:cs typeface="Arial" charset="0"/>
                        </a:rPr>
                        <a:t>يُنيّح</a:t>
                      </a:r>
                      <a:r>
                        <a:rPr kumimoji="0" lang="ar-SA" sz="3200" b="0" i="0" u="none" strike="noStrike" cap="none" normalizeH="0" baseline="0" dirty="0">
                          <a:ln>
                            <a:noFill/>
                          </a:ln>
                          <a:solidFill>
                            <a:schemeClr val="tx1"/>
                          </a:solidFill>
                          <a:effectLst/>
                          <a:latin typeface="Arial" charset="0"/>
                          <a:cs typeface="Arial" charset="0"/>
                        </a:rPr>
                        <a:t> نفوسَهم أجمعين ويَغفر لنا خطايانا.</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749635" name="AutoShape 3">
            <a:hlinkClick r:id="rId3" action="ppaction://hlinksldjump" highlightClick="1"/>
          </p:cNvPr>
          <p:cNvSpPr>
            <a:spLocks noChangeArrowheads="1"/>
          </p:cNvSpPr>
          <p:nvPr/>
        </p:nvSpPr>
        <p:spPr bwMode="auto">
          <a:xfrm>
            <a:off x="7380312" y="4587974"/>
            <a:ext cx="1764524" cy="555526"/>
          </a:xfrm>
          <a:prstGeom prst="actionButtonBlank">
            <a:avLst/>
          </a:prstGeom>
          <a:solidFill>
            <a:srgbClr val="993366"/>
          </a:solidFill>
          <a:ln w="9525">
            <a:solidFill>
              <a:schemeClr val="tx1"/>
            </a:solidFill>
            <a:miter lim="800000"/>
            <a:headEnd/>
            <a:tailEnd/>
          </a:ln>
          <a:effectLst/>
        </p:spPr>
        <p:txBody>
          <a:bodyPr wrap="none" anchor="ctr"/>
          <a:lstStyle/>
          <a:p>
            <a:pPr algn="ctr"/>
            <a:r>
              <a:rPr lang="en-US" sz="1600" dirty="0" err="1">
                <a:latin typeface="+mn-lt"/>
              </a:rPr>
              <a:t>Pinishti</a:t>
            </a:r>
            <a:r>
              <a:rPr lang="ar-EG" sz="1600" dirty="0">
                <a:latin typeface="+mn-lt"/>
              </a:rPr>
              <a:t> - </a:t>
            </a:r>
            <a:r>
              <a:rPr lang="en-US" sz="1600" dirty="0" err="1">
                <a:latin typeface="Coptic1" pitchFamily="2" charset="0"/>
              </a:rPr>
              <a:t>Pinis</a:t>
            </a:r>
            <a:r>
              <a:rPr lang="en-US" sz="1600" dirty="0">
                <a:latin typeface="Coptic1" pitchFamily="2" charset="0"/>
              </a:rPr>
              <a:t>]</a:t>
            </a:r>
          </a:p>
          <a:p>
            <a:pPr algn="ctr"/>
            <a:r>
              <a:rPr lang="ar-EG" sz="1600" dirty="0">
                <a:latin typeface="Coptic1" pitchFamily="2" charset="0"/>
              </a:rPr>
              <a:t>بينشتى</a:t>
            </a:r>
            <a:endParaRPr lang="en-US" sz="1600" dirty="0">
              <a:latin typeface="Coptic1" pitchFamily="2" charset="0"/>
            </a:endParaRPr>
          </a:p>
        </p:txBody>
      </p:sp>
      <p:sp>
        <p:nvSpPr>
          <p:cNvPr id="5" name="Action Button: Custom 4">
            <a:hlinkClick r:id="rId4" action="ppaction://hlinksldjump" highlightClick="1"/>
          </p:cNvPr>
          <p:cNvSpPr/>
          <p:nvPr/>
        </p:nvSpPr>
        <p:spPr bwMode="auto">
          <a:xfrm>
            <a:off x="550810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95519" name="Group 31"/>
          <p:cNvGraphicFramePr>
            <a:graphicFrameLocks noGrp="1"/>
          </p:cNvGraphicFramePr>
          <p:nvPr>
            <p:ph/>
            <p:extLst>
              <p:ext uri="{D42A27DB-BD31-4B8C-83A1-F6EECF244321}">
                <p14:modId xmlns:p14="http://schemas.microsoft.com/office/powerpoint/2010/main" val="2909128938"/>
              </p:ext>
            </p:extLst>
          </p:nvPr>
        </p:nvGraphicFramePr>
        <p:xfrm>
          <a:off x="0" y="0"/>
          <a:ext cx="9144001" cy="4934808"/>
        </p:xfrm>
        <a:graphic>
          <a:graphicData uri="http://schemas.openxmlformats.org/drawingml/2006/table">
            <a:tbl>
              <a:tblPr/>
              <a:tblGrid>
                <a:gridCol w="3384550">
                  <a:extLst>
                    <a:ext uri="{9D8B030D-6E8A-4147-A177-3AD203B41FA5}">
                      <a16:colId xmlns:a16="http://schemas.microsoft.com/office/drawing/2014/main" val="4171959401"/>
                    </a:ext>
                  </a:extLst>
                </a:gridCol>
                <a:gridCol w="3150680">
                  <a:extLst>
                    <a:ext uri="{9D8B030D-6E8A-4147-A177-3AD203B41FA5}">
                      <a16:colId xmlns:a16="http://schemas.microsoft.com/office/drawing/2014/main" val="20000"/>
                    </a:ext>
                  </a:extLst>
                </a:gridCol>
                <a:gridCol w="2608771">
                  <a:extLst>
                    <a:ext uri="{9D8B030D-6E8A-4147-A177-3AD203B41FA5}">
                      <a16:colId xmlns:a16="http://schemas.microsoft.com/office/drawing/2014/main" val="20001"/>
                    </a:ext>
                  </a:extLst>
                </a:gridCol>
              </a:tblGrid>
              <a:tr h="4675762">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endParaRPr kumimoji="0" lang="fr-CA" sz="2400" b="0" i="0" u="none" strike="noStrike" cap="none" normalizeH="0" baseline="0" dirty="0">
                        <a:ln>
                          <a:noFill/>
                        </a:ln>
                        <a:solidFill>
                          <a:schemeClr val="tx1"/>
                        </a:solidFill>
                        <a:effectLst/>
                        <a:latin typeface="Coptic1" pitchFamily="2"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defRPr/>
                      </a:pPr>
                      <a:r>
                        <a:rPr kumimoji="0" lang="fr-CA" sz="2400" b="0" i="0" u="none" strike="noStrike" cap="none" normalizeH="0" baseline="0" dirty="0">
                          <a:ln>
                            <a:noFill/>
                          </a:ln>
                          <a:solidFill>
                            <a:schemeClr val="tx1"/>
                          </a:solidFill>
                          <a:effectLst/>
                          <a:latin typeface="Coptic1" pitchFamily="2" charset="0"/>
                          <a:cs typeface="Times New Roman" pitchFamily="18" charset="0"/>
                        </a:rPr>
                        <a:t>Par,/</a:t>
                      </a:r>
                      <a:r>
                        <a:rPr kumimoji="0" lang="fr-CA" sz="2400" b="0" i="0" u="none" strike="noStrike" cap="none" normalizeH="0" baseline="0" dirty="0" err="1">
                          <a:ln>
                            <a:noFill/>
                          </a:ln>
                          <a:solidFill>
                            <a:schemeClr val="tx1"/>
                          </a:solidFill>
                          <a:effectLst/>
                          <a:latin typeface="Coptic1" pitchFamily="2" charset="0"/>
                          <a:cs typeface="Times New Roman" pitchFamily="18" charset="0"/>
                        </a:rPr>
                        <a:t>goc</a:t>
                      </a:r>
                      <a:r>
                        <a:rPr kumimoji="0" lang="fr-CA" sz="2400" b="0" i="0" u="none" strike="noStrike" cap="none" normalizeH="0" baseline="0" dirty="0">
                          <a:ln>
                            <a:noFill/>
                          </a:ln>
                          <a:solidFill>
                            <a:schemeClr val="tx1"/>
                          </a:solidFill>
                          <a:effectLst/>
                          <a:latin typeface="Coptic1" pitchFamily="2" charset="0"/>
                          <a:cs typeface="Times New Roman" pitchFamily="18" charset="0"/>
                        </a:rPr>
                        <a:t> </a:t>
                      </a:r>
                      <a:r>
                        <a:rPr kumimoji="0" lang="fr-CA" sz="2400" b="0" i="0" u="none" strike="noStrike" cap="none" normalizeH="0" baseline="0" dirty="0" err="1">
                          <a:ln>
                            <a:noFill/>
                          </a:ln>
                          <a:solidFill>
                            <a:schemeClr val="tx1"/>
                          </a:solidFill>
                          <a:effectLst/>
                          <a:latin typeface="Coptic1" pitchFamily="2" charset="0"/>
                          <a:cs typeface="Times New Roman" pitchFamily="18" charset="0"/>
                        </a:rPr>
                        <a:t>n~te</a:t>
                      </a:r>
                      <a:r>
                        <a:rPr kumimoji="0" lang="fr-CA" sz="2400" b="0" i="0" u="none" strike="noStrike" cap="none" normalizeH="0" baseline="0" dirty="0">
                          <a:ln>
                            <a:noFill/>
                          </a:ln>
                          <a:solidFill>
                            <a:schemeClr val="tx1"/>
                          </a:solidFill>
                          <a:effectLst/>
                          <a:latin typeface="Coptic1" pitchFamily="2" charset="0"/>
                          <a:cs typeface="Times New Roman" pitchFamily="18" charset="0"/>
                        </a:rPr>
                        <a:t> </a:t>
                      </a:r>
                      <a:r>
                        <a:rPr kumimoji="0" lang="fr-CA" sz="2400" b="0" i="0" u="none" strike="noStrike" cap="none" normalizeH="0" baseline="0" dirty="0" err="1">
                          <a:ln>
                            <a:noFill/>
                          </a:ln>
                          <a:solidFill>
                            <a:schemeClr val="tx1"/>
                          </a:solidFill>
                          <a:effectLst/>
                          <a:latin typeface="Coptic1" pitchFamily="2" charset="0"/>
                          <a:cs typeface="Times New Roman" pitchFamily="18" charset="0"/>
                        </a:rPr>
                        <a:t>p~wnq</a:t>
                      </a:r>
                      <a:r>
                        <a:rPr kumimoji="0" lang="fr-CA" sz="2400" b="0" i="0" u="none" strike="noStrike" cap="none" normalizeH="0" baseline="0" dirty="0">
                          <a:ln>
                            <a:noFill/>
                          </a:ln>
                          <a:solidFill>
                            <a:schemeClr val="tx1"/>
                          </a:solidFill>
                          <a:effectLst/>
                          <a:latin typeface="Coptic1" pitchFamily="2" charset="0"/>
                          <a:cs typeface="Times New Roman" pitchFamily="18" charset="0"/>
                        </a:rPr>
                        <a:t> </a:t>
                      </a:r>
                      <a:r>
                        <a:rPr kumimoji="0" lang="fr-CA" sz="2400" b="0" i="0" u="none" strike="noStrike" cap="none" normalizeH="0" baseline="0" dirty="0" err="1">
                          <a:ln>
                            <a:noFill/>
                          </a:ln>
                          <a:solidFill>
                            <a:schemeClr val="tx1"/>
                          </a:solidFill>
                          <a:effectLst/>
                          <a:latin typeface="Coptic1" pitchFamily="2" charset="0"/>
                          <a:cs typeface="Times New Roman" pitchFamily="18" charset="0"/>
                        </a:rPr>
                        <a:t>ouoh</a:t>
                      </a:r>
                      <a:r>
                        <a:rPr kumimoji="0" lang="fr-CA" sz="2400" b="0" i="0" u="none" strike="noStrike" cap="none" normalizeH="0" baseline="0" dirty="0">
                          <a:ln>
                            <a:noFill/>
                          </a:ln>
                          <a:solidFill>
                            <a:schemeClr val="tx1"/>
                          </a:solidFill>
                          <a:effectLst/>
                          <a:latin typeface="Coptic1" pitchFamily="2" charset="0"/>
                          <a:cs typeface="Times New Roman" pitchFamily="18" charset="0"/>
                        </a:rPr>
                        <a:t> </a:t>
                      </a:r>
                      <a:r>
                        <a:rPr kumimoji="0" lang="fr-CA" sz="2400" b="0" i="0" u="none" strike="noStrike" cap="none" normalizeH="0" baseline="0" dirty="0" err="1">
                          <a:ln>
                            <a:noFill/>
                          </a:ln>
                          <a:solidFill>
                            <a:schemeClr val="tx1"/>
                          </a:solidFill>
                          <a:effectLst/>
                          <a:latin typeface="Coptic1" pitchFamily="2" charset="0"/>
                          <a:cs typeface="Times New Roman" pitchFamily="18" charset="0"/>
                        </a:rPr>
                        <a:t>p~ouro</a:t>
                      </a:r>
                      <a:r>
                        <a:rPr kumimoji="0" lang="fr-CA" sz="2400" b="0" i="0" u="none" strike="noStrike" cap="none" normalizeH="0" baseline="0" dirty="0">
                          <a:ln>
                            <a:noFill/>
                          </a:ln>
                          <a:solidFill>
                            <a:schemeClr val="tx1"/>
                          </a:solidFill>
                          <a:effectLst/>
                          <a:latin typeface="Coptic1" pitchFamily="2" charset="0"/>
                          <a:cs typeface="Times New Roman" pitchFamily="18" charset="0"/>
                        </a:rPr>
                        <a:t> </a:t>
                      </a:r>
                      <a:r>
                        <a:rPr kumimoji="0" lang="fr-CA" sz="2400" b="0" i="0" u="none" strike="noStrike" cap="none" normalizeH="0" baseline="0" dirty="0" err="1">
                          <a:ln>
                            <a:noFill/>
                          </a:ln>
                          <a:solidFill>
                            <a:schemeClr val="tx1"/>
                          </a:solidFill>
                          <a:effectLst/>
                          <a:latin typeface="Coptic1" pitchFamily="2" charset="0"/>
                          <a:cs typeface="Times New Roman" pitchFamily="18" charset="0"/>
                        </a:rPr>
                        <a:t>n~te</a:t>
                      </a:r>
                      <a:r>
                        <a:rPr kumimoji="0" lang="fr-CA" sz="2400" b="0" i="0" u="none" strike="noStrike" cap="none" normalizeH="0" baseline="0" dirty="0">
                          <a:ln>
                            <a:noFill/>
                          </a:ln>
                          <a:solidFill>
                            <a:schemeClr val="tx1"/>
                          </a:solidFill>
                          <a:effectLst/>
                          <a:latin typeface="Coptic1" pitchFamily="2" charset="0"/>
                          <a:cs typeface="Times New Roman" pitchFamily="18" charset="0"/>
                        </a:rPr>
                        <a:t> </a:t>
                      </a:r>
                      <a:r>
                        <a:rPr kumimoji="0" lang="fr-CA" sz="2400" b="0" i="0" u="none" strike="noStrike" cap="none" normalizeH="0" baseline="0" dirty="0" err="1">
                          <a:ln>
                            <a:noFill/>
                          </a:ln>
                          <a:solidFill>
                            <a:schemeClr val="tx1"/>
                          </a:solidFill>
                          <a:effectLst/>
                          <a:latin typeface="Coptic1" pitchFamily="2" charset="0"/>
                          <a:cs typeface="Times New Roman" pitchFamily="18" charset="0"/>
                        </a:rPr>
                        <a:t>nie~neh</a:t>
                      </a:r>
                      <a:r>
                        <a:rPr kumimoji="0" lang="fr-CA" sz="2400" b="0" i="0" u="none" strike="noStrike" cap="none" normalizeH="0" baseline="0" dirty="0">
                          <a:ln>
                            <a:noFill/>
                          </a:ln>
                          <a:solidFill>
                            <a:schemeClr val="tx1"/>
                          </a:solidFill>
                          <a:effectLst/>
                          <a:latin typeface="Coptic1" pitchFamily="2" charset="0"/>
                          <a:cs typeface="Times New Roman" pitchFamily="18" charset="0"/>
                        </a:rPr>
                        <a:t>. </a:t>
                      </a:r>
                      <a:r>
                        <a:rPr lang="fr-FR" sz="2400" kern="1200" dirty="0">
                          <a:solidFill>
                            <a:schemeClr val="tx1"/>
                          </a:solidFill>
                          <a:effectLst/>
                          <a:latin typeface="Coptic1" pitchFamily="2" charset="0"/>
                          <a:ea typeface="+mn-ea"/>
                          <a:cs typeface="+mn-cs"/>
                        </a:rPr>
                        <a:t>V] v/</a:t>
                      </a:r>
                      <a:r>
                        <a:rPr lang="fr-FR" sz="2400" kern="1200" dirty="0" err="1">
                          <a:solidFill>
                            <a:schemeClr val="tx1"/>
                          </a:solidFill>
                          <a:effectLst/>
                          <a:latin typeface="Coptic1" pitchFamily="2" charset="0"/>
                          <a:ea typeface="+mn-ea"/>
                          <a:cs typeface="+mn-cs"/>
                        </a:rPr>
                        <a:t>ete~re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keli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niben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kwlj</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naf</a:t>
                      </a:r>
                      <a:r>
                        <a:rPr lang="fr-FR" sz="2400" kern="1200" dirty="0">
                          <a:solidFill>
                            <a:schemeClr val="tx1"/>
                          </a:solidFill>
                          <a:effectLst/>
                          <a:latin typeface="Coptic1" pitchFamily="2" charset="0"/>
                          <a:ea typeface="+mn-ea"/>
                          <a:cs typeface="+mn-cs"/>
                        </a:rPr>
                        <a:t>: n/et </a:t>
                      </a: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niv</a:t>
                      </a:r>
                      <a:r>
                        <a:rPr lang="fr-FR" sz="2400" kern="1200" dirty="0">
                          <a:solidFill>
                            <a:schemeClr val="tx1"/>
                          </a:solidFill>
                          <a:effectLst/>
                          <a:latin typeface="Coptic1" pitchFamily="2" charset="0"/>
                          <a:ea typeface="+mn-ea"/>
                          <a:cs typeface="+mn-cs"/>
                        </a:rPr>
                        <a:t>/oui~: nem n/et </a:t>
                      </a:r>
                      <a:r>
                        <a:rPr lang="fr-FR" sz="2400" kern="1200" dirty="0" err="1">
                          <a:solidFill>
                            <a:schemeClr val="tx1"/>
                          </a:solidFill>
                          <a:effectLst/>
                          <a:latin typeface="Coptic1" pitchFamily="2" charset="0"/>
                          <a:ea typeface="+mn-ea"/>
                          <a:cs typeface="+mn-cs"/>
                        </a:rPr>
                        <a:t>hijen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pikahi</a:t>
                      </a:r>
                      <a:r>
                        <a:rPr lang="fr-FR" sz="2400" kern="1200" dirty="0">
                          <a:solidFill>
                            <a:schemeClr val="tx1"/>
                          </a:solidFill>
                          <a:effectLst/>
                          <a:latin typeface="Coptic1" pitchFamily="2" charset="0"/>
                          <a:ea typeface="+mn-ea"/>
                          <a:cs typeface="+mn-cs"/>
                        </a:rPr>
                        <a:t>: nem n/et </a:t>
                      </a:r>
                      <a:r>
                        <a:rPr lang="fr-FR" sz="2400" kern="1200" dirty="0" err="1">
                          <a:solidFill>
                            <a:schemeClr val="tx1"/>
                          </a:solidFill>
                          <a:effectLst/>
                          <a:latin typeface="Coptic1" pitchFamily="2" charset="0"/>
                          <a:ea typeface="+mn-ea"/>
                          <a:cs typeface="+mn-cs"/>
                        </a:rPr>
                        <a:t>capec</a:t>
                      </a:r>
                      <a:r>
                        <a:rPr lang="fr-FR" sz="2400" kern="1200" dirty="0">
                          <a:solidFill>
                            <a:schemeClr val="tx1"/>
                          </a:solidFill>
                          <a:effectLst/>
                          <a:latin typeface="Coptic1" pitchFamily="2" charset="0"/>
                          <a:ea typeface="+mn-ea"/>
                          <a:cs typeface="+mn-cs"/>
                        </a:rPr>
                        <a:t>/t </a:t>
                      </a:r>
                      <a:r>
                        <a:rPr lang="fr-FR" sz="2400" kern="1200" dirty="0" err="1">
                          <a:solidFill>
                            <a:schemeClr val="tx1"/>
                          </a:solidFill>
                          <a:effectLst/>
                          <a:latin typeface="Coptic1" pitchFamily="2" charset="0"/>
                          <a:ea typeface="+mn-ea"/>
                          <a:cs typeface="+mn-cs"/>
                        </a:rPr>
                        <a:t>m~p~kahi</a:t>
                      </a:r>
                      <a:r>
                        <a:rPr lang="fr-FR" sz="2400" kern="1200" dirty="0">
                          <a:solidFill>
                            <a:schemeClr val="tx1"/>
                          </a:solidFill>
                          <a:effectLst/>
                          <a:latin typeface="Coptic1" pitchFamily="2" charset="0"/>
                          <a:ea typeface="+mn-ea"/>
                          <a:cs typeface="+mn-cs"/>
                        </a:rPr>
                        <a:t> V/</a:t>
                      </a:r>
                      <a:r>
                        <a:rPr lang="fr-FR" sz="2400" kern="1200" dirty="0" err="1">
                          <a:solidFill>
                            <a:schemeClr val="tx1"/>
                          </a:solidFill>
                          <a:effectLst/>
                          <a:latin typeface="Coptic1" pitchFamily="2" charset="0"/>
                          <a:ea typeface="+mn-ea"/>
                          <a:cs typeface="+mn-cs"/>
                        </a:rPr>
                        <a:t>etere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p~t</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rf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yebi</a:t>
                      </a:r>
                      <a:r>
                        <a:rPr lang="fr-FR" sz="2400" kern="1200" dirty="0">
                          <a:solidFill>
                            <a:schemeClr val="tx1"/>
                          </a:solidFill>
                          <a:effectLst/>
                          <a:latin typeface="Coptic1" pitchFamily="2" charset="0"/>
                          <a:ea typeface="+mn-ea"/>
                          <a:cs typeface="+mn-cs"/>
                        </a:rPr>
                        <a:t>/~out: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f~sop</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oumo</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m~metbwk</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qa</a:t>
                      </a:r>
                      <a:r>
                        <a:rPr lang="fr-FR" sz="2400" kern="1200" dirty="0">
                          <a:solidFill>
                            <a:schemeClr val="tx1"/>
                          </a:solidFill>
                          <a:effectLst/>
                          <a:latin typeface="Coptic1" pitchFamily="2" charset="0"/>
                          <a:ea typeface="+mn-ea"/>
                          <a:cs typeface="+mn-cs"/>
                        </a:rPr>
                        <a:t> p~[~</a:t>
                      </a:r>
                      <a:r>
                        <a:rPr lang="fr-FR" sz="2400" kern="1200" dirty="0" err="1">
                          <a:solidFill>
                            <a:schemeClr val="tx1"/>
                          </a:solidFill>
                          <a:effectLst/>
                          <a:latin typeface="Coptic1" pitchFamily="2" charset="0"/>
                          <a:ea typeface="+mn-ea"/>
                          <a:cs typeface="+mn-cs"/>
                        </a:rPr>
                        <a:t>nejwf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m~p~s~bwt</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tefmetouro</a:t>
                      </a:r>
                      <a:r>
                        <a:rPr lang="fr-FR" sz="2400" kern="1200" dirty="0">
                          <a:solidFill>
                            <a:schemeClr val="tx1"/>
                          </a:solidFill>
                          <a:effectLst/>
                          <a:latin typeface="Coptic1" pitchFamily="2" charset="0"/>
                          <a:ea typeface="+mn-ea"/>
                          <a:cs typeface="+mn-cs"/>
                        </a:rPr>
                        <a:t>. </a:t>
                      </a:r>
                      <a:endParaRPr kumimoji="0" lang="fr-CA" sz="2400" b="0" i="0" u="none" strike="noStrike" cap="none" normalizeH="0" baseline="0" dirty="0">
                        <a:ln>
                          <a:noFill/>
                        </a:ln>
                        <a:solidFill>
                          <a:schemeClr val="tx1"/>
                        </a:solidFill>
                        <a:effectLst/>
                        <a:latin typeface="Coptic1" pitchFamily="2" charset="0"/>
                        <a:cs typeface="Times New Roman" pitchFamily="18"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5000"/>
                        </a:lnSpc>
                        <a:spcBef>
                          <a:spcPct val="0"/>
                        </a:spcBef>
                        <a:spcAft>
                          <a:spcPct val="0"/>
                        </a:spcAft>
                        <a:buClrTx/>
                        <a:buSzTx/>
                        <a:buFontTx/>
                        <a:buNone/>
                        <a:tabLst/>
                        <a:defRPr/>
                      </a:pPr>
                      <a:r>
                        <a:rPr lang="fr-FR" sz="2400" kern="1200" dirty="0">
                          <a:solidFill>
                            <a:schemeClr val="tx1"/>
                          </a:solidFill>
                          <a:effectLst/>
                          <a:latin typeface="+mn-lt"/>
                          <a:ea typeface="+mn-ea"/>
                          <a:cs typeface="+mn-cs"/>
                        </a:rPr>
                        <a:t>Ô Prince de la vie et Roi des siècles,</a:t>
                      </a:r>
                      <a:r>
                        <a:rPr lang="fr-FR" sz="2400" dirty="0">
                          <a:effectLst/>
                        </a:rPr>
                        <a:t> </a:t>
                      </a:r>
                      <a:r>
                        <a:rPr lang="fr-FR" sz="2400" kern="1200" dirty="0">
                          <a:solidFill>
                            <a:schemeClr val="tx1"/>
                          </a:solidFill>
                          <a:effectLst/>
                          <a:latin typeface="+mn-lt"/>
                          <a:ea typeface="+mn-ea"/>
                          <a:cs typeface="+mn-cs"/>
                        </a:rPr>
                        <a:t>Dieu devant Qui s’agenouillent tous ceux qui sont dans les cieux, sur la terre ou sous la terre Celui devant qui tous s’humilient et à qui ils sont soumis par l’esclavage sous le pouvoir du sceptre de son règne. </a:t>
                      </a:r>
                      <a:endParaRPr lang="fr-FR" sz="2400" dirty="0">
                        <a:effectLst/>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100" b="0" i="0" u="sng" strike="noStrike" cap="none" normalizeH="0" baseline="0" dirty="0">
                          <a:ln>
                            <a:noFill/>
                          </a:ln>
                          <a:solidFill>
                            <a:srgbClr val="FF9933"/>
                          </a:solidFill>
                          <a:effectLst/>
                          <a:latin typeface="Arial" charset="0"/>
                          <a:cs typeface="Times New Roman" pitchFamily="18" charset="0"/>
                        </a:rPr>
                        <a:t>الكاهن:</a:t>
                      </a:r>
                      <a:endParaRPr kumimoji="0" lang="en-US"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lang="ar-SA" sz="2800" kern="1200" dirty="0">
                          <a:solidFill>
                            <a:schemeClr val="tx1"/>
                          </a:solidFill>
                          <a:effectLst/>
                          <a:latin typeface="+mn-lt"/>
                          <a:ea typeface="+mn-ea"/>
                          <a:cs typeface="+mn-cs"/>
                        </a:rPr>
                        <a:t>يا رئيس الحياة وملك الدهور.</a:t>
                      </a:r>
                      <a:r>
                        <a:rPr lang="fr-FR" sz="2800" kern="1200" dirty="0">
                          <a:solidFill>
                            <a:schemeClr val="tx1"/>
                          </a:solidFill>
                          <a:effectLst/>
                          <a:latin typeface="+mn-lt"/>
                          <a:ea typeface="+mn-ea"/>
                          <a:cs typeface="+mn-cs"/>
                        </a:rPr>
                        <a:t> </a:t>
                      </a:r>
                      <a:r>
                        <a:rPr lang="ar-SA" sz="2800" kern="1200" dirty="0">
                          <a:solidFill>
                            <a:schemeClr val="tx1"/>
                          </a:solidFill>
                          <a:effectLst/>
                          <a:latin typeface="+mn-lt"/>
                          <a:ea typeface="+mn-ea"/>
                          <a:cs typeface="+mn-cs"/>
                        </a:rPr>
                        <a:t>اللهم يا مَنْ تجثو له كل ركبة، ما في السماوات وما على الأرض وما تحت الأرض. الذي الكل مذلول وخاضع بعُنق العبودية تحت خضوع قضيب ملكه. </a:t>
                      </a:r>
                      <a:endParaRPr kumimoji="0" lang="fr-CA" sz="3600" b="0" i="0" u="none" strike="noStrike" cap="none" normalizeH="0" baseline="0" dirty="0">
                        <a:ln>
                          <a:noFill/>
                        </a:ln>
                        <a:solidFill>
                          <a:schemeClr val="tx1"/>
                        </a:solidFill>
                        <a:effectLst/>
                        <a:latin typeface="Arial" charset="0"/>
                        <a:cs typeface="Times New Roman" pitchFamily="18"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3">
            <a:hlinkClick r:id="rId3" action="ppaction://hlinksldjump" highlightClick="1"/>
            <a:extLst>
              <a:ext uri="{FF2B5EF4-FFF2-40B4-BE49-F238E27FC236}">
                <a16:creationId xmlns:a16="http://schemas.microsoft.com/office/drawing/2014/main" id="{A3B1B3F4-D371-48F6-96E7-3D1B8480A3F6}"/>
              </a:ext>
            </a:extLst>
          </p:cNvPr>
          <p:cNvSpPr/>
          <p:nvPr/>
        </p:nvSpPr>
        <p:spPr bwMode="auto">
          <a:xfrm>
            <a:off x="6300192" y="4627150"/>
            <a:ext cx="2843808" cy="516350"/>
          </a:xfrm>
          <a:prstGeom prst="actionButtonBlank">
            <a:avLst/>
          </a:prstGeom>
          <a:solidFill>
            <a:srgbClr val="CC6600"/>
          </a:solidFill>
          <a:ln w="19050" cap="flat" cmpd="sng" algn="ctr">
            <a:solidFill>
              <a:schemeClr val="tx1"/>
            </a:solid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ctr" defTabSz="914400" rtl="0" eaLnBrk="1" fontAlgn="base" latinLnBrk="0" hangingPunct="1">
              <a:lnSpc>
                <a:spcPct val="100000"/>
              </a:lnSpc>
              <a:spcBef>
                <a:spcPct val="20000"/>
              </a:spcBef>
              <a:spcAft>
                <a:spcPct val="0"/>
              </a:spcAft>
              <a:buClrTx/>
              <a:buSzTx/>
              <a:buFontTx/>
              <a:buNone/>
              <a:tabLst/>
            </a:pPr>
            <a:r>
              <a:rPr lang="ar-EG" sz="1400" dirty="0">
                <a:latin typeface="+mn-lt"/>
              </a:rPr>
              <a:t>فهرس صلوات الصلح</a:t>
            </a:r>
            <a:endParaRPr kumimoji="0" lang="en-CA" sz="1400" i="0" u="none" strike="noStrike" cap="none" normalizeH="0" baseline="0" dirty="0">
              <a:ln>
                <a:noFill/>
              </a:ln>
              <a:solidFill>
                <a:schemeClr val="tx1"/>
              </a:solidFill>
              <a:effectLst/>
              <a:latin typeface="+mn-lt"/>
              <a:cs typeface="Arial" charset="0"/>
            </a:endParaRPr>
          </a:p>
          <a:p>
            <a:pPr marL="0" marR="0" indent="0" algn="ctr" defTabSz="914400" rtl="0" eaLnBrk="1" fontAlgn="base" latinLnBrk="0" hangingPunct="1">
              <a:lnSpc>
                <a:spcPct val="100000"/>
              </a:lnSpc>
              <a:spcBef>
                <a:spcPct val="20000"/>
              </a:spcBef>
              <a:spcAft>
                <a:spcPct val="0"/>
              </a:spcAft>
              <a:buClrTx/>
              <a:buSzTx/>
              <a:buFontTx/>
              <a:buNone/>
              <a:tabLst/>
            </a:pPr>
            <a:r>
              <a:rPr lang="fr-CA" sz="1400" dirty="0">
                <a:latin typeface="+mn-lt"/>
              </a:rPr>
              <a:t>Menu – Prières de réconciliation</a:t>
            </a:r>
            <a:endParaRPr kumimoji="0" lang="fr-CA" sz="1400" i="0" u="none" strike="noStrike" cap="none" normalizeH="0" baseline="0" dirty="0">
              <a:ln>
                <a:noFill/>
              </a:ln>
              <a:solidFill>
                <a:schemeClr val="tx1"/>
              </a:solidFill>
              <a:effectLst/>
              <a:latin typeface="+mn-lt"/>
              <a:cs typeface="Arial" charset="0"/>
            </a:endParaRPr>
          </a:p>
        </p:txBody>
      </p:sp>
    </p:spTree>
    <p:extLst>
      <p:ext uri="{BB962C8B-B14F-4D97-AF65-F5344CB8AC3E}">
        <p14:creationId xmlns:p14="http://schemas.microsoft.com/office/powerpoint/2010/main" val="3053566662"/>
      </p:ext>
    </p:extLst>
  </p:cSld>
  <p:clrMapOvr>
    <a:masterClrMapping/>
  </p:clrMapOvr>
  <p:transition/>
</p:sld>
</file>

<file path=ppt/slides/slide3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97560" name="Group 24"/>
          <p:cNvGraphicFramePr>
            <a:graphicFrameLocks noGrp="1"/>
          </p:cNvGraphicFramePr>
          <p:nvPr>
            <p:ph/>
            <p:extLst>
              <p:ext uri="{D42A27DB-BD31-4B8C-83A1-F6EECF244321}">
                <p14:modId xmlns:p14="http://schemas.microsoft.com/office/powerpoint/2010/main" val="918695241"/>
              </p:ext>
            </p:extLst>
          </p:nvPr>
        </p:nvGraphicFramePr>
        <p:xfrm>
          <a:off x="0" y="0"/>
          <a:ext cx="9144000" cy="4992720"/>
        </p:xfrm>
        <a:graphic>
          <a:graphicData uri="http://schemas.openxmlformats.org/drawingml/2006/table">
            <a:tbl>
              <a:tblPr/>
              <a:tblGrid>
                <a:gridCol w="3232150">
                  <a:extLst>
                    <a:ext uri="{9D8B030D-6E8A-4147-A177-3AD203B41FA5}">
                      <a16:colId xmlns:a16="http://schemas.microsoft.com/office/drawing/2014/main" val="2993416561"/>
                    </a:ext>
                  </a:extLst>
                </a:gridCol>
                <a:gridCol w="3155950">
                  <a:extLst>
                    <a:ext uri="{9D8B030D-6E8A-4147-A177-3AD203B41FA5}">
                      <a16:colId xmlns:a16="http://schemas.microsoft.com/office/drawing/2014/main" val="20000"/>
                    </a:ext>
                  </a:extLst>
                </a:gridCol>
                <a:gridCol w="2755900">
                  <a:extLst>
                    <a:ext uri="{9D8B030D-6E8A-4147-A177-3AD203B41FA5}">
                      <a16:colId xmlns:a16="http://schemas.microsoft.com/office/drawing/2014/main" val="20001"/>
                    </a:ext>
                  </a:extLst>
                </a:gridCol>
              </a:tblGrid>
              <a:tr h="350148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lang="fr-FR" sz="2000" kern="1200" dirty="0">
                          <a:solidFill>
                            <a:schemeClr val="tx1"/>
                          </a:solidFill>
                          <a:effectLst/>
                          <a:latin typeface="Coptic1" pitchFamily="2" charset="0"/>
                          <a:ea typeface="+mn-ea"/>
                          <a:cs typeface="+mn-cs"/>
                        </a:rPr>
                        <a:t>V/</a:t>
                      </a:r>
                      <a:r>
                        <a:rPr lang="fr-FR" sz="2000" kern="1200" dirty="0" err="1">
                          <a:solidFill>
                            <a:schemeClr val="tx1"/>
                          </a:solidFill>
                          <a:effectLst/>
                          <a:latin typeface="Coptic1" pitchFamily="2" charset="0"/>
                          <a:ea typeface="+mn-ea"/>
                          <a:cs typeface="+mn-cs"/>
                        </a:rPr>
                        <a:t>e~tou</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w~ou</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naf</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n~je</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nic~tratia</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n~aggelikon</a:t>
                      </a:r>
                      <a:r>
                        <a:rPr lang="fr-FR" sz="2000" kern="1200" dirty="0">
                          <a:solidFill>
                            <a:schemeClr val="tx1"/>
                          </a:solidFill>
                          <a:effectLst/>
                          <a:latin typeface="Coptic1" pitchFamily="2" charset="0"/>
                          <a:ea typeface="+mn-ea"/>
                          <a:cs typeface="+mn-cs"/>
                        </a:rPr>
                        <a:t>: nem </a:t>
                      </a:r>
                      <a:r>
                        <a:rPr lang="fr-FR" sz="2000" kern="1200" dirty="0" err="1">
                          <a:solidFill>
                            <a:schemeClr val="tx1"/>
                          </a:solidFill>
                          <a:effectLst/>
                          <a:latin typeface="Coptic1" pitchFamily="2" charset="0"/>
                          <a:ea typeface="+mn-ea"/>
                          <a:cs typeface="+mn-cs"/>
                        </a:rPr>
                        <a:t>nitagma</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n~e~pouranion</a:t>
                      </a:r>
                      <a:r>
                        <a:rPr lang="fr-FR" sz="2000" kern="1200" dirty="0">
                          <a:solidFill>
                            <a:schemeClr val="tx1"/>
                          </a:solidFill>
                          <a:effectLst/>
                          <a:latin typeface="Coptic1" pitchFamily="2" charset="0"/>
                          <a:ea typeface="+mn-ea"/>
                          <a:cs typeface="+mn-cs"/>
                        </a:rPr>
                        <a:t>: nem </a:t>
                      </a:r>
                      <a:r>
                        <a:rPr lang="fr-FR" sz="2000" kern="1200" dirty="0" err="1">
                          <a:solidFill>
                            <a:schemeClr val="tx1"/>
                          </a:solidFill>
                          <a:effectLst/>
                          <a:latin typeface="Coptic1" pitchFamily="2" charset="0"/>
                          <a:ea typeface="+mn-ea"/>
                          <a:cs typeface="+mn-cs"/>
                        </a:rPr>
                        <a:t>nivucic</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n~no</a:t>
                      </a:r>
                      <a:r>
                        <a:rPr lang="fr-FR" sz="2000" kern="1200" dirty="0">
                          <a:solidFill>
                            <a:schemeClr val="tx1"/>
                          </a:solidFill>
                          <a:effectLst/>
                          <a:latin typeface="Coptic1" pitchFamily="2" charset="0"/>
                          <a:ea typeface="+mn-ea"/>
                          <a:cs typeface="+mn-cs"/>
                        </a:rPr>
                        <a:t>/~</a:t>
                      </a:r>
                      <a:r>
                        <a:rPr lang="fr-FR" sz="2000" kern="1200" dirty="0" err="1">
                          <a:solidFill>
                            <a:schemeClr val="tx1"/>
                          </a:solidFill>
                          <a:effectLst/>
                          <a:latin typeface="Coptic1" pitchFamily="2" charset="0"/>
                          <a:ea typeface="+mn-ea"/>
                          <a:cs typeface="+mn-cs"/>
                        </a:rPr>
                        <a:t>ron</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qen</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ouc~m</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n~at,arwc</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n~yeo~logikon</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Ouoh</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e~ak</a:t>
                      </a:r>
                      <a:r>
                        <a:rPr lang="fr-FR" sz="2000" kern="1200" dirty="0">
                          <a:solidFill>
                            <a:schemeClr val="tx1"/>
                          </a:solidFill>
                          <a:effectLst/>
                          <a:latin typeface="Coptic1" pitchFamily="2" charset="0"/>
                          <a:ea typeface="+mn-ea"/>
                          <a:cs typeface="+mn-cs"/>
                        </a:rPr>
                        <a:t>]ma] </a:t>
                      </a:r>
                      <a:r>
                        <a:rPr lang="fr-FR" sz="2000" kern="1200" dirty="0" err="1">
                          <a:solidFill>
                            <a:schemeClr val="tx1"/>
                          </a:solidFill>
                          <a:effectLst/>
                          <a:latin typeface="Coptic1" pitchFamily="2" charset="0"/>
                          <a:ea typeface="+mn-ea"/>
                          <a:cs typeface="+mn-cs"/>
                        </a:rPr>
                        <a:t>e~jwn</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hwn</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qa</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nijwb</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n~remn~kahi</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eyrensemsi</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nak</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eybe</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p~toubo</a:t>
                      </a:r>
                      <a:r>
                        <a:rPr lang="fr-FR" sz="2000" kern="1200" dirty="0">
                          <a:solidFill>
                            <a:schemeClr val="tx1"/>
                          </a:solidFill>
                          <a:effectLst/>
                          <a:latin typeface="Coptic1" pitchFamily="2" charset="0"/>
                          <a:ea typeface="+mn-ea"/>
                          <a:cs typeface="+mn-cs"/>
                        </a:rPr>
                        <a:t> an </a:t>
                      </a:r>
                      <a:r>
                        <a:rPr lang="fr-FR" sz="2000" kern="1200" dirty="0" err="1">
                          <a:solidFill>
                            <a:schemeClr val="tx1"/>
                          </a:solidFill>
                          <a:effectLst/>
                          <a:latin typeface="Coptic1" pitchFamily="2" charset="0"/>
                          <a:ea typeface="+mn-ea"/>
                          <a:cs typeface="+mn-cs"/>
                        </a:rPr>
                        <a:t>n~te</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nenjij</a:t>
                      </a:r>
                      <a:r>
                        <a:rPr lang="fr-FR" sz="2000" kern="1200" dirty="0">
                          <a:solidFill>
                            <a:schemeClr val="tx1"/>
                          </a:solidFill>
                          <a:effectLst/>
                          <a:latin typeface="Coptic1" pitchFamily="2" charset="0"/>
                          <a:ea typeface="+mn-ea"/>
                          <a:cs typeface="+mn-cs"/>
                        </a:rPr>
                        <a:t>: ou </a:t>
                      </a:r>
                      <a:r>
                        <a:rPr lang="fr-FR" sz="2000" kern="1200" dirty="0" err="1">
                          <a:solidFill>
                            <a:schemeClr val="tx1"/>
                          </a:solidFill>
                          <a:effectLst/>
                          <a:latin typeface="Coptic1" pitchFamily="2" charset="0"/>
                          <a:ea typeface="+mn-ea"/>
                          <a:cs typeface="+mn-cs"/>
                        </a:rPr>
                        <a:t>gar</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m~peni~ri</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m~pia~gayon</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hijen</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pikahi</a:t>
                      </a:r>
                      <a:r>
                        <a:rPr lang="fr-FR" sz="2000" kern="1200" dirty="0">
                          <a:solidFill>
                            <a:schemeClr val="tx1"/>
                          </a:solidFill>
                          <a:effectLst/>
                          <a:latin typeface="Coptic1" pitchFamily="2" charset="0"/>
                          <a:ea typeface="+mn-ea"/>
                          <a:cs typeface="+mn-cs"/>
                        </a:rPr>
                        <a:t>. Alla </a:t>
                      </a:r>
                      <a:r>
                        <a:rPr lang="fr-FR" sz="2000" kern="1200" dirty="0" err="1">
                          <a:solidFill>
                            <a:schemeClr val="tx1"/>
                          </a:solidFill>
                          <a:effectLst/>
                          <a:latin typeface="Coptic1" pitchFamily="2" charset="0"/>
                          <a:ea typeface="+mn-ea"/>
                          <a:cs typeface="+mn-cs"/>
                        </a:rPr>
                        <a:t>ekouws</a:t>
                      </a:r>
                      <a:r>
                        <a:rPr lang="fr-FR" sz="2000" kern="1200" dirty="0">
                          <a:solidFill>
                            <a:schemeClr val="tx1"/>
                          </a:solidFill>
                          <a:effectLst/>
                          <a:latin typeface="Coptic1" pitchFamily="2" charset="0"/>
                          <a:ea typeface="+mn-ea"/>
                          <a:cs typeface="+mn-cs"/>
                        </a:rPr>
                        <a:t> e~] nan </a:t>
                      </a:r>
                      <a:r>
                        <a:rPr lang="fr-FR" sz="2000" kern="1200" dirty="0" err="1">
                          <a:solidFill>
                            <a:schemeClr val="tx1"/>
                          </a:solidFill>
                          <a:effectLst/>
                          <a:latin typeface="Coptic1" pitchFamily="2" charset="0"/>
                          <a:ea typeface="+mn-ea"/>
                          <a:cs typeface="+mn-cs"/>
                        </a:rPr>
                        <a:t>a~non</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qa</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nie~bi</a:t>
                      </a:r>
                      <a:r>
                        <a:rPr lang="fr-FR" sz="2000" kern="1200" dirty="0">
                          <a:solidFill>
                            <a:schemeClr val="tx1"/>
                          </a:solidFill>
                          <a:effectLst/>
                          <a:latin typeface="Coptic1" pitchFamily="2" charset="0"/>
                          <a:ea typeface="+mn-ea"/>
                          <a:cs typeface="+mn-cs"/>
                        </a:rPr>
                        <a:t>/n </a:t>
                      </a:r>
                      <a:r>
                        <a:rPr lang="fr-FR" sz="2000" kern="1200" dirty="0" err="1">
                          <a:solidFill>
                            <a:schemeClr val="tx1"/>
                          </a:solidFill>
                          <a:effectLst/>
                          <a:latin typeface="Coptic1" pitchFamily="2" charset="0"/>
                          <a:ea typeface="+mn-ea"/>
                          <a:cs typeface="+mn-cs"/>
                        </a:rPr>
                        <a:t>ouoh</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etoi</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n~atm~p~sa</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e~bolqen</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pektoubo</a:t>
                      </a:r>
                      <a:r>
                        <a:rPr lang="fr-FR" sz="2000" kern="1200" dirty="0">
                          <a:solidFill>
                            <a:schemeClr val="tx1"/>
                          </a:solidFill>
                          <a:effectLst/>
                          <a:latin typeface="Coptic1" pitchFamily="2" charset="0"/>
                          <a:ea typeface="+mn-ea"/>
                          <a:cs typeface="+mn-cs"/>
                        </a:rPr>
                        <a:t>. </a:t>
                      </a:r>
                      <a:endParaRPr kumimoji="0" lang="fr-CA" sz="28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lang="fr-FR" sz="2000" kern="1200" dirty="0">
                          <a:solidFill>
                            <a:schemeClr val="tx1"/>
                          </a:solidFill>
                          <a:effectLst/>
                          <a:latin typeface="+mn-lt"/>
                          <a:ea typeface="+mn-ea"/>
                          <a:cs typeface="+mn-cs"/>
                        </a:rPr>
                        <a:t>C’est Toi que glorifient les armées des anges, les chœurs célestes et les êtres raisonnables  d’une seule voix en proclamant sans cesse Ta divinité. Comme il t’a plu que nous, faibles terrestres, Te servions, non pas à cause de la pureté de nos mains, car nous n’avons pas fait le bien sur la terre, mais par Ta volonté de nous donner une part de Ta pureté, malgré notre indignité et notre misère. </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lang="ar-SA" sz="2400" kern="1200" dirty="0">
                          <a:solidFill>
                            <a:schemeClr val="tx1"/>
                          </a:solidFill>
                          <a:effectLst/>
                          <a:latin typeface="+mn-lt"/>
                          <a:ea typeface="+mn-ea"/>
                          <a:cs typeface="+mn-cs"/>
                        </a:rPr>
                        <a:t>الذي تمجده الأجناد الملائكية، والطغمات السمائية، والطبائع العقلية، بصوت لا يسكت ناطق بألوهيته. وإذ سُررت بنا نحن أيضاً الضعفاء الأرضيين أن نخدمك، لا من أجل نقاوة أيدينا، لأننا لم نفعل الصلاح على الأرض. بل مريداً أن تعطينا نحن البائسين غير المستحقين من طهرك.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3488537"/>
      </p:ext>
    </p:extLst>
  </p:cSld>
  <p:clrMapOvr>
    <a:masterClrMapping/>
  </p:clrMapOvr>
  <p:transition/>
</p:sld>
</file>

<file path=ppt/slides/slide3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98594" name="Group 34"/>
          <p:cNvGraphicFramePr>
            <a:graphicFrameLocks noGrp="1"/>
          </p:cNvGraphicFramePr>
          <p:nvPr>
            <p:ph/>
            <p:extLst>
              <p:ext uri="{D42A27DB-BD31-4B8C-83A1-F6EECF244321}">
                <p14:modId xmlns:p14="http://schemas.microsoft.com/office/powerpoint/2010/main" val="299513563"/>
              </p:ext>
            </p:extLst>
          </p:nvPr>
        </p:nvGraphicFramePr>
        <p:xfrm>
          <a:off x="1" y="0"/>
          <a:ext cx="9144000" cy="5166456"/>
        </p:xfrm>
        <a:graphic>
          <a:graphicData uri="http://schemas.openxmlformats.org/drawingml/2006/table">
            <a:tbl>
              <a:tblPr/>
              <a:tblGrid>
                <a:gridCol w="3415043">
                  <a:extLst>
                    <a:ext uri="{9D8B030D-6E8A-4147-A177-3AD203B41FA5}">
                      <a16:colId xmlns:a16="http://schemas.microsoft.com/office/drawing/2014/main" val="4095868697"/>
                    </a:ext>
                  </a:extLst>
                </a:gridCol>
                <a:gridCol w="3201656">
                  <a:extLst>
                    <a:ext uri="{9D8B030D-6E8A-4147-A177-3AD203B41FA5}">
                      <a16:colId xmlns:a16="http://schemas.microsoft.com/office/drawing/2014/main" val="20000"/>
                    </a:ext>
                  </a:extLst>
                </a:gridCol>
                <a:gridCol w="2527301">
                  <a:extLst>
                    <a:ext uri="{9D8B030D-6E8A-4147-A177-3AD203B41FA5}">
                      <a16:colId xmlns:a16="http://schemas.microsoft.com/office/drawing/2014/main" val="20001"/>
                    </a:ext>
                  </a:extLst>
                </a:gridCol>
              </a:tblGrid>
              <a:tr h="445770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lang="fr-FR" sz="2300" kern="1200" dirty="0" err="1">
                          <a:solidFill>
                            <a:schemeClr val="tx1"/>
                          </a:solidFill>
                          <a:effectLst/>
                          <a:latin typeface="Coptic1" pitchFamily="2" charset="0"/>
                          <a:ea typeface="+mn-ea"/>
                          <a:cs typeface="+mn-cs"/>
                        </a:rPr>
                        <a:t>Sopten</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e~rok</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pia~gayoc</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ouoh</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m~mairwmi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enqwnt</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m~mon</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e~pekyuciact</a:t>
                      </a:r>
                      <a:r>
                        <a:rPr lang="fr-FR" sz="2300" kern="1200" dirty="0">
                          <a:solidFill>
                            <a:schemeClr val="tx1"/>
                          </a:solidFill>
                          <a:effectLst/>
                          <a:latin typeface="Coptic1" pitchFamily="2" charset="0"/>
                          <a:ea typeface="+mn-ea"/>
                          <a:cs typeface="+mn-cs"/>
                        </a:rPr>
                        <a:t>/</a:t>
                      </a:r>
                      <a:r>
                        <a:rPr lang="fr-FR" sz="2300" kern="1200" dirty="0" err="1">
                          <a:solidFill>
                            <a:schemeClr val="tx1"/>
                          </a:solidFill>
                          <a:effectLst/>
                          <a:latin typeface="Coptic1" pitchFamily="2" charset="0"/>
                          <a:ea typeface="+mn-ea"/>
                          <a:cs typeface="+mn-cs"/>
                        </a:rPr>
                        <a:t>rion</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e#y#u</a:t>
                      </a:r>
                      <a:r>
                        <a:rPr lang="fr-FR" sz="2300" kern="1200" dirty="0">
                          <a:solidFill>
                            <a:schemeClr val="tx1"/>
                          </a:solidFill>
                          <a:effectLst/>
                          <a:latin typeface="Coptic1" pitchFamily="2" charset="0"/>
                          <a:ea typeface="+mn-ea"/>
                          <a:cs typeface="+mn-cs"/>
                        </a:rPr>
                        <a:t>#: kata </a:t>
                      </a:r>
                      <a:r>
                        <a:rPr lang="fr-FR" sz="2300" kern="1200" dirty="0" err="1">
                          <a:solidFill>
                            <a:schemeClr val="tx1"/>
                          </a:solidFill>
                          <a:effectLst/>
                          <a:latin typeface="Coptic1" pitchFamily="2" charset="0"/>
                          <a:ea typeface="+mn-ea"/>
                          <a:cs typeface="+mn-cs"/>
                        </a:rPr>
                        <a:t>p~a~sai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n~te</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peknai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Ouoh</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a~riten</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n~emp~sa</a:t>
                      </a:r>
                      <a:r>
                        <a:rPr lang="fr-FR" sz="2300" kern="1200" dirty="0">
                          <a:solidFill>
                            <a:schemeClr val="tx1"/>
                          </a:solidFill>
                          <a:effectLst/>
                          <a:latin typeface="Coptic1" pitchFamily="2" charset="0"/>
                          <a:ea typeface="+mn-ea"/>
                          <a:cs typeface="+mn-cs"/>
                        </a:rPr>
                        <a:t> n~]</a:t>
                      </a:r>
                      <a:r>
                        <a:rPr lang="fr-FR" sz="2300" kern="1200" dirty="0" err="1">
                          <a:solidFill>
                            <a:schemeClr val="tx1"/>
                          </a:solidFill>
                          <a:effectLst/>
                          <a:latin typeface="Coptic1" pitchFamily="2" charset="0"/>
                          <a:ea typeface="+mn-ea"/>
                          <a:cs typeface="+mn-cs"/>
                        </a:rPr>
                        <a:t>hir</a:t>
                      </a:r>
                      <a:r>
                        <a:rPr lang="fr-FR" sz="2300" kern="1200" dirty="0">
                          <a:solidFill>
                            <a:schemeClr val="tx1"/>
                          </a:solidFill>
                          <a:effectLst/>
                          <a:latin typeface="Coptic1" pitchFamily="2" charset="0"/>
                          <a:ea typeface="+mn-ea"/>
                          <a:cs typeface="+mn-cs"/>
                        </a:rPr>
                        <a:t>/n/ </a:t>
                      </a:r>
                      <a:r>
                        <a:rPr lang="fr-FR" sz="2300" kern="1200" dirty="0" err="1">
                          <a:solidFill>
                            <a:schemeClr val="tx1"/>
                          </a:solidFill>
                          <a:effectLst/>
                          <a:latin typeface="Coptic1" pitchFamily="2" charset="0"/>
                          <a:ea typeface="+mn-ea"/>
                          <a:cs typeface="+mn-cs"/>
                        </a:rPr>
                        <a:t>n~te</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t~ve</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eterp~repi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n~tekmeynou</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ouoh</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eymeh</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n~oujai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eyrent</a:t>
                      </a:r>
                      <a:r>
                        <a:rPr lang="fr-FR" sz="2300" kern="1200" dirty="0">
                          <a:solidFill>
                            <a:schemeClr val="tx1"/>
                          </a:solidFill>
                          <a:effectLst/>
                          <a:latin typeface="Coptic1" pitchFamily="2" charset="0"/>
                          <a:ea typeface="+mn-ea"/>
                          <a:cs typeface="+mn-cs"/>
                        </a:rPr>
                        <a:t>/</a:t>
                      </a:r>
                      <a:r>
                        <a:rPr lang="fr-FR" sz="2300" kern="1200" dirty="0" err="1">
                          <a:solidFill>
                            <a:schemeClr val="tx1"/>
                          </a:solidFill>
                          <a:effectLst/>
                          <a:latin typeface="Coptic1" pitchFamily="2" charset="0"/>
                          <a:ea typeface="+mn-ea"/>
                          <a:cs typeface="+mn-cs"/>
                        </a:rPr>
                        <a:t>ic</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n~nene~r</a:t>
                      </a:r>
                      <a:r>
                        <a:rPr lang="fr-FR" sz="2300" kern="1200" dirty="0">
                          <a:solidFill>
                            <a:schemeClr val="tx1"/>
                          </a:solidFill>
                          <a:effectLst/>
                          <a:latin typeface="Coptic1" pitchFamily="2" charset="0"/>
                          <a:ea typeface="+mn-ea"/>
                          <a:cs typeface="+mn-cs"/>
                        </a:rPr>
                        <a:t>/ou </a:t>
                      </a:r>
                      <a:r>
                        <a:rPr lang="fr-FR" sz="2300" kern="1200" dirty="0" err="1">
                          <a:solidFill>
                            <a:schemeClr val="tx1"/>
                          </a:solidFill>
                          <a:effectLst/>
                          <a:latin typeface="Coptic1" pitchFamily="2" charset="0"/>
                          <a:ea typeface="+mn-ea"/>
                          <a:cs typeface="+mn-cs"/>
                        </a:rPr>
                        <a:t>qen</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oua~gap</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ecj</a:t>
                      </a:r>
                      <a:r>
                        <a:rPr lang="fr-FR" sz="2300" kern="1200" dirty="0">
                          <a:solidFill>
                            <a:schemeClr val="tx1"/>
                          </a:solidFill>
                          <a:effectLst/>
                          <a:latin typeface="Coptic1" pitchFamily="2" charset="0"/>
                          <a:ea typeface="+mn-ea"/>
                          <a:cs typeface="+mn-cs"/>
                        </a:rPr>
                        <a:t>/k </a:t>
                      </a:r>
                      <a:r>
                        <a:rPr lang="fr-FR" sz="2300" kern="1200" dirty="0" err="1">
                          <a:solidFill>
                            <a:schemeClr val="tx1"/>
                          </a:solidFill>
                          <a:effectLst/>
                          <a:latin typeface="Coptic1" pitchFamily="2" charset="0"/>
                          <a:ea typeface="+mn-ea"/>
                          <a:cs typeface="+mn-cs"/>
                        </a:rPr>
                        <a:t>e~bol</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Ouoh</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n~tener</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acpazeyce</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n~nene~r</a:t>
                      </a:r>
                      <a:r>
                        <a:rPr lang="fr-FR" sz="2300" kern="1200" dirty="0">
                          <a:solidFill>
                            <a:schemeClr val="tx1"/>
                          </a:solidFill>
                          <a:effectLst/>
                          <a:latin typeface="Coptic1" pitchFamily="2" charset="0"/>
                          <a:ea typeface="+mn-ea"/>
                          <a:cs typeface="+mn-cs"/>
                        </a:rPr>
                        <a:t>/ou </a:t>
                      </a:r>
                      <a:r>
                        <a:rPr lang="fr-FR" sz="2300" kern="1200" dirty="0" err="1">
                          <a:solidFill>
                            <a:schemeClr val="tx1"/>
                          </a:solidFill>
                          <a:effectLst/>
                          <a:latin typeface="Coptic1" pitchFamily="2" charset="0"/>
                          <a:ea typeface="+mn-ea"/>
                          <a:cs typeface="+mn-cs"/>
                        </a:rPr>
                        <a:t>qen</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ouvi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ecouab</a:t>
                      </a:r>
                      <a:r>
                        <a:rPr lang="fr-FR" sz="2300" kern="1200" dirty="0">
                          <a:solidFill>
                            <a:schemeClr val="tx1"/>
                          </a:solidFill>
                          <a:effectLst/>
                          <a:latin typeface="Coptic1" pitchFamily="2" charset="0"/>
                          <a:ea typeface="+mn-ea"/>
                          <a:cs typeface="+mn-cs"/>
                        </a:rPr>
                        <a:t>.</a:t>
                      </a:r>
                      <a:endParaRPr kumimoji="0" lang="fr-CA" sz="23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lang="fr-FR" sz="2200" kern="1200" dirty="0">
                          <a:solidFill>
                            <a:schemeClr val="tx1"/>
                          </a:solidFill>
                          <a:effectLst/>
                          <a:latin typeface="+mn-lt"/>
                          <a:ea typeface="+mn-ea"/>
                          <a:cs typeface="+mn-cs"/>
                        </a:rPr>
                        <a:t>Reçois-nous, ô très bon et Ami du genre humain, quand nous nous approchons de Ton saint Autel, selon Ta grande miséricorde. Rends-nous dignes de la paix céleste qui convient à Ta divinité, et qui est pleine de salut, afin que nous nous la transmettions l’un à l’autre dans un amour parfait, et que nous nous donnions un saint baiser</a:t>
                      </a:r>
                      <a:endParaRPr kumimoji="0" lang="fr-CA" sz="2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defRPr/>
                      </a:pPr>
                      <a:r>
                        <a:rPr lang="ar-SA" sz="2800" kern="1200" dirty="0" err="1">
                          <a:solidFill>
                            <a:schemeClr val="tx1"/>
                          </a:solidFill>
                          <a:effectLst/>
                          <a:latin typeface="+mn-lt"/>
                          <a:ea typeface="+mn-ea"/>
                          <a:cs typeface="+mn-cs"/>
                        </a:rPr>
                        <a:t>إقبلنا</a:t>
                      </a:r>
                      <a:r>
                        <a:rPr lang="ar-SA" sz="2800" kern="1200" dirty="0">
                          <a:solidFill>
                            <a:schemeClr val="tx1"/>
                          </a:solidFill>
                          <a:effectLst/>
                          <a:latin typeface="+mn-lt"/>
                          <a:ea typeface="+mn-ea"/>
                          <a:cs typeface="+mn-cs"/>
                        </a:rPr>
                        <a:t> إليك أيها الصالح محب البشر، إذ ندنو من مذبحك المقدس ككثرة رحمتك. </a:t>
                      </a:r>
                      <a:r>
                        <a:rPr lang="ar-SA" sz="2800" kern="1200" dirty="0" err="1">
                          <a:solidFill>
                            <a:schemeClr val="tx1"/>
                          </a:solidFill>
                          <a:effectLst/>
                          <a:latin typeface="+mn-lt"/>
                          <a:ea typeface="+mn-ea"/>
                          <a:cs typeface="+mn-cs"/>
                        </a:rPr>
                        <a:t>وإجعلنا</a:t>
                      </a:r>
                      <a:r>
                        <a:rPr lang="ar-SA" sz="2800" kern="1200" dirty="0">
                          <a:solidFill>
                            <a:schemeClr val="tx1"/>
                          </a:solidFill>
                          <a:effectLst/>
                          <a:latin typeface="+mn-lt"/>
                          <a:ea typeface="+mn-ea"/>
                          <a:cs typeface="+mn-cs"/>
                        </a:rPr>
                        <a:t> أهلاً للسلام </a:t>
                      </a:r>
                      <a:r>
                        <a:rPr lang="ar-SA" sz="2800" kern="1200" dirty="0" err="1">
                          <a:solidFill>
                            <a:schemeClr val="tx1"/>
                          </a:solidFill>
                          <a:effectLst/>
                          <a:latin typeface="+mn-lt"/>
                          <a:ea typeface="+mn-ea"/>
                          <a:cs typeface="+mn-cs"/>
                        </a:rPr>
                        <a:t>السمائي</a:t>
                      </a:r>
                      <a:r>
                        <a:rPr lang="ar-SA" sz="2800" kern="1200" dirty="0">
                          <a:solidFill>
                            <a:schemeClr val="tx1"/>
                          </a:solidFill>
                          <a:effectLst/>
                          <a:latin typeface="+mn-lt"/>
                          <a:ea typeface="+mn-ea"/>
                          <a:cs typeface="+mn-cs"/>
                        </a:rPr>
                        <a:t> اللائق </a:t>
                      </a:r>
                      <a:r>
                        <a:rPr lang="ar-SA" sz="2800" kern="1200" dirty="0" err="1">
                          <a:solidFill>
                            <a:schemeClr val="tx1"/>
                          </a:solidFill>
                          <a:effectLst/>
                          <a:latin typeface="+mn-lt"/>
                          <a:ea typeface="+mn-ea"/>
                          <a:cs typeface="+mn-cs"/>
                        </a:rPr>
                        <a:t>بلاهوتك</a:t>
                      </a:r>
                      <a:r>
                        <a:rPr lang="ar-SA" sz="2800" kern="1200" dirty="0">
                          <a:solidFill>
                            <a:schemeClr val="tx1"/>
                          </a:solidFill>
                          <a:effectLst/>
                          <a:latin typeface="+mn-lt"/>
                          <a:ea typeface="+mn-ea"/>
                          <a:cs typeface="+mn-cs"/>
                        </a:rPr>
                        <a:t> والمملوء خلاصاً، لنعطيه بعضنا لبعض بمحبة كاملة. ونقبل بعضنا بعضاً بقبلة مقدسة.</a:t>
                      </a:r>
                      <a:endParaRPr lang="fr-FR" sz="2800" kern="1200" dirty="0">
                        <a:solidFill>
                          <a:schemeClr val="tx1"/>
                        </a:solidFill>
                        <a:effectLst/>
                        <a:latin typeface="+mn-lt"/>
                        <a:ea typeface="+mn-ea"/>
                        <a:cs typeface="+mn-cs"/>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7053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20208356"/>
      </p:ext>
    </p:extLst>
  </p:cSld>
  <p:clrMapOvr>
    <a:masterClrMapping/>
  </p:clrMapOvr>
  <p:transition/>
</p:sld>
</file>

<file path=ppt/slides/slide3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a:extLst>
              <a:ext uri="{FF2B5EF4-FFF2-40B4-BE49-F238E27FC236}">
                <a16:creationId xmlns:a16="http://schemas.microsoft.com/office/drawing/2014/main" id="{CB8F8ACA-DBB9-4709-AE90-5B247CD477FB}"/>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2">
            <a:extLst>
              <a:ext uri="{FF2B5EF4-FFF2-40B4-BE49-F238E27FC236}">
                <a16:creationId xmlns:a16="http://schemas.microsoft.com/office/drawing/2014/main" id="{19A7BC85-8BAF-4D6F-BA4F-56B8F1543B9E}"/>
              </a:ext>
            </a:extLst>
          </p:cNvPr>
          <p:cNvGraphicFramePr>
            <a:graphicFrameLocks noGrp="1"/>
          </p:cNvGraphicFramePr>
          <p:nvPr>
            <p:ph/>
            <p:extLst>
              <p:ext uri="{D42A27DB-BD31-4B8C-83A1-F6EECF244321}">
                <p14:modId xmlns:p14="http://schemas.microsoft.com/office/powerpoint/2010/main" val="1083077079"/>
              </p:ext>
            </p:extLst>
          </p:nvPr>
        </p:nvGraphicFramePr>
        <p:xfrm>
          <a:off x="0" y="57151"/>
          <a:ext cx="9143999" cy="4727972"/>
        </p:xfrm>
        <a:graphic>
          <a:graphicData uri="http://schemas.openxmlformats.org/drawingml/2006/table">
            <a:tbl>
              <a:tblPr/>
              <a:tblGrid>
                <a:gridCol w="3170902">
                  <a:extLst>
                    <a:ext uri="{9D8B030D-6E8A-4147-A177-3AD203B41FA5}">
                      <a16:colId xmlns:a16="http://schemas.microsoft.com/office/drawing/2014/main" val="20000"/>
                    </a:ext>
                  </a:extLst>
                </a:gridCol>
                <a:gridCol w="3392129">
                  <a:extLst>
                    <a:ext uri="{9D8B030D-6E8A-4147-A177-3AD203B41FA5}">
                      <a16:colId xmlns:a16="http://schemas.microsoft.com/office/drawing/2014/main" val="20001"/>
                    </a:ext>
                  </a:extLst>
                </a:gridCol>
                <a:gridCol w="2580968">
                  <a:extLst>
                    <a:ext uri="{9D8B030D-6E8A-4147-A177-3AD203B41FA5}">
                      <a16:colId xmlns:a16="http://schemas.microsoft.com/office/drawing/2014/main" val="20002"/>
                    </a:ext>
                  </a:extLst>
                </a:gridCol>
              </a:tblGrid>
              <a:tr h="47279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p>
                      <a:pPr algn="just"/>
                      <a:r>
                        <a:rPr lang="fr-FR" sz="2800" b="0" i="0" u="none" strike="noStrike" kern="1200" baseline="0" dirty="0" err="1">
                          <a:solidFill>
                            <a:schemeClr val="tx1"/>
                          </a:solidFill>
                          <a:latin typeface="Coptic1" pitchFamily="2" charset="0"/>
                          <a:ea typeface="+mn-ea"/>
                          <a:cs typeface="+mn-cs"/>
                        </a:rPr>
                        <a:t>Proceuxacye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u~per</a:t>
                      </a:r>
                      <a:r>
                        <a:rPr lang="fr-FR" sz="2800" b="0" i="0" u="none" strike="noStrike" kern="1200" baseline="0" dirty="0">
                          <a:solidFill>
                            <a:schemeClr val="tx1"/>
                          </a:solidFill>
                          <a:latin typeface="Coptic1" pitchFamily="2" charset="0"/>
                          <a:ea typeface="+mn-ea"/>
                          <a:cs typeface="+mn-cs"/>
                        </a:rPr>
                        <a:t> t/c </a:t>
                      </a:r>
                      <a:r>
                        <a:rPr lang="fr-FR" sz="2800" b="0" i="0" u="none" strike="noStrike" kern="1200" baseline="0" dirty="0" err="1">
                          <a:solidFill>
                            <a:schemeClr val="tx1"/>
                          </a:solidFill>
                          <a:latin typeface="Coptic1" pitchFamily="2" charset="0"/>
                          <a:ea typeface="+mn-ea"/>
                          <a:cs typeface="+mn-cs"/>
                        </a:rPr>
                        <a:t>teliac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i~r</a:t>
                      </a:r>
                      <a:r>
                        <a:rPr lang="fr-FR" sz="2800" b="0" i="0" u="none" strike="noStrike" kern="1200" baseline="0" dirty="0">
                          <a:solidFill>
                            <a:schemeClr val="tx1"/>
                          </a:solidFill>
                          <a:latin typeface="Coptic1" pitchFamily="2" charset="0"/>
                          <a:ea typeface="+mn-ea"/>
                          <a:cs typeface="+mn-cs"/>
                        </a:rPr>
                        <a:t>/n/c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agap</a:t>
                      </a:r>
                      <a:r>
                        <a:rPr lang="fr-FR" sz="2800" b="0" i="0" u="none" strike="noStrike" kern="1200" baseline="0" dirty="0">
                          <a:solidFill>
                            <a:schemeClr val="tx1"/>
                          </a:solidFill>
                          <a:latin typeface="Coptic1" pitchFamily="2" charset="0"/>
                          <a:ea typeface="+mn-ea"/>
                          <a:cs typeface="+mn-cs"/>
                        </a:rPr>
                        <a:t>/c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a~giwn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acpacmwn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a~poctolwn</a:t>
                      </a:r>
                      <a:r>
                        <a:rPr lang="fr-FR" sz="2800" b="0" i="0" u="none" strike="noStrike" kern="1200" baseline="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Kurie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ele</a:t>
                      </a:r>
                      <a:r>
                        <a:rPr kumimoji="0" lang="fr-FR" sz="3200" b="0" i="0" u="none" strike="noStrike" cap="none" normalizeH="0" baseline="0" dirty="0">
                          <a:ln>
                            <a:noFill/>
                          </a:ln>
                          <a:solidFill>
                            <a:schemeClr val="tx1"/>
                          </a:solidFill>
                          <a:effectLst/>
                          <a:latin typeface="Coptic1" pitchFamily="2" charset="0"/>
                          <a:cs typeface="Arial" charset="0"/>
                        </a:rPr>
                        <a:t>/con.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la paix parfaite, pour la charité et pour le saint baiser apostolique.</a:t>
                      </a: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صلوا من أجل السلام الكامل والمحبة والقبلة الطاهرة الرسولية</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US"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24967764"/>
      </p:ext>
    </p:extLst>
  </p:cSld>
  <p:clrMapOvr>
    <a:masterClrMapping/>
  </p:clrMapOvr>
  <p:transition/>
</p:sld>
</file>

<file path=ppt/slides/slide3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1695" name="Group 63"/>
          <p:cNvGraphicFramePr>
            <a:graphicFrameLocks noGrp="1"/>
          </p:cNvGraphicFramePr>
          <p:nvPr>
            <p:ph/>
            <p:extLst>
              <p:ext uri="{D42A27DB-BD31-4B8C-83A1-F6EECF244321}">
                <p14:modId xmlns:p14="http://schemas.microsoft.com/office/powerpoint/2010/main" val="3582430210"/>
              </p:ext>
            </p:extLst>
          </p:nvPr>
        </p:nvGraphicFramePr>
        <p:xfrm>
          <a:off x="-1" y="0"/>
          <a:ext cx="9144000" cy="5166456"/>
        </p:xfrm>
        <a:graphic>
          <a:graphicData uri="http://schemas.openxmlformats.org/drawingml/2006/table">
            <a:tbl>
              <a:tblPr/>
              <a:tblGrid>
                <a:gridCol w="3289301">
                  <a:extLst>
                    <a:ext uri="{9D8B030D-6E8A-4147-A177-3AD203B41FA5}">
                      <a16:colId xmlns:a16="http://schemas.microsoft.com/office/drawing/2014/main" val="1173059624"/>
                    </a:ext>
                  </a:extLst>
                </a:gridCol>
                <a:gridCol w="3241202">
                  <a:extLst>
                    <a:ext uri="{9D8B030D-6E8A-4147-A177-3AD203B41FA5}">
                      <a16:colId xmlns:a16="http://schemas.microsoft.com/office/drawing/2014/main" val="20000"/>
                    </a:ext>
                  </a:extLst>
                </a:gridCol>
                <a:gridCol w="2613497">
                  <a:extLst>
                    <a:ext uri="{9D8B030D-6E8A-4147-A177-3AD203B41FA5}">
                      <a16:colId xmlns:a16="http://schemas.microsoft.com/office/drawing/2014/main" val="20001"/>
                    </a:ext>
                  </a:extLst>
                </a:gridCol>
              </a:tblGrid>
              <a:tr h="4494179">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endParaRPr kumimoji="0" lang="fr-CA"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defRPr/>
                      </a:pP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oulogicmoc</a:t>
                      </a:r>
                      <a:r>
                        <a:rPr kumimoji="0" lang="fr-CA" sz="2400" b="0" i="0" u="none" strike="noStrike" cap="none" normalizeH="0" baseline="0" dirty="0">
                          <a:ln>
                            <a:noFill/>
                          </a:ln>
                          <a:solidFill>
                            <a:schemeClr val="tx1"/>
                          </a:solidFill>
                          <a:effectLst/>
                          <a:latin typeface="Coptic1" pitchFamily="2" charset="0"/>
                          <a:cs typeface="Arial" charset="0"/>
                        </a:rPr>
                        <a:t> an </a:t>
                      </a:r>
                      <a:r>
                        <a:rPr kumimoji="0" lang="fr-CA" sz="2400" b="0" i="0" u="none" strike="noStrike" cap="none" normalizeH="0" baseline="0" dirty="0" err="1">
                          <a:ln>
                            <a:noFill/>
                          </a:ln>
                          <a:solidFill>
                            <a:schemeClr val="tx1"/>
                          </a:solidFill>
                          <a:effectLst/>
                          <a:latin typeface="Coptic1" pitchFamily="2" charset="0"/>
                          <a:cs typeface="Arial" charset="0"/>
                        </a:rPr>
                        <a:t>efsosf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eferkatav~ronin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n~tekho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oumeui</a:t>
                      </a:r>
                      <a:r>
                        <a:rPr kumimoji="0" lang="fr-CA" sz="2400" b="0" i="0" u="none" strike="noStrike" cap="none" normalizeH="0" baseline="0" dirty="0">
                          <a:ln>
                            <a:noFill/>
                          </a:ln>
                          <a:solidFill>
                            <a:schemeClr val="tx1"/>
                          </a:solidFill>
                          <a:effectLst/>
                          <a:latin typeface="Coptic1" pitchFamily="2" charset="0"/>
                          <a:cs typeface="Arial" charset="0"/>
                        </a:rPr>
                        <a:t>~ an n~,~</a:t>
                      </a:r>
                      <a:r>
                        <a:rPr kumimoji="0" lang="fr-CA" sz="2400" b="0" i="0" u="none" strike="noStrike" cap="none" normalizeH="0" baseline="0" dirty="0" err="1">
                          <a:ln>
                            <a:noFill/>
                          </a:ln>
                          <a:solidFill>
                            <a:schemeClr val="tx1"/>
                          </a:solidFill>
                          <a:effectLst/>
                          <a:latin typeface="Coptic1" pitchFamily="2" charset="0"/>
                          <a:cs typeface="Arial" charset="0"/>
                        </a:rPr>
                        <a:t>rof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efmeh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metpethwou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pip~odot</a:t>
                      </a:r>
                      <a:r>
                        <a:rPr kumimoji="0" lang="fr-CA" sz="2400" b="0" i="0" u="none" strike="noStrike" cap="none" normalizeH="0" baseline="0" dirty="0">
                          <a:ln>
                            <a:noFill/>
                          </a:ln>
                          <a:solidFill>
                            <a:schemeClr val="tx1"/>
                          </a:solidFill>
                          <a:effectLst/>
                          <a:latin typeface="Coptic1" pitchFamily="2" charset="0"/>
                          <a:cs typeface="Arial" charset="0"/>
                        </a:rPr>
                        <a:t>/c. </a:t>
                      </a:r>
                      <a:r>
                        <a:rPr kumimoji="0" lang="fr-CA" sz="2400" b="0" i="0" u="none" strike="noStrike" cap="none" normalizeH="0" baseline="0" dirty="0" err="1">
                          <a:ln>
                            <a:noFill/>
                          </a:ln>
                          <a:solidFill>
                            <a:schemeClr val="tx1"/>
                          </a:solidFill>
                          <a:effectLst/>
                          <a:latin typeface="Coptic1" pitchFamily="2" charset="0"/>
                          <a:cs typeface="Arial" charset="0"/>
                        </a:rPr>
                        <a:t>Echwtp</a:t>
                      </a:r>
                      <a:r>
                        <a:rPr kumimoji="0" lang="fr-CA" sz="2400" b="0" i="0" u="none" strike="noStrike" cap="none" normalizeH="0" baseline="0" dirty="0">
                          <a:ln>
                            <a:noFill/>
                          </a:ln>
                          <a:solidFill>
                            <a:schemeClr val="tx1"/>
                          </a:solidFill>
                          <a:effectLst/>
                          <a:latin typeface="Coptic1" pitchFamily="2" charset="0"/>
                          <a:cs typeface="Arial" charset="0"/>
                        </a:rPr>
                        <a:t> an </a:t>
                      </a:r>
                      <a:r>
                        <a:rPr kumimoji="0" lang="fr-CA" sz="2400" b="0" i="0" u="none" strike="noStrike" cap="none" normalizeH="0" baseline="0" dirty="0" err="1">
                          <a:ln>
                            <a:noFill/>
                          </a:ln>
                          <a:solidFill>
                            <a:schemeClr val="tx1"/>
                          </a:solidFill>
                          <a:effectLst/>
                          <a:latin typeface="Coptic1" pitchFamily="2" charset="0"/>
                          <a:cs typeface="Arial" charset="0"/>
                        </a:rPr>
                        <a:t>n~je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tencunid</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cic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pon</a:t>
                      </a:r>
                      <a:r>
                        <a:rPr kumimoji="0" lang="fr-CA" sz="2400" b="0" i="0" u="none" strike="noStrike" cap="none" normalizeH="0" baseline="0" dirty="0">
                          <a:ln>
                            <a:noFill/>
                          </a:ln>
                          <a:solidFill>
                            <a:schemeClr val="tx1"/>
                          </a:solidFill>
                          <a:effectLst/>
                          <a:latin typeface="Coptic1" pitchFamily="2" charset="0"/>
                          <a:cs typeface="Arial" charset="0"/>
                        </a:rPr>
                        <a:t>/ria~. Alla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ourwoutf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nen'u</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ouyel</a:t>
                      </a:r>
                      <a:r>
                        <a:rPr kumimoji="0" lang="fr-CA" sz="2400" b="0" i="0" u="none" strike="noStrike" cap="none" normalizeH="0" baseline="0" dirty="0">
                          <a:ln>
                            <a:noFill/>
                          </a:ln>
                          <a:solidFill>
                            <a:schemeClr val="tx1"/>
                          </a:solidFill>
                          <a:effectLst/>
                          <a:latin typeface="Coptic1" pitchFamily="2" charset="0"/>
                          <a:cs typeface="Arial" charset="0"/>
                        </a:rPr>
                        <a:t>/l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nenh</a:t>
                      </a:r>
                      <a:r>
                        <a:rPr kumimoji="0" lang="fr-CA" sz="2400" b="0" i="0" u="none" strike="noStrike" cap="none" normalizeH="0" baseline="0" dirty="0">
                          <a:ln>
                            <a:noFill/>
                          </a:ln>
                          <a:solidFill>
                            <a:schemeClr val="tx1"/>
                          </a:solidFill>
                          <a:effectLst/>
                          <a:latin typeface="Coptic1" pitchFamily="2" charset="0"/>
                          <a:cs typeface="Arial" charset="0"/>
                        </a:rPr>
                        <a:t>/t.</a:t>
                      </a: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5000"/>
                        </a:lnSpc>
                        <a:spcBef>
                          <a:spcPct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Loin de toute sensation rejetée qui refuse Ta crainte, et de toute pensée trompeuse mue par la traîtrise et sans que nos intentions ne soient unies dans la malice, mais motivés par le désir de nos âmes et la joie de nos cœurs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en-US"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لا بحاسة </a:t>
                      </a:r>
                      <a:r>
                        <a:rPr kumimoji="0" lang="ar-EG" sz="3200" b="0" i="0" u="none" strike="noStrike" cap="none" normalizeH="0" baseline="0" dirty="0" err="1">
                          <a:ln>
                            <a:noFill/>
                          </a:ln>
                          <a:solidFill>
                            <a:schemeClr val="tx1"/>
                          </a:solidFill>
                          <a:effectLst/>
                          <a:latin typeface="Arial" charset="0"/>
                          <a:cs typeface="Arial" charset="0"/>
                        </a:rPr>
                        <a:t>مرذولة</a:t>
                      </a:r>
                      <a:r>
                        <a:rPr kumimoji="0" lang="ar-EG" sz="3200" b="0" i="0" u="none" strike="noStrike" cap="none" normalizeH="0" baseline="0" dirty="0">
                          <a:ln>
                            <a:noFill/>
                          </a:ln>
                          <a:solidFill>
                            <a:schemeClr val="tx1"/>
                          </a:solidFill>
                          <a:effectLst/>
                          <a:latin typeface="Arial" charset="0"/>
                          <a:cs typeface="Arial" charset="0"/>
                        </a:rPr>
                        <a:t> رافضة لمخافتك، ولا بفكر غاش مملوء من شر الخائن. غير متفقة نياتنا في الخبث. بل برغبة نفوسنا وتهليل قلوبنا.</a:t>
                      </a:r>
                      <a:endParaRPr kumimoji="0" lang="en-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58723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14734137"/>
      </p:ext>
    </p:extLst>
  </p:cSld>
  <p:clrMapOvr>
    <a:masterClrMapping/>
  </p:clrMapOvr>
  <p:transition/>
</p:sld>
</file>

<file path=ppt/slides/slide3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2679" name="Group 23"/>
          <p:cNvGraphicFramePr>
            <a:graphicFrameLocks noGrp="1"/>
          </p:cNvGraphicFramePr>
          <p:nvPr>
            <p:ph/>
            <p:extLst>
              <p:ext uri="{D42A27DB-BD31-4B8C-83A1-F6EECF244321}">
                <p14:modId xmlns:p14="http://schemas.microsoft.com/office/powerpoint/2010/main" val="2551842137"/>
              </p:ext>
            </p:extLst>
          </p:nvPr>
        </p:nvGraphicFramePr>
        <p:xfrm>
          <a:off x="0" y="0"/>
          <a:ext cx="9144000" cy="4934808"/>
        </p:xfrm>
        <a:graphic>
          <a:graphicData uri="http://schemas.openxmlformats.org/drawingml/2006/table">
            <a:tbl>
              <a:tblPr/>
              <a:tblGrid>
                <a:gridCol w="3244850">
                  <a:extLst>
                    <a:ext uri="{9D8B030D-6E8A-4147-A177-3AD203B41FA5}">
                      <a16:colId xmlns:a16="http://schemas.microsoft.com/office/drawing/2014/main" val="247282802"/>
                    </a:ext>
                  </a:extLst>
                </a:gridCol>
                <a:gridCol w="3308350">
                  <a:extLst>
                    <a:ext uri="{9D8B030D-6E8A-4147-A177-3AD203B41FA5}">
                      <a16:colId xmlns:a16="http://schemas.microsoft.com/office/drawing/2014/main" val="20000"/>
                    </a:ext>
                  </a:extLst>
                </a:gridCol>
                <a:gridCol w="2590800">
                  <a:extLst>
                    <a:ext uri="{9D8B030D-6E8A-4147-A177-3AD203B41FA5}">
                      <a16:colId xmlns:a16="http://schemas.microsoft.com/office/drawing/2014/main" val="20001"/>
                    </a:ext>
                  </a:extLst>
                </a:gridCol>
              </a:tblGrid>
              <a:tr h="3892392">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lang="fr-FR" sz="2400" kern="1200" dirty="0" err="1">
                          <a:solidFill>
                            <a:schemeClr val="tx1"/>
                          </a:solidFill>
                          <a:effectLst/>
                          <a:latin typeface="Coptic1" pitchFamily="2" charset="0"/>
                          <a:ea typeface="+mn-ea"/>
                          <a:cs typeface="+mn-cs"/>
                        </a:rPr>
                        <a:t>E~fentoten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n~je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pim</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ini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etoi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n~nis</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etj</a:t>
                      </a:r>
                      <a:r>
                        <a:rPr lang="fr-FR" sz="2400" kern="1200" dirty="0">
                          <a:solidFill>
                            <a:schemeClr val="tx1"/>
                          </a:solidFill>
                          <a:effectLst/>
                          <a:latin typeface="Coptic1" pitchFamily="2" charset="0"/>
                          <a:ea typeface="+mn-ea"/>
                          <a:cs typeface="+mn-cs"/>
                        </a:rPr>
                        <a:t>/k </a:t>
                      </a:r>
                      <a:r>
                        <a:rPr lang="fr-FR" sz="2400" kern="1200" dirty="0" err="1">
                          <a:solidFill>
                            <a:schemeClr val="tx1"/>
                          </a:solidFill>
                          <a:effectLst/>
                          <a:latin typeface="Coptic1" pitchFamily="2" charset="0"/>
                          <a:ea typeface="+mn-ea"/>
                          <a:cs typeface="+mn-cs"/>
                        </a:rPr>
                        <a:t>e~bol</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t~a~gap</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m~pekmonogen</a:t>
                      </a:r>
                      <a:r>
                        <a:rPr lang="fr-FR" sz="2400" kern="1200" dirty="0">
                          <a:solidFill>
                            <a:schemeClr val="tx1"/>
                          </a:solidFill>
                          <a:effectLst/>
                          <a:latin typeface="Coptic1" pitchFamily="2" charset="0"/>
                          <a:ea typeface="+mn-ea"/>
                          <a:cs typeface="+mn-cs"/>
                        </a:rPr>
                        <a:t>/c </a:t>
                      </a:r>
                      <a:r>
                        <a:rPr lang="fr-FR" sz="2400" kern="1200" dirty="0" err="1">
                          <a:solidFill>
                            <a:schemeClr val="tx1"/>
                          </a:solidFill>
                          <a:effectLst/>
                          <a:latin typeface="Coptic1" pitchFamily="2" charset="0"/>
                          <a:ea typeface="+mn-ea"/>
                          <a:cs typeface="+mn-cs"/>
                        </a:rPr>
                        <a:t>n~s</a:t>
                      </a:r>
                      <a:r>
                        <a:rPr lang="fr-FR" sz="2400" kern="1200" dirty="0">
                          <a:solidFill>
                            <a:schemeClr val="tx1"/>
                          </a:solidFill>
                          <a:effectLst/>
                          <a:latin typeface="Coptic1" pitchFamily="2" charset="0"/>
                          <a:ea typeface="+mn-ea"/>
                          <a:cs typeface="+mn-cs"/>
                        </a:rPr>
                        <a:t>/ri. </a:t>
                      </a:r>
                      <a:r>
                        <a:rPr lang="en-US" sz="2400" kern="1200" dirty="0" err="1">
                          <a:solidFill>
                            <a:schemeClr val="tx1"/>
                          </a:solidFill>
                          <a:effectLst/>
                          <a:latin typeface="Coptic1" pitchFamily="2" charset="0"/>
                          <a:ea typeface="+mn-ea"/>
                          <a:cs typeface="+mn-cs"/>
                        </a:rPr>
                        <a:t>Ouoh</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m~perhitten</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e~bol</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qa</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neke~biaik</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eybe</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p~ywleb</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n~te</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nennobi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N~yok</a:t>
                      </a:r>
                      <a:r>
                        <a:rPr lang="en-US" sz="2400" kern="1200" dirty="0">
                          <a:solidFill>
                            <a:schemeClr val="tx1"/>
                          </a:solidFill>
                          <a:effectLst/>
                          <a:latin typeface="Coptic1" pitchFamily="2" charset="0"/>
                          <a:ea typeface="+mn-ea"/>
                          <a:cs typeface="+mn-cs"/>
                        </a:rPr>
                        <a:t> gar </a:t>
                      </a:r>
                      <a:r>
                        <a:rPr lang="en-US" sz="2400" kern="1200" dirty="0" err="1">
                          <a:solidFill>
                            <a:schemeClr val="tx1"/>
                          </a:solidFill>
                          <a:effectLst/>
                          <a:latin typeface="Coptic1" pitchFamily="2" charset="0"/>
                          <a:ea typeface="+mn-ea"/>
                          <a:cs typeface="+mn-cs"/>
                        </a:rPr>
                        <a:t>etcwoun</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hwc</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refcwnt</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m~penp~lacma</a:t>
                      </a:r>
                      <a:r>
                        <a:rPr lang="en-US" sz="2400" kern="1200" dirty="0">
                          <a:solidFill>
                            <a:schemeClr val="tx1"/>
                          </a:solidFill>
                          <a:effectLst/>
                          <a:latin typeface="Coptic1" pitchFamily="2" charset="0"/>
                          <a:ea typeface="+mn-ea"/>
                          <a:cs typeface="+mn-cs"/>
                        </a:rPr>
                        <a:t>: je </a:t>
                      </a:r>
                      <a:r>
                        <a:rPr lang="en-US" sz="2400" kern="1200" dirty="0" err="1">
                          <a:solidFill>
                            <a:schemeClr val="tx1"/>
                          </a:solidFill>
                          <a:effectLst/>
                          <a:latin typeface="Coptic1" pitchFamily="2" charset="0"/>
                          <a:ea typeface="+mn-ea"/>
                          <a:cs typeface="+mn-cs"/>
                        </a:rPr>
                        <a:t>m~mon</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j~vo</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n~c~him</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namai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m~pekm~yo</a:t>
                      </a:r>
                      <a:r>
                        <a:rPr lang="en-US" sz="2400" kern="1200" dirty="0">
                          <a:solidFill>
                            <a:schemeClr val="tx1"/>
                          </a:solidFill>
                          <a:effectLst/>
                          <a:latin typeface="Coptic1" pitchFamily="2" charset="0"/>
                          <a:ea typeface="+mn-ea"/>
                          <a:cs typeface="+mn-cs"/>
                        </a:rPr>
                        <a:t>.</a:t>
                      </a:r>
                      <a:endParaRPr kumimoji="0" lang="fr-CA" sz="24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Puisque nous avons le signe grand et parfait de l’amour de Ton Fils Unique. Ne nous rejette pas, nous, Tes serviteurs, à cause de la souillure de nos péchés, car Tu as créé la nature humaine et tu sais qu’aucune personne née d’une femme ne peut être pure devant Toi.</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defRPr/>
                      </a:pPr>
                      <a:r>
                        <a:rPr lang="ar-SA" sz="2800" kern="1200" dirty="0">
                          <a:solidFill>
                            <a:schemeClr val="tx1"/>
                          </a:solidFill>
                          <a:effectLst/>
                          <a:latin typeface="+mn-lt"/>
                          <a:ea typeface="+mn-ea"/>
                          <a:cs typeface="+mn-cs"/>
                        </a:rPr>
                        <a:t>إذ لنا العلامة العظيمة الكاملة التي لمحبة </a:t>
                      </a:r>
                      <a:r>
                        <a:rPr lang="ar-SA" sz="2800" kern="1200" dirty="0" err="1">
                          <a:solidFill>
                            <a:schemeClr val="tx1"/>
                          </a:solidFill>
                          <a:effectLst/>
                          <a:latin typeface="+mn-lt"/>
                          <a:ea typeface="+mn-ea"/>
                          <a:cs typeface="+mn-cs"/>
                        </a:rPr>
                        <a:t>إبنك</a:t>
                      </a:r>
                      <a:r>
                        <a:rPr lang="ar-SA" sz="2800" kern="1200" dirty="0">
                          <a:solidFill>
                            <a:schemeClr val="tx1"/>
                          </a:solidFill>
                          <a:effectLst/>
                          <a:latin typeface="+mn-lt"/>
                          <a:ea typeface="+mn-ea"/>
                          <a:cs typeface="+mn-cs"/>
                        </a:rPr>
                        <a:t> الوحيد</a:t>
                      </a:r>
                      <a:r>
                        <a:rPr lang="ar-EG" sz="2800" kern="1200" dirty="0">
                          <a:solidFill>
                            <a:schemeClr val="tx1"/>
                          </a:solidFill>
                          <a:effectLst/>
                          <a:latin typeface="+mn-lt"/>
                          <a:ea typeface="+mn-ea"/>
                          <a:cs typeface="+mn-cs"/>
                        </a:rPr>
                        <a:t>.</a:t>
                      </a:r>
                      <a:r>
                        <a:rPr lang="ar-SA" sz="2800" kern="1200" dirty="0">
                          <a:solidFill>
                            <a:schemeClr val="tx1"/>
                          </a:solidFill>
                          <a:effectLst/>
                          <a:latin typeface="+mn-lt"/>
                          <a:ea typeface="+mn-ea"/>
                          <a:cs typeface="+mn-cs"/>
                        </a:rPr>
                        <a:t> ولا تطرحنا نحن عبيدك من أجل دنس خطايانا. لأنك أنت العارف كخالق جبلتنا، انه ليس مولود </a:t>
                      </a:r>
                      <a:r>
                        <a:rPr lang="ar-SA" sz="2800" kern="1200" dirty="0" err="1">
                          <a:solidFill>
                            <a:schemeClr val="tx1"/>
                          </a:solidFill>
                          <a:effectLst/>
                          <a:latin typeface="+mn-lt"/>
                          <a:ea typeface="+mn-ea"/>
                          <a:cs typeface="+mn-cs"/>
                        </a:rPr>
                        <a:t>إمرأة</a:t>
                      </a:r>
                      <a:r>
                        <a:rPr lang="ar-SA" sz="2800" kern="1200" dirty="0">
                          <a:solidFill>
                            <a:schemeClr val="tx1"/>
                          </a:solidFill>
                          <a:effectLst/>
                          <a:latin typeface="+mn-lt"/>
                          <a:ea typeface="+mn-ea"/>
                          <a:cs typeface="+mn-cs"/>
                        </a:rPr>
                        <a:t> </a:t>
                      </a:r>
                      <a:r>
                        <a:rPr lang="ar-SA" sz="2800" kern="1200" dirty="0" err="1">
                          <a:solidFill>
                            <a:schemeClr val="tx1"/>
                          </a:solidFill>
                          <a:effectLst/>
                          <a:latin typeface="+mn-lt"/>
                          <a:ea typeface="+mn-ea"/>
                          <a:cs typeface="+mn-cs"/>
                        </a:rPr>
                        <a:t>يتزكي</a:t>
                      </a:r>
                      <a:r>
                        <a:rPr lang="ar-SA" sz="2800" kern="1200" dirty="0">
                          <a:solidFill>
                            <a:schemeClr val="tx1"/>
                          </a:solidFill>
                          <a:effectLst/>
                          <a:latin typeface="+mn-lt"/>
                          <a:ea typeface="+mn-ea"/>
                          <a:cs typeface="+mn-cs"/>
                        </a:rPr>
                        <a:t> أمامك.</a:t>
                      </a:r>
                      <a:endParaRPr lang="fr-FR" sz="2800" kern="1200" dirty="0">
                        <a:solidFill>
                          <a:schemeClr val="tx1"/>
                        </a:solidFill>
                        <a:effectLst/>
                        <a:latin typeface="+mn-lt"/>
                        <a:ea typeface="+mn-ea"/>
                        <a:cs typeface="+mn-cs"/>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49166336"/>
      </p:ext>
    </p:extLst>
  </p:cSld>
  <p:clrMapOvr>
    <a:masterClrMapping/>
  </p:clrMapOvr>
  <p:transition/>
</p:sld>
</file>

<file path=ppt/slides/slide3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5762" name="Group 34"/>
          <p:cNvGraphicFramePr>
            <a:graphicFrameLocks noGrp="1"/>
          </p:cNvGraphicFramePr>
          <p:nvPr>
            <p:ph/>
            <p:extLst>
              <p:ext uri="{D42A27DB-BD31-4B8C-83A1-F6EECF244321}">
                <p14:modId xmlns:p14="http://schemas.microsoft.com/office/powerpoint/2010/main" val="1130633803"/>
              </p:ext>
            </p:extLst>
          </p:nvPr>
        </p:nvGraphicFramePr>
        <p:xfrm>
          <a:off x="0" y="351693"/>
          <a:ext cx="9144000" cy="3892392"/>
        </p:xfrm>
        <a:graphic>
          <a:graphicData uri="http://schemas.openxmlformats.org/drawingml/2006/table">
            <a:tbl>
              <a:tblPr/>
              <a:tblGrid>
                <a:gridCol w="3279913">
                  <a:extLst>
                    <a:ext uri="{9D8B030D-6E8A-4147-A177-3AD203B41FA5}">
                      <a16:colId xmlns:a16="http://schemas.microsoft.com/office/drawing/2014/main" val="710220294"/>
                    </a:ext>
                  </a:extLst>
                </a:gridCol>
                <a:gridCol w="3279913">
                  <a:extLst>
                    <a:ext uri="{9D8B030D-6E8A-4147-A177-3AD203B41FA5}">
                      <a16:colId xmlns:a16="http://schemas.microsoft.com/office/drawing/2014/main" val="20000"/>
                    </a:ext>
                  </a:extLst>
                </a:gridCol>
                <a:gridCol w="2584174">
                  <a:extLst>
                    <a:ext uri="{9D8B030D-6E8A-4147-A177-3AD203B41FA5}">
                      <a16:colId xmlns:a16="http://schemas.microsoft.com/office/drawing/2014/main" val="20001"/>
                    </a:ext>
                  </a:extLst>
                </a:gridCol>
              </a:tblGrid>
              <a:tr h="314325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Ariten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n~emp~sa</a:t>
                      </a:r>
                      <a:r>
                        <a:rPr kumimoji="0" lang="fr-CA" sz="2400" b="0" i="0" u="none" strike="noStrike" cap="none" normalizeH="0" baseline="0" dirty="0">
                          <a:ln>
                            <a:noFill/>
                          </a:ln>
                          <a:solidFill>
                            <a:schemeClr val="tx1"/>
                          </a:solidFill>
                          <a:effectLst/>
                          <a:latin typeface="Coptic1" pitchFamily="2" charset="0"/>
                          <a:cs typeface="Arial" charset="0"/>
                        </a:rPr>
                        <a:t> Penn/b: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ouh/t </a:t>
                      </a:r>
                      <a:r>
                        <a:rPr kumimoji="0" lang="fr-CA" sz="2400" b="0" i="0" u="none" strike="noStrike" cap="none" normalizeH="0" baseline="0" dirty="0" err="1">
                          <a:ln>
                            <a:noFill/>
                          </a:ln>
                          <a:solidFill>
                            <a:schemeClr val="tx1"/>
                          </a:solidFill>
                          <a:effectLst/>
                          <a:latin typeface="Coptic1" pitchFamily="2" charset="0"/>
                          <a:cs typeface="Arial" charset="0"/>
                        </a:rPr>
                        <a:t>efouab</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ou'u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ecmeh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pekh~mot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eyreno~hi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e~raten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m~pekm~yo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n~teni~ni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nak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e~qoun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n~taiyucia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e#y#u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n~logik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m~p~neumatik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n~atc~nof</a:t>
                      </a:r>
                      <a:r>
                        <a:rPr kumimoji="0" lang="fr-CA" sz="2400" b="0" i="0" u="none" strike="noStrike" cap="none" normalizeH="0" baseline="0" dirty="0">
                          <a:ln>
                            <a:noFill/>
                          </a:ln>
                          <a:solidFill>
                            <a:schemeClr val="tx1"/>
                          </a:solidFill>
                          <a:effectLst/>
                          <a:latin typeface="Coptic1" pitchFamily="2" charset="0"/>
                          <a:cs typeface="Arial" charset="0"/>
                        </a:rPr>
                        <a:t>.</a:t>
                      </a: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lang="fr-FR" sz="2400" kern="1200" dirty="0">
                          <a:solidFill>
                            <a:schemeClr val="tx1"/>
                          </a:solidFill>
                          <a:effectLst/>
                          <a:latin typeface="+mn-lt"/>
                          <a:ea typeface="+mn-ea"/>
                          <a:cs typeface="+mn-cs"/>
                        </a:rPr>
                        <a:t>Rends-nous donc dignes ô Maître, d’avoir un cœur pur et une âme remplie de Ta grâce et de nous tenir devant Toi, pour T’offrir cette offrande sainte, vivante, spirituelle et non sanglante,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فإجعلنا</a:t>
                      </a:r>
                      <a:r>
                        <a:rPr kumimoji="0" lang="ar-EG" sz="2800" b="0" i="0" u="none" strike="noStrike" cap="none" normalizeH="0" baseline="0" dirty="0">
                          <a:ln>
                            <a:noFill/>
                          </a:ln>
                          <a:solidFill>
                            <a:schemeClr val="tx1"/>
                          </a:solidFill>
                          <a:effectLst/>
                          <a:latin typeface="Arial" charset="0"/>
                          <a:cs typeface="Arial" charset="0"/>
                        </a:rPr>
                        <a:t> إذاً أهلاً يا سيِّدَنا بقلبٍ طاهرٍ ونفسٍ مملوءةٍ من نعمتِكَ، أن نقفَ أمامَكَ.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ونقدمَ لكَ هذه </a:t>
                      </a:r>
                      <a:r>
                        <a:rPr kumimoji="0" lang="ar-EG" sz="2800" b="0" i="0" u="none" strike="noStrike" cap="none" normalizeH="0" baseline="0" dirty="0" err="1">
                          <a:ln>
                            <a:noFill/>
                          </a:ln>
                          <a:solidFill>
                            <a:schemeClr val="tx1"/>
                          </a:solidFill>
                          <a:effectLst/>
                          <a:latin typeface="Arial" charset="0"/>
                          <a:cs typeface="Arial" charset="0"/>
                        </a:rPr>
                        <a:t>الصعيدةَ</a:t>
                      </a:r>
                      <a:r>
                        <a:rPr kumimoji="0" lang="ar-EG" sz="2800" b="0" i="0" u="none" strike="noStrike" cap="none" normalizeH="0" baseline="0" dirty="0">
                          <a:ln>
                            <a:noFill/>
                          </a:ln>
                          <a:solidFill>
                            <a:schemeClr val="tx1"/>
                          </a:solidFill>
                          <a:effectLst/>
                          <a:latin typeface="Arial" charset="0"/>
                          <a:cs typeface="Arial" charset="0"/>
                        </a:rPr>
                        <a:t> المقدسةَ الناطقةَ الروحانيةَ غيرَ الدمويةِ.</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35992047"/>
      </p:ext>
    </p:extLst>
  </p:cSld>
  <p:clrMapOvr>
    <a:masterClrMapping/>
  </p:clrMapOvr>
  <p:transition/>
</p:sld>
</file>

<file path=ppt/slides/slide3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5762" name="Group 34"/>
          <p:cNvGraphicFramePr>
            <a:graphicFrameLocks noGrp="1"/>
          </p:cNvGraphicFramePr>
          <p:nvPr>
            <p:ph/>
            <p:extLst>
              <p:ext uri="{D42A27DB-BD31-4B8C-83A1-F6EECF244321}">
                <p14:modId xmlns:p14="http://schemas.microsoft.com/office/powerpoint/2010/main" val="600179647"/>
              </p:ext>
            </p:extLst>
          </p:nvPr>
        </p:nvGraphicFramePr>
        <p:xfrm>
          <a:off x="0" y="246184"/>
          <a:ext cx="9144000" cy="3718656"/>
        </p:xfrm>
        <a:graphic>
          <a:graphicData uri="http://schemas.openxmlformats.org/drawingml/2006/table">
            <a:tbl>
              <a:tblPr/>
              <a:tblGrid>
                <a:gridCol w="3279913">
                  <a:extLst>
                    <a:ext uri="{9D8B030D-6E8A-4147-A177-3AD203B41FA5}">
                      <a16:colId xmlns:a16="http://schemas.microsoft.com/office/drawing/2014/main" val="710220294"/>
                    </a:ext>
                  </a:extLst>
                </a:gridCol>
                <a:gridCol w="3279913">
                  <a:extLst>
                    <a:ext uri="{9D8B030D-6E8A-4147-A177-3AD203B41FA5}">
                      <a16:colId xmlns:a16="http://schemas.microsoft.com/office/drawing/2014/main" val="20000"/>
                    </a:ext>
                  </a:extLst>
                </a:gridCol>
                <a:gridCol w="2584174">
                  <a:extLst>
                    <a:ext uri="{9D8B030D-6E8A-4147-A177-3AD203B41FA5}">
                      <a16:colId xmlns:a16="http://schemas.microsoft.com/office/drawing/2014/main" val="20001"/>
                    </a:ext>
                  </a:extLst>
                </a:gridCol>
              </a:tblGrid>
              <a:tr h="314325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Eoucun,wr</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cic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nenparaptwma</a:t>
                      </a:r>
                      <a:r>
                        <a:rPr kumimoji="0" lang="fr-CA" sz="2800" b="0" i="0" u="none" strike="noStrike" cap="none" normalizeH="0" baseline="0" dirty="0">
                          <a:ln>
                            <a:noFill/>
                          </a:ln>
                          <a:solidFill>
                            <a:schemeClr val="tx1"/>
                          </a:solidFill>
                          <a:effectLst/>
                          <a:latin typeface="Coptic1" pitchFamily="2" charset="0"/>
                          <a:cs typeface="Arial" charset="0"/>
                        </a:rPr>
                        <a:t>: nem </a:t>
                      </a:r>
                      <a:r>
                        <a:rPr kumimoji="0" lang="fr-CA" sz="2800" b="0" i="0" u="none" strike="noStrike" cap="none" normalizeH="0" baseline="0" dirty="0" err="1">
                          <a:ln>
                            <a:noFill/>
                          </a:ln>
                          <a:solidFill>
                            <a:schemeClr val="tx1"/>
                          </a:solidFill>
                          <a:effectLst/>
                          <a:latin typeface="Coptic1" pitchFamily="2" charset="0"/>
                          <a:cs typeface="Arial" charset="0"/>
                        </a:rPr>
                        <a:t>ou,w</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e~bol</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n~nimetate~mi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peklaoc</a:t>
                      </a:r>
                      <a:r>
                        <a:rPr kumimoji="0" lang="fr-CA" sz="2800" b="0" i="0" u="none" strike="noStrike" cap="none" normalizeH="0" baseline="0" dirty="0">
                          <a:ln>
                            <a:noFill/>
                          </a:ln>
                          <a:solidFill>
                            <a:schemeClr val="tx1"/>
                          </a:solidFill>
                          <a:effectLst/>
                          <a:latin typeface="Coptic1" pitchFamily="2" charset="0"/>
                          <a:cs typeface="Arial" charset="0"/>
                        </a:rPr>
                        <a:t>. Je </a:t>
                      </a:r>
                      <a:r>
                        <a:rPr kumimoji="0" lang="fr-CA" sz="2800" b="0" i="0" u="none" strike="noStrike" cap="none" normalizeH="0" baseline="0" dirty="0" err="1">
                          <a:ln>
                            <a:noFill/>
                          </a:ln>
                          <a:solidFill>
                            <a:schemeClr val="tx1"/>
                          </a:solidFill>
                          <a:effectLst/>
                          <a:latin typeface="Coptic1" pitchFamily="2" charset="0"/>
                          <a:cs typeface="Arial" charset="0"/>
                        </a:rPr>
                        <a:t>n~yok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ounou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n~refsenh</a:t>
                      </a:r>
                      <a:r>
                        <a:rPr kumimoji="0" lang="fr-CA" sz="2800" b="0" i="0" u="none" strike="noStrike" cap="none" normalizeH="0" baseline="0" dirty="0">
                          <a:ln>
                            <a:noFill/>
                          </a:ln>
                          <a:solidFill>
                            <a:schemeClr val="tx1"/>
                          </a:solidFill>
                          <a:effectLst/>
                          <a:latin typeface="Coptic1" pitchFamily="2" charset="0"/>
                          <a:cs typeface="Arial" charset="0"/>
                        </a:rPr>
                        <a:t>/t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n~na</a:t>
                      </a:r>
                      <a:r>
                        <a:rPr kumimoji="0" lang="fr-CA" sz="2800" b="0" i="0" u="none" strike="noStrike" cap="none" normalizeH="0" baseline="0" dirty="0">
                          <a:ln>
                            <a:noFill/>
                          </a:ln>
                          <a:solidFill>
                            <a:schemeClr val="tx1"/>
                          </a:solidFill>
                          <a:effectLst/>
                          <a:latin typeface="Coptic1" pitchFamily="2" charset="0"/>
                          <a:cs typeface="Arial" charset="0"/>
                        </a:rPr>
                        <a:t>/t.</a:t>
                      </a: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lang="fr-FR" sz="2800" kern="1200" dirty="0">
                          <a:solidFill>
                            <a:schemeClr val="tx1"/>
                          </a:solidFill>
                          <a:effectLst/>
                          <a:latin typeface="+mn-lt"/>
                          <a:ea typeface="+mn-ea"/>
                          <a:cs typeface="+mn-cs"/>
                        </a:rPr>
                        <a:t>pour la rémission de nos péchés et le pardon des ignorances de Ton peuple, car Tu es un Dieu tendre et compatissant.</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صفحاً لزلاتِنا، وغفراناً لجهالاتِ شعبِكَ.</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لأنكَ أنتَ إلهٌ رؤوفٌ مُتحننٌ.</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359612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Bevel 6">
            <a:hlinkClick r:id="rId3" action="ppaction://hlinksldjump"/>
            <a:extLst>
              <a:ext uri="{FF2B5EF4-FFF2-40B4-BE49-F238E27FC236}">
                <a16:creationId xmlns:a16="http://schemas.microsoft.com/office/drawing/2014/main" id="{342CCB60-99BE-4988-B47C-06DB2E93BC01}"/>
              </a:ext>
            </a:extLst>
          </p:cNvPr>
          <p:cNvSpPr/>
          <p:nvPr/>
        </p:nvSpPr>
        <p:spPr bwMode="auto">
          <a:xfrm>
            <a:off x="6839898" y="4572000"/>
            <a:ext cx="2304102" cy="571500"/>
          </a:xfrm>
          <a:prstGeom prst="bevel">
            <a:avLst>
              <a:gd name="adj" fmla="val 4584"/>
            </a:avLst>
          </a:prstGeom>
          <a:solidFill>
            <a:srgbClr val="A50021"/>
          </a:solid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marL="0" marR="0" indent="0" algn="ctr" defTabSz="914400" rtl="0" eaLnBrk="1" fontAlgn="base" latinLnBrk="0" hangingPunct="1">
              <a:spcBef>
                <a:spcPts val="0"/>
              </a:spcBef>
              <a:spcAft>
                <a:spcPct val="0"/>
              </a:spcAft>
              <a:buClrTx/>
              <a:buSzTx/>
              <a:buFontTx/>
              <a:buNone/>
              <a:tabLst/>
            </a:pPr>
            <a:r>
              <a:rPr kumimoji="0" lang="en-CA" sz="1600" b="0" i="0" u="none" strike="noStrike" cap="none" normalizeH="0" baseline="0" dirty="0" err="1">
                <a:ln>
                  <a:noFill/>
                </a:ln>
                <a:solidFill>
                  <a:schemeClr val="tx1"/>
                </a:solidFill>
                <a:effectLst/>
                <a:latin typeface="+mn-lt"/>
                <a:cs typeface="Arial" charset="0"/>
              </a:rPr>
              <a:t>Aspasmos</a:t>
            </a:r>
            <a:r>
              <a:rPr kumimoji="0" lang="en-CA" sz="1600" b="0" i="0" u="none" strike="noStrike" cap="none" normalizeH="0" baseline="0" dirty="0">
                <a:ln>
                  <a:noFill/>
                </a:ln>
                <a:solidFill>
                  <a:schemeClr val="tx1"/>
                </a:solidFill>
                <a:effectLst/>
                <a:latin typeface="+mn-lt"/>
                <a:cs typeface="Arial" charset="0"/>
              </a:rPr>
              <a:t> Adam Menu </a:t>
            </a:r>
          </a:p>
          <a:p>
            <a:pPr marL="0" marR="0" indent="0" algn="ctr" defTabSz="914400" rtl="0" eaLnBrk="1" fontAlgn="base" latinLnBrk="0" hangingPunct="1">
              <a:spcBef>
                <a:spcPts val="0"/>
              </a:spcBef>
              <a:spcAft>
                <a:spcPct val="0"/>
              </a:spcAft>
              <a:buClrTx/>
              <a:buSzTx/>
              <a:buFontTx/>
              <a:buNone/>
              <a:tabLst/>
            </a:pPr>
            <a:r>
              <a:rPr kumimoji="0" lang="ar-EG" b="0" i="0" u="none" strike="noStrike" cap="none" normalizeH="0" baseline="0" dirty="0">
                <a:ln>
                  <a:noFill/>
                </a:ln>
                <a:solidFill>
                  <a:schemeClr val="tx1"/>
                </a:solidFill>
                <a:effectLst/>
                <a:latin typeface="+mn-lt"/>
                <a:cs typeface="Arial" charset="0"/>
              </a:rPr>
              <a:t>فهرس الأسبسمس الآدام</a:t>
            </a:r>
            <a:endParaRPr kumimoji="0" lang="en-CA" sz="1600" b="0" i="0" u="none" strike="noStrike" cap="none" normalizeH="0" baseline="0" dirty="0">
              <a:ln>
                <a:noFill/>
              </a:ln>
              <a:solidFill>
                <a:schemeClr val="tx1"/>
              </a:solidFill>
              <a:effectLst/>
              <a:latin typeface="+mn-lt"/>
              <a:cs typeface="Arial" charset="0"/>
            </a:endParaRPr>
          </a:p>
        </p:txBody>
      </p:sp>
      <p:sp>
        <p:nvSpPr>
          <p:cNvPr id="2" name="Text Box 42">
            <a:hlinkClick r:id="rId4" action="ppaction://hlinksldjump"/>
            <a:extLst>
              <a:ext uri="{FF2B5EF4-FFF2-40B4-BE49-F238E27FC236}">
                <a16:creationId xmlns:a16="http://schemas.microsoft.com/office/drawing/2014/main" id="{D9461217-429C-FBBD-CA90-F8A6D72911E7}"/>
              </a:ext>
            </a:extLst>
          </p:cNvPr>
          <p:cNvSpPr txBox="1">
            <a:spLocks noChangeArrowheads="1"/>
          </p:cNvSpPr>
          <p:nvPr/>
        </p:nvSpPr>
        <p:spPr bwMode="auto">
          <a:xfrm>
            <a:off x="0" y="4659982"/>
            <a:ext cx="1934307" cy="483518"/>
          </a:xfrm>
          <a:prstGeom prst="rect">
            <a:avLst/>
          </a:prstGeom>
          <a:solidFill>
            <a:srgbClr val="800000"/>
          </a:solidFill>
          <a:ln w="19050">
            <a:solidFill>
              <a:schemeClr val="tx1"/>
            </a:solidFill>
            <a:miter lim="800000"/>
            <a:headEnd/>
            <a:tailEnd/>
          </a:ln>
          <a:effectLst/>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400" dirty="0" err="1">
                <a:latin typeface="Coptic1" pitchFamily="2" charset="0"/>
              </a:rPr>
              <a:t>Acpazecye</a:t>
            </a:r>
            <a:r>
              <a:rPr lang="en-CA" sz="1400" dirty="0">
                <a:latin typeface="Coptic1" pitchFamily="2" charset="0"/>
              </a:rPr>
              <a:t> </a:t>
            </a:r>
            <a:r>
              <a:rPr lang="en-CA" sz="1400" dirty="0" err="1">
                <a:latin typeface="+mn-lt"/>
              </a:rPr>
              <a:t>Echangez</a:t>
            </a:r>
            <a:r>
              <a:rPr lang="en-CA" sz="1400" dirty="0">
                <a:latin typeface="+mn-lt"/>
              </a:rPr>
              <a:t> – </a:t>
            </a:r>
            <a:r>
              <a:rPr kumimoji="0" lang="ar-SA" sz="1400" b="0" i="0" u="none" strike="noStrike" cap="none" normalizeH="0" baseline="0" dirty="0">
                <a:ln>
                  <a:noFill/>
                </a:ln>
                <a:solidFill>
                  <a:schemeClr val="tx1"/>
                </a:solidFill>
                <a:effectLst/>
                <a:latin typeface="Arial" charset="0"/>
                <a:cs typeface="Arial" pitchFamily="34" charset="0"/>
              </a:rPr>
              <a:t>قبِّلوا</a:t>
            </a:r>
            <a:r>
              <a:rPr kumimoji="0" lang="fr-FR" sz="1400" b="0" i="0" u="none" strike="noStrike" cap="none" normalizeH="0" baseline="0" dirty="0">
                <a:ln>
                  <a:noFill/>
                </a:ln>
                <a:solidFill>
                  <a:schemeClr val="tx1"/>
                </a:solidFill>
                <a:effectLst/>
                <a:latin typeface="Arial" charset="0"/>
                <a:cs typeface="Arial" pitchFamily="34" charset="0"/>
              </a:rPr>
              <a:t> </a:t>
            </a:r>
            <a:r>
              <a:rPr lang="en-CA" sz="1400" dirty="0">
                <a:latin typeface="+mn-lt"/>
              </a:rPr>
              <a:t>- long</a:t>
            </a:r>
            <a:endParaRPr kumimoji="0" lang="en-CA" sz="1400" b="0" i="0" u="none" strike="noStrike" cap="none" normalizeH="0" baseline="0" dirty="0">
              <a:ln>
                <a:noFill/>
              </a:ln>
              <a:solidFill>
                <a:schemeClr val="tx1"/>
              </a:solidFill>
              <a:effectLst/>
              <a:latin typeface="+mn-lt"/>
              <a:cs typeface="Arial" charset="0"/>
            </a:endParaRPr>
          </a:p>
        </p:txBody>
      </p:sp>
      <p:sp>
        <p:nvSpPr>
          <p:cNvPr id="3" name="Text Box 42">
            <a:hlinkClick r:id="rId5" action="ppaction://hlinksldjump"/>
            <a:extLst>
              <a:ext uri="{FF2B5EF4-FFF2-40B4-BE49-F238E27FC236}">
                <a16:creationId xmlns:a16="http://schemas.microsoft.com/office/drawing/2014/main" id="{8E862060-C1D5-4FEF-9522-F15CC3B21E38}"/>
              </a:ext>
            </a:extLst>
          </p:cNvPr>
          <p:cNvSpPr txBox="1">
            <a:spLocks noChangeArrowheads="1"/>
          </p:cNvSpPr>
          <p:nvPr/>
        </p:nvSpPr>
        <p:spPr bwMode="auto">
          <a:xfrm>
            <a:off x="4736512" y="4424289"/>
            <a:ext cx="1986148" cy="719211"/>
          </a:xfrm>
          <a:prstGeom prst="rect">
            <a:avLst/>
          </a:prstGeom>
          <a:solidFill>
            <a:srgbClr val="800000"/>
          </a:solidFill>
          <a:ln w="19050">
            <a:solidFill>
              <a:schemeClr val="tx1"/>
            </a:solidFill>
            <a:miter lim="800000"/>
            <a:headEnd/>
            <a:tailEnd/>
          </a:ln>
          <a:effectLst/>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kern="1200" dirty="0" err="1">
                <a:solidFill>
                  <a:schemeClr val="tx1"/>
                </a:solidFill>
                <a:effectLst/>
                <a:latin typeface="Coptic1" pitchFamily="2" charset="0"/>
                <a:ea typeface="+mn-ea"/>
                <a:cs typeface="+mn-cs"/>
              </a:rPr>
              <a:t>Emmanou</a:t>
            </a:r>
            <a:r>
              <a:rPr lang="fr-FR" sz="1400" kern="1200" dirty="0">
                <a:solidFill>
                  <a:schemeClr val="tx1"/>
                </a:solidFill>
                <a:effectLst/>
                <a:latin typeface="Coptic1" pitchFamily="2" charset="0"/>
                <a:ea typeface="+mn-ea"/>
                <a:cs typeface="+mn-cs"/>
              </a:rPr>
              <a:t>/l </a:t>
            </a:r>
            <a:r>
              <a:rPr lang="fr-FR" sz="1400" kern="1200" dirty="0" err="1">
                <a:solidFill>
                  <a:schemeClr val="tx1"/>
                </a:solidFill>
                <a:effectLst/>
                <a:latin typeface="Coptic1" pitchFamily="2" charset="0"/>
                <a:ea typeface="+mn-ea"/>
                <a:cs typeface="+mn-cs"/>
              </a:rPr>
              <a:t>Pennou</a:t>
            </a:r>
            <a:r>
              <a:rPr lang="fr-FR" sz="1400" kern="1200" dirty="0">
                <a:solidFill>
                  <a:schemeClr val="tx1"/>
                </a:solidFill>
                <a:effectLst/>
                <a:latin typeface="Coptic1" pitchFamily="2" charset="0"/>
                <a:ea typeface="+mn-ea"/>
                <a:cs typeface="+mn-cs"/>
              </a:rPr>
              <a:t>] </a:t>
            </a:r>
            <a:r>
              <a:rPr kumimoji="0" lang="fr-FR" sz="1400" b="0" i="0" u="none" strike="noStrike" cap="none" normalizeH="0" baseline="0" dirty="0">
                <a:ln>
                  <a:noFill/>
                </a:ln>
                <a:solidFill>
                  <a:schemeClr val="tx1"/>
                </a:solidFill>
                <a:effectLst/>
                <a:latin typeface="Arial" charset="0"/>
                <a:cs typeface="Arial" charset="0"/>
              </a:rPr>
              <a:t>Emmanuel notre Dieu </a:t>
            </a:r>
            <a:r>
              <a:rPr lang="fr-FR" sz="1400" kern="1200" dirty="0">
                <a:solidFill>
                  <a:schemeClr val="tx1"/>
                </a:solidFill>
                <a:effectLst/>
                <a:latin typeface="Coptic1" pitchFamily="2" charset="0"/>
                <a:ea typeface="+mn-ea"/>
                <a:cs typeface="+mn-cs"/>
              </a:rPr>
              <a:t> </a:t>
            </a:r>
            <a:r>
              <a:rPr kumimoji="0" lang="ar-SA" sz="1400" b="0" i="0" u="none" strike="noStrike" cap="none" normalizeH="0" baseline="0" dirty="0" err="1">
                <a:ln>
                  <a:noFill/>
                </a:ln>
                <a:solidFill>
                  <a:schemeClr val="tx1"/>
                </a:solidFill>
                <a:effectLst/>
                <a:latin typeface="Arial" charset="0"/>
                <a:cs typeface="Arial" charset="0"/>
              </a:rPr>
              <a:t>عمانوئيل</a:t>
            </a:r>
            <a:r>
              <a:rPr kumimoji="0" lang="ar-SA" sz="1400" b="0" i="0" u="none" strike="noStrike" cap="none" normalizeH="0" baseline="0" dirty="0">
                <a:ln>
                  <a:noFill/>
                </a:ln>
                <a:solidFill>
                  <a:schemeClr val="tx1"/>
                </a:solidFill>
                <a:effectLst/>
                <a:latin typeface="Arial" charset="0"/>
                <a:cs typeface="Arial" charset="0"/>
              </a:rPr>
              <a:t> إلهُـنا </a:t>
            </a:r>
            <a:endParaRPr kumimoji="0" lang="en-CA" sz="1400" b="0" i="0" u="none" strike="noStrike" cap="none" normalizeH="0" baseline="0" dirty="0">
              <a:ln>
                <a:noFill/>
              </a:ln>
              <a:solidFill>
                <a:schemeClr val="tx1"/>
              </a:solidFill>
              <a:effectLst/>
              <a:latin typeface="+mn-lt"/>
              <a:cs typeface="Arial" charset="0"/>
            </a:endParaRPr>
          </a:p>
        </p:txBody>
      </p:sp>
    </p:spTree>
    <p:extLst>
      <p:ext uri="{BB962C8B-B14F-4D97-AF65-F5344CB8AC3E}">
        <p14:creationId xmlns:p14="http://schemas.microsoft.com/office/powerpoint/2010/main" val="419311232"/>
      </p:ext>
    </p:extLst>
  </p:cSld>
  <p:clrMapOvr>
    <a:masterClrMapping/>
  </p:clrMapOvr>
  <p:transition/>
</p:sld>
</file>

<file path=ppt/slides/slide3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2"/>
          <p:cNvSpPr>
            <a:spLocks noGrp="1"/>
          </p:cNvSpPr>
          <p:nvPr>
            <p:ph type="ftr" sz="quarter" idx="10"/>
          </p:nvPr>
        </p:nvSpPr>
        <p:spPr>
          <a:xfrm>
            <a:off x="0" y="5270285"/>
            <a:ext cx="9144000" cy="228600"/>
          </a:xfrm>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3300"/>
                </a:solidFill>
                <a:effectLst/>
                <a:uLnTx/>
                <a:uFillTx/>
                <a:latin typeface="Times New Roman"/>
                <a:ea typeface="+mn-ea"/>
                <a:cs typeface="Arial" charset="0"/>
              </a:rPr>
              <a:t>			</a:t>
            </a:r>
            <a:endParaRPr kumimoji="0" lang="en-US" sz="1400" b="0" i="0" u="none" strike="noStrike" kern="1200" cap="none" spc="0" normalizeH="0" baseline="0" noProof="0" dirty="0">
              <a:ln>
                <a:noFill/>
              </a:ln>
              <a:solidFill>
                <a:srgbClr val="FFFFFF"/>
              </a:solidFill>
              <a:effectLst/>
              <a:uLnTx/>
              <a:uFillTx/>
              <a:latin typeface="Times New Roman"/>
              <a:ea typeface="+mn-ea"/>
              <a:cs typeface="Arial" charset="0"/>
            </a:endParaRPr>
          </a:p>
        </p:txBody>
      </p:sp>
      <p:sp>
        <p:nvSpPr>
          <p:cNvPr id="17" name="Action Button: Custom 3">
            <a:hlinkClick r:id="rId3" action="ppaction://hlinksldjump" highlightClick="1"/>
            <a:extLst>
              <a:ext uri="{FF2B5EF4-FFF2-40B4-BE49-F238E27FC236}">
                <a16:creationId xmlns:a16="http://schemas.microsoft.com/office/drawing/2014/main" id="{C93F36C2-CAAE-482F-B6DD-51283C233AD5}"/>
              </a:ext>
            </a:extLst>
          </p:cNvPr>
          <p:cNvSpPr/>
          <p:nvPr/>
        </p:nvSpPr>
        <p:spPr bwMode="auto">
          <a:xfrm>
            <a:off x="185129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93">
            <a:extLst>
              <a:ext uri="{FF2B5EF4-FFF2-40B4-BE49-F238E27FC236}">
                <a16:creationId xmlns:a16="http://schemas.microsoft.com/office/drawing/2014/main" id="{D43F3FCF-A7F7-4F44-9EFC-5D73C6DEE201}"/>
              </a:ext>
            </a:extLst>
          </p:cNvPr>
          <p:cNvGraphicFramePr>
            <a:graphicFrameLocks/>
          </p:cNvGraphicFramePr>
          <p:nvPr>
            <p:extLst>
              <p:ext uri="{D42A27DB-BD31-4B8C-83A1-F6EECF244321}">
                <p14:modId xmlns:p14="http://schemas.microsoft.com/office/powerpoint/2010/main" val="1557622951"/>
              </p:ext>
            </p:extLst>
          </p:nvPr>
        </p:nvGraphicFramePr>
        <p:xfrm>
          <a:off x="0" y="0"/>
          <a:ext cx="9144000" cy="4564380"/>
        </p:xfrm>
        <a:graphic>
          <a:graphicData uri="http://schemas.openxmlformats.org/drawingml/2006/table">
            <a:tbl>
              <a:tblPr/>
              <a:tblGrid>
                <a:gridCol w="3465871">
                  <a:extLst>
                    <a:ext uri="{9D8B030D-6E8A-4147-A177-3AD203B41FA5}">
                      <a16:colId xmlns:a16="http://schemas.microsoft.com/office/drawing/2014/main" val="20000"/>
                    </a:ext>
                  </a:extLst>
                </a:gridCol>
                <a:gridCol w="3023419">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93518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50" b="0" i="0" u="none" strike="noStrike" cap="none" normalizeH="0" baseline="0" dirty="0" err="1">
                          <a:ln>
                            <a:noFill/>
                          </a:ln>
                          <a:solidFill>
                            <a:schemeClr val="tx1"/>
                          </a:solidFill>
                          <a:effectLst/>
                          <a:latin typeface="Coptic1" pitchFamily="2" charset="0"/>
                          <a:cs typeface="Arial" charset="0"/>
                        </a:rPr>
                        <a:t>Acpazecye</a:t>
                      </a:r>
                      <a:r>
                        <a:rPr kumimoji="0" lang="en-US" sz="2750" b="0" i="0" u="none" strike="noStrike" cap="none" normalizeH="0" baseline="0" dirty="0">
                          <a:ln>
                            <a:noFill/>
                          </a:ln>
                          <a:solidFill>
                            <a:schemeClr val="tx1"/>
                          </a:solidFill>
                          <a:effectLst/>
                          <a:latin typeface="Coptic1" pitchFamily="2" charset="0"/>
                          <a:cs typeface="Arial" charset="0"/>
                        </a:rPr>
                        <a:t> all/</a:t>
                      </a:r>
                      <a:r>
                        <a:rPr kumimoji="0" lang="en-US" sz="2750" b="0" i="0" u="none" strike="noStrike" cap="none" normalizeH="0" baseline="0" dirty="0" err="1">
                          <a:ln>
                            <a:noFill/>
                          </a:ln>
                          <a:solidFill>
                            <a:schemeClr val="tx1"/>
                          </a:solidFill>
                          <a:effectLst/>
                          <a:latin typeface="Coptic1" pitchFamily="2" charset="0"/>
                          <a:cs typeface="Arial" charset="0"/>
                        </a:rPr>
                        <a:t>louc</a:t>
                      </a:r>
                      <a:r>
                        <a:rPr kumimoji="0" lang="en-US" sz="2750" b="0" i="0" u="none" strike="noStrike" cap="none" normalizeH="0" baseline="0" dirty="0">
                          <a:ln>
                            <a:noFill/>
                          </a:ln>
                          <a:solidFill>
                            <a:schemeClr val="tx1"/>
                          </a:solidFill>
                          <a:effectLst/>
                          <a:latin typeface="Coptic1" pitchFamily="2" charset="0"/>
                          <a:cs typeface="Arial" charset="0"/>
                        </a:rPr>
                        <a:t> en </a:t>
                      </a:r>
                      <a:r>
                        <a:rPr kumimoji="0" lang="en-US" sz="2750" b="0" i="0" u="none" strike="noStrike" cap="none" normalizeH="0" baseline="0" dirty="0" err="1">
                          <a:ln>
                            <a:noFill/>
                          </a:ln>
                          <a:solidFill>
                            <a:schemeClr val="tx1"/>
                          </a:solidFill>
                          <a:effectLst/>
                          <a:latin typeface="Coptic1" pitchFamily="2" charset="0"/>
                          <a:cs typeface="Arial" charset="0"/>
                        </a:rPr>
                        <a:t>vil</a:t>
                      </a:r>
                      <a:r>
                        <a:rPr kumimoji="0" lang="en-US" sz="2750" b="0" i="0" u="none" strike="noStrike" cap="none" normalizeH="0" baseline="0" dirty="0">
                          <a:ln>
                            <a:noFill/>
                          </a:ln>
                          <a:solidFill>
                            <a:schemeClr val="tx1"/>
                          </a:solidFill>
                          <a:effectLst/>
                          <a:latin typeface="Coptic1" pitchFamily="2" charset="0"/>
                          <a:cs typeface="Arial" charset="0"/>
                        </a:rPr>
                        <a:t>/</a:t>
                      </a:r>
                      <a:r>
                        <a:rPr kumimoji="0" lang="en-US" sz="2750" b="0" i="0" u="none" strike="noStrike" cap="none" normalizeH="0" baseline="0" dirty="0" err="1">
                          <a:ln>
                            <a:noFill/>
                          </a:ln>
                          <a:solidFill>
                            <a:schemeClr val="tx1"/>
                          </a:solidFill>
                          <a:effectLst/>
                          <a:latin typeface="Coptic1" pitchFamily="2" charset="0"/>
                          <a:cs typeface="Arial" charset="0"/>
                        </a:rPr>
                        <a:t>mati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a~giw</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Ce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e~te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vai</a:t>
                      </a:r>
                      <a:r>
                        <a:rPr kumimoji="0" lang="en-US" sz="2750" b="0" i="0" u="none" strike="noStrike" cap="none" normalizeH="0" baseline="0" dirty="0">
                          <a:ln>
                            <a:noFill/>
                          </a:ln>
                          <a:solidFill>
                            <a:schemeClr val="tx1"/>
                          </a:solidFill>
                          <a:effectLst/>
                          <a:latin typeface="Coptic1" pitchFamily="2" charset="0"/>
                          <a:cs typeface="Arial" charset="0"/>
                        </a:rPr>
                        <a:t> pe I/#c# </a:t>
                      </a:r>
                      <a:r>
                        <a:rPr kumimoji="0" lang="en-US" sz="2750" b="0" i="0" u="none" strike="noStrike" cap="none" normalizeH="0" baseline="0" dirty="0" err="1">
                          <a:ln>
                            <a:noFill/>
                          </a:ln>
                          <a:solidFill>
                            <a:schemeClr val="tx1"/>
                          </a:solidFill>
                          <a:effectLst/>
                          <a:latin typeface="Coptic1" pitchFamily="2" charset="0"/>
                          <a:cs typeface="Arial" charset="0"/>
                        </a:rPr>
                        <a:t>P,#c</a:t>
                      </a:r>
                      <a:r>
                        <a:rPr kumimoji="0" lang="en-US" sz="2750" b="0" i="0" u="none" strike="noStrike" cap="none" normalizeH="0" baseline="0" dirty="0">
                          <a:ln>
                            <a:noFill/>
                          </a:ln>
                          <a:solidFill>
                            <a:schemeClr val="tx1"/>
                          </a:solidFill>
                          <a:effectLst/>
                          <a:latin typeface="Coptic1" pitchFamily="2" charset="0"/>
                          <a:cs typeface="Arial" charset="0"/>
                        </a:rPr>
                        <a:t># P~s/</a:t>
                      </a:r>
                      <a:r>
                        <a:rPr kumimoji="0" lang="en-US" sz="2750" b="0" i="0" u="none" strike="noStrike" cap="none" normalizeH="0" baseline="0" dirty="0" err="1">
                          <a:ln>
                            <a:noFill/>
                          </a:ln>
                          <a:solidFill>
                            <a:schemeClr val="tx1"/>
                          </a:solidFill>
                          <a:effectLst/>
                          <a:latin typeface="Coptic1" pitchFamily="2" charset="0"/>
                          <a:cs typeface="Arial" charset="0"/>
                        </a:rPr>
                        <a:t>ri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m~V~nou</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cwtem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e~ron</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ouoh</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nai</a:t>
                      </a:r>
                      <a:r>
                        <a:rPr kumimoji="0" lang="en-US" sz="275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Échangez un saint baiser. </a:t>
                      </a: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Pitié Seigneur Pitié Seigneur Pitié Seigneur.</a:t>
                      </a:r>
                      <a:r>
                        <a:rPr kumimoji="0" lang="fr-CA" sz="2700" b="0" i="0" u="none" strike="noStrike" cap="none" normalizeH="0" baseline="0" dirty="0">
                          <a:ln>
                            <a:noFill/>
                          </a:ln>
                          <a:solidFill>
                            <a:schemeClr val="tx1"/>
                          </a:solidFill>
                          <a:effectLst/>
                          <a:latin typeface="Arial" charset="0"/>
                          <a:cs typeface="Arial" charset="0"/>
                        </a:rPr>
                        <a:t>  </a:t>
                      </a:r>
                      <a:r>
                        <a:rPr kumimoji="0" lang="fr-FR" sz="2700" b="0" i="0" u="none" strike="noStrike" cap="none" normalizeH="0" baseline="0" dirty="0">
                          <a:ln>
                            <a:noFill/>
                          </a:ln>
                          <a:solidFill>
                            <a:schemeClr val="tx1"/>
                          </a:solidFill>
                          <a:effectLst/>
                          <a:latin typeface="Arial" charset="0"/>
                          <a:cs typeface="Arial" charset="0"/>
                        </a:rPr>
                        <a:t>Oui Seigneur Jésus Christ, le Fils de Dieu écoute nous et aie pitié de nous.</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قبِّلوا بعضَكُمْ بعضاً بقُبلةٍ مقدسةٍ.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نعم يا ربُّ، الذي هو يسوعُ المسيحُ </a:t>
                      </a:r>
                      <a:r>
                        <a:rPr kumimoji="0" lang="ar-EG" sz="3200" b="0" i="0" u="none" strike="noStrike" cap="none" normalizeH="0" baseline="0" dirty="0" err="1">
                          <a:ln>
                            <a:noFill/>
                          </a:ln>
                          <a:solidFill>
                            <a:schemeClr val="tx1"/>
                          </a:solidFill>
                          <a:effectLst/>
                          <a:latin typeface="Arial" charset="0"/>
                          <a:cs typeface="Arial" pitchFamily="34" charset="0"/>
                        </a:rPr>
                        <a:t>إبنُ</a:t>
                      </a:r>
                      <a:r>
                        <a:rPr kumimoji="0" lang="ar-EG" sz="3200" b="0" i="0" u="none" strike="noStrike" cap="none" normalizeH="0" baseline="0" dirty="0">
                          <a:ln>
                            <a:noFill/>
                          </a:ln>
                          <a:solidFill>
                            <a:schemeClr val="tx1"/>
                          </a:solidFill>
                          <a:effectLst/>
                          <a:latin typeface="Arial" charset="0"/>
                          <a:cs typeface="Arial" pitchFamily="34" charset="0"/>
                        </a:rPr>
                        <a:t> اللهِ، </a:t>
                      </a:r>
                      <a:r>
                        <a:rPr kumimoji="0" lang="ar-EG" sz="3200" b="0" i="0" u="none" strike="noStrike" cap="none" normalizeH="0" baseline="0" dirty="0" err="1">
                          <a:ln>
                            <a:noFill/>
                          </a:ln>
                          <a:solidFill>
                            <a:schemeClr val="tx1"/>
                          </a:solidFill>
                          <a:effectLst/>
                          <a:latin typeface="Arial" charset="0"/>
                          <a:cs typeface="Arial" pitchFamily="34" charset="0"/>
                        </a:rPr>
                        <a:t>إسمعْنا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err="1">
                          <a:ln>
                            <a:noFill/>
                          </a:ln>
                          <a:solidFill>
                            <a:schemeClr val="tx1"/>
                          </a:solidFill>
                          <a:effectLst/>
                          <a:latin typeface="Arial" charset="0"/>
                          <a:cs typeface="Arial" pitchFamily="34" charset="0"/>
                        </a:rPr>
                        <a:t>وإرحّمْنا</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202892890"/>
      </p:ext>
    </p:extLst>
  </p:cSld>
  <p:clrMapOvr>
    <a:masterClrMapping/>
  </p:clrMapOvr>
  <p:transition/>
</p:sld>
</file>

<file path=ppt/slides/slide3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46">
            <a:extLst>
              <a:ext uri="{FF2B5EF4-FFF2-40B4-BE49-F238E27FC236}">
                <a16:creationId xmlns:a16="http://schemas.microsoft.com/office/drawing/2014/main" id="{AFE3453F-D13F-4966-A5C5-FCF98E587E77}"/>
              </a:ext>
            </a:extLst>
          </p:cNvPr>
          <p:cNvGraphicFramePr>
            <a:graphicFrameLocks/>
          </p:cNvGraphicFramePr>
          <p:nvPr>
            <p:extLst>
              <p:ext uri="{D42A27DB-BD31-4B8C-83A1-F6EECF244321}">
                <p14:modId xmlns:p14="http://schemas.microsoft.com/office/powerpoint/2010/main" val="2924029886"/>
              </p:ext>
            </p:extLst>
          </p:nvPr>
        </p:nvGraphicFramePr>
        <p:xfrm>
          <a:off x="0" y="177303"/>
          <a:ext cx="9143999" cy="4555236"/>
        </p:xfrm>
        <a:graphic>
          <a:graphicData uri="http://schemas.openxmlformats.org/drawingml/2006/table">
            <a:tbl>
              <a:tblPr/>
              <a:tblGrid>
                <a:gridCol w="3271023">
                  <a:extLst>
                    <a:ext uri="{9D8B030D-6E8A-4147-A177-3AD203B41FA5}">
                      <a16:colId xmlns:a16="http://schemas.microsoft.com/office/drawing/2014/main" val="20000"/>
                    </a:ext>
                  </a:extLst>
                </a:gridCol>
                <a:gridCol w="3358376">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42428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kata  </a:t>
                      </a:r>
                      <a:r>
                        <a:rPr kumimoji="0" lang="fr-FR" sz="3200" b="0" i="0" u="none" strike="noStrike" cap="none" normalizeH="0" baseline="0" dirty="0" err="1">
                          <a:ln>
                            <a:noFill/>
                          </a:ln>
                          <a:solidFill>
                            <a:schemeClr val="tx1"/>
                          </a:solidFill>
                          <a:effectLst/>
                          <a:latin typeface="Coptic1" pitchFamily="2" charset="0"/>
                          <a:cs typeface="Arial" charset="0"/>
                        </a:rPr>
                        <a:t>t~ropon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c~tay</a:t>
                      </a:r>
                      <a:r>
                        <a:rPr kumimoji="0" lang="fr-FR" sz="3200" b="0" i="0" u="none" strike="noStrike" cap="none" normalizeH="0" baseline="0" dirty="0">
                          <a:ln>
                            <a:noFill/>
                          </a:ln>
                          <a:solidFill>
                            <a:schemeClr val="tx1"/>
                          </a:solidFill>
                          <a:effectLst/>
                          <a:latin typeface="Coptic1" pitchFamily="2" charset="0"/>
                          <a:cs typeface="Arial" charset="0"/>
                        </a:rPr>
                        <a:t>/te kata </a:t>
                      </a:r>
                      <a:r>
                        <a:rPr kumimoji="0" lang="fr-FR" sz="3200" b="0" i="0" u="none" strike="noStrike" cap="none" normalizeH="0" baseline="0" dirty="0" err="1">
                          <a:ln>
                            <a:noFill/>
                          </a:ln>
                          <a:solidFill>
                            <a:schemeClr val="tx1"/>
                          </a:solidFill>
                          <a:effectLst/>
                          <a:latin typeface="Coptic1" pitchFamily="2" charset="0"/>
                          <a:cs typeface="Arial" charset="0"/>
                        </a:rPr>
                        <a:t>t~romou</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ic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a~natolac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b~le'ate</a:t>
                      </a:r>
                      <a:r>
                        <a:rPr kumimoji="0" lang="fr-FR"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p~roc,omen</a:t>
                      </a:r>
                      <a:r>
                        <a:rPr kumimoji="0" lang="fr-FR"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Offrez, offrez, offrez selon l'ordre.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Levez-vous avec crainte.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Regardez vers l‘orient. Soyons attentifs.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تقدموا </a:t>
                      </a:r>
                      <a:r>
                        <a:rPr kumimoji="0" lang="ar-EG" sz="3600" b="0" i="0" u="none" strike="noStrike" cap="none" normalizeH="0" baseline="0" dirty="0" err="1">
                          <a:ln>
                            <a:noFill/>
                          </a:ln>
                          <a:solidFill>
                            <a:schemeClr val="tx1"/>
                          </a:solidFill>
                          <a:effectLst/>
                          <a:latin typeface="Arial" charset="0"/>
                          <a:cs typeface="Arial" pitchFamily="34" charset="0"/>
                        </a:rPr>
                        <a:t>تقدموا</a:t>
                      </a:r>
                      <a:r>
                        <a:rPr kumimoji="0" lang="ar-EG"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err="1">
                          <a:ln>
                            <a:noFill/>
                          </a:ln>
                          <a:solidFill>
                            <a:schemeClr val="tx1"/>
                          </a:solidFill>
                          <a:effectLst/>
                          <a:latin typeface="Arial" charset="0"/>
                          <a:cs typeface="Arial" pitchFamily="34" charset="0"/>
                        </a:rPr>
                        <a:t>تقدموا</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على الرسم، قفوا</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برعدة، والي الشرق</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أنظروا. ننصت.</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958696265"/>
      </p:ext>
    </p:extLst>
  </p:cSld>
  <p:clrMapOvr>
    <a:masterClrMapping/>
  </p:clrMapOvr>
  <p:transition/>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64045" name="Group 77"/>
          <p:cNvGraphicFramePr>
            <a:graphicFrameLocks noGrp="1"/>
          </p:cNvGraphicFramePr>
          <p:nvPr>
            <p:ph/>
            <p:extLst>
              <p:ext uri="{D42A27DB-BD31-4B8C-83A1-F6EECF244321}">
                <p14:modId xmlns:p14="http://schemas.microsoft.com/office/powerpoint/2010/main" val="3423462247"/>
              </p:ext>
            </p:extLst>
          </p:nvPr>
        </p:nvGraphicFramePr>
        <p:xfrm>
          <a:off x="0" y="0"/>
          <a:ext cx="9144000" cy="4899660"/>
        </p:xfrm>
        <a:graphic>
          <a:graphicData uri="http://schemas.openxmlformats.org/drawingml/2006/table">
            <a:tbl>
              <a:tblPr/>
              <a:tblGrid>
                <a:gridCol w="3268494">
                  <a:extLst>
                    <a:ext uri="{9D8B030D-6E8A-4147-A177-3AD203B41FA5}">
                      <a16:colId xmlns:a16="http://schemas.microsoft.com/office/drawing/2014/main" val="20000"/>
                    </a:ext>
                  </a:extLst>
                </a:gridCol>
                <a:gridCol w="3424136">
                  <a:extLst>
                    <a:ext uri="{9D8B030D-6E8A-4147-A177-3AD203B41FA5}">
                      <a16:colId xmlns:a16="http://schemas.microsoft.com/office/drawing/2014/main" val="20001"/>
                    </a:ext>
                  </a:extLst>
                </a:gridCol>
                <a:gridCol w="2451370">
                  <a:extLst>
                    <a:ext uri="{9D8B030D-6E8A-4147-A177-3AD203B41FA5}">
                      <a16:colId xmlns:a16="http://schemas.microsoft.com/office/drawing/2014/main" val="20002"/>
                    </a:ext>
                  </a:extLst>
                </a:gridCol>
              </a:tblGrid>
              <a:tr h="443941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err="1">
                          <a:ln>
                            <a:noFill/>
                          </a:ln>
                          <a:solidFill>
                            <a:srgbClr val="FF9900"/>
                          </a:solidFill>
                          <a:effectLst/>
                          <a:latin typeface="Coptic1" pitchFamily="2" charset="0"/>
                          <a:cs typeface="Arial" charset="0"/>
                        </a:rPr>
                        <a:t>Pilaoc</a:t>
                      </a:r>
                      <a:r>
                        <a:rPr kumimoji="0" lang="fr-CA"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000" b="0" i="0" u="none" strike="noStrike" cap="none" normalizeH="0" baseline="0" dirty="0">
                          <a:ln>
                            <a:noFill/>
                          </a:ln>
                          <a:solidFill>
                            <a:schemeClr val="tx1"/>
                          </a:solidFill>
                          <a:effectLst/>
                          <a:latin typeface="Coptic1" pitchFamily="2" charset="0"/>
                          <a:cs typeface="Arial" charset="0"/>
                        </a:rPr>
                        <a:t>Ere </a:t>
                      </a:r>
                      <a:r>
                        <a:rPr kumimoji="0" lang="fr-FR" sz="3000" b="0" i="0" u="none" strike="noStrike" cap="none" normalizeH="0" baseline="0" dirty="0" err="1">
                          <a:ln>
                            <a:noFill/>
                          </a:ln>
                          <a:solidFill>
                            <a:schemeClr val="tx1"/>
                          </a:solidFill>
                          <a:effectLst/>
                          <a:latin typeface="Coptic1" pitchFamily="2" charset="0"/>
                          <a:cs typeface="Arial" charset="0"/>
                        </a:rPr>
                        <a:t>pouc~mou</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eyouab</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swpi</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neman</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am</a:t>
                      </a:r>
                      <a:r>
                        <a:rPr kumimoji="0" lang="fr-FR" sz="3000" b="0" i="0" u="none" strike="noStrike" cap="none" normalizeH="0" baseline="0" dirty="0">
                          <a:ln>
                            <a:noFill/>
                          </a:ln>
                          <a:solidFill>
                            <a:schemeClr val="tx1"/>
                          </a:solidFill>
                          <a:effectLst/>
                          <a:latin typeface="Coptic1" pitchFamily="2" charset="0"/>
                          <a:cs typeface="Arial" charset="0"/>
                        </a:rPr>
                        <a:t>/n.  Doxa ci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e~le</a:t>
                      </a:r>
                      <a:r>
                        <a:rPr kumimoji="0" lang="fr-FR" sz="3000" b="0" i="0" u="none" strike="noStrike" cap="none" normalizeH="0" baseline="0" dirty="0">
                          <a:ln>
                            <a:noFill/>
                          </a:ln>
                          <a:solidFill>
                            <a:schemeClr val="tx1"/>
                          </a:solidFill>
                          <a:effectLst/>
                          <a:latin typeface="Coptic1" pitchFamily="2" charset="0"/>
                          <a:cs typeface="Arial" charset="0"/>
                        </a:rPr>
                        <a:t>/~con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e~le</a:t>
                      </a:r>
                      <a:r>
                        <a:rPr kumimoji="0" lang="fr-FR" sz="3000" b="0" i="0" u="none" strike="noStrike" cap="none" normalizeH="0" baseline="0" dirty="0">
                          <a:ln>
                            <a:noFill/>
                          </a:ln>
                          <a:solidFill>
                            <a:schemeClr val="tx1"/>
                          </a:solidFill>
                          <a:effectLst/>
                          <a:latin typeface="Coptic1" pitchFamily="2" charset="0"/>
                          <a:cs typeface="Arial" charset="0"/>
                        </a:rPr>
                        <a:t>/~con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eulog</a:t>
                      </a:r>
                      <a:r>
                        <a:rPr kumimoji="0" lang="fr-FR" sz="3000" b="0" i="0" u="none" strike="noStrike" cap="none" normalizeH="0" baseline="0" dirty="0">
                          <a:ln>
                            <a:noFill/>
                          </a:ln>
                          <a:solidFill>
                            <a:schemeClr val="tx1"/>
                          </a:solidFill>
                          <a:effectLst/>
                          <a:latin typeface="Coptic1" pitchFamily="2" charset="0"/>
                          <a:cs typeface="Arial" charset="0"/>
                        </a:rPr>
                        <a:t>/con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a~napaucon</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am</a:t>
                      </a:r>
                      <a:r>
                        <a:rPr kumimoji="0" lang="fr-FR" sz="3000" b="0" i="0" u="none" strike="noStrike" cap="none" normalizeH="0" baseline="0" dirty="0">
                          <a:ln>
                            <a:noFill/>
                          </a:ln>
                          <a:solidFill>
                            <a:schemeClr val="tx1"/>
                          </a:solidFill>
                          <a:effectLst/>
                          <a:latin typeface="Coptic1" pitchFamily="2" charset="0"/>
                          <a:cs typeface="Arial" charset="0"/>
                        </a:rPr>
                        <a:t>/n.</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Que leurs saintes bénédictions soient sur nous. Amen.  Gloire à Toi Seigneur. Seigneur Gloire à Toi.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Seigneur aie pitié, Seigneur aie pitié, Seigneur bénis nous, Seigneur accorde leur le repos. Amen.</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بركتهم المُقدسة</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فلتكن معنا آمين</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المجدُ لك يا رب.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لك المجد.</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يا ربُ ارحم.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باركنا. يا رب نيحهم. آمين</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764046" name="AutoShape 78">
            <a:hlinkClick r:id="rId2" action="ppaction://hlinksldjump" highlightClick="1"/>
          </p:cNvPr>
          <p:cNvSpPr>
            <a:spLocks noChangeArrowheads="1"/>
          </p:cNvSpPr>
          <p:nvPr/>
        </p:nvSpPr>
        <p:spPr bwMode="auto">
          <a:xfrm>
            <a:off x="6660232" y="5488074"/>
            <a:ext cx="2743200" cy="5715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en-US" sz="2800">
                <a:latin typeface="Arial" charset="0"/>
              </a:rPr>
              <a:t>Memorial </a:t>
            </a:r>
            <a:r>
              <a:rPr lang="ar-EG" sz="2800">
                <a:latin typeface="Arial" charset="0"/>
              </a:rPr>
              <a:t>ترحيم - </a:t>
            </a:r>
            <a:endParaRPr lang="en-US" sz="2800">
              <a:latin typeface="Arial" charset="0"/>
            </a:endParaRPr>
          </a:p>
        </p:txBody>
      </p:sp>
      <p:sp>
        <p:nvSpPr>
          <p:cNvPr id="5" name="Action Button: Custom 4">
            <a:hlinkClick r:id="rId3" action="ppaction://hlinksldjump" highlightClick="1"/>
          </p:cNvPr>
          <p:cNvSpPr/>
          <p:nvPr/>
        </p:nvSpPr>
        <p:spPr bwMode="auto">
          <a:xfrm>
            <a:off x="436535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84">
            <a:extLst>
              <a:ext uri="{FF2B5EF4-FFF2-40B4-BE49-F238E27FC236}">
                <a16:creationId xmlns:a16="http://schemas.microsoft.com/office/drawing/2014/main" id="{941D8FC4-95AF-ADE1-C039-92BC28557727}"/>
              </a:ext>
            </a:extLst>
          </p:cNvPr>
          <p:cNvGraphicFramePr>
            <a:graphicFrameLocks/>
          </p:cNvGraphicFramePr>
          <p:nvPr>
            <p:extLst>
              <p:ext uri="{D42A27DB-BD31-4B8C-83A1-F6EECF244321}">
                <p14:modId xmlns:p14="http://schemas.microsoft.com/office/powerpoint/2010/main" val="1262709789"/>
              </p:ext>
            </p:extLst>
          </p:nvPr>
        </p:nvGraphicFramePr>
        <p:xfrm>
          <a:off x="0" y="226525"/>
          <a:ext cx="9144000" cy="4418076"/>
        </p:xfrm>
        <a:graphic>
          <a:graphicData uri="http://schemas.openxmlformats.org/drawingml/2006/table">
            <a:tbl>
              <a:tblPr/>
              <a:tblGrid>
                <a:gridCol w="3138791">
                  <a:extLst>
                    <a:ext uri="{9D8B030D-6E8A-4147-A177-3AD203B41FA5}">
                      <a16:colId xmlns:a16="http://schemas.microsoft.com/office/drawing/2014/main" val="20000"/>
                    </a:ext>
                  </a:extLst>
                </a:gridCol>
                <a:gridCol w="3456562">
                  <a:extLst>
                    <a:ext uri="{9D8B030D-6E8A-4147-A177-3AD203B41FA5}">
                      <a16:colId xmlns:a16="http://schemas.microsoft.com/office/drawing/2014/main" val="20001"/>
                    </a:ext>
                  </a:extLst>
                </a:gridCol>
                <a:gridCol w="2548647">
                  <a:extLst>
                    <a:ext uri="{9D8B030D-6E8A-4147-A177-3AD203B41FA5}">
                      <a16:colId xmlns:a16="http://schemas.microsoft.com/office/drawing/2014/main" val="20002"/>
                    </a:ext>
                  </a:extLst>
                </a:gridCol>
              </a:tblGrid>
              <a:tr h="353758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heavy" strike="noStrike" cap="none" normalizeH="0" baseline="0" dirty="0" err="1">
                          <a:ln>
                            <a:noFill/>
                          </a:ln>
                          <a:solidFill>
                            <a:srgbClr val="FF9900"/>
                          </a:solidFill>
                          <a:effectLst/>
                          <a:latin typeface="Coptic1" pitchFamily="2" charset="0"/>
                          <a:cs typeface="Arial" charset="0"/>
                        </a:rPr>
                        <a:t>PiLaoc</a:t>
                      </a:r>
                      <a:r>
                        <a:rPr kumimoji="0" lang="en-US" sz="2300" b="0" i="0" u="heavy"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nip~recbia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yeo~tokoc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Maria: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intercessions de la mère de Dieu, la très Sainte Vierge Marie,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300" b="0" i="0" u="sng" strike="noStrike" cap="none" normalizeH="0" baseline="0" dirty="0">
                          <a:ln>
                            <a:noFill/>
                          </a:ln>
                          <a:solidFill>
                            <a:srgbClr val="FF9900"/>
                          </a:solidFill>
                          <a:effectLst/>
                          <a:latin typeface="Arial" charset="0"/>
                          <a:cs typeface="Arial" charset="0"/>
                        </a:rPr>
                        <a:t>الشعب:</a:t>
                      </a:r>
                      <a:endParaRPr kumimoji="0" lang="ar-SA" sz="23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بشفاعات والدة الإله القديسة مريم يا رب ان</a:t>
                      </a:r>
                      <a:r>
                        <a:rPr kumimoji="0" lang="ar-EG" sz="3600" b="0" i="0" u="none" strike="noStrike" cap="none" normalizeH="0" baseline="0" dirty="0">
                          <a:ln>
                            <a:noFill/>
                          </a:ln>
                          <a:solidFill>
                            <a:schemeClr val="tx1"/>
                          </a:solidFill>
                          <a:effectLst/>
                          <a:latin typeface="Arial" charset="0"/>
                          <a:cs typeface="Arial" pitchFamily="34" charset="0"/>
                        </a:rPr>
                        <a:t>عم </a:t>
                      </a:r>
                      <a:r>
                        <a:rPr kumimoji="0" lang="ar-SA" sz="3600" b="0" i="0" u="none" strike="noStrike" cap="none" normalizeH="0" baseline="0" dirty="0">
                          <a:ln>
                            <a:noFill/>
                          </a:ln>
                          <a:solidFill>
                            <a:schemeClr val="tx1"/>
                          </a:solidFill>
                          <a:effectLst/>
                          <a:latin typeface="Arial" charset="0"/>
                          <a:cs typeface="Arial" pitchFamily="34" charset="0"/>
                        </a:rPr>
                        <a:t>لنا بمغفرة خطايانا.</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880114950"/>
      </p:ext>
    </p:extLst>
  </p:cSld>
  <p:clrMapOvr>
    <a:masterClrMapping/>
  </p:clrMapOvr>
  <p:transition/>
</p:sld>
</file>

<file path=ppt/slides/slide3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843010" name="Group 2"/>
          <p:cNvGrpSpPr>
            <a:grpSpLocks/>
          </p:cNvGrpSpPr>
          <p:nvPr/>
        </p:nvGrpSpPr>
        <p:grpSpPr bwMode="auto">
          <a:xfrm>
            <a:off x="0" y="2114550"/>
            <a:ext cx="8610600" cy="1085850"/>
            <a:chOff x="-3" y="-3"/>
            <a:chExt cx="2820" cy="820"/>
          </a:xfrm>
        </p:grpSpPr>
        <p:grpSp>
          <p:nvGrpSpPr>
            <p:cNvPr id="12843011" name="Group 3"/>
            <p:cNvGrpSpPr>
              <a:grpSpLocks/>
            </p:cNvGrpSpPr>
            <p:nvPr/>
          </p:nvGrpSpPr>
          <p:grpSpPr bwMode="auto">
            <a:xfrm>
              <a:off x="0" y="0"/>
              <a:ext cx="2814" cy="814"/>
              <a:chOff x="0" y="0"/>
              <a:chExt cx="2814" cy="814"/>
            </a:xfrm>
          </p:grpSpPr>
          <p:grpSp>
            <p:nvGrpSpPr>
              <p:cNvPr id="12843012" name="Group 4"/>
              <p:cNvGrpSpPr>
                <a:grpSpLocks/>
              </p:cNvGrpSpPr>
              <p:nvPr/>
            </p:nvGrpSpPr>
            <p:grpSpPr bwMode="auto">
              <a:xfrm>
                <a:off x="0" y="0"/>
                <a:ext cx="1094" cy="814"/>
                <a:chOff x="0" y="0"/>
                <a:chExt cx="1094" cy="814"/>
              </a:xfrm>
            </p:grpSpPr>
            <p:sp>
              <p:nvSpPr>
                <p:cNvPr id="12843013"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2843014"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2843015" name="Group 7"/>
              <p:cNvGrpSpPr>
                <a:grpSpLocks/>
              </p:cNvGrpSpPr>
              <p:nvPr/>
            </p:nvGrpSpPr>
            <p:grpSpPr bwMode="auto">
              <a:xfrm>
                <a:off x="1094" y="0"/>
                <a:ext cx="842" cy="814"/>
                <a:chOff x="1094" y="0"/>
                <a:chExt cx="842" cy="814"/>
              </a:xfrm>
            </p:grpSpPr>
            <p:sp>
              <p:nvSpPr>
                <p:cNvPr id="12843016"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2843017"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2843018" name="Group 10"/>
              <p:cNvGrpSpPr>
                <a:grpSpLocks/>
              </p:cNvGrpSpPr>
              <p:nvPr/>
            </p:nvGrpSpPr>
            <p:grpSpPr bwMode="auto">
              <a:xfrm>
                <a:off x="1936" y="0"/>
                <a:ext cx="878" cy="814"/>
                <a:chOff x="1936" y="0"/>
                <a:chExt cx="878" cy="814"/>
              </a:xfrm>
            </p:grpSpPr>
            <p:sp>
              <p:nvSpPr>
                <p:cNvPr id="12843019"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2843020"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2843021"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30" name="AutoShape 15">
            <a:hlinkClick r:id="rId3" action="ppaction://hlinksldjump" highlightClick="1"/>
            <a:extLst>
              <a:ext uri="{FF2B5EF4-FFF2-40B4-BE49-F238E27FC236}">
                <a16:creationId xmlns:a16="http://schemas.microsoft.com/office/drawing/2014/main" id="{8565BD8C-A3C5-4D15-BC4C-49CB1A13D4EA}"/>
              </a:ext>
            </a:extLst>
          </p:cNvPr>
          <p:cNvSpPr>
            <a:spLocks noChangeArrowheads="1"/>
          </p:cNvSpPr>
          <p:nvPr/>
        </p:nvSpPr>
        <p:spPr bwMode="auto">
          <a:xfrm>
            <a:off x="6553200" y="4572000"/>
            <a:ext cx="2590800" cy="571500"/>
          </a:xfrm>
          <a:prstGeom prst="actionButtonBlank">
            <a:avLst/>
          </a:prstGeom>
          <a:solidFill>
            <a:srgbClr val="FF6600"/>
          </a:solidFill>
          <a:ln w="12700">
            <a:solidFill>
              <a:schemeClr val="tx1"/>
            </a:solidFill>
            <a:miter lim="800000"/>
            <a:headEnd/>
            <a:tailEnd/>
          </a:ln>
          <a:effectLst/>
        </p:spPr>
        <p:txBody>
          <a:bodyPr wrap="none" anchor="ctr"/>
          <a:lstStyle/>
          <a:p>
            <a:pPr algn="ctr">
              <a:lnSpc>
                <a:spcPct val="80000"/>
              </a:lnSpc>
              <a:spcBef>
                <a:spcPct val="0"/>
              </a:spcBef>
            </a:pPr>
            <a:r>
              <a:rPr lang="fr-CA" dirty="0">
                <a:latin typeface="Arial" charset="0"/>
              </a:rPr>
              <a:t>Basile – Anaphore</a:t>
            </a:r>
          </a:p>
          <a:p>
            <a:pPr algn="ctr" rtl="1">
              <a:lnSpc>
                <a:spcPct val="80000"/>
              </a:lnSpc>
              <a:spcBef>
                <a:spcPct val="0"/>
              </a:spcBef>
            </a:pPr>
            <a:r>
              <a:rPr lang="ar-EG" dirty="0" err="1">
                <a:latin typeface="Arial" charset="0"/>
              </a:rPr>
              <a:t>باسيلى</a:t>
            </a:r>
            <a:r>
              <a:rPr lang="ar-EG" dirty="0">
                <a:latin typeface="Arial" charset="0"/>
              </a:rPr>
              <a:t> – الرب مع جميعكم</a:t>
            </a:r>
            <a:endParaRPr lang="en-US" dirty="0">
              <a:latin typeface="Arial" charset="0"/>
            </a:endParaRPr>
          </a:p>
        </p:txBody>
      </p:sp>
      <p:sp>
        <p:nvSpPr>
          <p:cNvPr id="31" name="AutoShape 13">
            <a:hlinkClick r:id="rId4" action="ppaction://hlinksldjump" highlightClick="1"/>
            <a:extLst>
              <a:ext uri="{FF2B5EF4-FFF2-40B4-BE49-F238E27FC236}">
                <a16:creationId xmlns:a16="http://schemas.microsoft.com/office/drawing/2014/main" id="{8C7C9B34-1BFA-4A01-A044-921141DFDA7D}"/>
              </a:ext>
            </a:extLst>
          </p:cNvPr>
          <p:cNvSpPr>
            <a:spLocks noChangeArrowheads="1"/>
          </p:cNvSpPr>
          <p:nvPr/>
        </p:nvSpPr>
        <p:spPr bwMode="auto">
          <a:xfrm>
            <a:off x="3841378" y="5395839"/>
            <a:ext cx="2652409" cy="514350"/>
          </a:xfrm>
          <a:prstGeom prst="actionButtonBlank">
            <a:avLst/>
          </a:prstGeom>
          <a:solidFill>
            <a:srgbClr val="800000"/>
          </a:solidFill>
          <a:ln w="12700">
            <a:solidFill>
              <a:schemeClr val="tx1"/>
            </a:solidFill>
            <a:miter lim="800000"/>
            <a:headEnd/>
            <a:tailEnd/>
          </a:ln>
          <a:effectLst/>
        </p:spPr>
        <p:txBody>
          <a:bodyPr wrap="none" anchor="ctr"/>
          <a:lstStyle/>
          <a:p>
            <a:pPr algn="ctr">
              <a:lnSpc>
                <a:spcPct val="75000"/>
              </a:lnSpc>
              <a:spcBef>
                <a:spcPct val="0"/>
              </a:spcBef>
            </a:pPr>
            <a:r>
              <a:rPr lang="en-US" sz="1600" dirty="0">
                <a:latin typeface="Arial" charset="0"/>
              </a:rPr>
              <a:t>Cyril – Longue </a:t>
            </a:r>
            <a:r>
              <a:rPr lang="en-US" sz="1600" dirty="0" err="1">
                <a:latin typeface="Arial" charset="0"/>
              </a:rPr>
              <a:t>liturgie</a:t>
            </a:r>
            <a:r>
              <a:rPr lang="en-US" sz="1600" dirty="0">
                <a:latin typeface="Arial" charset="0"/>
              </a:rPr>
              <a:t>  </a:t>
            </a:r>
          </a:p>
          <a:p>
            <a:pPr algn="ctr" rtl="1">
              <a:lnSpc>
                <a:spcPct val="75000"/>
              </a:lnSpc>
              <a:spcBef>
                <a:spcPct val="0"/>
              </a:spcBef>
            </a:pPr>
            <a:r>
              <a:rPr lang="ar-EG" sz="2000" dirty="0" err="1">
                <a:latin typeface="Arial" charset="0"/>
              </a:rPr>
              <a:t>كيرلسى</a:t>
            </a:r>
            <a:endParaRPr lang="en-US" sz="1600" dirty="0">
              <a:latin typeface="Coptic1" pitchFamily="2" charset="0"/>
            </a:endParaRPr>
          </a:p>
        </p:txBody>
      </p:sp>
      <p:graphicFrame>
        <p:nvGraphicFramePr>
          <p:cNvPr id="5" name="Group 108">
            <a:extLst>
              <a:ext uri="{FF2B5EF4-FFF2-40B4-BE49-F238E27FC236}">
                <a16:creationId xmlns:a16="http://schemas.microsoft.com/office/drawing/2014/main" id="{D2263284-A8B5-343E-DC1D-E783D16EAF46}"/>
              </a:ext>
            </a:extLst>
          </p:cNvPr>
          <p:cNvGraphicFramePr>
            <a:graphicFrameLocks noGrp="1"/>
          </p:cNvGraphicFramePr>
          <p:nvPr>
            <p:ph type="tbl" idx="1"/>
            <p:extLst>
              <p:ext uri="{D42A27DB-BD31-4B8C-83A1-F6EECF244321}">
                <p14:modId xmlns:p14="http://schemas.microsoft.com/office/powerpoint/2010/main" val="846416008"/>
              </p:ext>
            </p:extLst>
          </p:nvPr>
        </p:nvGraphicFramePr>
        <p:xfrm>
          <a:off x="-2992" y="0"/>
          <a:ext cx="9137831" cy="4640580"/>
        </p:xfrm>
        <a:graphic>
          <a:graphicData uri="http://schemas.openxmlformats.org/drawingml/2006/table">
            <a:tbl>
              <a:tblPr/>
              <a:tblGrid>
                <a:gridCol w="3198942">
                  <a:extLst>
                    <a:ext uri="{9D8B030D-6E8A-4147-A177-3AD203B41FA5}">
                      <a16:colId xmlns:a16="http://schemas.microsoft.com/office/drawing/2014/main" val="20000"/>
                    </a:ext>
                  </a:extLst>
                </a:gridCol>
                <a:gridCol w="3172571">
                  <a:extLst>
                    <a:ext uri="{9D8B030D-6E8A-4147-A177-3AD203B41FA5}">
                      <a16:colId xmlns:a16="http://schemas.microsoft.com/office/drawing/2014/main" val="20001"/>
                    </a:ext>
                  </a:extLst>
                </a:gridCol>
                <a:gridCol w="2766318">
                  <a:extLst>
                    <a:ext uri="{9D8B030D-6E8A-4147-A177-3AD203B41FA5}">
                      <a16:colId xmlns:a16="http://schemas.microsoft.com/office/drawing/2014/main" val="20002"/>
                    </a:ext>
                  </a:extLst>
                </a:gridCol>
              </a:tblGrid>
              <a:tr h="438208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Tenouwst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m~mok</a:t>
                      </a:r>
                      <a:r>
                        <a:rPr kumimoji="0" lang="en-US" sz="3000" b="0" i="0" u="none" strike="noStrike" cap="none" normalizeH="0" baseline="0" dirty="0">
                          <a:ln>
                            <a:noFill/>
                          </a:ln>
                          <a:solidFill>
                            <a:schemeClr val="tx1"/>
                          </a:solidFill>
                          <a:effectLst/>
                          <a:latin typeface="Coptic1" pitchFamily="2" charset="0"/>
                          <a:cs typeface="Arial" charset="0"/>
                        </a:rPr>
                        <a:t> w~ </a:t>
                      </a:r>
                      <a:r>
                        <a:rPr kumimoji="0" lang="en-US" sz="3000" b="0" i="0" u="none" strike="noStrike" cap="none" normalizeH="0" baseline="0" dirty="0" err="1">
                          <a:ln>
                            <a:noFill/>
                          </a:ln>
                          <a:solidFill>
                            <a:schemeClr val="tx1"/>
                          </a:solidFill>
                          <a:effectLst/>
                          <a:latin typeface="Coptic1" pitchFamily="2" charset="0"/>
                          <a:cs typeface="Arial" charset="0"/>
                        </a:rPr>
                        <a:t>P,#c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Pekiwt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n~a~gayoc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Pip~neuma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eyouab</a:t>
                      </a:r>
                      <a:r>
                        <a:rPr kumimoji="0" lang="en-US" sz="3000" b="0" i="0" u="none" strike="noStrike" cap="none" normalizeH="0" baseline="0" dirty="0">
                          <a:ln>
                            <a:noFill/>
                          </a:ln>
                          <a:solidFill>
                            <a:schemeClr val="tx1"/>
                          </a:solidFill>
                          <a:effectLst/>
                          <a:latin typeface="Coptic1" pitchFamily="2" charset="0"/>
                          <a:cs typeface="Arial" charset="0"/>
                        </a:rPr>
                        <a:t>: je </a:t>
                      </a:r>
                      <a:r>
                        <a:rPr kumimoji="0" lang="en-US" sz="3000" b="0" i="0" u="none" strike="noStrike" cap="none" normalizeH="0" baseline="0" dirty="0" err="1">
                          <a:ln>
                            <a:noFill/>
                          </a:ln>
                          <a:solidFill>
                            <a:schemeClr val="tx1"/>
                          </a:solidFill>
                          <a:effectLst/>
                          <a:latin typeface="Coptic1" pitchFamily="2" charset="0"/>
                          <a:cs typeface="Arial" charset="0"/>
                        </a:rPr>
                        <a:t>aki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fr-CA" sz="3000" b="0" i="0" u="none" strike="noStrike" cap="none" normalizeH="0" baseline="0" dirty="0" err="1">
                          <a:ln>
                            <a:noFill/>
                          </a:ln>
                          <a:solidFill>
                            <a:schemeClr val="tx1"/>
                          </a:solidFill>
                          <a:effectLst/>
                          <a:latin typeface="Coptic1" pitchFamily="2" charset="0"/>
                          <a:cs typeface="Arial" charset="0"/>
                        </a:rPr>
                        <a:t>ak</a:t>
                      </a:r>
                      <a:r>
                        <a:rPr kumimoji="0" lang="fr-CA"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twnk</a:t>
                      </a:r>
                      <a:r>
                        <a:rPr kumimoji="0" lang="en-US" sz="3000" b="0" i="0" u="none" strike="noStrike" cap="none" normalizeH="0" baseline="0" dirty="0">
                          <a:ln>
                            <a:noFill/>
                          </a:ln>
                          <a:solidFill>
                            <a:schemeClr val="tx1"/>
                          </a:solidFill>
                          <a:effectLst/>
                          <a:latin typeface="Coptic1" pitchFamily="2" charset="0"/>
                          <a:cs typeface="Arial" charset="0"/>
                        </a:rPr>
                        <a:t>)</a:t>
                      </a:r>
                      <a:endParaRPr kumimoji="0" lang="ar-EG" sz="3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akcw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Eleoc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ei</a:t>
                      </a:r>
                      <a:r>
                        <a:rPr kumimoji="0" lang="en-US" sz="3000" b="0" i="0" u="none" strike="noStrike" cap="none" normalizeH="0" baseline="0" dirty="0">
                          <a:ln>
                            <a:noFill/>
                          </a:ln>
                          <a:solidFill>
                            <a:schemeClr val="tx1"/>
                          </a:solidFill>
                          <a:effectLst/>
                          <a:latin typeface="Coptic1" pitchFamily="2" charset="0"/>
                          <a:cs typeface="Arial" charset="0"/>
                        </a:rPr>
                        <a:t>~~r/n/c </a:t>
                      </a:r>
                      <a:r>
                        <a:rPr kumimoji="0" lang="en-US" sz="3000" b="0" i="0" u="none" strike="noStrike" cap="none" normalizeH="0" baseline="0" dirty="0" err="1">
                          <a:ln>
                            <a:noFill/>
                          </a:ln>
                          <a:solidFill>
                            <a:schemeClr val="tx1"/>
                          </a:solidFill>
                          <a:effectLst/>
                          <a:latin typeface="Coptic1" pitchFamily="2" charset="0"/>
                          <a:cs typeface="Arial" charset="0"/>
                        </a:rPr>
                        <a:t>yucia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e~necewc</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T’adorons ô Christ, avec Ton Père</a:t>
                      </a:r>
                      <a:r>
                        <a:rPr kumimoji="0" lang="ar-EG" sz="2800" b="0" i="0" u="none" strike="noStrike" cap="none" normalizeH="0" baseline="0" dirty="0">
                          <a:ln>
                            <a:noFill/>
                          </a:ln>
                          <a:solidFill>
                            <a:schemeClr val="tx1"/>
                          </a:solidFill>
                          <a:effectLst/>
                          <a:latin typeface="Arial" charset="0"/>
                          <a:cs typeface="Arial" charset="0"/>
                        </a:rPr>
                        <a:t> </a:t>
                      </a:r>
                      <a:r>
                        <a:rPr kumimoji="0" lang="fr-FR" sz="2800" b="0" i="0" u="none" strike="noStrike" cap="none" normalizeH="0" baseline="0" dirty="0">
                          <a:ln>
                            <a:noFill/>
                          </a:ln>
                          <a:solidFill>
                            <a:schemeClr val="tx1"/>
                          </a:solidFill>
                          <a:effectLst/>
                          <a:latin typeface="Arial" charset="0"/>
                          <a:cs typeface="Arial" charset="0"/>
                        </a:rPr>
                        <a:t>très Bon</a:t>
                      </a:r>
                      <a:r>
                        <a:rPr kumimoji="0" lang="ar-EG"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 et Le Saint Esprit, car Tu es venu (ressuscité) et Tu nous as sauvés.</a:t>
                      </a:r>
                      <a:r>
                        <a:rPr kumimoji="0" lang="en-US" sz="2800" b="0" i="0" u="none" strike="noStrike" cap="none" normalizeH="0" baseline="0" dirty="0">
                          <a:ln>
                            <a:noFill/>
                          </a:ln>
                          <a:solidFill>
                            <a:schemeClr val="tx1"/>
                          </a:solidFill>
                          <a:effectLst/>
                          <a:latin typeface="Arial" charset="0"/>
                          <a:cs typeface="Arial" charset="0"/>
                        </a:rPr>
                        <a:t> </a:t>
                      </a: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Miséricorde de paix, sacrifice de louange.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نسجدُ لك أيها المسيح مع أبيك</a:t>
                      </a:r>
                      <a:r>
                        <a:rPr kumimoji="0" lang="en-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الصالح والروح</a:t>
                      </a:r>
                      <a:r>
                        <a:rPr kumimoji="0" lang="en-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القدس لأنكَ أتيت</a:t>
                      </a:r>
                      <a:r>
                        <a:rPr kumimoji="0" lang="ar-EG" sz="3200" b="0" i="0" u="none" strike="noStrike" cap="none" normalizeH="0" baseline="0" dirty="0">
                          <a:ln>
                            <a:noFill/>
                          </a:ln>
                          <a:solidFill>
                            <a:schemeClr val="tx1"/>
                          </a:solidFill>
                          <a:effectLst/>
                          <a:latin typeface="Arial" charset="0"/>
                          <a:cs typeface="Arial" pitchFamily="34" charset="0"/>
                        </a:rPr>
                        <a:t> (قمت)</a:t>
                      </a:r>
                      <a:r>
                        <a:rPr kumimoji="0" lang="fr-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وخلصتنا</a:t>
                      </a: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رحمة السلام ذبيحة التسبيح.</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70483430"/>
      </p:ext>
    </p:extLst>
  </p:cSld>
  <p:clrMapOvr>
    <a:masterClrMapping/>
  </p:clrMapOvr>
  <p:transition/>
</p:sld>
</file>

<file path=ppt/slides/slide3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23138" name="Group 2"/>
          <p:cNvGraphicFramePr>
            <a:graphicFrameLocks noGrp="1"/>
          </p:cNvGraphicFramePr>
          <p:nvPr/>
        </p:nvGraphicFramePr>
        <p:xfrm>
          <a:off x="0" y="771550"/>
          <a:ext cx="9144000" cy="3897630"/>
        </p:xfrm>
        <a:graphic>
          <a:graphicData uri="http://schemas.openxmlformats.org/drawingml/2006/table">
            <a:tbl>
              <a:tblPr/>
              <a:tblGrid>
                <a:gridCol w="3563888">
                  <a:extLst>
                    <a:ext uri="{9D8B030D-6E8A-4147-A177-3AD203B41FA5}">
                      <a16:colId xmlns:a16="http://schemas.microsoft.com/office/drawing/2014/main" val="20000"/>
                    </a:ext>
                  </a:extLst>
                </a:gridCol>
                <a:gridCol w="3384376">
                  <a:extLst>
                    <a:ext uri="{9D8B030D-6E8A-4147-A177-3AD203B41FA5}">
                      <a16:colId xmlns:a16="http://schemas.microsoft.com/office/drawing/2014/main" val="20001"/>
                    </a:ext>
                  </a:extLst>
                </a:gridCol>
                <a:gridCol w="2195736">
                  <a:extLst>
                    <a:ext uri="{9D8B030D-6E8A-4147-A177-3AD203B41FA5}">
                      <a16:colId xmlns:a16="http://schemas.microsoft.com/office/drawing/2014/main" val="20002"/>
                    </a:ext>
                  </a:extLst>
                </a:gridCol>
              </a:tblGrid>
              <a:tr h="211455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2000" b="0" i="0" u="sng" strike="noStrike" cap="none" normalizeH="0" baseline="0" dirty="0">
                          <a:ln>
                            <a:noFill/>
                          </a:ln>
                          <a:solidFill>
                            <a:srgbClr val="FF9900"/>
                          </a:solidFill>
                          <a:effectLst/>
                          <a:latin typeface="CS New Athanasius" pitchFamily="34" charset="0"/>
                          <a:cs typeface="Arial" charset="0"/>
                        </a:rPr>
                        <a:t>Pi </a:t>
                      </a:r>
                      <a:r>
                        <a:rPr kumimoji="0" lang="fr-FR" sz="2000" b="0" i="0" u="sng" strike="noStrike" cap="none" normalizeH="0" baseline="0" dirty="0" err="1">
                          <a:ln>
                            <a:noFill/>
                          </a:ln>
                          <a:solidFill>
                            <a:srgbClr val="FF9900"/>
                          </a:solidFill>
                          <a:effectLst/>
                          <a:latin typeface="CS New Athanasius" pitchFamily="34" charset="0"/>
                          <a:cs typeface="Arial" charset="0"/>
                        </a:rPr>
                        <a:t>precbuteroc</a:t>
                      </a:r>
                      <a:endParaRPr kumimoji="0" lang="en-US" sz="2000" b="0" i="1" u="none" strike="noStrike" cap="none" normalizeH="0" baseline="0" dirty="0">
                        <a:ln>
                          <a:noFill/>
                        </a:ln>
                        <a:solidFill>
                          <a:schemeClr val="tx1"/>
                        </a:solidFill>
                        <a:effectLst/>
                        <a:latin typeface="Arial"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O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meta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pantwn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u~mwn</a:t>
                      </a:r>
                      <a:endParaRPr kumimoji="0" lang="en-US" sz="3200" b="0" i="1"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Le Seigneur soit avec vous tous.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ا</a:t>
                      </a:r>
                      <a:r>
                        <a:rPr kumimoji="0" lang="ar-SA" sz="3600" b="0" i="0" u="none" strike="noStrike" cap="none" normalizeH="0" baseline="0" dirty="0">
                          <a:ln>
                            <a:noFill/>
                          </a:ln>
                          <a:solidFill>
                            <a:schemeClr val="tx1"/>
                          </a:solidFill>
                          <a:effectLst/>
                          <a:latin typeface="Arial" charset="0"/>
                          <a:cs typeface="Arial" pitchFamily="34" charset="0"/>
                        </a:rPr>
                        <a:t>لرب مع جميعكم</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S New Athanasius" pitchFamily="34" charset="0"/>
                          <a:cs typeface="Arial" charset="0"/>
                        </a:rPr>
                        <a:t>PiLaoc</a:t>
                      </a:r>
                      <a:endParaRPr kumimoji="0" lang="en-US" sz="2000" b="0" i="0" u="sng" strike="noStrike" cap="none" normalizeH="0" baseline="0" dirty="0">
                        <a:ln>
                          <a:noFill/>
                        </a:ln>
                        <a:solidFill>
                          <a:srgbClr val="FF9900"/>
                        </a:solidFill>
                        <a:effectLst/>
                        <a:latin typeface="CS New Athanasius" pitchFamily="34"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 </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30302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meta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a:ln>
                            <a:noFill/>
                          </a:ln>
                          <a:solidFill>
                            <a:schemeClr val="tx1"/>
                          </a:solidFill>
                          <a:effectLst/>
                          <a:latin typeface="Arial" charset="0"/>
                          <a:cs typeface="Arial" charset="0"/>
                        </a:rPr>
                        <a:t>Et avec ton esprit.</a:t>
                      </a:r>
                      <a:endParaRPr kumimoji="0" lang="en-US" sz="3200" b="0" i="0" u="none" strike="noStrike" cap="none" normalizeH="0" baseline="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ومع روحِكَ أيضاً.</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749A2202-521C-4799-8D31-D4484C120A7D}"/>
              </a:ext>
            </a:extLst>
          </p:cNvPr>
          <p:cNvGraphicFramePr>
            <a:graphicFrameLocks noGrp="1"/>
          </p:cNvGraphicFramePr>
          <p:nvPr>
            <p:extLst>
              <p:ext uri="{D42A27DB-BD31-4B8C-83A1-F6EECF244321}">
                <p14:modId xmlns:p14="http://schemas.microsoft.com/office/powerpoint/2010/main" val="2521407247"/>
              </p:ext>
            </p:extLst>
          </p:nvPr>
        </p:nvGraphicFramePr>
        <p:xfrm>
          <a:off x="1524000" y="11480"/>
          <a:ext cx="6096000" cy="3962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50357731"/>
                    </a:ext>
                  </a:extLst>
                </a:gridCol>
              </a:tblGrid>
              <a:tr h="370840">
                <a:tc>
                  <a:txBody>
                    <a:bodyPr/>
                    <a:lstStyle/>
                    <a:p>
                      <a:pPr algn="ctr"/>
                      <a:r>
                        <a:rPr lang="fr-FR" sz="2000" dirty="0"/>
                        <a:t>L’Anaphore – St Cyril</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2502651"/>
                  </a:ext>
                </a:extLst>
              </a:tr>
            </a:tbl>
          </a:graphicData>
        </a:graphic>
      </p:graphicFrame>
    </p:spTree>
    <p:extLst>
      <p:ext uri="{BB962C8B-B14F-4D97-AF65-F5344CB8AC3E}">
        <p14:creationId xmlns:p14="http://schemas.microsoft.com/office/powerpoint/2010/main" val="3521810005"/>
      </p:ext>
    </p:extLst>
  </p:cSld>
  <p:clrMapOvr>
    <a:masterClrMapping/>
  </p:clrMapOvr>
  <p:transition/>
</p:sld>
</file>

<file path=ppt/slides/slide3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124162" name="Group 2"/>
          <p:cNvGraphicFramePr>
            <a:graphicFrameLocks noGrp="1"/>
          </p:cNvGraphicFramePr>
          <p:nvPr/>
        </p:nvGraphicFramePr>
        <p:xfrm>
          <a:off x="0" y="627534"/>
          <a:ext cx="9143999" cy="3524250"/>
        </p:xfrm>
        <a:graphic>
          <a:graphicData uri="http://schemas.openxmlformats.org/drawingml/2006/table">
            <a:tbl>
              <a:tblPr/>
              <a:tblGrid>
                <a:gridCol w="3203848">
                  <a:extLst>
                    <a:ext uri="{9D8B030D-6E8A-4147-A177-3AD203B41FA5}">
                      <a16:colId xmlns:a16="http://schemas.microsoft.com/office/drawing/2014/main" val="20000"/>
                    </a:ext>
                  </a:extLst>
                </a:gridCol>
                <a:gridCol w="3528392">
                  <a:extLst>
                    <a:ext uri="{9D8B030D-6E8A-4147-A177-3AD203B41FA5}">
                      <a16:colId xmlns:a16="http://schemas.microsoft.com/office/drawing/2014/main" val="20001"/>
                    </a:ext>
                  </a:extLst>
                </a:gridCol>
                <a:gridCol w="2411759">
                  <a:extLst>
                    <a:ext uri="{9D8B030D-6E8A-4147-A177-3AD203B41FA5}">
                      <a16:colId xmlns:a16="http://schemas.microsoft.com/office/drawing/2014/main" val="20002"/>
                    </a:ext>
                  </a:extLst>
                </a:gridCol>
              </a:tblGrid>
              <a:tr h="200025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2500" b="0" i="0" u="sng" strike="noStrike" cap="none" normalizeH="0" baseline="0" dirty="0" err="1">
                          <a:ln>
                            <a:noFill/>
                          </a:ln>
                          <a:solidFill>
                            <a:srgbClr val="FF9900"/>
                          </a:solidFill>
                          <a:effectLst/>
                          <a:latin typeface="CS New Athanasius" pitchFamily="34" charset="0"/>
                          <a:cs typeface="Arial" charset="0"/>
                        </a:rPr>
                        <a:t>Pi;precbuteroc</a:t>
                      </a:r>
                      <a:endParaRPr kumimoji="0" lang="en-US" sz="3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Anw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u~mwn</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kardiac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Élevez vos cœurs</a:t>
                      </a:r>
                      <a:endParaRPr kumimoji="0" lang="fr-CA"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r>
                        <a:rPr kumimoji="0" lang="ar-SA" sz="2000" b="0" i="0" u="none" strike="noStrike" cap="none" normalizeH="0" baseline="0" dirty="0">
                          <a:ln>
                            <a:noFill/>
                          </a:ln>
                          <a:solidFill>
                            <a:srgbClr val="FF9900"/>
                          </a:solidFill>
                          <a:effectLst/>
                          <a:latin typeface="Arial" charset="0"/>
                          <a:cs typeface="Arial" charset="0"/>
                        </a:rPr>
                        <a:t>:</a:t>
                      </a:r>
                      <a:endParaRPr kumimoji="0" lang="ar-EG" sz="2000" b="0" i="0" u="none"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ارفعوا قلوبكم.</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S New Athanasius" pitchFamily="34" charset="0"/>
                          <a:cs typeface="Arial" charset="0"/>
                        </a:rPr>
                        <a:t>PiLaoc</a:t>
                      </a:r>
                      <a:endParaRPr kumimoji="0" lang="en-US" sz="2400" b="0" i="0" u="sng" strike="noStrike" cap="none" normalizeH="0" baseline="0" dirty="0">
                        <a:ln>
                          <a:noFill/>
                        </a:ln>
                        <a:solidFill>
                          <a:srgbClr val="FF9900"/>
                        </a:solidFill>
                        <a:effectLst/>
                        <a:latin typeface="CS New Athanasius" pitchFamily="34"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 </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r>
                        <a:rPr kumimoji="0" lang="ar-SA" sz="2000" b="0" i="0" u="none" strike="noStrike" cap="none" normalizeH="0" baseline="0" dirty="0">
                          <a:ln>
                            <a:noFill/>
                          </a:ln>
                          <a:solidFill>
                            <a:srgbClr val="FF9900"/>
                          </a:solidFill>
                          <a:effectLst/>
                          <a:latin typeface="Arial"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915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E,wmen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p~roc</a:t>
                      </a:r>
                      <a:r>
                        <a:rPr kumimoji="0" lang="en-US" sz="3200" b="0" i="0" u="none" strike="noStrike" cap="none" normalizeH="0" baseline="0" dirty="0">
                          <a:ln>
                            <a:noFill/>
                          </a:ln>
                          <a:solidFill>
                            <a:schemeClr val="tx1"/>
                          </a:solidFill>
                          <a:effectLst/>
                          <a:latin typeface="Coptic1" pitchFamily="2" charset="0"/>
                          <a:cs typeface="Arial" charset="0"/>
                        </a:rPr>
                        <a:t> ton </a:t>
                      </a:r>
                      <a:r>
                        <a:rPr kumimoji="0" lang="en-US" sz="3200" b="0" i="0" u="none" strike="noStrike" cap="none" normalizeH="0" baseline="0" dirty="0" err="1">
                          <a:ln>
                            <a:noFill/>
                          </a:ln>
                          <a:solidFill>
                            <a:schemeClr val="tx1"/>
                          </a:solidFill>
                          <a:effectLst/>
                          <a:latin typeface="Coptic1" pitchFamily="2" charset="0"/>
                          <a:cs typeface="Arial" charset="0"/>
                        </a:rPr>
                        <a:t>Kurion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Ils sont chez Le Seigneur.</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هى عند الرب.</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52871663"/>
      </p:ext>
    </p:extLst>
  </p:cSld>
  <p:clrMapOvr>
    <a:masterClrMapping/>
  </p:clrMapOvr>
  <p:transition/>
</p:sld>
</file>

<file path=ppt/slides/slide3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125186" name="Group 2"/>
          <p:cNvGraphicFramePr>
            <a:graphicFrameLocks noGrp="1"/>
          </p:cNvGraphicFramePr>
          <p:nvPr/>
        </p:nvGraphicFramePr>
        <p:xfrm>
          <a:off x="0" y="483518"/>
          <a:ext cx="9143999" cy="4198620"/>
        </p:xfrm>
        <a:graphic>
          <a:graphicData uri="http://schemas.openxmlformats.org/drawingml/2006/table">
            <a:tbl>
              <a:tblPr/>
              <a:tblGrid>
                <a:gridCol w="3059832">
                  <a:extLst>
                    <a:ext uri="{9D8B030D-6E8A-4147-A177-3AD203B41FA5}">
                      <a16:colId xmlns:a16="http://schemas.microsoft.com/office/drawing/2014/main" val="20000"/>
                    </a:ext>
                  </a:extLst>
                </a:gridCol>
                <a:gridCol w="3312368">
                  <a:extLst>
                    <a:ext uri="{9D8B030D-6E8A-4147-A177-3AD203B41FA5}">
                      <a16:colId xmlns:a16="http://schemas.microsoft.com/office/drawing/2014/main" val="20001"/>
                    </a:ext>
                  </a:extLst>
                </a:gridCol>
                <a:gridCol w="2771799">
                  <a:extLst>
                    <a:ext uri="{9D8B030D-6E8A-4147-A177-3AD203B41FA5}">
                      <a16:colId xmlns:a16="http://schemas.microsoft.com/office/drawing/2014/main" val="20002"/>
                    </a:ext>
                  </a:extLst>
                </a:gridCol>
              </a:tblGrid>
              <a:tr h="1795626">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2500" b="0" i="0" u="sng" strike="noStrike" cap="none" normalizeH="0" baseline="0" dirty="0" err="1">
                          <a:ln>
                            <a:noFill/>
                          </a:ln>
                          <a:solidFill>
                            <a:srgbClr val="FF9900"/>
                          </a:solidFill>
                          <a:effectLst/>
                          <a:latin typeface="CS New Athanasius" pitchFamily="34" charset="0"/>
                          <a:cs typeface="Arial" charset="0"/>
                        </a:rPr>
                        <a:t>Pi;precbuteroc</a:t>
                      </a:r>
                      <a:endParaRPr kumimoji="0" lang="en-US" sz="2500" b="0" i="1" u="none" strike="noStrike" cap="none" normalizeH="0" baseline="0" dirty="0">
                        <a:ln>
                          <a:noFill/>
                        </a:ln>
                        <a:solidFill>
                          <a:schemeClr val="tx1"/>
                        </a:solidFill>
                        <a:effectLst/>
                        <a:latin typeface="Arial"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Eu,arict</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-men </a:t>
                      </a:r>
                      <a:r>
                        <a:rPr kumimoji="0" lang="en-US" sz="3200" b="0" i="0" u="none" strike="noStrike" cap="none" normalizeH="0" baseline="0" dirty="0" err="1">
                          <a:ln>
                            <a:noFill/>
                          </a:ln>
                          <a:solidFill>
                            <a:schemeClr val="tx1"/>
                          </a:solidFill>
                          <a:effectLst/>
                          <a:latin typeface="Coptic1" pitchFamily="2" charset="0"/>
                          <a:cs typeface="Arial" charset="0"/>
                        </a:rPr>
                        <a:t>tw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Kuriw</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300" b="1"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Rendons grâce au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فلنشكر الرب</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S New Athanasius" pitchFamily="34" charset="0"/>
                          <a:cs typeface="Arial" charset="0"/>
                        </a:rPr>
                        <a:t>PiLaoc</a:t>
                      </a:r>
                      <a:endParaRPr kumimoji="0" lang="en-US" sz="24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16586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Axion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dikeon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 est digne</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juste.</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7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مُستحقٌ وعادلٌ.</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95594046"/>
      </p:ext>
    </p:extLst>
  </p:cSld>
  <p:clrMapOvr>
    <a:masterClrMapping/>
  </p:clrMapOvr>
  <p:transition/>
</p:sld>
</file>

<file path=ppt/slides/slide3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63">
            <a:extLst>
              <a:ext uri="{FF2B5EF4-FFF2-40B4-BE49-F238E27FC236}">
                <a16:creationId xmlns:a16="http://schemas.microsoft.com/office/drawing/2014/main" id="{61C22278-4821-480A-A58D-33F07B1353F1}"/>
              </a:ext>
            </a:extLst>
          </p:cNvPr>
          <p:cNvGraphicFramePr>
            <a:graphicFrameLocks/>
          </p:cNvGraphicFramePr>
          <p:nvPr>
            <p:extLst>
              <p:ext uri="{D42A27DB-BD31-4B8C-83A1-F6EECF244321}">
                <p14:modId xmlns:p14="http://schemas.microsoft.com/office/powerpoint/2010/main" val="3925843058"/>
              </p:ext>
            </p:extLst>
          </p:nvPr>
        </p:nvGraphicFramePr>
        <p:xfrm>
          <a:off x="-1" y="0"/>
          <a:ext cx="9144000" cy="4876896"/>
        </p:xfrm>
        <a:graphic>
          <a:graphicData uri="http://schemas.openxmlformats.org/drawingml/2006/table">
            <a:tbl>
              <a:tblPr/>
              <a:tblGrid>
                <a:gridCol w="3197158">
                  <a:extLst>
                    <a:ext uri="{9D8B030D-6E8A-4147-A177-3AD203B41FA5}">
                      <a16:colId xmlns:a16="http://schemas.microsoft.com/office/drawing/2014/main" val="1173059624"/>
                    </a:ext>
                  </a:extLst>
                </a:gridCol>
                <a:gridCol w="3177703">
                  <a:extLst>
                    <a:ext uri="{9D8B030D-6E8A-4147-A177-3AD203B41FA5}">
                      <a16:colId xmlns:a16="http://schemas.microsoft.com/office/drawing/2014/main" val="20000"/>
                    </a:ext>
                  </a:extLst>
                </a:gridCol>
                <a:gridCol w="2769139">
                  <a:extLst>
                    <a:ext uri="{9D8B030D-6E8A-4147-A177-3AD203B41FA5}">
                      <a16:colId xmlns:a16="http://schemas.microsoft.com/office/drawing/2014/main" val="20001"/>
                    </a:ext>
                  </a:extLst>
                </a:gridCol>
              </a:tblGrid>
              <a:tr h="4494179">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endParaRPr kumimoji="0" lang="fr-CA"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defRPr/>
                      </a:pPr>
                      <a:r>
                        <a:rPr kumimoji="0" lang="fr-CA" sz="2600" b="0" i="0" u="none" strike="noStrike" cap="none" normalizeH="0" baseline="0" dirty="0" err="1">
                          <a:ln>
                            <a:noFill/>
                          </a:ln>
                          <a:solidFill>
                            <a:schemeClr val="tx1"/>
                          </a:solidFill>
                          <a:effectLst/>
                          <a:latin typeface="Coptic1" pitchFamily="2" charset="0"/>
                          <a:cs typeface="Arial" charset="0"/>
                        </a:rPr>
                        <a:t>Axion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ke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dikeon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axion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ke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dikeon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axion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ke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dikeon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Ke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gar</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a~l</a:t>
                      </a:r>
                      <a:r>
                        <a:rPr kumimoji="0" lang="fr-CA" sz="2600" b="0" i="0" u="none" strike="noStrike" cap="none" normalizeH="0" baseline="0" dirty="0">
                          <a:ln>
                            <a:noFill/>
                          </a:ln>
                          <a:solidFill>
                            <a:schemeClr val="tx1"/>
                          </a:solidFill>
                          <a:effectLst/>
                          <a:latin typeface="Coptic1" pitchFamily="2" charset="0"/>
                          <a:cs typeface="Arial" charset="0"/>
                        </a:rPr>
                        <a:t>/</a:t>
                      </a:r>
                      <a:r>
                        <a:rPr kumimoji="0" lang="fr-CA" sz="2600" b="0" i="0" u="none" strike="noStrike" cap="none" normalizeH="0" baseline="0" dirty="0" err="1">
                          <a:ln>
                            <a:noFill/>
                          </a:ln>
                          <a:solidFill>
                            <a:schemeClr val="tx1"/>
                          </a:solidFill>
                          <a:effectLst/>
                          <a:latin typeface="Coptic1" pitchFamily="2" charset="0"/>
                          <a:cs typeface="Arial" charset="0"/>
                        </a:rPr>
                        <a:t>ywc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f~emp~sa</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ouoh</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oudikeon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f~ouab</a:t>
                      </a:r>
                      <a:r>
                        <a:rPr kumimoji="0" lang="fr-CA" sz="2600" b="0" i="0" u="none" strike="noStrike" cap="none" normalizeH="0" baseline="0" dirty="0">
                          <a:ln>
                            <a:noFill/>
                          </a:ln>
                          <a:solidFill>
                            <a:schemeClr val="tx1"/>
                          </a:solidFill>
                          <a:effectLst/>
                          <a:latin typeface="Coptic1" pitchFamily="2" charset="0"/>
                          <a:cs typeface="Arial" charset="0"/>
                        </a:rPr>
                        <a:t> de </a:t>
                      </a:r>
                      <a:r>
                        <a:rPr kumimoji="0" lang="fr-CA" sz="2600" b="0" i="0" u="none" strike="noStrike" cap="none" normalizeH="0" baseline="0" dirty="0" err="1">
                          <a:ln>
                            <a:noFill/>
                          </a:ln>
                          <a:solidFill>
                            <a:schemeClr val="tx1"/>
                          </a:solidFill>
                          <a:effectLst/>
                          <a:latin typeface="Coptic1" pitchFamily="2" charset="0"/>
                          <a:cs typeface="Arial" charset="0"/>
                        </a:rPr>
                        <a:t>ouoh</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f~erp~repi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ouoh</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f~ernofri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n~n</a:t>
                      </a:r>
                      <a:r>
                        <a:rPr kumimoji="0" lang="fr-CA" sz="2600" b="0" i="0" u="none" strike="noStrike" cap="none" normalizeH="0" baseline="0" dirty="0">
                          <a:ln>
                            <a:noFill/>
                          </a:ln>
                          <a:solidFill>
                            <a:schemeClr val="tx1"/>
                          </a:solidFill>
                          <a:effectLst/>
                          <a:latin typeface="Coptic1" pitchFamily="2" charset="0"/>
                          <a:cs typeface="Arial" charset="0"/>
                        </a:rPr>
                        <a:t>/</a:t>
                      </a:r>
                      <a:r>
                        <a:rPr kumimoji="0" lang="fr-CA" sz="2600" b="0" i="0" u="none" strike="noStrike" cap="none" normalizeH="0" baseline="0" dirty="0" err="1">
                          <a:ln>
                            <a:noFill/>
                          </a:ln>
                          <a:solidFill>
                            <a:schemeClr val="tx1"/>
                          </a:solidFill>
                          <a:effectLst/>
                          <a:latin typeface="Coptic1" pitchFamily="2" charset="0"/>
                          <a:cs typeface="Arial" charset="0"/>
                        </a:rPr>
                        <a:t>e~te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noun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m~'u</a:t>
                      </a:r>
                      <a:r>
                        <a:rPr kumimoji="0" lang="fr-CA" sz="2600" b="0" i="0" u="none" strike="noStrike" cap="none" normalizeH="0" baseline="0" dirty="0">
                          <a:ln>
                            <a:noFill/>
                          </a:ln>
                          <a:solidFill>
                            <a:schemeClr val="tx1"/>
                          </a:solidFill>
                          <a:effectLst/>
                          <a:latin typeface="Coptic1" pitchFamily="2" charset="0"/>
                          <a:cs typeface="Arial" charset="0"/>
                        </a:rPr>
                        <a:t>,/ nem </a:t>
                      </a:r>
                      <a:r>
                        <a:rPr kumimoji="0" lang="fr-CA" sz="2600" b="0" i="0" u="none" strike="noStrike" cap="none" normalizeH="0" baseline="0" dirty="0" err="1">
                          <a:ln>
                            <a:noFill/>
                          </a:ln>
                          <a:solidFill>
                            <a:schemeClr val="tx1"/>
                          </a:solidFill>
                          <a:effectLst/>
                          <a:latin typeface="Coptic1" pitchFamily="2" charset="0"/>
                          <a:cs typeface="Arial" charset="0"/>
                        </a:rPr>
                        <a:t>nencwma</a:t>
                      </a:r>
                      <a:r>
                        <a:rPr kumimoji="0" lang="fr-CA" sz="2600" b="0" i="0" u="none" strike="noStrike" cap="none" normalizeH="0" baseline="0" dirty="0">
                          <a:ln>
                            <a:noFill/>
                          </a:ln>
                          <a:solidFill>
                            <a:schemeClr val="tx1"/>
                          </a:solidFill>
                          <a:effectLst/>
                          <a:latin typeface="Coptic1" pitchFamily="2" charset="0"/>
                          <a:cs typeface="Arial" charset="0"/>
                        </a:rPr>
                        <a:t> nem </a:t>
                      </a:r>
                      <a:r>
                        <a:rPr kumimoji="0" lang="fr-CA" sz="2600" b="0" i="0" u="none" strike="noStrike" cap="none" normalizeH="0" baseline="0" dirty="0" err="1">
                          <a:ln>
                            <a:noFill/>
                          </a:ln>
                          <a:solidFill>
                            <a:schemeClr val="tx1"/>
                          </a:solidFill>
                          <a:effectLst/>
                          <a:latin typeface="Coptic1" pitchFamily="2" charset="0"/>
                          <a:cs typeface="Arial" charset="0"/>
                        </a:rPr>
                        <a:t>nenp~neuma</a:t>
                      </a:r>
                      <a:r>
                        <a:rPr kumimoji="0" lang="fr-CA" sz="2600" b="0" i="0" u="none" strike="noStrike" cap="none" normalizeH="0" baseline="0" dirty="0">
                          <a:ln>
                            <a:noFill/>
                          </a:ln>
                          <a:solidFill>
                            <a:schemeClr val="tx1"/>
                          </a:solidFill>
                          <a:effectLst/>
                          <a:latin typeface="Coptic1" pitchFamily="2" charset="0"/>
                          <a:cs typeface="Arial" charset="0"/>
                        </a:rPr>
                        <a:t>.</a:t>
                      </a: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5000"/>
                        </a:lnSpc>
                        <a:spcBef>
                          <a:spcPct val="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Il est digne et juste, il est digne et juste, il est digne et juste car il est en vérité digne, juste, saint et convenable et utile pour nos âmes, nos corps et nos esprits.</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en-US"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مستحق وعادل، مستحق وعادل، مستحق وعادل. لأنه بالحقيقة مستحق وعادل. ومقدس ولائق ونافع لنفوسنا وأجسادنا وأرواحنا.</a:t>
                      </a:r>
                      <a:endParaRPr kumimoji="0" lang="en-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091410837"/>
      </p:ext>
    </p:extLst>
  </p:cSld>
  <p:clrMapOvr>
    <a:masterClrMapping/>
  </p:clrMapOvr>
  <p:transition/>
</p:sld>
</file>

<file path=ppt/slides/slide3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15">
            <a:extLst>
              <a:ext uri="{FF2B5EF4-FFF2-40B4-BE49-F238E27FC236}">
                <a16:creationId xmlns:a16="http://schemas.microsoft.com/office/drawing/2014/main" id="{FD254CE3-D0C6-4033-A480-FB30B20A7F98}"/>
              </a:ext>
            </a:extLst>
          </p:cNvPr>
          <p:cNvGraphicFramePr>
            <a:graphicFrameLocks/>
          </p:cNvGraphicFramePr>
          <p:nvPr>
            <p:extLst>
              <p:ext uri="{D42A27DB-BD31-4B8C-83A1-F6EECF244321}">
                <p14:modId xmlns:p14="http://schemas.microsoft.com/office/powerpoint/2010/main" val="510096225"/>
              </p:ext>
            </p:extLst>
          </p:nvPr>
        </p:nvGraphicFramePr>
        <p:xfrm>
          <a:off x="2" y="304800"/>
          <a:ext cx="9143998" cy="4098761"/>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V/</a:t>
                      </a:r>
                      <a:r>
                        <a:rPr kumimoji="0" lang="fr-CA" sz="2800" b="0" i="0" u="none" strike="noStrike" cap="none" normalizeH="0" baseline="0" dirty="0" err="1">
                          <a:ln>
                            <a:noFill/>
                          </a:ln>
                          <a:solidFill>
                            <a:schemeClr val="tx1"/>
                          </a:solidFill>
                          <a:effectLst/>
                          <a:latin typeface="Coptic1" pitchFamily="2" charset="0"/>
                          <a:cs typeface="Arial" charset="0"/>
                        </a:rPr>
                        <a:t>etsop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v~n</a:t>
                      </a:r>
                      <a:r>
                        <a:rPr kumimoji="0" lang="fr-CA" sz="2800" b="0" i="0" u="none" strike="noStrike" cap="none" normalizeH="0" baseline="0" dirty="0">
                          <a:ln>
                            <a:noFill/>
                          </a:ln>
                          <a:solidFill>
                            <a:schemeClr val="tx1"/>
                          </a:solidFill>
                          <a:effectLst/>
                          <a:latin typeface="Coptic1" pitchFamily="2" charset="0"/>
                          <a:cs typeface="Arial" charset="0"/>
                        </a:rPr>
                        <a:t>/b </a:t>
                      </a:r>
                      <a:r>
                        <a:rPr kumimoji="0" lang="fr-CA" sz="2800" b="0" i="0" u="none" strike="noStrike" cap="none" normalizeH="0" baseline="0" dirty="0" err="1">
                          <a:ln>
                            <a:noFill/>
                          </a:ln>
                          <a:solidFill>
                            <a:schemeClr val="tx1"/>
                          </a:solidFill>
                          <a:effectLst/>
                          <a:latin typeface="Coptic1" pitchFamily="2" charset="0"/>
                          <a:cs typeface="Arial" charset="0"/>
                        </a:rPr>
                        <a:t>P~o#c</a:t>
                      </a:r>
                      <a:r>
                        <a:rPr kumimoji="0" lang="fr-CA" sz="2800" b="0" i="0" u="none" strike="noStrike" cap="none" normalizeH="0" baseline="0" dirty="0">
                          <a:ln>
                            <a:noFill/>
                          </a:ln>
                          <a:solidFill>
                            <a:schemeClr val="tx1"/>
                          </a:solidFill>
                          <a:effectLst/>
                          <a:latin typeface="Coptic1" pitchFamily="2" charset="0"/>
                          <a:cs typeface="Arial" charset="0"/>
                        </a:rPr>
                        <a:t># V~] </a:t>
                      </a:r>
                      <a:r>
                        <a:rPr kumimoji="0" lang="fr-CA" sz="2800" b="0" i="0" u="none" strike="noStrike" cap="none" normalizeH="0" baseline="0" dirty="0" err="1">
                          <a:ln>
                            <a:noFill/>
                          </a:ln>
                          <a:solidFill>
                            <a:schemeClr val="tx1"/>
                          </a:solidFill>
                          <a:effectLst/>
                          <a:latin typeface="Coptic1" pitchFamily="2" charset="0"/>
                          <a:cs typeface="Arial" charset="0"/>
                        </a:rPr>
                        <a:t>V~iwt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Pipantokratwr</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n~c</a:t>
                      </a:r>
                      <a:r>
                        <a:rPr kumimoji="0" lang="fr-CA" sz="2800" b="0" i="0" u="none" strike="noStrike" cap="none" normalizeH="0" baseline="0" dirty="0">
                          <a:ln>
                            <a:noFill/>
                          </a:ln>
                          <a:solidFill>
                            <a:schemeClr val="tx1"/>
                          </a:solidFill>
                          <a:effectLst/>
                          <a:latin typeface="Coptic1" pitchFamily="2" charset="0"/>
                          <a:cs typeface="Arial" charset="0"/>
                        </a:rPr>
                        <a:t>/ou </a:t>
                      </a:r>
                      <a:r>
                        <a:rPr kumimoji="0" lang="fr-CA" sz="2800" b="0" i="0" u="none" strike="noStrike" cap="none" normalizeH="0" baseline="0" dirty="0" err="1">
                          <a:ln>
                            <a:noFill/>
                          </a:ln>
                          <a:solidFill>
                            <a:schemeClr val="tx1"/>
                          </a:solidFill>
                          <a:effectLst/>
                          <a:latin typeface="Coptic1" pitchFamily="2" charset="0"/>
                          <a:cs typeface="Arial" charset="0"/>
                        </a:rPr>
                        <a:t>niben</a:t>
                      </a:r>
                      <a:r>
                        <a:rPr kumimoji="0" lang="fr-CA" sz="2800" b="0" i="0" u="none" strike="noStrike" cap="none" normalizeH="0" baseline="0" dirty="0">
                          <a:ln>
                            <a:noFill/>
                          </a:ln>
                          <a:solidFill>
                            <a:schemeClr val="tx1"/>
                          </a:solidFill>
                          <a:effectLst/>
                          <a:latin typeface="Coptic1" pitchFamily="2" charset="0"/>
                          <a:cs typeface="Arial" charset="0"/>
                        </a:rPr>
                        <a:t> nem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mai </a:t>
                      </a:r>
                      <a:r>
                        <a:rPr kumimoji="0" lang="fr-CA" sz="2800" b="0" i="0" u="none" strike="noStrike" cap="none" normalizeH="0" baseline="0" dirty="0" err="1">
                          <a:ln>
                            <a:noFill/>
                          </a:ln>
                          <a:solidFill>
                            <a:schemeClr val="tx1"/>
                          </a:solidFill>
                          <a:effectLst/>
                          <a:latin typeface="Coptic1" pitchFamily="2" charset="0"/>
                          <a:cs typeface="Arial" charset="0"/>
                        </a:rPr>
                        <a:t>niben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tekmetn</a:t>
                      </a:r>
                      <a:r>
                        <a:rPr kumimoji="0" lang="fr-CA" sz="2800" b="0" i="0" u="none" strike="noStrike" cap="none" normalizeH="0" baseline="0" dirty="0">
                          <a:ln>
                            <a:noFill/>
                          </a:ln>
                          <a:solidFill>
                            <a:schemeClr val="tx1"/>
                          </a:solidFill>
                          <a:effectLst/>
                          <a:latin typeface="Coptic1" pitchFamily="2" charset="0"/>
                          <a:cs typeface="Arial" charset="0"/>
                        </a:rPr>
                        <a:t>/b.</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Toi qui Es, ô Maître Seigneur, Dieu le Père Tout-Puissant, en tout temps et en tout lieu où se trouve Ta seigneurie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أيها الكائن السيد الرب الله الآب ضابط الكل، في كل زمان وبكل مكان لربوبيتك.</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434974921"/>
      </p:ext>
    </p:extLst>
  </p:cSld>
  <p:clrMapOvr>
    <a:masterClrMapping/>
  </p:clrMapOvr>
  <p:transition/>
</p:sld>
</file>

<file path=ppt/slides/slide3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5">
            <a:extLst>
              <a:ext uri="{FF2B5EF4-FFF2-40B4-BE49-F238E27FC236}">
                <a16:creationId xmlns:a16="http://schemas.microsoft.com/office/drawing/2014/main" id="{A36273DB-3147-4A04-9331-6EFFA6D814B4}"/>
              </a:ext>
            </a:extLst>
          </p:cNvPr>
          <p:cNvGraphicFramePr>
            <a:graphicFrameLocks/>
          </p:cNvGraphicFramePr>
          <p:nvPr>
            <p:extLst>
              <p:ext uri="{D42A27DB-BD31-4B8C-83A1-F6EECF244321}">
                <p14:modId xmlns:p14="http://schemas.microsoft.com/office/powerpoint/2010/main" val="1113280071"/>
              </p:ext>
            </p:extLst>
          </p:nvPr>
        </p:nvGraphicFramePr>
        <p:xfrm>
          <a:off x="2" y="0"/>
          <a:ext cx="9143998" cy="508254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50" b="0" i="0" u="none" strike="noStrike" cap="none" normalizeH="0" baseline="0" dirty="0" err="1">
                          <a:ln>
                            <a:noFill/>
                          </a:ln>
                          <a:solidFill>
                            <a:schemeClr val="tx1"/>
                          </a:solidFill>
                          <a:effectLst/>
                          <a:latin typeface="Coptic1" pitchFamily="2" charset="0"/>
                          <a:cs typeface="Arial" charset="0"/>
                        </a:rPr>
                        <a:t>Ehwc</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e~rok</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e~erhumnoc</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e~rok</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e~c~mou</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e~rok</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e~semsi</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m~mok</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e~ouwst</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m~mok</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e~seph~mot</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n~totk</a:t>
                      </a:r>
                      <a:r>
                        <a:rPr kumimoji="0" lang="fr-CA" sz="2350" b="0" i="0" u="none" strike="noStrike" cap="none" normalizeH="0" baseline="0" dirty="0">
                          <a:ln>
                            <a:noFill/>
                          </a:ln>
                          <a:solidFill>
                            <a:schemeClr val="tx1"/>
                          </a:solidFill>
                          <a:effectLst/>
                          <a:latin typeface="Coptic1" pitchFamily="2" charset="0"/>
                          <a:cs typeface="Arial" charset="0"/>
                        </a:rPr>
                        <a:t>: e~]</a:t>
                      </a:r>
                      <a:r>
                        <a:rPr kumimoji="0" lang="fr-CA" sz="2350" b="0" i="0" u="none" strike="noStrike" cap="none" normalizeH="0" baseline="0" dirty="0" err="1">
                          <a:ln>
                            <a:noFill/>
                          </a:ln>
                          <a:solidFill>
                            <a:schemeClr val="tx1"/>
                          </a:solidFill>
                          <a:effectLst/>
                          <a:latin typeface="Coptic1" pitchFamily="2" charset="0"/>
                          <a:cs typeface="Arial" charset="0"/>
                        </a:rPr>
                        <a:t>w~ou</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nak</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E~ouwnh</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nak</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e~bol</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n~jwrh</a:t>
                      </a:r>
                      <a:r>
                        <a:rPr kumimoji="0" lang="fr-CA" sz="2350" b="0" i="0" u="none" strike="noStrike" cap="none" normalizeH="0" baseline="0" dirty="0">
                          <a:ln>
                            <a:noFill/>
                          </a:ln>
                          <a:solidFill>
                            <a:schemeClr val="tx1"/>
                          </a:solidFill>
                          <a:effectLst/>
                          <a:latin typeface="Coptic1" pitchFamily="2" charset="0"/>
                          <a:cs typeface="Arial" charset="0"/>
                        </a:rPr>
                        <a:t> de nem </a:t>
                      </a:r>
                      <a:r>
                        <a:rPr kumimoji="0" lang="fr-CA" sz="2350" b="0" i="0" u="none" strike="noStrike" cap="none" normalizeH="0" baseline="0" dirty="0" err="1">
                          <a:ln>
                            <a:noFill/>
                          </a:ln>
                          <a:solidFill>
                            <a:schemeClr val="tx1"/>
                          </a:solidFill>
                          <a:effectLst/>
                          <a:latin typeface="Coptic1" pitchFamily="2" charset="0"/>
                          <a:cs typeface="Arial" charset="0"/>
                        </a:rPr>
                        <a:t>meri</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qen</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hanc~votou</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n~at,atotou</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e~bol</a:t>
                      </a:r>
                      <a:r>
                        <a:rPr kumimoji="0" lang="fr-CA" sz="2350" b="0" i="0" u="none" strike="noStrike" cap="none" normalizeH="0" baseline="0" dirty="0">
                          <a:ln>
                            <a:noFill/>
                          </a:ln>
                          <a:solidFill>
                            <a:schemeClr val="tx1"/>
                          </a:solidFill>
                          <a:effectLst/>
                          <a:latin typeface="Coptic1" pitchFamily="2" charset="0"/>
                          <a:cs typeface="Arial" charset="0"/>
                        </a:rPr>
                        <a:t>: nem ouh/t </a:t>
                      </a:r>
                      <a:r>
                        <a:rPr kumimoji="0" lang="fr-CA" sz="2350" b="0" i="0" u="none" strike="noStrike" cap="none" normalizeH="0" baseline="0" dirty="0" err="1">
                          <a:ln>
                            <a:noFill/>
                          </a:ln>
                          <a:solidFill>
                            <a:schemeClr val="tx1"/>
                          </a:solidFill>
                          <a:effectLst/>
                          <a:latin typeface="Coptic1" pitchFamily="2" charset="0"/>
                          <a:cs typeface="Arial" charset="0"/>
                        </a:rPr>
                        <a:t>n~at,arwf</a:t>
                      </a:r>
                      <a:r>
                        <a:rPr kumimoji="0" lang="fr-CA" sz="2350" b="0" i="0" u="none" strike="noStrike" cap="none" normalizeH="0" baseline="0" dirty="0">
                          <a:ln>
                            <a:noFill/>
                          </a:ln>
                          <a:solidFill>
                            <a:schemeClr val="tx1"/>
                          </a:solidFill>
                          <a:effectLst/>
                          <a:latin typeface="Coptic1" pitchFamily="2" charset="0"/>
                          <a:cs typeface="Arial" charset="0"/>
                        </a:rPr>
                        <a:t>: nem </a:t>
                      </a:r>
                      <a:r>
                        <a:rPr kumimoji="0" lang="fr-CA" sz="2350" b="0" i="0" u="none" strike="noStrike" cap="none" normalizeH="0" baseline="0" dirty="0" err="1">
                          <a:ln>
                            <a:noFill/>
                          </a:ln>
                          <a:solidFill>
                            <a:schemeClr val="tx1"/>
                          </a:solidFill>
                          <a:effectLst/>
                          <a:latin typeface="Coptic1" pitchFamily="2" charset="0"/>
                          <a:cs typeface="Arial" charset="0"/>
                        </a:rPr>
                        <a:t>hanmetref</a:t>
                      </a:r>
                      <a:r>
                        <a:rPr kumimoji="0" lang="fr-CA" sz="2350" b="0" i="0" u="none" strike="noStrike" cap="none" normalizeH="0" baseline="0" dirty="0">
                          <a:ln>
                            <a:noFill/>
                          </a:ln>
                          <a:solidFill>
                            <a:schemeClr val="tx1"/>
                          </a:solidFill>
                          <a:effectLst/>
                          <a:latin typeface="Coptic1" pitchFamily="2" charset="0"/>
                          <a:cs typeface="Arial" charset="0"/>
                        </a:rPr>
                        <a:t>]</a:t>
                      </a:r>
                      <a:r>
                        <a:rPr kumimoji="0" lang="fr-CA" sz="2350" b="0" i="0" u="none" strike="noStrike" cap="none" normalizeH="0" baseline="0" dirty="0" err="1">
                          <a:ln>
                            <a:noFill/>
                          </a:ln>
                          <a:solidFill>
                            <a:schemeClr val="tx1"/>
                          </a:solidFill>
                          <a:effectLst/>
                          <a:latin typeface="Coptic1" pitchFamily="2" charset="0"/>
                          <a:cs typeface="Arial" charset="0"/>
                        </a:rPr>
                        <a:t>w~ou</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n~aymounk</a:t>
                      </a:r>
                      <a:r>
                        <a:rPr kumimoji="0" lang="fr-CA" sz="235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que nous Te louions, Te chantions, Te bénissions, Te servions, nous nous  prosternions devant Toi, Te rendions grâce, Te glorifions, et que nous Te confessions jour et nuit, sans cesse, de nos lèvres ainsi que de notre cœur par des cantiques perpétuels.</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أن نسبحك، ونرتل لك، ونباركك، ونخدمك، ونسجد لك، ونشكرك، ونمجدك. ونعترف لك ليلاً ونهاراً </a:t>
                      </a:r>
                      <a:r>
                        <a:rPr kumimoji="0" lang="ar-EG" sz="3200" b="0" i="0" u="none" strike="noStrike" cap="none" normalizeH="0" baseline="0" dirty="0" err="1">
                          <a:ln>
                            <a:noFill/>
                          </a:ln>
                          <a:solidFill>
                            <a:schemeClr val="tx1"/>
                          </a:solidFill>
                          <a:effectLst/>
                          <a:latin typeface="Arial" charset="0"/>
                          <a:cs typeface="Arial" charset="0"/>
                        </a:rPr>
                        <a:t>بشفاة</a:t>
                      </a:r>
                      <a:r>
                        <a:rPr kumimoji="0" lang="ar-EG" sz="3200" b="0" i="0" u="none" strike="noStrike" cap="none" normalizeH="0" baseline="0" dirty="0">
                          <a:ln>
                            <a:noFill/>
                          </a:ln>
                          <a:solidFill>
                            <a:schemeClr val="tx1"/>
                          </a:solidFill>
                          <a:effectLst/>
                          <a:latin typeface="Arial" charset="0"/>
                          <a:cs typeface="Arial" charset="0"/>
                        </a:rPr>
                        <a:t> غير هادئة، وقلب لا يسكت، </a:t>
                      </a:r>
                      <a:r>
                        <a:rPr kumimoji="0" lang="ar-EG" sz="3200" b="0" i="0" u="none" strike="noStrike" cap="none" normalizeH="0" baseline="0" dirty="0" err="1">
                          <a:ln>
                            <a:noFill/>
                          </a:ln>
                          <a:solidFill>
                            <a:schemeClr val="tx1"/>
                          </a:solidFill>
                          <a:effectLst/>
                          <a:latin typeface="Arial" charset="0"/>
                          <a:cs typeface="Arial" charset="0"/>
                        </a:rPr>
                        <a:t>وتمجيدات</a:t>
                      </a:r>
                      <a:r>
                        <a:rPr kumimoji="0" lang="ar-EG" sz="3200" b="0" i="0" u="none" strike="noStrike" cap="none" normalizeH="0" baseline="0" dirty="0">
                          <a:ln>
                            <a:noFill/>
                          </a:ln>
                          <a:solidFill>
                            <a:schemeClr val="tx1"/>
                          </a:solidFill>
                          <a:effectLst/>
                          <a:latin typeface="Arial" charset="0"/>
                          <a:cs typeface="Arial" charset="0"/>
                        </a:rPr>
                        <a:t> لا تنقطع.</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21916815"/>
      </p:ext>
    </p:extLst>
  </p:cSld>
  <p:clrMapOvr>
    <a:masterClrMapping/>
  </p:clrMapOvr>
  <p:transition/>
</p:sld>
</file>

<file path=ppt/slides/slide3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5">
            <a:extLst>
              <a:ext uri="{FF2B5EF4-FFF2-40B4-BE49-F238E27FC236}">
                <a16:creationId xmlns:a16="http://schemas.microsoft.com/office/drawing/2014/main" id="{F7F4B05C-5501-49DA-93F6-60CC784F38B4}"/>
              </a:ext>
            </a:extLst>
          </p:cNvPr>
          <p:cNvGraphicFramePr>
            <a:graphicFrameLocks/>
          </p:cNvGraphicFramePr>
          <p:nvPr>
            <p:extLst>
              <p:ext uri="{D42A27DB-BD31-4B8C-83A1-F6EECF244321}">
                <p14:modId xmlns:p14="http://schemas.microsoft.com/office/powerpoint/2010/main" val="4109967122"/>
              </p:ext>
            </p:extLst>
          </p:nvPr>
        </p:nvGraphicFramePr>
        <p:xfrm>
          <a:off x="2" y="50800"/>
          <a:ext cx="9143998" cy="476250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Nyok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a:t>
                      </a:r>
                      <a:r>
                        <a:rPr kumimoji="0" lang="fr-CA" sz="2800" b="0" i="0" u="none" strike="noStrike" cap="none" normalizeH="0" baseline="0" dirty="0">
                          <a:ln>
                            <a:noFill/>
                          </a:ln>
                          <a:solidFill>
                            <a:schemeClr val="tx1"/>
                          </a:solidFill>
                          <a:effectLst/>
                          <a:latin typeface="Coptic1" pitchFamily="2" charset="0"/>
                          <a:cs typeface="Arial" charset="0"/>
                        </a:rPr>
                        <a:t> v/</a:t>
                      </a:r>
                      <a:r>
                        <a:rPr kumimoji="0" lang="fr-CA" sz="2800" b="0" i="0" u="none" strike="noStrike" cap="none" normalizeH="0" baseline="0" dirty="0" err="1">
                          <a:ln>
                            <a:noFill/>
                          </a:ln>
                          <a:solidFill>
                            <a:schemeClr val="tx1"/>
                          </a:solidFill>
                          <a:effectLst/>
                          <a:latin typeface="Coptic1" pitchFamily="2" charset="0"/>
                          <a:cs typeface="Arial" charset="0"/>
                        </a:rPr>
                        <a:t>e~tafyamio</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n~niv</a:t>
                      </a:r>
                      <a:r>
                        <a:rPr kumimoji="0" lang="fr-CA" sz="2800" b="0" i="0" u="none" strike="noStrike" cap="none" normalizeH="0" baseline="0" dirty="0">
                          <a:ln>
                            <a:noFill/>
                          </a:ln>
                          <a:solidFill>
                            <a:schemeClr val="tx1"/>
                          </a:solidFill>
                          <a:effectLst/>
                          <a:latin typeface="Coptic1" pitchFamily="2" charset="0"/>
                          <a:cs typeface="Arial" charset="0"/>
                        </a:rPr>
                        <a:t>/oui~: nem n/</a:t>
                      </a:r>
                      <a:r>
                        <a:rPr kumimoji="0" lang="fr-CA" sz="2800" b="0" i="0" u="none" strike="noStrike" cap="none" normalizeH="0" baseline="0" dirty="0" err="1">
                          <a:ln>
                            <a:noFill/>
                          </a:ln>
                          <a:solidFill>
                            <a:schemeClr val="tx1"/>
                          </a:solidFill>
                          <a:effectLst/>
                          <a:latin typeface="Coptic1" pitchFamily="2" charset="0"/>
                          <a:cs typeface="Arial" charset="0"/>
                        </a:rPr>
                        <a:t>etqen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niv</a:t>
                      </a:r>
                      <a:r>
                        <a:rPr kumimoji="0" lang="fr-CA" sz="2800" b="0" i="0" u="none" strike="noStrike" cap="none" normalizeH="0" baseline="0" dirty="0">
                          <a:ln>
                            <a:noFill/>
                          </a:ln>
                          <a:solidFill>
                            <a:schemeClr val="tx1"/>
                          </a:solidFill>
                          <a:effectLst/>
                          <a:latin typeface="Coptic1" pitchFamily="2" charset="0"/>
                          <a:cs typeface="Arial" charset="0"/>
                        </a:rPr>
                        <a:t>/oui~: </a:t>
                      </a:r>
                      <a:r>
                        <a:rPr kumimoji="0" lang="fr-CA" sz="2800" b="0" i="0" u="none" strike="noStrike" cap="none" normalizeH="0" baseline="0" dirty="0" err="1">
                          <a:ln>
                            <a:noFill/>
                          </a:ln>
                          <a:solidFill>
                            <a:schemeClr val="tx1"/>
                          </a:solidFill>
                          <a:effectLst/>
                          <a:latin typeface="Coptic1" pitchFamily="2" charset="0"/>
                          <a:cs typeface="Arial" charset="0"/>
                        </a:rPr>
                        <a:t>p~kahi</a:t>
                      </a:r>
                      <a:r>
                        <a:rPr kumimoji="0" lang="fr-CA" sz="2800" b="0" i="0" u="none" strike="noStrike" cap="none" normalizeH="0" baseline="0" dirty="0">
                          <a:ln>
                            <a:noFill/>
                          </a:ln>
                          <a:solidFill>
                            <a:schemeClr val="tx1"/>
                          </a:solidFill>
                          <a:effectLst/>
                          <a:latin typeface="Coptic1" pitchFamily="2" charset="0"/>
                          <a:cs typeface="Arial" charset="0"/>
                        </a:rPr>
                        <a:t> de nem </a:t>
                      </a:r>
                      <a:r>
                        <a:rPr kumimoji="0" lang="fr-CA" sz="2800" b="0" i="0" u="none" strike="noStrike" cap="none" normalizeH="0" baseline="0" dirty="0" err="1">
                          <a:ln>
                            <a:noFill/>
                          </a:ln>
                          <a:solidFill>
                            <a:schemeClr val="tx1"/>
                          </a:solidFill>
                          <a:effectLst/>
                          <a:latin typeface="Coptic1" pitchFamily="2" charset="0"/>
                          <a:cs typeface="Arial" charset="0"/>
                        </a:rPr>
                        <a:t>hwb</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niben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n~q</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tf</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Nia~maiou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niiarwou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nimoumi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nilumn</a:t>
                      </a:r>
                      <a:r>
                        <a:rPr kumimoji="0" lang="fr-CA" sz="2800" b="0" i="0" u="none" strike="noStrike" cap="none" normalizeH="0" baseline="0" dirty="0">
                          <a:ln>
                            <a:noFill/>
                          </a:ln>
                          <a:solidFill>
                            <a:schemeClr val="tx1"/>
                          </a:solidFill>
                          <a:effectLst/>
                          <a:latin typeface="Coptic1" pitchFamily="2" charset="0"/>
                          <a:cs typeface="Arial" charset="0"/>
                        </a:rPr>
                        <a:t>/: nem n/</a:t>
                      </a:r>
                      <a:r>
                        <a:rPr kumimoji="0" lang="fr-CA" sz="2800" b="0" i="0" u="none" strike="noStrike" cap="none" normalizeH="0" baseline="0" dirty="0" err="1">
                          <a:ln>
                            <a:noFill/>
                          </a:ln>
                          <a:solidFill>
                            <a:schemeClr val="tx1"/>
                          </a:solidFill>
                          <a:effectLst/>
                          <a:latin typeface="Coptic1" pitchFamily="2" charset="0"/>
                          <a:cs typeface="Arial" charset="0"/>
                        </a:rPr>
                        <a:t>e~te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n~q</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tou</a:t>
                      </a:r>
                      <a:r>
                        <a:rPr kumimoji="0" lang="fr-CA" sz="2800" b="0" i="0" u="none" strike="noStrike" cap="none" normalizeH="0" baseline="0" dirty="0">
                          <a:ln>
                            <a:noFill/>
                          </a:ln>
                          <a:solidFill>
                            <a:schemeClr val="tx1"/>
                          </a:solidFill>
                          <a:effectLst/>
                          <a:latin typeface="Coptic1" pitchFamily="2" charset="0"/>
                          <a:cs typeface="Arial" charset="0"/>
                        </a:rPr>
                        <a:t> t/</a:t>
                      </a:r>
                      <a:r>
                        <a:rPr kumimoji="0" lang="fr-CA" sz="2800" b="0" i="0" u="none" strike="noStrike" cap="none" normalizeH="0" baseline="0" dirty="0" err="1">
                          <a:ln>
                            <a:noFill/>
                          </a:ln>
                          <a:solidFill>
                            <a:schemeClr val="tx1"/>
                          </a:solidFill>
                          <a:effectLst/>
                          <a:latin typeface="Coptic1" pitchFamily="2" charset="0"/>
                          <a:cs typeface="Arial" charset="0"/>
                        </a:rPr>
                        <a:t>rou</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Toi qui as créé les cieux et la terre et tout ce qui s’y trouve, les mers, les fleuves, les sources, les lacs et tout ce qu’ils contiennent.</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أنت الذي خلق السموات وما في السموات٬ والأرض وكل ما فيها. البحار والأنهار والينابيع والبحيرات وما في جميعها.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185081101"/>
      </p:ext>
    </p:extLst>
  </p:cSld>
  <p:clrMapOvr>
    <a:masterClrMapping/>
  </p:clrMapOvr>
  <p:transition/>
</p:sld>
</file>

<file path=ppt/slides/slide3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5">
            <a:extLst>
              <a:ext uri="{FF2B5EF4-FFF2-40B4-BE49-F238E27FC236}">
                <a16:creationId xmlns:a16="http://schemas.microsoft.com/office/drawing/2014/main" id="{F724574D-6F04-4664-93AD-5102BC0920FC}"/>
              </a:ext>
            </a:extLst>
          </p:cNvPr>
          <p:cNvGraphicFramePr>
            <a:graphicFrameLocks/>
          </p:cNvGraphicFramePr>
          <p:nvPr>
            <p:extLst>
              <p:ext uri="{D42A27DB-BD31-4B8C-83A1-F6EECF244321}">
                <p14:modId xmlns:p14="http://schemas.microsoft.com/office/powerpoint/2010/main" val="4142149110"/>
              </p:ext>
            </p:extLst>
          </p:nvPr>
        </p:nvGraphicFramePr>
        <p:xfrm>
          <a:off x="2" y="0"/>
          <a:ext cx="9143998" cy="518922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4005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Nyok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a:t>
                      </a:r>
                      <a:r>
                        <a:rPr kumimoji="0" lang="fr-CA" sz="2400" b="0" i="0" u="none" strike="noStrike" cap="none" normalizeH="0" baseline="0" dirty="0">
                          <a:ln>
                            <a:noFill/>
                          </a:ln>
                          <a:solidFill>
                            <a:schemeClr val="tx1"/>
                          </a:solidFill>
                          <a:effectLst/>
                          <a:latin typeface="Coptic1" pitchFamily="2" charset="0"/>
                          <a:cs typeface="Arial" charset="0"/>
                        </a:rPr>
                        <a:t> v/</a:t>
                      </a:r>
                      <a:r>
                        <a:rPr kumimoji="0" lang="fr-CA" sz="2400" b="0" i="0" u="none" strike="noStrike" cap="none" normalizeH="0" baseline="0" dirty="0" err="1">
                          <a:ln>
                            <a:noFill/>
                          </a:ln>
                          <a:solidFill>
                            <a:schemeClr val="tx1"/>
                          </a:solidFill>
                          <a:effectLst/>
                          <a:latin typeface="Coptic1" pitchFamily="2" charset="0"/>
                          <a:cs typeface="Arial" charset="0"/>
                        </a:rPr>
                        <a:t>e~tafyamio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m~pirwmi</a:t>
                      </a:r>
                      <a:r>
                        <a:rPr kumimoji="0" lang="fr-CA" sz="2400" b="0" i="0" u="none" strike="noStrike" cap="none" normalizeH="0" baseline="0" dirty="0">
                          <a:ln>
                            <a:noFill/>
                          </a:ln>
                          <a:solidFill>
                            <a:schemeClr val="tx1"/>
                          </a:solidFill>
                          <a:effectLst/>
                          <a:latin typeface="Coptic1" pitchFamily="2" charset="0"/>
                          <a:cs typeface="Arial" charset="0"/>
                        </a:rPr>
                        <a:t>: kata y/</a:t>
                      </a:r>
                      <a:r>
                        <a:rPr kumimoji="0" lang="fr-CA" sz="2400" b="0" i="0" u="none" strike="noStrike" cap="none" normalizeH="0" baseline="0" dirty="0" err="1">
                          <a:ln>
                            <a:noFill/>
                          </a:ln>
                          <a:solidFill>
                            <a:schemeClr val="tx1"/>
                          </a:solidFill>
                          <a:effectLst/>
                          <a:latin typeface="Coptic1" pitchFamily="2" charset="0"/>
                          <a:cs typeface="Arial" charset="0"/>
                        </a:rPr>
                        <a:t>e~te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ywk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n~hikwn</a:t>
                      </a:r>
                      <a:r>
                        <a:rPr kumimoji="0" lang="fr-CA" sz="2400" b="0" i="0" u="none" strike="noStrike" cap="none" normalizeH="0" baseline="0" dirty="0">
                          <a:ln>
                            <a:noFill/>
                          </a:ln>
                          <a:solidFill>
                            <a:schemeClr val="tx1"/>
                          </a:solidFill>
                          <a:effectLst/>
                          <a:latin typeface="Coptic1" pitchFamily="2" charset="0"/>
                          <a:cs typeface="Arial" charset="0"/>
                        </a:rPr>
                        <a:t> nem kata </a:t>
                      </a:r>
                      <a:r>
                        <a:rPr kumimoji="0" lang="fr-CA" sz="2400" b="0" i="0" u="none" strike="noStrike" cap="none" normalizeH="0" baseline="0" dirty="0" err="1">
                          <a:ln>
                            <a:noFill/>
                          </a:ln>
                          <a:solidFill>
                            <a:schemeClr val="tx1"/>
                          </a:solidFill>
                          <a:effectLst/>
                          <a:latin typeface="Coptic1" pitchFamily="2" charset="0"/>
                          <a:cs typeface="Arial" charset="0"/>
                        </a:rPr>
                        <a:t>peki~ni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En,ai</a:t>
                      </a:r>
                      <a:r>
                        <a:rPr kumimoji="0" lang="fr-CA" sz="2400" b="0" i="0" u="none" strike="noStrike" cap="none" normalizeH="0" baseline="0" dirty="0">
                          <a:ln>
                            <a:noFill/>
                          </a:ln>
                          <a:solidFill>
                            <a:schemeClr val="tx1"/>
                          </a:solidFill>
                          <a:effectLst/>
                          <a:latin typeface="Coptic1" pitchFamily="2" charset="0"/>
                          <a:cs typeface="Arial" charset="0"/>
                        </a:rPr>
                        <a:t> de </a:t>
                      </a:r>
                      <a:r>
                        <a:rPr kumimoji="0" lang="fr-CA" sz="2400" b="0" i="0" u="none" strike="noStrike" cap="none" normalizeH="0" baseline="0" dirty="0" err="1">
                          <a:ln>
                            <a:noFill/>
                          </a:ln>
                          <a:solidFill>
                            <a:schemeClr val="tx1"/>
                          </a:solidFill>
                          <a:effectLst/>
                          <a:latin typeface="Coptic1" pitchFamily="2" charset="0"/>
                          <a:cs typeface="Arial" charset="0"/>
                        </a:rPr>
                        <a:t>niben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akyamiwou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hiten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tekcovia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Pekouwini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a:t>
                      </a:r>
                      <a:r>
                        <a:rPr kumimoji="0" lang="fr-CA" sz="2400" b="0" i="0" u="none" strike="noStrike" cap="none" normalizeH="0" baseline="0" dirty="0">
                          <a:ln>
                            <a:noFill/>
                          </a:ln>
                          <a:solidFill>
                            <a:schemeClr val="tx1"/>
                          </a:solidFill>
                          <a:effectLst/>
                          <a:latin typeface="Coptic1" pitchFamily="2" charset="0"/>
                          <a:cs typeface="Arial" charset="0"/>
                        </a:rPr>
                        <a:t>/i: </a:t>
                      </a:r>
                      <a:r>
                        <a:rPr kumimoji="0" lang="fr-CA" sz="2400" b="0" i="0" u="none" strike="noStrike" cap="none" normalizeH="0" baseline="0" dirty="0" err="1">
                          <a:ln>
                            <a:noFill/>
                          </a:ln>
                          <a:solidFill>
                            <a:schemeClr val="tx1"/>
                          </a:solidFill>
                          <a:effectLst/>
                          <a:latin typeface="Coptic1" pitchFamily="2" charset="0"/>
                          <a:cs typeface="Arial" charset="0"/>
                        </a:rPr>
                        <a:t>pekmonogen</a:t>
                      </a:r>
                      <a:r>
                        <a:rPr kumimoji="0" lang="fr-CA" sz="2400" b="0" i="0" u="none" strike="noStrike" cap="none" normalizeH="0" baseline="0" dirty="0">
                          <a:ln>
                            <a:noFill/>
                          </a:ln>
                          <a:solidFill>
                            <a:schemeClr val="tx1"/>
                          </a:solidFill>
                          <a:effectLst/>
                          <a:latin typeface="Coptic1" pitchFamily="2" charset="0"/>
                          <a:cs typeface="Arial" charset="0"/>
                        </a:rPr>
                        <a:t>/c </a:t>
                      </a:r>
                      <a:r>
                        <a:rPr kumimoji="0" lang="fr-CA" sz="2400" b="0" i="0" u="none" strike="noStrike" cap="none" normalizeH="0" baseline="0" dirty="0" err="1">
                          <a:ln>
                            <a:noFill/>
                          </a:ln>
                          <a:solidFill>
                            <a:schemeClr val="tx1"/>
                          </a:solidFill>
                          <a:effectLst/>
                          <a:latin typeface="Coptic1" pitchFamily="2" charset="0"/>
                          <a:cs typeface="Arial" charset="0"/>
                        </a:rPr>
                        <a:t>n~s</a:t>
                      </a:r>
                      <a:r>
                        <a:rPr kumimoji="0" lang="fr-CA" sz="2400" b="0" i="0" u="none" strike="noStrike" cap="none" normalizeH="0" baseline="0" dirty="0">
                          <a:ln>
                            <a:noFill/>
                          </a:ln>
                          <a:solidFill>
                            <a:schemeClr val="tx1"/>
                          </a:solidFill>
                          <a:effectLst/>
                          <a:latin typeface="Coptic1" pitchFamily="2" charset="0"/>
                          <a:cs typeface="Arial" charset="0"/>
                        </a:rPr>
                        <a:t>/ri: </a:t>
                      </a:r>
                      <a:r>
                        <a:rPr kumimoji="0" lang="fr-CA" sz="2400" b="0" i="0" u="none" strike="noStrike" cap="none" normalizeH="0" baseline="0" dirty="0" err="1">
                          <a:ln>
                            <a:noFill/>
                          </a:ln>
                          <a:solidFill>
                            <a:schemeClr val="tx1"/>
                          </a:solidFill>
                          <a:effectLst/>
                          <a:latin typeface="Coptic1" pitchFamily="2" charset="0"/>
                          <a:cs typeface="Arial" charset="0"/>
                        </a:rPr>
                        <a:t>peno#c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pennou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pencwt</a:t>
                      </a:r>
                      <a:r>
                        <a:rPr kumimoji="0" lang="fr-CA" sz="2400" b="0" i="0" u="none" strike="noStrike" cap="none" normalizeH="0" baseline="0" dirty="0">
                          <a:ln>
                            <a:noFill/>
                          </a:ln>
                          <a:solidFill>
                            <a:schemeClr val="tx1"/>
                          </a:solidFill>
                          <a:effectLst/>
                          <a:latin typeface="Coptic1" pitchFamily="2" charset="0"/>
                          <a:cs typeface="Arial" charset="0"/>
                        </a:rPr>
                        <a:t>/r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penouro</a:t>
                      </a:r>
                      <a:r>
                        <a:rPr kumimoji="0" lang="fr-CA" sz="2400" b="0" i="0" u="none" strike="noStrike" cap="none" normalizeH="0" baseline="0" dirty="0">
                          <a:ln>
                            <a:noFill/>
                          </a:ln>
                          <a:solidFill>
                            <a:schemeClr val="tx1"/>
                          </a:solidFill>
                          <a:effectLst/>
                          <a:latin typeface="Coptic1" pitchFamily="2" charset="0"/>
                          <a:cs typeface="Arial" charset="0"/>
                        </a:rPr>
                        <a:t> t/</a:t>
                      </a:r>
                      <a:r>
                        <a:rPr kumimoji="0" lang="fr-CA" sz="2400" b="0" i="0" u="none" strike="noStrike" cap="none" normalizeH="0" baseline="0" dirty="0" err="1">
                          <a:ln>
                            <a:noFill/>
                          </a:ln>
                          <a:solidFill>
                            <a:schemeClr val="tx1"/>
                          </a:solidFill>
                          <a:effectLst/>
                          <a:latin typeface="Coptic1" pitchFamily="2" charset="0"/>
                          <a:cs typeface="Arial" charset="0"/>
                        </a:rPr>
                        <a:t>ren</a:t>
                      </a:r>
                      <a:r>
                        <a:rPr kumimoji="0" lang="fr-CA" sz="2400" b="0" i="0" u="none" strike="noStrike" cap="none" normalizeH="0" baseline="0" dirty="0">
                          <a:ln>
                            <a:noFill/>
                          </a:ln>
                          <a:solidFill>
                            <a:schemeClr val="tx1"/>
                          </a:solidFill>
                          <a:effectLst/>
                          <a:latin typeface="Coptic1" pitchFamily="2" charset="0"/>
                          <a:cs typeface="Arial" charset="0"/>
                        </a:rPr>
                        <a:t> I/#</a:t>
                      </a:r>
                      <a:r>
                        <a:rPr kumimoji="0" lang="fr-CA" sz="2400" b="0" i="0" u="none" strike="noStrike" cap="none" normalizeH="0" baseline="0" dirty="0" err="1">
                          <a:ln>
                            <a:noFill/>
                          </a:ln>
                          <a:solidFill>
                            <a:schemeClr val="tx1"/>
                          </a:solidFill>
                          <a:effectLst/>
                          <a:latin typeface="Coptic1" pitchFamily="2" charset="0"/>
                          <a:cs typeface="Arial" charset="0"/>
                        </a:rPr>
                        <a:t>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P,#c</a:t>
                      </a:r>
                      <a:r>
                        <a:rPr kumimoji="0" lang="fr-CA"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Toi qui as créé l’homme à Ton image et à Ta ressemblance. Tu as créé toute chose par Ta sagesse, </a:t>
                      </a:r>
                      <a:r>
                        <a:rPr lang="fr-FR" sz="2400" kern="1200" dirty="0">
                          <a:solidFill>
                            <a:schemeClr val="tx1"/>
                          </a:solidFill>
                          <a:effectLst/>
                          <a:latin typeface="+mn-lt"/>
                          <a:ea typeface="+mn-ea"/>
                          <a:cs typeface="+mn-cs"/>
                        </a:rPr>
                        <a:t>Ta lumière véritable, Ton Fils Unique Notre Seigneur, notre Dieu, notre Sauveur et notre Roi, Jésus-Christ,</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أنت هو الذي خلقت الإنسان كصورتك وكشبهك. وخلقت كل الأشياء بحكمتك.</a:t>
                      </a:r>
                      <a:r>
                        <a:rPr lang="ar-SA" sz="3200" kern="1200" dirty="0">
                          <a:solidFill>
                            <a:schemeClr val="tx1"/>
                          </a:solidFill>
                          <a:effectLst/>
                          <a:latin typeface="+mn-lt"/>
                          <a:ea typeface="+mn-ea"/>
                          <a:cs typeface="+mn-cs"/>
                        </a:rPr>
                        <a:t> نورك الحقيقي، </a:t>
                      </a:r>
                      <a:r>
                        <a:rPr lang="ar-SA" sz="3200" kern="1200" dirty="0" err="1">
                          <a:solidFill>
                            <a:schemeClr val="tx1"/>
                          </a:solidFill>
                          <a:effectLst/>
                          <a:latin typeface="+mn-lt"/>
                          <a:ea typeface="+mn-ea"/>
                          <a:cs typeface="+mn-cs"/>
                        </a:rPr>
                        <a:t>إبنك</a:t>
                      </a:r>
                      <a:r>
                        <a:rPr lang="ar-SA" sz="3200" kern="1200" dirty="0">
                          <a:solidFill>
                            <a:schemeClr val="tx1"/>
                          </a:solidFill>
                          <a:effectLst/>
                          <a:latin typeface="+mn-lt"/>
                          <a:ea typeface="+mn-ea"/>
                          <a:cs typeface="+mn-cs"/>
                        </a:rPr>
                        <a:t> الوحيد ربنا وإلهنا ومخلصنا وملكنا كلنا يسوع المسيح.</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174394996"/>
      </p:ext>
    </p:extLst>
  </p:cSld>
  <p:clrMapOvr>
    <a:masterClrMapping/>
  </p:clrMapOvr>
  <p:transition/>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69152" name="Group 64"/>
          <p:cNvGraphicFramePr>
            <a:graphicFrameLocks noGrp="1"/>
          </p:cNvGraphicFramePr>
          <p:nvPr>
            <p:ph/>
            <p:extLst>
              <p:ext uri="{D42A27DB-BD31-4B8C-83A1-F6EECF244321}">
                <p14:modId xmlns:p14="http://schemas.microsoft.com/office/powerpoint/2010/main" val="2049085884"/>
              </p:ext>
            </p:extLst>
          </p:nvPr>
        </p:nvGraphicFramePr>
        <p:xfrm>
          <a:off x="0" y="0"/>
          <a:ext cx="9144000" cy="4692650"/>
        </p:xfrm>
        <a:graphic>
          <a:graphicData uri="http://schemas.openxmlformats.org/drawingml/2006/table">
            <a:tbl>
              <a:tblPr/>
              <a:tblGrid>
                <a:gridCol w="5293823">
                  <a:extLst>
                    <a:ext uri="{9D8B030D-6E8A-4147-A177-3AD203B41FA5}">
                      <a16:colId xmlns:a16="http://schemas.microsoft.com/office/drawing/2014/main" val="20000"/>
                    </a:ext>
                  </a:extLst>
                </a:gridCol>
                <a:gridCol w="3850177">
                  <a:extLst>
                    <a:ext uri="{9D8B030D-6E8A-4147-A177-3AD203B41FA5}">
                      <a16:colId xmlns:a16="http://schemas.microsoft.com/office/drawing/2014/main" val="20001"/>
                    </a:ext>
                  </a:extLst>
                </a:gridCol>
              </a:tblGrid>
              <a:tr h="46926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Ceux-là, Seigneur, et tous ceux que nous avons cités, et ceux que nous n'avons pas cités, ceux qui sont dans les pensées de chacun d’entre nous et ceux qui ne le sont pas, qui se sont endormis et sont décédés dans la Foi du Christ.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Souviens-Toi Seigneur l’âme de Ton serviteur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هؤلاء</a:t>
                      </a:r>
                      <a:r>
                        <a:rPr kumimoji="0" lang="fr-CA"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a:ln>
                            <a:noFill/>
                          </a:ln>
                          <a:solidFill>
                            <a:schemeClr val="tx1"/>
                          </a:solidFill>
                          <a:effectLst/>
                          <a:latin typeface="Arial" charset="0"/>
                          <a:cs typeface="Arial" charset="0"/>
                        </a:rPr>
                        <a:t>وكل أحد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 الذين ذكرنا </a:t>
                      </a:r>
                      <a:r>
                        <a:rPr kumimoji="0" lang="ar-EG" sz="2800" b="0" i="0" u="none" strike="noStrike" cap="none" normalizeH="0" baseline="0" dirty="0" err="1">
                          <a:ln>
                            <a:noFill/>
                          </a:ln>
                          <a:solidFill>
                            <a:schemeClr val="tx1"/>
                          </a:solidFill>
                          <a:effectLst/>
                          <a:latin typeface="Arial" charset="0"/>
                          <a:cs typeface="Arial" charset="0"/>
                        </a:rPr>
                        <a:t>اسمائهم</a:t>
                      </a:r>
                      <a:r>
                        <a:rPr kumimoji="0" lang="ar-EG" sz="2800" b="0" i="0" u="none" strike="noStrike" cap="none" normalizeH="0" baseline="0" dirty="0">
                          <a:ln>
                            <a:noFill/>
                          </a:ln>
                          <a:solidFill>
                            <a:schemeClr val="tx1"/>
                          </a:solidFill>
                          <a:effectLst/>
                          <a:latin typeface="Arial" charset="0"/>
                          <a:cs typeface="Arial" charset="0"/>
                        </a:rPr>
                        <a:t>،</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 الذين لم نذكرهم   الذين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فكر كل واحد منا ، والذين ليسوا فى فكرنا، الذين رقدوا وتنيحوا فى الايمان بالمسيح .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تفضل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أذكر أنفس عبيدك...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6" name="Action Button: Custom 1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15">
            <a:extLst>
              <a:ext uri="{FF2B5EF4-FFF2-40B4-BE49-F238E27FC236}">
                <a16:creationId xmlns:a16="http://schemas.microsoft.com/office/drawing/2014/main" id="{96F9186C-839C-44B7-B017-88B61F9D4838}"/>
              </a:ext>
            </a:extLst>
          </p:cNvPr>
          <p:cNvGraphicFramePr>
            <a:graphicFrameLocks/>
          </p:cNvGraphicFramePr>
          <p:nvPr>
            <p:extLst>
              <p:ext uri="{D42A27DB-BD31-4B8C-83A1-F6EECF244321}">
                <p14:modId xmlns:p14="http://schemas.microsoft.com/office/powerpoint/2010/main" val="1051729319"/>
              </p:ext>
            </p:extLst>
          </p:nvPr>
        </p:nvGraphicFramePr>
        <p:xfrm>
          <a:off x="2" y="177800"/>
          <a:ext cx="9143998" cy="4098761"/>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Coptic1" pitchFamily="2" charset="0"/>
                          <a:cs typeface="Arial" charset="0"/>
                        </a:rPr>
                        <a:t>Vai </a:t>
                      </a:r>
                      <a:r>
                        <a:rPr kumimoji="0" lang="fr-CA" sz="2400" b="0" i="0" u="none" strike="noStrike" cap="none" normalizeH="0" baseline="0" dirty="0" err="1">
                          <a:ln>
                            <a:noFill/>
                          </a:ln>
                          <a:solidFill>
                            <a:schemeClr val="tx1"/>
                          </a:solidFill>
                          <a:effectLst/>
                          <a:latin typeface="Coptic1" pitchFamily="2" charset="0"/>
                          <a:cs typeface="Arial" charset="0"/>
                        </a:rPr>
                        <a:t>e~te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hitotf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tenseph~mot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tenerp~rocverin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nak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nemaf</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Pip~neuma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e#y#u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T~riac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e#y#u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no~mooucioc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n~atvwrj</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m~pai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souswousi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n~logikon</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paisemsi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n~atc~nof</a:t>
                      </a:r>
                      <a:r>
                        <a:rPr kumimoji="0" lang="fr-CA"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par qui nous Te rendons grâce et nous T’offrons, avec Lui et le Saint-Esprit, Trinité sainte consubstantielle et indivisible cette offrande raisonnable et ce service non sanglant.</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هذا الذي من قِبَله نشكر، ونقرب لك معه ومع الروح القدس، الثالوث القدوس المساوي غير المفترق، هذه الذبيحة الناطقة، وهذه الخدمة غير الدموية.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00185019"/>
      </p:ext>
    </p:extLst>
  </p:cSld>
  <p:clrMapOvr>
    <a:masterClrMapping/>
  </p:clrMapOvr>
  <p:transition/>
</p:sld>
</file>

<file path=ppt/slides/slide3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5" name="Action Button: Custom 1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6" name="Image 5" descr="Une image contenant table, assis, jaune, debout&#10;&#10;Description générée automatiquement">
            <a:extLst>
              <a:ext uri="{FF2B5EF4-FFF2-40B4-BE49-F238E27FC236}">
                <a16:creationId xmlns:a16="http://schemas.microsoft.com/office/drawing/2014/main" id="{2206BB62-1A10-4B25-9DF5-52C5D5B44F66}"/>
              </a:ext>
            </a:extLst>
          </p:cNvPr>
          <p:cNvPicPr>
            <a:picLocks noChangeAspect="1"/>
          </p:cNvPicPr>
          <p:nvPr/>
        </p:nvPicPr>
        <p:blipFill rotWithShape="1">
          <a:blip r:embed="rId3">
            <a:extLst>
              <a:ext uri="{28A0092B-C50C-407E-A947-70E740481C1C}">
                <a14:useLocalDpi xmlns:a14="http://schemas.microsoft.com/office/drawing/2010/main" val="0"/>
              </a:ext>
            </a:extLst>
          </a:blip>
          <a:srcRect l="2209" t="2235" r="2075" b="3476"/>
          <a:stretch/>
        </p:blipFill>
        <p:spPr>
          <a:xfrm>
            <a:off x="3948179" y="3653560"/>
            <a:ext cx="1616042" cy="1486292"/>
          </a:xfrm>
          <a:prstGeom prst="rect">
            <a:avLst/>
          </a:prstGeom>
        </p:spPr>
      </p:pic>
      <p:graphicFrame>
        <p:nvGraphicFramePr>
          <p:cNvPr id="8" name="Group 15">
            <a:extLst>
              <a:ext uri="{FF2B5EF4-FFF2-40B4-BE49-F238E27FC236}">
                <a16:creationId xmlns:a16="http://schemas.microsoft.com/office/drawing/2014/main" id="{07AE842B-90C6-4C85-85F5-549F8E826E87}"/>
              </a:ext>
            </a:extLst>
          </p:cNvPr>
          <p:cNvGraphicFramePr>
            <a:graphicFrameLocks/>
          </p:cNvGraphicFramePr>
          <p:nvPr>
            <p:extLst>
              <p:ext uri="{D42A27DB-BD31-4B8C-83A1-F6EECF244321}">
                <p14:modId xmlns:p14="http://schemas.microsoft.com/office/powerpoint/2010/main" val="1186195775"/>
              </p:ext>
            </p:extLst>
          </p:nvPr>
        </p:nvGraphicFramePr>
        <p:xfrm>
          <a:off x="2" y="181043"/>
          <a:ext cx="9143998" cy="390906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334955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Vai </a:t>
                      </a:r>
                      <a:r>
                        <a:rPr kumimoji="0" lang="fr-CA" sz="2800" b="0" i="0" u="none" strike="noStrike" cap="none" normalizeH="0" baseline="0" dirty="0" err="1">
                          <a:ln>
                            <a:noFill/>
                          </a:ln>
                          <a:solidFill>
                            <a:schemeClr val="tx1"/>
                          </a:solidFill>
                          <a:effectLst/>
                          <a:latin typeface="Coptic1" pitchFamily="2" charset="0"/>
                          <a:cs typeface="Arial" charset="0"/>
                        </a:rPr>
                        <a:t>e~touerp~rocverin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m~mof</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nak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n~je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nieynoc</a:t>
                      </a:r>
                      <a:r>
                        <a:rPr kumimoji="0" lang="fr-CA" sz="2800" b="0" i="0" u="none" strike="noStrike" cap="none" normalizeH="0" baseline="0" dirty="0">
                          <a:ln>
                            <a:noFill/>
                          </a:ln>
                          <a:solidFill>
                            <a:schemeClr val="tx1"/>
                          </a:solidFill>
                          <a:effectLst/>
                          <a:latin typeface="Coptic1" pitchFamily="2" charset="0"/>
                          <a:cs typeface="Arial" charset="0"/>
                        </a:rPr>
                        <a:t> t/</a:t>
                      </a:r>
                      <a:r>
                        <a:rPr kumimoji="0" lang="fr-CA" sz="2800" b="0" i="0" u="none" strike="noStrike" cap="none" normalizeH="0" baseline="0" dirty="0" err="1">
                          <a:ln>
                            <a:noFill/>
                          </a:ln>
                          <a:solidFill>
                            <a:schemeClr val="tx1"/>
                          </a:solidFill>
                          <a:effectLst/>
                          <a:latin typeface="Coptic1" pitchFamily="2" charset="0"/>
                          <a:cs typeface="Arial" charset="0"/>
                        </a:rPr>
                        <a:t>rou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sv-SE" sz="2800" b="0" i="0" u="none" strike="noStrike" cap="none" normalizeH="0" baseline="0" dirty="0">
                          <a:ln>
                            <a:noFill/>
                          </a:ln>
                          <a:solidFill>
                            <a:schemeClr val="tx1"/>
                          </a:solidFill>
                          <a:effectLst/>
                          <a:latin typeface="Coptic1" pitchFamily="2" charset="0"/>
                          <a:cs typeface="Arial" charset="0"/>
                        </a:rPr>
                        <a:t>Icjen niman~sai n~te v~r/ sa nefmanhwtp: nem icjen pemhit sa v~r/c.</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que t’offrent toutes les nations </a:t>
                      </a:r>
                      <a:r>
                        <a:rPr lang="fr-FR" sz="2800" kern="1200" dirty="0">
                          <a:solidFill>
                            <a:schemeClr val="tx1"/>
                          </a:solidFill>
                          <a:effectLst/>
                          <a:latin typeface="+mn-lt"/>
                          <a:ea typeface="+mn-ea"/>
                          <a:cs typeface="+mn-cs"/>
                        </a:rPr>
                        <a:t>du levant du soleil jusqu’à son couchant, et du nord au sud.</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هذه التي تقربها لك جميع الأمم. من مشارق الشمس إلي مغاربها، ومن الشمال إلى الجنوب.</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42515388"/>
      </p:ext>
    </p:extLst>
  </p:cSld>
  <p:clrMapOvr>
    <a:masterClrMapping/>
  </p:clrMapOvr>
  <p:transition/>
</p:sld>
</file>

<file path=ppt/slides/slide3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Action Button: Custom 1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15">
            <a:extLst>
              <a:ext uri="{FF2B5EF4-FFF2-40B4-BE49-F238E27FC236}">
                <a16:creationId xmlns:a16="http://schemas.microsoft.com/office/drawing/2014/main" id="{07AE842B-90C6-4C85-85F5-549F8E826E87}"/>
              </a:ext>
            </a:extLst>
          </p:cNvPr>
          <p:cNvGraphicFramePr>
            <a:graphicFrameLocks/>
          </p:cNvGraphicFramePr>
          <p:nvPr>
            <p:extLst>
              <p:ext uri="{D42A27DB-BD31-4B8C-83A1-F6EECF244321}">
                <p14:modId xmlns:p14="http://schemas.microsoft.com/office/powerpoint/2010/main" val="3272895678"/>
              </p:ext>
            </p:extLst>
          </p:nvPr>
        </p:nvGraphicFramePr>
        <p:xfrm>
          <a:off x="0" y="54044"/>
          <a:ext cx="9143998" cy="482346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39625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Coptic1" pitchFamily="2" charset="0"/>
                          <a:cs typeface="Arial" charset="0"/>
                        </a:rPr>
                        <a:t>Je </a:t>
                      </a:r>
                      <a:r>
                        <a:rPr kumimoji="0" lang="fr-CA" sz="2400" b="0" i="0" u="none" strike="noStrike" cap="none" normalizeH="0" baseline="0" dirty="0" err="1">
                          <a:ln>
                            <a:noFill/>
                          </a:ln>
                          <a:solidFill>
                            <a:schemeClr val="tx1"/>
                          </a:solidFill>
                          <a:effectLst/>
                          <a:latin typeface="Coptic1" pitchFamily="2" charset="0"/>
                          <a:cs typeface="Arial" charset="0"/>
                        </a:rPr>
                        <a:t>ounis</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pekran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nieynoc</a:t>
                      </a:r>
                      <a:r>
                        <a:rPr kumimoji="0" lang="fr-CA" sz="2400" b="0" i="0" u="none" strike="noStrike" cap="none" normalizeH="0" baseline="0" dirty="0">
                          <a:ln>
                            <a:noFill/>
                          </a:ln>
                          <a:solidFill>
                            <a:schemeClr val="tx1"/>
                          </a:solidFill>
                          <a:effectLst/>
                          <a:latin typeface="Coptic1" pitchFamily="2" charset="0"/>
                          <a:cs typeface="Arial" charset="0"/>
                        </a:rPr>
                        <a:t> t/</a:t>
                      </a:r>
                      <a:r>
                        <a:rPr kumimoji="0" lang="fr-CA" sz="2400" b="0" i="0" u="none" strike="noStrike" cap="none" normalizeH="0" baseline="0" dirty="0" err="1">
                          <a:ln>
                            <a:noFill/>
                          </a:ln>
                          <a:solidFill>
                            <a:schemeClr val="tx1"/>
                          </a:solidFill>
                          <a:effectLst/>
                          <a:latin typeface="Coptic1" pitchFamily="2" charset="0"/>
                          <a:cs typeface="Arial" charset="0"/>
                        </a:rPr>
                        <a:t>rou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mai </a:t>
                      </a:r>
                      <a:r>
                        <a:rPr kumimoji="0" lang="fr-CA" sz="2400" b="0" i="0" u="none" strike="noStrike" cap="none" normalizeH="0" baseline="0" dirty="0" err="1">
                          <a:ln>
                            <a:noFill/>
                          </a:ln>
                          <a:solidFill>
                            <a:schemeClr val="tx1"/>
                          </a:solidFill>
                          <a:effectLst/>
                          <a:latin typeface="Coptic1" pitchFamily="2" charset="0"/>
                          <a:cs typeface="Arial" charset="0"/>
                        </a:rPr>
                        <a:t>niben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cei~ni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n~ouc~yoinoufi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e~h~r</a:t>
                      </a:r>
                      <a:r>
                        <a:rPr kumimoji="0" lang="fr-CA" sz="2400" b="0" i="0" u="none" strike="noStrike" cap="none" normalizeH="0" baseline="0" dirty="0">
                          <a:ln>
                            <a:noFill/>
                          </a:ln>
                          <a:solidFill>
                            <a:schemeClr val="tx1"/>
                          </a:solidFill>
                          <a:effectLst/>
                          <a:latin typeface="Coptic1" pitchFamily="2" charset="0"/>
                          <a:cs typeface="Arial" charset="0"/>
                        </a:rPr>
                        <a:t>/i </a:t>
                      </a:r>
                      <a:r>
                        <a:rPr kumimoji="0" lang="fr-CA" sz="2400" b="0" i="0" u="none" strike="noStrike" cap="none" normalizeH="0" baseline="0" dirty="0" err="1">
                          <a:ln>
                            <a:noFill/>
                          </a:ln>
                          <a:solidFill>
                            <a:schemeClr val="tx1"/>
                          </a:solidFill>
                          <a:effectLst/>
                          <a:latin typeface="Coptic1" pitchFamily="2" charset="0"/>
                          <a:cs typeface="Arial" charset="0"/>
                        </a:rPr>
                        <a:t>e~pekran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e#y#u</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ouyucia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ectoub</a:t>
                      </a:r>
                      <a:r>
                        <a:rPr kumimoji="0" lang="fr-CA" sz="2400" b="0" i="0" u="none" strike="noStrike" cap="none" normalizeH="0" baseline="0" dirty="0">
                          <a:ln>
                            <a:noFill/>
                          </a:ln>
                          <a:solidFill>
                            <a:schemeClr val="tx1"/>
                          </a:solidFill>
                          <a:effectLst/>
                          <a:latin typeface="Coptic1" pitchFamily="2" charset="0"/>
                          <a:cs typeface="Arial" charset="0"/>
                        </a:rPr>
                        <a:t>/out: </a:t>
                      </a:r>
                      <a:r>
                        <a:rPr kumimoji="0" lang="fr-CA" sz="2400" b="0" i="0" u="none" strike="noStrike" cap="none" normalizeH="0" baseline="0" dirty="0" err="1">
                          <a:ln>
                            <a:noFill/>
                          </a:ln>
                          <a:solidFill>
                            <a:schemeClr val="tx1"/>
                          </a:solidFill>
                          <a:effectLst/>
                          <a:latin typeface="Coptic1" pitchFamily="2" charset="0"/>
                          <a:cs typeface="Arial" charset="0"/>
                        </a:rPr>
                        <a:t>e~h~r</a:t>
                      </a:r>
                      <a:r>
                        <a:rPr kumimoji="0" lang="fr-CA" sz="2400" b="0" i="0" u="none" strike="noStrike" cap="none" normalizeH="0" baseline="0" dirty="0">
                          <a:ln>
                            <a:noFill/>
                          </a:ln>
                          <a:solidFill>
                            <a:schemeClr val="tx1"/>
                          </a:solidFill>
                          <a:effectLst/>
                          <a:latin typeface="Coptic1" pitchFamily="2" charset="0"/>
                          <a:cs typeface="Arial" charset="0"/>
                        </a:rPr>
                        <a:t>/i de </a:t>
                      </a:r>
                      <a:r>
                        <a:rPr kumimoji="0" lang="fr-CA" sz="2400" b="0" i="0" u="none" strike="noStrike" cap="none" normalizeH="0" baseline="0" dirty="0" err="1">
                          <a:ln>
                            <a:noFill/>
                          </a:ln>
                          <a:solidFill>
                            <a:schemeClr val="tx1"/>
                          </a:solidFill>
                          <a:effectLst/>
                          <a:latin typeface="Coptic1" pitchFamily="2" charset="0"/>
                          <a:cs typeface="Arial" charset="0"/>
                        </a:rPr>
                        <a:t>e~jen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taiyucia</a:t>
                      </a:r>
                      <a:r>
                        <a:rPr kumimoji="0" lang="fr-CA" sz="2400" b="0" i="0" u="none" strike="noStrike" cap="none" normalizeH="0" baseline="0" dirty="0">
                          <a:ln>
                            <a:noFill/>
                          </a:ln>
                          <a:solidFill>
                            <a:schemeClr val="tx1"/>
                          </a:solidFill>
                          <a:effectLst/>
                          <a:latin typeface="Coptic1" pitchFamily="2" charset="0"/>
                          <a:cs typeface="Arial" charset="0"/>
                        </a:rPr>
                        <a:t> nem </a:t>
                      </a:r>
                      <a:r>
                        <a:rPr lang="fr-FR" sz="2400" kern="1200" dirty="0" err="1">
                          <a:solidFill>
                            <a:schemeClr val="tx1"/>
                          </a:solidFill>
                          <a:effectLst/>
                          <a:latin typeface="Coptic1" pitchFamily="2" charset="0"/>
                          <a:ea typeface="+mn-ea"/>
                          <a:cs typeface="+mn-cs"/>
                        </a:rPr>
                        <a:t>taip~rocvora</a:t>
                      </a:r>
                      <a:r>
                        <a:rPr lang="fr-FR" sz="24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lang="fr-FR" sz="1600" kern="1200" dirty="0">
                        <a:solidFill>
                          <a:schemeClr val="tx1"/>
                        </a:solidFill>
                        <a:effectLst/>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I kay/</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meni</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a~nacy</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te</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endParaRPr kumimoji="0" lang="en-US" sz="2400" b="0" i="0" u="none" strike="noStrike" cap="none" normalizeH="0" baseline="0" noProof="1">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400" kern="1200" dirty="0">
                          <a:solidFill>
                            <a:schemeClr val="tx1"/>
                          </a:solidFill>
                          <a:effectLst/>
                          <a:latin typeface="+mn-lt"/>
                          <a:ea typeface="+mn-ea"/>
                          <a:cs typeface="+mn-cs"/>
                        </a:rPr>
                        <a:t>Car, Seigneur, Ton nom est grand parmi les nations. En tout lieu, on encense Ton saint nom  et une offrande pure, ainsi que ce sacrifice et cette oblation.</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lang="fr-FR" sz="2400" kern="1200" dirty="0">
                        <a:solidFill>
                          <a:schemeClr val="tx1"/>
                        </a:solidFill>
                        <a:effectLst/>
                        <a:latin typeface="+mn-lt"/>
                        <a:ea typeface="+mn-ea"/>
                        <a:cs typeface="+mn-cs"/>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Diacre: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Vous qui êtes assis, levez vous.</a:t>
                      </a:r>
                      <a:endParaRPr kumimoji="0" lang="fr-FR" sz="2400" b="0" i="0" u="sng" strike="noStrike" kern="1200" cap="none" spc="0" normalizeH="0" baseline="0" noProof="0" dirty="0">
                        <a:ln>
                          <a:noFill/>
                        </a:ln>
                        <a:solidFill>
                          <a:schemeClr val="tx1"/>
                        </a:solidFill>
                        <a:effectLst/>
                        <a:uLnTx/>
                        <a:uFillTx/>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لأن </a:t>
                      </a:r>
                      <a:r>
                        <a:rPr lang="ar-SA" sz="2800" kern="1200" dirty="0" err="1">
                          <a:solidFill>
                            <a:schemeClr val="tx1"/>
                          </a:solidFill>
                          <a:effectLst/>
                          <a:latin typeface="+mn-lt"/>
                          <a:ea typeface="+mn-ea"/>
                          <a:cs typeface="+mn-cs"/>
                        </a:rPr>
                        <a:t>إسمك</a:t>
                      </a:r>
                      <a:r>
                        <a:rPr lang="ar-SA" sz="2800" kern="1200" dirty="0">
                          <a:solidFill>
                            <a:schemeClr val="tx1"/>
                          </a:solidFill>
                          <a:effectLst/>
                          <a:latin typeface="+mn-lt"/>
                          <a:ea typeface="+mn-ea"/>
                          <a:cs typeface="+mn-cs"/>
                        </a:rPr>
                        <a:t> عظيم يا رب في جميع الأمم. وفي كل مكان يقدَّم بخور </a:t>
                      </a:r>
                      <a:r>
                        <a:rPr lang="ar-SA" sz="2800" kern="1200" dirty="0" err="1">
                          <a:solidFill>
                            <a:schemeClr val="tx1"/>
                          </a:solidFill>
                          <a:effectLst/>
                          <a:latin typeface="+mn-lt"/>
                          <a:ea typeface="+mn-ea"/>
                          <a:cs typeface="+mn-cs"/>
                        </a:rPr>
                        <a:t>لإسمك</a:t>
                      </a:r>
                      <a:r>
                        <a:rPr lang="ar-SA" sz="2800" kern="1200" dirty="0">
                          <a:solidFill>
                            <a:schemeClr val="tx1"/>
                          </a:solidFill>
                          <a:effectLst/>
                          <a:latin typeface="+mn-lt"/>
                          <a:ea typeface="+mn-ea"/>
                          <a:cs typeface="+mn-cs"/>
                        </a:rPr>
                        <a:t> القدوس، </a:t>
                      </a:r>
                      <a:r>
                        <a:rPr lang="ar-SA" sz="2800" kern="1200" dirty="0" err="1">
                          <a:solidFill>
                            <a:schemeClr val="tx1"/>
                          </a:solidFill>
                          <a:effectLst/>
                          <a:latin typeface="+mn-lt"/>
                          <a:ea typeface="+mn-ea"/>
                          <a:cs typeface="+mn-cs"/>
                        </a:rPr>
                        <a:t>وصعيدة</a:t>
                      </a:r>
                      <a:r>
                        <a:rPr lang="ar-SA" sz="2800" kern="1200" dirty="0">
                          <a:solidFill>
                            <a:schemeClr val="tx1"/>
                          </a:solidFill>
                          <a:effectLst/>
                          <a:latin typeface="+mn-lt"/>
                          <a:ea typeface="+mn-ea"/>
                          <a:cs typeface="+mn-cs"/>
                        </a:rPr>
                        <a:t> طاهرة، وعلى هذه الذبيحة وهذا القربان.</a:t>
                      </a:r>
                      <a:endParaRPr lang="fr-FR" sz="280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a:t>
                      </a:r>
                      <a:r>
                        <a:rPr kumimoji="0" lang="ar-EG" sz="1800" b="0" i="0" u="sng" strike="noStrike" cap="none" normalizeH="0" baseline="0" dirty="0">
                          <a:ln>
                            <a:noFill/>
                          </a:ln>
                          <a:solidFill>
                            <a:srgbClr val="FF9900"/>
                          </a:solidFill>
                          <a:effectLst/>
                          <a:latin typeface="Arial" charset="0"/>
                          <a:cs typeface="Arial" charset="0"/>
                        </a:rPr>
                        <a:t>ماس</a:t>
                      </a:r>
                      <a:r>
                        <a:rPr kumimoji="0" lang="ar-SA" sz="1800" b="0" i="0" u="sng" strike="noStrike" cap="none" normalizeH="0" baseline="0" dirty="0">
                          <a:ln>
                            <a:noFill/>
                          </a:ln>
                          <a:solidFill>
                            <a:srgbClr val="FF9900"/>
                          </a:solidFill>
                          <a:effectLst/>
                          <a:latin typeface="Arial" charset="0"/>
                          <a:cs typeface="Arial" charset="0"/>
                        </a:rPr>
                        <a:t>:</a:t>
                      </a:r>
                    </a:p>
                    <a:p>
                      <a:pPr marL="0" marR="0" lvl="0" indent="0" algn="just" defTabSz="914400" rtl="1" eaLnBrk="1" fontAlgn="base" latinLnBrk="0" hangingPunct="1">
                        <a:lnSpc>
                          <a:spcPct val="9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أيها الجلوس قفوا</a:t>
                      </a:r>
                      <a:r>
                        <a:rPr kumimoji="0" lang="ar-SA" sz="2800" b="0" i="0" u="none" strike="noStrike" cap="none" normalizeH="0" baseline="0" dirty="0">
                          <a:ln>
                            <a:noFill/>
                          </a:ln>
                          <a:solidFill>
                            <a:schemeClr val="tx1"/>
                          </a:solidFill>
                          <a:effectLst/>
                          <a:latin typeface="Arial" charset="0"/>
                          <a:cs typeface="Arial" charset="0"/>
                        </a:rPr>
                        <a:t>. </a:t>
                      </a:r>
                      <a:endParaRPr kumimoji="0" lang="fr-FR" sz="2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utoShape 13">
            <a:hlinkClick r:id="rId3" action="ppaction://hlinksldjump" highlightClick="1"/>
            <a:extLst>
              <a:ext uri="{FF2B5EF4-FFF2-40B4-BE49-F238E27FC236}">
                <a16:creationId xmlns:a16="http://schemas.microsoft.com/office/drawing/2014/main" id="{F72A8783-0DFD-B62D-5407-5227482E5DB9}"/>
              </a:ext>
            </a:extLst>
          </p:cNvPr>
          <p:cNvSpPr>
            <a:spLocks noChangeArrowheads="1"/>
          </p:cNvSpPr>
          <p:nvPr/>
        </p:nvSpPr>
        <p:spPr bwMode="auto">
          <a:xfrm>
            <a:off x="6491591" y="4620329"/>
            <a:ext cx="2652409" cy="514350"/>
          </a:xfrm>
          <a:prstGeom prst="actionButtonBlank">
            <a:avLst/>
          </a:prstGeom>
          <a:solidFill>
            <a:srgbClr val="800000"/>
          </a:solidFill>
          <a:ln w="12700">
            <a:solidFill>
              <a:schemeClr val="tx1"/>
            </a:solidFill>
            <a:miter lim="800000"/>
            <a:headEnd/>
            <a:tailEnd/>
          </a:ln>
          <a:effectLst/>
        </p:spPr>
        <p:txBody>
          <a:bodyPr wrap="none" anchor="ctr"/>
          <a:lstStyle/>
          <a:p>
            <a:pPr algn="ctr">
              <a:lnSpc>
                <a:spcPct val="75000"/>
              </a:lnSpc>
              <a:spcBef>
                <a:spcPct val="0"/>
              </a:spcBef>
            </a:pPr>
            <a:r>
              <a:rPr lang="en-US" sz="1600" dirty="0">
                <a:latin typeface="Arial" charset="0"/>
              </a:rPr>
              <a:t>Cyril – Courte </a:t>
            </a:r>
            <a:r>
              <a:rPr lang="en-US" sz="1600" dirty="0" err="1">
                <a:latin typeface="Arial" charset="0"/>
              </a:rPr>
              <a:t>liturgie</a:t>
            </a:r>
            <a:r>
              <a:rPr lang="en-US" sz="1600" dirty="0">
                <a:latin typeface="Arial" charset="0"/>
              </a:rPr>
              <a:t>  </a:t>
            </a:r>
          </a:p>
          <a:p>
            <a:pPr algn="ctr" rtl="1">
              <a:lnSpc>
                <a:spcPct val="75000"/>
              </a:lnSpc>
              <a:spcBef>
                <a:spcPct val="0"/>
              </a:spcBef>
            </a:pPr>
            <a:r>
              <a:rPr lang="ar-EG" sz="2000" dirty="0" err="1">
                <a:latin typeface="Arial" charset="0"/>
              </a:rPr>
              <a:t>كيرلسى</a:t>
            </a:r>
            <a:endParaRPr lang="en-US" sz="1600" dirty="0">
              <a:latin typeface="Coptic1" pitchFamily="2" charset="0"/>
            </a:endParaRPr>
          </a:p>
        </p:txBody>
      </p:sp>
    </p:spTree>
    <p:extLst>
      <p:ext uri="{BB962C8B-B14F-4D97-AF65-F5344CB8AC3E}">
        <p14:creationId xmlns:p14="http://schemas.microsoft.com/office/powerpoint/2010/main" val="55290258"/>
      </p:ext>
    </p:extLst>
  </p:cSld>
  <p:clrMapOvr>
    <a:masterClrMapping/>
  </p:clrMapOvr>
  <p:transition/>
</p:sld>
</file>

<file path=ppt/slides/slide3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4985" name="Group 25"/>
          <p:cNvGraphicFramePr>
            <a:graphicFrameLocks noGrp="1"/>
          </p:cNvGraphicFramePr>
          <p:nvPr>
            <p:ph/>
            <p:extLst>
              <p:ext uri="{D42A27DB-BD31-4B8C-83A1-F6EECF244321}">
                <p14:modId xmlns:p14="http://schemas.microsoft.com/office/powerpoint/2010/main" val="568713525"/>
              </p:ext>
            </p:extLst>
          </p:nvPr>
        </p:nvGraphicFramePr>
        <p:xfrm>
          <a:off x="0" y="267494"/>
          <a:ext cx="9144000" cy="4457700"/>
        </p:xfrm>
        <a:graphic>
          <a:graphicData uri="http://schemas.openxmlformats.org/drawingml/2006/table">
            <a:tbl>
              <a:tblPr/>
              <a:tblGrid>
                <a:gridCol w="5225143">
                  <a:extLst>
                    <a:ext uri="{9D8B030D-6E8A-4147-A177-3AD203B41FA5}">
                      <a16:colId xmlns:a16="http://schemas.microsoft.com/office/drawing/2014/main" val="20000"/>
                    </a:ext>
                  </a:extLst>
                </a:gridCol>
                <a:gridCol w="3918857">
                  <a:extLst>
                    <a:ext uri="{9D8B030D-6E8A-4147-A177-3AD203B41FA5}">
                      <a16:colId xmlns:a16="http://schemas.microsoft.com/office/drawing/2014/main" val="20001"/>
                    </a:ext>
                  </a:extLst>
                </a:gridCol>
              </a:tblGrid>
              <a:tr h="4457700">
                <a:tc>
                  <a:txBody>
                    <a:bodyPr/>
                    <a:lstStyle/>
                    <a:p>
                      <a:pPr marL="0" marR="0" lvl="0" indent="0" algn="just" defTabSz="914400" rtl="0" eaLnBrk="1" fontAlgn="base" latinLnBrk="0" hangingPunct="1">
                        <a:lnSpc>
                          <a:spcPct val="90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Times New Roman" pitchFamily="18" charset="0"/>
                        </a:rPr>
                        <a:t>Car Tu es Dieu au-dessus de toute autorité, de tout pouvoir, de toute puissance, de toute seigneurie. et de tout nom pas seulement en ce temps mais dans le temps à venir.</a:t>
                      </a:r>
                      <a:r>
                        <a:rPr kumimoji="0" lang="en-US" sz="28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L="137160" marR="137160"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endParaRPr kumimoji="0" lang="en-CA" sz="1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err="1">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أنتَ هو الله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فوقَ كل رئاسة وكل سلطان وكل قوة وكل سيادة، وكل </a:t>
                      </a:r>
                      <a:r>
                        <a:rPr kumimoji="0" lang="ar-SA" sz="3200" b="0" i="0" u="none" strike="noStrike" cap="none" normalizeH="0" baseline="0" dirty="0" err="1">
                          <a:ln>
                            <a:noFill/>
                          </a:ln>
                          <a:solidFill>
                            <a:schemeClr val="tx1"/>
                          </a:solidFill>
                          <a:effectLst/>
                          <a:latin typeface="Arial" charset="0"/>
                          <a:cs typeface="Arial" charset="0"/>
                        </a:rPr>
                        <a:t>إسم</a:t>
                      </a:r>
                      <a:r>
                        <a:rPr kumimoji="0" lang="ar-SA" sz="3200" b="0" i="0" u="none" strike="noStrike" cap="none" normalizeH="0" baseline="0" dirty="0">
                          <a:ln>
                            <a:noFill/>
                          </a:ln>
                          <a:solidFill>
                            <a:schemeClr val="tx1"/>
                          </a:solidFill>
                          <a:effectLst/>
                          <a:latin typeface="Arial" charset="0"/>
                          <a:cs typeface="Arial" charset="0"/>
                        </a:rPr>
                        <a:t> يُسمى ليس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هذا الدهر فقط بل وفى </a:t>
                      </a:r>
                      <a:r>
                        <a:rPr kumimoji="0" lang="ar-SA" sz="3200" b="0" i="0" u="none" strike="noStrike" cap="none" normalizeH="0" baseline="0" dirty="0" err="1">
                          <a:ln>
                            <a:noFill/>
                          </a:ln>
                          <a:solidFill>
                            <a:schemeClr val="tx1"/>
                          </a:solidFill>
                          <a:effectLst/>
                          <a:latin typeface="Arial" charset="0"/>
                          <a:cs typeface="Arial" charset="0"/>
                        </a:rPr>
                        <a:t>الآتى</a:t>
                      </a:r>
                      <a:endParaRPr kumimoji="0" lang="en-US" sz="3200" b="0" i="0" u="none" strike="noStrike" cap="none" normalizeH="0" baseline="0" dirty="0">
                        <a:ln>
                          <a:noFill/>
                        </a:ln>
                        <a:solidFill>
                          <a:schemeClr val="tx1"/>
                        </a:solidFill>
                        <a:effectLst/>
                        <a:latin typeface="Arial" charset="0"/>
                        <a:cs typeface="Arial" charset="0"/>
                      </a:endParaRPr>
                    </a:p>
                  </a:txBody>
                  <a:tcPr marL="137160" marR="137160"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9994248"/>
      </p:ext>
    </p:extLst>
  </p:cSld>
  <p:clrMapOvr>
    <a:masterClrMapping/>
  </p:clrMapOvr>
  <p:transition/>
</p:sld>
</file>

<file path=ppt/slides/slide3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9072" name="Group 16"/>
          <p:cNvGraphicFramePr>
            <a:graphicFrameLocks noGrp="1"/>
          </p:cNvGraphicFramePr>
          <p:nvPr>
            <p:ph/>
            <p:extLst>
              <p:ext uri="{D42A27DB-BD31-4B8C-83A1-F6EECF244321}">
                <p14:modId xmlns:p14="http://schemas.microsoft.com/office/powerpoint/2010/main" val="3945308756"/>
              </p:ext>
            </p:extLst>
          </p:nvPr>
        </p:nvGraphicFramePr>
        <p:xfrm>
          <a:off x="0" y="627534"/>
          <a:ext cx="9144000" cy="3143346"/>
        </p:xfrm>
        <a:graphic>
          <a:graphicData uri="http://schemas.openxmlformats.org/drawingml/2006/table">
            <a:tbl>
              <a:tblPr/>
              <a:tblGrid>
                <a:gridCol w="5313405">
                  <a:extLst>
                    <a:ext uri="{9D8B030D-6E8A-4147-A177-3AD203B41FA5}">
                      <a16:colId xmlns:a16="http://schemas.microsoft.com/office/drawing/2014/main" val="20000"/>
                    </a:ext>
                  </a:extLst>
                </a:gridCol>
                <a:gridCol w="3830595">
                  <a:extLst>
                    <a:ext uri="{9D8B030D-6E8A-4147-A177-3AD203B41FA5}">
                      <a16:colId xmlns:a16="http://schemas.microsoft.com/office/drawing/2014/main" val="20001"/>
                    </a:ext>
                  </a:extLst>
                </a:gridCol>
              </a:tblGrid>
              <a:tr h="3024389">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regardez vers l’est.</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fr-CA" sz="20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C’est Toi devant qui se tiennent mille milliers et myriade de myriades des anges et des saints archanges Te servent. </a:t>
                      </a:r>
                      <a:endParaRPr kumimoji="0" lang="ar-EG"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a:t>
                      </a:r>
                      <a:r>
                        <a:rPr kumimoji="0" lang="ar-EG" sz="2000" b="0" i="0" u="sng" strike="noStrike" cap="none" normalizeH="0" baseline="0" dirty="0">
                          <a:ln>
                            <a:noFill/>
                          </a:ln>
                          <a:solidFill>
                            <a:srgbClr val="FF9900"/>
                          </a:solidFill>
                          <a:effectLst/>
                          <a:latin typeface="Arial" charset="0"/>
                          <a:cs typeface="Arial" charset="0"/>
                        </a:rPr>
                        <a:t>ماس</a:t>
                      </a:r>
                      <a:r>
                        <a:rPr kumimoji="0" lang="ar-SA" sz="2000" b="0" i="0" u="sng" strike="noStrike" cap="none" normalizeH="0" baseline="0" dirty="0">
                          <a:ln>
                            <a:noFill/>
                          </a:ln>
                          <a:solidFill>
                            <a:srgbClr val="FF9900"/>
                          </a:solidFill>
                          <a:effectLst/>
                          <a:latin typeface="Arial" charset="0"/>
                          <a:cs typeface="Arial" charset="0"/>
                        </a:rPr>
                        <a:t>:</a:t>
                      </a: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إلى الشرق انظروا.</a:t>
                      </a:r>
                      <a:endParaRPr kumimoji="0" lang="ar-EG" sz="32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ar-EG" sz="15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الذى يقومُ أمامك ألوف ألوف وربوات ربوات الملائكة ورؤساء الملائكة المقدسين يَخدمُونك.</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5490326"/>
      </p:ext>
    </p:extLst>
  </p:cSld>
  <p:clrMapOvr>
    <a:masterClrMapping/>
  </p:clrMapOvr>
  <p:transition/>
</p:sld>
</file>

<file path=ppt/slides/slide3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0103" name="Group 23"/>
          <p:cNvGraphicFramePr>
            <a:graphicFrameLocks noGrp="1"/>
          </p:cNvGraphicFramePr>
          <p:nvPr>
            <p:ph/>
            <p:extLst>
              <p:ext uri="{D42A27DB-BD31-4B8C-83A1-F6EECF244321}">
                <p14:modId xmlns:p14="http://schemas.microsoft.com/office/powerpoint/2010/main" val="1121230235"/>
              </p:ext>
            </p:extLst>
          </p:nvPr>
        </p:nvGraphicFramePr>
        <p:xfrm>
          <a:off x="0" y="267494"/>
          <a:ext cx="9144000" cy="4037172"/>
        </p:xfrm>
        <a:graphic>
          <a:graphicData uri="http://schemas.openxmlformats.org/drawingml/2006/table">
            <a:tbl>
              <a:tblPr/>
              <a:tblGrid>
                <a:gridCol w="5204563">
                  <a:extLst>
                    <a:ext uri="{9D8B030D-6E8A-4147-A177-3AD203B41FA5}">
                      <a16:colId xmlns:a16="http://schemas.microsoft.com/office/drawing/2014/main" val="20000"/>
                    </a:ext>
                  </a:extLst>
                </a:gridCol>
                <a:gridCol w="3939437">
                  <a:extLst>
                    <a:ext uri="{9D8B030D-6E8A-4147-A177-3AD203B41FA5}">
                      <a16:colId xmlns:a16="http://schemas.microsoft.com/office/drawing/2014/main" val="20001"/>
                    </a:ext>
                  </a:extLst>
                </a:gridCol>
              </a:tblGrid>
              <a:tr h="3867917">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C’est Toi devant qui se tiennent les deux créatures très honorables aux six ailes et aux yeux nombreux, les Séraphins et les Chérubins.  </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Avec deux ailes ils couvrent leurs visages par crainte de Ta divinité invisible et impensable. </a:t>
                      </a:r>
                      <a:endParaRPr kumimoji="0" lang="ar-EG"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الذى يقومُ أمامك حيواناك الكريمان جداً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ذوو الستة الأجنحَة الكثيرا الأعين السيرافيم والشاروبيم.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فبجناحين يُغطونَ وجوههم من أجل لاهوتِكَ الذى لا يُستطاع النظرُ إليه ولا التفكر فيه. </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384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06121741"/>
      </p:ext>
    </p:extLst>
  </p:cSld>
  <p:clrMapOvr>
    <a:masterClrMapping/>
  </p:clrMapOvr>
  <p:transition/>
</p:sld>
</file>

<file path=ppt/slides/slide3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0302" name="Group 14"/>
          <p:cNvGraphicFramePr>
            <a:graphicFrameLocks noGrp="1"/>
          </p:cNvGraphicFramePr>
          <p:nvPr>
            <p:extLst>
              <p:ext uri="{D42A27DB-BD31-4B8C-83A1-F6EECF244321}">
                <p14:modId xmlns:p14="http://schemas.microsoft.com/office/powerpoint/2010/main" val="2526720709"/>
              </p:ext>
            </p:extLst>
          </p:nvPr>
        </p:nvGraphicFramePr>
        <p:xfrm>
          <a:off x="1" y="278041"/>
          <a:ext cx="9143999" cy="2000250"/>
        </p:xfrm>
        <a:graphic>
          <a:graphicData uri="http://schemas.openxmlformats.org/drawingml/2006/table">
            <a:tbl>
              <a:tblPr/>
              <a:tblGrid>
                <a:gridCol w="5275385">
                  <a:extLst>
                    <a:ext uri="{9D8B030D-6E8A-4147-A177-3AD203B41FA5}">
                      <a16:colId xmlns:a16="http://schemas.microsoft.com/office/drawing/2014/main" val="20000"/>
                    </a:ext>
                  </a:extLst>
                </a:gridCol>
                <a:gridCol w="3868614">
                  <a:extLst>
                    <a:ext uri="{9D8B030D-6E8A-4147-A177-3AD203B41FA5}">
                      <a16:colId xmlns:a16="http://schemas.microsoft.com/office/drawing/2014/main" val="20001"/>
                    </a:ext>
                  </a:extLst>
                </a:gridCol>
              </a:tblGrid>
              <a:tr h="200025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Avec deux ailes ils couvrent leurs pieds, et avec les deux autres  ils volent.</a:t>
                      </a:r>
                      <a:r>
                        <a:rPr kumimoji="0" lang="en-US" sz="3600" b="0" i="0" u="none" strike="noStrike" cap="none" normalizeH="0" baseline="0" dirty="0">
                          <a:ln>
                            <a:noFill/>
                          </a:ln>
                          <a:solidFill>
                            <a:schemeClr val="tx1"/>
                          </a:solidFill>
                          <a:effectLst/>
                          <a:latin typeface="Arial" charset="0"/>
                          <a:cs typeface="Arial" charset="0"/>
                        </a:rPr>
                        <a:t> </a:t>
                      </a:r>
                      <a:endParaRPr kumimoji="0" lang="ar-EG" sz="36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وباثنين يُغطونَ أرجلهم ويطيرونَ بالاثنين الآخرين.</a:t>
                      </a:r>
                      <a:r>
                        <a:rPr kumimoji="0" lang="en-US" sz="36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intérieur, photo, très coloré, table&#10;&#10;Description générée automatiquement">
            <a:extLst>
              <a:ext uri="{FF2B5EF4-FFF2-40B4-BE49-F238E27FC236}">
                <a16:creationId xmlns:a16="http://schemas.microsoft.com/office/drawing/2014/main" id="{488125C9-C9D7-477D-B88D-2CC12161F3FD}"/>
              </a:ext>
            </a:extLst>
          </p:cNvPr>
          <p:cNvPicPr>
            <a:picLocks noChangeAspect="1"/>
          </p:cNvPicPr>
          <p:nvPr/>
        </p:nvPicPr>
        <p:blipFill rotWithShape="1">
          <a:blip r:embed="rId3">
            <a:extLst>
              <a:ext uri="{28A0092B-C50C-407E-A947-70E740481C1C}">
                <a14:useLocalDpi xmlns:a14="http://schemas.microsoft.com/office/drawing/2010/main" val="0"/>
              </a:ext>
            </a:extLst>
          </a:blip>
          <a:srcRect b="5842"/>
          <a:stretch/>
        </p:blipFill>
        <p:spPr>
          <a:xfrm>
            <a:off x="2259948" y="1848729"/>
            <a:ext cx="4624103" cy="2916240"/>
          </a:xfrm>
          <a:prstGeom prst="round2DiagRect">
            <a:avLst>
              <a:gd name="adj1" fmla="val 19113"/>
              <a:gd name="adj2" fmla="val 0"/>
            </a:avLst>
          </a:prstGeom>
        </p:spPr>
      </p:pic>
    </p:spTree>
    <p:extLst>
      <p:ext uri="{BB962C8B-B14F-4D97-AF65-F5344CB8AC3E}">
        <p14:creationId xmlns:p14="http://schemas.microsoft.com/office/powerpoint/2010/main" val="3735907458"/>
      </p:ext>
    </p:extLst>
  </p:cSld>
  <p:clrMapOvr>
    <a:masterClrMapping/>
  </p:clrMapOvr>
  <p:transition/>
</p:sld>
</file>

<file path=ppt/slides/slide3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1106" name="Group 2"/>
          <p:cNvGraphicFramePr>
            <a:graphicFrameLocks noGrp="1"/>
          </p:cNvGraphicFramePr>
          <p:nvPr>
            <p:ph/>
            <p:extLst>
              <p:ext uri="{D42A27DB-BD31-4B8C-83A1-F6EECF244321}">
                <p14:modId xmlns:p14="http://schemas.microsoft.com/office/powerpoint/2010/main" val="1762945125"/>
              </p:ext>
            </p:extLst>
          </p:nvPr>
        </p:nvGraphicFramePr>
        <p:xfrm>
          <a:off x="0" y="339502"/>
          <a:ext cx="9144000" cy="3660744"/>
        </p:xfrm>
        <a:graphic>
          <a:graphicData uri="http://schemas.openxmlformats.org/drawingml/2006/table">
            <a:tbl>
              <a:tblPr/>
              <a:tblGrid>
                <a:gridCol w="5225143">
                  <a:extLst>
                    <a:ext uri="{9D8B030D-6E8A-4147-A177-3AD203B41FA5}">
                      <a16:colId xmlns:a16="http://schemas.microsoft.com/office/drawing/2014/main" val="20000"/>
                    </a:ext>
                  </a:extLst>
                </a:gridCol>
                <a:gridCol w="3918857">
                  <a:extLst>
                    <a:ext uri="{9D8B030D-6E8A-4147-A177-3AD203B41FA5}">
                      <a16:colId xmlns:a16="http://schemas.microsoft.com/office/drawing/2014/main" val="20001"/>
                    </a:ext>
                  </a:extLst>
                </a:gridCol>
              </a:tblGrid>
              <a:tr h="3651889">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Parce qu’en tout temps tout être Te sanctifie.  Mais avec touts ceux qui Te sanctifient accepte aussi notre sanctification, Dieu, comme nous Te glorifions avec eux en disant:</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Soyons attentifs.</a:t>
                      </a: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كل زمانٍ يُـقدّسُـكَ كل أحد.  لكن مع كل مَن يُـقدّسُـك، اقبل تقديسَنا منا نحنُ أيضاً يا رب إذ نسبحُك مَعَهم قائلين:</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شماس</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فلننصت.</a:t>
                      </a:r>
                      <a:r>
                        <a:rPr kumimoji="0" lang="en-US" sz="32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59126760"/>
      </p:ext>
    </p:extLst>
  </p:cSld>
  <p:clrMapOvr>
    <a:masterClrMapping/>
  </p:clrMapOvr>
  <p:transition/>
</p:sld>
</file>

<file path=ppt/slides/slide3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2592140" name="AutoShape 12">
            <a:hlinkClick r:id="rId2" action="ppaction://hlinksldjump" highlightClick="1"/>
          </p:cNvPr>
          <p:cNvSpPr>
            <a:spLocks noChangeArrowheads="1"/>
          </p:cNvSpPr>
          <p:nvPr/>
        </p:nvSpPr>
        <p:spPr bwMode="auto">
          <a:xfrm>
            <a:off x="7543800" y="4580626"/>
            <a:ext cx="1600200" cy="562874"/>
          </a:xfrm>
          <a:prstGeom prst="actionButtonBlank">
            <a:avLst/>
          </a:prstGeom>
          <a:solidFill>
            <a:srgbClr val="A50021"/>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Gregoire</a:t>
            </a:r>
          </a:p>
          <a:p>
            <a:pPr algn="ctr" rtl="1">
              <a:lnSpc>
                <a:spcPct val="80000"/>
              </a:lnSpc>
              <a:spcBef>
                <a:spcPct val="0"/>
              </a:spcBef>
            </a:pPr>
            <a:r>
              <a:rPr lang="ar-EG" sz="2000" dirty="0" err="1">
                <a:latin typeface="Arial" charset="0"/>
              </a:rPr>
              <a:t>أغريغورى</a:t>
            </a:r>
            <a:endParaRPr lang="en-US" sz="2000" dirty="0">
              <a:latin typeface="Arial" charset="0"/>
            </a:endParaRPr>
          </a:p>
        </p:txBody>
      </p:sp>
      <p:sp>
        <p:nvSpPr>
          <p:cNvPr id="12592141" name="AutoShape 13">
            <a:hlinkClick r:id="rId3" action="ppaction://hlinksldjump" highlightClick="1"/>
          </p:cNvPr>
          <p:cNvSpPr>
            <a:spLocks noChangeArrowheads="1"/>
          </p:cNvSpPr>
          <p:nvPr/>
        </p:nvSpPr>
        <p:spPr bwMode="auto">
          <a:xfrm>
            <a:off x="5791200" y="4580626"/>
            <a:ext cx="1600200" cy="562874"/>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Basile</a:t>
            </a:r>
          </a:p>
          <a:p>
            <a:pPr algn="ctr" rtl="1">
              <a:lnSpc>
                <a:spcPct val="80000"/>
              </a:lnSpc>
              <a:spcBef>
                <a:spcPct val="0"/>
              </a:spcBef>
            </a:pPr>
            <a:r>
              <a:rPr lang="ar-EG" sz="2000" dirty="0" err="1">
                <a:latin typeface="Arial" charset="0"/>
              </a:rPr>
              <a:t>باسيلى</a:t>
            </a:r>
            <a:endParaRPr lang="en-US" sz="2000" dirty="0">
              <a:latin typeface="Arial" charset="0"/>
            </a:endParaRPr>
          </a:p>
        </p:txBody>
      </p:sp>
      <p:sp>
        <p:nvSpPr>
          <p:cNvPr id="6" name="Action Button: Custom 5">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9" name="Group 26">
            <a:extLst>
              <a:ext uri="{FF2B5EF4-FFF2-40B4-BE49-F238E27FC236}">
                <a16:creationId xmlns:a16="http://schemas.microsoft.com/office/drawing/2014/main" id="{A37ACD69-B217-46AE-A6B0-EEC9A55C37A7}"/>
              </a:ext>
            </a:extLst>
          </p:cNvPr>
          <p:cNvGraphicFramePr>
            <a:graphicFrameLocks/>
          </p:cNvGraphicFramePr>
          <p:nvPr>
            <p:extLst>
              <p:ext uri="{D42A27DB-BD31-4B8C-83A1-F6EECF244321}">
                <p14:modId xmlns:p14="http://schemas.microsoft.com/office/powerpoint/2010/main" val="819290953"/>
              </p:ext>
            </p:extLst>
          </p:nvPr>
        </p:nvGraphicFramePr>
        <p:xfrm>
          <a:off x="-9160" y="-7620"/>
          <a:ext cx="9144000" cy="5036820"/>
        </p:xfrm>
        <a:graphic>
          <a:graphicData uri="http://schemas.openxmlformats.org/drawingml/2006/table">
            <a:tbl>
              <a:tblPr/>
              <a:tblGrid>
                <a:gridCol w="3347864">
                  <a:extLst>
                    <a:ext uri="{9D8B030D-6E8A-4147-A177-3AD203B41FA5}">
                      <a16:colId xmlns:a16="http://schemas.microsoft.com/office/drawing/2014/main" val="20000"/>
                    </a:ext>
                  </a:extLst>
                </a:gridCol>
                <a:gridCol w="3256649">
                  <a:extLst>
                    <a:ext uri="{9D8B030D-6E8A-4147-A177-3AD203B41FA5}">
                      <a16:colId xmlns:a16="http://schemas.microsoft.com/office/drawing/2014/main" val="20001"/>
                    </a:ext>
                  </a:extLst>
                </a:gridCol>
                <a:gridCol w="2539487">
                  <a:extLst>
                    <a:ext uri="{9D8B030D-6E8A-4147-A177-3AD203B41FA5}">
                      <a16:colId xmlns:a16="http://schemas.microsoft.com/office/drawing/2014/main" val="20002"/>
                    </a:ext>
                  </a:extLst>
                </a:gridCol>
              </a:tblGrid>
              <a:tr h="4299942">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Ni</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,eroubim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ceouwst</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m~mok</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nem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Niceravim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ce</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w~ounak</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euws</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e~bol</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eujw</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m~moc</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cabawy</a:t>
                      </a:r>
                      <a:r>
                        <a:rPr kumimoji="0" lang="en-US" sz="2800" b="0" i="0" u="none" strike="noStrike" cap="none" normalizeH="0" baseline="0" dirty="0">
                          <a:ln>
                            <a:noFill/>
                          </a:ln>
                          <a:solidFill>
                            <a:schemeClr val="tx1"/>
                          </a:solidFill>
                          <a:effectLst/>
                          <a:latin typeface="Coptic1" pitchFamily="2" charset="0"/>
                          <a:cs typeface="Arial" charset="0"/>
                        </a:rPr>
                        <a:t>: pl/r/c o~ </a:t>
                      </a:r>
                      <a:r>
                        <a:rPr kumimoji="0" lang="en-US" sz="2800" b="0" i="0" u="none" strike="noStrike" cap="none" normalizeH="0" baseline="0" dirty="0" err="1">
                          <a:ln>
                            <a:noFill/>
                          </a:ln>
                          <a:solidFill>
                            <a:schemeClr val="tx1"/>
                          </a:solidFill>
                          <a:effectLst/>
                          <a:latin typeface="Coptic1" pitchFamily="2" charset="0"/>
                          <a:cs typeface="Arial" charset="0"/>
                        </a:rPr>
                        <a:t>ouranoc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 g/: t/c </a:t>
                      </a:r>
                      <a:r>
                        <a:rPr kumimoji="0" lang="en-US" sz="2800" b="0" i="0" u="none" strike="noStrike" cap="none" normalizeH="0" baseline="0" dirty="0" err="1">
                          <a:ln>
                            <a:noFill/>
                          </a:ln>
                          <a:solidFill>
                            <a:schemeClr val="tx1"/>
                          </a:solidFill>
                          <a:effectLst/>
                          <a:latin typeface="Coptic1" pitchFamily="2" charset="0"/>
                          <a:cs typeface="Arial" charset="0"/>
                        </a:rPr>
                        <a:t>a~giac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Les chérubins T’adorent et les séraphins Te glorifient en proclamant et en disant :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Saint, Saint, Saint Seigneur Sabaoth; le ciel et la terre sont remplis de Ta sainte gloire.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r>
                        <a:rPr kumimoji="0" lang="ar-SA" sz="2000" b="0" i="0" u="none" strike="noStrike" cap="none" normalizeH="0" baseline="0" dirty="0">
                          <a:ln>
                            <a:noFill/>
                          </a:ln>
                          <a:solidFill>
                            <a:schemeClr val="tx1"/>
                          </a:solidFill>
                          <a:effectLst/>
                          <a:latin typeface="Arial" charset="0"/>
                          <a:cs typeface="Arial" charset="0"/>
                        </a:rPr>
                        <a:t> </a:t>
                      </a:r>
                    </a:p>
                    <a:p>
                      <a:pPr algn="just" rtl="1"/>
                      <a:r>
                        <a:rPr lang="ar-EG" sz="2800" kern="1200" baseline="0" dirty="0" err="1">
                          <a:solidFill>
                            <a:schemeClr val="tx1"/>
                          </a:solidFill>
                          <a:latin typeface="+mn-lt"/>
                          <a:ea typeface="+mn-ea"/>
                          <a:cs typeface="+mn-cs"/>
                        </a:rPr>
                        <a:t>الشاروبيم</a:t>
                      </a:r>
                      <a:r>
                        <a:rPr lang="ar-EG" sz="2800" kern="1200" baseline="0" dirty="0">
                          <a:solidFill>
                            <a:schemeClr val="tx1"/>
                          </a:solidFill>
                          <a:latin typeface="+mn-lt"/>
                          <a:ea typeface="+mn-ea"/>
                          <a:cs typeface="+mn-cs"/>
                        </a:rPr>
                        <a:t> يسجدون</a:t>
                      </a:r>
                      <a:r>
                        <a:rPr lang="fr-FR" sz="2800" kern="1200" baseline="0" dirty="0">
                          <a:solidFill>
                            <a:schemeClr val="tx1"/>
                          </a:solidFill>
                          <a:latin typeface="+mn-lt"/>
                          <a:ea typeface="+mn-ea"/>
                          <a:cs typeface="+mn-cs"/>
                        </a:rPr>
                        <a:t> </a:t>
                      </a:r>
                      <a:r>
                        <a:rPr lang="ar-EG" sz="2800" kern="1200" baseline="0" dirty="0">
                          <a:solidFill>
                            <a:schemeClr val="tx1"/>
                          </a:solidFill>
                          <a:latin typeface="+mn-lt"/>
                          <a:ea typeface="+mn-ea"/>
                          <a:cs typeface="+mn-cs"/>
                        </a:rPr>
                        <a:t>لك، </a:t>
                      </a:r>
                      <a:r>
                        <a:rPr lang="ar-EG" sz="2800" kern="1200" baseline="0" dirty="0" err="1">
                          <a:solidFill>
                            <a:schemeClr val="tx1"/>
                          </a:solidFill>
                          <a:latin typeface="+mn-lt"/>
                          <a:ea typeface="+mn-ea"/>
                          <a:cs typeface="+mn-cs"/>
                        </a:rPr>
                        <a:t>والسيرافيم</a:t>
                      </a:r>
                      <a:r>
                        <a:rPr lang="fr-FR" sz="2800" kern="1200" baseline="0" dirty="0">
                          <a:solidFill>
                            <a:schemeClr val="tx1"/>
                          </a:solidFill>
                          <a:latin typeface="+mn-lt"/>
                          <a:ea typeface="+mn-ea"/>
                          <a:cs typeface="+mn-cs"/>
                        </a:rPr>
                        <a:t> </a:t>
                      </a:r>
                      <a:r>
                        <a:rPr lang="ar-EG" sz="2800" kern="1200" baseline="0" dirty="0">
                          <a:solidFill>
                            <a:schemeClr val="tx1"/>
                          </a:solidFill>
                          <a:latin typeface="+mn-lt"/>
                          <a:ea typeface="+mn-ea"/>
                          <a:cs typeface="+mn-cs"/>
                        </a:rPr>
                        <a:t>يمجدونك، صارخين</a:t>
                      </a:r>
                    </a:p>
                    <a:p>
                      <a:pPr algn="just" rtl="1"/>
                      <a:r>
                        <a:rPr lang="ar-EG" sz="2800" kern="1200" baseline="0" dirty="0" err="1">
                          <a:solidFill>
                            <a:schemeClr val="tx1"/>
                          </a:solidFill>
                          <a:latin typeface="+mn-lt"/>
                          <a:ea typeface="+mn-ea"/>
                          <a:cs typeface="+mn-cs"/>
                        </a:rPr>
                        <a:t>قائلين:</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قدوس قدوس قدوس ربُ </a:t>
                      </a:r>
                      <a:r>
                        <a:rPr kumimoji="0" lang="ar-SA" sz="2800" b="0" i="0" u="none" strike="noStrike" cap="none" normalizeH="0" baseline="0" dirty="0" err="1">
                          <a:ln>
                            <a:noFill/>
                          </a:ln>
                          <a:solidFill>
                            <a:schemeClr val="tx1"/>
                          </a:solidFill>
                          <a:effectLst/>
                          <a:latin typeface="Arial" charset="0"/>
                          <a:cs typeface="Arial" pitchFamily="34" charset="0"/>
                        </a:rPr>
                        <a:t>الصاباؤوت</a:t>
                      </a:r>
                      <a:r>
                        <a:rPr kumimoji="0" lang="ar-SA" sz="28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8052065"/>
      </p:ext>
    </p:extLst>
  </p:cSld>
  <p:clrMapOvr>
    <a:masterClrMapping/>
  </p:clrMapOvr>
  <p:transition/>
</p:sld>
</file>

<file path=ppt/slides/slide3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4192" name="Group 16"/>
          <p:cNvGraphicFramePr>
            <a:graphicFrameLocks noGrp="1"/>
          </p:cNvGraphicFramePr>
          <p:nvPr>
            <p:ph/>
            <p:extLst>
              <p:ext uri="{D42A27DB-BD31-4B8C-83A1-F6EECF244321}">
                <p14:modId xmlns:p14="http://schemas.microsoft.com/office/powerpoint/2010/main" val="2773355177"/>
              </p:ext>
            </p:extLst>
          </p:nvPr>
        </p:nvGraphicFramePr>
        <p:xfrm>
          <a:off x="0" y="0"/>
          <a:ext cx="9144002" cy="4659726"/>
        </p:xfrm>
        <a:graphic>
          <a:graphicData uri="http://schemas.openxmlformats.org/drawingml/2006/table">
            <a:tbl>
              <a:tblPr/>
              <a:tblGrid>
                <a:gridCol w="3219451">
                  <a:extLst>
                    <a:ext uri="{9D8B030D-6E8A-4147-A177-3AD203B41FA5}">
                      <a16:colId xmlns:a16="http://schemas.microsoft.com/office/drawing/2014/main" val="3575634185"/>
                    </a:ext>
                  </a:extLst>
                </a:gridCol>
                <a:gridCol w="3168650">
                  <a:extLst>
                    <a:ext uri="{9D8B030D-6E8A-4147-A177-3AD203B41FA5}">
                      <a16:colId xmlns:a16="http://schemas.microsoft.com/office/drawing/2014/main" val="20000"/>
                    </a:ext>
                  </a:extLst>
                </a:gridCol>
                <a:gridCol w="2755901">
                  <a:extLst>
                    <a:ext uri="{9D8B030D-6E8A-4147-A177-3AD203B41FA5}">
                      <a16:colId xmlns:a16="http://schemas.microsoft.com/office/drawing/2014/main" val="20001"/>
                    </a:ext>
                  </a:extLst>
                </a:gridCol>
              </a:tblGrid>
              <a:tr h="460375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endParaRPr lang="fr-FR" sz="2400" kern="1200" dirty="0">
                        <a:solidFill>
                          <a:schemeClr val="tx1"/>
                        </a:solidFill>
                        <a:effectLst/>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800" kern="1200" dirty="0">
                          <a:solidFill>
                            <a:schemeClr val="tx1"/>
                          </a:solidFill>
                          <a:effectLst/>
                          <a:latin typeface="Coptic1" pitchFamily="2" charset="0"/>
                          <a:ea typeface="+mn-ea"/>
                          <a:cs typeface="+mn-cs"/>
                        </a:rPr>
                        <a:t>&lt;</a:t>
                      </a:r>
                      <a:r>
                        <a:rPr lang="fr-FR" sz="2800" kern="1200" dirty="0" err="1">
                          <a:solidFill>
                            <a:schemeClr val="tx1"/>
                          </a:solidFill>
                          <a:effectLst/>
                          <a:latin typeface="Coptic1" pitchFamily="2" charset="0"/>
                          <a:ea typeface="+mn-ea"/>
                          <a:cs typeface="+mn-cs"/>
                        </a:rPr>
                        <a:t>ouab</a:t>
                      </a:r>
                      <a:r>
                        <a:rPr lang="fr-FR" sz="2800" kern="1200" dirty="0">
                          <a:solidFill>
                            <a:schemeClr val="tx1"/>
                          </a:solidFill>
                          <a:effectLst/>
                          <a:latin typeface="Coptic1" pitchFamily="2" charset="0"/>
                          <a:ea typeface="+mn-ea"/>
                          <a:cs typeface="+mn-cs"/>
                        </a:rPr>
                        <a:t> &lt;</a:t>
                      </a:r>
                      <a:r>
                        <a:rPr lang="fr-FR" sz="2800" kern="1200" dirty="0" err="1">
                          <a:solidFill>
                            <a:schemeClr val="tx1"/>
                          </a:solidFill>
                          <a:effectLst/>
                          <a:latin typeface="Coptic1" pitchFamily="2" charset="0"/>
                          <a:ea typeface="+mn-ea"/>
                          <a:cs typeface="+mn-cs"/>
                        </a:rPr>
                        <a:t>ouab</a:t>
                      </a:r>
                      <a:r>
                        <a:rPr lang="fr-FR" sz="2800" kern="1200" dirty="0">
                          <a:solidFill>
                            <a:schemeClr val="tx1"/>
                          </a:solidFill>
                          <a:effectLst/>
                          <a:latin typeface="Coptic1" pitchFamily="2" charset="0"/>
                          <a:ea typeface="+mn-ea"/>
                          <a:cs typeface="+mn-cs"/>
                        </a:rPr>
                        <a:t> &lt;</a:t>
                      </a:r>
                      <a:r>
                        <a:rPr lang="fr-FR" sz="2800" kern="1200" dirty="0" err="1">
                          <a:solidFill>
                            <a:schemeClr val="tx1"/>
                          </a:solidFill>
                          <a:effectLst/>
                          <a:latin typeface="Coptic1" pitchFamily="2" charset="0"/>
                          <a:ea typeface="+mn-ea"/>
                          <a:cs typeface="+mn-cs"/>
                        </a:rPr>
                        <a:t>ouab</a:t>
                      </a:r>
                      <a:r>
                        <a:rPr lang="fr-FR" sz="2800" kern="1200" dirty="0">
                          <a:solidFill>
                            <a:schemeClr val="tx1"/>
                          </a:solidFill>
                          <a:effectLst/>
                          <a:latin typeface="Coptic1" pitchFamily="2" charset="0"/>
                          <a:ea typeface="+mn-ea"/>
                          <a:cs typeface="+mn-cs"/>
                        </a:rPr>
                        <a:t> &lt;</a:t>
                      </a:r>
                      <a:r>
                        <a:rPr lang="fr-FR" sz="2800" kern="1200" dirty="0" err="1">
                          <a:solidFill>
                            <a:schemeClr val="tx1"/>
                          </a:solidFill>
                          <a:effectLst/>
                          <a:latin typeface="Coptic1" pitchFamily="2" charset="0"/>
                          <a:ea typeface="+mn-ea"/>
                          <a:cs typeface="+mn-cs"/>
                        </a:rPr>
                        <a:t>ouab</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P~o#c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cabawy</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t~ve</a:t>
                      </a:r>
                      <a:r>
                        <a:rPr lang="fr-FR" sz="2800" kern="1200" dirty="0">
                          <a:solidFill>
                            <a:schemeClr val="tx1"/>
                          </a:solidFill>
                          <a:effectLst/>
                          <a:latin typeface="Coptic1" pitchFamily="2" charset="0"/>
                          <a:ea typeface="+mn-ea"/>
                          <a:cs typeface="+mn-cs"/>
                        </a:rPr>
                        <a:t> nem </a:t>
                      </a:r>
                      <a:r>
                        <a:rPr lang="fr-FR" sz="2800" kern="1200" dirty="0" err="1">
                          <a:solidFill>
                            <a:schemeClr val="tx1"/>
                          </a:solidFill>
                          <a:effectLst/>
                          <a:latin typeface="Coptic1" pitchFamily="2" charset="0"/>
                          <a:ea typeface="+mn-ea"/>
                          <a:cs typeface="+mn-cs"/>
                        </a:rPr>
                        <a:t>p~kahi</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meh</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e~bolqen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pekw~ou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e#y#u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Po#c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pennou</a:t>
                      </a:r>
                      <a:r>
                        <a:rPr lang="fr-FR" sz="2800" kern="1200" dirty="0">
                          <a:solidFill>
                            <a:schemeClr val="tx1"/>
                          </a:solidFill>
                          <a:effectLst/>
                          <a:latin typeface="Coptic1" pitchFamily="2" charset="0"/>
                          <a:ea typeface="+mn-ea"/>
                          <a:cs typeface="+mn-cs"/>
                        </a:rPr>
                        <a:t>]. Al/</a:t>
                      </a:r>
                      <a:r>
                        <a:rPr lang="fr-FR" sz="2800" kern="1200" dirty="0" err="1">
                          <a:solidFill>
                            <a:schemeClr val="tx1"/>
                          </a:solidFill>
                          <a:effectLst/>
                          <a:latin typeface="Coptic1" pitchFamily="2" charset="0"/>
                          <a:ea typeface="+mn-ea"/>
                          <a:cs typeface="+mn-cs"/>
                        </a:rPr>
                        <a:t>ywc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t~ve</a:t>
                      </a:r>
                      <a:r>
                        <a:rPr lang="fr-FR" sz="2800" kern="1200" dirty="0">
                          <a:solidFill>
                            <a:schemeClr val="tx1"/>
                          </a:solidFill>
                          <a:effectLst/>
                          <a:latin typeface="Coptic1" pitchFamily="2" charset="0"/>
                          <a:ea typeface="+mn-ea"/>
                          <a:cs typeface="+mn-cs"/>
                        </a:rPr>
                        <a:t> nem </a:t>
                      </a:r>
                      <a:r>
                        <a:rPr lang="fr-FR" sz="2800" kern="1200" dirty="0" err="1">
                          <a:solidFill>
                            <a:schemeClr val="tx1"/>
                          </a:solidFill>
                          <a:effectLst/>
                          <a:latin typeface="Coptic1" pitchFamily="2" charset="0"/>
                          <a:ea typeface="+mn-ea"/>
                          <a:cs typeface="+mn-cs"/>
                        </a:rPr>
                        <a:t>p~kahi</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meh</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e~bolqen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pekw~ou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e#y#u</a:t>
                      </a:r>
                      <a:r>
                        <a:rPr lang="fr-FR" sz="2800" kern="1200" dirty="0">
                          <a:solidFill>
                            <a:schemeClr val="tx1"/>
                          </a:solidFill>
                          <a:effectLst/>
                          <a:latin typeface="Coptic1" pitchFamily="2" charset="0"/>
                          <a:ea typeface="+mn-ea"/>
                          <a:cs typeface="+mn-cs"/>
                        </a:rPr>
                        <a:t>#.</a:t>
                      </a:r>
                      <a:endParaRPr kumimoji="0" lang="fr-CA" sz="28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Saint, Saint, Saint. </a:t>
                      </a:r>
                    </a:p>
                    <a:p>
                      <a:pPr marL="0" marR="0" lvl="0" indent="0" algn="just" defTabSz="914400" rtl="0" eaLnBrk="1" fontAlgn="base" latinLnBrk="0" hangingPunct="1">
                        <a:lnSpc>
                          <a:spcPct val="95000"/>
                        </a:lnSpc>
                        <a:spcBef>
                          <a:spcPct val="0"/>
                        </a:spcBef>
                        <a:spcAft>
                          <a:spcPct val="0"/>
                        </a:spcAft>
                        <a:buClrTx/>
                        <a:buSzTx/>
                        <a:buFontTx/>
                        <a:buNone/>
                        <a:tabLst/>
                      </a:pPr>
                      <a:r>
                        <a:rPr lang="fr-FR" sz="2700" kern="1200" dirty="0">
                          <a:solidFill>
                            <a:schemeClr val="tx1"/>
                          </a:solidFill>
                          <a:effectLst/>
                          <a:latin typeface="+mn-lt"/>
                          <a:ea typeface="+mn-ea"/>
                          <a:cs typeface="+mn-cs"/>
                        </a:rPr>
                        <a:t>Saint est le Seigneur sabaoth. Le ciel et la terre sont remplis de Ta sainte gloire ô Seigneur, Notre Dieu. Il est vrai que le ciel et la terre sont remplis de Ta sainte gloire. </a:t>
                      </a:r>
                      <a:endParaRPr kumimoji="0" lang="fr-CA" sz="27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آجيوس، آجيوس، </a:t>
                      </a:r>
                      <a:r>
                        <a:rPr kumimoji="0" lang="ar-EG" sz="3200" b="0" i="0" u="none" strike="noStrike" cap="none" normalizeH="0" baseline="0" dirty="0" err="1">
                          <a:ln>
                            <a:noFill/>
                          </a:ln>
                          <a:solidFill>
                            <a:schemeClr val="tx1"/>
                          </a:solidFill>
                          <a:effectLst/>
                          <a:latin typeface="Arial" charset="0"/>
                          <a:cs typeface="Arial" charset="0"/>
                        </a:rPr>
                        <a:t>آجيوس</a:t>
                      </a:r>
                      <a:r>
                        <a:rPr kumimoji="0" lang="ar-EG" sz="3200" b="0" i="0" u="none" strike="noStrike" cap="none" normalizeH="0" baseline="0" dirty="0">
                          <a:ln>
                            <a:noFill/>
                          </a:ln>
                          <a:solidFill>
                            <a:schemeClr val="tx1"/>
                          </a:solidFill>
                          <a:effectLst/>
                          <a:latin typeface="Arial" charset="0"/>
                          <a:cs typeface="Arial" charset="0"/>
                        </a:rPr>
                        <a:t>.</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قدوس رب الجنود. السماء والأرض مملوءتان من مجدك الأقدس. أيها الرب إلهنا. بالحقيقة السماء والأرض مملوءتان من مجدك الأقدس.</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65039971"/>
      </p:ext>
    </p:extLst>
  </p:cSld>
  <p:clrMapOvr>
    <a:masterClrMapping/>
  </p:clrMapOvr>
  <p:transition/>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10451" name="Group 19"/>
          <p:cNvGraphicFramePr>
            <a:graphicFrameLocks noGrp="1"/>
          </p:cNvGraphicFramePr>
          <p:nvPr>
            <p:ph/>
            <p:extLst>
              <p:ext uri="{D42A27DB-BD31-4B8C-83A1-F6EECF244321}">
                <p14:modId xmlns:p14="http://schemas.microsoft.com/office/powerpoint/2010/main" val="790633118"/>
              </p:ext>
            </p:extLst>
          </p:nvPr>
        </p:nvGraphicFramePr>
        <p:xfrm>
          <a:off x="0" y="0"/>
          <a:ext cx="9144000" cy="4648200"/>
        </p:xfrm>
        <a:graphic>
          <a:graphicData uri="http://schemas.openxmlformats.org/drawingml/2006/table">
            <a:tbl>
              <a:tblPr/>
              <a:tblGrid>
                <a:gridCol w="5276850">
                  <a:extLst>
                    <a:ext uri="{9D8B030D-6E8A-4147-A177-3AD203B41FA5}">
                      <a16:colId xmlns:a16="http://schemas.microsoft.com/office/drawing/2014/main" val="20000"/>
                    </a:ext>
                  </a:extLst>
                </a:gridCol>
                <a:gridCol w="3867150">
                  <a:extLst>
                    <a:ext uri="{9D8B030D-6E8A-4147-A177-3AD203B41FA5}">
                      <a16:colId xmlns:a16="http://schemas.microsoft.com/office/drawing/2014/main" val="20001"/>
                    </a:ext>
                  </a:extLst>
                </a:gridCol>
              </a:tblGrid>
              <a:tr h="4648200">
                <a:tc>
                  <a:txBody>
                    <a:bodyPr/>
                    <a:lstStyle/>
                    <a:p>
                      <a:pPr marL="0" marR="0" lvl="0" indent="0" algn="just" defTabSz="914400" rtl="0" eaLnBrk="1" fontAlgn="base" latinLnBrk="0" hangingPunct="1">
                        <a:lnSpc>
                          <a:spcPct val="100000"/>
                        </a:lnSpc>
                        <a:spcBef>
                          <a:spcPct val="50000"/>
                        </a:spcBef>
                        <a:spcAft>
                          <a:spcPct val="0"/>
                        </a:spcAft>
                        <a:buClrTx/>
                        <a:buSzTx/>
                        <a:buFontTx/>
                        <a:buNone/>
                        <a:tabLst/>
                      </a:pPr>
                      <a:r>
                        <a:rPr lang="fr-FR" sz="2800" dirty="0"/>
                        <a:t>Daigne Seigneur accorder le repos à leurs âmes auprès de nos saints pères Abraham, Isaac et Jacob. </a:t>
                      </a:r>
                      <a:endParaRPr kumimoji="0" lang="ar-EG" sz="14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50000"/>
                        </a:spcBef>
                        <a:spcAft>
                          <a:spcPct val="0"/>
                        </a:spcAft>
                        <a:buClrTx/>
                        <a:buSzTx/>
                        <a:buFontTx/>
                        <a:buNone/>
                        <a:tabLst/>
                      </a:pPr>
                      <a:r>
                        <a:rPr lang="fr-FR" sz="2800" dirty="0" err="1"/>
                        <a:t>Garde-les</a:t>
                      </a:r>
                      <a:r>
                        <a:rPr lang="fr-FR" sz="2800" dirty="0"/>
                        <a:t> sur les prés d’herbe fraîche, près des eaux du repos, au Paradis de la joie, le lieu qu’ont quitté toute tristesse, toute affliction et toute plainte dans la lumière de Tes saints. </a:t>
                      </a:r>
                      <a:endParaRPr kumimoji="0" lang="fr-CA" sz="28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تفضل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نيح نفوسهم جميعا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حضن </a:t>
                      </a:r>
                      <a:r>
                        <a:rPr kumimoji="0" lang="ar-EG" sz="3200" b="0" i="0" u="none" strike="noStrike" cap="none" normalizeH="0" baseline="0" dirty="0" err="1">
                          <a:ln>
                            <a:noFill/>
                          </a:ln>
                          <a:solidFill>
                            <a:schemeClr val="tx1"/>
                          </a:solidFill>
                          <a:effectLst/>
                          <a:latin typeface="Arial" charset="0"/>
                          <a:cs typeface="Arial" charset="0"/>
                        </a:rPr>
                        <a:t>أبائنا</a:t>
                      </a:r>
                      <a:r>
                        <a:rPr kumimoji="0" lang="ar-EG" sz="3200" b="0" i="0" u="none" strike="noStrike" cap="none" normalizeH="0" baseline="0" dirty="0">
                          <a:ln>
                            <a:noFill/>
                          </a:ln>
                          <a:solidFill>
                            <a:schemeClr val="tx1"/>
                          </a:solidFill>
                          <a:effectLst/>
                          <a:latin typeface="Arial" charset="0"/>
                          <a:cs typeface="Arial" charset="0"/>
                        </a:rPr>
                        <a:t> القديسين ابراهيم واسحق و يعقوب.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علهم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موضع خضرة على ماء الراحة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فردوس النعيم . الموضع </a:t>
                      </a:r>
                      <a:r>
                        <a:rPr kumimoji="0" lang="ar-EG" sz="3200" b="0" i="0" u="none" strike="noStrike" cap="none" normalizeH="0" baseline="0" dirty="0" err="1">
                          <a:ln>
                            <a:noFill/>
                          </a:ln>
                          <a:solidFill>
                            <a:schemeClr val="tx1"/>
                          </a:solidFill>
                          <a:effectLst/>
                          <a:latin typeface="Arial" charset="0"/>
                          <a:cs typeface="Arial" charset="0"/>
                        </a:rPr>
                        <a:t>الذى</a:t>
                      </a:r>
                      <a:r>
                        <a:rPr kumimoji="0" lang="ar-EG" sz="3200" b="0" i="0" u="none" strike="noStrike" cap="none" normalizeH="0" baseline="0" dirty="0">
                          <a:ln>
                            <a:noFill/>
                          </a:ln>
                          <a:solidFill>
                            <a:schemeClr val="tx1"/>
                          </a:solidFill>
                          <a:effectLst/>
                          <a:latin typeface="Arial" charset="0"/>
                          <a:cs typeface="Arial" charset="0"/>
                        </a:rPr>
                        <a:t> هرب منه الحزن </a:t>
                      </a:r>
                      <a:r>
                        <a:rPr kumimoji="0" lang="ar-EG" sz="3200" b="0" i="0" u="none" strike="noStrike" cap="none" normalizeH="0" baseline="0" dirty="0" err="1">
                          <a:ln>
                            <a:noFill/>
                          </a:ln>
                          <a:solidFill>
                            <a:schemeClr val="tx1"/>
                          </a:solidFill>
                          <a:effectLst/>
                          <a:latin typeface="Arial" charset="0"/>
                          <a:cs typeface="Arial" charset="0"/>
                        </a:rPr>
                        <a:t>والكابة</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والنتهد</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نور </a:t>
                      </a:r>
                      <a:r>
                        <a:rPr kumimoji="0" lang="ar-EG" sz="3200" b="0" i="0" u="none" strike="noStrike" cap="none" normalizeH="0" baseline="0" dirty="0" err="1">
                          <a:ln>
                            <a:noFill/>
                          </a:ln>
                          <a:solidFill>
                            <a:schemeClr val="tx1"/>
                          </a:solidFill>
                          <a:effectLst/>
                          <a:latin typeface="Arial" charset="0"/>
                          <a:cs typeface="Arial" charset="0"/>
                        </a:rPr>
                        <a:t>قدسيك</a:t>
                      </a:r>
                      <a:r>
                        <a:rPr kumimoji="0" lang="ar-EG"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5202" name="Group 2"/>
          <p:cNvGraphicFramePr>
            <a:graphicFrameLocks noGrp="1"/>
          </p:cNvGraphicFramePr>
          <p:nvPr>
            <p:ph/>
            <p:extLst>
              <p:ext uri="{D42A27DB-BD31-4B8C-83A1-F6EECF244321}">
                <p14:modId xmlns:p14="http://schemas.microsoft.com/office/powerpoint/2010/main" val="1799353119"/>
              </p:ext>
            </p:extLst>
          </p:nvPr>
        </p:nvGraphicFramePr>
        <p:xfrm>
          <a:off x="0" y="0"/>
          <a:ext cx="9144000" cy="5021676"/>
        </p:xfrm>
        <a:graphic>
          <a:graphicData uri="http://schemas.openxmlformats.org/drawingml/2006/table">
            <a:tbl>
              <a:tblPr/>
              <a:tblGrid>
                <a:gridCol w="3270250">
                  <a:extLst>
                    <a:ext uri="{9D8B030D-6E8A-4147-A177-3AD203B41FA5}">
                      <a16:colId xmlns:a16="http://schemas.microsoft.com/office/drawing/2014/main" val="3633009925"/>
                    </a:ext>
                  </a:extLst>
                </a:gridCol>
                <a:gridCol w="3263900">
                  <a:extLst>
                    <a:ext uri="{9D8B030D-6E8A-4147-A177-3AD203B41FA5}">
                      <a16:colId xmlns:a16="http://schemas.microsoft.com/office/drawing/2014/main" val="20000"/>
                    </a:ext>
                  </a:extLst>
                </a:gridCol>
                <a:gridCol w="2609850">
                  <a:extLst>
                    <a:ext uri="{9D8B030D-6E8A-4147-A177-3AD203B41FA5}">
                      <a16:colId xmlns:a16="http://schemas.microsoft.com/office/drawing/2014/main" val="20001"/>
                    </a:ext>
                  </a:extLst>
                </a:gridCol>
              </a:tblGrid>
              <a:tr h="480060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lang="en-US" sz="2400" kern="1200" dirty="0">
                          <a:solidFill>
                            <a:schemeClr val="tx1"/>
                          </a:solidFill>
                          <a:effectLst/>
                          <a:latin typeface="Coptic1" pitchFamily="2" charset="0"/>
                          <a:ea typeface="+mn-ea"/>
                          <a:cs typeface="+mn-cs"/>
                        </a:rPr>
                        <a:t>Hiten </a:t>
                      </a:r>
                      <a:r>
                        <a:rPr lang="en-US" sz="2400" kern="1200" dirty="0" err="1">
                          <a:solidFill>
                            <a:schemeClr val="tx1"/>
                          </a:solidFill>
                          <a:effectLst/>
                          <a:latin typeface="Coptic1" pitchFamily="2" charset="0"/>
                          <a:ea typeface="+mn-ea"/>
                          <a:cs typeface="+mn-cs"/>
                        </a:rPr>
                        <a:t>pekmonogen</a:t>
                      </a:r>
                      <a:r>
                        <a:rPr lang="en-US" sz="2400" kern="1200" dirty="0">
                          <a:solidFill>
                            <a:schemeClr val="tx1"/>
                          </a:solidFill>
                          <a:effectLst/>
                          <a:latin typeface="Coptic1" pitchFamily="2" charset="0"/>
                          <a:ea typeface="+mn-ea"/>
                          <a:cs typeface="+mn-cs"/>
                        </a:rPr>
                        <a:t>/c </a:t>
                      </a:r>
                      <a:r>
                        <a:rPr lang="en-US" sz="2400" kern="1200" dirty="0" err="1">
                          <a:solidFill>
                            <a:schemeClr val="tx1"/>
                          </a:solidFill>
                          <a:effectLst/>
                          <a:latin typeface="Coptic1" pitchFamily="2" charset="0"/>
                          <a:ea typeface="+mn-ea"/>
                          <a:cs typeface="+mn-cs"/>
                        </a:rPr>
                        <a:t>n~s</a:t>
                      </a:r>
                      <a:r>
                        <a:rPr lang="en-US" sz="2400" kern="1200" dirty="0">
                          <a:solidFill>
                            <a:schemeClr val="tx1"/>
                          </a:solidFill>
                          <a:effectLst/>
                          <a:latin typeface="Coptic1" pitchFamily="2" charset="0"/>
                          <a:ea typeface="+mn-ea"/>
                          <a:cs typeface="+mn-cs"/>
                        </a:rPr>
                        <a:t>/</a:t>
                      </a:r>
                      <a:r>
                        <a:rPr lang="en-US" sz="2400" kern="1200" dirty="0" err="1">
                          <a:solidFill>
                            <a:schemeClr val="tx1"/>
                          </a:solidFill>
                          <a:effectLst/>
                          <a:latin typeface="Coptic1" pitchFamily="2" charset="0"/>
                          <a:ea typeface="+mn-ea"/>
                          <a:cs typeface="+mn-cs"/>
                        </a:rPr>
                        <a:t>ri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Peno#c</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ouoh</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Pennou</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ouoh</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Pencwt</a:t>
                      </a:r>
                      <a:r>
                        <a:rPr lang="en-US" sz="2400" kern="1200" dirty="0">
                          <a:solidFill>
                            <a:schemeClr val="tx1"/>
                          </a:solidFill>
                          <a:effectLst/>
                          <a:latin typeface="Coptic1" pitchFamily="2" charset="0"/>
                          <a:ea typeface="+mn-ea"/>
                          <a:cs typeface="+mn-cs"/>
                        </a:rPr>
                        <a:t>/r </a:t>
                      </a:r>
                      <a:r>
                        <a:rPr lang="en-US" sz="2400" kern="1200" dirty="0" err="1">
                          <a:solidFill>
                            <a:schemeClr val="tx1"/>
                          </a:solidFill>
                          <a:effectLst/>
                          <a:latin typeface="Coptic1" pitchFamily="2" charset="0"/>
                          <a:ea typeface="+mn-ea"/>
                          <a:cs typeface="+mn-cs"/>
                        </a:rPr>
                        <a:t>ouoh</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Penouro</a:t>
                      </a:r>
                      <a:r>
                        <a:rPr lang="en-US" sz="2400" kern="1200" dirty="0">
                          <a:solidFill>
                            <a:schemeClr val="tx1"/>
                          </a:solidFill>
                          <a:effectLst/>
                          <a:latin typeface="Coptic1" pitchFamily="2" charset="0"/>
                          <a:ea typeface="+mn-ea"/>
                          <a:cs typeface="+mn-cs"/>
                        </a:rPr>
                        <a:t> t/ren I/#</a:t>
                      </a:r>
                      <a:r>
                        <a:rPr lang="en-US" sz="2400" kern="1200" dirty="0" err="1">
                          <a:solidFill>
                            <a:schemeClr val="tx1"/>
                          </a:solidFill>
                          <a:effectLst/>
                          <a:latin typeface="Coptic1" pitchFamily="2" charset="0"/>
                          <a:ea typeface="+mn-ea"/>
                          <a:cs typeface="+mn-cs"/>
                        </a:rPr>
                        <a:t>c#</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P,#c</a:t>
                      </a:r>
                      <a:r>
                        <a:rPr lang="en-US" sz="2400" kern="1200" dirty="0">
                          <a:solidFill>
                            <a:schemeClr val="tx1"/>
                          </a:solidFill>
                          <a:effectLst/>
                          <a:latin typeface="Coptic1" pitchFamily="2" charset="0"/>
                          <a:ea typeface="+mn-ea"/>
                          <a:cs typeface="+mn-cs"/>
                        </a:rPr>
                        <a:t>#. </a:t>
                      </a:r>
                      <a:r>
                        <a:rPr lang="fr-FR" sz="2400" kern="1200" dirty="0">
                          <a:solidFill>
                            <a:schemeClr val="tx1"/>
                          </a:solidFill>
                          <a:effectLst/>
                          <a:latin typeface="Coptic1" pitchFamily="2" charset="0"/>
                          <a:ea typeface="+mn-ea"/>
                          <a:cs typeface="+mn-cs"/>
                        </a:rPr>
                        <a:t>Mah </a:t>
                      </a:r>
                      <a:r>
                        <a:rPr lang="fr-FR" sz="2400" kern="1200" dirty="0" err="1">
                          <a:solidFill>
                            <a:schemeClr val="tx1"/>
                          </a:solidFill>
                          <a:effectLst/>
                          <a:latin typeface="Coptic1" pitchFamily="2" charset="0"/>
                          <a:ea typeface="+mn-ea"/>
                          <a:cs typeface="+mn-cs"/>
                        </a:rPr>
                        <a:t>taikeyucia</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n~tak</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yai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P~o#c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pic~mou</a:t>
                      </a:r>
                      <a:r>
                        <a:rPr lang="fr-FR"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Pie~bol</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hitotk</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hiten</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p~jini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e~q~r</a:t>
                      </a:r>
                      <a:r>
                        <a:rPr lang="en-US" sz="2400" kern="1200" dirty="0">
                          <a:solidFill>
                            <a:schemeClr val="tx1"/>
                          </a:solidFill>
                          <a:effectLst/>
                          <a:latin typeface="Coptic1" pitchFamily="2" charset="0"/>
                          <a:ea typeface="+mn-ea"/>
                          <a:cs typeface="+mn-cs"/>
                        </a:rPr>
                        <a:t>/</a:t>
                      </a:r>
                      <a:r>
                        <a:rPr lang="en-US" sz="2400" kern="1200" dirty="0" err="1">
                          <a:solidFill>
                            <a:schemeClr val="tx1"/>
                          </a:solidFill>
                          <a:effectLst/>
                          <a:latin typeface="Coptic1" pitchFamily="2" charset="0"/>
                          <a:ea typeface="+mn-ea"/>
                          <a:cs typeface="+mn-cs"/>
                        </a:rPr>
                        <a:t>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e~jwc</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n~te</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Pekp~neuma</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e#y#u</a:t>
                      </a:r>
                      <a:r>
                        <a:rPr lang="en-US" sz="24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en-US" sz="2400" b="0" i="0" u="none" strike="noStrike" kern="1200" cap="none" normalizeH="0" baseline="0" dirty="0">
                        <a:ln>
                          <a:noFill/>
                        </a:ln>
                        <a:solidFill>
                          <a:schemeClr val="tx1"/>
                        </a:solidFill>
                        <a:effectLst/>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US" sz="2400" b="0" i="0" u="none" strike="noStrike" kern="1200" cap="none" normalizeH="0" baseline="0" dirty="0">
                          <a:ln>
                            <a:noFill/>
                          </a:ln>
                          <a:solidFill>
                            <a:schemeClr val="tx1"/>
                          </a:solidFill>
                          <a:effectLst/>
                          <a:latin typeface="Coptic1" pitchFamily="2" charset="0"/>
                          <a:ea typeface="+mn-ea"/>
                          <a:cs typeface="+mn-cs"/>
                        </a:rPr>
                        <a:t>Am/n</a:t>
                      </a:r>
                      <a:endParaRPr kumimoji="0" lang="fr-CA" sz="24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Ton Fils Unique, notre Seigneur, notre Dieu, notre Sauveur et notre Roi, Jésus-Christ, Seigneur Remplis cette offrande qui T’est offerte de Ta bénédiction. </a:t>
                      </a:r>
                      <a:r>
                        <a:rPr lang="fr-FR" sz="2400" kern="1200" dirty="0">
                          <a:solidFill>
                            <a:schemeClr val="tx1"/>
                          </a:solidFill>
                          <a:effectLst/>
                          <a:latin typeface="+mn-lt"/>
                          <a:ea typeface="+mn-ea"/>
                          <a:cs typeface="+mn-cs"/>
                        </a:rPr>
                        <a:t>en répandant sur elle Ton Esprit-Saint.</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من قِبَل </a:t>
                      </a:r>
                      <a:r>
                        <a:rPr kumimoji="0" lang="ar-SA" sz="3000" b="0" i="0" u="none" strike="noStrike" cap="none" normalizeH="0" baseline="0" dirty="0" err="1">
                          <a:ln>
                            <a:noFill/>
                          </a:ln>
                          <a:solidFill>
                            <a:schemeClr val="tx1"/>
                          </a:solidFill>
                          <a:effectLst/>
                          <a:latin typeface="Arial" charset="0"/>
                          <a:cs typeface="Arial" charset="0"/>
                        </a:rPr>
                        <a:t>إبنك</a:t>
                      </a:r>
                      <a:r>
                        <a:rPr kumimoji="0" lang="ar-SA" sz="3000" b="0" i="0" u="none" strike="noStrike" cap="none" normalizeH="0" baseline="0" dirty="0">
                          <a:ln>
                            <a:noFill/>
                          </a:ln>
                          <a:solidFill>
                            <a:schemeClr val="tx1"/>
                          </a:solidFill>
                          <a:effectLst/>
                          <a:latin typeface="Arial" charset="0"/>
                          <a:cs typeface="Arial" charset="0"/>
                        </a:rPr>
                        <a:t> الوحيد ربنا وإلهنا ومخلصنا وملكنا يسوع المسيح. </a:t>
                      </a:r>
                      <a:r>
                        <a:rPr kumimoji="0" lang="ar-SA" sz="3000" b="0" i="0" u="none" strike="noStrike" cap="none" normalizeH="0" baseline="0" dirty="0" err="1">
                          <a:ln>
                            <a:noFill/>
                          </a:ln>
                          <a:solidFill>
                            <a:schemeClr val="tx1"/>
                          </a:solidFill>
                          <a:effectLst/>
                          <a:latin typeface="Arial" charset="0"/>
                          <a:cs typeface="Arial" charset="0"/>
                        </a:rPr>
                        <a:t>إملأ</a:t>
                      </a:r>
                      <a:r>
                        <a:rPr kumimoji="0" lang="ar-SA" sz="3000" b="0" i="0" u="none" strike="noStrike" cap="none" normalizeH="0" baseline="0" dirty="0">
                          <a:ln>
                            <a:noFill/>
                          </a:ln>
                          <a:solidFill>
                            <a:schemeClr val="tx1"/>
                          </a:solidFill>
                          <a:effectLst/>
                          <a:latin typeface="Arial" charset="0"/>
                          <a:cs typeface="Arial" charset="0"/>
                        </a:rPr>
                        <a:t> هذه </a:t>
                      </a:r>
                      <a:r>
                        <a:rPr kumimoji="0" lang="ar-SA" sz="3000" b="0" i="0" u="none" strike="noStrike" cap="none" normalizeH="0" baseline="0" dirty="0" err="1">
                          <a:ln>
                            <a:noFill/>
                          </a:ln>
                          <a:solidFill>
                            <a:schemeClr val="tx1"/>
                          </a:solidFill>
                          <a:effectLst/>
                          <a:latin typeface="Arial" charset="0"/>
                          <a:cs typeface="Arial" charset="0"/>
                        </a:rPr>
                        <a:t>الصعيدة</a:t>
                      </a:r>
                      <a:r>
                        <a:rPr kumimoji="0" lang="ar-SA" sz="3000" b="0" i="0" u="none" strike="noStrike" cap="none" normalizeH="0" baseline="0" dirty="0">
                          <a:ln>
                            <a:noFill/>
                          </a:ln>
                          <a:solidFill>
                            <a:schemeClr val="tx1"/>
                          </a:solidFill>
                          <a:effectLst/>
                          <a:latin typeface="Arial" charset="0"/>
                          <a:cs typeface="Arial" charset="0"/>
                        </a:rPr>
                        <a:t> التي لك </a:t>
                      </a:r>
                      <a:r>
                        <a:rPr kumimoji="0" lang="ar-SA" sz="3000" b="0" i="0" u="none" strike="noStrike" cap="none" normalizeH="0" baseline="0" dirty="0" err="1">
                          <a:ln>
                            <a:noFill/>
                          </a:ln>
                          <a:solidFill>
                            <a:schemeClr val="tx1"/>
                          </a:solidFill>
                          <a:effectLst/>
                          <a:latin typeface="Arial" charset="0"/>
                          <a:cs typeface="Arial" charset="0"/>
                        </a:rPr>
                        <a:t>يارب</a:t>
                      </a:r>
                      <a:r>
                        <a:rPr kumimoji="0" lang="ar-SA" sz="3000" b="0" i="0" u="none" strike="noStrike" cap="none" normalizeH="0" baseline="0" dirty="0">
                          <a:ln>
                            <a:noFill/>
                          </a:ln>
                          <a:solidFill>
                            <a:schemeClr val="tx1"/>
                          </a:solidFill>
                          <a:effectLst/>
                          <a:latin typeface="Arial" charset="0"/>
                          <a:cs typeface="Arial" charset="0"/>
                        </a:rPr>
                        <a:t> بالبركة التي من قبلك. بحلول روحك القدوس عليها.</a:t>
                      </a:r>
                      <a:endParaRPr kumimoji="0" lang="en-CA" sz="3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a:t>
                      </a:r>
                      <a:r>
                        <a:rPr kumimoji="0" lang="en-US" sz="28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9781123"/>
      </p:ext>
    </p:extLst>
  </p:cSld>
  <p:clrMapOvr>
    <a:masterClrMapping/>
  </p:clrMapOvr>
  <p:transition/>
</p:sld>
</file>

<file path=ppt/slides/slide3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174">
            <a:extLst>
              <a:ext uri="{FF2B5EF4-FFF2-40B4-BE49-F238E27FC236}">
                <a16:creationId xmlns:a16="http://schemas.microsoft.com/office/drawing/2014/main" id="{59A84D89-DDBD-4994-B65B-16DBD09F597A}"/>
              </a:ext>
            </a:extLst>
          </p:cNvPr>
          <p:cNvGraphicFramePr>
            <a:graphicFrameLocks/>
          </p:cNvGraphicFramePr>
          <p:nvPr>
            <p:extLst>
              <p:ext uri="{D42A27DB-BD31-4B8C-83A1-F6EECF244321}">
                <p14:modId xmlns:p14="http://schemas.microsoft.com/office/powerpoint/2010/main" val="2899154879"/>
              </p:ext>
            </p:extLst>
          </p:nvPr>
        </p:nvGraphicFramePr>
        <p:xfrm>
          <a:off x="0" y="158750"/>
          <a:ext cx="9144000" cy="4527382"/>
        </p:xfrm>
        <a:graphic>
          <a:graphicData uri="http://schemas.openxmlformats.org/drawingml/2006/table">
            <a:tbl>
              <a:tblPr/>
              <a:tblGrid>
                <a:gridCol w="3282950">
                  <a:extLst>
                    <a:ext uri="{9D8B030D-6E8A-4147-A177-3AD203B41FA5}">
                      <a16:colId xmlns:a16="http://schemas.microsoft.com/office/drawing/2014/main" val="20000"/>
                    </a:ext>
                  </a:extLst>
                </a:gridCol>
                <a:gridCol w="3130550">
                  <a:extLst>
                    <a:ext uri="{9D8B030D-6E8A-4147-A177-3AD203B41FA5}">
                      <a16:colId xmlns:a16="http://schemas.microsoft.com/office/drawing/2014/main" val="20001"/>
                    </a:ext>
                  </a:extLst>
                </a:gridCol>
                <a:gridCol w="2730500">
                  <a:extLst>
                    <a:ext uri="{9D8B030D-6E8A-4147-A177-3AD203B41FA5}">
                      <a16:colId xmlns:a16="http://schemas.microsoft.com/office/drawing/2014/main" val="20002"/>
                    </a:ext>
                  </a:extLst>
                </a:gridCol>
              </a:tblGrid>
              <a:tr h="113873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pt-BR" sz="2400" b="0" i="0" u="none" strike="noStrike" cap="none" normalizeH="0" baseline="0" dirty="0">
                          <a:ln>
                            <a:noFill/>
                          </a:ln>
                          <a:solidFill>
                            <a:schemeClr val="tx1"/>
                          </a:solidFill>
                          <a:effectLst/>
                          <a:latin typeface="Coptic1" pitchFamily="2" charset="0"/>
                          <a:cs typeface="Arial" charset="0"/>
                        </a:rPr>
                        <a:t>Ouoh qen ouc~mou eke~c~mou.</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la bénédiction, bénis.</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fr-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وبالبركة بارك.</a:t>
                      </a:r>
                      <a:endParaRPr kumimoji="0" lang="fr-FR"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845933">
                <a:tc>
                  <a:txBody>
                    <a:bodyPr/>
                    <a:lstStyle/>
                    <a:p>
                      <a:pPr marL="0" marR="0" lvl="0" indent="0" algn="just" defTabSz="914400" rtl="0" eaLnBrk="1" fontAlgn="base" latinLnBrk="0" hangingPunct="1">
                        <a:lnSpc>
                          <a:spcPct val="100000"/>
                        </a:lnSpc>
                        <a:spcBef>
                          <a:spcPts val="1400"/>
                        </a:spcBef>
                        <a:spcAft>
                          <a:spcPct val="0"/>
                        </a:spcAft>
                        <a:buClrTx/>
                        <a:buSzTx/>
                        <a:buFontTx/>
                        <a:buNone/>
                        <a:tabLst/>
                      </a:pPr>
                      <a:endParaRPr kumimoji="0" lang="ar-EG" sz="1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14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endParaRPr kumimoji="0" lang="en-US" sz="2800" b="0" i="0" u="none" strike="noStrike" cap="none" normalizeH="0" baseline="0" noProof="1">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آمين.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4476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err="1">
                          <a:solidFill>
                            <a:schemeClr val="tx1"/>
                          </a:solidFill>
                          <a:effectLst/>
                          <a:latin typeface="Coptic1" pitchFamily="2" charset="0"/>
                          <a:ea typeface="+mn-ea"/>
                          <a:cs typeface="+mn-cs"/>
                        </a:rPr>
                        <a:t>Ouoh</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qen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outoubo</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eke~toubo</a:t>
                      </a:r>
                      <a:r>
                        <a:rPr lang="fr-FR" sz="28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Am/n</a:t>
                      </a:r>
                      <a:r>
                        <a:rPr kumimoji="0" lang="fr-CA" sz="2600" b="0" i="0" u="none" strike="noStrike" cap="none" normalizeH="0" baseline="0" dirty="0">
                          <a:ln>
                            <a:noFill/>
                          </a:ln>
                          <a:solidFill>
                            <a:schemeClr val="tx1"/>
                          </a:solidFill>
                          <a:effectLst/>
                          <a:latin typeface="Coptic1" pitchFamily="2" charset="0"/>
                          <a:cs typeface="Arial" charset="0"/>
                        </a:rPr>
                        <a:t>.</a:t>
                      </a:r>
                      <a:endParaRPr kumimoji="0" lang="en-US"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par la sanctification, sanctifie</a:t>
                      </a:r>
                      <a:endParaRPr kumimoji="0" lang="ar-EG" sz="26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وبالتقديس قدس.</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آمين.</a:t>
                      </a:r>
                      <a:endParaRPr kumimoji="0" lang="en-CA"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3484083473"/>
      </p:ext>
    </p:extLst>
  </p:cSld>
  <p:clrMapOvr>
    <a:masterClrMapping/>
  </p:clrMapOvr>
  <p:transition/>
</p:sld>
</file>

<file path=ppt/slides/slide3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16">
            <a:extLst>
              <a:ext uri="{FF2B5EF4-FFF2-40B4-BE49-F238E27FC236}">
                <a16:creationId xmlns:a16="http://schemas.microsoft.com/office/drawing/2014/main" id="{A987CC77-E5A6-45D3-904E-B439322D2E0B}"/>
              </a:ext>
            </a:extLst>
          </p:cNvPr>
          <p:cNvGraphicFramePr>
            <a:graphicFrameLocks noGrp="1"/>
          </p:cNvGraphicFramePr>
          <p:nvPr>
            <p:ph/>
            <p:extLst>
              <p:ext uri="{D42A27DB-BD31-4B8C-83A1-F6EECF244321}">
                <p14:modId xmlns:p14="http://schemas.microsoft.com/office/powerpoint/2010/main" val="1666681457"/>
              </p:ext>
            </p:extLst>
          </p:nvPr>
        </p:nvGraphicFramePr>
        <p:xfrm>
          <a:off x="0" y="228600"/>
          <a:ext cx="9144002" cy="4239864"/>
        </p:xfrm>
        <a:graphic>
          <a:graphicData uri="http://schemas.openxmlformats.org/drawingml/2006/table">
            <a:tbl>
              <a:tblPr/>
              <a:tblGrid>
                <a:gridCol w="3257550">
                  <a:extLst>
                    <a:ext uri="{9D8B030D-6E8A-4147-A177-3AD203B41FA5}">
                      <a16:colId xmlns:a16="http://schemas.microsoft.com/office/drawing/2014/main" val="3575634185"/>
                    </a:ext>
                  </a:extLst>
                </a:gridCol>
                <a:gridCol w="3181350">
                  <a:extLst>
                    <a:ext uri="{9D8B030D-6E8A-4147-A177-3AD203B41FA5}">
                      <a16:colId xmlns:a16="http://schemas.microsoft.com/office/drawing/2014/main" val="20000"/>
                    </a:ext>
                  </a:extLst>
                </a:gridCol>
                <a:gridCol w="2705102">
                  <a:extLst>
                    <a:ext uri="{9D8B030D-6E8A-4147-A177-3AD203B41FA5}">
                      <a16:colId xmlns:a16="http://schemas.microsoft.com/office/drawing/2014/main" val="20001"/>
                    </a:ext>
                  </a:extLst>
                </a:gridCol>
              </a:tblGrid>
              <a:tr h="419735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endParaRPr lang="fr-FR" sz="2400" kern="1200" dirty="0">
                        <a:solidFill>
                          <a:schemeClr val="tx1"/>
                        </a:solidFill>
                        <a:effectLst/>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400" kern="1200" dirty="0" err="1">
                          <a:solidFill>
                            <a:schemeClr val="tx1"/>
                          </a:solidFill>
                          <a:effectLst/>
                          <a:latin typeface="Coptic1" pitchFamily="2" charset="0"/>
                          <a:ea typeface="+mn-ea"/>
                          <a:cs typeface="+mn-cs"/>
                        </a:rPr>
                        <a:t>Naidwron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n~tak</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ettai</a:t>
                      </a:r>
                      <a:r>
                        <a:rPr lang="fr-FR" sz="2400" kern="1200" dirty="0">
                          <a:solidFill>
                            <a:schemeClr val="tx1"/>
                          </a:solidFill>
                          <a:effectLst/>
                          <a:latin typeface="Coptic1" pitchFamily="2" charset="0"/>
                          <a:ea typeface="+mn-ea"/>
                          <a:cs typeface="+mn-cs"/>
                        </a:rPr>
                        <a:t>/out: </a:t>
                      </a:r>
                      <a:r>
                        <a:rPr lang="fr-FR" sz="2400" kern="1200" dirty="0" err="1">
                          <a:solidFill>
                            <a:schemeClr val="tx1"/>
                          </a:solidFill>
                          <a:effectLst/>
                          <a:latin typeface="Coptic1" pitchFamily="2" charset="0"/>
                          <a:ea typeface="+mn-ea"/>
                          <a:cs typeface="+mn-cs"/>
                        </a:rPr>
                        <a:t>etersorp</a:t>
                      </a:r>
                      <a:r>
                        <a:rPr lang="fr-FR" sz="2400" kern="1200" dirty="0">
                          <a:solidFill>
                            <a:schemeClr val="tx1"/>
                          </a:solidFill>
                          <a:effectLst/>
                          <a:latin typeface="Coptic1" pitchFamily="2" charset="0"/>
                          <a:ea typeface="+mn-ea"/>
                          <a:cs typeface="+mn-cs"/>
                        </a:rPr>
                        <a:t> n~,/ </a:t>
                      </a:r>
                      <a:r>
                        <a:rPr lang="fr-FR" sz="2400" kern="1200" dirty="0" err="1">
                          <a:solidFill>
                            <a:schemeClr val="tx1"/>
                          </a:solidFill>
                          <a:effectLst/>
                          <a:latin typeface="Coptic1" pitchFamily="2" charset="0"/>
                          <a:ea typeface="+mn-ea"/>
                          <a:cs typeface="+mn-cs"/>
                        </a:rPr>
                        <a:t>e~q~r</a:t>
                      </a:r>
                      <a:r>
                        <a:rPr lang="fr-FR" sz="2400" kern="1200" dirty="0">
                          <a:solidFill>
                            <a:schemeClr val="tx1"/>
                          </a:solidFill>
                          <a:effectLst/>
                          <a:latin typeface="Coptic1" pitchFamily="2" charset="0"/>
                          <a:ea typeface="+mn-ea"/>
                          <a:cs typeface="+mn-cs"/>
                        </a:rPr>
                        <a:t>/i </a:t>
                      </a:r>
                      <a:r>
                        <a:rPr lang="fr-FR" sz="2400" kern="1200" dirty="0" err="1">
                          <a:solidFill>
                            <a:schemeClr val="tx1"/>
                          </a:solidFill>
                          <a:effectLst/>
                          <a:latin typeface="Coptic1" pitchFamily="2" charset="0"/>
                          <a:ea typeface="+mn-ea"/>
                          <a:cs typeface="+mn-cs"/>
                        </a:rPr>
                        <a:t>m~pekm~yo</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paiwik</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paia~vot</a:t>
                      </a:r>
                      <a:r>
                        <a:rPr lang="fr-FR" sz="2400" kern="1200" dirty="0">
                          <a:solidFill>
                            <a:schemeClr val="tx1"/>
                          </a:solidFill>
                          <a:effectLst/>
                          <a:latin typeface="Coptic1" pitchFamily="2" charset="0"/>
                          <a:ea typeface="+mn-ea"/>
                          <a:cs typeface="+mn-cs"/>
                        </a:rPr>
                        <a:t>. Je </a:t>
                      </a:r>
                      <a:r>
                        <a:rPr lang="fr-FR" sz="2400" kern="1200" dirty="0" err="1">
                          <a:solidFill>
                            <a:schemeClr val="tx1"/>
                          </a:solidFill>
                          <a:effectLst/>
                          <a:latin typeface="Coptic1" pitchFamily="2" charset="0"/>
                          <a:ea typeface="+mn-ea"/>
                          <a:cs typeface="+mn-cs"/>
                        </a:rPr>
                        <a:t>n~yof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pekmonogen</a:t>
                      </a:r>
                      <a:r>
                        <a:rPr lang="fr-FR" sz="2400" kern="1200" dirty="0">
                          <a:solidFill>
                            <a:schemeClr val="tx1"/>
                          </a:solidFill>
                          <a:effectLst/>
                          <a:latin typeface="Coptic1" pitchFamily="2" charset="0"/>
                          <a:ea typeface="+mn-ea"/>
                          <a:cs typeface="+mn-cs"/>
                        </a:rPr>
                        <a:t>/c </a:t>
                      </a:r>
                      <a:r>
                        <a:rPr lang="fr-FR" sz="2400" kern="1200" dirty="0" err="1">
                          <a:solidFill>
                            <a:schemeClr val="tx1"/>
                          </a:solidFill>
                          <a:effectLst/>
                          <a:latin typeface="Coptic1" pitchFamily="2" charset="0"/>
                          <a:ea typeface="+mn-ea"/>
                          <a:cs typeface="+mn-cs"/>
                        </a:rPr>
                        <a:t>n~s</a:t>
                      </a:r>
                      <a:r>
                        <a:rPr lang="fr-FR" sz="2400" kern="1200" dirty="0">
                          <a:solidFill>
                            <a:schemeClr val="tx1"/>
                          </a:solidFill>
                          <a:effectLst/>
                          <a:latin typeface="Coptic1" pitchFamily="2" charset="0"/>
                          <a:ea typeface="+mn-ea"/>
                          <a:cs typeface="+mn-cs"/>
                        </a:rPr>
                        <a:t>/ri </a:t>
                      </a:r>
                      <a:r>
                        <a:rPr lang="fr-FR" sz="2400" kern="1200" dirty="0" err="1">
                          <a:solidFill>
                            <a:schemeClr val="tx1"/>
                          </a:solidFill>
                          <a:effectLst/>
                          <a:latin typeface="Coptic1" pitchFamily="2" charset="0"/>
                          <a:ea typeface="+mn-ea"/>
                          <a:cs typeface="+mn-cs"/>
                        </a:rPr>
                        <a:t>peno#c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pennou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pencwt</a:t>
                      </a:r>
                      <a:r>
                        <a:rPr lang="fr-FR" sz="2400" kern="1200" dirty="0">
                          <a:solidFill>
                            <a:schemeClr val="tx1"/>
                          </a:solidFill>
                          <a:effectLst/>
                          <a:latin typeface="Coptic1" pitchFamily="2" charset="0"/>
                          <a:ea typeface="+mn-ea"/>
                          <a:cs typeface="+mn-cs"/>
                        </a:rPr>
                        <a:t>/r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penouro</a:t>
                      </a:r>
                      <a:r>
                        <a:rPr lang="fr-FR" sz="2400" kern="1200" dirty="0">
                          <a:solidFill>
                            <a:schemeClr val="tx1"/>
                          </a:solidFill>
                          <a:effectLst/>
                          <a:latin typeface="Coptic1" pitchFamily="2" charset="0"/>
                          <a:ea typeface="+mn-ea"/>
                          <a:cs typeface="+mn-cs"/>
                        </a:rPr>
                        <a:t> t/</a:t>
                      </a:r>
                      <a:r>
                        <a:rPr lang="fr-FR" sz="2400" kern="1200" dirty="0" err="1">
                          <a:solidFill>
                            <a:schemeClr val="tx1"/>
                          </a:solidFill>
                          <a:effectLst/>
                          <a:latin typeface="Coptic1" pitchFamily="2" charset="0"/>
                          <a:ea typeface="+mn-ea"/>
                          <a:cs typeface="+mn-cs"/>
                        </a:rPr>
                        <a:t>ren</a:t>
                      </a:r>
                      <a:r>
                        <a:rPr lang="fr-FR" sz="2400" kern="1200" dirty="0">
                          <a:solidFill>
                            <a:schemeClr val="tx1"/>
                          </a:solidFill>
                          <a:effectLst/>
                          <a:latin typeface="Coptic1" pitchFamily="2" charset="0"/>
                          <a:ea typeface="+mn-ea"/>
                          <a:cs typeface="+mn-cs"/>
                        </a:rPr>
                        <a:t> I/#</a:t>
                      </a:r>
                      <a:r>
                        <a:rPr lang="fr-FR" sz="2400" kern="1200" dirty="0" err="1">
                          <a:solidFill>
                            <a:schemeClr val="tx1"/>
                          </a:solidFill>
                          <a:effectLst/>
                          <a:latin typeface="Coptic1" pitchFamily="2" charset="0"/>
                          <a:ea typeface="+mn-ea"/>
                          <a:cs typeface="+mn-cs"/>
                        </a:rPr>
                        <a:t>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P,#c</a:t>
                      </a:r>
                      <a:r>
                        <a:rPr lang="fr-FR" sz="2400" kern="1200" dirty="0">
                          <a:solidFill>
                            <a:schemeClr val="tx1"/>
                          </a:solidFill>
                          <a:effectLst/>
                          <a:latin typeface="Coptic1" pitchFamily="2" charset="0"/>
                          <a:ea typeface="+mn-ea"/>
                          <a:cs typeface="+mn-cs"/>
                        </a:rPr>
                        <a:t>#.</a:t>
                      </a:r>
                      <a:endParaRPr kumimoji="0" lang="fr-CA" sz="24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400" kern="1200" dirty="0">
                          <a:solidFill>
                            <a:schemeClr val="tx1"/>
                          </a:solidFill>
                          <a:effectLst/>
                          <a:latin typeface="+mn-lt"/>
                          <a:ea typeface="+mn-ea"/>
                          <a:cs typeface="+mn-cs"/>
                        </a:rPr>
                        <a:t>Tes oblations honorables que nous avons déposées ici devant Toi : ce pain et cette coupe. Car Ton Fils Unique notre Seigneur, notre Dieu, notre Sauveur et notre Roi Jésus-Christ.</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قرابينك هذه المكرمة التي بدأنا بوضعها أمامك، هذا الخبز وهذه الكأس. لأن </a:t>
                      </a:r>
                      <a:r>
                        <a:rPr kumimoji="0" lang="ar-EG" sz="3200" b="0" i="0" u="none" strike="noStrike" cap="none" normalizeH="0" baseline="0" dirty="0" err="1">
                          <a:ln>
                            <a:noFill/>
                          </a:ln>
                          <a:solidFill>
                            <a:schemeClr val="tx1"/>
                          </a:solidFill>
                          <a:effectLst/>
                          <a:latin typeface="Arial" charset="0"/>
                          <a:cs typeface="Arial" charset="0"/>
                        </a:rPr>
                        <a:t>إبنك</a:t>
                      </a:r>
                      <a:r>
                        <a:rPr kumimoji="0" lang="ar-EG" sz="3200" b="0" i="0" u="none" strike="noStrike" cap="none" normalizeH="0" baseline="0" dirty="0">
                          <a:ln>
                            <a:noFill/>
                          </a:ln>
                          <a:solidFill>
                            <a:schemeClr val="tx1"/>
                          </a:solidFill>
                          <a:effectLst/>
                          <a:latin typeface="Arial" charset="0"/>
                          <a:cs typeface="Arial" charset="0"/>
                        </a:rPr>
                        <a:t> الوحيد ربنا وإلهنا ومخلصنا وملكنا كلنا يسوع المسيح.</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47856290"/>
      </p:ext>
    </p:extLst>
  </p:cSld>
  <p:clrMapOvr>
    <a:masterClrMapping/>
  </p:clrMapOvr>
  <p:transition/>
</p:sld>
</file>

<file path=ppt/slides/slide3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13">
            <a:hlinkClick r:id="rId3" action="ppaction://hlinksldjump" highlightClick="1"/>
            <a:extLst>
              <a:ext uri="{FF2B5EF4-FFF2-40B4-BE49-F238E27FC236}">
                <a16:creationId xmlns:a16="http://schemas.microsoft.com/office/drawing/2014/main" id="{6D766009-A3DA-4D2C-BC05-8B6452CAE864}"/>
              </a:ext>
            </a:extLst>
          </p:cNvPr>
          <p:cNvSpPr>
            <a:spLocks noChangeArrowheads="1"/>
          </p:cNvSpPr>
          <p:nvPr/>
        </p:nvSpPr>
        <p:spPr bwMode="auto">
          <a:xfrm>
            <a:off x="7543800" y="4605155"/>
            <a:ext cx="1600200" cy="538345"/>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Basile</a:t>
            </a:r>
          </a:p>
          <a:p>
            <a:pPr algn="ctr" rtl="1">
              <a:lnSpc>
                <a:spcPct val="80000"/>
              </a:lnSpc>
              <a:spcBef>
                <a:spcPct val="0"/>
              </a:spcBef>
            </a:pPr>
            <a:r>
              <a:rPr lang="ar-EG" sz="2000" dirty="0" err="1">
                <a:latin typeface="Arial" charset="0"/>
              </a:rPr>
              <a:t>باسيلى</a:t>
            </a:r>
            <a:endParaRPr lang="en-US" sz="2000" dirty="0">
              <a:latin typeface="Arial" charset="0"/>
            </a:endParaRPr>
          </a:p>
        </p:txBody>
      </p:sp>
      <p:graphicFrame>
        <p:nvGraphicFramePr>
          <p:cNvPr id="6" name="Group 2">
            <a:extLst>
              <a:ext uri="{FF2B5EF4-FFF2-40B4-BE49-F238E27FC236}">
                <a16:creationId xmlns:a16="http://schemas.microsoft.com/office/drawing/2014/main" id="{1EF73413-5FC9-4766-99A7-739B1923DB08}"/>
              </a:ext>
            </a:extLst>
          </p:cNvPr>
          <p:cNvGraphicFramePr>
            <a:graphicFrameLocks/>
          </p:cNvGraphicFramePr>
          <p:nvPr>
            <p:extLst>
              <p:ext uri="{D42A27DB-BD31-4B8C-83A1-F6EECF244321}">
                <p14:modId xmlns:p14="http://schemas.microsoft.com/office/powerpoint/2010/main" val="4129534678"/>
              </p:ext>
            </p:extLst>
          </p:nvPr>
        </p:nvGraphicFramePr>
        <p:xfrm>
          <a:off x="0" y="285750"/>
          <a:ext cx="9144000" cy="3872484"/>
        </p:xfrm>
        <a:graphic>
          <a:graphicData uri="http://schemas.openxmlformats.org/drawingml/2006/table">
            <a:tbl>
              <a:tblPr/>
              <a:tblGrid>
                <a:gridCol w="3249927">
                  <a:extLst>
                    <a:ext uri="{9D8B030D-6E8A-4147-A177-3AD203B41FA5}">
                      <a16:colId xmlns:a16="http://schemas.microsoft.com/office/drawing/2014/main" val="2423100258"/>
                    </a:ext>
                  </a:extLst>
                </a:gridCol>
                <a:gridCol w="3182623">
                  <a:extLst>
                    <a:ext uri="{9D8B030D-6E8A-4147-A177-3AD203B41FA5}">
                      <a16:colId xmlns:a16="http://schemas.microsoft.com/office/drawing/2014/main" val="20000"/>
                    </a:ext>
                  </a:extLst>
                </a:gridCol>
                <a:gridCol w="2711450">
                  <a:extLst>
                    <a:ext uri="{9D8B030D-6E8A-4147-A177-3AD203B41FA5}">
                      <a16:colId xmlns:a16="http://schemas.microsoft.com/office/drawing/2014/main" val="20001"/>
                    </a:ext>
                  </a:extLst>
                </a:gridCol>
              </a:tblGrid>
              <a:tr h="3822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pie~jwrh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e~tenat</a:t>
                      </a:r>
                      <a:r>
                        <a:rPr lang="fr-FR" sz="2400" kern="1200" dirty="0">
                          <a:solidFill>
                            <a:schemeClr val="tx1"/>
                          </a:solidFill>
                          <a:effectLst/>
                          <a:latin typeface="Coptic1" pitchFamily="2" charset="0"/>
                          <a:ea typeface="+mn-ea"/>
                          <a:cs typeface="+mn-cs"/>
                        </a:rPr>
                        <a:t>/if </a:t>
                      </a:r>
                      <a:r>
                        <a:rPr lang="fr-FR" sz="2400" kern="1200" dirty="0" err="1">
                          <a:solidFill>
                            <a:schemeClr val="tx1"/>
                          </a:solidFill>
                          <a:effectLst/>
                          <a:latin typeface="Coptic1" pitchFamily="2" charset="0"/>
                          <a:ea typeface="+mn-ea"/>
                          <a:cs typeface="+mn-cs"/>
                        </a:rPr>
                        <a:t>n~q</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tf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e~sepm~kah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e~h~r</a:t>
                      </a:r>
                      <a:r>
                        <a:rPr lang="fr-FR" sz="2400" kern="1200" dirty="0">
                          <a:solidFill>
                            <a:schemeClr val="tx1"/>
                          </a:solidFill>
                          <a:effectLst/>
                          <a:latin typeface="Coptic1" pitchFamily="2" charset="0"/>
                          <a:ea typeface="+mn-ea"/>
                          <a:cs typeface="+mn-cs"/>
                        </a:rPr>
                        <a:t>/i </a:t>
                      </a:r>
                      <a:r>
                        <a:rPr lang="fr-FR" sz="2400" kern="1200" dirty="0" err="1">
                          <a:solidFill>
                            <a:schemeClr val="tx1"/>
                          </a:solidFill>
                          <a:effectLst/>
                          <a:latin typeface="Coptic1" pitchFamily="2" charset="0"/>
                          <a:ea typeface="+mn-ea"/>
                          <a:cs typeface="+mn-cs"/>
                        </a:rPr>
                        <a:t>e~jen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nennobi</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pimou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e~tafsopf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e~rof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e~bol</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hitotf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pefouws</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m~min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m~mof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e~h~r</a:t>
                      </a:r>
                      <a:r>
                        <a:rPr lang="fr-FR" sz="2400" kern="1200" dirty="0">
                          <a:solidFill>
                            <a:schemeClr val="tx1"/>
                          </a:solidFill>
                          <a:effectLst/>
                          <a:latin typeface="Coptic1" pitchFamily="2" charset="0"/>
                          <a:ea typeface="+mn-ea"/>
                          <a:cs typeface="+mn-cs"/>
                        </a:rPr>
                        <a:t>/i </a:t>
                      </a:r>
                      <a:r>
                        <a:rPr lang="fr-FR" sz="2400" kern="1200" dirty="0" err="1">
                          <a:solidFill>
                            <a:schemeClr val="tx1"/>
                          </a:solidFill>
                          <a:effectLst/>
                          <a:latin typeface="Coptic1" pitchFamily="2" charset="0"/>
                          <a:ea typeface="+mn-ea"/>
                          <a:cs typeface="+mn-cs"/>
                        </a:rPr>
                        <a:t>e~jwn</a:t>
                      </a:r>
                      <a:r>
                        <a:rPr lang="fr-FR" sz="2400" kern="1200" dirty="0">
                          <a:solidFill>
                            <a:schemeClr val="tx1"/>
                          </a:solidFill>
                          <a:effectLst/>
                          <a:latin typeface="Coptic1" pitchFamily="2" charset="0"/>
                          <a:ea typeface="+mn-ea"/>
                          <a:cs typeface="+mn-cs"/>
                        </a:rPr>
                        <a:t> t/</a:t>
                      </a:r>
                      <a:r>
                        <a:rPr lang="fr-FR" sz="2400" kern="1200" dirty="0" err="1">
                          <a:solidFill>
                            <a:schemeClr val="tx1"/>
                          </a:solidFill>
                          <a:effectLst/>
                          <a:latin typeface="Coptic1" pitchFamily="2" charset="0"/>
                          <a:ea typeface="+mn-ea"/>
                          <a:cs typeface="+mn-cs"/>
                        </a:rPr>
                        <a:t>ren</a:t>
                      </a:r>
                      <a:r>
                        <a:rPr lang="fr-FR" sz="24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400" b="0" i="0" u="none" strike="noStrike" kern="1200" cap="none" normalizeH="0" baseline="0" dirty="0">
                        <a:ln>
                          <a:noFill/>
                        </a:ln>
                        <a:solidFill>
                          <a:schemeClr val="tx1"/>
                        </a:solidFill>
                        <a:effectLst/>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kern="1200" cap="none" normalizeH="0" baseline="0" dirty="0" err="1">
                          <a:ln>
                            <a:noFill/>
                          </a:ln>
                          <a:solidFill>
                            <a:schemeClr val="tx1"/>
                          </a:solidFill>
                          <a:effectLst/>
                          <a:latin typeface="Coptic1" pitchFamily="2" charset="0"/>
                          <a:ea typeface="+mn-ea"/>
                          <a:cs typeface="+mn-cs"/>
                        </a:rPr>
                        <a:t>Picteuo~men</a:t>
                      </a:r>
                      <a:r>
                        <a:rPr kumimoji="0" lang="fr-FR" sz="2400" b="0" i="0" u="none" strike="noStrike" kern="1200" cap="none" normalizeH="0" baseline="0" dirty="0">
                          <a:ln>
                            <a:noFill/>
                          </a:ln>
                          <a:solidFill>
                            <a:schemeClr val="tx1"/>
                          </a:solidFill>
                          <a:effectLst/>
                          <a:latin typeface="Coptic1" pitchFamily="2" charset="0"/>
                          <a:ea typeface="+mn-ea"/>
                          <a:cs typeface="+mn-cs"/>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dans la nuit où il fut livré pour subir sa passion à cause de nos péchés et la mort qu'il a acceptée volontairement pour nous tous.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croyons.</a:t>
                      </a:r>
                      <a:endParaRPr kumimoji="0" lang="ar-EG"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في الليلة التي أسلم ذاته فيها ليتألم عن خطايانا. والموت الذي قبله بذاته بإرادته وحده عنا كلنا.</a:t>
                      </a: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نؤمن.</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35034805"/>
      </p:ext>
    </p:extLst>
  </p:cSld>
  <p:clrMapOvr>
    <a:masterClrMapping/>
  </p:clrMapOvr>
  <p:transition/>
</p:sld>
</file>

<file path=ppt/slides/slide3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8283" name="Group 11"/>
          <p:cNvGraphicFramePr>
            <a:graphicFrameLocks noGrp="1"/>
          </p:cNvGraphicFramePr>
          <p:nvPr>
            <p:ph/>
            <p:extLst>
              <p:ext uri="{D42A27DB-BD31-4B8C-83A1-F6EECF244321}">
                <p14:modId xmlns:p14="http://schemas.microsoft.com/office/powerpoint/2010/main" val="236054208"/>
              </p:ext>
            </p:extLst>
          </p:nvPr>
        </p:nvGraphicFramePr>
        <p:xfrm>
          <a:off x="0" y="0"/>
          <a:ext cx="9144000" cy="4688682"/>
        </p:xfrm>
        <a:graphic>
          <a:graphicData uri="http://schemas.openxmlformats.org/drawingml/2006/table">
            <a:tbl>
              <a:tblPr/>
              <a:tblGrid>
                <a:gridCol w="3200400">
                  <a:extLst>
                    <a:ext uri="{9D8B030D-6E8A-4147-A177-3AD203B41FA5}">
                      <a16:colId xmlns:a16="http://schemas.microsoft.com/office/drawing/2014/main" val="20000"/>
                    </a:ext>
                  </a:extLst>
                </a:gridCol>
                <a:gridCol w="3187700">
                  <a:extLst>
                    <a:ext uri="{9D8B030D-6E8A-4147-A177-3AD203B41FA5}">
                      <a16:colId xmlns:a16="http://schemas.microsoft.com/office/drawing/2014/main" val="20001"/>
                    </a:ext>
                  </a:extLst>
                </a:gridCol>
                <a:gridCol w="2755900">
                  <a:extLst>
                    <a:ext uri="{9D8B030D-6E8A-4147-A177-3AD203B41FA5}">
                      <a16:colId xmlns:a16="http://schemas.microsoft.com/office/drawing/2014/main" val="20002"/>
                    </a:ext>
                  </a:extLst>
                </a:gridCol>
              </a:tblGrid>
              <a:tr h="4540250">
                <a:tc>
                  <a:txBody>
                    <a:bodyPr/>
                    <a:lstStyle/>
                    <a:p>
                      <a:pPr marL="0" marR="0" lvl="0" indent="0" algn="just" defTabSz="914400" rtl="0" eaLnBrk="0" fontAlgn="base" latinLnBrk="0" hangingPunct="0">
                        <a:lnSpc>
                          <a:spcPct val="95000"/>
                        </a:lnSpc>
                        <a:spcBef>
                          <a:spcPct val="0"/>
                        </a:spcBef>
                        <a:spcAft>
                          <a:spcPct val="0"/>
                        </a:spcAft>
                        <a:buClrTx/>
                        <a:buSzTx/>
                        <a:buFontTx/>
                        <a:buNone/>
                        <a:tabLst/>
                        <a:defRPr/>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0" fontAlgn="base" latinLnBrk="0" hangingPunct="0">
                        <a:lnSpc>
                          <a:spcPct val="95000"/>
                        </a:lnSpc>
                        <a:spcBef>
                          <a:spcPct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Af</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n~ouwik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nefjij</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n~ata</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n~atywleb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m~makarion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n~reftanqo</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0" fontAlgn="base" latinLnBrk="0" hangingPunct="0">
                        <a:lnSpc>
                          <a:spcPct val="95000"/>
                        </a:lnSpc>
                        <a:spcBef>
                          <a:spcPct val="0"/>
                        </a:spcBef>
                        <a:spcAft>
                          <a:spcPct val="0"/>
                        </a:spcAft>
                        <a:buClrTx/>
                        <a:buSzTx/>
                        <a:buFontTx/>
                        <a:buNone/>
                        <a:tabLst/>
                      </a:pP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0" fontAlgn="base" latinLnBrk="0" hangingPunct="0">
                        <a:lnSpc>
                          <a:spcPct val="95000"/>
                        </a:lnSpc>
                        <a:spcBef>
                          <a:spcPct val="0"/>
                        </a:spcBef>
                        <a:spcAft>
                          <a:spcPct val="0"/>
                        </a:spcAft>
                        <a:buClrTx/>
                        <a:buSzTx/>
                        <a:buFontTx/>
                        <a:buNone/>
                        <a:tabLst/>
                      </a:pPr>
                      <a:endParaRPr kumimoji="0" lang="en-US"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0" fontAlgn="base" latinLnBrk="0" hangingPunct="0">
                        <a:lnSpc>
                          <a:spcPct val="95000"/>
                        </a:lnSpc>
                        <a:spcBef>
                          <a:spcPct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Tennah</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pe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am/n.</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Il prit du pain dans Ses mains saintes, pures, parfaites, immaculées et vivifiantes.</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croyons que cela est en vérité.  </a:t>
                      </a:r>
                      <a:r>
                        <a:rPr kumimoji="0" lang="en-US" sz="2800" b="0" i="0" u="none" strike="noStrike" cap="none" normalizeH="0" baseline="0" dirty="0">
                          <a:ln>
                            <a:noFill/>
                          </a:ln>
                          <a:solidFill>
                            <a:schemeClr val="tx1"/>
                          </a:solidFill>
                          <a:effectLst/>
                          <a:latin typeface="Arial" charset="0"/>
                          <a:cs typeface="Arial" charset="0"/>
                        </a:rPr>
                        <a:t>Amen </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أخَـذ خُبزاً على يَديهِ الطاهرتين اللتينِ بلا عيبٍ ولا دنسٍ، الطوباويتين </a:t>
                      </a:r>
                      <a:r>
                        <a:rPr kumimoji="0" lang="ar-SA" sz="3200" b="0" i="0" u="none" strike="noStrike" cap="none" normalizeH="0" baseline="0" dirty="0" err="1">
                          <a:ln>
                            <a:noFill/>
                          </a:ln>
                          <a:solidFill>
                            <a:schemeClr val="tx1"/>
                          </a:solidFill>
                          <a:effectLst/>
                          <a:latin typeface="Arial" charset="0"/>
                          <a:cs typeface="Arial" charset="0"/>
                        </a:rPr>
                        <a:t>المُحييتين</a:t>
                      </a:r>
                      <a:r>
                        <a:rPr kumimoji="0" lang="ar-SA" sz="3200" b="0" i="0" u="none" strike="noStrike" cap="none" normalizeH="0" baseline="0" dirty="0">
                          <a:ln>
                            <a:noFill/>
                          </a:ln>
                          <a:solidFill>
                            <a:schemeClr val="tx1"/>
                          </a:solidFill>
                          <a:effectLst/>
                          <a:latin typeface="Arial" charset="0"/>
                          <a:cs typeface="Arial" charset="0"/>
                        </a:rPr>
                        <a:t>.</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نؤمن أن هذا هو بالحقيقةِ آمين.</a:t>
                      </a:r>
                      <a:r>
                        <a:rPr kumimoji="0" lang="en-US" sz="32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5607227"/>
      </p:ext>
    </p:extLst>
  </p:cSld>
  <p:clrMapOvr>
    <a:masterClrMapping/>
  </p:clrMapOvr>
  <p:transition/>
</p:sld>
</file>

<file path=ppt/slides/slide3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9298" name="Group 2"/>
          <p:cNvGraphicFramePr>
            <a:graphicFrameLocks noGrp="1"/>
          </p:cNvGraphicFramePr>
          <p:nvPr>
            <p:extLst>
              <p:ext uri="{D42A27DB-BD31-4B8C-83A1-F6EECF244321}">
                <p14:modId xmlns:p14="http://schemas.microsoft.com/office/powerpoint/2010/main" val="2863544117"/>
              </p:ext>
            </p:extLst>
          </p:nvPr>
        </p:nvGraphicFramePr>
        <p:xfrm>
          <a:off x="0" y="670"/>
          <a:ext cx="9144000" cy="4693559"/>
        </p:xfrm>
        <a:graphic>
          <a:graphicData uri="http://schemas.openxmlformats.org/drawingml/2006/table">
            <a:tbl>
              <a:tblPr/>
              <a:tblGrid>
                <a:gridCol w="3181350">
                  <a:extLst>
                    <a:ext uri="{9D8B030D-6E8A-4147-A177-3AD203B41FA5}">
                      <a16:colId xmlns:a16="http://schemas.microsoft.com/office/drawing/2014/main" val="20000"/>
                    </a:ext>
                  </a:extLst>
                </a:gridCol>
                <a:gridCol w="3257550">
                  <a:extLst>
                    <a:ext uri="{9D8B030D-6E8A-4147-A177-3AD203B41FA5}">
                      <a16:colId xmlns:a16="http://schemas.microsoft.com/office/drawing/2014/main" val="20001"/>
                    </a:ext>
                  </a:extLst>
                </a:gridCol>
                <a:gridCol w="2705100">
                  <a:extLst>
                    <a:ext uri="{9D8B030D-6E8A-4147-A177-3AD203B41FA5}">
                      <a16:colId xmlns:a16="http://schemas.microsoft.com/office/drawing/2014/main" val="20002"/>
                    </a:ext>
                  </a:extLst>
                </a:gridCol>
              </a:tblGrid>
              <a:tr h="286323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Afjoust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etve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vwf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leva les yeux en haut au ciel vers Toi, Ô Dieu, Son Père et maître de chacun.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ونَظَرَ إلى فَوق نَحوَ السماءِ إليكَ يا الله أباهُ وسَيّد كلّ أحَدٍ،</a:t>
                      </a:r>
                      <a:r>
                        <a:rPr kumimoji="0" lang="en-US" sz="2800" b="0" i="0" u="none" strike="noStrike" cap="none" normalizeH="0" baseline="0" dirty="0">
                          <a:ln>
                            <a:noFill/>
                          </a:ln>
                          <a:solidFill>
                            <a:schemeClr val="tx1"/>
                          </a:solidFill>
                          <a:effectLst/>
                          <a:latin typeface="Arial" charset="0"/>
                          <a:cs typeface="Arial" pitchFamily="34"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2714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Etafsep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hmot</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5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5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5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rendit grâce</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r>
                        <a:rPr kumimoji="0" lang="fr-CA" sz="2700" b="0" i="0" u="sng" strike="noStrike" cap="none" normalizeH="0" baseline="0" dirty="0">
                          <a:ln>
                            <a:noFill/>
                          </a:ln>
                          <a:solidFill>
                            <a:srgbClr val="FF9900"/>
                          </a:solidFill>
                          <a:effectLst/>
                          <a:latin typeface="Arial" charset="0"/>
                          <a:cs typeface="Arial" charset="0"/>
                        </a:rPr>
                        <a:t> </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وشَكَرَ.</a:t>
                      </a:r>
                      <a:endParaRPr kumimoji="0" lang="en-US"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15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r>
                        <a:rPr kumimoji="0" lang="en-US" sz="3200" b="0" i="0" u="none" strike="noStrike" cap="none" normalizeH="0" baseline="0" dirty="0">
                          <a:ln>
                            <a:noFill/>
                          </a:ln>
                          <a:solidFill>
                            <a:schemeClr val="tx1"/>
                          </a:solidFill>
                          <a:effectLst/>
                          <a:latin typeface="Arial" charset="0"/>
                          <a:cs typeface="Arial" pitchFamily="34"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91252175"/>
      </p:ext>
    </p:extLst>
  </p:cSld>
  <p:clrMapOvr>
    <a:masterClrMapping/>
  </p:clrMapOvr>
  <p:transition/>
</p:sld>
</file>

<file path=ppt/slides/slide3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38762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74">
            <a:extLst>
              <a:ext uri="{FF2B5EF4-FFF2-40B4-BE49-F238E27FC236}">
                <a16:creationId xmlns:a16="http://schemas.microsoft.com/office/drawing/2014/main" id="{F99855C2-49E2-45B7-9F29-080F1BE01FCF}"/>
              </a:ext>
            </a:extLst>
          </p:cNvPr>
          <p:cNvGraphicFramePr>
            <a:graphicFrameLocks noGrp="1"/>
          </p:cNvGraphicFramePr>
          <p:nvPr>
            <p:ph sz="half" idx="2"/>
            <p:extLst>
              <p:ext uri="{D42A27DB-BD31-4B8C-83A1-F6EECF244321}">
                <p14:modId xmlns:p14="http://schemas.microsoft.com/office/powerpoint/2010/main" val="2281499012"/>
              </p:ext>
            </p:extLst>
          </p:nvPr>
        </p:nvGraphicFramePr>
        <p:xfrm>
          <a:off x="0" y="0"/>
          <a:ext cx="9144000" cy="4850146"/>
        </p:xfrm>
        <a:graphic>
          <a:graphicData uri="http://schemas.openxmlformats.org/drawingml/2006/table">
            <a:tbl>
              <a:tblPr/>
              <a:tblGrid>
                <a:gridCol w="3257550">
                  <a:extLst>
                    <a:ext uri="{9D8B030D-6E8A-4147-A177-3AD203B41FA5}">
                      <a16:colId xmlns:a16="http://schemas.microsoft.com/office/drawing/2014/main" val="20000"/>
                    </a:ext>
                  </a:extLst>
                </a:gridCol>
                <a:gridCol w="3190458">
                  <a:extLst>
                    <a:ext uri="{9D8B030D-6E8A-4147-A177-3AD203B41FA5}">
                      <a16:colId xmlns:a16="http://schemas.microsoft.com/office/drawing/2014/main" val="20001"/>
                    </a:ext>
                  </a:extLst>
                </a:gridCol>
                <a:gridCol w="2695992">
                  <a:extLst>
                    <a:ext uri="{9D8B030D-6E8A-4147-A177-3AD203B41FA5}">
                      <a16:colId xmlns:a16="http://schemas.microsoft.com/office/drawing/2014/main" val="20002"/>
                    </a:ext>
                  </a:extLst>
                </a:gridCol>
              </a:tblGrid>
              <a:tr h="97512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1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le bénit,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fr-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وبَارَكَهُ</a:t>
                      </a:r>
                      <a:endParaRPr kumimoji="0" lang="fr-CA"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695178">
                <a:tc>
                  <a:txBody>
                    <a:bodyPr/>
                    <a:lstStyle/>
                    <a:p>
                      <a:pPr marL="0" marR="0" lvl="0" indent="0" algn="l" defTabSz="914400" rtl="0" eaLnBrk="1" fontAlgn="base" latinLnBrk="0" hangingPunct="1">
                        <a:lnSpc>
                          <a:spcPct val="100000"/>
                        </a:lnSpc>
                        <a:spcBef>
                          <a:spcPts val="1400"/>
                        </a:spcBef>
                        <a:spcAft>
                          <a:spcPct val="0"/>
                        </a:spcAft>
                        <a:buClrTx/>
                        <a:buSzTx/>
                        <a:buFontTx/>
                        <a:buNone/>
                        <a:tabLst/>
                      </a:pPr>
                      <a:endParaRPr kumimoji="0" lang="ar-EG" sz="16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ts val="14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endParaRPr kumimoji="0" lang="en-US" sz="2800" b="0" i="0" u="none" strike="noStrike" cap="none" normalizeH="0" baseline="0" noProof="1">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آمين.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72034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Afera~giazin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m~mof</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Am/n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Picteuomen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o~mologoumen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doxazomen</a:t>
                      </a:r>
                      <a:endParaRPr kumimoji="0" lang="en-US"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le sanctifia.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EG" sz="26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 Nous croyons, nous confessons et nous glorifions.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وقدَّسهُ.</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نؤمِن ونَعترف ونمجّد.</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947816236"/>
      </p:ext>
    </p:extLst>
  </p:cSld>
  <p:clrMapOvr>
    <a:masterClrMapping/>
  </p:clrMapOvr>
  <p:transition/>
</p:sld>
</file>

<file path=ppt/slides/slide3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02">
            <a:extLst>
              <a:ext uri="{FF2B5EF4-FFF2-40B4-BE49-F238E27FC236}">
                <a16:creationId xmlns:a16="http://schemas.microsoft.com/office/drawing/2014/main" id="{2D3B217C-BB2E-4893-A757-FDE3E59EBE13}"/>
              </a:ext>
            </a:extLst>
          </p:cNvPr>
          <p:cNvGraphicFramePr>
            <a:graphicFrameLocks/>
          </p:cNvGraphicFramePr>
          <p:nvPr>
            <p:extLst>
              <p:ext uri="{D42A27DB-BD31-4B8C-83A1-F6EECF244321}">
                <p14:modId xmlns:p14="http://schemas.microsoft.com/office/powerpoint/2010/main" val="741833503"/>
              </p:ext>
            </p:extLst>
          </p:nvPr>
        </p:nvGraphicFramePr>
        <p:xfrm>
          <a:off x="0" y="77821"/>
          <a:ext cx="9144000" cy="3945636"/>
        </p:xfrm>
        <a:graphic>
          <a:graphicData uri="http://schemas.openxmlformats.org/drawingml/2006/table">
            <a:tbl>
              <a:tblPr/>
              <a:tblGrid>
                <a:gridCol w="3255523">
                  <a:extLst>
                    <a:ext uri="{9D8B030D-6E8A-4147-A177-3AD203B41FA5}">
                      <a16:colId xmlns:a16="http://schemas.microsoft.com/office/drawing/2014/main" val="20000"/>
                    </a:ext>
                  </a:extLst>
                </a:gridCol>
                <a:gridCol w="3086911">
                  <a:extLst>
                    <a:ext uri="{9D8B030D-6E8A-4147-A177-3AD203B41FA5}">
                      <a16:colId xmlns:a16="http://schemas.microsoft.com/office/drawing/2014/main" val="20001"/>
                    </a:ext>
                  </a:extLst>
                </a:gridCol>
                <a:gridCol w="2801566">
                  <a:extLst>
                    <a:ext uri="{9D8B030D-6E8A-4147-A177-3AD203B41FA5}">
                      <a16:colId xmlns:a16="http://schemas.microsoft.com/office/drawing/2014/main" val="20002"/>
                    </a:ext>
                  </a:extLst>
                </a:gridCol>
              </a:tblGrid>
              <a:tr h="32678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Afvasf</a:t>
                      </a:r>
                      <a:r>
                        <a:rPr kumimoji="0" lang="en-US" sz="3200" b="0" i="0" u="none" strike="noStrike" cap="none" normalizeH="0" baseline="0" dirty="0">
                          <a:ln>
                            <a:noFill/>
                          </a:ln>
                          <a:solidFill>
                            <a:schemeClr val="tx1"/>
                          </a:solidFill>
                          <a:effectLst/>
                          <a:latin typeface="Coptic1" pitchFamily="2" charset="0"/>
                          <a:cs typeface="Arial" charset="0"/>
                        </a:rPr>
                        <a:t> aft/if </a:t>
                      </a:r>
                      <a:r>
                        <a:rPr kumimoji="0" lang="en-US" sz="3200" b="0" i="0" u="none" strike="noStrike" cap="none" normalizeH="0" baseline="0" dirty="0" err="1">
                          <a:ln>
                            <a:noFill/>
                          </a:ln>
                          <a:solidFill>
                            <a:schemeClr val="tx1"/>
                          </a:solidFill>
                          <a:effectLst/>
                          <a:latin typeface="Coptic1" pitchFamily="2" charset="0"/>
                          <a:cs typeface="Arial" charset="0"/>
                        </a:rPr>
                        <a:t>n~n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e~te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m~may</a:t>
                      </a:r>
                      <a:r>
                        <a:rPr kumimoji="0" lang="en-US" sz="3200" b="0" i="0" u="none" strike="noStrike" cap="none" normalizeH="0" baseline="0" dirty="0">
                          <a:ln>
                            <a:noFill/>
                          </a:ln>
                          <a:solidFill>
                            <a:schemeClr val="tx1"/>
                          </a:solidFill>
                          <a:effectLst/>
                          <a:latin typeface="Coptic1" pitchFamily="2" charset="0"/>
                          <a:cs typeface="Arial" charset="0"/>
                        </a:rPr>
                        <a:t>/t/c: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n~a~poctoloc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efjw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Prêtre:</a:t>
                      </a: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le rompit, et le donna à ses saints disciples et apôtres bienheureux en disant: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00"/>
                          </a:solidFill>
                          <a:effectLst/>
                          <a:latin typeface="Arial" charset="0"/>
                          <a:cs typeface="Arial"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وقسّمَهُ وأعطاهُ لتلاميذِهِ القديسين ورُسُلِهِ الأطهار قائلاً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525283890"/>
      </p:ext>
    </p:extLst>
  </p:cSld>
  <p:clrMapOvr>
    <a:masterClrMapping/>
  </p:clrMapOvr>
  <p:transition/>
</p:sld>
</file>

<file path=ppt/slides/slide3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05442" name="Rectangle 2"/>
          <p:cNvSpPr>
            <a:spLocks noGrp="1" noChangeArrowheads="1"/>
          </p:cNvSpPr>
          <p:nvPr>
            <p:ph sz="half" idx="1"/>
          </p:nvPr>
        </p:nvSpPr>
        <p:spPr>
          <a:xfrm>
            <a:off x="304800" y="171450"/>
            <a:ext cx="8686800" cy="4400550"/>
          </a:xfrm>
          <a:ln/>
        </p:spPr>
        <p:txBody>
          <a:bodyPr/>
          <a:lstStyle/>
          <a:p>
            <a:pPr algn="just" eaLnBrk="0" hangingPunct="0">
              <a:spcBef>
                <a:spcPct val="0"/>
              </a:spcBef>
            </a:pPr>
            <a:endParaRPr lang="en-US" sz="3600">
              <a:cs typeface="Times New Roman" pitchFamily="18" charset="0"/>
            </a:endParaRPr>
          </a:p>
          <a:p>
            <a:pPr algn="just" eaLnBrk="0" hangingPunct="0">
              <a:spcBef>
                <a:spcPct val="0"/>
              </a:spcBef>
            </a:pPr>
            <a:endParaRPr lang="en-US" sz="3600"/>
          </a:p>
        </p:txBody>
      </p:sp>
      <p:sp>
        <p:nvSpPr>
          <p:cNvPr id="18"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6372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141">
            <a:extLst>
              <a:ext uri="{FF2B5EF4-FFF2-40B4-BE49-F238E27FC236}">
                <a16:creationId xmlns:a16="http://schemas.microsoft.com/office/drawing/2014/main" id="{3B9086F3-BA02-433F-8F53-E4AB9DD03C21}"/>
              </a:ext>
            </a:extLst>
          </p:cNvPr>
          <p:cNvGraphicFramePr>
            <a:graphicFrameLocks noGrp="1"/>
          </p:cNvGraphicFramePr>
          <p:nvPr>
            <p:extLst>
              <p:ext uri="{D42A27DB-BD31-4B8C-83A1-F6EECF244321}">
                <p14:modId xmlns:p14="http://schemas.microsoft.com/office/powerpoint/2010/main" val="2297641042"/>
              </p:ext>
            </p:extLst>
          </p:nvPr>
        </p:nvGraphicFramePr>
        <p:xfrm>
          <a:off x="0" y="0"/>
          <a:ext cx="9144000" cy="4809744"/>
        </p:xfrm>
        <a:graphic>
          <a:graphicData uri="http://schemas.openxmlformats.org/drawingml/2006/table">
            <a:tbl>
              <a:tblPr/>
              <a:tblGrid>
                <a:gridCol w="3177702">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561617">
                  <a:extLst>
                    <a:ext uri="{9D8B030D-6E8A-4147-A177-3AD203B41FA5}">
                      <a16:colId xmlns:a16="http://schemas.microsoft.com/office/drawing/2014/main" val="20002"/>
                    </a:ext>
                  </a:extLst>
                </a:gridCol>
              </a:tblGrid>
              <a:tr h="2798474">
                <a:tc>
                  <a:txBody>
                    <a:bodyPr/>
                    <a:lstStyle/>
                    <a:p>
                      <a:pPr marL="0" marR="0" lvl="0" indent="0" algn="just" defTabSz="914400" rtl="0" eaLnBrk="1" fontAlgn="base" latinLnBrk="0" hangingPunct="1">
                        <a:lnSpc>
                          <a:spcPct val="100000"/>
                        </a:lnSpc>
                        <a:spcBef>
                          <a:spcPts val="1400"/>
                        </a:spcBef>
                        <a:spcAft>
                          <a:spcPct val="0"/>
                        </a:spcAft>
                        <a:buClrTx/>
                        <a:buSzTx/>
                        <a:buFontTx/>
                        <a:buNone/>
                        <a:tabLst/>
                      </a:pPr>
                      <a:r>
                        <a:rPr kumimoji="0" lang="fr-FR" sz="2470" b="0" i="0" u="none" strike="noStrike" cap="none" normalizeH="0" baseline="0" dirty="0">
                          <a:ln>
                            <a:noFill/>
                          </a:ln>
                          <a:solidFill>
                            <a:schemeClr val="tx1"/>
                          </a:solidFill>
                          <a:effectLst/>
                          <a:latin typeface="Coptic1" pitchFamily="2" charset="0"/>
                          <a:cs typeface="Arial" charset="0"/>
                        </a:rPr>
                        <a:t>Je [i </a:t>
                      </a:r>
                      <a:r>
                        <a:rPr kumimoji="0" lang="fr-FR" sz="2470" b="0" i="0" u="none" strike="noStrike" cap="none" normalizeH="0" baseline="0" dirty="0" err="1">
                          <a:ln>
                            <a:noFill/>
                          </a:ln>
                          <a:solidFill>
                            <a:schemeClr val="tx1"/>
                          </a:solidFill>
                          <a:effectLst/>
                          <a:latin typeface="Coptic1" pitchFamily="2" charset="0"/>
                          <a:cs typeface="Arial" charset="0"/>
                        </a:rPr>
                        <a:t>ouwm</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e~bol</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n~q</a:t>
                      </a:r>
                      <a:r>
                        <a:rPr kumimoji="0" lang="fr-FR" sz="2470" b="0" i="0" u="none" strike="noStrike" cap="none" normalizeH="0" baseline="0" dirty="0">
                          <a:ln>
                            <a:noFill/>
                          </a:ln>
                          <a:solidFill>
                            <a:schemeClr val="tx1"/>
                          </a:solidFill>
                          <a:effectLst/>
                          <a:latin typeface="Coptic1" pitchFamily="2" charset="0"/>
                          <a:cs typeface="Arial" charset="0"/>
                        </a:rPr>
                        <a:t>/</a:t>
                      </a:r>
                      <a:r>
                        <a:rPr kumimoji="0" lang="fr-FR" sz="2470" b="0" i="0" u="none" strike="noStrike" cap="none" normalizeH="0" baseline="0" dirty="0" err="1">
                          <a:ln>
                            <a:noFill/>
                          </a:ln>
                          <a:solidFill>
                            <a:schemeClr val="tx1"/>
                          </a:solidFill>
                          <a:effectLst/>
                          <a:latin typeface="Coptic1" pitchFamily="2" charset="0"/>
                          <a:cs typeface="Arial" charset="0"/>
                        </a:rPr>
                        <a:t>tf</a:t>
                      </a:r>
                      <a:r>
                        <a:rPr kumimoji="0" lang="fr-FR" sz="2470" b="0" i="0" u="none" strike="noStrike" cap="none" normalizeH="0" baseline="0" dirty="0">
                          <a:ln>
                            <a:noFill/>
                          </a:ln>
                          <a:solidFill>
                            <a:schemeClr val="tx1"/>
                          </a:solidFill>
                          <a:effectLst/>
                          <a:latin typeface="Coptic1" pitchFamily="2" charset="0"/>
                          <a:cs typeface="Arial" charset="0"/>
                        </a:rPr>
                        <a:t> t/</a:t>
                      </a:r>
                      <a:r>
                        <a:rPr kumimoji="0" lang="fr-FR" sz="2470" b="0" i="0" u="none" strike="noStrike" cap="none" normalizeH="0" baseline="0" dirty="0" err="1">
                          <a:ln>
                            <a:noFill/>
                          </a:ln>
                          <a:solidFill>
                            <a:schemeClr val="tx1"/>
                          </a:solidFill>
                          <a:effectLst/>
                          <a:latin typeface="Coptic1" pitchFamily="2" charset="0"/>
                          <a:cs typeface="Arial" charset="0"/>
                        </a:rPr>
                        <a:t>rou</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fai</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gar</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pe</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pacwma</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Etounavasf</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e~jen</a:t>
                      </a:r>
                      <a:r>
                        <a:rPr kumimoji="0" lang="fr-FR" sz="2470" b="0" i="0" u="none" strike="noStrike" cap="none" normalizeH="0" baseline="0" dirty="0">
                          <a:ln>
                            <a:noFill/>
                          </a:ln>
                          <a:solidFill>
                            <a:schemeClr val="tx1"/>
                          </a:solidFill>
                          <a:effectLst/>
                          <a:latin typeface="Coptic1" pitchFamily="2" charset="0"/>
                          <a:cs typeface="Arial" charset="0"/>
                        </a:rPr>
                        <a:t> y/</a:t>
                      </a:r>
                      <a:r>
                        <a:rPr kumimoji="0" lang="fr-FR" sz="2470" b="0" i="0" u="none" strike="noStrike" cap="none" normalizeH="0" baseline="0" dirty="0" err="1">
                          <a:ln>
                            <a:noFill/>
                          </a:ln>
                          <a:solidFill>
                            <a:schemeClr val="tx1"/>
                          </a:solidFill>
                          <a:effectLst/>
                          <a:latin typeface="Coptic1" pitchFamily="2" charset="0"/>
                          <a:cs typeface="Arial" charset="0"/>
                        </a:rPr>
                        <a:t>nou</a:t>
                      </a:r>
                      <a:r>
                        <a:rPr kumimoji="0" lang="fr-FR" sz="2470" b="0" i="0" u="none" strike="noStrike" cap="none" normalizeH="0" baseline="0" dirty="0">
                          <a:ln>
                            <a:noFill/>
                          </a:ln>
                          <a:solidFill>
                            <a:schemeClr val="tx1"/>
                          </a:solidFill>
                          <a:effectLst/>
                          <a:latin typeface="Coptic1" pitchFamily="2" charset="0"/>
                          <a:cs typeface="Arial" charset="0"/>
                        </a:rPr>
                        <a:t> nem </a:t>
                      </a:r>
                      <a:r>
                        <a:rPr kumimoji="0" lang="fr-FR" sz="2470" b="0" i="0" u="none" strike="noStrike" cap="none" normalizeH="0" baseline="0" dirty="0" err="1">
                          <a:ln>
                            <a:noFill/>
                          </a:ln>
                          <a:solidFill>
                            <a:schemeClr val="tx1"/>
                          </a:solidFill>
                          <a:effectLst/>
                          <a:latin typeface="Coptic1" pitchFamily="2" charset="0"/>
                          <a:cs typeface="Arial" charset="0"/>
                        </a:rPr>
                        <a:t>hankem</a:t>
                      </a:r>
                      <a:r>
                        <a:rPr kumimoji="0" lang="fr-FR" sz="2470" b="0" i="0" u="none" strike="noStrike" cap="none" normalizeH="0" baseline="0" dirty="0">
                          <a:ln>
                            <a:noFill/>
                          </a:ln>
                          <a:solidFill>
                            <a:schemeClr val="tx1"/>
                          </a:solidFill>
                          <a:effectLst/>
                          <a:latin typeface="Coptic1" pitchFamily="2" charset="0"/>
                          <a:cs typeface="Arial" charset="0"/>
                        </a:rPr>
                        <a:t>/s: </a:t>
                      </a:r>
                      <a:r>
                        <a:rPr kumimoji="0" lang="fr-FR" sz="2470" b="0" i="0" u="none" strike="noStrike" cap="none" normalizeH="0" baseline="0" dirty="0" err="1">
                          <a:ln>
                            <a:noFill/>
                          </a:ln>
                          <a:solidFill>
                            <a:schemeClr val="tx1"/>
                          </a:solidFill>
                          <a:effectLst/>
                          <a:latin typeface="Coptic1" pitchFamily="2" charset="0"/>
                          <a:cs typeface="Arial" charset="0"/>
                        </a:rPr>
                        <a:t>n~cet</a:t>
                      </a:r>
                      <a:r>
                        <a:rPr kumimoji="0" lang="fr-FR" sz="2470" b="0" i="0" u="none" strike="noStrike" cap="none" normalizeH="0" baseline="0" dirty="0">
                          <a:ln>
                            <a:noFill/>
                          </a:ln>
                          <a:solidFill>
                            <a:schemeClr val="tx1"/>
                          </a:solidFill>
                          <a:effectLst/>
                          <a:latin typeface="Coptic1" pitchFamily="2" charset="0"/>
                          <a:cs typeface="Arial" charset="0"/>
                        </a:rPr>
                        <a:t>/if </a:t>
                      </a:r>
                      <a:r>
                        <a:rPr kumimoji="0" lang="fr-FR" sz="2470" b="0" i="0" u="none" strike="noStrike" cap="none" normalizeH="0" baseline="0" dirty="0" err="1">
                          <a:ln>
                            <a:noFill/>
                          </a:ln>
                          <a:solidFill>
                            <a:schemeClr val="tx1"/>
                          </a:solidFill>
                          <a:effectLst/>
                          <a:latin typeface="Coptic1" pitchFamily="2" charset="0"/>
                          <a:cs typeface="Arial" charset="0"/>
                        </a:rPr>
                        <a:t>e~p</a:t>
                      </a:r>
                      <a:r>
                        <a:rPr kumimoji="0" lang="fr-FR" sz="2470" b="0" i="0" u="none" strike="noStrike" cap="none" normalizeH="0" baseline="0" dirty="0">
                          <a:ln>
                            <a:noFill/>
                          </a:ln>
                          <a:solidFill>
                            <a:schemeClr val="tx1"/>
                          </a:solidFill>
                          <a:effectLst/>
                          <a:latin typeface="Coptic1" pitchFamily="2" charset="0"/>
                          <a:cs typeface="Arial" charset="0"/>
                        </a:rPr>
                        <a:t>~,w </a:t>
                      </a:r>
                      <a:r>
                        <a:rPr kumimoji="0" lang="fr-FR" sz="2470" b="0" i="0" u="none" strike="noStrike" cap="none" normalizeH="0" baseline="0" dirty="0" err="1">
                          <a:ln>
                            <a:noFill/>
                          </a:ln>
                          <a:solidFill>
                            <a:schemeClr val="tx1"/>
                          </a:solidFill>
                          <a:effectLst/>
                          <a:latin typeface="Coptic1" pitchFamily="2" charset="0"/>
                          <a:cs typeface="Arial" charset="0"/>
                        </a:rPr>
                        <a:t>e~bol</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n~te</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ninobi</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vai</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a~ritf</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e~paerv~meui</a:t>
                      </a:r>
                      <a:r>
                        <a:rPr kumimoji="0" lang="fr-FR" sz="2470" b="0" i="0" u="none" strike="noStrike" cap="none" normalizeH="0" baseline="0" dirty="0">
                          <a:ln>
                            <a:noFill/>
                          </a:ln>
                          <a:solidFill>
                            <a:schemeClr val="tx1"/>
                          </a:solidFill>
                          <a:effectLst/>
                          <a:latin typeface="Coptic1" pitchFamily="2" charset="0"/>
                          <a:cs typeface="Arial" charset="0"/>
                        </a:rPr>
                        <a:t>~.</a:t>
                      </a:r>
                      <a:endParaRPr kumimoji="0" lang="en-CA" sz="247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mn-lt"/>
                          <a:cs typeface="Times New Roman" pitchFamily="18" charset="0"/>
                        </a:rPr>
                        <a:t>Prenez et mangez-en tous, car ceci est Mon Corps, qui est rompu pour vous et pour la multitude, en rémission des péchés.  Faites ceci en mémoire de Moi.</a:t>
                      </a:r>
                      <a:endParaRPr kumimoji="0" lang="en-US" sz="2800" b="0" i="0" u="none" strike="noStrike" cap="none" normalizeH="0" baseline="0" dirty="0">
                        <a:ln>
                          <a:noFill/>
                        </a:ln>
                        <a:solidFill>
                          <a:schemeClr val="tx1"/>
                        </a:solidFill>
                        <a:effectLst/>
                        <a:latin typeface="+mn-lt"/>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Times New Roman" pitchFamily="18" charset="0"/>
                        </a:rPr>
                        <a:t>خذوا كلوا منه كلكم لأن هذا هو </a:t>
                      </a:r>
                      <a:r>
                        <a:rPr kumimoji="0" lang="ar-SA" sz="3200" b="0" i="0" u="none" strike="noStrike" cap="none" normalizeH="0" baseline="0" dirty="0" err="1">
                          <a:ln>
                            <a:noFill/>
                          </a:ln>
                          <a:solidFill>
                            <a:schemeClr val="tx1"/>
                          </a:solidFill>
                          <a:effectLst/>
                          <a:latin typeface="Arial" charset="0"/>
                          <a:cs typeface="Times New Roman" pitchFamily="18" charset="0"/>
                        </a:rPr>
                        <a:t>جَسَدِى</a:t>
                      </a:r>
                      <a:r>
                        <a:rPr kumimoji="0" lang="ar-SA" sz="3200" b="0" i="0" u="none" strike="noStrike" cap="none" normalizeH="0" baseline="0" dirty="0">
                          <a:ln>
                            <a:noFill/>
                          </a:ln>
                          <a:solidFill>
                            <a:schemeClr val="tx1"/>
                          </a:solidFill>
                          <a:effectLst/>
                          <a:latin typeface="Arial" charset="0"/>
                          <a:cs typeface="Times New Roman" pitchFamily="18" charset="0"/>
                        </a:rPr>
                        <a:t>،</a:t>
                      </a:r>
                      <a:r>
                        <a:rPr kumimoji="0" lang="fr-FR" sz="3200" b="0" i="0" u="none" strike="noStrike" cap="none" normalizeH="0" baseline="0" dirty="0">
                          <a:ln>
                            <a:noFill/>
                          </a:ln>
                          <a:solidFill>
                            <a:schemeClr val="tx1"/>
                          </a:solidFill>
                          <a:effectLst/>
                          <a:latin typeface="Arial" charset="0"/>
                          <a:cs typeface="Times New Roman" pitchFamily="18" charset="0"/>
                        </a:rPr>
                        <a:t> </a:t>
                      </a:r>
                      <a:r>
                        <a:rPr kumimoji="0" lang="ar-SA" sz="3200" b="0" i="0" u="none" strike="noStrike" cap="none" normalizeH="0" baseline="0" dirty="0">
                          <a:ln>
                            <a:noFill/>
                          </a:ln>
                          <a:solidFill>
                            <a:schemeClr val="tx1"/>
                          </a:solidFill>
                          <a:effectLst/>
                          <a:latin typeface="Arial" charset="0"/>
                          <a:cs typeface="Times New Roman" pitchFamily="18" charset="0"/>
                        </a:rPr>
                        <a:t>الذى يُقسَم عنكم وعن كثيرين يُعطى لمغفِرة الخطايا. هذا اصنَعوهُ لذكرى</a:t>
                      </a:r>
                      <a:r>
                        <a:rPr kumimoji="0" lang="ar-SA"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9235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8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8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Vai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oumeym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am/n.</a:t>
                      </a:r>
                      <a:endParaRPr kumimoji="0" lang="en-CA"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Times New Roman" pitchFamily="18" charset="0"/>
                        </a:rPr>
                        <a:t>Ceci est en vérité. Amen.</a:t>
                      </a:r>
                      <a:endParaRPr kumimoji="0" lang="en-US"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US"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Times New Roman" pitchFamily="18" charset="0"/>
                        </a:rPr>
                        <a:t>هذا هو بالحقيقةِ آمين</a:t>
                      </a:r>
                      <a:r>
                        <a:rPr kumimoji="0" lang="en-CA" sz="2800" b="0" i="0" u="none" strike="noStrike" cap="none" normalizeH="0" baseline="0" dirty="0">
                          <a:ln>
                            <a:noFill/>
                          </a:ln>
                          <a:solidFill>
                            <a:schemeClr val="tx1"/>
                          </a:solidFill>
                          <a:effectLst/>
                          <a:latin typeface="Arial" charset="0"/>
                          <a:cs typeface="Times New Roman" pitchFamily="18" charset="0"/>
                        </a:rPr>
                        <a:t>.</a:t>
                      </a:r>
                      <a:r>
                        <a:rPr kumimoji="0" lang="en-US" sz="2800" b="0" i="0" u="none" strike="noStrike" cap="none" normalizeH="0" baseline="0" dirty="0">
                          <a:ln>
                            <a:noFill/>
                          </a:ln>
                          <a:solidFill>
                            <a:schemeClr val="tx1"/>
                          </a:solidFill>
                          <a:effectLst/>
                          <a:latin typeface="Arial" charset="0"/>
                          <a:cs typeface="Times New Roman" pitchFamily="18" charset="0"/>
                        </a:rPr>
                        <a:t> </a:t>
                      </a:r>
                      <a:endParaRPr kumimoji="0" lang="en-US" sz="20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164158520"/>
      </p:ext>
    </p:extLst>
  </p:cSld>
  <p:clrMapOvr>
    <a:masterClrMapping/>
  </p:clrMapOvr>
  <p:transition/>
</p:sld>
</file>

<file path=ppt/slides/slide3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752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14">
            <a:extLst>
              <a:ext uri="{FF2B5EF4-FFF2-40B4-BE49-F238E27FC236}">
                <a16:creationId xmlns:a16="http://schemas.microsoft.com/office/drawing/2014/main" id="{A1A5D8F3-DA6E-43B6-90FB-7A4A752D996A}"/>
              </a:ext>
            </a:extLst>
          </p:cNvPr>
          <p:cNvGraphicFramePr>
            <a:graphicFrameLocks noGrp="1"/>
          </p:cNvGraphicFramePr>
          <p:nvPr>
            <p:ph sz="half" idx="2"/>
            <p:extLst>
              <p:ext uri="{D42A27DB-BD31-4B8C-83A1-F6EECF244321}">
                <p14:modId xmlns:p14="http://schemas.microsoft.com/office/powerpoint/2010/main" val="3353407561"/>
              </p:ext>
            </p:extLst>
          </p:nvPr>
        </p:nvGraphicFramePr>
        <p:xfrm>
          <a:off x="0" y="-3876"/>
          <a:ext cx="9143999" cy="4721366"/>
        </p:xfrm>
        <a:graphic>
          <a:graphicData uri="http://schemas.openxmlformats.org/drawingml/2006/table">
            <a:tbl>
              <a:tblPr/>
              <a:tblGrid>
                <a:gridCol w="3326860">
                  <a:extLst>
                    <a:ext uri="{9D8B030D-6E8A-4147-A177-3AD203B41FA5}">
                      <a16:colId xmlns:a16="http://schemas.microsoft.com/office/drawing/2014/main" val="20000"/>
                    </a:ext>
                  </a:extLst>
                </a:gridCol>
                <a:gridCol w="3246409">
                  <a:extLst>
                    <a:ext uri="{9D8B030D-6E8A-4147-A177-3AD203B41FA5}">
                      <a16:colId xmlns:a16="http://schemas.microsoft.com/office/drawing/2014/main" val="20001"/>
                    </a:ext>
                  </a:extLst>
                </a:gridCol>
                <a:gridCol w="2570730">
                  <a:extLst>
                    <a:ext uri="{9D8B030D-6E8A-4147-A177-3AD203B41FA5}">
                      <a16:colId xmlns:a16="http://schemas.microsoft.com/office/drawing/2014/main" val="20002"/>
                    </a:ext>
                  </a:extLst>
                </a:gridCol>
              </a:tblGrid>
              <a:tr h="36679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Pair/] on </a:t>
                      </a:r>
                      <a:r>
                        <a:rPr kumimoji="0" lang="en-US" sz="2800" b="0" i="0" u="none" strike="noStrike" cap="none" normalizeH="0" baseline="0" dirty="0" err="1">
                          <a:ln>
                            <a:noFill/>
                          </a:ln>
                          <a:solidFill>
                            <a:schemeClr val="tx1"/>
                          </a:solidFill>
                          <a:effectLst/>
                          <a:latin typeface="Coptic1" pitchFamily="2" charset="0"/>
                          <a:cs typeface="Arial" charset="0"/>
                        </a:rPr>
                        <a:t>pikea~vot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menenca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pidipnon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afyotf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oumwou</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Etafseph~mot</a:t>
                      </a:r>
                      <a:r>
                        <a:rPr kumimoji="0" lang="en-US" sz="3000" b="0" i="0" u="none" strike="noStrike" cap="none" normalizeH="0" baseline="0" dirty="0">
                          <a:ln>
                            <a:noFill/>
                          </a:ln>
                          <a:solidFill>
                            <a:schemeClr val="tx1"/>
                          </a:solidFill>
                          <a:effectLst/>
                          <a:latin typeface="Coptic1" pitchFamily="2" charset="0"/>
                          <a:cs typeface="Arial" charset="0"/>
                        </a:rPr>
                        <a:t>.</a:t>
                      </a:r>
                      <a:endParaRPr kumimoji="0" lang="fr-FR"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De même après le souper, Il prit le calice, y mêla du vin et de l’eau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rendit grâce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وهكذا الكأس أيضاً بعد العشاء مَزَجَها من خمرٍ ومَاءٍ.</a:t>
                      </a: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4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وشَكَر</a:t>
                      </a:r>
                      <a:r>
                        <a:rPr kumimoji="0" lang="en-US"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05340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الشعب:</a:t>
                      </a:r>
                      <a:endParaRPr kumimoji="0" lang="en-US"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685114911"/>
      </p:ext>
    </p:extLst>
  </p:cSld>
  <p:clrMapOvr>
    <a:masterClrMapping/>
  </p:clrMapOvr>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717418" name="Group 106"/>
          <p:cNvGraphicFramePr>
            <a:graphicFrameLocks noGrp="1"/>
          </p:cNvGraphicFramePr>
          <p:nvPr>
            <p:extLst>
              <p:ext uri="{D42A27DB-BD31-4B8C-83A1-F6EECF244321}">
                <p14:modId xmlns:p14="http://schemas.microsoft.com/office/powerpoint/2010/main" val="1245550430"/>
              </p:ext>
            </p:extLst>
          </p:nvPr>
        </p:nvGraphicFramePr>
        <p:xfrm>
          <a:off x="1816100" y="99495"/>
          <a:ext cx="5511800" cy="434340"/>
        </p:xfrm>
        <a:graphic>
          <a:graphicData uri="http://schemas.openxmlformats.org/drawingml/2006/table">
            <a:tbl>
              <a:tblPr/>
              <a:tblGrid>
                <a:gridCol w="5511800">
                  <a:extLst>
                    <a:ext uri="{9D8B030D-6E8A-4147-A177-3AD203B41FA5}">
                      <a16:colId xmlns:a16="http://schemas.microsoft.com/office/drawing/2014/main" val="20000"/>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1800" b="0" i="0" u="none" strike="noStrike" cap="none" normalizeH="0" baseline="0" dirty="0">
                          <a:ln>
                            <a:noFill/>
                          </a:ln>
                          <a:solidFill>
                            <a:schemeClr val="tx1"/>
                          </a:solidFill>
                          <a:effectLst/>
                          <a:latin typeface="Arial" charset="0"/>
                          <a:cs typeface="Arial" charset="0"/>
                        </a:rPr>
                        <a:t>Les </a:t>
                      </a:r>
                      <a:r>
                        <a:rPr kumimoji="0" lang="en-CA" sz="1800" b="0" i="0" u="none" strike="noStrike" cap="none" normalizeH="0" baseline="0" dirty="0" err="1">
                          <a:ln>
                            <a:noFill/>
                          </a:ln>
                          <a:solidFill>
                            <a:schemeClr val="tx1"/>
                          </a:solidFill>
                          <a:effectLst/>
                          <a:latin typeface="Arial" charset="0"/>
                          <a:cs typeface="Arial" charset="0"/>
                        </a:rPr>
                        <a:t>Oraisons</a:t>
                      </a:r>
                      <a:r>
                        <a:rPr kumimoji="0" lang="en-US" sz="1800" b="0" i="0" u="none" strike="noStrike" cap="none" normalizeH="0" baseline="0" dirty="0">
                          <a:ln>
                            <a:noFill/>
                          </a:ln>
                          <a:solidFill>
                            <a:schemeClr val="tx1"/>
                          </a:solidFill>
                          <a:effectLst/>
                          <a:latin typeface="Arial" charset="0"/>
                          <a:cs typeface="Arial" charset="0"/>
                        </a:rPr>
                        <a:t> - </a:t>
                      </a:r>
                      <a:r>
                        <a:rPr kumimoji="0" lang="ar-EG" sz="2400" b="0" i="0" u="none" strike="noStrike" cap="none" normalizeH="0" baseline="0" dirty="0" err="1">
                          <a:ln>
                            <a:noFill/>
                          </a:ln>
                          <a:solidFill>
                            <a:schemeClr val="tx1"/>
                          </a:solidFill>
                          <a:effectLst/>
                          <a:latin typeface="Arial" charset="0"/>
                          <a:cs typeface="Arial" charset="0"/>
                        </a:rPr>
                        <a:t>الأواشى</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6205" name="AutoShape 108">
            <a:hlinkClick r:id="rId3" action="ppaction://hlinksldjump" highlightClick="1"/>
          </p:cNvPr>
          <p:cNvSpPr>
            <a:spLocks noChangeArrowheads="1"/>
          </p:cNvSpPr>
          <p:nvPr/>
        </p:nvSpPr>
        <p:spPr bwMode="auto">
          <a:xfrm>
            <a:off x="2362200" y="921427"/>
            <a:ext cx="4419600" cy="5905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3600" i="0" u="none" strike="noStrike" kern="1200" cap="none" spc="0" normalizeH="0" baseline="0" noProof="0" dirty="0">
                <a:ln>
                  <a:noFill/>
                </a:ln>
                <a:solidFill>
                  <a:srgbClr val="FFFFFF"/>
                </a:solidFill>
                <a:effectLst/>
                <a:uLnTx/>
                <a:uFillTx/>
                <a:latin typeface="Arial" charset="0"/>
                <a:ea typeface="+mn-ea"/>
                <a:cs typeface="Arial" charset="0"/>
              </a:rPr>
              <a:t>Veille</a:t>
            </a:r>
            <a:r>
              <a:rPr kumimoji="0" lang="en-CA" sz="36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3600" i="0" u="none" strike="noStrike" kern="1200" cap="none" spc="0" normalizeH="0" baseline="0" noProof="0" dirty="0">
                <a:ln>
                  <a:noFill/>
                </a:ln>
                <a:solidFill>
                  <a:srgbClr val="FFFFFF"/>
                </a:solidFill>
                <a:effectLst/>
                <a:uLnTx/>
                <a:uFillTx/>
                <a:latin typeface="Arial" charset="0"/>
                <a:ea typeface="+mn-ea"/>
                <a:cs typeface="Arial" charset="0"/>
              </a:rPr>
              <a:t>عشية</a:t>
            </a:r>
            <a:endParaRPr kumimoji="0" lang="en-CA" sz="18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6206" name="AutoShape 109">
            <a:hlinkClick r:id="" action="ppaction://noaction" highlightClick="1"/>
          </p:cNvPr>
          <p:cNvSpPr>
            <a:spLocks noChangeArrowheads="1"/>
          </p:cNvSpPr>
          <p:nvPr/>
        </p:nvSpPr>
        <p:spPr bwMode="auto">
          <a:xfrm>
            <a:off x="2362200" y="2470805"/>
            <a:ext cx="4419600" cy="60890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3200" i="0" u="none" strike="noStrike" kern="1200" cap="none" spc="0" normalizeH="0" baseline="0" noProof="0" dirty="0">
                <a:ln>
                  <a:noFill/>
                </a:ln>
                <a:solidFill>
                  <a:srgbClr val="FFFFFF"/>
                </a:solidFill>
                <a:effectLst/>
                <a:uLnTx/>
                <a:uFillTx/>
                <a:latin typeface="Arial" charset="0"/>
                <a:ea typeface="+mn-ea"/>
                <a:cs typeface="Arial" charset="0"/>
              </a:rPr>
              <a:t>Aube </a:t>
            </a:r>
            <a:r>
              <a:rPr kumimoji="0" lang="en-CA" sz="32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3200" i="0" u="none" strike="noStrike" kern="1200" cap="none" spc="0" normalizeH="0" baseline="0" noProof="0" dirty="0">
                <a:ln>
                  <a:noFill/>
                </a:ln>
                <a:solidFill>
                  <a:srgbClr val="FFFFFF"/>
                </a:solidFill>
                <a:effectLst/>
                <a:uLnTx/>
                <a:uFillTx/>
                <a:latin typeface="Arial" charset="0"/>
                <a:ea typeface="+mn-ea"/>
                <a:cs typeface="Arial" charset="0"/>
              </a:rPr>
              <a:t>باكر</a:t>
            </a:r>
            <a:endParaRPr kumimoji="0" lang="en-CA" sz="20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6207" name="AutoShape 110">
            <a:hlinkClick r:id="rId3" action="ppaction://hlinksldjump" highlightClick="1"/>
          </p:cNvPr>
          <p:cNvSpPr>
            <a:spLocks noChangeArrowheads="1"/>
          </p:cNvSpPr>
          <p:nvPr/>
        </p:nvSpPr>
        <p:spPr bwMode="auto">
          <a:xfrm>
            <a:off x="1452663" y="3364823"/>
            <a:ext cx="1981200" cy="8572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800" i="0" u="none" strike="noStrike" kern="1200" cap="none" spc="0" normalizeH="0" baseline="0" noProof="0" dirty="0">
                <a:ln>
                  <a:noFill/>
                </a:ln>
                <a:solidFill>
                  <a:srgbClr val="FFFFFF"/>
                </a:solidFill>
                <a:effectLst/>
                <a:uLnTx/>
                <a:uFillTx/>
                <a:latin typeface="Arial" charset="0"/>
                <a:ea typeface="+mn-ea"/>
                <a:cs typeface="Arial" charset="0"/>
              </a:rPr>
              <a:t>السبت</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800" i="0" u="none" strike="noStrike" kern="1200" cap="none" spc="0" normalizeH="0" baseline="0" noProof="0" dirty="0">
                <a:ln>
                  <a:noFill/>
                </a:ln>
                <a:solidFill>
                  <a:srgbClr val="FFFFFF"/>
                </a:solidFill>
                <a:effectLst/>
                <a:uLnTx/>
                <a:uFillTx/>
                <a:latin typeface="Arial" charset="0"/>
                <a:ea typeface="+mn-ea"/>
                <a:cs typeface="Arial" charset="0"/>
              </a:rPr>
              <a:t>Samedi</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6208" name="AutoShape 111">
            <a:hlinkClick r:id="rId4" action="ppaction://hlinksldjump" highlightClick="1"/>
          </p:cNvPr>
          <p:cNvSpPr>
            <a:spLocks noChangeArrowheads="1"/>
          </p:cNvSpPr>
          <p:nvPr/>
        </p:nvSpPr>
        <p:spPr bwMode="auto">
          <a:xfrm>
            <a:off x="3662462" y="3364823"/>
            <a:ext cx="4419599" cy="8572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800" i="0" u="none" strike="noStrike" kern="1200" cap="none" spc="0" normalizeH="0" baseline="0" noProof="0" dirty="0">
                <a:ln>
                  <a:noFill/>
                </a:ln>
                <a:solidFill>
                  <a:srgbClr val="FFFFFF"/>
                </a:solidFill>
                <a:effectLst/>
                <a:uLnTx/>
                <a:uFillTx/>
                <a:latin typeface="Arial" charset="0"/>
                <a:ea typeface="+mn-ea"/>
                <a:cs typeface="Arial" charset="0"/>
              </a:rPr>
              <a:t>من الأحد </a:t>
            </a:r>
            <a:r>
              <a:rPr kumimoji="0" lang="ar-EG" sz="2800" i="0" u="none" strike="noStrike" kern="1200" cap="none" spc="0" normalizeH="0" baseline="0" noProof="0" dirty="0" err="1">
                <a:ln>
                  <a:noFill/>
                </a:ln>
                <a:solidFill>
                  <a:srgbClr val="FFFFFF"/>
                </a:solidFill>
                <a:effectLst/>
                <a:uLnTx/>
                <a:uFillTx/>
                <a:latin typeface="Arial" charset="0"/>
                <a:ea typeface="+mn-ea"/>
                <a:cs typeface="Arial" charset="0"/>
              </a:rPr>
              <a:t>الى</a:t>
            </a:r>
            <a:r>
              <a:rPr kumimoji="0" lang="ar-EG" sz="2800" i="0" u="none" strike="noStrike" kern="1200" cap="none" spc="0" normalizeH="0" baseline="0" noProof="0" dirty="0">
                <a:ln>
                  <a:noFill/>
                </a:ln>
                <a:solidFill>
                  <a:srgbClr val="FFFFFF"/>
                </a:solidFill>
                <a:effectLst/>
                <a:uLnTx/>
                <a:uFillTx/>
                <a:latin typeface="Arial" charset="0"/>
                <a:ea typeface="+mn-ea"/>
                <a:cs typeface="Arial" charset="0"/>
              </a:rPr>
              <a:t> الجمعة</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800" i="0" u="none" strike="noStrike" kern="1200" cap="none" spc="0" normalizeH="0" baseline="0" noProof="0" dirty="0">
                <a:ln>
                  <a:noFill/>
                </a:ln>
                <a:solidFill>
                  <a:srgbClr val="FFFFFF"/>
                </a:solidFill>
                <a:effectLst/>
                <a:uLnTx/>
                <a:uFillTx/>
                <a:latin typeface="Arial" charset="0"/>
                <a:ea typeface="+mn-ea"/>
                <a:cs typeface="Arial" charset="0"/>
              </a:rPr>
              <a:t>Du Dimanche au Vendredi</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cxnSp>
        <p:nvCxnSpPr>
          <p:cNvPr id="136211" name="AutoShape 116"/>
          <p:cNvCxnSpPr>
            <a:cxnSpLocks noChangeShapeType="1"/>
          </p:cNvCxnSpPr>
          <p:nvPr/>
        </p:nvCxnSpPr>
        <p:spPr bwMode="auto">
          <a:xfrm flipH="1">
            <a:off x="2538514" y="3021922"/>
            <a:ext cx="1409700" cy="342901"/>
          </a:xfrm>
          <a:prstGeom prst="straightConnector1">
            <a:avLst/>
          </a:prstGeom>
          <a:noFill/>
          <a:ln w="12700">
            <a:solidFill>
              <a:srgbClr val="800000"/>
            </a:solidFill>
            <a:round/>
            <a:headEnd/>
            <a:tailEnd/>
          </a:ln>
        </p:spPr>
      </p:cxnSp>
      <p:cxnSp>
        <p:nvCxnSpPr>
          <p:cNvPr id="136212" name="AutoShape 117"/>
          <p:cNvCxnSpPr>
            <a:cxnSpLocks noChangeShapeType="1"/>
            <a:stCxn id="136208" idx="3"/>
          </p:cNvCxnSpPr>
          <p:nvPr/>
        </p:nvCxnSpPr>
        <p:spPr bwMode="auto">
          <a:xfrm flipH="1" flipV="1">
            <a:off x="3891064" y="2989777"/>
            <a:ext cx="1981198" cy="375046"/>
          </a:xfrm>
          <a:prstGeom prst="straightConnector1">
            <a:avLst/>
          </a:prstGeom>
          <a:noFill/>
          <a:ln w="12700">
            <a:solidFill>
              <a:srgbClr val="800000"/>
            </a:solidFill>
            <a:round/>
            <a:headEnd/>
            <a:tailEnd/>
          </a:ln>
        </p:spPr>
      </p:cxnSp>
      <p:sp>
        <p:nvSpPr>
          <p:cNvPr id="12" name="Action Button: Custom 11">
            <a:hlinkClick r:id="rId5" action="ppaction://hlinksldjump" highlightClick="1"/>
            <a:extLst>
              <a:ext uri="{FF2B5EF4-FFF2-40B4-BE49-F238E27FC236}">
                <a16:creationId xmlns:a16="http://schemas.microsoft.com/office/drawing/2014/main" id="{D6C7400D-8925-44E6-AD26-59C403DE3E6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12521" name="Group 41"/>
          <p:cNvGraphicFramePr>
            <a:graphicFrameLocks noGrp="1"/>
          </p:cNvGraphicFramePr>
          <p:nvPr>
            <p:ph/>
            <p:extLst>
              <p:ext uri="{D42A27DB-BD31-4B8C-83A1-F6EECF244321}">
                <p14:modId xmlns:p14="http://schemas.microsoft.com/office/powerpoint/2010/main" val="1291037925"/>
              </p:ext>
            </p:extLst>
          </p:nvPr>
        </p:nvGraphicFramePr>
        <p:xfrm>
          <a:off x="0" y="0"/>
          <a:ext cx="9144000" cy="4732020"/>
        </p:xfrm>
        <a:graphic>
          <a:graphicData uri="http://schemas.openxmlformats.org/drawingml/2006/table">
            <a:tbl>
              <a:tblPr/>
              <a:tblGrid>
                <a:gridCol w="4808788">
                  <a:extLst>
                    <a:ext uri="{9D8B030D-6E8A-4147-A177-3AD203B41FA5}">
                      <a16:colId xmlns:a16="http://schemas.microsoft.com/office/drawing/2014/main" val="2575914536"/>
                    </a:ext>
                  </a:extLst>
                </a:gridCol>
                <a:gridCol w="4335212">
                  <a:extLst>
                    <a:ext uri="{9D8B030D-6E8A-4147-A177-3AD203B41FA5}">
                      <a16:colId xmlns:a16="http://schemas.microsoft.com/office/drawing/2014/main" val="20001"/>
                    </a:ext>
                  </a:extLst>
                </a:gridCol>
              </a:tblGrid>
              <a:tr h="457133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Diacre: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Implorez  pour  nos  pères et  nos  frères  qui se sont endormis dans la  foi  du Christ  depuis le commencement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Nos saints pères les archevêques et nos pères </a:t>
                      </a:r>
                      <a:br>
                        <a:rPr kumimoji="0" lang="fr-CA" sz="2600" b="0" i="0" u="none" strike="noStrike" cap="none" normalizeH="0" baseline="0" dirty="0">
                          <a:ln>
                            <a:noFill/>
                          </a:ln>
                          <a:solidFill>
                            <a:schemeClr val="tx1"/>
                          </a:solidFill>
                          <a:effectLst/>
                          <a:latin typeface="Arial" charset="0"/>
                          <a:cs typeface="Arial" charset="0"/>
                        </a:rPr>
                      </a:br>
                      <a:r>
                        <a:rPr kumimoji="0" lang="fr-CA" sz="2600" b="0" i="0" u="none" strike="noStrike" cap="none" normalizeH="0" baseline="0" dirty="0">
                          <a:ln>
                            <a:noFill/>
                          </a:ln>
                          <a:solidFill>
                            <a:schemeClr val="tx1"/>
                          </a:solidFill>
                          <a:effectLst/>
                          <a:latin typeface="Arial" charset="0"/>
                          <a:cs typeface="Arial" charset="0"/>
                        </a:rPr>
                        <a:t>les évêques, nos pères les higoumènes, nos pères les prêtres,  nos frères les diacres, nos pères les moines, nos pères les laïcs.</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r>
                        <a:rPr kumimoji="0" lang="ar-SA" sz="2100" b="0" i="0" u="none" strike="noStrike" cap="none" normalizeH="0" baseline="0" dirty="0">
                          <a:ln>
                            <a:noFill/>
                          </a:ln>
                          <a:solidFill>
                            <a:schemeClr val="tx1"/>
                          </a:solidFill>
                          <a:effectLst/>
                          <a:latin typeface="Arial" charset="0"/>
                          <a:cs typeface="Arial" charset="0"/>
                        </a:rPr>
                        <a:t> </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اطلبوا عن آبائنا </a:t>
                      </a:r>
                      <a:r>
                        <a:rPr kumimoji="0" lang="ar-EG" sz="3200" b="0" i="0" u="none" strike="noStrike" cap="none" normalizeH="0" baseline="0" dirty="0" err="1">
                          <a:ln>
                            <a:noFill/>
                          </a:ln>
                          <a:solidFill>
                            <a:schemeClr val="tx1"/>
                          </a:solidFill>
                          <a:effectLst/>
                          <a:latin typeface="Arial" charset="0"/>
                          <a:cs typeface="Arial" charset="0"/>
                        </a:rPr>
                        <a:t>واخوتنا</a:t>
                      </a:r>
                      <a:r>
                        <a:rPr kumimoji="0" lang="ar-EG" sz="3200" b="0" i="0" u="none" strike="noStrike" cap="none" normalizeH="0" baseline="0" dirty="0">
                          <a:ln>
                            <a:noFill/>
                          </a:ln>
                          <a:solidFill>
                            <a:schemeClr val="tx1"/>
                          </a:solidFill>
                          <a:effectLst/>
                          <a:latin typeface="Arial" charset="0"/>
                          <a:cs typeface="Arial" charset="0"/>
                        </a:rPr>
                        <a:t> الذين رقدوا </a:t>
                      </a:r>
                      <a:r>
                        <a:rPr kumimoji="0" lang="ar-EG" sz="3200" b="0" i="0" u="none" strike="noStrike" cap="none" normalizeH="0" baseline="0" dirty="0" err="1">
                          <a:ln>
                            <a:noFill/>
                          </a:ln>
                          <a:solidFill>
                            <a:schemeClr val="tx1"/>
                          </a:solidFill>
                          <a:effectLst/>
                          <a:latin typeface="Arial" charset="0"/>
                          <a:cs typeface="Arial" charset="0"/>
                        </a:rPr>
                        <a:t>و</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تنيحوا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الايمان</a:t>
                      </a:r>
                      <a:r>
                        <a:rPr kumimoji="0" lang="ar-EG" sz="3200" b="0" i="0" u="none" strike="noStrike" cap="none" normalizeH="0" baseline="0" dirty="0">
                          <a:ln>
                            <a:noFill/>
                          </a:ln>
                          <a:solidFill>
                            <a:schemeClr val="tx1"/>
                          </a:solidFill>
                          <a:effectLst/>
                          <a:latin typeface="Arial" charset="0"/>
                          <a:cs typeface="Arial" charset="0"/>
                        </a:rPr>
                        <a:t> بالمسيح منذ البدء.</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آبائنا </a:t>
                      </a:r>
                      <a:r>
                        <a:rPr kumimoji="0" lang="ar-EG" sz="3200" b="0" i="0" u="none" strike="noStrike" cap="none" normalizeH="0" baseline="0" dirty="0" err="1">
                          <a:ln>
                            <a:noFill/>
                          </a:ln>
                          <a:solidFill>
                            <a:schemeClr val="tx1"/>
                          </a:solidFill>
                          <a:effectLst/>
                          <a:latin typeface="Arial" charset="0"/>
                          <a:cs typeface="Arial" charset="0"/>
                        </a:rPr>
                        <a:t>القديسن</a:t>
                      </a:r>
                      <a:r>
                        <a:rPr kumimoji="0" lang="ar-EG" sz="3200" b="0" i="0" u="none" strike="noStrike" cap="none" normalizeH="0" baseline="0" dirty="0">
                          <a:ln>
                            <a:noFill/>
                          </a:ln>
                          <a:solidFill>
                            <a:schemeClr val="tx1"/>
                          </a:solidFill>
                          <a:effectLst/>
                          <a:latin typeface="Arial" charset="0"/>
                          <a:cs typeface="Arial" charset="0"/>
                        </a:rPr>
                        <a:t> رؤساء الأساقفة وآبائنا الأساقفة وآبائنا القمامصة وآبائنا القسوس وأخوتنا الشمامسة وآبائنا الرهبان و آبائنا العلمانيين.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34020" name="Group 36"/>
          <p:cNvGraphicFramePr>
            <a:graphicFrameLocks noGrp="1"/>
          </p:cNvGraphicFramePr>
          <p:nvPr>
            <p:ph sz="half" idx="2"/>
          </p:nvPr>
        </p:nvGraphicFramePr>
        <p:xfrm>
          <a:off x="0" y="0"/>
          <a:ext cx="9144000" cy="4969764"/>
        </p:xfrm>
        <a:graphic>
          <a:graphicData uri="http://schemas.openxmlformats.org/drawingml/2006/table">
            <a:tbl>
              <a:tblPr/>
              <a:tblGrid>
                <a:gridCol w="3171217">
                  <a:extLst>
                    <a:ext uri="{9D8B030D-6E8A-4147-A177-3AD203B41FA5}">
                      <a16:colId xmlns:a16="http://schemas.microsoft.com/office/drawing/2014/main" val="20000"/>
                    </a:ext>
                  </a:extLst>
                </a:gridCol>
                <a:gridCol w="3527295">
                  <a:extLst>
                    <a:ext uri="{9D8B030D-6E8A-4147-A177-3AD203B41FA5}">
                      <a16:colId xmlns:a16="http://schemas.microsoft.com/office/drawing/2014/main" val="20001"/>
                    </a:ext>
                  </a:extLst>
                </a:gridCol>
                <a:gridCol w="2445488">
                  <a:extLst>
                    <a:ext uri="{9D8B030D-6E8A-4147-A177-3AD203B41FA5}">
                      <a16:colId xmlns:a16="http://schemas.microsoft.com/office/drawing/2014/main" val="20002"/>
                    </a:ext>
                  </a:extLst>
                </a:gridCol>
              </a:tblGrid>
              <a:tr h="69700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Afc~mou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e~rof</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le bénit,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fr-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وبَارَكَه</a:t>
                      </a:r>
                      <a:r>
                        <a:rPr kumimoji="0" lang="ar-EG" sz="2800" b="0" i="0" u="none" strike="noStrike" cap="none" normalizeH="0" baseline="0" dirty="0">
                          <a:ln>
                            <a:noFill/>
                          </a:ln>
                          <a:solidFill>
                            <a:schemeClr val="tx1"/>
                          </a:solidFill>
                          <a:effectLst/>
                          <a:latin typeface="Arial" charset="0"/>
                          <a:cs typeface="Arial" charset="0"/>
                        </a:rPr>
                        <a:t>ا</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517736">
                <a:tc>
                  <a:txBody>
                    <a:bodyPr/>
                    <a:lstStyle/>
                    <a:p>
                      <a:pPr marL="0" marR="0" lvl="0" indent="0" algn="l" defTabSz="914400" rtl="0" eaLnBrk="1" fontAlgn="base" latinLnBrk="0" hangingPunct="1">
                        <a:lnSpc>
                          <a:spcPct val="100000"/>
                        </a:lnSpc>
                        <a:spcBef>
                          <a:spcPts val="1400"/>
                        </a:spcBef>
                        <a:spcAft>
                          <a:spcPct val="0"/>
                        </a:spcAft>
                        <a:buClrTx/>
                        <a:buSzTx/>
                        <a:buFontTx/>
                        <a:buNone/>
                        <a:tabLst/>
                      </a:pPr>
                      <a:endParaRPr kumimoji="0" lang="ar-EG" sz="16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ts val="14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Am/n.</a:t>
                      </a:r>
                      <a:endParaRPr kumimoji="0" lang="en-US" sz="2400" b="0" i="0" u="none" strike="noStrike" cap="none" normalizeH="0" baseline="0" noProof="1">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9306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Afera~giazin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m~mof</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Am/n</a:t>
                      </a:r>
                      <a:r>
                        <a:rPr kumimoji="0" lang="fr-CA"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palin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Picteuomen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o~mologoumen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doxazomen</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le sanctifia.</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3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 de même, nous croyons, nous confessons et nous glorifions.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وقدَّسه</a:t>
                      </a:r>
                      <a:r>
                        <a:rPr kumimoji="0" lang="ar-EG" sz="2800" b="0" i="0" u="none" strike="noStrike" cap="none" normalizeH="0" baseline="0" dirty="0">
                          <a:ln>
                            <a:noFill/>
                          </a:ln>
                          <a:solidFill>
                            <a:schemeClr val="tx1"/>
                          </a:solidFill>
                          <a:effectLst/>
                          <a:latin typeface="Arial" charset="0"/>
                          <a:cs typeface="Arial" charset="0"/>
                        </a:rPr>
                        <a:t>ا</a:t>
                      </a:r>
                      <a:r>
                        <a:rPr kumimoji="0" lang="ar-SA" sz="2800" b="0" i="0" u="none" strike="noStrike" cap="none" normalizeH="0" baseline="0" dirty="0">
                          <a:ln>
                            <a:noFill/>
                          </a:ln>
                          <a:solidFill>
                            <a:schemeClr val="tx1"/>
                          </a:solidFill>
                          <a:effectLst/>
                          <a:latin typeface="Arial" charset="0"/>
                          <a:cs typeface="Arial" charset="0"/>
                        </a:rPr>
                        <a: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1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pitchFamily="34" charset="0"/>
                        </a:rPr>
                        <a:t>وأيضاً </a:t>
                      </a:r>
                      <a:r>
                        <a:rPr kumimoji="0" lang="ar-SA" sz="2800" b="0" i="0" u="none" strike="noStrike" cap="none" normalizeH="0" baseline="0" dirty="0">
                          <a:ln>
                            <a:noFill/>
                          </a:ln>
                          <a:solidFill>
                            <a:schemeClr val="tx1"/>
                          </a:solidFill>
                          <a:effectLst/>
                          <a:latin typeface="Arial" charset="0"/>
                          <a:cs typeface="Arial" pitchFamily="34" charset="0"/>
                        </a:rPr>
                        <a:t>نؤمِن ونَعترف ونمجّد.</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3" action="ppaction://hlinksldjump" highlightClick="1"/>
          </p:cNvPr>
          <p:cNvSpPr/>
          <p:nvPr/>
        </p:nvSpPr>
        <p:spPr bwMode="auto">
          <a:xfrm>
            <a:off x="7391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69862" name="Group 102"/>
          <p:cNvGraphicFramePr>
            <a:graphicFrameLocks noGrp="1"/>
          </p:cNvGraphicFramePr>
          <p:nvPr>
            <p:ph/>
          </p:nvPr>
        </p:nvGraphicFramePr>
        <p:xfrm>
          <a:off x="0" y="0"/>
          <a:ext cx="9144000" cy="4741164"/>
        </p:xfrm>
        <a:graphic>
          <a:graphicData uri="http://schemas.openxmlformats.org/drawingml/2006/table">
            <a:tbl>
              <a:tblPr/>
              <a:tblGrid>
                <a:gridCol w="3346450">
                  <a:extLst>
                    <a:ext uri="{9D8B030D-6E8A-4147-A177-3AD203B41FA5}">
                      <a16:colId xmlns:a16="http://schemas.microsoft.com/office/drawing/2014/main" val="20000"/>
                    </a:ext>
                  </a:extLst>
                </a:gridCol>
                <a:gridCol w="3194050">
                  <a:extLst>
                    <a:ext uri="{9D8B030D-6E8A-4147-A177-3AD203B41FA5}">
                      <a16:colId xmlns:a16="http://schemas.microsoft.com/office/drawing/2014/main" val="20001"/>
                    </a:ext>
                  </a:extLst>
                </a:gridCol>
                <a:gridCol w="2603500">
                  <a:extLst>
                    <a:ext uri="{9D8B030D-6E8A-4147-A177-3AD203B41FA5}">
                      <a16:colId xmlns:a16="http://schemas.microsoft.com/office/drawing/2014/main" val="20002"/>
                    </a:ext>
                  </a:extLst>
                </a:gridCol>
              </a:tblGrid>
              <a:tr h="40370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Afjem</a:t>
                      </a:r>
                      <a:r>
                        <a:rPr kumimoji="0" lang="en-US" sz="2800" b="0" i="0" u="none" strike="noStrike" cap="none" normalizeH="0" baseline="0" dirty="0">
                          <a:ln>
                            <a:noFill/>
                          </a:ln>
                          <a:solidFill>
                            <a:schemeClr val="tx1"/>
                          </a:solidFill>
                          <a:effectLst/>
                          <a:latin typeface="Coptic1" pitchFamily="2" charset="0"/>
                          <a:cs typeface="Arial" charset="0"/>
                        </a:rPr>
                        <a:t>]pi aft/if on </a:t>
                      </a:r>
                      <a:r>
                        <a:rPr kumimoji="0" lang="en-US" sz="2800" b="0" i="0" u="none" strike="noStrike" cap="none" normalizeH="0" baseline="0" dirty="0" err="1">
                          <a:ln>
                            <a:noFill/>
                          </a:ln>
                          <a:solidFill>
                            <a:schemeClr val="tx1"/>
                          </a:solidFill>
                          <a:effectLst/>
                          <a:latin typeface="Coptic1" pitchFamily="2" charset="0"/>
                          <a:cs typeface="Arial" charset="0"/>
                        </a:rPr>
                        <a:t>n~n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m~may</a:t>
                      </a:r>
                      <a:r>
                        <a:rPr kumimoji="0" lang="en-US" sz="2800" b="0" i="0" u="none" strike="noStrike" cap="none" normalizeH="0" baseline="0" dirty="0">
                          <a:ln>
                            <a:noFill/>
                          </a:ln>
                          <a:solidFill>
                            <a:schemeClr val="tx1"/>
                          </a:solidFill>
                          <a:effectLst/>
                          <a:latin typeface="Coptic1" pitchFamily="2" charset="0"/>
                          <a:cs typeface="Arial" charset="0"/>
                        </a:rPr>
                        <a:t>/t/c: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n~apoctoloc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a:ln>
                            <a:noFill/>
                          </a:ln>
                          <a:solidFill>
                            <a:schemeClr val="tx1"/>
                          </a:solidFill>
                          <a:effectLst/>
                          <a:latin typeface="Coptic1" pitchFamily="2" charset="0"/>
                          <a:cs typeface="Arial" charset="0"/>
                        </a:rPr>
                        <a:t>Je [</a:t>
                      </a:r>
                      <a:r>
                        <a:rPr kumimoji="0" lang="fr-FR" sz="2800" b="0" i="0" u="none" strike="noStrike" cap="none" normalizeH="0" baseline="0" dirty="0" err="1">
                          <a:ln>
                            <a:noFill/>
                          </a:ln>
                          <a:solidFill>
                            <a:schemeClr val="tx1"/>
                          </a:solidFill>
                          <a:effectLst/>
                          <a:latin typeface="Coptic1" pitchFamily="2" charset="0"/>
                          <a:cs typeface="Arial" charset="0"/>
                        </a:rPr>
                        <a:t>icw</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n~q</a:t>
                      </a:r>
                      <a:r>
                        <a:rPr kumimoji="0" lang="fr-FR"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err="1">
                          <a:ln>
                            <a:noFill/>
                          </a:ln>
                          <a:solidFill>
                            <a:schemeClr val="tx1"/>
                          </a:solidFill>
                          <a:effectLst/>
                          <a:latin typeface="Coptic1" pitchFamily="2" charset="0"/>
                          <a:cs typeface="Arial" charset="0"/>
                        </a:rPr>
                        <a:t>tf</a:t>
                      </a:r>
                      <a:r>
                        <a:rPr kumimoji="0" lang="fr-FR" sz="2800" b="0" i="0" u="none" strike="noStrike" cap="none" normalizeH="0" baseline="0" dirty="0">
                          <a:ln>
                            <a:noFill/>
                          </a:ln>
                          <a:solidFill>
                            <a:schemeClr val="tx1"/>
                          </a:solidFill>
                          <a:effectLst/>
                          <a:latin typeface="Coptic1" pitchFamily="2" charset="0"/>
                          <a:cs typeface="Arial" charset="0"/>
                        </a:rPr>
                        <a:t> t/</a:t>
                      </a:r>
                      <a:r>
                        <a:rPr kumimoji="0" lang="fr-FR" sz="2800" b="0" i="0" u="none" strike="noStrike" cap="none" normalizeH="0" baseline="0" dirty="0" err="1">
                          <a:ln>
                            <a:noFill/>
                          </a:ln>
                          <a:solidFill>
                            <a:schemeClr val="tx1"/>
                          </a:solidFill>
                          <a:effectLst/>
                          <a:latin typeface="Coptic1" pitchFamily="2" charset="0"/>
                          <a:cs typeface="Arial" charset="0"/>
                        </a:rPr>
                        <a:t>rou</a:t>
                      </a:r>
                      <a:r>
                        <a:rPr kumimoji="0" lang="fr-FR" sz="2800" b="0" i="0" u="none" strike="noStrike" cap="none" normalizeH="0" baseline="0" dirty="0">
                          <a:ln>
                            <a:noFill/>
                          </a:ln>
                          <a:solidFill>
                            <a:schemeClr val="tx1"/>
                          </a:solidFill>
                          <a:effectLst/>
                          <a:latin typeface="Coptic1" pitchFamily="2" charset="0"/>
                          <a:cs typeface="Arial" charset="0"/>
                        </a:rPr>
                        <a:t>.  Vai </a:t>
                      </a:r>
                      <a:r>
                        <a:rPr kumimoji="0" lang="fr-FR" sz="2800" b="0" i="0" u="none" strike="noStrike" cap="none" normalizeH="0" baseline="0" dirty="0" err="1">
                          <a:ln>
                            <a:noFill/>
                          </a:ln>
                          <a:solidFill>
                            <a:schemeClr val="tx1"/>
                          </a:solidFill>
                          <a:effectLst/>
                          <a:latin typeface="Coptic1" pitchFamily="2" charset="0"/>
                          <a:cs typeface="Arial" charset="0"/>
                        </a:rPr>
                        <a:t>gar</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pac~nof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diay</a:t>
                      </a:r>
                      <a:r>
                        <a:rPr kumimoji="0" lang="fr-FR" sz="2800" b="0" i="0" u="none" strike="noStrike" cap="none" normalizeH="0" baseline="0" dirty="0">
                          <a:ln>
                            <a:noFill/>
                          </a:ln>
                          <a:solidFill>
                            <a:schemeClr val="tx1"/>
                          </a:solidFill>
                          <a:effectLst/>
                          <a:latin typeface="Coptic1" pitchFamily="2" charset="0"/>
                          <a:cs typeface="Arial" charset="0"/>
                        </a:rPr>
                        <a:t>/k/ </a:t>
                      </a:r>
                      <a:r>
                        <a:rPr kumimoji="0" lang="fr-FR" sz="2800" b="0" i="0" u="none" strike="noStrike" cap="none" normalizeH="0" baseline="0" dirty="0" err="1">
                          <a:ln>
                            <a:noFill/>
                          </a:ln>
                          <a:solidFill>
                            <a:schemeClr val="tx1"/>
                          </a:solidFill>
                          <a:effectLst/>
                          <a:latin typeface="Coptic1" pitchFamily="2" charset="0"/>
                          <a:cs typeface="Arial" charset="0"/>
                        </a:rPr>
                        <a:t>m~beri</a:t>
                      </a:r>
                      <a:r>
                        <a:rPr kumimoji="0" lang="fr-FR" sz="2800" b="0" i="0" u="none" strike="noStrike" cap="none" normalizeH="0" baseline="0" dirty="0">
                          <a:ln>
                            <a:noFill/>
                          </a:ln>
                          <a:solidFill>
                            <a:schemeClr val="tx1"/>
                          </a:solidFill>
                          <a:effectLst/>
                          <a:latin typeface="Coptic1" pitchFamily="2" charset="0"/>
                          <a:cs typeface="Arial" charset="0"/>
                        </a:rPr>
                        <a:t>: </a:t>
                      </a:r>
                      <a:endParaRPr kumimoji="0" lang="ar-EG"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Il le goûta, et le donna encore à ses saints disciples et apôtres bienheureux en disant: Prenez et buvez en tous car ceci est Mon Sang, de la Nouvelle Alliance</a:t>
                      </a:r>
                      <a:endParaRPr kumimoji="0" lang="ar-EG"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r>
                        <a:rPr kumimoji="0" lang="ar-SA" sz="2100" b="0" i="0" u="none" strike="noStrike" cap="none" normalizeH="0" baseline="0" dirty="0">
                          <a:ln>
                            <a:noFill/>
                          </a:ln>
                          <a:solidFill>
                            <a:schemeClr val="tx1"/>
                          </a:solidFill>
                          <a:effectLst/>
                          <a:latin typeface="Arial" charset="0"/>
                          <a:cs typeface="Arial" charset="0"/>
                        </a:rPr>
                        <a:t> </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وذاقَ وأعطاها أيضاً لتلاميذِهِ القديسين ورُسُلِهِ الأطهار قائلاً: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خذوا اشربُوا منه كلكم</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لأنَ هذا هو دَمى الذى للعهد الجَديد </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10152" name="Group 72"/>
          <p:cNvGraphicFramePr>
            <a:graphicFrameLocks noGrp="1"/>
          </p:cNvGraphicFramePr>
          <p:nvPr>
            <p:ph/>
          </p:nvPr>
        </p:nvGraphicFramePr>
        <p:xfrm>
          <a:off x="0" y="198628"/>
          <a:ext cx="9144000" cy="4506468"/>
        </p:xfrm>
        <a:graphic>
          <a:graphicData uri="http://schemas.openxmlformats.org/drawingml/2006/table">
            <a:tbl>
              <a:tblPr/>
              <a:tblGrid>
                <a:gridCol w="3257550">
                  <a:extLst>
                    <a:ext uri="{9D8B030D-6E8A-4147-A177-3AD203B41FA5}">
                      <a16:colId xmlns:a16="http://schemas.microsoft.com/office/drawing/2014/main" val="20000"/>
                    </a:ext>
                  </a:extLst>
                </a:gridCol>
                <a:gridCol w="3460750">
                  <a:extLst>
                    <a:ext uri="{9D8B030D-6E8A-4147-A177-3AD203B41FA5}">
                      <a16:colId xmlns:a16="http://schemas.microsoft.com/office/drawing/2014/main" val="20001"/>
                    </a:ext>
                  </a:extLst>
                </a:gridCol>
                <a:gridCol w="2425700">
                  <a:extLst>
                    <a:ext uri="{9D8B030D-6E8A-4147-A177-3AD203B41FA5}">
                      <a16:colId xmlns:a16="http://schemas.microsoft.com/office/drawing/2014/main" val="20002"/>
                    </a:ext>
                  </a:extLst>
                </a:gridCol>
              </a:tblGrid>
              <a:tr h="4114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etounavonf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e~jen</a:t>
                      </a:r>
                      <a:r>
                        <a:rPr kumimoji="0" lang="fr-FR" sz="2800" b="0" i="0" u="none" strike="noStrike" cap="none" normalizeH="0" baseline="0" dirty="0">
                          <a:ln>
                            <a:noFill/>
                          </a:ln>
                          <a:solidFill>
                            <a:schemeClr val="tx1"/>
                          </a:solidFill>
                          <a:effectLst/>
                          <a:latin typeface="Coptic1" pitchFamily="2" charset="0"/>
                          <a:cs typeface="Arial" charset="0"/>
                        </a:rPr>
                        <a:t> y/</a:t>
                      </a:r>
                      <a:r>
                        <a:rPr kumimoji="0" lang="fr-FR" sz="2800" b="0" i="0" u="none" strike="noStrike" cap="none" normalizeH="0" baseline="0" dirty="0" err="1">
                          <a:ln>
                            <a:noFill/>
                          </a:ln>
                          <a:solidFill>
                            <a:schemeClr val="tx1"/>
                          </a:solidFill>
                          <a:effectLst/>
                          <a:latin typeface="Coptic1" pitchFamily="2" charset="0"/>
                          <a:cs typeface="Arial" charset="0"/>
                        </a:rPr>
                        <a:t>nou</a:t>
                      </a:r>
                      <a:r>
                        <a:rPr kumimoji="0" lang="fr-FR" sz="2800" b="0" i="0" u="none" strike="noStrike" cap="none" normalizeH="0" baseline="0" dirty="0">
                          <a:ln>
                            <a:noFill/>
                          </a:ln>
                          <a:solidFill>
                            <a:schemeClr val="tx1"/>
                          </a:solidFill>
                          <a:effectLst/>
                          <a:latin typeface="Coptic1" pitchFamily="2" charset="0"/>
                          <a:cs typeface="Arial" charset="0"/>
                        </a:rPr>
                        <a:t> nem </a:t>
                      </a:r>
                      <a:r>
                        <a:rPr kumimoji="0" lang="fr-FR" sz="2800" b="0" i="0" u="none" strike="noStrike" cap="none" normalizeH="0" baseline="0" dirty="0" err="1">
                          <a:ln>
                            <a:noFill/>
                          </a:ln>
                          <a:solidFill>
                            <a:schemeClr val="tx1"/>
                          </a:solidFill>
                          <a:effectLst/>
                          <a:latin typeface="Coptic1" pitchFamily="2" charset="0"/>
                          <a:cs typeface="Arial" charset="0"/>
                        </a:rPr>
                        <a:t>hankem</a:t>
                      </a:r>
                      <a:r>
                        <a:rPr kumimoji="0" lang="fr-FR" sz="2800" b="0" i="0" u="none" strike="noStrike" cap="none" normalizeH="0" baseline="0" dirty="0">
                          <a:ln>
                            <a:noFill/>
                          </a:ln>
                          <a:solidFill>
                            <a:schemeClr val="tx1"/>
                          </a:solidFill>
                          <a:effectLst/>
                          <a:latin typeface="Coptic1" pitchFamily="2" charset="0"/>
                          <a:cs typeface="Arial" charset="0"/>
                        </a:rPr>
                        <a:t>/s: </a:t>
                      </a:r>
                      <a:r>
                        <a:rPr kumimoji="0" lang="fr-FR" sz="2800" b="0" i="0" u="none" strike="noStrike" cap="none" normalizeH="0" baseline="0" dirty="0" err="1">
                          <a:ln>
                            <a:noFill/>
                          </a:ln>
                          <a:solidFill>
                            <a:schemeClr val="tx1"/>
                          </a:solidFill>
                          <a:effectLst/>
                          <a:latin typeface="Coptic1" pitchFamily="2" charset="0"/>
                          <a:cs typeface="Arial" charset="0"/>
                        </a:rPr>
                        <a:t>n~cet</a:t>
                      </a:r>
                      <a:r>
                        <a:rPr kumimoji="0" lang="fr-FR" sz="2800" b="0" i="0" u="none" strike="noStrike" cap="none" normalizeH="0" baseline="0" dirty="0">
                          <a:ln>
                            <a:noFill/>
                          </a:ln>
                          <a:solidFill>
                            <a:schemeClr val="tx1"/>
                          </a:solidFill>
                          <a:effectLst/>
                          <a:latin typeface="Coptic1" pitchFamily="2" charset="0"/>
                          <a:cs typeface="Arial" charset="0"/>
                        </a:rPr>
                        <a:t>/if </a:t>
                      </a:r>
                      <a:r>
                        <a:rPr kumimoji="0" lang="fr-FR" sz="2800" b="0" i="0" u="none" strike="noStrike" cap="none" normalizeH="0" baseline="0" dirty="0" err="1">
                          <a:ln>
                            <a:noFill/>
                          </a:ln>
                          <a:solidFill>
                            <a:schemeClr val="tx1"/>
                          </a:solidFill>
                          <a:effectLst/>
                          <a:latin typeface="Coptic1" pitchFamily="2" charset="0"/>
                          <a:cs typeface="Arial" charset="0"/>
                        </a:rPr>
                        <a:t>e~p</a:t>
                      </a:r>
                      <a:r>
                        <a:rPr kumimoji="0" lang="fr-FR" sz="2800" b="0" i="0" u="none" strike="noStrike" cap="none" normalizeH="0" baseline="0" dirty="0">
                          <a:ln>
                            <a:noFill/>
                          </a:ln>
                          <a:solidFill>
                            <a:schemeClr val="tx1"/>
                          </a:solidFill>
                          <a:effectLst/>
                          <a:latin typeface="Coptic1" pitchFamily="2" charset="0"/>
                          <a:cs typeface="Arial" charset="0"/>
                        </a:rPr>
                        <a:t>~,w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ninobi</a:t>
                      </a:r>
                      <a:r>
                        <a:rPr kumimoji="0" lang="fr-FR" sz="2800" b="0" i="0" u="none" strike="noStrike" cap="none" normalizeH="0" baseline="0" dirty="0">
                          <a:ln>
                            <a:noFill/>
                          </a:ln>
                          <a:solidFill>
                            <a:schemeClr val="tx1"/>
                          </a:solidFill>
                          <a:effectLst/>
                          <a:latin typeface="Coptic1" pitchFamily="2" charset="0"/>
                          <a:cs typeface="Arial" charset="0"/>
                        </a:rPr>
                        <a:t>: Vai </a:t>
                      </a:r>
                      <a:r>
                        <a:rPr kumimoji="0" lang="fr-FR" sz="2800" b="0" i="0" u="none" strike="noStrike" cap="none" normalizeH="0" baseline="0" dirty="0" err="1">
                          <a:ln>
                            <a:noFill/>
                          </a:ln>
                          <a:solidFill>
                            <a:schemeClr val="tx1"/>
                          </a:solidFill>
                          <a:effectLst/>
                          <a:latin typeface="Coptic1" pitchFamily="2" charset="0"/>
                          <a:cs typeface="Arial" charset="0"/>
                        </a:rPr>
                        <a:t>a~ritf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e~paerv~meui</a:t>
                      </a:r>
                      <a:r>
                        <a:rPr kumimoji="0" lang="fr-FR"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on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am/n.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qui est répandu pour vous et pour la multitude en rémission des péchés. Faites ceci en mémoire de moi.</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 </a:t>
                      </a:r>
                      <a:endParaRPr kumimoji="0" lang="fr-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Ceci est aussi en vérité.  Amen</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يُسفَكُ عنكم وعَن كثيرين يُعطى لمغفرة الخطايا.  هذا اصنعوهُ لذكرى.</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هو </a:t>
                      </a:r>
                      <a:r>
                        <a:rPr kumimoji="0" lang="ar-EG" sz="2800" b="0" i="0" u="none" strike="noStrike" cap="none" normalizeH="0" baseline="0" dirty="0">
                          <a:ln>
                            <a:noFill/>
                          </a:ln>
                          <a:solidFill>
                            <a:schemeClr val="tx1"/>
                          </a:solidFill>
                          <a:effectLst/>
                          <a:latin typeface="Arial" charset="0"/>
                          <a:cs typeface="Arial" charset="0"/>
                        </a:rPr>
                        <a:t>أيضاً </a:t>
                      </a:r>
                      <a:r>
                        <a:rPr kumimoji="0" lang="ar-SA" sz="2800" b="0" i="0" u="none" strike="noStrike" cap="none" normalizeH="0" baseline="0" dirty="0">
                          <a:ln>
                            <a:noFill/>
                          </a:ln>
                          <a:solidFill>
                            <a:schemeClr val="tx1"/>
                          </a:solidFill>
                          <a:effectLst/>
                          <a:latin typeface="Arial" charset="0"/>
                          <a:cs typeface="Arial" charset="0"/>
                        </a:rPr>
                        <a:t>بالحقيقةِ آمين</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88290" name="Group 2"/>
          <p:cNvGraphicFramePr>
            <a:graphicFrameLocks noGrp="1"/>
          </p:cNvGraphicFramePr>
          <p:nvPr>
            <p:ph/>
            <p:extLst>
              <p:ext uri="{D42A27DB-BD31-4B8C-83A1-F6EECF244321}">
                <p14:modId xmlns:p14="http://schemas.microsoft.com/office/powerpoint/2010/main" val="1192054666"/>
              </p:ext>
            </p:extLst>
          </p:nvPr>
        </p:nvGraphicFramePr>
        <p:xfrm>
          <a:off x="0" y="0"/>
          <a:ext cx="9144000" cy="5067300"/>
        </p:xfrm>
        <a:graphic>
          <a:graphicData uri="http://schemas.openxmlformats.org/drawingml/2006/table">
            <a:tbl>
              <a:tblPr/>
              <a:tblGrid>
                <a:gridCol w="3275856">
                  <a:extLst>
                    <a:ext uri="{9D8B030D-6E8A-4147-A177-3AD203B41FA5}">
                      <a16:colId xmlns:a16="http://schemas.microsoft.com/office/drawing/2014/main" val="20000"/>
                    </a:ext>
                  </a:extLst>
                </a:gridCol>
                <a:gridCol w="3315444">
                  <a:extLst>
                    <a:ext uri="{9D8B030D-6E8A-4147-A177-3AD203B41FA5}">
                      <a16:colId xmlns:a16="http://schemas.microsoft.com/office/drawing/2014/main" val="20001"/>
                    </a:ext>
                  </a:extLst>
                </a:gridCol>
                <a:gridCol w="2552700">
                  <a:extLst>
                    <a:ext uri="{9D8B030D-6E8A-4147-A177-3AD203B41FA5}">
                      <a16:colId xmlns:a16="http://schemas.microsoft.com/office/drawing/2014/main" val="20002"/>
                    </a:ext>
                  </a:extLst>
                </a:gridCol>
              </a:tblGrid>
              <a:tr h="4730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5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500" b="0" i="0" u="none" strike="noStrike" cap="none" normalizeH="0" baseline="0" dirty="0">
                          <a:ln>
                            <a:noFill/>
                          </a:ln>
                          <a:solidFill>
                            <a:schemeClr val="tx1"/>
                          </a:solidFill>
                          <a:effectLst/>
                          <a:latin typeface="Coptic1" pitchFamily="2" charset="0"/>
                          <a:cs typeface="Arial" charset="0"/>
                        </a:rPr>
                        <a:t>Cop gar </a:t>
                      </a:r>
                      <a:r>
                        <a:rPr kumimoji="0" lang="en-US" sz="2500" b="0" i="0" u="none" strike="noStrike" cap="none" normalizeH="0" baseline="0" dirty="0" err="1">
                          <a:ln>
                            <a:noFill/>
                          </a:ln>
                          <a:solidFill>
                            <a:schemeClr val="tx1"/>
                          </a:solidFill>
                          <a:effectLst/>
                          <a:latin typeface="Coptic1" pitchFamily="2" charset="0"/>
                          <a:cs typeface="Arial" charset="0"/>
                        </a:rPr>
                        <a:t>niben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etetennaouwm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ebol</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qen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paiwik</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vai</a:t>
                      </a:r>
                      <a:r>
                        <a:rPr kumimoji="0" lang="en-US" sz="2500" b="0" i="0" u="none" strike="noStrike" cap="none" normalizeH="0" baseline="0" dirty="0">
                          <a:ln>
                            <a:noFill/>
                          </a:ln>
                          <a:solidFill>
                            <a:schemeClr val="tx1"/>
                          </a:solidFill>
                          <a:effectLst/>
                          <a:latin typeface="Coptic1" pitchFamily="2" charset="0"/>
                          <a:cs typeface="Arial" charset="0"/>
                        </a:rPr>
                        <a:t>.</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Ouoh</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ntetencw</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ebol</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qen</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paiavot</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vai</a:t>
                      </a:r>
                      <a:r>
                        <a:rPr kumimoji="0" lang="fr-FR"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Eretenhiwis</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mpamou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ereteneromologin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ntaanactacic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ereteniri</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mpameui</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sa</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i</a:t>
                      </a:r>
                      <a:r>
                        <a:rPr kumimoji="0" lang="en-US" sz="2500" b="0" i="0" u="none" strike="noStrike" cap="none" normalizeH="0" baseline="0" dirty="0">
                          <a:ln>
                            <a:noFill/>
                          </a:ln>
                          <a:solidFill>
                            <a:schemeClr val="tx1"/>
                          </a:solidFill>
                          <a:effectLst/>
                          <a:latin typeface="Coptic1" pitchFamily="2" charset="0"/>
                          <a:cs typeface="Arial" charset="0"/>
                        </a:rPr>
                        <a:t>.</a:t>
                      </a:r>
                      <a:endParaRPr kumimoji="0" lang="ar-EG"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algn="just"/>
                      <a:r>
                        <a:rPr lang="fr-FR" sz="2800" b="0" i="0" u="none" strike="noStrike" kern="1200" baseline="0" dirty="0">
                          <a:solidFill>
                            <a:schemeClr val="tx1"/>
                          </a:solidFill>
                          <a:latin typeface="+mn-lt"/>
                          <a:ea typeface="+mn-ea"/>
                          <a:cs typeface="+mn-cs"/>
                        </a:rPr>
                        <a:t>Car chaque fois, que vous mangez de ce pain, et que vous buvez de cette coupe, vous annoncez Ma mort, vous confessez Ma Résurrection et vous faites mémoire de Moi jusqu’à Mon retour.</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r>
                        <a:rPr kumimoji="0" lang="ar-SA" sz="2000" b="0" i="0" u="none" strike="noStrike" cap="none" normalizeH="0" baseline="0" dirty="0">
                          <a:ln>
                            <a:noFill/>
                          </a:ln>
                          <a:solidFill>
                            <a:schemeClr val="tx1"/>
                          </a:solidFill>
                          <a:effectLst/>
                          <a:latin typeface="Arial" charset="0"/>
                          <a:cs typeface="Arial" charset="0"/>
                        </a:rPr>
                        <a:t> </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pitchFamily="34" charset="0"/>
                        </a:rPr>
                        <a:t>لأنَ كلَّ مرةٍ تأكلونَ من هذا الخبز، </a:t>
                      </a:r>
                      <a:r>
                        <a:rPr kumimoji="0" lang="ar-EG" sz="3000" b="0" i="0" u="none" strike="noStrike" cap="none" normalizeH="0" baseline="0" dirty="0">
                          <a:ln>
                            <a:noFill/>
                          </a:ln>
                          <a:solidFill>
                            <a:schemeClr val="tx1"/>
                          </a:solidFill>
                          <a:effectLst/>
                          <a:latin typeface="Arial" charset="0"/>
                          <a:cs typeface="Arial" pitchFamily="34" charset="0"/>
                        </a:rPr>
                        <a:t>و تشربون </a:t>
                      </a:r>
                      <a:r>
                        <a:rPr kumimoji="0" lang="ar-SA" sz="3000" b="0" i="0" u="none" strike="noStrike" cap="none" normalizeH="0" baseline="0" dirty="0">
                          <a:ln>
                            <a:noFill/>
                          </a:ln>
                          <a:solidFill>
                            <a:schemeClr val="tx1"/>
                          </a:solidFill>
                          <a:effectLst/>
                          <a:latin typeface="Arial" charset="0"/>
                          <a:cs typeface="Arial" pitchFamily="34" charset="0"/>
                        </a:rPr>
                        <a:t>من هذه الكأس،</a:t>
                      </a:r>
                      <a:r>
                        <a:rPr kumimoji="0" lang="fr-FR" sz="3000" b="0" i="0" u="none" strike="noStrike" cap="none" normalizeH="0" baseline="0" dirty="0">
                          <a:ln>
                            <a:noFill/>
                          </a:ln>
                          <a:solidFill>
                            <a:schemeClr val="tx1"/>
                          </a:solidFill>
                          <a:effectLst/>
                          <a:latin typeface="Arial" charset="0"/>
                          <a:cs typeface="Arial" pitchFamily="34" charset="0"/>
                        </a:rPr>
                        <a:t> </a:t>
                      </a:r>
                      <a:r>
                        <a:rPr kumimoji="0" lang="ar-SA" sz="3000" b="0" i="0" u="none" strike="noStrike" cap="none" normalizeH="0" baseline="0" dirty="0">
                          <a:ln>
                            <a:noFill/>
                          </a:ln>
                          <a:solidFill>
                            <a:schemeClr val="tx1"/>
                          </a:solidFill>
                          <a:effectLst/>
                          <a:latin typeface="Arial" charset="0"/>
                          <a:cs typeface="Arial" pitchFamily="34" charset="0"/>
                        </a:rPr>
                        <a:t>تبشرونَ بموتى وتعترفونَ بقيامَتى وتذكروننى إلى أن آجئ</a:t>
                      </a:r>
                      <a:r>
                        <a:rPr kumimoji="0" lang="en-US" sz="3000" b="0" i="0" u="none" strike="noStrike" cap="none" normalizeH="0" baseline="0" dirty="0">
                          <a:ln>
                            <a:noFill/>
                          </a:ln>
                          <a:solidFill>
                            <a:schemeClr val="tx1"/>
                          </a:solidFill>
                          <a:effectLst/>
                          <a:latin typeface="Arial" charset="0"/>
                          <a:cs typeface="Arial" charset="0"/>
                        </a:rPr>
                        <a:t> </a:t>
                      </a:r>
                      <a:endParaRPr kumimoji="0" lang="ar-EG"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14">
            <a:hlinkClick r:id="rId4" action="ppaction://hlinksldjump" highlightClick="1"/>
            <a:extLst>
              <a:ext uri="{FF2B5EF4-FFF2-40B4-BE49-F238E27FC236}">
                <a16:creationId xmlns:a16="http://schemas.microsoft.com/office/drawing/2014/main" id="{26975B66-9B67-47C8-AE2D-624A28CB7617}"/>
              </a:ext>
            </a:extLst>
          </p:cNvPr>
          <p:cNvSpPr>
            <a:spLocks noChangeArrowheads="1"/>
          </p:cNvSpPr>
          <p:nvPr/>
        </p:nvSpPr>
        <p:spPr bwMode="auto">
          <a:xfrm>
            <a:off x="7596336" y="4572000"/>
            <a:ext cx="1547664" cy="571500"/>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Basile</a:t>
            </a:r>
          </a:p>
          <a:p>
            <a:pPr algn="ctr" rtl="1">
              <a:lnSpc>
                <a:spcPct val="80000"/>
              </a:lnSpc>
              <a:spcBef>
                <a:spcPct val="0"/>
              </a:spcBef>
            </a:pPr>
            <a:r>
              <a:rPr lang="ar-EG" sz="2400" dirty="0" err="1">
                <a:latin typeface="Arial" charset="0"/>
              </a:rPr>
              <a:t>باسيلى</a:t>
            </a:r>
            <a:endParaRPr lang="en-US" sz="2400" dirty="0">
              <a:latin typeface="Arial" charset="0"/>
            </a:endParaRPr>
          </a:p>
        </p:txBody>
      </p:sp>
    </p:spTree>
    <p:extLst>
      <p:ext uri="{BB962C8B-B14F-4D97-AF65-F5344CB8AC3E}">
        <p14:creationId xmlns:p14="http://schemas.microsoft.com/office/powerpoint/2010/main" val="4212785735"/>
      </p:ext>
    </p:extLst>
  </p:cSld>
  <p:clrMapOvr>
    <a:masterClrMapping/>
  </p:clrMapOvr>
  <p:transition/>
</p:sld>
</file>

<file path=ppt/slides/slide3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75993" name="Group 89"/>
          <p:cNvGraphicFramePr>
            <a:graphicFrameLocks noGrp="1"/>
          </p:cNvGraphicFramePr>
          <p:nvPr>
            <p:ph type="tbl" idx="1"/>
            <p:extLst>
              <p:ext uri="{D42A27DB-BD31-4B8C-83A1-F6EECF244321}">
                <p14:modId xmlns:p14="http://schemas.microsoft.com/office/powerpoint/2010/main" val="2069225981"/>
              </p:ext>
            </p:extLst>
          </p:nvPr>
        </p:nvGraphicFramePr>
        <p:xfrm>
          <a:off x="0" y="0"/>
          <a:ext cx="9144000" cy="5143500"/>
        </p:xfrm>
        <a:graphic>
          <a:graphicData uri="http://schemas.openxmlformats.org/drawingml/2006/table">
            <a:tbl>
              <a:tblPr/>
              <a:tblGrid>
                <a:gridCol w="3365500">
                  <a:extLst>
                    <a:ext uri="{9D8B030D-6E8A-4147-A177-3AD203B41FA5}">
                      <a16:colId xmlns:a16="http://schemas.microsoft.com/office/drawing/2014/main" val="20000"/>
                    </a:ext>
                  </a:extLst>
                </a:gridCol>
                <a:gridCol w="3225800">
                  <a:extLst>
                    <a:ext uri="{9D8B030D-6E8A-4147-A177-3AD203B41FA5}">
                      <a16:colId xmlns:a16="http://schemas.microsoft.com/office/drawing/2014/main" val="20001"/>
                    </a:ext>
                  </a:extLst>
                </a:gridCol>
                <a:gridCol w="2552700">
                  <a:extLst>
                    <a:ext uri="{9D8B030D-6E8A-4147-A177-3AD203B41FA5}">
                      <a16:colId xmlns:a16="http://schemas.microsoft.com/office/drawing/2014/main" val="20002"/>
                    </a:ext>
                  </a:extLst>
                </a:gridCol>
              </a:tblGrid>
              <a:tr h="48133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2000" b="0" i="1"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ton </a:t>
                      </a:r>
                      <a:r>
                        <a:rPr kumimoji="0" lang="en-US" sz="2400" b="0" i="0" u="none" strike="noStrike" cap="none" normalizeH="0" baseline="0" dirty="0" err="1">
                          <a:ln>
                            <a:noFill/>
                          </a:ln>
                          <a:solidFill>
                            <a:schemeClr val="tx1"/>
                          </a:solidFill>
                          <a:effectLst/>
                          <a:latin typeface="Coptic1" pitchFamily="2" charset="0"/>
                          <a:cs typeface="Arial" charset="0"/>
                        </a:rPr>
                        <a:t>yanaton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Kurie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kataggelomen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t/n </a:t>
                      </a:r>
                      <a:r>
                        <a:rPr kumimoji="0" lang="en-US" sz="2400" b="0" i="0" u="none" strike="noStrike" cap="none" normalizeH="0" baseline="0" dirty="0" err="1">
                          <a:ln>
                            <a:noFill/>
                          </a:ln>
                          <a:solidFill>
                            <a:schemeClr val="tx1"/>
                          </a:solidFill>
                          <a:effectLst/>
                          <a:latin typeface="Coptic1" pitchFamily="2" charset="0"/>
                          <a:cs typeface="Arial" charset="0"/>
                        </a:rPr>
                        <a:t>a~gian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a~nactacin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t/n </a:t>
                      </a:r>
                      <a:r>
                        <a:rPr kumimoji="0" lang="en-US" sz="2400" b="0" i="0" u="none" strike="noStrike" cap="none" normalizeH="0" baseline="0" dirty="0" err="1">
                          <a:ln>
                            <a:noFill/>
                          </a:ln>
                          <a:solidFill>
                            <a:schemeClr val="tx1"/>
                          </a:solidFill>
                          <a:effectLst/>
                          <a:latin typeface="Coptic1" pitchFamily="2" charset="0"/>
                          <a:cs typeface="Arial" charset="0"/>
                        </a:rPr>
                        <a:t>a~nal</a:t>
                      </a:r>
                      <a:r>
                        <a:rPr kumimoji="0" lang="en-US" sz="2400" b="0" i="0" u="none" strike="noStrike" cap="none" normalizeH="0" baseline="0" dirty="0">
                          <a:ln>
                            <a:noFill/>
                          </a:ln>
                          <a:solidFill>
                            <a:schemeClr val="tx1"/>
                          </a:solidFill>
                          <a:effectLst/>
                          <a:latin typeface="Coptic1" pitchFamily="2" charset="0"/>
                          <a:cs typeface="Arial" charset="0"/>
                        </a:rPr>
                        <a:t>/'in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ouranic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o~mologoumen</a:t>
                      </a:r>
                      <a:r>
                        <a:rPr kumimoji="0" lang="en-US" sz="24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Coptic1" pitchFamily="2" charset="0"/>
                          <a:cs typeface="Arial" charset="0"/>
                        </a:rPr>
                        <a:t>Ce </a:t>
                      </a:r>
                      <a:r>
                        <a:rPr kumimoji="0" lang="fr-FR" sz="2400" b="0" i="0" u="none" strike="noStrike" cap="none" normalizeH="0" baseline="0" dirty="0" err="1">
                          <a:ln>
                            <a:noFill/>
                          </a:ln>
                          <a:solidFill>
                            <a:schemeClr val="tx1"/>
                          </a:solidFill>
                          <a:effectLst/>
                          <a:latin typeface="Coptic1" pitchFamily="2" charset="0"/>
                          <a:cs typeface="Arial" charset="0"/>
                        </a:rPr>
                        <a:t>e~noumen</a:t>
                      </a:r>
                      <a:r>
                        <a:rPr kumimoji="0" lang="fr-FR" sz="2400" b="0" i="0" u="none" strike="noStrike" cap="none" normalizeH="0" baseline="0" dirty="0">
                          <a:ln>
                            <a:noFill/>
                          </a:ln>
                          <a:solidFill>
                            <a:schemeClr val="tx1"/>
                          </a:solidFill>
                          <a:effectLst/>
                          <a:latin typeface="Coptic1" pitchFamily="2" charset="0"/>
                          <a:cs typeface="Arial" charset="0"/>
                        </a:rPr>
                        <a:t> ce </a:t>
                      </a:r>
                      <a:r>
                        <a:rPr kumimoji="0" lang="fr-FR" sz="2400" b="0" i="0" u="none" strike="noStrike" cap="none" normalizeH="0" baseline="0" dirty="0" err="1">
                          <a:ln>
                            <a:noFill/>
                          </a:ln>
                          <a:solidFill>
                            <a:schemeClr val="tx1"/>
                          </a:solidFill>
                          <a:effectLst/>
                          <a:latin typeface="Coptic1" pitchFamily="2" charset="0"/>
                          <a:cs typeface="Arial" charset="0"/>
                        </a:rPr>
                        <a:t>eulogoumen</a:t>
                      </a:r>
                      <a:r>
                        <a:rPr kumimoji="0" lang="fr-FR" sz="2400" b="0" i="0" u="none" strike="noStrike" cap="none" normalizeH="0" baseline="0" dirty="0">
                          <a:ln>
                            <a:noFill/>
                          </a:ln>
                          <a:solidFill>
                            <a:schemeClr val="tx1"/>
                          </a:solidFill>
                          <a:effectLst/>
                          <a:latin typeface="Coptic1" pitchFamily="2" charset="0"/>
                          <a:cs typeface="Arial" charset="0"/>
                        </a:rPr>
                        <a:t> ci </a:t>
                      </a:r>
                      <a:r>
                        <a:rPr kumimoji="0" lang="fr-FR" sz="2400" b="0" i="0" u="none" strike="noStrike" cap="none" normalizeH="0" baseline="0" dirty="0" err="1">
                          <a:ln>
                            <a:noFill/>
                          </a:ln>
                          <a:solidFill>
                            <a:schemeClr val="tx1"/>
                          </a:solidFill>
                          <a:effectLst/>
                          <a:latin typeface="Coptic1" pitchFamily="2" charset="0"/>
                          <a:cs typeface="Arial" charset="0"/>
                        </a:rPr>
                        <a:t>eu,arictoumen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ke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deo~meya</a:t>
                      </a:r>
                      <a:r>
                        <a:rPr kumimoji="0" lang="fr-FR" sz="2400" b="0" i="0" u="none" strike="noStrike" cap="none" normalizeH="0" baseline="0" dirty="0">
                          <a:ln>
                            <a:noFill/>
                          </a:ln>
                          <a:solidFill>
                            <a:schemeClr val="tx1"/>
                          </a:solidFill>
                          <a:effectLst/>
                          <a:latin typeface="Coptic1" pitchFamily="2" charset="0"/>
                          <a:cs typeface="Arial" charset="0"/>
                        </a:rPr>
                        <a:t> cou o~ </a:t>
                      </a:r>
                      <a:r>
                        <a:rPr kumimoji="0" lang="fr-FR" sz="2400" b="0" i="0" u="none" strike="noStrike" cap="none" normalizeH="0" baseline="0" dirty="0" err="1">
                          <a:ln>
                            <a:noFill/>
                          </a:ln>
                          <a:solidFill>
                            <a:schemeClr val="tx1"/>
                          </a:solidFill>
                          <a:effectLst/>
                          <a:latin typeface="Coptic1" pitchFamily="2" charset="0"/>
                          <a:cs typeface="Arial" charset="0"/>
                        </a:rPr>
                        <a:t>Yeoc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mwn</a:t>
                      </a:r>
                      <a:r>
                        <a:rPr kumimoji="0" lang="fr-FR" sz="2400" b="0" i="0" u="none" strike="noStrike" cap="none" normalizeH="0" baseline="0" dirty="0">
                          <a:ln>
                            <a:noFill/>
                          </a:ln>
                          <a:solidFill>
                            <a:schemeClr val="tx1"/>
                          </a:solidFill>
                          <a:effectLst/>
                          <a:latin typeface="Coptic1" pitchFamily="2" charset="0"/>
                          <a:cs typeface="Arial" charset="0"/>
                        </a:rPr>
                        <a:t>.</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mn-lt"/>
                          <a:cs typeface="Arial" charset="0"/>
                        </a:rPr>
                        <a:t>L’Assemblée:</a:t>
                      </a:r>
                      <a:endParaRPr kumimoji="0" lang="en-CA" sz="2100" b="0" i="0" u="sng" strike="noStrike" cap="none" normalizeH="0" baseline="0" dirty="0">
                        <a:ln>
                          <a:noFill/>
                        </a:ln>
                        <a:solidFill>
                          <a:srgbClr val="FF9900"/>
                        </a:solidFill>
                        <a:effectLst/>
                        <a:latin typeface="+mn-lt"/>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mn-lt"/>
                          <a:cs typeface="Arial" charset="0"/>
                        </a:rPr>
                        <a:t>Amen, amen, amen, nous proclamons Ta mort, Seigneur Jésus, nous célébrons Ta sainte résurrection nous confessons Ton ascension aux cieux. Nous Te louons, nous Te bénissons, nous Te rendons grâce O Seigneur et nous T’implorons, Ô notre Dieu.</a:t>
                      </a:r>
                      <a:r>
                        <a:rPr kumimoji="0" lang="en-US" sz="2400" b="0" i="0" u="none" strike="noStrike" cap="none" normalizeH="0" baseline="0" dirty="0">
                          <a:ln>
                            <a:noFill/>
                          </a:ln>
                          <a:solidFill>
                            <a:schemeClr val="tx1"/>
                          </a:solidFill>
                          <a:effectLst/>
                          <a:latin typeface="+mn-lt"/>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ts val="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آمين آمين آمين بمَوتِكَ يا رب نبشر، وبقيامَتِكَ المقدسة وصُعُودِكَ إلى السموات نعترف. نسبحُك نباركك نَشكرُك يا رب، ونتضرّع إليكَ يا إلهَنا.</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8" name="Action Button: Custom 27">
            <a:hlinkClick r:id="rId2" action="ppaction://hlinksldjump" highlightClick="1"/>
          </p:cNvPr>
          <p:cNvSpPr/>
          <p:nvPr/>
        </p:nvSpPr>
        <p:spPr bwMode="auto">
          <a:xfrm>
            <a:off x="4572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34282758"/>
      </p:ext>
    </p:extLst>
  </p:cSld>
  <p:clrMapOvr>
    <a:masterClrMapping/>
  </p:clrMapOvr>
  <p:transition/>
</p:sld>
</file>

<file path=ppt/slides/slide3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6">
            <a:extLst>
              <a:ext uri="{FF2B5EF4-FFF2-40B4-BE49-F238E27FC236}">
                <a16:creationId xmlns:a16="http://schemas.microsoft.com/office/drawing/2014/main" id="{55C7CC43-9D39-482E-9B5F-337EF8D4834D}"/>
              </a:ext>
            </a:extLst>
          </p:cNvPr>
          <p:cNvGraphicFramePr>
            <a:graphicFrameLocks noGrp="1"/>
          </p:cNvGraphicFramePr>
          <p:nvPr>
            <p:ph/>
            <p:extLst>
              <p:ext uri="{D42A27DB-BD31-4B8C-83A1-F6EECF244321}">
                <p14:modId xmlns:p14="http://schemas.microsoft.com/office/powerpoint/2010/main" val="1000268208"/>
              </p:ext>
            </p:extLst>
          </p:nvPr>
        </p:nvGraphicFramePr>
        <p:xfrm>
          <a:off x="-2" y="176719"/>
          <a:ext cx="9144002" cy="4471512"/>
        </p:xfrm>
        <a:graphic>
          <a:graphicData uri="http://schemas.openxmlformats.org/drawingml/2006/table">
            <a:tbl>
              <a:tblPr/>
              <a:tblGrid>
                <a:gridCol w="3219451">
                  <a:extLst>
                    <a:ext uri="{9D8B030D-6E8A-4147-A177-3AD203B41FA5}">
                      <a16:colId xmlns:a16="http://schemas.microsoft.com/office/drawing/2014/main" val="3575634185"/>
                    </a:ext>
                  </a:extLst>
                </a:gridCol>
                <a:gridCol w="3168650">
                  <a:extLst>
                    <a:ext uri="{9D8B030D-6E8A-4147-A177-3AD203B41FA5}">
                      <a16:colId xmlns:a16="http://schemas.microsoft.com/office/drawing/2014/main" val="20000"/>
                    </a:ext>
                  </a:extLst>
                </a:gridCol>
                <a:gridCol w="2755901">
                  <a:extLst>
                    <a:ext uri="{9D8B030D-6E8A-4147-A177-3AD203B41FA5}">
                      <a16:colId xmlns:a16="http://schemas.microsoft.com/office/drawing/2014/main" val="20001"/>
                    </a:ext>
                  </a:extLst>
                </a:gridCol>
              </a:tblGrid>
              <a:tr h="4105072">
                <a:tc>
                  <a:txBody>
                    <a:bodyPr/>
                    <a:lstStyle/>
                    <a:p>
                      <a:pPr marL="0" marR="0" lvl="0" indent="0" algn="just" defTabSz="914400" rtl="0" eaLnBrk="1" fontAlgn="base" latinLnBrk="0" hangingPunct="1">
                        <a:lnSpc>
                          <a:spcPct val="95000"/>
                        </a:lnSpc>
                        <a:spcBef>
                          <a:spcPct val="0"/>
                        </a:spcBef>
                        <a:spcAft>
                          <a:spcPct val="0"/>
                        </a:spcAft>
                        <a:buClrTx/>
                        <a:buSzTx/>
                        <a:buFontTx/>
                        <a:buNone/>
                        <a:tabLst/>
                      </a:pPr>
                      <a:endParaRPr lang="fr-FR" sz="2400" kern="1200" dirty="0">
                        <a:solidFill>
                          <a:schemeClr val="tx1"/>
                        </a:solidFill>
                        <a:effectLst/>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800" kern="1200" dirty="0">
                          <a:solidFill>
                            <a:schemeClr val="tx1"/>
                          </a:solidFill>
                          <a:effectLst/>
                          <a:latin typeface="Coptic1" pitchFamily="2" charset="0"/>
                          <a:ea typeface="+mn-ea"/>
                          <a:cs typeface="+mn-cs"/>
                        </a:rPr>
                        <a:t>}</a:t>
                      </a:r>
                      <a:r>
                        <a:rPr lang="fr-FR" sz="2800" kern="1200" dirty="0" err="1">
                          <a:solidFill>
                            <a:schemeClr val="tx1"/>
                          </a:solidFill>
                          <a:effectLst/>
                          <a:latin typeface="Coptic1" pitchFamily="2" charset="0"/>
                          <a:ea typeface="+mn-ea"/>
                          <a:cs typeface="+mn-cs"/>
                        </a:rPr>
                        <a:t>nou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oun</a:t>
                      </a:r>
                      <a:r>
                        <a:rPr lang="fr-FR" sz="2800" kern="1200" dirty="0">
                          <a:solidFill>
                            <a:schemeClr val="tx1"/>
                          </a:solidFill>
                          <a:effectLst/>
                          <a:latin typeface="Coptic1" pitchFamily="2" charset="0"/>
                          <a:ea typeface="+mn-ea"/>
                          <a:cs typeface="+mn-cs"/>
                        </a:rPr>
                        <a:t> V~] </a:t>
                      </a:r>
                      <a:r>
                        <a:rPr lang="fr-FR" sz="2800" kern="1200" dirty="0" err="1">
                          <a:solidFill>
                            <a:schemeClr val="tx1"/>
                          </a:solidFill>
                          <a:effectLst/>
                          <a:latin typeface="Coptic1" pitchFamily="2" charset="0"/>
                          <a:ea typeface="+mn-ea"/>
                          <a:cs typeface="+mn-cs"/>
                        </a:rPr>
                        <a:t>v~iwt</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pipantokratwr</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enhiwis</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m~v~mou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m~pekmonogen</a:t>
                      </a:r>
                      <a:r>
                        <a:rPr lang="fr-FR" sz="2800" kern="1200" dirty="0">
                          <a:solidFill>
                            <a:schemeClr val="tx1"/>
                          </a:solidFill>
                          <a:effectLst/>
                          <a:latin typeface="Coptic1" pitchFamily="2" charset="0"/>
                          <a:ea typeface="+mn-ea"/>
                          <a:cs typeface="+mn-cs"/>
                        </a:rPr>
                        <a:t>/c </a:t>
                      </a:r>
                      <a:r>
                        <a:rPr lang="fr-FR" sz="2800" kern="1200" dirty="0" err="1">
                          <a:solidFill>
                            <a:schemeClr val="tx1"/>
                          </a:solidFill>
                          <a:effectLst/>
                          <a:latin typeface="Coptic1" pitchFamily="2" charset="0"/>
                          <a:ea typeface="+mn-ea"/>
                          <a:cs typeface="+mn-cs"/>
                        </a:rPr>
                        <a:t>n~s</a:t>
                      </a:r>
                      <a:r>
                        <a:rPr lang="fr-FR" sz="2800" kern="1200" dirty="0">
                          <a:solidFill>
                            <a:schemeClr val="tx1"/>
                          </a:solidFill>
                          <a:effectLst/>
                          <a:latin typeface="Coptic1" pitchFamily="2" charset="0"/>
                          <a:ea typeface="+mn-ea"/>
                          <a:cs typeface="+mn-cs"/>
                        </a:rPr>
                        <a:t>/ri </a:t>
                      </a:r>
                      <a:r>
                        <a:rPr lang="fr-FR" sz="2800" kern="1200" dirty="0" err="1">
                          <a:solidFill>
                            <a:schemeClr val="tx1"/>
                          </a:solidFill>
                          <a:effectLst/>
                          <a:latin typeface="Coptic1" pitchFamily="2" charset="0"/>
                          <a:ea typeface="+mn-ea"/>
                          <a:cs typeface="+mn-cs"/>
                        </a:rPr>
                        <a:t>Peno#c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ouoh</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Pennou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ouoh</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Pencwt</a:t>
                      </a:r>
                      <a:r>
                        <a:rPr lang="fr-FR" sz="2800" kern="1200" dirty="0">
                          <a:solidFill>
                            <a:schemeClr val="tx1"/>
                          </a:solidFill>
                          <a:effectLst/>
                          <a:latin typeface="Coptic1" pitchFamily="2" charset="0"/>
                          <a:ea typeface="+mn-ea"/>
                          <a:cs typeface="+mn-cs"/>
                        </a:rPr>
                        <a:t>/r </a:t>
                      </a:r>
                      <a:r>
                        <a:rPr lang="fr-FR" sz="2800" kern="1200" dirty="0" err="1">
                          <a:solidFill>
                            <a:schemeClr val="tx1"/>
                          </a:solidFill>
                          <a:effectLst/>
                          <a:latin typeface="Coptic1" pitchFamily="2" charset="0"/>
                          <a:ea typeface="+mn-ea"/>
                          <a:cs typeface="+mn-cs"/>
                        </a:rPr>
                        <a:t>ouoh</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Penouro</a:t>
                      </a:r>
                      <a:r>
                        <a:rPr lang="fr-FR" sz="2800" kern="1200" dirty="0">
                          <a:solidFill>
                            <a:schemeClr val="tx1"/>
                          </a:solidFill>
                          <a:effectLst/>
                          <a:latin typeface="Coptic1" pitchFamily="2" charset="0"/>
                          <a:ea typeface="+mn-ea"/>
                          <a:cs typeface="+mn-cs"/>
                        </a:rPr>
                        <a:t> t/</a:t>
                      </a:r>
                      <a:r>
                        <a:rPr lang="fr-FR" sz="2800" kern="1200" dirty="0" err="1">
                          <a:solidFill>
                            <a:schemeClr val="tx1"/>
                          </a:solidFill>
                          <a:effectLst/>
                          <a:latin typeface="Coptic1" pitchFamily="2" charset="0"/>
                          <a:ea typeface="+mn-ea"/>
                          <a:cs typeface="+mn-cs"/>
                        </a:rPr>
                        <a:t>ren</a:t>
                      </a:r>
                      <a:r>
                        <a:rPr lang="fr-FR" sz="2800" kern="1200" dirty="0">
                          <a:solidFill>
                            <a:schemeClr val="tx1"/>
                          </a:solidFill>
                          <a:effectLst/>
                          <a:latin typeface="Coptic1" pitchFamily="2" charset="0"/>
                          <a:ea typeface="+mn-ea"/>
                          <a:cs typeface="+mn-cs"/>
                        </a:rPr>
                        <a:t> I/#</a:t>
                      </a:r>
                      <a:r>
                        <a:rPr lang="fr-FR" sz="2800" kern="1200" dirty="0" err="1">
                          <a:solidFill>
                            <a:schemeClr val="tx1"/>
                          </a:solidFill>
                          <a:effectLst/>
                          <a:latin typeface="Coptic1" pitchFamily="2" charset="0"/>
                          <a:ea typeface="+mn-ea"/>
                          <a:cs typeface="+mn-cs"/>
                        </a:rPr>
                        <a:t>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P,#c</a:t>
                      </a:r>
                      <a:r>
                        <a:rPr lang="fr-FR" sz="2800" kern="1200" dirty="0">
                          <a:solidFill>
                            <a:schemeClr val="tx1"/>
                          </a:solidFill>
                          <a:effectLst/>
                          <a:latin typeface="Coptic1" pitchFamily="2" charset="0"/>
                          <a:ea typeface="+mn-ea"/>
                          <a:cs typeface="+mn-cs"/>
                        </a:rPr>
                        <a:t>#. </a:t>
                      </a:r>
                      <a:endParaRPr kumimoji="0" lang="fr-CA" sz="28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Maintenant, Ô Dieu, le Père Tout-Puissant, nous proclamons la mort de Ton Fils Unique notre Seigneur, notre Dieu, notre Sauveur et notre Roi Jésus-Christ. </a:t>
                      </a:r>
                      <a:endParaRPr kumimoji="0" lang="fr-CA" sz="27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فالآن يا الله الآب ضابط الكل، فيما نحن نبشر بموت </a:t>
                      </a:r>
                      <a:r>
                        <a:rPr kumimoji="0" lang="ar-EG" sz="3200" b="0" i="0" u="none" strike="noStrike" cap="none" normalizeH="0" baseline="0" dirty="0" err="1">
                          <a:ln>
                            <a:noFill/>
                          </a:ln>
                          <a:solidFill>
                            <a:schemeClr val="tx1"/>
                          </a:solidFill>
                          <a:effectLst/>
                          <a:latin typeface="Arial" charset="0"/>
                          <a:cs typeface="Arial" charset="0"/>
                        </a:rPr>
                        <a:t>إبنك</a:t>
                      </a:r>
                      <a:r>
                        <a:rPr kumimoji="0" lang="ar-EG" sz="3200" b="0" i="0" u="none" strike="noStrike" cap="none" normalizeH="0" baseline="0" dirty="0">
                          <a:ln>
                            <a:noFill/>
                          </a:ln>
                          <a:solidFill>
                            <a:schemeClr val="tx1"/>
                          </a:solidFill>
                          <a:effectLst/>
                          <a:latin typeface="Arial" charset="0"/>
                          <a:cs typeface="Arial" charset="0"/>
                        </a:rPr>
                        <a:t> الوحيد، ربنا وإلهنا ومخلصنا وملكنا كلنا يسوع المسيح. </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utoShape 13">
            <a:hlinkClick r:id="rId3" action="ppaction://hlinksldjump" highlightClick="1"/>
            <a:extLst>
              <a:ext uri="{FF2B5EF4-FFF2-40B4-BE49-F238E27FC236}">
                <a16:creationId xmlns:a16="http://schemas.microsoft.com/office/drawing/2014/main" id="{CB04CC79-CBAA-95E9-8ED3-0BC4EC15BDF5}"/>
              </a:ext>
            </a:extLst>
          </p:cNvPr>
          <p:cNvSpPr>
            <a:spLocks noChangeArrowheads="1"/>
          </p:cNvSpPr>
          <p:nvPr/>
        </p:nvSpPr>
        <p:spPr bwMode="auto">
          <a:xfrm>
            <a:off x="6491591" y="4648231"/>
            <a:ext cx="2652409" cy="514350"/>
          </a:xfrm>
          <a:prstGeom prst="actionButtonBlank">
            <a:avLst/>
          </a:prstGeom>
          <a:solidFill>
            <a:srgbClr val="800000"/>
          </a:solidFill>
          <a:ln w="12700">
            <a:solidFill>
              <a:schemeClr val="tx1"/>
            </a:solidFill>
            <a:miter lim="800000"/>
            <a:headEnd/>
            <a:tailEnd/>
          </a:ln>
          <a:effectLst/>
        </p:spPr>
        <p:txBody>
          <a:bodyPr wrap="none" anchor="ctr"/>
          <a:lstStyle/>
          <a:p>
            <a:pPr algn="ctr">
              <a:lnSpc>
                <a:spcPct val="75000"/>
              </a:lnSpc>
              <a:spcBef>
                <a:spcPct val="0"/>
              </a:spcBef>
            </a:pPr>
            <a:r>
              <a:rPr lang="en-US" sz="1600" dirty="0">
                <a:latin typeface="Arial" charset="0"/>
              </a:rPr>
              <a:t>Cyril – longue </a:t>
            </a:r>
            <a:r>
              <a:rPr lang="en-US" sz="1600" dirty="0" err="1">
                <a:latin typeface="Arial" charset="0"/>
              </a:rPr>
              <a:t>liturgie</a:t>
            </a:r>
            <a:r>
              <a:rPr lang="en-US" sz="1600" dirty="0">
                <a:latin typeface="Arial" charset="0"/>
              </a:rPr>
              <a:t>  </a:t>
            </a:r>
          </a:p>
          <a:p>
            <a:pPr algn="ctr" rtl="1">
              <a:lnSpc>
                <a:spcPct val="75000"/>
              </a:lnSpc>
              <a:spcBef>
                <a:spcPct val="0"/>
              </a:spcBef>
            </a:pPr>
            <a:r>
              <a:rPr lang="ar-EG" sz="2000" dirty="0" err="1">
                <a:latin typeface="Arial" charset="0"/>
              </a:rPr>
              <a:t>كيرلسى</a:t>
            </a:r>
            <a:endParaRPr lang="en-US" sz="1600" dirty="0">
              <a:latin typeface="Coptic1" pitchFamily="2" charset="0"/>
            </a:endParaRPr>
          </a:p>
        </p:txBody>
      </p:sp>
    </p:spTree>
    <p:extLst>
      <p:ext uri="{BB962C8B-B14F-4D97-AF65-F5344CB8AC3E}">
        <p14:creationId xmlns:p14="http://schemas.microsoft.com/office/powerpoint/2010/main" val="2986717547"/>
      </p:ext>
    </p:extLst>
  </p:cSld>
  <p:clrMapOvr>
    <a:masterClrMapping/>
  </p:clrMapOvr>
  <p:transition/>
</p:sld>
</file>

<file path=ppt/slides/slide3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697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5">
            <a:extLst>
              <a:ext uri="{FF2B5EF4-FFF2-40B4-BE49-F238E27FC236}">
                <a16:creationId xmlns:a16="http://schemas.microsoft.com/office/drawing/2014/main" id="{E4162A39-A635-4542-90DB-D407EE9A41F2}"/>
              </a:ext>
            </a:extLst>
          </p:cNvPr>
          <p:cNvGraphicFramePr>
            <a:graphicFrameLocks/>
          </p:cNvGraphicFramePr>
          <p:nvPr>
            <p:extLst>
              <p:ext uri="{D42A27DB-BD31-4B8C-83A1-F6EECF244321}">
                <p14:modId xmlns:p14="http://schemas.microsoft.com/office/powerpoint/2010/main" val="3255925574"/>
              </p:ext>
            </p:extLst>
          </p:nvPr>
        </p:nvGraphicFramePr>
        <p:xfrm>
          <a:off x="2" y="0"/>
          <a:ext cx="9143998" cy="5189220"/>
        </p:xfrm>
        <a:graphic>
          <a:graphicData uri="http://schemas.openxmlformats.org/drawingml/2006/table">
            <a:tbl>
              <a:tblPr/>
              <a:tblGrid>
                <a:gridCol w="3255521">
                  <a:extLst>
                    <a:ext uri="{9D8B030D-6E8A-4147-A177-3AD203B41FA5}">
                      <a16:colId xmlns:a16="http://schemas.microsoft.com/office/drawing/2014/main" val="2886491118"/>
                    </a:ext>
                  </a:extLst>
                </a:gridCol>
                <a:gridCol w="3151593">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6433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Enero~mologin</a:t>
                      </a:r>
                      <a:r>
                        <a:rPr kumimoji="0" lang="fr-CA" sz="2400" b="0" i="0" u="none" strike="noStrike" cap="none" normalizeH="0" baseline="0" dirty="0">
                          <a:ln>
                            <a:noFill/>
                          </a:ln>
                          <a:solidFill>
                            <a:schemeClr val="tx1"/>
                          </a:solidFill>
                          <a:effectLst/>
                          <a:latin typeface="Coptic1" pitchFamily="2" charset="0"/>
                          <a:cs typeface="Arial" charset="0"/>
                        </a:rPr>
                        <a:t> </a:t>
                      </a:r>
                      <a:r>
                        <a:rPr lang="fr-FR" sz="2400" kern="1200" dirty="0" err="1">
                          <a:solidFill>
                            <a:schemeClr val="tx1"/>
                          </a:solidFill>
                          <a:effectLst/>
                          <a:latin typeface="Coptic1" pitchFamily="2" charset="0"/>
                          <a:ea typeface="+mn-ea"/>
                          <a:cs typeface="+mn-cs"/>
                        </a:rPr>
                        <a:t>ntefa~nactacic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e#y#u</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pefjinse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e~p~swi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e~niv</a:t>
                      </a:r>
                      <a:r>
                        <a:rPr lang="fr-FR" sz="2400" kern="1200" dirty="0">
                          <a:solidFill>
                            <a:schemeClr val="tx1"/>
                          </a:solidFill>
                          <a:effectLst/>
                          <a:latin typeface="Coptic1" pitchFamily="2" charset="0"/>
                          <a:ea typeface="+mn-ea"/>
                          <a:cs typeface="+mn-cs"/>
                        </a:rPr>
                        <a:t>/oui~: nem </a:t>
                      </a:r>
                      <a:r>
                        <a:rPr lang="fr-FR" sz="2400" kern="1200" dirty="0" err="1">
                          <a:solidFill>
                            <a:schemeClr val="tx1"/>
                          </a:solidFill>
                          <a:effectLst/>
                          <a:latin typeface="Coptic1" pitchFamily="2" charset="0"/>
                          <a:ea typeface="+mn-ea"/>
                          <a:cs typeface="+mn-cs"/>
                        </a:rPr>
                        <a:t>pefjinhemci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catekoui~nam</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V~iwt</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Enjoust</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e~bol</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qat~h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n~tefmahc~nou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m~paroucia</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eyn</a:t>
                      </a:r>
                      <a:r>
                        <a:rPr lang="fr-FR" sz="2400" kern="1200" dirty="0">
                          <a:solidFill>
                            <a:schemeClr val="tx1"/>
                          </a:solidFill>
                          <a:effectLst/>
                          <a:latin typeface="Coptic1" pitchFamily="2" charset="0"/>
                          <a:ea typeface="+mn-ea"/>
                          <a:cs typeface="+mn-cs"/>
                        </a:rPr>
                        <a:t>/ou </a:t>
                      </a:r>
                      <a:r>
                        <a:rPr lang="fr-FR" sz="2400" kern="1200" dirty="0" err="1">
                          <a:solidFill>
                            <a:schemeClr val="tx1"/>
                          </a:solidFill>
                          <a:effectLst/>
                          <a:latin typeface="Coptic1" pitchFamily="2" charset="0"/>
                          <a:ea typeface="+mn-ea"/>
                          <a:cs typeface="+mn-cs"/>
                        </a:rPr>
                        <a:t>e~bolqen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niv</a:t>
                      </a:r>
                      <a:r>
                        <a:rPr lang="fr-FR" sz="2400" kern="1200" dirty="0">
                          <a:solidFill>
                            <a:schemeClr val="tx1"/>
                          </a:solidFill>
                          <a:effectLst/>
                          <a:latin typeface="Coptic1" pitchFamily="2" charset="0"/>
                          <a:ea typeface="+mn-ea"/>
                          <a:cs typeface="+mn-cs"/>
                        </a:rPr>
                        <a:t>/oui~: </a:t>
                      </a:r>
                      <a:r>
                        <a:rPr lang="fr-FR" sz="2400" kern="1200" dirty="0" err="1">
                          <a:solidFill>
                            <a:schemeClr val="tx1"/>
                          </a:solidFill>
                          <a:effectLst/>
                          <a:latin typeface="Coptic1" pitchFamily="2" charset="0"/>
                          <a:ea typeface="+mn-ea"/>
                          <a:cs typeface="+mn-cs"/>
                        </a:rPr>
                        <a:t>etoi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n~ho</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eymeh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cuntelia</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paie~wn</a:t>
                      </a:r>
                      <a:r>
                        <a:rPr lang="fr-FR" sz="2400" kern="1200" dirty="0">
                          <a:solidFill>
                            <a:schemeClr val="tx1"/>
                          </a:solidFill>
                          <a:effectLst/>
                          <a:latin typeface="Coptic1" pitchFamily="2" charset="0"/>
                          <a:ea typeface="+mn-ea"/>
                          <a:cs typeface="+mn-cs"/>
                        </a:rPr>
                        <a:t>.</a:t>
                      </a:r>
                      <a:r>
                        <a:rPr kumimoji="0" lang="fr-CA" sz="24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Nous confessons Sa sainte résurrection et Son ascension aux cieux, ainsi que Son siège à Ta droite, Ô Père. Et nous attendons son second avènement redoutable et plein de gloire à la fin des temps</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ونعترف بقيامته المقدسة، وصعوده</a:t>
                      </a:r>
                      <a:r>
                        <a:rPr kumimoji="0" lang="fr-FR" sz="3200" b="0" i="0" u="none" strike="noStrike" cap="none" normalizeH="0" baseline="0" dirty="0">
                          <a:ln>
                            <a:noFill/>
                          </a:ln>
                          <a:solidFill>
                            <a:schemeClr val="tx1"/>
                          </a:solidFill>
                          <a:effectLst/>
                          <a:latin typeface="Arial" charset="0"/>
                          <a:cs typeface="Arial" charset="0"/>
                        </a:rPr>
                        <a:t> </a:t>
                      </a:r>
                      <a:r>
                        <a:rPr lang="ar-SA" sz="3200" kern="1200" dirty="0">
                          <a:solidFill>
                            <a:schemeClr val="tx1"/>
                          </a:solidFill>
                          <a:effectLst/>
                          <a:latin typeface="+mn-lt"/>
                          <a:ea typeface="+mn-ea"/>
                          <a:cs typeface="+mn-cs"/>
                        </a:rPr>
                        <a:t>إلى السماوات، وجلوسه عن يمينك أيها الأب. وننتظر ظهوره الثاني الآتي من السماوات، المخوف المملوء مجداً في </a:t>
                      </a:r>
                      <a:r>
                        <a:rPr lang="ar-SA" sz="3200" kern="1200" dirty="0" err="1">
                          <a:solidFill>
                            <a:schemeClr val="tx1"/>
                          </a:solidFill>
                          <a:effectLst/>
                          <a:latin typeface="+mn-lt"/>
                          <a:ea typeface="+mn-ea"/>
                          <a:cs typeface="+mn-cs"/>
                        </a:rPr>
                        <a:t>إنقضاء</a:t>
                      </a:r>
                      <a:r>
                        <a:rPr lang="ar-SA" sz="3200" kern="1200" dirty="0">
                          <a:solidFill>
                            <a:schemeClr val="tx1"/>
                          </a:solidFill>
                          <a:effectLst/>
                          <a:latin typeface="+mn-lt"/>
                          <a:ea typeface="+mn-ea"/>
                          <a:cs typeface="+mn-cs"/>
                        </a:rPr>
                        <a:t> هذا الدهر.</a:t>
                      </a:r>
                      <a:endParaRPr kumimoji="0" lang="fr-FR"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29786987"/>
      </p:ext>
    </p:extLst>
  </p:cSld>
  <p:clrMapOvr>
    <a:masterClrMapping/>
  </p:clrMapOvr>
  <p:transition/>
</p:sld>
</file>

<file path=ppt/slides/slide3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697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5">
            <a:extLst>
              <a:ext uri="{FF2B5EF4-FFF2-40B4-BE49-F238E27FC236}">
                <a16:creationId xmlns:a16="http://schemas.microsoft.com/office/drawing/2014/main" id="{E4162A39-A635-4542-90DB-D407EE9A41F2}"/>
              </a:ext>
            </a:extLst>
          </p:cNvPr>
          <p:cNvGraphicFramePr>
            <a:graphicFrameLocks/>
          </p:cNvGraphicFramePr>
          <p:nvPr>
            <p:extLst>
              <p:ext uri="{D42A27DB-BD31-4B8C-83A1-F6EECF244321}">
                <p14:modId xmlns:p14="http://schemas.microsoft.com/office/powerpoint/2010/main" val="1191538076"/>
              </p:ext>
            </p:extLst>
          </p:nvPr>
        </p:nvGraphicFramePr>
        <p:xfrm>
          <a:off x="2" y="381000"/>
          <a:ext cx="9143998" cy="3587750"/>
        </p:xfrm>
        <a:graphic>
          <a:graphicData uri="http://schemas.openxmlformats.org/drawingml/2006/table">
            <a:tbl>
              <a:tblPr/>
              <a:tblGrid>
                <a:gridCol w="3255521">
                  <a:extLst>
                    <a:ext uri="{9D8B030D-6E8A-4147-A177-3AD203B41FA5}">
                      <a16:colId xmlns:a16="http://schemas.microsoft.com/office/drawing/2014/main" val="2886491118"/>
                    </a:ext>
                  </a:extLst>
                </a:gridCol>
                <a:gridCol w="3151593">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3587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Yai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e~tefn</a:t>
                      </a:r>
                      <a:r>
                        <a:rPr kumimoji="0" lang="fr-CA" sz="2800" b="0" i="0" u="none" strike="noStrike" cap="none" normalizeH="0" baseline="0" dirty="0">
                          <a:ln>
                            <a:noFill/>
                          </a:ln>
                          <a:solidFill>
                            <a:schemeClr val="tx1"/>
                          </a:solidFill>
                          <a:effectLst/>
                          <a:latin typeface="Coptic1" pitchFamily="2" charset="0"/>
                          <a:cs typeface="Arial" charset="0"/>
                        </a:rPr>
                        <a:t>/ou </a:t>
                      </a:r>
                      <a:r>
                        <a:rPr kumimoji="0" lang="fr-CA" sz="2800" b="0" i="0" u="none" strike="noStrike" cap="none" normalizeH="0" baseline="0" dirty="0" err="1">
                          <a:ln>
                            <a:noFill/>
                          </a:ln>
                          <a:solidFill>
                            <a:schemeClr val="tx1"/>
                          </a:solidFill>
                          <a:effectLst/>
                          <a:latin typeface="Coptic1" pitchFamily="2" charset="0"/>
                          <a:cs typeface="Arial" charset="0"/>
                        </a:rPr>
                        <a:t>n~q</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tc</a:t>
                      </a:r>
                      <a:r>
                        <a:rPr kumimoji="0" lang="fr-CA" sz="2800" b="0" i="0" u="none" strike="noStrike" cap="none" normalizeH="0" baseline="0" dirty="0">
                          <a:ln>
                            <a:noFill/>
                          </a:ln>
                          <a:solidFill>
                            <a:schemeClr val="tx1"/>
                          </a:solidFill>
                          <a:effectLst/>
                          <a:latin typeface="Coptic1" pitchFamily="2" charset="0"/>
                          <a:cs typeface="Arial" charset="0"/>
                        </a:rPr>
                        <a:t> e~]</a:t>
                      </a:r>
                      <a:r>
                        <a:rPr kumimoji="0" lang="fr-CA" sz="2800" b="0" i="0" u="none" strike="noStrike" cap="none" normalizeH="0" baseline="0" dirty="0" err="1">
                          <a:ln>
                            <a:noFill/>
                          </a:ln>
                          <a:solidFill>
                            <a:schemeClr val="tx1"/>
                          </a:solidFill>
                          <a:effectLst/>
                          <a:latin typeface="Coptic1" pitchFamily="2" charset="0"/>
                          <a:cs typeface="Arial" charset="0"/>
                        </a:rPr>
                        <a:t>hap</a:t>
                      </a:r>
                      <a:r>
                        <a:rPr kumimoji="0" lang="fr-CA" sz="2800" b="0" i="0" u="none" strike="noStrike" cap="none" normalizeH="0" baseline="0" dirty="0">
                          <a:ln>
                            <a:noFill/>
                          </a:ln>
                          <a:solidFill>
                            <a:schemeClr val="tx1"/>
                          </a:solidFill>
                          <a:effectLst/>
                          <a:latin typeface="Coptic1" pitchFamily="2" charset="0"/>
                          <a:cs typeface="Arial" charset="0"/>
                        </a:rPr>
                        <a:t> e~]</a:t>
                      </a:r>
                      <a:r>
                        <a:rPr kumimoji="0" lang="fr-CA" sz="2800" b="0" i="0" u="none" strike="noStrike" cap="none" normalizeH="0" baseline="0" dirty="0" err="1">
                          <a:ln>
                            <a:noFill/>
                          </a:ln>
                          <a:solidFill>
                            <a:schemeClr val="tx1"/>
                          </a:solidFill>
                          <a:effectLst/>
                          <a:latin typeface="Coptic1" pitchFamily="2" charset="0"/>
                          <a:cs typeface="Arial" charset="0"/>
                        </a:rPr>
                        <a:t>oikoumen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oumeym</a:t>
                      </a:r>
                      <a:r>
                        <a:rPr kumimoji="0" lang="fr-CA" sz="2800" b="0" i="0" u="none" strike="noStrike" cap="none" normalizeH="0" baseline="0" dirty="0">
                          <a:ln>
                            <a:noFill/>
                          </a:ln>
                          <a:solidFill>
                            <a:schemeClr val="tx1"/>
                          </a:solidFill>
                          <a:effectLst/>
                          <a:latin typeface="Coptic1" pitchFamily="2" charset="0"/>
                          <a:cs typeface="Arial" charset="0"/>
                        </a:rPr>
                        <a:t>/i.</a:t>
                      </a:r>
                      <a:r>
                        <a:rPr lang="fr-FR" sz="2800" kern="1200" dirty="0">
                          <a:solidFill>
                            <a:schemeClr val="tx1"/>
                          </a:solidFill>
                          <a:effectLst/>
                          <a:latin typeface="Coptic1" pitchFamily="2" charset="0"/>
                          <a:ea typeface="+mn-ea"/>
                          <a:cs typeface="+mn-cs"/>
                        </a:rPr>
                        <a:t> Nem e~] </a:t>
                      </a:r>
                      <a:r>
                        <a:rPr lang="fr-FR" sz="2800" kern="1200" dirty="0" err="1">
                          <a:solidFill>
                            <a:schemeClr val="tx1"/>
                          </a:solidFill>
                          <a:effectLst/>
                          <a:latin typeface="Coptic1" pitchFamily="2" charset="0"/>
                          <a:ea typeface="+mn-ea"/>
                          <a:cs typeface="+mn-cs"/>
                        </a:rPr>
                        <a:t>m~piouai</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piouai</a:t>
                      </a:r>
                      <a:r>
                        <a:rPr lang="fr-FR" sz="2800" kern="1200" dirty="0">
                          <a:solidFill>
                            <a:schemeClr val="tx1"/>
                          </a:solidFill>
                          <a:effectLst/>
                          <a:latin typeface="Coptic1" pitchFamily="2" charset="0"/>
                          <a:ea typeface="+mn-ea"/>
                          <a:cs typeface="+mn-cs"/>
                        </a:rPr>
                        <a:t> kata </a:t>
                      </a:r>
                      <a:r>
                        <a:rPr lang="fr-FR" sz="2800" kern="1200" dirty="0" err="1">
                          <a:solidFill>
                            <a:schemeClr val="tx1"/>
                          </a:solidFill>
                          <a:effectLst/>
                          <a:latin typeface="Coptic1" pitchFamily="2" charset="0"/>
                          <a:ea typeface="+mn-ea"/>
                          <a:cs typeface="+mn-cs"/>
                        </a:rPr>
                        <a:t>nefh~b</a:t>
                      </a:r>
                      <a:r>
                        <a:rPr lang="fr-FR" sz="2800" kern="1200" dirty="0">
                          <a:solidFill>
                            <a:schemeClr val="tx1"/>
                          </a:solidFill>
                          <a:effectLst/>
                          <a:latin typeface="Coptic1" pitchFamily="2" charset="0"/>
                          <a:ea typeface="+mn-ea"/>
                          <a:cs typeface="+mn-cs"/>
                        </a:rPr>
                        <a:t>/oui~: </a:t>
                      </a:r>
                      <a:r>
                        <a:rPr lang="fr-FR" sz="2800" kern="1200" dirty="0" err="1">
                          <a:solidFill>
                            <a:schemeClr val="tx1"/>
                          </a:solidFill>
                          <a:effectLst/>
                          <a:latin typeface="Coptic1" pitchFamily="2" charset="0"/>
                          <a:ea typeface="+mn-ea"/>
                          <a:cs typeface="+mn-cs"/>
                        </a:rPr>
                        <a:t>i~te</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oupeynanef</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i~te</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oupethwou</a:t>
                      </a:r>
                      <a:r>
                        <a:rPr lang="fr-FR" sz="2800" kern="1200" dirty="0">
                          <a:solidFill>
                            <a:schemeClr val="tx1"/>
                          </a:solidFill>
                          <a:effectLst/>
                          <a:latin typeface="Coptic1" pitchFamily="2" charset="0"/>
                          <a:ea typeface="+mn-ea"/>
                          <a:cs typeface="+mn-cs"/>
                        </a:rPr>
                        <a:t>. </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pour juger l’univers dans la justice et rendre à chacun selon ses œuvres, qu’elles soient bonnes ou mauvaises.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هذا الذي يأتي فيه ليدين المسكونة بالعدل.</a:t>
                      </a:r>
                      <a:r>
                        <a:rPr lang="ar-SA" sz="3200" kern="1200" dirty="0">
                          <a:solidFill>
                            <a:schemeClr val="tx1"/>
                          </a:solidFill>
                          <a:effectLst/>
                          <a:latin typeface="+mn-lt"/>
                          <a:ea typeface="+mn-ea"/>
                          <a:cs typeface="+mn-cs"/>
                        </a:rPr>
                        <a:t> ويعطي كل واحد كأعماله، إن كان خيراً وإن كان شراً.</a:t>
                      </a:r>
                      <a:endParaRPr kumimoji="0" lang="fr-FR"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186739261"/>
      </p:ext>
    </p:extLst>
  </p:cSld>
  <p:clrMapOvr>
    <a:masterClrMapping/>
  </p:clrMapOvr>
  <p:transition/>
</p:sld>
</file>

<file path=ppt/slides/slide3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20814" name="Group 14"/>
          <p:cNvGraphicFramePr>
            <a:graphicFrameLocks noGrp="1"/>
          </p:cNvGraphicFramePr>
          <p:nvPr>
            <p:ph/>
            <p:extLst>
              <p:ext uri="{D42A27DB-BD31-4B8C-83A1-F6EECF244321}">
                <p14:modId xmlns:p14="http://schemas.microsoft.com/office/powerpoint/2010/main" val="415145794"/>
              </p:ext>
            </p:extLst>
          </p:nvPr>
        </p:nvGraphicFramePr>
        <p:xfrm>
          <a:off x="1" y="0"/>
          <a:ext cx="9143999" cy="5137500"/>
        </p:xfrm>
        <a:graphic>
          <a:graphicData uri="http://schemas.openxmlformats.org/drawingml/2006/table">
            <a:tbl>
              <a:tblPr/>
              <a:tblGrid>
                <a:gridCol w="3289299">
                  <a:extLst>
                    <a:ext uri="{9D8B030D-6E8A-4147-A177-3AD203B41FA5}">
                      <a16:colId xmlns:a16="http://schemas.microsoft.com/office/drawing/2014/main" val="58698490"/>
                    </a:ext>
                  </a:extLst>
                </a:gridCol>
                <a:gridCol w="3359150">
                  <a:extLst>
                    <a:ext uri="{9D8B030D-6E8A-4147-A177-3AD203B41FA5}">
                      <a16:colId xmlns:a16="http://schemas.microsoft.com/office/drawing/2014/main" val="20000"/>
                    </a:ext>
                  </a:extLst>
                </a:gridCol>
                <a:gridCol w="2495550">
                  <a:extLst>
                    <a:ext uri="{9D8B030D-6E8A-4147-A177-3AD203B41FA5}">
                      <a16:colId xmlns:a16="http://schemas.microsoft.com/office/drawing/2014/main" val="20001"/>
                    </a:ext>
                  </a:extLst>
                </a:gridCol>
              </a:tblGrid>
              <a:tr h="4389128">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endParaRPr lang="fr-FR" sz="1600" b="0" i="0" kern="1200" dirty="0">
                        <a:solidFill>
                          <a:schemeClr val="tx1"/>
                        </a:solidFill>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defRPr/>
                      </a:pPr>
                      <a:r>
                        <a:rPr lang="pl-PL" sz="2400" b="0" i="0" kern="1200" dirty="0">
                          <a:solidFill>
                            <a:schemeClr val="tx1"/>
                          </a:solidFill>
                          <a:latin typeface="Coptic1" pitchFamily="2" charset="0"/>
                          <a:ea typeface="+mn-ea"/>
                          <a:cs typeface="+mn-cs"/>
                        </a:rPr>
                        <a:t>Kata to e</a:t>
                      </a:r>
                      <a:r>
                        <a:rPr lang="fr-FR" sz="2400" b="0" i="0" kern="1200" dirty="0">
                          <a:solidFill>
                            <a:schemeClr val="tx1"/>
                          </a:solidFill>
                          <a:latin typeface="Coptic1" pitchFamily="2" charset="0"/>
                          <a:ea typeface="+mn-ea"/>
                          <a:cs typeface="+mn-cs"/>
                        </a:rPr>
                        <a:t>~</a:t>
                      </a:r>
                      <a:r>
                        <a:rPr lang="pl-PL" sz="2400" b="0" i="0" kern="1200" dirty="0">
                          <a:solidFill>
                            <a:schemeClr val="tx1"/>
                          </a:solidFill>
                          <a:latin typeface="Coptic1" pitchFamily="2" charset="0"/>
                          <a:ea typeface="+mn-ea"/>
                          <a:cs typeface="+mn-cs"/>
                        </a:rPr>
                        <a:t>leoc cou</a:t>
                      </a:r>
                      <a:r>
                        <a:rPr lang="fr-FR" sz="2400" b="0" i="0" kern="1200" dirty="0">
                          <a:solidFill>
                            <a:schemeClr val="tx1"/>
                          </a:solidFill>
                          <a:latin typeface="Coptic1" pitchFamily="2" charset="0"/>
                          <a:ea typeface="+mn-ea"/>
                          <a:cs typeface="+mn-cs"/>
                        </a:rPr>
                        <a:t> </a:t>
                      </a:r>
                      <a:r>
                        <a:rPr lang="pl-PL" sz="2400" b="0" i="0" kern="1200" dirty="0">
                          <a:solidFill>
                            <a:schemeClr val="tx1"/>
                          </a:solidFill>
                          <a:latin typeface="Coptic1" pitchFamily="2" charset="0"/>
                          <a:ea typeface="+mn-ea"/>
                          <a:cs typeface="+mn-cs"/>
                        </a:rPr>
                        <a:t>Kuri</a:t>
                      </a:r>
                      <a:r>
                        <a:rPr lang="fr-FR" sz="2400" b="0" i="0" kern="1200" dirty="0">
                          <a:solidFill>
                            <a:schemeClr val="tx1"/>
                          </a:solidFill>
                          <a:latin typeface="Coptic1" pitchFamily="2" charset="0"/>
                          <a:ea typeface="+mn-ea"/>
                          <a:cs typeface="+mn-cs"/>
                        </a:rPr>
                        <a:t>e: </a:t>
                      </a:r>
                      <a:r>
                        <a:rPr lang="pl-PL" sz="2400" b="0" i="0" kern="1200" dirty="0">
                          <a:solidFill>
                            <a:schemeClr val="tx1"/>
                          </a:solidFill>
                          <a:latin typeface="Coptic1" pitchFamily="2" charset="0"/>
                          <a:ea typeface="+mn-ea"/>
                          <a:cs typeface="+mn-cs"/>
                        </a:rPr>
                        <a:t>ke m</a:t>
                      </a:r>
                      <a:r>
                        <a:rPr lang="fr-FR" sz="2400" b="0" i="0" kern="1200" dirty="0">
                          <a:solidFill>
                            <a:schemeClr val="tx1"/>
                          </a:solidFill>
                          <a:latin typeface="Coptic1" pitchFamily="2" charset="0"/>
                          <a:ea typeface="+mn-ea"/>
                          <a:cs typeface="+mn-cs"/>
                        </a:rPr>
                        <a:t>/</a:t>
                      </a:r>
                      <a:r>
                        <a:rPr lang="pl-PL" sz="2400" b="0" i="0" kern="1200" dirty="0">
                          <a:solidFill>
                            <a:schemeClr val="tx1"/>
                          </a:solidFill>
                          <a:latin typeface="Coptic1" pitchFamily="2" charset="0"/>
                          <a:ea typeface="+mn-ea"/>
                          <a:cs typeface="+mn-cs"/>
                        </a:rPr>
                        <a:t> kata tac</a:t>
                      </a:r>
                      <a:r>
                        <a:rPr lang="fr-FR" sz="2400" b="0" i="0" kern="1200" dirty="0">
                          <a:solidFill>
                            <a:schemeClr val="tx1"/>
                          </a:solidFill>
                          <a:latin typeface="Coptic1" pitchFamily="2" charset="0"/>
                          <a:ea typeface="+mn-ea"/>
                          <a:cs typeface="+mn-cs"/>
                        </a:rPr>
                        <a:t> </a:t>
                      </a:r>
                      <a:r>
                        <a:rPr lang="pl-PL" sz="2400" b="0" i="0" kern="1200" dirty="0">
                          <a:solidFill>
                            <a:schemeClr val="tx1"/>
                          </a:solidFill>
                          <a:latin typeface="Coptic1" pitchFamily="2" charset="0"/>
                          <a:ea typeface="+mn-ea"/>
                          <a:cs typeface="+mn-cs"/>
                        </a:rPr>
                        <a:t>a</a:t>
                      </a:r>
                      <a:r>
                        <a:rPr lang="fr-FR" sz="2400" b="0" i="0" kern="1200" dirty="0">
                          <a:solidFill>
                            <a:schemeClr val="tx1"/>
                          </a:solidFill>
                          <a:latin typeface="Coptic1" pitchFamily="2" charset="0"/>
                          <a:ea typeface="+mn-ea"/>
                          <a:cs typeface="+mn-cs"/>
                        </a:rPr>
                        <a:t>~</a:t>
                      </a:r>
                      <a:r>
                        <a:rPr lang="pl-PL" sz="2400" b="0" i="0" kern="1200" dirty="0">
                          <a:solidFill>
                            <a:schemeClr val="tx1"/>
                          </a:solidFill>
                          <a:latin typeface="Coptic1" pitchFamily="2" charset="0"/>
                          <a:ea typeface="+mn-ea"/>
                          <a:cs typeface="+mn-cs"/>
                        </a:rPr>
                        <a:t>martiac </a:t>
                      </a:r>
                      <a:r>
                        <a:rPr lang="fr-FR" sz="2400" b="0" i="0" kern="1200" dirty="0">
                          <a:solidFill>
                            <a:schemeClr val="tx1"/>
                          </a:solidFill>
                          <a:latin typeface="Coptic1" pitchFamily="2" charset="0"/>
                          <a:ea typeface="+mn-ea"/>
                          <a:cs typeface="+mn-cs"/>
                        </a:rPr>
                        <a:t>/~</a:t>
                      </a:r>
                      <a:r>
                        <a:rPr lang="pl-PL" sz="2400" b="0" i="0" kern="1200" dirty="0">
                          <a:solidFill>
                            <a:schemeClr val="tx1"/>
                          </a:solidFill>
                          <a:latin typeface="Coptic1" pitchFamily="2" charset="0"/>
                          <a:ea typeface="+mn-ea"/>
                          <a:cs typeface="+mn-cs"/>
                        </a:rPr>
                        <a:t>mwn.</a:t>
                      </a:r>
                      <a:endParaRPr lang="fr-FR" sz="2400" b="0" i="0" kern="1200" dirty="0">
                        <a:solidFill>
                          <a:schemeClr val="tx1"/>
                        </a:solidFill>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Nyok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e~tan,w</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m~pem~yo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m~pekwou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e#y#u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n~n</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e~te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nouk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n~dwron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e~bolqen</a:t>
                      </a:r>
                      <a:r>
                        <a:rPr kumimoji="0" lang="fr-CA" sz="2400" b="0" i="0" u="none" strike="noStrike" cap="none" normalizeH="0" baseline="0" dirty="0">
                          <a:ln>
                            <a:noFill/>
                          </a:ln>
                          <a:solidFill>
                            <a:schemeClr val="tx1"/>
                          </a:solidFill>
                          <a:effectLst/>
                          <a:latin typeface="Coptic1" pitchFamily="2" charset="0"/>
                          <a:cs typeface="Arial" charset="0"/>
                        </a:rPr>
                        <a:t> n/</a:t>
                      </a:r>
                      <a:r>
                        <a:rPr kumimoji="0" lang="fr-CA" sz="2400" b="0" i="0" u="none" strike="noStrike" cap="none" normalizeH="0" baseline="0" dirty="0" err="1">
                          <a:ln>
                            <a:noFill/>
                          </a:ln>
                          <a:solidFill>
                            <a:schemeClr val="tx1"/>
                          </a:solidFill>
                          <a:effectLst/>
                          <a:latin typeface="Coptic1" pitchFamily="2" charset="0"/>
                          <a:cs typeface="Arial" charset="0"/>
                        </a:rPr>
                        <a:t>e~te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nouk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Peniwt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e#y#u</a:t>
                      </a:r>
                      <a:r>
                        <a:rPr kumimoji="0" lang="fr-CA"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it-IT" sz="2400" b="0" i="0" u="none" strike="noStrike" cap="none" normalizeH="0" baseline="0" dirty="0">
                          <a:ln>
                            <a:noFill/>
                          </a:ln>
                          <a:solidFill>
                            <a:schemeClr val="tx1"/>
                          </a:solidFill>
                          <a:effectLst/>
                          <a:latin typeface="Coptic1" pitchFamily="2" charset="0"/>
                          <a:cs typeface="Arial" charset="0"/>
                        </a:rPr>
                        <a:t>Klinate Yew~ meta vobou.</a:t>
                      </a:r>
                      <a:endParaRPr kumimoji="0" lang="fr-CA" sz="24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L’Assemblée:</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miséricorde, Seigneur, et non selon nos péchés.</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Prêtre:</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Devant Ta sainte gloire, nous avons déposé ces oblations de ce qui T’appartient, ô Père Saint.</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Prosternez-vous devant Dieu avec crainte.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الشعب:</a:t>
                      </a:r>
                      <a:endParaRPr kumimoji="0" lang="en-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كرحمتِكَ يا ربُ ولا كخطايانا.</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a:t>
                      </a:r>
                      <a:r>
                        <a:rPr kumimoji="0" lang="ar-EG" sz="1800" b="0" i="0" u="sng" strike="noStrike" cap="none" normalizeH="0" baseline="0" dirty="0">
                          <a:ln>
                            <a:noFill/>
                          </a:ln>
                          <a:solidFill>
                            <a:srgbClr val="FF9933"/>
                          </a:solidFill>
                          <a:effectLst/>
                          <a:latin typeface="Arial" charset="0"/>
                          <a:cs typeface="Times New Roman" pitchFamily="18" charset="0"/>
                        </a:rPr>
                        <a:t>كاهن</a:t>
                      </a:r>
                      <a:r>
                        <a:rPr kumimoji="0" lang="ar-SA" sz="18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أنتَ الذى وَضعنا أمام مَجدِكَ القدوس قرابينكَ ممَّا لكَ يا أبانا القدوس.</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الش</a:t>
                      </a:r>
                      <a:r>
                        <a:rPr kumimoji="0" lang="ar-EG" sz="1800" b="0" i="0" u="sng" strike="noStrike" cap="none" normalizeH="0" baseline="0" dirty="0">
                          <a:ln>
                            <a:noFill/>
                          </a:ln>
                          <a:solidFill>
                            <a:srgbClr val="FF9933"/>
                          </a:solidFill>
                          <a:effectLst/>
                          <a:latin typeface="Arial" charset="0"/>
                          <a:cs typeface="Times New Roman" pitchFamily="18" charset="0"/>
                        </a:rPr>
                        <a:t>ماس</a:t>
                      </a:r>
                      <a:r>
                        <a:rPr kumimoji="0" lang="ar-SA" sz="1800" b="0" i="0" u="sng" strike="noStrike" cap="none" normalizeH="0" baseline="0" dirty="0">
                          <a:ln>
                            <a:noFill/>
                          </a:ln>
                          <a:solidFill>
                            <a:srgbClr val="FF9933"/>
                          </a:solidFill>
                          <a:effectLst/>
                          <a:latin typeface="Arial" charset="0"/>
                          <a:cs typeface="Times New Roman" pitchFamily="18" charset="0"/>
                        </a:rPr>
                        <a:t>:</a:t>
                      </a:r>
                      <a:endParaRPr kumimoji="0" lang="en-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اسجدوا لله بخوف.</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64400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21675881"/>
      </p:ext>
    </p:extLst>
  </p:cSld>
  <p:clrMapOvr>
    <a:masterClrMapping/>
  </p:clrMapOvr>
  <p:transition/>
</p:sld>
</file>

<file path=ppt/slides/slide3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26946" name="Group 2"/>
          <p:cNvGraphicFramePr>
            <a:graphicFrameLocks noGrp="1"/>
          </p:cNvGraphicFramePr>
          <p:nvPr>
            <p:ph/>
            <p:extLst>
              <p:ext uri="{D42A27DB-BD31-4B8C-83A1-F6EECF244321}">
                <p14:modId xmlns:p14="http://schemas.microsoft.com/office/powerpoint/2010/main" val="1939503312"/>
              </p:ext>
            </p:extLst>
          </p:nvPr>
        </p:nvGraphicFramePr>
        <p:xfrm>
          <a:off x="0" y="0"/>
          <a:ext cx="9144001" cy="5108544"/>
        </p:xfrm>
        <a:graphic>
          <a:graphicData uri="http://schemas.openxmlformats.org/drawingml/2006/table">
            <a:tbl>
              <a:tblPr/>
              <a:tblGrid>
                <a:gridCol w="3340100">
                  <a:extLst>
                    <a:ext uri="{9D8B030D-6E8A-4147-A177-3AD203B41FA5}">
                      <a16:colId xmlns:a16="http://schemas.microsoft.com/office/drawing/2014/main" val="3466531316"/>
                    </a:ext>
                  </a:extLst>
                </a:gridCol>
                <a:gridCol w="3371850">
                  <a:extLst>
                    <a:ext uri="{9D8B030D-6E8A-4147-A177-3AD203B41FA5}">
                      <a16:colId xmlns:a16="http://schemas.microsoft.com/office/drawing/2014/main" val="20000"/>
                    </a:ext>
                  </a:extLst>
                </a:gridCol>
                <a:gridCol w="2432051">
                  <a:extLst>
                    <a:ext uri="{9D8B030D-6E8A-4147-A177-3AD203B41FA5}">
                      <a16:colId xmlns:a16="http://schemas.microsoft.com/office/drawing/2014/main" val="20001"/>
                    </a:ext>
                  </a:extLst>
                </a:gridCol>
              </a:tblGrid>
              <a:tr h="483235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pt-BR" sz="2400" b="0" i="0" u="none" strike="noStrike" cap="none" normalizeH="0" baseline="0" dirty="0">
                          <a:ln>
                            <a:noFill/>
                          </a:ln>
                          <a:solidFill>
                            <a:schemeClr val="tx1"/>
                          </a:solidFill>
                          <a:effectLst/>
                          <a:latin typeface="Coptic1" pitchFamily="2" charset="0"/>
                          <a:cs typeface="Arial" charset="0"/>
                        </a:rPr>
                        <a:t>Ele/~con /~mac o~ Yeoc o~ Pat/r o~ Pantokratwr. (g#)</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pt-BR"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Peklaoc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gar</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Tekekkl</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cia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cetwbh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eujw</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m~moc</a:t>
                      </a:r>
                      <a:r>
                        <a:rPr kumimoji="0" lang="fr-CA" sz="2400" b="0" i="0" u="none" strike="noStrike" cap="none" normalizeH="0" baseline="0" dirty="0">
                          <a:ln>
                            <a:noFill/>
                          </a:ln>
                          <a:solidFill>
                            <a:schemeClr val="tx1"/>
                          </a:solidFill>
                          <a:effectLst/>
                          <a:latin typeface="Coptic1" pitchFamily="2" charset="0"/>
                          <a:cs typeface="Arial" charset="0"/>
                        </a:rPr>
                        <a:t>. Je </a:t>
                      </a:r>
                      <a:r>
                        <a:rPr kumimoji="0" lang="fr-CA" sz="2400" b="0" i="0" u="none" strike="noStrike" cap="none" normalizeH="0" baseline="0" dirty="0" err="1">
                          <a:ln>
                            <a:noFill/>
                          </a:ln>
                          <a:solidFill>
                            <a:schemeClr val="tx1"/>
                          </a:solidFill>
                          <a:effectLst/>
                          <a:latin typeface="Coptic1" pitchFamily="2" charset="0"/>
                          <a:cs typeface="Arial" charset="0"/>
                        </a:rPr>
                        <a:t>nai</a:t>
                      </a:r>
                      <a:r>
                        <a:rPr kumimoji="0" lang="fr-CA" sz="2400" b="0" i="0" u="none" strike="noStrike" cap="none" normalizeH="0" baseline="0" dirty="0">
                          <a:ln>
                            <a:noFill/>
                          </a:ln>
                          <a:solidFill>
                            <a:schemeClr val="tx1"/>
                          </a:solidFill>
                          <a:effectLst/>
                          <a:latin typeface="Coptic1" pitchFamily="2" charset="0"/>
                          <a:cs typeface="Arial" charset="0"/>
                        </a:rPr>
                        <a:t> nan V~] </a:t>
                      </a:r>
                      <a:r>
                        <a:rPr kumimoji="0" lang="fr-CA" sz="2400" b="0" i="0" u="none" strike="noStrike" cap="none" normalizeH="0" baseline="0" dirty="0" err="1">
                          <a:ln>
                            <a:noFill/>
                          </a:ln>
                          <a:solidFill>
                            <a:schemeClr val="tx1"/>
                          </a:solidFill>
                          <a:effectLst/>
                          <a:latin typeface="Coptic1" pitchFamily="2" charset="0"/>
                          <a:cs typeface="Arial" charset="0"/>
                        </a:rPr>
                        <a:t>V~iwt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pipantokratwr</a:t>
                      </a:r>
                      <a:r>
                        <a:rPr kumimoji="0" lang="fr-CA" sz="2400" b="0" i="0" u="none" strike="noStrike" cap="none" normalizeH="0" baseline="0" dirty="0">
                          <a:ln>
                            <a:noFill/>
                          </a:ln>
                          <a:solidFill>
                            <a:schemeClr val="tx1"/>
                          </a:solidFill>
                          <a:effectLst/>
                          <a:latin typeface="Coptic1" pitchFamily="2" charset="0"/>
                          <a:cs typeface="Arial" charset="0"/>
                        </a:rPr>
                        <a:t>. (g#)</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Ouwst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m~V</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V~iwt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pipantokratwr</a:t>
                      </a:r>
                      <a:r>
                        <a:rPr kumimoji="0" lang="fr-CA" sz="2400" b="0" i="0" u="none" strike="noStrike" cap="none" normalizeH="0" baseline="0" dirty="0">
                          <a:ln>
                            <a:noFill/>
                          </a:ln>
                          <a:solidFill>
                            <a:schemeClr val="tx1"/>
                          </a:solidFill>
                          <a:effectLst/>
                          <a:latin typeface="Coptic1" pitchFamily="2" charset="0"/>
                          <a:cs typeface="Arial" charset="0"/>
                        </a:rPr>
                        <a:t>.</a:t>
                      </a: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L’Assemblée:</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Aie pitié de nous, O Dieu, Le Père Le Pantocrator. (3)</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Prêtre:</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Car Ton peuple et Ton Eglise Te supplient en disant : « Aie pitié de nous, Ô Dieu le Père </a:t>
                      </a:r>
                      <a:r>
                        <a:rPr kumimoji="0" lang="fr-FR" sz="2400" b="0" i="0" u="none" strike="noStrike" cap="none" normalizeH="0" baseline="0" dirty="0" err="1">
                          <a:ln>
                            <a:noFill/>
                          </a:ln>
                          <a:solidFill>
                            <a:schemeClr val="tx1"/>
                          </a:solidFill>
                          <a:effectLst/>
                          <a:latin typeface="Arial" charset="0"/>
                          <a:cs typeface="Arial" charset="0"/>
                        </a:rPr>
                        <a:t>Pantocratôr</a:t>
                      </a:r>
                      <a:r>
                        <a:rPr kumimoji="0" lang="fr-FR" sz="2400" b="0" i="0" u="none" strike="noStrike" cap="none" normalizeH="0" baseline="0" dirty="0">
                          <a:ln>
                            <a:noFill/>
                          </a:ln>
                          <a:solidFill>
                            <a:schemeClr val="tx1"/>
                          </a:solidFill>
                          <a:effectLst/>
                          <a:latin typeface="Arial" charset="0"/>
                          <a:cs typeface="Arial" charset="0"/>
                        </a:rPr>
                        <a:t>. » [3 fois]</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Prosternez-vous devant Dieu le Père Pantocrator.</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الشعب:</a:t>
                      </a:r>
                      <a:endParaRPr kumimoji="0" lang="en-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ارحمنا يا الله الآب ضابط الكل.</a:t>
                      </a:r>
                      <a:r>
                        <a:rPr kumimoji="0" lang="fr-FR" sz="2800" b="0" i="0" u="none" strike="noStrike" cap="none" normalizeH="0" baseline="0" dirty="0">
                          <a:ln>
                            <a:noFill/>
                          </a:ln>
                          <a:solidFill>
                            <a:schemeClr val="tx1"/>
                          </a:solidFill>
                          <a:effectLst/>
                          <a:latin typeface="Arial" charset="0"/>
                          <a:cs typeface="Arial" charset="0"/>
                        </a:rPr>
                        <a:t> (3)</a:t>
                      </a:r>
                      <a:endParaRPr kumimoji="0" lang="fr-FR"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12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a:t>
                      </a:r>
                      <a:r>
                        <a:rPr kumimoji="0" lang="ar-EG" sz="1800" b="0" i="0" u="sng" strike="noStrike" cap="none" normalizeH="0" baseline="0" dirty="0">
                          <a:ln>
                            <a:noFill/>
                          </a:ln>
                          <a:solidFill>
                            <a:srgbClr val="FF9933"/>
                          </a:solidFill>
                          <a:effectLst/>
                          <a:latin typeface="Arial" charset="0"/>
                          <a:cs typeface="Times New Roman" pitchFamily="18" charset="0"/>
                        </a:rPr>
                        <a:t>كاهن</a:t>
                      </a:r>
                      <a:r>
                        <a:rPr kumimoji="0" lang="ar-SA" sz="18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 شعَبكَ و</a:t>
                      </a:r>
                      <a:r>
                        <a:rPr kumimoji="0" lang="ar-EG" sz="2800" b="0" i="0" u="none" strike="noStrike" cap="none" normalizeH="0" baseline="0" dirty="0">
                          <a:ln>
                            <a:noFill/>
                          </a:ln>
                          <a:solidFill>
                            <a:schemeClr val="tx1"/>
                          </a:solidFill>
                          <a:effectLst/>
                          <a:latin typeface="Arial" charset="0"/>
                          <a:cs typeface="Arial" charset="0"/>
                        </a:rPr>
                        <a:t>كنيستك</a:t>
                      </a:r>
                      <a:r>
                        <a:rPr kumimoji="0" lang="ar-SA" sz="2800" b="0" i="0" u="none" strike="noStrike" cap="none" normalizeH="0" baseline="0" dirty="0">
                          <a:ln>
                            <a:noFill/>
                          </a:ln>
                          <a:solidFill>
                            <a:schemeClr val="tx1"/>
                          </a:solidFill>
                          <a:effectLst/>
                          <a:latin typeface="Arial" charset="0"/>
                          <a:cs typeface="Arial" charset="0"/>
                        </a:rPr>
                        <a:t> يطلبونَ إليكَ قائلين: ارحمنا يا الله الآب ضابط الكل.</a:t>
                      </a:r>
                      <a:r>
                        <a:rPr kumimoji="0" lang="en-US"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الش</a:t>
                      </a:r>
                      <a:r>
                        <a:rPr kumimoji="0" lang="ar-EG" sz="1800" b="0" i="0" u="sng" strike="noStrike" cap="none" normalizeH="0" baseline="0" dirty="0">
                          <a:ln>
                            <a:noFill/>
                          </a:ln>
                          <a:solidFill>
                            <a:srgbClr val="FF9933"/>
                          </a:solidFill>
                          <a:effectLst/>
                          <a:latin typeface="Arial" charset="0"/>
                          <a:cs typeface="Times New Roman" pitchFamily="18" charset="0"/>
                        </a:rPr>
                        <a:t>ماس</a:t>
                      </a:r>
                      <a:r>
                        <a:rPr kumimoji="0" lang="ar-SA" sz="1800" b="0" i="0" u="sng" strike="noStrike" cap="none" normalizeH="0" baseline="0" dirty="0">
                          <a:ln>
                            <a:noFill/>
                          </a:ln>
                          <a:solidFill>
                            <a:srgbClr val="FF9933"/>
                          </a:solidFill>
                          <a:effectLst/>
                          <a:latin typeface="Arial" charset="0"/>
                          <a:cs typeface="Times New Roman" pitchFamily="18" charset="0"/>
                        </a:rPr>
                        <a:t>:</a:t>
                      </a:r>
                      <a:endParaRPr kumimoji="0" lang="en-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اسجُدُوا لله الآب ضَابط الكل.</a:t>
                      </a:r>
                      <a:r>
                        <a:rPr kumimoji="0" lang="en-US" sz="28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827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81426243"/>
      </p:ext>
    </p:extLst>
  </p:cSld>
  <p:clrMapOvr>
    <a:masterClrMapping/>
  </p:clrMapOvr>
  <p:transition/>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14592" name="Group 64"/>
          <p:cNvGraphicFramePr>
            <a:graphicFrameLocks noGrp="1"/>
          </p:cNvGraphicFramePr>
          <p:nvPr>
            <p:ph/>
            <p:extLst>
              <p:ext uri="{D42A27DB-BD31-4B8C-83A1-F6EECF244321}">
                <p14:modId xmlns:p14="http://schemas.microsoft.com/office/powerpoint/2010/main" val="2715231133"/>
              </p:ext>
            </p:extLst>
          </p:nvPr>
        </p:nvGraphicFramePr>
        <p:xfrm>
          <a:off x="0" y="58930"/>
          <a:ext cx="9144000" cy="4050450"/>
        </p:xfrm>
        <a:graphic>
          <a:graphicData uri="http://schemas.openxmlformats.org/drawingml/2006/table">
            <a:tbl>
              <a:tblPr/>
              <a:tblGrid>
                <a:gridCol w="4967591">
                  <a:extLst>
                    <a:ext uri="{9D8B030D-6E8A-4147-A177-3AD203B41FA5}">
                      <a16:colId xmlns:a16="http://schemas.microsoft.com/office/drawing/2014/main" val="20000"/>
                    </a:ext>
                  </a:extLst>
                </a:gridCol>
                <a:gridCol w="4176409">
                  <a:extLst>
                    <a:ext uri="{9D8B030D-6E8A-4147-A177-3AD203B41FA5}">
                      <a16:colId xmlns:a16="http://schemas.microsoft.com/office/drawing/2014/main" val="20001"/>
                    </a:ext>
                  </a:extLst>
                </a:gridCol>
              </a:tblGrid>
              <a:tr h="40504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pour le repos de tous les chrétiens; que</a:t>
                      </a:r>
                      <a:r>
                        <a:rPr kumimoji="0" lang="ar-EG"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Le  Christ  notre Dieu leur accorde le repos au paradis de la joie et qu’Il ait pitié de nous  et nous pardonne nos péchés.</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 </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Pitié Seigneur.</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وعن نياح كل المسيحين لكى المسيح الهنا ينيح نفوسهم أجمعين فى فردوس النعيم . ونحن أيضا  يصنع معنا رحمة. ويغفر لنا خطايانا.</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utoShape 65">
            <a:hlinkClick r:id="rId4" action="ppaction://hlinksldjump" highlightClick="1"/>
            <a:extLst>
              <a:ext uri="{FF2B5EF4-FFF2-40B4-BE49-F238E27FC236}">
                <a16:creationId xmlns:a16="http://schemas.microsoft.com/office/drawing/2014/main" id="{6C466AE9-8BFF-4118-B836-15ED274FC98F}"/>
              </a:ext>
            </a:extLst>
          </p:cNvPr>
          <p:cNvSpPr>
            <a:spLocks noChangeArrowheads="1"/>
          </p:cNvSpPr>
          <p:nvPr/>
        </p:nvSpPr>
        <p:spPr bwMode="auto">
          <a:xfrm>
            <a:off x="5652120" y="4587974"/>
            <a:ext cx="3491880" cy="555526"/>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Gregoire</a:t>
            </a:r>
            <a:r>
              <a:rPr lang="en-CA" sz="1800" dirty="0">
                <a:latin typeface="Arial" charset="0"/>
              </a:rPr>
              <a:t> – </a:t>
            </a:r>
            <a:r>
              <a:rPr lang="en-CA" sz="1800" dirty="0" err="1">
                <a:latin typeface="Arial" charset="0"/>
              </a:rPr>
              <a:t>Souviens</a:t>
            </a:r>
            <a:r>
              <a:rPr lang="en-CA" sz="1800" dirty="0">
                <a:latin typeface="Arial" charset="0"/>
              </a:rPr>
              <a:t> </a:t>
            </a:r>
            <a:r>
              <a:rPr lang="en-CA" sz="1800" dirty="0" err="1">
                <a:latin typeface="Arial" charset="0"/>
              </a:rPr>
              <a:t>toi</a:t>
            </a:r>
            <a:r>
              <a:rPr lang="en-CA" sz="1800" dirty="0">
                <a:latin typeface="Arial" charset="0"/>
              </a:rPr>
              <a:t> Seigneur</a:t>
            </a:r>
            <a:endParaRPr lang="en-US" sz="1800" dirty="0">
              <a:latin typeface="Arial" charset="0"/>
            </a:endParaRPr>
          </a:p>
          <a:p>
            <a:pPr algn="ctr" rtl="1">
              <a:lnSpc>
                <a:spcPct val="80000"/>
              </a:lnSpc>
              <a:spcBef>
                <a:spcPct val="0"/>
              </a:spcBef>
            </a:pPr>
            <a:r>
              <a:rPr lang="ar-EG" sz="2000" dirty="0">
                <a:latin typeface="Arial" charset="0"/>
              </a:rPr>
              <a:t>أغريغورى - </a:t>
            </a:r>
            <a:r>
              <a:rPr lang="ar-EG" sz="2000" dirty="0">
                <a:latin typeface="Arial" charset="0"/>
                <a:ea typeface="Arial Unicode MS" pitchFamily="34" charset="-128"/>
                <a:cs typeface="Arial" pitchFamily="34" charset="0"/>
              </a:rPr>
              <a:t>حل وأغفر</a:t>
            </a:r>
            <a:endParaRPr lang="en-US" sz="2000" dirty="0">
              <a:latin typeface="Arial" charset="0"/>
            </a:endParaRPr>
          </a:p>
        </p:txBody>
      </p:sp>
      <p:sp>
        <p:nvSpPr>
          <p:cNvPr id="7" name="AutoShape 3">
            <a:hlinkClick r:id="rId5" action="ppaction://hlinksldjump" highlightClick="1"/>
            <a:extLst>
              <a:ext uri="{FF2B5EF4-FFF2-40B4-BE49-F238E27FC236}">
                <a16:creationId xmlns:a16="http://schemas.microsoft.com/office/drawing/2014/main" id="{9442EB60-503B-46E3-AF7B-DC1FE76B1085}"/>
              </a:ext>
            </a:extLst>
          </p:cNvPr>
          <p:cNvSpPr>
            <a:spLocks noChangeArrowheads="1"/>
          </p:cNvSpPr>
          <p:nvPr/>
        </p:nvSpPr>
        <p:spPr bwMode="auto">
          <a:xfrm>
            <a:off x="3748104" y="4587974"/>
            <a:ext cx="1764524" cy="555526"/>
          </a:xfrm>
          <a:prstGeom prst="actionButtonBlank">
            <a:avLst/>
          </a:prstGeom>
          <a:solidFill>
            <a:schemeClr val="accent2"/>
          </a:solidFill>
          <a:ln w="9525">
            <a:solidFill>
              <a:schemeClr val="tx1"/>
            </a:solidFill>
            <a:miter lim="800000"/>
            <a:headEnd/>
            <a:tailEnd/>
          </a:ln>
          <a:effectLst/>
        </p:spPr>
        <p:txBody>
          <a:bodyPr wrap="none" anchor="ctr"/>
          <a:lstStyle/>
          <a:p>
            <a:pPr algn="ctr"/>
            <a:r>
              <a:rPr lang="fr-FR" dirty="0">
                <a:latin typeface="Coptic1" pitchFamily="2" charset="0"/>
                <a:cs typeface="Arial" charset="0"/>
              </a:rPr>
              <a:t>Ere </a:t>
            </a:r>
            <a:r>
              <a:rPr lang="fr-FR" dirty="0" err="1">
                <a:latin typeface="Coptic1" pitchFamily="2" charset="0"/>
                <a:cs typeface="Arial" charset="0"/>
              </a:rPr>
              <a:t>pouc~mou</a:t>
            </a:r>
            <a:endParaRPr lang="fr-FR" dirty="0">
              <a:latin typeface="Coptic1" pitchFamily="2" charset="0"/>
              <a:cs typeface="Arial" charset="0"/>
            </a:endParaRPr>
          </a:p>
          <a:p>
            <a:pPr algn="ctr"/>
            <a:r>
              <a:rPr lang="ar-SA" sz="1600" dirty="0">
                <a:latin typeface="Arial" charset="0"/>
                <a:cs typeface="Arial" charset="0"/>
              </a:rPr>
              <a:t>بركتهم</a:t>
            </a:r>
            <a:endParaRPr lang="en-US" sz="1600" dirty="0">
              <a:latin typeface="Coptic1" pitchFamily="2" charset="0"/>
            </a:endParaRPr>
          </a:p>
        </p:txBody>
      </p:sp>
    </p:spTree>
  </p:cSld>
  <p:clrMapOvr>
    <a:masterClrMapping/>
  </p:clrMapOvr>
  <p:transition/>
</p:sld>
</file>

<file path=ppt/slides/slide3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2066" name="Group 2"/>
          <p:cNvGraphicFramePr>
            <a:graphicFrameLocks noGrp="1"/>
          </p:cNvGraphicFramePr>
          <p:nvPr>
            <p:ph/>
            <p:extLst>
              <p:ext uri="{D42A27DB-BD31-4B8C-83A1-F6EECF244321}">
                <p14:modId xmlns:p14="http://schemas.microsoft.com/office/powerpoint/2010/main" val="3872934303"/>
              </p:ext>
            </p:extLst>
          </p:nvPr>
        </p:nvGraphicFramePr>
        <p:xfrm>
          <a:off x="0" y="483518"/>
          <a:ext cx="9144001" cy="3888500"/>
        </p:xfrm>
        <a:graphic>
          <a:graphicData uri="http://schemas.openxmlformats.org/drawingml/2006/table">
            <a:tbl>
              <a:tblPr/>
              <a:tblGrid>
                <a:gridCol w="3359150">
                  <a:extLst>
                    <a:ext uri="{9D8B030D-6E8A-4147-A177-3AD203B41FA5}">
                      <a16:colId xmlns:a16="http://schemas.microsoft.com/office/drawing/2014/main" val="3939236621"/>
                    </a:ext>
                  </a:extLst>
                </a:gridCol>
                <a:gridCol w="3263900">
                  <a:extLst>
                    <a:ext uri="{9D8B030D-6E8A-4147-A177-3AD203B41FA5}">
                      <a16:colId xmlns:a16="http://schemas.microsoft.com/office/drawing/2014/main" val="20000"/>
                    </a:ext>
                  </a:extLst>
                </a:gridCol>
                <a:gridCol w="2520951">
                  <a:extLst>
                    <a:ext uri="{9D8B030D-6E8A-4147-A177-3AD203B41FA5}">
                      <a16:colId xmlns:a16="http://schemas.microsoft.com/office/drawing/2014/main" val="20001"/>
                    </a:ext>
                  </a:extLst>
                </a:gridCol>
              </a:tblGrid>
              <a:tr h="388850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Ejen</a:t>
                      </a:r>
                      <a:r>
                        <a:rPr kumimoji="0" lang="fr-CA" sz="2400" b="0" i="0" u="none" strike="noStrike" cap="none" normalizeH="0" baseline="0" dirty="0">
                          <a:ln>
                            <a:noFill/>
                          </a:ln>
                          <a:solidFill>
                            <a:schemeClr val="tx1"/>
                          </a:solidFill>
                          <a:effectLst/>
                          <a:latin typeface="Coptic1" pitchFamily="2" charset="0"/>
                          <a:cs typeface="Arial" charset="0"/>
                        </a:rPr>
                        <a:t> pai </a:t>
                      </a:r>
                      <a:r>
                        <a:rPr kumimoji="0" lang="fr-CA" sz="2400" b="0" i="0" u="none" strike="noStrike" cap="none" normalizeH="0" baseline="0" dirty="0" err="1">
                          <a:ln>
                            <a:noFill/>
                          </a:ln>
                          <a:solidFill>
                            <a:schemeClr val="tx1"/>
                          </a:solidFill>
                          <a:effectLst/>
                          <a:latin typeface="Coptic1" pitchFamily="2" charset="0"/>
                          <a:cs typeface="Arial" charset="0"/>
                        </a:rPr>
                        <a:t>wik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vai</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e~jen</a:t>
                      </a:r>
                      <a:r>
                        <a:rPr kumimoji="0" lang="fr-CA" sz="2400" b="0" i="0" u="none" strike="noStrike" cap="none" normalizeH="0" baseline="0" dirty="0">
                          <a:ln>
                            <a:noFill/>
                          </a:ln>
                          <a:solidFill>
                            <a:schemeClr val="tx1"/>
                          </a:solidFill>
                          <a:effectLst/>
                          <a:latin typeface="Coptic1" pitchFamily="2" charset="0"/>
                          <a:cs typeface="Arial" charset="0"/>
                        </a:rPr>
                        <a:t> pai </a:t>
                      </a:r>
                      <a:r>
                        <a:rPr kumimoji="0" lang="fr-CA" sz="2400" b="0" i="0" u="none" strike="noStrike" cap="none" normalizeH="0" baseline="0" dirty="0" err="1">
                          <a:ln>
                            <a:noFill/>
                          </a:ln>
                          <a:solidFill>
                            <a:schemeClr val="tx1"/>
                          </a:solidFill>
                          <a:effectLst/>
                          <a:latin typeface="Coptic1" pitchFamily="2" charset="0"/>
                          <a:cs typeface="Arial" charset="0"/>
                        </a:rPr>
                        <a:t>a~vot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vai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hina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n~toutoubo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n~tououw~teb</a:t>
                      </a:r>
                      <a:r>
                        <a:rPr kumimoji="0" lang="fr-CA"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Proc,wmen</a:t>
                      </a:r>
                      <a:r>
                        <a:rPr kumimoji="0" lang="fr-CA" sz="2400" b="0" i="0" u="none" strike="noStrike" cap="none" normalizeH="0" baseline="0" dirty="0">
                          <a:ln>
                            <a:noFill/>
                          </a:ln>
                          <a:solidFill>
                            <a:schemeClr val="tx1"/>
                          </a:solidFill>
                          <a:effectLst/>
                          <a:latin typeface="Coptic1" pitchFamily="2" charset="0"/>
                          <a:cs typeface="Arial" charset="0"/>
                        </a:rPr>
                        <a:t>. Am/n</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Coptic1" pitchFamily="2" charset="0"/>
                          <a:cs typeface="Arial" charset="0"/>
                        </a:rPr>
                        <a:t>Am/n</a:t>
                      </a: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Prêtre:</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Times New Roman" pitchFamily="18" charset="0"/>
                        </a:rPr>
                        <a:t>sur ce pain et sur cette coupe afin qu’ils soient purifiés et transformés.</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en-CA" sz="2400" b="0" i="0" u="none" strike="noStrike" cap="none" normalizeH="0" baseline="0" dirty="0" err="1">
                          <a:ln>
                            <a:noFill/>
                          </a:ln>
                          <a:solidFill>
                            <a:schemeClr val="tx1"/>
                          </a:solidFill>
                          <a:effectLst/>
                          <a:latin typeface="Arial" charset="0"/>
                          <a:cs typeface="Arial" charset="0"/>
                        </a:rPr>
                        <a:t>Soyons</a:t>
                      </a:r>
                      <a:r>
                        <a:rPr kumimoji="0" lang="en-CA" sz="2400" b="0" i="0" u="none" strike="noStrike" cap="none" normalizeH="0" baseline="0" dirty="0">
                          <a:ln>
                            <a:noFill/>
                          </a:ln>
                          <a:solidFill>
                            <a:schemeClr val="tx1"/>
                          </a:solidFill>
                          <a:effectLst/>
                          <a:latin typeface="Arial" charset="0"/>
                          <a:cs typeface="Arial" charset="0"/>
                        </a:rPr>
                        <a:t> </a:t>
                      </a:r>
                      <a:r>
                        <a:rPr kumimoji="0" lang="en-CA" sz="2400" b="0" i="0" u="none" strike="noStrike" cap="none" normalizeH="0" baseline="0" dirty="0" err="1">
                          <a:ln>
                            <a:noFill/>
                          </a:ln>
                          <a:solidFill>
                            <a:schemeClr val="tx1"/>
                          </a:solidFill>
                          <a:effectLst/>
                          <a:latin typeface="Arial" charset="0"/>
                          <a:cs typeface="Arial" charset="0"/>
                        </a:rPr>
                        <a:t>attentifs</a:t>
                      </a:r>
                      <a:r>
                        <a:rPr kumimoji="0" lang="en-CA" sz="2400" b="0" i="0" u="none" strike="noStrike" cap="none" normalizeH="0" baseline="0" dirty="0">
                          <a:ln>
                            <a:noFill/>
                          </a:ln>
                          <a:solidFill>
                            <a:schemeClr val="tx1"/>
                          </a:solidFill>
                          <a:effectLst/>
                          <a:latin typeface="Arial" charset="0"/>
                          <a:cs typeface="Arial" charset="0"/>
                        </a:rPr>
                        <a:t>.  Amen.</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L’Assemblée:</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CA" sz="2400" b="0" i="0" u="none" strike="noStrike" cap="none" normalizeH="0" baseline="0" dirty="0">
                          <a:ln>
                            <a:noFill/>
                          </a:ln>
                          <a:solidFill>
                            <a:schemeClr val="tx1"/>
                          </a:solidFill>
                          <a:effectLst/>
                          <a:latin typeface="Arial" charset="0"/>
                          <a:cs typeface="Arial" charset="0"/>
                        </a:rPr>
                        <a:t>Amen.</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err="1">
                          <a:ln>
                            <a:noFill/>
                          </a:ln>
                          <a:solidFill>
                            <a:srgbClr val="FF9933"/>
                          </a:solidFill>
                          <a:effectLst/>
                          <a:latin typeface="Arial" charset="0"/>
                          <a:cs typeface="Times New Roman" pitchFamily="18" charset="0"/>
                        </a:rPr>
                        <a:t>ال</a:t>
                      </a:r>
                      <a:r>
                        <a:rPr kumimoji="0" lang="ar-EG" sz="1800" b="0" i="0" u="sng" strike="noStrike" cap="none" normalizeH="0" baseline="0" dirty="0">
                          <a:ln>
                            <a:noFill/>
                          </a:ln>
                          <a:solidFill>
                            <a:srgbClr val="FF9933"/>
                          </a:solidFill>
                          <a:effectLst/>
                          <a:latin typeface="Arial" charset="0"/>
                          <a:cs typeface="Times New Roman" pitchFamily="18" charset="0"/>
                        </a:rPr>
                        <a:t>كاهن</a:t>
                      </a:r>
                      <a:r>
                        <a:rPr kumimoji="0" lang="ar-SA" sz="1800" b="0" i="0" u="sng" strike="noStrike" cap="none" normalizeH="0" baseline="0" dirty="0">
                          <a:ln>
                            <a:noFill/>
                          </a:ln>
                          <a:solidFill>
                            <a:srgbClr val="FF9933"/>
                          </a:solidFill>
                          <a:effectLst/>
                          <a:latin typeface="Arial" charset="0"/>
                          <a:cs typeface="Times New Roman" pitchFamily="18" charset="0"/>
                        </a:rPr>
                        <a:t>:</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على هذا الخبز وعلى هذه الكأس </a:t>
                      </a:r>
                      <a:r>
                        <a:rPr kumimoji="0" lang="ar-SA" sz="2800" b="0" i="0" u="none" strike="noStrike" cap="none" normalizeH="0" baseline="0" dirty="0" err="1">
                          <a:ln>
                            <a:noFill/>
                          </a:ln>
                          <a:solidFill>
                            <a:schemeClr val="tx1"/>
                          </a:solidFill>
                          <a:effectLst/>
                          <a:latin typeface="Arial" charset="0"/>
                          <a:cs typeface="Arial" charset="0"/>
                        </a:rPr>
                        <a:t>لكى</a:t>
                      </a:r>
                      <a:r>
                        <a:rPr kumimoji="0" lang="ar-SA" sz="2800" b="0" i="0" u="none" strike="noStrike" cap="none" normalizeH="0" baseline="0" dirty="0">
                          <a:ln>
                            <a:noFill/>
                          </a:ln>
                          <a:solidFill>
                            <a:schemeClr val="tx1"/>
                          </a:solidFill>
                          <a:effectLst/>
                          <a:latin typeface="Arial" charset="0"/>
                          <a:cs typeface="Arial" charset="0"/>
                        </a:rPr>
                        <a:t> يتطهرا وينتقلا.</a:t>
                      </a:r>
                      <a:r>
                        <a:rPr kumimoji="0" lang="en-US" sz="2800" b="0" i="0" u="none" strike="noStrike" cap="none" normalizeH="0" baseline="0" dirty="0">
                          <a:ln>
                            <a:noFill/>
                          </a:ln>
                          <a:solidFill>
                            <a:schemeClr val="tx1"/>
                          </a:solidFill>
                          <a:effectLst/>
                          <a:latin typeface="Arial" charset="0"/>
                          <a:cs typeface="Arial" charset="0"/>
                        </a:rPr>
                        <a:t> </a:t>
                      </a:r>
                      <a:endParaRPr kumimoji="0" lang="ar-EG"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ar-SA"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err="1">
                          <a:ln>
                            <a:noFill/>
                          </a:ln>
                          <a:solidFill>
                            <a:srgbClr val="FF9933"/>
                          </a:solidFill>
                          <a:effectLst/>
                          <a:latin typeface="Arial" charset="0"/>
                          <a:cs typeface="Times New Roman" pitchFamily="18" charset="0"/>
                        </a:rPr>
                        <a:t>الش</a:t>
                      </a:r>
                      <a:r>
                        <a:rPr kumimoji="0" lang="ar-EG" sz="1800" b="0" i="0" u="sng" strike="noStrike" cap="none" normalizeH="0" baseline="0" dirty="0">
                          <a:ln>
                            <a:noFill/>
                          </a:ln>
                          <a:solidFill>
                            <a:srgbClr val="FF9933"/>
                          </a:solidFill>
                          <a:effectLst/>
                          <a:latin typeface="Arial" charset="0"/>
                          <a:cs typeface="Times New Roman" pitchFamily="18" charset="0"/>
                        </a:rPr>
                        <a:t>ماس</a:t>
                      </a:r>
                      <a:r>
                        <a:rPr kumimoji="0" lang="ar-SA" sz="1800" b="0" i="0" u="sng" strike="noStrike" cap="none" normalizeH="0" baseline="0" dirty="0">
                          <a:ln>
                            <a:noFill/>
                          </a:ln>
                          <a:solidFill>
                            <a:srgbClr val="FF9933"/>
                          </a:solidFill>
                          <a:effectLst/>
                          <a:latin typeface="Arial" charset="0"/>
                          <a:cs typeface="Times New Roman" pitchFamily="18" charset="0"/>
                        </a:rPr>
                        <a:t>:</a:t>
                      </a:r>
                      <a:endParaRPr kumimoji="0" lang="en-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ننصت آمين.</a:t>
                      </a:r>
                      <a:r>
                        <a:rPr kumimoji="0" lang="en-US" sz="2800" b="0" i="0" u="none" strike="noStrike" cap="none" normalizeH="0" baseline="0" dirty="0">
                          <a:ln>
                            <a:noFill/>
                          </a:ln>
                          <a:solidFill>
                            <a:schemeClr val="tx1"/>
                          </a:solidFill>
                          <a:effectLst/>
                          <a:latin typeface="Arial"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الشعب:</a:t>
                      </a:r>
                      <a:endParaRPr kumimoji="0" lang="en-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a:t>
                      </a:r>
                      <a:r>
                        <a:rPr kumimoji="0" lang="en-US" sz="28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41522357"/>
      </p:ext>
    </p:extLst>
  </p:cSld>
  <p:clrMapOvr>
    <a:masterClrMapping/>
  </p:clrMapOvr>
  <p:transition/>
</p:sld>
</file>

<file path=ppt/slides/slide3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3090" name="Group 2"/>
          <p:cNvGraphicFramePr>
            <a:graphicFrameLocks noGrp="1"/>
          </p:cNvGraphicFramePr>
          <p:nvPr>
            <p:ph/>
            <p:extLst>
              <p:ext uri="{D42A27DB-BD31-4B8C-83A1-F6EECF244321}">
                <p14:modId xmlns:p14="http://schemas.microsoft.com/office/powerpoint/2010/main" val="2110335268"/>
              </p:ext>
            </p:extLst>
          </p:nvPr>
        </p:nvGraphicFramePr>
        <p:xfrm>
          <a:off x="0" y="0"/>
          <a:ext cx="9144000" cy="4963764"/>
        </p:xfrm>
        <a:graphic>
          <a:graphicData uri="http://schemas.openxmlformats.org/drawingml/2006/table">
            <a:tbl>
              <a:tblPr/>
              <a:tblGrid>
                <a:gridCol w="3203925">
                  <a:extLst>
                    <a:ext uri="{9D8B030D-6E8A-4147-A177-3AD203B41FA5}">
                      <a16:colId xmlns:a16="http://schemas.microsoft.com/office/drawing/2014/main" val="2518994906"/>
                    </a:ext>
                  </a:extLst>
                </a:gridCol>
                <a:gridCol w="3203925">
                  <a:extLst>
                    <a:ext uri="{9D8B030D-6E8A-4147-A177-3AD203B41FA5}">
                      <a16:colId xmlns:a16="http://schemas.microsoft.com/office/drawing/2014/main" val="20000"/>
                    </a:ext>
                  </a:extLst>
                </a:gridCol>
                <a:gridCol w="2736150">
                  <a:extLst>
                    <a:ext uri="{9D8B030D-6E8A-4147-A177-3AD203B41FA5}">
                      <a16:colId xmlns:a16="http://schemas.microsoft.com/office/drawing/2014/main" val="20001"/>
                    </a:ext>
                  </a:extLst>
                </a:gridCol>
              </a:tblGrid>
              <a:tr h="4227418">
                <a:tc>
                  <a:txBody>
                    <a:bodyPr/>
                    <a:lstStyle/>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paiwik</a:t>
                      </a:r>
                      <a:r>
                        <a:rPr kumimoji="0" lang="fr-CA" sz="2400" b="0" i="0" u="none" strike="noStrike" cap="none" normalizeH="0" baseline="0" dirty="0">
                          <a:ln>
                            <a:noFill/>
                          </a:ln>
                          <a:solidFill>
                            <a:schemeClr val="tx1"/>
                          </a:solidFill>
                          <a:effectLst/>
                          <a:latin typeface="Coptic1" pitchFamily="2" charset="0"/>
                          <a:cs typeface="Arial" charset="0"/>
                        </a:rPr>
                        <a:t> men </a:t>
                      </a:r>
                      <a:r>
                        <a:rPr kumimoji="0" lang="fr-CA" sz="2400" b="0" i="0" u="none" strike="noStrike" cap="none" normalizeH="0" baseline="0" dirty="0" err="1">
                          <a:ln>
                            <a:noFill/>
                          </a:ln>
                          <a:solidFill>
                            <a:schemeClr val="tx1"/>
                          </a:solidFill>
                          <a:effectLst/>
                          <a:latin typeface="Coptic1" pitchFamily="2" charset="0"/>
                          <a:cs typeface="Arial" charset="0"/>
                        </a:rPr>
                        <a:t>n~tefaif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n~cwma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e#y#u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P,#c</a:t>
                      </a:r>
                      <a:r>
                        <a:rPr kumimoji="0" lang="fr-CA"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400" kern="1200" dirty="0">
                          <a:solidFill>
                            <a:schemeClr val="tx1"/>
                          </a:solidFill>
                          <a:effectLst/>
                          <a:latin typeface="Coptic1" pitchFamily="2" charset="0"/>
                          <a:ea typeface="+mn-ea"/>
                          <a:cs typeface="+mn-cs"/>
                        </a:rPr>
                        <a:t>Am/n</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000" b="0" i="0" u="none" strike="noStrike" kern="1200" cap="none" normalizeH="0" baseline="0" dirty="0">
                        <a:ln>
                          <a:noFill/>
                        </a:ln>
                        <a:solidFill>
                          <a:schemeClr val="tx1"/>
                        </a:solidFill>
                        <a:effectLst/>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400" b="0" i="0" u="none" strike="noStrike" kern="1200" cap="none" normalizeH="0" baseline="0" dirty="0">
                        <a:ln>
                          <a:noFill/>
                        </a:ln>
                        <a:solidFill>
                          <a:schemeClr val="tx1"/>
                        </a:solidFill>
                        <a:effectLst/>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paia~vot</a:t>
                      </a:r>
                      <a:r>
                        <a:rPr lang="fr-FR" sz="2400" kern="1200" dirty="0">
                          <a:solidFill>
                            <a:schemeClr val="tx1"/>
                          </a:solidFill>
                          <a:effectLst/>
                          <a:latin typeface="Coptic1" pitchFamily="2" charset="0"/>
                          <a:ea typeface="+mn-ea"/>
                          <a:cs typeface="+mn-cs"/>
                        </a:rPr>
                        <a:t> de on </a:t>
                      </a:r>
                      <a:r>
                        <a:rPr lang="fr-FR" sz="2400" kern="1200" dirty="0" err="1">
                          <a:solidFill>
                            <a:schemeClr val="tx1"/>
                          </a:solidFill>
                          <a:effectLst/>
                          <a:latin typeface="Coptic1" pitchFamily="2" charset="0"/>
                          <a:ea typeface="+mn-ea"/>
                          <a:cs typeface="+mn-cs"/>
                        </a:rPr>
                        <a:t>n~c~nof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eftai</a:t>
                      </a:r>
                      <a:r>
                        <a:rPr lang="fr-FR" sz="2400" kern="1200" dirty="0">
                          <a:solidFill>
                            <a:schemeClr val="tx1"/>
                          </a:solidFill>
                          <a:effectLst/>
                          <a:latin typeface="Coptic1" pitchFamily="2" charset="0"/>
                          <a:ea typeface="+mn-ea"/>
                          <a:cs typeface="+mn-cs"/>
                        </a:rPr>
                        <a:t>/out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diay</a:t>
                      </a:r>
                      <a:r>
                        <a:rPr lang="fr-FR" sz="2400" kern="1200" dirty="0">
                          <a:solidFill>
                            <a:schemeClr val="tx1"/>
                          </a:solidFill>
                          <a:effectLst/>
                          <a:latin typeface="Coptic1" pitchFamily="2" charset="0"/>
                          <a:ea typeface="+mn-ea"/>
                          <a:cs typeface="+mn-cs"/>
                        </a:rPr>
                        <a:t>/k/ </a:t>
                      </a:r>
                      <a:r>
                        <a:rPr lang="fr-FR" sz="2400" kern="1200" dirty="0" err="1">
                          <a:solidFill>
                            <a:schemeClr val="tx1"/>
                          </a:solidFill>
                          <a:effectLst/>
                          <a:latin typeface="Coptic1" pitchFamily="2" charset="0"/>
                          <a:ea typeface="+mn-ea"/>
                          <a:cs typeface="+mn-cs"/>
                        </a:rPr>
                        <a:t>m~beri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n~taf</a:t>
                      </a:r>
                      <a:r>
                        <a:rPr lang="fr-FR" sz="24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400" b="0" i="0" u="none" strike="noStrike" kern="1200" cap="none" normalizeH="0" baseline="0" dirty="0">
                        <a:ln>
                          <a:noFill/>
                        </a:ln>
                        <a:solidFill>
                          <a:schemeClr val="tx1"/>
                        </a:solidFill>
                        <a:effectLst/>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400" kern="1200" dirty="0">
                          <a:solidFill>
                            <a:schemeClr val="tx1"/>
                          </a:solidFill>
                          <a:effectLst/>
                          <a:latin typeface="Coptic1" pitchFamily="2" charset="0"/>
                          <a:ea typeface="+mn-ea"/>
                          <a:cs typeface="+mn-cs"/>
                        </a:rPr>
                        <a:t>Am/n</a:t>
                      </a:r>
                      <a:endParaRPr kumimoji="0" lang="fr-CA" sz="24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Prêtre:</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Que ce pain devienne le Corps Sacré du Christ.</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L’Assemblée:</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CA" sz="2400" b="0" i="0" u="none" strike="noStrike" cap="none" normalizeH="0" baseline="0" dirty="0">
                          <a:ln>
                            <a:noFill/>
                          </a:ln>
                          <a:solidFill>
                            <a:schemeClr val="tx1"/>
                          </a:solidFill>
                          <a:effectLst/>
                          <a:latin typeface="Arial" charset="0"/>
                          <a:cs typeface="Arial" charset="0"/>
                        </a:rPr>
                        <a:t>Amen.</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Prêtre:</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ce calice, qu’il devienne aussi le Sang précieux de sa nouvelle alliance.</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L’Assemblée:</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CA" sz="2400" b="0" i="0" u="none" strike="noStrike" cap="none" normalizeH="0" baseline="0" dirty="0">
                          <a:ln>
                            <a:noFill/>
                          </a:ln>
                          <a:solidFill>
                            <a:schemeClr val="tx1"/>
                          </a:solidFill>
                          <a:effectLst/>
                          <a:latin typeface="Arial" charset="0"/>
                          <a:cs typeface="Arial" charset="0"/>
                        </a:rPr>
                        <a:t>Amen.</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err="1">
                          <a:ln>
                            <a:noFill/>
                          </a:ln>
                          <a:solidFill>
                            <a:srgbClr val="FF9933"/>
                          </a:solidFill>
                          <a:effectLst/>
                          <a:latin typeface="Arial" charset="0"/>
                          <a:cs typeface="Times New Roman" pitchFamily="18" charset="0"/>
                        </a:rPr>
                        <a:t>ال</a:t>
                      </a:r>
                      <a:r>
                        <a:rPr kumimoji="0" lang="ar-EG" sz="1800" b="0" i="0" u="sng" strike="noStrike" cap="none" normalizeH="0" baseline="0" dirty="0">
                          <a:ln>
                            <a:noFill/>
                          </a:ln>
                          <a:solidFill>
                            <a:srgbClr val="FF9933"/>
                          </a:solidFill>
                          <a:effectLst/>
                          <a:latin typeface="Arial" charset="0"/>
                          <a:cs typeface="Times New Roman" pitchFamily="18" charset="0"/>
                        </a:rPr>
                        <a:t>كاهن</a:t>
                      </a:r>
                      <a:r>
                        <a:rPr kumimoji="0" lang="ar-SA" sz="1800" b="0" i="0" u="sng" strike="noStrike" cap="none" normalizeH="0" baseline="0" dirty="0">
                          <a:ln>
                            <a:noFill/>
                          </a:ln>
                          <a:solidFill>
                            <a:srgbClr val="FF9933"/>
                          </a:solidFill>
                          <a:effectLst/>
                          <a:latin typeface="Arial" charset="0"/>
                          <a:cs typeface="Times New Roman" pitchFamily="18" charset="0"/>
                        </a:rPr>
                        <a:t>:</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وهذا الخبز يجعُله جسداً مقدساً للمسيح</a:t>
                      </a:r>
                      <a:r>
                        <a:rPr kumimoji="0" lang="en-US"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endParaRPr kumimoji="0" lang="ar-EG"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الشعب:</a:t>
                      </a:r>
                      <a:endParaRPr kumimoji="0" lang="en-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err="1">
                          <a:ln>
                            <a:noFill/>
                          </a:ln>
                          <a:solidFill>
                            <a:srgbClr val="FF9933"/>
                          </a:solidFill>
                          <a:effectLst/>
                          <a:latin typeface="Arial" charset="0"/>
                          <a:cs typeface="Times New Roman" pitchFamily="18" charset="0"/>
                        </a:rPr>
                        <a:t>ال</a:t>
                      </a:r>
                      <a:r>
                        <a:rPr kumimoji="0" lang="ar-EG" sz="1800" b="0" i="0" u="sng" strike="noStrike" cap="none" normalizeH="0" baseline="0" dirty="0">
                          <a:ln>
                            <a:noFill/>
                          </a:ln>
                          <a:solidFill>
                            <a:srgbClr val="FF9933"/>
                          </a:solidFill>
                          <a:effectLst/>
                          <a:latin typeface="Arial" charset="0"/>
                          <a:cs typeface="Times New Roman" pitchFamily="18" charset="0"/>
                        </a:rPr>
                        <a:t>كاهن</a:t>
                      </a:r>
                      <a:r>
                        <a:rPr kumimoji="0" lang="ar-SA" sz="1800" b="0" i="0" u="sng" strike="noStrike" cap="none" normalizeH="0" baseline="0" dirty="0">
                          <a:ln>
                            <a:noFill/>
                          </a:ln>
                          <a:solidFill>
                            <a:srgbClr val="FF9933"/>
                          </a:solidFill>
                          <a:effectLst/>
                          <a:latin typeface="Arial" charset="0"/>
                          <a:cs typeface="Times New Roman" pitchFamily="18" charset="0"/>
                        </a:rPr>
                        <a:t>:</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وهذه الكأس أيضا دماً كريماً للعهد الجديد </a:t>
                      </a: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لهُ.</a:t>
                      </a:r>
                      <a:r>
                        <a:rPr kumimoji="0" lang="en-US" sz="2800" b="0" i="0" u="none" strike="noStrike" cap="none" normalizeH="0" baseline="0" dirty="0">
                          <a:ln>
                            <a:noFill/>
                          </a:ln>
                          <a:solidFill>
                            <a:schemeClr val="tx1"/>
                          </a:solidFill>
                          <a:effectLst/>
                          <a:latin typeface="Arial" charset="0"/>
                          <a:cs typeface="Arial" charset="0"/>
                        </a:rPr>
                        <a:t> </a:t>
                      </a:r>
                      <a:endParaRPr kumimoji="0" lang="ar-SA"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الشعب:</a:t>
                      </a:r>
                      <a:endParaRPr kumimoji="0" lang="en-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5887085"/>
      </p:ext>
    </p:extLst>
  </p:cSld>
  <p:clrMapOvr>
    <a:masterClrMapping/>
  </p:clrMapOvr>
  <p:transition/>
</p:sld>
</file>

<file path=ppt/slides/slide3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3090" name="Group 2"/>
          <p:cNvGraphicFramePr>
            <a:graphicFrameLocks noGrp="1"/>
          </p:cNvGraphicFramePr>
          <p:nvPr>
            <p:ph/>
            <p:extLst>
              <p:ext uri="{D42A27DB-BD31-4B8C-83A1-F6EECF244321}">
                <p14:modId xmlns:p14="http://schemas.microsoft.com/office/powerpoint/2010/main" val="3170674936"/>
              </p:ext>
            </p:extLst>
          </p:nvPr>
        </p:nvGraphicFramePr>
        <p:xfrm>
          <a:off x="0" y="285750"/>
          <a:ext cx="9144000" cy="3206750"/>
        </p:xfrm>
        <a:graphic>
          <a:graphicData uri="http://schemas.openxmlformats.org/drawingml/2006/table">
            <a:tbl>
              <a:tblPr/>
              <a:tblGrid>
                <a:gridCol w="3203925">
                  <a:extLst>
                    <a:ext uri="{9D8B030D-6E8A-4147-A177-3AD203B41FA5}">
                      <a16:colId xmlns:a16="http://schemas.microsoft.com/office/drawing/2014/main" val="2518994906"/>
                    </a:ext>
                  </a:extLst>
                </a:gridCol>
                <a:gridCol w="3203925">
                  <a:extLst>
                    <a:ext uri="{9D8B030D-6E8A-4147-A177-3AD203B41FA5}">
                      <a16:colId xmlns:a16="http://schemas.microsoft.com/office/drawing/2014/main" val="20000"/>
                    </a:ext>
                  </a:extLst>
                </a:gridCol>
                <a:gridCol w="2736150">
                  <a:extLst>
                    <a:ext uri="{9D8B030D-6E8A-4147-A177-3AD203B41FA5}">
                      <a16:colId xmlns:a16="http://schemas.microsoft.com/office/drawing/2014/main" val="20001"/>
                    </a:ext>
                  </a:extLst>
                </a:gridCol>
              </a:tblGrid>
              <a:tr h="320675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Peno#c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pennou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pencwt</a:t>
                      </a:r>
                      <a:r>
                        <a:rPr kumimoji="0" lang="fr-CA" sz="2800" b="0" i="0" u="none" strike="noStrike" cap="none" normalizeH="0" baseline="0" dirty="0">
                          <a:ln>
                            <a:noFill/>
                          </a:ln>
                          <a:solidFill>
                            <a:schemeClr val="tx1"/>
                          </a:solidFill>
                          <a:effectLst/>
                          <a:latin typeface="Coptic1" pitchFamily="2" charset="0"/>
                          <a:cs typeface="Arial" charset="0"/>
                        </a:rPr>
                        <a:t>/r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penouro</a:t>
                      </a:r>
                      <a:r>
                        <a:rPr kumimoji="0" lang="fr-CA" sz="2800" b="0" i="0" u="none" strike="noStrike" cap="none" normalizeH="0" baseline="0" dirty="0">
                          <a:ln>
                            <a:noFill/>
                          </a:ln>
                          <a:solidFill>
                            <a:schemeClr val="tx1"/>
                          </a:solidFill>
                          <a:effectLst/>
                          <a:latin typeface="Coptic1" pitchFamily="2" charset="0"/>
                          <a:cs typeface="Arial" charset="0"/>
                        </a:rPr>
                        <a:t> t/</a:t>
                      </a:r>
                      <a:r>
                        <a:rPr kumimoji="0" lang="fr-CA" sz="2800" b="0" i="0" u="none" strike="noStrike" cap="none" normalizeH="0" baseline="0" dirty="0" err="1">
                          <a:ln>
                            <a:noFill/>
                          </a:ln>
                          <a:solidFill>
                            <a:schemeClr val="tx1"/>
                          </a:solidFill>
                          <a:effectLst/>
                          <a:latin typeface="Coptic1" pitchFamily="2" charset="0"/>
                          <a:cs typeface="Arial" charset="0"/>
                        </a:rPr>
                        <a:t>ren</a:t>
                      </a:r>
                      <a:r>
                        <a:rPr kumimoji="0" lang="fr-CA" sz="2800" b="0" i="0" u="none" strike="noStrike" cap="none" normalizeH="0" baseline="0" dirty="0">
                          <a:ln>
                            <a:noFill/>
                          </a:ln>
                          <a:solidFill>
                            <a:schemeClr val="tx1"/>
                          </a:solidFill>
                          <a:effectLst/>
                          <a:latin typeface="Coptic1" pitchFamily="2" charset="0"/>
                          <a:cs typeface="Arial" charset="0"/>
                        </a:rPr>
                        <a:t> I/#</a:t>
                      </a:r>
                      <a:r>
                        <a:rPr kumimoji="0" lang="fr-CA" sz="2800" b="0" i="0" u="none" strike="noStrike" cap="none" normalizeH="0" baseline="0" dirty="0" err="1">
                          <a:ln>
                            <a:noFill/>
                          </a:ln>
                          <a:solidFill>
                            <a:schemeClr val="tx1"/>
                          </a:solidFill>
                          <a:effectLst/>
                          <a:latin typeface="Coptic1" pitchFamily="2" charset="0"/>
                          <a:cs typeface="Arial" charset="0"/>
                        </a:rPr>
                        <a:t>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P,#c</a:t>
                      </a:r>
                      <a:r>
                        <a:rPr kumimoji="0" lang="fr-CA" sz="2800" b="0" i="0" u="none" strike="noStrike" cap="none" normalizeH="0" baseline="0" dirty="0">
                          <a:ln>
                            <a:noFill/>
                          </a:ln>
                          <a:solidFill>
                            <a:schemeClr val="tx1"/>
                          </a:solidFill>
                          <a:effectLst/>
                          <a:latin typeface="Coptic1" pitchFamily="2" charset="0"/>
                          <a:cs typeface="Arial" charset="0"/>
                        </a:rPr>
                        <a:t>#.</a:t>
                      </a:r>
                      <a:endParaRPr kumimoji="0" lang="fr-CA" sz="2400" b="0" i="0" u="none" strike="noStrike" kern="1200" cap="none" normalizeH="0" baseline="0" dirty="0">
                        <a:ln>
                          <a:noFill/>
                        </a:ln>
                        <a:solidFill>
                          <a:schemeClr val="tx1"/>
                        </a:solidFill>
                        <a:effectLst/>
                        <a:latin typeface="Coptic1" pitchFamily="2" charset="0"/>
                        <a:ea typeface="+mn-ea"/>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400" b="0" i="0" u="none" strike="noStrike" kern="1200" cap="none" normalizeH="0" baseline="0" dirty="0">
                        <a:ln>
                          <a:noFill/>
                        </a:ln>
                        <a:solidFill>
                          <a:schemeClr val="tx1"/>
                        </a:solidFill>
                        <a:effectLst/>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800" kern="1200" dirty="0">
                          <a:solidFill>
                            <a:schemeClr val="tx1"/>
                          </a:solidFill>
                          <a:effectLst/>
                          <a:latin typeface="Coptic1" pitchFamily="2" charset="0"/>
                          <a:ea typeface="+mn-ea"/>
                          <a:cs typeface="+mn-cs"/>
                        </a:rPr>
                        <a:t>Am/n</a:t>
                      </a:r>
                      <a:endParaRPr kumimoji="0" lang="fr-CA" sz="28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Prêtre:</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800" kern="1200" dirty="0">
                          <a:solidFill>
                            <a:schemeClr val="tx1"/>
                          </a:solidFill>
                          <a:effectLst/>
                          <a:latin typeface="+mn-lt"/>
                          <a:ea typeface="+mn-ea"/>
                          <a:cs typeface="+mn-cs"/>
                        </a:rPr>
                        <a:t>Notre Seigneur, Notre Dieu, Notre Sauveur et Notre Roi, Jésus-Christ.</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L’Assemblée:</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CA" sz="2800" b="0" i="0" u="none" strike="noStrike" cap="none" normalizeH="0" baseline="0" dirty="0">
                          <a:ln>
                            <a:noFill/>
                          </a:ln>
                          <a:solidFill>
                            <a:schemeClr val="tx1"/>
                          </a:solidFill>
                          <a:effectLst/>
                          <a:latin typeface="Arial" charset="0"/>
                          <a:cs typeface="Arial" charset="0"/>
                        </a:rPr>
                        <a:t>Amen.</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err="1">
                          <a:ln>
                            <a:noFill/>
                          </a:ln>
                          <a:solidFill>
                            <a:srgbClr val="FF9933"/>
                          </a:solidFill>
                          <a:effectLst/>
                          <a:latin typeface="Arial" charset="0"/>
                          <a:cs typeface="Times New Roman" pitchFamily="18" charset="0"/>
                        </a:rPr>
                        <a:t>ال</a:t>
                      </a:r>
                      <a:r>
                        <a:rPr kumimoji="0" lang="ar-EG" sz="1800" b="0" i="0" u="sng" strike="noStrike" cap="none" normalizeH="0" baseline="0" dirty="0">
                          <a:ln>
                            <a:noFill/>
                          </a:ln>
                          <a:solidFill>
                            <a:srgbClr val="FF9933"/>
                          </a:solidFill>
                          <a:effectLst/>
                          <a:latin typeface="Arial" charset="0"/>
                          <a:cs typeface="Times New Roman" pitchFamily="18" charset="0"/>
                        </a:rPr>
                        <a:t>كاهن</a:t>
                      </a:r>
                      <a:r>
                        <a:rPr kumimoji="0" lang="ar-SA" sz="1800" b="0" i="0" u="sng" strike="noStrike" cap="none" normalizeH="0" baseline="0" dirty="0">
                          <a:ln>
                            <a:noFill/>
                          </a:ln>
                          <a:solidFill>
                            <a:srgbClr val="FF9933"/>
                          </a:solidFill>
                          <a:effectLst/>
                          <a:latin typeface="Arial" charset="0"/>
                          <a:cs typeface="Times New Roman" pitchFamily="18" charset="0"/>
                        </a:rPr>
                        <a:t>:</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ربنا وإلهنا ومخلصنا وملكنا كلنا يسوع المسيح.</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الشعب:</a:t>
                      </a:r>
                      <a:endParaRPr kumimoji="0" lang="en-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14">
            <a:hlinkClick r:id="rId3" action="ppaction://hlinksldjump" highlightClick="1"/>
            <a:extLst>
              <a:ext uri="{FF2B5EF4-FFF2-40B4-BE49-F238E27FC236}">
                <a16:creationId xmlns:a16="http://schemas.microsoft.com/office/drawing/2014/main" id="{950188E5-BBC3-41C3-BD0C-93C9BDDE47B5}"/>
              </a:ext>
            </a:extLst>
          </p:cNvPr>
          <p:cNvSpPr>
            <a:spLocks noChangeArrowheads="1"/>
          </p:cNvSpPr>
          <p:nvPr/>
        </p:nvSpPr>
        <p:spPr bwMode="auto">
          <a:xfrm>
            <a:off x="7596336" y="4572000"/>
            <a:ext cx="1547664" cy="571500"/>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Basile</a:t>
            </a:r>
          </a:p>
          <a:p>
            <a:pPr algn="ctr" rtl="1">
              <a:lnSpc>
                <a:spcPct val="80000"/>
              </a:lnSpc>
              <a:spcBef>
                <a:spcPct val="0"/>
              </a:spcBef>
            </a:pPr>
            <a:r>
              <a:rPr lang="ar-EG" sz="2400" dirty="0" err="1">
                <a:latin typeface="Arial" charset="0"/>
              </a:rPr>
              <a:t>باسيلى</a:t>
            </a:r>
            <a:endParaRPr lang="en-US" sz="2400" dirty="0">
              <a:latin typeface="Arial" charset="0"/>
            </a:endParaRPr>
          </a:p>
        </p:txBody>
      </p:sp>
    </p:spTree>
    <p:extLst>
      <p:ext uri="{BB962C8B-B14F-4D97-AF65-F5344CB8AC3E}">
        <p14:creationId xmlns:p14="http://schemas.microsoft.com/office/powerpoint/2010/main" val="2987474044"/>
      </p:ext>
    </p:extLst>
  </p:cSld>
  <p:clrMapOvr>
    <a:masterClrMapping/>
  </p:clrMapOvr>
  <p:transition/>
</p:sld>
</file>

<file path=ppt/slides/slide3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4126" name="Group 14"/>
          <p:cNvGraphicFramePr>
            <a:graphicFrameLocks noGrp="1"/>
          </p:cNvGraphicFramePr>
          <p:nvPr>
            <p:ph sz="half" idx="2"/>
            <p:extLst>
              <p:ext uri="{D42A27DB-BD31-4B8C-83A1-F6EECF244321}">
                <p14:modId xmlns:p14="http://schemas.microsoft.com/office/powerpoint/2010/main" val="2815851234"/>
              </p:ext>
            </p:extLst>
          </p:nvPr>
        </p:nvGraphicFramePr>
        <p:xfrm>
          <a:off x="6102" y="483518"/>
          <a:ext cx="9144000" cy="3287268"/>
        </p:xfrm>
        <a:graphic>
          <a:graphicData uri="http://schemas.openxmlformats.org/drawingml/2006/table">
            <a:tbl>
              <a:tblPr/>
              <a:tblGrid>
                <a:gridCol w="5293895">
                  <a:extLst>
                    <a:ext uri="{9D8B030D-6E8A-4147-A177-3AD203B41FA5}">
                      <a16:colId xmlns:a16="http://schemas.microsoft.com/office/drawing/2014/main" val="20000"/>
                    </a:ext>
                  </a:extLst>
                </a:gridCol>
                <a:gridCol w="3850105">
                  <a:extLst>
                    <a:ext uri="{9D8B030D-6E8A-4147-A177-3AD203B41FA5}">
                      <a16:colId xmlns:a16="http://schemas.microsoft.com/office/drawing/2014/main" val="20001"/>
                    </a:ext>
                  </a:extLst>
                </a:gridCol>
              </a:tblGrid>
              <a:tr h="328726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Que nous recevions, nous qui y communions, une Foi sans examen, un amour sans hypocrisie</a:t>
                      </a:r>
                      <a:endParaRPr kumimoji="0" lang="fr-CA" sz="12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لكى يكونا لنا نحنُ جميعاً المتناولين منهما، إيماناً بغير فحص، ومحبة بغير رياء.</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68302514"/>
      </p:ext>
    </p:extLst>
  </p:cSld>
  <p:clrMapOvr>
    <a:masterClrMapping/>
  </p:clrMapOvr>
  <p:transition/>
</p:sld>
</file>

<file path=ppt/slides/slide3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6162" name="Group 2"/>
          <p:cNvGraphicFramePr>
            <a:graphicFrameLocks noGrp="1"/>
          </p:cNvGraphicFramePr>
          <p:nvPr>
            <p:ph sz="half" idx="2"/>
            <p:extLst>
              <p:ext uri="{D42A27DB-BD31-4B8C-83A1-F6EECF244321}">
                <p14:modId xmlns:p14="http://schemas.microsoft.com/office/powerpoint/2010/main" val="2363816660"/>
              </p:ext>
            </p:extLst>
          </p:nvPr>
        </p:nvGraphicFramePr>
        <p:xfrm>
          <a:off x="0" y="0"/>
          <a:ext cx="9144000" cy="5079492"/>
        </p:xfrm>
        <a:graphic>
          <a:graphicData uri="http://schemas.openxmlformats.org/drawingml/2006/table">
            <a:tbl>
              <a:tblPr/>
              <a:tblGrid>
                <a:gridCol w="5004048">
                  <a:extLst>
                    <a:ext uri="{9D8B030D-6E8A-4147-A177-3AD203B41FA5}">
                      <a16:colId xmlns:a16="http://schemas.microsoft.com/office/drawing/2014/main" val="20000"/>
                    </a:ext>
                  </a:extLst>
                </a:gridCol>
                <a:gridCol w="4139952">
                  <a:extLst>
                    <a:ext uri="{9D8B030D-6E8A-4147-A177-3AD203B41FA5}">
                      <a16:colId xmlns:a16="http://schemas.microsoft.com/office/drawing/2014/main" val="20002"/>
                    </a:ext>
                  </a:extLst>
                </a:gridCol>
              </a:tblGrid>
              <a:tr h="50794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une patience parfaite une espérance sûre.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une Foi, une protection, une santé et une joie,</a:t>
                      </a: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وصبراً كاملاً، ورجاءً ثابتاً.</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2400" b="0" i="0" u="none" strike="noStrike" cap="none" normalizeH="0" baseline="0" dirty="0">
                          <a:ln>
                            <a:noFill/>
                          </a:ln>
                          <a:solidFill>
                            <a:schemeClr val="tx1"/>
                          </a:solidFill>
                          <a:effectLst/>
                          <a:latin typeface="Arial" charset="0"/>
                          <a:cs typeface="Arial" charset="0"/>
                        </a:rPr>
                        <a:t>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وإيماناً وسهراً، وعافية وفرحاً.</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6705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86790619"/>
      </p:ext>
    </p:extLst>
  </p:cSld>
  <p:clrMapOvr>
    <a:masterClrMapping/>
  </p:clrMapOvr>
  <p:transition/>
</p:sld>
</file>

<file path=ppt/slides/slide3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8244" name="Group 36"/>
          <p:cNvGraphicFramePr>
            <a:graphicFrameLocks noGrp="1"/>
          </p:cNvGraphicFramePr>
          <p:nvPr>
            <p:ph sz="half" idx="2"/>
            <p:extLst>
              <p:ext uri="{D42A27DB-BD31-4B8C-83A1-F6EECF244321}">
                <p14:modId xmlns:p14="http://schemas.microsoft.com/office/powerpoint/2010/main" val="2465330639"/>
              </p:ext>
            </p:extLst>
          </p:nvPr>
        </p:nvGraphicFramePr>
        <p:xfrm>
          <a:off x="0" y="0"/>
          <a:ext cx="9144000" cy="5221224"/>
        </p:xfrm>
        <a:graphic>
          <a:graphicData uri="http://schemas.openxmlformats.org/drawingml/2006/table">
            <a:tbl>
              <a:tblPr/>
              <a:tblGrid>
                <a:gridCol w="5652120">
                  <a:extLst>
                    <a:ext uri="{9D8B030D-6E8A-4147-A177-3AD203B41FA5}">
                      <a16:colId xmlns:a16="http://schemas.microsoft.com/office/drawing/2014/main" val="20000"/>
                    </a:ext>
                  </a:extLst>
                </a:gridCol>
                <a:gridCol w="3491880">
                  <a:extLst>
                    <a:ext uri="{9D8B030D-6E8A-4147-A177-3AD203B41FA5}">
                      <a16:colId xmlns:a16="http://schemas.microsoft.com/office/drawing/2014/main" val="20002"/>
                    </a:ext>
                  </a:extLst>
                </a:gridCol>
              </a:tblGrid>
              <a:tr h="5221224">
                <a:tc>
                  <a:txBody>
                    <a:bodyPr/>
                    <a:lstStyle/>
                    <a:p>
                      <a:pPr marL="0" marR="0" lvl="0" indent="0" algn="just" defTabSz="914400" rtl="0" eaLnBrk="1" fontAlgn="base" latinLnBrk="0" hangingPunct="1">
                        <a:lnSpc>
                          <a:spcPct val="90000"/>
                        </a:lnSpc>
                        <a:spcBef>
                          <a:spcPct val="1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90000"/>
                        </a:lnSpc>
                        <a:spcBef>
                          <a:spcPct val="1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un renouvellement de l'âme, du corps et de l'esprit, et gloire à Ton Saint Nom.</a:t>
                      </a:r>
                    </a:p>
                    <a:p>
                      <a:pPr marL="0" marR="0" lvl="0" indent="0" algn="just" defTabSz="914400" rtl="0" eaLnBrk="1" fontAlgn="base" latinLnBrk="0" hangingPunct="1">
                        <a:lnSpc>
                          <a:spcPct val="90000"/>
                        </a:lnSpc>
                        <a:spcBef>
                          <a:spcPct val="1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90000"/>
                        </a:lnSpc>
                        <a:spcBef>
                          <a:spcPct val="1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90000"/>
                        </a:lnSpc>
                        <a:spcBef>
                          <a:spcPct val="10000"/>
                        </a:spcBef>
                        <a:spcAft>
                          <a:spcPct val="0"/>
                        </a:spcAft>
                        <a:buClrTx/>
                        <a:buSzTx/>
                        <a:buFontTx/>
                        <a:buNone/>
                        <a:tabLst/>
                      </a:pPr>
                      <a:endParaRPr kumimoji="0" lang="fr-CA" sz="1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90000"/>
                        </a:lnSpc>
                        <a:spcBef>
                          <a:spcPct val="1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90000"/>
                        </a:lnSpc>
                        <a:spcBef>
                          <a:spcPct val="1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communion à la joie de la vie éternelle, sans corruption et rémission des péchés.</a:t>
                      </a:r>
                    </a:p>
                    <a:p>
                      <a:pPr marL="0" marR="0" lvl="0" indent="0" algn="just" defTabSz="914400" rtl="0" eaLnBrk="1" fontAlgn="base" latinLnBrk="0" hangingPunct="1">
                        <a:lnSpc>
                          <a:spcPct val="90000"/>
                        </a:lnSpc>
                        <a:spcBef>
                          <a:spcPct val="10000"/>
                        </a:spcBef>
                        <a:spcAft>
                          <a:spcPct val="0"/>
                        </a:spcAft>
                        <a:buClrTx/>
                        <a:buSzTx/>
                        <a:buFontTx/>
                        <a:buNone/>
                        <a:tabLst/>
                      </a:pPr>
                      <a:endParaRPr kumimoji="0" lang="fr-FR" sz="1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1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90000"/>
                        </a:lnSpc>
                        <a:spcBef>
                          <a:spcPct val="1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80000"/>
                        </a:lnSpc>
                        <a:spcBef>
                          <a:spcPct val="1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80000"/>
                        </a:lnSpc>
                        <a:spcBef>
                          <a:spcPct val="1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وتجديداً للنفس والجسد والروح</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ومجداً لاسمِكَ القدوس.</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80000"/>
                        </a:lnSpc>
                        <a:spcBef>
                          <a:spcPct val="1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80000"/>
                        </a:lnSpc>
                        <a:spcBef>
                          <a:spcPct val="1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10000"/>
                        </a:spcBef>
                        <a:spcAft>
                          <a:spcPct val="0"/>
                        </a:spcAft>
                        <a:buClrTx/>
                        <a:buSzTx/>
                        <a:buFontTx/>
                        <a:buNone/>
                        <a:tabLst/>
                      </a:pP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90000"/>
                        </a:lnSpc>
                        <a:spcBef>
                          <a:spcPct val="1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90000"/>
                        </a:lnSpc>
                        <a:spcBef>
                          <a:spcPct val="1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وشركة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الحياة الأبدية، وعدم الفساد، وغفراناً للخطايا.</a:t>
                      </a:r>
                      <a:r>
                        <a:rPr kumimoji="0" lang="en-US" sz="3200" b="0" i="0" u="none" strike="noStrike" cap="none" normalizeH="0" baseline="0" dirty="0">
                          <a:ln>
                            <a:noFill/>
                          </a:ln>
                          <a:solidFill>
                            <a:schemeClr val="tx1"/>
                          </a:solidFill>
                          <a:effectLst/>
                          <a:latin typeface="Arial" charset="0"/>
                          <a:cs typeface="Arial" charset="0"/>
                        </a:rPr>
                        <a:t> </a:t>
                      </a:r>
                      <a:endParaRPr kumimoji="0" lang="ar-EG"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90000"/>
                        </a:lnSpc>
                        <a:spcBef>
                          <a:spcPct val="1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90000"/>
                        </a:lnSpc>
                        <a:spcBef>
                          <a:spcPct val="1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3822700" y="4969549"/>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90246165"/>
      </p:ext>
    </p:extLst>
  </p:cSld>
  <p:clrMapOvr>
    <a:masterClrMapping/>
  </p:clrMapOvr>
  <p:transition/>
</p:sld>
</file>

<file path=ppt/slides/slide3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0321" name="Group 65"/>
          <p:cNvGraphicFramePr>
            <a:graphicFrameLocks noGrp="1"/>
          </p:cNvGraphicFramePr>
          <p:nvPr>
            <p:ph sz="half" idx="2"/>
            <p:extLst>
              <p:ext uri="{D42A27DB-BD31-4B8C-83A1-F6EECF244321}">
                <p14:modId xmlns:p14="http://schemas.microsoft.com/office/powerpoint/2010/main" val="3833907124"/>
              </p:ext>
            </p:extLst>
          </p:nvPr>
        </p:nvGraphicFramePr>
        <p:xfrm>
          <a:off x="0" y="116586"/>
          <a:ext cx="9144000" cy="5026914"/>
        </p:xfrm>
        <a:graphic>
          <a:graphicData uri="http://schemas.openxmlformats.org/drawingml/2006/table">
            <a:tbl>
              <a:tblPr/>
              <a:tblGrid>
                <a:gridCol w="5868144">
                  <a:extLst>
                    <a:ext uri="{9D8B030D-6E8A-4147-A177-3AD203B41FA5}">
                      <a16:colId xmlns:a16="http://schemas.microsoft.com/office/drawing/2014/main" val="20000"/>
                    </a:ext>
                  </a:extLst>
                </a:gridCol>
                <a:gridCol w="3275856">
                  <a:extLst>
                    <a:ext uri="{9D8B030D-6E8A-4147-A177-3AD203B41FA5}">
                      <a16:colId xmlns:a16="http://schemas.microsoft.com/office/drawing/2014/main" val="20002"/>
                    </a:ext>
                  </a:extLst>
                </a:gridCol>
              </a:tblGrid>
              <a:tr h="502691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Libère ceux qui sont attachés. Sauve ceux qui sont affligés.</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90000"/>
                        </a:lnSpc>
                        <a:spcBef>
                          <a:spcPct val="0"/>
                        </a:spcBef>
                        <a:spcAft>
                          <a:spcPct val="0"/>
                        </a:spcAft>
                        <a:buClrTx/>
                        <a:buSzTx/>
                        <a:buFontTx/>
                        <a:buNone/>
                        <a:tabLst/>
                      </a:pPr>
                      <a:endParaRPr kumimoji="0" lang="fr-CA" sz="1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Satisfait ceux qui ont faim et console les pauvres de cœurs.</a:t>
                      </a:r>
                    </a:p>
                    <a:p>
                      <a:pPr marL="0" marR="0" lvl="0" indent="0" algn="just" defTabSz="914400" rtl="0" eaLnBrk="1" fontAlgn="base" latinLnBrk="0" hangingPunct="1">
                        <a:lnSpc>
                          <a:spcPct val="90000"/>
                        </a:lnSpc>
                        <a:spcBef>
                          <a:spcPct val="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حِلّ المربوطين، خلص الذينَ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الشدائد.</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80000"/>
                        </a:lnSpc>
                        <a:spcBef>
                          <a:spcPct val="0"/>
                        </a:spcBef>
                        <a:spcAft>
                          <a:spcPct val="0"/>
                        </a:spcAft>
                        <a:buClrTx/>
                        <a:buSzTx/>
                        <a:buFontTx/>
                        <a:buNone/>
                        <a:tabLst/>
                      </a:pPr>
                      <a:endParaRPr kumimoji="0" lang="ar-EG" sz="12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8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8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endParaRPr kumimoji="0" lang="ar-EG" sz="27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الجياع اشبعهُم، </a:t>
                      </a:r>
                      <a:r>
                        <a:rPr kumimoji="0" lang="ar-SA" sz="3200" b="0" i="0" u="none" strike="noStrike" cap="none" normalizeH="0" baseline="0" dirty="0" err="1">
                          <a:ln>
                            <a:noFill/>
                          </a:ln>
                          <a:solidFill>
                            <a:schemeClr val="tx1"/>
                          </a:solidFill>
                          <a:effectLst/>
                          <a:latin typeface="Arial" charset="0"/>
                          <a:cs typeface="Arial" charset="0"/>
                        </a:rPr>
                        <a:t>صغيرى</a:t>
                      </a:r>
                      <a:r>
                        <a:rPr kumimoji="0" lang="ar-SA" sz="3200" b="0" i="0" u="none" strike="noStrike" cap="none" normalizeH="0" baseline="0" dirty="0">
                          <a:ln>
                            <a:noFill/>
                          </a:ln>
                          <a:solidFill>
                            <a:schemeClr val="tx1"/>
                          </a:solidFill>
                          <a:effectLst/>
                          <a:latin typeface="Arial" charset="0"/>
                          <a:cs typeface="Arial" charset="0"/>
                        </a:rPr>
                        <a:t> القلوب عزّهم.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80000"/>
                        </a:lnSpc>
                        <a:spcBef>
                          <a:spcPct val="0"/>
                        </a:spcBef>
                        <a:spcAft>
                          <a:spcPct val="0"/>
                        </a:spcAft>
                        <a:buClrTx/>
                        <a:buSzTx/>
                        <a:buFontTx/>
                        <a:buNone/>
                        <a:tabLst/>
                      </a:pP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8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8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6629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63315455"/>
      </p:ext>
    </p:extLst>
  </p:cSld>
  <p:clrMapOvr>
    <a:masterClrMapping/>
  </p:clrMapOvr>
  <p:transition/>
</p:sld>
</file>

<file path=ppt/slides/slide3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2323" name="Group 19"/>
          <p:cNvGraphicFramePr>
            <a:graphicFrameLocks noGrp="1"/>
          </p:cNvGraphicFramePr>
          <p:nvPr>
            <p:ph/>
            <p:extLst>
              <p:ext uri="{D42A27DB-BD31-4B8C-83A1-F6EECF244321}">
                <p14:modId xmlns:p14="http://schemas.microsoft.com/office/powerpoint/2010/main" val="1372436779"/>
              </p:ext>
            </p:extLst>
          </p:nvPr>
        </p:nvGraphicFramePr>
        <p:xfrm>
          <a:off x="0" y="0"/>
          <a:ext cx="9144000" cy="5190840"/>
        </p:xfrm>
        <a:graphic>
          <a:graphicData uri="http://schemas.openxmlformats.org/drawingml/2006/table">
            <a:tbl>
              <a:tblPr/>
              <a:tblGrid>
                <a:gridCol w="5796136">
                  <a:extLst>
                    <a:ext uri="{9D8B030D-6E8A-4147-A177-3AD203B41FA5}">
                      <a16:colId xmlns:a16="http://schemas.microsoft.com/office/drawing/2014/main" val="20000"/>
                    </a:ext>
                  </a:extLst>
                </a:gridCol>
                <a:gridCol w="3347864">
                  <a:extLst>
                    <a:ext uri="{9D8B030D-6E8A-4147-A177-3AD203B41FA5}">
                      <a16:colId xmlns:a16="http://schemas.microsoft.com/office/drawing/2014/main" val="20002"/>
                    </a:ext>
                  </a:extLst>
                </a:gridCol>
              </a:tblGrid>
              <a:tr h="519084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soulève les pécheurs, fortifie les relevés.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Ramène les prodigues, remets les tous sur la voie de Ton salut.</a:t>
                      </a: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CA" sz="23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الساقطين أقمهم، القيام ثبتهم.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ar-EG" sz="27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الضالين ردّهم، أدخلهم جميعاً إلى طريق خلاصِكَ.</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6705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24391310"/>
      </p:ext>
    </p:extLst>
  </p:cSld>
  <p:clrMapOvr>
    <a:masterClrMapping/>
  </p:clrMapOvr>
  <p:transition/>
</p:sld>
</file>

<file path=ppt/slides/slide3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3353" name="Group 25"/>
          <p:cNvGraphicFramePr>
            <a:graphicFrameLocks noGrp="1"/>
          </p:cNvGraphicFramePr>
          <p:nvPr>
            <p:ph/>
            <p:extLst>
              <p:ext uri="{D42A27DB-BD31-4B8C-83A1-F6EECF244321}">
                <p14:modId xmlns:p14="http://schemas.microsoft.com/office/powerpoint/2010/main" val="3251675033"/>
              </p:ext>
            </p:extLst>
          </p:nvPr>
        </p:nvGraphicFramePr>
        <p:xfrm>
          <a:off x="0" y="1"/>
          <a:ext cx="9144000" cy="4207502"/>
        </p:xfrm>
        <a:graphic>
          <a:graphicData uri="http://schemas.openxmlformats.org/drawingml/2006/table">
            <a:tbl>
              <a:tblPr/>
              <a:tblGrid>
                <a:gridCol w="5436973">
                  <a:extLst>
                    <a:ext uri="{9D8B030D-6E8A-4147-A177-3AD203B41FA5}">
                      <a16:colId xmlns:a16="http://schemas.microsoft.com/office/drawing/2014/main" val="20001"/>
                    </a:ext>
                  </a:extLst>
                </a:gridCol>
                <a:gridCol w="3707027">
                  <a:extLst>
                    <a:ext uri="{9D8B030D-6E8A-4147-A177-3AD203B41FA5}">
                      <a16:colId xmlns:a16="http://schemas.microsoft.com/office/drawing/2014/main" val="20002"/>
                    </a:ext>
                  </a:extLst>
                </a:gridCol>
              </a:tblGrid>
              <a:tr h="2457854">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en-US"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Compte-les avec Ton peuple et nous aussi, sauve nous de nos péchés.  Sois notre gardien et notre protecteur dans toute chose.</a:t>
                      </a:r>
                    </a:p>
                  </a:txBody>
                  <a:tcPr marL="108000" marR="108000" marT="35100" marB="3510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عدّهم مع شعبك ونحنُ أيضاً أنقذنا من خطايانا، صائراً حارساً وساتراً علينا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كل </a:t>
                      </a:r>
                      <a:r>
                        <a:rPr kumimoji="0" lang="ar-SA" sz="3200" b="0" i="0" u="none" strike="noStrike" cap="none" normalizeH="0" baseline="0" dirty="0" err="1">
                          <a:ln>
                            <a:noFill/>
                          </a:ln>
                          <a:solidFill>
                            <a:schemeClr val="tx1"/>
                          </a:solidFill>
                          <a:effectLst/>
                          <a:latin typeface="Arial" charset="0"/>
                          <a:cs typeface="Arial" charset="0"/>
                        </a:rPr>
                        <a:t>شئ</a:t>
                      </a:r>
                      <a:r>
                        <a:rPr kumimoji="0" lang="ar-SA" sz="3200" b="0" i="0" u="none" strike="noStrike" cap="none" normalizeH="0" baseline="0" dirty="0">
                          <a:ln>
                            <a:noFill/>
                          </a:ln>
                          <a:solidFill>
                            <a:schemeClr val="tx1"/>
                          </a:solidFill>
                          <a:effectLst/>
                          <a:latin typeface="Arial" charset="0"/>
                          <a:cs typeface="Arial" charset="0"/>
                        </a:rPr>
                        <a:t>.</a:t>
                      </a:r>
                      <a:endParaRPr kumimoji="0" lang="ar-EG"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75197">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  Pitié Seigneur.  </a:t>
                      </a: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a:t>
                      </a:r>
                      <a:endParaRPr kumimoji="0" lang="fr-CA" sz="2400" b="0" i="0" u="sng" strike="noStrike" cap="none" normalizeH="0" baseline="0" dirty="0">
                        <a:ln>
                          <a:noFill/>
                        </a:ln>
                        <a:solidFill>
                          <a:srgbClr val="FF9933"/>
                        </a:solidFill>
                        <a:effectLst/>
                        <a:latin typeface="Arial" charset="0"/>
                        <a:cs typeface="Times New Roman" pitchFamily="18" charset="0"/>
                      </a:endParaRPr>
                    </a:p>
                  </a:txBody>
                  <a:tcPr marL="108000" marR="108000" marT="35100" marB="351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24">
            <a:hlinkClick r:id="rId3" action="ppaction://hlinksldjump" highlightClick="1"/>
            <a:extLst>
              <a:ext uri="{FF2B5EF4-FFF2-40B4-BE49-F238E27FC236}">
                <a16:creationId xmlns:a16="http://schemas.microsoft.com/office/drawing/2014/main" id="{BA848184-FC72-4666-B1A0-00EACAF8679B}"/>
              </a:ext>
            </a:extLst>
          </p:cNvPr>
          <p:cNvSpPr>
            <a:spLocks noChangeArrowheads="1"/>
          </p:cNvSpPr>
          <p:nvPr/>
        </p:nvSpPr>
        <p:spPr bwMode="auto">
          <a:xfrm>
            <a:off x="6991350" y="4664298"/>
            <a:ext cx="2152650" cy="479201"/>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CA" sz="1600" dirty="0">
                <a:latin typeface="Arial" charset="0"/>
              </a:rPr>
              <a:t>Basile – </a:t>
            </a:r>
            <a:r>
              <a:rPr lang="fr-FR" sz="1600" dirty="0">
                <a:latin typeface="Arial" charset="0"/>
              </a:rPr>
              <a:t>sept oraisons</a:t>
            </a:r>
            <a:endParaRPr lang="en-US" sz="1600" dirty="0">
              <a:latin typeface="Arial" charset="0"/>
            </a:endParaRPr>
          </a:p>
          <a:p>
            <a:pPr algn="ctr" rtl="1">
              <a:lnSpc>
                <a:spcPct val="80000"/>
              </a:lnSpc>
              <a:spcBef>
                <a:spcPct val="0"/>
              </a:spcBef>
            </a:pPr>
            <a:r>
              <a:rPr lang="ar-EG" sz="1800" dirty="0">
                <a:latin typeface="Arial" charset="0"/>
              </a:rPr>
              <a:t>باسيلى - اواشى السبعة</a:t>
            </a:r>
            <a:endParaRPr lang="en-US" sz="1800" dirty="0">
              <a:latin typeface="Arial" charset="0"/>
            </a:endParaRPr>
          </a:p>
        </p:txBody>
      </p:sp>
    </p:spTree>
    <p:extLst>
      <p:ext uri="{BB962C8B-B14F-4D97-AF65-F5344CB8AC3E}">
        <p14:creationId xmlns:p14="http://schemas.microsoft.com/office/powerpoint/2010/main" val="3679083872"/>
      </p:ext>
    </p:extLst>
  </p:cSld>
  <p:clrMapOvr>
    <a:masterClrMapping/>
  </p:clrMapOvr>
  <p:transition/>
</p:sld>
</file>

<file path=ppt/slides/slide3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79387" name="Group 59"/>
          <p:cNvGraphicFramePr>
            <a:graphicFrameLocks noGrp="1"/>
          </p:cNvGraphicFramePr>
          <p:nvPr>
            <p:ph type="tbl" idx="1"/>
          </p:nvPr>
        </p:nvGraphicFramePr>
        <p:xfrm>
          <a:off x="9160" y="355064"/>
          <a:ext cx="9125680" cy="3082926"/>
        </p:xfrm>
        <a:graphic>
          <a:graphicData uri="http://schemas.openxmlformats.org/drawingml/2006/table">
            <a:tbl>
              <a:tblPr/>
              <a:tblGrid>
                <a:gridCol w="3229340">
                  <a:extLst>
                    <a:ext uri="{9D8B030D-6E8A-4147-A177-3AD203B41FA5}">
                      <a16:colId xmlns:a16="http://schemas.microsoft.com/office/drawing/2014/main" val="20000"/>
                    </a:ext>
                  </a:extLst>
                </a:gridCol>
                <a:gridCol w="3213100">
                  <a:extLst>
                    <a:ext uri="{9D8B030D-6E8A-4147-A177-3AD203B41FA5}">
                      <a16:colId xmlns:a16="http://schemas.microsoft.com/office/drawing/2014/main" val="20001"/>
                    </a:ext>
                  </a:extLst>
                </a:gridCol>
                <a:gridCol w="2683240">
                  <a:extLst>
                    <a:ext uri="{9D8B030D-6E8A-4147-A177-3AD203B41FA5}">
                      <a16:colId xmlns:a16="http://schemas.microsoft.com/office/drawing/2014/main" val="20002"/>
                    </a:ext>
                  </a:extLst>
                </a:gridCol>
              </a:tblGrid>
              <a:tr h="3082926">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2100" b="0" i="1"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Wcper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ecte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ectin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a~po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geneac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genean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pantac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Tel qu’il fut, ainsi soit-il, de génération en génération et pour les siècles des siècles.  Amen.</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كما كان هكذا يكون، من جيل إلى جيل وإلى دهر الدهور</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charset="0"/>
                        </a:rPr>
                        <a:t>آمين </a:t>
                      </a:r>
                      <a:endParaRPr kumimoji="0" lang="en-US" sz="3200" b="0" i="0" u="none" strike="noStrike" cap="none" normalizeH="0" baseline="0" dirty="0">
                        <a:ln>
                          <a:noFill/>
                        </a:ln>
                        <a:solidFill>
                          <a:schemeClr val="tx1"/>
                        </a:solidFill>
                        <a:effectLst/>
                        <a:latin typeface="Arial" charset="0"/>
                        <a:cs typeface="Arial" charset="0"/>
                      </a:endParaRPr>
                    </a:p>
                    <a:p>
                      <a:pPr algn="just"/>
                      <a:endParaRPr lang="fr-FR" sz="15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8"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7779330" name="Group 2"/>
          <p:cNvGrpSpPr>
            <a:grpSpLocks/>
          </p:cNvGrpSpPr>
          <p:nvPr/>
        </p:nvGrpSpPr>
        <p:grpSpPr bwMode="auto">
          <a:xfrm>
            <a:off x="0" y="2114550"/>
            <a:ext cx="8610600" cy="1085850"/>
            <a:chOff x="-3" y="-3"/>
            <a:chExt cx="2820" cy="820"/>
          </a:xfrm>
        </p:grpSpPr>
        <p:grpSp>
          <p:nvGrpSpPr>
            <p:cNvPr id="7779331" name="Group 3"/>
            <p:cNvGrpSpPr>
              <a:grpSpLocks/>
            </p:cNvGrpSpPr>
            <p:nvPr/>
          </p:nvGrpSpPr>
          <p:grpSpPr bwMode="auto">
            <a:xfrm>
              <a:off x="0" y="0"/>
              <a:ext cx="2814" cy="814"/>
              <a:chOff x="0" y="0"/>
              <a:chExt cx="2814" cy="814"/>
            </a:xfrm>
          </p:grpSpPr>
          <p:grpSp>
            <p:nvGrpSpPr>
              <p:cNvPr id="7779332" name="Group 4"/>
              <p:cNvGrpSpPr>
                <a:grpSpLocks/>
              </p:cNvGrpSpPr>
              <p:nvPr/>
            </p:nvGrpSpPr>
            <p:grpSpPr bwMode="auto">
              <a:xfrm>
                <a:off x="0" y="0"/>
                <a:ext cx="1094" cy="814"/>
                <a:chOff x="0" y="0"/>
                <a:chExt cx="1094" cy="814"/>
              </a:xfrm>
            </p:grpSpPr>
            <p:sp>
              <p:nvSpPr>
                <p:cNvPr id="7779333"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7779334"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7779335" name="Group 7"/>
              <p:cNvGrpSpPr>
                <a:grpSpLocks/>
              </p:cNvGrpSpPr>
              <p:nvPr/>
            </p:nvGrpSpPr>
            <p:grpSpPr bwMode="auto">
              <a:xfrm>
                <a:off x="1094" y="0"/>
                <a:ext cx="842" cy="814"/>
                <a:chOff x="1094" y="0"/>
                <a:chExt cx="842" cy="814"/>
              </a:xfrm>
            </p:grpSpPr>
            <p:sp>
              <p:nvSpPr>
                <p:cNvPr id="7779336"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7779337"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7779338" name="Group 10"/>
              <p:cNvGrpSpPr>
                <a:grpSpLocks/>
              </p:cNvGrpSpPr>
              <p:nvPr/>
            </p:nvGrpSpPr>
            <p:grpSpPr bwMode="auto">
              <a:xfrm>
                <a:off x="1936" y="0"/>
                <a:ext cx="878" cy="814"/>
                <a:chOff x="1936" y="0"/>
                <a:chExt cx="878" cy="814"/>
              </a:xfrm>
            </p:grpSpPr>
            <p:sp>
              <p:nvSpPr>
                <p:cNvPr id="7779339"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7779340"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7779341"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76391" name="Group 135"/>
          <p:cNvGraphicFramePr>
            <a:graphicFrameLocks noGrp="1"/>
          </p:cNvGraphicFramePr>
          <p:nvPr>
            <p:ph/>
            <p:extLst>
              <p:ext uri="{D42A27DB-BD31-4B8C-83A1-F6EECF244321}">
                <p14:modId xmlns:p14="http://schemas.microsoft.com/office/powerpoint/2010/main" val="628542986"/>
              </p:ext>
            </p:extLst>
          </p:nvPr>
        </p:nvGraphicFramePr>
        <p:xfrm>
          <a:off x="0" y="0"/>
          <a:ext cx="9144000" cy="4860036"/>
        </p:xfrm>
        <a:graphic>
          <a:graphicData uri="http://schemas.openxmlformats.org/drawingml/2006/table">
            <a:tbl>
              <a:tblPr/>
              <a:tblGrid>
                <a:gridCol w="3236068">
                  <a:extLst>
                    <a:ext uri="{9D8B030D-6E8A-4147-A177-3AD203B41FA5}">
                      <a16:colId xmlns:a16="http://schemas.microsoft.com/office/drawing/2014/main" val="20000"/>
                    </a:ext>
                  </a:extLst>
                </a:gridCol>
                <a:gridCol w="3411166">
                  <a:extLst>
                    <a:ext uri="{9D8B030D-6E8A-4147-A177-3AD203B41FA5}">
                      <a16:colId xmlns:a16="http://schemas.microsoft.com/office/drawing/2014/main" val="20001"/>
                    </a:ext>
                  </a:extLst>
                </a:gridCol>
                <a:gridCol w="2496766">
                  <a:extLst>
                    <a:ext uri="{9D8B030D-6E8A-4147-A177-3AD203B41FA5}">
                      <a16:colId xmlns:a16="http://schemas.microsoft.com/office/drawing/2014/main" val="20002"/>
                    </a:ext>
                  </a:extLst>
                </a:gridCol>
              </a:tblGrid>
              <a:tr h="468224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altLang="zh-CN" sz="2400" b="0" i="0" u="sng" strike="noStrike" cap="none" normalizeH="0" baseline="0" dirty="0" err="1">
                          <a:ln>
                            <a:noFill/>
                          </a:ln>
                          <a:solidFill>
                            <a:srgbClr val="FF9900"/>
                          </a:solidFill>
                          <a:effectLst/>
                          <a:latin typeface="Coptic1" pitchFamily="2" charset="0"/>
                          <a:ea typeface="SimSun" pitchFamily="2" charset="-122"/>
                          <a:cs typeface="Arial" charset="0"/>
                        </a:rPr>
                        <a:t>Piou</a:t>
                      </a:r>
                      <a:r>
                        <a:rPr kumimoji="0" lang="en-US" altLang="zh-CN" sz="2400" b="0" i="0" u="sng" strike="noStrike" cap="none" normalizeH="0" baseline="0" dirty="0">
                          <a:ln>
                            <a:noFill/>
                          </a:ln>
                          <a:solidFill>
                            <a:srgbClr val="FF9900"/>
                          </a:solidFill>
                          <a:effectLst/>
                          <a:latin typeface="Coptic1" pitchFamily="2" charset="0"/>
                          <a:ea typeface="SimSun" pitchFamily="2" charset="-122"/>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N/men P[</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oic</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e~ak</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i</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n~nou</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sym typeface="Symbol" pitchFamily="18" charset="2"/>
                        </a:rPr>
                        <a:t>'</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u</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mam~ton</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nwou</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qen</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piparadicoc</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n~te</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p~ounof</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qen</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t~,</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wra</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n~te</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n/</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etonq</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sa</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e~neh</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qen</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Ieroucal</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/m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n~te</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t~ve</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qen</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pima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e~te</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m~mau</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Anon de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hwn</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qa</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n/</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etoi</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n~remn~jwili</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m~paima</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a~reh</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e~ron</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qen</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peknah</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a~rih~mot</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nan</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n~tekhir</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/n/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sa</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e~bol</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endParaRPr kumimoji="0" lang="en-US" sz="2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kern="1000" cap="none" normalizeH="0" baseline="0" dirty="0">
                          <a:ln>
                            <a:noFill/>
                          </a:ln>
                          <a:solidFill>
                            <a:srgbClr val="FF9900"/>
                          </a:solidFill>
                          <a:effectLst/>
                          <a:latin typeface="Arial" charset="0"/>
                          <a:cs typeface="Arial" charset="0"/>
                        </a:rPr>
                        <a:t>Prêtre:</a:t>
                      </a:r>
                      <a:endParaRPr kumimoji="0" lang="ar-EG" sz="2100" b="0" i="0" u="sng" strike="noStrike" kern="1000"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lang="fr-FR" sz="2400" kern="1000" dirty="0"/>
                        <a:t>A ceux dont Tu as rappelé les âmes vers Toi Seigneur, donne le repos dans le Paradis de la joie, dans l’éternel séjour des vivants, dans la Jérusalem céleste. Et nous aussi, étrangers en ce lieu, conserve-nous dans Ta Foi et accorde-nous Ta paix jusqu’à la fin.</a:t>
                      </a:r>
                      <a:endParaRPr kumimoji="0" lang="fr-CA" sz="2000" b="0" i="0" u="none" strike="noStrike" kern="1000"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أولئكَ يا ربُ الذينَ أخذتَ نفوسَهم نيحهُم </a:t>
                      </a:r>
                      <a:r>
                        <a:rPr kumimoji="0" lang="ar-SA" sz="2600" b="0" i="0" u="none" strike="noStrike" cap="none" normalizeH="0" baseline="0" dirty="0" err="1">
                          <a:ln>
                            <a:noFill/>
                          </a:ln>
                          <a:solidFill>
                            <a:schemeClr val="tx1"/>
                          </a:solidFill>
                          <a:effectLst/>
                          <a:latin typeface="Arial" charset="0"/>
                          <a:cs typeface="Arial" charset="0"/>
                        </a:rPr>
                        <a:t>فى</a:t>
                      </a:r>
                      <a:r>
                        <a:rPr kumimoji="0" lang="ar-SA" sz="2600" b="0" i="0" u="none" strike="noStrike" cap="none" normalizeH="0" baseline="0" dirty="0">
                          <a:ln>
                            <a:noFill/>
                          </a:ln>
                          <a:solidFill>
                            <a:schemeClr val="tx1"/>
                          </a:solidFill>
                          <a:effectLst/>
                          <a:latin typeface="Arial" charset="0"/>
                          <a:cs typeface="Arial" charset="0"/>
                        </a:rPr>
                        <a:t> فِردَوس النعيم </a:t>
                      </a:r>
                      <a:r>
                        <a:rPr kumimoji="0" lang="ar-SA" sz="2600" b="0" i="0" u="none" strike="noStrike" cap="none" normalizeH="0" baseline="0" dirty="0" err="1">
                          <a:ln>
                            <a:noFill/>
                          </a:ln>
                          <a:solidFill>
                            <a:schemeClr val="tx1"/>
                          </a:solidFill>
                          <a:effectLst/>
                          <a:latin typeface="Arial" charset="0"/>
                          <a:cs typeface="Arial" charset="0"/>
                        </a:rPr>
                        <a:t>فى</a:t>
                      </a:r>
                      <a:r>
                        <a:rPr kumimoji="0" lang="ar-SA" sz="2600" b="0" i="0" u="none" strike="noStrike" cap="none" normalizeH="0" baseline="0" dirty="0">
                          <a:ln>
                            <a:noFill/>
                          </a:ln>
                          <a:solidFill>
                            <a:schemeClr val="tx1"/>
                          </a:solidFill>
                          <a:effectLst/>
                          <a:latin typeface="Arial" charset="0"/>
                          <a:cs typeface="Arial" charset="0"/>
                        </a:rPr>
                        <a:t> كورَة الأحياء إلى الأبَد </a:t>
                      </a:r>
                      <a:r>
                        <a:rPr kumimoji="0" lang="ar-SA" sz="2600" b="0" i="0" u="none" strike="noStrike" cap="none" normalizeH="0" baseline="0" dirty="0" err="1">
                          <a:ln>
                            <a:noFill/>
                          </a:ln>
                          <a:solidFill>
                            <a:schemeClr val="tx1"/>
                          </a:solidFill>
                          <a:effectLst/>
                          <a:latin typeface="Arial" charset="0"/>
                          <a:cs typeface="Arial" charset="0"/>
                        </a:rPr>
                        <a:t>فى</a:t>
                      </a:r>
                      <a:r>
                        <a:rPr kumimoji="0" lang="ar-SA" sz="2600" b="0" i="0" u="none" strike="noStrike" cap="none" normalizeH="0" baseline="0" dirty="0">
                          <a:ln>
                            <a:noFill/>
                          </a:ln>
                          <a:solidFill>
                            <a:schemeClr val="tx1"/>
                          </a:solidFill>
                          <a:effectLst/>
                          <a:latin typeface="Arial" charset="0"/>
                          <a:cs typeface="Arial" charset="0"/>
                        </a:rPr>
                        <a:t> أورشليم السَمائية </a:t>
                      </a:r>
                      <a:r>
                        <a:rPr kumimoji="0" lang="ar-SA" sz="2600" b="0" i="0" u="none" strike="noStrike" cap="none" normalizeH="0" baseline="0" dirty="0" err="1">
                          <a:ln>
                            <a:noFill/>
                          </a:ln>
                          <a:solidFill>
                            <a:schemeClr val="tx1"/>
                          </a:solidFill>
                          <a:effectLst/>
                          <a:latin typeface="Arial" charset="0"/>
                          <a:cs typeface="Arial" charset="0"/>
                        </a:rPr>
                        <a:t>فى</a:t>
                      </a:r>
                      <a:r>
                        <a:rPr kumimoji="0" lang="ar-SA" sz="2600" b="0" i="0" u="none" strike="noStrike" cap="none" normalizeH="0" baseline="0" dirty="0">
                          <a:ln>
                            <a:noFill/>
                          </a:ln>
                          <a:solidFill>
                            <a:schemeClr val="tx1"/>
                          </a:solidFill>
                          <a:effectLst/>
                          <a:latin typeface="Arial" charset="0"/>
                          <a:cs typeface="Arial" charset="0"/>
                        </a:rPr>
                        <a:t> ذلكَ الموضع</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ونحن أيضاً الغرباء </a:t>
                      </a:r>
                      <a:r>
                        <a:rPr kumimoji="0" lang="ar-SA" sz="2600" b="0" i="0" u="none" strike="noStrike" cap="none" normalizeH="0" baseline="0" dirty="0" err="1">
                          <a:ln>
                            <a:noFill/>
                          </a:ln>
                          <a:solidFill>
                            <a:schemeClr val="tx1"/>
                          </a:solidFill>
                          <a:effectLst/>
                          <a:latin typeface="Arial" charset="0"/>
                          <a:cs typeface="Arial" charset="0"/>
                        </a:rPr>
                        <a:t>فى</a:t>
                      </a:r>
                      <a:r>
                        <a:rPr kumimoji="0" lang="ar-SA" sz="2600" b="0" i="0" u="none" strike="noStrike" cap="none" normalizeH="0" baseline="0" dirty="0">
                          <a:ln>
                            <a:noFill/>
                          </a:ln>
                          <a:solidFill>
                            <a:schemeClr val="tx1"/>
                          </a:solidFill>
                          <a:effectLst/>
                          <a:latin typeface="Arial" charset="0"/>
                          <a:cs typeface="Arial" charset="0"/>
                        </a:rPr>
                        <a:t> هذا المكان</a:t>
                      </a:r>
                      <a:r>
                        <a:rPr kumimoji="0" lang="en-US"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احفظنا </a:t>
                      </a:r>
                      <a:r>
                        <a:rPr kumimoji="0" lang="ar-SA" sz="2600" b="0" i="0" u="none" strike="noStrike" cap="none" normalizeH="0" baseline="0" dirty="0" err="1">
                          <a:ln>
                            <a:noFill/>
                          </a:ln>
                          <a:solidFill>
                            <a:schemeClr val="tx1"/>
                          </a:solidFill>
                          <a:effectLst/>
                          <a:latin typeface="Arial" charset="0"/>
                          <a:cs typeface="Arial" charset="0"/>
                        </a:rPr>
                        <a:t>فى</a:t>
                      </a:r>
                      <a:r>
                        <a:rPr kumimoji="0" lang="ar-SA" sz="2600" b="0" i="0" u="none" strike="noStrike" cap="none" normalizeH="0" baseline="0" dirty="0">
                          <a:ln>
                            <a:noFill/>
                          </a:ln>
                          <a:solidFill>
                            <a:schemeClr val="tx1"/>
                          </a:solidFill>
                          <a:effectLst/>
                          <a:latin typeface="Arial" charset="0"/>
                          <a:cs typeface="Arial" charset="0"/>
                        </a:rPr>
                        <a:t> إيمانك وأنعم علينا بسلامك إلى التمام</a:t>
                      </a:r>
                      <a:r>
                        <a:rPr kumimoji="0" lang="en-US" sz="26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16">
            <a:extLst>
              <a:ext uri="{FF2B5EF4-FFF2-40B4-BE49-F238E27FC236}">
                <a16:creationId xmlns:a16="http://schemas.microsoft.com/office/drawing/2014/main" id="{A655F426-F130-4892-B8FC-0FD82868B854}"/>
              </a:ext>
            </a:extLst>
          </p:cNvPr>
          <p:cNvGraphicFramePr>
            <a:graphicFrameLocks noGrp="1"/>
          </p:cNvGraphicFramePr>
          <p:nvPr>
            <p:ph/>
            <p:extLst>
              <p:ext uri="{D42A27DB-BD31-4B8C-83A1-F6EECF244321}">
                <p14:modId xmlns:p14="http://schemas.microsoft.com/office/powerpoint/2010/main" val="247980254"/>
              </p:ext>
            </p:extLst>
          </p:nvPr>
        </p:nvGraphicFramePr>
        <p:xfrm>
          <a:off x="-2" y="37242"/>
          <a:ext cx="9144002" cy="4934808"/>
        </p:xfrm>
        <a:graphic>
          <a:graphicData uri="http://schemas.openxmlformats.org/drawingml/2006/table">
            <a:tbl>
              <a:tblPr/>
              <a:tblGrid>
                <a:gridCol w="3257552">
                  <a:extLst>
                    <a:ext uri="{9D8B030D-6E8A-4147-A177-3AD203B41FA5}">
                      <a16:colId xmlns:a16="http://schemas.microsoft.com/office/drawing/2014/main" val="3575634185"/>
                    </a:ext>
                  </a:extLst>
                </a:gridCol>
                <a:gridCol w="3130549">
                  <a:extLst>
                    <a:ext uri="{9D8B030D-6E8A-4147-A177-3AD203B41FA5}">
                      <a16:colId xmlns:a16="http://schemas.microsoft.com/office/drawing/2014/main" val="20000"/>
                    </a:ext>
                  </a:extLst>
                </a:gridCol>
                <a:gridCol w="2755901">
                  <a:extLst>
                    <a:ext uri="{9D8B030D-6E8A-4147-A177-3AD203B41FA5}">
                      <a16:colId xmlns:a16="http://schemas.microsoft.com/office/drawing/2014/main" val="20001"/>
                    </a:ext>
                  </a:extLst>
                </a:gridCol>
              </a:tblGrid>
              <a:tr h="454034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endParaRPr lang="fr-FR" sz="2400" kern="1200" dirty="0">
                        <a:solidFill>
                          <a:schemeClr val="tx1"/>
                        </a:solidFill>
                        <a:effectLst/>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400" kern="1200" dirty="0">
                          <a:solidFill>
                            <a:schemeClr val="tx1"/>
                          </a:solidFill>
                          <a:effectLst/>
                          <a:latin typeface="Coptic1" pitchFamily="2" charset="0"/>
                          <a:ea typeface="+mn-ea"/>
                          <a:cs typeface="+mn-cs"/>
                        </a:rPr>
                        <a:t>Hina nem </a:t>
                      </a: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vai</a:t>
                      </a:r>
                      <a:r>
                        <a:rPr lang="fr-FR" sz="2400" kern="1200" dirty="0">
                          <a:solidFill>
                            <a:schemeClr val="tx1"/>
                          </a:solidFill>
                          <a:effectLst/>
                          <a:latin typeface="Coptic1" pitchFamily="2" charset="0"/>
                          <a:ea typeface="+mn-ea"/>
                          <a:cs typeface="+mn-cs"/>
                        </a:rPr>
                        <a:t> kata </a:t>
                      </a:r>
                      <a:r>
                        <a:rPr lang="fr-FR" sz="2400" kern="1200" dirty="0" err="1">
                          <a:solidFill>
                            <a:schemeClr val="tx1"/>
                          </a:solidFill>
                          <a:effectLst/>
                          <a:latin typeface="Coptic1" pitchFamily="2" charset="0"/>
                          <a:ea typeface="+mn-ea"/>
                          <a:cs typeface="+mn-cs"/>
                        </a:rPr>
                        <a:t>v~r</a:t>
                      </a:r>
                      <a:r>
                        <a:rPr lang="fr-FR" sz="2400" kern="1200" dirty="0">
                          <a:solidFill>
                            <a:schemeClr val="tx1"/>
                          </a:solidFill>
                          <a:effectLst/>
                          <a:latin typeface="Coptic1" pitchFamily="2" charset="0"/>
                          <a:ea typeface="+mn-ea"/>
                          <a:cs typeface="+mn-cs"/>
                        </a:rPr>
                        <a:t>/] on </a:t>
                      </a: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hwb</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niben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n~tef</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iw~ou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n~tef</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ic~mou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n~tef</a:t>
                      </a:r>
                      <a:r>
                        <a:rPr lang="fr-FR" sz="2400" kern="1200" dirty="0">
                          <a:solidFill>
                            <a:schemeClr val="tx1"/>
                          </a:solidFill>
                          <a:effectLst/>
                          <a:latin typeface="Coptic1" pitchFamily="2" charset="0"/>
                          <a:ea typeface="+mn-ea"/>
                          <a:cs typeface="+mn-cs"/>
                        </a:rPr>
                        <a:t>[ici: </a:t>
                      </a:r>
                      <a:r>
                        <a:rPr lang="fr-FR" sz="2400" kern="1200" dirty="0" err="1">
                          <a:solidFill>
                            <a:schemeClr val="tx1"/>
                          </a:solidFill>
                          <a:effectLst/>
                          <a:latin typeface="Coptic1" pitchFamily="2" charset="0"/>
                          <a:ea typeface="+mn-ea"/>
                          <a:cs typeface="+mn-cs"/>
                        </a:rPr>
                        <a:t>n~je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peknis</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n~ran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e#y#u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hwb</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niben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ettai</a:t>
                      </a:r>
                      <a:r>
                        <a:rPr lang="fr-FR" sz="2400" kern="1200" dirty="0">
                          <a:solidFill>
                            <a:schemeClr val="tx1"/>
                          </a:solidFill>
                          <a:effectLst/>
                          <a:latin typeface="Coptic1" pitchFamily="2" charset="0"/>
                          <a:ea typeface="+mn-ea"/>
                          <a:cs typeface="+mn-cs"/>
                        </a:rPr>
                        <a:t>/out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etc~marwout</a:t>
                      </a:r>
                      <a:r>
                        <a:rPr lang="fr-FR" sz="2400" kern="1200" dirty="0">
                          <a:solidFill>
                            <a:schemeClr val="tx1"/>
                          </a:solidFill>
                          <a:effectLst/>
                          <a:latin typeface="Coptic1" pitchFamily="2" charset="0"/>
                          <a:ea typeface="+mn-ea"/>
                          <a:cs typeface="+mn-cs"/>
                        </a:rPr>
                        <a:t>: nem I/#</a:t>
                      </a:r>
                      <a:r>
                        <a:rPr lang="fr-FR" sz="2400" kern="1200" dirty="0" err="1">
                          <a:solidFill>
                            <a:schemeClr val="tx1"/>
                          </a:solidFill>
                          <a:effectLst/>
                          <a:latin typeface="Coptic1" pitchFamily="2" charset="0"/>
                          <a:ea typeface="+mn-ea"/>
                          <a:cs typeface="+mn-cs"/>
                        </a:rPr>
                        <a:t>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pekmenrit</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n~s</a:t>
                      </a:r>
                      <a:r>
                        <a:rPr lang="fr-FR" sz="2400" kern="1200" dirty="0">
                          <a:solidFill>
                            <a:schemeClr val="tx1"/>
                          </a:solidFill>
                          <a:effectLst/>
                          <a:latin typeface="Coptic1" pitchFamily="2" charset="0"/>
                          <a:ea typeface="+mn-ea"/>
                          <a:cs typeface="+mn-cs"/>
                        </a:rPr>
                        <a:t>/ri: nem </a:t>
                      </a:r>
                      <a:r>
                        <a:rPr lang="fr-FR" sz="2400" kern="1200" dirty="0" err="1">
                          <a:solidFill>
                            <a:schemeClr val="tx1"/>
                          </a:solidFill>
                          <a:effectLst/>
                          <a:latin typeface="Coptic1" pitchFamily="2" charset="0"/>
                          <a:ea typeface="+mn-ea"/>
                          <a:cs typeface="+mn-cs"/>
                        </a:rPr>
                        <a:t>piPn#a</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e#y#u</a:t>
                      </a:r>
                      <a:r>
                        <a:rPr lang="fr-FR" sz="2400" kern="1200" dirty="0">
                          <a:solidFill>
                            <a:schemeClr val="tx1"/>
                          </a:solidFill>
                          <a:effectLst/>
                          <a:latin typeface="Coptic1" pitchFamily="2" charset="0"/>
                          <a:ea typeface="+mn-ea"/>
                          <a:cs typeface="+mn-cs"/>
                        </a:rPr>
                        <a:t>#.</a:t>
                      </a:r>
                      <a:endParaRPr kumimoji="0" lang="fr-CA" sz="24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afin qu’en cela ainsi qu’en toute chose, soit glorifié, béni et exalté Ton Nom Saint et exalté. En toute chose Il est précieux et béni avec Jésus-Christ, Ton Fils Unique et le Saint-Esprit.</a:t>
                      </a:r>
                      <a:endParaRPr kumimoji="0" lang="fr-CA" sz="27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لكي وبهذا، كما أيضا في كل </a:t>
                      </a:r>
                      <a:r>
                        <a:rPr kumimoji="0" lang="ar-EG" sz="3200" b="0" i="0" u="none" strike="noStrike" cap="none" normalizeH="0" baseline="0" dirty="0" err="1">
                          <a:ln>
                            <a:noFill/>
                          </a:ln>
                          <a:solidFill>
                            <a:schemeClr val="tx1"/>
                          </a:solidFill>
                          <a:effectLst/>
                          <a:latin typeface="Arial" charset="0"/>
                          <a:cs typeface="Arial" charset="0"/>
                        </a:rPr>
                        <a:t>شئ</a:t>
                      </a:r>
                      <a:r>
                        <a:rPr kumimoji="0" lang="ar-EG" sz="3200" b="0" i="0" u="none" strike="noStrike" cap="none" normalizeH="0" baseline="0" dirty="0">
                          <a:ln>
                            <a:noFill/>
                          </a:ln>
                          <a:solidFill>
                            <a:schemeClr val="tx1"/>
                          </a:solidFill>
                          <a:effectLst/>
                          <a:latin typeface="Arial" charset="0"/>
                          <a:cs typeface="Arial" charset="0"/>
                        </a:rPr>
                        <a:t>، يتمجد ويتبارك، ويرتفع اسمك العظيم القدوس، في كل </a:t>
                      </a:r>
                      <a:r>
                        <a:rPr kumimoji="0" lang="ar-EG" sz="3200" b="0" i="0" u="none" strike="noStrike" cap="none" normalizeH="0" baseline="0" dirty="0" err="1">
                          <a:ln>
                            <a:noFill/>
                          </a:ln>
                          <a:solidFill>
                            <a:schemeClr val="tx1"/>
                          </a:solidFill>
                          <a:effectLst/>
                          <a:latin typeface="Arial" charset="0"/>
                          <a:cs typeface="Arial" charset="0"/>
                        </a:rPr>
                        <a:t>شئ</a:t>
                      </a:r>
                      <a:r>
                        <a:rPr kumimoji="0" lang="ar-EG" sz="3200" b="0" i="0" u="none" strike="noStrike" cap="none" normalizeH="0" baseline="0" dirty="0">
                          <a:ln>
                            <a:noFill/>
                          </a:ln>
                          <a:solidFill>
                            <a:schemeClr val="tx1"/>
                          </a:solidFill>
                          <a:effectLst/>
                          <a:latin typeface="Arial" charset="0"/>
                          <a:cs typeface="Arial" charset="0"/>
                        </a:rPr>
                        <a:t>، كريم ومبارك، مع يسوع المسيح ابنك الحبيب والروح القدس.</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16694104"/>
      </p:ext>
    </p:extLst>
  </p:cSld>
  <p:clrMapOvr>
    <a:masterClrMapping/>
  </p:clrMapOvr>
  <p:transition/>
</p:sld>
</file>

<file path=ppt/slides/slide3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18707" name="Group 83"/>
          <p:cNvGraphicFramePr>
            <a:graphicFrameLocks noGrp="1"/>
          </p:cNvGraphicFramePr>
          <p:nvPr>
            <p:ph type="tbl" idx="1"/>
            <p:extLst>
              <p:ext uri="{D42A27DB-BD31-4B8C-83A1-F6EECF244321}">
                <p14:modId xmlns:p14="http://schemas.microsoft.com/office/powerpoint/2010/main" val="2102210958"/>
              </p:ext>
            </p:extLst>
          </p:nvPr>
        </p:nvGraphicFramePr>
        <p:xfrm>
          <a:off x="9160" y="397336"/>
          <a:ext cx="9125680" cy="3698748"/>
        </p:xfrm>
        <a:graphic>
          <a:graphicData uri="http://schemas.openxmlformats.org/drawingml/2006/table">
            <a:tbl>
              <a:tblPr/>
              <a:tblGrid>
                <a:gridCol w="3019385">
                  <a:extLst>
                    <a:ext uri="{9D8B030D-6E8A-4147-A177-3AD203B41FA5}">
                      <a16:colId xmlns:a16="http://schemas.microsoft.com/office/drawing/2014/main" val="20000"/>
                    </a:ext>
                  </a:extLst>
                </a:gridCol>
                <a:gridCol w="3424136">
                  <a:extLst>
                    <a:ext uri="{9D8B030D-6E8A-4147-A177-3AD203B41FA5}">
                      <a16:colId xmlns:a16="http://schemas.microsoft.com/office/drawing/2014/main" val="20001"/>
                    </a:ext>
                  </a:extLst>
                </a:gridCol>
                <a:gridCol w="2682159">
                  <a:extLst>
                    <a:ext uri="{9D8B030D-6E8A-4147-A177-3AD203B41FA5}">
                      <a16:colId xmlns:a16="http://schemas.microsoft.com/office/drawing/2014/main" val="20002"/>
                    </a:ext>
                  </a:extLst>
                </a:gridCol>
              </a:tblGrid>
              <a:tr h="369874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Ir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paci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CA" sz="23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CA" sz="2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CA" sz="2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CA"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CA" sz="14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endParaRPr kumimoji="0" lang="en-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La </a:t>
                      </a:r>
                      <a:r>
                        <a:rPr kumimoji="0" lang="en-US" sz="3200" b="0" i="0" u="none" strike="noStrike" cap="none" normalizeH="0" baseline="0" dirty="0" err="1">
                          <a:ln>
                            <a:noFill/>
                          </a:ln>
                          <a:solidFill>
                            <a:schemeClr val="tx1"/>
                          </a:solidFill>
                          <a:effectLst/>
                          <a:latin typeface="Arial" charset="0"/>
                          <a:cs typeface="Arial" charset="0"/>
                        </a:rPr>
                        <a:t>paix</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soit</a:t>
                      </a:r>
                      <a:r>
                        <a:rPr kumimoji="0" lang="en-US" sz="3200" b="0" i="0" u="none" strike="noStrike" cap="none" normalizeH="0" baseline="0" dirty="0">
                          <a:ln>
                            <a:noFill/>
                          </a:ln>
                          <a:solidFill>
                            <a:schemeClr val="tx1"/>
                          </a:solidFill>
                          <a:effectLst/>
                          <a:latin typeface="Arial" charset="0"/>
                          <a:cs typeface="Arial" charset="0"/>
                        </a:rPr>
                        <a:t> avec </a:t>
                      </a:r>
                      <a:r>
                        <a:rPr kumimoji="0" lang="en-US" sz="3200" b="0" i="0" u="none" strike="noStrike" cap="none" normalizeH="0" baseline="0" dirty="0" err="1">
                          <a:ln>
                            <a:noFill/>
                          </a:ln>
                          <a:solidFill>
                            <a:schemeClr val="tx1"/>
                          </a:solidFill>
                          <a:effectLst/>
                          <a:latin typeface="Arial" charset="0"/>
                          <a:cs typeface="Arial" charset="0"/>
                        </a:rPr>
                        <a:t>vous</a:t>
                      </a:r>
                      <a:r>
                        <a:rPr kumimoji="0" lang="en-US" sz="3200" b="0" i="0" u="none" strike="noStrike" cap="none" normalizeH="0" baseline="0" dirty="0">
                          <a:ln>
                            <a:noFill/>
                          </a:ln>
                          <a:solidFill>
                            <a:schemeClr val="tx1"/>
                          </a:solidFill>
                          <a:effectLst/>
                          <a:latin typeface="Arial"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L</a:t>
                      </a:r>
                      <a:r>
                        <a:rPr kumimoji="0" lang="fr-CA" sz="2100" b="0" i="0" u="sng" strike="noStrike" cap="none" normalizeH="0" baseline="0" dirty="0">
                          <a:ln>
                            <a:noFill/>
                          </a:ln>
                          <a:solidFill>
                            <a:srgbClr val="FF9933"/>
                          </a:solidFill>
                          <a:effectLst/>
                          <a:latin typeface="Times New Roman"/>
                          <a:cs typeface="Times New Roman" pitchFamily="18" charset="0"/>
                        </a:rPr>
                        <a:t>’</a:t>
                      </a:r>
                      <a:r>
                        <a:rPr kumimoji="0" lang="fr-CA" sz="2100" b="0" i="0" u="sng" strike="noStrike" cap="none" normalizeH="0" baseline="0" dirty="0">
                          <a:ln>
                            <a:noFill/>
                          </a:ln>
                          <a:solidFill>
                            <a:srgbClr val="FF9933"/>
                          </a:solidFill>
                          <a:effectLst/>
                          <a:latin typeface="Arial" charset="0"/>
                          <a:cs typeface="Times New Roman" pitchFamily="18"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avec votre esprit.</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لجميعكم.</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الشعب:</a:t>
                      </a:r>
                      <a:endParaRPr kumimoji="0" lang="ar-EG"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ولروحِكَ أيضاً.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8"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31" name="AutoShape 36">
            <a:hlinkClick r:id="rId3" action="ppaction://hlinksldjump" highlightClick="1"/>
            <a:extLst>
              <a:ext uri="{FF2B5EF4-FFF2-40B4-BE49-F238E27FC236}">
                <a16:creationId xmlns:a16="http://schemas.microsoft.com/office/drawing/2014/main" id="{6E476F78-E708-4D11-8E13-B20075E8715D}"/>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cSld>
  <p:clrMapOvr>
    <a:masterClrMapping/>
  </p:clrMapOvr>
  <p:transition/>
</p:sld>
</file>

<file path=ppt/slides/slide3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01190089"/>
      </p:ext>
    </p:extLst>
  </p:cSld>
  <p:clrMapOvr>
    <a:masterClrMapping/>
  </p:clrMapOvr>
  <p:transition/>
</p:sld>
</file>

<file path=ppt/slides/slide3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23138" name="Group 2"/>
          <p:cNvGraphicFramePr>
            <a:graphicFrameLocks noGrp="1"/>
          </p:cNvGraphicFramePr>
          <p:nvPr/>
        </p:nvGraphicFramePr>
        <p:xfrm>
          <a:off x="0" y="771550"/>
          <a:ext cx="9144000" cy="3897630"/>
        </p:xfrm>
        <a:graphic>
          <a:graphicData uri="http://schemas.openxmlformats.org/drawingml/2006/table">
            <a:tbl>
              <a:tblPr/>
              <a:tblGrid>
                <a:gridCol w="3563888">
                  <a:extLst>
                    <a:ext uri="{9D8B030D-6E8A-4147-A177-3AD203B41FA5}">
                      <a16:colId xmlns:a16="http://schemas.microsoft.com/office/drawing/2014/main" val="20000"/>
                    </a:ext>
                  </a:extLst>
                </a:gridCol>
                <a:gridCol w="3384376">
                  <a:extLst>
                    <a:ext uri="{9D8B030D-6E8A-4147-A177-3AD203B41FA5}">
                      <a16:colId xmlns:a16="http://schemas.microsoft.com/office/drawing/2014/main" val="20001"/>
                    </a:ext>
                  </a:extLst>
                </a:gridCol>
                <a:gridCol w="2195736">
                  <a:extLst>
                    <a:ext uri="{9D8B030D-6E8A-4147-A177-3AD203B41FA5}">
                      <a16:colId xmlns:a16="http://schemas.microsoft.com/office/drawing/2014/main" val="20002"/>
                    </a:ext>
                  </a:extLst>
                </a:gridCol>
              </a:tblGrid>
              <a:tr h="211455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2000" b="0" i="0" u="sng" strike="noStrike" cap="none" normalizeH="0" baseline="0" dirty="0">
                          <a:ln>
                            <a:noFill/>
                          </a:ln>
                          <a:solidFill>
                            <a:srgbClr val="FF9900"/>
                          </a:solidFill>
                          <a:effectLst/>
                          <a:latin typeface="CS New Athanasius" pitchFamily="34" charset="0"/>
                          <a:cs typeface="Arial" charset="0"/>
                        </a:rPr>
                        <a:t>Pi </a:t>
                      </a:r>
                      <a:r>
                        <a:rPr kumimoji="0" lang="fr-FR" sz="2000" b="0" i="0" u="sng" strike="noStrike" cap="none" normalizeH="0" baseline="0" dirty="0" err="1">
                          <a:ln>
                            <a:noFill/>
                          </a:ln>
                          <a:solidFill>
                            <a:srgbClr val="FF9900"/>
                          </a:solidFill>
                          <a:effectLst/>
                          <a:latin typeface="CS New Athanasius" pitchFamily="34" charset="0"/>
                          <a:cs typeface="Arial" charset="0"/>
                        </a:rPr>
                        <a:t>precbuteroc</a:t>
                      </a:r>
                      <a:endParaRPr kumimoji="0" lang="en-US" sz="2000" b="0" i="1" u="none" strike="noStrike" cap="none" normalizeH="0" baseline="0" dirty="0">
                        <a:ln>
                          <a:noFill/>
                        </a:ln>
                        <a:solidFill>
                          <a:schemeClr val="tx1"/>
                        </a:solidFill>
                        <a:effectLst/>
                        <a:latin typeface="Arial"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O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meta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pantwn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u~mwn</a:t>
                      </a:r>
                      <a:endParaRPr kumimoji="0" lang="en-US" sz="3200" b="0" i="1"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Le Seigneur soit avec vous tous.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ا</a:t>
                      </a:r>
                      <a:r>
                        <a:rPr kumimoji="0" lang="ar-SA" sz="3600" b="0" i="0" u="none" strike="noStrike" cap="none" normalizeH="0" baseline="0" dirty="0">
                          <a:ln>
                            <a:noFill/>
                          </a:ln>
                          <a:solidFill>
                            <a:schemeClr val="tx1"/>
                          </a:solidFill>
                          <a:effectLst/>
                          <a:latin typeface="Arial" charset="0"/>
                          <a:cs typeface="Arial" pitchFamily="34" charset="0"/>
                        </a:rPr>
                        <a:t>لرب مع جميعكم</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S New Athanasius" pitchFamily="34" charset="0"/>
                          <a:cs typeface="Arial" charset="0"/>
                        </a:rPr>
                        <a:t>PiLaoc</a:t>
                      </a:r>
                      <a:endParaRPr kumimoji="0" lang="en-US" sz="2000" b="0" i="0" u="sng" strike="noStrike" cap="none" normalizeH="0" baseline="0" dirty="0">
                        <a:ln>
                          <a:noFill/>
                        </a:ln>
                        <a:solidFill>
                          <a:srgbClr val="FF9900"/>
                        </a:solidFill>
                        <a:effectLst/>
                        <a:latin typeface="CS New Athanasius" pitchFamily="34"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 </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30302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meta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a:ln>
                            <a:noFill/>
                          </a:ln>
                          <a:solidFill>
                            <a:schemeClr val="tx1"/>
                          </a:solidFill>
                          <a:effectLst/>
                          <a:latin typeface="Arial" charset="0"/>
                          <a:cs typeface="Arial" charset="0"/>
                        </a:rPr>
                        <a:t>Et avec ton esprit.</a:t>
                      </a:r>
                      <a:endParaRPr kumimoji="0" lang="en-US" sz="3200" b="0" i="0" u="none" strike="noStrike" cap="none" normalizeH="0" baseline="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ومع روحِكَ أيضاً.</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Tableau 5">
            <a:extLst>
              <a:ext uri="{FF2B5EF4-FFF2-40B4-BE49-F238E27FC236}">
                <a16:creationId xmlns:a16="http://schemas.microsoft.com/office/drawing/2014/main" id="{77D0BE84-96BC-4324-A46B-5D920ECF88C0}"/>
              </a:ext>
            </a:extLst>
          </p:cNvPr>
          <p:cNvGraphicFramePr>
            <a:graphicFrameLocks noGrp="1"/>
          </p:cNvGraphicFramePr>
          <p:nvPr>
            <p:extLst>
              <p:ext uri="{D42A27DB-BD31-4B8C-83A1-F6EECF244321}">
                <p14:modId xmlns:p14="http://schemas.microsoft.com/office/powerpoint/2010/main" val="2581831246"/>
              </p:ext>
            </p:extLst>
          </p:nvPr>
        </p:nvGraphicFramePr>
        <p:xfrm>
          <a:off x="1524000" y="6485"/>
          <a:ext cx="6096000" cy="4572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50357731"/>
                    </a:ext>
                  </a:extLst>
                </a:gridCol>
              </a:tblGrid>
              <a:tr h="370840">
                <a:tc>
                  <a:txBody>
                    <a:bodyPr/>
                    <a:lstStyle/>
                    <a:p>
                      <a:pPr algn="ctr"/>
                      <a:r>
                        <a:rPr lang="fr-FR" sz="2400" dirty="0"/>
                        <a:t>Anaphore – St Cyril – longue liturgie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2502651"/>
                  </a:ext>
                </a:extLst>
              </a:tr>
            </a:tbl>
          </a:graphicData>
        </a:graphic>
      </p:graphicFrame>
    </p:spTree>
    <p:extLst>
      <p:ext uri="{BB962C8B-B14F-4D97-AF65-F5344CB8AC3E}">
        <p14:creationId xmlns:p14="http://schemas.microsoft.com/office/powerpoint/2010/main" val="3273355931"/>
      </p:ext>
    </p:extLst>
  </p:cSld>
  <p:clrMapOvr>
    <a:masterClrMapping/>
  </p:clrMapOvr>
  <p:transition/>
</p:sld>
</file>

<file path=ppt/slides/slide3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124162" name="Group 2"/>
          <p:cNvGraphicFramePr>
            <a:graphicFrameLocks noGrp="1"/>
          </p:cNvGraphicFramePr>
          <p:nvPr/>
        </p:nvGraphicFramePr>
        <p:xfrm>
          <a:off x="0" y="627534"/>
          <a:ext cx="9143999" cy="3524250"/>
        </p:xfrm>
        <a:graphic>
          <a:graphicData uri="http://schemas.openxmlformats.org/drawingml/2006/table">
            <a:tbl>
              <a:tblPr/>
              <a:tblGrid>
                <a:gridCol w="3203848">
                  <a:extLst>
                    <a:ext uri="{9D8B030D-6E8A-4147-A177-3AD203B41FA5}">
                      <a16:colId xmlns:a16="http://schemas.microsoft.com/office/drawing/2014/main" val="20000"/>
                    </a:ext>
                  </a:extLst>
                </a:gridCol>
                <a:gridCol w="3528392">
                  <a:extLst>
                    <a:ext uri="{9D8B030D-6E8A-4147-A177-3AD203B41FA5}">
                      <a16:colId xmlns:a16="http://schemas.microsoft.com/office/drawing/2014/main" val="20001"/>
                    </a:ext>
                  </a:extLst>
                </a:gridCol>
                <a:gridCol w="2411759">
                  <a:extLst>
                    <a:ext uri="{9D8B030D-6E8A-4147-A177-3AD203B41FA5}">
                      <a16:colId xmlns:a16="http://schemas.microsoft.com/office/drawing/2014/main" val="20002"/>
                    </a:ext>
                  </a:extLst>
                </a:gridCol>
              </a:tblGrid>
              <a:tr h="200025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2500" b="0" i="0" u="sng" strike="noStrike" cap="none" normalizeH="0" baseline="0" dirty="0" err="1">
                          <a:ln>
                            <a:noFill/>
                          </a:ln>
                          <a:solidFill>
                            <a:srgbClr val="FF9900"/>
                          </a:solidFill>
                          <a:effectLst/>
                          <a:latin typeface="CS New Athanasius" pitchFamily="34" charset="0"/>
                          <a:cs typeface="Arial" charset="0"/>
                        </a:rPr>
                        <a:t>Pi;precbuteroc</a:t>
                      </a:r>
                      <a:endParaRPr kumimoji="0" lang="en-US" sz="3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Anw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u~mwn</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kardiac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Élevez vos cœurs</a:t>
                      </a:r>
                      <a:endParaRPr kumimoji="0" lang="fr-CA"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r>
                        <a:rPr kumimoji="0" lang="ar-SA" sz="2000" b="0" i="0" u="none" strike="noStrike" cap="none" normalizeH="0" baseline="0" dirty="0">
                          <a:ln>
                            <a:noFill/>
                          </a:ln>
                          <a:solidFill>
                            <a:srgbClr val="FF9900"/>
                          </a:solidFill>
                          <a:effectLst/>
                          <a:latin typeface="Arial" charset="0"/>
                          <a:cs typeface="Arial" charset="0"/>
                        </a:rPr>
                        <a:t>:</a:t>
                      </a:r>
                      <a:endParaRPr kumimoji="0" lang="ar-EG" sz="2000" b="0" i="0" u="none"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ارفعوا قلوبكم.</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S New Athanasius" pitchFamily="34" charset="0"/>
                          <a:cs typeface="Arial" charset="0"/>
                        </a:rPr>
                        <a:t>PiLaoc</a:t>
                      </a:r>
                      <a:endParaRPr kumimoji="0" lang="en-US" sz="2400" b="0" i="0" u="sng" strike="noStrike" cap="none" normalizeH="0" baseline="0" dirty="0">
                        <a:ln>
                          <a:noFill/>
                        </a:ln>
                        <a:solidFill>
                          <a:srgbClr val="FF9900"/>
                        </a:solidFill>
                        <a:effectLst/>
                        <a:latin typeface="CS New Athanasius" pitchFamily="34"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 </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r>
                        <a:rPr kumimoji="0" lang="ar-SA" sz="2000" b="0" i="0" u="none" strike="noStrike" cap="none" normalizeH="0" baseline="0" dirty="0">
                          <a:ln>
                            <a:noFill/>
                          </a:ln>
                          <a:solidFill>
                            <a:srgbClr val="FF9900"/>
                          </a:solidFill>
                          <a:effectLst/>
                          <a:latin typeface="Arial"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915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E,wmen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p~roc</a:t>
                      </a:r>
                      <a:r>
                        <a:rPr kumimoji="0" lang="en-US" sz="3200" b="0" i="0" u="none" strike="noStrike" cap="none" normalizeH="0" baseline="0" dirty="0">
                          <a:ln>
                            <a:noFill/>
                          </a:ln>
                          <a:solidFill>
                            <a:schemeClr val="tx1"/>
                          </a:solidFill>
                          <a:effectLst/>
                          <a:latin typeface="Coptic1" pitchFamily="2" charset="0"/>
                          <a:cs typeface="Arial" charset="0"/>
                        </a:rPr>
                        <a:t> ton </a:t>
                      </a:r>
                      <a:r>
                        <a:rPr kumimoji="0" lang="en-US" sz="3200" b="0" i="0" u="none" strike="noStrike" cap="none" normalizeH="0" baseline="0" dirty="0" err="1">
                          <a:ln>
                            <a:noFill/>
                          </a:ln>
                          <a:solidFill>
                            <a:schemeClr val="tx1"/>
                          </a:solidFill>
                          <a:effectLst/>
                          <a:latin typeface="Coptic1" pitchFamily="2" charset="0"/>
                          <a:cs typeface="Arial" charset="0"/>
                        </a:rPr>
                        <a:t>Kurion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Ils sont chez Le Seigneur.</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هى عند الرب.</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33840697"/>
      </p:ext>
    </p:extLst>
  </p:cSld>
  <p:clrMapOvr>
    <a:masterClrMapping/>
  </p:clrMapOvr>
  <p:transition/>
</p:sld>
</file>

<file path=ppt/slides/slide3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125186" name="Group 2"/>
          <p:cNvGraphicFramePr>
            <a:graphicFrameLocks noGrp="1"/>
          </p:cNvGraphicFramePr>
          <p:nvPr/>
        </p:nvGraphicFramePr>
        <p:xfrm>
          <a:off x="0" y="483518"/>
          <a:ext cx="9143999" cy="4198620"/>
        </p:xfrm>
        <a:graphic>
          <a:graphicData uri="http://schemas.openxmlformats.org/drawingml/2006/table">
            <a:tbl>
              <a:tblPr/>
              <a:tblGrid>
                <a:gridCol w="3059832">
                  <a:extLst>
                    <a:ext uri="{9D8B030D-6E8A-4147-A177-3AD203B41FA5}">
                      <a16:colId xmlns:a16="http://schemas.microsoft.com/office/drawing/2014/main" val="20000"/>
                    </a:ext>
                  </a:extLst>
                </a:gridCol>
                <a:gridCol w="3312368">
                  <a:extLst>
                    <a:ext uri="{9D8B030D-6E8A-4147-A177-3AD203B41FA5}">
                      <a16:colId xmlns:a16="http://schemas.microsoft.com/office/drawing/2014/main" val="20001"/>
                    </a:ext>
                  </a:extLst>
                </a:gridCol>
                <a:gridCol w="2771799">
                  <a:extLst>
                    <a:ext uri="{9D8B030D-6E8A-4147-A177-3AD203B41FA5}">
                      <a16:colId xmlns:a16="http://schemas.microsoft.com/office/drawing/2014/main" val="20002"/>
                    </a:ext>
                  </a:extLst>
                </a:gridCol>
              </a:tblGrid>
              <a:tr h="1795626">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2500" b="0" i="0" u="sng" strike="noStrike" cap="none" normalizeH="0" baseline="0" dirty="0" err="1">
                          <a:ln>
                            <a:noFill/>
                          </a:ln>
                          <a:solidFill>
                            <a:srgbClr val="FF9900"/>
                          </a:solidFill>
                          <a:effectLst/>
                          <a:latin typeface="CS New Athanasius" pitchFamily="34" charset="0"/>
                          <a:cs typeface="Arial" charset="0"/>
                        </a:rPr>
                        <a:t>Pi;precbuteroc</a:t>
                      </a:r>
                      <a:endParaRPr kumimoji="0" lang="en-US" sz="2500" b="0" i="1" u="none" strike="noStrike" cap="none" normalizeH="0" baseline="0" dirty="0">
                        <a:ln>
                          <a:noFill/>
                        </a:ln>
                        <a:solidFill>
                          <a:schemeClr val="tx1"/>
                        </a:solidFill>
                        <a:effectLst/>
                        <a:latin typeface="Arial"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Eu,arict</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-men </a:t>
                      </a:r>
                      <a:r>
                        <a:rPr kumimoji="0" lang="en-US" sz="3200" b="0" i="0" u="none" strike="noStrike" cap="none" normalizeH="0" baseline="0" dirty="0" err="1">
                          <a:ln>
                            <a:noFill/>
                          </a:ln>
                          <a:solidFill>
                            <a:schemeClr val="tx1"/>
                          </a:solidFill>
                          <a:effectLst/>
                          <a:latin typeface="Coptic1" pitchFamily="2" charset="0"/>
                          <a:cs typeface="Arial" charset="0"/>
                        </a:rPr>
                        <a:t>tw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Kuriw</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300" b="1"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Rendons grâce au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فلنشكر الرب</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S New Athanasius" pitchFamily="34" charset="0"/>
                          <a:cs typeface="Arial" charset="0"/>
                        </a:rPr>
                        <a:t>PiLaoc</a:t>
                      </a:r>
                      <a:endParaRPr kumimoji="0" lang="en-US" sz="24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16586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Axion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dikeon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 est digne</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juste.</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7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مُستحقٌ وعادلٌ.</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66274548"/>
      </p:ext>
    </p:extLst>
  </p:cSld>
  <p:clrMapOvr>
    <a:masterClrMapping/>
  </p:clrMapOvr>
  <p:transition/>
</p:sld>
</file>

<file path=ppt/slides/slide3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46101" name="Group 21"/>
          <p:cNvGraphicFramePr>
            <a:graphicFrameLocks noGrp="1"/>
          </p:cNvGraphicFramePr>
          <p:nvPr>
            <p:ph type="tbl" idx="1"/>
          </p:nvPr>
        </p:nvGraphicFramePr>
        <p:xfrm>
          <a:off x="0" y="-5680"/>
          <a:ext cx="9144000" cy="4325977"/>
        </p:xfrm>
        <a:graphic>
          <a:graphicData uri="http://schemas.openxmlformats.org/drawingml/2006/table">
            <a:tbl>
              <a:tblPr/>
              <a:tblGrid>
                <a:gridCol w="9144000">
                  <a:extLst>
                    <a:ext uri="{9D8B030D-6E8A-4147-A177-3AD203B41FA5}">
                      <a16:colId xmlns:a16="http://schemas.microsoft.com/office/drawing/2014/main" val="20000"/>
                    </a:ext>
                  </a:extLst>
                </a:gridCol>
              </a:tblGrid>
              <a:tr h="1543893">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مُستحقٌ وعادلٌ.  مُستحقٌ وعادلٌ. مُستحقٌ وعادلٌ.</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لأنه حقاً بالحقيقةِ مُستحقٌ وعادلٌ. ومُـقدسٌ ولائقٌ ونافعٌ لنفوسنا وأجسادنا وأروحنا. </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448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est digne et juste, il est digne et juste, il est digne et juste, en vérité, il est digne et juste.</a:t>
                      </a:r>
                      <a:r>
                        <a:rPr kumimoji="0" lang="fr-FR"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il est saint et bienfaisant à nos âmes, nos corps et nos esprits</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91317094"/>
      </p:ext>
    </p:extLst>
  </p:cSld>
  <p:clrMapOvr>
    <a:masterClrMapping/>
  </p:clrMapOvr>
  <p:transition/>
</p:sld>
</file>

<file path=ppt/slides/slide3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28278" name="Group 22"/>
          <p:cNvGraphicFramePr>
            <a:graphicFrameLocks noGrp="1"/>
          </p:cNvGraphicFramePr>
          <p:nvPr>
            <p:ph/>
          </p:nvPr>
        </p:nvGraphicFramePr>
        <p:xfrm>
          <a:off x="5482" y="195486"/>
          <a:ext cx="9138518" cy="4300121"/>
        </p:xfrm>
        <a:graphic>
          <a:graphicData uri="http://schemas.openxmlformats.org/drawingml/2006/table">
            <a:tbl>
              <a:tblPr/>
              <a:tblGrid>
                <a:gridCol w="9138518">
                  <a:extLst>
                    <a:ext uri="{9D8B030D-6E8A-4147-A177-3AD203B41FA5}">
                      <a16:colId xmlns:a16="http://schemas.microsoft.com/office/drawing/2014/main" val="20000"/>
                    </a:ext>
                  </a:extLst>
                </a:gridCol>
              </a:tblGrid>
              <a:tr h="1279672">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أيها الكائنُ السيدُ الربُ الله الآب ضابط الكل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كل زمانٍ وبكل مكانٍ لربوبيتك، أن نسبحك ونرتل لكَ ونباركك ونخدُمك ونسجُدَ لكَ ونشكرَكَ ونمجدك. </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2093">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omniprésent, Maître, Seigneur, Dieu, Le Père, Le Pantocrator en tout temps et tout endroit de Ta souveraineté, nous Te louons, Te proclamons, Te bénissons, Te servons, T’adorons, Te remercions et Te glorifions.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87555846"/>
      </p:ext>
    </p:extLst>
  </p:cSld>
  <p:clrMapOvr>
    <a:masterClrMapping/>
  </p:clrMapOvr>
  <p:transition/>
</p:sld>
</file>

<file path=ppt/slides/slide3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29295" name="Group 15"/>
          <p:cNvGraphicFramePr>
            <a:graphicFrameLocks noGrp="1"/>
          </p:cNvGraphicFramePr>
          <p:nvPr>
            <p:ph/>
          </p:nvPr>
        </p:nvGraphicFramePr>
        <p:xfrm>
          <a:off x="0" y="321056"/>
          <a:ext cx="9144000" cy="3737418"/>
        </p:xfrm>
        <a:graphic>
          <a:graphicData uri="http://schemas.openxmlformats.org/drawingml/2006/table">
            <a:tbl>
              <a:tblPr/>
              <a:tblGrid>
                <a:gridCol w="9144000">
                  <a:extLst>
                    <a:ext uri="{9D8B030D-6E8A-4147-A177-3AD203B41FA5}">
                      <a16:colId xmlns:a16="http://schemas.microsoft.com/office/drawing/2014/main" val="20000"/>
                    </a:ext>
                  </a:extLst>
                </a:gridCol>
              </a:tblGrid>
              <a:tr h="922315">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ونعترف لكَ ليلاً ونهاراً بشفاهٍ غير هادئة وقلبٍ لا يسكت </a:t>
                      </a:r>
                      <a:r>
                        <a:rPr kumimoji="0" lang="ar-SA" sz="3200" b="0" i="0" u="none" strike="noStrike" cap="none" normalizeH="0" baseline="0" dirty="0" err="1">
                          <a:ln>
                            <a:noFill/>
                          </a:ln>
                          <a:solidFill>
                            <a:schemeClr val="tx1"/>
                          </a:solidFill>
                          <a:effectLst/>
                          <a:latin typeface="Arial" charset="0"/>
                          <a:cs typeface="Arial" charset="0"/>
                        </a:rPr>
                        <a:t>وتمجيداتٍ</a:t>
                      </a:r>
                      <a:r>
                        <a:rPr kumimoji="0" lang="ar-SA" sz="3200" b="0" i="0" u="none" strike="noStrike" cap="none" normalizeH="0" baseline="0" dirty="0">
                          <a:ln>
                            <a:noFill/>
                          </a:ln>
                          <a:solidFill>
                            <a:schemeClr val="tx1"/>
                          </a:solidFill>
                          <a:effectLst/>
                          <a:latin typeface="Arial" charset="0"/>
                          <a:cs typeface="Arial" charset="0"/>
                        </a:rPr>
                        <a:t> لا تنقطع.</a:t>
                      </a:r>
                      <a:r>
                        <a:rPr kumimoji="0" lang="en-US" sz="3200" b="0" i="0" u="none" strike="noStrike" cap="none" normalizeH="0" baseline="0" dirty="0">
                          <a:ln>
                            <a:noFill/>
                          </a:ln>
                          <a:solidFill>
                            <a:schemeClr val="tx1"/>
                          </a:solidFill>
                          <a:effectLst/>
                          <a:latin typeface="Arial" charset="0"/>
                          <a:cs typeface="Arial" charset="0"/>
                        </a:rPr>
                        <a:t> </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94774">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Te confessons nuit et jour avec des lèvres non tranquille et cœur palpitant, et gloires perpétuelles.</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68850452"/>
      </p:ext>
    </p:extLst>
  </p:cSld>
  <p:clrMapOvr>
    <a:masterClrMapping/>
  </p:clrMapOvr>
  <p:transition/>
</p:sld>
</file>

<file path=ppt/slides/slide3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30332" name="Group 28"/>
          <p:cNvGraphicFramePr>
            <a:graphicFrameLocks noGrp="1"/>
          </p:cNvGraphicFramePr>
          <p:nvPr>
            <p:ph/>
          </p:nvPr>
        </p:nvGraphicFramePr>
        <p:xfrm>
          <a:off x="-1" y="91679"/>
          <a:ext cx="9143999" cy="4553019"/>
        </p:xfrm>
        <a:graphic>
          <a:graphicData uri="http://schemas.openxmlformats.org/drawingml/2006/table">
            <a:tbl>
              <a:tblPr/>
              <a:tblGrid>
                <a:gridCol w="9143999">
                  <a:extLst>
                    <a:ext uri="{9D8B030D-6E8A-4147-A177-3AD203B41FA5}">
                      <a16:colId xmlns:a16="http://schemas.microsoft.com/office/drawing/2014/main" val="20000"/>
                    </a:ext>
                  </a:extLst>
                </a:gridCol>
              </a:tblGrid>
              <a:tr h="1364562">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الذى خلقتَ السموات وما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السموات، والأرض وكل ما فيها، البحار والأنهار والينابيع والبحيرات وما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جميعها، أنتَ هو الذى خلقتَ الإنسان كصورتِكَ وكشبهك وخلقتَ كل الأشياء بحكمتِك، </a:t>
                      </a:r>
                      <a:endParaRPr kumimoji="0" lang="en-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36899">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Arial" charset="0"/>
                        </a:rPr>
                        <a:t>Prêtre:</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Toi qui a créé les cieux et tout ce qui s’y trouve, la terre et tout ce qu’il y a, les mers, les fleuves, les sources les lacs et tout ce qui on est.  Toi qui a créé l’homme à Ton image et Ta ressemblance et a créé toute chose par Ta sagesse, </a:t>
                      </a:r>
                    </a:p>
                  </a:txBody>
                  <a:tcPr marL="108000" marR="108000" marT="35100" marB="351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59494071"/>
      </p:ext>
    </p:extLst>
  </p:cSld>
  <p:clrMapOvr>
    <a:masterClrMapping/>
  </p:clrMapOvr>
  <p:transition/>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79387" name="Group 59"/>
          <p:cNvGraphicFramePr>
            <a:graphicFrameLocks noGrp="1"/>
          </p:cNvGraphicFramePr>
          <p:nvPr>
            <p:ph type="tbl" idx="1"/>
            <p:extLst>
              <p:ext uri="{D42A27DB-BD31-4B8C-83A1-F6EECF244321}">
                <p14:modId xmlns:p14="http://schemas.microsoft.com/office/powerpoint/2010/main" val="1614390106"/>
              </p:ext>
            </p:extLst>
          </p:nvPr>
        </p:nvGraphicFramePr>
        <p:xfrm>
          <a:off x="9160" y="355064"/>
          <a:ext cx="9125680" cy="3082926"/>
        </p:xfrm>
        <a:graphic>
          <a:graphicData uri="http://schemas.openxmlformats.org/drawingml/2006/table">
            <a:tbl>
              <a:tblPr/>
              <a:tblGrid>
                <a:gridCol w="3229340">
                  <a:extLst>
                    <a:ext uri="{9D8B030D-6E8A-4147-A177-3AD203B41FA5}">
                      <a16:colId xmlns:a16="http://schemas.microsoft.com/office/drawing/2014/main" val="20000"/>
                    </a:ext>
                  </a:extLst>
                </a:gridCol>
                <a:gridCol w="3213100">
                  <a:extLst>
                    <a:ext uri="{9D8B030D-6E8A-4147-A177-3AD203B41FA5}">
                      <a16:colId xmlns:a16="http://schemas.microsoft.com/office/drawing/2014/main" val="20001"/>
                    </a:ext>
                  </a:extLst>
                </a:gridCol>
                <a:gridCol w="2683240">
                  <a:extLst>
                    <a:ext uri="{9D8B030D-6E8A-4147-A177-3AD203B41FA5}">
                      <a16:colId xmlns:a16="http://schemas.microsoft.com/office/drawing/2014/main" val="20002"/>
                    </a:ext>
                  </a:extLst>
                </a:gridCol>
              </a:tblGrid>
              <a:tr h="3082926">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100" b="0" i="0" u="sng" strike="noStrike" cap="none" normalizeH="0" baseline="0" dirty="0" err="1">
                          <a:ln>
                            <a:noFill/>
                          </a:ln>
                          <a:solidFill>
                            <a:srgbClr val="FF9900"/>
                          </a:solidFill>
                          <a:effectLst/>
                          <a:latin typeface="Coptic1" pitchFamily="2" charset="0"/>
                          <a:cs typeface="Arial" charset="0"/>
                        </a:rPr>
                        <a:t>Pilaoc</a:t>
                      </a:r>
                      <a:r>
                        <a:rPr kumimoji="0" lang="en-US" sz="21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Wcper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ecte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ectin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a~po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geneac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genean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pantac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Tel qu’il fut, ainsi soit-il, de génération en génération et pour les siècles des siècles.  Amen.</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كما كان هكذا يكون، من جيل إلى جيل وإلى دهر الدهور</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charset="0"/>
                        </a:rPr>
                        <a:t>آمين</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p>
                      <a:pPr algn="just"/>
                      <a:endParaRPr lang="fr-FR" sz="15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8"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7779330" name="Group 2"/>
          <p:cNvGrpSpPr>
            <a:grpSpLocks/>
          </p:cNvGrpSpPr>
          <p:nvPr/>
        </p:nvGrpSpPr>
        <p:grpSpPr bwMode="auto">
          <a:xfrm>
            <a:off x="0" y="2114550"/>
            <a:ext cx="8610600" cy="1085850"/>
            <a:chOff x="-3" y="-3"/>
            <a:chExt cx="2820" cy="820"/>
          </a:xfrm>
        </p:grpSpPr>
        <p:grpSp>
          <p:nvGrpSpPr>
            <p:cNvPr id="7779331" name="Group 3"/>
            <p:cNvGrpSpPr>
              <a:grpSpLocks/>
            </p:cNvGrpSpPr>
            <p:nvPr/>
          </p:nvGrpSpPr>
          <p:grpSpPr bwMode="auto">
            <a:xfrm>
              <a:off x="0" y="0"/>
              <a:ext cx="2814" cy="814"/>
              <a:chOff x="0" y="0"/>
              <a:chExt cx="2814" cy="814"/>
            </a:xfrm>
          </p:grpSpPr>
          <p:grpSp>
            <p:nvGrpSpPr>
              <p:cNvPr id="7779332" name="Group 4"/>
              <p:cNvGrpSpPr>
                <a:grpSpLocks/>
              </p:cNvGrpSpPr>
              <p:nvPr/>
            </p:nvGrpSpPr>
            <p:grpSpPr bwMode="auto">
              <a:xfrm>
                <a:off x="0" y="0"/>
                <a:ext cx="1094" cy="814"/>
                <a:chOff x="0" y="0"/>
                <a:chExt cx="1094" cy="814"/>
              </a:xfrm>
            </p:grpSpPr>
            <p:sp>
              <p:nvSpPr>
                <p:cNvPr id="7779333"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7779334"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7779335" name="Group 7"/>
              <p:cNvGrpSpPr>
                <a:grpSpLocks/>
              </p:cNvGrpSpPr>
              <p:nvPr/>
            </p:nvGrpSpPr>
            <p:grpSpPr bwMode="auto">
              <a:xfrm>
                <a:off x="1094" y="0"/>
                <a:ext cx="842" cy="814"/>
                <a:chOff x="1094" y="0"/>
                <a:chExt cx="842" cy="814"/>
              </a:xfrm>
            </p:grpSpPr>
            <p:sp>
              <p:nvSpPr>
                <p:cNvPr id="7779336"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7779337"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7779338" name="Group 10"/>
              <p:cNvGrpSpPr>
                <a:grpSpLocks/>
              </p:cNvGrpSpPr>
              <p:nvPr/>
            </p:nvGrpSpPr>
            <p:grpSpPr bwMode="auto">
              <a:xfrm>
                <a:off x="1936" y="0"/>
                <a:ext cx="878" cy="814"/>
                <a:chOff x="1936" y="0"/>
                <a:chExt cx="878" cy="814"/>
              </a:xfrm>
            </p:grpSpPr>
            <p:sp>
              <p:nvSpPr>
                <p:cNvPr id="7779339"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7779340"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7779341"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8" name="AutoShape 60">
            <a:hlinkClick r:id="rId3" action="ppaction://hlinksldjump" highlightClick="1"/>
            <a:extLst>
              <a:ext uri="{FF2B5EF4-FFF2-40B4-BE49-F238E27FC236}">
                <a16:creationId xmlns:a16="http://schemas.microsoft.com/office/drawing/2014/main" id="{E87621CC-D6FB-449F-A0E4-8CF6AF1A0249}"/>
              </a:ext>
            </a:extLst>
          </p:cNvPr>
          <p:cNvSpPr>
            <a:spLocks noChangeArrowheads="1"/>
          </p:cNvSpPr>
          <p:nvPr/>
        </p:nvSpPr>
        <p:spPr bwMode="auto">
          <a:xfrm>
            <a:off x="5292080" y="4587974"/>
            <a:ext cx="3851920" cy="555526"/>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Gregoire – Introduction à la Fraction</a:t>
            </a:r>
          </a:p>
          <a:p>
            <a:pPr algn="ctr" rtl="1">
              <a:lnSpc>
                <a:spcPct val="80000"/>
              </a:lnSpc>
              <a:spcBef>
                <a:spcPct val="0"/>
              </a:spcBef>
            </a:pPr>
            <a:r>
              <a:rPr lang="ar-EG" sz="2000" dirty="0">
                <a:latin typeface="Arial" charset="0"/>
              </a:rPr>
              <a:t>مقدمة القسمة - أغريغورى</a:t>
            </a:r>
            <a:endParaRPr lang="en-US" sz="2000" dirty="0">
              <a:latin typeface="Arial" charset="0"/>
            </a:endParaRPr>
          </a:p>
        </p:txBody>
      </p:sp>
    </p:spTree>
  </p:cSld>
  <p:clrMapOvr>
    <a:masterClrMapping/>
  </p:clrMapOvr>
  <p:transition/>
</p:sld>
</file>

<file path=ppt/slides/slide3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31363" name="Group 35"/>
          <p:cNvGraphicFramePr>
            <a:graphicFrameLocks noGrp="1"/>
          </p:cNvGraphicFramePr>
          <p:nvPr>
            <p:ph/>
          </p:nvPr>
        </p:nvGraphicFramePr>
        <p:xfrm>
          <a:off x="0" y="0"/>
          <a:ext cx="9144000" cy="4968696"/>
        </p:xfrm>
        <a:graphic>
          <a:graphicData uri="http://schemas.openxmlformats.org/drawingml/2006/table">
            <a:tbl>
              <a:tblPr/>
              <a:tblGrid>
                <a:gridCol w="9144000">
                  <a:extLst>
                    <a:ext uri="{9D8B030D-6E8A-4147-A177-3AD203B41FA5}">
                      <a16:colId xmlns:a16="http://schemas.microsoft.com/office/drawing/2014/main" val="20000"/>
                    </a:ext>
                  </a:extLst>
                </a:gridCol>
              </a:tblGrid>
              <a:tr h="1449677">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نورُك </a:t>
                      </a:r>
                      <a:r>
                        <a:rPr kumimoji="0" lang="ar-SA" sz="3200" b="0" i="0" u="none" strike="noStrike" cap="none" normalizeH="0" baseline="0" dirty="0" err="1">
                          <a:ln>
                            <a:noFill/>
                          </a:ln>
                          <a:solidFill>
                            <a:schemeClr val="tx1"/>
                          </a:solidFill>
                          <a:effectLst/>
                          <a:latin typeface="Arial" charset="0"/>
                          <a:cs typeface="Arial" charset="0"/>
                        </a:rPr>
                        <a:t>الحقيقى</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إبنكَ</a:t>
                      </a:r>
                      <a:r>
                        <a:rPr kumimoji="0" lang="ar-SA" sz="3200" b="0" i="0" u="none" strike="noStrike" cap="none" normalizeH="0" baseline="0" dirty="0">
                          <a:ln>
                            <a:noFill/>
                          </a:ln>
                          <a:solidFill>
                            <a:schemeClr val="tx1"/>
                          </a:solidFill>
                          <a:effectLst/>
                          <a:latin typeface="Arial" charset="0"/>
                          <a:cs typeface="Arial" charset="0"/>
                        </a:rPr>
                        <a:t> الوحيد ربُـنا وإلهُنا ومُخلصُنا وملكـنا كلنا يسوع المسيح. هذا الذى من قبله نشكر ونقرّب لكَ معه ومع الروح القدس الثالوث المقدس </a:t>
                      </a:r>
                      <a:r>
                        <a:rPr kumimoji="0" lang="ar-SA" sz="3200" b="0" i="0" u="none" strike="noStrike" cap="none" normalizeH="0" baseline="0" dirty="0" err="1">
                          <a:ln>
                            <a:noFill/>
                          </a:ln>
                          <a:solidFill>
                            <a:schemeClr val="tx1"/>
                          </a:solidFill>
                          <a:effectLst/>
                          <a:latin typeface="Arial" charset="0"/>
                          <a:cs typeface="Arial" charset="0"/>
                        </a:rPr>
                        <a:t>المساوى</a:t>
                      </a:r>
                      <a:r>
                        <a:rPr kumimoji="0" lang="ar-SA" sz="3200" b="0" i="0" u="none" strike="noStrike" cap="none" normalizeH="0" baseline="0" dirty="0">
                          <a:ln>
                            <a:noFill/>
                          </a:ln>
                          <a:solidFill>
                            <a:schemeClr val="tx1"/>
                          </a:solidFill>
                          <a:effectLst/>
                          <a:latin typeface="Arial" charset="0"/>
                          <a:cs typeface="Arial" charset="0"/>
                        </a:rPr>
                        <a:t> غير المفترق، هذه الذبيحة الناطقة، </a:t>
                      </a:r>
                      <a:endParaRPr kumimoji="0" lang="en-CA" sz="3200" b="0" i="0" u="none" strike="noStrike" cap="none" normalizeH="0" baseline="0" dirty="0">
                        <a:ln>
                          <a:noFill/>
                        </a:ln>
                        <a:solidFill>
                          <a:schemeClr val="tx1"/>
                        </a:solidFill>
                        <a:effectLst/>
                        <a:latin typeface="Arial" charset="0"/>
                        <a:cs typeface="Arial" charset="0"/>
                      </a:endParaRPr>
                    </a:p>
                  </a:txBody>
                  <a:tcPr marL="108000" marR="108000" marT="40500" marB="4050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69404">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Arial" charset="0"/>
                        </a:rPr>
                        <a:t>Prêtre: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Ta vrai lumière Ton Fils unique notre Seigneur, Dieu, Sauveur et Roi de nous tous Jésus Christ.  Celui par qui nous Te remercions, et nous T’offrions, avec Lui et Le Saint Esprit, La Sainte Trinité consubstantiel et indivisible, cette offrande parlante</a:t>
                      </a: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25686698"/>
      </p:ext>
    </p:extLst>
  </p:cSld>
  <p:clrMapOvr>
    <a:masterClrMapping/>
  </p:clrMapOvr>
  <p:transition/>
</p:sld>
</file>

<file path=ppt/slides/slide3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32370" name="Group 18"/>
          <p:cNvGraphicFramePr>
            <a:graphicFrameLocks noGrp="1"/>
          </p:cNvGraphicFramePr>
          <p:nvPr>
            <p:ph/>
          </p:nvPr>
        </p:nvGraphicFramePr>
        <p:xfrm>
          <a:off x="0" y="0"/>
          <a:ext cx="9144000" cy="4185470"/>
        </p:xfrm>
        <a:graphic>
          <a:graphicData uri="http://schemas.openxmlformats.org/drawingml/2006/table">
            <a:tbl>
              <a:tblPr/>
              <a:tblGrid>
                <a:gridCol w="9144000">
                  <a:extLst>
                    <a:ext uri="{9D8B030D-6E8A-4147-A177-3AD203B41FA5}">
                      <a16:colId xmlns:a16="http://schemas.microsoft.com/office/drawing/2014/main" val="20000"/>
                    </a:ext>
                  </a:extLst>
                </a:gridCol>
              </a:tblGrid>
              <a:tr h="1232674">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400" b="0" i="0" u="sng" strike="noStrike" cap="none" normalizeH="0" baseline="0" dirty="0" err="1">
                          <a:ln>
                            <a:noFill/>
                          </a:ln>
                          <a:solidFill>
                            <a:srgbClr val="FF9933"/>
                          </a:solidFill>
                          <a:effectLst/>
                          <a:latin typeface="Arial" charset="0"/>
                          <a:cs typeface="Times New Roman" pitchFamily="18" charset="0"/>
                        </a:rPr>
                        <a:t>الكاهن:</a:t>
                      </a:r>
                      <a:endParaRPr kumimoji="0" lang="ar-EG"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وهذه الخدمة غير الدموية.</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هذه التى تقرّبُها لكَ جميع </a:t>
                      </a:r>
                      <a:r>
                        <a:rPr kumimoji="0" lang="ar-SA" sz="3200" b="0" i="0" u="none" strike="noStrike" cap="none" normalizeH="0" baseline="0" dirty="0" err="1">
                          <a:ln>
                            <a:noFill/>
                          </a:ln>
                          <a:solidFill>
                            <a:schemeClr val="tx1"/>
                          </a:solidFill>
                          <a:effectLst/>
                          <a:latin typeface="Arial" charset="0"/>
                          <a:cs typeface="Arial" charset="0"/>
                        </a:rPr>
                        <a:t>الأمم.</a:t>
                      </a:r>
                      <a:r>
                        <a:rPr kumimoji="0" lang="ar-SA" sz="3200" b="0" i="0" u="none" strike="noStrike" cap="none" normalizeH="0" baseline="0" dirty="0">
                          <a:ln>
                            <a:noFill/>
                          </a:ln>
                          <a:solidFill>
                            <a:schemeClr val="tx1"/>
                          </a:solidFill>
                          <a:effectLst/>
                          <a:latin typeface="Arial" charset="0"/>
                          <a:cs typeface="Arial" charset="0"/>
                        </a:rPr>
                        <a:t> من مَـشارق الشمس إلى مغاربها، ومن الشمال إلى الجنوب.</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7953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Arial" charset="0"/>
                        </a:rPr>
                        <a:t>Prêtre: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ce service non-sanglant. </a:t>
                      </a:r>
                      <a:r>
                        <a:rPr kumimoji="0" lang="fr-FR" sz="3200" b="0" i="0" u="none" strike="noStrike" cap="none" normalizeH="0" baseline="0" dirty="0">
                          <a:ln>
                            <a:noFill/>
                          </a:ln>
                          <a:solidFill>
                            <a:schemeClr val="tx1"/>
                          </a:solidFill>
                          <a:effectLst/>
                          <a:latin typeface="Arial" charset="0"/>
                          <a:cs typeface="Arial" charset="0"/>
                        </a:rPr>
                        <a:t>C’est ce que T’offre toutes les nations. Du lever du soleil à son coucher et du nord au sud.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6" name="Action Button: Custom 1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6" name="Image 5" descr="Une image contenant table, assis, jaune, debout&#10;&#10;Description générée automatiquement">
            <a:extLst>
              <a:ext uri="{FF2B5EF4-FFF2-40B4-BE49-F238E27FC236}">
                <a16:creationId xmlns:a16="http://schemas.microsoft.com/office/drawing/2014/main" id="{09D36BC9-B4CB-4501-8FFF-723B43758B14}"/>
              </a:ext>
            </a:extLst>
          </p:cNvPr>
          <p:cNvPicPr>
            <a:picLocks noChangeAspect="1"/>
          </p:cNvPicPr>
          <p:nvPr/>
        </p:nvPicPr>
        <p:blipFill rotWithShape="1">
          <a:blip r:embed="rId3">
            <a:extLst>
              <a:ext uri="{28A0092B-C50C-407E-A947-70E740481C1C}">
                <a14:useLocalDpi xmlns:a14="http://schemas.microsoft.com/office/drawing/2010/main" val="0"/>
              </a:ext>
            </a:extLst>
          </a:blip>
          <a:srcRect l="2209" t="2235" r="2075" b="3476"/>
          <a:stretch/>
        </p:blipFill>
        <p:spPr>
          <a:xfrm>
            <a:off x="3884726" y="3670423"/>
            <a:ext cx="1601673" cy="1473077"/>
          </a:xfrm>
          <a:prstGeom prst="rect">
            <a:avLst/>
          </a:prstGeom>
        </p:spPr>
      </p:pic>
    </p:spTree>
    <p:extLst>
      <p:ext uri="{BB962C8B-B14F-4D97-AF65-F5344CB8AC3E}">
        <p14:creationId xmlns:p14="http://schemas.microsoft.com/office/powerpoint/2010/main" val="82504301"/>
      </p:ext>
    </p:extLst>
  </p:cSld>
  <p:clrMapOvr>
    <a:masterClrMapping/>
  </p:clrMapOvr>
  <p:transition/>
</p:sld>
</file>

<file path=ppt/slides/slide3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33408" name="Group 32"/>
          <p:cNvGraphicFramePr>
            <a:graphicFrameLocks noGrp="1"/>
          </p:cNvGraphicFramePr>
          <p:nvPr>
            <p:ph/>
          </p:nvPr>
        </p:nvGraphicFramePr>
        <p:xfrm>
          <a:off x="0" y="267495"/>
          <a:ext cx="9144000" cy="3770259"/>
        </p:xfrm>
        <a:graphic>
          <a:graphicData uri="http://schemas.openxmlformats.org/drawingml/2006/table">
            <a:tbl>
              <a:tblPr/>
              <a:tblGrid>
                <a:gridCol w="9144000">
                  <a:extLst>
                    <a:ext uri="{9D8B030D-6E8A-4147-A177-3AD203B41FA5}">
                      <a16:colId xmlns:a16="http://schemas.microsoft.com/office/drawing/2014/main" val="20000"/>
                    </a:ext>
                  </a:extLst>
                </a:gridCol>
              </a:tblGrid>
              <a:tr h="1033827">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400" b="0" i="0" u="sng" strike="noStrike" cap="none" normalizeH="0" baseline="0" dirty="0" err="1">
                          <a:ln>
                            <a:noFill/>
                          </a:ln>
                          <a:solidFill>
                            <a:srgbClr val="FF9933"/>
                          </a:solidFill>
                          <a:effectLst/>
                          <a:latin typeface="Arial" charset="0"/>
                          <a:cs typeface="Times New Roman" pitchFamily="18" charset="0"/>
                        </a:rPr>
                        <a:t>الكاهن:</a:t>
                      </a:r>
                      <a:endParaRPr kumimoji="0" lang="ar-EG"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 اسمُكَ عظيمٌ يا ربُ فى جميع </a:t>
                      </a:r>
                      <a:r>
                        <a:rPr kumimoji="0" lang="ar-SA" sz="3200" b="0" i="0" u="none" strike="noStrike" cap="none" normalizeH="0" baseline="0" dirty="0" err="1">
                          <a:ln>
                            <a:noFill/>
                          </a:ln>
                          <a:solidFill>
                            <a:schemeClr val="tx1"/>
                          </a:solidFill>
                          <a:effectLst/>
                          <a:latin typeface="Arial" charset="0"/>
                          <a:cs typeface="Arial" charset="0"/>
                        </a:rPr>
                        <a:t>الأمم.</a:t>
                      </a:r>
                      <a:r>
                        <a:rPr kumimoji="0" lang="ar-SA" sz="3200" b="0" i="0" u="none" strike="noStrike" cap="none" normalizeH="0" baseline="0" dirty="0">
                          <a:ln>
                            <a:noFill/>
                          </a:ln>
                          <a:solidFill>
                            <a:schemeClr val="tx1"/>
                          </a:solidFill>
                          <a:effectLst/>
                          <a:latin typeface="Arial" charset="0"/>
                          <a:cs typeface="Arial" charset="0"/>
                        </a:rPr>
                        <a:t>  وفى كل مكان يُـقدّمُ بخوراً لاسمِكَ القدوس </a:t>
                      </a:r>
                      <a:r>
                        <a:rPr kumimoji="0" lang="ar-SA" sz="3200" b="0" i="0" u="none" strike="noStrike" cap="none" normalizeH="0" baseline="0" dirty="0" err="1">
                          <a:ln>
                            <a:noFill/>
                          </a:ln>
                          <a:solidFill>
                            <a:schemeClr val="tx1"/>
                          </a:solidFill>
                          <a:effectLst/>
                          <a:latin typeface="Arial" charset="0"/>
                          <a:cs typeface="Arial" charset="0"/>
                        </a:rPr>
                        <a:t>وصعيدة</a:t>
                      </a:r>
                      <a:r>
                        <a:rPr kumimoji="0" lang="ar-SA" sz="3200" b="0" i="0" u="none" strike="noStrike" cap="none" normalizeH="0" baseline="0" dirty="0">
                          <a:ln>
                            <a:noFill/>
                          </a:ln>
                          <a:solidFill>
                            <a:schemeClr val="tx1"/>
                          </a:solidFill>
                          <a:effectLst/>
                          <a:latin typeface="Arial" charset="0"/>
                          <a:cs typeface="Arial" charset="0"/>
                        </a:rPr>
                        <a:t> طاهرة وعلى هذه الذبيحة وهذا القربان.</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27615">
                <a:tc>
                  <a:txBody>
                    <a:bodyPr/>
                    <a:lstStyle/>
                    <a:p>
                      <a:pPr marL="0" marR="0" lvl="0" indent="0" algn="just" defTabSz="914400" rtl="0" eaLnBrk="1" fontAlgn="base" latinLnBrk="0" hangingPunct="1">
                        <a:lnSpc>
                          <a:spcPct val="110000"/>
                        </a:lnSpc>
                        <a:spcBef>
                          <a:spcPct val="25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Arial" charset="0"/>
                        </a:rPr>
                        <a:t>Prêtre:</a:t>
                      </a:r>
                    </a:p>
                    <a:p>
                      <a:pPr marL="0" marR="0" lvl="0" indent="0" algn="just" defTabSz="914400" rtl="0" eaLnBrk="1" fontAlgn="base" latinLnBrk="0" hangingPunct="1">
                        <a:lnSpc>
                          <a:spcPct val="110000"/>
                        </a:lnSpc>
                        <a:spcBef>
                          <a:spcPct val="25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Parce que Ton nom est  glorieux O Dieu dans toutes les nations et partout l’encens se lève pour Ton saint nom et une offrande pure  et sur ce sacrifice et cette offrande.</a:t>
                      </a:r>
                    </a:p>
                  </a:txBody>
                  <a:tcPr marL="108000" marR="108000" marT="35100" marB="351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5" name="Action Button: Custom 1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6" name="Image 5" descr="Une image contenant table, assis, jaune, debout&#10;&#10;Description générée automatiquement">
            <a:extLst>
              <a:ext uri="{FF2B5EF4-FFF2-40B4-BE49-F238E27FC236}">
                <a16:creationId xmlns:a16="http://schemas.microsoft.com/office/drawing/2014/main" id="{16FFFB0E-F617-48C2-A88E-8D53AED03D47}"/>
              </a:ext>
            </a:extLst>
          </p:cNvPr>
          <p:cNvPicPr>
            <a:picLocks noChangeAspect="1"/>
          </p:cNvPicPr>
          <p:nvPr/>
        </p:nvPicPr>
        <p:blipFill rotWithShape="1">
          <a:blip r:embed="rId3">
            <a:extLst>
              <a:ext uri="{28A0092B-C50C-407E-A947-70E740481C1C}">
                <a14:useLocalDpi xmlns:a14="http://schemas.microsoft.com/office/drawing/2010/main" val="0"/>
              </a:ext>
            </a:extLst>
          </a:blip>
          <a:srcRect l="2209" t="2235" r="2075" b="3476"/>
          <a:stretch/>
        </p:blipFill>
        <p:spPr>
          <a:xfrm>
            <a:off x="3884726" y="3670423"/>
            <a:ext cx="1601673" cy="1473077"/>
          </a:xfrm>
          <a:prstGeom prst="rect">
            <a:avLst/>
          </a:prstGeom>
        </p:spPr>
      </p:pic>
    </p:spTree>
    <p:extLst>
      <p:ext uri="{BB962C8B-B14F-4D97-AF65-F5344CB8AC3E}">
        <p14:creationId xmlns:p14="http://schemas.microsoft.com/office/powerpoint/2010/main" val="1343218766"/>
      </p:ext>
    </p:extLst>
  </p:cSld>
  <p:clrMapOvr>
    <a:masterClrMapping/>
  </p:clrMapOvr>
  <p:transition/>
</p:sld>
</file>

<file path=ppt/slides/slide3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4985" name="Group 25"/>
          <p:cNvGraphicFramePr>
            <a:graphicFrameLocks noGrp="1"/>
          </p:cNvGraphicFramePr>
          <p:nvPr>
            <p:ph/>
          </p:nvPr>
        </p:nvGraphicFramePr>
        <p:xfrm>
          <a:off x="0" y="267494"/>
          <a:ext cx="9144000" cy="4457700"/>
        </p:xfrm>
        <a:graphic>
          <a:graphicData uri="http://schemas.openxmlformats.org/drawingml/2006/table">
            <a:tbl>
              <a:tblPr/>
              <a:tblGrid>
                <a:gridCol w="5225143">
                  <a:extLst>
                    <a:ext uri="{9D8B030D-6E8A-4147-A177-3AD203B41FA5}">
                      <a16:colId xmlns:a16="http://schemas.microsoft.com/office/drawing/2014/main" val="20000"/>
                    </a:ext>
                  </a:extLst>
                </a:gridCol>
                <a:gridCol w="3918857">
                  <a:extLst>
                    <a:ext uri="{9D8B030D-6E8A-4147-A177-3AD203B41FA5}">
                      <a16:colId xmlns:a16="http://schemas.microsoft.com/office/drawing/2014/main" val="20001"/>
                    </a:ext>
                  </a:extLst>
                </a:gridCol>
              </a:tblGrid>
              <a:tr h="4457700">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Vous qui êtes assis, levez vous.</a:t>
                      </a:r>
                    </a:p>
                    <a:p>
                      <a:pPr marL="0" marR="0" lvl="0" indent="0" algn="just" defTabSz="914400" rtl="0" eaLnBrk="1" fontAlgn="base" latinLnBrk="0" hangingPunct="1">
                        <a:lnSpc>
                          <a:spcPct val="90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Times New Roman" pitchFamily="18" charset="0"/>
                        </a:rPr>
                        <a:t>Car Tu es Dieu au-dessus de toute autorité, de tout pouvoir, de toute puissance, de toute seigneurie. et de tout nom pas seulement en ce temps mais dans le temps à venir.</a:t>
                      </a:r>
                      <a:r>
                        <a:rPr kumimoji="0" lang="en-US" sz="28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الش</a:t>
                      </a:r>
                      <a:r>
                        <a:rPr kumimoji="0" lang="ar-EG" sz="2000" b="0" i="0" u="sng" strike="noStrike" cap="none" normalizeH="0" baseline="0" dirty="0">
                          <a:ln>
                            <a:noFill/>
                          </a:ln>
                          <a:solidFill>
                            <a:srgbClr val="FF9900"/>
                          </a:solidFill>
                          <a:effectLst/>
                          <a:latin typeface="Arial" charset="0"/>
                          <a:cs typeface="Arial" charset="0"/>
                        </a:rPr>
                        <a:t>ماس</a:t>
                      </a:r>
                      <a:r>
                        <a:rPr kumimoji="0" lang="ar-SA" sz="2000" b="0" i="0" u="sng" strike="noStrike" cap="none" normalizeH="0" baseline="0" dirty="0">
                          <a:ln>
                            <a:noFill/>
                          </a:ln>
                          <a:solidFill>
                            <a:srgbClr val="FF9900"/>
                          </a:solidFill>
                          <a:effectLst/>
                          <a:latin typeface="Arial" charset="0"/>
                          <a:cs typeface="Arial" charset="0"/>
                        </a:rPr>
                        <a:t>:</a:t>
                      </a:r>
                    </a:p>
                    <a:p>
                      <a:pPr marL="0" marR="0" lvl="0" indent="0" algn="just" defTabSz="914400" rtl="1" eaLnBrk="1" fontAlgn="base" latinLnBrk="0" hangingPunct="1">
                        <a:lnSpc>
                          <a:spcPct val="9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أيها الجلوس قفوا</a:t>
                      </a:r>
                      <a:r>
                        <a:rPr kumimoji="0" lang="ar-SA"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err="1">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أنتَ هو الله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فوقَ كل رئاسة وكل سلطان وكل قوة وكل سيادة، وكل </a:t>
                      </a:r>
                      <a:r>
                        <a:rPr kumimoji="0" lang="ar-SA" sz="3200" b="0" i="0" u="none" strike="noStrike" cap="none" normalizeH="0" baseline="0" dirty="0" err="1">
                          <a:ln>
                            <a:noFill/>
                          </a:ln>
                          <a:solidFill>
                            <a:schemeClr val="tx1"/>
                          </a:solidFill>
                          <a:effectLst/>
                          <a:latin typeface="Arial" charset="0"/>
                          <a:cs typeface="Arial" charset="0"/>
                        </a:rPr>
                        <a:t>إسم</a:t>
                      </a:r>
                      <a:r>
                        <a:rPr kumimoji="0" lang="ar-SA" sz="3200" b="0" i="0" u="none" strike="noStrike" cap="none" normalizeH="0" baseline="0" dirty="0">
                          <a:ln>
                            <a:noFill/>
                          </a:ln>
                          <a:solidFill>
                            <a:schemeClr val="tx1"/>
                          </a:solidFill>
                          <a:effectLst/>
                          <a:latin typeface="Arial" charset="0"/>
                          <a:cs typeface="Arial" charset="0"/>
                        </a:rPr>
                        <a:t> يُسمى ليس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هذا الدهر فقط بل وفى </a:t>
                      </a:r>
                      <a:r>
                        <a:rPr kumimoji="0" lang="ar-SA" sz="3200" b="0" i="0" u="none" strike="noStrike" cap="none" normalizeH="0" baseline="0" dirty="0" err="1">
                          <a:ln>
                            <a:noFill/>
                          </a:ln>
                          <a:solidFill>
                            <a:schemeClr val="tx1"/>
                          </a:solidFill>
                          <a:effectLst/>
                          <a:latin typeface="Arial" charset="0"/>
                          <a:cs typeface="Arial" charset="0"/>
                        </a:rPr>
                        <a:t>الآتى</a:t>
                      </a:r>
                      <a:endParaRPr kumimoji="0" lang="en-US" sz="32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81468362"/>
      </p:ext>
    </p:extLst>
  </p:cSld>
  <p:clrMapOvr>
    <a:masterClrMapping/>
  </p:clrMapOvr>
  <p:transition/>
</p:sld>
</file>

<file path=ppt/slides/slide3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9072" name="Group 16"/>
          <p:cNvGraphicFramePr>
            <a:graphicFrameLocks noGrp="1"/>
          </p:cNvGraphicFramePr>
          <p:nvPr>
            <p:ph/>
          </p:nvPr>
        </p:nvGraphicFramePr>
        <p:xfrm>
          <a:off x="0" y="627534"/>
          <a:ext cx="9144000" cy="3143346"/>
        </p:xfrm>
        <a:graphic>
          <a:graphicData uri="http://schemas.openxmlformats.org/drawingml/2006/table">
            <a:tbl>
              <a:tblPr/>
              <a:tblGrid>
                <a:gridCol w="5313405">
                  <a:extLst>
                    <a:ext uri="{9D8B030D-6E8A-4147-A177-3AD203B41FA5}">
                      <a16:colId xmlns:a16="http://schemas.microsoft.com/office/drawing/2014/main" val="20000"/>
                    </a:ext>
                  </a:extLst>
                </a:gridCol>
                <a:gridCol w="3830595">
                  <a:extLst>
                    <a:ext uri="{9D8B030D-6E8A-4147-A177-3AD203B41FA5}">
                      <a16:colId xmlns:a16="http://schemas.microsoft.com/office/drawing/2014/main" val="20001"/>
                    </a:ext>
                  </a:extLst>
                </a:gridCol>
              </a:tblGrid>
              <a:tr h="3024389">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regardez vers l’est.</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fr-CA" sz="20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C’est Toi devant qui se tiennent mille milliers et myriade de myriades des anges et des saints archanges Te servent. </a:t>
                      </a:r>
                      <a:endParaRPr kumimoji="0" lang="ar-EG"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a:t>
                      </a:r>
                      <a:r>
                        <a:rPr kumimoji="0" lang="ar-EG" sz="2000" b="0" i="0" u="sng" strike="noStrike" cap="none" normalizeH="0" baseline="0" dirty="0">
                          <a:ln>
                            <a:noFill/>
                          </a:ln>
                          <a:solidFill>
                            <a:srgbClr val="FF9900"/>
                          </a:solidFill>
                          <a:effectLst/>
                          <a:latin typeface="Arial" charset="0"/>
                          <a:cs typeface="Arial" charset="0"/>
                        </a:rPr>
                        <a:t>ماس</a:t>
                      </a:r>
                      <a:r>
                        <a:rPr kumimoji="0" lang="ar-SA" sz="2000" b="0" i="0" u="sng" strike="noStrike" cap="none" normalizeH="0" baseline="0" dirty="0">
                          <a:ln>
                            <a:noFill/>
                          </a:ln>
                          <a:solidFill>
                            <a:srgbClr val="FF9900"/>
                          </a:solidFill>
                          <a:effectLst/>
                          <a:latin typeface="Arial" charset="0"/>
                          <a:cs typeface="Arial" charset="0"/>
                        </a:rPr>
                        <a:t>:</a:t>
                      </a: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إلى الشرق انظروا.</a:t>
                      </a:r>
                      <a:endParaRPr kumimoji="0" lang="ar-EG" sz="32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ar-EG" sz="15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الذى يقومُ أمامك ألوف ألوف وربوات ربوات الملائكة ورؤساء الملائكة المقدسين يَخدمُونك.</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05269721"/>
      </p:ext>
    </p:extLst>
  </p:cSld>
  <p:clrMapOvr>
    <a:masterClrMapping/>
  </p:clrMapOvr>
  <p:transition/>
</p:sld>
</file>

<file path=ppt/slides/slide3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0103" name="Group 23"/>
          <p:cNvGraphicFramePr>
            <a:graphicFrameLocks noGrp="1"/>
          </p:cNvGraphicFramePr>
          <p:nvPr>
            <p:ph/>
          </p:nvPr>
        </p:nvGraphicFramePr>
        <p:xfrm>
          <a:off x="0" y="267494"/>
          <a:ext cx="9144000" cy="4037172"/>
        </p:xfrm>
        <a:graphic>
          <a:graphicData uri="http://schemas.openxmlformats.org/drawingml/2006/table">
            <a:tbl>
              <a:tblPr/>
              <a:tblGrid>
                <a:gridCol w="5204563">
                  <a:extLst>
                    <a:ext uri="{9D8B030D-6E8A-4147-A177-3AD203B41FA5}">
                      <a16:colId xmlns:a16="http://schemas.microsoft.com/office/drawing/2014/main" val="20000"/>
                    </a:ext>
                  </a:extLst>
                </a:gridCol>
                <a:gridCol w="3939437">
                  <a:extLst>
                    <a:ext uri="{9D8B030D-6E8A-4147-A177-3AD203B41FA5}">
                      <a16:colId xmlns:a16="http://schemas.microsoft.com/office/drawing/2014/main" val="20001"/>
                    </a:ext>
                  </a:extLst>
                </a:gridCol>
              </a:tblGrid>
              <a:tr h="3867917">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C’est Toi devant qui se tiennent les deux créatures très honorables aux six ailes et aux yeux nombreux, les Séraphins et les Chérubins.  </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Avec deux ailes ils couvrent leurs visages par crainte de Ta divinité invisible et impensable. </a:t>
                      </a:r>
                      <a:endParaRPr kumimoji="0" lang="ar-EG"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الذى يقومُ أمامك حيواناك الكريمان جداً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ذوو الستة الأجنحَة الكثيرا الأعين السيرافيم والشاروبيم.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فبجناحين يُغطونَ وجوههم من أجل لاهوتِكَ الذى لا يُستطاع النظرُ إليه ولا التفكر فيه. </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384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43415286"/>
      </p:ext>
    </p:extLst>
  </p:cSld>
  <p:clrMapOvr>
    <a:masterClrMapping/>
  </p:clrMapOvr>
  <p:transition/>
</p:sld>
</file>

<file path=ppt/slides/slide3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0302" name="Group 14"/>
          <p:cNvGraphicFramePr>
            <a:graphicFrameLocks noGrp="1"/>
          </p:cNvGraphicFramePr>
          <p:nvPr/>
        </p:nvGraphicFramePr>
        <p:xfrm>
          <a:off x="0" y="132127"/>
          <a:ext cx="9143999" cy="2000250"/>
        </p:xfrm>
        <a:graphic>
          <a:graphicData uri="http://schemas.openxmlformats.org/drawingml/2006/table">
            <a:tbl>
              <a:tblPr/>
              <a:tblGrid>
                <a:gridCol w="5064868">
                  <a:extLst>
                    <a:ext uri="{9D8B030D-6E8A-4147-A177-3AD203B41FA5}">
                      <a16:colId xmlns:a16="http://schemas.microsoft.com/office/drawing/2014/main" val="20000"/>
                    </a:ext>
                  </a:extLst>
                </a:gridCol>
                <a:gridCol w="4079131">
                  <a:extLst>
                    <a:ext uri="{9D8B030D-6E8A-4147-A177-3AD203B41FA5}">
                      <a16:colId xmlns:a16="http://schemas.microsoft.com/office/drawing/2014/main" val="20001"/>
                    </a:ext>
                  </a:extLst>
                </a:gridCol>
              </a:tblGrid>
              <a:tr h="200025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Avec deux ailes ils couvrent leurs pieds, et avec les deux autres  ils volent.</a:t>
                      </a:r>
                      <a:r>
                        <a:rPr kumimoji="0" lang="en-US" sz="3600" b="0" i="0" u="none" strike="noStrike" cap="none" normalizeH="0" baseline="0" dirty="0">
                          <a:ln>
                            <a:noFill/>
                          </a:ln>
                          <a:solidFill>
                            <a:schemeClr val="tx1"/>
                          </a:solidFill>
                          <a:effectLst/>
                          <a:latin typeface="Arial" charset="0"/>
                          <a:cs typeface="Arial" charset="0"/>
                        </a:rPr>
                        <a:t> </a:t>
                      </a:r>
                      <a:endParaRPr kumimoji="0" lang="ar-EG" sz="36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وباثنين يُغطونَ أرجلهم ويطيرونَ بالاثنين الآخرين.</a:t>
                      </a:r>
                      <a:r>
                        <a:rPr kumimoji="0" lang="en-US" sz="36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6" name="Image 5" descr="Une image contenant intérieur, photo, très coloré, table&#10;&#10;Description générée automatiquement">
            <a:extLst>
              <a:ext uri="{FF2B5EF4-FFF2-40B4-BE49-F238E27FC236}">
                <a16:creationId xmlns:a16="http://schemas.microsoft.com/office/drawing/2014/main" id="{2BFA1BBF-321E-4273-B175-62163FDF4C1D}"/>
              </a:ext>
            </a:extLst>
          </p:cNvPr>
          <p:cNvPicPr>
            <a:picLocks noChangeAspect="1"/>
          </p:cNvPicPr>
          <p:nvPr/>
        </p:nvPicPr>
        <p:blipFill rotWithShape="1">
          <a:blip r:embed="rId3">
            <a:extLst>
              <a:ext uri="{28A0092B-C50C-407E-A947-70E740481C1C}">
                <a14:useLocalDpi xmlns:a14="http://schemas.microsoft.com/office/drawing/2010/main" val="0"/>
              </a:ext>
            </a:extLst>
          </a:blip>
          <a:srcRect b="5842"/>
          <a:stretch/>
        </p:blipFill>
        <p:spPr>
          <a:xfrm>
            <a:off x="2259948" y="1848729"/>
            <a:ext cx="4624103" cy="2916240"/>
          </a:xfrm>
          <a:prstGeom prst="round2DiagRect">
            <a:avLst>
              <a:gd name="adj1" fmla="val 19113"/>
              <a:gd name="adj2" fmla="val 0"/>
            </a:avLst>
          </a:prstGeom>
        </p:spPr>
      </p:pic>
    </p:spTree>
    <p:extLst>
      <p:ext uri="{BB962C8B-B14F-4D97-AF65-F5344CB8AC3E}">
        <p14:creationId xmlns:p14="http://schemas.microsoft.com/office/powerpoint/2010/main" val="1875640436"/>
      </p:ext>
    </p:extLst>
  </p:cSld>
  <p:clrMapOvr>
    <a:masterClrMapping/>
  </p:clrMapOvr>
  <p:transition/>
</p:sld>
</file>

<file path=ppt/slides/slide3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1106" name="Group 2"/>
          <p:cNvGraphicFramePr>
            <a:graphicFrameLocks noGrp="1"/>
          </p:cNvGraphicFramePr>
          <p:nvPr>
            <p:ph/>
          </p:nvPr>
        </p:nvGraphicFramePr>
        <p:xfrm>
          <a:off x="0" y="339502"/>
          <a:ext cx="9144000" cy="3660744"/>
        </p:xfrm>
        <a:graphic>
          <a:graphicData uri="http://schemas.openxmlformats.org/drawingml/2006/table">
            <a:tbl>
              <a:tblPr/>
              <a:tblGrid>
                <a:gridCol w="5225143">
                  <a:extLst>
                    <a:ext uri="{9D8B030D-6E8A-4147-A177-3AD203B41FA5}">
                      <a16:colId xmlns:a16="http://schemas.microsoft.com/office/drawing/2014/main" val="20000"/>
                    </a:ext>
                  </a:extLst>
                </a:gridCol>
                <a:gridCol w="3918857">
                  <a:extLst>
                    <a:ext uri="{9D8B030D-6E8A-4147-A177-3AD203B41FA5}">
                      <a16:colId xmlns:a16="http://schemas.microsoft.com/office/drawing/2014/main" val="20001"/>
                    </a:ext>
                  </a:extLst>
                </a:gridCol>
              </a:tblGrid>
              <a:tr h="3651889">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Parce qu’en tout temps tout être Te sanctifie.  Mais avec touts ceux qui Te sanctifient accepte aussi notre sanctification, Dieu, comme nous Te glorifions avec eux en disant:</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Soyons attentifs.</a:t>
                      </a: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كل زمانٍ يُـقدّسُـكَ كل أحد.  لكن مع كل مَن يُـقدّسُـك، اقبل تقديسَنا منا نحنُ أيضاً يا رب إذ نسبحُك مَعَهم قائلين:</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شماس</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فلننصت.</a:t>
                      </a:r>
                      <a:r>
                        <a:rPr kumimoji="0" lang="en-US" sz="32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7017544"/>
      </p:ext>
    </p:extLst>
  </p:cSld>
  <p:clrMapOvr>
    <a:masterClrMapping/>
  </p:clrMapOvr>
  <p:transition/>
</p:sld>
</file>

<file path=ppt/slides/slide3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2592140" name="AutoShape 12">
            <a:hlinkClick r:id="rId2" action="ppaction://hlinksldjump" highlightClick="1"/>
          </p:cNvPr>
          <p:cNvSpPr>
            <a:spLocks noChangeArrowheads="1"/>
          </p:cNvSpPr>
          <p:nvPr/>
        </p:nvSpPr>
        <p:spPr bwMode="auto">
          <a:xfrm>
            <a:off x="7543800" y="4580626"/>
            <a:ext cx="1600200" cy="562874"/>
          </a:xfrm>
          <a:prstGeom prst="actionButtonBlank">
            <a:avLst/>
          </a:prstGeom>
          <a:solidFill>
            <a:srgbClr val="A50021"/>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Gregoire</a:t>
            </a:r>
          </a:p>
          <a:p>
            <a:pPr algn="ctr" rtl="1">
              <a:lnSpc>
                <a:spcPct val="80000"/>
              </a:lnSpc>
              <a:spcBef>
                <a:spcPct val="0"/>
              </a:spcBef>
            </a:pPr>
            <a:r>
              <a:rPr lang="ar-EG" sz="2000" dirty="0" err="1">
                <a:latin typeface="Arial" charset="0"/>
              </a:rPr>
              <a:t>أغريغورى</a:t>
            </a:r>
            <a:endParaRPr lang="en-US" sz="2000" dirty="0">
              <a:latin typeface="Arial" charset="0"/>
            </a:endParaRPr>
          </a:p>
        </p:txBody>
      </p:sp>
      <p:sp>
        <p:nvSpPr>
          <p:cNvPr id="12592141" name="AutoShape 13">
            <a:hlinkClick r:id="rId3" action="ppaction://hlinksldjump" highlightClick="1"/>
          </p:cNvPr>
          <p:cNvSpPr>
            <a:spLocks noChangeArrowheads="1"/>
          </p:cNvSpPr>
          <p:nvPr/>
        </p:nvSpPr>
        <p:spPr bwMode="auto">
          <a:xfrm>
            <a:off x="5791200" y="4580626"/>
            <a:ext cx="1600200" cy="562874"/>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Basile</a:t>
            </a:r>
          </a:p>
          <a:p>
            <a:pPr algn="ctr" rtl="1">
              <a:lnSpc>
                <a:spcPct val="80000"/>
              </a:lnSpc>
              <a:spcBef>
                <a:spcPct val="0"/>
              </a:spcBef>
            </a:pPr>
            <a:r>
              <a:rPr lang="ar-EG" sz="2000" dirty="0" err="1">
                <a:latin typeface="Arial" charset="0"/>
              </a:rPr>
              <a:t>باسيلى</a:t>
            </a:r>
            <a:endParaRPr lang="en-US" sz="2000" dirty="0">
              <a:latin typeface="Arial" charset="0"/>
            </a:endParaRPr>
          </a:p>
        </p:txBody>
      </p:sp>
      <p:sp>
        <p:nvSpPr>
          <p:cNvPr id="6" name="Action Button: Custom 5">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9" name="Group 26">
            <a:extLst>
              <a:ext uri="{FF2B5EF4-FFF2-40B4-BE49-F238E27FC236}">
                <a16:creationId xmlns:a16="http://schemas.microsoft.com/office/drawing/2014/main" id="{F36BEB2E-0AEF-49E8-A7FA-11E30D56E44E}"/>
              </a:ext>
            </a:extLst>
          </p:cNvPr>
          <p:cNvGraphicFramePr>
            <a:graphicFrameLocks/>
          </p:cNvGraphicFramePr>
          <p:nvPr/>
        </p:nvGraphicFramePr>
        <p:xfrm>
          <a:off x="-9160" y="-7620"/>
          <a:ext cx="9144000" cy="5036820"/>
        </p:xfrm>
        <a:graphic>
          <a:graphicData uri="http://schemas.openxmlformats.org/drawingml/2006/table">
            <a:tbl>
              <a:tblPr/>
              <a:tblGrid>
                <a:gridCol w="3347864">
                  <a:extLst>
                    <a:ext uri="{9D8B030D-6E8A-4147-A177-3AD203B41FA5}">
                      <a16:colId xmlns:a16="http://schemas.microsoft.com/office/drawing/2014/main" val="20000"/>
                    </a:ext>
                  </a:extLst>
                </a:gridCol>
                <a:gridCol w="3256649">
                  <a:extLst>
                    <a:ext uri="{9D8B030D-6E8A-4147-A177-3AD203B41FA5}">
                      <a16:colId xmlns:a16="http://schemas.microsoft.com/office/drawing/2014/main" val="20001"/>
                    </a:ext>
                  </a:extLst>
                </a:gridCol>
                <a:gridCol w="2539487">
                  <a:extLst>
                    <a:ext uri="{9D8B030D-6E8A-4147-A177-3AD203B41FA5}">
                      <a16:colId xmlns:a16="http://schemas.microsoft.com/office/drawing/2014/main" val="20002"/>
                    </a:ext>
                  </a:extLst>
                </a:gridCol>
              </a:tblGrid>
              <a:tr h="4299942">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Ni</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,eroubim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ceouwst</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m~mok</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nem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Niceravim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ce</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w~ounak</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euws</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e~bol</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eujw</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m~moc</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cabawy</a:t>
                      </a:r>
                      <a:r>
                        <a:rPr kumimoji="0" lang="en-US" sz="2800" b="0" i="0" u="none" strike="noStrike" cap="none" normalizeH="0" baseline="0" dirty="0">
                          <a:ln>
                            <a:noFill/>
                          </a:ln>
                          <a:solidFill>
                            <a:schemeClr val="tx1"/>
                          </a:solidFill>
                          <a:effectLst/>
                          <a:latin typeface="Coptic1" pitchFamily="2" charset="0"/>
                          <a:cs typeface="Arial" charset="0"/>
                        </a:rPr>
                        <a:t>: pl/r/c o~ </a:t>
                      </a:r>
                      <a:r>
                        <a:rPr kumimoji="0" lang="en-US" sz="2800" b="0" i="0" u="none" strike="noStrike" cap="none" normalizeH="0" baseline="0" dirty="0" err="1">
                          <a:ln>
                            <a:noFill/>
                          </a:ln>
                          <a:solidFill>
                            <a:schemeClr val="tx1"/>
                          </a:solidFill>
                          <a:effectLst/>
                          <a:latin typeface="Coptic1" pitchFamily="2" charset="0"/>
                          <a:cs typeface="Arial" charset="0"/>
                        </a:rPr>
                        <a:t>ouranoc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 g/: t/c </a:t>
                      </a:r>
                      <a:r>
                        <a:rPr kumimoji="0" lang="en-US" sz="2800" b="0" i="0" u="none" strike="noStrike" cap="none" normalizeH="0" baseline="0" dirty="0" err="1">
                          <a:ln>
                            <a:noFill/>
                          </a:ln>
                          <a:solidFill>
                            <a:schemeClr val="tx1"/>
                          </a:solidFill>
                          <a:effectLst/>
                          <a:latin typeface="Coptic1" pitchFamily="2" charset="0"/>
                          <a:cs typeface="Arial" charset="0"/>
                        </a:rPr>
                        <a:t>a~giac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Les chérubins T’adorent et les séraphins Te glorifient en proclamant et en disant :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Saint, Saint, Saint Seigneur Sabaoth; le ciel et la terre sont remplis de Ta sainte gloire.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r>
                        <a:rPr kumimoji="0" lang="ar-SA" sz="2000" b="0" i="0" u="none" strike="noStrike" cap="none" normalizeH="0" baseline="0" dirty="0">
                          <a:ln>
                            <a:noFill/>
                          </a:ln>
                          <a:solidFill>
                            <a:schemeClr val="tx1"/>
                          </a:solidFill>
                          <a:effectLst/>
                          <a:latin typeface="Arial" charset="0"/>
                          <a:cs typeface="Arial" charset="0"/>
                        </a:rPr>
                        <a:t> </a:t>
                      </a:r>
                    </a:p>
                    <a:p>
                      <a:pPr algn="just" rtl="1"/>
                      <a:r>
                        <a:rPr lang="ar-EG" sz="2800" kern="1200" baseline="0" dirty="0" err="1">
                          <a:solidFill>
                            <a:schemeClr val="tx1"/>
                          </a:solidFill>
                          <a:latin typeface="+mn-lt"/>
                          <a:ea typeface="+mn-ea"/>
                          <a:cs typeface="+mn-cs"/>
                        </a:rPr>
                        <a:t>الشاروبيم</a:t>
                      </a:r>
                      <a:r>
                        <a:rPr lang="ar-EG" sz="2800" kern="1200" baseline="0" dirty="0">
                          <a:solidFill>
                            <a:schemeClr val="tx1"/>
                          </a:solidFill>
                          <a:latin typeface="+mn-lt"/>
                          <a:ea typeface="+mn-ea"/>
                          <a:cs typeface="+mn-cs"/>
                        </a:rPr>
                        <a:t> يسجدون</a:t>
                      </a:r>
                      <a:r>
                        <a:rPr lang="fr-FR" sz="2800" kern="1200" baseline="0" dirty="0">
                          <a:solidFill>
                            <a:schemeClr val="tx1"/>
                          </a:solidFill>
                          <a:latin typeface="+mn-lt"/>
                          <a:ea typeface="+mn-ea"/>
                          <a:cs typeface="+mn-cs"/>
                        </a:rPr>
                        <a:t> </a:t>
                      </a:r>
                      <a:r>
                        <a:rPr lang="ar-EG" sz="2800" kern="1200" baseline="0" dirty="0">
                          <a:solidFill>
                            <a:schemeClr val="tx1"/>
                          </a:solidFill>
                          <a:latin typeface="+mn-lt"/>
                          <a:ea typeface="+mn-ea"/>
                          <a:cs typeface="+mn-cs"/>
                        </a:rPr>
                        <a:t>لك، </a:t>
                      </a:r>
                      <a:r>
                        <a:rPr lang="ar-EG" sz="2800" kern="1200" baseline="0" dirty="0" err="1">
                          <a:solidFill>
                            <a:schemeClr val="tx1"/>
                          </a:solidFill>
                          <a:latin typeface="+mn-lt"/>
                          <a:ea typeface="+mn-ea"/>
                          <a:cs typeface="+mn-cs"/>
                        </a:rPr>
                        <a:t>والسيرافيم</a:t>
                      </a:r>
                      <a:r>
                        <a:rPr lang="fr-FR" sz="2800" kern="1200" baseline="0" dirty="0">
                          <a:solidFill>
                            <a:schemeClr val="tx1"/>
                          </a:solidFill>
                          <a:latin typeface="+mn-lt"/>
                          <a:ea typeface="+mn-ea"/>
                          <a:cs typeface="+mn-cs"/>
                        </a:rPr>
                        <a:t> </a:t>
                      </a:r>
                      <a:r>
                        <a:rPr lang="ar-EG" sz="2800" kern="1200" baseline="0" dirty="0">
                          <a:solidFill>
                            <a:schemeClr val="tx1"/>
                          </a:solidFill>
                          <a:latin typeface="+mn-lt"/>
                          <a:ea typeface="+mn-ea"/>
                          <a:cs typeface="+mn-cs"/>
                        </a:rPr>
                        <a:t>يمجدونك، صارخين</a:t>
                      </a:r>
                    </a:p>
                    <a:p>
                      <a:pPr algn="just" rtl="1"/>
                      <a:r>
                        <a:rPr lang="ar-EG" sz="2800" kern="1200" baseline="0" dirty="0" err="1">
                          <a:solidFill>
                            <a:schemeClr val="tx1"/>
                          </a:solidFill>
                          <a:latin typeface="+mn-lt"/>
                          <a:ea typeface="+mn-ea"/>
                          <a:cs typeface="+mn-cs"/>
                        </a:rPr>
                        <a:t>قائلين:</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قدوس قدوس قدوس ربُ </a:t>
                      </a:r>
                      <a:r>
                        <a:rPr kumimoji="0" lang="ar-SA" sz="2800" b="0" i="0" u="none" strike="noStrike" cap="none" normalizeH="0" baseline="0" dirty="0" err="1">
                          <a:ln>
                            <a:noFill/>
                          </a:ln>
                          <a:solidFill>
                            <a:schemeClr val="tx1"/>
                          </a:solidFill>
                          <a:effectLst/>
                          <a:latin typeface="Arial" charset="0"/>
                          <a:cs typeface="Arial" pitchFamily="34" charset="0"/>
                        </a:rPr>
                        <a:t>الصاباؤوت</a:t>
                      </a:r>
                      <a:r>
                        <a:rPr kumimoji="0" lang="ar-SA" sz="28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985078258"/>
      </p:ext>
    </p:extLst>
  </p:cSld>
  <p:clrMapOvr>
    <a:masterClrMapping/>
  </p:clrMapOvr>
  <p:transition/>
</p:sld>
</file>

<file path=ppt/slides/slide3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4192" name="Group 16"/>
          <p:cNvGraphicFramePr>
            <a:graphicFrameLocks noGrp="1"/>
          </p:cNvGraphicFramePr>
          <p:nvPr>
            <p:ph/>
          </p:nvPr>
        </p:nvGraphicFramePr>
        <p:xfrm>
          <a:off x="-1" y="0"/>
          <a:ext cx="9144001" cy="4992720"/>
        </p:xfrm>
        <a:graphic>
          <a:graphicData uri="http://schemas.openxmlformats.org/drawingml/2006/table">
            <a:tbl>
              <a:tblPr/>
              <a:tblGrid>
                <a:gridCol w="5187951">
                  <a:extLst>
                    <a:ext uri="{9D8B030D-6E8A-4147-A177-3AD203B41FA5}">
                      <a16:colId xmlns:a16="http://schemas.microsoft.com/office/drawing/2014/main" val="20000"/>
                    </a:ext>
                  </a:extLst>
                </a:gridCol>
                <a:gridCol w="3956050">
                  <a:extLst>
                    <a:ext uri="{9D8B030D-6E8A-4147-A177-3AD203B41FA5}">
                      <a16:colId xmlns:a16="http://schemas.microsoft.com/office/drawing/2014/main" val="20001"/>
                    </a:ext>
                  </a:extLst>
                </a:gridCol>
              </a:tblGrid>
              <a:tr h="453390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Seigneur des armées.  Le ciel et  la terre sont remplis de Ta sainte gloire.  </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notre Dieu, en vérité le ciel et la terre sont remplis de Ta sainte gloire.  Par Ton Fils unique notre Seigneur, Dieu, Sauveur et Roi  de nous tous Jésus Christ. </a:t>
                      </a: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آجيوس، آجيوس، آجيوس.</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قدوس ربُ الجنود السماءُ والأرضُ مملوءتان من مَجدِكَ المقدس، أيها الربُ إلهنا، بالحقيقة السماءُ والأرضُ مملوءتانِ من مَجدِكَ المُـقدس.  من قِبَل إبنِكَ الوحيد رَبَنا وإلهنا ومُخلصنا ومَلكنا كلنا يسوع المسيح.  </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35731376"/>
      </p:ext>
    </p:extLst>
  </p:cSld>
  <p:clrMapOvr>
    <a:masterClrMapping/>
  </p:clrMapOvr>
  <p:transition/>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9480" name="Group 72"/>
          <p:cNvGraphicFramePr>
            <a:graphicFrameLocks noGrp="1"/>
          </p:cNvGraphicFramePr>
          <p:nvPr>
            <p:ph type="tbl" idx="1"/>
            <p:extLst>
              <p:ext uri="{D42A27DB-BD31-4B8C-83A1-F6EECF244321}">
                <p14:modId xmlns:p14="http://schemas.microsoft.com/office/powerpoint/2010/main" val="3632327590"/>
              </p:ext>
            </p:extLst>
          </p:nvPr>
        </p:nvGraphicFramePr>
        <p:xfrm>
          <a:off x="0" y="0"/>
          <a:ext cx="9134841" cy="5052060"/>
        </p:xfrm>
        <a:graphic>
          <a:graphicData uri="http://schemas.openxmlformats.org/drawingml/2006/table">
            <a:tbl>
              <a:tblPr/>
              <a:tblGrid>
                <a:gridCol w="3204320">
                  <a:extLst>
                    <a:ext uri="{9D8B030D-6E8A-4147-A177-3AD203B41FA5}">
                      <a16:colId xmlns:a16="http://schemas.microsoft.com/office/drawing/2014/main" val="20000"/>
                    </a:ext>
                  </a:extLst>
                </a:gridCol>
                <a:gridCol w="3215530">
                  <a:extLst>
                    <a:ext uri="{9D8B030D-6E8A-4147-A177-3AD203B41FA5}">
                      <a16:colId xmlns:a16="http://schemas.microsoft.com/office/drawing/2014/main" val="20001"/>
                    </a:ext>
                  </a:extLst>
                </a:gridCol>
                <a:gridCol w="2714991">
                  <a:extLst>
                    <a:ext uri="{9D8B030D-6E8A-4147-A177-3AD203B41FA5}">
                      <a16:colId xmlns:a16="http://schemas.microsoft.com/office/drawing/2014/main" val="20002"/>
                    </a:ext>
                  </a:extLst>
                </a:gridCol>
              </a:tblGrid>
              <a:tr h="505206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100" b="0" i="0" u="sng" strike="noStrike" cap="none" normalizeH="0" baseline="0" dirty="0" err="1">
                          <a:ln>
                            <a:noFill/>
                          </a:ln>
                          <a:solidFill>
                            <a:srgbClr val="FF9900"/>
                          </a:solidFill>
                          <a:effectLst/>
                          <a:latin typeface="Coptic1" pitchFamily="2" charset="0"/>
                          <a:cs typeface="Arial" charset="0"/>
                        </a:rPr>
                        <a:t>Piou</a:t>
                      </a:r>
                      <a:r>
                        <a:rPr kumimoji="0" lang="en-US" sz="21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imwit</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qajwn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eqoun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e~tekmetouro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hina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vai</a:t>
                      </a:r>
                      <a:r>
                        <a:rPr kumimoji="0" lang="en-US" sz="2200" b="0" i="0" u="none" strike="noStrike" cap="none" normalizeH="0" baseline="0" dirty="0">
                          <a:ln>
                            <a:noFill/>
                          </a:ln>
                          <a:solidFill>
                            <a:schemeClr val="tx1"/>
                          </a:solidFill>
                          <a:effectLst/>
                          <a:latin typeface="Coptic1" pitchFamily="2" charset="0"/>
                          <a:cs typeface="Arial" charset="0"/>
                        </a:rPr>
                        <a:t> kata </a:t>
                      </a:r>
                      <a:r>
                        <a:rPr kumimoji="0" lang="en-US" sz="2200" b="0" i="0" u="none" strike="noStrike" cap="none" normalizeH="0" baseline="0" dirty="0" err="1">
                          <a:ln>
                            <a:noFill/>
                          </a:ln>
                          <a:solidFill>
                            <a:schemeClr val="tx1"/>
                          </a:solidFill>
                          <a:effectLst/>
                          <a:latin typeface="Coptic1" pitchFamily="2" charset="0"/>
                          <a:cs typeface="Arial" charset="0"/>
                        </a:rPr>
                        <a:t>v~r</a:t>
                      </a:r>
                      <a:r>
                        <a:rPr kumimoji="0" lang="en-US" sz="2200" b="0" i="0" u="none" strike="noStrike" cap="none" normalizeH="0" baseline="0" dirty="0">
                          <a:ln>
                            <a:noFill/>
                          </a:ln>
                          <a:solidFill>
                            <a:schemeClr val="tx1"/>
                          </a:solidFill>
                          <a:effectLst/>
                          <a:latin typeface="Coptic1" pitchFamily="2" charset="0"/>
                          <a:cs typeface="Arial" charset="0"/>
                        </a:rPr>
                        <a:t>/] on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hwb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n~tef</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n~tef</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icmou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n~tef</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ici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n~je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peknis</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n~ran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hwb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ettai</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etc~marwout</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I/</a:t>
                      </a:r>
                      <a:r>
                        <a:rPr kumimoji="0" lang="en-US" sz="2200" b="0" i="0" u="none" strike="noStrike" cap="none" normalizeH="0" baseline="0" dirty="0" err="1">
                          <a:ln>
                            <a:noFill/>
                          </a:ln>
                          <a:solidFill>
                            <a:schemeClr val="tx1"/>
                          </a:solidFill>
                          <a:effectLst/>
                          <a:latin typeface="Coptic1" pitchFamily="2" charset="0"/>
                          <a:cs typeface="Arial" charset="0"/>
                        </a:rPr>
                        <a:t>couc</a:t>
                      </a:r>
                      <a:r>
                        <a:rPr kumimoji="0" lang="en-US" sz="2200" b="0" i="0" u="none" strike="noStrike" cap="none" normalizeH="0" baseline="0" dirty="0">
                          <a:ln>
                            <a:noFill/>
                          </a:ln>
                          <a:solidFill>
                            <a:schemeClr val="tx1"/>
                          </a:solidFill>
                          <a:effectLst/>
                          <a:latin typeface="Coptic1" pitchFamily="2" charset="0"/>
                          <a:cs typeface="Arial" charset="0"/>
                        </a:rPr>
                        <a:t> Pi,~</a:t>
                      </a:r>
                      <a:r>
                        <a:rPr kumimoji="0" lang="en-US" sz="2200" b="0" i="0" u="none" strike="noStrike" cap="none" normalizeH="0" baseline="0" dirty="0" err="1">
                          <a:ln>
                            <a:noFill/>
                          </a:ln>
                          <a:solidFill>
                            <a:schemeClr val="tx1"/>
                          </a:solidFill>
                          <a:effectLst/>
                          <a:latin typeface="Coptic1" pitchFamily="2" charset="0"/>
                          <a:cs typeface="Arial" charset="0"/>
                        </a:rPr>
                        <a:t>rictoc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pekmenrit</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n~S</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ri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Pip~neuma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endParaRPr kumimoji="0" lang="en-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400" dirty="0"/>
                        <a:t>Et conduis-nous vers Ton Royaume afin qu’en cela ainsi qu’en toute chose soit glorifié, béni et exalté Ton Nom Saint et Puissant. En toute chose Tu es précieux et béni avec Jésus Christ Ton Fils bien aimé et le Saint Esprit,</a:t>
                      </a:r>
                      <a:endParaRPr kumimoji="0" lang="en-US"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واهدِنا إلى مَلكوتِك </a:t>
                      </a:r>
                      <a:r>
                        <a:rPr kumimoji="0" lang="ar-SA" sz="2800" b="0" i="0" u="none" strike="noStrike" cap="none" normalizeH="0" baseline="0" dirty="0" err="1">
                          <a:ln>
                            <a:noFill/>
                          </a:ln>
                          <a:solidFill>
                            <a:schemeClr val="tx1"/>
                          </a:solidFill>
                          <a:effectLst/>
                          <a:latin typeface="Arial" charset="0"/>
                          <a:cs typeface="Arial" charset="0"/>
                        </a:rPr>
                        <a:t>لكى</a:t>
                      </a:r>
                      <a:r>
                        <a:rPr kumimoji="0" lang="ar-SA" sz="2800" b="0" i="0" u="none" strike="noStrike" cap="none" normalizeH="0" baseline="0" dirty="0">
                          <a:ln>
                            <a:noFill/>
                          </a:ln>
                          <a:solidFill>
                            <a:schemeClr val="tx1"/>
                          </a:solidFill>
                          <a:effectLst/>
                          <a:latin typeface="Arial" charset="0"/>
                          <a:cs typeface="Arial" charset="0"/>
                        </a:rPr>
                        <a:t> بهذا كما أيضاً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كل </a:t>
                      </a:r>
                      <a:r>
                        <a:rPr kumimoji="0" lang="ar-SA" sz="2800" b="0" i="0" u="none" strike="noStrike" cap="none" normalizeH="0" baseline="0" dirty="0" err="1">
                          <a:ln>
                            <a:noFill/>
                          </a:ln>
                          <a:solidFill>
                            <a:schemeClr val="tx1"/>
                          </a:solidFill>
                          <a:effectLst/>
                          <a:latin typeface="Arial" charset="0"/>
                          <a:cs typeface="Arial" charset="0"/>
                        </a:rPr>
                        <a:t>شىء</a:t>
                      </a:r>
                      <a:r>
                        <a:rPr kumimoji="0" lang="ar-SA" sz="2800" b="0" i="0" u="none" strike="noStrike" cap="none" normalizeH="0" baseline="0" dirty="0">
                          <a:ln>
                            <a:noFill/>
                          </a:ln>
                          <a:solidFill>
                            <a:schemeClr val="tx1"/>
                          </a:solidFill>
                          <a:effectLst/>
                          <a:latin typeface="Arial" charset="0"/>
                          <a:cs typeface="Arial" charset="0"/>
                        </a:rPr>
                        <a:t> يَتَمجّدَ ويَتبَارك ويرتفع </a:t>
                      </a:r>
                      <a:r>
                        <a:rPr kumimoji="0" lang="ar-SA" sz="2800" b="0" i="0" u="none" strike="noStrike" cap="none" normalizeH="0" baseline="0" dirty="0" err="1">
                          <a:ln>
                            <a:noFill/>
                          </a:ln>
                          <a:solidFill>
                            <a:schemeClr val="tx1"/>
                          </a:solidFill>
                          <a:effectLst/>
                          <a:latin typeface="Arial" charset="0"/>
                          <a:cs typeface="Arial" charset="0"/>
                        </a:rPr>
                        <a:t>إسمُكَ</a:t>
                      </a:r>
                      <a:r>
                        <a:rPr kumimoji="0" lang="ar-S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العظيم القدوس</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كل </a:t>
                      </a:r>
                      <a:r>
                        <a:rPr kumimoji="0" lang="ar-SA" sz="2800" b="0" i="0" u="none" strike="noStrike" cap="none" normalizeH="0" baseline="0" dirty="0" err="1">
                          <a:ln>
                            <a:noFill/>
                          </a:ln>
                          <a:solidFill>
                            <a:schemeClr val="tx1"/>
                          </a:solidFill>
                          <a:effectLst/>
                          <a:latin typeface="Arial" charset="0"/>
                          <a:cs typeface="Arial" charset="0"/>
                        </a:rPr>
                        <a:t>شىء</a:t>
                      </a:r>
                      <a:r>
                        <a:rPr kumimoji="0" lang="ar-SA" sz="2800" b="0" i="0" u="none" strike="noStrike" cap="none" normalizeH="0" baseline="0" dirty="0">
                          <a:ln>
                            <a:noFill/>
                          </a:ln>
                          <a:solidFill>
                            <a:schemeClr val="tx1"/>
                          </a:solidFill>
                          <a:effectLst/>
                          <a:latin typeface="Arial" charset="0"/>
                          <a:cs typeface="Arial" charset="0"/>
                        </a:rPr>
                        <a:t> كريم ومُبَارك مَعَ يسوع المسيح </a:t>
                      </a:r>
                      <a:r>
                        <a:rPr kumimoji="0" lang="ar-SA" sz="2800" b="0" i="0" u="none" strike="noStrike" cap="none" normalizeH="0" baseline="0" dirty="0" err="1">
                          <a:ln>
                            <a:noFill/>
                          </a:ln>
                          <a:solidFill>
                            <a:schemeClr val="tx1"/>
                          </a:solidFill>
                          <a:effectLst/>
                          <a:latin typeface="Arial" charset="0"/>
                          <a:cs typeface="Arial" charset="0"/>
                        </a:rPr>
                        <a:t>إبنِكَ</a:t>
                      </a:r>
                      <a:r>
                        <a:rPr kumimoji="0" lang="ar-SA" sz="2800" b="0" i="0" u="none" strike="noStrike" cap="none" normalizeH="0" baseline="0" dirty="0">
                          <a:ln>
                            <a:noFill/>
                          </a:ln>
                          <a:solidFill>
                            <a:schemeClr val="tx1"/>
                          </a:solidFill>
                          <a:effectLst/>
                          <a:latin typeface="Arial" charset="0"/>
                          <a:cs typeface="Arial" charset="0"/>
                        </a:rPr>
                        <a:t> الحبيب والروح القدُس.</a:t>
                      </a:r>
                      <a:r>
                        <a:rPr kumimoji="0" lang="ar-EG"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p>
                      <a:pPr algn="just"/>
                      <a:endParaRPr lang="fr-FR" sz="15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409410" name="Group 2"/>
          <p:cNvGrpSpPr>
            <a:grpSpLocks/>
          </p:cNvGrpSpPr>
          <p:nvPr/>
        </p:nvGrpSpPr>
        <p:grpSpPr bwMode="auto">
          <a:xfrm>
            <a:off x="0" y="2114550"/>
            <a:ext cx="8610600" cy="1085850"/>
            <a:chOff x="-3" y="-3"/>
            <a:chExt cx="2820" cy="820"/>
          </a:xfrm>
        </p:grpSpPr>
        <p:grpSp>
          <p:nvGrpSpPr>
            <p:cNvPr id="11409411" name="Group 3"/>
            <p:cNvGrpSpPr>
              <a:grpSpLocks/>
            </p:cNvGrpSpPr>
            <p:nvPr/>
          </p:nvGrpSpPr>
          <p:grpSpPr bwMode="auto">
            <a:xfrm>
              <a:off x="0" y="0"/>
              <a:ext cx="2814" cy="814"/>
              <a:chOff x="0" y="0"/>
              <a:chExt cx="2814" cy="814"/>
            </a:xfrm>
          </p:grpSpPr>
          <p:grpSp>
            <p:nvGrpSpPr>
              <p:cNvPr id="11409412" name="Group 4"/>
              <p:cNvGrpSpPr>
                <a:grpSpLocks/>
              </p:cNvGrpSpPr>
              <p:nvPr/>
            </p:nvGrpSpPr>
            <p:grpSpPr bwMode="auto">
              <a:xfrm>
                <a:off x="0" y="0"/>
                <a:ext cx="1094" cy="814"/>
                <a:chOff x="0" y="0"/>
                <a:chExt cx="1094" cy="814"/>
              </a:xfrm>
            </p:grpSpPr>
            <p:sp>
              <p:nvSpPr>
                <p:cNvPr id="11409413"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409414"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409415" name="Group 7"/>
              <p:cNvGrpSpPr>
                <a:grpSpLocks/>
              </p:cNvGrpSpPr>
              <p:nvPr/>
            </p:nvGrpSpPr>
            <p:grpSpPr bwMode="auto">
              <a:xfrm>
                <a:off x="1094" y="0"/>
                <a:ext cx="842" cy="814"/>
                <a:chOff x="1094" y="0"/>
                <a:chExt cx="842" cy="814"/>
              </a:xfrm>
            </p:grpSpPr>
            <p:sp>
              <p:nvSpPr>
                <p:cNvPr id="11409416"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409417"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409418" name="Group 10"/>
              <p:cNvGrpSpPr>
                <a:grpSpLocks/>
              </p:cNvGrpSpPr>
              <p:nvPr/>
            </p:nvGrpSpPr>
            <p:grpSpPr bwMode="auto">
              <a:xfrm>
                <a:off x="1936" y="0"/>
                <a:ext cx="878" cy="814"/>
                <a:chOff x="1936" y="0"/>
                <a:chExt cx="878" cy="814"/>
              </a:xfrm>
            </p:grpSpPr>
            <p:sp>
              <p:nvSpPr>
                <p:cNvPr id="11409419"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409420"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409421"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8" name="Action Button: Custom 27">
            <a:hlinkClick r:id="rId2" action="ppaction://hlinksldjump" highlightClick="1"/>
          </p:cNvPr>
          <p:cNvSpPr/>
          <p:nvPr/>
        </p:nvSpPr>
        <p:spPr bwMode="auto">
          <a:xfrm>
            <a:off x="4551648" y="496824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5202" name="Group 2"/>
          <p:cNvGraphicFramePr>
            <a:graphicFrameLocks noGrp="1"/>
          </p:cNvGraphicFramePr>
          <p:nvPr>
            <p:ph/>
          </p:nvPr>
        </p:nvGraphicFramePr>
        <p:xfrm>
          <a:off x="0" y="177800"/>
          <a:ext cx="9144000" cy="4239864"/>
        </p:xfrm>
        <a:graphic>
          <a:graphicData uri="http://schemas.openxmlformats.org/drawingml/2006/table">
            <a:tbl>
              <a:tblPr/>
              <a:tblGrid>
                <a:gridCol w="5414210">
                  <a:extLst>
                    <a:ext uri="{9D8B030D-6E8A-4147-A177-3AD203B41FA5}">
                      <a16:colId xmlns:a16="http://schemas.microsoft.com/office/drawing/2014/main" val="20000"/>
                    </a:ext>
                  </a:extLst>
                </a:gridCol>
                <a:gridCol w="3729790">
                  <a:extLst>
                    <a:ext uri="{9D8B030D-6E8A-4147-A177-3AD203B41FA5}">
                      <a16:colId xmlns:a16="http://schemas.microsoft.com/office/drawing/2014/main" val="20001"/>
                    </a:ext>
                  </a:extLst>
                </a:gridCol>
              </a:tblGrid>
              <a:tr h="402590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Remplis cette offrande qui T’appartient par Ta bénédiction.</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Par la descente de Ton Saint Esprit sur elle</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املأ هذه الصعيدة التى لكَ يا رب بالبركة التى من قِبلك</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95000"/>
                        </a:lnSpc>
                        <a:spcBef>
                          <a:spcPct val="0"/>
                        </a:spcBef>
                        <a:spcAft>
                          <a:spcPct val="0"/>
                        </a:spcAft>
                        <a:buClrTx/>
                        <a:buSzTx/>
                        <a:buFontTx/>
                        <a:buNone/>
                        <a:tabLst/>
                      </a:pP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بحُلول روحِكَ القدوس عليها.</a:t>
                      </a:r>
                      <a:r>
                        <a:rPr kumimoji="0" lang="en-US"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a:t>
                      </a:r>
                      <a:r>
                        <a:rPr kumimoji="0" lang="en-US" sz="28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58874821"/>
      </p:ext>
    </p:extLst>
  </p:cSld>
  <p:clrMapOvr>
    <a:masterClrMapping/>
  </p:clrMapOvr>
  <p:transition/>
</p:sld>
</file>

<file path=ppt/slides/slide3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6238" name="Group 14"/>
          <p:cNvGraphicFramePr>
            <a:graphicFrameLocks noGrp="1"/>
          </p:cNvGraphicFramePr>
          <p:nvPr>
            <p:ph/>
          </p:nvPr>
        </p:nvGraphicFramePr>
        <p:xfrm>
          <a:off x="0" y="339502"/>
          <a:ext cx="9144000" cy="4104528"/>
        </p:xfrm>
        <a:graphic>
          <a:graphicData uri="http://schemas.openxmlformats.org/drawingml/2006/table">
            <a:tbl>
              <a:tblPr/>
              <a:tblGrid>
                <a:gridCol w="5775158">
                  <a:extLst>
                    <a:ext uri="{9D8B030D-6E8A-4147-A177-3AD203B41FA5}">
                      <a16:colId xmlns:a16="http://schemas.microsoft.com/office/drawing/2014/main" val="20000"/>
                    </a:ext>
                  </a:extLst>
                </a:gridCol>
                <a:gridCol w="3368842">
                  <a:extLst>
                    <a:ext uri="{9D8B030D-6E8A-4147-A177-3AD203B41FA5}">
                      <a16:colId xmlns:a16="http://schemas.microsoft.com/office/drawing/2014/main" val="20001"/>
                    </a:ext>
                  </a:extLst>
                </a:gridCol>
              </a:tblGrid>
              <a:tr h="410452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avec la bénédiction, bénit.</a:t>
                      </a:r>
                    </a:p>
                    <a:p>
                      <a:pPr marL="0" marR="0" lvl="0" indent="0" algn="l" defTabSz="914400" rtl="0" eaLnBrk="1" fontAlgn="base" latinLnBrk="0" hangingPunct="1">
                        <a:lnSpc>
                          <a:spcPct val="95000"/>
                        </a:lnSpc>
                        <a:spcBef>
                          <a:spcPct val="0"/>
                        </a:spcBef>
                        <a:spcAft>
                          <a:spcPct val="0"/>
                        </a:spcAft>
                        <a:buClrTx/>
                        <a:buSzTx/>
                        <a:buFontTx/>
                        <a:buNone/>
                        <a:tabLst/>
                      </a:pPr>
                      <a:endParaRPr kumimoji="0" lang="fr-FR" sz="16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p>
                    <a:p>
                      <a:pPr marL="0" marR="0" lvl="0" indent="0" algn="l" defTabSz="914400" rtl="0" eaLnBrk="1" fontAlgn="base" latinLnBrk="0" hangingPunct="1">
                        <a:lnSpc>
                          <a:spcPct val="95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avec la sanctification, sanctifie.</a:t>
                      </a:r>
                    </a:p>
                    <a:p>
                      <a:pPr marL="0" marR="0" lvl="0" indent="0" algn="l" defTabSz="914400" rtl="0" eaLnBrk="1" fontAlgn="base" latinLnBrk="0" hangingPunct="1">
                        <a:lnSpc>
                          <a:spcPct val="95000"/>
                        </a:lnSpc>
                        <a:spcBef>
                          <a:spcPct val="0"/>
                        </a:spcBef>
                        <a:spcAft>
                          <a:spcPct val="0"/>
                        </a:spcAft>
                        <a:buClrTx/>
                        <a:buSzTx/>
                        <a:buFontTx/>
                        <a:buNone/>
                        <a:tabLst/>
                      </a:pPr>
                      <a:endParaRPr kumimoji="0" lang="fr-CA" sz="2000" b="0" i="0" u="sng" strike="noStrike" cap="none" normalizeH="0" baseline="0" dirty="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وبالبركة بارك</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r" defTabSz="914400" rtl="1" eaLnBrk="1" fontAlgn="base" latinLnBrk="0" hangingPunct="1">
                        <a:lnSpc>
                          <a:spcPct val="95000"/>
                        </a:lnSpc>
                        <a:spcBef>
                          <a:spcPct val="0"/>
                        </a:spcBef>
                        <a:spcAft>
                          <a:spcPct val="0"/>
                        </a:spcAft>
                        <a:buClrTx/>
                        <a:buSzTx/>
                        <a:buFontTx/>
                        <a:buNone/>
                        <a:tabLst/>
                      </a:pPr>
                      <a:r>
                        <a:rPr kumimoji="0" lang="ar-SA" sz="2700" b="0" i="0" u="sng" strike="noStrike" cap="none" normalizeH="0" baseline="0" dirty="0">
                          <a:ln>
                            <a:noFill/>
                          </a:ln>
                          <a:solidFill>
                            <a:srgbClr val="FF9933"/>
                          </a:solidFill>
                          <a:effectLst/>
                          <a:latin typeface="Arial" charset="0"/>
                          <a:cs typeface="Times New Roman" pitchFamily="18" charset="0"/>
                        </a:rPr>
                        <a:t>الشعب:</a:t>
                      </a:r>
                      <a:endParaRPr kumimoji="0" lang="en-CA" sz="2700" b="0" i="0" u="sng" strike="noStrike" cap="none" normalizeH="0" baseline="0" dirty="0">
                        <a:ln>
                          <a:noFill/>
                        </a:ln>
                        <a:solidFill>
                          <a:srgbClr val="FF9933"/>
                        </a:solidFill>
                        <a:effectLst/>
                        <a:latin typeface="Arial" charset="0"/>
                        <a:cs typeface="Times New Roman" pitchFamily="18"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2700" b="0" i="0" u="sng" strike="noStrike" cap="none" normalizeH="0" baseline="0" dirty="0">
                          <a:ln>
                            <a:noFill/>
                          </a:ln>
                          <a:solidFill>
                            <a:srgbClr val="FF9933"/>
                          </a:solidFill>
                          <a:effectLst/>
                          <a:latin typeface="Arial" charset="0"/>
                          <a:cs typeface="Times New Roman" pitchFamily="18" charset="0"/>
                        </a:rPr>
                        <a:t>ال</a:t>
                      </a:r>
                      <a:r>
                        <a:rPr kumimoji="0" lang="ar-EG" sz="2700" b="0" i="0" u="sng" strike="noStrike" cap="none" normalizeH="0" baseline="0" dirty="0">
                          <a:ln>
                            <a:noFill/>
                          </a:ln>
                          <a:solidFill>
                            <a:srgbClr val="FF9933"/>
                          </a:solidFill>
                          <a:effectLst/>
                          <a:latin typeface="Arial" charset="0"/>
                          <a:cs typeface="Times New Roman" pitchFamily="18" charset="0"/>
                        </a:rPr>
                        <a:t>كاهن</a:t>
                      </a:r>
                      <a:r>
                        <a:rPr kumimoji="0" lang="ar-SA" sz="2700" b="0" i="0" u="sng" strike="noStrike" cap="none" normalizeH="0" baseline="0" dirty="0">
                          <a:ln>
                            <a:noFill/>
                          </a:ln>
                          <a:solidFill>
                            <a:srgbClr val="FF9933"/>
                          </a:solidFill>
                          <a:effectLst/>
                          <a:latin typeface="Arial" charset="0"/>
                          <a:cs typeface="Times New Roman" pitchFamily="18" charset="0"/>
                        </a:rPr>
                        <a:t>:</a:t>
                      </a:r>
                    </a:p>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وبالتقديس قدس.</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2700" b="0" i="0" u="sng" strike="noStrike" cap="none" normalizeH="0" baseline="0" dirty="0">
                          <a:ln>
                            <a:noFill/>
                          </a:ln>
                          <a:solidFill>
                            <a:srgbClr val="FF9933"/>
                          </a:solidFill>
                          <a:effectLst/>
                          <a:latin typeface="Arial" charset="0"/>
                          <a:cs typeface="Times New Roman" pitchFamily="18" charset="0"/>
                        </a:rPr>
                        <a:t>الشعب:</a:t>
                      </a:r>
                      <a:endParaRPr kumimoji="0" lang="en-CA" sz="2700" b="0" i="0" u="sng" strike="noStrike" cap="none" normalizeH="0" baseline="0" dirty="0">
                        <a:ln>
                          <a:noFill/>
                        </a:ln>
                        <a:solidFill>
                          <a:srgbClr val="FF9933"/>
                        </a:solidFill>
                        <a:effectLst/>
                        <a:latin typeface="Arial" charset="0"/>
                        <a:cs typeface="Times New Roman" pitchFamily="18"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28165847"/>
      </p:ext>
    </p:extLst>
  </p:cSld>
  <p:clrMapOvr>
    <a:masterClrMapping/>
  </p:clrMapOvr>
  <p:transition/>
</p:sld>
</file>

<file path=ppt/slides/slide3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7262" name="Group 14"/>
          <p:cNvGraphicFramePr>
            <a:graphicFrameLocks noGrp="1"/>
          </p:cNvGraphicFramePr>
          <p:nvPr>
            <p:ph/>
          </p:nvPr>
        </p:nvGraphicFramePr>
        <p:xfrm>
          <a:off x="0" y="241172"/>
          <a:ext cx="9144000" cy="2114550"/>
        </p:xfrm>
        <a:graphic>
          <a:graphicData uri="http://schemas.openxmlformats.org/drawingml/2006/table">
            <a:tbl>
              <a:tblPr/>
              <a:tblGrid>
                <a:gridCol w="5158152">
                  <a:extLst>
                    <a:ext uri="{9D8B030D-6E8A-4147-A177-3AD203B41FA5}">
                      <a16:colId xmlns:a16="http://schemas.microsoft.com/office/drawing/2014/main" val="20000"/>
                    </a:ext>
                  </a:extLst>
                </a:gridCol>
                <a:gridCol w="3985848">
                  <a:extLst>
                    <a:ext uri="{9D8B030D-6E8A-4147-A177-3AD203B41FA5}">
                      <a16:colId xmlns:a16="http://schemas.microsoft.com/office/drawing/2014/main" val="20001"/>
                    </a:ext>
                  </a:extLst>
                </a:gridCol>
              </a:tblGrid>
              <a:tr h="21145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Tes offrandes honorables que nous avons mis devant Toi, ce pain et cette coupe.</a:t>
                      </a: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8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85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قرابينك هذه المُكرّمة التى بدأنا بوضعِها أمامك، هذا الخبز وهذه الكأس.  </a:t>
                      </a:r>
                      <a:endParaRPr kumimoji="0" lang="en-US" sz="36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6" name="Image 5" descr="Une image contenant table, assis, jaune, debout&#10;&#10;Description générée automatiquement">
            <a:extLst>
              <a:ext uri="{FF2B5EF4-FFF2-40B4-BE49-F238E27FC236}">
                <a16:creationId xmlns:a16="http://schemas.microsoft.com/office/drawing/2014/main" id="{385EB6DA-728B-45ED-83D2-7FAA05A0D01A}"/>
              </a:ext>
            </a:extLst>
          </p:cNvPr>
          <p:cNvPicPr>
            <a:picLocks noChangeAspect="1"/>
          </p:cNvPicPr>
          <p:nvPr/>
        </p:nvPicPr>
        <p:blipFill rotWithShape="1">
          <a:blip r:embed="rId3">
            <a:extLst>
              <a:ext uri="{28A0092B-C50C-407E-A947-70E740481C1C}">
                <a14:useLocalDpi xmlns:a14="http://schemas.microsoft.com/office/drawing/2010/main" val="0"/>
              </a:ext>
            </a:extLst>
          </a:blip>
          <a:srcRect l="2209" t="2235" r="2075" b="3476"/>
          <a:stretch/>
        </p:blipFill>
        <p:spPr>
          <a:xfrm>
            <a:off x="3647770" y="2996119"/>
            <a:ext cx="2334842" cy="2147381"/>
          </a:xfrm>
          <a:prstGeom prst="rect">
            <a:avLst/>
          </a:prstGeom>
        </p:spPr>
      </p:pic>
    </p:spTree>
    <p:extLst>
      <p:ext uri="{BB962C8B-B14F-4D97-AF65-F5344CB8AC3E}">
        <p14:creationId xmlns:p14="http://schemas.microsoft.com/office/powerpoint/2010/main" val="2282706662"/>
      </p:ext>
    </p:extLst>
  </p:cSld>
  <p:clrMapOvr>
    <a:masterClrMapping/>
  </p:clrMapOvr>
  <p:transition/>
</p:sld>
</file>

<file path=ppt/slides/slide3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941330" name="Group 18"/>
          <p:cNvGraphicFramePr>
            <a:graphicFrameLocks noGrp="1"/>
          </p:cNvGraphicFramePr>
          <p:nvPr/>
        </p:nvGraphicFramePr>
        <p:xfrm>
          <a:off x="0" y="0"/>
          <a:ext cx="9144000" cy="4831176"/>
        </p:xfrm>
        <a:graphic>
          <a:graphicData uri="http://schemas.openxmlformats.org/drawingml/2006/table">
            <a:tbl>
              <a:tblPr/>
              <a:tblGrid>
                <a:gridCol w="5364088">
                  <a:extLst>
                    <a:ext uri="{9D8B030D-6E8A-4147-A177-3AD203B41FA5}">
                      <a16:colId xmlns:a16="http://schemas.microsoft.com/office/drawing/2014/main" val="20000"/>
                    </a:ext>
                  </a:extLst>
                </a:gridCol>
                <a:gridCol w="3779912">
                  <a:extLst>
                    <a:ext uri="{9D8B030D-6E8A-4147-A177-3AD203B41FA5}">
                      <a16:colId xmlns:a16="http://schemas.microsoft.com/office/drawing/2014/main" val="20001"/>
                    </a:ext>
                  </a:extLst>
                </a:gridCol>
              </a:tblGrid>
              <a:tr h="460515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Ton Fils unique notre Seigneur, Dieu et Sauveur et Roi de nous tous Jésus Christ, </a:t>
                      </a:r>
                      <a:r>
                        <a:rPr kumimoji="0" lang="fr-CA" sz="2800" b="0" i="0" u="none" strike="noStrike" cap="none" normalizeH="0" baseline="0" dirty="0">
                          <a:ln>
                            <a:noFill/>
                          </a:ln>
                          <a:solidFill>
                            <a:schemeClr val="tx1"/>
                          </a:solidFill>
                          <a:effectLst/>
                          <a:latin typeface="Arial" charset="0"/>
                          <a:cs typeface="Arial" charset="0"/>
                        </a:rPr>
                        <a:t>la nuit dans laquelle Il s’est livré pour souffrir pour nos péchés, et la mort qu’Il a accepté avec Sa propre volonté Lui seul pour nous tous.</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croyons</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 إبنَكَ الوحيد رَبَنا وإلهَنا ومُخلصنا وملكنا كلنا يسوع المسيح، فى الليلة التى اسلمَ ذاتهُ فيها ليتألم عن خطايانا، والموتُ الذى قبله بذاتِهِ بإرادتِهِ وحدهُ عنا كلنا.</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7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نؤمن</a:t>
                      </a:r>
                      <a:r>
                        <a:rPr kumimoji="0" lang="ar-SA" sz="3200" b="0" i="0" u="none" strike="noStrike" cap="none" normalizeH="0" baseline="0" dirty="0">
                          <a:ln>
                            <a:noFill/>
                          </a:ln>
                          <a:solidFill>
                            <a:schemeClr val="tx1"/>
                          </a:solidFill>
                          <a:effectLst/>
                          <a:latin typeface="Arial" charset="0"/>
                          <a:cs typeface="Arial" charset="0"/>
                        </a:rPr>
                        <a:t>.</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13">
            <a:hlinkClick r:id="rId3" action="ppaction://hlinksldjump" highlightClick="1"/>
            <a:extLst>
              <a:ext uri="{FF2B5EF4-FFF2-40B4-BE49-F238E27FC236}">
                <a16:creationId xmlns:a16="http://schemas.microsoft.com/office/drawing/2014/main" id="{6D766009-A3DA-4D2C-BC05-8B6452CAE864}"/>
              </a:ext>
            </a:extLst>
          </p:cNvPr>
          <p:cNvSpPr>
            <a:spLocks noChangeArrowheads="1"/>
          </p:cNvSpPr>
          <p:nvPr/>
        </p:nvSpPr>
        <p:spPr bwMode="auto">
          <a:xfrm>
            <a:off x="7543800" y="4605155"/>
            <a:ext cx="1600200" cy="538345"/>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Basile</a:t>
            </a:r>
          </a:p>
          <a:p>
            <a:pPr algn="ctr" rtl="1">
              <a:lnSpc>
                <a:spcPct val="80000"/>
              </a:lnSpc>
              <a:spcBef>
                <a:spcPct val="0"/>
              </a:spcBef>
            </a:pPr>
            <a:r>
              <a:rPr lang="ar-EG" sz="2000" dirty="0" err="1">
                <a:latin typeface="Arial" charset="0"/>
              </a:rPr>
              <a:t>باسيلى</a:t>
            </a:r>
            <a:endParaRPr lang="en-US" sz="2000" dirty="0">
              <a:latin typeface="Arial" charset="0"/>
            </a:endParaRPr>
          </a:p>
        </p:txBody>
      </p:sp>
    </p:spTree>
    <p:extLst>
      <p:ext uri="{BB962C8B-B14F-4D97-AF65-F5344CB8AC3E}">
        <p14:creationId xmlns:p14="http://schemas.microsoft.com/office/powerpoint/2010/main" val="632319022"/>
      </p:ext>
    </p:extLst>
  </p:cSld>
  <p:clrMapOvr>
    <a:masterClrMapping/>
  </p:clrMapOvr>
  <p:transition/>
</p:sld>
</file>

<file path=ppt/slides/slide3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8283" name="Group 11"/>
          <p:cNvGraphicFramePr>
            <a:graphicFrameLocks noGrp="1"/>
          </p:cNvGraphicFramePr>
          <p:nvPr>
            <p:ph/>
          </p:nvPr>
        </p:nvGraphicFramePr>
        <p:xfrm>
          <a:off x="0" y="0"/>
          <a:ext cx="9144000" cy="5354670"/>
        </p:xfrm>
        <a:graphic>
          <a:graphicData uri="http://schemas.openxmlformats.org/drawingml/2006/table">
            <a:tbl>
              <a:tblPr/>
              <a:tblGrid>
                <a:gridCol w="32004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590800">
                  <a:extLst>
                    <a:ext uri="{9D8B030D-6E8A-4147-A177-3AD203B41FA5}">
                      <a16:colId xmlns:a16="http://schemas.microsoft.com/office/drawing/2014/main" val="20002"/>
                    </a:ext>
                  </a:extLst>
                </a:gridCol>
              </a:tblGrid>
              <a:tr h="4800600">
                <a:tc>
                  <a:txBody>
                    <a:bodyPr/>
                    <a:lstStyle/>
                    <a:p>
                      <a:pPr marL="0" marR="0" lvl="0" indent="0" algn="just" defTabSz="914400" rtl="0" eaLnBrk="0" fontAlgn="base" latinLnBrk="0" hangingPunct="0">
                        <a:lnSpc>
                          <a:spcPct val="95000"/>
                        </a:lnSpc>
                        <a:spcBef>
                          <a:spcPct val="0"/>
                        </a:spcBef>
                        <a:spcAft>
                          <a:spcPct val="0"/>
                        </a:spcAft>
                        <a:buClrTx/>
                        <a:buSzTx/>
                        <a:buFontTx/>
                        <a:buNone/>
                        <a:tabLst/>
                        <a:defRPr/>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0" fontAlgn="base" latinLnBrk="0" hangingPunct="0">
                        <a:lnSpc>
                          <a:spcPct val="95000"/>
                        </a:lnSpc>
                        <a:spcBef>
                          <a:spcPct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Af</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nouwik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nefjij</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nata</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natywleb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mmakarion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nreftanqo</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0" fontAlgn="base" latinLnBrk="0" hangingPunct="0">
                        <a:lnSpc>
                          <a:spcPct val="95000"/>
                        </a:lnSpc>
                        <a:spcBef>
                          <a:spcPct val="0"/>
                        </a:spcBef>
                        <a:spcAft>
                          <a:spcPct val="0"/>
                        </a:spcAft>
                        <a:buClrTx/>
                        <a:buSzTx/>
                        <a:buFontTx/>
                        <a:buNone/>
                        <a:tabLst/>
                      </a:pP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0" fontAlgn="base" latinLnBrk="0" hangingPunct="0">
                        <a:lnSpc>
                          <a:spcPct val="95000"/>
                        </a:lnSpc>
                        <a:spcBef>
                          <a:spcPct val="0"/>
                        </a:spcBef>
                        <a:spcAft>
                          <a:spcPct val="0"/>
                        </a:spcAft>
                        <a:buClrTx/>
                        <a:buSzTx/>
                        <a:buFontTx/>
                        <a:buNone/>
                        <a:tabLst/>
                      </a:pPr>
                      <a:endParaRPr kumimoji="0" lang="en-US"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0" fontAlgn="base" latinLnBrk="0" hangingPunct="0">
                        <a:lnSpc>
                          <a:spcPct val="95000"/>
                        </a:lnSpc>
                        <a:spcBef>
                          <a:spcPct val="0"/>
                        </a:spcBef>
                        <a:spcAft>
                          <a:spcPct val="0"/>
                        </a:spcAft>
                        <a:buClrTx/>
                        <a:buSzTx/>
                        <a:buFontTx/>
                        <a:buNone/>
                        <a:tabLst/>
                      </a:pPr>
                      <a:endParaRPr kumimoji="0" lang="en-US"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0" fontAlgn="base" latinLnBrk="0" hangingPunct="0">
                        <a:lnSpc>
                          <a:spcPct val="95000"/>
                        </a:lnSpc>
                        <a:spcBef>
                          <a:spcPct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Tennah</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pe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am/n.</a:t>
                      </a:r>
                    </a:p>
                    <a:p>
                      <a:pPr marL="0" marR="0" lvl="0" indent="0" algn="just" defTabSz="914400" rtl="0" eaLnBrk="0" fontAlgn="base" latinLnBrk="0" hangingPunct="0">
                        <a:lnSpc>
                          <a:spcPct val="95000"/>
                        </a:lnSpc>
                        <a:spcBef>
                          <a:spcPct val="0"/>
                        </a:spcBef>
                        <a:spcAft>
                          <a:spcPct val="0"/>
                        </a:spcAft>
                        <a:buClrTx/>
                        <a:buSzTx/>
                        <a:buFontTx/>
                        <a:buNone/>
                        <a:tabLst/>
                      </a:pPr>
                      <a:endParaRPr kumimoji="0" lang="en-CA" sz="27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Il prit le pain dans Ses mains pures, sans défaut, et sans souillure, bénies et vivifiantes.</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croyons que cela est vrai.  </a:t>
                      </a:r>
                      <a:r>
                        <a:rPr kumimoji="0" lang="en-US" sz="2800" b="0" i="0" u="none" strike="noStrike" cap="none" normalizeH="0" baseline="0" dirty="0">
                          <a:ln>
                            <a:noFill/>
                          </a:ln>
                          <a:solidFill>
                            <a:schemeClr val="tx1"/>
                          </a:solidFill>
                          <a:effectLst/>
                          <a:latin typeface="Arial" charset="0"/>
                          <a:cs typeface="Arial" charset="0"/>
                        </a:rPr>
                        <a:t>Amen </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أخَـذ خُبزاً على يَديهِ الطاهرتين اللتينِ بلا عيبٍ ولا دنسٍ، الطوباويتين </a:t>
                      </a:r>
                      <a:r>
                        <a:rPr kumimoji="0" lang="ar-SA" sz="3200" b="0" i="0" u="none" strike="noStrike" cap="none" normalizeH="0" baseline="0" dirty="0" err="1">
                          <a:ln>
                            <a:noFill/>
                          </a:ln>
                          <a:solidFill>
                            <a:schemeClr val="tx1"/>
                          </a:solidFill>
                          <a:effectLst/>
                          <a:latin typeface="Arial" charset="0"/>
                          <a:cs typeface="Arial" charset="0"/>
                        </a:rPr>
                        <a:t>المُحييتين</a:t>
                      </a:r>
                      <a:r>
                        <a:rPr kumimoji="0" lang="ar-SA" sz="3200" b="0" i="0" u="none" strike="noStrike" cap="none" normalizeH="0" baseline="0" dirty="0">
                          <a:ln>
                            <a:noFill/>
                          </a:ln>
                          <a:solidFill>
                            <a:schemeClr val="tx1"/>
                          </a:solidFill>
                          <a:effectLst/>
                          <a:latin typeface="Arial" charset="0"/>
                          <a:cs typeface="Arial" charset="0"/>
                        </a:rPr>
                        <a:t>.</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نؤمن أن هذا هو بالحقيقةِ آمين.</a:t>
                      </a:r>
                      <a:r>
                        <a:rPr kumimoji="0" lang="en-US" sz="32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45021256"/>
      </p:ext>
    </p:extLst>
  </p:cSld>
  <p:clrMapOvr>
    <a:masterClrMapping/>
  </p:clrMapOvr>
  <p:transition/>
</p:sld>
</file>

<file path=ppt/slides/slide3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dirty="0"/>
              <a:t>			</a:t>
            </a:r>
            <a:endParaRPr lang="en-US" sz="1400" b="0" dirty="0">
              <a:solidFill>
                <a:schemeClr val="tx1"/>
              </a:solidFill>
            </a:endParaRPr>
          </a:p>
        </p:txBody>
      </p:sp>
      <p:graphicFrame>
        <p:nvGraphicFramePr>
          <p:cNvPr id="12599298" name="Group 2"/>
          <p:cNvGraphicFramePr>
            <a:graphicFrameLocks noGrp="1"/>
          </p:cNvGraphicFramePr>
          <p:nvPr/>
        </p:nvGraphicFramePr>
        <p:xfrm>
          <a:off x="0" y="670"/>
          <a:ext cx="9144000" cy="4899283"/>
        </p:xfrm>
        <a:graphic>
          <a:graphicData uri="http://schemas.openxmlformats.org/drawingml/2006/table">
            <a:tbl>
              <a:tblPr/>
              <a:tblGrid>
                <a:gridCol w="3136900">
                  <a:extLst>
                    <a:ext uri="{9D8B030D-6E8A-4147-A177-3AD203B41FA5}">
                      <a16:colId xmlns:a16="http://schemas.microsoft.com/office/drawing/2014/main" val="20000"/>
                    </a:ext>
                  </a:extLst>
                </a:gridCol>
                <a:gridCol w="3486150">
                  <a:extLst>
                    <a:ext uri="{9D8B030D-6E8A-4147-A177-3AD203B41FA5}">
                      <a16:colId xmlns:a16="http://schemas.microsoft.com/office/drawing/2014/main" val="20001"/>
                    </a:ext>
                  </a:extLst>
                </a:gridCol>
                <a:gridCol w="2520950">
                  <a:extLst>
                    <a:ext uri="{9D8B030D-6E8A-4147-A177-3AD203B41FA5}">
                      <a16:colId xmlns:a16="http://schemas.microsoft.com/office/drawing/2014/main" val="20002"/>
                    </a:ext>
                  </a:extLst>
                </a:gridCol>
              </a:tblGrid>
              <a:tr h="28563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Afjoust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epswi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etve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harok</a:t>
                      </a:r>
                      <a:r>
                        <a:rPr kumimoji="0" lang="en-US" sz="3000" b="0" i="0" u="none" strike="noStrike" cap="none" normalizeH="0" baseline="0" dirty="0">
                          <a:ln>
                            <a:noFill/>
                          </a:ln>
                          <a:solidFill>
                            <a:schemeClr val="tx1"/>
                          </a:solidFill>
                          <a:effectLst/>
                          <a:latin typeface="Coptic1" pitchFamily="2" charset="0"/>
                          <a:cs typeface="Arial" charset="0"/>
                        </a:rPr>
                        <a:t>: v/</a:t>
                      </a:r>
                      <a:r>
                        <a:rPr kumimoji="0" lang="en-US" sz="3000" b="0" i="0" u="none" strike="noStrike" cap="none" normalizeH="0" baseline="0" dirty="0" err="1">
                          <a:ln>
                            <a:noFill/>
                          </a:ln>
                          <a:solidFill>
                            <a:schemeClr val="tx1"/>
                          </a:solidFill>
                          <a:effectLst/>
                          <a:latin typeface="Coptic1" pitchFamily="2" charset="0"/>
                          <a:cs typeface="Arial" charset="0"/>
                        </a:rPr>
                        <a:t>ete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vwf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nIwt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vnou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vn</a:t>
                      </a:r>
                      <a:r>
                        <a:rPr kumimoji="0" lang="en-US" sz="3000" b="0" i="0" u="none" strike="noStrike" cap="none" normalizeH="0" baseline="0" dirty="0">
                          <a:ln>
                            <a:noFill/>
                          </a:ln>
                          <a:solidFill>
                            <a:schemeClr val="tx1"/>
                          </a:solidFill>
                          <a:effectLst/>
                          <a:latin typeface="Coptic1" pitchFamily="2" charset="0"/>
                          <a:cs typeface="Arial" charset="0"/>
                        </a:rPr>
                        <a:t>/b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niben</a:t>
                      </a:r>
                      <a:r>
                        <a:rPr kumimoji="0" lang="en-US" sz="3000" b="0" i="0" u="none" strike="noStrike" cap="none" normalizeH="0" baseline="0" dirty="0">
                          <a:ln>
                            <a:noFill/>
                          </a:ln>
                          <a:solidFill>
                            <a:schemeClr val="tx1"/>
                          </a:solidFill>
                          <a:effectLst/>
                          <a:latin typeface="Coptic1" pitchFamily="2" charset="0"/>
                          <a:cs typeface="Arial" charset="0"/>
                        </a:rPr>
                        <a:t>.</a:t>
                      </a:r>
                      <a:endParaRPr kumimoji="0" lang="en-CA"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 leva les yeux en haut au ciel vers Toi, Ô Dieu, Son Père et Le Seigneur de tous.</a:t>
                      </a:r>
                      <a:r>
                        <a:rPr kumimoji="0" lang="ar-EG"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ونَظَرَ إلى فَوق نَحوَ السماءِ إليكَ يا الله أباهُ وسَيّد كلّ أحَدٍ،</a:t>
                      </a:r>
                      <a:r>
                        <a:rPr kumimoji="0" lang="en-US" sz="3200" b="0" i="0" u="none" strike="noStrike" cap="none" normalizeH="0" baseline="0" dirty="0">
                          <a:ln>
                            <a:noFill/>
                          </a:ln>
                          <a:solidFill>
                            <a:schemeClr val="tx1"/>
                          </a:solidFill>
                          <a:effectLst/>
                          <a:latin typeface="Arial" charset="0"/>
                          <a:cs typeface="Arial" pitchFamily="34"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60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Etafsep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hmot</a:t>
                      </a:r>
                      <a:endParaRPr kumimoji="0" lang="en-US" sz="3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5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5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Il rendit grâce</a:t>
                      </a:r>
                      <a:endParaRPr kumimoji="0" lang="fr-CA" sz="1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r>
                        <a:rPr kumimoji="0" lang="fr-CA" sz="2700" b="0" i="0" u="sng" strike="noStrike" cap="none" normalizeH="0" baseline="0" dirty="0">
                          <a:ln>
                            <a:noFill/>
                          </a:ln>
                          <a:solidFill>
                            <a:srgbClr val="FF9900"/>
                          </a:solidFill>
                          <a:effectLst/>
                          <a:latin typeface="Arial" charset="0"/>
                          <a:cs typeface="Arial" charset="0"/>
                        </a:rPr>
                        <a:t> </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وشَكَرَ.</a:t>
                      </a:r>
                      <a:endParaRPr kumimoji="0" lang="en-CA" sz="15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r>
                        <a:rPr kumimoji="0" lang="en-US" sz="3200" b="0" i="0" u="none" strike="noStrike" cap="none" normalizeH="0" baseline="0" dirty="0">
                          <a:ln>
                            <a:noFill/>
                          </a:ln>
                          <a:solidFill>
                            <a:schemeClr val="tx1"/>
                          </a:solidFill>
                          <a:effectLst/>
                          <a:latin typeface="Arial" charset="0"/>
                          <a:cs typeface="Arial" pitchFamily="34"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20281969"/>
      </p:ext>
    </p:extLst>
  </p:cSld>
  <p:clrMapOvr>
    <a:masterClrMapping/>
  </p:clrMapOvr>
  <p:transition/>
</p:sld>
</file>

<file path=ppt/slides/slide3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01346" name="Group 2"/>
          <p:cNvGraphicFramePr>
            <a:graphicFrameLocks noGrp="1"/>
          </p:cNvGraphicFramePr>
          <p:nvPr>
            <p:ph sz="half" idx="2"/>
          </p:nvPr>
        </p:nvGraphicFramePr>
        <p:xfrm>
          <a:off x="1" y="-1286"/>
          <a:ext cx="9144000" cy="4916186"/>
        </p:xfrm>
        <a:graphic>
          <a:graphicData uri="http://schemas.openxmlformats.org/drawingml/2006/table">
            <a:tbl>
              <a:tblPr/>
              <a:tblGrid>
                <a:gridCol w="3225799">
                  <a:extLst>
                    <a:ext uri="{9D8B030D-6E8A-4147-A177-3AD203B41FA5}">
                      <a16:colId xmlns:a16="http://schemas.microsoft.com/office/drawing/2014/main" val="20000"/>
                    </a:ext>
                  </a:extLst>
                </a:gridCol>
                <a:gridCol w="3650456">
                  <a:extLst>
                    <a:ext uri="{9D8B030D-6E8A-4147-A177-3AD203B41FA5}">
                      <a16:colId xmlns:a16="http://schemas.microsoft.com/office/drawing/2014/main" val="20001"/>
                    </a:ext>
                  </a:extLst>
                </a:gridCol>
                <a:gridCol w="2267745">
                  <a:extLst>
                    <a:ext uri="{9D8B030D-6E8A-4147-A177-3AD203B41FA5}">
                      <a16:colId xmlns:a16="http://schemas.microsoft.com/office/drawing/2014/main" val="20002"/>
                    </a:ext>
                  </a:extLst>
                </a:gridCol>
              </a:tblGrid>
              <a:tr h="97512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Il le bénit,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وبَارَكَهُ</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973836">
                <a:tc>
                  <a:txBody>
                    <a:bodyPr/>
                    <a:lstStyle/>
                    <a:p>
                      <a:pPr marL="0" marR="0" lvl="0" indent="0" algn="l" defTabSz="914400" rtl="0" eaLnBrk="1" fontAlgn="base" latinLnBrk="0" hangingPunct="1">
                        <a:lnSpc>
                          <a:spcPct val="100000"/>
                        </a:lnSpc>
                        <a:spcBef>
                          <a:spcPts val="1400"/>
                        </a:spcBef>
                        <a:spcAft>
                          <a:spcPct val="0"/>
                        </a:spcAft>
                        <a:buClrTx/>
                        <a:buSzTx/>
                        <a:buFontTx/>
                        <a:buNone/>
                        <a:tabLst/>
                      </a:pPr>
                      <a:endParaRPr kumimoji="0" lang="ar-EG" sz="16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ts val="14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endParaRPr kumimoji="0" lang="en-US" sz="2800" b="0" i="0" u="none" strike="noStrike" cap="none" normalizeH="0" baseline="0" noProof="1">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96722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Aferagiazin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m~mof</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 </a:t>
                      </a:r>
                      <a:r>
                        <a:rPr kumimoji="0" lang="en-US" sz="2800" b="0" i="0" u="none" strike="noStrike" cap="none" normalizeH="0" baseline="0" dirty="0" err="1">
                          <a:ln>
                            <a:noFill/>
                          </a:ln>
                          <a:solidFill>
                            <a:schemeClr val="tx1"/>
                          </a:solidFill>
                          <a:effectLst/>
                          <a:latin typeface="Coptic1" pitchFamily="2" charset="0"/>
                          <a:cs typeface="Arial" charset="0"/>
                        </a:rPr>
                        <a:t>Picteuomen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omologoumen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doxazomen</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Il le sanctifia.</a:t>
                      </a:r>
                      <a:endParaRPr kumimoji="0" lang="ar-EG" sz="26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r>
                        <a:rPr kumimoji="0" lang="fr-CA" sz="2600" b="0" i="0" u="sng" strike="noStrike" cap="none" normalizeH="0" baseline="0" dirty="0">
                          <a:ln>
                            <a:noFill/>
                          </a:ln>
                          <a:solidFill>
                            <a:srgbClr val="FF9900"/>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 Nous croyons, confessons et glorifions.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وقدَّسهُ.</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pitchFamily="34" charset="0"/>
                        </a:rPr>
                        <a:t>آمين </a:t>
                      </a:r>
                      <a:r>
                        <a:rPr kumimoji="0" lang="ar-SA" sz="3200" b="0" i="0" u="none" strike="noStrike" cap="none" normalizeH="0" baseline="0" dirty="0">
                          <a:ln>
                            <a:noFill/>
                          </a:ln>
                          <a:solidFill>
                            <a:schemeClr val="tx1"/>
                          </a:solidFill>
                          <a:effectLst/>
                          <a:latin typeface="Arial" charset="0"/>
                          <a:cs typeface="Arial" pitchFamily="34" charset="0"/>
                        </a:rPr>
                        <a:t>نؤمِن ونَعترف ونمجّد.</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25"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38762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34889119"/>
      </p:ext>
    </p:extLst>
  </p:cSld>
  <p:clrMapOvr>
    <a:masterClrMapping/>
  </p:clrMapOvr>
  <p:transition/>
</p:sld>
</file>

<file path=ppt/slides/slide3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03394" name="Group 2"/>
          <p:cNvGraphicFramePr>
            <a:graphicFrameLocks noGrp="1"/>
          </p:cNvGraphicFramePr>
          <p:nvPr>
            <p:ph sz="half" idx="2"/>
          </p:nvPr>
        </p:nvGraphicFramePr>
        <p:xfrm>
          <a:off x="0" y="0"/>
          <a:ext cx="9144000" cy="4369308"/>
        </p:xfrm>
        <a:graphic>
          <a:graphicData uri="http://schemas.openxmlformats.org/drawingml/2006/table">
            <a:tbl>
              <a:tblPr/>
              <a:tblGrid>
                <a:gridCol w="3359285">
                  <a:extLst>
                    <a:ext uri="{9D8B030D-6E8A-4147-A177-3AD203B41FA5}">
                      <a16:colId xmlns:a16="http://schemas.microsoft.com/office/drawing/2014/main" val="20000"/>
                    </a:ext>
                  </a:extLst>
                </a:gridCol>
                <a:gridCol w="3083078">
                  <a:extLst>
                    <a:ext uri="{9D8B030D-6E8A-4147-A177-3AD203B41FA5}">
                      <a16:colId xmlns:a16="http://schemas.microsoft.com/office/drawing/2014/main" val="20001"/>
                    </a:ext>
                  </a:extLst>
                </a:gridCol>
                <a:gridCol w="2701637">
                  <a:extLst>
                    <a:ext uri="{9D8B030D-6E8A-4147-A177-3AD203B41FA5}">
                      <a16:colId xmlns:a16="http://schemas.microsoft.com/office/drawing/2014/main" val="20002"/>
                    </a:ext>
                  </a:extLst>
                </a:gridCol>
              </a:tblGrid>
              <a:tr h="34838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3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Afvasf</a:t>
                      </a:r>
                      <a:r>
                        <a:rPr kumimoji="0" lang="en-US" sz="3200" b="0" i="0" u="none" strike="noStrike" cap="none" normalizeH="0" baseline="0" dirty="0">
                          <a:ln>
                            <a:noFill/>
                          </a:ln>
                          <a:solidFill>
                            <a:schemeClr val="tx1"/>
                          </a:solidFill>
                          <a:effectLst/>
                          <a:latin typeface="Coptic1" pitchFamily="2" charset="0"/>
                          <a:cs typeface="Arial" charset="0"/>
                        </a:rPr>
                        <a:t> aft/if </a:t>
                      </a:r>
                      <a:r>
                        <a:rPr kumimoji="0" lang="en-US" sz="3200" b="0" i="0" u="none" strike="noStrike" cap="none" normalizeH="0" baseline="0" dirty="0" err="1">
                          <a:ln>
                            <a:noFill/>
                          </a:ln>
                          <a:solidFill>
                            <a:schemeClr val="tx1"/>
                          </a:solidFill>
                          <a:effectLst/>
                          <a:latin typeface="Coptic1" pitchFamily="2" charset="0"/>
                          <a:cs typeface="Arial" charset="0"/>
                        </a:rPr>
                        <a:t>nn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ete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m~may</a:t>
                      </a:r>
                      <a:r>
                        <a:rPr kumimoji="0" lang="en-US" sz="3200" b="0" i="0" u="none" strike="noStrike" cap="none" normalizeH="0" baseline="0" dirty="0">
                          <a:ln>
                            <a:noFill/>
                          </a:ln>
                          <a:solidFill>
                            <a:schemeClr val="tx1"/>
                          </a:solidFill>
                          <a:effectLst/>
                          <a:latin typeface="Coptic1" pitchFamily="2" charset="0"/>
                          <a:cs typeface="Arial" charset="0"/>
                        </a:rPr>
                        <a:t>/t/c: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napoctoloc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efjw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mmoc</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Il le rompit, et Il le donna à Ses saints disciples et purs apôtres en disant,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وقسّمَهُ وأعطاهُ لتلاميذِهِ القديسين ورُسُلِهِ الأطهار قائلاً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38707372"/>
      </p:ext>
    </p:extLst>
  </p:cSld>
  <p:clrMapOvr>
    <a:masterClrMapping/>
  </p:clrMapOvr>
  <p:transition/>
</p:sld>
</file>

<file path=ppt/slides/slide3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05442" name="Rectangle 2"/>
          <p:cNvSpPr>
            <a:spLocks noGrp="1" noChangeArrowheads="1"/>
          </p:cNvSpPr>
          <p:nvPr>
            <p:ph sz="half" idx="1"/>
          </p:nvPr>
        </p:nvSpPr>
        <p:spPr>
          <a:xfrm>
            <a:off x="304800" y="171450"/>
            <a:ext cx="8686800" cy="4400550"/>
          </a:xfrm>
          <a:ln/>
        </p:spPr>
        <p:txBody>
          <a:bodyPr/>
          <a:lstStyle/>
          <a:p>
            <a:pPr algn="just" eaLnBrk="0" hangingPunct="0">
              <a:spcBef>
                <a:spcPct val="0"/>
              </a:spcBef>
            </a:pPr>
            <a:endParaRPr lang="en-US" sz="3600">
              <a:cs typeface="Times New Roman" pitchFamily="18" charset="0"/>
            </a:endParaRPr>
          </a:p>
          <a:p>
            <a:pPr algn="just" eaLnBrk="0" hangingPunct="0">
              <a:spcBef>
                <a:spcPct val="0"/>
              </a:spcBef>
            </a:pPr>
            <a:endParaRPr lang="en-US" sz="3600"/>
          </a:p>
        </p:txBody>
      </p:sp>
      <p:sp>
        <p:nvSpPr>
          <p:cNvPr id="18"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605443" name="Group 3"/>
          <p:cNvGraphicFramePr>
            <a:graphicFrameLocks noGrp="1"/>
          </p:cNvGraphicFramePr>
          <p:nvPr/>
        </p:nvGraphicFramePr>
        <p:xfrm>
          <a:off x="0" y="-7143"/>
          <a:ext cx="9144000" cy="4826397"/>
        </p:xfrm>
        <a:graphic>
          <a:graphicData uri="http://schemas.openxmlformats.org/drawingml/2006/table">
            <a:tbl>
              <a:tblPr/>
              <a:tblGrid>
                <a:gridCol w="3203848">
                  <a:extLst>
                    <a:ext uri="{9D8B030D-6E8A-4147-A177-3AD203B41FA5}">
                      <a16:colId xmlns:a16="http://schemas.microsoft.com/office/drawing/2014/main" val="20000"/>
                    </a:ext>
                  </a:extLst>
                </a:gridCol>
                <a:gridCol w="3327581">
                  <a:extLst>
                    <a:ext uri="{9D8B030D-6E8A-4147-A177-3AD203B41FA5}">
                      <a16:colId xmlns:a16="http://schemas.microsoft.com/office/drawing/2014/main" val="20001"/>
                    </a:ext>
                  </a:extLst>
                </a:gridCol>
                <a:gridCol w="2612571">
                  <a:extLst>
                    <a:ext uri="{9D8B030D-6E8A-4147-A177-3AD203B41FA5}">
                      <a16:colId xmlns:a16="http://schemas.microsoft.com/office/drawing/2014/main" val="20002"/>
                    </a:ext>
                  </a:extLst>
                </a:gridCol>
              </a:tblGrid>
              <a:tr h="3659013">
                <a:tc>
                  <a:txBody>
                    <a:bodyPr/>
                    <a:lstStyle/>
                    <a:p>
                      <a:pPr marL="0" marR="0" lvl="0" indent="0" algn="just" defTabSz="914400" rtl="0" eaLnBrk="1" fontAlgn="base" latinLnBrk="0" hangingPunct="1">
                        <a:lnSpc>
                          <a:spcPct val="100000"/>
                        </a:lnSpc>
                        <a:spcBef>
                          <a:spcPts val="1400"/>
                        </a:spcBef>
                        <a:spcAft>
                          <a:spcPct val="0"/>
                        </a:spcAft>
                        <a:buClrTx/>
                        <a:buSzTx/>
                        <a:buFontTx/>
                        <a:buNone/>
                        <a:tabLst/>
                      </a:pPr>
                      <a:r>
                        <a:rPr kumimoji="0" lang="fr-FR" sz="2400" b="0" i="0" u="none" strike="noStrike" cap="none" normalizeH="0" baseline="0" dirty="0">
                          <a:ln>
                            <a:noFill/>
                          </a:ln>
                          <a:solidFill>
                            <a:schemeClr val="tx1"/>
                          </a:solidFill>
                          <a:effectLst/>
                          <a:latin typeface="Coptic1" pitchFamily="2" charset="0"/>
                          <a:cs typeface="Arial" charset="0"/>
                        </a:rPr>
                        <a:t>Je [I </a:t>
                      </a:r>
                      <a:r>
                        <a:rPr kumimoji="0" lang="fr-FR" sz="2400" b="0" i="0" u="none" strike="noStrike" cap="none" normalizeH="0" baseline="0" dirty="0" err="1">
                          <a:ln>
                            <a:noFill/>
                          </a:ln>
                          <a:solidFill>
                            <a:schemeClr val="tx1"/>
                          </a:solidFill>
                          <a:effectLst/>
                          <a:latin typeface="Coptic1" pitchFamily="2" charset="0"/>
                          <a:cs typeface="Arial" charset="0"/>
                        </a:rPr>
                        <a:t>ouwm</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ebol</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nq</a:t>
                      </a:r>
                      <a:r>
                        <a:rPr kumimoji="0" lang="fr-FR" sz="2400" b="0" i="0" u="none" strike="noStrike" cap="none" normalizeH="0" baseline="0" dirty="0">
                          <a:ln>
                            <a:noFill/>
                          </a:ln>
                          <a:solidFill>
                            <a:schemeClr val="tx1"/>
                          </a:solidFill>
                          <a:effectLst/>
                          <a:latin typeface="Coptic1" pitchFamily="2" charset="0"/>
                          <a:cs typeface="Arial" charset="0"/>
                        </a:rPr>
                        <a:t>/</a:t>
                      </a:r>
                      <a:r>
                        <a:rPr kumimoji="0" lang="fr-FR" sz="2400" b="0" i="0" u="none" strike="noStrike" cap="none" normalizeH="0" baseline="0" dirty="0" err="1">
                          <a:ln>
                            <a:noFill/>
                          </a:ln>
                          <a:solidFill>
                            <a:schemeClr val="tx1"/>
                          </a:solidFill>
                          <a:effectLst/>
                          <a:latin typeface="Coptic1" pitchFamily="2" charset="0"/>
                          <a:cs typeface="Arial" charset="0"/>
                        </a:rPr>
                        <a:t>tf</a:t>
                      </a:r>
                      <a:r>
                        <a:rPr kumimoji="0" lang="fr-FR" sz="2400" b="0" i="0" u="none" strike="noStrike" cap="none" normalizeH="0" baseline="0" dirty="0">
                          <a:ln>
                            <a:noFill/>
                          </a:ln>
                          <a:solidFill>
                            <a:schemeClr val="tx1"/>
                          </a:solidFill>
                          <a:effectLst/>
                          <a:latin typeface="Coptic1" pitchFamily="2" charset="0"/>
                          <a:cs typeface="Arial" charset="0"/>
                        </a:rPr>
                        <a:t> t/</a:t>
                      </a:r>
                      <a:r>
                        <a:rPr kumimoji="0" lang="fr-FR" sz="2400" b="0" i="0" u="none" strike="noStrike" cap="none" normalizeH="0" baseline="0" dirty="0" err="1">
                          <a:ln>
                            <a:noFill/>
                          </a:ln>
                          <a:solidFill>
                            <a:schemeClr val="tx1"/>
                          </a:solidFill>
                          <a:effectLst/>
                          <a:latin typeface="Coptic1" pitchFamily="2" charset="0"/>
                          <a:cs typeface="Arial" charset="0"/>
                        </a:rPr>
                        <a:t>rou</a:t>
                      </a:r>
                      <a:r>
                        <a:rPr kumimoji="0" lang="fr-FR" sz="2400" b="0" i="0" u="none" strike="noStrike" cap="none" normalizeH="0" baseline="0" dirty="0">
                          <a:ln>
                            <a:noFill/>
                          </a:ln>
                          <a:solidFill>
                            <a:schemeClr val="tx1"/>
                          </a:solidFill>
                          <a:effectLst/>
                          <a:latin typeface="Coptic1" pitchFamily="2" charset="0"/>
                          <a:cs typeface="Arial" charset="0"/>
                        </a:rPr>
                        <a:t> : </a:t>
                      </a:r>
                      <a:r>
                        <a:rPr kumimoji="0" lang="fr-FR" sz="2400" b="0" i="0" u="none" strike="noStrike" cap="none" normalizeH="0" baseline="0" dirty="0" err="1">
                          <a:ln>
                            <a:noFill/>
                          </a:ln>
                          <a:solidFill>
                            <a:schemeClr val="tx1"/>
                          </a:solidFill>
                          <a:effectLst/>
                          <a:latin typeface="Coptic1" pitchFamily="2" charset="0"/>
                          <a:cs typeface="Arial" charset="0"/>
                        </a:rPr>
                        <a:t>fai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gar</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pacwma</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Etounavasf</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ejen</a:t>
                      </a:r>
                      <a:r>
                        <a:rPr kumimoji="0" lang="fr-FR" sz="2400" b="0" i="0" u="none" strike="noStrike" cap="none" normalizeH="0" baseline="0" dirty="0">
                          <a:ln>
                            <a:noFill/>
                          </a:ln>
                          <a:solidFill>
                            <a:schemeClr val="tx1"/>
                          </a:solidFill>
                          <a:effectLst/>
                          <a:latin typeface="Coptic1" pitchFamily="2" charset="0"/>
                          <a:cs typeface="Arial" charset="0"/>
                        </a:rPr>
                        <a:t> y/</a:t>
                      </a:r>
                      <a:r>
                        <a:rPr kumimoji="0" lang="fr-FR" sz="2400" b="0" i="0" u="none" strike="noStrike" cap="none" normalizeH="0" baseline="0" dirty="0" err="1">
                          <a:ln>
                            <a:noFill/>
                          </a:ln>
                          <a:solidFill>
                            <a:schemeClr val="tx1"/>
                          </a:solidFill>
                          <a:effectLst/>
                          <a:latin typeface="Coptic1" pitchFamily="2" charset="0"/>
                          <a:cs typeface="Arial" charset="0"/>
                        </a:rPr>
                        <a:t>nou</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hankem</a:t>
                      </a:r>
                      <a:r>
                        <a:rPr kumimoji="0" lang="fr-FR" sz="2400" b="0" i="0" u="none" strike="noStrike" cap="none" normalizeH="0" baseline="0" dirty="0">
                          <a:ln>
                            <a:noFill/>
                          </a:ln>
                          <a:solidFill>
                            <a:schemeClr val="tx1"/>
                          </a:solidFill>
                          <a:effectLst/>
                          <a:latin typeface="Coptic1" pitchFamily="2" charset="0"/>
                          <a:cs typeface="Arial" charset="0"/>
                        </a:rPr>
                        <a:t>/s: </a:t>
                      </a:r>
                      <a:r>
                        <a:rPr kumimoji="0" lang="fr-FR" sz="2400" b="0" i="0" u="none" strike="noStrike" cap="none" normalizeH="0" baseline="0" dirty="0" err="1">
                          <a:ln>
                            <a:noFill/>
                          </a:ln>
                          <a:solidFill>
                            <a:schemeClr val="tx1"/>
                          </a:solidFill>
                          <a:effectLst/>
                          <a:latin typeface="Coptic1" pitchFamily="2" charset="0"/>
                          <a:cs typeface="Arial" charset="0"/>
                        </a:rPr>
                        <a:t>ncet</a:t>
                      </a:r>
                      <a:r>
                        <a:rPr kumimoji="0" lang="fr-FR" sz="2400" b="0" i="0" u="none" strike="noStrike" cap="none" normalizeH="0" baseline="0" dirty="0">
                          <a:ln>
                            <a:noFill/>
                          </a:ln>
                          <a:solidFill>
                            <a:schemeClr val="tx1"/>
                          </a:solidFill>
                          <a:effectLst/>
                          <a:latin typeface="Coptic1" pitchFamily="2" charset="0"/>
                          <a:cs typeface="Arial" charset="0"/>
                        </a:rPr>
                        <a:t>/if </a:t>
                      </a:r>
                      <a:r>
                        <a:rPr kumimoji="0" lang="fr-FR" sz="2400" b="0" i="0" u="none" strike="noStrike" cap="none" normalizeH="0" baseline="0" dirty="0" err="1">
                          <a:ln>
                            <a:noFill/>
                          </a:ln>
                          <a:solidFill>
                            <a:schemeClr val="tx1"/>
                          </a:solidFill>
                          <a:effectLst/>
                          <a:latin typeface="Coptic1" pitchFamily="2" charset="0"/>
                          <a:cs typeface="Arial" charset="0"/>
                        </a:rPr>
                        <a:t>ep,w</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ebol</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nte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ninobi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vai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aritf</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epaervmeui</a:t>
                      </a:r>
                      <a:r>
                        <a:rPr kumimoji="0" lang="fr-FR" sz="3200" b="0" i="0" u="none" strike="noStrike" cap="none" normalizeH="0" baseline="0" dirty="0">
                          <a:ln>
                            <a:noFill/>
                          </a:ln>
                          <a:solidFill>
                            <a:schemeClr val="tx1"/>
                          </a:solidFill>
                          <a:effectLst/>
                          <a:latin typeface="Coptic1" pitchFamily="2" charset="0"/>
                          <a:cs typeface="Arial" charset="0"/>
                        </a:rPr>
                        <a:t>.</a:t>
                      </a:r>
                      <a:endParaRPr kumimoji="0" lang="en-CA" sz="32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Times New Roman" pitchFamily="18" charset="0"/>
                        </a:rPr>
                        <a:t>Prenez et mangez-en tous, car ceci est Mon corps, Qui est rompu pour vous et pour plusieurs, donné pour la rémission des péchés.  Faites cela en mémoire de Moi.</a:t>
                      </a:r>
                      <a:endParaRPr kumimoji="0" lang="en-US"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Times New Roman" pitchFamily="18" charset="0"/>
                        </a:rPr>
                        <a:t>خذوا كلوا منه كلكم لأن هذا هو </a:t>
                      </a:r>
                      <a:r>
                        <a:rPr kumimoji="0" lang="ar-SA" sz="2800" b="0" i="0" u="none" strike="noStrike" cap="none" normalizeH="0" baseline="0" dirty="0" err="1">
                          <a:ln>
                            <a:noFill/>
                          </a:ln>
                          <a:solidFill>
                            <a:schemeClr val="tx1"/>
                          </a:solidFill>
                          <a:effectLst/>
                          <a:latin typeface="Arial" charset="0"/>
                          <a:cs typeface="Times New Roman" pitchFamily="18" charset="0"/>
                        </a:rPr>
                        <a:t>جَسَدِى</a:t>
                      </a:r>
                      <a:r>
                        <a:rPr kumimoji="0" lang="ar-SA" sz="2800" b="0" i="0" u="none" strike="noStrike" cap="none" normalizeH="0" baseline="0" dirty="0">
                          <a:ln>
                            <a:noFill/>
                          </a:ln>
                          <a:solidFill>
                            <a:schemeClr val="tx1"/>
                          </a:solidFill>
                          <a:effectLst/>
                          <a:latin typeface="Arial" charset="0"/>
                          <a:cs typeface="Times New Roman" pitchFamily="18" charset="0"/>
                        </a:rPr>
                        <a:t>،</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SA" sz="2800" b="0" i="0" u="none" strike="noStrike" cap="none" normalizeH="0" baseline="0" dirty="0">
                          <a:ln>
                            <a:noFill/>
                          </a:ln>
                          <a:solidFill>
                            <a:schemeClr val="tx1"/>
                          </a:solidFill>
                          <a:effectLst/>
                          <a:latin typeface="Arial" charset="0"/>
                          <a:cs typeface="Times New Roman" pitchFamily="18" charset="0"/>
                        </a:rPr>
                        <a:t>الذى يُقسَم عنكم وعن كثيرين يُعطى لمغفِرة الخطايا. </a:t>
                      </a:r>
                      <a:endParaRPr kumimoji="0" lang="ar-EG" sz="28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Times New Roman" pitchFamily="18" charset="0"/>
                        </a:rPr>
                        <a:t>هذا اصنَعوهُ لذكرى</a:t>
                      </a:r>
                      <a:r>
                        <a:rPr kumimoji="0" lang="ar-SA" sz="2800" b="0" i="0" u="none" strike="noStrike" cap="none" normalizeH="0" baseline="0" dirty="0">
                          <a:ln>
                            <a:noFill/>
                          </a:ln>
                          <a:solidFill>
                            <a:schemeClr val="tx1"/>
                          </a:solidFill>
                          <a:effectLst/>
                          <a:latin typeface="Arial" charset="0"/>
                          <a:cs typeface="Arial" pitchFamily="34" charset="0"/>
                        </a:rPr>
                        <a:t>.</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87868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05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am/n.</a:t>
                      </a:r>
                      <a:endParaRPr kumimoji="0" lang="en-CA" sz="28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r>
                        <a:rPr kumimoji="0" lang="fr-CA" sz="2400" b="0" i="0" u="sng" strike="noStrike" cap="none" normalizeH="0" baseline="0" dirty="0">
                          <a:ln>
                            <a:noFill/>
                          </a:ln>
                          <a:solidFill>
                            <a:srgbClr val="FF9900"/>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Times New Roman" pitchFamily="18" charset="0"/>
                        </a:rPr>
                        <a:t>Cela est vrai. Amen.</a:t>
                      </a:r>
                      <a:endParaRPr kumimoji="0" lang="en-US"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Times New Roman" pitchFamily="18" charset="0"/>
                        </a:rPr>
                        <a:t>هذا هو بالحقيقةِ آمين</a:t>
                      </a:r>
                      <a:r>
                        <a:rPr kumimoji="0" lang="en-CA" sz="2400" b="0" i="0" u="none" strike="noStrike" cap="none" normalizeH="0" baseline="0" dirty="0">
                          <a:ln>
                            <a:noFill/>
                          </a:ln>
                          <a:solidFill>
                            <a:schemeClr val="tx1"/>
                          </a:solidFill>
                          <a:effectLst/>
                          <a:latin typeface="Arial" charset="0"/>
                          <a:cs typeface="Times New Roman" pitchFamily="18" charset="0"/>
                        </a:rPr>
                        <a:t>.</a:t>
                      </a:r>
                      <a:r>
                        <a:rPr kumimoji="0" lang="en-US" sz="2400" b="0" i="0" u="none" strike="noStrike" cap="none" normalizeH="0" baseline="0" dirty="0">
                          <a:ln>
                            <a:noFill/>
                          </a:ln>
                          <a:solidFill>
                            <a:schemeClr val="tx1"/>
                          </a:solidFill>
                          <a:effectLst/>
                          <a:latin typeface="Arial" charset="0"/>
                          <a:cs typeface="Times New Roman" pitchFamily="18" charset="0"/>
                        </a:rPr>
                        <a:t> </a:t>
                      </a:r>
                      <a:endParaRPr kumimoji="0" lang="en-US" sz="1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6372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27944817"/>
      </p:ext>
    </p:extLst>
  </p:cSld>
  <p:clrMapOvr>
    <a:masterClrMapping/>
  </p:clrMapOvr>
  <p:transition/>
</p:sld>
</file>

<file path=ppt/slides/slide3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07490" name="Group 2"/>
          <p:cNvGraphicFramePr>
            <a:graphicFrameLocks noGrp="1"/>
          </p:cNvGraphicFramePr>
          <p:nvPr>
            <p:ph sz="half" idx="2"/>
          </p:nvPr>
        </p:nvGraphicFramePr>
        <p:xfrm>
          <a:off x="0" y="7020"/>
          <a:ext cx="9144000" cy="4785360"/>
        </p:xfrm>
        <a:graphic>
          <a:graphicData uri="http://schemas.openxmlformats.org/drawingml/2006/table">
            <a:tbl>
              <a:tblPr/>
              <a:tblGrid>
                <a:gridCol w="3365770">
                  <a:extLst>
                    <a:ext uri="{9D8B030D-6E8A-4147-A177-3AD203B41FA5}">
                      <a16:colId xmlns:a16="http://schemas.microsoft.com/office/drawing/2014/main" val="20000"/>
                    </a:ext>
                  </a:extLst>
                </a:gridCol>
                <a:gridCol w="3492229">
                  <a:extLst>
                    <a:ext uri="{9D8B030D-6E8A-4147-A177-3AD203B41FA5}">
                      <a16:colId xmlns:a16="http://schemas.microsoft.com/office/drawing/2014/main" val="20001"/>
                    </a:ext>
                  </a:extLst>
                </a:gridCol>
                <a:gridCol w="2286001">
                  <a:extLst>
                    <a:ext uri="{9D8B030D-6E8A-4147-A177-3AD203B41FA5}">
                      <a16:colId xmlns:a16="http://schemas.microsoft.com/office/drawing/2014/main" val="20002"/>
                    </a:ext>
                  </a:extLst>
                </a:gridCol>
              </a:tblGrid>
              <a:tr h="375244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900" b="0" i="0" u="none" strike="noStrike" cap="none" normalizeH="0" baseline="0" dirty="0">
                          <a:ln>
                            <a:noFill/>
                          </a:ln>
                          <a:solidFill>
                            <a:schemeClr val="tx1"/>
                          </a:solidFill>
                          <a:effectLst/>
                          <a:latin typeface="Coptic1" pitchFamily="2" charset="0"/>
                          <a:cs typeface="Arial" charset="0"/>
                        </a:rPr>
                        <a:t>Pair/] on </a:t>
                      </a:r>
                      <a:r>
                        <a:rPr kumimoji="0" lang="en-US" sz="2900" b="0" i="0" u="none" strike="noStrike" cap="none" normalizeH="0" baseline="0" dirty="0" err="1">
                          <a:ln>
                            <a:noFill/>
                          </a:ln>
                          <a:solidFill>
                            <a:schemeClr val="tx1"/>
                          </a:solidFill>
                          <a:effectLst/>
                          <a:latin typeface="Coptic1" pitchFamily="2" charset="0"/>
                          <a:cs typeface="Arial" charset="0"/>
                        </a:rPr>
                        <a:t>pikeavot</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menenca</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pidipnon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afyotf</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ebolqen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ou</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rp</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nem</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oumwou</a:t>
                      </a:r>
                      <a:r>
                        <a:rPr kumimoji="0" lang="en-US" sz="29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9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Etafsep</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hmot</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fr-FR"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De même après le souper, Il prit la coupe et y mêla du vin et de l’eau.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Il rendit grâce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18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وهكذا الكأس أيضاً بعد العشاء مَزَجَها من خمرٍ ومَاءٍ.</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وشَكَر</a:t>
                      </a:r>
                      <a:r>
                        <a:rPr kumimoji="0" lang="en-US"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028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752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42461752"/>
      </p:ext>
    </p:extLst>
  </p:cSld>
  <p:clrMapOvr>
    <a:masterClrMapping/>
  </p:clrMapOvr>
  <p:transition/>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18707" name="Group 83"/>
          <p:cNvGraphicFramePr>
            <a:graphicFrameLocks noGrp="1"/>
          </p:cNvGraphicFramePr>
          <p:nvPr>
            <p:ph type="tbl" idx="1"/>
            <p:extLst>
              <p:ext uri="{D42A27DB-BD31-4B8C-83A1-F6EECF244321}">
                <p14:modId xmlns:p14="http://schemas.microsoft.com/office/powerpoint/2010/main" val="252119715"/>
              </p:ext>
            </p:extLst>
          </p:nvPr>
        </p:nvGraphicFramePr>
        <p:xfrm>
          <a:off x="9160" y="397336"/>
          <a:ext cx="9125680" cy="3698748"/>
        </p:xfrm>
        <a:graphic>
          <a:graphicData uri="http://schemas.openxmlformats.org/drawingml/2006/table">
            <a:tbl>
              <a:tblPr/>
              <a:tblGrid>
                <a:gridCol w="3175027">
                  <a:extLst>
                    <a:ext uri="{9D8B030D-6E8A-4147-A177-3AD203B41FA5}">
                      <a16:colId xmlns:a16="http://schemas.microsoft.com/office/drawing/2014/main" val="20000"/>
                    </a:ext>
                  </a:extLst>
                </a:gridCol>
                <a:gridCol w="3268494">
                  <a:extLst>
                    <a:ext uri="{9D8B030D-6E8A-4147-A177-3AD203B41FA5}">
                      <a16:colId xmlns:a16="http://schemas.microsoft.com/office/drawing/2014/main" val="20001"/>
                    </a:ext>
                  </a:extLst>
                </a:gridCol>
                <a:gridCol w="2682159">
                  <a:extLst>
                    <a:ext uri="{9D8B030D-6E8A-4147-A177-3AD203B41FA5}">
                      <a16:colId xmlns:a16="http://schemas.microsoft.com/office/drawing/2014/main" val="20002"/>
                    </a:ext>
                  </a:extLst>
                </a:gridCol>
              </a:tblGrid>
              <a:tr h="369874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Ir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paci</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CA" sz="2300" b="0" i="0" u="none"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CA" sz="2100" b="0" i="0" u="none"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CA" sz="2100" b="0" i="0" u="none"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1800" b="0" i="0" u="sng" strike="noStrike" cap="none" normalizeH="0" baseline="0" dirty="0">
                          <a:ln>
                            <a:noFill/>
                          </a:ln>
                          <a:solidFill>
                            <a:srgbClr val="FF9900"/>
                          </a:solidFill>
                          <a:effectLst/>
                          <a:latin typeface="Coptic1" pitchFamily="2" charset="0"/>
                          <a:cs typeface="Arial" charset="0"/>
                        </a:rPr>
                        <a:t>:</a:t>
                      </a:r>
                      <a:endParaRPr kumimoji="0" lang="en-CA" sz="1400" b="0" i="0" u="sng" strike="noStrike" cap="none" normalizeH="0" baseline="0" dirty="0">
                        <a:ln>
                          <a:noFill/>
                        </a:ln>
                        <a:solidFill>
                          <a:srgbClr val="FF9900"/>
                        </a:solidFill>
                        <a:effectLst/>
                        <a:latin typeface="Coptic1" pitchFamily="2"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Prêtre:</a:t>
                      </a:r>
                      <a:endParaRPr kumimoji="0" lang="en-CA" sz="21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La </a:t>
                      </a:r>
                      <a:r>
                        <a:rPr kumimoji="0" lang="en-US" sz="3200" b="0" i="0" u="none" strike="noStrike" cap="none" normalizeH="0" baseline="0" dirty="0" err="1">
                          <a:ln>
                            <a:noFill/>
                          </a:ln>
                          <a:solidFill>
                            <a:schemeClr val="tx1"/>
                          </a:solidFill>
                          <a:effectLst/>
                          <a:latin typeface="Arial" charset="0"/>
                          <a:cs typeface="Arial" charset="0"/>
                        </a:rPr>
                        <a:t>paix</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soit</a:t>
                      </a:r>
                      <a:r>
                        <a:rPr kumimoji="0" lang="en-US" sz="3200" b="0" i="0" u="none" strike="noStrike" cap="none" normalizeH="0" baseline="0" dirty="0">
                          <a:ln>
                            <a:noFill/>
                          </a:ln>
                          <a:solidFill>
                            <a:schemeClr val="tx1"/>
                          </a:solidFill>
                          <a:effectLst/>
                          <a:latin typeface="Arial" charset="0"/>
                          <a:cs typeface="Arial" charset="0"/>
                        </a:rPr>
                        <a:t> avec </a:t>
                      </a:r>
                      <a:r>
                        <a:rPr kumimoji="0" lang="en-US" sz="3200" b="0" i="0" u="none" strike="noStrike" cap="none" normalizeH="0" baseline="0" dirty="0" err="1">
                          <a:ln>
                            <a:noFill/>
                          </a:ln>
                          <a:solidFill>
                            <a:schemeClr val="tx1"/>
                          </a:solidFill>
                          <a:effectLst/>
                          <a:latin typeface="Arial" charset="0"/>
                          <a:cs typeface="Arial" charset="0"/>
                        </a:rPr>
                        <a:t>vous</a:t>
                      </a:r>
                      <a:r>
                        <a:rPr kumimoji="0" lang="en-US" sz="3200" b="0" i="0" u="none" strike="noStrike" cap="none" normalizeH="0" baseline="0" dirty="0">
                          <a:ln>
                            <a:noFill/>
                          </a:ln>
                          <a:solidFill>
                            <a:schemeClr val="tx1"/>
                          </a:solidFill>
                          <a:effectLst/>
                          <a:latin typeface="Arial"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t>
                      </a:r>
                      <a:r>
                        <a:rPr kumimoji="0" lang="fr-CA" sz="2100" b="0" i="0" u="sng" strike="noStrike" cap="none" normalizeH="0" baseline="0" dirty="0">
                          <a:ln>
                            <a:noFill/>
                          </a:ln>
                          <a:solidFill>
                            <a:srgbClr val="FF9900"/>
                          </a:solidFill>
                          <a:effectLst/>
                          <a:latin typeface="Times New Roman"/>
                          <a:cs typeface="Times New Roman" pitchFamily="18" charset="0"/>
                        </a:rPr>
                        <a:t>’</a:t>
                      </a:r>
                      <a:r>
                        <a:rPr kumimoji="0" lang="fr-CA" sz="2100" b="0" i="0" u="sng" strike="noStrike" cap="none" normalizeH="0" baseline="0" dirty="0">
                          <a:ln>
                            <a:noFill/>
                          </a:ln>
                          <a:solidFill>
                            <a:srgbClr val="FF9900"/>
                          </a:solidFill>
                          <a:effectLst/>
                          <a:latin typeface="Arial" charset="0"/>
                          <a:cs typeface="Times New Roman" pitchFamily="18"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avec votre esprit.</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لجميعكم.</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الشعب:</a:t>
                      </a:r>
                      <a:endParaRPr kumimoji="0" lang="ar-EG" sz="21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ولروحِكَ أيضاً.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8"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418626" name="Group 2"/>
          <p:cNvGrpSpPr>
            <a:grpSpLocks/>
          </p:cNvGrpSpPr>
          <p:nvPr/>
        </p:nvGrpSpPr>
        <p:grpSpPr bwMode="auto">
          <a:xfrm>
            <a:off x="0" y="2114550"/>
            <a:ext cx="8610600" cy="1085850"/>
            <a:chOff x="-3" y="-3"/>
            <a:chExt cx="2820" cy="820"/>
          </a:xfrm>
        </p:grpSpPr>
        <p:grpSp>
          <p:nvGrpSpPr>
            <p:cNvPr id="11418627" name="Group 3"/>
            <p:cNvGrpSpPr>
              <a:grpSpLocks/>
            </p:cNvGrpSpPr>
            <p:nvPr/>
          </p:nvGrpSpPr>
          <p:grpSpPr bwMode="auto">
            <a:xfrm>
              <a:off x="0" y="0"/>
              <a:ext cx="2814" cy="814"/>
              <a:chOff x="0" y="0"/>
              <a:chExt cx="2814" cy="814"/>
            </a:xfrm>
          </p:grpSpPr>
          <p:grpSp>
            <p:nvGrpSpPr>
              <p:cNvPr id="11418628" name="Group 4"/>
              <p:cNvGrpSpPr>
                <a:grpSpLocks/>
              </p:cNvGrpSpPr>
              <p:nvPr/>
            </p:nvGrpSpPr>
            <p:grpSpPr bwMode="auto">
              <a:xfrm>
                <a:off x="0" y="0"/>
                <a:ext cx="1094" cy="814"/>
                <a:chOff x="0" y="0"/>
                <a:chExt cx="1094" cy="814"/>
              </a:xfrm>
            </p:grpSpPr>
            <p:sp>
              <p:nvSpPr>
                <p:cNvPr id="11418629"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418630"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418631" name="Group 7"/>
              <p:cNvGrpSpPr>
                <a:grpSpLocks/>
              </p:cNvGrpSpPr>
              <p:nvPr/>
            </p:nvGrpSpPr>
            <p:grpSpPr bwMode="auto">
              <a:xfrm>
                <a:off x="1094" y="0"/>
                <a:ext cx="842" cy="814"/>
                <a:chOff x="1094" y="0"/>
                <a:chExt cx="842" cy="814"/>
              </a:xfrm>
            </p:grpSpPr>
            <p:sp>
              <p:nvSpPr>
                <p:cNvPr id="11418632"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418633"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418634" name="Group 10"/>
              <p:cNvGrpSpPr>
                <a:grpSpLocks/>
              </p:cNvGrpSpPr>
              <p:nvPr/>
            </p:nvGrpSpPr>
            <p:grpSpPr bwMode="auto">
              <a:xfrm>
                <a:off x="1936" y="0"/>
                <a:ext cx="878" cy="814"/>
                <a:chOff x="1936" y="0"/>
                <a:chExt cx="878" cy="814"/>
              </a:xfrm>
            </p:grpSpPr>
            <p:sp>
              <p:nvSpPr>
                <p:cNvPr id="11418635"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418636"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418637"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418638" name="Group 14"/>
          <p:cNvGrpSpPr>
            <a:grpSpLocks/>
          </p:cNvGrpSpPr>
          <p:nvPr/>
        </p:nvGrpSpPr>
        <p:grpSpPr bwMode="auto">
          <a:xfrm>
            <a:off x="914400" y="2514600"/>
            <a:ext cx="8686800" cy="1100138"/>
            <a:chOff x="-3" y="-3"/>
            <a:chExt cx="2820" cy="924"/>
          </a:xfrm>
        </p:grpSpPr>
        <p:grpSp>
          <p:nvGrpSpPr>
            <p:cNvPr id="11418639" name="Group 15"/>
            <p:cNvGrpSpPr>
              <a:grpSpLocks/>
            </p:cNvGrpSpPr>
            <p:nvPr/>
          </p:nvGrpSpPr>
          <p:grpSpPr bwMode="auto">
            <a:xfrm>
              <a:off x="0" y="0"/>
              <a:ext cx="2814" cy="918"/>
              <a:chOff x="0" y="0"/>
              <a:chExt cx="2814" cy="918"/>
            </a:xfrm>
          </p:grpSpPr>
          <p:grpSp>
            <p:nvGrpSpPr>
              <p:cNvPr id="11418640" name="Group 16"/>
              <p:cNvGrpSpPr>
                <a:grpSpLocks/>
              </p:cNvGrpSpPr>
              <p:nvPr/>
            </p:nvGrpSpPr>
            <p:grpSpPr bwMode="auto">
              <a:xfrm>
                <a:off x="0" y="0"/>
                <a:ext cx="1094" cy="918"/>
                <a:chOff x="0" y="0"/>
                <a:chExt cx="1094" cy="918"/>
              </a:xfrm>
            </p:grpSpPr>
            <p:sp>
              <p:nvSpPr>
                <p:cNvPr id="11418641"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418642"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418643" name="Group 19"/>
              <p:cNvGrpSpPr>
                <a:grpSpLocks/>
              </p:cNvGrpSpPr>
              <p:nvPr/>
            </p:nvGrpSpPr>
            <p:grpSpPr bwMode="auto">
              <a:xfrm>
                <a:off x="1094" y="0"/>
                <a:ext cx="842" cy="918"/>
                <a:chOff x="1094" y="0"/>
                <a:chExt cx="842" cy="918"/>
              </a:xfrm>
            </p:grpSpPr>
            <p:sp>
              <p:nvSpPr>
                <p:cNvPr id="11418644"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418645"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418646" name="Group 22"/>
              <p:cNvGrpSpPr>
                <a:grpSpLocks/>
              </p:cNvGrpSpPr>
              <p:nvPr/>
            </p:nvGrpSpPr>
            <p:grpSpPr bwMode="auto">
              <a:xfrm>
                <a:off x="1936" y="0"/>
                <a:ext cx="878" cy="918"/>
                <a:chOff x="1936" y="0"/>
                <a:chExt cx="878" cy="918"/>
              </a:xfrm>
            </p:grpSpPr>
            <p:sp>
              <p:nvSpPr>
                <p:cNvPr id="11418647"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418648"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418649"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30" name="AutoShape 84">
            <a:hlinkClick r:id="rId3" action="ppaction://hlinksldjump" highlightClick="1"/>
            <a:extLst>
              <a:ext uri="{FF2B5EF4-FFF2-40B4-BE49-F238E27FC236}">
                <a16:creationId xmlns:a16="http://schemas.microsoft.com/office/drawing/2014/main" id="{24B27A0E-612A-4B5E-B044-50EF58DE354B}"/>
              </a:ext>
            </a:extLst>
          </p:cNvPr>
          <p:cNvSpPr>
            <a:spLocks noChangeArrowheads="1"/>
          </p:cNvSpPr>
          <p:nvPr/>
        </p:nvSpPr>
        <p:spPr bwMode="auto">
          <a:xfrm>
            <a:off x="5076056" y="4577429"/>
            <a:ext cx="4067944" cy="566071"/>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Gregoire – Notre Seigneur et </a:t>
            </a:r>
            <a:r>
              <a:rPr lang="en-US" sz="1800" dirty="0" err="1">
                <a:latin typeface="Arial" charset="0"/>
              </a:rPr>
              <a:t>Sauveur</a:t>
            </a:r>
            <a:endParaRPr lang="en-US" sz="1800" dirty="0">
              <a:latin typeface="Arial" charset="0"/>
            </a:endParaRPr>
          </a:p>
          <a:p>
            <a:pPr algn="ctr">
              <a:lnSpc>
                <a:spcPct val="80000"/>
              </a:lnSpc>
              <a:spcBef>
                <a:spcPct val="0"/>
              </a:spcBef>
            </a:pPr>
            <a:r>
              <a:rPr lang="ar-EG" sz="2000" dirty="0">
                <a:latin typeface="Arial" charset="0"/>
              </a:rPr>
              <a:t>أغريغورى</a:t>
            </a:r>
            <a:r>
              <a:rPr lang="en-CA" sz="2000" dirty="0">
                <a:latin typeface="Arial" charset="0"/>
              </a:rPr>
              <a:t> - </a:t>
            </a:r>
            <a:r>
              <a:rPr lang="ar-EG" sz="2000" dirty="0">
                <a:latin typeface="Arial" charset="0"/>
                <a:ea typeface="Arial Unicode MS" pitchFamily="34" charset="-128"/>
                <a:cs typeface="Arial" pitchFamily="34" charset="0"/>
              </a:rPr>
              <a:t>ياسيدَّنا ومخلصنا</a:t>
            </a:r>
            <a:endParaRPr lang="en-US" sz="2000" dirty="0">
              <a:latin typeface="Arial" charset="0"/>
            </a:endParaRPr>
          </a:p>
        </p:txBody>
      </p:sp>
    </p:spTree>
  </p:cSld>
  <p:clrMapOvr>
    <a:masterClrMapping/>
  </p:clrMapOvr>
  <p:transition/>
</p:sld>
</file>

<file path=ppt/slides/slide3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08514" name="Group 2"/>
          <p:cNvGraphicFramePr>
            <a:graphicFrameLocks noGrp="1"/>
          </p:cNvGraphicFramePr>
          <p:nvPr>
            <p:ph sz="half" idx="2"/>
          </p:nvPr>
        </p:nvGraphicFramePr>
        <p:xfrm>
          <a:off x="0" y="1"/>
          <a:ext cx="9144000" cy="4975860"/>
        </p:xfrm>
        <a:graphic>
          <a:graphicData uri="http://schemas.openxmlformats.org/drawingml/2006/table">
            <a:tbl>
              <a:tblPr/>
              <a:tblGrid>
                <a:gridCol w="3347864">
                  <a:extLst>
                    <a:ext uri="{9D8B030D-6E8A-4147-A177-3AD203B41FA5}">
                      <a16:colId xmlns:a16="http://schemas.microsoft.com/office/drawing/2014/main" val="20000"/>
                    </a:ext>
                  </a:extLst>
                </a:gridCol>
                <a:gridCol w="3096344">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84355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16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Il la bénit,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وبَارَكَه</a:t>
                      </a:r>
                      <a:r>
                        <a:rPr kumimoji="0" lang="ar-EG" sz="2800" b="0" i="0" u="none" strike="noStrike" cap="none" normalizeH="0" baseline="0" dirty="0">
                          <a:ln>
                            <a:noFill/>
                          </a:ln>
                          <a:solidFill>
                            <a:schemeClr val="tx1"/>
                          </a:solidFill>
                          <a:effectLst/>
                          <a:latin typeface="Arial" charset="0"/>
                          <a:cs typeface="Arial" charset="0"/>
                        </a:rPr>
                        <a:t>ا</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973836">
                <a:tc>
                  <a:txBody>
                    <a:bodyPr/>
                    <a:lstStyle/>
                    <a:p>
                      <a:pPr marL="0" marR="0" lvl="0" indent="0" algn="l" defTabSz="914400" rtl="0" eaLnBrk="1" fontAlgn="base" latinLnBrk="0" hangingPunct="1">
                        <a:lnSpc>
                          <a:spcPct val="100000"/>
                        </a:lnSpc>
                        <a:spcBef>
                          <a:spcPts val="1400"/>
                        </a:spcBef>
                        <a:spcAft>
                          <a:spcPct val="0"/>
                        </a:spcAft>
                        <a:buClrTx/>
                        <a:buSzTx/>
                        <a:buFontTx/>
                        <a:buNone/>
                        <a:tabLst/>
                      </a:pPr>
                      <a:endParaRPr kumimoji="0" lang="ar-EG" sz="16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ts val="14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endParaRPr kumimoji="0" lang="en-US" sz="2800" b="0" i="0" u="none" strike="noStrike" cap="none" normalizeH="0" baseline="0" noProof="1">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6906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Aferagiazin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mmof</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Picteuomen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omologoumen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doxazomen</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Il la sanctifia.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 De même, Nous croyons, confessons et glorifions.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وقدَّسه</a:t>
                      </a:r>
                      <a:r>
                        <a:rPr kumimoji="0" lang="ar-EG" sz="3200" b="0" i="0" u="none" strike="noStrike" cap="none" normalizeH="0" baseline="0" dirty="0">
                          <a:ln>
                            <a:noFill/>
                          </a:ln>
                          <a:solidFill>
                            <a:schemeClr val="tx1"/>
                          </a:solidFill>
                          <a:effectLst/>
                          <a:latin typeface="Arial" charset="0"/>
                          <a:cs typeface="Arial" charset="0"/>
                        </a:rPr>
                        <a:t>ا</a:t>
                      </a:r>
                      <a:r>
                        <a:rPr kumimoji="0" lang="ar-SA" sz="3200" b="0" i="0" u="none" strike="noStrike" cap="none" normalizeH="0" baseline="0" dirty="0">
                          <a:ln>
                            <a:noFill/>
                          </a:ln>
                          <a:solidFill>
                            <a:schemeClr val="tx1"/>
                          </a:solidFill>
                          <a:effectLst/>
                          <a:latin typeface="Arial" charset="0"/>
                          <a:cs typeface="Arial" charset="0"/>
                        </a:rPr>
                        <a:t>.</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1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pitchFamily="34" charset="0"/>
                        </a:rPr>
                        <a:t>آمين. وأيضاً </a:t>
                      </a:r>
                      <a:r>
                        <a:rPr kumimoji="0" lang="ar-SA" sz="3200" b="0" i="0" u="none" strike="noStrike" cap="none" normalizeH="0" baseline="0" dirty="0">
                          <a:ln>
                            <a:noFill/>
                          </a:ln>
                          <a:solidFill>
                            <a:schemeClr val="tx1"/>
                          </a:solidFill>
                          <a:effectLst/>
                          <a:latin typeface="Arial" charset="0"/>
                          <a:cs typeface="Arial" pitchFamily="34" charset="0"/>
                        </a:rPr>
                        <a:t>نؤمِن ونَعترف ونمجّد.</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25"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7239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01031288"/>
      </p:ext>
    </p:extLst>
  </p:cSld>
  <p:clrMapOvr>
    <a:masterClrMapping/>
  </p:clrMapOvr>
  <p:transition/>
</p:sld>
</file>

<file path=ppt/slides/slide3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10562" name="Group 2"/>
          <p:cNvGraphicFramePr>
            <a:graphicFrameLocks noGrp="1"/>
          </p:cNvGraphicFramePr>
          <p:nvPr>
            <p:ph/>
          </p:nvPr>
        </p:nvGraphicFramePr>
        <p:xfrm>
          <a:off x="0" y="0"/>
          <a:ext cx="9144001" cy="5195316"/>
        </p:xfrm>
        <a:graphic>
          <a:graphicData uri="http://schemas.openxmlformats.org/drawingml/2006/table">
            <a:tbl>
              <a:tblPr/>
              <a:tblGrid>
                <a:gridCol w="3203848">
                  <a:extLst>
                    <a:ext uri="{9D8B030D-6E8A-4147-A177-3AD203B41FA5}">
                      <a16:colId xmlns:a16="http://schemas.microsoft.com/office/drawing/2014/main" val="20000"/>
                    </a:ext>
                  </a:extLst>
                </a:gridCol>
                <a:gridCol w="3456384">
                  <a:extLst>
                    <a:ext uri="{9D8B030D-6E8A-4147-A177-3AD203B41FA5}">
                      <a16:colId xmlns:a16="http://schemas.microsoft.com/office/drawing/2014/main" val="20001"/>
                    </a:ext>
                  </a:extLst>
                </a:gridCol>
                <a:gridCol w="2483769">
                  <a:extLst>
                    <a:ext uri="{9D8B030D-6E8A-4147-A177-3AD203B41FA5}">
                      <a16:colId xmlns:a16="http://schemas.microsoft.com/office/drawing/2014/main" val="20002"/>
                    </a:ext>
                  </a:extLst>
                </a:gridCol>
              </a:tblGrid>
              <a:tr h="41925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Afjem</a:t>
                      </a:r>
                      <a:r>
                        <a:rPr kumimoji="0" lang="en-US" sz="2800" b="0" i="0" u="none" strike="noStrike" cap="none" normalizeH="0" baseline="0" dirty="0">
                          <a:ln>
                            <a:noFill/>
                          </a:ln>
                          <a:solidFill>
                            <a:schemeClr val="tx1"/>
                          </a:solidFill>
                          <a:effectLst/>
                          <a:latin typeface="Coptic1" pitchFamily="2" charset="0"/>
                          <a:cs typeface="Arial" charset="0"/>
                        </a:rPr>
                        <a:t>]pi aft/if on </a:t>
                      </a:r>
                      <a:r>
                        <a:rPr kumimoji="0" lang="en-US" sz="2800" b="0" i="0" u="none" strike="noStrike" cap="none" normalizeH="0" baseline="0" dirty="0" err="1">
                          <a:ln>
                            <a:noFill/>
                          </a:ln>
                          <a:solidFill>
                            <a:schemeClr val="tx1"/>
                          </a:solidFill>
                          <a:effectLst/>
                          <a:latin typeface="Coptic1" pitchFamily="2" charset="0"/>
                          <a:cs typeface="Arial" charset="0"/>
                        </a:rPr>
                        <a:t>nn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mmay</a:t>
                      </a:r>
                      <a:r>
                        <a:rPr kumimoji="0" lang="en-US" sz="2800" b="0" i="0" u="none" strike="noStrike" cap="none" normalizeH="0" baseline="0" dirty="0">
                          <a:ln>
                            <a:noFill/>
                          </a:ln>
                          <a:solidFill>
                            <a:schemeClr val="tx1"/>
                          </a:solidFill>
                          <a:effectLst/>
                          <a:latin typeface="Coptic1" pitchFamily="2" charset="0"/>
                          <a:cs typeface="Arial" charset="0"/>
                        </a:rPr>
                        <a:t>/t/c: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napoc-toloc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a:ln>
                            <a:noFill/>
                          </a:ln>
                          <a:solidFill>
                            <a:schemeClr val="tx1"/>
                          </a:solidFill>
                          <a:effectLst/>
                          <a:latin typeface="Coptic1" pitchFamily="2" charset="0"/>
                          <a:cs typeface="Arial" charset="0"/>
                        </a:rPr>
                        <a:t>Je [</a:t>
                      </a:r>
                      <a:r>
                        <a:rPr kumimoji="0" lang="fr-FR" sz="2800" b="0" i="0" u="none" strike="noStrike" cap="none" normalizeH="0" baseline="0" dirty="0" err="1">
                          <a:ln>
                            <a:noFill/>
                          </a:ln>
                          <a:solidFill>
                            <a:schemeClr val="tx1"/>
                          </a:solidFill>
                          <a:effectLst/>
                          <a:latin typeface="Coptic1" pitchFamily="2" charset="0"/>
                          <a:cs typeface="Arial" charset="0"/>
                        </a:rPr>
                        <a:t>icw</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nq</a:t>
                      </a:r>
                      <a:r>
                        <a:rPr kumimoji="0" lang="fr-FR"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err="1">
                          <a:ln>
                            <a:noFill/>
                          </a:ln>
                          <a:solidFill>
                            <a:schemeClr val="tx1"/>
                          </a:solidFill>
                          <a:effectLst/>
                          <a:latin typeface="Coptic1" pitchFamily="2" charset="0"/>
                          <a:cs typeface="Arial" charset="0"/>
                        </a:rPr>
                        <a:t>tf</a:t>
                      </a:r>
                      <a:r>
                        <a:rPr kumimoji="0" lang="fr-FR" sz="2800" b="0" i="0" u="none" strike="noStrike" cap="none" normalizeH="0" baseline="0" dirty="0">
                          <a:ln>
                            <a:noFill/>
                          </a:ln>
                          <a:solidFill>
                            <a:schemeClr val="tx1"/>
                          </a:solidFill>
                          <a:effectLst/>
                          <a:latin typeface="Coptic1" pitchFamily="2" charset="0"/>
                          <a:cs typeface="Arial" charset="0"/>
                        </a:rPr>
                        <a:t> t/</a:t>
                      </a:r>
                      <a:r>
                        <a:rPr kumimoji="0" lang="fr-FR" sz="2800" b="0" i="0" u="none" strike="noStrike" cap="none" normalizeH="0" baseline="0" dirty="0" err="1">
                          <a:ln>
                            <a:noFill/>
                          </a:ln>
                          <a:solidFill>
                            <a:schemeClr val="tx1"/>
                          </a:solidFill>
                          <a:effectLst/>
                          <a:latin typeface="Coptic1" pitchFamily="2" charset="0"/>
                          <a:cs typeface="Arial" charset="0"/>
                        </a:rPr>
                        <a:t>rou</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Vai</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gar</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pacnof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diay</a:t>
                      </a:r>
                      <a:r>
                        <a:rPr kumimoji="0" lang="fr-FR" sz="2800" b="0" i="0" u="none" strike="noStrike" cap="none" normalizeH="0" baseline="0" dirty="0">
                          <a:ln>
                            <a:noFill/>
                          </a:ln>
                          <a:solidFill>
                            <a:schemeClr val="tx1"/>
                          </a:solidFill>
                          <a:effectLst/>
                          <a:latin typeface="Coptic1" pitchFamily="2" charset="0"/>
                          <a:cs typeface="Arial" charset="0"/>
                        </a:rPr>
                        <a:t>/k/ </a:t>
                      </a:r>
                      <a:r>
                        <a:rPr kumimoji="0" lang="fr-FR" sz="2800" b="0" i="0" u="none" strike="noStrike" cap="none" normalizeH="0" baseline="0" dirty="0" err="1">
                          <a:ln>
                            <a:noFill/>
                          </a:ln>
                          <a:solidFill>
                            <a:schemeClr val="tx1"/>
                          </a:solidFill>
                          <a:effectLst/>
                          <a:latin typeface="Coptic1" pitchFamily="2" charset="0"/>
                          <a:cs typeface="Arial" charset="0"/>
                        </a:rPr>
                        <a:t>mberi</a:t>
                      </a:r>
                      <a:r>
                        <a:rPr kumimoji="0" lang="fr-FR" sz="2800" b="0" i="0" u="none" strike="noStrike" cap="none" normalizeH="0" baseline="0" dirty="0">
                          <a:ln>
                            <a:noFill/>
                          </a:ln>
                          <a:solidFill>
                            <a:schemeClr val="tx1"/>
                          </a:solidFill>
                          <a:effectLst/>
                          <a:latin typeface="Coptic1" pitchFamily="2" charset="0"/>
                          <a:cs typeface="Arial" charset="0"/>
                        </a:rPr>
                        <a:t> : </a:t>
                      </a:r>
                      <a:endParaRPr kumimoji="0" lang="ar-EG"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goûta et Il le donna aussi à Ses saints  disciples et  purs apôtres en disant: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Prenez et buvez-en tous car ceci est Mon sang; le sang de la nouvelle alliance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r>
                        <a:rPr kumimoji="0" lang="ar-SA" sz="2000" b="0" i="0" u="none" strike="noStrike" cap="none" normalizeH="0" baseline="0" dirty="0">
                          <a:ln>
                            <a:noFill/>
                          </a:ln>
                          <a:solidFill>
                            <a:schemeClr val="tx1"/>
                          </a:solidFill>
                          <a:effectLst/>
                          <a:latin typeface="Arial" charset="0"/>
                          <a:cs typeface="Arial" charset="0"/>
                        </a:rPr>
                        <a:t> </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وذاقَ وأعطاها أيضاً لتلاميذِهِ القديسين ورُسُلِهِ الأطهار قائلاً: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خذوا اشربُوا منه كلكم</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لأنَ هذا هو دَمى الذى للعهد الجَديد</a:t>
                      </a:r>
                      <a:r>
                        <a:rPr kumimoji="0" lang="ar-SA" sz="4000" b="0" i="0" u="none" strike="noStrike" cap="none" normalizeH="0" baseline="0" dirty="0">
                          <a:ln>
                            <a:noFill/>
                          </a:ln>
                          <a:solidFill>
                            <a:schemeClr val="tx1"/>
                          </a:solidFill>
                          <a:effectLst/>
                          <a:latin typeface="Arial" charset="0"/>
                          <a:cs typeface="Arial" pitchFamily="34" charset="0"/>
                        </a:rPr>
                        <a:t> </a:t>
                      </a:r>
                      <a:endParaRPr kumimoji="0" lang="en-CA" sz="4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70679962"/>
      </p:ext>
    </p:extLst>
  </p:cSld>
  <p:clrMapOvr>
    <a:masterClrMapping/>
  </p:clrMapOvr>
  <p:transition/>
</p:sld>
</file>

<file path=ppt/slides/slide3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12610" name="Group 2"/>
          <p:cNvGraphicFramePr>
            <a:graphicFrameLocks noGrp="1"/>
          </p:cNvGraphicFramePr>
          <p:nvPr>
            <p:ph/>
          </p:nvPr>
        </p:nvGraphicFramePr>
        <p:xfrm>
          <a:off x="1663" y="0"/>
          <a:ext cx="9142339" cy="4872228"/>
        </p:xfrm>
        <a:graphic>
          <a:graphicData uri="http://schemas.openxmlformats.org/drawingml/2006/table">
            <a:tbl>
              <a:tblPr/>
              <a:tblGrid>
                <a:gridCol w="3293842">
                  <a:extLst>
                    <a:ext uri="{9D8B030D-6E8A-4147-A177-3AD203B41FA5}">
                      <a16:colId xmlns:a16="http://schemas.microsoft.com/office/drawing/2014/main" val="20000"/>
                    </a:ext>
                  </a:extLst>
                </a:gridCol>
                <a:gridCol w="3536641">
                  <a:extLst>
                    <a:ext uri="{9D8B030D-6E8A-4147-A177-3AD203B41FA5}">
                      <a16:colId xmlns:a16="http://schemas.microsoft.com/office/drawing/2014/main" val="20001"/>
                    </a:ext>
                  </a:extLst>
                </a:gridCol>
                <a:gridCol w="2311856">
                  <a:extLst>
                    <a:ext uri="{9D8B030D-6E8A-4147-A177-3AD203B41FA5}">
                      <a16:colId xmlns:a16="http://schemas.microsoft.com/office/drawing/2014/main" val="20002"/>
                    </a:ext>
                  </a:extLst>
                </a:gridCol>
              </a:tblGrid>
              <a:tr h="44211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etounavonf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ejen</a:t>
                      </a:r>
                      <a:r>
                        <a:rPr kumimoji="0" lang="fr-FR" sz="2800" b="0" i="0" u="none" strike="noStrike" cap="none" normalizeH="0" baseline="0" dirty="0">
                          <a:ln>
                            <a:noFill/>
                          </a:ln>
                          <a:solidFill>
                            <a:schemeClr val="tx1"/>
                          </a:solidFill>
                          <a:effectLst/>
                          <a:latin typeface="Coptic1" pitchFamily="2" charset="0"/>
                          <a:cs typeface="Arial" charset="0"/>
                        </a:rPr>
                        <a:t> y/</a:t>
                      </a:r>
                      <a:r>
                        <a:rPr kumimoji="0" lang="fr-FR" sz="2800" b="0" i="0" u="none" strike="noStrike" cap="none" normalizeH="0" baseline="0" dirty="0" err="1">
                          <a:ln>
                            <a:noFill/>
                          </a:ln>
                          <a:solidFill>
                            <a:schemeClr val="tx1"/>
                          </a:solidFill>
                          <a:effectLst/>
                          <a:latin typeface="Coptic1" pitchFamily="2" charset="0"/>
                          <a:cs typeface="Arial" charset="0"/>
                        </a:rPr>
                        <a:t>nou</a:t>
                      </a:r>
                      <a:r>
                        <a:rPr kumimoji="0" lang="fr-FR" sz="2800" b="0" i="0" u="none" strike="noStrike" cap="none" normalizeH="0" baseline="0" dirty="0">
                          <a:ln>
                            <a:noFill/>
                          </a:ln>
                          <a:solidFill>
                            <a:schemeClr val="tx1"/>
                          </a:solidFill>
                          <a:effectLst/>
                          <a:latin typeface="Coptic1" pitchFamily="2" charset="0"/>
                          <a:cs typeface="Arial" charset="0"/>
                        </a:rPr>
                        <a:t> nem </a:t>
                      </a:r>
                      <a:r>
                        <a:rPr kumimoji="0" lang="fr-FR" sz="2800" b="0" i="0" u="none" strike="noStrike" cap="none" normalizeH="0" baseline="0" dirty="0" err="1">
                          <a:ln>
                            <a:noFill/>
                          </a:ln>
                          <a:solidFill>
                            <a:schemeClr val="tx1"/>
                          </a:solidFill>
                          <a:effectLst/>
                          <a:latin typeface="Coptic1" pitchFamily="2" charset="0"/>
                          <a:cs typeface="Arial" charset="0"/>
                        </a:rPr>
                        <a:t>hankem</a:t>
                      </a:r>
                      <a:r>
                        <a:rPr kumimoji="0" lang="fr-FR" sz="2800" b="0" i="0" u="none" strike="noStrike" cap="none" normalizeH="0" baseline="0" dirty="0">
                          <a:ln>
                            <a:noFill/>
                          </a:ln>
                          <a:solidFill>
                            <a:schemeClr val="tx1"/>
                          </a:solidFill>
                          <a:effectLst/>
                          <a:latin typeface="Coptic1" pitchFamily="2" charset="0"/>
                          <a:cs typeface="Arial" charset="0"/>
                        </a:rPr>
                        <a:t>/s : </a:t>
                      </a:r>
                      <a:r>
                        <a:rPr kumimoji="0" lang="fr-FR" sz="2800" b="0" i="0" u="none" strike="noStrike" cap="none" normalizeH="0" baseline="0" dirty="0" err="1">
                          <a:ln>
                            <a:noFill/>
                          </a:ln>
                          <a:solidFill>
                            <a:schemeClr val="tx1"/>
                          </a:solidFill>
                          <a:effectLst/>
                          <a:latin typeface="Coptic1" pitchFamily="2" charset="0"/>
                          <a:cs typeface="Arial" charset="0"/>
                        </a:rPr>
                        <a:t>ncet</a:t>
                      </a:r>
                      <a:r>
                        <a:rPr kumimoji="0" lang="fr-FR" sz="2800" b="0" i="0" u="none" strike="noStrike" cap="none" normalizeH="0" baseline="0" dirty="0">
                          <a:ln>
                            <a:noFill/>
                          </a:ln>
                          <a:solidFill>
                            <a:schemeClr val="tx1"/>
                          </a:solidFill>
                          <a:effectLst/>
                          <a:latin typeface="Coptic1" pitchFamily="2" charset="0"/>
                          <a:cs typeface="Arial" charset="0"/>
                        </a:rPr>
                        <a:t>/if </a:t>
                      </a:r>
                      <a:r>
                        <a:rPr kumimoji="0" lang="fr-FR" sz="2800" b="0" i="0" u="none" strike="noStrike" cap="none" normalizeH="0" baseline="0" dirty="0" err="1">
                          <a:ln>
                            <a:noFill/>
                          </a:ln>
                          <a:solidFill>
                            <a:schemeClr val="tx1"/>
                          </a:solidFill>
                          <a:effectLst/>
                          <a:latin typeface="Coptic1" pitchFamily="2" charset="0"/>
                          <a:cs typeface="Arial" charset="0"/>
                        </a:rPr>
                        <a:t>ep,w</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ninobi</a:t>
                      </a:r>
                      <a:r>
                        <a:rPr kumimoji="0" lang="fr-FR" sz="2800" b="0" i="0" u="none" strike="noStrike" cap="none" normalizeH="0" baseline="0" dirty="0">
                          <a:ln>
                            <a:noFill/>
                          </a:ln>
                          <a:solidFill>
                            <a:schemeClr val="tx1"/>
                          </a:solidFill>
                          <a:effectLst/>
                          <a:latin typeface="Coptic1" pitchFamily="2" charset="0"/>
                          <a:cs typeface="Arial" charset="0"/>
                        </a:rPr>
                        <a:t> : </a:t>
                      </a:r>
                      <a:r>
                        <a:rPr kumimoji="0" lang="fr-FR" sz="2800" b="0" i="0" u="none" strike="noStrike" cap="none" normalizeH="0" baseline="0" dirty="0" err="1">
                          <a:ln>
                            <a:noFill/>
                          </a:ln>
                          <a:solidFill>
                            <a:schemeClr val="tx1"/>
                          </a:solidFill>
                          <a:effectLst/>
                          <a:latin typeface="Coptic1" pitchFamily="2" charset="0"/>
                          <a:cs typeface="Arial" charset="0"/>
                        </a:rPr>
                        <a:t>Vai</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aritf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epaervmeui</a:t>
                      </a:r>
                      <a:r>
                        <a:rPr kumimoji="0" lang="fr-FR"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on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am/n.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qui est répandu pour vous et pour plusieurs, donné pour la rémission des péchés, faites cela en mémoire de Moi.</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L</a:t>
                      </a:r>
                      <a:r>
                        <a:rPr kumimoji="0" lang="fr-CA" sz="2400" b="0" i="0" u="sng" strike="noStrike" cap="none" normalizeH="0" baseline="0" dirty="0">
                          <a:ln>
                            <a:noFill/>
                          </a:ln>
                          <a:solidFill>
                            <a:srgbClr val="FF9900"/>
                          </a:solidFill>
                          <a:effectLst/>
                          <a:latin typeface="Times New Roman"/>
                          <a:cs typeface="Arial" charset="0"/>
                        </a:rPr>
                        <a:t>’</a:t>
                      </a:r>
                      <a:r>
                        <a:rPr kumimoji="0" lang="fr-CA" sz="24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Cela est aussi vrai.  Amen</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يُسفَكُ عنكم وعَن كثيرين يُعطى لمغفرة الخطايا.  هذا اصنعوهُ لذكرى.</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هو </a:t>
                      </a:r>
                      <a:r>
                        <a:rPr kumimoji="0" lang="ar-EG" sz="2800" b="0" i="0" u="none" strike="noStrike" cap="none" normalizeH="0" baseline="0" dirty="0">
                          <a:ln>
                            <a:noFill/>
                          </a:ln>
                          <a:solidFill>
                            <a:schemeClr val="tx1"/>
                          </a:solidFill>
                          <a:effectLst/>
                          <a:latin typeface="Arial" charset="0"/>
                          <a:cs typeface="Arial" charset="0"/>
                        </a:rPr>
                        <a:t>أيضاً </a:t>
                      </a:r>
                      <a:r>
                        <a:rPr kumimoji="0" lang="ar-SA" sz="2800" b="0" i="0" u="none" strike="noStrike" cap="none" normalizeH="0" baseline="0" dirty="0">
                          <a:ln>
                            <a:noFill/>
                          </a:ln>
                          <a:solidFill>
                            <a:schemeClr val="tx1"/>
                          </a:solidFill>
                          <a:effectLst/>
                          <a:latin typeface="Arial" charset="0"/>
                          <a:cs typeface="Arial" charset="0"/>
                        </a:rPr>
                        <a:t>بالحقيقةِ آمين</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99355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69308033"/>
      </p:ext>
    </p:extLst>
  </p:cSld>
  <p:clrMapOvr>
    <a:masterClrMapping/>
  </p:clrMapOvr>
  <p:transition/>
</p:sld>
</file>

<file path=ppt/slides/slide3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18754" name="Group 2"/>
          <p:cNvGraphicFramePr>
            <a:graphicFrameLocks noGrp="1"/>
          </p:cNvGraphicFramePr>
          <p:nvPr>
            <p:ph/>
          </p:nvPr>
        </p:nvGraphicFramePr>
        <p:xfrm>
          <a:off x="0" y="0"/>
          <a:ext cx="9144000" cy="4860036"/>
        </p:xfrm>
        <a:graphic>
          <a:graphicData uri="http://schemas.openxmlformats.org/drawingml/2006/table">
            <a:tbl>
              <a:tblPr/>
              <a:tblGrid>
                <a:gridCol w="5402094">
                  <a:extLst>
                    <a:ext uri="{9D8B030D-6E8A-4147-A177-3AD203B41FA5}">
                      <a16:colId xmlns:a16="http://schemas.microsoft.com/office/drawing/2014/main" val="20000"/>
                    </a:ext>
                  </a:extLst>
                </a:gridCol>
                <a:gridCol w="3741906">
                  <a:extLst>
                    <a:ext uri="{9D8B030D-6E8A-4147-A177-3AD203B41FA5}">
                      <a16:colId xmlns:a16="http://schemas.microsoft.com/office/drawing/2014/main" val="20001"/>
                    </a:ext>
                  </a:extLst>
                </a:gridCol>
              </a:tblGrid>
              <a:tr h="386791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Maintenant O Dieu Le Père Le </a:t>
                      </a:r>
                      <a:r>
                        <a:rPr kumimoji="0" lang="fr-CA" sz="3200" b="0" i="0" u="none" strike="noStrike" cap="none" normalizeH="0" baseline="0" dirty="0" err="1">
                          <a:ln>
                            <a:noFill/>
                          </a:ln>
                          <a:solidFill>
                            <a:schemeClr val="tx1"/>
                          </a:solidFill>
                          <a:effectLst/>
                          <a:latin typeface="Arial" charset="0"/>
                          <a:cs typeface="Arial" charset="0"/>
                        </a:rPr>
                        <a:t>Pantocrator</a:t>
                      </a:r>
                      <a:r>
                        <a:rPr kumimoji="0" lang="fr-CA" sz="3200" b="0" i="0" u="none" strike="noStrike" cap="none" normalizeH="0" baseline="0" dirty="0">
                          <a:ln>
                            <a:noFill/>
                          </a:ln>
                          <a:solidFill>
                            <a:schemeClr val="tx1"/>
                          </a:solidFill>
                          <a:effectLst/>
                          <a:latin typeface="Arial" charset="0"/>
                          <a:cs typeface="Arial" charset="0"/>
                        </a:rPr>
                        <a:t>,  pendant que nous prêchons la mort de Ton Fils unique notre Seigneur, Dieu, Sauveur et Roi de nous tous Jésus Christ.</a:t>
                      </a:r>
                      <a:r>
                        <a:rPr kumimoji="0" lang="fr-FR" sz="3200" b="0" i="0" u="none" strike="noStrike" cap="none" normalizeH="0" baseline="0" dirty="0">
                          <a:ln>
                            <a:noFill/>
                          </a:ln>
                          <a:solidFill>
                            <a:schemeClr val="tx1"/>
                          </a:solidFill>
                          <a:effectLst/>
                          <a:latin typeface="Arial" charset="0"/>
                          <a:cs typeface="Arial" charset="0"/>
                        </a:rPr>
                        <a:t> Nous reconnaissons Sa sainte résurrection et Son ascension aux cieux</a:t>
                      </a:r>
                      <a:r>
                        <a:rPr kumimoji="0" lang="fr-C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فالآن يا الله الآب ضابط الكل </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فيما نحنُ نبشر بموت ابنِكَ الوحيد رَبَنا وإلهنا ومُخلصنا ومَلكنا كلنا يسوع المسيح، ونعترفُ بقيامتهِ المقدسة، وصُعودهِ إلى السموات،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59727042"/>
      </p:ext>
    </p:extLst>
  </p:cSld>
  <p:clrMapOvr>
    <a:masterClrMapping/>
  </p:clrMapOvr>
  <p:transition/>
</p:sld>
</file>

<file path=ppt/slides/slide3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19778" name="Group 2"/>
          <p:cNvGraphicFramePr>
            <a:graphicFrameLocks noGrp="1"/>
          </p:cNvGraphicFramePr>
          <p:nvPr>
            <p:ph/>
          </p:nvPr>
        </p:nvGraphicFramePr>
        <p:xfrm>
          <a:off x="0" y="0"/>
          <a:ext cx="9144000" cy="4640580"/>
        </p:xfrm>
        <a:graphic>
          <a:graphicData uri="http://schemas.openxmlformats.org/drawingml/2006/table">
            <a:tbl>
              <a:tblPr/>
              <a:tblGrid>
                <a:gridCol w="51816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1"/>
                    </a:ext>
                  </a:extLst>
                </a:gridCol>
              </a:tblGrid>
              <a:tr h="34358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et Son siège à Ta droite O Père et nous attendons Son second avènement arrivant des cieux redoutable et plein de gloire à la fin de cette ère.  Celui dans lequel Il viendra pour juger le monde avec justice en donnant à chacun selon ses œuvres que ce soit bien où mal. </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وجُلوسهِ عن يمينِكَ أيها الآب، وننتظـرُ ظهورَهُ </a:t>
                      </a:r>
                      <a:r>
                        <a:rPr kumimoji="0" lang="ar-SA" sz="3200" b="0" i="0" u="none" strike="noStrike" cap="none" normalizeH="0" baseline="0" dirty="0" err="1">
                          <a:ln>
                            <a:noFill/>
                          </a:ln>
                          <a:solidFill>
                            <a:schemeClr val="tx1"/>
                          </a:solidFill>
                          <a:effectLst/>
                          <a:latin typeface="Arial" charset="0"/>
                          <a:cs typeface="Arial" charset="0"/>
                        </a:rPr>
                        <a:t>الثانى</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الآتى</a:t>
                      </a:r>
                      <a:r>
                        <a:rPr kumimoji="0" lang="ar-SA" sz="3200" b="0" i="0" u="none" strike="noStrike" cap="none" normalizeH="0" baseline="0" dirty="0">
                          <a:ln>
                            <a:noFill/>
                          </a:ln>
                          <a:solidFill>
                            <a:schemeClr val="tx1"/>
                          </a:solidFill>
                          <a:effectLst/>
                          <a:latin typeface="Arial" charset="0"/>
                          <a:cs typeface="Arial" charset="0"/>
                        </a:rPr>
                        <a:t> من السموات المخوف المملوءَ  مَجداً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انقضاءِ هذا الدهر، هذا الذى </a:t>
                      </a:r>
                      <a:r>
                        <a:rPr kumimoji="0" lang="ar-SA" sz="3200" b="0" i="0" u="none" strike="noStrike" cap="none" normalizeH="0" baseline="0" dirty="0" err="1">
                          <a:ln>
                            <a:noFill/>
                          </a:ln>
                          <a:solidFill>
                            <a:schemeClr val="tx1"/>
                          </a:solidFill>
                          <a:effectLst/>
                          <a:latin typeface="Arial" charset="0"/>
                          <a:cs typeface="Arial" charset="0"/>
                        </a:rPr>
                        <a:t>يأتى</a:t>
                      </a:r>
                      <a:r>
                        <a:rPr kumimoji="0" lang="ar-SA" sz="3200" b="0" i="0" u="none" strike="noStrike" cap="none" normalizeH="0" baseline="0" dirty="0">
                          <a:ln>
                            <a:noFill/>
                          </a:ln>
                          <a:solidFill>
                            <a:schemeClr val="tx1"/>
                          </a:solidFill>
                          <a:effectLst/>
                          <a:latin typeface="Arial" charset="0"/>
                          <a:cs typeface="Arial" charset="0"/>
                        </a:rPr>
                        <a:t> فيه ليدينَ المسكونة بالعدل، ويُعطى كل واحد كأعمالهِ، إن كان خيراً وإن كان شراً.</a:t>
                      </a:r>
                      <a:r>
                        <a:rPr kumimoji="0" lang="en-US" sz="32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4055059"/>
      </p:ext>
    </p:extLst>
  </p:cSld>
  <p:clrMapOvr>
    <a:masterClrMapping/>
  </p:clrMapOvr>
  <p:transition/>
</p:sld>
</file>

<file path=ppt/slides/slide3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20814" name="Group 14"/>
          <p:cNvGraphicFramePr>
            <a:graphicFrameLocks noGrp="1"/>
          </p:cNvGraphicFramePr>
          <p:nvPr>
            <p:ph/>
          </p:nvPr>
        </p:nvGraphicFramePr>
        <p:xfrm>
          <a:off x="-5556" y="0"/>
          <a:ext cx="9144000" cy="4847940"/>
        </p:xfrm>
        <a:graphic>
          <a:graphicData uri="http://schemas.openxmlformats.org/drawingml/2006/table">
            <a:tbl>
              <a:tblPr/>
              <a:tblGrid>
                <a:gridCol w="5297636">
                  <a:extLst>
                    <a:ext uri="{9D8B030D-6E8A-4147-A177-3AD203B41FA5}">
                      <a16:colId xmlns:a16="http://schemas.microsoft.com/office/drawing/2014/main" val="20000"/>
                    </a:ext>
                  </a:extLst>
                </a:gridCol>
                <a:gridCol w="3846364">
                  <a:extLst>
                    <a:ext uri="{9D8B030D-6E8A-4147-A177-3AD203B41FA5}">
                      <a16:colId xmlns:a16="http://schemas.microsoft.com/office/drawing/2014/main" val="20001"/>
                    </a:ext>
                  </a:extLst>
                </a:gridCol>
              </a:tblGrid>
              <a:tr h="4389128">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Selon Ta miséricorde O Seigneur, et non selon nos péchés.</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C’est devant Ta sainte gloire que nous avons posé Tes offrandes de ce qui T’appartiennent </a:t>
                      </a:r>
                      <a:r>
                        <a:rPr kumimoji="0" lang="fr-CA" sz="2800" b="0" i="0" u="none" strike="noStrike" cap="none" normalizeH="0" baseline="0" dirty="0">
                          <a:ln>
                            <a:noFill/>
                          </a:ln>
                          <a:solidFill>
                            <a:schemeClr val="tx1"/>
                          </a:solidFill>
                          <a:effectLst/>
                          <a:latin typeface="Arial" charset="0"/>
                          <a:cs typeface="Arial" charset="0"/>
                        </a:rPr>
                        <a:t>O</a:t>
                      </a:r>
                      <a:r>
                        <a:rPr kumimoji="0" lang="fr-FR" sz="2800" b="0" i="0" u="none" strike="noStrike" cap="none" normalizeH="0" baseline="0" dirty="0">
                          <a:ln>
                            <a:noFill/>
                          </a:ln>
                          <a:solidFill>
                            <a:schemeClr val="tx1"/>
                          </a:solidFill>
                          <a:effectLst/>
                          <a:latin typeface="Arial" charset="0"/>
                          <a:cs typeface="Arial" charset="0"/>
                        </a:rPr>
                        <a:t> notre saint Père.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Adorez Dieu avec crainte.</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كرحمتِكَ يا ربُ ولا كخطايانا.</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الذى وَضعنا أمام مَجدِكَ القدوس قرابينكَ ممَّا لكَ يا أبانا القدوس.</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a:t>
                      </a:r>
                      <a:r>
                        <a:rPr kumimoji="0" lang="ar-EG" sz="2000" b="0" i="0" u="sng" strike="noStrike" cap="none" normalizeH="0" baseline="0" dirty="0">
                          <a:ln>
                            <a:noFill/>
                          </a:ln>
                          <a:solidFill>
                            <a:srgbClr val="FF9933"/>
                          </a:solidFill>
                          <a:effectLst/>
                          <a:latin typeface="Arial" charset="0"/>
                          <a:cs typeface="Times New Roman" pitchFamily="18" charset="0"/>
                        </a:rPr>
                        <a:t>ماس</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اسجدُوا لله بخوفٍ.</a:t>
                      </a:r>
                      <a:r>
                        <a:rPr kumimoji="0" lang="en-US" sz="32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64400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52018313"/>
      </p:ext>
    </p:extLst>
  </p:cSld>
  <p:clrMapOvr>
    <a:masterClrMapping/>
  </p:clrMapOvr>
  <p:transition/>
</p:sld>
</file>

<file path=ppt/slides/slide3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26946" name="Group 2"/>
          <p:cNvGraphicFramePr>
            <a:graphicFrameLocks noGrp="1"/>
          </p:cNvGraphicFramePr>
          <p:nvPr>
            <p:ph/>
          </p:nvPr>
        </p:nvGraphicFramePr>
        <p:xfrm>
          <a:off x="0" y="0"/>
          <a:ext cx="9144000" cy="5050632"/>
        </p:xfrm>
        <a:graphic>
          <a:graphicData uri="http://schemas.openxmlformats.org/drawingml/2006/table">
            <a:tbl>
              <a:tblPr/>
              <a:tblGrid>
                <a:gridCol w="5302250">
                  <a:extLst>
                    <a:ext uri="{9D8B030D-6E8A-4147-A177-3AD203B41FA5}">
                      <a16:colId xmlns:a16="http://schemas.microsoft.com/office/drawing/2014/main" val="20000"/>
                    </a:ext>
                  </a:extLst>
                </a:gridCol>
                <a:gridCol w="3841750">
                  <a:extLst>
                    <a:ext uri="{9D8B030D-6E8A-4147-A177-3AD203B41FA5}">
                      <a16:colId xmlns:a16="http://schemas.microsoft.com/office/drawing/2014/main" val="20001"/>
                    </a:ext>
                  </a:extLst>
                </a:gridCol>
              </a:tblGrid>
              <a:tr h="4389128">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Aie pitié de nous, O Dieu, Le Père Le Pantocrator (3)</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Ton peuple et Ton église Te demandent à Toi en disant: Aie pitié de nous O Dieu Le Père Le Pantocrator.</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Adorez</a:t>
                      </a:r>
                      <a:r>
                        <a:rPr kumimoji="0" lang="en-CA" sz="2800" b="0" i="0" u="none" strike="noStrike" cap="none" normalizeH="0" baseline="0" dirty="0">
                          <a:ln>
                            <a:noFill/>
                          </a:ln>
                          <a:solidFill>
                            <a:schemeClr val="tx1"/>
                          </a:solidFill>
                          <a:effectLst/>
                          <a:latin typeface="Arial" charset="0"/>
                          <a:cs typeface="Arial" charset="0"/>
                        </a:rPr>
                        <a:t> Dieu le Père </a:t>
                      </a:r>
                      <a:r>
                        <a:rPr kumimoji="0" lang="en-CA" sz="2800" b="0" i="0" u="none" strike="noStrike" cap="none" normalizeH="0" baseline="0" dirty="0" err="1">
                          <a:ln>
                            <a:noFill/>
                          </a:ln>
                          <a:solidFill>
                            <a:schemeClr val="tx1"/>
                          </a:solidFill>
                          <a:effectLst/>
                          <a:latin typeface="Arial" charset="0"/>
                          <a:cs typeface="Arial" charset="0"/>
                        </a:rPr>
                        <a:t>Pantocrator</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ارحمنا يا الله الآب ضابط الكل.</a:t>
                      </a:r>
                      <a:r>
                        <a:rPr kumimoji="0" lang="ar-EG" sz="3200" b="0" i="0" u="none" strike="noStrike" cap="none" normalizeH="0" baseline="0" dirty="0">
                          <a:ln>
                            <a:noFill/>
                          </a:ln>
                          <a:solidFill>
                            <a:schemeClr val="tx1"/>
                          </a:solidFill>
                          <a:effectLst/>
                          <a:latin typeface="Arial" charset="0"/>
                          <a:cs typeface="Arial" charset="0"/>
                        </a:rPr>
                        <a:t> </a:t>
                      </a:r>
                      <a:r>
                        <a:rPr kumimoji="0" lang="fr-FR" sz="3200" b="0" i="0" u="none" strike="noStrike" cap="none" normalizeH="0" baseline="0" dirty="0">
                          <a:ln>
                            <a:noFill/>
                          </a:ln>
                          <a:solidFill>
                            <a:schemeClr val="tx1"/>
                          </a:solidFill>
                          <a:effectLst/>
                          <a:latin typeface="Arial" charset="0"/>
                          <a:cs typeface="Arial" charset="0"/>
                        </a:rPr>
                        <a:t>(3)</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 شعَبكَ و</a:t>
                      </a:r>
                      <a:r>
                        <a:rPr kumimoji="0" lang="ar-EG" sz="3200" b="0" i="0" u="none" strike="noStrike" cap="none" normalizeH="0" baseline="0" dirty="0">
                          <a:ln>
                            <a:noFill/>
                          </a:ln>
                          <a:solidFill>
                            <a:schemeClr val="tx1"/>
                          </a:solidFill>
                          <a:effectLst/>
                          <a:latin typeface="Arial" charset="0"/>
                          <a:cs typeface="Arial" charset="0"/>
                        </a:rPr>
                        <a:t>كنيستك</a:t>
                      </a:r>
                      <a:r>
                        <a:rPr kumimoji="0" lang="ar-SA" sz="3200" b="0" i="0" u="none" strike="noStrike" cap="none" normalizeH="0" baseline="0" dirty="0">
                          <a:ln>
                            <a:noFill/>
                          </a:ln>
                          <a:solidFill>
                            <a:schemeClr val="tx1"/>
                          </a:solidFill>
                          <a:effectLst/>
                          <a:latin typeface="Arial" charset="0"/>
                          <a:cs typeface="Arial" charset="0"/>
                        </a:rPr>
                        <a:t> يطلبونَ إليكَ قائلين: ارحمنا يا الله الآب ضابط الكل.</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a:t>
                      </a:r>
                      <a:r>
                        <a:rPr kumimoji="0" lang="ar-EG" sz="2000" b="0" i="0" u="sng" strike="noStrike" cap="none" normalizeH="0" baseline="0" dirty="0">
                          <a:ln>
                            <a:noFill/>
                          </a:ln>
                          <a:solidFill>
                            <a:srgbClr val="FF9933"/>
                          </a:solidFill>
                          <a:effectLst/>
                          <a:latin typeface="Arial" charset="0"/>
                          <a:cs typeface="Times New Roman" pitchFamily="18" charset="0"/>
                        </a:rPr>
                        <a:t>ماس</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اسجُدُوا لله الآب ضَابط الكل.</a:t>
                      </a:r>
                      <a:r>
                        <a:rPr kumimoji="0" lang="en-US" sz="32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827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35749366"/>
      </p:ext>
    </p:extLst>
  </p:cSld>
  <p:clrMapOvr>
    <a:masterClrMapping/>
  </p:clrMapOvr>
  <p:transition/>
</p:sld>
</file>

<file path=ppt/slides/slide3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2066" name="Group 2"/>
          <p:cNvGraphicFramePr>
            <a:graphicFrameLocks noGrp="1"/>
          </p:cNvGraphicFramePr>
          <p:nvPr>
            <p:ph/>
          </p:nvPr>
        </p:nvGraphicFramePr>
        <p:xfrm>
          <a:off x="0" y="483518"/>
          <a:ext cx="9144000" cy="3888500"/>
        </p:xfrm>
        <a:graphic>
          <a:graphicData uri="http://schemas.openxmlformats.org/drawingml/2006/table">
            <a:tbl>
              <a:tblPr/>
              <a:tblGrid>
                <a:gridCol w="5534526">
                  <a:extLst>
                    <a:ext uri="{9D8B030D-6E8A-4147-A177-3AD203B41FA5}">
                      <a16:colId xmlns:a16="http://schemas.microsoft.com/office/drawing/2014/main" val="20000"/>
                    </a:ext>
                  </a:extLst>
                </a:gridCol>
                <a:gridCol w="3609474">
                  <a:extLst>
                    <a:ext uri="{9D8B030D-6E8A-4147-A177-3AD203B41FA5}">
                      <a16:colId xmlns:a16="http://schemas.microsoft.com/office/drawing/2014/main" val="20001"/>
                    </a:ext>
                  </a:extLst>
                </a:gridCol>
              </a:tblGrid>
              <a:tr h="388850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Times New Roman" pitchFamily="18" charset="0"/>
                        </a:rPr>
                        <a:t>Sur ce pain et sur cette coupe afin qu’elles soient purifiées et transformées.</a:t>
                      </a:r>
                      <a:endParaRPr kumimoji="0" lang="fr-CA" sz="28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Soyons</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attentifs</a:t>
                      </a:r>
                      <a:r>
                        <a:rPr kumimoji="0" lang="en-CA" sz="2800" b="0" i="0" u="none" strike="noStrike" cap="none" normalizeH="0" baseline="0" dirty="0">
                          <a:ln>
                            <a:noFill/>
                          </a:ln>
                          <a:solidFill>
                            <a:schemeClr val="tx1"/>
                          </a:solidFill>
                          <a:effectLst/>
                          <a:latin typeface="Arial" charset="0"/>
                          <a:cs typeface="Arial" charset="0"/>
                        </a:rPr>
                        <a:t>.  Amen.</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en-CA"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CA" sz="2800" b="0" i="0" u="none" strike="noStrike" cap="none" normalizeH="0" baseline="0" dirty="0">
                          <a:ln>
                            <a:noFill/>
                          </a:ln>
                          <a:solidFill>
                            <a:schemeClr val="tx1"/>
                          </a:solidFill>
                          <a:effectLst/>
                          <a:latin typeface="Arial" charset="0"/>
                          <a:cs typeface="Arial" charset="0"/>
                        </a:rPr>
                        <a:t>Amen.</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err="1">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على هذا الخبز وعلى هذه الكأس </a:t>
                      </a:r>
                      <a:r>
                        <a:rPr kumimoji="0" lang="ar-SA" sz="3200" b="0" i="0" u="none" strike="noStrike" cap="none" normalizeH="0" baseline="0" dirty="0" err="1">
                          <a:ln>
                            <a:noFill/>
                          </a:ln>
                          <a:solidFill>
                            <a:schemeClr val="tx1"/>
                          </a:solidFill>
                          <a:effectLst/>
                          <a:latin typeface="Arial" charset="0"/>
                          <a:cs typeface="Arial" charset="0"/>
                        </a:rPr>
                        <a:t>لكى</a:t>
                      </a:r>
                      <a:r>
                        <a:rPr kumimoji="0" lang="ar-SA" sz="3200" b="0" i="0" u="none" strike="noStrike" cap="none" normalizeH="0" baseline="0" dirty="0">
                          <a:ln>
                            <a:noFill/>
                          </a:ln>
                          <a:solidFill>
                            <a:schemeClr val="tx1"/>
                          </a:solidFill>
                          <a:effectLst/>
                          <a:latin typeface="Arial" charset="0"/>
                          <a:cs typeface="Arial" charset="0"/>
                        </a:rPr>
                        <a:t> يتطهرا وينتقلا.</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ar-SA" sz="27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err="1">
                          <a:ln>
                            <a:noFill/>
                          </a:ln>
                          <a:solidFill>
                            <a:srgbClr val="FF9933"/>
                          </a:solidFill>
                          <a:effectLst/>
                          <a:latin typeface="Arial" charset="0"/>
                          <a:cs typeface="Times New Roman" pitchFamily="18" charset="0"/>
                        </a:rPr>
                        <a:t>الش</a:t>
                      </a:r>
                      <a:r>
                        <a:rPr kumimoji="0" lang="ar-EG" sz="2000" b="0" i="0" u="sng" strike="noStrike" cap="none" normalizeH="0" baseline="0" dirty="0">
                          <a:ln>
                            <a:noFill/>
                          </a:ln>
                          <a:solidFill>
                            <a:srgbClr val="FF9933"/>
                          </a:solidFill>
                          <a:effectLst/>
                          <a:latin typeface="Arial" charset="0"/>
                          <a:cs typeface="Times New Roman" pitchFamily="18" charset="0"/>
                        </a:rPr>
                        <a:t>ماس</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ننصت آمين.</a:t>
                      </a:r>
                      <a:r>
                        <a:rPr kumimoji="0" lang="en-US" sz="3200" b="0" i="0" u="none" strike="noStrike" cap="none" normalizeH="0" baseline="0" dirty="0">
                          <a:ln>
                            <a:noFill/>
                          </a:ln>
                          <a:solidFill>
                            <a:schemeClr val="tx1"/>
                          </a:solidFill>
                          <a:effectLst/>
                          <a:latin typeface="Arial" charset="0"/>
                          <a:cs typeface="Arial" charset="0"/>
                        </a:rPr>
                        <a:t> </a:t>
                      </a:r>
                      <a:endParaRPr kumimoji="0" lang="en-US"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r>
                        <a:rPr kumimoji="0" lang="en-US" sz="32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45315966"/>
      </p:ext>
    </p:extLst>
  </p:cSld>
  <p:clrMapOvr>
    <a:masterClrMapping/>
  </p:clrMapOvr>
  <p:transition/>
</p:sld>
</file>

<file path=ppt/slides/slide3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3090" name="Group 2"/>
          <p:cNvGraphicFramePr>
            <a:graphicFrameLocks noGrp="1"/>
          </p:cNvGraphicFramePr>
          <p:nvPr>
            <p:ph/>
          </p:nvPr>
        </p:nvGraphicFramePr>
        <p:xfrm>
          <a:off x="0" y="34956"/>
          <a:ext cx="9144000" cy="5137500"/>
        </p:xfrm>
        <a:graphic>
          <a:graphicData uri="http://schemas.openxmlformats.org/drawingml/2006/table">
            <a:tbl>
              <a:tblPr/>
              <a:tblGrid>
                <a:gridCol w="4932040">
                  <a:extLst>
                    <a:ext uri="{9D8B030D-6E8A-4147-A177-3AD203B41FA5}">
                      <a16:colId xmlns:a16="http://schemas.microsoft.com/office/drawing/2014/main" val="20000"/>
                    </a:ext>
                  </a:extLst>
                </a:gridCol>
                <a:gridCol w="4211960">
                  <a:extLst>
                    <a:ext uri="{9D8B030D-6E8A-4147-A177-3AD203B41FA5}">
                      <a16:colId xmlns:a16="http://schemas.microsoft.com/office/drawing/2014/main" val="20001"/>
                    </a:ext>
                  </a:extLst>
                </a:gridCol>
              </a:tblGrid>
              <a:tr h="480060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Et </a:t>
                      </a:r>
                      <a:r>
                        <a:rPr kumimoji="0" lang="en-US" sz="2800" b="0" i="0" u="none" strike="noStrike" cap="none" normalizeH="0" baseline="0" dirty="0" err="1">
                          <a:ln>
                            <a:noFill/>
                          </a:ln>
                          <a:solidFill>
                            <a:schemeClr val="tx1"/>
                          </a:solidFill>
                          <a:effectLst/>
                          <a:latin typeface="Arial" charset="0"/>
                          <a:cs typeface="Arial" charset="0"/>
                        </a:rPr>
                        <a:t>ce</a:t>
                      </a:r>
                      <a:r>
                        <a:rPr kumimoji="0" lang="en-US" sz="2800" b="0" i="0" u="none" strike="noStrike" cap="none" normalizeH="0" baseline="0" dirty="0">
                          <a:ln>
                            <a:noFill/>
                          </a:ln>
                          <a:solidFill>
                            <a:schemeClr val="tx1"/>
                          </a:solidFill>
                          <a:effectLst/>
                          <a:latin typeface="Arial" charset="0"/>
                          <a:cs typeface="Arial" charset="0"/>
                        </a:rPr>
                        <a:t> pain </a:t>
                      </a:r>
                      <a:r>
                        <a:rPr kumimoji="0" lang="en-US" sz="2800" b="0" i="0" u="none" strike="noStrike" cap="none" normalizeH="0" baseline="0" dirty="0" err="1">
                          <a:ln>
                            <a:noFill/>
                          </a:ln>
                          <a:solidFill>
                            <a:schemeClr val="tx1"/>
                          </a:solidFill>
                          <a:effectLst/>
                          <a:latin typeface="Arial" charset="0"/>
                          <a:cs typeface="Arial" charset="0"/>
                        </a:rPr>
                        <a:t>qu’Il</a:t>
                      </a:r>
                      <a:r>
                        <a:rPr kumimoji="0" lang="en-US" sz="2800" b="0" i="0" u="none" strike="noStrike" cap="none" normalizeH="0" baseline="0" dirty="0">
                          <a:ln>
                            <a:noFill/>
                          </a:ln>
                          <a:solidFill>
                            <a:schemeClr val="tx1"/>
                          </a:solidFill>
                          <a:effectLst/>
                          <a:latin typeface="Arial" charset="0"/>
                          <a:cs typeface="Arial" charset="0"/>
                        </a:rPr>
                        <a:t> le </a:t>
                      </a:r>
                      <a:r>
                        <a:rPr kumimoji="0" lang="en-US" sz="2800" b="0" i="0" u="none" strike="noStrike" cap="none" normalizeH="0" baseline="0" dirty="0" err="1">
                          <a:ln>
                            <a:noFill/>
                          </a:ln>
                          <a:solidFill>
                            <a:schemeClr val="tx1"/>
                          </a:solidFill>
                          <a:effectLst/>
                          <a:latin typeface="Arial" charset="0"/>
                          <a:cs typeface="Arial" charset="0"/>
                        </a:rPr>
                        <a:t>rende</a:t>
                      </a:r>
                      <a:r>
                        <a:rPr kumimoji="0" lang="en-US" sz="2800" b="0" i="0" u="none" strike="noStrike" cap="none" normalizeH="0" baseline="0" dirty="0">
                          <a:ln>
                            <a:noFill/>
                          </a:ln>
                          <a:solidFill>
                            <a:schemeClr val="tx1"/>
                          </a:solidFill>
                          <a:effectLst/>
                          <a:latin typeface="Arial" charset="0"/>
                          <a:cs typeface="Arial" charset="0"/>
                        </a:rPr>
                        <a:t> corps saint du Christ. </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CA" sz="2800" b="0" i="0" u="none" strike="noStrike" cap="none" normalizeH="0" baseline="0" dirty="0">
                          <a:ln>
                            <a:noFill/>
                          </a:ln>
                          <a:solidFill>
                            <a:schemeClr val="tx1"/>
                          </a:solidFill>
                          <a:effectLst/>
                          <a:latin typeface="Arial" charset="0"/>
                          <a:cs typeface="Arial" charset="0"/>
                        </a:rPr>
                        <a:t>Amen.</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cette coupe aussi Il la rende le sang honorable de Sa nouvelle alliance.</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CA" sz="2800" b="0" i="0" u="none" strike="noStrike" cap="none" normalizeH="0" baseline="0" dirty="0">
                          <a:ln>
                            <a:noFill/>
                          </a:ln>
                          <a:solidFill>
                            <a:schemeClr val="tx1"/>
                          </a:solidFill>
                          <a:effectLst/>
                          <a:latin typeface="Arial" charset="0"/>
                          <a:cs typeface="Arial" charset="0"/>
                        </a:rPr>
                        <a:t>Amen.</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err="1">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وهذا الخبز يجعُله جسداً مقدساً للمسيح</a:t>
                      </a:r>
                      <a:r>
                        <a:rPr kumimoji="0" lang="en-US"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7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err="1">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وهذه الكأس أيضا دماً كريماً للعهد الجديد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لهُ.</a:t>
                      </a:r>
                      <a:r>
                        <a:rPr kumimoji="0" lang="en-US" sz="3200" b="0" i="0" u="none" strike="noStrike" cap="none" normalizeH="0" baseline="0" dirty="0">
                          <a:ln>
                            <a:noFill/>
                          </a:ln>
                          <a:solidFill>
                            <a:schemeClr val="tx1"/>
                          </a:solidFill>
                          <a:effectLst/>
                          <a:latin typeface="Arial" charset="0"/>
                          <a:cs typeface="Arial" charset="0"/>
                        </a:rPr>
                        <a:t> </a:t>
                      </a:r>
                      <a:endParaRPr kumimoji="0" lang="ar-SA" sz="32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7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11979010"/>
      </p:ext>
    </p:extLst>
  </p:cSld>
  <p:clrMapOvr>
    <a:masterClrMapping/>
  </p:clrMapOvr>
  <p:transition/>
</p:sld>
</file>

<file path=ppt/slides/slide3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14658" name="Group 2"/>
          <p:cNvGraphicFramePr>
            <a:graphicFrameLocks noGrp="1"/>
          </p:cNvGraphicFramePr>
          <p:nvPr>
            <p:ph/>
          </p:nvPr>
        </p:nvGraphicFramePr>
        <p:xfrm>
          <a:off x="0" y="0"/>
          <a:ext cx="9144000" cy="5036820"/>
        </p:xfrm>
        <a:graphic>
          <a:graphicData uri="http://schemas.openxmlformats.org/drawingml/2006/table">
            <a:tbl>
              <a:tblPr/>
              <a:tblGrid>
                <a:gridCol w="3635896">
                  <a:extLst>
                    <a:ext uri="{9D8B030D-6E8A-4147-A177-3AD203B41FA5}">
                      <a16:colId xmlns:a16="http://schemas.microsoft.com/office/drawing/2014/main" val="20000"/>
                    </a:ext>
                  </a:extLst>
                </a:gridCol>
                <a:gridCol w="3204549">
                  <a:extLst>
                    <a:ext uri="{9D8B030D-6E8A-4147-A177-3AD203B41FA5}">
                      <a16:colId xmlns:a16="http://schemas.microsoft.com/office/drawing/2014/main" val="20001"/>
                    </a:ext>
                  </a:extLst>
                </a:gridCol>
                <a:gridCol w="2303555">
                  <a:extLst>
                    <a:ext uri="{9D8B030D-6E8A-4147-A177-3AD203B41FA5}">
                      <a16:colId xmlns:a16="http://schemas.microsoft.com/office/drawing/2014/main" val="20002"/>
                    </a:ext>
                  </a:extLst>
                </a:gridCol>
              </a:tblGrid>
              <a:tr h="443026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endParaRPr kumimoji="0" lang="ar-EG"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Cop gar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etetennaouwm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paiwik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Ouoh</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ntetencw</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paiavot</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vai</a:t>
                      </a:r>
                      <a:r>
                        <a:rPr kumimoji="0" lang="fr-FR"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Eretenhiwis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mpamou</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eretenermologin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ntaanactacic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ereteniri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Car à chaque fois que vous mangiez de ce pain, et que vous buviez de cette coupe, Vous prêchez Ma mort et vous reconnaissez Ma résurrection et vous vous souvenez de Moi jusqu’à ce que Je revienne.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r>
                        <a:rPr kumimoji="0" lang="ar-SA" sz="2000" b="0" i="0" u="none" strike="noStrike" cap="none" normalizeH="0" baseline="0" dirty="0">
                          <a:ln>
                            <a:noFill/>
                          </a:ln>
                          <a:solidFill>
                            <a:schemeClr val="tx1"/>
                          </a:solidFill>
                          <a:effectLst/>
                          <a:latin typeface="Arial" charset="0"/>
                          <a:cs typeface="Arial" charset="0"/>
                        </a:rPr>
                        <a:t> </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pitchFamily="34" charset="0"/>
                        </a:rPr>
                        <a:t>لأنَ كلَّ مرةٍ تأكلونَ من هذا الخبز، </a:t>
                      </a:r>
                      <a:r>
                        <a:rPr kumimoji="0" lang="en-CA" sz="3000" b="0" i="0" u="none" strike="noStrike" cap="none" normalizeH="0" baseline="0" dirty="0">
                          <a:ln>
                            <a:noFill/>
                          </a:ln>
                          <a:solidFill>
                            <a:schemeClr val="tx1"/>
                          </a:solidFill>
                          <a:effectLst/>
                          <a:latin typeface="Arial" charset="0"/>
                          <a:cs typeface="Arial" pitchFamily="34" charset="0"/>
                        </a:rPr>
                        <a:t>  </a:t>
                      </a:r>
                      <a:r>
                        <a:rPr kumimoji="0" lang="ar-EG" sz="3000" b="0" i="0" u="none" strike="noStrike" cap="none" normalizeH="0" baseline="0" dirty="0">
                          <a:ln>
                            <a:noFill/>
                          </a:ln>
                          <a:solidFill>
                            <a:schemeClr val="tx1"/>
                          </a:solidFill>
                          <a:effectLst/>
                          <a:latin typeface="Arial" charset="0"/>
                          <a:cs typeface="Arial" pitchFamily="34" charset="0"/>
                        </a:rPr>
                        <a:t>و تشربون </a:t>
                      </a:r>
                      <a:r>
                        <a:rPr kumimoji="0" lang="ar-SA" sz="3000" b="0" i="0" u="none" strike="noStrike" cap="none" normalizeH="0" baseline="0" dirty="0">
                          <a:ln>
                            <a:noFill/>
                          </a:ln>
                          <a:solidFill>
                            <a:schemeClr val="tx1"/>
                          </a:solidFill>
                          <a:effectLst/>
                          <a:latin typeface="Arial" charset="0"/>
                          <a:cs typeface="Arial" pitchFamily="34" charset="0"/>
                        </a:rPr>
                        <a:t>من هذه الكأس،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pitchFamily="34" charset="0"/>
                        </a:rPr>
                        <a:t>تبشرونَ بموتى وتعترفونَ بقيامَتى وتذكروننى إلى أن آجئ</a:t>
                      </a:r>
                      <a:r>
                        <a:rPr kumimoji="0" lang="en-US" sz="3000" b="0" i="0" u="none" strike="noStrike" cap="none" normalizeH="0" baseline="0" dirty="0">
                          <a:ln>
                            <a:noFill/>
                          </a:ln>
                          <a:solidFill>
                            <a:schemeClr val="tx1"/>
                          </a:solidFill>
                          <a:effectLst/>
                          <a:latin typeface="Arial" charset="0"/>
                          <a:cs typeface="Arial" charset="0"/>
                        </a:rPr>
                        <a:t> </a:t>
                      </a:r>
                      <a:endParaRPr kumimoji="0" lang="ar-EG"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40235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32025954"/>
      </p:ext>
    </p:extLst>
  </p:cSld>
  <p:clrMapOvr>
    <a:masterClrMapping/>
  </p:clrMapOvr>
  <p:transition/>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796890" name="Group 154"/>
          <p:cNvGraphicFramePr>
            <a:graphicFrameLocks noGrp="1"/>
          </p:cNvGraphicFramePr>
          <p:nvPr>
            <p:extLst>
              <p:ext uri="{D42A27DB-BD31-4B8C-83A1-F6EECF244321}">
                <p14:modId xmlns:p14="http://schemas.microsoft.com/office/powerpoint/2010/main" val="3488684483"/>
              </p:ext>
            </p:extLst>
          </p:nvPr>
        </p:nvGraphicFramePr>
        <p:xfrm>
          <a:off x="0" y="-9872"/>
          <a:ext cx="9144000" cy="5152644"/>
        </p:xfrm>
        <a:graphic>
          <a:graphicData uri="http://schemas.openxmlformats.org/drawingml/2006/table">
            <a:tbl>
              <a:tblPr/>
              <a:tblGrid>
                <a:gridCol w="3155950">
                  <a:extLst>
                    <a:ext uri="{9D8B030D-6E8A-4147-A177-3AD203B41FA5}">
                      <a16:colId xmlns:a16="http://schemas.microsoft.com/office/drawing/2014/main" val="20000"/>
                    </a:ext>
                  </a:extLst>
                </a:gridCol>
                <a:gridCol w="3270250">
                  <a:extLst>
                    <a:ext uri="{9D8B030D-6E8A-4147-A177-3AD203B41FA5}">
                      <a16:colId xmlns:a16="http://schemas.microsoft.com/office/drawing/2014/main" val="20001"/>
                    </a:ext>
                  </a:extLst>
                </a:gridCol>
                <a:gridCol w="2717800">
                  <a:extLst>
                    <a:ext uri="{9D8B030D-6E8A-4147-A177-3AD203B41FA5}">
                      <a16:colId xmlns:a16="http://schemas.microsoft.com/office/drawing/2014/main" val="20002"/>
                    </a:ext>
                  </a:extLst>
                </a:gridCol>
              </a:tblGrid>
              <a:tr h="48485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240" b="0" i="0" u="none" strike="noStrike" cap="none" normalizeH="0" baseline="0" dirty="0">
                          <a:ln>
                            <a:noFill/>
                          </a:ln>
                          <a:solidFill>
                            <a:schemeClr val="tx1"/>
                          </a:solidFill>
                          <a:effectLst/>
                          <a:latin typeface="Coptic1" pitchFamily="2" charset="0"/>
                          <a:cs typeface="Arial" charset="0"/>
                        </a:rPr>
                        <a:t>Palin on </a:t>
                      </a:r>
                      <a:r>
                        <a:rPr kumimoji="0" lang="en-US" sz="2240" b="0" i="0" u="none" strike="noStrike" cap="none" normalizeH="0" baseline="0" dirty="0" err="1">
                          <a:ln>
                            <a:noFill/>
                          </a:ln>
                          <a:solidFill>
                            <a:schemeClr val="tx1"/>
                          </a:solidFill>
                          <a:effectLst/>
                          <a:latin typeface="Coptic1" pitchFamily="2" charset="0"/>
                          <a:cs typeface="Arial" charset="0"/>
                        </a:rPr>
                        <a:t>marenseph~mot</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n~totf</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m~vnou</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pipantokratwr</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viwt</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m~Pen</a:t>
                      </a:r>
                      <a:r>
                        <a:rPr kumimoji="0" lang="en-US" sz="2240" b="0" i="0" u="none" strike="noStrike" cap="none" normalizeH="0" baseline="0" dirty="0">
                          <a:ln>
                            <a:noFill/>
                          </a:ln>
                          <a:solidFill>
                            <a:schemeClr val="tx1"/>
                          </a:solidFill>
                          <a:effectLst/>
                          <a:latin typeface="Coptic1" pitchFamily="2" charset="0"/>
                          <a:cs typeface="Arial" charset="0"/>
                        </a:rPr>
                        <a:t>[</a:t>
                      </a:r>
                      <a:r>
                        <a:rPr kumimoji="0" lang="en-US" sz="2240" b="0" i="0" u="none" strike="noStrike" cap="none" normalizeH="0" baseline="0" dirty="0" err="1">
                          <a:ln>
                            <a:noFill/>
                          </a:ln>
                          <a:solidFill>
                            <a:schemeClr val="tx1"/>
                          </a:solidFill>
                          <a:effectLst/>
                          <a:latin typeface="Coptic1" pitchFamily="2" charset="0"/>
                          <a:cs typeface="Arial" charset="0"/>
                        </a:rPr>
                        <a:t>oic</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ouoh</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Pennou</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ouoh</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pencwt</a:t>
                      </a:r>
                      <a:r>
                        <a:rPr kumimoji="0" lang="en-US" sz="2240" b="0" i="0" u="none" strike="noStrike" cap="none" normalizeH="0" baseline="0" dirty="0">
                          <a:ln>
                            <a:noFill/>
                          </a:ln>
                          <a:solidFill>
                            <a:schemeClr val="tx1"/>
                          </a:solidFill>
                          <a:effectLst/>
                          <a:latin typeface="Coptic1" pitchFamily="2" charset="0"/>
                          <a:cs typeface="Arial" charset="0"/>
                        </a:rPr>
                        <a:t>/r I/</a:t>
                      </a:r>
                      <a:r>
                        <a:rPr kumimoji="0" lang="en-US" sz="2240" b="0" i="0" u="none" strike="noStrike" cap="none" normalizeH="0" baseline="0" dirty="0" err="1">
                          <a:ln>
                            <a:noFill/>
                          </a:ln>
                          <a:solidFill>
                            <a:schemeClr val="tx1"/>
                          </a:solidFill>
                          <a:effectLst/>
                          <a:latin typeface="Coptic1" pitchFamily="2" charset="0"/>
                          <a:cs typeface="Arial" charset="0"/>
                        </a:rPr>
                        <a:t>couc</a:t>
                      </a:r>
                      <a:r>
                        <a:rPr kumimoji="0" lang="en-US" sz="2240" b="0" i="0" u="none" strike="noStrike" cap="none" normalizeH="0" baseline="0" dirty="0">
                          <a:ln>
                            <a:noFill/>
                          </a:ln>
                          <a:solidFill>
                            <a:schemeClr val="tx1"/>
                          </a:solidFill>
                          <a:effectLst/>
                          <a:latin typeface="Coptic1" pitchFamily="2" charset="0"/>
                          <a:cs typeface="Arial" charset="0"/>
                        </a:rPr>
                        <a:t> Pi,~</a:t>
                      </a:r>
                      <a:r>
                        <a:rPr kumimoji="0" lang="en-US" sz="2240" b="0" i="0" u="none" strike="noStrike" cap="none" normalizeH="0" baseline="0" dirty="0" err="1">
                          <a:ln>
                            <a:noFill/>
                          </a:ln>
                          <a:solidFill>
                            <a:schemeClr val="tx1"/>
                          </a:solidFill>
                          <a:effectLst/>
                          <a:latin typeface="Coptic1" pitchFamily="2" charset="0"/>
                          <a:cs typeface="Arial" charset="0"/>
                        </a:rPr>
                        <a:t>rictoc</a:t>
                      </a:r>
                      <a:r>
                        <a:rPr kumimoji="0" lang="en-US" sz="2240" b="0" i="0" u="none" strike="noStrike" cap="none" normalizeH="0" baseline="0" dirty="0">
                          <a:ln>
                            <a:noFill/>
                          </a:ln>
                          <a:solidFill>
                            <a:schemeClr val="tx1"/>
                          </a:solidFill>
                          <a:effectLst/>
                          <a:latin typeface="Coptic1" pitchFamily="2" charset="0"/>
                          <a:cs typeface="Arial" charset="0"/>
                        </a:rPr>
                        <a:t>. Je </a:t>
                      </a:r>
                      <a:r>
                        <a:rPr kumimoji="0" lang="en-US" sz="2240" b="0" i="0" u="none" strike="noStrike" cap="none" normalizeH="0" baseline="0" dirty="0" err="1">
                          <a:ln>
                            <a:noFill/>
                          </a:ln>
                          <a:solidFill>
                            <a:schemeClr val="tx1"/>
                          </a:solidFill>
                          <a:effectLst/>
                          <a:latin typeface="Coptic1" pitchFamily="2" charset="0"/>
                          <a:cs typeface="Arial" charset="0"/>
                        </a:rPr>
                        <a:t>afy~renerp~emp~sa</a:t>
                      </a:r>
                      <a:r>
                        <a:rPr kumimoji="0" lang="en-US" sz="2240" b="0" i="0" u="none" strike="noStrike" cap="none" normalizeH="0" baseline="0" dirty="0">
                          <a:ln>
                            <a:noFill/>
                          </a:ln>
                          <a:solidFill>
                            <a:schemeClr val="tx1"/>
                          </a:solidFill>
                          <a:effectLst/>
                          <a:latin typeface="Coptic1" pitchFamily="2" charset="0"/>
                          <a:cs typeface="Arial" charset="0"/>
                        </a:rPr>
                        <a:t> on ]</a:t>
                      </a:r>
                      <a:r>
                        <a:rPr kumimoji="0" lang="en-US" sz="2240" b="0" i="0" u="none" strike="noStrike" cap="none" normalizeH="0" baseline="0" dirty="0" err="1">
                          <a:ln>
                            <a:noFill/>
                          </a:ln>
                          <a:solidFill>
                            <a:schemeClr val="tx1"/>
                          </a:solidFill>
                          <a:effectLst/>
                          <a:latin typeface="Coptic1" pitchFamily="2" charset="0"/>
                          <a:cs typeface="Arial" charset="0"/>
                        </a:rPr>
                        <a:t>nou</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e~o~hi</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e~raten</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qen</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paima</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e~youab</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vai</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ouoh</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e~fai</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n~nenjij</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e~p~swi</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ouoh</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ersemsi</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m~pefran</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e~youab</a:t>
                      </a:r>
                      <a:r>
                        <a:rPr kumimoji="0" lang="en-US" sz="2240" b="0" i="0" u="none" strike="noStrike" cap="none" normalizeH="0" baseline="0" dirty="0">
                          <a:ln>
                            <a:noFill/>
                          </a:ln>
                          <a:solidFill>
                            <a:schemeClr val="tx1"/>
                          </a:solidFill>
                          <a:effectLst/>
                          <a:latin typeface="Coptic1" pitchFamily="2" charset="0"/>
                          <a:cs typeface="Arial" charset="0"/>
                        </a:rPr>
                        <a:t>.</a:t>
                      </a:r>
                      <a:endParaRPr kumimoji="0" lang="en-US" sz="224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lang="fr-FR" sz="2400" dirty="0"/>
                        <a:t>Rendons encore grâce à Dieu Tout-Puissant, Père de notre Seigneur, Dieu et Sauveur Jésus Christ parce qu’Il nous a rendus dignes maintenant de nous tenir en ce saint lieu, d’élever les mains et de servir Son Saint Nom. </a:t>
                      </a:r>
                      <a:endParaRPr kumimoji="0" lang="ar-EG" sz="2400" b="0" i="0" u="none" strike="noStrike" cap="none" normalizeH="0" baseline="0" dirty="0">
                        <a:ln>
                          <a:noFill/>
                        </a:ln>
                        <a:solidFill>
                          <a:schemeClr val="tx1"/>
                        </a:solidFill>
                        <a:effectLst/>
                        <a:latin typeface="Arial" charset="0"/>
                        <a:cs typeface="Arial" charset="0"/>
                      </a:endParaRPr>
                    </a:p>
                  </a:txBody>
                  <a:tcPr marL="0" marR="0" marT="35100" marB="351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وأيضاً فلنشكر الله ضابط الكل أبا ربَنا وإلهنا ومُخلصنا يسوع المسيح لأنه جَعَلنَا أهلاً الآن أن نقفَ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هذا الموضِع المقدس ونرفع أيدينا إلى فوق ونخدُم اسمَهُ القدوس.</a:t>
                      </a:r>
                      <a:endParaRPr kumimoji="0" lang="en-US" sz="2800" b="0" i="0" u="none" strike="noStrike" cap="none" normalizeH="0" baseline="0" dirty="0">
                        <a:ln>
                          <a:noFill/>
                        </a:ln>
                        <a:solidFill>
                          <a:schemeClr val="tx1"/>
                        </a:solidFill>
                        <a:effectLst/>
                        <a:latin typeface="Arial" charset="0"/>
                        <a:cs typeface="Arial" charset="0"/>
                      </a:endParaRPr>
                    </a:p>
                    <a:p>
                      <a:pPr algn="just"/>
                      <a:endParaRPr lang="fr-FR" sz="1400" dirty="0"/>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370790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75993" name="Group 89"/>
          <p:cNvGraphicFramePr>
            <a:graphicFrameLocks noGrp="1"/>
          </p:cNvGraphicFramePr>
          <p:nvPr>
            <p:ph type="tbl" idx="1"/>
          </p:nvPr>
        </p:nvGraphicFramePr>
        <p:xfrm>
          <a:off x="0" y="-22572"/>
          <a:ext cx="9144000" cy="5216652"/>
        </p:xfrm>
        <a:graphic>
          <a:graphicData uri="http://schemas.openxmlformats.org/drawingml/2006/table">
            <a:tbl>
              <a:tblPr/>
              <a:tblGrid>
                <a:gridCol w="3489712">
                  <a:extLst>
                    <a:ext uri="{9D8B030D-6E8A-4147-A177-3AD203B41FA5}">
                      <a16:colId xmlns:a16="http://schemas.microsoft.com/office/drawing/2014/main" val="20000"/>
                    </a:ext>
                  </a:extLst>
                </a:gridCol>
                <a:gridCol w="3222317">
                  <a:extLst>
                    <a:ext uri="{9D8B030D-6E8A-4147-A177-3AD203B41FA5}">
                      <a16:colId xmlns:a16="http://schemas.microsoft.com/office/drawing/2014/main" val="20001"/>
                    </a:ext>
                  </a:extLst>
                </a:gridCol>
                <a:gridCol w="2431971">
                  <a:extLst>
                    <a:ext uri="{9D8B030D-6E8A-4147-A177-3AD203B41FA5}">
                      <a16:colId xmlns:a16="http://schemas.microsoft.com/office/drawing/2014/main" val="20002"/>
                    </a:ext>
                  </a:extLst>
                </a:gridCol>
              </a:tblGrid>
              <a:tr h="521665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2000" b="0" i="1"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ton </a:t>
                      </a:r>
                      <a:r>
                        <a:rPr kumimoji="0" lang="en-US" sz="2400" b="0" i="0" u="none" strike="noStrike" cap="none" normalizeH="0" baseline="0" dirty="0" err="1">
                          <a:ln>
                            <a:noFill/>
                          </a:ln>
                          <a:solidFill>
                            <a:schemeClr val="tx1"/>
                          </a:solidFill>
                          <a:effectLst/>
                          <a:latin typeface="Coptic1" pitchFamily="2" charset="0"/>
                          <a:cs typeface="Arial" charset="0"/>
                        </a:rPr>
                        <a:t>yanaton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Kurie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kataggelomen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t/n </a:t>
                      </a:r>
                      <a:r>
                        <a:rPr kumimoji="0" lang="en-US" sz="2400" b="0" i="0" u="none" strike="noStrike" cap="none" normalizeH="0" baseline="0" dirty="0" err="1">
                          <a:ln>
                            <a:noFill/>
                          </a:ln>
                          <a:solidFill>
                            <a:schemeClr val="tx1"/>
                          </a:solidFill>
                          <a:effectLst/>
                          <a:latin typeface="Coptic1" pitchFamily="2" charset="0"/>
                          <a:cs typeface="Arial" charset="0"/>
                        </a:rPr>
                        <a:t>a~gian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a~nactacin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t/n </a:t>
                      </a:r>
                      <a:r>
                        <a:rPr kumimoji="0" lang="en-US" sz="2400" b="0" i="0" u="none" strike="noStrike" cap="none" normalizeH="0" baseline="0" dirty="0" err="1">
                          <a:ln>
                            <a:noFill/>
                          </a:ln>
                          <a:solidFill>
                            <a:schemeClr val="tx1"/>
                          </a:solidFill>
                          <a:effectLst/>
                          <a:latin typeface="Coptic1" pitchFamily="2" charset="0"/>
                          <a:cs typeface="Arial" charset="0"/>
                        </a:rPr>
                        <a:t>a~nal</a:t>
                      </a:r>
                      <a:r>
                        <a:rPr kumimoji="0" lang="en-US" sz="2400" b="0" i="0" u="none" strike="noStrike" cap="none" normalizeH="0" baseline="0" dirty="0">
                          <a:ln>
                            <a:noFill/>
                          </a:ln>
                          <a:solidFill>
                            <a:schemeClr val="tx1"/>
                          </a:solidFill>
                          <a:effectLst/>
                          <a:latin typeface="Coptic1" pitchFamily="2" charset="0"/>
                          <a:cs typeface="Arial" charset="0"/>
                        </a:rPr>
                        <a:t>/'in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ouranic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o~mologoumen</a:t>
                      </a:r>
                      <a:r>
                        <a:rPr kumimoji="0" lang="en-US" sz="24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Coptic1" pitchFamily="2" charset="0"/>
                          <a:cs typeface="Arial" charset="0"/>
                        </a:rPr>
                        <a:t>Ce </a:t>
                      </a:r>
                      <a:r>
                        <a:rPr kumimoji="0" lang="fr-FR" sz="2400" b="0" i="0" u="none" strike="noStrike" cap="none" normalizeH="0" baseline="0" dirty="0" err="1">
                          <a:ln>
                            <a:noFill/>
                          </a:ln>
                          <a:solidFill>
                            <a:schemeClr val="tx1"/>
                          </a:solidFill>
                          <a:effectLst/>
                          <a:latin typeface="Coptic1" pitchFamily="2" charset="0"/>
                          <a:cs typeface="Arial" charset="0"/>
                        </a:rPr>
                        <a:t>e~noumen</a:t>
                      </a:r>
                      <a:r>
                        <a:rPr kumimoji="0" lang="fr-FR" sz="2400" b="0" i="0" u="none" strike="noStrike" cap="none" normalizeH="0" baseline="0" dirty="0">
                          <a:ln>
                            <a:noFill/>
                          </a:ln>
                          <a:solidFill>
                            <a:schemeClr val="tx1"/>
                          </a:solidFill>
                          <a:effectLst/>
                          <a:latin typeface="Coptic1" pitchFamily="2" charset="0"/>
                          <a:cs typeface="Arial" charset="0"/>
                        </a:rPr>
                        <a:t> ce </a:t>
                      </a:r>
                      <a:r>
                        <a:rPr kumimoji="0" lang="fr-FR" sz="2400" b="0" i="0" u="none" strike="noStrike" cap="none" normalizeH="0" baseline="0" dirty="0" err="1">
                          <a:ln>
                            <a:noFill/>
                          </a:ln>
                          <a:solidFill>
                            <a:schemeClr val="tx1"/>
                          </a:solidFill>
                          <a:effectLst/>
                          <a:latin typeface="Coptic1" pitchFamily="2" charset="0"/>
                          <a:cs typeface="Arial" charset="0"/>
                        </a:rPr>
                        <a:t>eulogoumen</a:t>
                      </a:r>
                      <a:r>
                        <a:rPr kumimoji="0" lang="fr-FR" sz="2400" b="0" i="0" u="none" strike="noStrike" cap="none" normalizeH="0" baseline="0" dirty="0">
                          <a:ln>
                            <a:noFill/>
                          </a:ln>
                          <a:solidFill>
                            <a:schemeClr val="tx1"/>
                          </a:solidFill>
                          <a:effectLst/>
                          <a:latin typeface="Coptic1" pitchFamily="2" charset="0"/>
                          <a:cs typeface="Arial" charset="0"/>
                        </a:rPr>
                        <a:t> ci </a:t>
                      </a:r>
                      <a:r>
                        <a:rPr kumimoji="0" lang="fr-FR" sz="2400" b="0" i="0" u="none" strike="noStrike" cap="none" normalizeH="0" baseline="0" dirty="0" err="1">
                          <a:ln>
                            <a:noFill/>
                          </a:ln>
                          <a:solidFill>
                            <a:schemeClr val="tx1"/>
                          </a:solidFill>
                          <a:effectLst/>
                          <a:latin typeface="Coptic1" pitchFamily="2" charset="0"/>
                          <a:cs typeface="Arial" charset="0"/>
                        </a:rPr>
                        <a:t>eu,arictoumen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ke</a:t>
                      </a:r>
                      <a:r>
                        <a:rPr kumimoji="0" lang="fr-FR" sz="2400" b="0" i="0" u="none" strike="noStrike" cap="none" normalizeH="0" baseline="0" dirty="0">
                          <a:ln>
                            <a:noFill/>
                          </a:ln>
                          <a:solidFill>
                            <a:schemeClr val="tx1"/>
                          </a:solidFill>
                          <a:effectLst/>
                          <a:latin typeface="Coptic1" pitchFamily="2" charset="0"/>
                          <a:cs typeface="Arial" charset="0"/>
                        </a:rPr>
                        <a:t> deo~</a:t>
                      </a:r>
                      <a:r>
                        <a:rPr kumimoji="0" lang="fr-FR" sz="2400" b="0" i="0" u="none" strike="noStrike" cap="none" normalizeH="0" baseline="0" dirty="0" err="1">
                          <a:ln>
                            <a:noFill/>
                          </a:ln>
                          <a:solidFill>
                            <a:schemeClr val="tx1"/>
                          </a:solidFill>
                          <a:effectLst/>
                          <a:latin typeface="Coptic1" pitchFamily="2" charset="0"/>
                          <a:cs typeface="Arial" charset="0"/>
                        </a:rPr>
                        <a:t>meya</a:t>
                      </a:r>
                      <a:r>
                        <a:rPr kumimoji="0" lang="fr-FR" sz="2400" b="0" i="0" u="none" strike="noStrike" cap="none" normalizeH="0" baseline="0" dirty="0">
                          <a:ln>
                            <a:noFill/>
                          </a:ln>
                          <a:solidFill>
                            <a:schemeClr val="tx1"/>
                          </a:solidFill>
                          <a:effectLst/>
                          <a:latin typeface="Coptic1" pitchFamily="2" charset="0"/>
                          <a:cs typeface="Arial" charset="0"/>
                        </a:rPr>
                        <a:t> cou o~ </a:t>
                      </a:r>
                      <a:r>
                        <a:rPr kumimoji="0" lang="fr-FR" sz="2400" b="0" i="0" u="none" strike="noStrike" cap="none" normalizeH="0" baseline="0" dirty="0" err="1">
                          <a:ln>
                            <a:noFill/>
                          </a:ln>
                          <a:solidFill>
                            <a:schemeClr val="tx1"/>
                          </a:solidFill>
                          <a:effectLst/>
                          <a:latin typeface="Coptic1" pitchFamily="2" charset="0"/>
                          <a:cs typeface="Arial" charset="0"/>
                        </a:rPr>
                        <a:t>Yeoc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mwn</a:t>
                      </a:r>
                      <a:r>
                        <a:rPr kumimoji="0" lang="fr-FR" sz="2400" b="0" i="0" u="none" strike="noStrike" cap="none" normalizeH="0" baseline="0" dirty="0">
                          <a:ln>
                            <a:noFill/>
                          </a:ln>
                          <a:solidFill>
                            <a:schemeClr val="tx1"/>
                          </a:solidFill>
                          <a:effectLst/>
                          <a:latin typeface="Coptic1" pitchFamily="2" charset="0"/>
                          <a:cs typeface="Arial" charset="0"/>
                        </a:rPr>
                        <a:t>.</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mn-lt"/>
                          <a:cs typeface="Arial" charset="0"/>
                        </a:rPr>
                        <a:t>L’Assemblée:</a:t>
                      </a:r>
                      <a:endParaRPr kumimoji="0" lang="en-CA" sz="2100" b="0" i="0" u="sng" strike="noStrike" cap="none" normalizeH="0" baseline="0" dirty="0">
                        <a:ln>
                          <a:noFill/>
                        </a:ln>
                        <a:solidFill>
                          <a:srgbClr val="FF9900"/>
                        </a:solidFill>
                        <a:effectLst/>
                        <a:latin typeface="+mn-lt"/>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mn-lt"/>
                          <a:cs typeface="Arial" charset="0"/>
                        </a:rPr>
                        <a:t>Amen, amen, amen, nous proclamons Ta mort, Seigneur Jésus, nous célébrons Ta sainte résurrection nous confessons Ton ascension aux cieux. Nous Te louons, nous Te bénissons, nous Te rendons grâce O Seigneur et nous T’implorons, Ô notre Dieu.</a:t>
                      </a:r>
                      <a:r>
                        <a:rPr kumimoji="0" lang="en-US" sz="2400" b="0" i="0" u="none" strike="noStrike" cap="none" normalizeH="0" baseline="0" dirty="0">
                          <a:ln>
                            <a:noFill/>
                          </a:ln>
                          <a:solidFill>
                            <a:schemeClr val="tx1"/>
                          </a:solidFill>
                          <a:effectLst/>
                          <a:latin typeface="+mn-lt"/>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pitchFamily="34" charset="0"/>
                        </a:rPr>
                        <a:t>آمين آمين آمين بمَوتِكَ يا رب نبشر، وبقيامَتِكَ المقدسة وصُعُودِكَ إلى السموات نعترف. نسبحُك نباركك نَشكرُك يا رب، ونتضرّع إليكَ يا إلهَنا.</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9"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189" algn="l" rtl="0" fontAlgn="base">
              <a:spcBef>
                <a:spcPct val="20000"/>
              </a:spcBef>
              <a:spcAft>
                <a:spcPct val="0"/>
              </a:spcAft>
              <a:defRPr sz="3600" kern="1200">
                <a:solidFill>
                  <a:schemeClr val="tx1"/>
                </a:solidFill>
                <a:latin typeface="Coptic" pitchFamily="2" charset="0"/>
                <a:ea typeface="+mn-ea"/>
                <a:cs typeface="Arial" charset="0"/>
              </a:defRPr>
            </a:lvl2pPr>
            <a:lvl3pPr marL="914378" algn="l" rtl="0" fontAlgn="base">
              <a:spcBef>
                <a:spcPct val="20000"/>
              </a:spcBef>
              <a:spcAft>
                <a:spcPct val="0"/>
              </a:spcAft>
              <a:defRPr sz="3600" kern="1200">
                <a:solidFill>
                  <a:schemeClr val="tx1"/>
                </a:solidFill>
                <a:latin typeface="Coptic" pitchFamily="2" charset="0"/>
                <a:ea typeface="+mn-ea"/>
                <a:cs typeface="Arial" charset="0"/>
              </a:defRPr>
            </a:lvl3pPr>
            <a:lvl4pPr marL="1371566" algn="l" rtl="0" fontAlgn="base">
              <a:spcBef>
                <a:spcPct val="20000"/>
              </a:spcBef>
              <a:spcAft>
                <a:spcPct val="0"/>
              </a:spcAft>
              <a:defRPr sz="3600" kern="1200">
                <a:solidFill>
                  <a:schemeClr val="tx1"/>
                </a:solidFill>
                <a:latin typeface="Coptic" pitchFamily="2" charset="0"/>
                <a:ea typeface="+mn-ea"/>
                <a:cs typeface="Arial" charset="0"/>
              </a:defRPr>
            </a:lvl4pPr>
            <a:lvl5pPr marL="1828754" algn="l" rtl="0" fontAlgn="base">
              <a:spcBef>
                <a:spcPct val="20000"/>
              </a:spcBef>
              <a:spcAft>
                <a:spcPct val="0"/>
              </a:spcAft>
              <a:defRPr sz="3600" kern="1200">
                <a:solidFill>
                  <a:schemeClr val="tx1"/>
                </a:solidFill>
                <a:latin typeface="Coptic" pitchFamily="2" charset="0"/>
                <a:ea typeface="+mn-ea"/>
                <a:cs typeface="Arial" charset="0"/>
              </a:defRPr>
            </a:lvl5pPr>
            <a:lvl6pPr marL="2285943" algn="l" defTabSz="914378" rtl="0" eaLnBrk="1" latinLnBrk="0" hangingPunct="1">
              <a:defRPr sz="3600" kern="1200">
                <a:solidFill>
                  <a:schemeClr val="tx1"/>
                </a:solidFill>
                <a:latin typeface="Coptic" pitchFamily="2" charset="0"/>
                <a:ea typeface="+mn-ea"/>
                <a:cs typeface="Arial" charset="0"/>
              </a:defRPr>
            </a:lvl6pPr>
            <a:lvl7pPr marL="2743132" algn="l" defTabSz="914378" rtl="0" eaLnBrk="1" latinLnBrk="0" hangingPunct="1">
              <a:defRPr sz="3600" kern="1200">
                <a:solidFill>
                  <a:schemeClr val="tx1"/>
                </a:solidFill>
                <a:latin typeface="Coptic" pitchFamily="2" charset="0"/>
                <a:ea typeface="+mn-ea"/>
                <a:cs typeface="Arial" charset="0"/>
              </a:defRPr>
            </a:lvl7pPr>
            <a:lvl8pPr marL="3200320" algn="l" defTabSz="914378" rtl="0" eaLnBrk="1" latinLnBrk="0" hangingPunct="1">
              <a:defRPr sz="3600" kern="1200">
                <a:solidFill>
                  <a:schemeClr val="tx1"/>
                </a:solidFill>
                <a:latin typeface="Coptic" pitchFamily="2" charset="0"/>
                <a:ea typeface="+mn-ea"/>
                <a:cs typeface="Arial" charset="0"/>
              </a:defRPr>
            </a:lvl8pPr>
            <a:lvl9pPr marL="3657509" algn="l" defTabSz="914378" rtl="0" eaLnBrk="1" latinLnBrk="0" hangingPunct="1">
              <a:defRPr sz="3600" kern="1200">
                <a:solidFill>
                  <a:schemeClr val="tx1"/>
                </a:solidFill>
                <a:latin typeface="Coptic" pitchFamily="2" charset="0"/>
                <a:ea typeface="+mn-ea"/>
                <a:cs typeface="Arial" charset="0"/>
              </a:defRPr>
            </a:lvl9pPr>
          </a:lstStyle>
          <a:p>
            <a:pPr defTabSz="457189"/>
            <a:r>
              <a:rPr lang="en-US" sz="1400">
                <a:latin typeface="Times New Roman"/>
              </a:rPr>
              <a:t>			</a:t>
            </a:r>
            <a:endParaRPr lang="en-US" sz="1400" b="0" dirty="0">
              <a:solidFill>
                <a:srgbClr val="FFFFFF"/>
              </a:solidFill>
              <a:latin typeface="Times New Roman"/>
            </a:endParaRPr>
          </a:p>
        </p:txBody>
      </p:sp>
      <p:grpSp>
        <p:nvGrpSpPr>
          <p:cNvPr id="7675906" name="Group 2"/>
          <p:cNvGrpSpPr>
            <a:grpSpLocks/>
          </p:cNvGrpSpPr>
          <p:nvPr/>
        </p:nvGrpSpPr>
        <p:grpSpPr bwMode="auto">
          <a:xfrm>
            <a:off x="0" y="2114550"/>
            <a:ext cx="8610600" cy="1085850"/>
            <a:chOff x="-3" y="-3"/>
            <a:chExt cx="2820" cy="820"/>
          </a:xfrm>
        </p:grpSpPr>
        <p:grpSp>
          <p:nvGrpSpPr>
            <p:cNvPr id="7675907" name="Group 3"/>
            <p:cNvGrpSpPr>
              <a:grpSpLocks/>
            </p:cNvGrpSpPr>
            <p:nvPr/>
          </p:nvGrpSpPr>
          <p:grpSpPr bwMode="auto">
            <a:xfrm>
              <a:off x="0" y="0"/>
              <a:ext cx="2814" cy="814"/>
              <a:chOff x="0" y="0"/>
              <a:chExt cx="2814" cy="814"/>
            </a:xfrm>
          </p:grpSpPr>
          <p:grpSp>
            <p:nvGrpSpPr>
              <p:cNvPr id="7675908" name="Group 4"/>
              <p:cNvGrpSpPr>
                <a:grpSpLocks/>
              </p:cNvGrpSpPr>
              <p:nvPr/>
            </p:nvGrpSpPr>
            <p:grpSpPr bwMode="auto">
              <a:xfrm>
                <a:off x="0" y="0"/>
                <a:ext cx="1094" cy="814"/>
                <a:chOff x="0" y="0"/>
                <a:chExt cx="1094" cy="814"/>
              </a:xfrm>
            </p:grpSpPr>
            <p:sp>
              <p:nvSpPr>
                <p:cNvPr id="7675909"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defTabSz="457189" eaLnBrk="0" hangingPunct="0">
                    <a:spcBef>
                      <a:spcPct val="0"/>
                    </a:spcBef>
                  </a:pPr>
                  <a:endParaRPr lang="en-CA" sz="2800">
                    <a:solidFill>
                      <a:srgbClr val="080808"/>
                    </a:solidFill>
                    <a:latin typeface="Times New Roman" pitchFamily="18" charset="0"/>
                    <a:cs typeface="Arial"/>
                  </a:endParaRPr>
                </a:p>
              </p:txBody>
            </p:sp>
            <p:sp>
              <p:nvSpPr>
                <p:cNvPr id="7675910"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pPr defTabSz="457189"/>
                  <a:endParaRPr lang="en-CA" dirty="0">
                    <a:solidFill>
                      <a:srgbClr val="FFFFFF"/>
                    </a:solidFill>
                    <a:latin typeface="Coptic1" pitchFamily="2" charset="0"/>
                    <a:cs typeface="Arial"/>
                  </a:endParaRPr>
                </a:p>
              </p:txBody>
            </p:sp>
          </p:grpSp>
          <p:grpSp>
            <p:nvGrpSpPr>
              <p:cNvPr id="7675911" name="Group 7"/>
              <p:cNvGrpSpPr>
                <a:grpSpLocks/>
              </p:cNvGrpSpPr>
              <p:nvPr/>
            </p:nvGrpSpPr>
            <p:grpSpPr bwMode="auto">
              <a:xfrm>
                <a:off x="1094" y="0"/>
                <a:ext cx="842" cy="814"/>
                <a:chOff x="1094" y="0"/>
                <a:chExt cx="842" cy="814"/>
              </a:xfrm>
            </p:grpSpPr>
            <p:sp>
              <p:nvSpPr>
                <p:cNvPr id="7675912"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defTabSz="457189" eaLnBrk="0" hangingPunct="0">
                    <a:spcBef>
                      <a:spcPct val="0"/>
                    </a:spcBef>
                  </a:pPr>
                  <a:endParaRPr lang="en-CA" sz="2400">
                    <a:solidFill>
                      <a:srgbClr val="080808"/>
                    </a:solidFill>
                    <a:latin typeface="Times New Roman" pitchFamily="18" charset="0"/>
                    <a:cs typeface="Arial"/>
                  </a:endParaRPr>
                </a:p>
              </p:txBody>
            </p:sp>
            <p:sp>
              <p:nvSpPr>
                <p:cNvPr id="7675913"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pPr defTabSz="457189"/>
                  <a:endParaRPr lang="en-CA" dirty="0">
                    <a:solidFill>
                      <a:srgbClr val="FFFFFF"/>
                    </a:solidFill>
                    <a:latin typeface="Coptic1" pitchFamily="2" charset="0"/>
                    <a:cs typeface="Arial"/>
                  </a:endParaRPr>
                </a:p>
              </p:txBody>
            </p:sp>
          </p:grpSp>
          <p:grpSp>
            <p:nvGrpSpPr>
              <p:cNvPr id="7675914" name="Group 10"/>
              <p:cNvGrpSpPr>
                <a:grpSpLocks/>
              </p:cNvGrpSpPr>
              <p:nvPr/>
            </p:nvGrpSpPr>
            <p:grpSpPr bwMode="auto">
              <a:xfrm>
                <a:off x="1936" y="0"/>
                <a:ext cx="878" cy="814"/>
                <a:chOff x="1936" y="0"/>
                <a:chExt cx="878" cy="814"/>
              </a:xfrm>
            </p:grpSpPr>
            <p:sp>
              <p:nvSpPr>
                <p:cNvPr id="7675915"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defTabSz="457189" eaLnBrk="0" hangingPunct="0">
                    <a:spcBef>
                      <a:spcPct val="0"/>
                    </a:spcBef>
                  </a:pPr>
                  <a:endParaRPr lang="en-CA" sz="2000">
                    <a:solidFill>
                      <a:srgbClr val="080808"/>
                    </a:solidFill>
                    <a:latin typeface="Times New Roman" pitchFamily="18" charset="0"/>
                    <a:cs typeface="Arial"/>
                  </a:endParaRPr>
                </a:p>
              </p:txBody>
            </p:sp>
            <p:sp>
              <p:nvSpPr>
                <p:cNvPr id="7675916"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pPr defTabSz="457189"/>
                  <a:endParaRPr lang="en-CA" dirty="0">
                    <a:solidFill>
                      <a:srgbClr val="FFFFFF"/>
                    </a:solidFill>
                    <a:latin typeface="Coptic1" pitchFamily="2" charset="0"/>
                    <a:cs typeface="Arial"/>
                  </a:endParaRPr>
                </a:p>
              </p:txBody>
            </p:sp>
          </p:grpSp>
        </p:grpSp>
        <p:sp>
          <p:nvSpPr>
            <p:cNvPr id="7675917"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pPr defTabSz="457189"/>
              <a:endParaRPr lang="en-CA" dirty="0">
                <a:solidFill>
                  <a:srgbClr val="FFFFFF"/>
                </a:solidFill>
                <a:latin typeface="Coptic1" pitchFamily="2" charset="0"/>
                <a:cs typeface="Arial"/>
              </a:endParaRPr>
            </a:p>
          </p:txBody>
        </p:sp>
      </p:grpSp>
      <p:sp>
        <p:nvSpPr>
          <p:cNvPr id="28" name="Action Button: Custom 27">
            <a:hlinkClick r:id="" action="ppaction://noaction" highlightClick="1"/>
          </p:cNvPr>
          <p:cNvSpPr/>
          <p:nvPr/>
        </p:nvSpPr>
        <p:spPr bwMode="auto">
          <a:xfrm>
            <a:off x="1725836" y="4962195"/>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defTabSz="457189"/>
            <a:r>
              <a:rPr lang="en-CA" sz="1100" b="1" dirty="0">
                <a:solidFill>
                  <a:srgbClr val="C00000"/>
                </a:solidFill>
                <a:latin typeface="Arial"/>
                <a:cs typeface="Arial"/>
              </a:rPr>
              <a:t>Menu</a:t>
            </a:r>
          </a:p>
        </p:txBody>
      </p:sp>
    </p:spTree>
    <p:extLst>
      <p:ext uri="{BB962C8B-B14F-4D97-AF65-F5344CB8AC3E}">
        <p14:creationId xmlns:p14="http://schemas.microsoft.com/office/powerpoint/2010/main" val="257583887"/>
      </p:ext>
    </p:extLst>
  </p:cSld>
  <p:clrMapOvr>
    <a:masterClrMapping/>
  </p:clrMapOvr>
  <p:transition/>
</p:sld>
</file>

<file path=ppt/slides/slide3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4126" name="Group 14"/>
          <p:cNvGraphicFramePr>
            <a:graphicFrameLocks noGrp="1"/>
          </p:cNvGraphicFramePr>
          <p:nvPr>
            <p:ph sz="half" idx="2"/>
          </p:nvPr>
        </p:nvGraphicFramePr>
        <p:xfrm>
          <a:off x="6102" y="483518"/>
          <a:ext cx="9144000" cy="3470148"/>
        </p:xfrm>
        <a:graphic>
          <a:graphicData uri="http://schemas.openxmlformats.org/drawingml/2006/table">
            <a:tbl>
              <a:tblPr/>
              <a:tblGrid>
                <a:gridCol w="5293895">
                  <a:extLst>
                    <a:ext uri="{9D8B030D-6E8A-4147-A177-3AD203B41FA5}">
                      <a16:colId xmlns:a16="http://schemas.microsoft.com/office/drawing/2014/main" val="20000"/>
                    </a:ext>
                  </a:extLst>
                </a:gridCol>
                <a:gridCol w="3850105">
                  <a:extLst>
                    <a:ext uri="{9D8B030D-6E8A-4147-A177-3AD203B41FA5}">
                      <a16:colId xmlns:a16="http://schemas.microsoft.com/office/drawing/2014/main" val="20001"/>
                    </a:ext>
                  </a:extLst>
                </a:gridCol>
              </a:tblGrid>
              <a:tr h="328726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Pour qu’ils soient pour  nous tous qui communient d’eux  une foi sans vérification et amour sans hypocrisie.</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2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لكى</a:t>
                      </a:r>
                      <a:r>
                        <a:rPr kumimoji="0" lang="ar-SA" sz="3200" b="0" i="0" u="none" strike="noStrike" cap="none" normalizeH="0" baseline="0" dirty="0">
                          <a:ln>
                            <a:noFill/>
                          </a:ln>
                          <a:solidFill>
                            <a:schemeClr val="tx1"/>
                          </a:solidFill>
                          <a:effectLst/>
                          <a:latin typeface="Arial" charset="0"/>
                          <a:cs typeface="Arial" charset="0"/>
                        </a:rPr>
                        <a:t> يكونا لنا نحنُ جميعاً المتناولين منهما،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إيماناً بغير فحص، ومحبة بغير رياء.</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03647704"/>
      </p:ext>
    </p:extLst>
  </p:cSld>
  <p:clrMapOvr>
    <a:masterClrMapping/>
  </p:clrMapOvr>
  <p:transition/>
</p:sld>
</file>

<file path=ppt/slides/slide3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6162" name="Group 2"/>
          <p:cNvGraphicFramePr>
            <a:graphicFrameLocks noGrp="1"/>
          </p:cNvGraphicFramePr>
          <p:nvPr>
            <p:ph sz="half" idx="2"/>
          </p:nvPr>
        </p:nvGraphicFramePr>
        <p:xfrm>
          <a:off x="0" y="0"/>
          <a:ext cx="9144000" cy="5079492"/>
        </p:xfrm>
        <a:graphic>
          <a:graphicData uri="http://schemas.openxmlformats.org/drawingml/2006/table">
            <a:tbl>
              <a:tblPr/>
              <a:tblGrid>
                <a:gridCol w="5004048">
                  <a:extLst>
                    <a:ext uri="{9D8B030D-6E8A-4147-A177-3AD203B41FA5}">
                      <a16:colId xmlns:a16="http://schemas.microsoft.com/office/drawing/2014/main" val="20000"/>
                    </a:ext>
                  </a:extLst>
                </a:gridCol>
                <a:gridCol w="4139952">
                  <a:extLst>
                    <a:ext uri="{9D8B030D-6E8A-4147-A177-3AD203B41FA5}">
                      <a16:colId xmlns:a16="http://schemas.microsoft.com/office/drawing/2014/main" val="20002"/>
                    </a:ext>
                  </a:extLst>
                </a:gridCol>
              </a:tblGrid>
              <a:tr h="507949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Patience parfaite et espérance sûre. </a:t>
                      </a:r>
                      <a:endParaRPr kumimoji="0" lang="fr-CA" sz="16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2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Low"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Foi, veille, santé et joie.</a:t>
                      </a:r>
                    </a:p>
                    <a:p>
                      <a:pPr marL="0" marR="0" lvl="0" indent="0" algn="justLow" defTabSz="914400" rtl="0" eaLnBrk="1" fontAlgn="base" latinLnBrk="0" hangingPunct="1">
                        <a:lnSpc>
                          <a:spcPct val="100000"/>
                        </a:lnSpc>
                        <a:spcBef>
                          <a:spcPct val="2000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Low"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وصبراً كاملاً، ورجاءً ثابتاً.</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2400" b="0" i="0" u="none" strike="noStrike" cap="none" normalizeH="0" baseline="0" dirty="0">
                          <a:ln>
                            <a:noFill/>
                          </a:ln>
                          <a:solidFill>
                            <a:schemeClr val="tx1"/>
                          </a:solidFill>
                          <a:effectLst/>
                          <a:latin typeface="Arial" charset="0"/>
                          <a:cs typeface="Arial" charset="0"/>
                        </a:rPr>
                        <a:t>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وإيماناً وسهراً، وعافية وفرحاً.</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14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6705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0093293"/>
      </p:ext>
    </p:extLst>
  </p:cSld>
  <p:clrMapOvr>
    <a:masterClrMapping/>
  </p:clrMapOvr>
  <p:transition/>
</p:sld>
</file>

<file path=ppt/slides/slide3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8244" name="Group 36"/>
          <p:cNvGraphicFramePr>
            <a:graphicFrameLocks noGrp="1"/>
          </p:cNvGraphicFramePr>
          <p:nvPr>
            <p:ph sz="half" idx="2"/>
          </p:nvPr>
        </p:nvGraphicFramePr>
        <p:xfrm>
          <a:off x="0" y="0"/>
          <a:ext cx="9144000" cy="5221224"/>
        </p:xfrm>
        <a:graphic>
          <a:graphicData uri="http://schemas.openxmlformats.org/drawingml/2006/table">
            <a:tbl>
              <a:tblPr/>
              <a:tblGrid>
                <a:gridCol w="5652120">
                  <a:extLst>
                    <a:ext uri="{9D8B030D-6E8A-4147-A177-3AD203B41FA5}">
                      <a16:colId xmlns:a16="http://schemas.microsoft.com/office/drawing/2014/main" val="20000"/>
                    </a:ext>
                  </a:extLst>
                </a:gridCol>
                <a:gridCol w="3491880">
                  <a:extLst>
                    <a:ext uri="{9D8B030D-6E8A-4147-A177-3AD203B41FA5}">
                      <a16:colId xmlns:a16="http://schemas.microsoft.com/office/drawing/2014/main" val="20002"/>
                    </a:ext>
                  </a:extLst>
                </a:gridCol>
              </a:tblGrid>
              <a:tr h="5221224">
                <a:tc>
                  <a:txBody>
                    <a:bodyPr/>
                    <a:lstStyle/>
                    <a:p>
                      <a:pPr marL="0" marR="0" lvl="0" indent="0" algn="l" defTabSz="914400" rtl="0" eaLnBrk="1" fontAlgn="base" latinLnBrk="0" hangingPunct="1">
                        <a:lnSpc>
                          <a:spcPct val="90000"/>
                        </a:lnSpc>
                        <a:spcBef>
                          <a:spcPct val="1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90000"/>
                        </a:lnSpc>
                        <a:spcBef>
                          <a:spcPct val="1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Renouvellement de l’âme, du corps et de l’esprit et gloire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charset="0"/>
                        </a:rPr>
                        <a:t> Ton saint nom.  </a:t>
                      </a: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90000"/>
                        </a:lnSpc>
                        <a:spcBef>
                          <a:spcPct val="1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90000"/>
                        </a:lnSpc>
                        <a:spcBef>
                          <a:spcPct val="1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90000"/>
                        </a:lnSpc>
                        <a:spcBef>
                          <a:spcPct val="10000"/>
                        </a:spcBef>
                        <a:spcAft>
                          <a:spcPct val="0"/>
                        </a:spcAft>
                        <a:buClrTx/>
                        <a:buSzTx/>
                        <a:buFontTx/>
                        <a:buNone/>
                        <a:tabLst/>
                      </a:pPr>
                      <a:endParaRPr kumimoji="0" lang="fr-CA" sz="18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90000"/>
                        </a:lnSpc>
                        <a:spcBef>
                          <a:spcPct val="1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90000"/>
                        </a:lnSpc>
                        <a:spcBef>
                          <a:spcPct val="1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Communion dans la vie éternelle et l’incorruptibilité, </a:t>
                      </a:r>
                    </a:p>
                    <a:p>
                      <a:pPr marL="0" marR="0" lvl="0" indent="0" algn="justLow" defTabSz="914400" rtl="0" eaLnBrk="1" fontAlgn="base" latinLnBrk="0" hangingPunct="1">
                        <a:lnSpc>
                          <a:spcPct val="90000"/>
                        </a:lnSpc>
                        <a:spcBef>
                          <a:spcPct val="1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la rémission des péchés.</a:t>
                      </a:r>
                    </a:p>
                    <a:p>
                      <a:pPr marL="0" marR="0" lvl="0" indent="0" algn="justLow" defTabSz="914400" rtl="0" eaLnBrk="1" fontAlgn="base" latinLnBrk="0" hangingPunct="1">
                        <a:lnSpc>
                          <a:spcPct val="90000"/>
                        </a:lnSpc>
                        <a:spcBef>
                          <a:spcPct val="1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90000"/>
                        </a:lnSpc>
                        <a:spcBef>
                          <a:spcPct val="1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80000"/>
                        </a:lnSpc>
                        <a:spcBef>
                          <a:spcPct val="1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80000"/>
                        </a:lnSpc>
                        <a:spcBef>
                          <a:spcPct val="1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وتجديداً للنفس والجسد والروح</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ومجداً لاسمِكَ القدوس.</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1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80000"/>
                        </a:lnSpc>
                        <a:spcBef>
                          <a:spcPct val="1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10000"/>
                        </a:spcBef>
                        <a:spcAft>
                          <a:spcPct val="0"/>
                        </a:spcAft>
                        <a:buClrTx/>
                        <a:buSzTx/>
                        <a:buFontTx/>
                        <a:buNone/>
                        <a:tabLst/>
                      </a:pP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0000"/>
                        </a:lnSpc>
                        <a:spcBef>
                          <a:spcPct val="1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0000"/>
                        </a:lnSpc>
                        <a:spcBef>
                          <a:spcPct val="1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وشركة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الحياة الأبدية، وعدم الفساد، وغفراناً للخطايا.</a:t>
                      </a:r>
                      <a:r>
                        <a:rPr kumimoji="0" lang="en-US" sz="3200" b="0" i="0" u="none" strike="noStrike" cap="none" normalizeH="0" baseline="0" dirty="0">
                          <a:ln>
                            <a:noFill/>
                          </a:ln>
                          <a:solidFill>
                            <a:schemeClr val="tx1"/>
                          </a:solidFill>
                          <a:effectLst/>
                          <a:latin typeface="Arial" charset="0"/>
                          <a:cs typeface="Arial" charset="0"/>
                        </a:rPr>
                        <a:t> </a:t>
                      </a:r>
                      <a:endParaRPr kumimoji="0" lang="ar-EG" sz="18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0000"/>
                        </a:lnSpc>
                        <a:spcBef>
                          <a:spcPct val="1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0000"/>
                        </a:lnSpc>
                        <a:spcBef>
                          <a:spcPct val="1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6553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74562119"/>
      </p:ext>
    </p:extLst>
  </p:cSld>
  <p:clrMapOvr>
    <a:masterClrMapping/>
  </p:clrMapOvr>
  <p:transition/>
</p:sld>
</file>

<file path=ppt/slides/slide3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0321" name="Group 65"/>
          <p:cNvGraphicFramePr>
            <a:graphicFrameLocks noGrp="1"/>
          </p:cNvGraphicFramePr>
          <p:nvPr>
            <p:ph sz="half" idx="2"/>
          </p:nvPr>
        </p:nvGraphicFramePr>
        <p:xfrm>
          <a:off x="0" y="116586"/>
          <a:ext cx="9144000" cy="5026914"/>
        </p:xfrm>
        <a:graphic>
          <a:graphicData uri="http://schemas.openxmlformats.org/drawingml/2006/table">
            <a:tbl>
              <a:tblPr/>
              <a:tblGrid>
                <a:gridCol w="5868144">
                  <a:extLst>
                    <a:ext uri="{9D8B030D-6E8A-4147-A177-3AD203B41FA5}">
                      <a16:colId xmlns:a16="http://schemas.microsoft.com/office/drawing/2014/main" val="20000"/>
                    </a:ext>
                  </a:extLst>
                </a:gridCol>
                <a:gridCol w="3275856">
                  <a:extLst>
                    <a:ext uri="{9D8B030D-6E8A-4147-A177-3AD203B41FA5}">
                      <a16:colId xmlns:a16="http://schemas.microsoft.com/office/drawing/2014/main" val="20002"/>
                    </a:ext>
                  </a:extLst>
                </a:gridCol>
              </a:tblGrid>
              <a:tr h="5026914">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Libère ceux qui sont attachés. Sauve ceux qui sont affligés.</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90000"/>
                        </a:lnSpc>
                        <a:spcBef>
                          <a:spcPct val="0"/>
                        </a:spcBef>
                        <a:spcAft>
                          <a:spcPct val="0"/>
                        </a:spcAft>
                        <a:buClrTx/>
                        <a:buSzTx/>
                        <a:buFontTx/>
                        <a:buNone/>
                        <a:tabLst/>
                      </a:pPr>
                      <a:endParaRPr kumimoji="0" lang="fr-CA" sz="18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Satisfait ceux qui ont faim et console les pauvres de cœurs.</a:t>
                      </a:r>
                    </a:p>
                    <a:p>
                      <a:pPr marL="0" marR="0" lvl="0" indent="0" algn="l" defTabSz="914400" rtl="0" eaLnBrk="1" fontAlgn="base" latinLnBrk="0" hangingPunct="1">
                        <a:lnSpc>
                          <a:spcPct val="90000"/>
                        </a:lnSpc>
                        <a:spcBef>
                          <a:spcPct val="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حِلّ المربوطين، خلص الذينَ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الشدائد.</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0"/>
                        </a:spcBef>
                        <a:spcAft>
                          <a:spcPct val="0"/>
                        </a:spcAft>
                        <a:buClrTx/>
                        <a:buSzTx/>
                        <a:buFontTx/>
                        <a:buNone/>
                        <a:tabLst/>
                      </a:pPr>
                      <a:endParaRPr kumimoji="0" lang="ar-EG" sz="1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8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8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endParaRPr kumimoji="0" lang="ar-EG" sz="27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الجياع اشبعهُم، </a:t>
                      </a:r>
                      <a:r>
                        <a:rPr kumimoji="0" lang="ar-SA" sz="3200" b="0" i="0" u="none" strike="noStrike" cap="none" normalizeH="0" baseline="0" dirty="0" err="1">
                          <a:ln>
                            <a:noFill/>
                          </a:ln>
                          <a:solidFill>
                            <a:schemeClr val="tx1"/>
                          </a:solidFill>
                          <a:effectLst/>
                          <a:latin typeface="Arial" charset="0"/>
                          <a:cs typeface="Arial" charset="0"/>
                        </a:rPr>
                        <a:t>صغيرى</a:t>
                      </a:r>
                      <a:r>
                        <a:rPr kumimoji="0" lang="ar-SA" sz="3200" b="0" i="0" u="none" strike="noStrike" cap="none" normalizeH="0" baseline="0" dirty="0">
                          <a:ln>
                            <a:noFill/>
                          </a:ln>
                          <a:solidFill>
                            <a:schemeClr val="tx1"/>
                          </a:solidFill>
                          <a:effectLst/>
                          <a:latin typeface="Arial" charset="0"/>
                          <a:cs typeface="Arial" charset="0"/>
                        </a:rPr>
                        <a:t> القلوب عزّهم.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0"/>
                        </a:spcBef>
                        <a:spcAft>
                          <a:spcPct val="0"/>
                        </a:spcAft>
                        <a:buClrTx/>
                        <a:buSzTx/>
                        <a:buFontTx/>
                        <a:buNone/>
                        <a:tabLst/>
                      </a:pP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8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8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6629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70759800"/>
      </p:ext>
    </p:extLst>
  </p:cSld>
  <p:clrMapOvr>
    <a:masterClrMapping/>
  </p:clrMapOvr>
  <p:transition/>
</p:sld>
</file>

<file path=ppt/slides/slide3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2323" name="Group 19"/>
          <p:cNvGraphicFramePr>
            <a:graphicFrameLocks noGrp="1"/>
          </p:cNvGraphicFramePr>
          <p:nvPr>
            <p:ph/>
          </p:nvPr>
        </p:nvGraphicFramePr>
        <p:xfrm>
          <a:off x="0" y="0"/>
          <a:ext cx="9144000" cy="5190840"/>
        </p:xfrm>
        <a:graphic>
          <a:graphicData uri="http://schemas.openxmlformats.org/drawingml/2006/table">
            <a:tbl>
              <a:tblPr/>
              <a:tblGrid>
                <a:gridCol w="5796136">
                  <a:extLst>
                    <a:ext uri="{9D8B030D-6E8A-4147-A177-3AD203B41FA5}">
                      <a16:colId xmlns:a16="http://schemas.microsoft.com/office/drawing/2014/main" val="20000"/>
                    </a:ext>
                  </a:extLst>
                </a:gridCol>
                <a:gridCol w="3347864">
                  <a:extLst>
                    <a:ext uri="{9D8B030D-6E8A-4147-A177-3AD203B41FA5}">
                      <a16:colId xmlns:a16="http://schemas.microsoft.com/office/drawing/2014/main" val="20002"/>
                    </a:ext>
                  </a:extLst>
                </a:gridCol>
              </a:tblGrid>
              <a:tr h="519084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soulève les pécheurs, fortifie les relevés. </a:t>
                      </a:r>
                    </a:p>
                    <a:p>
                      <a:pPr marL="0" marR="0" lvl="0" indent="0" algn="l"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Ramène les prodigues, remets les tous sur la voie de Ton salut.</a:t>
                      </a:r>
                    </a:p>
                    <a:p>
                      <a:pPr marL="0" marR="0" lvl="0" indent="0" algn="l" defTabSz="914400" rtl="0" eaLnBrk="1" fontAlgn="base" latinLnBrk="0" hangingPunct="1">
                        <a:lnSpc>
                          <a:spcPct val="100000"/>
                        </a:lnSpc>
                        <a:spcBef>
                          <a:spcPct val="0"/>
                        </a:spcBef>
                        <a:spcAft>
                          <a:spcPct val="0"/>
                        </a:spcAft>
                        <a:buClrTx/>
                        <a:buSzTx/>
                        <a:buFontTx/>
                        <a:buNone/>
                        <a:tabLst/>
                      </a:pPr>
                      <a:endParaRPr kumimoji="0" lang="fr-CA" sz="23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الساقطين أقمهم، القيام ثبتهم.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endParaRPr kumimoji="0" lang="ar-EG" sz="27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الضالين ردّهم، أدخلهم جميعاً إلى طريق خلاصِكَ.</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6705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78352215"/>
      </p:ext>
    </p:extLst>
  </p:cSld>
  <p:clrMapOvr>
    <a:masterClrMapping/>
  </p:clrMapOvr>
  <p:transition/>
</p:sld>
</file>

<file path=ppt/slides/slide3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3353" name="Group 25"/>
          <p:cNvGraphicFramePr>
            <a:graphicFrameLocks noGrp="1"/>
          </p:cNvGraphicFramePr>
          <p:nvPr>
            <p:ph/>
          </p:nvPr>
        </p:nvGraphicFramePr>
        <p:xfrm>
          <a:off x="0" y="1"/>
          <a:ext cx="9144000" cy="4664298"/>
        </p:xfrm>
        <a:graphic>
          <a:graphicData uri="http://schemas.openxmlformats.org/drawingml/2006/table">
            <a:tbl>
              <a:tblPr/>
              <a:tblGrid>
                <a:gridCol w="5436973">
                  <a:extLst>
                    <a:ext uri="{9D8B030D-6E8A-4147-A177-3AD203B41FA5}">
                      <a16:colId xmlns:a16="http://schemas.microsoft.com/office/drawing/2014/main" val="20001"/>
                    </a:ext>
                  </a:extLst>
                </a:gridCol>
                <a:gridCol w="3707027">
                  <a:extLst>
                    <a:ext uri="{9D8B030D-6E8A-4147-A177-3AD203B41FA5}">
                      <a16:colId xmlns:a16="http://schemas.microsoft.com/office/drawing/2014/main" val="20002"/>
                    </a:ext>
                  </a:extLst>
                </a:gridCol>
              </a:tblGrid>
              <a:tr h="2914650">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en-US"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Compte-les avec Ton peuple et nous aussi, sauve nous de nos péchés.  Sois notre gardien et notre protecteur dans toute chose.</a:t>
                      </a:r>
                    </a:p>
                  </a:txBody>
                  <a:tcPr marL="108000" marR="108000" marT="35100" marB="3510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عدّهم مع شعبك ونحنُ أيضاً أنقذنا من خطايانا، صائراً حارساً وساتراً علينا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كل </a:t>
                      </a:r>
                      <a:r>
                        <a:rPr kumimoji="0" lang="ar-SA" sz="3200" b="0" i="0" u="none" strike="noStrike" cap="none" normalizeH="0" baseline="0" dirty="0" err="1">
                          <a:ln>
                            <a:noFill/>
                          </a:ln>
                          <a:solidFill>
                            <a:schemeClr val="tx1"/>
                          </a:solidFill>
                          <a:effectLst/>
                          <a:latin typeface="Arial" charset="0"/>
                          <a:cs typeface="Arial" charset="0"/>
                        </a:rPr>
                        <a:t>شئ</a:t>
                      </a:r>
                      <a:r>
                        <a:rPr kumimoji="0" lang="ar-SA" sz="3200" b="0" i="0" u="none" strike="noStrike" cap="none" normalizeH="0" baseline="0" dirty="0">
                          <a:ln>
                            <a:noFill/>
                          </a:ln>
                          <a:solidFill>
                            <a:schemeClr val="tx1"/>
                          </a:solidFill>
                          <a:effectLst/>
                          <a:latin typeface="Arial" charset="0"/>
                          <a:cs typeface="Arial" charset="0"/>
                        </a:rPr>
                        <a:t>.</a:t>
                      </a:r>
                      <a:endParaRPr kumimoji="0" lang="ar-EG"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75197">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  Pitié Seigneur.  </a:t>
                      </a: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a:t>
                      </a:r>
                      <a:endParaRPr kumimoji="0" lang="fr-CA" sz="2400" b="0" i="0" u="sng" strike="noStrike" cap="none" normalizeH="0" baseline="0" dirty="0">
                        <a:ln>
                          <a:noFill/>
                        </a:ln>
                        <a:solidFill>
                          <a:srgbClr val="FF9933"/>
                        </a:solidFill>
                        <a:effectLst/>
                        <a:latin typeface="Arial" charset="0"/>
                        <a:cs typeface="Times New Roman" pitchFamily="18" charset="0"/>
                      </a:endParaRPr>
                    </a:p>
                  </a:txBody>
                  <a:tcPr marL="108000" marR="108000" marT="35100" marB="351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utoShape 24">
            <a:hlinkClick r:id="rId2" action="ppaction://hlinksldjump" highlightClick="1"/>
          </p:cNvPr>
          <p:cNvSpPr>
            <a:spLocks noChangeArrowheads="1"/>
          </p:cNvSpPr>
          <p:nvPr/>
        </p:nvSpPr>
        <p:spPr bwMode="auto">
          <a:xfrm>
            <a:off x="7092280" y="4664299"/>
            <a:ext cx="2051720" cy="479201"/>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CA" sz="1600" b="1" dirty="0">
                <a:latin typeface="Arial" charset="0"/>
              </a:rPr>
              <a:t>Basile - 7 Litanies</a:t>
            </a:r>
            <a:r>
              <a:rPr lang="en-US" sz="1600" b="1" dirty="0">
                <a:latin typeface="Arial" charset="0"/>
              </a:rPr>
              <a:t> </a:t>
            </a:r>
          </a:p>
          <a:p>
            <a:pPr algn="ctr" rtl="1">
              <a:lnSpc>
                <a:spcPct val="80000"/>
              </a:lnSpc>
              <a:spcBef>
                <a:spcPct val="0"/>
              </a:spcBef>
            </a:pPr>
            <a:r>
              <a:rPr lang="ar-EG" sz="1800" b="1" dirty="0">
                <a:latin typeface="Arial" charset="0"/>
              </a:rPr>
              <a:t>باسيلى - اواشى السبعة</a:t>
            </a:r>
            <a:endParaRPr lang="en-US" sz="1800" b="1" dirty="0">
              <a:latin typeface="Arial" charset="0"/>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83151764"/>
      </p:ext>
    </p:extLst>
  </p:cSld>
  <p:clrMapOvr>
    <a:masterClrMapping/>
  </p:clrMapOvr>
  <p:transition/>
</p:sld>
</file>

<file path=ppt/slides/slide3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135426" name="Group 2"/>
          <p:cNvGraphicFramePr>
            <a:graphicFrameLocks noGrp="1"/>
          </p:cNvGraphicFramePr>
          <p:nvPr/>
        </p:nvGraphicFramePr>
        <p:xfrm>
          <a:off x="152400" y="864394"/>
          <a:ext cx="8686800" cy="1943100"/>
        </p:xfrm>
        <a:graphic>
          <a:graphicData uri="http://schemas.openxmlformats.org/drawingml/2006/table">
            <a:tbl>
              <a:tblPr/>
              <a:tblGrid>
                <a:gridCol w="8686800">
                  <a:extLst>
                    <a:ext uri="{9D8B030D-6E8A-4147-A177-3AD203B41FA5}">
                      <a16:colId xmlns:a16="http://schemas.microsoft.com/office/drawing/2014/main" val="20000"/>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135466" name="Group 42"/>
          <p:cNvGraphicFramePr>
            <a:graphicFrameLocks noGrp="1"/>
          </p:cNvGraphicFramePr>
          <p:nvPr/>
        </p:nvGraphicFramePr>
        <p:xfrm>
          <a:off x="0" y="267494"/>
          <a:ext cx="9144000" cy="4514850"/>
        </p:xfrm>
        <a:graphic>
          <a:graphicData uri="http://schemas.openxmlformats.org/drawingml/2006/table">
            <a:tbl>
              <a:tblPr/>
              <a:tblGrid>
                <a:gridCol w="5652120">
                  <a:extLst>
                    <a:ext uri="{9D8B030D-6E8A-4147-A177-3AD203B41FA5}">
                      <a16:colId xmlns:a16="http://schemas.microsoft.com/office/drawing/2014/main" val="20000"/>
                    </a:ext>
                  </a:extLst>
                </a:gridCol>
                <a:gridCol w="3491880">
                  <a:extLst>
                    <a:ext uri="{9D8B030D-6E8A-4147-A177-3AD203B41FA5}">
                      <a16:colId xmlns:a16="http://schemas.microsoft.com/office/drawing/2014/main" val="20002"/>
                    </a:ext>
                  </a:extLst>
                </a:gridCol>
              </a:tblGrid>
              <a:tr h="4514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Te prions et réclamons dans Ta bonté, O Philanthrope, souviens-Toi Seigneur de la paix de Ton église, une, unique, sainte, catholique et apostolique.</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نسأل ونطلب من صلاحِكَ يا مُحب البشر، اذكر يا ربُ سلام كنيستك الواحدة الوحيدة المقدسة الجامعة الرسولية.</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95977275"/>
      </p:ext>
    </p:extLst>
  </p:cSld>
  <p:clrMapOvr>
    <a:masterClrMapping/>
  </p:clrMapOvr>
  <p:transition/>
</p:sld>
</file>

<file path=ppt/slides/slide3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138498" name="Group 2"/>
          <p:cNvGraphicFramePr>
            <a:graphicFrameLocks noGrp="1"/>
          </p:cNvGraphicFramePr>
          <p:nvPr/>
        </p:nvGraphicFramePr>
        <p:xfrm>
          <a:off x="152400" y="864394"/>
          <a:ext cx="8686800" cy="1943100"/>
        </p:xfrm>
        <a:graphic>
          <a:graphicData uri="http://schemas.openxmlformats.org/drawingml/2006/table">
            <a:tbl>
              <a:tblPr/>
              <a:tblGrid>
                <a:gridCol w="8686800">
                  <a:extLst>
                    <a:ext uri="{9D8B030D-6E8A-4147-A177-3AD203B41FA5}">
                      <a16:colId xmlns:a16="http://schemas.microsoft.com/office/drawing/2014/main" val="20000"/>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138540" name="Group 44"/>
          <p:cNvGraphicFramePr>
            <a:graphicFrameLocks noGrp="1"/>
          </p:cNvGraphicFramePr>
          <p:nvPr/>
        </p:nvGraphicFramePr>
        <p:xfrm>
          <a:off x="0" y="0"/>
          <a:ext cx="9144000" cy="4864608"/>
        </p:xfrm>
        <a:graphic>
          <a:graphicData uri="http://schemas.openxmlformats.org/drawingml/2006/table">
            <a:tbl>
              <a:tblPr/>
              <a:tblGrid>
                <a:gridCol w="5292080">
                  <a:extLst>
                    <a:ext uri="{9D8B030D-6E8A-4147-A177-3AD203B41FA5}">
                      <a16:colId xmlns:a16="http://schemas.microsoft.com/office/drawing/2014/main" val="20000"/>
                    </a:ext>
                  </a:extLst>
                </a:gridCol>
                <a:gridCol w="3851920">
                  <a:extLst>
                    <a:ext uri="{9D8B030D-6E8A-4147-A177-3AD203B41FA5}">
                      <a16:colId xmlns:a16="http://schemas.microsoft.com/office/drawing/2014/main" val="20002"/>
                    </a:ext>
                  </a:extLst>
                </a:gridCol>
              </a:tblGrid>
              <a:tr h="48646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33"/>
                          </a:solidFill>
                          <a:effectLst/>
                          <a:latin typeface="Arial" charset="0"/>
                          <a:cs typeface="Times New Roman" pitchFamily="18" charset="0"/>
                        </a:rPr>
                        <a:t>Diacre</a:t>
                      </a:r>
                      <a:r>
                        <a:rPr kumimoji="0" lang="en-US"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Priez pour la paix de l’église, une, unique, sainte, catholique et apostolique et pour le salut de Dieu dans les peuples, la tranquillité partout et qu’Il nous pardonne nos péchés.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aie  pitié.</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الشماس:</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اطلبوا عن سلام االكنيسة الواحدة الوحيدة المقدسة الجامعة الرسولية، وخلاص الله فى الشعوب، والهدوء فى كل مكان، ويغفر لنا خطايانا.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234034"/>
      </p:ext>
    </p:extLst>
  </p:cSld>
  <p:clrMapOvr>
    <a:masterClrMapping/>
  </p:clrMapOvr>
  <p:transition/>
</p:sld>
</file>

<file path=ppt/slides/slide3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139522" name="Group 2"/>
          <p:cNvGraphicFramePr>
            <a:graphicFrameLocks noGrp="1"/>
          </p:cNvGraphicFramePr>
          <p:nvPr/>
        </p:nvGraphicFramePr>
        <p:xfrm>
          <a:off x="152400" y="864394"/>
          <a:ext cx="8686800" cy="1943100"/>
        </p:xfrm>
        <a:graphic>
          <a:graphicData uri="http://schemas.openxmlformats.org/drawingml/2006/table">
            <a:tbl>
              <a:tblPr/>
              <a:tblGrid>
                <a:gridCol w="8686800">
                  <a:extLst>
                    <a:ext uri="{9D8B030D-6E8A-4147-A177-3AD203B41FA5}">
                      <a16:colId xmlns:a16="http://schemas.microsoft.com/office/drawing/2014/main" val="20000"/>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139563" name="Group 43"/>
          <p:cNvGraphicFramePr>
            <a:graphicFrameLocks noGrp="1"/>
          </p:cNvGraphicFramePr>
          <p:nvPr/>
        </p:nvGraphicFramePr>
        <p:xfrm>
          <a:off x="0" y="411510"/>
          <a:ext cx="9144000" cy="3914401"/>
        </p:xfrm>
        <a:graphic>
          <a:graphicData uri="http://schemas.openxmlformats.org/drawingml/2006/table">
            <a:tbl>
              <a:tblPr/>
              <a:tblGrid>
                <a:gridCol w="4932948">
                  <a:extLst>
                    <a:ext uri="{9D8B030D-6E8A-4147-A177-3AD203B41FA5}">
                      <a16:colId xmlns:a16="http://schemas.microsoft.com/office/drawing/2014/main" val="20001"/>
                    </a:ext>
                  </a:extLst>
                </a:gridCol>
                <a:gridCol w="4211052">
                  <a:extLst>
                    <a:ext uri="{9D8B030D-6E8A-4147-A177-3AD203B41FA5}">
                      <a16:colId xmlns:a16="http://schemas.microsoft.com/office/drawing/2014/main" val="20002"/>
                    </a:ext>
                  </a:extLst>
                </a:gridCol>
              </a:tblGrid>
              <a:tr h="391440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Celle qui existe d’un bout à l’autre de la terre, </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Souviens-Toi Seigneur de Ton serviteur, le chef de notre terre.</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هذه الكائنة من أقصاءِ المسكونة إلى أقصائِها.</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أذكر يا ربُ رئيس أرضِنا عبدك.</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09831994"/>
      </p:ext>
    </p:extLst>
  </p:cSld>
  <p:clrMapOvr>
    <a:masterClrMapping/>
  </p:clrMapOvr>
  <p:transition/>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419700" name="Group 52"/>
          <p:cNvGraphicFramePr>
            <a:graphicFrameLocks noGrp="1"/>
          </p:cNvGraphicFramePr>
          <p:nvPr>
            <p:extLst>
              <p:ext uri="{D42A27DB-BD31-4B8C-83A1-F6EECF244321}">
                <p14:modId xmlns:p14="http://schemas.microsoft.com/office/powerpoint/2010/main" val="22553728"/>
              </p:ext>
            </p:extLst>
          </p:nvPr>
        </p:nvGraphicFramePr>
        <p:xfrm>
          <a:off x="-1" y="254438"/>
          <a:ext cx="9144001" cy="4661950"/>
        </p:xfrm>
        <a:graphic>
          <a:graphicData uri="http://schemas.openxmlformats.org/drawingml/2006/table">
            <a:tbl>
              <a:tblPr/>
              <a:tblGrid>
                <a:gridCol w="3136901">
                  <a:extLst>
                    <a:ext uri="{9D8B030D-6E8A-4147-A177-3AD203B41FA5}">
                      <a16:colId xmlns:a16="http://schemas.microsoft.com/office/drawing/2014/main" val="20000"/>
                    </a:ext>
                  </a:extLst>
                </a:gridCol>
                <a:gridCol w="3238500">
                  <a:extLst>
                    <a:ext uri="{9D8B030D-6E8A-4147-A177-3AD203B41FA5}">
                      <a16:colId xmlns:a16="http://schemas.microsoft.com/office/drawing/2014/main" val="20001"/>
                    </a:ext>
                  </a:extLst>
                </a:gridCol>
                <a:gridCol w="2768600">
                  <a:extLst>
                    <a:ext uri="{9D8B030D-6E8A-4147-A177-3AD203B41FA5}">
                      <a16:colId xmlns:a16="http://schemas.microsoft.com/office/drawing/2014/main" val="20002"/>
                    </a:ext>
                  </a:extLst>
                </a:gridCol>
              </a:tblGrid>
              <a:tr h="219010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Nyof</a:t>
                      </a:r>
                      <a:r>
                        <a:rPr kumimoji="0" lang="en-US" sz="2400" b="0" i="0" u="none" strike="noStrike" cap="none" normalizeH="0" baseline="0" dirty="0">
                          <a:ln>
                            <a:noFill/>
                          </a:ln>
                          <a:solidFill>
                            <a:schemeClr val="tx1"/>
                          </a:solidFill>
                          <a:effectLst/>
                          <a:latin typeface="Coptic1" pitchFamily="2" charset="0"/>
                          <a:cs typeface="Arial" charset="0"/>
                        </a:rPr>
                        <a:t> on </a:t>
                      </a:r>
                      <a:r>
                        <a:rPr kumimoji="0" lang="en-US" sz="2400" b="0" i="0" u="none" strike="noStrike" cap="none" normalizeH="0" baseline="0" dirty="0" err="1">
                          <a:ln>
                            <a:noFill/>
                          </a:ln>
                          <a:solidFill>
                            <a:schemeClr val="tx1"/>
                          </a:solidFill>
                          <a:effectLst/>
                          <a:latin typeface="Coptic1" pitchFamily="2" charset="0"/>
                          <a:cs typeface="Arial" charset="0"/>
                        </a:rPr>
                        <a:t>maren</a:t>
                      </a:r>
                      <a:r>
                        <a:rPr kumimoji="0" lang="en-US" sz="2400" b="0" i="0" u="none" strike="noStrike" cap="none" normalizeH="0" baseline="0" dirty="0">
                          <a:ln>
                            <a:noFill/>
                          </a:ln>
                          <a:solidFill>
                            <a:schemeClr val="tx1"/>
                          </a:solidFill>
                          <a:effectLst/>
                          <a:latin typeface="Coptic1" pitchFamily="2" charset="0"/>
                          <a:cs typeface="Arial" charset="0"/>
                        </a:rPr>
                        <a:t>]ho </a:t>
                      </a:r>
                      <a:r>
                        <a:rPr kumimoji="0" lang="en-US" sz="2400" b="0" i="0" u="none" strike="noStrike" cap="none" normalizeH="0" baseline="0" dirty="0" err="1">
                          <a:ln>
                            <a:noFill/>
                          </a:ln>
                          <a:solidFill>
                            <a:schemeClr val="tx1"/>
                          </a:solidFill>
                          <a:effectLst/>
                          <a:latin typeface="Coptic1" pitchFamily="2" charset="0"/>
                          <a:cs typeface="Arial" charset="0"/>
                        </a:rPr>
                        <a:t>e~rof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hopwc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n~tefaiten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n~emp~sa</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mets~v</a:t>
                      </a:r>
                      <a:r>
                        <a:rPr kumimoji="0" lang="en-US" sz="2400" b="0" i="0" u="none" strike="noStrike" cap="none" normalizeH="0" baseline="0" dirty="0">
                          <a:ln>
                            <a:noFill/>
                          </a:ln>
                          <a:solidFill>
                            <a:schemeClr val="tx1"/>
                          </a:solidFill>
                          <a:effectLst/>
                          <a:latin typeface="Coptic1" pitchFamily="2" charset="0"/>
                          <a:cs typeface="Arial" charset="0"/>
                        </a:rPr>
                        <a:t>/r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meta~lum</a:t>
                      </a:r>
                      <a:r>
                        <a:rPr kumimoji="0" lang="en-US" sz="2400" b="0" i="0" u="none" strike="noStrike" cap="none" normalizeH="0" baseline="0" dirty="0" err="1">
                          <a:ln>
                            <a:noFill/>
                          </a:ln>
                          <a:solidFill>
                            <a:schemeClr val="tx1"/>
                          </a:solidFill>
                          <a:effectLst/>
                          <a:latin typeface="Coptic1" pitchFamily="2" charset="0"/>
                          <a:cs typeface="Arial" charset="0"/>
                          <a:sym typeface="Symbol" pitchFamily="18" charset="2"/>
                        </a:rPr>
                        <a:t>'</a:t>
                      </a:r>
                      <a:r>
                        <a:rPr kumimoji="0" lang="en-US" sz="2400" b="0" i="0" u="none" strike="noStrike" cap="none" normalizeH="0" baseline="0" dirty="0" err="1">
                          <a:ln>
                            <a:noFill/>
                          </a:ln>
                          <a:solidFill>
                            <a:schemeClr val="tx1"/>
                          </a:solidFill>
                          <a:effectLst/>
                          <a:latin typeface="Coptic1" pitchFamily="2" charset="0"/>
                          <a:cs typeface="Arial" charset="0"/>
                        </a:rPr>
                        <a:t>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nefmuct</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n~aymou</a:t>
                      </a:r>
                      <a:r>
                        <a:rPr kumimoji="0" lang="en-US" sz="2400" b="0" i="0" u="none" strike="noStrike" cap="none" normalizeH="0" baseline="0" dirty="0">
                          <a:ln>
                            <a:noFill/>
                          </a:ln>
                          <a:solidFill>
                            <a:schemeClr val="tx1"/>
                          </a:solidFill>
                          <a:effectLst/>
                          <a:latin typeface="Coptic1" pitchFamily="2" charset="0"/>
                          <a:cs typeface="Arial" charset="0"/>
                        </a:rPr>
                        <a:t>.</a:t>
                      </a:r>
                      <a:endParaRPr kumimoji="0" lang="en-CA" sz="2400" b="0" i="0" u="none" strike="noStrike" cap="none" normalizeH="0" baseline="0" dirty="0">
                        <a:ln>
                          <a:noFill/>
                        </a:ln>
                        <a:solidFill>
                          <a:schemeClr val="tx1"/>
                        </a:solidFill>
                        <a:effectLst/>
                        <a:latin typeface="Coptic1" pitchFamily="2" charset="0"/>
                        <a:cs typeface="Arial" charset="0"/>
                      </a:endParaRPr>
                    </a:p>
                  </a:txBody>
                  <a:tcPr marL="108000" marR="108000" marT="40500" marB="405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Supplions-Le encore de nous rendre dignes de participer et d’élever ces Sacrements divins et immortels.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400" b="0" i="0" u="none" strike="noStrike" cap="none" normalizeH="0" baseline="0" dirty="0">
                        <a:ln>
                          <a:noFill/>
                        </a:ln>
                        <a:solidFill>
                          <a:schemeClr val="tx1"/>
                        </a:solidFill>
                        <a:effectLst/>
                        <a:latin typeface="Arial" charset="0"/>
                        <a:cs typeface="Arial" charset="0"/>
                      </a:endParaRPr>
                    </a:p>
                  </a:txBody>
                  <a:tcPr marL="108000" marR="108000" marT="40500" marB="405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هو أيضاً فلنسألهُ أن يجعَلنَا مُستحقين لشركة وصُعُود أسرارهِ الإلهية غير المائتة.</a:t>
                      </a:r>
                      <a:endParaRPr kumimoji="0" lang="en-US" sz="2800" b="0" i="0" u="none" strike="noStrike" cap="none" normalizeH="0" baseline="0" dirty="0">
                        <a:ln>
                          <a:noFill/>
                        </a:ln>
                        <a:solidFill>
                          <a:schemeClr val="tx1"/>
                        </a:solidFill>
                        <a:effectLst/>
                        <a:latin typeface="Arial" charset="0"/>
                        <a:cs typeface="Arial" charset="0"/>
                      </a:endParaRPr>
                    </a:p>
                    <a:p>
                      <a:pPr algn="just"/>
                      <a:endParaRPr lang="fr-FR" sz="1600" dirty="0"/>
                    </a:p>
                  </a:txBody>
                  <a:tcPr marL="108000" marR="108000" marT="40500" marB="405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r h="1154998">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Times New Roman" pitchFamily="18" charset="0"/>
                        </a:rPr>
                        <a:t>Pilaoc</a:t>
                      </a:r>
                      <a:r>
                        <a:rPr kumimoji="0" lang="en-US" sz="2400" b="0" i="0" u="sng" strike="noStrike" cap="none" normalizeH="0" baseline="0" dirty="0">
                          <a:ln>
                            <a:noFill/>
                          </a:ln>
                          <a:solidFill>
                            <a:srgbClr val="FF9900"/>
                          </a:solidFill>
                          <a:effectLst/>
                          <a:latin typeface="Coptic1" pitchFamily="2" charset="0"/>
                          <a:cs typeface="Times New Roman" pitchFamily="18"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الشعب:</a:t>
                      </a:r>
                      <a:endParaRPr kumimoji="0" lang="ar-EG" sz="2100" b="0" i="0" u="sng" strike="noStrike" cap="none" normalizeH="0" baseline="0" dirty="0">
                        <a:ln>
                          <a:noFill/>
                        </a:ln>
                        <a:solidFill>
                          <a:srgbClr val="FF9900"/>
                        </a:solidFill>
                        <a:effectLst/>
                        <a:latin typeface="Arial" charset="0"/>
                        <a:cs typeface="Times New Roman" pitchFamily="18"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r>
                        <a:rPr kumimoji="0" lang="en-US" sz="3200" b="0" i="0" u="none" strike="noStrike" cap="none" normalizeH="0" baseline="0" dirty="0">
                          <a:ln>
                            <a:noFill/>
                          </a:ln>
                          <a:solidFill>
                            <a:schemeClr val="tx1"/>
                          </a:solidFill>
                          <a:effectLst/>
                          <a:latin typeface="Arial" charset="0"/>
                          <a:cs typeface="Arial" pitchFamily="34"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871824038"/>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649474" name="Group 2"/>
          <p:cNvGraphicFramePr>
            <a:graphicFrameLocks noGrp="1"/>
          </p:cNvGraphicFramePr>
          <p:nvPr/>
        </p:nvGraphicFramePr>
        <p:xfrm>
          <a:off x="152400" y="864394"/>
          <a:ext cx="8686800" cy="1943100"/>
        </p:xfrm>
        <a:graphic>
          <a:graphicData uri="http://schemas.openxmlformats.org/drawingml/2006/table">
            <a:tbl>
              <a:tblPr/>
              <a:tblGrid>
                <a:gridCol w="8686800">
                  <a:extLst>
                    <a:ext uri="{9D8B030D-6E8A-4147-A177-3AD203B41FA5}">
                      <a16:colId xmlns:a16="http://schemas.microsoft.com/office/drawing/2014/main" val="20000"/>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649480" name="Group 8"/>
          <p:cNvGraphicFramePr>
            <a:graphicFrameLocks noGrp="1"/>
          </p:cNvGraphicFramePr>
          <p:nvPr/>
        </p:nvGraphicFramePr>
        <p:xfrm>
          <a:off x="0" y="0"/>
          <a:ext cx="9144000" cy="5163408"/>
        </p:xfrm>
        <a:graphic>
          <a:graphicData uri="http://schemas.openxmlformats.org/drawingml/2006/table">
            <a:tbl>
              <a:tblPr/>
              <a:tblGrid>
                <a:gridCol w="5724128">
                  <a:extLst>
                    <a:ext uri="{9D8B030D-6E8A-4147-A177-3AD203B41FA5}">
                      <a16:colId xmlns:a16="http://schemas.microsoft.com/office/drawing/2014/main" val="20000"/>
                    </a:ext>
                  </a:extLst>
                </a:gridCol>
                <a:gridCol w="3419872">
                  <a:extLst>
                    <a:ext uri="{9D8B030D-6E8A-4147-A177-3AD203B41FA5}">
                      <a16:colId xmlns:a16="http://schemas.microsoft.com/office/drawing/2014/main" val="20002"/>
                    </a:ext>
                  </a:extLst>
                </a:gridCol>
              </a:tblGrid>
              <a:tr h="51634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33"/>
                          </a:solidFill>
                          <a:effectLst/>
                          <a:latin typeface="Arial" charset="0"/>
                          <a:cs typeface="Times New Roman" pitchFamily="18" charset="0"/>
                        </a:rPr>
                        <a:t>Diacre</a:t>
                      </a:r>
                      <a:r>
                        <a:rPr kumimoji="0" lang="en-US"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que Le Christ notre Dieu nous donne de la pitié et de l’indulgence devant les chefs et qu’Il rende leurs cœurs tendre sur nous avec bonté en tout temps, et pardonne nous nos péchés</a:t>
                      </a:r>
                      <a:r>
                        <a:rPr kumimoji="0" lang="fr-CA" sz="32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aie  pitié.</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الشماس:</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اطلبوا لكى المسيح إلهنا  يعطينا</a:t>
                      </a:r>
                      <a:r>
                        <a:rPr kumimoji="0" lang="ar-SA" sz="3200" b="1"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رحمة ورأفة أمام الرؤساء الأعزاء، ويُعطف قلوبَهم علينا بالصلاح فى كل حين، ويغفر لنا خطايانا.</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6400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95527358"/>
      </p:ext>
    </p:extLst>
  </p:cSld>
  <p:clrMapOvr>
    <a:masterClrMapping/>
  </p:clrMapOvr>
  <p:transition/>
</p:sld>
</file>

<file path=ppt/slides/slide3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650498" name="Group 2"/>
          <p:cNvGraphicFramePr>
            <a:graphicFrameLocks noGrp="1"/>
          </p:cNvGraphicFramePr>
          <p:nvPr/>
        </p:nvGraphicFramePr>
        <p:xfrm>
          <a:off x="152400" y="864394"/>
          <a:ext cx="8686800" cy="1943100"/>
        </p:xfrm>
        <a:graphic>
          <a:graphicData uri="http://schemas.openxmlformats.org/drawingml/2006/table">
            <a:tbl>
              <a:tblPr/>
              <a:tblGrid>
                <a:gridCol w="8686800">
                  <a:extLst>
                    <a:ext uri="{9D8B030D-6E8A-4147-A177-3AD203B41FA5}">
                      <a16:colId xmlns:a16="http://schemas.microsoft.com/office/drawing/2014/main" val="20000"/>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650504" name="Group 8"/>
          <p:cNvGraphicFramePr>
            <a:graphicFrameLocks noGrp="1"/>
          </p:cNvGraphicFramePr>
          <p:nvPr/>
        </p:nvGraphicFramePr>
        <p:xfrm>
          <a:off x="0" y="413983"/>
          <a:ext cx="9144000" cy="3865123"/>
        </p:xfrm>
        <a:graphic>
          <a:graphicData uri="http://schemas.openxmlformats.org/drawingml/2006/table">
            <a:tbl>
              <a:tblPr/>
              <a:tblGrid>
                <a:gridCol w="5724128">
                  <a:extLst>
                    <a:ext uri="{9D8B030D-6E8A-4147-A177-3AD203B41FA5}">
                      <a16:colId xmlns:a16="http://schemas.microsoft.com/office/drawing/2014/main" val="20000"/>
                    </a:ext>
                  </a:extLst>
                </a:gridCol>
                <a:gridCol w="3419872">
                  <a:extLst>
                    <a:ext uri="{9D8B030D-6E8A-4147-A177-3AD203B41FA5}">
                      <a16:colId xmlns:a16="http://schemas.microsoft.com/office/drawing/2014/main" val="20002"/>
                    </a:ext>
                  </a:extLst>
                </a:gridCol>
              </a:tblGrid>
              <a:tr h="38651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Garde-le dans la paix, la justice et la force et que se soumettent devant lui  toutes les nations qui veulent la guerre dans tout ce que nous avons de fertile.  </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احفظهُ بسلام وعدل وجبروت.  ولتخضَع لهُ كل الأمم الذينَ يُريدونَ الحرب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جَميع ما لنا من الخصب.  </a:t>
                      </a:r>
                      <a:endParaRPr kumimoji="0" lang="en-CA" sz="36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24157359"/>
      </p:ext>
    </p:extLst>
  </p:cSld>
  <p:clrMapOvr>
    <a:masterClrMapping/>
  </p:clrMapOvr>
  <p:transition/>
</p:sld>
</file>

<file path=ppt/slides/slide3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651522" name="Group 2"/>
          <p:cNvGraphicFramePr>
            <a:graphicFrameLocks noGrp="1"/>
          </p:cNvGraphicFramePr>
          <p:nvPr/>
        </p:nvGraphicFramePr>
        <p:xfrm>
          <a:off x="152400" y="864394"/>
          <a:ext cx="8686800" cy="1943100"/>
        </p:xfrm>
        <a:graphic>
          <a:graphicData uri="http://schemas.openxmlformats.org/drawingml/2006/table">
            <a:tbl>
              <a:tblPr/>
              <a:tblGrid>
                <a:gridCol w="8686800">
                  <a:extLst>
                    <a:ext uri="{9D8B030D-6E8A-4147-A177-3AD203B41FA5}">
                      <a16:colId xmlns:a16="http://schemas.microsoft.com/office/drawing/2014/main" val="20000"/>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651571" name="Group 51"/>
          <p:cNvGraphicFramePr>
            <a:graphicFrameLocks noGrp="1"/>
          </p:cNvGraphicFramePr>
          <p:nvPr/>
        </p:nvGraphicFramePr>
        <p:xfrm>
          <a:off x="0" y="267494"/>
          <a:ext cx="9144000" cy="3600400"/>
        </p:xfrm>
        <a:graphic>
          <a:graphicData uri="http://schemas.openxmlformats.org/drawingml/2006/table">
            <a:tbl>
              <a:tblPr/>
              <a:tblGrid>
                <a:gridCol w="5148064">
                  <a:extLst>
                    <a:ext uri="{9D8B030D-6E8A-4147-A177-3AD203B41FA5}">
                      <a16:colId xmlns:a16="http://schemas.microsoft.com/office/drawing/2014/main" val="20000"/>
                    </a:ext>
                  </a:extLst>
                </a:gridCol>
                <a:gridCol w="3995936">
                  <a:extLst>
                    <a:ext uri="{9D8B030D-6E8A-4147-A177-3AD203B41FA5}">
                      <a16:colId xmlns:a16="http://schemas.microsoft.com/office/drawing/2014/main" val="20002"/>
                    </a:ext>
                  </a:extLst>
                </a:gridCol>
              </a:tblGrid>
              <a:tr h="3600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Inspire dans son cœur envers la paix de Ton église  une et unique, sainte, catholique et apostolique.</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تكلم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قلبهِ من أجل سلام كنيستِكَ الواحدة الوحيدة المقدسة الجامعة الرسولية. </a:t>
                      </a:r>
                      <a:endParaRPr kumimoji="0" lang="en-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97061210"/>
      </p:ext>
    </p:extLst>
  </p:cSld>
  <p:clrMapOvr>
    <a:masterClrMapping/>
  </p:clrMapOvr>
  <p:transition/>
</p:sld>
</file>

<file path=ppt/slides/slide3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946434" name="Group 2"/>
          <p:cNvGraphicFramePr>
            <a:graphicFrameLocks noGrp="1"/>
          </p:cNvGraphicFramePr>
          <p:nvPr/>
        </p:nvGraphicFramePr>
        <p:xfrm>
          <a:off x="152400" y="864394"/>
          <a:ext cx="8686800" cy="1943100"/>
        </p:xfrm>
        <a:graphic>
          <a:graphicData uri="http://schemas.openxmlformats.org/drawingml/2006/table">
            <a:tbl>
              <a:tblPr/>
              <a:tblGrid>
                <a:gridCol w="8686800">
                  <a:extLst>
                    <a:ext uri="{9D8B030D-6E8A-4147-A177-3AD203B41FA5}">
                      <a16:colId xmlns:a16="http://schemas.microsoft.com/office/drawing/2014/main" val="20000"/>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946463" name="Group 31"/>
          <p:cNvGraphicFramePr>
            <a:graphicFrameLocks noGrp="1"/>
          </p:cNvGraphicFramePr>
          <p:nvPr/>
        </p:nvGraphicFramePr>
        <p:xfrm>
          <a:off x="0" y="670"/>
          <a:ext cx="9144000" cy="4613579"/>
        </p:xfrm>
        <a:graphic>
          <a:graphicData uri="http://schemas.openxmlformats.org/drawingml/2006/table">
            <a:tbl>
              <a:tblPr/>
              <a:tblGrid>
                <a:gridCol w="5343896">
                  <a:extLst>
                    <a:ext uri="{9D8B030D-6E8A-4147-A177-3AD203B41FA5}">
                      <a16:colId xmlns:a16="http://schemas.microsoft.com/office/drawing/2014/main" val="20001"/>
                    </a:ext>
                  </a:extLst>
                </a:gridCol>
                <a:gridCol w="3800104">
                  <a:extLst>
                    <a:ext uri="{9D8B030D-6E8A-4147-A177-3AD203B41FA5}">
                      <a16:colId xmlns:a16="http://schemas.microsoft.com/office/drawing/2014/main" val="20002"/>
                    </a:ext>
                  </a:extLst>
                </a:gridCol>
              </a:tblGrid>
              <a:tr h="354668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Accorde-lui de penser dans la paix envers nous et envers Ton nom saint pour que nous vivions nous aussi dans la tranquillité, le calme et nous nous trouvions dans toute piété et toute chasteté par Toi.</a:t>
                      </a:r>
                    </a:p>
                  </a:txBody>
                  <a:tcPr marL="108000" marR="108000" marT="35100" marB="3510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اعطِهِ أن يُفكر بالسلام فينا وفى </a:t>
                      </a:r>
                      <a:r>
                        <a:rPr kumimoji="0" lang="ar-SA" sz="3200" b="0" i="0" u="none" strike="noStrike" cap="none" normalizeH="0" baseline="0" dirty="0" err="1">
                          <a:ln>
                            <a:noFill/>
                          </a:ln>
                          <a:solidFill>
                            <a:schemeClr val="tx1"/>
                          </a:solidFill>
                          <a:effectLst/>
                          <a:latin typeface="Arial" charset="0"/>
                          <a:cs typeface="Arial" charset="0"/>
                        </a:rPr>
                        <a:t>إسمِكَ</a:t>
                      </a:r>
                      <a:r>
                        <a:rPr kumimoji="0" lang="ar-SA" sz="3200" b="0" i="0" u="none" strike="noStrike" cap="none" normalizeH="0" baseline="0" dirty="0">
                          <a:ln>
                            <a:noFill/>
                          </a:ln>
                          <a:solidFill>
                            <a:schemeClr val="tx1"/>
                          </a:solidFill>
                          <a:effectLst/>
                          <a:latin typeface="Arial" charset="0"/>
                          <a:cs typeface="Arial" charset="0"/>
                        </a:rPr>
                        <a:t> القدوس.  لكى نحيا نحنُ أيضاً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سيرةٍ هادئة ساكنة ونوجد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كل تقوى وكل عفاف بكَ.</a:t>
                      </a:r>
                      <a:endParaRPr kumimoji="0" lang="en-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028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aie  pitié.</a:t>
                      </a:r>
                      <a:endParaRPr kumimoji="0" lang="fr-CA" sz="3200" b="0" i="0" u="sng" strike="noStrike" cap="none" normalizeH="0" baseline="0" dirty="0">
                        <a:ln>
                          <a:noFill/>
                        </a:ln>
                        <a:solidFill>
                          <a:srgbClr val="FF9900"/>
                        </a:solidFill>
                        <a:effectLst/>
                        <a:latin typeface="Arial" charset="0"/>
                        <a:cs typeface="Arial" charset="0"/>
                      </a:endParaRPr>
                    </a:p>
                  </a:txBody>
                  <a:tcPr marL="108000" marR="108000" marT="35100" marB="351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4689748" y="4962908"/>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03586890"/>
      </p:ext>
    </p:extLst>
  </p:cSld>
  <p:clrMapOvr>
    <a:masterClrMapping/>
  </p:clrMapOvr>
  <p:transition/>
</p:sld>
</file>

<file path=ppt/slides/slide3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12">
            <a:extLst>
              <a:ext uri="{FF2B5EF4-FFF2-40B4-BE49-F238E27FC236}">
                <a16:creationId xmlns:a16="http://schemas.microsoft.com/office/drawing/2014/main" id="{13FEB9E5-80BD-480D-BC98-08457DB1A54D}"/>
              </a:ext>
            </a:extLst>
          </p:cNvPr>
          <p:cNvGraphicFramePr>
            <a:graphicFrameLocks noGrp="1"/>
          </p:cNvGraphicFramePr>
          <p:nvPr>
            <p:ph/>
          </p:nvPr>
        </p:nvGraphicFramePr>
        <p:xfrm>
          <a:off x="0" y="239949"/>
          <a:ext cx="9144000" cy="4104487"/>
        </p:xfrm>
        <a:graphic>
          <a:graphicData uri="http://schemas.openxmlformats.org/drawingml/2006/table">
            <a:tbl>
              <a:tblPr/>
              <a:tblGrid>
                <a:gridCol w="4811949">
                  <a:extLst>
                    <a:ext uri="{9D8B030D-6E8A-4147-A177-3AD203B41FA5}">
                      <a16:colId xmlns:a16="http://schemas.microsoft.com/office/drawing/2014/main" val="20000"/>
                    </a:ext>
                  </a:extLst>
                </a:gridCol>
                <a:gridCol w="4332051">
                  <a:extLst>
                    <a:ext uri="{9D8B030D-6E8A-4147-A177-3AD203B41FA5}">
                      <a16:colId xmlns:a16="http://schemas.microsoft.com/office/drawing/2014/main" val="20001"/>
                    </a:ext>
                  </a:extLst>
                </a:gridCol>
              </a:tblGrid>
              <a:tr h="410448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En premier lieu, souviens-Toi Seigneur, de notre béni et honorable archevêque, notre patriarche pape Abba  </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Tawadros</a:t>
                      </a:r>
                      <a:r>
                        <a:rPr kumimoji="0" lang="en-US" sz="3200" b="0" i="0" u="none" strike="noStrike" cap="none" normalizeH="0" baseline="0" dirty="0">
                          <a:ln>
                            <a:noFill/>
                          </a:ln>
                          <a:solidFill>
                            <a:schemeClr val="tx1"/>
                          </a:solidFill>
                          <a:effectLst/>
                          <a:latin typeface="Arial" charset="0"/>
                          <a:cs typeface="Arial" charset="0"/>
                        </a:rPr>
                        <a:t> II et </a:t>
                      </a:r>
                      <a:r>
                        <a:rPr kumimoji="0" lang="en-US" sz="3200" b="0" i="0" u="none" strike="noStrike" cap="none" normalizeH="0" baseline="0" dirty="0" err="1">
                          <a:ln>
                            <a:noFill/>
                          </a:ln>
                          <a:solidFill>
                            <a:schemeClr val="tx1"/>
                          </a:solidFill>
                          <a:effectLst/>
                          <a:latin typeface="Arial" charset="0"/>
                          <a:cs typeface="Arial" charset="0"/>
                        </a:rPr>
                        <a:t>notre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évêque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anba</a:t>
                      </a:r>
                      <a:r>
                        <a:rPr kumimoji="0" lang="en-US" sz="3200" b="0" i="0" u="none" strike="noStrike" cap="none" normalizeH="0" baseline="0" dirty="0">
                          <a:ln>
                            <a:noFill/>
                          </a:ln>
                          <a:solidFill>
                            <a:schemeClr val="tx1"/>
                          </a:solidFill>
                          <a:effectLst/>
                          <a:latin typeface="Arial" charset="0"/>
                          <a:cs typeface="Arial" charset="0"/>
                        </a:rPr>
                        <a:t> Marc</a:t>
                      </a:r>
                      <a:endParaRPr kumimoji="0" lang="fr-CA"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000" b="0" i="0" u="sng" strike="noStrike" kern="1200" cap="none" spc="0" normalizeH="0" baseline="0" noProof="0" dirty="0">
                          <a:ln>
                            <a:noFill/>
                          </a:ln>
                          <a:solidFill>
                            <a:srgbClr val="FF9933"/>
                          </a:solidFill>
                          <a:effectLst/>
                          <a:uLnTx/>
                          <a:uFillTx/>
                          <a:latin typeface="Arial" charset="0"/>
                          <a:ea typeface="+mn-ea"/>
                          <a:cs typeface="Times New Roman" pitchFamily="18" charset="0"/>
                        </a:rPr>
                        <a:t>الكاهن:</a:t>
                      </a: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وأولاً أذكر يا رب أبانا </a:t>
                      </a:r>
                      <a:r>
                        <a:rPr kumimoji="0" lang="ar-EG" sz="3600" b="0" i="0" u="none" strike="noStrike" cap="none" normalizeH="0" baseline="0" dirty="0">
                          <a:ln>
                            <a:noFill/>
                          </a:ln>
                          <a:solidFill>
                            <a:schemeClr val="tx1"/>
                          </a:solidFill>
                          <a:effectLst/>
                          <a:latin typeface="Arial" charset="0"/>
                          <a:cs typeface="Arial" charset="0"/>
                        </a:rPr>
                        <a:t>ا</a:t>
                      </a:r>
                      <a:r>
                        <a:rPr kumimoji="0" lang="ar-SA" sz="3600" b="0" i="0" u="none" strike="noStrike" cap="none" normalizeH="0" baseline="0" dirty="0" err="1">
                          <a:ln>
                            <a:noFill/>
                          </a:ln>
                          <a:solidFill>
                            <a:schemeClr val="tx1"/>
                          </a:solidFill>
                          <a:effectLst/>
                          <a:latin typeface="Arial" charset="0"/>
                          <a:cs typeface="Arial" charset="0"/>
                        </a:rPr>
                        <a:t>لطوباوى</a:t>
                      </a:r>
                      <a:r>
                        <a:rPr kumimoji="0" lang="ar-SA" sz="3600" b="0" i="0" u="none" strike="noStrike" cap="none" normalizeH="0" baseline="0" dirty="0">
                          <a:ln>
                            <a:noFill/>
                          </a:ln>
                          <a:solidFill>
                            <a:schemeClr val="tx1"/>
                          </a:solidFill>
                          <a:effectLst/>
                          <a:latin typeface="Arial" charset="0"/>
                          <a:cs typeface="Arial" charset="0"/>
                        </a:rPr>
                        <a:t> المُكرّم رئيس الأساقفة </a:t>
                      </a:r>
                      <a:r>
                        <a:rPr kumimoji="0" lang="ar-SA" sz="3600" b="0" i="0" u="none" strike="noStrike" cap="none" normalizeH="0" baseline="0" dirty="0" err="1">
                          <a:ln>
                            <a:noFill/>
                          </a:ln>
                          <a:solidFill>
                            <a:schemeClr val="tx1"/>
                          </a:solidFill>
                          <a:effectLst/>
                          <a:latin typeface="Arial" charset="0"/>
                          <a:cs typeface="Arial" charset="0"/>
                        </a:rPr>
                        <a:t>بطريركنا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pitchFamily="34" charset="0"/>
                        </a:rPr>
                        <a:t>البابا أنبا </a:t>
                      </a:r>
                      <a:r>
                        <a:rPr kumimoji="0" lang="ar-EG" sz="3600" b="0" i="0" u="none" strike="noStrike" cap="none" normalizeH="0" baseline="0" dirty="0" err="1">
                          <a:ln>
                            <a:noFill/>
                          </a:ln>
                          <a:solidFill>
                            <a:schemeClr val="tx1"/>
                          </a:solidFill>
                          <a:effectLst/>
                          <a:latin typeface="Arial" charset="0"/>
                          <a:cs typeface="Arial" pitchFamily="34" charset="0"/>
                        </a:rPr>
                        <a:t>تواضروس</a:t>
                      </a:r>
                      <a:r>
                        <a:rPr kumimoji="0" lang="ar-EG"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الثاني</a:t>
                      </a:r>
                      <a:endParaRPr kumimoji="0" lang="ar-EG" sz="36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47005477"/>
      </p:ext>
    </p:extLst>
  </p:cSld>
  <p:clrMapOvr>
    <a:masterClrMapping/>
  </p:clrMapOvr>
  <p:transition/>
</p:sld>
</file>

<file path=ppt/slides/slide3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5867400" y="4969666"/>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93">
            <a:extLst>
              <a:ext uri="{FF2B5EF4-FFF2-40B4-BE49-F238E27FC236}">
                <a16:creationId xmlns:a16="http://schemas.microsoft.com/office/drawing/2014/main" id="{46AFB423-B351-4A22-BCD5-ED4302035F82}"/>
              </a:ext>
            </a:extLst>
          </p:cNvPr>
          <p:cNvGraphicFramePr>
            <a:graphicFrameLocks noGrp="1"/>
          </p:cNvGraphicFramePr>
          <p:nvPr>
            <p:ph/>
          </p:nvPr>
        </p:nvGraphicFramePr>
        <p:xfrm>
          <a:off x="0" y="0"/>
          <a:ext cx="9144000" cy="5201412"/>
        </p:xfrm>
        <a:graphic>
          <a:graphicData uri="http://schemas.openxmlformats.org/drawingml/2006/table">
            <a:tbl>
              <a:tblPr/>
              <a:tblGrid>
                <a:gridCol w="3362178">
                  <a:extLst>
                    <a:ext uri="{9D8B030D-6E8A-4147-A177-3AD203B41FA5}">
                      <a16:colId xmlns:a16="http://schemas.microsoft.com/office/drawing/2014/main" val="20000"/>
                    </a:ext>
                  </a:extLst>
                </a:gridCol>
                <a:gridCol w="3216422">
                  <a:extLst>
                    <a:ext uri="{9D8B030D-6E8A-4147-A177-3AD203B41FA5}">
                      <a16:colId xmlns:a16="http://schemas.microsoft.com/office/drawing/2014/main" val="20001"/>
                    </a:ext>
                  </a:extLst>
                </a:gridCol>
                <a:gridCol w="2565400">
                  <a:extLst>
                    <a:ext uri="{9D8B030D-6E8A-4147-A177-3AD203B41FA5}">
                      <a16:colId xmlns:a16="http://schemas.microsoft.com/office/drawing/2014/main" val="20002"/>
                    </a:ext>
                  </a:extLst>
                </a:gridCol>
              </a:tblGrid>
              <a:tr h="51389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Proceuxacye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u~per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a~r,ie~rewc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papa abba </a:t>
                      </a:r>
                      <a:r>
                        <a:rPr kumimoji="0" lang="en-US" sz="2400" b="0" i="0" u="none" strike="noStrike" cap="none" normalizeH="0" baseline="0" dirty="0" err="1">
                          <a:ln>
                            <a:noFill/>
                          </a:ln>
                          <a:solidFill>
                            <a:schemeClr val="tx1"/>
                          </a:solidFill>
                          <a:effectLst/>
                          <a:latin typeface="Coptic1" pitchFamily="2" charset="0"/>
                          <a:cs typeface="Arial" charset="0"/>
                        </a:rPr>
                        <a:t>Tawadroc</a:t>
                      </a:r>
                      <a:r>
                        <a:rPr kumimoji="0" lang="en-US" sz="2400" b="0" i="0" u="none" strike="noStrike" cap="none" normalizeH="0" baseline="0" dirty="0">
                          <a:ln>
                            <a:noFill/>
                          </a:ln>
                          <a:solidFill>
                            <a:schemeClr val="tx1"/>
                          </a:solidFill>
                          <a:effectLst/>
                          <a:latin typeface="Coptic1" pitchFamily="2" charset="0"/>
                          <a:cs typeface="Arial" charset="0"/>
                        </a:rPr>
                        <a:t> papa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patriar,ou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e~pickopou</a:t>
                      </a:r>
                      <a:r>
                        <a:rPr kumimoji="0" lang="en-US" sz="2400" b="0" i="0" u="none" strike="noStrike" cap="none" normalizeH="0" baseline="0" dirty="0">
                          <a:ln>
                            <a:noFill/>
                          </a:ln>
                          <a:solidFill>
                            <a:schemeClr val="tx1"/>
                          </a:solidFill>
                          <a:effectLst/>
                          <a:latin typeface="Coptic1" pitchFamily="2" charset="0"/>
                          <a:cs typeface="Arial" charset="0"/>
                        </a:rPr>
                        <a:t> t/c </a:t>
                      </a:r>
                      <a:r>
                        <a:rPr kumimoji="0" lang="en-US" sz="2400" b="0" i="0" u="none" strike="noStrike" cap="none" normalizeH="0" baseline="0" dirty="0" err="1">
                          <a:ln>
                            <a:noFill/>
                          </a:ln>
                          <a:solidFill>
                            <a:schemeClr val="tx1"/>
                          </a:solidFill>
                          <a:effectLst/>
                          <a:latin typeface="Coptic1" pitchFamily="2" charset="0"/>
                          <a:cs typeface="Arial" charset="0"/>
                        </a:rPr>
                        <a:t>megalo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polewc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Alexand~riac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cunkoinwnou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en</a:t>
                      </a:r>
                      <a:r>
                        <a:rPr kumimoji="0" lang="en-US" sz="2400" b="0" i="0" u="none" strike="noStrike" cap="none" normalizeH="0" baseline="0" dirty="0">
                          <a:ln>
                            <a:noFill/>
                          </a:ln>
                          <a:solidFill>
                            <a:schemeClr val="tx1"/>
                          </a:solidFill>
                          <a:effectLst/>
                          <a:latin typeface="Coptic1" pitchFamily="2" charset="0"/>
                          <a:cs typeface="Arial" charset="0"/>
                        </a:rPr>
                        <a:t> t/ </a:t>
                      </a:r>
                      <a:r>
                        <a:rPr kumimoji="0" lang="en-US" sz="2400" b="0" i="0" u="none" strike="noStrike" cap="none" normalizeH="0" baseline="0" dirty="0" err="1">
                          <a:ln>
                            <a:noFill/>
                          </a:ln>
                          <a:solidFill>
                            <a:schemeClr val="tx1"/>
                          </a:solidFill>
                          <a:effectLst/>
                          <a:latin typeface="Coptic1" pitchFamily="2" charset="0"/>
                          <a:cs typeface="Arial" charset="0"/>
                        </a:rPr>
                        <a:t>litourgia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patroc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e~pickopou</a:t>
                      </a:r>
                      <a:r>
                        <a:rPr kumimoji="0" lang="en-US" sz="2400" b="0" i="0" u="none" strike="noStrike" cap="none" normalizeH="0" baseline="0" dirty="0">
                          <a:ln>
                            <a:noFill/>
                          </a:ln>
                          <a:solidFill>
                            <a:schemeClr val="tx1"/>
                          </a:solidFill>
                          <a:effectLst/>
                          <a:latin typeface="Coptic1" pitchFamily="2" charset="0"/>
                          <a:cs typeface="Arial" charset="0"/>
                        </a:rPr>
                        <a:t> abba Mark.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ton </a:t>
                      </a:r>
                      <a:r>
                        <a:rPr kumimoji="0" lang="en-US" sz="2400" b="0" i="0" u="none" strike="noStrike" cap="none" normalizeH="0" baseline="0" dirty="0" err="1">
                          <a:ln>
                            <a:noFill/>
                          </a:ln>
                          <a:solidFill>
                            <a:schemeClr val="tx1"/>
                          </a:solidFill>
                          <a:effectLst/>
                          <a:latin typeface="Coptic1" pitchFamily="2" charset="0"/>
                          <a:cs typeface="Arial" charset="0"/>
                        </a:rPr>
                        <a:t>o~ryodoxwn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e~pickopwn</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Priez</a:t>
                      </a:r>
                      <a:r>
                        <a:rPr kumimoji="0" lang="en-US" sz="2400" b="0" i="0" u="none" strike="noStrike" cap="none" normalizeH="0" baseline="0" dirty="0">
                          <a:ln>
                            <a:noFill/>
                          </a:ln>
                          <a:solidFill>
                            <a:schemeClr val="tx1"/>
                          </a:solidFill>
                          <a:effectLst/>
                          <a:latin typeface="Arial" charset="0"/>
                          <a:cs typeface="Arial" charset="0"/>
                        </a:rPr>
                        <a:t> pour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grand </a:t>
                      </a:r>
                      <a:r>
                        <a:rPr kumimoji="0" lang="en-US" sz="2400" b="0" i="0" u="none" strike="noStrike" cap="none" normalizeH="0" baseline="0" dirty="0" err="1">
                          <a:ln>
                            <a:noFill/>
                          </a:ln>
                          <a:solidFill>
                            <a:schemeClr val="tx1"/>
                          </a:solidFill>
                          <a:effectLst/>
                          <a:latin typeface="Arial" charset="0"/>
                          <a:cs typeface="Arial" charset="0"/>
                        </a:rPr>
                        <a:t>prêtre</a:t>
                      </a:r>
                      <a:r>
                        <a:rPr kumimoji="0" lang="en-US" sz="2400" b="0" i="0" u="none" strike="noStrike" cap="none" normalizeH="0" baseline="0" dirty="0">
                          <a:ln>
                            <a:noFill/>
                          </a:ln>
                          <a:solidFill>
                            <a:schemeClr val="tx1"/>
                          </a:solidFill>
                          <a:effectLst/>
                          <a:latin typeface="Arial" charset="0"/>
                          <a:cs typeface="Arial" charset="0"/>
                        </a:rPr>
                        <a:t>, le </a:t>
                      </a:r>
                      <a:r>
                        <a:rPr kumimoji="0" lang="en-US" sz="2400" b="0" i="0" u="none" strike="noStrike" cap="none" normalizeH="0" baseline="0" dirty="0" err="1">
                          <a:ln>
                            <a:noFill/>
                          </a:ln>
                          <a:solidFill>
                            <a:schemeClr val="tx1"/>
                          </a:solidFill>
                          <a:effectLst/>
                          <a:latin typeface="Arial" charset="0"/>
                          <a:cs typeface="Arial" charset="0"/>
                        </a:rPr>
                        <a:t>pape</a:t>
                      </a:r>
                      <a:r>
                        <a:rPr kumimoji="0" lang="en-US" sz="2400" b="0" i="0" u="none" strike="noStrike" cap="none" normalizeH="0" baseline="0" dirty="0">
                          <a:ln>
                            <a:noFill/>
                          </a:ln>
                          <a:solidFill>
                            <a:schemeClr val="tx1"/>
                          </a:solidFill>
                          <a:effectLst/>
                          <a:latin typeface="Arial" charset="0"/>
                          <a:cs typeface="Arial" charset="0"/>
                        </a:rPr>
                        <a:t> Abba Tawadros II, Pape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et </a:t>
                      </a:r>
                      <a:r>
                        <a:rPr kumimoji="0" lang="en-US" sz="2400" b="0" i="0" u="none" strike="noStrike" cap="none" normalizeH="0" baseline="0" dirty="0" err="1">
                          <a:ln>
                            <a:noFill/>
                          </a:ln>
                          <a:solidFill>
                            <a:schemeClr val="tx1"/>
                          </a:solidFill>
                          <a:effectLst/>
                          <a:latin typeface="Arial" charset="0"/>
                          <a:cs typeface="Arial" charset="0"/>
                        </a:rPr>
                        <a:t>archevêque</a:t>
                      </a:r>
                      <a:r>
                        <a:rPr kumimoji="0" lang="en-US" sz="2400" b="0" i="0" u="none" strike="noStrike" cap="none" normalizeH="0" baseline="0" dirty="0">
                          <a:ln>
                            <a:noFill/>
                          </a:ln>
                          <a:solidFill>
                            <a:schemeClr val="tx1"/>
                          </a:solidFill>
                          <a:effectLst/>
                          <a:latin typeface="Arial" charset="0"/>
                          <a:cs typeface="Arial" charset="0"/>
                        </a:rPr>
                        <a:t> de la </a:t>
                      </a:r>
                      <a:r>
                        <a:rPr kumimoji="0" lang="en-US" sz="2400" b="0" i="0" u="none" strike="noStrike" cap="none" normalizeH="0" baseline="0" dirty="0" err="1">
                          <a:ln>
                            <a:noFill/>
                          </a:ln>
                          <a:solidFill>
                            <a:schemeClr val="tx1"/>
                          </a:solidFill>
                          <a:effectLst/>
                          <a:latin typeface="Arial" charset="0"/>
                          <a:cs typeface="Arial" charset="0"/>
                        </a:rPr>
                        <a:t>mégalopole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d’Alexandrie</a:t>
                      </a:r>
                      <a:r>
                        <a:rPr kumimoji="0" lang="en-US" sz="2400" b="0" i="0" u="none" strike="noStrike" cap="none" normalizeH="0" baseline="0" dirty="0">
                          <a:ln>
                            <a:noFill/>
                          </a:ln>
                          <a:solidFill>
                            <a:schemeClr val="tx1"/>
                          </a:solidFill>
                          <a:effectLst/>
                          <a:latin typeface="Arial" charset="0"/>
                          <a:cs typeface="Arial" charset="0"/>
                        </a:rPr>
                        <a:t> et son </a:t>
                      </a:r>
                      <a:r>
                        <a:rPr kumimoji="0" lang="en-US" sz="2400" b="0" i="0" u="none" strike="noStrike" cap="none" normalizeH="0" baseline="0" dirty="0" err="1">
                          <a:ln>
                            <a:noFill/>
                          </a:ln>
                          <a:solidFill>
                            <a:schemeClr val="tx1"/>
                          </a:solidFill>
                          <a:effectLst/>
                          <a:latin typeface="Arial" charset="0"/>
                          <a:cs typeface="Arial" charset="0"/>
                        </a:rPr>
                        <a:t>partenaire</a:t>
                      </a:r>
                      <a:r>
                        <a:rPr kumimoji="0" lang="en-US" sz="2400" b="0" i="0" u="none" strike="noStrike" cap="none" normalizeH="0" baseline="0" dirty="0">
                          <a:ln>
                            <a:noFill/>
                          </a:ln>
                          <a:solidFill>
                            <a:schemeClr val="tx1"/>
                          </a:solidFill>
                          <a:effectLst/>
                          <a:latin typeface="Arial" charset="0"/>
                          <a:cs typeface="Arial" charset="0"/>
                        </a:rPr>
                        <a:t> dans le </a:t>
                      </a:r>
                      <a:r>
                        <a:rPr kumimoji="0" lang="en-US" sz="2400" b="0" i="0" u="none" strike="noStrike" cap="none" normalizeH="0" baseline="0" dirty="0" err="1">
                          <a:ln>
                            <a:noFill/>
                          </a:ln>
                          <a:solidFill>
                            <a:schemeClr val="tx1"/>
                          </a:solidFill>
                          <a:effectLst/>
                          <a:latin typeface="Arial" charset="0"/>
                          <a:cs typeface="Arial" charset="0"/>
                        </a:rPr>
                        <a:t>ministère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apostolique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bienheureux</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Anba</a:t>
                      </a:r>
                      <a:r>
                        <a:rPr kumimoji="0" lang="en-US" sz="2400" b="0" i="0" u="none" strike="noStrike" cap="none" normalizeH="0" baseline="0" dirty="0">
                          <a:ln>
                            <a:noFill/>
                          </a:ln>
                          <a:solidFill>
                            <a:schemeClr val="tx1"/>
                          </a:solidFill>
                          <a:effectLst/>
                          <a:latin typeface="Arial" charset="0"/>
                          <a:cs typeface="Arial" charset="0"/>
                        </a:rPr>
                        <a:t> Marc et </a:t>
                      </a:r>
                      <a:r>
                        <a:rPr kumimoji="0" lang="en-US" sz="2400" b="0" i="0" u="none" strike="noStrike" cap="none" normalizeH="0" baseline="0" dirty="0" err="1">
                          <a:ln>
                            <a:noFill/>
                          </a:ln>
                          <a:solidFill>
                            <a:schemeClr val="tx1"/>
                          </a:solidFill>
                          <a:effectLst/>
                          <a:latin typeface="Arial" charset="0"/>
                          <a:cs typeface="Arial" charset="0"/>
                        </a:rPr>
                        <a:t>tous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orthodoxes</a:t>
                      </a:r>
                      <a:r>
                        <a:rPr kumimoji="0" lang="en-US"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صلوا من أجل رئيس كهنتنا البابا أنبا </a:t>
                      </a:r>
                      <a:r>
                        <a:rPr kumimoji="0" lang="ar-EG" sz="2800" b="0" i="0" u="none" strike="noStrike" cap="none" normalizeH="0" baseline="0" dirty="0" err="1">
                          <a:ln>
                            <a:noFill/>
                          </a:ln>
                          <a:solidFill>
                            <a:schemeClr val="tx1"/>
                          </a:solidFill>
                          <a:effectLst/>
                          <a:latin typeface="Arial" charset="0"/>
                          <a:cs typeface="Arial" pitchFamily="34" charset="0"/>
                        </a:rPr>
                        <a:t>تواضروس</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EG" sz="2800" b="0" i="0" u="none" strike="noStrike" cap="none" normalizeH="0" baseline="0" dirty="0" err="1">
                          <a:ln>
                            <a:noFill/>
                          </a:ln>
                          <a:solidFill>
                            <a:schemeClr val="tx1"/>
                          </a:solidFill>
                          <a:effectLst/>
                          <a:latin typeface="Arial" charset="0"/>
                          <a:cs typeface="Arial" pitchFamily="34" charset="0"/>
                        </a:rPr>
                        <a:t>الث</a:t>
                      </a:r>
                      <a:r>
                        <a:rPr kumimoji="0" lang="ar-SA" sz="2800" b="0" i="0" u="none" strike="noStrike" cap="none" normalizeH="0" baseline="0" dirty="0">
                          <a:ln>
                            <a:noFill/>
                          </a:ln>
                          <a:solidFill>
                            <a:schemeClr val="tx1"/>
                          </a:solidFill>
                          <a:effectLst/>
                          <a:latin typeface="Arial" charset="0"/>
                          <a:cs typeface="Arial" pitchFamily="34" charset="0"/>
                        </a:rPr>
                        <a:t>اني بابا وبطريرك ورَئيس أساقفة المدينة العظمى</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الاسكندَرية</a:t>
                      </a:r>
                      <a:r>
                        <a:rPr kumimoji="0" lang="ar-SA" sz="2800" b="0" i="0" u="none" strike="noStrike" cap="none" normalizeH="0" baseline="0" dirty="0">
                          <a:ln>
                            <a:noFill/>
                          </a:ln>
                          <a:solidFill>
                            <a:schemeClr val="tx1"/>
                          </a:solidFill>
                          <a:effectLst/>
                          <a:latin typeface="Arial" charset="0"/>
                          <a:cs typeface="Arial" charset="0"/>
                        </a:rPr>
                        <a:t>،</a:t>
                      </a:r>
                      <a:r>
                        <a:rPr kumimoji="0" lang="fr-FR" sz="2800" b="0" i="0" u="none" strike="noStrike" cap="none" normalizeH="0" baseline="0" dirty="0">
                          <a:ln>
                            <a:noFill/>
                          </a:ln>
                          <a:solidFill>
                            <a:schemeClr val="tx1"/>
                          </a:solidFill>
                          <a:effectLst/>
                          <a:latin typeface="Arial" charset="0"/>
                          <a:cs typeface="Arial" charset="0"/>
                        </a:rPr>
                        <a:t> </a:t>
                      </a:r>
                      <a:r>
                        <a:rPr lang="ar-EG" sz="2800" b="0" i="0" kern="1200" dirty="0">
                          <a:solidFill>
                            <a:schemeClr val="tx1"/>
                          </a:solidFill>
                          <a:effectLst/>
                          <a:latin typeface="+mn-lt"/>
                          <a:ea typeface="+mn-ea"/>
                          <a:cs typeface="+mn-cs"/>
                        </a:rPr>
                        <a:t>وشريكة في الخدمة الرسولية أبينا الأسقف الأنبا </a:t>
                      </a:r>
                      <a:r>
                        <a:rPr lang="ar-EG" sz="2800" dirty="0"/>
                        <a:t>مارك</a:t>
                      </a:r>
                      <a:r>
                        <a:rPr lang="fr-FR" sz="2800" b="0" i="0" kern="1200" dirty="0">
                          <a:solidFill>
                            <a:schemeClr val="tx1"/>
                          </a:solidFill>
                          <a:effectLst/>
                          <a:latin typeface="+mn-lt"/>
                          <a:ea typeface="+mn-ea"/>
                          <a:cs typeface="+mn-cs"/>
                        </a:rPr>
                        <a:t> </a:t>
                      </a:r>
                      <a:r>
                        <a:rPr kumimoji="0" lang="ar-SA" sz="2800" b="0" i="0" u="none" strike="noStrike" cap="none" normalizeH="0" baseline="0" dirty="0">
                          <a:ln>
                            <a:noFill/>
                          </a:ln>
                          <a:solidFill>
                            <a:schemeClr val="tx1"/>
                          </a:solidFill>
                          <a:effectLst/>
                          <a:latin typeface="Arial" charset="0"/>
                          <a:cs typeface="Arial" pitchFamily="34" charset="0"/>
                        </a:rPr>
                        <a:t>وسائر أساقفتنا</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الأرثوذكسيين.</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934572643"/>
      </p:ext>
    </p:extLst>
  </p:cSld>
  <p:clrMapOvr>
    <a:masterClrMapping/>
  </p:clrMapOvr>
  <p:transition/>
</p:sld>
</file>

<file path=ppt/slides/slide3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7439" name="Group 15"/>
          <p:cNvGraphicFramePr>
            <a:graphicFrameLocks noGrp="1"/>
          </p:cNvGraphicFramePr>
          <p:nvPr>
            <p:ph/>
          </p:nvPr>
        </p:nvGraphicFramePr>
        <p:xfrm>
          <a:off x="0" y="152558"/>
          <a:ext cx="9144000" cy="4806792"/>
        </p:xfrm>
        <a:graphic>
          <a:graphicData uri="http://schemas.openxmlformats.org/drawingml/2006/table">
            <a:tbl>
              <a:tblPr/>
              <a:tblGrid>
                <a:gridCol w="5508104">
                  <a:extLst>
                    <a:ext uri="{9D8B030D-6E8A-4147-A177-3AD203B41FA5}">
                      <a16:colId xmlns:a16="http://schemas.microsoft.com/office/drawing/2014/main" val="20000"/>
                    </a:ext>
                  </a:extLst>
                </a:gridCol>
                <a:gridCol w="3635896">
                  <a:extLst>
                    <a:ext uri="{9D8B030D-6E8A-4147-A177-3AD203B41FA5}">
                      <a16:colId xmlns:a16="http://schemas.microsoft.com/office/drawing/2014/main" val="20002"/>
                    </a:ext>
                  </a:extLst>
                </a:gridCol>
              </a:tblGrid>
              <a:tr h="48067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aie  pitié.</a:t>
                      </a: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Garde-le pour nous pour plusieurs années dans la paix, pour qu’il accomplisse la présidence sacerdotale que Tu lui as confié selon Ta sainte volonté, </a:t>
                      </a:r>
                      <a:endParaRPr kumimoji="0" lang="ar-EG"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ar-EG" sz="32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حِفظاً احفظهُ لنا سنين كثيرة وأزمنة سالمة، مُكملاً رئاسة الكهنوت المقدسة التى أئتمنتهُ عليها من قِبلك كإرادتِكَ المقدسة الطوباوية.  </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66888125"/>
      </p:ext>
    </p:extLst>
  </p:cSld>
  <p:clrMapOvr>
    <a:masterClrMapping/>
  </p:clrMapOvr>
  <p:transition/>
</p:sld>
</file>

<file path=ppt/slides/slide3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3585" name="Group 17"/>
          <p:cNvGraphicFramePr>
            <a:graphicFrameLocks noGrp="1"/>
          </p:cNvGraphicFramePr>
          <p:nvPr>
            <p:ph/>
          </p:nvPr>
        </p:nvGraphicFramePr>
        <p:xfrm>
          <a:off x="0" y="771550"/>
          <a:ext cx="9144000" cy="2100168"/>
        </p:xfrm>
        <a:graphic>
          <a:graphicData uri="http://schemas.openxmlformats.org/drawingml/2006/table">
            <a:tbl>
              <a:tblPr/>
              <a:tblGrid>
                <a:gridCol w="4932040">
                  <a:extLst>
                    <a:ext uri="{9D8B030D-6E8A-4147-A177-3AD203B41FA5}">
                      <a16:colId xmlns:a16="http://schemas.microsoft.com/office/drawing/2014/main" val="20000"/>
                    </a:ext>
                  </a:extLst>
                </a:gridCol>
                <a:gridCol w="4211960">
                  <a:extLst>
                    <a:ext uri="{9D8B030D-6E8A-4147-A177-3AD203B41FA5}">
                      <a16:colId xmlns:a16="http://schemas.microsoft.com/office/drawing/2014/main" val="20002"/>
                    </a:ext>
                  </a:extLst>
                </a:gridCol>
              </a:tblGrid>
              <a:tr h="210016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Souviens-Toi Seigneur des évêques orthodoxes qui sont en tout lieu.</a:t>
                      </a:r>
                      <a:r>
                        <a:rPr kumimoji="0" lang="fr-CA"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أذكر يا ربُ الأساقفة الأرثوذكسيين الذينَ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كل موضع.</a:t>
                      </a:r>
                      <a:r>
                        <a:rPr kumimoji="0" lang="en-US"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14827841"/>
      </p:ext>
    </p:extLst>
  </p:cSld>
  <p:clrMapOvr>
    <a:masterClrMapping/>
  </p:clrMapOvr>
  <p:transition/>
</p:sld>
</file>

<file path=ppt/slides/slide3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0530" name="Group 2"/>
          <p:cNvGraphicFramePr>
            <a:graphicFrameLocks noGrp="1"/>
          </p:cNvGraphicFramePr>
          <p:nvPr>
            <p:ph/>
          </p:nvPr>
        </p:nvGraphicFramePr>
        <p:xfrm>
          <a:off x="0" y="57150"/>
          <a:ext cx="9144000" cy="4980528"/>
        </p:xfrm>
        <a:graphic>
          <a:graphicData uri="http://schemas.openxmlformats.org/drawingml/2006/table">
            <a:tbl>
              <a:tblPr/>
              <a:tblGrid>
                <a:gridCol w="4716016">
                  <a:extLst>
                    <a:ext uri="{9D8B030D-6E8A-4147-A177-3AD203B41FA5}">
                      <a16:colId xmlns:a16="http://schemas.microsoft.com/office/drawing/2014/main" val="20000"/>
                    </a:ext>
                  </a:extLst>
                </a:gridCol>
                <a:gridCol w="4427984">
                  <a:extLst>
                    <a:ext uri="{9D8B030D-6E8A-4147-A177-3AD203B41FA5}">
                      <a16:colId xmlns:a16="http://schemas.microsoft.com/office/drawing/2014/main" val="20002"/>
                    </a:ext>
                  </a:extLst>
                </a:gridCol>
              </a:tblGrid>
              <a:tr h="49805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Priez pour nos </a:t>
                      </a:r>
                      <a:r>
                        <a:rPr kumimoji="0" lang="fr-CA" sz="2800" b="0" i="0" u="none" strike="noStrike" cap="none" normalizeH="0" baseline="0" dirty="0">
                          <a:ln>
                            <a:noFill/>
                          </a:ln>
                          <a:solidFill>
                            <a:schemeClr val="tx1"/>
                          </a:solidFill>
                          <a:effectLst/>
                          <a:latin typeface="Arial" charset="0"/>
                          <a:cs typeface="Arial" charset="0"/>
                        </a:rPr>
                        <a:t>évêques </a:t>
                      </a:r>
                      <a:r>
                        <a:rPr kumimoji="0" lang="fr-FR" sz="2800" b="0" i="0" u="none" strike="noStrike" cap="none" normalizeH="0" baseline="0" dirty="0">
                          <a:ln>
                            <a:noFill/>
                          </a:ln>
                          <a:solidFill>
                            <a:schemeClr val="tx1"/>
                          </a:solidFill>
                          <a:effectLst/>
                          <a:latin typeface="Arial" charset="0"/>
                          <a:cs typeface="Arial" charset="0"/>
                        </a:rPr>
                        <a:t>orthodoxes qui sont dans le monde entier, </a:t>
                      </a:r>
                      <a:r>
                        <a:rPr kumimoji="0" lang="fr-CA" sz="2800" b="0" i="0" u="none" strike="noStrike" cap="none" normalizeH="0" baseline="0" dirty="0">
                          <a:ln>
                            <a:noFill/>
                          </a:ln>
                          <a:solidFill>
                            <a:schemeClr val="tx1"/>
                          </a:solidFill>
                          <a:effectLst/>
                          <a:latin typeface="Arial" charset="0"/>
                          <a:cs typeface="Arial" charset="0"/>
                        </a:rPr>
                        <a:t>et </a:t>
                      </a:r>
                      <a:r>
                        <a:rPr kumimoji="0" lang="fr-FR" sz="2800" b="0" i="0" u="none" strike="noStrike" cap="none" normalizeH="0" baseline="0" dirty="0">
                          <a:ln>
                            <a:noFill/>
                          </a:ln>
                          <a:solidFill>
                            <a:schemeClr val="tx1"/>
                          </a:solidFill>
                          <a:effectLst/>
                          <a:latin typeface="Arial" charset="0"/>
                          <a:cs typeface="Arial" charset="0"/>
                        </a:rPr>
                        <a:t>les higoumènes, les prêtres, les diacres et tous les ordres de l’église, pour que Le Christ notre Seigneur les protège de tout mal et nous pardonne nos péchés.</a:t>
                      </a:r>
                      <a:endParaRPr kumimoji="0" lang="ar-EG"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a:t>
                      </a:r>
                      <a:r>
                        <a:rPr kumimoji="0" lang="ar-EG" sz="2000" b="0" i="0" u="sng" strike="noStrike" cap="none" normalizeH="0" baseline="0" dirty="0">
                          <a:ln>
                            <a:noFill/>
                          </a:ln>
                          <a:solidFill>
                            <a:srgbClr val="FF9933"/>
                          </a:solidFill>
                          <a:effectLst/>
                          <a:latin typeface="Arial" charset="0"/>
                          <a:cs typeface="Times New Roman" pitchFamily="18" charset="0"/>
                        </a:rPr>
                        <a:t>ماس</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3200" b="0" kern="1200" dirty="0">
                          <a:solidFill>
                            <a:schemeClr val="tx1"/>
                          </a:solidFill>
                          <a:latin typeface="+mn-lt"/>
                          <a:ea typeface="+mn-ea"/>
                          <a:cs typeface="+mn-cs"/>
                        </a:rPr>
                        <a:t>أطلبوا عن آبائنا الأساقفة الأرثوذكسيين الذين في كل مواضع المسكونة كلها</a:t>
                      </a:r>
                      <a:r>
                        <a:rPr lang="ar-EG" sz="3200" b="0" kern="1200" dirty="0">
                          <a:solidFill>
                            <a:schemeClr val="tx1"/>
                          </a:solidFill>
                          <a:latin typeface="+mn-lt"/>
                          <a:ea typeface="+mn-ea"/>
                          <a:cs typeface="+mn-cs"/>
                        </a:rPr>
                        <a:t>،</a:t>
                      </a:r>
                      <a:r>
                        <a:rPr lang="ar-SA" sz="3200" b="0" kern="1200" dirty="0">
                          <a:solidFill>
                            <a:schemeClr val="tx1"/>
                          </a:solidFill>
                          <a:latin typeface="+mn-lt"/>
                          <a:ea typeface="+mn-ea"/>
                          <a:cs typeface="+mn-cs"/>
                        </a:rPr>
                        <a:t> </a:t>
                      </a:r>
                      <a:r>
                        <a:rPr lang="ar-EG" sz="3200" b="0" kern="1200" dirty="0">
                          <a:solidFill>
                            <a:schemeClr val="tx1"/>
                          </a:solidFill>
                          <a:latin typeface="+mn-lt"/>
                          <a:ea typeface="+mn-ea"/>
                          <a:cs typeface="+mn-cs"/>
                        </a:rPr>
                        <a:t>   و </a:t>
                      </a:r>
                      <a:r>
                        <a:rPr lang="ar-SA" sz="3200" b="0" kern="1200" dirty="0">
                          <a:solidFill>
                            <a:schemeClr val="tx1"/>
                          </a:solidFill>
                          <a:latin typeface="+mn-lt"/>
                          <a:ea typeface="+mn-ea"/>
                          <a:cs typeface="+mn-cs"/>
                        </a:rPr>
                        <a:t>القمامصة والقسوس والشمامسة وكل طغمات الكنيسة لكي يحفظهم المسيح إلهنا من كل شر ويغفر لنا خطايانا</a:t>
                      </a:r>
                      <a:endParaRPr kumimoji="0" lang="ar-EG" sz="4800" b="0" i="0" u="sng" strike="noStrike" cap="none" normalizeH="0" baseline="0" dirty="0">
                        <a:ln>
                          <a:noFill/>
                        </a:ln>
                        <a:solidFill>
                          <a:srgbClr val="FF9933"/>
                        </a:solidFill>
                        <a:effectLst/>
                        <a:latin typeface="Arial" charset="0"/>
                        <a:cs typeface="Times New Roman" pitchFamily="18"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0036235"/>
      </p:ext>
    </p:extLst>
  </p:cSld>
  <p:clrMapOvr>
    <a:masterClrMapping/>
  </p:clrMapOvr>
  <p:transition/>
</p:sld>
</file>

<file path=ppt/slides/slide3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59" name="Group 19"/>
          <p:cNvGraphicFramePr>
            <a:graphicFrameLocks noGrp="1"/>
          </p:cNvGraphicFramePr>
          <p:nvPr>
            <p:ph/>
          </p:nvPr>
        </p:nvGraphicFramePr>
        <p:xfrm>
          <a:off x="0" y="1"/>
          <a:ext cx="9144000" cy="5384102"/>
        </p:xfrm>
        <a:graphic>
          <a:graphicData uri="http://schemas.openxmlformats.org/drawingml/2006/table">
            <a:tbl>
              <a:tblPr/>
              <a:tblGrid>
                <a:gridCol w="5700156">
                  <a:extLst>
                    <a:ext uri="{9D8B030D-6E8A-4147-A177-3AD203B41FA5}">
                      <a16:colId xmlns:a16="http://schemas.microsoft.com/office/drawing/2014/main" val="20001"/>
                    </a:ext>
                  </a:extLst>
                </a:gridCol>
                <a:gridCol w="3443844">
                  <a:extLst>
                    <a:ext uri="{9D8B030D-6E8A-4147-A177-3AD203B41FA5}">
                      <a16:colId xmlns:a16="http://schemas.microsoft.com/office/drawing/2014/main" val="20002"/>
                    </a:ext>
                  </a:extLst>
                </a:gridCol>
              </a:tblGrid>
              <a:tr h="9205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aie  pitié.</a:t>
                      </a:r>
                      <a:endParaRPr kumimoji="0" lang="fr-CA" sz="3200" b="0" i="0" u="sng" strike="noStrike" cap="none" normalizeH="0" baseline="0" dirty="0">
                        <a:ln>
                          <a:noFill/>
                        </a:ln>
                        <a:solidFill>
                          <a:srgbClr val="FF9900"/>
                        </a:solidFill>
                        <a:effectLst/>
                        <a:latin typeface="Arial" charset="0"/>
                        <a:cs typeface="Arial" charset="0"/>
                      </a:endParaRPr>
                    </a:p>
                  </a:txBody>
                  <a:tcPr marL="108000" marR="108000" marT="35100" marB="3510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31720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les prêtres, les diacres, les sous-diacres, les lecteurs, les </a:t>
                      </a:r>
                      <a:r>
                        <a:rPr kumimoji="0" lang="fr-CA" sz="3200" b="0" i="0" u="none" strike="noStrike" cap="none" normalizeH="0" baseline="0" dirty="0" err="1">
                          <a:ln>
                            <a:noFill/>
                          </a:ln>
                          <a:solidFill>
                            <a:schemeClr val="tx1"/>
                          </a:solidFill>
                          <a:effectLst/>
                          <a:latin typeface="Arial" charset="0"/>
                          <a:cs typeface="Arial" charset="0"/>
                        </a:rPr>
                        <a:t>psalmodiers</a:t>
                      </a:r>
                      <a:r>
                        <a:rPr kumimoji="0" lang="fr-CA" sz="3200" b="0" i="0" u="none" strike="noStrike" cap="none" normalizeH="0" baseline="0" dirty="0">
                          <a:ln>
                            <a:noFill/>
                          </a:ln>
                          <a:solidFill>
                            <a:schemeClr val="tx1"/>
                          </a:solidFill>
                          <a:effectLst/>
                          <a:latin typeface="Arial" charset="0"/>
                          <a:cs typeface="Arial" charset="0"/>
                        </a:rPr>
                        <a:t>, les chanteurs, les moines, les vierges, les veuves, les orphelins,</a:t>
                      </a:r>
                      <a:endParaRPr kumimoji="0" lang="ar-EG"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rgbClr val="FF9933"/>
                          </a:solidFill>
                          <a:effectLst/>
                          <a:latin typeface="Arial" charset="0"/>
                          <a:cs typeface="Times New Roman" pitchFamily="18" charset="0"/>
                        </a:rPr>
                        <a:t>ال</a:t>
                      </a:r>
                      <a:r>
                        <a:rPr kumimoji="0" lang="ar-EG" sz="2700" b="0" i="0" u="sng" strike="noStrike" cap="none" normalizeH="0" baseline="0" dirty="0">
                          <a:ln>
                            <a:noFill/>
                          </a:ln>
                          <a:solidFill>
                            <a:srgbClr val="FF9933"/>
                          </a:solidFill>
                          <a:effectLst/>
                          <a:latin typeface="Arial" charset="0"/>
                          <a:cs typeface="Times New Roman" pitchFamily="18" charset="0"/>
                        </a:rPr>
                        <a:t>كاهن</a:t>
                      </a:r>
                      <a:r>
                        <a:rPr kumimoji="0" lang="ar-SA" sz="27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والقسوس والشمامسة </a:t>
                      </a:r>
                      <a:r>
                        <a:rPr kumimoji="0" lang="ar-SA" sz="3200" b="0" i="0" u="none" strike="noStrike" cap="none" normalizeH="0" baseline="0" dirty="0" err="1">
                          <a:ln>
                            <a:noFill/>
                          </a:ln>
                          <a:solidFill>
                            <a:schemeClr val="tx1"/>
                          </a:solidFill>
                          <a:effectLst/>
                          <a:latin typeface="Arial" charset="0"/>
                          <a:cs typeface="Arial" charset="0"/>
                        </a:rPr>
                        <a:t>والإبودياقونين</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والأغنسطسين</a:t>
                      </a:r>
                      <a:r>
                        <a:rPr kumimoji="0" lang="ar-SA" sz="3200" b="0" i="0" u="none" strike="noStrike" cap="none" normalizeH="0" baseline="0" dirty="0">
                          <a:ln>
                            <a:noFill/>
                          </a:ln>
                          <a:solidFill>
                            <a:schemeClr val="tx1"/>
                          </a:solidFill>
                          <a:effectLst/>
                          <a:latin typeface="Arial" charset="0"/>
                          <a:cs typeface="Arial" charset="0"/>
                        </a:rPr>
                        <a:t> والمرتلين والقراءَ والرهبان والعذارى والأرامل والأيتام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55050341"/>
      </p:ext>
    </p:extLst>
  </p:cSld>
  <p:clrMapOvr>
    <a:masterClrMapping/>
  </p:clrMapOvr>
  <p:transition/>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98866" name="Group 82"/>
          <p:cNvGraphicFramePr>
            <a:graphicFrameLocks noGrp="1"/>
          </p:cNvGraphicFramePr>
          <p:nvPr>
            <p:extLst>
              <p:ext uri="{D42A27DB-BD31-4B8C-83A1-F6EECF244321}">
                <p14:modId xmlns:p14="http://schemas.microsoft.com/office/powerpoint/2010/main" val="2499586052"/>
              </p:ext>
            </p:extLst>
          </p:nvPr>
        </p:nvGraphicFramePr>
        <p:xfrm>
          <a:off x="0" y="303498"/>
          <a:ext cx="9144000" cy="3089148"/>
        </p:xfrm>
        <a:graphic>
          <a:graphicData uri="http://schemas.openxmlformats.org/drawingml/2006/table">
            <a:tbl>
              <a:tblPr/>
              <a:tblGrid>
                <a:gridCol w="3028950">
                  <a:extLst>
                    <a:ext uri="{9D8B030D-6E8A-4147-A177-3AD203B41FA5}">
                      <a16:colId xmlns:a16="http://schemas.microsoft.com/office/drawing/2014/main" val="20000"/>
                    </a:ext>
                  </a:extLst>
                </a:gridCol>
                <a:gridCol w="3607824">
                  <a:extLst>
                    <a:ext uri="{9D8B030D-6E8A-4147-A177-3AD203B41FA5}">
                      <a16:colId xmlns:a16="http://schemas.microsoft.com/office/drawing/2014/main" val="20001"/>
                    </a:ext>
                  </a:extLst>
                </a:gridCol>
                <a:gridCol w="2507226">
                  <a:extLst>
                    <a:ext uri="{9D8B030D-6E8A-4147-A177-3AD203B41FA5}">
                      <a16:colId xmlns:a16="http://schemas.microsoft.com/office/drawing/2014/main" val="20002"/>
                    </a:ext>
                  </a:extLst>
                </a:gridCol>
              </a:tblGrid>
              <a:tr h="66895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Picwma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100" b="0" i="0" u="sng" strike="noStrike" cap="none" normalizeH="0" baseline="0" dirty="0">
                        <a:ln>
                          <a:noFill/>
                        </a:ln>
                        <a:solidFill>
                          <a:srgbClr val="FF9933"/>
                        </a:solidFill>
                        <a:effectLst/>
                        <a:latin typeface="Arial"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 corps sacré.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r"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الجَسد المُقدّس.</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L</a:t>
                      </a:r>
                      <a:r>
                        <a:rPr kumimoji="0" lang="fr-CA" sz="2000" b="0" i="0" u="sng" strike="noStrike" cap="none" normalizeH="0" baseline="0" dirty="0">
                          <a:ln>
                            <a:noFill/>
                          </a:ln>
                          <a:solidFill>
                            <a:srgbClr val="FF9900"/>
                          </a:solidFill>
                          <a:effectLst/>
                          <a:latin typeface="Times New Roman"/>
                          <a:cs typeface="Times New Roman" pitchFamily="18" charset="0"/>
                        </a:rPr>
                        <a:t>’</a:t>
                      </a:r>
                      <a:r>
                        <a:rPr kumimoji="0" lang="fr-CA" sz="2000" b="0" i="0" u="sng" strike="noStrike" cap="none" normalizeH="0" baseline="0" dirty="0">
                          <a:ln>
                            <a:noFill/>
                          </a:ln>
                          <a:solidFill>
                            <a:srgbClr val="FF9900"/>
                          </a:solidFill>
                          <a:effectLst/>
                          <a:latin typeface="Arial" charset="0"/>
                          <a:cs typeface="Times New Roman" pitchFamily="18" charset="0"/>
                        </a:rPr>
                        <a:t>Assemblée:</a:t>
                      </a:r>
                      <a:endParaRPr kumimoji="0" lang="en-US" sz="20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Times New Roman" pitchFamily="18" charset="0"/>
                        </a:rPr>
                        <a:t>الشعب:</a:t>
                      </a:r>
                      <a:endParaRPr kumimoji="0" lang="en-US" sz="24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30302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Tenouwst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m~pekcwma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adorons Ton corps sacré.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نسجُدُ لجَسدِكَ المُقدّس.</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7666" name="Group 2"/>
          <p:cNvGraphicFramePr>
            <a:graphicFrameLocks noGrp="1"/>
          </p:cNvGraphicFramePr>
          <p:nvPr>
            <p:ph/>
          </p:nvPr>
        </p:nvGraphicFramePr>
        <p:xfrm>
          <a:off x="0" y="200025"/>
          <a:ext cx="9144000" cy="4743450"/>
        </p:xfrm>
        <a:graphic>
          <a:graphicData uri="http://schemas.openxmlformats.org/drawingml/2006/table">
            <a:tbl>
              <a:tblPr/>
              <a:tblGrid>
                <a:gridCol w="4860032">
                  <a:extLst>
                    <a:ext uri="{9D8B030D-6E8A-4147-A177-3AD203B41FA5}">
                      <a16:colId xmlns:a16="http://schemas.microsoft.com/office/drawing/2014/main" val="20000"/>
                    </a:ext>
                  </a:extLst>
                </a:gridCol>
                <a:gridCol w="4283968">
                  <a:extLst>
                    <a:ext uri="{9D8B030D-6E8A-4147-A177-3AD203B41FA5}">
                      <a16:colId xmlns:a16="http://schemas.microsoft.com/office/drawing/2014/main" val="20002"/>
                    </a:ext>
                  </a:extLst>
                </a:gridCol>
              </a:tblGrid>
              <a:tr h="47434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les ascétiques, les laïques, les mariés et les éducateurs des enfants, ceux qui nous ont dis souvenez-vous de nous et ceux qui nous ne l’ont pas dit.  </a:t>
                      </a:r>
                      <a:endParaRPr kumimoji="0" lang="ar-EG"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والنساك والعلمانيين والمُتزوجين ومُربى الأولاد، الذينَ قالوا لنا اذكرونا والذينَ لم يقولوا، </a:t>
                      </a:r>
                      <a:endParaRPr kumimoji="0" lang="en-US" sz="36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3808793"/>
      </p:ext>
    </p:extLst>
  </p:cSld>
  <p:clrMapOvr>
    <a:masterClrMapping/>
  </p:clrMapOvr>
  <p:transition/>
</p:sld>
</file>

<file path=ppt/slides/slide3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690" name="Group 2"/>
          <p:cNvGraphicFramePr>
            <a:graphicFrameLocks noGrp="1"/>
          </p:cNvGraphicFramePr>
          <p:nvPr>
            <p:ph/>
          </p:nvPr>
        </p:nvGraphicFramePr>
        <p:xfrm>
          <a:off x="0" y="0"/>
          <a:ext cx="9144000" cy="4800600"/>
        </p:xfrm>
        <a:graphic>
          <a:graphicData uri="http://schemas.openxmlformats.org/drawingml/2006/table">
            <a:tbl>
              <a:tblPr/>
              <a:tblGrid>
                <a:gridCol w="5004048">
                  <a:extLst>
                    <a:ext uri="{9D8B030D-6E8A-4147-A177-3AD203B41FA5}">
                      <a16:colId xmlns:a16="http://schemas.microsoft.com/office/drawing/2014/main" val="20000"/>
                    </a:ext>
                  </a:extLst>
                </a:gridCol>
                <a:gridCol w="4139952">
                  <a:extLst>
                    <a:ext uri="{9D8B030D-6E8A-4147-A177-3AD203B41FA5}">
                      <a16:colId xmlns:a16="http://schemas.microsoft.com/office/drawing/2014/main" val="20002"/>
                    </a:ext>
                  </a:extLst>
                </a:gridCol>
              </a:tblGrid>
              <a:tr h="4800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Ceux que, nous connaissons et ceux que nous ne connaissons pas.  Nos ennemis et nos bien-aimés.  O Dieu aie pitié d’eux.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t>
                      </a:r>
                      <a:r>
                        <a:rPr kumimoji="0" lang="fr-CA" sz="2800" b="0" i="0" u="none" strike="noStrike" cap="none" normalizeH="0" baseline="0" dirty="0">
                          <a:ln>
                            <a:noFill/>
                          </a:ln>
                          <a:solidFill>
                            <a:schemeClr val="tx1"/>
                          </a:solidFill>
                          <a:effectLst/>
                          <a:latin typeface="Arial" charset="0"/>
                          <a:cs typeface="Arial" charset="0"/>
                        </a:rPr>
                        <a:t>eigneur aie  pitié</a:t>
                      </a:r>
                      <a:r>
                        <a:rPr kumimoji="0" lang="fr-C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الذينَ نعرفهم والذينَ لا نعرفهم، أعداءَنا وأحباءَنا اللهم ارحمهم.</a:t>
                      </a:r>
                      <a:r>
                        <a:rPr kumimoji="0" lang="en-US"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40459115"/>
      </p:ext>
    </p:extLst>
  </p:cSld>
  <p:clrMapOvr>
    <a:masterClrMapping/>
  </p:clrMapOvr>
  <p:transition/>
</p:sld>
</file>

<file path=ppt/slides/slide3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9714" name="Group 2"/>
          <p:cNvGraphicFramePr>
            <a:graphicFrameLocks noGrp="1"/>
          </p:cNvGraphicFramePr>
          <p:nvPr>
            <p:ph/>
          </p:nvPr>
        </p:nvGraphicFramePr>
        <p:xfrm>
          <a:off x="0" y="627534"/>
          <a:ext cx="9144000" cy="2808312"/>
        </p:xfrm>
        <a:graphic>
          <a:graphicData uri="http://schemas.openxmlformats.org/drawingml/2006/table">
            <a:tbl>
              <a:tblPr/>
              <a:tblGrid>
                <a:gridCol w="4860032">
                  <a:extLst>
                    <a:ext uri="{9D8B030D-6E8A-4147-A177-3AD203B41FA5}">
                      <a16:colId xmlns:a16="http://schemas.microsoft.com/office/drawing/2014/main" val="20000"/>
                    </a:ext>
                  </a:extLst>
                </a:gridCol>
                <a:gridCol w="4283968">
                  <a:extLst>
                    <a:ext uri="{9D8B030D-6E8A-4147-A177-3AD203B41FA5}">
                      <a16:colId xmlns:a16="http://schemas.microsoft.com/office/drawing/2014/main" val="20002"/>
                    </a:ext>
                  </a:extLst>
                </a:gridCol>
              </a:tblGrid>
              <a:tr h="28083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Souviens-Toi Seigneur des autres orthodoxes qui sont partout dans l’univers</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أذكر يا ربُ بقية الأرثوذكسيين الذينَ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كل موضع من المسكونة</a:t>
                      </a:r>
                      <a:r>
                        <a:rPr kumimoji="0" lang="en-US"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40743618"/>
      </p:ext>
    </p:extLst>
  </p:cSld>
  <p:clrMapOvr>
    <a:masterClrMapping/>
  </p:clrMapOvr>
  <p:transition/>
</p:sld>
</file>

<file path=ppt/slides/slide3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38" name="Group 2"/>
          <p:cNvGraphicFramePr>
            <a:graphicFrameLocks noGrp="1"/>
          </p:cNvGraphicFramePr>
          <p:nvPr>
            <p:ph/>
          </p:nvPr>
        </p:nvGraphicFramePr>
        <p:xfrm>
          <a:off x="0" y="0"/>
          <a:ext cx="9144000" cy="5230845"/>
        </p:xfrm>
        <a:graphic>
          <a:graphicData uri="http://schemas.openxmlformats.org/drawingml/2006/table">
            <a:tbl>
              <a:tblPr/>
              <a:tblGrid>
                <a:gridCol w="5004048">
                  <a:extLst>
                    <a:ext uri="{9D8B030D-6E8A-4147-A177-3AD203B41FA5}">
                      <a16:colId xmlns:a16="http://schemas.microsoft.com/office/drawing/2014/main" val="20000"/>
                    </a:ext>
                  </a:extLst>
                </a:gridCol>
                <a:gridCol w="4139952">
                  <a:extLst>
                    <a:ext uri="{9D8B030D-6E8A-4147-A177-3AD203B41FA5}">
                      <a16:colId xmlns:a16="http://schemas.microsoft.com/office/drawing/2014/main" val="20002"/>
                    </a:ext>
                  </a:extLst>
                </a:gridCol>
              </a:tblGrid>
              <a:tr h="523084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les autres orthodoxes qui sont partout dans l’univers que Le Christ notre Seigneur les confirme dans la foi orthodoxe et les protège de tout mal touts les jours de leurs vie et nous pardonne nos péchés.</a:t>
                      </a:r>
                      <a:r>
                        <a:rPr kumimoji="0" lang="en-US" sz="28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none" strike="noStrike" cap="none" normalizeH="0" baseline="0" dirty="0">
                          <a:ln>
                            <a:noFill/>
                          </a:ln>
                          <a:solidFill>
                            <a:schemeClr val="tx1"/>
                          </a:solidFill>
                          <a:effectLst/>
                          <a:latin typeface="Arial" charset="0"/>
                          <a:cs typeface="Arial" charset="0"/>
                        </a:rPr>
                        <a:t>S</a:t>
                      </a:r>
                      <a:r>
                        <a:rPr kumimoji="0" lang="fr-CA" sz="2100" b="0" i="0" u="none" strike="noStrike" cap="none" normalizeH="0" baseline="0" dirty="0">
                          <a:ln>
                            <a:noFill/>
                          </a:ln>
                          <a:solidFill>
                            <a:schemeClr val="tx1"/>
                          </a:solidFill>
                          <a:effectLst/>
                          <a:latin typeface="Arial" charset="0"/>
                          <a:cs typeface="Arial" charset="0"/>
                        </a:rPr>
                        <a:t>eigneur aie  pitié</a:t>
                      </a:r>
                      <a:r>
                        <a:rPr kumimoji="0" lang="fr-CA" sz="1800" b="0" i="0" u="none" strike="noStrike" cap="none" normalizeH="0" baseline="0" dirty="0">
                          <a:ln>
                            <a:noFill/>
                          </a:ln>
                          <a:solidFill>
                            <a:schemeClr val="tx1"/>
                          </a:solidFill>
                          <a:effectLst/>
                          <a:latin typeface="Arial" charset="0"/>
                          <a:cs typeface="Arial" charset="0"/>
                        </a:rPr>
                        <a:t>.</a:t>
                      </a:r>
                      <a:endParaRPr kumimoji="0" lang="ar-EG" sz="1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شماس</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اطلبوا عن باقى الأرثوذكسيين الذينَ فى كل مواضع المسكونة كلها لكى المسيح إلهُـنا يُثبتهم فى الإيمان الأرثوذكسى ويَحفظهم من كل شرٍ جميع أيام حياتهم، ويغفرَ لنا خطايانا.</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09775614"/>
      </p:ext>
    </p:extLst>
  </p:cSld>
  <p:clrMapOvr>
    <a:masterClrMapping/>
  </p:clrMapOvr>
  <p:transition/>
</p:sld>
</file>

<file path=ppt/slides/slide3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1772" name="Group 12"/>
          <p:cNvGraphicFramePr>
            <a:graphicFrameLocks noGrp="1"/>
          </p:cNvGraphicFramePr>
          <p:nvPr>
            <p:ph/>
          </p:nvPr>
        </p:nvGraphicFramePr>
        <p:xfrm>
          <a:off x="0" y="234950"/>
          <a:ext cx="9144000" cy="4800600"/>
        </p:xfrm>
        <a:graphic>
          <a:graphicData uri="http://schemas.openxmlformats.org/drawingml/2006/table">
            <a:tbl>
              <a:tblPr/>
              <a:tblGrid>
                <a:gridCol w="5364088">
                  <a:extLst>
                    <a:ext uri="{9D8B030D-6E8A-4147-A177-3AD203B41FA5}">
                      <a16:colId xmlns:a16="http://schemas.microsoft.com/office/drawing/2014/main" val="20000"/>
                    </a:ext>
                  </a:extLst>
                </a:gridCol>
                <a:gridCol w="3779912">
                  <a:extLst>
                    <a:ext uri="{9D8B030D-6E8A-4147-A177-3AD203B41FA5}">
                      <a16:colId xmlns:a16="http://schemas.microsoft.com/office/drawing/2014/main" val="20002"/>
                    </a:ext>
                  </a:extLst>
                </a:gridCol>
              </a:tblGrid>
              <a:tr h="4800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Souviens-Toi Seigneur de ce lieu saint qui est à Toi, de tout les lieux et de tous les monastères de nos pères orthodoxes.</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أذكر يا ربُ هذا الموضِع المقدس الذى لك، وكل المواضع، وكل أديرة آبائنا الأرثوذكسيين.</a:t>
                      </a:r>
                      <a:r>
                        <a:rPr kumimoji="0" lang="en-US" sz="3200" b="0" i="0" u="none" strike="noStrike" cap="none" normalizeH="0" baseline="0" dirty="0">
                          <a:ln>
                            <a:noFill/>
                          </a:ln>
                          <a:solidFill>
                            <a:schemeClr val="tx1"/>
                          </a:solidFill>
                          <a:effectLst/>
                          <a:latin typeface="Arial" charset="0"/>
                          <a:cs typeface="Arial" charset="0"/>
                        </a:rPr>
                        <a:t> </a:t>
                      </a:r>
                      <a:endParaRPr kumimoji="0" lang="ar-EG"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2651436"/>
      </p:ext>
    </p:extLst>
  </p:cSld>
  <p:clrMapOvr>
    <a:masterClrMapping/>
  </p:clrMapOvr>
  <p:transition/>
</p:sld>
</file>

<file path=ppt/slides/slide3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806" name="Group 22"/>
          <p:cNvGraphicFramePr>
            <a:graphicFrameLocks noGrp="1"/>
          </p:cNvGraphicFramePr>
          <p:nvPr>
            <p:ph/>
          </p:nvPr>
        </p:nvGraphicFramePr>
        <p:xfrm>
          <a:off x="0" y="0"/>
          <a:ext cx="9144000" cy="5163408"/>
        </p:xfrm>
        <a:graphic>
          <a:graphicData uri="http://schemas.openxmlformats.org/drawingml/2006/table">
            <a:tbl>
              <a:tblPr/>
              <a:tblGrid>
                <a:gridCol w="4932040">
                  <a:extLst>
                    <a:ext uri="{9D8B030D-6E8A-4147-A177-3AD203B41FA5}">
                      <a16:colId xmlns:a16="http://schemas.microsoft.com/office/drawing/2014/main" val="20000"/>
                    </a:ext>
                  </a:extLst>
                </a:gridCol>
                <a:gridCol w="4211960">
                  <a:extLst>
                    <a:ext uri="{9D8B030D-6E8A-4147-A177-3AD203B41FA5}">
                      <a16:colId xmlns:a16="http://schemas.microsoft.com/office/drawing/2014/main" val="20002"/>
                    </a:ext>
                  </a:extLst>
                </a:gridCol>
              </a:tblGrid>
              <a:tr h="51634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Priez pour la tranquillité de ce lieu saint, de tous les lieux, de tous les monastères de nos pères orthodoxes, les déserts et les moines qui y habitent, la tranquillité de tout le monde entier pour que Le Christ notre Dieu les protège de toute méchanceté et nous pardonne nos péchés.</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شماس</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اطلبوا عن طمأنينة هذا الموضع المقدس،</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وكل مَوضع وكل دَير لآبائنا الأرثوذكسيين والبرارى والشيوخ السكان فيها، وطمأنينة العالم أجمع معاً، لكى يحفظهم المسيح إلهُـنا من كل شرٍ، ويغفرَ لنا خطايانا.</a:t>
                      </a:r>
                      <a:r>
                        <a:rPr kumimoji="0" lang="en-US" sz="32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168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27083340"/>
      </p:ext>
    </p:extLst>
  </p:cSld>
  <p:clrMapOvr>
    <a:masterClrMapping/>
  </p:clrMapOvr>
  <p:transition/>
</p:sld>
</file>

<file path=ppt/slides/slide3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3830" name="Group 22"/>
          <p:cNvGraphicFramePr>
            <a:graphicFrameLocks noGrp="1"/>
          </p:cNvGraphicFramePr>
          <p:nvPr>
            <p:ph/>
          </p:nvPr>
        </p:nvGraphicFramePr>
        <p:xfrm>
          <a:off x="0" y="0"/>
          <a:ext cx="9144000" cy="5149788"/>
        </p:xfrm>
        <a:graphic>
          <a:graphicData uri="http://schemas.openxmlformats.org/drawingml/2006/table">
            <a:tbl>
              <a:tblPr/>
              <a:tblGrid>
                <a:gridCol w="5208608">
                  <a:extLst>
                    <a:ext uri="{9D8B030D-6E8A-4147-A177-3AD203B41FA5}">
                      <a16:colId xmlns:a16="http://schemas.microsoft.com/office/drawing/2014/main" val="20001"/>
                    </a:ext>
                  </a:extLst>
                </a:gridCol>
                <a:gridCol w="3935392">
                  <a:extLst>
                    <a:ext uri="{9D8B030D-6E8A-4147-A177-3AD203B41FA5}">
                      <a16:colId xmlns:a16="http://schemas.microsoft.com/office/drawing/2014/main" val="20002"/>
                    </a:ext>
                  </a:extLst>
                </a:gridCol>
              </a:tblGrid>
              <a:tr h="81796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aie  pitié.</a:t>
                      </a:r>
                      <a:endParaRPr kumimoji="0" lang="fr-CA" sz="3200" b="0" i="0" u="sng" strike="noStrike" cap="none" normalizeH="0" baseline="0" dirty="0">
                        <a:ln>
                          <a:noFill/>
                        </a:ln>
                        <a:solidFill>
                          <a:srgbClr val="FF9900"/>
                        </a:solidFill>
                        <a:effectLst/>
                        <a:latin typeface="Arial" charset="0"/>
                        <a:cs typeface="Arial" charset="0"/>
                      </a:endParaRPr>
                    </a:p>
                  </a:txBody>
                  <a:tcPr marL="108000" marR="108000" marT="35100" marB="3510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326732">
                <a:tc>
                  <a:txBody>
                    <a:bodyPr/>
                    <a:lstStyle/>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6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Toutes les villes, les régions, les villages et les domiciles des croyants et protège nous tous dans la foi orthodoxe jusqu’au dernier soupir, car ceci est notre seul espoir.</a:t>
                      </a:r>
                      <a:r>
                        <a:rPr kumimoji="0" lang="en-US"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t>
                      </a:r>
                      <a:r>
                        <a:rPr kumimoji="0" lang="fr-CA" sz="2800" b="0" i="0" u="none" strike="noStrike" cap="none" normalizeH="0" baseline="0" dirty="0">
                          <a:ln>
                            <a:noFill/>
                          </a:ln>
                          <a:solidFill>
                            <a:schemeClr val="tx1"/>
                          </a:solidFill>
                          <a:effectLst/>
                          <a:latin typeface="Arial" charset="0"/>
                          <a:cs typeface="Arial" charset="0"/>
                        </a:rPr>
                        <a:t>eigneur aie  pitié</a:t>
                      </a:r>
                      <a:r>
                        <a:rPr kumimoji="0" lang="fr-C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وكل مدينة وكل كورة والقرى وكل بيوت المؤمنين واحفظنا كلنا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الإيمان </a:t>
                      </a:r>
                      <a:r>
                        <a:rPr kumimoji="0" lang="ar-SA" sz="3200" b="0" i="0" u="none" strike="noStrike" cap="none" normalizeH="0" baseline="0" dirty="0" err="1">
                          <a:ln>
                            <a:noFill/>
                          </a:ln>
                          <a:solidFill>
                            <a:schemeClr val="tx1"/>
                          </a:solidFill>
                          <a:effectLst/>
                          <a:latin typeface="Arial" charset="0"/>
                          <a:cs typeface="Arial" charset="0"/>
                        </a:rPr>
                        <a:t>الأرثوذكسى</a:t>
                      </a:r>
                      <a:r>
                        <a:rPr kumimoji="0" lang="ar-SA" sz="3200" b="0" i="0" u="none" strike="noStrike" cap="none" normalizeH="0" baseline="0" dirty="0">
                          <a:ln>
                            <a:noFill/>
                          </a:ln>
                          <a:solidFill>
                            <a:schemeClr val="tx1"/>
                          </a:solidFill>
                          <a:effectLst/>
                          <a:latin typeface="Arial" charset="0"/>
                          <a:cs typeface="Arial" charset="0"/>
                        </a:rPr>
                        <a:t> إلى النفس الأخير، لأنَ هذا وحدهُ هو رجاؤنا.</a:t>
                      </a:r>
                      <a:r>
                        <a:rPr kumimoji="0" lang="en-US"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96065819"/>
      </p:ext>
    </p:extLst>
  </p:cSld>
  <p:clrMapOvr>
    <a:masterClrMapping/>
  </p:clrMapOvr>
  <p:transition/>
</p:sld>
</file>

<file path=ppt/slides/slide3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ph/>
          </p:nvPr>
        </p:nvGraphicFramePr>
        <p:xfrm>
          <a:off x="0" y="483518"/>
          <a:ext cx="9144000" cy="2736304"/>
        </p:xfrm>
        <a:graphic>
          <a:graphicData uri="http://schemas.openxmlformats.org/drawingml/2006/table">
            <a:tbl>
              <a:tblPr/>
              <a:tblGrid>
                <a:gridCol w="5436096">
                  <a:extLst>
                    <a:ext uri="{9D8B030D-6E8A-4147-A177-3AD203B41FA5}">
                      <a16:colId xmlns:a16="http://schemas.microsoft.com/office/drawing/2014/main" val="20000"/>
                    </a:ext>
                  </a:extLst>
                </a:gridCol>
                <a:gridCol w="3707904">
                  <a:extLst>
                    <a:ext uri="{9D8B030D-6E8A-4147-A177-3AD203B41FA5}">
                      <a16:colId xmlns:a16="http://schemas.microsoft.com/office/drawing/2014/main" val="20002"/>
                    </a:ext>
                  </a:extLst>
                </a:gridCol>
              </a:tblGrid>
              <a:tr h="273630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Souviens-Toi Seigneur des présents ici et ceux qui participent avec nous dans la prière.</a:t>
                      </a:r>
                      <a:r>
                        <a:rPr kumimoji="0" lang="en-US" sz="36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أذكر يا ربُ القيام ههنا والمشاركيَ</a:t>
                      </a:r>
                      <a:r>
                        <a:rPr kumimoji="0" lang="ar-EG" sz="3200" b="0" i="0" u="none" strike="noStrike" cap="none" normalizeH="0" baseline="0" dirty="0">
                          <a:ln>
                            <a:noFill/>
                          </a:ln>
                          <a:solidFill>
                            <a:schemeClr val="tx1"/>
                          </a:solidFill>
                          <a:effectLst/>
                          <a:latin typeface="Arial" charset="0"/>
                          <a:cs typeface="Arial" charset="0"/>
                        </a:rPr>
                        <a:t>ن</a:t>
                      </a:r>
                      <a:r>
                        <a:rPr kumimoji="0" lang="ar-SA" sz="3200" b="0" i="0" u="none" strike="noStrike" cap="none" normalizeH="0" baseline="0" dirty="0">
                          <a:ln>
                            <a:noFill/>
                          </a:ln>
                          <a:solidFill>
                            <a:schemeClr val="tx1"/>
                          </a:solidFill>
                          <a:effectLst/>
                          <a:latin typeface="Arial" charset="0"/>
                          <a:cs typeface="Arial" charset="0"/>
                        </a:rPr>
                        <a:t> لنا فى الطلبة.</a:t>
                      </a:r>
                      <a:r>
                        <a:rPr kumimoji="0" lang="en-US" sz="36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0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54218948"/>
      </p:ext>
    </p:extLst>
  </p:cSld>
  <p:clrMapOvr>
    <a:masterClrMapping/>
  </p:clrMapOvr>
  <p:transition/>
</p:sld>
</file>

<file path=ppt/slides/slide3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5858" name="Group 2"/>
          <p:cNvGraphicFramePr>
            <a:graphicFrameLocks noGrp="1"/>
          </p:cNvGraphicFramePr>
          <p:nvPr>
            <p:ph/>
          </p:nvPr>
        </p:nvGraphicFramePr>
        <p:xfrm>
          <a:off x="0" y="0"/>
          <a:ext cx="9144000" cy="4861656"/>
        </p:xfrm>
        <a:graphic>
          <a:graphicData uri="http://schemas.openxmlformats.org/drawingml/2006/table">
            <a:tbl>
              <a:tblPr/>
              <a:tblGrid>
                <a:gridCol w="5292080">
                  <a:extLst>
                    <a:ext uri="{9D8B030D-6E8A-4147-A177-3AD203B41FA5}">
                      <a16:colId xmlns:a16="http://schemas.microsoft.com/office/drawing/2014/main" val="20000"/>
                    </a:ext>
                  </a:extLst>
                </a:gridCol>
                <a:gridCol w="3851920">
                  <a:extLst>
                    <a:ext uri="{9D8B030D-6E8A-4147-A177-3AD203B41FA5}">
                      <a16:colId xmlns:a16="http://schemas.microsoft.com/office/drawing/2014/main" val="20002"/>
                    </a:ext>
                  </a:extLst>
                </a:gridCol>
              </a:tblGrid>
              <a:tr h="48616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33"/>
                          </a:solidFill>
                          <a:effectLst/>
                          <a:latin typeface="Arial" charset="0"/>
                          <a:cs typeface="Times New Roman" pitchFamily="18" charset="0"/>
                        </a:rPr>
                        <a:t>Diacre</a:t>
                      </a:r>
                      <a:r>
                        <a:rPr kumimoji="0" lang="en-US"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ceux qui sont présents en ce lieu et qui participent avec nous dans la prière, que Le Christ notre Dieu les protège et les garde et accepte à Lui leur prières et aie pitié d’eux et pardonne nous nos péchés.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t>
                      </a:r>
                      <a:r>
                        <a:rPr kumimoji="0" lang="fr-CA" sz="2800" b="0" i="0" u="none" strike="noStrike" cap="none" normalizeH="0" baseline="0" dirty="0">
                          <a:ln>
                            <a:noFill/>
                          </a:ln>
                          <a:solidFill>
                            <a:schemeClr val="tx1"/>
                          </a:solidFill>
                          <a:effectLst/>
                          <a:latin typeface="Arial" charset="0"/>
                          <a:cs typeface="Arial" charset="0"/>
                        </a:rPr>
                        <a:t>eigneur aie  pitié</a:t>
                      </a:r>
                      <a:r>
                        <a:rPr kumimoji="0" lang="fr-C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الشماس:</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300" b="1"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اطلبوا عن القيام فى هذا الموضع والمشتركين فى الطلبة معنا، لكى يَحفظهم المسيح إلهُـنا ويَحرسهم ويقبل إليه طلباتهم ويرحمهم، ويغفرَ لنا خطايانا.</a:t>
                      </a:r>
                      <a:r>
                        <a:rPr kumimoji="0" lang="en-US"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3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3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3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09459916"/>
      </p:ext>
    </p:extLst>
  </p:cSld>
  <p:clrMapOvr>
    <a:masterClrMapping/>
  </p:clrMapOvr>
  <p:transition/>
</p:sld>
</file>

<file path=ppt/slides/slide3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ph/>
          </p:nvPr>
        </p:nvGraphicFramePr>
        <p:xfrm>
          <a:off x="0" y="0"/>
          <a:ext cx="9144000" cy="5173695"/>
        </p:xfrm>
        <a:graphic>
          <a:graphicData uri="http://schemas.openxmlformats.org/drawingml/2006/table">
            <a:tbl>
              <a:tblPr/>
              <a:tblGrid>
                <a:gridCol w="5076056">
                  <a:extLst>
                    <a:ext uri="{9D8B030D-6E8A-4147-A177-3AD203B41FA5}">
                      <a16:colId xmlns:a16="http://schemas.microsoft.com/office/drawing/2014/main" val="20000"/>
                    </a:ext>
                  </a:extLst>
                </a:gridCol>
                <a:gridCol w="4067944">
                  <a:extLst>
                    <a:ext uri="{9D8B030D-6E8A-4147-A177-3AD203B41FA5}">
                      <a16:colId xmlns:a16="http://schemas.microsoft.com/office/drawing/2014/main" val="20002"/>
                    </a:ext>
                  </a:extLst>
                </a:gridCol>
              </a:tblGrid>
              <a:tr h="5173695">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Nos pères, nos frères et tous ceux qui sont en tout lieu du monde, gardes-les et nous aussi dans le camp des puissances célestes. Et délivre-nous des flèches du diable qui brûlent en feu et de touts les pièges sataniques et les pièges de la fausse gloire</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t>
                      </a:r>
                      <a:r>
                        <a:rPr kumimoji="0" lang="fr-CA" sz="2800" b="0" i="0" u="none" strike="noStrike" cap="none" normalizeH="0" baseline="0" dirty="0">
                          <a:ln>
                            <a:noFill/>
                          </a:ln>
                          <a:solidFill>
                            <a:schemeClr val="tx1"/>
                          </a:solidFill>
                          <a:effectLst/>
                          <a:latin typeface="Arial" charset="0"/>
                          <a:cs typeface="Arial" charset="0"/>
                        </a:rPr>
                        <a:t>eigneur aie  pitié</a:t>
                      </a:r>
                      <a:r>
                        <a:rPr kumimoji="0" lang="fr-C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آباءَنا واخوتنا وبقية الذينَ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كل موضع من المسكونة، احفظهُم وإيانا بمُعسكر القوات المقدسة.  ونجنا من سهام إبليس المتقدة ناراً، وكل المصائد الشيطانية، ومن فخ المجد الباطل</a:t>
                      </a:r>
                      <a:r>
                        <a:rPr kumimoji="0" lang="en-US" sz="3200" b="0" i="0" u="none" strike="noStrike" cap="none" normalizeH="0" baseline="0" dirty="0">
                          <a:ln>
                            <a:noFill/>
                          </a:ln>
                          <a:solidFill>
                            <a:schemeClr val="tx1"/>
                          </a:solidFill>
                          <a:effectLst/>
                          <a:latin typeface="Arial" charset="0"/>
                          <a:cs typeface="Arial" charset="0"/>
                        </a:rPr>
                        <a:t>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94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35326208"/>
      </p:ext>
    </p:extLst>
  </p:cSld>
  <p:clrMapOvr>
    <a:masterClrMapping/>
  </p:clrMapOvr>
  <p:transition/>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799855" name="Group 47"/>
          <p:cNvGraphicFramePr>
            <a:graphicFrameLocks noGrp="1"/>
          </p:cNvGraphicFramePr>
          <p:nvPr>
            <p:extLst>
              <p:ext uri="{D42A27DB-BD31-4B8C-83A1-F6EECF244321}">
                <p14:modId xmlns:p14="http://schemas.microsoft.com/office/powerpoint/2010/main" val="1930066639"/>
              </p:ext>
            </p:extLst>
          </p:nvPr>
        </p:nvGraphicFramePr>
        <p:xfrm>
          <a:off x="0" y="597794"/>
          <a:ext cx="9144000" cy="3516630"/>
        </p:xfrm>
        <a:graphic>
          <a:graphicData uri="http://schemas.openxmlformats.org/drawingml/2006/table">
            <a:tbl>
              <a:tblPr/>
              <a:tblGrid>
                <a:gridCol w="2927350">
                  <a:extLst>
                    <a:ext uri="{9D8B030D-6E8A-4147-A177-3AD203B41FA5}">
                      <a16:colId xmlns:a16="http://schemas.microsoft.com/office/drawing/2014/main" val="20000"/>
                    </a:ext>
                  </a:extLst>
                </a:gridCol>
                <a:gridCol w="3784600">
                  <a:extLst>
                    <a:ext uri="{9D8B030D-6E8A-4147-A177-3AD203B41FA5}">
                      <a16:colId xmlns:a16="http://schemas.microsoft.com/office/drawing/2014/main" val="20001"/>
                    </a:ext>
                  </a:extLst>
                </a:gridCol>
                <a:gridCol w="2432050">
                  <a:extLst>
                    <a:ext uri="{9D8B030D-6E8A-4147-A177-3AD203B41FA5}">
                      <a16:colId xmlns:a16="http://schemas.microsoft.com/office/drawing/2014/main" val="20002"/>
                    </a:ext>
                  </a:extLst>
                </a:gridCol>
              </a:tblGrid>
              <a:tr h="211455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Times New Roman" pitchFamily="18" charset="0"/>
                        </a:rPr>
                        <a:t>Piou</a:t>
                      </a:r>
                      <a:r>
                        <a:rPr kumimoji="0" lang="en-US" sz="2000" b="0" i="0" u="sng" strike="noStrike" cap="none" normalizeH="0" baseline="0" dirty="0">
                          <a:ln>
                            <a:noFill/>
                          </a:ln>
                          <a:solidFill>
                            <a:srgbClr val="FF9900"/>
                          </a:solidFill>
                          <a:effectLst/>
                          <a:latin typeface="Coptic1" pitchFamily="2" charset="0"/>
                          <a:cs typeface="Times New Roman" pitchFamily="18" charset="0"/>
                        </a:rPr>
                        <a:t>/b:</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pic~nof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ettai</a:t>
                      </a:r>
                      <a:r>
                        <a:rPr kumimoji="0" lang="en-US" sz="2800" b="0" i="0" u="none" strike="noStrike" cap="none" normalizeH="0" baseline="0" dirty="0">
                          <a:ln>
                            <a:noFill/>
                          </a:ln>
                          <a:solidFill>
                            <a:schemeClr val="tx1"/>
                          </a:solidFill>
                          <a:effectLst/>
                          <a:latin typeface="Coptic1" pitchFamily="2" charset="0"/>
                          <a:cs typeface="Arial" charset="0"/>
                        </a:rPr>
                        <a:t>/out.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Prêtre:</a:t>
                      </a:r>
                      <a:endParaRPr kumimoji="0" lang="en-CA" sz="2100" b="0" i="0" u="sng" strike="noStrike" cap="none" normalizeH="0" baseline="0" dirty="0">
                        <a:ln>
                          <a:noFill/>
                        </a:ln>
                        <a:solidFill>
                          <a:srgbClr val="FF9900"/>
                        </a:solidFill>
                        <a:effectLst/>
                        <a:latin typeface="Arial"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le sang précieux.</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3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r"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والدمُ الكريم.</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100" b="0" i="0" u="sng" strike="noStrike" cap="none" normalizeH="0" baseline="0" dirty="0" err="1">
                          <a:ln>
                            <a:noFill/>
                          </a:ln>
                          <a:solidFill>
                            <a:srgbClr val="FF9900"/>
                          </a:solidFill>
                          <a:effectLst/>
                          <a:latin typeface="Coptic1" pitchFamily="2" charset="0"/>
                          <a:cs typeface="Arial" charset="0"/>
                        </a:rPr>
                        <a:t>Pilaoc</a:t>
                      </a:r>
                      <a:r>
                        <a:rPr kumimoji="0" lang="en-CA" sz="21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t>
                      </a:r>
                      <a:r>
                        <a:rPr kumimoji="0" lang="fr-CA" sz="2100" b="0" i="0" u="sng" strike="noStrike" cap="none" normalizeH="0" baseline="0" dirty="0">
                          <a:ln>
                            <a:noFill/>
                          </a:ln>
                          <a:solidFill>
                            <a:srgbClr val="FF9900"/>
                          </a:solidFill>
                          <a:effectLst/>
                          <a:latin typeface="Times New Roman"/>
                          <a:cs typeface="Times New Roman" pitchFamily="18" charset="0"/>
                        </a:rPr>
                        <a:t>’</a:t>
                      </a:r>
                      <a:r>
                        <a:rPr kumimoji="0" lang="fr-CA" sz="2100" b="0" i="0" u="sng" strike="noStrike" cap="none" normalizeH="0" baseline="0" dirty="0">
                          <a:ln>
                            <a:noFill/>
                          </a:ln>
                          <a:solidFill>
                            <a:srgbClr val="FF9900"/>
                          </a:solidFill>
                          <a:effectLst/>
                          <a:latin typeface="Arial" charset="0"/>
                          <a:cs typeface="Times New Roman" pitchFamily="18" charset="0"/>
                        </a:rPr>
                        <a:t>Assemblée:</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الشعب:</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915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pekc~nof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ettai</a:t>
                      </a:r>
                      <a:r>
                        <a:rPr kumimoji="0" lang="en-US" sz="2800" b="0" i="0" u="none" strike="noStrike" cap="none" normalizeH="0" baseline="0" dirty="0">
                          <a:ln>
                            <a:noFill/>
                          </a:ln>
                          <a:solidFill>
                            <a:schemeClr val="tx1"/>
                          </a:solidFill>
                          <a:effectLst/>
                          <a:latin typeface="Coptic1" pitchFamily="2" charset="0"/>
                          <a:cs typeface="Arial" charset="0"/>
                        </a:rPr>
                        <a:t>/out.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Ton sang précieux.</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ودمِكَ الكريم.</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43"/>
          <p:cNvGraphicFramePr>
            <a:graphicFrameLocks/>
          </p:cNvGraphicFramePr>
          <p:nvPr/>
        </p:nvGraphicFramePr>
        <p:xfrm>
          <a:off x="0" y="1419622"/>
          <a:ext cx="9144000" cy="3605880"/>
        </p:xfrm>
        <a:graphic>
          <a:graphicData uri="http://schemas.openxmlformats.org/drawingml/2006/table">
            <a:tbl>
              <a:tblPr/>
              <a:tblGrid>
                <a:gridCol w="5350213">
                  <a:extLst>
                    <a:ext uri="{9D8B030D-6E8A-4147-A177-3AD203B41FA5}">
                      <a16:colId xmlns:a16="http://schemas.microsoft.com/office/drawing/2014/main" val="20000"/>
                    </a:ext>
                  </a:extLst>
                </a:gridCol>
                <a:gridCol w="3793787">
                  <a:extLst>
                    <a:ext uri="{9D8B030D-6E8A-4147-A177-3AD203B41FA5}">
                      <a16:colId xmlns:a16="http://schemas.microsoft.com/office/drawing/2014/main" val="20002"/>
                    </a:ext>
                  </a:extLst>
                </a:gridCol>
              </a:tblGrid>
              <a:tr h="336204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Priez pour tous ceux qui nous ont demandé de nous souvenir d’eux dans nos prières et nos supplications, chacun par son nom, pour que Le Christ notre Dieu se souviens d’eux en toutes bonnes chose tout le temps et nous pardonne nos péchés.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Seigneur aie  pitié</a:t>
                      </a:r>
                      <a:r>
                        <a:rPr kumimoji="0" lang="fr-CA" sz="1800" b="0" i="0" u="none" strike="noStrike" cap="none" normalizeH="0" baseline="0" dirty="0">
                          <a:ln>
                            <a:noFill/>
                          </a:ln>
                          <a:solidFill>
                            <a:schemeClr val="tx1"/>
                          </a:solidFill>
                          <a:effectLst/>
                          <a:latin typeface="Arial" charset="0"/>
                          <a:cs typeface="Arial" charset="0"/>
                        </a:rPr>
                        <a:t>.</a:t>
                      </a:r>
                      <a:r>
                        <a:rPr kumimoji="0" lang="en-US" sz="1800" b="0" i="0" u="none" strike="noStrike" cap="none" normalizeH="0" baseline="0" dirty="0">
                          <a:ln>
                            <a:noFill/>
                          </a:ln>
                          <a:solidFill>
                            <a:schemeClr val="tx1"/>
                          </a:solidFill>
                          <a:effectLst/>
                          <a:latin typeface="Arial" charset="0"/>
                          <a:cs typeface="Arial" charset="0"/>
                        </a:rPr>
                        <a:t> </a:t>
                      </a:r>
                      <a:endParaRPr kumimoji="0" lang="ar-EG" sz="1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33"/>
                          </a:solidFill>
                          <a:effectLst/>
                          <a:latin typeface="Arial" charset="0"/>
                          <a:cs typeface="Times New Roman" pitchFamily="18" charset="0"/>
                        </a:rPr>
                        <a:t>ال</a:t>
                      </a:r>
                      <a:r>
                        <a:rPr kumimoji="0" lang="ar-EG" sz="2400" b="0" i="0" u="sng" strike="noStrike" cap="none" normalizeH="0" baseline="0" dirty="0">
                          <a:ln>
                            <a:noFill/>
                          </a:ln>
                          <a:solidFill>
                            <a:srgbClr val="FF9933"/>
                          </a:solidFill>
                          <a:effectLst/>
                          <a:latin typeface="Arial" charset="0"/>
                          <a:cs typeface="Times New Roman" pitchFamily="18" charset="0"/>
                        </a:rPr>
                        <a:t>شماس</a:t>
                      </a:r>
                      <a:r>
                        <a:rPr kumimoji="0" lang="ar-SA" sz="2400" b="0" i="0" u="sng" strike="noStrike" cap="none" normalizeH="0" baseline="0" dirty="0">
                          <a:ln>
                            <a:noFill/>
                          </a:ln>
                          <a:solidFill>
                            <a:srgbClr val="FF9933"/>
                          </a:solidFill>
                          <a:effectLst/>
                          <a:latin typeface="Arial" charset="0"/>
                          <a:cs typeface="Times New Roman" pitchFamily="18" charset="0"/>
                        </a:rPr>
                        <a:t>:</a:t>
                      </a:r>
                      <a:r>
                        <a:rPr kumimoji="0" lang="ar-SA" sz="2000" b="0" i="0" u="none" strike="noStrike" cap="none" normalizeH="0" baseline="0" dirty="0">
                          <a:ln>
                            <a:noFill/>
                          </a:ln>
                          <a:solidFill>
                            <a:schemeClr val="tx1"/>
                          </a:solidFill>
                          <a:effectLst/>
                          <a:latin typeface="Arial" charset="0"/>
                          <a:cs typeface="Arial" charset="0"/>
                        </a:rPr>
                        <a:t> </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اطلبوا عن كل الذينَ أوصونا أن نذكرهم فى سؤالاتنا وطلباتنا، كل واحدٍ باسمِهِ، </a:t>
                      </a:r>
                      <a:endParaRPr kumimoji="0" lang="en-US" sz="2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لكى المسيح إلهُـنا </a:t>
                      </a:r>
                      <a:r>
                        <a:rPr kumimoji="0" lang="ar-EG" sz="2700" b="0" i="0" u="none" strike="noStrike" cap="none" normalizeH="0" baseline="0" dirty="0">
                          <a:ln>
                            <a:noFill/>
                          </a:ln>
                          <a:solidFill>
                            <a:schemeClr val="tx1"/>
                          </a:solidFill>
                          <a:effectLst/>
                          <a:latin typeface="Arial" charset="0"/>
                          <a:cs typeface="Arial" charset="0"/>
                        </a:rPr>
                        <a:t> </a:t>
                      </a:r>
                      <a:r>
                        <a:rPr kumimoji="0" lang="ar-SA" sz="2700" b="0" i="0" u="none" strike="noStrike" cap="none" normalizeH="0" baseline="0" dirty="0">
                          <a:ln>
                            <a:noFill/>
                          </a:ln>
                          <a:solidFill>
                            <a:schemeClr val="tx1"/>
                          </a:solidFill>
                          <a:effectLst/>
                          <a:latin typeface="Arial" charset="0"/>
                          <a:cs typeface="Arial" charset="0"/>
                        </a:rPr>
                        <a:t>يذكرهم بالخير فى كل حين ويغفرَ لنا خطايانا.</a:t>
                      </a:r>
                      <a:r>
                        <a:rPr kumimoji="0" lang="en-US" sz="27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667915" name="Group 11"/>
          <p:cNvGraphicFramePr>
            <a:graphicFrameLocks noGrp="1"/>
          </p:cNvGraphicFramePr>
          <p:nvPr>
            <p:ph/>
          </p:nvPr>
        </p:nvGraphicFramePr>
        <p:xfrm>
          <a:off x="0" y="0"/>
          <a:ext cx="9144000" cy="1463136"/>
        </p:xfrm>
        <a:graphic>
          <a:graphicData uri="http://schemas.openxmlformats.org/drawingml/2006/table">
            <a:tbl>
              <a:tblPr/>
              <a:tblGrid>
                <a:gridCol w="6228184">
                  <a:extLst>
                    <a:ext uri="{9D8B030D-6E8A-4147-A177-3AD203B41FA5}">
                      <a16:colId xmlns:a16="http://schemas.microsoft.com/office/drawing/2014/main" val="20000"/>
                    </a:ext>
                  </a:extLst>
                </a:gridCol>
                <a:gridCol w="2915816">
                  <a:extLst>
                    <a:ext uri="{9D8B030D-6E8A-4147-A177-3AD203B41FA5}">
                      <a16:colId xmlns:a16="http://schemas.microsoft.com/office/drawing/2014/main" val="20002"/>
                    </a:ext>
                  </a:extLst>
                </a:gridCol>
              </a:tblGrid>
              <a:tr h="127560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Souviens-Toi Seigneur de tous ceux qui nous ont demandé de nous souvenir d’eux</a:t>
                      </a:r>
                      <a:r>
                        <a:rPr kumimoji="0" lang="fr-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أذكر يا ربُ كل الذينَ أوصونا أن نذكرهم.</a:t>
                      </a:r>
                      <a:r>
                        <a:rPr kumimoji="0" lang="en-US" sz="2800" b="0" i="0" u="none" strike="noStrike" cap="none" normalizeH="0" baseline="0" dirty="0">
                          <a:ln>
                            <a:noFill/>
                          </a:ln>
                          <a:solidFill>
                            <a:schemeClr val="tx1"/>
                          </a:solidFill>
                          <a:effectLst/>
                          <a:latin typeface="Arial" charset="0"/>
                          <a:cs typeface="Arial" charset="0"/>
                        </a:rPr>
                        <a:t> </a:t>
                      </a:r>
                      <a:r>
                        <a:rPr kumimoji="0" lang="en-US" sz="2100" b="0" i="0" u="none" strike="noStrike" cap="none" normalizeH="0" baseline="0" dirty="0">
                          <a:ln>
                            <a:noFill/>
                          </a:ln>
                          <a:solidFill>
                            <a:schemeClr val="tx1"/>
                          </a:solidFill>
                          <a:effectLst/>
                          <a:latin typeface="Arial" charset="0"/>
                          <a:cs typeface="Arial" charset="0"/>
                        </a:rPr>
                        <a:t> </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9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508158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26460093"/>
      </p:ext>
    </p:extLst>
  </p:cSld>
  <p:clrMapOvr>
    <a:masterClrMapping/>
  </p:clrMapOvr>
  <p:transition/>
</p:sld>
</file>

<file path=ppt/slides/slide3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9954" name="Group 2"/>
          <p:cNvGraphicFramePr>
            <a:graphicFrameLocks noGrp="1"/>
          </p:cNvGraphicFramePr>
          <p:nvPr>
            <p:ph/>
          </p:nvPr>
        </p:nvGraphicFramePr>
        <p:xfrm>
          <a:off x="0" y="0"/>
          <a:ext cx="9144000" cy="4800600"/>
        </p:xfrm>
        <a:graphic>
          <a:graphicData uri="http://schemas.openxmlformats.org/drawingml/2006/table">
            <a:tbl>
              <a:tblPr/>
              <a:tblGrid>
                <a:gridCol w="5436096">
                  <a:extLst>
                    <a:ext uri="{9D8B030D-6E8A-4147-A177-3AD203B41FA5}">
                      <a16:colId xmlns:a16="http://schemas.microsoft.com/office/drawing/2014/main" val="20000"/>
                    </a:ext>
                  </a:extLst>
                </a:gridCol>
                <a:gridCol w="3707904">
                  <a:extLst>
                    <a:ext uri="{9D8B030D-6E8A-4147-A177-3AD203B41FA5}">
                      <a16:colId xmlns:a16="http://schemas.microsoft.com/office/drawing/2014/main" val="20002"/>
                    </a:ext>
                  </a:extLst>
                </a:gridCol>
              </a:tblGrid>
              <a:tr h="48006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Dans nos prières et nos supplications que nous t’adressons O Seigneur notre Dieu en ce moment de cette sainte liturgie. Ceux dont nous nous souvenons en tout  temps et ceux qui sont dans la mémoire de chacun de nous.  </a:t>
                      </a:r>
                      <a:endParaRPr kumimoji="0" lang="ar-EG"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صلواتنا وطلباتنا </a:t>
                      </a:r>
                      <a:r>
                        <a:rPr kumimoji="0" lang="ar-SA" sz="3600" b="0" i="0" u="none" strike="noStrike" cap="none" normalizeH="0" baseline="0" dirty="0" err="1">
                          <a:ln>
                            <a:noFill/>
                          </a:ln>
                          <a:solidFill>
                            <a:schemeClr val="tx1"/>
                          </a:solidFill>
                          <a:effectLst/>
                          <a:latin typeface="Arial" charset="0"/>
                          <a:cs typeface="Arial" charset="0"/>
                        </a:rPr>
                        <a:t>التى</a:t>
                      </a:r>
                      <a:r>
                        <a:rPr kumimoji="0" lang="ar-SA" sz="3600" b="0" i="0" u="none" strike="noStrike" cap="none" normalizeH="0" baseline="0" dirty="0">
                          <a:ln>
                            <a:noFill/>
                          </a:ln>
                          <a:solidFill>
                            <a:schemeClr val="tx1"/>
                          </a:solidFill>
                          <a:effectLst/>
                          <a:latin typeface="Arial" charset="0"/>
                          <a:cs typeface="Arial" charset="0"/>
                        </a:rPr>
                        <a:t> نصنعُها إليك أيها الربُ إلهُـنا، كهذا الوقت الذى لهذا القداس الطاهر.  الذينَ نذكرهم كل حين، والذينَ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فكر كل واحدٍ منا. </a:t>
                      </a:r>
                      <a:r>
                        <a:rPr kumimoji="0" lang="ar-SA" sz="3200" b="0" i="0" u="none" strike="noStrike" cap="none" normalizeH="0" baseline="0" dirty="0">
                          <a:ln>
                            <a:noFill/>
                          </a:ln>
                          <a:solidFill>
                            <a:schemeClr val="tx1"/>
                          </a:solidFill>
                          <a:effectLst/>
                          <a:latin typeface="Arial"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61698116"/>
      </p:ext>
    </p:extLst>
  </p:cSld>
  <p:clrMapOvr>
    <a:masterClrMapping/>
  </p:clrMapOvr>
  <p:transition/>
</p:sld>
</file>

<file path=ppt/slides/slide3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70978" name="Group 2"/>
          <p:cNvGraphicFramePr>
            <a:graphicFrameLocks noGrp="1"/>
          </p:cNvGraphicFramePr>
          <p:nvPr>
            <p:ph/>
          </p:nvPr>
        </p:nvGraphicFramePr>
        <p:xfrm>
          <a:off x="0" y="0"/>
          <a:ext cx="9144000" cy="4907376"/>
        </p:xfrm>
        <a:graphic>
          <a:graphicData uri="http://schemas.openxmlformats.org/drawingml/2006/table">
            <a:tbl>
              <a:tblPr/>
              <a:tblGrid>
                <a:gridCol w="4860032">
                  <a:extLst>
                    <a:ext uri="{9D8B030D-6E8A-4147-A177-3AD203B41FA5}">
                      <a16:colId xmlns:a16="http://schemas.microsoft.com/office/drawing/2014/main" val="20000"/>
                    </a:ext>
                  </a:extLst>
                </a:gridCol>
                <a:gridCol w="4283968">
                  <a:extLst>
                    <a:ext uri="{9D8B030D-6E8A-4147-A177-3AD203B41FA5}">
                      <a16:colId xmlns:a16="http://schemas.microsoft.com/office/drawing/2014/main" val="20002"/>
                    </a:ext>
                  </a:extLst>
                </a:gridCol>
              </a:tblGrid>
              <a:tr h="481965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5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Que cette commémoration soit pour eux comme une forteresse solide vainqueur de touts les dommages des démons et l’intrigue des malfaisants</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5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t>
                      </a:r>
                      <a:r>
                        <a:rPr kumimoji="0" lang="fr-CA" sz="2800" b="0" i="0" u="none" strike="noStrike" cap="none" normalizeH="0" baseline="0" dirty="0">
                          <a:ln>
                            <a:noFill/>
                          </a:ln>
                          <a:solidFill>
                            <a:schemeClr val="tx1"/>
                          </a:solidFill>
                          <a:effectLst/>
                          <a:latin typeface="Arial" charset="0"/>
                          <a:cs typeface="Arial" charset="0"/>
                        </a:rPr>
                        <a:t>eigneur aie  pitié</a:t>
                      </a:r>
                      <a:r>
                        <a:rPr kumimoji="0" lang="fr-CA" sz="24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Diacre: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Adorez Dieu avec crainte et révérence</a:t>
                      </a:r>
                      <a:r>
                        <a:rPr kumimoji="0" lang="en-US" sz="28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وتذكارهم الذى صار الآن فليكن لهم مثلَ سورٍ ثابت غالب لكل مَضَرات الشياطين ومُؤامرة الناس الأشرار.</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شماس</a:t>
                      </a:r>
                      <a:r>
                        <a:rPr kumimoji="0" lang="ar-SA" sz="2000" b="0" i="0" u="sng" strike="noStrike" cap="none" normalizeH="0" baseline="0" dirty="0">
                          <a:ln>
                            <a:noFill/>
                          </a:ln>
                          <a:solidFill>
                            <a:srgbClr val="FF9933"/>
                          </a:solidFill>
                          <a:effectLst/>
                          <a:latin typeface="Arial" charset="0"/>
                          <a:cs typeface="Times New Roman" pitchFamily="18" charset="0"/>
                        </a:rPr>
                        <a:t>:</a:t>
                      </a:r>
                      <a:r>
                        <a:rPr kumimoji="0" lang="ar-SA" sz="2000" b="0" i="0" u="none" strike="noStrike" cap="none" normalizeH="0" baseline="0" dirty="0">
                          <a:ln>
                            <a:noFill/>
                          </a:ln>
                          <a:solidFill>
                            <a:schemeClr val="tx1"/>
                          </a:solidFill>
                          <a:effectLst/>
                          <a:latin typeface="Arial" charset="0"/>
                          <a:cs typeface="Arial" charset="0"/>
                        </a:rPr>
                        <a:t> </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اسجدوا للهِ بخوفٍ ورعدةٍ.</a:t>
                      </a:r>
                      <a:endParaRPr kumimoji="0" lang="ar-EG"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68304521"/>
      </p:ext>
    </p:extLst>
  </p:cSld>
  <p:clrMapOvr>
    <a:masterClrMapping/>
  </p:clrMapOvr>
  <p:transition/>
</p:sld>
</file>

<file path=ppt/slides/slide3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74082" name="Group 34"/>
          <p:cNvGraphicFramePr>
            <a:graphicFrameLocks noGrp="1"/>
          </p:cNvGraphicFramePr>
          <p:nvPr>
            <p:ph/>
          </p:nvPr>
        </p:nvGraphicFramePr>
        <p:xfrm>
          <a:off x="0" y="577850"/>
          <a:ext cx="9144000" cy="2660650"/>
        </p:xfrm>
        <a:graphic>
          <a:graphicData uri="http://schemas.openxmlformats.org/drawingml/2006/table">
            <a:tbl>
              <a:tblPr/>
              <a:tblGrid>
                <a:gridCol w="5364088">
                  <a:extLst>
                    <a:ext uri="{9D8B030D-6E8A-4147-A177-3AD203B41FA5}">
                      <a16:colId xmlns:a16="http://schemas.microsoft.com/office/drawing/2014/main" val="20000"/>
                    </a:ext>
                  </a:extLst>
                </a:gridCol>
                <a:gridCol w="3779912">
                  <a:extLst>
                    <a:ext uri="{9D8B030D-6E8A-4147-A177-3AD203B41FA5}">
                      <a16:colId xmlns:a16="http://schemas.microsoft.com/office/drawing/2014/main" val="20002"/>
                    </a:ext>
                  </a:extLst>
                </a:gridCol>
              </a:tblGrid>
              <a:tr h="266065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que je Te bénisse en tout temps,  tous les jours de ma vie.</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aie  pitié.</a:t>
                      </a:r>
                      <a:endParaRPr kumimoji="0" lang="ar-EG"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SA" sz="2400" b="0" i="0" u="sng" strike="noStrike" cap="none" normalizeH="0" baseline="0" dirty="0">
                          <a:ln>
                            <a:noFill/>
                          </a:ln>
                          <a:solidFill>
                            <a:srgbClr val="FF9933"/>
                          </a:solidFill>
                          <a:effectLst/>
                          <a:latin typeface="Arial" charset="0"/>
                          <a:cs typeface="Times New Roman" pitchFamily="18" charset="0"/>
                        </a:rPr>
                        <a:t>ال</a:t>
                      </a:r>
                      <a:r>
                        <a:rPr kumimoji="0" lang="ar-EG" sz="2400" b="0" i="0" u="sng" strike="noStrike" cap="none" normalizeH="0" baseline="0" dirty="0">
                          <a:ln>
                            <a:noFill/>
                          </a:ln>
                          <a:solidFill>
                            <a:srgbClr val="FF9933"/>
                          </a:solidFill>
                          <a:effectLst/>
                          <a:latin typeface="Arial" charset="0"/>
                          <a:cs typeface="Times New Roman" pitchFamily="18" charset="0"/>
                        </a:rPr>
                        <a:t>كاهن</a:t>
                      </a:r>
                      <a:r>
                        <a:rPr kumimoji="0" lang="ar-SA" sz="2400" b="0" i="0" u="sng" strike="noStrike" cap="none" normalizeH="0" baseline="0" dirty="0">
                          <a:ln>
                            <a:noFill/>
                          </a:ln>
                          <a:solidFill>
                            <a:srgbClr val="FF9933"/>
                          </a:solidFill>
                          <a:effectLst/>
                          <a:latin typeface="Arial" charset="0"/>
                          <a:cs typeface="Times New Roman" pitchFamily="18" charset="0"/>
                        </a:rPr>
                        <a:t>:</a:t>
                      </a:r>
                      <a:endParaRPr kumimoji="0" lang="ar-EG"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لكى أباركك كلَ حين جميع أيام حياتى.</a:t>
                      </a:r>
                      <a:r>
                        <a:rPr kumimoji="0" lang="en-US" sz="3200" b="0" i="0" u="none" strike="noStrike" cap="none" normalizeH="0" baseline="0" dirty="0">
                          <a:ln>
                            <a:noFill/>
                          </a:ln>
                          <a:solidFill>
                            <a:schemeClr val="tx1"/>
                          </a:solidFill>
                          <a:effectLst/>
                          <a:latin typeface="Arial" charset="0"/>
                          <a:cs typeface="Arial" charset="0"/>
                        </a:rPr>
                        <a:t> </a:t>
                      </a:r>
                      <a:endParaRPr kumimoji="0" lang="en-US" sz="2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US" sz="2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7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49424188"/>
      </p:ext>
    </p:extLst>
  </p:cSld>
  <p:clrMapOvr>
    <a:masterClrMapping/>
  </p:clrMapOvr>
  <p:transition/>
</p:sld>
</file>

<file path=ppt/slides/slide3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75086" name="Group 14"/>
          <p:cNvGraphicFramePr>
            <a:graphicFrameLocks noGrp="1"/>
          </p:cNvGraphicFramePr>
          <p:nvPr>
            <p:ph/>
          </p:nvPr>
        </p:nvGraphicFramePr>
        <p:xfrm>
          <a:off x="0" y="136048"/>
          <a:ext cx="9144000" cy="4667950"/>
        </p:xfrm>
        <a:graphic>
          <a:graphicData uri="http://schemas.openxmlformats.org/drawingml/2006/table">
            <a:tbl>
              <a:tblPr/>
              <a:tblGrid>
                <a:gridCol w="5652120">
                  <a:extLst>
                    <a:ext uri="{9D8B030D-6E8A-4147-A177-3AD203B41FA5}">
                      <a16:colId xmlns:a16="http://schemas.microsoft.com/office/drawing/2014/main" val="20000"/>
                    </a:ext>
                  </a:extLst>
                </a:gridCol>
                <a:gridCol w="3491880">
                  <a:extLst>
                    <a:ext uri="{9D8B030D-6E8A-4147-A177-3AD203B41FA5}">
                      <a16:colId xmlns:a16="http://schemas.microsoft.com/office/drawing/2014/main" val="20002"/>
                    </a:ext>
                  </a:extLst>
                </a:gridCol>
              </a:tblGrid>
              <a:tr h="4667950">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Souviens-Toi Seigneur de ce sacerdoce bénit qui est à  Toi.</a:t>
                      </a:r>
                    </a:p>
                    <a:p>
                      <a:pPr marL="0" marR="0" lvl="0" indent="0" algn="just" defTabSz="914400" rtl="0" eaLnBrk="1" fontAlgn="base" latinLnBrk="0" hangingPunct="1">
                        <a:lnSpc>
                          <a:spcPct val="90000"/>
                        </a:lnSpc>
                        <a:spcBef>
                          <a:spcPct val="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Priez pour ce clergé bénit et pour tout les degrés du clergé orthodoxe, pour que Le Christ notre Dieu les exauce et les protège, les fortifie et leur donne la miséricorde et nous pardonne nos péchés.</a:t>
                      </a:r>
                    </a:p>
                    <a:p>
                      <a:pPr marL="0" marR="0" lvl="0" indent="0" algn="just" defTabSz="914400" rtl="0" eaLnBrk="1" fontAlgn="base" latinLnBrk="0" hangingPunct="1">
                        <a:lnSpc>
                          <a:spcPct val="90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Seigneur aie  pitié</a:t>
                      </a:r>
                      <a:r>
                        <a:rPr kumimoji="0" lang="fr-CA" sz="1800" b="0" i="0" u="none" strike="noStrike" cap="none" normalizeH="0" baseline="0" dirty="0">
                          <a:ln>
                            <a:noFill/>
                          </a:ln>
                          <a:solidFill>
                            <a:schemeClr val="tx1"/>
                          </a:solidFill>
                          <a:effectLst/>
                          <a:latin typeface="Arial"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أذكر يا ربُ هذا الكهنوت المقدس الذى لكَ.</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شماس</a:t>
                      </a:r>
                      <a:r>
                        <a:rPr kumimoji="0" lang="ar-SA" sz="2000" b="0" i="0" u="sng" strike="noStrike" cap="none" normalizeH="0" baseline="0" dirty="0">
                          <a:ln>
                            <a:noFill/>
                          </a:ln>
                          <a:solidFill>
                            <a:srgbClr val="FF9933"/>
                          </a:solidFill>
                          <a:effectLst/>
                          <a:latin typeface="Arial" charset="0"/>
                          <a:cs typeface="Times New Roman" pitchFamily="18" charset="0"/>
                        </a:rPr>
                        <a:t>:</a:t>
                      </a:r>
                      <a:r>
                        <a:rPr kumimoji="0" lang="ar-SA" sz="2000" b="0" i="0" u="none" strike="noStrike" cap="none" normalizeH="0" baseline="0" dirty="0">
                          <a:ln>
                            <a:noFill/>
                          </a:ln>
                          <a:solidFill>
                            <a:schemeClr val="tx1"/>
                          </a:solidFill>
                          <a:effectLst/>
                          <a:latin typeface="Arial" charset="0"/>
                          <a:cs typeface="Arial" charset="0"/>
                        </a:rPr>
                        <a:t> </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اطلبوا عن هذا الكهنوت المقدس وكل الرتب الكهنوتية الأرثوذكسية، لكى يستجيب لهم المسيح إلهُـنا ويحرسَهم ويقويهم ويرحَمهم، ويغفرَ لنا خطايانا.</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74356058"/>
      </p:ext>
    </p:extLst>
  </p:cSld>
  <p:clrMapOvr>
    <a:masterClrMapping/>
  </p:clrMapOvr>
  <p:transition/>
</p:sld>
</file>

<file path=ppt/slides/slide3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76108" name="Group 12"/>
          <p:cNvGraphicFramePr>
            <a:graphicFrameLocks noGrp="1"/>
          </p:cNvGraphicFramePr>
          <p:nvPr>
            <p:ph/>
          </p:nvPr>
        </p:nvGraphicFramePr>
        <p:xfrm>
          <a:off x="0" y="0"/>
          <a:ext cx="9144000" cy="5151978"/>
        </p:xfrm>
        <a:graphic>
          <a:graphicData uri="http://schemas.openxmlformats.org/drawingml/2006/table">
            <a:tbl>
              <a:tblPr/>
              <a:tblGrid>
                <a:gridCol w="5580112">
                  <a:extLst>
                    <a:ext uri="{9D8B030D-6E8A-4147-A177-3AD203B41FA5}">
                      <a16:colId xmlns:a16="http://schemas.microsoft.com/office/drawing/2014/main" val="20000"/>
                    </a:ext>
                  </a:extLst>
                </a:gridCol>
                <a:gridCol w="3563888">
                  <a:extLst>
                    <a:ext uri="{9D8B030D-6E8A-4147-A177-3AD203B41FA5}">
                      <a16:colId xmlns:a16="http://schemas.microsoft.com/office/drawing/2014/main" val="20002"/>
                    </a:ext>
                  </a:extLst>
                </a:gridCol>
              </a:tblGrid>
              <a:tr h="5151978">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Et tout les ordres du clergé orthodoxe et tout Ton peuple qui est debout devant Toi.  Souviens-Toi de nous aussi O Seigneur avec les miséricordes et les pitiés.  Efface nos péchés selon Ta bonté O Philanthrope. O Dieu viens parmi nous pour qu’on puisse servir Ton saint nom.</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aie  pitié.</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وكل الرتب الكهنوتية الأرثوذكسية وكل شعبك الواقف أمامك، أذكرنا نحنُ أيضاً يا ربُ بالمراحم والرأفات وامحُ آثامنا</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كصَالح ومُحب البشر.</a:t>
                      </a:r>
                      <a:r>
                        <a:rPr kumimoji="0" lang="fr-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اللهم شاركنا الحُلول معنا لنخدم اسمَكَ القدوس</a:t>
                      </a:r>
                      <a:r>
                        <a:rPr kumimoji="0" lang="ar-EG" sz="28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05110254"/>
      </p:ext>
    </p:extLst>
  </p:cSld>
  <p:clrMapOvr>
    <a:masterClrMapping/>
  </p:clrMapOvr>
  <p:transition/>
</p:sld>
</file>

<file path=ppt/slides/slide3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1554" name="Group 2"/>
          <p:cNvGraphicFramePr>
            <a:graphicFrameLocks noGrp="1"/>
          </p:cNvGraphicFramePr>
          <p:nvPr>
            <p:ph/>
          </p:nvPr>
        </p:nvGraphicFramePr>
        <p:xfrm>
          <a:off x="0" y="0"/>
          <a:ext cx="9144000" cy="5088636"/>
        </p:xfrm>
        <a:graphic>
          <a:graphicData uri="http://schemas.openxmlformats.org/drawingml/2006/table">
            <a:tbl>
              <a:tblPr/>
              <a:tblGrid>
                <a:gridCol w="3275856">
                  <a:extLst>
                    <a:ext uri="{9D8B030D-6E8A-4147-A177-3AD203B41FA5}">
                      <a16:colId xmlns:a16="http://schemas.microsoft.com/office/drawing/2014/main" val="20000"/>
                    </a:ext>
                  </a:extLst>
                </a:gridCol>
                <a:gridCol w="3384376">
                  <a:extLst>
                    <a:ext uri="{9D8B030D-6E8A-4147-A177-3AD203B41FA5}">
                      <a16:colId xmlns:a16="http://schemas.microsoft.com/office/drawing/2014/main" val="20002"/>
                    </a:ext>
                  </a:extLst>
                </a:gridCol>
                <a:gridCol w="2483768">
                  <a:extLst>
                    <a:ext uri="{9D8B030D-6E8A-4147-A177-3AD203B41FA5}">
                      <a16:colId xmlns:a16="http://schemas.microsoft.com/office/drawing/2014/main" val="20003"/>
                    </a:ext>
                  </a:extLst>
                </a:gridCol>
              </a:tblGrid>
              <a:tr h="50886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Arikataxioin</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nia</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tve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nikarpoc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pkahi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nimwou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viaro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nici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nicim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nirwt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tkoi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tairompi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erwou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Avec bienveillance, Seigneur, bénis les vents  du ciel et les fruits de la terre, les eaux des fleuves, les végétations, les herbes et les plantes des champs en cette année.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تفضّل</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 يا ربُ، أهوية السماء، وثمرات الأرض، ومياه الأنهار، والزروع، والعشب، ونبات الحقل فى هذه السنة؛ بَاركهَا.</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08582087"/>
      </p:ext>
    </p:extLst>
  </p:cSld>
  <p:clrMapOvr>
    <a:masterClrMapping/>
  </p:clrMapOvr>
  <p:transition/>
</p:sld>
</file>

<file path=ppt/slides/slide3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2578" name="Group 2"/>
          <p:cNvGraphicFramePr>
            <a:graphicFrameLocks noGrp="1"/>
          </p:cNvGraphicFramePr>
          <p:nvPr>
            <p:ph/>
          </p:nvPr>
        </p:nvGraphicFramePr>
        <p:xfrm>
          <a:off x="0" y="0"/>
          <a:ext cx="9144000" cy="5201412"/>
        </p:xfrm>
        <a:graphic>
          <a:graphicData uri="http://schemas.openxmlformats.org/drawingml/2006/table">
            <a:tbl>
              <a:tblPr/>
              <a:tblGrid>
                <a:gridCol w="3419872">
                  <a:extLst>
                    <a:ext uri="{9D8B030D-6E8A-4147-A177-3AD203B41FA5}">
                      <a16:colId xmlns:a16="http://schemas.microsoft.com/office/drawing/2014/main" val="20000"/>
                    </a:ext>
                  </a:extLst>
                </a:gridCol>
                <a:gridCol w="3312368">
                  <a:extLst>
                    <a:ext uri="{9D8B030D-6E8A-4147-A177-3AD203B41FA5}">
                      <a16:colId xmlns:a16="http://schemas.microsoft.com/office/drawing/2014/main" val="20002"/>
                    </a:ext>
                  </a:extLst>
                </a:gridCol>
                <a:gridCol w="2411760">
                  <a:extLst>
                    <a:ext uri="{9D8B030D-6E8A-4147-A177-3AD203B41FA5}">
                      <a16:colId xmlns:a16="http://schemas.microsoft.com/office/drawing/2014/main" val="20003"/>
                    </a:ext>
                  </a:extLst>
                </a:gridCol>
              </a:tblGrid>
              <a:tr h="51983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7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nia</a:t>
                      </a:r>
                      <a:r>
                        <a:rPr kumimoji="0" lang="en-US" sz="2400" b="0" i="0" u="none" strike="noStrike" cap="none" normalizeH="0" baseline="0" dirty="0">
                          <a:ln>
                            <a:noFill/>
                          </a:ln>
                          <a:solidFill>
                            <a:schemeClr val="tx1"/>
                          </a:solidFill>
                          <a:effectLst/>
                          <a:latin typeface="Coptic1" pitchFamily="2" charset="0"/>
                          <a:cs typeface="Arial" charset="0"/>
                        </a:rPr>
                        <a:t>/r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tve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nikarpoc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pkahi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nimwou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viaro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nici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nicim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nirwt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tkoi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tairompi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Pi,rictoc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cmou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ntefjokou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ouhir</a:t>
                      </a:r>
                      <a:r>
                        <a:rPr kumimoji="0" lang="en-US" sz="2400" b="0" i="0" u="none" strike="noStrike" cap="none" normalizeH="0" baseline="0" dirty="0">
                          <a:ln>
                            <a:noFill/>
                          </a:ln>
                          <a:solidFill>
                            <a:schemeClr val="tx1"/>
                          </a:solidFill>
                          <a:effectLst/>
                          <a:latin typeface="Coptic1" pitchFamily="2" charset="0"/>
                          <a:cs typeface="Arial" charset="0"/>
                        </a:rPr>
                        <a:t>/n/ a[ne </a:t>
                      </a:r>
                      <a:r>
                        <a:rPr kumimoji="0" lang="en-US" sz="2400" b="0" i="0" u="none" strike="noStrike" cap="none" normalizeH="0" baseline="0" dirty="0" err="1">
                          <a:ln>
                            <a:noFill/>
                          </a:ln>
                          <a:solidFill>
                            <a:schemeClr val="tx1"/>
                          </a:solidFill>
                          <a:effectLst/>
                          <a:latin typeface="Coptic1" pitchFamily="2" charset="0"/>
                          <a:cs typeface="Arial" charset="0"/>
                        </a:rPr>
                        <a:t>mkah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nennobi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Priez pour les vents du ciel et les fruits de la terre, les eaux des fleuves, les végétations, les herbes et les plantes des champs en cette année, que Le Christ notre Seigneur les bénisse et les amène à maturité en paix, sans mal et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r>
                        <a:rPr kumimoji="0" lang="ar-SA" sz="2000" b="1" i="0" u="none" strike="noStrike" cap="none" normalizeH="0" baseline="0" dirty="0">
                          <a:ln>
                            <a:noFill/>
                          </a:ln>
                          <a:solidFill>
                            <a:schemeClr val="tx1"/>
                          </a:solidFill>
                          <a:effectLst/>
                          <a:latin typeface="Arial" charset="0"/>
                          <a:cs typeface="Arial" charset="0"/>
                        </a:rPr>
                        <a:t> </a:t>
                      </a:r>
                      <a:endParaRPr kumimoji="0" lang="ar-S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اطلبوا عن أهوية السماء، وثمرات الأرض، ومياه الأنهار، والزروع، والعشب، ونبات الحقل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هذه السنة؛ لكى يُبَاركهَا المسيحُ إلهُنا، ويُكمّلها سالمة بغير آفة، ويغفر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48933815"/>
      </p:ext>
    </p:extLst>
  </p:cSld>
  <p:clrMapOvr>
    <a:masterClrMapping/>
  </p:clrMapOvr>
  <p:transition/>
</p:sld>
</file>

<file path=ppt/slides/slide3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3602" name="Group 2"/>
          <p:cNvGraphicFramePr>
            <a:graphicFrameLocks noGrp="1"/>
          </p:cNvGraphicFramePr>
          <p:nvPr>
            <p:ph/>
          </p:nvPr>
        </p:nvGraphicFramePr>
        <p:xfrm>
          <a:off x="0" y="771550"/>
          <a:ext cx="9144000" cy="2931790"/>
        </p:xfrm>
        <a:graphic>
          <a:graphicData uri="http://schemas.openxmlformats.org/drawingml/2006/table">
            <a:tbl>
              <a:tblPr/>
              <a:tblGrid>
                <a:gridCol w="2858706">
                  <a:extLst>
                    <a:ext uri="{9D8B030D-6E8A-4147-A177-3AD203B41FA5}">
                      <a16:colId xmlns:a16="http://schemas.microsoft.com/office/drawing/2014/main" val="20000"/>
                    </a:ext>
                  </a:extLst>
                </a:gridCol>
                <a:gridCol w="3585502">
                  <a:extLst>
                    <a:ext uri="{9D8B030D-6E8A-4147-A177-3AD203B41FA5}">
                      <a16:colId xmlns:a16="http://schemas.microsoft.com/office/drawing/2014/main" val="20002"/>
                    </a:ext>
                  </a:extLst>
                </a:gridCol>
                <a:gridCol w="2699792">
                  <a:extLst>
                    <a:ext uri="{9D8B030D-6E8A-4147-A177-3AD203B41FA5}">
                      <a16:colId xmlns:a16="http://schemas.microsoft.com/office/drawing/2014/main" val="20003"/>
                    </a:ext>
                  </a:extLst>
                </a:gridCol>
              </a:tblGrid>
              <a:tr h="293179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40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 </a:t>
                      </a: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 </a:t>
                      </a: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5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aie  pitié. Seigneur aie  pitié.  Seigneur aie  pitié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18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  يا ربُ ارحم.  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95672849"/>
      </p:ext>
    </p:extLst>
  </p:cSld>
  <p:clrMapOvr>
    <a:masterClrMapping/>
  </p:clrMapOvr>
  <p:transition/>
</p:sld>
</file>

<file path=ppt/slides/slide3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4626" name="Group 2"/>
          <p:cNvGraphicFramePr>
            <a:graphicFrameLocks noGrp="1"/>
          </p:cNvGraphicFramePr>
          <p:nvPr>
            <p:ph/>
          </p:nvPr>
        </p:nvGraphicFramePr>
        <p:xfrm>
          <a:off x="0" y="-6350"/>
          <a:ext cx="9144000" cy="5109210"/>
        </p:xfrm>
        <a:graphic>
          <a:graphicData uri="http://schemas.openxmlformats.org/drawingml/2006/table">
            <a:tbl>
              <a:tblPr/>
              <a:tblGrid>
                <a:gridCol w="3055836">
                  <a:extLst>
                    <a:ext uri="{9D8B030D-6E8A-4147-A177-3AD203B41FA5}">
                      <a16:colId xmlns:a16="http://schemas.microsoft.com/office/drawing/2014/main" val="20000"/>
                    </a:ext>
                  </a:extLst>
                </a:gridCol>
                <a:gridCol w="3604396">
                  <a:extLst>
                    <a:ext uri="{9D8B030D-6E8A-4147-A177-3AD203B41FA5}">
                      <a16:colId xmlns:a16="http://schemas.microsoft.com/office/drawing/2014/main" val="20002"/>
                    </a:ext>
                  </a:extLst>
                </a:gridCol>
                <a:gridCol w="2483768">
                  <a:extLst>
                    <a:ext uri="{9D8B030D-6E8A-4147-A177-3AD203B41FA5}">
                      <a16:colId xmlns:a16="http://schemas.microsoft.com/office/drawing/2014/main" val="20003"/>
                    </a:ext>
                  </a:extLst>
                </a:gridCol>
              </a:tblGrid>
              <a:tr h="510921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Anitou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epswi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kata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nousi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kata</a:t>
                      </a:r>
                      <a:r>
                        <a:rPr kumimoji="0" lang="en-US" sz="2400" b="0" i="0" u="none" strike="noStrike" cap="none" normalizeH="0" baseline="0" dirty="0">
                          <a:ln>
                            <a:noFill/>
                          </a:ln>
                          <a:solidFill>
                            <a:schemeClr val="tx1"/>
                          </a:solidFill>
                          <a:effectLst/>
                          <a:latin typeface="Coptic1" pitchFamily="2" charset="0"/>
                          <a:cs typeface="Arial" charset="0"/>
                        </a:rPr>
                        <a:t> v/</a:t>
                      </a:r>
                      <a:r>
                        <a:rPr kumimoji="0" lang="en-US" sz="2400" b="0" i="0" u="none" strike="noStrike" cap="none" normalizeH="0" baseline="0" dirty="0" err="1">
                          <a:ln>
                            <a:noFill/>
                          </a:ln>
                          <a:solidFill>
                            <a:schemeClr val="tx1"/>
                          </a:solidFill>
                          <a:effectLst/>
                          <a:latin typeface="Coptic1" pitchFamily="2" charset="0"/>
                          <a:cs typeface="Arial" charset="0"/>
                        </a:rPr>
                        <a:t>ete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vwk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nhmot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mapounof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mpho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mpkahi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marouyiqi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nefylwm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marouasai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nefoutah</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Cebtwtf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eoujroj</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ouwmq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arioikonomin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mpenjinwnq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kata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peternofri</a:t>
                      </a:r>
                      <a:r>
                        <a:rPr kumimoji="0" lang="en-US" sz="2400" b="0" i="0" u="none" strike="noStrike" cap="none" normalizeH="0" baseline="0" dirty="0">
                          <a:ln>
                            <a:noFill/>
                          </a:ln>
                          <a:solidFill>
                            <a:schemeClr val="tx1"/>
                          </a:solidFill>
                          <a:effectLst/>
                          <a:latin typeface="Coptic1" pitchFamily="2" charset="0"/>
                          <a:cs typeface="Arial" charset="0"/>
                        </a:rPr>
                        <a:t>. </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Fais les parvenir à la hauteur convenable par Ta grâce.  Réjouis la face de la terre, que ses sillons soient abondamment arrosés et ses fruits soient multipliés. Prépare-la aux semailles et à la moisson et mène notre vie tel qu’il convienne.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pitchFamily="34" charset="0"/>
                        </a:rPr>
                        <a:t>اصعدها كمقدارها كنعمتك.</a:t>
                      </a:r>
                      <a:endParaRPr kumimoji="0" lang="ar-EG" sz="3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pitchFamily="34" charset="0"/>
                        </a:rPr>
                        <a:t>فرّح وجه الأرض ليُروَ حرثها ولتكثر أثمارها.</a:t>
                      </a:r>
                      <a:r>
                        <a:rPr kumimoji="0" lang="ar-EG" sz="3000" b="0" i="0" u="none" strike="noStrike" cap="none" normalizeH="0" baseline="0" dirty="0">
                          <a:ln>
                            <a:noFill/>
                          </a:ln>
                          <a:solidFill>
                            <a:schemeClr val="tx1"/>
                          </a:solidFill>
                          <a:effectLst/>
                          <a:latin typeface="Arial" charset="0"/>
                          <a:cs typeface="Arial" pitchFamily="34" charset="0"/>
                        </a:rPr>
                        <a:t> أعدها </a:t>
                      </a:r>
                      <a:r>
                        <a:rPr kumimoji="0" lang="ar-SA" sz="3000" b="0" i="0" u="none" strike="noStrike" cap="none" normalizeH="0" baseline="0" dirty="0">
                          <a:ln>
                            <a:noFill/>
                          </a:ln>
                          <a:solidFill>
                            <a:schemeClr val="tx1"/>
                          </a:solidFill>
                          <a:effectLst/>
                          <a:latin typeface="Arial" charset="0"/>
                          <a:cs typeface="Arial" pitchFamily="34" charset="0"/>
                        </a:rPr>
                        <a:t>للزرع والحصاد</a:t>
                      </a:r>
                      <a:r>
                        <a:rPr kumimoji="0" lang="ar-EG" sz="3000" b="0" i="0" u="none" strike="noStrike" cap="none" normalizeH="0" baseline="0" dirty="0">
                          <a:ln>
                            <a:noFill/>
                          </a:ln>
                          <a:solidFill>
                            <a:schemeClr val="tx1"/>
                          </a:solidFill>
                          <a:effectLst/>
                          <a:latin typeface="Arial" charset="0"/>
                          <a:cs typeface="Arial" pitchFamily="34" charset="0"/>
                        </a:rPr>
                        <a:t> </a:t>
                      </a:r>
                      <a:r>
                        <a:rPr kumimoji="0" lang="ar-SA" sz="3000" b="0" i="0" u="none" strike="noStrike" cap="none" normalizeH="0" baseline="0" dirty="0">
                          <a:ln>
                            <a:noFill/>
                          </a:ln>
                          <a:solidFill>
                            <a:schemeClr val="tx1"/>
                          </a:solidFill>
                          <a:effectLst/>
                          <a:latin typeface="Arial" charset="0"/>
                          <a:cs typeface="Arial" pitchFamily="34" charset="0"/>
                        </a:rPr>
                        <a:t>ودبّر حياتنا كما يليق.</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533060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58052183"/>
      </p:ext>
    </p:extLst>
  </p:cSld>
  <p:clrMapOvr>
    <a:masterClrMapping/>
  </p:clrMapOvr>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21826" name="Group 2"/>
          <p:cNvGraphicFramePr>
            <a:graphicFrameLocks noGrp="1"/>
          </p:cNvGraphicFramePr>
          <p:nvPr>
            <p:extLst>
              <p:ext uri="{D42A27DB-BD31-4B8C-83A1-F6EECF244321}">
                <p14:modId xmlns:p14="http://schemas.microsoft.com/office/powerpoint/2010/main" val="3861480924"/>
              </p:ext>
            </p:extLst>
          </p:nvPr>
        </p:nvGraphicFramePr>
        <p:xfrm>
          <a:off x="0" y="503190"/>
          <a:ext cx="9144000" cy="4233788"/>
        </p:xfrm>
        <a:graphic>
          <a:graphicData uri="http://schemas.openxmlformats.org/drawingml/2006/table">
            <a:tbl>
              <a:tblPr/>
              <a:tblGrid>
                <a:gridCol w="3086100">
                  <a:extLst>
                    <a:ext uri="{9D8B030D-6E8A-4147-A177-3AD203B41FA5}">
                      <a16:colId xmlns:a16="http://schemas.microsoft.com/office/drawing/2014/main" val="20000"/>
                    </a:ext>
                  </a:extLst>
                </a:gridCol>
                <a:gridCol w="3274944">
                  <a:extLst>
                    <a:ext uri="{9D8B030D-6E8A-4147-A177-3AD203B41FA5}">
                      <a16:colId xmlns:a16="http://schemas.microsoft.com/office/drawing/2014/main" val="20001"/>
                    </a:ext>
                  </a:extLst>
                </a:gridCol>
                <a:gridCol w="2782956">
                  <a:extLst>
                    <a:ext uri="{9D8B030D-6E8A-4147-A177-3AD203B41FA5}">
                      <a16:colId xmlns:a16="http://schemas.microsoft.com/office/drawing/2014/main" val="20002"/>
                    </a:ext>
                  </a:extLst>
                </a:gridCol>
              </a:tblGrid>
              <a:tr h="10668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62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Diacre:</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الشماس:</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788912">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levons-nous.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للصلاة قفوا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24003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لجميعكم</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506084">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763463">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p~neumati</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ولروحِكَ أيضاً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graphicFrame>
        <p:nvGraphicFramePr>
          <p:cNvPr id="12621859" name="Group 35"/>
          <p:cNvGraphicFramePr>
            <a:graphicFrameLocks noGrp="1"/>
          </p:cNvGraphicFramePr>
          <p:nvPr>
            <p:ph/>
          </p:nvPr>
        </p:nvGraphicFramePr>
        <p:xfrm>
          <a:off x="1638300" y="40605"/>
          <a:ext cx="5867400" cy="342900"/>
        </p:xfrm>
        <a:graphic>
          <a:graphicData uri="http://schemas.openxmlformats.org/drawingml/2006/table">
            <a:tbl>
              <a:tblPr>
                <a:tableStyleId>{2D5ABB26-0587-4C30-8999-92F81FD0307C}</a:tableStyleId>
              </a:tblPr>
              <a:tblGrid>
                <a:gridCol w="5867400">
                  <a:extLst>
                    <a:ext uri="{9D8B030D-6E8A-4147-A177-3AD203B41FA5}">
                      <a16:colId xmlns:a16="http://schemas.microsoft.com/office/drawing/2014/main" val="20000"/>
                    </a:ext>
                  </a:extLst>
                </a:gridCol>
              </a:tblGrid>
              <a:tr h="28166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1800" u="none" strike="noStrike" cap="none" normalizeH="0" baseline="0" dirty="0" err="1">
                          <a:ln>
                            <a:noFill/>
                          </a:ln>
                          <a:effectLst/>
                        </a:rPr>
                        <a:t>Oraison</a:t>
                      </a:r>
                      <a:r>
                        <a:rPr kumimoji="0" lang="en-CA" sz="1800" u="none" strike="noStrike" cap="none" normalizeH="0" baseline="0" dirty="0">
                          <a:ln>
                            <a:noFill/>
                          </a:ln>
                          <a:effectLst/>
                        </a:rPr>
                        <a:t> pour les </a:t>
                      </a:r>
                      <a:r>
                        <a:rPr kumimoji="0" lang="en-CA" sz="1800" u="none" strike="noStrike" cap="none" normalizeH="0" baseline="0" dirty="0" err="1">
                          <a:ln>
                            <a:noFill/>
                          </a:ln>
                          <a:effectLst/>
                        </a:rPr>
                        <a:t>défunts</a:t>
                      </a:r>
                      <a:r>
                        <a:rPr kumimoji="0" lang="en-US" sz="1800" u="none" strike="noStrike" cap="none" normalizeH="0" baseline="0" dirty="0">
                          <a:ln>
                            <a:noFill/>
                          </a:ln>
                          <a:effectLst/>
                        </a:rPr>
                        <a:t> - </a:t>
                      </a:r>
                      <a:r>
                        <a:rPr kumimoji="0" lang="ar-EG" sz="1800" u="none" strike="noStrike" cap="none" normalizeH="0" baseline="0" dirty="0" err="1">
                          <a:ln>
                            <a:noFill/>
                          </a:ln>
                          <a:effectLst/>
                        </a:rPr>
                        <a:t>أوشية</a:t>
                      </a:r>
                      <a:r>
                        <a:rPr kumimoji="0" lang="ar-EG" sz="1800" u="none" strike="noStrike" cap="none" normalizeH="0" baseline="0" dirty="0">
                          <a:ln>
                            <a:noFill/>
                          </a:ln>
                          <a:effectLst/>
                        </a:rPr>
                        <a:t> الراقدين</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2D113232-DFAC-4EAF-8B97-542B6F381D64}"/>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BBAFD27E-9874-45B8-80D5-FE002BA329AB}"/>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cSld>
  <p:clrMapOvr>
    <a:masterClrMapping/>
  </p:clrMapOvr>
  <p:transition/>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00905" name="Group 73"/>
          <p:cNvGraphicFramePr>
            <a:graphicFrameLocks noGrp="1"/>
          </p:cNvGraphicFramePr>
          <p:nvPr>
            <p:extLst>
              <p:ext uri="{D42A27DB-BD31-4B8C-83A1-F6EECF244321}">
                <p14:modId xmlns:p14="http://schemas.microsoft.com/office/powerpoint/2010/main" val="4047882930"/>
              </p:ext>
            </p:extLst>
          </p:nvPr>
        </p:nvGraphicFramePr>
        <p:xfrm>
          <a:off x="0" y="62612"/>
          <a:ext cx="9144000" cy="4464368"/>
        </p:xfrm>
        <a:graphic>
          <a:graphicData uri="http://schemas.openxmlformats.org/drawingml/2006/table">
            <a:tbl>
              <a:tblPr/>
              <a:tblGrid>
                <a:gridCol w="3097161">
                  <a:extLst>
                    <a:ext uri="{9D8B030D-6E8A-4147-A177-3AD203B41FA5}">
                      <a16:colId xmlns:a16="http://schemas.microsoft.com/office/drawing/2014/main" val="20000"/>
                    </a:ext>
                  </a:extLst>
                </a:gridCol>
                <a:gridCol w="3629459">
                  <a:extLst>
                    <a:ext uri="{9D8B030D-6E8A-4147-A177-3AD203B41FA5}">
                      <a16:colId xmlns:a16="http://schemas.microsoft.com/office/drawing/2014/main" val="20001"/>
                    </a:ext>
                  </a:extLst>
                </a:gridCol>
                <a:gridCol w="2417380">
                  <a:extLst>
                    <a:ext uri="{9D8B030D-6E8A-4147-A177-3AD203B41FA5}">
                      <a16:colId xmlns:a16="http://schemas.microsoft.com/office/drawing/2014/main" val="20002"/>
                    </a:ext>
                  </a:extLst>
                </a:gridCol>
              </a:tblGrid>
              <a:tr h="1980817">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2000" b="0" i="0" u="sng" strike="noStrike" cap="none" normalizeH="0" baseline="0" dirty="0" err="1">
                          <a:ln>
                            <a:noFill/>
                          </a:ln>
                          <a:solidFill>
                            <a:srgbClr val="FF9900"/>
                          </a:solidFill>
                          <a:effectLst/>
                          <a:latin typeface="Coptic1" pitchFamily="2" charset="0"/>
                          <a:cs typeface="Times New Roman" pitchFamily="18" charset="0"/>
                        </a:rPr>
                        <a:t>Piou</a:t>
                      </a:r>
                      <a:r>
                        <a:rPr kumimoji="0" lang="en-US" sz="2000" b="0" i="0" u="sng" strike="noStrike" cap="none" normalizeH="0" baseline="0" dirty="0">
                          <a:ln>
                            <a:noFill/>
                          </a:ln>
                          <a:solidFill>
                            <a:srgbClr val="FF9900"/>
                          </a:solidFill>
                          <a:effectLst/>
                          <a:latin typeface="Coptic1" pitchFamily="2" charset="0"/>
                          <a:cs typeface="Times New Roman" pitchFamily="18" charset="0"/>
                        </a:rPr>
                        <a:t>/b:</a:t>
                      </a:r>
                      <a:endParaRPr kumimoji="0" lang="en-US" sz="2000" b="0" i="1"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rictoc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n~je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pipantokratwr</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De Son Christ Le Tout-Puissant, Le Seigneur notre Dieu.</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اللذان لمَسيحِهِ الضابط الكل الربُ إلهنا.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57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Diacre:</a:t>
                      </a:r>
                      <a:endParaRPr kumimoji="0" lang="en-US" sz="20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Times New Roman" pitchFamily="18" charset="0"/>
                        </a:rPr>
                        <a:t>الشماس:</a:t>
                      </a: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9154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 am/n </a:t>
                      </a:r>
                      <a:r>
                        <a:rPr kumimoji="0" lang="en-US" sz="2800" b="0" i="0" u="none" strike="noStrike" cap="none" normalizeH="0" baseline="0" dirty="0" err="1">
                          <a:ln>
                            <a:noFill/>
                          </a:ln>
                          <a:solidFill>
                            <a:schemeClr val="tx1"/>
                          </a:solidFill>
                          <a:effectLst/>
                          <a:latin typeface="Coptic1" pitchFamily="2" charset="0"/>
                          <a:cs typeface="Arial" charset="0"/>
                        </a:rPr>
                        <a:t>p~roceuxacye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 Amen prions.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آمين</a:t>
                      </a:r>
                      <a:r>
                        <a:rPr kumimoji="0" lang="ar-SA" sz="3200" b="0" i="0" u="none" strike="noStrike" cap="none" normalizeH="0" baseline="0" dirty="0">
                          <a:ln>
                            <a:noFill/>
                          </a:ln>
                          <a:solidFill>
                            <a:schemeClr val="tx1"/>
                          </a:solidFill>
                          <a:effectLst/>
                          <a:latin typeface="Arial" charset="0"/>
                          <a:cs typeface="Arial" charset="0"/>
                        </a:rPr>
                        <a:t> آمين صلوا.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5024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 </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502444">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4"/>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5650" name="Group 2"/>
          <p:cNvGraphicFramePr>
            <a:graphicFrameLocks noGrp="1"/>
          </p:cNvGraphicFramePr>
          <p:nvPr>
            <p:ph/>
          </p:nvPr>
        </p:nvGraphicFramePr>
        <p:xfrm>
          <a:off x="0" y="123478"/>
          <a:ext cx="9144000" cy="4457700"/>
        </p:xfrm>
        <a:graphic>
          <a:graphicData uri="http://schemas.openxmlformats.org/drawingml/2006/table">
            <a:tbl>
              <a:tblPr/>
              <a:tblGrid>
                <a:gridCol w="3419872">
                  <a:extLst>
                    <a:ext uri="{9D8B030D-6E8A-4147-A177-3AD203B41FA5}">
                      <a16:colId xmlns:a16="http://schemas.microsoft.com/office/drawing/2014/main" val="20000"/>
                    </a:ext>
                  </a:extLst>
                </a:gridCol>
                <a:gridCol w="3096344">
                  <a:extLst>
                    <a:ext uri="{9D8B030D-6E8A-4147-A177-3AD203B41FA5}">
                      <a16:colId xmlns:a16="http://schemas.microsoft.com/office/drawing/2014/main" val="20002"/>
                    </a:ext>
                  </a:extLst>
                </a:gridCol>
                <a:gridCol w="2627784">
                  <a:extLst>
                    <a:ext uri="{9D8B030D-6E8A-4147-A177-3AD203B41FA5}">
                      <a16:colId xmlns:a16="http://schemas.microsoft.com/office/drawing/2014/main" val="20003"/>
                    </a:ext>
                  </a:extLst>
                </a:gridCol>
              </a:tblGrid>
              <a:tr h="434946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Cmou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epi,lom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rompi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tekmet,rictoc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nih</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ki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peklaoc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eybe</a:t>
                      </a:r>
                      <a:r>
                        <a:rPr kumimoji="0" lang="en-US" sz="2400" b="0" i="0" u="none" strike="noStrike" cap="none" normalizeH="0" baseline="0" dirty="0">
                          <a:ln>
                            <a:noFill/>
                          </a:ln>
                          <a:solidFill>
                            <a:schemeClr val="tx1"/>
                          </a:solidFill>
                          <a:effectLst/>
                          <a:latin typeface="Coptic1" pitchFamily="2" charset="0"/>
                          <a:cs typeface="Arial" charset="0"/>
                        </a:rPr>
                        <a:t> ],/ra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piorvanoc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pisemmo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piremnjwili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a:t>
                      </a:r>
                      <a:r>
                        <a:rPr kumimoji="0" lang="en-US" sz="2400" b="0" i="0" u="none" strike="noStrike" cap="none" normalizeH="0" baseline="0" dirty="0">
                          <a:ln>
                            <a:noFill/>
                          </a:ln>
                          <a:solidFill>
                            <a:schemeClr val="tx1"/>
                          </a:solidFill>
                          <a:effectLst/>
                          <a:latin typeface="Coptic1" pitchFamily="2" charset="0"/>
                          <a:cs typeface="Arial" charset="0"/>
                        </a:rPr>
                        <a:t>/ten t/ren </a:t>
                      </a:r>
                      <a:r>
                        <a:rPr kumimoji="0" lang="en-US" sz="2400" b="0" i="0" u="none" strike="noStrike" cap="none" normalizeH="0" baseline="0" dirty="0" err="1">
                          <a:ln>
                            <a:noFill/>
                          </a:ln>
                          <a:solidFill>
                            <a:schemeClr val="tx1"/>
                          </a:solidFill>
                          <a:effectLst/>
                          <a:latin typeface="Coptic1" pitchFamily="2" charset="0"/>
                          <a:cs typeface="Arial" charset="0"/>
                        </a:rPr>
                        <a:t>qa</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eterhelpic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mpekran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Dans Ta bonté,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bénis les prémices de l’année en faveur des pauvres de Ton peuple,</a:t>
                      </a:r>
                      <a:r>
                        <a:rPr kumimoji="0" lang="ar-EG"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a:ln>
                            <a:noFill/>
                          </a:ln>
                          <a:solidFill>
                            <a:schemeClr val="tx1"/>
                          </a:solidFill>
                          <a:effectLst/>
                          <a:latin typeface="Arial" charset="0"/>
                          <a:cs typeface="Arial" charset="0"/>
                        </a:rPr>
                        <a:t>de la veuve, de l’orphelin, de l’étranger et du visiteur, de nous tous, qui Te prions et invoquons Ton saint nom.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بَارك إكليل السنة بصلاحك من أجل فقراءِ شعبك.</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من أجل الأرملة واليتيم والغريب والضيف. ومن أجلنا كلنا نحنُ الذينَ نرجوكَ ونطلب اسمِكَ القدوس</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50852365"/>
      </p:ext>
    </p:extLst>
  </p:cSld>
  <p:clrMapOvr>
    <a:masterClrMapping/>
  </p:clrMapOvr>
  <p:transition/>
</p:sld>
</file>

<file path=ppt/slides/slide3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6674" name="Group 2"/>
          <p:cNvGraphicFramePr>
            <a:graphicFrameLocks noGrp="1"/>
          </p:cNvGraphicFramePr>
          <p:nvPr>
            <p:ph/>
          </p:nvPr>
        </p:nvGraphicFramePr>
        <p:xfrm>
          <a:off x="0" y="0"/>
          <a:ext cx="9144000" cy="5056632"/>
        </p:xfrm>
        <a:graphic>
          <a:graphicData uri="http://schemas.openxmlformats.org/drawingml/2006/table">
            <a:tbl>
              <a:tblPr/>
              <a:tblGrid>
                <a:gridCol w="3275856">
                  <a:extLst>
                    <a:ext uri="{9D8B030D-6E8A-4147-A177-3AD203B41FA5}">
                      <a16:colId xmlns:a16="http://schemas.microsoft.com/office/drawing/2014/main" val="20000"/>
                    </a:ext>
                  </a:extLst>
                </a:gridCol>
                <a:gridCol w="3582144">
                  <a:extLst>
                    <a:ext uri="{9D8B030D-6E8A-4147-A177-3AD203B41FA5}">
                      <a16:colId xmlns:a16="http://schemas.microsoft.com/office/drawing/2014/main" val="20001"/>
                    </a:ext>
                  </a:extLst>
                </a:gridCol>
                <a:gridCol w="2286000">
                  <a:extLst>
                    <a:ext uri="{9D8B030D-6E8A-4147-A177-3AD203B41FA5}">
                      <a16:colId xmlns:a16="http://schemas.microsoft.com/office/drawing/2014/main" val="20002"/>
                    </a:ext>
                  </a:extLst>
                </a:gridCol>
              </a:tblGrid>
              <a:tr h="50566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Coptic1" pitchFamily="2" charset="0"/>
                          <a:cs typeface="Arial" charset="0"/>
                        </a:rPr>
                        <a:t>Je </a:t>
                      </a:r>
                      <a:r>
                        <a:rPr kumimoji="0" lang="fr-FR" sz="2600" b="0" i="0" u="none" strike="noStrike" cap="none" normalizeH="0" baseline="0" dirty="0" err="1">
                          <a:ln>
                            <a:noFill/>
                          </a:ln>
                          <a:solidFill>
                            <a:schemeClr val="tx1"/>
                          </a:solidFill>
                          <a:effectLst/>
                          <a:latin typeface="Coptic1" pitchFamily="2" charset="0"/>
                          <a:cs typeface="Arial" charset="0"/>
                        </a:rPr>
                        <a:t>nenbal</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nouon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niben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ceerhelpic</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erok</a:t>
                      </a:r>
                      <a:r>
                        <a:rPr kumimoji="0" lang="fr-FR" sz="2600" b="0" i="0" u="none" strike="noStrike" cap="none" normalizeH="0" baseline="0" dirty="0">
                          <a:ln>
                            <a:noFill/>
                          </a:ln>
                          <a:solidFill>
                            <a:schemeClr val="tx1"/>
                          </a:solidFill>
                          <a:effectLst/>
                          <a:latin typeface="Coptic1" pitchFamily="2" charset="0"/>
                          <a:cs typeface="Arial" charset="0"/>
                        </a:rPr>
                        <a:t> : </a:t>
                      </a:r>
                      <a:endParaRPr kumimoji="0" lang="en-US" sz="2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Coptic1" pitchFamily="2" charset="0"/>
                          <a:cs typeface="Arial" charset="0"/>
                        </a:rPr>
                        <a:t>je </a:t>
                      </a:r>
                      <a:r>
                        <a:rPr kumimoji="0" lang="fr-FR" sz="2600" b="0" i="0" u="none" strike="noStrike" cap="none" normalizeH="0" baseline="0" dirty="0" err="1">
                          <a:ln>
                            <a:noFill/>
                          </a:ln>
                          <a:solidFill>
                            <a:schemeClr val="tx1"/>
                          </a:solidFill>
                          <a:effectLst/>
                          <a:latin typeface="Coptic1" pitchFamily="2" charset="0"/>
                          <a:cs typeface="Arial" charset="0"/>
                        </a:rPr>
                        <a:t>nyok</a:t>
                      </a:r>
                      <a:r>
                        <a:rPr kumimoji="0" lang="fr-FR" sz="2600" b="0" i="0" u="none" strike="noStrike" cap="none" normalizeH="0" baseline="0" dirty="0">
                          <a:ln>
                            <a:noFill/>
                          </a:ln>
                          <a:solidFill>
                            <a:schemeClr val="tx1"/>
                          </a:solidFill>
                          <a:effectLst/>
                          <a:latin typeface="Coptic1" pitchFamily="2" charset="0"/>
                          <a:cs typeface="Arial" charset="0"/>
                        </a:rPr>
                        <a:t> et] </a:t>
                      </a:r>
                      <a:r>
                        <a:rPr kumimoji="0" lang="fr-FR" sz="2600" b="0" i="0" u="none" strike="noStrike" cap="none" normalizeH="0" baseline="0" dirty="0" err="1">
                          <a:ln>
                            <a:noFill/>
                          </a:ln>
                          <a:solidFill>
                            <a:schemeClr val="tx1"/>
                          </a:solidFill>
                          <a:effectLst/>
                          <a:latin typeface="Coptic1" pitchFamily="2" charset="0"/>
                          <a:cs typeface="Arial" charset="0"/>
                        </a:rPr>
                        <a:t>ntouqre</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nwou</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qen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ouc</a:t>
                      </a:r>
                      <a:r>
                        <a:rPr kumimoji="0" lang="fr-FR" sz="2600" b="0" i="0" u="none" strike="noStrike" cap="none" normalizeH="0" baseline="0" dirty="0">
                          <a:ln>
                            <a:noFill/>
                          </a:ln>
                          <a:solidFill>
                            <a:schemeClr val="tx1"/>
                          </a:solidFill>
                          <a:effectLst/>
                          <a:latin typeface="Coptic1" pitchFamily="2" charset="0"/>
                          <a:cs typeface="Arial" charset="0"/>
                        </a:rPr>
                        <a:t>/ou </a:t>
                      </a:r>
                      <a:r>
                        <a:rPr kumimoji="0" lang="fr-FR" sz="2600" b="0" i="0" u="none" strike="noStrike" cap="none" normalizeH="0" baseline="0" dirty="0" err="1">
                          <a:ln>
                            <a:noFill/>
                          </a:ln>
                          <a:solidFill>
                            <a:schemeClr val="tx1"/>
                          </a:solidFill>
                          <a:effectLst/>
                          <a:latin typeface="Coptic1" pitchFamily="2" charset="0"/>
                          <a:cs typeface="Arial" charset="0"/>
                        </a:rPr>
                        <a:t>enanef</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Arioui</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neman</a:t>
                      </a:r>
                      <a:r>
                        <a:rPr kumimoji="0" lang="fr-FR" sz="2600" b="0" i="0" u="none" strike="noStrike" cap="none" normalizeH="0" baseline="0" dirty="0">
                          <a:ln>
                            <a:noFill/>
                          </a:ln>
                          <a:solidFill>
                            <a:schemeClr val="tx1"/>
                          </a:solidFill>
                          <a:effectLst/>
                          <a:latin typeface="Coptic1" pitchFamily="2" charset="0"/>
                          <a:cs typeface="Arial" charset="0"/>
                        </a:rPr>
                        <a:t> kata </a:t>
                      </a:r>
                      <a:r>
                        <a:rPr kumimoji="0" lang="fr-FR" sz="2600" b="0" i="0" u="none" strike="noStrike" cap="none" normalizeH="0" baseline="0" dirty="0" err="1">
                          <a:ln>
                            <a:noFill/>
                          </a:ln>
                          <a:solidFill>
                            <a:schemeClr val="tx1"/>
                          </a:solidFill>
                          <a:effectLst/>
                          <a:latin typeface="Coptic1" pitchFamily="2" charset="0"/>
                          <a:cs typeface="Arial" charset="0"/>
                        </a:rPr>
                        <a:t>tekmetagayoc</a:t>
                      </a:r>
                      <a:r>
                        <a:rPr kumimoji="0" lang="fr-FR" sz="2600" b="0" i="0" u="none" strike="noStrike" cap="none" normalizeH="0" baseline="0" dirty="0">
                          <a:ln>
                            <a:noFill/>
                          </a:ln>
                          <a:solidFill>
                            <a:schemeClr val="tx1"/>
                          </a:solidFill>
                          <a:effectLst/>
                          <a:latin typeface="Coptic1" pitchFamily="2" charset="0"/>
                          <a:cs typeface="Arial" charset="0"/>
                        </a:rPr>
                        <a:t> : v/et] </a:t>
                      </a:r>
                      <a:r>
                        <a:rPr kumimoji="0" lang="fr-FR" sz="2600" b="0" i="0" u="none" strike="noStrike" cap="none" normalizeH="0" baseline="0" dirty="0" err="1">
                          <a:ln>
                            <a:noFill/>
                          </a:ln>
                          <a:solidFill>
                            <a:schemeClr val="tx1"/>
                          </a:solidFill>
                          <a:effectLst/>
                          <a:latin typeface="Coptic1" pitchFamily="2" charset="0"/>
                          <a:cs typeface="Arial" charset="0"/>
                        </a:rPr>
                        <a:t>qre</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ncarx</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niben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moh</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nnenh</a:t>
                      </a:r>
                      <a:r>
                        <a:rPr kumimoji="0" lang="fr-FR" sz="2600" b="0" i="0" u="none" strike="noStrike" cap="none" normalizeH="0" baseline="0" dirty="0">
                          <a:ln>
                            <a:noFill/>
                          </a:ln>
                          <a:solidFill>
                            <a:schemeClr val="tx1"/>
                          </a:solidFill>
                          <a:effectLst/>
                          <a:latin typeface="Coptic1" pitchFamily="2" charset="0"/>
                          <a:cs typeface="Arial" charset="0"/>
                        </a:rPr>
                        <a:t>/t </a:t>
                      </a:r>
                      <a:r>
                        <a:rPr kumimoji="0" lang="fr-FR" sz="2600" b="0" i="0" u="none" strike="noStrike" cap="none" normalizeH="0" baseline="0" dirty="0" err="1">
                          <a:ln>
                            <a:noFill/>
                          </a:ln>
                          <a:solidFill>
                            <a:schemeClr val="tx1"/>
                          </a:solidFill>
                          <a:effectLst/>
                          <a:latin typeface="Coptic1" pitchFamily="2" charset="0"/>
                          <a:cs typeface="Arial" charset="0"/>
                        </a:rPr>
                        <a:t>nrasi</a:t>
                      </a:r>
                      <a:r>
                        <a:rPr kumimoji="0" lang="fr-FR" sz="2600" b="0" i="0" u="none" strike="noStrike" cap="none" normalizeH="0" baseline="0" dirty="0">
                          <a:ln>
                            <a:noFill/>
                          </a:ln>
                          <a:solidFill>
                            <a:schemeClr val="tx1"/>
                          </a:solidFill>
                          <a:effectLst/>
                          <a:latin typeface="Coptic1" pitchFamily="2" charset="0"/>
                          <a:cs typeface="Arial" charset="0"/>
                        </a:rPr>
                        <a:t> nem </a:t>
                      </a:r>
                      <a:r>
                        <a:rPr kumimoji="0" lang="fr-FR" sz="2600" b="0" i="0" u="none" strike="noStrike" cap="none" normalizeH="0" baseline="0" dirty="0" err="1">
                          <a:ln>
                            <a:noFill/>
                          </a:ln>
                          <a:solidFill>
                            <a:schemeClr val="tx1"/>
                          </a:solidFill>
                          <a:effectLst/>
                          <a:latin typeface="Coptic1" pitchFamily="2" charset="0"/>
                          <a:cs typeface="Arial" charset="0"/>
                        </a:rPr>
                        <a:t>ouounof</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a:ln>
                            <a:noFill/>
                          </a:ln>
                          <a:solidFill>
                            <a:schemeClr val="tx1"/>
                          </a:solidFill>
                          <a:effectLst/>
                          <a:latin typeface="Arial" charset="0"/>
                          <a:cs typeface="Arial" charset="0"/>
                        </a:rPr>
                        <a:t>:</a:t>
                      </a:r>
                      <a:r>
                        <a:rPr kumimoji="0" lang="en-US" sz="2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Car les yeux de tous espèrent en Toi car c’est Toi qui leur donnes leur nourriture en temps opportun. Traite nous selon Ta bonté, Ô Toi, qui, nourrit toute chair, remplis nos cœurs de joie et de bonheur,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لأن أعين الكل تترجاكَ</a:t>
                      </a:r>
                      <a:endParaRPr kumimoji="0" lang="fr-CA"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لأنكَ أنتَ الذى تعطيهم طعامَهم فى حين حسن. اصنع معنا حَسَب صلاحك يا معطياً طعاماً لكل جسد. املأ قلوبنا فرحاً ونعيماً</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43501926"/>
      </p:ext>
    </p:extLst>
  </p:cSld>
  <p:clrMapOvr>
    <a:masterClrMapping/>
  </p:clrMapOvr>
  <p:transition/>
</p:sld>
</file>

<file path=ppt/slides/slide3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ph/>
          </p:nvPr>
        </p:nvGraphicFramePr>
        <p:xfrm>
          <a:off x="0" y="114300"/>
          <a:ext cx="9144000" cy="4896612"/>
        </p:xfrm>
        <a:graphic>
          <a:graphicData uri="http://schemas.openxmlformats.org/drawingml/2006/table">
            <a:tbl>
              <a:tblPr/>
              <a:tblGrid>
                <a:gridCol w="2979505">
                  <a:extLst>
                    <a:ext uri="{9D8B030D-6E8A-4147-A177-3AD203B41FA5}">
                      <a16:colId xmlns:a16="http://schemas.microsoft.com/office/drawing/2014/main" val="20000"/>
                    </a:ext>
                  </a:extLst>
                </a:gridCol>
                <a:gridCol w="3608719">
                  <a:extLst>
                    <a:ext uri="{9D8B030D-6E8A-4147-A177-3AD203B41FA5}">
                      <a16:colId xmlns:a16="http://schemas.microsoft.com/office/drawing/2014/main" val="20001"/>
                    </a:ext>
                  </a:extLst>
                </a:gridCol>
                <a:gridCol w="2555776">
                  <a:extLst>
                    <a:ext uri="{9D8B030D-6E8A-4147-A177-3AD203B41FA5}">
                      <a16:colId xmlns:a16="http://schemas.microsoft.com/office/drawing/2014/main" val="20002"/>
                    </a:ext>
                  </a:extLst>
                </a:gridCol>
              </a:tblGrid>
              <a:tr h="48966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hina</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anon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ere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vrwsi</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ntoten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hwb</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nc</a:t>
                      </a:r>
                      <a:r>
                        <a:rPr kumimoji="0" lang="fr-FR" sz="2800" b="0" i="0" u="none" strike="noStrike" cap="none" normalizeH="0" baseline="0" dirty="0">
                          <a:ln>
                            <a:noFill/>
                          </a:ln>
                          <a:solidFill>
                            <a:schemeClr val="tx1"/>
                          </a:solidFill>
                          <a:effectLst/>
                          <a:latin typeface="Coptic1" pitchFamily="2" charset="0"/>
                          <a:cs typeface="Arial" charset="0"/>
                        </a:rPr>
                        <a:t>/ou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 </a:t>
                      </a:r>
                      <a:r>
                        <a:rPr kumimoji="0" lang="fr-FR" sz="2800" b="0" i="0" u="none" strike="noStrike" cap="none" normalizeH="0" baseline="0" dirty="0" err="1">
                          <a:ln>
                            <a:noFill/>
                          </a:ln>
                          <a:solidFill>
                            <a:schemeClr val="tx1"/>
                          </a:solidFill>
                          <a:effectLst/>
                          <a:latin typeface="Coptic1" pitchFamily="2" charset="0"/>
                          <a:cs typeface="Arial" charset="0"/>
                        </a:rPr>
                        <a:t>ntenerhouo</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hwb</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nagayon</a:t>
                      </a:r>
                      <a:r>
                        <a:rPr kumimoji="0" lang="fr-FR"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afin qu’étant toujours pourvus du nécessaire en toute chose et en tout temps, nous progressions aussi en toute bonne œuvre.</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5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aie  pitié.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لكى نحنُ أيضاً إذ يكون لنا الكفافُ فى كل شىء </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كل حين نزدَادَ فى كل عملٍ صالح.</a:t>
                      </a:r>
                      <a:r>
                        <a:rPr kumimoji="0" lang="en-US" sz="2800" b="0" i="0" u="none" strike="noStrike" cap="none" normalizeH="0" baseline="0" dirty="0">
                          <a:ln>
                            <a:noFill/>
                          </a:ln>
                          <a:solidFill>
                            <a:schemeClr val="tx1"/>
                          </a:solidFill>
                          <a:effectLst/>
                          <a:latin typeface="Arial" charset="0"/>
                          <a:cs typeface="Arial" pitchFamily="34"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97079870"/>
      </p:ext>
    </p:extLst>
  </p:cSld>
  <p:clrMapOvr>
    <a:masterClrMapping/>
  </p:clrMapOvr>
  <p:transition/>
</p:sld>
</file>

<file path=ppt/slides/slide3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8750" name="Group 30"/>
          <p:cNvGraphicFramePr>
            <a:graphicFrameLocks noGrp="1"/>
          </p:cNvGraphicFramePr>
          <p:nvPr>
            <p:ph sz="half" idx="1"/>
          </p:nvPr>
        </p:nvGraphicFramePr>
        <p:xfrm>
          <a:off x="0" y="538988"/>
          <a:ext cx="9144000" cy="4354068"/>
        </p:xfrm>
        <a:graphic>
          <a:graphicData uri="http://schemas.openxmlformats.org/drawingml/2006/table">
            <a:tbl>
              <a:tblPr/>
              <a:tblGrid>
                <a:gridCol w="2843808">
                  <a:extLst>
                    <a:ext uri="{9D8B030D-6E8A-4147-A177-3AD203B41FA5}">
                      <a16:colId xmlns:a16="http://schemas.microsoft.com/office/drawing/2014/main" val="20000"/>
                    </a:ext>
                  </a:extLst>
                </a:gridCol>
                <a:gridCol w="3600400">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42108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n~niyucianip~rocvoraniseph~mot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e~tauerp~rocverin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eoutaio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m~pekran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 Toi Seigneur des sacrifices, des offrandes, des remerciements de ceux qui les offrent, honneur et gloire pour Ton nom saint.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اذكر يا ربُ صعائد وقرابين وشكر الذين يقرّبون</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كرامة ومجداً </a:t>
                      </a:r>
                      <a:r>
                        <a:rPr kumimoji="0" lang="ar-SA" sz="3600" b="0" i="0" u="none" strike="noStrike" cap="none" normalizeH="0" baseline="0" dirty="0" err="1">
                          <a:ln>
                            <a:noFill/>
                          </a:ln>
                          <a:solidFill>
                            <a:schemeClr val="tx1"/>
                          </a:solidFill>
                          <a:effectLst/>
                          <a:latin typeface="Arial" charset="0"/>
                          <a:cs typeface="Arial" charset="0"/>
                        </a:rPr>
                        <a:t>لإسمِكَ</a:t>
                      </a:r>
                      <a:r>
                        <a:rPr kumimoji="0" lang="ar-SA" sz="3600" b="0" i="0" u="none" strike="noStrike" cap="none" normalizeH="0" baseline="0" dirty="0">
                          <a:ln>
                            <a:noFill/>
                          </a:ln>
                          <a:solidFill>
                            <a:schemeClr val="tx1"/>
                          </a:solidFill>
                          <a:effectLst/>
                          <a:latin typeface="Arial" charset="0"/>
                          <a:cs typeface="Arial" charset="0"/>
                        </a:rPr>
                        <a:t> القدوس.</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0E67AF4-5B92-4266-99C2-709169153285}"/>
              </a:ext>
            </a:extLst>
          </p:cNvPr>
          <p:cNvGraphicFramePr>
            <a:graphicFrameLocks noGrp="1"/>
          </p:cNvGraphicFramePr>
          <p:nvPr/>
        </p:nvGraphicFramePr>
        <p:xfrm>
          <a:off x="1562100" y="70104"/>
          <a:ext cx="6096000" cy="3962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35208972"/>
                    </a:ext>
                  </a:extLst>
                </a:gridCol>
              </a:tblGrid>
              <a:tr h="3708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600" b="0" i="0" u="none" strike="noStrike" cap="none" normalizeH="0" baseline="0" dirty="0" err="1">
                          <a:ln>
                            <a:noFill/>
                          </a:ln>
                          <a:solidFill>
                            <a:schemeClr val="tx1"/>
                          </a:solidFill>
                          <a:effectLst/>
                          <a:latin typeface="Arial" charset="0"/>
                          <a:cs typeface="Arial" charset="0"/>
                        </a:rPr>
                        <a:t>Oraison</a:t>
                      </a:r>
                      <a:r>
                        <a:rPr kumimoji="0" lang="en-US" sz="1600" b="0" i="0" u="none" strike="noStrike" cap="none" normalizeH="0" baseline="0" dirty="0">
                          <a:ln>
                            <a:noFill/>
                          </a:ln>
                          <a:solidFill>
                            <a:schemeClr val="tx1"/>
                          </a:solidFill>
                          <a:effectLst/>
                          <a:latin typeface="Arial" charset="0"/>
                          <a:cs typeface="Arial" charset="0"/>
                        </a:rPr>
                        <a:t> des </a:t>
                      </a:r>
                      <a:r>
                        <a:rPr kumimoji="0" lang="en-US" sz="1600" b="0" i="0" u="none" strike="noStrike" cap="none" normalizeH="0" baseline="0" dirty="0" err="1">
                          <a:ln>
                            <a:noFill/>
                          </a:ln>
                          <a:solidFill>
                            <a:schemeClr val="tx1"/>
                          </a:solidFill>
                          <a:effectLst/>
                          <a:latin typeface="Arial" charset="0"/>
                          <a:cs typeface="Arial" charset="0"/>
                        </a:rPr>
                        <a:t>offrandes</a:t>
                      </a:r>
                      <a:r>
                        <a:rPr kumimoji="0" lang="en-US" sz="1600" b="0" i="0" u="none" strike="noStrike" cap="none" normalizeH="0" baseline="0" dirty="0">
                          <a:ln>
                            <a:noFill/>
                          </a:ln>
                          <a:solidFill>
                            <a:schemeClr val="tx1"/>
                          </a:solidFill>
                          <a:effectLst/>
                          <a:latin typeface="Arial" charset="0"/>
                          <a:cs typeface="Arial" charset="0"/>
                        </a:rPr>
                        <a:t> - </a:t>
                      </a:r>
                      <a:r>
                        <a:rPr kumimoji="0" lang="ar-SA" sz="1600" b="0" i="0" u="none" strike="noStrike" cap="none" normalizeH="0" baseline="0" dirty="0" err="1">
                          <a:ln>
                            <a:noFill/>
                          </a:ln>
                          <a:solidFill>
                            <a:schemeClr val="tx1"/>
                          </a:solidFill>
                          <a:effectLst/>
                          <a:latin typeface="Arial" charset="0"/>
                          <a:cs typeface="Arial" charset="0"/>
                        </a:rPr>
                        <a:t>أوشية</a:t>
                      </a:r>
                      <a:r>
                        <a:rPr kumimoji="0" lang="ar-SA" sz="1600" b="0" i="0" u="none" strike="noStrike" cap="none" normalizeH="0" baseline="0" dirty="0">
                          <a:ln>
                            <a:noFill/>
                          </a:ln>
                          <a:solidFill>
                            <a:schemeClr val="tx1"/>
                          </a:solidFill>
                          <a:effectLst/>
                          <a:latin typeface="Arial" charset="0"/>
                          <a:cs typeface="Arial" charset="0"/>
                        </a:rPr>
                        <a:t> القرابين</a:t>
                      </a:r>
                      <a:r>
                        <a:rPr kumimoji="0" lang="ar-SA" sz="2000" b="0" i="0" u="none" strike="noStrike" cap="none" normalizeH="0" baseline="0" dirty="0">
                          <a:ln>
                            <a:noFill/>
                          </a:ln>
                          <a:solidFill>
                            <a:schemeClr val="tx1"/>
                          </a:solidFill>
                          <a:effectLst/>
                          <a:latin typeface="Arial" charset="0"/>
                          <a:cs typeface="Arial" charset="0"/>
                        </a:rPr>
                        <a:t> </a:t>
                      </a:r>
                      <a:endParaRPr kumimoji="0" lang="en-CA" sz="2000" b="0" i="0" u="none" strike="noStrike" cap="none" normalizeH="0" baseline="0" dirty="0">
                        <a:ln>
                          <a:noFill/>
                        </a:ln>
                        <a:solidFill>
                          <a:schemeClr val="tx1"/>
                        </a:solidFill>
                        <a:effectLst/>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6354702"/>
                  </a:ext>
                </a:extLst>
              </a:tr>
            </a:tbl>
          </a:graphicData>
        </a:graphic>
      </p:graphicFrame>
    </p:spTree>
    <p:extLst>
      <p:ext uri="{BB962C8B-B14F-4D97-AF65-F5344CB8AC3E}">
        <p14:creationId xmlns:p14="http://schemas.microsoft.com/office/powerpoint/2010/main" val="1984377237"/>
      </p:ext>
    </p:extLst>
  </p:cSld>
  <p:clrMapOvr>
    <a:masterClrMapping/>
  </p:clrMapOvr>
  <p:transition/>
</p:sld>
</file>

<file path=ppt/slides/slide3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2818" name="Group 2"/>
          <p:cNvGraphicFramePr>
            <a:graphicFrameLocks noGrp="1"/>
          </p:cNvGraphicFramePr>
          <p:nvPr>
            <p:ph sz="half" idx="1"/>
          </p:nvPr>
        </p:nvGraphicFramePr>
        <p:xfrm>
          <a:off x="0" y="0"/>
          <a:ext cx="9144000" cy="5198364"/>
        </p:xfrm>
        <a:graphic>
          <a:graphicData uri="http://schemas.openxmlformats.org/drawingml/2006/table">
            <a:tbl>
              <a:tblPr/>
              <a:tblGrid>
                <a:gridCol w="3203848">
                  <a:extLst>
                    <a:ext uri="{9D8B030D-6E8A-4147-A177-3AD203B41FA5}">
                      <a16:colId xmlns:a16="http://schemas.microsoft.com/office/drawing/2014/main" val="20000"/>
                    </a:ext>
                  </a:extLst>
                </a:gridCol>
                <a:gridCol w="3456384">
                  <a:extLst>
                    <a:ext uri="{9D8B030D-6E8A-4147-A177-3AD203B41FA5}">
                      <a16:colId xmlns:a16="http://schemas.microsoft.com/office/drawing/2014/main" val="20001"/>
                    </a:ext>
                  </a:extLst>
                </a:gridCol>
                <a:gridCol w="2483768">
                  <a:extLst>
                    <a:ext uri="{9D8B030D-6E8A-4147-A177-3AD203B41FA5}">
                      <a16:colId xmlns:a16="http://schemas.microsoft.com/office/drawing/2014/main" val="20002"/>
                    </a:ext>
                  </a:extLst>
                </a:gridCol>
              </a:tblGrid>
              <a:tr h="51983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05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e~jen</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e~tfi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m~v~rwous</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n~niyucia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nip~rocvora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nia~par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nineh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nic~yoinoufi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nic~kepacma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nijwm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n~ws</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nikumillion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pimanerswousi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sebiw</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Ieroucal</a:t>
                      </a:r>
                      <a:r>
                        <a:rPr kumimoji="0" lang="en-US" sz="2400" b="0" i="0" u="none" strike="noStrike" cap="none" normalizeH="0" baseline="0" dirty="0">
                          <a:ln>
                            <a:noFill/>
                          </a:ln>
                          <a:solidFill>
                            <a:schemeClr val="tx1"/>
                          </a:solidFill>
                          <a:effectLst/>
                          <a:latin typeface="Coptic1" pitchFamily="2" charset="0"/>
                          <a:cs typeface="Arial" charset="0"/>
                        </a:rPr>
                        <a:t>/m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t~ve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nennobi</a:t>
                      </a:r>
                      <a:r>
                        <a:rPr kumimoji="0" lang="en-US" sz="2400" b="0" i="0" u="none" strike="noStrike" cap="none" normalizeH="0" baseline="0" dirty="0">
                          <a:ln>
                            <a:noFill/>
                          </a:ln>
                          <a:solidFill>
                            <a:schemeClr val="tx1"/>
                          </a:solidFill>
                          <a:effectLst/>
                          <a:latin typeface="Coptic1" pitchFamily="2" charset="0"/>
                          <a:cs typeface="Arial" charset="0"/>
                        </a:rPr>
                        <a:t> nan </a:t>
                      </a:r>
                      <a:r>
                        <a:rPr kumimoji="0" lang="en-US" sz="2400" b="0" i="0" u="none" strike="noStrike" cap="none" normalizeH="0" baseline="0" dirty="0" err="1">
                          <a:ln>
                            <a:noFill/>
                          </a:ln>
                          <a:solidFill>
                            <a:schemeClr val="tx1"/>
                          </a:solidFill>
                          <a:effectLst/>
                          <a:latin typeface="Coptic1" pitchFamily="2" charset="0"/>
                          <a:cs typeface="Arial" charset="0"/>
                        </a:rPr>
                        <a:t>e~bol</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Priez pour ceux qui préparent les sacrifices,  les offrandes,  les prémices, l’huile, l’encens, les voiles, les livres des lectures et les récipients de l’autel que Le Christ notre Seigneur  les récompense dans la Jérusalem céleste et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اطلبوا</a:t>
                      </a:r>
                      <a:r>
                        <a:rPr kumimoji="0" lang="ar-EG"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عن</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المهتمين</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بالصعائد</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والقرابين</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والبكور</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والزيت</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والبخور</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والستور</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وكتب</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القراءة</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وأوانى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المذبح</a:t>
                      </a:r>
                      <a:r>
                        <a:rPr kumimoji="0" lang="en-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لكى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المسيح</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إلهنا</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يُكافئهم</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أورشليم</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السمائية</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ويَغفر</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لنا</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خطايانا</a:t>
                      </a:r>
                      <a:r>
                        <a:rPr kumimoji="0" lang="ar-EG"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687612" y="4968621"/>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31913305"/>
      </p:ext>
    </p:extLst>
  </p:cSld>
  <p:clrMapOvr>
    <a:masterClrMapping/>
  </p:clrMapOvr>
  <p:transition/>
</p:sld>
</file>

<file path=ppt/slides/slide3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4866" name="Group 2"/>
          <p:cNvGraphicFramePr>
            <a:graphicFrameLocks noGrp="1"/>
          </p:cNvGraphicFramePr>
          <p:nvPr>
            <p:ph sz="half" idx="1"/>
          </p:nvPr>
        </p:nvGraphicFramePr>
        <p:xfrm>
          <a:off x="0" y="0"/>
          <a:ext cx="9144000" cy="5143500"/>
        </p:xfrm>
        <a:graphic>
          <a:graphicData uri="http://schemas.openxmlformats.org/drawingml/2006/table">
            <a:tbl>
              <a:tblPr/>
              <a:tblGrid>
                <a:gridCol w="3013363">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gridCol w="2701637">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7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Kurie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ele</a:t>
                      </a:r>
                      <a:r>
                        <a:rPr kumimoji="0" lang="en-US" sz="24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Coptic1" pitchFamily="2" charset="0"/>
                          <a:cs typeface="Arial" charset="0"/>
                        </a:rPr>
                        <a:t>Sopou</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e~rok</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e~jen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pekyuciact</a:t>
                      </a:r>
                      <a:r>
                        <a:rPr kumimoji="0" lang="en-US" sz="2000" b="0" i="0" u="none" strike="noStrike" cap="none" normalizeH="0" baseline="0" dirty="0">
                          <a:ln>
                            <a:noFill/>
                          </a:ln>
                          <a:solidFill>
                            <a:schemeClr val="tx1"/>
                          </a:solidFill>
                          <a:effectLst/>
                          <a:latin typeface="Coptic1" pitchFamily="2" charset="0"/>
                          <a:cs typeface="Arial" charset="0"/>
                        </a:rPr>
                        <a:t>/</a:t>
                      </a:r>
                      <a:r>
                        <a:rPr kumimoji="0" lang="en-US" sz="2000" b="0" i="0" u="none" strike="noStrike" cap="none" normalizeH="0" baseline="0" dirty="0" err="1">
                          <a:ln>
                            <a:noFill/>
                          </a:ln>
                          <a:solidFill>
                            <a:schemeClr val="tx1"/>
                          </a:solidFill>
                          <a:effectLst/>
                          <a:latin typeface="Coptic1" pitchFamily="2" charset="0"/>
                          <a:cs typeface="Arial" charset="0"/>
                        </a:rPr>
                        <a:t>rion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e~youab</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n~ellogimon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n~te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t~ve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e~ouc~yoi</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n~c~yoinoufi</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e~qoun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e~tekmetnis</a:t>
                      </a:r>
                      <a:r>
                        <a:rPr kumimoji="0" lang="en-US" sz="2000" b="0" i="0" u="none" strike="noStrike" cap="none" normalizeH="0" baseline="0" dirty="0">
                          <a:ln>
                            <a:noFill/>
                          </a:ln>
                          <a:solidFill>
                            <a:schemeClr val="tx1"/>
                          </a:solidFill>
                          <a:effectLst/>
                          <a:latin typeface="Coptic1" pitchFamily="2" charset="0"/>
                          <a:cs typeface="Arial" charset="0"/>
                        </a:rPr>
                        <a:t>] et </a:t>
                      </a:r>
                      <a:r>
                        <a:rPr kumimoji="0" lang="en-US" sz="2000" b="0" i="0" u="none" strike="noStrike" cap="none" normalizeH="0" baseline="0" dirty="0" err="1">
                          <a:ln>
                            <a:noFill/>
                          </a:ln>
                          <a:solidFill>
                            <a:schemeClr val="tx1"/>
                          </a:solidFill>
                          <a:effectLst/>
                          <a:latin typeface="Coptic1" pitchFamily="2" charset="0"/>
                          <a:cs typeface="Arial" charset="0"/>
                        </a:rPr>
                        <a:t>qen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niv</a:t>
                      </a:r>
                      <a:r>
                        <a:rPr kumimoji="0" lang="en-US" sz="2000" b="0" i="0" u="none" strike="noStrike" cap="none" normalizeH="0" baseline="0" dirty="0">
                          <a:ln>
                            <a:noFill/>
                          </a:ln>
                          <a:solidFill>
                            <a:schemeClr val="tx1"/>
                          </a:solidFill>
                          <a:effectLst/>
                          <a:latin typeface="Coptic1" pitchFamily="2" charset="0"/>
                          <a:cs typeface="Arial" charset="0"/>
                        </a:rPr>
                        <a:t>/</a:t>
                      </a:r>
                      <a:r>
                        <a:rPr kumimoji="0" lang="en-US" sz="2000" b="0" i="0" u="none" strike="noStrike" cap="none" normalizeH="0" baseline="0" dirty="0" err="1">
                          <a:ln>
                            <a:noFill/>
                          </a:ln>
                          <a:solidFill>
                            <a:schemeClr val="tx1"/>
                          </a:solidFill>
                          <a:effectLst/>
                          <a:latin typeface="Coptic1" pitchFamily="2" charset="0"/>
                          <a:cs typeface="Arial" charset="0"/>
                        </a:rPr>
                        <a:t>oui</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e~bolhiten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p~semsi</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n~te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nekaggeloc</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nem</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nek-ar</a:t>
                      </a:r>
                      <a:r>
                        <a:rPr kumimoji="0" lang="en-US" sz="2000" b="0" i="0" u="none" strike="noStrike" cap="none" normalizeH="0" baseline="0" dirty="0">
                          <a:ln>
                            <a:noFill/>
                          </a:ln>
                          <a:solidFill>
                            <a:schemeClr val="tx1"/>
                          </a:solidFill>
                          <a:effectLst/>
                          <a:latin typeface="Coptic1" pitchFamily="2" charset="0"/>
                          <a:cs typeface="Arial" charset="0"/>
                        </a:rPr>
                        <a:t>,/</a:t>
                      </a:r>
                      <a:r>
                        <a:rPr kumimoji="0" lang="en-US" sz="2000" b="0" i="0" u="none" strike="noStrike" cap="none" normalizeH="0" baseline="0" dirty="0" err="1">
                          <a:ln>
                            <a:noFill/>
                          </a:ln>
                          <a:solidFill>
                            <a:schemeClr val="tx1"/>
                          </a:solidFill>
                          <a:effectLst/>
                          <a:latin typeface="Coptic1" pitchFamily="2" charset="0"/>
                          <a:cs typeface="Arial" charset="0"/>
                        </a:rPr>
                        <a:t>aggeloc</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eyouab</a:t>
                      </a:r>
                      <a:r>
                        <a:rPr kumimoji="0" lang="en-US" sz="2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r>
                        <a:rPr kumimoji="0" lang="en-US"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Accepte-les sur Ton saint Autel parlant et céleste comme une odeur  d’encens qui entre chez Ta majesté aux cieux par l’intermédiaire de Tes anges et de Tes archanges saints.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400" b="0" i="0" u="none" strike="noStrike" cap="none" normalizeH="0" baseline="0" dirty="0">
                          <a:ln>
                            <a:noFill/>
                          </a:ln>
                          <a:solidFill>
                            <a:schemeClr val="tx1"/>
                          </a:solidFill>
                          <a:effectLst/>
                          <a:latin typeface="Arial" charset="0"/>
                          <a:cs typeface="Arial" charset="0"/>
                        </a:rPr>
                        <a:t>يا</a:t>
                      </a:r>
                      <a:r>
                        <a:rPr kumimoji="0" lang="ar-EG"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ربُ</a:t>
                      </a:r>
                      <a:r>
                        <a:rPr kumimoji="0" lang="ar-EG"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رحم</a:t>
                      </a:r>
                      <a:r>
                        <a:rPr kumimoji="0" lang="ar-EG"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400" b="0" i="0" u="none" strike="noStrike" cap="none" normalizeH="0" baseline="0" dirty="0">
                          <a:ln>
                            <a:noFill/>
                          </a:ln>
                          <a:solidFill>
                            <a:schemeClr val="tx1"/>
                          </a:solidFill>
                          <a:effectLst/>
                          <a:latin typeface="Arial" charset="0"/>
                          <a:cs typeface="Arial" charset="0"/>
                        </a:rPr>
                        <a:t>اقبلها</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إليكَ</a:t>
                      </a:r>
                      <a:r>
                        <a:rPr kumimoji="0" lang="ar-EG"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على</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مذبَحِكَ</a:t>
                      </a:r>
                      <a:r>
                        <a:rPr kumimoji="0" lang="ar-EG"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المقدس</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الناطق</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السمائى</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رائحة</a:t>
                      </a:r>
                      <a:r>
                        <a:rPr kumimoji="0" lang="ar-EG"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بخور</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تدخل</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إلى</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عظمتك</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التى</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فى</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السموات</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بواسطة</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خدمة</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ملائكتك</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ورؤساء</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ملائكتك</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المُقدسين</a:t>
                      </a:r>
                      <a:r>
                        <a:rPr kumimoji="0" lang="en-CA"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90515998"/>
      </p:ext>
    </p:extLst>
  </p:cSld>
  <p:clrMapOvr>
    <a:masterClrMapping/>
  </p:clrMapOvr>
  <p:transition/>
</p:sld>
</file>

<file path=ppt/slides/slide3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6914" name="Group 2"/>
          <p:cNvGraphicFramePr>
            <a:graphicFrameLocks noGrp="1"/>
          </p:cNvGraphicFramePr>
          <p:nvPr>
            <p:ph sz="half" idx="1"/>
          </p:nvPr>
        </p:nvGraphicFramePr>
        <p:xfrm>
          <a:off x="0" y="0"/>
          <a:ext cx="9144000" cy="5129784"/>
        </p:xfrm>
        <a:graphic>
          <a:graphicData uri="http://schemas.openxmlformats.org/drawingml/2006/table">
            <a:tbl>
              <a:tblPr/>
              <a:tblGrid>
                <a:gridCol w="3203848">
                  <a:extLst>
                    <a:ext uri="{9D8B030D-6E8A-4147-A177-3AD203B41FA5}">
                      <a16:colId xmlns:a16="http://schemas.microsoft.com/office/drawing/2014/main" val="20000"/>
                    </a:ext>
                  </a:extLst>
                </a:gridCol>
                <a:gridCol w="3358317">
                  <a:extLst>
                    <a:ext uri="{9D8B030D-6E8A-4147-A177-3AD203B41FA5}">
                      <a16:colId xmlns:a16="http://schemas.microsoft.com/office/drawing/2014/main" val="20001"/>
                    </a:ext>
                  </a:extLst>
                </a:gridCol>
                <a:gridCol w="2581835">
                  <a:extLst>
                    <a:ext uri="{9D8B030D-6E8A-4147-A177-3AD203B41FA5}">
                      <a16:colId xmlns:a16="http://schemas.microsoft.com/office/drawing/2014/main" val="20002"/>
                    </a:ext>
                  </a:extLst>
                </a:gridCol>
              </a:tblGrid>
              <a:tr h="51297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Mv~r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e~takswp</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n~nidwron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niy~m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Abel: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yucia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Abraam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tebi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],/ra. Pair/] on </a:t>
                      </a:r>
                      <a:r>
                        <a:rPr kumimoji="0" lang="en-US" sz="2400" b="0" i="0" u="none" strike="noStrike" cap="none" normalizeH="0" baseline="0" dirty="0" err="1">
                          <a:ln>
                            <a:noFill/>
                          </a:ln>
                          <a:solidFill>
                            <a:schemeClr val="tx1"/>
                          </a:solidFill>
                          <a:effectLst/>
                          <a:latin typeface="Coptic1" pitchFamily="2" charset="0"/>
                          <a:cs typeface="Arial" charset="0"/>
                        </a:rPr>
                        <a:t>nikeeu,arict</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neke~biaik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sopou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pihouo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pikouji</a:t>
                      </a:r>
                      <a:r>
                        <a:rPr kumimoji="0" lang="en-US" sz="2400" b="0" i="0" u="none" strike="noStrike" cap="none" normalizeH="0" baseline="0" dirty="0">
                          <a:ln>
                            <a:noFill/>
                          </a:ln>
                          <a:solidFill>
                            <a:schemeClr val="tx1"/>
                          </a:solidFill>
                          <a:effectLst/>
                          <a:latin typeface="Coptic1" pitchFamily="2" charset="0"/>
                          <a:cs typeface="Arial" charset="0"/>
                        </a:rPr>
                        <a:t>: n/eth/p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eyouwnh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Comme Tu as accepté l’offrande d’Abel le juste, le sacrifice de notre père Abraham et les deux sous de la veuve, accepte aussi les vœux de Tes serviteurs. Ceux qui ont beaucoup et ceux qui en ont peu, les invisibles et les apparents </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وكما قبلتَ إليكَ قرابين هابيل الصدّيق وذبيحة أبينا إبراهيم </a:t>
                      </a:r>
                      <a:r>
                        <a:rPr kumimoji="0" lang="ar-SA" sz="2800" b="0" i="0" u="none" strike="noStrike" cap="none" normalizeH="0" baseline="0" dirty="0" err="1">
                          <a:ln>
                            <a:noFill/>
                          </a:ln>
                          <a:solidFill>
                            <a:schemeClr val="tx1"/>
                          </a:solidFill>
                          <a:effectLst/>
                          <a:latin typeface="Arial" charset="0"/>
                          <a:cs typeface="Arial" charset="0"/>
                        </a:rPr>
                        <a:t>وفلسى</a:t>
                      </a:r>
                      <a:r>
                        <a:rPr kumimoji="0" lang="ar-SA" sz="2800" b="0" i="0" u="none" strike="noStrike" cap="none" normalizeH="0" baseline="0" dirty="0">
                          <a:ln>
                            <a:noFill/>
                          </a:ln>
                          <a:solidFill>
                            <a:schemeClr val="tx1"/>
                          </a:solidFill>
                          <a:effectLst/>
                          <a:latin typeface="Arial" charset="0"/>
                          <a:cs typeface="Arial" charset="0"/>
                        </a:rPr>
                        <a:t> الأرملة.  هكذا أيضاً نذور عبيدك اقبلها إليك. أصحاب الكثير وأصحاب القليل</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الخفيات والظاهرات </a:t>
                      </a:r>
                      <a:endParaRPr kumimoji="0" lang="ar-EG" sz="28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01008826"/>
      </p:ext>
    </p:extLst>
  </p:cSld>
  <p:clrMapOvr>
    <a:masterClrMapping/>
  </p:clrMapOvr>
  <p:transition/>
</p:sld>
</file>

<file path=ppt/slides/slide3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8962" name="Group 2"/>
          <p:cNvGraphicFramePr>
            <a:graphicFrameLocks noGrp="1"/>
          </p:cNvGraphicFramePr>
          <p:nvPr>
            <p:ph sz="half" idx="1"/>
          </p:nvPr>
        </p:nvGraphicFramePr>
        <p:xfrm>
          <a:off x="0" y="0"/>
          <a:ext cx="9143999" cy="5189220"/>
        </p:xfrm>
        <a:graphic>
          <a:graphicData uri="http://schemas.openxmlformats.org/drawingml/2006/table">
            <a:tbl>
              <a:tblPr/>
              <a:tblGrid>
                <a:gridCol w="3203848">
                  <a:extLst>
                    <a:ext uri="{9D8B030D-6E8A-4147-A177-3AD203B41FA5}">
                      <a16:colId xmlns:a16="http://schemas.microsoft.com/office/drawing/2014/main" val="20000"/>
                    </a:ext>
                  </a:extLst>
                </a:gridCol>
                <a:gridCol w="3136446">
                  <a:extLst>
                    <a:ext uri="{9D8B030D-6E8A-4147-A177-3AD203B41FA5}">
                      <a16:colId xmlns:a16="http://schemas.microsoft.com/office/drawing/2014/main" val="20001"/>
                    </a:ext>
                  </a:extLst>
                </a:gridCol>
                <a:gridCol w="2803705">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N/</a:t>
                      </a:r>
                      <a:r>
                        <a:rPr kumimoji="0" lang="en-US" sz="2400" b="0" i="0" u="none" strike="noStrike" cap="none" normalizeH="0" baseline="0" dirty="0" err="1">
                          <a:ln>
                            <a:noFill/>
                          </a:ln>
                          <a:solidFill>
                            <a:schemeClr val="tx1"/>
                          </a:solidFill>
                          <a:effectLst/>
                          <a:latin typeface="Coptic1" pitchFamily="2" charset="0"/>
                          <a:cs typeface="Arial" charset="0"/>
                        </a:rPr>
                        <a:t>eyouws</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e~i~n~i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e~qoun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e~taui~ni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e~qoun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paie~hoou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v~oou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dwron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nai</a:t>
                      </a:r>
                      <a:r>
                        <a:rPr kumimoji="0" lang="en-US" sz="2400" b="0" i="0" u="none" strike="noStrike" cap="none" normalizeH="0" baseline="0" dirty="0">
                          <a:ln>
                            <a:noFill/>
                          </a:ln>
                          <a:solidFill>
                            <a:schemeClr val="tx1"/>
                          </a:solidFill>
                          <a:effectLst/>
                          <a:latin typeface="Coptic1" pitchFamily="2" charset="0"/>
                          <a:cs typeface="Arial" charset="0"/>
                        </a:rPr>
                        <a:t>. Moi </a:t>
                      </a:r>
                      <a:r>
                        <a:rPr kumimoji="0" lang="en-US" sz="2400" b="0" i="0" u="none" strike="noStrike" cap="none" normalizeH="0" baseline="0" dirty="0" err="1">
                          <a:ln>
                            <a:noFill/>
                          </a:ln>
                          <a:solidFill>
                            <a:schemeClr val="tx1"/>
                          </a:solidFill>
                          <a:effectLst/>
                          <a:latin typeface="Coptic1" pitchFamily="2" charset="0"/>
                          <a:cs typeface="Arial" charset="0"/>
                        </a:rPr>
                        <a:t>nwou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n~niattako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n~t~sebiw</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eynatako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naniv</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oui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n~t~sebiw</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p~kahi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Nou</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noutamion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mahou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a~gayon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200" b="0" i="0" u="none" strike="noStrike" cap="none" normalizeH="0" baseline="0" dirty="0">
                          <a:ln>
                            <a:noFill/>
                          </a:ln>
                          <a:solidFill>
                            <a:schemeClr val="tx1"/>
                          </a:solidFill>
                          <a:effectLst/>
                          <a:latin typeface="Arial" charset="0"/>
                          <a:cs typeface="Arial" charset="0"/>
                        </a:rPr>
                        <a:t>ceux qui voudraient T’offrir mais qui n’ont pas et ceux qui T’offrent en ce jour ces offrandes, donne leur ce qui dure au lieu de ce qui périt, le céleste et non le terrestre,  l’éternel au lieu du temporel. Remplis leurs maisons, leurs entrepôts de tout les biens</a:t>
                      </a:r>
                      <a:r>
                        <a:rPr kumimoji="0" lang="en-US" sz="2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والذين يُريدون أن يقدّموا لكَ وليس لهم. والذين قدّموا لكَ فى هذا اليَوم هذه القرابين،أعطهم الباقيات عِوض الفانيات. السمائيات عِوض الأرضيات.  الأبديات عِوض الزمنيات.</a:t>
                      </a:r>
                      <a:endParaRPr kumimoji="0" lang="fr-CA" sz="2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بيوتهم ومخازنهم املأها من كل الخيرات.</a:t>
                      </a:r>
                      <a:r>
                        <a:rPr kumimoji="0" lang="en-US" sz="2600" b="0" i="0" u="none" strike="noStrike" cap="none" normalizeH="0" baseline="0" dirty="0">
                          <a:ln>
                            <a:noFill/>
                          </a:ln>
                          <a:solidFill>
                            <a:schemeClr val="tx1"/>
                          </a:solidFill>
                          <a:effectLst/>
                          <a:latin typeface="Arial" charset="0"/>
                          <a:cs typeface="Arial" charset="0"/>
                        </a:rPr>
                        <a:t> </a:t>
                      </a:r>
                      <a:endParaRPr kumimoji="0" lang="ar-EG"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748041425"/>
      </p:ext>
    </p:extLst>
  </p:cSld>
  <p:clrMapOvr>
    <a:masterClrMapping/>
  </p:clrMapOvr>
  <p:transition/>
</p:sld>
</file>

<file path=ppt/slides/slide3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71025" name="Group 17"/>
          <p:cNvGraphicFramePr>
            <a:graphicFrameLocks noGrp="1"/>
          </p:cNvGraphicFramePr>
          <p:nvPr>
            <p:ph sz="half" idx="1"/>
          </p:nvPr>
        </p:nvGraphicFramePr>
        <p:xfrm>
          <a:off x="0" y="0"/>
          <a:ext cx="9144000" cy="5189220"/>
        </p:xfrm>
        <a:graphic>
          <a:graphicData uri="http://schemas.openxmlformats.org/drawingml/2006/table">
            <a:tbl>
              <a:tblPr/>
              <a:tblGrid>
                <a:gridCol w="3419872">
                  <a:extLst>
                    <a:ext uri="{9D8B030D-6E8A-4147-A177-3AD203B41FA5}">
                      <a16:colId xmlns:a16="http://schemas.microsoft.com/office/drawing/2014/main" val="20000"/>
                    </a:ext>
                  </a:extLst>
                </a:gridCol>
                <a:gridCol w="3312368">
                  <a:extLst>
                    <a:ext uri="{9D8B030D-6E8A-4147-A177-3AD203B41FA5}">
                      <a16:colId xmlns:a16="http://schemas.microsoft.com/office/drawing/2014/main" val="20001"/>
                    </a:ext>
                  </a:extLst>
                </a:gridCol>
                <a:gridCol w="2411760">
                  <a:extLst>
                    <a:ext uri="{9D8B030D-6E8A-4147-A177-3AD203B41FA5}">
                      <a16:colId xmlns:a16="http://schemas.microsoft.com/office/drawing/2014/main" val="20002"/>
                    </a:ext>
                  </a:extLst>
                </a:gridCol>
              </a:tblGrid>
              <a:tr h="5029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Matakto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e~rwou</a:t>
                      </a:r>
                      <a:r>
                        <a:rPr kumimoji="0" lang="en-US" sz="2400" b="0" i="0" u="none" strike="noStrike" cap="none" normalizeH="0" baseline="0" dirty="0">
                          <a:ln>
                            <a:noFill/>
                          </a:ln>
                          <a:solidFill>
                            <a:schemeClr val="tx1"/>
                          </a:solidFill>
                          <a:effectLst/>
                          <a:latin typeface="Coptic1" pitchFamily="2" charset="0"/>
                          <a:cs typeface="Arial" charset="0"/>
                        </a:rPr>
                        <a:t> P[</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n~t~jom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neka~ggeloc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nekar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aggeloc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Mv~r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e~tauerv~meui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m~pekran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pikahi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a~ripoumeui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hwou</a:t>
                      </a:r>
                      <a:r>
                        <a:rPr kumimoji="0" lang="en-US" sz="2400" b="0" i="0" u="none" strike="noStrike" cap="none" normalizeH="0" baseline="0" dirty="0">
                          <a:ln>
                            <a:noFill/>
                          </a:ln>
                          <a:solidFill>
                            <a:schemeClr val="tx1"/>
                          </a:solidFill>
                          <a:effectLst/>
                          <a:latin typeface="Coptic1" pitchFamily="2" charset="0"/>
                          <a:cs typeface="Arial" charset="0"/>
                        </a:rPr>
                        <a:t> P[</a:t>
                      </a:r>
                      <a:r>
                        <a:rPr kumimoji="0" lang="en-US" sz="2400" b="0" i="0" u="none" strike="noStrike" cap="none" normalizeH="0" baseline="0" dirty="0" err="1">
                          <a:ln>
                            <a:noFill/>
                          </a:ln>
                          <a:solidFill>
                            <a:schemeClr val="tx1"/>
                          </a:solidFill>
                          <a:effectLst/>
                          <a:latin typeface="Coptic1" pitchFamily="2" charset="0"/>
                          <a:cs typeface="Arial" charset="0"/>
                        </a:rPr>
                        <a:t>oic</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tekmetouro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paikee~wn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m~per,au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n~cwk</a:t>
                      </a:r>
                      <a:r>
                        <a:rPr kumimoji="0" lang="en-US" sz="24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Coptic1" pitchFamily="2" charset="0"/>
                          <a:cs typeface="Arial" charset="0"/>
                        </a:rPr>
                        <a:t>Kurie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e~le</a:t>
                      </a:r>
                      <a:r>
                        <a:rPr kumimoji="0" lang="en-US" sz="2000" b="0" i="0" u="none" strike="noStrike" cap="none" normalizeH="0" baseline="0" dirty="0">
                          <a:ln>
                            <a:noFill/>
                          </a:ln>
                          <a:solidFill>
                            <a:schemeClr val="tx1"/>
                          </a:solidFill>
                          <a:effectLst/>
                          <a:latin typeface="Coptic1" pitchFamily="2" charset="0"/>
                          <a:cs typeface="Arial" charset="0"/>
                        </a:rPr>
                        <a:t>/~con</a:t>
                      </a:r>
                      <a:r>
                        <a:rPr kumimoji="0" lang="en-US" sz="36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Entoure les Seigneur avec le pouvoir de Tes saints anges et archanges. Et comme ils ont cité Ton saint nom sur terre, souviens Toi aussi d’eux, O</a:t>
                      </a:r>
                      <a:r>
                        <a:rPr kumimoji="0" lang="en-US"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a:ln>
                            <a:noFill/>
                          </a:ln>
                          <a:solidFill>
                            <a:schemeClr val="tx1"/>
                          </a:solidFill>
                          <a:effectLst/>
                          <a:latin typeface="Arial" charset="0"/>
                          <a:cs typeface="Arial" charset="0"/>
                        </a:rPr>
                        <a:t>Dieu dans Ton royaume et ne les abandonne pas dans ce monde.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rgbClr val="FF9900"/>
                          </a:solidFill>
                          <a:effectLst/>
                          <a:latin typeface="Arial" charset="0"/>
                          <a:cs typeface="Arial" charset="0"/>
                        </a:rPr>
                        <a:t>l’As</a:t>
                      </a:r>
                      <a:r>
                        <a:rPr kumimoji="0" lang="fr-CA" sz="2400" b="0" i="0" u="sng" strike="noStrike" cap="none" normalizeH="0" baseline="0" dirty="0">
                          <a:ln>
                            <a:noFill/>
                          </a:ln>
                          <a:solidFill>
                            <a:srgbClr val="FF9900"/>
                          </a:solidFill>
                          <a:effectLst/>
                          <a:latin typeface="Arial" charset="0"/>
                          <a:cs typeface="Arial" charset="0"/>
                        </a:rPr>
                        <a:t>semblée</a:t>
                      </a:r>
                      <a:r>
                        <a:rPr kumimoji="0" lang="en-US" sz="24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أحطهم يا رب بقوة ملائكتك ورؤساء ملائكتك الأطهار. وكما ذكروا أسمك القدوس على الأرض أذكرهم هم أيضاً يا ربُ</a:t>
                      </a:r>
                      <a:endParaRPr kumimoji="0" lang="ar-EG" sz="2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فى مَلكوتك.  </a:t>
                      </a:r>
                      <a:br>
                        <a:rPr kumimoji="0" lang="ar-SA" sz="2700" b="0" i="0" u="none" strike="noStrike" cap="none" normalizeH="0" baseline="0" dirty="0">
                          <a:ln>
                            <a:noFill/>
                          </a:ln>
                          <a:solidFill>
                            <a:schemeClr val="tx1"/>
                          </a:solidFill>
                          <a:effectLst/>
                          <a:latin typeface="Arial" charset="0"/>
                          <a:cs typeface="Arial" charset="0"/>
                        </a:rPr>
                      </a:br>
                      <a:r>
                        <a:rPr kumimoji="0" lang="ar-SA" sz="2700" b="0" i="0" u="none" strike="noStrike" cap="none" normalizeH="0" baseline="0" dirty="0">
                          <a:ln>
                            <a:noFill/>
                          </a:ln>
                          <a:solidFill>
                            <a:schemeClr val="tx1"/>
                          </a:solidFill>
                          <a:effectLst/>
                          <a:latin typeface="Arial" charset="0"/>
                          <a:cs typeface="Arial" charset="0"/>
                        </a:rPr>
                        <a:t>وفى هذا الدهر </a:t>
                      </a:r>
                      <a:br>
                        <a:rPr kumimoji="0" lang="ar-SA" sz="2700" b="0" i="0" u="none" strike="noStrike" cap="none" normalizeH="0" baseline="0" dirty="0">
                          <a:ln>
                            <a:noFill/>
                          </a:ln>
                          <a:solidFill>
                            <a:schemeClr val="tx1"/>
                          </a:solidFill>
                          <a:effectLst/>
                          <a:latin typeface="Arial" charset="0"/>
                          <a:cs typeface="Arial" charset="0"/>
                        </a:rPr>
                      </a:br>
                      <a:r>
                        <a:rPr kumimoji="0" lang="ar-SA" sz="2700" b="0" i="0" u="none" strike="noStrike" cap="none" normalizeH="0" baseline="0" dirty="0">
                          <a:ln>
                            <a:noFill/>
                          </a:ln>
                          <a:solidFill>
                            <a:schemeClr val="tx1"/>
                          </a:solidFill>
                          <a:effectLst/>
                          <a:latin typeface="Arial" charset="0"/>
                          <a:cs typeface="Arial" charset="0"/>
                        </a:rPr>
                        <a:t>لا تتركهم عنكَ.</a:t>
                      </a:r>
                      <a:endParaRPr kumimoji="0" lang="ar-EG" sz="2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400" b="0" i="0" u="none" strike="noStrike" cap="none" normalizeH="0" baseline="0" dirty="0">
                          <a:ln>
                            <a:noFill/>
                          </a:ln>
                          <a:solidFill>
                            <a:schemeClr val="tx1"/>
                          </a:solidFill>
                          <a:effectLst/>
                          <a:latin typeface="Arial" charset="0"/>
                          <a:cs typeface="Arial" charset="0"/>
                        </a:rPr>
                        <a:t>يارب</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ارحم</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625566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50126059"/>
      </p:ext>
    </p:extLst>
  </p:cSld>
  <p:clrMapOvr>
    <a:masterClrMapping/>
  </p:clrMapOvr>
  <p:transition/>
</p:sld>
</file>

<file path=ppt/slides/slide3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87362" name="Group 2"/>
          <p:cNvGraphicFramePr>
            <a:graphicFrameLocks noGrp="1"/>
          </p:cNvGraphicFramePr>
          <p:nvPr>
            <p:ph/>
          </p:nvPr>
        </p:nvGraphicFramePr>
        <p:xfrm>
          <a:off x="0" y="1134667"/>
          <a:ext cx="9144000" cy="3592118"/>
        </p:xfrm>
        <a:graphic>
          <a:graphicData uri="http://schemas.openxmlformats.org/drawingml/2006/table">
            <a:tbl>
              <a:tblPr/>
              <a:tblGrid>
                <a:gridCol w="5530850">
                  <a:extLst>
                    <a:ext uri="{9D8B030D-6E8A-4147-A177-3AD203B41FA5}">
                      <a16:colId xmlns:a16="http://schemas.microsoft.com/office/drawing/2014/main" val="20000"/>
                    </a:ext>
                  </a:extLst>
                </a:gridCol>
                <a:gridCol w="3613150">
                  <a:extLst>
                    <a:ext uri="{9D8B030D-6E8A-4147-A177-3AD203B41FA5}">
                      <a16:colId xmlns:a16="http://schemas.microsoft.com/office/drawing/2014/main" val="20001"/>
                    </a:ext>
                  </a:extLst>
                </a:gridCol>
              </a:tblGrid>
              <a:tr h="359211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Nos pères et nos frères qui sont endormis ceux que Tu as pris leurs âmes, accorde leurs le repos.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آباؤنا واخوتنا الذينَ رقدوا إذ أخذتَ نفوسهم</a:t>
                      </a:r>
                      <a:r>
                        <a:rPr kumimoji="0" lang="ar-EG" sz="2800" b="0" i="0" u="none" strike="noStrike" cap="none" normalizeH="0" baseline="0" dirty="0">
                          <a:ln>
                            <a:noFill/>
                          </a:ln>
                          <a:solidFill>
                            <a:schemeClr val="tx1"/>
                          </a:solidFill>
                          <a:effectLst/>
                          <a:latin typeface="Arial" charset="0"/>
                          <a:cs typeface="Arial" charset="0"/>
                        </a:rPr>
                        <a:t>،</a:t>
                      </a:r>
                      <a:r>
                        <a:rPr kumimoji="0" lang="ar-SA" sz="2800" b="0" i="0" u="none" strike="noStrike" cap="none" normalizeH="0" baseline="0" dirty="0">
                          <a:ln>
                            <a:noFill/>
                          </a:ln>
                          <a:solidFill>
                            <a:schemeClr val="tx1"/>
                          </a:solidFill>
                          <a:effectLst/>
                          <a:latin typeface="Arial" charset="0"/>
                          <a:cs typeface="Arial" charset="0"/>
                        </a:rPr>
                        <a:t> نيحهم</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2687371" name="Text Box 11"/>
          <p:cNvSpPr txBox="1">
            <a:spLocks noChangeArrowheads="1"/>
          </p:cNvSpPr>
          <p:nvPr/>
        </p:nvSpPr>
        <p:spPr bwMode="auto">
          <a:xfrm>
            <a:off x="990600" y="-800100"/>
            <a:ext cx="7467600" cy="369332"/>
          </a:xfrm>
          <a:prstGeom prst="rect">
            <a:avLst/>
          </a:prstGeom>
          <a:noFill/>
          <a:ln w="9525">
            <a:noFill/>
            <a:miter lim="800000"/>
            <a:headEnd/>
            <a:tailEnd/>
          </a:ln>
          <a:effectLst/>
        </p:spPr>
        <p:txBody>
          <a:bodyPr>
            <a:spAutoFit/>
          </a:bodyPr>
          <a:lstStyle/>
          <a:p>
            <a:pPr>
              <a:spcBef>
                <a:spcPct val="50000"/>
              </a:spcBef>
            </a:pPr>
            <a:r>
              <a:rPr lang="fr-CA">
                <a:solidFill>
                  <a:schemeClr val="bg1"/>
                </a:solidFill>
                <a:latin typeface="Arial" charset="0"/>
              </a:rPr>
              <a:t>Here we must continue review</a:t>
            </a:r>
            <a:endParaRPr lang="en-CA">
              <a:solidFill>
                <a:schemeClr val="bg1"/>
              </a:solidFill>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18"/>
          <p:cNvGraphicFramePr>
            <a:graphicFrameLocks/>
          </p:cNvGraphicFramePr>
          <p:nvPr/>
        </p:nvGraphicFramePr>
        <p:xfrm>
          <a:off x="611560" y="0"/>
          <a:ext cx="8208912" cy="726948"/>
        </p:xfrm>
        <a:graphic>
          <a:graphicData uri="http://schemas.openxmlformats.org/drawingml/2006/table">
            <a:tbl>
              <a:tblPr>
                <a:tableStyleId>{2D5ABB26-0587-4C30-8999-92F81FD0307C}</a:tableStyleId>
              </a:tblPr>
              <a:tblGrid>
                <a:gridCol w="8208912">
                  <a:extLst>
                    <a:ext uri="{9D8B030D-6E8A-4147-A177-3AD203B41FA5}">
                      <a16:colId xmlns:a16="http://schemas.microsoft.com/office/drawing/2014/main" val="20000"/>
                    </a:ext>
                  </a:extLst>
                </a:gridCol>
              </a:tblGrid>
              <a:tr h="64633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u="none" strike="noStrike" cap="none" normalizeH="0" baseline="0" dirty="0">
                          <a:ln>
                            <a:noFill/>
                          </a:ln>
                          <a:effectLst/>
                        </a:rPr>
                        <a:t>La commémoration des Saints  </a:t>
                      </a:r>
                      <a:r>
                        <a:rPr kumimoji="0" lang="fr-CA" sz="1500" u="none" strike="noStrike" cap="none" normalizeH="0" baseline="0" dirty="0">
                          <a:ln>
                            <a:noFill/>
                          </a:ln>
                          <a:effectLst/>
                        </a:rPr>
                        <a:t>(Liturgie de Saint-Cyril)</a:t>
                      </a:r>
                      <a:endParaRPr kumimoji="0" lang="fr-CA" sz="1500" b="1"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100" u="none" strike="noStrike" cap="none" normalizeH="0" baseline="0" dirty="0">
                          <a:ln>
                            <a:noFill/>
                          </a:ln>
                          <a:effectLst/>
                        </a:rPr>
                        <a:t>مجمع القديسين </a:t>
                      </a:r>
                      <a:r>
                        <a:rPr kumimoji="0" lang="ar-EG" sz="1700" u="none" strike="noStrike" cap="none" normalizeH="0" baseline="0" dirty="0">
                          <a:ln>
                            <a:noFill/>
                          </a:ln>
                          <a:effectLst/>
                        </a:rPr>
                        <a:t>(القداس الكيرلسى)</a:t>
                      </a:r>
                      <a:endParaRPr kumimoji="0" lang="en-US" sz="1700" b="1" i="0" u="none" strike="noStrike" cap="none" normalizeH="0" baseline="0" dirty="0">
                        <a:ln>
                          <a:noFill/>
                        </a:ln>
                        <a:solidFill>
                          <a:schemeClr val="tx1"/>
                        </a:solidFill>
                        <a:effectLst/>
                        <a:latin typeface="Arial" charset="0"/>
                        <a:cs typeface="Arial" pitchFamily="34"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780454246"/>
      </p:ext>
    </p:extLst>
  </p:cSld>
  <p:clrMapOvr>
    <a:masterClrMapping/>
  </p:clrMapOvr>
  <p:transition/>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01969" name="Group 113"/>
          <p:cNvGraphicFramePr>
            <a:graphicFrameLocks noGrp="1"/>
          </p:cNvGraphicFramePr>
          <p:nvPr>
            <p:extLst>
              <p:ext uri="{D42A27DB-BD31-4B8C-83A1-F6EECF244321}">
                <p14:modId xmlns:p14="http://schemas.microsoft.com/office/powerpoint/2010/main" val="3897658529"/>
              </p:ext>
            </p:extLst>
          </p:nvPr>
        </p:nvGraphicFramePr>
        <p:xfrm>
          <a:off x="0" y="71744"/>
          <a:ext cx="9144000" cy="2254758"/>
        </p:xfrm>
        <a:graphic>
          <a:graphicData uri="http://schemas.openxmlformats.org/drawingml/2006/table">
            <a:tbl>
              <a:tblPr/>
              <a:tblGrid>
                <a:gridCol w="2933700">
                  <a:extLst>
                    <a:ext uri="{9D8B030D-6E8A-4147-A177-3AD203B41FA5}">
                      <a16:colId xmlns:a16="http://schemas.microsoft.com/office/drawing/2014/main" val="20000"/>
                    </a:ext>
                  </a:extLst>
                </a:gridCol>
                <a:gridCol w="3721100">
                  <a:extLst>
                    <a:ext uri="{9D8B030D-6E8A-4147-A177-3AD203B41FA5}">
                      <a16:colId xmlns:a16="http://schemas.microsoft.com/office/drawing/2014/main" val="20001"/>
                    </a:ext>
                  </a:extLst>
                </a:gridCol>
                <a:gridCol w="2489200">
                  <a:extLst>
                    <a:ext uri="{9D8B030D-6E8A-4147-A177-3AD203B41FA5}">
                      <a16:colId xmlns:a16="http://schemas.microsoft.com/office/drawing/2014/main" val="20002"/>
                    </a:ext>
                  </a:extLst>
                </a:gridCol>
              </a:tblGrid>
              <a:tr h="2114550">
                <a:tc>
                  <a:txBody>
                    <a:bodyPr/>
                    <a:lstStyle/>
                    <a:p>
                      <a:pPr marL="0" marR="0" lvl="0" indent="0" algn="l" defTabSz="914400" rtl="0" eaLnBrk="0" fontAlgn="base" latinLnBrk="0" hangingPunct="0">
                        <a:lnSpc>
                          <a:spcPct val="95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Times New Roman" pitchFamily="18" charset="0"/>
                        </a:rPr>
                        <a:t>Piou</a:t>
                      </a:r>
                      <a:r>
                        <a:rPr kumimoji="0" lang="en-US" sz="2000" b="0" i="0" u="sng" strike="noStrike" cap="none" normalizeH="0" baseline="0" dirty="0">
                          <a:ln>
                            <a:noFill/>
                          </a:ln>
                          <a:solidFill>
                            <a:srgbClr val="FF9900"/>
                          </a:solidFill>
                          <a:effectLst/>
                          <a:latin typeface="Coptic1" pitchFamily="2" charset="0"/>
                          <a:cs typeface="Times New Roman" pitchFamily="18" charset="0"/>
                        </a:rPr>
                        <a:t>/b:</a:t>
                      </a:r>
                    </a:p>
                    <a:p>
                      <a:pPr marL="0" marR="0" lvl="0" indent="0" algn="l" defTabSz="914400" rtl="0" eaLnBrk="0" fontAlgn="base" latinLnBrk="0" hangingPunct="0">
                        <a:lnSpc>
                          <a:spcPct val="95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Ir</a:t>
                      </a:r>
                      <a:r>
                        <a:rPr kumimoji="0" lang="en-US" sz="2800" b="0" i="0" u="none" strike="noStrike" cap="none" normalizeH="0" baseline="0" dirty="0">
                          <a:ln>
                            <a:noFill/>
                          </a:ln>
                          <a:solidFill>
                            <a:schemeClr val="tx1"/>
                          </a:solidFill>
                          <a:effectLst/>
                          <a:latin typeface="Coptic1" pitchFamily="2" charset="0"/>
                          <a:cs typeface="Times New Roman" pitchFamily="18" charset="0"/>
                        </a:rPr>
                        <a:t>/n/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paci</a:t>
                      </a:r>
                      <a:endParaRPr kumimoji="0" lang="en-US" sz="2800" b="0" i="0" u="none" strike="noStrike" cap="none" normalizeH="0" baseline="0" dirty="0">
                        <a:ln>
                          <a:noFill/>
                        </a:ln>
                        <a:solidFill>
                          <a:schemeClr val="tx1"/>
                        </a:solidFill>
                        <a:effectLst/>
                        <a:latin typeface="Coptic1" pitchFamily="2" charset="0"/>
                        <a:cs typeface="Times New Roman" pitchFamily="18" charset="0"/>
                      </a:endParaRPr>
                    </a:p>
                    <a:p>
                      <a:pPr marL="0" marR="0" lvl="0" indent="0" algn="l" defTabSz="914400" rtl="0" eaLnBrk="0" fontAlgn="base" latinLnBrk="0" hangingPunct="0">
                        <a:lnSpc>
                          <a:spcPct val="95000"/>
                        </a:lnSpc>
                        <a:spcBef>
                          <a:spcPct val="0"/>
                        </a:spcBef>
                        <a:spcAft>
                          <a:spcPct val="0"/>
                        </a:spcAft>
                        <a:buClrTx/>
                        <a:buSzTx/>
                        <a:buFontTx/>
                        <a:buNone/>
                        <a:tabLst/>
                      </a:pPr>
                      <a:endParaRPr kumimoji="0" lang="en-CA" sz="1500" b="0" i="0" u="none" strike="noStrike" cap="none" normalizeH="0" baseline="0" dirty="0">
                        <a:ln>
                          <a:noFill/>
                        </a:ln>
                        <a:solidFill>
                          <a:schemeClr val="tx1"/>
                        </a:solidFill>
                        <a:effectLst/>
                        <a:latin typeface="Coptic1" pitchFamily="2" charset="0"/>
                        <a:cs typeface="Times New Roman" pitchFamily="18" charset="0"/>
                      </a:endParaRPr>
                    </a:p>
                    <a:p>
                      <a:pPr marL="0" marR="0" lvl="0" indent="0" algn="l" defTabSz="914400" rtl="0" eaLnBrk="0" fontAlgn="base" latinLnBrk="0" hangingPunct="0">
                        <a:lnSpc>
                          <a:spcPct val="95000"/>
                        </a:lnSpc>
                        <a:spcBef>
                          <a:spcPct val="0"/>
                        </a:spcBef>
                        <a:spcAft>
                          <a:spcPct val="0"/>
                        </a:spcAft>
                        <a:buClrTx/>
                        <a:buSzTx/>
                        <a:buFontTx/>
                        <a:buNone/>
                        <a:tabLst/>
                      </a:pPr>
                      <a:endParaRPr kumimoji="0" lang="en-US" sz="600" b="0" i="0" u="none" strike="noStrike" cap="none" normalizeH="0" baseline="0" dirty="0">
                        <a:ln>
                          <a:noFill/>
                        </a:ln>
                        <a:solidFill>
                          <a:schemeClr val="tx1"/>
                        </a:solidFill>
                        <a:effectLst/>
                        <a:latin typeface="Coptic1" pitchFamily="2" charset="0"/>
                        <a:cs typeface="Times New Roman" pitchFamily="18" charset="0"/>
                      </a:endParaRPr>
                    </a:p>
                    <a:p>
                      <a:pPr marL="0" marR="0" lvl="0" indent="0" algn="l" defTabSz="914400" rtl="0" eaLnBrk="0" fontAlgn="base" latinLnBrk="0" hangingPunct="0">
                        <a:lnSpc>
                          <a:spcPct val="95000"/>
                        </a:lnSpc>
                        <a:spcBef>
                          <a:spcPct val="0"/>
                        </a:spcBef>
                        <a:spcAft>
                          <a:spcPct val="0"/>
                        </a:spcAft>
                        <a:buClrTx/>
                        <a:buSzTx/>
                        <a:buFontTx/>
                        <a:buNone/>
                        <a:tabLst/>
                      </a:pPr>
                      <a:endParaRPr kumimoji="0" lang="en-US" sz="600" b="0" i="0" u="none" strike="noStrike" cap="none" normalizeH="0" baseline="0" dirty="0">
                        <a:ln>
                          <a:noFill/>
                        </a:ln>
                        <a:solidFill>
                          <a:schemeClr val="tx1"/>
                        </a:solidFill>
                        <a:effectLst/>
                        <a:latin typeface="Coptic1" pitchFamily="2" charset="0"/>
                        <a:cs typeface="Times New Roman" pitchFamily="18" charset="0"/>
                      </a:endParaRPr>
                    </a:p>
                    <a:p>
                      <a:pPr marL="0" marR="0" lvl="0" indent="0" algn="l" defTabSz="914400" rtl="0" eaLnBrk="0" fontAlgn="base" latinLnBrk="0" hangingPunct="0">
                        <a:lnSpc>
                          <a:spcPct val="95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Times New Roman" pitchFamily="18" charset="0"/>
                        </a:rPr>
                        <a:t>Pilaoc</a:t>
                      </a:r>
                      <a:r>
                        <a:rPr kumimoji="0" lang="en-US" sz="2000" b="0" i="0" u="sng" strike="noStrike" cap="none" normalizeH="0" baseline="0" dirty="0">
                          <a:ln>
                            <a:noFill/>
                          </a:ln>
                          <a:solidFill>
                            <a:srgbClr val="FF9900"/>
                          </a:solidFill>
                          <a:effectLst/>
                          <a:latin typeface="Coptic1" pitchFamily="2" charset="0"/>
                          <a:cs typeface="Times New Roman" pitchFamily="18" charset="0"/>
                        </a:rPr>
                        <a:t>:</a:t>
                      </a:r>
                    </a:p>
                    <a:p>
                      <a:pPr marL="0" marR="0" lvl="0" indent="0" algn="l" defTabSz="914400" rtl="0" eaLnBrk="0" fontAlgn="base" latinLnBrk="0" hangingPunct="0">
                        <a:lnSpc>
                          <a:spcPct val="95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Ke</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tou</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p~neumati</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cou</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Prêtre: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soit avec vous.</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votre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الكاهن: </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السلام لجميعكم.</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95000"/>
                        </a:lnSpc>
                        <a:spcBef>
                          <a:spcPct val="0"/>
                        </a:spcBef>
                        <a:spcAft>
                          <a:spcPct val="0"/>
                        </a:spcAft>
                        <a:buClrTx/>
                        <a:buSzTx/>
                        <a:buFontTx/>
                        <a:buNone/>
                        <a:tabLst/>
                      </a:pPr>
                      <a:endParaRPr kumimoji="0" lang="en-US" sz="8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95000"/>
                        </a:lnSpc>
                        <a:spcBef>
                          <a:spcPct val="0"/>
                        </a:spcBef>
                        <a:spcAft>
                          <a:spcPct val="0"/>
                        </a:spcAft>
                        <a:buClrTx/>
                        <a:buSzTx/>
                        <a:buFontTx/>
                        <a:buNone/>
                        <a:tabLst/>
                      </a:pPr>
                      <a:endParaRPr kumimoji="0" lang="ar-EG" sz="15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2300" b="0" i="0" u="none" strike="noStrike" cap="none" normalizeH="0" baseline="0" dirty="0">
                          <a:ln>
                            <a:noFill/>
                          </a:ln>
                          <a:solidFill>
                            <a:schemeClr val="tx1"/>
                          </a:solidFill>
                          <a:effectLst/>
                          <a:latin typeface="Arial" charset="0"/>
                          <a:cs typeface="Arial" pitchFamily="34" charset="0"/>
                        </a:rPr>
                        <a:t> </a:t>
                      </a: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pitchFamily="34" charset="0"/>
                        </a:rPr>
                        <a:t>و لروحك أيضاً</a:t>
                      </a:r>
                      <a:endParaRPr kumimoji="0" lang="ar-S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7" name="Action Button: Custom 3">
            <a:hlinkClick r:id="rId2" action="ppaction://hlinksldjump" highlightClick="1"/>
            <a:extLst>
              <a:ext uri="{FF2B5EF4-FFF2-40B4-BE49-F238E27FC236}">
                <a16:creationId xmlns:a16="http://schemas.microsoft.com/office/drawing/2014/main" id="{909AF45C-7878-4E48-9DA9-7E4254011F5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8" name="AutoShape 91">
            <a:hlinkClick r:id="rId3" action="ppaction://hlinksldjump" highlightClick="1"/>
            <a:extLst>
              <a:ext uri="{FF2B5EF4-FFF2-40B4-BE49-F238E27FC236}">
                <a16:creationId xmlns:a16="http://schemas.microsoft.com/office/drawing/2014/main" id="{C1C8B658-C2C2-422E-A53B-69213DDD0523}"/>
              </a:ext>
            </a:extLst>
          </p:cNvPr>
          <p:cNvSpPr>
            <a:spLocks noChangeArrowheads="1"/>
          </p:cNvSpPr>
          <p:nvPr/>
        </p:nvSpPr>
        <p:spPr bwMode="auto">
          <a:xfrm>
            <a:off x="3190018" y="2679393"/>
            <a:ext cx="2752318" cy="443683"/>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sz="1400" dirty="0">
                <a:latin typeface="Arial" charset="0"/>
              </a:rPr>
              <a:t>Gregoire </a:t>
            </a:r>
            <a:r>
              <a:rPr lang="en-CA" sz="1400" dirty="0">
                <a:latin typeface="Arial" charset="0"/>
              </a:rPr>
              <a:t>– </a:t>
            </a:r>
            <a:r>
              <a:rPr lang="en-CA" sz="1400" dirty="0" err="1">
                <a:latin typeface="Arial" charset="0"/>
              </a:rPr>
              <a:t>Bénis</a:t>
            </a:r>
            <a:r>
              <a:rPr lang="en-CA" sz="1400" dirty="0">
                <a:latin typeface="Arial" charset="0"/>
              </a:rPr>
              <a:t> </a:t>
            </a:r>
            <a:r>
              <a:rPr lang="en-CA" sz="1400" dirty="0" err="1">
                <a:latin typeface="Arial" charset="0"/>
              </a:rPr>
              <a:t>soit</a:t>
            </a:r>
            <a:r>
              <a:rPr lang="en-CA" sz="1400" dirty="0">
                <a:latin typeface="Arial" charset="0"/>
              </a:rPr>
              <a:t> </a:t>
            </a:r>
            <a:r>
              <a:rPr lang="en-CA" sz="1400" dirty="0" err="1">
                <a:latin typeface="Arial" charset="0"/>
              </a:rPr>
              <a:t>tu</a:t>
            </a:r>
            <a:r>
              <a:rPr lang="en-CA" sz="1400" dirty="0">
                <a:latin typeface="Arial" charset="0"/>
              </a:rPr>
              <a:t> Ô Christ</a:t>
            </a:r>
          </a:p>
          <a:p>
            <a:pPr algn="ctr" defTabSz="360000" rtl="1">
              <a:lnSpc>
                <a:spcPct val="75000"/>
              </a:lnSpc>
              <a:spcBef>
                <a:spcPct val="0"/>
              </a:spcBef>
            </a:pPr>
            <a:r>
              <a:rPr lang="ar-EG" sz="1400" dirty="0" err="1">
                <a:latin typeface="Coptic1" pitchFamily="2" charset="0"/>
              </a:rPr>
              <a:t>الأغريغورى</a:t>
            </a:r>
            <a:r>
              <a:rPr lang="fr-FR" sz="1400" dirty="0">
                <a:latin typeface="Coptic1" pitchFamily="2" charset="0"/>
              </a:rPr>
              <a:t> </a:t>
            </a:r>
            <a:r>
              <a:rPr lang="ar-EG" sz="1400" dirty="0">
                <a:latin typeface="Coptic1" pitchFamily="2" charset="0"/>
              </a:rPr>
              <a:t>-</a:t>
            </a:r>
            <a:r>
              <a:rPr lang="fr-FR" sz="1400" dirty="0">
                <a:latin typeface="Coptic1" pitchFamily="2" charset="0"/>
              </a:rPr>
              <a:t> </a:t>
            </a:r>
            <a:r>
              <a:rPr lang="ar-EG" sz="1400" dirty="0">
                <a:latin typeface="Coptic1" pitchFamily="2" charset="0"/>
              </a:rPr>
              <a:t>مبارك انت ايها المسيح الهنا</a:t>
            </a:r>
            <a:endParaRPr lang="en-CA" sz="1400" dirty="0">
              <a:latin typeface="Coptic1" pitchFamily="2" charset="0"/>
            </a:endParaRPr>
          </a:p>
        </p:txBody>
      </p:sp>
      <p:sp>
        <p:nvSpPr>
          <p:cNvPr id="30" name="AutoShape 105">
            <a:hlinkClick r:id="rId4" action="ppaction://hlinksldjump" highlightClick="1"/>
            <a:extLst>
              <a:ext uri="{FF2B5EF4-FFF2-40B4-BE49-F238E27FC236}">
                <a16:creationId xmlns:a16="http://schemas.microsoft.com/office/drawing/2014/main" id="{1925943A-8C3E-45F2-B3D5-E4A6690DB8A1}"/>
              </a:ext>
            </a:extLst>
          </p:cNvPr>
          <p:cNvSpPr>
            <a:spLocks noChangeArrowheads="1"/>
          </p:cNvSpPr>
          <p:nvPr/>
        </p:nvSpPr>
        <p:spPr bwMode="auto">
          <a:xfrm>
            <a:off x="158840" y="3287345"/>
            <a:ext cx="2752319" cy="443683"/>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CA" sz="1400" dirty="0">
                <a:latin typeface="Arial" charset="0"/>
              </a:rPr>
              <a:t>Père - Ô Dieu Père de la lumière</a:t>
            </a:r>
          </a:p>
          <a:p>
            <a:pPr algn="ctr" defTabSz="360000" rtl="1">
              <a:lnSpc>
                <a:spcPct val="75000"/>
              </a:lnSpc>
              <a:spcBef>
                <a:spcPct val="0"/>
              </a:spcBef>
            </a:pPr>
            <a:r>
              <a:rPr lang="ar-SA" sz="1400" dirty="0">
                <a:latin typeface="Arial" charset="0"/>
              </a:rPr>
              <a:t>ا</a:t>
            </a:r>
            <a:r>
              <a:rPr lang="ar-EG" sz="1400" dirty="0">
                <a:latin typeface="Arial" charset="0"/>
              </a:rPr>
              <a:t>لآب</a:t>
            </a:r>
            <a:r>
              <a:rPr lang="fr-FR" sz="1400" dirty="0">
                <a:latin typeface="Arial" charset="0"/>
              </a:rPr>
              <a:t> </a:t>
            </a:r>
            <a:r>
              <a:rPr lang="ar-EG" sz="1400" dirty="0">
                <a:latin typeface="Arial" charset="0"/>
              </a:rPr>
              <a:t>- اللهم والد النور</a:t>
            </a:r>
            <a:endParaRPr lang="en-US" sz="1400" dirty="0">
              <a:latin typeface="Arial" charset="0"/>
            </a:endParaRPr>
          </a:p>
        </p:txBody>
      </p:sp>
      <p:sp>
        <p:nvSpPr>
          <p:cNvPr id="31" name="AutoShape 107">
            <a:hlinkClick r:id="rId5" action="ppaction://hlinksldjump" highlightClick="1"/>
            <a:extLst>
              <a:ext uri="{FF2B5EF4-FFF2-40B4-BE49-F238E27FC236}">
                <a16:creationId xmlns:a16="http://schemas.microsoft.com/office/drawing/2014/main" id="{C4E27469-97C0-4FA6-83D4-3153D6678789}"/>
              </a:ext>
            </a:extLst>
          </p:cNvPr>
          <p:cNvSpPr>
            <a:spLocks noChangeArrowheads="1"/>
          </p:cNvSpPr>
          <p:nvPr/>
        </p:nvSpPr>
        <p:spPr bwMode="auto">
          <a:xfrm>
            <a:off x="3190018" y="3287345"/>
            <a:ext cx="2752318" cy="445556"/>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CA" sz="1350" dirty="0">
                <a:latin typeface="Arial" charset="0"/>
              </a:rPr>
              <a:t>Père - Ô Seigneur </a:t>
            </a:r>
            <a:r>
              <a:rPr lang="en-CA" sz="1350" dirty="0" err="1">
                <a:latin typeface="Arial" charset="0"/>
              </a:rPr>
              <a:t>notre</a:t>
            </a:r>
            <a:r>
              <a:rPr lang="en-CA" sz="1350" dirty="0">
                <a:latin typeface="Arial" charset="0"/>
              </a:rPr>
              <a:t> grand Dieu</a:t>
            </a:r>
          </a:p>
          <a:p>
            <a:pPr algn="ctr" defTabSz="360000">
              <a:lnSpc>
                <a:spcPct val="75000"/>
              </a:lnSpc>
              <a:spcBef>
                <a:spcPct val="0"/>
              </a:spcBef>
            </a:pPr>
            <a:r>
              <a:rPr lang="ar-SA" sz="1400" dirty="0">
                <a:latin typeface="Arial" charset="0"/>
              </a:rPr>
              <a:t>ا</a:t>
            </a:r>
            <a:r>
              <a:rPr lang="ar-EG" sz="1400" dirty="0">
                <a:latin typeface="Arial" charset="0"/>
              </a:rPr>
              <a:t>لآب – أيها الرب الهنا العظيم</a:t>
            </a:r>
            <a:endParaRPr lang="en-US" sz="1400" dirty="0">
              <a:latin typeface="Arial" charset="0"/>
            </a:endParaRPr>
          </a:p>
        </p:txBody>
      </p:sp>
      <p:sp>
        <p:nvSpPr>
          <p:cNvPr id="32" name="AutoShape 114">
            <a:hlinkClick r:id="rId6" action="ppaction://hlinksldjump" highlightClick="1"/>
            <a:extLst>
              <a:ext uri="{FF2B5EF4-FFF2-40B4-BE49-F238E27FC236}">
                <a16:creationId xmlns:a16="http://schemas.microsoft.com/office/drawing/2014/main" id="{570481BD-0994-4D8E-A9B6-ED4B90E5F338}"/>
              </a:ext>
            </a:extLst>
          </p:cNvPr>
          <p:cNvSpPr>
            <a:spLocks noChangeArrowheads="1"/>
          </p:cNvSpPr>
          <p:nvPr/>
        </p:nvSpPr>
        <p:spPr bwMode="auto">
          <a:xfrm>
            <a:off x="6221195" y="2678968"/>
            <a:ext cx="2752317" cy="443683"/>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pPr>
            <a:r>
              <a:rPr lang="en-CA" sz="1400" dirty="0">
                <a:latin typeface="Arial" charset="0"/>
              </a:rPr>
              <a:t>St. Cyril – Ô Dieu qui a </a:t>
            </a:r>
            <a:r>
              <a:rPr lang="en-CA" sz="1400" dirty="0" err="1">
                <a:latin typeface="Arial" charset="0"/>
              </a:rPr>
              <a:t>commencé</a:t>
            </a:r>
            <a:endParaRPr lang="en-CA" sz="1400" dirty="0">
              <a:latin typeface="Arial" charset="0"/>
            </a:endParaRPr>
          </a:p>
          <a:p>
            <a:pPr algn="ctr" defTabSz="360000">
              <a:lnSpc>
                <a:spcPct val="75000"/>
              </a:lnSpc>
            </a:pPr>
            <a:r>
              <a:rPr lang="ar-EG" sz="1400" dirty="0">
                <a:latin typeface="Arial" charset="0"/>
              </a:rPr>
              <a:t>القداس الكيرلسى (</a:t>
            </a:r>
            <a:r>
              <a:rPr lang="ar-SA" sz="1400" dirty="0">
                <a:latin typeface="Arial" charset="0"/>
              </a:rPr>
              <a:t>يا اللهُ الذى سَبَقَ فوسمنا للبنوة</a:t>
            </a:r>
            <a:r>
              <a:rPr lang="ar-EG" sz="1400" dirty="0">
                <a:latin typeface="Arial" charset="0"/>
              </a:rPr>
              <a:t>)</a:t>
            </a:r>
            <a:endParaRPr lang="en-US" sz="1400" dirty="0">
              <a:latin typeface="Arial" charset="0"/>
            </a:endParaRPr>
          </a:p>
        </p:txBody>
      </p:sp>
      <p:sp>
        <p:nvSpPr>
          <p:cNvPr id="34" name="AutoShape 106">
            <a:hlinkClick r:id="rId7" action="ppaction://hlinksldjump" highlightClick="1"/>
            <a:extLst>
              <a:ext uri="{FF2B5EF4-FFF2-40B4-BE49-F238E27FC236}">
                <a16:creationId xmlns:a16="http://schemas.microsoft.com/office/drawing/2014/main" id="{FFD9EDEA-E4F6-4B88-A01C-84B861C22EB8}"/>
              </a:ext>
            </a:extLst>
          </p:cNvPr>
          <p:cNvSpPr>
            <a:spLocks noChangeArrowheads="1"/>
          </p:cNvSpPr>
          <p:nvPr/>
        </p:nvSpPr>
        <p:spPr bwMode="auto">
          <a:xfrm>
            <a:off x="3190019" y="3897170"/>
            <a:ext cx="2752318" cy="443683"/>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fr-CA" sz="1400" dirty="0">
                <a:latin typeface="Arial" charset="0"/>
              </a:rPr>
              <a:t>Fils – Toi qui es le Logos</a:t>
            </a:r>
          </a:p>
          <a:p>
            <a:pPr algn="ctr" defTabSz="360000">
              <a:lnSpc>
                <a:spcPct val="75000"/>
              </a:lnSpc>
              <a:spcBef>
                <a:spcPct val="0"/>
              </a:spcBef>
            </a:pPr>
            <a:r>
              <a:rPr lang="ar-EG" sz="1400" dirty="0">
                <a:latin typeface="Arial" charset="0"/>
              </a:rPr>
              <a:t>الأبن –  أنت هو كلمة الآب</a:t>
            </a:r>
            <a:r>
              <a:rPr lang="fr-FR" sz="1400" dirty="0">
                <a:latin typeface="Arial" charset="0"/>
              </a:rPr>
              <a:t> </a:t>
            </a:r>
            <a:endParaRPr lang="en-US" sz="1400" dirty="0">
              <a:latin typeface="Arial" charset="0"/>
            </a:endParaRPr>
          </a:p>
        </p:txBody>
      </p:sp>
      <p:sp>
        <p:nvSpPr>
          <p:cNvPr id="35" name="AutoShape 108">
            <a:hlinkClick r:id="rId8" action="ppaction://hlinksldjump" highlightClick="1"/>
            <a:extLst>
              <a:ext uri="{FF2B5EF4-FFF2-40B4-BE49-F238E27FC236}">
                <a16:creationId xmlns:a16="http://schemas.microsoft.com/office/drawing/2014/main" id="{6750D198-D47F-4149-A7D1-033517EC4DFA}"/>
              </a:ext>
            </a:extLst>
          </p:cNvPr>
          <p:cNvSpPr>
            <a:spLocks noChangeArrowheads="1"/>
          </p:cNvSpPr>
          <p:nvPr/>
        </p:nvSpPr>
        <p:spPr bwMode="auto">
          <a:xfrm>
            <a:off x="6221195" y="3290998"/>
            <a:ext cx="2752317" cy="429620"/>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fr-CA" sz="1400" dirty="0">
                <a:latin typeface="Arial" charset="0"/>
              </a:rPr>
              <a:t>Fils – Ô Omniprésent</a:t>
            </a:r>
          </a:p>
          <a:p>
            <a:pPr algn="ctr" defTabSz="360000">
              <a:lnSpc>
                <a:spcPct val="75000"/>
              </a:lnSpc>
              <a:spcBef>
                <a:spcPct val="0"/>
              </a:spcBef>
            </a:pPr>
            <a:r>
              <a:rPr lang="ar-SA" sz="1400" dirty="0">
                <a:latin typeface="Arial" charset="0"/>
              </a:rPr>
              <a:t>ا</a:t>
            </a:r>
            <a:r>
              <a:rPr lang="ar-EG" sz="1400" dirty="0">
                <a:latin typeface="Arial" charset="0"/>
              </a:rPr>
              <a:t>لأبن سنوى أيها الكائن</a:t>
            </a:r>
            <a:endParaRPr lang="en-US" sz="1400" dirty="0">
              <a:latin typeface="Arial" charset="0"/>
            </a:endParaRPr>
          </a:p>
        </p:txBody>
      </p:sp>
      <p:sp>
        <p:nvSpPr>
          <p:cNvPr id="36" name="AutoShape 115">
            <a:hlinkClick r:id="rId9" action="ppaction://hlinksldjump" highlightClick="1"/>
            <a:extLst>
              <a:ext uri="{FF2B5EF4-FFF2-40B4-BE49-F238E27FC236}">
                <a16:creationId xmlns:a16="http://schemas.microsoft.com/office/drawing/2014/main" id="{3BE05728-DAB8-4EE7-84DD-8A2633AC8FA7}"/>
              </a:ext>
            </a:extLst>
          </p:cNvPr>
          <p:cNvSpPr>
            <a:spLocks noChangeArrowheads="1"/>
          </p:cNvSpPr>
          <p:nvPr/>
        </p:nvSpPr>
        <p:spPr bwMode="auto">
          <a:xfrm>
            <a:off x="158841" y="3895295"/>
            <a:ext cx="2752318" cy="443683"/>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fr-CA" sz="1400" dirty="0">
                <a:latin typeface="Arial" charset="0"/>
              </a:rPr>
              <a:t>Fils – Ô Fils Unique, Dieu le Logos</a:t>
            </a:r>
          </a:p>
          <a:p>
            <a:pPr algn="ctr" defTabSz="360000">
              <a:lnSpc>
                <a:spcPct val="75000"/>
              </a:lnSpc>
              <a:spcBef>
                <a:spcPct val="0"/>
              </a:spcBef>
            </a:pPr>
            <a:r>
              <a:rPr lang="ar-EG" sz="1400" dirty="0">
                <a:latin typeface="Arial" charset="0"/>
              </a:rPr>
              <a:t>الأبن - سنوى أيها الإبن الوحيد</a:t>
            </a:r>
            <a:endParaRPr lang="en-US" sz="1400" dirty="0">
              <a:latin typeface="Arial" charset="0"/>
            </a:endParaRPr>
          </a:p>
        </p:txBody>
      </p:sp>
      <p:sp>
        <p:nvSpPr>
          <p:cNvPr id="37" name="AutoShape 117">
            <a:hlinkClick r:id="rId10" action="ppaction://hlinksldjump" highlightClick="1"/>
            <a:extLst>
              <a:ext uri="{FF2B5EF4-FFF2-40B4-BE49-F238E27FC236}">
                <a16:creationId xmlns:a16="http://schemas.microsoft.com/office/drawing/2014/main" id="{878E49DD-C19D-4910-B59B-C03684E2F695}"/>
              </a:ext>
            </a:extLst>
          </p:cNvPr>
          <p:cNvSpPr>
            <a:spLocks noChangeArrowheads="1"/>
          </p:cNvSpPr>
          <p:nvPr/>
        </p:nvSpPr>
        <p:spPr bwMode="auto">
          <a:xfrm>
            <a:off x="6221195" y="3897170"/>
            <a:ext cx="2752317" cy="443683"/>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sz="1400" dirty="0">
                <a:latin typeface="Arial" charset="0"/>
              </a:rPr>
              <a:t>St. Cyril – Ô </a:t>
            </a:r>
            <a:r>
              <a:rPr lang="en-US" sz="1400" dirty="0" err="1">
                <a:latin typeface="Arial" charset="0"/>
              </a:rPr>
              <a:t>Agneau</a:t>
            </a:r>
            <a:r>
              <a:rPr lang="en-US" sz="1400" dirty="0">
                <a:latin typeface="Arial" charset="0"/>
              </a:rPr>
              <a:t> de Dieu</a:t>
            </a:r>
          </a:p>
          <a:p>
            <a:pPr algn="ctr" defTabSz="360000">
              <a:lnSpc>
                <a:spcPct val="75000"/>
              </a:lnSpc>
              <a:spcBef>
                <a:spcPct val="0"/>
              </a:spcBef>
            </a:pPr>
            <a:r>
              <a:rPr lang="ar-EG" sz="1400" dirty="0">
                <a:latin typeface="Arial" charset="0"/>
              </a:rPr>
              <a:t>أنبا كيرلس</a:t>
            </a:r>
            <a:endParaRPr lang="en-US" sz="1400" dirty="0">
              <a:latin typeface="Arial" charset="0"/>
            </a:endParaRPr>
          </a:p>
        </p:txBody>
      </p:sp>
      <p:sp>
        <p:nvSpPr>
          <p:cNvPr id="38" name="AutoShape 90">
            <a:hlinkClick r:id="rId11" action="ppaction://hlinksldjump" highlightClick="1"/>
            <a:extLst>
              <a:ext uri="{FF2B5EF4-FFF2-40B4-BE49-F238E27FC236}">
                <a16:creationId xmlns:a16="http://schemas.microsoft.com/office/drawing/2014/main" id="{6809C789-B808-4154-9076-1B6B43653C7B}"/>
              </a:ext>
            </a:extLst>
          </p:cNvPr>
          <p:cNvSpPr>
            <a:spLocks noChangeArrowheads="1"/>
          </p:cNvSpPr>
          <p:nvPr/>
        </p:nvSpPr>
        <p:spPr bwMode="auto">
          <a:xfrm>
            <a:off x="158840" y="2679394"/>
            <a:ext cx="2752318" cy="443684"/>
          </a:xfrm>
          <a:prstGeom prst="actionButtonBlank">
            <a:avLst/>
          </a:prstGeom>
          <a:solidFill>
            <a:schemeClr val="accent1"/>
          </a:solidFill>
          <a:ln w="12700">
            <a:solidFill>
              <a:schemeClr val="tx1"/>
            </a:solidFill>
            <a:miter lim="800000"/>
            <a:headEnd/>
            <a:tailEnd/>
          </a:ln>
          <a:effectLst/>
        </p:spPr>
        <p:txBody>
          <a:bodyPr wrap="none" anchor="ctr" anchorCtr="0"/>
          <a:lstStyle/>
          <a:p>
            <a:pPr algn="ctr" defTabSz="360000">
              <a:lnSpc>
                <a:spcPct val="75000"/>
              </a:lnSpc>
              <a:spcBef>
                <a:spcPct val="0"/>
              </a:spcBef>
              <a:tabLst>
                <a:tab pos="0" algn="l"/>
              </a:tabLst>
            </a:pPr>
            <a:r>
              <a:rPr lang="en-US" sz="1300" dirty="0">
                <a:latin typeface="Arial" charset="0"/>
              </a:rPr>
              <a:t>Basile </a:t>
            </a:r>
            <a:r>
              <a:rPr lang="en-CA" sz="1300" dirty="0">
                <a:latin typeface="Arial" charset="0"/>
              </a:rPr>
              <a:t>- </a:t>
            </a:r>
            <a:r>
              <a:rPr lang="en-US" sz="1300" dirty="0" err="1">
                <a:latin typeface="Arial" charset="0"/>
              </a:rPr>
              <a:t>Annuel</a:t>
            </a:r>
            <a:r>
              <a:rPr lang="en-US" sz="1300" dirty="0">
                <a:latin typeface="Arial" charset="0"/>
              </a:rPr>
              <a:t> - </a:t>
            </a:r>
            <a:r>
              <a:rPr lang="fr-CA" sz="1300" dirty="0">
                <a:latin typeface="Arial" charset="0"/>
              </a:rPr>
              <a:t>Ô Maître, Seigneur</a:t>
            </a:r>
          </a:p>
          <a:p>
            <a:pPr algn="ctr" defTabSz="360000">
              <a:lnSpc>
                <a:spcPct val="75000"/>
              </a:lnSpc>
              <a:spcBef>
                <a:spcPct val="0"/>
              </a:spcBef>
              <a:tabLst>
                <a:tab pos="0" algn="l"/>
              </a:tabLst>
            </a:pPr>
            <a:r>
              <a:rPr lang="en-US" sz="1400" dirty="0">
                <a:latin typeface="Arial" charset="0"/>
              </a:rPr>
              <a:t>	</a:t>
            </a:r>
            <a:r>
              <a:rPr lang="ar-EG" sz="1400" dirty="0">
                <a:latin typeface="Arial" charset="0"/>
              </a:rPr>
              <a:t>القسمة </a:t>
            </a:r>
            <a:r>
              <a:rPr lang="ar-EG" sz="1400" dirty="0" err="1">
                <a:latin typeface="Arial" charset="0"/>
              </a:rPr>
              <a:t>السنوى</a:t>
            </a:r>
            <a:endParaRPr lang="en-US" sz="1400" dirty="0">
              <a:latin typeface="Arial" charset="0"/>
            </a:endParaRPr>
          </a:p>
        </p:txBody>
      </p:sp>
      <p:sp>
        <p:nvSpPr>
          <p:cNvPr id="39" name="Text Box 29">
            <a:hlinkClick r:id="rId12" action="ppaction://hlinksldjump"/>
            <a:extLst>
              <a:ext uri="{FF2B5EF4-FFF2-40B4-BE49-F238E27FC236}">
                <a16:creationId xmlns:a16="http://schemas.microsoft.com/office/drawing/2014/main" id="{13CAA2FB-2771-4E06-A19C-CB5CBE608714}"/>
              </a:ext>
            </a:extLst>
          </p:cNvPr>
          <p:cNvSpPr txBox="1">
            <a:spLocks noChangeArrowheads="1"/>
          </p:cNvSpPr>
          <p:nvPr/>
        </p:nvSpPr>
        <p:spPr bwMode="auto">
          <a:xfrm>
            <a:off x="3391710" y="4517830"/>
            <a:ext cx="2360579" cy="625670"/>
          </a:xfrm>
          <a:prstGeom prst="rect">
            <a:avLst/>
          </a:prstGeom>
          <a:solidFill>
            <a:srgbClr val="800000"/>
          </a:solidFill>
          <a:ln w="25400" cmpd="sng">
            <a:solidFill>
              <a:schemeClr val="tx1"/>
            </a:solidFill>
            <a:miter lim="800000"/>
            <a:headEnd/>
            <a:tailEnd/>
          </a:ln>
        </p:spPr>
        <p:txBody>
          <a:bodyPr wrap="square" lIns="0" tIns="0" rIns="0" bIns="0" anchor="ctr" anchorCtr="0">
            <a:noAutofit/>
          </a:bodyPr>
          <a:lstStyle/>
          <a:p>
            <a:pPr algn="ctr" defTabSz="914400" fontAlgn="base">
              <a:spcBef>
                <a:spcPct val="20000"/>
              </a:spcBef>
              <a:spcAft>
                <a:spcPct val="0"/>
              </a:spcAft>
              <a:defRPr/>
            </a:pPr>
            <a:r>
              <a:rPr lang="en-CA" sz="1400" b="1" u="sng" dirty="0">
                <a:solidFill>
                  <a:srgbClr val="FFFF99"/>
                </a:solidFill>
                <a:latin typeface="Arial" charset="0"/>
                <a:cs typeface="Arial" charset="0"/>
              </a:rPr>
              <a:t>Menu - Fractions</a:t>
            </a:r>
          </a:p>
          <a:p>
            <a:pPr algn="ctr" defTabSz="914400" fontAlgn="base">
              <a:spcBef>
                <a:spcPct val="20000"/>
              </a:spcBef>
              <a:spcAft>
                <a:spcPct val="0"/>
              </a:spcAft>
              <a:defRPr/>
            </a:pPr>
            <a:r>
              <a:rPr lang="ar-EG" sz="1400" b="1" u="sng" dirty="0">
                <a:solidFill>
                  <a:srgbClr val="FFFF99"/>
                </a:solidFill>
                <a:latin typeface="Arial" charset="0"/>
                <a:cs typeface="Arial" charset="0"/>
              </a:rPr>
              <a:t>فهرس صلوات القسم</a:t>
            </a:r>
            <a:endParaRPr lang="en-CA" sz="1400" b="1" u="sng" dirty="0">
              <a:solidFill>
                <a:srgbClr val="FFFF99"/>
              </a:solidFill>
              <a:latin typeface="Arial" charset="0"/>
              <a:cs typeface="Arial" charset="0"/>
            </a:endParaRPr>
          </a:p>
        </p:txBody>
      </p:sp>
    </p:spTree>
  </p:cSld>
  <p:clrMapOvr>
    <a:masterClrMapping/>
  </p:clrMapOvr>
  <p:transition/>
</p:sld>
</file>

<file path=ppt/slides/slide3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88400" name="Group 16"/>
          <p:cNvGraphicFramePr>
            <a:graphicFrameLocks noGrp="1"/>
          </p:cNvGraphicFramePr>
          <p:nvPr>
            <p:ph/>
          </p:nvPr>
        </p:nvGraphicFramePr>
        <p:xfrm>
          <a:off x="1910" y="493787"/>
          <a:ext cx="9144000" cy="4155926"/>
        </p:xfrm>
        <a:graphic>
          <a:graphicData uri="http://schemas.openxmlformats.org/drawingml/2006/table">
            <a:tbl>
              <a:tblPr/>
              <a:tblGrid>
                <a:gridCol w="5636712">
                  <a:extLst>
                    <a:ext uri="{9D8B030D-6E8A-4147-A177-3AD203B41FA5}">
                      <a16:colId xmlns:a16="http://schemas.microsoft.com/office/drawing/2014/main" val="20000"/>
                    </a:ext>
                  </a:extLst>
                </a:gridCol>
                <a:gridCol w="3507288">
                  <a:extLst>
                    <a:ext uri="{9D8B030D-6E8A-4147-A177-3AD203B41FA5}">
                      <a16:colId xmlns:a16="http://schemas.microsoft.com/office/drawing/2014/main" val="20001"/>
                    </a:ext>
                  </a:extLst>
                </a:gridCol>
              </a:tblGrid>
              <a:tr h="415592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aussi de tous les saints qui T’ont plu depuis le début, nos </a:t>
                      </a:r>
                      <a:r>
                        <a:rPr kumimoji="0" lang="fr-CA" sz="2800" b="0" i="0" u="none" strike="noStrike" cap="none" normalizeH="0" baseline="0" dirty="0" err="1">
                          <a:ln>
                            <a:noFill/>
                          </a:ln>
                          <a:solidFill>
                            <a:schemeClr val="tx1"/>
                          </a:solidFill>
                          <a:effectLst/>
                          <a:latin typeface="Arial" charset="0"/>
                          <a:cs typeface="Arial" charset="0"/>
                        </a:rPr>
                        <a:t>pûrs</a:t>
                      </a:r>
                      <a:r>
                        <a:rPr kumimoji="0" lang="fr-CA" sz="2800" b="0" i="0" u="none" strike="noStrike" cap="none" normalizeH="0" baseline="0" dirty="0">
                          <a:ln>
                            <a:noFill/>
                          </a:ln>
                          <a:solidFill>
                            <a:schemeClr val="tx1"/>
                          </a:solidFill>
                          <a:effectLst/>
                          <a:latin typeface="Arial" charset="0"/>
                          <a:cs typeface="Arial" charset="0"/>
                        </a:rPr>
                        <a:t> pères, les patriarches, les prophètes, les apôtres, les prédicateurs, les évangélistes, les martyrs, les confesseurs et de tous les esprits des justes parvenus à la perfection dans la foi.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ذاكراً أيضاً جميع القديسين الذينَ أرضوكَ منذ البدءِ، آباءَنا الأطهار رؤساءَ الآباءِ والأنبياء والرُسُل والمُبشرين </a:t>
                      </a:r>
                      <a:r>
                        <a:rPr kumimoji="0" lang="ar-SA" sz="2800" b="0" i="0" u="none" strike="noStrike" cap="none" normalizeH="0" baseline="0" dirty="0" err="1">
                          <a:ln>
                            <a:noFill/>
                          </a:ln>
                          <a:solidFill>
                            <a:schemeClr val="tx1"/>
                          </a:solidFill>
                          <a:effectLst/>
                          <a:latin typeface="Arial" charset="0"/>
                          <a:cs typeface="Arial" charset="0"/>
                        </a:rPr>
                        <a:t>والأنجيليين</a:t>
                      </a:r>
                      <a:r>
                        <a:rPr kumimoji="0" lang="ar-SA" sz="2800" b="0" i="0" u="none" strike="noStrike" cap="none" normalizeH="0" baseline="0" dirty="0">
                          <a:ln>
                            <a:noFill/>
                          </a:ln>
                          <a:solidFill>
                            <a:schemeClr val="tx1"/>
                          </a:solidFill>
                          <a:effectLst/>
                          <a:latin typeface="Arial" charset="0"/>
                          <a:cs typeface="Arial" charset="0"/>
                        </a:rPr>
                        <a:t> والشهداء والمُعترفين وكل أرواح الصديقين الذينَ كملوا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الإيمان،</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43116943"/>
      </p:ext>
    </p:extLst>
  </p:cSld>
  <p:clrMapOvr>
    <a:masterClrMapping/>
  </p:clrMapOvr>
  <p:transition/>
</p:sld>
</file>

<file path=ppt/slides/slide3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89421" name="Group 13"/>
          <p:cNvGraphicFramePr>
            <a:graphicFrameLocks noGrp="1"/>
          </p:cNvGraphicFramePr>
          <p:nvPr>
            <p:ph/>
          </p:nvPr>
        </p:nvGraphicFramePr>
        <p:xfrm>
          <a:off x="-5060" y="555526"/>
          <a:ext cx="9144000" cy="3598164"/>
        </p:xfrm>
        <a:graphic>
          <a:graphicData uri="http://schemas.openxmlformats.org/drawingml/2006/table">
            <a:tbl>
              <a:tblPr/>
              <a:tblGrid>
                <a:gridCol w="3279913">
                  <a:extLst>
                    <a:ext uri="{9D8B030D-6E8A-4147-A177-3AD203B41FA5}">
                      <a16:colId xmlns:a16="http://schemas.microsoft.com/office/drawing/2014/main" val="20000"/>
                    </a:ext>
                  </a:extLst>
                </a:gridCol>
                <a:gridCol w="3478695">
                  <a:extLst>
                    <a:ext uri="{9D8B030D-6E8A-4147-A177-3AD203B41FA5}">
                      <a16:colId xmlns:a16="http://schemas.microsoft.com/office/drawing/2014/main" val="20001"/>
                    </a:ext>
                  </a:extLst>
                </a:gridCol>
                <a:gridCol w="2385392">
                  <a:extLst>
                    <a:ext uri="{9D8B030D-6E8A-4147-A177-3AD203B41FA5}">
                      <a16:colId xmlns:a16="http://schemas.microsoft.com/office/drawing/2014/main" val="20002"/>
                    </a:ext>
                  </a:extLst>
                </a:gridCol>
              </a:tblGrid>
              <a:tr h="35981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Nhouo</a:t>
                      </a:r>
                      <a:r>
                        <a:rPr kumimoji="0" lang="en-US" sz="2800" b="0" i="0" u="none" strike="noStrike" cap="none" normalizeH="0" baseline="0" dirty="0">
                          <a:ln>
                            <a:noFill/>
                          </a:ln>
                          <a:solidFill>
                            <a:schemeClr val="tx1"/>
                          </a:solidFill>
                          <a:effectLst/>
                          <a:latin typeface="Coptic1" pitchFamily="2" charset="0"/>
                          <a:cs typeface="Arial" charset="0"/>
                        </a:rPr>
                        <a:t> de y/</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eymeh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etoi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mparyenoc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yeotokoc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agia</a:t>
                      </a:r>
                      <a:r>
                        <a:rPr kumimoji="0" lang="en-US" sz="2800" b="0" i="0" u="none" strike="noStrike" cap="none" normalizeH="0" baseline="0" dirty="0">
                          <a:ln>
                            <a:noFill/>
                          </a:ln>
                          <a:solidFill>
                            <a:schemeClr val="tx1"/>
                          </a:solidFill>
                          <a:effectLst/>
                          <a:latin typeface="Coptic1" pitchFamily="2" charset="0"/>
                          <a:cs typeface="Arial" charset="0"/>
                        </a:rPr>
                        <a:t> Maria:</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En premier lieu, de la toute sainte, pleine de gloire, toujours vierge, la pure </a:t>
                      </a:r>
                      <a:r>
                        <a:rPr kumimoji="0" lang="fr-CA" sz="2800" b="0" i="0" u="none" strike="noStrike" cap="none" normalizeH="0" baseline="0" dirty="0" err="1">
                          <a:ln>
                            <a:noFill/>
                          </a:ln>
                          <a:solidFill>
                            <a:schemeClr val="tx1"/>
                          </a:solidFill>
                          <a:effectLst/>
                          <a:latin typeface="Arial" charset="0"/>
                          <a:cs typeface="Arial" charset="0"/>
                        </a:rPr>
                        <a:t>Théotokos</a:t>
                      </a:r>
                      <a:r>
                        <a:rPr kumimoji="0" lang="fr-CA" sz="2800" b="0" i="0" u="none" strike="noStrike" cap="none" normalizeH="0" baseline="0" dirty="0">
                          <a:ln>
                            <a:noFill/>
                          </a:ln>
                          <a:solidFill>
                            <a:schemeClr val="tx1"/>
                          </a:solidFill>
                          <a:effectLst/>
                          <a:latin typeface="Arial" charset="0"/>
                          <a:cs typeface="Arial" charset="0"/>
                        </a:rPr>
                        <a:t> Sainte Marie,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وبالأكثر القديسة المملوءة مجداً العذراءَ كلَّ حين والدة الإله القديسة الطاهرة مريم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texte, produit céramique, terre cuite, porcelaine&#10;&#10;Description générée automatiquement">
            <a:extLst>
              <a:ext uri="{FF2B5EF4-FFF2-40B4-BE49-F238E27FC236}">
                <a16:creationId xmlns:a16="http://schemas.microsoft.com/office/drawing/2014/main" id="{9F7D2A51-C3DD-4583-8D21-6D109825B5E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965103" y="3002915"/>
            <a:ext cx="2054860" cy="2054860"/>
          </a:xfrm>
          <a:prstGeom prst="flowChartConnector">
            <a:avLst/>
          </a:prstGeom>
        </p:spPr>
      </p:pic>
    </p:spTree>
    <p:extLst>
      <p:ext uri="{BB962C8B-B14F-4D97-AF65-F5344CB8AC3E}">
        <p14:creationId xmlns:p14="http://schemas.microsoft.com/office/powerpoint/2010/main" val="910201011"/>
      </p:ext>
    </p:extLst>
  </p:cSld>
  <p:clrMapOvr>
    <a:masterClrMapping/>
  </p:clrMapOvr>
  <p:transition/>
</p:sld>
</file>

<file path=ppt/slides/slide3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581320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5">
            <a:extLst>
              <a:ext uri="{FF2B5EF4-FFF2-40B4-BE49-F238E27FC236}">
                <a16:creationId xmlns:a16="http://schemas.microsoft.com/office/drawing/2014/main" id="{2CB61FDC-E5EF-4EEB-9A30-F1A194400AE0}"/>
              </a:ext>
            </a:extLst>
          </p:cNvPr>
          <p:cNvGraphicFramePr>
            <a:graphicFrameLocks noGrp="1"/>
          </p:cNvGraphicFramePr>
          <p:nvPr>
            <p:ph/>
          </p:nvPr>
        </p:nvGraphicFramePr>
        <p:xfrm>
          <a:off x="1" y="2286"/>
          <a:ext cx="9143999" cy="4555236"/>
        </p:xfrm>
        <a:graphic>
          <a:graphicData uri="http://schemas.openxmlformats.org/drawingml/2006/table">
            <a:tbl>
              <a:tblPr/>
              <a:tblGrid>
                <a:gridCol w="3219450">
                  <a:extLst>
                    <a:ext uri="{9D8B030D-6E8A-4147-A177-3AD203B41FA5}">
                      <a16:colId xmlns:a16="http://schemas.microsoft.com/office/drawing/2014/main" val="20000"/>
                    </a:ext>
                  </a:extLst>
                </a:gridCol>
                <a:gridCol w="3098799">
                  <a:extLst>
                    <a:ext uri="{9D8B030D-6E8A-4147-A177-3AD203B41FA5}">
                      <a16:colId xmlns:a16="http://schemas.microsoft.com/office/drawing/2014/main" val="20001"/>
                    </a:ext>
                  </a:extLst>
                </a:gridCol>
                <a:gridCol w="2825750">
                  <a:extLst>
                    <a:ext uri="{9D8B030D-6E8A-4147-A177-3AD203B41FA5}">
                      <a16:colId xmlns:a16="http://schemas.microsoft.com/office/drawing/2014/main" val="20002"/>
                    </a:ext>
                  </a:extLst>
                </a:gridCol>
              </a:tblGrid>
              <a:tr h="44386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Iwann</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piprodromoc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mbaptict</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mmarturoc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Ctevanoc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diakonoc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mprwtomarturoc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piyewrimoc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neuaggelict</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Markoc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piapoctoloc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mmarturoc</a:t>
                      </a:r>
                      <a:r>
                        <a:rPr kumimoji="0" lang="en-US" sz="24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Saint Jean Baptiste le précurseur et martyr; Saint Etienne, l’archidiacre le premier des martyrs; le contemplateur de Dieu, l’évangéliste Saint Marc le pur apôtre et martyr.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والقديس يوحنا السَابق  ال</a:t>
                      </a:r>
                      <a:r>
                        <a:rPr kumimoji="0" lang="ar-EG" sz="3200" b="0" i="0" u="none" strike="noStrike" cap="none" normalizeH="0" baseline="0" dirty="0">
                          <a:ln>
                            <a:noFill/>
                          </a:ln>
                          <a:solidFill>
                            <a:schemeClr val="tx1"/>
                          </a:solidFill>
                          <a:effectLst/>
                          <a:latin typeface="Arial" charset="0"/>
                          <a:cs typeface="Arial" charset="0"/>
                        </a:rPr>
                        <a:t>معمدان</a:t>
                      </a:r>
                      <a:r>
                        <a:rPr kumimoji="0" lang="ar-SA" sz="3200" b="0" i="0" u="none" strike="noStrike" cap="none" normalizeH="0" baseline="0" dirty="0">
                          <a:ln>
                            <a:noFill/>
                          </a:ln>
                          <a:solidFill>
                            <a:schemeClr val="tx1"/>
                          </a:solidFill>
                          <a:effectLst/>
                          <a:latin typeface="Arial" charset="0"/>
                          <a:cs typeface="Arial" charset="0"/>
                        </a:rPr>
                        <a:t> والشهيد</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والقديس </a:t>
                      </a:r>
                      <a:r>
                        <a:rPr kumimoji="0" lang="ar-SA" sz="3200" b="0" i="0" u="none" strike="noStrike" cap="none" normalizeH="0" baseline="0" dirty="0" err="1">
                          <a:ln>
                            <a:noFill/>
                          </a:ln>
                          <a:solidFill>
                            <a:schemeClr val="tx1"/>
                          </a:solidFill>
                          <a:effectLst/>
                          <a:latin typeface="Arial" charset="0"/>
                          <a:cs typeface="Arial" charset="0"/>
                        </a:rPr>
                        <a:t>استفانوس</a:t>
                      </a:r>
                      <a:r>
                        <a:rPr kumimoji="0" lang="ar-S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أول</a:t>
                      </a:r>
                      <a:r>
                        <a:rPr kumimoji="0" lang="ar-SA" sz="3200" b="0" i="0" u="none" strike="noStrike" cap="none" normalizeH="0" baseline="0" dirty="0">
                          <a:ln>
                            <a:noFill/>
                          </a:ln>
                          <a:solidFill>
                            <a:schemeClr val="tx1"/>
                          </a:solidFill>
                          <a:effectLst/>
                          <a:latin typeface="Arial" charset="0"/>
                          <a:cs typeface="Arial" charset="0"/>
                        </a:rPr>
                        <a:t> الشمامِسَة وأول الشهداء.</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والقديس</a:t>
                      </a:r>
                      <a:r>
                        <a:rPr kumimoji="0" lang="fr-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مَرقس الرسول الطاهر </a:t>
                      </a:r>
                      <a:r>
                        <a:rPr kumimoji="0" lang="ar-SA" sz="3200" b="0" i="0" u="none" strike="noStrike" cap="none" normalizeH="0" baseline="0" dirty="0" err="1">
                          <a:ln>
                            <a:noFill/>
                          </a:ln>
                          <a:solidFill>
                            <a:schemeClr val="tx1"/>
                          </a:solidFill>
                          <a:effectLst/>
                          <a:latin typeface="Arial" charset="0"/>
                          <a:cs typeface="Arial" charset="0"/>
                        </a:rPr>
                        <a:t>الإنجيلى</a:t>
                      </a:r>
                      <a:r>
                        <a:rPr kumimoji="0" lang="ar-SA" sz="3200" b="0" i="0" u="none" strike="noStrike" cap="none" normalizeH="0" baseline="0" dirty="0">
                          <a:ln>
                            <a:noFill/>
                          </a:ln>
                          <a:solidFill>
                            <a:schemeClr val="tx1"/>
                          </a:solidFill>
                          <a:effectLst/>
                          <a:latin typeface="Arial" charset="0"/>
                          <a:cs typeface="Arial" charset="0"/>
                        </a:rPr>
                        <a:t> والشهيد.</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450453988"/>
      </p:ext>
    </p:extLst>
  </p:cSld>
  <p:clrMapOvr>
    <a:masterClrMapping/>
  </p:clrMapOvr>
  <p:transition/>
</p:sld>
</file>

<file path=ppt/slides/slide3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A472EBC0-F2CD-4446-BDDF-2D1192AED834}"/>
              </a:ext>
            </a:extLst>
          </p:cNvPr>
          <p:cNvGraphicFramePr>
            <a:graphicFrameLocks noGrp="1"/>
          </p:cNvGraphicFramePr>
          <p:nvPr>
            <p:ph/>
          </p:nvPr>
        </p:nvGraphicFramePr>
        <p:xfrm>
          <a:off x="0" y="514351"/>
          <a:ext cx="9144000" cy="3683000"/>
        </p:xfrm>
        <a:graphic>
          <a:graphicData uri="http://schemas.openxmlformats.org/drawingml/2006/table">
            <a:tbl>
              <a:tblPr/>
              <a:tblGrid>
                <a:gridCol w="4834647">
                  <a:extLst>
                    <a:ext uri="{9D8B030D-6E8A-4147-A177-3AD203B41FA5}">
                      <a16:colId xmlns:a16="http://schemas.microsoft.com/office/drawing/2014/main" val="20000"/>
                    </a:ext>
                  </a:extLst>
                </a:gridCol>
                <a:gridCol w="4309353">
                  <a:extLst>
                    <a:ext uri="{9D8B030D-6E8A-4147-A177-3AD203B41FA5}">
                      <a16:colId xmlns:a16="http://schemas.microsoft.com/office/drawing/2014/main" val="20001"/>
                    </a:ext>
                  </a:extLst>
                </a:gridCol>
              </a:tblGrid>
              <a:tr h="3683000">
                <a:tc>
                  <a:txBody>
                    <a:bodyPr/>
                    <a:lstStyle/>
                    <a:p>
                      <a:pPr marL="0" marR="0" lvl="0" indent="0" algn="just" defTabSz="914400" rtl="0" eaLnBrk="1" fontAlgn="base" latinLnBrk="0" hangingPunct="1">
                        <a:lnSpc>
                          <a:spcPct val="95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 patriarche Saint Sévère, Saint Cyrille, Saint Basile, Saint Grégoire. </a:t>
                      </a:r>
                    </a:p>
                    <a:p>
                      <a:pPr marL="0" marR="0" lvl="0" indent="0" algn="just" defTabSz="914400" rtl="0" eaLnBrk="1" fontAlgn="base" latinLnBrk="0" hangingPunct="1">
                        <a:lnSpc>
                          <a:spcPct val="95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notre père le juste et le grand Abba Antoine, le pieux Abba Paul, et les trois Saint </a:t>
                      </a:r>
                      <a:r>
                        <a:rPr kumimoji="0" lang="fr-CA" sz="2800" b="0" i="0" u="none" strike="noStrike" cap="none" normalizeH="0" baseline="0" dirty="0" err="1">
                          <a:ln>
                            <a:noFill/>
                          </a:ln>
                          <a:solidFill>
                            <a:schemeClr val="tx1"/>
                          </a:solidFill>
                          <a:effectLst/>
                          <a:latin typeface="Arial" charset="0"/>
                          <a:cs typeface="Arial" charset="0"/>
                        </a:rPr>
                        <a:t>Macari</a:t>
                      </a:r>
                      <a:r>
                        <a:rPr kumimoji="0" lang="fr-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والبطريك القديس ساويرس.</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والقديس كيرلس.</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والقديس باسيليوس. والقديس</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اغريغوريوس</a:t>
                      </a:r>
                      <a:r>
                        <a:rPr kumimoji="0" lang="ar-SA"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وأبانا الصديق العظيم أنبا أنطونيوس.  والبار أنبا بولا.</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والثلاثة أنبا </a:t>
                      </a:r>
                      <a:r>
                        <a:rPr kumimoji="0" lang="ar-SA" sz="3200" b="0" i="0" u="none" strike="noStrike" cap="none" normalizeH="0" baseline="0" dirty="0" err="1">
                          <a:ln>
                            <a:noFill/>
                          </a:ln>
                          <a:solidFill>
                            <a:schemeClr val="tx1"/>
                          </a:solidFill>
                          <a:effectLst/>
                          <a:latin typeface="Arial" charset="0"/>
                          <a:cs typeface="Arial" charset="0"/>
                        </a:rPr>
                        <a:t>مقارات</a:t>
                      </a:r>
                      <a:r>
                        <a:rPr kumimoji="0" lang="ar-SA" sz="3200" b="0" i="0" u="none" strike="noStrike" cap="none" normalizeH="0" baseline="0" dirty="0">
                          <a:ln>
                            <a:noFill/>
                          </a:ln>
                          <a:solidFill>
                            <a:schemeClr val="tx1"/>
                          </a:solidFill>
                          <a:effectLst/>
                          <a:latin typeface="Arial" charset="0"/>
                          <a:cs typeface="Arial" charset="0"/>
                        </a:rPr>
                        <a:t> القديسين.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170770058"/>
      </p:ext>
    </p:extLst>
  </p:cSld>
  <p:clrMapOvr>
    <a:masterClrMapping/>
  </p:clrMapOvr>
  <p:transition/>
</p:sld>
</file>

<file path=ppt/slides/slide3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201698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10" name="Image 9" descr="Une image contenant rouge, homme, uniforme, joueur&#10;&#10;Description générée automatiquement">
            <a:extLst>
              <a:ext uri="{FF2B5EF4-FFF2-40B4-BE49-F238E27FC236}">
                <a16:creationId xmlns:a16="http://schemas.microsoft.com/office/drawing/2014/main" id="{AF039542-6371-46B1-94D5-AB4468E6305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39785" y="2869660"/>
            <a:ext cx="1307658" cy="2371116"/>
          </a:xfrm>
          <a:prstGeom prst="rect">
            <a:avLst/>
          </a:prstGeom>
        </p:spPr>
      </p:pic>
      <p:graphicFrame>
        <p:nvGraphicFramePr>
          <p:cNvPr id="7" name="Group 3">
            <a:extLst>
              <a:ext uri="{FF2B5EF4-FFF2-40B4-BE49-F238E27FC236}">
                <a16:creationId xmlns:a16="http://schemas.microsoft.com/office/drawing/2014/main" id="{EDAE400F-7355-4EB4-AA20-CC782C70F71A}"/>
              </a:ext>
            </a:extLst>
          </p:cNvPr>
          <p:cNvGraphicFramePr>
            <a:graphicFrameLocks/>
          </p:cNvGraphicFramePr>
          <p:nvPr/>
        </p:nvGraphicFramePr>
        <p:xfrm>
          <a:off x="0" y="0"/>
          <a:ext cx="9144000" cy="4823460"/>
        </p:xfrm>
        <a:graphic>
          <a:graphicData uri="http://schemas.openxmlformats.org/drawingml/2006/table">
            <a:tbl>
              <a:tblPr/>
              <a:tblGrid>
                <a:gridCol w="3275856">
                  <a:extLst>
                    <a:ext uri="{9D8B030D-6E8A-4147-A177-3AD203B41FA5}">
                      <a16:colId xmlns:a16="http://schemas.microsoft.com/office/drawing/2014/main" val="20000"/>
                    </a:ext>
                  </a:extLst>
                </a:gridCol>
                <a:gridCol w="3240360">
                  <a:extLst>
                    <a:ext uri="{9D8B030D-6E8A-4147-A177-3AD203B41FA5}">
                      <a16:colId xmlns:a16="http://schemas.microsoft.com/office/drawing/2014/main" val="20001"/>
                    </a:ext>
                  </a:extLst>
                </a:gridCol>
                <a:gridCol w="2627784">
                  <a:extLst>
                    <a:ext uri="{9D8B030D-6E8A-4147-A177-3AD203B41FA5}">
                      <a16:colId xmlns:a16="http://schemas.microsoft.com/office/drawing/2014/main" val="20002"/>
                    </a:ext>
                  </a:extLst>
                </a:gridCol>
              </a:tblGrid>
              <a:tr h="44513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peniwt</a:t>
                      </a:r>
                      <a:r>
                        <a:rPr kumimoji="0" lang="en-US" sz="2600" b="0" i="0" u="none" strike="noStrike" cap="none" normalizeH="0" baseline="0" dirty="0">
                          <a:ln>
                            <a:noFill/>
                          </a:ln>
                          <a:solidFill>
                            <a:schemeClr val="tx1"/>
                          </a:solidFill>
                          <a:effectLst/>
                          <a:latin typeface="Coptic1" pitchFamily="2" charset="0"/>
                          <a:cs typeface="Arial" charset="0"/>
                        </a:rPr>
                        <a:t> abba </a:t>
                      </a:r>
                      <a:r>
                        <a:rPr kumimoji="0" lang="en-US" sz="2600" b="0" i="0" u="none" strike="noStrike" cap="none" normalizeH="0" baseline="0" dirty="0" err="1">
                          <a:ln>
                            <a:noFill/>
                          </a:ln>
                          <a:solidFill>
                            <a:schemeClr val="tx1"/>
                          </a:solidFill>
                          <a:effectLst/>
                          <a:latin typeface="Coptic1" pitchFamily="2" charset="0"/>
                          <a:cs typeface="Arial" charset="0"/>
                        </a:rPr>
                        <a:t>Iwann</a:t>
                      </a:r>
                      <a:r>
                        <a:rPr kumimoji="0" lang="en-US" sz="2600" b="0" i="0" u="none" strike="noStrike" cap="none" normalizeH="0" baseline="0" dirty="0">
                          <a:ln>
                            <a:noFill/>
                          </a:ln>
                          <a:solidFill>
                            <a:schemeClr val="tx1"/>
                          </a:solidFill>
                          <a:effectLst/>
                          <a:latin typeface="Coptic1" pitchFamily="2" charset="0"/>
                          <a:cs typeface="Arial" charset="0"/>
                        </a:rPr>
                        <a:t>/c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peniwt</a:t>
                      </a:r>
                      <a:r>
                        <a:rPr kumimoji="0" lang="en-US" sz="2600" b="0" i="0" u="none" strike="noStrike" cap="none" normalizeH="0" baseline="0" dirty="0">
                          <a:ln>
                            <a:noFill/>
                          </a:ln>
                          <a:solidFill>
                            <a:schemeClr val="tx1"/>
                          </a:solidFill>
                          <a:effectLst/>
                          <a:latin typeface="Coptic1" pitchFamily="2" charset="0"/>
                          <a:cs typeface="Arial" charset="0"/>
                        </a:rPr>
                        <a:t> abba </a:t>
                      </a:r>
                      <a:r>
                        <a:rPr kumimoji="0" lang="en-US" sz="2600" b="0" i="0" u="none" strike="noStrike" cap="none" normalizeH="0" baseline="0" dirty="0" err="1">
                          <a:ln>
                            <a:noFill/>
                          </a:ln>
                          <a:solidFill>
                            <a:schemeClr val="tx1"/>
                          </a:solidFill>
                          <a:effectLst/>
                          <a:latin typeface="Coptic1" pitchFamily="2" charset="0"/>
                          <a:cs typeface="Arial" charset="0"/>
                        </a:rPr>
                        <a:t>Piswi</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US" sz="2600" b="0" i="0" u="none" strike="noStrike" kern="1200" cap="none" normalizeH="0" baseline="0" dirty="0">
                          <a:ln>
                            <a:noFill/>
                          </a:ln>
                          <a:solidFill>
                            <a:schemeClr val="tx1"/>
                          </a:solidFill>
                          <a:effectLst/>
                          <a:latin typeface="Coptic1" pitchFamily="2" charset="0"/>
                          <a:ea typeface="+mn-ea"/>
                          <a:cs typeface="Arial" charset="0"/>
                        </a:rPr>
                        <a:t>[</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nio</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eyouab</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nrwmeoc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Maximoc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Dometioc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pihme</a:t>
                      </a:r>
                      <a:r>
                        <a:rPr kumimoji="0" lang="en-US" sz="2600" b="0" i="0" u="none" strike="noStrike" kern="1200" cap="none" normalizeH="0" baseline="0" dirty="0" err="1">
                          <a:ln>
                            <a:noFill/>
                          </a:ln>
                          <a:solidFill>
                            <a:schemeClr val="tx1"/>
                          </a:solidFill>
                          <a:effectLst/>
                          <a:latin typeface="Coptic1" pitchFamily="2" charset="0"/>
                          <a:ea typeface="+mn-ea"/>
                          <a:cs typeface="Arial" charset="0"/>
                          <a:sym typeface="Symbol" pitchFamily="18" charset="2"/>
                        </a:rPr>
                        <a:t>'</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it</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niqelloi</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sih</a:t>
                      </a:r>
                      <a:r>
                        <a:rPr kumimoji="0" lang="en-US" sz="2600" b="0" i="0" u="none" strike="noStrike" kern="1200" cap="none" normalizeH="0" baseline="0" dirty="0">
                          <a:ln>
                            <a:noFill/>
                          </a:ln>
                          <a:solidFill>
                            <a:schemeClr val="tx1"/>
                          </a:solidFill>
                          <a:effectLst/>
                          <a:latin typeface="Coptic1" pitchFamily="2" charset="0"/>
                          <a:ea typeface="+mn-ea"/>
                          <a:cs typeface="Arial" charset="0"/>
                        </a:rPr>
                        <a:t>/t: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pijwri</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eyouab</a:t>
                      </a:r>
                      <a:r>
                        <a:rPr kumimoji="0" lang="en-US" sz="2600" b="0" i="0" u="none" strike="noStrike" kern="1200" cap="none" normalizeH="0" baseline="0" dirty="0">
                          <a:ln>
                            <a:noFill/>
                          </a:ln>
                          <a:solidFill>
                            <a:schemeClr val="tx1"/>
                          </a:solidFill>
                          <a:effectLst/>
                          <a:latin typeface="Coptic1" pitchFamily="2" charset="0"/>
                          <a:ea typeface="+mn-ea"/>
                          <a:cs typeface="Arial" charset="0"/>
                        </a:rPr>
                        <a:t> abba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Mouc</a:t>
                      </a:r>
                      <a:r>
                        <a:rPr kumimoji="0" lang="en-US" sz="2600" b="0" i="0" u="none" strike="noStrike" kern="1200" cap="none" normalizeH="0" baseline="0" dirty="0">
                          <a:ln>
                            <a:noFill/>
                          </a:ln>
                          <a:solidFill>
                            <a:schemeClr val="tx1"/>
                          </a:solidFill>
                          <a:effectLst/>
                          <a:latin typeface="Coptic1" pitchFamily="2" charset="0"/>
                          <a:ea typeface="+mn-ea"/>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Notre père Abba Jean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notre père Abba </a:t>
                      </a:r>
                      <a:r>
                        <a:rPr kumimoji="0" lang="fr-CA" sz="2400" b="0" i="0" u="none" strike="noStrike" cap="none" normalizeH="0" baseline="0" dirty="0" err="1">
                          <a:ln>
                            <a:noFill/>
                          </a:ln>
                          <a:solidFill>
                            <a:schemeClr val="tx1"/>
                          </a:solidFill>
                          <a:effectLst/>
                          <a:latin typeface="Arial" charset="0"/>
                          <a:cs typeface="Arial" charset="0"/>
                        </a:rPr>
                        <a:t>Bishoy</a:t>
                      </a:r>
                      <a:r>
                        <a:rPr kumimoji="0" lang="fr-CA" sz="2400" b="0" i="0" u="none" strike="noStrike" cap="none" normalizeH="0" baseline="0" dirty="0">
                          <a:ln>
                            <a:noFill/>
                          </a:ln>
                          <a:solidFill>
                            <a:schemeClr val="tx1"/>
                          </a:solidFill>
                          <a:effectLst/>
                          <a:latin typeface="Arial" charset="0"/>
                          <a:cs typeface="Arial" charset="0"/>
                        </a:rPr>
                        <a:t>,  Nos maîtres pères romains saints </a:t>
                      </a:r>
                      <a:r>
                        <a:rPr kumimoji="0" lang="fr-CA" sz="2400" b="0" i="0" u="none" strike="noStrike" cap="none" normalizeH="0" baseline="0" dirty="0" err="1">
                          <a:ln>
                            <a:noFill/>
                          </a:ln>
                          <a:solidFill>
                            <a:schemeClr val="tx1"/>
                          </a:solidFill>
                          <a:effectLst/>
                          <a:latin typeface="Arial" charset="0"/>
                          <a:cs typeface="Arial" charset="0"/>
                        </a:rPr>
                        <a:t>Maximos</a:t>
                      </a:r>
                      <a:r>
                        <a:rPr kumimoji="0" lang="fr-CA" sz="2400" b="0" i="0" u="none" strike="noStrike" cap="none" normalizeH="0" baseline="0" dirty="0">
                          <a:ln>
                            <a:noFill/>
                          </a:ln>
                          <a:solidFill>
                            <a:schemeClr val="tx1"/>
                          </a:solidFill>
                          <a:effectLst/>
                          <a:latin typeface="Arial" charset="0"/>
                          <a:cs typeface="Arial" charset="0"/>
                        </a:rPr>
                        <a:t> et </a:t>
                      </a:r>
                      <a:r>
                        <a:rPr kumimoji="0" lang="fr-CA" sz="2400" b="0" i="0" u="none" strike="noStrike" cap="none" normalizeH="0" baseline="0" dirty="0" err="1">
                          <a:ln>
                            <a:noFill/>
                          </a:ln>
                          <a:solidFill>
                            <a:schemeClr val="tx1"/>
                          </a:solidFill>
                          <a:effectLst/>
                          <a:latin typeface="Arial" charset="0"/>
                          <a:cs typeface="Arial" charset="0"/>
                        </a:rPr>
                        <a:t>Dometios</a:t>
                      </a:r>
                      <a:r>
                        <a:rPr kumimoji="0" lang="fr-CA" sz="24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Des quarante-neuf martyrs de </a:t>
                      </a:r>
                      <a:r>
                        <a:rPr kumimoji="0" lang="fr-CA" sz="2400" b="0" i="0" u="none" strike="noStrike" cap="none" normalizeH="0" baseline="0" dirty="0" err="1">
                          <a:ln>
                            <a:noFill/>
                          </a:ln>
                          <a:solidFill>
                            <a:schemeClr val="tx1"/>
                          </a:solidFill>
                          <a:effectLst/>
                          <a:latin typeface="Arial" charset="0"/>
                          <a:cs typeface="Arial" charset="0"/>
                        </a:rPr>
                        <a:t>Shehit</a:t>
                      </a:r>
                      <a:r>
                        <a:rPr kumimoji="0" lang="fr-CA" sz="2400" b="0" i="0" u="none" strike="noStrike" cap="none" normalizeH="0" baseline="0" dirty="0">
                          <a:ln>
                            <a:noFill/>
                          </a:ln>
                          <a:solidFill>
                            <a:schemeClr val="tx1"/>
                          </a:solidFill>
                          <a:effectLst/>
                          <a:latin typeface="Arial" charset="0"/>
                          <a:cs typeface="Arial" charset="0"/>
                        </a:rPr>
                        <a:t>, le puissant Saint Abba Moise,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وأبانا أنبا </a:t>
                      </a:r>
                      <a:r>
                        <a:rPr kumimoji="0" lang="ar-SA" sz="2800" b="0" i="0" u="none" strike="noStrike" cap="none" normalizeH="0" baseline="0" dirty="0" err="1">
                          <a:ln>
                            <a:noFill/>
                          </a:ln>
                          <a:solidFill>
                            <a:schemeClr val="tx1"/>
                          </a:solidFill>
                          <a:effectLst/>
                          <a:latin typeface="Arial" charset="0"/>
                          <a:cs typeface="Arial" charset="0"/>
                        </a:rPr>
                        <a:t>يحنس</a:t>
                      </a:r>
                      <a:r>
                        <a:rPr kumimoji="0" lang="fr-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وأبانا أنبا </a:t>
                      </a:r>
                      <a:r>
                        <a:rPr kumimoji="0" lang="ar-SA" sz="2800" b="0" i="0" u="none" strike="noStrike" cap="none" normalizeH="0" baseline="0" dirty="0" err="1">
                          <a:ln>
                            <a:noFill/>
                          </a:ln>
                          <a:solidFill>
                            <a:schemeClr val="tx1"/>
                          </a:solidFill>
                          <a:effectLst/>
                          <a:latin typeface="Arial" charset="0"/>
                          <a:cs typeface="Arial" charset="0"/>
                        </a:rPr>
                        <a:t>بيشوى</a:t>
                      </a:r>
                      <a:r>
                        <a:rPr kumimoji="0" lang="ar-SA" sz="2800" b="0" i="0" u="none" strike="noStrike" cap="none" normalizeH="0" baseline="0" dirty="0">
                          <a:ln>
                            <a:noFill/>
                          </a:ln>
                          <a:solidFill>
                            <a:schemeClr val="tx1"/>
                          </a:solidFill>
                          <a:effectLst/>
                          <a:latin typeface="Arial" charset="0"/>
                          <a:cs typeface="Arial" charset="0"/>
                        </a:rPr>
                        <a:t> وأبوين</a:t>
                      </a:r>
                      <a:r>
                        <a:rPr kumimoji="0" lang="ar-EG" sz="2800" b="0" i="0" u="none" strike="noStrike" cap="none" normalizeH="0" baseline="0" dirty="0">
                          <a:ln>
                            <a:noFill/>
                          </a:ln>
                          <a:solidFill>
                            <a:schemeClr val="tx1"/>
                          </a:solidFill>
                          <a:effectLst/>
                          <a:latin typeface="Arial" charset="0"/>
                          <a:cs typeface="Arial" charset="0"/>
                        </a:rPr>
                        <a:t>ا</a:t>
                      </a:r>
                      <a:r>
                        <a:rPr kumimoji="0" lang="ar-SA" sz="2800" b="0" i="0" u="none" strike="noStrike" cap="none" normalizeH="0" baseline="0" dirty="0">
                          <a:ln>
                            <a:noFill/>
                          </a:ln>
                          <a:solidFill>
                            <a:schemeClr val="tx1"/>
                          </a:solidFill>
                          <a:effectLst/>
                          <a:latin typeface="Arial" charset="0"/>
                          <a:cs typeface="Arial" charset="0"/>
                        </a:rPr>
                        <a:t> القديسين الروميين مكسيموس</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ودوماديوس</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والتسعة والأربعين شهيداً.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والقوى القديس أنبا موسى</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073277926"/>
      </p:ext>
    </p:extLst>
  </p:cSld>
  <p:clrMapOvr>
    <a:masterClrMapping/>
  </p:clrMapOvr>
  <p:transition/>
</p:sld>
</file>

<file path=ppt/slides/slide3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 name="Rectangle 6">
            <a:extLst>
              <a:ext uri="{FF2B5EF4-FFF2-40B4-BE49-F238E27FC236}">
                <a16:creationId xmlns:a16="http://schemas.microsoft.com/office/drawing/2014/main" id="{840F9207-9FD0-4106-A2DC-C5E53760B430}"/>
              </a:ext>
            </a:extLst>
          </p:cNvPr>
          <p:cNvSpPr/>
          <p:nvPr/>
        </p:nvSpPr>
        <p:spPr bwMode="auto">
          <a:xfrm>
            <a:off x="2592093" y="4552949"/>
            <a:ext cx="1041400" cy="581779"/>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l" defTabSz="914400" rtl="0" eaLnBrk="1" fontAlgn="base" latinLnBrk="0" hangingPunct="1">
              <a:lnSpc>
                <a:spcPct val="100000"/>
              </a:lnSpc>
              <a:spcBef>
                <a:spcPct val="20000"/>
              </a:spcBef>
              <a:spcAft>
                <a:spcPct val="0"/>
              </a:spcAft>
              <a:buClrTx/>
              <a:buSzTx/>
              <a:buFontTx/>
              <a:buNone/>
              <a:tabLst/>
            </a:pPr>
            <a:endParaRPr kumimoji="0" lang="fr-FR" sz="1000" b="0" i="0" u="none" strike="noStrike" cap="none" normalizeH="0" baseline="0" dirty="0">
              <a:ln>
                <a:noFill/>
              </a:ln>
              <a:solidFill>
                <a:schemeClr val="tx1"/>
              </a:solidFill>
              <a:effectLst/>
              <a:latin typeface="Arial" charset="0"/>
              <a:cs typeface="Arial" charset="0"/>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Action Button: Custom 4">
            <a:hlinkClick r:id="rId4" action="ppaction://hlinksldjump" highlightClick="1"/>
            <a:extLst>
              <a:ext uri="{FF2B5EF4-FFF2-40B4-BE49-F238E27FC236}">
                <a16:creationId xmlns:a16="http://schemas.microsoft.com/office/drawing/2014/main" id="{59090632-46EC-4973-9C6C-D9A009E497BC}"/>
              </a:ext>
            </a:extLst>
          </p:cNvPr>
          <p:cNvSpPr/>
          <p:nvPr/>
        </p:nvSpPr>
        <p:spPr bwMode="auto">
          <a:xfrm>
            <a:off x="4943872" y="4972050"/>
            <a:ext cx="70762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err="1">
                <a:solidFill>
                  <a:srgbClr val="C00000"/>
                </a:solidFill>
                <a:latin typeface="+mn-lt"/>
              </a:rPr>
              <a:t>Accueil</a:t>
            </a:r>
            <a:endParaRPr lang="en-CA" sz="1100" b="1" dirty="0">
              <a:solidFill>
                <a:srgbClr val="C00000"/>
              </a:solidFill>
              <a:latin typeface="+mn-lt"/>
            </a:endParaRPr>
          </a:p>
        </p:txBody>
      </p:sp>
      <p:graphicFrame>
        <p:nvGraphicFramePr>
          <p:cNvPr id="9" name="Group 2">
            <a:extLst>
              <a:ext uri="{FF2B5EF4-FFF2-40B4-BE49-F238E27FC236}">
                <a16:creationId xmlns:a16="http://schemas.microsoft.com/office/drawing/2014/main" id="{855DDE47-F50C-44EE-9DE9-AAB05658025F}"/>
              </a:ext>
            </a:extLst>
          </p:cNvPr>
          <p:cNvGraphicFramePr>
            <a:graphicFrameLocks noGrp="1"/>
          </p:cNvGraphicFramePr>
          <p:nvPr>
            <p:ph/>
          </p:nvPr>
        </p:nvGraphicFramePr>
        <p:xfrm>
          <a:off x="0" y="0"/>
          <a:ext cx="9144000" cy="5045964"/>
        </p:xfrm>
        <a:graphic>
          <a:graphicData uri="http://schemas.openxmlformats.org/drawingml/2006/table">
            <a:tbl>
              <a:tblPr/>
              <a:tblGrid>
                <a:gridCol w="3124200">
                  <a:extLst>
                    <a:ext uri="{9D8B030D-6E8A-4147-A177-3AD203B41FA5}">
                      <a16:colId xmlns:a16="http://schemas.microsoft.com/office/drawing/2014/main" val="20000"/>
                    </a:ext>
                  </a:extLst>
                </a:gridCol>
                <a:gridCol w="3149600">
                  <a:extLst>
                    <a:ext uri="{9D8B030D-6E8A-4147-A177-3AD203B41FA5}">
                      <a16:colId xmlns:a16="http://schemas.microsoft.com/office/drawing/2014/main" val="20001"/>
                    </a:ext>
                  </a:extLst>
                </a:gridCol>
                <a:gridCol w="2870200">
                  <a:extLst>
                    <a:ext uri="{9D8B030D-6E8A-4147-A177-3AD203B41FA5}">
                      <a16:colId xmlns:a16="http://schemas.microsoft.com/office/drawing/2014/main" val="20002"/>
                    </a:ext>
                  </a:extLst>
                </a:gridCol>
              </a:tblGrid>
              <a:tr h="4768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peniwt</a:t>
                      </a:r>
                      <a:r>
                        <a:rPr kumimoji="0" lang="en-US" sz="2300" b="0" i="0" u="none" strike="noStrike" cap="none" normalizeH="0" baseline="0" dirty="0">
                          <a:ln>
                            <a:noFill/>
                          </a:ln>
                          <a:solidFill>
                            <a:schemeClr val="tx1"/>
                          </a:solidFill>
                          <a:effectLst/>
                          <a:latin typeface="Coptic1" pitchFamily="2" charset="0"/>
                          <a:cs typeface="Arial" charset="0"/>
                        </a:rPr>
                        <a:t> abba </a:t>
                      </a:r>
                      <a:r>
                        <a:rPr kumimoji="0" lang="en-US" sz="2300" b="0" i="0" u="none" strike="noStrike" cap="none" normalizeH="0" baseline="0" dirty="0" err="1">
                          <a:ln>
                            <a:noFill/>
                          </a:ln>
                          <a:solidFill>
                            <a:schemeClr val="tx1"/>
                          </a:solidFill>
                          <a:effectLst/>
                          <a:latin typeface="Coptic1" pitchFamily="2" charset="0"/>
                          <a:cs typeface="Arial" charset="0"/>
                        </a:rPr>
                        <a:t>Paqwm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konwnia</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a:ln>
                            <a:noFill/>
                          </a:ln>
                          <a:solidFill>
                            <a:schemeClr val="tx1"/>
                          </a:solidFill>
                          <a:effectLst/>
                          <a:latin typeface="Arial"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peniwt</a:t>
                      </a:r>
                      <a:r>
                        <a:rPr kumimoji="0" lang="en-US" sz="2300" b="0" i="0" u="none" strike="noStrike" cap="none" normalizeH="0" baseline="0" dirty="0">
                          <a:ln>
                            <a:noFill/>
                          </a:ln>
                          <a:solidFill>
                            <a:schemeClr val="tx1"/>
                          </a:solidFill>
                          <a:effectLst/>
                          <a:latin typeface="Coptic1" pitchFamily="2" charset="0"/>
                          <a:cs typeface="Arial" charset="0"/>
                        </a:rPr>
                        <a:t> abba </a:t>
                      </a:r>
                      <a:r>
                        <a:rPr kumimoji="0" lang="en-US" sz="2300" b="0" i="0" u="none" strike="noStrike" cap="none" normalizeH="0" baseline="0" dirty="0" err="1">
                          <a:ln>
                            <a:noFill/>
                          </a:ln>
                          <a:solidFill>
                            <a:schemeClr val="tx1"/>
                          </a:solidFill>
                          <a:effectLst/>
                          <a:latin typeface="Coptic1" pitchFamily="2" charset="0"/>
                          <a:cs typeface="Arial" charset="0"/>
                        </a:rPr>
                        <a:t>Senou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piar</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mandrit</a:t>
                      </a:r>
                      <a:r>
                        <a:rPr kumimoji="0" lang="en-US" sz="2300" b="0" i="0" u="none" strike="noStrike" cap="none" normalizeH="0" baseline="0" dirty="0">
                          <a:ln>
                            <a:noFill/>
                          </a:ln>
                          <a:solidFill>
                            <a:schemeClr val="tx1"/>
                          </a:solidFill>
                          <a:effectLst/>
                          <a:latin typeface="Coptic1" pitchFamily="2" charset="0"/>
                          <a:cs typeface="Arial" charset="0"/>
                        </a:rPr>
                        <a:t>/c: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peniwt</a:t>
                      </a:r>
                      <a:r>
                        <a:rPr kumimoji="0" lang="en-US" sz="2300" b="0" i="0" u="none" strike="noStrike" cap="none" normalizeH="0" baseline="0" dirty="0">
                          <a:ln>
                            <a:noFill/>
                          </a:ln>
                          <a:solidFill>
                            <a:schemeClr val="tx1"/>
                          </a:solidFill>
                          <a:effectLst/>
                          <a:latin typeface="Coptic1" pitchFamily="2" charset="0"/>
                          <a:cs typeface="Arial" charset="0"/>
                        </a:rPr>
                        <a:t> abba </a:t>
                      </a:r>
                      <a:r>
                        <a:rPr kumimoji="0" lang="en-US" sz="2300" b="0" i="0" u="none" strike="noStrike" cap="none" normalizeH="0" baseline="0" dirty="0" err="1">
                          <a:ln>
                            <a:noFill/>
                          </a:ln>
                          <a:solidFill>
                            <a:schemeClr val="tx1"/>
                          </a:solidFill>
                          <a:effectLst/>
                          <a:latin typeface="Coptic1" pitchFamily="2" charset="0"/>
                          <a:cs typeface="Arial" charset="0"/>
                        </a:rPr>
                        <a:t>Noufer</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piana,writic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peniwt</a:t>
                      </a:r>
                      <a:r>
                        <a:rPr kumimoji="0" lang="en-US" sz="2300" b="0" i="0" u="none" strike="noStrike" cap="none" normalizeH="0" baseline="0" dirty="0">
                          <a:ln>
                            <a:noFill/>
                          </a:ln>
                          <a:solidFill>
                            <a:schemeClr val="tx1"/>
                          </a:solidFill>
                          <a:effectLst/>
                          <a:latin typeface="Coptic1" pitchFamily="2" charset="0"/>
                          <a:cs typeface="Arial" charset="0"/>
                        </a:rPr>
                        <a:t> abba </a:t>
                      </a:r>
                      <a:r>
                        <a:rPr kumimoji="0" lang="en-US" sz="2300" b="0" i="0" u="none" strike="noStrike" cap="none" normalizeH="0" baseline="0" dirty="0" err="1">
                          <a:ln>
                            <a:noFill/>
                          </a:ln>
                          <a:solidFill>
                            <a:schemeClr val="tx1"/>
                          </a:solidFill>
                          <a:effectLst/>
                          <a:latin typeface="Coptic1" pitchFamily="2" charset="0"/>
                          <a:cs typeface="Arial" charset="0"/>
                        </a:rPr>
                        <a:t>Camou</a:t>
                      </a:r>
                      <a:r>
                        <a:rPr kumimoji="0" lang="en-US" sz="2300" b="0" i="0" u="none" strike="noStrike" cap="none" normalizeH="0" baseline="0" dirty="0">
                          <a:ln>
                            <a:noFill/>
                          </a:ln>
                          <a:solidFill>
                            <a:schemeClr val="tx1"/>
                          </a:solidFill>
                          <a:effectLst/>
                          <a:latin typeface="Coptic1" pitchFamily="2" charset="0"/>
                          <a:cs typeface="Arial" charset="0"/>
                        </a:rPr>
                        <a:t>/l </a:t>
                      </a:r>
                      <a:r>
                        <a:rPr kumimoji="0" lang="en-US" sz="2300" b="0" i="0" u="none" strike="noStrike" cap="none" normalizeH="0" baseline="0" dirty="0" err="1">
                          <a:ln>
                            <a:noFill/>
                          </a:ln>
                          <a:solidFill>
                            <a:schemeClr val="tx1"/>
                          </a:solidFill>
                          <a:effectLst/>
                          <a:latin typeface="Coptic1" pitchFamily="2" charset="0"/>
                          <a:cs typeface="Arial" charset="0"/>
                        </a:rPr>
                        <a:t>piomologit</a:t>
                      </a:r>
                      <a:r>
                        <a:rPr kumimoji="0" lang="en-US" sz="2300" b="0" i="0" u="none" strike="noStrike" cap="none" normalizeH="0" baseline="0" dirty="0">
                          <a:ln>
                            <a:noFill/>
                          </a:ln>
                          <a:solidFill>
                            <a:schemeClr val="tx1"/>
                          </a:solidFill>
                          <a:effectLst/>
                          <a:latin typeface="Coptic1" pitchFamily="2" charset="0"/>
                          <a:cs typeface="Arial" charset="0"/>
                        </a:rPr>
                        <a:t>/c.</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p,oroc</a:t>
                      </a:r>
                      <a:r>
                        <a:rPr kumimoji="0" lang="en-US" sz="2300" b="0" i="0" u="none" strike="noStrike" cap="none" normalizeH="0" baseline="0" dirty="0">
                          <a:ln>
                            <a:noFill/>
                          </a:ln>
                          <a:solidFill>
                            <a:schemeClr val="tx1"/>
                          </a:solidFill>
                          <a:effectLst/>
                          <a:latin typeface="Coptic1" pitchFamily="2" charset="0"/>
                          <a:cs typeface="Arial" charset="0"/>
                        </a:rPr>
                        <a:t> t/</a:t>
                      </a:r>
                      <a:r>
                        <a:rPr kumimoji="0" lang="en-US" sz="2300" b="0" i="0" u="none" strike="noStrike" cap="none" normalizeH="0" baseline="0" dirty="0" err="1">
                          <a:ln>
                            <a:noFill/>
                          </a:ln>
                          <a:solidFill>
                            <a:schemeClr val="tx1"/>
                          </a:solidFill>
                          <a:effectLst/>
                          <a:latin typeface="Coptic1" pitchFamily="2" charset="0"/>
                          <a:cs typeface="Arial" charset="0"/>
                        </a:rPr>
                        <a:t>rf</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n/ </a:t>
                      </a:r>
                      <a:r>
                        <a:rPr kumimoji="0" lang="en-US" sz="2300" b="0" i="0" u="none" strike="noStrike" cap="none" normalizeH="0" baseline="0" dirty="0" err="1">
                          <a:ln>
                            <a:noFill/>
                          </a:ln>
                          <a:solidFill>
                            <a:schemeClr val="tx1"/>
                          </a:solidFill>
                          <a:effectLst/>
                          <a:latin typeface="Coptic1" pitchFamily="2" charset="0"/>
                          <a:cs typeface="Arial" charset="0"/>
                        </a:rPr>
                        <a:t>eyouab</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ntak</a:t>
                      </a:r>
                      <a:r>
                        <a:rPr kumimoji="0" lang="en-US" sz="23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noProof="0" dirty="0">
                          <a:ln>
                            <a:noFill/>
                          </a:ln>
                          <a:solidFill>
                            <a:schemeClr val="tx1"/>
                          </a:solidFill>
                          <a:effectLst/>
                          <a:latin typeface="Arial" charset="0"/>
                          <a:cs typeface="Arial" charset="0"/>
                        </a:rPr>
                        <a:t>notre père Abba </a:t>
                      </a:r>
                      <a:r>
                        <a:rPr kumimoji="0" lang="fr-CA" sz="2400" b="0" i="0" u="none" strike="noStrike" cap="none" normalizeH="0" baseline="0" noProof="0" dirty="0" err="1">
                          <a:ln>
                            <a:noFill/>
                          </a:ln>
                          <a:solidFill>
                            <a:schemeClr val="tx1"/>
                          </a:solidFill>
                          <a:effectLst/>
                          <a:latin typeface="Arial" charset="0"/>
                          <a:cs typeface="Arial" charset="0"/>
                        </a:rPr>
                        <a:t>Bachome</a:t>
                      </a:r>
                      <a:r>
                        <a:rPr kumimoji="0" lang="fr-CA" sz="2400" b="0" i="0" u="none" strike="noStrike" cap="none" normalizeH="0" baseline="0" noProof="0" dirty="0">
                          <a:ln>
                            <a:noFill/>
                          </a:ln>
                          <a:solidFill>
                            <a:schemeClr val="tx1"/>
                          </a:solidFill>
                          <a:effectLst/>
                          <a:latin typeface="Arial" charset="0"/>
                          <a:cs typeface="Arial" charset="0"/>
                        </a:rPr>
                        <a:t>, père des cénobite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noProof="0" dirty="0">
                          <a:ln>
                            <a:noFill/>
                          </a:ln>
                          <a:solidFill>
                            <a:schemeClr val="tx1"/>
                          </a:solidFill>
                          <a:effectLst/>
                          <a:latin typeface="Arial" charset="0"/>
                          <a:cs typeface="Arial" charset="0"/>
                        </a:rPr>
                        <a:t>Notre père Abba </a:t>
                      </a:r>
                      <a:r>
                        <a:rPr kumimoji="0" lang="fr-CA" sz="2400" b="0" i="0" u="none" strike="noStrike" cap="none" normalizeH="0" baseline="0" noProof="0" dirty="0" err="1">
                          <a:ln>
                            <a:noFill/>
                          </a:ln>
                          <a:solidFill>
                            <a:schemeClr val="tx1"/>
                          </a:solidFill>
                          <a:effectLst/>
                          <a:latin typeface="Arial" charset="0"/>
                          <a:cs typeface="Arial" charset="0"/>
                        </a:rPr>
                        <a:t>Shenouda</a:t>
                      </a:r>
                      <a:r>
                        <a:rPr kumimoji="0" lang="fr-CA" sz="2400" b="0" i="0" u="none" strike="noStrike" cap="none" normalizeH="0" baseline="0" noProof="0" dirty="0">
                          <a:ln>
                            <a:noFill/>
                          </a:ln>
                          <a:solidFill>
                            <a:schemeClr val="tx1"/>
                          </a:solidFill>
                          <a:effectLst/>
                          <a:latin typeface="Arial" charset="0"/>
                          <a:cs typeface="Arial" charset="0"/>
                        </a:rPr>
                        <a:t> l’archimandrite et notre père Abba </a:t>
                      </a:r>
                      <a:r>
                        <a:rPr kumimoji="0" lang="fr-CA" sz="2400" b="0" i="0" u="none" strike="noStrike" cap="none" normalizeH="0" baseline="0" noProof="0" dirty="0" err="1">
                          <a:ln>
                            <a:noFill/>
                          </a:ln>
                          <a:solidFill>
                            <a:schemeClr val="tx1"/>
                          </a:solidFill>
                          <a:effectLst/>
                          <a:latin typeface="Arial" charset="0"/>
                          <a:cs typeface="Arial" charset="0"/>
                        </a:rPr>
                        <a:t>Nofer</a:t>
                      </a:r>
                      <a:r>
                        <a:rPr kumimoji="0" lang="fr-CA" sz="2400" b="0" i="0" u="none" strike="noStrike" cap="none" normalizeH="0" baseline="0" noProof="0" dirty="0">
                          <a:ln>
                            <a:noFill/>
                          </a:ln>
                          <a:solidFill>
                            <a:schemeClr val="tx1"/>
                          </a:solidFill>
                          <a:effectLst/>
                          <a:latin typeface="Arial" charset="0"/>
                          <a:cs typeface="Arial" charset="0"/>
                        </a:rPr>
                        <a:t> l’</a:t>
                      </a:r>
                      <a:r>
                        <a:rPr lang="en-US" sz="2400" dirty="0" err="1"/>
                        <a:t>anachorète</a:t>
                      </a:r>
                      <a:r>
                        <a:rPr kumimoji="0" lang="fr-CA" sz="2400" b="0" i="0" u="none" strike="noStrike" cap="none" normalizeH="0" baseline="0" noProof="0" dirty="0">
                          <a:ln>
                            <a:noFill/>
                          </a:ln>
                          <a:solidFill>
                            <a:schemeClr val="tx1"/>
                          </a:solidFill>
                          <a:effectLst/>
                          <a:latin typeface="Arial" charset="0"/>
                          <a:cs typeface="Arial" charset="0"/>
                        </a:rPr>
                        <a:t>, et notre père </a:t>
                      </a:r>
                      <a:r>
                        <a:rPr kumimoji="0" lang="fr-CA" sz="2400" b="0" i="0" u="none" strike="noStrike" cap="none" normalizeH="0" baseline="0" noProof="0" dirty="0" err="1">
                          <a:ln>
                            <a:noFill/>
                          </a:ln>
                          <a:solidFill>
                            <a:schemeClr val="tx1"/>
                          </a:solidFill>
                          <a:effectLst/>
                          <a:latin typeface="Arial" charset="0"/>
                          <a:cs typeface="Arial" charset="0"/>
                        </a:rPr>
                        <a:t>Abba</a:t>
                      </a:r>
                      <a:r>
                        <a:rPr kumimoji="0" lang="fr-CA" sz="2400" b="0" i="0" u="none" strike="noStrike" cap="none" normalizeH="0" baseline="0" noProof="0" dirty="0">
                          <a:ln>
                            <a:noFill/>
                          </a:ln>
                          <a:solidFill>
                            <a:schemeClr val="tx1"/>
                          </a:solidFill>
                          <a:effectLst/>
                          <a:latin typeface="Arial" charset="0"/>
                          <a:cs typeface="Arial" charset="0"/>
                        </a:rPr>
                        <a:t> Samuel le confesseur.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noProof="0" dirty="0">
                          <a:ln>
                            <a:noFill/>
                          </a:ln>
                          <a:solidFill>
                            <a:schemeClr val="tx1"/>
                          </a:solidFill>
                          <a:effectLst/>
                          <a:latin typeface="Arial" charset="0"/>
                          <a:cs typeface="Arial" charset="0"/>
                        </a:rPr>
                        <a:t>Et de tous les chœurs de Tes saints.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وأبانا أنبا باخوم </a:t>
                      </a:r>
                      <a:r>
                        <a:rPr kumimoji="0" lang="ar-EG" sz="3200" b="0" i="0" u="none" strike="noStrike" cap="none" normalizeH="0" baseline="0" dirty="0">
                          <a:ln>
                            <a:noFill/>
                          </a:ln>
                          <a:solidFill>
                            <a:schemeClr val="tx1"/>
                          </a:solidFill>
                          <a:effectLst/>
                          <a:latin typeface="Arial" charset="0"/>
                          <a:cs typeface="Arial" pitchFamily="34" charset="0"/>
                        </a:rPr>
                        <a:t>أبا </a:t>
                      </a:r>
                      <a:r>
                        <a:rPr kumimoji="0" lang="ar-SA" sz="3200" b="0" i="0" u="none" strike="noStrike" cap="none" normalizeH="0" baseline="0" dirty="0">
                          <a:ln>
                            <a:noFill/>
                          </a:ln>
                          <a:solidFill>
                            <a:schemeClr val="tx1"/>
                          </a:solidFill>
                          <a:effectLst/>
                          <a:latin typeface="Arial" charset="0"/>
                          <a:cs typeface="Arial" pitchFamily="34" charset="0"/>
                        </a:rPr>
                        <a:t> الشركة</a:t>
                      </a:r>
                      <a:r>
                        <a:rPr kumimoji="0" lang="en-US"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charset="0"/>
                        </a:rPr>
                        <a:t>وأبانا أنبا شنوده رئيس المتوحدين</a:t>
                      </a:r>
                      <a:r>
                        <a:rPr kumimoji="0" lang="ar-EG" sz="3200" b="0" i="0" u="none" strike="noStrike" cap="none" normalizeH="0" baseline="0" dirty="0">
                          <a:ln>
                            <a:noFill/>
                          </a:ln>
                          <a:solidFill>
                            <a:schemeClr val="tx1"/>
                          </a:solidFill>
                          <a:effectLst/>
                          <a:latin typeface="Arial" charset="0"/>
                          <a:cs typeface="Arial" charset="0"/>
                        </a:rPr>
                        <a:t> وابانا أنبا نفر السائح</a:t>
                      </a:r>
                      <a:r>
                        <a:rPr kumimoji="0" lang="en-C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وأبانا أنبا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صموئيل</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المعترف. </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وكل مَصافِ قديسيك.</a:t>
                      </a:r>
                      <a:r>
                        <a:rPr kumimoji="0" lang="en-US" sz="40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102309450"/>
      </p:ext>
    </p:extLst>
  </p:cSld>
  <p:clrMapOvr>
    <a:masterClrMapping/>
  </p:clrMapOvr>
  <p:transition/>
</p:sld>
</file>

<file path=ppt/slides/slide3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3746" name="Group 2"/>
          <p:cNvGraphicFramePr>
            <a:graphicFrameLocks noGrp="1"/>
          </p:cNvGraphicFramePr>
          <p:nvPr>
            <p:ph/>
          </p:nvPr>
        </p:nvGraphicFramePr>
        <p:xfrm>
          <a:off x="0" y="0"/>
          <a:ext cx="9144000" cy="5088636"/>
        </p:xfrm>
        <a:graphic>
          <a:graphicData uri="http://schemas.openxmlformats.org/drawingml/2006/table">
            <a:tbl>
              <a:tblPr/>
              <a:tblGrid>
                <a:gridCol w="5247238">
                  <a:extLst>
                    <a:ext uri="{9D8B030D-6E8A-4147-A177-3AD203B41FA5}">
                      <a16:colId xmlns:a16="http://schemas.microsoft.com/office/drawing/2014/main" val="20000"/>
                    </a:ext>
                  </a:extLst>
                </a:gridCol>
                <a:gridCol w="3896762">
                  <a:extLst>
                    <a:ext uri="{9D8B030D-6E8A-4147-A177-3AD203B41FA5}">
                      <a16:colId xmlns:a16="http://schemas.microsoft.com/office/drawing/2014/main" val="20001"/>
                    </a:ext>
                  </a:extLst>
                </a:gridCol>
              </a:tblGrid>
              <a:tr h="50886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notre Seigneur, nous ne sommes pas dignes d’intercéder par l</a:t>
                      </a:r>
                      <a:r>
                        <a:rPr kumimoji="0" lang="en-CA" sz="2800" b="0" i="0" u="none" strike="noStrike" cap="none" normalizeH="0" baseline="0" dirty="0">
                          <a:ln>
                            <a:noFill/>
                          </a:ln>
                          <a:solidFill>
                            <a:schemeClr val="tx1"/>
                          </a:solidFill>
                          <a:effectLst/>
                          <a:latin typeface="Arial" charset="0"/>
                          <a:cs typeface="Arial" charset="0"/>
                        </a:rPr>
                        <a:t>’</a:t>
                      </a:r>
                      <a:r>
                        <a:rPr kumimoji="0" lang="en-CA" sz="2800" b="0" i="0" u="none" strike="noStrike" cap="none" normalizeH="0" baseline="0" dirty="0" err="1">
                          <a:ln>
                            <a:noFill/>
                          </a:ln>
                          <a:solidFill>
                            <a:schemeClr val="tx1"/>
                          </a:solidFill>
                          <a:effectLst/>
                          <a:latin typeface="Arial" charset="0"/>
                          <a:cs typeface="Arial" charset="0"/>
                        </a:rPr>
                        <a:t>intermediaire</a:t>
                      </a:r>
                      <a:r>
                        <a:rPr kumimoji="0" lang="en-CA" sz="2800" b="0" i="0" u="none" strike="noStrike" cap="none" normalizeH="0" baseline="0" dirty="0">
                          <a:ln>
                            <a:noFill/>
                          </a:ln>
                          <a:solidFill>
                            <a:schemeClr val="tx1"/>
                          </a:solidFill>
                          <a:effectLst/>
                          <a:latin typeface="Arial" charset="0"/>
                          <a:cs typeface="Arial" charset="0"/>
                        </a:rPr>
                        <a:t> d</a:t>
                      </a:r>
                      <a:r>
                        <a:rPr kumimoji="0" lang="fr-CA" sz="2800" b="0" i="0" u="none" strike="noStrike" cap="none" normalizeH="0" baseline="0" dirty="0">
                          <a:ln>
                            <a:noFill/>
                          </a:ln>
                          <a:solidFill>
                            <a:schemeClr val="tx1"/>
                          </a:solidFill>
                          <a:effectLst/>
                          <a:latin typeface="Arial" charset="0"/>
                          <a:cs typeface="Arial" charset="0"/>
                        </a:rPr>
                        <a:t>e ces saints, mais eux qui sont devant la tribune de Ton Fils unique, qu’ils plaident pour nous et </a:t>
                      </a:r>
                      <a:r>
                        <a:rPr kumimoji="0" lang="fr-CA" sz="2800" b="0" i="0" u="none" strike="noStrike" cap="none" normalizeH="0" baseline="0" dirty="0" err="1">
                          <a:ln>
                            <a:noFill/>
                          </a:ln>
                          <a:solidFill>
                            <a:schemeClr val="tx1"/>
                          </a:solidFill>
                          <a:effectLst/>
                          <a:latin typeface="Arial" charset="0"/>
                          <a:cs typeface="Arial" charset="0"/>
                        </a:rPr>
                        <a:t>qu</a:t>
                      </a:r>
                      <a:r>
                        <a:rPr kumimoji="0" lang="en-CA" sz="2800" b="0" i="0" u="none" strike="noStrike" cap="none" normalizeH="0" baseline="0" dirty="0">
                          <a:ln>
                            <a:noFill/>
                          </a:ln>
                          <a:solidFill>
                            <a:schemeClr val="tx1"/>
                          </a:solidFill>
                          <a:effectLst/>
                          <a:latin typeface="Arial" charset="0"/>
                          <a:cs typeface="Arial" charset="0"/>
                        </a:rPr>
                        <a:t>’</a:t>
                      </a:r>
                      <a:r>
                        <a:rPr kumimoji="0" lang="en-CA" sz="2800" b="0" i="0" u="none" strike="noStrike" cap="none" normalizeH="0" baseline="0" dirty="0" err="1">
                          <a:ln>
                            <a:noFill/>
                          </a:ln>
                          <a:solidFill>
                            <a:schemeClr val="tx1"/>
                          </a:solidFill>
                          <a:effectLst/>
                          <a:latin typeface="Arial" charset="0"/>
                          <a:cs typeface="Arial" charset="0"/>
                        </a:rPr>
                        <a:t>ils</a:t>
                      </a:r>
                      <a:r>
                        <a:rPr kumimoji="0" lang="en-CA"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intercèdent pour notre pauvreté et notre faiblesse.</a:t>
                      </a:r>
                      <a:r>
                        <a:rPr kumimoji="0" lang="fr-CA" sz="1800" b="0" i="0" u="none" strike="noStrike" cap="none" normalizeH="0" baseline="0" dirty="0">
                          <a:ln>
                            <a:noFill/>
                          </a:ln>
                          <a:solidFill>
                            <a:schemeClr val="tx1"/>
                          </a:solidFill>
                          <a:effectLst/>
                          <a:latin typeface="Arial" charset="0"/>
                          <a:cs typeface="Arial" charset="0"/>
                        </a:rPr>
                        <a:t> </a:t>
                      </a: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إننا ياسيدنا لسنا أهلاً أن نتشفع فى طوُباوية أولئك، بل هم قيام أمام منبر إبنِكَ الوحيد</a:t>
                      </a:r>
                      <a:r>
                        <a:rPr kumimoji="0" lang="ar-EG" sz="3200" b="0" i="0" u="none" strike="noStrike" cap="none" normalizeH="0" baseline="0" dirty="0">
                          <a:ln>
                            <a:noFill/>
                          </a:ln>
                          <a:solidFill>
                            <a:schemeClr val="tx1"/>
                          </a:solidFill>
                          <a:effectLst/>
                          <a:latin typeface="Arial" charset="0"/>
                          <a:cs typeface="Arial" charset="0"/>
                        </a:rPr>
                        <a:t> الجنس</a:t>
                      </a:r>
                      <a:r>
                        <a:rPr kumimoji="0" lang="ar-SA" sz="3200" b="0" i="0" u="none" strike="noStrike" cap="none" normalizeH="0" baseline="0" dirty="0">
                          <a:ln>
                            <a:noFill/>
                          </a:ln>
                          <a:solidFill>
                            <a:schemeClr val="tx1"/>
                          </a:solidFill>
                          <a:effectLst/>
                          <a:latin typeface="Arial" charset="0"/>
                          <a:cs typeface="Arial" charset="0"/>
                        </a:rPr>
                        <a:t>، ليكونوا عِوضاً عنا يشفعُونَ فى مسكنتنا وضعفنا.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97914252"/>
      </p:ext>
    </p:extLst>
  </p:cSld>
  <p:clrMapOvr>
    <a:masterClrMapping/>
  </p:clrMapOvr>
  <p:transition/>
</p:sld>
</file>

<file path=ppt/slides/slide3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D5B865EC-4B33-401A-9626-6E5E97DCE531}"/>
              </a:ext>
            </a:extLst>
          </p:cNvPr>
          <p:cNvGraphicFramePr>
            <a:graphicFrameLocks/>
          </p:cNvGraphicFramePr>
          <p:nvPr/>
        </p:nvGraphicFramePr>
        <p:xfrm>
          <a:off x="0" y="428625"/>
          <a:ext cx="9144000" cy="3667869"/>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366786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Sois indulgent envers nos péchés pour  leurs demandes saintes et pour Ton béni nom qui a été invoque sur nous.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كن غافراً لآثامِنا من أجل طلباتهم المقدسة ومن أجل اسمِكَ المُبارك الذى </a:t>
                      </a:r>
                      <a:r>
                        <a:rPr kumimoji="0" lang="ar-SA" sz="3200" b="0" i="0" u="none" strike="noStrike" cap="none" normalizeH="0" baseline="0" dirty="0" err="1">
                          <a:ln>
                            <a:noFill/>
                          </a:ln>
                          <a:solidFill>
                            <a:schemeClr val="tx1"/>
                          </a:solidFill>
                          <a:effectLst/>
                          <a:latin typeface="Arial" charset="0"/>
                          <a:cs typeface="Arial" charset="0"/>
                        </a:rPr>
                        <a:t>دُعى</a:t>
                      </a:r>
                      <a:r>
                        <a:rPr kumimoji="0" lang="ar-SA" sz="3200" b="0" i="0" u="none" strike="noStrike" cap="none" normalizeH="0" baseline="0" dirty="0">
                          <a:ln>
                            <a:noFill/>
                          </a:ln>
                          <a:solidFill>
                            <a:schemeClr val="tx1"/>
                          </a:solidFill>
                          <a:effectLst/>
                          <a:latin typeface="Arial" charset="0"/>
                          <a:cs typeface="Arial" charset="0"/>
                        </a:rPr>
                        <a:t> علينا.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596486239"/>
      </p:ext>
    </p:extLst>
  </p:cSld>
  <p:clrMapOvr>
    <a:masterClrMapping/>
  </p:clrMapOvr>
  <p:transition/>
</p:sld>
</file>

<file path=ppt/slides/slide3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5794" name="Group 2"/>
          <p:cNvGraphicFramePr>
            <a:graphicFrameLocks noGrp="1"/>
          </p:cNvGraphicFramePr>
          <p:nvPr>
            <p:ph/>
          </p:nvPr>
        </p:nvGraphicFramePr>
        <p:xfrm>
          <a:off x="0" y="0"/>
          <a:ext cx="9144000" cy="5024628"/>
        </p:xfrm>
        <a:graphic>
          <a:graphicData uri="http://schemas.openxmlformats.org/drawingml/2006/table">
            <a:tbl>
              <a:tblPr/>
              <a:tblGrid>
                <a:gridCol w="3203848">
                  <a:extLst>
                    <a:ext uri="{9D8B030D-6E8A-4147-A177-3AD203B41FA5}">
                      <a16:colId xmlns:a16="http://schemas.microsoft.com/office/drawing/2014/main" val="20000"/>
                    </a:ext>
                  </a:extLst>
                </a:gridCol>
                <a:gridCol w="3248833">
                  <a:extLst>
                    <a:ext uri="{9D8B030D-6E8A-4147-A177-3AD203B41FA5}">
                      <a16:colId xmlns:a16="http://schemas.microsoft.com/office/drawing/2014/main" val="20001"/>
                    </a:ext>
                  </a:extLst>
                </a:gridCol>
                <a:gridCol w="2691319">
                  <a:extLst>
                    <a:ext uri="{9D8B030D-6E8A-4147-A177-3AD203B41FA5}">
                      <a16:colId xmlns:a16="http://schemas.microsoft.com/office/drawing/2014/main" val="20002"/>
                    </a:ext>
                  </a:extLst>
                </a:gridCol>
              </a:tblGrid>
              <a:tr h="50246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N/</a:t>
                      </a:r>
                      <a:r>
                        <a:rPr kumimoji="0" lang="en-US" sz="2800" b="0" i="0" u="none" strike="noStrike" cap="none" normalizeH="0" baseline="0" dirty="0" err="1">
                          <a:ln>
                            <a:noFill/>
                          </a:ln>
                          <a:solidFill>
                            <a:schemeClr val="tx1"/>
                          </a:solidFill>
                          <a:effectLst/>
                          <a:latin typeface="Coptic1" pitchFamily="2" charset="0"/>
                          <a:cs typeface="Arial" charset="0"/>
                        </a:rPr>
                        <a:t>etws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maroutaouo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nniran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mpatriar</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etauenkot</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mamton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nnou</a:t>
                      </a:r>
                      <a:r>
                        <a:rPr kumimoji="0" lang="en-US" sz="2800" b="0" i="0" u="none" strike="noStrike" cap="none" normalizeH="0" baseline="0" dirty="0" err="1">
                          <a:ln>
                            <a:noFill/>
                          </a:ln>
                          <a:solidFill>
                            <a:schemeClr val="tx1"/>
                          </a:solidFill>
                          <a:effectLst/>
                          <a:latin typeface="Coptic1" pitchFamily="2" charset="0"/>
                          <a:cs typeface="Arial" charset="0"/>
                          <a:sym typeface="Symbol" pitchFamily="18" charset="2"/>
                        </a:rPr>
                        <a:t>'</a:t>
                      </a:r>
                      <a:r>
                        <a:rPr kumimoji="0" lang="en-US" sz="2800" b="0" i="0" u="none" strike="noStrike" cap="none" normalizeH="0" baseline="0" dirty="0" err="1">
                          <a:ln>
                            <a:noFill/>
                          </a:ln>
                          <a:solidFill>
                            <a:schemeClr val="tx1"/>
                          </a:solidFill>
                          <a:effectLst/>
                          <a:latin typeface="Coptic1" pitchFamily="2" charset="0"/>
                          <a:cs typeface="Arial" charset="0"/>
                        </a:rPr>
                        <a:t>u</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ntef,a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Que les lecteurs récitent les noms des saints patriarches qui sont endormis, que Le Seigneur, accorde le repos  à leurs âmes et nous pardonne nos péchés.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القارئون فليقولوا أسماءَ آبائِنا البطاركة القديسين الذين رقدوا. الربُ يُنيّح نفوسَهم أجمعين ويَغفر لنا خطايانا.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12">
            <a:hlinkClick r:id="rId4" action="ppaction://hlinksldjump" highlightClick="1"/>
          </p:cNvPr>
          <p:cNvSpPr>
            <a:spLocks noChangeArrowheads="1"/>
          </p:cNvSpPr>
          <p:nvPr/>
        </p:nvSpPr>
        <p:spPr bwMode="auto">
          <a:xfrm>
            <a:off x="7467600" y="4625340"/>
            <a:ext cx="1676400" cy="518160"/>
          </a:xfrm>
          <a:prstGeom prst="actionButtonBlank">
            <a:avLst/>
          </a:prstGeom>
          <a:solidFill>
            <a:srgbClr val="993366"/>
          </a:solidFill>
          <a:ln w="9525">
            <a:solidFill>
              <a:schemeClr val="tx1"/>
            </a:solidFill>
            <a:miter lim="800000"/>
            <a:headEnd/>
            <a:tailEnd/>
          </a:ln>
          <a:effectLst/>
        </p:spPr>
        <p:txBody>
          <a:bodyPr wrap="none" anchor="ctr"/>
          <a:lstStyle/>
          <a:p>
            <a:pPr algn="ctr"/>
            <a:r>
              <a:rPr lang="en-US" sz="2600" dirty="0" err="1">
                <a:latin typeface="Coptic1" pitchFamily="2" charset="0"/>
              </a:rPr>
              <a:t>Pinis</a:t>
            </a:r>
            <a:r>
              <a:rPr lang="en-US" sz="2600" dirty="0">
                <a:latin typeface="Coptic1" pitchFamily="2" charset="0"/>
              </a:rPr>
              <a:t>]</a:t>
            </a:r>
          </a:p>
        </p:txBody>
      </p:sp>
    </p:spTree>
    <p:extLst>
      <p:ext uri="{BB962C8B-B14F-4D97-AF65-F5344CB8AC3E}">
        <p14:creationId xmlns:p14="http://schemas.microsoft.com/office/powerpoint/2010/main" val="1342134418"/>
      </p:ext>
    </p:extLst>
  </p:cSld>
  <p:clrMapOvr>
    <a:masterClrMapping/>
  </p:clrMapOvr>
  <p:transition/>
</p:sld>
</file>

<file path=ppt/slides/slide3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8866" name="Group 2"/>
          <p:cNvGraphicFramePr>
            <a:graphicFrameLocks noGrp="1"/>
          </p:cNvGraphicFramePr>
          <p:nvPr>
            <p:ph/>
          </p:nvPr>
        </p:nvGraphicFramePr>
        <p:xfrm>
          <a:off x="0" y="411510"/>
          <a:ext cx="9144000" cy="3659124"/>
        </p:xfrm>
        <a:graphic>
          <a:graphicData uri="http://schemas.openxmlformats.org/drawingml/2006/table">
            <a:tbl>
              <a:tblPr/>
              <a:tblGrid>
                <a:gridCol w="5409127">
                  <a:extLst>
                    <a:ext uri="{9D8B030D-6E8A-4147-A177-3AD203B41FA5}">
                      <a16:colId xmlns:a16="http://schemas.microsoft.com/office/drawing/2014/main" val="20000"/>
                    </a:ext>
                  </a:extLst>
                </a:gridCol>
                <a:gridCol w="3734873">
                  <a:extLst>
                    <a:ext uri="{9D8B030D-6E8A-4147-A177-3AD203B41FA5}">
                      <a16:colId xmlns:a16="http://schemas.microsoft.com/office/drawing/2014/main" val="20001"/>
                    </a:ext>
                  </a:extLst>
                </a:gridCol>
              </a:tblGrid>
              <a:tr h="32403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Ceux-ci, Ô Seigneur, et chaque personne que nous avons nommé leur noms et ceux que nous n’avons pas nommé, ceux qui sont dans notre mémoire et ceux qui n'y sont pas.  Ceux qui sont reposés et les défunts dans la foi du Christ. …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هؤلاء</a:t>
                      </a:r>
                      <a:r>
                        <a:rPr kumimoji="0" lang="fr-CA"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a:ln>
                            <a:noFill/>
                          </a:ln>
                          <a:solidFill>
                            <a:schemeClr val="tx1"/>
                          </a:solidFill>
                          <a:effectLst/>
                          <a:latin typeface="Arial" charset="0"/>
                          <a:cs typeface="Arial" charset="0"/>
                        </a:rPr>
                        <a:t>وكل أحد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الذين ذكرنا اسمائهم،</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 الذين لم نذكرهم   الذين فى فكر كل واحد منا، والذين ليسوا فى فكرنا، الذين رقدوا وتنيحوا فى الايمان بالمسيح ....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CA"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24915441"/>
      </p:ext>
    </p:extLst>
  </p:cSld>
  <p:clrMapOvr>
    <a:masterClrMapping/>
  </p:clrMapOvr>
  <p:transition/>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05040" name="Group 112"/>
          <p:cNvGraphicFramePr>
            <a:graphicFrameLocks noGrp="1"/>
          </p:cNvGraphicFramePr>
          <p:nvPr>
            <p:ph type="tbl" idx="1"/>
            <p:extLst>
              <p:ext uri="{D42A27DB-BD31-4B8C-83A1-F6EECF244321}">
                <p14:modId xmlns:p14="http://schemas.microsoft.com/office/powerpoint/2010/main" val="2178738319"/>
              </p:ext>
            </p:extLst>
          </p:nvPr>
        </p:nvGraphicFramePr>
        <p:xfrm>
          <a:off x="0" y="883493"/>
          <a:ext cx="9144000" cy="3753612"/>
        </p:xfrm>
        <a:graphic>
          <a:graphicData uri="http://schemas.openxmlformats.org/drawingml/2006/table">
            <a:tbl>
              <a:tblPr/>
              <a:tblGrid>
                <a:gridCol w="4775200">
                  <a:extLst>
                    <a:ext uri="{9D8B030D-6E8A-4147-A177-3AD203B41FA5}">
                      <a16:colId xmlns:a16="http://schemas.microsoft.com/office/drawing/2014/main" val="20000"/>
                    </a:ext>
                  </a:extLst>
                </a:gridCol>
                <a:gridCol w="4368800">
                  <a:extLst>
                    <a:ext uri="{9D8B030D-6E8A-4147-A177-3AD203B41FA5}">
                      <a16:colId xmlns:a16="http://schemas.microsoft.com/office/drawing/2014/main" val="20001"/>
                    </a:ext>
                  </a:extLst>
                </a:gridCol>
              </a:tblGrid>
              <a:tr h="3675537">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Prêtre:</a:t>
                      </a:r>
                      <a:endParaRPr kumimoji="0" lang="en-US" sz="21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Maître, Seigneur, notre Dieu, grand et éternel, dont la gloire est admirable.  Toi qui gardes fidèlement Son alliance et Sa pitié pour ceux qui L’aiment de tout leur cœur. Toi qui nous as sauvé de nos péchés par Ton Fils unique Jésus Christ notre Seigneur, la vie de chacun.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السيدُ الربُ إلهُنا العظيمُ </a:t>
                      </a:r>
                      <a:r>
                        <a:rPr kumimoji="0" lang="ar-SA" sz="2800" b="0" i="0" u="none" strike="noStrike" cap="none" normalizeH="0" baseline="0" dirty="0" err="1">
                          <a:ln>
                            <a:noFill/>
                          </a:ln>
                          <a:solidFill>
                            <a:schemeClr val="tx1"/>
                          </a:solidFill>
                          <a:effectLst/>
                          <a:latin typeface="Arial" charset="0"/>
                          <a:cs typeface="Arial" charset="0"/>
                        </a:rPr>
                        <a:t>الأبدى</a:t>
                      </a:r>
                      <a:r>
                        <a:rPr kumimoji="0" lang="ar-SA" sz="2800" b="0" i="0" u="none" strike="noStrike" cap="none" normalizeH="0" baseline="0" dirty="0">
                          <a:ln>
                            <a:noFill/>
                          </a:ln>
                          <a:solidFill>
                            <a:schemeClr val="tx1"/>
                          </a:solidFill>
                          <a:effectLst/>
                          <a:latin typeface="Arial" charset="0"/>
                          <a:cs typeface="Arial" charset="0"/>
                        </a:rPr>
                        <a:t> والمُتعَجّب منهُ بالمجد حَافظ عهده ورحمَتِهِ للذينَ يُحبونَهُ بكل قلبهم. </a:t>
                      </a: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أعطانا الخلاص من خطايانا </a:t>
                      </a:r>
                      <a:r>
                        <a:rPr kumimoji="0" lang="ar-SA" sz="2800" b="0" i="0" u="none" strike="noStrike" cap="none" normalizeH="0" baseline="0" dirty="0" err="1">
                          <a:ln>
                            <a:noFill/>
                          </a:ln>
                          <a:solidFill>
                            <a:schemeClr val="tx1"/>
                          </a:solidFill>
                          <a:effectLst/>
                          <a:latin typeface="Arial" charset="0"/>
                          <a:cs typeface="Arial" charset="0"/>
                        </a:rPr>
                        <a:t>بإبنِهِ</a:t>
                      </a:r>
                      <a:r>
                        <a:rPr kumimoji="0" lang="ar-SA" sz="2800" b="0" i="0" u="none" strike="noStrike" cap="none" normalizeH="0" baseline="0" dirty="0">
                          <a:ln>
                            <a:noFill/>
                          </a:ln>
                          <a:solidFill>
                            <a:schemeClr val="tx1"/>
                          </a:solidFill>
                          <a:effectLst/>
                          <a:latin typeface="Arial" charset="0"/>
                          <a:cs typeface="Arial" charset="0"/>
                        </a:rPr>
                        <a:t> الوحيد الجنس يسوع المسيح ربَنا حياة كل أحد.</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1"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05037" name="Group 109"/>
          <p:cNvGraphicFramePr>
            <a:graphicFrameLocks noGrp="1"/>
          </p:cNvGraphicFramePr>
          <p:nvPr>
            <p:extLst>
              <p:ext uri="{D42A27DB-BD31-4B8C-83A1-F6EECF244321}">
                <p14:modId xmlns:p14="http://schemas.microsoft.com/office/powerpoint/2010/main" val="2963502727"/>
              </p:ext>
            </p:extLst>
          </p:nvPr>
        </p:nvGraphicFramePr>
        <p:xfrm>
          <a:off x="935596" y="0"/>
          <a:ext cx="7272808" cy="739140"/>
        </p:xfrm>
        <a:graphic>
          <a:graphicData uri="http://schemas.openxmlformats.org/drawingml/2006/table">
            <a:tbl>
              <a:tblPr/>
              <a:tblGrid>
                <a:gridCol w="7272808">
                  <a:extLst>
                    <a:ext uri="{9D8B030D-6E8A-4147-A177-3AD203B41FA5}">
                      <a16:colId xmlns:a16="http://schemas.microsoft.com/office/drawing/2014/main" val="20000"/>
                    </a:ext>
                  </a:extLst>
                </a:gridCol>
              </a:tblGrid>
              <a:tr h="70866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Prière de Fraction </a:t>
                      </a:r>
                      <a:r>
                        <a:rPr kumimoji="0" lang="fr-CA" sz="1400" b="0" i="0" u="none" strike="noStrike" cap="none" normalizeH="0" baseline="0" dirty="0">
                          <a:ln>
                            <a:noFill/>
                          </a:ln>
                          <a:solidFill>
                            <a:schemeClr val="tx1"/>
                          </a:solidFill>
                          <a:effectLst/>
                          <a:latin typeface="Arial" charset="0"/>
                          <a:cs typeface="Arial" charset="0"/>
                        </a:rPr>
                        <a:t>(St-Basile)</a:t>
                      </a:r>
                      <a:endParaRPr kumimoji="0" lang="en-US" sz="1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صلاة القسمة</a:t>
                      </a:r>
                      <a:r>
                        <a:rPr kumimoji="0" lang="fr-FR" sz="2400" b="0" i="0" u="none" strike="noStrike" cap="none" normalizeH="0" baseline="0" dirty="0">
                          <a:ln>
                            <a:noFill/>
                          </a:ln>
                          <a:solidFill>
                            <a:schemeClr val="tx1"/>
                          </a:solidFill>
                          <a:effectLst/>
                          <a:latin typeface="Arial" charset="0"/>
                          <a:cs typeface="Arial" charset="0"/>
                        </a:rPr>
                        <a:t> </a:t>
                      </a:r>
                      <a:r>
                        <a:rPr kumimoji="0" lang="ar-EG" sz="1400" b="0" i="0" u="none" strike="noStrike" cap="none" normalizeH="0" baseline="0" dirty="0">
                          <a:ln>
                            <a:noFill/>
                          </a:ln>
                          <a:solidFill>
                            <a:schemeClr val="tx1"/>
                          </a:solidFill>
                          <a:effectLst/>
                          <a:latin typeface="Arial" charset="0"/>
                          <a:cs typeface="Arial" charset="0"/>
                        </a:rPr>
                        <a:t>(الباسيلى)</a:t>
                      </a:r>
                      <a:endParaRPr kumimoji="0" lang="en-CA" sz="1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Action Button: Custom 26">
            <a:hlinkClick r:id="rId3" action="ppaction://hlinksldjump" highlightClick="1"/>
            <a:extLst>
              <a:ext uri="{FF2B5EF4-FFF2-40B4-BE49-F238E27FC236}">
                <a16:creationId xmlns:a16="http://schemas.microsoft.com/office/drawing/2014/main" id="{BC902999-53CC-4579-939B-B657E4D831BD}"/>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cSld>
  <p:clrMapOvr>
    <a:masterClrMapping/>
  </p:clrMapOvr>
  <p:transition/>
</p:sld>
</file>

<file path=ppt/slides/slide3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17058" name="Group 2"/>
          <p:cNvGraphicFramePr>
            <a:graphicFrameLocks noGrp="1"/>
          </p:cNvGraphicFramePr>
          <p:nvPr>
            <p:ph sz="half" idx="1"/>
          </p:nvPr>
        </p:nvGraphicFramePr>
        <p:xfrm>
          <a:off x="0" y="0"/>
          <a:ext cx="9144000" cy="4725924"/>
        </p:xfrm>
        <a:graphic>
          <a:graphicData uri="http://schemas.openxmlformats.org/drawingml/2006/table">
            <a:tbl>
              <a:tblPr/>
              <a:tblGrid>
                <a:gridCol w="3084723">
                  <a:extLst>
                    <a:ext uri="{9D8B030D-6E8A-4147-A177-3AD203B41FA5}">
                      <a16:colId xmlns:a16="http://schemas.microsoft.com/office/drawing/2014/main" val="20000"/>
                    </a:ext>
                  </a:extLst>
                </a:gridCol>
                <a:gridCol w="3436727">
                  <a:extLst>
                    <a:ext uri="{9D8B030D-6E8A-4147-A177-3AD203B41FA5}">
                      <a16:colId xmlns:a16="http://schemas.microsoft.com/office/drawing/2014/main" val="20001"/>
                    </a:ext>
                  </a:extLst>
                </a:gridCol>
                <a:gridCol w="2622550">
                  <a:extLst>
                    <a:ext uri="{9D8B030D-6E8A-4147-A177-3AD203B41FA5}">
                      <a16:colId xmlns:a16="http://schemas.microsoft.com/office/drawing/2014/main" val="20002"/>
                    </a:ext>
                  </a:extLst>
                </a:gridCol>
              </a:tblGrid>
              <a:tr h="47180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Arikataxioin</a:t>
                      </a:r>
                      <a:r>
                        <a:rPr kumimoji="0" lang="en-US" sz="2400" b="0" i="0" u="none" strike="noStrike" cap="none" normalizeH="0" baseline="0" dirty="0">
                          <a:ln>
                            <a:noFill/>
                          </a:ln>
                          <a:solidFill>
                            <a:schemeClr val="tx1"/>
                          </a:solidFill>
                          <a:effectLst/>
                          <a:latin typeface="Coptic1" pitchFamily="2" charset="0"/>
                          <a:cs typeface="Arial" charset="0"/>
                        </a:rPr>
                        <a:t> P[</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mam~ton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n~nou</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Coptic1" pitchFamily="2" charset="0"/>
                          <a:cs typeface="Arial" charset="0"/>
                          <a:sym typeface="Symbol" pitchFamily="18" charset="2"/>
                        </a:rPr>
                        <a:t>'</a:t>
                      </a:r>
                      <a:r>
                        <a:rPr kumimoji="0" lang="en-US" sz="2400" b="0" i="0" u="none" strike="noStrike" cap="none" normalizeH="0" baseline="0" dirty="0">
                          <a:ln>
                            <a:noFill/>
                          </a:ln>
                          <a:solidFill>
                            <a:schemeClr val="tx1"/>
                          </a:solidFill>
                          <a:effectLst/>
                          <a:latin typeface="Coptic1" pitchFamily="2" charset="0"/>
                          <a:cs typeface="Arial" charset="0"/>
                        </a:rPr>
                        <a:t>u,/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kenf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n~nenio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Abraam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Icaak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Iakwb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Sanousou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ouma</a:t>
                      </a:r>
                      <a:r>
                        <a:rPr kumimoji="0" lang="en-US" sz="2400" b="0" i="0" u="none" strike="noStrike" cap="none" normalizeH="0" baseline="0" dirty="0">
                          <a:ln>
                            <a:noFill/>
                          </a:ln>
                          <a:solidFill>
                            <a:schemeClr val="tx1"/>
                          </a:solidFill>
                          <a:effectLst/>
                          <a:latin typeface="Coptic1" pitchFamily="2" charset="0"/>
                          <a:cs typeface="Arial" charset="0"/>
                        </a:rPr>
                        <a:t> n~,~lo/: </a:t>
                      </a:r>
                      <a:r>
                        <a:rPr kumimoji="0" lang="en-US" sz="2400" b="0" i="0" u="none" strike="noStrike" cap="none" normalizeH="0" baseline="0" dirty="0" err="1">
                          <a:ln>
                            <a:noFill/>
                          </a:ln>
                          <a:solidFill>
                            <a:schemeClr val="tx1"/>
                          </a:solidFill>
                          <a:effectLst/>
                          <a:latin typeface="Coptic1" pitchFamily="2" charset="0"/>
                          <a:cs typeface="Arial" charset="0"/>
                        </a:rPr>
                        <a:t>hijen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vmwou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p~emton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qenpiparadicoc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p~~</a:t>
                      </a:r>
                      <a:r>
                        <a:rPr kumimoji="0" lang="en-US" sz="2400" b="0" i="0" u="none" strike="noStrike" cap="none" normalizeH="0" baseline="0" dirty="0" err="1">
                          <a:ln>
                            <a:noFill/>
                          </a:ln>
                          <a:solidFill>
                            <a:schemeClr val="tx1"/>
                          </a:solidFill>
                          <a:effectLst/>
                          <a:latin typeface="Coptic1" pitchFamily="2" charset="0"/>
                          <a:cs typeface="Arial" charset="0"/>
                        </a:rPr>
                        <a:t>ounof</a:t>
                      </a:r>
                      <a:r>
                        <a:rPr kumimoji="0" lang="en-US" sz="24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Avec bienveillance Seigneur repose leurs âmes auprès de nos saints pères  Abraham, Isaac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et Jacob.  Nourris-les  dans de verts pâturages près des eaux du repos au paradis,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تفضل يا رب نيح نفوسهم جميعاً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أحضان آبائنا القديسين إبراهيم وإسحق ويعقوب.  عُلهم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موضع خضرة على ماء الراحة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فردوس النعيم</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40103777"/>
      </p:ext>
    </p:extLst>
  </p:cSld>
  <p:clrMapOvr>
    <a:masterClrMapping/>
  </p:clrMapOvr>
  <p:transition/>
</p:sld>
</file>

<file path=ppt/slides/slide3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19106" name="Group 2"/>
          <p:cNvGraphicFramePr>
            <a:graphicFrameLocks noGrp="1"/>
          </p:cNvGraphicFramePr>
          <p:nvPr>
            <p:ph sz="half" idx="1"/>
          </p:nvPr>
        </p:nvGraphicFramePr>
        <p:xfrm>
          <a:off x="0" y="228600"/>
          <a:ext cx="9144001" cy="4469892"/>
        </p:xfrm>
        <a:graphic>
          <a:graphicData uri="http://schemas.openxmlformats.org/drawingml/2006/table">
            <a:tbl>
              <a:tblPr/>
              <a:tblGrid>
                <a:gridCol w="3203848">
                  <a:extLst>
                    <a:ext uri="{9D8B030D-6E8A-4147-A177-3AD203B41FA5}">
                      <a16:colId xmlns:a16="http://schemas.microsoft.com/office/drawing/2014/main" val="20000"/>
                    </a:ext>
                  </a:extLst>
                </a:gridCol>
                <a:gridCol w="3402422">
                  <a:extLst>
                    <a:ext uri="{9D8B030D-6E8A-4147-A177-3AD203B41FA5}">
                      <a16:colId xmlns:a16="http://schemas.microsoft.com/office/drawing/2014/main" val="20001"/>
                    </a:ext>
                  </a:extLst>
                </a:gridCol>
                <a:gridCol w="2537731">
                  <a:extLst>
                    <a:ext uri="{9D8B030D-6E8A-4147-A177-3AD203B41FA5}">
                      <a16:colId xmlns:a16="http://schemas.microsoft.com/office/drawing/2014/main" val="20002"/>
                    </a:ext>
                  </a:extLst>
                </a:gridCol>
              </a:tblGrid>
              <a:tr h="41973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Coptic1" pitchFamily="2" charset="0"/>
                          <a:cs typeface="Arial" charset="0"/>
                        </a:rPr>
                        <a:t>Pimae~tafvwt</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e~boln~q</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pim~kah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n~h</a:t>
                      </a:r>
                      <a:r>
                        <a:rPr kumimoji="0" lang="en-US" sz="2400" b="0" i="0" u="none" strike="noStrike" cap="none" normalizeH="0" baseline="0" dirty="0">
                          <a:ln>
                            <a:noFill/>
                          </a:ln>
                          <a:solidFill>
                            <a:schemeClr val="tx1"/>
                          </a:solidFill>
                          <a:effectLst/>
                          <a:latin typeface="Coptic1" pitchFamily="2" charset="0"/>
                          <a:cs typeface="Arial" charset="0"/>
                        </a:rPr>
                        <a:t>/t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lup</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pifia~hom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v~ouwini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n~tak</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Eke~tounoc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n~toukecarx</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pie~hoou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e~takyasf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kata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neke~paggelia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n~atmeynouj</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l’endroit où la tristesse, l’angoisse et le gémissement cessent dans la lumière de Tes saints.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Ressuscite leurs corps au jour que Tu as fixé selon Tes promesses véritables non erronées.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الموضع الذى هرب منه الحزن والكآبة والتنهد فى نور قديسيك.</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أقم أجسادهم فى اليوم الذى رَسمتهُ كمواعيدِكَ الحقيقية غير الكاذبة.</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15012334"/>
      </p:ext>
    </p:extLst>
  </p:cSld>
  <p:clrMapOvr>
    <a:masterClrMapping/>
  </p:clrMapOvr>
  <p:transition/>
</p:sld>
</file>

<file path=ppt/slides/slide3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1154" name="Group 2"/>
          <p:cNvGraphicFramePr>
            <a:graphicFrameLocks noGrp="1"/>
          </p:cNvGraphicFramePr>
          <p:nvPr>
            <p:ph sz="half" idx="1"/>
          </p:nvPr>
        </p:nvGraphicFramePr>
        <p:xfrm>
          <a:off x="0" y="0"/>
          <a:ext cx="9144000" cy="5120640"/>
        </p:xfrm>
        <a:graphic>
          <a:graphicData uri="http://schemas.openxmlformats.org/drawingml/2006/table">
            <a:tbl>
              <a:tblPr/>
              <a:tblGrid>
                <a:gridCol w="3419872">
                  <a:extLst>
                    <a:ext uri="{9D8B030D-6E8A-4147-A177-3AD203B41FA5}">
                      <a16:colId xmlns:a16="http://schemas.microsoft.com/office/drawing/2014/main" val="20000"/>
                    </a:ext>
                  </a:extLst>
                </a:gridCol>
                <a:gridCol w="3323828">
                  <a:extLst>
                    <a:ext uri="{9D8B030D-6E8A-4147-A177-3AD203B41FA5}">
                      <a16:colId xmlns:a16="http://schemas.microsoft.com/office/drawing/2014/main" val="20001"/>
                    </a:ext>
                  </a:extLst>
                </a:gridCol>
                <a:gridCol w="2400300">
                  <a:extLst>
                    <a:ext uri="{9D8B030D-6E8A-4147-A177-3AD203B41FA5}">
                      <a16:colId xmlns:a16="http://schemas.microsoft.com/office/drawing/2014/main" val="20002"/>
                    </a:ext>
                  </a:extLst>
                </a:gridCol>
              </a:tblGrid>
              <a:tr h="5029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Eke~er,arizecye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n~nia~gayon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neke~pagglia</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a:t>
                      </a:r>
                      <a:r>
                        <a:rPr kumimoji="0" lang="en-US" sz="2800" b="0" i="0" u="none" strike="noStrike" cap="none" normalizeH="0" baseline="0" dirty="0">
                          <a:ln>
                            <a:noFill/>
                          </a:ln>
                          <a:solidFill>
                            <a:schemeClr val="tx1"/>
                          </a:solidFill>
                          <a:effectLst/>
                          <a:latin typeface="Coptic1" pitchFamily="2" charset="0"/>
                          <a:cs typeface="Arial" charset="0"/>
                        </a:rPr>
                        <a:t> bal </a:t>
                      </a:r>
                      <a:r>
                        <a:rPr kumimoji="0" lang="en-US" sz="2800" b="0" i="0" u="none" strike="noStrike" cap="none" normalizeH="0" baseline="0" dirty="0" err="1">
                          <a:ln>
                            <a:noFill/>
                          </a:ln>
                          <a:solidFill>
                            <a:schemeClr val="tx1"/>
                          </a:solidFill>
                          <a:effectLst/>
                          <a:latin typeface="Coptic1" pitchFamily="2" charset="0"/>
                          <a:cs typeface="Arial" charset="0"/>
                        </a:rPr>
                        <a:t>nau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oude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masj</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coymou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oude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m~poui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p~h</a:t>
                      </a:r>
                      <a:r>
                        <a:rPr kumimoji="0" lang="en-US" sz="2800" b="0" i="0" u="none" strike="noStrike" cap="none" normalizeH="0" baseline="0" dirty="0">
                          <a:ln>
                            <a:noFill/>
                          </a:ln>
                          <a:solidFill>
                            <a:schemeClr val="tx1"/>
                          </a:solidFill>
                          <a:effectLst/>
                          <a:latin typeface="Coptic1" pitchFamily="2" charset="0"/>
                          <a:cs typeface="Arial" charset="0"/>
                        </a:rPr>
                        <a:t>/t </a:t>
                      </a:r>
                      <a:r>
                        <a:rPr kumimoji="0" lang="en-US" sz="2800" b="0" i="0" u="none" strike="noStrike" cap="none" normalizeH="0" baseline="0" dirty="0" err="1">
                          <a:ln>
                            <a:noFill/>
                          </a:ln>
                          <a:solidFill>
                            <a:schemeClr val="tx1"/>
                          </a:solidFill>
                          <a:effectLst/>
                          <a:latin typeface="Coptic1" pitchFamily="2" charset="0"/>
                          <a:cs typeface="Arial" charset="0"/>
                        </a:rPr>
                        <a:t>n~rwmi</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e~takcebtwtou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eymei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m~pekran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Offre leur Tes riches promesses ce que l’</a:t>
                      </a:r>
                      <a:r>
                        <a:rPr kumimoji="0" lang="fr-CA" sz="2800" b="0" i="0" u="none" strike="noStrike" cap="none" normalizeH="0" baseline="0" dirty="0" err="1">
                          <a:ln>
                            <a:noFill/>
                          </a:ln>
                          <a:solidFill>
                            <a:schemeClr val="tx1"/>
                          </a:solidFill>
                          <a:effectLst/>
                          <a:latin typeface="Arial" charset="0"/>
                          <a:cs typeface="Arial" charset="0"/>
                        </a:rPr>
                        <a:t>oeil</a:t>
                      </a:r>
                      <a:r>
                        <a:rPr kumimoji="0" lang="fr-CA" sz="2800" b="0" i="0" u="none" strike="noStrike" cap="none" normalizeH="0" baseline="0" dirty="0">
                          <a:ln>
                            <a:noFill/>
                          </a:ln>
                          <a:solidFill>
                            <a:schemeClr val="tx1"/>
                          </a:solidFill>
                          <a:effectLst/>
                          <a:latin typeface="Arial" charset="0"/>
                          <a:cs typeface="Arial" charset="0"/>
                        </a:rPr>
                        <a:t> n’a pas vu, ce que l’oreille n’a pas entendu, ce qui n’est pas monté au cœur de l’homme, tout ce que  Tu as préparé, Dieu, pour ceux qui aiment Ton nom saint.</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هَب لهم خيرات مواعيدك.  ما لم تره عين ولم تسمع به أذن ولم يخطر على قلب</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بشر ما أعدَدتَه يا الله </a:t>
                      </a:r>
                      <a:r>
                        <a:rPr kumimoji="0" lang="ar-SA" sz="3200" b="0" i="0" u="none" strike="noStrike" cap="none" normalizeH="0" baseline="0" dirty="0" err="1">
                          <a:ln>
                            <a:noFill/>
                          </a:ln>
                          <a:solidFill>
                            <a:schemeClr val="tx1"/>
                          </a:solidFill>
                          <a:effectLst/>
                          <a:latin typeface="Arial" charset="0"/>
                          <a:cs typeface="Arial" charset="0"/>
                        </a:rPr>
                        <a:t>لمُحبى</a:t>
                      </a:r>
                      <a:r>
                        <a:rPr kumimoji="0" lang="ar-SA" sz="3200" b="0" i="0" u="none" strike="noStrike" cap="none" normalizeH="0" baseline="0" dirty="0">
                          <a:ln>
                            <a:noFill/>
                          </a:ln>
                          <a:solidFill>
                            <a:schemeClr val="tx1"/>
                          </a:solidFill>
                          <a:effectLst/>
                          <a:latin typeface="Arial" charset="0"/>
                          <a:cs typeface="Arial" charset="0"/>
                        </a:rPr>
                        <a:t> اسمُكَ القدوس.</a:t>
                      </a:r>
                      <a:endParaRPr kumimoji="0" lang="en-CA" sz="32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52342689"/>
      </p:ext>
    </p:extLst>
  </p:cSld>
  <p:clrMapOvr>
    <a:masterClrMapping/>
  </p:clrMapOvr>
  <p:transition/>
</p:sld>
</file>

<file path=ppt/slides/slide3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3202" name="Group 2"/>
          <p:cNvGraphicFramePr>
            <a:graphicFrameLocks noGrp="1"/>
          </p:cNvGraphicFramePr>
          <p:nvPr>
            <p:ph sz="half" idx="1"/>
          </p:nvPr>
        </p:nvGraphicFramePr>
        <p:xfrm>
          <a:off x="0" y="0"/>
          <a:ext cx="9144001" cy="4762500"/>
        </p:xfrm>
        <a:graphic>
          <a:graphicData uri="http://schemas.openxmlformats.org/drawingml/2006/table">
            <a:tbl>
              <a:tblPr/>
              <a:tblGrid>
                <a:gridCol w="3419872">
                  <a:extLst>
                    <a:ext uri="{9D8B030D-6E8A-4147-A177-3AD203B41FA5}">
                      <a16:colId xmlns:a16="http://schemas.microsoft.com/office/drawing/2014/main" val="20000"/>
                    </a:ext>
                  </a:extLst>
                </a:gridCol>
                <a:gridCol w="3368278">
                  <a:extLst>
                    <a:ext uri="{9D8B030D-6E8A-4147-A177-3AD203B41FA5}">
                      <a16:colId xmlns:a16="http://schemas.microsoft.com/office/drawing/2014/main" val="20001"/>
                    </a:ext>
                  </a:extLst>
                </a:gridCol>
                <a:gridCol w="2355851">
                  <a:extLst>
                    <a:ext uri="{9D8B030D-6E8A-4147-A177-3AD203B41FA5}">
                      <a16:colId xmlns:a16="http://schemas.microsoft.com/office/drawing/2014/main" val="20002"/>
                    </a:ext>
                  </a:extLst>
                </a:gridCol>
              </a:tblGrid>
              <a:tr h="4711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mou</a:t>
                      </a:r>
                      <a:r>
                        <a:rPr kumimoji="0" lang="en-US" sz="2800" b="0" i="0" u="none" strike="noStrike" cap="none" normalizeH="0" baseline="0" dirty="0">
                          <a:ln>
                            <a:noFill/>
                          </a:ln>
                          <a:solidFill>
                            <a:schemeClr val="tx1"/>
                          </a:solidFill>
                          <a:effectLst/>
                          <a:latin typeface="Coptic1" pitchFamily="2" charset="0"/>
                          <a:cs typeface="Arial" charset="0"/>
                        </a:rPr>
                        <a:t> sop </a:t>
                      </a:r>
                      <a:r>
                        <a:rPr kumimoji="0" lang="en-US" sz="2800" b="0" i="0" u="none" strike="noStrike" cap="none" normalizeH="0" baseline="0" dirty="0" err="1">
                          <a:ln>
                            <a:noFill/>
                          </a:ln>
                          <a:solidFill>
                            <a:schemeClr val="tx1"/>
                          </a:solidFill>
                          <a:effectLst/>
                          <a:latin typeface="Coptic1" pitchFamily="2" charset="0"/>
                          <a:cs typeface="Arial" charset="0"/>
                        </a:rPr>
                        <a:t>n~neke~biaik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alla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ououwteb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Icje</a:t>
                      </a:r>
                      <a:r>
                        <a:rPr kumimoji="0" lang="en-US" sz="2800" b="0" i="0" u="none" strike="noStrike" cap="none" normalizeH="0" baseline="0" dirty="0">
                          <a:ln>
                            <a:noFill/>
                          </a:ln>
                          <a:solidFill>
                            <a:schemeClr val="tx1"/>
                          </a:solidFill>
                          <a:effectLst/>
                          <a:latin typeface="Coptic1" pitchFamily="2" charset="0"/>
                          <a:cs typeface="Arial" charset="0"/>
                        </a:rPr>
                        <a:t> de </a:t>
                      </a:r>
                      <a:r>
                        <a:rPr kumimoji="0" lang="en-US" sz="2800" b="0" i="0" u="none" strike="noStrike" cap="none" normalizeH="0" baseline="0" dirty="0" err="1">
                          <a:ln>
                            <a:noFill/>
                          </a:ln>
                          <a:solidFill>
                            <a:schemeClr val="tx1"/>
                          </a:solidFill>
                          <a:effectLst/>
                          <a:latin typeface="Coptic1" pitchFamily="2" charset="0"/>
                          <a:cs typeface="Arial" charset="0"/>
                        </a:rPr>
                        <a:t>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oumeta~mel</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ie~rwou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oumetat</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h~y</a:t>
                      </a:r>
                      <a:r>
                        <a:rPr kumimoji="0" lang="en-US" sz="2800" b="0" i="0" u="none" strike="noStrike" cap="none" normalizeH="0" baseline="0" dirty="0">
                          <a:ln>
                            <a:noFill/>
                          </a:ln>
                          <a:solidFill>
                            <a:schemeClr val="tx1"/>
                          </a:solidFill>
                          <a:effectLst/>
                          <a:latin typeface="Coptic1" pitchFamily="2" charset="0"/>
                          <a:cs typeface="Arial" charset="0"/>
                        </a:rPr>
                        <a:t>/f </a:t>
                      </a:r>
                      <a:r>
                        <a:rPr kumimoji="0" lang="en-US" sz="2800" b="0" i="0" u="none" strike="noStrike" cap="none" normalizeH="0" baseline="0" dirty="0" err="1">
                          <a:ln>
                            <a:noFill/>
                          </a:ln>
                          <a:solidFill>
                            <a:schemeClr val="tx1"/>
                          </a:solidFill>
                          <a:effectLst/>
                          <a:latin typeface="Coptic1" pitchFamily="2" charset="0"/>
                          <a:cs typeface="Arial" charset="0"/>
                        </a:rPr>
                        <a:t>hwc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rwmi</a:t>
                      </a:r>
                      <a:r>
                        <a:rPr kumimoji="0" lang="en-US" sz="2800" b="0" i="0" u="none" strike="noStrike" cap="none" normalizeH="0" baseline="0" dirty="0">
                          <a:ln>
                            <a:noFill/>
                          </a:ln>
                          <a:solidFill>
                            <a:schemeClr val="tx1"/>
                          </a:solidFill>
                          <a:effectLst/>
                          <a:latin typeface="Coptic1" pitchFamily="2" charset="0"/>
                          <a:cs typeface="Arial" charset="0"/>
                        </a:rPr>
                        <a:t>: e~ </a:t>
                      </a:r>
                      <a:r>
                        <a:rPr kumimoji="0" lang="en-US" sz="2800" b="0" i="0" u="none" strike="noStrike" cap="none" normalizeH="0" baseline="0" dirty="0" err="1">
                          <a:ln>
                            <a:noFill/>
                          </a:ln>
                          <a:solidFill>
                            <a:schemeClr val="tx1"/>
                          </a:solidFill>
                          <a:effectLst/>
                          <a:latin typeface="Coptic1" pitchFamily="2" charset="0"/>
                          <a:cs typeface="Arial" charset="0"/>
                        </a:rPr>
                        <a:t>auervorin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n~oucarx</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auswpi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paikocmoc</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Car il n’y a pas de mort pour Tes fidèles mais  un départ et  s’ils étaient   paresseux ou négligents en tant qu’êtres humains car </a:t>
                      </a:r>
                      <a:br>
                        <a:rPr kumimoji="0" lang="fr-CA" sz="2700" b="0" i="0" u="none" strike="noStrike" cap="none" normalizeH="0" baseline="0" dirty="0">
                          <a:ln>
                            <a:noFill/>
                          </a:ln>
                          <a:solidFill>
                            <a:schemeClr val="tx1"/>
                          </a:solidFill>
                          <a:effectLst/>
                          <a:latin typeface="Arial" charset="0"/>
                          <a:cs typeface="Arial" charset="0"/>
                        </a:rPr>
                      </a:br>
                      <a:r>
                        <a:rPr kumimoji="0" lang="fr-CA" sz="2700" b="0" i="0" u="none" strike="noStrike" cap="none" normalizeH="0" baseline="0" dirty="0">
                          <a:ln>
                            <a:noFill/>
                          </a:ln>
                          <a:solidFill>
                            <a:schemeClr val="tx1"/>
                          </a:solidFill>
                          <a:effectLst/>
                          <a:latin typeface="Arial" charset="0"/>
                          <a:cs typeface="Arial" charset="0"/>
                        </a:rPr>
                        <a:t>ils étaient des corporels  et habitaient ce monde.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لانه</a:t>
                      </a:r>
                      <a:r>
                        <a:rPr kumimoji="0" lang="ar-SA" sz="3200" b="0" i="0" u="none" strike="noStrike" cap="none" normalizeH="0" baseline="0" dirty="0">
                          <a:ln>
                            <a:noFill/>
                          </a:ln>
                          <a:solidFill>
                            <a:schemeClr val="tx1"/>
                          </a:solidFill>
                          <a:effectLst/>
                          <a:latin typeface="Arial" charset="0"/>
                          <a:cs typeface="Arial" charset="0"/>
                        </a:rPr>
                        <a:t> لا يكونُ موتٌ لعبيدِكَ بل هو انتقال وإن كان لحقهم توانٍ أو تفريطٍ كبشر وقد لبسوا جسداً وسكنوا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هذا العالم.</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31812091"/>
      </p:ext>
    </p:extLst>
  </p:cSld>
  <p:clrMapOvr>
    <a:masterClrMapping/>
  </p:clrMapOvr>
  <p:transition/>
</p:sld>
</file>

<file path=ppt/slides/slide3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5250" name="Group 2"/>
          <p:cNvGraphicFramePr>
            <a:graphicFrameLocks noGrp="1"/>
          </p:cNvGraphicFramePr>
          <p:nvPr>
            <p:ph sz="half" idx="1"/>
          </p:nvPr>
        </p:nvGraphicFramePr>
        <p:xfrm>
          <a:off x="0" y="0"/>
          <a:ext cx="9144000" cy="4884420"/>
        </p:xfrm>
        <a:graphic>
          <a:graphicData uri="http://schemas.openxmlformats.org/drawingml/2006/table">
            <a:tbl>
              <a:tblPr/>
              <a:tblGrid>
                <a:gridCol w="3289300">
                  <a:extLst>
                    <a:ext uri="{9D8B030D-6E8A-4147-A177-3AD203B41FA5}">
                      <a16:colId xmlns:a16="http://schemas.microsoft.com/office/drawing/2014/main" val="20000"/>
                    </a:ext>
                  </a:extLst>
                </a:gridCol>
                <a:gridCol w="3067050">
                  <a:extLst>
                    <a:ext uri="{9D8B030D-6E8A-4147-A177-3AD203B41FA5}">
                      <a16:colId xmlns:a16="http://schemas.microsoft.com/office/drawing/2014/main" val="20001"/>
                    </a:ext>
                  </a:extLst>
                </a:gridCol>
                <a:gridCol w="2787650">
                  <a:extLst>
                    <a:ext uri="{9D8B030D-6E8A-4147-A177-3AD203B41FA5}">
                      <a16:colId xmlns:a16="http://schemas.microsoft.com/office/drawing/2014/main" val="20002"/>
                    </a:ext>
                  </a:extLst>
                </a:gridCol>
              </a:tblGrid>
              <a:tr h="43624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100" b="0" i="0" u="none" strike="noStrike" cap="none" normalizeH="0" baseline="0" dirty="0" err="1">
                          <a:ln>
                            <a:noFill/>
                          </a:ln>
                          <a:solidFill>
                            <a:schemeClr val="tx1"/>
                          </a:solidFill>
                          <a:effectLst/>
                          <a:latin typeface="Coptic1" pitchFamily="2" charset="0"/>
                          <a:cs typeface="Arial" charset="0"/>
                        </a:rPr>
                        <a:t>Nyok</a:t>
                      </a:r>
                      <a:r>
                        <a:rPr kumimoji="0" lang="en-US" sz="3100" b="0" i="0" u="none" strike="noStrike" cap="none" normalizeH="0" baseline="0" dirty="0">
                          <a:ln>
                            <a:noFill/>
                          </a:ln>
                          <a:solidFill>
                            <a:schemeClr val="tx1"/>
                          </a:solidFill>
                          <a:effectLst/>
                          <a:latin typeface="Coptic1" pitchFamily="2" charset="0"/>
                          <a:cs typeface="Arial" charset="0"/>
                        </a:rPr>
                        <a:t> de </a:t>
                      </a:r>
                      <a:r>
                        <a:rPr kumimoji="0" lang="en-US" sz="3100" b="0" i="0" u="none" strike="noStrike" cap="none" normalizeH="0" baseline="0" dirty="0" err="1">
                          <a:ln>
                            <a:noFill/>
                          </a:ln>
                          <a:solidFill>
                            <a:schemeClr val="tx1"/>
                          </a:solidFill>
                          <a:effectLst/>
                          <a:latin typeface="Coptic1" pitchFamily="2" charset="0"/>
                          <a:cs typeface="Arial" charset="0"/>
                        </a:rPr>
                        <a:t>hwc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a~gayoc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ouoh</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m~mairwmi</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Vnou</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a~rikataxioin</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Neke~biaik</a:t>
                      </a:r>
                      <a:r>
                        <a:rPr kumimoji="0" lang="en-US" sz="3100" b="0" i="0" u="none" strike="noStrike" cap="none" normalizeH="0" baseline="0" dirty="0">
                          <a:ln>
                            <a:noFill/>
                          </a:ln>
                          <a:solidFill>
                            <a:schemeClr val="tx1"/>
                          </a:solidFill>
                          <a:effectLst/>
                          <a:latin typeface="Coptic1" pitchFamily="2" charset="0"/>
                          <a:cs typeface="Arial" charset="0"/>
                        </a:rPr>
                        <a:t> n~,~</a:t>
                      </a:r>
                      <a:r>
                        <a:rPr kumimoji="0" lang="en-US" sz="3100" b="0" i="0" u="none" strike="noStrike" cap="none" normalizeH="0" baseline="0" dirty="0" err="1">
                          <a:ln>
                            <a:noFill/>
                          </a:ln>
                          <a:solidFill>
                            <a:schemeClr val="tx1"/>
                          </a:solidFill>
                          <a:effectLst/>
                          <a:latin typeface="Coptic1" pitchFamily="2" charset="0"/>
                          <a:cs typeface="Arial" charset="0"/>
                        </a:rPr>
                        <a:t>rictia~noc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n~oryodoxoc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etqen</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oikoumen</a:t>
                      </a:r>
                      <a:r>
                        <a:rPr kumimoji="0" lang="en-US" sz="3100" b="0" i="0" u="none" strike="noStrike" cap="none" normalizeH="0" baseline="0" dirty="0">
                          <a:ln>
                            <a:noFill/>
                          </a:ln>
                          <a:solidFill>
                            <a:schemeClr val="tx1"/>
                          </a:solidFill>
                          <a:effectLst/>
                          <a:latin typeface="Coptic1" pitchFamily="2" charset="0"/>
                          <a:cs typeface="Arial" charset="0"/>
                        </a:rPr>
                        <a:t>/ t/</a:t>
                      </a:r>
                      <a:r>
                        <a:rPr kumimoji="0" lang="en-US" sz="3100" b="0" i="0" u="none" strike="noStrike" cap="none" normalizeH="0" baseline="0" dirty="0" err="1">
                          <a:ln>
                            <a:noFill/>
                          </a:ln>
                          <a:solidFill>
                            <a:schemeClr val="tx1"/>
                          </a:solidFill>
                          <a:effectLst/>
                          <a:latin typeface="Coptic1" pitchFamily="2" charset="0"/>
                          <a:cs typeface="Arial" charset="0"/>
                        </a:rPr>
                        <a:t>rc</a:t>
                      </a:r>
                      <a:r>
                        <a:rPr kumimoji="0" lang="en-US" sz="31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Parce que Tu es bon  et  Philanthrope, Dieu, veille sur Tes serviteurs les chrétiens orthodoxes de toute la terre d’orient à l’occident du nord au sud.</a:t>
                      </a:r>
                      <a:r>
                        <a:rPr kumimoji="0" lang="fr-CA"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فأنتَ كصالح ومُحـب البشر اللهم تفضل عبيدك المسيحيين الأرثوذكسيين الذينَ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المسكونة كلها من مشارق الشمس إلى مغاربها ومن الشمال إلى الجنوب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97786772"/>
      </p:ext>
    </p:extLst>
  </p:cSld>
  <p:clrMapOvr>
    <a:masterClrMapping/>
  </p:clrMapOvr>
  <p:transition/>
</p:sld>
</file>

<file path=ppt/slides/slide3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7298" name="Group 2"/>
          <p:cNvGraphicFramePr>
            <a:graphicFrameLocks noGrp="1"/>
          </p:cNvGraphicFramePr>
          <p:nvPr>
            <p:ph sz="half" idx="1"/>
          </p:nvPr>
        </p:nvGraphicFramePr>
        <p:xfrm>
          <a:off x="0" y="-2505"/>
          <a:ext cx="9144000" cy="5029200"/>
        </p:xfrm>
        <a:graphic>
          <a:graphicData uri="http://schemas.openxmlformats.org/drawingml/2006/table">
            <a:tbl>
              <a:tblPr/>
              <a:tblGrid>
                <a:gridCol w="3356658">
                  <a:extLst>
                    <a:ext uri="{9D8B030D-6E8A-4147-A177-3AD203B41FA5}">
                      <a16:colId xmlns:a16="http://schemas.microsoft.com/office/drawing/2014/main" val="20000"/>
                    </a:ext>
                  </a:extLst>
                </a:gridCol>
                <a:gridCol w="3472405">
                  <a:extLst>
                    <a:ext uri="{9D8B030D-6E8A-4147-A177-3AD203B41FA5}">
                      <a16:colId xmlns:a16="http://schemas.microsoft.com/office/drawing/2014/main" val="20001"/>
                    </a:ext>
                  </a:extLst>
                </a:gridCol>
                <a:gridCol w="2314937">
                  <a:extLst>
                    <a:ext uri="{9D8B030D-6E8A-4147-A177-3AD203B41FA5}">
                      <a16:colId xmlns:a16="http://schemas.microsoft.com/office/drawing/2014/main" val="20002"/>
                    </a:ext>
                  </a:extLst>
                </a:gridCol>
              </a:tblGrid>
              <a:tr h="5029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piouai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piouai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kata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kata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pecran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mam~tonnwou</a:t>
                      </a:r>
                      <a:r>
                        <a:rPr kumimoji="0" lang="en-US" sz="2800" b="0" i="0" u="none" strike="noStrike" cap="none" normalizeH="0" baseline="0" dirty="0">
                          <a:ln>
                            <a:noFill/>
                          </a:ln>
                          <a:solidFill>
                            <a:schemeClr val="tx1"/>
                          </a:solidFill>
                          <a:effectLst/>
                          <a:latin typeface="Coptic1" pitchFamily="2" charset="0"/>
                          <a:cs typeface="Arial" charset="0"/>
                        </a:rPr>
                        <a:t> ,w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h~li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efouab</a:t>
                      </a:r>
                      <a:r>
                        <a:rPr kumimoji="0" lang="en-US" sz="2800" b="0" i="0" u="none" strike="noStrike" cap="none" normalizeH="0" baseline="0" dirty="0">
                          <a:ln>
                            <a:noFill/>
                          </a:ln>
                          <a:solidFill>
                            <a:schemeClr val="tx1"/>
                          </a:solidFill>
                          <a:effectLst/>
                          <a:latin typeface="Coptic1" pitchFamily="2" charset="0"/>
                          <a:cs typeface="Arial" charset="0"/>
                        </a:rPr>
                        <a:t> e~ </a:t>
                      </a:r>
                      <a:r>
                        <a:rPr kumimoji="0" lang="en-US" sz="2800" b="0" i="0" u="none" strike="noStrike" cap="none" normalizeH="0" baseline="0" dirty="0" err="1">
                          <a:ln>
                            <a:noFill/>
                          </a:ln>
                          <a:solidFill>
                            <a:schemeClr val="tx1"/>
                          </a:solidFill>
                          <a:effectLst/>
                          <a:latin typeface="Coptic1" pitchFamily="2" charset="0"/>
                          <a:cs typeface="Arial" charset="0"/>
                        </a:rPr>
                        <a:t>ywleb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oude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oue~hoou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pefwnq</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hijen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pikahi</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tx1"/>
                          </a:solidFill>
                          <a:effectLst/>
                          <a:latin typeface="Arial" charset="0"/>
                          <a:cs typeface="Arial" charset="0"/>
                        </a:rPr>
                        <a:t>Chacun par son nom et chacune par son nom </a:t>
                      </a:r>
                      <a:br>
                        <a:rPr kumimoji="0" lang="fr-CA" sz="2800" b="0" i="0" u="none" strike="noStrike" cap="none" normalizeH="0" baseline="0">
                          <a:ln>
                            <a:noFill/>
                          </a:ln>
                          <a:solidFill>
                            <a:schemeClr val="tx1"/>
                          </a:solidFill>
                          <a:effectLst/>
                          <a:latin typeface="Arial" charset="0"/>
                          <a:cs typeface="Arial" charset="0"/>
                        </a:rPr>
                      </a:br>
                      <a:r>
                        <a:rPr kumimoji="0" lang="fr-CA" sz="2800" b="0" i="0" u="none" strike="noStrike" cap="none" normalizeH="0" baseline="0">
                          <a:ln>
                            <a:noFill/>
                          </a:ln>
                          <a:solidFill>
                            <a:schemeClr val="tx1"/>
                          </a:solidFill>
                          <a:effectLst/>
                          <a:latin typeface="Arial" charset="0"/>
                          <a:cs typeface="Arial" charset="0"/>
                        </a:rPr>
                        <a:t>Dieu repose les,  et  pardonne les. Car personne n’est pur même s’il n’a vécu qu’un seul jour sur la terre.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كل واحد باسمه وكل واحدة باسمها.  يا رب </a:t>
                      </a:r>
                      <a:r>
                        <a:rPr kumimoji="0" lang="ar-SA" sz="2800" b="0" i="0" u="none" strike="noStrike" cap="none" normalizeH="0" baseline="0" dirty="0" err="1">
                          <a:ln>
                            <a:noFill/>
                          </a:ln>
                          <a:solidFill>
                            <a:schemeClr val="tx1"/>
                          </a:solidFill>
                          <a:effectLst/>
                          <a:latin typeface="Arial" charset="0"/>
                          <a:cs typeface="Arial" charset="0"/>
                        </a:rPr>
                        <a:t>نيحهم</a:t>
                      </a:r>
                      <a:r>
                        <a:rPr kumimoji="0" lang="ar-SA" sz="2800" b="0" i="0" u="none" strike="noStrike" cap="none" normalizeH="0" baseline="0" dirty="0">
                          <a:ln>
                            <a:noFill/>
                          </a:ln>
                          <a:solidFill>
                            <a:schemeClr val="tx1"/>
                          </a:solidFill>
                          <a:effectLst/>
                          <a:latin typeface="Arial" charset="0"/>
                          <a:cs typeface="Arial" charset="0"/>
                        </a:rPr>
                        <a:t> وأغفر لهم.</a:t>
                      </a:r>
                      <a:r>
                        <a:rPr kumimoji="0" lang="en-US" sz="36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فإنه ليس أحدٌ طاهراً من دنس ولو كانت حياتهُ يوماً واحداً على الأرض.  </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15105832"/>
      </p:ext>
    </p:extLst>
  </p:cSld>
  <p:clrMapOvr>
    <a:masterClrMapping/>
  </p:clrMapOvr>
  <p:transition/>
</p:sld>
</file>

<file path=ppt/slides/slide3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9346" name="Group 2"/>
          <p:cNvGraphicFramePr>
            <a:graphicFrameLocks noGrp="1"/>
          </p:cNvGraphicFramePr>
          <p:nvPr>
            <p:ph sz="half" idx="1"/>
          </p:nvPr>
        </p:nvGraphicFramePr>
        <p:xfrm>
          <a:off x="0" y="555526"/>
          <a:ext cx="9144000" cy="3970020"/>
        </p:xfrm>
        <a:graphic>
          <a:graphicData uri="http://schemas.openxmlformats.org/drawingml/2006/table">
            <a:tbl>
              <a:tblPr/>
              <a:tblGrid>
                <a:gridCol w="3356658">
                  <a:extLst>
                    <a:ext uri="{9D8B030D-6E8A-4147-A177-3AD203B41FA5}">
                      <a16:colId xmlns:a16="http://schemas.microsoft.com/office/drawing/2014/main" val="20000"/>
                    </a:ext>
                  </a:extLst>
                </a:gridCol>
                <a:gridCol w="3703899">
                  <a:extLst>
                    <a:ext uri="{9D8B030D-6E8A-4147-A177-3AD203B41FA5}">
                      <a16:colId xmlns:a16="http://schemas.microsoft.com/office/drawing/2014/main" val="20001"/>
                    </a:ext>
                  </a:extLst>
                </a:gridCol>
                <a:gridCol w="2083443">
                  <a:extLst>
                    <a:ext uri="{9D8B030D-6E8A-4147-A177-3AD203B41FA5}">
                      <a16:colId xmlns:a16="http://schemas.microsoft.com/office/drawing/2014/main" val="20002"/>
                    </a:ext>
                  </a:extLst>
                </a:gridCol>
              </a:tblGrid>
              <a:tr h="37719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Nywou</a:t>
                      </a:r>
                      <a:r>
                        <a:rPr kumimoji="0" lang="en-US" sz="3200" b="0" i="0" u="none" strike="noStrike" cap="none" normalizeH="0" baseline="0" dirty="0">
                          <a:ln>
                            <a:noFill/>
                          </a:ln>
                          <a:solidFill>
                            <a:schemeClr val="tx1"/>
                          </a:solidFill>
                          <a:effectLst/>
                          <a:latin typeface="Coptic1" pitchFamily="2" charset="0"/>
                          <a:cs typeface="Arial" charset="0"/>
                        </a:rPr>
                        <a:t> men ham n/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e~ </a:t>
                      </a:r>
                      <a:r>
                        <a:rPr kumimoji="0" lang="en-US" sz="3200" b="0" i="0" u="none" strike="noStrike" cap="none" normalizeH="0" baseline="0" dirty="0" err="1">
                          <a:ln>
                            <a:noFill/>
                          </a:ln>
                          <a:solidFill>
                            <a:schemeClr val="tx1"/>
                          </a:solidFill>
                          <a:effectLst/>
                          <a:latin typeface="Coptic1" pitchFamily="2" charset="0"/>
                          <a:cs typeface="Arial" charset="0"/>
                        </a:rPr>
                        <a:t>ak</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n~nou</a:t>
                      </a:r>
                      <a:r>
                        <a:rPr kumimoji="0" lang="en-US" sz="3200" b="0" i="0" u="none" strike="noStrike" cap="none" normalizeH="0" baseline="0" dirty="0" err="1">
                          <a:ln>
                            <a:noFill/>
                          </a:ln>
                          <a:solidFill>
                            <a:schemeClr val="tx1"/>
                          </a:solidFill>
                          <a:effectLst/>
                          <a:latin typeface="Coptic1" pitchFamily="2" charset="0"/>
                          <a:cs typeface="Arial" charset="0"/>
                          <a:sym typeface="Symbol" pitchFamily="18" charset="2"/>
                        </a:rPr>
                        <a:t>'</a:t>
                      </a:r>
                      <a:r>
                        <a:rPr kumimoji="0" lang="en-US" sz="3200" b="0" i="0" u="none" strike="noStrike" cap="none" normalizeH="0" baseline="0" dirty="0" err="1">
                          <a:ln>
                            <a:noFill/>
                          </a:ln>
                          <a:solidFill>
                            <a:schemeClr val="tx1"/>
                          </a:solidFill>
                          <a:effectLst/>
                          <a:latin typeface="Coptic1" pitchFamily="2" charset="0"/>
                          <a:cs typeface="Arial" charset="0"/>
                        </a:rPr>
                        <a:t>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mam~ton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marouerp~emp~sa</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metouro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Mais les âmes que   Tu as récupérées Seigneur accorde leur le repos et qu’ils méritent le royaume des cieux. </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أما هم يا رب الذين أخذتَ نفوسهم </a:t>
                      </a:r>
                      <a:r>
                        <a:rPr kumimoji="0" lang="ar-SA" sz="3200" b="0" i="0" u="none" strike="noStrike" cap="none" normalizeH="0" baseline="0" dirty="0" err="1">
                          <a:ln>
                            <a:noFill/>
                          </a:ln>
                          <a:solidFill>
                            <a:schemeClr val="tx1"/>
                          </a:solidFill>
                          <a:effectLst/>
                          <a:latin typeface="Arial" charset="0"/>
                          <a:cs typeface="Arial" charset="0"/>
                        </a:rPr>
                        <a:t>نيحهم</a:t>
                      </a:r>
                      <a:r>
                        <a:rPr kumimoji="0" lang="ar-SA" sz="3200" b="0" i="0" u="none" strike="noStrike" cap="none" normalizeH="0" baseline="0" dirty="0">
                          <a:ln>
                            <a:noFill/>
                          </a:ln>
                          <a:solidFill>
                            <a:schemeClr val="tx1"/>
                          </a:solidFill>
                          <a:effectLst/>
                          <a:latin typeface="Arial" charset="0"/>
                          <a:cs typeface="Arial" charset="0"/>
                        </a:rPr>
                        <a:t> وليستحقوا ملكوت السموات</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513922"/>
      </p:ext>
    </p:extLst>
  </p:cSld>
  <p:clrMapOvr>
    <a:masterClrMapping/>
  </p:clrMapOvr>
  <p:transition/>
</p:sld>
</file>

<file path=ppt/slides/slide3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31394" name="Group 2"/>
          <p:cNvGraphicFramePr>
            <a:graphicFrameLocks noGrp="1"/>
          </p:cNvGraphicFramePr>
          <p:nvPr>
            <p:ph sz="half" idx="1"/>
          </p:nvPr>
        </p:nvGraphicFramePr>
        <p:xfrm>
          <a:off x="0" y="0"/>
          <a:ext cx="9143999" cy="5262372"/>
        </p:xfrm>
        <a:graphic>
          <a:graphicData uri="http://schemas.openxmlformats.org/drawingml/2006/table">
            <a:tbl>
              <a:tblPr/>
              <a:tblGrid>
                <a:gridCol w="2935111">
                  <a:extLst>
                    <a:ext uri="{9D8B030D-6E8A-4147-A177-3AD203B41FA5}">
                      <a16:colId xmlns:a16="http://schemas.microsoft.com/office/drawing/2014/main" val="20000"/>
                    </a:ext>
                  </a:extLst>
                </a:gridCol>
                <a:gridCol w="3581105">
                  <a:extLst>
                    <a:ext uri="{9D8B030D-6E8A-4147-A177-3AD203B41FA5}">
                      <a16:colId xmlns:a16="http://schemas.microsoft.com/office/drawing/2014/main" val="20001"/>
                    </a:ext>
                  </a:extLst>
                </a:gridCol>
                <a:gridCol w="2627783">
                  <a:extLst>
                    <a:ext uri="{9D8B030D-6E8A-4147-A177-3AD203B41FA5}">
                      <a16:colId xmlns:a16="http://schemas.microsoft.com/office/drawing/2014/main" val="20002"/>
                    </a:ext>
                  </a:extLst>
                </a:gridCol>
              </a:tblGrid>
              <a:tr h="5029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Anon de t/</a:t>
                      </a:r>
                      <a:r>
                        <a:rPr kumimoji="0" lang="en-US" sz="2400" b="0" i="0" u="none" strike="noStrike" cap="none" normalizeH="0" baseline="0" dirty="0" err="1">
                          <a:ln>
                            <a:noFill/>
                          </a:ln>
                          <a:solidFill>
                            <a:schemeClr val="tx1"/>
                          </a:solidFill>
                          <a:effectLst/>
                          <a:latin typeface="Coptic1" pitchFamily="2" charset="0"/>
                          <a:cs typeface="Arial" charset="0"/>
                        </a:rPr>
                        <a:t>ren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a~ri,arizecye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m~penjwk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n~,~rictia~noc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efranak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m~pekm~yo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moi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n~oumeroc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ouk~l</a:t>
                      </a:r>
                      <a:r>
                        <a:rPr kumimoji="0" lang="en-US" sz="2400" b="0" i="0" u="none" strike="noStrike" cap="none" normalizeH="0" baseline="0" dirty="0">
                          <a:ln>
                            <a:noFill/>
                          </a:ln>
                          <a:solidFill>
                            <a:schemeClr val="tx1"/>
                          </a:solidFill>
                          <a:effectLst/>
                          <a:latin typeface="Coptic1" pitchFamily="2" charset="0"/>
                          <a:cs typeface="Arial" charset="0"/>
                        </a:rPr>
                        <a:t>/roc: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n~tak</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nous tous donne-nous la chrétienté parfaite qui Te soit satisfaisante. Donne leur et donne-nous un héritage et une part avec tous Tes saints.</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r>
                        <a:rPr kumimoji="0" lang="en-US"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وأما نحنُ كلنا فهَب لنا كمالاً مسيحياً يُرضيكَ أمامك وأعطهم وإيانا نصيباً وميراثاً مع كافة قديسيك.</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4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sng" strike="noStrike" cap="none" normalizeH="0" baseline="0" dirty="0">
                          <a:ln>
                            <a:noFill/>
                          </a:ln>
                          <a:solidFill>
                            <a:srgbClr val="FF9900"/>
                          </a:solidFill>
                          <a:effectLst/>
                          <a:latin typeface="Arial" charset="0"/>
                          <a:cs typeface="Arial" charset="0"/>
                        </a:rPr>
                        <a:t>الشعب:</a:t>
                      </a:r>
                      <a:endParaRPr kumimoji="0" lang="ar-EG" sz="3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651621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66103469"/>
      </p:ext>
    </p:extLst>
  </p:cSld>
  <p:clrMapOvr>
    <a:masterClrMapping/>
  </p:clrMapOvr>
  <p:transition/>
</p:sld>
</file>

<file path=ppt/slides/slide3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12962" name="Group 2"/>
          <p:cNvGraphicFramePr>
            <a:graphicFrameLocks noGrp="1"/>
          </p:cNvGraphicFramePr>
          <p:nvPr>
            <p:ph/>
          </p:nvPr>
        </p:nvGraphicFramePr>
        <p:xfrm>
          <a:off x="0" y="0"/>
          <a:ext cx="9144000" cy="4701540"/>
        </p:xfrm>
        <a:graphic>
          <a:graphicData uri="http://schemas.openxmlformats.org/drawingml/2006/table">
            <a:tbl>
              <a:tblPr/>
              <a:tblGrid>
                <a:gridCol w="5168630">
                  <a:extLst>
                    <a:ext uri="{9D8B030D-6E8A-4147-A177-3AD203B41FA5}">
                      <a16:colId xmlns:a16="http://schemas.microsoft.com/office/drawing/2014/main" val="20000"/>
                    </a:ext>
                  </a:extLst>
                </a:gridCol>
                <a:gridCol w="3975370">
                  <a:extLst>
                    <a:ext uri="{9D8B030D-6E8A-4147-A177-3AD203B41FA5}">
                      <a16:colId xmlns:a16="http://schemas.microsoft.com/office/drawing/2014/main" val="20001"/>
                    </a:ext>
                  </a:extLst>
                </a:gridCol>
              </a:tblGrid>
              <a:tr h="3714345">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nos  pères et  nos  frères  qui se sont endormis dans la  foi  du Christ  dès le début.  Nos saints pères les archevêques et nos pères  les évêques, nos pères les higoumènes, nos pères les prêtres,  nos frères les diacres, nos pères les moines, nos pères les laïques</a:t>
                      </a:r>
                    </a:p>
                  </a:txBody>
                  <a:tcPr marL="90000"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FF9900"/>
                          </a:solidFill>
                          <a:effectLst/>
                          <a:latin typeface="Arial" charset="0"/>
                          <a:cs typeface="Arial" charset="0"/>
                        </a:rPr>
                        <a:t>الشماس:</a:t>
                      </a:r>
                      <a:r>
                        <a:rPr kumimoji="0" lang="ar-SA"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اطلبوا عن آبائنا واخوتنا الذين رقدوا و تنيحوا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الايمان بالمسيح منذ البدء.</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آبائنا </a:t>
                      </a:r>
                      <a:r>
                        <a:rPr kumimoji="0" lang="ar-EG" sz="3200" b="0" i="0" u="none" strike="noStrike" cap="none" normalizeH="0" baseline="0" dirty="0" err="1">
                          <a:ln>
                            <a:noFill/>
                          </a:ln>
                          <a:solidFill>
                            <a:schemeClr val="tx1"/>
                          </a:solidFill>
                          <a:effectLst/>
                          <a:latin typeface="Arial" charset="0"/>
                          <a:cs typeface="Arial" charset="0"/>
                        </a:rPr>
                        <a:t>القديسن</a:t>
                      </a:r>
                      <a:r>
                        <a:rPr kumimoji="0" lang="ar-EG" sz="3200" b="0" i="0" u="none" strike="noStrike" cap="none" normalizeH="0" baseline="0" dirty="0">
                          <a:ln>
                            <a:noFill/>
                          </a:ln>
                          <a:solidFill>
                            <a:schemeClr val="tx1"/>
                          </a:solidFill>
                          <a:effectLst/>
                          <a:latin typeface="Arial" charset="0"/>
                          <a:cs typeface="Arial" charset="0"/>
                        </a:rPr>
                        <a:t> رؤساء الأساقفة وآبائنا الأساقفة وآبائنا </a:t>
                      </a:r>
                      <a:r>
                        <a:rPr kumimoji="0" lang="ar-EG" sz="3200" b="0" i="0" u="none" strike="noStrike" cap="none" normalizeH="0" baseline="0" dirty="0" err="1">
                          <a:ln>
                            <a:noFill/>
                          </a:ln>
                          <a:solidFill>
                            <a:schemeClr val="tx1"/>
                          </a:solidFill>
                          <a:effectLst/>
                          <a:latin typeface="Arial" charset="0"/>
                          <a:cs typeface="Arial" charset="0"/>
                        </a:rPr>
                        <a:t>القمامصة</a:t>
                      </a:r>
                      <a:r>
                        <a:rPr kumimoji="0" lang="ar-EG" sz="3200" b="0" i="0" u="none" strike="noStrike" cap="none" normalizeH="0" baseline="0" dirty="0">
                          <a:ln>
                            <a:noFill/>
                          </a:ln>
                          <a:solidFill>
                            <a:schemeClr val="tx1"/>
                          </a:solidFill>
                          <a:effectLst/>
                          <a:latin typeface="Arial" charset="0"/>
                          <a:cs typeface="Arial" charset="0"/>
                        </a:rPr>
                        <a:t> وآبائنا القسوس وأخوتنا الشمامسة </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وآبائنا الرهبان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 آبائنا العلمانيين. </a:t>
                      </a:r>
                      <a:endParaRPr kumimoji="0" lang="fr-CA" sz="3200" b="0" i="0" u="none" strike="noStrike" cap="none" normalizeH="0" baseline="0" dirty="0">
                        <a:ln>
                          <a:noFill/>
                        </a:ln>
                        <a:solidFill>
                          <a:schemeClr val="tx1"/>
                        </a:solidFill>
                        <a:effectLst/>
                        <a:latin typeface="Arial" charset="0"/>
                        <a:cs typeface="Arial" charset="0"/>
                      </a:endParaRPr>
                    </a:p>
                  </a:txBody>
                  <a:tcPr marL="90000"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39912779"/>
      </p:ext>
    </p:extLst>
  </p:cSld>
  <p:clrMapOvr>
    <a:masterClrMapping/>
  </p:clrMapOvr>
  <p:transition/>
</p:sld>
</file>

<file path=ppt/slides/slide3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15010" name="Group 2"/>
          <p:cNvGraphicFramePr>
            <a:graphicFrameLocks noGrp="1"/>
          </p:cNvGraphicFramePr>
          <p:nvPr>
            <p:ph/>
          </p:nvPr>
        </p:nvGraphicFramePr>
        <p:xfrm>
          <a:off x="0" y="273979"/>
          <a:ext cx="9144000" cy="3744416"/>
        </p:xfrm>
        <a:graphic>
          <a:graphicData uri="http://schemas.openxmlformats.org/drawingml/2006/table">
            <a:tbl>
              <a:tblPr/>
              <a:tblGrid>
                <a:gridCol w="5364480">
                  <a:extLst>
                    <a:ext uri="{9D8B030D-6E8A-4147-A177-3AD203B41FA5}">
                      <a16:colId xmlns:a16="http://schemas.microsoft.com/office/drawing/2014/main" val="20000"/>
                    </a:ext>
                  </a:extLst>
                </a:gridCol>
                <a:gridCol w="3779520">
                  <a:extLst>
                    <a:ext uri="{9D8B030D-6E8A-4147-A177-3AD203B41FA5}">
                      <a16:colId xmlns:a16="http://schemas.microsoft.com/office/drawing/2014/main" val="20001"/>
                    </a:ext>
                  </a:extLst>
                </a:gridCol>
              </a:tblGrid>
              <a:tr h="374441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pour le repos de tous les chrétiens afin que</a:t>
                      </a:r>
                      <a:r>
                        <a:rPr kumimoji="0" lang="ar-EG"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Le  Christ  notre  Dieu les repose tous dans le paradis du bonheur et qu’Il ait pitié de nous  et nous pardonne nos péchés.</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وعن نياح كل المسيحين لكى المسيح الهنا ينيح نفوسهم أجمعين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فردوس النعيم . ونحن أيضا  يصنع معنا رحمة . ويغفر لنا خطايانا.</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92412730"/>
      </p:ext>
    </p:extLst>
  </p:cSld>
  <p:clrMapOvr>
    <a:masterClrMapping/>
  </p:clrMapOvr>
  <p:transition/>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43906" name="Group 34"/>
          <p:cNvGraphicFramePr>
            <a:graphicFrameLocks noGrp="1"/>
          </p:cNvGraphicFramePr>
          <p:nvPr>
            <p:ph type="tbl" idx="1"/>
            <p:extLst>
              <p:ext uri="{D42A27DB-BD31-4B8C-83A1-F6EECF244321}">
                <p14:modId xmlns:p14="http://schemas.microsoft.com/office/powerpoint/2010/main" val="3834394133"/>
              </p:ext>
            </p:extLst>
          </p:nvPr>
        </p:nvGraphicFramePr>
        <p:xfrm>
          <a:off x="0" y="0"/>
          <a:ext cx="9144000" cy="4482498"/>
        </p:xfrm>
        <a:graphic>
          <a:graphicData uri="http://schemas.openxmlformats.org/drawingml/2006/table">
            <a:tbl>
              <a:tblPr/>
              <a:tblGrid>
                <a:gridCol w="4791142">
                  <a:extLst>
                    <a:ext uri="{9D8B030D-6E8A-4147-A177-3AD203B41FA5}">
                      <a16:colId xmlns:a16="http://schemas.microsoft.com/office/drawing/2014/main" val="20000"/>
                    </a:ext>
                  </a:extLst>
                </a:gridCol>
                <a:gridCol w="4352858">
                  <a:extLst>
                    <a:ext uri="{9D8B030D-6E8A-4147-A177-3AD203B41FA5}">
                      <a16:colId xmlns:a16="http://schemas.microsoft.com/office/drawing/2014/main" val="20001"/>
                    </a:ext>
                  </a:extLst>
                </a:gridCol>
              </a:tblGrid>
              <a:tr h="448249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Toi le soutien de ceux qui cherchent Ton refuge, l’espérance de ceux qui crient vers Toi. Toi devant qui se tiennent des milliers et des myriades de saints anges et d’archanges, les Chérubins, et les Séraphins, et les foules innombrables de puissances célestes.</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مُعين الملتجئين إليه ورجاء الذينَ يصرُخونَ نحوه.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يقفُ أمامهُ ألوف ألوف </a:t>
                      </a:r>
                      <a:r>
                        <a:rPr kumimoji="0" lang="ar-SA" sz="3200" b="0" i="0" u="none" strike="noStrike" cap="none" normalizeH="0" baseline="0" dirty="0" err="1">
                          <a:ln>
                            <a:noFill/>
                          </a:ln>
                          <a:solidFill>
                            <a:schemeClr val="tx1"/>
                          </a:solidFill>
                          <a:effectLst/>
                          <a:latin typeface="Arial" charset="0"/>
                          <a:cs typeface="Arial" charset="0"/>
                        </a:rPr>
                        <a:t>وربوات</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ربوات</a:t>
                      </a:r>
                      <a:r>
                        <a:rPr kumimoji="0" lang="ar-SA" sz="3200" b="0" i="0" u="none" strike="noStrike" cap="none" normalizeH="0" baseline="0" dirty="0">
                          <a:ln>
                            <a:noFill/>
                          </a:ln>
                          <a:solidFill>
                            <a:schemeClr val="tx1"/>
                          </a:solidFill>
                          <a:effectLst/>
                          <a:latin typeface="Arial" charset="0"/>
                          <a:cs typeface="Arial" charset="0"/>
                        </a:rPr>
                        <a:t> الملائكة</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ورؤساء الملائكة المقدسين </a:t>
                      </a:r>
                      <a:r>
                        <a:rPr kumimoji="0" lang="ar-SA" sz="3200" b="0" i="0" u="none" strike="noStrike" cap="none" normalizeH="0" baseline="0" dirty="0" err="1">
                          <a:ln>
                            <a:noFill/>
                          </a:ln>
                          <a:solidFill>
                            <a:schemeClr val="tx1"/>
                          </a:solidFill>
                          <a:effectLst/>
                          <a:latin typeface="Arial" charset="0"/>
                          <a:cs typeface="Arial" charset="0"/>
                        </a:rPr>
                        <a:t>الشاروبيم</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والسيرافيم</a:t>
                      </a:r>
                      <a:r>
                        <a:rPr kumimoji="0" lang="ar-SA" sz="3200" b="0" i="0" u="none" strike="noStrike" cap="none" normalizeH="0" baseline="0" dirty="0">
                          <a:ln>
                            <a:noFill/>
                          </a:ln>
                          <a:solidFill>
                            <a:schemeClr val="tx1"/>
                          </a:solidFill>
                          <a:effectLst/>
                          <a:latin typeface="Arial" charset="0"/>
                          <a:cs typeface="Arial" charset="0"/>
                        </a:rPr>
                        <a:t> وكل الجمع غير المحصى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للقوات </a:t>
                      </a:r>
                      <a:r>
                        <a:rPr kumimoji="0" lang="ar-SA" sz="3200" b="0" i="0" u="none" strike="noStrike" cap="none" normalizeH="0" baseline="0" dirty="0" err="1">
                          <a:ln>
                            <a:noFill/>
                          </a:ln>
                          <a:solidFill>
                            <a:schemeClr val="tx1"/>
                          </a:solidFill>
                          <a:effectLst/>
                          <a:latin typeface="Arial" charset="0"/>
                          <a:cs typeface="Arial" charset="0"/>
                        </a:rPr>
                        <a:t>السمائية</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59">
            <a:extLst>
              <a:ext uri="{FF2B5EF4-FFF2-40B4-BE49-F238E27FC236}">
                <a16:creationId xmlns:a16="http://schemas.microsoft.com/office/drawing/2014/main" id="{5C506624-1835-4058-87D7-ABCEA3EF290C}"/>
              </a:ext>
            </a:extLst>
          </p:cNvPr>
          <p:cNvGraphicFramePr>
            <a:graphicFrameLocks/>
          </p:cNvGraphicFramePr>
          <p:nvPr/>
        </p:nvGraphicFramePr>
        <p:xfrm>
          <a:off x="-1" y="463837"/>
          <a:ext cx="9144001" cy="3543958"/>
        </p:xfrm>
        <a:graphic>
          <a:graphicData uri="http://schemas.openxmlformats.org/drawingml/2006/table">
            <a:tbl>
              <a:tblPr/>
              <a:tblGrid>
                <a:gridCol w="2919906">
                  <a:extLst>
                    <a:ext uri="{9D8B030D-6E8A-4147-A177-3AD203B41FA5}">
                      <a16:colId xmlns:a16="http://schemas.microsoft.com/office/drawing/2014/main" val="20000"/>
                    </a:ext>
                  </a:extLst>
                </a:gridCol>
                <a:gridCol w="3228647">
                  <a:extLst>
                    <a:ext uri="{9D8B030D-6E8A-4147-A177-3AD203B41FA5}">
                      <a16:colId xmlns:a16="http://schemas.microsoft.com/office/drawing/2014/main" val="20001"/>
                    </a:ext>
                  </a:extLst>
                </a:gridCol>
                <a:gridCol w="2995448">
                  <a:extLst>
                    <a:ext uri="{9D8B030D-6E8A-4147-A177-3AD203B41FA5}">
                      <a16:colId xmlns:a16="http://schemas.microsoft.com/office/drawing/2014/main" val="20002"/>
                    </a:ext>
                  </a:extLst>
                </a:gridCol>
              </a:tblGrid>
              <a:tr h="354395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1800" b="0" i="1"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Wcper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ecte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ectin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a~po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geneac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genean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pantac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L="121920" marR="12192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L’Assemblée: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Tel qu’il fut, ainsi soit-il, de génération en génération et pour les siècles des siècles.  Amen.</a:t>
                      </a:r>
                      <a:endParaRPr kumimoji="0" lang="en-US" sz="2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كما كان هكذا يكون، من جيل إلى جيل وإلى دهر الدهور</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charset="0"/>
                        </a:rPr>
                        <a:t>آمين </a:t>
                      </a:r>
                      <a:endParaRPr kumimoji="0" lang="en-US" sz="3200" b="0" i="0" u="none" strike="noStrike" cap="none" normalizeH="0" baseline="0" dirty="0">
                        <a:ln>
                          <a:noFill/>
                        </a:ln>
                        <a:solidFill>
                          <a:schemeClr val="tx1"/>
                        </a:solidFill>
                        <a:effectLst/>
                        <a:latin typeface="Arial" charset="0"/>
                        <a:cs typeface="Arial" charset="0"/>
                      </a:endParaRPr>
                    </a:p>
                    <a:p>
                      <a:pPr algn="just"/>
                      <a:endParaRPr lang="fr-FR" sz="1400" dirty="0"/>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714030584"/>
      </p:ext>
    </p:extLst>
  </p:cSld>
  <p:clrMapOvr>
    <a:masterClrMapping/>
  </p:clrMapOvr>
  <p:transition/>
</p:sld>
</file>

<file path=ppt/slides/slide3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35490" name="Group 2"/>
          <p:cNvGraphicFramePr>
            <a:graphicFrameLocks noGrp="1"/>
          </p:cNvGraphicFramePr>
          <p:nvPr>
            <p:ph sz="half" idx="2"/>
          </p:nvPr>
        </p:nvGraphicFramePr>
        <p:xfrm>
          <a:off x="0" y="267494"/>
          <a:ext cx="9144000" cy="3854196"/>
        </p:xfrm>
        <a:graphic>
          <a:graphicData uri="http://schemas.openxmlformats.org/drawingml/2006/table">
            <a:tbl>
              <a:tblPr/>
              <a:tblGrid>
                <a:gridCol w="5666705">
                  <a:extLst>
                    <a:ext uri="{9D8B030D-6E8A-4147-A177-3AD203B41FA5}">
                      <a16:colId xmlns:a16="http://schemas.microsoft.com/office/drawing/2014/main" val="20000"/>
                    </a:ext>
                  </a:extLst>
                </a:gridCol>
                <a:gridCol w="3477295">
                  <a:extLst>
                    <a:ext uri="{9D8B030D-6E8A-4147-A177-3AD203B41FA5}">
                      <a16:colId xmlns:a16="http://schemas.microsoft.com/office/drawing/2014/main" val="20001"/>
                    </a:ext>
                  </a:extLst>
                </a:gridCol>
              </a:tblGrid>
              <a:tr h="38541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Arial" charset="0"/>
                          <a:cs typeface="Arial" charset="0"/>
                        </a:rPr>
                        <a:t>Afin</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qu’en</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cela</a:t>
                      </a:r>
                      <a:r>
                        <a:rPr kumimoji="0" lang="en-US" sz="3200" b="0" i="0" u="none" strike="noStrike" cap="none" normalizeH="0" baseline="0" dirty="0">
                          <a:ln>
                            <a:noFill/>
                          </a:ln>
                          <a:solidFill>
                            <a:schemeClr val="tx1"/>
                          </a:solidFill>
                          <a:effectLst/>
                          <a:latin typeface="Arial" charset="0"/>
                          <a:cs typeface="Arial" charset="0"/>
                        </a:rPr>
                        <a:t> et </a:t>
                      </a:r>
                      <a:r>
                        <a:rPr kumimoji="0" lang="en-US" sz="3200" b="0" i="0" u="none" strike="noStrike" cap="none" normalizeH="0" baseline="0" dirty="0" err="1">
                          <a:ln>
                            <a:noFill/>
                          </a:ln>
                          <a:solidFill>
                            <a:schemeClr val="tx1"/>
                          </a:solidFill>
                          <a:effectLst/>
                          <a:latin typeface="Arial" charset="0"/>
                          <a:cs typeface="Arial" charset="0"/>
                        </a:rPr>
                        <a:t>pareillement</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dans</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toute</a:t>
                      </a:r>
                      <a:r>
                        <a:rPr kumimoji="0" lang="en-US" sz="3200" b="0" i="0" u="none" strike="noStrike" cap="none" normalizeH="0" baseline="0" dirty="0">
                          <a:ln>
                            <a:noFill/>
                          </a:ln>
                          <a:solidFill>
                            <a:schemeClr val="tx1"/>
                          </a:solidFill>
                          <a:effectLst/>
                          <a:latin typeface="Arial" charset="0"/>
                          <a:cs typeface="Arial" charset="0"/>
                        </a:rPr>
                        <a:t> chose Ton nom saint et grand </a:t>
                      </a:r>
                      <a:r>
                        <a:rPr kumimoji="0" lang="en-US" sz="3200" b="0" i="0" u="none" strike="noStrike" cap="none" normalizeH="0" baseline="0" dirty="0" err="1">
                          <a:ln>
                            <a:noFill/>
                          </a:ln>
                          <a:solidFill>
                            <a:schemeClr val="tx1"/>
                          </a:solidFill>
                          <a:effectLst/>
                          <a:latin typeface="Arial" charset="0"/>
                          <a:cs typeface="Arial" charset="0"/>
                        </a:rPr>
                        <a:t>soit</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glorifié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béni</a:t>
                      </a:r>
                      <a:r>
                        <a:rPr kumimoji="0" lang="en-US" sz="3200" b="0" i="0" u="none" strike="noStrike" cap="none" normalizeH="0" baseline="0" dirty="0">
                          <a:ln>
                            <a:noFill/>
                          </a:ln>
                          <a:solidFill>
                            <a:schemeClr val="tx1"/>
                          </a:solidFill>
                          <a:effectLst/>
                          <a:latin typeface="Arial" charset="0"/>
                          <a:cs typeface="Arial" charset="0"/>
                        </a:rPr>
                        <a:t> et </a:t>
                      </a:r>
                      <a:r>
                        <a:rPr kumimoji="0" lang="en-US" sz="3200" b="0" i="0" u="none" strike="noStrike" cap="none" normalizeH="0" baseline="0" dirty="0" err="1">
                          <a:ln>
                            <a:noFill/>
                          </a:ln>
                          <a:solidFill>
                            <a:schemeClr val="tx1"/>
                          </a:solidFill>
                          <a:effectLst/>
                          <a:latin typeface="Arial" charset="0"/>
                          <a:cs typeface="Arial" charset="0"/>
                        </a:rPr>
                        <a:t>exalté</a:t>
                      </a:r>
                      <a:r>
                        <a:rPr kumimoji="0" lang="en-US" sz="3200" b="0" i="0" u="none" strike="noStrike" cap="none" normalizeH="0" baseline="0" dirty="0">
                          <a:ln>
                            <a:noFill/>
                          </a:ln>
                          <a:solidFill>
                            <a:schemeClr val="tx1"/>
                          </a:solidFill>
                          <a:effectLst/>
                          <a:latin typeface="Arial" charset="0"/>
                          <a:cs typeface="Arial" charset="0"/>
                        </a:rPr>
                        <a:t> en </a:t>
                      </a:r>
                      <a:r>
                        <a:rPr kumimoji="0" lang="en-US" sz="3200" b="0" i="0" u="none" strike="noStrike" cap="none" normalizeH="0" baseline="0" dirty="0" err="1">
                          <a:ln>
                            <a:noFill/>
                          </a:ln>
                          <a:solidFill>
                            <a:schemeClr val="tx1"/>
                          </a:solidFill>
                          <a:effectLst/>
                          <a:latin typeface="Arial" charset="0"/>
                          <a:cs typeface="Arial" charset="0"/>
                        </a:rPr>
                        <a:t>toute</a:t>
                      </a:r>
                      <a:r>
                        <a:rPr kumimoji="0" lang="en-US" sz="3200" b="0" i="0" u="none" strike="noStrike" cap="none" normalizeH="0" baseline="0" dirty="0">
                          <a:ln>
                            <a:noFill/>
                          </a:ln>
                          <a:solidFill>
                            <a:schemeClr val="tx1"/>
                          </a:solidFill>
                          <a:effectLst/>
                          <a:latin typeface="Arial" charset="0"/>
                          <a:cs typeface="Arial" charset="0"/>
                        </a:rPr>
                        <a:t> chose honorable et </a:t>
                      </a:r>
                      <a:r>
                        <a:rPr kumimoji="0" lang="en-US" sz="3200" b="0" i="0" u="none" strike="noStrike" cap="none" normalizeH="0" baseline="0" dirty="0" err="1">
                          <a:ln>
                            <a:noFill/>
                          </a:ln>
                          <a:solidFill>
                            <a:schemeClr val="tx1"/>
                          </a:solidFill>
                          <a:effectLst/>
                          <a:latin typeface="Arial" charset="0"/>
                          <a:cs typeface="Arial" charset="0"/>
                        </a:rPr>
                        <a:t>bénite</a:t>
                      </a:r>
                      <a:r>
                        <a:rPr kumimoji="0" lang="en-US" sz="3200" b="0" i="0" u="none" strike="noStrike" cap="none" normalizeH="0" baseline="0" dirty="0">
                          <a:ln>
                            <a:noFill/>
                          </a:ln>
                          <a:solidFill>
                            <a:schemeClr val="tx1"/>
                          </a:solidFill>
                          <a:effectLst/>
                          <a:latin typeface="Arial" charset="0"/>
                          <a:cs typeface="Arial" charset="0"/>
                        </a:rPr>
                        <a:t> avec </a:t>
                      </a:r>
                      <a:r>
                        <a:rPr kumimoji="0" lang="en-US" sz="3200" b="0" i="0" u="none" strike="noStrike" cap="none" normalizeH="0" baseline="0" dirty="0" err="1">
                          <a:ln>
                            <a:noFill/>
                          </a:ln>
                          <a:solidFill>
                            <a:schemeClr val="tx1"/>
                          </a:solidFill>
                          <a:effectLst/>
                          <a:latin typeface="Arial" charset="0"/>
                          <a:cs typeface="Arial" charset="0"/>
                        </a:rPr>
                        <a:t>Jésus</a:t>
                      </a:r>
                      <a:r>
                        <a:rPr kumimoji="0" lang="en-US" sz="3200" b="0" i="0" u="none" strike="noStrike" cap="none" normalizeH="0" baseline="0" dirty="0">
                          <a:ln>
                            <a:noFill/>
                          </a:ln>
                          <a:solidFill>
                            <a:schemeClr val="tx1"/>
                          </a:solidFill>
                          <a:effectLst/>
                          <a:latin typeface="Arial" charset="0"/>
                          <a:cs typeface="Arial" charset="0"/>
                        </a:rPr>
                        <a:t> Christ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لكى</a:t>
                      </a:r>
                      <a:r>
                        <a:rPr kumimoji="0" lang="ar-SA" sz="3600" b="0" i="0" u="none" strike="noStrike" cap="none" normalizeH="0" baseline="0" dirty="0">
                          <a:ln>
                            <a:noFill/>
                          </a:ln>
                          <a:solidFill>
                            <a:schemeClr val="tx1"/>
                          </a:solidFill>
                          <a:effectLst/>
                          <a:latin typeface="Arial" charset="0"/>
                          <a:cs typeface="Arial" charset="0"/>
                        </a:rPr>
                        <a:t> بهذا أيضاً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كل </a:t>
                      </a:r>
                      <a:r>
                        <a:rPr kumimoji="0" lang="ar-SA" sz="3600" b="0" i="0" u="none" strike="noStrike" cap="none" normalizeH="0" baseline="0" dirty="0" err="1">
                          <a:ln>
                            <a:noFill/>
                          </a:ln>
                          <a:solidFill>
                            <a:schemeClr val="tx1"/>
                          </a:solidFill>
                          <a:effectLst/>
                          <a:latin typeface="Arial" charset="0"/>
                          <a:cs typeface="Arial" charset="0"/>
                        </a:rPr>
                        <a:t>شئ</a:t>
                      </a:r>
                      <a:r>
                        <a:rPr kumimoji="0" lang="ar-SA" sz="3600" b="0" i="0" u="none" strike="noStrike" cap="none" normalizeH="0" baseline="0" dirty="0">
                          <a:ln>
                            <a:noFill/>
                          </a:ln>
                          <a:solidFill>
                            <a:schemeClr val="tx1"/>
                          </a:solidFill>
                          <a:effectLst/>
                          <a:latin typeface="Arial" charset="0"/>
                          <a:cs typeface="Arial" charset="0"/>
                        </a:rPr>
                        <a:t> يتمجّد ويتبارَك ويرتفع اسمُكَ العظيم القدوس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كل </a:t>
                      </a:r>
                      <a:r>
                        <a:rPr kumimoji="0" lang="ar-SA" sz="3600" b="0" i="0" u="none" strike="noStrike" cap="none" normalizeH="0" baseline="0" dirty="0" err="1">
                          <a:ln>
                            <a:noFill/>
                          </a:ln>
                          <a:solidFill>
                            <a:schemeClr val="tx1"/>
                          </a:solidFill>
                          <a:effectLst/>
                          <a:latin typeface="Arial" charset="0"/>
                          <a:cs typeface="Arial" charset="0"/>
                        </a:rPr>
                        <a:t>شئ</a:t>
                      </a:r>
                      <a:r>
                        <a:rPr kumimoji="0" lang="ar-SA" sz="3600" b="0" i="0" u="none" strike="noStrike" cap="none" normalizeH="0" baseline="0" dirty="0">
                          <a:ln>
                            <a:noFill/>
                          </a:ln>
                          <a:solidFill>
                            <a:schemeClr val="tx1"/>
                          </a:solidFill>
                          <a:effectLst/>
                          <a:latin typeface="Arial" charset="0"/>
                          <a:cs typeface="Arial" charset="0"/>
                        </a:rPr>
                        <a:t> كريم ومُبارك مع يسوع المسيح</a:t>
                      </a:r>
                      <a:endParaRPr kumimoji="0" lang="ar-EG"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52871440"/>
      </p:ext>
    </p:extLst>
  </p:cSld>
  <p:clrMapOvr>
    <a:masterClrMapping/>
  </p:clrMapOvr>
  <p:transition/>
</p:sld>
</file>

<file path=ppt/slides/slide3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37538" name="Group 2"/>
          <p:cNvGraphicFramePr>
            <a:graphicFrameLocks noGrp="1"/>
          </p:cNvGraphicFramePr>
          <p:nvPr>
            <p:ph sz="half" idx="2"/>
          </p:nvPr>
        </p:nvGraphicFramePr>
        <p:xfrm>
          <a:off x="-868" y="627534"/>
          <a:ext cx="9144000" cy="3378708"/>
        </p:xfrm>
        <a:graphic>
          <a:graphicData uri="http://schemas.openxmlformats.org/drawingml/2006/table">
            <a:tbl>
              <a:tblPr/>
              <a:tblGrid>
                <a:gridCol w="5537915">
                  <a:extLst>
                    <a:ext uri="{9D8B030D-6E8A-4147-A177-3AD203B41FA5}">
                      <a16:colId xmlns:a16="http://schemas.microsoft.com/office/drawing/2014/main" val="20000"/>
                    </a:ext>
                  </a:extLst>
                </a:gridCol>
                <a:gridCol w="3606085">
                  <a:extLst>
                    <a:ext uri="{9D8B030D-6E8A-4147-A177-3AD203B41FA5}">
                      <a16:colId xmlns:a16="http://schemas.microsoft.com/office/drawing/2014/main" val="20001"/>
                    </a:ext>
                  </a:extLst>
                </a:gridCol>
              </a:tblGrid>
              <a:tr h="33787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Ton </a:t>
                      </a:r>
                      <a:r>
                        <a:rPr kumimoji="0" lang="en-US" sz="3200" b="0" i="0" u="none" strike="noStrike" cap="none" normalizeH="0" baseline="0" dirty="0" err="1">
                          <a:ln>
                            <a:noFill/>
                          </a:ln>
                          <a:solidFill>
                            <a:schemeClr val="tx1"/>
                          </a:solidFill>
                          <a:effectLst/>
                          <a:latin typeface="Arial" charset="0"/>
                          <a:cs typeface="Arial" charset="0"/>
                        </a:rPr>
                        <a:t>Fils</a:t>
                      </a:r>
                      <a:r>
                        <a:rPr kumimoji="0" lang="en-US" sz="3200" b="0" i="0" u="none" strike="noStrike" cap="none" normalizeH="0" baseline="0" dirty="0">
                          <a:ln>
                            <a:noFill/>
                          </a:ln>
                          <a:solidFill>
                            <a:schemeClr val="tx1"/>
                          </a:solidFill>
                          <a:effectLst/>
                          <a:latin typeface="Arial" charset="0"/>
                          <a:cs typeface="Arial" charset="0"/>
                        </a:rPr>
                        <a:t> bien-</a:t>
                      </a:r>
                      <a:r>
                        <a:rPr kumimoji="0" lang="en-US" sz="3200" b="0" i="0" u="none" strike="noStrike" cap="none" normalizeH="0" baseline="0" dirty="0" err="1">
                          <a:ln>
                            <a:noFill/>
                          </a:ln>
                          <a:solidFill>
                            <a:schemeClr val="tx1"/>
                          </a:solidFill>
                          <a:effectLst/>
                          <a:latin typeface="Arial" charset="0"/>
                          <a:cs typeface="Arial" charset="0"/>
                        </a:rPr>
                        <a:t>aimé</a:t>
                      </a:r>
                      <a:r>
                        <a:rPr kumimoji="0" lang="en-US" sz="32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La </a:t>
                      </a:r>
                      <a:r>
                        <a:rPr kumimoji="0" lang="en-US" sz="3200" b="0" i="0" u="none" strike="noStrike" cap="none" normalizeH="0" baseline="0" dirty="0" err="1">
                          <a:ln>
                            <a:noFill/>
                          </a:ln>
                          <a:solidFill>
                            <a:schemeClr val="tx1"/>
                          </a:solidFill>
                          <a:effectLst/>
                          <a:latin typeface="Arial" charset="0"/>
                          <a:cs typeface="Arial" charset="0"/>
                        </a:rPr>
                        <a:t>paix</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soit</a:t>
                      </a:r>
                      <a:r>
                        <a:rPr kumimoji="0" lang="en-US" sz="3200" b="0" i="0" u="none" strike="noStrike" cap="none" normalizeH="0" baseline="0" dirty="0">
                          <a:ln>
                            <a:noFill/>
                          </a:ln>
                          <a:solidFill>
                            <a:schemeClr val="tx1"/>
                          </a:solidFill>
                          <a:effectLst/>
                          <a:latin typeface="Arial" charset="0"/>
                          <a:cs typeface="Arial" charset="0"/>
                        </a:rPr>
                        <a:t> avec </a:t>
                      </a:r>
                      <a:r>
                        <a:rPr kumimoji="0" lang="en-US" sz="3200" b="0" i="0" u="none" strike="noStrike" cap="none" normalizeH="0" baseline="0" dirty="0" err="1">
                          <a:ln>
                            <a:noFill/>
                          </a:ln>
                          <a:solidFill>
                            <a:schemeClr val="tx1"/>
                          </a:solidFill>
                          <a:effectLst/>
                          <a:latin typeface="Arial" charset="0"/>
                          <a:cs typeface="Arial" charset="0"/>
                        </a:rPr>
                        <a:t>vous</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Et avec </a:t>
                      </a:r>
                      <a:r>
                        <a:rPr kumimoji="0" lang="en-US" sz="3200" b="0" i="0" u="none" strike="noStrike" cap="none" normalizeH="0" baseline="0" dirty="0" err="1">
                          <a:ln>
                            <a:noFill/>
                          </a:ln>
                          <a:solidFill>
                            <a:schemeClr val="tx1"/>
                          </a:solidFill>
                          <a:effectLst/>
                          <a:latin typeface="Arial" charset="0"/>
                          <a:cs typeface="Arial" charset="0"/>
                        </a:rPr>
                        <a:t>votre</a:t>
                      </a:r>
                      <a:r>
                        <a:rPr kumimoji="0" lang="en-US" sz="3200" b="0" i="0" u="none" strike="noStrike" cap="none" normalizeH="0" baseline="0" dirty="0">
                          <a:ln>
                            <a:noFill/>
                          </a:ln>
                          <a:solidFill>
                            <a:schemeClr val="tx1"/>
                          </a:solidFill>
                          <a:effectLst/>
                          <a:latin typeface="Arial" charset="0"/>
                          <a:cs typeface="Arial" charset="0"/>
                        </a:rPr>
                        <a:t> esprit.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إبنِكَ</a:t>
                      </a:r>
                      <a:r>
                        <a:rPr kumimoji="0" lang="ar-SA" sz="3200" b="0" i="0" u="none" strike="noStrike" cap="none" normalizeH="0" baseline="0" dirty="0">
                          <a:ln>
                            <a:noFill/>
                          </a:ln>
                          <a:solidFill>
                            <a:schemeClr val="tx1"/>
                          </a:solidFill>
                          <a:effectLst/>
                          <a:latin typeface="Arial" charset="0"/>
                          <a:cs typeface="Arial" charset="0"/>
                        </a:rPr>
                        <a:t> الحبيب والروح القدس.  السلام لجميعكم.</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ولروحِكَ أيضاً.</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51098897"/>
      </p:ext>
    </p:extLst>
  </p:cSld>
  <p:clrMapOvr>
    <a:masterClrMapping/>
  </p:clrMapOvr>
  <p:transition/>
</p:sld>
</file>

<file path=ppt/slides/slide3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39586" name="Group 2"/>
          <p:cNvGraphicFramePr>
            <a:graphicFrameLocks noGrp="1"/>
          </p:cNvGraphicFramePr>
          <p:nvPr>
            <p:ph sz="half" idx="2"/>
          </p:nvPr>
        </p:nvGraphicFramePr>
        <p:xfrm>
          <a:off x="0" y="0"/>
          <a:ext cx="9144000" cy="4860036"/>
        </p:xfrm>
        <a:graphic>
          <a:graphicData uri="http://schemas.openxmlformats.org/drawingml/2006/table">
            <a:tbl>
              <a:tblPr/>
              <a:tblGrid>
                <a:gridCol w="5135671">
                  <a:extLst>
                    <a:ext uri="{9D8B030D-6E8A-4147-A177-3AD203B41FA5}">
                      <a16:colId xmlns:a16="http://schemas.microsoft.com/office/drawing/2014/main" val="20000"/>
                    </a:ext>
                  </a:extLst>
                </a:gridCol>
                <a:gridCol w="4008329">
                  <a:extLst>
                    <a:ext uri="{9D8B030D-6E8A-4147-A177-3AD203B41FA5}">
                      <a16:colId xmlns:a16="http://schemas.microsoft.com/office/drawing/2014/main" val="20001"/>
                    </a:ext>
                  </a:extLst>
                </a:gridCol>
              </a:tblGrid>
              <a:tr h="42565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Rendons grâce aussi à Dieu Le </a:t>
                      </a:r>
                      <a:r>
                        <a:rPr kumimoji="0" lang="fr-CA" sz="3200" b="0" i="0" u="none" strike="noStrike" cap="none" normalizeH="0" baseline="0" dirty="0" err="1">
                          <a:ln>
                            <a:noFill/>
                          </a:ln>
                          <a:solidFill>
                            <a:schemeClr val="tx1"/>
                          </a:solidFill>
                          <a:effectLst/>
                          <a:latin typeface="Arial" charset="0"/>
                          <a:cs typeface="Arial" charset="0"/>
                        </a:rPr>
                        <a:t>Pantocrator</a:t>
                      </a:r>
                      <a:r>
                        <a:rPr kumimoji="0" lang="fr-CA" sz="3200" b="0" i="0" u="none" strike="noStrike" cap="none" normalizeH="0" baseline="0" dirty="0">
                          <a:ln>
                            <a:noFill/>
                          </a:ln>
                          <a:solidFill>
                            <a:schemeClr val="tx1"/>
                          </a:solidFill>
                          <a:effectLst/>
                          <a:latin typeface="Arial" charset="0"/>
                          <a:cs typeface="Arial" charset="0"/>
                        </a:rPr>
                        <a:t>, Père de notre Seigneur, Dieu et Sauveur Jésus Christ, car Il nous a rendu dignes maintenant de nous tenir debout en ce saint lieu, d’élever les mains et de servir Son saint nom.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وأيضاً فلنشكر الله ضابط الكل أبا رَبَنا وإلهنا ومُخلصنا يسوع المسيح.  لأنه جَعَلنا أهلاً الآن أن نقفَ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هذا الموضع المقدس ونرفع أيدينا إلى فوق ونخدُم اسمَهُ القدوس.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34023167"/>
      </p:ext>
    </p:extLst>
  </p:cSld>
  <p:clrMapOvr>
    <a:masterClrMapping/>
  </p:clrMapOvr>
  <p:transition/>
</p:sld>
</file>

<file path=ppt/slides/slide3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41634" name="Group 2"/>
          <p:cNvGraphicFramePr>
            <a:graphicFrameLocks noGrp="1"/>
          </p:cNvGraphicFramePr>
          <p:nvPr>
            <p:ph sz="half" idx="2"/>
          </p:nvPr>
        </p:nvGraphicFramePr>
        <p:xfrm>
          <a:off x="0" y="483518"/>
          <a:ext cx="9144000" cy="3816424"/>
        </p:xfrm>
        <a:graphic>
          <a:graphicData uri="http://schemas.openxmlformats.org/drawingml/2006/table">
            <a:tbl>
              <a:tblPr/>
              <a:tblGrid>
                <a:gridCol w="5617028">
                  <a:extLst>
                    <a:ext uri="{9D8B030D-6E8A-4147-A177-3AD203B41FA5}">
                      <a16:colId xmlns:a16="http://schemas.microsoft.com/office/drawing/2014/main" val="20000"/>
                    </a:ext>
                  </a:extLst>
                </a:gridCol>
                <a:gridCol w="3526972">
                  <a:extLst>
                    <a:ext uri="{9D8B030D-6E8A-4147-A177-3AD203B41FA5}">
                      <a16:colId xmlns:a16="http://schemas.microsoft.com/office/drawing/2014/main" val="20001"/>
                    </a:ext>
                  </a:extLst>
                </a:gridCol>
              </a:tblGrid>
              <a:tr h="38164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Demandons Lui encore qu’Il nous rende dignes de participer et d’offrir ces sacrements divins et immortels.</a:t>
                      </a:r>
                      <a:endParaRPr kumimoji="0" lang="en-US" sz="3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a:ln>
                            <a:noFill/>
                          </a:ln>
                          <a:solidFill>
                            <a:schemeClr val="tx1"/>
                          </a:solidFill>
                          <a:effectLst/>
                          <a:latin typeface="Arial" charset="0"/>
                          <a:cs typeface="Arial" charset="0"/>
                        </a:rPr>
                        <a:t>Amen. </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هو أيضاً فلنسأله أن يجعلنا مستحقين لشركة وصُعود أسراره الإلهية غير المائتة.</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33013471"/>
      </p:ext>
    </p:extLst>
  </p:cSld>
  <p:clrMapOvr>
    <a:masterClrMapping/>
  </p:clrMapOvr>
  <p:transition/>
</p:sld>
</file>

<file path=ppt/slides/slide3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43697" name="Group 17"/>
          <p:cNvGraphicFramePr>
            <a:graphicFrameLocks noGrp="1"/>
          </p:cNvGraphicFramePr>
          <p:nvPr>
            <p:ph sz="half" idx="2"/>
          </p:nvPr>
        </p:nvGraphicFramePr>
        <p:xfrm>
          <a:off x="0" y="195445"/>
          <a:ext cx="9144000" cy="4396740"/>
        </p:xfrm>
        <a:graphic>
          <a:graphicData uri="http://schemas.openxmlformats.org/drawingml/2006/table">
            <a:tbl>
              <a:tblPr/>
              <a:tblGrid>
                <a:gridCol w="5868144">
                  <a:extLst>
                    <a:ext uri="{9D8B030D-6E8A-4147-A177-3AD203B41FA5}">
                      <a16:colId xmlns:a16="http://schemas.microsoft.com/office/drawing/2014/main" val="20000"/>
                    </a:ext>
                  </a:extLst>
                </a:gridCol>
                <a:gridCol w="3275856">
                  <a:extLst>
                    <a:ext uri="{9D8B030D-6E8A-4147-A177-3AD203B41FA5}">
                      <a16:colId xmlns:a16="http://schemas.microsoft.com/office/drawing/2014/main" val="20001"/>
                    </a:ext>
                  </a:extLst>
                </a:gridCol>
              </a:tblGrid>
              <a:tr h="388162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 saint corps. Et le sang précieux.  De Son Christ Le Pantocrator, Le Seigneur notre Dieu</a:t>
                      </a:r>
                      <a:r>
                        <a:rPr kumimoji="0" lang="fr-CA" sz="3200" b="0" i="0" u="none" strike="noStrike" cap="none" normalizeH="0" baseline="0" dirty="0">
                          <a:ln>
                            <a:noFill/>
                          </a:ln>
                          <a:solidFill>
                            <a:schemeClr val="tx1"/>
                          </a:solidFill>
                          <a:effectLst/>
                          <a:latin typeface="Arial" charset="0"/>
                          <a:cs typeface="Arial" charset="0"/>
                        </a:rPr>
                        <a:t>.</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6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  Amen.  </a:t>
                      </a:r>
                      <a:r>
                        <a:rPr kumimoji="0" lang="fr-CA" sz="2800" b="0" i="0" u="none" strike="noStrike" cap="none" normalizeH="0" baseline="0" dirty="0">
                          <a:ln>
                            <a:noFill/>
                          </a:ln>
                          <a:solidFill>
                            <a:schemeClr val="tx1"/>
                          </a:solidFill>
                          <a:effectLst/>
                          <a:latin typeface="Arial" charset="0"/>
                          <a:cs typeface="Arial" charset="0"/>
                        </a:rPr>
                        <a:t>Prions.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r>
                        <a:rPr kumimoji="0" lang="en-US" sz="3200" b="0" i="0" u="none" strike="noStrike" cap="none" normalizeH="0" baseline="0" dirty="0">
                          <a:ln>
                            <a:noFill/>
                          </a:ln>
                          <a:solidFill>
                            <a:schemeClr val="tx1"/>
                          </a:solidFill>
                          <a:effectLst/>
                          <a:latin typeface="Arial" charset="0"/>
                          <a:cs typeface="Arial" charset="0"/>
                        </a:rPr>
                        <a:t>.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الجسدالمقدس</a:t>
                      </a:r>
                      <a:r>
                        <a:rPr kumimoji="0" lang="ar-SA" sz="3200" b="0" i="0" u="none" strike="noStrike" cap="none" normalizeH="0" baseline="0" dirty="0">
                          <a:ln>
                            <a:noFill/>
                          </a:ln>
                          <a:solidFill>
                            <a:schemeClr val="tx1"/>
                          </a:solidFill>
                          <a:effectLst/>
                          <a:latin typeface="Arial" charset="0"/>
                          <a:cs typeface="Arial" charset="0"/>
                        </a:rPr>
                        <a:t>، والدمُ الكريم، اللذان </a:t>
                      </a:r>
                      <a:r>
                        <a:rPr kumimoji="0" lang="ar-SA" sz="3200" b="0" i="0" u="none" strike="noStrike" cap="none" normalizeH="0" baseline="0" dirty="0" err="1">
                          <a:ln>
                            <a:noFill/>
                          </a:ln>
                          <a:solidFill>
                            <a:schemeClr val="tx1"/>
                          </a:solidFill>
                          <a:effectLst/>
                          <a:latin typeface="Arial" charset="0"/>
                          <a:cs typeface="Arial" charset="0"/>
                        </a:rPr>
                        <a:t>لمسيحه</a:t>
                      </a:r>
                      <a:r>
                        <a:rPr kumimoji="0" lang="ar-SA" sz="3200" b="0" i="0" u="none" strike="noStrike" cap="none" normalizeH="0" baseline="0" dirty="0">
                          <a:ln>
                            <a:noFill/>
                          </a:ln>
                          <a:solidFill>
                            <a:schemeClr val="tx1"/>
                          </a:solidFill>
                          <a:effectLst/>
                          <a:latin typeface="Arial" charset="0"/>
                          <a:cs typeface="Arial" charset="0"/>
                        </a:rPr>
                        <a:t> الضابط الكل الربُ إلهنا.</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 آمين صلوا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r>
                        <a:rPr kumimoji="0" lang="en-US" sz="2400" b="0" i="0" u="none" strike="noStrike" cap="none" normalizeH="0" baseline="0" dirty="0">
                          <a:ln>
                            <a:noFill/>
                          </a:ln>
                          <a:solidFill>
                            <a:schemeClr val="tx1"/>
                          </a:solidFill>
                          <a:effectLst/>
                          <a:latin typeface="Arial" charset="0"/>
                          <a:cs typeface="Arial" charset="0"/>
                        </a:rPr>
                        <a:t>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8898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utoShape 36">
            <a:hlinkClick r:id="rId4" action="ppaction://hlinksldjump" highlightClick="1"/>
            <a:extLst>
              <a:ext uri="{FF2B5EF4-FFF2-40B4-BE49-F238E27FC236}">
                <a16:creationId xmlns:a16="http://schemas.microsoft.com/office/drawing/2014/main" id="{AD05169E-42A0-44FF-AF63-68C5C91B690C}"/>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979055645"/>
      </p:ext>
    </p:extLst>
  </p:cSld>
  <p:clrMapOvr>
    <a:masterClrMapping/>
  </p:clrMapOvr>
  <p:transition/>
</p:sld>
</file>

<file path=ppt/slides/slide3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9550381"/>
      </p:ext>
    </p:extLst>
  </p:cSld>
  <p:clrMapOvr>
    <a:masterClrMapping/>
  </p:clrMapOvr>
  <p:transition/>
</p:sld>
</file>

<file path=ppt/slides/slide3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56258" name="Rectangle 2"/>
          <p:cNvSpPr>
            <a:spLocks noGrp="1" noChangeArrowheads="1"/>
          </p:cNvSpPr>
          <p:nvPr>
            <p:ph type="ctrTitle"/>
          </p:nvPr>
        </p:nvSpPr>
        <p:spPr>
          <a:xfrm>
            <a:off x="1323017" y="1171980"/>
            <a:ext cx="6497966" cy="2163187"/>
          </a:xfrm>
          <a:solidFill>
            <a:srgbClr val="993300"/>
          </a:solidFill>
          <a:ln>
            <a:solidFill>
              <a:schemeClr val="tx1"/>
            </a:solidFill>
          </a:ln>
        </p:spPr>
        <p:txBody>
          <a:bodyPr anchor="t"/>
          <a:lstStyle/>
          <a:p>
            <a:r>
              <a:rPr lang="ar-EG" sz="2400" u="sng" dirty="0">
                <a:solidFill>
                  <a:schemeClr val="tx1"/>
                </a:solidFill>
                <a:latin typeface="Arial" charset="0"/>
                <a:cs typeface="Arial" charset="0"/>
              </a:rPr>
              <a:t>صلاة الصلح للقديس</a:t>
            </a:r>
            <a:br>
              <a:rPr lang="ar-EG" sz="4000" dirty="0">
                <a:solidFill>
                  <a:schemeClr val="tx1"/>
                </a:solidFill>
                <a:cs typeface="Times New Roman" pitchFamily="18" charset="0"/>
              </a:rPr>
            </a:br>
            <a:r>
              <a:rPr lang="ar-SA" sz="3200" dirty="0">
                <a:solidFill>
                  <a:schemeClr val="tx1"/>
                </a:solidFill>
                <a:latin typeface="Arial" charset="0"/>
                <a:cs typeface="Arial" charset="0"/>
              </a:rPr>
              <a:t>يا إله المحبة </a:t>
            </a:r>
            <a:br>
              <a:rPr lang="en-US" sz="4800" dirty="0">
                <a:solidFill>
                  <a:schemeClr val="tx1"/>
                </a:solidFill>
              </a:rPr>
            </a:br>
            <a:br>
              <a:rPr lang="en-US" sz="1600" dirty="0">
                <a:solidFill>
                  <a:schemeClr val="tx1"/>
                </a:solidFill>
              </a:rPr>
            </a:br>
            <a:r>
              <a:rPr lang="en-US" sz="3200" b="1" dirty="0">
                <a:solidFill>
                  <a:schemeClr val="tx1"/>
                </a:solidFill>
                <a:latin typeface="Arial" charset="0"/>
                <a:cs typeface="Arial" charset="0"/>
              </a:rPr>
              <a:t> </a:t>
            </a:r>
            <a:r>
              <a:rPr lang="fr-CA" sz="2400" u="sng" dirty="0">
                <a:solidFill>
                  <a:schemeClr val="tx1"/>
                </a:solidFill>
                <a:latin typeface="Arial" charset="0"/>
                <a:cs typeface="Arial" charset="0"/>
              </a:rPr>
              <a:t>La Prière de Réconciliation de St Cyril</a:t>
            </a:r>
            <a:br>
              <a:rPr lang="fr-CA" sz="2800" dirty="0">
                <a:solidFill>
                  <a:schemeClr val="tx1"/>
                </a:solidFill>
                <a:latin typeface="Arial" charset="0"/>
                <a:cs typeface="Arial" charset="0"/>
              </a:rPr>
            </a:br>
            <a:r>
              <a:rPr lang="fr-CA" sz="2800" dirty="0">
                <a:solidFill>
                  <a:schemeClr val="tx1"/>
                </a:solidFill>
                <a:latin typeface="Arial" charset="0"/>
                <a:cs typeface="Arial" charset="0"/>
              </a:rPr>
              <a:t>Ô Dieu de l’amour</a:t>
            </a:r>
            <a:endParaRPr lang="en-US" sz="2400" b="1" dirty="0">
              <a:solidFill>
                <a:schemeClr val="tx1"/>
              </a:solidFill>
              <a:latin typeface="Arial" charset="0"/>
              <a:cs typeface="Arial" charset="0"/>
            </a:endParaRPr>
          </a:p>
        </p:txBody>
      </p:sp>
      <p:sp>
        <p:nvSpPr>
          <p:cNvPr id="4" name="Footer Placeholder 3"/>
          <p:cNvSpPr>
            <a:spLocks noGrp="1"/>
          </p:cNvSpPr>
          <p:nvPr>
            <p:ph type="ftr" sz="quarter" idx="10"/>
          </p:nvPr>
        </p:nvSpPr>
        <p:spPr bwMode="auto">
          <a:xfrm>
            <a:off x="0" y="6553200"/>
            <a:ext cx="91440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050" dirty="0"/>
          </a:p>
        </p:txBody>
      </p:sp>
      <p:sp>
        <p:nvSpPr>
          <p:cNvPr id="6" name="Action Button: Custom 4">
            <a:hlinkClick r:id="rId2" action="ppaction://hlinksldjump" highlightClick="1"/>
            <a:extLst>
              <a:ext uri="{FF2B5EF4-FFF2-40B4-BE49-F238E27FC236}">
                <a16:creationId xmlns:a16="http://schemas.microsoft.com/office/drawing/2014/main" id="{44F7C16C-4E10-4C11-8E31-16C1689D4B0C}"/>
              </a:ext>
            </a:extLst>
          </p:cNvPr>
          <p:cNvSpPr/>
          <p:nvPr/>
        </p:nvSpPr>
        <p:spPr bwMode="auto">
          <a:xfrm>
            <a:off x="15684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20674452"/>
      </p:ext>
    </p:extLst>
  </p:cSld>
  <p:clrMapOvr>
    <a:masterClrMapping/>
  </p:clrMapOvr>
  <p:transition/>
</p:sld>
</file>

<file path=ppt/slides/slide3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7798" name="Group 22"/>
          <p:cNvGraphicFramePr>
            <a:graphicFrameLocks noGrp="1"/>
          </p:cNvGraphicFramePr>
          <p:nvPr>
            <p:ph/>
            <p:extLst>
              <p:ext uri="{D42A27DB-BD31-4B8C-83A1-F6EECF244321}">
                <p14:modId xmlns:p14="http://schemas.microsoft.com/office/powerpoint/2010/main" val="3106210378"/>
              </p:ext>
            </p:extLst>
          </p:nvPr>
        </p:nvGraphicFramePr>
        <p:xfrm>
          <a:off x="0" y="0"/>
          <a:ext cx="9144000" cy="5129784"/>
        </p:xfrm>
        <a:graphic>
          <a:graphicData uri="http://schemas.openxmlformats.org/drawingml/2006/table">
            <a:tbl>
              <a:tblPr/>
              <a:tblGrid>
                <a:gridCol w="3187700">
                  <a:extLst>
                    <a:ext uri="{9D8B030D-6E8A-4147-A177-3AD203B41FA5}">
                      <a16:colId xmlns:a16="http://schemas.microsoft.com/office/drawing/2014/main" val="250270703"/>
                    </a:ext>
                  </a:extLst>
                </a:gridCol>
                <a:gridCol w="3181350">
                  <a:extLst>
                    <a:ext uri="{9D8B030D-6E8A-4147-A177-3AD203B41FA5}">
                      <a16:colId xmlns:a16="http://schemas.microsoft.com/office/drawing/2014/main" val="20000"/>
                    </a:ext>
                  </a:extLst>
                </a:gridCol>
                <a:gridCol w="2774950">
                  <a:extLst>
                    <a:ext uri="{9D8B030D-6E8A-4147-A177-3AD203B41FA5}">
                      <a16:colId xmlns:a16="http://schemas.microsoft.com/office/drawing/2014/main" val="20001"/>
                    </a:ext>
                  </a:extLst>
                </a:gridCol>
              </a:tblGrid>
              <a:tr h="4627150">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lang="fr-FR" sz="1800" u="sng" kern="1200" dirty="0">
                          <a:solidFill>
                            <a:srgbClr val="FF9900"/>
                          </a:solidFill>
                          <a:effectLst/>
                          <a:latin typeface="Coptic1" pitchFamily="2" charset="0"/>
                          <a:ea typeface="+mn-ea"/>
                          <a:cs typeface="+mn-cs"/>
                        </a:rPr>
                        <a:t>Piou/b:</a:t>
                      </a:r>
                    </a:p>
                    <a:p>
                      <a:pPr marL="0" marR="0" lvl="0" indent="0" algn="just" defTabSz="914400" rtl="0" eaLnBrk="1" fontAlgn="base" latinLnBrk="0" hangingPunct="1">
                        <a:lnSpc>
                          <a:spcPct val="95000"/>
                        </a:lnSpc>
                        <a:spcBef>
                          <a:spcPct val="0"/>
                        </a:spcBef>
                        <a:spcAft>
                          <a:spcPct val="0"/>
                        </a:spcAft>
                        <a:buClrTx/>
                        <a:buSzTx/>
                        <a:buFontTx/>
                        <a:buNone/>
                        <a:tabLst/>
                        <a:defRPr/>
                      </a:pPr>
                      <a:r>
                        <a:rPr lang="fr-FR" sz="2200" kern="1200" dirty="0">
                          <a:solidFill>
                            <a:schemeClr val="tx1"/>
                          </a:solidFill>
                          <a:effectLst/>
                          <a:latin typeface="Coptic1" pitchFamily="2" charset="0"/>
                          <a:ea typeface="+mn-ea"/>
                          <a:cs typeface="+mn-cs"/>
                        </a:rPr>
                        <a:t>V] </a:t>
                      </a:r>
                      <a:r>
                        <a:rPr lang="fr-FR" sz="2200" kern="1200" dirty="0" err="1">
                          <a:solidFill>
                            <a:schemeClr val="tx1"/>
                          </a:solidFill>
                          <a:effectLst/>
                          <a:latin typeface="Coptic1" pitchFamily="2" charset="0"/>
                          <a:ea typeface="+mn-ea"/>
                          <a:cs typeface="+mn-cs"/>
                        </a:rPr>
                        <a:t>n~te</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a~gap</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ouoh</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v~ref</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n~te</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meth</a:t>
                      </a:r>
                      <a:r>
                        <a:rPr lang="fr-FR" sz="2200" kern="1200" dirty="0">
                          <a:solidFill>
                            <a:schemeClr val="tx1"/>
                          </a:solidFill>
                          <a:effectLst/>
                          <a:latin typeface="Coptic1" pitchFamily="2" charset="0"/>
                          <a:ea typeface="+mn-ea"/>
                          <a:cs typeface="+mn-cs"/>
                        </a:rPr>
                        <a:t>/t </a:t>
                      </a:r>
                      <a:r>
                        <a:rPr lang="fr-FR" sz="2200" kern="1200" dirty="0" err="1">
                          <a:solidFill>
                            <a:schemeClr val="tx1"/>
                          </a:solidFill>
                          <a:effectLst/>
                          <a:latin typeface="Coptic1" pitchFamily="2" charset="0"/>
                          <a:ea typeface="+mn-ea"/>
                          <a:cs typeface="+mn-cs"/>
                        </a:rPr>
                        <a:t>n~ouwt</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ouoh</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v~refcahni</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n~te</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g~nwm</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n~ouwt</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n~te</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a~ret</a:t>
                      </a:r>
                      <a:r>
                        <a:rPr lang="fr-FR" sz="2200" kern="1200" dirty="0">
                          <a:solidFill>
                            <a:schemeClr val="tx1"/>
                          </a:solidFill>
                          <a:effectLst/>
                          <a:latin typeface="Coptic1" pitchFamily="2" charset="0"/>
                          <a:ea typeface="+mn-ea"/>
                          <a:cs typeface="+mn-cs"/>
                        </a:rPr>
                        <a:t>/. </a:t>
                      </a:r>
                      <a:r>
                        <a:rPr lang="en-US" sz="2200" kern="1200" dirty="0">
                          <a:solidFill>
                            <a:schemeClr val="tx1"/>
                          </a:solidFill>
                          <a:effectLst/>
                          <a:latin typeface="Coptic1" pitchFamily="2" charset="0"/>
                          <a:ea typeface="+mn-ea"/>
                          <a:cs typeface="+mn-cs"/>
                        </a:rPr>
                        <a:t>V/</a:t>
                      </a:r>
                      <a:r>
                        <a:rPr lang="en-US" sz="2200" kern="1200" dirty="0" err="1">
                          <a:solidFill>
                            <a:schemeClr val="tx1"/>
                          </a:solidFill>
                          <a:effectLst/>
                          <a:latin typeface="Coptic1" pitchFamily="2" charset="0"/>
                          <a:ea typeface="+mn-ea"/>
                          <a:cs typeface="+mn-cs"/>
                        </a:rPr>
                        <a:t>e~taferh~mot</a:t>
                      </a:r>
                      <a:r>
                        <a:rPr lang="en-US" sz="2200" kern="1200" dirty="0">
                          <a:solidFill>
                            <a:schemeClr val="tx1"/>
                          </a:solidFill>
                          <a:effectLst/>
                          <a:latin typeface="Coptic1" pitchFamily="2" charset="0"/>
                          <a:ea typeface="+mn-ea"/>
                          <a:cs typeface="+mn-cs"/>
                        </a:rPr>
                        <a:t> nan n~]</a:t>
                      </a:r>
                      <a:r>
                        <a:rPr lang="en-US" sz="2200" kern="1200" dirty="0" err="1">
                          <a:solidFill>
                            <a:schemeClr val="tx1"/>
                          </a:solidFill>
                          <a:effectLst/>
                          <a:latin typeface="Coptic1" pitchFamily="2" charset="0"/>
                          <a:ea typeface="+mn-ea"/>
                          <a:cs typeface="+mn-cs"/>
                        </a:rPr>
                        <a:t>entol</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m~beri</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hiten</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pekmonogen</a:t>
                      </a:r>
                      <a:r>
                        <a:rPr lang="en-US" sz="2200" kern="1200" dirty="0">
                          <a:solidFill>
                            <a:schemeClr val="tx1"/>
                          </a:solidFill>
                          <a:effectLst/>
                          <a:latin typeface="Coptic1" pitchFamily="2" charset="0"/>
                          <a:ea typeface="+mn-ea"/>
                          <a:cs typeface="+mn-cs"/>
                        </a:rPr>
                        <a:t>/c </a:t>
                      </a:r>
                      <a:r>
                        <a:rPr lang="en-US" sz="2200" kern="1200" dirty="0" err="1">
                          <a:solidFill>
                            <a:schemeClr val="tx1"/>
                          </a:solidFill>
                          <a:effectLst/>
                          <a:latin typeface="Coptic1" pitchFamily="2" charset="0"/>
                          <a:ea typeface="+mn-ea"/>
                          <a:cs typeface="+mn-cs"/>
                        </a:rPr>
                        <a:t>n~s</a:t>
                      </a:r>
                      <a:r>
                        <a:rPr lang="en-US" sz="2200" kern="1200" dirty="0">
                          <a:solidFill>
                            <a:schemeClr val="tx1"/>
                          </a:solidFill>
                          <a:effectLst/>
                          <a:latin typeface="Coptic1" pitchFamily="2" charset="0"/>
                          <a:ea typeface="+mn-ea"/>
                          <a:cs typeface="+mn-cs"/>
                        </a:rPr>
                        <a:t>/</a:t>
                      </a:r>
                      <a:r>
                        <a:rPr lang="en-US" sz="2200" kern="1200" dirty="0" err="1">
                          <a:solidFill>
                            <a:schemeClr val="tx1"/>
                          </a:solidFill>
                          <a:effectLst/>
                          <a:latin typeface="Coptic1" pitchFamily="2" charset="0"/>
                          <a:ea typeface="+mn-ea"/>
                          <a:cs typeface="+mn-cs"/>
                        </a:rPr>
                        <a:t>ri</a:t>
                      </a:r>
                      <a:r>
                        <a:rPr lang="en-US" sz="2200" kern="1200" dirty="0">
                          <a:solidFill>
                            <a:schemeClr val="tx1"/>
                          </a:solidFill>
                          <a:effectLst/>
                          <a:latin typeface="Coptic1" pitchFamily="2" charset="0"/>
                          <a:ea typeface="+mn-ea"/>
                          <a:cs typeface="+mn-cs"/>
                        </a:rPr>
                        <a:t>. </a:t>
                      </a:r>
                      <a:r>
                        <a:rPr lang="fr-FR" sz="2200" kern="1200" dirty="0">
                          <a:solidFill>
                            <a:schemeClr val="tx1"/>
                          </a:solidFill>
                          <a:effectLst/>
                          <a:latin typeface="Coptic1" pitchFamily="2" charset="0"/>
                          <a:ea typeface="+mn-ea"/>
                          <a:cs typeface="+mn-cs"/>
                        </a:rPr>
                        <a:t>Hina </a:t>
                      </a:r>
                      <a:r>
                        <a:rPr lang="fr-FR" sz="2200" kern="1200" dirty="0" err="1">
                          <a:solidFill>
                            <a:schemeClr val="tx1"/>
                          </a:solidFill>
                          <a:effectLst/>
                          <a:latin typeface="Coptic1" pitchFamily="2" charset="0"/>
                          <a:ea typeface="+mn-ea"/>
                          <a:cs typeface="+mn-cs"/>
                        </a:rPr>
                        <a:t>n~tenmenre</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nene~r</a:t>
                      </a:r>
                      <a:r>
                        <a:rPr lang="fr-FR" sz="2200" kern="1200" dirty="0">
                          <a:solidFill>
                            <a:schemeClr val="tx1"/>
                          </a:solidFill>
                          <a:effectLst/>
                          <a:latin typeface="Coptic1" pitchFamily="2" charset="0"/>
                          <a:ea typeface="+mn-ea"/>
                          <a:cs typeface="+mn-cs"/>
                        </a:rPr>
                        <a:t>/ou: kata </a:t>
                      </a:r>
                      <a:r>
                        <a:rPr lang="fr-FR" sz="2200" kern="1200" dirty="0" err="1">
                          <a:solidFill>
                            <a:schemeClr val="tx1"/>
                          </a:solidFill>
                          <a:effectLst/>
                          <a:latin typeface="Coptic1" pitchFamily="2" charset="0"/>
                          <a:ea typeface="+mn-ea"/>
                          <a:cs typeface="+mn-cs"/>
                        </a:rPr>
                        <a:t>v~r</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n~yok</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e~takmenriten</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a~non</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qa</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niatm~p~sa</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ouoh</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etcwrem</a:t>
                      </a:r>
                      <a:r>
                        <a:rPr lang="fr-FR" sz="2200" kern="1200" dirty="0">
                          <a:solidFill>
                            <a:schemeClr val="tx1"/>
                          </a:solidFill>
                          <a:effectLst/>
                          <a:latin typeface="Coptic1" pitchFamily="2" charset="0"/>
                          <a:ea typeface="+mn-ea"/>
                          <a:cs typeface="+mn-cs"/>
                        </a:rPr>
                        <a:t>.</a:t>
                      </a:r>
                      <a:endParaRPr kumimoji="0" lang="fr-CA" sz="2200" b="0" i="0" u="none" strike="noStrike" cap="none" normalizeH="0" baseline="0" dirty="0">
                        <a:ln>
                          <a:noFill/>
                        </a:ln>
                        <a:solidFill>
                          <a:schemeClr val="tx1"/>
                        </a:solidFill>
                        <a:effectLst/>
                        <a:latin typeface="Coptic1" pitchFamily="2"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5000"/>
                        </a:lnSpc>
                        <a:spcBef>
                          <a:spcPct val="0"/>
                        </a:spcBef>
                        <a:spcAft>
                          <a:spcPct val="0"/>
                        </a:spcAft>
                        <a:buClrTx/>
                        <a:buSzTx/>
                        <a:buFontTx/>
                        <a:buNone/>
                        <a:tabLst/>
                        <a:defRPr/>
                      </a:pPr>
                      <a:r>
                        <a:rPr lang="fr-FR" sz="2190" kern="1200" dirty="0">
                          <a:solidFill>
                            <a:schemeClr val="tx1"/>
                          </a:solidFill>
                          <a:effectLst/>
                          <a:latin typeface="+mn-lt"/>
                          <a:ea typeface="+mn-ea"/>
                          <a:cs typeface="+mn-cs"/>
                        </a:rPr>
                        <a:t>Ô Dieu de l’amour, qui donne l’unité du cœur et qui pourvoit l’unanimité dans la vertu. Tu nous as accordé par Ton Fils unique le commandement nouveau, pour que, malgré notre errance et notre indignité nous nous aimions les uns les autres comme Toi Tu nous as aimés, </a:t>
                      </a:r>
                      <a:endParaRPr kumimoji="0" lang="fr-CA" sz="219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en-US"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إله المحبة ومُعطي وحدانية القلب، ورازق الرأيْ الواحد الذي للفضيلة.</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الذي أنعم علينا بالوصية الجديدة </a:t>
                      </a:r>
                      <a:r>
                        <a:rPr kumimoji="0" lang="ar-EG" sz="2800" b="0" i="0" u="none" strike="noStrike" cap="none" normalizeH="0" baseline="0" dirty="0" err="1">
                          <a:ln>
                            <a:noFill/>
                          </a:ln>
                          <a:solidFill>
                            <a:schemeClr val="tx1"/>
                          </a:solidFill>
                          <a:effectLst/>
                          <a:latin typeface="Arial" charset="0"/>
                          <a:cs typeface="Arial" charset="0"/>
                        </a:rPr>
                        <a:t>بإبنك</a:t>
                      </a:r>
                      <a:r>
                        <a:rPr kumimoji="0" lang="ar-EG" sz="2800" b="0" i="0" u="none" strike="noStrike" cap="none" normalizeH="0" baseline="0" dirty="0">
                          <a:ln>
                            <a:noFill/>
                          </a:ln>
                          <a:solidFill>
                            <a:schemeClr val="tx1"/>
                          </a:solidFill>
                          <a:effectLst/>
                          <a:latin typeface="Arial" charset="0"/>
                          <a:cs typeface="Arial" charset="0"/>
                        </a:rPr>
                        <a:t> الوحيد الجنس. لكيْ نحب بعضنا بعضاً كما أحببتنا أنت، نحن غير المستحقين الضالين.</a:t>
                      </a:r>
                      <a:endParaRPr kumimoji="0" lang="fr-CA" sz="24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5684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9" name="Action Button: Custom 3">
            <a:hlinkClick r:id="rId3" action="ppaction://hlinksldjump" highlightClick="1"/>
            <a:extLst>
              <a:ext uri="{FF2B5EF4-FFF2-40B4-BE49-F238E27FC236}">
                <a16:creationId xmlns:a16="http://schemas.microsoft.com/office/drawing/2014/main" id="{F3600FD5-E8B1-4B86-A36E-5AC7646F39C3}"/>
              </a:ext>
            </a:extLst>
          </p:cNvPr>
          <p:cNvSpPr/>
          <p:nvPr/>
        </p:nvSpPr>
        <p:spPr bwMode="auto">
          <a:xfrm>
            <a:off x="6300192" y="4627150"/>
            <a:ext cx="2843808" cy="516350"/>
          </a:xfrm>
          <a:prstGeom prst="actionButtonBlank">
            <a:avLst/>
          </a:prstGeom>
          <a:solidFill>
            <a:srgbClr val="CC6600"/>
          </a:solidFill>
          <a:ln w="19050" cap="flat" cmpd="sng" algn="ctr">
            <a:solidFill>
              <a:schemeClr val="tx1"/>
            </a:solid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ctr" defTabSz="914400" rtl="0" eaLnBrk="1" fontAlgn="base" latinLnBrk="0" hangingPunct="1">
              <a:lnSpc>
                <a:spcPct val="100000"/>
              </a:lnSpc>
              <a:spcBef>
                <a:spcPct val="20000"/>
              </a:spcBef>
              <a:spcAft>
                <a:spcPct val="0"/>
              </a:spcAft>
              <a:buClrTx/>
              <a:buSzTx/>
              <a:buFontTx/>
              <a:buNone/>
              <a:tabLst/>
            </a:pPr>
            <a:r>
              <a:rPr lang="ar-EG" sz="1400" dirty="0">
                <a:latin typeface="+mn-lt"/>
              </a:rPr>
              <a:t>فهرس صلوات الصلح</a:t>
            </a:r>
            <a:endParaRPr kumimoji="0" lang="en-CA" sz="1400" i="0" u="none" strike="noStrike" cap="none" normalizeH="0" baseline="0" dirty="0">
              <a:ln>
                <a:noFill/>
              </a:ln>
              <a:solidFill>
                <a:schemeClr val="tx1"/>
              </a:solidFill>
              <a:effectLst/>
              <a:latin typeface="+mn-lt"/>
              <a:cs typeface="Arial" charset="0"/>
            </a:endParaRPr>
          </a:p>
          <a:p>
            <a:pPr marL="0" marR="0" indent="0" algn="ctr" defTabSz="914400" rtl="0" eaLnBrk="1" fontAlgn="base" latinLnBrk="0" hangingPunct="1">
              <a:lnSpc>
                <a:spcPct val="100000"/>
              </a:lnSpc>
              <a:spcBef>
                <a:spcPct val="20000"/>
              </a:spcBef>
              <a:spcAft>
                <a:spcPct val="0"/>
              </a:spcAft>
              <a:buClrTx/>
              <a:buSzTx/>
              <a:buFontTx/>
              <a:buNone/>
              <a:tabLst/>
            </a:pPr>
            <a:r>
              <a:rPr lang="fr-CA" sz="1400" dirty="0">
                <a:latin typeface="+mn-lt"/>
              </a:rPr>
              <a:t>Menu – Prières de réconciliation</a:t>
            </a:r>
            <a:endParaRPr kumimoji="0" lang="fr-CA" sz="1400" i="0" u="none" strike="noStrike" cap="none" normalizeH="0" baseline="0" dirty="0">
              <a:ln>
                <a:noFill/>
              </a:ln>
              <a:solidFill>
                <a:schemeClr val="tx1"/>
              </a:solidFill>
              <a:effectLst/>
              <a:latin typeface="+mn-lt"/>
              <a:cs typeface="Arial" charset="0"/>
            </a:endParaRPr>
          </a:p>
        </p:txBody>
      </p:sp>
    </p:spTree>
    <p:extLst>
      <p:ext uri="{BB962C8B-B14F-4D97-AF65-F5344CB8AC3E}">
        <p14:creationId xmlns:p14="http://schemas.microsoft.com/office/powerpoint/2010/main" val="3228028497"/>
      </p:ext>
    </p:extLst>
  </p:cSld>
  <p:clrMapOvr>
    <a:masterClrMapping/>
  </p:clrMapOvr>
  <p:transition/>
</p:sld>
</file>

<file path=ppt/slides/slide3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7798" name="Group 22"/>
          <p:cNvGraphicFramePr>
            <a:graphicFrameLocks noGrp="1"/>
          </p:cNvGraphicFramePr>
          <p:nvPr>
            <p:ph/>
            <p:extLst>
              <p:ext uri="{D42A27DB-BD31-4B8C-83A1-F6EECF244321}">
                <p14:modId xmlns:p14="http://schemas.microsoft.com/office/powerpoint/2010/main" val="676947370"/>
              </p:ext>
            </p:extLst>
          </p:nvPr>
        </p:nvGraphicFramePr>
        <p:xfrm>
          <a:off x="0" y="0"/>
          <a:ext cx="9144000" cy="4869180"/>
        </p:xfrm>
        <a:graphic>
          <a:graphicData uri="http://schemas.openxmlformats.org/drawingml/2006/table">
            <a:tbl>
              <a:tblPr/>
              <a:tblGrid>
                <a:gridCol w="3187700">
                  <a:extLst>
                    <a:ext uri="{9D8B030D-6E8A-4147-A177-3AD203B41FA5}">
                      <a16:colId xmlns:a16="http://schemas.microsoft.com/office/drawing/2014/main" val="250270703"/>
                    </a:ext>
                  </a:extLst>
                </a:gridCol>
                <a:gridCol w="3257550">
                  <a:extLst>
                    <a:ext uri="{9D8B030D-6E8A-4147-A177-3AD203B41FA5}">
                      <a16:colId xmlns:a16="http://schemas.microsoft.com/office/drawing/2014/main" val="20000"/>
                    </a:ext>
                  </a:extLst>
                </a:gridCol>
                <a:gridCol w="2698750">
                  <a:extLst>
                    <a:ext uri="{9D8B030D-6E8A-4147-A177-3AD203B41FA5}">
                      <a16:colId xmlns:a16="http://schemas.microsoft.com/office/drawing/2014/main" val="20001"/>
                    </a:ext>
                  </a:extLst>
                </a:gridCol>
              </a:tblGrid>
              <a:tr h="4022694">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lang="fr-FR" sz="2300" kern="1200" dirty="0" err="1">
                          <a:solidFill>
                            <a:schemeClr val="tx1"/>
                          </a:solidFill>
                          <a:effectLst/>
                          <a:latin typeface="Coptic1" pitchFamily="2" charset="0"/>
                          <a:ea typeface="+mn-ea"/>
                          <a:cs typeface="+mn-cs"/>
                        </a:rPr>
                        <a:t>Ten</a:t>
                      </a:r>
                      <a:r>
                        <a:rPr lang="fr-FR" sz="2300" kern="1200" dirty="0">
                          <a:solidFill>
                            <a:schemeClr val="tx1"/>
                          </a:solidFill>
                          <a:effectLst/>
                          <a:latin typeface="Coptic1" pitchFamily="2" charset="0"/>
                          <a:ea typeface="+mn-ea"/>
                          <a:cs typeface="+mn-cs"/>
                        </a:rPr>
                        <a:t>]ho </a:t>
                      </a:r>
                      <a:r>
                        <a:rPr lang="fr-FR" sz="2300" kern="1200" dirty="0" err="1">
                          <a:solidFill>
                            <a:schemeClr val="tx1"/>
                          </a:solidFill>
                          <a:effectLst/>
                          <a:latin typeface="Coptic1" pitchFamily="2" charset="0"/>
                          <a:ea typeface="+mn-ea"/>
                          <a:cs typeface="+mn-cs"/>
                        </a:rPr>
                        <a:t>e~rok</a:t>
                      </a:r>
                      <a:r>
                        <a:rPr lang="fr-FR" sz="2300" kern="1200" dirty="0">
                          <a:solidFill>
                            <a:schemeClr val="tx1"/>
                          </a:solidFill>
                          <a:effectLst/>
                          <a:latin typeface="Coptic1" pitchFamily="2" charset="0"/>
                          <a:ea typeface="+mn-ea"/>
                          <a:cs typeface="+mn-cs"/>
                        </a:rPr>
                        <a:t> Penn/b: </a:t>
                      </a:r>
                      <a:r>
                        <a:rPr lang="fr-FR" sz="2300" kern="1200" dirty="0" err="1">
                          <a:solidFill>
                            <a:schemeClr val="tx1"/>
                          </a:solidFill>
                          <a:effectLst/>
                          <a:latin typeface="Coptic1" pitchFamily="2" charset="0"/>
                          <a:ea typeface="+mn-ea"/>
                          <a:cs typeface="+mn-cs"/>
                        </a:rPr>
                        <a:t>a~rih~mot</a:t>
                      </a:r>
                      <a:r>
                        <a:rPr lang="fr-FR" sz="2300" kern="1200" dirty="0">
                          <a:solidFill>
                            <a:schemeClr val="tx1"/>
                          </a:solidFill>
                          <a:effectLst/>
                          <a:latin typeface="Coptic1" pitchFamily="2" charset="0"/>
                          <a:ea typeface="+mn-ea"/>
                          <a:cs typeface="+mn-cs"/>
                        </a:rPr>
                        <a:t> nan </a:t>
                      </a:r>
                      <a:r>
                        <a:rPr lang="fr-FR" sz="2300" kern="1200" dirty="0" err="1">
                          <a:solidFill>
                            <a:schemeClr val="tx1"/>
                          </a:solidFill>
                          <a:effectLst/>
                          <a:latin typeface="Coptic1" pitchFamily="2" charset="0"/>
                          <a:ea typeface="+mn-ea"/>
                          <a:cs typeface="+mn-cs"/>
                        </a:rPr>
                        <a:t>qa</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neke~biaik</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n~c</a:t>
                      </a:r>
                      <a:r>
                        <a:rPr lang="fr-FR" sz="2300" kern="1200" dirty="0">
                          <a:solidFill>
                            <a:schemeClr val="tx1"/>
                          </a:solidFill>
                          <a:effectLst/>
                          <a:latin typeface="Coptic1" pitchFamily="2" charset="0"/>
                          <a:ea typeface="+mn-ea"/>
                          <a:cs typeface="+mn-cs"/>
                        </a:rPr>
                        <a:t>/ou </a:t>
                      </a:r>
                      <a:r>
                        <a:rPr lang="fr-FR" sz="2300" kern="1200" dirty="0" err="1">
                          <a:solidFill>
                            <a:schemeClr val="tx1"/>
                          </a:solidFill>
                          <a:effectLst/>
                          <a:latin typeface="Coptic1" pitchFamily="2" charset="0"/>
                          <a:ea typeface="+mn-ea"/>
                          <a:cs typeface="+mn-cs"/>
                        </a:rPr>
                        <a:t>niben</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n~te</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penwnq</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ethijen</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pikahi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n~houo</a:t>
                      </a:r>
                      <a:r>
                        <a:rPr lang="fr-FR" sz="2300" kern="1200" dirty="0">
                          <a:solidFill>
                            <a:schemeClr val="tx1"/>
                          </a:solidFill>
                          <a:effectLst/>
                          <a:latin typeface="Coptic1" pitchFamily="2" charset="0"/>
                          <a:ea typeface="+mn-ea"/>
                          <a:cs typeface="+mn-cs"/>
                        </a:rPr>
                        <a:t>~ de </a:t>
                      </a:r>
                      <a:r>
                        <a:rPr lang="fr-FR" sz="2300" kern="1200" dirty="0" err="1">
                          <a:solidFill>
                            <a:schemeClr val="tx1"/>
                          </a:solidFill>
                          <a:effectLst/>
                          <a:latin typeface="Coptic1" pitchFamily="2" charset="0"/>
                          <a:ea typeface="+mn-ea"/>
                          <a:cs typeface="+mn-cs"/>
                        </a:rPr>
                        <a:t>mallon</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nou</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Noulogicmoc</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efi~ri</a:t>
                      </a:r>
                      <a:r>
                        <a:rPr lang="fr-FR" sz="2300" kern="1200" dirty="0">
                          <a:solidFill>
                            <a:schemeClr val="tx1"/>
                          </a:solidFill>
                          <a:effectLst/>
                          <a:latin typeface="Coptic1" pitchFamily="2" charset="0"/>
                          <a:ea typeface="+mn-ea"/>
                          <a:cs typeface="+mn-cs"/>
                        </a:rPr>
                        <a:t> an </a:t>
                      </a:r>
                      <a:r>
                        <a:rPr lang="fr-FR" sz="2300" kern="1200" dirty="0" err="1">
                          <a:solidFill>
                            <a:schemeClr val="tx1"/>
                          </a:solidFill>
                          <a:effectLst/>
                          <a:latin typeface="Coptic1" pitchFamily="2" charset="0"/>
                          <a:ea typeface="+mn-ea"/>
                          <a:cs typeface="+mn-cs"/>
                        </a:rPr>
                        <a:t>m~v~meui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n~nimethwou</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n~te</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sorp</a:t>
                      </a:r>
                      <a:r>
                        <a:rPr lang="fr-FR" sz="2300" kern="1200" dirty="0">
                          <a:solidFill>
                            <a:schemeClr val="tx1"/>
                          </a:solidFill>
                          <a:effectLst/>
                          <a:latin typeface="Coptic1" pitchFamily="2" charset="0"/>
                          <a:ea typeface="+mn-ea"/>
                          <a:cs typeface="+mn-cs"/>
                        </a:rPr>
                        <a:t>: nem </a:t>
                      </a:r>
                      <a:r>
                        <a:rPr lang="fr-FR" sz="2300" kern="1200" dirty="0" err="1">
                          <a:solidFill>
                            <a:schemeClr val="tx1"/>
                          </a:solidFill>
                          <a:effectLst/>
                          <a:latin typeface="Coptic1" pitchFamily="2" charset="0"/>
                          <a:ea typeface="+mn-ea"/>
                          <a:cs typeface="+mn-cs"/>
                        </a:rPr>
                        <a:t>oucunid</a:t>
                      </a:r>
                      <a:r>
                        <a:rPr lang="fr-FR" sz="2300" kern="1200" dirty="0">
                          <a:solidFill>
                            <a:schemeClr val="tx1"/>
                          </a:solidFill>
                          <a:effectLst/>
                          <a:latin typeface="Coptic1" pitchFamily="2" charset="0"/>
                          <a:ea typeface="+mn-ea"/>
                          <a:cs typeface="+mn-cs"/>
                        </a:rPr>
                        <a:t>/</a:t>
                      </a:r>
                      <a:r>
                        <a:rPr lang="fr-FR" sz="2300" kern="1200" dirty="0" err="1">
                          <a:solidFill>
                            <a:schemeClr val="tx1"/>
                          </a:solidFill>
                          <a:effectLst/>
                          <a:latin typeface="Coptic1" pitchFamily="2" charset="0"/>
                          <a:ea typeface="+mn-ea"/>
                          <a:cs typeface="+mn-cs"/>
                        </a:rPr>
                        <a:t>cic</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n~atmetsobi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hanmeui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euenhot</a:t>
                      </a:r>
                      <a:r>
                        <a:rPr lang="fr-FR" sz="2300" kern="1200" dirty="0">
                          <a:solidFill>
                            <a:schemeClr val="tx1"/>
                          </a:solidFill>
                          <a:effectLst/>
                          <a:latin typeface="Coptic1" pitchFamily="2" charset="0"/>
                          <a:ea typeface="+mn-ea"/>
                          <a:cs typeface="+mn-cs"/>
                        </a:rPr>
                        <a:t>: nem ouh/t </a:t>
                      </a:r>
                      <a:r>
                        <a:rPr lang="fr-FR" sz="2300" kern="1200" dirty="0" err="1">
                          <a:solidFill>
                            <a:schemeClr val="tx1"/>
                          </a:solidFill>
                          <a:effectLst/>
                          <a:latin typeface="Coptic1" pitchFamily="2" charset="0"/>
                          <a:ea typeface="+mn-ea"/>
                          <a:cs typeface="+mn-cs"/>
                        </a:rPr>
                        <a:t>m~maicon</a:t>
                      </a:r>
                      <a:r>
                        <a:rPr lang="fr-FR" sz="2300" kern="1200" dirty="0">
                          <a:solidFill>
                            <a:schemeClr val="tx1"/>
                          </a:solidFill>
                          <a:effectLst/>
                          <a:latin typeface="Coptic1" pitchFamily="2" charset="0"/>
                          <a:ea typeface="+mn-ea"/>
                          <a:cs typeface="+mn-cs"/>
                        </a:rPr>
                        <a:t>.</a:t>
                      </a:r>
                      <a:endParaRPr kumimoji="0" lang="fr-CA" sz="2300" b="0" i="0" u="none" strike="noStrike" cap="none" normalizeH="0" baseline="0" dirty="0">
                        <a:ln>
                          <a:noFill/>
                        </a:ln>
                        <a:solidFill>
                          <a:schemeClr val="tx1"/>
                        </a:solidFill>
                        <a:effectLst/>
                        <a:latin typeface="Coptic1" pitchFamily="2"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lang="fr-FR" sz="2200" kern="1200" dirty="0">
                          <a:solidFill>
                            <a:schemeClr val="tx1"/>
                          </a:solidFill>
                          <a:effectLst/>
                          <a:latin typeface="+mn-lt"/>
                          <a:ea typeface="+mn-ea"/>
                          <a:cs typeface="+mn-cs"/>
                        </a:rPr>
                        <a:t>et Tu as livré Ton Fils bien-aimé pour notre Vie et notre Salut. Nous Te supplions ô notre Maître de nous donner, à nous, Tes serviteurs, tout au long de notre vie sur terre et plus particulièrement en ce moment, un sens qui oublie les  méchancetés du début, une intention droite, des pensées franches, et un cœur fraternel,</a:t>
                      </a:r>
                      <a:endParaRPr kumimoji="0" lang="fr-CA" sz="22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defRPr/>
                      </a:pPr>
                      <a:r>
                        <a:rPr kumimoji="0" lang="ar-EG" sz="2800" b="0" i="0" u="none" strike="noStrike" cap="none" normalizeH="0" baseline="0" dirty="0">
                          <a:ln>
                            <a:noFill/>
                          </a:ln>
                          <a:solidFill>
                            <a:schemeClr val="tx1"/>
                          </a:solidFill>
                          <a:effectLst/>
                          <a:latin typeface="Arial" charset="0"/>
                          <a:cs typeface="Arial" charset="0"/>
                        </a:rPr>
                        <a:t>وبذلت </a:t>
                      </a:r>
                      <a:r>
                        <a:rPr kumimoji="0" lang="ar-EG" sz="2800" b="0" i="0" u="none" strike="noStrike" cap="none" normalizeH="0" baseline="0" dirty="0" err="1">
                          <a:ln>
                            <a:noFill/>
                          </a:ln>
                          <a:solidFill>
                            <a:schemeClr val="tx1"/>
                          </a:solidFill>
                          <a:effectLst/>
                          <a:latin typeface="Arial" charset="0"/>
                          <a:cs typeface="Arial" charset="0"/>
                        </a:rPr>
                        <a:t>إبنك</a:t>
                      </a:r>
                      <a:r>
                        <a:rPr kumimoji="0" lang="ar-EG" sz="2800" b="0" i="0" u="none" strike="noStrike" cap="none" normalizeH="0" baseline="0" dirty="0">
                          <a:ln>
                            <a:noFill/>
                          </a:ln>
                          <a:solidFill>
                            <a:schemeClr val="tx1"/>
                          </a:solidFill>
                          <a:effectLst/>
                          <a:latin typeface="Arial" charset="0"/>
                          <a:cs typeface="Arial" charset="0"/>
                        </a:rPr>
                        <a:t> الحبيب عن حياتنا وخلاصنا.</a:t>
                      </a:r>
                      <a:r>
                        <a:rPr lang="ar-SA" sz="2800" kern="1200" dirty="0">
                          <a:solidFill>
                            <a:schemeClr val="tx1"/>
                          </a:solidFill>
                          <a:effectLst/>
                          <a:latin typeface="+mn-lt"/>
                          <a:ea typeface="+mn-ea"/>
                          <a:cs typeface="+mn-cs"/>
                        </a:rPr>
                        <a:t> نسألك يا سيدنا، أنعم علينا نحن عبيدك في كل زمان حياتنا التي على الأرض، ولاسيما بالأكثر الآن. بحاسة غير ذاكرة للشرور الأولى، ونية بغير رياء، وأفكار صادقة، وقلب محب للإخوة.</a:t>
                      </a:r>
                      <a:endParaRPr lang="fr-FR" sz="2800" kern="1200" dirty="0">
                        <a:solidFill>
                          <a:schemeClr val="tx1"/>
                        </a:solidFill>
                        <a:effectLst/>
                        <a:latin typeface="+mn-lt"/>
                        <a:ea typeface="+mn-ea"/>
                        <a:cs typeface="+mn-cs"/>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74878098"/>
      </p:ext>
    </p:extLst>
  </p:cSld>
  <p:clrMapOvr>
    <a:masterClrMapping/>
  </p:clrMapOvr>
  <p:transition/>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07050" name="Group 74"/>
          <p:cNvGraphicFramePr>
            <a:graphicFrameLocks noGrp="1"/>
          </p:cNvGraphicFramePr>
          <p:nvPr>
            <p:ph/>
            <p:extLst>
              <p:ext uri="{D42A27DB-BD31-4B8C-83A1-F6EECF244321}">
                <p14:modId xmlns:p14="http://schemas.microsoft.com/office/powerpoint/2010/main" val="1029500007"/>
              </p:ext>
            </p:extLst>
          </p:nvPr>
        </p:nvGraphicFramePr>
        <p:xfrm>
          <a:off x="0" y="40005"/>
          <a:ext cx="9144000" cy="4335780"/>
        </p:xfrm>
        <a:graphic>
          <a:graphicData uri="http://schemas.openxmlformats.org/drawingml/2006/table">
            <a:tbl>
              <a:tblPr/>
              <a:tblGrid>
                <a:gridCol w="4887311">
                  <a:extLst>
                    <a:ext uri="{9D8B030D-6E8A-4147-A177-3AD203B41FA5}">
                      <a16:colId xmlns:a16="http://schemas.microsoft.com/office/drawing/2014/main" val="20000"/>
                    </a:ext>
                  </a:extLst>
                </a:gridCol>
                <a:gridCol w="4256689">
                  <a:extLst>
                    <a:ext uri="{9D8B030D-6E8A-4147-A177-3AD203B41FA5}">
                      <a16:colId xmlns:a16="http://schemas.microsoft.com/office/drawing/2014/main" val="20001"/>
                    </a:ext>
                  </a:extLst>
                </a:gridCol>
              </a:tblGrid>
              <a:tr h="32689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Ô Dieu qui a rendu saintes ces offrandes par la descente de Ton Esprit Saint et les a rendus pures, purifie nous aussi, Ô Seigneur, de nos péchés, visibles et invisibles, que toute pensée non complaisante à Ta bonté soit écartée de nous, Ô Dieu  ami du genre humain.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يا الله الذى قدّس هذه القرابين الموضوعة بحلول روحِكَ القدوس عليها وطهّرتها، </a:t>
                      </a:r>
                      <a:r>
                        <a:rPr kumimoji="0" lang="ar-SA" sz="3200" b="0" i="0" u="none" strike="noStrike" cap="none" normalizeH="0" baseline="0" dirty="0">
                          <a:ln>
                            <a:noFill/>
                          </a:ln>
                          <a:solidFill>
                            <a:schemeClr val="tx1"/>
                          </a:solidFill>
                          <a:effectLst/>
                          <a:latin typeface="Arial" charset="0"/>
                          <a:cs typeface="Arial" charset="0"/>
                        </a:rPr>
                        <a:t>طهّرنا نحنُ أيضاً يا سيدنا من خطايانا</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الخفية والظاهرة، وكل فكر لا يرضى صلاحك يا الله محب البشر فليبعد عنا</a:t>
                      </a:r>
                      <a:r>
                        <a:rPr kumimoji="0" lang="ar-SA" sz="28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495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7798" name="Group 22"/>
          <p:cNvGraphicFramePr>
            <a:graphicFrameLocks noGrp="1"/>
          </p:cNvGraphicFramePr>
          <p:nvPr>
            <p:ph/>
            <p:extLst>
              <p:ext uri="{D42A27DB-BD31-4B8C-83A1-F6EECF244321}">
                <p14:modId xmlns:p14="http://schemas.microsoft.com/office/powerpoint/2010/main" val="3279983586"/>
              </p:ext>
            </p:extLst>
          </p:nvPr>
        </p:nvGraphicFramePr>
        <p:xfrm>
          <a:off x="0" y="0"/>
          <a:ext cx="9144000" cy="4956048"/>
        </p:xfrm>
        <a:graphic>
          <a:graphicData uri="http://schemas.openxmlformats.org/drawingml/2006/table">
            <a:tbl>
              <a:tblPr/>
              <a:tblGrid>
                <a:gridCol w="3213100">
                  <a:extLst>
                    <a:ext uri="{9D8B030D-6E8A-4147-A177-3AD203B41FA5}">
                      <a16:colId xmlns:a16="http://schemas.microsoft.com/office/drawing/2014/main" val="250270703"/>
                    </a:ext>
                  </a:extLst>
                </a:gridCol>
                <a:gridCol w="3130550">
                  <a:extLst>
                    <a:ext uri="{9D8B030D-6E8A-4147-A177-3AD203B41FA5}">
                      <a16:colId xmlns:a16="http://schemas.microsoft.com/office/drawing/2014/main" val="20000"/>
                    </a:ext>
                  </a:extLst>
                </a:gridCol>
                <a:gridCol w="2800350">
                  <a:extLst>
                    <a:ext uri="{9D8B030D-6E8A-4147-A177-3AD203B41FA5}">
                      <a16:colId xmlns:a16="http://schemas.microsoft.com/office/drawing/2014/main" val="20001"/>
                    </a:ext>
                  </a:extLst>
                </a:gridCol>
              </a:tblGrid>
              <a:tr h="4022694">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kumimoji="0" lang="fr-CA" sz="2400" b="0" i="0" u="none" strike="noStrike" cap="none" normalizeH="0" baseline="0" dirty="0">
                          <a:ln>
                            <a:noFill/>
                          </a:ln>
                          <a:solidFill>
                            <a:schemeClr val="tx1"/>
                          </a:solidFill>
                          <a:effectLst/>
                          <a:latin typeface="Coptic1" pitchFamily="2" charset="0"/>
                          <a:cs typeface="Arial" charset="0"/>
                        </a:rPr>
                        <a:t>Hina </a:t>
                      </a:r>
                      <a:r>
                        <a:rPr kumimoji="0" lang="fr-CA" sz="2400" b="0" i="0" u="none" strike="noStrike" cap="none" normalizeH="0" baseline="0" dirty="0" err="1">
                          <a:ln>
                            <a:noFill/>
                          </a:ln>
                          <a:solidFill>
                            <a:schemeClr val="tx1"/>
                          </a:solidFill>
                          <a:effectLst/>
                          <a:latin typeface="Coptic1" pitchFamily="2" charset="0"/>
                          <a:cs typeface="Arial" charset="0"/>
                        </a:rPr>
                        <a:t>e~an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n~ouacpacmoc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m~p~neumatikon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n~tenvwt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e~bolha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p~i~ni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n~Ioudac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pip~rodot</a:t>
                      </a:r>
                      <a:r>
                        <a:rPr kumimoji="0" lang="fr-CA" sz="2400" b="0" i="0" u="none" strike="noStrike" cap="none" normalizeH="0" baseline="0" dirty="0">
                          <a:ln>
                            <a:noFill/>
                          </a:ln>
                          <a:solidFill>
                            <a:schemeClr val="tx1"/>
                          </a:solidFill>
                          <a:effectLst/>
                          <a:latin typeface="Coptic1" pitchFamily="2" charset="0"/>
                          <a:cs typeface="Arial" charset="0"/>
                        </a:rPr>
                        <a:t>/c. Kata de </a:t>
                      </a:r>
                      <a:r>
                        <a:rPr kumimoji="0" lang="fr-CA" sz="2400" b="0" i="0" u="none" strike="noStrike" cap="none" normalizeH="0" baseline="0" dirty="0" err="1">
                          <a:ln>
                            <a:noFill/>
                          </a:ln>
                          <a:solidFill>
                            <a:schemeClr val="tx1"/>
                          </a:solidFill>
                          <a:effectLst/>
                          <a:latin typeface="Coptic1" pitchFamily="2" charset="0"/>
                          <a:cs typeface="Arial" charset="0"/>
                        </a:rPr>
                        <a:t>nekmay</a:t>
                      </a:r>
                      <a:r>
                        <a:rPr kumimoji="0" lang="fr-CA" sz="2400" b="0" i="0" u="none" strike="noStrike" cap="none" normalizeH="0" baseline="0" dirty="0">
                          <a:ln>
                            <a:noFill/>
                          </a:ln>
                          <a:solidFill>
                            <a:schemeClr val="tx1"/>
                          </a:solidFill>
                          <a:effectLst/>
                          <a:latin typeface="Coptic1" pitchFamily="2" charset="0"/>
                          <a:cs typeface="Arial" charset="0"/>
                        </a:rPr>
                        <a:t>/t/c </a:t>
                      </a:r>
                      <a:r>
                        <a:rPr kumimoji="0" lang="fr-CA" sz="2400" b="0" i="0" u="none" strike="noStrike" cap="none" normalizeH="0" baseline="0" dirty="0" err="1">
                          <a:ln>
                            <a:noFill/>
                          </a:ln>
                          <a:solidFill>
                            <a:schemeClr val="tx1"/>
                          </a:solidFill>
                          <a:effectLst/>
                          <a:latin typeface="Coptic1" pitchFamily="2" charset="0"/>
                          <a:cs typeface="Arial" charset="0"/>
                        </a:rPr>
                        <a:t>e#y#u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n~a~poctoloc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e~anhwtp</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n~nene~r</a:t>
                      </a:r>
                      <a:r>
                        <a:rPr kumimoji="0" lang="fr-CA" sz="2400" b="0" i="0" u="none" strike="noStrike" cap="none" normalizeH="0" baseline="0" dirty="0">
                          <a:ln>
                            <a:noFill/>
                          </a:ln>
                          <a:solidFill>
                            <a:schemeClr val="tx1"/>
                          </a:solidFill>
                          <a:effectLst/>
                          <a:latin typeface="Coptic1" pitchFamily="2" charset="0"/>
                          <a:cs typeface="Arial" charset="0"/>
                        </a:rPr>
                        <a:t>/ou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pitoubo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entoubo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eutoubo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m~mon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hiten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metmecit</a:t>
                      </a:r>
                      <a:r>
                        <a:rPr kumimoji="0" lang="fr-CA" sz="2400" b="0" i="0" u="none" strike="noStrike" cap="none" normalizeH="0" baseline="0" dirty="0">
                          <a:ln>
                            <a:noFill/>
                          </a:ln>
                          <a:solidFill>
                            <a:schemeClr val="tx1"/>
                          </a:solidFill>
                          <a:effectLst/>
                          <a:latin typeface="Coptic1" pitchFamily="2" charset="0"/>
                          <a:cs typeface="Arial" charset="0"/>
                        </a:rPr>
                        <a:t>/c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Pekp~neuma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e#y#u</a:t>
                      </a:r>
                      <a:r>
                        <a:rPr kumimoji="0" lang="fr-CA" sz="2400" b="0" i="0" u="none" strike="noStrike" cap="none" normalizeH="0" baseline="0" dirty="0">
                          <a:ln>
                            <a:noFill/>
                          </a:ln>
                          <a:solidFill>
                            <a:schemeClr val="tx1"/>
                          </a:solidFill>
                          <a:effectLst/>
                          <a:latin typeface="Coptic1" pitchFamily="2" charset="0"/>
                          <a:cs typeface="Arial" charset="0"/>
                        </a:rPr>
                        <a:t>#.</a:t>
                      </a:r>
                      <a:r>
                        <a:rPr lang="fr-FR" sz="2400" kern="1200" dirty="0">
                          <a:solidFill>
                            <a:schemeClr val="tx1"/>
                          </a:solidFill>
                          <a:effectLst/>
                          <a:latin typeface="Coptic1" pitchFamily="2" charset="0"/>
                          <a:ea typeface="+mn-ea"/>
                          <a:cs typeface="+mn-cs"/>
                        </a:rPr>
                        <a:t> </a:t>
                      </a:r>
                      <a:endParaRPr kumimoji="0" lang="fr-CA" sz="2400" b="0" i="0" u="none" strike="noStrike" cap="none" normalizeH="0" baseline="0" dirty="0">
                        <a:ln>
                          <a:noFill/>
                        </a:ln>
                        <a:solidFill>
                          <a:schemeClr val="tx1"/>
                        </a:solidFill>
                        <a:effectLst/>
                        <a:latin typeface="Coptic1" pitchFamily="2"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pour que nous nous donnions un baiser spirituel sans ressembler à Judas le traître. Mais à la ressemblance de tes saints apôtres et disciples, nous soyons réconciliés les uns les autres en pureté, nous nous purifions et nous nous sanctifions par l’intermédiaire de Ton Esprit Saint.</a:t>
                      </a:r>
                      <a:endParaRPr kumimoji="0" lang="fr-CA" sz="22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defRPr/>
                      </a:pPr>
                      <a:r>
                        <a:rPr lang="ar-EG" sz="2800" kern="1200" dirty="0">
                          <a:solidFill>
                            <a:schemeClr val="tx1"/>
                          </a:solidFill>
                          <a:effectLst/>
                          <a:latin typeface="+mn-lt"/>
                          <a:ea typeface="+mn-ea"/>
                          <a:cs typeface="+mn-cs"/>
                        </a:rPr>
                        <a:t>لكيْ إذ نُعطي قبلة روحية، نهرب من شبه يهوذا الخائن. و كمثل تلاميذك القديسين الرسل إذ صالحنا بعضناً بعضاً بالطهارة نتطهر، ونتقدس من قِبَل وساطة روحك القدوس.</a:t>
                      </a:r>
                      <a:endParaRPr lang="fr-FR" sz="2800" kern="1200" dirty="0">
                        <a:solidFill>
                          <a:schemeClr val="tx1"/>
                        </a:solidFill>
                        <a:effectLst/>
                        <a:latin typeface="+mn-lt"/>
                        <a:ea typeface="+mn-ea"/>
                        <a:cs typeface="+mn-cs"/>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23579161"/>
      </p:ext>
    </p:extLst>
  </p:cSld>
  <p:clrMapOvr>
    <a:masterClrMapping/>
  </p:clrMapOvr>
  <p:transition/>
</p:sld>
</file>

<file path=ppt/slides/slide3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7798" name="Group 22"/>
          <p:cNvGraphicFramePr>
            <a:graphicFrameLocks noGrp="1"/>
          </p:cNvGraphicFramePr>
          <p:nvPr>
            <p:ph/>
            <p:extLst>
              <p:ext uri="{D42A27DB-BD31-4B8C-83A1-F6EECF244321}">
                <p14:modId xmlns:p14="http://schemas.microsoft.com/office/powerpoint/2010/main" val="2746853464"/>
              </p:ext>
            </p:extLst>
          </p:nvPr>
        </p:nvGraphicFramePr>
        <p:xfrm>
          <a:off x="0" y="0"/>
          <a:ext cx="9144000" cy="4753356"/>
        </p:xfrm>
        <a:graphic>
          <a:graphicData uri="http://schemas.openxmlformats.org/drawingml/2006/table">
            <a:tbl>
              <a:tblPr/>
              <a:tblGrid>
                <a:gridCol w="3263900">
                  <a:extLst>
                    <a:ext uri="{9D8B030D-6E8A-4147-A177-3AD203B41FA5}">
                      <a16:colId xmlns:a16="http://schemas.microsoft.com/office/drawing/2014/main" val="250270703"/>
                    </a:ext>
                  </a:extLst>
                </a:gridCol>
                <a:gridCol w="3181350">
                  <a:extLst>
                    <a:ext uri="{9D8B030D-6E8A-4147-A177-3AD203B41FA5}">
                      <a16:colId xmlns:a16="http://schemas.microsoft.com/office/drawing/2014/main" val="20000"/>
                    </a:ext>
                  </a:extLst>
                </a:gridCol>
                <a:gridCol w="2698750">
                  <a:extLst>
                    <a:ext uri="{9D8B030D-6E8A-4147-A177-3AD203B41FA5}">
                      <a16:colId xmlns:a16="http://schemas.microsoft.com/office/drawing/2014/main" val="20001"/>
                    </a:ext>
                  </a:extLst>
                </a:gridCol>
              </a:tblGrid>
              <a:tr h="4022694">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lang="fr-FR" sz="2300" kern="1200" dirty="0" err="1">
                          <a:solidFill>
                            <a:schemeClr val="tx1"/>
                          </a:solidFill>
                          <a:effectLst/>
                          <a:latin typeface="Coptic1" pitchFamily="2" charset="0"/>
                          <a:ea typeface="+mn-ea"/>
                          <a:cs typeface="+mn-cs"/>
                        </a:rPr>
                        <a:t>Qen</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pih~mot</a:t>
                      </a:r>
                      <a:r>
                        <a:rPr lang="fr-FR" sz="2300" kern="1200" dirty="0">
                          <a:solidFill>
                            <a:schemeClr val="tx1"/>
                          </a:solidFill>
                          <a:effectLst/>
                          <a:latin typeface="Coptic1" pitchFamily="2" charset="0"/>
                          <a:ea typeface="+mn-ea"/>
                          <a:cs typeface="+mn-cs"/>
                        </a:rPr>
                        <a:t> nem </a:t>
                      </a:r>
                      <a:r>
                        <a:rPr lang="fr-FR" sz="2300" kern="1200" dirty="0" err="1">
                          <a:solidFill>
                            <a:schemeClr val="tx1"/>
                          </a:solidFill>
                          <a:effectLst/>
                          <a:latin typeface="Coptic1" pitchFamily="2" charset="0"/>
                          <a:ea typeface="+mn-ea"/>
                          <a:cs typeface="+mn-cs"/>
                        </a:rPr>
                        <a:t>nimetsenh</a:t>
                      </a:r>
                      <a:r>
                        <a:rPr lang="fr-FR" sz="2300" kern="1200" dirty="0">
                          <a:solidFill>
                            <a:schemeClr val="tx1"/>
                          </a:solidFill>
                          <a:effectLst/>
                          <a:latin typeface="Coptic1" pitchFamily="2" charset="0"/>
                          <a:ea typeface="+mn-ea"/>
                          <a:cs typeface="+mn-cs"/>
                        </a:rPr>
                        <a:t>/t nem ]</a:t>
                      </a:r>
                      <a:r>
                        <a:rPr lang="fr-FR" sz="2300" kern="1200" dirty="0" err="1">
                          <a:solidFill>
                            <a:schemeClr val="tx1"/>
                          </a:solidFill>
                          <a:effectLst/>
                          <a:latin typeface="Coptic1" pitchFamily="2" charset="0"/>
                          <a:ea typeface="+mn-ea"/>
                          <a:cs typeface="+mn-cs"/>
                        </a:rPr>
                        <a:t>metmairwmi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n~te</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pekmonogen</a:t>
                      </a:r>
                      <a:r>
                        <a:rPr lang="fr-FR" sz="2300" kern="1200" dirty="0">
                          <a:solidFill>
                            <a:schemeClr val="tx1"/>
                          </a:solidFill>
                          <a:effectLst/>
                          <a:latin typeface="Coptic1" pitchFamily="2" charset="0"/>
                          <a:ea typeface="+mn-ea"/>
                          <a:cs typeface="+mn-cs"/>
                        </a:rPr>
                        <a:t>/c </a:t>
                      </a:r>
                      <a:r>
                        <a:rPr lang="fr-FR" sz="2300" kern="1200" dirty="0" err="1">
                          <a:solidFill>
                            <a:schemeClr val="tx1"/>
                          </a:solidFill>
                          <a:effectLst/>
                          <a:latin typeface="Coptic1" pitchFamily="2" charset="0"/>
                          <a:ea typeface="+mn-ea"/>
                          <a:cs typeface="+mn-cs"/>
                        </a:rPr>
                        <a:t>n~s</a:t>
                      </a:r>
                      <a:r>
                        <a:rPr lang="fr-FR" sz="2300" kern="1200" dirty="0">
                          <a:solidFill>
                            <a:schemeClr val="tx1"/>
                          </a:solidFill>
                          <a:effectLst/>
                          <a:latin typeface="Coptic1" pitchFamily="2" charset="0"/>
                          <a:ea typeface="+mn-ea"/>
                          <a:cs typeface="+mn-cs"/>
                        </a:rPr>
                        <a:t>/ri: </a:t>
                      </a:r>
                      <a:r>
                        <a:rPr lang="fr-FR" sz="2300" kern="1200" dirty="0" err="1">
                          <a:solidFill>
                            <a:schemeClr val="tx1"/>
                          </a:solidFill>
                          <a:effectLst/>
                          <a:latin typeface="Coptic1" pitchFamily="2" charset="0"/>
                          <a:ea typeface="+mn-ea"/>
                          <a:cs typeface="+mn-cs"/>
                        </a:rPr>
                        <a:t>Peno#c</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ouoh</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Pennou</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ouoh</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Penc#w#r</a:t>
                      </a:r>
                      <a:r>
                        <a:rPr lang="fr-FR" sz="2300" kern="1200" dirty="0">
                          <a:solidFill>
                            <a:schemeClr val="tx1"/>
                          </a:solidFill>
                          <a:effectLst/>
                          <a:latin typeface="Coptic1" pitchFamily="2" charset="0"/>
                          <a:ea typeface="+mn-ea"/>
                          <a:cs typeface="+mn-cs"/>
                        </a:rPr>
                        <a:t># I/#</a:t>
                      </a:r>
                      <a:r>
                        <a:rPr lang="fr-FR" sz="2300" kern="1200" dirty="0" err="1">
                          <a:solidFill>
                            <a:schemeClr val="tx1"/>
                          </a:solidFill>
                          <a:effectLst/>
                          <a:latin typeface="Coptic1" pitchFamily="2" charset="0"/>
                          <a:ea typeface="+mn-ea"/>
                          <a:cs typeface="+mn-cs"/>
                        </a:rPr>
                        <a:t>c#</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P,#c</a:t>
                      </a:r>
                      <a:r>
                        <a:rPr lang="fr-FR" sz="2300" kern="1200" dirty="0">
                          <a:solidFill>
                            <a:schemeClr val="tx1"/>
                          </a:solidFill>
                          <a:effectLst/>
                          <a:latin typeface="Coptic1" pitchFamily="2" charset="0"/>
                          <a:ea typeface="+mn-ea"/>
                          <a:cs typeface="+mn-cs"/>
                        </a:rPr>
                        <a:t>#.</a:t>
                      </a:r>
                      <a:r>
                        <a:rPr kumimoji="0" lang="fr-CA" sz="2300" b="0" i="0" u="none" strike="noStrike" cap="none" normalizeH="0" baseline="0" dirty="0">
                          <a:ln>
                            <a:noFill/>
                          </a:ln>
                          <a:solidFill>
                            <a:schemeClr val="tx1"/>
                          </a:solidFill>
                          <a:effectLst/>
                          <a:latin typeface="Coptic1" pitchFamily="2" charset="0"/>
                          <a:cs typeface="Arial" charset="0"/>
                        </a:rPr>
                        <a:t> Vai </a:t>
                      </a:r>
                      <a:r>
                        <a:rPr kumimoji="0" lang="fr-CA" sz="2300" b="0" i="0" u="none" strike="noStrike" cap="none" normalizeH="0" baseline="0" dirty="0" err="1">
                          <a:ln>
                            <a:noFill/>
                          </a:ln>
                          <a:solidFill>
                            <a:schemeClr val="tx1"/>
                          </a:solidFill>
                          <a:effectLst/>
                          <a:latin typeface="Coptic1" pitchFamily="2" charset="0"/>
                          <a:cs typeface="Arial" charset="0"/>
                        </a:rPr>
                        <a:t>e~te</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ebolhitotf</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e~re</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piw~ou</a:t>
                      </a:r>
                      <a:r>
                        <a:rPr kumimoji="0" lang="fr-CA" sz="2300" b="0" i="0" u="none" strike="noStrike" cap="none" normalizeH="0" baseline="0" dirty="0">
                          <a:ln>
                            <a:noFill/>
                          </a:ln>
                          <a:solidFill>
                            <a:schemeClr val="tx1"/>
                          </a:solidFill>
                          <a:effectLst/>
                          <a:latin typeface="Coptic1" pitchFamily="2" charset="0"/>
                          <a:cs typeface="Arial" charset="0"/>
                        </a:rPr>
                        <a:t> nem </a:t>
                      </a:r>
                      <a:r>
                        <a:rPr kumimoji="0" lang="fr-CA" sz="2300" b="0" i="0" u="none" strike="noStrike" cap="none" normalizeH="0" baseline="0" dirty="0" err="1">
                          <a:ln>
                            <a:noFill/>
                          </a:ln>
                          <a:solidFill>
                            <a:schemeClr val="tx1"/>
                          </a:solidFill>
                          <a:effectLst/>
                          <a:latin typeface="Coptic1" pitchFamily="2" charset="0"/>
                          <a:cs typeface="Arial" charset="0"/>
                        </a:rPr>
                        <a:t>pitaio</a:t>
                      </a:r>
                      <a:r>
                        <a:rPr kumimoji="0" lang="fr-CA" sz="2300" b="0" i="0" u="none" strike="noStrike" cap="none" normalizeH="0" baseline="0" dirty="0">
                          <a:ln>
                            <a:noFill/>
                          </a:ln>
                          <a:solidFill>
                            <a:schemeClr val="tx1"/>
                          </a:solidFill>
                          <a:effectLst/>
                          <a:latin typeface="Coptic1" pitchFamily="2" charset="0"/>
                          <a:cs typeface="Arial" charset="0"/>
                        </a:rPr>
                        <a:t>~ nem </a:t>
                      </a:r>
                      <a:r>
                        <a:rPr kumimoji="0" lang="fr-CA" sz="2300" b="0" i="0" u="none" strike="noStrike" cap="none" normalizeH="0" baseline="0" dirty="0" err="1">
                          <a:ln>
                            <a:noFill/>
                          </a:ln>
                          <a:solidFill>
                            <a:schemeClr val="tx1"/>
                          </a:solidFill>
                          <a:effectLst/>
                          <a:latin typeface="Coptic1" pitchFamily="2" charset="0"/>
                          <a:cs typeface="Arial" charset="0"/>
                        </a:rPr>
                        <a:t>pia~mahi</a:t>
                      </a:r>
                      <a:r>
                        <a:rPr kumimoji="0" lang="fr-CA" sz="2300" b="0" i="0" u="none" strike="noStrike" cap="none" normalizeH="0" baseline="0" dirty="0">
                          <a:ln>
                            <a:noFill/>
                          </a:ln>
                          <a:solidFill>
                            <a:schemeClr val="tx1"/>
                          </a:solidFill>
                          <a:effectLst/>
                          <a:latin typeface="Coptic1" pitchFamily="2" charset="0"/>
                          <a:cs typeface="Arial" charset="0"/>
                        </a:rPr>
                        <a:t> nem ]</a:t>
                      </a:r>
                      <a:r>
                        <a:rPr kumimoji="0" lang="fr-CA" sz="2300" b="0" i="0" u="none" strike="noStrike" cap="none" normalizeH="0" baseline="0" dirty="0" err="1">
                          <a:ln>
                            <a:noFill/>
                          </a:ln>
                          <a:solidFill>
                            <a:schemeClr val="tx1"/>
                          </a:solidFill>
                          <a:effectLst/>
                          <a:latin typeface="Coptic1" pitchFamily="2" charset="0"/>
                          <a:cs typeface="Arial" charset="0"/>
                        </a:rPr>
                        <a:t>p~rockun</a:t>
                      </a:r>
                      <a:r>
                        <a:rPr kumimoji="0" lang="fr-CA" sz="2300" b="0" i="0" u="none" strike="noStrike" cap="none" normalizeH="0" baseline="0" dirty="0">
                          <a:ln>
                            <a:noFill/>
                          </a:ln>
                          <a:solidFill>
                            <a:schemeClr val="tx1"/>
                          </a:solidFill>
                          <a:effectLst/>
                          <a:latin typeface="Coptic1" pitchFamily="2" charset="0"/>
                          <a:cs typeface="Arial" charset="0"/>
                        </a:rPr>
                        <a:t>/</a:t>
                      </a:r>
                      <a:r>
                        <a:rPr kumimoji="0" lang="fr-CA" sz="2300" b="0" i="0" u="none" strike="noStrike" cap="none" normalizeH="0" baseline="0" dirty="0" err="1">
                          <a:ln>
                            <a:noFill/>
                          </a:ln>
                          <a:solidFill>
                            <a:schemeClr val="tx1"/>
                          </a:solidFill>
                          <a:effectLst/>
                          <a:latin typeface="Coptic1" pitchFamily="2" charset="0"/>
                          <a:cs typeface="Arial" charset="0"/>
                        </a:rPr>
                        <a:t>cic</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erp~repi</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nak</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nemaf</a:t>
                      </a:r>
                      <a:r>
                        <a:rPr kumimoji="0" lang="fr-CA" sz="2300" b="0" i="0" u="none" strike="noStrike" cap="none" normalizeH="0" baseline="0" dirty="0">
                          <a:ln>
                            <a:noFill/>
                          </a:ln>
                          <a:solidFill>
                            <a:schemeClr val="tx1"/>
                          </a:solidFill>
                          <a:effectLst/>
                          <a:latin typeface="Coptic1" pitchFamily="2" charset="0"/>
                          <a:cs typeface="Arial" charset="0"/>
                        </a:rPr>
                        <a:t>: nem </a:t>
                      </a:r>
                      <a:r>
                        <a:rPr kumimoji="0" lang="fr-CA" sz="2300" b="0" i="0" u="none" strike="noStrike" cap="none" normalizeH="0" baseline="0" dirty="0" err="1">
                          <a:ln>
                            <a:noFill/>
                          </a:ln>
                          <a:solidFill>
                            <a:schemeClr val="tx1"/>
                          </a:solidFill>
                          <a:effectLst/>
                          <a:latin typeface="Coptic1" pitchFamily="2" charset="0"/>
                          <a:cs typeface="Arial" charset="0"/>
                        </a:rPr>
                        <a:t>pip#n#a</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e#y#u</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n~reftanqo</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ouoh</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n~o~mooucioc</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nemak</a:t>
                      </a:r>
                      <a:r>
                        <a:rPr kumimoji="0" lang="fr-CA" sz="2300" b="0" i="0" u="none" strike="noStrike" cap="none" normalizeH="0" baseline="0" dirty="0">
                          <a:ln>
                            <a:noFill/>
                          </a:ln>
                          <a:solidFill>
                            <a:schemeClr val="tx1"/>
                          </a:solidFill>
                          <a:effectLst/>
                          <a:latin typeface="Coptic1" pitchFamily="2" charset="0"/>
                          <a:cs typeface="Arial" charset="0"/>
                        </a:rPr>
                        <a:t>: </a:t>
                      </a: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Par la grâce, la compassion et l’amour du genre humain de Ton Fils unique notre Seigneur, notre Dieu et notre Sauveur Jésus-Christ par Qui la gloire, l’honneur, la magnificence et la prosternation Te sont dus avec Lui et le Saint-Esprit vivifiant et consubstantiel à Toi</a:t>
                      </a:r>
                      <a:endParaRPr kumimoji="0" lang="fr-CA" sz="22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defRPr/>
                      </a:pPr>
                      <a:r>
                        <a:rPr lang="ar-EG" sz="2800" kern="1200" dirty="0">
                          <a:solidFill>
                            <a:schemeClr val="tx1"/>
                          </a:solidFill>
                          <a:effectLst/>
                          <a:latin typeface="+mn-lt"/>
                          <a:ea typeface="+mn-ea"/>
                          <a:cs typeface="+mn-cs"/>
                        </a:rPr>
                        <a:t>بالنعمة </a:t>
                      </a:r>
                      <a:r>
                        <a:rPr lang="ar-EG" sz="2800" kern="1200" dirty="0" err="1">
                          <a:solidFill>
                            <a:schemeClr val="tx1"/>
                          </a:solidFill>
                          <a:effectLst/>
                          <a:latin typeface="+mn-lt"/>
                          <a:ea typeface="+mn-ea"/>
                          <a:cs typeface="+mn-cs"/>
                        </a:rPr>
                        <a:t>والرآفات</a:t>
                      </a:r>
                      <a:r>
                        <a:rPr lang="ar-EG" sz="2800" kern="1200" dirty="0">
                          <a:solidFill>
                            <a:schemeClr val="tx1"/>
                          </a:solidFill>
                          <a:effectLst/>
                          <a:latin typeface="+mn-lt"/>
                          <a:ea typeface="+mn-ea"/>
                          <a:cs typeface="+mn-cs"/>
                        </a:rPr>
                        <a:t> ومحبة البشر اللواتي لابنك الوحيد الجنس ربنا والهنا ومخلصنا يسوع المسيح هذا الذي من قبله المجد والكرامة والعزة والسجود تليق بك معه ومع الروح القدس المحيي المساوي لك </a:t>
                      </a:r>
                      <a:endParaRPr lang="fr-FR" sz="2800" kern="1200" dirty="0">
                        <a:solidFill>
                          <a:schemeClr val="tx1"/>
                        </a:solidFill>
                        <a:effectLst/>
                        <a:latin typeface="+mn-lt"/>
                        <a:ea typeface="+mn-ea"/>
                        <a:cs typeface="+mn-cs"/>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31134275"/>
      </p:ext>
    </p:extLst>
  </p:cSld>
  <p:clrMapOvr>
    <a:masterClrMapping/>
  </p:clrMapOvr>
  <p:transition/>
</p:sld>
</file>

<file path=ppt/slides/slide3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7798" name="Group 22"/>
          <p:cNvGraphicFramePr>
            <a:graphicFrameLocks noGrp="1"/>
          </p:cNvGraphicFramePr>
          <p:nvPr>
            <p:ph/>
            <p:extLst>
              <p:ext uri="{D42A27DB-BD31-4B8C-83A1-F6EECF244321}">
                <p14:modId xmlns:p14="http://schemas.microsoft.com/office/powerpoint/2010/main" val="1523817851"/>
              </p:ext>
            </p:extLst>
          </p:nvPr>
        </p:nvGraphicFramePr>
        <p:xfrm>
          <a:off x="0" y="679450"/>
          <a:ext cx="9144000" cy="2794000"/>
        </p:xfrm>
        <a:graphic>
          <a:graphicData uri="http://schemas.openxmlformats.org/drawingml/2006/table">
            <a:tbl>
              <a:tblPr/>
              <a:tblGrid>
                <a:gridCol w="3249038">
                  <a:extLst>
                    <a:ext uri="{9D8B030D-6E8A-4147-A177-3AD203B41FA5}">
                      <a16:colId xmlns:a16="http://schemas.microsoft.com/office/drawing/2014/main" val="250270703"/>
                    </a:ext>
                  </a:extLst>
                </a:gridCol>
                <a:gridCol w="3196212">
                  <a:extLst>
                    <a:ext uri="{9D8B030D-6E8A-4147-A177-3AD203B41FA5}">
                      <a16:colId xmlns:a16="http://schemas.microsoft.com/office/drawing/2014/main" val="20000"/>
                    </a:ext>
                  </a:extLst>
                </a:gridCol>
                <a:gridCol w="2698750">
                  <a:extLst>
                    <a:ext uri="{9D8B030D-6E8A-4147-A177-3AD203B41FA5}">
                      <a16:colId xmlns:a16="http://schemas.microsoft.com/office/drawing/2014/main" val="20001"/>
                    </a:ext>
                  </a:extLst>
                </a:gridCol>
              </a:tblGrid>
              <a:tr h="2794000">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lang="fr-FR" sz="2800" kern="1200" dirty="0">
                          <a:solidFill>
                            <a:schemeClr val="tx1"/>
                          </a:solidFill>
                          <a:effectLst/>
                          <a:latin typeface="Coptic1" pitchFamily="2" charset="0"/>
                          <a:ea typeface="+mn-ea"/>
                          <a:cs typeface="+mn-cs"/>
                        </a:rPr>
                        <a:t>}</a:t>
                      </a:r>
                      <a:r>
                        <a:rPr lang="fr-FR" sz="2800" kern="1200" dirty="0" err="1">
                          <a:solidFill>
                            <a:schemeClr val="tx1"/>
                          </a:solidFill>
                          <a:effectLst/>
                          <a:latin typeface="Coptic1" pitchFamily="2" charset="0"/>
                          <a:ea typeface="+mn-ea"/>
                          <a:cs typeface="+mn-cs"/>
                        </a:rPr>
                        <a:t>nou</a:t>
                      </a:r>
                      <a:r>
                        <a:rPr lang="fr-FR" sz="2800" kern="1200" dirty="0">
                          <a:solidFill>
                            <a:schemeClr val="tx1"/>
                          </a:solidFill>
                          <a:effectLst/>
                          <a:latin typeface="Coptic1" pitchFamily="2" charset="0"/>
                          <a:ea typeface="+mn-ea"/>
                          <a:cs typeface="+mn-cs"/>
                        </a:rPr>
                        <a:t> nem </a:t>
                      </a:r>
                      <a:r>
                        <a:rPr lang="fr-FR" sz="2800" kern="1200" dirty="0" err="1">
                          <a:solidFill>
                            <a:schemeClr val="tx1"/>
                          </a:solidFill>
                          <a:effectLst/>
                          <a:latin typeface="Coptic1" pitchFamily="2" charset="0"/>
                          <a:ea typeface="+mn-ea"/>
                          <a:cs typeface="+mn-cs"/>
                        </a:rPr>
                        <a:t>n~c</a:t>
                      </a:r>
                      <a:r>
                        <a:rPr lang="fr-FR" sz="2800" kern="1200" dirty="0">
                          <a:solidFill>
                            <a:schemeClr val="tx1"/>
                          </a:solidFill>
                          <a:effectLst/>
                          <a:latin typeface="Coptic1" pitchFamily="2" charset="0"/>
                          <a:ea typeface="+mn-ea"/>
                          <a:cs typeface="+mn-cs"/>
                        </a:rPr>
                        <a:t>/ou </a:t>
                      </a:r>
                      <a:r>
                        <a:rPr lang="fr-FR" sz="2800" kern="1200" dirty="0" err="1">
                          <a:solidFill>
                            <a:schemeClr val="tx1"/>
                          </a:solidFill>
                          <a:effectLst/>
                          <a:latin typeface="Coptic1" pitchFamily="2" charset="0"/>
                          <a:ea typeface="+mn-ea"/>
                          <a:cs typeface="+mn-cs"/>
                        </a:rPr>
                        <a:t>niben</a:t>
                      </a:r>
                      <a:r>
                        <a:rPr lang="fr-FR" sz="2800" kern="1200" dirty="0">
                          <a:solidFill>
                            <a:schemeClr val="tx1"/>
                          </a:solidFill>
                          <a:effectLst/>
                          <a:latin typeface="Coptic1" pitchFamily="2" charset="0"/>
                          <a:ea typeface="+mn-ea"/>
                          <a:cs typeface="+mn-cs"/>
                        </a:rPr>
                        <a:t> nem sa </a:t>
                      </a:r>
                      <a:r>
                        <a:rPr lang="fr-FR" sz="2800" kern="1200" dirty="0" err="1">
                          <a:solidFill>
                            <a:schemeClr val="tx1"/>
                          </a:solidFill>
                          <a:effectLst/>
                          <a:latin typeface="Coptic1" pitchFamily="2" charset="0"/>
                          <a:ea typeface="+mn-ea"/>
                          <a:cs typeface="+mn-cs"/>
                        </a:rPr>
                        <a:t>e~neh</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n~te</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nie~neh</a:t>
                      </a:r>
                      <a:r>
                        <a:rPr lang="fr-FR" sz="2800" kern="1200" dirty="0">
                          <a:solidFill>
                            <a:schemeClr val="tx1"/>
                          </a:solidFill>
                          <a:effectLst/>
                          <a:latin typeface="Coptic1" pitchFamily="2" charset="0"/>
                          <a:ea typeface="+mn-ea"/>
                          <a:cs typeface="+mn-cs"/>
                        </a:rPr>
                        <a:t> t/</a:t>
                      </a:r>
                      <a:r>
                        <a:rPr lang="fr-FR" sz="2800" kern="1200" dirty="0" err="1">
                          <a:solidFill>
                            <a:schemeClr val="tx1"/>
                          </a:solidFill>
                          <a:effectLst/>
                          <a:latin typeface="Coptic1" pitchFamily="2" charset="0"/>
                          <a:ea typeface="+mn-ea"/>
                          <a:cs typeface="+mn-cs"/>
                        </a:rPr>
                        <a:t>rou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a~m</a:t>
                      </a:r>
                      <a:r>
                        <a:rPr lang="fr-FR" sz="2800" kern="1200" dirty="0">
                          <a:solidFill>
                            <a:schemeClr val="tx1"/>
                          </a:solidFill>
                          <a:effectLst/>
                          <a:latin typeface="Coptic1" pitchFamily="2" charset="0"/>
                          <a:ea typeface="+mn-ea"/>
                          <a:cs typeface="+mn-cs"/>
                        </a:rPr>
                        <a:t>/n.</a:t>
                      </a:r>
                    </a:p>
                    <a:p>
                      <a:pPr marL="0" marR="0" lvl="0" indent="0" algn="just" defTabSz="914400" rtl="0" eaLnBrk="1" fontAlgn="base" latinLnBrk="0" hangingPunct="1">
                        <a:lnSpc>
                          <a:spcPct val="95000"/>
                        </a:lnSpc>
                        <a:spcBef>
                          <a:spcPct val="0"/>
                        </a:spcBef>
                        <a:spcAft>
                          <a:spcPct val="0"/>
                        </a:spcAft>
                        <a:buClrTx/>
                        <a:buSzTx/>
                        <a:buFontTx/>
                        <a:buNone/>
                        <a:tabLst/>
                        <a:defRPr/>
                      </a:pPr>
                      <a:endParaRPr kumimoji="0" lang="fr-CA" sz="2800" b="0" i="0" u="none" strike="noStrike" cap="none" normalizeH="0" baseline="0" dirty="0">
                        <a:ln>
                          <a:noFill/>
                        </a:ln>
                        <a:solidFill>
                          <a:schemeClr val="tx1"/>
                        </a:solidFill>
                        <a:effectLst/>
                        <a:latin typeface="Coptic1" pitchFamily="2"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Maintenant et toujours et pour les siècles des siècles. </a:t>
                      </a:r>
                      <a:r>
                        <a:rPr lang="fr-FR" sz="2400" kern="1200" dirty="0">
                          <a:solidFill>
                            <a:schemeClr val="tx1"/>
                          </a:solidFill>
                          <a:effectLst/>
                          <a:latin typeface="+mn-lt"/>
                          <a:ea typeface="+mn-ea"/>
                          <a:cs typeface="+mn-cs"/>
                        </a:rPr>
                        <a:t>Amen</a:t>
                      </a:r>
                      <a:endParaRPr kumimoji="0" lang="fr-CA" sz="28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defRPr/>
                      </a:pPr>
                      <a:r>
                        <a:rPr lang="ar-EG" sz="3200" kern="1200" dirty="0">
                          <a:solidFill>
                            <a:schemeClr val="tx1"/>
                          </a:solidFill>
                          <a:effectLst/>
                          <a:latin typeface="+mn-lt"/>
                          <a:ea typeface="+mn-ea"/>
                          <a:cs typeface="+mn-cs"/>
                        </a:rPr>
                        <a:t>الآن وكل أوان والى دهر الدهور آمين</a:t>
                      </a:r>
                      <a:endParaRPr lang="fr-FR" sz="3200" kern="1200" dirty="0">
                        <a:solidFill>
                          <a:schemeClr val="tx1"/>
                        </a:solidFill>
                        <a:effectLst/>
                        <a:latin typeface="+mn-lt"/>
                        <a:ea typeface="+mn-ea"/>
                        <a:cs typeface="+mn-cs"/>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201673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Bevel 6">
            <a:hlinkClick r:id="rId3" action="ppaction://hlinksldjump"/>
            <a:extLst>
              <a:ext uri="{FF2B5EF4-FFF2-40B4-BE49-F238E27FC236}">
                <a16:creationId xmlns:a16="http://schemas.microsoft.com/office/drawing/2014/main" id="{9536CFC9-4387-404D-8ACE-9EA90D5CB0B1}"/>
              </a:ext>
            </a:extLst>
          </p:cNvPr>
          <p:cNvSpPr/>
          <p:nvPr/>
        </p:nvSpPr>
        <p:spPr bwMode="auto">
          <a:xfrm>
            <a:off x="5471645" y="4511281"/>
            <a:ext cx="2485091" cy="632219"/>
          </a:xfrm>
          <a:prstGeom prst="bevel">
            <a:avLst>
              <a:gd name="adj" fmla="val 4584"/>
            </a:avLst>
          </a:prstGeom>
          <a:solidFill>
            <a:srgbClr val="A50021"/>
          </a:solid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marL="0" marR="0" indent="0" algn="ctr" defTabSz="914400" rtl="0" eaLnBrk="1" fontAlgn="base" latinLnBrk="0" hangingPunct="1">
              <a:spcBef>
                <a:spcPts val="0"/>
              </a:spcBef>
              <a:spcAft>
                <a:spcPct val="0"/>
              </a:spcAft>
              <a:buClrTx/>
              <a:buSzTx/>
              <a:buFontTx/>
              <a:buNone/>
              <a:tabLst/>
            </a:pPr>
            <a:r>
              <a:rPr kumimoji="0" lang="en-CA" sz="1800" b="0" i="0" u="none" strike="noStrike" cap="none" normalizeH="0" baseline="0" dirty="0" err="1">
                <a:ln>
                  <a:noFill/>
                </a:ln>
                <a:solidFill>
                  <a:schemeClr val="tx1"/>
                </a:solidFill>
                <a:effectLst/>
                <a:latin typeface="+mn-lt"/>
                <a:cs typeface="Arial" charset="0"/>
              </a:rPr>
              <a:t>Aspasmos</a:t>
            </a:r>
            <a:r>
              <a:rPr kumimoji="0" lang="en-CA" sz="1800" b="0" i="0" u="none" strike="noStrike" cap="none" normalizeH="0" baseline="0" dirty="0">
                <a:ln>
                  <a:noFill/>
                </a:ln>
                <a:solidFill>
                  <a:schemeClr val="tx1"/>
                </a:solidFill>
                <a:effectLst/>
                <a:latin typeface="+mn-lt"/>
                <a:cs typeface="Arial" charset="0"/>
              </a:rPr>
              <a:t> Adam Menu </a:t>
            </a:r>
          </a:p>
          <a:p>
            <a:pPr marL="0" marR="0" indent="0" algn="ctr" defTabSz="914400" rtl="0" eaLnBrk="1" fontAlgn="base" latinLnBrk="0" hangingPunct="1">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mn-lt"/>
                <a:cs typeface="Arial" charset="0"/>
              </a:rPr>
              <a:t>فهرس الأسبسمس الآدام</a:t>
            </a:r>
            <a:endParaRPr kumimoji="0" lang="en-CA" sz="1800" b="0" i="0" u="none" strike="noStrike" cap="none" normalizeH="0" baseline="0" dirty="0">
              <a:ln>
                <a:noFill/>
              </a:ln>
              <a:solidFill>
                <a:schemeClr val="tx1"/>
              </a:solidFill>
              <a:effectLst/>
              <a:latin typeface="+mn-lt"/>
              <a:cs typeface="Arial" charset="0"/>
            </a:endParaRPr>
          </a:p>
        </p:txBody>
      </p:sp>
      <p:sp>
        <p:nvSpPr>
          <p:cNvPr id="4" name="AutoShape 36">
            <a:hlinkClick r:id="rId4" action="ppaction://hlinksldjump" highlightClick="1"/>
            <a:extLst>
              <a:ext uri="{FF2B5EF4-FFF2-40B4-BE49-F238E27FC236}">
                <a16:creationId xmlns:a16="http://schemas.microsoft.com/office/drawing/2014/main" id="{A20349C5-FDDE-F243-DF70-667D09ADD2AA}"/>
              </a:ext>
            </a:extLst>
          </p:cNvPr>
          <p:cNvSpPr>
            <a:spLocks noChangeArrowheads="1"/>
          </p:cNvSpPr>
          <p:nvPr/>
        </p:nvSpPr>
        <p:spPr bwMode="auto">
          <a:xfrm>
            <a:off x="8063382" y="4825603"/>
            <a:ext cx="1080617"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Text Box 42">
            <a:hlinkClick r:id="rId5" action="ppaction://hlinksldjump"/>
            <a:extLst>
              <a:ext uri="{FF2B5EF4-FFF2-40B4-BE49-F238E27FC236}">
                <a16:creationId xmlns:a16="http://schemas.microsoft.com/office/drawing/2014/main" id="{2A903F72-764D-5132-89B0-19FF5DF6C80F}"/>
              </a:ext>
            </a:extLst>
          </p:cNvPr>
          <p:cNvSpPr txBox="1">
            <a:spLocks noChangeArrowheads="1"/>
          </p:cNvSpPr>
          <p:nvPr/>
        </p:nvSpPr>
        <p:spPr bwMode="auto">
          <a:xfrm>
            <a:off x="0" y="4659982"/>
            <a:ext cx="1934307" cy="483518"/>
          </a:xfrm>
          <a:prstGeom prst="rect">
            <a:avLst/>
          </a:prstGeom>
          <a:solidFill>
            <a:srgbClr val="800000"/>
          </a:solidFill>
          <a:ln w="19050">
            <a:solidFill>
              <a:schemeClr val="tx1"/>
            </a:solidFill>
            <a:miter lim="800000"/>
            <a:headEnd/>
            <a:tailEnd/>
          </a:ln>
          <a:effectLst/>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400" dirty="0" err="1">
                <a:latin typeface="Coptic1" pitchFamily="2" charset="0"/>
              </a:rPr>
              <a:t>Acpazecye</a:t>
            </a:r>
            <a:r>
              <a:rPr lang="en-CA" sz="1400" dirty="0">
                <a:latin typeface="Coptic1" pitchFamily="2" charset="0"/>
              </a:rPr>
              <a:t> </a:t>
            </a:r>
            <a:r>
              <a:rPr lang="en-CA" sz="1400" dirty="0" err="1">
                <a:latin typeface="+mn-lt"/>
              </a:rPr>
              <a:t>Echangez</a:t>
            </a:r>
            <a:r>
              <a:rPr lang="en-CA" sz="1400" dirty="0">
                <a:latin typeface="+mn-lt"/>
              </a:rPr>
              <a:t> – </a:t>
            </a:r>
            <a:r>
              <a:rPr kumimoji="0" lang="ar-SA" sz="1400" b="0" i="0" u="none" strike="noStrike" cap="none" normalizeH="0" baseline="0" dirty="0">
                <a:ln>
                  <a:noFill/>
                </a:ln>
                <a:solidFill>
                  <a:schemeClr val="tx1"/>
                </a:solidFill>
                <a:effectLst/>
                <a:latin typeface="Arial" charset="0"/>
                <a:cs typeface="Arial" pitchFamily="34" charset="0"/>
              </a:rPr>
              <a:t>قبِّلوا</a:t>
            </a:r>
            <a:r>
              <a:rPr kumimoji="0" lang="fr-FR" sz="1400" b="0" i="0" u="none" strike="noStrike" cap="none" normalizeH="0" baseline="0" dirty="0">
                <a:ln>
                  <a:noFill/>
                </a:ln>
                <a:solidFill>
                  <a:schemeClr val="tx1"/>
                </a:solidFill>
                <a:effectLst/>
                <a:latin typeface="Arial" charset="0"/>
                <a:cs typeface="Arial" pitchFamily="34" charset="0"/>
              </a:rPr>
              <a:t> </a:t>
            </a:r>
            <a:r>
              <a:rPr lang="en-CA" sz="1400" dirty="0">
                <a:latin typeface="+mn-lt"/>
              </a:rPr>
              <a:t>- long</a:t>
            </a:r>
            <a:endParaRPr kumimoji="0" lang="en-CA" sz="1400" b="0" i="0" u="none" strike="noStrike" cap="none" normalizeH="0" baseline="0" dirty="0">
              <a:ln>
                <a:noFill/>
              </a:ln>
              <a:solidFill>
                <a:schemeClr val="tx1"/>
              </a:solidFill>
              <a:effectLst/>
              <a:latin typeface="+mn-lt"/>
              <a:cs typeface="Arial" charset="0"/>
            </a:endParaRPr>
          </a:p>
        </p:txBody>
      </p:sp>
      <p:sp>
        <p:nvSpPr>
          <p:cNvPr id="9" name="Text Box 42">
            <a:hlinkClick r:id="rId6" action="ppaction://hlinksldjump"/>
            <a:extLst>
              <a:ext uri="{FF2B5EF4-FFF2-40B4-BE49-F238E27FC236}">
                <a16:creationId xmlns:a16="http://schemas.microsoft.com/office/drawing/2014/main" id="{58460331-DDDE-1313-C851-537BEAA30AAC}"/>
              </a:ext>
            </a:extLst>
          </p:cNvPr>
          <p:cNvSpPr txBox="1">
            <a:spLocks noChangeArrowheads="1"/>
          </p:cNvSpPr>
          <p:nvPr/>
        </p:nvSpPr>
        <p:spPr bwMode="auto">
          <a:xfrm>
            <a:off x="3378851" y="4424289"/>
            <a:ext cx="1986148" cy="719211"/>
          </a:xfrm>
          <a:prstGeom prst="rect">
            <a:avLst/>
          </a:prstGeom>
          <a:solidFill>
            <a:srgbClr val="800000"/>
          </a:solidFill>
          <a:ln w="19050">
            <a:solidFill>
              <a:schemeClr val="tx1"/>
            </a:solidFill>
            <a:miter lim="800000"/>
            <a:headEnd/>
            <a:tailEnd/>
          </a:ln>
          <a:effectLst/>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kern="1200" dirty="0" err="1">
                <a:solidFill>
                  <a:schemeClr val="tx1"/>
                </a:solidFill>
                <a:effectLst/>
                <a:latin typeface="Coptic1" pitchFamily="2" charset="0"/>
                <a:ea typeface="+mn-ea"/>
                <a:cs typeface="+mn-cs"/>
              </a:rPr>
              <a:t>Emmanou</a:t>
            </a:r>
            <a:r>
              <a:rPr lang="fr-FR" sz="1400" kern="1200" dirty="0">
                <a:solidFill>
                  <a:schemeClr val="tx1"/>
                </a:solidFill>
                <a:effectLst/>
                <a:latin typeface="Coptic1" pitchFamily="2" charset="0"/>
                <a:ea typeface="+mn-ea"/>
                <a:cs typeface="+mn-cs"/>
              </a:rPr>
              <a:t>/l </a:t>
            </a:r>
            <a:r>
              <a:rPr lang="fr-FR" sz="1400" kern="1200" dirty="0" err="1">
                <a:solidFill>
                  <a:schemeClr val="tx1"/>
                </a:solidFill>
                <a:effectLst/>
                <a:latin typeface="Coptic1" pitchFamily="2" charset="0"/>
                <a:ea typeface="+mn-ea"/>
                <a:cs typeface="+mn-cs"/>
              </a:rPr>
              <a:t>Pennou</a:t>
            </a:r>
            <a:r>
              <a:rPr lang="fr-FR" sz="1400" kern="1200" dirty="0">
                <a:solidFill>
                  <a:schemeClr val="tx1"/>
                </a:solidFill>
                <a:effectLst/>
                <a:latin typeface="Coptic1" pitchFamily="2" charset="0"/>
                <a:ea typeface="+mn-ea"/>
                <a:cs typeface="+mn-cs"/>
              </a:rPr>
              <a:t>] </a:t>
            </a:r>
            <a:r>
              <a:rPr kumimoji="0" lang="fr-FR" sz="1400" b="0" i="0" u="none" strike="noStrike" cap="none" normalizeH="0" baseline="0" dirty="0">
                <a:ln>
                  <a:noFill/>
                </a:ln>
                <a:solidFill>
                  <a:schemeClr val="tx1"/>
                </a:solidFill>
                <a:effectLst/>
                <a:latin typeface="Arial" charset="0"/>
                <a:cs typeface="Arial" charset="0"/>
              </a:rPr>
              <a:t>Emmanuel notre Dieu </a:t>
            </a:r>
            <a:r>
              <a:rPr lang="fr-FR" sz="1400" kern="1200" dirty="0">
                <a:solidFill>
                  <a:schemeClr val="tx1"/>
                </a:solidFill>
                <a:effectLst/>
                <a:latin typeface="Coptic1" pitchFamily="2" charset="0"/>
                <a:ea typeface="+mn-ea"/>
                <a:cs typeface="+mn-cs"/>
              </a:rPr>
              <a:t> </a:t>
            </a:r>
            <a:r>
              <a:rPr kumimoji="0" lang="ar-SA" sz="1400" b="0" i="0" u="none" strike="noStrike" cap="none" normalizeH="0" baseline="0" dirty="0" err="1">
                <a:ln>
                  <a:noFill/>
                </a:ln>
                <a:solidFill>
                  <a:schemeClr val="tx1"/>
                </a:solidFill>
                <a:effectLst/>
                <a:latin typeface="Arial" charset="0"/>
                <a:cs typeface="Arial" charset="0"/>
              </a:rPr>
              <a:t>عمانوئيل</a:t>
            </a:r>
            <a:r>
              <a:rPr kumimoji="0" lang="ar-SA" sz="1400" b="0" i="0" u="none" strike="noStrike" cap="none" normalizeH="0" baseline="0" dirty="0">
                <a:ln>
                  <a:noFill/>
                </a:ln>
                <a:solidFill>
                  <a:schemeClr val="tx1"/>
                </a:solidFill>
                <a:effectLst/>
                <a:latin typeface="Arial" charset="0"/>
                <a:cs typeface="Arial" charset="0"/>
              </a:rPr>
              <a:t> إلهُـنا </a:t>
            </a:r>
            <a:endParaRPr kumimoji="0" lang="en-CA" sz="1400" b="0" i="0" u="none" strike="noStrike" cap="none" normalizeH="0" baseline="0" dirty="0">
              <a:ln>
                <a:noFill/>
              </a:ln>
              <a:solidFill>
                <a:schemeClr val="tx1"/>
              </a:solidFill>
              <a:effectLst/>
              <a:latin typeface="+mn-lt"/>
              <a:cs typeface="Arial" charset="0"/>
            </a:endParaRPr>
          </a:p>
        </p:txBody>
      </p:sp>
    </p:spTree>
    <p:extLst>
      <p:ext uri="{BB962C8B-B14F-4D97-AF65-F5344CB8AC3E}">
        <p14:creationId xmlns:p14="http://schemas.microsoft.com/office/powerpoint/2010/main" val="1825009005"/>
      </p:ext>
    </p:extLst>
  </p:cSld>
  <p:clrMapOvr>
    <a:masterClrMapping/>
  </p:clrMapOvr>
  <p:transition/>
</p:sld>
</file>

<file path=ppt/slides/slide3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26107137"/>
      </p:ext>
    </p:extLst>
  </p:cSld>
  <p:clrMapOvr>
    <a:masterClrMapping/>
  </p:clrMapOvr>
  <p:transition/>
</p:sld>
</file>

<file path=ppt/slides/slide3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69168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3" name="Tableau 5">
            <a:extLst>
              <a:ext uri="{FF2B5EF4-FFF2-40B4-BE49-F238E27FC236}">
                <a16:creationId xmlns:a16="http://schemas.microsoft.com/office/drawing/2014/main" id="{FED16B9B-0DBB-2C71-FA23-4A2499FD72C0}"/>
              </a:ext>
            </a:extLst>
          </p:cNvPr>
          <p:cNvGraphicFramePr>
            <a:graphicFrameLocks noGrp="1"/>
          </p:cNvGraphicFramePr>
          <p:nvPr>
            <p:extLst>
              <p:ext uri="{D42A27DB-BD31-4B8C-83A1-F6EECF244321}">
                <p14:modId xmlns:p14="http://schemas.microsoft.com/office/powerpoint/2010/main" val="736023818"/>
              </p:ext>
            </p:extLst>
          </p:nvPr>
        </p:nvGraphicFramePr>
        <p:xfrm>
          <a:off x="1092740" y="-14068"/>
          <a:ext cx="6958519" cy="370840"/>
        </p:xfrm>
        <a:graphic>
          <a:graphicData uri="http://schemas.openxmlformats.org/drawingml/2006/table">
            <a:tbl>
              <a:tblPr firstRow="1" bandRow="1">
                <a:tableStyleId>{2D5ABB26-0587-4C30-8999-92F81FD0307C}</a:tableStyleId>
              </a:tblPr>
              <a:tblGrid>
                <a:gridCol w="6958519">
                  <a:extLst>
                    <a:ext uri="{9D8B030D-6E8A-4147-A177-3AD203B41FA5}">
                      <a16:colId xmlns:a16="http://schemas.microsoft.com/office/drawing/2014/main" val="1062869681"/>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latin typeface="Coptic1" pitchFamily="2" charset="0"/>
                        </a:rPr>
                        <a:t>Acpazecye</a:t>
                      </a:r>
                      <a:r>
                        <a:rPr lang="en-CA" sz="1800" dirty="0">
                          <a:latin typeface="Coptic1" pitchFamily="2" charset="0"/>
                        </a:rPr>
                        <a:t> all/</a:t>
                      </a:r>
                      <a:r>
                        <a:rPr lang="en-CA" sz="1800" dirty="0" err="1">
                          <a:latin typeface="Coptic1" pitchFamily="2" charset="0"/>
                        </a:rPr>
                        <a:t>louc</a:t>
                      </a:r>
                      <a:r>
                        <a:rPr lang="en-CA" sz="1800" dirty="0">
                          <a:latin typeface="Coptic1" pitchFamily="2" charset="0"/>
                        </a:rPr>
                        <a:t> – </a:t>
                      </a:r>
                      <a:r>
                        <a:rPr lang="en-CA" sz="1800" dirty="0" err="1">
                          <a:latin typeface="+mn-lt"/>
                        </a:rPr>
                        <a:t>Echangez</a:t>
                      </a:r>
                      <a:r>
                        <a:rPr lang="en-CA" sz="1800" dirty="0">
                          <a:latin typeface="+mn-lt"/>
                        </a:rPr>
                        <a:t> – </a:t>
                      </a:r>
                      <a:r>
                        <a:rPr kumimoji="0" lang="ar-SA" sz="1800" b="0" i="0" u="none" strike="noStrike" cap="none" normalizeH="0" baseline="0" dirty="0">
                          <a:ln>
                            <a:noFill/>
                          </a:ln>
                          <a:solidFill>
                            <a:schemeClr val="tx1"/>
                          </a:solidFill>
                          <a:effectLst/>
                          <a:latin typeface="Arial" charset="0"/>
                          <a:cs typeface="Arial" pitchFamily="34" charset="0"/>
                        </a:rPr>
                        <a:t>قبِّلوا</a:t>
                      </a:r>
                      <a:r>
                        <a:rPr kumimoji="0" lang="fr-FR" sz="1800" b="0" i="0" u="none" strike="noStrike" cap="none" normalizeH="0" baseline="0" dirty="0">
                          <a:ln>
                            <a:noFill/>
                          </a:ln>
                          <a:solidFill>
                            <a:schemeClr val="tx1"/>
                          </a:solidFill>
                          <a:effectLst/>
                          <a:latin typeface="Arial" charset="0"/>
                          <a:cs typeface="Arial" pitchFamily="34" charset="0"/>
                        </a:rPr>
                        <a:t> </a:t>
                      </a:r>
                      <a:r>
                        <a:rPr lang="en-CA" sz="1800" dirty="0">
                          <a:latin typeface="+mn-lt"/>
                        </a:rPr>
                        <a:t>- long</a:t>
                      </a:r>
                      <a:endParaRPr kumimoji="0" lang="en-CA" sz="1800" b="0" i="0" u="none" strike="noStrike" cap="none" normalizeH="0" baseline="0" dirty="0">
                        <a:ln>
                          <a:noFill/>
                        </a:ln>
                        <a:solidFill>
                          <a:schemeClr val="tx1"/>
                        </a:solidFill>
                        <a:effectLst/>
                        <a:latin typeface="+mn-lt"/>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8837889"/>
                  </a:ext>
                </a:extLst>
              </a:tr>
            </a:tbl>
          </a:graphicData>
        </a:graphic>
      </p:graphicFrame>
      <p:graphicFrame>
        <p:nvGraphicFramePr>
          <p:cNvPr id="5" name="Group 93">
            <a:extLst>
              <a:ext uri="{FF2B5EF4-FFF2-40B4-BE49-F238E27FC236}">
                <a16:creationId xmlns:a16="http://schemas.microsoft.com/office/drawing/2014/main" id="{700D8BC4-9136-BE7F-6181-29850F0A944C}"/>
              </a:ext>
            </a:extLst>
          </p:cNvPr>
          <p:cNvGraphicFramePr>
            <a:graphicFrameLocks/>
          </p:cNvGraphicFramePr>
          <p:nvPr>
            <p:extLst>
              <p:ext uri="{D42A27DB-BD31-4B8C-83A1-F6EECF244321}">
                <p14:modId xmlns:p14="http://schemas.microsoft.com/office/powerpoint/2010/main" val="3948027177"/>
              </p:ext>
            </p:extLst>
          </p:nvPr>
        </p:nvGraphicFramePr>
        <p:xfrm>
          <a:off x="0" y="407670"/>
          <a:ext cx="9144000" cy="4564380"/>
        </p:xfrm>
        <a:graphic>
          <a:graphicData uri="http://schemas.openxmlformats.org/drawingml/2006/table">
            <a:tbl>
              <a:tblPr/>
              <a:tblGrid>
                <a:gridCol w="3465871">
                  <a:extLst>
                    <a:ext uri="{9D8B030D-6E8A-4147-A177-3AD203B41FA5}">
                      <a16:colId xmlns:a16="http://schemas.microsoft.com/office/drawing/2014/main" val="20000"/>
                    </a:ext>
                  </a:extLst>
                </a:gridCol>
                <a:gridCol w="3023419">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93518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50" b="0" i="0" u="none" strike="noStrike" cap="none" normalizeH="0" baseline="0" dirty="0" err="1">
                          <a:ln>
                            <a:noFill/>
                          </a:ln>
                          <a:solidFill>
                            <a:schemeClr val="tx1"/>
                          </a:solidFill>
                          <a:effectLst/>
                          <a:latin typeface="Coptic1" pitchFamily="2" charset="0"/>
                          <a:cs typeface="Arial" charset="0"/>
                        </a:rPr>
                        <a:t>Acpazecye</a:t>
                      </a:r>
                      <a:r>
                        <a:rPr kumimoji="0" lang="en-US" sz="2750" b="0" i="0" u="none" strike="noStrike" cap="none" normalizeH="0" baseline="0" dirty="0">
                          <a:ln>
                            <a:noFill/>
                          </a:ln>
                          <a:solidFill>
                            <a:schemeClr val="tx1"/>
                          </a:solidFill>
                          <a:effectLst/>
                          <a:latin typeface="Coptic1" pitchFamily="2" charset="0"/>
                          <a:cs typeface="Arial" charset="0"/>
                        </a:rPr>
                        <a:t> all/</a:t>
                      </a:r>
                      <a:r>
                        <a:rPr kumimoji="0" lang="en-US" sz="2750" b="0" i="0" u="none" strike="noStrike" cap="none" normalizeH="0" baseline="0" dirty="0" err="1">
                          <a:ln>
                            <a:noFill/>
                          </a:ln>
                          <a:solidFill>
                            <a:schemeClr val="tx1"/>
                          </a:solidFill>
                          <a:effectLst/>
                          <a:latin typeface="Coptic1" pitchFamily="2" charset="0"/>
                          <a:cs typeface="Arial" charset="0"/>
                        </a:rPr>
                        <a:t>louc</a:t>
                      </a:r>
                      <a:r>
                        <a:rPr kumimoji="0" lang="en-US" sz="2750" b="0" i="0" u="none" strike="noStrike" cap="none" normalizeH="0" baseline="0" dirty="0">
                          <a:ln>
                            <a:noFill/>
                          </a:ln>
                          <a:solidFill>
                            <a:schemeClr val="tx1"/>
                          </a:solidFill>
                          <a:effectLst/>
                          <a:latin typeface="Coptic1" pitchFamily="2" charset="0"/>
                          <a:cs typeface="Arial" charset="0"/>
                        </a:rPr>
                        <a:t> en </a:t>
                      </a:r>
                      <a:r>
                        <a:rPr kumimoji="0" lang="en-US" sz="2750" b="0" i="0" u="none" strike="noStrike" cap="none" normalizeH="0" baseline="0" dirty="0" err="1">
                          <a:ln>
                            <a:noFill/>
                          </a:ln>
                          <a:solidFill>
                            <a:schemeClr val="tx1"/>
                          </a:solidFill>
                          <a:effectLst/>
                          <a:latin typeface="Coptic1" pitchFamily="2" charset="0"/>
                          <a:cs typeface="Arial" charset="0"/>
                        </a:rPr>
                        <a:t>vil</a:t>
                      </a:r>
                      <a:r>
                        <a:rPr kumimoji="0" lang="en-US" sz="2750" b="0" i="0" u="none" strike="noStrike" cap="none" normalizeH="0" baseline="0" dirty="0">
                          <a:ln>
                            <a:noFill/>
                          </a:ln>
                          <a:solidFill>
                            <a:schemeClr val="tx1"/>
                          </a:solidFill>
                          <a:effectLst/>
                          <a:latin typeface="Coptic1" pitchFamily="2" charset="0"/>
                          <a:cs typeface="Arial" charset="0"/>
                        </a:rPr>
                        <a:t>/</a:t>
                      </a:r>
                      <a:r>
                        <a:rPr kumimoji="0" lang="en-US" sz="2750" b="0" i="0" u="none" strike="noStrike" cap="none" normalizeH="0" baseline="0" dirty="0" err="1">
                          <a:ln>
                            <a:noFill/>
                          </a:ln>
                          <a:solidFill>
                            <a:schemeClr val="tx1"/>
                          </a:solidFill>
                          <a:effectLst/>
                          <a:latin typeface="Coptic1" pitchFamily="2" charset="0"/>
                          <a:cs typeface="Arial" charset="0"/>
                        </a:rPr>
                        <a:t>mati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a~giw</a:t>
                      </a:r>
                      <a:r>
                        <a:rPr kumimoji="0" lang="en-US" sz="2750" b="0" i="0" u="none" strike="noStrike" cap="none" normalizeH="0" baseline="0" dirty="0">
                          <a:ln>
                            <a:noFill/>
                          </a:ln>
                          <a:solidFill>
                            <a:schemeClr val="tx1"/>
                          </a:solidFill>
                          <a:effectLst/>
                          <a:latin typeface="Coptic1" pitchFamily="2" charset="0"/>
                          <a:cs typeface="Arial" charset="0"/>
                        </a:rPr>
                        <a:t>. Am/n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e~te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vai</a:t>
                      </a:r>
                      <a:r>
                        <a:rPr kumimoji="0" lang="en-US" sz="2750" b="0" i="0" u="none" strike="noStrike" cap="none" normalizeH="0" baseline="0" dirty="0">
                          <a:ln>
                            <a:noFill/>
                          </a:ln>
                          <a:solidFill>
                            <a:schemeClr val="tx1"/>
                          </a:solidFill>
                          <a:effectLst/>
                          <a:latin typeface="Coptic1" pitchFamily="2" charset="0"/>
                          <a:cs typeface="Arial" charset="0"/>
                        </a:rPr>
                        <a:t> pe I/#c# </a:t>
                      </a:r>
                      <a:r>
                        <a:rPr kumimoji="0" lang="en-US" sz="2750" b="0" i="0" u="none" strike="noStrike" cap="none" normalizeH="0" baseline="0" dirty="0" err="1">
                          <a:ln>
                            <a:noFill/>
                          </a:ln>
                          <a:solidFill>
                            <a:schemeClr val="tx1"/>
                          </a:solidFill>
                          <a:effectLst/>
                          <a:latin typeface="Coptic1" pitchFamily="2" charset="0"/>
                          <a:cs typeface="Arial" charset="0"/>
                        </a:rPr>
                        <a:t>P,#c</a:t>
                      </a:r>
                      <a:r>
                        <a:rPr kumimoji="0" lang="en-US" sz="2750" b="0" i="0" u="none" strike="noStrike" cap="none" normalizeH="0" baseline="0" dirty="0">
                          <a:ln>
                            <a:noFill/>
                          </a:ln>
                          <a:solidFill>
                            <a:schemeClr val="tx1"/>
                          </a:solidFill>
                          <a:effectLst/>
                          <a:latin typeface="Coptic1" pitchFamily="2" charset="0"/>
                          <a:cs typeface="Arial" charset="0"/>
                        </a:rPr>
                        <a:t># P~s/</a:t>
                      </a:r>
                      <a:r>
                        <a:rPr kumimoji="0" lang="en-US" sz="2750" b="0" i="0" u="none" strike="noStrike" cap="none" normalizeH="0" baseline="0" dirty="0" err="1">
                          <a:ln>
                            <a:noFill/>
                          </a:ln>
                          <a:solidFill>
                            <a:schemeClr val="tx1"/>
                          </a:solidFill>
                          <a:effectLst/>
                          <a:latin typeface="Coptic1" pitchFamily="2" charset="0"/>
                          <a:cs typeface="Arial" charset="0"/>
                        </a:rPr>
                        <a:t>ri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m~V~nou</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cwtem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e~ron</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ouoh</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nai</a:t>
                      </a:r>
                      <a:r>
                        <a:rPr kumimoji="0" lang="en-US" sz="275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Échangez un saint baiser. </a:t>
                      </a: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Pitié Seigneur Pitié Seigneur Pitié Seigneur.</a:t>
                      </a:r>
                      <a:r>
                        <a:rPr kumimoji="0" lang="fr-CA" sz="2700" b="0" i="0" u="none" strike="noStrike" cap="none" normalizeH="0" baseline="0" dirty="0">
                          <a:ln>
                            <a:noFill/>
                          </a:ln>
                          <a:solidFill>
                            <a:schemeClr val="tx1"/>
                          </a:solidFill>
                          <a:effectLst/>
                          <a:latin typeface="Arial" charset="0"/>
                          <a:cs typeface="Arial" charset="0"/>
                        </a:rPr>
                        <a:t>  </a:t>
                      </a:r>
                      <a:r>
                        <a:rPr kumimoji="0" lang="fr-FR" sz="2700" b="0" i="0" u="none" strike="noStrike" cap="none" normalizeH="0" baseline="0" dirty="0">
                          <a:ln>
                            <a:noFill/>
                          </a:ln>
                          <a:solidFill>
                            <a:schemeClr val="tx1"/>
                          </a:solidFill>
                          <a:effectLst/>
                          <a:latin typeface="Arial" charset="0"/>
                          <a:cs typeface="Arial" charset="0"/>
                        </a:rPr>
                        <a:t>Oui Seigneur Jésus Christ, le Fils de Dieu écoute nous et aie pitié de nous.</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قبِّلوا بعضَكُمْ بعضاً بقُبلةٍ مقدسةٍ.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نعم يا ربُّ، الذي هو يسوعُ المسيحُ </a:t>
                      </a:r>
                      <a:r>
                        <a:rPr kumimoji="0" lang="ar-EG" sz="3200" b="0" i="0" u="none" strike="noStrike" cap="none" normalizeH="0" baseline="0" dirty="0" err="1">
                          <a:ln>
                            <a:noFill/>
                          </a:ln>
                          <a:solidFill>
                            <a:schemeClr val="tx1"/>
                          </a:solidFill>
                          <a:effectLst/>
                          <a:latin typeface="Arial" charset="0"/>
                          <a:cs typeface="Arial" pitchFamily="34" charset="0"/>
                        </a:rPr>
                        <a:t>إبنُ</a:t>
                      </a:r>
                      <a:r>
                        <a:rPr kumimoji="0" lang="ar-EG" sz="3200" b="0" i="0" u="none" strike="noStrike" cap="none" normalizeH="0" baseline="0" dirty="0">
                          <a:ln>
                            <a:noFill/>
                          </a:ln>
                          <a:solidFill>
                            <a:schemeClr val="tx1"/>
                          </a:solidFill>
                          <a:effectLst/>
                          <a:latin typeface="Arial" charset="0"/>
                          <a:cs typeface="Arial" pitchFamily="34" charset="0"/>
                        </a:rPr>
                        <a:t> اللهِ، </a:t>
                      </a:r>
                      <a:r>
                        <a:rPr kumimoji="0" lang="ar-EG" sz="3200" b="0" i="0" u="none" strike="noStrike" cap="none" normalizeH="0" baseline="0" dirty="0" err="1">
                          <a:ln>
                            <a:noFill/>
                          </a:ln>
                          <a:solidFill>
                            <a:schemeClr val="tx1"/>
                          </a:solidFill>
                          <a:effectLst/>
                          <a:latin typeface="Arial" charset="0"/>
                          <a:cs typeface="Arial" pitchFamily="34" charset="0"/>
                        </a:rPr>
                        <a:t>إسمعْنا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err="1">
                          <a:ln>
                            <a:noFill/>
                          </a:ln>
                          <a:solidFill>
                            <a:schemeClr val="tx1"/>
                          </a:solidFill>
                          <a:effectLst/>
                          <a:latin typeface="Arial" charset="0"/>
                          <a:cs typeface="Arial" pitchFamily="34" charset="0"/>
                        </a:rPr>
                        <a:t>وإرحّمْنا</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4" action="ppaction://hlinksldjump" highlightClick="1"/>
            <a:extLst>
              <a:ext uri="{FF2B5EF4-FFF2-40B4-BE49-F238E27FC236}">
                <a16:creationId xmlns:a16="http://schemas.microsoft.com/office/drawing/2014/main" id="{C7E7C8A7-23E2-5C68-9184-51FAF04C47E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99831987"/>
      </p:ext>
    </p:extLst>
  </p:cSld>
  <p:clrMapOvr>
    <a:masterClrMapping/>
  </p:clrMapOvr>
  <p:transition/>
</p:sld>
</file>

<file path=ppt/slides/slide3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640C8B40-5250-4865-A760-21362BED1098}"/>
              </a:ext>
            </a:extLst>
          </p:cNvPr>
          <p:cNvGraphicFramePr>
            <a:graphicFrameLocks noGrp="1"/>
          </p:cNvGraphicFramePr>
          <p:nvPr>
            <p:ph/>
            <p:extLst>
              <p:ext uri="{D42A27DB-BD31-4B8C-83A1-F6EECF244321}">
                <p14:modId xmlns:p14="http://schemas.microsoft.com/office/powerpoint/2010/main" val="1000228830"/>
              </p:ext>
            </p:extLst>
          </p:nvPr>
        </p:nvGraphicFramePr>
        <p:xfrm>
          <a:off x="0" y="252919"/>
          <a:ext cx="9143503" cy="4335780"/>
        </p:xfrm>
        <a:graphic>
          <a:graphicData uri="http://schemas.openxmlformats.org/drawingml/2006/table">
            <a:tbl>
              <a:tblPr/>
              <a:tblGrid>
                <a:gridCol w="3579282">
                  <a:extLst>
                    <a:ext uri="{9D8B030D-6E8A-4147-A177-3AD203B41FA5}">
                      <a16:colId xmlns:a16="http://schemas.microsoft.com/office/drawing/2014/main" val="20000"/>
                    </a:ext>
                  </a:extLst>
                </a:gridCol>
                <a:gridCol w="3223098">
                  <a:extLst>
                    <a:ext uri="{9D8B030D-6E8A-4147-A177-3AD203B41FA5}">
                      <a16:colId xmlns:a16="http://schemas.microsoft.com/office/drawing/2014/main" val="20001"/>
                    </a:ext>
                  </a:extLst>
                </a:gridCol>
                <a:gridCol w="2341123">
                  <a:extLst>
                    <a:ext uri="{9D8B030D-6E8A-4147-A177-3AD203B41FA5}">
                      <a16:colId xmlns:a16="http://schemas.microsoft.com/office/drawing/2014/main" val="20002"/>
                    </a:ext>
                  </a:extLst>
                </a:gridCol>
              </a:tblGrid>
              <a:tr h="38885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kalwc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eulabwc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ektenwc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eni~r</a:t>
                      </a:r>
                      <a:r>
                        <a:rPr lang="fr-FR" sz="3200" b="0" i="0" kern="1200" dirty="0">
                          <a:solidFill>
                            <a:schemeClr val="tx1"/>
                          </a:solidFill>
                          <a:effectLst/>
                          <a:latin typeface="Coptic1" pitchFamily="2" charset="0"/>
                          <a:ea typeface="+mn-ea"/>
                          <a:cs typeface="+mn-cs"/>
                        </a:rPr>
                        <a:t>/n/: </a:t>
                      </a:r>
                      <a:r>
                        <a:rPr lang="fr-FR" sz="3200" b="0" i="0" kern="1200" dirty="0" err="1">
                          <a:solidFill>
                            <a:schemeClr val="tx1"/>
                          </a:solidFill>
                          <a:effectLst/>
                          <a:latin typeface="Coptic1" pitchFamily="2" charset="0"/>
                          <a:ea typeface="+mn-ea"/>
                          <a:cs typeface="+mn-cs"/>
                        </a:rPr>
                        <a:t>c~tomen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meta</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vobou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Yeou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t~romou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ke</a:t>
                      </a:r>
                      <a:r>
                        <a:rPr lang="fr-FR" sz="3200" b="0" i="0" kern="1200" dirty="0">
                          <a:solidFill>
                            <a:schemeClr val="tx1"/>
                          </a:solidFill>
                          <a:effectLst/>
                          <a:latin typeface="Coptic1" pitchFamily="2" charset="0"/>
                          <a:ea typeface="+mn-ea"/>
                          <a:cs typeface="+mn-cs"/>
                        </a:rPr>
                        <a:t> kata </a:t>
                      </a:r>
                      <a:r>
                        <a:rPr lang="fr-FR" sz="3200" b="0" i="0" kern="1200" dirty="0" err="1">
                          <a:solidFill>
                            <a:schemeClr val="tx1"/>
                          </a:solidFill>
                          <a:effectLst/>
                          <a:latin typeface="Coptic1" pitchFamily="2" charset="0"/>
                          <a:ea typeface="+mn-ea"/>
                          <a:cs typeface="+mn-cs"/>
                        </a:rPr>
                        <a:t>nuxeoc</a:t>
                      </a:r>
                      <a:r>
                        <a:rPr lang="fr-FR" sz="3200" b="0" i="0" kern="1200" dirty="0">
                          <a:solidFill>
                            <a:schemeClr val="tx1"/>
                          </a:solidFill>
                          <a:effectLst/>
                          <a:latin typeface="Coptic1" pitchFamily="2" charset="0"/>
                          <a:ea typeface="+mn-ea"/>
                          <a:cs typeface="+mn-cs"/>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Tenons-nous bien, tenons-nous avec </a:t>
                      </a:r>
                      <a:r>
                        <a:rPr lang="fr-FR" sz="2800" b="0" i="0" u="none" strike="noStrike" kern="1200" baseline="0" dirty="0" err="1">
                          <a:solidFill>
                            <a:schemeClr val="tx1"/>
                          </a:solidFill>
                          <a:latin typeface="+mn-lt"/>
                          <a:ea typeface="+mn-ea"/>
                          <a:cs typeface="+mn-cs"/>
                        </a:rPr>
                        <a:t>piétié</a:t>
                      </a:r>
                      <a:r>
                        <a:rPr lang="fr-FR" sz="2800" b="0" i="0" u="none" strike="noStrike" kern="1200" baseline="0" dirty="0">
                          <a:solidFill>
                            <a:schemeClr val="tx1"/>
                          </a:solidFill>
                          <a:latin typeface="+mn-lt"/>
                          <a:ea typeface="+mn-ea"/>
                          <a:cs typeface="+mn-cs"/>
                        </a:rPr>
                        <a:t>, tenons-nous avec droiture, tenons-nous en paix, tenons-nous avec crainte de Dieu, avec tremblement et vénération</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فلنقف حسن اً. لنقف</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بتقوى. نقف باتصال.</a:t>
                      </a:r>
                    </a:p>
                    <a:p>
                      <a:pPr algn="just" rtl="1"/>
                      <a:r>
                        <a:rPr lang="ar-EG" sz="3600" b="0" i="0" u="none" strike="noStrike" kern="1200" baseline="0" dirty="0">
                          <a:solidFill>
                            <a:schemeClr val="tx1"/>
                          </a:solidFill>
                          <a:latin typeface="+mn-lt"/>
                          <a:ea typeface="+mn-ea"/>
                          <a:cs typeface="+mn-cs"/>
                        </a:rPr>
                        <a:t>نقف بسلام. نقف</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بخوف ورعدة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وخشوع.</a:t>
                      </a:r>
                      <a:endParaRPr kumimoji="0" lang="en-US" sz="60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161576133"/>
      </p:ext>
    </p:extLst>
  </p:cSld>
  <p:clrMapOvr>
    <a:masterClrMapping/>
  </p:clrMapOvr>
  <p:transition/>
</p:sld>
</file>

<file path=ppt/slides/slide3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F63EFAE3-33D2-434D-826D-554962248A88}"/>
              </a:ext>
            </a:extLst>
          </p:cNvPr>
          <p:cNvGraphicFramePr>
            <a:graphicFrameLocks noGrp="1"/>
          </p:cNvGraphicFramePr>
          <p:nvPr>
            <p:ph/>
            <p:extLst>
              <p:ext uri="{D42A27DB-BD31-4B8C-83A1-F6EECF244321}">
                <p14:modId xmlns:p14="http://schemas.microsoft.com/office/powerpoint/2010/main" val="579196534"/>
              </p:ext>
            </p:extLst>
          </p:nvPr>
        </p:nvGraphicFramePr>
        <p:xfrm>
          <a:off x="0" y="195486"/>
          <a:ext cx="9144001" cy="4548005"/>
        </p:xfrm>
        <a:graphic>
          <a:graphicData uri="http://schemas.openxmlformats.org/drawingml/2006/table">
            <a:tbl>
              <a:tblPr/>
              <a:tblGrid>
                <a:gridCol w="3437466">
                  <a:extLst>
                    <a:ext uri="{9D8B030D-6E8A-4147-A177-3AD203B41FA5}">
                      <a16:colId xmlns:a16="http://schemas.microsoft.com/office/drawing/2014/main" val="2622719221"/>
                    </a:ext>
                  </a:extLst>
                </a:gridCol>
                <a:gridCol w="3148772">
                  <a:extLst>
                    <a:ext uri="{9D8B030D-6E8A-4147-A177-3AD203B41FA5}">
                      <a16:colId xmlns:a16="http://schemas.microsoft.com/office/drawing/2014/main" val="20000"/>
                    </a:ext>
                  </a:extLst>
                </a:gridCol>
                <a:gridCol w="2557763">
                  <a:extLst>
                    <a:ext uri="{9D8B030D-6E8A-4147-A177-3AD203B41FA5}">
                      <a16:colId xmlns:a16="http://schemas.microsoft.com/office/drawing/2014/main" val="20001"/>
                    </a:ext>
                  </a:extLst>
                </a:gridCol>
              </a:tblGrid>
              <a:tr h="4548005">
                <a:tc>
                  <a:txBody>
                    <a:bodyPr/>
                    <a:lstStyle/>
                    <a:p>
                      <a:pPr algn="just"/>
                      <a:r>
                        <a:rPr lang="fr-FR" sz="3600" b="0" i="0" u="none" strike="noStrike" kern="1200" baseline="0" dirty="0" err="1">
                          <a:solidFill>
                            <a:schemeClr val="tx1"/>
                          </a:solidFill>
                          <a:latin typeface="Coptic1" pitchFamily="2" charset="0"/>
                          <a:ea typeface="+mn-ea"/>
                          <a:cs typeface="+mn-cs"/>
                        </a:rPr>
                        <a:t>Pik~liroc</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pilaoc</a:t>
                      </a:r>
                      <a:r>
                        <a:rPr lang="fr-FR" sz="3600" b="0" i="0" u="none" strike="noStrike" kern="1200" baseline="0" dirty="0">
                          <a:solidFill>
                            <a:schemeClr val="tx1"/>
                          </a:solidFill>
                          <a:latin typeface="Coptic1" pitchFamily="2" charset="0"/>
                          <a:ea typeface="+mn-ea"/>
                          <a:cs typeface="+mn-cs"/>
                        </a:rPr>
                        <a:t> t/</a:t>
                      </a:r>
                      <a:r>
                        <a:rPr lang="fr-FR" sz="3600" b="0" i="0" u="none" strike="noStrike" kern="1200" baseline="0" dirty="0" err="1">
                          <a:solidFill>
                            <a:schemeClr val="tx1"/>
                          </a:solidFill>
                          <a:latin typeface="Coptic1" pitchFamily="2" charset="0"/>
                          <a:ea typeface="+mn-ea"/>
                          <a:cs typeface="+mn-cs"/>
                        </a:rPr>
                        <a:t>rf</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qen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outwbh</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ouseph~mot</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oucemni</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ou,arwf</a:t>
                      </a:r>
                      <a:r>
                        <a:rPr lang="fr-FR" sz="3600" b="0" i="0" u="none" strike="noStrike" kern="1200" baseline="0" dirty="0">
                          <a:solidFill>
                            <a:schemeClr val="tx1"/>
                          </a:solidFill>
                          <a:latin typeface="Coptic1" pitchFamily="2" charset="0"/>
                          <a:ea typeface="+mn-ea"/>
                          <a:cs typeface="+mn-cs"/>
                        </a:rPr>
                        <a:t>.</a:t>
                      </a:r>
                      <a:endParaRPr kumimoji="0" lang="fr-CA" sz="6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600" b="0" i="0" u="none" strike="noStrike" kern="1200" baseline="0" dirty="0">
                          <a:solidFill>
                            <a:schemeClr val="tx1"/>
                          </a:solidFill>
                          <a:latin typeface="+mn-lt"/>
                          <a:ea typeface="+mn-ea"/>
                          <a:cs typeface="+mn-cs"/>
                        </a:rPr>
                        <a:t>Vous le clergé et tout le peuple, implorez Dieu en action de grâce, dans le calme et le silence.</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أيها الاكليروس وكل</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الشعب بطلبة وشكر</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بهدوء وسكوت.</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62502103"/>
      </p:ext>
    </p:extLst>
  </p:cSld>
  <p:clrMapOvr>
    <a:masterClrMapping/>
  </p:clrMapOvr>
  <p:transition/>
</p:sld>
</file>

<file path=ppt/slides/slide3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36A5FDDF-E3B0-4D00-8F02-38FA9443B5DA}"/>
              </a:ext>
            </a:extLst>
          </p:cNvPr>
          <p:cNvGraphicFramePr>
            <a:graphicFrameLocks noGrp="1"/>
          </p:cNvGraphicFramePr>
          <p:nvPr>
            <p:ph/>
            <p:extLst>
              <p:ext uri="{D42A27DB-BD31-4B8C-83A1-F6EECF244321}">
                <p14:modId xmlns:p14="http://schemas.microsoft.com/office/powerpoint/2010/main" val="1815865670"/>
              </p:ext>
            </p:extLst>
          </p:nvPr>
        </p:nvGraphicFramePr>
        <p:xfrm>
          <a:off x="0" y="0"/>
          <a:ext cx="9144001" cy="4945380"/>
        </p:xfrm>
        <a:graphic>
          <a:graphicData uri="http://schemas.openxmlformats.org/drawingml/2006/table">
            <a:tbl>
              <a:tblPr/>
              <a:tblGrid>
                <a:gridCol w="3488987">
                  <a:extLst>
                    <a:ext uri="{9D8B030D-6E8A-4147-A177-3AD203B41FA5}">
                      <a16:colId xmlns:a16="http://schemas.microsoft.com/office/drawing/2014/main" val="2129311857"/>
                    </a:ext>
                  </a:extLst>
                </a:gridCol>
                <a:gridCol w="2989634">
                  <a:extLst>
                    <a:ext uri="{9D8B030D-6E8A-4147-A177-3AD203B41FA5}">
                      <a16:colId xmlns:a16="http://schemas.microsoft.com/office/drawing/2014/main" val="20000"/>
                    </a:ext>
                  </a:extLst>
                </a:gridCol>
                <a:gridCol w="2665380">
                  <a:extLst>
                    <a:ext uri="{9D8B030D-6E8A-4147-A177-3AD203B41FA5}">
                      <a16:colId xmlns:a16="http://schemas.microsoft.com/office/drawing/2014/main" val="20001"/>
                    </a:ext>
                  </a:extLst>
                </a:gridCol>
              </a:tblGrid>
              <a:tr h="34564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200" b="0" i="0" kern="1200" dirty="0">
                          <a:solidFill>
                            <a:schemeClr val="tx1"/>
                          </a:solidFill>
                          <a:effectLst/>
                          <a:latin typeface="Coptic1" pitchFamily="2" charset="0"/>
                          <a:ea typeface="+mn-ea"/>
                          <a:cs typeface="+mn-cs"/>
                        </a:rPr>
                        <a:t>Fai </a:t>
                      </a:r>
                      <a:r>
                        <a:rPr lang="fr-FR" sz="3200" b="0" i="0" kern="1200" dirty="0" err="1">
                          <a:solidFill>
                            <a:schemeClr val="tx1"/>
                          </a:solidFill>
                          <a:effectLst/>
                          <a:latin typeface="Coptic1" pitchFamily="2" charset="0"/>
                          <a:ea typeface="+mn-ea"/>
                          <a:cs typeface="+mn-cs"/>
                        </a:rPr>
                        <a:t>n~netenbal</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e~p~swi</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e~p~ca</a:t>
                      </a:r>
                      <a:r>
                        <a:rPr lang="fr-FR" sz="3200" b="0" i="0" kern="1200" dirty="0">
                          <a:solidFill>
                            <a:schemeClr val="tx1"/>
                          </a:solidFill>
                          <a:effectLst/>
                          <a:latin typeface="Coptic1" pitchFamily="2" charset="0"/>
                          <a:ea typeface="+mn-ea"/>
                          <a:cs typeface="+mn-cs"/>
                        </a:rPr>
                        <a:t> n~]</a:t>
                      </a:r>
                      <a:r>
                        <a:rPr lang="fr-FR" sz="3200" b="0" i="0" kern="1200" dirty="0" err="1">
                          <a:solidFill>
                            <a:schemeClr val="tx1"/>
                          </a:solidFill>
                          <a:effectLst/>
                          <a:latin typeface="Coptic1" pitchFamily="2" charset="0"/>
                          <a:ea typeface="+mn-ea"/>
                          <a:cs typeface="+mn-cs"/>
                        </a:rPr>
                        <a:t>a~natol</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Ntetennau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e~piyuciac</a:t>
                      </a:r>
                      <a:r>
                        <a:rPr lang="fr-FR" sz="3200" b="0" i="0" kern="1200" dirty="0">
                          <a:solidFill>
                            <a:schemeClr val="tx1"/>
                          </a:solidFill>
                          <a:effectLst/>
                          <a:latin typeface="Coptic1" pitchFamily="2" charset="0"/>
                          <a:ea typeface="+mn-ea"/>
                          <a:cs typeface="+mn-cs"/>
                        </a:rPr>
                        <a:t> t/</a:t>
                      </a:r>
                      <a:r>
                        <a:rPr lang="fr-FR" sz="3200" b="0" i="0" kern="1200" dirty="0" err="1">
                          <a:solidFill>
                            <a:schemeClr val="tx1"/>
                          </a:solidFill>
                          <a:effectLst/>
                          <a:latin typeface="Coptic1" pitchFamily="2" charset="0"/>
                          <a:ea typeface="+mn-ea"/>
                          <a:cs typeface="+mn-cs"/>
                        </a:rPr>
                        <a:t>rion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e~re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Picwma</a:t>
                      </a:r>
                      <a:r>
                        <a:rPr lang="fr-FR" sz="3200" b="0" i="0" kern="1200" dirty="0">
                          <a:solidFill>
                            <a:schemeClr val="tx1"/>
                          </a:solidFill>
                          <a:effectLst/>
                          <a:latin typeface="Coptic1" pitchFamily="2" charset="0"/>
                          <a:ea typeface="+mn-ea"/>
                          <a:cs typeface="+mn-cs"/>
                        </a:rPr>
                        <a:t> nem </a:t>
                      </a:r>
                      <a:r>
                        <a:rPr lang="fr-FR" sz="3200" b="0" i="0" kern="1200" dirty="0" err="1">
                          <a:solidFill>
                            <a:schemeClr val="tx1"/>
                          </a:solidFill>
                          <a:effectLst/>
                          <a:latin typeface="Coptic1" pitchFamily="2" charset="0"/>
                          <a:ea typeface="+mn-ea"/>
                          <a:cs typeface="+mn-cs"/>
                        </a:rPr>
                        <a:t>Pic~nof</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n~te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Emmanou</a:t>
                      </a:r>
                      <a:r>
                        <a:rPr lang="fr-FR" sz="3200" b="0" i="0" kern="1200" dirty="0">
                          <a:solidFill>
                            <a:schemeClr val="tx1"/>
                          </a:solidFill>
                          <a:effectLst/>
                          <a:latin typeface="Coptic1" pitchFamily="2" charset="0"/>
                          <a:ea typeface="+mn-ea"/>
                          <a:cs typeface="+mn-cs"/>
                        </a:rPr>
                        <a:t>/l </a:t>
                      </a:r>
                      <a:r>
                        <a:rPr lang="fr-FR" sz="3200" b="0" i="0" kern="1200" dirty="0" err="1">
                          <a:solidFill>
                            <a:schemeClr val="tx1"/>
                          </a:solidFill>
                          <a:effectLst/>
                          <a:latin typeface="Coptic1" pitchFamily="2" charset="0"/>
                          <a:ea typeface="+mn-ea"/>
                          <a:cs typeface="+mn-cs"/>
                        </a:rPr>
                        <a:t>Pennou</a:t>
                      </a:r>
                      <a:r>
                        <a:rPr lang="fr-FR" sz="3200" b="0" i="0" kern="1200" dirty="0">
                          <a:solidFill>
                            <a:schemeClr val="tx1"/>
                          </a:solidFill>
                          <a:effectLst/>
                          <a:latin typeface="Coptic1" pitchFamily="2" charset="0"/>
                          <a:ea typeface="+mn-ea"/>
                          <a:cs typeface="+mn-cs"/>
                        </a:rPr>
                        <a:t>] ,/ </a:t>
                      </a:r>
                      <a:r>
                        <a:rPr lang="fr-FR" sz="3200" b="0" i="0" kern="1200" dirty="0" err="1">
                          <a:solidFill>
                            <a:schemeClr val="tx1"/>
                          </a:solidFill>
                          <a:effectLst/>
                          <a:latin typeface="Coptic1" pitchFamily="2" charset="0"/>
                          <a:ea typeface="+mn-ea"/>
                          <a:cs typeface="+mn-cs"/>
                        </a:rPr>
                        <a:t>e~h~r</a:t>
                      </a:r>
                      <a:r>
                        <a:rPr lang="fr-FR" sz="3200" b="0" i="0" kern="1200" dirty="0">
                          <a:solidFill>
                            <a:schemeClr val="tx1"/>
                          </a:solidFill>
                          <a:effectLst/>
                          <a:latin typeface="Coptic1" pitchFamily="2" charset="0"/>
                          <a:ea typeface="+mn-ea"/>
                          <a:cs typeface="+mn-cs"/>
                        </a:rPr>
                        <a:t>/i </a:t>
                      </a:r>
                      <a:r>
                        <a:rPr lang="fr-FR" sz="3200" b="0" i="0" kern="1200" dirty="0" err="1">
                          <a:solidFill>
                            <a:schemeClr val="tx1"/>
                          </a:solidFill>
                          <a:effectLst/>
                          <a:latin typeface="Coptic1" pitchFamily="2" charset="0"/>
                          <a:ea typeface="+mn-ea"/>
                          <a:cs typeface="+mn-cs"/>
                        </a:rPr>
                        <a:t>e~jwf</a:t>
                      </a:r>
                      <a:r>
                        <a:rPr lang="fr-FR" sz="3200" b="0" i="0" kern="1200" dirty="0">
                          <a:solidFill>
                            <a:schemeClr val="tx1"/>
                          </a:solidFill>
                          <a:effectLst/>
                          <a:latin typeface="Coptic1" pitchFamily="2" charset="0"/>
                          <a:ea typeface="+mn-ea"/>
                          <a:cs typeface="+mn-cs"/>
                        </a:rPr>
                        <a:t>.</a:t>
                      </a:r>
                      <a:endParaRPr kumimoji="0" lang="fr-CA"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Levez les yeux en direction de l’orient pour voir l’autel : le Corps et le Sang d’Emmanuel notre Dieu posés dessus.</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إرفعوا</a:t>
                      </a:r>
                      <a:r>
                        <a:rPr lang="ar-EG" sz="3200" b="0" i="0" kern="1200" dirty="0">
                          <a:solidFill>
                            <a:schemeClr val="tx1"/>
                          </a:solidFill>
                          <a:effectLst/>
                          <a:latin typeface="+mn-lt"/>
                          <a:ea typeface="+mn-ea"/>
                          <a:cs typeface="+mn-cs"/>
                        </a:rPr>
                        <a:t> أعينكم إلى ناحية المشرق، لتنظروا المذبح وجسد ودم </a:t>
                      </a:r>
                      <a:r>
                        <a:rPr lang="ar-EG" sz="3200" b="0" i="0" kern="1200" dirty="0" err="1">
                          <a:solidFill>
                            <a:schemeClr val="tx1"/>
                          </a:solidFill>
                          <a:effectLst/>
                          <a:latin typeface="+mn-lt"/>
                          <a:ea typeface="+mn-ea"/>
                          <a:cs typeface="+mn-cs"/>
                        </a:rPr>
                        <a:t>عمانوئيل</a:t>
                      </a:r>
                      <a:r>
                        <a:rPr lang="ar-EG" sz="3200" b="0" i="0" kern="1200" dirty="0">
                          <a:solidFill>
                            <a:schemeClr val="tx1"/>
                          </a:solidFill>
                          <a:effectLst/>
                          <a:latin typeface="+mn-lt"/>
                          <a:ea typeface="+mn-ea"/>
                          <a:cs typeface="+mn-cs"/>
                        </a:rPr>
                        <a:t> إلهنا موضوعين عليه.</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156149911"/>
      </p:ext>
    </p:extLst>
  </p:cSld>
  <p:clrMapOvr>
    <a:masterClrMapping/>
  </p:clrMapOvr>
  <p:transition/>
</p:sld>
</file>

<file path=ppt/slides/slide3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598413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9D0F1795-7570-456A-81EF-FF464780543C}"/>
              </a:ext>
            </a:extLst>
          </p:cNvPr>
          <p:cNvGraphicFramePr>
            <a:graphicFrameLocks noGrp="1"/>
          </p:cNvGraphicFramePr>
          <p:nvPr>
            <p:ph/>
            <p:extLst>
              <p:ext uri="{D42A27DB-BD31-4B8C-83A1-F6EECF244321}">
                <p14:modId xmlns:p14="http://schemas.microsoft.com/office/powerpoint/2010/main" val="80333487"/>
              </p:ext>
            </p:extLst>
          </p:nvPr>
        </p:nvGraphicFramePr>
        <p:xfrm>
          <a:off x="0" y="0"/>
          <a:ext cx="9143999" cy="5189220"/>
        </p:xfrm>
        <a:graphic>
          <a:graphicData uri="http://schemas.openxmlformats.org/drawingml/2006/table">
            <a:tbl>
              <a:tblPr/>
              <a:tblGrid>
                <a:gridCol w="3443591">
                  <a:extLst>
                    <a:ext uri="{9D8B030D-6E8A-4147-A177-3AD203B41FA5}">
                      <a16:colId xmlns:a16="http://schemas.microsoft.com/office/drawing/2014/main" val="1566980261"/>
                    </a:ext>
                  </a:extLst>
                </a:gridCol>
                <a:gridCol w="3010997">
                  <a:extLst>
                    <a:ext uri="{9D8B030D-6E8A-4147-A177-3AD203B41FA5}">
                      <a16:colId xmlns:a16="http://schemas.microsoft.com/office/drawing/2014/main" val="20000"/>
                    </a:ext>
                  </a:extLst>
                </a:gridCol>
                <a:gridCol w="2689411">
                  <a:extLst>
                    <a:ext uri="{9D8B030D-6E8A-4147-A177-3AD203B41FA5}">
                      <a16:colId xmlns:a16="http://schemas.microsoft.com/office/drawing/2014/main" val="20001"/>
                    </a:ext>
                  </a:extLst>
                </a:gridCol>
              </a:tblGrid>
              <a:tr h="3672472">
                <a:tc>
                  <a:txBody>
                    <a:bodyPr/>
                    <a:lstStyle/>
                    <a:p>
                      <a:pPr algn="just"/>
                      <a:r>
                        <a:rPr lang="fr-FR" sz="2400" b="0" i="0" u="none" strike="noStrike" kern="1200" baseline="0" dirty="0">
                          <a:solidFill>
                            <a:schemeClr val="tx1"/>
                          </a:solidFill>
                          <a:latin typeface="Coptic1" pitchFamily="2" charset="0"/>
                          <a:ea typeface="+mn-ea"/>
                          <a:cs typeface="+mn-cs"/>
                        </a:rPr>
                        <a:t>Ere </a:t>
                      </a:r>
                      <a:r>
                        <a:rPr lang="fr-FR" sz="2400" b="0" i="0" u="none" strike="noStrike" kern="1200" baseline="0" dirty="0" err="1">
                          <a:solidFill>
                            <a:schemeClr val="tx1"/>
                          </a:solidFill>
                          <a:latin typeface="Coptic1" pitchFamily="2" charset="0"/>
                          <a:ea typeface="+mn-ea"/>
                          <a:cs typeface="+mn-cs"/>
                        </a:rPr>
                        <a:t>nia~ggeloc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o~hi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e~ratou</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nia~r</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ag~geloc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niCeravim</a:t>
                      </a:r>
                      <a:r>
                        <a:rPr lang="fr-FR" sz="2400" b="0" i="0" u="none" strike="noStrike" kern="1200" baseline="0" dirty="0">
                          <a:solidFill>
                            <a:schemeClr val="tx1"/>
                          </a:solidFill>
                          <a:latin typeface="Coptic1" pitchFamily="2" charset="0"/>
                          <a:ea typeface="+mn-ea"/>
                          <a:cs typeface="+mn-cs"/>
                        </a:rPr>
                        <a:t> na </a:t>
                      </a:r>
                      <a:r>
                        <a:rPr lang="fr-FR" sz="2400" b="0" i="0" u="none" strike="noStrike" kern="1200" baseline="0" dirty="0" err="1">
                          <a:solidFill>
                            <a:schemeClr val="tx1"/>
                          </a:solidFill>
                          <a:latin typeface="Coptic1" pitchFamily="2" charset="0"/>
                          <a:ea typeface="+mn-ea"/>
                          <a:cs typeface="+mn-cs"/>
                        </a:rPr>
                        <a:t>picoo~u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n~tenh</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ni,eroubim</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eymeh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m~bal</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euhwbc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n~nouho</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eybe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y~metcaie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pefnis</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n~w~o~u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n~ats~eryewrin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n~ats~caji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euhwc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ouc~m</a:t>
                      </a:r>
                      <a:r>
                        <a:rPr lang="fr-FR" sz="2400" b="0" i="0" u="none" strike="noStrike" kern="1200" baseline="0" dirty="0">
                          <a:solidFill>
                            <a:schemeClr val="tx1"/>
                          </a:solidFill>
                          <a:latin typeface="Coptic1" pitchFamily="2" charset="0"/>
                          <a:ea typeface="+mn-ea"/>
                          <a:cs typeface="+mn-cs"/>
                        </a:rPr>
                        <a:t>/ </a:t>
                      </a:r>
                      <a:r>
                        <a:rPr lang="pt-BR" sz="2400" b="0" i="0" u="none" strike="noStrike" kern="1200" baseline="0" dirty="0">
                          <a:solidFill>
                            <a:schemeClr val="tx1"/>
                          </a:solidFill>
                          <a:latin typeface="Coptic1" pitchFamily="2" charset="0"/>
                          <a:ea typeface="+mn-ea"/>
                          <a:cs typeface="+mn-cs"/>
                        </a:rPr>
                        <a:t>n~ouwt: euws e~bol </a:t>
                      </a:r>
                      <a:r>
                        <a:rPr lang="fr-FR" sz="2400" b="0" i="0" u="none" strike="noStrike" kern="1200" baseline="0" dirty="0" err="1">
                          <a:solidFill>
                            <a:schemeClr val="tx1"/>
                          </a:solidFill>
                          <a:latin typeface="Coptic1" pitchFamily="2" charset="0"/>
                          <a:ea typeface="+mn-ea"/>
                          <a:cs typeface="+mn-cs"/>
                        </a:rPr>
                        <a:t>eujw</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m~moc</a:t>
                      </a:r>
                      <a:r>
                        <a:rPr lang="fr-FR" sz="2400" b="0" i="0" u="none" strike="noStrike" kern="1200" baseline="0" dirty="0">
                          <a:solidFill>
                            <a:schemeClr val="tx1"/>
                          </a:solidFill>
                          <a:latin typeface="Coptic1" pitchFamily="2" charset="0"/>
                          <a:ea typeface="+mn-ea"/>
                          <a:cs typeface="+mn-cs"/>
                        </a:rPr>
                        <a:t>:</a:t>
                      </a:r>
                      <a:endParaRPr kumimoji="0" lang="fr-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Les anges et les archanges se tiennent devant Lui : les séraphins aux six ailes et les chérubins aux yeux</a:t>
                      </a:r>
                    </a:p>
                    <a:p>
                      <a:pPr algn="just"/>
                      <a:r>
                        <a:rPr lang="fr-FR" sz="2400" b="0" i="0" u="none" strike="noStrike" kern="1200" baseline="0" dirty="0">
                          <a:solidFill>
                            <a:schemeClr val="tx1"/>
                          </a:solidFill>
                          <a:latin typeface="+mn-lt"/>
                          <a:ea typeface="+mn-ea"/>
                          <a:cs typeface="+mn-cs"/>
                        </a:rPr>
                        <a:t>multiples. Ils se protègent le visage de la splendeur de Sa gloire immense, invisible et ineffable. Ils le louent en chœur en clamant et en disant :</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والملائكة ورؤساء</a:t>
                      </a:r>
                    </a:p>
                    <a:p>
                      <a:pPr algn="just" rtl="1"/>
                      <a:r>
                        <a:rPr lang="ar-EG" sz="2800" b="0" i="0" u="none" strike="noStrike" kern="1200" baseline="0" dirty="0">
                          <a:solidFill>
                            <a:schemeClr val="tx1"/>
                          </a:solidFill>
                          <a:latin typeface="+mn-lt"/>
                          <a:ea typeface="+mn-ea"/>
                          <a:cs typeface="+mn-cs"/>
                        </a:rPr>
                        <a:t>الملائكة قيام.</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السيرافيم</a:t>
                      </a:r>
                      <a:r>
                        <a:rPr lang="ar-EG" sz="2800" b="0" i="0" u="none" strike="noStrike" kern="1200" baseline="0" dirty="0">
                          <a:solidFill>
                            <a:schemeClr val="tx1"/>
                          </a:solidFill>
                          <a:latin typeface="+mn-lt"/>
                          <a:ea typeface="+mn-ea"/>
                          <a:cs typeface="+mn-cs"/>
                        </a:rPr>
                        <a:t> ذوي</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الستة أجنحه</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والشيروبيم</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الممتلئون أعينا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يسترون وجوههم من</a:t>
                      </a:r>
                    </a:p>
                    <a:p>
                      <a:pPr algn="just" rtl="1"/>
                      <a:r>
                        <a:rPr lang="ar-EG" sz="2800" b="0" i="0" u="none" strike="noStrike" kern="1200" baseline="0" dirty="0">
                          <a:solidFill>
                            <a:schemeClr val="tx1"/>
                          </a:solidFill>
                          <a:latin typeface="+mn-lt"/>
                          <a:ea typeface="+mn-ea"/>
                          <a:cs typeface="+mn-cs"/>
                        </a:rPr>
                        <a:t>بهاء عظمة مجده غير</a:t>
                      </a:r>
                    </a:p>
                    <a:p>
                      <a:pPr algn="just" rtl="1"/>
                      <a:r>
                        <a:rPr lang="ar-EG" sz="2800" b="0" i="0" u="none" strike="noStrike" kern="1200" baseline="0" dirty="0">
                          <a:solidFill>
                            <a:schemeClr val="tx1"/>
                          </a:solidFill>
                          <a:latin typeface="+mn-lt"/>
                          <a:ea typeface="+mn-ea"/>
                          <a:cs typeface="+mn-cs"/>
                        </a:rPr>
                        <a:t>المنظور ولا ينطق </a:t>
                      </a:r>
                      <a:r>
                        <a:rPr lang="ar-EG" sz="2800" b="0" i="0" u="none" strike="noStrike" kern="1200" baseline="0" dirty="0" err="1">
                          <a:solidFill>
                            <a:schemeClr val="tx1"/>
                          </a:solidFill>
                          <a:latin typeface="+mn-lt"/>
                          <a:ea typeface="+mn-ea"/>
                          <a:cs typeface="+mn-cs"/>
                        </a:rPr>
                        <a:t>بة</a:t>
                      </a:r>
                      <a:r>
                        <a:rPr lang="ar-EG" sz="2800" b="0" i="0" u="none" strike="noStrike" kern="1200" baseline="0" dirty="0">
                          <a:solidFill>
                            <a:schemeClr val="tx1"/>
                          </a:solidFill>
                          <a:latin typeface="+mn-lt"/>
                          <a:ea typeface="+mn-ea"/>
                          <a:cs typeface="+mn-cs"/>
                        </a:rPr>
                        <a:t>.</a:t>
                      </a:r>
                    </a:p>
                    <a:p>
                      <a:pPr algn="just" rtl="1"/>
                      <a:r>
                        <a:rPr lang="ar-EG" sz="2800" b="0" i="0" u="none" strike="noStrike" kern="1200" baseline="0" dirty="0">
                          <a:solidFill>
                            <a:schemeClr val="tx1"/>
                          </a:solidFill>
                          <a:latin typeface="+mn-lt"/>
                          <a:ea typeface="+mn-ea"/>
                          <a:cs typeface="+mn-cs"/>
                        </a:rPr>
                        <a:t>يسبحون بصوت واحد</a:t>
                      </a:r>
                    </a:p>
                    <a:p>
                      <a:pPr algn="just" rtl="1"/>
                      <a:r>
                        <a:rPr lang="ar-EG" sz="2800" b="0" i="0" u="none" strike="noStrike" kern="1200" baseline="0" dirty="0">
                          <a:solidFill>
                            <a:schemeClr val="tx1"/>
                          </a:solidFill>
                          <a:latin typeface="+mn-lt"/>
                          <a:ea typeface="+mn-ea"/>
                          <a:cs typeface="+mn-cs"/>
                        </a:rPr>
                        <a:t>صارخين قائلين:</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529369417"/>
      </p:ext>
    </p:extLst>
  </p:cSld>
  <p:clrMapOvr>
    <a:masterClrMapping/>
  </p:clrMapOvr>
  <p:transition/>
</p:sld>
</file>

<file path=ppt/slides/slide3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7B917B58-0346-4F3E-A995-83DEE7B24143}"/>
              </a:ext>
            </a:extLst>
          </p:cNvPr>
          <p:cNvGraphicFramePr>
            <a:graphicFrameLocks noGrp="1"/>
          </p:cNvGraphicFramePr>
          <p:nvPr>
            <p:ph/>
            <p:extLst>
              <p:ext uri="{D42A27DB-BD31-4B8C-83A1-F6EECF244321}">
                <p14:modId xmlns:p14="http://schemas.microsoft.com/office/powerpoint/2010/main" val="2662135880"/>
              </p:ext>
            </p:extLst>
          </p:nvPr>
        </p:nvGraphicFramePr>
        <p:xfrm>
          <a:off x="0" y="230358"/>
          <a:ext cx="9144000" cy="4457700"/>
        </p:xfrm>
        <a:graphic>
          <a:graphicData uri="http://schemas.openxmlformats.org/drawingml/2006/table">
            <a:tbl>
              <a:tblPr/>
              <a:tblGrid>
                <a:gridCol w="3352800">
                  <a:extLst>
                    <a:ext uri="{9D8B030D-6E8A-4147-A177-3AD203B41FA5}">
                      <a16:colId xmlns:a16="http://schemas.microsoft.com/office/drawing/2014/main" val="949587483"/>
                    </a:ext>
                  </a:extLst>
                </a:gridCol>
                <a:gridCol w="304800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tblGrid>
              <a:tr h="3690026">
                <a:tc>
                  <a:txBody>
                    <a:bodyPr/>
                    <a:lstStyle/>
                    <a:p>
                      <a:pPr algn="just"/>
                      <a:r>
                        <a:rPr lang="fr-FR" sz="3600" b="0" i="0" u="none" strike="noStrike" kern="1200" baseline="0" dirty="0">
                          <a:solidFill>
                            <a:schemeClr val="tx1"/>
                          </a:solidFill>
                          <a:latin typeface="Coptic1" pitchFamily="2" charset="0"/>
                          <a:ea typeface="+mn-ea"/>
                          <a:cs typeface="+mn-cs"/>
                        </a:rPr>
                        <a:t>Je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Kurioc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cabawy</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p~l</a:t>
                      </a:r>
                      <a:r>
                        <a:rPr lang="fr-FR" sz="3600" b="0" i="0" u="none" strike="noStrike" kern="1200" baseline="0" dirty="0">
                          <a:solidFill>
                            <a:schemeClr val="tx1"/>
                          </a:solidFill>
                          <a:latin typeface="Coptic1" pitchFamily="2" charset="0"/>
                          <a:ea typeface="+mn-ea"/>
                          <a:cs typeface="+mn-cs"/>
                        </a:rPr>
                        <a:t>/r/c o~ </a:t>
                      </a:r>
                      <a:r>
                        <a:rPr lang="fr-FR" sz="3600" b="0" i="0" u="none" strike="noStrike" kern="1200" baseline="0" dirty="0" err="1">
                          <a:solidFill>
                            <a:schemeClr val="tx1"/>
                          </a:solidFill>
                          <a:latin typeface="Coptic1" pitchFamily="2" charset="0"/>
                          <a:ea typeface="+mn-ea"/>
                          <a:cs typeface="+mn-cs"/>
                        </a:rPr>
                        <a:t>ouranoc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ke</a:t>
                      </a:r>
                      <a:r>
                        <a:rPr lang="fr-FR" sz="3600" b="0" i="0" u="none" strike="noStrike" kern="1200" baseline="0" dirty="0">
                          <a:solidFill>
                            <a:schemeClr val="tx1"/>
                          </a:solidFill>
                          <a:latin typeface="Coptic1" pitchFamily="2" charset="0"/>
                          <a:ea typeface="+mn-ea"/>
                          <a:cs typeface="+mn-cs"/>
                        </a:rPr>
                        <a:t> /~ g/: t/c </a:t>
                      </a:r>
                      <a:r>
                        <a:rPr lang="fr-FR" sz="3600" b="0" i="0" u="none" strike="noStrike" kern="1200" baseline="0" dirty="0" err="1">
                          <a:solidFill>
                            <a:schemeClr val="tx1"/>
                          </a:solidFill>
                          <a:latin typeface="Coptic1" pitchFamily="2" charset="0"/>
                          <a:ea typeface="+mn-ea"/>
                          <a:cs typeface="+mn-cs"/>
                        </a:rPr>
                        <a:t>a~giac</a:t>
                      </a:r>
                      <a:r>
                        <a:rPr lang="fr-FR" sz="3600" b="0" i="0" u="none" strike="noStrike" kern="1200" baseline="0" dirty="0">
                          <a:solidFill>
                            <a:schemeClr val="tx1"/>
                          </a:solidFill>
                          <a:latin typeface="Coptic1" pitchFamily="2" charset="0"/>
                          <a:ea typeface="+mn-ea"/>
                          <a:cs typeface="+mn-cs"/>
                        </a:rPr>
                        <a:t> cou </a:t>
                      </a:r>
                      <a:r>
                        <a:rPr lang="fr-FR" sz="3600" b="0" i="0" u="none" strike="noStrike" kern="1200" baseline="0" dirty="0" err="1">
                          <a:solidFill>
                            <a:schemeClr val="tx1"/>
                          </a:solidFill>
                          <a:latin typeface="Coptic1" pitchFamily="2" charset="0"/>
                          <a:ea typeface="+mn-ea"/>
                          <a:cs typeface="+mn-cs"/>
                        </a:rPr>
                        <a:t>dox</a:t>
                      </a:r>
                      <a:r>
                        <a:rPr lang="fr-FR" sz="3600" b="0" i="0" u="none" strike="noStrike" kern="1200" baseline="0" dirty="0">
                          <a:solidFill>
                            <a:schemeClr val="tx1"/>
                          </a:solidFill>
                          <a:latin typeface="Coptic1" pitchFamily="2" charset="0"/>
                          <a:ea typeface="+mn-ea"/>
                          <a:cs typeface="+mn-cs"/>
                        </a:rPr>
                        <a:t>/c.</a:t>
                      </a:r>
                      <a:endParaRPr kumimoji="0" lang="fr-CA" sz="6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 Saint, Saint, Saint, Seigneur Sabaoth, ciel et terre sont remplis de Ta sainte gloire. »</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"قدوس. قدوس.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قدوس. رب </a:t>
                      </a:r>
                      <a:r>
                        <a:rPr lang="ar-EG" sz="3600" b="0" i="0" u="none" strike="noStrike" kern="1200" baseline="0" dirty="0" err="1">
                          <a:solidFill>
                            <a:schemeClr val="tx1"/>
                          </a:solidFill>
                          <a:latin typeface="+mn-lt"/>
                          <a:ea typeface="+mn-ea"/>
                          <a:cs typeface="+mn-cs"/>
                        </a:rPr>
                        <a:t>الصاباؤت</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السماء والأرض</a:t>
                      </a:r>
                    </a:p>
                    <a:p>
                      <a:pPr algn="just" rtl="1"/>
                      <a:r>
                        <a:rPr lang="ar-EG" sz="3600" b="0" i="0" u="none" strike="noStrike" kern="1200" baseline="0" dirty="0">
                          <a:solidFill>
                            <a:schemeClr val="tx1"/>
                          </a:solidFill>
                          <a:latin typeface="+mn-lt"/>
                          <a:ea typeface="+mn-ea"/>
                          <a:cs typeface="+mn-cs"/>
                        </a:rPr>
                        <a:t>مملوءتان من مجدك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الاقدس."</a:t>
                      </a:r>
                      <a:endParaRPr kumimoji="0" lang="en-US" sz="6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4" action="ppaction://hlinksldjump" highlightClick="1"/>
            <a:extLst>
              <a:ext uri="{FF2B5EF4-FFF2-40B4-BE49-F238E27FC236}">
                <a16:creationId xmlns:a16="http://schemas.microsoft.com/office/drawing/2014/main" id="{ED6EF53E-C644-4868-8BCA-12DF9AB6F69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633209068"/>
      </p:ext>
    </p:extLst>
  </p:cSld>
  <p:clrMapOvr>
    <a:masterClrMapping/>
  </p:clrMapOvr>
  <p:transition/>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45977" name="Group 57"/>
          <p:cNvGraphicFramePr>
            <a:graphicFrameLocks noGrp="1"/>
          </p:cNvGraphicFramePr>
          <p:nvPr>
            <p:ph/>
            <p:extLst>
              <p:ext uri="{D42A27DB-BD31-4B8C-83A1-F6EECF244321}">
                <p14:modId xmlns:p14="http://schemas.microsoft.com/office/powerpoint/2010/main" val="2273847170"/>
              </p:ext>
            </p:extLst>
          </p:nvPr>
        </p:nvGraphicFramePr>
        <p:xfrm>
          <a:off x="21630" y="51470"/>
          <a:ext cx="9086874" cy="4957572"/>
        </p:xfrm>
        <a:graphic>
          <a:graphicData uri="http://schemas.openxmlformats.org/drawingml/2006/table">
            <a:tbl>
              <a:tblPr/>
              <a:tblGrid>
                <a:gridCol w="4639270">
                  <a:extLst>
                    <a:ext uri="{9D8B030D-6E8A-4147-A177-3AD203B41FA5}">
                      <a16:colId xmlns:a16="http://schemas.microsoft.com/office/drawing/2014/main" val="20000"/>
                    </a:ext>
                  </a:extLst>
                </a:gridCol>
                <a:gridCol w="4447604">
                  <a:extLst>
                    <a:ext uri="{9D8B030D-6E8A-4147-A177-3AD203B41FA5}">
                      <a16:colId xmlns:a16="http://schemas.microsoft.com/office/drawing/2014/main" val="20001"/>
                    </a:ext>
                  </a:extLst>
                </a:gridCol>
              </a:tblGrid>
              <a:tr h="37227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Purifie nos âmes, nos corps, nos esprits, nos cœurs, nos yeux, notre compréhension, nos pensées  et nos intentions afin qu’avec un cœur net, une âme éclairée, une face sans honte, une foi sans hypocrisie, un amour parfait et une espérance qui demeure, nous osions par faveur et sans crainte nous adresser à Toi, Ô Père Saint qui êtes aux cieux et te dire: </a:t>
                      </a:r>
                    </a:p>
                  </a:txBody>
                  <a:tcPr marL="90000" marR="90000" marT="35100" marB="1215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طهّر نفوسنا وأجسادنا وأرواحنا وقلوبنا وعيونا </a:t>
                      </a:r>
                      <a:r>
                        <a:rPr kumimoji="0" lang="ar-SA" sz="3200" b="0" i="0" u="none" strike="noStrike" cap="none" normalizeH="0" baseline="0" dirty="0" err="1">
                          <a:ln>
                            <a:noFill/>
                          </a:ln>
                          <a:solidFill>
                            <a:schemeClr val="tx1"/>
                          </a:solidFill>
                          <a:effectLst/>
                          <a:latin typeface="Arial" charset="0"/>
                          <a:cs typeface="Arial" charset="0"/>
                        </a:rPr>
                        <a:t>وأفهامنا</a:t>
                      </a:r>
                      <a:r>
                        <a:rPr kumimoji="0" lang="ar-SA" sz="3200" b="0" i="0" u="none" strike="noStrike" cap="none" normalizeH="0" baseline="0" dirty="0">
                          <a:ln>
                            <a:noFill/>
                          </a:ln>
                          <a:solidFill>
                            <a:schemeClr val="tx1"/>
                          </a:solidFill>
                          <a:effectLst/>
                          <a:latin typeface="Arial" charset="0"/>
                          <a:cs typeface="Arial" charset="0"/>
                        </a:rPr>
                        <a:t> وأفكارنا ونياتنا.  لكى بقلبٍ طاهر ونفسٍ مستنيرة ووجهٍ غير مخزى وإيمانٍ بلا رياء ومحبةٍ كاملة ورجاءٍ ثابت نجسرُ بدالة بغير خوف أن نطلب إليكَ يا الله الآب القدوس الذى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السموات ونقول</a:t>
                      </a:r>
                      <a:r>
                        <a:rPr kumimoji="0" lang="en-US" sz="3600" b="0" i="0" u="none" strike="noStrike" cap="none" normalizeH="0" baseline="0" dirty="0">
                          <a:ln>
                            <a:noFill/>
                          </a:ln>
                          <a:solidFill>
                            <a:schemeClr val="tx1"/>
                          </a:solidFill>
                          <a:effectLst/>
                          <a:latin typeface="Arial" charset="0"/>
                          <a:cs typeface="Arial" charset="0"/>
                        </a:rPr>
                        <a:t> :</a:t>
                      </a:r>
                      <a:endParaRPr kumimoji="0" lang="en-CA" sz="3200" b="0" i="0" u="none"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27115806"/>
      </p:ext>
    </p:extLst>
  </p:cSld>
  <p:clrMapOvr>
    <a:masterClrMapping/>
  </p:clrMapOvr>
  <p:transition/>
</p:sld>
</file>

<file path=ppt/slides/slide3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69168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Group 93">
            <a:extLst>
              <a:ext uri="{FF2B5EF4-FFF2-40B4-BE49-F238E27FC236}">
                <a16:creationId xmlns:a16="http://schemas.microsoft.com/office/drawing/2014/main" id="{27AA58EA-9372-3E77-52E7-ABB40B1A6F1B}"/>
              </a:ext>
            </a:extLst>
          </p:cNvPr>
          <p:cNvGraphicFramePr>
            <a:graphicFrameLocks/>
          </p:cNvGraphicFramePr>
          <p:nvPr>
            <p:extLst>
              <p:ext uri="{D42A27DB-BD31-4B8C-83A1-F6EECF244321}">
                <p14:modId xmlns:p14="http://schemas.microsoft.com/office/powerpoint/2010/main" val="468162837"/>
              </p:ext>
            </p:extLst>
          </p:nvPr>
        </p:nvGraphicFramePr>
        <p:xfrm>
          <a:off x="0" y="407670"/>
          <a:ext cx="9144000" cy="4564380"/>
        </p:xfrm>
        <a:graphic>
          <a:graphicData uri="http://schemas.openxmlformats.org/drawingml/2006/table">
            <a:tbl>
              <a:tblPr/>
              <a:tblGrid>
                <a:gridCol w="3465871">
                  <a:extLst>
                    <a:ext uri="{9D8B030D-6E8A-4147-A177-3AD203B41FA5}">
                      <a16:colId xmlns:a16="http://schemas.microsoft.com/office/drawing/2014/main" val="20000"/>
                    </a:ext>
                  </a:extLst>
                </a:gridCol>
                <a:gridCol w="3023419">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93518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50" b="0" i="0" u="none" strike="noStrike" cap="none" normalizeH="0" baseline="0" dirty="0" err="1">
                          <a:ln>
                            <a:noFill/>
                          </a:ln>
                          <a:solidFill>
                            <a:schemeClr val="tx1"/>
                          </a:solidFill>
                          <a:effectLst/>
                          <a:latin typeface="Coptic1" pitchFamily="2" charset="0"/>
                          <a:cs typeface="Arial" charset="0"/>
                        </a:rPr>
                        <a:t>Acpazecye</a:t>
                      </a:r>
                      <a:r>
                        <a:rPr kumimoji="0" lang="en-US" sz="2750" b="0" i="0" u="none" strike="noStrike" cap="none" normalizeH="0" baseline="0" dirty="0">
                          <a:ln>
                            <a:noFill/>
                          </a:ln>
                          <a:solidFill>
                            <a:schemeClr val="tx1"/>
                          </a:solidFill>
                          <a:effectLst/>
                          <a:latin typeface="Coptic1" pitchFamily="2" charset="0"/>
                          <a:cs typeface="Arial" charset="0"/>
                        </a:rPr>
                        <a:t> all/</a:t>
                      </a:r>
                      <a:r>
                        <a:rPr kumimoji="0" lang="en-US" sz="2750" b="0" i="0" u="none" strike="noStrike" cap="none" normalizeH="0" baseline="0" dirty="0" err="1">
                          <a:ln>
                            <a:noFill/>
                          </a:ln>
                          <a:solidFill>
                            <a:schemeClr val="tx1"/>
                          </a:solidFill>
                          <a:effectLst/>
                          <a:latin typeface="Coptic1" pitchFamily="2" charset="0"/>
                          <a:cs typeface="Arial" charset="0"/>
                        </a:rPr>
                        <a:t>louc</a:t>
                      </a:r>
                      <a:r>
                        <a:rPr kumimoji="0" lang="en-US" sz="2750" b="0" i="0" u="none" strike="noStrike" cap="none" normalizeH="0" baseline="0" dirty="0">
                          <a:ln>
                            <a:noFill/>
                          </a:ln>
                          <a:solidFill>
                            <a:schemeClr val="tx1"/>
                          </a:solidFill>
                          <a:effectLst/>
                          <a:latin typeface="Coptic1" pitchFamily="2" charset="0"/>
                          <a:cs typeface="Arial" charset="0"/>
                        </a:rPr>
                        <a:t> en </a:t>
                      </a:r>
                      <a:r>
                        <a:rPr kumimoji="0" lang="en-US" sz="2750" b="0" i="0" u="none" strike="noStrike" cap="none" normalizeH="0" baseline="0" dirty="0" err="1">
                          <a:ln>
                            <a:noFill/>
                          </a:ln>
                          <a:solidFill>
                            <a:schemeClr val="tx1"/>
                          </a:solidFill>
                          <a:effectLst/>
                          <a:latin typeface="Coptic1" pitchFamily="2" charset="0"/>
                          <a:cs typeface="Arial" charset="0"/>
                        </a:rPr>
                        <a:t>vil</a:t>
                      </a:r>
                      <a:r>
                        <a:rPr kumimoji="0" lang="en-US" sz="2750" b="0" i="0" u="none" strike="noStrike" cap="none" normalizeH="0" baseline="0" dirty="0">
                          <a:ln>
                            <a:noFill/>
                          </a:ln>
                          <a:solidFill>
                            <a:schemeClr val="tx1"/>
                          </a:solidFill>
                          <a:effectLst/>
                          <a:latin typeface="Coptic1" pitchFamily="2" charset="0"/>
                          <a:cs typeface="Arial" charset="0"/>
                        </a:rPr>
                        <a:t>/</a:t>
                      </a:r>
                      <a:r>
                        <a:rPr kumimoji="0" lang="en-US" sz="2750" b="0" i="0" u="none" strike="noStrike" cap="none" normalizeH="0" baseline="0" dirty="0" err="1">
                          <a:ln>
                            <a:noFill/>
                          </a:ln>
                          <a:solidFill>
                            <a:schemeClr val="tx1"/>
                          </a:solidFill>
                          <a:effectLst/>
                          <a:latin typeface="Coptic1" pitchFamily="2" charset="0"/>
                          <a:cs typeface="Arial" charset="0"/>
                        </a:rPr>
                        <a:t>mati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a~giw</a:t>
                      </a:r>
                      <a:r>
                        <a:rPr kumimoji="0" lang="en-US" sz="2750" b="0" i="0" u="none" strike="noStrike" cap="none" normalizeH="0" baseline="0" dirty="0">
                          <a:ln>
                            <a:noFill/>
                          </a:ln>
                          <a:solidFill>
                            <a:schemeClr val="tx1"/>
                          </a:solidFill>
                          <a:effectLst/>
                          <a:latin typeface="Coptic1" pitchFamily="2" charset="0"/>
                          <a:cs typeface="Arial" charset="0"/>
                        </a:rPr>
                        <a:t>. Am/n.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e~te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vai</a:t>
                      </a:r>
                      <a:r>
                        <a:rPr kumimoji="0" lang="en-US" sz="2750" b="0" i="0" u="none" strike="noStrike" cap="none" normalizeH="0" baseline="0" dirty="0">
                          <a:ln>
                            <a:noFill/>
                          </a:ln>
                          <a:solidFill>
                            <a:schemeClr val="tx1"/>
                          </a:solidFill>
                          <a:effectLst/>
                          <a:latin typeface="Coptic1" pitchFamily="2" charset="0"/>
                          <a:cs typeface="Arial" charset="0"/>
                        </a:rPr>
                        <a:t> pe I/#c# </a:t>
                      </a:r>
                      <a:r>
                        <a:rPr kumimoji="0" lang="en-US" sz="2750" b="0" i="0" u="none" strike="noStrike" cap="none" normalizeH="0" baseline="0" dirty="0" err="1">
                          <a:ln>
                            <a:noFill/>
                          </a:ln>
                          <a:solidFill>
                            <a:schemeClr val="tx1"/>
                          </a:solidFill>
                          <a:effectLst/>
                          <a:latin typeface="Coptic1" pitchFamily="2" charset="0"/>
                          <a:cs typeface="Arial" charset="0"/>
                        </a:rPr>
                        <a:t>P,#c</a:t>
                      </a:r>
                      <a:r>
                        <a:rPr kumimoji="0" lang="en-US" sz="2750" b="0" i="0" u="none" strike="noStrike" cap="none" normalizeH="0" baseline="0" dirty="0">
                          <a:ln>
                            <a:noFill/>
                          </a:ln>
                          <a:solidFill>
                            <a:schemeClr val="tx1"/>
                          </a:solidFill>
                          <a:effectLst/>
                          <a:latin typeface="Coptic1" pitchFamily="2" charset="0"/>
                          <a:cs typeface="Arial" charset="0"/>
                        </a:rPr>
                        <a:t># P~s/</a:t>
                      </a:r>
                      <a:r>
                        <a:rPr kumimoji="0" lang="en-US" sz="2750" b="0" i="0" u="none" strike="noStrike" cap="none" normalizeH="0" baseline="0" dirty="0" err="1">
                          <a:ln>
                            <a:noFill/>
                          </a:ln>
                          <a:solidFill>
                            <a:schemeClr val="tx1"/>
                          </a:solidFill>
                          <a:effectLst/>
                          <a:latin typeface="Coptic1" pitchFamily="2" charset="0"/>
                          <a:cs typeface="Arial" charset="0"/>
                        </a:rPr>
                        <a:t>ri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m~V~nou</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cwtem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e~ron</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ouoh</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nai</a:t>
                      </a:r>
                      <a:r>
                        <a:rPr kumimoji="0" lang="en-US" sz="275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Échangez un saint baiser. </a:t>
                      </a: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Pitié Seigneur Pitié Seigneur Pitié Seigneur.</a:t>
                      </a:r>
                      <a:r>
                        <a:rPr kumimoji="0" lang="fr-CA" sz="2700" b="0" i="0" u="none" strike="noStrike" cap="none" normalizeH="0" baseline="0" dirty="0">
                          <a:ln>
                            <a:noFill/>
                          </a:ln>
                          <a:solidFill>
                            <a:schemeClr val="tx1"/>
                          </a:solidFill>
                          <a:effectLst/>
                          <a:latin typeface="Arial" charset="0"/>
                          <a:cs typeface="Arial" charset="0"/>
                        </a:rPr>
                        <a:t>  </a:t>
                      </a:r>
                      <a:r>
                        <a:rPr kumimoji="0" lang="fr-FR" sz="2700" b="0" i="0" u="none" strike="noStrike" cap="none" normalizeH="0" baseline="0" dirty="0">
                          <a:ln>
                            <a:noFill/>
                          </a:ln>
                          <a:solidFill>
                            <a:schemeClr val="tx1"/>
                          </a:solidFill>
                          <a:effectLst/>
                          <a:latin typeface="Arial" charset="0"/>
                          <a:cs typeface="Arial" charset="0"/>
                        </a:rPr>
                        <a:t>Oui Seigneur Jésus Christ, le Fils de Dieu écoute nous et aie pitié de nous.</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قبِّلوا بعضَكُمْ بعضاً بقُبلةٍ مقدسةٍ.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نعم يا ربُّ، الذي هو يسوعُ المسيحُ </a:t>
                      </a:r>
                      <a:r>
                        <a:rPr kumimoji="0" lang="ar-EG" sz="3200" b="0" i="0" u="none" strike="noStrike" cap="none" normalizeH="0" baseline="0" dirty="0" err="1">
                          <a:ln>
                            <a:noFill/>
                          </a:ln>
                          <a:solidFill>
                            <a:schemeClr val="tx1"/>
                          </a:solidFill>
                          <a:effectLst/>
                          <a:latin typeface="Arial" charset="0"/>
                          <a:cs typeface="Arial" pitchFamily="34" charset="0"/>
                        </a:rPr>
                        <a:t>إبنُ</a:t>
                      </a:r>
                      <a:r>
                        <a:rPr kumimoji="0" lang="ar-EG" sz="3200" b="0" i="0" u="none" strike="noStrike" cap="none" normalizeH="0" baseline="0" dirty="0">
                          <a:ln>
                            <a:noFill/>
                          </a:ln>
                          <a:solidFill>
                            <a:schemeClr val="tx1"/>
                          </a:solidFill>
                          <a:effectLst/>
                          <a:latin typeface="Arial" charset="0"/>
                          <a:cs typeface="Arial" pitchFamily="34" charset="0"/>
                        </a:rPr>
                        <a:t> اللهِ، </a:t>
                      </a:r>
                      <a:r>
                        <a:rPr kumimoji="0" lang="ar-EG" sz="3200" b="0" i="0" u="none" strike="noStrike" cap="none" normalizeH="0" baseline="0" dirty="0" err="1">
                          <a:ln>
                            <a:noFill/>
                          </a:ln>
                          <a:solidFill>
                            <a:schemeClr val="tx1"/>
                          </a:solidFill>
                          <a:effectLst/>
                          <a:latin typeface="Arial" charset="0"/>
                          <a:cs typeface="Arial" pitchFamily="34" charset="0"/>
                        </a:rPr>
                        <a:t>إسمعْنا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err="1">
                          <a:ln>
                            <a:noFill/>
                          </a:ln>
                          <a:solidFill>
                            <a:schemeClr val="tx1"/>
                          </a:solidFill>
                          <a:effectLst/>
                          <a:latin typeface="Arial" charset="0"/>
                          <a:cs typeface="Arial" pitchFamily="34" charset="0"/>
                        </a:rPr>
                        <a:t>وإرحّمْنا</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5">
            <a:extLst>
              <a:ext uri="{FF2B5EF4-FFF2-40B4-BE49-F238E27FC236}">
                <a16:creationId xmlns:a16="http://schemas.microsoft.com/office/drawing/2014/main" id="{BFDC152F-0AFA-ED64-C32C-9006D90541E1}"/>
              </a:ext>
            </a:extLst>
          </p:cNvPr>
          <p:cNvGraphicFramePr>
            <a:graphicFrameLocks noGrp="1"/>
          </p:cNvGraphicFramePr>
          <p:nvPr>
            <p:extLst>
              <p:ext uri="{D42A27DB-BD31-4B8C-83A1-F6EECF244321}">
                <p14:modId xmlns:p14="http://schemas.microsoft.com/office/powerpoint/2010/main" val="3869664168"/>
              </p:ext>
            </p:extLst>
          </p:nvPr>
        </p:nvGraphicFramePr>
        <p:xfrm>
          <a:off x="1092740" y="-14068"/>
          <a:ext cx="6958519" cy="370840"/>
        </p:xfrm>
        <a:graphic>
          <a:graphicData uri="http://schemas.openxmlformats.org/drawingml/2006/table">
            <a:tbl>
              <a:tblPr firstRow="1" bandRow="1">
                <a:tableStyleId>{2D5ABB26-0587-4C30-8999-92F81FD0307C}</a:tableStyleId>
              </a:tblPr>
              <a:tblGrid>
                <a:gridCol w="6958519">
                  <a:extLst>
                    <a:ext uri="{9D8B030D-6E8A-4147-A177-3AD203B41FA5}">
                      <a16:colId xmlns:a16="http://schemas.microsoft.com/office/drawing/2014/main" val="1062869681"/>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latin typeface="Coptic1" pitchFamily="2" charset="0"/>
                        </a:rPr>
                        <a:t>Acpazecye</a:t>
                      </a:r>
                      <a:r>
                        <a:rPr lang="en-CA" sz="1800" dirty="0">
                          <a:latin typeface="Coptic1" pitchFamily="2" charset="0"/>
                        </a:rPr>
                        <a:t> all/</a:t>
                      </a:r>
                      <a:r>
                        <a:rPr lang="en-CA" sz="1800" dirty="0" err="1">
                          <a:latin typeface="Coptic1" pitchFamily="2" charset="0"/>
                        </a:rPr>
                        <a:t>louc</a:t>
                      </a:r>
                      <a:r>
                        <a:rPr lang="en-CA" sz="1800" dirty="0">
                          <a:latin typeface="Coptic1" pitchFamily="2" charset="0"/>
                        </a:rPr>
                        <a:t> – </a:t>
                      </a:r>
                      <a:r>
                        <a:rPr lang="en-CA" sz="1800" dirty="0" err="1">
                          <a:latin typeface="+mn-lt"/>
                        </a:rPr>
                        <a:t>Echangez</a:t>
                      </a:r>
                      <a:r>
                        <a:rPr lang="en-CA" sz="1800" dirty="0">
                          <a:latin typeface="+mn-lt"/>
                        </a:rPr>
                        <a:t> – </a:t>
                      </a:r>
                      <a:r>
                        <a:rPr kumimoji="0" lang="ar-SA" sz="1800" b="0" i="0" u="none" strike="noStrike" cap="none" normalizeH="0" baseline="0" dirty="0">
                          <a:ln>
                            <a:noFill/>
                          </a:ln>
                          <a:solidFill>
                            <a:schemeClr val="tx1"/>
                          </a:solidFill>
                          <a:effectLst/>
                          <a:latin typeface="Arial" charset="0"/>
                          <a:cs typeface="Arial" pitchFamily="34" charset="0"/>
                        </a:rPr>
                        <a:t>قبِّلوا</a:t>
                      </a:r>
                      <a:r>
                        <a:rPr kumimoji="0" lang="fr-FR" sz="1800" b="0" i="0" u="none" strike="noStrike" cap="none" normalizeH="0" baseline="0" dirty="0">
                          <a:ln>
                            <a:noFill/>
                          </a:ln>
                          <a:solidFill>
                            <a:schemeClr val="tx1"/>
                          </a:solidFill>
                          <a:effectLst/>
                          <a:latin typeface="Arial" charset="0"/>
                          <a:cs typeface="Arial" pitchFamily="34" charset="0"/>
                        </a:rPr>
                        <a:t> </a:t>
                      </a:r>
                      <a:r>
                        <a:rPr lang="en-CA" sz="1800" dirty="0">
                          <a:latin typeface="+mn-lt"/>
                        </a:rPr>
                        <a:t>- long</a:t>
                      </a:r>
                      <a:endParaRPr kumimoji="0" lang="en-CA" sz="1800" b="0" i="0" u="none" strike="noStrike" cap="none" normalizeH="0" baseline="0" dirty="0">
                        <a:ln>
                          <a:noFill/>
                        </a:ln>
                        <a:solidFill>
                          <a:schemeClr val="tx1"/>
                        </a:solidFill>
                        <a:effectLst/>
                        <a:latin typeface="+mn-lt"/>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8837889"/>
                  </a:ext>
                </a:extLst>
              </a:tr>
            </a:tbl>
          </a:graphicData>
        </a:graphic>
      </p:graphicFrame>
      <p:sp>
        <p:nvSpPr>
          <p:cNvPr id="5" name="Action Button: Custom 4">
            <a:hlinkClick r:id="rId4" action="ppaction://hlinksldjump" highlightClick="1"/>
            <a:extLst>
              <a:ext uri="{FF2B5EF4-FFF2-40B4-BE49-F238E27FC236}">
                <a16:creationId xmlns:a16="http://schemas.microsoft.com/office/drawing/2014/main" id="{52D00841-AA29-9CB4-EECB-D2AC1A4C0645}"/>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767876330"/>
      </p:ext>
    </p:extLst>
  </p:cSld>
  <p:clrMapOvr>
    <a:masterClrMapping/>
  </p:clrMapOvr>
  <p:transition/>
</p:sld>
</file>

<file path=ppt/slides/slide3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640C8B40-5250-4865-A760-21362BED1098}"/>
              </a:ext>
            </a:extLst>
          </p:cNvPr>
          <p:cNvGraphicFramePr>
            <a:graphicFrameLocks noGrp="1"/>
          </p:cNvGraphicFramePr>
          <p:nvPr>
            <p:ph/>
          </p:nvPr>
        </p:nvGraphicFramePr>
        <p:xfrm>
          <a:off x="0" y="252919"/>
          <a:ext cx="9143503" cy="4335780"/>
        </p:xfrm>
        <a:graphic>
          <a:graphicData uri="http://schemas.openxmlformats.org/drawingml/2006/table">
            <a:tbl>
              <a:tblPr/>
              <a:tblGrid>
                <a:gridCol w="3579282">
                  <a:extLst>
                    <a:ext uri="{9D8B030D-6E8A-4147-A177-3AD203B41FA5}">
                      <a16:colId xmlns:a16="http://schemas.microsoft.com/office/drawing/2014/main" val="20000"/>
                    </a:ext>
                  </a:extLst>
                </a:gridCol>
                <a:gridCol w="3223098">
                  <a:extLst>
                    <a:ext uri="{9D8B030D-6E8A-4147-A177-3AD203B41FA5}">
                      <a16:colId xmlns:a16="http://schemas.microsoft.com/office/drawing/2014/main" val="20001"/>
                    </a:ext>
                  </a:extLst>
                </a:gridCol>
                <a:gridCol w="2341123">
                  <a:extLst>
                    <a:ext uri="{9D8B030D-6E8A-4147-A177-3AD203B41FA5}">
                      <a16:colId xmlns:a16="http://schemas.microsoft.com/office/drawing/2014/main" val="20002"/>
                    </a:ext>
                  </a:extLst>
                </a:gridCol>
              </a:tblGrid>
              <a:tr h="38885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kalwc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eulabwc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ektenwc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eni~r</a:t>
                      </a:r>
                      <a:r>
                        <a:rPr lang="fr-FR" sz="3200" b="0" i="0" kern="1200" dirty="0">
                          <a:solidFill>
                            <a:schemeClr val="tx1"/>
                          </a:solidFill>
                          <a:effectLst/>
                          <a:latin typeface="Coptic1" pitchFamily="2" charset="0"/>
                          <a:ea typeface="+mn-ea"/>
                          <a:cs typeface="+mn-cs"/>
                        </a:rPr>
                        <a:t>/n/: </a:t>
                      </a:r>
                      <a:r>
                        <a:rPr lang="fr-FR" sz="3200" b="0" i="0" kern="1200" dirty="0" err="1">
                          <a:solidFill>
                            <a:schemeClr val="tx1"/>
                          </a:solidFill>
                          <a:effectLst/>
                          <a:latin typeface="Coptic1" pitchFamily="2" charset="0"/>
                          <a:ea typeface="+mn-ea"/>
                          <a:cs typeface="+mn-cs"/>
                        </a:rPr>
                        <a:t>c~tomen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meta</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vobou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Yeou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t~romou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ke</a:t>
                      </a:r>
                      <a:r>
                        <a:rPr lang="fr-FR" sz="3200" b="0" i="0" kern="1200" dirty="0">
                          <a:solidFill>
                            <a:schemeClr val="tx1"/>
                          </a:solidFill>
                          <a:effectLst/>
                          <a:latin typeface="Coptic1" pitchFamily="2" charset="0"/>
                          <a:ea typeface="+mn-ea"/>
                          <a:cs typeface="+mn-cs"/>
                        </a:rPr>
                        <a:t> kata </a:t>
                      </a:r>
                      <a:r>
                        <a:rPr lang="fr-FR" sz="3200" b="0" i="0" kern="1200" dirty="0" err="1">
                          <a:solidFill>
                            <a:schemeClr val="tx1"/>
                          </a:solidFill>
                          <a:effectLst/>
                          <a:latin typeface="Coptic1" pitchFamily="2" charset="0"/>
                          <a:ea typeface="+mn-ea"/>
                          <a:cs typeface="+mn-cs"/>
                        </a:rPr>
                        <a:t>nuxeoc</a:t>
                      </a:r>
                      <a:r>
                        <a:rPr lang="fr-FR" sz="3200" b="0" i="0" kern="1200" dirty="0">
                          <a:solidFill>
                            <a:schemeClr val="tx1"/>
                          </a:solidFill>
                          <a:effectLst/>
                          <a:latin typeface="Coptic1" pitchFamily="2" charset="0"/>
                          <a:ea typeface="+mn-ea"/>
                          <a:cs typeface="+mn-cs"/>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Tenons-nous bien, tenons-nous avec </a:t>
                      </a:r>
                      <a:r>
                        <a:rPr lang="fr-FR" sz="2800" b="0" i="0" u="none" strike="noStrike" kern="1200" baseline="0" dirty="0" err="1">
                          <a:solidFill>
                            <a:schemeClr val="tx1"/>
                          </a:solidFill>
                          <a:latin typeface="+mn-lt"/>
                          <a:ea typeface="+mn-ea"/>
                          <a:cs typeface="+mn-cs"/>
                        </a:rPr>
                        <a:t>piétié</a:t>
                      </a:r>
                      <a:r>
                        <a:rPr lang="fr-FR" sz="2800" b="0" i="0" u="none" strike="noStrike" kern="1200" baseline="0" dirty="0">
                          <a:solidFill>
                            <a:schemeClr val="tx1"/>
                          </a:solidFill>
                          <a:latin typeface="+mn-lt"/>
                          <a:ea typeface="+mn-ea"/>
                          <a:cs typeface="+mn-cs"/>
                        </a:rPr>
                        <a:t>, tenons-nous avec droiture, tenons-nous en paix, tenons-nous avec crainte de Dieu, avec tremblement et vénération</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فلنقف حسن اً. لنقف</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بتقوى. نقف باتصال.</a:t>
                      </a:r>
                    </a:p>
                    <a:p>
                      <a:pPr algn="just" rtl="1"/>
                      <a:r>
                        <a:rPr lang="ar-EG" sz="3600" b="0" i="0" u="none" strike="noStrike" kern="1200" baseline="0" dirty="0">
                          <a:solidFill>
                            <a:schemeClr val="tx1"/>
                          </a:solidFill>
                          <a:latin typeface="+mn-lt"/>
                          <a:ea typeface="+mn-ea"/>
                          <a:cs typeface="+mn-cs"/>
                        </a:rPr>
                        <a:t>نقف بسلام. نقف</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بخوف ورعدة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وخشوع.</a:t>
                      </a:r>
                      <a:endParaRPr kumimoji="0" lang="en-US" sz="60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000275713"/>
      </p:ext>
    </p:extLst>
  </p:cSld>
  <p:clrMapOvr>
    <a:masterClrMapping/>
  </p:clrMapOvr>
  <p:transition/>
</p:sld>
</file>

<file path=ppt/slides/slide3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F63EFAE3-33D2-434D-826D-554962248A88}"/>
              </a:ext>
            </a:extLst>
          </p:cNvPr>
          <p:cNvGraphicFramePr>
            <a:graphicFrameLocks noGrp="1"/>
          </p:cNvGraphicFramePr>
          <p:nvPr>
            <p:ph/>
          </p:nvPr>
        </p:nvGraphicFramePr>
        <p:xfrm>
          <a:off x="0" y="195486"/>
          <a:ext cx="9144001" cy="4548005"/>
        </p:xfrm>
        <a:graphic>
          <a:graphicData uri="http://schemas.openxmlformats.org/drawingml/2006/table">
            <a:tbl>
              <a:tblPr/>
              <a:tblGrid>
                <a:gridCol w="3437466">
                  <a:extLst>
                    <a:ext uri="{9D8B030D-6E8A-4147-A177-3AD203B41FA5}">
                      <a16:colId xmlns:a16="http://schemas.microsoft.com/office/drawing/2014/main" val="2622719221"/>
                    </a:ext>
                  </a:extLst>
                </a:gridCol>
                <a:gridCol w="3148772">
                  <a:extLst>
                    <a:ext uri="{9D8B030D-6E8A-4147-A177-3AD203B41FA5}">
                      <a16:colId xmlns:a16="http://schemas.microsoft.com/office/drawing/2014/main" val="20000"/>
                    </a:ext>
                  </a:extLst>
                </a:gridCol>
                <a:gridCol w="2557763">
                  <a:extLst>
                    <a:ext uri="{9D8B030D-6E8A-4147-A177-3AD203B41FA5}">
                      <a16:colId xmlns:a16="http://schemas.microsoft.com/office/drawing/2014/main" val="20001"/>
                    </a:ext>
                  </a:extLst>
                </a:gridCol>
              </a:tblGrid>
              <a:tr h="4548005">
                <a:tc>
                  <a:txBody>
                    <a:bodyPr/>
                    <a:lstStyle/>
                    <a:p>
                      <a:pPr algn="just"/>
                      <a:r>
                        <a:rPr lang="fr-FR" sz="3600" b="0" i="0" u="none" strike="noStrike" kern="1200" baseline="0" dirty="0" err="1">
                          <a:solidFill>
                            <a:schemeClr val="tx1"/>
                          </a:solidFill>
                          <a:latin typeface="Coptic1" pitchFamily="2" charset="0"/>
                          <a:ea typeface="+mn-ea"/>
                          <a:cs typeface="+mn-cs"/>
                        </a:rPr>
                        <a:t>Pik~liroc</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pilaoc</a:t>
                      </a:r>
                      <a:r>
                        <a:rPr lang="fr-FR" sz="3600" b="0" i="0" u="none" strike="noStrike" kern="1200" baseline="0" dirty="0">
                          <a:solidFill>
                            <a:schemeClr val="tx1"/>
                          </a:solidFill>
                          <a:latin typeface="Coptic1" pitchFamily="2" charset="0"/>
                          <a:ea typeface="+mn-ea"/>
                          <a:cs typeface="+mn-cs"/>
                        </a:rPr>
                        <a:t> t/</a:t>
                      </a:r>
                      <a:r>
                        <a:rPr lang="fr-FR" sz="3600" b="0" i="0" u="none" strike="noStrike" kern="1200" baseline="0" dirty="0" err="1">
                          <a:solidFill>
                            <a:schemeClr val="tx1"/>
                          </a:solidFill>
                          <a:latin typeface="Coptic1" pitchFamily="2" charset="0"/>
                          <a:ea typeface="+mn-ea"/>
                          <a:cs typeface="+mn-cs"/>
                        </a:rPr>
                        <a:t>rf</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qen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outwbh</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ouseph~mot</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oucemni</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ou,arwf</a:t>
                      </a:r>
                      <a:r>
                        <a:rPr lang="fr-FR" sz="3600" b="0" i="0" u="none" strike="noStrike" kern="1200" baseline="0" dirty="0">
                          <a:solidFill>
                            <a:schemeClr val="tx1"/>
                          </a:solidFill>
                          <a:latin typeface="Coptic1" pitchFamily="2" charset="0"/>
                          <a:ea typeface="+mn-ea"/>
                          <a:cs typeface="+mn-cs"/>
                        </a:rPr>
                        <a:t>.</a:t>
                      </a:r>
                      <a:endParaRPr kumimoji="0" lang="fr-CA" sz="6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600" b="0" i="0" u="none" strike="noStrike" kern="1200" baseline="0" dirty="0">
                          <a:solidFill>
                            <a:schemeClr val="tx1"/>
                          </a:solidFill>
                          <a:latin typeface="+mn-lt"/>
                          <a:ea typeface="+mn-ea"/>
                          <a:cs typeface="+mn-cs"/>
                        </a:rPr>
                        <a:t>Vous le clergé et tout le peuple, implorez Dieu en action de grâce, dans le calme et le silence.</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أيها الاكليروس وكل</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الشعب بطلبة وشكر</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بهدوء وسكوت.</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63919278"/>
      </p:ext>
    </p:extLst>
  </p:cSld>
  <p:clrMapOvr>
    <a:masterClrMapping/>
  </p:clrMapOvr>
  <p:transition/>
</p:sld>
</file>

<file path=ppt/slides/slide3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36A5FDDF-E3B0-4D00-8F02-38FA9443B5DA}"/>
              </a:ext>
            </a:extLst>
          </p:cNvPr>
          <p:cNvGraphicFramePr>
            <a:graphicFrameLocks noGrp="1"/>
          </p:cNvGraphicFramePr>
          <p:nvPr>
            <p:ph/>
          </p:nvPr>
        </p:nvGraphicFramePr>
        <p:xfrm>
          <a:off x="0" y="0"/>
          <a:ext cx="9144001" cy="4945380"/>
        </p:xfrm>
        <a:graphic>
          <a:graphicData uri="http://schemas.openxmlformats.org/drawingml/2006/table">
            <a:tbl>
              <a:tblPr/>
              <a:tblGrid>
                <a:gridCol w="3488987">
                  <a:extLst>
                    <a:ext uri="{9D8B030D-6E8A-4147-A177-3AD203B41FA5}">
                      <a16:colId xmlns:a16="http://schemas.microsoft.com/office/drawing/2014/main" val="2129311857"/>
                    </a:ext>
                  </a:extLst>
                </a:gridCol>
                <a:gridCol w="2989634">
                  <a:extLst>
                    <a:ext uri="{9D8B030D-6E8A-4147-A177-3AD203B41FA5}">
                      <a16:colId xmlns:a16="http://schemas.microsoft.com/office/drawing/2014/main" val="20000"/>
                    </a:ext>
                  </a:extLst>
                </a:gridCol>
                <a:gridCol w="2665380">
                  <a:extLst>
                    <a:ext uri="{9D8B030D-6E8A-4147-A177-3AD203B41FA5}">
                      <a16:colId xmlns:a16="http://schemas.microsoft.com/office/drawing/2014/main" val="20001"/>
                    </a:ext>
                  </a:extLst>
                </a:gridCol>
              </a:tblGrid>
              <a:tr h="34564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200" b="0" i="0" kern="1200" dirty="0">
                          <a:solidFill>
                            <a:schemeClr val="tx1"/>
                          </a:solidFill>
                          <a:effectLst/>
                          <a:latin typeface="Coptic1" pitchFamily="2" charset="0"/>
                          <a:ea typeface="+mn-ea"/>
                          <a:cs typeface="+mn-cs"/>
                        </a:rPr>
                        <a:t>Fai </a:t>
                      </a:r>
                      <a:r>
                        <a:rPr lang="fr-FR" sz="3200" b="0" i="0" kern="1200" dirty="0" err="1">
                          <a:solidFill>
                            <a:schemeClr val="tx1"/>
                          </a:solidFill>
                          <a:effectLst/>
                          <a:latin typeface="Coptic1" pitchFamily="2" charset="0"/>
                          <a:ea typeface="+mn-ea"/>
                          <a:cs typeface="+mn-cs"/>
                        </a:rPr>
                        <a:t>n~netenbal</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e~p~swi</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e~p~ca</a:t>
                      </a:r>
                      <a:r>
                        <a:rPr lang="fr-FR" sz="3200" b="0" i="0" kern="1200" dirty="0">
                          <a:solidFill>
                            <a:schemeClr val="tx1"/>
                          </a:solidFill>
                          <a:effectLst/>
                          <a:latin typeface="Coptic1" pitchFamily="2" charset="0"/>
                          <a:ea typeface="+mn-ea"/>
                          <a:cs typeface="+mn-cs"/>
                        </a:rPr>
                        <a:t> n~]</a:t>
                      </a:r>
                      <a:r>
                        <a:rPr lang="fr-FR" sz="3200" b="0" i="0" kern="1200" dirty="0" err="1">
                          <a:solidFill>
                            <a:schemeClr val="tx1"/>
                          </a:solidFill>
                          <a:effectLst/>
                          <a:latin typeface="Coptic1" pitchFamily="2" charset="0"/>
                          <a:ea typeface="+mn-ea"/>
                          <a:cs typeface="+mn-cs"/>
                        </a:rPr>
                        <a:t>a~natol</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Ntetennau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e~piyuciac</a:t>
                      </a:r>
                      <a:r>
                        <a:rPr lang="fr-FR" sz="3200" b="0" i="0" kern="1200" dirty="0">
                          <a:solidFill>
                            <a:schemeClr val="tx1"/>
                          </a:solidFill>
                          <a:effectLst/>
                          <a:latin typeface="Coptic1" pitchFamily="2" charset="0"/>
                          <a:ea typeface="+mn-ea"/>
                          <a:cs typeface="+mn-cs"/>
                        </a:rPr>
                        <a:t> t/</a:t>
                      </a:r>
                      <a:r>
                        <a:rPr lang="fr-FR" sz="3200" b="0" i="0" kern="1200" dirty="0" err="1">
                          <a:solidFill>
                            <a:schemeClr val="tx1"/>
                          </a:solidFill>
                          <a:effectLst/>
                          <a:latin typeface="Coptic1" pitchFamily="2" charset="0"/>
                          <a:ea typeface="+mn-ea"/>
                          <a:cs typeface="+mn-cs"/>
                        </a:rPr>
                        <a:t>rion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e~re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Picwma</a:t>
                      </a:r>
                      <a:r>
                        <a:rPr lang="fr-FR" sz="3200" b="0" i="0" kern="1200" dirty="0">
                          <a:solidFill>
                            <a:schemeClr val="tx1"/>
                          </a:solidFill>
                          <a:effectLst/>
                          <a:latin typeface="Coptic1" pitchFamily="2" charset="0"/>
                          <a:ea typeface="+mn-ea"/>
                          <a:cs typeface="+mn-cs"/>
                        </a:rPr>
                        <a:t> nem </a:t>
                      </a:r>
                      <a:r>
                        <a:rPr lang="fr-FR" sz="3200" b="0" i="0" kern="1200" dirty="0" err="1">
                          <a:solidFill>
                            <a:schemeClr val="tx1"/>
                          </a:solidFill>
                          <a:effectLst/>
                          <a:latin typeface="Coptic1" pitchFamily="2" charset="0"/>
                          <a:ea typeface="+mn-ea"/>
                          <a:cs typeface="+mn-cs"/>
                        </a:rPr>
                        <a:t>Pic~nof</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n~te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Emmanou</a:t>
                      </a:r>
                      <a:r>
                        <a:rPr lang="fr-FR" sz="3200" b="0" i="0" kern="1200" dirty="0">
                          <a:solidFill>
                            <a:schemeClr val="tx1"/>
                          </a:solidFill>
                          <a:effectLst/>
                          <a:latin typeface="Coptic1" pitchFamily="2" charset="0"/>
                          <a:ea typeface="+mn-ea"/>
                          <a:cs typeface="+mn-cs"/>
                        </a:rPr>
                        <a:t>/l </a:t>
                      </a:r>
                      <a:r>
                        <a:rPr lang="fr-FR" sz="3200" b="0" i="0" kern="1200" dirty="0" err="1">
                          <a:solidFill>
                            <a:schemeClr val="tx1"/>
                          </a:solidFill>
                          <a:effectLst/>
                          <a:latin typeface="Coptic1" pitchFamily="2" charset="0"/>
                          <a:ea typeface="+mn-ea"/>
                          <a:cs typeface="+mn-cs"/>
                        </a:rPr>
                        <a:t>Pennou</a:t>
                      </a:r>
                      <a:r>
                        <a:rPr lang="fr-FR" sz="3200" b="0" i="0" kern="1200" dirty="0">
                          <a:solidFill>
                            <a:schemeClr val="tx1"/>
                          </a:solidFill>
                          <a:effectLst/>
                          <a:latin typeface="Coptic1" pitchFamily="2" charset="0"/>
                          <a:ea typeface="+mn-ea"/>
                          <a:cs typeface="+mn-cs"/>
                        </a:rPr>
                        <a:t>] ,/ </a:t>
                      </a:r>
                      <a:r>
                        <a:rPr lang="fr-FR" sz="3200" b="0" i="0" kern="1200" dirty="0" err="1">
                          <a:solidFill>
                            <a:schemeClr val="tx1"/>
                          </a:solidFill>
                          <a:effectLst/>
                          <a:latin typeface="Coptic1" pitchFamily="2" charset="0"/>
                          <a:ea typeface="+mn-ea"/>
                          <a:cs typeface="+mn-cs"/>
                        </a:rPr>
                        <a:t>e~h~r</a:t>
                      </a:r>
                      <a:r>
                        <a:rPr lang="fr-FR" sz="3200" b="0" i="0" kern="1200" dirty="0">
                          <a:solidFill>
                            <a:schemeClr val="tx1"/>
                          </a:solidFill>
                          <a:effectLst/>
                          <a:latin typeface="Coptic1" pitchFamily="2" charset="0"/>
                          <a:ea typeface="+mn-ea"/>
                          <a:cs typeface="+mn-cs"/>
                        </a:rPr>
                        <a:t>/i </a:t>
                      </a:r>
                      <a:r>
                        <a:rPr lang="fr-FR" sz="3200" b="0" i="0" kern="1200" dirty="0" err="1">
                          <a:solidFill>
                            <a:schemeClr val="tx1"/>
                          </a:solidFill>
                          <a:effectLst/>
                          <a:latin typeface="Coptic1" pitchFamily="2" charset="0"/>
                          <a:ea typeface="+mn-ea"/>
                          <a:cs typeface="+mn-cs"/>
                        </a:rPr>
                        <a:t>e~jwf</a:t>
                      </a:r>
                      <a:r>
                        <a:rPr lang="fr-FR" sz="3200" b="0" i="0" kern="1200" dirty="0">
                          <a:solidFill>
                            <a:schemeClr val="tx1"/>
                          </a:solidFill>
                          <a:effectLst/>
                          <a:latin typeface="Coptic1" pitchFamily="2" charset="0"/>
                          <a:ea typeface="+mn-ea"/>
                          <a:cs typeface="+mn-cs"/>
                        </a:rPr>
                        <a:t>.</a:t>
                      </a:r>
                      <a:endParaRPr kumimoji="0" lang="fr-CA"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Levez les yeux en direction de l’orient pour voir l’autel : le Corps et le Sang d’Emmanuel notre Dieu posés dessus.</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إرفعوا</a:t>
                      </a:r>
                      <a:r>
                        <a:rPr lang="ar-EG" sz="3200" b="0" i="0" kern="1200" dirty="0">
                          <a:solidFill>
                            <a:schemeClr val="tx1"/>
                          </a:solidFill>
                          <a:effectLst/>
                          <a:latin typeface="+mn-lt"/>
                          <a:ea typeface="+mn-ea"/>
                          <a:cs typeface="+mn-cs"/>
                        </a:rPr>
                        <a:t> أعينكم إلى ناحية المشرق، لتنظروا المذبح وجسد ودم </a:t>
                      </a:r>
                      <a:r>
                        <a:rPr lang="ar-EG" sz="3200" b="0" i="0" kern="1200" dirty="0" err="1">
                          <a:solidFill>
                            <a:schemeClr val="tx1"/>
                          </a:solidFill>
                          <a:effectLst/>
                          <a:latin typeface="+mn-lt"/>
                          <a:ea typeface="+mn-ea"/>
                          <a:cs typeface="+mn-cs"/>
                        </a:rPr>
                        <a:t>عمانوئيل</a:t>
                      </a:r>
                      <a:r>
                        <a:rPr lang="ar-EG" sz="3200" b="0" i="0" kern="1200" dirty="0">
                          <a:solidFill>
                            <a:schemeClr val="tx1"/>
                          </a:solidFill>
                          <a:effectLst/>
                          <a:latin typeface="+mn-lt"/>
                          <a:ea typeface="+mn-ea"/>
                          <a:cs typeface="+mn-cs"/>
                        </a:rPr>
                        <a:t> إلهنا موضوعين عليه.</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215274336"/>
      </p:ext>
    </p:extLst>
  </p:cSld>
  <p:clrMapOvr>
    <a:masterClrMapping/>
  </p:clrMapOvr>
  <p:transition/>
</p:sld>
</file>

<file path=ppt/slides/slide3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598413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9D0F1795-7570-456A-81EF-FF464780543C}"/>
              </a:ext>
            </a:extLst>
          </p:cNvPr>
          <p:cNvGraphicFramePr>
            <a:graphicFrameLocks noGrp="1"/>
          </p:cNvGraphicFramePr>
          <p:nvPr>
            <p:ph/>
          </p:nvPr>
        </p:nvGraphicFramePr>
        <p:xfrm>
          <a:off x="0" y="0"/>
          <a:ext cx="9143999" cy="5189220"/>
        </p:xfrm>
        <a:graphic>
          <a:graphicData uri="http://schemas.openxmlformats.org/drawingml/2006/table">
            <a:tbl>
              <a:tblPr/>
              <a:tblGrid>
                <a:gridCol w="3443591">
                  <a:extLst>
                    <a:ext uri="{9D8B030D-6E8A-4147-A177-3AD203B41FA5}">
                      <a16:colId xmlns:a16="http://schemas.microsoft.com/office/drawing/2014/main" val="1566980261"/>
                    </a:ext>
                  </a:extLst>
                </a:gridCol>
                <a:gridCol w="3010997">
                  <a:extLst>
                    <a:ext uri="{9D8B030D-6E8A-4147-A177-3AD203B41FA5}">
                      <a16:colId xmlns:a16="http://schemas.microsoft.com/office/drawing/2014/main" val="20000"/>
                    </a:ext>
                  </a:extLst>
                </a:gridCol>
                <a:gridCol w="2689411">
                  <a:extLst>
                    <a:ext uri="{9D8B030D-6E8A-4147-A177-3AD203B41FA5}">
                      <a16:colId xmlns:a16="http://schemas.microsoft.com/office/drawing/2014/main" val="20001"/>
                    </a:ext>
                  </a:extLst>
                </a:gridCol>
              </a:tblGrid>
              <a:tr h="3672472">
                <a:tc>
                  <a:txBody>
                    <a:bodyPr/>
                    <a:lstStyle/>
                    <a:p>
                      <a:pPr algn="just"/>
                      <a:r>
                        <a:rPr lang="fr-FR" sz="2400" b="0" i="0" u="none" strike="noStrike" kern="1200" baseline="0" dirty="0">
                          <a:solidFill>
                            <a:schemeClr val="tx1"/>
                          </a:solidFill>
                          <a:latin typeface="Coptic1" pitchFamily="2" charset="0"/>
                          <a:ea typeface="+mn-ea"/>
                          <a:cs typeface="+mn-cs"/>
                        </a:rPr>
                        <a:t>Ere </a:t>
                      </a:r>
                      <a:r>
                        <a:rPr lang="fr-FR" sz="2400" b="0" i="0" u="none" strike="noStrike" kern="1200" baseline="0" dirty="0" err="1">
                          <a:solidFill>
                            <a:schemeClr val="tx1"/>
                          </a:solidFill>
                          <a:latin typeface="Coptic1" pitchFamily="2" charset="0"/>
                          <a:ea typeface="+mn-ea"/>
                          <a:cs typeface="+mn-cs"/>
                        </a:rPr>
                        <a:t>nia~ggeloc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o~hi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e~ratou</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nia~r</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ag~geloc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niCeravim</a:t>
                      </a:r>
                      <a:r>
                        <a:rPr lang="fr-FR" sz="2400" b="0" i="0" u="none" strike="noStrike" kern="1200" baseline="0" dirty="0">
                          <a:solidFill>
                            <a:schemeClr val="tx1"/>
                          </a:solidFill>
                          <a:latin typeface="Coptic1" pitchFamily="2" charset="0"/>
                          <a:ea typeface="+mn-ea"/>
                          <a:cs typeface="+mn-cs"/>
                        </a:rPr>
                        <a:t> na </a:t>
                      </a:r>
                      <a:r>
                        <a:rPr lang="fr-FR" sz="2400" b="0" i="0" u="none" strike="noStrike" kern="1200" baseline="0" dirty="0" err="1">
                          <a:solidFill>
                            <a:schemeClr val="tx1"/>
                          </a:solidFill>
                          <a:latin typeface="Coptic1" pitchFamily="2" charset="0"/>
                          <a:ea typeface="+mn-ea"/>
                          <a:cs typeface="+mn-cs"/>
                        </a:rPr>
                        <a:t>picoo~u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n~tenh</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ni,eroubim</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eymeh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m~bal</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euhwbc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n~nouho</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eybe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y~metcaie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pefnis</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n~w~o~u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n~ats~eryewrin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n~ats~caji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euhwc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ouc~m</a:t>
                      </a:r>
                      <a:r>
                        <a:rPr lang="fr-FR" sz="2400" b="0" i="0" u="none" strike="noStrike" kern="1200" baseline="0" dirty="0">
                          <a:solidFill>
                            <a:schemeClr val="tx1"/>
                          </a:solidFill>
                          <a:latin typeface="Coptic1" pitchFamily="2" charset="0"/>
                          <a:ea typeface="+mn-ea"/>
                          <a:cs typeface="+mn-cs"/>
                        </a:rPr>
                        <a:t>/ </a:t>
                      </a:r>
                      <a:r>
                        <a:rPr lang="pt-BR" sz="2400" b="0" i="0" u="none" strike="noStrike" kern="1200" baseline="0" dirty="0">
                          <a:solidFill>
                            <a:schemeClr val="tx1"/>
                          </a:solidFill>
                          <a:latin typeface="Coptic1" pitchFamily="2" charset="0"/>
                          <a:ea typeface="+mn-ea"/>
                          <a:cs typeface="+mn-cs"/>
                        </a:rPr>
                        <a:t>n~ouwt: euws e~bol </a:t>
                      </a:r>
                      <a:r>
                        <a:rPr lang="fr-FR" sz="2400" b="0" i="0" u="none" strike="noStrike" kern="1200" baseline="0" dirty="0" err="1">
                          <a:solidFill>
                            <a:schemeClr val="tx1"/>
                          </a:solidFill>
                          <a:latin typeface="Coptic1" pitchFamily="2" charset="0"/>
                          <a:ea typeface="+mn-ea"/>
                          <a:cs typeface="+mn-cs"/>
                        </a:rPr>
                        <a:t>eujw</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m~moc</a:t>
                      </a:r>
                      <a:r>
                        <a:rPr lang="fr-FR" sz="2400" b="0" i="0" u="none" strike="noStrike" kern="1200" baseline="0" dirty="0">
                          <a:solidFill>
                            <a:schemeClr val="tx1"/>
                          </a:solidFill>
                          <a:latin typeface="Coptic1" pitchFamily="2" charset="0"/>
                          <a:ea typeface="+mn-ea"/>
                          <a:cs typeface="+mn-cs"/>
                        </a:rPr>
                        <a:t>:</a:t>
                      </a:r>
                      <a:endParaRPr kumimoji="0" lang="fr-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Les anges et les archanges se tiennent devant Lui : les séraphins aux six ailes et les chérubins aux yeux</a:t>
                      </a:r>
                    </a:p>
                    <a:p>
                      <a:pPr algn="just"/>
                      <a:r>
                        <a:rPr lang="fr-FR" sz="2400" b="0" i="0" u="none" strike="noStrike" kern="1200" baseline="0" dirty="0">
                          <a:solidFill>
                            <a:schemeClr val="tx1"/>
                          </a:solidFill>
                          <a:latin typeface="+mn-lt"/>
                          <a:ea typeface="+mn-ea"/>
                          <a:cs typeface="+mn-cs"/>
                        </a:rPr>
                        <a:t>multiples. Ils se protègent le visage de la splendeur de Sa gloire immense, invisible et ineffable. Ils le louent en chœur en clamant et en disant :</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والملائكة ورؤساء</a:t>
                      </a:r>
                    </a:p>
                    <a:p>
                      <a:pPr algn="just" rtl="1"/>
                      <a:r>
                        <a:rPr lang="ar-EG" sz="2800" b="0" i="0" u="none" strike="noStrike" kern="1200" baseline="0" dirty="0">
                          <a:solidFill>
                            <a:schemeClr val="tx1"/>
                          </a:solidFill>
                          <a:latin typeface="+mn-lt"/>
                          <a:ea typeface="+mn-ea"/>
                          <a:cs typeface="+mn-cs"/>
                        </a:rPr>
                        <a:t>الملائكة قيام.</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السيرافيم</a:t>
                      </a:r>
                      <a:r>
                        <a:rPr lang="ar-EG" sz="2800" b="0" i="0" u="none" strike="noStrike" kern="1200" baseline="0" dirty="0">
                          <a:solidFill>
                            <a:schemeClr val="tx1"/>
                          </a:solidFill>
                          <a:latin typeface="+mn-lt"/>
                          <a:ea typeface="+mn-ea"/>
                          <a:cs typeface="+mn-cs"/>
                        </a:rPr>
                        <a:t> ذوي</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الستة أجنحه</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والشيروبيم</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الممتلئون أعينا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يسترون وجوههم من</a:t>
                      </a:r>
                    </a:p>
                    <a:p>
                      <a:pPr algn="just" rtl="1"/>
                      <a:r>
                        <a:rPr lang="ar-EG" sz="2800" b="0" i="0" u="none" strike="noStrike" kern="1200" baseline="0" dirty="0">
                          <a:solidFill>
                            <a:schemeClr val="tx1"/>
                          </a:solidFill>
                          <a:latin typeface="+mn-lt"/>
                          <a:ea typeface="+mn-ea"/>
                          <a:cs typeface="+mn-cs"/>
                        </a:rPr>
                        <a:t>بهاء عظمة مجده غير</a:t>
                      </a:r>
                    </a:p>
                    <a:p>
                      <a:pPr algn="just" rtl="1"/>
                      <a:r>
                        <a:rPr lang="ar-EG" sz="2800" b="0" i="0" u="none" strike="noStrike" kern="1200" baseline="0" dirty="0">
                          <a:solidFill>
                            <a:schemeClr val="tx1"/>
                          </a:solidFill>
                          <a:latin typeface="+mn-lt"/>
                          <a:ea typeface="+mn-ea"/>
                          <a:cs typeface="+mn-cs"/>
                        </a:rPr>
                        <a:t>المنظور ولا ينطق </a:t>
                      </a:r>
                      <a:r>
                        <a:rPr lang="ar-EG" sz="2800" b="0" i="0" u="none" strike="noStrike" kern="1200" baseline="0" dirty="0" err="1">
                          <a:solidFill>
                            <a:schemeClr val="tx1"/>
                          </a:solidFill>
                          <a:latin typeface="+mn-lt"/>
                          <a:ea typeface="+mn-ea"/>
                          <a:cs typeface="+mn-cs"/>
                        </a:rPr>
                        <a:t>بة</a:t>
                      </a:r>
                      <a:r>
                        <a:rPr lang="ar-EG" sz="2800" b="0" i="0" u="none" strike="noStrike" kern="1200" baseline="0" dirty="0">
                          <a:solidFill>
                            <a:schemeClr val="tx1"/>
                          </a:solidFill>
                          <a:latin typeface="+mn-lt"/>
                          <a:ea typeface="+mn-ea"/>
                          <a:cs typeface="+mn-cs"/>
                        </a:rPr>
                        <a:t>.</a:t>
                      </a:r>
                    </a:p>
                    <a:p>
                      <a:pPr algn="just" rtl="1"/>
                      <a:r>
                        <a:rPr lang="ar-EG" sz="2800" b="0" i="0" u="none" strike="noStrike" kern="1200" baseline="0" dirty="0">
                          <a:solidFill>
                            <a:schemeClr val="tx1"/>
                          </a:solidFill>
                          <a:latin typeface="+mn-lt"/>
                          <a:ea typeface="+mn-ea"/>
                          <a:cs typeface="+mn-cs"/>
                        </a:rPr>
                        <a:t>يسبحون بصوت واحد</a:t>
                      </a:r>
                    </a:p>
                    <a:p>
                      <a:pPr algn="just" rtl="1"/>
                      <a:r>
                        <a:rPr lang="ar-EG" sz="2800" b="0" i="0" u="none" strike="noStrike" kern="1200" baseline="0" dirty="0">
                          <a:solidFill>
                            <a:schemeClr val="tx1"/>
                          </a:solidFill>
                          <a:latin typeface="+mn-lt"/>
                          <a:ea typeface="+mn-ea"/>
                          <a:cs typeface="+mn-cs"/>
                        </a:rPr>
                        <a:t>صارخين قائلين:</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33073292"/>
      </p:ext>
    </p:extLst>
  </p:cSld>
  <p:clrMapOvr>
    <a:masterClrMapping/>
  </p:clrMapOvr>
  <p:transition/>
</p:sld>
</file>

<file path=ppt/slides/slide3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6">
            <a:hlinkClick r:id="rId4" action="ppaction://hlinksldjump" highlightClick="1"/>
            <a:extLst>
              <a:ext uri="{FF2B5EF4-FFF2-40B4-BE49-F238E27FC236}">
                <a16:creationId xmlns:a16="http://schemas.microsoft.com/office/drawing/2014/main" id="{ED6EF53E-C644-4868-8BCA-12DF9AB6F69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6" name="Group 2">
            <a:extLst>
              <a:ext uri="{FF2B5EF4-FFF2-40B4-BE49-F238E27FC236}">
                <a16:creationId xmlns:a16="http://schemas.microsoft.com/office/drawing/2014/main" id="{2AB8FF5D-AB5D-9A97-5C31-FCF0ECB5B635}"/>
              </a:ext>
            </a:extLst>
          </p:cNvPr>
          <p:cNvGraphicFramePr>
            <a:graphicFrameLocks noGrp="1"/>
          </p:cNvGraphicFramePr>
          <p:nvPr>
            <p:ph/>
            <p:extLst>
              <p:ext uri="{D42A27DB-BD31-4B8C-83A1-F6EECF244321}">
                <p14:modId xmlns:p14="http://schemas.microsoft.com/office/powerpoint/2010/main" val="211131895"/>
              </p:ext>
            </p:extLst>
          </p:nvPr>
        </p:nvGraphicFramePr>
        <p:xfrm>
          <a:off x="0" y="230358"/>
          <a:ext cx="9144000" cy="4457700"/>
        </p:xfrm>
        <a:graphic>
          <a:graphicData uri="http://schemas.openxmlformats.org/drawingml/2006/table">
            <a:tbl>
              <a:tblPr/>
              <a:tblGrid>
                <a:gridCol w="3352800">
                  <a:extLst>
                    <a:ext uri="{9D8B030D-6E8A-4147-A177-3AD203B41FA5}">
                      <a16:colId xmlns:a16="http://schemas.microsoft.com/office/drawing/2014/main" val="949587483"/>
                    </a:ext>
                  </a:extLst>
                </a:gridCol>
                <a:gridCol w="304800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tblGrid>
              <a:tr h="3690026">
                <a:tc>
                  <a:txBody>
                    <a:bodyPr/>
                    <a:lstStyle/>
                    <a:p>
                      <a:pPr algn="just"/>
                      <a:r>
                        <a:rPr lang="fr-FR" sz="3600" b="0" i="0" u="none" strike="noStrike" kern="1200" baseline="0" dirty="0">
                          <a:solidFill>
                            <a:schemeClr val="tx1"/>
                          </a:solidFill>
                          <a:latin typeface="Coptic1" pitchFamily="2" charset="0"/>
                          <a:ea typeface="+mn-ea"/>
                          <a:cs typeface="+mn-cs"/>
                        </a:rPr>
                        <a:t>Je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Kurioc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cabawy</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p~l</a:t>
                      </a:r>
                      <a:r>
                        <a:rPr lang="fr-FR" sz="3600" b="0" i="0" u="none" strike="noStrike" kern="1200" baseline="0" dirty="0">
                          <a:solidFill>
                            <a:schemeClr val="tx1"/>
                          </a:solidFill>
                          <a:latin typeface="Coptic1" pitchFamily="2" charset="0"/>
                          <a:ea typeface="+mn-ea"/>
                          <a:cs typeface="+mn-cs"/>
                        </a:rPr>
                        <a:t>/r/c o~ </a:t>
                      </a:r>
                      <a:r>
                        <a:rPr lang="fr-FR" sz="3600" b="0" i="0" u="none" strike="noStrike" kern="1200" baseline="0" dirty="0" err="1">
                          <a:solidFill>
                            <a:schemeClr val="tx1"/>
                          </a:solidFill>
                          <a:latin typeface="Coptic1" pitchFamily="2" charset="0"/>
                          <a:ea typeface="+mn-ea"/>
                          <a:cs typeface="+mn-cs"/>
                        </a:rPr>
                        <a:t>ouranoc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ke</a:t>
                      </a:r>
                      <a:r>
                        <a:rPr lang="fr-FR" sz="3600" b="0" i="0" u="none" strike="noStrike" kern="1200" baseline="0" dirty="0">
                          <a:solidFill>
                            <a:schemeClr val="tx1"/>
                          </a:solidFill>
                          <a:latin typeface="Coptic1" pitchFamily="2" charset="0"/>
                          <a:ea typeface="+mn-ea"/>
                          <a:cs typeface="+mn-cs"/>
                        </a:rPr>
                        <a:t> /~ g/: t/c </a:t>
                      </a:r>
                      <a:r>
                        <a:rPr lang="fr-FR" sz="3600" b="0" i="0" u="none" strike="noStrike" kern="1200" baseline="0" dirty="0" err="1">
                          <a:solidFill>
                            <a:schemeClr val="tx1"/>
                          </a:solidFill>
                          <a:latin typeface="Coptic1" pitchFamily="2" charset="0"/>
                          <a:ea typeface="+mn-ea"/>
                          <a:cs typeface="+mn-cs"/>
                        </a:rPr>
                        <a:t>a~giac</a:t>
                      </a:r>
                      <a:r>
                        <a:rPr lang="fr-FR" sz="3600" b="0" i="0" u="none" strike="noStrike" kern="1200" baseline="0" dirty="0">
                          <a:solidFill>
                            <a:schemeClr val="tx1"/>
                          </a:solidFill>
                          <a:latin typeface="Coptic1" pitchFamily="2" charset="0"/>
                          <a:ea typeface="+mn-ea"/>
                          <a:cs typeface="+mn-cs"/>
                        </a:rPr>
                        <a:t> cou </a:t>
                      </a:r>
                      <a:r>
                        <a:rPr lang="fr-FR" sz="3600" b="0" i="0" u="none" strike="noStrike" kern="1200" baseline="0" dirty="0" err="1">
                          <a:solidFill>
                            <a:schemeClr val="tx1"/>
                          </a:solidFill>
                          <a:latin typeface="Coptic1" pitchFamily="2" charset="0"/>
                          <a:ea typeface="+mn-ea"/>
                          <a:cs typeface="+mn-cs"/>
                        </a:rPr>
                        <a:t>dox</a:t>
                      </a:r>
                      <a:r>
                        <a:rPr lang="fr-FR" sz="3600" b="0" i="0" u="none" strike="noStrike" kern="1200" baseline="0" dirty="0">
                          <a:solidFill>
                            <a:schemeClr val="tx1"/>
                          </a:solidFill>
                          <a:latin typeface="Coptic1" pitchFamily="2" charset="0"/>
                          <a:ea typeface="+mn-ea"/>
                          <a:cs typeface="+mn-cs"/>
                        </a:rPr>
                        <a:t>/c.</a:t>
                      </a:r>
                      <a:endParaRPr kumimoji="0" lang="fr-CA" sz="6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 Saint, Saint, Saint, Seigneur Sabaoth, ciel et terre sont remplis de Ta sainte gloire. »</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"قدوس. قدوس.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قدوس. رب </a:t>
                      </a:r>
                      <a:r>
                        <a:rPr lang="ar-EG" sz="3600" b="0" i="0" u="none" strike="noStrike" kern="1200" baseline="0" dirty="0" err="1">
                          <a:solidFill>
                            <a:schemeClr val="tx1"/>
                          </a:solidFill>
                          <a:latin typeface="+mn-lt"/>
                          <a:ea typeface="+mn-ea"/>
                          <a:cs typeface="+mn-cs"/>
                        </a:rPr>
                        <a:t>الصاباؤت</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السماء والأرض</a:t>
                      </a:r>
                    </a:p>
                    <a:p>
                      <a:pPr algn="just" rtl="1"/>
                      <a:r>
                        <a:rPr lang="ar-EG" sz="3600" b="0" i="0" u="none" strike="noStrike" kern="1200" baseline="0" dirty="0">
                          <a:solidFill>
                            <a:schemeClr val="tx1"/>
                          </a:solidFill>
                          <a:latin typeface="+mn-lt"/>
                          <a:ea typeface="+mn-ea"/>
                          <a:cs typeface="+mn-cs"/>
                        </a:rPr>
                        <a:t>مملوءتان من مجدك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الاقدس."</a:t>
                      </a:r>
                      <a:endParaRPr kumimoji="0" lang="en-US" sz="6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20119770"/>
      </p:ext>
    </p:extLst>
  </p:cSld>
  <p:clrMapOvr>
    <a:masterClrMapping/>
  </p:clrMapOvr>
  <p:transition/>
</p:sld>
</file>

<file path=ppt/slides/slide3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01534002"/>
      </p:ext>
    </p:extLst>
  </p:cSld>
  <p:clrMapOvr>
    <a:masterClrMapping/>
  </p:clrMapOvr>
  <p:transition/>
</p:sld>
</file>

<file path=ppt/slides/slide3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69168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3" name="Tableau 5">
            <a:extLst>
              <a:ext uri="{FF2B5EF4-FFF2-40B4-BE49-F238E27FC236}">
                <a16:creationId xmlns:a16="http://schemas.microsoft.com/office/drawing/2014/main" id="{B0506265-1DB3-4CAF-1CE5-E15496C0AEA7}"/>
              </a:ext>
            </a:extLst>
          </p:cNvPr>
          <p:cNvGraphicFramePr>
            <a:graphicFrameLocks noGrp="1"/>
          </p:cNvGraphicFramePr>
          <p:nvPr>
            <p:extLst>
              <p:ext uri="{D42A27DB-BD31-4B8C-83A1-F6EECF244321}">
                <p14:modId xmlns:p14="http://schemas.microsoft.com/office/powerpoint/2010/main" val="3869664168"/>
              </p:ext>
            </p:extLst>
          </p:nvPr>
        </p:nvGraphicFramePr>
        <p:xfrm>
          <a:off x="1092740" y="-14068"/>
          <a:ext cx="6958519" cy="370840"/>
        </p:xfrm>
        <a:graphic>
          <a:graphicData uri="http://schemas.openxmlformats.org/drawingml/2006/table">
            <a:tbl>
              <a:tblPr firstRow="1" bandRow="1">
                <a:tableStyleId>{2D5ABB26-0587-4C30-8999-92F81FD0307C}</a:tableStyleId>
              </a:tblPr>
              <a:tblGrid>
                <a:gridCol w="6958519">
                  <a:extLst>
                    <a:ext uri="{9D8B030D-6E8A-4147-A177-3AD203B41FA5}">
                      <a16:colId xmlns:a16="http://schemas.microsoft.com/office/drawing/2014/main" val="1062869681"/>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latin typeface="Coptic1" pitchFamily="2" charset="0"/>
                        </a:rPr>
                        <a:t>Acpazecye</a:t>
                      </a:r>
                      <a:r>
                        <a:rPr lang="en-CA" sz="1800" dirty="0">
                          <a:latin typeface="Coptic1" pitchFamily="2" charset="0"/>
                        </a:rPr>
                        <a:t> all/</a:t>
                      </a:r>
                      <a:r>
                        <a:rPr lang="en-CA" sz="1800" dirty="0" err="1">
                          <a:latin typeface="Coptic1" pitchFamily="2" charset="0"/>
                        </a:rPr>
                        <a:t>louc</a:t>
                      </a:r>
                      <a:r>
                        <a:rPr lang="en-CA" sz="1800" dirty="0">
                          <a:latin typeface="Coptic1" pitchFamily="2" charset="0"/>
                        </a:rPr>
                        <a:t> – </a:t>
                      </a:r>
                      <a:r>
                        <a:rPr lang="en-CA" sz="1800" dirty="0" err="1">
                          <a:latin typeface="+mn-lt"/>
                        </a:rPr>
                        <a:t>Echangez</a:t>
                      </a:r>
                      <a:r>
                        <a:rPr lang="en-CA" sz="1800" dirty="0">
                          <a:latin typeface="+mn-lt"/>
                        </a:rPr>
                        <a:t> – </a:t>
                      </a:r>
                      <a:r>
                        <a:rPr kumimoji="0" lang="ar-SA" sz="1800" b="0" i="0" u="none" strike="noStrike" cap="none" normalizeH="0" baseline="0" dirty="0">
                          <a:ln>
                            <a:noFill/>
                          </a:ln>
                          <a:solidFill>
                            <a:schemeClr val="tx1"/>
                          </a:solidFill>
                          <a:effectLst/>
                          <a:latin typeface="Arial" charset="0"/>
                          <a:cs typeface="Arial" pitchFamily="34" charset="0"/>
                        </a:rPr>
                        <a:t>قبِّلوا</a:t>
                      </a:r>
                      <a:r>
                        <a:rPr kumimoji="0" lang="fr-FR" sz="1800" b="0" i="0" u="none" strike="noStrike" cap="none" normalizeH="0" baseline="0" dirty="0">
                          <a:ln>
                            <a:noFill/>
                          </a:ln>
                          <a:solidFill>
                            <a:schemeClr val="tx1"/>
                          </a:solidFill>
                          <a:effectLst/>
                          <a:latin typeface="Arial" charset="0"/>
                          <a:cs typeface="Arial" pitchFamily="34" charset="0"/>
                        </a:rPr>
                        <a:t> </a:t>
                      </a:r>
                      <a:r>
                        <a:rPr lang="en-CA" sz="1800" dirty="0">
                          <a:latin typeface="+mn-lt"/>
                        </a:rPr>
                        <a:t>- long</a:t>
                      </a:r>
                      <a:endParaRPr kumimoji="0" lang="en-CA" sz="1800" b="0" i="0" u="none" strike="noStrike" cap="none" normalizeH="0" baseline="0" dirty="0">
                        <a:ln>
                          <a:noFill/>
                        </a:ln>
                        <a:solidFill>
                          <a:schemeClr val="tx1"/>
                        </a:solidFill>
                        <a:effectLst/>
                        <a:latin typeface="+mn-lt"/>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8837889"/>
                  </a:ext>
                </a:extLst>
              </a:tr>
            </a:tbl>
          </a:graphicData>
        </a:graphic>
      </p:graphicFrame>
      <p:graphicFrame>
        <p:nvGraphicFramePr>
          <p:cNvPr id="5" name="Group 93">
            <a:extLst>
              <a:ext uri="{FF2B5EF4-FFF2-40B4-BE49-F238E27FC236}">
                <a16:creationId xmlns:a16="http://schemas.microsoft.com/office/drawing/2014/main" id="{4B75A3F8-AE50-DDCC-AFA8-DA366A0F0E4C}"/>
              </a:ext>
            </a:extLst>
          </p:cNvPr>
          <p:cNvGraphicFramePr>
            <a:graphicFrameLocks/>
          </p:cNvGraphicFramePr>
          <p:nvPr>
            <p:extLst>
              <p:ext uri="{D42A27DB-BD31-4B8C-83A1-F6EECF244321}">
                <p14:modId xmlns:p14="http://schemas.microsoft.com/office/powerpoint/2010/main" val="3948027177"/>
              </p:ext>
            </p:extLst>
          </p:nvPr>
        </p:nvGraphicFramePr>
        <p:xfrm>
          <a:off x="0" y="407670"/>
          <a:ext cx="9144000" cy="4564380"/>
        </p:xfrm>
        <a:graphic>
          <a:graphicData uri="http://schemas.openxmlformats.org/drawingml/2006/table">
            <a:tbl>
              <a:tblPr/>
              <a:tblGrid>
                <a:gridCol w="3465871">
                  <a:extLst>
                    <a:ext uri="{9D8B030D-6E8A-4147-A177-3AD203B41FA5}">
                      <a16:colId xmlns:a16="http://schemas.microsoft.com/office/drawing/2014/main" val="20000"/>
                    </a:ext>
                  </a:extLst>
                </a:gridCol>
                <a:gridCol w="3023419">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93518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50" b="0" i="0" u="none" strike="noStrike" cap="none" normalizeH="0" baseline="0" dirty="0" err="1">
                          <a:ln>
                            <a:noFill/>
                          </a:ln>
                          <a:solidFill>
                            <a:schemeClr val="tx1"/>
                          </a:solidFill>
                          <a:effectLst/>
                          <a:latin typeface="Coptic1" pitchFamily="2" charset="0"/>
                          <a:cs typeface="Arial" charset="0"/>
                        </a:rPr>
                        <a:t>Acpazecye</a:t>
                      </a:r>
                      <a:r>
                        <a:rPr kumimoji="0" lang="en-US" sz="2750" b="0" i="0" u="none" strike="noStrike" cap="none" normalizeH="0" baseline="0" dirty="0">
                          <a:ln>
                            <a:noFill/>
                          </a:ln>
                          <a:solidFill>
                            <a:schemeClr val="tx1"/>
                          </a:solidFill>
                          <a:effectLst/>
                          <a:latin typeface="Coptic1" pitchFamily="2" charset="0"/>
                          <a:cs typeface="Arial" charset="0"/>
                        </a:rPr>
                        <a:t> all/</a:t>
                      </a:r>
                      <a:r>
                        <a:rPr kumimoji="0" lang="en-US" sz="2750" b="0" i="0" u="none" strike="noStrike" cap="none" normalizeH="0" baseline="0" dirty="0" err="1">
                          <a:ln>
                            <a:noFill/>
                          </a:ln>
                          <a:solidFill>
                            <a:schemeClr val="tx1"/>
                          </a:solidFill>
                          <a:effectLst/>
                          <a:latin typeface="Coptic1" pitchFamily="2" charset="0"/>
                          <a:cs typeface="Arial" charset="0"/>
                        </a:rPr>
                        <a:t>louc</a:t>
                      </a:r>
                      <a:r>
                        <a:rPr kumimoji="0" lang="en-US" sz="2750" b="0" i="0" u="none" strike="noStrike" cap="none" normalizeH="0" baseline="0" dirty="0">
                          <a:ln>
                            <a:noFill/>
                          </a:ln>
                          <a:solidFill>
                            <a:schemeClr val="tx1"/>
                          </a:solidFill>
                          <a:effectLst/>
                          <a:latin typeface="Coptic1" pitchFamily="2" charset="0"/>
                          <a:cs typeface="Arial" charset="0"/>
                        </a:rPr>
                        <a:t> en </a:t>
                      </a:r>
                      <a:r>
                        <a:rPr kumimoji="0" lang="en-US" sz="2750" b="0" i="0" u="none" strike="noStrike" cap="none" normalizeH="0" baseline="0" dirty="0" err="1">
                          <a:ln>
                            <a:noFill/>
                          </a:ln>
                          <a:solidFill>
                            <a:schemeClr val="tx1"/>
                          </a:solidFill>
                          <a:effectLst/>
                          <a:latin typeface="Coptic1" pitchFamily="2" charset="0"/>
                          <a:cs typeface="Arial" charset="0"/>
                        </a:rPr>
                        <a:t>vil</a:t>
                      </a:r>
                      <a:r>
                        <a:rPr kumimoji="0" lang="en-US" sz="2750" b="0" i="0" u="none" strike="noStrike" cap="none" normalizeH="0" baseline="0" dirty="0">
                          <a:ln>
                            <a:noFill/>
                          </a:ln>
                          <a:solidFill>
                            <a:schemeClr val="tx1"/>
                          </a:solidFill>
                          <a:effectLst/>
                          <a:latin typeface="Coptic1" pitchFamily="2" charset="0"/>
                          <a:cs typeface="Arial" charset="0"/>
                        </a:rPr>
                        <a:t>/</a:t>
                      </a:r>
                      <a:r>
                        <a:rPr kumimoji="0" lang="en-US" sz="2750" b="0" i="0" u="none" strike="noStrike" cap="none" normalizeH="0" baseline="0" dirty="0" err="1">
                          <a:ln>
                            <a:noFill/>
                          </a:ln>
                          <a:solidFill>
                            <a:schemeClr val="tx1"/>
                          </a:solidFill>
                          <a:effectLst/>
                          <a:latin typeface="Coptic1" pitchFamily="2" charset="0"/>
                          <a:cs typeface="Arial" charset="0"/>
                        </a:rPr>
                        <a:t>mati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a~giw</a:t>
                      </a:r>
                      <a:r>
                        <a:rPr kumimoji="0" lang="en-US" sz="2750" b="0" i="0" u="none" strike="noStrike" cap="none" normalizeH="0" baseline="0" dirty="0">
                          <a:ln>
                            <a:noFill/>
                          </a:ln>
                          <a:solidFill>
                            <a:schemeClr val="tx1"/>
                          </a:solidFill>
                          <a:effectLst/>
                          <a:latin typeface="Coptic1" pitchFamily="2" charset="0"/>
                          <a:cs typeface="Arial" charset="0"/>
                        </a:rPr>
                        <a:t>. Am/n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e~te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vai</a:t>
                      </a:r>
                      <a:r>
                        <a:rPr kumimoji="0" lang="en-US" sz="2750" b="0" i="0" u="none" strike="noStrike" cap="none" normalizeH="0" baseline="0" dirty="0">
                          <a:ln>
                            <a:noFill/>
                          </a:ln>
                          <a:solidFill>
                            <a:schemeClr val="tx1"/>
                          </a:solidFill>
                          <a:effectLst/>
                          <a:latin typeface="Coptic1" pitchFamily="2" charset="0"/>
                          <a:cs typeface="Arial" charset="0"/>
                        </a:rPr>
                        <a:t> pe I/#c# </a:t>
                      </a:r>
                      <a:r>
                        <a:rPr kumimoji="0" lang="en-US" sz="2750" b="0" i="0" u="none" strike="noStrike" cap="none" normalizeH="0" baseline="0" dirty="0" err="1">
                          <a:ln>
                            <a:noFill/>
                          </a:ln>
                          <a:solidFill>
                            <a:schemeClr val="tx1"/>
                          </a:solidFill>
                          <a:effectLst/>
                          <a:latin typeface="Coptic1" pitchFamily="2" charset="0"/>
                          <a:cs typeface="Arial" charset="0"/>
                        </a:rPr>
                        <a:t>P,#c</a:t>
                      </a:r>
                      <a:r>
                        <a:rPr kumimoji="0" lang="en-US" sz="2750" b="0" i="0" u="none" strike="noStrike" cap="none" normalizeH="0" baseline="0" dirty="0">
                          <a:ln>
                            <a:noFill/>
                          </a:ln>
                          <a:solidFill>
                            <a:schemeClr val="tx1"/>
                          </a:solidFill>
                          <a:effectLst/>
                          <a:latin typeface="Coptic1" pitchFamily="2" charset="0"/>
                          <a:cs typeface="Arial" charset="0"/>
                        </a:rPr>
                        <a:t># P~s/</a:t>
                      </a:r>
                      <a:r>
                        <a:rPr kumimoji="0" lang="en-US" sz="2750" b="0" i="0" u="none" strike="noStrike" cap="none" normalizeH="0" baseline="0" dirty="0" err="1">
                          <a:ln>
                            <a:noFill/>
                          </a:ln>
                          <a:solidFill>
                            <a:schemeClr val="tx1"/>
                          </a:solidFill>
                          <a:effectLst/>
                          <a:latin typeface="Coptic1" pitchFamily="2" charset="0"/>
                          <a:cs typeface="Arial" charset="0"/>
                        </a:rPr>
                        <a:t>ri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m~V~nou</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cwtem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e~ron</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ouoh</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nai</a:t>
                      </a:r>
                      <a:r>
                        <a:rPr kumimoji="0" lang="en-US" sz="275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Échangez un saint baiser. </a:t>
                      </a: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Pitié Seigneur Pitié Seigneur Pitié Seigneur.</a:t>
                      </a:r>
                      <a:r>
                        <a:rPr kumimoji="0" lang="fr-CA" sz="2700" b="0" i="0" u="none" strike="noStrike" cap="none" normalizeH="0" baseline="0" dirty="0">
                          <a:ln>
                            <a:noFill/>
                          </a:ln>
                          <a:solidFill>
                            <a:schemeClr val="tx1"/>
                          </a:solidFill>
                          <a:effectLst/>
                          <a:latin typeface="Arial" charset="0"/>
                          <a:cs typeface="Arial" charset="0"/>
                        </a:rPr>
                        <a:t>  </a:t>
                      </a:r>
                      <a:r>
                        <a:rPr kumimoji="0" lang="fr-FR" sz="2700" b="0" i="0" u="none" strike="noStrike" cap="none" normalizeH="0" baseline="0" dirty="0">
                          <a:ln>
                            <a:noFill/>
                          </a:ln>
                          <a:solidFill>
                            <a:schemeClr val="tx1"/>
                          </a:solidFill>
                          <a:effectLst/>
                          <a:latin typeface="Arial" charset="0"/>
                          <a:cs typeface="Arial" charset="0"/>
                        </a:rPr>
                        <a:t>Oui Seigneur Jésus Christ, le Fils de Dieu écoute nous et aie pitié de nous.</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قبِّلوا بعضَكُمْ بعضاً بقُبلةٍ مقدسةٍ.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نعم يا ربُّ، الذي هو يسوعُ المسيحُ </a:t>
                      </a:r>
                      <a:r>
                        <a:rPr kumimoji="0" lang="ar-EG" sz="3200" b="0" i="0" u="none" strike="noStrike" cap="none" normalizeH="0" baseline="0" dirty="0" err="1">
                          <a:ln>
                            <a:noFill/>
                          </a:ln>
                          <a:solidFill>
                            <a:schemeClr val="tx1"/>
                          </a:solidFill>
                          <a:effectLst/>
                          <a:latin typeface="Arial" charset="0"/>
                          <a:cs typeface="Arial" pitchFamily="34" charset="0"/>
                        </a:rPr>
                        <a:t>إبنُ</a:t>
                      </a:r>
                      <a:r>
                        <a:rPr kumimoji="0" lang="ar-EG" sz="3200" b="0" i="0" u="none" strike="noStrike" cap="none" normalizeH="0" baseline="0" dirty="0">
                          <a:ln>
                            <a:noFill/>
                          </a:ln>
                          <a:solidFill>
                            <a:schemeClr val="tx1"/>
                          </a:solidFill>
                          <a:effectLst/>
                          <a:latin typeface="Arial" charset="0"/>
                          <a:cs typeface="Arial" pitchFamily="34" charset="0"/>
                        </a:rPr>
                        <a:t> اللهِ، </a:t>
                      </a:r>
                      <a:r>
                        <a:rPr kumimoji="0" lang="ar-EG" sz="3200" b="0" i="0" u="none" strike="noStrike" cap="none" normalizeH="0" baseline="0" dirty="0" err="1">
                          <a:ln>
                            <a:noFill/>
                          </a:ln>
                          <a:solidFill>
                            <a:schemeClr val="tx1"/>
                          </a:solidFill>
                          <a:effectLst/>
                          <a:latin typeface="Arial" charset="0"/>
                          <a:cs typeface="Arial" pitchFamily="34" charset="0"/>
                        </a:rPr>
                        <a:t>إسمعْنا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err="1">
                          <a:ln>
                            <a:noFill/>
                          </a:ln>
                          <a:solidFill>
                            <a:schemeClr val="tx1"/>
                          </a:solidFill>
                          <a:effectLst/>
                          <a:latin typeface="Arial" charset="0"/>
                          <a:cs typeface="Arial" pitchFamily="34" charset="0"/>
                        </a:rPr>
                        <a:t>وإرحّمْنا</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4" action="ppaction://hlinksldjump" highlightClick="1"/>
            <a:extLst>
              <a:ext uri="{FF2B5EF4-FFF2-40B4-BE49-F238E27FC236}">
                <a16:creationId xmlns:a16="http://schemas.microsoft.com/office/drawing/2014/main" id="{FC23C60C-85B5-12DA-CEAA-6F5D24FD0AC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90420462"/>
      </p:ext>
    </p:extLst>
  </p:cSld>
  <p:clrMapOvr>
    <a:masterClrMapping/>
  </p:clrMapOvr>
  <p:transition/>
</p:sld>
</file>

<file path=ppt/slides/slide3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640C8B40-5250-4865-A760-21362BED1098}"/>
              </a:ext>
            </a:extLst>
          </p:cNvPr>
          <p:cNvGraphicFramePr>
            <a:graphicFrameLocks noGrp="1"/>
          </p:cNvGraphicFramePr>
          <p:nvPr>
            <p:ph/>
          </p:nvPr>
        </p:nvGraphicFramePr>
        <p:xfrm>
          <a:off x="0" y="252919"/>
          <a:ext cx="9143503" cy="4335780"/>
        </p:xfrm>
        <a:graphic>
          <a:graphicData uri="http://schemas.openxmlformats.org/drawingml/2006/table">
            <a:tbl>
              <a:tblPr/>
              <a:tblGrid>
                <a:gridCol w="3579282">
                  <a:extLst>
                    <a:ext uri="{9D8B030D-6E8A-4147-A177-3AD203B41FA5}">
                      <a16:colId xmlns:a16="http://schemas.microsoft.com/office/drawing/2014/main" val="20000"/>
                    </a:ext>
                  </a:extLst>
                </a:gridCol>
                <a:gridCol w="3223098">
                  <a:extLst>
                    <a:ext uri="{9D8B030D-6E8A-4147-A177-3AD203B41FA5}">
                      <a16:colId xmlns:a16="http://schemas.microsoft.com/office/drawing/2014/main" val="20001"/>
                    </a:ext>
                  </a:extLst>
                </a:gridCol>
                <a:gridCol w="2341123">
                  <a:extLst>
                    <a:ext uri="{9D8B030D-6E8A-4147-A177-3AD203B41FA5}">
                      <a16:colId xmlns:a16="http://schemas.microsoft.com/office/drawing/2014/main" val="20002"/>
                    </a:ext>
                  </a:extLst>
                </a:gridCol>
              </a:tblGrid>
              <a:tr h="38885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kalwc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eulabwc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ektenwc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eni~r</a:t>
                      </a:r>
                      <a:r>
                        <a:rPr lang="fr-FR" sz="3200" b="0" i="0" kern="1200" dirty="0">
                          <a:solidFill>
                            <a:schemeClr val="tx1"/>
                          </a:solidFill>
                          <a:effectLst/>
                          <a:latin typeface="Coptic1" pitchFamily="2" charset="0"/>
                          <a:ea typeface="+mn-ea"/>
                          <a:cs typeface="+mn-cs"/>
                        </a:rPr>
                        <a:t>/n/: </a:t>
                      </a:r>
                      <a:r>
                        <a:rPr lang="fr-FR" sz="3200" b="0" i="0" kern="1200" dirty="0" err="1">
                          <a:solidFill>
                            <a:schemeClr val="tx1"/>
                          </a:solidFill>
                          <a:effectLst/>
                          <a:latin typeface="Coptic1" pitchFamily="2" charset="0"/>
                          <a:ea typeface="+mn-ea"/>
                          <a:cs typeface="+mn-cs"/>
                        </a:rPr>
                        <a:t>c~tomen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meta</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vobou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Yeou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t~romou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ke</a:t>
                      </a:r>
                      <a:r>
                        <a:rPr lang="fr-FR" sz="3200" b="0" i="0" kern="1200" dirty="0">
                          <a:solidFill>
                            <a:schemeClr val="tx1"/>
                          </a:solidFill>
                          <a:effectLst/>
                          <a:latin typeface="Coptic1" pitchFamily="2" charset="0"/>
                          <a:ea typeface="+mn-ea"/>
                          <a:cs typeface="+mn-cs"/>
                        </a:rPr>
                        <a:t> kata </a:t>
                      </a:r>
                      <a:r>
                        <a:rPr lang="fr-FR" sz="3200" b="0" i="0" kern="1200" dirty="0" err="1">
                          <a:solidFill>
                            <a:schemeClr val="tx1"/>
                          </a:solidFill>
                          <a:effectLst/>
                          <a:latin typeface="Coptic1" pitchFamily="2" charset="0"/>
                          <a:ea typeface="+mn-ea"/>
                          <a:cs typeface="+mn-cs"/>
                        </a:rPr>
                        <a:t>nuxeoc</a:t>
                      </a:r>
                      <a:r>
                        <a:rPr lang="fr-FR" sz="3200" b="0" i="0" kern="1200" dirty="0">
                          <a:solidFill>
                            <a:schemeClr val="tx1"/>
                          </a:solidFill>
                          <a:effectLst/>
                          <a:latin typeface="Coptic1" pitchFamily="2" charset="0"/>
                          <a:ea typeface="+mn-ea"/>
                          <a:cs typeface="+mn-cs"/>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Tenons-nous bien, tenons-nous avec </a:t>
                      </a:r>
                      <a:r>
                        <a:rPr lang="fr-FR" sz="2800" b="0" i="0" u="none" strike="noStrike" kern="1200" baseline="0" dirty="0" err="1">
                          <a:solidFill>
                            <a:schemeClr val="tx1"/>
                          </a:solidFill>
                          <a:latin typeface="+mn-lt"/>
                          <a:ea typeface="+mn-ea"/>
                          <a:cs typeface="+mn-cs"/>
                        </a:rPr>
                        <a:t>piétié</a:t>
                      </a:r>
                      <a:r>
                        <a:rPr lang="fr-FR" sz="2800" b="0" i="0" u="none" strike="noStrike" kern="1200" baseline="0" dirty="0">
                          <a:solidFill>
                            <a:schemeClr val="tx1"/>
                          </a:solidFill>
                          <a:latin typeface="+mn-lt"/>
                          <a:ea typeface="+mn-ea"/>
                          <a:cs typeface="+mn-cs"/>
                        </a:rPr>
                        <a:t>, tenons-nous avec droiture, tenons-nous en paix, tenons-nous avec crainte de Dieu, avec tremblement et vénération</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فلنقف حسن اً. لنقف</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بتقوى. نقف باتصال.</a:t>
                      </a:r>
                    </a:p>
                    <a:p>
                      <a:pPr algn="just" rtl="1"/>
                      <a:r>
                        <a:rPr lang="ar-EG" sz="3600" b="0" i="0" u="none" strike="noStrike" kern="1200" baseline="0" dirty="0">
                          <a:solidFill>
                            <a:schemeClr val="tx1"/>
                          </a:solidFill>
                          <a:latin typeface="+mn-lt"/>
                          <a:ea typeface="+mn-ea"/>
                          <a:cs typeface="+mn-cs"/>
                        </a:rPr>
                        <a:t>نقف بسلام. نقف</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بخوف ورعدة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وخشوع.</a:t>
                      </a:r>
                      <a:endParaRPr kumimoji="0" lang="en-US" sz="60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18414721"/>
      </p:ext>
    </p:extLst>
  </p:cSld>
  <p:clrMapOvr>
    <a:masterClrMapping/>
  </p:clrMapOvr>
  <p:transition/>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3857983232"/>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963917594"/>
      </p:ext>
    </p:extLst>
  </p:cSld>
  <p:clrMapOvr>
    <a:masterClrMapping/>
  </p:clrMapOvr>
  <p:transition/>
</p:sld>
</file>

<file path=ppt/slides/slide3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F63EFAE3-33D2-434D-826D-554962248A88}"/>
              </a:ext>
            </a:extLst>
          </p:cNvPr>
          <p:cNvGraphicFramePr>
            <a:graphicFrameLocks noGrp="1"/>
          </p:cNvGraphicFramePr>
          <p:nvPr>
            <p:ph/>
          </p:nvPr>
        </p:nvGraphicFramePr>
        <p:xfrm>
          <a:off x="0" y="195486"/>
          <a:ext cx="9144001" cy="4548005"/>
        </p:xfrm>
        <a:graphic>
          <a:graphicData uri="http://schemas.openxmlformats.org/drawingml/2006/table">
            <a:tbl>
              <a:tblPr/>
              <a:tblGrid>
                <a:gridCol w="3437466">
                  <a:extLst>
                    <a:ext uri="{9D8B030D-6E8A-4147-A177-3AD203B41FA5}">
                      <a16:colId xmlns:a16="http://schemas.microsoft.com/office/drawing/2014/main" val="2622719221"/>
                    </a:ext>
                  </a:extLst>
                </a:gridCol>
                <a:gridCol w="3148772">
                  <a:extLst>
                    <a:ext uri="{9D8B030D-6E8A-4147-A177-3AD203B41FA5}">
                      <a16:colId xmlns:a16="http://schemas.microsoft.com/office/drawing/2014/main" val="20000"/>
                    </a:ext>
                  </a:extLst>
                </a:gridCol>
                <a:gridCol w="2557763">
                  <a:extLst>
                    <a:ext uri="{9D8B030D-6E8A-4147-A177-3AD203B41FA5}">
                      <a16:colId xmlns:a16="http://schemas.microsoft.com/office/drawing/2014/main" val="20001"/>
                    </a:ext>
                  </a:extLst>
                </a:gridCol>
              </a:tblGrid>
              <a:tr h="4548005">
                <a:tc>
                  <a:txBody>
                    <a:bodyPr/>
                    <a:lstStyle/>
                    <a:p>
                      <a:pPr algn="just"/>
                      <a:r>
                        <a:rPr lang="fr-FR" sz="3600" b="0" i="0" u="none" strike="noStrike" kern="1200" baseline="0" dirty="0" err="1">
                          <a:solidFill>
                            <a:schemeClr val="tx1"/>
                          </a:solidFill>
                          <a:latin typeface="Coptic1" pitchFamily="2" charset="0"/>
                          <a:ea typeface="+mn-ea"/>
                          <a:cs typeface="+mn-cs"/>
                        </a:rPr>
                        <a:t>Pik~liroc</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pilaoc</a:t>
                      </a:r>
                      <a:r>
                        <a:rPr lang="fr-FR" sz="3600" b="0" i="0" u="none" strike="noStrike" kern="1200" baseline="0" dirty="0">
                          <a:solidFill>
                            <a:schemeClr val="tx1"/>
                          </a:solidFill>
                          <a:latin typeface="Coptic1" pitchFamily="2" charset="0"/>
                          <a:ea typeface="+mn-ea"/>
                          <a:cs typeface="+mn-cs"/>
                        </a:rPr>
                        <a:t> t/</a:t>
                      </a:r>
                      <a:r>
                        <a:rPr lang="fr-FR" sz="3600" b="0" i="0" u="none" strike="noStrike" kern="1200" baseline="0" dirty="0" err="1">
                          <a:solidFill>
                            <a:schemeClr val="tx1"/>
                          </a:solidFill>
                          <a:latin typeface="Coptic1" pitchFamily="2" charset="0"/>
                          <a:ea typeface="+mn-ea"/>
                          <a:cs typeface="+mn-cs"/>
                        </a:rPr>
                        <a:t>rf</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qen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outwbh</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ouseph~mot</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oucemni</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ou,arwf</a:t>
                      </a:r>
                      <a:r>
                        <a:rPr lang="fr-FR" sz="3600" b="0" i="0" u="none" strike="noStrike" kern="1200" baseline="0" dirty="0">
                          <a:solidFill>
                            <a:schemeClr val="tx1"/>
                          </a:solidFill>
                          <a:latin typeface="Coptic1" pitchFamily="2" charset="0"/>
                          <a:ea typeface="+mn-ea"/>
                          <a:cs typeface="+mn-cs"/>
                        </a:rPr>
                        <a:t>.</a:t>
                      </a:r>
                      <a:endParaRPr kumimoji="0" lang="fr-CA" sz="6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600" b="0" i="0" u="none" strike="noStrike" kern="1200" baseline="0" dirty="0">
                          <a:solidFill>
                            <a:schemeClr val="tx1"/>
                          </a:solidFill>
                          <a:latin typeface="+mn-lt"/>
                          <a:ea typeface="+mn-ea"/>
                          <a:cs typeface="+mn-cs"/>
                        </a:rPr>
                        <a:t>Vous le clergé et tout le peuple, implorez Dieu en action de grâce, dans le calme et le silence.</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أيها الاكليروس وكل</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الشعب بطلبة وشكر</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بهدوء وسكوت.</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59042722"/>
      </p:ext>
    </p:extLst>
  </p:cSld>
  <p:clrMapOvr>
    <a:masterClrMapping/>
  </p:clrMapOvr>
  <p:transition/>
</p:sld>
</file>

<file path=ppt/slides/slide3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36A5FDDF-E3B0-4D00-8F02-38FA9443B5DA}"/>
              </a:ext>
            </a:extLst>
          </p:cNvPr>
          <p:cNvGraphicFramePr>
            <a:graphicFrameLocks noGrp="1"/>
          </p:cNvGraphicFramePr>
          <p:nvPr>
            <p:ph/>
          </p:nvPr>
        </p:nvGraphicFramePr>
        <p:xfrm>
          <a:off x="0" y="0"/>
          <a:ext cx="9144001" cy="4945380"/>
        </p:xfrm>
        <a:graphic>
          <a:graphicData uri="http://schemas.openxmlformats.org/drawingml/2006/table">
            <a:tbl>
              <a:tblPr/>
              <a:tblGrid>
                <a:gridCol w="3488987">
                  <a:extLst>
                    <a:ext uri="{9D8B030D-6E8A-4147-A177-3AD203B41FA5}">
                      <a16:colId xmlns:a16="http://schemas.microsoft.com/office/drawing/2014/main" val="2129311857"/>
                    </a:ext>
                  </a:extLst>
                </a:gridCol>
                <a:gridCol w="2989634">
                  <a:extLst>
                    <a:ext uri="{9D8B030D-6E8A-4147-A177-3AD203B41FA5}">
                      <a16:colId xmlns:a16="http://schemas.microsoft.com/office/drawing/2014/main" val="20000"/>
                    </a:ext>
                  </a:extLst>
                </a:gridCol>
                <a:gridCol w="2665380">
                  <a:extLst>
                    <a:ext uri="{9D8B030D-6E8A-4147-A177-3AD203B41FA5}">
                      <a16:colId xmlns:a16="http://schemas.microsoft.com/office/drawing/2014/main" val="20001"/>
                    </a:ext>
                  </a:extLst>
                </a:gridCol>
              </a:tblGrid>
              <a:tr h="34564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200" b="0" i="0" kern="1200" dirty="0">
                          <a:solidFill>
                            <a:schemeClr val="tx1"/>
                          </a:solidFill>
                          <a:effectLst/>
                          <a:latin typeface="Coptic1" pitchFamily="2" charset="0"/>
                          <a:ea typeface="+mn-ea"/>
                          <a:cs typeface="+mn-cs"/>
                        </a:rPr>
                        <a:t>Fai </a:t>
                      </a:r>
                      <a:r>
                        <a:rPr lang="fr-FR" sz="3200" b="0" i="0" kern="1200" dirty="0" err="1">
                          <a:solidFill>
                            <a:schemeClr val="tx1"/>
                          </a:solidFill>
                          <a:effectLst/>
                          <a:latin typeface="Coptic1" pitchFamily="2" charset="0"/>
                          <a:ea typeface="+mn-ea"/>
                          <a:cs typeface="+mn-cs"/>
                        </a:rPr>
                        <a:t>n~netenbal</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e~p~swi</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e~p~ca</a:t>
                      </a:r>
                      <a:r>
                        <a:rPr lang="fr-FR" sz="3200" b="0" i="0" kern="1200" dirty="0">
                          <a:solidFill>
                            <a:schemeClr val="tx1"/>
                          </a:solidFill>
                          <a:effectLst/>
                          <a:latin typeface="Coptic1" pitchFamily="2" charset="0"/>
                          <a:ea typeface="+mn-ea"/>
                          <a:cs typeface="+mn-cs"/>
                        </a:rPr>
                        <a:t> n~]</a:t>
                      </a:r>
                      <a:r>
                        <a:rPr lang="fr-FR" sz="3200" b="0" i="0" kern="1200" dirty="0" err="1">
                          <a:solidFill>
                            <a:schemeClr val="tx1"/>
                          </a:solidFill>
                          <a:effectLst/>
                          <a:latin typeface="Coptic1" pitchFamily="2" charset="0"/>
                          <a:ea typeface="+mn-ea"/>
                          <a:cs typeface="+mn-cs"/>
                        </a:rPr>
                        <a:t>a~natol</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Ntetennau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e~piyuciac</a:t>
                      </a:r>
                      <a:r>
                        <a:rPr lang="fr-FR" sz="3200" b="0" i="0" kern="1200" dirty="0">
                          <a:solidFill>
                            <a:schemeClr val="tx1"/>
                          </a:solidFill>
                          <a:effectLst/>
                          <a:latin typeface="Coptic1" pitchFamily="2" charset="0"/>
                          <a:ea typeface="+mn-ea"/>
                          <a:cs typeface="+mn-cs"/>
                        </a:rPr>
                        <a:t> t/</a:t>
                      </a:r>
                      <a:r>
                        <a:rPr lang="fr-FR" sz="3200" b="0" i="0" kern="1200" dirty="0" err="1">
                          <a:solidFill>
                            <a:schemeClr val="tx1"/>
                          </a:solidFill>
                          <a:effectLst/>
                          <a:latin typeface="Coptic1" pitchFamily="2" charset="0"/>
                          <a:ea typeface="+mn-ea"/>
                          <a:cs typeface="+mn-cs"/>
                        </a:rPr>
                        <a:t>rion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e~re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Picwma</a:t>
                      </a:r>
                      <a:r>
                        <a:rPr lang="fr-FR" sz="3200" b="0" i="0" kern="1200" dirty="0">
                          <a:solidFill>
                            <a:schemeClr val="tx1"/>
                          </a:solidFill>
                          <a:effectLst/>
                          <a:latin typeface="Coptic1" pitchFamily="2" charset="0"/>
                          <a:ea typeface="+mn-ea"/>
                          <a:cs typeface="+mn-cs"/>
                        </a:rPr>
                        <a:t> nem </a:t>
                      </a:r>
                      <a:r>
                        <a:rPr lang="fr-FR" sz="3200" b="0" i="0" kern="1200" dirty="0" err="1">
                          <a:solidFill>
                            <a:schemeClr val="tx1"/>
                          </a:solidFill>
                          <a:effectLst/>
                          <a:latin typeface="Coptic1" pitchFamily="2" charset="0"/>
                          <a:ea typeface="+mn-ea"/>
                          <a:cs typeface="+mn-cs"/>
                        </a:rPr>
                        <a:t>Pic~nof</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n~te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Emmanou</a:t>
                      </a:r>
                      <a:r>
                        <a:rPr lang="fr-FR" sz="3200" b="0" i="0" kern="1200" dirty="0">
                          <a:solidFill>
                            <a:schemeClr val="tx1"/>
                          </a:solidFill>
                          <a:effectLst/>
                          <a:latin typeface="Coptic1" pitchFamily="2" charset="0"/>
                          <a:ea typeface="+mn-ea"/>
                          <a:cs typeface="+mn-cs"/>
                        </a:rPr>
                        <a:t>/l </a:t>
                      </a:r>
                      <a:r>
                        <a:rPr lang="fr-FR" sz="3200" b="0" i="0" kern="1200" dirty="0" err="1">
                          <a:solidFill>
                            <a:schemeClr val="tx1"/>
                          </a:solidFill>
                          <a:effectLst/>
                          <a:latin typeface="Coptic1" pitchFamily="2" charset="0"/>
                          <a:ea typeface="+mn-ea"/>
                          <a:cs typeface="+mn-cs"/>
                        </a:rPr>
                        <a:t>Pennou</a:t>
                      </a:r>
                      <a:r>
                        <a:rPr lang="fr-FR" sz="3200" b="0" i="0" kern="1200" dirty="0">
                          <a:solidFill>
                            <a:schemeClr val="tx1"/>
                          </a:solidFill>
                          <a:effectLst/>
                          <a:latin typeface="Coptic1" pitchFamily="2" charset="0"/>
                          <a:ea typeface="+mn-ea"/>
                          <a:cs typeface="+mn-cs"/>
                        </a:rPr>
                        <a:t>] ,/ </a:t>
                      </a:r>
                      <a:r>
                        <a:rPr lang="fr-FR" sz="3200" b="0" i="0" kern="1200" dirty="0" err="1">
                          <a:solidFill>
                            <a:schemeClr val="tx1"/>
                          </a:solidFill>
                          <a:effectLst/>
                          <a:latin typeface="Coptic1" pitchFamily="2" charset="0"/>
                          <a:ea typeface="+mn-ea"/>
                          <a:cs typeface="+mn-cs"/>
                        </a:rPr>
                        <a:t>e~h~r</a:t>
                      </a:r>
                      <a:r>
                        <a:rPr lang="fr-FR" sz="3200" b="0" i="0" kern="1200" dirty="0">
                          <a:solidFill>
                            <a:schemeClr val="tx1"/>
                          </a:solidFill>
                          <a:effectLst/>
                          <a:latin typeface="Coptic1" pitchFamily="2" charset="0"/>
                          <a:ea typeface="+mn-ea"/>
                          <a:cs typeface="+mn-cs"/>
                        </a:rPr>
                        <a:t>/i </a:t>
                      </a:r>
                      <a:r>
                        <a:rPr lang="fr-FR" sz="3200" b="0" i="0" kern="1200" dirty="0" err="1">
                          <a:solidFill>
                            <a:schemeClr val="tx1"/>
                          </a:solidFill>
                          <a:effectLst/>
                          <a:latin typeface="Coptic1" pitchFamily="2" charset="0"/>
                          <a:ea typeface="+mn-ea"/>
                          <a:cs typeface="+mn-cs"/>
                        </a:rPr>
                        <a:t>e~jwf</a:t>
                      </a:r>
                      <a:r>
                        <a:rPr lang="fr-FR" sz="3200" b="0" i="0" kern="1200" dirty="0">
                          <a:solidFill>
                            <a:schemeClr val="tx1"/>
                          </a:solidFill>
                          <a:effectLst/>
                          <a:latin typeface="Coptic1" pitchFamily="2" charset="0"/>
                          <a:ea typeface="+mn-ea"/>
                          <a:cs typeface="+mn-cs"/>
                        </a:rPr>
                        <a:t>.</a:t>
                      </a:r>
                      <a:endParaRPr kumimoji="0" lang="fr-CA"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Levez les yeux en direction de l’orient pour voir l’autel : le Corps et le Sang d’Emmanuel notre Dieu posés dessus.</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إرفعوا</a:t>
                      </a:r>
                      <a:r>
                        <a:rPr lang="ar-EG" sz="3200" b="0" i="0" kern="1200" dirty="0">
                          <a:solidFill>
                            <a:schemeClr val="tx1"/>
                          </a:solidFill>
                          <a:effectLst/>
                          <a:latin typeface="+mn-lt"/>
                          <a:ea typeface="+mn-ea"/>
                          <a:cs typeface="+mn-cs"/>
                        </a:rPr>
                        <a:t> أعينكم إلى ناحية المشرق، لتنظروا المذبح وجسد ودم </a:t>
                      </a:r>
                      <a:r>
                        <a:rPr lang="ar-EG" sz="3200" b="0" i="0" kern="1200" dirty="0" err="1">
                          <a:solidFill>
                            <a:schemeClr val="tx1"/>
                          </a:solidFill>
                          <a:effectLst/>
                          <a:latin typeface="+mn-lt"/>
                          <a:ea typeface="+mn-ea"/>
                          <a:cs typeface="+mn-cs"/>
                        </a:rPr>
                        <a:t>عمانوئيل</a:t>
                      </a:r>
                      <a:r>
                        <a:rPr lang="ar-EG" sz="3200" b="0" i="0" kern="1200" dirty="0">
                          <a:solidFill>
                            <a:schemeClr val="tx1"/>
                          </a:solidFill>
                          <a:effectLst/>
                          <a:latin typeface="+mn-lt"/>
                          <a:ea typeface="+mn-ea"/>
                          <a:cs typeface="+mn-cs"/>
                        </a:rPr>
                        <a:t> إلهنا موضوعين عليه.</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58554984"/>
      </p:ext>
    </p:extLst>
  </p:cSld>
  <p:clrMapOvr>
    <a:masterClrMapping/>
  </p:clrMapOvr>
  <p:transition/>
</p:sld>
</file>

<file path=ppt/slides/slide3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598413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9D0F1795-7570-456A-81EF-FF464780543C}"/>
              </a:ext>
            </a:extLst>
          </p:cNvPr>
          <p:cNvGraphicFramePr>
            <a:graphicFrameLocks noGrp="1"/>
          </p:cNvGraphicFramePr>
          <p:nvPr>
            <p:ph/>
          </p:nvPr>
        </p:nvGraphicFramePr>
        <p:xfrm>
          <a:off x="0" y="0"/>
          <a:ext cx="9143999" cy="5189220"/>
        </p:xfrm>
        <a:graphic>
          <a:graphicData uri="http://schemas.openxmlformats.org/drawingml/2006/table">
            <a:tbl>
              <a:tblPr/>
              <a:tblGrid>
                <a:gridCol w="3443591">
                  <a:extLst>
                    <a:ext uri="{9D8B030D-6E8A-4147-A177-3AD203B41FA5}">
                      <a16:colId xmlns:a16="http://schemas.microsoft.com/office/drawing/2014/main" val="1566980261"/>
                    </a:ext>
                  </a:extLst>
                </a:gridCol>
                <a:gridCol w="3010997">
                  <a:extLst>
                    <a:ext uri="{9D8B030D-6E8A-4147-A177-3AD203B41FA5}">
                      <a16:colId xmlns:a16="http://schemas.microsoft.com/office/drawing/2014/main" val="20000"/>
                    </a:ext>
                  </a:extLst>
                </a:gridCol>
                <a:gridCol w="2689411">
                  <a:extLst>
                    <a:ext uri="{9D8B030D-6E8A-4147-A177-3AD203B41FA5}">
                      <a16:colId xmlns:a16="http://schemas.microsoft.com/office/drawing/2014/main" val="20001"/>
                    </a:ext>
                  </a:extLst>
                </a:gridCol>
              </a:tblGrid>
              <a:tr h="3672472">
                <a:tc>
                  <a:txBody>
                    <a:bodyPr/>
                    <a:lstStyle/>
                    <a:p>
                      <a:pPr algn="just"/>
                      <a:r>
                        <a:rPr lang="fr-FR" sz="2400" b="0" i="0" u="none" strike="noStrike" kern="1200" baseline="0" dirty="0">
                          <a:solidFill>
                            <a:schemeClr val="tx1"/>
                          </a:solidFill>
                          <a:latin typeface="Coptic1" pitchFamily="2" charset="0"/>
                          <a:ea typeface="+mn-ea"/>
                          <a:cs typeface="+mn-cs"/>
                        </a:rPr>
                        <a:t>Ere </a:t>
                      </a:r>
                      <a:r>
                        <a:rPr lang="fr-FR" sz="2400" b="0" i="0" u="none" strike="noStrike" kern="1200" baseline="0" dirty="0" err="1">
                          <a:solidFill>
                            <a:schemeClr val="tx1"/>
                          </a:solidFill>
                          <a:latin typeface="Coptic1" pitchFamily="2" charset="0"/>
                          <a:ea typeface="+mn-ea"/>
                          <a:cs typeface="+mn-cs"/>
                        </a:rPr>
                        <a:t>nia~ggeloc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o~hi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e~ratou</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nia~r</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ag~geloc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niCeravim</a:t>
                      </a:r>
                      <a:r>
                        <a:rPr lang="fr-FR" sz="2400" b="0" i="0" u="none" strike="noStrike" kern="1200" baseline="0" dirty="0">
                          <a:solidFill>
                            <a:schemeClr val="tx1"/>
                          </a:solidFill>
                          <a:latin typeface="Coptic1" pitchFamily="2" charset="0"/>
                          <a:ea typeface="+mn-ea"/>
                          <a:cs typeface="+mn-cs"/>
                        </a:rPr>
                        <a:t> na </a:t>
                      </a:r>
                      <a:r>
                        <a:rPr lang="fr-FR" sz="2400" b="0" i="0" u="none" strike="noStrike" kern="1200" baseline="0" dirty="0" err="1">
                          <a:solidFill>
                            <a:schemeClr val="tx1"/>
                          </a:solidFill>
                          <a:latin typeface="Coptic1" pitchFamily="2" charset="0"/>
                          <a:ea typeface="+mn-ea"/>
                          <a:cs typeface="+mn-cs"/>
                        </a:rPr>
                        <a:t>picoo~u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n~tenh</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ni,eroubim</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eymeh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m~bal</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euhwbc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n~nouho</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eybe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y~metcaie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pefnis</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n~w~o~u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n~ats~eryewrin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n~ats~caji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euhwc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ouc~m</a:t>
                      </a:r>
                      <a:r>
                        <a:rPr lang="fr-FR" sz="2400" b="0" i="0" u="none" strike="noStrike" kern="1200" baseline="0" dirty="0">
                          <a:solidFill>
                            <a:schemeClr val="tx1"/>
                          </a:solidFill>
                          <a:latin typeface="Coptic1" pitchFamily="2" charset="0"/>
                          <a:ea typeface="+mn-ea"/>
                          <a:cs typeface="+mn-cs"/>
                        </a:rPr>
                        <a:t>/ </a:t>
                      </a:r>
                      <a:r>
                        <a:rPr lang="pt-BR" sz="2400" b="0" i="0" u="none" strike="noStrike" kern="1200" baseline="0" dirty="0">
                          <a:solidFill>
                            <a:schemeClr val="tx1"/>
                          </a:solidFill>
                          <a:latin typeface="Coptic1" pitchFamily="2" charset="0"/>
                          <a:ea typeface="+mn-ea"/>
                          <a:cs typeface="+mn-cs"/>
                        </a:rPr>
                        <a:t>n~ouwt: euws e~bol </a:t>
                      </a:r>
                      <a:r>
                        <a:rPr lang="fr-FR" sz="2400" b="0" i="0" u="none" strike="noStrike" kern="1200" baseline="0" dirty="0" err="1">
                          <a:solidFill>
                            <a:schemeClr val="tx1"/>
                          </a:solidFill>
                          <a:latin typeface="Coptic1" pitchFamily="2" charset="0"/>
                          <a:ea typeface="+mn-ea"/>
                          <a:cs typeface="+mn-cs"/>
                        </a:rPr>
                        <a:t>eujw</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m~moc</a:t>
                      </a:r>
                      <a:r>
                        <a:rPr lang="fr-FR" sz="2400" b="0" i="0" u="none" strike="noStrike" kern="1200" baseline="0" dirty="0">
                          <a:solidFill>
                            <a:schemeClr val="tx1"/>
                          </a:solidFill>
                          <a:latin typeface="Coptic1" pitchFamily="2" charset="0"/>
                          <a:ea typeface="+mn-ea"/>
                          <a:cs typeface="+mn-cs"/>
                        </a:rPr>
                        <a:t>:</a:t>
                      </a:r>
                      <a:endParaRPr kumimoji="0" lang="fr-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Les anges et les archanges se tiennent devant Lui : les séraphins aux six ailes et les chérubins aux yeux</a:t>
                      </a:r>
                    </a:p>
                    <a:p>
                      <a:pPr algn="just"/>
                      <a:r>
                        <a:rPr lang="fr-FR" sz="2400" b="0" i="0" u="none" strike="noStrike" kern="1200" baseline="0" dirty="0">
                          <a:solidFill>
                            <a:schemeClr val="tx1"/>
                          </a:solidFill>
                          <a:latin typeface="+mn-lt"/>
                          <a:ea typeface="+mn-ea"/>
                          <a:cs typeface="+mn-cs"/>
                        </a:rPr>
                        <a:t>multiples. Ils se protègent le visage de la splendeur de Sa gloire immense, invisible et ineffable. Ils le louent en chœur en clamant et en disant :</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والملائكة ورؤساء</a:t>
                      </a:r>
                    </a:p>
                    <a:p>
                      <a:pPr algn="just" rtl="1"/>
                      <a:r>
                        <a:rPr lang="ar-EG" sz="2800" b="0" i="0" u="none" strike="noStrike" kern="1200" baseline="0" dirty="0">
                          <a:solidFill>
                            <a:schemeClr val="tx1"/>
                          </a:solidFill>
                          <a:latin typeface="+mn-lt"/>
                          <a:ea typeface="+mn-ea"/>
                          <a:cs typeface="+mn-cs"/>
                        </a:rPr>
                        <a:t>الملائكة قيام.</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السيرافيم</a:t>
                      </a:r>
                      <a:r>
                        <a:rPr lang="ar-EG" sz="2800" b="0" i="0" u="none" strike="noStrike" kern="1200" baseline="0" dirty="0">
                          <a:solidFill>
                            <a:schemeClr val="tx1"/>
                          </a:solidFill>
                          <a:latin typeface="+mn-lt"/>
                          <a:ea typeface="+mn-ea"/>
                          <a:cs typeface="+mn-cs"/>
                        </a:rPr>
                        <a:t> ذوي</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الستة أجنحه</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والشيروبيم</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الممتلئون أعينا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يسترون وجوههم من</a:t>
                      </a:r>
                    </a:p>
                    <a:p>
                      <a:pPr algn="just" rtl="1"/>
                      <a:r>
                        <a:rPr lang="ar-EG" sz="2800" b="0" i="0" u="none" strike="noStrike" kern="1200" baseline="0" dirty="0">
                          <a:solidFill>
                            <a:schemeClr val="tx1"/>
                          </a:solidFill>
                          <a:latin typeface="+mn-lt"/>
                          <a:ea typeface="+mn-ea"/>
                          <a:cs typeface="+mn-cs"/>
                        </a:rPr>
                        <a:t>بهاء عظمة مجده غير</a:t>
                      </a:r>
                    </a:p>
                    <a:p>
                      <a:pPr algn="just" rtl="1"/>
                      <a:r>
                        <a:rPr lang="ar-EG" sz="2800" b="0" i="0" u="none" strike="noStrike" kern="1200" baseline="0" dirty="0">
                          <a:solidFill>
                            <a:schemeClr val="tx1"/>
                          </a:solidFill>
                          <a:latin typeface="+mn-lt"/>
                          <a:ea typeface="+mn-ea"/>
                          <a:cs typeface="+mn-cs"/>
                        </a:rPr>
                        <a:t>المنظور ولا ينطق </a:t>
                      </a:r>
                      <a:r>
                        <a:rPr lang="ar-EG" sz="2800" b="0" i="0" u="none" strike="noStrike" kern="1200" baseline="0" dirty="0" err="1">
                          <a:solidFill>
                            <a:schemeClr val="tx1"/>
                          </a:solidFill>
                          <a:latin typeface="+mn-lt"/>
                          <a:ea typeface="+mn-ea"/>
                          <a:cs typeface="+mn-cs"/>
                        </a:rPr>
                        <a:t>بة</a:t>
                      </a:r>
                      <a:r>
                        <a:rPr lang="ar-EG" sz="2800" b="0" i="0" u="none" strike="noStrike" kern="1200" baseline="0" dirty="0">
                          <a:solidFill>
                            <a:schemeClr val="tx1"/>
                          </a:solidFill>
                          <a:latin typeface="+mn-lt"/>
                          <a:ea typeface="+mn-ea"/>
                          <a:cs typeface="+mn-cs"/>
                        </a:rPr>
                        <a:t>.</a:t>
                      </a:r>
                    </a:p>
                    <a:p>
                      <a:pPr algn="just" rtl="1"/>
                      <a:r>
                        <a:rPr lang="ar-EG" sz="2800" b="0" i="0" u="none" strike="noStrike" kern="1200" baseline="0" dirty="0">
                          <a:solidFill>
                            <a:schemeClr val="tx1"/>
                          </a:solidFill>
                          <a:latin typeface="+mn-lt"/>
                          <a:ea typeface="+mn-ea"/>
                          <a:cs typeface="+mn-cs"/>
                        </a:rPr>
                        <a:t>يسبحون بصوت واحد</a:t>
                      </a:r>
                    </a:p>
                    <a:p>
                      <a:pPr algn="just" rtl="1"/>
                      <a:r>
                        <a:rPr lang="ar-EG" sz="2800" b="0" i="0" u="none" strike="noStrike" kern="1200" baseline="0" dirty="0">
                          <a:solidFill>
                            <a:schemeClr val="tx1"/>
                          </a:solidFill>
                          <a:latin typeface="+mn-lt"/>
                          <a:ea typeface="+mn-ea"/>
                          <a:cs typeface="+mn-cs"/>
                        </a:rPr>
                        <a:t>صارخين قائلين:</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73110908"/>
      </p:ext>
    </p:extLst>
  </p:cSld>
  <p:clrMapOvr>
    <a:masterClrMapping/>
  </p:clrMapOvr>
  <p:transition/>
</p:sld>
</file>

<file path=ppt/slides/slide3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6">
            <a:hlinkClick r:id="rId4" action="ppaction://hlinksldjump" highlightClick="1"/>
            <a:extLst>
              <a:ext uri="{FF2B5EF4-FFF2-40B4-BE49-F238E27FC236}">
                <a16:creationId xmlns:a16="http://schemas.microsoft.com/office/drawing/2014/main" id="{ED6EF53E-C644-4868-8BCA-12DF9AB6F69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6" name="Group 2">
            <a:extLst>
              <a:ext uri="{FF2B5EF4-FFF2-40B4-BE49-F238E27FC236}">
                <a16:creationId xmlns:a16="http://schemas.microsoft.com/office/drawing/2014/main" id="{9E2705A9-1A5A-B4DC-FBA4-822FE77748FC}"/>
              </a:ext>
            </a:extLst>
          </p:cNvPr>
          <p:cNvGraphicFramePr>
            <a:graphicFrameLocks noGrp="1"/>
          </p:cNvGraphicFramePr>
          <p:nvPr>
            <p:ph/>
            <p:extLst>
              <p:ext uri="{D42A27DB-BD31-4B8C-83A1-F6EECF244321}">
                <p14:modId xmlns:p14="http://schemas.microsoft.com/office/powerpoint/2010/main" val="211131895"/>
              </p:ext>
            </p:extLst>
          </p:nvPr>
        </p:nvGraphicFramePr>
        <p:xfrm>
          <a:off x="0" y="230358"/>
          <a:ext cx="9144000" cy="4457700"/>
        </p:xfrm>
        <a:graphic>
          <a:graphicData uri="http://schemas.openxmlformats.org/drawingml/2006/table">
            <a:tbl>
              <a:tblPr/>
              <a:tblGrid>
                <a:gridCol w="3352800">
                  <a:extLst>
                    <a:ext uri="{9D8B030D-6E8A-4147-A177-3AD203B41FA5}">
                      <a16:colId xmlns:a16="http://schemas.microsoft.com/office/drawing/2014/main" val="949587483"/>
                    </a:ext>
                  </a:extLst>
                </a:gridCol>
                <a:gridCol w="304800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tblGrid>
              <a:tr h="3690026">
                <a:tc>
                  <a:txBody>
                    <a:bodyPr/>
                    <a:lstStyle/>
                    <a:p>
                      <a:pPr algn="just"/>
                      <a:r>
                        <a:rPr lang="fr-FR" sz="3600" b="0" i="0" u="none" strike="noStrike" kern="1200" baseline="0" dirty="0">
                          <a:solidFill>
                            <a:schemeClr val="tx1"/>
                          </a:solidFill>
                          <a:latin typeface="Coptic1" pitchFamily="2" charset="0"/>
                          <a:ea typeface="+mn-ea"/>
                          <a:cs typeface="+mn-cs"/>
                        </a:rPr>
                        <a:t>Je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Kurioc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cabawy</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p~l</a:t>
                      </a:r>
                      <a:r>
                        <a:rPr lang="fr-FR" sz="3600" b="0" i="0" u="none" strike="noStrike" kern="1200" baseline="0" dirty="0">
                          <a:solidFill>
                            <a:schemeClr val="tx1"/>
                          </a:solidFill>
                          <a:latin typeface="Coptic1" pitchFamily="2" charset="0"/>
                          <a:ea typeface="+mn-ea"/>
                          <a:cs typeface="+mn-cs"/>
                        </a:rPr>
                        <a:t>/r/c o~ </a:t>
                      </a:r>
                      <a:r>
                        <a:rPr lang="fr-FR" sz="3600" b="0" i="0" u="none" strike="noStrike" kern="1200" baseline="0" dirty="0" err="1">
                          <a:solidFill>
                            <a:schemeClr val="tx1"/>
                          </a:solidFill>
                          <a:latin typeface="Coptic1" pitchFamily="2" charset="0"/>
                          <a:ea typeface="+mn-ea"/>
                          <a:cs typeface="+mn-cs"/>
                        </a:rPr>
                        <a:t>ouranoc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ke</a:t>
                      </a:r>
                      <a:r>
                        <a:rPr lang="fr-FR" sz="3600" b="0" i="0" u="none" strike="noStrike" kern="1200" baseline="0" dirty="0">
                          <a:solidFill>
                            <a:schemeClr val="tx1"/>
                          </a:solidFill>
                          <a:latin typeface="Coptic1" pitchFamily="2" charset="0"/>
                          <a:ea typeface="+mn-ea"/>
                          <a:cs typeface="+mn-cs"/>
                        </a:rPr>
                        <a:t> /~ g/: t/c </a:t>
                      </a:r>
                      <a:r>
                        <a:rPr lang="fr-FR" sz="3600" b="0" i="0" u="none" strike="noStrike" kern="1200" baseline="0" dirty="0" err="1">
                          <a:solidFill>
                            <a:schemeClr val="tx1"/>
                          </a:solidFill>
                          <a:latin typeface="Coptic1" pitchFamily="2" charset="0"/>
                          <a:ea typeface="+mn-ea"/>
                          <a:cs typeface="+mn-cs"/>
                        </a:rPr>
                        <a:t>a~giac</a:t>
                      </a:r>
                      <a:r>
                        <a:rPr lang="fr-FR" sz="3600" b="0" i="0" u="none" strike="noStrike" kern="1200" baseline="0" dirty="0">
                          <a:solidFill>
                            <a:schemeClr val="tx1"/>
                          </a:solidFill>
                          <a:latin typeface="Coptic1" pitchFamily="2" charset="0"/>
                          <a:ea typeface="+mn-ea"/>
                          <a:cs typeface="+mn-cs"/>
                        </a:rPr>
                        <a:t> cou </a:t>
                      </a:r>
                      <a:r>
                        <a:rPr lang="fr-FR" sz="3600" b="0" i="0" u="none" strike="noStrike" kern="1200" baseline="0" dirty="0" err="1">
                          <a:solidFill>
                            <a:schemeClr val="tx1"/>
                          </a:solidFill>
                          <a:latin typeface="Coptic1" pitchFamily="2" charset="0"/>
                          <a:ea typeface="+mn-ea"/>
                          <a:cs typeface="+mn-cs"/>
                        </a:rPr>
                        <a:t>dox</a:t>
                      </a:r>
                      <a:r>
                        <a:rPr lang="fr-FR" sz="3600" b="0" i="0" u="none" strike="noStrike" kern="1200" baseline="0" dirty="0">
                          <a:solidFill>
                            <a:schemeClr val="tx1"/>
                          </a:solidFill>
                          <a:latin typeface="Coptic1" pitchFamily="2" charset="0"/>
                          <a:ea typeface="+mn-ea"/>
                          <a:cs typeface="+mn-cs"/>
                        </a:rPr>
                        <a:t>/c.</a:t>
                      </a:r>
                      <a:endParaRPr kumimoji="0" lang="fr-CA" sz="6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 Saint, Saint, Saint, Seigneur Sabaoth, ciel et terre sont remplis de Ta sainte gloire. »</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"قدوس. قدوس.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قدوس. رب </a:t>
                      </a:r>
                      <a:r>
                        <a:rPr lang="ar-EG" sz="3600" b="0" i="0" u="none" strike="noStrike" kern="1200" baseline="0" dirty="0" err="1">
                          <a:solidFill>
                            <a:schemeClr val="tx1"/>
                          </a:solidFill>
                          <a:latin typeface="+mn-lt"/>
                          <a:ea typeface="+mn-ea"/>
                          <a:cs typeface="+mn-cs"/>
                        </a:rPr>
                        <a:t>الصاباؤت</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السماء والأرض</a:t>
                      </a:r>
                    </a:p>
                    <a:p>
                      <a:pPr algn="just" rtl="1"/>
                      <a:r>
                        <a:rPr lang="ar-EG" sz="3600" b="0" i="0" u="none" strike="noStrike" kern="1200" baseline="0" dirty="0">
                          <a:solidFill>
                            <a:schemeClr val="tx1"/>
                          </a:solidFill>
                          <a:latin typeface="+mn-lt"/>
                          <a:ea typeface="+mn-ea"/>
                          <a:cs typeface="+mn-cs"/>
                        </a:rPr>
                        <a:t>مملوءتان من مجدك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الاقدس."</a:t>
                      </a:r>
                      <a:endParaRPr kumimoji="0" lang="en-US" sz="6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125807067"/>
      </p:ext>
    </p:extLst>
  </p:cSld>
  <p:clrMapOvr>
    <a:masterClrMapping/>
  </p:clrMapOvr>
  <p:transition/>
</p:sld>
</file>

<file path=ppt/slides/slide3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29744962"/>
      </p:ext>
    </p:extLst>
  </p:cSld>
  <p:clrMapOvr>
    <a:masterClrMapping/>
  </p:clrMapOvr>
  <p:transition/>
</p:sld>
</file>

<file path=ppt/slides/slide3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60">
            <a:extLst>
              <a:ext uri="{FF2B5EF4-FFF2-40B4-BE49-F238E27FC236}">
                <a16:creationId xmlns:a16="http://schemas.microsoft.com/office/drawing/2014/main" id="{B1054BB2-F962-4188-9307-0A1E17B14ED1}"/>
              </a:ext>
            </a:extLst>
          </p:cNvPr>
          <p:cNvGraphicFramePr>
            <a:graphicFrameLocks noGrp="1"/>
          </p:cNvGraphicFramePr>
          <p:nvPr>
            <p:ph/>
            <p:extLst>
              <p:ext uri="{D42A27DB-BD31-4B8C-83A1-F6EECF244321}">
                <p14:modId xmlns:p14="http://schemas.microsoft.com/office/powerpoint/2010/main" val="184444390"/>
              </p:ext>
            </p:extLst>
          </p:nvPr>
        </p:nvGraphicFramePr>
        <p:xfrm>
          <a:off x="0" y="0"/>
          <a:ext cx="9144000" cy="4864608"/>
        </p:xfrm>
        <a:graphic>
          <a:graphicData uri="http://schemas.openxmlformats.org/drawingml/2006/table">
            <a:tbl>
              <a:tblPr/>
              <a:tblGrid>
                <a:gridCol w="3313889">
                  <a:extLst>
                    <a:ext uri="{9D8B030D-6E8A-4147-A177-3AD203B41FA5}">
                      <a16:colId xmlns:a16="http://schemas.microsoft.com/office/drawing/2014/main" val="804362671"/>
                    </a:ext>
                  </a:extLst>
                </a:gridCol>
                <a:gridCol w="3255524">
                  <a:extLst>
                    <a:ext uri="{9D8B030D-6E8A-4147-A177-3AD203B41FA5}">
                      <a16:colId xmlns:a16="http://schemas.microsoft.com/office/drawing/2014/main" val="20000"/>
                    </a:ext>
                  </a:extLst>
                </a:gridCol>
                <a:gridCol w="2574587">
                  <a:extLst>
                    <a:ext uri="{9D8B030D-6E8A-4147-A177-3AD203B41FA5}">
                      <a16:colId xmlns:a16="http://schemas.microsoft.com/office/drawing/2014/main" val="20001"/>
                    </a:ext>
                  </a:extLst>
                </a:gridCol>
              </a:tblGrid>
              <a:tr h="3748131">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lang="fr-FR" sz="2400" u="sng" kern="1200" dirty="0" err="1">
                          <a:solidFill>
                            <a:srgbClr val="FF9900"/>
                          </a:solidFill>
                          <a:effectLst/>
                          <a:latin typeface="Coptic1" pitchFamily="2" charset="0"/>
                          <a:ea typeface="+mn-ea"/>
                          <a:cs typeface="+mn-cs"/>
                        </a:rPr>
                        <a:t>Pilaoc</a:t>
                      </a:r>
                      <a:r>
                        <a:rPr lang="fr-FR" sz="2400" u="sng" kern="1200" dirty="0">
                          <a:solidFill>
                            <a:srgbClr val="FF9900"/>
                          </a:solidFill>
                          <a:effectLst/>
                          <a:latin typeface="Coptic1" pitchFamily="2" charset="0"/>
                          <a:ea typeface="+mn-ea"/>
                          <a:cs typeface="+mn-cs"/>
                        </a:rPr>
                        <a:t>:</a:t>
                      </a:r>
                    </a:p>
                    <a:p>
                      <a:pPr marL="0" marR="0" lvl="0" indent="0" algn="just" defTabSz="914400" rtl="0" eaLnBrk="1" fontAlgn="base" latinLnBrk="0" hangingPunct="1">
                        <a:lnSpc>
                          <a:spcPct val="90000"/>
                        </a:lnSpc>
                        <a:spcBef>
                          <a:spcPct val="0"/>
                        </a:spcBef>
                        <a:spcAft>
                          <a:spcPct val="0"/>
                        </a:spcAft>
                        <a:buClrTx/>
                        <a:buSzTx/>
                        <a:buFontTx/>
                        <a:buNone/>
                        <a:tabLst/>
                      </a:pPr>
                      <a:r>
                        <a:rPr lang="fr-FR" sz="2700" kern="1200" dirty="0" err="1">
                          <a:solidFill>
                            <a:schemeClr val="tx1"/>
                          </a:solidFill>
                          <a:effectLst/>
                          <a:latin typeface="Coptic1" pitchFamily="2" charset="0"/>
                          <a:ea typeface="+mn-ea"/>
                          <a:cs typeface="+mn-cs"/>
                        </a:rPr>
                        <a:t>Emmanou</a:t>
                      </a:r>
                      <a:r>
                        <a:rPr lang="fr-FR" sz="2700" kern="1200" dirty="0">
                          <a:solidFill>
                            <a:schemeClr val="tx1"/>
                          </a:solidFill>
                          <a:effectLst/>
                          <a:latin typeface="Coptic1" pitchFamily="2" charset="0"/>
                          <a:ea typeface="+mn-ea"/>
                          <a:cs typeface="+mn-cs"/>
                        </a:rPr>
                        <a:t>/l </a:t>
                      </a:r>
                      <a:r>
                        <a:rPr lang="fr-FR" sz="2700" kern="1200" dirty="0" err="1">
                          <a:solidFill>
                            <a:schemeClr val="tx1"/>
                          </a:solidFill>
                          <a:effectLst/>
                          <a:latin typeface="Coptic1" pitchFamily="2" charset="0"/>
                          <a:ea typeface="+mn-ea"/>
                          <a:cs typeface="+mn-cs"/>
                        </a:rPr>
                        <a:t>Pennou</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qen</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tenm</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nou</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qen</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p~w~ou</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n~te</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Pefiwt</a:t>
                      </a:r>
                      <a:r>
                        <a:rPr lang="fr-FR" sz="2700" kern="1200" dirty="0">
                          <a:solidFill>
                            <a:schemeClr val="tx1"/>
                          </a:solidFill>
                          <a:effectLst/>
                          <a:latin typeface="Coptic1" pitchFamily="2" charset="0"/>
                          <a:ea typeface="+mn-ea"/>
                          <a:cs typeface="+mn-cs"/>
                        </a:rPr>
                        <a:t>: nem </a:t>
                      </a:r>
                      <a:r>
                        <a:rPr lang="fr-FR" sz="2700" kern="1200" dirty="0" err="1">
                          <a:solidFill>
                            <a:schemeClr val="tx1"/>
                          </a:solidFill>
                          <a:effectLst/>
                          <a:latin typeface="Coptic1" pitchFamily="2" charset="0"/>
                          <a:ea typeface="+mn-ea"/>
                          <a:cs typeface="+mn-cs"/>
                        </a:rPr>
                        <a:t>Pip#n#a</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e#y#u</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Ntefc~mou</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e~ron</a:t>
                      </a:r>
                      <a:r>
                        <a:rPr lang="fr-FR" sz="2700" kern="1200" dirty="0">
                          <a:solidFill>
                            <a:schemeClr val="tx1"/>
                          </a:solidFill>
                          <a:effectLst/>
                          <a:latin typeface="Coptic1" pitchFamily="2" charset="0"/>
                          <a:ea typeface="+mn-ea"/>
                          <a:cs typeface="+mn-cs"/>
                        </a:rPr>
                        <a:t> t/</a:t>
                      </a:r>
                      <a:r>
                        <a:rPr lang="fr-FR" sz="2700" kern="1200" dirty="0" err="1">
                          <a:solidFill>
                            <a:schemeClr val="tx1"/>
                          </a:solidFill>
                          <a:effectLst/>
                          <a:latin typeface="Coptic1" pitchFamily="2" charset="0"/>
                          <a:ea typeface="+mn-ea"/>
                          <a:cs typeface="+mn-cs"/>
                        </a:rPr>
                        <a:t>ren</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n~teftoubo</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n~nenh</a:t>
                      </a:r>
                      <a:r>
                        <a:rPr lang="fr-FR" sz="2700" kern="1200" dirty="0">
                          <a:solidFill>
                            <a:schemeClr val="tx1"/>
                          </a:solidFill>
                          <a:effectLst/>
                          <a:latin typeface="Coptic1" pitchFamily="2" charset="0"/>
                          <a:ea typeface="+mn-ea"/>
                          <a:cs typeface="+mn-cs"/>
                        </a:rPr>
                        <a:t>/t: </a:t>
                      </a:r>
                      <a:r>
                        <a:rPr lang="fr-FR" sz="2700" kern="1200" dirty="0" err="1">
                          <a:solidFill>
                            <a:schemeClr val="tx1"/>
                          </a:solidFill>
                          <a:effectLst/>
                          <a:latin typeface="Coptic1" pitchFamily="2" charset="0"/>
                          <a:ea typeface="+mn-ea"/>
                          <a:cs typeface="+mn-cs"/>
                        </a:rPr>
                        <a:t>n~teftal</a:t>
                      </a:r>
                      <a:r>
                        <a:rPr lang="fr-FR" sz="2700" kern="1200" dirty="0">
                          <a:solidFill>
                            <a:schemeClr val="tx1"/>
                          </a:solidFill>
                          <a:effectLst/>
                          <a:latin typeface="Coptic1" pitchFamily="2" charset="0"/>
                          <a:ea typeface="+mn-ea"/>
                          <a:cs typeface="+mn-cs"/>
                        </a:rPr>
                        <a:t>[o </a:t>
                      </a:r>
                      <a:r>
                        <a:rPr lang="fr-FR" sz="2700" kern="1200" dirty="0" err="1">
                          <a:solidFill>
                            <a:schemeClr val="tx1"/>
                          </a:solidFill>
                          <a:effectLst/>
                          <a:latin typeface="Coptic1" pitchFamily="2" charset="0"/>
                          <a:ea typeface="+mn-ea"/>
                          <a:cs typeface="+mn-cs"/>
                        </a:rPr>
                        <a:t>n~niswni</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n~te</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nen'u</a:t>
                      </a:r>
                      <a:r>
                        <a:rPr lang="fr-FR" sz="2700" kern="1200" dirty="0">
                          <a:solidFill>
                            <a:schemeClr val="tx1"/>
                          </a:solidFill>
                          <a:effectLst/>
                          <a:latin typeface="Coptic1" pitchFamily="2" charset="0"/>
                          <a:ea typeface="+mn-ea"/>
                          <a:cs typeface="+mn-cs"/>
                        </a:rPr>
                        <a:t>,/ nem </a:t>
                      </a:r>
                      <a:r>
                        <a:rPr lang="fr-FR" sz="2700" kern="1200" dirty="0" err="1">
                          <a:solidFill>
                            <a:schemeClr val="tx1"/>
                          </a:solidFill>
                          <a:effectLst/>
                          <a:latin typeface="Coptic1" pitchFamily="2" charset="0"/>
                          <a:ea typeface="+mn-ea"/>
                          <a:cs typeface="+mn-cs"/>
                        </a:rPr>
                        <a:t>nencwma</a:t>
                      </a:r>
                      <a:r>
                        <a:rPr lang="fr-FR" sz="2700" kern="1200" dirty="0">
                          <a:solidFill>
                            <a:schemeClr val="tx1"/>
                          </a:solidFill>
                          <a:effectLst/>
                          <a:latin typeface="Coptic1" pitchFamily="2" charset="0"/>
                          <a:ea typeface="+mn-ea"/>
                          <a:cs typeface="+mn-cs"/>
                        </a:rPr>
                        <a:t>.</a:t>
                      </a:r>
                      <a:endParaRPr kumimoji="0" lang="fr-CA" sz="2700" b="0" i="0" u="none" strike="noStrike" cap="none" normalizeH="0" baseline="0" dirty="0">
                        <a:ln>
                          <a:noFill/>
                        </a:ln>
                        <a:solidFill>
                          <a:schemeClr val="tx1"/>
                        </a:solidFill>
                        <a:effectLst/>
                        <a:latin typeface="Coptic1" pitchFamily="2"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L’Assemblée </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Emmanuel notre Dieu est maintenant au milieu de nous, avec la gloire de Son Père, et du Saint-Esprit. Qu’Il nous bénisse tous, purifie nos cœurs, guérisse les maladies de nos âmes et de nos corps.</a:t>
                      </a:r>
                      <a:endParaRPr kumimoji="0" lang="fr-CA" sz="27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SA" sz="1800" b="0" i="0" u="sng" strike="noStrike" cap="none" normalizeH="0" baseline="0" dirty="0" err="1">
                          <a:ln>
                            <a:noFill/>
                          </a:ln>
                          <a:solidFill>
                            <a:srgbClr val="FF9900"/>
                          </a:solidFill>
                          <a:effectLst/>
                          <a:latin typeface="Arial" charset="0"/>
                          <a:cs typeface="Arial" charset="0"/>
                        </a:rPr>
                        <a:t>الش</a:t>
                      </a:r>
                      <a:r>
                        <a:rPr kumimoji="0" lang="ar-EG" sz="1800" b="0" i="0" u="sng" strike="noStrike" cap="none" normalizeH="0" baseline="0" dirty="0">
                          <a:ln>
                            <a:noFill/>
                          </a:ln>
                          <a:solidFill>
                            <a:srgbClr val="FF9900"/>
                          </a:solidFill>
                          <a:effectLst/>
                          <a:latin typeface="Arial" charset="0"/>
                          <a:cs typeface="Arial" charset="0"/>
                        </a:rPr>
                        <a:t>عب</a:t>
                      </a:r>
                      <a:r>
                        <a:rPr kumimoji="0" lang="ar-SA" sz="1800" b="0" i="0" u="sng" strike="noStrike" cap="none" normalizeH="0" baseline="0" dirty="0">
                          <a:ln>
                            <a:noFill/>
                          </a:ln>
                          <a:solidFill>
                            <a:srgbClr val="FF9900"/>
                          </a:solidFill>
                          <a:effectLst/>
                          <a:latin typeface="Arial" charset="0"/>
                          <a:cs typeface="Arial" charset="0"/>
                        </a:rPr>
                        <a:t>:</a:t>
                      </a: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عمانوئيل</a:t>
                      </a:r>
                      <a:r>
                        <a:rPr kumimoji="0" lang="ar-SA" sz="3600" b="0" i="0" u="none" strike="noStrike" cap="none" normalizeH="0" baseline="0" dirty="0">
                          <a:ln>
                            <a:noFill/>
                          </a:ln>
                          <a:solidFill>
                            <a:schemeClr val="tx1"/>
                          </a:solidFill>
                          <a:effectLst/>
                          <a:latin typeface="Arial" charset="0"/>
                          <a:cs typeface="Arial" charset="0"/>
                        </a:rPr>
                        <a:t> إلهُـنا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وسطنا الآن بمجد أبيه والروح القدس. ليُباركنا كلنا ويُطهّر قلوبنا ويشفى أمراض </a:t>
                      </a:r>
                      <a:r>
                        <a:rPr kumimoji="0" lang="ar-SA" sz="3600" b="0" i="0" u="none" strike="noStrike" cap="none" normalizeH="0" baseline="0" dirty="0" err="1">
                          <a:ln>
                            <a:noFill/>
                          </a:ln>
                          <a:solidFill>
                            <a:schemeClr val="tx1"/>
                          </a:solidFill>
                          <a:effectLst/>
                          <a:latin typeface="Arial" charset="0"/>
                          <a:cs typeface="Arial" charset="0"/>
                        </a:rPr>
                        <a:t>نفو</a:t>
                      </a:r>
                      <a:r>
                        <a:rPr kumimoji="0" lang="ar-EG" sz="3600" b="0" i="0" u="none" strike="noStrike" cap="none" normalizeH="0" baseline="0" dirty="0">
                          <a:ln>
                            <a:noFill/>
                          </a:ln>
                          <a:solidFill>
                            <a:schemeClr val="tx1"/>
                          </a:solidFill>
                          <a:effectLst/>
                          <a:latin typeface="Arial" charset="0"/>
                          <a:cs typeface="Arial" charset="0"/>
                        </a:rPr>
                        <a:t>س</a:t>
                      </a:r>
                      <a:r>
                        <a:rPr kumimoji="0" lang="ar-SA" sz="3600" b="0" i="0" u="none" strike="noStrike" cap="none" normalizeH="0" baseline="0" dirty="0" err="1">
                          <a:ln>
                            <a:noFill/>
                          </a:ln>
                          <a:solidFill>
                            <a:schemeClr val="tx1"/>
                          </a:solidFill>
                          <a:effectLst/>
                          <a:latin typeface="Arial" charset="0"/>
                          <a:cs typeface="Arial" charset="0"/>
                        </a:rPr>
                        <a:t>نا</a:t>
                      </a:r>
                      <a:r>
                        <a:rPr kumimoji="0" lang="ar-SA" sz="3600" b="0" i="0" u="none" strike="noStrike" cap="none" normalizeH="0" baseline="0" dirty="0">
                          <a:ln>
                            <a:noFill/>
                          </a:ln>
                          <a:solidFill>
                            <a:schemeClr val="tx1"/>
                          </a:solidFill>
                          <a:effectLst/>
                          <a:latin typeface="Arial" charset="0"/>
                          <a:cs typeface="Arial" charset="0"/>
                        </a:rPr>
                        <a:t> وأجسادنا. </a:t>
                      </a:r>
                      <a:endParaRPr kumimoji="0" lang="en-US" sz="36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563456350"/>
      </p:ext>
    </p:extLst>
  </p:cSld>
  <p:clrMapOvr>
    <a:masterClrMapping/>
  </p:clrMapOvr>
  <p:transition/>
</p:sld>
</file>

<file path=ppt/slides/slide3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43034" name="Group 26"/>
          <p:cNvGraphicFramePr>
            <a:graphicFrameLocks noGrp="1"/>
          </p:cNvGraphicFramePr>
          <p:nvPr>
            <p:ph type="tbl" idx="1"/>
          </p:nvPr>
        </p:nvGraphicFramePr>
        <p:xfrm>
          <a:off x="0" y="247367"/>
          <a:ext cx="9134840" cy="3970020"/>
        </p:xfrm>
        <a:graphic>
          <a:graphicData uri="http://schemas.openxmlformats.org/drawingml/2006/table">
            <a:tbl>
              <a:tblPr/>
              <a:tblGrid>
                <a:gridCol w="2983149">
                  <a:extLst>
                    <a:ext uri="{9D8B030D-6E8A-4147-A177-3AD203B41FA5}">
                      <a16:colId xmlns:a16="http://schemas.microsoft.com/office/drawing/2014/main" val="20000"/>
                    </a:ext>
                  </a:extLst>
                </a:gridCol>
                <a:gridCol w="3488987">
                  <a:extLst>
                    <a:ext uri="{9D8B030D-6E8A-4147-A177-3AD203B41FA5}">
                      <a16:colId xmlns:a16="http://schemas.microsoft.com/office/drawing/2014/main" val="20001"/>
                    </a:ext>
                  </a:extLst>
                </a:gridCol>
                <a:gridCol w="2662704">
                  <a:extLst>
                    <a:ext uri="{9D8B030D-6E8A-4147-A177-3AD203B41FA5}">
                      <a16:colId xmlns:a16="http://schemas.microsoft.com/office/drawing/2014/main" val="20002"/>
                    </a:ext>
                  </a:extLst>
                </a:gridCol>
              </a:tblGrid>
              <a:tr h="37033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m~mok</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fr-CA" sz="3200" b="0" i="0" u="none" strike="noStrike" cap="none" normalizeH="0" baseline="0" dirty="0" err="1">
                          <a:ln>
                            <a:noFill/>
                          </a:ln>
                          <a:solidFill>
                            <a:schemeClr val="tx1"/>
                          </a:solidFill>
                          <a:effectLst/>
                          <a:latin typeface="Coptic1" pitchFamily="2" charset="0"/>
                          <a:cs typeface="Arial" charset="0"/>
                        </a:rPr>
                        <a:t>ak</a:t>
                      </a:r>
                      <a:r>
                        <a:rPr kumimoji="0" lang="fr-CA"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twnk</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ar-EG"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T’adorons, Ô Christ, avec Ton bon Père</a:t>
                      </a:r>
                      <a:r>
                        <a:rPr kumimoji="0" lang="ar-EG"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a:ln>
                            <a:noFill/>
                          </a:ln>
                          <a:solidFill>
                            <a:schemeClr val="tx1"/>
                          </a:solidFill>
                          <a:effectLst/>
                          <a:latin typeface="Arial" charset="0"/>
                          <a:cs typeface="Arial" charset="0"/>
                        </a:rPr>
                        <a:t>et Le Saint Esprit, car Tu es venu (ressuscité) et Tu nous as sauvé.</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نسجدُ لك أيها المسيح مع أبيك</a:t>
                      </a:r>
                      <a:r>
                        <a:rPr kumimoji="0" lang="en-CA"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الصالح والروح</a:t>
                      </a:r>
                      <a:r>
                        <a:rPr kumimoji="0" lang="en-CA"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القدس لأنكَ أتيت</a:t>
                      </a:r>
                      <a:r>
                        <a:rPr kumimoji="0" lang="ar-EG" sz="3600" b="0" i="0" u="none" strike="noStrike" cap="none" normalizeH="0" baseline="0" dirty="0">
                          <a:ln>
                            <a:noFill/>
                          </a:ln>
                          <a:solidFill>
                            <a:schemeClr val="tx1"/>
                          </a:solidFill>
                          <a:effectLst/>
                          <a:latin typeface="Arial" charset="0"/>
                          <a:cs typeface="Arial" pitchFamily="34" charset="0"/>
                        </a:rPr>
                        <a:t> (قمت)</a:t>
                      </a:r>
                      <a:r>
                        <a:rPr kumimoji="0" lang="fr-CA"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وخلصتنا</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pSp>
        <p:nvGrpSpPr>
          <p:cNvPr id="12843010" name="Group 2"/>
          <p:cNvGrpSpPr>
            <a:grpSpLocks/>
          </p:cNvGrpSpPr>
          <p:nvPr/>
        </p:nvGrpSpPr>
        <p:grpSpPr bwMode="auto">
          <a:xfrm>
            <a:off x="0" y="2114550"/>
            <a:ext cx="8610600" cy="1085850"/>
            <a:chOff x="-3" y="-3"/>
            <a:chExt cx="2820" cy="820"/>
          </a:xfrm>
        </p:grpSpPr>
        <p:grpSp>
          <p:nvGrpSpPr>
            <p:cNvPr id="12843011" name="Group 3"/>
            <p:cNvGrpSpPr>
              <a:grpSpLocks/>
            </p:cNvGrpSpPr>
            <p:nvPr/>
          </p:nvGrpSpPr>
          <p:grpSpPr bwMode="auto">
            <a:xfrm>
              <a:off x="0" y="0"/>
              <a:ext cx="2814" cy="814"/>
              <a:chOff x="0" y="0"/>
              <a:chExt cx="2814" cy="814"/>
            </a:xfrm>
          </p:grpSpPr>
          <p:grpSp>
            <p:nvGrpSpPr>
              <p:cNvPr id="12843012" name="Group 4"/>
              <p:cNvGrpSpPr>
                <a:grpSpLocks/>
              </p:cNvGrpSpPr>
              <p:nvPr/>
            </p:nvGrpSpPr>
            <p:grpSpPr bwMode="auto">
              <a:xfrm>
                <a:off x="0" y="0"/>
                <a:ext cx="1094" cy="814"/>
                <a:chOff x="0" y="0"/>
                <a:chExt cx="1094" cy="814"/>
              </a:xfrm>
            </p:grpSpPr>
            <p:sp>
              <p:nvSpPr>
                <p:cNvPr id="12843013"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2843014"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2843015" name="Group 7"/>
              <p:cNvGrpSpPr>
                <a:grpSpLocks/>
              </p:cNvGrpSpPr>
              <p:nvPr/>
            </p:nvGrpSpPr>
            <p:grpSpPr bwMode="auto">
              <a:xfrm>
                <a:off x="1094" y="0"/>
                <a:ext cx="842" cy="814"/>
                <a:chOff x="1094" y="0"/>
                <a:chExt cx="842" cy="814"/>
              </a:xfrm>
            </p:grpSpPr>
            <p:sp>
              <p:nvSpPr>
                <p:cNvPr id="12843016"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2843017"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2843018" name="Group 10"/>
              <p:cNvGrpSpPr>
                <a:grpSpLocks/>
              </p:cNvGrpSpPr>
              <p:nvPr/>
            </p:nvGrpSpPr>
            <p:grpSpPr bwMode="auto">
              <a:xfrm>
                <a:off x="1936" y="0"/>
                <a:ext cx="878" cy="814"/>
                <a:chOff x="1936" y="0"/>
                <a:chExt cx="878" cy="814"/>
              </a:xfrm>
            </p:grpSpPr>
            <p:sp>
              <p:nvSpPr>
                <p:cNvPr id="12843019"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2843020"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2843021"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2843022" name="Group 14"/>
          <p:cNvGrpSpPr>
            <a:grpSpLocks/>
          </p:cNvGrpSpPr>
          <p:nvPr/>
        </p:nvGrpSpPr>
        <p:grpSpPr bwMode="auto">
          <a:xfrm>
            <a:off x="914400" y="2514600"/>
            <a:ext cx="8686800" cy="1100138"/>
            <a:chOff x="-3" y="-3"/>
            <a:chExt cx="2820" cy="924"/>
          </a:xfrm>
        </p:grpSpPr>
        <p:grpSp>
          <p:nvGrpSpPr>
            <p:cNvPr id="12843023" name="Group 15"/>
            <p:cNvGrpSpPr>
              <a:grpSpLocks/>
            </p:cNvGrpSpPr>
            <p:nvPr/>
          </p:nvGrpSpPr>
          <p:grpSpPr bwMode="auto">
            <a:xfrm>
              <a:off x="0" y="0"/>
              <a:ext cx="2814" cy="918"/>
              <a:chOff x="0" y="0"/>
              <a:chExt cx="2814" cy="918"/>
            </a:xfrm>
          </p:grpSpPr>
          <p:grpSp>
            <p:nvGrpSpPr>
              <p:cNvPr id="12843024" name="Group 16"/>
              <p:cNvGrpSpPr>
                <a:grpSpLocks/>
              </p:cNvGrpSpPr>
              <p:nvPr/>
            </p:nvGrpSpPr>
            <p:grpSpPr bwMode="auto">
              <a:xfrm>
                <a:off x="0" y="0"/>
                <a:ext cx="1094" cy="918"/>
                <a:chOff x="0" y="0"/>
                <a:chExt cx="1094" cy="918"/>
              </a:xfrm>
            </p:grpSpPr>
            <p:sp>
              <p:nvSpPr>
                <p:cNvPr id="12843025"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2843026"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2843027" name="Group 19"/>
              <p:cNvGrpSpPr>
                <a:grpSpLocks/>
              </p:cNvGrpSpPr>
              <p:nvPr/>
            </p:nvGrpSpPr>
            <p:grpSpPr bwMode="auto">
              <a:xfrm>
                <a:off x="1094" y="0"/>
                <a:ext cx="842" cy="918"/>
                <a:chOff x="1094" y="0"/>
                <a:chExt cx="842" cy="918"/>
              </a:xfrm>
            </p:grpSpPr>
            <p:sp>
              <p:nvSpPr>
                <p:cNvPr id="12843028"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2843029"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2843030" name="Group 22"/>
              <p:cNvGrpSpPr>
                <a:grpSpLocks/>
              </p:cNvGrpSpPr>
              <p:nvPr/>
            </p:nvGrpSpPr>
            <p:grpSpPr bwMode="auto">
              <a:xfrm>
                <a:off x="1936" y="0"/>
                <a:ext cx="878" cy="918"/>
                <a:chOff x="1936" y="0"/>
                <a:chExt cx="878" cy="918"/>
              </a:xfrm>
            </p:grpSpPr>
            <p:sp>
              <p:nvSpPr>
                <p:cNvPr id="12843031"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2843032"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2843033"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92732802"/>
      </p:ext>
    </p:extLst>
  </p:cSld>
  <p:clrMapOvr>
    <a:masterClrMapping/>
  </p:clrMapOvr>
  <p:transition/>
</p:sld>
</file>

<file path=ppt/slides/slide3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2"/>
          <p:cNvSpPr>
            <a:spLocks noGrp="1"/>
          </p:cNvSpPr>
          <p:nvPr>
            <p:ph type="ftr" sz="quarter" idx="10"/>
          </p:nvPr>
        </p:nvSpPr>
        <p:spPr>
          <a:xfrm>
            <a:off x="0" y="5270285"/>
            <a:ext cx="9144000" cy="228600"/>
          </a:xfrm>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3300"/>
                </a:solidFill>
                <a:effectLst/>
                <a:uLnTx/>
                <a:uFillTx/>
                <a:latin typeface="Times New Roman"/>
                <a:ea typeface="+mn-ea"/>
                <a:cs typeface="Arial" charset="0"/>
              </a:rPr>
              <a:t>			</a:t>
            </a:r>
            <a:endParaRPr kumimoji="0" lang="en-US" sz="1400" b="0" i="0" u="none" strike="noStrike" kern="1200" cap="none" spc="0" normalizeH="0" baseline="0" noProof="0" dirty="0">
              <a:ln>
                <a:noFill/>
              </a:ln>
              <a:solidFill>
                <a:srgbClr val="FFFFFF"/>
              </a:solidFill>
              <a:effectLst/>
              <a:uLnTx/>
              <a:uFillTx/>
              <a:latin typeface="Times New Roman"/>
              <a:ea typeface="+mn-ea"/>
              <a:cs typeface="Arial" charset="0"/>
            </a:endParaRPr>
          </a:p>
        </p:txBody>
      </p:sp>
      <p:sp>
        <p:nvSpPr>
          <p:cNvPr id="17" name="Action Button: Custom 3">
            <a:hlinkClick r:id="rId3" action="ppaction://hlinksldjump" highlightClick="1"/>
            <a:extLst>
              <a:ext uri="{FF2B5EF4-FFF2-40B4-BE49-F238E27FC236}">
                <a16:creationId xmlns:a16="http://schemas.microsoft.com/office/drawing/2014/main" id="{C93F36C2-CAAE-482F-B6DD-51283C233AD5}"/>
              </a:ext>
            </a:extLst>
          </p:cNvPr>
          <p:cNvSpPr/>
          <p:nvPr/>
        </p:nvSpPr>
        <p:spPr bwMode="auto">
          <a:xfrm>
            <a:off x="185129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Group 93">
            <a:extLst>
              <a:ext uri="{FF2B5EF4-FFF2-40B4-BE49-F238E27FC236}">
                <a16:creationId xmlns:a16="http://schemas.microsoft.com/office/drawing/2014/main" id="{5100A757-22E7-C708-490A-E4A7CA220A77}"/>
              </a:ext>
            </a:extLst>
          </p:cNvPr>
          <p:cNvGraphicFramePr>
            <a:graphicFrameLocks/>
          </p:cNvGraphicFramePr>
          <p:nvPr/>
        </p:nvGraphicFramePr>
        <p:xfrm>
          <a:off x="0" y="0"/>
          <a:ext cx="9144000" cy="4564380"/>
        </p:xfrm>
        <a:graphic>
          <a:graphicData uri="http://schemas.openxmlformats.org/drawingml/2006/table">
            <a:tbl>
              <a:tblPr/>
              <a:tblGrid>
                <a:gridCol w="3465871">
                  <a:extLst>
                    <a:ext uri="{9D8B030D-6E8A-4147-A177-3AD203B41FA5}">
                      <a16:colId xmlns:a16="http://schemas.microsoft.com/office/drawing/2014/main" val="20000"/>
                    </a:ext>
                  </a:extLst>
                </a:gridCol>
                <a:gridCol w="3023419">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93518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50" b="0" i="0" u="none" strike="noStrike" cap="none" normalizeH="0" baseline="0" dirty="0" err="1">
                          <a:ln>
                            <a:noFill/>
                          </a:ln>
                          <a:solidFill>
                            <a:schemeClr val="tx1"/>
                          </a:solidFill>
                          <a:effectLst/>
                          <a:latin typeface="Coptic1" pitchFamily="2" charset="0"/>
                          <a:cs typeface="Arial" charset="0"/>
                        </a:rPr>
                        <a:t>Acpazecye</a:t>
                      </a:r>
                      <a:r>
                        <a:rPr kumimoji="0" lang="en-US" sz="2750" b="0" i="0" u="none" strike="noStrike" cap="none" normalizeH="0" baseline="0" dirty="0">
                          <a:ln>
                            <a:noFill/>
                          </a:ln>
                          <a:solidFill>
                            <a:schemeClr val="tx1"/>
                          </a:solidFill>
                          <a:effectLst/>
                          <a:latin typeface="Coptic1" pitchFamily="2" charset="0"/>
                          <a:cs typeface="Arial" charset="0"/>
                        </a:rPr>
                        <a:t> all/</a:t>
                      </a:r>
                      <a:r>
                        <a:rPr kumimoji="0" lang="en-US" sz="2750" b="0" i="0" u="none" strike="noStrike" cap="none" normalizeH="0" baseline="0" dirty="0" err="1">
                          <a:ln>
                            <a:noFill/>
                          </a:ln>
                          <a:solidFill>
                            <a:schemeClr val="tx1"/>
                          </a:solidFill>
                          <a:effectLst/>
                          <a:latin typeface="Coptic1" pitchFamily="2" charset="0"/>
                          <a:cs typeface="Arial" charset="0"/>
                        </a:rPr>
                        <a:t>louc</a:t>
                      </a:r>
                      <a:r>
                        <a:rPr kumimoji="0" lang="en-US" sz="2750" b="0" i="0" u="none" strike="noStrike" cap="none" normalizeH="0" baseline="0" dirty="0">
                          <a:ln>
                            <a:noFill/>
                          </a:ln>
                          <a:solidFill>
                            <a:schemeClr val="tx1"/>
                          </a:solidFill>
                          <a:effectLst/>
                          <a:latin typeface="Coptic1" pitchFamily="2" charset="0"/>
                          <a:cs typeface="Arial" charset="0"/>
                        </a:rPr>
                        <a:t> en </a:t>
                      </a:r>
                      <a:r>
                        <a:rPr kumimoji="0" lang="en-US" sz="2750" b="0" i="0" u="none" strike="noStrike" cap="none" normalizeH="0" baseline="0" dirty="0" err="1">
                          <a:ln>
                            <a:noFill/>
                          </a:ln>
                          <a:solidFill>
                            <a:schemeClr val="tx1"/>
                          </a:solidFill>
                          <a:effectLst/>
                          <a:latin typeface="Coptic1" pitchFamily="2" charset="0"/>
                          <a:cs typeface="Arial" charset="0"/>
                        </a:rPr>
                        <a:t>vil</a:t>
                      </a:r>
                      <a:r>
                        <a:rPr kumimoji="0" lang="en-US" sz="2750" b="0" i="0" u="none" strike="noStrike" cap="none" normalizeH="0" baseline="0" dirty="0">
                          <a:ln>
                            <a:noFill/>
                          </a:ln>
                          <a:solidFill>
                            <a:schemeClr val="tx1"/>
                          </a:solidFill>
                          <a:effectLst/>
                          <a:latin typeface="Coptic1" pitchFamily="2" charset="0"/>
                          <a:cs typeface="Arial" charset="0"/>
                        </a:rPr>
                        <a:t>/</a:t>
                      </a:r>
                      <a:r>
                        <a:rPr kumimoji="0" lang="en-US" sz="2750" b="0" i="0" u="none" strike="noStrike" cap="none" normalizeH="0" baseline="0" dirty="0" err="1">
                          <a:ln>
                            <a:noFill/>
                          </a:ln>
                          <a:solidFill>
                            <a:schemeClr val="tx1"/>
                          </a:solidFill>
                          <a:effectLst/>
                          <a:latin typeface="Coptic1" pitchFamily="2" charset="0"/>
                          <a:cs typeface="Arial" charset="0"/>
                        </a:rPr>
                        <a:t>mati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a~giw</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Ce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e~te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vai</a:t>
                      </a:r>
                      <a:r>
                        <a:rPr kumimoji="0" lang="en-US" sz="2750" b="0" i="0" u="none" strike="noStrike" cap="none" normalizeH="0" baseline="0" dirty="0">
                          <a:ln>
                            <a:noFill/>
                          </a:ln>
                          <a:solidFill>
                            <a:schemeClr val="tx1"/>
                          </a:solidFill>
                          <a:effectLst/>
                          <a:latin typeface="Coptic1" pitchFamily="2" charset="0"/>
                          <a:cs typeface="Arial" charset="0"/>
                        </a:rPr>
                        <a:t> pe I/#c# </a:t>
                      </a:r>
                      <a:r>
                        <a:rPr kumimoji="0" lang="en-US" sz="2750" b="0" i="0" u="none" strike="noStrike" cap="none" normalizeH="0" baseline="0" dirty="0" err="1">
                          <a:ln>
                            <a:noFill/>
                          </a:ln>
                          <a:solidFill>
                            <a:schemeClr val="tx1"/>
                          </a:solidFill>
                          <a:effectLst/>
                          <a:latin typeface="Coptic1" pitchFamily="2" charset="0"/>
                          <a:cs typeface="Arial" charset="0"/>
                        </a:rPr>
                        <a:t>P,#c</a:t>
                      </a:r>
                      <a:r>
                        <a:rPr kumimoji="0" lang="en-US" sz="2750" b="0" i="0" u="none" strike="noStrike" cap="none" normalizeH="0" baseline="0" dirty="0">
                          <a:ln>
                            <a:noFill/>
                          </a:ln>
                          <a:solidFill>
                            <a:schemeClr val="tx1"/>
                          </a:solidFill>
                          <a:effectLst/>
                          <a:latin typeface="Coptic1" pitchFamily="2" charset="0"/>
                          <a:cs typeface="Arial" charset="0"/>
                        </a:rPr>
                        <a:t># P~s/</a:t>
                      </a:r>
                      <a:r>
                        <a:rPr kumimoji="0" lang="en-US" sz="2750" b="0" i="0" u="none" strike="noStrike" cap="none" normalizeH="0" baseline="0" dirty="0" err="1">
                          <a:ln>
                            <a:noFill/>
                          </a:ln>
                          <a:solidFill>
                            <a:schemeClr val="tx1"/>
                          </a:solidFill>
                          <a:effectLst/>
                          <a:latin typeface="Coptic1" pitchFamily="2" charset="0"/>
                          <a:cs typeface="Arial" charset="0"/>
                        </a:rPr>
                        <a:t>ri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m~V~nou</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cwtem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e~ron</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ouoh</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nai</a:t>
                      </a:r>
                      <a:r>
                        <a:rPr kumimoji="0" lang="en-US" sz="275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Échangez un saint baiser. </a:t>
                      </a: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Pitié Seigneur Pitié Seigneur Pitié Seigneur.</a:t>
                      </a:r>
                      <a:r>
                        <a:rPr kumimoji="0" lang="fr-CA" sz="2700" b="0" i="0" u="none" strike="noStrike" cap="none" normalizeH="0" baseline="0" dirty="0">
                          <a:ln>
                            <a:noFill/>
                          </a:ln>
                          <a:solidFill>
                            <a:schemeClr val="tx1"/>
                          </a:solidFill>
                          <a:effectLst/>
                          <a:latin typeface="Arial" charset="0"/>
                          <a:cs typeface="Arial" charset="0"/>
                        </a:rPr>
                        <a:t>  </a:t>
                      </a:r>
                      <a:r>
                        <a:rPr kumimoji="0" lang="fr-FR" sz="2700" b="0" i="0" u="none" strike="noStrike" cap="none" normalizeH="0" baseline="0" dirty="0">
                          <a:ln>
                            <a:noFill/>
                          </a:ln>
                          <a:solidFill>
                            <a:schemeClr val="tx1"/>
                          </a:solidFill>
                          <a:effectLst/>
                          <a:latin typeface="Arial" charset="0"/>
                          <a:cs typeface="Arial" charset="0"/>
                        </a:rPr>
                        <a:t>Oui Seigneur Jésus Christ, le Fils de Dieu écoute nous et aie pitié de nous.</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قبِّلوا بعضَكُمْ بعضاً بقُبلةٍ مقدسةٍ.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نعم يا ربُّ، الذي هو يسوعُ المسيحُ </a:t>
                      </a:r>
                      <a:r>
                        <a:rPr kumimoji="0" lang="ar-EG" sz="3200" b="0" i="0" u="none" strike="noStrike" cap="none" normalizeH="0" baseline="0" dirty="0" err="1">
                          <a:ln>
                            <a:noFill/>
                          </a:ln>
                          <a:solidFill>
                            <a:schemeClr val="tx1"/>
                          </a:solidFill>
                          <a:effectLst/>
                          <a:latin typeface="Arial" charset="0"/>
                          <a:cs typeface="Arial" pitchFamily="34" charset="0"/>
                        </a:rPr>
                        <a:t>إبنُ</a:t>
                      </a:r>
                      <a:r>
                        <a:rPr kumimoji="0" lang="ar-EG" sz="3200" b="0" i="0" u="none" strike="noStrike" cap="none" normalizeH="0" baseline="0" dirty="0">
                          <a:ln>
                            <a:noFill/>
                          </a:ln>
                          <a:solidFill>
                            <a:schemeClr val="tx1"/>
                          </a:solidFill>
                          <a:effectLst/>
                          <a:latin typeface="Arial" charset="0"/>
                          <a:cs typeface="Arial" pitchFamily="34" charset="0"/>
                        </a:rPr>
                        <a:t> اللهِ، </a:t>
                      </a:r>
                      <a:r>
                        <a:rPr kumimoji="0" lang="ar-EG" sz="3200" b="0" i="0" u="none" strike="noStrike" cap="none" normalizeH="0" baseline="0" dirty="0" err="1">
                          <a:ln>
                            <a:noFill/>
                          </a:ln>
                          <a:solidFill>
                            <a:schemeClr val="tx1"/>
                          </a:solidFill>
                          <a:effectLst/>
                          <a:latin typeface="Arial" charset="0"/>
                          <a:cs typeface="Arial" pitchFamily="34" charset="0"/>
                        </a:rPr>
                        <a:t>إسمعْنا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err="1">
                          <a:ln>
                            <a:noFill/>
                          </a:ln>
                          <a:solidFill>
                            <a:schemeClr val="tx1"/>
                          </a:solidFill>
                          <a:effectLst/>
                          <a:latin typeface="Arial" charset="0"/>
                          <a:cs typeface="Arial" pitchFamily="34" charset="0"/>
                        </a:rPr>
                        <a:t>وإرحّمْنا</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025092767"/>
      </p:ext>
    </p:extLst>
  </p:cSld>
  <p:clrMapOvr>
    <a:masterClrMapping/>
  </p:clrMapOvr>
  <p:transition/>
</p:sld>
</file>

<file path=ppt/slides/slide3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utoShape 16">
            <a:hlinkClick r:id="rId3" action="ppaction://hlinksldjump" highlightClick="1"/>
          </p:cNvPr>
          <p:cNvSpPr>
            <a:spLocks noChangeArrowheads="1"/>
          </p:cNvSpPr>
          <p:nvPr/>
        </p:nvSpPr>
        <p:spPr bwMode="auto">
          <a:xfrm>
            <a:off x="6948264" y="5450460"/>
            <a:ext cx="2195736" cy="535560"/>
          </a:xfrm>
          <a:prstGeom prst="actionButtonBlank">
            <a:avLst/>
          </a:prstGeom>
          <a:solidFill>
            <a:srgbClr val="A50021"/>
          </a:solidFill>
          <a:ln w="19050">
            <a:solidFill>
              <a:schemeClr val="tx1"/>
            </a:solidFill>
            <a:miter lim="800000"/>
            <a:headEnd/>
            <a:tailEnd/>
          </a:ln>
          <a:effectLst/>
        </p:spPr>
        <p:txBody>
          <a:bodyPr wrap="none" anchor="ctr"/>
          <a:lstStyle/>
          <a:p>
            <a:pPr algn="ctr">
              <a:lnSpc>
                <a:spcPct val="80000"/>
              </a:lnSpc>
              <a:spcBef>
                <a:spcPct val="0"/>
              </a:spcBef>
            </a:pPr>
            <a:r>
              <a:rPr lang="fr-CA" sz="1600" b="1" dirty="0">
                <a:latin typeface="Arial" charset="0"/>
              </a:rPr>
              <a:t>Emmanuel notre Dieu</a:t>
            </a:r>
          </a:p>
          <a:p>
            <a:pPr algn="ctr">
              <a:lnSpc>
                <a:spcPct val="80000"/>
              </a:lnSpc>
              <a:spcBef>
                <a:spcPct val="0"/>
              </a:spcBef>
            </a:pPr>
            <a:r>
              <a:rPr lang="ar-EG" sz="1800" b="1" dirty="0">
                <a:latin typeface="Arial" charset="0"/>
              </a:rPr>
              <a:t>عما نوئيل الهنا</a:t>
            </a:r>
            <a:endParaRPr lang="en-US" sz="1800" b="1" dirty="0">
              <a:latin typeface="Arial" charset="0"/>
            </a:endParaRPr>
          </a:p>
        </p:txBody>
      </p:sp>
      <p:sp>
        <p:nvSpPr>
          <p:cNvPr id="5" name="Action Button: Custom 4">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46">
            <a:extLst>
              <a:ext uri="{FF2B5EF4-FFF2-40B4-BE49-F238E27FC236}">
                <a16:creationId xmlns:a16="http://schemas.microsoft.com/office/drawing/2014/main" id="{DDB7236D-8F58-6C3F-F005-53A06AE1E0F4}"/>
              </a:ext>
            </a:extLst>
          </p:cNvPr>
          <p:cNvGraphicFramePr>
            <a:graphicFrameLocks/>
          </p:cNvGraphicFramePr>
          <p:nvPr/>
        </p:nvGraphicFramePr>
        <p:xfrm>
          <a:off x="0" y="177303"/>
          <a:ext cx="9143999" cy="4555236"/>
        </p:xfrm>
        <a:graphic>
          <a:graphicData uri="http://schemas.openxmlformats.org/drawingml/2006/table">
            <a:tbl>
              <a:tblPr/>
              <a:tblGrid>
                <a:gridCol w="3271023">
                  <a:extLst>
                    <a:ext uri="{9D8B030D-6E8A-4147-A177-3AD203B41FA5}">
                      <a16:colId xmlns:a16="http://schemas.microsoft.com/office/drawing/2014/main" val="20000"/>
                    </a:ext>
                  </a:extLst>
                </a:gridCol>
                <a:gridCol w="3358376">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42428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kata  </a:t>
                      </a:r>
                      <a:r>
                        <a:rPr kumimoji="0" lang="fr-FR" sz="3200" b="0" i="0" u="none" strike="noStrike" cap="none" normalizeH="0" baseline="0" dirty="0" err="1">
                          <a:ln>
                            <a:noFill/>
                          </a:ln>
                          <a:solidFill>
                            <a:schemeClr val="tx1"/>
                          </a:solidFill>
                          <a:effectLst/>
                          <a:latin typeface="Coptic1" pitchFamily="2" charset="0"/>
                          <a:cs typeface="Arial" charset="0"/>
                        </a:rPr>
                        <a:t>t~ropon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c~tay</a:t>
                      </a:r>
                      <a:r>
                        <a:rPr kumimoji="0" lang="fr-FR" sz="3200" b="0" i="0" u="none" strike="noStrike" cap="none" normalizeH="0" baseline="0" dirty="0">
                          <a:ln>
                            <a:noFill/>
                          </a:ln>
                          <a:solidFill>
                            <a:schemeClr val="tx1"/>
                          </a:solidFill>
                          <a:effectLst/>
                          <a:latin typeface="Coptic1" pitchFamily="2" charset="0"/>
                          <a:cs typeface="Arial" charset="0"/>
                        </a:rPr>
                        <a:t>/te kata </a:t>
                      </a:r>
                      <a:r>
                        <a:rPr kumimoji="0" lang="fr-FR" sz="3200" b="0" i="0" u="none" strike="noStrike" cap="none" normalizeH="0" baseline="0" dirty="0" err="1">
                          <a:ln>
                            <a:noFill/>
                          </a:ln>
                          <a:solidFill>
                            <a:schemeClr val="tx1"/>
                          </a:solidFill>
                          <a:effectLst/>
                          <a:latin typeface="Coptic1" pitchFamily="2" charset="0"/>
                          <a:cs typeface="Arial" charset="0"/>
                        </a:rPr>
                        <a:t>t~romou</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ic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a~natolac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b~le'ate</a:t>
                      </a:r>
                      <a:r>
                        <a:rPr kumimoji="0" lang="fr-FR"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p~roc,omen</a:t>
                      </a:r>
                      <a:r>
                        <a:rPr kumimoji="0" lang="fr-FR"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Offrez, offrez, offrez selon l'ordre.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Levez-vous avec crainte.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Regardez vers l‘orient. Soyons attentifs.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تقدموا </a:t>
                      </a:r>
                      <a:r>
                        <a:rPr kumimoji="0" lang="ar-EG" sz="3600" b="0" i="0" u="none" strike="noStrike" cap="none" normalizeH="0" baseline="0" dirty="0" err="1">
                          <a:ln>
                            <a:noFill/>
                          </a:ln>
                          <a:solidFill>
                            <a:schemeClr val="tx1"/>
                          </a:solidFill>
                          <a:effectLst/>
                          <a:latin typeface="Arial" charset="0"/>
                          <a:cs typeface="Arial" pitchFamily="34" charset="0"/>
                        </a:rPr>
                        <a:t>تقدموا</a:t>
                      </a:r>
                      <a:r>
                        <a:rPr kumimoji="0" lang="ar-EG"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err="1">
                          <a:ln>
                            <a:noFill/>
                          </a:ln>
                          <a:solidFill>
                            <a:schemeClr val="tx1"/>
                          </a:solidFill>
                          <a:effectLst/>
                          <a:latin typeface="Arial" charset="0"/>
                          <a:cs typeface="Arial" pitchFamily="34" charset="0"/>
                        </a:rPr>
                        <a:t>تقدموا</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على الرسم، قفوا</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برعدة، والي الشرق</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أنظروا. ننصت.</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527787447"/>
      </p:ext>
    </p:extLst>
  </p:cSld>
  <p:clrMapOvr>
    <a:masterClrMapping/>
  </p:clrMapOvr>
  <p:transition/>
</p:sld>
</file>

<file path=ppt/slides/slide3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2925" name="Group 13"/>
          <p:cNvGraphicFramePr>
            <a:graphicFrameLocks noGrp="1"/>
          </p:cNvGraphicFramePr>
          <p:nvPr>
            <p:ph/>
          </p:nvPr>
        </p:nvGraphicFramePr>
        <p:xfrm>
          <a:off x="0" y="628878"/>
          <a:ext cx="9144000" cy="3055620"/>
        </p:xfrm>
        <a:graphic>
          <a:graphicData uri="http://schemas.openxmlformats.org/drawingml/2006/table">
            <a:tbl>
              <a:tblPr/>
              <a:tblGrid>
                <a:gridCol w="3158247">
                  <a:extLst>
                    <a:ext uri="{9D8B030D-6E8A-4147-A177-3AD203B41FA5}">
                      <a16:colId xmlns:a16="http://schemas.microsoft.com/office/drawing/2014/main" val="20000"/>
                    </a:ext>
                  </a:extLst>
                </a:gridCol>
                <a:gridCol w="3445753">
                  <a:extLst>
                    <a:ext uri="{9D8B030D-6E8A-4147-A177-3AD203B41FA5}">
                      <a16:colId xmlns:a16="http://schemas.microsoft.com/office/drawing/2014/main" val="20001"/>
                    </a:ext>
                  </a:extLst>
                </a:gridCol>
                <a:gridCol w="2540000">
                  <a:extLst>
                    <a:ext uri="{9D8B030D-6E8A-4147-A177-3AD203B41FA5}">
                      <a16:colId xmlns:a16="http://schemas.microsoft.com/office/drawing/2014/main" val="20002"/>
                    </a:ext>
                  </a:extLst>
                </a:gridCol>
              </a:tblGrid>
              <a:tr h="2082545">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4000" b="0" i="0" u="none" strike="noStrike" cap="none" normalizeH="0" baseline="0" dirty="0" err="1">
                          <a:ln>
                            <a:noFill/>
                          </a:ln>
                          <a:solidFill>
                            <a:schemeClr val="tx1"/>
                          </a:solidFill>
                          <a:effectLst/>
                          <a:latin typeface="Coptic1" pitchFamily="2" charset="0"/>
                          <a:cs typeface="Arial" charset="0"/>
                        </a:rPr>
                        <a:t>Eleoc</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ei</a:t>
                      </a:r>
                      <a:r>
                        <a:rPr kumimoji="0" lang="en-US" sz="4000" b="0" i="0" u="none" strike="noStrike" cap="none" normalizeH="0" baseline="0" dirty="0">
                          <a:ln>
                            <a:noFill/>
                          </a:ln>
                          <a:solidFill>
                            <a:schemeClr val="tx1"/>
                          </a:solidFill>
                          <a:effectLst/>
                          <a:latin typeface="Coptic1" pitchFamily="2" charset="0"/>
                          <a:cs typeface="Arial" charset="0"/>
                        </a:rPr>
                        <a:t>~~r/n/c </a:t>
                      </a:r>
                      <a:r>
                        <a:rPr kumimoji="0" lang="en-US" sz="4000" b="0" i="0" u="none" strike="noStrike" cap="none" normalizeH="0" baseline="0" dirty="0" err="1">
                          <a:ln>
                            <a:noFill/>
                          </a:ln>
                          <a:solidFill>
                            <a:schemeClr val="tx1"/>
                          </a:solidFill>
                          <a:effectLst/>
                          <a:latin typeface="Coptic1" pitchFamily="2" charset="0"/>
                          <a:cs typeface="Arial" charset="0"/>
                        </a:rPr>
                        <a:t>yucia</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e~necewc</a:t>
                      </a:r>
                      <a:endParaRPr kumimoji="0" lang="en-US" sz="4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CA" sz="3600" b="0" i="0" u="none" strike="noStrike" cap="none" normalizeH="0" baseline="0" dirty="0">
                        <a:ln>
                          <a:noFill/>
                        </a:ln>
                        <a:solidFill>
                          <a:schemeClr val="tx1"/>
                        </a:solidFill>
                        <a:effectLst/>
                        <a:latin typeface="Arial" charset="0"/>
                        <a:cs typeface="Arial" charset="0"/>
                      </a:endParaRPr>
                    </a:p>
                  </a:txBody>
                  <a:tcPr marL="137160" marR="137160"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000" b="0" i="0" u="none" strike="noStrike" cap="none" normalizeH="0" baseline="0" dirty="0">
                          <a:ln>
                            <a:noFill/>
                          </a:ln>
                          <a:solidFill>
                            <a:schemeClr val="tx1"/>
                          </a:solidFill>
                          <a:effectLst/>
                          <a:latin typeface="Arial" charset="0"/>
                          <a:cs typeface="Arial" charset="0"/>
                        </a:rPr>
                        <a:t>Miséricorde de paix, sacrifice de louange.</a:t>
                      </a:r>
                      <a:endParaRPr kumimoji="0" lang="en-US" sz="4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endParaRPr kumimoji="0" lang="fr-CA" sz="3200" b="0" i="0" u="sng" strike="noStrike" cap="none" normalizeH="0" baseline="0" dirty="0">
                        <a:ln>
                          <a:noFill/>
                        </a:ln>
                        <a:solidFill>
                          <a:srgbClr val="FF9900"/>
                        </a:solidFill>
                        <a:effectLst/>
                        <a:latin typeface="Arial" charset="0"/>
                        <a:cs typeface="Arial" charset="0"/>
                      </a:endParaRPr>
                    </a:p>
                  </a:txBody>
                  <a:tcPr marL="137160" marR="137160"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defRPr/>
                      </a:pPr>
                      <a:r>
                        <a:rPr kumimoji="0" lang="ar-SA" sz="4400" b="0" i="0" u="none" strike="noStrike" cap="none" normalizeH="0" baseline="0" dirty="0">
                          <a:ln>
                            <a:noFill/>
                          </a:ln>
                          <a:solidFill>
                            <a:schemeClr val="tx1"/>
                          </a:solidFill>
                          <a:effectLst/>
                          <a:latin typeface="Arial" charset="0"/>
                          <a:cs typeface="Arial" pitchFamily="34" charset="0"/>
                        </a:rPr>
                        <a:t>رحمة السلام ذبيحة التسبيح.</a:t>
                      </a:r>
                      <a:r>
                        <a:rPr kumimoji="0" lang="en-US" sz="40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0"/>
                        </a:spcBef>
                        <a:spcAft>
                          <a:spcPct val="0"/>
                        </a:spcAft>
                        <a:buClrTx/>
                        <a:buSzTx/>
                        <a:buFontTx/>
                        <a:buNone/>
                        <a:tabLst/>
                      </a:pPr>
                      <a:endParaRPr kumimoji="0" lang="en-US" sz="4000" b="0" i="0" u="none" strike="noStrike" cap="none" normalizeH="0" baseline="0" dirty="0">
                        <a:ln>
                          <a:noFill/>
                        </a:ln>
                        <a:solidFill>
                          <a:schemeClr val="tx1"/>
                        </a:solidFill>
                        <a:effectLst/>
                        <a:latin typeface="Arial" charset="0"/>
                        <a:cs typeface="Arial" charset="0"/>
                      </a:endParaRPr>
                    </a:p>
                  </a:txBody>
                  <a:tcPr marL="137160" marR="137160"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 name="AutoShape 36">
            <a:hlinkClick r:id="rId4" action="ppaction://hlinksldjump" highlightClick="1"/>
            <a:extLst>
              <a:ext uri="{FF2B5EF4-FFF2-40B4-BE49-F238E27FC236}">
                <a16:creationId xmlns:a16="http://schemas.microsoft.com/office/drawing/2014/main" id="{B7E1AE88-9D30-B493-CA8D-9B6A04E94C37}"/>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580367800"/>
      </p:ext>
    </p:extLst>
  </p:cSld>
  <p:clrMapOvr>
    <a:masterClrMapping/>
  </p:clrMapOvr>
  <p:transition/>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0347" name="Group 59"/>
          <p:cNvGraphicFramePr>
            <a:graphicFrameLocks noGrp="1"/>
          </p:cNvGraphicFramePr>
          <p:nvPr>
            <p:ph type="tbl" idx="1"/>
            <p:extLst>
              <p:ext uri="{D42A27DB-BD31-4B8C-83A1-F6EECF244321}">
                <p14:modId xmlns:p14="http://schemas.microsoft.com/office/powerpoint/2010/main" val="250102596"/>
              </p:ext>
            </p:extLst>
          </p:nvPr>
        </p:nvGraphicFramePr>
        <p:xfrm>
          <a:off x="0" y="483518"/>
          <a:ext cx="9144001" cy="4050792"/>
        </p:xfrm>
        <a:graphic>
          <a:graphicData uri="http://schemas.openxmlformats.org/drawingml/2006/table">
            <a:tbl>
              <a:tblPr/>
              <a:tblGrid>
                <a:gridCol w="2866417">
                  <a:extLst>
                    <a:ext uri="{9D8B030D-6E8A-4147-A177-3AD203B41FA5}">
                      <a16:colId xmlns:a16="http://schemas.microsoft.com/office/drawing/2014/main" val="20000"/>
                    </a:ext>
                  </a:extLst>
                </a:gridCol>
                <a:gridCol w="3560323">
                  <a:extLst>
                    <a:ext uri="{9D8B030D-6E8A-4147-A177-3AD203B41FA5}">
                      <a16:colId xmlns:a16="http://schemas.microsoft.com/office/drawing/2014/main" val="20001"/>
                    </a:ext>
                  </a:extLst>
                </a:gridCol>
                <a:gridCol w="2717261">
                  <a:extLst>
                    <a:ext uri="{9D8B030D-6E8A-4147-A177-3AD203B41FA5}">
                      <a16:colId xmlns:a16="http://schemas.microsoft.com/office/drawing/2014/main" val="20002"/>
                    </a:ext>
                  </a:extLst>
                </a:gridCol>
              </a:tblGrid>
              <a:tr h="15681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I/#c#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t>
                      </a:r>
                      <a:r>
                        <a:rPr kumimoji="0" lang="fr-CA" sz="2100" b="0" i="0" u="sng" strike="noStrike" cap="none" normalizeH="0" baseline="0" dirty="0">
                          <a:ln>
                            <a:noFill/>
                          </a:ln>
                          <a:solidFill>
                            <a:srgbClr val="FF9900"/>
                          </a:solidFill>
                          <a:effectLst/>
                          <a:latin typeface="Times New Roman"/>
                          <a:cs typeface="Times New Roman" pitchFamily="18" charset="0"/>
                        </a:rPr>
                        <a:t>’</a:t>
                      </a:r>
                      <a:r>
                        <a:rPr kumimoji="0" lang="fr-CA" sz="2100" b="0" i="0" u="sng" strike="noStrike" cap="none" normalizeH="0" baseline="0" dirty="0">
                          <a:ln>
                            <a:noFill/>
                          </a:ln>
                          <a:solidFill>
                            <a:srgbClr val="FF9900"/>
                          </a:solidFill>
                          <a:effectLst/>
                          <a:latin typeface="Arial" charset="0"/>
                          <a:cs typeface="Times New Roman" pitchFamily="18"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Arial" charset="0"/>
                          <a:cs typeface="Arial" charset="0"/>
                        </a:rPr>
                        <a:t>Par le Christ Jesus Notre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Times New Roman" pitchFamily="18" charset="0"/>
                        </a:rPr>
                        <a:t>الشعب:</a:t>
                      </a:r>
                      <a:r>
                        <a:rPr kumimoji="0" lang="ar-EG" sz="2100" b="0" i="0" u="none" strike="noStrike" cap="none" normalizeH="0" baseline="0" dirty="0">
                          <a:ln>
                            <a:noFill/>
                          </a:ln>
                          <a:solidFill>
                            <a:srgbClr val="FF9900"/>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بالمسيح يسوع ربنا</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242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Tac </a:t>
                      </a:r>
                      <a:r>
                        <a:rPr kumimoji="0" lang="en-US" sz="2800" b="0" i="0" u="none" strike="noStrike" cap="none" normalizeH="0" baseline="0" dirty="0" err="1">
                          <a:ln>
                            <a:noFill/>
                          </a:ln>
                          <a:solidFill>
                            <a:schemeClr val="tx1"/>
                          </a:solidFill>
                          <a:effectLst/>
                          <a:latin typeface="Coptic1" pitchFamily="2" charset="0"/>
                          <a:cs typeface="Arial" charset="0"/>
                        </a:rPr>
                        <a:t>kevalac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u~mwn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k~linate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Inclinez vos têtes devant Le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الشماس: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احنوا رؤوسكم للرب.</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1"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51559737"/>
      </p:ext>
    </p:extLst>
  </p:cSld>
  <p:clrMapOvr>
    <a:masterClrMapping/>
  </p:clrMapOvr>
  <p:transition/>
</p:sld>
</file>

<file path=ppt/slides/slide3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69168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Group 93">
            <a:extLst>
              <a:ext uri="{FF2B5EF4-FFF2-40B4-BE49-F238E27FC236}">
                <a16:creationId xmlns:a16="http://schemas.microsoft.com/office/drawing/2014/main" id="{27AA58EA-9372-3E77-52E7-ABB40B1A6F1B}"/>
              </a:ext>
            </a:extLst>
          </p:cNvPr>
          <p:cNvGraphicFramePr>
            <a:graphicFrameLocks/>
          </p:cNvGraphicFramePr>
          <p:nvPr/>
        </p:nvGraphicFramePr>
        <p:xfrm>
          <a:off x="0" y="407670"/>
          <a:ext cx="9144000" cy="4564380"/>
        </p:xfrm>
        <a:graphic>
          <a:graphicData uri="http://schemas.openxmlformats.org/drawingml/2006/table">
            <a:tbl>
              <a:tblPr/>
              <a:tblGrid>
                <a:gridCol w="3465871">
                  <a:extLst>
                    <a:ext uri="{9D8B030D-6E8A-4147-A177-3AD203B41FA5}">
                      <a16:colId xmlns:a16="http://schemas.microsoft.com/office/drawing/2014/main" val="20000"/>
                    </a:ext>
                  </a:extLst>
                </a:gridCol>
                <a:gridCol w="3023419">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93518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50" b="0" i="0" u="none" strike="noStrike" cap="none" normalizeH="0" baseline="0" dirty="0" err="1">
                          <a:ln>
                            <a:noFill/>
                          </a:ln>
                          <a:solidFill>
                            <a:schemeClr val="tx1"/>
                          </a:solidFill>
                          <a:effectLst/>
                          <a:latin typeface="Coptic1" pitchFamily="2" charset="0"/>
                          <a:cs typeface="Arial" charset="0"/>
                        </a:rPr>
                        <a:t>Acpazecye</a:t>
                      </a:r>
                      <a:r>
                        <a:rPr kumimoji="0" lang="en-US" sz="2750" b="0" i="0" u="none" strike="noStrike" cap="none" normalizeH="0" baseline="0" dirty="0">
                          <a:ln>
                            <a:noFill/>
                          </a:ln>
                          <a:solidFill>
                            <a:schemeClr val="tx1"/>
                          </a:solidFill>
                          <a:effectLst/>
                          <a:latin typeface="Coptic1" pitchFamily="2" charset="0"/>
                          <a:cs typeface="Arial" charset="0"/>
                        </a:rPr>
                        <a:t> all/</a:t>
                      </a:r>
                      <a:r>
                        <a:rPr kumimoji="0" lang="en-US" sz="2750" b="0" i="0" u="none" strike="noStrike" cap="none" normalizeH="0" baseline="0" dirty="0" err="1">
                          <a:ln>
                            <a:noFill/>
                          </a:ln>
                          <a:solidFill>
                            <a:schemeClr val="tx1"/>
                          </a:solidFill>
                          <a:effectLst/>
                          <a:latin typeface="Coptic1" pitchFamily="2" charset="0"/>
                          <a:cs typeface="Arial" charset="0"/>
                        </a:rPr>
                        <a:t>louc</a:t>
                      </a:r>
                      <a:r>
                        <a:rPr kumimoji="0" lang="en-US" sz="2750" b="0" i="0" u="none" strike="noStrike" cap="none" normalizeH="0" baseline="0" dirty="0">
                          <a:ln>
                            <a:noFill/>
                          </a:ln>
                          <a:solidFill>
                            <a:schemeClr val="tx1"/>
                          </a:solidFill>
                          <a:effectLst/>
                          <a:latin typeface="Coptic1" pitchFamily="2" charset="0"/>
                          <a:cs typeface="Arial" charset="0"/>
                        </a:rPr>
                        <a:t> en </a:t>
                      </a:r>
                      <a:r>
                        <a:rPr kumimoji="0" lang="en-US" sz="2750" b="0" i="0" u="none" strike="noStrike" cap="none" normalizeH="0" baseline="0" dirty="0" err="1">
                          <a:ln>
                            <a:noFill/>
                          </a:ln>
                          <a:solidFill>
                            <a:schemeClr val="tx1"/>
                          </a:solidFill>
                          <a:effectLst/>
                          <a:latin typeface="Coptic1" pitchFamily="2" charset="0"/>
                          <a:cs typeface="Arial" charset="0"/>
                        </a:rPr>
                        <a:t>vil</a:t>
                      </a:r>
                      <a:r>
                        <a:rPr kumimoji="0" lang="en-US" sz="2750" b="0" i="0" u="none" strike="noStrike" cap="none" normalizeH="0" baseline="0" dirty="0">
                          <a:ln>
                            <a:noFill/>
                          </a:ln>
                          <a:solidFill>
                            <a:schemeClr val="tx1"/>
                          </a:solidFill>
                          <a:effectLst/>
                          <a:latin typeface="Coptic1" pitchFamily="2" charset="0"/>
                          <a:cs typeface="Arial" charset="0"/>
                        </a:rPr>
                        <a:t>/</a:t>
                      </a:r>
                      <a:r>
                        <a:rPr kumimoji="0" lang="en-US" sz="2750" b="0" i="0" u="none" strike="noStrike" cap="none" normalizeH="0" baseline="0" dirty="0" err="1">
                          <a:ln>
                            <a:noFill/>
                          </a:ln>
                          <a:solidFill>
                            <a:schemeClr val="tx1"/>
                          </a:solidFill>
                          <a:effectLst/>
                          <a:latin typeface="Coptic1" pitchFamily="2" charset="0"/>
                          <a:cs typeface="Arial" charset="0"/>
                        </a:rPr>
                        <a:t>mati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a~giw</a:t>
                      </a:r>
                      <a:r>
                        <a:rPr kumimoji="0" lang="en-US" sz="2750" b="0" i="0" u="none" strike="noStrike" cap="none" normalizeH="0" baseline="0" dirty="0">
                          <a:ln>
                            <a:noFill/>
                          </a:ln>
                          <a:solidFill>
                            <a:schemeClr val="tx1"/>
                          </a:solidFill>
                          <a:effectLst/>
                          <a:latin typeface="Coptic1" pitchFamily="2" charset="0"/>
                          <a:cs typeface="Arial" charset="0"/>
                        </a:rPr>
                        <a:t>. Am/n.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e~te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vai</a:t>
                      </a:r>
                      <a:r>
                        <a:rPr kumimoji="0" lang="en-US" sz="2750" b="0" i="0" u="none" strike="noStrike" cap="none" normalizeH="0" baseline="0" dirty="0">
                          <a:ln>
                            <a:noFill/>
                          </a:ln>
                          <a:solidFill>
                            <a:schemeClr val="tx1"/>
                          </a:solidFill>
                          <a:effectLst/>
                          <a:latin typeface="Coptic1" pitchFamily="2" charset="0"/>
                          <a:cs typeface="Arial" charset="0"/>
                        </a:rPr>
                        <a:t> pe I/#c# </a:t>
                      </a:r>
                      <a:r>
                        <a:rPr kumimoji="0" lang="en-US" sz="2750" b="0" i="0" u="none" strike="noStrike" cap="none" normalizeH="0" baseline="0" dirty="0" err="1">
                          <a:ln>
                            <a:noFill/>
                          </a:ln>
                          <a:solidFill>
                            <a:schemeClr val="tx1"/>
                          </a:solidFill>
                          <a:effectLst/>
                          <a:latin typeface="Coptic1" pitchFamily="2" charset="0"/>
                          <a:cs typeface="Arial" charset="0"/>
                        </a:rPr>
                        <a:t>P,#c</a:t>
                      </a:r>
                      <a:r>
                        <a:rPr kumimoji="0" lang="en-US" sz="2750" b="0" i="0" u="none" strike="noStrike" cap="none" normalizeH="0" baseline="0" dirty="0">
                          <a:ln>
                            <a:noFill/>
                          </a:ln>
                          <a:solidFill>
                            <a:schemeClr val="tx1"/>
                          </a:solidFill>
                          <a:effectLst/>
                          <a:latin typeface="Coptic1" pitchFamily="2" charset="0"/>
                          <a:cs typeface="Arial" charset="0"/>
                        </a:rPr>
                        <a:t># P~s/</a:t>
                      </a:r>
                      <a:r>
                        <a:rPr kumimoji="0" lang="en-US" sz="2750" b="0" i="0" u="none" strike="noStrike" cap="none" normalizeH="0" baseline="0" dirty="0" err="1">
                          <a:ln>
                            <a:noFill/>
                          </a:ln>
                          <a:solidFill>
                            <a:schemeClr val="tx1"/>
                          </a:solidFill>
                          <a:effectLst/>
                          <a:latin typeface="Coptic1" pitchFamily="2" charset="0"/>
                          <a:cs typeface="Arial" charset="0"/>
                        </a:rPr>
                        <a:t>ri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m~V~nou</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cwtem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e~ron</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ouoh</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nai</a:t>
                      </a:r>
                      <a:r>
                        <a:rPr kumimoji="0" lang="en-US" sz="275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Échangez un saint baiser. </a:t>
                      </a: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Pitié Seigneur Pitié Seigneur Pitié Seigneur.</a:t>
                      </a:r>
                      <a:r>
                        <a:rPr kumimoji="0" lang="fr-CA" sz="2700" b="0" i="0" u="none" strike="noStrike" cap="none" normalizeH="0" baseline="0" dirty="0">
                          <a:ln>
                            <a:noFill/>
                          </a:ln>
                          <a:solidFill>
                            <a:schemeClr val="tx1"/>
                          </a:solidFill>
                          <a:effectLst/>
                          <a:latin typeface="Arial" charset="0"/>
                          <a:cs typeface="Arial" charset="0"/>
                        </a:rPr>
                        <a:t>  </a:t>
                      </a:r>
                      <a:r>
                        <a:rPr kumimoji="0" lang="fr-FR" sz="2700" b="0" i="0" u="none" strike="noStrike" cap="none" normalizeH="0" baseline="0" dirty="0">
                          <a:ln>
                            <a:noFill/>
                          </a:ln>
                          <a:solidFill>
                            <a:schemeClr val="tx1"/>
                          </a:solidFill>
                          <a:effectLst/>
                          <a:latin typeface="Arial" charset="0"/>
                          <a:cs typeface="Arial" charset="0"/>
                        </a:rPr>
                        <a:t>Oui Seigneur Jésus Christ, le Fils de Dieu écoute nous et aie pitié de nous.</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قبِّلوا بعضَكُمْ بعضاً بقُبلةٍ مقدسةٍ.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نعم يا ربُّ، الذي هو يسوعُ المسيحُ </a:t>
                      </a:r>
                      <a:r>
                        <a:rPr kumimoji="0" lang="ar-EG" sz="3200" b="0" i="0" u="none" strike="noStrike" cap="none" normalizeH="0" baseline="0" dirty="0" err="1">
                          <a:ln>
                            <a:noFill/>
                          </a:ln>
                          <a:solidFill>
                            <a:schemeClr val="tx1"/>
                          </a:solidFill>
                          <a:effectLst/>
                          <a:latin typeface="Arial" charset="0"/>
                          <a:cs typeface="Arial" pitchFamily="34" charset="0"/>
                        </a:rPr>
                        <a:t>إبنُ</a:t>
                      </a:r>
                      <a:r>
                        <a:rPr kumimoji="0" lang="ar-EG" sz="3200" b="0" i="0" u="none" strike="noStrike" cap="none" normalizeH="0" baseline="0" dirty="0">
                          <a:ln>
                            <a:noFill/>
                          </a:ln>
                          <a:solidFill>
                            <a:schemeClr val="tx1"/>
                          </a:solidFill>
                          <a:effectLst/>
                          <a:latin typeface="Arial" charset="0"/>
                          <a:cs typeface="Arial" pitchFamily="34" charset="0"/>
                        </a:rPr>
                        <a:t> اللهِ، </a:t>
                      </a:r>
                      <a:r>
                        <a:rPr kumimoji="0" lang="ar-EG" sz="3200" b="0" i="0" u="none" strike="noStrike" cap="none" normalizeH="0" baseline="0" dirty="0" err="1">
                          <a:ln>
                            <a:noFill/>
                          </a:ln>
                          <a:solidFill>
                            <a:schemeClr val="tx1"/>
                          </a:solidFill>
                          <a:effectLst/>
                          <a:latin typeface="Arial" charset="0"/>
                          <a:cs typeface="Arial" pitchFamily="34" charset="0"/>
                        </a:rPr>
                        <a:t>إسمعْنا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err="1">
                          <a:ln>
                            <a:noFill/>
                          </a:ln>
                          <a:solidFill>
                            <a:schemeClr val="tx1"/>
                          </a:solidFill>
                          <a:effectLst/>
                          <a:latin typeface="Arial" charset="0"/>
                          <a:cs typeface="Arial" pitchFamily="34" charset="0"/>
                        </a:rPr>
                        <a:t>وإرحّمْنا</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5">
            <a:extLst>
              <a:ext uri="{FF2B5EF4-FFF2-40B4-BE49-F238E27FC236}">
                <a16:creationId xmlns:a16="http://schemas.microsoft.com/office/drawing/2014/main" id="{BFDC152F-0AFA-ED64-C32C-9006D90541E1}"/>
              </a:ext>
            </a:extLst>
          </p:cNvPr>
          <p:cNvGraphicFramePr>
            <a:graphicFrameLocks noGrp="1"/>
          </p:cNvGraphicFramePr>
          <p:nvPr/>
        </p:nvGraphicFramePr>
        <p:xfrm>
          <a:off x="1092740" y="-14068"/>
          <a:ext cx="6958519" cy="370840"/>
        </p:xfrm>
        <a:graphic>
          <a:graphicData uri="http://schemas.openxmlformats.org/drawingml/2006/table">
            <a:tbl>
              <a:tblPr firstRow="1" bandRow="1">
                <a:tableStyleId>{2D5ABB26-0587-4C30-8999-92F81FD0307C}</a:tableStyleId>
              </a:tblPr>
              <a:tblGrid>
                <a:gridCol w="6958519">
                  <a:extLst>
                    <a:ext uri="{9D8B030D-6E8A-4147-A177-3AD203B41FA5}">
                      <a16:colId xmlns:a16="http://schemas.microsoft.com/office/drawing/2014/main" val="1062869681"/>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latin typeface="Coptic1" pitchFamily="2" charset="0"/>
                        </a:rPr>
                        <a:t>Acpazecye</a:t>
                      </a:r>
                      <a:r>
                        <a:rPr lang="en-CA" sz="1800" dirty="0">
                          <a:latin typeface="Coptic1" pitchFamily="2" charset="0"/>
                        </a:rPr>
                        <a:t> all/</a:t>
                      </a:r>
                      <a:r>
                        <a:rPr lang="en-CA" sz="1800" dirty="0" err="1">
                          <a:latin typeface="Coptic1" pitchFamily="2" charset="0"/>
                        </a:rPr>
                        <a:t>louc</a:t>
                      </a:r>
                      <a:r>
                        <a:rPr lang="en-CA" sz="1800" dirty="0">
                          <a:latin typeface="Coptic1" pitchFamily="2" charset="0"/>
                        </a:rPr>
                        <a:t> – </a:t>
                      </a:r>
                      <a:r>
                        <a:rPr lang="en-CA" sz="1800" dirty="0" err="1">
                          <a:latin typeface="+mn-lt"/>
                        </a:rPr>
                        <a:t>Echangez</a:t>
                      </a:r>
                      <a:r>
                        <a:rPr lang="en-CA" sz="1800" dirty="0">
                          <a:latin typeface="+mn-lt"/>
                        </a:rPr>
                        <a:t> – </a:t>
                      </a:r>
                      <a:r>
                        <a:rPr kumimoji="0" lang="ar-SA" sz="1800" b="0" i="0" u="none" strike="noStrike" cap="none" normalizeH="0" baseline="0" dirty="0">
                          <a:ln>
                            <a:noFill/>
                          </a:ln>
                          <a:solidFill>
                            <a:schemeClr val="tx1"/>
                          </a:solidFill>
                          <a:effectLst/>
                          <a:latin typeface="Arial" charset="0"/>
                          <a:cs typeface="Arial" pitchFamily="34" charset="0"/>
                        </a:rPr>
                        <a:t>قبِّلوا</a:t>
                      </a:r>
                      <a:r>
                        <a:rPr kumimoji="0" lang="fr-FR" sz="1800" b="0" i="0" u="none" strike="noStrike" cap="none" normalizeH="0" baseline="0" dirty="0">
                          <a:ln>
                            <a:noFill/>
                          </a:ln>
                          <a:solidFill>
                            <a:schemeClr val="tx1"/>
                          </a:solidFill>
                          <a:effectLst/>
                          <a:latin typeface="Arial" charset="0"/>
                          <a:cs typeface="Arial" pitchFamily="34" charset="0"/>
                        </a:rPr>
                        <a:t> </a:t>
                      </a:r>
                      <a:r>
                        <a:rPr lang="en-CA" sz="1800" dirty="0">
                          <a:latin typeface="+mn-lt"/>
                        </a:rPr>
                        <a:t>- long</a:t>
                      </a:r>
                      <a:endParaRPr kumimoji="0" lang="en-CA" sz="1800" b="0" i="0" u="none" strike="noStrike" cap="none" normalizeH="0" baseline="0" dirty="0">
                        <a:ln>
                          <a:noFill/>
                        </a:ln>
                        <a:solidFill>
                          <a:schemeClr val="tx1"/>
                        </a:solidFill>
                        <a:effectLst/>
                        <a:latin typeface="+mn-lt"/>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8837889"/>
                  </a:ext>
                </a:extLst>
              </a:tr>
            </a:tbl>
          </a:graphicData>
        </a:graphic>
      </p:graphicFrame>
      <p:sp>
        <p:nvSpPr>
          <p:cNvPr id="5" name="Action Button: Custom 4">
            <a:hlinkClick r:id="rId4" action="ppaction://hlinksldjump" highlightClick="1"/>
            <a:extLst>
              <a:ext uri="{FF2B5EF4-FFF2-40B4-BE49-F238E27FC236}">
                <a16:creationId xmlns:a16="http://schemas.microsoft.com/office/drawing/2014/main" id="{52D00841-AA29-9CB4-EECB-D2AC1A4C0645}"/>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7608546"/>
      </p:ext>
    </p:extLst>
  </p:cSld>
  <p:clrMapOvr>
    <a:masterClrMapping/>
  </p:clrMapOvr>
  <p:transition/>
</p:sld>
</file>

<file path=ppt/slides/slide3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640C8B40-5250-4865-A760-21362BED1098}"/>
              </a:ext>
            </a:extLst>
          </p:cNvPr>
          <p:cNvGraphicFramePr>
            <a:graphicFrameLocks noGrp="1"/>
          </p:cNvGraphicFramePr>
          <p:nvPr>
            <p:ph/>
          </p:nvPr>
        </p:nvGraphicFramePr>
        <p:xfrm>
          <a:off x="0" y="252919"/>
          <a:ext cx="9143503" cy="4335780"/>
        </p:xfrm>
        <a:graphic>
          <a:graphicData uri="http://schemas.openxmlformats.org/drawingml/2006/table">
            <a:tbl>
              <a:tblPr/>
              <a:tblGrid>
                <a:gridCol w="3579282">
                  <a:extLst>
                    <a:ext uri="{9D8B030D-6E8A-4147-A177-3AD203B41FA5}">
                      <a16:colId xmlns:a16="http://schemas.microsoft.com/office/drawing/2014/main" val="20000"/>
                    </a:ext>
                  </a:extLst>
                </a:gridCol>
                <a:gridCol w="3223098">
                  <a:extLst>
                    <a:ext uri="{9D8B030D-6E8A-4147-A177-3AD203B41FA5}">
                      <a16:colId xmlns:a16="http://schemas.microsoft.com/office/drawing/2014/main" val="20001"/>
                    </a:ext>
                  </a:extLst>
                </a:gridCol>
                <a:gridCol w="2341123">
                  <a:extLst>
                    <a:ext uri="{9D8B030D-6E8A-4147-A177-3AD203B41FA5}">
                      <a16:colId xmlns:a16="http://schemas.microsoft.com/office/drawing/2014/main" val="20002"/>
                    </a:ext>
                  </a:extLst>
                </a:gridCol>
              </a:tblGrid>
              <a:tr h="38885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kalwc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eulabwc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ektenwc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eni~r</a:t>
                      </a:r>
                      <a:r>
                        <a:rPr lang="fr-FR" sz="3200" b="0" i="0" kern="1200" dirty="0">
                          <a:solidFill>
                            <a:schemeClr val="tx1"/>
                          </a:solidFill>
                          <a:effectLst/>
                          <a:latin typeface="Coptic1" pitchFamily="2" charset="0"/>
                          <a:ea typeface="+mn-ea"/>
                          <a:cs typeface="+mn-cs"/>
                        </a:rPr>
                        <a:t>/n/: </a:t>
                      </a:r>
                      <a:r>
                        <a:rPr lang="fr-FR" sz="3200" b="0" i="0" kern="1200" dirty="0" err="1">
                          <a:solidFill>
                            <a:schemeClr val="tx1"/>
                          </a:solidFill>
                          <a:effectLst/>
                          <a:latin typeface="Coptic1" pitchFamily="2" charset="0"/>
                          <a:ea typeface="+mn-ea"/>
                          <a:cs typeface="+mn-cs"/>
                        </a:rPr>
                        <a:t>c~tomen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meta</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vobou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Yeou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t~romou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ke</a:t>
                      </a:r>
                      <a:r>
                        <a:rPr lang="fr-FR" sz="3200" b="0" i="0" kern="1200" dirty="0">
                          <a:solidFill>
                            <a:schemeClr val="tx1"/>
                          </a:solidFill>
                          <a:effectLst/>
                          <a:latin typeface="Coptic1" pitchFamily="2" charset="0"/>
                          <a:ea typeface="+mn-ea"/>
                          <a:cs typeface="+mn-cs"/>
                        </a:rPr>
                        <a:t> kata </a:t>
                      </a:r>
                      <a:r>
                        <a:rPr lang="fr-FR" sz="3200" b="0" i="0" kern="1200" dirty="0" err="1">
                          <a:solidFill>
                            <a:schemeClr val="tx1"/>
                          </a:solidFill>
                          <a:effectLst/>
                          <a:latin typeface="Coptic1" pitchFamily="2" charset="0"/>
                          <a:ea typeface="+mn-ea"/>
                          <a:cs typeface="+mn-cs"/>
                        </a:rPr>
                        <a:t>nuxeoc</a:t>
                      </a:r>
                      <a:r>
                        <a:rPr lang="fr-FR" sz="3200" b="0" i="0" kern="1200" dirty="0">
                          <a:solidFill>
                            <a:schemeClr val="tx1"/>
                          </a:solidFill>
                          <a:effectLst/>
                          <a:latin typeface="Coptic1" pitchFamily="2" charset="0"/>
                          <a:ea typeface="+mn-ea"/>
                          <a:cs typeface="+mn-cs"/>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Tenons-nous bien, tenons-nous avec </a:t>
                      </a:r>
                      <a:r>
                        <a:rPr lang="fr-FR" sz="2800" b="0" i="0" u="none" strike="noStrike" kern="1200" baseline="0" dirty="0" err="1">
                          <a:solidFill>
                            <a:schemeClr val="tx1"/>
                          </a:solidFill>
                          <a:latin typeface="+mn-lt"/>
                          <a:ea typeface="+mn-ea"/>
                          <a:cs typeface="+mn-cs"/>
                        </a:rPr>
                        <a:t>piétié</a:t>
                      </a:r>
                      <a:r>
                        <a:rPr lang="fr-FR" sz="2800" b="0" i="0" u="none" strike="noStrike" kern="1200" baseline="0" dirty="0">
                          <a:solidFill>
                            <a:schemeClr val="tx1"/>
                          </a:solidFill>
                          <a:latin typeface="+mn-lt"/>
                          <a:ea typeface="+mn-ea"/>
                          <a:cs typeface="+mn-cs"/>
                        </a:rPr>
                        <a:t>, tenons-nous avec droiture, tenons-nous en paix, tenons-nous avec crainte de Dieu, avec tremblement et vénération</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فلنقف حسن اً. لنقف</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بتقوى. نقف باتصال.</a:t>
                      </a:r>
                    </a:p>
                    <a:p>
                      <a:pPr algn="just" rtl="1"/>
                      <a:r>
                        <a:rPr lang="ar-EG" sz="3600" b="0" i="0" u="none" strike="noStrike" kern="1200" baseline="0" dirty="0">
                          <a:solidFill>
                            <a:schemeClr val="tx1"/>
                          </a:solidFill>
                          <a:latin typeface="+mn-lt"/>
                          <a:ea typeface="+mn-ea"/>
                          <a:cs typeface="+mn-cs"/>
                        </a:rPr>
                        <a:t>نقف بسلام. نقف</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بخوف ورعدة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وخشوع.</a:t>
                      </a:r>
                      <a:endParaRPr kumimoji="0" lang="en-US" sz="60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114437583"/>
      </p:ext>
    </p:extLst>
  </p:cSld>
  <p:clrMapOvr>
    <a:masterClrMapping/>
  </p:clrMapOvr>
  <p:transition/>
</p:sld>
</file>

<file path=ppt/slides/slide3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F63EFAE3-33D2-434D-826D-554962248A88}"/>
              </a:ext>
            </a:extLst>
          </p:cNvPr>
          <p:cNvGraphicFramePr>
            <a:graphicFrameLocks noGrp="1"/>
          </p:cNvGraphicFramePr>
          <p:nvPr>
            <p:ph/>
          </p:nvPr>
        </p:nvGraphicFramePr>
        <p:xfrm>
          <a:off x="0" y="195486"/>
          <a:ext cx="9144001" cy="4548005"/>
        </p:xfrm>
        <a:graphic>
          <a:graphicData uri="http://schemas.openxmlformats.org/drawingml/2006/table">
            <a:tbl>
              <a:tblPr/>
              <a:tblGrid>
                <a:gridCol w="3437466">
                  <a:extLst>
                    <a:ext uri="{9D8B030D-6E8A-4147-A177-3AD203B41FA5}">
                      <a16:colId xmlns:a16="http://schemas.microsoft.com/office/drawing/2014/main" val="2622719221"/>
                    </a:ext>
                  </a:extLst>
                </a:gridCol>
                <a:gridCol w="3148772">
                  <a:extLst>
                    <a:ext uri="{9D8B030D-6E8A-4147-A177-3AD203B41FA5}">
                      <a16:colId xmlns:a16="http://schemas.microsoft.com/office/drawing/2014/main" val="20000"/>
                    </a:ext>
                  </a:extLst>
                </a:gridCol>
                <a:gridCol w="2557763">
                  <a:extLst>
                    <a:ext uri="{9D8B030D-6E8A-4147-A177-3AD203B41FA5}">
                      <a16:colId xmlns:a16="http://schemas.microsoft.com/office/drawing/2014/main" val="20001"/>
                    </a:ext>
                  </a:extLst>
                </a:gridCol>
              </a:tblGrid>
              <a:tr h="4548005">
                <a:tc>
                  <a:txBody>
                    <a:bodyPr/>
                    <a:lstStyle/>
                    <a:p>
                      <a:pPr algn="just"/>
                      <a:r>
                        <a:rPr lang="fr-FR" sz="3600" b="0" i="0" u="none" strike="noStrike" kern="1200" baseline="0" dirty="0" err="1">
                          <a:solidFill>
                            <a:schemeClr val="tx1"/>
                          </a:solidFill>
                          <a:latin typeface="Coptic1" pitchFamily="2" charset="0"/>
                          <a:ea typeface="+mn-ea"/>
                          <a:cs typeface="+mn-cs"/>
                        </a:rPr>
                        <a:t>Pik~liroc</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pilaoc</a:t>
                      </a:r>
                      <a:r>
                        <a:rPr lang="fr-FR" sz="3600" b="0" i="0" u="none" strike="noStrike" kern="1200" baseline="0" dirty="0">
                          <a:solidFill>
                            <a:schemeClr val="tx1"/>
                          </a:solidFill>
                          <a:latin typeface="Coptic1" pitchFamily="2" charset="0"/>
                          <a:ea typeface="+mn-ea"/>
                          <a:cs typeface="+mn-cs"/>
                        </a:rPr>
                        <a:t> t/</a:t>
                      </a:r>
                      <a:r>
                        <a:rPr lang="fr-FR" sz="3600" b="0" i="0" u="none" strike="noStrike" kern="1200" baseline="0" dirty="0" err="1">
                          <a:solidFill>
                            <a:schemeClr val="tx1"/>
                          </a:solidFill>
                          <a:latin typeface="Coptic1" pitchFamily="2" charset="0"/>
                          <a:ea typeface="+mn-ea"/>
                          <a:cs typeface="+mn-cs"/>
                        </a:rPr>
                        <a:t>rf</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qen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outwbh</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ouseph~mot</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oucemni</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ou,arwf</a:t>
                      </a:r>
                      <a:r>
                        <a:rPr lang="fr-FR" sz="3600" b="0" i="0" u="none" strike="noStrike" kern="1200" baseline="0" dirty="0">
                          <a:solidFill>
                            <a:schemeClr val="tx1"/>
                          </a:solidFill>
                          <a:latin typeface="Coptic1" pitchFamily="2" charset="0"/>
                          <a:ea typeface="+mn-ea"/>
                          <a:cs typeface="+mn-cs"/>
                        </a:rPr>
                        <a:t>.</a:t>
                      </a:r>
                      <a:endParaRPr kumimoji="0" lang="fr-CA" sz="6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600" b="0" i="0" u="none" strike="noStrike" kern="1200" baseline="0" dirty="0">
                          <a:solidFill>
                            <a:schemeClr val="tx1"/>
                          </a:solidFill>
                          <a:latin typeface="+mn-lt"/>
                          <a:ea typeface="+mn-ea"/>
                          <a:cs typeface="+mn-cs"/>
                        </a:rPr>
                        <a:t>Vous le clergé et tout le peuple, implorez Dieu en action de grâce, dans le calme et le silence.</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أيها الاكليروس وكل</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الشعب بطلبة وشكر</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بهدوء وسكوت.</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131530610"/>
      </p:ext>
    </p:extLst>
  </p:cSld>
  <p:clrMapOvr>
    <a:masterClrMapping/>
  </p:clrMapOvr>
  <p:transition/>
</p:sld>
</file>

<file path=ppt/slides/slide3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36A5FDDF-E3B0-4D00-8F02-38FA9443B5DA}"/>
              </a:ext>
            </a:extLst>
          </p:cNvPr>
          <p:cNvGraphicFramePr>
            <a:graphicFrameLocks noGrp="1"/>
          </p:cNvGraphicFramePr>
          <p:nvPr>
            <p:ph/>
          </p:nvPr>
        </p:nvGraphicFramePr>
        <p:xfrm>
          <a:off x="0" y="0"/>
          <a:ext cx="9144001" cy="4945380"/>
        </p:xfrm>
        <a:graphic>
          <a:graphicData uri="http://schemas.openxmlformats.org/drawingml/2006/table">
            <a:tbl>
              <a:tblPr/>
              <a:tblGrid>
                <a:gridCol w="3488987">
                  <a:extLst>
                    <a:ext uri="{9D8B030D-6E8A-4147-A177-3AD203B41FA5}">
                      <a16:colId xmlns:a16="http://schemas.microsoft.com/office/drawing/2014/main" val="2129311857"/>
                    </a:ext>
                  </a:extLst>
                </a:gridCol>
                <a:gridCol w="2989634">
                  <a:extLst>
                    <a:ext uri="{9D8B030D-6E8A-4147-A177-3AD203B41FA5}">
                      <a16:colId xmlns:a16="http://schemas.microsoft.com/office/drawing/2014/main" val="20000"/>
                    </a:ext>
                  </a:extLst>
                </a:gridCol>
                <a:gridCol w="2665380">
                  <a:extLst>
                    <a:ext uri="{9D8B030D-6E8A-4147-A177-3AD203B41FA5}">
                      <a16:colId xmlns:a16="http://schemas.microsoft.com/office/drawing/2014/main" val="20001"/>
                    </a:ext>
                  </a:extLst>
                </a:gridCol>
              </a:tblGrid>
              <a:tr h="34564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200" b="0" i="0" kern="1200" dirty="0">
                          <a:solidFill>
                            <a:schemeClr val="tx1"/>
                          </a:solidFill>
                          <a:effectLst/>
                          <a:latin typeface="Coptic1" pitchFamily="2" charset="0"/>
                          <a:ea typeface="+mn-ea"/>
                          <a:cs typeface="+mn-cs"/>
                        </a:rPr>
                        <a:t>Fai </a:t>
                      </a:r>
                      <a:r>
                        <a:rPr lang="fr-FR" sz="3200" b="0" i="0" kern="1200" dirty="0" err="1">
                          <a:solidFill>
                            <a:schemeClr val="tx1"/>
                          </a:solidFill>
                          <a:effectLst/>
                          <a:latin typeface="Coptic1" pitchFamily="2" charset="0"/>
                          <a:ea typeface="+mn-ea"/>
                          <a:cs typeface="+mn-cs"/>
                        </a:rPr>
                        <a:t>n~netenbal</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e~p~swi</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e~p~ca</a:t>
                      </a:r>
                      <a:r>
                        <a:rPr lang="fr-FR" sz="3200" b="0" i="0" kern="1200" dirty="0">
                          <a:solidFill>
                            <a:schemeClr val="tx1"/>
                          </a:solidFill>
                          <a:effectLst/>
                          <a:latin typeface="Coptic1" pitchFamily="2" charset="0"/>
                          <a:ea typeface="+mn-ea"/>
                          <a:cs typeface="+mn-cs"/>
                        </a:rPr>
                        <a:t> n~]</a:t>
                      </a:r>
                      <a:r>
                        <a:rPr lang="fr-FR" sz="3200" b="0" i="0" kern="1200" dirty="0" err="1">
                          <a:solidFill>
                            <a:schemeClr val="tx1"/>
                          </a:solidFill>
                          <a:effectLst/>
                          <a:latin typeface="Coptic1" pitchFamily="2" charset="0"/>
                          <a:ea typeface="+mn-ea"/>
                          <a:cs typeface="+mn-cs"/>
                        </a:rPr>
                        <a:t>a~natol</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Ntetennau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e~piyuciac</a:t>
                      </a:r>
                      <a:r>
                        <a:rPr lang="fr-FR" sz="3200" b="0" i="0" kern="1200" dirty="0">
                          <a:solidFill>
                            <a:schemeClr val="tx1"/>
                          </a:solidFill>
                          <a:effectLst/>
                          <a:latin typeface="Coptic1" pitchFamily="2" charset="0"/>
                          <a:ea typeface="+mn-ea"/>
                          <a:cs typeface="+mn-cs"/>
                        </a:rPr>
                        <a:t> t/</a:t>
                      </a:r>
                      <a:r>
                        <a:rPr lang="fr-FR" sz="3200" b="0" i="0" kern="1200" dirty="0" err="1">
                          <a:solidFill>
                            <a:schemeClr val="tx1"/>
                          </a:solidFill>
                          <a:effectLst/>
                          <a:latin typeface="Coptic1" pitchFamily="2" charset="0"/>
                          <a:ea typeface="+mn-ea"/>
                          <a:cs typeface="+mn-cs"/>
                        </a:rPr>
                        <a:t>rion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e~re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Picwma</a:t>
                      </a:r>
                      <a:r>
                        <a:rPr lang="fr-FR" sz="3200" b="0" i="0" kern="1200" dirty="0">
                          <a:solidFill>
                            <a:schemeClr val="tx1"/>
                          </a:solidFill>
                          <a:effectLst/>
                          <a:latin typeface="Coptic1" pitchFamily="2" charset="0"/>
                          <a:ea typeface="+mn-ea"/>
                          <a:cs typeface="+mn-cs"/>
                        </a:rPr>
                        <a:t> nem </a:t>
                      </a:r>
                      <a:r>
                        <a:rPr lang="fr-FR" sz="3200" b="0" i="0" kern="1200" dirty="0" err="1">
                          <a:solidFill>
                            <a:schemeClr val="tx1"/>
                          </a:solidFill>
                          <a:effectLst/>
                          <a:latin typeface="Coptic1" pitchFamily="2" charset="0"/>
                          <a:ea typeface="+mn-ea"/>
                          <a:cs typeface="+mn-cs"/>
                        </a:rPr>
                        <a:t>Pic~nof</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n~te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Emmanou</a:t>
                      </a:r>
                      <a:r>
                        <a:rPr lang="fr-FR" sz="3200" b="0" i="0" kern="1200" dirty="0">
                          <a:solidFill>
                            <a:schemeClr val="tx1"/>
                          </a:solidFill>
                          <a:effectLst/>
                          <a:latin typeface="Coptic1" pitchFamily="2" charset="0"/>
                          <a:ea typeface="+mn-ea"/>
                          <a:cs typeface="+mn-cs"/>
                        </a:rPr>
                        <a:t>/l </a:t>
                      </a:r>
                      <a:r>
                        <a:rPr lang="fr-FR" sz="3200" b="0" i="0" kern="1200" dirty="0" err="1">
                          <a:solidFill>
                            <a:schemeClr val="tx1"/>
                          </a:solidFill>
                          <a:effectLst/>
                          <a:latin typeface="Coptic1" pitchFamily="2" charset="0"/>
                          <a:ea typeface="+mn-ea"/>
                          <a:cs typeface="+mn-cs"/>
                        </a:rPr>
                        <a:t>Pennou</a:t>
                      </a:r>
                      <a:r>
                        <a:rPr lang="fr-FR" sz="3200" b="0" i="0" kern="1200" dirty="0">
                          <a:solidFill>
                            <a:schemeClr val="tx1"/>
                          </a:solidFill>
                          <a:effectLst/>
                          <a:latin typeface="Coptic1" pitchFamily="2" charset="0"/>
                          <a:ea typeface="+mn-ea"/>
                          <a:cs typeface="+mn-cs"/>
                        </a:rPr>
                        <a:t>] ,/ </a:t>
                      </a:r>
                      <a:r>
                        <a:rPr lang="fr-FR" sz="3200" b="0" i="0" kern="1200" dirty="0" err="1">
                          <a:solidFill>
                            <a:schemeClr val="tx1"/>
                          </a:solidFill>
                          <a:effectLst/>
                          <a:latin typeface="Coptic1" pitchFamily="2" charset="0"/>
                          <a:ea typeface="+mn-ea"/>
                          <a:cs typeface="+mn-cs"/>
                        </a:rPr>
                        <a:t>e~h~r</a:t>
                      </a:r>
                      <a:r>
                        <a:rPr lang="fr-FR" sz="3200" b="0" i="0" kern="1200" dirty="0">
                          <a:solidFill>
                            <a:schemeClr val="tx1"/>
                          </a:solidFill>
                          <a:effectLst/>
                          <a:latin typeface="Coptic1" pitchFamily="2" charset="0"/>
                          <a:ea typeface="+mn-ea"/>
                          <a:cs typeface="+mn-cs"/>
                        </a:rPr>
                        <a:t>/i </a:t>
                      </a:r>
                      <a:r>
                        <a:rPr lang="fr-FR" sz="3200" b="0" i="0" kern="1200" dirty="0" err="1">
                          <a:solidFill>
                            <a:schemeClr val="tx1"/>
                          </a:solidFill>
                          <a:effectLst/>
                          <a:latin typeface="Coptic1" pitchFamily="2" charset="0"/>
                          <a:ea typeface="+mn-ea"/>
                          <a:cs typeface="+mn-cs"/>
                        </a:rPr>
                        <a:t>e~jwf</a:t>
                      </a:r>
                      <a:r>
                        <a:rPr lang="fr-FR" sz="3200" b="0" i="0" kern="1200" dirty="0">
                          <a:solidFill>
                            <a:schemeClr val="tx1"/>
                          </a:solidFill>
                          <a:effectLst/>
                          <a:latin typeface="Coptic1" pitchFamily="2" charset="0"/>
                          <a:ea typeface="+mn-ea"/>
                          <a:cs typeface="+mn-cs"/>
                        </a:rPr>
                        <a:t>.</a:t>
                      </a:r>
                      <a:endParaRPr kumimoji="0" lang="fr-CA"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Levez les yeux en direction de l’orient pour voir l’autel : le Corps et le Sang d’Emmanuel notre Dieu posés dessus.</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إرفعوا</a:t>
                      </a:r>
                      <a:r>
                        <a:rPr lang="ar-EG" sz="3200" b="0" i="0" kern="1200" dirty="0">
                          <a:solidFill>
                            <a:schemeClr val="tx1"/>
                          </a:solidFill>
                          <a:effectLst/>
                          <a:latin typeface="+mn-lt"/>
                          <a:ea typeface="+mn-ea"/>
                          <a:cs typeface="+mn-cs"/>
                        </a:rPr>
                        <a:t> أعينكم إلى ناحية المشرق، لتنظروا المذبح وجسد ودم </a:t>
                      </a:r>
                      <a:r>
                        <a:rPr lang="ar-EG" sz="3200" b="0" i="0" kern="1200" dirty="0" err="1">
                          <a:solidFill>
                            <a:schemeClr val="tx1"/>
                          </a:solidFill>
                          <a:effectLst/>
                          <a:latin typeface="+mn-lt"/>
                          <a:ea typeface="+mn-ea"/>
                          <a:cs typeface="+mn-cs"/>
                        </a:rPr>
                        <a:t>عمانوئيل</a:t>
                      </a:r>
                      <a:r>
                        <a:rPr lang="ar-EG" sz="3200" b="0" i="0" kern="1200" dirty="0">
                          <a:solidFill>
                            <a:schemeClr val="tx1"/>
                          </a:solidFill>
                          <a:effectLst/>
                          <a:latin typeface="+mn-lt"/>
                          <a:ea typeface="+mn-ea"/>
                          <a:cs typeface="+mn-cs"/>
                        </a:rPr>
                        <a:t> إلهنا موضوعين عليه.</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70030386"/>
      </p:ext>
    </p:extLst>
  </p:cSld>
  <p:clrMapOvr>
    <a:masterClrMapping/>
  </p:clrMapOvr>
  <p:transition/>
</p:sld>
</file>

<file path=ppt/slides/slide3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598413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9D0F1795-7570-456A-81EF-FF464780543C}"/>
              </a:ext>
            </a:extLst>
          </p:cNvPr>
          <p:cNvGraphicFramePr>
            <a:graphicFrameLocks noGrp="1"/>
          </p:cNvGraphicFramePr>
          <p:nvPr>
            <p:ph/>
          </p:nvPr>
        </p:nvGraphicFramePr>
        <p:xfrm>
          <a:off x="0" y="0"/>
          <a:ext cx="9143999" cy="5189220"/>
        </p:xfrm>
        <a:graphic>
          <a:graphicData uri="http://schemas.openxmlformats.org/drawingml/2006/table">
            <a:tbl>
              <a:tblPr/>
              <a:tblGrid>
                <a:gridCol w="3443591">
                  <a:extLst>
                    <a:ext uri="{9D8B030D-6E8A-4147-A177-3AD203B41FA5}">
                      <a16:colId xmlns:a16="http://schemas.microsoft.com/office/drawing/2014/main" val="1566980261"/>
                    </a:ext>
                  </a:extLst>
                </a:gridCol>
                <a:gridCol w="3010997">
                  <a:extLst>
                    <a:ext uri="{9D8B030D-6E8A-4147-A177-3AD203B41FA5}">
                      <a16:colId xmlns:a16="http://schemas.microsoft.com/office/drawing/2014/main" val="20000"/>
                    </a:ext>
                  </a:extLst>
                </a:gridCol>
                <a:gridCol w="2689411">
                  <a:extLst>
                    <a:ext uri="{9D8B030D-6E8A-4147-A177-3AD203B41FA5}">
                      <a16:colId xmlns:a16="http://schemas.microsoft.com/office/drawing/2014/main" val="20001"/>
                    </a:ext>
                  </a:extLst>
                </a:gridCol>
              </a:tblGrid>
              <a:tr h="3672472">
                <a:tc>
                  <a:txBody>
                    <a:bodyPr/>
                    <a:lstStyle/>
                    <a:p>
                      <a:pPr algn="just"/>
                      <a:r>
                        <a:rPr lang="fr-FR" sz="2400" b="0" i="0" u="none" strike="noStrike" kern="1200" baseline="0" dirty="0">
                          <a:solidFill>
                            <a:schemeClr val="tx1"/>
                          </a:solidFill>
                          <a:latin typeface="Coptic1" pitchFamily="2" charset="0"/>
                          <a:ea typeface="+mn-ea"/>
                          <a:cs typeface="+mn-cs"/>
                        </a:rPr>
                        <a:t>Ere </a:t>
                      </a:r>
                      <a:r>
                        <a:rPr lang="fr-FR" sz="2400" b="0" i="0" u="none" strike="noStrike" kern="1200" baseline="0" dirty="0" err="1">
                          <a:solidFill>
                            <a:schemeClr val="tx1"/>
                          </a:solidFill>
                          <a:latin typeface="Coptic1" pitchFamily="2" charset="0"/>
                          <a:ea typeface="+mn-ea"/>
                          <a:cs typeface="+mn-cs"/>
                        </a:rPr>
                        <a:t>nia~ggeloc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o~hi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e~ratou</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nia~r</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ag~geloc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niCeravim</a:t>
                      </a:r>
                      <a:r>
                        <a:rPr lang="fr-FR" sz="2400" b="0" i="0" u="none" strike="noStrike" kern="1200" baseline="0" dirty="0">
                          <a:solidFill>
                            <a:schemeClr val="tx1"/>
                          </a:solidFill>
                          <a:latin typeface="Coptic1" pitchFamily="2" charset="0"/>
                          <a:ea typeface="+mn-ea"/>
                          <a:cs typeface="+mn-cs"/>
                        </a:rPr>
                        <a:t> na </a:t>
                      </a:r>
                      <a:r>
                        <a:rPr lang="fr-FR" sz="2400" b="0" i="0" u="none" strike="noStrike" kern="1200" baseline="0" dirty="0" err="1">
                          <a:solidFill>
                            <a:schemeClr val="tx1"/>
                          </a:solidFill>
                          <a:latin typeface="Coptic1" pitchFamily="2" charset="0"/>
                          <a:ea typeface="+mn-ea"/>
                          <a:cs typeface="+mn-cs"/>
                        </a:rPr>
                        <a:t>picoo~u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n~tenh</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ni,eroubim</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eymeh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m~bal</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euhwbc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n~nouho</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eybe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y~metcaie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pefnis</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n~w~o~u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n~ats~eryewrin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n~ats~caji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euhwc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ouc~m</a:t>
                      </a:r>
                      <a:r>
                        <a:rPr lang="fr-FR" sz="2400" b="0" i="0" u="none" strike="noStrike" kern="1200" baseline="0" dirty="0">
                          <a:solidFill>
                            <a:schemeClr val="tx1"/>
                          </a:solidFill>
                          <a:latin typeface="Coptic1" pitchFamily="2" charset="0"/>
                          <a:ea typeface="+mn-ea"/>
                          <a:cs typeface="+mn-cs"/>
                        </a:rPr>
                        <a:t>/ </a:t>
                      </a:r>
                      <a:r>
                        <a:rPr lang="pt-BR" sz="2400" b="0" i="0" u="none" strike="noStrike" kern="1200" baseline="0" dirty="0">
                          <a:solidFill>
                            <a:schemeClr val="tx1"/>
                          </a:solidFill>
                          <a:latin typeface="Coptic1" pitchFamily="2" charset="0"/>
                          <a:ea typeface="+mn-ea"/>
                          <a:cs typeface="+mn-cs"/>
                        </a:rPr>
                        <a:t>n~ouwt: euws e~bol </a:t>
                      </a:r>
                      <a:r>
                        <a:rPr lang="fr-FR" sz="2400" b="0" i="0" u="none" strike="noStrike" kern="1200" baseline="0" dirty="0" err="1">
                          <a:solidFill>
                            <a:schemeClr val="tx1"/>
                          </a:solidFill>
                          <a:latin typeface="Coptic1" pitchFamily="2" charset="0"/>
                          <a:ea typeface="+mn-ea"/>
                          <a:cs typeface="+mn-cs"/>
                        </a:rPr>
                        <a:t>eujw</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m~moc</a:t>
                      </a:r>
                      <a:r>
                        <a:rPr lang="fr-FR" sz="2400" b="0" i="0" u="none" strike="noStrike" kern="1200" baseline="0" dirty="0">
                          <a:solidFill>
                            <a:schemeClr val="tx1"/>
                          </a:solidFill>
                          <a:latin typeface="Coptic1" pitchFamily="2" charset="0"/>
                          <a:ea typeface="+mn-ea"/>
                          <a:cs typeface="+mn-cs"/>
                        </a:rPr>
                        <a:t>:</a:t>
                      </a:r>
                      <a:endParaRPr kumimoji="0" lang="fr-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Les anges et les archanges se tiennent devant Lui : les séraphins aux six ailes et les chérubins aux yeux</a:t>
                      </a:r>
                    </a:p>
                    <a:p>
                      <a:pPr algn="just"/>
                      <a:r>
                        <a:rPr lang="fr-FR" sz="2400" b="0" i="0" u="none" strike="noStrike" kern="1200" baseline="0" dirty="0">
                          <a:solidFill>
                            <a:schemeClr val="tx1"/>
                          </a:solidFill>
                          <a:latin typeface="+mn-lt"/>
                          <a:ea typeface="+mn-ea"/>
                          <a:cs typeface="+mn-cs"/>
                        </a:rPr>
                        <a:t>multiples. Ils se protègent le visage de la splendeur de Sa gloire immense, invisible et ineffable. Ils le louent en chœur en clamant et en disant :</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والملائكة ورؤساء</a:t>
                      </a:r>
                    </a:p>
                    <a:p>
                      <a:pPr algn="just" rtl="1"/>
                      <a:r>
                        <a:rPr lang="ar-EG" sz="2800" b="0" i="0" u="none" strike="noStrike" kern="1200" baseline="0" dirty="0">
                          <a:solidFill>
                            <a:schemeClr val="tx1"/>
                          </a:solidFill>
                          <a:latin typeface="+mn-lt"/>
                          <a:ea typeface="+mn-ea"/>
                          <a:cs typeface="+mn-cs"/>
                        </a:rPr>
                        <a:t>الملائكة قيام.</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السيرافيم</a:t>
                      </a:r>
                      <a:r>
                        <a:rPr lang="ar-EG" sz="2800" b="0" i="0" u="none" strike="noStrike" kern="1200" baseline="0" dirty="0">
                          <a:solidFill>
                            <a:schemeClr val="tx1"/>
                          </a:solidFill>
                          <a:latin typeface="+mn-lt"/>
                          <a:ea typeface="+mn-ea"/>
                          <a:cs typeface="+mn-cs"/>
                        </a:rPr>
                        <a:t> ذوي</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الستة أجنحه</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والشيروبيم</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الممتلئون أعينا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يسترون وجوههم من</a:t>
                      </a:r>
                    </a:p>
                    <a:p>
                      <a:pPr algn="just" rtl="1"/>
                      <a:r>
                        <a:rPr lang="ar-EG" sz="2800" b="0" i="0" u="none" strike="noStrike" kern="1200" baseline="0" dirty="0">
                          <a:solidFill>
                            <a:schemeClr val="tx1"/>
                          </a:solidFill>
                          <a:latin typeface="+mn-lt"/>
                          <a:ea typeface="+mn-ea"/>
                          <a:cs typeface="+mn-cs"/>
                        </a:rPr>
                        <a:t>بهاء عظمة مجده غير</a:t>
                      </a:r>
                    </a:p>
                    <a:p>
                      <a:pPr algn="just" rtl="1"/>
                      <a:r>
                        <a:rPr lang="ar-EG" sz="2800" b="0" i="0" u="none" strike="noStrike" kern="1200" baseline="0" dirty="0">
                          <a:solidFill>
                            <a:schemeClr val="tx1"/>
                          </a:solidFill>
                          <a:latin typeface="+mn-lt"/>
                          <a:ea typeface="+mn-ea"/>
                          <a:cs typeface="+mn-cs"/>
                        </a:rPr>
                        <a:t>المنظور ولا ينطق </a:t>
                      </a:r>
                      <a:r>
                        <a:rPr lang="ar-EG" sz="2800" b="0" i="0" u="none" strike="noStrike" kern="1200" baseline="0" dirty="0" err="1">
                          <a:solidFill>
                            <a:schemeClr val="tx1"/>
                          </a:solidFill>
                          <a:latin typeface="+mn-lt"/>
                          <a:ea typeface="+mn-ea"/>
                          <a:cs typeface="+mn-cs"/>
                        </a:rPr>
                        <a:t>بة</a:t>
                      </a:r>
                      <a:r>
                        <a:rPr lang="ar-EG" sz="2800" b="0" i="0" u="none" strike="noStrike" kern="1200" baseline="0" dirty="0">
                          <a:solidFill>
                            <a:schemeClr val="tx1"/>
                          </a:solidFill>
                          <a:latin typeface="+mn-lt"/>
                          <a:ea typeface="+mn-ea"/>
                          <a:cs typeface="+mn-cs"/>
                        </a:rPr>
                        <a:t>.</a:t>
                      </a:r>
                    </a:p>
                    <a:p>
                      <a:pPr algn="just" rtl="1"/>
                      <a:r>
                        <a:rPr lang="ar-EG" sz="2800" b="0" i="0" u="none" strike="noStrike" kern="1200" baseline="0" dirty="0">
                          <a:solidFill>
                            <a:schemeClr val="tx1"/>
                          </a:solidFill>
                          <a:latin typeface="+mn-lt"/>
                          <a:ea typeface="+mn-ea"/>
                          <a:cs typeface="+mn-cs"/>
                        </a:rPr>
                        <a:t>يسبحون بصوت واحد</a:t>
                      </a:r>
                    </a:p>
                    <a:p>
                      <a:pPr algn="just" rtl="1"/>
                      <a:r>
                        <a:rPr lang="ar-EG" sz="2800" b="0" i="0" u="none" strike="noStrike" kern="1200" baseline="0" dirty="0">
                          <a:solidFill>
                            <a:schemeClr val="tx1"/>
                          </a:solidFill>
                          <a:latin typeface="+mn-lt"/>
                          <a:ea typeface="+mn-ea"/>
                          <a:cs typeface="+mn-cs"/>
                        </a:rPr>
                        <a:t>صارخين قائلين:</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908545583"/>
      </p:ext>
    </p:extLst>
  </p:cSld>
  <p:clrMapOvr>
    <a:masterClrMapping/>
  </p:clrMapOvr>
  <p:transition/>
</p:sld>
</file>

<file path=ppt/slides/slide3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6">
            <a:hlinkClick r:id="rId4" action="ppaction://hlinksldjump" highlightClick="1"/>
            <a:extLst>
              <a:ext uri="{FF2B5EF4-FFF2-40B4-BE49-F238E27FC236}">
                <a16:creationId xmlns:a16="http://schemas.microsoft.com/office/drawing/2014/main" id="{ED6EF53E-C644-4868-8BCA-12DF9AB6F69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6" name="Group 2">
            <a:extLst>
              <a:ext uri="{FF2B5EF4-FFF2-40B4-BE49-F238E27FC236}">
                <a16:creationId xmlns:a16="http://schemas.microsoft.com/office/drawing/2014/main" id="{2AB8FF5D-AB5D-9A97-5C31-FCF0ECB5B635}"/>
              </a:ext>
            </a:extLst>
          </p:cNvPr>
          <p:cNvGraphicFramePr>
            <a:graphicFrameLocks noGrp="1"/>
          </p:cNvGraphicFramePr>
          <p:nvPr>
            <p:ph/>
          </p:nvPr>
        </p:nvGraphicFramePr>
        <p:xfrm>
          <a:off x="0" y="230358"/>
          <a:ext cx="9144000" cy="4457700"/>
        </p:xfrm>
        <a:graphic>
          <a:graphicData uri="http://schemas.openxmlformats.org/drawingml/2006/table">
            <a:tbl>
              <a:tblPr/>
              <a:tblGrid>
                <a:gridCol w="3352800">
                  <a:extLst>
                    <a:ext uri="{9D8B030D-6E8A-4147-A177-3AD203B41FA5}">
                      <a16:colId xmlns:a16="http://schemas.microsoft.com/office/drawing/2014/main" val="949587483"/>
                    </a:ext>
                  </a:extLst>
                </a:gridCol>
                <a:gridCol w="304800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tblGrid>
              <a:tr h="3690026">
                <a:tc>
                  <a:txBody>
                    <a:bodyPr/>
                    <a:lstStyle/>
                    <a:p>
                      <a:pPr algn="just"/>
                      <a:r>
                        <a:rPr lang="fr-FR" sz="3600" b="0" i="0" u="none" strike="noStrike" kern="1200" baseline="0" dirty="0">
                          <a:solidFill>
                            <a:schemeClr val="tx1"/>
                          </a:solidFill>
                          <a:latin typeface="Coptic1" pitchFamily="2" charset="0"/>
                          <a:ea typeface="+mn-ea"/>
                          <a:cs typeface="+mn-cs"/>
                        </a:rPr>
                        <a:t>Je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Kurioc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cabawy</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p~l</a:t>
                      </a:r>
                      <a:r>
                        <a:rPr lang="fr-FR" sz="3600" b="0" i="0" u="none" strike="noStrike" kern="1200" baseline="0" dirty="0">
                          <a:solidFill>
                            <a:schemeClr val="tx1"/>
                          </a:solidFill>
                          <a:latin typeface="Coptic1" pitchFamily="2" charset="0"/>
                          <a:ea typeface="+mn-ea"/>
                          <a:cs typeface="+mn-cs"/>
                        </a:rPr>
                        <a:t>/r/c o~ </a:t>
                      </a:r>
                      <a:r>
                        <a:rPr lang="fr-FR" sz="3600" b="0" i="0" u="none" strike="noStrike" kern="1200" baseline="0" dirty="0" err="1">
                          <a:solidFill>
                            <a:schemeClr val="tx1"/>
                          </a:solidFill>
                          <a:latin typeface="Coptic1" pitchFamily="2" charset="0"/>
                          <a:ea typeface="+mn-ea"/>
                          <a:cs typeface="+mn-cs"/>
                        </a:rPr>
                        <a:t>ouranoc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ke</a:t>
                      </a:r>
                      <a:r>
                        <a:rPr lang="fr-FR" sz="3600" b="0" i="0" u="none" strike="noStrike" kern="1200" baseline="0" dirty="0">
                          <a:solidFill>
                            <a:schemeClr val="tx1"/>
                          </a:solidFill>
                          <a:latin typeface="Coptic1" pitchFamily="2" charset="0"/>
                          <a:ea typeface="+mn-ea"/>
                          <a:cs typeface="+mn-cs"/>
                        </a:rPr>
                        <a:t> /~ g/: t/c </a:t>
                      </a:r>
                      <a:r>
                        <a:rPr lang="fr-FR" sz="3600" b="0" i="0" u="none" strike="noStrike" kern="1200" baseline="0" dirty="0" err="1">
                          <a:solidFill>
                            <a:schemeClr val="tx1"/>
                          </a:solidFill>
                          <a:latin typeface="Coptic1" pitchFamily="2" charset="0"/>
                          <a:ea typeface="+mn-ea"/>
                          <a:cs typeface="+mn-cs"/>
                        </a:rPr>
                        <a:t>a~giac</a:t>
                      </a:r>
                      <a:r>
                        <a:rPr lang="fr-FR" sz="3600" b="0" i="0" u="none" strike="noStrike" kern="1200" baseline="0" dirty="0">
                          <a:solidFill>
                            <a:schemeClr val="tx1"/>
                          </a:solidFill>
                          <a:latin typeface="Coptic1" pitchFamily="2" charset="0"/>
                          <a:ea typeface="+mn-ea"/>
                          <a:cs typeface="+mn-cs"/>
                        </a:rPr>
                        <a:t> cou </a:t>
                      </a:r>
                      <a:r>
                        <a:rPr lang="fr-FR" sz="3600" b="0" i="0" u="none" strike="noStrike" kern="1200" baseline="0" dirty="0" err="1">
                          <a:solidFill>
                            <a:schemeClr val="tx1"/>
                          </a:solidFill>
                          <a:latin typeface="Coptic1" pitchFamily="2" charset="0"/>
                          <a:ea typeface="+mn-ea"/>
                          <a:cs typeface="+mn-cs"/>
                        </a:rPr>
                        <a:t>dox</a:t>
                      </a:r>
                      <a:r>
                        <a:rPr lang="fr-FR" sz="3600" b="0" i="0" u="none" strike="noStrike" kern="1200" baseline="0" dirty="0">
                          <a:solidFill>
                            <a:schemeClr val="tx1"/>
                          </a:solidFill>
                          <a:latin typeface="Coptic1" pitchFamily="2" charset="0"/>
                          <a:ea typeface="+mn-ea"/>
                          <a:cs typeface="+mn-cs"/>
                        </a:rPr>
                        <a:t>/c.</a:t>
                      </a:r>
                      <a:endParaRPr kumimoji="0" lang="fr-CA" sz="6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 Saint, Saint, Saint, Seigneur Sabaoth, ciel et terre sont remplis de Ta sainte gloire. »</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"قدوس. قدوس.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قدوس. رب </a:t>
                      </a:r>
                      <a:r>
                        <a:rPr lang="ar-EG" sz="3600" b="0" i="0" u="none" strike="noStrike" kern="1200" baseline="0" dirty="0" err="1">
                          <a:solidFill>
                            <a:schemeClr val="tx1"/>
                          </a:solidFill>
                          <a:latin typeface="+mn-lt"/>
                          <a:ea typeface="+mn-ea"/>
                          <a:cs typeface="+mn-cs"/>
                        </a:rPr>
                        <a:t>الصاباؤت</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السماء والأرض</a:t>
                      </a:r>
                    </a:p>
                    <a:p>
                      <a:pPr algn="just" rtl="1"/>
                      <a:r>
                        <a:rPr lang="ar-EG" sz="3600" b="0" i="0" u="none" strike="noStrike" kern="1200" baseline="0" dirty="0">
                          <a:solidFill>
                            <a:schemeClr val="tx1"/>
                          </a:solidFill>
                          <a:latin typeface="+mn-lt"/>
                          <a:ea typeface="+mn-ea"/>
                          <a:cs typeface="+mn-cs"/>
                        </a:rPr>
                        <a:t>مملوءتان من مجدك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الاقدس."</a:t>
                      </a:r>
                      <a:endParaRPr kumimoji="0" lang="en-US" sz="6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04058948"/>
      </p:ext>
    </p:extLst>
  </p:cSld>
  <p:clrMapOvr>
    <a:masterClrMapping/>
  </p:clrMapOvr>
  <p:transition/>
</p:sld>
</file>

<file path=ppt/slides/slide3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24691206"/>
      </p:ext>
    </p:extLst>
  </p:cSld>
  <p:clrMapOvr>
    <a:masterClrMapping/>
  </p:clrMapOvr>
  <p:transition/>
</p:sld>
</file>

<file path=ppt/slides/slide3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4" name="Tableau 5">
            <a:extLst>
              <a:ext uri="{FF2B5EF4-FFF2-40B4-BE49-F238E27FC236}">
                <a16:creationId xmlns:a16="http://schemas.microsoft.com/office/drawing/2014/main" id="{8F947B5B-F624-4F49-A802-D251DB54A5CC}"/>
              </a:ext>
            </a:extLst>
          </p:cNvPr>
          <p:cNvGraphicFramePr>
            <a:graphicFrameLocks noGrp="1"/>
          </p:cNvGraphicFramePr>
          <p:nvPr>
            <p:extLst>
              <p:ext uri="{D42A27DB-BD31-4B8C-83A1-F6EECF244321}">
                <p14:modId xmlns:p14="http://schemas.microsoft.com/office/powerpoint/2010/main" val="4102841326"/>
              </p:ext>
            </p:extLst>
          </p:nvPr>
        </p:nvGraphicFramePr>
        <p:xfrm>
          <a:off x="1092740" y="79307"/>
          <a:ext cx="6958519" cy="396240"/>
        </p:xfrm>
        <a:graphic>
          <a:graphicData uri="http://schemas.openxmlformats.org/drawingml/2006/table">
            <a:tbl>
              <a:tblPr firstRow="1" bandRow="1">
                <a:tableStyleId>{2D5ABB26-0587-4C30-8999-92F81FD0307C}</a:tableStyleId>
              </a:tblPr>
              <a:tblGrid>
                <a:gridCol w="6958519">
                  <a:extLst>
                    <a:ext uri="{9D8B030D-6E8A-4147-A177-3AD203B41FA5}">
                      <a16:colId xmlns:a16="http://schemas.microsoft.com/office/drawing/2014/main" val="1062869681"/>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latin typeface="Coptic1" pitchFamily="2" charset="0"/>
                        </a:rPr>
                        <a:t>Acpacmoc</a:t>
                      </a:r>
                      <a:r>
                        <a:rPr lang="en-CA" sz="1800" dirty="0">
                          <a:latin typeface="Coptic1" pitchFamily="2" charset="0"/>
                        </a:rPr>
                        <a:t> Adam</a:t>
                      </a:r>
                      <a:r>
                        <a:rPr kumimoji="0" lang="en-US" sz="1800" b="0" i="0" u="none" strike="noStrike" cap="none" normalizeH="0" baseline="0" dirty="0">
                          <a:ln>
                            <a:noFill/>
                          </a:ln>
                          <a:solidFill>
                            <a:schemeClr val="tx1"/>
                          </a:solidFill>
                          <a:effectLst/>
                          <a:latin typeface="Coptic1" pitchFamily="2" charset="0"/>
                          <a:cs typeface="+mn-cs"/>
                        </a:rPr>
                        <a:t> </a:t>
                      </a:r>
                      <a:r>
                        <a:rPr kumimoji="0" lang="en-CA" sz="1800" b="0" i="0" u="none" strike="noStrike" cap="none" normalizeH="0" baseline="0" dirty="0">
                          <a:ln>
                            <a:noFill/>
                          </a:ln>
                          <a:solidFill>
                            <a:schemeClr val="tx1"/>
                          </a:solidFill>
                          <a:effectLst/>
                          <a:latin typeface="+mn-lt"/>
                          <a:cs typeface="Arial" charset="0"/>
                        </a:rPr>
                        <a:t>-  </a:t>
                      </a:r>
                      <a:r>
                        <a:rPr kumimoji="0" lang="en-CA" sz="1800" b="0" i="0" u="none" strike="noStrike" cap="none" normalizeH="0" baseline="0" dirty="0" err="1">
                          <a:ln>
                            <a:noFill/>
                          </a:ln>
                          <a:solidFill>
                            <a:schemeClr val="tx1"/>
                          </a:solidFill>
                          <a:effectLst/>
                          <a:latin typeface="+mn-lt"/>
                          <a:cs typeface="Arial" charset="0"/>
                        </a:rPr>
                        <a:t>Aspasmos</a:t>
                      </a:r>
                      <a:r>
                        <a:rPr kumimoji="0" lang="en-CA" sz="1800" b="0" i="0" u="none" strike="noStrike" cap="none" normalizeH="0" baseline="0" dirty="0">
                          <a:ln>
                            <a:noFill/>
                          </a:ln>
                          <a:solidFill>
                            <a:schemeClr val="tx1"/>
                          </a:solidFill>
                          <a:effectLst/>
                          <a:latin typeface="+mn-lt"/>
                          <a:cs typeface="Arial" charset="0"/>
                        </a:rPr>
                        <a:t> Adam Menu – </a:t>
                      </a:r>
                      <a:r>
                        <a:rPr kumimoji="0" lang="ar-EG" sz="2000" b="0" i="0" u="none" strike="noStrike" cap="none" normalizeH="0" baseline="0" dirty="0">
                          <a:ln>
                            <a:noFill/>
                          </a:ln>
                          <a:solidFill>
                            <a:schemeClr val="tx1"/>
                          </a:solidFill>
                          <a:effectLst/>
                          <a:latin typeface="+mn-lt"/>
                          <a:cs typeface="Arial" charset="0"/>
                        </a:rPr>
                        <a:t>فهرس </a:t>
                      </a:r>
                      <a:r>
                        <a:rPr kumimoji="0" lang="ar-EG" sz="2000" b="0" i="0" u="none" strike="noStrike" cap="none" normalizeH="0" baseline="0" dirty="0" err="1">
                          <a:ln>
                            <a:noFill/>
                          </a:ln>
                          <a:solidFill>
                            <a:schemeClr val="tx1"/>
                          </a:solidFill>
                          <a:effectLst/>
                          <a:latin typeface="+mn-lt"/>
                          <a:cs typeface="Arial" charset="0"/>
                        </a:rPr>
                        <a:t>الأسبسمس</a:t>
                      </a:r>
                      <a:r>
                        <a:rPr kumimoji="0" lang="ar-EG" sz="2000" b="0" i="0" u="none" strike="noStrike" cap="none" normalizeH="0" baseline="0" dirty="0">
                          <a:ln>
                            <a:noFill/>
                          </a:ln>
                          <a:solidFill>
                            <a:schemeClr val="tx1"/>
                          </a:solidFill>
                          <a:effectLst/>
                          <a:latin typeface="+mn-lt"/>
                          <a:cs typeface="Arial" charset="0"/>
                        </a:rPr>
                        <a:t> الآدام</a:t>
                      </a:r>
                      <a:endParaRPr kumimoji="0" lang="en-CA" sz="1800" b="0" i="0" u="none" strike="noStrike" cap="none" normalizeH="0" baseline="0" dirty="0">
                        <a:ln>
                          <a:noFill/>
                        </a:ln>
                        <a:solidFill>
                          <a:schemeClr val="tx1"/>
                        </a:solidFill>
                        <a:effectLst/>
                        <a:latin typeface="+mn-lt"/>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8837889"/>
                  </a:ext>
                </a:extLst>
              </a:tr>
            </a:tbl>
          </a:graphicData>
        </a:graphic>
      </p:graphicFrame>
      <p:sp>
        <p:nvSpPr>
          <p:cNvPr id="9" name="Bevel 9">
            <a:hlinkClick r:id="rId3" action="ppaction://hlinksldjump"/>
            <a:extLst>
              <a:ext uri="{FF2B5EF4-FFF2-40B4-BE49-F238E27FC236}">
                <a16:creationId xmlns:a16="http://schemas.microsoft.com/office/drawing/2014/main" id="{488AA7D4-3F19-43B8-BBD7-864EAFBD1F0F}"/>
              </a:ext>
            </a:extLst>
          </p:cNvPr>
          <p:cNvSpPr/>
          <p:nvPr/>
        </p:nvSpPr>
        <p:spPr bwMode="auto">
          <a:xfrm>
            <a:off x="3476639" y="2022382"/>
            <a:ext cx="2075858"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algn="ctr">
              <a:spcBef>
                <a:spcPts val="0"/>
              </a:spcBef>
            </a:pPr>
            <a:r>
              <a:rPr kumimoji="0" lang="en-CA" sz="1400" i="0" u="none" strike="noStrike" cap="none" normalizeH="0" baseline="0" dirty="0">
                <a:ln>
                  <a:noFill/>
                </a:ln>
                <a:solidFill>
                  <a:schemeClr val="tx1"/>
                </a:solidFill>
                <a:effectLst/>
                <a:latin typeface="+mn-lt"/>
                <a:cs typeface="Arial" charset="0"/>
              </a:rPr>
              <a:t>Grand </a:t>
            </a:r>
            <a:r>
              <a:rPr kumimoji="0" lang="en-CA" sz="1400" i="0" u="none" strike="noStrike" cap="none" normalizeH="0" baseline="0" dirty="0" err="1">
                <a:ln>
                  <a:noFill/>
                </a:ln>
                <a:solidFill>
                  <a:schemeClr val="tx1"/>
                </a:solidFill>
                <a:effectLst/>
                <a:latin typeface="+mn-lt"/>
                <a:cs typeface="Arial" charset="0"/>
              </a:rPr>
              <a:t>Carême</a:t>
            </a:r>
            <a:endParaRPr kumimoji="0" lang="en-CA" sz="1400" i="0" u="none" strike="noStrike" cap="none" normalizeH="0" baseline="0" dirty="0">
              <a:ln>
                <a:noFill/>
              </a:ln>
              <a:solidFill>
                <a:schemeClr val="tx1"/>
              </a:solidFill>
              <a:effectLst/>
              <a:latin typeface="+mn-lt"/>
              <a:cs typeface="Arial" charset="0"/>
            </a:endParaRPr>
          </a:p>
          <a:p>
            <a:pPr algn="ctr" rtl="1">
              <a:spcBef>
                <a:spcPts val="0"/>
              </a:spcBef>
            </a:pPr>
            <a:r>
              <a:rPr lang="ar-EG" sz="1400" dirty="0">
                <a:latin typeface="+mn-lt"/>
              </a:rPr>
              <a:t>الصوم الكبير</a:t>
            </a:r>
            <a:endParaRPr kumimoji="0" lang="en-CA" sz="1400" i="0" u="none" strike="noStrike" cap="none" normalizeH="0" baseline="0" dirty="0">
              <a:ln>
                <a:noFill/>
              </a:ln>
              <a:solidFill>
                <a:schemeClr val="tx1"/>
              </a:solidFill>
              <a:effectLst/>
              <a:latin typeface="+mn-lt"/>
              <a:cs typeface="Arial" charset="0"/>
            </a:endParaRPr>
          </a:p>
        </p:txBody>
      </p:sp>
      <p:sp>
        <p:nvSpPr>
          <p:cNvPr id="10" name="Bevel 11">
            <a:hlinkClick r:id="rId4" action="ppaction://hlinksldjump"/>
            <a:extLst>
              <a:ext uri="{FF2B5EF4-FFF2-40B4-BE49-F238E27FC236}">
                <a16:creationId xmlns:a16="http://schemas.microsoft.com/office/drawing/2014/main" id="{77A56485-A4A8-49E6-A78E-20B84B20F413}"/>
              </a:ext>
            </a:extLst>
          </p:cNvPr>
          <p:cNvSpPr/>
          <p:nvPr/>
        </p:nvSpPr>
        <p:spPr bwMode="auto">
          <a:xfrm>
            <a:off x="6248400" y="656077"/>
            <a:ext cx="2075860" cy="480301"/>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algn="ctr">
              <a:spcBef>
                <a:spcPts val="0"/>
              </a:spcBef>
            </a:pPr>
            <a:r>
              <a:rPr lang="en-CA" sz="1400" dirty="0">
                <a:latin typeface="+mn-lt"/>
              </a:rPr>
              <a:t>Dimanche des </a:t>
            </a:r>
            <a:r>
              <a:rPr lang="en-CA" sz="1400" dirty="0" err="1">
                <a:latin typeface="+mn-lt"/>
              </a:rPr>
              <a:t>Rameaux</a:t>
            </a:r>
            <a:endParaRPr kumimoji="0" lang="en-CA" sz="1400" i="0" u="none" strike="noStrike" cap="none" normalizeH="0" baseline="0" dirty="0">
              <a:ln>
                <a:noFill/>
              </a:ln>
              <a:solidFill>
                <a:schemeClr val="tx1"/>
              </a:solidFill>
              <a:effectLst/>
              <a:latin typeface="+mn-lt"/>
              <a:cs typeface="Arial" charset="0"/>
            </a:endParaRPr>
          </a:p>
          <a:p>
            <a:pPr algn="ctr" rtl="1">
              <a:spcBef>
                <a:spcPts val="0"/>
              </a:spcBef>
            </a:pPr>
            <a:r>
              <a:rPr lang="ar-EG" sz="1400" dirty="0">
                <a:latin typeface="+mn-lt"/>
              </a:rPr>
              <a:t>أحد الشعانين</a:t>
            </a:r>
            <a:endParaRPr kumimoji="0" lang="en-CA" sz="1400" i="0" u="none" strike="noStrike" cap="none" normalizeH="0" baseline="0" dirty="0">
              <a:ln>
                <a:noFill/>
              </a:ln>
              <a:solidFill>
                <a:schemeClr val="tx1"/>
              </a:solidFill>
              <a:effectLst/>
              <a:latin typeface="+mn-lt"/>
              <a:cs typeface="Arial" charset="0"/>
            </a:endParaRPr>
          </a:p>
        </p:txBody>
      </p:sp>
      <p:sp>
        <p:nvSpPr>
          <p:cNvPr id="11" name="Bevel 9">
            <a:hlinkClick r:id="rId5" action="ppaction://hlinksldjump"/>
            <a:extLst>
              <a:ext uri="{FF2B5EF4-FFF2-40B4-BE49-F238E27FC236}">
                <a16:creationId xmlns:a16="http://schemas.microsoft.com/office/drawing/2014/main" id="{93347C32-4867-48EC-AE1C-657A9B2BF0CD}"/>
              </a:ext>
            </a:extLst>
          </p:cNvPr>
          <p:cNvSpPr/>
          <p:nvPr/>
        </p:nvSpPr>
        <p:spPr bwMode="auto">
          <a:xfrm>
            <a:off x="704873" y="656077"/>
            <a:ext cx="2075859"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a:r>
              <a:rPr lang="en-US" sz="1400" dirty="0" err="1">
                <a:solidFill>
                  <a:srgbClr val="FFFFFF"/>
                </a:solidFill>
                <a:latin typeface="Arial" charset="0"/>
                <a:cs typeface="Arial"/>
              </a:rPr>
              <a:t>Rejouis</a:t>
            </a:r>
            <a:r>
              <a:rPr lang="en-US" sz="1400" dirty="0">
                <a:solidFill>
                  <a:srgbClr val="FFFFFF"/>
                </a:solidFill>
                <a:latin typeface="Arial" charset="0"/>
                <a:cs typeface="Arial"/>
              </a:rPr>
              <a:t> </a:t>
            </a:r>
            <a:r>
              <a:rPr lang="en-US" sz="1400" dirty="0" err="1">
                <a:solidFill>
                  <a:srgbClr val="FFFFFF"/>
                </a:solidFill>
                <a:latin typeface="Arial" charset="0"/>
                <a:cs typeface="Arial"/>
              </a:rPr>
              <a:t>toi</a:t>
            </a:r>
            <a:r>
              <a:rPr lang="en-US" sz="1400" dirty="0">
                <a:solidFill>
                  <a:srgbClr val="FFFFFF"/>
                </a:solidFill>
                <a:latin typeface="Arial" charset="0"/>
                <a:cs typeface="Arial"/>
              </a:rPr>
              <a:t> Marie</a:t>
            </a:r>
          </a:p>
          <a:p>
            <a:pPr lvl="0" algn="ctr">
              <a:spcBef>
                <a:spcPts val="0"/>
              </a:spcBef>
            </a:pPr>
            <a:r>
              <a:rPr lang="ar-EG" sz="1400" dirty="0" err="1">
                <a:solidFill>
                  <a:srgbClr val="FFFFFF"/>
                </a:solidFill>
                <a:latin typeface="Arial" charset="0"/>
                <a:cs typeface="Arial"/>
              </a:rPr>
              <a:t>افرحى</a:t>
            </a:r>
            <a:r>
              <a:rPr lang="ar-EG" sz="1400" dirty="0">
                <a:solidFill>
                  <a:srgbClr val="FFFFFF"/>
                </a:solidFill>
                <a:latin typeface="Arial" charset="0"/>
                <a:cs typeface="Arial"/>
              </a:rPr>
              <a:t> يا مريم</a:t>
            </a:r>
            <a:endParaRPr lang="en-US" sz="1400" dirty="0">
              <a:solidFill>
                <a:srgbClr val="FFFFFF"/>
              </a:solidFill>
              <a:latin typeface="Arial" charset="0"/>
              <a:cs typeface="Arial"/>
            </a:endParaRPr>
          </a:p>
        </p:txBody>
      </p:sp>
      <p:sp>
        <p:nvSpPr>
          <p:cNvPr id="12" name="Bevel 9">
            <a:hlinkClick r:id="rId6" action="ppaction://hlinksldjump"/>
            <a:extLst>
              <a:ext uri="{FF2B5EF4-FFF2-40B4-BE49-F238E27FC236}">
                <a16:creationId xmlns:a16="http://schemas.microsoft.com/office/drawing/2014/main" id="{D8E8F254-6012-4B1B-94E0-2E3F82A4C760}"/>
              </a:ext>
            </a:extLst>
          </p:cNvPr>
          <p:cNvSpPr/>
          <p:nvPr/>
        </p:nvSpPr>
        <p:spPr bwMode="auto">
          <a:xfrm>
            <a:off x="704873" y="2024996"/>
            <a:ext cx="2075859" cy="480301"/>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a:r>
              <a:rPr lang="en-CA" sz="1400" dirty="0">
                <a:solidFill>
                  <a:srgbClr val="FFFFFF"/>
                </a:solidFill>
                <a:latin typeface="Arial" charset="0"/>
                <a:cs typeface="Arial"/>
              </a:rPr>
              <a:t>Fête de la Croix</a:t>
            </a:r>
            <a:endParaRPr lang="ar-EG" sz="1400" dirty="0">
              <a:solidFill>
                <a:srgbClr val="FFFFFF"/>
              </a:solidFill>
              <a:latin typeface="Arial" charset="0"/>
              <a:cs typeface="Arial"/>
            </a:endParaRPr>
          </a:p>
          <a:p>
            <a:pPr lvl="0" algn="ctr"/>
            <a:r>
              <a:rPr lang="ar-EG" sz="1400" dirty="0">
                <a:solidFill>
                  <a:srgbClr val="FFFFFF"/>
                </a:solidFill>
                <a:latin typeface="Arial" charset="0"/>
                <a:cs typeface="Arial"/>
              </a:rPr>
              <a:t>عيد الصليب</a:t>
            </a:r>
            <a:endParaRPr lang="en-US" sz="1400" dirty="0">
              <a:solidFill>
                <a:srgbClr val="FFFFFF"/>
              </a:solidFill>
              <a:latin typeface="Arial" charset="0"/>
              <a:cs typeface="Arial"/>
            </a:endParaRPr>
          </a:p>
        </p:txBody>
      </p:sp>
      <p:sp>
        <p:nvSpPr>
          <p:cNvPr id="13" name="Bevel 13">
            <a:hlinkClick r:id="rId7" action="ppaction://hlinksldjump"/>
            <a:extLst>
              <a:ext uri="{FF2B5EF4-FFF2-40B4-BE49-F238E27FC236}">
                <a16:creationId xmlns:a16="http://schemas.microsoft.com/office/drawing/2014/main" id="{8950E57C-B405-4A9C-AAF2-CA8357502FD9}"/>
              </a:ext>
            </a:extLst>
          </p:cNvPr>
          <p:cNvSpPr/>
          <p:nvPr/>
        </p:nvSpPr>
        <p:spPr bwMode="auto">
          <a:xfrm>
            <a:off x="6248401" y="1334144"/>
            <a:ext cx="2075858" cy="49922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algn="ctr">
              <a:spcBef>
                <a:spcPts val="0"/>
              </a:spcBef>
            </a:pPr>
            <a:r>
              <a:rPr kumimoji="0" lang="en-CA" sz="1400" i="0" u="none" strike="noStrike" cap="none" normalizeH="0" baseline="0" dirty="0">
                <a:ln>
                  <a:noFill/>
                </a:ln>
                <a:solidFill>
                  <a:schemeClr val="tx1"/>
                </a:solidFill>
                <a:effectLst/>
                <a:latin typeface="+mn-lt"/>
                <a:cs typeface="Arial" charset="0"/>
              </a:rPr>
              <a:t>Resurrection</a:t>
            </a:r>
          </a:p>
          <a:p>
            <a:pPr algn="ctr" rtl="1">
              <a:spcBef>
                <a:spcPts val="0"/>
              </a:spcBef>
            </a:pPr>
            <a:r>
              <a:rPr lang="ar-EG" sz="1400" dirty="0">
                <a:latin typeface="+mn-lt"/>
              </a:rPr>
              <a:t>القيامة</a:t>
            </a:r>
            <a:endParaRPr kumimoji="0" lang="en-CA" sz="1400" i="0" u="none" strike="noStrike" cap="none" normalizeH="0" baseline="0" dirty="0">
              <a:ln>
                <a:noFill/>
              </a:ln>
              <a:solidFill>
                <a:schemeClr val="tx1"/>
              </a:solidFill>
              <a:effectLst/>
              <a:latin typeface="+mn-lt"/>
              <a:cs typeface="Arial" charset="0"/>
            </a:endParaRPr>
          </a:p>
        </p:txBody>
      </p:sp>
      <p:sp>
        <p:nvSpPr>
          <p:cNvPr id="14" name="Bevel 13">
            <a:hlinkClick r:id="rId8" action="ppaction://hlinksldjump"/>
            <a:extLst>
              <a:ext uri="{FF2B5EF4-FFF2-40B4-BE49-F238E27FC236}">
                <a16:creationId xmlns:a16="http://schemas.microsoft.com/office/drawing/2014/main" id="{03B8780E-8367-4590-ADB4-0BE8338E7D2B}"/>
              </a:ext>
            </a:extLst>
          </p:cNvPr>
          <p:cNvSpPr/>
          <p:nvPr/>
        </p:nvSpPr>
        <p:spPr bwMode="auto">
          <a:xfrm>
            <a:off x="704871" y="4088311"/>
            <a:ext cx="2075859" cy="480301"/>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algn="ctr" rtl="1">
              <a:spcBef>
                <a:spcPts val="0"/>
              </a:spcBef>
            </a:pPr>
            <a:r>
              <a:rPr kumimoji="0" lang="fr-FR" sz="1400" i="0" u="none" strike="noStrike" cap="none" normalizeH="0" baseline="0" dirty="0">
                <a:ln>
                  <a:noFill/>
                </a:ln>
                <a:solidFill>
                  <a:schemeClr val="tx1"/>
                </a:solidFill>
                <a:effectLst/>
                <a:latin typeface="+mn-lt"/>
                <a:cs typeface="Arial" charset="0"/>
              </a:rPr>
              <a:t>Nativité</a:t>
            </a:r>
          </a:p>
          <a:p>
            <a:pPr algn="ctr" rtl="1">
              <a:spcBef>
                <a:spcPts val="0"/>
              </a:spcBef>
            </a:pPr>
            <a:r>
              <a:rPr lang="ar-EG" sz="1400" dirty="0"/>
              <a:t>الميلاد</a:t>
            </a:r>
            <a:endParaRPr lang="en-CA" sz="1400" dirty="0"/>
          </a:p>
        </p:txBody>
      </p:sp>
      <p:sp>
        <p:nvSpPr>
          <p:cNvPr id="15" name="Bevel 13">
            <a:hlinkClick r:id="rId9" action="ppaction://hlinksldjump"/>
            <a:extLst>
              <a:ext uri="{FF2B5EF4-FFF2-40B4-BE49-F238E27FC236}">
                <a16:creationId xmlns:a16="http://schemas.microsoft.com/office/drawing/2014/main" id="{C1F0670B-2E48-47BD-857B-4417E33A5B48}"/>
              </a:ext>
            </a:extLst>
          </p:cNvPr>
          <p:cNvSpPr/>
          <p:nvPr/>
        </p:nvSpPr>
        <p:spPr bwMode="auto">
          <a:xfrm>
            <a:off x="704874" y="1343150"/>
            <a:ext cx="2075858" cy="480301"/>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algn="ctr" rtl="1">
              <a:spcBef>
                <a:spcPts val="0"/>
              </a:spcBef>
            </a:pPr>
            <a:r>
              <a:rPr kumimoji="0" lang="fr-FR" sz="1400" i="0" u="none" strike="noStrike" cap="none" normalizeH="0" baseline="0" dirty="0" err="1">
                <a:ln>
                  <a:noFill/>
                </a:ln>
                <a:solidFill>
                  <a:schemeClr val="tx1"/>
                </a:solidFill>
                <a:effectLst/>
                <a:latin typeface="+mn-lt"/>
                <a:cs typeface="Arial" charset="0"/>
              </a:rPr>
              <a:t>Nayrouz</a:t>
            </a:r>
            <a:endParaRPr kumimoji="0" lang="fr-FR" sz="1400" i="0" u="none" strike="noStrike" cap="none" normalizeH="0" baseline="0" dirty="0">
              <a:ln>
                <a:noFill/>
              </a:ln>
              <a:solidFill>
                <a:schemeClr val="tx1"/>
              </a:solidFill>
              <a:effectLst/>
              <a:latin typeface="+mn-lt"/>
              <a:cs typeface="Arial" charset="0"/>
            </a:endParaRPr>
          </a:p>
          <a:p>
            <a:pPr algn="ctr" rtl="1">
              <a:spcBef>
                <a:spcPts val="0"/>
              </a:spcBef>
            </a:pPr>
            <a:r>
              <a:rPr lang="ar-EG" sz="1200" dirty="0">
                <a:solidFill>
                  <a:srgbClr val="FFFFFF"/>
                </a:solidFill>
                <a:latin typeface="Arial" charset="0"/>
                <a:cs typeface="Arial" charset="0"/>
              </a:rPr>
              <a:t>عيد النيروز</a:t>
            </a:r>
            <a:endParaRPr kumimoji="0" lang="en-CA" sz="1200" i="0" u="none" strike="noStrike" cap="none" normalizeH="0" baseline="0" dirty="0">
              <a:ln>
                <a:noFill/>
              </a:ln>
              <a:solidFill>
                <a:schemeClr val="tx1"/>
              </a:solidFill>
              <a:effectLst/>
              <a:latin typeface="+mn-lt"/>
              <a:cs typeface="Arial" charset="0"/>
            </a:endParaRPr>
          </a:p>
        </p:txBody>
      </p:sp>
      <p:sp>
        <p:nvSpPr>
          <p:cNvPr id="16" name="Action Button: Custom 4">
            <a:hlinkClick r:id="rId10" action="ppaction://hlinksldjump" highlightClick="1"/>
            <a:extLst>
              <a:ext uri="{FF2B5EF4-FFF2-40B4-BE49-F238E27FC236}">
                <a16:creationId xmlns:a16="http://schemas.microsoft.com/office/drawing/2014/main" id="{E7441EC9-E89F-4A9B-9168-CC2D486C8BF3}"/>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7" name="Bevel 13">
            <a:hlinkClick r:id="rId11" action="ppaction://hlinksldjump"/>
            <a:extLst>
              <a:ext uri="{FF2B5EF4-FFF2-40B4-BE49-F238E27FC236}">
                <a16:creationId xmlns:a16="http://schemas.microsoft.com/office/drawing/2014/main" id="{7B5DC2D1-D609-45BC-AAB1-256FF4401BD8}"/>
              </a:ext>
            </a:extLst>
          </p:cNvPr>
          <p:cNvSpPr/>
          <p:nvPr/>
        </p:nvSpPr>
        <p:spPr bwMode="auto">
          <a:xfrm>
            <a:off x="6248401" y="2015990"/>
            <a:ext cx="2075858" cy="49922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algn="ctr">
              <a:spcBef>
                <a:spcPts val="0"/>
              </a:spcBef>
            </a:pPr>
            <a:r>
              <a:rPr kumimoji="0" lang="fr-FR" sz="1400" i="0" u="none" strike="noStrike" cap="none" normalizeH="0" baseline="0" dirty="0">
                <a:ln>
                  <a:noFill/>
                </a:ln>
                <a:solidFill>
                  <a:schemeClr val="tx1"/>
                </a:solidFill>
                <a:effectLst/>
                <a:latin typeface="+mn-lt"/>
                <a:cs typeface="Arial" charset="0"/>
              </a:rPr>
              <a:t>Ascension</a:t>
            </a:r>
          </a:p>
          <a:p>
            <a:pPr algn="ctr">
              <a:spcBef>
                <a:spcPts val="0"/>
              </a:spcBef>
            </a:pPr>
            <a:r>
              <a:rPr lang="ar-EG" sz="1400" dirty="0">
                <a:solidFill>
                  <a:srgbClr val="FFFFFF"/>
                </a:solidFill>
                <a:latin typeface="Arial" charset="0"/>
                <a:cs typeface="Arial" charset="0"/>
              </a:rPr>
              <a:t>عيد الصعود</a:t>
            </a:r>
            <a:endParaRPr kumimoji="0" lang="en-CA" sz="1400" i="0" u="none" strike="noStrike" cap="none" normalizeH="0" baseline="0" dirty="0">
              <a:ln>
                <a:noFill/>
              </a:ln>
              <a:solidFill>
                <a:schemeClr val="tx1"/>
              </a:solidFill>
              <a:effectLst/>
              <a:latin typeface="+mn-lt"/>
              <a:cs typeface="Arial" charset="0"/>
            </a:endParaRPr>
          </a:p>
        </p:txBody>
      </p:sp>
      <p:sp>
        <p:nvSpPr>
          <p:cNvPr id="18" name="Bevel 13">
            <a:hlinkClick r:id="rId12" action="ppaction://hlinksldjump"/>
            <a:extLst>
              <a:ext uri="{FF2B5EF4-FFF2-40B4-BE49-F238E27FC236}">
                <a16:creationId xmlns:a16="http://schemas.microsoft.com/office/drawing/2014/main" id="{6B37DF58-B89A-4284-83AD-F8555ADDD4BF}"/>
              </a:ext>
            </a:extLst>
          </p:cNvPr>
          <p:cNvSpPr/>
          <p:nvPr/>
        </p:nvSpPr>
        <p:spPr bwMode="auto">
          <a:xfrm>
            <a:off x="6248401" y="2697836"/>
            <a:ext cx="2075858" cy="483555"/>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defTabSz="914400" fontAlgn="base">
              <a:lnSpc>
                <a:spcPct val="90000"/>
              </a:lnSpc>
              <a:spcBef>
                <a:spcPct val="0"/>
              </a:spcBef>
              <a:spcAft>
                <a:spcPct val="0"/>
              </a:spcAft>
              <a:defRPr/>
            </a:pPr>
            <a:r>
              <a:rPr lang="en-CA" sz="1400" dirty="0" err="1">
                <a:solidFill>
                  <a:srgbClr val="FFFFFF"/>
                </a:solidFill>
                <a:latin typeface="Arial" charset="0"/>
                <a:cs typeface="Arial" charset="0"/>
              </a:rPr>
              <a:t>Pentecôte</a:t>
            </a:r>
            <a:endParaRPr lang="en-CA" sz="1400" dirty="0">
              <a:solidFill>
                <a:srgbClr val="FFFFFF"/>
              </a:solidFill>
              <a:latin typeface="Arial" charset="0"/>
              <a:cs typeface="Arial" charset="0"/>
            </a:endParaRPr>
          </a:p>
          <a:p>
            <a:pPr lvl="0" algn="ctr" defTabSz="914400" fontAlgn="base">
              <a:lnSpc>
                <a:spcPct val="90000"/>
              </a:lnSpc>
              <a:spcBef>
                <a:spcPct val="0"/>
              </a:spcBef>
              <a:spcAft>
                <a:spcPct val="0"/>
              </a:spcAft>
              <a:defRPr/>
            </a:pPr>
            <a:r>
              <a:rPr lang="en-CA" sz="1400" dirty="0">
                <a:solidFill>
                  <a:srgbClr val="FFFFFF"/>
                </a:solidFill>
                <a:latin typeface="Arial" charset="0"/>
                <a:cs typeface="Arial" charset="0"/>
              </a:rPr>
              <a:t> </a:t>
            </a:r>
            <a:r>
              <a:rPr lang="ar-EG" sz="1600" dirty="0">
                <a:solidFill>
                  <a:srgbClr val="FFFFFF"/>
                </a:solidFill>
                <a:latin typeface="Arial" charset="0"/>
                <a:cs typeface="Arial" charset="0"/>
              </a:rPr>
              <a:t>عيد حلول الروح القدس</a:t>
            </a:r>
            <a:endParaRPr lang="en-CA" sz="1600" dirty="0">
              <a:solidFill>
                <a:srgbClr val="FFFFFF"/>
              </a:solidFill>
              <a:latin typeface="Arial" charset="0"/>
              <a:cs typeface="Arial" charset="0"/>
            </a:endParaRPr>
          </a:p>
        </p:txBody>
      </p:sp>
      <p:sp>
        <p:nvSpPr>
          <p:cNvPr id="19" name="Bevel 9">
            <a:hlinkClick r:id="rId13" action="ppaction://hlinksldjump"/>
            <a:extLst>
              <a:ext uri="{FF2B5EF4-FFF2-40B4-BE49-F238E27FC236}">
                <a16:creationId xmlns:a16="http://schemas.microsoft.com/office/drawing/2014/main" id="{A05BD5E6-636D-4D74-B1D7-50BFF1B5379D}"/>
              </a:ext>
            </a:extLst>
          </p:cNvPr>
          <p:cNvSpPr/>
          <p:nvPr/>
        </p:nvSpPr>
        <p:spPr bwMode="auto">
          <a:xfrm>
            <a:off x="704872" y="3396538"/>
            <a:ext cx="2075859"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a:r>
              <a:rPr lang="en-US" sz="1400" dirty="0" err="1">
                <a:solidFill>
                  <a:srgbClr val="FFFFFF"/>
                </a:solidFill>
                <a:latin typeface="Arial" charset="0"/>
                <a:cs typeface="Arial"/>
              </a:rPr>
              <a:t>Paramoun</a:t>
            </a:r>
            <a:r>
              <a:rPr lang="en-US" sz="1400" dirty="0">
                <a:solidFill>
                  <a:srgbClr val="FFFFFF"/>
                </a:solidFill>
                <a:latin typeface="Arial" charset="0"/>
                <a:cs typeface="Arial"/>
              </a:rPr>
              <a:t> de la </a:t>
            </a:r>
            <a:r>
              <a:rPr lang="en-US" sz="1400" dirty="0" err="1">
                <a:solidFill>
                  <a:srgbClr val="FFFFFF"/>
                </a:solidFill>
                <a:latin typeface="Arial" charset="0"/>
                <a:cs typeface="Arial"/>
              </a:rPr>
              <a:t>Nativité</a:t>
            </a:r>
            <a:endParaRPr lang="en-US" sz="1400" dirty="0">
              <a:solidFill>
                <a:srgbClr val="FFFFFF"/>
              </a:solidFill>
              <a:latin typeface="Arial" charset="0"/>
              <a:cs typeface="Arial"/>
            </a:endParaRPr>
          </a:p>
          <a:p>
            <a:pPr algn="ctr"/>
            <a:r>
              <a:rPr lang="ar-EG" sz="1400" dirty="0">
                <a:solidFill>
                  <a:srgbClr val="FFFFFF"/>
                </a:solidFill>
                <a:cs typeface="Arial" charset="0"/>
              </a:rPr>
              <a:t>برمون الميلاد</a:t>
            </a:r>
            <a:endParaRPr lang="en-CA" sz="1400" dirty="0">
              <a:solidFill>
                <a:srgbClr val="FFFFFF"/>
              </a:solidFill>
              <a:cs typeface="Arial" charset="0"/>
            </a:endParaRPr>
          </a:p>
        </p:txBody>
      </p:sp>
      <p:sp>
        <p:nvSpPr>
          <p:cNvPr id="20" name="Bevel 9">
            <a:hlinkClick r:id="rId14" action="ppaction://hlinksldjump"/>
            <a:extLst>
              <a:ext uri="{FF2B5EF4-FFF2-40B4-BE49-F238E27FC236}">
                <a16:creationId xmlns:a16="http://schemas.microsoft.com/office/drawing/2014/main" id="{7B99F59F-93E9-4590-9015-987B347814DB}"/>
              </a:ext>
            </a:extLst>
          </p:cNvPr>
          <p:cNvSpPr/>
          <p:nvPr/>
        </p:nvSpPr>
        <p:spPr bwMode="auto">
          <a:xfrm>
            <a:off x="3476637" y="2705671"/>
            <a:ext cx="2075859"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a:r>
              <a:rPr lang="en-US" sz="1400" dirty="0" err="1">
                <a:solidFill>
                  <a:srgbClr val="FFFFFF"/>
                </a:solidFill>
                <a:latin typeface="Arial" charset="0"/>
                <a:cs typeface="Arial"/>
              </a:rPr>
              <a:t>Annonciation</a:t>
            </a:r>
            <a:endParaRPr lang="en-US" sz="1400" dirty="0">
              <a:solidFill>
                <a:srgbClr val="FFFFFF"/>
              </a:solidFill>
              <a:latin typeface="Arial" charset="0"/>
              <a:cs typeface="Arial"/>
            </a:endParaRPr>
          </a:p>
          <a:p>
            <a:pPr algn="ctr"/>
            <a:r>
              <a:rPr lang="ar-EG" sz="1400" dirty="0">
                <a:solidFill>
                  <a:srgbClr val="FFFFFF"/>
                </a:solidFill>
                <a:latin typeface="Arial" charset="0"/>
                <a:cs typeface="Arial" charset="0"/>
              </a:rPr>
              <a:t>عيد البشارة</a:t>
            </a:r>
            <a:endParaRPr lang="en-CA" sz="1400" dirty="0">
              <a:solidFill>
                <a:srgbClr val="FFFFFF"/>
              </a:solidFill>
              <a:latin typeface="Arial" charset="0"/>
              <a:cs typeface="Arial" charset="0"/>
            </a:endParaRPr>
          </a:p>
        </p:txBody>
      </p:sp>
      <p:sp>
        <p:nvSpPr>
          <p:cNvPr id="21" name="Bevel 9">
            <a:hlinkClick r:id="rId15" action="ppaction://hlinksldjump"/>
            <a:extLst>
              <a:ext uri="{FF2B5EF4-FFF2-40B4-BE49-F238E27FC236}">
                <a16:creationId xmlns:a16="http://schemas.microsoft.com/office/drawing/2014/main" id="{69F57B58-EBBB-43BA-BFD7-8056958E6760}"/>
              </a:ext>
            </a:extLst>
          </p:cNvPr>
          <p:cNvSpPr/>
          <p:nvPr/>
        </p:nvSpPr>
        <p:spPr bwMode="auto">
          <a:xfrm>
            <a:off x="3476636" y="3396538"/>
            <a:ext cx="2075859"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a:r>
              <a:rPr lang="en-US" sz="1400" dirty="0">
                <a:solidFill>
                  <a:srgbClr val="FFFFFF"/>
                </a:solidFill>
                <a:latin typeface="Arial" charset="0"/>
                <a:cs typeface="Arial"/>
              </a:rPr>
              <a:t>Samedi de Lazare</a:t>
            </a:r>
          </a:p>
          <a:p>
            <a:pPr algn="ctr" defTabSz="914400" rtl="1" fontAlgn="base">
              <a:lnSpc>
                <a:spcPct val="90000"/>
              </a:lnSpc>
              <a:spcBef>
                <a:spcPct val="0"/>
              </a:spcBef>
              <a:spcAft>
                <a:spcPct val="0"/>
              </a:spcAft>
              <a:defRPr/>
            </a:pPr>
            <a:r>
              <a:rPr lang="ar-EG" sz="1400" dirty="0">
                <a:latin typeface="Arial" charset="0"/>
              </a:rPr>
              <a:t>سبت لعازر</a:t>
            </a:r>
            <a:endParaRPr lang="en-CA" sz="1400" dirty="0">
              <a:latin typeface="Arial" charset="0"/>
            </a:endParaRPr>
          </a:p>
        </p:txBody>
      </p:sp>
      <p:sp>
        <p:nvSpPr>
          <p:cNvPr id="22" name="Bevel 9">
            <a:hlinkClick r:id="rId16" action="ppaction://hlinksldjump"/>
            <a:extLst>
              <a:ext uri="{FF2B5EF4-FFF2-40B4-BE49-F238E27FC236}">
                <a16:creationId xmlns:a16="http://schemas.microsoft.com/office/drawing/2014/main" id="{8E9FD337-4CA5-4A0F-A279-98E0099F35B6}"/>
              </a:ext>
            </a:extLst>
          </p:cNvPr>
          <p:cNvSpPr/>
          <p:nvPr/>
        </p:nvSpPr>
        <p:spPr bwMode="auto">
          <a:xfrm>
            <a:off x="3476638" y="656077"/>
            <a:ext cx="2075859"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a:r>
              <a:rPr lang="en-US" sz="1400" dirty="0" err="1">
                <a:solidFill>
                  <a:srgbClr val="FFFFFF"/>
                </a:solidFill>
                <a:latin typeface="Arial" charset="0"/>
                <a:cs typeface="Arial"/>
              </a:rPr>
              <a:t>Epiphanie</a:t>
            </a:r>
            <a:endParaRPr lang="en-US" sz="1400" dirty="0">
              <a:solidFill>
                <a:srgbClr val="FFFFFF"/>
              </a:solidFill>
              <a:latin typeface="Arial" charset="0"/>
              <a:cs typeface="Arial"/>
            </a:endParaRPr>
          </a:p>
          <a:p>
            <a:pPr algn="ctr"/>
            <a:r>
              <a:rPr lang="ar-EG" sz="1400" dirty="0">
                <a:solidFill>
                  <a:srgbClr val="FFFFFF"/>
                </a:solidFill>
                <a:latin typeface="Arial" charset="0"/>
                <a:cs typeface="Arial" charset="0"/>
              </a:rPr>
              <a:t>الغطاس</a:t>
            </a:r>
            <a:endParaRPr lang="en-CA" sz="1400" dirty="0">
              <a:solidFill>
                <a:srgbClr val="FFFFFF"/>
              </a:solidFill>
              <a:latin typeface="Arial" charset="0"/>
              <a:cs typeface="Arial" charset="0"/>
            </a:endParaRPr>
          </a:p>
        </p:txBody>
      </p:sp>
      <p:sp>
        <p:nvSpPr>
          <p:cNvPr id="23" name="Bevel 9">
            <a:hlinkClick r:id="rId17" action="ppaction://hlinksldjump"/>
            <a:extLst>
              <a:ext uri="{FF2B5EF4-FFF2-40B4-BE49-F238E27FC236}">
                <a16:creationId xmlns:a16="http://schemas.microsoft.com/office/drawing/2014/main" id="{B059F143-E27D-4B8A-B4B5-CBD4CCB7A947}"/>
              </a:ext>
            </a:extLst>
          </p:cNvPr>
          <p:cNvSpPr/>
          <p:nvPr/>
        </p:nvSpPr>
        <p:spPr bwMode="auto">
          <a:xfrm>
            <a:off x="704873" y="2704765"/>
            <a:ext cx="2075859"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a:r>
              <a:rPr lang="en-US" sz="1400" dirty="0" err="1">
                <a:solidFill>
                  <a:srgbClr val="FFFFFF"/>
                </a:solidFill>
                <a:latin typeface="Arial" charset="0"/>
                <a:cs typeface="Arial"/>
              </a:rPr>
              <a:t>Kiahk</a:t>
            </a:r>
            <a:endParaRPr lang="en-US" sz="1400" dirty="0">
              <a:solidFill>
                <a:srgbClr val="FFFFFF"/>
              </a:solidFill>
              <a:latin typeface="Arial" charset="0"/>
              <a:cs typeface="Arial"/>
            </a:endParaRPr>
          </a:p>
          <a:p>
            <a:pPr algn="ctr"/>
            <a:r>
              <a:rPr lang="ar-EG" sz="1400" dirty="0">
                <a:solidFill>
                  <a:srgbClr val="FFFFFF"/>
                </a:solidFill>
                <a:latin typeface="Arial" charset="0"/>
                <a:cs typeface="Arial" charset="0"/>
              </a:rPr>
              <a:t>كيهك</a:t>
            </a:r>
            <a:endParaRPr lang="en-CA" sz="1400" dirty="0">
              <a:solidFill>
                <a:srgbClr val="FFFFFF"/>
              </a:solidFill>
              <a:latin typeface="Arial" charset="0"/>
              <a:cs typeface="Arial" charset="0"/>
            </a:endParaRPr>
          </a:p>
        </p:txBody>
      </p:sp>
      <p:sp>
        <p:nvSpPr>
          <p:cNvPr id="24" name="Bevel 9">
            <a:hlinkClick r:id="rId18" action="ppaction://hlinksldjump"/>
            <a:extLst>
              <a:ext uri="{FF2B5EF4-FFF2-40B4-BE49-F238E27FC236}">
                <a16:creationId xmlns:a16="http://schemas.microsoft.com/office/drawing/2014/main" id="{A33F39E9-89AE-45BC-A132-A8BDB52854A4}"/>
              </a:ext>
            </a:extLst>
          </p:cNvPr>
          <p:cNvSpPr/>
          <p:nvPr/>
        </p:nvSpPr>
        <p:spPr bwMode="auto">
          <a:xfrm>
            <a:off x="3476638" y="1340536"/>
            <a:ext cx="2075859"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a:r>
              <a:rPr lang="en-US" sz="1400" dirty="0" err="1">
                <a:solidFill>
                  <a:srgbClr val="FFFFFF"/>
                </a:solidFill>
                <a:latin typeface="Arial" charset="0"/>
                <a:cs typeface="Arial"/>
              </a:rPr>
              <a:t>Noces</a:t>
            </a:r>
            <a:r>
              <a:rPr lang="en-US" sz="1400" dirty="0">
                <a:solidFill>
                  <a:srgbClr val="FFFFFF"/>
                </a:solidFill>
                <a:latin typeface="Arial" charset="0"/>
                <a:cs typeface="Arial"/>
              </a:rPr>
              <a:t> de Cana</a:t>
            </a:r>
          </a:p>
          <a:p>
            <a:pPr algn="ctr"/>
            <a:r>
              <a:rPr lang="ar-EG" sz="1400" dirty="0">
                <a:solidFill>
                  <a:srgbClr val="FFFFFF"/>
                </a:solidFill>
                <a:latin typeface="Arial" charset="0"/>
                <a:cs typeface="Arial" charset="0"/>
              </a:rPr>
              <a:t>عرس قانا الجليل</a:t>
            </a:r>
            <a:endParaRPr lang="en-CA" sz="1400" dirty="0">
              <a:solidFill>
                <a:srgbClr val="FFFFFF"/>
              </a:solidFill>
              <a:latin typeface="Arial" charset="0"/>
              <a:cs typeface="Arial" charset="0"/>
            </a:endParaRPr>
          </a:p>
        </p:txBody>
      </p:sp>
      <p:sp>
        <p:nvSpPr>
          <p:cNvPr id="26" name="Bevel 9">
            <a:hlinkClick r:id="rId19" action="ppaction://hlinksldjump"/>
            <a:extLst>
              <a:ext uri="{FF2B5EF4-FFF2-40B4-BE49-F238E27FC236}">
                <a16:creationId xmlns:a16="http://schemas.microsoft.com/office/drawing/2014/main" id="{1BA1AE08-8780-479D-98E6-7E76491F679D}"/>
              </a:ext>
            </a:extLst>
          </p:cNvPr>
          <p:cNvSpPr/>
          <p:nvPr/>
        </p:nvSpPr>
        <p:spPr bwMode="auto">
          <a:xfrm>
            <a:off x="6248400" y="4081919"/>
            <a:ext cx="2075859"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a:r>
              <a:rPr lang="en-US" sz="1400" dirty="0" err="1">
                <a:solidFill>
                  <a:srgbClr val="FFFFFF"/>
                </a:solidFill>
                <a:latin typeface="Arial" charset="0"/>
                <a:cs typeface="Arial"/>
              </a:rPr>
              <a:t>Jeûne</a:t>
            </a:r>
            <a:r>
              <a:rPr lang="en-US" sz="1400" dirty="0">
                <a:solidFill>
                  <a:srgbClr val="FFFFFF"/>
                </a:solidFill>
                <a:latin typeface="Arial" charset="0"/>
                <a:cs typeface="Arial"/>
              </a:rPr>
              <a:t> des </a:t>
            </a:r>
            <a:r>
              <a:rPr lang="en-US" sz="1400" dirty="0" err="1">
                <a:solidFill>
                  <a:srgbClr val="FFFFFF"/>
                </a:solidFill>
                <a:latin typeface="Arial" charset="0"/>
                <a:cs typeface="Arial"/>
              </a:rPr>
              <a:t>Apôtres</a:t>
            </a:r>
            <a:endParaRPr lang="en-US" sz="1400" dirty="0">
              <a:solidFill>
                <a:srgbClr val="FFFFFF"/>
              </a:solidFill>
              <a:latin typeface="Arial" charset="0"/>
              <a:cs typeface="Arial"/>
            </a:endParaRPr>
          </a:p>
          <a:p>
            <a:pPr lvl="0" algn="ctr"/>
            <a:r>
              <a:rPr lang="ar-EG" sz="1400" dirty="0">
                <a:solidFill>
                  <a:srgbClr val="FFFFFF"/>
                </a:solidFill>
                <a:latin typeface="Arial" charset="0"/>
                <a:cs typeface="Arial" charset="0"/>
              </a:rPr>
              <a:t>عيد الرسل</a:t>
            </a:r>
            <a:endParaRPr lang="en-US" sz="1400" dirty="0">
              <a:solidFill>
                <a:srgbClr val="FFFFFF"/>
              </a:solidFill>
              <a:latin typeface="Arial" charset="0"/>
              <a:cs typeface="Arial"/>
            </a:endParaRPr>
          </a:p>
        </p:txBody>
      </p:sp>
      <p:sp>
        <p:nvSpPr>
          <p:cNvPr id="27" name="Bevel 9">
            <a:hlinkClick r:id="rId20" action="ppaction://hlinksldjump"/>
            <a:extLst>
              <a:ext uri="{FF2B5EF4-FFF2-40B4-BE49-F238E27FC236}">
                <a16:creationId xmlns:a16="http://schemas.microsoft.com/office/drawing/2014/main" id="{D6EB274F-EFB1-4D38-A86B-3E06C986A069}"/>
              </a:ext>
            </a:extLst>
          </p:cNvPr>
          <p:cNvSpPr/>
          <p:nvPr/>
        </p:nvSpPr>
        <p:spPr bwMode="auto">
          <a:xfrm>
            <a:off x="6248400" y="3390146"/>
            <a:ext cx="2075859"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a:r>
              <a:rPr lang="en-US" sz="1400" dirty="0" err="1">
                <a:solidFill>
                  <a:srgbClr val="FFFFFF"/>
                </a:solidFill>
                <a:latin typeface="Arial" charset="0"/>
                <a:cs typeface="Arial"/>
              </a:rPr>
              <a:t>Entée</a:t>
            </a:r>
            <a:r>
              <a:rPr lang="en-US" sz="1400" dirty="0">
                <a:solidFill>
                  <a:srgbClr val="FFFFFF"/>
                </a:solidFill>
                <a:latin typeface="Arial" charset="0"/>
                <a:cs typeface="Arial"/>
              </a:rPr>
              <a:t> </a:t>
            </a:r>
            <a:r>
              <a:rPr lang="en-US" sz="1400" dirty="0" err="1">
                <a:solidFill>
                  <a:srgbClr val="FFFFFF"/>
                </a:solidFill>
                <a:latin typeface="Arial" charset="0"/>
                <a:cs typeface="Arial"/>
              </a:rPr>
              <a:t>en</a:t>
            </a:r>
            <a:r>
              <a:rPr lang="en-US" sz="1400" dirty="0">
                <a:solidFill>
                  <a:srgbClr val="FFFFFF"/>
                </a:solidFill>
                <a:latin typeface="Arial" charset="0"/>
                <a:cs typeface="Arial"/>
              </a:rPr>
              <a:t> </a:t>
            </a:r>
            <a:r>
              <a:rPr lang="en-US" sz="1400" dirty="0" err="1">
                <a:solidFill>
                  <a:srgbClr val="FFFFFF"/>
                </a:solidFill>
                <a:latin typeface="Arial" charset="0"/>
                <a:cs typeface="Arial"/>
              </a:rPr>
              <a:t>Egypte</a:t>
            </a:r>
            <a:endParaRPr lang="en-US" sz="1400" dirty="0">
              <a:solidFill>
                <a:srgbClr val="FFFFFF"/>
              </a:solidFill>
              <a:latin typeface="Arial" charset="0"/>
              <a:cs typeface="Arial"/>
            </a:endParaRPr>
          </a:p>
          <a:p>
            <a:pPr algn="ctr"/>
            <a:r>
              <a:rPr lang="ar-EG" sz="1400" dirty="0">
                <a:solidFill>
                  <a:srgbClr val="FFFFFF"/>
                </a:solidFill>
                <a:latin typeface="Arial" charset="0"/>
                <a:cs typeface="Arial" charset="0"/>
              </a:rPr>
              <a:t>دخول السيد المسيح مصر</a:t>
            </a:r>
            <a:endParaRPr lang="en-CA" sz="1400" dirty="0">
              <a:solidFill>
                <a:srgbClr val="FFFFFF"/>
              </a:solidFill>
              <a:latin typeface="Arial" charset="0"/>
              <a:cs typeface="Arial" charset="0"/>
            </a:endParaRPr>
          </a:p>
        </p:txBody>
      </p:sp>
    </p:spTree>
    <p:extLst>
      <p:ext uri="{BB962C8B-B14F-4D97-AF65-F5344CB8AC3E}">
        <p14:creationId xmlns:p14="http://schemas.microsoft.com/office/powerpoint/2010/main" val="2991214230"/>
      </p:ext>
    </p:extLst>
  </p:cSld>
  <p:clrMapOvr>
    <a:masterClrMapping/>
  </p:clrMapOvr>
  <p:transition/>
</p:sld>
</file>

<file path=ppt/slides/slide357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1694082" name="Text Box 2"/>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graphicFrame>
        <p:nvGraphicFramePr>
          <p:cNvPr id="11694108" name="Group 28"/>
          <p:cNvGraphicFramePr>
            <a:graphicFrameLocks noGrp="1"/>
          </p:cNvGraphicFramePr>
          <p:nvPr>
            <p:extLst>
              <p:ext uri="{D42A27DB-BD31-4B8C-83A1-F6EECF244321}">
                <p14:modId xmlns:p14="http://schemas.microsoft.com/office/powerpoint/2010/main" val="3192161851"/>
              </p:ext>
            </p:extLst>
          </p:nvPr>
        </p:nvGraphicFramePr>
        <p:xfrm>
          <a:off x="1" y="457200"/>
          <a:ext cx="9144000" cy="3909060"/>
        </p:xfrm>
        <a:graphic>
          <a:graphicData uri="http://schemas.openxmlformats.org/drawingml/2006/table">
            <a:tbl>
              <a:tblPr/>
              <a:tblGrid>
                <a:gridCol w="3029540">
                  <a:extLst>
                    <a:ext uri="{9D8B030D-6E8A-4147-A177-3AD203B41FA5}">
                      <a16:colId xmlns:a16="http://schemas.microsoft.com/office/drawing/2014/main" val="20000"/>
                    </a:ext>
                  </a:extLst>
                </a:gridCol>
                <a:gridCol w="3254853">
                  <a:extLst>
                    <a:ext uri="{9D8B030D-6E8A-4147-A177-3AD203B41FA5}">
                      <a16:colId xmlns:a16="http://schemas.microsoft.com/office/drawing/2014/main" val="20001"/>
                    </a:ext>
                  </a:extLst>
                </a:gridCol>
                <a:gridCol w="2859607">
                  <a:extLst>
                    <a:ext uri="{9D8B030D-6E8A-4147-A177-3AD203B41FA5}">
                      <a16:colId xmlns:a16="http://schemas.microsoft.com/office/drawing/2014/main" val="20002"/>
                    </a:ext>
                  </a:extLst>
                </a:gridCol>
              </a:tblGrid>
              <a:tr h="2857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Ounof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a:t>
                      </a:r>
                      <a:r>
                        <a:rPr kumimoji="0" lang="en-US" sz="3600" b="0" i="0" u="none" strike="noStrike" cap="none" normalizeH="0" baseline="0" dirty="0">
                          <a:ln>
                            <a:noFill/>
                          </a:ln>
                          <a:solidFill>
                            <a:schemeClr val="tx1"/>
                          </a:solidFill>
                          <a:effectLst/>
                          <a:latin typeface="Coptic1" pitchFamily="2" charset="0"/>
                          <a:cs typeface="Arial" charset="0"/>
                        </a:rPr>
                        <a:t> Maria: ]</a:t>
                      </a:r>
                      <a:r>
                        <a:rPr kumimoji="0" lang="en-US" sz="3600" b="0" i="0" u="none" strike="noStrike" cap="none" normalizeH="0" baseline="0" dirty="0" err="1">
                          <a:ln>
                            <a:noFill/>
                          </a:ln>
                          <a:solidFill>
                            <a:schemeClr val="tx1"/>
                          </a:solidFill>
                          <a:effectLst/>
                          <a:latin typeface="Coptic1" pitchFamily="2" charset="0"/>
                          <a:cs typeface="Arial" charset="0"/>
                        </a:rPr>
                        <a:t>bwki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mau</a:t>
                      </a:r>
                      <a:r>
                        <a:rPr kumimoji="0" lang="en-US" sz="3600" b="0" i="0" u="none" strike="noStrike" cap="none" normalizeH="0" baseline="0" dirty="0">
                          <a:ln>
                            <a:noFill/>
                          </a:ln>
                          <a:solidFill>
                            <a:schemeClr val="tx1"/>
                          </a:solidFill>
                          <a:effectLst/>
                          <a:latin typeface="Coptic1" pitchFamily="2" charset="0"/>
                          <a:cs typeface="Arial" charset="0"/>
                        </a:rPr>
                        <a:t>: je v/</a:t>
                      </a:r>
                      <a:r>
                        <a:rPr kumimoji="0" lang="en-US" sz="3600" b="0" i="0" u="none" strike="noStrike" cap="none" normalizeH="0" baseline="0" dirty="0" err="1">
                          <a:ln>
                            <a:noFill/>
                          </a:ln>
                          <a:solidFill>
                            <a:schemeClr val="tx1"/>
                          </a:solidFill>
                          <a:effectLst/>
                          <a:latin typeface="Coptic1" pitchFamily="2" charset="0"/>
                          <a:cs typeface="Arial" charset="0"/>
                        </a:rPr>
                        <a:t>e~tqen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pea~m</a:t>
                      </a:r>
                      <a:r>
                        <a:rPr kumimoji="0" lang="en-US" sz="3600" b="0" i="0" u="none" strike="noStrike" cap="none" normalizeH="0" baseline="0" dirty="0">
                          <a:ln>
                            <a:noFill/>
                          </a:ln>
                          <a:solidFill>
                            <a:schemeClr val="tx1"/>
                          </a:solidFill>
                          <a:effectLst/>
                          <a:latin typeface="Coptic1" pitchFamily="2" charset="0"/>
                          <a:cs typeface="Arial" charset="0"/>
                        </a:rPr>
                        <a:t>/r: </a:t>
                      </a:r>
                      <a:r>
                        <a:rPr kumimoji="0" lang="en-US" sz="3600" b="0" i="0" u="none" strike="noStrike" cap="none" normalizeH="0" baseline="0" dirty="0" err="1">
                          <a:ln>
                            <a:noFill/>
                          </a:ln>
                          <a:solidFill>
                            <a:schemeClr val="tx1"/>
                          </a:solidFill>
                          <a:effectLst/>
                          <a:latin typeface="Coptic1" pitchFamily="2" charset="0"/>
                          <a:cs typeface="Arial" charset="0"/>
                        </a:rPr>
                        <a:t>nia~ggeloc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cehwc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e~rof</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R</a:t>
                      </a:r>
                      <a:r>
                        <a:rPr kumimoji="0" lang="fr-CA" sz="3200" b="0" i="0" u="none" strike="noStrike" cap="none" normalizeH="0" baseline="0" dirty="0" err="1">
                          <a:ln>
                            <a:noFill/>
                          </a:ln>
                          <a:solidFill>
                            <a:schemeClr val="tx1"/>
                          </a:solidFill>
                          <a:effectLst/>
                          <a:latin typeface="Arial" charset="0"/>
                          <a:cs typeface="Arial" charset="0"/>
                        </a:rPr>
                        <a:t>éjouis</a:t>
                      </a:r>
                      <a:r>
                        <a:rPr kumimoji="0" lang="fr-CA" sz="3200" b="0" i="0" u="none" strike="noStrike" cap="none" normalizeH="0" baseline="0" dirty="0">
                          <a:ln>
                            <a:noFill/>
                          </a:ln>
                          <a:solidFill>
                            <a:schemeClr val="tx1"/>
                          </a:solidFill>
                          <a:effectLst/>
                          <a:latin typeface="Arial" charset="0"/>
                          <a:cs typeface="Arial" charset="0"/>
                        </a:rPr>
                        <a:t>-toi Marie la servante et la mère, car Celui qui est sur tes genoux, les anges Le louent.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err="1">
                          <a:ln>
                            <a:noFill/>
                          </a:ln>
                          <a:solidFill>
                            <a:schemeClr val="tx1"/>
                          </a:solidFill>
                          <a:effectLst/>
                          <a:latin typeface="Arial" charset="0"/>
                          <a:cs typeface="Arial" charset="0"/>
                        </a:rPr>
                        <a:t>افرَحى</a:t>
                      </a:r>
                      <a:r>
                        <a:rPr kumimoji="0" lang="ar-SA" sz="4000" b="0" i="0" u="none" strike="noStrike" cap="none" normalizeH="0" baseline="0" dirty="0">
                          <a:ln>
                            <a:noFill/>
                          </a:ln>
                          <a:solidFill>
                            <a:schemeClr val="tx1"/>
                          </a:solidFill>
                          <a:effectLst/>
                          <a:latin typeface="Arial" charset="0"/>
                          <a:cs typeface="Arial" charset="0"/>
                        </a:rPr>
                        <a:t> يا مريمُ العبدة والأمُ لأن الذى </a:t>
                      </a:r>
                      <a:r>
                        <a:rPr kumimoji="0" lang="ar-SA" sz="4000" b="0" i="0" u="none" strike="noStrike" cap="none" normalizeH="0" baseline="0" dirty="0" err="1">
                          <a:ln>
                            <a:noFill/>
                          </a:ln>
                          <a:solidFill>
                            <a:schemeClr val="tx1"/>
                          </a:solidFill>
                          <a:effectLst/>
                          <a:latin typeface="Arial" charset="0"/>
                          <a:cs typeface="Arial" charset="0"/>
                        </a:rPr>
                        <a:t>فى</a:t>
                      </a:r>
                      <a:r>
                        <a:rPr kumimoji="0" lang="ar-SA" sz="4000" b="0" i="0" u="none" strike="noStrike" cap="none" normalizeH="0" baseline="0" dirty="0">
                          <a:ln>
                            <a:noFill/>
                          </a:ln>
                          <a:solidFill>
                            <a:schemeClr val="tx1"/>
                          </a:solidFill>
                          <a:effectLst/>
                          <a:latin typeface="Arial" charset="0"/>
                          <a:cs typeface="Arial" charset="0"/>
                        </a:rPr>
                        <a:t> حِجركِ الملائكة تسبحهُ.</a:t>
                      </a:r>
                      <a:r>
                        <a:rPr kumimoji="0" lang="en-US" sz="40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Tableau 7">
            <a:extLst>
              <a:ext uri="{FF2B5EF4-FFF2-40B4-BE49-F238E27FC236}">
                <a16:creationId xmlns:a16="http://schemas.microsoft.com/office/drawing/2014/main" id="{035E66C1-7499-4346-85DA-44A3B4616208}"/>
              </a:ext>
            </a:extLst>
          </p:cNvPr>
          <p:cNvGraphicFramePr>
            <a:graphicFrameLocks noGrp="1"/>
          </p:cNvGraphicFramePr>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Aspasmos</a:t>
                      </a:r>
                      <a:r>
                        <a:rPr lang="en-US" sz="1800" b="0" dirty="0">
                          <a:latin typeface="Arial" charset="0"/>
                        </a:rPr>
                        <a:t> Adam </a:t>
                      </a:r>
                      <a:r>
                        <a:rPr lang="en-US" sz="1800" b="0" dirty="0" err="1">
                          <a:latin typeface="Arial" charset="0"/>
                        </a:rPr>
                        <a:t>Annuel</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10" name="Action Button: Custom 4">
            <a:hlinkClick r:id="rId3" action="ppaction://hlinksldjump" highlightClick="1"/>
            <a:extLst>
              <a:ext uri="{FF2B5EF4-FFF2-40B4-BE49-F238E27FC236}">
                <a16:creationId xmlns:a16="http://schemas.microsoft.com/office/drawing/2014/main" id="{FB5A3F0E-20F2-467A-AE35-6ED592760B3A}"/>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11" name="Image 10" descr="Une image contenant texte, produit céramique, terre cuite, porcelaine&#10;&#10;Description générée automatiquement">
            <a:extLst>
              <a:ext uri="{FF2B5EF4-FFF2-40B4-BE49-F238E27FC236}">
                <a16:creationId xmlns:a16="http://schemas.microsoft.com/office/drawing/2014/main" id="{3CA1D57E-D7FB-483A-B537-202FE14AA37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965103" y="3002915"/>
            <a:ext cx="2054860" cy="2054860"/>
          </a:xfrm>
          <a:prstGeom prst="flowChartConnector">
            <a:avLst/>
          </a:prstGeom>
        </p:spPr>
      </p:pic>
    </p:spTree>
    <p:extLst>
      <p:ext uri="{BB962C8B-B14F-4D97-AF65-F5344CB8AC3E}">
        <p14:creationId xmlns:p14="http://schemas.microsoft.com/office/powerpoint/2010/main" val="1687218624"/>
      </p:ext>
    </p:extLst>
  </p:cSld>
  <p:clrMapOvr>
    <a:masterClrMapping/>
  </p:clrMapOvr>
  <p:transition/>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2384" name="Group 48"/>
          <p:cNvGraphicFramePr>
            <a:graphicFrameLocks noGrp="1"/>
          </p:cNvGraphicFramePr>
          <p:nvPr>
            <p:ph type="tbl" idx="1"/>
            <p:extLst>
              <p:ext uri="{D42A27DB-BD31-4B8C-83A1-F6EECF244321}">
                <p14:modId xmlns:p14="http://schemas.microsoft.com/office/powerpoint/2010/main" val="2710809483"/>
              </p:ext>
            </p:extLst>
          </p:nvPr>
        </p:nvGraphicFramePr>
        <p:xfrm>
          <a:off x="0" y="170757"/>
          <a:ext cx="9144000" cy="4640789"/>
        </p:xfrm>
        <a:graphic>
          <a:graphicData uri="http://schemas.openxmlformats.org/drawingml/2006/table">
            <a:tbl>
              <a:tblPr/>
              <a:tblGrid>
                <a:gridCol w="2983149">
                  <a:extLst>
                    <a:ext uri="{9D8B030D-6E8A-4147-A177-3AD203B41FA5}">
                      <a16:colId xmlns:a16="http://schemas.microsoft.com/office/drawing/2014/main" val="20000"/>
                    </a:ext>
                  </a:extLst>
                </a:gridCol>
                <a:gridCol w="3508442">
                  <a:extLst>
                    <a:ext uri="{9D8B030D-6E8A-4147-A177-3AD203B41FA5}">
                      <a16:colId xmlns:a16="http://schemas.microsoft.com/office/drawing/2014/main" val="20001"/>
                    </a:ext>
                  </a:extLst>
                </a:gridCol>
                <a:gridCol w="2652409">
                  <a:extLst>
                    <a:ext uri="{9D8B030D-6E8A-4147-A177-3AD203B41FA5}">
                      <a16:colId xmlns:a16="http://schemas.microsoft.com/office/drawing/2014/main" val="20002"/>
                    </a:ext>
                  </a:extLst>
                </a:gridCol>
              </a:tblGrid>
              <a:tr h="65004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Enwpion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Kurie</a:t>
                      </a:r>
                      <a:r>
                        <a:rPr kumimoji="0" lang="en-US" sz="2400" b="0" i="0" u="none" strike="noStrike" cap="none" normalizeH="0" baseline="0" dirty="0">
                          <a:ln>
                            <a:noFill/>
                          </a:ln>
                          <a:solidFill>
                            <a:schemeClr val="tx1"/>
                          </a:solidFill>
                          <a:effectLst/>
                          <a:latin typeface="Coptic1" pitchFamily="2" charset="0"/>
                          <a:cs typeface="Arial" charset="0"/>
                        </a:rPr>
                        <a:t>.</a:t>
                      </a:r>
                      <a:endParaRPr kumimoji="0" lang="en-US" sz="24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L</a:t>
                      </a:r>
                      <a:r>
                        <a:rPr kumimoji="0" lang="fr-CA" sz="2000" b="0" i="0" u="sng" strike="noStrike" cap="none" normalizeH="0" baseline="0" dirty="0">
                          <a:ln>
                            <a:noFill/>
                          </a:ln>
                          <a:solidFill>
                            <a:srgbClr val="FF9900"/>
                          </a:solidFill>
                          <a:effectLst/>
                          <a:latin typeface="Times New Roman"/>
                          <a:cs typeface="Times New Roman" pitchFamily="18" charset="0"/>
                        </a:rPr>
                        <a:t>’</a:t>
                      </a:r>
                      <a:r>
                        <a:rPr kumimoji="0" lang="fr-CA" sz="2000" b="0" i="0" u="sng" strike="noStrike" cap="none" normalizeH="0" baseline="0" dirty="0">
                          <a:ln>
                            <a:noFill/>
                          </a:ln>
                          <a:solidFill>
                            <a:srgbClr val="FF9900"/>
                          </a:solidFill>
                          <a:effectLst/>
                          <a:latin typeface="Arial" charset="0"/>
                          <a:cs typeface="Times New Roman" pitchFamily="18" charset="0"/>
                        </a:rPr>
                        <a:t>Assemblée:</a:t>
                      </a:r>
                      <a:endParaRPr kumimoji="0" lang="en-CA" sz="2000" b="0" i="0" u="none" strike="noStrike" cap="none" normalizeH="0" baseline="0" dirty="0">
                        <a:ln>
                          <a:noFill/>
                        </a:ln>
                        <a:solidFill>
                          <a:srgbClr val="FF9900"/>
                        </a:solidFill>
                        <a:effectLst/>
                        <a:latin typeface="Avva_Shenouda" pitchFamily="34"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Devant Toi, Seigneur.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الشعب:</a:t>
                      </a:r>
                      <a:r>
                        <a:rPr kumimoji="0" lang="ar-EG" sz="2000" b="0" i="0" u="none" strike="noStrike" cap="none" normalizeH="0" baseline="0" dirty="0">
                          <a:ln>
                            <a:noFill/>
                          </a:ln>
                          <a:solidFill>
                            <a:schemeClr val="tx1"/>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أمامك يا رب.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17146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Proc,wmen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Yeou</a:t>
                      </a:r>
                      <a:r>
                        <a:rPr kumimoji="0" lang="en-US" sz="2400" b="0" i="0" u="none" strike="noStrike" cap="none" normalizeH="0" baseline="0" dirty="0">
                          <a:ln>
                            <a:noFill/>
                          </a:ln>
                          <a:solidFill>
                            <a:schemeClr val="tx1"/>
                          </a:solidFill>
                          <a:effectLst/>
                          <a:latin typeface="Coptic1" pitchFamily="2" charset="0"/>
                          <a:cs typeface="Arial" charset="0"/>
                        </a:rPr>
                        <a:t> meta </a:t>
                      </a:r>
                      <a:r>
                        <a:rPr kumimoji="0" lang="en-US" sz="2400" b="0" i="0" u="none" strike="noStrike" cap="none" normalizeH="0" baseline="0" dirty="0" err="1">
                          <a:ln>
                            <a:noFill/>
                          </a:ln>
                          <a:solidFill>
                            <a:schemeClr val="tx1"/>
                          </a:solidFill>
                          <a:effectLst/>
                          <a:latin typeface="Coptic1" pitchFamily="2" charset="0"/>
                          <a:cs typeface="Arial" charset="0"/>
                        </a:rPr>
                        <a:t>vobou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Diacre:</a:t>
                      </a:r>
                      <a:endParaRPr kumimoji="0" lang="en-US" sz="2000" b="0" i="0" u="none" strike="noStrike" cap="none" normalizeH="0" baseline="0" dirty="0">
                        <a:ln>
                          <a:noFill/>
                        </a:ln>
                        <a:solidFill>
                          <a:srgbClr val="FF9900"/>
                        </a:solidFill>
                        <a:effectLst/>
                        <a:latin typeface="Avva_Shenouda" pitchFamily="34"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Soyons attentifs dans la crainte de Dieu.  Amen.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Times New Roman" pitchFamily="18" charset="0"/>
                        </a:rPr>
                        <a:t>الشماس: </a:t>
                      </a:r>
                      <a:endParaRPr kumimoji="0" lang="fr-FR" sz="2000" b="0" i="0" u="sng" strike="noStrike" cap="none" normalizeH="0" baseline="0" dirty="0">
                        <a:ln>
                          <a:noFill/>
                        </a:ln>
                        <a:solidFill>
                          <a:srgbClr val="FF9900"/>
                        </a:solidFill>
                        <a:effectLst/>
                        <a:latin typeface="Arial" charset="0"/>
                        <a:cs typeface="Times New Roman" pitchFamily="18"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انصتوا</a:t>
                      </a:r>
                      <a:r>
                        <a:rPr kumimoji="0" lang="ar-SA" sz="2800" b="0" i="0" u="none" strike="noStrike" cap="none" normalizeH="0" baseline="0" dirty="0">
                          <a:ln>
                            <a:noFill/>
                          </a:ln>
                          <a:solidFill>
                            <a:schemeClr val="tx1"/>
                          </a:solidFill>
                          <a:effectLst/>
                          <a:latin typeface="Arial" charset="0"/>
                          <a:cs typeface="Arial" charset="0"/>
                        </a:rPr>
                        <a:t> بخوف الله.  آمين.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r h="32712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Times New Roman" pitchFamily="18" charset="0"/>
                        </a:rPr>
                        <a:t>Prêtre:</a:t>
                      </a:r>
                      <a:endParaRPr kumimoji="0" lang="en-US" sz="20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2000" b="0" i="0" u="sng" strike="noStrike" cap="none" normalizeH="0" baseline="0" dirty="0">
                          <a:ln>
                            <a:noFill/>
                          </a:ln>
                          <a:solidFill>
                            <a:srgbClr val="FF9900"/>
                          </a:solidFill>
                          <a:effectLst/>
                          <a:latin typeface="Arial" charset="0"/>
                          <a:cs typeface="Times New Roman" pitchFamily="18" charset="0"/>
                        </a:rPr>
                        <a:t>الكاهن:</a:t>
                      </a:r>
                      <a:endParaRPr kumimoji="0" lang="en-US" sz="20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480700356"/>
                  </a:ext>
                </a:extLst>
              </a:tr>
              <a:tr h="422558">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Times New Roman" pitchFamily="18" charset="0"/>
                        </a:rPr>
                        <a:t>Ir</a:t>
                      </a:r>
                      <a:r>
                        <a:rPr kumimoji="0" lang="en-US" sz="2400" b="0" i="0" u="none" strike="noStrike" cap="none" normalizeH="0" baseline="0" dirty="0">
                          <a:ln>
                            <a:noFill/>
                          </a:ln>
                          <a:solidFill>
                            <a:schemeClr val="tx1"/>
                          </a:solidFill>
                          <a:effectLst/>
                          <a:latin typeface="Coptic1" pitchFamily="2" charset="0"/>
                          <a:cs typeface="Times New Roman" pitchFamily="18" charset="0"/>
                        </a:rPr>
                        <a:t>/n/ </a:t>
                      </a:r>
                      <a:r>
                        <a:rPr kumimoji="0" lang="en-US" sz="2400" b="0" i="0" u="none" strike="noStrike" cap="none" normalizeH="0" baseline="0" dirty="0" err="1">
                          <a:ln>
                            <a:noFill/>
                          </a:ln>
                          <a:solidFill>
                            <a:schemeClr val="tx1"/>
                          </a:solidFill>
                          <a:effectLst/>
                          <a:latin typeface="Coptic1" pitchFamily="2" charset="0"/>
                          <a:cs typeface="Times New Roman" pitchFamily="18" charset="0"/>
                        </a:rPr>
                        <a:t>paci</a:t>
                      </a:r>
                      <a:r>
                        <a:rPr kumimoji="0" lang="en-US" sz="2400" b="0" i="0" u="none" strike="noStrike" cap="none" normalizeH="0" baseline="0" dirty="0">
                          <a:ln>
                            <a:noFill/>
                          </a:ln>
                          <a:solidFill>
                            <a:schemeClr val="tx1"/>
                          </a:solidFill>
                          <a:effectLst/>
                          <a:latin typeface="Coptic1" pitchFamily="2" charset="0"/>
                          <a:cs typeface="Times New Roman" pitchFamily="18" charset="0"/>
                        </a:rPr>
                        <a:t>.</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لجميعكم.</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630349387"/>
                  </a:ext>
                </a:extLst>
              </a:tr>
              <a:tr h="37055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L</a:t>
                      </a:r>
                      <a:r>
                        <a:rPr kumimoji="0" lang="fr-CA" sz="2000" b="0" i="0" u="sng" strike="noStrike" cap="none" normalizeH="0" baseline="0" dirty="0">
                          <a:ln>
                            <a:noFill/>
                          </a:ln>
                          <a:solidFill>
                            <a:srgbClr val="FF9900"/>
                          </a:solidFill>
                          <a:effectLst/>
                          <a:latin typeface="Times New Roman"/>
                          <a:cs typeface="Times New Roman" pitchFamily="18" charset="0"/>
                        </a:rPr>
                        <a:t>’</a:t>
                      </a:r>
                      <a:r>
                        <a:rPr kumimoji="0" lang="fr-CA" sz="2000" b="0" i="0" u="sng" strike="noStrike" cap="none" normalizeH="0" baseline="0" dirty="0">
                          <a:ln>
                            <a:noFill/>
                          </a:ln>
                          <a:solidFill>
                            <a:srgbClr val="FF9900"/>
                          </a:solidFill>
                          <a:effectLst/>
                          <a:latin typeface="Arial" charset="0"/>
                          <a:cs typeface="Times New Roman" pitchFamily="18" charset="0"/>
                        </a:rPr>
                        <a:t>Assemblée:</a:t>
                      </a:r>
                      <a:endParaRPr kumimoji="0" lang="en-US" sz="20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Times New Roman" pitchFamily="18" charset="0"/>
                        </a:rPr>
                        <a:t>الشعب:</a:t>
                      </a:r>
                      <a:endParaRPr kumimoji="0" lang="ar-EG"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975542726"/>
                  </a:ext>
                </a:extLst>
              </a:tr>
              <a:tr h="908513">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Times New Roman" pitchFamily="18" charset="0"/>
                        </a:rPr>
                        <a:t>Ke</a:t>
                      </a:r>
                      <a:r>
                        <a:rPr kumimoji="0" lang="en-US" sz="2400" b="0" i="0" u="none" strike="noStrike" cap="none" normalizeH="0" baseline="0" dirty="0">
                          <a:ln>
                            <a:noFill/>
                          </a:ln>
                          <a:solidFill>
                            <a:schemeClr val="tx1"/>
                          </a:solidFill>
                          <a:effectLst/>
                          <a:latin typeface="Coptic1" pitchFamily="2" charset="0"/>
                          <a:cs typeface="Times New Roman" pitchFamily="18" charset="0"/>
                        </a:rPr>
                        <a:t> </a:t>
                      </a:r>
                      <a:r>
                        <a:rPr kumimoji="0" lang="en-US" sz="2400" b="0" i="0" u="none" strike="noStrike" cap="none" normalizeH="0" baseline="0" dirty="0" err="1">
                          <a:ln>
                            <a:noFill/>
                          </a:ln>
                          <a:solidFill>
                            <a:schemeClr val="tx1"/>
                          </a:solidFill>
                          <a:effectLst/>
                          <a:latin typeface="Coptic1" pitchFamily="2" charset="0"/>
                          <a:cs typeface="Times New Roman" pitchFamily="18" charset="0"/>
                        </a:rPr>
                        <a:t>tou</a:t>
                      </a:r>
                      <a:r>
                        <a:rPr kumimoji="0" lang="en-US" sz="2400" b="0" i="0" u="none" strike="noStrike" cap="none" normalizeH="0" baseline="0" dirty="0">
                          <a:ln>
                            <a:noFill/>
                          </a:ln>
                          <a:solidFill>
                            <a:schemeClr val="tx1"/>
                          </a:solidFill>
                          <a:effectLst/>
                          <a:latin typeface="Coptic1" pitchFamily="2" charset="0"/>
                          <a:cs typeface="Times New Roman" pitchFamily="18" charset="0"/>
                        </a:rPr>
                        <a:t> </a:t>
                      </a:r>
                      <a:r>
                        <a:rPr kumimoji="0" lang="en-US" sz="2400" b="0" i="0" u="none" strike="noStrike" cap="none" normalizeH="0" baseline="0" dirty="0" err="1">
                          <a:ln>
                            <a:noFill/>
                          </a:ln>
                          <a:solidFill>
                            <a:schemeClr val="tx1"/>
                          </a:solidFill>
                          <a:effectLst/>
                          <a:latin typeface="Coptic1" pitchFamily="2" charset="0"/>
                          <a:cs typeface="Times New Roman" pitchFamily="18" charset="0"/>
                        </a:rPr>
                        <a:t>p~neumati</a:t>
                      </a:r>
                      <a:r>
                        <a:rPr kumimoji="0" lang="en-US" sz="2400" b="0" i="0" u="none" strike="noStrike" cap="none" normalizeH="0" baseline="0" dirty="0">
                          <a:ln>
                            <a:noFill/>
                          </a:ln>
                          <a:solidFill>
                            <a:schemeClr val="tx1"/>
                          </a:solidFill>
                          <a:effectLst/>
                          <a:latin typeface="Coptic1" pitchFamily="2" charset="0"/>
                          <a:cs typeface="Times New Roman" pitchFamily="18" charset="0"/>
                        </a:rPr>
                        <a:t> </a:t>
                      </a:r>
                      <a:r>
                        <a:rPr kumimoji="0" lang="en-US" sz="2400" b="0" i="0" u="none" strike="noStrike" cap="none" normalizeH="0" baseline="0" dirty="0" err="1">
                          <a:ln>
                            <a:noFill/>
                          </a:ln>
                          <a:solidFill>
                            <a:schemeClr val="tx1"/>
                          </a:solidFill>
                          <a:effectLst/>
                          <a:latin typeface="Coptic1" pitchFamily="2" charset="0"/>
                          <a:cs typeface="Times New Roman" pitchFamily="18" charset="0"/>
                        </a:rPr>
                        <a:t>cou</a:t>
                      </a:r>
                      <a:r>
                        <a:rPr kumimoji="0" lang="en-US" sz="2400" b="0" i="0" u="none" strike="noStrike" cap="none" normalizeH="0" baseline="0" dirty="0">
                          <a:ln>
                            <a:noFill/>
                          </a:ln>
                          <a:solidFill>
                            <a:schemeClr val="tx1"/>
                          </a:solidFill>
                          <a:effectLst/>
                          <a:latin typeface="Coptic1" pitchFamily="2" charset="0"/>
                          <a:cs typeface="Times New Roman" pitchFamily="18"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ولروحِكَ أيضاً</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793996003"/>
                  </a:ext>
                </a:extLst>
              </a:tr>
            </a:tbl>
          </a:graphicData>
        </a:graphic>
      </p:graphicFrame>
      <p:sp>
        <p:nvSpPr>
          <p:cNvPr id="21"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05259"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graphicFrame>
        <p:nvGraphicFramePr>
          <p:cNvPr id="7605294" name="Group 46"/>
          <p:cNvGraphicFramePr>
            <a:graphicFrameLocks noGrp="1"/>
          </p:cNvGraphicFramePr>
          <p:nvPr>
            <p:ph/>
            <p:extLst>
              <p:ext uri="{D42A27DB-BD31-4B8C-83A1-F6EECF244321}">
                <p14:modId xmlns:p14="http://schemas.microsoft.com/office/powerpoint/2010/main" val="2281999941"/>
              </p:ext>
            </p:extLst>
          </p:nvPr>
        </p:nvGraphicFramePr>
        <p:xfrm>
          <a:off x="0" y="687243"/>
          <a:ext cx="9144000" cy="3362040"/>
        </p:xfrm>
        <a:graphic>
          <a:graphicData uri="http://schemas.openxmlformats.org/drawingml/2006/table">
            <a:tbl>
              <a:tblPr/>
              <a:tblGrid>
                <a:gridCol w="3300919">
                  <a:extLst>
                    <a:ext uri="{9D8B030D-6E8A-4147-A177-3AD203B41FA5}">
                      <a16:colId xmlns:a16="http://schemas.microsoft.com/office/drawing/2014/main" val="20000"/>
                    </a:ext>
                  </a:extLst>
                </a:gridCol>
                <a:gridCol w="3281464">
                  <a:extLst>
                    <a:ext uri="{9D8B030D-6E8A-4147-A177-3AD203B41FA5}">
                      <a16:colId xmlns:a16="http://schemas.microsoft.com/office/drawing/2014/main" val="20001"/>
                    </a:ext>
                  </a:extLst>
                </a:gridCol>
                <a:gridCol w="2561617">
                  <a:extLst>
                    <a:ext uri="{9D8B030D-6E8A-4147-A177-3AD203B41FA5}">
                      <a16:colId xmlns:a16="http://schemas.microsoft.com/office/drawing/2014/main" val="20002"/>
                    </a:ext>
                  </a:extLst>
                </a:gridCol>
              </a:tblGrid>
              <a:tr h="228004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ni,eroubim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ceo~uwst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axiwc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niceravim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oumeta~ymounk</a:t>
                      </a:r>
                      <a:endParaRPr kumimoji="0" lang="en-US" sz="3600" b="0" i="0" u="none" strike="noStrike" cap="none" normalizeH="0" baseline="0" dirty="0">
                        <a:ln>
                          <a:noFill/>
                        </a:ln>
                        <a:solidFill>
                          <a:schemeClr val="tx1"/>
                        </a:solidFill>
                        <a:effectLst/>
                        <a:latin typeface="Coptic1" pitchFamily="2" charset="0"/>
                        <a:cs typeface="Arial" charset="0"/>
                      </a:endParaRP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Les Chérubins L’adorent avec mérite,  et les Séraphins sans tiédeur.</a:t>
                      </a:r>
                      <a:endParaRPr kumimoji="0" lang="en-US" sz="3600" b="0" i="0" u="none" strike="noStrike" cap="none" normalizeH="0" baseline="0" dirty="0">
                        <a:ln>
                          <a:noFill/>
                        </a:ln>
                        <a:solidFill>
                          <a:schemeClr val="tx1"/>
                        </a:solidFill>
                        <a:effectLst/>
                        <a:latin typeface="Arial" charset="0"/>
                        <a:cs typeface="Arial" charset="0"/>
                      </a:endParaRP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err="1">
                          <a:ln>
                            <a:noFill/>
                          </a:ln>
                          <a:solidFill>
                            <a:schemeClr val="tx1"/>
                          </a:solidFill>
                          <a:effectLst/>
                          <a:latin typeface="Arial" charset="0"/>
                          <a:cs typeface="Arial" charset="0"/>
                        </a:rPr>
                        <a:t>وا</a:t>
                      </a:r>
                      <a:r>
                        <a:rPr kumimoji="0" lang="ar-EG" sz="4000" b="0" i="0" u="none" strike="noStrike" cap="none" normalizeH="0" baseline="0" dirty="0">
                          <a:ln>
                            <a:noFill/>
                          </a:ln>
                          <a:solidFill>
                            <a:schemeClr val="tx1"/>
                          </a:solidFill>
                          <a:effectLst/>
                          <a:latin typeface="Arial" charset="0"/>
                          <a:cs typeface="Arial" charset="0"/>
                        </a:rPr>
                        <a:t>ل</a:t>
                      </a:r>
                      <a:r>
                        <a:rPr kumimoji="0" lang="ar-SA" sz="4000" b="0" i="0" u="none" strike="noStrike" cap="none" normalizeH="0" baseline="0" dirty="0" err="1">
                          <a:ln>
                            <a:noFill/>
                          </a:ln>
                          <a:solidFill>
                            <a:schemeClr val="tx1"/>
                          </a:solidFill>
                          <a:effectLst/>
                          <a:latin typeface="Arial" charset="0"/>
                          <a:cs typeface="Arial" charset="0"/>
                        </a:rPr>
                        <a:t>شاروبيم</a:t>
                      </a:r>
                      <a:r>
                        <a:rPr kumimoji="0" lang="ar-SA" sz="4000" b="0" i="0" u="none" strike="noStrike" cap="none" normalizeH="0" baseline="0" dirty="0">
                          <a:ln>
                            <a:noFill/>
                          </a:ln>
                          <a:solidFill>
                            <a:schemeClr val="tx1"/>
                          </a:solidFill>
                          <a:effectLst/>
                          <a:latin typeface="Arial" charset="0"/>
                          <a:cs typeface="Arial" charset="0"/>
                        </a:rPr>
                        <a:t> يسجدون له باستحقاق </a:t>
                      </a:r>
                      <a:r>
                        <a:rPr kumimoji="0" lang="ar-SA" sz="4000" b="0" i="0" u="none" strike="noStrike" cap="none" normalizeH="0" baseline="0" dirty="0" err="1">
                          <a:ln>
                            <a:noFill/>
                          </a:ln>
                          <a:solidFill>
                            <a:schemeClr val="tx1"/>
                          </a:solidFill>
                          <a:effectLst/>
                          <a:latin typeface="Arial" charset="0"/>
                          <a:cs typeface="Arial" charset="0"/>
                        </a:rPr>
                        <a:t>والسيرافيم</a:t>
                      </a:r>
                      <a:r>
                        <a:rPr kumimoji="0" lang="ar-SA" sz="4000" b="0" i="0" u="none" strike="noStrike" cap="none" normalizeH="0" baseline="0" dirty="0">
                          <a:ln>
                            <a:noFill/>
                          </a:ln>
                          <a:solidFill>
                            <a:schemeClr val="tx1"/>
                          </a:solidFill>
                          <a:effectLst/>
                          <a:latin typeface="Arial" charset="0"/>
                          <a:cs typeface="Arial" charset="0"/>
                        </a:rPr>
                        <a:t> بغير فتور.</a:t>
                      </a:r>
                      <a:endParaRPr kumimoji="0" lang="en-US" sz="4000" b="0" i="0" u="none" strike="noStrike" cap="none" normalizeH="0" baseline="0" dirty="0">
                        <a:ln>
                          <a:noFill/>
                        </a:ln>
                        <a:solidFill>
                          <a:schemeClr val="tx1"/>
                        </a:solidFill>
                        <a:effectLst/>
                        <a:latin typeface="Arial" charset="0"/>
                        <a:cs typeface="Arial" charset="0"/>
                      </a:endParaRPr>
                    </a:p>
                  </a:txBody>
                  <a:tcPr marL="54000" marR="54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23860520"/>
      </p:ext>
    </p:extLst>
  </p:cSld>
  <p:clrMapOvr>
    <a:masterClrMapping/>
  </p:clrMapOvr>
  <p:transition/>
</p:sld>
</file>

<file path=ppt/slides/slide3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6322" name="Group 50"/>
          <p:cNvGraphicFramePr>
            <a:graphicFrameLocks noGrp="1"/>
          </p:cNvGraphicFramePr>
          <p:nvPr>
            <p:ph/>
            <p:extLst>
              <p:ext uri="{D42A27DB-BD31-4B8C-83A1-F6EECF244321}">
                <p14:modId xmlns:p14="http://schemas.microsoft.com/office/powerpoint/2010/main" val="3199400034"/>
              </p:ext>
            </p:extLst>
          </p:nvPr>
        </p:nvGraphicFramePr>
        <p:xfrm>
          <a:off x="0" y="0"/>
          <a:ext cx="9144000" cy="4945380"/>
        </p:xfrm>
        <a:graphic>
          <a:graphicData uri="http://schemas.openxmlformats.org/drawingml/2006/table">
            <a:tbl>
              <a:tblPr/>
              <a:tblGrid>
                <a:gridCol w="3563888">
                  <a:extLst>
                    <a:ext uri="{9D8B030D-6E8A-4147-A177-3AD203B41FA5}">
                      <a16:colId xmlns:a16="http://schemas.microsoft.com/office/drawing/2014/main" val="20000"/>
                    </a:ext>
                  </a:extLst>
                </a:gridCol>
                <a:gridCol w="3384376">
                  <a:extLst>
                    <a:ext uri="{9D8B030D-6E8A-4147-A177-3AD203B41FA5}">
                      <a16:colId xmlns:a16="http://schemas.microsoft.com/office/drawing/2014/main" val="20001"/>
                    </a:ext>
                  </a:extLst>
                </a:gridCol>
                <a:gridCol w="2195736">
                  <a:extLst>
                    <a:ext uri="{9D8B030D-6E8A-4147-A177-3AD203B41FA5}">
                      <a16:colId xmlns:a16="http://schemas.microsoft.com/office/drawing/2014/main" val="20002"/>
                    </a:ext>
                  </a:extLst>
                </a:gridCol>
              </a:tblGrid>
              <a:tr h="29946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n~ouparr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qaten</a:t>
                      </a:r>
                      <a:r>
                        <a:rPr kumimoji="0" lang="en-US" sz="3200" b="0" i="0" u="none" strike="noStrike" cap="none" normalizeH="0" baseline="0" dirty="0">
                          <a:ln>
                            <a:noFill/>
                          </a:ln>
                          <a:solidFill>
                            <a:schemeClr val="tx1"/>
                          </a:solidFill>
                          <a:effectLst/>
                          <a:latin typeface="Coptic1" pitchFamily="2" charset="0"/>
                          <a:cs typeface="Arial" charset="0"/>
                        </a:rPr>
                        <a:t> Pen[</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Pi,rictoc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wric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nep~recbia</a:t>
                      </a:r>
                      <a:r>
                        <a:rPr kumimoji="0" lang="en-US" sz="3200" b="0" i="0" u="none" strike="noStrike" cap="none" normalizeH="0" baseline="0" dirty="0">
                          <a:ln>
                            <a:noFill/>
                          </a:ln>
                          <a:solidFill>
                            <a:schemeClr val="tx1"/>
                          </a:solidFill>
                          <a:effectLst/>
                          <a:latin typeface="Coptic1" pitchFamily="2" charset="0"/>
                          <a:cs typeface="Arial" charset="0"/>
                        </a:rPr>
                        <a:t>: w~ ten[</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t>
                      </a:r>
                      <a:r>
                        <a:rPr kumimoji="0" lang="en-US" sz="3200" b="0" i="0" u="none" strike="noStrike" cap="none" normalizeH="0" baseline="0" dirty="0">
                          <a:ln>
                            <a:noFill/>
                          </a:ln>
                          <a:solidFill>
                            <a:schemeClr val="tx1"/>
                          </a:solidFill>
                          <a:effectLst/>
                          <a:latin typeface="Coptic1" pitchFamily="2" charset="0"/>
                          <a:cs typeface="Arial" charset="0"/>
                        </a:rPr>
                        <a:t>/b t/ren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yeo~tokoc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n’avons d’autre soutien, auprès de notre Seigneur Jésus Christ, que tes demandes et ton intercession, Ô notre Dame à tous, la mère de Dieu.</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ليسَ لنا دالة عند ربنا يسوعَ المسيح سِوى طلباتكِ</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وشفاعتكِ يا سيدتنا كلنا </a:t>
                      </a:r>
                      <a:r>
                        <a:rPr kumimoji="0" lang="ar-EG" sz="3600" b="0" i="0" u="none" strike="noStrike" cap="none" normalizeH="0" baseline="0" dirty="0">
                          <a:ln>
                            <a:noFill/>
                          </a:ln>
                          <a:solidFill>
                            <a:schemeClr val="tx1"/>
                          </a:solidFill>
                          <a:effectLst/>
                          <a:latin typeface="Arial" charset="0"/>
                          <a:cs typeface="Arial" charset="0"/>
                        </a:rPr>
                        <a:t>العذراء</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والدة الإله.</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606283"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53688220"/>
      </p:ext>
    </p:extLst>
  </p:cSld>
  <p:clrMapOvr>
    <a:masterClrMapping/>
  </p:clrMapOvr>
  <p:transition/>
</p:sld>
</file>

<file path=ppt/slides/slide3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7360" name="Group 64"/>
          <p:cNvGraphicFramePr>
            <a:graphicFrameLocks noGrp="1"/>
          </p:cNvGraphicFramePr>
          <p:nvPr>
            <p:ph/>
          </p:nvPr>
        </p:nvGraphicFramePr>
        <p:xfrm>
          <a:off x="0" y="670"/>
          <a:ext cx="9144001" cy="5190840"/>
        </p:xfrm>
        <a:graphic>
          <a:graphicData uri="http://schemas.openxmlformats.org/drawingml/2006/table">
            <a:tbl>
              <a:tblPr/>
              <a:tblGrid>
                <a:gridCol w="3491880">
                  <a:extLst>
                    <a:ext uri="{9D8B030D-6E8A-4147-A177-3AD203B41FA5}">
                      <a16:colId xmlns:a16="http://schemas.microsoft.com/office/drawing/2014/main" val="20000"/>
                    </a:ext>
                  </a:extLst>
                </a:gridCol>
                <a:gridCol w="3168352">
                  <a:extLst>
                    <a:ext uri="{9D8B030D-6E8A-4147-A177-3AD203B41FA5}">
                      <a16:colId xmlns:a16="http://schemas.microsoft.com/office/drawing/2014/main" val="20001"/>
                    </a:ext>
                  </a:extLst>
                </a:gridCol>
                <a:gridCol w="2483769">
                  <a:extLst>
                    <a:ext uri="{9D8B030D-6E8A-4147-A177-3AD203B41FA5}">
                      <a16:colId xmlns:a16="http://schemas.microsoft.com/office/drawing/2014/main" val="20002"/>
                    </a:ext>
                  </a:extLst>
                </a:gridCol>
              </a:tblGrid>
              <a:tr h="495309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Hina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n~tenhwc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ni,eroubim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niceravim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ouab</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pipantokratwr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t~ve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p~kahi</a:t>
                      </a:r>
                      <a:r>
                        <a:rPr kumimoji="0" lang="en-US" sz="2800" b="0" i="0" u="none" strike="noStrike" cap="none" normalizeH="0" baseline="0" dirty="0">
                          <a:ln>
                            <a:noFill/>
                          </a:ln>
                          <a:solidFill>
                            <a:schemeClr val="tx1"/>
                          </a:solidFill>
                          <a:effectLst/>
                          <a:latin typeface="Coptic1" pitchFamily="2" charset="0"/>
                          <a:cs typeface="Arial" charset="0"/>
                        </a:rPr>
                        <a:t> meh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pektaio</a:t>
                      </a:r>
                      <a:r>
                        <a:rPr kumimoji="0" lang="en-US" sz="2800" b="0" i="0" u="none" strike="noStrike" cap="none" normalizeH="0" baseline="0" dirty="0">
                          <a:ln>
                            <a:noFill/>
                          </a:ln>
                          <a:solidFill>
                            <a:schemeClr val="tx1"/>
                          </a:solidFill>
                          <a:effectLst/>
                          <a:latin typeface="Coptic1" pitchFamily="2" charset="0"/>
                          <a:cs typeface="Arial" charset="0"/>
                        </a:rPr>
                        <a:t>.</a:t>
                      </a: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Afin que nous Te louions avec les Chérubins et les Séraphins en clamant et en disant: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Saint, Saint, Saint, Seigneur Tout-Puissant, ciel et terre sont remplis de Ta Gloire et de Ton Honneur.</a:t>
                      </a:r>
                      <a:endParaRPr kumimoji="0" lang="en-US" sz="2500" b="0" i="0" u="none" strike="noStrike" cap="none" normalizeH="0" baseline="0" dirty="0">
                        <a:ln>
                          <a:noFill/>
                        </a:ln>
                        <a:solidFill>
                          <a:schemeClr val="tx1"/>
                        </a:solidFill>
                        <a:effectLst/>
                        <a:latin typeface="Arial" charset="0"/>
                        <a:cs typeface="Arial" charset="0"/>
                      </a:endParaRP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err="1">
                          <a:ln>
                            <a:noFill/>
                          </a:ln>
                          <a:solidFill>
                            <a:schemeClr val="tx1"/>
                          </a:solidFill>
                          <a:effectLst/>
                          <a:latin typeface="Arial" charset="0"/>
                          <a:cs typeface="Arial" charset="0"/>
                        </a:rPr>
                        <a:t>لكى</a:t>
                      </a:r>
                      <a:r>
                        <a:rPr kumimoji="0" lang="ar-SA" sz="3000" b="0" i="0" u="none" strike="noStrike" cap="none" normalizeH="0" baseline="0" dirty="0">
                          <a:ln>
                            <a:noFill/>
                          </a:ln>
                          <a:solidFill>
                            <a:schemeClr val="tx1"/>
                          </a:solidFill>
                          <a:effectLst/>
                          <a:latin typeface="Arial" charset="0"/>
                          <a:cs typeface="Arial" charset="0"/>
                        </a:rPr>
                        <a:t> نسَبحُكَ مَعَ </a:t>
                      </a:r>
                      <a:r>
                        <a:rPr kumimoji="0" lang="ar-SA" sz="3000" b="0" i="0" u="none" strike="noStrike" cap="none" normalizeH="0" baseline="0" dirty="0" err="1">
                          <a:ln>
                            <a:noFill/>
                          </a:ln>
                          <a:solidFill>
                            <a:schemeClr val="tx1"/>
                          </a:solidFill>
                          <a:effectLst/>
                          <a:latin typeface="Arial" charset="0"/>
                          <a:cs typeface="Arial" charset="0"/>
                        </a:rPr>
                        <a:t>الشاروبيم</a:t>
                      </a:r>
                      <a:r>
                        <a:rPr kumimoji="0" lang="ar-SA"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والسيرافيم</a:t>
                      </a:r>
                      <a:r>
                        <a:rPr kumimoji="0" lang="ar-SA" sz="3000" b="0" i="0" u="none" strike="noStrike" cap="none" normalizeH="0" baseline="0" dirty="0">
                          <a:ln>
                            <a:noFill/>
                          </a:ln>
                          <a:solidFill>
                            <a:schemeClr val="tx1"/>
                          </a:solidFill>
                          <a:effectLst/>
                          <a:latin typeface="Arial" charset="0"/>
                          <a:cs typeface="Arial" charset="0"/>
                        </a:rPr>
                        <a:t> صارخينَ وقائلين:</a:t>
                      </a:r>
                      <a:r>
                        <a:rPr kumimoji="0" lang="ar-EG"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  </a:t>
                      </a:r>
                      <a:endParaRPr kumimoji="0" lang="fr-FR" sz="30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قدوس.  قدوس.  قدوس. أيُها الربُ ضابط الكل السماء والأرض مملوءتان من مجدكَ وكرامتكَ.</a:t>
                      </a:r>
                      <a:r>
                        <a:rPr kumimoji="0" lang="en-US" sz="3000" b="0" i="0" u="none" strike="noStrike" cap="none" normalizeH="0" baseline="0" dirty="0">
                          <a:ln>
                            <a:noFill/>
                          </a:ln>
                          <a:solidFill>
                            <a:schemeClr val="tx1"/>
                          </a:solidFill>
                          <a:effectLst/>
                          <a:latin typeface="Arial" charset="0"/>
                          <a:cs typeface="Arial" charset="0"/>
                        </a:rPr>
                        <a:t> </a:t>
                      </a:r>
                    </a:p>
                  </a:txBody>
                  <a:tcPr marL="54000" marR="54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6"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607307"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sp>
        <p:nvSpPr>
          <p:cNvPr id="6" name="Action Button: Custom 4">
            <a:hlinkClick r:id="rId2" action="ppaction://hlinksldjump" highlightClick="1"/>
            <a:extLst>
              <a:ext uri="{FF2B5EF4-FFF2-40B4-BE49-F238E27FC236}">
                <a16:creationId xmlns:a16="http://schemas.microsoft.com/office/drawing/2014/main" id="{26C92322-EF07-40E8-9E48-57F06E557D08}"/>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13638247"/>
      </p:ext>
    </p:extLst>
  </p:cSld>
  <p:clrMapOvr>
    <a:masterClrMapping/>
  </p:clrMapOvr>
  <p:transition/>
</p:sld>
</file>

<file path=ppt/slides/slide3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9385" name="Group 41"/>
          <p:cNvGraphicFramePr>
            <a:graphicFrameLocks noGrp="1"/>
          </p:cNvGraphicFramePr>
          <p:nvPr>
            <p:ph/>
            <p:extLst>
              <p:ext uri="{D42A27DB-BD31-4B8C-83A1-F6EECF244321}">
                <p14:modId xmlns:p14="http://schemas.microsoft.com/office/powerpoint/2010/main" val="2851300036"/>
              </p:ext>
            </p:extLst>
          </p:nvPr>
        </p:nvGraphicFramePr>
        <p:xfrm>
          <a:off x="0" y="34291"/>
          <a:ext cx="9144000" cy="5097780"/>
        </p:xfrm>
        <a:graphic>
          <a:graphicData uri="http://schemas.openxmlformats.org/drawingml/2006/table">
            <a:tbl>
              <a:tblPr/>
              <a:tblGrid>
                <a:gridCol w="3419872">
                  <a:extLst>
                    <a:ext uri="{9D8B030D-6E8A-4147-A177-3AD203B41FA5}">
                      <a16:colId xmlns:a16="http://schemas.microsoft.com/office/drawing/2014/main" val="20000"/>
                    </a:ext>
                  </a:extLst>
                </a:gridCol>
                <a:gridCol w="3011073">
                  <a:extLst>
                    <a:ext uri="{9D8B030D-6E8A-4147-A177-3AD203B41FA5}">
                      <a16:colId xmlns:a16="http://schemas.microsoft.com/office/drawing/2014/main" val="20001"/>
                    </a:ext>
                  </a:extLst>
                </a:gridCol>
                <a:gridCol w="2713055">
                  <a:extLst>
                    <a:ext uri="{9D8B030D-6E8A-4147-A177-3AD203B41FA5}">
                      <a16:colId xmlns:a16="http://schemas.microsoft.com/office/drawing/2014/main" val="20002"/>
                    </a:ext>
                  </a:extLst>
                </a:gridCol>
              </a:tblGrid>
              <a:tr h="40189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Ten]ho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w~ </a:t>
                      </a:r>
                      <a:r>
                        <a:rPr kumimoji="0" lang="en-US" sz="2400" b="0" i="0" u="none" strike="noStrike" cap="none" normalizeH="0" baseline="0" dirty="0" err="1">
                          <a:ln>
                            <a:noFill/>
                          </a:ln>
                          <a:solidFill>
                            <a:schemeClr val="tx1"/>
                          </a:solidFill>
                          <a:effectLst/>
                          <a:latin typeface="Coptic1" pitchFamily="2" charset="0"/>
                          <a:cs typeface="Arial" charset="0"/>
                        </a:rPr>
                        <a:t>uioc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Yeoc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eyrek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e~p~wnq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m~penpatriar</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abba</a:t>
                      </a:r>
                      <a:r>
                        <a:rPr kumimoji="0" lang="en-US" sz="2400" b="0" i="0" u="none" strike="noStrike" cap="none" normalizeH="0" baseline="0" dirty="0">
                          <a:ln>
                            <a:noFill/>
                          </a:ln>
                          <a:solidFill>
                            <a:schemeClr val="tx1"/>
                          </a:solidFill>
                          <a:effectLst/>
                          <a:latin typeface="Coptic1" pitchFamily="2" charset="0"/>
                          <a:cs typeface="Arial" charset="0"/>
                        </a:rPr>
                        <a:t> (...). </a:t>
                      </a:r>
                      <a:r>
                        <a:rPr kumimoji="0" lang="en-US" sz="2400" b="0" i="0" u="none" strike="noStrike" cap="none" normalizeH="0" baseline="0" dirty="0" err="1">
                          <a:ln>
                            <a:noFill/>
                          </a:ln>
                          <a:solidFill>
                            <a:schemeClr val="tx1"/>
                          </a:solidFill>
                          <a:effectLst/>
                          <a:latin typeface="Coptic1" pitchFamily="2" charset="0"/>
                          <a:cs typeface="Arial" charset="0"/>
                        </a:rPr>
                        <a:t>Pia~r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e~reuc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matajrof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pefy~ronoc</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pefkes~v</a:t>
                      </a:r>
                      <a:r>
                        <a:rPr kumimoji="0" lang="en-US" sz="2400" b="0" i="0" u="none" strike="noStrike" cap="none" normalizeH="0" baseline="0" dirty="0">
                          <a:ln>
                            <a:noFill/>
                          </a:ln>
                          <a:solidFill>
                            <a:schemeClr val="tx1"/>
                          </a:solidFill>
                          <a:effectLst/>
                          <a:latin typeface="Coptic1" pitchFamily="2" charset="0"/>
                          <a:cs typeface="Arial" charset="0"/>
                        </a:rPr>
                        <a:t>/r </a:t>
                      </a:r>
                      <a:r>
                        <a:rPr kumimoji="0" lang="en-US" sz="2400" b="0" i="0" u="none" strike="noStrike" cap="none" normalizeH="0" baseline="0" dirty="0" err="1">
                          <a:ln>
                            <a:noFill/>
                          </a:ln>
                          <a:solidFill>
                            <a:schemeClr val="tx1"/>
                          </a:solidFill>
                          <a:effectLst/>
                          <a:latin typeface="Coptic1" pitchFamily="2" charset="0"/>
                          <a:cs typeface="Arial" charset="0"/>
                        </a:rPr>
                        <a:t>n~litourgoc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n~dikeoc</a:t>
                      </a:r>
                      <a:r>
                        <a:rPr kumimoji="0" lang="en-US" sz="2400" b="0" i="0" u="none" strike="noStrike" cap="none" normalizeH="0" baseline="0" dirty="0">
                          <a:ln>
                            <a:noFill/>
                          </a:ln>
                          <a:solidFill>
                            <a:schemeClr val="tx1"/>
                          </a:solidFill>
                          <a:effectLst/>
                          <a:latin typeface="Coptic1" pitchFamily="2" charset="0"/>
                          <a:cs typeface="Arial" charset="0"/>
                        </a:rPr>
                        <a:t>: abba Mark </a:t>
                      </a:r>
                      <a:r>
                        <a:rPr kumimoji="0" lang="en-US" sz="2400" b="0" i="0" u="none" strike="noStrike" cap="none" normalizeH="0" baseline="0" dirty="0" err="1">
                          <a:ln>
                            <a:noFill/>
                          </a:ln>
                          <a:solidFill>
                            <a:schemeClr val="tx1"/>
                          </a:solidFill>
                          <a:effectLst/>
                          <a:latin typeface="Coptic1" pitchFamily="2" charset="0"/>
                          <a:cs typeface="Arial" charset="0"/>
                        </a:rPr>
                        <a:t>pie~pickopoc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matajrof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pefy~ronoc</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t’implorons, Ô Fils de Dieu, de préserver la vie </a:t>
                      </a:r>
                      <a:br>
                        <a:rPr kumimoji="0" lang="fr-CA" sz="2400" b="0" i="0" u="none" strike="noStrike" cap="none" normalizeH="0" baseline="0" dirty="0">
                          <a:ln>
                            <a:noFill/>
                          </a:ln>
                          <a:solidFill>
                            <a:schemeClr val="tx1"/>
                          </a:solidFill>
                          <a:effectLst/>
                          <a:latin typeface="Arial" charset="0"/>
                          <a:cs typeface="Arial" charset="0"/>
                        </a:rPr>
                      </a:br>
                      <a:r>
                        <a:rPr kumimoji="0" lang="fr-CA" sz="2400" b="0" i="0" u="none" strike="noStrike" cap="none" normalizeH="0" baseline="0" dirty="0">
                          <a:ln>
                            <a:noFill/>
                          </a:ln>
                          <a:solidFill>
                            <a:schemeClr val="tx1"/>
                          </a:solidFill>
                          <a:effectLst/>
                          <a:latin typeface="Arial" charset="0"/>
                          <a:cs typeface="Arial" charset="0"/>
                        </a:rPr>
                        <a:t>de notre patriarche, Abba … le grand prêtre; maintiens-le sur son trône.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Et son partenaire dans le ministère notre père  Abba Marc l’évêque; maintiens-le sur son trône.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نسألك</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يا إبن الله</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أن تحفظ</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حياة</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بطريركنا أنبا </a:t>
                      </a:r>
                      <a:r>
                        <a:rPr kumimoji="0" lang="fr-FR"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رئيس الكهنة ثبتهُ على كرسيه.</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800" b="0" i="0" u="none" strike="noStrike" cap="none" normalizeH="0" baseline="0" dirty="0">
                          <a:ln>
                            <a:noFill/>
                          </a:ln>
                          <a:solidFill>
                            <a:schemeClr val="tx1"/>
                          </a:solidFill>
                          <a:effectLst/>
                          <a:latin typeface="Arial" charset="0"/>
                          <a:cs typeface="Arial" charset="0"/>
                        </a:rPr>
                        <a:t>و شريكه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الخدمة أبانا القديس البار   أنبا </a:t>
                      </a:r>
                      <a:r>
                        <a:rPr lang="ar-EG" sz="2800" dirty="0"/>
                        <a:t>مارك</a:t>
                      </a:r>
                      <a:r>
                        <a:rPr kumimoji="0" lang="ar-EG" sz="2800" b="0" i="0" u="none" strike="noStrike" cap="none" normalizeH="0" baseline="0" dirty="0">
                          <a:ln>
                            <a:noFill/>
                          </a:ln>
                          <a:solidFill>
                            <a:schemeClr val="tx1"/>
                          </a:solidFill>
                          <a:effectLst/>
                          <a:latin typeface="Arial" charset="0"/>
                          <a:cs typeface="Arial" charset="0"/>
                        </a:rPr>
                        <a:t>  الأسقف.    </a:t>
                      </a:r>
                      <a:r>
                        <a:rPr kumimoji="0" lang="ar-SA" sz="2800" b="0" i="0" u="none" strike="noStrike" cap="none" normalizeH="0" baseline="0" dirty="0">
                          <a:ln>
                            <a:noFill/>
                          </a:ln>
                          <a:solidFill>
                            <a:schemeClr val="tx1"/>
                          </a:solidFill>
                          <a:effectLst/>
                          <a:latin typeface="Arial" charset="0"/>
                          <a:cs typeface="Arial" charset="0"/>
                        </a:rPr>
                        <a:t>ثبتهُ على كرسيه.</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8"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609355"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sp>
        <p:nvSpPr>
          <p:cNvPr id="6" name="AutoShape 36">
            <a:hlinkClick r:id="rId2" action="ppaction://hlinksldjump" highlightClick="1"/>
            <a:extLst>
              <a:ext uri="{FF2B5EF4-FFF2-40B4-BE49-F238E27FC236}">
                <a16:creationId xmlns:a16="http://schemas.microsoft.com/office/drawing/2014/main" id="{6297276A-6FAF-485A-9EA9-E275EA92AE21}"/>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3" action="ppaction://hlinksldjump" highlightClick="1"/>
            <a:extLst>
              <a:ext uri="{FF2B5EF4-FFF2-40B4-BE49-F238E27FC236}">
                <a16:creationId xmlns:a16="http://schemas.microsoft.com/office/drawing/2014/main" id="{743DF5E8-89DC-43EF-B9BB-086B33BF09B3}"/>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46387728"/>
      </p:ext>
    </p:extLst>
  </p:cSld>
  <p:clrMapOvr>
    <a:masterClrMapping/>
  </p:clrMapOvr>
  <p:transition/>
</p:sld>
</file>

<file path=ppt/slides/slide3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43355876"/>
      </p:ext>
    </p:extLst>
  </p:cSld>
  <p:clrMapOvr>
    <a:masterClrMapping/>
  </p:clrMapOvr>
  <p:transition/>
</p:sld>
</file>

<file path=ppt/slides/slide358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1694082" name="Text Box 2"/>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graphicFrame>
        <p:nvGraphicFramePr>
          <p:cNvPr id="11694108" name="Group 28"/>
          <p:cNvGraphicFramePr>
            <a:graphicFrameLocks noGrp="1"/>
          </p:cNvGraphicFramePr>
          <p:nvPr>
            <p:extLst>
              <p:ext uri="{D42A27DB-BD31-4B8C-83A1-F6EECF244321}">
                <p14:modId xmlns:p14="http://schemas.microsoft.com/office/powerpoint/2010/main" val="1749053507"/>
              </p:ext>
            </p:extLst>
          </p:nvPr>
        </p:nvGraphicFramePr>
        <p:xfrm>
          <a:off x="35495" y="457200"/>
          <a:ext cx="9073009" cy="4457700"/>
        </p:xfrm>
        <a:graphic>
          <a:graphicData uri="http://schemas.openxmlformats.org/drawingml/2006/table">
            <a:tbl>
              <a:tblPr/>
              <a:tblGrid>
                <a:gridCol w="3006020">
                  <a:extLst>
                    <a:ext uri="{9D8B030D-6E8A-4147-A177-3AD203B41FA5}">
                      <a16:colId xmlns:a16="http://schemas.microsoft.com/office/drawing/2014/main" val="20000"/>
                    </a:ext>
                  </a:extLst>
                </a:gridCol>
                <a:gridCol w="3114661">
                  <a:extLst>
                    <a:ext uri="{9D8B030D-6E8A-4147-A177-3AD203B41FA5}">
                      <a16:colId xmlns:a16="http://schemas.microsoft.com/office/drawing/2014/main" val="20001"/>
                    </a:ext>
                  </a:extLst>
                </a:gridCol>
                <a:gridCol w="2952328">
                  <a:extLst>
                    <a:ext uri="{9D8B030D-6E8A-4147-A177-3AD203B41FA5}">
                      <a16:colId xmlns:a16="http://schemas.microsoft.com/office/drawing/2014/main" val="20002"/>
                    </a:ext>
                  </a:extLst>
                </a:gridCol>
              </a:tblGrid>
              <a:tr h="2857500">
                <a:tc>
                  <a:txBody>
                    <a:bodyPr/>
                    <a:lstStyle/>
                    <a:p>
                      <a:pPr algn="just"/>
                      <a:r>
                        <a:rPr lang="fr-FR" sz="2400" b="0" i="0" u="none" strike="noStrike" kern="1200" baseline="0" dirty="0" err="1">
                          <a:solidFill>
                            <a:schemeClr val="tx1"/>
                          </a:solidFill>
                          <a:latin typeface="Coptic1" pitchFamily="2" charset="0"/>
                          <a:ea typeface="+mn-ea"/>
                          <a:cs typeface="+mn-cs"/>
                        </a:rPr>
                        <a:t>Lwiji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niben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ethwou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maren,au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n~cwn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marentoubo</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n~nenh</a:t>
                      </a:r>
                      <a:r>
                        <a:rPr lang="fr-FR" sz="2400" b="0" i="0" u="none" strike="noStrike" kern="1200" baseline="0" dirty="0">
                          <a:solidFill>
                            <a:schemeClr val="tx1"/>
                          </a:solidFill>
                          <a:latin typeface="Coptic1" pitchFamily="2" charset="0"/>
                          <a:ea typeface="+mn-ea"/>
                          <a:cs typeface="+mn-cs"/>
                        </a:rPr>
                        <a:t>/t: </a:t>
                      </a:r>
                      <a:r>
                        <a:rPr lang="it-IT" sz="2400" b="0" i="0" u="none" strike="noStrike" kern="1200" baseline="0" dirty="0">
                          <a:solidFill>
                            <a:schemeClr val="tx1"/>
                          </a:solidFill>
                          <a:latin typeface="Coptic1" pitchFamily="2" charset="0"/>
                          <a:ea typeface="+mn-ea"/>
                          <a:cs typeface="+mn-cs"/>
                        </a:rPr>
                        <a:t>e~qoun e~v~ran m~Po#c#.</a:t>
                      </a:r>
                    </a:p>
                    <a:p>
                      <a:pPr algn="just"/>
                      <a:endParaRPr kumimoji="0" lang="it-IT" sz="2400" b="0" i="0" u="none" strike="noStrike" kern="1200" cap="none" normalizeH="0" baseline="0" dirty="0">
                        <a:ln>
                          <a:noFill/>
                        </a:ln>
                        <a:solidFill>
                          <a:schemeClr val="tx1"/>
                        </a:solidFill>
                        <a:effectLst/>
                        <a:latin typeface="Coptic1" pitchFamily="2" charset="0"/>
                        <a:ea typeface="+mn-ea"/>
                        <a:cs typeface="+mn-cs"/>
                      </a:endParaRPr>
                    </a:p>
                    <a:p>
                      <a:pPr algn="just"/>
                      <a:r>
                        <a:rPr lang="fr-FR" sz="2400" b="0" i="0" u="none" strike="noStrike" kern="1200" baseline="0" dirty="0">
                          <a:solidFill>
                            <a:schemeClr val="tx1"/>
                          </a:solidFill>
                          <a:latin typeface="Coptic1" pitchFamily="2" charset="0"/>
                          <a:ea typeface="+mn-ea"/>
                          <a:cs typeface="+mn-cs"/>
                        </a:rPr>
                        <a:t>Mare </a:t>
                      </a:r>
                      <a:r>
                        <a:rPr lang="fr-FR" sz="2400" b="0" i="0" u="none" strike="noStrike" kern="1200" baseline="0" dirty="0" err="1">
                          <a:solidFill>
                            <a:schemeClr val="tx1"/>
                          </a:solidFill>
                          <a:latin typeface="Coptic1" pitchFamily="2" charset="0"/>
                          <a:ea typeface="+mn-ea"/>
                          <a:cs typeface="+mn-cs"/>
                        </a:rPr>
                        <a:t>v~ran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m~Po#c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swpi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n~q~ryi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n~q</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ten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n~teferouwini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e~ron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penrwmi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etcaqoun</a:t>
                      </a:r>
                      <a:r>
                        <a:rPr lang="fr-FR" sz="2400" b="0" i="0" u="none" strike="noStrike" kern="1200" baseline="0" dirty="0">
                          <a:solidFill>
                            <a:schemeClr val="tx1"/>
                          </a:solidFill>
                          <a:latin typeface="Coptic1" pitchFamily="2" charset="0"/>
                          <a:ea typeface="+mn-ea"/>
                          <a:cs typeface="+mn-cs"/>
                        </a:rPr>
                        <a:t>.</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Renonçons à toutes les mauvaises causes et purifions nos cœurs au nom du Seigneur. </a:t>
                      </a:r>
                    </a:p>
                    <a:p>
                      <a:pPr algn="just"/>
                      <a:endParaRPr kumimoji="0" lang="fr-FR" sz="2400" b="0" i="0" u="none" strike="noStrike" kern="1200" cap="none" normalizeH="0" baseline="0" dirty="0">
                        <a:ln>
                          <a:noFill/>
                        </a:ln>
                        <a:solidFill>
                          <a:schemeClr val="tx1"/>
                        </a:solidFill>
                        <a:effectLst/>
                        <a:latin typeface="+mn-lt"/>
                        <a:ea typeface="+mn-ea"/>
                        <a:cs typeface="+mn-cs"/>
                      </a:endParaRPr>
                    </a:p>
                    <a:p>
                      <a:pPr algn="just"/>
                      <a:r>
                        <a:rPr lang="fr-FR" sz="2400" b="0" i="0" u="none" strike="noStrike" kern="1200" baseline="0" dirty="0">
                          <a:solidFill>
                            <a:schemeClr val="tx1"/>
                          </a:solidFill>
                          <a:latin typeface="+mn-lt"/>
                          <a:ea typeface="+mn-ea"/>
                          <a:cs typeface="+mn-cs"/>
                        </a:rPr>
                        <a:t>Que le nom du Seigneur soit sur nous afin qu’il éclaire notre intérieur.</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r" rtl="1"/>
                      <a:r>
                        <a:rPr lang="ar-EG" sz="3200" b="0" i="0" u="none" strike="noStrike" kern="1200" baseline="0" dirty="0">
                          <a:solidFill>
                            <a:schemeClr val="tx1"/>
                          </a:solidFill>
                          <a:latin typeface="+mn-lt"/>
                          <a:ea typeface="+mn-ea"/>
                          <a:cs typeface="+mn-cs"/>
                        </a:rPr>
                        <a:t>كل العلل الردية.</a:t>
                      </a:r>
                    </a:p>
                    <a:p>
                      <a:pPr algn="r" rtl="1"/>
                      <a:r>
                        <a:rPr lang="ar-EG" sz="3200" b="0" i="0" u="none" strike="noStrike" kern="1200" baseline="0" dirty="0">
                          <a:solidFill>
                            <a:schemeClr val="tx1"/>
                          </a:solidFill>
                          <a:latin typeface="+mn-lt"/>
                          <a:ea typeface="+mn-ea"/>
                          <a:cs typeface="+mn-cs"/>
                        </a:rPr>
                        <a:t>فلنتركها عنا. ولنطهر</a:t>
                      </a:r>
                    </a:p>
                    <a:p>
                      <a:pPr algn="r" rtl="1"/>
                      <a:r>
                        <a:rPr lang="ar-EG" sz="3200" b="0" i="0" u="none" strike="noStrike" kern="1200" baseline="0" dirty="0">
                          <a:solidFill>
                            <a:schemeClr val="tx1"/>
                          </a:solidFill>
                          <a:latin typeface="+mn-lt"/>
                          <a:ea typeface="+mn-ea"/>
                          <a:cs typeface="+mn-cs"/>
                        </a:rPr>
                        <a:t>قلوبنا باسم الرب.</a:t>
                      </a:r>
                      <a:endParaRPr lang="fr-FR" sz="3200" b="0" i="0" u="none" strike="noStrike" kern="1200" baseline="0" dirty="0">
                        <a:solidFill>
                          <a:schemeClr val="tx1"/>
                        </a:solidFill>
                        <a:latin typeface="+mn-lt"/>
                        <a:ea typeface="+mn-ea"/>
                        <a:cs typeface="+mn-cs"/>
                      </a:endParaRPr>
                    </a:p>
                    <a:p>
                      <a:pPr algn="r" rtl="1"/>
                      <a:endParaRPr kumimoji="0" lang="fr-FR" sz="3200" b="0" i="0" u="none" strike="noStrike" kern="1200" cap="none" normalizeH="0" baseline="0" dirty="0">
                        <a:ln>
                          <a:noFill/>
                        </a:ln>
                        <a:solidFill>
                          <a:schemeClr val="tx1"/>
                        </a:solidFill>
                        <a:effectLst/>
                        <a:latin typeface="+mn-lt"/>
                        <a:ea typeface="+mn-ea"/>
                        <a:cs typeface="+mn-cs"/>
                      </a:endParaRPr>
                    </a:p>
                    <a:p>
                      <a:pPr algn="r" rtl="1"/>
                      <a:r>
                        <a:rPr lang="ar-EG" sz="3200" b="0" i="0" u="none" strike="noStrike" kern="1200" baseline="0" dirty="0">
                          <a:solidFill>
                            <a:schemeClr val="tx1"/>
                          </a:solidFill>
                          <a:latin typeface="+mn-lt"/>
                          <a:ea typeface="+mn-ea"/>
                          <a:cs typeface="+mn-cs"/>
                        </a:rPr>
                        <a:t>ليكن اسم الرب فينا.</a:t>
                      </a:r>
                    </a:p>
                    <a:p>
                      <a:pPr algn="r" rtl="1"/>
                      <a:r>
                        <a:rPr lang="ar-EG" sz="3200" b="0" i="0" u="none" strike="noStrike" kern="1200" baseline="0" dirty="0" err="1">
                          <a:solidFill>
                            <a:schemeClr val="tx1"/>
                          </a:solidFill>
                          <a:latin typeface="+mn-lt"/>
                          <a:ea typeface="+mn-ea"/>
                          <a:cs typeface="+mn-cs"/>
                        </a:rPr>
                        <a:t>ليضئ</a:t>
                      </a:r>
                      <a:r>
                        <a:rPr lang="ar-EG" sz="3200" b="0" i="0" u="none" strike="noStrike" kern="1200" baseline="0" dirty="0">
                          <a:solidFill>
                            <a:schemeClr val="tx1"/>
                          </a:solidFill>
                          <a:latin typeface="+mn-lt"/>
                          <a:ea typeface="+mn-ea"/>
                          <a:cs typeface="+mn-cs"/>
                        </a:rPr>
                        <a:t> علينا في</a:t>
                      </a:r>
                    </a:p>
                    <a:p>
                      <a:pPr algn="r" rtl="1"/>
                      <a:r>
                        <a:rPr lang="ar-EG" sz="3200" b="0" i="0" u="none" strike="noStrike" kern="1200" baseline="0" dirty="0">
                          <a:solidFill>
                            <a:schemeClr val="tx1"/>
                          </a:solidFill>
                          <a:latin typeface="+mn-lt"/>
                          <a:ea typeface="+mn-ea"/>
                          <a:cs typeface="+mn-cs"/>
                        </a:rPr>
                        <a:t>انساننا الداخلي.</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Tableau 7">
            <a:extLst>
              <a:ext uri="{FF2B5EF4-FFF2-40B4-BE49-F238E27FC236}">
                <a16:creationId xmlns:a16="http://schemas.microsoft.com/office/drawing/2014/main" id="{035E66C1-7499-4346-85DA-44A3B4616208}"/>
              </a:ext>
            </a:extLst>
          </p:cNvPr>
          <p:cNvGraphicFramePr>
            <a:graphicFrameLocks noGrp="1"/>
          </p:cNvGraphicFramePr>
          <p:nvPr>
            <p:extLst>
              <p:ext uri="{D42A27DB-BD31-4B8C-83A1-F6EECF244321}">
                <p14:modId xmlns:p14="http://schemas.microsoft.com/office/powerpoint/2010/main" val="3535984787"/>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Aspasmos</a:t>
                      </a:r>
                      <a:r>
                        <a:rPr lang="en-US" sz="1800" b="0" dirty="0">
                          <a:latin typeface="Arial" charset="0"/>
                        </a:rPr>
                        <a:t> Adam </a:t>
                      </a:r>
                      <a:r>
                        <a:rPr lang="en-US" sz="1800" b="0" dirty="0" err="1">
                          <a:latin typeface="Arial" charset="0"/>
                        </a:rPr>
                        <a:t>Nayrouz</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C8591A89-F5FC-418A-BCAC-1474DAA9396A}"/>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utoShape 36">
            <a:hlinkClick r:id="rId4" action="ppaction://hlinksldjump" highlightClick="1"/>
            <a:extLst>
              <a:ext uri="{FF2B5EF4-FFF2-40B4-BE49-F238E27FC236}">
                <a16:creationId xmlns:a16="http://schemas.microsoft.com/office/drawing/2014/main" id="{2D7745EF-89F8-42EE-9AA8-9F7BD16C0B88}"/>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035363955"/>
      </p:ext>
    </p:extLst>
  </p:cSld>
  <p:clrMapOvr>
    <a:masterClrMapping/>
  </p:clrMapOvr>
  <p:transition/>
</p:sld>
</file>

<file path=ppt/slides/slide3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58344458"/>
      </p:ext>
    </p:extLst>
  </p:cSld>
  <p:clrMapOvr>
    <a:masterClrMapping/>
  </p:clrMapOvr>
  <p:transition/>
</p:sld>
</file>

<file path=ppt/slides/slide3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3216333644"/>
              </p:ext>
            </p:extLst>
          </p:nvPr>
        </p:nvGraphicFramePr>
        <p:xfrm>
          <a:off x="0" y="685800"/>
          <a:ext cx="9144000" cy="3726180"/>
        </p:xfrm>
        <a:graphic>
          <a:graphicData uri="http://schemas.openxmlformats.org/drawingml/2006/table">
            <a:tbl>
              <a:tblPr/>
              <a:tblGrid>
                <a:gridCol w="3184187">
                  <a:extLst>
                    <a:ext uri="{9D8B030D-6E8A-4147-A177-3AD203B41FA5}">
                      <a16:colId xmlns:a16="http://schemas.microsoft.com/office/drawing/2014/main" val="20000"/>
                    </a:ext>
                  </a:extLst>
                </a:gridCol>
                <a:gridCol w="3305103">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FR" sz="3000" b="0" i="0" u="none" strike="noStrike" cap="none" normalizeH="0" baseline="0" dirty="0" err="1">
                          <a:ln>
                            <a:noFill/>
                          </a:ln>
                          <a:solidFill>
                            <a:schemeClr val="tx1"/>
                          </a:solidFill>
                          <a:effectLst/>
                          <a:latin typeface="Coptic1" pitchFamily="2" charset="0"/>
                          <a:cs typeface="Arial" charset="0"/>
                        </a:rPr>
                        <a:t>Auen</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pis~bwt</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n~te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Aa~rwn</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hijen</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p~se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n~te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pic~tauroc</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e~taues</a:t>
                      </a:r>
                      <a:r>
                        <a:rPr kumimoji="0" lang="fr-FR" sz="3000" b="0" i="0" u="none" strike="noStrike" cap="none" normalizeH="0" baseline="0" dirty="0">
                          <a:ln>
                            <a:noFill/>
                          </a:ln>
                          <a:solidFill>
                            <a:schemeClr val="tx1"/>
                          </a:solidFill>
                          <a:effectLst/>
                          <a:latin typeface="Coptic1" pitchFamily="2" charset="0"/>
                          <a:cs typeface="Arial" charset="0"/>
                        </a:rPr>
                        <a:t> Pa[</a:t>
                      </a:r>
                      <a:r>
                        <a:rPr kumimoji="0" lang="fr-FR" sz="3000" b="0" i="0" u="none" strike="noStrike" cap="none" normalizeH="0" baseline="0" dirty="0" err="1">
                          <a:ln>
                            <a:noFill/>
                          </a:ln>
                          <a:solidFill>
                            <a:schemeClr val="tx1"/>
                          </a:solidFill>
                          <a:effectLst/>
                          <a:latin typeface="Coptic1" pitchFamily="2" charset="0"/>
                          <a:cs typeface="Arial" charset="0"/>
                        </a:rPr>
                        <a:t>oic</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e~rof</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san~tefcw</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m~mon</a:t>
                      </a:r>
                      <a:r>
                        <a:rPr kumimoji="0" lang="fr-FR" sz="3000" b="0" i="0" u="none" strike="noStrike" cap="none" normalizeH="0" baseline="0" dirty="0">
                          <a:ln>
                            <a:noFill/>
                          </a:ln>
                          <a:solidFill>
                            <a:schemeClr val="tx1"/>
                          </a:solidFill>
                          <a:effectLst/>
                          <a:latin typeface="Coptic1" pitchFamily="2" charset="0"/>
                          <a:cs typeface="Arial" charset="0"/>
                        </a:rPr>
                        <a:t>.</a:t>
                      </a:r>
                      <a:endParaRPr kumimoji="0" lang="en-US" sz="3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GB"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noProof="0" dirty="0">
                          <a:ln>
                            <a:noFill/>
                          </a:ln>
                          <a:solidFill>
                            <a:schemeClr val="tx1"/>
                          </a:solidFill>
                          <a:effectLst/>
                          <a:latin typeface="+mn-lt"/>
                          <a:cs typeface="Arial" charset="0"/>
                        </a:rPr>
                        <a:t>Ils ont ressemblé la cane d’Aaron au bois de la croix sur laquelle mon Seigneur fut crucifié pour nous sauver</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lang="ar-EG" sz="3600" b="0" i="0" kern="1200" dirty="0">
                          <a:solidFill>
                            <a:schemeClr val="tx1"/>
                          </a:solidFill>
                          <a:effectLst/>
                          <a:latin typeface="+mn-lt"/>
                          <a:ea typeface="+mn-ea"/>
                          <a:cs typeface="+mn-cs"/>
                        </a:rPr>
                        <a:t>شبهوا عصا هرون، بخشبة الصليب، التي صُلب ربي عليها، حتى خلصنا.</a:t>
                      </a:r>
                      <a:endParaRPr kumimoji="0" lang="en-US" sz="5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Arial" charset="0"/>
                        </a:rPr>
                        <a:t>Fête de la Croix –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utoShape 36">
            <a:hlinkClick r:id="rId4" action="ppaction://hlinksldjump" highlightClick="1"/>
            <a:extLst>
              <a:ext uri="{FF2B5EF4-FFF2-40B4-BE49-F238E27FC236}">
                <a16:creationId xmlns:a16="http://schemas.microsoft.com/office/drawing/2014/main" id="{D1B8BB4B-9453-4A8F-93BC-2D383B3DF2A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85471075"/>
      </p:ext>
    </p:extLst>
  </p:cSld>
  <p:clrMapOvr>
    <a:masterClrMapping/>
  </p:clrMapOvr>
  <p:transition/>
</p:sld>
</file>

<file path=ppt/slides/slide3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38254758"/>
      </p:ext>
    </p:extLst>
  </p:cSld>
  <p:clrMapOvr>
    <a:masterClrMapping/>
  </p:clrMapOvr>
  <p:transition/>
</p:sld>
</file>

<file path=ppt/slides/slide3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3667161834"/>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Arial" charset="0"/>
                        </a:rPr>
                        <a:t>Menu </a:t>
                      </a:r>
                      <a:r>
                        <a:rPr lang="en-US" sz="1800" b="0" dirty="0" err="1">
                          <a:latin typeface="Arial" charset="0"/>
                        </a:rPr>
                        <a:t>Kiahk</a:t>
                      </a:r>
                      <a:r>
                        <a:rPr lang="en-US" sz="1800" b="0" dirty="0">
                          <a:latin typeface="Arial" charset="0"/>
                        </a:rPr>
                        <a:t> –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Text Box 44">
            <a:hlinkClick r:id="rId4" action="ppaction://hlinksldjump"/>
            <a:extLst>
              <a:ext uri="{FF2B5EF4-FFF2-40B4-BE49-F238E27FC236}">
                <a16:creationId xmlns:a16="http://schemas.microsoft.com/office/drawing/2014/main" id="{DD104911-1B3E-49DB-B982-E5502E681862}"/>
              </a:ext>
            </a:extLst>
          </p:cNvPr>
          <p:cNvSpPr txBox="1">
            <a:spLocks noChangeArrowheads="1"/>
          </p:cNvSpPr>
          <p:nvPr/>
        </p:nvSpPr>
        <p:spPr bwMode="auto">
          <a:xfrm>
            <a:off x="671893" y="120704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dirty="0">
                <a:solidFill>
                  <a:srgbClr val="FFFFFF"/>
                </a:solidFill>
                <a:latin typeface="Arial" charset="0"/>
                <a:cs typeface="Arial" charset="0"/>
              </a:rPr>
              <a:t>1</a:t>
            </a:r>
            <a:r>
              <a:rPr lang="en-CA" baseline="30000" dirty="0">
                <a:solidFill>
                  <a:srgbClr val="FFFFFF"/>
                </a:solidFill>
                <a:latin typeface="Arial" charset="0"/>
                <a:cs typeface="Arial" charset="0"/>
              </a:rPr>
              <a:t>ère</a:t>
            </a:r>
            <a:r>
              <a:rPr lang="en-CA" dirty="0">
                <a:solidFill>
                  <a:srgbClr val="FFFFFF"/>
                </a:solidFill>
                <a:latin typeface="Arial" charset="0"/>
                <a:cs typeface="Arial" charset="0"/>
              </a:rPr>
              <a:t> </a:t>
            </a:r>
            <a:r>
              <a:rPr lang="en-CA" dirty="0" err="1">
                <a:solidFill>
                  <a:srgbClr val="FFFFFF"/>
                </a:solidFill>
                <a:latin typeface="Arial" charset="0"/>
                <a:cs typeface="Arial" charset="0"/>
              </a:rPr>
              <a:t>semaine</a:t>
            </a:r>
            <a:endParaRPr lang="en-CA" dirty="0">
              <a:solidFill>
                <a:srgbClr val="FFFFFF"/>
              </a:solidFill>
              <a:latin typeface="Arial" charset="0"/>
              <a:cs typeface="Arial" charset="0"/>
            </a:endParaRPr>
          </a:p>
        </p:txBody>
      </p:sp>
      <p:sp>
        <p:nvSpPr>
          <p:cNvPr id="11" name="Text Box 44">
            <a:hlinkClick r:id="rId5" action="ppaction://hlinksldjump"/>
            <a:extLst>
              <a:ext uri="{FF2B5EF4-FFF2-40B4-BE49-F238E27FC236}">
                <a16:creationId xmlns:a16="http://schemas.microsoft.com/office/drawing/2014/main" id="{A52B043C-3CE1-4106-92B8-F74D2EF7F24B}"/>
              </a:ext>
            </a:extLst>
          </p:cNvPr>
          <p:cNvSpPr txBox="1">
            <a:spLocks noChangeArrowheads="1"/>
          </p:cNvSpPr>
          <p:nvPr/>
        </p:nvSpPr>
        <p:spPr bwMode="auto">
          <a:xfrm>
            <a:off x="2691332" y="120704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dirty="0">
                <a:solidFill>
                  <a:srgbClr val="FFFFFF"/>
                </a:solidFill>
                <a:latin typeface="Arial" charset="0"/>
                <a:cs typeface="Arial" charset="0"/>
              </a:rPr>
              <a:t>2</a:t>
            </a:r>
            <a:r>
              <a:rPr lang="en-CA" baseline="30000" dirty="0">
                <a:solidFill>
                  <a:srgbClr val="FFFFFF"/>
                </a:solidFill>
                <a:latin typeface="Arial" charset="0"/>
                <a:cs typeface="Arial" charset="0"/>
              </a:rPr>
              <a:t>ème</a:t>
            </a:r>
            <a:r>
              <a:rPr lang="en-CA" dirty="0">
                <a:solidFill>
                  <a:srgbClr val="FFFFFF"/>
                </a:solidFill>
                <a:latin typeface="Arial" charset="0"/>
                <a:cs typeface="Arial" charset="0"/>
              </a:rPr>
              <a:t> </a:t>
            </a:r>
            <a:r>
              <a:rPr lang="en-CA" dirty="0" err="1">
                <a:solidFill>
                  <a:srgbClr val="FFFFFF"/>
                </a:solidFill>
                <a:latin typeface="Arial" charset="0"/>
                <a:cs typeface="Arial" charset="0"/>
              </a:rPr>
              <a:t>semaine</a:t>
            </a:r>
            <a:endParaRPr lang="en-CA" dirty="0">
              <a:solidFill>
                <a:srgbClr val="FFFFFF"/>
              </a:solidFill>
              <a:latin typeface="Arial" charset="0"/>
              <a:cs typeface="Arial" charset="0"/>
            </a:endParaRPr>
          </a:p>
        </p:txBody>
      </p:sp>
      <p:sp>
        <p:nvSpPr>
          <p:cNvPr id="12" name="Text Box 44">
            <a:hlinkClick r:id="rId6" action="ppaction://hlinksldjump"/>
            <a:extLst>
              <a:ext uri="{FF2B5EF4-FFF2-40B4-BE49-F238E27FC236}">
                <a16:creationId xmlns:a16="http://schemas.microsoft.com/office/drawing/2014/main" id="{22FDC42B-3EDF-4966-AA82-85CEB5BEEA4C}"/>
              </a:ext>
            </a:extLst>
          </p:cNvPr>
          <p:cNvSpPr txBox="1">
            <a:spLocks noChangeArrowheads="1"/>
          </p:cNvSpPr>
          <p:nvPr/>
        </p:nvSpPr>
        <p:spPr bwMode="auto">
          <a:xfrm>
            <a:off x="4723973" y="120704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dirty="0">
                <a:solidFill>
                  <a:srgbClr val="FFFFFF"/>
                </a:solidFill>
                <a:latin typeface="Arial" charset="0"/>
                <a:cs typeface="Arial" charset="0"/>
              </a:rPr>
              <a:t>3</a:t>
            </a:r>
            <a:r>
              <a:rPr lang="en-CA" baseline="30000" dirty="0">
                <a:solidFill>
                  <a:srgbClr val="FFFFFF"/>
                </a:solidFill>
                <a:latin typeface="Arial" charset="0"/>
                <a:cs typeface="Arial" charset="0"/>
              </a:rPr>
              <a:t>ème</a:t>
            </a:r>
            <a:r>
              <a:rPr lang="en-CA" dirty="0">
                <a:solidFill>
                  <a:srgbClr val="FFFFFF"/>
                </a:solidFill>
                <a:latin typeface="Arial" charset="0"/>
                <a:cs typeface="Arial" charset="0"/>
              </a:rPr>
              <a:t> </a:t>
            </a:r>
            <a:r>
              <a:rPr lang="en-CA" dirty="0" err="1">
                <a:solidFill>
                  <a:srgbClr val="FFFFFF"/>
                </a:solidFill>
                <a:latin typeface="Arial" charset="0"/>
                <a:cs typeface="Arial" charset="0"/>
              </a:rPr>
              <a:t>semaine</a:t>
            </a:r>
            <a:endParaRPr lang="en-CA" dirty="0">
              <a:solidFill>
                <a:srgbClr val="FFFFFF"/>
              </a:solidFill>
              <a:latin typeface="Arial" charset="0"/>
              <a:cs typeface="Arial" charset="0"/>
            </a:endParaRPr>
          </a:p>
        </p:txBody>
      </p:sp>
      <p:sp>
        <p:nvSpPr>
          <p:cNvPr id="13" name="Text Box 44">
            <a:hlinkClick r:id="rId7" action="ppaction://hlinksldjump"/>
            <a:extLst>
              <a:ext uri="{FF2B5EF4-FFF2-40B4-BE49-F238E27FC236}">
                <a16:creationId xmlns:a16="http://schemas.microsoft.com/office/drawing/2014/main" id="{18726634-B168-4023-A377-DB5EAD38AE75}"/>
              </a:ext>
            </a:extLst>
          </p:cNvPr>
          <p:cNvSpPr txBox="1">
            <a:spLocks noChangeArrowheads="1"/>
          </p:cNvSpPr>
          <p:nvPr/>
        </p:nvSpPr>
        <p:spPr bwMode="auto">
          <a:xfrm>
            <a:off x="6754696" y="120704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dirty="0">
                <a:solidFill>
                  <a:srgbClr val="FFFFFF"/>
                </a:solidFill>
                <a:latin typeface="Arial" charset="0"/>
                <a:cs typeface="Arial" charset="0"/>
              </a:rPr>
              <a:t>4</a:t>
            </a:r>
            <a:r>
              <a:rPr lang="en-CA" baseline="30000" dirty="0">
                <a:solidFill>
                  <a:srgbClr val="FFFFFF"/>
                </a:solidFill>
                <a:latin typeface="Arial" charset="0"/>
                <a:cs typeface="Arial" charset="0"/>
              </a:rPr>
              <a:t>ème</a:t>
            </a:r>
            <a:r>
              <a:rPr lang="en-CA" dirty="0">
                <a:solidFill>
                  <a:srgbClr val="FFFFFF"/>
                </a:solidFill>
                <a:latin typeface="Arial" charset="0"/>
                <a:cs typeface="Arial" charset="0"/>
              </a:rPr>
              <a:t> </a:t>
            </a:r>
            <a:r>
              <a:rPr lang="en-CA" dirty="0" err="1">
                <a:solidFill>
                  <a:srgbClr val="FFFFFF"/>
                </a:solidFill>
                <a:latin typeface="Arial" charset="0"/>
                <a:cs typeface="Arial" charset="0"/>
              </a:rPr>
              <a:t>semaine</a:t>
            </a:r>
            <a:endParaRPr lang="en-CA" dirty="0">
              <a:solidFill>
                <a:srgbClr val="FFFFFF"/>
              </a:solidFill>
              <a:latin typeface="Arial" charset="0"/>
              <a:cs typeface="Arial" charset="0"/>
            </a:endParaRPr>
          </a:p>
        </p:txBody>
      </p:sp>
      <p:pic>
        <p:nvPicPr>
          <p:cNvPr id="5" name="Image 4" descr="Une image contenant bâtiment, fenêtre&#10;&#10;Description générée automatiquement">
            <a:extLst>
              <a:ext uri="{FF2B5EF4-FFF2-40B4-BE49-F238E27FC236}">
                <a16:creationId xmlns:a16="http://schemas.microsoft.com/office/drawing/2014/main" id="{02395567-58C7-4AD7-B7FD-1B1DCEFED7F2}"/>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3564048" y="1956509"/>
            <a:ext cx="1916857" cy="2888827"/>
          </a:xfrm>
          <a:prstGeom prst="rect">
            <a:avLst/>
          </a:prstGeom>
        </p:spPr>
      </p:pic>
    </p:spTree>
    <p:extLst>
      <p:ext uri="{BB962C8B-B14F-4D97-AF65-F5344CB8AC3E}">
        <p14:creationId xmlns:p14="http://schemas.microsoft.com/office/powerpoint/2010/main" val="188330519"/>
      </p:ext>
    </p:extLst>
  </p:cSld>
  <p:clrMapOvr>
    <a:masterClrMapping/>
  </p:clrMapOvr>
  <p:transition/>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26518" name="Group 86"/>
          <p:cNvGraphicFramePr>
            <a:graphicFrameLocks noGrp="1"/>
          </p:cNvGraphicFramePr>
          <p:nvPr>
            <p:extLst>
              <p:ext uri="{D42A27DB-BD31-4B8C-83A1-F6EECF244321}">
                <p14:modId xmlns:p14="http://schemas.microsoft.com/office/powerpoint/2010/main" val="3178288022"/>
              </p:ext>
            </p:extLst>
          </p:nvPr>
        </p:nvGraphicFramePr>
        <p:xfrm>
          <a:off x="0" y="467528"/>
          <a:ext cx="9144000" cy="3204177"/>
        </p:xfrm>
        <a:graphic>
          <a:graphicData uri="http://schemas.openxmlformats.org/drawingml/2006/table">
            <a:tbl>
              <a:tblPr/>
              <a:tblGrid>
                <a:gridCol w="3313889">
                  <a:extLst>
                    <a:ext uri="{9D8B030D-6E8A-4147-A177-3AD203B41FA5}">
                      <a16:colId xmlns:a16="http://schemas.microsoft.com/office/drawing/2014/main" val="20000"/>
                    </a:ext>
                  </a:extLst>
                </a:gridCol>
                <a:gridCol w="3158248">
                  <a:extLst>
                    <a:ext uri="{9D8B030D-6E8A-4147-A177-3AD203B41FA5}">
                      <a16:colId xmlns:a16="http://schemas.microsoft.com/office/drawing/2014/main" val="20001"/>
                    </a:ext>
                  </a:extLst>
                </a:gridCol>
                <a:gridCol w="2671863">
                  <a:extLst>
                    <a:ext uri="{9D8B030D-6E8A-4147-A177-3AD203B41FA5}">
                      <a16:colId xmlns:a16="http://schemas.microsoft.com/office/drawing/2014/main" val="20002"/>
                    </a:ext>
                  </a:extLst>
                </a:gridCol>
              </a:tblGrid>
              <a:tr h="45335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Times New Roman" pitchFamily="18" charset="0"/>
                        </a:rPr>
                        <a:t>Piou</a:t>
                      </a:r>
                      <a:r>
                        <a:rPr kumimoji="0" lang="en-US" sz="2400" b="0" i="0" u="sng" strike="noStrike" cap="none" normalizeH="0" baseline="0" dirty="0">
                          <a:ln>
                            <a:noFill/>
                          </a:ln>
                          <a:solidFill>
                            <a:srgbClr val="FF9900"/>
                          </a:solidFill>
                          <a:effectLst/>
                          <a:latin typeface="Coptic1" pitchFamily="2" charset="0"/>
                          <a:cs typeface="Times New Roman" pitchFamily="18" charset="0"/>
                        </a:rPr>
                        <a:t>/b:</a:t>
                      </a:r>
                    </a:p>
                  </a:txBody>
                  <a:tcPr marT="34290" marB="34290" horzOverflow="overflow">
                    <a:lnL cap="flat">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endParaRPr kumimoji="0" lang="en-US" sz="21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2100" b="0" i="0" u="sng" strike="noStrike" cap="none" normalizeH="0" baseline="0" dirty="0">
                          <a:ln>
                            <a:noFill/>
                          </a:ln>
                          <a:solidFill>
                            <a:srgbClr val="FF9933"/>
                          </a:solidFill>
                          <a:effectLst/>
                          <a:latin typeface="Arial" charset="0"/>
                          <a:cs typeface="Times New Roman" pitchFamily="18" charset="0"/>
                        </a:rPr>
                        <a:t>الكاهن:</a:t>
                      </a:r>
                      <a:endParaRPr kumimoji="0" lang="en-US" sz="21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0"/>
                  </a:ext>
                </a:extLst>
              </a:tr>
              <a:tr h="252597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Ariv~meui</a:t>
                      </a:r>
                      <a:r>
                        <a:rPr kumimoji="0" lang="en-US" sz="3600" b="0" i="0" u="none" strike="noStrike" cap="none" normalizeH="0" baseline="0" dirty="0">
                          <a:ln>
                            <a:noFill/>
                          </a:ln>
                          <a:solidFill>
                            <a:schemeClr val="tx1"/>
                          </a:solidFill>
                          <a:effectLst/>
                          <a:latin typeface="Coptic1" pitchFamily="2" charset="0"/>
                          <a:cs typeface="Arial" charset="0"/>
                        </a:rPr>
                        <a:t>~ p~[</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n~nenjinywou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c~mou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e~rwou</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Souviens-Toi Seigneur de nos assemblées bénis les.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4400" b="0" i="0" u="none" strike="noStrike" cap="none" normalizeH="0" baseline="0" dirty="0">
                          <a:ln>
                            <a:noFill/>
                          </a:ln>
                          <a:solidFill>
                            <a:schemeClr val="tx1"/>
                          </a:solidFill>
                          <a:effectLst/>
                          <a:latin typeface="Arial" charset="0"/>
                          <a:cs typeface="Arial" charset="0"/>
                        </a:rPr>
                        <a:t>أذكر </a:t>
                      </a:r>
                      <a:r>
                        <a:rPr kumimoji="0" lang="ar-EG" sz="4400" b="0" i="0" u="none" strike="noStrike" cap="none" normalizeH="0" baseline="0" dirty="0" err="1">
                          <a:ln>
                            <a:noFill/>
                          </a:ln>
                          <a:solidFill>
                            <a:schemeClr val="tx1"/>
                          </a:solidFill>
                          <a:effectLst/>
                          <a:latin typeface="Arial" charset="0"/>
                          <a:cs typeface="Arial" charset="0"/>
                        </a:rPr>
                        <a:t>يارب</a:t>
                      </a:r>
                      <a:r>
                        <a:rPr kumimoji="0" lang="ar-EG" sz="4400" b="0" i="0" u="none" strike="noStrike" cap="none" normalizeH="0" baseline="0" dirty="0">
                          <a:ln>
                            <a:noFill/>
                          </a:ln>
                          <a:solidFill>
                            <a:schemeClr val="tx1"/>
                          </a:solidFill>
                          <a:effectLst/>
                          <a:latin typeface="Arial" charset="0"/>
                          <a:cs typeface="Arial" charset="0"/>
                        </a:rPr>
                        <a:t> اجتماعاتنا باركها.</a:t>
                      </a:r>
                      <a:endParaRPr kumimoji="0" lang="en-US" sz="4400" b="0" i="0" u="none" strike="noStrike" cap="none" normalizeH="0" baseline="0" dirty="0">
                        <a:ln>
                          <a:noFill/>
                        </a:ln>
                        <a:solidFill>
                          <a:schemeClr val="tx1"/>
                        </a:solidFill>
                        <a:effectLst/>
                        <a:latin typeface="Arial" charset="0"/>
                        <a:cs typeface="Arial" charset="0"/>
                      </a:endParaRPr>
                    </a:p>
                    <a:p>
                      <a:pPr algn="just" rtl="1"/>
                      <a:endParaRPr lang="fr-FR" sz="4400" dirty="0"/>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247806364"/>
              </p:ext>
            </p:extLst>
          </p:nvPr>
        </p:nvGraphicFramePr>
        <p:xfrm>
          <a:off x="0" y="514350"/>
          <a:ext cx="9144000" cy="4457700"/>
        </p:xfrm>
        <a:graphic>
          <a:graphicData uri="http://schemas.openxmlformats.org/drawingml/2006/table">
            <a:tbl>
              <a:tblPr/>
              <a:tblGrid>
                <a:gridCol w="3326860">
                  <a:extLst>
                    <a:ext uri="{9D8B030D-6E8A-4147-A177-3AD203B41FA5}">
                      <a16:colId xmlns:a16="http://schemas.microsoft.com/office/drawing/2014/main" val="20000"/>
                    </a:ext>
                  </a:extLst>
                </a:gridCol>
                <a:gridCol w="3346314">
                  <a:extLst>
                    <a:ext uri="{9D8B030D-6E8A-4147-A177-3AD203B41FA5}">
                      <a16:colId xmlns:a16="http://schemas.microsoft.com/office/drawing/2014/main" val="20001"/>
                    </a:ext>
                  </a:extLst>
                </a:gridCol>
                <a:gridCol w="2470826">
                  <a:extLst>
                    <a:ext uri="{9D8B030D-6E8A-4147-A177-3AD203B41FA5}">
                      <a16:colId xmlns:a16="http://schemas.microsoft.com/office/drawing/2014/main" val="20002"/>
                    </a:ext>
                  </a:extLst>
                </a:gridCol>
              </a:tblGrid>
              <a:tr h="38798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Za,ariac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piou</a:t>
                      </a:r>
                      <a:r>
                        <a:rPr kumimoji="0" lang="en-GB" sz="3600" b="0" i="0" u="none" strike="noStrike" cap="none" normalizeH="0" baseline="0" dirty="0">
                          <a:ln>
                            <a:noFill/>
                          </a:ln>
                          <a:solidFill>
                            <a:schemeClr val="tx1"/>
                          </a:solidFill>
                          <a:effectLst/>
                          <a:latin typeface="Coptic1" pitchFamily="2" charset="0"/>
                          <a:cs typeface="Arial" charset="0"/>
                        </a:rPr>
                        <a:t>/b </a:t>
                      </a:r>
                      <a:r>
                        <a:rPr kumimoji="0" lang="en-GB" sz="3600" b="0" i="0" u="none" strike="noStrike" cap="none" normalizeH="0" baseline="0" dirty="0" err="1">
                          <a:ln>
                            <a:noFill/>
                          </a:ln>
                          <a:solidFill>
                            <a:schemeClr val="tx1"/>
                          </a:solidFill>
                          <a:effectLst/>
                          <a:latin typeface="Coptic1" pitchFamily="2" charset="0"/>
                          <a:cs typeface="Arial" charset="0"/>
                        </a:rPr>
                        <a:t>p~s</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ri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m~Bara,iac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pie~rvei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eftale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ouc~yoinoufi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e~p~swi</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Zacharie le prêtre le fils de </a:t>
                      </a:r>
                      <a:r>
                        <a:rPr kumimoji="0" lang="fr-FR" sz="3200" b="0" i="0" u="none" strike="noStrike" cap="none" normalizeH="0" baseline="0" noProof="0" dirty="0" err="1">
                          <a:ln>
                            <a:noFill/>
                          </a:ln>
                          <a:solidFill>
                            <a:schemeClr val="tx1"/>
                          </a:solidFill>
                          <a:effectLst/>
                          <a:latin typeface="+mn-lt"/>
                          <a:cs typeface="Arial" charset="0"/>
                        </a:rPr>
                        <a:t>Barachie</a:t>
                      </a:r>
                      <a:r>
                        <a:rPr kumimoji="0" lang="fr-FR" sz="3200" b="0" i="0" u="none" strike="noStrike" cap="none" normalizeH="0" baseline="0" noProof="0" dirty="0">
                          <a:ln>
                            <a:noFill/>
                          </a:ln>
                          <a:solidFill>
                            <a:schemeClr val="tx1"/>
                          </a:solidFill>
                          <a:effectLst/>
                          <a:latin typeface="+mn-lt"/>
                          <a:cs typeface="Arial" charset="0"/>
                        </a:rPr>
                        <a:t> était dans le temple, élevant l’encens.</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زكريا الكاهن ابن </a:t>
                      </a:r>
                      <a:r>
                        <a:rPr kumimoji="0" lang="ar-EG" sz="3200" b="0" i="0" u="none" strike="noStrike" cap="none" normalizeH="0" baseline="0" dirty="0" err="1">
                          <a:ln>
                            <a:noFill/>
                          </a:ln>
                          <a:solidFill>
                            <a:schemeClr val="tx1"/>
                          </a:solidFill>
                          <a:effectLst/>
                          <a:latin typeface="+mn-lt"/>
                          <a:cs typeface="Arial" charset="0"/>
                        </a:rPr>
                        <a:t>براخيا</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فيما هو في الهيكل</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يرفع البخور.</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1662512970"/>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Kiahk</a:t>
                      </a:r>
                      <a:r>
                        <a:rPr lang="en-US" sz="1800" b="0" dirty="0">
                          <a:latin typeface="Arial" charset="0"/>
                        </a:rPr>
                        <a:t> – 1</a:t>
                      </a:r>
                      <a:r>
                        <a:rPr lang="en-US" sz="1800" b="0" baseline="30000" dirty="0">
                          <a:latin typeface="Arial" charset="0"/>
                        </a:rPr>
                        <a:t>er</a:t>
                      </a:r>
                      <a:r>
                        <a:rPr lang="en-US" sz="1800" b="0" dirty="0">
                          <a:latin typeface="Arial" charset="0"/>
                        </a:rPr>
                        <a:t>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338765012"/>
      </p:ext>
    </p:extLst>
  </p:cSld>
  <p:clrMapOvr>
    <a:masterClrMapping/>
  </p:clrMapOvr>
  <p:transition/>
</p:sld>
</file>

<file path=ppt/slides/slide3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4247740620"/>
              </p:ext>
            </p:extLst>
          </p:nvPr>
        </p:nvGraphicFramePr>
        <p:xfrm>
          <a:off x="0" y="309664"/>
          <a:ext cx="9144000" cy="3909060"/>
        </p:xfrm>
        <a:graphic>
          <a:graphicData uri="http://schemas.openxmlformats.org/drawingml/2006/table">
            <a:tbl>
              <a:tblPr/>
              <a:tblGrid>
                <a:gridCol w="3346315">
                  <a:extLst>
                    <a:ext uri="{9D8B030D-6E8A-4147-A177-3AD203B41FA5}">
                      <a16:colId xmlns:a16="http://schemas.microsoft.com/office/drawing/2014/main" val="20000"/>
                    </a:ext>
                  </a:extLst>
                </a:gridCol>
                <a:gridCol w="3142975">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Etafnau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e~pio~uwini</a:t>
                      </a:r>
                      <a:r>
                        <a:rPr kumimoji="0" lang="en-GB"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a:ln>
                            <a:noFill/>
                          </a:ln>
                          <a:solidFill>
                            <a:schemeClr val="tx1"/>
                          </a:solidFill>
                          <a:effectLst/>
                          <a:latin typeface="Coptic1" pitchFamily="2" charset="0"/>
                          <a:cs typeface="Arial" charset="0"/>
                        </a:rPr>
                        <a:t>et,/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pefho</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afe~rho</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afhei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qaratou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n~nef</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alauj</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Quand il vit la lumière, qui était sur son visage, il fut terrifié et tomba, sous ses pieds.</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000" b="0" i="0" u="none" strike="noStrike" cap="none" normalizeH="0" baseline="0" dirty="0">
                          <a:ln>
                            <a:noFill/>
                          </a:ln>
                          <a:solidFill>
                            <a:schemeClr val="tx1"/>
                          </a:solidFill>
                          <a:effectLst/>
                          <a:latin typeface="+mn-lt"/>
                          <a:cs typeface="Arial" charset="0"/>
                        </a:rPr>
                        <a:t>لما رأي النور الكائن</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000" b="0" i="0" u="none" strike="noStrike" cap="none" normalizeH="0" baseline="0" dirty="0">
                          <a:ln>
                            <a:noFill/>
                          </a:ln>
                          <a:solidFill>
                            <a:schemeClr val="tx1"/>
                          </a:solidFill>
                          <a:effectLst/>
                          <a:latin typeface="+mn-lt"/>
                          <a:cs typeface="Arial" charset="0"/>
                        </a:rPr>
                        <a:t>في وجه خاف وسقط</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000" b="0" i="0" u="none" strike="noStrike" cap="none" normalizeH="0" baseline="0" dirty="0">
                          <a:ln>
                            <a:noFill/>
                          </a:ln>
                          <a:solidFill>
                            <a:schemeClr val="tx1"/>
                          </a:solidFill>
                          <a:effectLst/>
                          <a:latin typeface="+mn-lt"/>
                          <a:cs typeface="Arial" charset="0"/>
                        </a:rPr>
                        <a:t>تحت رجليه.</a:t>
                      </a:r>
                      <a:endParaRPr kumimoji="0" lang="en-US" sz="30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09391619"/>
      </p:ext>
    </p:extLst>
  </p:cSld>
  <p:clrMapOvr>
    <a:masterClrMapping/>
  </p:clrMapOvr>
  <p:transition/>
</p:sld>
</file>

<file path=ppt/slides/slide3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02903170"/>
      </p:ext>
    </p:extLst>
  </p:cSld>
  <p:clrMapOvr>
    <a:masterClrMapping/>
  </p:clrMapOvr>
  <p:transition/>
</p:sld>
</file>

<file path=ppt/slides/slide3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4233076593"/>
              </p:ext>
            </p:extLst>
          </p:nvPr>
        </p:nvGraphicFramePr>
        <p:xfrm>
          <a:off x="0" y="685800"/>
          <a:ext cx="9144000" cy="3879850"/>
        </p:xfrm>
        <a:graphic>
          <a:graphicData uri="http://schemas.openxmlformats.org/drawingml/2006/table">
            <a:tbl>
              <a:tblPr/>
              <a:tblGrid>
                <a:gridCol w="3041515">
                  <a:extLst>
                    <a:ext uri="{9D8B030D-6E8A-4147-A177-3AD203B41FA5}">
                      <a16:colId xmlns:a16="http://schemas.microsoft.com/office/drawing/2014/main" val="20000"/>
                    </a:ext>
                  </a:extLst>
                </a:gridCol>
                <a:gridCol w="3447775">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Nyok</a:t>
                      </a:r>
                      <a:r>
                        <a:rPr kumimoji="0" lang="en-GB" sz="3600" b="0" i="0" u="none" strike="noStrike" cap="none" normalizeH="0" baseline="0" dirty="0">
                          <a:ln>
                            <a:noFill/>
                          </a:ln>
                          <a:solidFill>
                            <a:schemeClr val="tx1"/>
                          </a:solidFill>
                          <a:effectLst/>
                          <a:latin typeface="Coptic1" pitchFamily="2" charset="0"/>
                          <a:cs typeface="Arial" charset="0"/>
                        </a:rPr>
                        <a:t> on </a:t>
                      </a:r>
                      <a:r>
                        <a:rPr kumimoji="0" lang="en-GB" sz="3600" b="0" i="0" u="none" strike="noStrike" cap="none" normalizeH="0" baseline="0" dirty="0" err="1">
                          <a:ln>
                            <a:noFill/>
                          </a:ln>
                          <a:solidFill>
                            <a:schemeClr val="tx1"/>
                          </a:solidFill>
                          <a:effectLst/>
                          <a:latin typeface="Coptic1" pitchFamily="2" charset="0"/>
                          <a:cs typeface="Arial" charset="0"/>
                        </a:rPr>
                        <a:t>akhwl</a:t>
                      </a:r>
                      <a:r>
                        <a:rPr kumimoji="0" lang="en-GB" sz="3600" b="0" i="0" u="none" strike="noStrike" cap="none" normalizeH="0" baseline="0" dirty="0">
                          <a:ln>
                            <a:noFill/>
                          </a:ln>
                          <a:solidFill>
                            <a:schemeClr val="tx1"/>
                          </a:solidFill>
                          <a:effectLst/>
                          <a:latin typeface="Coptic1" pitchFamily="2" charset="0"/>
                          <a:cs typeface="Arial" charset="0"/>
                        </a:rPr>
                        <a:t>: say/ </a:t>
                      </a:r>
                      <a:r>
                        <a:rPr kumimoji="0" lang="en-GB" sz="3600" b="0" i="0" u="none" strike="noStrike" cap="none" normalizeH="0" baseline="0" dirty="0" err="1">
                          <a:ln>
                            <a:noFill/>
                          </a:ln>
                          <a:solidFill>
                            <a:schemeClr val="tx1"/>
                          </a:solidFill>
                          <a:effectLst/>
                          <a:latin typeface="Coptic1" pitchFamily="2" charset="0"/>
                          <a:cs typeface="Arial" charset="0"/>
                        </a:rPr>
                        <a:t>e~youab</a:t>
                      </a:r>
                      <a:r>
                        <a:rPr kumimoji="0" lang="en-GB" sz="3600" b="0" i="0" u="none" strike="noStrike" cap="none" normalizeH="0" baseline="0" dirty="0">
                          <a:ln>
                            <a:noFill/>
                          </a:ln>
                          <a:solidFill>
                            <a:schemeClr val="tx1"/>
                          </a:solidFill>
                          <a:effectLst/>
                          <a:latin typeface="Coptic1" pitchFamily="2" charset="0"/>
                          <a:cs typeface="Arial" charset="0"/>
                        </a:rPr>
                        <a:t> Maria </a:t>
                      </a:r>
                      <a:r>
                        <a:rPr kumimoji="0" lang="en-GB" sz="3600" b="0" i="0" u="none" strike="noStrike" cap="none" normalizeH="0" baseline="0" dirty="0" err="1">
                          <a:ln>
                            <a:noFill/>
                          </a:ln>
                          <a:solidFill>
                            <a:schemeClr val="tx1"/>
                          </a:solidFill>
                          <a:effectLst/>
                          <a:latin typeface="Coptic1" pitchFamily="2" charset="0"/>
                          <a:cs typeface="Arial" charset="0"/>
                        </a:rPr>
                        <a:t>akhisennoufi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nac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m~v~rasi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m~pikocmoc</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Toi aussi tu as volé, vers Marie Sainte et lui as annoncé, la joie du monde.</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أنت أيضاً طرت إلي</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القديسة مريم،</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وبشرتها بفرح</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العالم.</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4216499864"/>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Kiahk</a:t>
                      </a:r>
                      <a:r>
                        <a:rPr lang="en-US" sz="1800" b="0" dirty="0">
                          <a:latin typeface="Arial" charset="0"/>
                        </a:rPr>
                        <a:t> – 2</a:t>
                      </a:r>
                      <a:r>
                        <a:rPr lang="en-US" sz="1800" b="0" baseline="30000" dirty="0">
                          <a:latin typeface="Arial" charset="0"/>
                        </a:rPr>
                        <a:t>ème</a:t>
                      </a:r>
                      <a:r>
                        <a:rPr lang="en-US" sz="1800" b="0" dirty="0">
                          <a:latin typeface="Arial" charset="0"/>
                        </a:rPr>
                        <a:t>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471961373"/>
      </p:ext>
    </p:extLst>
  </p:cSld>
  <p:clrMapOvr>
    <a:masterClrMapping/>
  </p:clrMapOvr>
  <p:transition/>
</p:sld>
</file>

<file path=ppt/slides/slide3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3081692495"/>
              </p:ext>
            </p:extLst>
          </p:nvPr>
        </p:nvGraphicFramePr>
        <p:xfrm>
          <a:off x="0" y="419100"/>
          <a:ext cx="9144000" cy="3909060"/>
        </p:xfrm>
        <a:graphic>
          <a:graphicData uri="http://schemas.openxmlformats.org/drawingml/2006/table">
            <a:tbl>
              <a:tblPr/>
              <a:tblGrid>
                <a:gridCol w="3268494">
                  <a:extLst>
                    <a:ext uri="{9D8B030D-6E8A-4147-A177-3AD203B41FA5}">
                      <a16:colId xmlns:a16="http://schemas.microsoft.com/office/drawing/2014/main" val="20000"/>
                    </a:ext>
                  </a:extLst>
                </a:gridCol>
                <a:gridCol w="3220796">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akws</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e~bol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e~roc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ouc~m</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n~yel</a:t>
                      </a:r>
                      <a:r>
                        <a:rPr kumimoji="0" lang="en-GB" sz="3600" b="0" i="0" u="none" strike="noStrike" cap="none" normalizeH="0" baseline="0" dirty="0">
                          <a:ln>
                            <a:noFill/>
                          </a:ln>
                          <a:solidFill>
                            <a:schemeClr val="tx1"/>
                          </a:solidFill>
                          <a:effectLst/>
                          <a:latin typeface="Coptic1" pitchFamily="2" charset="0"/>
                          <a:cs typeface="Arial" charset="0"/>
                        </a:rPr>
                        <a:t>/l: ,e ,ere y/</a:t>
                      </a:r>
                      <a:r>
                        <a:rPr kumimoji="0" lang="en-GB" sz="3600" b="0" i="0" u="none" strike="noStrike" cap="none" normalizeH="0" baseline="0" dirty="0" err="1">
                          <a:ln>
                            <a:noFill/>
                          </a:ln>
                          <a:solidFill>
                            <a:schemeClr val="tx1"/>
                          </a:solidFill>
                          <a:effectLst/>
                          <a:latin typeface="Coptic1" pitchFamily="2" charset="0"/>
                          <a:cs typeface="Arial" charset="0"/>
                        </a:rPr>
                        <a:t>e~ymeh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n~h~mot</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Po#c</a:t>
                      </a:r>
                      <a:r>
                        <a:rPr kumimoji="0" lang="en-GB" sz="3600" b="0" i="0" u="none" strike="noStrike" cap="none" normalizeH="0" baseline="0" dirty="0">
                          <a:ln>
                            <a:noFill/>
                          </a:ln>
                          <a:solidFill>
                            <a:schemeClr val="tx1"/>
                          </a:solidFill>
                          <a:effectLst/>
                          <a:latin typeface="Coptic1" pitchFamily="2" charset="0"/>
                          <a:cs typeface="Arial" charset="0"/>
                        </a:rPr>
                        <a:t># sop </a:t>
                      </a:r>
                      <a:r>
                        <a:rPr kumimoji="0" lang="en-GB" sz="3600" b="0" i="0" u="none" strike="noStrike" cap="none" normalizeH="0" baseline="0" dirty="0" err="1">
                          <a:ln>
                            <a:noFill/>
                          </a:ln>
                          <a:solidFill>
                            <a:schemeClr val="tx1"/>
                          </a:solidFill>
                          <a:effectLst/>
                          <a:latin typeface="Coptic1" pitchFamily="2" charset="0"/>
                          <a:cs typeface="Arial" charset="0"/>
                        </a:rPr>
                        <a:t>neme</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Et tu as proclamé d'une voix allègre: "Salut à toi ô pleine de grâce, le Seigneur est avec toi.</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وصرخت إليها بصوت</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التهليل قائلاً: السلام</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لك يا ممتلئة نعمة</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الرب معك.</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05569279"/>
      </p:ext>
    </p:extLst>
  </p:cSld>
  <p:clrMapOvr>
    <a:masterClrMapping/>
  </p:clrMapOvr>
  <p:transition/>
</p:sld>
</file>

<file path=ppt/slides/slide3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25071148"/>
      </p:ext>
    </p:extLst>
  </p:cSld>
  <p:clrMapOvr>
    <a:masterClrMapping/>
  </p:clrMapOvr>
  <p:transition/>
</p:sld>
</file>

<file path=ppt/slides/slide3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3560072383"/>
              </p:ext>
            </p:extLst>
          </p:nvPr>
        </p:nvGraphicFramePr>
        <p:xfrm>
          <a:off x="0" y="685800"/>
          <a:ext cx="9144000" cy="3879850"/>
        </p:xfrm>
        <a:graphic>
          <a:graphicData uri="http://schemas.openxmlformats.org/drawingml/2006/table">
            <a:tbl>
              <a:tblPr/>
              <a:tblGrid>
                <a:gridCol w="3184187">
                  <a:extLst>
                    <a:ext uri="{9D8B030D-6E8A-4147-A177-3AD203B41FA5}">
                      <a16:colId xmlns:a16="http://schemas.microsoft.com/office/drawing/2014/main" val="20000"/>
                    </a:ext>
                  </a:extLst>
                </a:gridCol>
                <a:gridCol w="3305103">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endParaRPr kumimoji="0" lang="en-GB"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3002594531"/>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Kiahk</a:t>
                      </a:r>
                      <a:r>
                        <a:rPr lang="en-US" sz="1800" b="0" dirty="0">
                          <a:latin typeface="Arial" charset="0"/>
                        </a:rPr>
                        <a:t> – 3</a:t>
                      </a:r>
                      <a:r>
                        <a:rPr lang="en-US" sz="1800" b="0" baseline="30000" dirty="0">
                          <a:latin typeface="Arial" charset="0"/>
                        </a:rPr>
                        <a:t>ème</a:t>
                      </a:r>
                      <a:r>
                        <a:rPr lang="en-US" sz="1800" b="0" dirty="0">
                          <a:latin typeface="Arial" charset="0"/>
                        </a:rPr>
                        <a:t>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0" name="Group 28">
            <a:extLst>
              <a:ext uri="{FF2B5EF4-FFF2-40B4-BE49-F238E27FC236}">
                <a16:creationId xmlns:a16="http://schemas.microsoft.com/office/drawing/2014/main" id="{47ED8008-87AB-4612-AE61-19ACB4EF8825}"/>
              </a:ext>
            </a:extLst>
          </p:cNvPr>
          <p:cNvGraphicFramePr>
            <a:graphicFrameLocks noGrp="1"/>
          </p:cNvGraphicFramePr>
          <p:nvPr>
            <p:extLst>
              <p:ext uri="{D42A27DB-BD31-4B8C-83A1-F6EECF244321}">
                <p14:modId xmlns:p14="http://schemas.microsoft.com/office/powerpoint/2010/main" val="1590307570"/>
              </p:ext>
            </p:extLst>
          </p:nvPr>
        </p:nvGraphicFramePr>
        <p:xfrm>
          <a:off x="35495" y="653652"/>
          <a:ext cx="9073009" cy="3970020"/>
        </p:xfrm>
        <a:graphic>
          <a:graphicData uri="http://schemas.openxmlformats.org/drawingml/2006/table">
            <a:tbl>
              <a:tblPr/>
              <a:tblGrid>
                <a:gridCol w="3006020">
                  <a:extLst>
                    <a:ext uri="{9D8B030D-6E8A-4147-A177-3AD203B41FA5}">
                      <a16:colId xmlns:a16="http://schemas.microsoft.com/office/drawing/2014/main" val="20000"/>
                    </a:ext>
                  </a:extLst>
                </a:gridCol>
                <a:gridCol w="3114661">
                  <a:extLst>
                    <a:ext uri="{9D8B030D-6E8A-4147-A177-3AD203B41FA5}">
                      <a16:colId xmlns:a16="http://schemas.microsoft.com/office/drawing/2014/main" val="20001"/>
                    </a:ext>
                  </a:extLst>
                </a:gridCol>
                <a:gridCol w="2952328">
                  <a:extLst>
                    <a:ext uri="{9D8B030D-6E8A-4147-A177-3AD203B41FA5}">
                      <a16:colId xmlns:a16="http://schemas.microsoft.com/office/drawing/2014/main" val="20002"/>
                    </a:ext>
                  </a:extLst>
                </a:gridCol>
              </a:tblGrid>
              <a:tr h="2857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Ounof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a:t>
                      </a:r>
                      <a:r>
                        <a:rPr kumimoji="0" lang="en-US" sz="3600" b="0" i="0" u="none" strike="noStrike" cap="none" normalizeH="0" baseline="0" dirty="0">
                          <a:ln>
                            <a:noFill/>
                          </a:ln>
                          <a:solidFill>
                            <a:schemeClr val="tx1"/>
                          </a:solidFill>
                          <a:effectLst/>
                          <a:latin typeface="Coptic1" pitchFamily="2" charset="0"/>
                          <a:cs typeface="Arial" charset="0"/>
                        </a:rPr>
                        <a:t> Maria: ]</a:t>
                      </a:r>
                      <a:r>
                        <a:rPr kumimoji="0" lang="en-US" sz="3600" b="0" i="0" u="none" strike="noStrike" cap="none" normalizeH="0" baseline="0" dirty="0" err="1">
                          <a:ln>
                            <a:noFill/>
                          </a:ln>
                          <a:solidFill>
                            <a:schemeClr val="tx1"/>
                          </a:solidFill>
                          <a:effectLst/>
                          <a:latin typeface="Coptic1" pitchFamily="2" charset="0"/>
                          <a:cs typeface="Arial" charset="0"/>
                        </a:rPr>
                        <a:t>bwki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mau</a:t>
                      </a:r>
                      <a:r>
                        <a:rPr kumimoji="0" lang="en-US" sz="3600" b="0" i="0" u="none" strike="noStrike" cap="none" normalizeH="0" baseline="0" dirty="0">
                          <a:ln>
                            <a:noFill/>
                          </a:ln>
                          <a:solidFill>
                            <a:schemeClr val="tx1"/>
                          </a:solidFill>
                          <a:effectLst/>
                          <a:latin typeface="Coptic1" pitchFamily="2" charset="0"/>
                          <a:cs typeface="Arial" charset="0"/>
                        </a:rPr>
                        <a:t>: je v/</a:t>
                      </a:r>
                      <a:r>
                        <a:rPr kumimoji="0" lang="en-US" sz="3600" b="0" i="0" u="none" strike="noStrike" cap="none" normalizeH="0" baseline="0" dirty="0" err="1">
                          <a:ln>
                            <a:noFill/>
                          </a:ln>
                          <a:solidFill>
                            <a:schemeClr val="tx1"/>
                          </a:solidFill>
                          <a:effectLst/>
                          <a:latin typeface="Coptic1" pitchFamily="2" charset="0"/>
                          <a:cs typeface="Arial" charset="0"/>
                        </a:rPr>
                        <a:t>e~tqen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pea~m</a:t>
                      </a:r>
                      <a:r>
                        <a:rPr kumimoji="0" lang="en-US" sz="3600" b="0" i="0" u="none" strike="noStrike" cap="none" normalizeH="0" baseline="0" dirty="0">
                          <a:ln>
                            <a:noFill/>
                          </a:ln>
                          <a:solidFill>
                            <a:schemeClr val="tx1"/>
                          </a:solidFill>
                          <a:effectLst/>
                          <a:latin typeface="Coptic1" pitchFamily="2" charset="0"/>
                          <a:cs typeface="Arial" charset="0"/>
                        </a:rPr>
                        <a:t>/r: </a:t>
                      </a:r>
                      <a:r>
                        <a:rPr kumimoji="0" lang="en-US" sz="3600" b="0" i="0" u="none" strike="noStrike" cap="none" normalizeH="0" baseline="0" dirty="0" err="1">
                          <a:ln>
                            <a:noFill/>
                          </a:ln>
                          <a:solidFill>
                            <a:schemeClr val="tx1"/>
                          </a:solidFill>
                          <a:effectLst/>
                          <a:latin typeface="Coptic1" pitchFamily="2" charset="0"/>
                          <a:cs typeface="Arial" charset="0"/>
                        </a:rPr>
                        <a:t>nia~ggeloc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cehwc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e~rof</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R</a:t>
                      </a:r>
                      <a:r>
                        <a:rPr kumimoji="0" lang="fr-CA" sz="3200" b="0" i="0" u="none" strike="noStrike" cap="none" normalizeH="0" baseline="0" dirty="0" err="1">
                          <a:ln>
                            <a:noFill/>
                          </a:ln>
                          <a:solidFill>
                            <a:schemeClr val="tx1"/>
                          </a:solidFill>
                          <a:effectLst/>
                          <a:latin typeface="Arial" charset="0"/>
                          <a:cs typeface="Arial" charset="0"/>
                        </a:rPr>
                        <a:t>éjouis</a:t>
                      </a:r>
                      <a:r>
                        <a:rPr kumimoji="0" lang="fr-CA" sz="3200" b="0" i="0" u="none" strike="noStrike" cap="none" normalizeH="0" baseline="0" dirty="0">
                          <a:ln>
                            <a:noFill/>
                          </a:ln>
                          <a:solidFill>
                            <a:schemeClr val="tx1"/>
                          </a:solidFill>
                          <a:effectLst/>
                          <a:latin typeface="Arial" charset="0"/>
                          <a:cs typeface="Arial" charset="0"/>
                        </a:rPr>
                        <a:t>-toi Marie la servante et la mère, car Celui qui est sur tes genoux, les anges Le louent.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err="1">
                          <a:ln>
                            <a:noFill/>
                          </a:ln>
                          <a:solidFill>
                            <a:schemeClr val="tx1"/>
                          </a:solidFill>
                          <a:effectLst/>
                          <a:latin typeface="Arial" charset="0"/>
                          <a:cs typeface="Arial" charset="0"/>
                        </a:rPr>
                        <a:t>افرَحى</a:t>
                      </a:r>
                      <a:r>
                        <a:rPr kumimoji="0" lang="ar-SA" sz="4000" b="0" i="0" u="none" strike="noStrike" cap="none" normalizeH="0" baseline="0" dirty="0">
                          <a:ln>
                            <a:noFill/>
                          </a:ln>
                          <a:solidFill>
                            <a:schemeClr val="tx1"/>
                          </a:solidFill>
                          <a:effectLst/>
                          <a:latin typeface="Arial" charset="0"/>
                          <a:cs typeface="Arial" charset="0"/>
                        </a:rPr>
                        <a:t> يا مريمُ العبدة والأمُ لأن الذى </a:t>
                      </a:r>
                      <a:r>
                        <a:rPr kumimoji="0" lang="ar-SA" sz="4000" b="0" i="0" u="none" strike="noStrike" cap="none" normalizeH="0" baseline="0" dirty="0" err="1">
                          <a:ln>
                            <a:noFill/>
                          </a:ln>
                          <a:solidFill>
                            <a:schemeClr val="tx1"/>
                          </a:solidFill>
                          <a:effectLst/>
                          <a:latin typeface="Arial" charset="0"/>
                          <a:cs typeface="Arial" charset="0"/>
                        </a:rPr>
                        <a:t>فى</a:t>
                      </a:r>
                      <a:r>
                        <a:rPr kumimoji="0" lang="ar-SA" sz="4000" b="0" i="0" u="none" strike="noStrike" cap="none" normalizeH="0" baseline="0" dirty="0">
                          <a:ln>
                            <a:noFill/>
                          </a:ln>
                          <a:solidFill>
                            <a:schemeClr val="tx1"/>
                          </a:solidFill>
                          <a:effectLst/>
                          <a:latin typeface="Arial" charset="0"/>
                          <a:cs typeface="Arial" charset="0"/>
                        </a:rPr>
                        <a:t> حِجركِ الملائكة تسبحهُ.</a:t>
                      </a:r>
                      <a:r>
                        <a:rPr kumimoji="0" lang="en-US" sz="40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563849683"/>
      </p:ext>
    </p:extLst>
  </p:cSld>
  <p:clrMapOvr>
    <a:masterClrMapping/>
  </p:clrMapOvr>
  <p:transition/>
</p:sld>
</file>

<file path=ppt/slides/slide3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05259"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graphicFrame>
        <p:nvGraphicFramePr>
          <p:cNvPr id="7605294" name="Group 46"/>
          <p:cNvGraphicFramePr>
            <a:graphicFrameLocks noGrp="1"/>
          </p:cNvGraphicFramePr>
          <p:nvPr>
            <p:ph/>
            <p:extLst>
              <p:ext uri="{D42A27DB-BD31-4B8C-83A1-F6EECF244321}">
                <p14:modId xmlns:p14="http://schemas.microsoft.com/office/powerpoint/2010/main" val="3483840100"/>
              </p:ext>
            </p:extLst>
          </p:nvPr>
        </p:nvGraphicFramePr>
        <p:xfrm>
          <a:off x="0" y="771550"/>
          <a:ext cx="9144000" cy="3423000"/>
        </p:xfrm>
        <a:graphic>
          <a:graphicData uri="http://schemas.openxmlformats.org/drawingml/2006/table">
            <a:tbl>
              <a:tblPr/>
              <a:tblGrid>
                <a:gridCol w="3433936">
                  <a:extLst>
                    <a:ext uri="{9D8B030D-6E8A-4147-A177-3AD203B41FA5}">
                      <a16:colId xmlns:a16="http://schemas.microsoft.com/office/drawing/2014/main" val="20000"/>
                    </a:ext>
                  </a:extLst>
                </a:gridCol>
                <a:gridCol w="3265179">
                  <a:extLst>
                    <a:ext uri="{9D8B030D-6E8A-4147-A177-3AD203B41FA5}">
                      <a16:colId xmlns:a16="http://schemas.microsoft.com/office/drawing/2014/main" val="20001"/>
                    </a:ext>
                  </a:extLst>
                </a:gridCol>
                <a:gridCol w="2444885">
                  <a:extLst>
                    <a:ext uri="{9D8B030D-6E8A-4147-A177-3AD203B41FA5}">
                      <a16:colId xmlns:a16="http://schemas.microsoft.com/office/drawing/2014/main" val="20002"/>
                    </a:ext>
                  </a:extLst>
                </a:gridCol>
              </a:tblGrid>
              <a:tr h="228004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ni,eroubim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ceo~uwst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axiwc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niceravim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oumeta~ymounk</a:t>
                      </a:r>
                      <a:endParaRPr kumimoji="0" lang="en-US" sz="3600" b="0" i="0" u="none" strike="noStrike" cap="none" normalizeH="0" baseline="0" dirty="0">
                        <a:ln>
                          <a:noFill/>
                        </a:ln>
                        <a:solidFill>
                          <a:schemeClr val="tx1"/>
                        </a:solidFill>
                        <a:effectLst/>
                        <a:latin typeface="Coptic1" pitchFamily="2" charset="0"/>
                        <a:cs typeface="Arial" charset="0"/>
                      </a:endParaRP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Les Chérubins L’adorent avec mérite,  et les Séraphins sans tiédeur.</a:t>
                      </a:r>
                      <a:endParaRPr kumimoji="0" lang="en-US" sz="3600" b="0" i="0" u="none" strike="noStrike" cap="none" normalizeH="0" baseline="0" dirty="0">
                        <a:ln>
                          <a:noFill/>
                        </a:ln>
                        <a:solidFill>
                          <a:schemeClr val="tx1"/>
                        </a:solidFill>
                        <a:effectLst/>
                        <a:latin typeface="Arial" charset="0"/>
                        <a:cs typeface="Arial" charset="0"/>
                      </a:endParaRP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400" b="0" i="0" u="none" strike="noStrike" cap="none" normalizeH="0" baseline="0" dirty="0" err="1">
                          <a:ln>
                            <a:noFill/>
                          </a:ln>
                          <a:solidFill>
                            <a:schemeClr val="tx1"/>
                          </a:solidFill>
                          <a:effectLst/>
                          <a:latin typeface="Arial" charset="0"/>
                          <a:cs typeface="Arial" charset="0"/>
                        </a:rPr>
                        <a:t>وا</a:t>
                      </a:r>
                      <a:r>
                        <a:rPr kumimoji="0" lang="ar-EG" sz="4400" b="0" i="0" u="none" strike="noStrike" cap="none" normalizeH="0" baseline="0" dirty="0">
                          <a:ln>
                            <a:noFill/>
                          </a:ln>
                          <a:solidFill>
                            <a:schemeClr val="tx1"/>
                          </a:solidFill>
                          <a:effectLst/>
                          <a:latin typeface="Arial" charset="0"/>
                          <a:cs typeface="Arial" charset="0"/>
                        </a:rPr>
                        <a:t>ل</a:t>
                      </a:r>
                      <a:r>
                        <a:rPr kumimoji="0" lang="ar-SA" sz="4400" b="0" i="0" u="none" strike="noStrike" cap="none" normalizeH="0" baseline="0" dirty="0" err="1">
                          <a:ln>
                            <a:noFill/>
                          </a:ln>
                          <a:solidFill>
                            <a:schemeClr val="tx1"/>
                          </a:solidFill>
                          <a:effectLst/>
                          <a:latin typeface="Arial" charset="0"/>
                          <a:cs typeface="Arial" charset="0"/>
                        </a:rPr>
                        <a:t>شاروبيم</a:t>
                      </a:r>
                      <a:r>
                        <a:rPr kumimoji="0" lang="fr-FR"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يسجدون له</a:t>
                      </a:r>
                      <a:r>
                        <a:rPr kumimoji="0" lang="fr-FR"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باستحقاق</a:t>
                      </a:r>
                      <a:r>
                        <a:rPr kumimoji="0" lang="fr-FR"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err="1">
                          <a:ln>
                            <a:noFill/>
                          </a:ln>
                          <a:solidFill>
                            <a:schemeClr val="tx1"/>
                          </a:solidFill>
                          <a:effectLst/>
                          <a:latin typeface="Arial" charset="0"/>
                          <a:cs typeface="Arial" charset="0"/>
                        </a:rPr>
                        <a:t>والسيرافيم</a:t>
                      </a:r>
                      <a:r>
                        <a:rPr kumimoji="0" lang="ar-SA" sz="4400" b="0" i="0" u="none" strike="noStrike" cap="none" normalizeH="0" baseline="0" dirty="0">
                          <a:ln>
                            <a:noFill/>
                          </a:ln>
                          <a:solidFill>
                            <a:schemeClr val="tx1"/>
                          </a:solidFill>
                          <a:effectLst/>
                          <a:latin typeface="Arial" charset="0"/>
                          <a:cs typeface="Arial" charset="0"/>
                        </a:rPr>
                        <a:t> بغير فتور.</a:t>
                      </a:r>
                      <a:endParaRPr kumimoji="0" lang="en-US" sz="4400" b="0" i="0" u="none" strike="noStrike" cap="none" normalizeH="0" baseline="0" dirty="0">
                        <a:ln>
                          <a:noFill/>
                        </a:ln>
                        <a:solidFill>
                          <a:schemeClr val="tx1"/>
                        </a:solidFill>
                        <a:effectLst/>
                        <a:latin typeface="Arial" charset="0"/>
                        <a:cs typeface="Arial" charset="0"/>
                      </a:endParaRPr>
                    </a:p>
                  </a:txBody>
                  <a:tcPr marL="54000" marR="54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9715390"/>
      </p:ext>
    </p:extLst>
  </p:cSld>
  <p:clrMapOvr>
    <a:masterClrMapping/>
  </p:clrMapOvr>
  <p:transition/>
</p:sld>
</file>

<file path=ppt/slides/slide3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6322" name="Group 50"/>
          <p:cNvGraphicFramePr>
            <a:graphicFrameLocks noGrp="1"/>
          </p:cNvGraphicFramePr>
          <p:nvPr>
            <p:ph/>
          </p:nvPr>
        </p:nvGraphicFramePr>
        <p:xfrm>
          <a:off x="0" y="0"/>
          <a:ext cx="9144000" cy="4945380"/>
        </p:xfrm>
        <a:graphic>
          <a:graphicData uri="http://schemas.openxmlformats.org/drawingml/2006/table">
            <a:tbl>
              <a:tblPr/>
              <a:tblGrid>
                <a:gridCol w="3563888">
                  <a:extLst>
                    <a:ext uri="{9D8B030D-6E8A-4147-A177-3AD203B41FA5}">
                      <a16:colId xmlns:a16="http://schemas.microsoft.com/office/drawing/2014/main" val="20000"/>
                    </a:ext>
                  </a:extLst>
                </a:gridCol>
                <a:gridCol w="3384376">
                  <a:extLst>
                    <a:ext uri="{9D8B030D-6E8A-4147-A177-3AD203B41FA5}">
                      <a16:colId xmlns:a16="http://schemas.microsoft.com/office/drawing/2014/main" val="20001"/>
                    </a:ext>
                  </a:extLst>
                </a:gridCol>
                <a:gridCol w="2195736">
                  <a:extLst>
                    <a:ext uri="{9D8B030D-6E8A-4147-A177-3AD203B41FA5}">
                      <a16:colId xmlns:a16="http://schemas.microsoft.com/office/drawing/2014/main" val="20002"/>
                    </a:ext>
                  </a:extLst>
                </a:gridCol>
              </a:tblGrid>
              <a:tr h="29946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n~ouparr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qaten</a:t>
                      </a:r>
                      <a:r>
                        <a:rPr kumimoji="0" lang="en-US" sz="3200" b="0" i="0" u="none" strike="noStrike" cap="none" normalizeH="0" baseline="0" dirty="0">
                          <a:ln>
                            <a:noFill/>
                          </a:ln>
                          <a:solidFill>
                            <a:schemeClr val="tx1"/>
                          </a:solidFill>
                          <a:effectLst/>
                          <a:latin typeface="Coptic1" pitchFamily="2" charset="0"/>
                          <a:cs typeface="Arial" charset="0"/>
                        </a:rPr>
                        <a:t> Pen[</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Pi,rictoc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wric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nep~recbia</a:t>
                      </a:r>
                      <a:r>
                        <a:rPr kumimoji="0" lang="en-US" sz="3200" b="0" i="0" u="none" strike="noStrike" cap="none" normalizeH="0" baseline="0" dirty="0">
                          <a:ln>
                            <a:noFill/>
                          </a:ln>
                          <a:solidFill>
                            <a:schemeClr val="tx1"/>
                          </a:solidFill>
                          <a:effectLst/>
                          <a:latin typeface="Coptic1" pitchFamily="2" charset="0"/>
                          <a:cs typeface="Arial" charset="0"/>
                        </a:rPr>
                        <a:t>: w~ ten[</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t>
                      </a:r>
                      <a:r>
                        <a:rPr kumimoji="0" lang="en-US" sz="3200" b="0" i="0" u="none" strike="noStrike" cap="none" normalizeH="0" baseline="0" dirty="0">
                          <a:ln>
                            <a:noFill/>
                          </a:ln>
                          <a:solidFill>
                            <a:schemeClr val="tx1"/>
                          </a:solidFill>
                          <a:effectLst/>
                          <a:latin typeface="Coptic1" pitchFamily="2" charset="0"/>
                          <a:cs typeface="Arial" charset="0"/>
                        </a:rPr>
                        <a:t>/b t/ren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yeo~tokoc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n’avons d’autre soutien, auprès de notre Seigneur Jésus Christ, que tes demandes et ton intercession, Ô notre Dame à tous, la mère de Dieu.</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ليسَ لنا دالة عند ربنا يسوعَ المسيح سِوى طلباتكِ</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وشفاعتكِ يا سيدتنا كلنا </a:t>
                      </a:r>
                      <a:r>
                        <a:rPr kumimoji="0" lang="ar-EG" sz="3600" b="0" i="0" u="none" strike="noStrike" cap="none" normalizeH="0" baseline="0" dirty="0">
                          <a:ln>
                            <a:noFill/>
                          </a:ln>
                          <a:solidFill>
                            <a:schemeClr val="tx1"/>
                          </a:solidFill>
                          <a:effectLst/>
                          <a:latin typeface="Arial" charset="0"/>
                          <a:cs typeface="Arial" charset="0"/>
                        </a:rPr>
                        <a:t>العذراء</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والدة الإله.</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606283"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57559521"/>
      </p:ext>
    </p:extLst>
  </p:cSld>
  <p:clrMapOvr>
    <a:masterClrMapping/>
  </p:clrMapOvr>
  <p:transition/>
</p:sld>
</file>

<file path=ppt/slides/slide3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7360" name="Group 64"/>
          <p:cNvGraphicFramePr>
            <a:graphicFrameLocks noGrp="1"/>
          </p:cNvGraphicFramePr>
          <p:nvPr>
            <p:ph/>
          </p:nvPr>
        </p:nvGraphicFramePr>
        <p:xfrm>
          <a:off x="0" y="670"/>
          <a:ext cx="9144001" cy="5190840"/>
        </p:xfrm>
        <a:graphic>
          <a:graphicData uri="http://schemas.openxmlformats.org/drawingml/2006/table">
            <a:tbl>
              <a:tblPr/>
              <a:tblGrid>
                <a:gridCol w="3491880">
                  <a:extLst>
                    <a:ext uri="{9D8B030D-6E8A-4147-A177-3AD203B41FA5}">
                      <a16:colId xmlns:a16="http://schemas.microsoft.com/office/drawing/2014/main" val="20000"/>
                    </a:ext>
                  </a:extLst>
                </a:gridCol>
                <a:gridCol w="3168352">
                  <a:extLst>
                    <a:ext uri="{9D8B030D-6E8A-4147-A177-3AD203B41FA5}">
                      <a16:colId xmlns:a16="http://schemas.microsoft.com/office/drawing/2014/main" val="20001"/>
                    </a:ext>
                  </a:extLst>
                </a:gridCol>
                <a:gridCol w="2483769">
                  <a:extLst>
                    <a:ext uri="{9D8B030D-6E8A-4147-A177-3AD203B41FA5}">
                      <a16:colId xmlns:a16="http://schemas.microsoft.com/office/drawing/2014/main" val="20002"/>
                    </a:ext>
                  </a:extLst>
                </a:gridCol>
              </a:tblGrid>
              <a:tr h="495309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Hina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n~tenhwc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ni,eroubim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niceravim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ouab</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pipantokratwr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t~ve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p~kahi</a:t>
                      </a:r>
                      <a:r>
                        <a:rPr kumimoji="0" lang="en-US" sz="2800" b="0" i="0" u="none" strike="noStrike" cap="none" normalizeH="0" baseline="0" dirty="0">
                          <a:ln>
                            <a:noFill/>
                          </a:ln>
                          <a:solidFill>
                            <a:schemeClr val="tx1"/>
                          </a:solidFill>
                          <a:effectLst/>
                          <a:latin typeface="Coptic1" pitchFamily="2" charset="0"/>
                          <a:cs typeface="Arial" charset="0"/>
                        </a:rPr>
                        <a:t> meh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pektaio</a:t>
                      </a:r>
                      <a:r>
                        <a:rPr kumimoji="0" lang="en-US" sz="2800" b="0" i="0" u="none" strike="noStrike" cap="none" normalizeH="0" baseline="0" dirty="0">
                          <a:ln>
                            <a:noFill/>
                          </a:ln>
                          <a:solidFill>
                            <a:schemeClr val="tx1"/>
                          </a:solidFill>
                          <a:effectLst/>
                          <a:latin typeface="Coptic1" pitchFamily="2" charset="0"/>
                          <a:cs typeface="Arial" charset="0"/>
                        </a:rPr>
                        <a:t>.</a:t>
                      </a: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Afin que nous Te louions avec les Chérubins et les Séraphins en clamant et en disant: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Saint, Saint, Saint, Seigneur Tout-Puissant, ciel et terre sont remplis de Ta Gloire et de Ton Honneur.</a:t>
                      </a:r>
                      <a:endParaRPr kumimoji="0" lang="en-US" sz="2500" b="0" i="0" u="none" strike="noStrike" cap="none" normalizeH="0" baseline="0" dirty="0">
                        <a:ln>
                          <a:noFill/>
                        </a:ln>
                        <a:solidFill>
                          <a:schemeClr val="tx1"/>
                        </a:solidFill>
                        <a:effectLst/>
                        <a:latin typeface="Arial" charset="0"/>
                        <a:cs typeface="Arial" charset="0"/>
                      </a:endParaRP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err="1">
                          <a:ln>
                            <a:noFill/>
                          </a:ln>
                          <a:solidFill>
                            <a:schemeClr val="tx1"/>
                          </a:solidFill>
                          <a:effectLst/>
                          <a:latin typeface="Arial" charset="0"/>
                          <a:cs typeface="Arial" charset="0"/>
                        </a:rPr>
                        <a:t>لكى</a:t>
                      </a:r>
                      <a:r>
                        <a:rPr kumimoji="0" lang="ar-SA" sz="3000" b="0" i="0" u="none" strike="noStrike" cap="none" normalizeH="0" baseline="0" dirty="0">
                          <a:ln>
                            <a:noFill/>
                          </a:ln>
                          <a:solidFill>
                            <a:schemeClr val="tx1"/>
                          </a:solidFill>
                          <a:effectLst/>
                          <a:latin typeface="Arial" charset="0"/>
                          <a:cs typeface="Arial" charset="0"/>
                        </a:rPr>
                        <a:t> نسَبحُكَ مَعَ </a:t>
                      </a:r>
                      <a:r>
                        <a:rPr kumimoji="0" lang="ar-SA" sz="3000" b="0" i="0" u="none" strike="noStrike" cap="none" normalizeH="0" baseline="0" dirty="0" err="1">
                          <a:ln>
                            <a:noFill/>
                          </a:ln>
                          <a:solidFill>
                            <a:schemeClr val="tx1"/>
                          </a:solidFill>
                          <a:effectLst/>
                          <a:latin typeface="Arial" charset="0"/>
                          <a:cs typeface="Arial" charset="0"/>
                        </a:rPr>
                        <a:t>الشاروبيم</a:t>
                      </a:r>
                      <a:r>
                        <a:rPr kumimoji="0" lang="ar-SA"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والسيرافيم</a:t>
                      </a:r>
                      <a:r>
                        <a:rPr kumimoji="0" lang="ar-SA" sz="3000" b="0" i="0" u="none" strike="noStrike" cap="none" normalizeH="0" baseline="0" dirty="0">
                          <a:ln>
                            <a:noFill/>
                          </a:ln>
                          <a:solidFill>
                            <a:schemeClr val="tx1"/>
                          </a:solidFill>
                          <a:effectLst/>
                          <a:latin typeface="Arial" charset="0"/>
                          <a:cs typeface="Arial" charset="0"/>
                        </a:rPr>
                        <a:t> صارخينَ وقائلين:</a:t>
                      </a:r>
                      <a:r>
                        <a:rPr kumimoji="0" lang="ar-EG"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  </a:t>
                      </a:r>
                      <a:endParaRPr kumimoji="0" lang="fr-FR" sz="30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قدوس.  قدوس.  قدوس. أيُها الربُ ضابط الكل السماء والأرض مملوءتان من مجدكَ وكرامتكَ.</a:t>
                      </a:r>
                      <a:r>
                        <a:rPr kumimoji="0" lang="en-US" sz="3000" b="0" i="0" u="none" strike="noStrike" cap="none" normalizeH="0" baseline="0" dirty="0">
                          <a:ln>
                            <a:noFill/>
                          </a:ln>
                          <a:solidFill>
                            <a:schemeClr val="tx1"/>
                          </a:solidFill>
                          <a:effectLst/>
                          <a:latin typeface="Arial" charset="0"/>
                          <a:cs typeface="Arial" charset="0"/>
                        </a:rPr>
                        <a:t> </a:t>
                      </a:r>
                    </a:p>
                  </a:txBody>
                  <a:tcPr marL="54000" marR="54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6"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607307"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sp>
        <p:nvSpPr>
          <p:cNvPr id="6" name="Action Button: Custom 4">
            <a:hlinkClick r:id="rId2" action="ppaction://hlinksldjump" highlightClick="1"/>
            <a:extLst>
              <a:ext uri="{FF2B5EF4-FFF2-40B4-BE49-F238E27FC236}">
                <a16:creationId xmlns:a16="http://schemas.microsoft.com/office/drawing/2014/main" id="{26C92322-EF07-40E8-9E48-57F06E557D08}"/>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29846085"/>
      </p:ext>
    </p:extLst>
  </p:cSld>
  <p:clrMapOvr>
    <a:masterClrMapping/>
  </p:clrMapOvr>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82237" name="Group 93"/>
          <p:cNvGraphicFramePr>
            <a:graphicFrameLocks noGrp="1"/>
          </p:cNvGraphicFramePr>
          <p:nvPr>
            <p:ph sz="half" idx="1"/>
            <p:extLst>
              <p:ext uri="{D42A27DB-BD31-4B8C-83A1-F6EECF244321}">
                <p14:modId xmlns:p14="http://schemas.microsoft.com/office/powerpoint/2010/main" val="3863018798"/>
              </p:ext>
            </p:extLst>
          </p:nvPr>
        </p:nvGraphicFramePr>
        <p:xfrm>
          <a:off x="0" y="405765"/>
          <a:ext cx="9144000" cy="4494276"/>
        </p:xfrm>
        <a:graphic>
          <a:graphicData uri="http://schemas.openxmlformats.org/drawingml/2006/table">
            <a:tbl>
              <a:tblPr/>
              <a:tblGrid>
                <a:gridCol w="3397250">
                  <a:extLst>
                    <a:ext uri="{9D8B030D-6E8A-4147-A177-3AD203B41FA5}">
                      <a16:colId xmlns:a16="http://schemas.microsoft.com/office/drawing/2014/main" val="20000"/>
                    </a:ext>
                  </a:extLst>
                </a:gridCol>
                <a:gridCol w="3130550">
                  <a:extLst>
                    <a:ext uri="{9D8B030D-6E8A-4147-A177-3AD203B41FA5}">
                      <a16:colId xmlns:a16="http://schemas.microsoft.com/office/drawing/2014/main" val="20001"/>
                    </a:ext>
                  </a:extLst>
                </a:gridCol>
                <a:gridCol w="2616200">
                  <a:extLst>
                    <a:ext uri="{9D8B030D-6E8A-4147-A177-3AD203B41FA5}">
                      <a16:colId xmlns:a16="http://schemas.microsoft.com/office/drawing/2014/main" val="20002"/>
                    </a:ext>
                  </a:extLst>
                </a:gridCol>
              </a:tblGrid>
              <a:tr h="3409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sng" strike="noStrike" cap="none" normalizeH="0" baseline="0" dirty="0" err="1">
                          <a:ln>
                            <a:noFill/>
                          </a:ln>
                          <a:solidFill>
                            <a:srgbClr val="FF9900"/>
                          </a:solidFill>
                          <a:effectLst/>
                          <a:latin typeface="Coptic1" pitchFamily="2" charset="0"/>
                          <a:cs typeface="Arial" charset="0"/>
                        </a:rPr>
                        <a:t>Piou</a:t>
                      </a:r>
                      <a:r>
                        <a:rPr kumimoji="0" lang="en-US" sz="22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a:ln>
                            <a:noFill/>
                          </a:ln>
                          <a:solidFill>
                            <a:schemeClr val="tx1"/>
                          </a:solidFill>
                          <a:effectLst/>
                          <a:latin typeface="Coptic1" pitchFamily="2" charset="0"/>
                          <a:cs typeface="Arial" charset="0"/>
                        </a:rPr>
                        <a:t>Palin on </a:t>
                      </a:r>
                      <a:r>
                        <a:rPr kumimoji="0" lang="en-US" sz="2200" b="0" i="0" u="none" strike="noStrike" cap="none" normalizeH="0" baseline="0" dirty="0" err="1">
                          <a:ln>
                            <a:noFill/>
                          </a:ln>
                          <a:solidFill>
                            <a:schemeClr val="tx1"/>
                          </a:solidFill>
                          <a:effectLst/>
                          <a:latin typeface="Coptic1" pitchFamily="2" charset="0"/>
                          <a:cs typeface="Arial" charset="0"/>
                        </a:rPr>
                        <a:t>maren</a:t>
                      </a:r>
                      <a:r>
                        <a:rPr kumimoji="0" lang="en-US" sz="2200" b="0" i="0" u="none" strike="noStrike" cap="none" normalizeH="0" baseline="0" dirty="0">
                          <a:ln>
                            <a:noFill/>
                          </a:ln>
                          <a:solidFill>
                            <a:schemeClr val="tx1"/>
                          </a:solidFill>
                          <a:effectLst/>
                          <a:latin typeface="Coptic1" pitchFamily="2" charset="0"/>
                          <a:cs typeface="Arial" charset="0"/>
                        </a:rPr>
                        <a:t>]ho </a:t>
                      </a:r>
                      <a:r>
                        <a:rPr kumimoji="0" lang="en-US" sz="2200" b="0" i="0" u="none" strike="noStrike" cap="none" normalizeH="0" baseline="0" dirty="0" err="1">
                          <a:ln>
                            <a:noFill/>
                          </a:ln>
                          <a:solidFill>
                            <a:schemeClr val="tx1"/>
                          </a:solidFill>
                          <a:effectLst/>
                          <a:latin typeface="Coptic1" pitchFamily="2" charset="0"/>
                          <a:cs typeface="Arial" charset="0"/>
                        </a:rPr>
                        <a:t>e~v~nou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pipantokratwr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Viwt</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m~Pen</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Pennou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Pencwt</a:t>
                      </a:r>
                      <a:r>
                        <a:rPr kumimoji="0" lang="en-US" sz="2200" b="0" i="0" u="none" strike="noStrike" cap="none" normalizeH="0" baseline="0" dirty="0">
                          <a:ln>
                            <a:noFill/>
                          </a:ln>
                          <a:solidFill>
                            <a:schemeClr val="tx1"/>
                          </a:solidFill>
                          <a:effectLst/>
                          <a:latin typeface="Coptic1" pitchFamily="2" charset="0"/>
                          <a:cs typeface="Arial" charset="0"/>
                        </a:rPr>
                        <a:t>/r I/</a:t>
                      </a:r>
                      <a:r>
                        <a:rPr kumimoji="0" lang="en-US" sz="2200" b="0" i="0" u="none" strike="noStrike" cap="none" normalizeH="0" baseline="0" dirty="0" err="1">
                          <a:ln>
                            <a:noFill/>
                          </a:ln>
                          <a:solidFill>
                            <a:schemeClr val="tx1"/>
                          </a:solidFill>
                          <a:effectLst/>
                          <a:latin typeface="Coptic1" pitchFamily="2" charset="0"/>
                          <a:cs typeface="Arial" charset="0"/>
                        </a:rPr>
                        <a:t>couc</a:t>
                      </a:r>
                      <a:r>
                        <a:rPr kumimoji="0" lang="en-US" sz="2200" b="0" i="0" u="none" strike="noStrike" cap="none" normalizeH="0" baseline="0" dirty="0">
                          <a:ln>
                            <a:noFill/>
                          </a:ln>
                          <a:solidFill>
                            <a:schemeClr val="tx1"/>
                          </a:solidFill>
                          <a:effectLst/>
                          <a:latin typeface="Coptic1" pitchFamily="2" charset="0"/>
                          <a:cs typeface="Arial" charset="0"/>
                        </a:rPr>
                        <a:t> Pi,~</a:t>
                      </a:r>
                      <a:r>
                        <a:rPr kumimoji="0" lang="en-US" sz="2200" b="0" i="0" u="none" strike="noStrike" cap="none" normalizeH="0" baseline="0" dirty="0" err="1">
                          <a:ln>
                            <a:noFill/>
                          </a:ln>
                          <a:solidFill>
                            <a:schemeClr val="tx1"/>
                          </a:solidFill>
                          <a:effectLst/>
                          <a:latin typeface="Coptic1" pitchFamily="2" charset="0"/>
                          <a:cs typeface="Arial" charset="0"/>
                        </a:rPr>
                        <a:t>rictoc</a:t>
                      </a:r>
                      <a:r>
                        <a:rPr kumimoji="0" lang="en-US" sz="2200" b="0" i="0" u="none" strike="noStrike" cap="none" normalizeH="0" baseline="0" dirty="0">
                          <a:ln>
                            <a:noFill/>
                          </a:ln>
                          <a:solidFill>
                            <a:schemeClr val="tx1"/>
                          </a:solidFill>
                          <a:effectLst/>
                          <a:latin typeface="Coptic1" pitchFamily="2" charset="0"/>
                          <a:cs typeface="Arial" charset="0"/>
                        </a:rPr>
                        <a:t>. Ten]ho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tentwbh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n~tekmeta~gayoc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pimairwmi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Ariv~meui</a:t>
                      </a:r>
                      <a:r>
                        <a:rPr kumimoji="0" lang="en-US" sz="2200" b="0" i="0" u="none" strike="noStrike" cap="none" normalizeH="0" baseline="0" dirty="0">
                          <a:ln>
                            <a:noFill/>
                          </a:ln>
                          <a:solidFill>
                            <a:schemeClr val="tx1"/>
                          </a:solidFill>
                          <a:effectLst/>
                          <a:latin typeface="Coptic1" pitchFamily="2" charset="0"/>
                          <a:cs typeface="Arial" charset="0"/>
                        </a:rPr>
                        <a:t>~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n~ni'u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neke~biaik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e~tauenkot</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nenio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nenc~n</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ou</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Implorons encore Dieu Tout-Puissant, Père de notre Seigneur Dieu et Sauveur Jésus-Christ. Nous invoquons et nous supplions Ta bonté ô Ami du genre humain, Souviens-Toi Seigneur des âmes de tes serviteurs qui se sont endormis, nos pères et nos frères.</a:t>
                      </a:r>
                      <a:endParaRPr kumimoji="0" lang="fr-CA"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وأيضاً فلنسأل الله ضابط الكل أبا ربنا وإلهنا ومخلصنا يسوع المسيح نسأل ونطلب من صلاحِكَ يا مُحب البشر،</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اذكر يا ربُ نفوس عبيدك آباءنا وإخوتنا الذين رقدوا.</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1782239" name="Group 95"/>
          <p:cNvGraphicFramePr>
            <a:graphicFrameLocks noGrp="1"/>
          </p:cNvGraphicFramePr>
          <p:nvPr/>
        </p:nvGraphicFramePr>
        <p:xfrm>
          <a:off x="1816100" y="0"/>
          <a:ext cx="5511800" cy="342900"/>
        </p:xfrm>
        <a:graphic>
          <a:graphicData uri="http://schemas.openxmlformats.org/drawingml/2006/table">
            <a:tbl>
              <a:tblPr>
                <a:tableStyleId>{2D5ABB26-0587-4C30-8999-92F81FD0307C}</a:tableStyleId>
              </a:tblPr>
              <a:tblGrid>
                <a:gridCol w="5511800">
                  <a:extLst>
                    <a:ext uri="{9D8B030D-6E8A-4147-A177-3AD203B41FA5}">
                      <a16:colId xmlns:a16="http://schemas.microsoft.com/office/drawing/2014/main" val="20000"/>
                    </a:ext>
                  </a:extLst>
                </a:gridCol>
              </a:tblGrid>
              <a:tr h="2743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u="none" strike="noStrike" cap="none" normalizeH="0" baseline="0" dirty="0">
                          <a:ln>
                            <a:noFill/>
                          </a:ln>
                          <a:effectLst/>
                        </a:rPr>
                        <a:t>Oraison des d</a:t>
                      </a:r>
                      <a:r>
                        <a:rPr kumimoji="0" lang="en-US" sz="1800" u="none" strike="noStrike" cap="none" normalizeH="0" baseline="0" dirty="0">
                          <a:ln>
                            <a:noFill/>
                          </a:ln>
                          <a:effectLst/>
                        </a:rPr>
                        <a:t>é</a:t>
                      </a:r>
                      <a:r>
                        <a:rPr kumimoji="0" lang="fr-CA" sz="1800" u="none" strike="noStrike" cap="none" normalizeH="0" baseline="0" dirty="0" err="1">
                          <a:ln>
                            <a:noFill/>
                          </a:ln>
                          <a:effectLst/>
                        </a:rPr>
                        <a:t>funts</a:t>
                      </a:r>
                      <a:r>
                        <a:rPr kumimoji="0" lang="fr-CA" sz="1800" u="none" strike="noStrike" cap="none" normalizeH="0" baseline="0" dirty="0">
                          <a:ln>
                            <a:noFill/>
                          </a:ln>
                          <a:effectLst/>
                        </a:rPr>
                        <a:t> - </a:t>
                      </a:r>
                      <a:r>
                        <a:rPr kumimoji="0" lang="ar-EG" sz="1800" u="none" strike="noStrike" cap="none" normalizeH="0" baseline="0" dirty="0" err="1">
                          <a:ln>
                            <a:noFill/>
                          </a:ln>
                          <a:effectLst/>
                        </a:rPr>
                        <a:t>أوشية</a:t>
                      </a:r>
                      <a:r>
                        <a:rPr kumimoji="0" lang="ar-EG" sz="1800" u="none" strike="noStrike" cap="none" normalizeH="0" baseline="0" dirty="0">
                          <a:ln>
                            <a:noFill/>
                          </a:ln>
                          <a:effectLst/>
                        </a:rPr>
                        <a:t> الراقدين</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D71BAA78-8B6D-4AE0-A631-BF8C00FD9E27}"/>
              </a:ext>
            </a:extLst>
          </p:cNvPr>
          <p:cNvSpPr/>
          <p:nvPr/>
        </p:nvSpPr>
        <p:spPr bwMode="auto">
          <a:xfrm>
            <a:off x="3429000" y="4962906"/>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28582" name="Group 102"/>
          <p:cNvGraphicFramePr>
            <a:graphicFrameLocks noGrp="1"/>
          </p:cNvGraphicFramePr>
          <p:nvPr>
            <p:extLst>
              <p:ext uri="{D42A27DB-BD31-4B8C-83A1-F6EECF244321}">
                <p14:modId xmlns:p14="http://schemas.microsoft.com/office/powerpoint/2010/main" val="2130573944"/>
              </p:ext>
            </p:extLst>
          </p:nvPr>
        </p:nvGraphicFramePr>
        <p:xfrm>
          <a:off x="0" y="2"/>
          <a:ext cx="9144000" cy="4892075"/>
        </p:xfrm>
        <a:graphic>
          <a:graphicData uri="http://schemas.openxmlformats.org/drawingml/2006/table">
            <a:tbl>
              <a:tblPr/>
              <a:tblGrid>
                <a:gridCol w="3145277">
                  <a:extLst>
                    <a:ext uri="{9D8B030D-6E8A-4147-A177-3AD203B41FA5}">
                      <a16:colId xmlns:a16="http://schemas.microsoft.com/office/drawing/2014/main" val="20000"/>
                    </a:ext>
                  </a:extLst>
                </a:gridCol>
                <a:gridCol w="3346314">
                  <a:extLst>
                    <a:ext uri="{9D8B030D-6E8A-4147-A177-3AD203B41FA5}">
                      <a16:colId xmlns:a16="http://schemas.microsoft.com/office/drawing/2014/main" val="20001"/>
                    </a:ext>
                  </a:extLst>
                </a:gridCol>
                <a:gridCol w="2652409">
                  <a:extLst>
                    <a:ext uri="{9D8B030D-6E8A-4147-A177-3AD203B41FA5}">
                      <a16:colId xmlns:a16="http://schemas.microsoft.com/office/drawing/2014/main" val="20002"/>
                    </a:ext>
                  </a:extLst>
                </a:gridCol>
              </a:tblGrid>
              <a:tr h="36579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L="72000" marR="72000" marT="0" marB="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Diacre:</a:t>
                      </a:r>
                      <a:endParaRPr kumimoji="0" lang="en-US" sz="2000" b="0" i="0" u="sng" strike="noStrike" cap="none" normalizeH="0" baseline="0" dirty="0">
                        <a:ln>
                          <a:noFill/>
                        </a:ln>
                        <a:solidFill>
                          <a:srgbClr val="FF9900"/>
                        </a:solidFill>
                        <a:effectLst/>
                        <a:latin typeface="Arial" charset="0"/>
                        <a:cs typeface="Times New Roman" pitchFamily="18" charset="0"/>
                      </a:endParaRPr>
                    </a:p>
                  </a:txBody>
                  <a:tcPr marL="72000" marR="72000" marT="0" marB="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Times New Roman" pitchFamily="18" charset="0"/>
                        </a:rPr>
                        <a:t>الشماس</a:t>
                      </a:r>
                      <a:r>
                        <a:rPr kumimoji="0" lang="fr-FR" sz="2000" b="0" i="0" u="sng" strike="noStrike" cap="none" normalizeH="0" baseline="0" dirty="0">
                          <a:ln>
                            <a:noFill/>
                          </a:ln>
                          <a:solidFill>
                            <a:srgbClr val="FF9900"/>
                          </a:solidFill>
                          <a:effectLst/>
                          <a:latin typeface="Arial" charset="0"/>
                          <a:cs typeface="Times New Roman" pitchFamily="18" charset="0"/>
                        </a:rPr>
                        <a:t>:</a:t>
                      </a:r>
                      <a:endParaRPr kumimoji="0" lang="en-US" sz="2000" b="0" i="0" u="sng" strike="noStrike" cap="none" normalizeH="0" baseline="0" dirty="0">
                        <a:ln>
                          <a:noFill/>
                        </a:ln>
                        <a:solidFill>
                          <a:srgbClr val="FF9900"/>
                        </a:solidFill>
                        <a:effectLst/>
                        <a:latin typeface="Arial" charset="0"/>
                        <a:cs typeface="Times New Roman" pitchFamily="18" charset="0"/>
                      </a:endParaRPr>
                    </a:p>
                  </a:txBody>
                  <a:tcPr marL="72000" marR="72000" marT="0" marB="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0121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Cwyic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meta </a:t>
                      </a:r>
                      <a:r>
                        <a:rPr kumimoji="0" lang="en-US" sz="3200" b="0" i="0" u="none" strike="noStrike" cap="none" normalizeH="0" baseline="0" dirty="0" err="1">
                          <a:ln>
                            <a:noFill/>
                          </a:ln>
                          <a:solidFill>
                            <a:schemeClr val="tx1"/>
                          </a:solidFill>
                          <a:effectLst/>
                          <a:latin typeface="Coptic1" pitchFamily="2" charset="0"/>
                          <a:cs typeface="Arial" charset="0"/>
                        </a:rPr>
                        <a:t>vobou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p~roc,wmen</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4000" b="0" i="0" u="none" strike="noStrike" cap="none" normalizeH="0" baseline="0" dirty="0">
                        <a:ln>
                          <a:noFill/>
                        </a:ln>
                        <a:solidFill>
                          <a:schemeClr val="tx1"/>
                        </a:solidFill>
                        <a:effectLst/>
                        <a:latin typeface="Coptic1" pitchFamily="2" charset="0"/>
                        <a:cs typeface="Arial" charset="0"/>
                      </a:endParaRPr>
                    </a:p>
                  </a:txBody>
                  <a:tcPr marL="72000" marR="72000" marT="0" marB="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avons été sauvés en vérité et avec ton esprit. Soyons attentifs avec crainte de Dieu.</a:t>
                      </a:r>
                      <a:endParaRPr kumimoji="0" lang="en-US" sz="3200" b="0" i="0" u="none" strike="noStrike" cap="none" normalizeH="0" baseline="0" dirty="0">
                        <a:ln>
                          <a:noFill/>
                        </a:ln>
                        <a:solidFill>
                          <a:schemeClr val="tx1"/>
                        </a:solidFill>
                        <a:effectLst/>
                        <a:latin typeface="Arial" charset="0"/>
                        <a:cs typeface="Arial" charset="0"/>
                      </a:endParaRPr>
                    </a:p>
                  </a:txBody>
                  <a:tcPr marL="72000" marR="72000" marT="0" marB="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خلصت حقا ومع روحك. ننصت بخوف الله.</a:t>
                      </a:r>
                      <a:endParaRPr kumimoji="0" lang="en-US" sz="3200" b="0" i="0" u="none" strike="noStrike" cap="none" normalizeH="0" baseline="0" dirty="0">
                        <a:ln>
                          <a:noFill/>
                        </a:ln>
                        <a:solidFill>
                          <a:schemeClr val="tx1"/>
                        </a:solidFill>
                        <a:effectLst/>
                        <a:latin typeface="Arial" charset="0"/>
                        <a:cs typeface="Arial" charset="0"/>
                      </a:endParaRPr>
                    </a:p>
                  </a:txBody>
                  <a:tcPr marL="72000" marR="7200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85381">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100" b="0" i="0" u="sng" strike="noStrike" cap="none" normalizeH="0" baseline="0" dirty="0" err="1">
                          <a:ln>
                            <a:noFill/>
                          </a:ln>
                          <a:solidFill>
                            <a:srgbClr val="FF9900"/>
                          </a:solidFill>
                          <a:effectLst/>
                          <a:latin typeface="Coptic1" pitchFamily="2" charset="0"/>
                          <a:cs typeface="Times New Roman" pitchFamily="18" charset="0"/>
                        </a:rPr>
                        <a:t>Pilaoc</a:t>
                      </a:r>
                      <a:r>
                        <a:rPr kumimoji="0" lang="en-CA" sz="2100" b="0" i="0" u="sng" strike="noStrike" cap="none" normalizeH="0" baseline="0" dirty="0">
                          <a:ln>
                            <a:noFill/>
                          </a:ln>
                          <a:solidFill>
                            <a:srgbClr val="FF9900"/>
                          </a:solidFill>
                          <a:effectLst/>
                          <a:latin typeface="Coptic1" pitchFamily="2" charset="0"/>
                          <a:cs typeface="Times New Roman" pitchFamily="18" charset="0"/>
                        </a:rPr>
                        <a:t>:</a:t>
                      </a:r>
                    </a:p>
                  </a:txBody>
                  <a:tcPr marL="72000" marR="72000" marT="0" marB="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t>
                      </a:r>
                      <a:r>
                        <a:rPr kumimoji="0" lang="fr-CA" sz="2100" b="0" i="0" u="sng" strike="noStrike" cap="none" normalizeH="0" baseline="0" dirty="0">
                          <a:ln>
                            <a:noFill/>
                          </a:ln>
                          <a:solidFill>
                            <a:srgbClr val="FF9900"/>
                          </a:solidFill>
                          <a:effectLst/>
                          <a:latin typeface="Times New Roman"/>
                          <a:cs typeface="Times New Roman" pitchFamily="18" charset="0"/>
                        </a:rPr>
                        <a:t>’</a:t>
                      </a:r>
                      <a:r>
                        <a:rPr kumimoji="0" lang="fr-CA" sz="2100" b="0" i="0" u="sng" strike="noStrike" cap="none" normalizeH="0" baseline="0" dirty="0">
                          <a:ln>
                            <a:noFill/>
                          </a:ln>
                          <a:solidFill>
                            <a:srgbClr val="FF9900"/>
                          </a:solidFill>
                          <a:effectLst/>
                          <a:latin typeface="Arial" charset="0"/>
                          <a:cs typeface="Times New Roman" pitchFamily="18" charset="0"/>
                        </a:rPr>
                        <a:t>Assemblée:</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L="72000" marR="72000" marT="0" marB="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Times New Roman" pitchFamily="18" charset="0"/>
                        </a:rPr>
                        <a:t>الشعب</a:t>
                      </a:r>
                      <a:r>
                        <a:rPr kumimoji="0" lang="fr-FR" sz="2100" b="0" i="0" u="sng" strike="noStrike" cap="none" normalizeH="0" baseline="0" dirty="0">
                          <a:ln>
                            <a:noFill/>
                          </a:ln>
                          <a:solidFill>
                            <a:srgbClr val="FF9900"/>
                          </a:solidFill>
                          <a:effectLst/>
                          <a:latin typeface="Arial" charset="0"/>
                          <a:cs typeface="Times New Roman" pitchFamily="18" charset="0"/>
                        </a:rPr>
                        <a:t>:</a:t>
                      </a:r>
                      <a:endParaRPr kumimoji="0" lang="en-US" sz="1500" b="0" i="0" u="sng" strike="noStrike" cap="none" normalizeH="0" baseline="0" dirty="0">
                        <a:ln>
                          <a:noFill/>
                        </a:ln>
                        <a:solidFill>
                          <a:srgbClr val="FF9900"/>
                        </a:solidFill>
                        <a:effectLst/>
                        <a:latin typeface="Arial" charset="0"/>
                        <a:cs typeface="Times New Roman" pitchFamily="18" charset="0"/>
                      </a:endParaRPr>
                    </a:p>
                  </a:txBody>
                  <a:tcPr marL="72000" marR="7200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1138029">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Times New Roman" pitchFamily="18" charset="0"/>
                        </a:rPr>
                        <a:t>Am/n:</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Kurie</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e~le</a:t>
                      </a:r>
                      <a:r>
                        <a:rPr kumimoji="0" lang="en-US" sz="2800" b="0" i="0" u="none" strike="noStrike" cap="none" normalizeH="0" baseline="0" dirty="0">
                          <a:ln>
                            <a:noFill/>
                          </a:ln>
                          <a:solidFill>
                            <a:schemeClr val="tx1"/>
                          </a:solidFill>
                          <a:effectLst/>
                          <a:latin typeface="Coptic1" pitchFamily="2" charset="0"/>
                          <a:cs typeface="Times New Roman" pitchFamily="18" charset="0"/>
                        </a:rPr>
                        <a:t>/~con (3)</a:t>
                      </a:r>
                      <a:endParaRPr kumimoji="0" lang="en-US" sz="2800" b="0" i="0" u="none" strike="noStrike" cap="none" normalizeH="0" baseline="0" dirty="0">
                        <a:ln>
                          <a:noFill/>
                        </a:ln>
                        <a:solidFill>
                          <a:schemeClr val="tx1"/>
                        </a:solidFill>
                        <a:effectLst/>
                        <a:latin typeface="Arial" charset="0"/>
                        <a:cs typeface="Arial" charset="0"/>
                      </a:endParaRPr>
                    </a:p>
                  </a:txBody>
                  <a:tcPr marL="72000" marR="72000" marT="0" marB="0" horzOverflow="overflow">
                    <a:lnL>
                      <a:noFill/>
                    </a:lnL>
                    <a:lnR>
                      <a:noFill/>
                    </a:lnR>
                    <a:ln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 </a:t>
                      </a: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 (3)</a:t>
                      </a:r>
                      <a:endParaRPr kumimoji="0" lang="en-US" sz="2800" b="0" i="0" u="none" strike="noStrike" cap="none" normalizeH="0" baseline="0" dirty="0">
                        <a:ln>
                          <a:noFill/>
                        </a:ln>
                        <a:solidFill>
                          <a:schemeClr val="tx1"/>
                        </a:solidFill>
                        <a:effectLst/>
                        <a:latin typeface="Arial" charset="0"/>
                        <a:cs typeface="Arial" charset="0"/>
                      </a:endParaRPr>
                    </a:p>
                  </a:txBody>
                  <a:tcPr marL="72000" marR="72000" marT="0" marB="0" horzOverflow="overflow">
                    <a:lnL>
                      <a:noFill/>
                    </a:lnL>
                    <a:lnR>
                      <a:noFill/>
                    </a:lnR>
                    <a:lnT>
                      <a:noFill/>
                    </a:lnT>
                    <a:lnB cap="flat">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0" fontAlgn="base" latinLnBrk="0" hangingPunct="0">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ارحم.(٣)</a:t>
                      </a:r>
                      <a:endParaRPr kumimoji="0" lang="en-US" sz="3200" b="0" i="0" u="none" strike="noStrike" cap="none" normalizeH="0" baseline="0" dirty="0">
                        <a:ln>
                          <a:noFill/>
                        </a:ln>
                        <a:solidFill>
                          <a:schemeClr val="tx1"/>
                        </a:solidFill>
                        <a:effectLst/>
                        <a:latin typeface="Arial" charset="0"/>
                        <a:cs typeface="Arial" charset="0"/>
                      </a:endParaRPr>
                    </a:p>
                  </a:txBody>
                  <a:tcPr marL="72000" marR="72000" marT="0" marB="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9385" name="Group 41"/>
          <p:cNvGraphicFramePr>
            <a:graphicFrameLocks noGrp="1"/>
          </p:cNvGraphicFramePr>
          <p:nvPr>
            <p:ph/>
            <p:extLst>
              <p:ext uri="{D42A27DB-BD31-4B8C-83A1-F6EECF244321}">
                <p14:modId xmlns:p14="http://schemas.microsoft.com/office/powerpoint/2010/main" val="3967104733"/>
              </p:ext>
            </p:extLst>
          </p:nvPr>
        </p:nvGraphicFramePr>
        <p:xfrm>
          <a:off x="0" y="34291"/>
          <a:ext cx="9144000" cy="5536692"/>
        </p:xfrm>
        <a:graphic>
          <a:graphicData uri="http://schemas.openxmlformats.org/drawingml/2006/table">
            <a:tbl>
              <a:tblPr/>
              <a:tblGrid>
                <a:gridCol w="3419872">
                  <a:extLst>
                    <a:ext uri="{9D8B030D-6E8A-4147-A177-3AD203B41FA5}">
                      <a16:colId xmlns:a16="http://schemas.microsoft.com/office/drawing/2014/main" val="20000"/>
                    </a:ext>
                  </a:extLst>
                </a:gridCol>
                <a:gridCol w="3011073">
                  <a:extLst>
                    <a:ext uri="{9D8B030D-6E8A-4147-A177-3AD203B41FA5}">
                      <a16:colId xmlns:a16="http://schemas.microsoft.com/office/drawing/2014/main" val="20001"/>
                    </a:ext>
                  </a:extLst>
                </a:gridCol>
                <a:gridCol w="2713055">
                  <a:extLst>
                    <a:ext uri="{9D8B030D-6E8A-4147-A177-3AD203B41FA5}">
                      <a16:colId xmlns:a16="http://schemas.microsoft.com/office/drawing/2014/main" val="20002"/>
                    </a:ext>
                  </a:extLst>
                </a:gridCol>
              </a:tblGrid>
              <a:tr h="253746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Ten]ho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w~ </a:t>
                      </a:r>
                      <a:r>
                        <a:rPr kumimoji="0" lang="en-US" sz="2400" b="0" i="0" u="none" strike="noStrike" cap="none" normalizeH="0" baseline="0" dirty="0" err="1">
                          <a:ln>
                            <a:noFill/>
                          </a:ln>
                          <a:solidFill>
                            <a:schemeClr val="tx1"/>
                          </a:solidFill>
                          <a:effectLst/>
                          <a:latin typeface="Coptic1" pitchFamily="2" charset="0"/>
                          <a:cs typeface="Arial" charset="0"/>
                        </a:rPr>
                        <a:t>uioc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Yeoc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eyrek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e~p~wnq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m~penpatriar</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abba</a:t>
                      </a:r>
                      <a:r>
                        <a:rPr kumimoji="0" lang="en-US" sz="2400" b="0" i="0" u="none" strike="noStrike" cap="none" normalizeH="0" baseline="0" dirty="0">
                          <a:ln>
                            <a:noFill/>
                          </a:ln>
                          <a:solidFill>
                            <a:schemeClr val="tx1"/>
                          </a:solidFill>
                          <a:effectLst/>
                          <a:latin typeface="Coptic1" pitchFamily="2" charset="0"/>
                          <a:cs typeface="Arial" charset="0"/>
                        </a:rPr>
                        <a:t> (...). </a:t>
                      </a:r>
                      <a:r>
                        <a:rPr kumimoji="0" lang="en-US" sz="2400" b="0" i="0" u="none" strike="noStrike" cap="none" normalizeH="0" baseline="0" dirty="0" err="1">
                          <a:ln>
                            <a:noFill/>
                          </a:ln>
                          <a:solidFill>
                            <a:schemeClr val="tx1"/>
                          </a:solidFill>
                          <a:effectLst/>
                          <a:latin typeface="Coptic1" pitchFamily="2" charset="0"/>
                          <a:cs typeface="Arial" charset="0"/>
                        </a:rPr>
                        <a:t>Pia~r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e~reuc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matajrof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pefy~ronoc</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pefkes~v</a:t>
                      </a:r>
                      <a:r>
                        <a:rPr kumimoji="0" lang="en-US" sz="2400" b="0" i="0" u="none" strike="noStrike" cap="none" normalizeH="0" baseline="0" dirty="0">
                          <a:ln>
                            <a:noFill/>
                          </a:ln>
                          <a:solidFill>
                            <a:schemeClr val="tx1"/>
                          </a:solidFill>
                          <a:effectLst/>
                          <a:latin typeface="Coptic1" pitchFamily="2" charset="0"/>
                          <a:cs typeface="Arial" charset="0"/>
                        </a:rPr>
                        <a:t>/r </a:t>
                      </a:r>
                      <a:r>
                        <a:rPr kumimoji="0" lang="en-US" sz="2400" b="0" i="0" u="none" strike="noStrike" cap="none" normalizeH="0" baseline="0" dirty="0" err="1">
                          <a:ln>
                            <a:noFill/>
                          </a:ln>
                          <a:solidFill>
                            <a:schemeClr val="tx1"/>
                          </a:solidFill>
                          <a:effectLst/>
                          <a:latin typeface="Coptic1" pitchFamily="2" charset="0"/>
                          <a:cs typeface="Arial" charset="0"/>
                        </a:rPr>
                        <a:t>n~litourgoc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n~dikeoc</a:t>
                      </a:r>
                      <a:r>
                        <a:rPr kumimoji="0" lang="en-US" sz="2400" b="0" i="0" u="none" strike="noStrike" cap="none" normalizeH="0" baseline="0" dirty="0">
                          <a:ln>
                            <a:noFill/>
                          </a:ln>
                          <a:solidFill>
                            <a:schemeClr val="tx1"/>
                          </a:solidFill>
                          <a:effectLst/>
                          <a:latin typeface="Coptic1" pitchFamily="2" charset="0"/>
                          <a:cs typeface="Arial" charset="0"/>
                        </a:rPr>
                        <a:t>: abba Mark </a:t>
                      </a:r>
                      <a:r>
                        <a:rPr kumimoji="0" lang="en-US" sz="2400" b="0" i="0" u="none" strike="noStrike" cap="none" normalizeH="0" baseline="0" dirty="0" err="1">
                          <a:ln>
                            <a:noFill/>
                          </a:ln>
                          <a:solidFill>
                            <a:schemeClr val="tx1"/>
                          </a:solidFill>
                          <a:effectLst/>
                          <a:latin typeface="Coptic1" pitchFamily="2" charset="0"/>
                          <a:cs typeface="Arial" charset="0"/>
                        </a:rPr>
                        <a:t>pie~pickopoc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matajrof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pefy~ronoc</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t’implorons, Ô Fils de Dieu, de préserver la vie </a:t>
                      </a:r>
                      <a:br>
                        <a:rPr kumimoji="0" lang="fr-CA" sz="2400" b="0" i="0" u="none" strike="noStrike" cap="none" normalizeH="0" baseline="0" dirty="0">
                          <a:ln>
                            <a:noFill/>
                          </a:ln>
                          <a:solidFill>
                            <a:schemeClr val="tx1"/>
                          </a:solidFill>
                          <a:effectLst/>
                          <a:latin typeface="Arial" charset="0"/>
                          <a:cs typeface="Arial" charset="0"/>
                        </a:rPr>
                      </a:br>
                      <a:r>
                        <a:rPr kumimoji="0" lang="fr-CA" sz="2400" b="0" i="0" u="none" strike="noStrike" cap="none" normalizeH="0" baseline="0" dirty="0">
                          <a:ln>
                            <a:noFill/>
                          </a:ln>
                          <a:solidFill>
                            <a:schemeClr val="tx1"/>
                          </a:solidFill>
                          <a:effectLst/>
                          <a:latin typeface="Arial" charset="0"/>
                          <a:cs typeface="Arial" charset="0"/>
                        </a:rPr>
                        <a:t>de notre patriarche, Abba … le grand prêtre; maintiens-le sur son trône.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Et son partenaire dans le ministère notre père  Abba Marc l’évêque; maintiens-le sur son trône.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نسألك</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يا إبن الله</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أن تحفظ</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حياة بطريركنا أنبا </a:t>
                      </a:r>
                      <a:r>
                        <a:rPr kumimoji="0" lang="fr-FR"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رئيس الكهنة ثبتهُ على كرسيه.</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800" b="0" i="0" u="none" strike="noStrike" cap="none" normalizeH="0" baseline="0" dirty="0">
                          <a:ln>
                            <a:noFill/>
                          </a:ln>
                          <a:solidFill>
                            <a:schemeClr val="tx1"/>
                          </a:solidFill>
                          <a:effectLst/>
                          <a:latin typeface="Arial" charset="0"/>
                          <a:cs typeface="Arial" charset="0"/>
                        </a:rPr>
                        <a:t>و شريكه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الخدمة أبانا القديس البار         أنبا </a:t>
                      </a:r>
                      <a:r>
                        <a:rPr lang="ar-EG" sz="2800" dirty="0"/>
                        <a:t>مارك</a:t>
                      </a:r>
                      <a:r>
                        <a:rPr kumimoji="0" lang="ar-EG" sz="2800" b="0" i="0" u="none" strike="noStrike" cap="none" normalizeH="0" baseline="0" dirty="0">
                          <a:ln>
                            <a:noFill/>
                          </a:ln>
                          <a:solidFill>
                            <a:schemeClr val="tx1"/>
                          </a:solidFill>
                          <a:effectLst/>
                          <a:latin typeface="Arial" charset="0"/>
                          <a:cs typeface="Arial" charset="0"/>
                        </a:rPr>
                        <a:t>  الأسقف.    </a:t>
                      </a:r>
                      <a:r>
                        <a:rPr kumimoji="0" lang="ar-SA" sz="2800" b="0" i="0" u="none" strike="noStrike" cap="none" normalizeH="0" baseline="0" dirty="0">
                          <a:ln>
                            <a:noFill/>
                          </a:ln>
                          <a:solidFill>
                            <a:schemeClr val="tx1"/>
                          </a:solidFill>
                          <a:effectLst/>
                          <a:latin typeface="Arial" charset="0"/>
                          <a:cs typeface="Arial" charset="0"/>
                        </a:rPr>
                        <a:t>ثبتهُ على كرسيه.</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8"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609355"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sp>
        <p:nvSpPr>
          <p:cNvPr id="6" name="AutoShape 36">
            <a:hlinkClick r:id="rId2" action="ppaction://hlinksldjump" highlightClick="1"/>
            <a:extLst>
              <a:ext uri="{FF2B5EF4-FFF2-40B4-BE49-F238E27FC236}">
                <a16:creationId xmlns:a16="http://schemas.microsoft.com/office/drawing/2014/main" id="{6297276A-6FAF-485A-9EA9-E275EA92AE21}"/>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3" action="ppaction://hlinksldjump" highlightClick="1"/>
            <a:extLst>
              <a:ext uri="{FF2B5EF4-FFF2-40B4-BE49-F238E27FC236}">
                <a16:creationId xmlns:a16="http://schemas.microsoft.com/office/drawing/2014/main" id="{743DF5E8-89DC-43EF-B9BB-086B33BF09B3}"/>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7811382"/>
      </p:ext>
    </p:extLst>
  </p:cSld>
  <p:clrMapOvr>
    <a:masterClrMapping/>
  </p:clrMapOvr>
  <p:transition/>
</p:sld>
</file>

<file path=ppt/slides/slide3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59703933"/>
      </p:ext>
    </p:extLst>
  </p:cSld>
  <p:clrMapOvr>
    <a:masterClrMapping/>
  </p:clrMapOvr>
  <p:transition/>
</p:sld>
</file>

<file path=ppt/slides/slide3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3530720254"/>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Kiahk</a:t>
                      </a:r>
                      <a:r>
                        <a:rPr lang="en-US" sz="1800" b="0" dirty="0">
                          <a:latin typeface="Arial" charset="0"/>
                        </a:rPr>
                        <a:t> – 4</a:t>
                      </a:r>
                      <a:r>
                        <a:rPr lang="en-US" sz="1800" b="0" baseline="30000" dirty="0">
                          <a:latin typeface="Arial" charset="0"/>
                        </a:rPr>
                        <a:t>ème</a:t>
                      </a:r>
                      <a:r>
                        <a:rPr lang="en-US" sz="1800" b="0" dirty="0">
                          <a:latin typeface="Arial" charset="0"/>
                        </a:rPr>
                        <a:t>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0" name="Group 2">
            <a:extLst>
              <a:ext uri="{FF2B5EF4-FFF2-40B4-BE49-F238E27FC236}">
                <a16:creationId xmlns:a16="http://schemas.microsoft.com/office/drawing/2014/main" id="{21387824-CC3E-45B4-A318-927555CAE8D1}"/>
              </a:ext>
            </a:extLst>
          </p:cNvPr>
          <p:cNvGraphicFramePr>
            <a:graphicFrameLocks/>
          </p:cNvGraphicFramePr>
          <p:nvPr>
            <p:extLst>
              <p:ext uri="{D42A27DB-BD31-4B8C-83A1-F6EECF244321}">
                <p14:modId xmlns:p14="http://schemas.microsoft.com/office/powerpoint/2010/main" val="1401465638"/>
              </p:ext>
            </p:extLst>
          </p:nvPr>
        </p:nvGraphicFramePr>
        <p:xfrm>
          <a:off x="0" y="685800"/>
          <a:ext cx="9144000" cy="3909060"/>
        </p:xfrm>
        <a:graphic>
          <a:graphicData uri="http://schemas.openxmlformats.org/drawingml/2006/table">
            <a:tbl>
              <a:tblPr/>
              <a:tblGrid>
                <a:gridCol w="3184187">
                  <a:extLst>
                    <a:ext uri="{9D8B030D-6E8A-4147-A177-3AD203B41FA5}">
                      <a16:colId xmlns:a16="http://schemas.microsoft.com/office/drawing/2014/main" val="20000"/>
                    </a:ext>
                  </a:extLst>
                </a:gridCol>
                <a:gridCol w="3305103">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Ouo~uwini</a:t>
                      </a:r>
                      <a:r>
                        <a:rPr kumimoji="0" lang="en-GB" sz="3600" b="0" i="0" u="none" strike="noStrike" cap="none" normalizeH="0" baseline="0" dirty="0">
                          <a:ln>
                            <a:noFill/>
                          </a:ln>
                          <a:solidFill>
                            <a:schemeClr val="tx1"/>
                          </a:solidFill>
                          <a:effectLst/>
                          <a:latin typeface="Coptic1" pitchFamily="2" charset="0"/>
                          <a:cs typeface="Arial" charset="0"/>
                        </a:rPr>
                        <a:t> pe V]: </a:t>
                      </a:r>
                      <a:r>
                        <a:rPr kumimoji="0" lang="en-GB" sz="3600" b="0" i="0" u="none" strike="noStrike" cap="none" normalizeH="0" baseline="0" dirty="0" err="1">
                          <a:ln>
                            <a:noFill/>
                          </a:ln>
                          <a:solidFill>
                            <a:schemeClr val="tx1"/>
                          </a:solidFill>
                          <a:effectLst/>
                          <a:latin typeface="Coptic1" pitchFamily="2" charset="0"/>
                          <a:cs typeface="Arial" charset="0"/>
                        </a:rPr>
                        <a:t>efsop</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pio~uwini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han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aggeloc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n~o~uwini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e~terhumnoc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erof</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Dieu est lumière et Il demeure dans la lumière. Les anges lumineux Le louent.</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الله هو نور وساكن في</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نور، وملائكة النور</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تسبحه.</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82222096"/>
      </p:ext>
    </p:extLst>
  </p:cSld>
  <p:clrMapOvr>
    <a:masterClrMapping/>
  </p:clrMapOvr>
  <p:transition/>
</p:sld>
</file>

<file path=ppt/slides/slide3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10" name="Group 2">
            <a:extLst>
              <a:ext uri="{FF2B5EF4-FFF2-40B4-BE49-F238E27FC236}">
                <a16:creationId xmlns:a16="http://schemas.microsoft.com/office/drawing/2014/main" id="{21387824-CC3E-45B4-A318-927555CAE8D1}"/>
              </a:ext>
            </a:extLst>
          </p:cNvPr>
          <p:cNvGraphicFramePr>
            <a:graphicFrameLocks/>
          </p:cNvGraphicFramePr>
          <p:nvPr>
            <p:extLst>
              <p:ext uri="{D42A27DB-BD31-4B8C-83A1-F6EECF244321}">
                <p14:modId xmlns:p14="http://schemas.microsoft.com/office/powerpoint/2010/main" val="439210600"/>
              </p:ext>
            </p:extLst>
          </p:nvPr>
        </p:nvGraphicFramePr>
        <p:xfrm>
          <a:off x="0" y="336550"/>
          <a:ext cx="9144000" cy="4229100"/>
        </p:xfrm>
        <a:graphic>
          <a:graphicData uri="http://schemas.openxmlformats.org/drawingml/2006/table">
            <a:tbl>
              <a:tblPr/>
              <a:tblGrid>
                <a:gridCol w="3307404">
                  <a:extLst>
                    <a:ext uri="{9D8B030D-6E8A-4147-A177-3AD203B41FA5}">
                      <a16:colId xmlns:a16="http://schemas.microsoft.com/office/drawing/2014/main" val="20000"/>
                    </a:ext>
                  </a:extLst>
                </a:gridCol>
                <a:gridCol w="3181886">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A~piouwini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sai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e~bol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Maria: </a:t>
                      </a:r>
                      <a:r>
                        <a:rPr kumimoji="0" lang="en-GB" sz="3600" b="0" i="0" u="none" strike="noStrike" cap="none" normalizeH="0" baseline="0" dirty="0" err="1">
                          <a:ln>
                            <a:noFill/>
                          </a:ln>
                          <a:solidFill>
                            <a:schemeClr val="tx1"/>
                          </a:solidFill>
                          <a:effectLst/>
                          <a:latin typeface="Coptic1" pitchFamily="2" charset="0"/>
                          <a:cs typeface="Arial" charset="0"/>
                        </a:rPr>
                        <a:t>E~licabet</a:t>
                      </a:r>
                      <a:endParaRPr kumimoji="0" lang="en-GB"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mici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m~pip~rodromoc</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Par Marie cette lumière s’est levée en rayonnant. Elisabeth a enfanté le précurseur.</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النور أشرق من مريم</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err="1">
                          <a:ln>
                            <a:noFill/>
                          </a:ln>
                          <a:solidFill>
                            <a:schemeClr val="tx1"/>
                          </a:solidFill>
                          <a:effectLst/>
                          <a:latin typeface="+mn-lt"/>
                          <a:cs typeface="Arial" charset="0"/>
                        </a:rPr>
                        <a:t>وأليصابات</a:t>
                      </a:r>
                      <a:r>
                        <a:rPr kumimoji="0" lang="ar-EG" sz="3200" b="0" i="0" u="none" strike="noStrike" cap="none" normalizeH="0" baseline="0" dirty="0">
                          <a:ln>
                            <a:noFill/>
                          </a:ln>
                          <a:solidFill>
                            <a:schemeClr val="tx1"/>
                          </a:solidFill>
                          <a:effectLst/>
                          <a:latin typeface="+mn-lt"/>
                          <a:cs typeface="Arial" charset="0"/>
                        </a:rPr>
                        <a:t> ولدت</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السابق.</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173709901"/>
      </p:ext>
    </p:extLst>
  </p:cSld>
  <p:clrMapOvr>
    <a:masterClrMapping/>
  </p:clrMapOvr>
  <p:transition/>
</p:sld>
</file>

<file path=ppt/slides/slide3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0539269"/>
      </p:ext>
    </p:extLst>
  </p:cSld>
  <p:clrMapOvr>
    <a:masterClrMapping/>
  </p:clrMapOvr>
  <p:transition/>
</p:sld>
</file>

<file path=ppt/slides/slide3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6617557"/>
              </p:ext>
            </p:extLst>
          </p:nvPr>
        </p:nvGraphicFramePr>
        <p:xfrm>
          <a:off x="0" y="631825"/>
          <a:ext cx="9144000" cy="3879850"/>
        </p:xfrm>
        <a:graphic>
          <a:graphicData uri="http://schemas.openxmlformats.org/drawingml/2006/table">
            <a:tbl>
              <a:tblPr/>
              <a:tblGrid>
                <a:gridCol w="3352800">
                  <a:extLst>
                    <a:ext uri="{9D8B030D-6E8A-4147-A177-3AD203B41FA5}">
                      <a16:colId xmlns:a16="http://schemas.microsoft.com/office/drawing/2014/main" val="20000"/>
                    </a:ext>
                  </a:extLst>
                </a:gridCol>
                <a:gridCol w="3125821">
                  <a:extLst>
                    <a:ext uri="{9D8B030D-6E8A-4147-A177-3AD203B41FA5}">
                      <a16:colId xmlns:a16="http://schemas.microsoft.com/office/drawing/2014/main" val="20001"/>
                    </a:ext>
                  </a:extLst>
                </a:gridCol>
                <a:gridCol w="2665379">
                  <a:extLst>
                    <a:ext uri="{9D8B030D-6E8A-4147-A177-3AD203B41FA5}">
                      <a16:colId xmlns:a16="http://schemas.microsoft.com/office/drawing/2014/main" val="20002"/>
                    </a:ext>
                  </a:extLst>
                </a:gridCol>
              </a:tblGrid>
              <a:tr h="38798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a:ln>
                            <a:noFill/>
                          </a:ln>
                          <a:solidFill>
                            <a:schemeClr val="tx1"/>
                          </a:solidFill>
                          <a:effectLst/>
                          <a:latin typeface="Coptic1" pitchFamily="2" charset="0"/>
                          <a:cs typeface="Arial" charset="0"/>
                        </a:rPr>
                        <a:t>"u,/ </a:t>
                      </a:r>
                      <a:r>
                        <a:rPr kumimoji="0" lang="en-GB" sz="3600" b="0" i="0" u="none" strike="noStrike" cap="none" normalizeH="0" baseline="0" dirty="0" err="1">
                          <a:ln>
                            <a:noFill/>
                          </a:ln>
                          <a:solidFill>
                            <a:schemeClr val="tx1"/>
                          </a:solidFill>
                          <a:effectLst/>
                          <a:latin typeface="Coptic1" pitchFamily="2" charset="0"/>
                          <a:cs typeface="Arial" charset="0"/>
                        </a:rPr>
                        <a:t>niben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rasi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cee~r,oreuin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nem</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nia~ggeloc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euhwc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e~p~ouro</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P,#c</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Toutes les âmes se réjouissent et chantent avec les anges louant Christ le Roi.</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كل الانفس تفرح وترتل</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مع الملائكة</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مسبحين</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الملك المسيح.</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1812658116"/>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Paramoun</a:t>
                      </a:r>
                      <a:r>
                        <a:rPr lang="en-US" sz="1800" b="0" dirty="0">
                          <a:latin typeface="Arial" charset="0"/>
                        </a:rPr>
                        <a:t> de la </a:t>
                      </a:r>
                      <a:r>
                        <a:rPr lang="en-US" sz="1800" b="0" dirty="0" err="1">
                          <a:latin typeface="Arial" charset="0"/>
                        </a:rPr>
                        <a:t>Nativité</a:t>
                      </a:r>
                      <a:r>
                        <a:rPr lang="en-US" sz="1800" b="0" dirty="0">
                          <a:latin typeface="Arial" charset="0"/>
                        </a:rPr>
                        <a:t> –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18309344"/>
      </p:ext>
    </p:extLst>
  </p:cSld>
  <p:clrMapOvr>
    <a:masterClrMapping/>
  </p:clrMapOvr>
  <p:transition/>
</p:sld>
</file>

<file path=ppt/slides/slide3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1582258927"/>
              </p:ext>
            </p:extLst>
          </p:nvPr>
        </p:nvGraphicFramePr>
        <p:xfrm>
          <a:off x="0" y="166993"/>
          <a:ext cx="9144000" cy="4457700"/>
        </p:xfrm>
        <a:graphic>
          <a:graphicData uri="http://schemas.openxmlformats.org/drawingml/2006/table">
            <a:tbl>
              <a:tblPr/>
              <a:tblGrid>
                <a:gridCol w="3456562">
                  <a:extLst>
                    <a:ext uri="{9D8B030D-6E8A-4147-A177-3AD203B41FA5}">
                      <a16:colId xmlns:a16="http://schemas.microsoft.com/office/drawing/2014/main" val="20000"/>
                    </a:ext>
                  </a:extLst>
                </a:gridCol>
                <a:gridCol w="3041515">
                  <a:extLst>
                    <a:ext uri="{9D8B030D-6E8A-4147-A177-3AD203B41FA5}">
                      <a16:colId xmlns:a16="http://schemas.microsoft.com/office/drawing/2014/main" val="20001"/>
                    </a:ext>
                  </a:extLst>
                </a:gridCol>
                <a:gridCol w="2645923">
                  <a:extLst>
                    <a:ext uri="{9D8B030D-6E8A-4147-A177-3AD203B41FA5}">
                      <a16:colId xmlns:a16="http://schemas.microsoft.com/office/drawing/2014/main" val="20002"/>
                    </a:ext>
                  </a:extLst>
                </a:gridCol>
              </a:tblGrid>
              <a:tr h="38798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Euws</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e~bol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eujw</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m~moc</a:t>
                      </a:r>
                      <a:r>
                        <a:rPr kumimoji="0" lang="en-GB" sz="3600" b="0" i="0" u="none" strike="noStrike" cap="none" normalizeH="0" baseline="0" dirty="0">
                          <a:ln>
                            <a:noFill/>
                          </a:ln>
                          <a:solidFill>
                            <a:schemeClr val="tx1"/>
                          </a:solidFill>
                          <a:effectLst/>
                          <a:latin typeface="Coptic1" pitchFamily="2" charset="0"/>
                          <a:cs typeface="Arial" charset="0"/>
                        </a:rPr>
                        <a:t>: je </a:t>
                      </a:r>
                      <a:r>
                        <a:rPr kumimoji="0" lang="en-GB" sz="3600" b="0" i="0" u="none" strike="noStrike" cap="none" normalizeH="0" baseline="0" dirty="0" err="1">
                          <a:ln>
                            <a:noFill/>
                          </a:ln>
                          <a:solidFill>
                            <a:schemeClr val="tx1"/>
                          </a:solidFill>
                          <a:effectLst/>
                          <a:latin typeface="Coptic1" pitchFamily="2" charset="0"/>
                          <a:cs typeface="Arial" charset="0"/>
                        </a:rPr>
                        <a:t>o~uw~o~u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m~V</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n/</a:t>
                      </a:r>
                      <a:r>
                        <a:rPr kumimoji="0" lang="en-GB" sz="3600" b="0" i="0" u="none" strike="noStrike" cap="none" normalizeH="0" baseline="0" dirty="0" err="1">
                          <a:ln>
                            <a:noFill/>
                          </a:ln>
                          <a:solidFill>
                            <a:schemeClr val="tx1"/>
                          </a:solidFill>
                          <a:effectLst/>
                          <a:latin typeface="Coptic1" pitchFamily="2" charset="0"/>
                          <a:cs typeface="Arial" charset="0"/>
                        </a:rPr>
                        <a:t>e~t</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oci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nem</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ouhir</a:t>
                      </a:r>
                      <a:r>
                        <a:rPr kumimoji="0" lang="en-GB" sz="3600" b="0" i="0" u="none" strike="noStrike" cap="none" normalizeH="0" baseline="0" dirty="0">
                          <a:ln>
                            <a:noFill/>
                          </a:ln>
                          <a:solidFill>
                            <a:schemeClr val="tx1"/>
                          </a:solidFill>
                          <a:effectLst/>
                          <a:latin typeface="Coptic1" pitchFamily="2" charset="0"/>
                          <a:cs typeface="Arial" charset="0"/>
                        </a:rPr>
                        <a:t>/n/ </a:t>
                      </a:r>
                      <a:r>
                        <a:rPr kumimoji="0" lang="en-GB" sz="3600" b="0" i="0" u="none" strike="noStrike" cap="none" normalizeH="0" baseline="0" dirty="0" err="1">
                          <a:ln>
                            <a:noFill/>
                          </a:ln>
                          <a:solidFill>
                            <a:schemeClr val="tx1"/>
                          </a:solidFill>
                          <a:effectLst/>
                          <a:latin typeface="Coptic1" pitchFamily="2" charset="0"/>
                          <a:cs typeface="Arial" charset="0"/>
                        </a:rPr>
                        <a:t>hijen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pikahi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nem</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a:t>
                      </a:r>
                      <a:r>
                        <a:rPr kumimoji="0" lang="en-GB" sz="3600" b="0" i="0" u="none" strike="noStrike" cap="none" normalizeH="0" baseline="0" dirty="0">
                          <a:ln>
                            <a:noFill/>
                          </a:ln>
                          <a:solidFill>
                            <a:schemeClr val="tx1"/>
                          </a:solidFill>
                          <a:effectLst/>
                          <a:latin typeface="Coptic1" pitchFamily="2" charset="0"/>
                          <a:cs typeface="Arial" charset="0"/>
                        </a:rPr>
                        <a:t>]ma]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nirwmi</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noProof="0" dirty="0">
                          <a:ln>
                            <a:noFill/>
                          </a:ln>
                          <a:solidFill>
                            <a:schemeClr val="tx1"/>
                          </a:solidFill>
                          <a:effectLst/>
                          <a:latin typeface="+mn-lt"/>
                          <a:cs typeface="Arial" charset="0"/>
                        </a:rPr>
                        <a:t>En proclamant et disant: Gloire à Dieu dans les cieux et paix sur terre et joie aux hommes.</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صارخين</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قائلين، المجد</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لله </a:t>
                      </a:r>
                      <a:r>
                        <a:rPr kumimoji="0" lang="ar-EG" sz="3600" b="0" i="0" u="none" strike="noStrike" cap="none" normalizeH="0" baseline="0" dirty="0" err="1">
                          <a:ln>
                            <a:noFill/>
                          </a:ln>
                          <a:solidFill>
                            <a:schemeClr val="tx1"/>
                          </a:solidFill>
                          <a:effectLst/>
                          <a:latin typeface="+mn-lt"/>
                          <a:cs typeface="Arial" charset="0"/>
                        </a:rPr>
                        <a:t>فى</a:t>
                      </a:r>
                      <a:r>
                        <a:rPr kumimoji="0" lang="ar-EG"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الأعالى</a:t>
                      </a:r>
                      <a:r>
                        <a:rPr kumimoji="0" lang="ar-EG" sz="3600" b="0" i="0" u="none" strike="noStrike" cap="none" normalizeH="0" baseline="0" dirty="0">
                          <a:ln>
                            <a:noFill/>
                          </a:ln>
                          <a:solidFill>
                            <a:schemeClr val="tx1"/>
                          </a:solidFill>
                          <a:effectLst/>
                          <a:latin typeface="+mn-lt"/>
                          <a:cs typeface="Arial" charset="0"/>
                        </a:rPr>
                        <a:t>، وعلى</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الأرض السلام، وفى</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الناس المسرة.</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33780703"/>
      </p:ext>
    </p:extLst>
  </p:cSld>
  <p:clrMapOvr>
    <a:masterClrMapping/>
  </p:clrMapOvr>
  <p:transition/>
</p:sld>
</file>

<file path=ppt/slides/slide3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52834663"/>
      </p:ext>
    </p:extLst>
  </p:cSld>
  <p:clrMapOvr>
    <a:masterClrMapping/>
  </p:clrMapOvr>
  <p:transition/>
</p:sld>
</file>

<file path=ppt/slides/slide3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Tableau 5">
            <a:extLst>
              <a:ext uri="{FF2B5EF4-FFF2-40B4-BE49-F238E27FC236}">
                <a16:creationId xmlns:a16="http://schemas.microsoft.com/office/drawing/2014/main" id="{D42867C5-5434-4647-B9A3-09FEE046129A}"/>
              </a:ext>
            </a:extLst>
          </p:cNvPr>
          <p:cNvGraphicFramePr>
            <a:graphicFrameLocks noGrp="1"/>
          </p:cNvGraphicFramePr>
          <p:nvPr>
            <p:extLst>
              <p:ext uri="{D42A27DB-BD31-4B8C-83A1-F6EECF244321}">
                <p14:modId xmlns:p14="http://schemas.microsoft.com/office/powerpoint/2010/main" val="173585550"/>
              </p:ext>
            </p:extLst>
          </p:nvPr>
        </p:nvGraphicFramePr>
        <p:xfrm>
          <a:off x="1524000" y="14148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060335334"/>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Nativité</a:t>
                      </a:r>
                      <a:r>
                        <a:rPr lang="en-US" sz="1800" b="0" dirty="0">
                          <a:latin typeface="+mn-lt"/>
                        </a:rPr>
                        <a:t> – </a:t>
                      </a:r>
                      <a:r>
                        <a:rPr lang="en-US" sz="1800" b="0" dirty="0" err="1">
                          <a:latin typeface="+mn-lt"/>
                        </a:rPr>
                        <a:t>Aspasmos</a:t>
                      </a:r>
                      <a:r>
                        <a:rPr lang="en-US" sz="1800" b="0" dirty="0">
                          <a:latin typeface="+mn-lt"/>
                        </a:rPr>
                        <a:t> Adam</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495691"/>
                  </a:ext>
                </a:extLst>
              </a:tr>
            </a:tbl>
          </a:graphicData>
        </a:graphic>
      </p:graphicFrame>
      <p:sp>
        <p:nvSpPr>
          <p:cNvPr id="8" name="Rectangle 7">
            <a:hlinkClick r:id="rId4" action="ppaction://hlinksldjump"/>
            <a:extLst>
              <a:ext uri="{FF2B5EF4-FFF2-40B4-BE49-F238E27FC236}">
                <a16:creationId xmlns:a16="http://schemas.microsoft.com/office/drawing/2014/main" id="{CFD4D834-D52B-4E57-8617-E39A541EA53F}"/>
              </a:ext>
            </a:extLst>
          </p:cNvPr>
          <p:cNvSpPr/>
          <p:nvPr/>
        </p:nvSpPr>
        <p:spPr bwMode="auto">
          <a:xfrm>
            <a:off x="237196" y="979404"/>
            <a:ext cx="3962007" cy="417973"/>
          </a:xfrm>
          <a:prstGeom prst="rect">
            <a:avLst/>
          </a:prstGeom>
          <a:solidFill>
            <a:srgbClr val="800000"/>
          </a:solidFill>
          <a:ln w="63500" cap="flat" cmpd="thickThin" algn="ctr">
            <a:solidFill>
              <a:schemeClr val="tx1"/>
            </a:solidFill>
            <a:prstDash val="solid"/>
            <a:miter lim="800000"/>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mn-lt"/>
                <a:cs typeface="Arial" charset="0"/>
              </a:rPr>
              <a:t>1</a:t>
            </a:r>
            <a:r>
              <a:rPr kumimoji="0" lang="fr-FR" sz="2000" b="0" i="0" u="none" strike="noStrike" cap="none" normalizeH="0" baseline="30000" dirty="0">
                <a:ln>
                  <a:noFill/>
                </a:ln>
                <a:solidFill>
                  <a:schemeClr val="tx1"/>
                </a:solidFill>
                <a:effectLst/>
                <a:latin typeface="+mn-lt"/>
                <a:cs typeface="Arial" charset="0"/>
              </a:rPr>
              <a:t>er</a:t>
            </a:r>
            <a:r>
              <a:rPr kumimoji="0" lang="fr-FR" sz="2000" b="0" i="0" u="none" strike="noStrike" cap="none" normalizeH="0" baseline="0" dirty="0">
                <a:ln>
                  <a:noFill/>
                </a:ln>
                <a:solidFill>
                  <a:schemeClr val="tx1"/>
                </a:solidFill>
                <a:effectLst/>
                <a:latin typeface="+mn-lt"/>
                <a:cs typeface="Arial" charset="0"/>
              </a:rPr>
              <a:t> </a:t>
            </a:r>
            <a:r>
              <a:rPr kumimoji="0" lang="fr-FR" sz="2000" b="0" i="0" u="none" strike="noStrike" cap="none" normalizeH="0" baseline="0" dirty="0" err="1">
                <a:ln>
                  <a:noFill/>
                </a:ln>
                <a:solidFill>
                  <a:schemeClr val="tx1"/>
                </a:solidFill>
                <a:effectLst/>
                <a:latin typeface="+mn-lt"/>
                <a:cs typeface="Arial" charset="0"/>
              </a:rPr>
              <a:t>Aspasmos</a:t>
            </a:r>
            <a:r>
              <a:rPr kumimoji="0" lang="fr-FR" sz="2000" b="0" i="0" u="none" strike="noStrike" cap="none" normalizeH="0" baseline="0" dirty="0">
                <a:ln>
                  <a:noFill/>
                </a:ln>
                <a:solidFill>
                  <a:schemeClr val="tx1"/>
                </a:solidFill>
                <a:effectLst/>
                <a:latin typeface="+mn-lt"/>
                <a:cs typeface="Arial" charset="0"/>
              </a:rPr>
              <a:t> - </a:t>
            </a:r>
            <a:r>
              <a:rPr lang="fr-FR" sz="2000" b="0" i="0" u="none" strike="noStrike" kern="1200" baseline="0" dirty="0" err="1">
                <a:solidFill>
                  <a:schemeClr val="tx1"/>
                </a:solidFill>
                <a:latin typeface="Coptic1" pitchFamily="2" charset="0"/>
                <a:ea typeface="+mn-ea"/>
                <a:cs typeface="+mn-cs"/>
              </a:rPr>
              <a:t>Pihi</a:t>
            </a:r>
            <a:r>
              <a:rPr lang="fr-FR" sz="2000" b="0" i="0" u="none" strike="noStrike" kern="1200" baseline="0" dirty="0">
                <a:solidFill>
                  <a:schemeClr val="tx1"/>
                </a:solidFill>
                <a:latin typeface="Coptic1" pitchFamily="2" charset="0"/>
                <a:ea typeface="+mn-ea"/>
                <a:cs typeface="+mn-cs"/>
              </a:rPr>
              <a:t>/b </a:t>
            </a:r>
            <a:r>
              <a:rPr lang="fr-FR" sz="2000" b="0" i="0" u="none" strike="noStrike" kern="1200" baseline="0" dirty="0" err="1">
                <a:solidFill>
                  <a:schemeClr val="tx1"/>
                </a:solidFill>
                <a:latin typeface="Coptic1" pitchFamily="2" charset="0"/>
                <a:ea typeface="+mn-ea"/>
                <a:cs typeface="+mn-cs"/>
              </a:rPr>
              <a:t>m~m</a:t>
            </a:r>
            <a:r>
              <a:rPr lang="fr-FR" sz="2000" b="0" i="0" u="none" strike="noStrike" kern="1200" baseline="0" dirty="0">
                <a:solidFill>
                  <a:schemeClr val="tx1"/>
                </a:solidFill>
                <a:latin typeface="Coptic1" pitchFamily="2" charset="0"/>
                <a:ea typeface="+mn-ea"/>
                <a:cs typeface="+mn-cs"/>
              </a:rPr>
              <a:t>/i</a:t>
            </a:r>
            <a:endParaRPr kumimoji="0" lang="fr-FR" sz="2000" b="0" i="0" u="none" strike="noStrike" cap="none" normalizeH="0" baseline="0" dirty="0">
              <a:ln>
                <a:noFill/>
              </a:ln>
              <a:solidFill>
                <a:schemeClr val="tx1"/>
              </a:solidFill>
              <a:effectLst/>
              <a:latin typeface="+mn-lt"/>
              <a:cs typeface="Arial" charset="0"/>
            </a:endParaRPr>
          </a:p>
        </p:txBody>
      </p:sp>
      <p:sp>
        <p:nvSpPr>
          <p:cNvPr id="9" name="Rectangle 8">
            <a:hlinkClick r:id="rId5" action="ppaction://hlinksldjump"/>
            <a:extLst>
              <a:ext uri="{FF2B5EF4-FFF2-40B4-BE49-F238E27FC236}">
                <a16:creationId xmlns:a16="http://schemas.microsoft.com/office/drawing/2014/main" id="{963AF889-06DE-4A47-9585-B644B859767A}"/>
              </a:ext>
            </a:extLst>
          </p:cNvPr>
          <p:cNvSpPr/>
          <p:nvPr/>
        </p:nvSpPr>
        <p:spPr bwMode="auto">
          <a:xfrm>
            <a:off x="237197" y="1612465"/>
            <a:ext cx="3962007" cy="417973"/>
          </a:xfrm>
          <a:prstGeom prst="rect">
            <a:avLst/>
          </a:prstGeom>
          <a:solidFill>
            <a:srgbClr val="800000"/>
          </a:solidFill>
          <a:ln w="63500" cap="flat" cmpd="thickThin" algn="ctr">
            <a:solidFill>
              <a:schemeClr val="tx1"/>
            </a:solidFill>
            <a:prstDash val="solid"/>
            <a:miter lim="800000"/>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mn-lt"/>
                <a:cs typeface="Arial" charset="0"/>
              </a:rPr>
              <a:t>2</a:t>
            </a:r>
            <a:r>
              <a:rPr kumimoji="0" lang="fr-FR" sz="2000" b="0" i="0" u="none" strike="noStrike" cap="none" normalizeH="0" baseline="30000" dirty="0">
                <a:ln>
                  <a:noFill/>
                </a:ln>
                <a:solidFill>
                  <a:schemeClr val="tx1"/>
                </a:solidFill>
                <a:effectLst/>
                <a:latin typeface="+mn-lt"/>
                <a:cs typeface="Arial" charset="0"/>
              </a:rPr>
              <a:t>ème</a:t>
            </a:r>
            <a:r>
              <a:rPr kumimoji="0" lang="fr-FR" sz="2000" b="0" i="0" u="none" strike="noStrike" cap="none" normalizeH="0" baseline="0" dirty="0">
                <a:ln>
                  <a:noFill/>
                </a:ln>
                <a:solidFill>
                  <a:schemeClr val="tx1"/>
                </a:solidFill>
                <a:effectLst/>
                <a:latin typeface="+mn-lt"/>
                <a:cs typeface="Arial" charset="0"/>
              </a:rPr>
              <a:t> </a:t>
            </a:r>
            <a:r>
              <a:rPr kumimoji="0" lang="fr-FR" sz="2000" b="0" i="0" u="none" strike="noStrike" cap="none" normalizeH="0" baseline="0" dirty="0" err="1">
                <a:ln>
                  <a:noFill/>
                </a:ln>
                <a:solidFill>
                  <a:schemeClr val="tx1"/>
                </a:solidFill>
                <a:effectLst/>
                <a:latin typeface="+mn-lt"/>
                <a:cs typeface="Arial" charset="0"/>
              </a:rPr>
              <a:t>Aspasmos</a:t>
            </a:r>
            <a:r>
              <a:rPr kumimoji="0" lang="fr-FR" sz="2000" b="0" i="0" u="none" strike="noStrike" cap="none" normalizeH="0" baseline="0" dirty="0">
                <a:ln>
                  <a:noFill/>
                </a:ln>
                <a:solidFill>
                  <a:schemeClr val="tx1"/>
                </a:solidFill>
                <a:effectLst/>
                <a:latin typeface="+mn-lt"/>
                <a:cs typeface="Arial" charset="0"/>
              </a:rPr>
              <a:t> - </a:t>
            </a:r>
            <a:r>
              <a:rPr lang="fr-FR" sz="2000" b="0" i="0" u="none" strike="noStrike" kern="1200" baseline="0" dirty="0">
                <a:solidFill>
                  <a:schemeClr val="tx1"/>
                </a:solidFill>
                <a:latin typeface="Coptic1" pitchFamily="2" charset="0"/>
                <a:ea typeface="+mn-ea"/>
                <a:cs typeface="+mn-cs"/>
              </a:rPr>
              <a:t>Je </a:t>
            </a:r>
            <a:r>
              <a:rPr lang="fr-FR" sz="2000" b="0" i="0" u="none" strike="noStrike" kern="1200" baseline="0" dirty="0" err="1">
                <a:solidFill>
                  <a:schemeClr val="tx1"/>
                </a:solidFill>
                <a:latin typeface="Coptic1" pitchFamily="2" charset="0"/>
                <a:ea typeface="+mn-ea"/>
                <a:cs typeface="+mn-cs"/>
              </a:rPr>
              <a:t>aumici</a:t>
            </a:r>
            <a:endParaRPr kumimoji="0" lang="fr-FR" sz="2000" b="0" i="0" u="none" strike="noStrike" cap="none" normalizeH="0" baseline="0" dirty="0">
              <a:ln>
                <a:noFill/>
              </a:ln>
              <a:solidFill>
                <a:schemeClr val="tx1"/>
              </a:solidFill>
              <a:effectLst/>
              <a:latin typeface="+mn-lt"/>
              <a:cs typeface="Arial" charset="0"/>
            </a:endParaRPr>
          </a:p>
        </p:txBody>
      </p:sp>
      <p:sp>
        <p:nvSpPr>
          <p:cNvPr id="11" name="Action Button: Custom 4">
            <a:hlinkClick r:id="rId6" action="ppaction://hlinksldjump" highlightClick="1"/>
            <a:extLst>
              <a:ext uri="{FF2B5EF4-FFF2-40B4-BE49-F238E27FC236}">
                <a16:creationId xmlns:a16="http://schemas.microsoft.com/office/drawing/2014/main" id="{876E9999-FFA7-41BD-A9E4-9F820FCF8ED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Rectangle 9">
            <a:hlinkClick r:id="rId7" action="ppaction://hlinksldjump"/>
            <a:extLst>
              <a:ext uri="{FF2B5EF4-FFF2-40B4-BE49-F238E27FC236}">
                <a16:creationId xmlns:a16="http://schemas.microsoft.com/office/drawing/2014/main" id="{20D3E2A0-EFAD-4E4E-8EFA-C78FFF31B9B4}"/>
              </a:ext>
            </a:extLst>
          </p:cNvPr>
          <p:cNvSpPr/>
          <p:nvPr/>
        </p:nvSpPr>
        <p:spPr bwMode="auto">
          <a:xfrm>
            <a:off x="4572196" y="973781"/>
            <a:ext cx="3962007" cy="417973"/>
          </a:xfrm>
          <a:prstGeom prst="rect">
            <a:avLst/>
          </a:prstGeom>
          <a:solidFill>
            <a:srgbClr val="800000"/>
          </a:solidFill>
          <a:ln w="63500" cap="flat" cmpd="thickThin" algn="ctr">
            <a:solidFill>
              <a:schemeClr val="tx1"/>
            </a:solidFill>
            <a:prstDash val="solid"/>
            <a:miter lim="800000"/>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mn-lt"/>
                <a:cs typeface="Arial" charset="0"/>
              </a:rPr>
              <a:t>3</a:t>
            </a:r>
            <a:r>
              <a:rPr kumimoji="0" lang="fr-FR" sz="2000" b="0" i="0" u="none" strike="noStrike" cap="none" normalizeH="0" baseline="30000" dirty="0">
                <a:ln>
                  <a:noFill/>
                </a:ln>
                <a:solidFill>
                  <a:schemeClr val="tx1"/>
                </a:solidFill>
                <a:effectLst/>
                <a:latin typeface="+mn-lt"/>
                <a:cs typeface="Arial" charset="0"/>
              </a:rPr>
              <a:t>ème</a:t>
            </a:r>
            <a:r>
              <a:rPr kumimoji="0" lang="fr-FR" sz="2000" b="0" i="0" u="none" strike="noStrike" cap="none" normalizeH="0" baseline="0" dirty="0">
                <a:ln>
                  <a:noFill/>
                </a:ln>
                <a:solidFill>
                  <a:schemeClr val="tx1"/>
                </a:solidFill>
                <a:effectLst/>
                <a:latin typeface="+mn-lt"/>
                <a:cs typeface="Arial" charset="0"/>
              </a:rPr>
              <a:t> </a:t>
            </a:r>
            <a:r>
              <a:rPr kumimoji="0" lang="fr-FR" sz="2000" b="0" i="0" u="none" strike="noStrike" cap="none" normalizeH="0" baseline="0" dirty="0" err="1">
                <a:ln>
                  <a:noFill/>
                </a:ln>
                <a:solidFill>
                  <a:schemeClr val="tx1"/>
                </a:solidFill>
                <a:effectLst/>
                <a:latin typeface="+mn-lt"/>
                <a:cs typeface="Arial" charset="0"/>
              </a:rPr>
              <a:t>Aspasmos</a:t>
            </a:r>
            <a:r>
              <a:rPr kumimoji="0" lang="fr-FR" sz="2000" b="0" i="0" u="none" strike="noStrike" cap="none" normalizeH="0" baseline="0" dirty="0">
                <a:ln>
                  <a:noFill/>
                </a:ln>
                <a:solidFill>
                  <a:schemeClr val="tx1"/>
                </a:solidFill>
                <a:effectLst/>
                <a:latin typeface="+mn-lt"/>
                <a:cs typeface="Arial" charset="0"/>
              </a:rPr>
              <a:t> - </a:t>
            </a:r>
            <a:r>
              <a:rPr lang="fr-FR" sz="2000" b="0" i="0" u="none" strike="noStrike" kern="1200" baseline="0" dirty="0">
                <a:solidFill>
                  <a:schemeClr val="tx1"/>
                </a:solidFill>
                <a:latin typeface="Coptic1" pitchFamily="2" charset="0"/>
                <a:ea typeface="+mn-ea"/>
                <a:cs typeface="+mn-cs"/>
              </a:rPr>
              <a:t>&lt;</a:t>
            </a:r>
            <a:r>
              <a:rPr lang="fr-FR" sz="2000" b="0" i="0" u="none" strike="noStrike" kern="1200" baseline="0" dirty="0" err="1">
                <a:solidFill>
                  <a:schemeClr val="tx1"/>
                </a:solidFill>
                <a:latin typeface="Coptic1" pitchFamily="2" charset="0"/>
                <a:ea typeface="+mn-ea"/>
                <a:cs typeface="+mn-cs"/>
              </a:rPr>
              <a:t>ere</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t~ve</a:t>
            </a:r>
            <a:endParaRPr kumimoji="0" lang="fr-FR" sz="2000" b="0" i="0" u="none" strike="noStrike" cap="none" normalizeH="0" baseline="0" dirty="0">
              <a:ln>
                <a:noFill/>
              </a:ln>
              <a:solidFill>
                <a:schemeClr val="tx1"/>
              </a:solidFill>
              <a:effectLst/>
              <a:latin typeface="+mn-lt"/>
              <a:cs typeface="Arial" charset="0"/>
            </a:endParaRPr>
          </a:p>
        </p:txBody>
      </p:sp>
      <p:sp>
        <p:nvSpPr>
          <p:cNvPr id="12" name="Rectangle 11">
            <a:hlinkClick r:id="rId8" action="ppaction://hlinksldjump"/>
            <a:extLst>
              <a:ext uri="{FF2B5EF4-FFF2-40B4-BE49-F238E27FC236}">
                <a16:creationId xmlns:a16="http://schemas.microsoft.com/office/drawing/2014/main" id="{ACCD6FE8-CEBB-4777-9378-897BC30F3E9E}"/>
              </a:ext>
            </a:extLst>
          </p:cNvPr>
          <p:cNvSpPr/>
          <p:nvPr/>
        </p:nvSpPr>
        <p:spPr bwMode="auto">
          <a:xfrm>
            <a:off x="4572196" y="1612465"/>
            <a:ext cx="3962007" cy="417973"/>
          </a:xfrm>
          <a:prstGeom prst="rect">
            <a:avLst/>
          </a:prstGeom>
          <a:solidFill>
            <a:srgbClr val="800000"/>
          </a:solidFill>
          <a:ln w="63500" cap="flat" cmpd="thickThin" algn="ctr">
            <a:solidFill>
              <a:schemeClr val="tx1"/>
            </a:solidFill>
            <a:prstDash val="solid"/>
            <a:miter lim="800000"/>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mn-lt"/>
                <a:cs typeface="Arial" charset="0"/>
              </a:rPr>
              <a:t>4</a:t>
            </a:r>
            <a:r>
              <a:rPr kumimoji="0" lang="fr-FR" sz="2000" b="0" i="0" u="none" strike="noStrike" cap="none" normalizeH="0" baseline="30000" dirty="0">
                <a:ln>
                  <a:noFill/>
                </a:ln>
                <a:solidFill>
                  <a:schemeClr val="tx1"/>
                </a:solidFill>
                <a:effectLst/>
                <a:latin typeface="+mn-lt"/>
                <a:cs typeface="Arial" charset="0"/>
              </a:rPr>
              <a:t>ème</a:t>
            </a:r>
            <a:r>
              <a:rPr kumimoji="0" lang="fr-FR" sz="2000" b="0" i="0" u="none" strike="noStrike" cap="none" normalizeH="0" baseline="0" dirty="0">
                <a:ln>
                  <a:noFill/>
                </a:ln>
                <a:solidFill>
                  <a:schemeClr val="tx1"/>
                </a:solidFill>
                <a:effectLst/>
                <a:latin typeface="+mn-lt"/>
                <a:cs typeface="Arial" charset="0"/>
              </a:rPr>
              <a:t> </a:t>
            </a:r>
            <a:r>
              <a:rPr kumimoji="0" lang="fr-FR" sz="2000" b="0" i="0" u="none" strike="noStrike" cap="none" normalizeH="0" baseline="0" dirty="0" err="1">
                <a:ln>
                  <a:noFill/>
                </a:ln>
                <a:solidFill>
                  <a:schemeClr val="tx1"/>
                </a:solidFill>
                <a:effectLst/>
                <a:latin typeface="+mn-lt"/>
                <a:cs typeface="Arial" charset="0"/>
              </a:rPr>
              <a:t>Aspasmos</a:t>
            </a:r>
            <a:r>
              <a:rPr kumimoji="0" lang="fr-FR" sz="2000" b="0" i="0" u="none" strike="noStrike" cap="none" normalizeH="0" baseline="0" dirty="0">
                <a:ln>
                  <a:noFill/>
                </a:ln>
                <a:solidFill>
                  <a:schemeClr val="tx1"/>
                </a:solidFill>
                <a:effectLst/>
                <a:latin typeface="+mn-lt"/>
                <a:cs typeface="Arial" charset="0"/>
              </a:rPr>
              <a:t> - </a:t>
            </a:r>
            <a:r>
              <a:rPr lang="fr-FR" sz="2000" b="0" i="0" u="none" strike="noStrike" kern="1200" baseline="0" dirty="0">
                <a:solidFill>
                  <a:schemeClr val="tx1"/>
                </a:solidFill>
                <a:latin typeface="Coptic1" pitchFamily="2" charset="0"/>
                <a:ea typeface="+mn-ea"/>
                <a:cs typeface="+mn-cs"/>
              </a:rPr>
              <a:t>&lt;</a:t>
            </a:r>
            <a:r>
              <a:rPr lang="fr-FR" sz="2000" b="0" i="0" u="none" strike="noStrike" kern="1200" baseline="0" dirty="0" err="1">
                <a:solidFill>
                  <a:schemeClr val="tx1"/>
                </a:solidFill>
                <a:latin typeface="Coptic1" pitchFamily="2" charset="0"/>
                <a:ea typeface="+mn-ea"/>
                <a:cs typeface="+mn-cs"/>
              </a:rPr>
              <a:t>ere</a:t>
            </a:r>
            <a:r>
              <a:rPr lang="fr-FR" sz="2000" b="0" i="0" u="none" strike="noStrike" kern="1200" baseline="0" dirty="0">
                <a:solidFill>
                  <a:schemeClr val="tx1"/>
                </a:solidFill>
                <a:latin typeface="Coptic1" pitchFamily="2" charset="0"/>
                <a:ea typeface="+mn-ea"/>
                <a:cs typeface="+mn-cs"/>
              </a:rPr>
              <a:t> B/</a:t>
            </a:r>
            <a:r>
              <a:rPr lang="fr-FR" sz="2000" b="0" i="0" u="none" strike="noStrike" kern="1200" baseline="0" dirty="0" err="1">
                <a:solidFill>
                  <a:schemeClr val="tx1"/>
                </a:solidFill>
                <a:latin typeface="Coptic1" pitchFamily="2" charset="0"/>
                <a:ea typeface="+mn-ea"/>
                <a:cs typeface="+mn-cs"/>
              </a:rPr>
              <a:t>yleem</a:t>
            </a:r>
            <a:endParaRPr kumimoji="0" lang="fr-FR" sz="2000" b="0" i="0" u="none" strike="noStrike" cap="none" normalizeH="0" baseline="0" dirty="0">
              <a:ln>
                <a:noFill/>
              </a:ln>
              <a:solidFill>
                <a:schemeClr val="tx1"/>
              </a:solidFill>
              <a:effectLst/>
              <a:latin typeface="+mn-lt"/>
              <a:cs typeface="Arial" charset="0"/>
            </a:endParaRPr>
          </a:p>
        </p:txBody>
      </p:sp>
      <p:pic>
        <p:nvPicPr>
          <p:cNvPr id="2" name="Image 1" descr="Une image contenant intérieur, table, assis, très coloré&#10;&#10;Description générée automatiquement">
            <a:extLst>
              <a:ext uri="{FF2B5EF4-FFF2-40B4-BE49-F238E27FC236}">
                <a16:creationId xmlns:a16="http://schemas.microsoft.com/office/drawing/2014/main" id="{051AE45D-960D-BF7E-E05F-FBEBFB92ECE4}"/>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2883873" y="2348497"/>
            <a:ext cx="3376254" cy="2305494"/>
          </a:xfrm>
          <a:prstGeom prst="rect">
            <a:avLst/>
          </a:prstGeom>
        </p:spPr>
      </p:pic>
    </p:spTree>
    <p:extLst>
      <p:ext uri="{BB962C8B-B14F-4D97-AF65-F5344CB8AC3E}">
        <p14:creationId xmlns:p14="http://schemas.microsoft.com/office/powerpoint/2010/main" val="2320564810"/>
      </p:ext>
    </p:extLst>
  </p:cSld>
  <p:clrMapOvr>
    <a:masterClrMapping/>
  </p:clrMapOvr>
  <p:transition/>
</p:sld>
</file>

<file path=ppt/slides/slide3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60241" name="Group 17"/>
          <p:cNvGraphicFramePr>
            <a:graphicFrameLocks noGrp="1"/>
          </p:cNvGraphicFramePr>
          <p:nvPr>
            <p:extLst>
              <p:ext uri="{D42A27DB-BD31-4B8C-83A1-F6EECF244321}">
                <p14:modId xmlns:p14="http://schemas.microsoft.com/office/powerpoint/2010/main" val="2997252816"/>
              </p:ext>
            </p:extLst>
          </p:nvPr>
        </p:nvGraphicFramePr>
        <p:xfrm>
          <a:off x="107505" y="567975"/>
          <a:ext cx="8928991" cy="4335780"/>
        </p:xfrm>
        <a:graphic>
          <a:graphicData uri="http://schemas.openxmlformats.org/drawingml/2006/table">
            <a:tbl>
              <a:tblPr/>
              <a:tblGrid>
                <a:gridCol w="3528391">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376264">
                  <a:extLst>
                    <a:ext uri="{9D8B030D-6E8A-4147-A177-3AD203B41FA5}">
                      <a16:colId xmlns:a16="http://schemas.microsoft.com/office/drawing/2014/main" val="20002"/>
                    </a:ext>
                  </a:extLst>
                </a:gridCol>
              </a:tblGrid>
              <a:tr h="4320480">
                <a:tc>
                  <a:txBody>
                    <a:bodyPr/>
                    <a:lstStyle/>
                    <a:p>
                      <a:pPr algn="just"/>
                      <a:r>
                        <a:rPr lang="fr-FR" sz="2800" b="0" i="0" u="none" strike="noStrike" kern="1200" baseline="0" dirty="0" err="1">
                          <a:solidFill>
                            <a:schemeClr val="tx1"/>
                          </a:solidFill>
                          <a:latin typeface="Coptic1" pitchFamily="2" charset="0"/>
                          <a:ea typeface="+mn-ea"/>
                          <a:cs typeface="+mn-cs"/>
                        </a:rPr>
                        <a:t>Pihi</a:t>
                      </a:r>
                      <a:r>
                        <a:rPr lang="fr-FR" sz="2800" b="0" i="0" u="none" strike="noStrike" kern="1200" baseline="0" dirty="0">
                          <a:solidFill>
                            <a:schemeClr val="tx1"/>
                          </a:solidFill>
                          <a:latin typeface="Coptic1" pitchFamily="2" charset="0"/>
                          <a:ea typeface="+mn-ea"/>
                          <a:cs typeface="+mn-cs"/>
                        </a:rPr>
                        <a:t>/b </a:t>
                      </a:r>
                      <a:r>
                        <a:rPr lang="fr-FR" sz="2800" b="0" i="0" u="none" strike="noStrike" kern="1200" baseline="0" dirty="0" err="1">
                          <a:solidFill>
                            <a:schemeClr val="tx1"/>
                          </a:solidFill>
                          <a:latin typeface="Coptic1" pitchFamily="2" charset="0"/>
                          <a:ea typeface="+mn-ea"/>
                          <a:cs typeface="+mn-cs"/>
                        </a:rPr>
                        <a:t>m~m</a:t>
                      </a:r>
                      <a:r>
                        <a:rPr lang="fr-FR" sz="2800" b="0" i="0" u="none" strike="noStrike" kern="1200" baseline="0" dirty="0">
                          <a:solidFill>
                            <a:schemeClr val="tx1"/>
                          </a:solidFill>
                          <a:latin typeface="Coptic1" pitchFamily="2" charset="0"/>
                          <a:ea typeface="+mn-ea"/>
                          <a:cs typeface="+mn-cs"/>
                        </a:rPr>
                        <a:t>/i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V] </a:t>
                      </a:r>
                      <a:r>
                        <a:rPr lang="fr-FR" sz="2800" b="0" i="0" u="none" strike="noStrike" kern="1200" baseline="0" dirty="0" err="1">
                          <a:solidFill>
                            <a:schemeClr val="tx1"/>
                          </a:solidFill>
                          <a:latin typeface="Coptic1" pitchFamily="2" charset="0"/>
                          <a:ea typeface="+mn-ea"/>
                          <a:cs typeface="+mn-cs"/>
                        </a:rPr>
                        <a:t>V~iwt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a~rio~unai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neman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tekmetouro</a:t>
                      </a:r>
                      <a:r>
                        <a:rPr lang="fr-FR" sz="2800" b="0" i="0" u="none" strike="noStrike" kern="1200" baseline="0" dirty="0">
                          <a:solidFill>
                            <a:schemeClr val="tx1"/>
                          </a:solidFill>
                          <a:latin typeface="Coptic1" pitchFamily="2" charset="0"/>
                          <a:ea typeface="+mn-ea"/>
                          <a:cs typeface="+mn-cs"/>
                        </a:rPr>
                        <a:t>.</a:t>
                      </a:r>
                    </a:p>
                    <a:p>
                      <a:pPr algn="just"/>
                      <a:endParaRPr lang="fr-FR" sz="2800" b="0" i="0" u="none" strike="noStrike" kern="1200" baseline="0" dirty="0">
                        <a:solidFill>
                          <a:schemeClr val="tx1"/>
                        </a:solidFill>
                        <a:latin typeface="Coptic1" pitchFamily="2" charset="0"/>
                        <a:ea typeface="+mn-ea"/>
                        <a:cs typeface="+mn-cs"/>
                      </a:endParaRPr>
                    </a:p>
                    <a:p>
                      <a:pPr algn="just"/>
                      <a:r>
                        <a:rPr lang="de-DE" sz="2800" b="0" i="0" u="none" strike="noStrike" kern="1200" baseline="0" dirty="0" err="1">
                          <a:solidFill>
                            <a:schemeClr val="tx1"/>
                          </a:solidFill>
                          <a:latin typeface="Coptic1" pitchFamily="2" charset="0"/>
                          <a:ea typeface="+mn-ea"/>
                          <a:cs typeface="+mn-cs"/>
                        </a:rPr>
                        <a:t>Rwf</a:t>
                      </a:r>
                      <a:r>
                        <a:rPr lang="de-DE" sz="2800" b="0" i="0" u="none" strike="noStrike" kern="1200" baseline="0" dirty="0">
                          <a:solidFill>
                            <a:schemeClr val="tx1"/>
                          </a:solidFill>
                          <a:latin typeface="Coptic1" pitchFamily="2" charset="0"/>
                          <a:ea typeface="+mn-ea"/>
                          <a:cs typeface="+mn-cs"/>
                        </a:rPr>
                        <a:t> gar </a:t>
                      </a:r>
                      <a:r>
                        <a:rPr lang="de-DE" sz="2800" b="0" i="0" u="none" strike="noStrike" kern="1200" baseline="0" dirty="0" err="1">
                          <a:solidFill>
                            <a:schemeClr val="tx1"/>
                          </a:solidFill>
                          <a:latin typeface="Coptic1" pitchFamily="2" charset="0"/>
                          <a:ea typeface="+mn-ea"/>
                          <a:cs typeface="+mn-cs"/>
                        </a:rPr>
                        <a:t>m~Pekiwt</a:t>
                      </a:r>
                      <a:r>
                        <a:rPr lang="de-DE" sz="2800" b="0" i="0" u="none" strike="noStrike" kern="1200" baseline="0" dirty="0">
                          <a:solidFill>
                            <a:schemeClr val="tx1"/>
                          </a:solidFill>
                          <a:latin typeface="Coptic1" pitchFamily="2" charset="0"/>
                          <a:ea typeface="+mn-ea"/>
                          <a:cs typeface="+mn-cs"/>
                        </a:rPr>
                        <a:t>: </a:t>
                      </a:r>
                      <a:r>
                        <a:rPr lang="de-DE" sz="2800" b="0" i="0" u="none" strike="noStrike" kern="1200" baseline="0" dirty="0" err="1">
                          <a:solidFill>
                            <a:schemeClr val="tx1"/>
                          </a:solidFill>
                          <a:latin typeface="Coptic1" pitchFamily="2" charset="0"/>
                          <a:ea typeface="+mn-ea"/>
                          <a:cs typeface="+mn-cs"/>
                        </a:rPr>
                        <a:t>etoi</a:t>
                      </a:r>
                      <a:r>
                        <a:rPr lang="de-DE"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m~meyre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qarok</a:t>
                      </a:r>
                      <a:r>
                        <a:rPr lang="fr-FR" sz="2800" b="0" i="0" u="none" strike="noStrike" kern="1200" baseline="0" dirty="0">
                          <a:solidFill>
                            <a:schemeClr val="tx1"/>
                          </a:solidFill>
                          <a:latin typeface="Coptic1" pitchFamily="2" charset="0"/>
                          <a:ea typeface="+mn-ea"/>
                          <a:cs typeface="+mn-cs"/>
                        </a:rPr>
                        <a:t>: je </a:t>
                      </a:r>
                      <a:r>
                        <a:rPr lang="fr-FR" sz="2800" b="0" i="0" u="none" strike="noStrike" kern="1200" baseline="0" dirty="0" err="1">
                          <a:solidFill>
                            <a:schemeClr val="tx1"/>
                          </a:solidFill>
                          <a:latin typeface="Coptic1" pitchFamily="2" charset="0"/>
                          <a:ea typeface="+mn-ea"/>
                          <a:cs typeface="+mn-cs"/>
                        </a:rPr>
                        <a:t>n~yok</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a:t>
                      </a:r>
                      <a:r>
                        <a:rPr lang="fr-FR" sz="2800" b="0" i="0" u="none" strike="noStrike" kern="1200" baseline="0" dirty="0">
                          <a:solidFill>
                            <a:schemeClr val="tx1"/>
                          </a:solidFill>
                          <a:latin typeface="Coptic1" pitchFamily="2" charset="0"/>
                          <a:ea typeface="+mn-ea"/>
                          <a:cs typeface="+mn-cs"/>
                        </a:rPr>
                        <a:t> Pas/ri </a:t>
                      </a:r>
                      <a:r>
                        <a:rPr lang="fr-FR" sz="2800" b="0" i="0" u="none" strike="noStrike" kern="1200" baseline="0" dirty="0" err="1">
                          <a:solidFill>
                            <a:schemeClr val="tx1"/>
                          </a:solidFill>
                          <a:latin typeface="Coptic1" pitchFamily="2" charset="0"/>
                          <a:ea typeface="+mn-ea"/>
                          <a:cs typeface="+mn-cs"/>
                        </a:rPr>
                        <a:t>a~nok</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aij~vok</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m~voo~u</a:t>
                      </a:r>
                      <a:r>
                        <a:rPr lang="fr-FR" sz="2800" b="0" i="0" u="none" strike="noStrike" kern="1200" baseline="0" dirty="0">
                          <a:solidFill>
                            <a:schemeClr val="tx1"/>
                          </a:solidFill>
                          <a:latin typeface="Coptic1" pitchFamily="2" charset="0"/>
                          <a:ea typeface="+mn-ea"/>
                          <a:cs typeface="+mn-cs"/>
                        </a:rPr>
                        <a:t>.</a:t>
                      </a:r>
                      <a:endParaRPr kumimoji="0" lang="en-US" sz="40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Ô vrai agneau de Dieu le Père, aie pitié de nous dans Ton Royaume. </a:t>
                      </a: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Car la bouche de Ton Père te rend témoignage : « Tu es Mon Fils et aujourd’hui Je T’ai engendré.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000" b="0" i="0" u="none" strike="noStrike" kern="1200" baseline="0" dirty="0">
                          <a:solidFill>
                            <a:schemeClr val="tx1"/>
                          </a:solidFill>
                          <a:latin typeface="+mn-lt"/>
                          <a:ea typeface="+mn-ea"/>
                          <a:cs typeface="+mn-cs"/>
                        </a:rPr>
                        <a:t>أيها الحمل الحقيقي،</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الذي لله الآب، </a:t>
                      </a:r>
                      <a:r>
                        <a:rPr lang="ar-EG" sz="3000" b="0" i="0" u="none" strike="noStrike" kern="1200" baseline="0" dirty="0" err="1">
                          <a:solidFill>
                            <a:schemeClr val="tx1"/>
                          </a:solidFill>
                          <a:latin typeface="+mn-lt"/>
                          <a:ea typeface="+mn-ea"/>
                          <a:cs typeface="+mn-cs"/>
                        </a:rPr>
                        <a:t>إصنع</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معنا رحمة، في</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ملكوتك.</a:t>
                      </a:r>
                      <a:endParaRPr lang="fr-FR" sz="3000" b="0" i="0" u="none" strike="noStrike" kern="1200" baseline="0" dirty="0">
                        <a:solidFill>
                          <a:schemeClr val="tx1"/>
                        </a:solidFill>
                        <a:latin typeface="+mn-lt"/>
                        <a:ea typeface="+mn-ea"/>
                        <a:cs typeface="+mn-cs"/>
                      </a:endParaRPr>
                    </a:p>
                    <a:p>
                      <a:pPr algn="just" rtl="1"/>
                      <a:r>
                        <a:rPr lang="ar-EG" sz="3000" b="0" i="0" u="none" strike="noStrike" kern="1200" baseline="0" dirty="0">
                          <a:solidFill>
                            <a:schemeClr val="tx1"/>
                          </a:solidFill>
                          <a:latin typeface="+mn-lt"/>
                          <a:ea typeface="+mn-ea"/>
                          <a:cs typeface="+mn-cs"/>
                        </a:rPr>
                        <a:t>لان فم أبيك، يشهد</a:t>
                      </a:r>
                    </a:p>
                    <a:p>
                      <a:pPr algn="just" rtl="1"/>
                      <a:r>
                        <a:rPr lang="ar-EG" sz="3000" b="0" i="0" u="none" strike="noStrike" kern="1200" baseline="0" dirty="0">
                          <a:solidFill>
                            <a:schemeClr val="tx1"/>
                          </a:solidFill>
                          <a:latin typeface="+mn-lt"/>
                          <a:ea typeface="+mn-ea"/>
                          <a:cs typeface="+mn-cs"/>
                        </a:rPr>
                        <a:t>لك، أنك أنت هو إبني،</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وانا اليوم ولدتك.</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Tableau 4">
            <a:extLst>
              <a:ext uri="{FF2B5EF4-FFF2-40B4-BE49-F238E27FC236}">
                <a16:creationId xmlns:a16="http://schemas.microsoft.com/office/drawing/2014/main" id="{8E48F39B-D9DE-4A3A-A569-AC1D2E83E8CC}"/>
              </a:ext>
            </a:extLst>
          </p:cNvPr>
          <p:cNvGraphicFramePr>
            <a:graphicFrameLocks noGrp="1"/>
          </p:cNvGraphicFramePr>
          <p:nvPr>
            <p:extLst>
              <p:ext uri="{D42A27DB-BD31-4B8C-83A1-F6EECF244321}">
                <p14:modId xmlns:p14="http://schemas.microsoft.com/office/powerpoint/2010/main" val="2593713445"/>
              </p:ext>
            </p:extLst>
          </p:nvPr>
        </p:nvGraphicFramePr>
        <p:xfrm>
          <a:off x="1523999" y="1488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060335334"/>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Nativité</a:t>
                      </a:r>
                      <a:r>
                        <a:rPr lang="en-US" sz="1800" b="0" dirty="0">
                          <a:latin typeface="+mn-lt"/>
                        </a:rPr>
                        <a:t> – 1er </a:t>
                      </a:r>
                      <a:r>
                        <a:rPr lang="en-US" sz="1800" b="0" dirty="0" err="1">
                          <a:latin typeface="+mn-lt"/>
                        </a:rPr>
                        <a:t>Aspasmos</a:t>
                      </a:r>
                      <a:r>
                        <a:rPr lang="en-US" sz="1800" b="0" dirty="0">
                          <a:latin typeface="+mn-lt"/>
                        </a:rPr>
                        <a:t> Adam</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495691"/>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987962A2-AB53-4A16-89A4-E3E5ECE5FC0A}"/>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5" action="ppaction://hlinksldjump" highlightClick="1"/>
            <a:extLst>
              <a:ext uri="{FF2B5EF4-FFF2-40B4-BE49-F238E27FC236}">
                <a16:creationId xmlns:a16="http://schemas.microsoft.com/office/drawing/2014/main" id="{2FAED459-F593-443D-90CE-78BD86C2C011}"/>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000800706"/>
      </p:ext>
    </p:extLst>
  </p:cSld>
  <p:clrMapOvr>
    <a:masterClrMapping/>
  </p:clrMapOvr>
  <p:transition/>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31593" name="Group 41"/>
          <p:cNvGraphicFramePr>
            <a:graphicFrameLocks noGrp="1"/>
          </p:cNvGraphicFramePr>
          <p:nvPr>
            <p:extLst>
              <p:ext uri="{D42A27DB-BD31-4B8C-83A1-F6EECF244321}">
                <p14:modId xmlns:p14="http://schemas.microsoft.com/office/powerpoint/2010/main" val="1313055057"/>
              </p:ext>
            </p:extLst>
          </p:nvPr>
        </p:nvGraphicFramePr>
        <p:xfrm>
          <a:off x="-1" y="130594"/>
          <a:ext cx="9144000" cy="4433316"/>
        </p:xfrm>
        <a:graphic>
          <a:graphicData uri="http://schemas.openxmlformats.org/drawingml/2006/table">
            <a:tbl>
              <a:tblPr/>
              <a:tblGrid>
                <a:gridCol w="3164733">
                  <a:extLst>
                    <a:ext uri="{9D8B030D-6E8A-4147-A177-3AD203B41FA5}">
                      <a16:colId xmlns:a16="http://schemas.microsoft.com/office/drawing/2014/main" val="20000"/>
                    </a:ext>
                  </a:extLst>
                </a:gridCol>
                <a:gridCol w="3228633">
                  <a:extLst>
                    <a:ext uri="{9D8B030D-6E8A-4147-A177-3AD203B41FA5}">
                      <a16:colId xmlns:a16="http://schemas.microsoft.com/office/drawing/2014/main" val="20001"/>
                    </a:ext>
                  </a:extLst>
                </a:gridCol>
                <a:gridCol w="2750634">
                  <a:extLst>
                    <a:ext uri="{9D8B030D-6E8A-4147-A177-3AD203B41FA5}">
                      <a16:colId xmlns:a16="http://schemas.microsoft.com/office/drawing/2014/main" val="20002"/>
                    </a:ext>
                  </a:extLst>
                </a:gridCol>
              </a:tblGrid>
              <a:tr h="38907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Ta </a:t>
                      </a:r>
                      <a:r>
                        <a:rPr kumimoji="0" lang="en-US" sz="3200" b="0" i="0" u="none" strike="noStrike" cap="none" normalizeH="0" baseline="0" dirty="0" err="1">
                          <a:ln>
                            <a:noFill/>
                          </a:ln>
                          <a:solidFill>
                            <a:schemeClr val="tx1"/>
                          </a:solidFill>
                          <a:effectLst/>
                          <a:latin typeface="Coptic1" pitchFamily="2" charset="0"/>
                          <a:cs typeface="Arial" charset="0"/>
                        </a:rPr>
                        <a:t>a~gia</a:t>
                      </a:r>
                      <a:r>
                        <a:rPr kumimoji="0" lang="en-US" sz="3200" b="0" i="0" u="none" strike="noStrike" cap="none" normalizeH="0" baseline="0" dirty="0">
                          <a:ln>
                            <a:noFill/>
                          </a:ln>
                          <a:solidFill>
                            <a:schemeClr val="tx1"/>
                          </a:solidFill>
                          <a:effectLst/>
                          <a:latin typeface="Coptic1" pitchFamily="2" charset="0"/>
                          <a:cs typeface="Arial" charset="0"/>
                        </a:rPr>
                        <a:t> tic </a:t>
                      </a:r>
                      <a:r>
                        <a:rPr kumimoji="0" lang="en-US" sz="3200" b="0" i="0" u="none" strike="noStrike" cap="none" normalizeH="0" baseline="0" dirty="0" err="1">
                          <a:ln>
                            <a:noFill/>
                          </a:ln>
                          <a:solidFill>
                            <a:schemeClr val="tx1"/>
                          </a:solidFill>
                          <a:effectLst/>
                          <a:latin typeface="Coptic1" pitchFamily="2" charset="0"/>
                          <a:cs typeface="Arial" charset="0"/>
                        </a:rPr>
                        <a:t>a~g</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I/#c# &lt;</a:t>
                      </a:r>
                      <a:r>
                        <a:rPr kumimoji="0" lang="en-US" sz="3200" b="0" i="0" u="none" strike="noStrike" cap="none" normalizeH="0" baseline="0" dirty="0" err="1">
                          <a:ln>
                            <a:noFill/>
                          </a:ln>
                          <a:solidFill>
                            <a:schemeClr val="tx1"/>
                          </a:solidFill>
                          <a:effectLst/>
                          <a:latin typeface="Coptic1" pitchFamily="2" charset="0"/>
                          <a:cs typeface="Arial" charset="0"/>
                        </a:rPr>
                        <a:t>rictoc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a~giacmoc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endParaRPr kumimoji="0" lang="en-US"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Les dons saints pour les saints.  Béni soit Le Seigneur Jésus Christ Fils de Dieu; Il est Saint le Saint Esprit.  Amen.</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33"/>
                          </a:solidFill>
                          <a:effectLst/>
                          <a:latin typeface="Arial" charset="0"/>
                          <a:cs typeface="Times New Roman" pitchFamily="18" charset="0"/>
                        </a:rPr>
                        <a:t>الكاهن:</a:t>
                      </a:r>
                      <a:endParaRPr kumimoji="0" lang="en-US"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err="1">
                          <a:ln>
                            <a:noFill/>
                          </a:ln>
                          <a:solidFill>
                            <a:schemeClr val="tx1"/>
                          </a:solidFill>
                          <a:effectLst/>
                          <a:latin typeface="Arial" charset="0"/>
                          <a:cs typeface="Arial" charset="0"/>
                        </a:rPr>
                        <a:t>القدسات</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للقديسين.</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مبارك الرب يسوع المسيح ابن الله. التقديس بالروح القدس </a:t>
                      </a:r>
                      <a:r>
                        <a:rPr kumimoji="0" lang="ar-SA" sz="3600" b="0" i="0" u="none" strike="noStrike" cap="none" normalizeH="0" baseline="0" dirty="0">
                          <a:ln>
                            <a:noFill/>
                          </a:ln>
                          <a:solidFill>
                            <a:schemeClr val="tx1"/>
                          </a:solidFill>
                          <a:effectLst/>
                          <a:latin typeface="Arial" charset="0"/>
                          <a:cs typeface="Arial" charset="0"/>
                        </a:rPr>
                        <a:t>آمين</a:t>
                      </a:r>
                      <a:r>
                        <a:rPr kumimoji="0" lang="fr-FR"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93969863"/>
      </p:ext>
    </p:extLst>
  </p:cSld>
  <p:clrMapOvr>
    <a:masterClrMapping/>
  </p:clrMapOvr>
  <p:transition/>
</p:sld>
</file>

<file path=ppt/slides/slide3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60241" name="Group 17"/>
          <p:cNvGraphicFramePr>
            <a:graphicFrameLocks noGrp="1"/>
          </p:cNvGraphicFramePr>
          <p:nvPr>
            <p:extLst>
              <p:ext uri="{D42A27DB-BD31-4B8C-83A1-F6EECF244321}">
                <p14:modId xmlns:p14="http://schemas.microsoft.com/office/powerpoint/2010/main" val="166085598"/>
              </p:ext>
            </p:extLst>
          </p:nvPr>
        </p:nvGraphicFramePr>
        <p:xfrm>
          <a:off x="0" y="611505"/>
          <a:ext cx="9143999" cy="4091940"/>
        </p:xfrm>
        <a:graphic>
          <a:graphicData uri="http://schemas.openxmlformats.org/drawingml/2006/table">
            <a:tbl>
              <a:tblPr/>
              <a:tblGrid>
                <a:gridCol w="3424136">
                  <a:extLst>
                    <a:ext uri="{9D8B030D-6E8A-4147-A177-3AD203B41FA5}">
                      <a16:colId xmlns:a16="http://schemas.microsoft.com/office/drawing/2014/main" val="20000"/>
                    </a:ext>
                  </a:extLst>
                </a:gridCol>
                <a:gridCol w="3035030">
                  <a:extLst>
                    <a:ext uri="{9D8B030D-6E8A-4147-A177-3AD203B41FA5}">
                      <a16:colId xmlns:a16="http://schemas.microsoft.com/office/drawing/2014/main" val="20001"/>
                    </a:ext>
                  </a:extLst>
                </a:gridCol>
                <a:gridCol w="2684833">
                  <a:extLst>
                    <a:ext uri="{9D8B030D-6E8A-4147-A177-3AD203B41FA5}">
                      <a16:colId xmlns:a16="http://schemas.microsoft.com/office/drawing/2014/main" val="20002"/>
                    </a:ext>
                  </a:extLst>
                </a:gridCol>
              </a:tblGrid>
              <a:tr h="4091940">
                <a:tc>
                  <a:txBody>
                    <a:bodyPr/>
                    <a:lstStyle/>
                    <a:p>
                      <a:pPr algn="just"/>
                      <a:r>
                        <a:rPr lang="fr-FR" sz="2800" b="0" i="0" u="none" strike="noStrike" kern="1200" baseline="0" dirty="0">
                          <a:solidFill>
                            <a:schemeClr val="tx1"/>
                          </a:solidFill>
                          <a:latin typeface="Coptic1" pitchFamily="2" charset="0"/>
                          <a:ea typeface="+mn-ea"/>
                          <a:cs typeface="+mn-cs"/>
                        </a:rPr>
                        <a:t>Je </a:t>
                      </a:r>
                      <a:r>
                        <a:rPr lang="fr-FR" sz="2800" b="0" i="0" u="none" strike="noStrike" kern="1200" baseline="0" dirty="0" err="1">
                          <a:solidFill>
                            <a:schemeClr val="tx1"/>
                          </a:solidFill>
                          <a:latin typeface="Coptic1" pitchFamily="2" charset="0"/>
                          <a:ea typeface="+mn-ea"/>
                          <a:cs typeface="+mn-cs"/>
                        </a:rPr>
                        <a:t>aumici</a:t>
                      </a:r>
                      <a:r>
                        <a:rPr lang="fr-FR" sz="2800" b="0" i="0" u="none" strike="noStrike" kern="1200" baseline="0" dirty="0">
                          <a:solidFill>
                            <a:schemeClr val="tx1"/>
                          </a:solidFill>
                          <a:latin typeface="Coptic1" pitchFamily="2" charset="0"/>
                          <a:ea typeface="+mn-ea"/>
                          <a:cs typeface="+mn-cs"/>
                        </a:rPr>
                        <a:t> nan </a:t>
                      </a:r>
                      <a:r>
                        <a:rPr lang="fr-FR" sz="2800" b="0" i="0" u="none" strike="noStrike" kern="1200" baseline="0" dirty="0" err="1">
                          <a:solidFill>
                            <a:schemeClr val="tx1"/>
                          </a:solidFill>
                          <a:latin typeface="Coptic1" pitchFamily="2" charset="0"/>
                          <a:ea typeface="+mn-ea"/>
                          <a:cs typeface="+mn-cs"/>
                        </a:rPr>
                        <a:t>n~oua~lou</a:t>
                      </a:r>
                      <a:r>
                        <a:rPr lang="fr-FR" sz="2800" b="0" i="0" u="none" strike="noStrike" kern="1200" baseline="0" dirty="0">
                          <a:solidFill>
                            <a:schemeClr val="tx1"/>
                          </a:solidFill>
                          <a:latin typeface="Coptic1" pitchFamily="2" charset="0"/>
                          <a:ea typeface="+mn-ea"/>
                          <a:cs typeface="+mn-cs"/>
                        </a:rPr>
                        <a:t>: au] nan </a:t>
                      </a:r>
                      <a:r>
                        <a:rPr lang="fr-FR" sz="2800" b="0" i="0" u="none" strike="noStrike" kern="1200" baseline="0" dirty="0" err="1">
                          <a:solidFill>
                            <a:schemeClr val="tx1"/>
                          </a:solidFill>
                          <a:latin typeface="Coptic1" pitchFamily="2" charset="0"/>
                          <a:ea typeface="+mn-ea"/>
                          <a:cs typeface="+mn-cs"/>
                        </a:rPr>
                        <a:t>n~ous</a:t>
                      </a:r>
                      <a:r>
                        <a:rPr lang="fr-FR" sz="2800" b="0" i="0" u="none" strike="noStrike" kern="1200" baseline="0" dirty="0">
                          <a:solidFill>
                            <a:schemeClr val="tx1"/>
                          </a:solidFill>
                          <a:latin typeface="Coptic1" pitchFamily="2" charset="0"/>
                          <a:ea typeface="+mn-ea"/>
                          <a:cs typeface="+mn-cs"/>
                        </a:rPr>
                        <a:t>/ri v/</a:t>
                      </a:r>
                      <a:r>
                        <a:rPr lang="fr-FR" sz="2800" b="0" i="0" u="none" strike="noStrike" kern="1200" baseline="0" dirty="0" err="1">
                          <a:solidFill>
                            <a:schemeClr val="tx1"/>
                          </a:solidFill>
                          <a:latin typeface="Coptic1" pitchFamily="2" charset="0"/>
                          <a:ea typeface="+mn-ea"/>
                          <a:cs typeface="+mn-cs"/>
                        </a:rPr>
                        <a:t>e~t</a:t>
                      </a:r>
                      <a:r>
                        <a:rPr lang="fr-FR" sz="2800" b="0" i="0" u="none" strike="noStrike" kern="1200" baseline="0" dirty="0">
                          <a:solidFill>
                            <a:schemeClr val="tx1"/>
                          </a:solidFill>
                          <a:latin typeface="Coptic1" pitchFamily="2" charset="0"/>
                          <a:ea typeface="+mn-ea"/>
                          <a:cs typeface="+mn-cs"/>
                        </a:rPr>
                        <a:t> </a:t>
                      </a:r>
                      <a:r>
                        <a:rPr lang="es-ES" sz="2800" b="0" i="0" u="none" strike="noStrike" kern="1200" baseline="0" dirty="0" err="1">
                          <a:solidFill>
                            <a:schemeClr val="tx1"/>
                          </a:solidFill>
                          <a:latin typeface="Coptic1" pitchFamily="2" charset="0"/>
                          <a:ea typeface="+mn-ea"/>
                          <a:cs typeface="+mn-cs"/>
                        </a:rPr>
                        <a:t>e~retefa~r</a:t>
                      </a:r>
                      <a:r>
                        <a:rPr lang="es-ES" sz="2800" b="0" i="0" u="none" strike="noStrike" kern="1200" baseline="0" dirty="0">
                          <a:solidFill>
                            <a:schemeClr val="tx1"/>
                          </a:solidFill>
                          <a:latin typeface="Coptic1" pitchFamily="2" charset="0"/>
                          <a:ea typeface="+mn-ea"/>
                          <a:cs typeface="+mn-cs"/>
                        </a:rPr>
                        <a:t>,/ ,/ </a:t>
                      </a:r>
                      <a:r>
                        <a:rPr lang="es-ES" sz="2800" b="0" i="0" u="none" strike="noStrike" kern="1200" baseline="0" dirty="0" err="1">
                          <a:solidFill>
                            <a:schemeClr val="tx1"/>
                          </a:solidFill>
                          <a:latin typeface="Coptic1" pitchFamily="2" charset="0"/>
                          <a:ea typeface="+mn-ea"/>
                          <a:cs typeface="+mn-cs"/>
                        </a:rPr>
                        <a:t>hijen</a:t>
                      </a:r>
                      <a:r>
                        <a:rPr lang="es-ES"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tefnahbi</a:t>
                      </a:r>
                      <a:r>
                        <a:rPr lang="fr-FR" sz="2800" b="0" i="0" u="none" strike="noStrike" kern="1200" baseline="0" dirty="0">
                          <a:solidFill>
                            <a:schemeClr val="tx1"/>
                          </a:solidFill>
                          <a:latin typeface="Coptic1" pitchFamily="2" charset="0"/>
                          <a:ea typeface="+mn-ea"/>
                          <a:cs typeface="+mn-cs"/>
                        </a:rPr>
                        <a:t>.</a:t>
                      </a:r>
                    </a:p>
                    <a:p>
                      <a:pPr algn="just"/>
                      <a:r>
                        <a:rPr lang="fr-FR" sz="2800" b="0" i="0" u="none" strike="noStrike" kern="1200" baseline="0" dirty="0">
                          <a:solidFill>
                            <a:schemeClr val="tx1"/>
                          </a:solidFill>
                          <a:latin typeface="Coptic1" pitchFamily="2" charset="0"/>
                          <a:ea typeface="+mn-ea"/>
                          <a:cs typeface="+mn-cs"/>
                        </a:rPr>
                        <a:t>V] v/</a:t>
                      </a:r>
                      <a:r>
                        <a:rPr lang="fr-FR" sz="2800" b="0" i="0" u="none" strike="noStrike" kern="1200" baseline="0" dirty="0" err="1">
                          <a:solidFill>
                            <a:schemeClr val="tx1"/>
                          </a:solidFill>
                          <a:latin typeface="Coptic1" pitchFamily="2" charset="0"/>
                          <a:ea typeface="+mn-ea"/>
                          <a:cs typeface="+mn-cs"/>
                        </a:rPr>
                        <a:t>e~tjor</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n~e~xouciact</a:t>
                      </a:r>
                      <a:r>
                        <a:rPr lang="fr-FR" sz="2800" b="0" i="0" u="none" strike="noStrike" kern="1200" baseline="0" dirty="0">
                          <a:solidFill>
                            <a:schemeClr val="tx1"/>
                          </a:solidFill>
                          <a:latin typeface="Coptic1" pitchFamily="2" charset="0"/>
                          <a:ea typeface="+mn-ea"/>
                          <a:cs typeface="+mn-cs"/>
                        </a:rPr>
                        <a:t>/c: </a:t>
                      </a:r>
                      <a:r>
                        <a:rPr lang="fr-FR" sz="2800" b="0" i="0" u="none" strike="noStrike" kern="1200" baseline="0" dirty="0" err="1">
                          <a:solidFill>
                            <a:schemeClr val="tx1"/>
                          </a:solidFill>
                          <a:latin typeface="Coptic1" pitchFamily="2" charset="0"/>
                          <a:ea typeface="+mn-ea"/>
                          <a:cs typeface="+mn-cs"/>
                        </a:rPr>
                        <a:t>ouoh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pia~ggeloc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pinis</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n~co</a:t>
                      </a:r>
                      <a:r>
                        <a:rPr lang="fr-FR" sz="2800" b="0" i="0" u="none" strike="noStrike" kern="1200" baseline="0" dirty="0">
                          <a:solidFill>
                            <a:schemeClr val="tx1"/>
                          </a:solidFill>
                          <a:latin typeface="Coptic1" pitchFamily="2" charset="0"/>
                          <a:ea typeface="+mn-ea"/>
                          <a:cs typeface="+mn-cs"/>
                        </a:rPr>
                        <a:t>[ni.</a:t>
                      </a:r>
                      <a:endParaRPr kumimoji="0" lang="en-US" sz="40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Car un enfant nous est né, un fils nous a été donné, l’insigne du pouvoir est sur son épaule.</a:t>
                      </a: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Dieu fort, le toutpuissant et l’ange du conseil merveilleux</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000" b="0" i="0" u="none" strike="noStrike" kern="1200" baseline="0" dirty="0">
                          <a:solidFill>
                            <a:schemeClr val="tx1"/>
                          </a:solidFill>
                          <a:latin typeface="+mn-lt"/>
                          <a:ea typeface="+mn-ea"/>
                          <a:cs typeface="+mn-cs"/>
                        </a:rPr>
                        <a:t>أنه وُلد لنا ولد، اُعطينا</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ابناً، الذى رئاسته،</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على منكبيه.</a:t>
                      </a:r>
                      <a:endParaRPr lang="fr-FR" sz="3000" b="0" i="0" u="none" strike="noStrike" kern="1200" baseline="0" dirty="0">
                        <a:solidFill>
                          <a:schemeClr val="tx1"/>
                        </a:solidFill>
                        <a:latin typeface="+mn-lt"/>
                        <a:ea typeface="+mn-ea"/>
                        <a:cs typeface="+mn-cs"/>
                      </a:endParaRPr>
                    </a:p>
                    <a:p>
                      <a:pPr algn="just" rtl="1"/>
                      <a:endParaRPr lang="fr-FR" sz="3000" b="0" i="0" u="none" strike="noStrike" kern="1200" baseline="0" dirty="0">
                        <a:solidFill>
                          <a:schemeClr val="tx1"/>
                        </a:solidFill>
                        <a:latin typeface="+mn-lt"/>
                        <a:ea typeface="+mn-ea"/>
                        <a:cs typeface="+mn-cs"/>
                      </a:endParaRPr>
                    </a:p>
                    <a:p>
                      <a:pPr algn="just" rtl="1"/>
                      <a:endParaRPr lang="fr-FR" sz="3000" b="0" i="0" u="none" strike="noStrike" kern="1200" baseline="0" dirty="0">
                        <a:solidFill>
                          <a:schemeClr val="tx1"/>
                        </a:solidFill>
                        <a:latin typeface="+mn-lt"/>
                        <a:ea typeface="+mn-ea"/>
                        <a:cs typeface="+mn-cs"/>
                      </a:endParaRPr>
                    </a:p>
                    <a:p>
                      <a:pPr algn="just" rtl="1"/>
                      <a:r>
                        <a:rPr lang="ar-EG" sz="3000" b="0" i="0" u="none" strike="noStrike" kern="1200" baseline="0" dirty="0">
                          <a:solidFill>
                            <a:schemeClr val="tx1"/>
                          </a:solidFill>
                          <a:latin typeface="+mn-lt"/>
                          <a:ea typeface="+mn-ea"/>
                          <a:cs typeface="+mn-cs"/>
                        </a:rPr>
                        <a:t>الإله القوي، المتسلط،</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وملاك المشورة،</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العظمي.</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Tableau 4">
            <a:extLst>
              <a:ext uri="{FF2B5EF4-FFF2-40B4-BE49-F238E27FC236}">
                <a16:creationId xmlns:a16="http://schemas.microsoft.com/office/drawing/2014/main" id="{3B72F169-0583-41A6-922E-3A6CE22D3292}"/>
              </a:ext>
            </a:extLst>
          </p:cNvPr>
          <p:cNvGraphicFramePr>
            <a:graphicFrameLocks noGrp="1"/>
          </p:cNvGraphicFramePr>
          <p:nvPr>
            <p:extLst>
              <p:ext uri="{D42A27DB-BD31-4B8C-83A1-F6EECF244321}">
                <p14:modId xmlns:p14="http://schemas.microsoft.com/office/powerpoint/2010/main" val="2692067538"/>
              </p:ext>
            </p:extLst>
          </p:nvPr>
        </p:nvGraphicFramePr>
        <p:xfrm>
          <a:off x="1524000" y="10973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060335334"/>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Nativité</a:t>
                      </a:r>
                      <a:r>
                        <a:rPr lang="en-US" sz="1800" b="0" dirty="0">
                          <a:latin typeface="+mn-lt"/>
                        </a:rPr>
                        <a:t> – 2ème </a:t>
                      </a:r>
                      <a:r>
                        <a:rPr lang="en-US" sz="1800" b="0" dirty="0" err="1">
                          <a:latin typeface="+mn-lt"/>
                        </a:rPr>
                        <a:t>Aspasmos</a:t>
                      </a:r>
                      <a:r>
                        <a:rPr lang="en-US" sz="1800" b="0" dirty="0">
                          <a:latin typeface="+mn-lt"/>
                        </a:rPr>
                        <a:t> Adam</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495691"/>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C51A9C5C-1D62-41A8-8DA1-6D1895C0392A}"/>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5" action="ppaction://hlinksldjump" highlightClick="1"/>
            <a:extLst>
              <a:ext uri="{FF2B5EF4-FFF2-40B4-BE49-F238E27FC236}">
                <a16:creationId xmlns:a16="http://schemas.microsoft.com/office/drawing/2014/main" id="{5D22006F-09AD-4FD7-8793-068766F1E107}"/>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977296294"/>
      </p:ext>
    </p:extLst>
  </p:cSld>
  <p:clrMapOvr>
    <a:masterClrMapping/>
  </p:clrMapOvr>
  <p:transition/>
</p:sld>
</file>

<file path=ppt/slides/slide3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47680253"/>
      </p:ext>
    </p:extLst>
  </p:cSld>
  <p:clrMapOvr>
    <a:masterClrMapping/>
  </p:clrMapOvr>
  <p:transition/>
</p:sld>
</file>

<file path=ppt/slides/slide3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3334355575"/>
              </p:ext>
            </p:extLst>
          </p:nvPr>
        </p:nvGraphicFramePr>
        <p:xfrm>
          <a:off x="0" y="526851"/>
          <a:ext cx="9144000" cy="4457700"/>
        </p:xfrm>
        <a:graphic>
          <a:graphicData uri="http://schemas.openxmlformats.org/drawingml/2006/table">
            <a:tbl>
              <a:tblPr/>
              <a:tblGrid>
                <a:gridCol w="3339830">
                  <a:extLst>
                    <a:ext uri="{9D8B030D-6E8A-4147-A177-3AD203B41FA5}">
                      <a16:colId xmlns:a16="http://schemas.microsoft.com/office/drawing/2014/main" val="20000"/>
                    </a:ext>
                  </a:extLst>
                </a:gridCol>
                <a:gridCol w="3149460">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algn="just"/>
                      <a:r>
                        <a:rPr lang="fr-FR" sz="3600" b="0" i="0" u="none" strike="noStrike" kern="1200" baseline="0" dirty="0">
                          <a:solidFill>
                            <a:schemeClr val="tx1"/>
                          </a:solidFill>
                          <a:latin typeface="Coptic1" pitchFamily="2" charset="0"/>
                          <a:ea typeface="+mn-ea"/>
                          <a:cs typeface="+mn-cs"/>
                        </a:rPr>
                        <a:t>&lt;</a:t>
                      </a:r>
                      <a:r>
                        <a:rPr lang="fr-FR" sz="3600" b="0" i="0" u="none" strike="noStrike" kern="1200" baseline="0" dirty="0" err="1">
                          <a:solidFill>
                            <a:schemeClr val="tx1"/>
                          </a:solidFill>
                          <a:latin typeface="Coptic1" pitchFamily="2" charset="0"/>
                          <a:ea typeface="+mn-ea"/>
                          <a:cs typeface="+mn-cs"/>
                        </a:rPr>
                        <a:t>ere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t~ve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m~beri</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e~tafsai</a:t>
                      </a:r>
                      <a:r>
                        <a:rPr lang="fr-FR" sz="3600" b="0" i="0" u="none" strike="noStrike" kern="1200" baseline="0" dirty="0">
                          <a:solidFill>
                            <a:schemeClr val="tx1"/>
                          </a:solidFill>
                          <a:latin typeface="Coptic1" pitchFamily="2" charset="0"/>
                          <a:ea typeface="+mn-ea"/>
                          <a:cs typeface="+mn-cs"/>
                        </a:rPr>
                        <a:t> nan </a:t>
                      </a:r>
                      <a:r>
                        <a:rPr lang="fr-FR" sz="3600" b="0" i="0" u="none" strike="noStrike" kern="1200" baseline="0" dirty="0" err="1">
                          <a:solidFill>
                            <a:schemeClr val="tx1"/>
                          </a:solidFill>
                          <a:latin typeface="Coptic1" pitchFamily="2" charset="0"/>
                          <a:ea typeface="+mn-ea"/>
                          <a:cs typeface="+mn-cs"/>
                        </a:rPr>
                        <a:t>e~bol</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n~q</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tc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n~je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pir</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n~te</a:t>
                      </a:r>
                      <a:r>
                        <a:rPr lang="fr-FR" sz="3600" b="0" i="0" u="none" strike="noStrike" kern="1200" baseline="0" dirty="0">
                          <a:solidFill>
                            <a:schemeClr val="tx1"/>
                          </a:solidFill>
                          <a:latin typeface="Coptic1" pitchFamily="2" charset="0"/>
                          <a:ea typeface="+mn-ea"/>
                          <a:cs typeface="+mn-cs"/>
                        </a:rPr>
                        <a:t> </a:t>
                      </a:r>
                      <a:r>
                        <a:rPr lang="pt-BR" sz="3600" b="0" i="0" u="none" strike="noStrike" kern="1200" baseline="0" dirty="0">
                          <a:solidFill>
                            <a:schemeClr val="tx1"/>
                          </a:solidFill>
                          <a:latin typeface="Coptic1" pitchFamily="2" charset="0"/>
                          <a:ea typeface="+mn-ea"/>
                          <a:cs typeface="+mn-cs"/>
                        </a:rPr>
                        <a:t>]dikeo~cun/: Po#c# n~te </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k~t</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cic</a:t>
                      </a:r>
                      <a:r>
                        <a:rPr lang="fr-FR" sz="3600" b="0" i="0" u="none" strike="noStrike" kern="1200" baseline="0" dirty="0">
                          <a:solidFill>
                            <a:schemeClr val="tx1"/>
                          </a:solidFill>
                          <a:latin typeface="Coptic1" pitchFamily="2" charset="0"/>
                          <a:ea typeface="+mn-ea"/>
                          <a:cs typeface="+mn-cs"/>
                        </a:rPr>
                        <a:t> t/</a:t>
                      </a:r>
                      <a:r>
                        <a:rPr lang="fr-FR" sz="3600" b="0" i="0" u="none" strike="noStrike" kern="1200" baseline="0" dirty="0" err="1">
                          <a:solidFill>
                            <a:schemeClr val="tx1"/>
                          </a:solidFill>
                          <a:latin typeface="Coptic1" pitchFamily="2" charset="0"/>
                          <a:ea typeface="+mn-ea"/>
                          <a:cs typeface="+mn-cs"/>
                        </a:rPr>
                        <a:t>rc</a:t>
                      </a:r>
                      <a:r>
                        <a:rPr lang="fr-FR" sz="3600" b="0" i="0" u="none" strike="noStrike" kern="1200" baseline="0" dirty="0">
                          <a:solidFill>
                            <a:schemeClr val="tx1"/>
                          </a:solidFill>
                          <a:latin typeface="Coptic1" pitchFamily="2" charset="0"/>
                          <a:ea typeface="+mn-ea"/>
                          <a:cs typeface="+mn-cs"/>
                        </a:rPr>
                        <a:t>.</a:t>
                      </a:r>
                      <a:endParaRPr kumimoji="0" lang="en-GB"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Salut au nouveau ciel par qui rayonna le soleil de piété, le Seigneur de toutes les contrées</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السلام للسماء</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الجديدة، التي</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اشرق</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لنا منها، شمس البر،</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رب جميع البرية.</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1346563955"/>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Nativité</a:t>
                      </a:r>
                      <a:r>
                        <a:rPr lang="en-US" sz="1800" b="0" dirty="0">
                          <a:latin typeface="Arial" charset="0"/>
                        </a:rPr>
                        <a:t> – 3</a:t>
                      </a:r>
                      <a:r>
                        <a:rPr lang="en-US" sz="1800" b="0" baseline="30000" dirty="0">
                          <a:latin typeface="Arial" charset="0"/>
                        </a:rPr>
                        <a:t>ème</a:t>
                      </a:r>
                      <a:r>
                        <a:rPr lang="en-US" sz="1800" b="0" dirty="0">
                          <a:latin typeface="Arial" charset="0"/>
                        </a:rPr>
                        <a:t>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0" name="Action Button: Custom 4">
            <a:hlinkClick r:id="rId4" action="ppaction://hlinksldjump" highlightClick="1"/>
            <a:extLst>
              <a:ext uri="{FF2B5EF4-FFF2-40B4-BE49-F238E27FC236}">
                <a16:creationId xmlns:a16="http://schemas.microsoft.com/office/drawing/2014/main" id="{37FB7B23-D87A-48CE-96FC-EBC891F482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591458577"/>
      </p:ext>
    </p:extLst>
  </p:cSld>
  <p:clrMapOvr>
    <a:masterClrMapping/>
  </p:clrMapOvr>
  <p:transition/>
</p:sld>
</file>

<file path=ppt/slides/slide3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60918959"/>
      </p:ext>
    </p:extLst>
  </p:cSld>
  <p:clrMapOvr>
    <a:masterClrMapping/>
  </p:clrMapOvr>
  <p:transition/>
</p:sld>
</file>

<file path=ppt/slides/slide3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1969591279"/>
              </p:ext>
            </p:extLst>
          </p:nvPr>
        </p:nvGraphicFramePr>
        <p:xfrm>
          <a:off x="0" y="685800"/>
          <a:ext cx="9144000" cy="3879850"/>
        </p:xfrm>
        <a:graphic>
          <a:graphicData uri="http://schemas.openxmlformats.org/drawingml/2006/table">
            <a:tbl>
              <a:tblPr/>
              <a:tblGrid>
                <a:gridCol w="3605719">
                  <a:extLst>
                    <a:ext uri="{9D8B030D-6E8A-4147-A177-3AD203B41FA5}">
                      <a16:colId xmlns:a16="http://schemas.microsoft.com/office/drawing/2014/main" val="20000"/>
                    </a:ext>
                  </a:extLst>
                </a:gridCol>
                <a:gridCol w="2883571">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algn="just"/>
                      <a:r>
                        <a:rPr lang="fr-FR" sz="3600" b="0" i="0" u="none" strike="noStrike" kern="1200" baseline="0" dirty="0">
                          <a:solidFill>
                            <a:schemeClr val="tx1"/>
                          </a:solidFill>
                          <a:latin typeface="Coptic1" pitchFamily="2" charset="0"/>
                          <a:ea typeface="+mn-ea"/>
                          <a:cs typeface="+mn-cs"/>
                        </a:rPr>
                        <a:t>&lt;</a:t>
                      </a:r>
                      <a:r>
                        <a:rPr lang="fr-FR" sz="3600" b="0" i="0" u="none" strike="noStrike" kern="1200" baseline="0" dirty="0" err="1">
                          <a:solidFill>
                            <a:schemeClr val="tx1"/>
                          </a:solidFill>
                          <a:latin typeface="Coptic1" pitchFamily="2" charset="0"/>
                          <a:ea typeface="+mn-ea"/>
                          <a:cs typeface="+mn-cs"/>
                        </a:rPr>
                        <a:t>ere</a:t>
                      </a:r>
                      <a:r>
                        <a:rPr lang="fr-FR" sz="3600" b="0" i="0" u="none" strike="noStrike" kern="1200" baseline="0" dirty="0">
                          <a:solidFill>
                            <a:schemeClr val="tx1"/>
                          </a:solidFill>
                          <a:latin typeface="Coptic1" pitchFamily="2" charset="0"/>
                          <a:ea typeface="+mn-ea"/>
                          <a:cs typeface="+mn-cs"/>
                        </a:rPr>
                        <a:t> B/</a:t>
                      </a:r>
                      <a:r>
                        <a:rPr lang="fr-FR" sz="3600" b="0" i="0" u="none" strike="noStrike" kern="1200" baseline="0" dirty="0" err="1">
                          <a:solidFill>
                            <a:schemeClr val="tx1"/>
                          </a:solidFill>
                          <a:latin typeface="Coptic1" pitchFamily="2" charset="0"/>
                          <a:ea typeface="+mn-ea"/>
                          <a:cs typeface="+mn-cs"/>
                        </a:rPr>
                        <a:t>yleem</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t~polic</a:t>
                      </a:r>
                      <a:endParaRPr lang="fr-FR" sz="3600" b="0" i="0" u="none" strike="noStrike" kern="1200" baseline="0" dirty="0">
                        <a:solidFill>
                          <a:schemeClr val="tx1"/>
                        </a:solidFill>
                        <a:latin typeface="Coptic1" pitchFamily="2" charset="0"/>
                        <a:ea typeface="+mn-ea"/>
                        <a:cs typeface="+mn-cs"/>
                      </a:endParaRPr>
                    </a:p>
                    <a:p>
                      <a:pPr algn="just"/>
                      <a:r>
                        <a:rPr lang="fr-FR" sz="3600" b="0" i="0" u="none" strike="noStrike" kern="1200" baseline="0" dirty="0" err="1">
                          <a:solidFill>
                            <a:schemeClr val="tx1"/>
                          </a:solidFill>
                          <a:latin typeface="Coptic1" pitchFamily="2" charset="0"/>
                          <a:ea typeface="+mn-ea"/>
                          <a:cs typeface="+mn-cs"/>
                        </a:rPr>
                        <a:t>n~niprov</a:t>
                      </a:r>
                      <a:r>
                        <a:rPr lang="fr-FR" sz="3600" b="0" i="0" u="none" strike="noStrike" kern="1200" baseline="0" dirty="0">
                          <a:solidFill>
                            <a:schemeClr val="tx1"/>
                          </a:solidFill>
                          <a:latin typeface="Coptic1" pitchFamily="2" charset="0"/>
                          <a:ea typeface="+mn-ea"/>
                          <a:cs typeface="+mn-cs"/>
                        </a:rPr>
                        <a:t>/t/c:</a:t>
                      </a:r>
                    </a:p>
                    <a:p>
                      <a:pPr algn="just"/>
                      <a:r>
                        <a:rPr lang="fr-FR" sz="3600" b="0" i="0" u="none" strike="noStrike" kern="1200" baseline="0" dirty="0">
                          <a:solidFill>
                            <a:schemeClr val="tx1"/>
                          </a:solidFill>
                          <a:latin typeface="Coptic1" pitchFamily="2" charset="0"/>
                          <a:ea typeface="+mn-ea"/>
                          <a:cs typeface="+mn-cs"/>
                        </a:rPr>
                        <a:t>y/</a:t>
                      </a:r>
                      <a:r>
                        <a:rPr lang="fr-FR" sz="3600" b="0" i="0" u="none" strike="noStrike" kern="1200" baseline="0" dirty="0" err="1">
                          <a:solidFill>
                            <a:schemeClr val="tx1"/>
                          </a:solidFill>
                          <a:latin typeface="Coptic1" pitchFamily="2" charset="0"/>
                          <a:ea typeface="+mn-ea"/>
                          <a:cs typeface="+mn-cs"/>
                        </a:rPr>
                        <a:t>e~taumec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n~q</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tc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pimah</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c~nau</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n~Adam</a:t>
                      </a:r>
                      <a:r>
                        <a:rPr lang="fr-FR" sz="3600" b="0" i="0" u="none" strike="noStrike" kern="1200" baseline="0" dirty="0">
                          <a:solidFill>
                            <a:schemeClr val="tx1"/>
                          </a:solidFill>
                          <a:latin typeface="Coptic1" pitchFamily="2" charset="0"/>
                          <a:ea typeface="+mn-ea"/>
                          <a:cs typeface="+mn-cs"/>
                        </a:rPr>
                        <a:t>.</a:t>
                      </a:r>
                      <a:endParaRPr kumimoji="0" lang="en-GB"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Salut à toi, Bethléem la ville des prophètes, où est né le Christ, le second Adam.</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لبيت لحم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مدينة الأنبياء</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التي ولد</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فيها المسيح أدم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الثاني.</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3407726181"/>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Nativité</a:t>
                      </a:r>
                      <a:r>
                        <a:rPr lang="en-US" sz="1800" b="0" dirty="0">
                          <a:latin typeface="Arial" charset="0"/>
                        </a:rPr>
                        <a:t> – 4</a:t>
                      </a:r>
                      <a:r>
                        <a:rPr lang="en-US" sz="1800" b="0" baseline="30000" dirty="0">
                          <a:latin typeface="Arial" charset="0"/>
                        </a:rPr>
                        <a:t>ème</a:t>
                      </a:r>
                      <a:r>
                        <a:rPr lang="en-US" sz="1800" b="0" dirty="0">
                          <a:latin typeface="Arial" charset="0"/>
                        </a:rPr>
                        <a:t>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0" name="Action Button: Custom 4">
            <a:hlinkClick r:id="rId4" action="ppaction://hlinksldjump" highlightClick="1"/>
            <a:extLst>
              <a:ext uri="{FF2B5EF4-FFF2-40B4-BE49-F238E27FC236}">
                <a16:creationId xmlns:a16="http://schemas.microsoft.com/office/drawing/2014/main" id="{59977CE9-0746-4D73-925D-D6ED2FE52B4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536997463"/>
      </p:ext>
    </p:extLst>
  </p:cSld>
  <p:clrMapOvr>
    <a:masterClrMapping/>
  </p:clrMapOvr>
  <p:transition/>
</p:sld>
</file>

<file path=ppt/slides/slide3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03830892"/>
      </p:ext>
    </p:extLst>
  </p:cSld>
  <p:clrMapOvr>
    <a:masterClrMapping/>
  </p:clrMapOvr>
  <p:transition/>
</p:sld>
</file>

<file path=ppt/slides/slide3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857522357"/>
              </p:ext>
            </p:extLst>
          </p:nvPr>
        </p:nvGraphicFramePr>
        <p:xfrm>
          <a:off x="0" y="514350"/>
          <a:ext cx="9144000" cy="4457700"/>
        </p:xfrm>
        <a:graphic>
          <a:graphicData uri="http://schemas.openxmlformats.org/drawingml/2006/table">
            <a:tbl>
              <a:tblPr/>
              <a:tblGrid>
                <a:gridCol w="3395838">
                  <a:extLst>
                    <a:ext uri="{9D8B030D-6E8A-4147-A177-3AD203B41FA5}">
                      <a16:colId xmlns:a16="http://schemas.microsoft.com/office/drawing/2014/main" val="20000"/>
                    </a:ext>
                  </a:extLst>
                </a:gridCol>
                <a:gridCol w="3093452">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algn="just"/>
                      <a:r>
                        <a:rPr lang="da-DK" sz="3600" b="0" i="0" u="none" strike="noStrike" kern="1200" baseline="0" dirty="0">
                          <a:solidFill>
                            <a:schemeClr val="tx1"/>
                          </a:solidFill>
                          <a:latin typeface="Coptic1" pitchFamily="2" charset="0"/>
                          <a:ea typeface="+mn-ea"/>
                          <a:cs typeface="+mn-cs"/>
                        </a:rPr>
                        <a:t>H/ppe afe~rmeyre n~je </a:t>
                      </a:r>
                      <a:r>
                        <a:rPr lang="fr-FR" sz="3600" b="0" i="0" u="none" strike="noStrike" kern="1200" baseline="0" dirty="0" err="1">
                          <a:solidFill>
                            <a:schemeClr val="tx1"/>
                          </a:solidFill>
                          <a:latin typeface="Coptic1" pitchFamily="2" charset="0"/>
                          <a:ea typeface="+mn-ea"/>
                          <a:cs typeface="+mn-cs"/>
                        </a:rPr>
                        <a:t>Iwa~nn</a:t>
                      </a:r>
                      <a:r>
                        <a:rPr lang="fr-FR" sz="3600" b="0" i="0" u="none" strike="noStrike" kern="1200" baseline="0" dirty="0">
                          <a:solidFill>
                            <a:schemeClr val="tx1"/>
                          </a:solidFill>
                          <a:latin typeface="Coptic1" pitchFamily="2" charset="0"/>
                          <a:ea typeface="+mn-ea"/>
                          <a:cs typeface="+mn-cs"/>
                        </a:rPr>
                        <a:t>/c </a:t>
                      </a:r>
                      <a:r>
                        <a:rPr lang="fr-FR" sz="3600" b="0" i="0" u="none" strike="noStrike" kern="1200" baseline="0" dirty="0" err="1">
                          <a:solidFill>
                            <a:schemeClr val="tx1"/>
                          </a:solidFill>
                          <a:latin typeface="Coptic1" pitchFamily="2" charset="0"/>
                          <a:ea typeface="+mn-ea"/>
                          <a:cs typeface="+mn-cs"/>
                        </a:rPr>
                        <a:t>pibapt</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ctic</a:t>
                      </a:r>
                      <a:r>
                        <a:rPr lang="fr-FR" sz="3600" b="0" i="0" u="none" strike="noStrike" kern="1200" baseline="0" dirty="0">
                          <a:solidFill>
                            <a:schemeClr val="tx1"/>
                          </a:solidFill>
                          <a:latin typeface="Coptic1" pitchFamily="2" charset="0"/>
                          <a:ea typeface="+mn-ea"/>
                          <a:cs typeface="+mn-cs"/>
                        </a:rPr>
                        <a:t>: je ai]</a:t>
                      </a:r>
                      <a:r>
                        <a:rPr lang="fr-FR" sz="3600" b="0" i="0" u="none" strike="noStrike" kern="1200" baseline="0" dirty="0" err="1">
                          <a:solidFill>
                            <a:schemeClr val="tx1"/>
                          </a:solidFill>
                          <a:latin typeface="Coptic1" pitchFamily="2" charset="0"/>
                          <a:ea typeface="+mn-ea"/>
                          <a:cs typeface="+mn-cs"/>
                        </a:rPr>
                        <a:t>w~mc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m~Po#c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qen</a:t>
                      </a:r>
                      <a:r>
                        <a:rPr lang="pl-PL" sz="3600" b="0" i="0" u="none" strike="noStrike" kern="1200" baseline="0" dirty="0">
                          <a:solidFill>
                            <a:schemeClr val="tx1"/>
                          </a:solidFill>
                          <a:latin typeface="+mn-lt"/>
                          <a:ea typeface="+mn-ea"/>
                          <a:cs typeface="+mn-cs"/>
                        </a:rPr>
                        <a:t> </a:t>
                      </a:r>
                      <a:r>
                        <a:rPr lang="fr-FR" sz="3600" b="0" i="0" u="none" strike="noStrike" kern="1200" baseline="0" dirty="0" err="1">
                          <a:solidFill>
                            <a:schemeClr val="tx1"/>
                          </a:solidFill>
                          <a:latin typeface="Coptic1" pitchFamily="2" charset="0"/>
                          <a:ea typeface="+mn-ea"/>
                          <a:cs typeface="+mn-cs"/>
                        </a:rPr>
                        <a:t>nimwo~u</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n~te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piIordan</a:t>
                      </a:r>
                      <a:r>
                        <a:rPr lang="fr-FR" sz="3600" b="0" i="0" u="none" strike="noStrike" kern="1200" baseline="0" dirty="0">
                          <a:solidFill>
                            <a:schemeClr val="tx1"/>
                          </a:solidFill>
                          <a:latin typeface="Coptic1" pitchFamily="2" charset="0"/>
                          <a:ea typeface="+mn-ea"/>
                          <a:cs typeface="+mn-cs"/>
                        </a:rPr>
                        <a:t>/c.</a:t>
                      </a:r>
                      <a:endParaRPr kumimoji="0" lang="en-GB"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Voici le témoignage de Jean le baptiste: « J’ai baptisé le Seigneur dans les eaux du Jourdain</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ها قد شهد يوحنا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الصابغ أني عمدت</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الرب في مياه</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الأردن.</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1623001010"/>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Epiphanie</a:t>
                      </a:r>
                      <a:r>
                        <a:rPr lang="en-US" sz="1800" b="0" dirty="0">
                          <a:latin typeface="Arial" charset="0"/>
                        </a:rPr>
                        <a:t> –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886300220"/>
      </p:ext>
    </p:extLst>
  </p:cSld>
  <p:clrMapOvr>
    <a:masterClrMapping/>
  </p:clrMapOvr>
  <p:transition/>
</p:sld>
</file>

<file path=ppt/slides/slide3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3889339595"/>
              </p:ext>
            </p:extLst>
          </p:nvPr>
        </p:nvGraphicFramePr>
        <p:xfrm>
          <a:off x="0" y="261430"/>
          <a:ext cx="9144000" cy="4457700"/>
        </p:xfrm>
        <a:graphic>
          <a:graphicData uri="http://schemas.openxmlformats.org/drawingml/2006/table">
            <a:tbl>
              <a:tblPr/>
              <a:tblGrid>
                <a:gridCol w="3395838">
                  <a:extLst>
                    <a:ext uri="{9D8B030D-6E8A-4147-A177-3AD203B41FA5}">
                      <a16:colId xmlns:a16="http://schemas.microsoft.com/office/drawing/2014/main" val="20000"/>
                    </a:ext>
                  </a:extLst>
                </a:gridCol>
                <a:gridCol w="3093452">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algn="just"/>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aicwtem</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e~t~c~m</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n~te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V~iwt</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ecw~s</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e~bol</a:t>
                      </a:r>
                      <a:r>
                        <a:rPr kumimoji="0" lang="en-GB" sz="3600" b="0" i="0" u="none" strike="noStrike" cap="none" normalizeH="0" baseline="0" dirty="0">
                          <a:ln>
                            <a:noFill/>
                          </a:ln>
                          <a:solidFill>
                            <a:schemeClr val="tx1"/>
                          </a:solidFill>
                          <a:effectLst/>
                          <a:latin typeface="Coptic1" pitchFamily="2" charset="0"/>
                          <a:cs typeface="Arial" charset="0"/>
                        </a:rPr>
                        <a:t>: je </a:t>
                      </a:r>
                      <a:r>
                        <a:rPr kumimoji="0" lang="en-GB" sz="3600" b="0" i="0" u="none" strike="noStrike" cap="none" normalizeH="0" baseline="0" dirty="0" err="1">
                          <a:ln>
                            <a:noFill/>
                          </a:ln>
                          <a:solidFill>
                            <a:schemeClr val="tx1"/>
                          </a:solidFill>
                          <a:effectLst/>
                          <a:latin typeface="Coptic1" pitchFamily="2" charset="0"/>
                          <a:cs typeface="Arial" charset="0"/>
                        </a:rPr>
                        <a:t>vai</a:t>
                      </a:r>
                      <a:r>
                        <a:rPr kumimoji="0" lang="en-GB" sz="3600" b="0" i="0" u="none" strike="noStrike" cap="none" normalizeH="0" baseline="0" dirty="0">
                          <a:ln>
                            <a:noFill/>
                          </a:ln>
                          <a:solidFill>
                            <a:schemeClr val="tx1"/>
                          </a:solidFill>
                          <a:effectLst/>
                          <a:latin typeface="Coptic1" pitchFamily="2" charset="0"/>
                          <a:cs typeface="Arial" charset="0"/>
                        </a:rPr>
                        <a:t> pe Pas/</a:t>
                      </a:r>
                      <a:r>
                        <a:rPr kumimoji="0" lang="en-GB" sz="3600" b="0" i="0" u="none" strike="noStrike" cap="none" normalizeH="0" baseline="0" dirty="0" err="1">
                          <a:ln>
                            <a:noFill/>
                          </a:ln>
                          <a:solidFill>
                            <a:schemeClr val="tx1"/>
                          </a:solidFill>
                          <a:effectLst/>
                          <a:latin typeface="Coptic1" pitchFamily="2" charset="0"/>
                          <a:cs typeface="Arial" charset="0"/>
                        </a:rPr>
                        <a:t>ri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pamenrit</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etai</a:t>
                      </a:r>
                      <a:r>
                        <a:rPr kumimoji="0" lang="en-GB" sz="3600" b="0" i="0" u="none" strike="noStrike" cap="none" normalizeH="0" baseline="0" dirty="0">
                          <a:ln>
                            <a:noFill/>
                          </a:ln>
                          <a:solidFill>
                            <a:schemeClr val="tx1"/>
                          </a:solidFill>
                          <a:effectLst/>
                          <a:latin typeface="Coptic1" pitchFamily="2" charset="0"/>
                          <a:cs typeface="Arial" charset="0"/>
                        </a:rPr>
                        <a:t>]ma]</a:t>
                      </a:r>
                    </a:p>
                    <a:p>
                      <a:pPr algn="just"/>
                      <a:r>
                        <a:rPr kumimoji="0" lang="en-GB" sz="3600" b="0" i="0" u="none" strike="noStrike" cap="none" normalizeH="0" baseline="0" dirty="0" err="1">
                          <a:ln>
                            <a:noFill/>
                          </a:ln>
                          <a:solidFill>
                            <a:schemeClr val="tx1"/>
                          </a:solidFill>
                          <a:effectLst/>
                          <a:latin typeface="Coptic1" pitchFamily="2" charset="0"/>
                          <a:cs typeface="Arial" charset="0"/>
                        </a:rPr>
                        <a:t>n~q</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tf</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Et j’ai entendu la voix du Père disant : Celui-ci est mon Fils bienaimé; en lui j'ai mis toute ma joie. »</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وسمعت صوت الأب</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صارخاً أن هذا هو ابني</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الحبيب الذي به</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سررت.</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52601686"/>
      </p:ext>
    </p:extLst>
  </p:cSld>
  <p:clrMapOvr>
    <a:masterClrMapping/>
  </p:clrMapOvr>
  <p:transition/>
</p:sld>
</file>

<file path=ppt/slides/slide3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59714236"/>
      </p:ext>
    </p:extLst>
  </p:cSld>
  <p:clrMapOvr>
    <a:masterClrMapping/>
  </p:clrMapOvr>
  <p:transition/>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33641" name="Group 41"/>
          <p:cNvGraphicFramePr>
            <a:graphicFrameLocks noGrp="1"/>
          </p:cNvGraphicFramePr>
          <p:nvPr>
            <p:extLst>
              <p:ext uri="{D42A27DB-BD31-4B8C-83A1-F6EECF244321}">
                <p14:modId xmlns:p14="http://schemas.microsoft.com/office/powerpoint/2010/main" val="948613600"/>
              </p:ext>
            </p:extLst>
          </p:nvPr>
        </p:nvGraphicFramePr>
        <p:xfrm>
          <a:off x="-1" y="411510"/>
          <a:ext cx="9143999" cy="3794760"/>
        </p:xfrm>
        <a:graphic>
          <a:graphicData uri="http://schemas.openxmlformats.org/drawingml/2006/table">
            <a:tbl>
              <a:tblPr/>
              <a:tblGrid>
                <a:gridCol w="3184188">
                  <a:extLst>
                    <a:ext uri="{9D8B030D-6E8A-4147-A177-3AD203B41FA5}">
                      <a16:colId xmlns:a16="http://schemas.microsoft.com/office/drawing/2014/main" val="20000"/>
                    </a:ext>
                  </a:extLst>
                </a:gridCol>
                <a:gridCol w="3157618">
                  <a:extLst>
                    <a:ext uri="{9D8B030D-6E8A-4147-A177-3AD203B41FA5}">
                      <a16:colId xmlns:a16="http://schemas.microsoft.com/office/drawing/2014/main" val="20001"/>
                    </a:ext>
                  </a:extLst>
                </a:gridCol>
                <a:gridCol w="2802193">
                  <a:extLst>
                    <a:ext uri="{9D8B030D-6E8A-4147-A177-3AD203B41FA5}">
                      <a16:colId xmlns:a16="http://schemas.microsoft.com/office/drawing/2014/main" val="20002"/>
                    </a:ext>
                  </a:extLst>
                </a:gridCol>
              </a:tblGrid>
              <a:tr h="4343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t>
                      </a:r>
                      <a:r>
                        <a:rPr kumimoji="0" lang="fr-CA" sz="2100" b="0" i="0" u="sng" strike="noStrike" cap="none" normalizeH="0" baseline="0" dirty="0">
                          <a:ln>
                            <a:noFill/>
                          </a:ln>
                          <a:solidFill>
                            <a:srgbClr val="FF9900"/>
                          </a:solidFill>
                          <a:effectLst/>
                          <a:latin typeface="Times New Roman"/>
                          <a:cs typeface="Times New Roman" pitchFamily="18" charset="0"/>
                        </a:rPr>
                        <a:t>’</a:t>
                      </a:r>
                      <a:r>
                        <a:rPr kumimoji="0" lang="fr-CA" sz="2100" b="0" i="0" u="sng" strike="noStrike" cap="none" normalizeH="0" baseline="0" dirty="0">
                          <a:ln>
                            <a:noFill/>
                          </a:ln>
                          <a:solidFill>
                            <a:srgbClr val="FF9900"/>
                          </a:solidFill>
                          <a:effectLst/>
                          <a:latin typeface="Arial" charset="0"/>
                          <a:cs typeface="Times New Roman" pitchFamily="18" charset="0"/>
                        </a:rPr>
                        <a:t>Assemblée:</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Times New Roman" pitchFamily="18" charset="0"/>
                        </a:rPr>
                        <a:t>الشعب:</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604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o~ </a:t>
                      </a:r>
                      <a:r>
                        <a:rPr kumimoji="0" lang="en-US" sz="3200" b="0" i="0" u="none" strike="noStrike" cap="none" normalizeH="0" baseline="0" dirty="0" err="1">
                          <a:ln>
                            <a:noFill/>
                          </a:ln>
                          <a:solidFill>
                            <a:schemeClr val="tx1"/>
                          </a:solidFill>
                          <a:effectLst/>
                          <a:latin typeface="Coptic1" pitchFamily="2" charset="0"/>
                          <a:cs typeface="Arial" charset="0"/>
                        </a:rPr>
                        <a:t>pana~gioc</a:t>
                      </a:r>
                      <a:r>
                        <a:rPr kumimoji="0" lang="en-US" sz="3200" b="0" i="0" u="none" strike="noStrike" cap="none" normalizeH="0" baseline="0" dirty="0">
                          <a:ln>
                            <a:noFill/>
                          </a:ln>
                          <a:solidFill>
                            <a:schemeClr val="tx1"/>
                          </a:solidFill>
                          <a:effectLst/>
                          <a:latin typeface="Coptic1" pitchFamily="2" charset="0"/>
                          <a:cs typeface="Arial" charset="0"/>
                        </a:rPr>
                        <a:t> Pat/r: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o~ </a:t>
                      </a:r>
                      <a:r>
                        <a:rPr kumimoji="0" lang="en-US" sz="3200" b="0" i="0" u="none" strike="noStrike" cap="none" normalizeH="0" baseline="0" dirty="0" err="1">
                          <a:ln>
                            <a:noFill/>
                          </a:ln>
                          <a:solidFill>
                            <a:schemeClr val="tx1"/>
                          </a:solidFill>
                          <a:effectLst/>
                          <a:latin typeface="Coptic1" pitchFamily="2" charset="0"/>
                          <a:cs typeface="Arial" charset="0"/>
                        </a:rPr>
                        <a:t>pana~gioc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Uioc</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en</a:t>
                      </a:r>
                      <a:r>
                        <a:rPr kumimoji="0" lang="en-US" sz="3200" b="0" i="0" u="none" strike="noStrike" cap="none" normalizeH="0" baseline="0" dirty="0">
                          <a:ln>
                            <a:noFill/>
                          </a:ln>
                          <a:solidFill>
                            <a:schemeClr val="tx1"/>
                          </a:solidFill>
                          <a:effectLst/>
                          <a:latin typeface="Coptic1" pitchFamily="2" charset="0"/>
                          <a:cs typeface="Arial" charset="0"/>
                        </a:rPr>
                        <a:t> to </a:t>
                      </a:r>
                      <a:r>
                        <a:rPr kumimoji="0" lang="en-US" sz="3200" b="0" i="0" u="none" strike="noStrike" cap="none" normalizeH="0" baseline="0" dirty="0" err="1">
                          <a:ln>
                            <a:noFill/>
                          </a:ln>
                          <a:solidFill>
                            <a:schemeClr val="tx1"/>
                          </a:solidFill>
                          <a:effectLst/>
                          <a:latin typeface="Coptic1" pitchFamily="2" charset="0"/>
                          <a:cs typeface="Arial" charset="0"/>
                        </a:rPr>
                        <a:t>pana~gion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Un est Le Père Saint.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Un est Le Fils Saint.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Un est L’Esprit Saint.  Amen.</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واحد هو الأب القدوس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واحد هو الابن القدوس. </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واحد هو الروح القدس</a:t>
                      </a:r>
                      <a:r>
                        <a:rPr kumimoji="0" lang="fr-FR" sz="32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آمين.</a:t>
                      </a:r>
                      <a:r>
                        <a:rPr kumimoji="0" lang="ar-EG"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2810540358"/>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Noces</a:t>
                      </a:r>
                      <a:r>
                        <a:rPr lang="en-US" sz="1800" b="0" dirty="0">
                          <a:latin typeface="Arial" charset="0"/>
                        </a:rPr>
                        <a:t> de Cana –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4"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1" name="Group 2">
            <a:extLst>
              <a:ext uri="{FF2B5EF4-FFF2-40B4-BE49-F238E27FC236}">
                <a16:creationId xmlns:a16="http://schemas.microsoft.com/office/drawing/2014/main" id="{4A25A7F7-A65C-4446-A842-40ADDBC7396D}"/>
              </a:ext>
            </a:extLst>
          </p:cNvPr>
          <p:cNvGraphicFramePr>
            <a:graphicFrameLocks noGrp="1"/>
          </p:cNvGraphicFramePr>
          <p:nvPr>
            <p:ph type="tbl" idx="1"/>
            <p:extLst>
              <p:ext uri="{D42A27DB-BD31-4B8C-83A1-F6EECF244321}">
                <p14:modId xmlns:p14="http://schemas.microsoft.com/office/powerpoint/2010/main" val="355404724"/>
              </p:ext>
            </p:extLst>
          </p:nvPr>
        </p:nvGraphicFramePr>
        <p:xfrm>
          <a:off x="0" y="697864"/>
          <a:ext cx="9144000" cy="3970020"/>
        </p:xfrm>
        <a:graphic>
          <a:graphicData uri="http://schemas.openxmlformats.org/drawingml/2006/table">
            <a:tbl>
              <a:tblPr/>
              <a:tblGrid>
                <a:gridCol w="3437106">
                  <a:extLst>
                    <a:ext uri="{9D8B030D-6E8A-4147-A177-3AD203B41FA5}">
                      <a16:colId xmlns:a16="http://schemas.microsoft.com/office/drawing/2014/main" val="20000"/>
                    </a:ext>
                  </a:extLst>
                </a:gridCol>
                <a:gridCol w="3052184">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algn="just"/>
                      <a:r>
                        <a:rPr kumimoji="0" lang="en-GB" sz="3400" b="0" i="0" u="none" strike="noStrike" cap="none" normalizeH="0" baseline="0" dirty="0" err="1">
                          <a:ln>
                            <a:noFill/>
                          </a:ln>
                          <a:solidFill>
                            <a:schemeClr val="tx1"/>
                          </a:solidFill>
                          <a:effectLst/>
                          <a:latin typeface="Coptic1" pitchFamily="2" charset="0"/>
                          <a:cs typeface="Arial" charset="0"/>
                        </a:rPr>
                        <a:t>Coou</a:t>
                      </a:r>
                      <a:r>
                        <a:rPr kumimoji="0" lang="en-GB" sz="3400" b="0" i="0" u="none" strike="noStrike" cap="none" normalizeH="0" baseline="0" dirty="0">
                          <a:ln>
                            <a:noFill/>
                          </a:ln>
                          <a:solidFill>
                            <a:schemeClr val="tx1"/>
                          </a:solidFill>
                          <a:effectLst/>
                          <a:latin typeface="Coptic1" pitchFamily="2" charset="0"/>
                          <a:cs typeface="Arial" charset="0"/>
                        </a:rPr>
                        <a:t> (^) </a:t>
                      </a:r>
                      <a:r>
                        <a:rPr kumimoji="0" lang="en-GB" sz="3400" b="0" i="0" u="none" strike="noStrike" cap="none" normalizeH="0" baseline="0" dirty="0" err="1">
                          <a:ln>
                            <a:noFill/>
                          </a:ln>
                          <a:solidFill>
                            <a:schemeClr val="tx1"/>
                          </a:solidFill>
                          <a:effectLst/>
                          <a:latin typeface="Coptic1" pitchFamily="2" charset="0"/>
                          <a:cs typeface="Arial" charset="0"/>
                        </a:rPr>
                        <a:t>n~hudria</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m~mwou</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akaitou</a:t>
                      </a:r>
                      <a:r>
                        <a:rPr kumimoji="0" lang="en-GB" sz="3400" b="0" i="0" u="none" strike="noStrike" cap="none" normalizeH="0" baseline="0" dirty="0">
                          <a:ln>
                            <a:noFill/>
                          </a:ln>
                          <a:solidFill>
                            <a:schemeClr val="tx1"/>
                          </a:solidFill>
                          <a:effectLst/>
                          <a:latin typeface="Coptic1" pitchFamily="2" charset="0"/>
                          <a:cs typeface="Arial" charset="0"/>
                        </a:rPr>
                        <a:t> n~/</a:t>
                      </a:r>
                      <a:r>
                        <a:rPr kumimoji="0" lang="en-GB" sz="3400" b="0" i="0" u="none" strike="noStrike" cap="none" normalizeH="0" baseline="0" dirty="0" err="1">
                          <a:ln>
                            <a:noFill/>
                          </a:ln>
                          <a:solidFill>
                            <a:schemeClr val="tx1"/>
                          </a:solidFill>
                          <a:effectLst/>
                          <a:latin typeface="Coptic1" pitchFamily="2" charset="0"/>
                          <a:cs typeface="Arial" charset="0"/>
                        </a:rPr>
                        <a:t>rp</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efcwtp</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hiten</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peknis</a:t>
                      </a:r>
                      <a:r>
                        <a:rPr kumimoji="0" lang="en-GB" sz="3400" b="0" i="0" u="none" strike="noStrike" cap="none" normalizeH="0" baseline="0" dirty="0">
                          <a:ln>
                            <a:noFill/>
                          </a:ln>
                          <a:solidFill>
                            <a:schemeClr val="tx1"/>
                          </a:solidFill>
                          <a:effectLst/>
                          <a:latin typeface="Coptic1" pitchFamily="2" charset="0"/>
                          <a:cs typeface="Arial" charset="0"/>
                        </a:rPr>
                        <a:t>]</a:t>
                      </a:r>
                    </a:p>
                    <a:p>
                      <a:pPr algn="just"/>
                      <a:r>
                        <a:rPr kumimoji="0" lang="en-GB" sz="3400" b="0" i="0" u="none" strike="noStrike" cap="none" normalizeH="0" baseline="0" dirty="0" err="1">
                          <a:ln>
                            <a:noFill/>
                          </a:ln>
                          <a:solidFill>
                            <a:schemeClr val="tx1"/>
                          </a:solidFill>
                          <a:effectLst/>
                          <a:latin typeface="Coptic1" pitchFamily="2" charset="0"/>
                          <a:cs typeface="Arial" charset="0"/>
                        </a:rPr>
                        <a:t>n~w~ou</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tenhwc</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nak</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somt</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n~cop</a:t>
                      </a:r>
                      <a:r>
                        <a:rPr kumimoji="0" lang="en-GB" sz="3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Six jarres d'eau, Il les a changées en vin exquis, avec Sa grande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gloire. Nous Te louons trois fois.</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سته أجران ماء حولها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الى خمر مختار بمجده</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العظيم </a:t>
                      </a:r>
                      <a:r>
                        <a:rPr kumimoji="0" lang="ar-EG" sz="3600" b="0" i="0" u="none" strike="noStrike" cap="none" normalizeH="0" baseline="0" dirty="0" err="1">
                          <a:ln>
                            <a:noFill/>
                          </a:ln>
                          <a:solidFill>
                            <a:schemeClr val="tx1"/>
                          </a:solidFill>
                          <a:effectLst/>
                          <a:latin typeface="+mn-lt"/>
                          <a:cs typeface="Arial" charset="0"/>
                        </a:rPr>
                        <a:t>فى</a:t>
                      </a:r>
                      <a:r>
                        <a:rPr kumimoji="0" lang="ar-EG" sz="3600" b="0" i="0" u="none" strike="noStrike" cap="none" normalizeH="0" baseline="0" dirty="0">
                          <a:ln>
                            <a:noFill/>
                          </a:ln>
                          <a:solidFill>
                            <a:schemeClr val="tx1"/>
                          </a:solidFill>
                          <a:effectLst/>
                          <a:latin typeface="+mn-lt"/>
                          <a:cs typeface="Arial" charset="0"/>
                        </a:rPr>
                        <a:t> عرس قانا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الجليل.</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76802253"/>
      </p:ext>
    </p:extLst>
  </p:cSld>
  <p:clrMapOvr>
    <a:masterClrMapping/>
  </p:clrMapOvr>
  <p:transition/>
</p:sld>
</file>

<file path=ppt/slides/slide3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43548514"/>
      </p:ext>
    </p:extLst>
  </p:cSld>
  <p:clrMapOvr>
    <a:masterClrMapping/>
  </p:clrMapOvr>
  <p:transition/>
</p:sld>
</file>

<file path=ppt/slides/slide3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60241" name="Group 17"/>
          <p:cNvGraphicFramePr>
            <a:graphicFrameLocks noGrp="1"/>
          </p:cNvGraphicFramePr>
          <p:nvPr>
            <p:extLst>
              <p:ext uri="{D42A27DB-BD31-4B8C-83A1-F6EECF244321}">
                <p14:modId xmlns:p14="http://schemas.microsoft.com/office/powerpoint/2010/main" val="1579055546"/>
              </p:ext>
            </p:extLst>
          </p:nvPr>
        </p:nvGraphicFramePr>
        <p:xfrm>
          <a:off x="1" y="668261"/>
          <a:ext cx="9143999" cy="3909060"/>
        </p:xfrm>
        <a:graphic>
          <a:graphicData uri="http://schemas.openxmlformats.org/drawingml/2006/table">
            <a:tbl>
              <a:tblPr/>
              <a:tblGrid>
                <a:gridCol w="3249037">
                  <a:extLst>
                    <a:ext uri="{9D8B030D-6E8A-4147-A177-3AD203B41FA5}">
                      <a16:colId xmlns:a16="http://schemas.microsoft.com/office/drawing/2014/main" val="20000"/>
                    </a:ext>
                  </a:extLst>
                </a:gridCol>
                <a:gridCol w="3162135">
                  <a:extLst>
                    <a:ext uri="{9D8B030D-6E8A-4147-A177-3AD203B41FA5}">
                      <a16:colId xmlns:a16="http://schemas.microsoft.com/office/drawing/2014/main" val="20001"/>
                    </a:ext>
                  </a:extLst>
                </a:gridCol>
                <a:gridCol w="2732827">
                  <a:extLst>
                    <a:ext uri="{9D8B030D-6E8A-4147-A177-3AD203B41FA5}">
                      <a16:colId xmlns:a16="http://schemas.microsoft.com/office/drawing/2014/main" val="20002"/>
                    </a:ext>
                  </a:extLst>
                </a:gridCol>
              </a:tblGrid>
              <a:tr h="30678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a:ln>
                            <a:noFill/>
                          </a:ln>
                          <a:solidFill>
                            <a:schemeClr val="tx1"/>
                          </a:solidFill>
                          <a:effectLst/>
                          <a:latin typeface="Coptic1" pitchFamily="2" charset="0"/>
                          <a:cs typeface="Arial" charset="0"/>
                        </a:rPr>
                        <a:t>Je ,~</a:t>
                      </a:r>
                      <a:r>
                        <a:rPr kumimoji="0" lang="en-US" sz="3600" b="0" i="0" u="none" strike="noStrike" cap="none" normalizeH="0" baseline="0" dirty="0" err="1">
                          <a:ln>
                            <a:noFill/>
                          </a:ln>
                          <a:solidFill>
                            <a:schemeClr val="tx1"/>
                          </a:solidFill>
                          <a:effectLst/>
                          <a:latin typeface="Coptic1" pitchFamily="2" charset="0"/>
                          <a:cs typeface="Arial" charset="0"/>
                        </a:rPr>
                        <a:t>ouws</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m~v~mou</a:t>
                      </a:r>
                      <a:r>
                        <a:rPr kumimoji="0" lang="en-US" sz="3600" b="0" i="0" u="none" strike="noStrike" cap="none" normalizeH="0" baseline="0" dirty="0">
                          <a:ln>
                            <a:noFill/>
                          </a:ln>
                          <a:solidFill>
                            <a:schemeClr val="tx1"/>
                          </a:solidFill>
                          <a:effectLst/>
                          <a:latin typeface="Coptic1" pitchFamily="2" charset="0"/>
                          <a:cs typeface="Arial" charset="0"/>
                        </a:rPr>
                        <a:t> an </a:t>
                      </a:r>
                      <a:r>
                        <a:rPr kumimoji="0" lang="en-US" sz="3600" b="0" i="0" u="none" strike="noStrike" cap="none" normalizeH="0" baseline="0" dirty="0" err="1">
                          <a:ln>
                            <a:noFill/>
                          </a:ln>
                          <a:solidFill>
                            <a:schemeClr val="tx1"/>
                          </a:solidFill>
                          <a:effectLst/>
                          <a:latin typeface="Coptic1" pitchFamily="2" charset="0"/>
                          <a:cs typeface="Arial" charset="0"/>
                        </a:rPr>
                        <a:t>m~pirefernobi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m~v~r</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n~tefkotf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n~tefwnq</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tef'u</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400" b="0" i="0" u="none" strike="noStrike" cap="none" normalizeH="0" baseline="0" dirty="0">
                          <a:ln>
                            <a:noFill/>
                          </a:ln>
                          <a:solidFill>
                            <a:schemeClr val="tx1"/>
                          </a:solidFill>
                          <a:effectLst/>
                          <a:latin typeface="+mn-lt"/>
                          <a:cs typeface="Arial" charset="0"/>
                        </a:rPr>
                        <a:t>Car Tu ne désires pas la mort du pécheur autant qu’il revienne et que son esprit vive.</a:t>
                      </a:r>
                      <a:endParaRPr kumimoji="0" lang="en-US" sz="3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4000" dirty="0"/>
                        <a:t>لأنك لا تشاء موت الخاطئ، مثل         ان يرجع، وتحيا نفسه</a:t>
                      </a:r>
                      <a:r>
                        <a:rPr lang="ar-EG" sz="3600" dirty="0"/>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29CE6A03-7B50-40F4-A25B-28658959287D}"/>
              </a:ext>
            </a:extLst>
          </p:cNvPr>
          <p:cNvGraphicFramePr>
            <a:graphicFrameLocks noGrp="1"/>
          </p:cNvGraphicFramePr>
          <p:nvPr/>
        </p:nvGraphicFramePr>
        <p:xfrm>
          <a:off x="1524000" y="110677"/>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88950096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a:latin typeface="+mn-lt"/>
                        </a:rPr>
                        <a:t>Grand </a:t>
                      </a:r>
                      <a:r>
                        <a:rPr lang="en-US" sz="1500" b="0" dirty="0" err="1">
                          <a:latin typeface="+mn-lt"/>
                        </a:rPr>
                        <a:t>Carême</a:t>
                      </a:r>
                      <a:r>
                        <a:rPr lang="en-US" sz="1500" b="0" dirty="0">
                          <a:latin typeface="+mn-lt"/>
                        </a:rPr>
                        <a:t> – </a:t>
                      </a:r>
                      <a:r>
                        <a:rPr lang="en-US" sz="1500" b="0" dirty="0" err="1">
                          <a:latin typeface="+mn-lt"/>
                        </a:rPr>
                        <a:t>Aspasmos</a:t>
                      </a:r>
                      <a:r>
                        <a:rPr lang="en-US" sz="1500" b="0" dirty="0">
                          <a:latin typeface="+mn-lt"/>
                        </a:rPr>
                        <a:t> Adam</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62451697"/>
                  </a:ext>
                </a:extLst>
              </a:tr>
            </a:tbl>
          </a:graphicData>
        </a:graphic>
      </p:graphicFrame>
      <p:sp>
        <p:nvSpPr>
          <p:cNvPr id="6" name="Action Button: Custom 4">
            <a:hlinkClick r:id="rId4" action="ppaction://hlinksldjump" highlightClick="1"/>
            <a:extLst>
              <a:ext uri="{FF2B5EF4-FFF2-40B4-BE49-F238E27FC236}">
                <a16:creationId xmlns:a16="http://schemas.microsoft.com/office/drawing/2014/main" id="{0C1290E1-2817-4BA5-843F-559BDC9430E6}"/>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093536140"/>
      </p:ext>
    </p:extLst>
  </p:cSld>
  <p:clrMapOvr>
    <a:masterClrMapping/>
  </p:clrMapOvr>
  <p:transition/>
</p:sld>
</file>

<file path=ppt/slides/slide3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62287" name="Group 15"/>
          <p:cNvGraphicFramePr>
            <a:graphicFrameLocks noGrp="1"/>
          </p:cNvGraphicFramePr>
          <p:nvPr>
            <p:extLst>
              <p:ext uri="{D42A27DB-BD31-4B8C-83A1-F6EECF244321}">
                <p14:modId xmlns:p14="http://schemas.microsoft.com/office/powerpoint/2010/main" val="1678326241"/>
              </p:ext>
            </p:extLst>
          </p:nvPr>
        </p:nvGraphicFramePr>
        <p:xfrm>
          <a:off x="1" y="415220"/>
          <a:ext cx="9143999" cy="4018788"/>
        </p:xfrm>
        <a:graphic>
          <a:graphicData uri="http://schemas.openxmlformats.org/drawingml/2006/table">
            <a:tbl>
              <a:tblPr/>
              <a:tblGrid>
                <a:gridCol w="3529320">
                  <a:extLst>
                    <a:ext uri="{9D8B030D-6E8A-4147-A177-3AD203B41FA5}">
                      <a16:colId xmlns:a16="http://schemas.microsoft.com/office/drawing/2014/main" val="20000"/>
                    </a:ext>
                  </a:extLst>
                </a:gridCol>
                <a:gridCol w="3020637">
                  <a:extLst>
                    <a:ext uri="{9D8B030D-6E8A-4147-A177-3AD203B41FA5}">
                      <a16:colId xmlns:a16="http://schemas.microsoft.com/office/drawing/2014/main" val="20001"/>
                    </a:ext>
                  </a:extLst>
                </a:gridCol>
                <a:gridCol w="2594042">
                  <a:extLst>
                    <a:ext uri="{9D8B030D-6E8A-4147-A177-3AD203B41FA5}">
                      <a16:colId xmlns:a16="http://schemas.microsoft.com/office/drawing/2014/main" val="20002"/>
                    </a:ext>
                  </a:extLst>
                </a:gridCol>
              </a:tblGrid>
              <a:tr h="30678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Matacyon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e~qoun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e~pekoujai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a~rioui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neman</a:t>
                      </a:r>
                      <a:r>
                        <a:rPr kumimoji="0" lang="en-US" sz="3600" b="0" i="0" u="none" strike="noStrike" cap="none" normalizeH="0" baseline="0" dirty="0">
                          <a:ln>
                            <a:noFill/>
                          </a:ln>
                          <a:solidFill>
                            <a:schemeClr val="tx1"/>
                          </a:solidFill>
                          <a:effectLst/>
                          <a:latin typeface="Coptic1" pitchFamily="2" charset="0"/>
                          <a:cs typeface="Arial" charset="0"/>
                        </a:rPr>
                        <a:t>: kata </a:t>
                      </a:r>
                      <a:r>
                        <a:rPr kumimoji="0" lang="en-US" sz="3600" b="0" i="0" u="none" strike="noStrike" cap="none" normalizeH="0" baseline="0" dirty="0" err="1">
                          <a:ln>
                            <a:noFill/>
                          </a:ln>
                          <a:solidFill>
                            <a:schemeClr val="tx1"/>
                          </a:solidFill>
                          <a:effectLst/>
                          <a:latin typeface="Coptic1" pitchFamily="2" charset="0"/>
                          <a:cs typeface="Arial" charset="0"/>
                        </a:rPr>
                        <a:t>tekmeta~gayoc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mn-lt"/>
                          <a:cs typeface="Arial" charset="0"/>
                        </a:rPr>
                        <a:t>Ramène nous O Dieu à Ton Salut, et agis avec nous selon Ta bonté.</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4000" dirty="0"/>
                        <a:t>ردنا يا الله،   إلي خلاصك، وإصنع معنا، كصلاحك.</a:t>
                      </a:r>
                      <a:endParaRPr kumimoji="0" lang="en-US"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4" name="AutoShape 36">
            <a:hlinkClick r:id="rId4" action="ppaction://hlinksldjump" highlightClick="1"/>
            <a:extLst>
              <a:ext uri="{FF2B5EF4-FFF2-40B4-BE49-F238E27FC236}">
                <a16:creationId xmlns:a16="http://schemas.microsoft.com/office/drawing/2014/main" id="{4EFC46E2-087C-4F57-9C1B-D57AD3CF45F5}"/>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748189875"/>
      </p:ext>
    </p:extLst>
  </p:cSld>
  <p:clrMapOvr>
    <a:masterClrMapping/>
  </p:clrMapOvr>
  <p:transition/>
</p:sld>
</file>

<file path=ppt/slides/slide3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54305431"/>
      </p:ext>
    </p:extLst>
  </p:cSld>
  <p:clrMapOvr>
    <a:masterClrMapping/>
  </p:clrMapOvr>
  <p:transition/>
</p:sld>
</file>

<file path=ppt/slides/slide3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3329973672"/>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Annonciation</a:t>
                      </a:r>
                      <a:r>
                        <a:rPr lang="en-US" sz="1800" b="0" dirty="0">
                          <a:latin typeface="Arial" charset="0"/>
                        </a:rPr>
                        <a:t> –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1" name="Group 2">
            <a:extLst>
              <a:ext uri="{FF2B5EF4-FFF2-40B4-BE49-F238E27FC236}">
                <a16:creationId xmlns:a16="http://schemas.microsoft.com/office/drawing/2014/main" id="{11AD6022-00E6-4599-8D44-EE453D6B8237}"/>
              </a:ext>
            </a:extLst>
          </p:cNvPr>
          <p:cNvGraphicFramePr>
            <a:graphicFrameLocks noGrp="1"/>
          </p:cNvGraphicFramePr>
          <p:nvPr>
            <p:ph type="tbl" idx="1"/>
            <p:extLst>
              <p:ext uri="{D42A27DB-BD31-4B8C-83A1-F6EECF244321}">
                <p14:modId xmlns:p14="http://schemas.microsoft.com/office/powerpoint/2010/main" val="1997021855"/>
              </p:ext>
            </p:extLst>
          </p:nvPr>
        </p:nvGraphicFramePr>
        <p:xfrm>
          <a:off x="0" y="631825"/>
          <a:ext cx="9144000" cy="3909060"/>
        </p:xfrm>
        <a:graphic>
          <a:graphicData uri="http://schemas.openxmlformats.org/drawingml/2006/table">
            <a:tbl>
              <a:tblPr/>
              <a:tblGrid>
                <a:gridCol w="3268494">
                  <a:extLst>
                    <a:ext uri="{9D8B030D-6E8A-4147-A177-3AD203B41FA5}">
                      <a16:colId xmlns:a16="http://schemas.microsoft.com/office/drawing/2014/main" val="20000"/>
                    </a:ext>
                  </a:extLst>
                </a:gridCol>
                <a:gridCol w="3220796">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algn="just"/>
                      <a:r>
                        <a:rPr kumimoji="0" lang="en-GB" sz="3600" b="0" i="0" u="none" strike="noStrike" cap="none" normalizeH="0" baseline="0" dirty="0">
                          <a:ln>
                            <a:noFill/>
                          </a:ln>
                          <a:solidFill>
                            <a:schemeClr val="tx1"/>
                          </a:solidFill>
                          <a:effectLst/>
                          <a:latin typeface="Coptic1" pitchFamily="2" charset="0"/>
                          <a:cs typeface="Arial" charset="0"/>
                        </a:rPr>
                        <a:t>&lt;ere ]</a:t>
                      </a:r>
                      <a:r>
                        <a:rPr kumimoji="0" lang="en-GB" sz="3600" b="0" i="0" u="none" strike="noStrike" cap="none" normalizeH="0" baseline="0" dirty="0" err="1">
                          <a:ln>
                            <a:noFill/>
                          </a:ln>
                          <a:solidFill>
                            <a:schemeClr val="tx1"/>
                          </a:solidFill>
                          <a:effectLst/>
                          <a:latin typeface="Coptic1" pitchFamily="2" charset="0"/>
                          <a:cs typeface="Arial" charset="0"/>
                        </a:rPr>
                        <a:t>macnou</a:t>
                      </a:r>
                      <a:r>
                        <a:rPr kumimoji="0" lang="en-GB" sz="3600" b="0" i="0" u="none" strike="noStrike" cap="none" normalizeH="0" baseline="0" dirty="0">
                          <a:ln>
                            <a:noFill/>
                          </a:ln>
                          <a:solidFill>
                            <a:schemeClr val="tx1"/>
                          </a:solidFill>
                          <a:effectLst/>
                          <a:latin typeface="Coptic1" pitchFamily="2" charset="0"/>
                          <a:cs typeface="Arial" charset="0"/>
                        </a:rPr>
                        <a:t>]:</a:t>
                      </a:r>
                    </a:p>
                    <a:p>
                      <a:pPr algn="just"/>
                      <a:r>
                        <a:rPr kumimoji="0" lang="en-GB" sz="3600" b="0" i="0" u="none" strike="noStrike" cap="none" normalizeH="0" baseline="0" dirty="0" err="1">
                          <a:ln>
                            <a:noFill/>
                          </a:ln>
                          <a:solidFill>
                            <a:schemeClr val="tx1"/>
                          </a:solidFill>
                          <a:effectLst/>
                          <a:latin typeface="Coptic1" pitchFamily="2" charset="0"/>
                          <a:cs typeface="Arial" charset="0"/>
                        </a:rPr>
                        <a:t>p~yel</a:t>
                      </a:r>
                      <a:r>
                        <a:rPr kumimoji="0" lang="en-GB" sz="3600" b="0" i="0" u="none" strike="noStrike" cap="none" normalizeH="0" baseline="0" dirty="0">
                          <a:ln>
                            <a:noFill/>
                          </a:ln>
                          <a:solidFill>
                            <a:schemeClr val="tx1"/>
                          </a:solidFill>
                          <a:effectLst/>
                          <a:latin typeface="Coptic1" pitchFamily="2" charset="0"/>
                          <a:cs typeface="Arial" charset="0"/>
                        </a:rPr>
                        <a:t>/l </a:t>
                      </a:r>
                      <a:r>
                        <a:rPr kumimoji="0" lang="en-GB" sz="3600" b="0" i="0" u="none" strike="noStrike" cap="none" normalizeH="0" baseline="0" dirty="0" err="1">
                          <a:ln>
                            <a:noFill/>
                          </a:ln>
                          <a:solidFill>
                            <a:schemeClr val="tx1"/>
                          </a:solidFill>
                          <a:effectLst/>
                          <a:latin typeface="Coptic1" pitchFamily="2" charset="0"/>
                          <a:cs typeface="Arial" charset="0"/>
                        </a:rPr>
                        <a:t>n~te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niaggeloc</a:t>
                      </a:r>
                      <a:r>
                        <a:rPr kumimoji="0" lang="en-GB" sz="3600" b="0" i="0" u="none" strike="noStrike" cap="none" normalizeH="0" baseline="0" dirty="0">
                          <a:ln>
                            <a:noFill/>
                          </a:ln>
                          <a:solidFill>
                            <a:schemeClr val="tx1"/>
                          </a:solidFill>
                          <a:effectLst/>
                          <a:latin typeface="Coptic1" pitchFamily="2" charset="0"/>
                          <a:cs typeface="Arial" charset="0"/>
                        </a:rPr>
                        <a:t>: &lt;ere ]</a:t>
                      </a:r>
                      <a:r>
                        <a:rPr kumimoji="0" lang="en-GB" sz="3600" b="0" i="0" u="none" strike="noStrike" cap="none" normalizeH="0" baseline="0" dirty="0" err="1">
                          <a:ln>
                            <a:noFill/>
                          </a:ln>
                          <a:solidFill>
                            <a:schemeClr val="tx1"/>
                          </a:solidFill>
                          <a:effectLst/>
                          <a:latin typeface="Coptic1" pitchFamily="2" charset="0"/>
                          <a:cs typeface="Arial" charset="0"/>
                        </a:rPr>
                        <a:t>cemne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p~hisis</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n~te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pip~rov</a:t>
                      </a:r>
                      <a:r>
                        <a:rPr kumimoji="0" lang="en-GB" sz="3600" b="0" i="0" u="none" strike="noStrike" cap="none" normalizeH="0" baseline="0" dirty="0">
                          <a:ln>
                            <a:noFill/>
                          </a:ln>
                          <a:solidFill>
                            <a:schemeClr val="tx1"/>
                          </a:solidFill>
                          <a:effectLst/>
                          <a:latin typeface="Coptic1" pitchFamily="2" charset="0"/>
                          <a:cs typeface="Arial" charset="0"/>
                        </a:rPr>
                        <a:t>/t/c.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Salut, Mère de Dieu, allégresse des anges.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Salut, toi qui es chaste et pure, oracle des prophètes.</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السلام لوالدة الإله</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تهليل الملائكة.</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السلام للعفيفة كرازة</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الانبياء.</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635850289"/>
      </p:ext>
    </p:extLst>
  </p:cSld>
  <p:clrMapOvr>
    <a:masterClrMapping/>
  </p:clrMapOvr>
  <p:transition/>
</p:sld>
</file>

<file path=ppt/slides/slide3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11" name="Group 2">
            <a:extLst>
              <a:ext uri="{FF2B5EF4-FFF2-40B4-BE49-F238E27FC236}">
                <a16:creationId xmlns:a16="http://schemas.microsoft.com/office/drawing/2014/main" id="{11AD6022-00E6-4599-8D44-EE453D6B8237}"/>
              </a:ext>
            </a:extLst>
          </p:cNvPr>
          <p:cNvGraphicFramePr>
            <a:graphicFrameLocks noGrp="1"/>
          </p:cNvGraphicFramePr>
          <p:nvPr>
            <p:ph type="tbl" idx="1"/>
            <p:extLst>
              <p:ext uri="{D42A27DB-BD31-4B8C-83A1-F6EECF244321}">
                <p14:modId xmlns:p14="http://schemas.microsoft.com/office/powerpoint/2010/main" val="1347312979"/>
              </p:ext>
            </p:extLst>
          </p:nvPr>
        </p:nvGraphicFramePr>
        <p:xfrm>
          <a:off x="0" y="272374"/>
          <a:ext cx="9144000" cy="4457700"/>
        </p:xfrm>
        <a:graphic>
          <a:graphicData uri="http://schemas.openxmlformats.org/drawingml/2006/table">
            <a:tbl>
              <a:tblPr/>
              <a:tblGrid>
                <a:gridCol w="3476017">
                  <a:extLst>
                    <a:ext uri="{9D8B030D-6E8A-4147-A177-3AD203B41FA5}">
                      <a16:colId xmlns:a16="http://schemas.microsoft.com/office/drawing/2014/main" val="20000"/>
                    </a:ext>
                  </a:extLst>
                </a:gridCol>
                <a:gridCol w="3013273">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4239301">
                <a:tc>
                  <a:txBody>
                    <a:bodyPr/>
                    <a:lstStyle/>
                    <a:p>
                      <a:pPr algn="just"/>
                      <a:r>
                        <a:rPr kumimoji="0" lang="en-GB" sz="3600" b="0" i="0" u="none" strike="noStrike" cap="none" normalizeH="0" baseline="0" dirty="0">
                          <a:ln>
                            <a:noFill/>
                          </a:ln>
                          <a:solidFill>
                            <a:schemeClr val="tx1"/>
                          </a:solidFill>
                          <a:effectLst/>
                          <a:latin typeface="Coptic1" pitchFamily="2" charset="0"/>
                          <a:cs typeface="Arial" charset="0"/>
                        </a:rPr>
                        <a:t>&lt;ere y/</a:t>
                      </a:r>
                      <a:r>
                        <a:rPr kumimoji="0" lang="en-GB" sz="3600" b="0" i="0" u="none" strike="noStrike" cap="none" normalizeH="0" baseline="0" dirty="0" err="1">
                          <a:ln>
                            <a:noFill/>
                          </a:ln>
                          <a:solidFill>
                            <a:schemeClr val="tx1"/>
                          </a:solidFill>
                          <a:effectLst/>
                          <a:latin typeface="Coptic1" pitchFamily="2" charset="0"/>
                          <a:cs typeface="Arial" charset="0"/>
                        </a:rPr>
                        <a:t>e~tacjem</a:t>
                      </a:r>
                      <a:endParaRPr kumimoji="0" lang="en-GB" sz="3600" b="0" i="0" u="none" strike="noStrike" cap="none" normalizeH="0" baseline="0" dirty="0">
                        <a:ln>
                          <a:noFill/>
                        </a:ln>
                        <a:solidFill>
                          <a:schemeClr val="tx1"/>
                        </a:solidFill>
                        <a:effectLst/>
                        <a:latin typeface="Coptic1" pitchFamily="2" charset="0"/>
                        <a:cs typeface="Arial" charset="0"/>
                      </a:endParaRPr>
                    </a:p>
                    <a:p>
                      <a:pPr algn="just"/>
                      <a:r>
                        <a:rPr kumimoji="0" lang="en-GB" sz="3600" b="0" i="0" u="none" strike="noStrike" cap="none" normalizeH="0" baseline="0" dirty="0" err="1">
                          <a:ln>
                            <a:noFill/>
                          </a:ln>
                          <a:solidFill>
                            <a:schemeClr val="tx1"/>
                          </a:solidFill>
                          <a:effectLst/>
                          <a:latin typeface="Coptic1" pitchFamily="2" charset="0"/>
                          <a:cs typeface="Arial" charset="0"/>
                        </a:rPr>
                        <a:t>h~mot</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P~o#c</a:t>
                      </a:r>
                      <a:r>
                        <a:rPr kumimoji="0" lang="en-GB" sz="3600" b="0" i="0" u="none" strike="noStrike" cap="none" normalizeH="0" baseline="0" dirty="0">
                          <a:ln>
                            <a:noFill/>
                          </a:ln>
                          <a:solidFill>
                            <a:schemeClr val="tx1"/>
                          </a:solidFill>
                          <a:effectLst/>
                          <a:latin typeface="Coptic1" pitchFamily="2" charset="0"/>
                          <a:cs typeface="Arial" charset="0"/>
                        </a:rPr>
                        <a:t># sop </a:t>
                      </a:r>
                      <a:r>
                        <a:rPr kumimoji="0" lang="en-GB" sz="3600" b="0" i="0" u="none" strike="noStrike" cap="none" normalizeH="0" baseline="0" dirty="0" err="1">
                          <a:ln>
                            <a:noFill/>
                          </a:ln>
                          <a:solidFill>
                            <a:schemeClr val="tx1"/>
                          </a:solidFill>
                          <a:effectLst/>
                          <a:latin typeface="Coptic1" pitchFamily="2" charset="0"/>
                          <a:cs typeface="Arial" charset="0"/>
                        </a:rPr>
                        <a:t>neme</a:t>
                      </a:r>
                      <a:r>
                        <a:rPr kumimoji="0" lang="en-GB" sz="3600" b="0" i="0" u="none" strike="noStrike" cap="none" normalizeH="0" baseline="0" dirty="0">
                          <a:ln>
                            <a:noFill/>
                          </a:ln>
                          <a:solidFill>
                            <a:schemeClr val="tx1"/>
                          </a:solidFill>
                          <a:effectLst/>
                          <a:latin typeface="Coptic1" pitchFamily="2" charset="0"/>
                          <a:cs typeface="Arial" charset="0"/>
                        </a:rPr>
                        <a:t>: &lt;ere y/</a:t>
                      </a:r>
                      <a:r>
                        <a:rPr kumimoji="0" lang="en-GB" sz="3600" b="0" i="0" u="none" strike="noStrike" cap="none" normalizeH="0" baseline="0" dirty="0" err="1">
                          <a:ln>
                            <a:noFill/>
                          </a:ln>
                          <a:solidFill>
                            <a:schemeClr val="tx1"/>
                          </a:solidFill>
                          <a:effectLst/>
                          <a:latin typeface="Coptic1" pitchFamily="2" charset="0"/>
                          <a:cs typeface="Arial" charset="0"/>
                        </a:rPr>
                        <a:t>e~tac</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n~ten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piaggeloc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m~v~rasi</a:t>
                      </a:r>
                      <a:endParaRPr kumimoji="0" lang="en-GB" sz="3600" b="0" i="0" u="none" strike="noStrike" cap="none" normalizeH="0" baseline="0" dirty="0">
                        <a:ln>
                          <a:noFill/>
                        </a:ln>
                        <a:solidFill>
                          <a:schemeClr val="tx1"/>
                        </a:solidFill>
                        <a:effectLst/>
                        <a:latin typeface="Coptic1" pitchFamily="2" charset="0"/>
                        <a:cs typeface="Arial" charset="0"/>
                      </a:endParaRPr>
                    </a:p>
                    <a:p>
                      <a:pPr algn="just"/>
                      <a:r>
                        <a:rPr kumimoji="0" lang="en-GB" sz="3600" b="0" i="0" u="none" strike="noStrike" cap="none" normalizeH="0" baseline="0" dirty="0" err="1">
                          <a:ln>
                            <a:noFill/>
                          </a:ln>
                          <a:solidFill>
                            <a:schemeClr val="tx1"/>
                          </a:solidFill>
                          <a:effectLst/>
                          <a:latin typeface="Coptic1" pitchFamily="2" charset="0"/>
                          <a:cs typeface="Arial" charset="0"/>
                        </a:rPr>
                        <a:t>m~pikocmoc</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Salut à celle qui a trouvé grâce, le Seigneur est avec toi, salut à celle qui a reçu de l’ange la joie du monde.</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السلام </a:t>
                      </a:r>
                      <a:r>
                        <a:rPr kumimoji="0" lang="ar-EG" sz="3600" b="0" i="0" u="none" strike="noStrike" cap="none" normalizeH="0" baseline="0" dirty="0" err="1">
                          <a:ln>
                            <a:noFill/>
                          </a:ln>
                          <a:solidFill>
                            <a:schemeClr val="tx1"/>
                          </a:solidFill>
                          <a:effectLst/>
                          <a:latin typeface="+mn-lt"/>
                          <a:cs typeface="Arial" charset="0"/>
                        </a:rPr>
                        <a:t>للتى</a:t>
                      </a:r>
                      <a:r>
                        <a:rPr kumimoji="0" lang="ar-EG" sz="3600" b="0" i="0" u="none" strike="noStrike" cap="none" normalizeH="0" baseline="0" dirty="0">
                          <a:ln>
                            <a:noFill/>
                          </a:ln>
                          <a:solidFill>
                            <a:schemeClr val="tx1"/>
                          </a:solidFill>
                          <a:effectLst/>
                          <a:latin typeface="+mn-lt"/>
                          <a:cs typeface="Arial" charset="0"/>
                        </a:rPr>
                        <a:t> وجدت</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نعمة الرب معكِ</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السلام </a:t>
                      </a:r>
                      <a:r>
                        <a:rPr kumimoji="0" lang="ar-EG" sz="3600" b="0" i="0" u="none" strike="noStrike" cap="none" normalizeH="0" baseline="0" dirty="0" err="1">
                          <a:ln>
                            <a:noFill/>
                          </a:ln>
                          <a:solidFill>
                            <a:schemeClr val="tx1"/>
                          </a:solidFill>
                          <a:effectLst/>
                          <a:latin typeface="+mn-lt"/>
                          <a:cs typeface="Arial" charset="0"/>
                        </a:rPr>
                        <a:t>للتى</a:t>
                      </a:r>
                      <a:r>
                        <a:rPr kumimoji="0" lang="ar-EG" sz="3600" b="0" i="0" u="none" strike="noStrike" cap="none" normalizeH="0" baseline="0" dirty="0">
                          <a:ln>
                            <a:noFill/>
                          </a:ln>
                          <a:solidFill>
                            <a:schemeClr val="tx1"/>
                          </a:solidFill>
                          <a:effectLst/>
                          <a:latin typeface="+mn-lt"/>
                          <a:cs typeface="Arial" charset="0"/>
                        </a:rPr>
                        <a:t> قبلت</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من الملاك فرح العالم.</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209290137"/>
      </p:ext>
    </p:extLst>
  </p:cSld>
  <p:clrMapOvr>
    <a:masterClrMapping/>
  </p:clrMapOvr>
  <p:transition/>
</p:sld>
</file>

<file path=ppt/slides/slide3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25226765"/>
      </p:ext>
    </p:extLst>
  </p:cSld>
  <p:clrMapOvr>
    <a:masterClrMapping/>
  </p:clrMapOvr>
  <p:transition/>
</p:sld>
</file>

<file path=ppt/slides/slide3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1708061237"/>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Arial" charset="0"/>
                        </a:rPr>
                        <a:t>Samedi de Lazare –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1" name="Group 2">
            <a:extLst>
              <a:ext uri="{FF2B5EF4-FFF2-40B4-BE49-F238E27FC236}">
                <a16:creationId xmlns:a16="http://schemas.microsoft.com/office/drawing/2014/main" id="{8661AE9A-0113-4301-BCC7-E56A3B42AA44}"/>
              </a:ext>
            </a:extLst>
          </p:cNvPr>
          <p:cNvGraphicFramePr>
            <a:graphicFrameLocks noGrp="1"/>
          </p:cNvGraphicFramePr>
          <p:nvPr>
            <p:ph type="tbl" idx="1"/>
            <p:extLst>
              <p:ext uri="{D42A27DB-BD31-4B8C-83A1-F6EECF244321}">
                <p14:modId xmlns:p14="http://schemas.microsoft.com/office/powerpoint/2010/main" val="2237223793"/>
              </p:ext>
            </p:extLst>
          </p:nvPr>
        </p:nvGraphicFramePr>
        <p:xfrm>
          <a:off x="0" y="631825"/>
          <a:ext cx="9144000" cy="3879850"/>
        </p:xfrm>
        <a:graphic>
          <a:graphicData uri="http://schemas.openxmlformats.org/drawingml/2006/table">
            <a:tbl>
              <a:tblPr/>
              <a:tblGrid>
                <a:gridCol w="3395838">
                  <a:extLst>
                    <a:ext uri="{9D8B030D-6E8A-4147-A177-3AD203B41FA5}">
                      <a16:colId xmlns:a16="http://schemas.microsoft.com/office/drawing/2014/main" val="20000"/>
                    </a:ext>
                  </a:extLst>
                </a:gridCol>
                <a:gridCol w="3093452">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algn="just"/>
                      <a:r>
                        <a:rPr kumimoji="0" lang="en-GB" sz="3600" b="0" i="0" u="none" strike="noStrike" cap="none" normalizeH="0" baseline="0" dirty="0" err="1">
                          <a:ln>
                            <a:noFill/>
                          </a:ln>
                          <a:solidFill>
                            <a:schemeClr val="tx1"/>
                          </a:solidFill>
                          <a:effectLst/>
                          <a:latin typeface="Coptic1" pitchFamily="2" charset="0"/>
                          <a:cs typeface="Arial" charset="0"/>
                        </a:rPr>
                        <a:t>Nim</a:t>
                      </a:r>
                      <a:r>
                        <a:rPr kumimoji="0" lang="en-GB" sz="3600" b="0" i="0" u="none" strike="noStrike" cap="none" normalizeH="0" baseline="0" dirty="0">
                          <a:ln>
                            <a:noFill/>
                          </a:ln>
                          <a:solidFill>
                            <a:schemeClr val="tx1"/>
                          </a:solidFill>
                          <a:effectLst/>
                          <a:latin typeface="Coptic1" pitchFamily="2" charset="0"/>
                          <a:cs typeface="Arial" charset="0"/>
                        </a:rPr>
                        <a:t> gar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ninou</a:t>
                      </a:r>
                      <a:r>
                        <a:rPr kumimoji="0" lang="en-GB" sz="3600" b="0" i="0" u="none" strike="noStrike" cap="none" normalizeH="0" baseline="0" dirty="0">
                          <a:ln>
                            <a:noFill/>
                          </a:ln>
                          <a:solidFill>
                            <a:schemeClr val="tx1"/>
                          </a:solidFill>
                          <a:effectLst/>
                          <a:latin typeface="Coptic1" pitchFamily="2" charset="0"/>
                          <a:cs typeface="Arial" charset="0"/>
                        </a:rPr>
                        <a:t>]:</a:t>
                      </a:r>
                    </a:p>
                    <a:p>
                      <a:pPr algn="just"/>
                      <a:r>
                        <a:rPr kumimoji="0" lang="en-GB" sz="3600" b="0" i="0" u="none" strike="noStrike" cap="none" normalizeH="0" baseline="0" dirty="0" err="1">
                          <a:ln>
                            <a:noFill/>
                          </a:ln>
                          <a:solidFill>
                            <a:schemeClr val="tx1"/>
                          </a:solidFill>
                          <a:effectLst/>
                          <a:latin typeface="Coptic1" pitchFamily="2" charset="0"/>
                          <a:cs typeface="Arial" charset="0"/>
                        </a:rPr>
                        <a:t>eto~nim~mok</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Po#c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n~yok</a:t>
                      </a:r>
                      <a:r>
                        <a:rPr kumimoji="0" lang="en-GB" sz="3600" b="0" i="0" u="none" strike="noStrike" cap="none" normalizeH="0" baseline="0" dirty="0">
                          <a:ln>
                            <a:noFill/>
                          </a:ln>
                          <a:solidFill>
                            <a:schemeClr val="tx1"/>
                          </a:solidFill>
                          <a:effectLst/>
                          <a:latin typeface="Coptic1" pitchFamily="2" charset="0"/>
                          <a:cs typeface="Arial" charset="0"/>
                        </a:rPr>
                        <a:t> pe V] </a:t>
                      </a:r>
                      <a:r>
                        <a:rPr kumimoji="0" lang="en-GB" sz="3600" b="0" i="0" u="none" strike="noStrike" cap="none" normalizeH="0" baseline="0" dirty="0" err="1">
                          <a:ln>
                            <a:noFill/>
                          </a:ln>
                          <a:solidFill>
                            <a:schemeClr val="tx1"/>
                          </a:solidFill>
                          <a:effectLst/>
                          <a:latin typeface="Coptic1" pitchFamily="2" charset="0"/>
                          <a:cs typeface="Arial" charset="0"/>
                        </a:rPr>
                        <a:t>m~m</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etiri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n~hans~v</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ri</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Qui Te ressemble parmi les dieux, Seigneur ? Tu es le vrai Dieu qui fait des merveilles.</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من في الآلهة يشبهك</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يا رب أنت هو الإله</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الحقيقي الصانع</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العجائب.</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520098935"/>
      </p:ext>
    </p:extLst>
  </p:cSld>
  <p:clrMapOvr>
    <a:masterClrMapping/>
  </p:clrMapOvr>
  <p:transition/>
</p:sld>
</file>

<file path=ppt/slides/slide3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11" name="Group 2">
            <a:extLst>
              <a:ext uri="{FF2B5EF4-FFF2-40B4-BE49-F238E27FC236}">
                <a16:creationId xmlns:a16="http://schemas.microsoft.com/office/drawing/2014/main" id="{8661AE9A-0113-4301-BCC7-E56A3B42AA44}"/>
              </a:ext>
            </a:extLst>
          </p:cNvPr>
          <p:cNvGraphicFramePr>
            <a:graphicFrameLocks noGrp="1"/>
          </p:cNvGraphicFramePr>
          <p:nvPr>
            <p:ph type="tbl" idx="1"/>
            <p:extLst>
              <p:ext uri="{D42A27DB-BD31-4B8C-83A1-F6EECF244321}">
                <p14:modId xmlns:p14="http://schemas.microsoft.com/office/powerpoint/2010/main" val="1084576978"/>
              </p:ext>
            </p:extLst>
          </p:nvPr>
        </p:nvGraphicFramePr>
        <p:xfrm>
          <a:off x="0" y="294667"/>
          <a:ext cx="9144000" cy="4340225"/>
        </p:xfrm>
        <a:graphic>
          <a:graphicData uri="http://schemas.openxmlformats.org/drawingml/2006/table">
            <a:tbl>
              <a:tblPr/>
              <a:tblGrid>
                <a:gridCol w="3395838">
                  <a:extLst>
                    <a:ext uri="{9D8B030D-6E8A-4147-A177-3AD203B41FA5}">
                      <a16:colId xmlns:a16="http://schemas.microsoft.com/office/drawing/2014/main" val="20000"/>
                    </a:ext>
                  </a:extLst>
                </a:gridCol>
                <a:gridCol w="3093452">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4340225">
                <a:tc>
                  <a:txBody>
                    <a:bodyPr/>
                    <a:lstStyle/>
                    <a:p>
                      <a:pPr algn="just"/>
                      <a:r>
                        <a:rPr kumimoji="0" lang="pt-BR" sz="3600" b="0" i="0" u="none" strike="noStrike" cap="none" normalizeH="0" baseline="0" dirty="0">
                          <a:ln>
                            <a:noFill/>
                          </a:ln>
                          <a:solidFill>
                            <a:schemeClr val="tx1"/>
                          </a:solidFill>
                          <a:effectLst/>
                          <a:latin typeface="Coptic1" pitchFamily="2" charset="0"/>
                          <a:cs typeface="Arial" charset="0"/>
                        </a:rPr>
                        <a:t>Kc~marwout al/ywc:</a:t>
                      </a:r>
                    </a:p>
                    <a:p>
                      <a:pPr algn="just"/>
                      <a:r>
                        <a:rPr kumimoji="0" lang="pt-BR" sz="3600" b="0" i="0" u="none" strike="noStrike" cap="none" normalizeH="0" baseline="0" dirty="0">
                          <a:ln>
                            <a:noFill/>
                          </a:ln>
                          <a:solidFill>
                            <a:schemeClr val="tx1"/>
                          </a:solidFill>
                          <a:effectLst/>
                          <a:latin typeface="Coptic1" pitchFamily="2" charset="0"/>
                          <a:cs typeface="Arial" charset="0"/>
                        </a:rPr>
                        <a:t>w~pao#c# I/#c# nem Pekiwt</a:t>
                      </a:r>
                    </a:p>
                    <a:p>
                      <a:pPr algn="just"/>
                      <a:r>
                        <a:rPr kumimoji="0" lang="pt-BR" sz="3600" b="0" i="0" u="none" strike="noStrike" cap="none" normalizeH="0" baseline="0" dirty="0">
                          <a:ln>
                            <a:noFill/>
                          </a:ln>
                          <a:solidFill>
                            <a:schemeClr val="tx1"/>
                          </a:solidFill>
                          <a:effectLst/>
                          <a:latin typeface="Coptic1" pitchFamily="2" charset="0"/>
                          <a:cs typeface="Arial" charset="0"/>
                        </a:rPr>
                        <a:t>n~agayoc: nem piP~neuma eyouab.</a:t>
                      </a:r>
                      <a:endParaRPr kumimoji="0" lang="en-GB"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Tu es béni en vérité, mon Seigneur Jésus,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avec Ton Père très bon et le Saint Esprit.</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مبارك انت بالحقيقة يا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ربي يسوع مع أبيك</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الصالح والروح القدس.</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420394736"/>
      </p:ext>
    </p:extLst>
  </p:cSld>
  <p:clrMapOvr>
    <a:masterClrMapping/>
  </p:clrMapOvr>
  <p:transition/>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35690" name="Group 42"/>
          <p:cNvGraphicFramePr>
            <a:graphicFrameLocks noGrp="1"/>
          </p:cNvGraphicFramePr>
          <p:nvPr>
            <p:extLst>
              <p:ext uri="{D42A27DB-BD31-4B8C-83A1-F6EECF244321}">
                <p14:modId xmlns:p14="http://schemas.microsoft.com/office/powerpoint/2010/main" val="3570499592"/>
              </p:ext>
            </p:extLst>
          </p:nvPr>
        </p:nvGraphicFramePr>
        <p:xfrm>
          <a:off x="0" y="419978"/>
          <a:ext cx="9144000" cy="3392526"/>
        </p:xfrm>
        <a:graphic>
          <a:graphicData uri="http://schemas.openxmlformats.org/drawingml/2006/table">
            <a:tbl>
              <a:tblPr/>
              <a:tblGrid>
                <a:gridCol w="3106366">
                  <a:extLst>
                    <a:ext uri="{9D8B030D-6E8A-4147-A177-3AD203B41FA5}">
                      <a16:colId xmlns:a16="http://schemas.microsoft.com/office/drawing/2014/main" val="20000"/>
                    </a:ext>
                  </a:extLst>
                </a:gridCol>
                <a:gridCol w="3677055">
                  <a:extLst>
                    <a:ext uri="{9D8B030D-6E8A-4147-A177-3AD203B41FA5}">
                      <a16:colId xmlns:a16="http://schemas.microsoft.com/office/drawing/2014/main" val="20001"/>
                    </a:ext>
                  </a:extLst>
                </a:gridCol>
                <a:gridCol w="2360579">
                  <a:extLst>
                    <a:ext uri="{9D8B030D-6E8A-4147-A177-3AD203B41FA5}">
                      <a16:colId xmlns:a16="http://schemas.microsoft.com/office/drawing/2014/main" val="20002"/>
                    </a:ext>
                  </a:extLst>
                </a:gridCol>
              </a:tblGrid>
              <a:tr h="5257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Piou</a:t>
                      </a:r>
                      <a:r>
                        <a:rPr kumimoji="0" lang="en-CA" sz="24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Prêtre:</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Times New Roman" pitchFamily="18" charset="0"/>
                        </a:rPr>
                        <a:t>الكاهن:</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166966">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Times New Roman" pitchFamily="18" charset="0"/>
                        </a:rPr>
                        <a:t>Ir</a:t>
                      </a:r>
                      <a:r>
                        <a:rPr kumimoji="0" lang="en-US" sz="3200" b="0" i="0" u="none" strike="noStrike" cap="none" normalizeH="0" baseline="0" dirty="0">
                          <a:ln>
                            <a:noFill/>
                          </a:ln>
                          <a:solidFill>
                            <a:schemeClr val="tx1"/>
                          </a:solidFill>
                          <a:effectLst/>
                          <a:latin typeface="Coptic1" pitchFamily="2" charset="0"/>
                          <a:cs typeface="Times New Roman" pitchFamily="18" charset="0"/>
                        </a:rPr>
                        <a:t>/n/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paci</a:t>
                      </a:r>
                      <a:r>
                        <a:rPr kumimoji="0" lang="en-US" sz="3200" b="0" i="0" u="none" strike="noStrike" cap="none" normalizeH="0" baseline="0" dirty="0">
                          <a:ln>
                            <a:noFill/>
                          </a:ln>
                          <a:solidFill>
                            <a:schemeClr val="tx1"/>
                          </a:solidFill>
                          <a:effectLst/>
                          <a:latin typeface="Coptic1" pitchFamily="2" charset="0"/>
                          <a:cs typeface="Times New Roman" pitchFamily="18"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La paix soit avec vous tous</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لجميعكم.</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9551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t>
                      </a:r>
                      <a:r>
                        <a:rPr kumimoji="0" lang="fr-CA" sz="2100" b="0" i="0" u="sng" strike="noStrike" cap="none" normalizeH="0" baseline="0" dirty="0">
                          <a:ln>
                            <a:noFill/>
                          </a:ln>
                          <a:solidFill>
                            <a:srgbClr val="FF9900"/>
                          </a:solidFill>
                          <a:effectLst/>
                          <a:latin typeface="Times New Roman"/>
                          <a:cs typeface="Times New Roman" pitchFamily="18" charset="0"/>
                        </a:rPr>
                        <a:t>’</a:t>
                      </a:r>
                      <a:r>
                        <a:rPr kumimoji="0" lang="fr-CA" sz="2100" b="0" i="0" u="sng" strike="noStrike" cap="none" normalizeH="0" baseline="0" dirty="0">
                          <a:ln>
                            <a:noFill/>
                          </a:ln>
                          <a:solidFill>
                            <a:srgbClr val="FF9900"/>
                          </a:solidFill>
                          <a:effectLst/>
                          <a:latin typeface="Arial" charset="0"/>
                          <a:cs typeface="Times New Roman" pitchFamily="18" charset="0"/>
                        </a:rPr>
                        <a:t>Assemblée:</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Times New Roman" pitchFamily="18" charset="0"/>
                        </a:rPr>
                        <a:t>الشعب:</a:t>
                      </a:r>
                      <a:endParaRPr kumimoji="0" lang="ar-EG"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12654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Times New Roman" pitchFamily="18" charset="0"/>
                        </a:rPr>
                        <a:t>Ke</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tou</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p~neumati</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cou</a:t>
                      </a:r>
                      <a:r>
                        <a:rPr kumimoji="0" lang="en-US" sz="3200" b="0" i="0" u="none" strike="noStrike" cap="none" normalizeH="0" baseline="0" dirty="0">
                          <a:ln>
                            <a:noFill/>
                          </a:ln>
                          <a:solidFill>
                            <a:schemeClr val="tx1"/>
                          </a:solidFill>
                          <a:effectLst/>
                          <a:latin typeface="Coptic1" pitchFamily="2" charset="0"/>
                          <a:cs typeface="Times New Roman" pitchFamily="18"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avec votre esprit.</a:t>
                      </a:r>
                      <a:r>
                        <a:rPr kumimoji="0" lang="en-US" sz="40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ولروحِكَ أيضاً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49548320"/>
      </p:ext>
    </p:extLst>
  </p:cSld>
  <p:clrMapOvr>
    <a:masterClrMapping/>
  </p:clrMapOvr>
  <p:transition/>
</p:sld>
</file>

<file path=ppt/slides/slide3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17"/>
          <p:cNvGraphicFramePr>
            <a:graphicFrameLocks noGrp="1"/>
          </p:cNvGraphicFramePr>
          <p:nvPr>
            <p:extLst>
              <p:ext uri="{D42A27DB-BD31-4B8C-83A1-F6EECF244321}">
                <p14:modId xmlns:p14="http://schemas.microsoft.com/office/powerpoint/2010/main" val="2228935366"/>
              </p:ext>
            </p:extLst>
          </p:nvPr>
        </p:nvGraphicFramePr>
        <p:xfrm>
          <a:off x="152401" y="797962"/>
          <a:ext cx="8884095" cy="3482340"/>
        </p:xfrm>
        <a:graphic>
          <a:graphicData uri="http://schemas.openxmlformats.org/drawingml/2006/table">
            <a:tbl>
              <a:tblPr/>
              <a:tblGrid>
                <a:gridCol w="3411487">
                  <a:extLst>
                    <a:ext uri="{9D8B030D-6E8A-4147-A177-3AD203B41FA5}">
                      <a16:colId xmlns:a16="http://schemas.microsoft.com/office/drawing/2014/main" val="20000"/>
                    </a:ext>
                  </a:extLst>
                </a:gridCol>
                <a:gridCol w="3096345">
                  <a:extLst>
                    <a:ext uri="{9D8B030D-6E8A-4147-A177-3AD203B41FA5}">
                      <a16:colId xmlns:a16="http://schemas.microsoft.com/office/drawing/2014/main" val="20001"/>
                    </a:ext>
                  </a:extLst>
                </a:gridCol>
                <a:gridCol w="2376263">
                  <a:extLst>
                    <a:ext uri="{9D8B030D-6E8A-4147-A177-3AD203B41FA5}">
                      <a16:colId xmlns:a16="http://schemas.microsoft.com/office/drawing/2014/main" val="20002"/>
                    </a:ext>
                  </a:extLst>
                </a:gridCol>
              </a:tblGrid>
              <a:tr h="3447974">
                <a:tc>
                  <a:txBody>
                    <a:bodyPr/>
                    <a:lstStyle/>
                    <a:p>
                      <a:pPr algn="just"/>
                      <a:r>
                        <a:rPr lang="fr-FR" sz="3200" b="0" i="0" u="none" strike="noStrike" kern="1200" baseline="0" dirty="0" err="1">
                          <a:solidFill>
                            <a:schemeClr val="tx1"/>
                          </a:solidFill>
                          <a:latin typeface="Coptic1" panose="020B0604020202020204"/>
                          <a:ea typeface="+mn-ea"/>
                          <a:cs typeface="+mn-cs"/>
                        </a:rPr>
                        <a:t>P,#c</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pencwt</a:t>
                      </a:r>
                      <a:r>
                        <a:rPr lang="fr-FR" sz="3200" b="0" i="0" u="none" strike="noStrike" kern="1200" baseline="0" dirty="0">
                          <a:solidFill>
                            <a:schemeClr val="tx1"/>
                          </a:solidFill>
                          <a:latin typeface="Coptic1" panose="020B0604020202020204"/>
                          <a:ea typeface="+mn-ea"/>
                          <a:cs typeface="+mn-cs"/>
                        </a:rPr>
                        <a:t>/r: </a:t>
                      </a:r>
                      <a:r>
                        <a:rPr lang="fr-FR" sz="3200" b="0" i="0" u="none" strike="noStrike" kern="1200" baseline="0" dirty="0" err="1">
                          <a:solidFill>
                            <a:schemeClr val="tx1"/>
                          </a:solidFill>
                          <a:latin typeface="Coptic1" panose="020B0604020202020204"/>
                          <a:ea typeface="+mn-ea"/>
                          <a:cs typeface="+mn-cs"/>
                        </a:rPr>
                        <a:t>qen</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ounis</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n~yebio</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afse</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e~qoun</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e~Ierousalum</a:t>
                      </a:r>
                      <a:r>
                        <a:rPr lang="fr-FR" sz="3200" b="0" i="0" u="none" strike="noStrike" kern="1200" baseline="0" dirty="0">
                          <a:solidFill>
                            <a:schemeClr val="tx1"/>
                          </a:solidFill>
                          <a:latin typeface="Coptic1" panose="020B0604020202020204"/>
                          <a:ea typeface="+mn-ea"/>
                          <a:cs typeface="+mn-cs"/>
                        </a:rPr>
                        <a:t>:</a:t>
                      </a:r>
                    </a:p>
                    <a:p>
                      <a:pPr algn="just"/>
                      <a:r>
                        <a:rPr lang="fr-FR" sz="3200" b="0" i="0" u="none" strike="noStrike" kern="1200" baseline="0" dirty="0" err="1">
                          <a:solidFill>
                            <a:schemeClr val="tx1"/>
                          </a:solidFill>
                          <a:latin typeface="Coptic1" panose="020B0604020202020204"/>
                          <a:ea typeface="+mn-ea"/>
                          <a:cs typeface="+mn-cs"/>
                        </a:rPr>
                        <a:t>eftal</a:t>
                      </a:r>
                      <a:r>
                        <a:rPr lang="fr-FR" sz="3200" b="0" i="0" u="none" strike="noStrike" kern="1200" baseline="0" dirty="0">
                          <a:solidFill>
                            <a:schemeClr val="tx1"/>
                          </a:solidFill>
                          <a:latin typeface="Coptic1" panose="020B0604020202020204"/>
                          <a:ea typeface="+mn-ea"/>
                          <a:cs typeface="+mn-cs"/>
                        </a:rPr>
                        <a:t>/out </a:t>
                      </a:r>
                      <a:r>
                        <a:rPr lang="fr-FR" sz="3200" b="0" i="0" u="none" strike="noStrike" kern="1200" baseline="0" dirty="0" err="1">
                          <a:solidFill>
                            <a:schemeClr val="tx1"/>
                          </a:solidFill>
                          <a:latin typeface="Coptic1" panose="020B0604020202020204"/>
                          <a:ea typeface="+mn-ea"/>
                          <a:cs typeface="+mn-cs"/>
                        </a:rPr>
                        <a:t>e~oue~w</a:t>
                      </a:r>
                      <a:r>
                        <a:rPr lang="fr-FR" sz="3200" b="0" i="0" u="none" strike="noStrike" kern="1200" baseline="0" dirty="0">
                          <a:solidFill>
                            <a:schemeClr val="tx1"/>
                          </a:solidFill>
                          <a:latin typeface="Coptic1" panose="020B0604020202020204"/>
                          <a:ea typeface="+mn-ea"/>
                          <a:cs typeface="+mn-cs"/>
                        </a:rPr>
                        <a:t>~.</a:t>
                      </a:r>
                      <a:endParaRPr kumimoji="0" lang="en-US" sz="4800" b="0" i="1"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 Christ notre Sauveur est monté sur un ânon avec une grande humilité et Il est entré à Jérusalem.</a:t>
                      </a:r>
                      <a:endParaRPr kumimoji="0" lang="en-US" sz="4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600" dirty="0"/>
                        <a:t>المسيح مخلصنا بعظم تواضعٍ دخل إلي أورشليم راكباً علي أتانِ.</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5">
            <a:hlinkClick r:id="rId2" action="ppaction://hlinksldjump" highlightClick="1"/>
            <a:extLst>
              <a:ext uri="{FF2B5EF4-FFF2-40B4-BE49-F238E27FC236}">
                <a16:creationId xmlns:a16="http://schemas.microsoft.com/office/drawing/2014/main" id="{17F6A0FE-C7D1-4CF7-868C-FC17A4CB4C1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C7BF19CB-B8BC-4D95-9CC4-5244116C87A6}"/>
              </a:ext>
            </a:extLst>
          </p:cNvPr>
          <p:cNvGraphicFramePr>
            <a:graphicFrameLocks noGrp="1"/>
          </p:cNvGraphicFramePr>
          <p:nvPr/>
        </p:nvGraphicFramePr>
        <p:xfrm>
          <a:off x="1546447" y="74418"/>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465229979"/>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a:latin typeface="+mn-lt"/>
                        </a:rPr>
                        <a:t>Dimanche des </a:t>
                      </a:r>
                      <a:r>
                        <a:rPr lang="en-US" sz="1500" b="0" dirty="0" err="1">
                          <a:latin typeface="+mn-lt"/>
                        </a:rPr>
                        <a:t>Rameaux</a:t>
                      </a:r>
                      <a:r>
                        <a:rPr lang="en-US" sz="1500" b="0" dirty="0">
                          <a:latin typeface="+mn-lt"/>
                        </a:rPr>
                        <a:t> – </a:t>
                      </a:r>
                      <a:r>
                        <a:rPr lang="en-US" sz="1500" b="0" dirty="0" err="1">
                          <a:latin typeface="+mn-lt"/>
                        </a:rPr>
                        <a:t>Aspasmos</a:t>
                      </a:r>
                      <a:r>
                        <a:rPr lang="en-US" sz="1500" b="0" dirty="0">
                          <a:latin typeface="+mn-lt"/>
                        </a:rPr>
                        <a:t> Adam</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132563"/>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F79EE307-30D0-433F-A64B-B0D1FF747F34}"/>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173059511"/>
      </p:ext>
    </p:extLst>
  </p:cSld>
  <p:clrMapOvr>
    <a:masterClrMapping/>
  </p:clrMapOvr>
  <p:transition/>
</p:sld>
</file>

<file path=ppt/slides/slide3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15"/>
          <p:cNvGraphicFramePr>
            <a:graphicFrameLocks noGrp="1"/>
          </p:cNvGraphicFramePr>
          <p:nvPr>
            <p:extLst>
              <p:ext uri="{D42A27DB-BD31-4B8C-83A1-F6EECF244321}">
                <p14:modId xmlns:p14="http://schemas.microsoft.com/office/powerpoint/2010/main" val="52823829"/>
              </p:ext>
            </p:extLst>
          </p:nvPr>
        </p:nvGraphicFramePr>
        <p:xfrm>
          <a:off x="0" y="292763"/>
          <a:ext cx="9143998" cy="4104456"/>
        </p:xfrm>
        <a:graphic>
          <a:graphicData uri="http://schemas.openxmlformats.org/drawingml/2006/table">
            <a:tbl>
              <a:tblPr/>
              <a:tblGrid>
                <a:gridCol w="3171217">
                  <a:extLst>
                    <a:ext uri="{9D8B030D-6E8A-4147-A177-3AD203B41FA5}">
                      <a16:colId xmlns:a16="http://schemas.microsoft.com/office/drawing/2014/main" val="20000"/>
                    </a:ext>
                  </a:extLst>
                </a:gridCol>
                <a:gridCol w="3170589">
                  <a:extLst>
                    <a:ext uri="{9D8B030D-6E8A-4147-A177-3AD203B41FA5}">
                      <a16:colId xmlns:a16="http://schemas.microsoft.com/office/drawing/2014/main" val="20001"/>
                    </a:ext>
                  </a:extLst>
                </a:gridCol>
                <a:gridCol w="2802192">
                  <a:extLst>
                    <a:ext uri="{9D8B030D-6E8A-4147-A177-3AD203B41FA5}">
                      <a16:colId xmlns:a16="http://schemas.microsoft.com/office/drawing/2014/main" val="20002"/>
                    </a:ext>
                  </a:extLst>
                </a:gridCol>
              </a:tblGrid>
              <a:tr h="4104456">
                <a:tc>
                  <a:txBody>
                    <a:bodyPr/>
                    <a:lstStyle/>
                    <a:p>
                      <a:pPr algn="just"/>
                      <a:r>
                        <a:rPr lang="pl-PL" sz="3200" b="0" i="0" u="none" strike="noStrike" kern="1200" baseline="0" dirty="0">
                          <a:solidFill>
                            <a:schemeClr val="tx1"/>
                          </a:solidFill>
                          <a:latin typeface="Coptic1" panose="020B0604020202020204"/>
                          <a:ea typeface="+mn-ea"/>
                          <a:cs typeface="+mn-cs"/>
                        </a:rPr>
                        <a:t>Ic nikouji n</a:t>
                      </a:r>
                      <a:r>
                        <a:rPr lang="fr-FR" sz="3200" b="0" i="0" u="none" strike="noStrike" kern="1200" baseline="0" dirty="0">
                          <a:solidFill>
                            <a:schemeClr val="tx1"/>
                          </a:solidFill>
                          <a:latin typeface="Coptic1" panose="020B0604020202020204"/>
                          <a:ea typeface="+mn-ea"/>
                          <a:cs typeface="+mn-cs"/>
                        </a:rPr>
                        <a:t>~</a:t>
                      </a:r>
                      <a:r>
                        <a:rPr lang="pl-PL" sz="3200" b="0" i="0" u="none" strike="noStrike" kern="1200" baseline="0" dirty="0">
                          <a:solidFill>
                            <a:schemeClr val="tx1"/>
                          </a:solidFill>
                          <a:latin typeface="Coptic1" panose="020B0604020202020204"/>
                          <a:ea typeface="+mn-ea"/>
                          <a:cs typeface="+mn-cs"/>
                        </a:rPr>
                        <a:t>a</a:t>
                      </a:r>
                      <a:r>
                        <a:rPr lang="fr-FR" sz="3200" b="0" i="0" u="none" strike="noStrike" kern="1200" baseline="0" dirty="0">
                          <a:solidFill>
                            <a:schemeClr val="tx1"/>
                          </a:solidFill>
                          <a:latin typeface="Coptic1" panose="020B0604020202020204"/>
                          <a:ea typeface="+mn-ea"/>
                          <a:cs typeface="+mn-cs"/>
                        </a:rPr>
                        <a:t>~</a:t>
                      </a:r>
                      <a:r>
                        <a:rPr lang="pl-PL" sz="3200" b="0" i="0" u="none" strike="noStrike" kern="1200" baseline="0" dirty="0">
                          <a:solidFill>
                            <a:schemeClr val="tx1"/>
                          </a:solidFill>
                          <a:latin typeface="Coptic1" panose="020B0604020202020204"/>
                          <a:ea typeface="+mn-ea"/>
                          <a:cs typeface="+mn-cs"/>
                        </a:rPr>
                        <a:t>lwou</a:t>
                      </a:r>
                      <a:r>
                        <a:rPr lang="fr-FR" sz="3200" b="0" i="0" u="none" strike="noStrike" kern="1200" spc="-300" baseline="0" dirty="0">
                          <a:solidFill>
                            <a:schemeClr val="tx1"/>
                          </a:solidFill>
                          <a:latin typeface="Coptic1" panose="020B0604020202020204"/>
                          <a:ea typeface="+mn-ea"/>
                          <a:cs typeface="+mn-cs"/>
                        </a:rPr>
                        <a:t>i~: </a:t>
                      </a:r>
                      <a:r>
                        <a:rPr lang="fr-FR" sz="3200" b="0" i="0" u="none" strike="noStrike" kern="1200" baseline="0" dirty="0" err="1">
                          <a:solidFill>
                            <a:schemeClr val="tx1"/>
                          </a:solidFill>
                          <a:latin typeface="Coptic1" panose="020B0604020202020204"/>
                          <a:ea typeface="+mn-ea"/>
                          <a:cs typeface="+mn-cs"/>
                        </a:rPr>
                        <a:t>euhwc</a:t>
                      </a:r>
                      <a:r>
                        <a:rPr lang="fr-FR" sz="3200" b="0" i="0" u="none" strike="noStrike" kern="1200" baseline="0" dirty="0">
                          <a:solidFill>
                            <a:schemeClr val="tx1"/>
                          </a:solidFill>
                          <a:latin typeface="Coptic1" panose="020B0604020202020204"/>
                          <a:ea typeface="+mn-ea"/>
                          <a:cs typeface="+mn-cs"/>
                        </a:rPr>
                        <a:t> je </a:t>
                      </a:r>
                      <a:r>
                        <a:rPr lang="fr-FR" sz="3200" b="0" i="0" u="none" strike="noStrike" kern="1200" baseline="0" dirty="0" err="1">
                          <a:solidFill>
                            <a:schemeClr val="tx1"/>
                          </a:solidFill>
                          <a:latin typeface="Coptic1" panose="020B0604020202020204"/>
                          <a:ea typeface="+mn-ea"/>
                          <a:cs typeface="+mn-cs"/>
                        </a:rPr>
                        <a:t>Emmanou</a:t>
                      </a:r>
                      <a:r>
                        <a:rPr lang="fr-FR" sz="3200" b="0" i="0" u="none" strike="noStrike" kern="1200" baseline="0" dirty="0">
                          <a:solidFill>
                            <a:schemeClr val="tx1"/>
                          </a:solidFill>
                          <a:latin typeface="Coptic1" panose="020B0604020202020204"/>
                          <a:ea typeface="+mn-ea"/>
                          <a:cs typeface="+mn-cs"/>
                        </a:rPr>
                        <a:t>/l:</a:t>
                      </a:r>
                    </a:p>
                    <a:p>
                      <a:pPr algn="just"/>
                      <a:r>
                        <a:rPr lang="fr-FR" sz="3200" b="0" i="0" u="none" strike="noStrike" kern="1200" baseline="0" dirty="0" err="1">
                          <a:solidFill>
                            <a:schemeClr val="tx1"/>
                          </a:solidFill>
                          <a:latin typeface="Coptic1" panose="020B0604020202020204"/>
                          <a:ea typeface="+mn-ea"/>
                          <a:cs typeface="+mn-cs"/>
                        </a:rPr>
                        <a:t>w~canna</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qen</a:t>
                      </a:r>
                      <a:r>
                        <a:rPr lang="fr-FR" sz="3200" b="0" i="0" u="none" strike="noStrike" kern="1200" baseline="0" dirty="0">
                          <a:solidFill>
                            <a:schemeClr val="tx1"/>
                          </a:solidFill>
                          <a:latin typeface="Coptic1" panose="020B0604020202020204"/>
                          <a:ea typeface="+mn-ea"/>
                          <a:cs typeface="+mn-cs"/>
                        </a:rPr>
                        <a:t> n/et[</a:t>
                      </a:r>
                      <a:r>
                        <a:rPr lang="fr-FR" sz="3200" b="0" i="0" u="none" strike="noStrike" kern="1200" baseline="0" dirty="0" err="1">
                          <a:solidFill>
                            <a:schemeClr val="tx1"/>
                          </a:solidFill>
                          <a:latin typeface="Coptic1" panose="020B0604020202020204"/>
                          <a:ea typeface="+mn-ea"/>
                          <a:cs typeface="+mn-cs"/>
                        </a:rPr>
                        <a:t>oci</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vai</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pe</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p~ouro</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m~piIcra</a:t>
                      </a:r>
                      <a:r>
                        <a:rPr lang="fr-FR" sz="3200" b="0" i="0" u="none" strike="noStrike" kern="1200" baseline="0" dirty="0">
                          <a:solidFill>
                            <a:schemeClr val="tx1"/>
                          </a:solidFill>
                          <a:latin typeface="Coptic1" panose="020B0604020202020204"/>
                          <a:ea typeface="+mn-ea"/>
                          <a:cs typeface="+mn-cs"/>
                        </a:rPr>
                        <a:t>/l.</a:t>
                      </a:r>
                      <a:endParaRPr kumimoji="0" lang="en-US" sz="4800" b="0" i="1"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Et voici que les petits enfants se mirent à louer Emmanuel en disant Hosanna au plus haut des cieux, voici le roi d'Israël.</a:t>
                      </a:r>
                      <a:endParaRPr kumimoji="0" lang="en-US" sz="4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dirty="0"/>
                        <a:t>ها</a:t>
                      </a:r>
                      <a:r>
                        <a:rPr lang="en-CA" sz="3600" dirty="0"/>
                        <a:t> </a:t>
                      </a:r>
                      <a:r>
                        <a:rPr lang="ar-EG" sz="3600" dirty="0"/>
                        <a:t>الأطفال يسبحون قائلين: عمانوئيل أوصانا في الاعالي</a:t>
                      </a:r>
                      <a:r>
                        <a:rPr lang="en-CA" sz="3600" dirty="0"/>
                        <a:t> </a:t>
                      </a:r>
                      <a:r>
                        <a:rPr lang="ar-EG" sz="3600" dirty="0"/>
                        <a:t> هذا هو ملك إسرائيل.</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A24763CA-0E1B-4577-B123-B9C02EE8722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6">
            <a:hlinkClick r:id="rId3" action="ppaction://hlinksldjump" highlightClick="1"/>
            <a:extLst>
              <a:ext uri="{FF2B5EF4-FFF2-40B4-BE49-F238E27FC236}">
                <a16:creationId xmlns:a16="http://schemas.microsoft.com/office/drawing/2014/main" id="{677DEC30-6446-4C9E-93E7-3B5C01E6BF3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94114136"/>
      </p:ext>
    </p:extLst>
  </p:cSld>
  <p:clrMapOvr>
    <a:masterClrMapping/>
  </p:clrMapOvr>
  <p:transition/>
</p:sld>
</file>

<file path=ppt/slides/slide3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55930723"/>
      </p:ext>
    </p:extLst>
  </p:cSld>
  <p:clrMapOvr>
    <a:masterClrMapping/>
  </p:clrMapOvr>
  <p:transition/>
</p:sld>
</file>

<file path=ppt/slides/slide3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utoShape 87">
            <a:hlinkClick r:id="rId2" action="ppaction://hlinksldjump" highlightClick="1"/>
          </p:cNvPr>
          <p:cNvSpPr>
            <a:spLocks noChangeArrowheads="1"/>
          </p:cNvSpPr>
          <p:nvPr/>
        </p:nvSpPr>
        <p:spPr bwMode="auto">
          <a:xfrm>
            <a:off x="1429965" y="3680376"/>
            <a:ext cx="6284068" cy="369332"/>
          </a:xfrm>
          <a:prstGeom prst="actionButtonBlank">
            <a:avLst/>
          </a:prstGeom>
          <a:solidFill>
            <a:schemeClr val="accent2"/>
          </a:solidFill>
          <a:ln w="19050">
            <a:solidFill>
              <a:schemeClr val="tx1"/>
            </a:solidFill>
            <a:miter lim="800000"/>
            <a:headEnd/>
            <a:tailEnd/>
          </a:ln>
          <a:effectLst/>
        </p:spPr>
        <p:txBody>
          <a:bodyPr wrap="square" numCol="1" anchor="ctr" anchorCtr="1">
            <a:noAutofit/>
          </a:bodyPr>
          <a:lstStyle/>
          <a:p>
            <a:pPr lvl="0" algn="ctr" defTabSz="360000"/>
            <a:r>
              <a:rPr lang="en-US" dirty="0">
                <a:latin typeface="Arial"/>
              </a:rPr>
              <a:t>2. </a:t>
            </a:r>
            <a:r>
              <a:rPr lang="en-US" dirty="0" err="1">
                <a:latin typeface="Arial"/>
              </a:rPr>
              <a:t>Louons</a:t>
            </a:r>
            <a:r>
              <a:rPr lang="en-US" dirty="0">
                <a:latin typeface="Arial"/>
              </a:rPr>
              <a:t> avec les </a:t>
            </a:r>
            <a:r>
              <a:rPr lang="en-US" dirty="0" err="1">
                <a:latin typeface="Arial"/>
              </a:rPr>
              <a:t>anges</a:t>
            </a:r>
            <a:r>
              <a:rPr lang="en-US" dirty="0">
                <a:latin typeface="Arial"/>
              </a:rPr>
              <a:t> -</a:t>
            </a:r>
            <a:r>
              <a:rPr lang="fr-FR" dirty="0">
                <a:latin typeface="CS Copt" pitchFamily="2" charset="0"/>
              </a:rPr>
              <a:t> </a:t>
            </a:r>
            <a:r>
              <a:rPr lang="fr-FR" dirty="0" err="1">
                <a:latin typeface="Coptic1" pitchFamily="2" charset="0"/>
              </a:rPr>
              <a:t>Marenhwc</a:t>
            </a:r>
            <a:r>
              <a:rPr lang="fr-FR" dirty="0">
                <a:latin typeface="CS Copt" pitchFamily="2" charset="0"/>
              </a:rPr>
              <a:t> - </a:t>
            </a:r>
            <a:r>
              <a:rPr lang="ar-EG" dirty="0">
                <a:latin typeface="Arial"/>
              </a:rPr>
              <a:t>فلنسبح</a:t>
            </a:r>
            <a:r>
              <a:rPr lang="en-CA" dirty="0">
                <a:latin typeface="Arial"/>
              </a:rPr>
              <a:t>  </a:t>
            </a:r>
            <a:r>
              <a:rPr lang="ar-EG" dirty="0">
                <a:latin typeface="Coptic1" pitchFamily="2" charset="0"/>
              </a:rPr>
              <a:t>٢</a:t>
            </a:r>
            <a:endParaRPr lang="en-US" dirty="0">
              <a:latin typeface="Arial"/>
            </a:endParaRPr>
          </a:p>
        </p:txBody>
      </p:sp>
      <p:sp>
        <p:nvSpPr>
          <p:cNvPr id="5" name="AutoShape 87">
            <a:hlinkClick r:id="rId3" action="ppaction://hlinksldjump" highlightClick="1"/>
          </p:cNvPr>
          <p:cNvSpPr>
            <a:spLocks noChangeArrowheads="1"/>
          </p:cNvSpPr>
          <p:nvPr/>
        </p:nvSpPr>
        <p:spPr bwMode="auto">
          <a:xfrm>
            <a:off x="1429966" y="3167185"/>
            <a:ext cx="6284068" cy="369332"/>
          </a:xfrm>
          <a:prstGeom prst="actionButtonBlank">
            <a:avLst/>
          </a:prstGeom>
          <a:solidFill>
            <a:schemeClr val="accent2"/>
          </a:solidFill>
          <a:ln w="19050">
            <a:solidFill>
              <a:schemeClr val="tx1"/>
            </a:solidFill>
            <a:miter lim="800000"/>
            <a:headEnd/>
            <a:tailEnd/>
          </a:ln>
          <a:effectLst/>
        </p:spPr>
        <p:txBody>
          <a:bodyPr wrap="square" anchor="ctr">
            <a:spAutoFit/>
          </a:bodyPr>
          <a:lstStyle/>
          <a:p>
            <a:pPr algn="l"/>
            <a:r>
              <a:rPr lang="en-CA" sz="1800" dirty="0">
                <a:latin typeface="+mn-lt"/>
              </a:rPr>
              <a:t>1. Le Christ </a:t>
            </a:r>
            <a:r>
              <a:rPr lang="en-CA" sz="1800" dirty="0" err="1">
                <a:latin typeface="+mn-lt"/>
              </a:rPr>
              <a:t>notre</a:t>
            </a:r>
            <a:r>
              <a:rPr lang="en-CA" sz="1800" dirty="0">
                <a:latin typeface="+mn-lt"/>
              </a:rPr>
              <a:t> Dieu - </a:t>
            </a:r>
            <a:r>
              <a:rPr lang="en-US" sz="1800" dirty="0">
                <a:latin typeface="Coptic1" pitchFamily="2" charset="0"/>
                <a:cs typeface="Arial" pitchFamily="34" charset="0"/>
              </a:rPr>
              <a:t>A P~~,#c# </a:t>
            </a:r>
            <a:r>
              <a:rPr lang="en-US" sz="1800" dirty="0" err="1">
                <a:latin typeface="Coptic1" pitchFamily="2" charset="0"/>
                <a:cs typeface="Arial" pitchFamily="34" charset="0"/>
              </a:rPr>
              <a:t>Pennou</a:t>
            </a:r>
            <a:r>
              <a:rPr lang="en-US" sz="1800" dirty="0">
                <a:latin typeface="Coptic1" pitchFamily="2" charset="0"/>
                <a:cs typeface="Arial" pitchFamily="34" charset="0"/>
              </a:rPr>
              <a:t>]</a:t>
            </a:r>
            <a:r>
              <a:rPr lang="en-CA" sz="1800" dirty="0">
                <a:latin typeface="+mn-lt"/>
              </a:rPr>
              <a:t> -</a:t>
            </a:r>
            <a:r>
              <a:rPr lang="ar-EG" sz="1800" dirty="0">
                <a:latin typeface="+mn-lt"/>
              </a:rPr>
              <a:t> </a:t>
            </a:r>
            <a:r>
              <a:rPr lang="en-CA" sz="1800" dirty="0">
                <a:latin typeface="+mn-lt"/>
              </a:rPr>
              <a:t> </a:t>
            </a:r>
            <a:r>
              <a:rPr lang="ar-EG" sz="1800" dirty="0">
                <a:latin typeface="Coptic1" pitchFamily="2" charset="0"/>
              </a:rPr>
              <a:t>١. المسيح إلهنا</a:t>
            </a:r>
            <a:endParaRPr lang="ar-EG" sz="1800" dirty="0"/>
          </a:p>
        </p:txBody>
      </p:sp>
      <p:sp>
        <p:nvSpPr>
          <p:cNvPr id="8" name="Action Button: Custom 4">
            <a:hlinkClick r:id="rId4" action="ppaction://hlinksldjump" highlightClick="1"/>
            <a:extLst>
              <a:ext uri="{FF2B5EF4-FFF2-40B4-BE49-F238E27FC236}">
                <a16:creationId xmlns:a16="http://schemas.microsoft.com/office/drawing/2014/main" id="{AD62210E-971B-4F69-A1DC-689E1BD81F85}"/>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Tableau 6">
            <a:extLst>
              <a:ext uri="{FF2B5EF4-FFF2-40B4-BE49-F238E27FC236}">
                <a16:creationId xmlns:a16="http://schemas.microsoft.com/office/drawing/2014/main" id="{69ADEDBE-BCD3-4950-A737-D4AB81170D8F}"/>
              </a:ext>
            </a:extLst>
          </p:cNvPr>
          <p:cNvGraphicFramePr>
            <a:graphicFrameLocks noGrp="1"/>
          </p:cNvGraphicFramePr>
          <p:nvPr>
            <p:extLst>
              <p:ext uri="{D42A27DB-BD31-4B8C-83A1-F6EECF244321}">
                <p14:modId xmlns:p14="http://schemas.microsoft.com/office/powerpoint/2010/main" val="3878503608"/>
              </p:ext>
            </p:extLst>
          </p:nvPr>
        </p:nvGraphicFramePr>
        <p:xfrm>
          <a:off x="1524000" y="168617"/>
          <a:ext cx="6096000" cy="503555"/>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13384711"/>
                    </a:ext>
                  </a:extLst>
                </a:gridCol>
              </a:tblGrid>
              <a:tr h="370840">
                <a:tc>
                  <a:txBody>
                    <a:bodyPr/>
                    <a:lstStyle/>
                    <a:p>
                      <a:pPr algn="ctr" defTabSz="360000">
                        <a:lnSpc>
                          <a:spcPct val="75000"/>
                        </a:lnSpc>
                        <a:spcBef>
                          <a:spcPct val="0"/>
                        </a:spcBef>
                      </a:pPr>
                      <a:r>
                        <a:rPr lang="en-CA" sz="1800" b="0" dirty="0">
                          <a:latin typeface="Arial" charset="0"/>
                        </a:rPr>
                        <a:t>Menu - Resurrection </a:t>
                      </a:r>
                      <a:r>
                        <a:rPr lang="en-CA" sz="1800" b="0" dirty="0" err="1">
                          <a:latin typeface="Arial" charset="0"/>
                        </a:rPr>
                        <a:t>Aspasmos</a:t>
                      </a:r>
                      <a:r>
                        <a:rPr lang="en-CA" sz="1800" b="0" dirty="0">
                          <a:latin typeface="Arial" charset="0"/>
                        </a:rPr>
                        <a:t> Adam</a:t>
                      </a:r>
                      <a:endParaRPr lang="en-US" sz="1800" b="0" dirty="0">
                        <a:latin typeface="Arial" charset="0"/>
                      </a:endParaRPr>
                    </a:p>
                    <a:p>
                      <a:pPr algn="ctr" defTabSz="360000" rtl="1">
                        <a:lnSpc>
                          <a:spcPct val="75000"/>
                        </a:lnSpc>
                        <a:spcBef>
                          <a:spcPct val="0"/>
                        </a:spcBef>
                      </a:pPr>
                      <a:r>
                        <a:rPr lang="ar-EG" sz="1800" b="0" dirty="0">
                          <a:latin typeface="Arial" charset="0"/>
                        </a:rPr>
                        <a:t>فهرس </a:t>
                      </a:r>
                      <a:r>
                        <a:rPr lang="ar-EG" sz="1800" b="0" dirty="0" err="1">
                          <a:latin typeface="Arial" charset="0"/>
                        </a:rPr>
                        <a:t>الأسبسمس</a:t>
                      </a:r>
                      <a:r>
                        <a:rPr lang="ar-EG" sz="1800" b="0" dirty="0">
                          <a:latin typeface="Arial" charset="0"/>
                        </a:rPr>
                        <a:t> آدام للقيامة</a:t>
                      </a:r>
                      <a:endParaRPr lang="en-US" sz="1800" b="0" dirty="0">
                        <a:latin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52687223"/>
                  </a:ext>
                </a:extLst>
              </a:tr>
            </a:tbl>
          </a:graphicData>
        </a:graphic>
      </p:graphicFrame>
      <p:sp>
        <p:nvSpPr>
          <p:cNvPr id="11" name="Action Button: Custom 4">
            <a:hlinkClick r:id="rId5" action="ppaction://hlinksldjump" highlightClick="1"/>
            <a:extLst>
              <a:ext uri="{FF2B5EF4-FFF2-40B4-BE49-F238E27FC236}">
                <a16:creationId xmlns:a16="http://schemas.microsoft.com/office/drawing/2014/main" id="{74CD592C-6CDA-401F-BCB6-4992223F33D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utoShape 87">
            <a:hlinkClick r:id="rId6" action="ppaction://hlinksldjump" highlightClick="1"/>
            <a:extLst>
              <a:ext uri="{FF2B5EF4-FFF2-40B4-BE49-F238E27FC236}">
                <a16:creationId xmlns:a16="http://schemas.microsoft.com/office/drawing/2014/main" id="{FCA15EB8-BA86-49D5-82BB-D1F7A82DF7E7}"/>
              </a:ext>
            </a:extLst>
          </p:cNvPr>
          <p:cNvSpPr>
            <a:spLocks noChangeArrowheads="1"/>
          </p:cNvSpPr>
          <p:nvPr/>
        </p:nvSpPr>
        <p:spPr bwMode="auto">
          <a:xfrm>
            <a:off x="1429965" y="4193567"/>
            <a:ext cx="6284068" cy="369332"/>
          </a:xfrm>
          <a:prstGeom prst="actionButtonBlank">
            <a:avLst/>
          </a:prstGeom>
          <a:solidFill>
            <a:schemeClr val="accent2"/>
          </a:solidFill>
          <a:ln w="19050">
            <a:solidFill>
              <a:schemeClr val="tx1"/>
            </a:solidFill>
            <a:miter lim="800000"/>
            <a:headEnd/>
            <a:tailEnd/>
          </a:ln>
          <a:effectLst/>
        </p:spPr>
        <p:txBody>
          <a:bodyPr wrap="square" numCol="1" anchor="ctr" anchorCtr="1">
            <a:noAutofit/>
          </a:bodyPr>
          <a:lstStyle/>
          <a:p>
            <a:pPr lvl="0" algn="ctr" defTabSz="360000"/>
            <a:r>
              <a:rPr lang="fr-FR" dirty="0"/>
              <a:t>3. Notre Seigneur Jésus-Christ - </a:t>
            </a:r>
            <a:r>
              <a:rPr lang="fr-FR" dirty="0">
                <a:latin typeface="Coptic1" pitchFamily="2" charset="0"/>
              </a:rPr>
              <a:t>A </a:t>
            </a:r>
            <a:r>
              <a:rPr lang="fr-FR" dirty="0" err="1">
                <a:latin typeface="Coptic1" pitchFamily="2" charset="0"/>
              </a:rPr>
              <a:t>Peno#c</a:t>
            </a:r>
            <a:r>
              <a:rPr lang="fr-FR" dirty="0">
                <a:latin typeface="Coptic1" pitchFamily="2" charset="0"/>
              </a:rPr>
              <a:t># - </a:t>
            </a:r>
            <a:r>
              <a:rPr lang="ar-EG" dirty="0"/>
              <a:t>ربنا يسوع المسيح</a:t>
            </a:r>
            <a:endParaRPr lang="en-US" dirty="0">
              <a:latin typeface="Coptic1" pitchFamily="2" charset="0"/>
            </a:endParaRPr>
          </a:p>
        </p:txBody>
      </p:sp>
      <p:pic>
        <p:nvPicPr>
          <p:cNvPr id="7" name="Image 6">
            <a:extLst>
              <a:ext uri="{FF2B5EF4-FFF2-40B4-BE49-F238E27FC236}">
                <a16:creationId xmlns:a16="http://schemas.microsoft.com/office/drawing/2014/main" id="{462262CD-413F-434C-BEB8-7206ED7BF9A3}"/>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62996" y="809577"/>
            <a:ext cx="1818006" cy="2181607"/>
          </a:xfrm>
          <a:prstGeom prst="rect">
            <a:avLst/>
          </a:prstGeom>
        </p:spPr>
      </p:pic>
    </p:spTree>
    <p:extLst>
      <p:ext uri="{BB962C8B-B14F-4D97-AF65-F5344CB8AC3E}">
        <p14:creationId xmlns:p14="http://schemas.microsoft.com/office/powerpoint/2010/main" val="1688791516"/>
      </p:ext>
    </p:extLst>
  </p:cSld>
  <p:clrMapOvr>
    <a:masterClrMapping/>
  </p:clrMapOvr>
  <p:transition/>
</p:sld>
</file>

<file path=ppt/slides/slide3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1794" name="Group 2"/>
          <p:cNvGraphicFramePr>
            <a:graphicFrameLocks noGrp="1"/>
          </p:cNvGraphicFramePr>
          <p:nvPr>
            <p:extLst>
              <p:ext uri="{D42A27DB-BD31-4B8C-83A1-F6EECF244321}">
                <p14:modId xmlns:p14="http://schemas.microsoft.com/office/powerpoint/2010/main" val="1820787493"/>
              </p:ext>
            </p:extLst>
          </p:nvPr>
        </p:nvGraphicFramePr>
        <p:xfrm>
          <a:off x="0" y="722908"/>
          <a:ext cx="9144000" cy="3958829"/>
        </p:xfrm>
        <a:graphic>
          <a:graphicData uri="http://schemas.openxmlformats.org/drawingml/2006/table">
            <a:tbl>
              <a:tblPr/>
              <a:tblGrid>
                <a:gridCol w="3495472">
                  <a:extLst>
                    <a:ext uri="{9D8B030D-6E8A-4147-A177-3AD203B41FA5}">
                      <a16:colId xmlns:a16="http://schemas.microsoft.com/office/drawing/2014/main" val="20000"/>
                    </a:ext>
                  </a:extLst>
                </a:gridCol>
                <a:gridCol w="3080426">
                  <a:extLst>
                    <a:ext uri="{9D8B030D-6E8A-4147-A177-3AD203B41FA5}">
                      <a16:colId xmlns:a16="http://schemas.microsoft.com/office/drawing/2014/main" val="20001"/>
                    </a:ext>
                  </a:extLst>
                </a:gridCol>
                <a:gridCol w="256810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pitchFamily="34" charset="0"/>
                        </a:rPr>
                        <a:t>A </a:t>
                      </a:r>
                      <a:r>
                        <a:rPr kumimoji="0" lang="en-US" sz="3200" b="0" i="0" u="none" strike="noStrike" cap="none" normalizeH="0" baseline="0" dirty="0" err="1">
                          <a:ln>
                            <a:noFill/>
                          </a:ln>
                          <a:solidFill>
                            <a:schemeClr val="tx1"/>
                          </a:solidFill>
                          <a:effectLst/>
                          <a:latin typeface="Coptic1" pitchFamily="2" charset="0"/>
                          <a:cs typeface="Arial" pitchFamily="34" charset="0"/>
                        </a:rPr>
                        <a:t>P,#c</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Pennou</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twnf</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e~bolqen</a:t>
                      </a:r>
                      <a:r>
                        <a:rPr kumimoji="0" lang="en-US" sz="3200" b="0" i="0" u="none" strike="noStrike" cap="none" normalizeH="0" baseline="0" dirty="0">
                          <a:ln>
                            <a:noFill/>
                          </a:ln>
                          <a:solidFill>
                            <a:schemeClr val="tx1"/>
                          </a:solidFill>
                          <a:effectLst/>
                          <a:latin typeface="Coptic1" pitchFamily="2" charset="0"/>
                          <a:cs typeface="Arial" pitchFamily="34" charset="0"/>
                        </a:rPr>
                        <a:t> n/</a:t>
                      </a:r>
                      <a:r>
                        <a:rPr kumimoji="0" lang="en-US" sz="3200" b="0" i="0" u="none" strike="noStrike" cap="none" normalizeH="0" baseline="0" dirty="0" err="1">
                          <a:ln>
                            <a:noFill/>
                          </a:ln>
                          <a:solidFill>
                            <a:schemeClr val="tx1"/>
                          </a:solidFill>
                          <a:effectLst/>
                          <a:latin typeface="Coptic1" pitchFamily="2" charset="0"/>
                          <a:cs typeface="Arial" pitchFamily="34" charset="0"/>
                        </a:rPr>
                        <a:t>eymwout</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n~yof</a:t>
                      </a:r>
                      <a:r>
                        <a:rPr kumimoji="0" lang="en-US" sz="3200" b="0" i="0" u="none" strike="noStrike" cap="none" normalizeH="0" baseline="0" dirty="0">
                          <a:ln>
                            <a:noFill/>
                          </a:ln>
                          <a:solidFill>
                            <a:schemeClr val="tx1"/>
                          </a:solidFill>
                          <a:effectLst/>
                          <a:latin typeface="Coptic1" pitchFamily="2" charset="0"/>
                          <a:cs typeface="Arial" pitchFamily="34" charset="0"/>
                        </a:rPr>
                        <a:t> pe t~~~</a:t>
                      </a:r>
                      <a:r>
                        <a:rPr kumimoji="0" lang="en-US" sz="3200" b="0" i="0" u="none" strike="noStrike" cap="none" normalizeH="0" baseline="0" dirty="0" err="1">
                          <a:ln>
                            <a:noFill/>
                          </a:ln>
                          <a:solidFill>
                            <a:schemeClr val="tx1"/>
                          </a:solidFill>
                          <a:effectLst/>
                          <a:latin typeface="Coptic1" pitchFamily="2" charset="0"/>
                          <a:cs typeface="Arial" pitchFamily="34" charset="0"/>
                        </a:rPr>
                        <a:t>a~par</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n~te</a:t>
                      </a:r>
                      <a:r>
                        <a:rPr kumimoji="0" lang="en-US" sz="3200" b="0" i="0" u="none" strike="noStrike" cap="none" normalizeH="0" baseline="0" dirty="0">
                          <a:ln>
                            <a:noFill/>
                          </a:ln>
                          <a:solidFill>
                            <a:schemeClr val="tx1"/>
                          </a:solidFill>
                          <a:effectLst/>
                          <a:latin typeface="Coptic1" pitchFamily="2" charset="0"/>
                          <a:cs typeface="Arial" pitchFamily="34" charset="0"/>
                        </a:rPr>
                        <a:t> n/</a:t>
                      </a:r>
                      <a:r>
                        <a:rPr kumimoji="0" lang="en-US" sz="3200" b="0" i="0" u="none" strike="noStrike" cap="none" normalizeH="0" baseline="0" dirty="0" err="1">
                          <a:ln>
                            <a:noFill/>
                          </a:ln>
                          <a:solidFill>
                            <a:schemeClr val="tx1"/>
                          </a:solidFill>
                          <a:effectLst/>
                          <a:latin typeface="Coptic1" pitchFamily="2" charset="0"/>
                          <a:cs typeface="Arial" pitchFamily="34" charset="0"/>
                        </a:rPr>
                        <a:t>e~tauenkot</a:t>
                      </a:r>
                      <a:r>
                        <a:rPr kumimoji="0" lang="en-US" sz="3200" b="0" i="0" u="none" strike="noStrike" cap="none" normalizeH="0" baseline="0" dirty="0">
                          <a:ln>
                            <a:noFill/>
                          </a:ln>
                          <a:solidFill>
                            <a:schemeClr val="tx1"/>
                          </a:solidFill>
                          <a:effectLst/>
                          <a:latin typeface="Coptic1" pitchFamily="2" charset="0"/>
                          <a:cs typeface="Arial" pitchFamily="34"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1" u="none" strike="noStrike" cap="none" normalizeH="0" baseline="0" dirty="0">
                        <a:ln>
                          <a:noFill/>
                        </a:ln>
                        <a:solidFill>
                          <a:schemeClr val="tx1"/>
                        </a:solidFill>
                        <a:effectLst/>
                        <a:latin typeface="Arial" pitchFamily="34" charset="0"/>
                        <a:cs typeface="Arial" pitchFamily="34"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pitchFamily="34" charset="0"/>
                        </a:rPr>
                        <a:t>Le Christ notre Dieu est ressuscité d’entre les morts et il est le premier parmi les convives.</a:t>
                      </a:r>
                      <a:endParaRPr kumimoji="0" lang="en-US" sz="3200" b="0" i="0" u="none" strike="noStrike" cap="none" normalizeH="0" baseline="0" dirty="0">
                        <a:ln>
                          <a:noFill/>
                        </a:ln>
                        <a:solidFill>
                          <a:schemeClr val="tx1"/>
                        </a:solidFill>
                        <a:effectLst/>
                        <a:latin typeface="+mn-lt"/>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a:t>المسيح إلهنا، قام من الأموات، وهو باكورة، الراقدين.</a:t>
                      </a:r>
                      <a:endParaRPr kumimoji="0" lang="en-US" sz="32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44AD4129-DCC5-4581-9F93-A21736451425}"/>
              </a:ext>
            </a:extLst>
          </p:cNvPr>
          <p:cNvGraphicFramePr>
            <a:graphicFrameLocks noGrp="1"/>
          </p:cNvGraphicFramePr>
          <p:nvPr/>
        </p:nvGraphicFramePr>
        <p:xfrm>
          <a:off x="1524000" y="62984"/>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512315246"/>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mn-lt"/>
                        </a:rPr>
                        <a:t>Résurrection</a:t>
                      </a:r>
                      <a:r>
                        <a:rPr lang="en-US" sz="1500" b="0" dirty="0">
                          <a:latin typeface="+mn-lt"/>
                        </a:rPr>
                        <a:t> – </a:t>
                      </a:r>
                      <a:r>
                        <a:rPr lang="en-US" sz="1500" b="0" dirty="0" err="1">
                          <a:latin typeface="+mn-lt"/>
                        </a:rPr>
                        <a:t>Aspamos</a:t>
                      </a:r>
                      <a:r>
                        <a:rPr lang="en-US" sz="1500" b="0" dirty="0">
                          <a:latin typeface="+mn-lt"/>
                        </a:rPr>
                        <a:t> Adam</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6192244"/>
                  </a:ext>
                </a:extLst>
              </a:tr>
            </a:tbl>
          </a:graphicData>
        </a:graphic>
      </p:graphicFrame>
    </p:spTree>
    <p:extLst>
      <p:ext uri="{BB962C8B-B14F-4D97-AF65-F5344CB8AC3E}">
        <p14:creationId xmlns:p14="http://schemas.microsoft.com/office/powerpoint/2010/main" val="1189556342"/>
      </p:ext>
    </p:extLst>
  </p:cSld>
  <p:clrMapOvr>
    <a:masterClrMapping/>
  </p:clrMapOvr>
  <p:transition/>
</p:sld>
</file>

<file path=ppt/slides/slide3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3842" name="Group 2"/>
          <p:cNvGraphicFramePr>
            <a:graphicFrameLocks noGrp="1"/>
          </p:cNvGraphicFramePr>
          <p:nvPr>
            <p:extLst>
              <p:ext uri="{D42A27DB-BD31-4B8C-83A1-F6EECF244321}">
                <p14:modId xmlns:p14="http://schemas.microsoft.com/office/powerpoint/2010/main" val="50100402"/>
              </p:ext>
            </p:extLst>
          </p:nvPr>
        </p:nvGraphicFramePr>
        <p:xfrm>
          <a:off x="0" y="294132"/>
          <a:ext cx="9144000" cy="4150188"/>
        </p:xfrm>
        <a:graphic>
          <a:graphicData uri="http://schemas.openxmlformats.org/drawingml/2006/table">
            <a:tbl>
              <a:tblPr/>
              <a:tblGrid>
                <a:gridCol w="3230515">
                  <a:extLst>
                    <a:ext uri="{9D8B030D-6E8A-4147-A177-3AD203B41FA5}">
                      <a16:colId xmlns:a16="http://schemas.microsoft.com/office/drawing/2014/main" val="20000"/>
                    </a:ext>
                  </a:extLst>
                </a:gridCol>
                <a:gridCol w="3373902">
                  <a:extLst>
                    <a:ext uri="{9D8B030D-6E8A-4147-A177-3AD203B41FA5}">
                      <a16:colId xmlns:a16="http://schemas.microsoft.com/office/drawing/2014/main" val="20001"/>
                    </a:ext>
                  </a:extLst>
                </a:gridCol>
                <a:gridCol w="2539583">
                  <a:extLst>
                    <a:ext uri="{9D8B030D-6E8A-4147-A177-3AD203B41FA5}">
                      <a16:colId xmlns:a16="http://schemas.microsoft.com/office/drawing/2014/main" val="20002"/>
                    </a:ext>
                  </a:extLst>
                </a:gridCol>
              </a:tblGrid>
              <a:tr h="415018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pitchFamily="34" charset="0"/>
                        </a:rPr>
                        <a:t>Eybe</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vai</a:t>
                      </a:r>
                      <a:r>
                        <a:rPr kumimoji="0" lang="en-US" sz="3200" b="0" i="0" u="none" strike="noStrike" cap="none" normalizeH="0" baseline="0" dirty="0">
                          <a:ln>
                            <a:noFill/>
                          </a:ln>
                          <a:solidFill>
                            <a:schemeClr val="tx1"/>
                          </a:solidFill>
                          <a:effectLst/>
                          <a:latin typeface="Coptic1" pitchFamily="2" charset="0"/>
                          <a:cs typeface="Arial" pitchFamily="34" charset="0"/>
                        </a:rPr>
                        <a:t> ten]</a:t>
                      </a:r>
                      <a:r>
                        <a:rPr kumimoji="0" lang="en-US" sz="3200" b="0" i="0" u="none" strike="noStrike" cap="none" normalizeH="0" baseline="0" dirty="0" err="1">
                          <a:ln>
                            <a:noFill/>
                          </a:ln>
                          <a:solidFill>
                            <a:schemeClr val="tx1"/>
                          </a:solidFill>
                          <a:effectLst/>
                          <a:latin typeface="Coptic1" pitchFamily="2" charset="0"/>
                          <a:cs typeface="Arial" pitchFamily="34" charset="0"/>
                        </a:rPr>
                        <a:t>w~ou</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naf</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enws</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e~bol</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enjw</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m~moc</a:t>
                      </a:r>
                      <a:r>
                        <a:rPr kumimoji="0" lang="en-US" sz="3200" b="0" i="0" u="none" strike="noStrike" cap="none" normalizeH="0" baseline="0" dirty="0">
                          <a:ln>
                            <a:noFill/>
                          </a:ln>
                          <a:solidFill>
                            <a:schemeClr val="tx1"/>
                          </a:solidFill>
                          <a:effectLst/>
                          <a:latin typeface="Coptic1" pitchFamily="2" charset="0"/>
                          <a:cs typeface="Arial" pitchFamily="34" charset="0"/>
                        </a:rPr>
                        <a:t>: je </a:t>
                      </a:r>
                      <a:r>
                        <a:rPr kumimoji="0" lang="en-US" sz="3200" b="0" i="0" u="none" strike="noStrike" cap="none" normalizeH="0" baseline="0" dirty="0" err="1">
                          <a:ln>
                            <a:noFill/>
                          </a:ln>
                          <a:solidFill>
                            <a:schemeClr val="tx1"/>
                          </a:solidFill>
                          <a:effectLst/>
                          <a:latin typeface="Coptic1" pitchFamily="2" charset="0"/>
                          <a:cs typeface="Arial" pitchFamily="34" charset="0"/>
                        </a:rPr>
                        <a:t>k~c~marwout</a:t>
                      </a:r>
                      <a:r>
                        <a:rPr kumimoji="0" lang="en-US" sz="3200" b="0" i="0" u="none" strike="noStrike" cap="none" normalizeH="0" baseline="0" dirty="0">
                          <a:ln>
                            <a:noFill/>
                          </a:ln>
                          <a:solidFill>
                            <a:schemeClr val="tx1"/>
                          </a:solidFill>
                          <a:effectLst/>
                          <a:latin typeface="Coptic1" pitchFamily="2" charset="0"/>
                          <a:cs typeface="Arial" pitchFamily="34" charset="0"/>
                        </a:rPr>
                        <a:t> w~ Pen[</a:t>
                      </a:r>
                      <a:r>
                        <a:rPr kumimoji="0" lang="en-US" sz="3200" b="0" i="0" u="none" strike="noStrike" cap="none" normalizeH="0" baseline="0" dirty="0" err="1">
                          <a:ln>
                            <a:noFill/>
                          </a:ln>
                          <a:solidFill>
                            <a:schemeClr val="tx1"/>
                          </a:solidFill>
                          <a:effectLst/>
                          <a:latin typeface="Coptic1" pitchFamily="2" charset="0"/>
                          <a:cs typeface="Arial" pitchFamily="34" charset="0"/>
                        </a:rPr>
                        <a:t>oic</a:t>
                      </a:r>
                      <a:r>
                        <a:rPr kumimoji="0" lang="en-US" sz="3200" b="0" i="0" u="none" strike="noStrike" cap="none" normalizeH="0" baseline="0" dirty="0">
                          <a:ln>
                            <a:noFill/>
                          </a:ln>
                          <a:solidFill>
                            <a:schemeClr val="tx1"/>
                          </a:solidFill>
                          <a:effectLst/>
                          <a:latin typeface="Coptic1" pitchFamily="2" charset="0"/>
                          <a:cs typeface="Arial" pitchFamily="34" charset="0"/>
                        </a:rPr>
                        <a:t> I/#c# je </a:t>
                      </a:r>
                      <a:r>
                        <a:rPr kumimoji="0" lang="en-US" sz="3200" b="0" i="0" u="none" strike="noStrike" cap="none" normalizeH="0" baseline="0" dirty="0" err="1">
                          <a:ln>
                            <a:noFill/>
                          </a:ln>
                          <a:solidFill>
                            <a:schemeClr val="tx1"/>
                          </a:solidFill>
                          <a:effectLst/>
                          <a:latin typeface="Coptic1" pitchFamily="2" charset="0"/>
                          <a:cs typeface="Arial" pitchFamily="34" charset="0"/>
                        </a:rPr>
                        <a:t>aktwnk</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akcw</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m~mon</a:t>
                      </a:r>
                      <a:r>
                        <a:rPr kumimoji="0" lang="en-US" sz="32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noProof="0" dirty="0">
                          <a:ln>
                            <a:noFill/>
                          </a:ln>
                          <a:solidFill>
                            <a:schemeClr val="tx1"/>
                          </a:solidFill>
                          <a:effectLst/>
                          <a:latin typeface="+mn-lt"/>
                          <a:cs typeface="Arial" pitchFamily="34" charset="0"/>
                        </a:rPr>
                        <a:t>C’est pour cela nous le glorifions, en criant et en disant: Bénis es-Tu O Seigneur car tu es ressuscité et Tu nous as sauvés.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a:t>فلهذا نمجده، صارخين قائلين، مبارك أنت يا ربي يسوع، لأنك قمت وخلصتنا.</a:t>
                      </a:r>
                      <a:endParaRPr kumimoji="0" lang="en-US" sz="32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5">
            <a:hlinkClick r:id="rId3" action="ppaction://hlinksldjump" highlightClick="1"/>
            <a:extLst>
              <a:ext uri="{FF2B5EF4-FFF2-40B4-BE49-F238E27FC236}">
                <a16:creationId xmlns:a16="http://schemas.microsoft.com/office/drawing/2014/main" id="{8ECD125B-0788-4AC9-8E8C-CB6F3EF1ADE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6">
            <a:hlinkClick r:id="rId4" action="ppaction://hlinksldjump" highlightClick="1"/>
            <a:extLst>
              <a:ext uri="{FF2B5EF4-FFF2-40B4-BE49-F238E27FC236}">
                <a16:creationId xmlns:a16="http://schemas.microsoft.com/office/drawing/2014/main" id="{D1CE41AC-0A65-4487-9A36-2AB67826C19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73967910"/>
      </p:ext>
    </p:extLst>
  </p:cSld>
  <p:clrMapOvr>
    <a:masterClrMapping/>
  </p:clrMapOvr>
  <p:transition/>
</p:sld>
</file>

<file path=ppt/slides/slide3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41551487"/>
      </p:ext>
    </p:extLst>
  </p:cSld>
  <p:clrMapOvr>
    <a:masterClrMapping/>
  </p:clrMapOvr>
  <p:transition/>
</p:sld>
</file>

<file path=ppt/slides/slide3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55"/>
          <p:cNvGraphicFramePr>
            <a:graphicFrameLocks noGrp="1"/>
          </p:cNvGraphicFramePr>
          <p:nvPr>
            <p:extLst>
              <p:ext uri="{D42A27DB-BD31-4B8C-83A1-F6EECF244321}">
                <p14:modId xmlns:p14="http://schemas.microsoft.com/office/powerpoint/2010/main" val="3419229526"/>
              </p:ext>
            </p:extLst>
          </p:nvPr>
        </p:nvGraphicFramePr>
        <p:xfrm>
          <a:off x="0" y="519522"/>
          <a:ext cx="9144000" cy="4512564"/>
        </p:xfrm>
        <a:graphic>
          <a:graphicData uri="http://schemas.openxmlformats.org/drawingml/2006/table">
            <a:tbl>
              <a:tblPr/>
              <a:tblGrid>
                <a:gridCol w="3605719">
                  <a:extLst>
                    <a:ext uri="{9D8B030D-6E8A-4147-A177-3AD203B41FA5}">
                      <a16:colId xmlns:a16="http://schemas.microsoft.com/office/drawing/2014/main" val="20000"/>
                    </a:ext>
                  </a:extLst>
                </a:gridCol>
                <a:gridCol w="3125821">
                  <a:extLst>
                    <a:ext uri="{9D8B030D-6E8A-4147-A177-3AD203B41FA5}">
                      <a16:colId xmlns:a16="http://schemas.microsoft.com/office/drawing/2014/main" val="20001"/>
                    </a:ext>
                  </a:extLst>
                </a:gridCol>
                <a:gridCol w="2412460">
                  <a:extLst>
                    <a:ext uri="{9D8B030D-6E8A-4147-A177-3AD203B41FA5}">
                      <a16:colId xmlns:a16="http://schemas.microsoft.com/office/drawing/2014/main" val="20002"/>
                    </a:ext>
                  </a:extLst>
                </a:gridCol>
              </a:tblGrid>
              <a:tr h="3955201">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lang="fr-FR" sz="3600" kern="1200" dirty="0" err="1">
                          <a:solidFill>
                            <a:schemeClr val="tx1"/>
                          </a:solidFill>
                          <a:latin typeface="Coptic1" pitchFamily="2" charset="0"/>
                          <a:ea typeface="+mn-ea"/>
                          <a:cs typeface="+mn-cs"/>
                        </a:rPr>
                        <a:t>Marenhwc</a:t>
                      </a:r>
                      <a:r>
                        <a:rPr lang="fr-FR" sz="3600" kern="1200" dirty="0">
                          <a:solidFill>
                            <a:schemeClr val="tx1"/>
                          </a:solidFill>
                          <a:latin typeface="Coptic1" pitchFamily="2" charset="0"/>
                          <a:ea typeface="+mn-ea"/>
                          <a:cs typeface="+mn-cs"/>
                        </a:rPr>
                        <a:t> nem </a:t>
                      </a:r>
                      <a:r>
                        <a:rPr lang="fr-FR" sz="3600" kern="1200" dirty="0" err="1">
                          <a:solidFill>
                            <a:schemeClr val="tx1"/>
                          </a:solidFill>
                          <a:latin typeface="Coptic1" pitchFamily="2" charset="0"/>
                          <a:ea typeface="+mn-ea"/>
                          <a:cs typeface="+mn-cs"/>
                        </a:rPr>
                        <a:t>niaggeloc</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enws</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e~bol</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enjw</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m~moc</a:t>
                      </a:r>
                      <a:r>
                        <a:rPr lang="fr-FR" sz="3600" kern="1200" dirty="0">
                          <a:solidFill>
                            <a:schemeClr val="tx1"/>
                          </a:solidFill>
                          <a:latin typeface="Coptic1" pitchFamily="2" charset="0"/>
                          <a:ea typeface="+mn-ea"/>
                          <a:cs typeface="+mn-cs"/>
                        </a:rPr>
                        <a:t> je </a:t>
                      </a:r>
                      <a:r>
                        <a:rPr lang="fr-FR" sz="3600" kern="1200" dirty="0" err="1">
                          <a:solidFill>
                            <a:schemeClr val="tx1"/>
                          </a:solidFill>
                          <a:latin typeface="Coptic1" pitchFamily="2" charset="0"/>
                          <a:ea typeface="+mn-ea"/>
                          <a:cs typeface="+mn-cs"/>
                        </a:rPr>
                        <a:t>aftwnf</a:t>
                      </a:r>
                      <a:r>
                        <a:rPr lang="fr-FR" sz="3600" kern="1200" baseline="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e~bolqen</a:t>
                      </a:r>
                      <a:r>
                        <a:rPr lang="fr-FR" sz="3600" kern="1200" dirty="0">
                          <a:solidFill>
                            <a:schemeClr val="tx1"/>
                          </a:solidFill>
                          <a:latin typeface="Coptic1" pitchFamily="2" charset="0"/>
                          <a:ea typeface="+mn-ea"/>
                          <a:cs typeface="+mn-cs"/>
                        </a:rPr>
                        <a:t> n/</a:t>
                      </a:r>
                      <a:r>
                        <a:rPr lang="fr-FR" sz="3600" kern="1200" dirty="0" err="1">
                          <a:solidFill>
                            <a:schemeClr val="tx1"/>
                          </a:solidFill>
                          <a:latin typeface="Coptic1" pitchFamily="2" charset="0"/>
                          <a:ea typeface="+mn-ea"/>
                          <a:cs typeface="+mn-cs"/>
                        </a:rPr>
                        <a:t>eymwout</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qen</a:t>
                      </a:r>
                      <a:r>
                        <a:rPr lang="fr-FR" sz="3600" kern="1200" baseline="0" dirty="0">
                          <a:solidFill>
                            <a:schemeClr val="tx1"/>
                          </a:solidFill>
                          <a:latin typeface="Coptic1" pitchFamily="2" charset="0"/>
                          <a:ea typeface="+mn-ea"/>
                          <a:cs typeface="+mn-cs"/>
                        </a:rPr>
                        <a:t> </a:t>
                      </a:r>
                      <a:r>
                        <a:rPr lang="fr-FR" sz="3600" kern="1200" baseline="0" dirty="0" err="1">
                          <a:solidFill>
                            <a:schemeClr val="tx1"/>
                          </a:solidFill>
                          <a:latin typeface="Coptic1" pitchFamily="2" charset="0"/>
                          <a:ea typeface="+mn-ea"/>
                          <a:cs typeface="+mn-cs"/>
                        </a:rPr>
                        <a:t>pi</a:t>
                      </a:r>
                      <a:r>
                        <a:rPr lang="fr-FR" sz="3600" kern="1200" dirty="0" err="1">
                          <a:solidFill>
                            <a:schemeClr val="tx1"/>
                          </a:solidFill>
                          <a:latin typeface="Coptic1" pitchFamily="2" charset="0"/>
                          <a:ea typeface="+mn-ea"/>
                          <a:cs typeface="+mn-cs"/>
                        </a:rPr>
                        <a:t>e~hoou</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m~mah</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somt</a:t>
                      </a:r>
                      <a:r>
                        <a:rPr lang="fr-FR" sz="3600" kern="1200" dirty="0">
                          <a:solidFill>
                            <a:schemeClr val="tx1"/>
                          </a:solidFill>
                          <a:latin typeface="Coptic1" pitchFamily="2" charset="0"/>
                          <a:ea typeface="+mn-ea"/>
                          <a:cs typeface="+mn-cs"/>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algn="just">
                        <a:spcBef>
                          <a:spcPts val="0"/>
                        </a:spcBef>
                        <a:spcAft>
                          <a:spcPts val="0"/>
                        </a:spcAft>
                      </a:pPr>
                      <a:r>
                        <a:rPr lang="fr-FR" sz="3200" dirty="0">
                          <a:latin typeface="+mn-lt"/>
                          <a:ea typeface="Times New Roman"/>
                          <a:cs typeface="Arial" pitchFamily="34" charset="0"/>
                        </a:rPr>
                        <a:t>Louons avec les anges, en criant et en disant: «Il est ressuscité d'entre les morts le troisième</a:t>
                      </a:r>
                    </a:p>
                    <a:p>
                      <a:pPr marL="0" marR="0" algn="just">
                        <a:spcBef>
                          <a:spcPts val="0"/>
                        </a:spcBef>
                        <a:spcAft>
                          <a:spcPts val="0"/>
                        </a:spcAft>
                      </a:pPr>
                      <a:r>
                        <a:rPr lang="fr-FR" sz="3200" dirty="0">
                          <a:latin typeface="+mn-lt"/>
                          <a:ea typeface="Times New Roman"/>
                          <a:cs typeface="Arial" pitchFamily="34" charset="0"/>
                        </a:rPr>
                        <a:t>jour. »</a:t>
                      </a:r>
                      <a:endParaRPr lang="fr-CA" sz="3200" dirty="0">
                        <a:latin typeface="+mn-lt"/>
                        <a:ea typeface="Times New Roman"/>
                        <a:cs typeface="Arial" pitchFamily="34" charset="0"/>
                      </a:endParaRPr>
                    </a:p>
                  </a:txBody>
                  <a:tcPr marL="68580" marR="68580" marT="0" marB="0">
                    <a:lnL>
                      <a:noFill/>
                    </a:lnL>
                    <a:lnR>
                      <a:noFill/>
                    </a:lnR>
                    <a:lnT cap="flat">
                      <a:noFill/>
                    </a:lnT>
                    <a:lnB cap="flat">
                      <a:noFill/>
                    </a:lnB>
                    <a:lnTlToBr>
                      <a:noFill/>
                    </a:lnTlToBr>
                    <a:lnBlToTr>
                      <a:noFill/>
                    </a:lnBlToTr>
                    <a:noFill/>
                  </a:tcPr>
                </a:tc>
                <a:tc>
                  <a:txBody>
                    <a:bodyPr/>
                    <a:lstStyle/>
                    <a:p>
                      <a:pPr marL="0" marR="0" algn="just" rtl="1">
                        <a:spcBef>
                          <a:spcPts val="0"/>
                        </a:spcBef>
                        <a:spcAft>
                          <a:spcPts val="0"/>
                        </a:spcAft>
                      </a:pPr>
                      <a:r>
                        <a:rPr lang="ar-EG" sz="3600" dirty="0">
                          <a:latin typeface="Times New Roman"/>
                          <a:ea typeface="Times New Roman"/>
                          <a:cs typeface="+mn-cs"/>
                        </a:rPr>
                        <a:t>فلنسبح مع</a:t>
                      </a:r>
                      <a:r>
                        <a:rPr lang="ar-EG" sz="3600" kern="1200" dirty="0">
                          <a:solidFill>
                            <a:schemeClr val="tx1"/>
                          </a:solidFill>
                          <a:latin typeface="Arial" pitchFamily="34" charset="0"/>
                          <a:ea typeface="Times New Roman"/>
                          <a:cs typeface="+mn-cs"/>
                        </a:rPr>
                        <a:t> الملائكة صارخين قائلين : إنه قام من الأموات في اليوم </a:t>
                      </a:r>
                      <a:r>
                        <a:rPr lang="ar-EG" sz="3600" dirty="0">
                          <a:latin typeface="Times New Roman"/>
                          <a:ea typeface="Times New Roman"/>
                          <a:cs typeface="+mn-cs"/>
                        </a:rPr>
                        <a:t>الثالث.</a:t>
                      </a:r>
                      <a:endParaRPr lang="fr-FR" sz="3600" dirty="0">
                        <a:latin typeface="Times New Roman"/>
                        <a:ea typeface="Times New Roman"/>
                        <a:cs typeface="+mn-cs"/>
                      </a:endParaRPr>
                    </a:p>
                  </a:txBody>
                  <a:tcPr marL="68580" marR="68580" marT="0" marB="0">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220D8B21-5BBA-4288-A90D-95B1BCF0375D}"/>
              </a:ext>
            </a:extLst>
          </p:cNvPr>
          <p:cNvGraphicFramePr>
            <a:graphicFrameLocks noGrp="1"/>
          </p:cNvGraphicFramePr>
          <p:nvPr/>
        </p:nvGraphicFramePr>
        <p:xfrm>
          <a:off x="1524000" y="48321"/>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74747721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mn-lt"/>
                        </a:rPr>
                        <a:t>Résurrection</a:t>
                      </a:r>
                      <a:r>
                        <a:rPr lang="en-US" sz="1500" b="0" dirty="0">
                          <a:latin typeface="+mn-lt"/>
                        </a:rPr>
                        <a:t> – </a:t>
                      </a:r>
                      <a:r>
                        <a:rPr lang="en-US" sz="1500" b="0" dirty="0" err="1">
                          <a:latin typeface="+mn-lt"/>
                        </a:rPr>
                        <a:t>Aspamos</a:t>
                      </a:r>
                      <a:r>
                        <a:rPr lang="en-US" sz="1500" b="0" dirty="0">
                          <a:latin typeface="+mn-lt"/>
                        </a:rPr>
                        <a:t> Adam</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4273522"/>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61DE678C-BC94-49F9-9036-307E4F2A04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65590877"/>
      </p:ext>
    </p:extLst>
  </p:cSld>
  <p:clrMapOvr>
    <a:masterClrMapping/>
  </p:clrMapOvr>
  <p:transition/>
</p:sld>
</file>

<file path=ppt/slides/slide3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55"/>
          <p:cNvGraphicFramePr>
            <a:graphicFrameLocks noGrp="1"/>
          </p:cNvGraphicFramePr>
          <p:nvPr>
            <p:extLst>
              <p:ext uri="{D42A27DB-BD31-4B8C-83A1-F6EECF244321}">
                <p14:modId xmlns:p14="http://schemas.microsoft.com/office/powerpoint/2010/main" val="2940687882"/>
              </p:ext>
            </p:extLst>
          </p:nvPr>
        </p:nvGraphicFramePr>
        <p:xfrm>
          <a:off x="0" y="123478"/>
          <a:ext cx="9144000" cy="4687443"/>
        </p:xfrm>
        <a:graphic>
          <a:graphicData uri="http://schemas.openxmlformats.org/drawingml/2006/table">
            <a:tbl>
              <a:tblPr/>
              <a:tblGrid>
                <a:gridCol w="3346315">
                  <a:extLst>
                    <a:ext uri="{9D8B030D-6E8A-4147-A177-3AD203B41FA5}">
                      <a16:colId xmlns:a16="http://schemas.microsoft.com/office/drawing/2014/main" val="20000"/>
                    </a:ext>
                  </a:extLst>
                </a:gridCol>
                <a:gridCol w="3326859">
                  <a:extLst>
                    <a:ext uri="{9D8B030D-6E8A-4147-A177-3AD203B41FA5}">
                      <a16:colId xmlns:a16="http://schemas.microsoft.com/office/drawing/2014/main" val="20001"/>
                    </a:ext>
                  </a:extLst>
                </a:gridCol>
                <a:gridCol w="2470826">
                  <a:extLst>
                    <a:ext uri="{9D8B030D-6E8A-4147-A177-3AD203B41FA5}">
                      <a16:colId xmlns:a16="http://schemas.microsoft.com/office/drawing/2014/main" val="20002"/>
                    </a:ext>
                  </a:extLst>
                </a:gridCol>
              </a:tblGrid>
              <a:tr h="4687443">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Ari'alin</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qen</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ouka</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e~v</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etafi</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afcw</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m~mon</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ouoh</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afmou</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eybe</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pencw</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&lt;</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rictoc</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a~nect</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ek</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nekrwn</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800" b="0" i="0" u="none" strike="noStrike" kern="1200" cap="none" spc="0" normalizeH="0" baseline="0" noProof="0" dirty="0">
                          <a:ln>
                            <a:noFill/>
                          </a:ln>
                          <a:solidFill>
                            <a:srgbClr val="FFFFFF"/>
                          </a:solidFill>
                          <a:effectLst/>
                          <a:uLnTx/>
                          <a:uFillTx/>
                          <a:latin typeface="+mn-lt"/>
                          <a:ea typeface="+mn-ea"/>
                          <a:cs typeface="+mn-cs"/>
                        </a:rPr>
                        <a:t>Chantez avec compréhension, à celui qui est venu et nous a sauvés, et est mort pour notre salut, le Christ est ressuscité d'entre les morts.</a:t>
                      </a:r>
                      <a:endParaRPr kumimoji="0" lang="en-CA" sz="2800" b="0" i="0" u="none" strike="noStrike" kern="1200" cap="none" spc="0" normalizeH="0" baseline="0" noProof="0" dirty="0">
                        <a:ln>
                          <a:noFill/>
                        </a:ln>
                        <a:solidFill>
                          <a:srgbClr val="FFFFFF"/>
                        </a:solidFill>
                        <a:effectLst/>
                        <a:uLnTx/>
                        <a:uFillTx/>
                        <a:latin typeface="+mn-lt"/>
                        <a:ea typeface="Times New Roman"/>
                        <a:cs typeface="+mn-cs"/>
                      </a:endParaRPr>
                    </a:p>
                  </a:txBody>
                  <a:tcPr marL="68580" marR="68580" marT="0" marB="0">
                    <a:lnL>
                      <a:noFill/>
                    </a:lnL>
                    <a:lnR>
                      <a:noFill/>
                    </a:lnR>
                    <a:lnT cap="fla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kern="1200" cap="none" spc="0" normalizeH="0" baseline="0" noProof="0" dirty="0">
                          <a:ln>
                            <a:noFill/>
                          </a:ln>
                          <a:solidFill>
                            <a:srgbClr val="FFFFFF"/>
                          </a:solidFill>
                          <a:effectLst/>
                          <a:uLnTx/>
                          <a:uFillTx/>
                          <a:latin typeface="Times New Roman"/>
                          <a:ea typeface="Times New Roman"/>
                          <a:cs typeface="+mn-cs"/>
                        </a:rPr>
                        <a:t>رَتِّلوا بِفَهْمٍ للذي أتَى وخلصنا ومات من أجل خلاصنا المسيح قام من الأموات.</a:t>
                      </a:r>
                      <a:endParaRPr kumimoji="0" lang="en-CA" sz="3600" b="0" i="0" u="none" strike="noStrike" kern="1200" cap="none" spc="0" normalizeH="0" baseline="0" noProof="0" dirty="0">
                        <a:ln>
                          <a:noFill/>
                        </a:ln>
                        <a:solidFill>
                          <a:srgbClr val="FFFFFF"/>
                        </a:solidFill>
                        <a:effectLst/>
                        <a:uLnTx/>
                        <a:uFillTx/>
                        <a:latin typeface="Times New Roman"/>
                        <a:ea typeface="Times New Roman"/>
                        <a:cs typeface="+mn-cs"/>
                      </a:endParaRPr>
                    </a:p>
                    <a:p>
                      <a:pPr marL="0" marR="0" algn="just" rtl="1">
                        <a:spcBef>
                          <a:spcPts val="0"/>
                        </a:spcBef>
                        <a:spcAft>
                          <a:spcPts val="0"/>
                        </a:spcAft>
                      </a:pPr>
                      <a:endParaRPr lang="en-CA" sz="3600" dirty="0">
                        <a:latin typeface="Times New Roman"/>
                        <a:ea typeface="Times New Roman"/>
                        <a:cs typeface="+mn-cs"/>
                      </a:endParaRPr>
                    </a:p>
                  </a:txBody>
                  <a:tcPr marL="68580" marR="68580" marT="0" marB="0">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CE8B3166-E5D5-460A-B2F8-07743FBA94A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03375265"/>
      </p:ext>
    </p:extLst>
  </p:cSld>
  <p:clrMapOvr>
    <a:masterClrMapping/>
  </p:clrMapOvr>
  <p:transition/>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37755" name="Group 59"/>
          <p:cNvGraphicFramePr>
            <a:graphicFrameLocks noGrp="1"/>
          </p:cNvGraphicFramePr>
          <p:nvPr>
            <p:extLst>
              <p:ext uri="{D42A27DB-BD31-4B8C-83A1-F6EECF244321}">
                <p14:modId xmlns:p14="http://schemas.microsoft.com/office/powerpoint/2010/main" val="1796675297"/>
              </p:ext>
            </p:extLst>
          </p:nvPr>
        </p:nvGraphicFramePr>
        <p:xfrm>
          <a:off x="0" y="1"/>
          <a:ext cx="9144000" cy="4513128"/>
        </p:xfrm>
        <a:graphic>
          <a:graphicData uri="http://schemas.openxmlformats.org/drawingml/2006/table">
            <a:tbl>
              <a:tblPr/>
              <a:tblGrid>
                <a:gridCol w="3171217">
                  <a:extLst>
                    <a:ext uri="{9D8B030D-6E8A-4147-A177-3AD203B41FA5}">
                      <a16:colId xmlns:a16="http://schemas.microsoft.com/office/drawing/2014/main" val="20000"/>
                    </a:ext>
                  </a:extLst>
                </a:gridCol>
                <a:gridCol w="3430621">
                  <a:extLst>
                    <a:ext uri="{9D8B030D-6E8A-4147-A177-3AD203B41FA5}">
                      <a16:colId xmlns:a16="http://schemas.microsoft.com/office/drawing/2014/main" val="20001"/>
                    </a:ext>
                  </a:extLst>
                </a:gridCol>
                <a:gridCol w="2542162">
                  <a:extLst>
                    <a:ext uri="{9D8B030D-6E8A-4147-A177-3AD203B41FA5}">
                      <a16:colId xmlns:a16="http://schemas.microsoft.com/office/drawing/2014/main" val="20002"/>
                    </a:ext>
                  </a:extLst>
                </a:gridCol>
              </a:tblGrid>
              <a:tr h="49891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Piou</a:t>
                      </a:r>
                      <a:r>
                        <a:rPr kumimoji="0" lang="en-CA" sz="24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Prêtre:</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Times New Roman" pitchFamily="18" charset="0"/>
                        </a:rPr>
                        <a:t>الكاهن:</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5607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Cwma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timion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yinon</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&lt;</a:t>
                      </a:r>
                      <a:r>
                        <a:rPr kumimoji="0" lang="en-US" sz="3200" b="0" i="0" u="none" strike="noStrike" cap="none" normalizeH="0" baseline="0" dirty="0" err="1">
                          <a:ln>
                            <a:noFill/>
                          </a:ln>
                          <a:solidFill>
                            <a:schemeClr val="tx1"/>
                          </a:solidFill>
                          <a:effectLst/>
                          <a:latin typeface="Coptic1" pitchFamily="2" charset="0"/>
                          <a:cs typeface="Arial" charset="0"/>
                        </a:rPr>
                        <a:t>rictou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Corps saint et sang précieux véritables de Jésus Christ Fils de notre Dieu.  Amen.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Times New Roman" pitchFamily="18" charset="0"/>
                        </a:rPr>
                        <a:t>جسدٌ مقدس ودمٌ كريم </a:t>
                      </a:r>
                      <a:r>
                        <a:rPr kumimoji="0" lang="ar-SA" sz="3200" b="0" i="0" u="none" strike="noStrike" cap="none" normalizeH="0" baseline="0" dirty="0" err="1">
                          <a:ln>
                            <a:noFill/>
                          </a:ln>
                          <a:solidFill>
                            <a:schemeClr val="tx1"/>
                          </a:solidFill>
                          <a:effectLst/>
                          <a:latin typeface="Arial" charset="0"/>
                          <a:cs typeface="Times New Roman" pitchFamily="18" charset="0"/>
                        </a:rPr>
                        <a:t>حقيقى</a:t>
                      </a:r>
                      <a:r>
                        <a:rPr kumimoji="0" lang="ar-SA" sz="3200" b="0" i="0" u="none" strike="noStrike" cap="none" normalizeH="0" baseline="0" dirty="0">
                          <a:ln>
                            <a:noFill/>
                          </a:ln>
                          <a:solidFill>
                            <a:schemeClr val="tx1"/>
                          </a:solidFill>
                          <a:effectLst/>
                          <a:latin typeface="Arial" charset="0"/>
                          <a:cs typeface="Times New Roman" pitchFamily="18" charset="0"/>
                        </a:rPr>
                        <a:t> ليسوع المسيح </a:t>
                      </a:r>
                      <a:r>
                        <a:rPr kumimoji="0" lang="ar-SA" sz="3200" b="0" i="0" u="none" strike="noStrike" cap="none" normalizeH="0" baseline="0" dirty="0" err="1">
                          <a:ln>
                            <a:noFill/>
                          </a:ln>
                          <a:solidFill>
                            <a:schemeClr val="tx1"/>
                          </a:solidFill>
                          <a:effectLst/>
                          <a:latin typeface="Arial" charset="0"/>
                          <a:cs typeface="Times New Roman" pitchFamily="18" charset="0"/>
                        </a:rPr>
                        <a:t>إبن</a:t>
                      </a:r>
                      <a:r>
                        <a:rPr kumimoji="0" lang="ar-SA" sz="3200" b="0" i="0" u="none" strike="noStrike" cap="none" normalizeH="0" baseline="0" dirty="0">
                          <a:ln>
                            <a:noFill/>
                          </a:ln>
                          <a:solidFill>
                            <a:schemeClr val="tx1"/>
                          </a:solidFill>
                          <a:effectLst/>
                          <a:latin typeface="Arial" charset="0"/>
                          <a:cs typeface="Times New Roman" pitchFamily="18" charset="0"/>
                        </a:rPr>
                        <a:t> إلهنا آمين</a:t>
                      </a:r>
                      <a:r>
                        <a:rPr kumimoji="0" lang="en-CA" sz="3200" b="0" i="0" u="none" strike="noStrike" cap="none" normalizeH="0" baseline="0" dirty="0">
                          <a:ln>
                            <a:noFill/>
                          </a:ln>
                          <a:solidFill>
                            <a:schemeClr val="tx1"/>
                          </a:solidFill>
                          <a:effectLst/>
                          <a:latin typeface="Arial" charset="0"/>
                          <a:cs typeface="Times New Roman" pitchFamily="18" charset="0"/>
                        </a:rPr>
                        <a:t>.</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01597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t>
                      </a:r>
                      <a:r>
                        <a:rPr kumimoji="0" lang="fr-CA" sz="2100" b="0" i="0" u="sng" strike="noStrike" cap="none" normalizeH="0" baseline="0" dirty="0">
                          <a:ln>
                            <a:noFill/>
                          </a:ln>
                          <a:solidFill>
                            <a:srgbClr val="FF9900"/>
                          </a:solidFill>
                          <a:effectLst/>
                          <a:latin typeface="Times New Roman"/>
                          <a:cs typeface="Times New Roman" pitchFamily="18" charset="0"/>
                        </a:rPr>
                        <a:t>’</a:t>
                      </a:r>
                      <a:r>
                        <a:rPr kumimoji="0" lang="fr-CA" sz="2100" b="0" i="0" u="sng" strike="noStrike" cap="none" normalizeH="0" baseline="0" dirty="0">
                          <a:ln>
                            <a:noFill/>
                          </a:ln>
                          <a:solidFill>
                            <a:srgbClr val="FF9900"/>
                          </a:solidFill>
                          <a:effectLst/>
                          <a:latin typeface="Arial" charset="0"/>
                          <a:cs typeface="Times New Roman" pitchFamily="18" charset="0"/>
                        </a:rPr>
                        <a:t>Assemblée:</a:t>
                      </a:r>
                      <a:endParaRPr kumimoji="0" lang="en-US" sz="2100" b="0" i="0" u="sng" strike="noStrike" cap="none" normalizeH="0" baseline="0" dirty="0">
                        <a:ln>
                          <a:noFill/>
                        </a:ln>
                        <a:solidFill>
                          <a:srgbClr val="FF9900"/>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Times New Roman" pitchFamily="18" charset="0"/>
                        </a:rPr>
                        <a:t>الشعب:</a:t>
                      </a:r>
                      <a:endParaRPr kumimoji="0" lang="en-CA" sz="2100" b="0" i="0" u="sng" strike="noStrike" cap="none" normalizeH="0" baseline="0" dirty="0">
                        <a:ln>
                          <a:noFill/>
                        </a:ln>
                        <a:solidFill>
                          <a:srgbClr val="FF9900"/>
                        </a:solidFill>
                        <a:effectLst/>
                        <a:latin typeface="Arial" charset="0"/>
                        <a:cs typeface="Times New Roman" pitchFamily="18"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Times New Roman" pitchFamily="18" charset="0"/>
                        </a:rPr>
                        <a:t>آمين</a:t>
                      </a:r>
                      <a:r>
                        <a:rPr kumimoji="0" lang="en-CA" sz="3200" b="0" i="0" u="none" strike="noStrike" cap="none" normalizeH="0" baseline="0" dirty="0">
                          <a:ln>
                            <a:noFill/>
                          </a:ln>
                          <a:solidFill>
                            <a:schemeClr val="tx1"/>
                          </a:solidFill>
                          <a:effectLst/>
                          <a:latin typeface="Arial" charset="0"/>
                          <a:cs typeface="Times New Roman" pitchFamily="18" charset="0"/>
                        </a:rPr>
                        <a:t>.</a:t>
                      </a:r>
                      <a:endParaRPr kumimoji="0" lang="en-US" sz="32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55"/>
          <p:cNvGraphicFramePr>
            <a:graphicFrameLocks noGrp="1"/>
          </p:cNvGraphicFramePr>
          <p:nvPr>
            <p:extLst>
              <p:ext uri="{D42A27DB-BD31-4B8C-83A1-F6EECF244321}">
                <p14:modId xmlns:p14="http://schemas.microsoft.com/office/powerpoint/2010/main" val="358676869"/>
              </p:ext>
            </p:extLst>
          </p:nvPr>
        </p:nvGraphicFramePr>
        <p:xfrm>
          <a:off x="0" y="252919"/>
          <a:ext cx="9143999" cy="4389120"/>
        </p:xfrm>
        <a:graphic>
          <a:graphicData uri="http://schemas.openxmlformats.org/drawingml/2006/table">
            <a:tbl>
              <a:tblPr/>
              <a:tblGrid>
                <a:gridCol w="3553838">
                  <a:extLst>
                    <a:ext uri="{9D8B030D-6E8A-4147-A177-3AD203B41FA5}">
                      <a16:colId xmlns:a16="http://schemas.microsoft.com/office/drawing/2014/main" val="20000"/>
                    </a:ext>
                  </a:extLst>
                </a:gridCol>
                <a:gridCol w="3119336">
                  <a:extLst>
                    <a:ext uri="{9D8B030D-6E8A-4147-A177-3AD203B41FA5}">
                      <a16:colId xmlns:a16="http://schemas.microsoft.com/office/drawing/2014/main" val="20001"/>
                    </a:ext>
                  </a:extLst>
                </a:gridCol>
                <a:gridCol w="2470825">
                  <a:extLst>
                    <a:ext uri="{9D8B030D-6E8A-4147-A177-3AD203B41FA5}">
                      <a16:colId xmlns:a16="http://schemas.microsoft.com/office/drawing/2014/main" val="20002"/>
                    </a:ext>
                  </a:extLst>
                </a:gridCol>
              </a:tblGrid>
              <a:tr h="4364477">
                <a:tc>
                  <a:txBody>
                    <a:bodyPr/>
                    <a:lstStyle/>
                    <a:p>
                      <a:pPr marL="0" marR="0" algn="just">
                        <a:spcBef>
                          <a:spcPts val="0"/>
                        </a:spcBef>
                        <a:spcAft>
                          <a:spcPts val="0"/>
                        </a:spcAft>
                      </a:pPr>
                      <a:r>
                        <a:rPr lang="fr-FR" sz="3600" dirty="0" err="1">
                          <a:latin typeface="Coptic1" pitchFamily="2" charset="0"/>
                          <a:ea typeface="Times New Roman"/>
                          <a:cs typeface="+mn-cs"/>
                        </a:rPr>
                        <a:t>Dauid</a:t>
                      </a:r>
                      <a:r>
                        <a:rPr lang="fr-FR" sz="3600" dirty="0">
                          <a:latin typeface="Coptic1" pitchFamily="2" charset="0"/>
                          <a:ea typeface="Times New Roman"/>
                          <a:cs typeface="+mn-cs"/>
                        </a:rPr>
                        <a:t> </a:t>
                      </a:r>
                      <a:r>
                        <a:rPr lang="fr-FR" sz="3600" dirty="0" err="1">
                          <a:latin typeface="Coptic1" pitchFamily="2" charset="0"/>
                          <a:ea typeface="Times New Roman"/>
                          <a:cs typeface="+mn-cs"/>
                        </a:rPr>
                        <a:t>p~ouro</a:t>
                      </a:r>
                      <a:r>
                        <a:rPr lang="fr-FR" sz="3600" dirty="0">
                          <a:latin typeface="Coptic1" pitchFamily="2" charset="0"/>
                          <a:ea typeface="Times New Roman"/>
                          <a:cs typeface="+mn-cs"/>
                        </a:rPr>
                        <a:t> </a:t>
                      </a:r>
                      <a:r>
                        <a:rPr lang="fr-FR" sz="3600" dirty="0" err="1">
                          <a:latin typeface="Coptic1" pitchFamily="2" charset="0"/>
                          <a:ea typeface="Times New Roman"/>
                          <a:cs typeface="+mn-cs"/>
                        </a:rPr>
                        <a:t>pihumnodoc</a:t>
                      </a:r>
                      <a:r>
                        <a:rPr lang="fr-FR" sz="3600" dirty="0">
                          <a:latin typeface="Coptic1" pitchFamily="2" charset="0"/>
                          <a:ea typeface="Times New Roman"/>
                          <a:cs typeface="+mn-cs"/>
                        </a:rPr>
                        <a:t> </a:t>
                      </a:r>
                      <a:r>
                        <a:rPr lang="fr-FR" sz="3600" dirty="0" err="1">
                          <a:latin typeface="Coptic1" pitchFamily="2" charset="0"/>
                          <a:ea typeface="Times New Roman"/>
                          <a:cs typeface="+mn-cs"/>
                        </a:rPr>
                        <a:t>afjoc</a:t>
                      </a:r>
                      <a:r>
                        <a:rPr lang="fr-FR" sz="3600" dirty="0">
                          <a:latin typeface="Coptic1" pitchFamily="2" charset="0"/>
                          <a:ea typeface="Times New Roman"/>
                          <a:cs typeface="+mn-cs"/>
                        </a:rPr>
                        <a:t> </a:t>
                      </a:r>
                      <a:r>
                        <a:rPr lang="fr-FR" sz="3600" dirty="0" err="1">
                          <a:latin typeface="Coptic1" pitchFamily="2" charset="0"/>
                          <a:ea typeface="Times New Roman"/>
                          <a:cs typeface="+mn-cs"/>
                        </a:rPr>
                        <a:t>qen</a:t>
                      </a:r>
                      <a:r>
                        <a:rPr lang="fr-FR" sz="3600" dirty="0">
                          <a:latin typeface="Coptic1" pitchFamily="2" charset="0"/>
                          <a:ea typeface="Times New Roman"/>
                          <a:cs typeface="+mn-cs"/>
                        </a:rPr>
                        <a:t> </a:t>
                      </a:r>
                      <a:r>
                        <a:rPr lang="fr-FR" sz="3600" dirty="0" err="1">
                          <a:latin typeface="Coptic1" pitchFamily="2" charset="0"/>
                          <a:ea typeface="Times New Roman"/>
                          <a:cs typeface="+mn-cs"/>
                        </a:rPr>
                        <a:t>pi'alt</a:t>
                      </a:r>
                      <a:r>
                        <a:rPr lang="fr-FR" sz="3600" dirty="0">
                          <a:latin typeface="Coptic1" pitchFamily="2" charset="0"/>
                          <a:ea typeface="Times New Roman"/>
                          <a:cs typeface="+mn-cs"/>
                        </a:rPr>
                        <a:t>/</a:t>
                      </a:r>
                      <a:r>
                        <a:rPr lang="fr-FR" sz="3600" dirty="0" err="1">
                          <a:latin typeface="Coptic1" pitchFamily="2" charset="0"/>
                          <a:ea typeface="Times New Roman"/>
                          <a:cs typeface="+mn-cs"/>
                        </a:rPr>
                        <a:t>rion</a:t>
                      </a:r>
                      <a:r>
                        <a:rPr lang="fr-FR" sz="3600" dirty="0">
                          <a:latin typeface="Coptic1" pitchFamily="2" charset="0"/>
                          <a:ea typeface="Times New Roman"/>
                          <a:cs typeface="+mn-cs"/>
                        </a:rPr>
                        <a:t> je </a:t>
                      </a:r>
                      <a:r>
                        <a:rPr lang="fr-FR" sz="3600" dirty="0" err="1">
                          <a:latin typeface="Coptic1" pitchFamily="2" charset="0"/>
                          <a:ea typeface="Times New Roman"/>
                          <a:cs typeface="+mn-cs"/>
                        </a:rPr>
                        <a:t>pirefcwnt</a:t>
                      </a:r>
                      <a:r>
                        <a:rPr lang="fr-FR" sz="3600" baseline="0" dirty="0">
                          <a:latin typeface="Coptic1" pitchFamily="2" charset="0"/>
                          <a:ea typeface="Times New Roman"/>
                          <a:cs typeface="+mn-cs"/>
                        </a:rPr>
                        <a:t> </a:t>
                      </a:r>
                    </a:p>
                    <a:p>
                      <a:pPr marL="0" marR="0" algn="just">
                        <a:spcBef>
                          <a:spcPts val="0"/>
                        </a:spcBef>
                        <a:spcAft>
                          <a:spcPts val="0"/>
                        </a:spcAft>
                      </a:pPr>
                      <a:r>
                        <a:rPr lang="fr-FR" sz="3600" dirty="0" err="1">
                          <a:latin typeface="Coptic1" pitchFamily="2" charset="0"/>
                          <a:ea typeface="Times New Roman"/>
                          <a:cs typeface="+mn-cs"/>
                        </a:rPr>
                        <a:t>n~nie~wn</a:t>
                      </a:r>
                      <a:r>
                        <a:rPr lang="fr-FR" sz="3600" baseline="0" dirty="0">
                          <a:latin typeface="Coptic1" pitchFamily="2" charset="0"/>
                          <a:ea typeface="Times New Roman"/>
                          <a:cs typeface="+mn-cs"/>
                        </a:rPr>
                        <a:t> </a:t>
                      </a:r>
                      <a:r>
                        <a:rPr lang="fr-FR" sz="3600" dirty="0">
                          <a:latin typeface="Coptic1" pitchFamily="2" charset="0"/>
                          <a:ea typeface="Times New Roman"/>
                          <a:cs typeface="+mn-cs"/>
                        </a:rPr>
                        <a:t>&lt;</a:t>
                      </a:r>
                      <a:r>
                        <a:rPr lang="fr-FR" sz="3600" dirty="0" err="1">
                          <a:latin typeface="Coptic1" pitchFamily="2" charset="0"/>
                          <a:ea typeface="Times New Roman"/>
                          <a:cs typeface="+mn-cs"/>
                        </a:rPr>
                        <a:t>rictoc</a:t>
                      </a:r>
                      <a:r>
                        <a:rPr lang="fr-FR" sz="3600" dirty="0">
                          <a:latin typeface="Coptic1" pitchFamily="2" charset="0"/>
                          <a:ea typeface="Times New Roman"/>
                          <a:cs typeface="+mn-cs"/>
                        </a:rPr>
                        <a:t> </a:t>
                      </a:r>
                    </a:p>
                    <a:p>
                      <a:pPr marL="0" marR="0" algn="just">
                        <a:spcBef>
                          <a:spcPts val="0"/>
                        </a:spcBef>
                        <a:spcAft>
                          <a:spcPts val="0"/>
                        </a:spcAft>
                      </a:pPr>
                      <a:r>
                        <a:rPr lang="fr-FR" sz="3600" dirty="0" err="1">
                          <a:latin typeface="Coptic1" pitchFamily="2" charset="0"/>
                          <a:ea typeface="Times New Roman"/>
                          <a:cs typeface="+mn-cs"/>
                        </a:rPr>
                        <a:t>a~nect</a:t>
                      </a:r>
                      <a:r>
                        <a:rPr lang="fr-FR" sz="3600" dirty="0">
                          <a:latin typeface="Coptic1" pitchFamily="2" charset="0"/>
                          <a:ea typeface="Times New Roman"/>
                          <a:cs typeface="+mn-cs"/>
                        </a:rPr>
                        <a:t>/  </a:t>
                      </a:r>
                      <a:r>
                        <a:rPr lang="fr-FR" sz="3600" dirty="0" err="1">
                          <a:latin typeface="Coptic1" pitchFamily="2" charset="0"/>
                          <a:ea typeface="Times New Roman"/>
                          <a:cs typeface="+mn-cs"/>
                        </a:rPr>
                        <a:t>ek</a:t>
                      </a:r>
                      <a:r>
                        <a:rPr lang="fr-FR" sz="3600" dirty="0">
                          <a:latin typeface="Coptic1" pitchFamily="2" charset="0"/>
                          <a:ea typeface="Times New Roman"/>
                          <a:cs typeface="+mn-cs"/>
                        </a:rPr>
                        <a:t> </a:t>
                      </a:r>
                      <a:r>
                        <a:rPr lang="fr-FR" sz="3600" dirty="0" err="1">
                          <a:latin typeface="Coptic1" pitchFamily="2" charset="0"/>
                          <a:ea typeface="Times New Roman"/>
                          <a:cs typeface="+mn-cs"/>
                        </a:rPr>
                        <a:t>nekrwn</a:t>
                      </a:r>
                      <a:r>
                        <a:rPr lang="fr-FR" sz="3600" dirty="0">
                          <a:latin typeface="Coptic1" pitchFamily="2" charset="0"/>
                          <a:ea typeface="Times New Roman"/>
                          <a:cs typeface="+mn-cs"/>
                        </a:rPr>
                        <a:t>.</a:t>
                      </a:r>
                    </a:p>
                  </a:txBody>
                  <a:tcPr marL="68580" marR="68580" marT="0" marB="0">
                    <a:lnL>
                      <a:noFill/>
                    </a:lnL>
                    <a:lnR>
                      <a:noFill/>
                    </a:lnR>
                    <a:lnT cap="flat">
                      <a:noFill/>
                    </a:lnT>
                    <a:lnB cap="flat">
                      <a:noFill/>
                    </a:lnB>
                    <a:lnTlToBr>
                      <a:noFill/>
                    </a:lnTlToBr>
                    <a:lnBlToTr>
                      <a:noFill/>
                    </a:lnBlToTr>
                    <a:noFill/>
                  </a:tcPr>
                </a:tc>
                <a:tc>
                  <a:txBody>
                    <a:bodyPr/>
                    <a:lstStyle/>
                    <a:p>
                      <a:pPr marL="0" marR="0" algn="just">
                        <a:spcBef>
                          <a:spcPts val="0"/>
                        </a:spcBef>
                        <a:spcAft>
                          <a:spcPts val="0"/>
                        </a:spcAft>
                      </a:pPr>
                      <a:r>
                        <a:rPr lang="fr-FR" sz="3200" dirty="0">
                          <a:latin typeface="Arial" pitchFamily="34" charset="0"/>
                          <a:ea typeface="Times New Roman"/>
                          <a:cs typeface="+mn-cs"/>
                        </a:rPr>
                        <a:t>Le roi David le chantre, a dit dans le psaume:</a:t>
                      </a:r>
                    </a:p>
                    <a:p>
                      <a:pPr marL="0" marR="0" algn="just">
                        <a:spcBef>
                          <a:spcPts val="0"/>
                        </a:spcBef>
                        <a:spcAft>
                          <a:spcPts val="0"/>
                        </a:spcAft>
                      </a:pPr>
                      <a:r>
                        <a:rPr lang="fr-FR" sz="3200" dirty="0">
                          <a:latin typeface="Arial" pitchFamily="34" charset="0"/>
                          <a:ea typeface="Times New Roman"/>
                          <a:cs typeface="+mn-cs"/>
                        </a:rPr>
                        <a:t>"Le créateur des siècles, le Christ est ressuscité d'entre les morts.</a:t>
                      </a:r>
                      <a:endParaRPr lang="fr-CA" sz="3200" dirty="0">
                        <a:latin typeface="Arial" pitchFamily="34" charset="0"/>
                        <a:ea typeface="Times New Roman"/>
                        <a:cs typeface="+mn-cs"/>
                      </a:endParaRPr>
                    </a:p>
                  </a:txBody>
                  <a:tcPr marL="68580" marR="68580" marT="0" marB="0">
                    <a:lnL>
                      <a:noFill/>
                    </a:lnL>
                    <a:lnR>
                      <a:noFill/>
                    </a:lnR>
                    <a:lnT cap="flat">
                      <a:noFill/>
                    </a:lnT>
                    <a:lnB cap="flat">
                      <a:noFill/>
                    </a:lnB>
                    <a:lnTlToBr>
                      <a:noFill/>
                    </a:lnTlToBr>
                    <a:lnBlToTr>
                      <a:noFill/>
                    </a:lnBlToTr>
                    <a:noFill/>
                  </a:tcPr>
                </a:tc>
                <a:tc>
                  <a:txBody>
                    <a:bodyPr/>
                    <a:lstStyle/>
                    <a:p>
                      <a:pPr marL="0" marR="0" algn="just" rtl="1">
                        <a:spcBef>
                          <a:spcPts val="0"/>
                        </a:spcBef>
                        <a:spcAft>
                          <a:spcPts val="0"/>
                        </a:spcAft>
                      </a:pPr>
                      <a:r>
                        <a:rPr lang="ar-EG" sz="3600" dirty="0">
                          <a:latin typeface="Times New Roman"/>
                          <a:ea typeface="Times New Roman"/>
                          <a:cs typeface="+mn-cs"/>
                        </a:rPr>
                        <a:t>داود الملك المُرَتِّل قال في المزمور إن خالق الدهور المسيح قام من الأموات.</a:t>
                      </a:r>
                      <a:endParaRPr lang="fr-FR" sz="3600" dirty="0">
                        <a:latin typeface="Times New Roman"/>
                        <a:ea typeface="Times New Roman"/>
                        <a:cs typeface="+mn-cs"/>
                      </a:endParaRPr>
                    </a:p>
                  </a:txBody>
                  <a:tcPr marL="68580" marR="68580" marT="0" marB="0">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FD28161A-85D5-4E18-9588-EE4153F668A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97333778"/>
      </p:ext>
    </p:extLst>
  </p:cSld>
  <p:clrMapOvr>
    <a:masterClrMapping/>
  </p:clrMapOvr>
  <p:transition/>
</p:sld>
</file>

<file path=ppt/slides/slide3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55"/>
          <p:cNvGraphicFramePr>
            <a:graphicFrameLocks noGrp="1"/>
          </p:cNvGraphicFramePr>
          <p:nvPr>
            <p:extLst>
              <p:ext uri="{D42A27DB-BD31-4B8C-83A1-F6EECF244321}">
                <p14:modId xmlns:p14="http://schemas.microsoft.com/office/powerpoint/2010/main" val="376900273"/>
              </p:ext>
            </p:extLst>
          </p:nvPr>
        </p:nvGraphicFramePr>
        <p:xfrm>
          <a:off x="0" y="228600"/>
          <a:ext cx="9144000" cy="4390417"/>
        </p:xfrm>
        <a:graphic>
          <a:graphicData uri="http://schemas.openxmlformats.org/drawingml/2006/table">
            <a:tbl>
              <a:tblPr/>
              <a:tblGrid>
                <a:gridCol w="3527898">
                  <a:extLst>
                    <a:ext uri="{9D8B030D-6E8A-4147-A177-3AD203B41FA5}">
                      <a16:colId xmlns:a16="http://schemas.microsoft.com/office/drawing/2014/main" val="20000"/>
                    </a:ext>
                  </a:extLst>
                </a:gridCol>
                <a:gridCol w="3268351">
                  <a:extLst>
                    <a:ext uri="{9D8B030D-6E8A-4147-A177-3AD203B41FA5}">
                      <a16:colId xmlns:a16="http://schemas.microsoft.com/office/drawing/2014/main" val="20001"/>
                    </a:ext>
                  </a:extLst>
                </a:gridCol>
                <a:gridCol w="2347751">
                  <a:extLst>
                    <a:ext uri="{9D8B030D-6E8A-4147-A177-3AD203B41FA5}">
                      <a16:colId xmlns:a16="http://schemas.microsoft.com/office/drawing/2014/main" val="20002"/>
                    </a:ext>
                  </a:extLst>
                </a:gridCol>
              </a:tblGrid>
              <a:tr h="4390417">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Enws</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e~bol</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enjw</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m~moc</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je &lt;</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ouab</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ouoh</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&lt;</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ouab</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&lt;</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ouab</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Po#c</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n~nie~wn</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&lt;</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rictoc</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a~nect</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ek</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nekrwn</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a:t>
                      </a:r>
                      <a:endParaRPr kumimoji="0" lang="en-CA" sz="3600" b="0" i="0" u="none" strike="noStrike" kern="1200" cap="none" spc="0" normalizeH="0" baseline="0" noProof="0" dirty="0">
                        <a:ln>
                          <a:noFill/>
                        </a:ln>
                        <a:solidFill>
                          <a:srgbClr val="FFFFFF"/>
                        </a:solidFill>
                        <a:effectLst/>
                        <a:uLnTx/>
                        <a:uFillTx/>
                        <a:latin typeface="Coptic1" pitchFamily="2" charset="0"/>
                        <a:ea typeface="Times New Roman"/>
                        <a:cs typeface="+mn-cs"/>
                      </a:endParaRPr>
                    </a:p>
                  </a:txBody>
                  <a:tcPr marL="68580" marR="68580" marT="0" marB="0">
                    <a:lnL>
                      <a:noFill/>
                    </a:lnL>
                    <a:lnR>
                      <a:noFill/>
                    </a:lnR>
                    <a:lnT cap="flat">
                      <a:noFill/>
                    </a:lnT>
                    <a:lnB cap="flat">
                      <a:noFill/>
                    </a:lnB>
                    <a:lnTlToBr>
                      <a:noFill/>
                    </a:lnTlToBr>
                    <a:lnBlToTr>
                      <a:noFill/>
                    </a:lnBlToTr>
                    <a:no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Arial" pitchFamily="34" charset="0"/>
                          <a:ea typeface="Times New Roman"/>
                          <a:cs typeface="+mn-cs"/>
                        </a:rPr>
                        <a:t>Nous proclamons, en</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Arial" pitchFamily="34" charset="0"/>
                          <a:ea typeface="Times New Roman"/>
                          <a:cs typeface="+mn-cs"/>
                        </a:rPr>
                        <a:t>disant: «Saint, saint, saint est le Seigneur des siècles, le Christ est ressuscité d'entre les morts.»</a:t>
                      </a:r>
                      <a:endParaRPr kumimoji="0" lang="en-CA" sz="3200" b="0" i="0" u="none" strike="noStrike" kern="1200" cap="none" spc="0" normalizeH="0" baseline="0" noProof="0" dirty="0">
                        <a:ln>
                          <a:noFill/>
                        </a:ln>
                        <a:solidFill>
                          <a:srgbClr val="FFFFFF"/>
                        </a:solidFill>
                        <a:effectLst/>
                        <a:uLnTx/>
                        <a:uFillTx/>
                        <a:latin typeface="Arial" pitchFamily="34" charset="0"/>
                        <a:ea typeface="Times New Roman"/>
                        <a:cs typeface="+mn-cs"/>
                      </a:endParaRPr>
                    </a:p>
                  </a:txBody>
                  <a:tcPr marL="68580" marR="68580" marT="0" marB="0">
                    <a:lnL>
                      <a:noFill/>
                    </a:lnL>
                    <a:lnR>
                      <a:noFill/>
                    </a:lnR>
                    <a:lnT cap="fla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kern="1200" cap="none" spc="0" normalizeH="0" baseline="0" noProof="0" dirty="0">
                          <a:ln>
                            <a:noFill/>
                          </a:ln>
                          <a:solidFill>
                            <a:srgbClr val="FFFFFF"/>
                          </a:solidFill>
                          <a:effectLst/>
                          <a:uLnTx/>
                          <a:uFillTx/>
                          <a:latin typeface="Times New Roman"/>
                          <a:ea typeface="Times New Roman"/>
                          <a:cs typeface="+mn-cs"/>
                        </a:rPr>
                        <a:t>نصرخ قائلين قدوس ثم قدوس، قدوس رب الدهور، المسيح قام من الأموات.</a:t>
                      </a:r>
                      <a:endParaRPr kumimoji="0" lang="en-CA" sz="3600" b="0" i="0" u="none" strike="noStrike" kern="1200" cap="none" spc="0" normalizeH="0" baseline="0" noProof="0" dirty="0">
                        <a:ln>
                          <a:noFill/>
                        </a:ln>
                        <a:solidFill>
                          <a:srgbClr val="FFFFFF"/>
                        </a:solidFill>
                        <a:effectLst/>
                        <a:uLnTx/>
                        <a:uFillTx/>
                        <a:latin typeface="Times New Roman"/>
                        <a:ea typeface="Times New Roman"/>
                        <a:cs typeface="+mn-cs"/>
                      </a:endParaRPr>
                    </a:p>
                  </a:txBody>
                  <a:tcPr marL="68580" marR="68580" marT="0" marB="0">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FBB518DA-303D-4255-B501-79DD347B30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utoShape 36">
            <a:hlinkClick r:id="rId3" action="ppaction://hlinksldjump" highlightClick="1"/>
            <a:extLst>
              <a:ext uri="{FF2B5EF4-FFF2-40B4-BE49-F238E27FC236}">
                <a16:creationId xmlns:a16="http://schemas.microsoft.com/office/drawing/2014/main" id="{A6D4EDB5-97FE-4C1B-9C6F-335038E3DC90}"/>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578134775"/>
      </p:ext>
    </p:extLst>
  </p:cSld>
  <p:clrMapOvr>
    <a:masterClrMapping/>
  </p:clrMapOvr>
  <p:transition/>
</p:sld>
</file>

<file path=ppt/slides/slide3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70953901"/>
      </p:ext>
    </p:extLst>
  </p:cSld>
  <p:clrMapOvr>
    <a:masterClrMapping/>
  </p:clrMapOvr>
  <p:transition/>
</p:sld>
</file>

<file path=ppt/slides/slide3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55"/>
          <p:cNvGraphicFramePr>
            <a:graphicFrameLocks noGrp="1"/>
          </p:cNvGraphicFramePr>
          <p:nvPr>
            <p:extLst>
              <p:ext uri="{D42A27DB-BD31-4B8C-83A1-F6EECF244321}">
                <p14:modId xmlns:p14="http://schemas.microsoft.com/office/powerpoint/2010/main" val="1855961319"/>
              </p:ext>
            </p:extLst>
          </p:nvPr>
        </p:nvGraphicFramePr>
        <p:xfrm>
          <a:off x="0" y="649381"/>
          <a:ext cx="9144000" cy="4018788"/>
        </p:xfrm>
        <a:graphic>
          <a:graphicData uri="http://schemas.openxmlformats.org/drawingml/2006/table">
            <a:tbl>
              <a:tblPr/>
              <a:tblGrid>
                <a:gridCol w="3605719">
                  <a:extLst>
                    <a:ext uri="{9D8B030D-6E8A-4147-A177-3AD203B41FA5}">
                      <a16:colId xmlns:a16="http://schemas.microsoft.com/office/drawing/2014/main" val="20000"/>
                    </a:ext>
                  </a:extLst>
                </a:gridCol>
                <a:gridCol w="3125821">
                  <a:extLst>
                    <a:ext uri="{9D8B030D-6E8A-4147-A177-3AD203B41FA5}">
                      <a16:colId xmlns:a16="http://schemas.microsoft.com/office/drawing/2014/main" val="20001"/>
                    </a:ext>
                  </a:extLst>
                </a:gridCol>
                <a:gridCol w="2412460">
                  <a:extLst>
                    <a:ext uri="{9D8B030D-6E8A-4147-A177-3AD203B41FA5}">
                      <a16:colId xmlns:a16="http://schemas.microsoft.com/office/drawing/2014/main" val="20002"/>
                    </a:ext>
                  </a:extLst>
                </a:gridCol>
              </a:tblGrid>
              <a:tr h="3955201">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lang="fr-FR" sz="3600" kern="1200" dirty="0">
                          <a:solidFill>
                            <a:schemeClr val="tx1"/>
                          </a:solidFill>
                          <a:latin typeface="Coptic1" pitchFamily="2" charset="0"/>
                          <a:ea typeface="+mn-ea"/>
                          <a:cs typeface="+mn-cs"/>
                        </a:rPr>
                        <a:t>A </a:t>
                      </a:r>
                      <a:r>
                        <a:rPr lang="fr-FR" sz="3600" kern="1200" dirty="0" err="1">
                          <a:solidFill>
                            <a:schemeClr val="tx1"/>
                          </a:solidFill>
                          <a:latin typeface="Coptic1" pitchFamily="2" charset="0"/>
                          <a:ea typeface="+mn-ea"/>
                          <a:cs typeface="+mn-cs"/>
                        </a:rPr>
                        <a:t>Peno#c</a:t>
                      </a:r>
                      <a:r>
                        <a:rPr lang="fr-FR" sz="3600" kern="1200" dirty="0">
                          <a:solidFill>
                            <a:schemeClr val="tx1"/>
                          </a:solidFill>
                          <a:latin typeface="Coptic1" pitchFamily="2" charset="0"/>
                          <a:ea typeface="+mn-ea"/>
                          <a:cs typeface="+mn-cs"/>
                        </a:rPr>
                        <a:t># I/#</a:t>
                      </a:r>
                      <a:r>
                        <a:rPr lang="fr-FR" sz="3600" kern="1200" dirty="0" err="1">
                          <a:solidFill>
                            <a:schemeClr val="tx1"/>
                          </a:solidFill>
                          <a:latin typeface="Coptic1" pitchFamily="2" charset="0"/>
                          <a:ea typeface="+mn-ea"/>
                          <a:cs typeface="+mn-cs"/>
                        </a:rPr>
                        <a:t>c#</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P,#c</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P~ouro</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n~te</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nie~wn</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aftwnf</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e~bolqen</a:t>
                      </a:r>
                      <a:r>
                        <a:rPr lang="fr-FR" sz="3600" kern="1200" dirty="0">
                          <a:solidFill>
                            <a:schemeClr val="tx1"/>
                          </a:solidFill>
                          <a:latin typeface="Coptic1" pitchFamily="2" charset="0"/>
                          <a:ea typeface="+mn-ea"/>
                          <a:cs typeface="+mn-cs"/>
                        </a:rPr>
                        <a:t> n/</a:t>
                      </a:r>
                      <a:r>
                        <a:rPr lang="fr-FR" sz="3600" kern="1200" dirty="0" err="1">
                          <a:solidFill>
                            <a:schemeClr val="tx1"/>
                          </a:solidFill>
                          <a:latin typeface="Coptic1" pitchFamily="2" charset="0"/>
                          <a:ea typeface="+mn-ea"/>
                          <a:cs typeface="+mn-cs"/>
                        </a:rPr>
                        <a:t>eymwout</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qen</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pie~hoou</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m~mahsomt</a:t>
                      </a:r>
                      <a:r>
                        <a:rPr lang="fr-FR" sz="3600" kern="1200" dirty="0">
                          <a:solidFill>
                            <a:schemeClr val="tx1"/>
                          </a:solidFill>
                          <a:latin typeface="Coptic1" pitchFamily="2" charset="0"/>
                          <a:ea typeface="+mn-ea"/>
                          <a:cs typeface="+mn-cs"/>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algn="just">
                        <a:spcBef>
                          <a:spcPts val="0"/>
                        </a:spcBef>
                        <a:spcAft>
                          <a:spcPts val="0"/>
                        </a:spcAft>
                      </a:pPr>
                      <a:r>
                        <a:rPr lang="fr-FR" sz="3200" dirty="0">
                          <a:latin typeface="+mn-lt"/>
                          <a:ea typeface="Times New Roman"/>
                          <a:cs typeface="Arial" pitchFamily="34" charset="0"/>
                        </a:rPr>
                        <a:t>Notre Seigneur Jésus-Christ, le roi des siècles, est ressuscité d’entre les morts le troisième jour.</a:t>
                      </a:r>
                      <a:endParaRPr lang="fr-CA" sz="3200" dirty="0">
                        <a:latin typeface="+mn-lt"/>
                        <a:ea typeface="Times New Roman"/>
                        <a:cs typeface="Arial" pitchFamily="34" charset="0"/>
                      </a:endParaRPr>
                    </a:p>
                  </a:txBody>
                  <a:tcPr marL="68580" marR="68580" marT="0" marB="0">
                    <a:lnL>
                      <a:noFill/>
                    </a:lnL>
                    <a:lnR>
                      <a:noFill/>
                    </a:lnR>
                    <a:lnT cap="flat">
                      <a:noFill/>
                    </a:lnT>
                    <a:lnB cap="flat">
                      <a:noFill/>
                    </a:lnB>
                    <a:lnTlToBr>
                      <a:noFill/>
                    </a:lnTlToBr>
                    <a:lnBlToTr>
                      <a:noFill/>
                    </a:lnBlToTr>
                    <a:noFill/>
                  </a:tcPr>
                </a:tc>
                <a:tc>
                  <a:txBody>
                    <a:bodyPr/>
                    <a:lstStyle/>
                    <a:p>
                      <a:pPr marL="0" marR="0" algn="just" rtl="1">
                        <a:spcBef>
                          <a:spcPts val="0"/>
                        </a:spcBef>
                        <a:spcAft>
                          <a:spcPts val="0"/>
                        </a:spcAft>
                      </a:pPr>
                      <a:r>
                        <a:rPr lang="ar-EG" sz="3600" dirty="0">
                          <a:latin typeface="Times New Roman"/>
                          <a:ea typeface="Times New Roman"/>
                          <a:cs typeface="+mn-cs"/>
                        </a:rPr>
                        <a:t>ربنا يسوع المسيح،</a:t>
                      </a:r>
                    </a:p>
                    <a:p>
                      <a:pPr marL="0" marR="0" algn="just" rtl="1">
                        <a:spcBef>
                          <a:spcPts val="0"/>
                        </a:spcBef>
                        <a:spcAft>
                          <a:spcPts val="0"/>
                        </a:spcAft>
                      </a:pPr>
                      <a:r>
                        <a:rPr lang="ar-EG" sz="3600" dirty="0">
                          <a:latin typeface="Times New Roman"/>
                          <a:ea typeface="Times New Roman"/>
                          <a:cs typeface="+mn-cs"/>
                        </a:rPr>
                        <a:t>ملك الدهور، قام من</a:t>
                      </a:r>
                    </a:p>
                    <a:p>
                      <a:pPr marL="0" marR="0" algn="just" rtl="1">
                        <a:spcBef>
                          <a:spcPts val="0"/>
                        </a:spcBef>
                        <a:spcAft>
                          <a:spcPts val="0"/>
                        </a:spcAft>
                      </a:pPr>
                      <a:r>
                        <a:rPr lang="ar-EG" sz="3600" dirty="0">
                          <a:latin typeface="Times New Roman"/>
                          <a:ea typeface="Times New Roman"/>
                          <a:cs typeface="+mn-cs"/>
                        </a:rPr>
                        <a:t>الأموات، في اليوم</a:t>
                      </a:r>
                    </a:p>
                    <a:p>
                      <a:pPr marL="0" marR="0" algn="just" rtl="1">
                        <a:spcBef>
                          <a:spcPts val="0"/>
                        </a:spcBef>
                        <a:spcAft>
                          <a:spcPts val="0"/>
                        </a:spcAft>
                      </a:pPr>
                      <a:r>
                        <a:rPr lang="ar-EG" sz="3600" dirty="0">
                          <a:latin typeface="Times New Roman"/>
                          <a:ea typeface="Times New Roman"/>
                          <a:cs typeface="+mn-cs"/>
                        </a:rPr>
                        <a:t>الثالث.</a:t>
                      </a:r>
                      <a:endParaRPr lang="fr-FR" sz="3600" dirty="0">
                        <a:latin typeface="Times New Roman"/>
                        <a:ea typeface="Times New Roman"/>
                        <a:cs typeface="+mn-cs"/>
                      </a:endParaRPr>
                    </a:p>
                  </a:txBody>
                  <a:tcPr marL="68580" marR="68580" marT="0" marB="0">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220D8B21-5BBA-4288-A90D-95B1BCF0375D}"/>
              </a:ext>
            </a:extLst>
          </p:cNvPr>
          <p:cNvGraphicFramePr>
            <a:graphicFrameLocks noGrp="1"/>
          </p:cNvGraphicFramePr>
          <p:nvPr>
            <p:extLst>
              <p:ext uri="{D42A27DB-BD31-4B8C-83A1-F6EECF244321}">
                <p14:modId xmlns:p14="http://schemas.microsoft.com/office/powerpoint/2010/main" val="415479967"/>
              </p:ext>
            </p:extLst>
          </p:nvPr>
        </p:nvGraphicFramePr>
        <p:xfrm>
          <a:off x="1524000" y="48321"/>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74747721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mn-lt"/>
                        </a:rPr>
                        <a:t>Résurrection</a:t>
                      </a:r>
                      <a:r>
                        <a:rPr lang="en-US" sz="1500" b="0" dirty="0">
                          <a:latin typeface="+mn-lt"/>
                        </a:rPr>
                        <a:t> – </a:t>
                      </a:r>
                      <a:r>
                        <a:rPr lang="en-US" sz="1500" b="0" dirty="0" err="1">
                          <a:latin typeface="+mn-lt"/>
                        </a:rPr>
                        <a:t>Aspamos</a:t>
                      </a:r>
                      <a:r>
                        <a:rPr lang="en-US" sz="1500" b="0" dirty="0">
                          <a:latin typeface="+mn-lt"/>
                        </a:rPr>
                        <a:t> Adam - </a:t>
                      </a:r>
                      <a:r>
                        <a:rPr lang="fr-FR" sz="1600" kern="1200" dirty="0">
                          <a:solidFill>
                            <a:schemeClr val="tx1"/>
                          </a:solidFill>
                          <a:latin typeface="Coptic1" pitchFamily="2" charset="0"/>
                          <a:ea typeface="+mn-ea"/>
                          <a:cs typeface="+mn-cs"/>
                        </a:rPr>
                        <a:t>A </a:t>
                      </a:r>
                      <a:r>
                        <a:rPr lang="fr-FR" sz="1600" kern="1200" dirty="0" err="1">
                          <a:solidFill>
                            <a:schemeClr val="tx1"/>
                          </a:solidFill>
                          <a:latin typeface="Coptic1" pitchFamily="2" charset="0"/>
                          <a:ea typeface="+mn-ea"/>
                          <a:cs typeface="+mn-cs"/>
                        </a:rPr>
                        <a:t>Peno#c</a:t>
                      </a:r>
                      <a:endParaRPr lang="en-US" sz="15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4273522"/>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61DE678C-BC94-49F9-9036-307E4F2A04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10739333"/>
      </p:ext>
    </p:extLst>
  </p:cSld>
  <p:clrMapOvr>
    <a:masterClrMapping/>
  </p:clrMapOvr>
  <p:transition/>
</p:sld>
</file>

<file path=ppt/slides/slide3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55"/>
          <p:cNvGraphicFramePr>
            <a:graphicFrameLocks noGrp="1"/>
          </p:cNvGraphicFramePr>
          <p:nvPr>
            <p:extLst>
              <p:ext uri="{D42A27DB-BD31-4B8C-83A1-F6EECF244321}">
                <p14:modId xmlns:p14="http://schemas.microsoft.com/office/powerpoint/2010/main" val="551376163"/>
              </p:ext>
            </p:extLst>
          </p:nvPr>
        </p:nvGraphicFramePr>
        <p:xfrm>
          <a:off x="0" y="294928"/>
          <a:ext cx="9144000" cy="4512564"/>
        </p:xfrm>
        <a:graphic>
          <a:graphicData uri="http://schemas.openxmlformats.org/drawingml/2006/table">
            <a:tbl>
              <a:tblPr/>
              <a:tblGrid>
                <a:gridCol w="3073940">
                  <a:extLst>
                    <a:ext uri="{9D8B030D-6E8A-4147-A177-3AD203B41FA5}">
                      <a16:colId xmlns:a16="http://schemas.microsoft.com/office/drawing/2014/main" val="20000"/>
                    </a:ext>
                  </a:extLst>
                </a:gridCol>
                <a:gridCol w="3313890">
                  <a:extLst>
                    <a:ext uri="{9D8B030D-6E8A-4147-A177-3AD203B41FA5}">
                      <a16:colId xmlns:a16="http://schemas.microsoft.com/office/drawing/2014/main" val="20001"/>
                    </a:ext>
                  </a:extLst>
                </a:gridCol>
                <a:gridCol w="2756170">
                  <a:extLst>
                    <a:ext uri="{9D8B030D-6E8A-4147-A177-3AD203B41FA5}">
                      <a16:colId xmlns:a16="http://schemas.microsoft.com/office/drawing/2014/main" val="20002"/>
                    </a:ext>
                  </a:extLst>
                </a:gridCol>
              </a:tblGrid>
              <a:tr h="4396641">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Ari'alin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e~Pennou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a~ri'alin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e~Penouro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a~ri'alin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e~Penrefcw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aftwnf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e~bolqen</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eymwout</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mn-lt"/>
                          <a:ea typeface="Times New Roman"/>
                          <a:cs typeface="+mn-cs"/>
                        </a:rPr>
                        <a:t>Chantez au Seigneur, chantez pour notre Dieu, chantez pour notre Sauveur, Il est ressuscité d'entre les morts.</a:t>
                      </a:r>
                      <a:endParaRPr kumimoji="0" lang="en-CA" sz="3200" b="0" i="0" u="none" strike="noStrike" kern="1200" cap="none" spc="0" normalizeH="0" baseline="0" noProof="0" dirty="0">
                        <a:ln>
                          <a:noFill/>
                        </a:ln>
                        <a:solidFill>
                          <a:srgbClr val="FFFFFF"/>
                        </a:solidFill>
                        <a:effectLst/>
                        <a:uLnTx/>
                        <a:uFillTx/>
                        <a:latin typeface="+mn-lt"/>
                        <a:ea typeface="Times New Roman"/>
                        <a:cs typeface="+mn-cs"/>
                      </a:endParaRPr>
                    </a:p>
                  </a:txBody>
                  <a:tcPr marL="68580" marR="68580" marT="0" marB="0">
                    <a:lnL>
                      <a:noFill/>
                    </a:lnL>
                    <a:lnR>
                      <a:noFill/>
                    </a:lnR>
                    <a:lnT cap="flat">
                      <a:noFill/>
                    </a:lnT>
                    <a:lnB cap="flat">
                      <a:noFill/>
                    </a:lnB>
                    <a:lnTlToBr>
                      <a:noFill/>
                    </a:lnTlToBr>
                    <a:lnBlToTr>
                      <a:noFill/>
                    </a:lnBlToTr>
                    <a:noFill/>
                  </a:tcPr>
                </a:tc>
                <a:tc>
                  <a:txBody>
                    <a:bodyPr/>
                    <a:lstStyle/>
                    <a:p>
                      <a:pPr marL="0" marR="0" algn="just" rtl="1">
                        <a:spcBef>
                          <a:spcPts val="0"/>
                        </a:spcBef>
                        <a:spcAft>
                          <a:spcPts val="0"/>
                        </a:spcAft>
                      </a:pPr>
                      <a:r>
                        <a:rPr lang="ar-EG" sz="3600" dirty="0">
                          <a:latin typeface="Times New Roman"/>
                          <a:ea typeface="Times New Roman"/>
                          <a:cs typeface="+mn-cs"/>
                        </a:rPr>
                        <a:t>رتلوا لإلهنا، رتلوا</a:t>
                      </a:r>
                    </a:p>
                    <a:p>
                      <a:pPr marL="0" marR="0" algn="just" rtl="1">
                        <a:spcBef>
                          <a:spcPts val="0"/>
                        </a:spcBef>
                        <a:spcAft>
                          <a:spcPts val="0"/>
                        </a:spcAft>
                      </a:pPr>
                      <a:r>
                        <a:rPr lang="ar-EG" sz="3600" dirty="0">
                          <a:latin typeface="Times New Roman"/>
                          <a:ea typeface="Times New Roman"/>
                          <a:cs typeface="+mn-cs"/>
                        </a:rPr>
                        <a:t>لملكنا، رتلوا لمخلصنا،</a:t>
                      </a:r>
                    </a:p>
                    <a:p>
                      <a:pPr marL="0" marR="0" algn="just" rtl="1">
                        <a:spcBef>
                          <a:spcPts val="0"/>
                        </a:spcBef>
                        <a:spcAft>
                          <a:spcPts val="0"/>
                        </a:spcAft>
                      </a:pPr>
                      <a:r>
                        <a:rPr lang="ar-EG" sz="3600" dirty="0">
                          <a:latin typeface="Times New Roman"/>
                          <a:ea typeface="Times New Roman"/>
                          <a:cs typeface="+mn-cs"/>
                        </a:rPr>
                        <a:t>قام من الأموات.</a:t>
                      </a:r>
                      <a:endParaRPr lang="en-CA" sz="3600" dirty="0">
                        <a:latin typeface="Times New Roman"/>
                        <a:ea typeface="Times New Roman"/>
                        <a:cs typeface="+mn-cs"/>
                      </a:endParaRPr>
                    </a:p>
                  </a:txBody>
                  <a:tcPr marL="68580" marR="68580" marT="0" marB="0">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CE8B3166-E5D5-460A-B2F8-07743FBA94A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09677491"/>
      </p:ext>
    </p:extLst>
  </p:cSld>
  <p:clrMapOvr>
    <a:masterClrMapping/>
  </p:clrMapOvr>
  <p:transition/>
</p:sld>
</file>

<file path=ppt/slides/slide3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55"/>
          <p:cNvGraphicFramePr>
            <a:graphicFrameLocks noGrp="1"/>
          </p:cNvGraphicFramePr>
          <p:nvPr>
            <p:extLst>
              <p:ext uri="{D42A27DB-BD31-4B8C-83A1-F6EECF244321}">
                <p14:modId xmlns:p14="http://schemas.microsoft.com/office/powerpoint/2010/main" val="801727102"/>
              </p:ext>
            </p:extLst>
          </p:nvPr>
        </p:nvGraphicFramePr>
        <p:xfrm>
          <a:off x="0" y="363701"/>
          <a:ext cx="9144000" cy="4065901"/>
        </p:xfrm>
        <a:graphic>
          <a:graphicData uri="http://schemas.openxmlformats.org/drawingml/2006/table">
            <a:tbl>
              <a:tblPr/>
              <a:tblGrid>
                <a:gridCol w="2996119">
                  <a:extLst>
                    <a:ext uri="{9D8B030D-6E8A-4147-A177-3AD203B41FA5}">
                      <a16:colId xmlns:a16="http://schemas.microsoft.com/office/drawing/2014/main" val="20000"/>
                    </a:ext>
                  </a:extLst>
                </a:gridCol>
                <a:gridCol w="3197158">
                  <a:extLst>
                    <a:ext uri="{9D8B030D-6E8A-4147-A177-3AD203B41FA5}">
                      <a16:colId xmlns:a16="http://schemas.microsoft.com/office/drawing/2014/main" val="20001"/>
                    </a:ext>
                  </a:extLst>
                </a:gridCol>
                <a:gridCol w="2950723">
                  <a:extLst>
                    <a:ext uri="{9D8B030D-6E8A-4147-A177-3AD203B41FA5}">
                      <a16:colId xmlns:a16="http://schemas.microsoft.com/office/drawing/2014/main" val="20002"/>
                    </a:ext>
                  </a:extLst>
                </a:gridCol>
              </a:tblGrid>
              <a:tr h="4065901">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iouwini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iouwini</a:t>
                      </a:r>
                      <a:r>
                        <a:rPr kumimoji="0" lang="en-US" sz="3600" b="0" i="0" u="none" strike="noStrike" cap="none" normalizeH="0" baseline="0" dirty="0">
                          <a:ln>
                            <a:noFill/>
                          </a:ln>
                          <a:solidFill>
                            <a:schemeClr val="tx1"/>
                          </a:solidFill>
                          <a:effectLst/>
                          <a:latin typeface="Coptic1" pitchFamily="2" charset="0"/>
                          <a:cs typeface="Arial" charset="0"/>
                        </a:rPr>
                        <a:t>: w~ }</a:t>
                      </a:r>
                      <a:r>
                        <a:rPr kumimoji="0" lang="en-US" sz="3600" b="0" i="0" u="none" strike="noStrike" cap="none" normalizeH="0" baseline="0" dirty="0" err="1">
                          <a:ln>
                            <a:noFill/>
                          </a:ln>
                          <a:solidFill>
                            <a:schemeClr val="tx1"/>
                          </a:solidFill>
                          <a:effectLst/>
                          <a:latin typeface="Coptic1" pitchFamily="2" charset="0"/>
                          <a:cs typeface="Arial" charset="0"/>
                        </a:rPr>
                        <a:t>paryenoc</a:t>
                      </a:r>
                      <a:r>
                        <a:rPr kumimoji="0" lang="en-US" sz="3600" b="0" i="0" u="none" strike="noStrike" cap="none" normalizeH="0" baseline="0" dirty="0">
                          <a:ln>
                            <a:noFill/>
                          </a:ln>
                          <a:solidFill>
                            <a:schemeClr val="tx1"/>
                          </a:solidFill>
                          <a:effectLst/>
                          <a:latin typeface="Coptic1" pitchFamily="2" charset="0"/>
                          <a:cs typeface="Arial" charset="0"/>
                        </a:rPr>
                        <a:t> Mariam: [</a:t>
                      </a:r>
                      <a:r>
                        <a:rPr kumimoji="0" lang="en-US" sz="3600" b="0" i="0" u="none" strike="noStrike" cap="none" normalizeH="0" baseline="0" dirty="0" err="1">
                          <a:ln>
                            <a:noFill/>
                          </a:ln>
                          <a:solidFill>
                            <a:schemeClr val="tx1"/>
                          </a:solidFill>
                          <a:effectLst/>
                          <a:latin typeface="Coptic1" pitchFamily="2" charset="0"/>
                          <a:cs typeface="Arial" charset="0"/>
                        </a:rPr>
                        <a:t>iouwini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iouwini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nia~poctoloc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n~dikeoc</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800" b="0" i="0" u="none" strike="noStrike" kern="1200" cap="none" spc="0" normalizeH="0" baseline="0" noProof="0" dirty="0">
                          <a:ln>
                            <a:noFill/>
                          </a:ln>
                          <a:solidFill>
                            <a:srgbClr val="FFFFFF"/>
                          </a:solidFill>
                          <a:effectLst/>
                          <a:uLnTx/>
                          <a:uFillTx/>
                          <a:latin typeface="+mn-lt"/>
                          <a:ea typeface="Times New Roman"/>
                          <a:cs typeface="+mn-cs"/>
                        </a:rPr>
                        <a:t>Resplendis, resplendis, ô Vierge Marie, resplendissez,</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800" b="0" i="0" u="none" strike="noStrike" kern="1200" cap="none" spc="0" normalizeH="0" baseline="0" noProof="0" dirty="0">
                          <a:ln>
                            <a:noFill/>
                          </a:ln>
                          <a:solidFill>
                            <a:srgbClr val="FFFFFF"/>
                          </a:solidFill>
                          <a:effectLst/>
                          <a:uLnTx/>
                          <a:uFillTx/>
                          <a:latin typeface="+mn-lt"/>
                          <a:ea typeface="Times New Roman"/>
                          <a:cs typeface="+mn-cs"/>
                        </a:rPr>
                        <a:t>resplendissez ô apôtres justes.</a:t>
                      </a:r>
                      <a:endParaRPr kumimoji="0" lang="en-CA" sz="2800" b="0" i="0" u="none" strike="noStrike" kern="1200" cap="none" spc="0" normalizeH="0" baseline="0" noProof="0" dirty="0">
                        <a:ln>
                          <a:noFill/>
                        </a:ln>
                        <a:solidFill>
                          <a:srgbClr val="FFFFFF"/>
                        </a:solidFill>
                        <a:effectLst/>
                        <a:uLnTx/>
                        <a:uFillTx/>
                        <a:latin typeface="+mn-lt"/>
                        <a:ea typeface="Times New Roman"/>
                        <a:cs typeface="+mn-cs"/>
                      </a:endParaRPr>
                    </a:p>
                  </a:txBody>
                  <a:tcPr marL="68580" marR="68580" marT="0" marB="0">
                    <a:lnL>
                      <a:noFill/>
                    </a:lnL>
                    <a:lnR>
                      <a:noFill/>
                    </a:lnR>
                    <a:lnT cap="flat">
                      <a:noFill/>
                    </a:lnT>
                    <a:lnB cap="flat">
                      <a:noFill/>
                    </a:lnB>
                    <a:lnTlToBr>
                      <a:noFill/>
                    </a:lnTlToBr>
                    <a:lnBlToTr>
                      <a:noFill/>
                    </a:lnBlToTr>
                    <a:noFill/>
                  </a:tcPr>
                </a:tc>
                <a:tc>
                  <a:txBody>
                    <a:bodyPr/>
                    <a:lstStyle/>
                    <a:p>
                      <a:pPr marL="0" marR="0" algn="just" rtl="1">
                        <a:spcBef>
                          <a:spcPts val="0"/>
                        </a:spcBef>
                        <a:spcAft>
                          <a:spcPts val="0"/>
                        </a:spcAft>
                      </a:pPr>
                      <a:r>
                        <a:rPr lang="ar-EG" sz="3600" dirty="0" err="1">
                          <a:latin typeface="Times New Roman"/>
                          <a:ea typeface="Times New Roman"/>
                          <a:cs typeface="+mn-cs"/>
                        </a:rPr>
                        <a:t>إستنيري</a:t>
                      </a:r>
                      <a:r>
                        <a:rPr lang="ar-EG" sz="3600" dirty="0">
                          <a:latin typeface="Times New Roman"/>
                          <a:ea typeface="Times New Roman"/>
                          <a:cs typeface="+mn-cs"/>
                        </a:rPr>
                        <a:t> </a:t>
                      </a:r>
                      <a:r>
                        <a:rPr lang="ar-EG" sz="3600" dirty="0" err="1">
                          <a:latin typeface="Times New Roman"/>
                          <a:ea typeface="Times New Roman"/>
                          <a:cs typeface="+mn-cs"/>
                        </a:rPr>
                        <a:t>إستنيري</a:t>
                      </a:r>
                      <a:r>
                        <a:rPr lang="ar-EG" sz="3600" dirty="0">
                          <a:latin typeface="Times New Roman"/>
                          <a:ea typeface="Times New Roman"/>
                          <a:cs typeface="+mn-cs"/>
                        </a:rPr>
                        <a:t>،</a:t>
                      </a:r>
                    </a:p>
                    <a:p>
                      <a:pPr marL="0" marR="0" algn="just" rtl="1">
                        <a:spcBef>
                          <a:spcPts val="0"/>
                        </a:spcBef>
                        <a:spcAft>
                          <a:spcPts val="0"/>
                        </a:spcAft>
                      </a:pPr>
                      <a:r>
                        <a:rPr lang="ar-EG" sz="3600" dirty="0">
                          <a:latin typeface="Times New Roman"/>
                          <a:ea typeface="Times New Roman"/>
                          <a:cs typeface="+mn-cs"/>
                        </a:rPr>
                        <a:t>أيتها العذراء مريم،</a:t>
                      </a:r>
                    </a:p>
                    <a:p>
                      <a:pPr marL="0" marR="0" algn="just" rtl="1">
                        <a:spcBef>
                          <a:spcPts val="0"/>
                        </a:spcBef>
                        <a:spcAft>
                          <a:spcPts val="0"/>
                        </a:spcAft>
                      </a:pPr>
                      <a:r>
                        <a:rPr lang="ar-EG" sz="3600" dirty="0" err="1">
                          <a:latin typeface="Times New Roman"/>
                          <a:ea typeface="Times New Roman"/>
                          <a:cs typeface="+mn-cs"/>
                        </a:rPr>
                        <a:t>إستنيروا</a:t>
                      </a:r>
                      <a:r>
                        <a:rPr lang="ar-EG" sz="3600" dirty="0">
                          <a:latin typeface="Times New Roman"/>
                          <a:ea typeface="Times New Roman"/>
                          <a:cs typeface="+mn-cs"/>
                        </a:rPr>
                        <a:t> </a:t>
                      </a:r>
                      <a:r>
                        <a:rPr lang="ar-EG" sz="3600" dirty="0" err="1">
                          <a:latin typeface="Times New Roman"/>
                          <a:ea typeface="Times New Roman"/>
                          <a:cs typeface="+mn-cs"/>
                        </a:rPr>
                        <a:t>إستنيروا</a:t>
                      </a:r>
                      <a:r>
                        <a:rPr lang="ar-EG" sz="3600" dirty="0">
                          <a:latin typeface="Times New Roman"/>
                          <a:ea typeface="Times New Roman"/>
                          <a:cs typeface="+mn-cs"/>
                        </a:rPr>
                        <a:t>،</a:t>
                      </a:r>
                    </a:p>
                    <a:p>
                      <a:pPr marL="0" marR="0" algn="just" rtl="1">
                        <a:spcBef>
                          <a:spcPts val="0"/>
                        </a:spcBef>
                        <a:spcAft>
                          <a:spcPts val="0"/>
                        </a:spcAft>
                      </a:pPr>
                      <a:r>
                        <a:rPr lang="ar-EG" sz="3600" dirty="0">
                          <a:latin typeface="Times New Roman"/>
                          <a:ea typeface="Times New Roman"/>
                          <a:cs typeface="+mn-cs"/>
                        </a:rPr>
                        <a:t>أيها الرسل الصديقون.</a:t>
                      </a:r>
                      <a:endParaRPr lang="en-CA" sz="3600" dirty="0">
                        <a:latin typeface="Times New Roman"/>
                        <a:ea typeface="Times New Roman"/>
                        <a:cs typeface="+mn-cs"/>
                      </a:endParaRPr>
                    </a:p>
                  </a:txBody>
                  <a:tcPr marL="68580" marR="68580" marT="0" marB="0">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CE8B3166-E5D5-460A-B2F8-07743FBA94A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99612060"/>
      </p:ext>
    </p:extLst>
  </p:cSld>
  <p:clrMapOvr>
    <a:masterClrMapping/>
  </p:clrMapOvr>
  <p:transition/>
</p:sld>
</file>

<file path=ppt/slides/slide3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55"/>
          <p:cNvGraphicFramePr>
            <a:graphicFrameLocks noGrp="1"/>
          </p:cNvGraphicFramePr>
          <p:nvPr/>
        </p:nvGraphicFramePr>
        <p:xfrm>
          <a:off x="0" y="228600"/>
          <a:ext cx="9144000" cy="4390417"/>
        </p:xfrm>
        <a:graphic>
          <a:graphicData uri="http://schemas.openxmlformats.org/drawingml/2006/table">
            <a:tbl>
              <a:tblPr/>
              <a:tblGrid>
                <a:gridCol w="3527898">
                  <a:extLst>
                    <a:ext uri="{9D8B030D-6E8A-4147-A177-3AD203B41FA5}">
                      <a16:colId xmlns:a16="http://schemas.microsoft.com/office/drawing/2014/main" val="20000"/>
                    </a:ext>
                  </a:extLst>
                </a:gridCol>
                <a:gridCol w="3268351">
                  <a:extLst>
                    <a:ext uri="{9D8B030D-6E8A-4147-A177-3AD203B41FA5}">
                      <a16:colId xmlns:a16="http://schemas.microsoft.com/office/drawing/2014/main" val="20001"/>
                    </a:ext>
                  </a:extLst>
                </a:gridCol>
                <a:gridCol w="2347751">
                  <a:extLst>
                    <a:ext uri="{9D8B030D-6E8A-4147-A177-3AD203B41FA5}">
                      <a16:colId xmlns:a16="http://schemas.microsoft.com/office/drawing/2014/main" val="20002"/>
                    </a:ext>
                  </a:extLst>
                </a:gridCol>
              </a:tblGrid>
              <a:tr h="4390417">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Enws</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e~bol</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enjw</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m~moc</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je &lt;</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ouab</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ouoh</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&lt;</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ouab</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&lt;</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ouab</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Po#c</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n~nie~wn</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&lt;</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rictoc</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a~nect</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ek</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nekrwn</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a:t>
                      </a:r>
                      <a:endParaRPr kumimoji="0" lang="en-CA" sz="3600" b="0" i="0" u="none" strike="noStrike" kern="1200" cap="none" spc="0" normalizeH="0" baseline="0" noProof="0" dirty="0">
                        <a:ln>
                          <a:noFill/>
                        </a:ln>
                        <a:solidFill>
                          <a:srgbClr val="FFFFFF"/>
                        </a:solidFill>
                        <a:effectLst/>
                        <a:uLnTx/>
                        <a:uFillTx/>
                        <a:latin typeface="Coptic1" pitchFamily="2" charset="0"/>
                        <a:ea typeface="Times New Roman"/>
                        <a:cs typeface="+mn-cs"/>
                      </a:endParaRPr>
                    </a:p>
                  </a:txBody>
                  <a:tcPr marL="68580" marR="68580" marT="0" marB="0">
                    <a:lnL>
                      <a:noFill/>
                    </a:lnL>
                    <a:lnR>
                      <a:noFill/>
                    </a:lnR>
                    <a:lnT cap="flat">
                      <a:noFill/>
                    </a:lnT>
                    <a:lnB cap="flat">
                      <a:noFill/>
                    </a:lnB>
                    <a:lnTlToBr>
                      <a:noFill/>
                    </a:lnTlToBr>
                    <a:lnBlToTr>
                      <a:noFill/>
                    </a:lnBlToTr>
                    <a:no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Arial" pitchFamily="34" charset="0"/>
                          <a:ea typeface="Times New Roman"/>
                          <a:cs typeface="+mn-cs"/>
                        </a:rPr>
                        <a:t>Nous proclamons, en</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Arial" pitchFamily="34" charset="0"/>
                          <a:ea typeface="Times New Roman"/>
                          <a:cs typeface="+mn-cs"/>
                        </a:rPr>
                        <a:t>disant: «Saint, saint, saint est le Seigneur des siècles, le Christ est ressuscité d'entre les morts.»</a:t>
                      </a:r>
                      <a:endParaRPr kumimoji="0" lang="en-CA" sz="3200" b="0" i="0" u="none" strike="noStrike" kern="1200" cap="none" spc="0" normalizeH="0" baseline="0" noProof="0" dirty="0">
                        <a:ln>
                          <a:noFill/>
                        </a:ln>
                        <a:solidFill>
                          <a:srgbClr val="FFFFFF"/>
                        </a:solidFill>
                        <a:effectLst/>
                        <a:uLnTx/>
                        <a:uFillTx/>
                        <a:latin typeface="Arial" pitchFamily="34" charset="0"/>
                        <a:ea typeface="Times New Roman"/>
                        <a:cs typeface="+mn-cs"/>
                      </a:endParaRPr>
                    </a:p>
                  </a:txBody>
                  <a:tcPr marL="68580" marR="68580" marT="0" marB="0">
                    <a:lnL>
                      <a:noFill/>
                    </a:lnL>
                    <a:lnR>
                      <a:noFill/>
                    </a:lnR>
                    <a:lnT cap="fla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kern="1200" cap="none" spc="0" normalizeH="0" baseline="0" noProof="0" dirty="0">
                          <a:ln>
                            <a:noFill/>
                          </a:ln>
                          <a:solidFill>
                            <a:srgbClr val="FFFFFF"/>
                          </a:solidFill>
                          <a:effectLst/>
                          <a:uLnTx/>
                          <a:uFillTx/>
                          <a:latin typeface="Times New Roman"/>
                          <a:ea typeface="Times New Roman"/>
                          <a:cs typeface="+mn-cs"/>
                        </a:rPr>
                        <a:t>نصرخ قائلين قدوس ثم قدوس، قدوس رب الدهور، المسيح قام من الأموات.</a:t>
                      </a:r>
                      <a:endParaRPr kumimoji="0" lang="en-CA" sz="3600" b="0" i="0" u="none" strike="noStrike" kern="1200" cap="none" spc="0" normalizeH="0" baseline="0" noProof="0" dirty="0">
                        <a:ln>
                          <a:noFill/>
                        </a:ln>
                        <a:solidFill>
                          <a:srgbClr val="FFFFFF"/>
                        </a:solidFill>
                        <a:effectLst/>
                        <a:uLnTx/>
                        <a:uFillTx/>
                        <a:latin typeface="Times New Roman"/>
                        <a:ea typeface="Times New Roman"/>
                        <a:cs typeface="+mn-cs"/>
                      </a:endParaRPr>
                    </a:p>
                  </a:txBody>
                  <a:tcPr marL="68580" marR="68580" marT="0" marB="0">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FBB518DA-303D-4255-B501-79DD347B30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6">
            <a:hlinkClick r:id="rId3" action="ppaction://hlinksldjump" highlightClick="1"/>
            <a:extLst>
              <a:ext uri="{FF2B5EF4-FFF2-40B4-BE49-F238E27FC236}">
                <a16:creationId xmlns:a16="http://schemas.microsoft.com/office/drawing/2014/main" id="{AE0307AD-5922-48C8-B693-495D54DAED61}"/>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21911891"/>
      </p:ext>
    </p:extLst>
  </p:cSld>
  <p:clrMapOvr>
    <a:masterClrMapping/>
  </p:clrMapOvr>
  <p:transition/>
</p:sld>
</file>

<file path=ppt/slides/slide3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05341943"/>
      </p:ext>
    </p:extLst>
  </p:cSld>
  <p:clrMapOvr>
    <a:masterClrMapping/>
  </p:clrMapOvr>
  <p:transition/>
</p:sld>
</file>

<file path=ppt/slides/slide3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1794" name="Group 2"/>
          <p:cNvGraphicFramePr>
            <a:graphicFrameLocks noGrp="1"/>
          </p:cNvGraphicFramePr>
          <p:nvPr>
            <p:extLst>
              <p:ext uri="{D42A27DB-BD31-4B8C-83A1-F6EECF244321}">
                <p14:modId xmlns:p14="http://schemas.microsoft.com/office/powerpoint/2010/main" val="1108604251"/>
              </p:ext>
            </p:extLst>
          </p:nvPr>
        </p:nvGraphicFramePr>
        <p:xfrm>
          <a:off x="0" y="639949"/>
          <a:ext cx="9144000" cy="4067556"/>
        </p:xfrm>
        <a:graphic>
          <a:graphicData uri="http://schemas.openxmlformats.org/drawingml/2006/table">
            <a:tbl>
              <a:tblPr/>
              <a:tblGrid>
                <a:gridCol w="3495472">
                  <a:extLst>
                    <a:ext uri="{9D8B030D-6E8A-4147-A177-3AD203B41FA5}">
                      <a16:colId xmlns:a16="http://schemas.microsoft.com/office/drawing/2014/main" val="20000"/>
                    </a:ext>
                  </a:extLst>
                </a:gridCol>
                <a:gridCol w="3080426">
                  <a:extLst>
                    <a:ext uri="{9D8B030D-6E8A-4147-A177-3AD203B41FA5}">
                      <a16:colId xmlns:a16="http://schemas.microsoft.com/office/drawing/2014/main" val="20001"/>
                    </a:ext>
                  </a:extLst>
                </a:gridCol>
                <a:gridCol w="256810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pitchFamily="34" charset="0"/>
                        </a:rPr>
                        <a:t>A </a:t>
                      </a:r>
                      <a:r>
                        <a:rPr kumimoji="0" lang="en-US" sz="3200" b="0" i="0" u="none" strike="noStrike" cap="none" normalizeH="0" baseline="0" dirty="0" err="1">
                          <a:ln>
                            <a:noFill/>
                          </a:ln>
                          <a:solidFill>
                            <a:schemeClr val="tx1"/>
                          </a:solidFill>
                          <a:effectLst/>
                          <a:latin typeface="Coptic1" pitchFamily="2" charset="0"/>
                          <a:cs typeface="Arial" pitchFamily="34" charset="0"/>
                        </a:rPr>
                        <a:t>P,#c</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Pennou</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twnf</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e~bolqen</a:t>
                      </a:r>
                      <a:r>
                        <a:rPr kumimoji="0" lang="en-US" sz="3200" b="0" i="0" u="none" strike="noStrike" cap="none" normalizeH="0" baseline="0" dirty="0">
                          <a:ln>
                            <a:noFill/>
                          </a:ln>
                          <a:solidFill>
                            <a:schemeClr val="tx1"/>
                          </a:solidFill>
                          <a:effectLst/>
                          <a:latin typeface="Coptic1" pitchFamily="2" charset="0"/>
                          <a:cs typeface="Arial" pitchFamily="34" charset="0"/>
                        </a:rPr>
                        <a:t> n/</a:t>
                      </a:r>
                      <a:r>
                        <a:rPr kumimoji="0" lang="en-US" sz="3200" b="0" i="0" u="none" strike="noStrike" cap="none" normalizeH="0" baseline="0" dirty="0" err="1">
                          <a:ln>
                            <a:noFill/>
                          </a:ln>
                          <a:solidFill>
                            <a:schemeClr val="tx1"/>
                          </a:solidFill>
                          <a:effectLst/>
                          <a:latin typeface="Coptic1" pitchFamily="2" charset="0"/>
                          <a:cs typeface="Arial" pitchFamily="34" charset="0"/>
                        </a:rPr>
                        <a:t>e~ymwout</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ouoh</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afsenaf</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e~p~swi</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e~niv</a:t>
                      </a:r>
                      <a:r>
                        <a:rPr kumimoji="0" lang="en-US" sz="3200" b="0" i="0" u="none" strike="noStrike" cap="none" normalizeH="0" baseline="0" dirty="0">
                          <a:ln>
                            <a:noFill/>
                          </a:ln>
                          <a:solidFill>
                            <a:schemeClr val="tx1"/>
                          </a:solidFill>
                          <a:effectLst/>
                          <a:latin typeface="Coptic1" pitchFamily="2" charset="0"/>
                          <a:cs typeface="Arial" pitchFamily="34" charset="0"/>
                        </a:rPr>
                        <a:t>/</a:t>
                      </a:r>
                      <a:r>
                        <a:rPr kumimoji="0" lang="en-US" sz="3200" b="0" i="0" u="none" strike="noStrike" cap="none" normalizeH="0" baseline="0" dirty="0" err="1">
                          <a:ln>
                            <a:noFill/>
                          </a:ln>
                          <a:solidFill>
                            <a:schemeClr val="tx1"/>
                          </a:solidFill>
                          <a:effectLst/>
                          <a:latin typeface="Coptic1" pitchFamily="2" charset="0"/>
                          <a:cs typeface="Arial" pitchFamily="34" charset="0"/>
                        </a:rPr>
                        <a:t>oui</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afhemci</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caoui~nam</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m~Pefiwt</a:t>
                      </a:r>
                      <a:r>
                        <a:rPr kumimoji="0" lang="en-US" sz="32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pitchFamily="34" charset="0"/>
                        </a:rPr>
                        <a:t>Le Christ notre Dieu est ressuscité des morts et Est monté aux cieux et S’est assis à la droite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pitchFamily="34" charset="0"/>
                        </a:rPr>
                        <a:t>de Son Père.</a:t>
                      </a:r>
                      <a:endParaRPr kumimoji="0" lang="en-US" sz="3200" b="0" i="0" u="none" strike="noStrike" cap="none" normalizeH="0" baseline="0" dirty="0">
                        <a:ln>
                          <a:noFill/>
                        </a:ln>
                        <a:solidFill>
                          <a:schemeClr val="tx1"/>
                        </a:solidFill>
                        <a:effectLst/>
                        <a:latin typeface="+mn-lt"/>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pitchFamily="34" charset="0"/>
                        </a:rPr>
                        <a:t>المسيح إلهنا، قام من</a:t>
                      </a:r>
                      <a:r>
                        <a:rPr kumimoji="0" lang="fr-FR" sz="3600" b="0" i="0" u="none" strike="noStrike" cap="none" normalizeH="0" baseline="0" dirty="0">
                          <a:ln>
                            <a:noFill/>
                          </a:ln>
                          <a:solidFill>
                            <a:schemeClr val="tx1"/>
                          </a:solidFill>
                          <a:effectLst/>
                          <a:latin typeface="Coptic1" pitchFamily="2" charset="0"/>
                          <a:cs typeface="Arial" pitchFamily="34" charset="0"/>
                        </a:rPr>
                        <a:t> </a:t>
                      </a:r>
                      <a:r>
                        <a:rPr kumimoji="0" lang="ar-EG" sz="3600" b="0" i="0" u="none" strike="noStrike" cap="none" normalizeH="0" baseline="0" dirty="0">
                          <a:ln>
                            <a:noFill/>
                          </a:ln>
                          <a:solidFill>
                            <a:schemeClr val="tx1"/>
                          </a:solidFill>
                          <a:effectLst/>
                          <a:latin typeface="Coptic1" pitchFamily="2" charset="0"/>
                          <a:cs typeface="Arial" pitchFamily="34" charset="0"/>
                        </a:rPr>
                        <a:t>بين الأموات، وصعد</a:t>
                      </a:r>
                      <a:r>
                        <a:rPr kumimoji="0" lang="fr-FR" sz="3600" b="0" i="0" u="none" strike="noStrike" cap="none" normalizeH="0" baseline="0" dirty="0">
                          <a:ln>
                            <a:noFill/>
                          </a:ln>
                          <a:solidFill>
                            <a:schemeClr val="tx1"/>
                          </a:solidFill>
                          <a:effectLst/>
                          <a:latin typeface="Coptic1" pitchFamily="2" charset="0"/>
                          <a:cs typeface="Arial" pitchFamily="34" charset="0"/>
                        </a:rPr>
                        <a:t> </a:t>
                      </a:r>
                      <a:r>
                        <a:rPr kumimoji="0" lang="ar-EG" sz="3600" b="0" i="0" u="none" strike="noStrike" cap="none" normalizeH="0" baseline="0" dirty="0">
                          <a:ln>
                            <a:noFill/>
                          </a:ln>
                          <a:solidFill>
                            <a:schemeClr val="tx1"/>
                          </a:solidFill>
                          <a:effectLst/>
                          <a:latin typeface="Coptic1" pitchFamily="2" charset="0"/>
                          <a:cs typeface="Arial" pitchFamily="34" charset="0"/>
                        </a:rPr>
                        <a:t>إلى السموات، وجلس</a:t>
                      </a:r>
                      <a:r>
                        <a:rPr kumimoji="0" lang="fr-FR" sz="3600" b="0" i="0" u="none" strike="noStrike" cap="none" normalizeH="0" baseline="0" dirty="0">
                          <a:ln>
                            <a:noFill/>
                          </a:ln>
                          <a:solidFill>
                            <a:schemeClr val="tx1"/>
                          </a:solidFill>
                          <a:effectLst/>
                          <a:latin typeface="Coptic1" pitchFamily="2" charset="0"/>
                          <a:cs typeface="Arial" pitchFamily="34" charset="0"/>
                        </a:rPr>
                        <a:t> </a:t>
                      </a:r>
                      <a:r>
                        <a:rPr kumimoji="0" lang="ar-EG" sz="3600" b="0" i="0" u="none" strike="noStrike" cap="none" normalizeH="0" baseline="0" dirty="0">
                          <a:ln>
                            <a:noFill/>
                          </a:ln>
                          <a:solidFill>
                            <a:schemeClr val="tx1"/>
                          </a:solidFill>
                          <a:effectLst/>
                          <a:latin typeface="Coptic1" pitchFamily="2" charset="0"/>
                          <a:cs typeface="Arial" pitchFamily="34" charset="0"/>
                        </a:rPr>
                        <a:t>عن يمين أبيه.</a:t>
                      </a:r>
                      <a:endParaRPr kumimoji="0" lang="en-US" sz="36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44AD4129-DCC5-4581-9F93-A21736451425}"/>
              </a:ext>
            </a:extLst>
          </p:cNvPr>
          <p:cNvGraphicFramePr>
            <a:graphicFrameLocks noGrp="1"/>
          </p:cNvGraphicFramePr>
          <p:nvPr>
            <p:extLst>
              <p:ext uri="{D42A27DB-BD31-4B8C-83A1-F6EECF244321}">
                <p14:modId xmlns:p14="http://schemas.microsoft.com/office/powerpoint/2010/main" val="4017229247"/>
              </p:ext>
            </p:extLst>
          </p:nvPr>
        </p:nvGraphicFramePr>
        <p:xfrm>
          <a:off x="1524000" y="62984"/>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512315246"/>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latin typeface="+mn-lt"/>
                        </a:rPr>
                        <a:t>Ascension – </a:t>
                      </a:r>
                      <a:r>
                        <a:rPr lang="en-US" sz="1600" b="0" dirty="0" err="1">
                          <a:latin typeface="+mn-lt"/>
                        </a:rPr>
                        <a:t>Aspamos</a:t>
                      </a:r>
                      <a:r>
                        <a:rPr lang="en-US" sz="1600" b="0" dirty="0">
                          <a:latin typeface="+mn-lt"/>
                        </a:rPr>
                        <a:t> Adam</a:t>
                      </a:r>
                    </a:p>
                  </a:txBody>
                  <a:tcPr marT="34290" marB="34290">
                    <a:lnL w="12700" cap="flat" cmpd="sng" algn="ctr">
                      <a:noFill/>
                      <a:prstDash val="solid"/>
                      <a:round/>
                      <a:headEnd type="none" w="med" len="med"/>
                      <a:tailEnd type="none" w="med" len="med"/>
                    </a:lnL>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6192244"/>
                  </a:ext>
                </a:extLst>
              </a:tr>
            </a:tbl>
          </a:graphicData>
        </a:graphic>
      </p:graphicFrame>
      <p:sp>
        <p:nvSpPr>
          <p:cNvPr id="5" name="Action Button: Custom 4">
            <a:hlinkClick r:id="rId4" action="ppaction://hlinksldjump" highlightClick="1"/>
            <a:extLst>
              <a:ext uri="{FF2B5EF4-FFF2-40B4-BE49-F238E27FC236}">
                <a16:creationId xmlns:a16="http://schemas.microsoft.com/office/drawing/2014/main" id="{11A1D2BB-8D28-455E-BC9F-DE914CF295F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6" name="AutoShape 36">
            <a:hlinkClick r:id="rId5" action="ppaction://hlinksldjump" highlightClick="1"/>
            <a:extLst>
              <a:ext uri="{FF2B5EF4-FFF2-40B4-BE49-F238E27FC236}">
                <a16:creationId xmlns:a16="http://schemas.microsoft.com/office/drawing/2014/main" id="{8EFA3F45-D5C0-4AC0-B4A3-FE16AC48522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277287236"/>
      </p:ext>
    </p:extLst>
  </p:cSld>
  <p:clrMapOvr>
    <a:masterClrMapping/>
  </p:clrMapOvr>
  <p:transition/>
</p:sld>
</file>

<file path=ppt/slides/slide3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48710242"/>
      </p:ext>
    </p:extLst>
  </p:cSld>
  <p:clrMapOvr>
    <a:masterClrMapping/>
  </p:clrMapOvr>
  <p:transition/>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39808" name="Group 64"/>
          <p:cNvGraphicFramePr>
            <a:graphicFrameLocks noGrp="1"/>
          </p:cNvGraphicFramePr>
          <p:nvPr>
            <p:extLst>
              <p:ext uri="{D42A27DB-BD31-4B8C-83A1-F6EECF244321}">
                <p14:modId xmlns:p14="http://schemas.microsoft.com/office/powerpoint/2010/main" val="2766261747"/>
              </p:ext>
            </p:extLst>
          </p:nvPr>
        </p:nvGraphicFramePr>
        <p:xfrm>
          <a:off x="0" y="104695"/>
          <a:ext cx="9144000" cy="4438174"/>
        </p:xfrm>
        <a:graphic>
          <a:graphicData uri="http://schemas.openxmlformats.org/drawingml/2006/table">
            <a:tbl>
              <a:tblPr/>
              <a:tblGrid>
                <a:gridCol w="3229583">
                  <a:extLst>
                    <a:ext uri="{9D8B030D-6E8A-4147-A177-3AD203B41FA5}">
                      <a16:colId xmlns:a16="http://schemas.microsoft.com/office/drawing/2014/main" val="20000"/>
                    </a:ext>
                  </a:extLst>
                </a:gridCol>
                <a:gridCol w="3384315">
                  <a:extLst>
                    <a:ext uri="{9D8B030D-6E8A-4147-A177-3AD203B41FA5}">
                      <a16:colId xmlns:a16="http://schemas.microsoft.com/office/drawing/2014/main" val="20001"/>
                    </a:ext>
                  </a:extLst>
                </a:gridCol>
                <a:gridCol w="2530102">
                  <a:extLst>
                    <a:ext uri="{9D8B030D-6E8A-4147-A177-3AD203B41FA5}">
                      <a16:colId xmlns:a16="http://schemas.microsoft.com/office/drawing/2014/main" val="20002"/>
                    </a:ext>
                  </a:extLst>
                </a:gridCol>
              </a:tblGrid>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Piou</a:t>
                      </a:r>
                      <a:r>
                        <a:rPr kumimoji="0" lang="en-CA" sz="24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Prêtre:</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Times New Roman" pitchFamily="18" charset="0"/>
                        </a:rPr>
                        <a:t>الكاهن:</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946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Agion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timion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cwma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yinon</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&lt;</a:t>
                      </a:r>
                      <a:r>
                        <a:rPr kumimoji="0" lang="en-US" sz="3200" b="0" i="0" u="none" strike="noStrike" cap="none" normalizeH="0" baseline="0" dirty="0" err="1">
                          <a:ln>
                            <a:noFill/>
                          </a:ln>
                          <a:solidFill>
                            <a:schemeClr val="tx1"/>
                          </a:solidFill>
                          <a:effectLst/>
                          <a:latin typeface="Coptic1" pitchFamily="2" charset="0"/>
                          <a:cs typeface="Arial" charset="0"/>
                        </a:rPr>
                        <a:t>rictou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Saint et précieux corps et sang véritable de Jésus Christ Fils de notre Dieu.  Amen.</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مقدس وكريم جسد</a:t>
                      </a:r>
                      <a:r>
                        <a:rPr kumimoji="0" lang="fr-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ودم </a:t>
                      </a:r>
                      <a:r>
                        <a:rPr kumimoji="0" lang="ar-SA" sz="3200" b="0" i="0" u="none" strike="noStrike" cap="none" normalizeH="0" baseline="0" dirty="0" err="1">
                          <a:ln>
                            <a:noFill/>
                          </a:ln>
                          <a:solidFill>
                            <a:schemeClr val="tx1"/>
                          </a:solidFill>
                          <a:effectLst/>
                          <a:latin typeface="Arial" charset="0"/>
                          <a:cs typeface="Arial" charset="0"/>
                        </a:rPr>
                        <a:t>حقيقى</a:t>
                      </a:r>
                      <a:r>
                        <a:rPr kumimoji="0" lang="ar-SA" sz="3200" b="0" i="0" u="none" strike="noStrike" cap="none" normalizeH="0" baseline="0" dirty="0">
                          <a:ln>
                            <a:noFill/>
                          </a:ln>
                          <a:solidFill>
                            <a:schemeClr val="tx1"/>
                          </a:solidFill>
                          <a:effectLst/>
                          <a:latin typeface="Arial" charset="0"/>
                          <a:cs typeface="Arial" charset="0"/>
                        </a:rPr>
                        <a:t> ليسوع المسيح </a:t>
                      </a:r>
                      <a:r>
                        <a:rPr kumimoji="0" lang="ar-SA" sz="3200" b="0" i="0" u="none" strike="noStrike" cap="none" normalizeH="0" baseline="0" dirty="0" err="1">
                          <a:ln>
                            <a:noFill/>
                          </a:ln>
                          <a:solidFill>
                            <a:schemeClr val="tx1"/>
                          </a:solidFill>
                          <a:effectLst/>
                          <a:latin typeface="Arial" charset="0"/>
                          <a:cs typeface="Arial" charset="0"/>
                        </a:rPr>
                        <a:t>إبن</a:t>
                      </a:r>
                      <a:r>
                        <a:rPr kumimoji="0" lang="ar-SA" sz="3200" b="0" i="0" u="none" strike="noStrike" cap="none" normalizeH="0" baseline="0" dirty="0">
                          <a:ln>
                            <a:noFill/>
                          </a:ln>
                          <a:solidFill>
                            <a:schemeClr val="tx1"/>
                          </a:solidFill>
                          <a:effectLst/>
                          <a:latin typeface="Arial" charset="0"/>
                          <a:cs typeface="Arial" charset="0"/>
                        </a:rPr>
                        <a:t> إلهنا آمين.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0719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100" b="0" i="0" u="sng" strike="noStrike" cap="none" normalizeH="0" baseline="0" dirty="0" err="1">
                          <a:ln>
                            <a:noFill/>
                          </a:ln>
                          <a:solidFill>
                            <a:srgbClr val="FF9900"/>
                          </a:solidFill>
                          <a:effectLst/>
                          <a:latin typeface="Coptic1" pitchFamily="2" charset="0"/>
                          <a:cs typeface="Arial" charset="0"/>
                        </a:rPr>
                        <a:t>Pilaoc</a:t>
                      </a:r>
                      <a:r>
                        <a:rPr kumimoji="0" lang="en-CA" sz="21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t>
                      </a:r>
                      <a:r>
                        <a:rPr kumimoji="0" lang="fr-CA" sz="2100" b="0" i="0" u="sng" strike="noStrike" cap="none" normalizeH="0" baseline="0" dirty="0">
                          <a:ln>
                            <a:noFill/>
                          </a:ln>
                          <a:solidFill>
                            <a:srgbClr val="FF9900"/>
                          </a:solidFill>
                          <a:effectLst/>
                          <a:latin typeface="Times New Roman"/>
                          <a:cs typeface="Times New Roman" pitchFamily="18" charset="0"/>
                        </a:rPr>
                        <a:t>’</a:t>
                      </a:r>
                      <a:r>
                        <a:rPr kumimoji="0" lang="fr-CA" sz="2100" b="0" i="0" u="sng" strike="noStrike" cap="none" normalizeH="0" baseline="0" dirty="0">
                          <a:ln>
                            <a:noFill/>
                          </a:ln>
                          <a:solidFill>
                            <a:srgbClr val="FF9900"/>
                          </a:solidFill>
                          <a:effectLst/>
                          <a:latin typeface="Arial" charset="0"/>
                          <a:cs typeface="Times New Roman" pitchFamily="18" charset="0"/>
                        </a:rPr>
                        <a:t>Assemblée:</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Times New Roman" pitchFamily="18" charset="0"/>
                        </a:rPr>
                        <a:t>الشعب:</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Amen.</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Times New Roman" pitchFamily="18" charset="0"/>
                        </a:rPr>
                        <a:t>آمين</a:t>
                      </a:r>
                      <a:r>
                        <a:rPr kumimoji="0" lang="en-CA" sz="2800" b="0" i="0" u="none" strike="noStrike" cap="none" normalizeH="0" baseline="0" dirty="0">
                          <a:ln>
                            <a:noFill/>
                          </a:ln>
                          <a:solidFill>
                            <a:schemeClr val="tx1"/>
                          </a:solidFill>
                          <a:effectLst/>
                          <a:latin typeface="Arial" charset="0"/>
                          <a:cs typeface="Times New Roman" pitchFamily="18" charset="0"/>
                        </a:rPr>
                        <a:t>.</a:t>
                      </a:r>
                      <a:endParaRPr kumimoji="0" lang="en-US" sz="28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1794" name="Group 2"/>
          <p:cNvGraphicFramePr>
            <a:graphicFrameLocks noGrp="1"/>
          </p:cNvGraphicFramePr>
          <p:nvPr>
            <p:extLst>
              <p:ext uri="{D42A27DB-BD31-4B8C-83A1-F6EECF244321}">
                <p14:modId xmlns:p14="http://schemas.microsoft.com/office/powerpoint/2010/main" val="2016006036"/>
              </p:ext>
            </p:extLst>
          </p:nvPr>
        </p:nvGraphicFramePr>
        <p:xfrm>
          <a:off x="0" y="639949"/>
          <a:ext cx="9144000" cy="3958829"/>
        </p:xfrm>
        <a:graphic>
          <a:graphicData uri="http://schemas.openxmlformats.org/drawingml/2006/table">
            <a:tbl>
              <a:tblPr/>
              <a:tblGrid>
                <a:gridCol w="3495472">
                  <a:extLst>
                    <a:ext uri="{9D8B030D-6E8A-4147-A177-3AD203B41FA5}">
                      <a16:colId xmlns:a16="http://schemas.microsoft.com/office/drawing/2014/main" val="20000"/>
                    </a:ext>
                  </a:extLst>
                </a:gridCol>
                <a:gridCol w="3080426">
                  <a:extLst>
                    <a:ext uri="{9D8B030D-6E8A-4147-A177-3AD203B41FA5}">
                      <a16:colId xmlns:a16="http://schemas.microsoft.com/office/drawing/2014/main" val="20001"/>
                    </a:ext>
                  </a:extLst>
                </a:gridCol>
                <a:gridCol w="256810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pitchFamily="34" charset="0"/>
                        </a:rPr>
                        <a:t>Amou</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saron</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m~voou</a:t>
                      </a:r>
                      <a:r>
                        <a:rPr kumimoji="0" lang="en-US" sz="3200" b="0" i="0" u="none" strike="noStrike" cap="none" normalizeH="0" baseline="0" dirty="0">
                          <a:ln>
                            <a:noFill/>
                          </a:ln>
                          <a:solidFill>
                            <a:schemeClr val="tx1"/>
                          </a:solidFill>
                          <a:effectLst/>
                          <a:latin typeface="Coptic1" pitchFamily="2" charset="0"/>
                          <a:cs typeface="Arial" pitchFamily="34" charset="0"/>
                        </a:rPr>
                        <a:t> w Penn/b </a:t>
                      </a:r>
                      <a:r>
                        <a:rPr kumimoji="0" lang="en-US" sz="3200" b="0" i="0" u="none" strike="noStrike" cap="none" normalizeH="0" baseline="0" dirty="0" err="1">
                          <a:ln>
                            <a:noFill/>
                          </a:ln>
                          <a:solidFill>
                            <a:schemeClr val="tx1"/>
                          </a:solidFill>
                          <a:effectLst/>
                          <a:latin typeface="Coptic1" pitchFamily="2" charset="0"/>
                          <a:cs typeface="Arial" pitchFamily="34" charset="0"/>
                        </a:rPr>
                        <a:t>P,#c</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ariouwini</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eron</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qen</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tekmeynou</a:t>
                      </a:r>
                      <a:r>
                        <a:rPr kumimoji="0" lang="en-US" sz="3200" b="0" i="0" u="none" strike="noStrike" cap="none" normalizeH="0" baseline="0" dirty="0">
                          <a:ln>
                            <a:noFill/>
                          </a:ln>
                          <a:solidFill>
                            <a:schemeClr val="tx1"/>
                          </a:solidFill>
                          <a:effectLst/>
                          <a:latin typeface="Coptic1" pitchFamily="2" charset="0"/>
                          <a:cs typeface="Arial" pitchFamily="34"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pitchFamily="34" charset="0"/>
                        </a:rPr>
                        <a:t>et[</a:t>
                      </a:r>
                      <a:r>
                        <a:rPr kumimoji="0" lang="en-US" sz="3200" b="0" i="0" u="none" strike="noStrike" cap="none" normalizeH="0" baseline="0" dirty="0" err="1">
                          <a:ln>
                            <a:noFill/>
                          </a:ln>
                          <a:solidFill>
                            <a:schemeClr val="tx1"/>
                          </a:solidFill>
                          <a:effectLst/>
                          <a:latin typeface="Coptic1" pitchFamily="2" charset="0"/>
                          <a:cs typeface="Arial" pitchFamily="34" charset="0"/>
                        </a:rPr>
                        <a:t>oci</a:t>
                      </a:r>
                      <a:r>
                        <a:rPr kumimoji="0" lang="en-US" sz="3200" b="0" i="0" u="none" strike="noStrike" cap="none" normalizeH="0" baseline="0" dirty="0">
                          <a:ln>
                            <a:noFill/>
                          </a:ln>
                          <a:solidFill>
                            <a:schemeClr val="tx1"/>
                          </a:solidFill>
                          <a:effectLst/>
                          <a:latin typeface="Coptic1" pitchFamily="2" charset="0"/>
                          <a:cs typeface="Arial" pitchFamily="34"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pitchFamily="34" charset="0"/>
                        </a:rPr>
                        <a:t>Viens vers nous aujourd'hui, ô notre Maître le Christ et éclaire-nous de Ta haute divinité.</a:t>
                      </a:r>
                      <a:endParaRPr kumimoji="0" lang="en-US" sz="3200" b="0" i="0" u="none" strike="noStrike" cap="none" normalizeH="0" baseline="0" dirty="0">
                        <a:ln>
                          <a:noFill/>
                        </a:ln>
                        <a:solidFill>
                          <a:schemeClr val="tx1"/>
                        </a:solidFill>
                        <a:effectLst/>
                        <a:latin typeface="+mn-lt"/>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pitchFamily="34" charset="0"/>
                        </a:rPr>
                        <a:t>تعال إلينا اليوم يا</a:t>
                      </a:r>
                      <a:r>
                        <a:rPr kumimoji="0" lang="fr-FR" sz="3600" b="0" i="0" u="none" strike="noStrike" cap="none" normalizeH="0" baseline="0" dirty="0">
                          <a:ln>
                            <a:noFill/>
                          </a:ln>
                          <a:solidFill>
                            <a:schemeClr val="tx1"/>
                          </a:solidFill>
                          <a:effectLst/>
                          <a:latin typeface="Coptic1" pitchFamily="2" charset="0"/>
                          <a:cs typeface="Arial" pitchFamily="34" charset="0"/>
                        </a:rPr>
                        <a:t> </a:t>
                      </a:r>
                      <a:r>
                        <a:rPr kumimoji="0" lang="ar-EG" sz="3600" b="0" i="0" u="none" strike="noStrike" cap="none" normalizeH="0" baseline="0" dirty="0">
                          <a:ln>
                            <a:noFill/>
                          </a:ln>
                          <a:solidFill>
                            <a:schemeClr val="tx1"/>
                          </a:solidFill>
                          <a:effectLst/>
                          <a:latin typeface="Coptic1" pitchFamily="2" charset="0"/>
                          <a:cs typeface="Arial" pitchFamily="34" charset="0"/>
                        </a:rPr>
                        <a:t>سيدنا المسيح وأضئ</a:t>
                      </a:r>
                      <a:r>
                        <a:rPr kumimoji="0" lang="fr-FR" sz="3600" b="0" i="0" u="none" strike="noStrike" cap="none" normalizeH="0" baseline="0" dirty="0">
                          <a:ln>
                            <a:noFill/>
                          </a:ln>
                          <a:solidFill>
                            <a:schemeClr val="tx1"/>
                          </a:solidFill>
                          <a:effectLst/>
                          <a:latin typeface="Coptic1" pitchFamily="2" charset="0"/>
                          <a:cs typeface="Arial" pitchFamily="34" charset="0"/>
                        </a:rPr>
                        <a:t> </a:t>
                      </a:r>
                      <a:r>
                        <a:rPr kumimoji="0" lang="ar-EG" sz="3600" b="0" i="0" u="none" strike="noStrike" cap="none" normalizeH="0" baseline="0" dirty="0">
                          <a:ln>
                            <a:noFill/>
                          </a:ln>
                          <a:solidFill>
                            <a:schemeClr val="tx1"/>
                          </a:solidFill>
                          <a:effectLst/>
                          <a:latin typeface="Coptic1" pitchFamily="2" charset="0"/>
                          <a:cs typeface="Arial" pitchFamily="34" charset="0"/>
                        </a:rPr>
                        <a:t>علينا </a:t>
                      </a:r>
                      <a:r>
                        <a:rPr kumimoji="0" lang="ar-EG" sz="3600" b="0" i="0" u="none" strike="noStrike" cap="none" normalizeH="0" baseline="0" dirty="0" err="1">
                          <a:ln>
                            <a:noFill/>
                          </a:ln>
                          <a:solidFill>
                            <a:schemeClr val="tx1"/>
                          </a:solidFill>
                          <a:effectLst/>
                          <a:latin typeface="Coptic1" pitchFamily="2" charset="0"/>
                          <a:cs typeface="Arial" pitchFamily="34" charset="0"/>
                        </a:rPr>
                        <a:t>بلاهوتك</a:t>
                      </a:r>
                      <a:r>
                        <a:rPr kumimoji="0" lang="ar-EG" sz="3600" b="0" i="0" u="none" strike="noStrike" cap="none" normalizeH="0" baseline="0" dirty="0">
                          <a:ln>
                            <a:noFill/>
                          </a:ln>
                          <a:solidFill>
                            <a:schemeClr val="tx1"/>
                          </a:solidFill>
                          <a:effectLst/>
                          <a:latin typeface="Coptic1" pitchFamily="2" charset="0"/>
                          <a:cs typeface="Arial" pitchFamily="34" charset="0"/>
                        </a:rPr>
                        <a:t> العالي.</a:t>
                      </a:r>
                      <a:endParaRPr kumimoji="0" lang="en-US" sz="36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44AD4129-DCC5-4581-9F93-A21736451425}"/>
              </a:ext>
            </a:extLst>
          </p:cNvPr>
          <p:cNvGraphicFramePr>
            <a:graphicFrameLocks noGrp="1"/>
          </p:cNvGraphicFramePr>
          <p:nvPr>
            <p:extLst>
              <p:ext uri="{D42A27DB-BD31-4B8C-83A1-F6EECF244321}">
                <p14:modId xmlns:p14="http://schemas.microsoft.com/office/powerpoint/2010/main" val="3647736710"/>
              </p:ext>
            </p:extLst>
          </p:nvPr>
        </p:nvGraphicFramePr>
        <p:xfrm>
          <a:off x="1524000" y="62984"/>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512315246"/>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err="1">
                          <a:latin typeface="+mn-lt"/>
                        </a:rPr>
                        <a:t>Pentecôte</a:t>
                      </a:r>
                      <a:r>
                        <a:rPr lang="en-US" sz="1600" b="0" dirty="0">
                          <a:latin typeface="+mn-lt"/>
                        </a:rPr>
                        <a:t> – </a:t>
                      </a:r>
                      <a:r>
                        <a:rPr lang="en-US" sz="1600" b="0" dirty="0" err="1">
                          <a:latin typeface="+mn-lt"/>
                        </a:rPr>
                        <a:t>Aspamos</a:t>
                      </a:r>
                      <a:r>
                        <a:rPr lang="en-US" sz="1600" b="0" dirty="0">
                          <a:latin typeface="+mn-lt"/>
                        </a:rPr>
                        <a:t> Adam</a:t>
                      </a:r>
                    </a:p>
                  </a:txBody>
                  <a:tcPr marT="34290" marB="34290">
                    <a:lnL w="12700" cap="flat" cmpd="sng" algn="ctr">
                      <a:noFill/>
                      <a:prstDash val="solid"/>
                      <a:round/>
                      <a:headEnd type="none" w="med" len="med"/>
                      <a:tailEnd type="none" w="med" len="med"/>
                    </a:lnL>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6192244"/>
                  </a:ext>
                </a:extLst>
              </a:tr>
            </a:tbl>
          </a:graphicData>
        </a:graphic>
      </p:graphicFrame>
      <p:sp>
        <p:nvSpPr>
          <p:cNvPr id="5" name="Action Button: Custom 4">
            <a:hlinkClick r:id="rId4" action="ppaction://hlinksldjump" highlightClick="1"/>
            <a:extLst>
              <a:ext uri="{FF2B5EF4-FFF2-40B4-BE49-F238E27FC236}">
                <a16:creationId xmlns:a16="http://schemas.microsoft.com/office/drawing/2014/main" id="{11A1D2BB-8D28-455E-BC9F-DE914CF295F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148973562"/>
      </p:ext>
    </p:extLst>
  </p:cSld>
  <p:clrMapOvr>
    <a:masterClrMapping/>
  </p:clrMapOvr>
  <p:transition/>
</p:sld>
</file>

<file path=ppt/slides/slide3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1794" name="Group 2"/>
          <p:cNvGraphicFramePr>
            <a:graphicFrameLocks noGrp="1"/>
          </p:cNvGraphicFramePr>
          <p:nvPr>
            <p:extLst>
              <p:ext uri="{D42A27DB-BD31-4B8C-83A1-F6EECF244321}">
                <p14:modId xmlns:p14="http://schemas.microsoft.com/office/powerpoint/2010/main" val="4032221189"/>
              </p:ext>
            </p:extLst>
          </p:nvPr>
        </p:nvGraphicFramePr>
        <p:xfrm>
          <a:off x="0" y="639949"/>
          <a:ext cx="9144000" cy="3011301"/>
        </p:xfrm>
        <a:graphic>
          <a:graphicData uri="http://schemas.openxmlformats.org/drawingml/2006/table">
            <a:tbl>
              <a:tblPr/>
              <a:tblGrid>
                <a:gridCol w="3495472">
                  <a:extLst>
                    <a:ext uri="{9D8B030D-6E8A-4147-A177-3AD203B41FA5}">
                      <a16:colId xmlns:a16="http://schemas.microsoft.com/office/drawing/2014/main" val="20000"/>
                    </a:ext>
                  </a:extLst>
                </a:gridCol>
                <a:gridCol w="3080426">
                  <a:extLst>
                    <a:ext uri="{9D8B030D-6E8A-4147-A177-3AD203B41FA5}">
                      <a16:colId xmlns:a16="http://schemas.microsoft.com/office/drawing/2014/main" val="20001"/>
                    </a:ext>
                  </a:extLst>
                </a:gridCol>
                <a:gridCol w="2568102">
                  <a:extLst>
                    <a:ext uri="{9D8B030D-6E8A-4147-A177-3AD203B41FA5}">
                      <a16:colId xmlns:a16="http://schemas.microsoft.com/office/drawing/2014/main" val="20002"/>
                    </a:ext>
                  </a:extLst>
                </a:gridCol>
              </a:tblGrid>
              <a:tr h="301130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pitchFamily="34" charset="0"/>
                        </a:rPr>
                        <a:t>Ouwrp</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eqr</a:t>
                      </a:r>
                      <a:r>
                        <a:rPr kumimoji="0" lang="en-US" sz="3200" b="0" i="0" u="none" strike="noStrike" cap="none" normalizeH="0" baseline="0" dirty="0">
                          <a:ln>
                            <a:noFill/>
                          </a:ln>
                          <a:solidFill>
                            <a:schemeClr val="tx1"/>
                          </a:solidFill>
                          <a:effectLst/>
                          <a:latin typeface="Coptic1" pitchFamily="2" charset="0"/>
                          <a:cs typeface="Arial" pitchFamily="34" charset="0"/>
                        </a:rPr>
                        <a:t>/</a:t>
                      </a:r>
                      <a:r>
                        <a:rPr kumimoji="0" lang="en-US" sz="3200" b="0" i="0" u="none" strike="noStrike" cap="none" normalizeH="0" baseline="0" dirty="0" err="1">
                          <a:ln>
                            <a:noFill/>
                          </a:ln>
                          <a:solidFill>
                            <a:schemeClr val="tx1"/>
                          </a:solidFill>
                          <a:effectLst/>
                          <a:latin typeface="Coptic1" pitchFamily="2" charset="0"/>
                          <a:cs typeface="Arial" pitchFamily="34" charset="0"/>
                        </a:rPr>
                        <a:t>i</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ejwn</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m~painis</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n~hmot</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n~te</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Pekp~neuma</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e#y#u</a:t>
                      </a:r>
                      <a:r>
                        <a:rPr kumimoji="0" lang="en-US" sz="3200" b="0" i="0" u="none" strike="noStrike" cap="none" normalizeH="0" baseline="0" dirty="0">
                          <a:ln>
                            <a:noFill/>
                          </a:ln>
                          <a:solidFill>
                            <a:schemeClr val="tx1"/>
                          </a:solidFill>
                          <a:effectLst/>
                          <a:latin typeface="Coptic1" pitchFamily="2" charset="0"/>
                          <a:cs typeface="Arial" pitchFamily="34"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pitchFamily="34" charset="0"/>
                        </a:rPr>
                        <a:t>m~Paraklyton</a:t>
                      </a:r>
                      <a:r>
                        <a:rPr kumimoji="0" lang="en-US" sz="32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Envoie-nous cette grande grâce: Ton Esprit Saint, le Consolateur.</a:t>
                      </a:r>
                      <a:endParaRPr kumimoji="0" lang="en-US" sz="4800" b="0" i="0" u="none" strike="noStrike" cap="none" normalizeH="0" baseline="0" dirty="0">
                        <a:ln>
                          <a:noFill/>
                        </a:ln>
                        <a:solidFill>
                          <a:schemeClr val="tx1"/>
                        </a:solidFill>
                        <a:effectLst/>
                        <a:latin typeface="+mn-lt"/>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pitchFamily="34" charset="0"/>
                        </a:rPr>
                        <a:t>أرسل إلينا هذه النعمة</a:t>
                      </a:r>
                      <a:r>
                        <a:rPr kumimoji="0" lang="fr-FR" sz="3600" b="0" i="0" u="none" strike="noStrike" cap="none" normalizeH="0" baseline="0" dirty="0">
                          <a:ln>
                            <a:noFill/>
                          </a:ln>
                          <a:solidFill>
                            <a:schemeClr val="tx1"/>
                          </a:solidFill>
                          <a:effectLst/>
                          <a:latin typeface="Coptic1" pitchFamily="2" charset="0"/>
                          <a:cs typeface="Arial" pitchFamily="34" charset="0"/>
                        </a:rPr>
                        <a:t> </a:t>
                      </a:r>
                      <a:r>
                        <a:rPr kumimoji="0" lang="ar-EG" sz="3600" b="0" i="0" u="none" strike="noStrike" cap="none" normalizeH="0" baseline="0" dirty="0">
                          <a:ln>
                            <a:noFill/>
                          </a:ln>
                          <a:solidFill>
                            <a:schemeClr val="tx1"/>
                          </a:solidFill>
                          <a:effectLst/>
                          <a:latin typeface="Coptic1" pitchFamily="2" charset="0"/>
                          <a:cs typeface="Arial" pitchFamily="34" charset="0"/>
                        </a:rPr>
                        <a:t>العظيمة التي لروحك</a:t>
                      </a:r>
                      <a:r>
                        <a:rPr kumimoji="0" lang="fr-FR" sz="3600" b="0" i="0" u="none" strike="noStrike" cap="none" normalizeH="0" baseline="0" dirty="0">
                          <a:ln>
                            <a:noFill/>
                          </a:ln>
                          <a:solidFill>
                            <a:schemeClr val="tx1"/>
                          </a:solidFill>
                          <a:effectLst/>
                          <a:latin typeface="Coptic1" pitchFamily="2" charset="0"/>
                          <a:cs typeface="Arial" pitchFamily="34" charset="0"/>
                        </a:rPr>
                        <a:t> </a:t>
                      </a:r>
                      <a:r>
                        <a:rPr kumimoji="0" lang="ar-EG" sz="3600" b="0" i="0" u="none" strike="noStrike" cap="none" normalizeH="0" baseline="0" dirty="0">
                          <a:ln>
                            <a:noFill/>
                          </a:ln>
                          <a:solidFill>
                            <a:schemeClr val="tx1"/>
                          </a:solidFill>
                          <a:effectLst/>
                          <a:latin typeface="Coptic1" pitchFamily="2" charset="0"/>
                          <a:cs typeface="Arial" pitchFamily="34" charset="0"/>
                        </a:rPr>
                        <a:t>القدس المعزي.</a:t>
                      </a:r>
                      <a:endParaRPr kumimoji="0" lang="en-US" sz="36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utoShape 36">
            <a:hlinkClick r:id="rId4" action="ppaction://hlinksldjump" highlightClick="1"/>
            <a:extLst>
              <a:ext uri="{FF2B5EF4-FFF2-40B4-BE49-F238E27FC236}">
                <a16:creationId xmlns:a16="http://schemas.microsoft.com/office/drawing/2014/main" id="{8EFA3F45-D5C0-4AC0-B4A3-FE16AC48522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454654397"/>
      </p:ext>
    </p:extLst>
  </p:cSld>
  <p:clrMapOvr>
    <a:masterClrMapping/>
  </p:clrMapOvr>
  <p:transition/>
</p:sld>
</file>

<file path=ppt/slides/slide3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81392842"/>
      </p:ext>
    </p:extLst>
  </p:cSld>
  <p:clrMapOvr>
    <a:masterClrMapping/>
  </p:clrMapOvr>
  <p:transition/>
</p:sld>
</file>

<file path=ppt/slides/slide3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2249949046"/>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Arial" charset="0"/>
                        </a:rPr>
                        <a:t>Entrée </a:t>
                      </a:r>
                      <a:r>
                        <a:rPr lang="en-US" sz="1800" b="0" dirty="0" err="1">
                          <a:latin typeface="Arial" charset="0"/>
                        </a:rPr>
                        <a:t>en</a:t>
                      </a:r>
                      <a:r>
                        <a:rPr lang="en-US" sz="1800" b="0" dirty="0">
                          <a:latin typeface="Arial" charset="0"/>
                        </a:rPr>
                        <a:t> </a:t>
                      </a:r>
                      <a:r>
                        <a:rPr lang="en-US" sz="1800" b="0" dirty="0" err="1">
                          <a:latin typeface="Arial" charset="0"/>
                        </a:rPr>
                        <a:t>Egypte</a:t>
                      </a:r>
                      <a:r>
                        <a:rPr lang="en-US" sz="1800" b="0" dirty="0">
                          <a:latin typeface="Arial" charset="0"/>
                        </a:rPr>
                        <a:t> –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0" name="Group 2">
            <a:extLst>
              <a:ext uri="{FF2B5EF4-FFF2-40B4-BE49-F238E27FC236}">
                <a16:creationId xmlns:a16="http://schemas.microsoft.com/office/drawing/2014/main" id="{4EA21CAB-9730-422E-A56C-23C10A98E400}"/>
              </a:ext>
            </a:extLst>
          </p:cNvPr>
          <p:cNvGraphicFramePr>
            <a:graphicFrameLocks noGrp="1"/>
          </p:cNvGraphicFramePr>
          <p:nvPr>
            <p:ph type="tbl" idx="1"/>
            <p:extLst>
              <p:ext uri="{D42A27DB-BD31-4B8C-83A1-F6EECF244321}">
                <p14:modId xmlns:p14="http://schemas.microsoft.com/office/powerpoint/2010/main" val="2266301094"/>
              </p:ext>
            </p:extLst>
          </p:nvPr>
        </p:nvGraphicFramePr>
        <p:xfrm>
          <a:off x="0" y="631825"/>
          <a:ext cx="9144000" cy="3879850"/>
        </p:xfrm>
        <a:graphic>
          <a:graphicData uri="http://schemas.openxmlformats.org/drawingml/2006/table">
            <a:tbl>
              <a:tblPr/>
              <a:tblGrid>
                <a:gridCol w="3395838">
                  <a:extLst>
                    <a:ext uri="{9D8B030D-6E8A-4147-A177-3AD203B41FA5}">
                      <a16:colId xmlns:a16="http://schemas.microsoft.com/office/drawing/2014/main" val="20000"/>
                    </a:ext>
                  </a:extLst>
                </a:gridCol>
                <a:gridCol w="3093452">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algn="just"/>
                      <a:r>
                        <a:rPr kumimoji="0" lang="en-GB" sz="3600" b="0" i="0" u="none" strike="noStrike" cap="none" normalizeH="0" baseline="0" dirty="0" err="1">
                          <a:ln>
                            <a:noFill/>
                          </a:ln>
                          <a:solidFill>
                            <a:schemeClr val="tx1"/>
                          </a:solidFill>
                          <a:effectLst/>
                          <a:latin typeface="Coptic1" pitchFamily="2" charset="0"/>
                          <a:cs typeface="Arial" charset="0"/>
                        </a:rPr>
                        <a:t>Nyo</a:t>
                      </a:r>
                      <a:r>
                        <a:rPr kumimoji="0" lang="en-GB" sz="3600" b="0" i="0" u="none" strike="noStrike" cap="none" normalizeH="0" baseline="0" dirty="0">
                          <a:ln>
                            <a:noFill/>
                          </a:ln>
                          <a:solidFill>
                            <a:schemeClr val="tx1"/>
                          </a:solidFill>
                          <a:effectLst/>
                          <a:latin typeface="Coptic1" pitchFamily="2" charset="0"/>
                          <a:cs typeface="Arial" charset="0"/>
                        </a:rPr>
                        <a:t> pe </a:t>
                      </a:r>
                      <a:r>
                        <a:rPr kumimoji="0" lang="en-GB" sz="3600" b="0" i="0" u="none" strike="noStrike" cap="none" normalizeH="0" baseline="0" dirty="0" err="1">
                          <a:ln>
                            <a:noFill/>
                          </a:ln>
                          <a:solidFill>
                            <a:schemeClr val="tx1"/>
                          </a:solidFill>
                          <a:effectLst/>
                          <a:latin typeface="Coptic1" pitchFamily="2" charset="0"/>
                          <a:cs typeface="Arial" charset="0"/>
                        </a:rPr>
                        <a:t>pia~ho</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etafsopf</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n~je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Iwc</a:t>
                      </a:r>
                      <a:r>
                        <a:rPr kumimoji="0" lang="en-GB" sz="3600" b="0" i="0" u="none" strike="noStrike" cap="none" normalizeH="0" baseline="0" dirty="0">
                          <a:ln>
                            <a:noFill/>
                          </a:ln>
                          <a:solidFill>
                            <a:schemeClr val="tx1"/>
                          </a:solidFill>
                          <a:effectLst/>
                          <a:latin typeface="Coptic1" pitchFamily="2" charset="0"/>
                          <a:cs typeface="Arial" charset="0"/>
                        </a:rPr>
                        <a:t>/f: </a:t>
                      </a:r>
                      <a:r>
                        <a:rPr kumimoji="0" lang="en-GB" sz="3600" b="0" i="0" u="none" strike="noStrike" cap="none" normalizeH="0" baseline="0" dirty="0" err="1">
                          <a:ln>
                            <a:noFill/>
                          </a:ln>
                          <a:solidFill>
                            <a:schemeClr val="tx1"/>
                          </a:solidFill>
                          <a:effectLst/>
                          <a:latin typeface="Coptic1" pitchFamily="2" charset="0"/>
                          <a:cs typeface="Arial" charset="0"/>
                        </a:rPr>
                        <a:t>afjem</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pimargarit</a:t>
                      </a:r>
                      <a:r>
                        <a:rPr kumimoji="0" lang="en-GB" sz="3600" b="0" i="0" u="none" strike="noStrike" cap="none" normalizeH="0" baseline="0" dirty="0">
                          <a:ln>
                            <a:noFill/>
                          </a:ln>
                          <a:solidFill>
                            <a:schemeClr val="tx1"/>
                          </a:solidFill>
                          <a:effectLst/>
                          <a:latin typeface="Coptic1" pitchFamily="2" charset="0"/>
                          <a:cs typeface="Arial" charset="0"/>
                        </a:rPr>
                        <a:t>/c:</a:t>
                      </a:r>
                    </a:p>
                    <a:p>
                      <a:pPr algn="just"/>
                      <a:r>
                        <a:rPr kumimoji="0" lang="en-GB" sz="3600" b="0" i="0" u="none" strike="noStrike" cap="none" normalizeH="0" baseline="0" dirty="0" err="1">
                          <a:ln>
                            <a:noFill/>
                          </a:ln>
                          <a:solidFill>
                            <a:schemeClr val="tx1"/>
                          </a:solidFill>
                          <a:effectLst/>
                          <a:latin typeface="Coptic1" pitchFamily="2" charset="0"/>
                          <a:cs typeface="Arial" charset="0"/>
                        </a:rPr>
                        <a:t>efh</a:t>
                      </a:r>
                      <a:r>
                        <a:rPr kumimoji="0" lang="en-GB" sz="3600" b="0" i="0" u="none" strike="noStrike" cap="none" normalizeH="0" baseline="0" dirty="0">
                          <a:ln>
                            <a:noFill/>
                          </a:ln>
                          <a:solidFill>
                            <a:schemeClr val="tx1"/>
                          </a:solidFill>
                          <a:effectLst/>
                          <a:latin typeface="Coptic1" pitchFamily="2" charset="0"/>
                          <a:cs typeface="Arial" charset="0"/>
                        </a:rPr>
                        <a:t>/p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tefm</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Tu es le trésor qu’a acheté Joseph qui a trouvé le joyau en son milieu.</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أنت هي الكنز الذي</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اشتراه</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يوسف وجد الجوهرة</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في وسطها.</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90032812"/>
      </p:ext>
    </p:extLst>
  </p:cSld>
  <p:clrMapOvr>
    <a:masterClrMapping/>
  </p:clrMapOvr>
  <p:transition/>
</p:sld>
</file>

<file path=ppt/slides/slide3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10" name="Group 2">
            <a:extLst>
              <a:ext uri="{FF2B5EF4-FFF2-40B4-BE49-F238E27FC236}">
                <a16:creationId xmlns:a16="http://schemas.microsoft.com/office/drawing/2014/main" id="{4EA21CAB-9730-422E-A56C-23C10A98E400}"/>
              </a:ext>
            </a:extLst>
          </p:cNvPr>
          <p:cNvGraphicFramePr>
            <a:graphicFrameLocks noGrp="1"/>
          </p:cNvGraphicFramePr>
          <p:nvPr>
            <p:ph type="tbl" idx="1"/>
            <p:extLst>
              <p:ext uri="{D42A27DB-BD31-4B8C-83A1-F6EECF244321}">
                <p14:modId xmlns:p14="http://schemas.microsoft.com/office/powerpoint/2010/main" val="1644339622"/>
              </p:ext>
            </p:extLst>
          </p:nvPr>
        </p:nvGraphicFramePr>
        <p:xfrm>
          <a:off x="0" y="229749"/>
          <a:ext cx="9144000" cy="3909060"/>
        </p:xfrm>
        <a:graphic>
          <a:graphicData uri="http://schemas.openxmlformats.org/drawingml/2006/table">
            <a:tbl>
              <a:tblPr/>
              <a:tblGrid>
                <a:gridCol w="3365770">
                  <a:extLst>
                    <a:ext uri="{9D8B030D-6E8A-4147-A177-3AD203B41FA5}">
                      <a16:colId xmlns:a16="http://schemas.microsoft.com/office/drawing/2014/main" val="20000"/>
                    </a:ext>
                  </a:extLst>
                </a:gridCol>
                <a:gridCol w="3041515">
                  <a:extLst>
                    <a:ext uri="{9D8B030D-6E8A-4147-A177-3AD203B41FA5}">
                      <a16:colId xmlns:a16="http://schemas.microsoft.com/office/drawing/2014/main" val="20001"/>
                    </a:ext>
                  </a:extLst>
                </a:gridCol>
                <a:gridCol w="2736715">
                  <a:extLst>
                    <a:ext uri="{9D8B030D-6E8A-4147-A177-3AD203B41FA5}">
                      <a16:colId xmlns:a16="http://schemas.microsoft.com/office/drawing/2014/main" val="20002"/>
                    </a:ext>
                  </a:extLst>
                </a:gridCol>
              </a:tblGrid>
              <a:tr h="3879850">
                <a:tc>
                  <a:txBody>
                    <a:bodyPr/>
                    <a:lstStyle/>
                    <a:p>
                      <a:pPr algn="just"/>
                      <a:r>
                        <a:rPr kumimoji="0" lang="en-GB" sz="3600" b="0" i="0" u="none" strike="noStrike" cap="none" normalizeH="0" baseline="0" dirty="0" err="1">
                          <a:ln>
                            <a:noFill/>
                          </a:ln>
                          <a:solidFill>
                            <a:schemeClr val="tx1"/>
                          </a:solidFill>
                          <a:effectLst/>
                          <a:latin typeface="Coptic1" pitchFamily="2" charset="0"/>
                          <a:cs typeface="Arial" charset="0"/>
                        </a:rPr>
                        <a:t>Aujem</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Pencwt</a:t>
                      </a:r>
                      <a:r>
                        <a:rPr kumimoji="0" lang="en-GB" sz="3600" b="0" i="0" u="none" strike="noStrike" cap="none" normalizeH="0" baseline="0" dirty="0">
                          <a:ln>
                            <a:noFill/>
                          </a:ln>
                          <a:solidFill>
                            <a:schemeClr val="tx1"/>
                          </a:solidFill>
                          <a:effectLst/>
                          <a:latin typeface="Coptic1" pitchFamily="2" charset="0"/>
                          <a:cs typeface="Arial" charset="0"/>
                        </a:rPr>
                        <a:t>/r:</a:t>
                      </a:r>
                    </a:p>
                    <a:p>
                      <a:pPr algn="just"/>
                      <a:r>
                        <a:rPr kumimoji="0" lang="en-GB" sz="3600" b="0" i="0" u="none" strike="noStrike" cap="none" normalizeH="0" baseline="0" dirty="0" err="1">
                          <a:ln>
                            <a:noFill/>
                          </a:ln>
                          <a:solidFill>
                            <a:schemeClr val="tx1"/>
                          </a:solidFill>
                          <a:effectLst/>
                          <a:latin typeface="Coptic1" pitchFamily="2" charset="0"/>
                          <a:cs typeface="Arial" charset="0"/>
                        </a:rPr>
                        <a:t>Icouc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teneji</a:t>
                      </a:r>
                      <a:r>
                        <a:rPr kumimoji="0" lang="en-GB" sz="3600" b="0" i="0" u="none" strike="noStrike" cap="none" normalizeH="0" baseline="0" dirty="0">
                          <a:ln>
                            <a:noFill/>
                          </a:ln>
                          <a:solidFill>
                            <a:schemeClr val="tx1"/>
                          </a:solidFill>
                          <a:effectLst/>
                          <a:latin typeface="Coptic1" pitchFamily="2" charset="0"/>
                          <a:cs typeface="Arial" charset="0"/>
                        </a:rPr>
                        <a:t>:</a:t>
                      </a:r>
                    </a:p>
                    <a:p>
                      <a:pPr algn="just"/>
                      <a:r>
                        <a:rPr kumimoji="0" lang="en-GB" sz="3600" b="0" i="0" u="none" strike="noStrike" cap="none" normalizeH="0" baseline="0" dirty="0" err="1">
                          <a:ln>
                            <a:noFill/>
                          </a:ln>
                          <a:solidFill>
                            <a:schemeClr val="tx1"/>
                          </a:solidFill>
                          <a:effectLst/>
                          <a:latin typeface="Coptic1" pitchFamily="2" charset="0"/>
                          <a:cs typeface="Arial" charset="0"/>
                        </a:rPr>
                        <a:t>arejvof</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e~pikocmoc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sa</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n~tefcw</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m~mon</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Jésus-Christ en ton sein tu l’as enfanté dans le monde pour nous sauver.</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يسوع المسيح في</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بطنك ولدتيه في</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للعالم لكي يخلصنا.</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667732702"/>
      </p:ext>
    </p:extLst>
  </p:cSld>
  <p:clrMapOvr>
    <a:masterClrMapping/>
  </p:clrMapOvr>
  <p:transition/>
</p:sld>
</file>

<file path=ppt/slides/slide3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80696367"/>
      </p:ext>
    </p:extLst>
  </p:cSld>
  <p:clrMapOvr>
    <a:masterClrMapping/>
  </p:clrMapOvr>
  <p:transition/>
</p:sld>
</file>

<file path=ppt/slides/slide3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1962610121"/>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Jeûne</a:t>
                      </a:r>
                      <a:r>
                        <a:rPr lang="en-US" sz="1800" b="0" dirty="0">
                          <a:latin typeface="Arial" charset="0"/>
                        </a:rPr>
                        <a:t> des </a:t>
                      </a:r>
                      <a:r>
                        <a:rPr lang="en-US" sz="1800" b="0" dirty="0" err="1">
                          <a:latin typeface="Arial" charset="0"/>
                        </a:rPr>
                        <a:t>Apôtres</a:t>
                      </a:r>
                      <a:r>
                        <a:rPr lang="en-US" sz="1800" b="0" dirty="0">
                          <a:latin typeface="Arial" charset="0"/>
                        </a:rPr>
                        <a:t> –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0" name="Group 2">
            <a:extLst>
              <a:ext uri="{FF2B5EF4-FFF2-40B4-BE49-F238E27FC236}">
                <a16:creationId xmlns:a16="http://schemas.microsoft.com/office/drawing/2014/main" id="{15705B4F-299E-4FCD-B204-75B19FCFCF68}"/>
              </a:ext>
            </a:extLst>
          </p:cNvPr>
          <p:cNvGraphicFramePr>
            <a:graphicFrameLocks noGrp="1"/>
          </p:cNvGraphicFramePr>
          <p:nvPr>
            <p:ph type="tbl" idx="1"/>
            <p:extLst>
              <p:ext uri="{D42A27DB-BD31-4B8C-83A1-F6EECF244321}">
                <p14:modId xmlns:p14="http://schemas.microsoft.com/office/powerpoint/2010/main" val="2058591055"/>
              </p:ext>
            </p:extLst>
          </p:nvPr>
        </p:nvGraphicFramePr>
        <p:xfrm>
          <a:off x="0" y="631825"/>
          <a:ext cx="9144000" cy="3909060"/>
        </p:xfrm>
        <a:graphic>
          <a:graphicData uri="http://schemas.openxmlformats.org/drawingml/2006/table">
            <a:tbl>
              <a:tblPr/>
              <a:tblGrid>
                <a:gridCol w="3395838">
                  <a:extLst>
                    <a:ext uri="{9D8B030D-6E8A-4147-A177-3AD203B41FA5}">
                      <a16:colId xmlns:a16="http://schemas.microsoft.com/office/drawing/2014/main" val="20000"/>
                    </a:ext>
                  </a:extLst>
                </a:gridCol>
                <a:gridCol w="3093452">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algn="just"/>
                      <a:r>
                        <a:rPr kumimoji="0" lang="en-GB" sz="3600" b="0" i="0" u="none" strike="noStrike" cap="none" normalizeH="0" baseline="0" dirty="0" err="1">
                          <a:ln>
                            <a:noFill/>
                          </a:ln>
                          <a:solidFill>
                            <a:schemeClr val="tx1"/>
                          </a:solidFill>
                          <a:effectLst/>
                          <a:latin typeface="Coptic1" pitchFamily="2" charset="0"/>
                          <a:cs typeface="Arial" charset="0"/>
                        </a:rPr>
                        <a:t>Nenio</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n~a~poctoloc</a:t>
                      </a:r>
                      <a:r>
                        <a:rPr kumimoji="0" lang="en-GB" sz="3600" b="0" i="0" u="none" strike="noStrike" cap="none" normalizeH="0" baseline="0" dirty="0">
                          <a:ln>
                            <a:noFill/>
                          </a:ln>
                          <a:solidFill>
                            <a:schemeClr val="tx1"/>
                          </a:solidFill>
                          <a:effectLst/>
                          <a:latin typeface="Coptic1" pitchFamily="2" charset="0"/>
                          <a:cs typeface="Arial" charset="0"/>
                        </a:rPr>
                        <a:t>:</a:t>
                      </a:r>
                    </a:p>
                    <a:p>
                      <a:pPr algn="just"/>
                      <a:r>
                        <a:rPr kumimoji="0" lang="en-GB" sz="3600" b="0" i="0" u="none" strike="noStrike" cap="none" normalizeH="0" baseline="0" dirty="0" err="1">
                          <a:ln>
                            <a:noFill/>
                          </a:ln>
                          <a:solidFill>
                            <a:schemeClr val="tx1"/>
                          </a:solidFill>
                          <a:effectLst/>
                          <a:latin typeface="Coptic1" pitchFamily="2" charset="0"/>
                          <a:cs typeface="Arial" charset="0"/>
                        </a:rPr>
                        <a:t>auhiwis</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nieynoc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pieuaggelion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n~te</a:t>
                      </a:r>
                      <a:r>
                        <a:rPr kumimoji="0" lang="en-GB" sz="3600" b="0" i="0" u="none" strike="noStrike" cap="none" normalizeH="0" baseline="0" dirty="0">
                          <a:ln>
                            <a:noFill/>
                          </a:ln>
                          <a:solidFill>
                            <a:schemeClr val="tx1"/>
                          </a:solidFill>
                          <a:effectLst/>
                          <a:latin typeface="Coptic1" pitchFamily="2" charset="0"/>
                          <a:cs typeface="Arial" charset="0"/>
                        </a:rPr>
                        <a:t> I/</a:t>
                      </a:r>
                      <a:r>
                        <a:rPr kumimoji="0" lang="en-GB" sz="3600" b="0" i="0" u="none" strike="noStrike" cap="none" normalizeH="0" baseline="0" dirty="0" err="1">
                          <a:ln>
                            <a:noFill/>
                          </a:ln>
                          <a:solidFill>
                            <a:schemeClr val="tx1"/>
                          </a:solidFill>
                          <a:effectLst/>
                          <a:latin typeface="Coptic1" pitchFamily="2" charset="0"/>
                          <a:cs typeface="Arial" charset="0"/>
                        </a:rPr>
                        <a:t>couc</a:t>
                      </a:r>
                      <a:r>
                        <a:rPr kumimoji="0" lang="en-GB" sz="3600" b="0" i="0" u="none" strike="noStrike" cap="none" normalizeH="0" baseline="0" dirty="0">
                          <a:ln>
                            <a:noFill/>
                          </a:ln>
                          <a:solidFill>
                            <a:schemeClr val="tx1"/>
                          </a:solidFill>
                          <a:effectLst/>
                          <a:latin typeface="Coptic1" pitchFamily="2" charset="0"/>
                          <a:cs typeface="Arial" charset="0"/>
                        </a:rPr>
                        <a:t> Pi,~</a:t>
                      </a:r>
                      <a:r>
                        <a:rPr kumimoji="0" lang="en-GB" sz="3600" b="0" i="0" u="none" strike="noStrike" cap="none" normalizeH="0" baseline="0" dirty="0" err="1">
                          <a:ln>
                            <a:noFill/>
                          </a:ln>
                          <a:solidFill>
                            <a:schemeClr val="tx1"/>
                          </a:solidFill>
                          <a:effectLst/>
                          <a:latin typeface="Coptic1" pitchFamily="2" charset="0"/>
                          <a:cs typeface="Arial" charset="0"/>
                        </a:rPr>
                        <a:t>rictoc</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Nos pères les apôtres ont prêché les nations de l’Evangile de Jésus-Christ.</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آباؤنا الرسل، بشروا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في الأمم، بإنجيل،</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يسوع المسيح.</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883349746"/>
      </p:ext>
    </p:extLst>
  </p:cSld>
  <p:clrMapOvr>
    <a:masterClrMapping/>
  </p:clrMapOvr>
  <p:transition/>
</p:sld>
</file>

<file path=ppt/slides/slide3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10" name="Group 2">
            <a:extLst>
              <a:ext uri="{FF2B5EF4-FFF2-40B4-BE49-F238E27FC236}">
                <a16:creationId xmlns:a16="http://schemas.microsoft.com/office/drawing/2014/main" id="{4EA21CAB-9730-422E-A56C-23C10A98E400}"/>
              </a:ext>
            </a:extLst>
          </p:cNvPr>
          <p:cNvGraphicFramePr>
            <a:graphicFrameLocks noGrp="1"/>
          </p:cNvGraphicFramePr>
          <p:nvPr>
            <p:ph type="tbl" idx="1"/>
            <p:extLst>
              <p:ext uri="{D42A27DB-BD31-4B8C-83A1-F6EECF244321}">
                <p14:modId xmlns:p14="http://schemas.microsoft.com/office/powerpoint/2010/main" val="4242347199"/>
              </p:ext>
            </p:extLst>
          </p:nvPr>
        </p:nvGraphicFramePr>
        <p:xfrm>
          <a:off x="0" y="282575"/>
          <a:ext cx="9144000" cy="4457700"/>
        </p:xfrm>
        <a:graphic>
          <a:graphicData uri="http://schemas.openxmlformats.org/drawingml/2006/table">
            <a:tbl>
              <a:tblPr/>
              <a:tblGrid>
                <a:gridCol w="3395838">
                  <a:extLst>
                    <a:ext uri="{9D8B030D-6E8A-4147-A177-3AD203B41FA5}">
                      <a16:colId xmlns:a16="http://schemas.microsoft.com/office/drawing/2014/main" val="20000"/>
                    </a:ext>
                  </a:extLst>
                </a:gridCol>
                <a:gridCol w="3093452">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algn="just"/>
                      <a:r>
                        <a:rPr kumimoji="0" lang="en-GB" sz="3600" b="0" i="0" u="none" strike="noStrike" cap="none" normalizeH="0" baseline="0" dirty="0">
                          <a:ln>
                            <a:noFill/>
                          </a:ln>
                          <a:solidFill>
                            <a:schemeClr val="tx1"/>
                          </a:solidFill>
                          <a:effectLst/>
                          <a:latin typeface="Coptic1" pitchFamily="2" charset="0"/>
                          <a:cs typeface="Arial" charset="0"/>
                        </a:rPr>
                        <a:t>A </a:t>
                      </a:r>
                      <a:r>
                        <a:rPr kumimoji="0" lang="en-GB" sz="3600" b="0" i="0" u="none" strike="noStrike" cap="none" normalizeH="0" baseline="0" dirty="0" err="1">
                          <a:ln>
                            <a:noFill/>
                          </a:ln>
                          <a:solidFill>
                            <a:schemeClr val="tx1"/>
                          </a:solidFill>
                          <a:effectLst/>
                          <a:latin typeface="Coptic1" pitchFamily="2" charset="0"/>
                          <a:cs typeface="Arial" charset="0"/>
                        </a:rPr>
                        <a:t>pouq~rwou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senaf</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e~bol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hijen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p~kahi</a:t>
                      </a:r>
                      <a:r>
                        <a:rPr kumimoji="0" lang="en-GB" sz="3600" b="0" i="0" u="none" strike="noStrike" cap="none" normalizeH="0" baseline="0" dirty="0">
                          <a:ln>
                            <a:noFill/>
                          </a:ln>
                          <a:solidFill>
                            <a:schemeClr val="tx1"/>
                          </a:solidFill>
                          <a:effectLst/>
                          <a:latin typeface="Coptic1" pitchFamily="2" charset="0"/>
                          <a:cs typeface="Arial" charset="0"/>
                        </a:rPr>
                        <a:t> t/rf: </a:t>
                      </a:r>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noucaji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auvoh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sa</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aur</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jc</a:t>
                      </a:r>
                      <a:endParaRPr kumimoji="0" lang="en-GB" sz="3600" b="0" i="0" u="none" strike="noStrike" cap="none" normalizeH="0" baseline="0" dirty="0">
                        <a:ln>
                          <a:noFill/>
                        </a:ln>
                        <a:solidFill>
                          <a:schemeClr val="tx1"/>
                        </a:solidFill>
                        <a:effectLst/>
                        <a:latin typeface="Coptic1" pitchFamily="2" charset="0"/>
                        <a:cs typeface="Arial" charset="0"/>
                      </a:endParaRPr>
                    </a:p>
                    <a:p>
                      <a:pPr algn="just"/>
                      <a:r>
                        <a:rPr kumimoji="0" lang="en-GB" sz="3600" b="0" i="0" u="none" strike="noStrike" cap="none" normalizeH="0" baseline="0" dirty="0">
                          <a:ln>
                            <a:noFill/>
                          </a:ln>
                          <a:solidFill>
                            <a:schemeClr val="tx1"/>
                          </a:solidFill>
                          <a:effectLst/>
                          <a:latin typeface="Coptic1" pitchFamily="2" charset="0"/>
                          <a:cs typeface="Arial" charset="0"/>
                        </a:rPr>
                        <a:t>n~]</a:t>
                      </a:r>
                      <a:r>
                        <a:rPr kumimoji="0" lang="en-GB" sz="3600" b="0" i="0" u="none" strike="noStrike" cap="none" normalizeH="0" baseline="0" dirty="0" err="1">
                          <a:ln>
                            <a:noFill/>
                          </a:ln>
                          <a:solidFill>
                            <a:schemeClr val="tx1"/>
                          </a:solidFill>
                          <a:effectLst/>
                          <a:latin typeface="Coptic1" pitchFamily="2" charset="0"/>
                          <a:cs typeface="Arial" charset="0"/>
                        </a:rPr>
                        <a:t>oikoumen</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Leurs voix atteignirent la terre entière et leurs paroles ont atteint tous les pays du monde.</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خرجت</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أصواتهم، إلى</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الأرض كلها، وبلغ</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كلامهم، إلى أقطار</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المسكونة.</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459611998"/>
      </p:ext>
    </p:extLst>
  </p:cSld>
  <p:clrMapOvr>
    <a:masterClrMapping/>
  </p:clrMapOvr>
  <p:transition/>
</p:sld>
</file>

<file path=ppt/slides/slide3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8980320"/>
      </p:ext>
    </p:extLst>
  </p:cSld>
  <p:clrMapOvr>
    <a:masterClrMapping/>
  </p:clrMapOvr>
  <p:transition/>
</p:sld>
</file>

<file path=ppt/slides/slide3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3728312438"/>
              </p:ext>
            </p:extLst>
          </p:nvPr>
        </p:nvGraphicFramePr>
        <p:xfrm>
          <a:off x="1524000" y="123454"/>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80000"/>
                        </a:lnSpc>
                        <a:spcBef>
                          <a:spcPct val="0"/>
                        </a:spcBef>
                        <a:spcAft>
                          <a:spcPts val="0"/>
                        </a:spcAft>
                        <a:buClrTx/>
                        <a:buSzTx/>
                        <a:buFontTx/>
                        <a:buNone/>
                        <a:tabLst/>
                        <a:defRPr/>
                      </a:pPr>
                      <a:r>
                        <a:rPr lang="en-CA" sz="1800" dirty="0"/>
                        <a:t>Menu Ordination/</a:t>
                      </a:r>
                      <a:r>
                        <a:rPr lang="en-CA" sz="1800" dirty="0" err="1"/>
                        <a:t>Bénédiction</a:t>
                      </a:r>
                      <a:r>
                        <a:rPr lang="en-CA" sz="1800" dirty="0"/>
                        <a:t> - </a:t>
                      </a:r>
                      <a:r>
                        <a:rPr lang="ar-EG" sz="1800" dirty="0"/>
                        <a:t>تكريس</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1" name="Bevel 9">
            <a:hlinkClick r:id="rId4" action="ppaction://hlinksldjump"/>
            <a:extLst>
              <a:ext uri="{FF2B5EF4-FFF2-40B4-BE49-F238E27FC236}">
                <a16:creationId xmlns:a16="http://schemas.microsoft.com/office/drawing/2014/main" id="{9FAC6BA9-0ACA-49D1-8257-55AEE9663D57}"/>
              </a:ext>
            </a:extLst>
          </p:cNvPr>
          <p:cNvSpPr/>
          <p:nvPr/>
        </p:nvSpPr>
        <p:spPr bwMode="auto">
          <a:xfrm>
            <a:off x="2117391" y="918470"/>
            <a:ext cx="2212680"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algn="ctr"/>
            <a:r>
              <a:rPr lang="en-US" dirty="0" err="1">
                <a:solidFill>
                  <a:srgbClr val="FFFFFF"/>
                </a:solidFill>
                <a:cs typeface="Arial"/>
              </a:rPr>
              <a:t>Psaltos</a:t>
            </a:r>
            <a:r>
              <a:rPr lang="en-US" dirty="0">
                <a:solidFill>
                  <a:srgbClr val="FFFFFF"/>
                </a:solidFill>
                <a:cs typeface="Arial"/>
              </a:rPr>
              <a:t> - </a:t>
            </a:r>
            <a:r>
              <a:rPr lang="ar-EG" dirty="0"/>
              <a:t>المرتل</a:t>
            </a:r>
          </a:p>
        </p:txBody>
      </p:sp>
      <p:sp>
        <p:nvSpPr>
          <p:cNvPr id="12" name="Bevel 9">
            <a:hlinkClick r:id="rId5" action="ppaction://hlinksldjump"/>
            <a:extLst>
              <a:ext uri="{FF2B5EF4-FFF2-40B4-BE49-F238E27FC236}">
                <a16:creationId xmlns:a16="http://schemas.microsoft.com/office/drawing/2014/main" id="{29EDAE1F-16C9-4890-8C5E-DC922838E90B}"/>
              </a:ext>
            </a:extLst>
          </p:cNvPr>
          <p:cNvSpPr/>
          <p:nvPr/>
        </p:nvSpPr>
        <p:spPr bwMode="auto">
          <a:xfrm>
            <a:off x="4891752" y="918470"/>
            <a:ext cx="2326979"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algn="ctr"/>
            <a:r>
              <a:rPr lang="fr-FR" dirty="0" err="1"/>
              <a:t>Oghnostos</a:t>
            </a:r>
            <a:r>
              <a:rPr lang="fr-FR" dirty="0"/>
              <a:t> - </a:t>
            </a:r>
            <a:r>
              <a:rPr lang="ar-EG" dirty="0"/>
              <a:t>القارئ</a:t>
            </a:r>
          </a:p>
        </p:txBody>
      </p:sp>
      <p:pic>
        <p:nvPicPr>
          <p:cNvPr id="3" name="Image 2" descr="Une image contenant texte, fenêtre, livre&#10;&#10;Description générée automatiquement">
            <a:extLst>
              <a:ext uri="{FF2B5EF4-FFF2-40B4-BE49-F238E27FC236}">
                <a16:creationId xmlns:a16="http://schemas.microsoft.com/office/drawing/2014/main" id="{EF049582-73DB-435B-A6FC-510F1B2FE8D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503339" y="1856114"/>
            <a:ext cx="2137322" cy="2960792"/>
          </a:xfrm>
          <a:prstGeom prst="rect">
            <a:avLst/>
          </a:prstGeom>
        </p:spPr>
      </p:pic>
    </p:spTree>
    <p:extLst>
      <p:ext uri="{BB962C8B-B14F-4D97-AF65-F5344CB8AC3E}">
        <p14:creationId xmlns:p14="http://schemas.microsoft.com/office/powerpoint/2010/main" val="1067026925"/>
      </p:ext>
    </p:extLst>
  </p:cSld>
  <p:clrMapOvr>
    <a:masterClrMapping/>
  </p:clrMapOvr>
  <p:transition/>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43892" name="Group 52"/>
          <p:cNvGraphicFramePr>
            <a:graphicFrameLocks noGrp="1"/>
          </p:cNvGraphicFramePr>
          <p:nvPr>
            <p:extLst>
              <p:ext uri="{D42A27DB-BD31-4B8C-83A1-F6EECF244321}">
                <p14:modId xmlns:p14="http://schemas.microsoft.com/office/powerpoint/2010/main" val="4105341219"/>
              </p:ext>
            </p:extLst>
          </p:nvPr>
        </p:nvGraphicFramePr>
        <p:xfrm>
          <a:off x="-1" y="0"/>
          <a:ext cx="9143999" cy="4831080"/>
        </p:xfrm>
        <a:graphic>
          <a:graphicData uri="http://schemas.openxmlformats.org/drawingml/2006/table">
            <a:tbl>
              <a:tblPr/>
              <a:tblGrid>
                <a:gridCol w="3265714">
                  <a:extLst>
                    <a:ext uri="{9D8B030D-6E8A-4147-A177-3AD203B41FA5}">
                      <a16:colId xmlns:a16="http://schemas.microsoft.com/office/drawing/2014/main" val="20000"/>
                    </a:ext>
                  </a:extLst>
                </a:gridCol>
                <a:gridCol w="3258304">
                  <a:extLst>
                    <a:ext uri="{9D8B030D-6E8A-4147-A177-3AD203B41FA5}">
                      <a16:colId xmlns:a16="http://schemas.microsoft.com/office/drawing/2014/main" val="20001"/>
                    </a:ext>
                  </a:extLst>
                </a:gridCol>
                <a:gridCol w="2619981">
                  <a:extLst>
                    <a:ext uri="{9D8B030D-6E8A-4147-A177-3AD203B41FA5}">
                      <a16:colId xmlns:a16="http://schemas.microsoft.com/office/drawing/2014/main" val="20002"/>
                    </a:ext>
                  </a:extLst>
                </a:gridCol>
              </a:tblGrid>
              <a:tr h="480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sng" strike="noStrike" kern="1200" cap="none" spc="0" normalizeH="0" baseline="0" noProof="0" dirty="0">
                          <a:ln>
                            <a:noFill/>
                          </a:ln>
                          <a:solidFill>
                            <a:srgbClr val="FF9900"/>
                          </a:solidFill>
                          <a:effectLst/>
                          <a:uLnTx/>
                          <a:uFillTx/>
                          <a:latin typeface="Coptic1" pitchFamily="2" charset="0"/>
                          <a:ea typeface="+mn-ea"/>
                          <a:cs typeface="Arial" charset="0"/>
                        </a:rPr>
                        <a:t>Piou/b: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endParaRPr kumimoji="0" lang="en-US" sz="21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33"/>
                          </a:solidFill>
                          <a:effectLst/>
                          <a:latin typeface="Arial" charset="0"/>
                          <a:cs typeface="Times New Roman" pitchFamily="18" charset="0"/>
                        </a:rPr>
                        <a:t>الكاهن:</a:t>
                      </a:r>
                      <a:endParaRPr kumimoji="0" lang="en-US" sz="21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7480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Picwma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pic~nof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Emmanou</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Pennou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Ceci est vraiment le Corps et le sang d’Emmanuel, notre Dieu. Amen.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Times New Roman" pitchFamily="18" charset="0"/>
                        </a:rPr>
                        <a:t>جسد ودم</a:t>
                      </a:r>
                      <a:r>
                        <a:rPr kumimoji="0" lang="fr-FR" sz="3200" b="0" i="0" u="none" strike="noStrike" cap="none" normalizeH="0" baseline="0" dirty="0">
                          <a:ln>
                            <a:noFill/>
                          </a:ln>
                          <a:solidFill>
                            <a:schemeClr val="tx1"/>
                          </a:solidFill>
                          <a:effectLst/>
                          <a:latin typeface="Arial" charset="0"/>
                          <a:cs typeface="Times New Roman" pitchFamily="18" charset="0"/>
                        </a:rPr>
                        <a:t> </a:t>
                      </a:r>
                      <a:r>
                        <a:rPr kumimoji="0" lang="ar-SA" sz="3200" b="0" i="0" u="none" strike="noStrike" cap="none" normalizeH="0" baseline="0" dirty="0" err="1">
                          <a:ln>
                            <a:noFill/>
                          </a:ln>
                          <a:solidFill>
                            <a:schemeClr val="tx1"/>
                          </a:solidFill>
                          <a:effectLst/>
                          <a:latin typeface="Arial" charset="0"/>
                          <a:cs typeface="Times New Roman" pitchFamily="18" charset="0"/>
                        </a:rPr>
                        <a:t>عمانوئيل</a:t>
                      </a:r>
                      <a:r>
                        <a:rPr kumimoji="0" lang="ar-SA" sz="3200" b="0" i="0" u="none" strike="noStrike" cap="none" normalizeH="0" baseline="0" dirty="0">
                          <a:ln>
                            <a:noFill/>
                          </a:ln>
                          <a:solidFill>
                            <a:schemeClr val="tx1"/>
                          </a:solidFill>
                          <a:effectLst/>
                          <a:latin typeface="Arial" charset="0"/>
                          <a:cs typeface="Times New Roman" pitchFamily="18" charset="0"/>
                        </a:rPr>
                        <a:t> إلهنا هذا هو بالحقيقة آمين.</a:t>
                      </a:r>
                      <a:endParaRPr kumimoji="0" lang="en-CA" sz="32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8542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t>
                      </a:r>
                      <a:r>
                        <a:rPr kumimoji="0" lang="fr-CA" sz="2100" b="0" i="0" u="sng" strike="noStrike" cap="none" normalizeH="0" baseline="0" dirty="0">
                          <a:ln>
                            <a:noFill/>
                          </a:ln>
                          <a:solidFill>
                            <a:srgbClr val="FF9900"/>
                          </a:solidFill>
                          <a:effectLst/>
                          <a:latin typeface="Times New Roman"/>
                          <a:cs typeface="Times New Roman" pitchFamily="18" charset="0"/>
                        </a:rPr>
                        <a:t>’</a:t>
                      </a:r>
                      <a:r>
                        <a:rPr kumimoji="0" lang="fr-CA" sz="2100" b="0" i="0" u="sng" strike="noStrike" cap="none" normalizeH="0" baseline="0" dirty="0">
                          <a:ln>
                            <a:noFill/>
                          </a:ln>
                          <a:solidFill>
                            <a:srgbClr val="FF9900"/>
                          </a:solidFill>
                          <a:effectLst/>
                          <a:latin typeface="Arial" charset="0"/>
                          <a:cs typeface="Times New Roman" pitchFamily="18" charset="0"/>
                        </a:rPr>
                        <a:t>Assemblée:</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الشعب:</a:t>
                      </a:r>
                      <a:endParaRPr kumimoji="0" lang="en-CA"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88939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 ]nah].</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 nous croyons.</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Times New Roman" pitchFamily="18" charset="0"/>
                        </a:rPr>
                        <a:t>حقاً أؤمن</a:t>
                      </a:r>
                      <a:r>
                        <a:rPr kumimoji="0" lang="en-CA" sz="2800" b="0" i="0" u="none" strike="noStrike" cap="none" normalizeH="0" baseline="0" dirty="0">
                          <a:ln>
                            <a:noFill/>
                          </a:ln>
                          <a:solidFill>
                            <a:schemeClr val="tx1"/>
                          </a:solidFill>
                          <a:effectLst/>
                          <a:latin typeface="Arial" charset="0"/>
                          <a:cs typeface="Times New Roman" pitchFamily="18"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Text Box 58">
            <a:hlinkClick r:id="rId4" action="ppaction://hlinksldjump"/>
            <a:extLst>
              <a:ext uri="{FF2B5EF4-FFF2-40B4-BE49-F238E27FC236}">
                <a16:creationId xmlns:a16="http://schemas.microsoft.com/office/drawing/2014/main" id="{CF1DCA0C-25BE-4E7A-81CD-83D081B1CC04}"/>
              </a:ext>
            </a:extLst>
          </p:cNvPr>
          <p:cNvSpPr txBox="1">
            <a:spLocks noChangeArrowheads="1"/>
          </p:cNvSpPr>
          <p:nvPr/>
        </p:nvSpPr>
        <p:spPr bwMode="auto">
          <a:xfrm>
            <a:off x="6096000" y="4515966"/>
            <a:ext cx="3048000" cy="627534"/>
          </a:xfrm>
          <a:prstGeom prst="rect">
            <a:avLst/>
          </a:prstGeom>
          <a:solidFill>
            <a:schemeClr val="accent1"/>
          </a:solidFill>
          <a:ln w="19050">
            <a:solidFill>
              <a:schemeClr val="tx1"/>
            </a:solidFill>
            <a:miter lim="800000"/>
            <a:headEnd/>
            <a:tailEnd/>
          </a:ln>
          <a:effectLst/>
        </p:spPr>
        <p:txBody>
          <a:bodyPr tIns="0" bIns="0"/>
          <a:lstStyle/>
          <a:p>
            <a:pPr algn="ctr">
              <a:spcBef>
                <a:spcPct val="0"/>
              </a:spcBef>
            </a:pPr>
            <a:r>
              <a:rPr lang="fr-CA" sz="1800" dirty="0" err="1">
                <a:latin typeface="Arial" charset="0"/>
              </a:rPr>
              <a:t>Gregoire</a:t>
            </a:r>
            <a:r>
              <a:rPr lang="fr-CA" sz="1800" dirty="0">
                <a:latin typeface="Arial" charset="0"/>
              </a:rPr>
              <a:t> - Confession</a:t>
            </a:r>
          </a:p>
          <a:p>
            <a:pPr algn="ctr" rtl="1">
              <a:spcBef>
                <a:spcPct val="0"/>
              </a:spcBef>
            </a:pPr>
            <a:r>
              <a:rPr lang="ar-EG" sz="2000" dirty="0" err="1">
                <a:latin typeface="Arial" charset="0"/>
              </a:rPr>
              <a:t>الآعتراف</a:t>
            </a:r>
            <a:r>
              <a:rPr lang="ar-EG" sz="2000" dirty="0">
                <a:latin typeface="Arial" charset="0"/>
              </a:rPr>
              <a:t> - </a:t>
            </a:r>
            <a:r>
              <a:rPr lang="ar-EG" sz="2000" dirty="0" err="1">
                <a:latin typeface="Arial" charset="0"/>
              </a:rPr>
              <a:t>أغريغورى</a:t>
            </a:r>
            <a:endParaRPr lang="en-CA" sz="2000" dirty="0">
              <a:latin typeface="Arial" charset="0"/>
            </a:endParaRPr>
          </a:p>
        </p:txBody>
      </p:sp>
    </p:spTree>
  </p:cSld>
  <p:clrMapOvr>
    <a:masterClrMapping/>
  </p:clrMapOvr>
  <p:transition/>
</p:sld>
</file>

<file path=ppt/slides/slide3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3816" name="Group 40"/>
          <p:cNvGraphicFramePr>
            <a:graphicFrameLocks noGrp="1"/>
          </p:cNvGraphicFramePr>
          <p:nvPr>
            <p:ph/>
            <p:extLst>
              <p:ext uri="{D42A27DB-BD31-4B8C-83A1-F6EECF244321}">
                <p14:modId xmlns:p14="http://schemas.microsoft.com/office/powerpoint/2010/main" val="4179172482"/>
              </p:ext>
            </p:extLst>
          </p:nvPr>
        </p:nvGraphicFramePr>
        <p:xfrm>
          <a:off x="0" y="332232"/>
          <a:ext cx="9144000" cy="4732020"/>
        </p:xfrm>
        <a:graphic>
          <a:graphicData uri="http://schemas.openxmlformats.org/drawingml/2006/table">
            <a:tbl>
              <a:tblPr/>
              <a:tblGrid>
                <a:gridCol w="3281464">
                  <a:extLst>
                    <a:ext uri="{9D8B030D-6E8A-4147-A177-3AD203B41FA5}">
                      <a16:colId xmlns:a16="http://schemas.microsoft.com/office/drawing/2014/main" val="20000"/>
                    </a:ext>
                  </a:extLst>
                </a:gridCol>
                <a:gridCol w="3347936">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4487012">
                <a:tc>
                  <a:txBody>
                    <a:bodyPr/>
                    <a:lstStyle/>
                    <a:p>
                      <a:pPr marL="72000" marR="0" lvl="0" indent="0" algn="just" defTabSz="914400" rtl="0" eaLnBrk="1" fontAlgn="base" latinLnBrk="0" hangingPunct="1">
                        <a:lnSpc>
                          <a:spcPct val="100000"/>
                        </a:lnSpc>
                        <a:spcBef>
                          <a:spcPct val="20000"/>
                        </a:spcBef>
                        <a:spcAft>
                          <a:spcPct val="0"/>
                        </a:spcAft>
                        <a:buClrTx/>
                        <a:buSzTx/>
                        <a:buFontTx/>
                        <a:buNone/>
                        <a:tabLst/>
                      </a:pPr>
                      <a:r>
                        <a:rPr kumimoji="0" lang="en-US" sz="1600" b="0" i="0" u="sng" strike="noStrike" cap="none" normalizeH="0" baseline="0" dirty="0" err="1">
                          <a:ln>
                            <a:noFill/>
                          </a:ln>
                          <a:solidFill>
                            <a:srgbClr val="FF9900"/>
                          </a:solidFill>
                          <a:effectLst/>
                          <a:latin typeface="Coptic1" pitchFamily="2" charset="0"/>
                          <a:cs typeface="Arial" charset="0"/>
                        </a:rPr>
                        <a:t>Piou</a:t>
                      </a:r>
                      <a:r>
                        <a:rPr kumimoji="0" lang="en-US" sz="1600" b="0" i="0" u="sng" strike="noStrike" cap="none" normalizeH="0" baseline="0" dirty="0">
                          <a:ln>
                            <a:noFill/>
                          </a:ln>
                          <a:solidFill>
                            <a:srgbClr val="FF9900"/>
                          </a:solidFill>
                          <a:effectLst/>
                          <a:latin typeface="Coptic1" pitchFamily="2" charset="0"/>
                          <a:cs typeface="Arial" charset="0"/>
                        </a:rPr>
                        <a:t>/b:</a:t>
                      </a:r>
                    </a:p>
                    <a:p>
                      <a:pPr marL="72000" marR="0" lvl="0" indent="0" algn="just" defTabSz="914400" rtl="0" eaLnBrk="1" fontAlgn="base" latinLnBrk="0" hangingPunct="1">
                        <a:lnSpc>
                          <a:spcPct val="100000"/>
                        </a:lnSpc>
                        <a:spcBef>
                          <a:spcPct val="2000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Arial" charset="0"/>
                        </a:rPr>
                        <a:t>Ele</a:t>
                      </a:r>
                      <a:r>
                        <a:rPr kumimoji="0" lang="en-US" sz="2500" b="0" i="0" u="none" strike="noStrike" cap="none" normalizeH="0" baseline="0" dirty="0">
                          <a:ln>
                            <a:noFill/>
                          </a:ln>
                          <a:solidFill>
                            <a:schemeClr val="tx1"/>
                          </a:solidFill>
                          <a:effectLst/>
                          <a:latin typeface="Coptic1" pitchFamily="2" charset="0"/>
                          <a:cs typeface="Arial" charset="0"/>
                        </a:rPr>
                        <a:t>/con /~mac o~ </a:t>
                      </a:r>
                      <a:r>
                        <a:rPr kumimoji="0" lang="en-US" sz="2500" b="0" i="0" u="none" strike="noStrike" cap="none" normalizeH="0" baseline="0" dirty="0" err="1">
                          <a:ln>
                            <a:noFill/>
                          </a:ln>
                          <a:solidFill>
                            <a:schemeClr val="tx1"/>
                          </a:solidFill>
                          <a:effectLst/>
                          <a:latin typeface="Coptic1" pitchFamily="2" charset="0"/>
                          <a:cs typeface="Arial" charset="0"/>
                        </a:rPr>
                        <a:t>Yeoc</a:t>
                      </a:r>
                      <a:r>
                        <a:rPr kumimoji="0" lang="en-US" sz="2500" b="0" i="0" u="none" strike="noStrike" cap="none" normalizeH="0" baseline="0" dirty="0">
                          <a:ln>
                            <a:noFill/>
                          </a:ln>
                          <a:solidFill>
                            <a:schemeClr val="tx1"/>
                          </a:solidFill>
                          <a:effectLst/>
                          <a:latin typeface="Coptic1" pitchFamily="2" charset="0"/>
                          <a:cs typeface="Arial" charset="0"/>
                        </a:rPr>
                        <a:t> o~ Pat/r o~ </a:t>
                      </a:r>
                      <a:r>
                        <a:rPr kumimoji="0" lang="en-US" sz="2500" b="0" i="0" u="none" strike="noStrike" cap="none" normalizeH="0" baseline="0" dirty="0" err="1">
                          <a:ln>
                            <a:noFill/>
                          </a:ln>
                          <a:solidFill>
                            <a:schemeClr val="tx1"/>
                          </a:solidFill>
                          <a:effectLst/>
                          <a:latin typeface="Coptic1" pitchFamily="2" charset="0"/>
                          <a:cs typeface="Arial" charset="0"/>
                        </a:rPr>
                        <a:t>Pantokratwr</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pana~gia</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t~riac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e~le</a:t>
                      </a:r>
                      <a:r>
                        <a:rPr kumimoji="0" lang="en-US" sz="2500" b="0" i="0" u="none" strike="noStrike" cap="none" normalizeH="0" baseline="0" dirty="0">
                          <a:ln>
                            <a:noFill/>
                          </a:ln>
                          <a:solidFill>
                            <a:schemeClr val="tx1"/>
                          </a:solidFill>
                          <a:effectLst/>
                          <a:latin typeface="Coptic1" pitchFamily="2" charset="0"/>
                          <a:cs typeface="Arial" charset="0"/>
                        </a:rPr>
                        <a:t>/~con /~mac: P[</a:t>
                      </a:r>
                      <a:r>
                        <a:rPr kumimoji="0" lang="en-US" sz="2500" b="0" i="0" u="none" strike="noStrike" cap="none" normalizeH="0" baseline="0" dirty="0" err="1">
                          <a:ln>
                            <a:noFill/>
                          </a:ln>
                          <a:solidFill>
                            <a:schemeClr val="tx1"/>
                          </a:solidFill>
                          <a:effectLst/>
                          <a:latin typeface="Coptic1" pitchFamily="2" charset="0"/>
                          <a:cs typeface="Arial" charset="0"/>
                        </a:rPr>
                        <a:t>oic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vnou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n~te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nijom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swpi</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neman</a:t>
                      </a:r>
                      <a:r>
                        <a:rPr kumimoji="0" lang="en-US" sz="2500" b="0" i="0" u="none" strike="noStrike" cap="none" normalizeH="0" baseline="0" dirty="0">
                          <a:ln>
                            <a:noFill/>
                          </a:ln>
                          <a:solidFill>
                            <a:schemeClr val="tx1"/>
                          </a:solidFill>
                          <a:effectLst/>
                          <a:latin typeface="Coptic1" pitchFamily="2" charset="0"/>
                          <a:cs typeface="Arial" charset="0"/>
                        </a:rPr>
                        <a:t>: je </a:t>
                      </a:r>
                      <a:r>
                        <a:rPr kumimoji="0" lang="en-US" sz="2500" b="0" i="0" u="none" strike="noStrike" cap="none" normalizeH="0" baseline="0" dirty="0" err="1">
                          <a:ln>
                            <a:noFill/>
                          </a:ln>
                          <a:solidFill>
                            <a:schemeClr val="tx1"/>
                          </a:solidFill>
                          <a:effectLst/>
                          <a:latin typeface="Coptic1" pitchFamily="2" charset="0"/>
                          <a:cs typeface="Arial" charset="0"/>
                        </a:rPr>
                        <a:t>m~mon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n~tan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n~oubo</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yoc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qen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neny~li</a:t>
                      </a:r>
                      <a:r>
                        <a:rPr kumimoji="0" lang="en-US" sz="2500" b="0" i="0" u="none" strike="noStrike" cap="none" normalizeH="0" baseline="0" dirty="0" err="1">
                          <a:ln>
                            <a:noFill/>
                          </a:ln>
                          <a:solidFill>
                            <a:schemeClr val="tx1"/>
                          </a:solidFill>
                          <a:effectLst/>
                          <a:latin typeface="Coptic1" pitchFamily="2" charset="0"/>
                          <a:cs typeface="Arial" charset="0"/>
                          <a:sym typeface="Symbol" pitchFamily="18" charset="2"/>
                        </a:rPr>
                        <a:t>'</a:t>
                      </a:r>
                      <a:r>
                        <a:rPr kumimoji="0" lang="en-US" sz="2500" b="0" i="0" u="none" strike="noStrike" cap="none" normalizeH="0" baseline="0" dirty="0" err="1">
                          <a:ln>
                            <a:noFill/>
                          </a:ln>
                          <a:solidFill>
                            <a:schemeClr val="tx1"/>
                          </a:solidFill>
                          <a:effectLst/>
                          <a:latin typeface="Coptic1" pitchFamily="2" charset="0"/>
                          <a:cs typeface="Arial" charset="0"/>
                        </a:rPr>
                        <a:t>ic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nenhojhej</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e~b</a:t>
                      </a:r>
                      <a:r>
                        <a:rPr kumimoji="0" lang="en-US" sz="2500" b="0" i="0" u="none" strike="noStrike" cap="none" normalizeH="0" baseline="0" dirty="0">
                          <a:ln>
                            <a:noFill/>
                          </a:ln>
                          <a:solidFill>
                            <a:schemeClr val="tx1"/>
                          </a:solidFill>
                          <a:effectLst/>
                          <a:latin typeface="Coptic1" pitchFamily="2" charset="0"/>
                          <a:cs typeface="Arial" charset="0"/>
                        </a:rPr>
                        <a:t>/l </a:t>
                      </a:r>
                      <a:r>
                        <a:rPr kumimoji="0" lang="en-US" sz="2500" b="0" i="0" u="none" strike="noStrike" cap="none" normalizeH="0" baseline="0" dirty="0" err="1">
                          <a:ln>
                            <a:noFill/>
                          </a:ln>
                          <a:solidFill>
                            <a:schemeClr val="tx1"/>
                          </a:solidFill>
                          <a:effectLst/>
                          <a:latin typeface="Coptic1" pitchFamily="2" charset="0"/>
                          <a:cs typeface="Arial" charset="0"/>
                        </a:rPr>
                        <a:t>e~rok</a:t>
                      </a:r>
                      <a:r>
                        <a:rPr kumimoji="0" lang="en-US" sz="2500" b="0" i="0" u="none" strike="noStrike" cap="none" normalizeH="0" baseline="0" dirty="0">
                          <a:ln>
                            <a:noFill/>
                          </a:ln>
                          <a:solidFill>
                            <a:schemeClr val="tx1"/>
                          </a:solidFill>
                          <a:effectLst/>
                          <a:latin typeface="Coptic1" pitchFamily="2" charset="0"/>
                          <a:cs typeface="Arial" charset="0"/>
                        </a:rPr>
                        <a:t>. </a:t>
                      </a:r>
                    </a:p>
                  </a:txBody>
                  <a:tcPr marL="0" marR="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mn-lt"/>
                          <a:cs typeface="Arial" charset="0"/>
                        </a:rPr>
                        <a:t>Prêtre:</a:t>
                      </a:r>
                      <a:endParaRPr kumimoji="0" lang="en-US" sz="2000" b="0" i="0" u="none" strike="noStrike" cap="none" normalizeH="0" baseline="0" dirty="0">
                        <a:ln>
                          <a:noFill/>
                        </a:ln>
                        <a:solidFill>
                          <a:schemeClr val="tx1"/>
                        </a:solidFill>
                        <a:effectLst/>
                        <a:latin typeface="+mn-lt"/>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mn-lt"/>
                          <a:cs typeface="Arial" charset="0"/>
                        </a:rPr>
                        <a:t>Aie pitié de nous Dieu, Le Père Tout-Puissant. Sainte Trinité aie pitié de nous. Seigneur,  Dieu des puissances sois avec nous. Car nous n’avons aucune aide dans nos afflictions et  tribulations que  Toi.</a:t>
                      </a:r>
                    </a:p>
                  </a:txBody>
                  <a:tcPr marT="34290" marB="34290" horzOverflow="overflow">
                    <a:lnL>
                      <a:noFill/>
                    </a:lnL>
                    <a:lnR>
                      <a:noFill/>
                    </a:lnR>
                    <a:lnT>
                      <a:noFill/>
                    </a:lnT>
                    <a:lnB cap="flat">
                      <a:noFill/>
                    </a:lnB>
                    <a:lnTlToBr>
                      <a:noFill/>
                    </a:lnTlToBr>
                    <a:lnBlToTr>
                      <a:noFill/>
                    </a:lnBlToTr>
                    <a:noFill/>
                  </a:tcPr>
                </a:tc>
                <a:tc>
                  <a:txBody>
                    <a:bodyPr/>
                    <a:lstStyle/>
                    <a:p>
                      <a:pPr marL="7200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p>
                    <a:p>
                      <a:pPr marL="7200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a:t>
                      </a:r>
                      <a:r>
                        <a:rPr kumimoji="0" lang="ar-SA" sz="3200" b="0" i="0" u="none" strike="noStrike" cap="none" normalizeH="0" baseline="0" dirty="0">
                          <a:ln>
                            <a:noFill/>
                          </a:ln>
                          <a:solidFill>
                            <a:schemeClr val="tx1"/>
                          </a:solidFill>
                          <a:effectLst/>
                          <a:latin typeface="Arial" charset="0"/>
                          <a:cs typeface="Arial" charset="0"/>
                        </a:rPr>
                        <a:t>رحمنا يا الله </a:t>
                      </a:r>
                      <a:r>
                        <a:rPr kumimoji="0" lang="ar-SA" sz="3200" b="0" i="0" u="none" strike="noStrike" cap="none" normalizeH="0" baseline="0" dirty="0" err="1">
                          <a:ln>
                            <a:noFill/>
                          </a:ln>
                          <a:solidFill>
                            <a:schemeClr val="tx1"/>
                          </a:solidFill>
                          <a:effectLst/>
                          <a:latin typeface="Arial" charset="0"/>
                          <a:cs typeface="Arial" charset="0"/>
                        </a:rPr>
                        <a:t>الآب</a:t>
                      </a:r>
                      <a:r>
                        <a:rPr kumimoji="0" lang="ar-SA" sz="3200" b="0" i="0" u="none" strike="noStrike" cap="none" normalizeH="0" baseline="0" dirty="0">
                          <a:ln>
                            <a:noFill/>
                          </a:ln>
                          <a:solidFill>
                            <a:schemeClr val="tx1"/>
                          </a:solidFill>
                          <a:effectLst/>
                          <a:latin typeface="Arial" charset="0"/>
                          <a:cs typeface="Arial" charset="0"/>
                        </a:rPr>
                        <a:t> ضابط الكل.  أيها الثالوث المقدس ارحمنا.  أيها الربُ إله القوات كن معنا.  لأنه ليسَ لنا معين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شدائدنا </a:t>
                      </a:r>
                      <a:r>
                        <a:rPr kumimoji="0" lang="ar-SA" sz="3200" b="0" i="0" u="none" strike="noStrike" cap="none" normalizeH="0" baseline="0" dirty="0" err="1">
                          <a:ln>
                            <a:noFill/>
                          </a:ln>
                          <a:solidFill>
                            <a:schemeClr val="tx1"/>
                          </a:solidFill>
                          <a:effectLst/>
                          <a:latin typeface="Arial" charset="0"/>
                          <a:cs typeface="Arial" charset="0"/>
                        </a:rPr>
                        <a:t>وضيقاتنا</a:t>
                      </a:r>
                      <a:r>
                        <a:rPr kumimoji="0" lang="ar-SA" sz="3200" b="0" i="0" u="none" strike="noStrike" cap="none" normalizeH="0" baseline="0" dirty="0">
                          <a:ln>
                            <a:noFill/>
                          </a:ln>
                          <a:solidFill>
                            <a:schemeClr val="tx1"/>
                          </a:solidFill>
                          <a:effectLst/>
                          <a:latin typeface="Arial" charset="0"/>
                          <a:cs typeface="Arial" charset="0"/>
                        </a:rPr>
                        <a:t> سواك</a:t>
                      </a:r>
                      <a:r>
                        <a:rPr kumimoji="0" lang="en-US" sz="3200" b="0" i="0" u="none" strike="noStrike" cap="none" normalizeH="0" baseline="0" dirty="0">
                          <a:ln>
                            <a:noFill/>
                          </a:ln>
                          <a:solidFill>
                            <a:schemeClr val="tx1"/>
                          </a:solidFill>
                          <a:effectLst/>
                          <a:latin typeface="Arial" charset="0"/>
                          <a:cs typeface="Arial" charset="0"/>
                        </a:rPr>
                        <a:t> </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4" name="Tableau 3">
            <a:extLst>
              <a:ext uri="{FF2B5EF4-FFF2-40B4-BE49-F238E27FC236}">
                <a16:creationId xmlns:a16="http://schemas.microsoft.com/office/drawing/2014/main" id="{BF7A0A14-36C8-43DC-9528-77F99EA973B2}"/>
              </a:ext>
            </a:extLst>
          </p:cNvPr>
          <p:cNvGraphicFramePr>
            <a:graphicFrameLocks noGrp="1"/>
          </p:cNvGraphicFramePr>
          <p:nvPr>
            <p:extLst>
              <p:ext uri="{D42A27DB-BD31-4B8C-83A1-F6EECF244321}">
                <p14:modId xmlns:p14="http://schemas.microsoft.com/office/powerpoint/2010/main" val="2455583373"/>
              </p:ext>
            </p:extLst>
          </p:nvPr>
        </p:nvGraphicFramePr>
        <p:xfrm>
          <a:off x="1524000" y="44196"/>
          <a:ext cx="6096000" cy="28803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116360">
                <a:tc>
                  <a:txBody>
                    <a:bodyPr/>
                    <a:lstStyle/>
                    <a:p>
                      <a:pPr marL="0" marR="0" lvl="0" indent="0" algn="ctr" defTabSz="914400" rtl="0" eaLnBrk="1" fontAlgn="auto" latinLnBrk="0" hangingPunct="1">
                        <a:lnSpc>
                          <a:spcPct val="80000"/>
                        </a:lnSpc>
                        <a:spcBef>
                          <a:spcPct val="0"/>
                        </a:spcBef>
                        <a:spcAft>
                          <a:spcPts val="0"/>
                        </a:spcAft>
                        <a:buClrTx/>
                        <a:buSzTx/>
                        <a:buFontTx/>
                        <a:buNone/>
                        <a:tabLst/>
                        <a:defRPr/>
                      </a:pPr>
                      <a:r>
                        <a:rPr lang="en-CA" sz="1800" dirty="0"/>
                        <a:t>Ordination </a:t>
                      </a:r>
                      <a:r>
                        <a:rPr lang="en-US" dirty="0" err="1">
                          <a:solidFill>
                            <a:srgbClr val="FFFFFF"/>
                          </a:solidFill>
                          <a:cs typeface="+mn-cs"/>
                        </a:rPr>
                        <a:t>Psaltos</a:t>
                      </a:r>
                      <a:r>
                        <a:rPr lang="en-CA" sz="1800" dirty="0"/>
                        <a:t> - </a:t>
                      </a:r>
                      <a:r>
                        <a:rPr lang="ar-EG" sz="1800" dirty="0"/>
                        <a:t>تكريس</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CE048629-D16C-4406-93CD-574322D108B8}"/>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2" name="Action Button: Custom 4">
            <a:hlinkClick r:id="rId4" action="ppaction://hlinksldjump" highlightClick="1"/>
            <a:extLst>
              <a:ext uri="{FF2B5EF4-FFF2-40B4-BE49-F238E27FC236}">
                <a16:creationId xmlns:a16="http://schemas.microsoft.com/office/drawing/2014/main" id="{BE585F4C-6E91-B3A9-85EF-4FEFEFFA2F4C}"/>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2146075767"/>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3" action="ppaction://hlinksldjump" highlightClick="1"/>
            <a:extLst>
              <a:ext uri="{FF2B5EF4-FFF2-40B4-BE49-F238E27FC236}">
                <a16:creationId xmlns:a16="http://schemas.microsoft.com/office/drawing/2014/main" id="{AA4AC255-5279-88C2-2CE2-2C231EC24E1A}"/>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0435903"/>
      </p:ext>
    </p:extLst>
  </p:cSld>
  <p:clrMapOvr>
    <a:masterClrMapping/>
  </p:clrMapOvr>
  <p:transition/>
</p:sld>
</file>

<file path=ppt/slides/slide3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87308" name="Group 44"/>
          <p:cNvGraphicFramePr>
            <a:graphicFrameLocks noGrp="1"/>
          </p:cNvGraphicFramePr>
          <p:nvPr>
            <p:extLst>
              <p:ext uri="{D42A27DB-BD31-4B8C-83A1-F6EECF244321}">
                <p14:modId xmlns:p14="http://schemas.microsoft.com/office/powerpoint/2010/main" val="2100308653"/>
              </p:ext>
            </p:extLst>
          </p:nvPr>
        </p:nvGraphicFramePr>
        <p:xfrm>
          <a:off x="0" y="784895"/>
          <a:ext cx="9143998" cy="3760470"/>
        </p:xfrm>
        <a:graphic>
          <a:graphicData uri="http://schemas.openxmlformats.org/drawingml/2006/table">
            <a:tbl>
              <a:tblPr/>
              <a:tblGrid>
                <a:gridCol w="3155893">
                  <a:extLst>
                    <a:ext uri="{9D8B030D-6E8A-4147-A177-3AD203B41FA5}">
                      <a16:colId xmlns:a16="http://schemas.microsoft.com/office/drawing/2014/main" val="20000"/>
                    </a:ext>
                  </a:extLst>
                </a:gridCol>
                <a:gridCol w="3542617">
                  <a:extLst>
                    <a:ext uri="{9D8B030D-6E8A-4147-A177-3AD203B41FA5}">
                      <a16:colId xmlns:a16="http://schemas.microsoft.com/office/drawing/2014/main" val="20001"/>
                    </a:ext>
                  </a:extLst>
                </a:gridCol>
                <a:gridCol w="2445488">
                  <a:extLst>
                    <a:ext uri="{9D8B030D-6E8A-4147-A177-3AD203B41FA5}">
                      <a16:colId xmlns:a16="http://schemas.microsoft.com/office/drawing/2014/main" val="20002"/>
                    </a:ext>
                  </a:extLst>
                </a:gridCol>
              </a:tblGrid>
              <a:tr h="376047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Pidiakwn</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I/#c# pen[</a:t>
                      </a:r>
                      <a:r>
                        <a:rPr kumimoji="0" lang="en-US" sz="3600" b="0" i="0" u="none" strike="noStrike" cap="none" normalizeH="0" baseline="0" dirty="0" err="1">
                          <a:ln>
                            <a:noFill/>
                          </a:ln>
                          <a:solidFill>
                            <a:schemeClr val="tx1"/>
                          </a:solidFill>
                          <a:effectLst/>
                          <a:latin typeface="Coptic1" pitchFamily="2" charset="0"/>
                          <a:cs typeface="Arial" charset="0"/>
                        </a:rPr>
                        <a:t>oic</a:t>
                      </a: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fr-CA" sz="20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300" b="0" i="0" u="none" strike="noStrike" cap="none" normalizeH="0" baseline="0" dirty="0">
                          <a:ln>
                            <a:noFill/>
                          </a:ln>
                          <a:solidFill>
                            <a:schemeClr val="tx1"/>
                          </a:solidFill>
                          <a:effectLst/>
                          <a:latin typeface="Arial" charset="0"/>
                          <a:cs typeface="Arial" charset="0"/>
                        </a:rPr>
                        <a:t>Par le Christ </a:t>
                      </a:r>
                      <a:r>
                        <a:rPr kumimoji="0" lang="en-CA" sz="3300" b="0" i="0" u="none" strike="noStrike" cap="none" normalizeH="0" baseline="0" dirty="0" err="1">
                          <a:ln>
                            <a:noFill/>
                          </a:ln>
                          <a:solidFill>
                            <a:schemeClr val="tx1"/>
                          </a:solidFill>
                          <a:effectLst/>
                          <a:latin typeface="Arial" charset="0"/>
                          <a:cs typeface="Arial" charset="0"/>
                        </a:rPr>
                        <a:t>Jésus</a:t>
                      </a:r>
                      <a:r>
                        <a:rPr kumimoji="0" lang="en-CA" sz="3300" b="0" i="0" u="none" strike="noStrike" cap="none" normalizeH="0" baseline="0" dirty="0">
                          <a:ln>
                            <a:noFill/>
                          </a:ln>
                          <a:solidFill>
                            <a:schemeClr val="tx1"/>
                          </a:solidFill>
                          <a:effectLst/>
                          <a:latin typeface="Arial" charset="0"/>
                          <a:cs typeface="Arial" charset="0"/>
                        </a:rPr>
                        <a:t> </a:t>
                      </a:r>
                      <a:r>
                        <a:rPr kumimoji="0" lang="en-CA" sz="3300" b="0" i="0" u="none" strike="noStrike" cap="none" normalizeH="0" baseline="0" dirty="0" err="1">
                          <a:ln>
                            <a:noFill/>
                          </a:ln>
                          <a:solidFill>
                            <a:schemeClr val="tx1"/>
                          </a:solidFill>
                          <a:effectLst/>
                          <a:latin typeface="Arial" charset="0"/>
                          <a:cs typeface="Arial" charset="0"/>
                        </a:rPr>
                        <a:t>notre</a:t>
                      </a:r>
                      <a:r>
                        <a:rPr kumimoji="0" lang="en-CA" sz="3300" b="0" i="0" u="none" strike="noStrike" cap="none" normalizeH="0" baseline="0" dirty="0">
                          <a:ln>
                            <a:noFill/>
                          </a:ln>
                          <a:solidFill>
                            <a:schemeClr val="tx1"/>
                          </a:solidFill>
                          <a:effectLst/>
                          <a:latin typeface="Arial" charset="0"/>
                          <a:cs typeface="Arial" charset="0"/>
                        </a:rPr>
                        <a:t> </a:t>
                      </a:r>
                      <a:r>
                        <a:rPr kumimoji="0" lang="en-CA" sz="3300" b="0" i="0" u="none" strike="noStrike" cap="none" normalizeH="0" baseline="0" dirty="0" err="1">
                          <a:ln>
                            <a:noFill/>
                          </a:ln>
                          <a:solidFill>
                            <a:schemeClr val="tx1"/>
                          </a:solidFill>
                          <a:effectLst/>
                          <a:latin typeface="Arial" charset="0"/>
                          <a:cs typeface="Arial" charset="0"/>
                        </a:rPr>
                        <a:t>Seigneur</a:t>
                      </a:r>
                      <a:endParaRPr kumimoji="0" lang="en-US" sz="3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100" b="0" i="0" u="none" strike="noStrike" cap="none" normalizeH="0" baseline="0" dirty="0">
                          <a:ln>
                            <a:noFill/>
                          </a:ln>
                          <a:solidFill>
                            <a:schemeClr val="tx1"/>
                          </a:solidFill>
                          <a:effectLst/>
                          <a:latin typeface="Arial" charset="0"/>
                          <a:cs typeface="Arial" charset="0"/>
                        </a:rPr>
                        <a:t>بالمسيح يسوع ربنا</a:t>
                      </a:r>
                      <a:endParaRPr kumimoji="0" lang="en-US" sz="4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FB369064-D52E-68FA-E6F9-ECA6F5F0A97E}"/>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140">
            <a:extLst>
              <a:ext uri="{FF2B5EF4-FFF2-40B4-BE49-F238E27FC236}">
                <a16:creationId xmlns:a16="http://schemas.microsoft.com/office/drawing/2014/main" id="{04DA3172-8DDC-4C5B-93D4-E93F5B2C1968}"/>
              </a:ext>
            </a:extLst>
          </p:cNvPr>
          <p:cNvGraphicFramePr>
            <a:graphicFrameLocks noGrp="1"/>
          </p:cNvGraphicFramePr>
          <p:nvPr>
            <p:extLst>
              <p:ext uri="{D42A27DB-BD31-4B8C-83A1-F6EECF244321}">
                <p14:modId xmlns:p14="http://schemas.microsoft.com/office/powerpoint/2010/main" val="1952463441"/>
              </p:ext>
            </p:extLst>
          </p:nvPr>
        </p:nvGraphicFramePr>
        <p:xfrm>
          <a:off x="0" y="226979"/>
          <a:ext cx="9144000" cy="4504117"/>
        </p:xfrm>
        <a:graphic>
          <a:graphicData uri="http://schemas.openxmlformats.org/drawingml/2006/table">
            <a:tbl>
              <a:tblPr/>
              <a:tblGrid>
                <a:gridCol w="3138791">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600528">
                  <a:extLst>
                    <a:ext uri="{9D8B030D-6E8A-4147-A177-3AD203B41FA5}">
                      <a16:colId xmlns:a16="http://schemas.microsoft.com/office/drawing/2014/main" val="20002"/>
                    </a:ext>
                  </a:extLst>
                </a:gridCol>
              </a:tblGrid>
              <a:tr h="893267">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pitchFamily="34" charset="0"/>
                        </a:rPr>
                        <a:t>Piou</a:t>
                      </a:r>
                      <a:r>
                        <a:rPr kumimoji="0" lang="en-US" sz="24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ts val="6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6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ts val="80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ts val="0"/>
                        </a:spcBef>
                        <a:spcAft>
                          <a:spcPts val="80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967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Pidiakwn</a:t>
                      </a:r>
                      <a:r>
                        <a:rPr kumimoji="0" lang="en-CA" sz="18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850088">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levons-nous.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للصلاة قفوا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96708">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Pidiakwn</a:t>
                      </a:r>
                      <a:r>
                        <a:rPr kumimoji="0" lang="en-CA" sz="18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55782">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105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endParaRPr kumimoji="0" lang="fr-FR" sz="800" b="0" i="0" u="none" strike="noStrike" cap="none" normalizeH="0" baseline="0" dirty="0">
                        <a:ln>
                          <a:noFill/>
                        </a:ln>
                        <a:solidFill>
                          <a:schemeClr val="tx1"/>
                        </a:solidFill>
                        <a:effectLst/>
                        <a:latin typeface="Arial" charset="0"/>
                        <a:cs typeface="Arial" charset="0"/>
                      </a:endParaRPr>
                    </a:p>
                    <a:p>
                      <a:pPr marL="0" marR="0" lvl="0" indent="0" algn="just" defTabSz="914400" rtl="1" eaLnBrk="0" fontAlgn="base" latinLnBrk="0" hangingPunct="0">
                        <a:lnSpc>
                          <a:spcPct val="100000"/>
                        </a:lnSpc>
                        <a:spcBef>
                          <a:spcPct val="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السلام لجميعكم</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61476">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850088">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p~neumati</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ولروحِكَ أيضاً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220170466"/>
      </p:ext>
    </p:extLst>
  </p:cSld>
  <p:clrMapOvr>
    <a:masterClrMapping/>
  </p:clrMapOvr>
  <p:transition/>
</p:sld>
</file>

<file path=ppt/slides/slide3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92464" name="Group 80"/>
          <p:cNvGraphicFramePr>
            <a:graphicFrameLocks noGrp="1"/>
          </p:cNvGraphicFramePr>
          <p:nvPr>
            <p:extLst>
              <p:ext uri="{D42A27DB-BD31-4B8C-83A1-F6EECF244321}">
                <p14:modId xmlns:p14="http://schemas.microsoft.com/office/powerpoint/2010/main" val="2462118671"/>
              </p:ext>
            </p:extLst>
          </p:nvPr>
        </p:nvGraphicFramePr>
        <p:xfrm>
          <a:off x="0" y="437170"/>
          <a:ext cx="9144000" cy="4352000"/>
        </p:xfrm>
        <a:graphic>
          <a:graphicData uri="http://schemas.openxmlformats.org/drawingml/2006/table">
            <a:tbl>
              <a:tblPr/>
              <a:tblGrid>
                <a:gridCol w="3378740">
                  <a:extLst>
                    <a:ext uri="{9D8B030D-6E8A-4147-A177-3AD203B41FA5}">
                      <a16:colId xmlns:a16="http://schemas.microsoft.com/office/drawing/2014/main" val="20000"/>
                    </a:ext>
                  </a:extLst>
                </a:gridCol>
                <a:gridCol w="3229583">
                  <a:extLst>
                    <a:ext uri="{9D8B030D-6E8A-4147-A177-3AD203B41FA5}">
                      <a16:colId xmlns:a16="http://schemas.microsoft.com/office/drawing/2014/main" val="20001"/>
                    </a:ext>
                  </a:extLst>
                </a:gridCol>
                <a:gridCol w="2535677">
                  <a:extLst>
                    <a:ext uri="{9D8B030D-6E8A-4147-A177-3AD203B41FA5}">
                      <a16:colId xmlns:a16="http://schemas.microsoft.com/office/drawing/2014/main" val="20002"/>
                    </a:ext>
                  </a:extLst>
                </a:gridCol>
              </a:tblGrid>
              <a:tr h="3819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93197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Marenseph~mot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n~totf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m~piref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erpeynanef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a:t>
                      </a:r>
                      <a:r>
                        <a:rPr kumimoji="0" lang="en-US" sz="3200" b="0" i="0" u="none" strike="noStrike" cap="none" normalizeH="0" baseline="0" dirty="0">
                          <a:ln>
                            <a:noFill/>
                          </a:ln>
                          <a:solidFill>
                            <a:schemeClr val="tx1"/>
                          </a:solidFill>
                          <a:effectLst/>
                          <a:latin typeface="Coptic1" pitchFamily="2" charset="0"/>
                          <a:cs typeface="Arial" charset="0"/>
                        </a:rPr>
                        <a:t>/t: </a:t>
                      </a:r>
                      <a:r>
                        <a:rPr kumimoji="0" lang="en-US" sz="3200" b="0" i="0" u="none" strike="noStrike" cap="none" normalizeH="0" baseline="0" dirty="0" err="1">
                          <a:ln>
                            <a:noFill/>
                          </a:ln>
                          <a:solidFill>
                            <a:schemeClr val="tx1"/>
                          </a:solidFill>
                          <a:effectLst/>
                          <a:latin typeface="Coptic1" pitchFamily="2" charset="0"/>
                          <a:cs typeface="Arial" charset="0"/>
                        </a:rPr>
                        <a:t>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pencwt</a:t>
                      </a:r>
                      <a:r>
                        <a:rPr kumimoji="0" lang="en-US" sz="3200" b="0" i="0" u="none" strike="noStrike" cap="none" normalizeH="0" baseline="0" dirty="0">
                          <a:ln>
                            <a:noFill/>
                          </a:ln>
                          <a:solidFill>
                            <a:schemeClr val="tx1"/>
                          </a:solidFill>
                          <a:effectLst/>
                          <a:latin typeface="Coptic1" pitchFamily="2" charset="0"/>
                          <a:cs typeface="Arial" charset="0"/>
                        </a:rPr>
                        <a:t>/r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Rendons grâce  à Dieu le bienfaiteur et le miséricordieux, Le Père de notre Seigneur, Dieu et Sauveur Jésus Christ;</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فلنشكر صانع الخيرات الرحوم الله أبا ربَنَا وإلهَنَا ومُخَلصُنَا يسوع المسيح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8592458" name="Group 74"/>
          <p:cNvGraphicFramePr>
            <a:graphicFrameLocks noGrp="1"/>
          </p:cNvGraphicFramePr>
          <p:nvPr/>
        </p:nvGraphicFramePr>
        <p:xfrm>
          <a:off x="973123" y="28521"/>
          <a:ext cx="7391400" cy="342900"/>
        </p:xfrm>
        <a:graphic>
          <a:graphicData uri="http://schemas.openxmlformats.org/drawingml/2006/table">
            <a:tbl>
              <a:tblPr/>
              <a:tblGrid>
                <a:gridCol w="7391400">
                  <a:extLst>
                    <a:ext uri="{9D8B030D-6E8A-4147-A177-3AD203B41FA5}">
                      <a16:colId xmlns:a16="http://schemas.microsoft.com/office/drawing/2014/main" val="20000"/>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500" b="0" i="0" u="none" strike="noStrike" cap="none" normalizeH="0" baseline="0" dirty="0">
                          <a:ln>
                            <a:noFill/>
                          </a:ln>
                          <a:solidFill>
                            <a:schemeClr val="tx1"/>
                          </a:solidFill>
                          <a:effectLst/>
                          <a:latin typeface="Arial" charset="0"/>
                          <a:cs typeface="Arial" charset="0"/>
                        </a:rPr>
                        <a:t>Prière d’action de grâces</a:t>
                      </a:r>
                      <a:r>
                        <a:rPr kumimoji="0" lang="en-US" sz="15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a:ln>
                            <a:noFill/>
                          </a:ln>
                          <a:solidFill>
                            <a:schemeClr val="tx1"/>
                          </a:solidFill>
                          <a:effectLst/>
                          <a:latin typeface="Arial" charset="0"/>
                          <a:cs typeface="Arial" charset="0"/>
                        </a:rPr>
                        <a:t>-</a:t>
                      </a:r>
                      <a:r>
                        <a:rPr kumimoji="0" lang="ar-SA" sz="1800" b="0" i="0" u="none" strike="noStrike" cap="none" normalizeH="0" baseline="0" dirty="0">
                          <a:ln>
                            <a:noFill/>
                          </a:ln>
                          <a:solidFill>
                            <a:schemeClr val="tx1"/>
                          </a:solidFill>
                          <a:effectLst/>
                          <a:latin typeface="Arial" charset="0"/>
                          <a:cs typeface="Arial" charset="0"/>
                        </a:rPr>
                        <a:t>صلاة الشكر</a:t>
                      </a:r>
                      <a:r>
                        <a:rPr kumimoji="0" lang="en-US" sz="180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a:extLst>
              <a:ext uri="{FF2B5EF4-FFF2-40B4-BE49-F238E27FC236}">
                <a16:creationId xmlns:a16="http://schemas.microsoft.com/office/drawing/2014/main" id="{028DCFE2-F2EA-4F63-8C10-AF93DACBCA0A}"/>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7928" name="Group 56"/>
          <p:cNvGraphicFramePr>
            <a:graphicFrameLocks noGrp="1"/>
          </p:cNvGraphicFramePr>
          <p:nvPr/>
        </p:nvGraphicFramePr>
        <p:xfrm>
          <a:off x="0" y="0"/>
          <a:ext cx="9143999" cy="5189220"/>
        </p:xfrm>
        <a:graphic>
          <a:graphicData uri="http://schemas.openxmlformats.org/drawingml/2006/table">
            <a:tbl>
              <a:tblPr/>
              <a:tblGrid>
                <a:gridCol w="3586264">
                  <a:extLst>
                    <a:ext uri="{9D8B030D-6E8A-4147-A177-3AD203B41FA5}">
                      <a16:colId xmlns:a16="http://schemas.microsoft.com/office/drawing/2014/main" val="20000"/>
                    </a:ext>
                  </a:extLst>
                </a:gridCol>
                <a:gridCol w="3184187">
                  <a:extLst>
                    <a:ext uri="{9D8B030D-6E8A-4147-A177-3AD203B41FA5}">
                      <a16:colId xmlns:a16="http://schemas.microsoft.com/office/drawing/2014/main" val="20001"/>
                    </a:ext>
                  </a:extLst>
                </a:gridCol>
                <a:gridCol w="2373548">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Je </a:t>
                      </a:r>
                      <a:r>
                        <a:rPr kumimoji="0" lang="en-US" sz="2400" b="0" i="0" u="none" strike="noStrike" cap="none" normalizeH="0" baseline="0" dirty="0" err="1">
                          <a:ln>
                            <a:noFill/>
                          </a:ln>
                          <a:solidFill>
                            <a:schemeClr val="tx1"/>
                          </a:solidFill>
                          <a:effectLst/>
                          <a:latin typeface="Coptic1" pitchFamily="2" charset="0"/>
                          <a:cs typeface="Arial" charset="0"/>
                        </a:rPr>
                        <a:t>aferc~kepazin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aferbo</a:t>
                      </a:r>
                      <a:r>
                        <a:rPr kumimoji="0" lang="en-US" sz="2400" b="0" i="0" u="none" strike="noStrike" cap="none" normalizeH="0" baseline="0" dirty="0">
                          <a:ln>
                            <a:noFill/>
                          </a:ln>
                          <a:solidFill>
                            <a:schemeClr val="tx1"/>
                          </a:solidFill>
                          <a:effectLst/>
                          <a:latin typeface="Coptic1" pitchFamily="2" charset="0"/>
                          <a:cs typeface="Arial" charset="0"/>
                        </a:rPr>
                        <a:t>/~yin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afa~reh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afsopten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a~co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toten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afenten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e~h~r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e~taiounou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Nyof</a:t>
                      </a:r>
                      <a:r>
                        <a:rPr kumimoji="0" lang="en-US" sz="2400" b="0" i="0" u="none" strike="noStrike" cap="none" normalizeH="0" baseline="0" dirty="0">
                          <a:ln>
                            <a:noFill/>
                          </a:ln>
                          <a:solidFill>
                            <a:schemeClr val="tx1"/>
                          </a:solidFill>
                          <a:effectLst/>
                          <a:latin typeface="Coptic1" pitchFamily="2" charset="0"/>
                          <a:cs typeface="Arial" charset="0"/>
                        </a:rPr>
                        <a:t> on </a:t>
                      </a:r>
                      <a:r>
                        <a:rPr kumimoji="0" lang="en-US" sz="2400" b="0" i="0" u="none" strike="noStrike" cap="none" normalizeH="0" baseline="0" dirty="0" err="1">
                          <a:ln>
                            <a:noFill/>
                          </a:ln>
                          <a:solidFill>
                            <a:schemeClr val="tx1"/>
                          </a:solidFill>
                          <a:effectLst/>
                          <a:latin typeface="Coptic1" pitchFamily="2" charset="0"/>
                          <a:cs typeface="Arial" charset="0"/>
                        </a:rPr>
                        <a:t>maren</a:t>
                      </a:r>
                      <a:r>
                        <a:rPr kumimoji="0" lang="en-US" sz="2400" b="0" i="0" u="none" strike="noStrike" cap="none" normalizeH="0" baseline="0" dirty="0">
                          <a:ln>
                            <a:noFill/>
                          </a:ln>
                          <a:solidFill>
                            <a:schemeClr val="tx1"/>
                          </a:solidFill>
                          <a:effectLst/>
                          <a:latin typeface="Coptic1" pitchFamily="2" charset="0"/>
                          <a:cs typeface="Arial" charset="0"/>
                        </a:rPr>
                        <a:t>]ho </a:t>
                      </a:r>
                      <a:r>
                        <a:rPr kumimoji="0" lang="en-US" sz="2400" b="0" i="0" u="none" strike="noStrike" cap="none" normalizeH="0" baseline="0" dirty="0" err="1">
                          <a:ln>
                            <a:noFill/>
                          </a:ln>
                          <a:solidFill>
                            <a:schemeClr val="tx1"/>
                          </a:solidFill>
                          <a:effectLst/>
                          <a:latin typeface="Coptic1" pitchFamily="2" charset="0"/>
                          <a:cs typeface="Arial" charset="0"/>
                        </a:rPr>
                        <a:t>e~rof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hopwc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n~tefa</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paie~hoou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nie~hoou</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penwnq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pipantokratwr</a:t>
                      </a:r>
                      <a:r>
                        <a:rPr kumimoji="0" lang="en-US" sz="2400" b="0" i="0" u="none" strike="noStrike" cap="none" normalizeH="0" baseline="0" dirty="0">
                          <a:ln>
                            <a:noFill/>
                          </a:ln>
                          <a:solidFill>
                            <a:schemeClr val="tx1"/>
                          </a:solidFill>
                          <a:effectLst/>
                          <a:latin typeface="Coptic1" pitchFamily="2" charset="0"/>
                          <a:cs typeface="Arial" charset="0"/>
                        </a:rPr>
                        <a:t> P[</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parce qu’Il nous a  protégés, aidés, préservés,  reçus avec bonté, traités avec miséricorde, fortifiés et fait parvenir jusqu’à cette heure.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Supplions Le encore de nous garder en ce saint jour et tous les jours de notre vie en toute paix ; Lui qui est Tout-Puissant, le Seigneur notre Dieu.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لأنه سترنا وأعاننا وحفظنا وقبلنا إليه وأشفقَ علينا وعضدنا وأتى بنا إلى هذه الساعة</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هو أيضاً فلنسألهُ أن يحفظنا فى هذا اليوم المقدس وكل أيام حياتنا بكل سلام، ضابط الكل الربُ إلهُنا.</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4">
            <a:hlinkClick r:id="rId2" action="ppaction://hlinksldjump" highlightClick="1"/>
            <a:extLst>
              <a:ext uri="{FF2B5EF4-FFF2-40B4-BE49-F238E27FC236}">
                <a16:creationId xmlns:a16="http://schemas.microsoft.com/office/drawing/2014/main" id="{868FBAFC-BCDB-4ED7-B0D9-D7517184E2E4}"/>
              </a:ext>
            </a:extLst>
          </p:cNvPr>
          <p:cNvSpPr/>
          <p:nvPr/>
        </p:nvSpPr>
        <p:spPr bwMode="auto">
          <a:xfrm>
            <a:off x="662696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Rectangle 2"/>
          <p:cNvSpPr>
            <a:spLocks noChangeArrowheads="1"/>
          </p:cNvSpPr>
          <p:nvPr/>
        </p:nvSpPr>
        <p:spPr bwMode="auto">
          <a:xfrm>
            <a:off x="914400" y="2286000"/>
            <a:ext cx="7543800" cy="2603790"/>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90000"/>
              </a:lnSpc>
              <a:spcBef>
                <a:spcPct val="50000"/>
              </a:spcBef>
              <a:spcAft>
                <a:spcPct val="0"/>
              </a:spcAft>
              <a:buClrTx/>
              <a:buSzTx/>
              <a:buFontTx/>
              <a:buNone/>
              <a:tabLst/>
              <a:defRPr/>
            </a:pPr>
            <a:endParaRPr kumimoji="0" lang="en-US" sz="3200" b="1"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l" defTabSz="914400" rtl="0" eaLnBrk="1" fontAlgn="base" latinLnBrk="0" hangingPunct="1">
              <a:lnSpc>
                <a:spcPct val="90000"/>
              </a:lnSpc>
              <a:spcBef>
                <a:spcPct val="50000"/>
              </a:spcBef>
              <a:spcAft>
                <a:spcPct val="0"/>
              </a:spcAft>
              <a:buClrTx/>
              <a:buSzTx/>
              <a:buFontTx/>
              <a:buNone/>
              <a:tabLst/>
              <a:defRPr/>
            </a:pPr>
            <a:r>
              <a:rPr kumimoji="0" lang="en-US" sz="3200" b="0" i="0" u="none" strike="noStrike" kern="1200" cap="none" spc="0" normalizeH="0" baseline="0" noProof="0" dirty="0">
                <a:ln>
                  <a:noFill/>
                </a:ln>
                <a:solidFill>
                  <a:srgbClr val="080808"/>
                </a:solidFill>
                <a:effectLst/>
                <a:uLnTx/>
                <a:uFillTx/>
                <a:latin typeface="Arial" charset="0"/>
                <a:ea typeface="+mn-ea"/>
                <a:cs typeface="Arial" charset="0"/>
              </a:rPr>
              <a:t>			</a:t>
            </a:r>
            <a:r>
              <a:rPr kumimoji="0" lang="en-US" sz="3200" b="0" i="1" u="none" strike="noStrike" kern="1200" cap="none" spc="0" normalizeH="0" baseline="0" noProof="0" dirty="0">
                <a:ln>
                  <a:noFill/>
                </a:ln>
                <a:solidFill>
                  <a:srgbClr val="080808"/>
                </a:solidFill>
                <a:effectLst/>
                <a:uLnTx/>
                <a:uFillTx/>
                <a:latin typeface="Arial" charset="0"/>
                <a:ea typeface="+mn-ea"/>
                <a:cs typeface="Arial" charset="0"/>
              </a:rPr>
              <a:t>  	</a:t>
            </a:r>
            <a:endParaRPr kumimoji="0" lang="en-US" sz="3200" b="0" i="0" u="none" strike="noStrike" kern="1200" cap="none" spc="0" normalizeH="0" baseline="0" noProof="0" dirty="0">
              <a:ln>
                <a:noFill/>
              </a:ln>
              <a:solidFill>
                <a:srgbClr val="080808"/>
              </a:solidFill>
              <a:effectLst/>
              <a:uLnTx/>
              <a:uFillTx/>
              <a:latin typeface="Arial" pitchFamily="34" charset="0"/>
              <a:ea typeface="+mn-ea"/>
              <a:cs typeface="Arial" charset="0"/>
            </a:endParaRPr>
          </a:p>
          <a:p>
            <a:pPr marL="0" marR="0" lvl="0" indent="0" algn="l" defTabSz="914400" rtl="0" eaLnBrk="1" fontAlgn="base" latinLnBrk="0" hangingPunct="1">
              <a:lnSpc>
                <a:spcPct val="90000"/>
              </a:lnSpc>
              <a:spcBef>
                <a:spcPct val="50000"/>
              </a:spcBef>
              <a:spcAft>
                <a:spcPct val="0"/>
              </a:spcAft>
              <a:buClrTx/>
              <a:buSzTx/>
              <a:buFontTx/>
              <a:buNone/>
              <a:tabLst/>
              <a:defRPr/>
            </a:pPr>
            <a:endParaRPr kumimoji="0" lang="en-US" sz="3200" b="1" i="0" u="none" strike="noStrike" kern="1200" cap="none" spc="0" normalizeH="0" baseline="0" noProof="0" dirty="0">
              <a:ln>
                <a:noFill/>
              </a:ln>
              <a:solidFill>
                <a:srgbClr val="080808"/>
              </a:solidFill>
              <a:effectLst/>
              <a:uLnTx/>
              <a:uFillTx/>
              <a:latin typeface="Arial" charset="0"/>
              <a:ea typeface="+mn-ea"/>
              <a:cs typeface="Arial" pitchFamily="34" charset="0"/>
            </a:endParaRPr>
          </a:p>
          <a:p>
            <a:pPr marL="0" marR="0" lvl="0" indent="0" algn="l" defTabSz="914400" rtl="0" eaLnBrk="0" fontAlgn="base" latinLnBrk="0" hangingPunct="0">
              <a:lnSpc>
                <a:spcPct val="90000"/>
              </a:lnSpc>
              <a:spcBef>
                <a:spcPct val="50000"/>
              </a:spcBef>
              <a:spcAft>
                <a:spcPct val="0"/>
              </a:spcAft>
              <a:buClrTx/>
              <a:buSzTx/>
              <a:buFontTx/>
              <a:buNone/>
              <a:tabLst/>
              <a:defRPr/>
            </a:pPr>
            <a:r>
              <a:rPr kumimoji="0" lang="en-US" sz="3200" b="0" i="0" u="none" strike="noStrike" kern="1200" cap="none" spc="0" normalizeH="0" baseline="0" noProof="0" dirty="0">
                <a:ln>
                  <a:noFill/>
                </a:ln>
                <a:solidFill>
                  <a:srgbClr val="080808"/>
                </a:solidFill>
                <a:effectLst/>
                <a:uLnTx/>
                <a:uFillTx/>
                <a:latin typeface="Arial" charset="0"/>
                <a:ea typeface="+mn-ea"/>
                <a:cs typeface="Arial" charset="0"/>
              </a:rPr>
              <a:t>		</a:t>
            </a:r>
            <a:endParaRPr kumimoji="0" lang="en-US" sz="3200" b="0" i="0" u="none" strike="noStrike" kern="1200" cap="none" spc="0" normalizeH="0" baseline="0" noProof="0" dirty="0">
              <a:ln>
                <a:noFill/>
              </a:ln>
              <a:solidFill>
                <a:srgbClr val="080808"/>
              </a:solidFill>
              <a:effectLst/>
              <a:uLnTx/>
              <a:uFillTx/>
              <a:latin typeface="Avva_Shenouda" pitchFamily="34" charset="0"/>
              <a:ea typeface="+mn-ea"/>
              <a:cs typeface="Arial" pitchFamily="34" charset="0"/>
            </a:endParaRPr>
          </a:p>
        </p:txBody>
      </p:sp>
      <p:graphicFrame>
        <p:nvGraphicFramePr>
          <p:cNvPr id="12398595" name="Group 3"/>
          <p:cNvGraphicFramePr>
            <a:graphicFrameLocks noGrp="1"/>
          </p:cNvGraphicFramePr>
          <p:nvPr>
            <p:extLst>
              <p:ext uri="{D42A27DB-BD31-4B8C-83A1-F6EECF244321}">
                <p14:modId xmlns:p14="http://schemas.microsoft.com/office/powerpoint/2010/main" val="336945757"/>
              </p:ext>
            </p:extLst>
          </p:nvPr>
        </p:nvGraphicFramePr>
        <p:xfrm>
          <a:off x="0" y="0"/>
          <a:ext cx="9144000" cy="4896605"/>
        </p:xfrm>
        <a:graphic>
          <a:graphicData uri="http://schemas.openxmlformats.org/drawingml/2006/table">
            <a:tbl>
              <a:tblPr/>
              <a:tblGrid>
                <a:gridCol w="3505200">
                  <a:extLst>
                    <a:ext uri="{9D8B030D-6E8A-4147-A177-3AD203B41FA5}">
                      <a16:colId xmlns:a16="http://schemas.microsoft.com/office/drawing/2014/main" val="20000"/>
                    </a:ext>
                  </a:extLst>
                </a:gridCol>
                <a:gridCol w="3263900">
                  <a:extLst>
                    <a:ext uri="{9D8B030D-6E8A-4147-A177-3AD203B41FA5}">
                      <a16:colId xmlns:a16="http://schemas.microsoft.com/office/drawing/2014/main" val="20001"/>
                    </a:ext>
                  </a:extLst>
                </a:gridCol>
                <a:gridCol w="2374900">
                  <a:extLst>
                    <a:ext uri="{9D8B030D-6E8A-4147-A177-3AD203B41FA5}">
                      <a16:colId xmlns:a16="http://schemas.microsoft.com/office/drawing/2014/main" val="20002"/>
                    </a:ext>
                  </a:extLst>
                </a:gridCol>
              </a:tblGrid>
              <a:tr h="361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Arial" charset="0"/>
                          <a:cs typeface="Arial" pitchFamily="34" charset="0"/>
                        </a:rPr>
                        <a:t>Diacre</a:t>
                      </a:r>
                      <a:r>
                        <a:rPr kumimoji="0" lang="en-US" sz="2000" b="0" i="0" u="sng" strike="noStrike" cap="none" normalizeH="0" baseline="0" dirty="0">
                          <a:ln>
                            <a:noFill/>
                          </a:ln>
                          <a:solidFill>
                            <a:srgbClr val="FF9900"/>
                          </a:solidFill>
                          <a:effectLst/>
                          <a:latin typeface="Arial" charset="0"/>
                          <a:cs typeface="Arial" pitchFamily="34"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الشماس</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6558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Proceuxacye</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Prions</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9928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endParaRPr kumimoji="0" lang="en-US" sz="2000" b="0" i="0" u="sng" strike="noStrike" cap="none" normalizeH="0" baseline="0" dirty="0">
                        <a:ln>
                          <a:noFill/>
                        </a:ln>
                        <a:solidFill>
                          <a:srgbClr val="FF9900"/>
                        </a:solidFill>
                        <a:effectLst/>
                        <a:latin typeface="Arial" charset="0"/>
                        <a:cs typeface="Arial" pitchFamily="34"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الشعب:</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38328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300" b="0" i="0" u="none" strike="noStrike" cap="none" normalizeH="0" baseline="0" dirty="0">
                        <a:ln>
                          <a:noFill/>
                        </a:ln>
                        <a:solidFill>
                          <a:schemeClr val="tx1"/>
                        </a:solidFill>
                        <a:effectLst/>
                        <a:latin typeface="Coptic1" pitchFamily="2" charset="0"/>
                        <a:cs typeface="Arial" pitchFamily="34"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Kurie</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e~le</a:t>
                      </a:r>
                      <a:r>
                        <a:rPr kumimoji="0" lang="en-US" sz="2800" b="0" i="0" u="none" strike="noStrike" cap="none" normalizeH="0" baseline="0" dirty="0">
                          <a:ln>
                            <a:noFill/>
                          </a:ln>
                          <a:solidFill>
                            <a:schemeClr val="tx1"/>
                          </a:solidFill>
                          <a:effectLst/>
                          <a:latin typeface="Coptic1" pitchFamily="2" charset="0"/>
                          <a:cs typeface="Arial" pitchFamily="34" charset="0"/>
                        </a:rPr>
                        <a:t>/~con</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36804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pitchFamily="34" charset="0"/>
                        </a:rPr>
                        <a:t>Piou</a:t>
                      </a:r>
                      <a:r>
                        <a:rPr kumimoji="0" lang="en-CA" sz="2000" b="0" i="0" u="sng" strike="noStrike" cap="none" normalizeH="0" baseline="0" dirty="0">
                          <a:ln>
                            <a:noFill/>
                          </a:ln>
                          <a:solidFill>
                            <a:srgbClr val="FF9900"/>
                          </a:solidFill>
                          <a:effectLst/>
                          <a:latin typeface="Coptic1" pitchFamily="2" charset="0"/>
                          <a:cs typeface="Arial" pitchFamily="34"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none" strike="noStrike" cap="none" normalizeH="0" baseline="0" dirty="0">
                        <a:ln>
                          <a:noFill/>
                        </a:ln>
                        <a:solidFill>
                          <a:srgbClr val="FF9900"/>
                        </a:solidFill>
                        <a:effectLst/>
                        <a:latin typeface="Coptic1" pitchFamily="2" charset="0"/>
                        <a:cs typeface="Arial" pitchFamily="34"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none" strike="noStrike" cap="none" normalizeH="0" baseline="0" dirty="0">
                        <a:ln>
                          <a:noFill/>
                        </a:ln>
                        <a:solidFill>
                          <a:srgbClr val="FF9900"/>
                        </a:solidFill>
                        <a:effectLst/>
                        <a:latin typeface="Coptic1" pitchFamily="2" charset="0"/>
                        <a:cs typeface="Arial" pitchFamily="34"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23088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Vn</a:t>
                      </a:r>
                      <a:r>
                        <a:rPr kumimoji="0" lang="en-US" sz="2800" b="0" i="0" u="none" strike="noStrike" cap="none" normalizeH="0" baseline="0" dirty="0">
                          <a:ln>
                            <a:noFill/>
                          </a:ln>
                          <a:solidFill>
                            <a:schemeClr val="tx1"/>
                          </a:solidFill>
                          <a:effectLst/>
                          <a:latin typeface="Coptic1" pitchFamily="2" charset="0"/>
                          <a:cs typeface="Arial" charset="0"/>
                        </a:rPr>
                        <a:t>/b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pipantokratwr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pencwt</a:t>
                      </a:r>
                      <a:r>
                        <a:rPr kumimoji="0" lang="en-US" sz="2800" b="0" i="0" u="none" strike="noStrike" cap="none" normalizeH="0" baseline="0" dirty="0">
                          <a:ln>
                            <a:noFill/>
                          </a:ln>
                          <a:solidFill>
                            <a:schemeClr val="tx1"/>
                          </a:solidFill>
                          <a:effectLst/>
                          <a:latin typeface="Coptic1" pitchFamily="2" charset="0"/>
                          <a:cs typeface="Arial" charset="0"/>
                        </a:rPr>
                        <a:t>/r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Ô Maître Seigneur, Dieu Tout-Puissant, Père de  notre Seigneur, Dieu et Sauveur Jésus-Christ,</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أيها السيدُ الربُ الإله ضابط الكل أبو ربَنَا وإلهَنَا ومُخَلصُنا يسوع المسيح،</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5"/>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5474C60E-1BCD-4C28-9F9B-7B5ECC92CF9D}"/>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8940" name="Group 44"/>
          <p:cNvGraphicFramePr>
            <a:graphicFrameLocks noGrp="1"/>
          </p:cNvGraphicFramePr>
          <p:nvPr/>
        </p:nvGraphicFramePr>
        <p:xfrm>
          <a:off x="0" y="0"/>
          <a:ext cx="9144000" cy="4823460"/>
        </p:xfrm>
        <a:graphic>
          <a:graphicData uri="http://schemas.openxmlformats.org/drawingml/2006/table">
            <a:tbl>
              <a:tblPr/>
              <a:tblGrid>
                <a:gridCol w="3295650">
                  <a:extLst>
                    <a:ext uri="{9D8B030D-6E8A-4147-A177-3AD203B41FA5}">
                      <a16:colId xmlns:a16="http://schemas.microsoft.com/office/drawing/2014/main" val="20000"/>
                    </a:ext>
                  </a:extLst>
                </a:gridCol>
                <a:gridCol w="3460750">
                  <a:extLst>
                    <a:ext uri="{9D8B030D-6E8A-4147-A177-3AD203B41FA5}">
                      <a16:colId xmlns:a16="http://schemas.microsoft.com/office/drawing/2014/main" val="20001"/>
                    </a:ext>
                  </a:extLst>
                </a:gridCol>
                <a:gridCol w="2387600">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tenseph~mot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n~totk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kata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hwb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eybe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hwb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hwb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akerc~kepazin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e~jwn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akerbo</a:t>
                      </a:r>
                      <a:r>
                        <a:rPr kumimoji="0" lang="en-US" sz="2600" b="0" i="0" u="none" strike="noStrike" cap="none" normalizeH="0" baseline="0" dirty="0">
                          <a:ln>
                            <a:noFill/>
                          </a:ln>
                          <a:solidFill>
                            <a:schemeClr val="tx1"/>
                          </a:solidFill>
                          <a:effectLst/>
                          <a:latin typeface="Coptic1" pitchFamily="2" charset="0"/>
                          <a:cs typeface="Arial" charset="0"/>
                        </a:rPr>
                        <a:t>/~yin </a:t>
                      </a:r>
                      <a:r>
                        <a:rPr kumimoji="0" lang="en-US" sz="2600" b="0" i="0" u="none" strike="noStrike" cap="none" normalizeH="0" baseline="0" dirty="0" err="1">
                          <a:ln>
                            <a:noFill/>
                          </a:ln>
                          <a:solidFill>
                            <a:schemeClr val="tx1"/>
                          </a:solidFill>
                          <a:effectLst/>
                          <a:latin typeface="Coptic1" pitchFamily="2" charset="0"/>
                          <a:cs typeface="Arial" charset="0"/>
                        </a:rPr>
                        <a:t>e~ron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aka~reh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aksopten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a~co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toten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akenten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e~h~r</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e~taiounou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yai</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nous Te rendons grâce, de  toute circonstance, pour toute circonstance et en toute circonstance, parce que Tu nous as   protégés, aidés, préservés,  reçus avec bonté, traités avec miséricorde, fortifiés et fait parvenir jusqu’à  cette heure.</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نشكرك على كل حالٍ ومن أجل كل حالٍ وفى كل حالٍ لأنكَ سترتنا وأعنتنا وحفظتنا وقبلتنا إليكَ وأشفقتَ علينا وعضدتنا وأتيتَ بنا إلى هذه السـاعة.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Text Box 29">
            <a:hlinkClick r:id="rId2" action="ppaction://hlinksldjump"/>
          </p:cNvPr>
          <p:cNvSpPr txBox="1">
            <a:spLocks noChangeArrowheads="1"/>
          </p:cNvSpPr>
          <p:nvPr/>
        </p:nvSpPr>
        <p:spPr bwMode="auto">
          <a:xfrm>
            <a:off x="6879265" y="4646487"/>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EG" sz="1600" b="1" i="0" u="none" strike="noStrike" kern="1200" cap="none" spc="0" normalizeH="0" baseline="0" noProof="0" dirty="0" err="1">
                <a:ln>
                  <a:noFill/>
                </a:ln>
                <a:solidFill>
                  <a:srgbClr val="FFFFFF"/>
                </a:solidFill>
                <a:effectLst/>
                <a:uLnTx/>
                <a:uFillTx/>
                <a:latin typeface="Arial" charset="0"/>
                <a:ea typeface="+mn-ea"/>
                <a:cs typeface="Arial" charset="0"/>
              </a:rPr>
              <a:t>فى</a:t>
            </a: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 حضور الأسقف</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fr-CA" sz="1200" b="1" i="0" u="none" strike="noStrike" kern="1200" cap="none" spc="0" normalizeH="0" baseline="0" noProof="0" dirty="0">
                <a:ln>
                  <a:noFill/>
                </a:ln>
                <a:solidFill>
                  <a:srgbClr val="FFFFFF"/>
                </a:solidFill>
                <a:effectLst/>
                <a:uLnTx/>
                <a:uFillTx/>
                <a:latin typeface="Arial" charset="0"/>
                <a:ea typeface="+mn-ea"/>
                <a:cs typeface="Arial" charset="0"/>
              </a:rPr>
              <a:t>En présence d’un père</a:t>
            </a:r>
          </a:p>
        </p:txBody>
      </p:sp>
      <p:sp>
        <p:nvSpPr>
          <p:cNvPr id="5" name="Action Button: Custom 4">
            <a:hlinkClick r:id="rId3" action="ppaction://hlinksldjump" highlightClick="1"/>
            <a:extLst>
              <a:ext uri="{FF2B5EF4-FFF2-40B4-BE49-F238E27FC236}">
                <a16:creationId xmlns:a16="http://schemas.microsoft.com/office/drawing/2014/main" id="{13424753-9B98-47FA-9F37-6152F5E1F13B}"/>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9980" name="Group 60"/>
          <p:cNvGraphicFramePr>
            <a:graphicFrameLocks noGrp="1"/>
          </p:cNvGraphicFramePr>
          <p:nvPr>
            <p:extLst>
              <p:ext uri="{D42A27DB-BD31-4B8C-83A1-F6EECF244321}">
                <p14:modId xmlns:p14="http://schemas.microsoft.com/office/powerpoint/2010/main" val="76737457"/>
              </p:ext>
            </p:extLst>
          </p:nvPr>
        </p:nvGraphicFramePr>
        <p:xfrm>
          <a:off x="0" y="0"/>
          <a:ext cx="9144000" cy="5097780"/>
        </p:xfrm>
        <a:graphic>
          <a:graphicData uri="http://schemas.openxmlformats.org/drawingml/2006/table">
            <a:tbl>
              <a:tblPr/>
              <a:tblGrid>
                <a:gridCol w="3276600">
                  <a:extLst>
                    <a:ext uri="{9D8B030D-6E8A-4147-A177-3AD203B41FA5}">
                      <a16:colId xmlns:a16="http://schemas.microsoft.com/office/drawing/2014/main" val="20000"/>
                    </a:ext>
                  </a:extLst>
                </a:gridCol>
                <a:gridCol w="3467100">
                  <a:extLst>
                    <a:ext uri="{9D8B030D-6E8A-4147-A177-3AD203B41FA5}">
                      <a16:colId xmlns:a16="http://schemas.microsoft.com/office/drawing/2014/main" val="20001"/>
                    </a:ext>
                  </a:extLst>
                </a:gridCol>
                <a:gridCol w="2400300">
                  <a:extLst>
                    <a:ext uri="{9D8B030D-6E8A-4147-A177-3AD203B41FA5}">
                      <a16:colId xmlns:a16="http://schemas.microsoft.com/office/drawing/2014/main" val="20002"/>
                    </a:ext>
                  </a:extLst>
                </a:gridCol>
              </a:tblGrid>
              <a:tr h="432642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2500" b="0" u="sng" dirty="0" err="1">
                          <a:solidFill>
                            <a:srgbClr val="FF9900"/>
                          </a:solidFill>
                          <a:latin typeface="Coptic1" pitchFamily="2" charset="0"/>
                        </a:rPr>
                        <a:t>Pidiakwn</a:t>
                      </a:r>
                      <a:r>
                        <a:rPr lang="en-CA" sz="2500" b="0" u="sng" dirty="0">
                          <a:solidFill>
                            <a:srgbClr val="FF9900"/>
                          </a:solidFill>
                          <a:latin typeface="Coptic1" pitchFamily="2"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lang="en-CA" sz="2500" b="0" dirty="0" err="1">
                          <a:latin typeface="Coptic1" pitchFamily="2" charset="0"/>
                        </a:rPr>
                        <a:t>Twbh</a:t>
                      </a:r>
                      <a:r>
                        <a:rPr lang="en-CA" sz="2500" b="0" dirty="0">
                          <a:latin typeface="Coptic1" pitchFamily="2" charset="0"/>
                        </a:rPr>
                        <a:t> </a:t>
                      </a:r>
                      <a:r>
                        <a:rPr lang="en-CA" sz="2500" b="0" dirty="0" err="1">
                          <a:latin typeface="Coptic1" pitchFamily="2" charset="0"/>
                        </a:rPr>
                        <a:t>hina</a:t>
                      </a:r>
                      <a:r>
                        <a:rPr lang="en-CA" sz="2500" b="0" dirty="0">
                          <a:latin typeface="Coptic1" pitchFamily="2" charset="0"/>
                        </a:rPr>
                        <a:t> </a:t>
                      </a:r>
                      <a:r>
                        <a:rPr lang="en-CA" sz="2500" b="0" dirty="0" err="1">
                          <a:latin typeface="Coptic1" pitchFamily="2" charset="0"/>
                        </a:rPr>
                        <a:t>n~te</a:t>
                      </a:r>
                      <a:r>
                        <a:rPr lang="en-CA" sz="2500" b="0" dirty="0">
                          <a:latin typeface="Coptic1" pitchFamily="2" charset="0"/>
                        </a:rPr>
                        <a:t> V]</a:t>
                      </a:r>
                      <a:r>
                        <a:rPr lang="en-CA" sz="2500" b="0" baseline="0" dirty="0">
                          <a:latin typeface="Coptic1" pitchFamily="2" charset="0"/>
                        </a:rPr>
                        <a:t> </a:t>
                      </a:r>
                      <a:r>
                        <a:rPr lang="en-CA" sz="2500" b="0" dirty="0" err="1">
                          <a:latin typeface="Coptic1" pitchFamily="2" charset="0"/>
                        </a:rPr>
                        <a:t>nai</a:t>
                      </a:r>
                      <a:r>
                        <a:rPr lang="en-CA" sz="2500" b="0" dirty="0">
                          <a:latin typeface="Coptic1" pitchFamily="2" charset="0"/>
                        </a:rPr>
                        <a:t> nan: </a:t>
                      </a:r>
                      <a:r>
                        <a:rPr lang="en-CA" sz="2500" b="0" dirty="0" err="1">
                          <a:latin typeface="Coptic1" pitchFamily="2" charset="0"/>
                        </a:rPr>
                        <a:t>n~tefsenh</a:t>
                      </a:r>
                      <a:r>
                        <a:rPr lang="en-CA" sz="2500" b="0" dirty="0">
                          <a:latin typeface="Coptic1" pitchFamily="2" charset="0"/>
                        </a:rPr>
                        <a:t>/t</a:t>
                      </a:r>
                      <a:r>
                        <a:rPr lang="en-CA" sz="2500" b="0" baseline="0" dirty="0">
                          <a:latin typeface="Coptic1" pitchFamily="2" charset="0"/>
                        </a:rPr>
                        <a:t> </a:t>
                      </a:r>
                      <a:r>
                        <a:rPr lang="en-CA" sz="2500" b="0" dirty="0" err="1">
                          <a:latin typeface="Coptic1" pitchFamily="2" charset="0"/>
                        </a:rPr>
                        <a:t>qaron</a:t>
                      </a:r>
                      <a:r>
                        <a:rPr lang="en-CA" sz="2500" b="0" dirty="0">
                          <a:latin typeface="Coptic1" pitchFamily="2" charset="0"/>
                        </a:rPr>
                        <a:t> </a:t>
                      </a:r>
                      <a:r>
                        <a:rPr lang="en-CA" sz="2500" b="0" dirty="0" err="1">
                          <a:latin typeface="Coptic1" pitchFamily="2" charset="0"/>
                        </a:rPr>
                        <a:t>n~tefcwtem</a:t>
                      </a:r>
                      <a:r>
                        <a:rPr lang="en-CA" sz="2500" b="0" baseline="0" dirty="0">
                          <a:latin typeface="Coptic1" pitchFamily="2" charset="0"/>
                        </a:rPr>
                        <a:t> </a:t>
                      </a:r>
                      <a:r>
                        <a:rPr lang="en-CA" sz="2500" b="0" dirty="0" err="1">
                          <a:latin typeface="Coptic1" pitchFamily="2" charset="0"/>
                        </a:rPr>
                        <a:t>e~ron</a:t>
                      </a:r>
                      <a:r>
                        <a:rPr lang="en-CA" sz="2500" b="0" dirty="0">
                          <a:latin typeface="Coptic1" pitchFamily="2" charset="0"/>
                        </a:rPr>
                        <a:t>: </a:t>
                      </a:r>
                      <a:r>
                        <a:rPr lang="en-CA" sz="2500" b="0" dirty="0" err="1">
                          <a:latin typeface="Coptic1" pitchFamily="2" charset="0"/>
                        </a:rPr>
                        <a:t>n~teferbo</a:t>
                      </a:r>
                      <a:r>
                        <a:rPr lang="en-CA" sz="2500" b="0" dirty="0">
                          <a:latin typeface="Coptic1" pitchFamily="2" charset="0"/>
                        </a:rPr>
                        <a:t>/yin </a:t>
                      </a:r>
                      <a:r>
                        <a:rPr lang="en-CA" sz="2500" b="0" dirty="0" err="1">
                          <a:latin typeface="Coptic1" pitchFamily="2" charset="0"/>
                        </a:rPr>
                        <a:t>e~ron</a:t>
                      </a:r>
                      <a:r>
                        <a:rPr lang="en-CA" sz="2500" b="0" dirty="0">
                          <a:latin typeface="Coptic1" pitchFamily="2" charset="0"/>
                        </a:rPr>
                        <a:t>: </a:t>
                      </a:r>
                      <a:r>
                        <a:rPr lang="en-CA" sz="2500" b="0" dirty="0" err="1">
                          <a:latin typeface="Coptic1" pitchFamily="2" charset="0"/>
                        </a:rPr>
                        <a:t>n~tef</a:t>
                      </a:r>
                      <a:r>
                        <a:rPr lang="en-CA" sz="2500" b="0" dirty="0">
                          <a:latin typeface="Coptic1" pitchFamily="2" charset="0"/>
                        </a:rPr>
                        <a:t>[</a:t>
                      </a:r>
                      <a:r>
                        <a:rPr lang="en-CA" sz="2500" b="0" dirty="0" err="1">
                          <a:latin typeface="Coptic1" pitchFamily="2" charset="0"/>
                        </a:rPr>
                        <a:t>i</a:t>
                      </a:r>
                      <a:r>
                        <a:rPr lang="en-CA" sz="2500" b="0" dirty="0">
                          <a:latin typeface="Coptic1" pitchFamily="2" charset="0"/>
                        </a:rPr>
                        <a:t> </a:t>
                      </a:r>
                      <a:r>
                        <a:rPr lang="en-CA" sz="2500" b="0" dirty="0" err="1">
                          <a:latin typeface="Coptic1" pitchFamily="2" charset="0"/>
                        </a:rPr>
                        <a:t>n~ni</a:t>
                      </a:r>
                      <a:r>
                        <a:rPr lang="en-CA" sz="2500" b="0" dirty="0">
                          <a:latin typeface="Coptic1" pitchFamily="2" charset="0"/>
                        </a:rPr>
                        <a:t>]ho </a:t>
                      </a:r>
                      <a:r>
                        <a:rPr lang="en-CA" sz="2500" b="0" dirty="0" err="1">
                          <a:latin typeface="Coptic1" pitchFamily="2" charset="0"/>
                        </a:rPr>
                        <a:t>nem</a:t>
                      </a:r>
                      <a:r>
                        <a:rPr lang="en-CA" sz="2500" b="0" baseline="0" dirty="0">
                          <a:latin typeface="Coptic1" pitchFamily="2" charset="0"/>
                        </a:rPr>
                        <a:t> </a:t>
                      </a:r>
                      <a:r>
                        <a:rPr lang="en-CA" sz="2500" b="0" dirty="0" err="1">
                          <a:latin typeface="Coptic1" pitchFamily="2" charset="0"/>
                        </a:rPr>
                        <a:t>nitwbh</a:t>
                      </a:r>
                      <a:r>
                        <a:rPr lang="en-CA" sz="2500" b="0" dirty="0">
                          <a:latin typeface="Coptic1" pitchFamily="2" charset="0"/>
                        </a:rPr>
                        <a:t> </a:t>
                      </a:r>
                      <a:r>
                        <a:rPr lang="en-CA" sz="2500" b="0" dirty="0" err="1">
                          <a:latin typeface="Coptic1" pitchFamily="2" charset="0"/>
                        </a:rPr>
                        <a:t>n~te</a:t>
                      </a:r>
                      <a:r>
                        <a:rPr lang="en-CA" sz="2500" b="0" dirty="0">
                          <a:latin typeface="Coptic1" pitchFamily="2" charset="0"/>
                        </a:rPr>
                        <a:t> n/</a:t>
                      </a:r>
                      <a:r>
                        <a:rPr lang="en-CA" sz="2500" b="0" dirty="0" err="1">
                          <a:latin typeface="Coptic1" pitchFamily="2" charset="0"/>
                        </a:rPr>
                        <a:t>eyouab</a:t>
                      </a:r>
                      <a:r>
                        <a:rPr lang="en-CA" sz="2500" b="0" dirty="0">
                          <a:latin typeface="Coptic1" pitchFamily="2" charset="0"/>
                        </a:rPr>
                        <a:t> </a:t>
                      </a:r>
                      <a:r>
                        <a:rPr lang="en-CA" sz="2500" b="0" dirty="0" err="1">
                          <a:latin typeface="Coptic1" pitchFamily="2" charset="0"/>
                        </a:rPr>
                        <a:t>n~taf</a:t>
                      </a:r>
                      <a:r>
                        <a:rPr lang="en-CA" sz="2500" b="0" dirty="0">
                          <a:latin typeface="Coptic1" pitchFamily="2" charset="0"/>
                        </a:rPr>
                        <a:t> </a:t>
                      </a:r>
                      <a:r>
                        <a:rPr lang="en-CA" sz="2500" b="0" dirty="0" err="1">
                          <a:latin typeface="Coptic1" pitchFamily="2" charset="0"/>
                        </a:rPr>
                        <a:t>n~totou</a:t>
                      </a:r>
                      <a:r>
                        <a:rPr lang="en-CA" sz="2500" b="0" baseline="0" dirty="0">
                          <a:latin typeface="Coptic1" pitchFamily="2" charset="0"/>
                        </a:rPr>
                        <a:t> </a:t>
                      </a:r>
                      <a:r>
                        <a:rPr lang="en-CA" sz="2500" b="0" dirty="0" err="1">
                          <a:latin typeface="Coptic1" pitchFamily="2" charset="0"/>
                        </a:rPr>
                        <a:t>e~h~r</a:t>
                      </a:r>
                      <a:r>
                        <a:rPr lang="en-CA" sz="2500" b="0" dirty="0">
                          <a:latin typeface="Coptic1" pitchFamily="2" charset="0"/>
                        </a:rPr>
                        <a:t>/</a:t>
                      </a:r>
                      <a:r>
                        <a:rPr lang="en-CA" sz="2500" b="0" dirty="0" err="1">
                          <a:latin typeface="Coptic1" pitchFamily="2" charset="0"/>
                        </a:rPr>
                        <a:t>i</a:t>
                      </a:r>
                      <a:r>
                        <a:rPr lang="en-CA" sz="2500" b="0" dirty="0">
                          <a:latin typeface="Coptic1" pitchFamily="2" charset="0"/>
                        </a:rPr>
                        <a:t> </a:t>
                      </a:r>
                      <a:r>
                        <a:rPr lang="en-CA" sz="2500" b="0" dirty="0" err="1">
                          <a:latin typeface="Coptic1" pitchFamily="2" charset="0"/>
                        </a:rPr>
                        <a:t>e~jwn</a:t>
                      </a:r>
                      <a:r>
                        <a:rPr lang="en-CA" sz="2500" b="0" dirty="0">
                          <a:latin typeface="Coptic1" pitchFamily="2" charset="0"/>
                        </a:rPr>
                        <a:t> </a:t>
                      </a:r>
                      <a:r>
                        <a:rPr lang="en-CA" sz="2500" b="0" dirty="0" err="1">
                          <a:latin typeface="Coptic1" pitchFamily="2" charset="0"/>
                        </a:rPr>
                        <a:t>e~pia~gayon</a:t>
                      </a:r>
                      <a:r>
                        <a:rPr lang="en-CA" sz="2500" b="0" dirty="0">
                          <a:latin typeface="Coptic1" pitchFamily="2" charset="0"/>
                        </a:rPr>
                        <a:t> </a:t>
                      </a:r>
                      <a:r>
                        <a:rPr lang="en-CA" sz="2500" b="0" dirty="0" err="1">
                          <a:latin typeface="Coptic1" pitchFamily="2" charset="0"/>
                        </a:rPr>
                        <a:t>n~c</a:t>
                      </a:r>
                      <a:r>
                        <a:rPr lang="en-CA" sz="2500" b="0" dirty="0">
                          <a:latin typeface="Coptic1" pitchFamily="2" charset="0"/>
                        </a:rPr>
                        <a:t>/</a:t>
                      </a:r>
                      <a:r>
                        <a:rPr lang="en-CA" sz="2500" b="0" dirty="0" err="1">
                          <a:latin typeface="Coptic1" pitchFamily="2" charset="0"/>
                        </a:rPr>
                        <a:t>ou</a:t>
                      </a:r>
                      <a:r>
                        <a:rPr lang="en-CA" sz="2500" b="0" dirty="0">
                          <a:latin typeface="Coptic1" pitchFamily="2" charset="0"/>
                        </a:rPr>
                        <a:t> </a:t>
                      </a:r>
                      <a:r>
                        <a:rPr lang="en-CA" sz="2500" b="0" dirty="0" err="1">
                          <a:latin typeface="Coptic1" pitchFamily="2" charset="0"/>
                        </a:rPr>
                        <a:t>niben</a:t>
                      </a:r>
                      <a:r>
                        <a:rPr lang="en-CA" sz="2500" b="0" dirty="0">
                          <a:latin typeface="Coptic1" pitchFamily="2" charset="0"/>
                        </a:rPr>
                        <a:t>.</a:t>
                      </a:r>
                      <a:r>
                        <a:rPr lang="en-CA" sz="2500" b="0" baseline="0" dirty="0">
                          <a:latin typeface="Coptic1" pitchFamily="2" charset="0"/>
                        </a:rPr>
                        <a:t> </a:t>
                      </a:r>
                      <a:r>
                        <a:rPr lang="en-CA" sz="2500" b="0" kern="1200" dirty="0" err="1">
                          <a:solidFill>
                            <a:schemeClr val="tx1"/>
                          </a:solidFill>
                          <a:latin typeface="Coptic1" pitchFamily="2" charset="0"/>
                          <a:ea typeface="+mn-ea"/>
                          <a:cs typeface="+mn-cs"/>
                        </a:rPr>
                        <a:t>n~tef,a</a:t>
                      </a:r>
                      <a:r>
                        <a:rPr lang="en-CA" sz="2500" b="0" kern="1200" dirty="0">
                          <a:solidFill>
                            <a:schemeClr val="tx1"/>
                          </a:solidFill>
                          <a:latin typeface="Coptic1" pitchFamily="2" charset="0"/>
                          <a:ea typeface="+mn-ea"/>
                          <a:cs typeface="+mn-cs"/>
                        </a:rPr>
                        <a:t> </a:t>
                      </a:r>
                      <a:r>
                        <a:rPr lang="en-CA" sz="2500" b="0" kern="1200" dirty="0" err="1">
                          <a:solidFill>
                            <a:schemeClr val="tx1"/>
                          </a:solidFill>
                          <a:latin typeface="Coptic1" pitchFamily="2" charset="0"/>
                          <a:ea typeface="+mn-ea"/>
                          <a:cs typeface="+mn-cs"/>
                        </a:rPr>
                        <a:t>nennobi</a:t>
                      </a:r>
                      <a:r>
                        <a:rPr lang="en-CA" sz="2500" b="0" kern="1200" dirty="0">
                          <a:solidFill>
                            <a:schemeClr val="tx1"/>
                          </a:solidFill>
                          <a:latin typeface="Coptic1" pitchFamily="2" charset="0"/>
                          <a:ea typeface="+mn-ea"/>
                          <a:cs typeface="+mn-cs"/>
                        </a:rPr>
                        <a:t> nan </a:t>
                      </a:r>
                      <a:r>
                        <a:rPr lang="en-CA" sz="2500" b="0" kern="1200" dirty="0" err="1">
                          <a:solidFill>
                            <a:schemeClr val="tx1"/>
                          </a:solidFill>
                          <a:latin typeface="Coptic1" pitchFamily="2" charset="0"/>
                          <a:ea typeface="+mn-ea"/>
                          <a:cs typeface="+mn-cs"/>
                        </a:rPr>
                        <a:t>e~bol</a:t>
                      </a:r>
                      <a:r>
                        <a:rPr lang="en-CA" sz="2500" b="0" kern="1200" dirty="0">
                          <a:solidFill>
                            <a:schemeClr val="tx1"/>
                          </a:solidFill>
                          <a:latin typeface="Coptic1" pitchFamily="2" charset="0"/>
                          <a:ea typeface="+mn-ea"/>
                          <a:cs typeface="+mn-cs"/>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1800" b="0" i="0" u="sng" strike="noStrike" cap="none" normalizeH="0" baseline="0" dirty="0" err="1">
                          <a:ln>
                            <a:noFill/>
                          </a:ln>
                          <a:solidFill>
                            <a:srgbClr val="FF9933"/>
                          </a:solidFill>
                          <a:effectLst/>
                          <a:latin typeface="Arial" charset="0"/>
                          <a:cs typeface="Arial" pitchFamily="34" charset="0"/>
                        </a:rPr>
                        <a:t>Diacre</a:t>
                      </a:r>
                      <a:r>
                        <a:rPr kumimoji="0" lang="en-US" sz="1800" b="0" i="0" u="sng" strike="noStrike" cap="none" normalizeH="0" baseline="0" dirty="0">
                          <a:ln>
                            <a:noFill/>
                          </a:ln>
                          <a:solidFill>
                            <a:srgbClr val="FF9933"/>
                          </a:solidFill>
                          <a:effectLst/>
                          <a:latin typeface="Arial" charset="0"/>
                          <a:cs typeface="Arial" pitchFamily="34"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Implorez pour que Dieu ait pitié de nous, qu’Il soit compatissant envers nous, nous écoute et nous aide, qu’Il agrée les demandes et les supplications que ses saints Lui adressent continuellement en notre faveur,  et qu’Il nous pardonne nos péchés.</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شماس</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90" b="0" i="0" u="none" strike="noStrike" cap="none" normalizeH="0" baseline="0" dirty="0">
                          <a:ln>
                            <a:noFill/>
                          </a:ln>
                          <a:solidFill>
                            <a:schemeClr val="tx1"/>
                          </a:solidFill>
                          <a:effectLst/>
                          <a:latin typeface="Arial" charset="0"/>
                          <a:cs typeface="Arial" charset="0"/>
                        </a:rPr>
                        <a:t>اطلبوا لكى يرحمنا الله ويتراءف علينا ويَسمعنا ويُعيننا ويقبل </a:t>
                      </a:r>
                      <a:r>
                        <a:rPr kumimoji="0" lang="ar-SA" sz="2790" b="0" i="0" u="none" strike="noStrike" cap="none" normalizeH="0" baseline="0" dirty="0" err="1">
                          <a:ln>
                            <a:noFill/>
                          </a:ln>
                          <a:solidFill>
                            <a:schemeClr val="tx1"/>
                          </a:solidFill>
                          <a:effectLst/>
                          <a:latin typeface="Arial" charset="0"/>
                          <a:cs typeface="Arial" charset="0"/>
                        </a:rPr>
                        <a:t>سؤالات</a:t>
                      </a:r>
                      <a:r>
                        <a:rPr kumimoji="0" lang="ar-SA" sz="2790" b="0" i="0" u="none" strike="noStrike" cap="none" normalizeH="0" baseline="0" dirty="0">
                          <a:ln>
                            <a:noFill/>
                          </a:ln>
                          <a:solidFill>
                            <a:schemeClr val="tx1"/>
                          </a:solidFill>
                          <a:effectLst/>
                          <a:latin typeface="Arial" charset="0"/>
                          <a:cs typeface="Arial" charset="0"/>
                        </a:rPr>
                        <a:t> وطلبات قديسيه منهم بالصلاح عنا </a:t>
                      </a:r>
                      <a:r>
                        <a:rPr kumimoji="0" lang="ar-SA" sz="2790" b="0" i="0" u="none" strike="noStrike" cap="none" normalizeH="0" baseline="0" dirty="0" err="1">
                          <a:ln>
                            <a:noFill/>
                          </a:ln>
                          <a:solidFill>
                            <a:schemeClr val="tx1"/>
                          </a:solidFill>
                          <a:effectLst/>
                          <a:latin typeface="Arial" charset="0"/>
                          <a:cs typeface="Arial" charset="0"/>
                        </a:rPr>
                        <a:t>فى</a:t>
                      </a:r>
                      <a:r>
                        <a:rPr kumimoji="0" lang="ar-SA" sz="2790" b="0" i="0" u="none" strike="noStrike" cap="none" normalizeH="0" baseline="0" dirty="0">
                          <a:ln>
                            <a:noFill/>
                          </a:ln>
                          <a:solidFill>
                            <a:schemeClr val="tx1"/>
                          </a:solidFill>
                          <a:effectLst/>
                          <a:latin typeface="Arial" charset="0"/>
                          <a:cs typeface="Arial" charset="0"/>
                        </a:rPr>
                        <a:t> كل حين ويَغفر لنا خطايانا.</a:t>
                      </a:r>
                      <a:r>
                        <a:rPr kumimoji="0" lang="en-US" sz="279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a:extLst>
              <a:ext uri="{FF2B5EF4-FFF2-40B4-BE49-F238E27FC236}">
                <a16:creationId xmlns:a16="http://schemas.microsoft.com/office/drawing/2014/main" id="{B7774686-78B0-4180-82E6-929520E7466E}"/>
              </a:ext>
            </a:extLst>
          </p:cNvPr>
          <p:cNvSpPr/>
          <p:nvPr/>
        </p:nvSpPr>
        <p:spPr bwMode="auto">
          <a:xfrm>
            <a:off x="4673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1033" name="Group 89"/>
          <p:cNvGraphicFramePr>
            <a:graphicFrameLocks noGrp="1"/>
          </p:cNvGraphicFramePr>
          <p:nvPr>
            <p:extLst>
              <p:ext uri="{D42A27DB-BD31-4B8C-83A1-F6EECF244321}">
                <p14:modId xmlns:p14="http://schemas.microsoft.com/office/powerpoint/2010/main" val="4218470578"/>
              </p:ext>
            </p:extLst>
          </p:nvPr>
        </p:nvGraphicFramePr>
        <p:xfrm>
          <a:off x="0" y="1"/>
          <a:ext cx="9144000" cy="5035296"/>
        </p:xfrm>
        <a:graphic>
          <a:graphicData uri="http://schemas.openxmlformats.org/drawingml/2006/table">
            <a:tbl>
              <a:tblPr/>
              <a:tblGrid>
                <a:gridCol w="3409950">
                  <a:extLst>
                    <a:ext uri="{9D8B030D-6E8A-4147-A177-3AD203B41FA5}">
                      <a16:colId xmlns:a16="http://schemas.microsoft.com/office/drawing/2014/main" val="20000"/>
                    </a:ext>
                  </a:extLst>
                </a:gridCol>
                <a:gridCol w="3302000">
                  <a:extLst>
                    <a:ext uri="{9D8B030D-6E8A-4147-A177-3AD203B41FA5}">
                      <a16:colId xmlns:a16="http://schemas.microsoft.com/office/drawing/2014/main" val="20001"/>
                    </a:ext>
                  </a:extLst>
                </a:gridCol>
                <a:gridCol w="2432050">
                  <a:extLst>
                    <a:ext uri="{9D8B030D-6E8A-4147-A177-3AD203B41FA5}">
                      <a16:colId xmlns:a16="http://schemas.microsoft.com/office/drawing/2014/main" val="20002"/>
                    </a:ext>
                  </a:extLst>
                </a:gridCol>
              </a:tblGrid>
              <a:tr h="3277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Pilaoc</a:t>
                      </a:r>
                      <a:r>
                        <a:rPr kumimoji="0" lang="en-CA" sz="1800" b="0" i="0" u="sng" strike="noStrike" cap="none" normalizeH="0" baseline="0" dirty="0">
                          <a:ln>
                            <a:noFill/>
                          </a:ln>
                          <a:solidFill>
                            <a:srgbClr val="FF9900"/>
                          </a:solidFill>
                          <a:effectLst/>
                          <a:latin typeface="Coptic1" pitchFamily="2" charset="0"/>
                          <a:cs typeface="Arial" charset="0"/>
                        </a:rPr>
                        <a:t>:</a:t>
                      </a: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sng" strike="noStrike" kern="1200" cap="none" normalizeH="0" baseline="0" dirty="0">
                        <a:ln>
                          <a:noFill/>
                        </a:ln>
                        <a:solidFill>
                          <a:srgbClr val="FF9900"/>
                        </a:solidFill>
                        <a:effectLst/>
                        <a:latin typeface="Arial" charset="0"/>
                        <a:ea typeface="+mn-ea"/>
                        <a:cs typeface="Arial" charset="0"/>
                      </a:endParaRPr>
                    </a:p>
                  </a:txBody>
                  <a:tcPr horzOverflow="overflow">
                    <a:lnL>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000" b="0" i="0" u="sng" strike="noStrike" kern="1200" cap="none" normalizeH="0" baseline="0" dirty="0">
                          <a:ln>
                            <a:noFill/>
                          </a:ln>
                          <a:solidFill>
                            <a:srgbClr val="FF9900"/>
                          </a:solidFill>
                          <a:effectLst/>
                          <a:latin typeface="Arial" charset="0"/>
                          <a:ea typeface="+mn-ea"/>
                          <a:cs typeface="Arial" charset="0"/>
                        </a:rPr>
                        <a:t>الشعب:</a:t>
                      </a:r>
                      <a:endParaRPr kumimoji="0" lang="en-US" sz="2000" b="0" i="0" u="sng" strike="noStrike" kern="1200" cap="none" normalizeH="0" baseline="0" dirty="0">
                        <a:ln>
                          <a:noFill/>
                        </a:ln>
                        <a:solidFill>
                          <a:srgbClr val="FF9900"/>
                        </a:solidFill>
                        <a:effectLst/>
                        <a:latin typeface="Arial" charset="0"/>
                        <a:ea typeface="+mn-ea"/>
                        <a:cs typeface="Arial" charset="0"/>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630665824"/>
                  </a:ext>
                </a:extLst>
              </a:tr>
              <a:tr h="35296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Coptic1" pitchFamily="2" charset="0"/>
                          <a:ea typeface="+mn-ea"/>
                          <a:cs typeface="Arial" charset="0"/>
                        </a:rPr>
                        <a:t>Kurie</a:t>
                      </a:r>
                      <a:r>
                        <a:rPr kumimoji="0" lang="en-US" sz="2200" b="0" i="0" u="none" strike="noStrike" kern="1200" cap="none" normalizeH="0" baseline="0" dirty="0">
                          <a:ln>
                            <a:noFill/>
                          </a:ln>
                          <a:solidFill>
                            <a:schemeClr val="tx1"/>
                          </a:solidFill>
                          <a:effectLst/>
                          <a:latin typeface="Coptic1" pitchFamily="2" charset="0"/>
                          <a:ea typeface="+mn-ea"/>
                          <a:cs typeface="Arial" charset="0"/>
                        </a:rPr>
                        <a:t> </a:t>
                      </a:r>
                      <a:r>
                        <a:rPr kumimoji="0" lang="en-US" sz="2200" b="0" i="0" u="none" strike="noStrike" kern="1200" cap="none" normalizeH="0" baseline="0" dirty="0" err="1">
                          <a:ln>
                            <a:noFill/>
                          </a:ln>
                          <a:solidFill>
                            <a:schemeClr val="tx1"/>
                          </a:solidFill>
                          <a:effectLst/>
                          <a:latin typeface="Coptic1" pitchFamily="2" charset="0"/>
                          <a:ea typeface="+mn-ea"/>
                          <a:cs typeface="Arial" charset="0"/>
                        </a:rPr>
                        <a:t>ele</a:t>
                      </a:r>
                      <a:r>
                        <a:rPr kumimoji="0" lang="en-US" sz="2200" b="0" i="0" u="none" strike="noStrike" kern="1200" cap="none" normalizeH="0" baseline="0" dirty="0">
                          <a:ln>
                            <a:noFill/>
                          </a:ln>
                          <a:solidFill>
                            <a:schemeClr val="tx1"/>
                          </a:solidFill>
                          <a:effectLst/>
                          <a:latin typeface="Coptic1" pitchFamily="2" charset="0"/>
                          <a:ea typeface="+mn-ea"/>
                          <a:cs typeface="Arial" charset="0"/>
                        </a:rPr>
                        <a:t>/~con</a:t>
                      </a: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Arial" charset="0"/>
                          <a:ea typeface="+mn-ea"/>
                          <a:cs typeface="Arial" charset="0"/>
                        </a:rPr>
                        <a:t>Pitié</a:t>
                      </a:r>
                      <a:r>
                        <a:rPr kumimoji="0" lang="en-US" sz="2200" b="0" i="0" u="none" strike="noStrike" kern="1200" cap="none" normalizeH="0" baseline="0" dirty="0">
                          <a:ln>
                            <a:noFill/>
                          </a:ln>
                          <a:solidFill>
                            <a:schemeClr val="tx1"/>
                          </a:solidFill>
                          <a:effectLst/>
                          <a:latin typeface="Arial" charset="0"/>
                          <a:ea typeface="+mn-ea"/>
                          <a:cs typeface="Arial" charset="0"/>
                        </a:rPr>
                        <a:t> Seigneur.</a:t>
                      </a:r>
                    </a:p>
                  </a:txBody>
                  <a:tcPr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200" b="0" i="0" u="none" strike="noStrike" kern="1200" cap="none" normalizeH="0" baseline="0" dirty="0">
                          <a:ln>
                            <a:noFill/>
                          </a:ln>
                          <a:solidFill>
                            <a:schemeClr val="tx1"/>
                          </a:solidFill>
                          <a:effectLst/>
                          <a:latin typeface="Arial" charset="0"/>
                          <a:ea typeface="+mn-ea"/>
                          <a:cs typeface="Arial" charset="0"/>
                        </a:rPr>
                        <a:t>يا ربُ ارحم.</a:t>
                      </a:r>
                      <a:endParaRPr kumimoji="0" lang="en-US" sz="2200" b="0" i="0" u="none" strike="noStrike" kern="1200" cap="none" normalizeH="0" baseline="0" dirty="0">
                        <a:ln>
                          <a:noFill/>
                        </a:ln>
                        <a:solidFill>
                          <a:schemeClr val="tx1"/>
                        </a:solidFill>
                        <a:effectLst/>
                        <a:latin typeface="Arial" charset="0"/>
                        <a:ea typeface="+mn-ea"/>
                        <a:cs typeface="Arial" charset="0"/>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80181193"/>
                  </a:ext>
                </a:extLst>
              </a:tr>
              <a:tr h="32144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pitchFamily="34" charset="0"/>
                        </a:rPr>
                        <a:t>Piou</a:t>
                      </a:r>
                      <a:r>
                        <a:rPr kumimoji="0" lang="en-CA" sz="1800" b="0" i="0" u="sng" strike="noStrike" cap="none" normalizeH="0" baseline="0" dirty="0">
                          <a:ln>
                            <a:noFill/>
                          </a:ln>
                          <a:solidFill>
                            <a:srgbClr val="FF9900"/>
                          </a:solidFill>
                          <a:effectLst/>
                          <a:latin typeface="Coptic1" pitchFamily="2" charset="0"/>
                          <a:cs typeface="Arial" pitchFamily="34"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1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4598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Eybe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vai</a:t>
                      </a:r>
                      <a:r>
                        <a:rPr kumimoji="0" lang="en-US" sz="2200" b="0" i="0" u="none" strike="noStrike" cap="none" normalizeH="0" baseline="0" dirty="0">
                          <a:ln>
                            <a:noFill/>
                          </a:ln>
                          <a:solidFill>
                            <a:schemeClr val="tx1"/>
                          </a:solidFill>
                          <a:effectLst/>
                          <a:latin typeface="Coptic1" pitchFamily="2" charset="0"/>
                          <a:cs typeface="Arial" charset="0"/>
                        </a:rPr>
                        <a:t> ten]ho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tentwbh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meta~gayoc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pimairwmi</a:t>
                      </a:r>
                      <a:r>
                        <a:rPr kumimoji="0" lang="en-US" sz="2200" b="0" i="0" u="none" strike="noStrike" cap="none" normalizeH="0" baseline="0" dirty="0">
                          <a:ln>
                            <a:noFill/>
                          </a:ln>
                          <a:solidFill>
                            <a:schemeClr val="tx1"/>
                          </a:solidFill>
                          <a:effectLst/>
                          <a:latin typeface="Coptic1" pitchFamily="2" charset="0"/>
                          <a:cs typeface="Arial" charset="0"/>
                        </a:rPr>
                        <a:t>: m/</a:t>
                      </a:r>
                      <a:r>
                        <a:rPr kumimoji="0" lang="en-US" sz="2200" b="0" i="0" u="none" strike="noStrike" cap="none" normalizeH="0" baseline="0" dirty="0" err="1">
                          <a:ln>
                            <a:noFill/>
                          </a:ln>
                          <a:solidFill>
                            <a:schemeClr val="tx1"/>
                          </a:solidFill>
                          <a:effectLst/>
                          <a:latin typeface="Coptic1" pitchFamily="2" charset="0"/>
                          <a:cs typeface="Arial" charset="0"/>
                        </a:rPr>
                        <a:t>ic</a:t>
                      </a:r>
                      <a:r>
                        <a:rPr kumimoji="0" lang="en-US" sz="2200" b="0" i="0" u="none" strike="noStrike" cap="none" normalizeH="0" baseline="0" dirty="0">
                          <a:ln>
                            <a:noFill/>
                          </a:ln>
                          <a:solidFill>
                            <a:schemeClr val="tx1"/>
                          </a:solidFill>
                          <a:effectLst/>
                          <a:latin typeface="Coptic1" pitchFamily="2" charset="0"/>
                          <a:cs typeface="Arial" charset="0"/>
                        </a:rPr>
                        <a:t> nan </a:t>
                      </a:r>
                      <a:r>
                        <a:rPr kumimoji="0" lang="en-US" sz="2200" b="0" i="0" u="none" strike="noStrike" cap="none" normalizeH="0" baseline="0" dirty="0" err="1">
                          <a:ln>
                            <a:noFill/>
                          </a:ln>
                          <a:solidFill>
                            <a:schemeClr val="tx1"/>
                          </a:solidFill>
                          <a:effectLst/>
                          <a:latin typeface="Coptic1" pitchFamily="2" charset="0"/>
                          <a:cs typeface="Arial" charset="0"/>
                        </a:rPr>
                        <a:t>eyrenjwk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ke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e~hoou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nie~hoou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rou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penwnq</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hir</a:t>
                      </a:r>
                      <a:r>
                        <a:rPr kumimoji="0" lang="en-US" sz="2200" b="0" i="0" u="none" strike="noStrike" cap="none" normalizeH="0" baseline="0" dirty="0">
                          <a:ln>
                            <a:noFill/>
                          </a:ln>
                          <a:solidFill>
                            <a:schemeClr val="tx1"/>
                          </a:solidFill>
                          <a:effectLst/>
                          <a:latin typeface="Coptic1" pitchFamily="2" charset="0"/>
                          <a:cs typeface="Arial" charset="0"/>
                        </a:rPr>
                        <a:t>/n/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tekho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Vyonoc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piracmoc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energia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n~tep~catanac</a:t>
                      </a:r>
                      <a:endParaRPr kumimoji="0" lang="en-US" sz="2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Pour cela, nous implorons Ta bonté, ô Ami du genre humain, donne nous d’achever ce saint jour et tous les jours de notre vie en toute paix dans Ta crainte.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Toute envie, toute tentation, toute œuvre de  Satan,</a:t>
                      </a:r>
                      <a:endParaRPr kumimoji="0" lang="fr-CA"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هذا نسأل ونطلب من صلاحِكَ يا مُحب البشر امنحنا أن نكمل هذا اليَوم المقدس وكل أيام حياتنا بكل سلام مع خَوفِك. كل حسدٍ وكل تجربةٍ وكل فعل الشيطان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4">
            <a:hlinkClick r:id="rId3" action="ppaction://hlinksldjump" highlightClick="1"/>
            <a:extLst>
              <a:ext uri="{FF2B5EF4-FFF2-40B4-BE49-F238E27FC236}">
                <a16:creationId xmlns:a16="http://schemas.microsoft.com/office/drawing/2014/main" id="{F6CA8EBD-A7EA-4527-B340-AFC3833F2028}"/>
              </a:ext>
            </a:extLst>
          </p:cNvPr>
          <p:cNvSpPr/>
          <p:nvPr/>
        </p:nvSpPr>
        <p:spPr bwMode="auto">
          <a:xfrm>
            <a:off x="5156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45978" name="Group 90"/>
          <p:cNvGraphicFramePr>
            <a:graphicFrameLocks noGrp="1"/>
          </p:cNvGraphicFramePr>
          <p:nvPr>
            <p:ph/>
            <p:extLst>
              <p:ext uri="{D42A27DB-BD31-4B8C-83A1-F6EECF244321}">
                <p14:modId xmlns:p14="http://schemas.microsoft.com/office/powerpoint/2010/main" val="3504820298"/>
              </p:ext>
            </p:extLst>
          </p:nvPr>
        </p:nvGraphicFramePr>
        <p:xfrm>
          <a:off x="0" y="0"/>
          <a:ext cx="9143999" cy="4494276"/>
        </p:xfrm>
        <a:graphic>
          <a:graphicData uri="http://schemas.openxmlformats.org/drawingml/2006/table">
            <a:tbl>
              <a:tblPr/>
              <a:tblGrid>
                <a:gridCol w="3151762">
                  <a:extLst>
                    <a:ext uri="{9D8B030D-6E8A-4147-A177-3AD203B41FA5}">
                      <a16:colId xmlns:a16="http://schemas.microsoft.com/office/drawing/2014/main" val="3002025102"/>
                    </a:ext>
                  </a:extLst>
                </a:gridCol>
                <a:gridCol w="3284410">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42931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p>
                    <a:p>
                      <a:pPr algn="just"/>
                      <a:r>
                        <a:rPr lang="fr-FR" sz="2400" b="0" i="0" u="none" strike="noStrike" kern="1200" baseline="0" dirty="0">
                          <a:solidFill>
                            <a:schemeClr val="tx1"/>
                          </a:solidFill>
                          <a:latin typeface="Coptic1" pitchFamily="2" charset="0"/>
                          <a:ea typeface="+mn-ea"/>
                          <a:cs typeface="+mn-cs"/>
                        </a:rPr>
                        <a:t>Am/n </a:t>
                      </a:r>
                      <a:r>
                        <a:rPr lang="fr-FR" sz="2400" b="0" i="0" u="none" strike="noStrike" kern="1200" baseline="0" dirty="0" err="1">
                          <a:solidFill>
                            <a:schemeClr val="tx1"/>
                          </a:solidFill>
                          <a:latin typeface="Coptic1" pitchFamily="2" charset="0"/>
                          <a:ea typeface="+mn-ea"/>
                          <a:cs typeface="+mn-cs"/>
                        </a:rPr>
                        <a:t>am</a:t>
                      </a:r>
                      <a:r>
                        <a:rPr lang="fr-FR" sz="2400" b="0" i="0" u="none" strike="noStrike" kern="1200" baseline="0" dirty="0">
                          <a:solidFill>
                            <a:schemeClr val="tx1"/>
                          </a:solidFill>
                          <a:latin typeface="Coptic1" pitchFamily="2" charset="0"/>
                          <a:ea typeface="+mn-ea"/>
                          <a:cs typeface="+mn-cs"/>
                        </a:rPr>
                        <a:t>/n </a:t>
                      </a:r>
                      <a:r>
                        <a:rPr lang="fr-FR" sz="2400" b="0" i="0" u="none" strike="noStrike" kern="1200" baseline="0" dirty="0" err="1">
                          <a:solidFill>
                            <a:schemeClr val="tx1"/>
                          </a:solidFill>
                          <a:latin typeface="Coptic1" pitchFamily="2" charset="0"/>
                          <a:ea typeface="+mn-ea"/>
                          <a:cs typeface="+mn-cs"/>
                        </a:rPr>
                        <a:t>am</a:t>
                      </a:r>
                      <a:r>
                        <a:rPr lang="fr-FR" sz="2400" b="0" i="0" u="none" strike="noStrike" kern="1200" baseline="0" dirty="0">
                          <a:solidFill>
                            <a:schemeClr val="tx1"/>
                          </a:solidFill>
                          <a:latin typeface="Coptic1" pitchFamily="2" charset="0"/>
                          <a:ea typeface="+mn-ea"/>
                          <a:cs typeface="+mn-cs"/>
                        </a:rPr>
                        <a:t>/n: ]</a:t>
                      </a:r>
                      <a:r>
                        <a:rPr lang="fr-FR" sz="2400" b="0" i="0" u="none" strike="noStrike" kern="1200" baseline="0" dirty="0" err="1">
                          <a:solidFill>
                            <a:schemeClr val="tx1"/>
                          </a:solidFill>
                          <a:latin typeface="Coptic1" pitchFamily="2" charset="0"/>
                          <a:ea typeface="+mn-ea"/>
                          <a:cs typeface="+mn-cs"/>
                        </a:rPr>
                        <a:t>nah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eromologin</a:t>
                      </a:r>
                      <a:r>
                        <a:rPr lang="fr-FR" sz="2400" b="0" i="0" u="none" strike="noStrike" kern="1200" baseline="0" dirty="0">
                          <a:solidFill>
                            <a:schemeClr val="tx1"/>
                          </a:solidFill>
                          <a:latin typeface="Coptic1" pitchFamily="2" charset="0"/>
                          <a:ea typeface="+mn-ea"/>
                          <a:cs typeface="+mn-cs"/>
                        </a:rPr>
                        <a:t> sa </a:t>
                      </a:r>
                      <a:r>
                        <a:rPr lang="fr-FR" sz="2400" b="0" i="0" u="none" strike="noStrike" kern="1200" baseline="0" dirty="0" err="1">
                          <a:solidFill>
                            <a:schemeClr val="tx1"/>
                          </a:solidFill>
                          <a:latin typeface="Coptic1" pitchFamily="2" charset="0"/>
                          <a:ea typeface="+mn-ea"/>
                          <a:cs typeface="+mn-cs"/>
                        </a:rPr>
                        <a:t>pinifi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n~qae</a:t>
                      </a:r>
                      <a:r>
                        <a:rPr lang="fr-FR" sz="2400" b="0" i="0" u="none" strike="noStrike" kern="1200" baseline="0" dirty="0">
                          <a:solidFill>
                            <a:schemeClr val="tx1"/>
                          </a:solidFill>
                          <a:latin typeface="Coptic1" pitchFamily="2" charset="0"/>
                          <a:ea typeface="+mn-ea"/>
                          <a:cs typeface="+mn-cs"/>
                        </a:rPr>
                        <a:t>. Je </a:t>
                      </a:r>
                      <a:r>
                        <a:rPr lang="fr-FR" sz="2400" b="0" i="0" u="none" strike="noStrike" kern="1200" baseline="0" dirty="0" err="1">
                          <a:solidFill>
                            <a:schemeClr val="tx1"/>
                          </a:solidFill>
                          <a:latin typeface="Coptic1" pitchFamily="2" charset="0"/>
                          <a:ea typeface="+mn-ea"/>
                          <a:cs typeface="+mn-cs"/>
                        </a:rPr>
                        <a:t>yai</a:t>
                      </a:r>
                      <a:r>
                        <a:rPr lang="fr-FR" sz="2400" b="0" i="0" u="none" strike="noStrike" kern="1200" baseline="0" dirty="0">
                          <a:solidFill>
                            <a:schemeClr val="tx1"/>
                          </a:solidFill>
                          <a:latin typeface="Coptic1" pitchFamily="2" charset="0"/>
                          <a:ea typeface="+mn-ea"/>
                          <a:cs typeface="+mn-cs"/>
                        </a:rPr>
                        <a:t> te ]</a:t>
                      </a:r>
                      <a:r>
                        <a:rPr lang="fr-FR" sz="2400" b="0" i="0" u="none" strike="noStrike" kern="1200" baseline="0" dirty="0" err="1">
                          <a:solidFill>
                            <a:schemeClr val="tx1"/>
                          </a:solidFill>
                          <a:latin typeface="Coptic1" pitchFamily="2" charset="0"/>
                          <a:ea typeface="+mn-ea"/>
                          <a:cs typeface="+mn-cs"/>
                        </a:rPr>
                        <a:t>carx</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n~reftanqo</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e~ta</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pekmonogen</a:t>
                      </a:r>
                      <a:r>
                        <a:rPr lang="fr-FR" sz="2400" b="0" i="0" u="none" strike="noStrike" kern="1200" baseline="0" dirty="0">
                          <a:solidFill>
                            <a:schemeClr val="tx1"/>
                          </a:solidFill>
                          <a:latin typeface="Coptic1" pitchFamily="2" charset="0"/>
                          <a:ea typeface="+mn-ea"/>
                          <a:cs typeface="+mn-cs"/>
                        </a:rPr>
                        <a:t>/c </a:t>
                      </a:r>
                      <a:r>
                        <a:rPr lang="fr-FR" sz="2400" b="0" i="0" u="none" strike="noStrike" kern="1200" baseline="0" dirty="0" err="1">
                          <a:solidFill>
                            <a:schemeClr val="tx1"/>
                          </a:solidFill>
                          <a:latin typeface="Coptic1" pitchFamily="2" charset="0"/>
                          <a:ea typeface="+mn-ea"/>
                          <a:cs typeface="+mn-cs"/>
                        </a:rPr>
                        <a:t>n~S</a:t>
                      </a:r>
                      <a:r>
                        <a:rPr lang="fr-FR" sz="2400" b="0" i="0" u="none" strike="noStrike" kern="1200" baseline="0" dirty="0">
                          <a:solidFill>
                            <a:schemeClr val="tx1"/>
                          </a:solidFill>
                          <a:latin typeface="Coptic1" pitchFamily="2" charset="0"/>
                          <a:ea typeface="+mn-ea"/>
                          <a:cs typeface="+mn-cs"/>
                        </a:rPr>
                        <a:t>/ri: </a:t>
                      </a:r>
                      <a:r>
                        <a:rPr lang="fr-FR" sz="2400" b="0" i="0" u="none" strike="noStrike" kern="1200" baseline="0" dirty="0" err="1">
                          <a:solidFill>
                            <a:schemeClr val="tx1"/>
                          </a:solidFill>
                          <a:latin typeface="Coptic1" pitchFamily="2" charset="0"/>
                          <a:ea typeface="+mn-ea"/>
                          <a:cs typeface="+mn-cs"/>
                        </a:rPr>
                        <a:t>pen</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oic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penNou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pencwt</a:t>
                      </a:r>
                      <a:r>
                        <a:rPr lang="fr-FR" sz="2400" b="0" i="0" u="none" strike="noStrike" kern="1200" baseline="0" dirty="0">
                          <a:solidFill>
                            <a:schemeClr val="tx1"/>
                          </a:solidFill>
                          <a:latin typeface="Coptic1" pitchFamily="2" charset="0"/>
                          <a:ea typeface="+mn-ea"/>
                          <a:cs typeface="+mn-cs"/>
                        </a:rPr>
                        <a:t>/r I/</a:t>
                      </a:r>
                      <a:r>
                        <a:rPr lang="fr-FR" sz="2400" b="0" i="0" u="none" strike="noStrike" kern="1200" baseline="0" dirty="0" err="1">
                          <a:solidFill>
                            <a:schemeClr val="tx1"/>
                          </a:solidFill>
                          <a:latin typeface="Coptic1" pitchFamily="2" charset="0"/>
                          <a:ea typeface="+mn-ea"/>
                          <a:cs typeface="+mn-cs"/>
                        </a:rPr>
                        <a:t>couc</a:t>
                      </a:r>
                      <a:r>
                        <a:rPr lang="fr-FR" sz="2400" b="0" i="0" u="none" strike="noStrike" kern="1200" baseline="0" dirty="0">
                          <a:solidFill>
                            <a:schemeClr val="tx1"/>
                          </a:solidFill>
                          <a:latin typeface="Coptic1" pitchFamily="2" charset="0"/>
                          <a:ea typeface="+mn-ea"/>
                          <a:cs typeface="+mn-cs"/>
                        </a:rPr>
                        <a:t> pi&lt;~</a:t>
                      </a:r>
                      <a:r>
                        <a:rPr lang="fr-FR" sz="2400" b="0" i="0" u="none" strike="noStrike" kern="1200" baseline="0" dirty="0" err="1">
                          <a:solidFill>
                            <a:schemeClr val="tx1"/>
                          </a:solidFill>
                          <a:latin typeface="Coptic1" pitchFamily="2" charset="0"/>
                          <a:ea typeface="+mn-ea"/>
                          <a:cs typeface="+mn-cs"/>
                        </a:rPr>
                        <a:t>rictoc</a:t>
                      </a:r>
                      <a:r>
                        <a:rPr lang="fr-FR" sz="2400" b="0" i="0" u="none" strike="noStrike" kern="1200" baseline="0" dirty="0">
                          <a:solidFill>
                            <a:schemeClr val="tx1"/>
                          </a:solidFill>
                          <a:latin typeface="Coptic1" pitchFamily="2" charset="0"/>
                          <a:ea typeface="+mn-ea"/>
                          <a:cs typeface="+mn-cs"/>
                        </a:rPr>
                        <a:t>:</a:t>
                      </a:r>
                      <a:endParaRPr kumimoji="0" lang="ar-EG"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Amen, Amen,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Je crois, je crois, je crois et je confesse jusqu’au dernier soupir que c’est le Corps vivifiant que Ton Fils Unique, notre Seigneur, Dieu et Sauveur Jésus Christ,</a:t>
                      </a:r>
                      <a:endParaRPr kumimoji="0" lang="ar-EG"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en-US"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 آمين آمين أؤمن.  أؤمن.  أؤمن.  وأعترف إلى النفس الأخير،أن هذا هو الجسد المحيى الذى أخذه </a:t>
                      </a:r>
                      <a:r>
                        <a:rPr kumimoji="0" lang="ar-SA" sz="2800" b="0" i="0" u="none" strike="noStrike" cap="none" normalizeH="0" baseline="0" dirty="0" err="1">
                          <a:ln>
                            <a:noFill/>
                          </a:ln>
                          <a:solidFill>
                            <a:schemeClr val="tx1"/>
                          </a:solidFill>
                          <a:effectLst/>
                          <a:latin typeface="Arial" charset="0"/>
                          <a:cs typeface="Arial" charset="0"/>
                        </a:rPr>
                        <a:t>إبنِكَ</a:t>
                      </a:r>
                      <a:r>
                        <a:rPr kumimoji="0" lang="ar-SA" sz="2800" b="0" i="0" u="none" strike="noStrike" cap="none" normalizeH="0" baseline="0" dirty="0">
                          <a:ln>
                            <a:noFill/>
                          </a:ln>
                          <a:solidFill>
                            <a:schemeClr val="tx1"/>
                          </a:solidFill>
                          <a:effectLst/>
                          <a:latin typeface="Arial" charset="0"/>
                          <a:cs typeface="Arial" charset="0"/>
                        </a:rPr>
                        <a:t> الوحيد ربنا وإلهنا ومخلصنا يسوع المسيح</a:t>
                      </a:r>
                      <a:r>
                        <a:rPr kumimoji="0" lang="fr-FR" sz="2800" b="0" i="0" u="none" strike="noStrike" cap="none" normalizeH="0" baseline="0" dirty="0">
                          <a:ln>
                            <a:noFill/>
                          </a:ln>
                          <a:solidFill>
                            <a:schemeClr val="tx1"/>
                          </a:solidFill>
                          <a:effectLst/>
                          <a:latin typeface="Arial" charset="0"/>
                          <a:cs typeface="Arial" charset="0"/>
                        </a:rPr>
                        <a:t>:</a:t>
                      </a:r>
                      <a:endParaRPr kumimoji="0" lang="ar-EG"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3733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extLst>
              <p:ext uri="{D42A27DB-BD31-4B8C-83A1-F6EECF244321}">
                <p14:modId xmlns:p14="http://schemas.microsoft.com/office/powerpoint/2010/main" val="2506186517"/>
              </p:ext>
            </p:extLst>
          </p:nvPr>
        </p:nvGraphicFramePr>
        <p:xfrm>
          <a:off x="0" y="0"/>
          <a:ext cx="9144000" cy="5052060"/>
        </p:xfrm>
        <a:graphic>
          <a:graphicData uri="http://schemas.openxmlformats.org/drawingml/2006/table">
            <a:tbl>
              <a:tblPr/>
              <a:tblGrid>
                <a:gridCol w="3411166">
                  <a:extLst>
                    <a:ext uri="{9D8B030D-6E8A-4147-A177-3AD203B41FA5}">
                      <a16:colId xmlns:a16="http://schemas.microsoft.com/office/drawing/2014/main" val="20000"/>
                    </a:ext>
                  </a:extLst>
                </a:gridCol>
                <a:gridCol w="3269034">
                  <a:extLst>
                    <a:ext uri="{9D8B030D-6E8A-4147-A177-3AD203B41FA5}">
                      <a16:colId xmlns:a16="http://schemas.microsoft.com/office/drawing/2014/main" val="20001"/>
                    </a:ext>
                  </a:extLst>
                </a:gridCol>
                <a:gridCol w="2463800">
                  <a:extLst>
                    <a:ext uri="{9D8B030D-6E8A-4147-A177-3AD203B41FA5}">
                      <a16:colId xmlns:a16="http://schemas.microsoft.com/office/drawing/2014/main" val="20002"/>
                    </a:ext>
                  </a:extLst>
                </a:gridCol>
              </a:tblGrid>
              <a:tr h="4597940">
                <a:tc>
                  <a:txBody>
                    <a:bodyPr/>
                    <a:lstStyle/>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p~co</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ni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hanrwmi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euhwou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p~twnf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e~p~swi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hanjaji</a:t>
                      </a:r>
                      <a:r>
                        <a:rPr kumimoji="0" lang="en-US" sz="2600" b="0" i="0" u="none" strike="noStrike" cap="none" normalizeH="0" baseline="0" dirty="0">
                          <a:ln>
                            <a:noFill/>
                          </a:ln>
                          <a:solidFill>
                            <a:schemeClr val="tx1"/>
                          </a:solidFill>
                          <a:effectLst/>
                          <a:latin typeface="Coptic1" pitchFamily="2" charset="0"/>
                          <a:cs typeface="Arial" charset="0"/>
                        </a:rPr>
                        <a:t> n/eth/p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eyouwnh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Alitou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e~bolharon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a:ln>
                            <a:noFill/>
                          </a:ln>
                          <a:solidFill>
                            <a:schemeClr val="tx1"/>
                          </a:solidFill>
                          <a:effectLst/>
                          <a:latin typeface="Coptic1" pitchFamily="2" charset="0"/>
                          <a:cs typeface="Arial" charset="0"/>
                        </a:rPr>
                        <a:t>Nem </a:t>
                      </a:r>
                      <a:r>
                        <a:rPr kumimoji="0" lang="fr-CA" sz="2600" b="0" i="0" u="none" strike="noStrike" cap="none" normalizeH="0" baseline="0" dirty="0" err="1">
                          <a:ln>
                            <a:noFill/>
                          </a:ln>
                          <a:solidFill>
                            <a:schemeClr val="tx1"/>
                          </a:solidFill>
                          <a:effectLst/>
                          <a:latin typeface="Coptic1" pitchFamily="2" charset="0"/>
                          <a:cs typeface="Arial" charset="0"/>
                        </a:rPr>
                        <a:t>e~bolha</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peklaoc</a:t>
                      </a:r>
                      <a:r>
                        <a:rPr kumimoji="0" lang="fr-CA" sz="2600" b="0" i="0" u="none" strike="noStrike" cap="none" normalizeH="0" baseline="0" dirty="0">
                          <a:ln>
                            <a:noFill/>
                          </a:ln>
                          <a:solidFill>
                            <a:schemeClr val="tx1"/>
                          </a:solidFill>
                          <a:effectLst/>
                          <a:latin typeface="Coptic1" pitchFamily="2" charset="0"/>
                          <a:cs typeface="Arial" charset="0"/>
                        </a:rPr>
                        <a:t> t/</a:t>
                      </a:r>
                      <a:r>
                        <a:rPr kumimoji="0" lang="fr-CA" sz="2600" b="0" i="0" u="none" strike="noStrike" cap="none" normalizeH="0" baseline="0" dirty="0" err="1">
                          <a:ln>
                            <a:noFill/>
                          </a:ln>
                          <a:solidFill>
                            <a:schemeClr val="tx1"/>
                          </a:solidFill>
                          <a:effectLst/>
                          <a:latin typeface="Coptic1" pitchFamily="2" charset="0"/>
                          <a:cs typeface="Arial" charset="0"/>
                        </a:rPr>
                        <a:t>rf</a:t>
                      </a:r>
                      <a:r>
                        <a:rPr kumimoji="0" lang="en-US" sz="2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600"/>
                        </a:spcBef>
                        <a:spcAft>
                          <a:spcPct val="0"/>
                        </a:spcAft>
                        <a:buClrTx/>
                        <a:buSzTx/>
                        <a:buFontTx/>
                        <a:buNone/>
                        <a:tabLst/>
                        <a:defRPr/>
                      </a:pPr>
                      <a:r>
                        <a:rPr kumimoji="0" lang="fr-CA" sz="2600" b="0" i="0" u="none" strike="noStrike" cap="none" normalizeH="0" baseline="0" dirty="0">
                          <a:ln>
                            <a:noFill/>
                          </a:ln>
                          <a:solidFill>
                            <a:schemeClr val="tx1"/>
                          </a:solidFill>
                          <a:effectLst/>
                          <a:latin typeface="Coptic1" pitchFamily="2" charset="0"/>
                          <a:cs typeface="Arial" charset="0"/>
                        </a:rPr>
                        <a:t>Nem </a:t>
                      </a:r>
                      <a:r>
                        <a:rPr kumimoji="0" lang="fr-CA" sz="2600" b="0" i="0" u="none" strike="noStrike" cap="none" normalizeH="0" baseline="0" dirty="0" err="1">
                          <a:ln>
                            <a:noFill/>
                          </a:ln>
                          <a:solidFill>
                            <a:schemeClr val="tx1"/>
                          </a:solidFill>
                          <a:effectLst/>
                          <a:latin typeface="Coptic1" pitchFamily="2" charset="0"/>
                          <a:cs typeface="Arial" charset="0"/>
                        </a:rPr>
                        <a:t>e~bolha</a:t>
                      </a:r>
                      <a:r>
                        <a:rPr kumimoji="0" lang="fr-CA" sz="2600" b="0" i="0" u="none" strike="noStrike" cap="none" normalizeH="0" baseline="0" dirty="0">
                          <a:ln>
                            <a:noFill/>
                          </a:ln>
                          <a:solidFill>
                            <a:schemeClr val="tx1"/>
                          </a:solidFill>
                          <a:effectLst/>
                          <a:latin typeface="Coptic1" pitchFamily="2" charset="0"/>
                          <a:cs typeface="Arial" charset="0"/>
                        </a:rPr>
                        <a:t> pai ma </a:t>
                      </a:r>
                      <a:r>
                        <a:rPr kumimoji="0" lang="fr-CA" sz="2600" b="0" i="0" u="none" strike="noStrike" cap="none" normalizeH="0" baseline="0" dirty="0" err="1">
                          <a:ln>
                            <a:noFill/>
                          </a:ln>
                          <a:solidFill>
                            <a:schemeClr val="tx1"/>
                          </a:solidFill>
                          <a:effectLst/>
                          <a:latin typeface="Coptic1" pitchFamily="2" charset="0"/>
                          <a:cs typeface="Arial" charset="0"/>
                        </a:rPr>
                        <a:t>eyouab</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n~tak</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vai</a:t>
                      </a:r>
                      <a:r>
                        <a:rPr kumimoji="0" lang="fr-CA" sz="2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e~bolha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taiekk~l</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cia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toute intrigue des hommes méchants, toute attaque des ennemis visibles et invisibles:</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éloigne les de nous</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CA"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de tout ton peuple</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FR" sz="1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de ce lieu saint qui est à Toi</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FR"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et de cette église</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ومؤامرة الناس الأشرار وقيام الأعداء الخفيين والظاهرين،</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انزعها عنا، وعن سائر شعبك، وعن مَوضعِكَ المُقدس هذا</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وعن هَذِه الكنيسة.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4">
            <a:hlinkClick r:id="rId2" action="ppaction://hlinksldjump" highlightClick="1"/>
            <a:extLst>
              <a:ext uri="{FF2B5EF4-FFF2-40B4-BE49-F238E27FC236}">
                <a16:creationId xmlns:a16="http://schemas.microsoft.com/office/drawing/2014/main" id="{8E6FD3DC-A0BD-4D11-80B9-AD07A8962695}"/>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0"/>
          <a:ext cx="9144000" cy="4945380"/>
        </p:xfrm>
        <a:graphic>
          <a:graphicData uri="http://schemas.openxmlformats.org/drawingml/2006/table">
            <a:tbl>
              <a:tblPr/>
              <a:tblGrid>
                <a:gridCol w="3378740">
                  <a:extLst>
                    <a:ext uri="{9D8B030D-6E8A-4147-A177-3AD203B41FA5}">
                      <a16:colId xmlns:a16="http://schemas.microsoft.com/office/drawing/2014/main" val="20000"/>
                    </a:ext>
                  </a:extLst>
                </a:gridCol>
                <a:gridCol w="3313890">
                  <a:extLst>
                    <a:ext uri="{9D8B030D-6E8A-4147-A177-3AD203B41FA5}">
                      <a16:colId xmlns:a16="http://schemas.microsoft.com/office/drawing/2014/main" val="20001"/>
                    </a:ext>
                  </a:extLst>
                </a:gridCol>
                <a:gridCol w="2451370">
                  <a:extLst>
                    <a:ext uri="{9D8B030D-6E8A-4147-A177-3AD203B41FA5}">
                      <a16:colId xmlns:a16="http://schemas.microsoft.com/office/drawing/2014/main" val="20002"/>
                    </a:ext>
                  </a:extLst>
                </a:gridCol>
              </a:tblGrid>
              <a:tr h="384566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N/ de </a:t>
                      </a:r>
                      <a:r>
                        <a:rPr kumimoji="0" lang="en-US" sz="3200" b="0" i="0" u="none" strike="noStrike" cap="none" normalizeH="0" baseline="0" dirty="0" err="1">
                          <a:ln>
                            <a:noFill/>
                          </a:ln>
                          <a:solidFill>
                            <a:schemeClr val="tx1"/>
                          </a:solidFill>
                          <a:effectLst/>
                          <a:latin typeface="Coptic1" pitchFamily="2" charset="0"/>
                          <a:cs typeface="Arial" charset="0"/>
                        </a:rPr>
                        <a:t>eynaneu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e~ternofri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cahni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m~mwou</a:t>
                      </a:r>
                      <a:r>
                        <a:rPr kumimoji="0" lang="en-US" sz="3200" b="0" i="0" u="none" strike="noStrike" cap="none" normalizeH="0" baseline="0" dirty="0">
                          <a:ln>
                            <a:noFill/>
                          </a:ln>
                          <a:solidFill>
                            <a:schemeClr val="tx1"/>
                          </a:solidFill>
                          <a:effectLst/>
                          <a:latin typeface="Coptic1" pitchFamily="2" charset="0"/>
                          <a:cs typeface="Arial" charset="0"/>
                        </a:rPr>
                        <a:t> nan: je </a:t>
                      </a:r>
                      <a:r>
                        <a:rPr kumimoji="0" lang="en-US" sz="3200" b="0" i="0" u="none" strike="noStrike" cap="none" normalizeH="0" baseline="0" dirty="0" err="1">
                          <a:ln>
                            <a:noFill/>
                          </a:ln>
                          <a:solidFill>
                            <a:schemeClr val="tx1"/>
                          </a:solidFill>
                          <a:effectLst/>
                          <a:latin typeface="Coptic1" pitchFamily="2" charset="0"/>
                          <a:cs typeface="Arial" charset="0"/>
                        </a:rPr>
                        <a:t>n~yok</a:t>
                      </a:r>
                      <a:r>
                        <a:rPr kumimoji="0" lang="en-US" sz="3200" b="0" i="0" u="none" strike="noStrike" cap="none" normalizeH="0" baseline="0" dirty="0">
                          <a:ln>
                            <a:noFill/>
                          </a:ln>
                          <a:solidFill>
                            <a:schemeClr val="tx1"/>
                          </a:solidFill>
                          <a:effectLst/>
                          <a:latin typeface="Coptic1" pitchFamily="2" charset="0"/>
                          <a:cs typeface="Arial" charset="0"/>
                        </a:rPr>
                        <a:t> pe </a:t>
                      </a:r>
                      <a:r>
                        <a:rPr kumimoji="0" lang="en-US" sz="3200" b="0" i="0" u="none" strike="noStrike" cap="none" normalizeH="0" baseline="0" dirty="0" err="1">
                          <a:ln>
                            <a:noFill/>
                          </a:ln>
                          <a:solidFill>
                            <a:schemeClr val="tx1"/>
                          </a:solidFill>
                          <a:effectLst/>
                          <a:latin typeface="Coptic1" pitchFamily="2" charset="0"/>
                          <a:cs typeface="Arial" charset="0"/>
                        </a:rPr>
                        <a:t>e~tak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m~piersisi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e~hwmi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nihof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jom</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pijaji</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Comble-nous de tous les biens et de tous les dons convenables car c’est Toi qui nous as donné le pouvoir de fouler aux pieds les serpents, les scorpions et toute la puissance de l’ennemi.</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أما الصالحات والنافعات فارزقنا إياها لأنكَ أنتَ الذى أعطيتنا السلطان أن ندوس الحيات والعقارب وكل قوة العدو.</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4">
            <a:hlinkClick r:id="rId2" action="ppaction://hlinksldjump" highlightClick="1"/>
            <a:extLst>
              <a:ext uri="{FF2B5EF4-FFF2-40B4-BE49-F238E27FC236}">
                <a16:creationId xmlns:a16="http://schemas.microsoft.com/office/drawing/2014/main" id="{38553B61-E630-4C09-B3DC-31DE5E329A72}"/>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61224680"/>
      </p:ext>
    </p:extLst>
  </p:cSld>
  <p:clrMapOvr>
    <a:masterClrMapping/>
  </p:clrMapOvr>
  <p:transition/>
</p:sld>
</file>

<file path=ppt/slides/slide3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30720" name="Group 32"/>
          <p:cNvGraphicFramePr>
            <a:graphicFrameLocks noGrp="1"/>
          </p:cNvGraphicFramePr>
          <p:nvPr>
            <p:extLst>
              <p:ext uri="{D42A27DB-BD31-4B8C-83A1-F6EECF244321}">
                <p14:modId xmlns:p14="http://schemas.microsoft.com/office/powerpoint/2010/main" val="1787225949"/>
              </p:ext>
            </p:extLst>
          </p:nvPr>
        </p:nvGraphicFramePr>
        <p:xfrm>
          <a:off x="0" y="505377"/>
          <a:ext cx="9144000" cy="4343566"/>
        </p:xfrm>
        <a:graphic>
          <a:graphicData uri="http://schemas.openxmlformats.org/drawingml/2006/table">
            <a:tbl>
              <a:tblPr/>
              <a:tblGrid>
                <a:gridCol w="5525311">
                  <a:extLst>
                    <a:ext uri="{9D8B030D-6E8A-4147-A177-3AD203B41FA5}">
                      <a16:colId xmlns:a16="http://schemas.microsoft.com/office/drawing/2014/main" val="20000"/>
                    </a:ext>
                  </a:extLst>
                </a:gridCol>
                <a:gridCol w="3618689">
                  <a:extLst>
                    <a:ext uri="{9D8B030D-6E8A-4147-A177-3AD203B41FA5}">
                      <a16:colId xmlns:a16="http://schemas.microsoft.com/office/drawing/2014/main" val="20001"/>
                    </a:ext>
                  </a:extLst>
                </a:gridCol>
              </a:tblGrid>
              <a:tr h="1836586">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t’implorons, ô Fils de Dieu,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conserver la vie de notre patriarche,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grand prêtre </a:t>
                      </a:r>
                      <a:r>
                        <a:rPr kumimoji="0" lang="fr-FR" sz="2400" b="0" i="0" u="none" strike="noStrike" cap="none" normalizeH="0" baseline="0" dirty="0" err="1">
                          <a:ln>
                            <a:noFill/>
                          </a:ln>
                          <a:solidFill>
                            <a:schemeClr val="tx1"/>
                          </a:solidFill>
                          <a:effectLst/>
                          <a:latin typeface="Arial" charset="0"/>
                          <a:cs typeface="Arial" charset="0"/>
                        </a:rPr>
                        <a:t>anba</a:t>
                      </a:r>
                      <a:r>
                        <a:rPr kumimoji="0" lang="fr-FR"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err="1">
                          <a:ln>
                            <a:noFill/>
                          </a:ln>
                          <a:solidFill>
                            <a:schemeClr val="tx1"/>
                          </a:solidFill>
                          <a:effectLst/>
                          <a:latin typeface="Arial" charset="0"/>
                          <a:cs typeface="Arial" charset="0"/>
                        </a:rPr>
                        <a:t>Tawadros</a:t>
                      </a:r>
                      <a:r>
                        <a:rPr kumimoji="0" lang="fr-FR" sz="24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maintiens-le sur son trône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نسألك يا أبن الله.</a:t>
                      </a:r>
                      <a:endParaRPr kumimoji="0" lang="ar-EG" sz="2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أن تحفظ حياة بطريركنا</a:t>
                      </a:r>
                      <a:endParaRPr kumimoji="0" lang="ar-EG" sz="2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البابا أنبا </a:t>
                      </a:r>
                      <a:r>
                        <a:rPr kumimoji="0" lang="ar-EG" sz="2500" b="0" i="0" u="none" strike="noStrike" cap="none" normalizeH="0" baseline="0" dirty="0" err="1">
                          <a:ln>
                            <a:noFill/>
                          </a:ln>
                          <a:solidFill>
                            <a:schemeClr val="tx1"/>
                          </a:solidFill>
                          <a:effectLst/>
                          <a:latin typeface="Coptic1" pitchFamily="2" charset="0"/>
                          <a:cs typeface="Arial" charset="0"/>
                        </a:rPr>
                        <a:t>تاوضروس</a:t>
                      </a:r>
                      <a:r>
                        <a:rPr kumimoji="0" lang="ar-SA" sz="2500" b="0" i="0" u="none" strike="noStrike" cap="none" normalizeH="0" baseline="0" dirty="0">
                          <a:ln>
                            <a:noFill/>
                          </a:ln>
                          <a:solidFill>
                            <a:schemeClr val="tx1"/>
                          </a:solidFill>
                          <a:effectLst/>
                          <a:latin typeface="Arial" charset="0"/>
                          <a:cs typeface="Arial" charset="0"/>
                        </a:rPr>
                        <a:t> رئيس الكهنة</a:t>
                      </a:r>
                      <a:endParaRPr kumimoji="0" lang="ar-EG" sz="2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ثبته علي كرسيه.</a:t>
                      </a:r>
                      <a:endParaRPr kumimoji="0" lang="en-CA" sz="25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11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Ten]ho </a:t>
                      </a:r>
                      <a:r>
                        <a:rPr kumimoji="0" lang="en-US" sz="4000" b="0" i="0" u="none" strike="noStrike" cap="none" normalizeH="0" baseline="0" dirty="0" err="1">
                          <a:ln>
                            <a:noFill/>
                          </a:ln>
                          <a:solidFill>
                            <a:srgbClr val="FFFF00"/>
                          </a:solidFill>
                          <a:effectLst/>
                          <a:latin typeface="Coptic1" pitchFamily="2" charset="0"/>
                          <a:cs typeface="Arial" charset="0"/>
                        </a:rPr>
                        <a:t>e~rok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U~ioc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eyreka~reh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e~p~wnq</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m~penpatriar</a:t>
                      </a:r>
                      <a:r>
                        <a:rPr kumimoji="0" lang="en-US"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papa abba </a:t>
                      </a:r>
                      <a:r>
                        <a:rPr kumimoji="0" lang="en-US" sz="4000" b="0" i="0" u="none" strike="noStrike" cap="none" normalizeH="0" baseline="0" dirty="0" err="1">
                          <a:ln>
                            <a:noFill/>
                          </a:ln>
                          <a:solidFill>
                            <a:srgbClr val="FFFF00"/>
                          </a:solidFill>
                          <a:effectLst/>
                          <a:latin typeface="Coptic1" pitchFamily="2" charset="0"/>
                          <a:cs typeface="Arial" charset="0"/>
                        </a:rPr>
                        <a:t>Tawadroc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piar,ie~reuc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matajrof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hijen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pefy~ronoc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3" name="Tableau 6">
            <a:extLst>
              <a:ext uri="{FF2B5EF4-FFF2-40B4-BE49-F238E27FC236}">
                <a16:creationId xmlns:a16="http://schemas.microsoft.com/office/drawing/2014/main" id="{70135B91-FC3A-4F81-9C6A-02427F66972B}"/>
              </a:ext>
            </a:extLst>
          </p:cNvPr>
          <p:cNvGraphicFramePr>
            <a:graphicFrameLocks noGrp="1"/>
          </p:cNvGraphicFramePr>
          <p:nvPr/>
        </p:nvGraphicFramePr>
        <p:xfrm>
          <a:off x="1524000" y="32344"/>
          <a:ext cx="6096000" cy="4114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317870377"/>
                    </a:ext>
                  </a:extLst>
                </a:gridCol>
              </a:tblGrid>
              <a:tr h="37084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800" b="0" i="0" u="none" strike="noStrike" cap="none" normalizeH="0" baseline="0" dirty="0">
                          <a:ln>
                            <a:noFill/>
                          </a:ln>
                          <a:solidFill>
                            <a:schemeClr val="tx1"/>
                          </a:solidFill>
                          <a:effectLst/>
                          <a:latin typeface="Arial" charset="0"/>
                          <a:cs typeface="Arial" charset="0"/>
                        </a:rPr>
                        <a:t>Quatrains du Carillon </a:t>
                      </a:r>
                      <a:r>
                        <a:rPr kumimoji="0" lang="en-CA" sz="1500" b="0" i="0" u="none" strike="noStrike" cap="none" normalizeH="0" baseline="0" dirty="0">
                          <a:ln>
                            <a:noFill/>
                          </a:ln>
                          <a:solidFill>
                            <a:schemeClr val="tx1"/>
                          </a:solidFill>
                          <a:effectLst/>
                          <a:latin typeface="Arial" charset="0"/>
                          <a:cs typeface="Arial" charset="0"/>
                        </a:rPr>
                        <a:t>- </a:t>
                      </a:r>
                      <a:r>
                        <a:rPr kumimoji="0" lang="ar-EG" sz="2100" b="0" i="0" u="none" strike="noStrike" cap="none" normalizeH="0" baseline="0" dirty="0">
                          <a:ln>
                            <a:noFill/>
                          </a:ln>
                          <a:solidFill>
                            <a:schemeClr val="tx1"/>
                          </a:solidFill>
                          <a:effectLst/>
                          <a:latin typeface="Arial" charset="0"/>
                          <a:cs typeface="Arial" charset="0"/>
                        </a:rPr>
                        <a:t>ارباع الناقوس</a:t>
                      </a:r>
                      <a:endParaRPr kumimoji="0" lang="en-CA" sz="2100" b="0" i="0" u="none" strike="noStrike" cap="none" normalizeH="0" baseline="0" dirty="0">
                        <a:ln>
                          <a:noFill/>
                        </a:ln>
                        <a:solidFill>
                          <a:schemeClr val="tx1"/>
                        </a:solidFill>
                        <a:effectLst/>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3262140"/>
                  </a:ext>
                </a:extLst>
              </a:tr>
            </a:tbl>
          </a:graphicData>
        </a:graphic>
      </p:graphicFrame>
      <p:sp>
        <p:nvSpPr>
          <p:cNvPr id="2" name="Action Button: Custom 4">
            <a:hlinkClick r:id="rId3" action="ppaction://hlinksldjump" highlightClick="1"/>
            <a:extLst>
              <a:ext uri="{FF2B5EF4-FFF2-40B4-BE49-F238E27FC236}">
                <a16:creationId xmlns:a16="http://schemas.microsoft.com/office/drawing/2014/main" id="{160841A7-36CE-0DE9-7BE3-AE88F3F13148}"/>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85667453"/>
      </p:ext>
    </p:extLst>
  </p:cSld>
  <p:clrMapOvr>
    <a:masterClrMapping/>
  </p:clrMapOvr>
  <p:transition/>
</p:sld>
</file>

<file path=ppt/slides/slide3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32765" name="Group 29"/>
          <p:cNvGraphicFramePr>
            <a:graphicFrameLocks noGrp="1"/>
          </p:cNvGraphicFramePr>
          <p:nvPr>
            <p:extLst>
              <p:ext uri="{D42A27DB-BD31-4B8C-83A1-F6EECF244321}">
                <p14:modId xmlns:p14="http://schemas.microsoft.com/office/powerpoint/2010/main" val="3526904131"/>
              </p:ext>
            </p:extLst>
          </p:nvPr>
        </p:nvGraphicFramePr>
        <p:xfrm>
          <a:off x="0" y="274774"/>
          <a:ext cx="9144000" cy="4099560"/>
        </p:xfrm>
        <a:graphic>
          <a:graphicData uri="http://schemas.openxmlformats.org/drawingml/2006/table">
            <a:tbl>
              <a:tblPr/>
              <a:tblGrid>
                <a:gridCol w="5191932">
                  <a:extLst>
                    <a:ext uri="{9D8B030D-6E8A-4147-A177-3AD203B41FA5}">
                      <a16:colId xmlns:a16="http://schemas.microsoft.com/office/drawing/2014/main" val="20000"/>
                    </a:ext>
                  </a:extLst>
                </a:gridCol>
                <a:gridCol w="3952068">
                  <a:extLst>
                    <a:ext uri="{9D8B030D-6E8A-4147-A177-3AD203B41FA5}">
                      <a16:colId xmlns:a16="http://schemas.microsoft.com/office/drawing/2014/main" val="20001"/>
                    </a:ext>
                  </a:extLst>
                </a:gridCol>
              </a:tblGrid>
              <a:tr h="87795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son partenaire dans le ministère notre père le juste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Arial" charset="0"/>
                          <a:cs typeface="Arial" charset="0"/>
                        </a:rPr>
                        <a:t>anba</a:t>
                      </a:r>
                      <a:r>
                        <a:rPr kumimoji="0" lang="fr-FR" sz="2400" b="0" i="0" u="none" strike="noStrike" cap="none" normalizeH="0" baseline="0" dirty="0">
                          <a:ln>
                            <a:noFill/>
                          </a:ln>
                          <a:solidFill>
                            <a:schemeClr val="tx1"/>
                          </a:solidFill>
                          <a:effectLst/>
                          <a:latin typeface="Arial" charset="0"/>
                          <a:cs typeface="Arial" charset="0"/>
                        </a:rPr>
                        <a:t> Marc l'évêque;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maintiens-le sur son siège.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وشريكه في الخدمة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ابانا القديس البار</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أنبا</a:t>
                      </a:r>
                      <a:r>
                        <a:rPr kumimoji="0" lang="fr-FR" sz="2800" b="0" i="0" u="none" strike="noStrike" cap="none" normalizeH="0" baseline="0" dirty="0">
                          <a:ln>
                            <a:noFill/>
                          </a:ln>
                          <a:solidFill>
                            <a:schemeClr val="tx1"/>
                          </a:solidFill>
                          <a:effectLst/>
                          <a:latin typeface="Arial" charset="0"/>
                          <a:cs typeface="Arial" charset="0"/>
                        </a:rPr>
                        <a:t> </a:t>
                      </a:r>
                      <a:r>
                        <a:rPr lang="ar-EG" sz="2800" dirty="0"/>
                        <a:t>مارك</a:t>
                      </a:r>
                      <a:r>
                        <a:rPr kumimoji="0" lang="ar-SA" sz="2800" b="0" i="0" u="none" strike="noStrike" cap="none" normalizeH="0" baseline="0" dirty="0">
                          <a:ln>
                            <a:noFill/>
                          </a:ln>
                          <a:solidFill>
                            <a:schemeClr val="tx1"/>
                          </a:solidFill>
                          <a:effectLst/>
                          <a:latin typeface="Arial" charset="0"/>
                          <a:cs typeface="Arial" charset="0"/>
                        </a:rPr>
                        <a:t> الاسقف</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ثبته علي كرسيه.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Nem</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pefkes~v</a:t>
                      </a:r>
                      <a:r>
                        <a:rPr kumimoji="0" lang="en-US" sz="3700" b="0" i="0" u="none" strike="noStrike" cap="none" normalizeH="0" baseline="0" dirty="0">
                          <a:ln>
                            <a:noFill/>
                          </a:ln>
                          <a:solidFill>
                            <a:srgbClr val="FFFF00"/>
                          </a:solidFill>
                          <a:effectLst/>
                          <a:latin typeface="Coptic1" pitchFamily="2" charset="0"/>
                          <a:cs typeface="Arial" charset="0"/>
                        </a:rPr>
                        <a:t>/r </a:t>
                      </a:r>
                      <a:r>
                        <a:rPr kumimoji="0" lang="en-US" sz="3700" b="0" i="0" u="none" strike="noStrike" cap="none" normalizeH="0" baseline="0" dirty="0" err="1">
                          <a:ln>
                            <a:noFill/>
                          </a:ln>
                          <a:solidFill>
                            <a:srgbClr val="FFFF00"/>
                          </a:solidFill>
                          <a:effectLst/>
                          <a:latin typeface="Coptic1" pitchFamily="2" charset="0"/>
                          <a:cs typeface="Arial" charset="0"/>
                        </a:rPr>
                        <a:t>n~litourgoc</a:t>
                      </a:r>
                      <a:endParaRPr kumimoji="0" lang="en-US" sz="37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peniwt</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eyouab</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n~dikeoc</a:t>
                      </a:r>
                      <a:r>
                        <a:rPr kumimoji="0" lang="en-US" sz="37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a:ln>
                            <a:noFill/>
                          </a:ln>
                          <a:solidFill>
                            <a:srgbClr val="FFFF00"/>
                          </a:solidFill>
                          <a:effectLst/>
                          <a:latin typeface="Coptic1" pitchFamily="2" charset="0"/>
                          <a:cs typeface="Arial" charset="0"/>
                        </a:rPr>
                        <a:t>abba Mark </a:t>
                      </a:r>
                      <a:r>
                        <a:rPr kumimoji="0" lang="en-US" sz="3700" b="0" i="0" u="none" strike="noStrike" cap="none" normalizeH="0" baseline="0" dirty="0" err="1">
                          <a:ln>
                            <a:noFill/>
                          </a:ln>
                          <a:solidFill>
                            <a:srgbClr val="FFFF00"/>
                          </a:solidFill>
                          <a:effectLst/>
                          <a:latin typeface="Coptic1" pitchFamily="2" charset="0"/>
                          <a:cs typeface="Arial" charset="0"/>
                        </a:rPr>
                        <a:t>pie~pickopoc</a:t>
                      </a:r>
                      <a:r>
                        <a:rPr kumimoji="0" lang="en-US" sz="37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matajrof</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hijen</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pefy~ronoc</a:t>
                      </a:r>
                      <a:r>
                        <a:rPr kumimoji="0" lang="en-US" sz="37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2" name="Action Button: Custom 4">
            <a:hlinkClick r:id="rId3" action="ppaction://hlinksldjump" highlightClick="1"/>
            <a:extLst>
              <a:ext uri="{FF2B5EF4-FFF2-40B4-BE49-F238E27FC236}">
                <a16:creationId xmlns:a16="http://schemas.microsoft.com/office/drawing/2014/main" id="{7F192F6F-70F5-3BCE-D7CF-3E5B23BC9AE2}"/>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71255185"/>
      </p:ext>
    </p:extLst>
  </p:cSld>
  <p:clrMapOvr>
    <a:masterClrMapping/>
  </p:clrMapOvr>
  <p:transition/>
</p:sld>
</file>

<file path=ppt/slides/slide3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49149" name="Group 29"/>
          <p:cNvGraphicFramePr>
            <a:graphicFrameLocks noGrp="1"/>
          </p:cNvGraphicFramePr>
          <p:nvPr/>
        </p:nvGraphicFramePr>
        <p:xfrm>
          <a:off x="0" y="369651"/>
          <a:ext cx="9144000" cy="430408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632537041"/>
                    </a:ext>
                  </a:extLst>
                </a:gridCol>
              </a:tblGrid>
              <a:tr h="1737396">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les intercessions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Sainte Marie, Mère de Dieu,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Seigneur accorde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rémission de nos péchés.</a:t>
                      </a:r>
                      <a:endParaRPr kumimoji="0" lang="fr-CA" sz="2800" b="1"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والدة الإله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القديسة مريم</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أنعم لنا</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بمغفرة خطايانا.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6668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Hiten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yeo~tokoc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 Maria: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2" name="Action Button: Custom 4">
            <a:hlinkClick r:id="rId3" action="ppaction://hlinksldjump" highlightClick="1"/>
            <a:extLst>
              <a:ext uri="{FF2B5EF4-FFF2-40B4-BE49-F238E27FC236}">
                <a16:creationId xmlns:a16="http://schemas.microsoft.com/office/drawing/2014/main" id="{77F14623-887C-0003-208F-825B184E9D71}"/>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98267524"/>
      </p:ext>
    </p:extLst>
  </p:cSld>
  <p:clrMapOvr>
    <a:masterClrMapping/>
  </p:clrMapOvr>
  <p:transition/>
</p:sld>
</file>

<file path=ppt/slides/slide3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1206" name="Group 38"/>
          <p:cNvGraphicFramePr>
            <a:graphicFrameLocks noGrp="1"/>
          </p:cNvGraphicFramePr>
          <p:nvPr/>
        </p:nvGraphicFramePr>
        <p:xfrm>
          <a:off x="0" y="201039"/>
          <a:ext cx="9144000" cy="4038600"/>
        </p:xfrm>
        <a:graphic>
          <a:graphicData uri="http://schemas.openxmlformats.org/drawingml/2006/table">
            <a:tbl>
              <a:tblPr/>
              <a:tblGrid>
                <a:gridCol w="4948136">
                  <a:extLst>
                    <a:ext uri="{9D8B030D-6E8A-4147-A177-3AD203B41FA5}">
                      <a16:colId xmlns:a16="http://schemas.microsoft.com/office/drawing/2014/main" val="20000"/>
                    </a:ext>
                  </a:extLst>
                </a:gridCol>
                <a:gridCol w="4195864">
                  <a:extLst>
                    <a:ext uri="{9D8B030D-6E8A-4147-A177-3AD203B41FA5}">
                      <a16:colId xmlns:a16="http://schemas.microsoft.com/office/drawing/2014/main" val="825773660"/>
                    </a:ext>
                  </a:extLst>
                </a:gridCol>
              </a:tblGrid>
              <a:tr h="8191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Afin que nous Te louions  avec Ton Père très bon  et le Saint Esprit, car Tu es (…) et Tu nous as sauvés.</a:t>
                      </a:r>
                      <a:endParaRPr kumimoji="0" lang="fr-CA" sz="2400" b="1"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لكى</a:t>
                      </a:r>
                      <a:r>
                        <a:rPr kumimoji="0" lang="ar-SA" sz="2400" b="0" i="0" u="none" strike="noStrike" cap="none" normalizeH="0" baseline="0" dirty="0">
                          <a:ln>
                            <a:noFill/>
                          </a:ln>
                          <a:solidFill>
                            <a:schemeClr val="tx1"/>
                          </a:solidFill>
                          <a:effectLst/>
                          <a:latin typeface="Arial" charset="0"/>
                          <a:cs typeface="Arial" charset="0"/>
                        </a:rPr>
                        <a:t> نسبحك</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مع أبيك الصالح</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والروح القدس</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لأنك (</a:t>
                      </a:r>
                      <a:r>
                        <a:rPr kumimoji="0" lang="ar-EG" sz="2400" b="0" i="0" u="none" strike="noStrike" cap="none" normalizeH="0" baseline="0" dirty="0">
                          <a:ln>
                            <a:noFill/>
                          </a:ln>
                          <a:solidFill>
                            <a:schemeClr val="tx1"/>
                          </a:solidFill>
                          <a:effectLst/>
                          <a:latin typeface="Arial" charset="0"/>
                          <a:cs typeface="Arial" charset="0"/>
                        </a:rPr>
                        <a:t> ... </a:t>
                      </a:r>
                      <a:r>
                        <a:rPr kumimoji="0" lang="ar-SA" sz="2400" b="0" i="0" u="none" strike="noStrike" cap="none" normalizeH="0" baseline="0" dirty="0">
                          <a:ln>
                            <a:noFill/>
                          </a:ln>
                          <a:solidFill>
                            <a:schemeClr val="tx1"/>
                          </a:solidFill>
                          <a:effectLst/>
                          <a:latin typeface="Arial" charset="0"/>
                          <a:cs typeface="Arial" charset="0"/>
                        </a:rPr>
                        <a:t>) وخلصتنا أرحمنا.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Eyrenhwc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e~rok</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 (…)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2" name="Action Button: Custom 4">
            <a:hlinkClick r:id="rId3" action="ppaction://hlinksldjump" highlightClick="1"/>
            <a:extLst>
              <a:ext uri="{FF2B5EF4-FFF2-40B4-BE49-F238E27FC236}">
                <a16:creationId xmlns:a16="http://schemas.microsoft.com/office/drawing/2014/main" id="{27EF6DC2-8DBF-BC16-CE50-E24DD76CEB87}"/>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20273205"/>
      </p:ext>
    </p:extLst>
  </p:cSld>
  <p:clrMapOvr>
    <a:masterClrMapping/>
  </p:clrMapOvr>
  <p:transition/>
</p:sld>
</file>

<file path=ppt/slides/slide3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Group 2">
            <a:extLst>
              <a:ext uri="{FF2B5EF4-FFF2-40B4-BE49-F238E27FC236}">
                <a16:creationId xmlns:a16="http://schemas.microsoft.com/office/drawing/2014/main" id="{15705B4F-299E-4FCD-B204-75B19FCFCF68}"/>
              </a:ext>
            </a:extLst>
          </p:cNvPr>
          <p:cNvGraphicFramePr>
            <a:graphicFrameLocks noGrp="1"/>
          </p:cNvGraphicFramePr>
          <p:nvPr>
            <p:ph type="tbl" idx="1"/>
          </p:nvPr>
        </p:nvGraphicFramePr>
        <p:xfrm>
          <a:off x="0" y="95250"/>
          <a:ext cx="9144000" cy="456565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565650">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CA" sz="1800" b="0" i="0" u="sng" strike="noStrike" cap="none" normalizeH="0" baseline="0" dirty="0" err="1">
                          <a:ln>
                            <a:noFill/>
                          </a:ln>
                          <a:solidFill>
                            <a:srgbClr val="FF9900"/>
                          </a:solidFill>
                          <a:effectLst/>
                          <a:latin typeface="Arial" charset="0"/>
                          <a:cs typeface="Arial" charset="0"/>
                        </a:rPr>
                        <a:t>Evêque</a:t>
                      </a:r>
                      <a:r>
                        <a:rPr kumimoji="0" lang="fr-CA" sz="1800" b="0" i="0" u="sng" strike="noStrike" cap="none" normalizeH="0" baseline="0" dirty="0">
                          <a:ln>
                            <a:noFill/>
                          </a:ln>
                          <a:solidFill>
                            <a:srgbClr val="FF9900"/>
                          </a:solidFill>
                          <a:effectLst/>
                          <a:latin typeface="Arial" charset="0"/>
                          <a:cs typeface="Arial" charset="0"/>
                        </a:rPr>
                        <a:t>:</a:t>
                      </a:r>
                      <a:endParaRPr kumimoji="0" lang="en-US" sz="1800" b="0" i="0" u="none" strike="noStrike" cap="none" normalizeH="0" baseline="0" dirty="0">
                        <a:ln>
                          <a:noFill/>
                        </a:ln>
                        <a:solidFill>
                          <a:schemeClr val="tx1"/>
                        </a:solidFill>
                        <a:effectLst/>
                        <a:latin typeface="Arial" charset="0"/>
                        <a:cs typeface="Arial" charset="0"/>
                      </a:endParaRPr>
                    </a:p>
                    <a:p>
                      <a:pPr algn="just"/>
                      <a:r>
                        <a:rPr lang="fr-FR" sz="2000" kern="1200" dirty="0">
                          <a:solidFill>
                            <a:schemeClr val="tx1"/>
                          </a:solidFill>
                          <a:effectLst/>
                          <a:latin typeface="+mn-lt"/>
                          <a:ea typeface="+mn-ea"/>
                          <a:cs typeface="+mn-cs"/>
                        </a:rPr>
                        <a:t>Notre Dieu bon, qui installa </a:t>
                      </a:r>
                      <a:r>
                        <a:rPr lang="fr-FR" sz="2000" kern="1200" dirty="0" err="1">
                          <a:solidFill>
                            <a:schemeClr val="tx1"/>
                          </a:solidFill>
                          <a:effectLst/>
                          <a:latin typeface="+mn-lt"/>
                          <a:ea typeface="+mn-ea"/>
                          <a:cs typeface="+mn-cs"/>
                        </a:rPr>
                        <a:t>Hémân</a:t>
                      </a:r>
                      <a:r>
                        <a:rPr lang="fr-FR" sz="2000" kern="1200" dirty="0">
                          <a:solidFill>
                            <a:schemeClr val="tx1"/>
                          </a:solidFill>
                          <a:effectLst/>
                          <a:latin typeface="+mn-lt"/>
                          <a:ea typeface="+mn-ea"/>
                          <a:cs typeface="+mn-cs"/>
                        </a:rPr>
                        <a:t> et Asaph comme chantres dans tes lieux saints ; </a:t>
                      </a:r>
                    </a:p>
                    <a:p>
                      <a:pPr algn="just"/>
                      <a:r>
                        <a:rPr lang="fr-FR" sz="2000" kern="1200" dirty="0">
                          <a:solidFill>
                            <a:schemeClr val="tx1"/>
                          </a:solidFill>
                          <a:effectLst/>
                          <a:latin typeface="+mn-lt"/>
                          <a:ea typeface="+mn-ea"/>
                          <a:cs typeface="+mn-cs"/>
                        </a:rPr>
                        <a:t>Toi qui permis à David de chanter sur les airs de la lyre, la cithare et les dix cordes ; </a:t>
                      </a:r>
                    </a:p>
                    <a:p>
                      <a:pPr algn="just"/>
                      <a:r>
                        <a:rPr lang="fr-FR" sz="2000" kern="1200" dirty="0">
                          <a:solidFill>
                            <a:schemeClr val="tx1"/>
                          </a:solidFill>
                          <a:effectLst/>
                          <a:latin typeface="+mn-lt"/>
                          <a:ea typeface="+mn-ea"/>
                          <a:cs typeface="+mn-cs"/>
                        </a:rPr>
                        <a:t>Toi qui as dit : « Dans la bouche des enfants, des nourrissons tu as mis une louange » ;</a:t>
                      </a:r>
                    </a:p>
                    <a:p>
                      <a:pPr algn="just"/>
                      <a:r>
                        <a:rPr lang="fr-FR" sz="2000" kern="1200" dirty="0">
                          <a:solidFill>
                            <a:schemeClr val="tx1"/>
                          </a:solidFill>
                          <a:effectLst/>
                          <a:latin typeface="+mn-lt"/>
                          <a:ea typeface="+mn-ea"/>
                          <a:cs typeface="+mn-cs"/>
                        </a:rPr>
                        <a:t>Toi qui as établi la louange dans ta sainte Eglise pour que tes serviteurs t’adorent par des psaumes, des hymnes et des cantiques spirituels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1800" b="0" i="0" u="sng" strike="noStrike" cap="none" normalizeH="0" baseline="0" dirty="0">
                          <a:ln>
                            <a:noFill/>
                          </a:ln>
                          <a:solidFill>
                            <a:srgbClr val="FF9900"/>
                          </a:solidFill>
                          <a:effectLst/>
                          <a:latin typeface="Arial" charset="0"/>
                          <a:cs typeface="Arial" charset="0"/>
                        </a:rPr>
                        <a:t>الأسقف:</a:t>
                      </a:r>
                      <a:endParaRPr kumimoji="0" lang="fr-FR" sz="1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يا إلهنا الصالح، الذي أقام هيمان </a:t>
                      </a:r>
                      <a:r>
                        <a:rPr kumimoji="0" lang="ar-EG" sz="2800" b="0" i="0" u="none" strike="noStrike" cap="none" normalizeH="0" baseline="0" dirty="0" err="1">
                          <a:ln>
                            <a:noFill/>
                          </a:ln>
                          <a:solidFill>
                            <a:schemeClr val="tx1"/>
                          </a:solidFill>
                          <a:effectLst/>
                          <a:latin typeface="+mn-lt"/>
                          <a:cs typeface="Arial" charset="0"/>
                        </a:rPr>
                        <a:t>وآساف</a:t>
                      </a:r>
                      <a:r>
                        <a:rPr kumimoji="0" lang="ar-EG" sz="2800" b="0" i="0" u="none" strike="noStrike" cap="none" normalizeH="0" baseline="0" dirty="0">
                          <a:ln>
                            <a:noFill/>
                          </a:ln>
                          <a:solidFill>
                            <a:schemeClr val="tx1"/>
                          </a:solidFill>
                          <a:effectLst/>
                          <a:latin typeface="+mn-lt"/>
                          <a:cs typeface="Arial" charset="0"/>
                        </a:rPr>
                        <a:t> للترتيل في مواضعك المقدسة.</a:t>
                      </a: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يا مَنْ أعطيت داود النبي أن يرتل على المزمار والقيثار والعشرة أوتار.</a:t>
                      </a: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يا مَنْ قُلْتَ "من أفواه الأطفال </a:t>
                      </a:r>
                      <a:r>
                        <a:rPr kumimoji="0" lang="ar-EG" sz="2800" b="0" i="0" u="none" strike="noStrike" cap="none" normalizeH="0" baseline="0" dirty="0" err="1">
                          <a:ln>
                            <a:noFill/>
                          </a:ln>
                          <a:solidFill>
                            <a:schemeClr val="tx1"/>
                          </a:solidFill>
                          <a:effectLst/>
                          <a:latin typeface="+mn-lt"/>
                          <a:cs typeface="Arial" charset="0"/>
                        </a:rPr>
                        <a:t>والرضعان</a:t>
                      </a:r>
                      <a:r>
                        <a:rPr kumimoji="0" lang="ar-EG" sz="2800" b="0" i="0" u="none" strike="noStrike" cap="none" normalizeH="0" baseline="0" dirty="0">
                          <a:ln>
                            <a:noFill/>
                          </a:ln>
                          <a:solidFill>
                            <a:schemeClr val="tx1"/>
                          </a:solidFill>
                          <a:effectLst/>
                          <a:latin typeface="+mn-lt"/>
                          <a:cs typeface="Arial" charset="0"/>
                        </a:rPr>
                        <a:t> هيأت سُبْحاً ". </a:t>
                      </a: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يا مَنْ وَضَعَتَ التسبيح في كنيستك المقدسة، وأن يعبدك شعبك بمزامير وتراتيل وأغاني روحية.</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3A277974-810B-87A6-DF43-678EB03D1F13}"/>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3075804"/>
      </p:ext>
    </p:extLst>
  </p:cSld>
  <p:clrMapOvr>
    <a:masterClrMapping/>
  </p:clrMapOvr>
  <p:transition/>
</p:sld>
</file>

<file path=ppt/slides/slide3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Group 2">
            <a:extLst>
              <a:ext uri="{FF2B5EF4-FFF2-40B4-BE49-F238E27FC236}">
                <a16:creationId xmlns:a16="http://schemas.microsoft.com/office/drawing/2014/main" id="{15705B4F-299E-4FCD-B204-75B19FCFCF68}"/>
              </a:ext>
            </a:extLst>
          </p:cNvPr>
          <p:cNvGraphicFramePr>
            <a:graphicFrameLocks noGrp="1"/>
          </p:cNvGraphicFramePr>
          <p:nvPr>
            <p:ph type="tbl" idx="1"/>
          </p:nvPr>
        </p:nvGraphicFramePr>
        <p:xfrm>
          <a:off x="0" y="412955"/>
          <a:ext cx="9144000" cy="409194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091940">
                <a:tc>
                  <a:txBody>
                    <a:bodyPr/>
                    <a:lstStyle/>
                    <a:p>
                      <a:pPr algn="just"/>
                      <a:r>
                        <a:rPr lang="fr-FR" sz="2400" kern="1200" dirty="0">
                          <a:solidFill>
                            <a:schemeClr val="tx1"/>
                          </a:solidFill>
                          <a:effectLst/>
                          <a:latin typeface="+mn-lt"/>
                          <a:ea typeface="+mn-ea"/>
                          <a:cs typeface="+mn-cs"/>
                        </a:rPr>
                        <a:t>nous T’implorons, notre Seigneur, d’accorder ta grâce à tes serviteurs d’être des chantres dans ta sainte Eglise. Qu’ils chantent pour Toi, du fond de leurs cœurs, des hymnes et des cantiques spirituels.</a:t>
                      </a:r>
                      <a:endParaRPr lang="ar-EG" sz="2400" kern="1200" dirty="0">
                        <a:solidFill>
                          <a:schemeClr val="tx1"/>
                        </a:solidFill>
                        <a:effectLst/>
                        <a:latin typeface="+mn-lt"/>
                        <a:ea typeface="+mn-ea"/>
                        <a:cs typeface="+mn-cs"/>
                      </a:endParaRPr>
                    </a:p>
                    <a:p>
                      <a:pPr marL="0" marR="0" lvl="0" indent="0" algn="just" defTabSz="1219170" rtl="0" eaLnBrk="1" fontAlgn="auto" latinLnBrk="0" hangingPunct="1">
                        <a:lnSpc>
                          <a:spcPct val="100000"/>
                        </a:lnSpc>
                        <a:spcBef>
                          <a:spcPts val="0"/>
                        </a:spcBef>
                        <a:spcAft>
                          <a:spcPts val="0"/>
                        </a:spcAft>
                        <a:buClrTx/>
                        <a:buSzTx/>
                        <a:buFontTx/>
                        <a:buNone/>
                        <a:tabLst/>
                        <a:defRPr/>
                      </a:pPr>
                      <a:r>
                        <a:rPr lang="fr-FR" sz="2400" kern="1200" dirty="0">
                          <a:solidFill>
                            <a:schemeClr val="tx1"/>
                          </a:solidFill>
                          <a:effectLst/>
                          <a:latin typeface="+mn-lt"/>
                          <a:ea typeface="+mn-ea"/>
                          <a:cs typeface="+mn-cs"/>
                        </a:rPr>
                        <a:t>Par la grâce, la miséricorde et l’amour du genre humain de Ton Fils unique notre Seigneur, Dieu et Sauveur Jésus Christ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000" b="0" i="0" u="none" strike="noStrike" cap="none" normalizeH="0" baseline="0" dirty="0">
                          <a:ln>
                            <a:noFill/>
                          </a:ln>
                          <a:solidFill>
                            <a:schemeClr val="tx1"/>
                          </a:solidFill>
                          <a:effectLst/>
                          <a:latin typeface="+mn-lt"/>
                          <a:cs typeface="Arial" charset="0"/>
                        </a:rPr>
                        <a:t>نسألك يا رب أن تعطي نعمتك لعبيدك هؤلاء ليعملوا عمل </a:t>
                      </a:r>
                      <a:r>
                        <a:rPr kumimoji="0" lang="ar-EG" sz="3000" b="0" i="0" u="none" strike="noStrike" cap="none" normalizeH="0" baseline="0" dirty="0" err="1">
                          <a:ln>
                            <a:noFill/>
                          </a:ln>
                          <a:solidFill>
                            <a:schemeClr val="tx1"/>
                          </a:solidFill>
                          <a:effectLst/>
                          <a:latin typeface="+mn-lt"/>
                          <a:cs typeface="Arial" charset="0"/>
                        </a:rPr>
                        <a:t>الإبصلتس</a:t>
                      </a:r>
                      <a:r>
                        <a:rPr kumimoji="0" lang="ar-EG" sz="3000" b="0" i="0" u="none" strike="noStrike" cap="none" normalizeH="0" baseline="0" dirty="0">
                          <a:ln>
                            <a:noFill/>
                          </a:ln>
                          <a:solidFill>
                            <a:schemeClr val="tx1"/>
                          </a:solidFill>
                          <a:effectLst/>
                          <a:latin typeface="+mn-lt"/>
                          <a:cs typeface="Arial" charset="0"/>
                        </a:rPr>
                        <a:t> في كنيستك المقدسة ويغنوا لك بألحان وتراتيل وأغاني روحية، مرتلين في قلوبهم للرب، بالنعمة </a:t>
                      </a:r>
                      <a:r>
                        <a:rPr kumimoji="0" lang="ar-EG" sz="3000" b="0" i="0" u="none" strike="noStrike" cap="none" normalizeH="0" baseline="0" dirty="0" err="1">
                          <a:ln>
                            <a:noFill/>
                          </a:ln>
                          <a:solidFill>
                            <a:schemeClr val="tx1"/>
                          </a:solidFill>
                          <a:effectLst/>
                          <a:latin typeface="+mn-lt"/>
                          <a:cs typeface="Arial" charset="0"/>
                        </a:rPr>
                        <a:t>والرأفات</a:t>
                      </a:r>
                      <a:r>
                        <a:rPr kumimoji="0" lang="ar-EG" sz="3000" b="0" i="0" u="none" strike="noStrike" cap="none" normalizeH="0" baseline="0" dirty="0">
                          <a:ln>
                            <a:noFill/>
                          </a:ln>
                          <a:solidFill>
                            <a:schemeClr val="tx1"/>
                          </a:solidFill>
                          <a:effectLst/>
                          <a:latin typeface="+mn-lt"/>
                          <a:cs typeface="Arial" charset="0"/>
                        </a:rPr>
                        <a:t> ومحبة البشر اللواتي </a:t>
                      </a:r>
                      <a:r>
                        <a:rPr kumimoji="0" lang="ar-EG" sz="3000" b="0" i="0" u="none" strike="noStrike" cap="none" normalizeH="0" baseline="0" dirty="0" err="1">
                          <a:ln>
                            <a:noFill/>
                          </a:ln>
                          <a:solidFill>
                            <a:schemeClr val="tx1"/>
                          </a:solidFill>
                          <a:effectLst/>
                          <a:latin typeface="+mn-lt"/>
                          <a:cs typeface="Arial" charset="0"/>
                        </a:rPr>
                        <a:t>لإبنك</a:t>
                      </a:r>
                      <a:r>
                        <a:rPr kumimoji="0" lang="ar-EG" sz="3000" b="0" i="0" u="none" strike="noStrike" cap="none" normalizeH="0" baseline="0" dirty="0">
                          <a:ln>
                            <a:noFill/>
                          </a:ln>
                          <a:solidFill>
                            <a:schemeClr val="tx1"/>
                          </a:solidFill>
                          <a:effectLst/>
                          <a:latin typeface="+mn-lt"/>
                          <a:cs typeface="Arial" charset="0"/>
                        </a:rPr>
                        <a:t> الوحيد ربنا وإلهنا ومخلصنا يسوع المسيح.</a:t>
                      </a:r>
                      <a:endParaRPr kumimoji="0" lang="en-US" sz="30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35D0AA2D-4DCE-8573-15A5-6EDF3A062431}"/>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24922027"/>
      </p:ext>
    </p:extLst>
  </p:cSld>
  <p:clrMapOvr>
    <a:masterClrMapping/>
  </p:clrMapOvr>
  <p:transition/>
</p:sld>
</file>

<file path=ppt/slides/slide3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Group 2">
            <a:extLst>
              <a:ext uri="{FF2B5EF4-FFF2-40B4-BE49-F238E27FC236}">
                <a16:creationId xmlns:a16="http://schemas.microsoft.com/office/drawing/2014/main" id="{15705B4F-299E-4FCD-B204-75B19FCFCF68}"/>
              </a:ext>
            </a:extLst>
          </p:cNvPr>
          <p:cNvGraphicFramePr>
            <a:graphicFrameLocks noGrp="1"/>
          </p:cNvGraphicFramePr>
          <p:nvPr>
            <p:ph type="tbl" idx="1"/>
          </p:nvPr>
        </p:nvGraphicFramePr>
        <p:xfrm>
          <a:off x="0" y="539750"/>
          <a:ext cx="9144000" cy="40005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3993642">
                <a:tc>
                  <a:txBody>
                    <a:bodyPr/>
                    <a:lstStyle/>
                    <a:p>
                      <a:pPr algn="just"/>
                      <a:r>
                        <a:rPr lang="fr-FR" sz="2400" kern="1200" dirty="0">
                          <a:solidFill>
                            <a:schemeClr val="tx1"/>
                          </a:solidFill>
                          <a:effectLst/>
                          <a:latin typeface="+mn-lt"/>
                          <a:ea typeface="+mn-ea"/>
                          <a:cs typeface="+mn-cs"/>
                        </a:rPr>
                        <a:t>par Qui la gloire, l’honneur, la magnificence et l’adoration Te sont dus avec Lui et le Saint Esprit vivifiant et consubstantiel à Toi, maintenant et toujours et dans les siècles des   siècles. Amen !</a:t>
                      </a:r>
                      <a:endParaRPr kumimoji="0" lang="fr-CA" sz="2400" b="0" i="0" u="sng" strike="noStrike" kern="1200" cap="none" normalizeH="0" baseline="0" dirty="0">
                        <a:ln>
                          <a:noFill/>
                        </a:ln>
                        <a:solidFill>
                          <a:srgbClr val="FF9900"/>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fr-CA" sz="2000" b="0" i="0" u="sng" strike="noStrike" kern="1200" cap="none" normalizeH="0" baseline="0" dirty="0">
                        <a:ln>
                          <a:noFill/>
                        </a:ln>
                        <a:solidFill>
                          <a:srgbClr val="FF9900"/>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Arial" charset="0"/>
                          <a:ea typeface="+mn-ea"/>
                          <a:cs typeface="Arial" charset="0"/>
                        </a:rPr>
                        <a:t>Pitié</a:t>
                      </a:r>
                      <a:r>
                        <a:rPr kumimoji="0" lang="en-US" sz="2200" b="0" i="0" u="none" strike="noStrike" kern="1200" cap="none" normalizeH="0" baseline="0" dirty="0">
                          <a:ln>
                            <a:noFill/>
                          </a:ln>
                          <a:solidFill>
                            <a:schemeClr val="tx1"/>
                          </a:solidFill>
                          <a:effectLst/>
                          <a:latin typeface="Arial" charset="0"/>
                          <a:ea typeface="+mn-ea"/>
                          <a:cs typeface="Arial" charset="0"/>
                        </a:rPr>
                        <a:t> Seigneur (3)</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000" b="0" i="0" u="none" strike="noStrike" cap="none" normalizeH="0" baseline="0" dirty="0">
                          <a:ln>
                            <a:noFill/>
                          </a:ln>
                          <a:solidFill>
                            <a:schemeClr val="tx1"/>
                          </a:solidFill>
                          <a:effectLst/>
                          <a:latin typeface="+mn-lt"/>
                          <a:cs typeface="Arial" charset="0"/>
                        </a:rPr>
                        <a:t>هذا الذي من قبلِه، المجدُ والكرامةُ والعزُّ والسجودُ، تليقُ بكَ معه، ومع الروحِ القدس المحيي المساوي لكَ. الآن وكلَّ أوانٍ وإلى دهرِ الدهورِ كلِّها. آمين.</a:t>
                      </a:r>
                      <a:endParaRPr kumimoji="0" lang="fr-FR" sz="30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2800" b="0" i="0" u="none" strike="noStrike" cap="none" normalizeH="0" baseline="0" dirty="0">
                        <a:ln>
                          <a:noFill/>
                        </a:ln>
                        <a:solidFill>
                          <a:schemeClr val="tx1"/>
                        </a:solidFill>
                        <a:effectLst/>
                        <a:latin typeface="+mn-lt"/>
                        <a:cs typeface="Arial" charset="0"/>
                      </a:endParaRPr>
                    </a:p>
                    <a:p>
                      <a:pPr marL="0" marR="0" lvl="0" indent="0" algn="r" defTabSz="914400" rtl="0" eaLnBrk="1" fontAlgn="base" latinLnBrk="0" hangingPunct="1">
                        <a:lnSpc>
                          <a:spcPct val="100000"/>
                        </a:lnSpc>
                        <a:spcBef>
                          <a:spcPct val="2000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800" b="0" i="0" u="none" strike="noStrike" kern="1200" cap="none" normalizeH="0" baseline="0" dirty="0">
                          <a:ln>
                            <a:noFill/>
                          </a:ln>
                          <a:solidFill>
                            <a:schemeClr val="tx1"/>
                          </a:solidFill>
                          <a:effectLst/>
                          <a:latin typeface="Arial" charset="0"/>
                          <a:ea typeface="+mn-ea"/>
                          <a:cs typeface="Arial" charset="0"/>
                        </a:rPr>
                        <a:t>يا ربُ ارحم.</a:t>
                      </a:r>
                      <a:r>
                        <a:rPr kumimoji="0" lang="fr-FR" sz="2800" b="0" i="0" u="none" strike="noStrike" kern="1200" cap="none" normalizeH="0" baseline="0" dirty="0">
                          <a:ln>
                            <a:noFill/>
                          </a:ln>
                          <a:solidFill>
                            <a:schemeClr val="tx1"/>
                          </a:solidFill>
                          <a:effectLst/>
                          <a:latin typeface="Arial" charset="0"/>
                          <a:ea typeface="+mn-ea"/>
                          <a:cs typeface="Arial" charset="0"/>
                        </a:rPr>
                        <a:t> (3) </a:t>
                      </a:r>
                      <a:endParaRPr kumimoji="0" lang="en-US" sz="2800" b="0" i="0" u="none" strike="noStrike" kern="1200" cap="none" normalizeH="0" baseline="0" dirty="0">
                        <a:ln>
                          <a:noFill/>
                        </a:ln>
                        <a:solidFill>
                          <a:schemeClr val="tx1"/>
                        </a:solidFill>
                        <a:effectLst/>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4D3685EE-017E-D954-9514-6635CFD92190}"/>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86233345"/>
      </p:ext>
    </p:extLst>
  </p:cSld>
  <p:clrMapOvr>
    <a:masterClrMapping/>
  </p:clrMapOvr>
  <p:transition/>
</p:sld>
</file>

<file path=ppt/slides/slide3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Group 2">
            <a:extLst>
              <a:ext uri="{FF2B5EF4-FFF2-40B4-BE49-F238E27FC236}">
                <a16:creationId xmlns:a16="http://schemas.microsoft.com/office/drawing/2014/main" id="{15705B4F-299E-4FCD-B204-75B19FCFCF68}"/>
              </a:ext>
            </a:extLst>
          </p:cNvPr>
          <p:cNvGraphicFramePr>
            <a:graphicFrameLocks noGrp="1"/>
          </p:cNvGraphicFramePr>
          <p:nvPr>
            <p:ph type="tbl" idx="1"/>
          </p:nvPr>
        </p:nvGraphicFramePr>
        <p:xfrm>
          <a:off x="0" y="95250"/>
          <a:ext cx="9144000" cy="46101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565650">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CA" sz="1800" b="0" i="0" u="sng" strike="noStrike" cap="none" normalizeH="0" baseline="0" dirty="0" err="1">
                          <a:ln>
                            <a:noFill/>
                          </a:ln>
                          <a:solidFill>
                            <a:srgbClr val="FF9900"/>
                          </a:solidFill>
                          <a:effectLst/>
                          <a:latin typeface="Arial" charset="0"/>
                          <a:cs typeface="Arial" charset="0"/>
                        </a:rPr>
                        <a:t>Evêque</a:t>
                      </a:r>
                      <a:r>
                        <a:rPr kumimoji="0" lang="fr-CA" sz="1800" b="0" i="0" u="sng" strike="noStrike" cap="none" normalizeH="0" baseline="0" dirty="0">
                          <a:ln>
                            <a:noFill/>
                          </a:ln>
                          <a:solidFill>
                            <a:srgbClr val="FF9900"/>
                          </a:solidFill>
                          <a:effectLst/>
                          <a:latin typeface="Arial" charset="0"/>
                          <a:cs typeface="Arial" charset="0"/>
                        </a:rPr>
                        <a:t>:</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1219170" rtl="0" eaLnBrk="1" fontAlgn="auto" latinLnBrk="0" hangingPunct="1">
                        <a:lnSpc>
                          <a:spcPct val="100000"/>
                        </a:lnSpc>
                        <a:spcBef>
                          <a:spcPts val="0"/>
                        </a:spcBef>
                        <a:spcAft>
                          <a:spcPts val="0"/>
                        </a:spcAft>
                        <a:buClrTx/>
                        <a:buSzTx/>
                        <a:buFontTx/>
                        <a:buNone/>
                        <a:tabLst/>
                        <a:defRPr/>
                      </a:pPr>
                      <a:r>
                        <a:rPr lang="fr-FR" sz="2000" kern="1200" dirty="0">
                          <a:solidFill>
                            <a:schemeClr val="tx1"/>
                          </a:solidFill>
                          <a:effectLst/>
                          <a:latin typeface="+mn-lt"/>
                          <a:ea typeface="+mn-ea"/>
                          <a:cs typeface="+mn-cs"/>
                        </a:rPr>
                        <a:t>Notre Dieu, qui nous a commandé par l’intermédiaire du prophète David en disant : « Chantez au Seigneur un cantique nouveau » et aussi « Louez le Seigneur, car il est doux de chanter un psaume ; que la louange soit agréable à notre Dieu ». Nous t’implorons, Seigneur, de donner à tes serviteurs la grâce de Te louer dans la sainte Eglise. Accorde-leur une bonne compréhension de ce qu’ils chanteront pour que leurs hymnes et leurs cantiques émanent du fond de leurs cœurs comme prières et adorations.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1800" b="0" i="0" u="sng" strike="noStrike" cap="none" normalizeH="0" baseline="0" dirty="0">
                          <a:ln>
                            <a:noFill/>
                          </a:ln>
                          <a:solidFill>
                            <a:srgbClr val="FF9900"/>
                          </a:solidFill>
                          <a:effectLst/>
                          <a:latin typeface="Arial" charset="0"/>
                          <a:cs typeface="Arial" charset="0"/>
                        </a:rPr>
                        <a:t>الأسقف:</a:t>
                      </a:r>
                      <a:endParaRPr kumimoji="0" lang="fr-FR" sz="1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إلهنا الذي أمرنا على فم داود النبي قائلاً: "سبحوا الرب تسبيحاً جديداً،" و "سبحوا الرب فإن المزمور جيد، ولإلهنا يلذ التسبيح."</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نسألك يا رب أن تعطي عبيدك نعمة التسبيح والترتيل في الكنيسة المقدسة. أعطهم فهماً حسناً لما يرتلون به، فيرتلون لك من عمق قلوبهم بروح الصلاة والعبادة.</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7501E569-3B13-E5DF-84EA-08D9FD8A2474}"/>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37390602"/>
      </p:ext>
    </p:extLst>
  </p:cSld>
  <p:clrMapOvr>
    <a:masterClrMapping/>
  </p:clrMapOvr>
  <p:transition/>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45978" name="Group 90"/>
          <p:cNvGraphicFramePr>
            <a:graphicFrameLocks noGrp="1"/>
          </p:cNvGraphicFramePr>
          <p:nvPr>
            <p:ph/>
            <p:extLst>
              <p:ext uri="{D42A27DB-BD31-4B8C-83A1-F6EECF244321}">
                <p14:modId xmlns:p14="http://schemas.microsoft.com/office/powerpoint/2010/main" val="2029399124"/>
              </p:ext>
            </p:extLst>
          </p:nvPr>
        </p:nvGraphicFramePr>
        <p:xfrm>
          <a:off x="0" y="11336"/>
          <a:ext cx="9143999" cy="4823460"/>
        </p:xfrm>
        <a:graphic>
          <a:graphicData uri="http://schemas.openxmlformats.org/drawingml/2006/table">
            <a:tbl>
              <a:tblPr/>
              <a:tblGrid>
                <a:gridCol w="3218086">
                  <a:extLst>
                    <a:ext uri="{9D8B030D-6E8A-4147-A177-3AD203B41FA5}">
                      <a16:colId xmlns:a16="http://schemas.microsoft.com/office/drawing/2014/main" val="3002025102"/>
                    </a:ext>
                  </a:extLst>
                </a:gridCol>
                <a:gridCol w="3218086">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4293108">
                <a:tc>
                  <a:txBody>
                    <a:bodyPr/>
                    <a:lstStyle/>
                    <a:p>
                      <a:pPr algn="just"/>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itc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ebolqen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ten</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oic</a:t>
                      </a:r>
                      <a:r>
                        <a:rPr lang="fr-FR" sz="2400" b="0" i="0" u="none" strike="noStrike" kern="1200" baseline="0" dirty="0">
                          <a:solidFill>
                            <a:schemeClr val="tx1"/>
                          </a:solidFill>
                          <a:latin typeface="Coptic1" pitchFamily="2" charset="0"/>
                          <a:ea typeface="+mn-ea"/>
                          <a:cs typeface="+mn-cs"/>
                        </a:rPr>
                        <a:t> </a:t>
                      </a:r>
                      <a:r>
                        <a:rPr lang="de-DE" sz="2400" b="0" i="0" u="none" strike="noStrike" kern="1200" baseline="0" dirty="0" err="1">
                          <a:solidFill>
                            <a:schemeClr val="tx1"/>
                          </a:solidFill>
                          <a:latin typeface="Coptic1" pitchFamily="2" charset="0"/>
                          <a:ea typeface="+mn-ea"/>
                          <a:cs typeface="+mn-cs"/>
                        </a:rPr>
                        <a:t>n~n</a:t>
                      </a:r>
                      <a:r>
                        <a:rPr lang="de-DE" sz="2400" b="0" i="0" u="none" strike="noStrike" kern="1200" baseline="0" dirty="0">
                          <a:solidFill>
                            <a:schemeClr val="tx1"/>
                          </a:solidFill>
                          <a:latin typeface="Coptic1" pitchFamily="2" charset="0"/>
                          <a:ea typeface="+mn-ea"/>
                          <a:cs typeface="+mn-cs"/>
                        </a:rPr>
                        <a:t>/b t/</a:t>
                      </a:r>
                      <a:r>
                        <a:rPr lang="de-DE" sz="2400" b="0" i="0" u="none" strike="noStrike" kern="1200" baseline="0" dirty="0" err="1">
                          <a:solidFill>
                            <a:schemeClr val="tx1"/>
                          </a:solidFill>
                          <a:latin typeface="Coptic1" pitchFamily="2" charset="0"/>
                          <a:ea typeface="+mn-ea"/>
                          <a:cs typeface="+mn-cs"/>
                        </a:rPr>
                        <a:t>ren</a:t>
                      </a:r>
                      <a:r>
                        <a:rPr lang="de-DE" sz="2400" b="0" i="0" u="none" strike="noStrike" kern="1200" baseline="0" dirty="0">
                          <a:solidFill>
                            <a:schemeClr val="tx1"/>
                          </a:solidFill>
                          <a:latin typeface="Coptic1" pitchFamily="2" charset="0"/>
                          <a:ea typeface="+mn-ea"/>
                          <a:cs typeface="+mn-cs"/>
                        </a:rPr>
                        <a:t>: ]</a:t>
                      </a:r>
                      <a:r>
                        <a:rPr lang="de-DE" sz="2400" b="0" i="0" u="none" strike="noStrike" kern="1200" baseline="0" dirty="0" err="1">
                          <a:solidFill>
                            <a:schemeClr val="tx1"/>
                          </a:solidFill>
                          <a:latin typeface="Coptic1" pitchFamily="2" charset="0"/>
                          <a:ea typeface="+mn-ea"/>
                          <a:cs typeface="+mn-cs"/>
                        </a:rPr>
                        <a:t>yeotokoc</a:t>
                      </a:r>
                      <a:r>
                        <a:rPr lang="de-DE"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eyouab</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agia</a:t>
                      </a:r>
                      <a:r>
                        <a:rPr lang="fr-FR" sz="2400" b="0" i="0" u="none" strike="noStrike" kern="1200" baseline="0" dirty="0">
                          <a:solidFill>
                            <a:schemeClr val="tx1"/>
                          </a:solidFill>
                          <a:latin typeface="Coptic1" pitchFamily="2" charset="0"/>
                          <a:ea typeface="+mn-ea"/>
                          <a:cs typeface="+mn-cs"/>
                        </a:rPr>
                        <a:t> Maria. </a:t>
                      </a:r>
                      <a:r>
                        <a:rPr lang="fr-FR" sz="2400" b="0" i="0" u="none" strike="noStrike" kern="1200" baseline="0" dirty="0" err="1">
                          <a:solidFill>
                            <a:schemeClr val="tx1"/>
                          </a:solidFill>
                          <a:latin typeface="Coptic1" pitchFamily="2" charset="0"/>
                          <a:ea typeface="+mn-ea"/>
                          <a:cs typeface="+mn-cs"/>
                        </a:rPr>
                        <a:t>Afaic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n~ouai</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tefmeynou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oumetatmoujt</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oumetatywq</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oumetatsib</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Eaferomologin</a:t>
                      </a:r>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a:solidFill>
                            <a:schemeClr val="tx1"/>
                          </a:solidFill>
                          <a:latin typeface="Coptic1" pitchFamily="2" charset="0"/>
                          <a:ea typeface="+mn-ea"/>
                          <a:cs typeface="+mn-cs"/>
                        </a:rPr>
                        <a:t>n~]</a:t>
                      </a:r>
                      <a:r>
                        <a:rPr lang="fr-FR" sz="2400" b="0" i="0" u="none" strike="noStrike" kern="1200" baseline="0" dirty="0" err="1">
                          <a:solidFill>
                            <a:schemeClr val="tx1"/>
                          </a:solidFill>
                          <a:latin typeface="Coptic1" pitchFamily="2" charset="0"/>
                          <a:ea typeface="+mn-ea"/>
                          <a:cs typeface="+mn-cs"/>
                        </a:rPr>
                        <a:t>omologia</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eynanec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nahren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Pontioc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Pilatoc</a:t>
                      </a:r>
                      <a:r>
                        <a:rPr lang="fr-FR" sz="2400" b="0" i="0" u="none" strike="noStrike" kern="1200" baseline="0" dirty="0">
                          <a:solidFill>
                            <a:schemeClr val="tx1"/>
                          </a:solidFill>
                          <a:latin typeface="Coptic1" pitchFamily="2" charset="0"/>
                          <a:ea typeface="+mn-ea"/>
                          <a:cs typeface="+mn-cs"/>
                        </a:rPr>
                        <a:t>.</a:t>
                      </a:r>
                      <a:endParaRPr kumimoji="0" lang="ar-EG"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a pris de notre Dame et notre Reine à tous, la Mère de Dieu -</a:t>
                      </a:r>
                      <a:r>
                        <a:rPr kumimoji="0" lang="fr-FR" sz="2500" b="0" i="0" u="none" strike="noStrike" cap="none" normalizeH="0" baseline="0" dirty="0" err="1">
                          <a:ln>
                            <a:noFill/>
                          </a:ln>
                          <a:solidFill>
                            <a:schemeClr val="tx1"/>
                          </a:solidFill>
                          <a:effectLst/>
                          <a:latin typeface="Arial" charset="0"/>
                          <a:cs typeface="Arial" charset="0"/>
                        </a:rPr>
                        <a:t>Théotokos</a:t>
                      </a:r>
                      <a:r>
                        <a:rPr kumimoji="0" lang="fr-FR" sz="2500" b="0" i="0" u="none" strike="noStrike" cap="none" normalizeH="0" baseline="0" dirty="0">
                          <a:ln>
                            <a:noFill/>
                          </a:ln>
                          <a:solidFill>
                            <a:schemeClr val="tx1"/>
                          </a:solidFill>
                          <a:effectLst/>
                          <a:latin typeface="Arial" charset="0"/>
                          <a:cs typeface="Arial" charset="0"/>
                        </a:rPr>
                        <a:t> - sainte Marie. Il L’a rendu Un avec sa Divinité sans confusion, sans mélange, et sans changement. Il a rendu le bon témoignage devant Ponce Pilate.</a:t>
                      </a:r>
                      <a:endParaRPr kumimoji="0" lang="fr-CA" sz="25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من سيدتنا وملكتنا كلنا والدة الإله القديسة الطاهرة مريم.</a:t>
                      </a:r>
                      <a:endParaRPr kumimoji="0" lang="fr-FR" sz="3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وجَعَلهُ واحداً مع لاهوتِهِ بغير اختلاط </a:t>
                      </a:r>
                      <a:r>
                        <a:rPr kumimoji="0" lang="ar-SA" sz="3000" b="0" i="0" u="none" strike="noStrike" cap="none" normalizeH="0" baseline="0" dirty="0" err="1">
                          <a:ln>
                            <a:noFill/>
                          </a:ln>
                          <a:solidFill>
                            <a:schemeClr val="tx1"/>
                          </a:solidFill>
                          <a:effectLst/>
                          <a:latin typeface="Arial" charset="0"/>
                          <a:cs typeface="Arial" charset="0"/>
                        </a:rPr>
                        <a:t>ولاامتزاج</a:t>
                      </a:r>
                      <a:r>
                        <a:rPr kumimoji="0" lang="ar-SA" sz="3000" b="0" i="0" u="none" strike="noStrike" cap="none" normalizeH="0" baseline="0" dirty="0">
                          <a:ln>
                            <a:noFill/>
                          </a:ln>
                          <a:solidFill>
                            <a:schemeClr val="tx1"/>
                          </a:solidFill>
                          <a:effectLst/>
                          <a:latin typeface="Arial" charset="0"/>
                          <a:cs typeface="Arial" charset="0"/>
                        </a:rPr>
                        <a:t> ولا تغيير. واعترف الاعتراف الحسن أمام بيلاطس </a:t>
                      </a:r>
                      <a:r>
                        <a:rPr kumimoji="0" lang="ar-SA" sz="3000" b="0" i="0" u="none" strike="noStrike" cap="none" normalizeH="0" baseline="0" dirty="0" err="1">
                          <a:ln>
                            <a:noFill/>
                          </a:ln>
                          <a:solidFill>
                            <a:schemeClr val="tx1"/>
                          </a:solidFill>
                          <a:effectLst/>
                          <a:latin typeface="Arial" charset="0"/>
                          <a:cs typeface="Arial" charset="0"/>
                        </a:rPr>
                        <a:t>البنطى</a:t>
                      </a:r>
                      <a:r>
                        <a:rPr kumimoji="0" lang="ar-SA" sz="3000" b="0" i="0" u="none" strike="noStrike" cap="none" normalizeH="0" baseline="0" dirty="0">
                          <a:ln>
                            <a:noFill/>
                          </a:ln>
                          <a:solidFill>
                            <a:schemeClr val="tx1"/>
                          </a:solidFill>
                          <a:effectLst/>
                          <a:latin typeface="Arial" charset="0"/>
                          <a:cs typeface="Arial" charset="0"/>
                        </a:rPr>
                        <a:t>.</a:t>
                      </a:r>
                      <a:r>
                        <a:rPr kumimoji="0" lang="fr-FR" sz="3000" b="0" i="0" u="none" strike="noStrike" cap="none" normalizeH="0" baseline="0" dirty="0">
                          <a:ln>
                            <a:noFill/>
                          </a:ln>
                          <a:solidFill>
                            <a:schemeClr val="tx1"/>
                          </a:solidFill>
                          <a:effectLst/>
                          <a:latin typeface="Arial" charset="0"/>
                          <a:cs typeface="Arial" charset="0"/>
                        </a:rPr>
                        <a:t> </a:t>
                      </a:r>
                      <a:endParaRPr kumimoji="0" lang="ar-SA"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3733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89672216"/>
      </p:ext>
    </p:extLst>
  </p:cSld>
  <p:clrMapOvr>
    <a:masterClrMapping/>
  </p:clrMapOvr>
  <p:transition/>
</p:sld>
</file>

<file path=ppt/slides/slide3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Group 2">
            <a:extLst>
              <a:ext uri="{FF2B5EF4-FFF2-40B4-BE49-F238E27FC236}">
                <a16:creationId xmlns:a16="http://schemas.microsoft.com/office/drawing/2014/main" id="{15705B4F-299E-4FCD-B204-75B19FCFCF68}"/>
              </a:ext>
            </a:extLst>
          </p:cNvPr>
          <p:cNvGraphicFramePr>
            <a:graphicFrameLocks noGrp="1"/>
          </p:cNvGraphicFramePr>
          <p:nvPr>
            <p:ph type="tbl" idx="1"/>
          </p:nvPr>
        </p:nvGraphicFramePr>
        <p:xfrm>
          <a:off x="0" y="492126"/>
          <a:ext cx="9144000" cy="3442007"/>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3442007">
                <a:tc>
                  <a:txBody>
                    <a:bodyPr/>
                    <a:lstStyle/>
                    <a:p>
                      <a:pPr algn="just"/>
                      <a:r>
                        <a:rPr lang="fr-FR" sz="2000" kern="1200" dirty="0">
                          <a:solidFill>
                            <a:schemeClr val="tx1"/>
                          </a:solidFill>
                          <a:effectLst/>
                          <a:latin typeface="+mn-lt"/>
                          <a:ea typeface="+mn-ea"/>
                          <a:cs typeface="+mn-cs"/>
                        </a:rPr>
                        <a:t>Puissent-ils te servir avec leurs cœurs et leurs chants. Reçois leurs hymnes en odeur d’encens qui monte vers toi. Eloigne d’eux l’esprit d’orgueil, l’amour de l’apparence et de l’éloge. Qu’ils soient de bons serviteurs par la grâce, la miséricorde et l’amour du genre humain de Ton Fils unique notre Seigneur, Dieu et Sauveur Jésus Christ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أعطهم أن يخدموك بقلوبهم وأفواههم وألحانهم، </a:t>
                      </a:r>
                      <a:r>
                        <a:rPr kumimoji="0" lang="ar-EG" sz="2800" b="0" i="0" u="none" strike="noStrike" cap="none" normalizeH="0" baseline="0" dirty="0" err="1">
                          <a:ln>
                            <a:noFill/>
                          </a:ln>
                          <a:solidFill>
                            <a:schemeClr val="tx1"/>
                          </a:solidFill>
                          <a:effectLst/>
                          <a:latin typeface="+mn-lt"/>
                          <a:cs typeface="Arial" charset="0"/>
                        </a:rPr>
                        <a:t>وإقبل</a:t>
                      </a:r>
                      <a:r>
                        <a:rPr kumimoji="0" lang="ar-EG" sz="2800" b="0" i="0" u="none" strike="noStrike" cap="none" normalizeH="0" baseline="0" dirty="0">
                          <a:ln>
                            <a:noFill/>
                          </a:ln>
                          <a:solidFill>
                            <a:schemeClr val="tx1"/>
                          </a:solidFill>
                          <a:effectLst/>
                          <a:latin typeface="+mn-lt"/>
                          <a:cs typeface="Arial" charset="0"/>
                        </a:rPr>
                        <a:t> تراتيلهم كرائحة بخور قدامك. </a:t>
                      </a:r>
                      <a:r>
                        <a:rPr kumimoji="0" lang="ar-EG" sz="2800" b="0" i="0" u="none" strike="noStrike" cap="none" normalizeH="0" baseline="0" dirty="0" err="1">
                          <a:ln>
                            <a:noFill/>
                          </a:ln>
                          <a:solidFill>
                            <a:schemeClr val="tx1"/>
                          </a:solidFill>
                          <a:effectLst/>
                          <a:latin typeface="+mn-lt"/>
                          <a:cs typeface="Arial" charset="0"/>
                        </a:rPr>
                        <a:t>إبعد</a:t>
                      </a:r>
                      <a:r>
                        <a:rPr kumimoji="0" lang="ar-EG" sz="2800" b="0" i="0" u="none" strike="noStrike" cap="none" normalizeH="0" baseline="0" dirty="0">
                          <a:ln>
                            <a:noFill/>
                          </a:ln>
                          <a:solidFill>
                            <a:schemeClr val="tx1"/>
                          </a:solidFill>
                          <a:effectLst/>
                          <a:latin typeface="+mn-lt"/>
                          <a:cs typeface="Arial" charset="0"/>
                        </a:rPr>
                        <a:t> عنهم روح الغرور والتظاهر ومحبة المديح. </a:t>
                      </a:r>
                      <a:r>
                        <a:rPr kumimoji="0" lang="ar-EG" sz="2800" b="0" i="0" u="none" strike="noStrike" cap="none" normalizeH="0" baseline="0" dirty="0" err="1">
                          <a:ln>
                            <a:noFill/>
                          </a:ln>
                          <a:solidFill>
                            <a:schemeClr val="tx1"/>
                          </a:solidFill>
                          <a:effectLst/>
                          <a:latin typeface="+mn-lt"/>
                          <a:cs typeface="Arial" charset="0"/>
                        </a:rPr>
                        <a:t>إجعلهم</a:t>
                      </a:r>
                      <a:r>
                        <a:rPr kumimoji="0" lang="ar-EG" sz="2800" b="0" i="0" u="none" strike="noStrike" cap="none" normalizeH="0" baseline="0" dirty="0">
                          <a:ln>
                            <a:noFill/>
                          </a:ln>
                          <a:solidFill>
                            <a:schemeClr val="tx1"/>
                          </a:solidFill>
                          <a:effectLst/>
                          <a:latin typeface="+mn-lt"/>
                          <a:cs typeface="Arial" charset="0"/>
                        </a:rPr>
                        <a:t> خداماً صالحين، بالنعمة </a:t>
                      </a:r>
                      <a:r>
                        <a:rPr kumimoji="0" lang="ar-EG" sz="2800" b="0" i="0" u="none" strike="noStrike" cap="none" normalizeH="0" baseline="0" dirty="0" err="1">
                          <a:ln>
                            <a:noFill/>
                          </a:ln>
                          <a:solidFill>
                            <a:schemeClr val="tx1"/>
                          </a:solidFill>
                          <a:effectLst/>
                          <a:latin typeface="+mn-lt"/>
                          <a:cs typeface="Arial" charset="0"/>
                        </a:rPr>
                        <a:t>والرأفات</a:t>
                      </a:r>
                      <a:r>
                        <a:rPr kumimoji="0" lang="ar-EG" sz="2800" b="0" i="0" u="none" strike="noStrike" cap="none" normalizeH="0" baseline="0" dirty="0">
                          <a:ln>
                            <a:noFill/>
                          </a:ln>
                          <a:solidFill>
                            <a:schemeClr val="tx1"/>
                          </a:solidFill>
                          <a:effectLst/>
                          <a:latin typeface="+mn-lt"/>
                          <a:cs typeface="Arial" charset="0"/>
                        </a:rPr>
                        <a:t> ومحبة البشر اللواتي </a:t>
                      </a:r>
                      <a:r>
                        <a:rPr kumimoji="0" lang="ar-EG" sz="2800" b="0" i="0" u="none" strike="noStrike" cap="none" normalizeH="0" baseline="0" dirty="0" err="1">
                          <a:ln>
                            <a:noFill/>
                          </a:ln>
                          <a:solidFill>
                            <a:schemeClr val="tx1"/>
                          </a:solidFill>
                          <a:effectLst/>
                          <a:latin typeface="+mn-lt"/>
                          <a:cs typeface="Arial" charset="0"/>
                        </a:rPr>
                        <a:t>لإبنك</a:t>
                      </a:r>
                      <a:r>
                        <a:rPr kumimoji="0" lang="ar-EG" sz="2800" b="0" i="0" u="none" strike="noStrike" cap="none" normalizeH="0" baseline="0" dirty="0">
                          <a:ln>
                            <a:noFill/>
                          </a:ln>
                          <a:solidFill>
                            <a:schemeClr val="tx1"/>
                          </a:solidFill>
                          <a:effectLst/>
                          <a:latin typeface="+mn-lt"/>
                          <a:cs typeface="Arial" charset="0"/>
                        </a:rPr>
                        <a:t> الوحيد ربنا وإلهنا ومخلصنا يسوع المسيح.</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2A35CF57-8DE1-AE51-4904-D8917E8E6B50}"/>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22451244"/>
      </p:ext>
    </p:extLst>
  </p:cSld>
  <p:clrMapOvr>
    <a:masterClrMapping/>
  </p:clrMapOvr>
  <p:transition/>
</p:sld>
</file>

<file path=ppt/slides/slide3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Group 2">
            <a:extLst>
              <a:ext uri="{FF2B5EF4-FFF2-40B4-BE49-F238E27FC236}">
                <a16:creationId xmlns:a16="http://schemas.microsoft.com/office/drawing/2014/main" id="{15705B4F-299E-4FCD-B204-75B19FCFCF68}"/>
              </a:ext>
            </a:extLst>
          </p:cNvPr>
          <p:cNvGraphicFramePr>
            <a:graphicFrameLocks noGrp="1"/>
          </p:cNvGraphicFramePr>
          <p:nvPr>
            <p:ph type="tbl" idx="1"/>
          </p:nvPr>
        </p:nvGraphicFramePr>
        <p:xfrm>
          <a:off x="0" y="539750"/>
          <a:ext cx="9144000" cy="344805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34480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000" kern="1200" dirty="0">
                          <a:solidFill>
                            <a:schemeClr val="tx1"/>
                          </a:solidFill>
                          <a:effectLst/>
                          <a:latin typeface="+mn-lt"/>
                          <a:ea typeface="+mn-ea"/>
                          <a:cs typeface="+mn-cs"/>
                        </a:rPr>
                        <a:t>par Qui la gloire, l’honneur, la magnificence et l’adoration Te sont dus avec Lui et le Saint Esprit vivifiant et consubstantiel à Toi, maintenant et toujours et dans les siècles des   siècles. Amen !</a:t>
                      </a:r>
                      <a:endParaRPr kumimoji="0" lang="fr-CA" sz="2000" b="0" i="0" u="sng" strike="noStrike" kern="1200" cap="none" normalizeH="0" baseline="0" dirty="0">
                        <a:ln>
                          <a:noFill/>
                        </a:ln>
                        <a:solidFill>
                          <a:srgbClr val="FF9900"/>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fr-CA" sz="1500" b="0" i="0" u="sng" strike="noStrike" kern="1200" cap="none" normalizeH="0" baseline="0" dirty="0">
                        <a:ln>
                          <a:noFill/>
                        </a:ln>
                        <a:solidFill>
                          <a:srgbClr val="FF9900"/>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Arial" charset="0"/>
                          <a:ea typeface="+mn-ea"/>
                          <a:cs typeface="Arial" charset="0"/>
                        </a:rPr>
                        <a:t>Pitié</a:t>
                      </a:r>
                      <a:r>
                        <a:rPr kumimoji="0" lang="en-US" sz="2200" b="0" i="0" u="none" strike="noStrike" kern="1200" cap="none" normalizeH="0" baseline="0" dirty="0">
                          <a:ln>
                            <a:noFill/>
                          </a:ln>
                          <a:solidFill>
                            <a:schemeClr val="tx1"/>
                          </a:solidFill>
                          <a:effectLst/>
                          <a:latin typeface="Arial" charset="0"/>
                          <a:ea typeface="+mn-ea"/>
                          <a:cs typeface="Arial" charset="0"/>
                        </a:rPr>
                        <a:t> Seigneur (3).</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lang="ar-EG" sz="2800" b="0" i="0" kern="1200" dirty="0">
                          <a:solidFill>
                            <a:schemeClr val="tx1"/>
                          </a:solidFill>
                          <a:effectLst/>
                          <a:latin typeface="+mn-lt"/>
                          <a:ea typeface="+mn-ea"/>
                          <a:cs typeface="+mn-cs"/>
                        </a:rPr>
                        <a:t>هذا الذي من قبلِه، المجدُ والكرامةُ والعزُّ والسجودُ، تليقُ بكَ معه، ومع الروحِ القدس المحيي المساوي لكَ. الآن وكلَّ أوانٍ وإلى دهرِ الدهورِ كلِّها. آمين.</a:t>
                      </a: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800" b="0" i="0" u="none" strike="noStrike" kern="1200" cap="none" normalizeH="0" baseline="0" dirty="0">
                          <a:ln>
                            <a:noFill/>
                          </a:ln>
                          <a:solidFill>
                            <a:schemeClr val="tx1"/>
                          </a:solidFill>
                          <a:effectLst/>
                          <a:latin typeface="Arial" charset="0"/>
                          <a:ea typeface="+mn-ea"/>
                          <a:cs typeface="Arial" charset="0"/>
                        </a:rPr>
                        <a:t>يا ربُ ارحم.</a:t>
                      </a:r>
                      <a:r>
                        <a:rPr kumimoji="0" lang="en-US" sz="2800" b="0" i="0" u="none" strike="noStrike" kern="1200" cap="none" normalizeH="0" baseline="0" dirty="0">
                          <a:ln>
                            <a:noFill/>
                          </a:ln>
                          <a:solidFill>
                            <a:schemeClr val="tx1"/>
                          </a:solidFill>
                          <a:effectLst/>
                          <a:latin typeface="Arial" charset="0"/>
                          <a:ea typeface="+mn-ea"/>
                          <a:cs typeface="Arial" charset="0"/>
                        </a:rPr>
                        <a:t> (3) </a:t>
                      </a: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F515F3A8-34C6-84C9-02A8-F7F0638F745C}"/>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09799180"/>
      </p:ext>
    </p:extLst>
  </p:cSld>
  <p:clrMapOvr>
    <a:masterClrMapping/>
  </p:clrMapOvr>
  <p:transition/>
</p:sld>
</file>

<file path=ppt/slides/slide3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92464" name="Group 80"/>
          <p:cNvGraphicFramePr>
            <a:graphicFrameLocks noGrp="1"/>
          </p:cNvGraphicFramePr>
          <p:nvPr/>
        </p:nvGraphicFramePr>
        <p:xfrm>
          <a:off x="1" y="296289"/>
          <a:ext cx="9144000" cy="4010241"/>
        </p:xfrm>
        <a:graphic>
          <a:graphicData uri="http://schemas.openxmlformats.org/drawingml/2006/table">
            <a:tbl>
              <a:tblPr/>
              <a:tblGrid>
                <a:gridCol w="3326860">
                  <a:extLst>
                    <a:ext uri="{9D8B030D-6E8A-4147-A177-3AD203B41FA5}">
                      <a16:colId xmlns:a16="http://schemas.microsoft.com/office/drawing/2014/main" val="20000"/>
                    </a:ext>
                  </a:extLst>
                </a:gridCol>
                <a:gridCol w="2885872">
                  <a:extLst>
                    <a:ext uri="{9D8B030D-6E8A-4147-A177-3AD203B41FA5}">
                      <a16:colId xmlns:a16="http://schemas.microsoft.com/office/drawing/2014/main" val="20001"/>
                    </a:ext>
                  </a:extLst>
                </a:gridCol>
                <a:gridCol w="2931268">
                  <a:extLst>
                    <a:ext uri="{9D8B030D-6E8A-4147-A177-3AD203B41FA5}">
                      <a16:colId xmlns:a16="http://schemas.microsoft.com/office/drawing/2014/main" val="20002"/>
                    </a:ext>
                  </a:extLst>
                </a:gridCol>
              </a:tblGrid>
              <a:tr h="40102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Pie~pickopoc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Vn</a:t>
                      </a:r>
                      <a:r>
                        <a:rPr kumimoji="0" lang="en-US" sz="3000" b="0" i="0" u="none" strike="noStrike" cap="none" normalizeH="0" baseline="0" dirty="0">
                          <a:ln>
                            <a:noFill/>
                          </a:ln>
                          <a:solidFill>
                            <a:schemeClr val="tx1"/>
                          </a:solidFill>
                          <a:effectLst/>
                          <a:latin typeface="Coptic1" pitchFamily="2" charset="0"/>
                          <a:cs typeface="Arial" charset="0"/>
                        </a:rPr>
                        <a:t>/b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V~nou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Pipantokratwr</a:t>
                      </a:r>
                      <a:r>
                        <a:rPr kumimoji="0" lang="en-US" sz="3000" b="0" i="0" u="none" strike="noStrike" cap="none" normalizeH="0" baseline="0" dirty="0">
                          <a:ln>
                            <a:noFill/>
                          </a:ln>
                          <a:solidFill>
                            <a:schemeClr val="tx1"/>
                          </a:solidFill>
                          <a:effectLst/>
                          <a:latin typeface="Coptic1" pitchFamily="2" charset="0"/>
                          <a:cs typeface="Arial" charset="0"/>
                        </a:rPr>
                        <a:t> V~~</a:t>
                      </a:r>
                      <a:r>
                        <a:rPr kumimoji="0" lang="en-US" sz="3000" b="0" i="0" u="none" strike="noStrike" cap="none" normalizeH="0" baseline="0" dirty="0" err="1">
                          <a:ln>
                            <a:noFill/>
                          </a:ln>
                          <a:solidFill>
                            <a:schemeClr val="tx1"/>
                          </a:solidFill>
                          <a:effectLst/>
                          <a:latin typeface="Coptic1" pitchFamily="2" charset="0"/>
                          <a:cs typeface="Arial" charset="0"/>
                        </a:rPr>
                        <a:t>iwt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m~Pen</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Pennou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Pencwt</a:t>
                      </a:r>
                      <a:r>
                        <a:rPr kumimoji="0" lang="en-US" sz="3000" b="0" i="0" u="none" strike="noStrike" cap="none" normalizeH="0" baseline="0" dirty="0">
                          <a:ln>
                            <a:noFill/>
                          </a:ln>
                          <a:solidFill>
                            <a:schemeClr val="tx1"/>
                          </a:solidFill>
                          <a:effectLst/>
                          <a:latin typeface="Coptic1" pitchFamily="2" charset="0"/>
                          <a:cs typeface="Arial" charset="0"/>
                        </a:rPr>
                        <a:t>/r I/</a:t>
                      </a:r>
                      <a:r>
                        <a:rPr kumimoji="0" lang="en-US" sz="3000" b="0" i="0" u="none" strike="noStrike" cap="none" normalizeH="0" baseline="0" dirty="0" err="1">
                          <a:ln>
                            <a:noFill/>
                          </a:ln>
                          <a:solidFill>
                            <a:schemeClr val="tx1"/>
                          </a:solidFill>
                          <a:effectLst/>
                          <a:latin typeface="Coptic1" pitchFamily="2" charset="0"/>
                          <a:cs typeface="Arial" charset="0"/>
                        </a:rPr>
                        <a:t>couc</a:t>
                      </a:r>
                      <a:r>
                        <a:rPr kumimoji="0" lang="en-US" sz="3000" b="0" i="0" u="none" strike="noStrike" cap="none" normalizeH="0" baseline="0" dirty="0">
                          <a:ln>
                            <a:noFill/>
                          </a:ln>
                          <a:solidFill>
                            <a:schemeClr val="tx1"/>
                          </a:solidFill>
                          <a:effectLst/>
                          <a:latin typeface="Coptic1" pitchFamily="2" charset="0"/>
                          <a:cs typeface="Arial" charset="0"/>
                        </a:rPr>
                        <a:t> Pi,~</a:t>
                      </a:r>
                      <a:r>
                        <a:rPr kumimoji="0" lang="en-US" sz="3000" b="0" i="0" u="none" strike="noStrike" cap="none" normalizeH="0" baseline="0" dirty="0" err="1">
                          <a:ln>
                            <a:noFill/>
                          </a:ln>
                          <a:solidFill>
                            <a:schemeClr val="tx1"/>
                          </a:solidFill>
                          <a:effectLst/>
                          <a:latin typeface="Coptic1" pitchFamily="2" charset="0"/>
                          <a:cs typeface="Arial" charset="0"/>
                        </a:rPr>
                        <a:t>rictoc</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Arial" charset="0"/>
                          <a:cs typeface="Arial" charset="0"/>
                        </a:rPr>
                        <a:t>Evêque</a:t>
                      </a:r>
                      <a:r>
                        <a:rPr kumimoji="0" lang="fr-CA" sz="2000" b="0" i="0" u="sng" strike="noStrike" cap="none" normalizeH="0" baseline="0" dirty="0">
                          <a:ln>
                            <a:noFill/>
                          </a:ln>
                          <a:solidFill>
                            <a:srgbClr val="FF9900"/>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700" kern="1200" dirty="0">
                          <a:solidFill>
                            <a:schemeClr val="tx1"/>
                          </a:solidFill>
                          <a:effectLst/>
                          <a:latin typeface="+mn-lt"/>
                          <a:ea typeface="+mn-ea"/>
                          <a:cs typeface="+mn-cs"/>
                        </a:rPr>
                        <a:t>Ô Maitre Seigneur, Dieu Tout-Puissant, Père de notre Seigneur, notre Dieu et notre Sauveur Jésus Christ,</a:t>
                      </a:r>
                      <a:endParaRPr kumimoji="0" lang="en-US" sz="27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الأسقف:</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أيها السيد الرب الإله ضابط الكل، أبو ربنا وإلهنا ومخلصنا يسوع المسيح.</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56CD1596-E96A-57EC-A2F4-FB918005B9F2}"/>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11079248"/>
      </p:ext>
    </p:extLst>
  </p:cSld>
  <p:clrMapOvr>
    <a:masterClrMapping/>
  </p:clrMapOvr>
  <p:transition/>
</p:sld>
</file>

<file path=ppt/slides/slide3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272780"/>
          <a:ext cx="9144000" cy="4183380"/>
        </p:xfrm>
        <a:graphic>
          <a:graphicData uri="http://schemas.openxmlformats.org/drawingml/2006/table">
            <a:tbl>
              <a:tblPr/>
              <a:tblGrid>
                <a:gridCol w="3112851">
                  <a:extLst>
                    <a:ext uri="{9D8B030D-6E8A-4147-A177-3AD203B41FA5}">
                      <a16:colId xmlns:a16="http://schemas.microsoft.com/office/drawing/2014/main" val="20000"/>
                    </a:ext>
                  </a:extLst>
                </a:gridCol>
                <a:gridCol w="3119336">
                  <a:extLst>
                    <a:ext uri="{9D8B030D-6E8A-4147-A177-3AD203B41FA5}">
                      <a16:colId xmlns:a16="http://schemas.microsoft.com/office/drawing/2014/main" val="20001"/>
                    </a:ext>
                  </a:extLst>
                </a:gridCol>
                <a:gridCol w="2911813">
                  <a:extLst>
                    <a:ext uri="{9D8B030D-6E8A-4147-A177-3AD203B41FA5}">
                      <a16:colId xmlns:a16="http://schemas.microsoft.com/office/drawing/2014/main" val="20002"/>
                    </a:ext>
                  </a:extLst>
                </a:gridCol>
              </a:tblGrid>
              <a:tr h="4183380">
                <a:tc>
                  <a:txBody>
                    <a:bodyPr/>
                    <a:lstStyle/>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700" b="0" i="0" u="none" strike="noStrike" cap="none" normalizeH="0" baseline="0" dirty="0">
                          <a:ln>
                            <a:noFill/>
                          </a:ln>
                          <a:solidFill>
                            <a:schemeClr val="tx1"/>
                          </a:solidFill>
                          <a:effectLst/>
                          <a:latin typeface="Coptic1" pitchFamily="2" charset="0"/>
                          <a:cs typeface="Arial" charset="0"/>
                        </a:rPr>
                        <a:t>Ten]ho </a:t>
                      </a:r>
                      <a:r>
                        <a:rPr kumimoji="0" lang="en-US" sz="2700" b="0" i="0" u="none" strike="noStrike" cap="none" normalizeH="0" baseline="0" dirty="0" err="1">
                          <a:ln>
                            <a:noFill/>
                          </a:ln>
                          <a:solidFill>
                            <a:schemeClr val="tx1"/>
                          </a:solidFill>
                          <a:effectLst/>
                          <a:latin typeface="Coptic1" pitchFamily="2" charset="0"/>
                          <a:cs typeface="Arial" charset="0"/>
                        </a:rPr>
                        <a:t>ouoh</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tentwbh</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m~mok</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Pimairwmi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pekbwk</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vai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eto~hi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e~ratf</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m~pekm~yo</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afvwt</a:t>
                      </a:r>
                      <a:r>
                        <a:rPr kumimoji="0" lang="en-US" sz="2700" b="0" i="0" u="none" strike="noStrike" cap="none" normalizeH="0" baseline="0" dirty="0">
                          <a:ln>
                            <a:noFill/>
                          </a:ln>
                          <a:solidFill>
                            <a:schemeClr val="tx1"/>
                          </a:solidFill>
                          <a:effectLst/>
                          <a:latin typeface="Coptic1" pitchFamily="2" charset="0"/>
                          <a:cs typeface="Arial" charset="0"/>
                        </a:rPr>
                        <a:t> hay/ </a:t>
                      </a:r>
                      <a:r>
                        <a:rPr kumimoji="0" lang="en-US" sz="2700" b="0" i="0" u="none" strike="noStrike" cap="none" normalizeH="0" baseline="0" dirty="0" err="1">
                          <a:ln>
                            <a:noFill/>
                          </a:ln>
                          <a:solidFill>
                            <a:schemeClr val="tx1"/>
                          </a:solidFill>
                          <a:effectLst/>
                          <a:latin typeface="Coptic1" pitchFamily="2" charset="0"/>
                          <a:cs typeface="Arial" charset="0"/>
                        </a:rPr>
                        <a:t>eyouab</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n~kayolik</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ouoh</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n~a~poctolik</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n~Ekkl</a:t>
                      </a:r>
                      <a:r>
                        <a:rPr kumimoji="0" lang="en-US" sz="2700" b="0" i="0" u="none" strike="noStrike" cap="none" normalizeH="0" baseline="0" dirty="0">
                          <a:ln>
                            <a:noFill/>
                          </a:ln>
                          <a:solidFill>
                            <a:schemeClr val="tx1"/>
                          </a:solidFill>
                          <a:effectLst/>
                          <a:latin typeface="Coptic1" pitchFamily="2" charset="0"/>
                          <a:cs typeface="Arial" charset="0"/>
                        </a:rPr>
                        <a:t>/</a:t>
                      </a:r>
                      <a:r>
                        <a:rPr kumimoji="0" lang="en-US" sz="2700" b="0" i="0" u="none" strike="noStrike" cap="none" normalizeH="0" baseline="0" dirty="0" err="1">
                          <a:ln>
                            <a:noFill/>
                          </a:ln>
                          <a:solidFill>
                            <a:schemeClr val="tx1"/>
                          </a:solidFill>
                          <a:effectLst/>
                          <a:latin typeface="Coptic1" pitchFamily="2" charset="0"/>
                          <a:cs typeface="Arial" charset="0"/>
                        </a:rPr>
                        <a:t>cia</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n~tak</a:t>
                      </a:r>
                      <a:r>
                        <a:rPr kumimoji="0" lang="en-US" sz="27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400" kern="1200" dirty="0">
                          <a:solidFill>
                            <a:schemeClr val="tx1"/>
                          </a:solidFill>
                          <a:effectLst/>
                          <a:latin typeface="+mn-lt"/>
                          <a:ea typeface="+mn-ea"/>
                          <a:cs typeface="+mn-cs"/>
                        </a:rPr>
                        <a:t>Nous implorons et nous supplions ta bonté ô ami du genre humain pour ton (tes) serviteur(s) qui se tiennent debout devant Toi. Ils sont venus à ta sainte Eglise uni­ver­selle et apos­tolique.</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charset="0"/>
                        </a:rPr>
                        <a:t>نسأل ونطلب من صلاحك يا محب البشر عن عبيدك الواقفين أمامك، الذين جاءوا إلى كنيستك الجامعة الرسولية.</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6F74FDD0-99E3-9B74-8B3F-B0EC2F7BE01A}"/>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45513640"/>
      </p:ext>
    </p:extLst>
  </p:cSld>
  <p:clrMapOvr>
    <a:masterClrMapping/>
  </p:clrMapOvr>
  <p:transition/>
</p:sld>
</file>

<file path=ppt/slides/slide3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0"/>
          <a:ext cx="9144000" cy="4781550"/>
        </p:xfrm>
        <a:graphic>
          <a:graphicData uri="http://schemas.openxmlformats.org/drawingml/2006/table">
            <a:tbl>
              <a:tblPr/>
              <a:tblGrid>
                <a:gridCol w="3289300">
                  <a:extLst>
                    <a:ext uri="{9D8B030D-6E8A-4147-A177-3AD203B41FA5}">
                      <a16:colId xmlns:a16="http://schemas.microsoft.com/office/drawing/2014/main" val="20000"/>
                    </a:ext>
                  </a:extLst>
                </a:gridCol>
                <a:gridCol w="3168650">
                  <a:extLst>
                    <a:ext uri="{9D8B030D-6E8A-4147-A177-3AD203B41FA5}">
                      <a16:colId xmlns:a16="http://schemas.microsoft.com/office/drawing/2014/main" val="20001"/>
                    </a:ext>
                  </a:extLst>
                </a:gridCol>
                <a:gridCol w="2686050">
                  <a:extLst>
                    <a:ext uri="{9D8B030D-6E8A-4147-A177-3AD203B41FA5}">
                      <a16:colId xmlns:a16="http://schemas.microsoft.com/office/drawing/2014/main" val="20002"/>
                    </a:ext>
                  </a:extLst>
                </a:gridCol>
              </a:tblGrid>
              <a:tr h="47815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Ariouwini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e~rof</a:t>
                      </a:r>
                      <a:r>
                        <a:rPr kumimoji="0" lang="en-US" sz="2200" b="0" i="0" u="none" strike="noStrike" cap="none" normalizeH="0" baseline="0" dirty="0">
                          <a:ln>
                            <a:noFill/>
                          </a:ln>
                          <a:solidFill>
                            <a:schemeClr val="tx1"/>
                          </a:solidFill>
                          <a:effectLst/>
                          <a:latin typeface="Coptic1" pitchFamily="2" charset="0"/>
                          <a:cs typeface="Arial" charset="0"/>
                        </a:rPr>
                        <a:t> e~]</a:t>
                      </a:r>
                      <a:r>
                        <a:rPr kumimoji="0" lang="en-US" sz="2200" b="0" i="0" u="none" strike="noStrike" cap="none" normalizeH="0" baseline="0" dirty="0" err="1">
                          <a:ln>
                            <a:noFill/>
                          </a:ln>
                          <a:solidFill>
                            <a:schemeClr val="tx1"/>
                          </a:solidFill>
                          <a:effectLst/>
                          <a:latin typeface="Coptic1" pitchFamily="2" charset="0"/>
                          <a:cs typeface="Arial" charset="0"/>
                        </a:rPr>
                        <a:t>h~lej</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nekcaji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lang="fr-FR" sz="2200" b="0" i="0" kern="1200" dirty="0" err="1">
                          <a:solidFill>
                            <a:schemeClr val="tx1"/>
                          </a:solidFill>
                          <a:effectLst/>
                          <a:latin typeface="Coptic1" pitchFamily="2" charset="0"/>
                          <a:ea typeface="+mn-ea"/>
                          <a:cs typeface="+mn-cs"/>
                        </a:rPr>
                        <a:t>Arih~mot</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naf</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e~er'alin</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e~rok</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qen</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ouka</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n~nihwc</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m~p~neumatikon</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Mareferp~emp~sa</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n~erh</a:t>
                      </a:r>
                      <a:r>
                        <a:rPr lang="fr-FR" sz="2200" b="0" i="0" kern="1200" dirty="0">
                          <a:solidFill>
                            <a:schemeClr val="tx1"/>
                          </a:solidFill>
                          <a:effectLst/>
                          <a:latin typeface="Coptic1" pitchFamily="2" charset="0"/>
                          <a:ea typeface="+mn-ea"/>
                          <a:cs typeface="+mn-cs"/>
                        </a:rPr>
                        <a:t>/</a:t>
                      </a:r>
                      <a:r>
                        <a:rPr lang="fr-FR" sz="2200" b="0" i="0" kern="1200" dirty="0" err="1">
                          <a:solidFill>
                            <a:schemeClr val="tx1"/>
                          </a:solidFill>
                          <a:effectLst/>
                          <a:latin typeface="Coptic1" pitchFamily="2" charset="0"/>
                          <a:ea typeface="+mn-ea"/>
                          <a:cs typeface="+mn-cs"/>
                        </a:rPr>
                        <a:t>tc</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qen</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oumetpictoc</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e~tekmetbwk</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n~no</a:t>
                      </a:r>
                      <a:r>
                        <a:rPr lang="fr-FR" sz="2200" b="0" i="0" kern="1200" dirty="0">
                          <a:solidFill>
                            <a:schemeClr val="tx1"/>
                          </a:solidFill>
                          <a:effectLst/>
                          <a:latin typeface="Coptic1" pitchFamily="2" charset="0"/>
                          <a:ea typeface="+mn-ea"/>
                          <a:cs typeface="+mn-cs"/>
                        </a:rPr>
                        <a:t>/~ra </a:t>
                      </a:r>
                      <a:r>
                        <a:rPr lang="fr-FR" sz="2200" b="0" i="0" kern="1200" dirty="0" err="1">
                          <a:solidFill>
                            <a:schemeClr val="tx1"/>
                          </a:solidFill>
                          <a:effectLst/>
                          <a:latin typeface="Coptic1" pitchFamily="2" charset="0"/>
                          <a:ea typeface="+mn-ea"/>
                          <a:cs typeface="+mn-cs"/>
                        </a:rPr>
                        <a:t>ouoh</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eyouab</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Matoubof</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c~mou</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e~rof</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mahf</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e~bol</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qen</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tekho</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Rwic</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e~rof</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hiten</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tekjom</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n~aggelikon</a:t>
                      </a:r>
                      <a:r>
                        <a:rPr lang="fr-FR" sz="2200" b="0" i="0" kern="1200" dirty="0">
                          <a:solidFill>
                            <a:schemeClr val="tx1"/>
                          </a:solidFill>
                          <a:effectLst/>
                          <a:latin typeface="Coptic1" pitchFamily="2" charset="0"/>
                          <a:ea typeface="+mn-ea"/>
                          <a:cs typeface="+mn-cs"/>
                        </a:rPr>
                        <a:t>.</a:t>
                      </a:r>
                      <a:endParaRPr kumimoji="0" lang="en-US" sz="2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100" kern="1200" dirty="0">
                          <a:solidFill>
                            <a:schemeClr val="tx1"/>
                          </a:solidFill>
                          <a:effectLst/>
                          <a:latin typeface="+mn-lt"/>
                          <a:ea typeface="+mn-ea"/>
                          <a:cs typeface="+mn-cs"/>
                        </a:rPr>
                        <a:t>Illumine-les de la beauté de tes saintes Ecritures.  </a:t>
                      </a:r>
                    </a:p>
                    <a:p>
                      <a:pPr marL="0" marR="0" lvl="0" indent="0" algn="just" defTabSz="914400" rtl="0" eaLnBrk="1" fontAlgn="base" latinLnBrk="0" hangingPunct="1">
                        <a:lnSpc>
                          <a:spcPct val="100000"/>
                        </a:lnSpc>
                        <a:spcBef>
                          <a:spcPts val="0"/>
                        </a:spcBef>
                        <a:spcAft>
                          <a:spcPct val="0"/>
                        </a:spcAft>
                        <a:buClrTx/>
                        <a:buSzTx/>
                        <a:buFontTx/>
                        <a:buNone/>
                        <a:tabLst/>
                      </a:pPr>
                      <a:r>
                        <a:rPr lang="fr-FR" sz="2100" kern="1200" dirty="0">
                          <a:solidFill>
                            <a:schemeClr val="tx1"/>
                          </a:solidFill>
                          <a:effectLst/>
                          <a:latin typeface="+mn-lt"/>
                          <a:ea typeface="+mn-ea"/>
                          <a:cs typeface="+mn-cs"/>
                        </a:rPr>
                        <a:t>Accorde-leur de com­pren­dre les hymnes spiri­tuelles qu’ils chanteront.</a:t>
                      </a:r>
                    </a:p>
                    <a:p>
                      <a:pPr marL="0" marR="0" lvl="0" indent="0" algn="just" defTabSz="914400" rtl="0" eaLnBrk="1" fontAlgn="base" latinLnBrk="0" hangingPunct="1">
                        <a:lnSpc>
                          <a:spcPct val="100000"/>
                        </a:lnSpc>
                        <a:spcBef>
                          <a:spcPts val="0"/>
                        </a:spcBef>
                        <a:spcAft>
                          <a:spcPct val="0"/>
                        </a:spcAft>
                        <a:buClrTx/>
                        <a:buSzTx/>
                        <a:buFontTx/>
                        <a:buNone/>
                        <a:tabLst/>
                      </a:pPr>
                      <a:r>
                        <a:rPr lang="fr-FR" sz="2100" kern="1200" dirty="0">
                          <a:solidFill>
                            <a:schemeClr val="tx1"/>
                          </a:solidFill>
                          <a:effectLst/>
                          <a:latin typeface="+mn-lt"/>
                          <a:ea typeface="+mn-ea"/>
                          <a:cs typeface="+mn-cs"/>
                        </a:rPr>
                        <a:t>Qu’ils soient dignes de t’adorer avec pureté et réflexion dans la Foi. </a:t>
                      </a:r>
                    </a:p>
                    <a:p>
                      <a:pPr marL="0" marR="0" lvl="0" indent="0" algn="just" defTabSz="914400" rtl="0" eaLnBrk="1" fontAlgn="base" latinLnBrk="0" hangingPunct="1">
                        <a:lnSpc>
                          <a:spcPct val="100000"/>
                        </a:lnSpc>
                        <a:spcBef>
                          <a:spcPts val="0"/>
                        </a:spcBef>
                        <a:spcAft>
                          <a:spcPct val="0"/>
                        </a:spcAft>
                        <a:buClrTx/>
                        <a:buSzTx/>
                        <a:buFontTx/>
                        <a:buNone/>
                        <a:tabLst/>
                      </a:pPr>
                      <a:r>
                        <a:rPr lang="fr-FR" sz="2100" kern="1200" dirty="0">
                          <a:solidFill>
                            <a:schemeClr val="tx1"/>
                          </a:solidFill>
                          <a:effectLst/>
                          <a:latin typeface="+mn-lt"/>
                          <a:ea typeface="+mn-ea"/>
                          <a:cs typeface="+mn-cs"/>
                        </a:rPr>
                        <a:t>Sanctifie-les, bénis-les et rempli-les de ta crainte.</a:t>
                      </a:r>
                    </a:p>
                    <a:p>
                      <a:pPr marL="0" marR="0" lvl="0" indent="0" algn="just" defTabSz="914400" rtl="0" eaLnBrk="1" fontAlgn="base" latinLnBrk="0" hangingPunct="1">
                        <a:lnSpc>
                          <a:spcPct val="100000"/>
                        </a:lnSpc>
                        <a:spcBef>
                          <a:spcPts val="0"/>
                        </a:spcBef>
                        <a:spcAft>
                          <a:spcPct val="0"/>
                        </a:spcAft>
                        <a:buClrTx/>
                        <a:buSzTx/>
                        <a:buFontTx/>
                        <a:buNone/>
                        <a:tabLst/>
                      </a:pPr>
                      <a:r>
                        <a:rPr lang="fr-FR" sz="2100" kern="1200" dirty="0">
                          <a:solidFill>
                            <a:schemeClr val="tx1"/>
                          </a:solidFill>
                          <a:effectLst/>
                          <a:latin typeface="+mn-lt"/>
                          <a:ea typeface="+mn-ea"/>
                          <a:cs typeface="+mn-cs"/>
                        </a:rPr>
                        <a:t>Protège-les par la puissance de tes anges.</a:t>
                      </a:r>
                      <a:endParaRPr kumimoji="0" lang="fr-CA"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أضئ عليهم بحلاوة أقوالك المقدسة.</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هب لهم أن يرتلوا بفهم تسابيح روحانية.</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وليستحقوا أن يبتدئوا بأمانة ويتعبدوا لك بالعقل والطهارة.</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قدسهم، باركهم، </a:t>
                      </a:r>
                      <a:r>
                        <a:rPr kumimoji="0" lang="ar-EG" sz="2800" b="0" i="0" u="none" strike="noStrike" cap="none" normalizeH="0" baseline="0" dirty="0" err="1">
                          <a:ln>
                            <a:noFill/>
                          </a:ln>
                          <a:solidFill>
                            <a:schemeClr val="tx1"/>
                          </a:solidFill>
                          <a:effectLst/>
                          <a:latin typeface="Arial" charset="0"/>
                          <a:cs typeface="Arial" charset="0"/>
                        </a:rPr>
                        <a:t>إملاهم</a:t>
                      </a:r>
                      <a:r>
                        <a:rPr kumimoji="0" lang="ar-EG" sz="2800" b="0" i="0" u="none" strike="noStrike" cap="none" normalizeH="0" baseline="0" dirty="0">
                          <a:ln>
                            <a:noFill/>
                          </a:ln>
                          <a:solidFill>
                            <a:schemeClr val="tx1"/>
                          </a:solidFill>
                          <a:effectLst/>
                          <a:latin typeface="Arial" charset="0"/>
                          <a:cs typeface="Arial" charset="0"/>
                        </a:rPr>
                        <a:t> من مخافتك.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احرسهم بقوتك الملائكية.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A2CC175A-3245-D161-ECB8-6EAB71ED526A}"/>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7366123"/>
      </p:ext>
    </p:extLst>
  </p:cSld>
  <p:clrMapOvr>
    <a:masterClrMapping/>
  </p:clrMapOvr>
  <p:transition/>
</p:sld>
</file>

<file path=ppt/slides/slide3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0"/>
          <a:ext cx="9144000" cy="5097780"/>
        </p:xfrm>
        <a:graphic>
          <a:graphicData uri="http://schemas.openxmlformats.org/drawingml/2006/table">
            <a:tbl>
              <a:tblPr/>
              <a:tblGrid>
                <a:gridCol w="3352800">
                  <a:extLst>
                    <a:ext uri="{9D8B030D-6E8A-4147-A177-3AD203B41FA5}">
                      <a16:colId xmlns:a16="http://schemas.microsoft.com/office/drawing/2014/main" val="20000"/>
                    </a:ext>
                  </a:extLst>
                </a:gridCol>
                <a:gridCol w="3028950">
                  <a:extLst>
                    <a:ext uri="{9D8B030D-6E8A-4147-A177-3AD203B41FA5}">
                      <a16:colId xmlns:a16="http://schemas.microsoft.com/office/drawing/2014/main" val="20001"/>
                    </a:ext>
                  </a:extLst>
                </a:gridCol>
                <a:gridCol w="2762250">
                  <a:extLst>
                    <a:ext uri="{9D8B030D-6E8A-4147-A177-3AD203B41FA5}">
                      <a16:colId xmlns:a16="http://schemas.microsoft.com/office/drawing/2014/main" val="20002"/>
                    </a:ext>
                  </a:extLst>
                </a:gridCol>
              </a:tblGrid>
              <a:tr h="5097780">
                <a:tc>
                  <a:txBody>
                    <a:bodyPr/>
                    <a:lstStyle/>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Aritf</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n~ramao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taio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eynaneu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dwron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etj</a:t>
                      </a:r>
                      <a:r>
                        <a:rPr kumimoji="0" lang="en-US" sz="2200" b="0" i="0" u="none" strike="noStrike" cap="none" normalizeH="0" baseline="0" dirty="0">
                          <a:ln>
                            <a:noFill/>
                          </a:ln>
                          <a:solidFill>
                            <a:schemeClr val="tx1"/>
                          </a:solidFill>
                          <a:effectLst/>
                          <a:latin typeface="Coptic1" pitchFamily="2" charset="0"/>
                          <a:cs typeface="Arial" charset="0"/>
                        </a:rPr>
                        <a:t>/k </a:t>
                      </a:r>
                      <a:r>
                        <a:rPr kumimoji="0" lang="en-US" sz="2200" b="0" i="0" u="none" strike="noStrike" cap="none" normalizeH="0" baseline="0" dirty="0" err="1">
                          <a:ln>
                            <a:noFill/>
                          </a:ln>
                          <a:solidFill>
                            <a:schemeClr val="tx1"/>
                          </a:solidFill>
                          <a:effectLst/>
                          <a:latin typeface="Coptic1" pitchFamily="2" charset="0"/>
                          <a:cs typeface="Arial" charset="0"/>
                        </a:rPr>
                        <a:t>e~bol</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hina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e~afwnq</a:t>
                      </a:r>
                      <a:r>
                        <a:rPr kumimoji="0" lang="en-US" sz="2200" b="0" i="0" u="none" strike="noStrike" cap="none" normalizeH="0" baseline="0" dirty="0">
                          <a:ln>
                            <a:noFill/>
                          </a:ln>
                          <a:solidFill>
                            <a:schemeClr val="tx1"/>
                          </a:solidFill>
                          <a:effectLst/>
                          <a:latin typeface="Coptic1" pitchFamily="2" charset="0"/>
                          <a:cs typeface="Arial" charset="0"/>
                        </a:rPr>
                        <a:t> kata </a:t>
                      </a:r>
                      <a:r>
                        <a:rPr kumimoji="0" lang="en-US" sz="2200" b="0" i="0" u="none" strike="noStrike" cap="none" normalizeH="0" baseline="0" dirty="0" err="1">
                          <a:ln>
                            <a:noFill/>
                          </a:ln>
                          <a:solidFill>
                            <a:schemeClr val="tx1"/>
                          </a:solidFill>
                          <a:effectLst/>
                          <a:latin typeface="Coptic1" pitchFamily="2" charset="0"/>
                          <a:cs typeface="Arial" charset="0"/>
                        </a:rPr>
                        <a:t>pekouws</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m~makarion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etranak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n~touyahmef</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e~nip~rokopion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etoi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n~nis</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n~houo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etj</a:t>
                      </a:r>
                      <a:r>
                        <a:rPr kumimoji="0" lang="en-US" sz="2200" b="0" i="0" u="none" strike="noStrike" cap="none" normalizeH="0" baseline="0" dirty="0">
                          <a:ln>
                            <a:noFill/>
                          </a:ln>
                          <a:solidFill>
                            <a:schemeClr val="tx1"/>
                          </a:solidFill>
                          <a:effectLst/>
                          <a:latin typeface="Coptic1" pitchFamily="2" charset="0"/>
                          <a:cs typeface="Arial" charset="0"/>
                        </a:rPr>
                        <a:t>/k </a:t>
                      </a:r>
                      <a:r>
                        <a:rPr kumimoji="0" lang="en-US" sz="2200" b="0" i="0" u="none" strike="noStrike" cap="none" normalizeH="0" baseline="0" dirty="0" err="1">
                          <a:ln>
                            <a:noFill/>
                          </a:ln>
                          <a:solidFill>
                            <a:schemeClr val="tx1"/>
                          </a:solidFill>
                          <a:effectLst/>
                          <a:latin typeface="Coptic1" pitchFamily="2" charset="0"/>
                          <a:cs typeface="Arial" charset="0"/>
                        </a:rPr>
                        <a:t>e~bol</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Pekp~neuma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hiten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metmecit</a:t>
                      </a:r>
                      <a:r>
                        <a:rPr kumimoji="0" lang="en-US" sz="2200" b="0" i="0" u="none" strike="noStrike" cap="none" normalizeH="0" baseline="0" dirty="0">
                          <a:ln>
                            <a:noFill/>
                          </a:ln>
                          <a:solidFill>
                            <a:schemeClr val="tx1"/>
                          </a:solidFill>
                          <a:effectLst/>
                          <a:latin typeface="Coptic1" pitchFamily="2" charset="0"/>
                          <a:cs typeface="Arial" charset="0"/>
                        </a:rPr>
                        <a:t>/c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pekmonogen</a:t>
                      </a:r>
                      <a:r>
                        <a:rPr kumimoji="0" lang="en-US" sz="2200" b="0" i="0" u="none" strike="noStrike" cap="none" normalizeH="0" baseline="0" dirty="0">
                          <a:ln>
                            <a:noFill/>
                          </a:ln>
                          <a:solidFill>
                            <a:schemeClr val="tx1"/>
                          </a:solidFill>
                          <a:effectLst/>
                          <a:latin typeface="Coptic1" pitchFamily="2" charset="0"/>
                          <a:cs typeface="Arial" charset="0"/>
                        </a:rPr>
                        <a:t>/c </a:t>
                      </a:r>
                      <a:r>
                        <a:rPr kumimoji="0" lang="en-US" sz="2200" b="0" i="0" u="none" strike="noStrike" cap="none" normalizeH="0" baseline="0" dirty="0" err="1">
                          <a:ln>
                            <a:noFill/>
                          </a:ln>
                          <a:solidFill>
                            <a:schemeClr val="tx1"/>
                          </a:solidFill>
                          <a:effectLst/>
                          <a:latin typeface="Coptic1" pitchFamily="2" charset="0"/>
                          <a:cs typeface="Arial" charset="0"/>
                        </a:rPr>
                        <a:t>n~S</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ri</a:t>
                      </a:r>
                      <a:r>
                        <a:rPr kumimoji="0" lang="en-US" sz="2200" b="0" i="0" u="none" strike="noStrike" cap="none" normalizeH="0" baseline="0" dirty="0">
                          <a:ln>
                            <a:noFill/>
                          </a:ln>
                          <a:solidFill>
                            <a:schemeClr val="tx1"/>
                          </a:solidFill>
                          <a:effectLst/>
                          <a:latin typeface="Coptic1" pitchFamily="2" charset="0"/>
                          <a:cs typeface="Arial" charset="0"/>
                        </a:rPr>
                        <a:t> Pen[</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I/</a:t>
                      </a:r>
                      <a:r>
                        <a:rPr kumimoji="0" lang="en-US" sz="2200" b="0" i="0" u="none" strike="noStrike" cap="none" normalizeH="0" baseline="0" dirty="0" err="1">
                          <a:ln>
                            <a:noFill/>
                          </a:ln>
                          <a:solidFill>
                            <a:schemeClr val="tx1"/>
                          </a:solidFill>
                          <a:effectLst/>
                          <a:latin typeface="Coptic1" pitchFamily="2" charset="0"/>
                          <a:cs typeface="Arial" charset="0"/>
                        </a:rPr>
                        <a:t>couc</a:t>
                      </a:r>
                      <a:r>
                        <a:rPr kumimoji="0" lang="en-US" sz="2200" b="0" i="0" u="none" strike="noStrike" cap="none" normalizeH="0" baseline="0" dirty="0">
                          <a:ln>
                            <a:noFill/>
                          </a:ln>
                          <a:solidFill>
                            <a:schemeClr val="tx1"/>
                          </a:solidFill>
                          <a:effectLst/>
                          <a:latin typeface="Coptic1" pitchFamily="2" charset="0"/>
                          <a:cs typeface="Arial" charset="0"/>
                        </a:rPr>
                        <a:t> Pi,~</a:t>
                      </a:r>
                      <a:r>
                        <a:rPr kumimoji="0" lang="en-US" sz="2200" b="0" i="0" u="none" strike="noStrike" cap="none" normalizeH="0" baseline="0" dirty="0" err="1">
                          <a:ln>
                            <a:noFill/>
                          </a:ln>
                          <a:solidFill>
                            <a:schemeClr val="tx1"/>
                          </a:solidFill>
                          <a:effectLst/>
                          <a:latin typeface="Coptic1" pitchFamily="2" charset="0"/>
                          <a:cs typeface="Arial" charset="0"/>
                        </a:rPr>
                        <a:t>rictoc</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000" kern="1200" dirty="0">
                          <a:solidFill>
                            <a:schemeClr val="tx1"/>
                          </a:solidFill>
                          <a:effectLst/>
                          <a:latin typeface="+mn-lt"/>
                          <a:ea typeface="+mn-ea"/>
                          <a:cs typeface="+mn-cs"/>
                        </a:rPr>
                        <a:t>Enrichis-les de tes dons et de tous talents parfaits pour qu’ils vivent, pour ton bon plaisir, selon ta sainte et bienheureuse volonté. Qu’ils soient appelés à une progression parfaite provoquée par ton Esprit Saint par ton Fils unique notre Seigneur, notre Dieu et notre Sauveur Jésus Christ, </a:t>
                      </a:r>
                      <a:endParaRPr kumimoji="0" lang="fr-CA"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اغنهم بكل عطية صالحة وموهبة تامة، لكي يعيشوا كإرادتك المقدسة الطوباوية المُرضية لك، ويدعوا إلى النمو الكامل الأفضل جداً الذي لروحك القدوس، </a:t>
                      </a:r>
                      <a:r>
                        <a:rPr kumimoji="0" lang="ar-EG" sz="2800" b="0" i="0" u="none" strike="noStrike" cap="none" normalizeH="0" baseline="0" dirty="0" err="1">
                          <a:ln>
                            <a:noFill/>
                          </a:ln>
                          <a:solidFill>
                            <a:schemeClr val="tx1"/>
                          </a:solidFill>
                          <a:effectLst/>
                          <a:latin typeface="Arial" charset="0"/>
                          <a:cs typeface="Arial" charset="0"/>
                        </a:rPr>
                        <a:t>بإبنك</a:t>
                      </a:r>
                      <a:r>
                        <a:rPr kumimoji="0" lang="ar-EG" sz="2800" b="0" i="0" u="none" strike="noStrike" cap="none" normalizeH="0" baseline="0" dirty="0">
                          <a:ln>
                            <a:noFill/>
                          </a:ln>
                          <a:solidFill>
                            <a:schemeClr val="tx1"/>
                          </a:solidFill>
                          <a:effectLst/>
                          <a:latin typeface="Arial" charset="0"/>
                          <a:cs typeface="Arial" charset="0"/>
                        </a:rPr>
                        <a:t> الوحيد ربنا وإلهنا ومخلصنا يسوع المسيح.</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534F680F-FAA1-EFEE-1687-6F3554F4D6FC}"/>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44742268"/>
      </p:ext>
    </p:extLst>
  </p:cSld>
  <p:clrMapOvr>
    <a:masterClrMapping/>
  </p:clrMapOvr>
  <p:transition/>
</p:sld>
</file>

<file path=ppt/slides/slide3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0"/>
          <a:ext cx="9144000" cy="4838700"/>
        </p:xfrm>
        <a:graphic>
          <a:graphicData uri="http://schemas.openxmlformats.org/drawingml/2006/table">
            <a:tbl>
              <a:tblPr/>
              <a:tblGrid>
                <a:gridCol w="3352800">
                  <a:extLst>
                    <a:ext uri="{9D8B030D-6E8A-4147-A177-3AD203B41FA5}">
                      <a16:colId xmlns:a16="http://schemas.microsoft.com/office/drawing/2014/main" val="20000"/>
                    </a:ext>
                  </a:extLst>
                </a:gridCol>
                <a:gridCol w="3028950">
                  <a:extLst>
                    <a:ext uri="{9D8B030D-6E8A-4147-A177-3AD203B41FA5}">
                      <a16:colId xmlns:a16="http://schemas.microsoft.com/office/drawing/2014/main" val="20001"/>
                    </a:ext>
                  </a:extLst>
                </a:gridCol>
                <a:gridCol w="2762250">
                  <a:extLst>
                    <a:ext uri="{9D8B030D-6E8A-4147-A177-3AD203B41FA5}">
                      <a16:colId xmlns:a16="http://schemas.microsoft.com/office/drawing/2014/main" val="20002"/>
                    </a:ext>
                  </a:extLst>
                </a:gridCol>
              </a:tblGrid>
              <a:tr h="4838700">
                <a:tc>
                  <a:txBody>
                    <a:bodyPr/>
                    <a:lstStyle/>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Vai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hitotf</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pitaio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pia~mahi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p~rockun</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cic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erp~repi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nemaf</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Pip~neuma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n~reftanqo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n~o~mooucioc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n~c</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sa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e~neh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nie~neh</a:t>
                      </a:r>
                      <a:r>
                        <a:rPr kumimoji="0" lang="en-US" sz="2200" b="0" i="0" u="none" strike="noStrike" cap="none" normalizeH="0" baseline="0" dirty="0">
                          <a:ln>
                            <a:noFill/>
                          </a:ln>
                          <a:solidFill>
                            <a:schemeClr val="tx1"/>
                          </a:solidFill>
                          <a:effectLst/>
                          <a:latin typeface="Coptic1" pitchFamily="2" charset="0"/>
                          <a:cs typeface="Arial" charset="0"/>
                        </a:rPr>
                        <a:t> t/</a:t>
                      </a:r>
                      <a:r>
                        <a:rPr kumimoji="0" lang="en-US" sz="2200" b="0" i="0" u="none" strike="noStrike" cap="none" normalizeH="0" baseline="0" dirty="0" err="1">
                          <a:ln>
                            <a:noFill/>
                          </a:ln>
                          <a:solidFill>
                            <a:schemeClr val="tx1"/>
                          </a:solidFill>
                          <a:effectLst/>
                          <a:latin typeface="Coptic1" pitchFamily="2" charset="0"/>
                          <a:cs typeface="Arial" charset="0"/>
                        </a:rPr>
                        <a:t>rou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a~m</a:t>
                      </a:r>
                      <a:r>
                        <a:rPr kumimoji="0" lang="en-US" sz="2200" b="0" i="0" u="none" strike="noStrike" cap="none" normalizeH="0" baseline="0" dirty="0">
                          <a:ln>
                            <a:noFill/>
                          </a:ln>
                          <a:solidFill>
                            <a:schemeClr val="tx1"/>
                          </a:solidFill>
                          <a:effectLst/>
                          <a:latin typeface="Coptic1" pitchFamily="2" charset="0"/>
                          <a:cs typeface="Arial" charset="0"/>
                        </a:rPr>
                        <a:t>/n.</a:t>
                      </a:r>
                    </a:p>
                    <a:p>
                      <a:pPr marL="0" marR="0" lvl="0" indent="0" algn="just" defTabSz="914400" rtl="0" eaLnBrk="1" fontAlgn="base" latinLnBrk="0" hangingPunct="1">
                        <a:lnSpc>
                          <a:spcPct val="100000"/>
                        </a:lnSpc>
                        <a:spcBef>
                          <a:spcPts val="600"/>
                        </a:spcBef>
                        <a:spcAft>
                          <a:spcPct val="0"/>
                        </a:spcAft>
                        <a:buClrTx/>
                        <a:buSzTx/>
                        <a:buFontTx/>
                        <a:buNone/>
                        <a:tabLst/>
                      </a:pPr>
                      <a:endParaRPr kumimoji="0" lang="en-US" sz="1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Kurie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e~le</a:t>
                      </a:r>
                      <a:r>
                        <a:rPr kumimoji="0" lang="en-US" sz="2200" b="0" i="0" u="none" strike="noStrike" cap="none" normalizeH="0" baseline="0" dirty="0">
                          <a:ln>
                            <a:noFill/>
                          </a:ln>
                          <a:solidFill>
                            <a:schemeClr val="tx1"/>
                          </a:solidFill>
                          <a:effectLst/>
                          <a:latin typeface="Coptic1" pitchFamily="2" charset="0"/>
                          <a:cs typeface="Arial" charset="0"/>
                        </a:rPr>
                        <a:t>/~con (g#)</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000" kern="1200" dirty="0">
                          <a:solidFill>
                            <a:schemeClr val="tx1"/>
                          </a:solidFill>
                          <a:effectLst/>
                          <a:latin typeface="+mn-lt"/>
                          <a:ea typeface="+mn-ea"/>
                          <a:cs typeface="+mn-cs"/>
                        </a:rPr>
                        <a:t>par qui la gloire, l’honneur, la magnifi­cence et l’adoration te sont dus avec Lui et avec le Saint Esprit vivifiant et consubs­tantiel à Toi, maintenant et toujours et dans les siècles des   siècles. Amen !</a:t>
                      </a:r>
                      <a:endParaRPr kumimoji="0" lang="fr-CA" sz="2000" b="0" i="0" u="none" strike="noStrike" cap="none" normalizeH="0" baseline="0" dirty="0">
                        <a:ln>
                          <a:noFill/>
                        </a:ln>
                        <a:solidFill>
                          <a:schemeClr val="tx1"/>
                        </a:solidFill>
                        <a:effectLst/>
                        <a:latin typeface="+mn-lt"/>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CA" sz="2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CA" sz="26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spc="0" normalizeH="0" baseline="0" noProof="0" dirty="0">
                          <a:ln>
                            <a:noFill/>
                          </a:ln>
                          <a:solidFill>
                            <a:srgbClr val="FF9900"/>
                          </a:solidFill>
                          <a:effectLst/>
                          <a:uLnTx/>
                          <a:uFillTx/>
                          <a:latin typeface="Arial" charset="0"/>
                          <a:ea typeface="+mn-ea"/>
                          <a:cs typeface="Arial" charset="0"/>
                        </a:rPr>
                        <a:t>l’Assemblée:</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200" b="0" i="0" u="none" strike="noStrike" kern="1200" cap="none" spc="0" normalizeH="0" baseline="0" noProof="0" dirty="0" err="1">
                          <a:ln>
                            <a:noFill/>
                          </a:ln>
                          <a:solidFill>
                            <a:srgbClr val="FFFFFF"/>
                          </a:solidFill>
                          <a:effectLst/>
                          <a:uLnTx/>
                          <a:uFillTx/>
                          <a:latin typeface="Arial" charset="0"/>
                          <a:ea typeface="+mn-ea"/>
                          <a:cs typeface="Arial" charset="0"/>
                        </a:rPr>
                        <a:t>Pitié</a:t>
                      </a:r>
                      <a:r>
                        <a:rPr kumimoji="0" lang="en-US" sz="2200" b="0" i="0" u="none" strike="noStrike" kern="1200" cap="none" spc="0" normalizeH="0" baseline="0" noProof="0" dirty="0">
                          <a:ln>
                            <a:noFill/>
                          </a:ln>
                          <a:solidFill>
                            <a:srgbClr val="FFFFFF"/>
                          </a:solidFill>
                          <a:effectLst/>
                          <a:uLnTx/>
                          <a:uFillTx/>
                          <a:latin typeface="Arial" charset="0"/>
                          <a:ea typeface="+mn-ea"/>
                          <a:cs typeface="Arial" charset="0"/>
                        </a:rPr>
                        <a:t> Seigneur (3)</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هذا الذي من قبلِه، المجدُ والكرامةُ والعزُّ والسجودُ، تليقُ بكَ معه، ومع الروحِ القدس المحيي المساوي لكَ.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الآن وكلَّ أوانٍ وإلى دهرِ الدهورِ كلِّها. آمين.</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800" b="0" i="0" u="none" strike="noStrike" kern="1200" cap="none" normalizeH="0" baseline="0" dirty="0">
                          <a:ln>
                            <a:noFill/>
                          </a:ln>
                          <a:solidFill>
                            <a:schemeClr val="tx1"/>
                          </a:solidFill>
                          <a:effectLst/>
                          <a:latin typeface="Arial" charset="0"/>
                          <a:ea typeface="+mn-ea"/>
                          <a:cs typeface="Arial" charset="0"/>
                        </a:rPr>
                        <a:t>يا ربُ ارحم.</a:t>
                      </a:r>
                      <a:endParaRPr kumimoji="0" lang="fr-FR"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BBC62C9E-0D30-0AD3-D3C7-59F79C8BB248}"/>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86575743"/>
      </p:ext>
    </p:extLst>
  </p:cSld>
  <p:clrMapOvr>
    <a:masterClrMapping/>
  </p:clrMapOvr>
  <p:transition/>
</p:sld>
</file>

<file path=ppt/slides/slide3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Group 2">
            <a:extLst>
              <a:ext uri="{FF2B5EF4-FFF2-40B4-BE49-F238E27FC236}">
                <a16:creationId xmlns:a16="http://schemas.microsoft.com/office/drawing/2014/main" id="{15705B4F-299E-4FCD-B204-75B19FCFCF68}"/>
              </a:ext>
            </a:extLst>
          </p:cNvPr>
          <p:cNvGraphicFramePr>
            <a:graphicFrameLocks noGrp="1"/>
          </p:cNvGraphicFramePr>
          <p:nvPr>
            <p:ph type="tbl" idx="1"/>
          </p:nvPr>
        </p:nvGraphicFramePr>
        <p:xfrm>
          <a:off x="0" y="-1"/>
          <a:ext cx="9144000" cy="473202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73202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err="1">
                          <a:ln>
                            <a:noFill/>
                          </a:ln>
                          <a:solidFill>
                            <a:srgbClr val="FF9900"/>
                          </a:solidFill>
                          <a:effectLst/>
                          <a:latin typeface="Arial" charset="0"/>
                          <a:cs typeface="Arial" charset="0"/>
                        </a:rPr>
                        <a:t>Evêque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lang="fr-FR" sz="2200" kern="1200" dirty="0">
                          <a:solidFill>
                            <a:schemeClr val="tx1"/>
                          </a:solidFill>
                          <a:effectLst/>
                          <a:latin typeface="+mn-lt"/>
                          <a:ea typeface="+mn-ea"/>
                          <a:cs typeface="+mn-cs"/>
                        </a:rPr>
                        <a:t>Je t'appelle (</a:t>
                      </a:r>
                      <a:r>
                        <a:rPr lang="fr-FR" sz="2200" i="1" kern="1200" dirty="0">
                          <a:solidFill>
                            <a:schemeClr val="tx1"/>
                          </a:solidFill>
                          <a:effectLst/>
                          <a:latin typeface="+mn-lt"/>
                          <a:ea typeface="+mn-ea"/>
                          <a:cs typeface="+mn-cs"/>
                        </a:rPr>
                        <a:t>…</a:t>
                      </a:r>
                      <a:r>
                        <a:rPr lang="fr-FR" sz="2200" kern="1200" dirty="0">
                          <a:solidFill>
                            <a:schemeClr val="tx1"/>
                          </a:solidFill>
                          <a:effectLst/>
                          <a:latin typeface="+mn-lt"/>
                          <a:ea typeface="+mn-ea"/>
                          <a:cs typeface="+mn-cs"/>
                        </a:rPr>
                        <a:t>) chantre dans la sainte église de Dieu, amen.</a:t>
                      </a:r>
                      <a:endParaRPr kumimoji="0" lang="fr-CA" sz="2200" b="0" i="0" u="sng" strike="noStrike" kern="1200" cap="none" normalizeH="0" baseline="0" dirty="0">
                        <a:ln>
                          <a:noFill/>
                        </a:ln>
                        <a:solidFill>
                          <a:srgbClr val="FF9900"/>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a:ln>
                            <a:noFill/>
                          </a:ln>
                          <a:solidFill>
                            <a:schemeClr val="tx1"/>
                          </a:solidFill>
                          <a:effectLst/>
                          <a:latin typeface="Arial" charset="0"/>
                          <a:ea typeface="+mn-ea"/>
                          <a:cs typeface="Arial" charset="0"/>
                        </a:rPr>
                        <a:t>Amen</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2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4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err="1">
                          <a:ln>
                            <a:noFill/>
                          </a:ln>
                          <a:solidFill>
                            <a:srgbClr val="FF9900"/>
                          </a:solidFill>
                          <a:effectLst/>
                          <a:latin typeface="Arial" charset="0"/>
                          <a:cs typeface="Arial" charset="0"/>
                        </a:rPr>
                        <a:t>Evêque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lang="fr-FR" sz="2200" kern="1200" dirty="0">
                          <a:solidFill>
                            <a:schemeClr val="tx1"/>
                          </a:solidFill>
                          <a:effectLst/>
                          <a:latin typeface="+mn-lt"/>
                          <a:ea typeface="+mn-ea"/>
                          <a:cs typeface="+mn-cs"/>
                        </a:rPr>
                        <a:t>(</a:t>
                      </a:r>
                      <a:r>
                        <a:rPr lang="fr-FR" sz="2200" i="1" kern="1200" dirty="0">
                          <a:solidFill>
                            <a:schemeClr val="tx1"/>
                          </a:solidFill>
                          <a:effectLst/>
                          <a:latin typeface="+mn-lt"/>
                          <a:ea typeface="+mn-ea"/>
                          <a:cs typeface="+mn-cs"/>
                        </a:rPr>
                        <a:t>…</a:t>
                      </a:r>
                      <a:r>
                        <a:rPr lang="fr-FR" sz="2200" kern="1200" dirty="0">
                          <a:solidFill>
                            <a:schemeClr val="tx1"/>
                          </a:solidFill>
                          <a:effectLst/>
                          <a:latin typeface="+mn-lt"/>
                          <a:ea typeface="+mn-ea"/>
                          <a:cs typeface="+mn-cs"/>
                        </a:rPr>
                        <a:t>) chantre dans la sainte église de Dieu, amen.</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kern="1200" cap="none" normalizeH="0" baseline="0" dirty="0">
                          <a:ln>
                            <a:noFill/>
                          </a:ln>
                          <a:solidFill>
                            <a:schemeClr val="tx1"/>
                          </a:solidFill>
                          <a:effectLst/>
                          <a:latin typeface="Arial" charset="0"/>
                          <a:ea typeface="+mn-ea"/>
                          <a:cs typeface="Arial" charset="0"/>
                        </a:rPr>
                        <a:t>Amen</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الأسقف:</a:t>
                      </a:r>
                      <a:endParaRPr lang="fr-FR" sz="20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0"/>
                        </a:spcBef>
                        <a:spcAft>
                          <a:spcPct val="0"/>
                        </a:spcAft>
                        <a:buClrTx/>
                        <a:buSzTx/>
                        <a:buFontTx/>
                        <a:buNone/>
                        <a:tabLst/>
                      </a:pPr>
                      <a:r>
                        <a:rPr lang="ar-EG" sz="2800" b="0" i="0" kern="1200" dirty="0">
                          <a:solidFill>
                            <a:schemeClr val="tx1"/>
                          </a:solidFill>
                          <a:effectLst/>
                          <a:latin typeface="+mn-lt"/>
                          <a:ea typeface="+mn-ea"/>
                          <a:cs typeface="+mn-cs"/>
                        </a:rPr>
                        <a:t>ندعوك (...) </a:t>
                      </a:r>
                      <a:r>
                        <a:rPr lang="ar-EG" sz="2800" b="0" i="0" kern="1200" dirty="0" err="1">
                          <a:solidFill>
                            <a:schemeClr val="tx1"/>
                          </a:solidFill>
                          <a:effectLst/>
                          <a:latin typeface="+mn-lt"/>
                          <a:ea typeface="+mn-ea"/>
                          <a:cs typeface="+mn-cs"/>
                        </a:rPr>
                        <a:t>إبصلتس</a:t>
                      </a:r>
                      <a:r>
                        <a:rPr lang="ar-EG" sz="2800" b="0" i="0" kern="1200" dirty="0">
                          <a:solidFill>
                            <a:schemeClr val="tx1"/>
                          </a:solidFill>
                          <a:effectLst/>
                          <a:latin typeface="+mn-lt"/>
                          <a:ea typeface="+mn-ea"/>
                          <a:cs typeface="+mn-cs"/>
                        </a:rPr>
                        <a:t> في كنيسة الله المقدسة. آمين.</a:t>
                      </a: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1800" b="0" i="0" u="sng" strike="noStrike" kern="1200" cap="none" spc="0" normalizeH="0" baseline="0" noProof="0" dirty="0">
                        <a:ln>
                          <a:noFill/>
                        </a:ln>
                        <a:solidFill>
                          <a:schemeClr val="tx1"/>
                        </a:solidFill>
                        <a:effectLst/>
                        <a:uLnTx/>
                        <a:uFillTx/>
                        <a:latin typeface="+mn-lt"/>
                        <a:ea typeface="+mn-ea"/>
                        <a:cs typeface="+mn-cs"/>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800" b="0" i="0" u="none" strike="noStrike" kern="1200" cap="none" normalizeH="0" baseline="0" dirty="0">
                          <a:ln>
                            <a:noFill/>
                          </a:ln>
                          <a:solidFill>
                            <a:schemeClr val="tx1"/>
                          </a:solidFill>
                          <a:effectLst/>
                          <a:latin typeface="Arial" charset="0"/>
                          <a:ea typeface="+mn-ea"/>
                          <a:cs typeface="Arial" charset="0"/>
                        </a:rPr>
                        <a:t>آمين.</a:t>
                      </a:r>
                      <a:endParaRPr kumimoji="0" lang="fr-FR" sz="2800" b="0" i="0" u="none" strike="noStrike" kern="1200" cap="none" normalizeH="0" baseline="0" dirty="0">
                        <a:ln>
                          <a:noFill/>
                        </a:ln>
                        <a:solidFill>
                          <a:schemeClr val="tx1"/>
                        </a:solidFill>
                        <a:effectLst/>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الأسقف:</a:t>
                      </a:r>
                      <a:endParaRPr lang="fr-FR" sz="20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0"/>
                        </a:spcBef>
                        <a:spcAft>
                          <a:spcPct val="0"/>
                        </a:spcAft>
                        <a:buClrTx/>
                        <a:buSzTx/>
                        <a:buFontTx/>
                        <a:buNone/>
                        <a:tabLst/>
                      </a:pPr>
                      <a:r>
                        <a:rPr lang="ar-EG" sz="2800" b="0" i="0" kern="1200" dirty="0">
                          <a:solidFill>
                            <a:schemeClr val="tx1"/>
                          </a:solidFill>
                          <a:effectLst/>
                          <a:latin typeface="+mn-lt"/>
                          <a:ea typeface="+mn-ea"/>
                          <a:cs typeface="+mn-cs"/>
                        </a:rPr>
                        <a:t>(...) </a:t>
                      </a:r>
                      <a:r>
                        <a:rPr lang="ar-EG" sz="2800" b="0" i="0" kern="1200" dirty="0" err="1">
                          <a:solidFill>
                            <a:schemeClr val="tx1"/>
                          </a:solidFill>
                          <a:effectLst/>
                          <a:latin typeface="+mn-lt"/>
                          <a:ea typeface="+mn-ea"/>
                          <a:cs typeface="+mn-cs"/>
                        </a:rPr>
                        <a:t>إبصلتس</a:t>
                      </a:r>
                      <a:r>
                        <a:rPr lang="ar-EG" sz="2800" b="0" i="0" kern="1200" dirty="0">
                          <a:solidFill>
                            <a:schemeClr val="tx1"/>
                          </a:solidFill>
                          <a:effectLst/>
                          <a:latin typeface="+mn-lt"/>
                          <a:ea typeface="+mn-ea"/>
                          <a:cs typeface="+mn-cs"/>
                        </a:rPr>
                        <a:t> في كنيسة الله المقدسة. آمين.</a:t>
                      </a: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0"/>
                        </a:spcBef>
                        <a:spcAft>
                          <a:spcPct val="0"/>
                        </a:spcAft>
                        <a:buClrTx/>
                        <a:buSzTx/>
                        <a:buFontTx/>
                        <a:buNone/>
                        <a:tabLst/>
                        <a:defRPr/>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800" b="0" i="0" u="none" strike="noStrike" kern="1200" cap="none" spc="0" normalizeH="0" baseline="0" noProof="0" dirty="0">
                          <a:ln>
                            <a:noFill/>
                          </a:ln>
                          <a:solidFill>
                            <a:srgbClr val="FFFFFF"/>
                          </a:solidFill>
                          <a:effectLst/>
                          <a:uLnTx/>
                          <a:uFillTx/>
                          <a:latin typeface="Arial" charset="0"/>
                          <a:ea typeface="+mn-ea"/>
                          <a:cs typeface="Arial" charset="0"/>
                        </a:rPr>
                        <a:t>آمين.</a:t>
                      </a:r>
                      <a:endParaRPr kumimoji="0" lang="fr-FR" sz="2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D2B0A5FC-C245-9A98-D6A0-EEB27830226C}"/>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67209433"/>
      </p:ext>
    </p:extLst>
  </p:cSld>
  <p:clrMapOvr>
    <a:masterClrMapping/>
  </p:clrMapOvr>
  <p:transition/>
</p:sld>
</file>

<file path=ppt/slides/slide3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92464" name="Group 80"/>
          <p:cNvGraphicFramePr>
            <a:graphicFrameLocks noGrp="1"/>
          </p:cNvGraphicFramePr>
          <p:nvPr/>
        </p:nvGraphicFramePr>
        <p:xfrm>
          <a:off x="0" y="215069"/>
          <a:ext cx="9144000" cy="4241292"/>
        </p:xfrm>
        <a:graphic>
          <a:graphicData uri="http://schemas.openxmlformats.org/drawingml/2006/table">
            <a:tbl>
              <a:tblPr/>
              <a:tblGrid>
                <a:gridCol w="3168650">
                  <a:extLst>
                    <a:ext uri="{9D8B030D-6E8A-4147-A177-3AD203B41FA5}">
                      <a16:colId xmlns:a16="http://schemas.microsoft.com/office/drawing/2014/main" val="20000"/>
                    </a:ext>
                  </a:extLst>
                </a:gridCol>
                <a:gridCol w="3098800">
                  <a:extLst>
                    <a:ext uri="{9D8B030D-6E8A-4147-A177-3AD203B41FA5}">
                      <a16:colId xmlns:a16="http://schemas.microsoft.com/office/drawing/2014/main" val="20001"/>
                    </a:ext>
                  </a:extLst>
                </a:gridCol>
                <a:gridCol w="2876550">
                  <a:extLst>
                    <a:ext uri="{9D8B030D-6E8A-4147-A177-3AD203B41FA5}">
                      <a16:colId xmlns:a16="http://schemas.microsoft.com/office/drawing/2014/main" val="20002"/>
                    </a:ext>
                  </a:extLst>
                </a:gridCol>
              </a:tblGrid>
              <a:tr h="423138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100" b="0" i="0" u="sng" strike="noStrike" kern="1200" cap="none" spc="0" normalizeH="0" baseline="0" noProof="0" dirty="0" err="1">
                          <a:ln>
                            <a:noFill/>
                          </a:ln>
                          <a:solidFill>
                            <a:srgbClr val="FF9900"/>
                          </a:solidFill>
                          <a:effectLst/>
                          <a:uLnTx/>
                          <a:uFillTx/>
                          <a:latin typeface="Coptic1" pitchFamily="2" charset="0"/>
                          <a:ea typeface="+mn-ea"/>
                          <a:cs typeface="Arial" charset="0"/>
                        </a:rPr>
                        <a:t>Pie~pickopoc</a:t>
                      </a:r>
                      <a:r>
                        <a:rPr kumimoji="0" lang="fr-CA" sz="21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2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Qen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v~ran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m~V~iwt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P~s/</a:t>
                      </a:r>
                      <a:r>
                        <a:rPr kumimoji="0" lang="en-US" sz="2300" b="0" i="0" u="none" strike="noStrike" cap="none" normalizeH="0" baseline="0" dirty="0" err="1">
                          <a:ln>
                            <a:noFill/>
                          </a:ln>
                          <a:solidFill>
                            <a:schemeClr val="tx1"/>
                          </a:solidFill>
                          <a:effectLst/>
                          <a:latin typeface="Coptic1" pitchFamily="2" charset="0"/>
                          <a:cs typeface="Arial" charset="0"/>
                        </a:rPr>
                        <a:t>ri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Pip~neuma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Eyouab</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Ounou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n~ouwt</a:t>
                      </a:r>
                      <a:r>
                        <a:rPr kumimoji="0" lang="en-US" sz="23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F~c~marwout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n~je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V~nou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V~iwt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Pipantokratwr</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A~m</a:t>
                      </a:r>
                      <a:r>
                        <a:rPr kumimoji="0" lang="en-US" sz="2300" b="0" i="0" u="none" strike="noStrike" cap="none" normalizeH="0" baseline="0" dirty="0">
                          <a:ln>
                            <a:noFill/>
                          </a:ln>
                          <a:solidFill>
                            <a:schemeClr val="tx1"/>
                          </a:solidFill>
                          <a:effectLst/>
                          <a:latin typeface="Coptic1" pitchFamily="2" charset="0"/>
                          <a:cs typeface="Arial" charset="0"/>
                        </a:rPr>
                        <a:t>/n.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1800" b="0" i="0" u="sng" strike="noStrike" kern="1200" cap="none" normalizeH="0" baseline="0" dirty="0" err="1">
                          <a:ln>
                            <a:noFill/>
                          </a:ln>
                          <a:solidFill>
                            <a:srgbClr val="FF9900"/>
                          </a:solidFill>
                          <a:effectLst/>
                          <a:latin typeface="Arial" charset="0"/>
                          <a:ea typeface="+mn-ea"/>
                          <a:cs typeface="Arial" charset="0"/>
                        </a:rPr>
                        <a:t>Evêque</a:t>
                      </a:r>
                      <a:r>
                        <a:rPr kumimoji="0" lang="fr-CA" sz="1800" b="0" i="0" u="sng" strike="noStrike" kern="1200" cap="none" normalizeH="0" baseline="0" dirty="0">
                          <a:ln>
                            <a:noFill/>
                          </a:ln>
                          <a:solidFill>
                            <a:srgbClr val="FF9900"/>
                          </a:solidFill>
                          <a:effectLst/>
                          <a:latin typeface="Arial" charset="0"/>
                          <a:ea typeface="+mn-ea"/>
                          <a:cs typeface="Arial" charset="0"/>
                        </a:rPr>
                        <a:t>:</a:t>
                      </a:r>
                      <a:endParaRPr lang="fr-FR" sz="1800" kern="1200" dirty="0">
                        <a:solidFill>
                          <a:schemeClr val="tx1"/>
                        </a:solidFill>
                        <a:effectLst/>
                        <a:latin typeface="+mn-lt"/>
                        <a:ea typeface="+mn-ea"/>
                        <a:cs typeface="+mn-cs"/>
                      </a:endParaRPr>
                    </a:p>
                    <a:p>
                      <a:pPr marL="0" marR="0" lvl="0" indent="0" algn="l"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Au nom du Père et du Fils et du Saint-Esprit un seul Dieu. Amen ! </a:t>
                      </a:r>
                    </a:p>
                    <a:p>
                      <a:pPr marL="0" marR="0" lvl="0" indent="0" algn="l" defTabSz="914400" rtl="0" eaLnBrk="1" fontAlgn="base" latinLnBrk="0" hangingPunct="1">
                        <a:lnSpc>
                          <a:spcPct val="100000"/>
                        </a:lnSpc>
                        <a:spcBef>
                          <a:spcPct val="20000"/>
                        </a:spcBef>
                        <a:spcAft>
                          <a:spcPct val="0"/>
                        </a:spcAft>
                        <a:buClrTx/>
                        <a:buSzTx/>
                        <a:buFontTx/>
                        <a:buNone/>
                        <a:tabLst/>
                      </a:pPr>
                      <a:endParaRPr lang="fr-FR" sz="2200" kern="1200" dirty="0">
                        <a:solidFill>
                          <a:schemeClr val="tx1"/>
                        </a:solidFill>
                        <a:effectLst/>
                        <a:latin typeface="+mn-lt"/>
                        <a:ea typeface="+mn-ea"/>
                        <a:cs typeface="+mn-cs"/>
                      </a:endParaRPr>
                    </a:p>
                    <a:p>
                      <a:pPr marL="0" marR="0" lvl="0" indent="0" algn="l"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Béni soit Dieu le Père Tout-Puissant. Amen !</a:t>
                      </a:r>
                      <a:endParaRPr kumimoji="0" lang="en-US" sz="22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a:ln>
                            <a:noFill/>
                          </a:ln>
                          <a:solidFill>
                            <a:schemeClr val="tx1"/>
                          </a:solidFill>
                          <a:effectLst/>
                          <a:latin typeface="Arial" charset="0"/>
                          <a:ea typeface="+mn-ea"/>
                          <a:cs typeface="Arial" charset="0"/>
                        </a:rPr>
                        <a:t>Amen</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kern="1200" cap="none" spc="0" normalizeH="0" baseline="0" noProof="0" dirty="0">
                          <a:ln>
                            <a:noFill/>
                          </a:ln>
                          <a:solidFill>
                            <a:srgbClr val="FF9900"/>
                          </a:solidFill>
                          <a:effectLst/>
                          <a:uLnTx/>
                          <a:uFillTx/>
                          <a:latin typeface="Arial" charset="0"/>
                          <a:ea typeface="+mn-ea"/>
                          <a:cs typeface="Arial" charset="0"/>
                        </a:rPr>
                        <a:t>الأسقف:</a:t>
                      </a:r>
                      <a:endParaRPr kumimoji="0" lang="fr-FR" sz="21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mn-lt"/>
                          <a:cs typeface="Arial" charset="0"/>
                        </a:rPr>
                        <a:t>بإسم</a:t>
                      </a:r>
                      <a:r>
                        <a:rPr kumimoji="0" lang="ar-EG" sz="2800" b="0" i="0" u="none" strike="noStrike" cap="none" normalizeH="0" baseline="0" dirty="0">
                          <a:ln>
                            <a:noFill/>
                          </a:ln>
                          <a:solidFill>
                            <a:schemeClr val="tx1"/>
                          </a:solidFill>
                          <a:effectLst/>
                          <a:latin typeface="+mn-lt"/>
                          <a:cs typeface="Arial" charset="0"/>
                        </a:rPr>
                        <a:t> الآب </a:t>
                      </a:r>
                      <a:r>
                        <a:rPr kumimoji="0" lang="ar-EG" sz="2800" b="0" i="0" u="none" strike="noStrike" cap="none" normalizeH="0" baseline="0" dirty="0" err="1">
                          <a:ln>
                            <a:noFill/>
                          </a:ln>
                          <a:solidFill>
                            <a:schemeClr val="tx1"/>
                          </a:solidFill>
                          <a:effectLst/>
                          <a:latin typeface="+mn-lt"/>
                          <a:cs typeface="Arial" charset="0"/>
                        </a:rPr>
                        <a:t>والإبن</a:t>
                      </a:r>
                      <a:r>
                        <a:rPr kumimoji="0" lang="ar-EG" sz="2800" b="0" i="0" u="none" strike="noStrike" cap="none" normalizeH="0" baseline="0" dirty="0">
                          <a:ln>
                            <a:noFill/>
                          </a:ln>
                          <a:solidFill>
                            <a:schemeClr val="tx1"/>
                          </a:solidFill>
                          <a:effectLst/>
                          <a:latin typeface="+mn-lt"/>
                          <a:cs typeface="Arial" charset="0"/>
                        </a:rPr>
                        <a:t> والروح القدس إله واحد.</a:t>
                      </a: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مبارك الله الآب ضابط الكل. آمين.</a:t>
                      </a: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3600" b="0" i="0" u="none" strike="noStrike" kern="1200" cap="none" spc="0" normalizeH="0" baseline="0" noProof="0" dirty="0">
                          <a:ln>
                            <a:noFill/>
                          </a:ln>
                          <a:solidFill>
                            <a:srgbClr val="FFFFFF"/>
                          </a:solidFill>
                          <a:effectLst/>
                          <a:uLnTx/>
                          <a:uFillTx/>
                          <a:latin typeface="Arial" charset="0"/>
                          <a:ea typeface="+mn-ea"/>
                          <a:cs typeface="Arial" charset="0"/>
                        </a:rPr>
                        <a:t>آمين.</a:t>
                      </a:r>
                      <a:endParaRPr kumimoji="0" lang="fr-FR" sz="3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 action="ppaction://noaction" highlightClick="1"/>
            <a:extLst>
              <a:ext uri="{FF2B5EF4-FFF2-40B4-BE49-F238E27FC236}">
                <a16:creationId xmlns:a16="http://schemas.microsoft.com/office/drawing/2014/main" id="{028DCFE2-F2EA-4F63-8C10-AF93DACBCA0A}"/>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defTabSz="457189"/>
            <a:r>
              <a:rPr lang="en-CA" sz="1100" b="1" dirty="0">
                <a:solidFill>
                  <a:srgbClr val="C00000"/>
                </a:solidFill>
                <a:latin typeface="Arial"/>
                <a:cs typeface="Arial"/>
              </a:rPr>
              <a:t>Menu</a:t>
            </a:r>
          </a:p>
        </p:txBody>
      </p:sp>
    </p:spTree>
    <p:extLst>
      <p:ext uri="{BB962C8B-B14F-4D97-AF65-F5344CB8AC3E}">
        <p14:creationId xmlns:p14="http://schemas.microsoft.com/office/powerpoint/2010/main" val="328198072"/>
      </p:ext>
    </p:extLst>
  </p:cSld>
  <p:clrMapOvr>
    <a:masterClrMapping/>
  </p:clrMapOvr>
  <p:transition/>
</p:sld>
</file>

<file path=ppt/slides/slide3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92464" name="Group 80"/>
          <p:cNvGraphicFramePr>
            <a:graphicFrameLocks noGrp="1"/>
          </p:cNvGraphicFramePr>
          <p:nvPr/>
        </p:nvGraphicFramePr>
        <p:xfrm>
          <a:off x="0" y="331840"/>
          <a:ext cx="9144000" cy="3994970"/>
        </p:xfrm>
        <a:graphic>
          <a:graphicData uri="http://schemas.openxmlformats.org/drawingml/2006/table">
            <a:tbl>
              <a:tblPr/>
              <a:tblGrid>
                <a:gridCol w="3080426">
                  <a:extLst>
                    <a:ext uri="{9D8B030D-6E8A-4147-A177-3AD203B41FA5}">
                      <a16:colId xmlns:a16="http://schemas.microsoft.com/office/drawing/2014/main" val="20000"/>
                    </a:ext>
                  </a:extLst>
                </a:gridCol>
                <a:gridCol w="3151761">
                  <a:extLst>
                    <a:ext uri="{9D8B030D-6E8A-4147-A177-3AD203B41FA5}">
                      <a16:colId xmlns:a16="http://schemas.microsoft.com/office/drawing/2014/main" val="20001"/>
                    </a:ext>
                  </a:extLst>
                </a:gridCol>
                <a:gridCol w="2911813">
                  <a:extLst>
                    <a:ext uri="{9D8B030D-6E8A-4147-A177-3AD203B41FA5}">
                      <a16:colId xmlns:a16="http://schemas.microsoft.com/office/drawing/2014/main" val="20002"/>
                    </a:ext>
                  </a:extLst>
                </a:gridCol>
              </a:tblGrid>
              <a:tr h="399497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Pie~pickopoc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Fc~marwout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pefmonogen</a:t>
                      </a:r>
                      <a:r>
                        <a:rPr kumimoji="0" lang="en-US" sz="2600" b="0" i="0" u="none" strike="noStrike" cap="none" normalizeH="0" baseline="0" dirty="0">
                          <a:ln>
                            <a:noFill/>
                          </a:ln>
                          <a:solidFill>
                            <a:schemeClr val="tx1"/>
                          </a:solidFill>
                          <a:effectLst/>
                          <a:latin typeface="Coptic1" pitchFamily="2" charset="0"/>
                          <a:cs typeface="Arial" charset="0"/>
                        </a:rPr>
                        <a:t>/c </a:t>
                      </a:r>
                      <a:r>
                        <a:rPr kumimoji="0" lang="en-US" sz="2600" b="0" i="0" u="none" strike="noStrike" cap="none" normalizeH="0" baseline="0" dirty="0" err="1">
                          <a:ln>
                            <a:noFill/>
                          </a:ln>
                          <a:solidFill>
                            <a:schemeClr val="tx1"/>
                          </a:solidFill>
                          <a:effectLst/>
                          <a:latin typeface="Coptic1" pitchFamily="2" charset="0"/>
                          <a:cs typeface="Arial" charset="0"/>
                        </a:rPr>
                        <a:t>n~S</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ri</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couc</a:t>
                      </a:r>
                      <a:r>
                        <a:rPr kumimoji="0" lang="en-US" sz="2600" b="0" i="0" u="none" strike="noStrike" cap="none" normalizeH="0" baseline="0" dirty="0">
                          <a:ln>
                            <a:noFill/>
                          </a:ln>
                          <a:solidFill>
                            <a:schemeClr val="tx1"/>
                          </a:solidFill>
                          <a:effectLst/>
                          <a:latin typeface="Coptic1" pitchFamily="2" charset="0"/>
                          <a:cs typeface="Arial" charset="0"/>
                        </a:rPr>
                        <a:t> Pi,~</a:t>
                      </a:r>
                      <a:r>
                        <a:rPr kumimoji="0" lang="en-US" sz="2600" b="0" i="0" u="none" strike="noStrike" cap="none" normalizeH="0" baseline="0" dirty="0" err="1">
                          <a:ln>
                            <a:noFill/>
                          </a:ln>
                          <a:solidFill>
                            <a:schemeClr val="tx1"/>
                          </a:solidFill>
                          <a:effectLst/>
                          <a:latin typeface="Coptic1" pitchFamily="2" charset="0"/>
                          <a:cs typeface="Arial" charset="0"/>
                        </a:rPr>
                        <a:t>rictoc</a:t>
                      </a:r>
                      <a:r>
                        <a:rPr kumimoji="0" lang="en-US" sz="2600" b="0" i="0" u="none" strike="noStrike" cap="none" normalizeH="0" baseline="0" dirty="0">
                          <a:ln>
                            <a:noFill/>
                          </a:ln>
                          <a:solidFill>
                            <a:schemeClr val="tx1"/>
                          </a:solidFill>
                          <a:effectLst/>
                          <a:latin typeface="Coptic1" pitchFamily="2" charset="0"/>
                          <a:cs typeface="Arial" charset="0"/>
                        </a:rPr>
                        <a:t> Pen[</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A~m</a:t>
                      </a:r>
                      <a:r>
                        <a:rPr kumimoji="0" lang="en-US" sz="2600" b="0" i="0" u="none" strike="noStrike" cap="none" normalizeH="0" baseline="0" dirty="0">
                          <a:ln>
                            <a:noFill/>
                          </a:ln>
                          <a:solidFill>
                            <a:schemeClr val="tx1"/>
                          </a:solidFill>
                          <a:effectLst/>
                          <a:latin typeface="Coptic1" pitchFamily="2" charset="0"/>
                          <a:cs typeface="Arial" charset="0"/>
                        </a:rPr>
                        <a:t>/n</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US" sz="2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600" b="0" i="0" u="none" strike="noStrike" cap="none" normalizeH="0" baseline="0" dirty="0" err="1">
                          <a:ln>
                            <a:noFill/>
                          </a:ln>
                          <a:solidFill>
                            <a:schemeClr val="tx1"/>
                          </a:solidFill>
                          <a:effectLst/>
                          <a:latin typeface="Coptic1" pitchFamily="2" charset="0"/>
                          <a:cs typeface="Arial" charset="0"/>
                        </a:rPr>
                        <a:t>A~m</a:t>
                      </a:r>
                      <a:r>
                        <a:rPr kumimoji="0" lang="en-US" sz="26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Arial" charset="0"/>
                          <a:cs typeface="Arial" charset="0"/>
                        </a:rPr>
                        <a:t>Evêque</a:t>
                      </a:r>
                      <a:r>
                        <a:rPr kumimoji="0" lang="fr-CA" sz="2000" b="0" i="0" u="sng" strike="noStrike" cap="none" normalizeH="0" baseline="0" dirty="0">
                          <a:ln>
                            <a:noFill/>
                          </a:ln>
                          <a:solidFill>
                            <a:srgbClr val="FF9900"/>
                          </a:solidFill>
                          <a:effectLst/>
                          <a:latin typeface="Arial"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Béni soit Son Fils unique Jésus‑Christ notre Seigneur. Amen !</a:t>
                      </a:r>
                      <a:endParaRPr kumimoji="0" lang="en-US" sz="22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a:ln>
                            <a:noFill/>
                          </a:ln>
                          <a:solidFill>
                            <a:schemeClr val="tx1"/>
                          </a:solidFill>
                          <a:effectLst/>
                          <a:latin typeface="Arial" charset="0"/>
                          <a:ea typeface="+mn-ea"/>
                          <a:cs typeface="Arial" charset="0"/>
                        </a:rPr>
                        <a:t>Amen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الأسقف:</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مبارك </a:t>
                      </a:r>
                      <a:r>
                        <a:rPr kumimoji="0" lang="ar-EG" sz="3600" b="0" i="0" u="none" strike="noStrike" cap="none" normalizeH="0" baseline="0" dirty="0" err="1">
                          <a:ln>
                            <a:noFill/>
                          </a:ln>
                          <a:solidFill>
                            <a:schemeClr val="tx1"/>
                          </a:solidFill>
                          <a:effectLst/>
                          <a:latin typeface="+mn-lt"/>
                          <a:cs typeface="Arial" charset="0"/>
                        </a:rPr>
                        <a:t>إبنه</a:t>
                      </a:r>
                      <a:r>
                        <a:rPr kumimoji="0" lang="ar-EG" sz="3600" b="0" i="0" u="none" strike="noStrike" cap="none" normalizeH="0" baseline="0" dirty="0">
                          <a:ln>
                            <a:noFill/>
                          </a:ln>
                          <a:solidFill>
                            <a:schemeClr val="tx1"/>
                          </a:solidFill>
                          <a:effectLst/>
                          <a:latin typeface="+mn-lt"/>
                          <a:cs typeface="Arial" charset="0"/>
                        </a:rPr>
                        <a:t> الوحيد يسوع المسيح ربنا. آمين.</a:t>
                      </a:r>
                      <a:endParaRPr kumimoji="0" lang="fr-FR" sz="36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3600" b="0" i="0" u="none" strike="noStrike" kern="1200" cap="none" spc="0" normalizeH="0" baseline="0" noProof="0" dirty="0">
                          <a:ln>
                            <a:noFill/>
                          </a:ln>
                          <a:solidFill>
                            <a:srgbClr val="FFFFFF"/>
                          </a:solidFill>
                          <a:effectLst/>
                          <a:uLnTx/>
                          <a:uFillTx/>
                          <a:latin typeface="Arial" charset="0"/>
                          <a:ea typeface="+mn-ea"/>
                          <a:cs typeface="Arial" charset="0"/>
                        </a:rPr>
                        <a:t>آمين.</a:t>
                      </a:r>
                      <a:endParaRPr kumimoji="0" lang="fr-FR" sz="3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 action="ppaction://noaction" highlightClick="1"/>
            <a:extLst>
              <a:ext uri="{FF2B5EF4-FFF2-40B4-BE49-F238E27FC236}">
                <a16:creationId xmlns:a16="http://schemas.microsoft.com/office/drawing/2014/main" id="{028DCFE2-F2EA-4F63-8C10-AF93DACBCA0A}"/>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defTabSz="457189"/>
            <a:r>
              <a:rPr lang="en-CA" sz="1100" b="1" dirty="0">
                <a:solidFill>
                  <a:srgbClr val="C00000"/>
                </a:solidFill>
                <a:latin typeface="Arial"/>
                <a:cs typeface="Arial"/>
              </a:rPr>
              <a:t>Menu</a:t>
            </a:r>
          </a:p>
        </p:txBody>
      </p:sp>
    </p:spTree>
    <p:extLst>
      <p:ext uri="{BB962C8B-B14F-4D97-AF65-F5344CB8AC3E}">
        <p14:creationId xmlns:p14="http://schemas.microsoft.com/office/powerpoint/2010/main" val="206475911"/>
      </p:ext>
    </p:extLst>
  </p:cSld>
  <p:clrMapOvr>
    <a:masterClrMapping/>
  </p:clrMapOvr>
  <p:transition/>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2818" name="Group 34"/>
          <p:cNvGraphicFramePr>
            <a:graphicFrameLocks noGrp="1"/>
          </p:cNvGraphicFramePr>
          <p:nvPr>
            <p:ph/>
            <p:extLst>
              <p:ext uri="{D42A27DB-BD31-4B8C-83A1-F6EECF244321}">
                <p14:modId xmlns:p14="http://schemas.microsoft.com/office/powerpoint/2010/main" val="2085585820"/>
              </p:ext>
            </p:extLst>
          </p:nvPr>
        </p:nvGraphicFramePr>
        <p:xfrm>
          <a:off x="0" y="-3810"/>
          <a:ext cx="9144000" cy="4789170"/>
        </p:xfrm>
        <a:graphic>
          <a:graphicData uri="http://schemas.openxmlformats.org/drawingml/2006/table">
            <a:tbl>
              <a:tblPr/>
              <a:tblGrid>
                <a:gridCol w="3237215">
                  <a:extLst>
                    <a:ext uri="{9D8B030D-6E8A-4147-A177-3AD203B41FA5}">
                      <a16:colId xmlns:a16="http://schemas.microsoft.com/office/drawing/2014/main" val="1828293558"/>
                    </a:ext>
                  </a:extLst>
                </a:gridCol>
                <a:gridCol w="3237215">
                  <a:extLst>
                    <a:ext uri="{9D8B030D-6E8A-4147-A177-3AD203B41FA5}">
                      <a16:colId xmlns:a16="http://schemas.microsoft.com/office/drawing/2014/main" val="20000"/>
                    </a:ext>
                  </a:extLst>
                </a:gridCol>
                <a:gridCol w="2669570">
                  <a:extLst>
                    <a:ext uri="{9D8B030D-6E8A-4147-A177-3AD203B41FA5}">
                      <a16:colId xmlns:a16="http://schemas.microsoft.com/office/drawing/2014/main" val="20001"/>
                    </a:ext>
                  </a:extLst>
                </a:gridCol>
              </a:tblGrid>
              <a:tr h="3838194">
                <a:tc>
                  <a:txBody>
                    <a:bodyPr/>
                    <a:lstStyle/>
                    <a:p>
                      <a:pPr algn="just"/>
                      <a:r>
                        <a:rPr lang="fr-FR" sz="2600" b="0" i="0" u="none" strike="noStrike" kern="1200" baseline="0" dirty="0" err="1">
                          <a:solidFill>
                            <a:schemeClr val="tx1"/>
                          </a:solidFill>
                          <a:latin typeface="Coptic1" pitchFamily="2" charset="0"/>
                          <a:ea typeface="+mn-ea"/>
                          <a:cs typeface="+mn-cs"/>
                        </a:rPr>
                        <a:t>Aft</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ic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e~h~r</a:t>
                      </a:r>
                      <a:r>
                        <a:rPr lang="fr-FR" sz="2600" b="0" i="0" u="none" strike="noStrike" kern="1200" baseline="0" dirty="0">
                          <a:solidFill>
                            <a:schemeClr val="tx1"/>
                          </a:solidFill>
                          <a:latin typeface="Coptic1" pitchFamily="2" charset="0"/>
                          <a:ea typeface="+mn-ea"/>
                          <a:cs typeface="+mn-cs"/>
                        </a:rPr>
                        <a:t>/i </a:t>
                      </a:r>
                      <a:r>
                        <a:rPr lang="fr-FR" sz="2600" b="0" i="0" u="none" strike="noStrike" kern="1200" baseline="0" dirty="0" err="1">
                          <a:solidFill>
                            <a:schemeClr val="tx1"/>
                          </a:solidFill>
                          <a:latin typeface="Coptic1" pitchFamily="2" charset="0"/>
                          <a:ea typeface="+mn-ea"/>
                          <a:cs typeface="+mn-cs"/>
                        </a:rPr>
                        <a:t>ejwn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hijen</a:t>
                      </a:r>
                      <a:r>
                        <a:rPr lang="fr-FR" sz="2600" b="0" i="0" u="none" strike="noStrike" kern="1200" baseline="0" dirty="0">
                          <a:solidFill>
                            <a:schemeClr val="tx1"/>
                          </a:solidFill>
                          <a:latin typeface="Coptic1" pitchFamily="2" charset="0"/>
                          <a:ea typeface="+mn-ea"/>
                          <a:cs typeface="+mn-cs"/>
                        </a:rPr>
                        <a:t> pise </a:t>
                      </a:r>
                      <a:r>
                        <a:rPr lang="fr-FR" sz="2600" b="0" i="0" u="none" strike="noStrike" kern="1200" baseline="0" dirty="0" err="1">
                          <a:solidFill>
                            <a:schemeClr val="tx1"/>
                          </a:solidFill>
                          <a:latin typeface="Coptic1" pitchFamily="2" charset="0"/>
                          <a:ea typeface="+mn-ea"/>
                          <a:cs typeface="+mn-cs"/>
                        </a:rPr>
                        <a:t>eyouab</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n~te</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pictauroc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qen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pefouws</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m~min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m~mof</a:t>
                      </a:r>
                      <a:r>
                        <a:rPr lang="fr-FR" sz="2600" b="0" i="0" u="none" strike="noStrike" kern="1200" baseline="0" dirty="0">
                          <a:solidFill>
                            <a:schemeClr val="tx1"/>
                          </a:solidFill>
                          <a:latin typeface="Coptic1" pitchFamily="2" charset="0"/>
                          <a:ea typeface="+mn-ea"/>
                          <a:cs typeface="+mn-cs"/>
                        </a:rPr>
                        <a:t> </a:t>
                      </a:r>
                      <a:r>
                        <a:rPr lang="de-DE" sz="2600" b="0" i="0" u="none" strike="noStrike" kern="1200" baseline="0" dirty="0" err="1">
                          <a:solidFill>
                            <a:schemeClr val="tx1"/>
                          </a:solidFill>
                          <a:latin typeface="Coptic1" pitchFamily="2" charset="0"/>
                          <a:ea typeface="+mn-ea"/>
                          <a:cs typeface="+mn-cs"/>
                        </a:rPr>
                        <a:t>e~h~r</a:t>
                      </a:r>
                      <a:r>
                        <a:rPr lang="de-DE" sz="2600" b="0" i="0" u="none" strike="noStrike" kern="1200" baseline="0" dirty="0">
                          <a:solidFill>
                            <a:schemeClr val="tx1"/>
                          </a:solidFill>
                          <a:latin typeface="Coptic1" pitchFamily="2" charset="0"/>
                          <a:ea typeface="+mn-ea"/>
                          <a:cs typeface="+mn-cs"/>
                        </a:rPr>
                        <a:t>/i </a:t>
                      </a:r>
                      <a:r>
                        <a:rPr lang="de-DE" sz="2600" b="0" i="0" u="none" strike="noStrike" kern="1200" baseline="0" dirty="0" err="1">
                          <a:solidFill>
                            <a:schemeClr val="tx1"/>
                          </a:solidFill>
                          <a:latin typeface="Coptic1" pitchFamily="2" charset="0"/>
                          <a:ea typeface="+mn-ea"/>
                          <a:cs typeface="+mn-cs"/>
                        </a:rPr>
                        <a:t>e~jwn</a:t>
                      </a:r>
                      <a:r>
                        <a:rPr lang="de-DE" sz="2600" b="0" i="0" u="none" strike="noStrike" kern="1200" baseline="0" dirty="0">
                          <a:solidFill>
                            <a:schemeClr val="tx1"/>
                          </a:solidFill>
                          <a:latin typeface="Coptic1" pitchFamily="2" charset="0"/>
                          <a:ea typeface="+mn-ea"/>
                          <a:cs typeface="+mn-cs"/>
                        </a:rPr>
                        <a:t> t/</a:t>
                      </a:r>
                      <a:r>
                        <a:rPr lang="de-DE" sz="2600" b="0" i="0" u="none" strike="noStrike" kern="1200" baseline="0" dirty="0" err="1">
                          <a:solidFill>
                            <a:schemeClr val="tx1"/>
                          </a:solidFill>
                          <a:latin typeface="Coptic1" pitchFamily="2" charset="0"/>
                          <a:ea typeface="+mn-ea"/>
                          <a:cs typeface="+mn-cs"/>
                        </a:rPr>
                        <a:t>ren</a:t>
                      </a:r>
                      <a:r>
                        <a:rPr lang="de-DE" sz="2600" b="0" i="0" u="none" strike="noStrike" kern="1200" baseline="0" dirty="0">
                          <a:solidFill>
                            <a:schemeClr val="tx1"/>
                          </a:solidFill>
                          <a:latin typeface="Coptic1" pitchFamily="2" charset="0"/>
                          <a:ea typeface="+mn-ea"/>
                          <a:cs typeface="+mn-cs"/>
                        </a:rPr>
                        <a:t>. </a:t>
                      </a:r>
                    </a:p>
                    <a:p>
                      <a:pPr algn="just"/>
                      <a:r>
                        <a:rPr lang="fr-FR" sz="2600" b="0" i="0" u="none" strike="noStrike" kern="1200" baseline="0" dirty="0">
                          <a:solidFill>
                            <a:schemeClr val="tx1"/>
                          </a:solidFill>
                          <a:latin typeface="Coptic1" pitchFamily="2" charset="0"/>
                          <a:ea typeface="+mn-ea"/>
                          <a:cs typeface="+mn-cs"/>
                        </a:rPr>
                        <a:t>Al/</a:t>
                      </a:r>
                      <a:r>
                        <a:rPr lang="fr-FR" sz="2600" b="0" i="0" u="none" strike="noStrike" kern="1200" baseline="0" dirty="0" err="1">
                          <a:solidFill>
                            <a:schemeClr val="tx1"/>
                          </a:solidFill>
                          <a:latin typeface="Coptic1" pitchFamily="2" charset="0"/>
                          <a:ea typeface="+mn-ea"/>
                          <a:cs typeface="+mn-cs"/>
                        </a:rPr>
                        <a:t>ywc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nah</a:t>
                      </a:r>
                      <a:r>
                        <a:rPr lang="fr-FR" sz="2600" b="0" i="0" u="none" strike="noStrike" kern="1200" baseline="0" dirty="0">
                          <a:solidFill>
                            <a:schemeClr val="tx1"/>
                          </a:solidFill>
                          <a:latin typeface="Coptic1" pitchFamily="2" charset="0"/>
                          <a:ea typeface="+mn-ea"/>
                          <a:cs typeface="+mn-cs"/>
                        </a:rPr>
                        <a:t>] je </a:t>
                      </a:r>
                      <a:r>
                        <a:rPr lang="fr-FR" sz="2600" b="0" i="0" u="none" strike="noStrike" kern="1200" baseline="0" dirty="0" err="1">
                          <a:solidFill>
                            <a:schemeClr val="tx1"/>
                          </a:solidFill>
                          <a:latin typeface="Coptic1" pitchFamily="2" charset="0"/>
                          <a:ea typeface="+mn-ea"/>
                          <a:cs typeface="+mn-cs"/>
                        </a:rPr>
                        <a:t>m~pe</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tefmeynou</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vwrj</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e~tefmetrwmi</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n~oucoucou</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n~ouwt</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oude</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ouriki</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m~bal</a:t>
                      </a:r>
                      <a:r>
                        <a:rPr lang="fr-FR" sz="2600" b="0" i="0" u="none" strike="noStrike" kern="1200" baseline="0" dirty="0">
                          <a:solidFill>
                            <a:schemeClr val="tx1"/>
                          </a:solidFill>
                          <a:latin typeface="Coptic1" pitchFamily="2" charset="0"/>
                          <a:ea typeface="+mn-ea"/>
                          <a:cs typeface="+mn-cs"/>
                        </a:rPr>
                        <a:t>.</a:t>
                      </a:r>
                      <a:endParaRPr kumimoji="0" lang="ar-EG" sz="26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Il L’a livré volontairement pour nous tous sur l’arbre de la Sainte Croix.</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En vérité je crois que Sa Divinité n’a jamais été séparée de Son Humanité un seul instant ni l’espace d’un battement de cil.</a:t>
                      </a:r>
                      <a:endParaRPr kumimoji="0" lang="ar-EG" sz="26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وأسلمَهُ عنا على خشبة الصليب المقدسة بإرادتِهِ وحدِهِ عنا كلنا.</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بالحقيقة أؤمن أن لاهوتهُ لم يفارق </a:t>
                      </a:r>
                      <a:r>
                        <a:rPr kumimoji="0" lang="ar-SA" sz="3200" b="0" i="0" u="none" strike="noStrike" cap="none" normalizeH="0" baseline="0" dirty="0" err="1">
                          <a:ln>
                            <a:noFill/>
                          </a:ln>
                          <a:solidFill>
                            <a:schemeClr val="tx1"/>
                          </a:solidFill>
                          <a:effectLst/>
                          <a:latin typeface="Arial" charset="0"/>
                          <a:cs typeface="Arial" charset="0"/>
                        </a:rPr>
                        <a:t>ناسوتهُ</a:t>
                      </a:r>
                      <a:r>
                        <a:rPr kumimoji="0" lang="ar-SA" sz="3200" b="0" i="0" u="none" strike="noStrike" cap="none" normalizeH="0" baseline="0" dirty="0">
                          <a:ln>
                            <a:noFill/>
                          </a:ln>
                          <a:solidFill>
                            <a:schemeClr val="tx1"/>
                          </a:solidFill>
                          <a:effectLst/>
                          <a:latin typeface="Arial" charset="0"/>
                          <a:cs typeface="Arial" charset="0"/>
                        </a:rPr>
                        <a:t> لحظةً واحدة ولا طرفة عين.</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800" b="0" i="0" u="none" strike="noStrike" cap="none" normalizeH="0" baseline="0" dirty="0">
                        <a:ln>
                          <a:noFill/>
                        </a:ln>
                        <a:solidFill>
                          <a:schemeClr val="tx1"/>
                        </a:solidFill>
                        <a:effectLst/>
                        <a:latin typeface="Arial" charset="0"/>
                        <a:cs typeface="Arial" charset="0"/>
                      </a:endParaRP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92464" name="Group 80"/>
          <p:cNvGraphicFramePr>
            <a:graphicFrameLocks noGrp="1"/>
          </p:cNvGraphicFramePr>
          <p:nvPr/>
        </p:nvGraphicFramePr>
        <p:xfrm>
          <a:off x="0" y="0"/>
          <a:ext cx="9144000" cy="4972050"/>
        </p:xfrm>
        <a:graphic>
          <a:graphicData uri="http://schemas.openxmlformats.org/drawingml/2006/table">
            <a:tbl>
              <a:tblPr/>
              <a:tblGrid>
                <a:gridCol w="3112851">
                  <a:extLst>
                    <a:ext uri="{9D8B030D-6E8A-4147-A177-3AD203B41FA5}">
                      <a16:colId xmlns:a16="http://schemas.microsoft.com/office/drawing/2014/main" val="20000"/>
                    </a:ext>
                  </a:extLst>
                </a:gridCol>
                <a:gridCol w="3119336">
                  <a:extLst>
                    <a:ext uri="{9D8B030D-6E8A-4147-A177-3AD203B41FA5}">
                      <a16:colId xmlns:a16="http://schemas.microsoft.com/office/drawing/2014/main" val="20001"/>
                    </a:ext>
                  </a:extLst>
                </a:gridCol>
                <a:gridCol w="2911813">
                  <a:extLst>
                    <a:ext uri="{9D8B030D-6E8A-4147-A177-3AD203B41FA5}">
                      <a16:colId xmlns:a16="http://schemas.microsoft.com/office/drawing/2014/main" val="20002"/>
                    </a:ext>
                  </a:extLst>
                </a:gridCol>
              </a:tblGrid>
              <a:tr h="49720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Pie~pickopoc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Fc~marwout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Pip~neuma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m~Parakl</a:t>
                      </a:r>
                      <a:r>
                        <a:rPr kumimoji="0" lang="en-US" sz="2600" b="0" i="0" u="none" strike="noStrike" cap="none" normalizeH="0" baseline="0" dirty="0">
                          <a:ln>
                            <a:noFill/>
                          </a:ln>
                          <a:solidFill>
                            <a:schemeClr val="tx1"/>
                          </a:solidFill>
                          <a:effectLst/>
                          <a:latin typeface="Coptic1" pitchFamily="2" charset="0"/>
                          <a:cs typeface="Arial" charset="0"/>
                        </a:rPr>
                        <a:t>/ton. </a:t>
                      </a:r>
                      <a:r>
                        <a:rPr kumimoji="0" lang="en-US" sz="2600" b="0" i="0" u="none" strike="noStrike" cap="none" normalizeH="0" baseline="0" dirty="0" err="1">
                          <a:ln>
                            <a:noFill/>
                          </a:ln>
                          <a:solidFill>
                            <a:schemeClr val="tx1"/>
                          </a:solidFill>
                          <a:effectLst/>
                          <a:latin typeface="Coptic1" pitchFamily="2" charset="0"/>
                          <a:cs typeface="Arial" charset="0"/>
                        </a:rPr>
                        <a:t>A~m</a:t>
                      </a:r>
                      <a:r>
                        <a:rPr kumimoji="0" lang="en-US" sz="2600" b="0" i="0" u="none" strike="noStrike" cap="none" normalizeH="0" baseline="0" dirty="0">
                          <a:ln>
                            <a:noFill/>
                          </a:ln>
                          <a:solidFill>
                            <a:schemeClr val="tx1"/>
                          </a:solidFill>
                          <a:effectLst/>
                          <a:latin typeface="Coptic1" pitchFamily="2" charset="0"/>
                          <a:cs typeface="Arial" charset="0"/>
                        </a:rPr>
                        <a:t>/n.</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600" b="0" i="0" u="none" strike="noStrike" cap="none" normalizeH="0" baseline="0" dirty="0" err="1">
                          <a:ln>
                            <a:noFill/>
                          </a:ln>
                          <a:solidFill>
                            <a:schemeClr val="tx1"/>
                          </a:solidFill>
                          <a:effectLst/>
                          <a:latin typeface="Coptic1" pitchFamily="2" charset="0"/>
                          <a:cs typeface="Arial" charset="0"/>
                        </a:rPr>
                        <a:t>A~m</a:t>
                      </a:r>
                      <a:r>
                        <a:rPr kumimoji="0" lang="en-US" sz="2600" b="0" i="0" u="none" strike="noStrike" cap="none" normalizeH="0" baseline="0" dirty="0">
                          <a:ln>
                            <a:noFill/>
                          </a:ln>
                          <a:solidFill>
                            <a:schemeClr val="tx1"/>
                          </a:solidFill>
                          <a:effectLst/>
                          <a:latin typeface="Coptic1" pitchFamily="2" charset="0"/>
                          <a:cs typeface="Arial" charset="0"/>
                        </a:rPr>
                        <a:t>/n.</a:t>
                      </a:r>
                    </a:p>
                    <a:p>
                      <a:pPr marL="0" marR="0" lvl="0" indent="0" algn="just" defTabSz="914400" rtl="0" eaLnBrk="1" fontAlgn="base" latinLnBrk="0" hangingPunct="1">
                        <a:lnSpc>
                          <a:spcPct val="100000"/>
                        </a:lnSpc>
                        <a:spcBef>
                          <a:spcPts val="0"/>
                        </a:spcBef>
                        <a:spcAft>
                          <a:spcPct val="0"/>
                        </a:spcAft>
                        <a:buClrTx/>
                        <a:buSzTx/>
                        <a:buFontTx/>
                        <a:buNone/>
                        <a:tabLst/>
                        <a:defRPr/>
                      </a:pPr>
                      <a:endParaRPr kumimoji="0" lang="en-US" sz="15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600" b="0" i="0" u="none" strike="noStrike" cap="none" normalizeH="0" baseline="0" dirty="0" err="1">
                          <a:ln>
                            <a:noFill/>
                          </a:ln>
                          <a:solidFill>
                            <a:schemeClr val="tx1"/>
                          </a:solidFill>
                          <a:effectLst/>
                          <a:latin typeface="Coptic1" pitchFamily="2" charset="0"/>
                          <a:cs typeface="Arial" charset="0"/>
                        </a:rPr>
                        <a:t>Axioc</a:t>
                      </a:r>
                      <a:r>
                        <a:rPr kumimoji="0" lang="en-US" sz="2600" b="0" i="0" u="none" strike="noStrike" cap="none" normalizeH="0" baseline="0" dirty="0">
                          <a:ln>
                            <a:noFill/>
                          </a:ln>
                          <a:solidFill>
                            <a:schemeClr val="tx1"/>
                          </a:solidFill>
                          <a:effectLst/>
                          <a:latin typeface="Coptic1" pitchFamily="2" charset="0"/>
                          <a:cs typeface="Arial" charset="0"/>
                        </a:rPr>
                        <a:t> (g#): (...) </a:t>
                      </a:r>
                      <a:r>
                        <a:rPr kumimoji="0" lang="en-US" sz="2600" b="0" i="0" u="none" strike="noStrike" cap="none" normalizeH="0" baseline="0" dirty="0" err="1">
                          <a:ln>
                            <a:noFill/>
                          </a:ln>
                          <a:solidFill>
                            <a:schemeClr val="tx1"/>
                          </a:solidFill>
                          <a:effectLst/>
                          <a:latin typeface="Coptic1" pitchFamily="2" charset="0"/>
                          <a:cs typeface="Arial" charset="0"/>
                        </a:rPr>
                        <a:t>oiero'alt</a:t>
                      </a:r>
                      <a:r>
                        <a:rPr kumimoji="0" lang="en-US" sz="2600" b="0" i="0" u="none" strike="noStrike" cap="none" normalizeH="0" baseline="0" dirty="0">
                          <a:ln>
                            <a:noFill/>
                          </a:ln>
                          <a:solidFill>
                            <a:schemeClr val="tx1"/>
                          </a:solidFill>
                          <a:effectLst/>
                          <a:latin typeface="Coptic1" pitchFamily="2" charset="0"/>
                          <a:cs typeface="Arial" charset="0"/>
                        </a:rPr>
                        <a:t>/c.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Axioi</a:t>
                      </a:r>
                      <a:r>
                        <a:rPr kumimoji="0" lang="en-US" sz="2600" b="0" i="0" u="none" strike="noStrike" cap="none" normalizeH="0" baseline="0" dirty="0">
                          <a:ln>
                            <a:noFill/>
                          </a:ln>
                          <a:solidFill>
                            <a:schemeClr val="tx1"/>
                          </a:solidFill>
                          <a:effectLst/>
                          <a:latin typeface="Coptic1" pitchFamily="2" charset="0"/>
                          <a:cs typeface="Arial" charset="0"/>
                        </a:rPr>
                        <a:t> (g#): </a:t>
                      </a:r>
                    </a:p>
                    <a:p>
                      <a:pPr marL="0" marR="0" lvl="0" indent="0" algn="just" defTabSz="914400" rtl="0" eaLnBrk="1" fontAlgn="base" latinLnBrk="0" hangingPunct="1">
                        <a:lnSpc>
                          <a:spcPct val="100000"/>
                        </a:lnSpc>
                        <a:spcBef>
                          <a:spcPts val="0"/>
                        </a:spcBef>
                        <a:spcAft>
                          <a:spcPct val="0"/>
                        </a:spcAft>
                        <a:buClrTx/>
                        <a:buSzTx/>
                        <a:buFontTx/>
                        <a:buNone/>
                        <a:tabLst/>
                        <a:defRPr/>
                      </a:pPr>
                      <a:r>
                        <a:rPr lang="fr-FR" sz="2600" kern="1200" dirty="0" err="1">
                          <a:solidFill>
                            <a:schemeClr val="tx1"/>
                          </a:solidFill>
                          <a:effectLst/>
                          <a:latin typeface="Coptic1" pitchFamily="2" charset="0"/>
                          <a:ea typeface="+mn-ea"/>
                          <a:cs typeface="+mn-cs"/>
                        </a:rPr>
                        <a:t>nen­c~n</a:t>
                      </a:r>
                      <a:r>
                        <a:rPr lang="fr-FR" sz="2600" kern="1200" dirty="0">
                          <a:solidFill>
                            <a:schemeClr val="tx1"/>
                          </a:solidFill>
                          <a:effectLst/>
                          <a:latin typeface="Coptic1" pitchFamily="2" charset="0"/>
                          <a:ea typeface="+mn-ea"/>
                          <a:cs typeface="+mn-cs"/>
                        </a:rPr>
                        <a:t>/ou </a:t>
                      </a:r>
                    </a:p>
                    <a:p>
                      <a:pPr marL="0" marR="0" lvl="0" indent="0" algn="just" defTabSz="914400" rtl="0" eaLnBrk="1" fontAlgn="base" latinLnBrk="0" hangingPunct="1">
                        <a:lnSpc>
                          <a:spcPct val="100000"/>
                        </a:lnSpc>
                        <a:spcBef>
                          <a:spcPts val="0"/>
                        </a:spcBef>
                        <a:spcAft>
                          <a:spcPct val="0"/>
                        </a:spcAft>
                        <a:buClrTx/>
                        <a:buSzTx/>
                        <a:buFontTx/>
                        <a:buNone/>
                        <a:tabLst/>
                        <a:defRPr/>
                      </a:pPr>
                      <a:r>
                        <a:rPr lang="fr-FR" sz="2600" kern="1200" dirty="0" err="1">
                          <a:solidFill>
                            <a:schemeClr val="tx1"/>
                          </a:solidFill>
                          <a:effectLst/>
                          <a:latin typeface="Coptic1" pitchFamily="2" charset="0"/>
                          <a:ea typeface="+mn-ea"/>
                          <a:cs typeface="+mn-cs"/>
                        </a:rPr>
                        <a:t>niiero</a:t>
                      </a:r>
                      <a:r>
                        <a:rPr lang="fr-FR" sz="2600" kern="1200" dirty="0">
                          <a:solidFill>
                            <a:schemeClr val="tx1"/>
                          </a:solidFill>
                          <a:effectLst/>
                          <a:latin typeface="Coptic1" pitchFamily="2" charset="0"/>
                          <a:ea typeface="+mn-ea"/>
                          <a:cs typeface="+mn-cs"/>
                        </a:rPr>
                        <a:t>­'a­lt/c).</a:t>
                      </a:r>
                      <a:endParaRPr kumimoji="0" lang="en-US"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Arial" charset="0"/>
                          <a:cs typeface="Arial" charset="0"/>
                        </a:rPr>
                        <a:t>Evêque</a:t>
                      </a:r>
                      <a:r>
                        <a:rPr kumimoji="0" lang="fr-CA" sz="2000" b="0" i="0" u="sng" strike="noStrike" cap="none" normalizeH="0" baseline="0" dirty="0">
                          <a:ln>
                            <a:noFill/>
                          </a:ln>
                          <a:solidFill>
                            <a:srgbClr val="FF9900"/>
                          </a:solidFill>
                          <a:effectLst/>
                          <a:latin typeface="Arial"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Béni soit l’Esprit-Saint paraclet. Amen !</a:t>
                      </a:r>
                      <a:endParaRPr kumimoji="0" lang="en-US" sz="22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kern="1200" cap="none" normalizeH="0" baseline="0" dirty="0">
                          <a:ln>
                            <a:noFill/>
                          </a:ln>
                          <a:solidFill>
                            <a:schemeClr val="tx1"/>
                          </a:solidFill>
                          <a:effectLst/>
                          <a:latin typeface="Arial" charset="0"/>
                          <a:ea typeface="+mn-ea"/>
                          <a:cs typeface="Arial" charset="0"/>
                        </a:rPr>
                        <a:t>Amen.</a:t>
                      </a:r>
                      <a:endParaRPr kumimoji="0" lang="ar-EG" sz="24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EG" sz="14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Il est digne </a:t>
                      </a:r>
                      <a:r>
                        <a:rPr kumimoji="0" lang="fr-FR" sz="2400" b="0" i="1" u="none" strike="noStrike" kern="1200" cap="none" normalizeH="0" baseline="0" dirty="0">
                          <a:ln>
                            <a:noFill/>
                          </a:ln>
                          <a:solidFill>
                            <a:schemeClr val="tx1"/>
                          </a:solidFill>
                          <a:effectLst/>
                          <a:latin typeface="Arial" charset="0"/>
                          <a:ea typeface="+mn-ea"/>
                          <a:cs typeface="Arial" charset="0"/>
                        </a:rPr>
                        <a:t>(</a:t>
                      </a:r>
                      <a:r>
                        <a:rPr kumimoji="0" lang="fr-FR" sz="1800" b="0" i="1" u="none" strike="noStrike" kern="1200" cap="none" normalizeH="0" baseline="0" dirty="0">
                          <a:ln>
                            <a:noFill/>
                          </a:ln>
                          <a:solidFill>
                            <a:schemeClr val="tx1"/>
                          </a:solidFill>
                          <a:effectLst/>
                          <a:latin typeface="Arial" charset="0"/>
                          <a:ea typeface="+mn-ea"/>
                          <a:cs typeface="Arial" charset="0"/>
                        </a:rPr>
                        <a:t>…</a:t>
                      </a:r>
                      <a:r>
                        <a:rPr kumimoji="0" lang="fr-FR" sz="2400" b="0" i="1" u="none" strike="noStrike" kern="1200" cap="none" normalizeH="0" baseline="0" dirty="0">
                          <a:ln>
                            <a:noFill/>
                          </a:ln>
                          <a:solidFill>
                            <a:schemeClr val="tx1"/>
                          </a:solidFill>
                          <a:effectLst/>
                          <a:latin typeface="Arial" charset="0"/>
                          <a:ea typeface="+mn-ea"/>
                          <a:cs typeface="Arial" charset="0"/>
                        </a:rPr>
                        <a:t>)</a:t>
                      </a:r>
                      <a:r>
                        <a:rPr kumimoji="0" lang="fr-FR" sz="2400" b="0" i="0" u="none" strike="noStrike" kern="1200" cap="none" normalizeH="0" baseline="0" dirty="0">
                          <a:ln>
                            <a:noFill/>
                          </a:ln>
                          <a:solidFill>
                            <a:schemeClr val="tx1"/>
                          </a:solidFill>
                          <a:effectLst/>
                          <a:latin typeface="Arial" charset="0"/>
                          <a:ea typeface="+mn-ea"/>
                          <a:cs typeface="Arial" charset="0"/>
                        </a:rPr>
                        <a:t> le chantre.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(Ils sont dignes nos frères les chantres).</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الأسقف:</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مبارك الروح القدس </a:t>
                      </a:r>
                      <a:r>
                        <a:rPr kumimoji="0" lang="ar-EG" sz="3600" b="0" i="0" u="none" strike="noStrike" cap="none" normalizeH="0" baseline="0" dirty="0" err="1">
                          <a:ln>
                            <a:noFill/>
                          </a:ln>
                          <a:solidFill>
                            <a:schemeClr val="tx1"/>
                          </a:solidFill>
                          <a:effectLst/>
                          <a:latin typeface="+mn-lt"/>
                          <a:cs typeface="Arial" charset="0"/>
                        </a:rPr>
                        <a:t>البارقليط</a:t>
                      </a:r>
                      <a:r>
                        <a:rPr kumimoji="0" lang="ar-EG" sz="3600" b="0" i="0" u="none" strike="noStrike" cap="none" normalizeH="0" baseline="0" dirty="0">
                          <a:ln>
                            <a:noFill/>
                          </a:ln>
                          <a:solidFill>
                            <a:schemeClr val="tx1"/>
                          </a:solidFill>
                          <a:effectLst/>
                          <a:latin typeface="+mn-lt"/>
                          <a:cs typeface="Arial" charset="0"/>
                        </a:rPr>
                        <a:t>. آمين.</a:t>
                      </a:r>
                      <a:endParaRPr kumimoji="0" lang="fr-FR" sz="3600" b="0" i="0" u="none" strike="noStrike" kern="1200" cap="none" spc="0" normalizeH="0" baseline="0" noProof="0" dirty="0">
                        <a:ln>
                          <a:noFill/>
                        </a:ln>
                        <a:solidFill>
                          <a:schemeClr val="tx1"/>
                        </a:solidFill>
                        <a:effectLst/>
                        <a:uLnTx/>
                        <a:uFillTx/>
                        <a:latin typeface="+mn-lt"/>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3200" b="0" i="0" u="none" strike="noStrike" kern="1200" cap="none" spc="0" normalizeH="0" baseline="0" noProof="0" dirty="0">
                          <a:ln>
                            <a:noFill/>
                          </a:ln>
                          <a:solidFill>
                            <a:srgbClr val="FFFFFF"/>
                          </a:solidFill>
                          <a:effectLst/>
                          <a:uLnTx/>
                          <a:uFillTx/>
                          <a:latin typeface="Arial" charset="0"/>
                          <a:ea typeface="+mn-ea"/>
                          <a:cs typeface="Arial" charset="0"/>
                        </a:rPr>
                        <a:t>آمين.</a:t>
                      </a:r>
                      <a:endParaRPr kumimoji="0" lang="fr-FR" sz="3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EG" sz="2600" b="0" i="0" u="none" strike="noStrike" kern="1200" cap="none" spc="0" normalizeH="0" baseline="0" noProof="0" dirty="0">
                          <a:ln>
                            <a:noFill/>
                          </a:ln>
                          <a:solidFill>
                            <a:srgbClr val="FFFFFF"/>
                          </a:solidFill>
                          <a:effectLst/>
                          <a:uLnTx/>
                          <a:uFillTx/>
                          <a:latin typeface="Arial" charset="0"/>
                          <a:ea typeface="+mn-ea"/>
                          <a:cs typeface="Arial" charset="0"/>
                        </a:rPr>
                        <a:t>مستحق (3)، (...) المرتل.</a:t>
                      </a: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EG" sz="2600" b="0" i="0" u="none" strike="noStrike" kern="1200" cap="none" spc="0" normalizeH="0" baseline="0" noProof="0" dirty="0">
                          <a:ln>
                            <a:noFill/>
                          </a:ln>
                          <a:solidFill>
                            <a:srgbClr val="FFFFFF"/>
                          </a:solidFill>
                          <a:effectLst/>
                          <a:uLnTx/>
                          <a:uFillTx/>
                          <a:latin typeface="Arial" charset="0"/>
                          <a:ea typeface="+mn-ea"/>
                          <a:cs typeface="Arial" charset="0"/>
                        </a:rPr>
                        <a:t>(مستحقون (3) الاخوة المرتلون).</a:t>
                      </a:r>
                      <a:endParaRPr kumimoji="0" lang="fr-FR" sz="2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 action="ppaction://noaction" highlightClick="1"/>
            <a:extLst>
              <a:ext uri="{FF2B5EF4-FFF2-40B4-BE49-F238E27FC236}">
                <a16:creationId xmlns:a16="http://schemas.microsoft.com/office/drawing/2014/main" id="{028DCFE2-F2EA-4F63-8C10-AF93DACBCA0A}"/>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defTabSz="457189"/>
            <a:r>
              <a:rPr lang="en-CA" sz="1100" b="1" dirty="0">
                <a:solidFill>
                  <a:srgbClr val="C00000"/>
                </a:solidFill>
                <a:latin typeface="Arial"/>
                <a:cs typeface="Arial"/>
              </a:rPr>
              <a:t>Menu</a:t>
            </a:r>
          </a:p>
        </p:txBody>
      </p:sp>
      <p:sp>
        <p:nvSpPr>
          <p:cNvPr id="4" name="AutoShape 36">
            <a:hlinkClick r:id="rId2" action="ppaction://hlinksldjump" highlightClick="1"/>
            <a:extLst>
              <a:ext uri="{FF2B5EF4-FFF2-40B4-BE49-F238E27FC236}">
                <a16:creationId xmlns:a16="http://schemas.microsoft.com/office/drawing/2014/main" id="{E4A4F151-1371-4964-8F6D-26FF6034A6BA}"/>
              </a:ext>
            </a:extLst>
          </p:cNvPr>
          <p:cNvSpPr>
            <a:spLocks noChangeArrowheads="1"/>
          </p:cNvSpPr>
          <p:nvPr/>
        </p:nvSpPr>
        <p:spPr bwMode="auto">
          <a:xfrm>
            <a:off x="648929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algn="ctr" defTabSz="914378" fontAlgn="base">
              <a:lnSpc>
                <a:spcPct val="80000"/>
              </a:lnSpc>
              <a:spcBef>
                <a:spcPct val="0"/>
              </a:spcBef>
              <a:spcAft>
                <a:spcPct val="0"/>
              </a:spcAft>
              <a:defRPr/>
            </a:pPr>
            <a:r>
              <a:rPr lang="en-CA" sz="2000" b="1" dirty="0">
                <a:solidFill>
                  <a:srgbClr val="FFFFFF"/>
                </a:solidFill>
                <a:latin typeface="Arial" charset="0"/>
                <a:cs typeface="Arial" charset="0"/>
              </a:rPr>
              <a:t>Suite</a:t>
            </a:r>
          </a:p>
        </p:txBody>
      </p:sp>
    </p:spTree>
    <p:extLst>
      <p:ext uri="{BB962C8B-B14F-4D97-AF65-F5344CB8AC3E}">
        <p14:creationId xmlns:p14="http://schemas.microsoft.com/office/powerpoint/2010/main" val="554420482"/>
      </p:ext>
    </p:extLst>
  </p:cSld>
  <p:clrMapOvr>
    <a:masterClrMapping/>
  </p:clrMapOvr>
  <p:transition/>
</p:sld>
</file>

<file path=ppt/slides/slide3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4B791BA6-5661-400D-AC79-DDBEC43B1AF8}"/>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5937459"/>
      </p:ext>
    </p:extLst>
  </p:cSld>
  <p:clrMapOvr>
    <a:masterClrMapping/>
  </p:clrMapOvr>
  <p:transition/>
</p:sld>
</file>

<file path=ppt/slides/slide3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9980" name="Group 60"/>
          <p:cNvGraphicFramePr>
            <a:graphicFrameLocks noGrp="1"/>
          </p:cNvGraphicFramePr>
          <p:nvPr>
            <p:extLst>
              <p:ext uri="{D42A27DB-BD31-4B8C-83A1-F6EECF244321}">
                <p14:modId xmlns:p14="http://schemas.microsoft.com/office/powerpoint/2010/main" val="3742203903"/>
              </p:ext>
            </p:extLst>
          </p:nvPr>
        </p:nvGraphicFramePr>
        <p:xfrm>
          <a:off x="0" y="0"/>
          <a:ext cx="9144000" cy="5135880"/>
        </p:xfrm>
        <a:graphic>
          <a:graphicData uri="http://schemas.openxmlformats.org/drawingml/2006/table">
            <a:tbl>
              <a:tblPr/>
              <a:tblGrid>
                <a:gridCol w="3581399">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gridCol w="2438401">
                  <a:extLst>
                    <a:ext uri="{9D8B030D-6E8A-4147-A177-3AD203B41FA5}">
                      <a16:colId xmlns:a16="http://schemas.microsoft.com/office/drawing/2014/main" val="20002"/>
                    </a:ext>
                  </a:extLst>
                </a:gridCol>
              </a:tblGrid>
              <a:tr h="22051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pitchFamily="34" charset="0"/>
                        </a:rPr>
                        <a:t>Pidiakwn</a:t>
                      </a:r>
                      <a:r>
                        <a:rPr kumimoji="0" lang="en-CA" sz="1800" b="0" i="0" u="sng" strike="noStrike" cap="none" normalizeH="0" baseline="0" dirty="0">
                          <a:ln>
                            <a:noFill/>
                          </a:ln>
                          <a:solidFill>
                            <a:srgbClr val="FF9900"/>
                          </a:solidFill>
                          <a:effectLst/>
                          <a:latin typeface="Coptic1" pitchFamily="2" charset="0"/>
                          <a:cs typeface="Arial" pitchFamily="34"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33"/>
                          </a:solidFill>
                          <a:effectLst/>
                          <a:latin typeface="Arial" charset="0"/>
                          <a:cs typeface="Arial" pitchFamily="34" charset="0"/>
                        </a:rPr>
                        <a:t>Diacre</a:t>
                      </a:r>
                      <a:r>
                        <a:rPr kumimoji="0" lang="en-US" sz="2000" b="0" i="0" u="sng" strike="noStrike" cap="none" normalizeH="0" baseline="0" dirty="0">
                          <a:ln>
                            <a:noFill/>
                          </a:ln>
                          <a:solidFill>
                            <a:srgbClr val="FF9933"/>
                          </a:solidFill>
                          <a:effectLst/>
                          <a:latin typeface="Arial" charset="0"/>
                          <a:cs typeface="Arial" pitchFamily="34"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شماس</a:t>
                      </a:r>
                      <a:r>
                        <a:rPr kumimoji="0" lang="fr-FR" sz="2000" b="0" i="0" u="sng" strike="noStrike" cap="none" normalizeH="0" baseline="0" dirty="0">
                          <a:ln>
                            <a:noFill/>
                          </a:ln>
                          <a:solidFill>
                            <a:srgbClr val="FF9900"/>
                          </a:solidFill>
                          <a:effectLst/>
                          <a:latin typeface="Arial" charset="0"/>
                          <a:cs typeface="Arial" charset="0"/>
                        </a:rPr>
                        <a:t>:</a:t>
                      </a:r>
                      <a:endParaRPr kumimoji="0" lang="en-US" sz="14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602946">
                <a:tc>
                  <a:txBody>
                    <a:bodyPr/>
                    <a:lstStyle/>
                    <a:p>
                      <a:pPr algn="just"/>
                      <a:r>
                        <a:rPr lang="fr-FR" sz="2800" baseline="0" dirty="0" err="1">
                          <a:latin typeface="Coptic1" pitchFamily="2" charset="0"/>
                        </a:rPr>
                        <a:t>Twbh</a:t>
                      </a:r>
                      <a:r>
                        <a:rPr lang="fr-FR" sz="2800" baseline="0" dirty="0">
                          <a:latin typeface="Coptic1" pitchFamily="2" charset="0"/>
                        </a:rPr>
                        <a:t> </a:t>
                      </a:r>
                      <a:r>
                        <a:rPr lang="fr-FR" sz="2800" baseline="0" dirty="0" err="1">
                          <a:latin typeface="Coptic1" pitchFamily="2" charset="0"/>
                        </a:rPr>
                        <a:t>hina</a:t>
                      </a:r>
                      <a:r>
                        <a:rPr lang="fr-FR" sz="2800" baseline="0" dirty="0">
                          <a:latin typeface="Coptic1" pitchFamily="2" charset="0"/>
                        </a:rPr>
                        <a:t> </a:t>
                      </a:r>
                      <a:r>
                        <a:rPr lang="fr-FR" sz="2800" baseline="0" dirty="0" err="1">
                          <a:latin typeface="Coptic1" pitchFamily="2" charset="0"/>
                        </a:rPr>
                        <a:t>n~te</a:t>
                      </a:r>
                      <a:r>
                        <a:rPr lang="fr-FR" sz="2800" baseline="0" dirty="0">
                          <a:latin typeface="Coptic1" pitchFamily="2" charset="0"/>
                        </a:rPr>
                        <a:t> V] </a:t>
                      </a:r>
                      <a:r>
                        <a:rPr lang="fr-FR" sz="2800" baseline="0" dirty="0" err="1">
                          <a:latin typeface="Coptic1" pitchFamily="2" charset="0"/>
                        </a:rPr>
                        <a:t>nai</a:t>
                      </a:r>
                      <a:r>
                        <a:rPr lang="fr-FR" sz="2800" baseline="0" dirty="0">
                          <a:latin typeface="Coptic1" pitchFamily="2" charset="0"/>
                        </a:rPr>
                        <a:t> nan: </a:t>
                      </a:r>
                      <a:r>
                        <a:rPr lang="fr-FR" sz="2800" baseline="0" dirty="0" err="1">
                          <a:latin typeface="Coptic1" pitchFamily="2" charset="0"/>
                        </a:rPr>
                        <a:t>n~tefsenh</a:t>
                      </a:r>
                      <a:r>
                        <a:rPr lang="fr-FR" sz="2800" baseline="0" dirty="0">
                          <a:latin typeface="Coptic1" pitchFamily="2" charset="0"/>
                        </a:rPr>
                        <a:t>/t </a:t>
                      </a:r>
                      <a:r>
                        <a:rPr lang="fr-FR" sz="2800" baseline="0" dirty="0" err="1">
                          <a:latin typeface="Coptic1" pitchFamily="2" charset="0"/>
                        </a:rPr>
                        <a:t>qaron</a:t>
                      </a:r>
                      <a:r>
                        <a:rPr lang="fr-FR" sz="2800" baseline="0" dirty="0">
                          <a:latin typeface="Coptic1" pitchFamily="2" charset="0"/>
                        </a:rPr>
                        <a:t>: </a:t>
                      </a:r>
                      <a:r>
                        <a:rPr lang="fr-FR" sz="2800" baseline="0" dirty="0" err="1">
                          <a:latin typeface="Coptic1" pitchFamily="2" charset="0"/>
                        </a:rPr>
                        <a:t>n~tefcwtem</a:t>
                      </a:r>
                      <a:r>
                        <a:rPr lang="fr-FR" sz="2800" baseline="0" dirty="0">
                          <a:latin typeface="Coptic1" pitchFamily="2" charset="0"/>
                        </a:rPr>
                        <a:t> </a:t>
                      </a:r>
                      <a:r>
                        <a:rPr lang="fr-FR" sz="2800" baseline="0" dirty="0" err="1">
                          <a:latin typeface="Coptic1" pitchFamily="2" charset="0"/>
                        </a:rPr>
                        <a:t>e~ron</a:t>
                      </a:r>
                      <a:r>
                        <a:rPr lang="fr-FR" sz="2800" baseline="0" dirty="0">
                          <a:latin typeface="Coptic1" pitchFamily="2" charset="0"/>
                        </a:rPr>
                        <a:t>: </a:t>
                      </a:r>
                      <a:r>
                        <a:rPr lang="fr-FR" sz="2800" baseline="0" dirty="0" err="1">
                          <a:latin typeface="Coptic1" pitchFamily="2" charset="0"/>
                        </a:rPr>
                        <a:t>n~teferbo</a:t>
                      </a:r>
                      <a:r>
                        <a:rPr lang="fr-FR" sz="2800" baseline="0" dirty="0">
                          <a:latin typeface="Coptic1" pitchFamily="2" charset="0"/>
                        </a:rPr>
                        <a:t>/~yin </a:t>
                      </a:r>
                      <a:r>
                        <a:rPr lang="fr-FR" sz="2800" baseline="0" dirty="0" err="1">
                          <a:latin typeface="Coptic1" pitchFamily="2" charset="0"/>
                        </a:rPr>
                        <a:t>e~ron</a:t>
                      </a:r>
                      <a:r>
                        <a:rPr lang="fr-FR" sz="2800" baseline="0" dirty="0">
                          <a:latin typeface="Coptic1" pitchFamily="2" charset="0"/>
                        </a:rPr>
                        <a:t>: </a:t>
                      </a:r>
                      <a:r>
                        <a:rPr lang="fr-FR" sz="2800" baseline="0" dirty="0" err="1">
                          <a:latin typeface="Coptic1" pitchFamily="2" charset="0"/>
                        </a:rPr>
                        <a:t>n~tef</a:t>
                      </a:r>
                      <a:r>
                        <a:rPr lang="fr-FR" sz="2800" baseline="0" dirty="0">
                          <a:latin typeface="Coptic1" pitchFamily="2" charset="0"/>
                        </a:rPr>
                        <a:t>[i  </a:t>
                      </a:r>
                      <a:r>
                        <a:rPr lang="fr-FR" sz="2800" baseline="0" dirty="0" err="1">
                          <a:latin typeface="Coptic1" pitchFamily="2" charset="0"/>
                        </a:rPr>
                        <a:t>n~ni</a:t>
                      </a:r>
                      <a:r>
                        <a:rPr lang="fr-FR" sz="2800" baseline="0" dirty="0">
                          <a:latin typeface="Coptic1" pitchFamily="2" charset="0"/>
                        </a:rPr>
                        <a:t>]ho nem </a:t>
                      </a:r>
                      <a:r>
                        <a:rPr lang="fr-FR" sz="2800" baseline="0" dirty="0" err="1">
                          <a:latin typeface="Coptic1" pitchFamily="2" charset="0"/>
                        </a:rPr>
                        <a:t>nitwbh</a:t>
                      </a:r>
                      <a:r>
                        <a:rPr lang="fr-FR" sz="2800" baseline="0" dirty="0">
                          <a:latin typeface="Coptic1" pitchFamily="2" charset="0"/>
                        </a:rPr>
                        <a:t> </a:t>
                      </a:r>
                      <a:r>
                        <a:rPr lang="fr-FR" sz="2800" baseline="0" dirty="0" err="1">
                          <a:latin typeface="Coptic1" pitchFamily="2" charset="0"/>
                        </a:rPr>
                        <a:t>n~te</a:t>
                      </a:r>
                      <a:r>
                        <a:rPr lang="fr-FR" sz="2800" baseline="0" dirty="0">
                          <a:latin typeface="Coptic1" pitchFamily="2" charset="0"/>
                        </a:rPr>
                        <a:t> </a:t>
                      </a:r>
                      <a:r>
                        <a:rPr lang="fr-FR" sz="2800" baseline="0" dirty="0" err="1">
                          <a:latin typeface="Coptic1" pitchFamily="2" charset="0"/>
                        </a:rPr>
                        <a:t>nyeyouab</a:t>
                      </a:r>
                      <a:r>
                        <a:rPr lang="fr-FR" sz="2800" baseline="0" dirty="0">
                          <a:latin typeface="Coptic1" pitchFamily="2" charset="0"/>
                        </a:rPr>
                        <a:t> </a:t>
                      </a:r>
                      <a:r>
                        <a:rPr lang="fr-FR" sz="2800" baseline="0" dirty="0" err="1">
                          <a:latin typeface="Coptic1" pitchFamily="2" charset="0"/>
                        </a:rPr>
                        <a:t>n~taf</a:t>
                      </a:r>
                      <a:r>
                        <a:rPr lang="fr-FR" sz="2800" baseline="0" dirty="0">
                          <a:latin typeface="Coptic1" pitchFamily="2" charset="0"/>
                        </a:rPr>
                        <a:t> </a:t>
                      </a:r>
                      <a:r>
                        <a:rPr lang="fr-FR" sz="2800" baseline="0" dirty="0" err="1">
                          <a:latin typeface="Coptic1" pitchFamily="2" charset="0"/>
                        </a:rPr>
                        <a:t>n~totou</a:t>
                      </a:r>
                      <a:r>
                        <a:rPr lang="fr-FR" sz="2800" baseline="0" dirty="0">
                          <a:latin typeface="Coptic1" pitchFamily="2" charset="0"/>
                        </a:rPr>
                        <a:t> </a:t>
                      </a:r>
                      <a:r>
                        <a:rPr lang="fr-FR" sz="2800" baseline="0" dirty="0" err="1">
                          <a:latin typeface="Coptic1" pitchFamily="2" charset="0"/>
                        </a:rPr>
                        <a:t>e~h~r</a:t>
                      </a:r>
                      <a:r>
                        <a:rPr lang="fr-FR" sz="2800" baseline="0" dirty="0">
                          <a:latin typeface="Coptic1" pitchFamily="2" charset="0"/>
                        </a:rPr>
                        <a:t>/i </a:t>
                      </a:r>
                      <a:r>
                        <a:rPr lang="fr-FR" sz="2800" baseline="0" dirty="0" err="1">
                          <a:latin typeface="Coptic1" pitchFamily="2" charset="0"/>
                        </a:rPr>
                        <a:t>e~jwn</a:t>
                      </a:r>
                      <a:r>
                        <a:rPr lang="fr-FR" sz="2800" baseline="0" dirty="0">
                          <a:latin typeface="Coptic1" pitchFamily="2" charset="0"/>
                        </a:rPr>
                        <a:t> </a:t>
                      </a:r>
                      <a:r>
                        <a:rPr lang="fr-FR" sz="2800" baseline="0" dirty="0" err="1">
                          <a:latin typeface="Coptic1" pitchFamily="2" charset="0"/>
                        </a:rPr>
                        <a:t>e~pia~gayon</a:t>
                      </a:r>
                      <a:r>
                        <a:rPr lang="fr-FR" sz="2800" baseline="0" dirty="0">
                          <a:latin typeface="Coptic1" pitchFamily="2" charset="0"/>
                        </a:rPr>
                        <a:t> </a:t>
                      </a:r>
                      <a:r>
                        <a:rPr lang="fr-FR" sz="2800" baseline="0" dirty="0" err="1">
                          <a:latin typeface="Coptic1" pitchFamily="2" charset="0"/>
                        </a:rPr>
                        <a:t>n~c</a:t>
                      </a:r>
                      <a:r>
                        <a:rPr lang="fr-FR" sz="2800" baseline="0" dirty="0">
                          <a:latin typeface="Coptic1" pitchFamily="2" charset="0"/>
                        </a:rPr>
                        <a:t>/ou </a:t>
                      </a:r>
                      <a:r>
                        <a:rPr lang="fr-FR" sz="2800" baseline="0" dirty="0" err="1">
                          <a:latin typeface="Coptic1" pitchFamily="2" charset="0"/>
                        </a:rPr>
                        <a:t>niben</a:t>
                      </a:r>
                      <a:r>
                        <a:rPr lang="fr-FR" sz="2800" baseline="0" dirty="0">
                          <a:latin typeface="Coptic1" pitchFamily="2" charset="0"/>
                        </a:rPr>
                        <a:t>. </a:t>
                      </a:r>
                      <a:endParaRPr kumimoji="0" lang="en-US" sz="28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Implorez pour que Dieu aie pitié de nous, soit compatissant</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envers nous, nous écoute et nous aide, qu’Il agrée les</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demandes et les supplications que ses saints Lui adressent continuellement en notre faveur,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600" b="0" i="0" u="none" strike="noStrike" cap="none" normalizeH="0" baseline="0" dirty="0">
                          <a:ln>
                            <a:noFill/>
                          </a:ln>
                          <a:solidFill>
                            <a:schemeClr val="tx1"/>
                          </a:solidFill>
                          <a:effectLst/>
                          <a:latin typeface="Arial" charset="0"/>
                          <a:cs typeface="Arial" charset="0"/>
                        </a:rPr>
                        <a:t>أطلبوا لكي يرحمنا</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600" b="0" i="0" u="none" strike="noStrike" cap="none" normalizeH="0" baseline="0" dirty="0">
                          <a:ln>
                            <a:noFill/>
                          </a:ln>
                          <a:solidFill>
                            <a:schemeClr val="tx1"/>
                          </a:solidFill>
                          <a:effectLst/>
                          <a:latin typeface="Arial" charset="0"/>
                          <a:cs typeface="Arial" charset="0"/>
                        </a:rPr>
                        <a:t>الله، ويتراءف </a:t>
                      </a:r>
                      <a:r>
                        <a:rPr kumimoji="0" lang="ar-EG" sz="2600" b="0" i="0" u="none" strike="noStrike" cap="none" normalizeH="0" baseline="0" dirty="0" err="1">
                          <a:ln>
                            <a:noFill/>
                          </a:ln>
                          <a:solidFill>
                            <a:schemeClr val="tx1"/>
                          </a:solidFill>
                          <a:effectLst/>
                          <a:latin typeface="Arial" charset="0"/>
                          <a:cs typeface="Arial" charset="0"/>
                        </a:rPr>
                        <a:t>علينا،</a:t>
                      </a:r>
                      <a:endParaRPr kumimoji="0" lang="ar-EG" sz="2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600" b="0" i="0" u="none" strike="noStrike" cap="none" normalizeH="0" baseline="0" dirty="0">
                          <a:ln>
                            <a:noFill/>
                          </a:ln>
                          <a:solidFill>
                            <a:schemeClr val="tx1"/>
                          </a:solidFill>
                          <a:effectLst/>
                          <a:latin typeface="Arial" charset="0"/>
                          <a:cs typeface="Arial" charset="0"/>
                        </a:rPr>
                        <a:t>ويسمعنا، </a:t>
                      </a:r>
                      <a:r>
                        <a:rPr kumimoji="0" lang="ar-EG" sz="2600" b="0" i="0" u="none" strike="noStrike" cap="none" normalizeH="0" baseline="0" dirty="0" err="1">
                          <a:ln>
                            <a:noFill/>
                          </a:ln>
                          <a:solidFill>
                            <a:schemeClr val="tx1"/>
                          </a:solidFill>
                          <a:effectLst/>
                          <a:latin typeface="Arial" charset="0"/>
                          <a:cs typeface="Arial" charset="0"/>
                        </a:rPr>
                        <a:t>ويعيننا،</a:t>
                      </a:r>
                      <a:endParaRPr kumimoji="0" lang="ar-EG" sz="2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600" b="0" i="0" u="none" strike="noStrike" cap="none" normalizeH="0" baseline="0" dirty="0">
                          <a:ln>
                            <a:noFill/>
                          </a:ln>
                          <a:solidFill>
                            <a:schemeClr val="tx1"/>
                          </a:solidFill>
                          <a:effectLst/>
                          <a:latin typeface="Arial" charset="0"/>
                          <a:cs typeface="Arial" charset="0"/>
                        </a:rPr>
                        <a:t>ويقبل </a:t>
                      </a:r>
                      <a:r>
                        <a:rPr kumimoji="0" lang="ar-EG" sz="2600" b="0" i="0" u="none" strike="noStrike" cap="none" normalizeH="0" baseline="0" dirty="0" err="1">
                          <a:ln>
                            <a:noFill/>
                          </a:ln>
                          <a:solidFill>
                            <a:schemeClr val="tx1"/>
                          </a:solidFill>
                          <a:effectLst/>
                          <a:latin typeface="Arial" charset="0"/>
                          <a:cs typeface="Arial" charset="0"/>
                        </a:rPr>
                        <a:t>سؤالات</a:t>
                      </a:r>
                      <a:r>
                        <a:rPr kumimoji="0" lang="ar-EG" sz="2600" b="0" i="0" u="none" strike="noStrike" cap="none" normalizeH="0" baseline="0" dirty="0">
                          <a:ln>
                            <a:noFill/>
                          </a:ln>
                          <a:solidFill>
                            <a:schemeClr val="tx1"/>
                          </a:solidFill>
                          <a:effectLst/>
                          <a:latin typeface="Arial" charset="0"/>
                          <a:cs typeface="Arial" charset="0"/>
                        </a:rPr>
                        <a:t> وطلبات</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600" b="0" i="0" u="none" strike="noStrike" cap="none" normalizeH="0" baseline="0" dirty="0">
                          <a:ln>
                            <a:noFill/>
                          </a:ln>
                          <a:solidFill>
                            <a:schemeClr val="tx1"/>
                          </a:solidFill>
                          <a:effectLst/>
                          <a:latin typeface="Arial" charset="0"/>
                          <a:cs typeface="Arial" charset="0"/>
                        </a:rPr>
                        <a:t>قديسيه منهم بالصلاح</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600" b="0" i="0" u="none" strike="noStrike" cap="none" normalizeH="0" baseline="0" dirty="0">
                          <a:ln>
                            <a:noFill/>
                          </a:ln>
                          <a:solidFill>
                            <a:schemeClr val="tx1"/>
                          </a:solidFill>
                          <a:effectLst/>
                          <a:latin typeface="Arial" charset="0"/>
                          <a:cs typeface="Arial" charset="0"/>
                        </a:rPr>
                        <a:t>عنا في كل حين.</a:t>
                      </a: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a:extLst>
              <a:ext uri="{FF2B5EF4-FFF2-40B4-BE49-F238E27FC236}">
                <a16:creationId xmlns:a16="http://schemas.microsoft.com/office/drawing/2014/main" id="{B3001469-1D7B-4295-A1A3-2BC708E9EF0C}"/>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77050710"/>
      </p:ext>
    </p:extLst>
  </p:cSld>
  <p:clrMapOvr>
    <a:masterClrMapping/>
  </p:clrMapOvr>
  <p:transition/>
</p:sld>
</file>

<file path=ppt/slides/slide3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1AC30234-D802-4586-BB5A-198F413F886C}"/>
              </a:ext>
            </a:extLst>
          </p:cNvPr>
          <p:cNvGraphicFramePr>
            <a:graphicFrameLocks noGrp="1"/>
          </p:cNvGraphicFramePr>
          <p:nvPr>
            <p:extLst>
              <p:ext uri="{D42A27DB-BD31-4B8C-83A1-F6EECF244321}">
                <p14:modId xmlns:p14="http://schemas.microsoft.com/office/powerpoint/2010/main" val="3690803139"/>
              </p:ext>
            </p:extLst>
          </p:nvPr>
        </p:nvGraphicFramePr>
        <p:xfrm>
          <a:off x="0" y="0"/>
          <a:ext cx="9144000" cy="5105400"/>
        </p:xfrm>
        <a:graphic>
          <a:graphicData uri="http://schemas.openxmlformats.org/drawingml/2006/table">
            <a:tbl>
              <a:tblPr firstRow="1" bandRow="1">
                <a:tableStyleId>{2D5ABB26-0587-4C30-8999-92F81FD0307C}</a:tableStyleId>
              </a:tblPr>
              <a:tblGrid>
                <a:gridCol w="3390900">
                  <a:extLst>
                    <a:ext uri="{9D8B030D-6E8A-4147-A177-3AD203B41FA5}">
                      <a16:colId xmlns:a16="http://schemas.microsoft.com/office/drawing/2014/main" val="3633915139"/>
                    </a:ext>
                  </a:extLst>
                </a:gridCol>
                <a:gridCol w="3238500">
                  <a:extLst>
                    <a:ext uri="{9D8B030D-6E8A-4147-A177-3AD203B41FA5}">
                      <a16:colId xmlns:a16="http://schemas.microsoft.com/office/drawing/2014/main" val="4029979771"/>
                    </a:ext>
                  </a:extLst>
                </a:gridCol>
                <a:gridCol w="2514600">
                  <a:extLst>
                    <a:ext uri="{9D8B030D-6E8A-4147-A177-3AD203B41FA5}">
                      <a16:colId xmlns:a16="http://schemas.microsoft.com/office/drawing/2014/main" val="1935827049"/>
                    </a:ext>
                  </a:extLst>
                </a:gridCol>
              </a:tblGrid>
              <a:tr h="4623881">
                <a:tc>
                  <a:txBody>
                    <a:bodyPr/>
                    <a:lstStyle/>
                    <a:p>
                      <a:pPr algn="just"/>
                      <a:r>
                        <a:rPr kumimoji="0" lang="en-US" sz="2350" b="0" i="0" u="none" strike="noStrike" cap="none" normalizeH="0" baseline="0" dirty="0" err="1">
                          <a:ln>
                            <a:noFill/>
                          </a:ln>
                          <a:solidFill>
                            <a:schemeClr val="tx1"/>
                          </a:solidFill>
                          <a:effectLst/>
                          <a:latin typeface="Coptic1" pitchFamily="2" charset="0"/>
                          <a:cs typeface="Arial" pitchFamily="34" charset="0"/>
                        </a:rPr>
                        <a:t>Ntefa~reh</a:t>
                      </a:r>
                      <a:r>
                        <a:rPr kumimoji="0" lang="en-US" sz="2350" b="0" i="0" u="none" strike="noStrike" cap="none" normalizeH="0" baseline="0" dirty="0">
                          <a:ln>
                            <a:noFill/>
                          </a:ln>
                          <a:solidFill>
                            <a:schemeClr val="tx1"/>
                          </a:solidFill>
                          <a:effectLst/>
                          <a:latin typeface="Coptic1" pitchFamily="2" charset="0"/>
                          <a:cs typeface="Arial" pitchFamily="34" charset="0"/>
                        </a:rPr>
                        <a:t> e~~</a:t>
                      </a:r>
                      <a:r>
                        <a:rPr kumimoji="0" lang="en-US" sz="2350" b="0" i="0" u="none" strike="noStrike" cap="none" normalizeH="0" baseline="0" dirty="0" err="1">
                          <a:ln>
                            <a:noFill/>
                          </a:ln>
                          <a:solidFill>
                            <a:schemeClr val="tx1"/>
                          </a:solidFill>
                          <a:effectLst/>
                          <a:latin typeface="Coptic1" pitchFamily="2" charset="0"/>
                          <a:cs typeface="Arial" pitchFamily="34" charset="0"/>
                        </a:rPr>
                        <a:t>p~wnq</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nem</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p~taho</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e~ratf</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m~peniwt</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ettai</a:t>
                      </a:r>
                      <a:r>
                        <a:rPr kumimoji="0" lang="en-US" sz="2350" b="0" i="0" u="none" strike="noStrike" cap="none" normalizeH="0" baseline="0" dirty="0">
                          <a:ln>
                            <a:noFill/>
                          </a:ln>
                          <a:solidFill>
                            <a:schemeClr val="tx1"/>
                          </a:solidFill>
                          <a:effectLst/>
                          <a:latin typeface="Coptic1" pitchFamily="2" charset="0"/>
                          <a:cs typeface="Arial" pitchFamily="34" charset="0"/>
                        </a:rPr>
                        <a:t>/out </a:t>
                      </a:r>
                      <a:r>
                        <a:rPr kumimoji="0" lang="en-US" sz="2350" b="0" i="0" u="none" strike="noStrike" cap="none" normalizeH="0" baseline="0" dirty="0" err="1">
                          <a:ln>
                            <a:noFill/>
                          </a:ln>
                          <a:solidFill>
                            <a:schemeClr val="tx1"/>
                          </a:solidFill>
                          <a:effectLst/>
                          <a:latin typeface="Coptic1" pitchFamily="2" charset="0"/>
                          <a:cs typeface="Arial" pitchFamily="34" charset="0"/>
                        </a:rPr>
                        <a:t>n~ar</a:t>
                      </a:r>
                      <a:r>
                        <a:rPr kumimoji="0" lang="en-US" sz="2350" b="0" i="0" u="none" strike="noStrike" cap="none" normalizeH="0" baseline="0" dirty="0">
                          <a:ln>
                            <a:noFill/>
                          </a:ln>
                          <a:solidFill>
                            <a:schemeClr val="tx1"/>
                          </a:solidFill>
                          <a:effectLst/>
                          <a:latin typeface="Coptic1" pitchFamily="2" charset="0"/>
                          <a:cs typeface="Arial" pitchFamily="34" charset="0"/>
                        </a:rPr>
                        <a:t>,/</a:t>
                      </a:r>
                      <a:r>
                        <a:rPr kumimoji="0" lang="en-US" sz="2350" b="0" i="0" u="none" strike="noStrike" cap="none" normalizeH="0" baseline="0" dirty="0" err="1">
                          <a:ln>
                            <a:noFill/>
                          </a:ln>
                          <a:solidFill>
                            <a:schemeClr val="tx1"/>
                          </a:solidFill>
                          <a:effectLst/>
                          <a:latin typeface="Coptic1" pitchFamily="2" charset="0"/>
                          <a:cs typeface="Arial" pitchFamily="34" charset="0"/>
                        </a:rPr>
                        <a:t>e~reuc</a:t>
                      </a:r>
                      <a:r>
                        <a:rPr kumimoji="0" lang="en-US" sz="2350" b="0" i="0" u="none" strike="noStrike" cap="none" normalizeH="0" baseline="0" dirty="0">
                          <a:ln>
                            <a:noFill/>
                          </a:ln>
                          <a:solidFill>
                            <a:schemeClr val="tx1"/>
                          </a:solidFill>
                          <a:effectLst/>
                          <a:latin typeface="Coptic1" pitchFamily="2" charset="0"/>
                          <a:cs typeface="Arial" pitchFamily="34" charset="0"/>
                        </a:rPr>
                        <a:t> papa abba </a:t>
                      </a:r>
                      <a:r>
                        <a:rPr kumimoji="0" lang="en-US" sz="2350" b="0" i="0" u="none" strike="noStrike" cap="none" normalizeH="0" baseline="0" dirty="0" err="1">
                          <a:ln>
                            <a:noFill/>
                          </a:ln>
                          <a:solidFill>
                            <a:schemeClr val="tx1"/>
                          </a:solidFill>
                          <a:effectLst/>
                          <a:latin typeface="Coptic1" pitchFamily="2" charset="0"/>
                          <a:cs typeface="Arial" pitchFamily="34" charset="0"/>
                        </a:rPr>
                        <a:t>Tawadroc</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nem</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pefkes~v</a:t>
                      </a:r>
                      <a:r>
                        <a:rPr kumimoji="0" lang="en-US" sz="2350" b="0" i="0" u="none" strike="noStrike" cap="none" normalizeH="0" baseline="0" dirty="0">
                          <a:ln>
                            <a:noFill/>
                          </a:ln>
                          <a:solidFill>
                            <a:schemeClr val="tx1"/>
                          </a:solidFill>
                          <a:effectLst/>
                          <a:latin typeface="Coptic1" pitchFamily="2" charset="0"/>
                          <a:cs typeface="Arial" pitchFamily="34" charset="0"/>
                        </a:rPr>
                        <a:t>/r </a:t>
                      </a:r>
                      <a:r>
                        <a:rPr kumimoji="0" lang="en-US" sz="2350" b="0" i="0" u="none" strike="noStrike" cap="none" normalizeH="0" baseline="0" dirty="0" err="1">
                          <a:ln>
                            <a:noFill/>
                          </a:ln>
                          <a:solidFill>
                            <a:schemeClr val="tx1"/>
                          </a:solidFill>
                          <a:effectLst/>
                          <a:latin typeface="Coptic1" pitchFamily="2" charset="0"/>
                          <a:cs typeface="Arial" pitchFamily="34" charset="0"/>
                        </a:rPr>
                        <a:t>n~litourgoc</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peniwt</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n~epickopoc</a:t>
                      </a:r>
                      <a:r>
                        <a:rPr kumimoji="0" lang="en-US" sz="2350" b="0" i="0" u="none" strike="noStrike" cap="none" normalizeH="0" baseline="0" dirty="0">
                          <a:ln>
                            <a:noFill/>
                          </a:ln>
                          <a:solidFill>
                            <a:schemeClr val="tx1"/>
                          </a:solidFill>
                          <a:effectLst/>
                          <a:latin typeface="Coptic1" pitchFamily="2" charset="0"/>
                          <a:cs typeface="Arial" pitchFamily="34" charset="0"/>
                        </a:rPr>
                        <a:t> abba Mark. </a:t>
                      </a:r>
                      <a:r>
                        <a:rPr kumimoji="0" lang="en-US" sz="2350" b="0" i="0" u="none" strike="noStrike" cap="none" normalizeH="0" baseline="0" dirty="0" err="1">
                          <a:ln>
                            <a:noFill/>
                          </a:ln>
                          <a:solidFill>
                            <a:schemeClr val="tx1"/>
                          </a:solidFill>
                          <a:effectLst/>
                          <a:latin typeface="Coptic1" pitchFamily="2" charset="0"/>
                          <a:cs typeface="Arial" pitchFamily="34" charset="0"/>
                        </a:rPr>
                        <a:t>Ntefaiten</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n~emp~sa</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eyren</a:t>
                      </a:r>
                      <a:r>
                        <a:rPr kumimoji="0" lang="en-US" sz="2350" b="0" i="0" u="none" strike="noStrike" cap="none" normalizeH="0" baseline="0" dirty="0">
                          <a:ln>
                            <a:noFill/>
                          </a:ln>
                          <a:solidFill>
                            <a:schemeClr val="tx1"/>
                          </a:solidFill>
                          <a:effectLst/>
                          <a:latin typeface="Coptic1" pitchFamily="2" charset="0"/>
                          <a:cs typeface="Arial" pitchFamily="34" charset="0"/>
                        </a:rPr>
                        <a:t>[</a:t>
                      </a:r>
                      <a:r>
                        <a:rPr kumimoji="0" lang="en-US" sz="2350" b="0" i="0" u="none" strike="noStrike" cap="none" normalizeH="0" baseline="0" dirty="0" err="1">
                          <a:ln>
                            <a:noFill/>
                          </a:ln>
                          <a:solidFill>
                            <a:schemeClr val="tx1"/>
                          </a:solidFill>
                          <a:effectLst/>
                          <a:latin typeface="Coptic1" pitchFamily="2" charset="0"/>
                          <a:cs typeface="Arial" pitchFamily="34" charset="0"/>
                        </a:rPr>
                        <a:t>i</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e~bolqen</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koinwnia</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n~te</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nefmuct</a:t>
                      </a:r>
                      <a:r>
                        <a:rPr kumimoji="0" lang="en-US" sz="2350" b="0" i="0" u="none" strike="noStrike" cap="none" normalizeH="0" baseline="0" dirty="0">
                          <a:ln>
                            <a:noFill/>
                          </a:ln>
                          <a:solidFill>
                            <a:schemeClr val="tx1"/>
                          </a:solidFill>
                          <a:effectLst/>
                          <a:latin typeface="Coptic1" pitchFamily="2" charset="0"/>
                          <a:cs typeface="Arial" pitchFamily="34" charset="0"/>
                        </a:rPr>
                        <a:t>/</a:t>
                      </a:r>
                      <a:r>
                        <a:rPr kumimoji="0" lang="en-US" sz="2350" b="0" i="0" u="none" strike="noStrike" cap="none" normalizeH="0" baseline="0" dirty="0" err="1">
                          <a:ln>
                            <a:noFill/>
                          </a:ln>
                          <a:solidFill>
                            <a:schemeClr val="tx1"/>
                          </a:solidFill>
                          <a:effectLst/>
                          <a:latin typeface="Coptic1" pitchFamily="2" charset="0"/>
                          <a:cs typeface="Arial" pitchFamily="34" charset="0"/>
                        </a:rPr>
                        <a:t>rion</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e#y#u</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e~tc~marwout</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e~pi,w</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e~bol</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n~te</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nennobi</a:t>
                      </a:r>
                      <a:r>
                        <a:rPr kumimoji="0" lang="en-US" sz="2350" b="0" i="0" u="none" strike="noStrike" cap="none" normalizeH="0" baseline="0" dirty="0">
                          <a:ln>
                            <a:noFill/>
                          </a:ln>
                          <a:solidFill>
                            <a:schemeClr val="tx1"/>
                          </a:solidFill>
                          <a:effectLst/>
                          <a:latin typeface="Coptic1" pitchFamily="2" charset="0"/>
                          <a:cs typeface="Arial" pitchFamily="34" charset="0"/>
                        </a:rPr>
                        <a:t>.</a:t>
                      </a:r>
                    </a:p>
                  </a:txBody>
                  <a:tcPr/>
                </a:tc>
                <a:tc>
                  <a:txBody>
                    <a:bodyPr/>
                    <a:lstStyle/>
                    <a:p>
                      <a:pPr marL="0" marR="0" lvl="0" indent="0" algn="just" defTabSz="914400" rtl="0" eaLnBrk="1" fontAlgn="base" latinLnBrk="0" hangingPunct="1">
                        <a:lnSpc>
                          <a:spcPct val="100000"/>
                        </a:lnSpc>
                        <a:spcBef>
                          <a:spcPts val="600"/>
                        </a:spcBef>
                        <a:spcAft>
                          <a:spcPct val="0"/>
                        </a:spcAft>
                        <a:buClrTx/>
                        <a:buSzTx/>
                        <a:buFontTx/>
                        <a:buNone/>
                        <a:tabLst/>
                        <a:defRPr/>
                      </a:pPr>
                      <a:r>
                        <a:rPr kumimoji="0" lang="fr-FR" sz="2300" b="0" i="0" u="none" strike="noStrike" cap="none" normalizeH="0" baseline="0" dirty="0">
                          <a:ln>
                            <a:noFill/>
                          </a:ln>
                          <a:solidFill>
                            <a:schemeClr val="tx1"/>
                          </a:solidFill>
                          <a:effectLst/>
                          <a:latin typeface="Arial" charset="0"/>
                          <a:cs typeface="Arial" charset="0"/>
                        </a:rPr>
                        <a:t>Et qu’il garde la vie et le relèvement de notre bienheureux père, le grand prêtre, le pape </a:t>
                      </a:r>
                      <a:r>
                        <a:rPr kumimoji="0" lang="fr-FR" sz="2300" b="0" i="0" u="none" strike="noStrike" cap="none" normalizeH="0" baseline="0" dirty="0" err="1">
                          <a:ln>
                            <a:noFill/>
                          </a:ln>
                          <a:solidFill>
                            <a:schemeClr val="tx1"/>
                          </a:solidFill>
                          <a:effectLst/>
                          <a:latin typeface="Arial" charset="0"/>
                          <a:cs typeface="Arial" charset="0"/>
                        </a:rPr>
                        <a:t>anba</a:t>
                      </a:r>
                      <a:r>
                        <a:rPr kumimoji="0" lang="fr-FR" sz="2300" b="0" i="0" u="none" strike="noStrike" cap="none" normalizeH="0" baseline="0" dirty="0">
                          <a:ln>
                            <a:noFill/>
                          </a:ln>
                          <a:solidFill>
                            <a:schemeClr val="tx1"/>
                          </a:solidFill>
                          <a:effectLst/>
                          <a:latin typeface="Arial" charset="0"/>
                          <a:cs typeface="Arial" charset="0"/>
                        </a:rPr>
                        <a:t> </a:t>
                      </a:r>
                      <a:r>
                        <a:rPr kumimoji="0" lang="fr-FR" sz="2300" b="0" i="0" u="none" strike="noStrike" cap="none" normalizeH="0" baseline="0" dirty="0" err="1">
                          <a:ln>
                            <a:noFill/>
                          </a:ln>
                          <a:solidFill>
                            <a:schemeClr val="tx1"/>
                          </a:solidFill>
                          <a:effectLst/>
                          <a:latin typeface="Arial" charset="0"/>
                          <a:cs typeface="Arial" charset="0"/>
                        </a:rPr>
                        <a:t>Tawadros</a:t>
                      </a:r>
                      <a:r>
                        <a:rPr kumimoji="0" lang="fr-FR" sz="2300" b="0" i="0" u="none" strike="noStrike" cap="none" normalizeH="0" baseline="0" dirty="0">
                          <a:ln>
                            <a:noFill/>
                          </a:ln>
                          <a:solidFill>
                            <a:schemeClr val="tx1"/>
                          </a:solidFill>
                          <a:effectLst/>
                          <a:latin typeface="Arial" charset="0"/>
                          <a:cs typeface="Arial" charset="0"/>
                        </a:rPr>
                        <a:t> et son partenaire dans le ministère apostolique notre père l’évêque </a:t>
                      </a:r>
                      <a:r>
                        <a:rPr kumimoji="0" lang="fr-FR" sz="2300" b="0" i="0" u="none" strike="noStrike" cap="none" normalizeH="0" baseline="0" dirty="0" err="1">
                          <a:ln>
                            <a:noFill/>
                          </a:ln>
                          <a:solidFill>
                            <a:schemeClr val="tx1"/>
                          </a:solidFill>
                          <a:effectLst/>
                          <a:latin typeface="Arial" charset="0"/>
                          <a:cs typeface="Arial" charset="0"/>
                        </a:rPr>
                        <a:t>anba</a:t>
                      </a:r>
                      <a:r>
                        <a:rPr kumimoji="0" lang="fr-FR" sz="2300" b="0" i="0" u="none" strike="noStrike" cap="none" normalizeH="0" baseline="0" dirty="0">
                          <a:ln>
                            <a:noFill/>
                          </a:ln>
                          <a:solidFill>
                            <a:schemeClr val="tx1"/>
                          </a:solidFill>
                          <a:effectLst/>
                          <a:latin typeface="Arial" charset="0"/>
                          <a:cs typeface="Arial" charset="0"/>
                        </a:rPr>
                        <a:t> Marc et nous rende dignes de communier à ces sacrements sacrés et bénis pour la rémission de nos péchés.</a:t>
                      </a:r>
                    </a:p>
                  </a:txBody>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2800" dirty="0"/>
                        <a:t>وأن يحفظ حياة و قيام</a:t>
                      </a:r>
                      <a:r>
                        <a:rPr lang="fr-FR" sz="2800" dirty="0"/>
                        <a:t> </a:t>
                      </a:r>
                      <a:r>
                        <a:rPr lang="ar-EG" sz="2800" dirty="0"/>
                        <a:t>أبينا المكرم البابا الأنبا</a:t>
                      </a:r>
                      <a:r>
                        <a:rPr lang="fr-FR" sz="2800" dirty="0"/>
                        <a:t> </a:t>
                      </a:r>
                      <a:r>
                        <a:rPr kumimoji="0" lang="ar-EG" sz="2800" b="0" i="0" u="none" strike="noStrike" cap="none" normalizeH="0" baseline="0" dirty="0" err="1">
                          <a:ln>
                            <a:noFill/>
                          </a:ln>
                          <a:solidFill>
                            <a:schemeClr val="tx1"/>
                          </a:solidFill>
                          <a:effectLst/>
                          <a:latin typeface="Coptic1" pitchFamily="2" charset="0"/>
                          <a:cs typeface="Arial" charset="0"/>
                        </a:rPr>
                        <a:t>تاوضروس</a:t>
                      </a:r>
                      <a:r>
                        <a:rPr lang="ar-EG" sz="2800" dirty="0"/>
                        <a:t> و شريكه في</a:t>
                      </a:r>
                      <a:r>
                        <a:rPr lang="fr-FR" sz="2800" dirty="0"/>
                        <a:t> </a:t>
                      </a:r>
                      <a:r>
                        <a:rPr lang="ar-EG" sz="2800" dirty="0"/>
                        <a:t>الخدمة الرسولية أبينا</a:t>
                      </a:r>
                      <a:r>
                        <a:rPr lang="fr-FR" sz="2800" dirty="0"/>
                        <a:t> </a:t>
                      </a:r>
                      <a:r>
                        <a:rPr lang="ar-EG" sz="2800" dirty="0"/>
                        <a:t>الأسقف أنبا</a:t>
                      </a:r>
                      <a:r>
                        <a:rPr lang="fr-FR" sz="2800" dirty="0"/>
                        <a:t> </a:t>
                      </a:r>
                      <a:r>
                        <a:rPr lang="ar-EG" sz="2800" dirty="0"/>
                        <a:t>مارك</a:t>
                      </a:r>
                      <a:r>
                        <a:rPr lang="fr-FR" sz="2800" dirty="0"/>
                        <a:t> </a:t>
                      </a:r>
                      <a:r>
                        <a:rPr lang="ar-EG" sz="2800" dirty="0"/>
                        <a:t>ويجعلنا مستحقين أن</a:t>
                      </a:r>
                      <a:r>
                        <a:rPr lang="fr-FR" sz="2800" dirty="0"/>
                        <a:t> </a:t>
                      </a:r>
                      <a:r>
                        <a:rPr lang="ar-EG" sz="2800" dirty="0"/>
                        <a:t>ننال من شركة أسراره</a:t>
                      </a:r>
                      <a:r>
                        <a:rPr lang="fr-FR" sz="2800" dirty="0"/>
                        <a:t> </a:t>
                      </a:r>
                      <a:r>
                        <a:rPr lang="ar-EG" sz="2800" dirty="0"/>
                        <a:t>المقدسة المباركة،</a:t>
                      </a:r>
                      <a:r>
                        <a:rPr lang="fr-FR" sz="2800" dirty="0"/>
                        <a:t> </a:t>
                      </a:r>
                      <a:r>
                        <a:rPr lang="ar-EG" sz="2800" dirty="0"/>
                        <a:t>لمغفرة خطايانا</a:t>
                      </a:r>
                      <a:endParaRPr lang="fr-FR" sz="2800" dirty="0"/>
                    </a:p>
                  </a:txBody>
                  <a:tcPr/>
                </a:tc>
                <a:extLst>
                  <a:ext uri="{0D108BD9-81ED-4DB2-BD59-A6C34878D82A}">
                    <a16:rowId xmlns:a16="http://schemas.microsoft.com/office/drawing/2014/main" val="713582803"/>
                  </a:ext>
                </a:extLst>
              </a:tr>
            </a:tbl>
          </a:graphicData>
        </a:graphic>
      </p:graphicFrame>
      <p:sp>
        <p:nvSpPr>
          <p:cNvPr id="6" name="Action Button: Custom 4">
            <a:hlinkClick r:id="rId2" action="ppaction://hlinksldjump" highlightClick="1"/>
            <a:extLst>
              <a:ext uri="{FF2B5EF4-FFF2-40B4-BE49-F238E27FC236}">
                <a16:creationId xmlns:a16="http://schemas.microsoft.com/office/drawing/2014/main" id="{C4865D08-E476-46DE-BBCA-81A93714242C}"/>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DB9640D0-EC6C-4EB1-9618-CF6C3AB457E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166518050"/>
      </p:ext>
    </p:extLst>
  </p:cSld>
  <p:clrMapOvr>
    <a:masterClrMapping/>
  </p:clrMapOvr>
  <p:transition/>
</p:sld>
</file>

<file path=ppt/slides/slide3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76009424"/>
      </p:ext>
    </p:extLst>
  </p:cSld>
  <p:clrMapOvr>
    <a:masterClrMapping/>
  </p:clrMapOvr>
  <p:transition/>
</p:sld>
</file>

<file path=ppt/slides/slide3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140">
            <a:extLst>
              <a:ext uri="{FF2B5EF4-FFF2-40B4-BE49-F238E27FC236}">
                <a16:creationId xmlns:a16="http://schemas.microsoft.com/office/drawing/2014/main" id="{04DA3172-8DDC-4C5B-93D4-E93F5B2C1968}"/>
              </a:ext>
            </a:extLst>
          </p:cNvPr>
          <p:cNvGraphicFramePr>
            <a:graphicFrameLocks noGrp="1"/>
          </p:cNvGraphicFramePr>
          <p:nvPr>
            <p:extLst>
              <p:ext uri="{D42A27DB-BD31-4B8C-83A1-F6EECF244321}">
                <p14:modId xmlns:p14="http://schemas.microsoft.com/office/powerpoint/2010/main" val="812700385"/>
              </p:ext>
            </p:extLst>
          </p:nvPr>
        </p:nvGraphicFramePr>
        <p:xfrm>
          <a:off x="0" y="416295"/>
          <a:ext cx="9144000" cy="4471691"/>
        </p:xfrm>
        <a:graphic>
          <a:graphicData uri="http://schemas.openxmlformats.org/drawingml/2006/table">
            <a:tbl>
              <a:tblPr/>
              <a:tblGrid>
                <a:gridCol w="3138791">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600528">
                  <a:extLst>
                    <a:ext uri="{9D8B030D-6E8A-4147-A177-3AD203B41FA5}">
                      <a16:colId xmlns:a16="http://schemas.microsoft.com/office/drawing/2014/main" val="20002"/>
                    </a:ext>
                  </a:extLst>
                </a:gridCol>
              </a:tblGrid>
              <a:tr h="886836">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pitchFamily="34" charset="0"/>
                        </a:rPr>
                        <a:t>Piou</a:t>
                      </a:r>
                      <a:r>
                        <a:rPr kumimoji="0" lang="en-US" sz="24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ts val="6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6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ts val="80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ts val="0"/>
                        </a:spcBef>
                        <a:spcAft>
                          <a:spcPts val="80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938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843968">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levons-nous.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للصلاة قفوا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93852">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Piou</a:t>
                      </a:r>
                      <a:r>
                        <a:rPr kumimoji="0" lang="en-CA" sz="18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51061">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105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endParaRPr kumimoji="0" lang="fr-FR" sz="800" b="0" i="0" u="none" strike="noStrike" cap="none" normalizeH="0" baseline="0" dirty="0">
                        <a:ln>
                          <a:noFill/>
                        </a:ln>
                        <a:solidFill>
                          <a:schemeClr val="tx1"/>
                        </a:solidFill>
                        <a:effectLst/>
                        <a:latin typeface="Arial" charset="0"/>
                        <a:cs typeface="Arial" charset="0"/>
                      </a:endParaRPr>
                    </a:p>
                    <a:p>
                      <a:pPr marL="0" marR="0" lvl="0" indent="0" algn="just" defTabSz="914400" rtl="1" eaLnBrk="0" fontAlgn="base" latinLnBrk="0" hangingPunct="0">
                        <a:lnSpc>
                          <a:spcPct val="100000"/>
                        </a:lnSpc>
                        <a:spcBef>
                          <a:spcPct val="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السلام لجميعكم</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58154">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843968">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p~neumati</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ولروحِكَ أيضاً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graphicFrame>
        <p:nvGraphicFramePr>
          <p:cNvPr id="10" name="Tableau 9">
            <a:extLst>
              <a:ext uri="{FF2B5EF4-FFF2-40B4-BE49-F238E27FC236}">
                <a16:creationId xmlns:a16="http://schemas.microsoft.com/office/drawing/2014/main" id="{2AA2EDAA-893F-4CFE-9EC3-978F5D177AC6}"/>
              </a:ext>
            </a:extLst>
          </p:cNvPr>
          <p:cNvGraphicFramePr>
            <a:graphicFrameLocks noGrp="1"/>
          </p:cNvGraphicFramePr>
          <p:nvPr>
            <p:extLst>
              <p:ext uri="{D42A27DB-BD31-4B8C-83A1-F6EECF244321}">
                <p14:modId xmlns:p14="http://schemas.microsoft.com/office/powerpoint/2010/main" val="1788520383"/>
              </p:ext>
            </p:extLst>
          </p:nvPr>
        </p:nvGraphicFramePr>
        <p:xfrm>
          <a:off x="1524000" y="44196"/>
          <a:ext cx="6096000" cy="28803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116360">
                <a:tc>
                  <a:txBody>
                    <a:bodyPr/>
                    <a:lstStyle/>
                    <a:p>
                      <a:pPr marL="0" marR="0" lvl="0" indent="0" algn="ctr" defTabSz="914400" rtl="0" eaLnBrk="1" fontAlgn="auto" latinLnBrk="0" hangingPunct="1">
                        <a:lnSpc>
                          <a:spcPct val="80000"/>
                        </a:lnSpc>
                        <a:spcBef>
                          <a:spcPct val="0"/>
                        </a:spcBef>
                        <a:spcAft>
                          <a:spcPts val="0"/>
                        </a:spcAft>
                        <a:buClrTx/>
                        <a:buSzTx/>
                        <a:buFontTx/>
                        <a:buNone/>
                        <a:tabLst/>
                        <a:defRPr/>
                      </a:pPr>
                      <a:r>
                        <a:rPr lang="en-CA" sz="1800" dirty="0"/>
                        <a:t>Ordination </a:t>
                      </a:r>
                      <a:r>
                        <a:rPr lang="fr-FR" dirty="0" err="1"/>
                        <a:t>Oghnostos</a:t>
                      </a:r>
                      <a:r>
                        <a:rPr lang="en-CA" sz="1800" dirty="0"/>
                        <a:t> - </a:t>
                      </a:r>
                      <a:r>
                        <a:rPr lang="ar-EG" sz="1800" dirty="0"/>
                        <a:t>تكريس</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11" name="Action Button: Custom 4">
            <a:hlinkClick r:id="rId3" action="ppaction://hlinksldjump" highlightClick="1"/>
            <a:extLst>
              <a:ext uri="{FF2B5EF4-FFF2-40B4-BE49-F238E27FC236}">
                <a16:creationId xmlns:a16="http://schemas.microsoft.com/office/drawing/2014/main" id="{87137B20-EBC2-4B5F-95B9-D1C54A6FE55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801358612"/>
      </p:ext>
    </p:extLst>
  </p:cSld>
  <p:clrMapOvr>
    <a:masterClrMapping/>
  </p:clrMapOvr>
  <p:transition/>
</p:sld>
</file>

<file path=ppt/slides/slide3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92464" name="Group 80"/>
          <p:cNvGraphicFramePr>
            <a:graphicFrameLocks noGrp="1"/>
          </p:cNvGraphicFramePr>
          <p:nvPr>
            <p:extLst>
              <p:ext uri="{D42A27DB-BD31-4B8C-83A1-F6EECF244321}">
                <p14:modId xmlns:p14="http://schemas.microsoft.com/office/powerpoint/2010/main" val="1756043071"/>
              </p:ext>
            </p:extLst>
          </p:nvPr>
        </p:nvGraphicFramePr>
        <p:xfrm>
          <a:off x="0" y="437170"/>
          <a:ext cx="9144000" cy="4352000"/>
        </p:xfrm>
        <a:graphic>
          <a:graphicData uri="http://schemas.openxmlformats.org/drawingml/2006/table">
            <a:tbl>
              <a:tblPr/>
              <a:tblGrid>
                <a:gridCol w="3378740">
                  <a:extLst>
                    <a:ext uri="{9D8B030D-6E8A-4147-A177-3AD203B41FA5}">
                      <a16:colId xmlns:a16="http://schemas.microsoft.com/office/drawing/2014/main" val="20000"/>
                    </a:ext>
                  </a:extLst>
                </a:gridCol>
                <a:gridCol w="3229583">
                  <a:extLst>
                    <a:ext uri="{9D8B030D-6E8A-4147-A177-3AD203B41FA5}">
                      <a16:colId xmlns:a16="http://schemas.microsoft.com/office/drawing/2014/main" val="20001"/>
                    </a:ext>
                  </a:extLst>
                </a:gridCol>
                <a:gridCol w="2535677">
                  <a:extLst>
                    <a:ext uri="{9D8B030D-6E8A-4147-A177-3AD203B41FA5}">
                      <a16:colId xmlns:a16="http://schemas.microsoft.com/office/drawing/2014/main" val="20002"/>
                    </a:ext>
                  </a:extLst>
                </a:gridCol>
              </a:tblGrid>
              <a:tr h="3819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93197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Marenseph~mot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n~totf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m~piref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erpeynanef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a:t>
                      </a:r>
                      <a:r>
                        <a:rPr kumimoji="0" lang="en-US" sz="3200" b="0" i="0" u="none" strike="noStrike" cap="none" normalizeH="0" baseline="0" dirty="0">
                          <a:ln>
                            <a:noFill/>
                          </a:ln>
                          <a:solidFill>
                            <a:schemeClr val="tx1"/>
                          </a:solidFill>
                          <a:effectLst/>
                          <a:latin typeface="Coptic1" pitchFamily="2" charset="0"/>
                          <a:cs typeface="Arial" charset="0"/>
                        </a:rPr>
                        <a:t>/t: </a:t>
                      </a:r>
                      <a:r>
                        <a:rPr kumimoji="0" lang="en-US" sz="3200" b="0" i="0" u="none" strike="noStrike" cap="none" normalizeH="0" baseline="0" dirty="0" err="1">
                          <a:ln>
                            <a:noFill/>
                          </a:ln>
                          <a:solidFill>
                            <a:schemeClr val="tx1"/>
                          </a:solidFill>
                          <a:effectLst/>
                          <a:latin typeface="Coptic1" pitchFamily="2" charset="0"/>
                          <a:cs typeface="Arial" charset="0"/>
                        </a:rPr>
                        <a:t>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pencwt</a:t>
                      </a:r>
                      <a:r>
                        <a:rPr kumimoji="0" lang="en-US" sz="3200" b="0" i="0" u="none" strike="noStrike" cap="none" normalizeH="0" baseline="0" dirty="0">
                          <a:ln>
                            <a:noFill/>
                          </a:ln>
                          <a:solidFill>
                            <a:schemeClr val="tx1"/>
                          </a:solidFill>
                          <a:effectLst/>
                          <a:latin typeface="Coptic1" pitchFamily="2" charset="0"/>
                          <a:cs typeface="Arial" charset="0"/>
                        </a:rPr>
                        <a:t>/r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Rendons grâce  à Dieu le bienfaiteur et le miséricordieux, Le Père de notre Seigneur, Dieu et Sauveur Jésus Christ;</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فلنشكر صانع الخيرات الرحوم الله أبا ربَنَا وإلهَنَا ومُخَلصُنَا يسوع المسيح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8592458" name="Group 74"/>
          <p:cNvGraphicFramePr>
            <a:graphicFrameLocks noGrp="1"/>
          </p:cNvGraphicFramePr>
          <p:nvPr/>
        </p:nvGraphicFramePr>
        <p:xfrm>
          <a:off x="973123" y="28521"/>
          <a:ext cx="7391400" cy="342900"/>
        </p:xfrm>
        <a:graphic>
          <a:graphicData uri="http://schemas.openxmlformats.org/drawingml/2006/table">
            <a:tbl>
              <a:tblPr/>
              <a:tblGrid>
                <a:gridCol w="7391400">
                  <a:extLst>
                    <a:ext uri="{9D8B030D-6E8A-4147-A177-3AD203B41FA5}">
                      <a16:colId xmlns:a16="http://schemas.microsoft.com/office/drawing/2014/main" val="20000"/>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500" b="0" i="0" u="none" strike="noStrike" cap="none" normalizeH="0" baseline="0" dirty="0">
                          <a:ln>
                            <a:noFill/>
                          </a:ln>
                          <a:solidFill>
                            <a:schemeClr val="tx1"/>
                          </a:solidFill>
                          <a:effectLst/>
                          <a:latin typeface="Arial" charset="0"/>
                          <a:cs typeface="Arial" charset="0"/>
                        </a:rPr>
                        <a:t>Prière d’action de grâces</a:t>
                      </a:r>
                      <a:r>
                        <a:rPr kumimoji="0" lang="en-US" sz="15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a:ln>
                            <a:noFill/>
                          </a:ln>
                          <a:solidFill>
                            <a:schemeClr val="tx1"/>
                          </a:solidFill>
                          <a:effectLst/>
                          <a:latin typeface="Arial" charset="0"/>
                          <a:cs typeface="Arial" charset="0"/>
                        </a:rPr>
                        <a:t>-</a:t>
                      </a:r>
                      <a:r>
                        <a:rPr kumimoji="0" lang="ar-SA" sz="1800" b="0" i="0" u="none" strike="noStrike" cap="none" normalizeH="0" baseline="0" dirty="0">
                          <a:ln>
                            <a:noFill/>
                          </a:ln>
                          <a:solidFill>
                            <a:schemeClr val="tx1"/>
                          </a:solidFill>
                          <a:effectLst/>
                          <a:latin typeface="Arial" charset="0"/>
                          <a:cs typeface="Arial" charset="0"/>
                        </a:rPr>
                        <a:t>صلاة الشكر</a:t>
                      </a:r>
                      <a:r>
                        <a:rPr kumimoji="0" lang="en-US" sz="180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a:extLst>
              <a:ext uri="{FF2B5EF4-FFF2-40B4-BE49-F238E27FC236}">
                <a16:creationId xmlns:a16="http://schemas.microsoft.com/office/drawing/2014/main" id="{028DCFE2-F2EA-4F63-8C10-AF93DACBCA0A}"/>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37793117"/>
      </p:ext>
    </p:extLst>
  </p:cSld>
  <p:clrMapOvr>
    <a:masterClrMapping/>
  </p:clrMapOvr>
  <p:transition/>
</p:sld>
</file>

<file path=ppt/slides/slide3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7928" name="Group 56"/>
          <p:cNvGraphicFramePr>
            <a:graphicFrameLocks noGrp="1"/>
          </p:cNvGraphicFramePr>
          <p:nvPr/>
        </p:nvGraphicFramePr>
        <p:xfrm>
          <a:off x="0" y="0"/>
          <a:ext cx="9143999" cy="5189220"/>
        </p:xfrm>
        <a:graphic>
          <a:graphicData uri="http://schemas.openxmlformats.org/drawingml/2006/table">
            <a:tbl>
              <a:tblPr/>
              <a:tblGrid>
                <a:gridCol w="3586264">
                  <a:extLst>
                    <a:ext uri="{9D8B030D-6E8A-4147-A177-3AD203B41FA5}">
                      <a16:colId xmlns:a16="http://schemas.microsoft.com/office/drawing/2014/main" val="20000"/>
                    </a:ext>
                  </a:extLst>
                </a:gridCol>
                <a:gridCol w="3184187">
                  <a:extLst>
                    <a:ext uri="{9D8B030D-6E8A-4147-A177-3AD203B41FA5}">
                      <a16:colId xmlns:a16="http://schemas.microsoft.com/office/drawing/2014/main" val="20001"/>
                    </a:ext>
                  </a:extLst>
                </a:gridCol>
                <a:gridCol w="2373548">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Je </a:t>
                      </a:r>
                      <a:r>
                        <a:rPr kumimoji="0" lang="en-US" sz="2400" b="0" i="0" u="none" strike="noStrike" cap="none" normalizeH="0" baseline="0" dirty="0" err="1">
                          <a:ln>
                            <a:noFill/>
                          </a:ln>
                          <a:solidFill>
                            <a:schemeClr val="tx1"/>
                          </a:solidFill>
                          <a:effectLst/>
                          <a:latin typeface="Coptic1" pitchFamily="2" charset="0"/>
                          <a:cs typeface="Arial" charset="0"/>
                        </a:rPr>
                        <a:t>aferc~kepazin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aferbo</a:t>
                      </a:r>
                      <a:r>
                        <a:rPr kumimoji="0" lang="en-US" sz="2400" b="0" i="0" u="none" strike="noStrike" cap="none" normalizeH="0" baseline="0" dirty="0">
                          <a:ln>
                            <a:noFill/>
                          </a:ln>
                          <a:solidFill>
                            <a:schemeClr val="tx1"/>
                          </a:solidFill>
                          <a:effectLst/>
                          <a:latin typeface="Coptic1" pitchFamily="2" charset="0"/>
                          <a:cs typeface="Arial" charset="0"/>
                        </a:rPr>
                        <a:t>/~yin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afa~reh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afsopten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a~co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toten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afenten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e~h~r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e~taiounou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Nyof</a:t>
                      </a:r>
                      <a:r>
                        <a:rPr kumimoji="0" lang="en-US" sz="2400" b="0" i="0" u="none" strike="noStrike" cap="none" normalizeH="0" baseline="0" dirty="0">
                          <a:ln>
                            <a:noFill/>
                          </a:ln>
                          <a:solidFill>
                            <a:schemeClr val="tx1"/>
                          </a:solidFill>
                          <a:effectLst/>
                          <a:latin typeface="Coptic1" pitchFamily="2" charset="0"/>
                          <a:cs typeface="Arial" charset="0"/>
                        </a:rPr>
                        <a:t> on </a:t>
                      </a:r>
                      <a:r>
                        <a:rPr kumimoji="0" lang="en-US" sz="2400" b="0" i="0" u="none" strike="noStrike" cap="none" normalizeH="0" baseline="0" dirty="0" err="1">
                          <a:ln>
                            <a:noFill/>
                          </a:ln>
                          <a:solidFill>
                            <a:schemeClr val="tx1"/>
                          </a:solidFill>
                          <a:effectLst/>
                          <a:latin typeface="Coptic1" pitchFamily="2" charset="0"/>
                          <a:cs typeface="Arial" charset="0"/>
                        </a:rPr>
                        <a:t>maren</a:t>
                      </a:r>
                      <a:r>
                        <a:rPr kumimoji="0" lang="en-US" sz="2400" b="0" i="0" u="none" strike="noStrike" cap="none" normalizeH="0" baseline="0" dirty="0">
                          <a:ln>
                            <a:noFill/>
                          </a:ln>
                          <a:solidFill>
                            <a:schemeClr val="tx1"/>
                          </a:solidFill>
                          <a:effectLst/>
                          <a:latin typeface="Coptic1" pitchFamily="2" charset="0"/>
                          <a:cs typeface="Arial" charset="0"/>
                        </a:rPr>
                        <a:t>]ho </a:t>
                      </a:r>
                      <a:r>
                        <a:rPr kumimoji="0" lang="en-US" sz="2400" b="0" i="0" u="none" strike="noStrike" cap="none" normalizeH="0" baseline="0" dirty="0" err="1">
                          <a:ln>
                            <a:noFill/>
                          </a:ln>
                          <a:solidFill>
                            <a:schemeClr val="tx1"/>
                          </a:solidFill>
                          <a:effectLst/>
                          <a:latin typeface="Coptic1" pitchFamily="2" charset="0"/>
                          <a:cs typeface="Arial" charset="0"/>
                        </a:rPr>
                        <a:t>e~rof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hopwc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n~tefa</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paie~hoou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nie~hoou</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penwnq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pipantokratwr</a:t>
                      </a:r>
                      <a:r>
                        <a:rPr kumimoji="0" lang="en-US" sz="2400" b="0" i="0" u="none" strike="noStrike" cap="none" normalizeH="0" baseline="0" dirty="0">
                          <a:ln>
                            <a:noFill/>
                          </a:ln>
                          <a:solidFill>
                            <a:schemeClr val="tx1"/>
                          </a:solidFill>
                          <a:effectLst/>
                          <a:latin typeface="Coptic1" pitchFamily="2" charset="0"/>
                          <a:cs typeface="Arial" charset="0"/>
                        </a:rPr>
                        <a:t> P[</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parce qu’Il nous a  protégés, aidés, préservés,  reçus avec bonté, traités avec miséricorde, fortifiés et fait parvenir jusqu’à cette heure.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Supplions Le encore de nous garder en ce saint jour et tous les jours de notre vie en toute paix ; Lui qui est Tout-Puissant, le Seigneur notre Dieu.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لأنه سترنا وأعاننا وحفظنا وقبلنا إليه وأشفقَ علينا وعضدنا وأتى بنا إلى هذه الساعة</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هو أيضاً فلنسألهُ أن يحفظنا فى هذا اليوم المقدس وكل أيام حياتنا بكل سلام، ضابط الكل الربُ إلهُنا.</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4">
            <a:hlinkClick r:id="rId2" action="ppaction://hlinksldjump" highlightClick="1"/>
            <a:extLst>
              <a:ext uri="{FF2B5EF4-FFF2-40B4-BE49-F238E27FC236}">
                <a16:creationId xmlns:a16="http://schemas.microsoft.com/office/drawing/2014/main" id="{868FBAFC-BCDB-4ED7-B0D9-D7517184E2E4}"/>
              </a:ext>
            </a:extLst>
          </p:cNvPr>
          <p:cNvSpPr/>
          <p:nvPr/>
        </p:nvSpPr>
        <p:spPr bwMode="auto">
          <a:xfrm>
            <a:off x="662696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72811541"/>
      </p:ext>
    </p:extLst>
  </p:cSld>
  <p:clrMapOvr>
    <a:masterClrMapping/>
  </p:clrMapOvr>
  <p:transition/>
</p:sld>
</file>

<file path=ppt/slides/slide3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Rectangle 2"/>
          <p:cNvSpPr>
            <a:spLocks noChangeArrowheads="1"/>
          </p:cNvSpPr>
          <p:nvPr/>
        </p:nvSpPr>
        <p:spPr bwMode="auto">
          <a:xfrm>
            <a:off x="914400" y="2286000"/>
            <a:ext cx="7543800" cy="2603790"/>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90000"/>
              </a:lnSpc>
              <a:spcBef>
                <a:spcPct val="50000"/>
              </a:spcBef>
              <a:spcAft>
                <a:spcPct val="0"/>
              </a:spcAft>
              <a:buClrTx/>
              <a:buSzTx/>
              <a:buFontTx/>
              <a:buNone/>
              <a:tabLst/>
              <a:defRPr/>
            </a:pPr>
            <a:endParaRPr kumimoji="0" lang="en-US" sz="3200" b="1"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l" defTabSz="914400" rtl="0" eaLnBrk="1" fontAlgn="base" latinLnBrk="0" hangingPunct="1">
              <a:lnSpc>
                <a:spcPct val="90000"/>
              </a:lnSpc>
              <a:spcBef>
                <a:spcPct val="50000"/>
              </a:spcBef>
              <a:spcAft>
                <a:spcPct val="0"/>
              </a:spcAft>
              <a:buClrTx/>
              <a:buSzTx/>
              <a:buFontTx/>
              <a:buNone/>
              <a:tabLst/>
              <a:defRPr/>
            </a:pPr>
            <a:r>
              <a:rPr kumimoji="0" lang="en-US" sz="3200" b="0" i="0" u="none" strike="noStrike" kern="1200" cap="none" spc="0" normalizeH="0" baseline="0" noProof="0" dirty="0">
                <a:ln>
                  <a:noFill/>
                </a:ln>
                <a:solidFill>
                  <a:srgbClr val="080808"/>
                </a:solidFill>
                <a:effectLst/>
                <a:uLnTx/>
                <a:uFillTx/>
                <a:latin typeface="Arial" charset="0"/>
                <a:ea typeface="+mn-ea"/>
                <a:cs typeface="Arial" charset="0"/>
              </a:rPr>
              <a:t>			</a:t>
            </a:r>
            <a:r>
              <a:rPr kumimoji="0" lang="en-US" sz="3200" b="0" i="1" u="none" strike="noStrike" kern="1200" cap="none" spc="0" normalizeH="0" baseline="0" noProof="0" dirty="0">
                <a:ln>
                  <a:noFill/>
                </a:ln>
                <a:solidFill>
                  <a:srgbClr val="080808"/>
                </a:solidFill>
                <a:effectLst/>
                <a:uLnTx/>
                <a:uFillTx/>
                <a:latin typeface="Arial" charset="0"/>
                <a:ea typeface="+mn-ea"/>
                <a:cs typeface="Arial" charset="0"/>
              </a:rPr>
              <a:t>  	</a:t>
            </a:r>
            <a:endParaRPr kumimoji="0" lang="en-US" sz="3200" b="0" i="0" u="none" strike="noStrike" kern="1200" cap="none" spc="0" normalizeH="0" baseline="0" noProof="0" dirty="0">
              <a:ln>
                <a:noFill/>
              </a:ln>
              <a:solidFill>
                <a:srgbClr val="080808"/>
              </a:solidFill>
              <a:effectLst/>
              <a:uLnTx/>
              <a:uFillTx/>
              <a:latin typeface="Arial" pitchFamily="34" charset="0"/>
              <a:ea typeface="+mn-ea"/>
              <a:cs typeface="Arial" charset="0"/>
            </a:endParaRPr>
          </a:p>
          <a:p>
            <a:pPr marL="0" marR="0" lvl="0" indent="0" algn="l" defTabSz="914400" rtl="0" eaLnBrk="1" fontAlgn="base" latinLnBrk="0" hangingPunct="1">
              <a:lnSpc>
                <a:spcPct val="90000"/>
              </a:lnSpc>
              <a:spcBef>
                <a:spcPct val="50000"/>
              </a:spcBef>
              <a:spcAft>
                <a:spcPct val="0"/>
              </a:spcAft>
              <a:buClrTx/>
              <a:buSzTx/>
              <a:buFontTx/>
              <a:buNone/>
              <a:tabLst/>
              <a:defRPr/>
            </a:pPr>
            <a:endParaRPr kumimoji="0" lang="en-US" sz="3200" b="1" i="0" u="none" strike="noStrike" kern="1200" cap="none" spc="0" normalizeH="0" baseline="0" noProof="0" dirty="0">
              <a:ln>
                <a:noFill/>
              </a:ln>
              <a:solidFill>
                <a:srgbClr val="080808"/>
              </a:solidFill>
              <a:effectLst/>
              <a:uLnTx/>
              <a:uFillTx/>
              <a:latin typeface="Arial" charset="0"/>
              <a:ea typeface="+mn-ea"/>
              <a:cs typeface="Arial" pitchFamily="34" charset="0"/>
            </a:endParaRPr>
          </a:p>
          <a:p>
            <a:pPr marL="0" marR="0" lvl="0" indent="0" algn="l" defTabSz="914400" rtl="0" eaLnBrk="0" fontAlgn="base" latinLnBrk="0" hangingPunct="0">
              <a:lnSpc>
                <a:spcPct val="90000"/>
              </a:lnSpc>
              <a:spcBef>
                <a:spcPct val="50000"/>
              </a:spcBef>
              <a:spcAft>
                <a:spcPct val="0"/>
              </a:spcAft>
              <a:buClrTx/>
              <a:buSzTx/>
              <a:buFontTx/>
              <a:buNone/>
              <a:tabLst/>
              <a:defRPr/>
            </a:pPr>
            <a:r>
              <a:rPr kumimoji="0" lang="en-US" sz="3200" b="0" i="0" u="none" strike="noStrike" kern="1200" cap="none" spc="0" normalizeH="0" baseline="0" noProof="0" dirty="0">
                <a:ln>
                  <a:noFill/>
                </a:ln>
                <a:solidFill>
                  <a:srgbClr val="080808"/>
                </a:solidFill>
                <a:effectLst/>
                <a:uLnTx/>
                <a:uFillTx/>
                <a:latin typeface="Arial" charset="0"/>
                <a:ea typeface="+mn-ea"/>
                <a:cs typeface="Arial" charset="0"/>
              </a:rPr>
              <a:t>		</a:t>
            </a:r>
            <a:endParaRPr kumimoji="0" lang="en-US" sz="3200" b="0" i="0" u="none" strike="noStrike" kern="1200" cap="none" spc="0" normalizeH="0" baseline="0" noProof="0" dirty="0">
              <a:ln>
                <a:noFill/>
              </a:ln>
              <a:solidFill>
                <a:srgbClr val="080808"/>
              </a:solidFill>
              <a:effectLst/>
              <a:uLnTx/>
              <a:uFillTx/>
              <a:latin typeface="Avva_Shenouda" pitchFamily="34" charset="0"/>
              <a:ea typeface="+mn-ea"/>
              <a:cs typeface="Arial" pitchFamily="34" charset="0"/>
            </a:endParaRPr>
          </a:p>
        </p:txBody>
      </p:sp>
      <p:graphicFrame>
        <p:nvGraphicFramePr>
          <p:cNvPr id="12398595" name="Group 3"/>
          <p:cNvGraphicFramePr>
            <a:graphicFrameLocks noGrp="1"/>
          </p:cNvGraphicFramePr>
          <p:nvPr>
            <p:extLst>
              <p:ext uri="{D42A27DB-BD31-4B8C-83A1-F6EECF244321}">
                <p14:modId xmlns:p14="http://schemas.microsoft.com/office/powerpoint/2010/main" val="3850104030"/>
              </p:ext>
            </p:extLst>
          </p:nvPr>
        </p:nvGraphicFramePr>
        <p:xfrm>
          <a:off x="0" y="0"/>
          <a:ext cx="9144000" cy="4896605"/>
        </p:xfrm>
        <a:graphic>
          <a:graphicData uri="http://schemas.openxmlformats.org/drawingml/2006/table">
            <a:tbl>
              <a:tblPr/>
              <a:tblGrid>
                <a:gridCol w="3505200">
                  <a:extLst>
                    <a:ext uri="{9D8B030D-6E8A-4147-A177-3AD203B41FA5}">
                      <a16:colId xmlns:a16="http://schemas.microsoft.com/office/drawing/2014/main" val="20000"/>
                    </a:ext>
                  </a:extLst>
                </a:gridCol>
                <a:gridCol w="3263900">
                  <a:extLst>
                    <a:ext uri="{9D8B030D-6E8A-4147-A177-3AD203B41FA5}">
                      <a16:colId xmlns:a16="http://schemas.microsoft.com/office/drawing/2014/main" val="20001"/>
                    </a:ext>
                  </a:extLst>
                </a:gridCol>
                <a:gridCol w="2374900">
                  <a:extLst>
                    <a:ext uri="{9D8B030D-6E8A-4147-A177-3AD203B41FA5}">
                      <a16:colId xmlns:a16="http://schemas.microsoft.com/office/drawing/2014/main" val="20002"/>
                    </a:ext>
                  </a:extLst>
                </a:gridCol>
              </a:tblGrid>
              <a:tr h="361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Arial" charset="0"/>
                          <a:cs typeface="Arial" pitchFamily="34" charset="0"/>
                        </a:rPr>
                        <a:t>Diacre</a:t>
                      </a:r>
                      <a:r>
                        <a:rPr kumimoji="0" lang="en-US" sz="2000" b="0" i="0" u="sng" strike="noStrike" cap="none" normalizeH="0" baseline="0" dirty="0">
                          <a:ln>
                            <a:noFill/>
                          </a:ln>
                          <a:solidFill>
                            <a:srgbClr val="FF9900"/>
                          </a:solidFill>
                          <a:effectLst/>
                          <a:latin typeface="Arial" charset="0"/>
                          <a:cs typeface="Arial" pitchFamily="34"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الشماس</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6558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Proceuxacye</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Prions</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9928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endParaRPr kumimoji="0" lang="en-US" sz="2000" b="0" i="0" u="sng" strike="noStrike" cap="none" normalizeH="0" baseline="0" dirty="0">
                        <a:ln>
                          <a:noFill/>
                        </a:ln>
                        <a:solidFill>
                          <a:srgbClr val="FF9900"/>
                        </a:solidFill>
                        <a:effectLst/>
                        <a:latin typeface="Arial" charset="0"/>
                        <a:cs typeface="Arial" pitchFamily="34"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الشعب:</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38328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300" b="0" i="0" u="none" strike="noStrike" cap="none" normalizeH="0" baseline="0" dirty="0">
                        <a:ln>
                          <a:noFill/>
                        </a:ln>
                        <a:solidFill>
                          <a:schemeClr val="tx1"/>
                        </a:solidFill>
                        <a:effectLst/>
                        <a:latin typeface="Coptic1" pitchFamily="2" charset="0"/>
                        <a:cs typeface="Arial" pitchFamily="34"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Kurie</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e~le</a:t>
                      </a:r>
                      <a:r>
                        <a:rPr kumimoji="0" lang="en-US" sz="2800" b="0" i="0" u="none" strike="noStrike" cap="none" normalizeH="0" baseline="0" dirty="0">
                          <a:ln>
                            <a:noFill/>
                          </a:ln>
                          <a:solidFill>
                            <a:schemeClr val="tx1"/>
                          </a:solidFill>
                          <a:effectLst/>
                          <a:latin typeface="Coptic1" pitchFamily="2" charset="0"/>
                          <a:cs typeface="Arial" pitchFamily="34" charset="0"/>
                        </a:rPr>
                        <a:t>/~con</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36804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pitchFamily="34" charset="0"/>
                        </a:rPr>
                        <a:t>Piou</a:t>
                      </a:r>
                      <a:r>
                        <a:rPr kumimoji="0" lang="en-CA" sz="2000" b="0" i="0" u="sng" strike="noStrike" cap="none" normalizeH="0" baseline="0" dirty="0">
                          <a:ln>
                            <a:noFill/>
                          </a:ln>
                          <a:solidFill>
                            <a:srgbClr val="FF9900"/>
                          </a:solidFill>
                          <a:effectLst/>
                          <a:latin typeface="Coptic1" pitchFamily="2" charset="0"/>
                          <a:cs typeface="Arial" pitchFamily="34"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none" strike="noStrike" cap="none" normalizeH="0" baseline="0" dirty="0">
                        <a:ln>
                          <a:noFill/>
                        </a:ln>
                        <a:solidFill>
                          <a:srgbClr val="FF9900"/>
                        </a:solidFill>
                        <a:effectLst/>
                        <a:latin typeface="Coptic1" pitchFamily="2" charset="0"/>
                        <a:cs typeface="Arial" pitchFamily="34"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none" strike="noStrike" cap="none" normalizeH="0" baseline="0" dirty="0">
                        <a:ln>
                          <a:noFill/>
                        </a:ln>
                        <a:solidFill>
                          <a:srgbClr val="FF9900"/>
                        </a:solidFill>
                        <a:effectLst/>
                        <a:latin typeface="Coptic1" pitchFamily="2" charset="0"/>
                        <a:cs typeface="Arial" pitchFamily="34"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23088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Vn</a:t>
                      </a:r>
                      <a:r>
                        <a:rPr kumimoji="0" lang="en-US" sz="2800" b="0" i="0" u="none" strike="noStrike" cap="none" normalizeH="0" baseline="0" dirty="0">
                          <a:ln>
                            <a:noFill/>
                          </a:ln>
                          <a:solidFill>
                            <a:schemeClr val="tx1"/>
                          </a:solidFill>
                          <a:effectLst/>
                          <a:latin typeface="Coptic1" pitchFamily="2" charset="0"/>
                          <a:cs typeface="Arial" charset="0"/>
                        </a:rPr>
                        <a:t>/b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pipantokratwr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pencwt</a:t>
                      </a:r>
                      <a:r>
                        <a:rPr kumimoji="0" lang="en-US" sz="2800" b="0" i="0" u="none" strike="noStrike" cap="none" normalizeH="0" baseline="0" dirty="0">
                          <a:ln>
                            <a:noFill/>
                          </a:ln>
                          <a:solidFill>
                            <a:schemeClr val="tx1"/>
                          </a:solidFill>
                          <a:effectLst/>
                          <a:latin typeface="Coptic1" pitchFamily="2" charset="0"/>
                          <a:cs typeface="Arial" charset="0"/>
                        </a:rPr>
                        <a:t>/r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Ô Maître Seigneur, Dieu Tout-Puissant, Père de  notre Seigneur, Dieu et Sauveur Jésus-Christ,</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أيها السيدُ الربُ الإله ضابط الكل أبو ربَنَا وإلهَنَا ومُخَلصُنا يسوع المسيح،</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5"/>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5474C60E-1BCD-4C28-9F9B-7B5ECC92CF9D}"/>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89421390"/>
      </p:ext>
    </p:extLst>
  </p:cSld>
  <p:clrMapOvr>
    <a:masterClrMapping/>
  </p:clrMapOvr>
  <p:transition/>
</p:sld>
</file>

<file path=ppt/slides/slide3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8940" name="Group 44"/>
          <p:cNvGraphicFramePr>
            <a:graphicFrameLocks noGrp="1"/>
          </p:cNvGraphicFramePr>
          <p:nvPr/>
        </p:nvGraphicFramePr>
        <p:xfrm>
          <a:off x="0" y="0"/>
          <a:ext cx="9144000" cy="4823460"/>
        </p:xfrm>
        <a:graphic>
          <a:graphicData uri="http://schemas.openxmlformats.org/drawingml/2006/table">
            <a:tbl>
              <a:tblPr/>
              <a:tblGrid>
                <a:gridCol w="3295650">
                  <a:extLst>
                    <a:ext uri="{9D8B030D-6E8A-4147-A177-3AD203B41FA5}">
                      <a16:colId xmlns:a16="http://schemas.microsoft.com/office/drawing/2014/main" val="20000"/>
                    </a:ext>
                  </a:extLst>
                </a:gridCol>
                <a:gridCol w="3460750">
                  <a:extLst>
                    <a:ext uri="{9D8B030D-6E8A-4147-A177-3AD203B41FA5}">
                      <a16:colId xmlns:a16="http://schemas.microsoft.com/office/drawing/2014/main" val="20001"/>
                    </a:ext>
                  </a:extLst>
                </a:gridCol>
                <a:gridCol w="2387600">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tenseph~mot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n~totk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kata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hwb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eybe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hwb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hwb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akerc~kepazin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e~jwn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akerbo</a:t>
                      </a:r>
                      <a:r>
                        <a:rPr kumimoji="0" lang="en-US" sz="2600" b="0" i="0" u="none" strike="noStrike" cap="none" normalizeH="0" baseline="0" dirty="0">
                          <a:ln>
                            <a:noFill/>
                          </a:ln>
                          <a:solidFill>
                            <a:schemeClr val="tx1"/>
                          </a:solidFill>
                          <a:effectLst/>
                          <a:latin typeface="Coptic1" pitchFamily="2" charset="0"/>
                          <a:cs typeface="Arial" charset="0"/>
                        </a:rPr>
                        <a:t>/~yin </a:t>
                      </a:r>
                      <a:r>
                        <a:rPr kumimoji="0" lang="en-US" sz="2600" b="0" i="0" u="none" strike="noStrike" cap="none" normalizeH="0" baseline="0" dirty="0" err="1">
                          <a:ln>
                            <a:noFill/>
                          </a:ln>
                          <a:solidFill>
                            <a:schemeClr val="tx1"/>
                          </a:solidFill>
                          <a:effectLst/>
                          <a:latin typeface="Coptic1" pitchFamily="2" charset="0"/>
                          <a:cs typeface="Arial" charset="0"/>
                        </a:rPr>
                        <a:t>e~ron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aka~reh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aksopten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a~co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toten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akenten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e~h~r</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e~taiounou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yai</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nous Te rendons grâce, de  toute circonstance, pour toute circonstance et en toute circonstance, parce que Tu nous as   protégés, aidés, préservés,  reçus avec bonté, traités avec miséricorde, fortifiés et fait parvenir jusqu’à  cette heure.</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نشكرك على كل حالٍ ومن أجل كل حالٍ وفى كل حالٍ لأنكَ سترتنا وأعنتنا وحفظتنا وقبلتنا إليكَ وأشفقتَ علينا وعضدتنا وأتيتَ بنا إلى هذه السـاعة.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Text Box 29">
            <a:hlinkClick r:id="rId2" action="ppaction://hlinksldjump"/>
          </p:cNvPr>
          <p:cNvSpPr txBox="1">
            <a:spLocks noChangeArrowheads="1"/>
          </p:cNvSpPr>
          <p:nvPr/>
        </p:nvSpPr>
        <p:spPr bwMode="auto">
          <a:xfrm>
            <a:off x="6879265" y="4646487"/>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EG" sz="1600" b="1" i="0" u="none" strike="noStrike" kern="1200" cap="none" spc="0" normalizeH="0" baseline="0" noProof="0" dirty="0" err="1">
                <a:ln>
                  <a:noFill/>
                </a:ln>
                <a:solidFill>
                  <a:srgbClr val="FFFFFF"/>
                </a:solidFill>
                <a:effectLst/>
                <a:uLnTx/>
                <a:uFillTx/>
                <a:latin typeface="Arial" charset="0"/>
                <a:ea typeface="+mn-ea"/>
                <a:cs typeface="Arial" charset="0"/>
              </a:rPr>
              <a:t>فى</a:t>
            </a: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 حضور الأسقف</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fr-CA" sz="1200" b="1" i="0" u="none" strike="noStrike" kern="1200" cap="none" spc="0" normalizeH="0" baseline="0" noProof="0" dirty="0">
                <a:ln>
                  <a:noFill/>
                </a:ln>
                <a:solidFill>
                  <a:srgbClr val="FFFFFF"/>
                </a:solidFill>
                <a:effectLst/>
                <a:uLnTx/>
                <a:uFillTx/>
                <a:latin typeface="Arial" charset="0"/>
                <a:ea typeface="+mn-ea"/>
                <a:cs typeface="Arial" charset="0"/>
              </a:rPr>
              <a:t>En présence d’un père</a:t>
            </a:r>
          </a:p>
        </p:txBody>
      </p:sp>
      <p:sp>
        <p:nvSpPr>
          <p:cNvPr id="5" name="Action Button: Custom 4">
            <a:hlinkClick r:id="rId3" action="ppaction://hlinksldjump" highlightClick="1"/>
            <a:extLst>
              <a:ext uri="{FF2B5EF4-FFF2-40B4-BE49-F238E27FC236}">
                <a16:creationId xmlns:a16="http://schemas.microsoft.com/office/drawing/2014/main" id="{13424753-9B98-47FA-9F37-6152F5E1F13B}"/>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25304083"/>
      </p:ext>
    </p:extLst>
  </p:cSld>
  <p:clrMapOvr>
    <a:masterClrMapping/>
  </p:clrMapOvr>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38549" name="Group 21"/>
          <p:cNvGraphicFramePr>
            <a:graphicFrameLocks noGrp="1"/>
          </p:cNvGraphicFramePr>
          <p:nvPr>
            <p:ph sz="half" idx="1"/>
            <p:extLst>
              <p:ext uri="{D42A27DB-BD31-4B8C-83A1-F6EECF244321}">
                <p14:modId xmlns:p14="http://schemas.microsoft.com/office/powerpoint/2010/main" val="2286792779"/>
              </p:ext>
            </p:extLst>
          </p:nvPr>
        </p:nvGraphicFramePr>
        <p:xfrm>
          <a:off x="0" y="0"/>
          <a:ext cx="9144000" cy="4725924"/>
        </p:xfrm>
        <a:graphic>
          <a:graphicData uri="http://schemas.openxmlformats.org/drawingml/2006/table">
            <a:tbl>
              <a:tblPr/>
              <a:tblGrid>
                <a:gridCol w="3300919">
                  <a:extLst>
                    <a:ext uri="{9D8B030D-6E8A-4147-A177-3AD203B41FA5}">
                      <a16:colId xmlns:a16="http://schemas.microsoft.com/office/drawing/2014/main" val="20000"/>
                    </a:ext>
                  </a:extLst>
                </a:gridCol>
                <a:gridCol w="3274979">
                  <a:extLst>
                    <a:ext uri="{9D8B030D-6E8A-4147-A177-3AD203B41FA5}">
                      <a16:colId xmlns:a16="http://schemas.microsoft.com/office/drawing/2014/main" val="20001"/>
                    </a:ext>
                  </a:extLst>
                </a:gridCol>
                <a:gridCol w="2568102">
                  <a:extLst>
                    <a:ext uri="{9D8B030D-6E8A-4147-A177-3AD203B41FA5}">
                      <a16:colId xmlns:a16="http://schemas.microsoft.com/office/drawing/2014/main" val="20002"/>
                    </a:ext>
                  </a:extLst>
                </a:gridCol>
              </a:tblGrid>
              <a:tr h="46291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300" b="0" i="0" u="none" strike="noStrike" cap="none" normalizeH="0" baseline="0" dirty="0" err="1">
                          <a:ln>
                            <a:noFill/>
                          </a:ln>
                          <a:solidFill>
                            <a:schemeClr val="tx1"/>
                          </a:solidFill>
                          <a:effectLst/>
                          <a:latin typeface="Coptic1" pitchFamily="2" charset="0"/>
                          <a:cs typeface="Arial" charset="0"/>
                        </a:rPr>
                        <a:t>Twbh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e~jen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nenio</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nenc~n</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e~taue~nkot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aum~ton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m~mwou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qen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v~nah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m~Pi</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rictoc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icjen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p~e~neh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nenio</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e~youab</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n~ar</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e~pickopoc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ke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nenio</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n~e~pickopoc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nenio</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n~h</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goumenoc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ke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nenio</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m~p~recbuteroc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nenc~n</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n~dia~kwn</a:t>
                      </a:r>
                      <a:r>
                        <a:rPr kumimoji="0" lang="en-US" sz="2300" b="0" i="0" u="none" strike="noStrike" cap="none" normalizeH="0" baseline="0" dirty="0">
                          <a:ln>
                            <a:noFill/>
                          </a:ln>
                          <a:solidFill>
                            <a:schemeClr val="tx1"/>
                          </a:solidFill>
                          <a:effectLst/>
                          <a:latin typeface="Coptic1" pitchFamily="2" charset="0"/>
                          <a:cs typeface="Arial" charset="0"/>
                        </a:rPr>
                        <a:t>:</a:t>
                      </a: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none" strike="noStrike" cap="none" normalizeH="0" baseline="0" dirty="0">
                        <a:ln>
                          <a:noFill/>
                        </a:ln>
                        <a:solidFill>
                          <a:schemeClr val="tx1"/>
                        </a:solidFill>
                        <a:effectLst/>
                        <a:latin typeface="Arial" charset="0"/>
                        <a:cs typeface="Arial" charset="0"/>
                      </a:endParaRPr>
                    </a:p>
                    <a:p>
                      <a:pPr algn="just"/>
                      <a:r>
                        <a:rPr kumimoji="0" lang="fr-CA" sz="2300" b="0" i="0" u="none" strike="noStrike" cap="none" normalizeH="0" baseline="0" dirty="0">
                          <a:ln>
                            <a:noFill/>
                          </a:ln>
                          <a:solidFill>
                            <a:schemeClr val="tx1"/>
                          </a:solidFill>
                          <a:effectLst/>
                          <a:latin typeface="Arial" charset="0"/>
                          <a:cs typeface="Arial" charset="0"/>
                        </a:rPr>
                        <a:t>Implorez pour  nos  pères et nos frères  qui se sont endormis dans la  foi  du Christ  depuis le commencement. Nos saints pères les archevêques et nos pères les évêques, nos pères les higoumènes, nos pères les prêtres,  nos frères les diacres, </a:t>
                      </a: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اطلبوا عن آبائنا وأخوتنا الذين رقدوا </a:t>
                      </a:r>
                      <a:r>
                        <a:rPr kumimoji="0" lang="ar-SA" sz="2800" b="0" i="0" u="none" strike="noStrike" cap="none" normalizeH="0" baseline="0" dirty="0" err="1">
                          <a:ln>
                            <a:noFill/>
                          </a:ln>
                          <a:solidFill>
                            <a:schemeClr val="tx1"/>
                          </a:solidFill>
                          <a:effectLst/>
                          <a:latin typeface="Arial" charset="0"/>
                          <a:cs typeface="Arial" charset="0"/>
                        </a:rPr>
                        <a:t>وتنيحوا</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الإيمان بالمسيح منذ البدء.  آبائنا القديسين رؤساء الأساقفة وآبائنا الأساقفة. آبائنا القمامصة وآبائنا القسوس وإخوتنا الشمامسة.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DD376226-1A94-4796-A30B-8C9D7F1DF261}"/>
              </a:ext>
            </a:extLst>
          </p:cNvPr>
          <p:cNvSpPr/>
          <p:nvPr/>
        </p:nvSpPr>
        <p:spPr bwMode="auto">
          <a:xfrm>
            <a:off x="408793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4854" name="Group 22"/>
          <p:cNvGraphicFramePr>
            <a:graphicFrameLocks noGrp="1"/>
          </p:cNvGraphicFramePr>
          <p:nvPr>
            <p:ph/>
            <p:extLst>
              <p:ext uri="{D42A27DB-BD31-4B8C-83A1-F6EECF244321}">
                <p14:modId xmlns:p14="http://schemas.microsoft.com/office/powerpoint/2010/main" val="3675161369"/>
              </p:ext>
            </p:extLst>
          </p:nvPr>
        </p:nvGraphicFramePr>
        <p:xfrm>
          <a:off x="0" y="129574"/>
          <a:ext cx="9144002" cy="4301490"/>
        </p:xfrm>
        <a:graphic>
          <a:graphicData uri="http://schemas.openxmlformats.org/drawingml/2006/table">
            <a:tbl>
              <a:tblPr/>
              <a:tblGrid>
                <a:gridCol w="3206750">
                  <a:extLst>
                    <a:ext uri="{9D8B030D-6E8A-4147-A177-3AD203B41FA5}">
                      <a16:colId xmlns:a16="http://schemas.microsoft.com/office/drawing/2014/main" val="2245345730"/>
                    </a:ext>
                  </a:extLst>
                </a:gridCol>
                <a:gridCol w="3507180">
                  <a:extLst>
                    <a:ext uri="{9D8B030D-6E8A-4147-A177-3AD203B41FA5}">
                      <a16:colId xmlns:a16="http://schemas.microsoft.com/office/drawing/2014/main" val="20000"/>
                    </a:ext>
                  </a:extLst>
                </a:gridCol>
                <a:gridCol w="2430072">
                  <a:extLst>
                    <a:ext uri="{9D8B030D-6E8A-4147-A177-3AD203B41FA5}">
                      <a16:colId xmlns:a16="http://schemas.microsoft.com/office/drawing/2014/main" val="20001"/>
                    </a:ext>
                  </a:extLst>
                </a:gridCol>
              </a:tblGrid>
              <a:tr h="4258818">
                <a:tc>
                  <a:txBody>
                    <a:bodyPr/>
                    <a:lstStyle/>
                    <a:p>
                      <a:pPr algn="just"/>
                      <a:r>
                        <a:rPr lang="fr-FR" sz="2800" b="0" i="0" u="none" strike="noStrike" kern="1200" baseline="0" dirty="0">
                          <a:solidFill>
                            <a:schemeClr val="tx1"/>
                          </a:solidFill>
                          <a:latin typeface="Coptic1" pitchFamily="2" charset="0"/>
                          <a:ea typeface="+mn-ea"/>
                          <a:cs typeface="+mn-cs"/>
                        </a:rPr>
                        <a:t>Eu] </a:t>
                      </a:r>
                      <a:r>
                        <a:rPr lang="fr-FR" sz="2800" b="0" i="0" u="none" strike="noStrike" kern="1200" baseline="0" dirty="0" err="1">
                          <a:solidFill>
                            <a:schemeClr val="tx1"/>
                          </a:solidFill>
                          <a:latin typeface="Coptic1" pitchFamily="2" charset="0"/>
                          <a:ea typeface="+mn-ea"/>
                          <a:cs typeface="+mn-cs"/>
                        </a:rPr>
                        <a:t>m~moc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ejwn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n~oucw</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ou,w</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ebol</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ninobi</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ouwnq</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n~eneh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n~n</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eyna</a:t>
                      </a:r>
                      <a:r>
                        <a:rPr lang="fr-FR" sz="2800" b="0" i="0" u="none" strike="noStrike" kern="1200" baseline="0" dirty="0">
                          <a:solidFill>
                            <a:schemeClr val="tx1"/>
                          </a:solidFill>
                          <a:latin typeface="Coptic1" pitchFamily="2" charset="0"/>
                          <a:ea typeface="+mn-ea"/>
                          <a:cs typeface="+mn-cs"/>
                        </a:rPr>
                        <a:t>[i </a:t>
                      </a:r>
                      <a:r>
                        <a:rPr lang="fr-FR" sz="2800" b="0" i="0" u="none" strike="noStrike" kern="1200" baseline="0" dirty="0" err="1">
                          <a:solidFill>
                            <a:schemeClr val="tx1"/>
                          </a:solidFill>
                          <a:latin typeface="Coptic1" pitchFamily="2" charset="0"/>
                          <a:ea typeface="+mn-ea"/>
                          <a:cs typeface="+mn-cs"/>
                        </a:rPr>
                        <a:t>eboln~q</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tc</a:t>
                      </a:r>
                      <a:r>
                        <a:rPr lang="fr-FR" sz="2800" b="0" i="0" u="none" strike="noStrike" kern="1200" baseline="0" dirty="0">
                          <a:solidFill>
                            <a:schemeClr val="tx1"/>
                          </a:solidFill>
                          <a:latin typeface="Coptic1" pitchFamily="2" charset="0"/>
                          <a:ea typeface="+mn-ea"/>
                          <a:cs typeface="+mn-cs"/>
                        </a:rPr>
                        <a:t>. </a:t>
                      </a:r>
                    </a:p>
                    <a:p>
                      <a:pPr algn="just"/>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nah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nah</a:t>
                      </a:r>
                      <a:r>
                        <a:rPr lang="fr-FR" sz="2800" b="0" i="0" u="none" strike="noStrike" kern="1200" baseline="0" dirty="0">
                          <a:solidFill>
                            <a:schemeClr val="tx1"/>
                          </a:solidFill>
                          <a:latin typeface="Coptic1" pitchFamily="2" charset="0"/>
                          <a:ea typeface="+mn-ea"/>
                          <a:cs typeface="+mn-cs"/>
                        </a:rPr>
                        <a:t>] </a:t>
                      </a:r>
                      <a:r>
                        <a:rPr lang="nl-NL" sz="2800" b="0" i="0" u="none" strike="noStrike" kern="1200" baseline="0" dirty="0">
                          <a:solidFill>
                            <a:schemeClr val="tx1"/>
                          </a:solidFill>
                          <a:latin typeface="Coptic1" pitchFamily="2" charset="0"/>
                          <a:ea typeface="+mn-ea"/>
                          <a:cs typeface="+mn-cs"/>
                        </a:rPr>
                        <a:t>]nah] je </a:t>
                      </a:r>
                      <a:r>
                        <a:rPr lang="nl-NL" sz="2800" b="0" i="0" u="none" strike="noStrike" kern="1200" baseline="0" dirty="0" err="1">
                          <a:solidFill>
                            <a:schemeClr val="tx1"/>
                          </a:solidFill>
                          <a:latin typeface="Coptic1" pitchFamily="2" charset="0"/>
                          <a:ea typeface="+mn-ea"/>
                          <a:cs typeface="+mn-cs"/>
                        </a:rPr>
                        <a:t>yai</a:t>
                      </a:r>
                      <a:r>
                        <a:rPr lang="nl-NL" sz="2800" b="0" i="0" u="none" strike="noStrike" kern="1200" baseline="0" dirty="0">
                          <a:solidFill>
                            <a:schemeClr val="tx1"/>
                          </a:solidFill>
                          <a:latin typeface="Coptic1" pitchFamily="2" charset="0"/>
                          <a:ea typeface="+mn-ea"/>
                          <a:cs typeface="+mn-cs"/>
                        </a:rPr>
                        <a:t> te </a:t>
                      </a:r>
                      <a:r>
                        <a:rPr lang="nl-NL" sz="2800" b="0" i="0" u="none" strike="noStrike" kern="1200" baseline="0" dirty="0" err="1">
                          <a:solidFill>
                            <a:schemeClr val="tx1"/>
                          </a:solidFill>
                          <a:latin typeface="Coptic1" pitchFamily="2" charset="0"/>
                          <a:ea typeface="+mn-ea"/>
                          <a:cs typeface="+mn-cs"/>
                        </a:rPr>
                        <a:t>qen</a:t>
                      </a:r>
                      <a:r>
                        <a:rPr lang="nl-NL"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oumeym</a:t>
                      </a:r>
                      <a:r>
                        <a:rPr lang="fr-FR" sz="2800" b="0" i="0" u="none" strike="noStrike" kern="1200" baseline="0" dirty="0">
                          <a:solidFill>
                            <a:schemeClr val="tx1"/>
                          </a:solidFill>
                          <a:latin typeface="Coptic1" pitchFamily="2" charset="0"/>
                          <a:ea typeface="+mn-ea"/>
                          <a:cs typeface="+mn-cs"/>
                        </a:rPr>
                        <a:t>/i </a:t>
                      </a:r>
                      <a:r>
                        <a:rPr lang="fr-FR" sz="2800" b="0" i="0" u="none" strike="noStrike" kern="1200" baseline="0" dirty="0" err="1">
                          <a:solidFill>
                            <a:schemeClr val="tx1"/>
                          </a:solidFill>
                          <a:latin typeface="Coptic1" pitchFamily="2" charset="0"/>
                          <a:ea typeface="+mn-ea"/>
                          <a:cs typeface="+mn-cs"/>
                        </a:rPr>
                        <a:t>am</a:t>
                      </a:r>
                      <a:r>
                        <a:rPr lang="fr-FR" sz="2800" b="0" i="0" u="none" strike="noStrike" kern="1200" baseline="0" dirty="0">
                          <a:solidFill>
                            <a:schemeClr val="tx1"/>
                          </a:solidFill>
                          <a:latin typeface="Coptic1" pitchFamily="2" charset="0"/>
                          <a:ea typeface="+mn-ea"/>
                          <a:cs typeface="+mn-cs"/>
                        </a:rPr>
                        <a:t>/n.</a:t>
                      </a:r>
                      <a:endParaRPr kumimoji="0" lang="ar-EG" sz="40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Il est donné pour nous en Salut et en rémission des péchés et en vie éternelle à ceux qui y communient.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Je crois, je crois, je crois que cela est en vérité. Amen!</a:t>
                      </a:r>
                      <a:endParaRPr kumimoji="0" lang="ar-EG" sz="28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يُعطى عنا خلاصاً وغفراناً للخطايا وحياةً أبدية لمن يتناول منه.</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أؤمن.  أؤمن.  أؤمن.  أن هذا هو بالحقيقة آمين.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800" b="0" i="0" u="none" strike="noStrike" cap="none" normalizeH="0" baseline="0" dirty="0">
                        <a:ln>
                          <a:noFill/>
                        </a:ln>
                        <a:solidFill>
                          <a:schemeClr val="tx1"/>
                        </a:solidFill>
                        <a:effectLst/>
                        <a:latin typeface="Arial" charset="0"/>
                        <a:cs typeface="Arial" charset="0"/>
                      </a:endParaRP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9980" name="Group 60"/>
          <p:cNvGraphicFramePr>
            <a:graphicFrameLocks noGrp="1"/>
          </p:cNvGraphicFramePr>
          <p:nvPr>
            <p:extLst>
              <p:ext uri="{D42A27DB-BD31-4B8C-83A1-F6EECF244321}">
                <p14:modId xmlns:p14="http://schemas.microsoft.com/office/powerpoint/2010/main" val="3041917065"/>
              </p:ext>
            </p:extLst>
          </p:nvPr>
        </p:nvGraphicFramePr>
        <p:xfrm>
          <a:off x="0" y="0"/>
          <a:ext cx="9144000" cy="5097780"/>
        </p:xfrm>
        <a:graphic>
          <a:graphicData uri="http://schemas.openxmlformats.org/drawingml/2006/table">
            <a:tbl>
              <a:tblPr/>
              <a:tblGrid>
                <a:gridCol w="3276600">
                  <a:extLst>
                    <a:ext uri="{9D8B030D-6E8A-4147-A177-3AD203B41FA5}">
                      <a16:colId xmlns:a16="http://schemas.microsoft.com/office/drawing/2014/main" val="20000"/>
                    </a:ext>
                  </a:extLst>
                </a:gridCol>
                <a:gridCol w="3467100">
                  <a:extLst>
                    <a:ext uri="{9D8B030D-6E8A-4147-A177-3AD203B41FA5}">
                      <a16:colId xmlns:a16="http://schemas.microsoft.com/office/drawing/2014/main" val="20001"/>
                    </a:ext>
                  </a:extLst>
                </a:gridCol>
                <a:gridCol w="2400300">
                  <a:extLst>
                    <a:ext uri="{9D8B030D-6E8A-4147-A177-3AD203B41FA5}">
                      <a16:colId xmlns:a16="http://schemas.microsoft.com/office/drawing/2014/main" val="20002"/>
                    </a:ext>
                  </a:extLst>
                </a:gridCol>
              </a:tblGrid>
              <a:tr h="432642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2500" b="0" u="sng" dirty="0" err="1">
                          <a:solidFill>
                            <a:srgbClr val="FF9900"/>
                          </a:solidFill>
                          <a:latin typeface="Coptic1" pitchFamily="2" charset="0"/>
                        </a:rPr>
                        <a:t>Pidiakwn</a:t>
                      </a:r>
                      <a:r>
                        <a:rPr lang="en-CA" sz="2500" b="0" u="sng" dirty="0">
                          <a:solidFill>
                            <a:srgbClr val="FF9900"/>
                          </a:solidFill>
                          <a:latin typeface="Coptic1" pitchFamily="2"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lang="en-CA" sz="2500" b="0" dirty="0" err="1">
                          <a:latin typeface="Coptic1" pitchFamily="2" charset="0"/>
                        </a:rPr>
                        <a:t>Twbh</a:t>
                      </a:r>
                      <a:r>
                        <a:rPr lang="en-CA" sz="2500" b="0" dirty="0">
                          <a:latin typeface="Coptic1" pitchFamily="2" charset="0"/>
                        </a:rPr>
                        <a:t> </a:t>
                      </a:r>
                      <a:r>
                        <a:rPr lang="en-CA" sz="2500" b="0" dirty="0" err="1">
                          <a:latin typeface="Coptic1" pitchFamily="2" charset="0"/>
                        </a:rPr>
                        <a:t>hina</a:t>
                      </a:r>
                      <a:r>
                        <a:rPr lang="en-CA" sz="2500" b="0" dirty="0">
                          <a:latin typeface="Coptic1" pitchFamily="2" charset="0"/>
                        </a:rPr>
                        <a:t> </a:t>
                      </a:r>
                      <a:r>
                        <a:rPr lang="en-CA" sz="2500" b="0" dirty="0" err="1">
                          <a:latin typeface="Coptic1" pitchFamily="2" charset="0"/>
                        </a:rPr>
                        <a:t>n~te</a:t>
                      </a:r>
                      <a:r>
                        <a:rPr lang="en-CA" sz="2500" b="0" dirty="0">
                          <a:latin typeface="Coptic1" pitchFamily="2" charset="0"/>
                        </a:rPr>
                        <a:t> V]</a:t>
                      </a:r>
                      <a:r>
                        <a:rPr lang="en-CA" sz="2500" b="0" baseline="0" dirty="0">
                          <a:latin typeface="Coptic1" pitchFamily="2" charset="0"/>
                        </a:rPr>
                        <a:t> </a:t>
                      </a:r>
                      <a:r>
                        <a:rPr lang="en-CA" sz="2500" b="0" dirty="0" err="1">
                          <a:latin typeface="Coptic1" pitchFamily="2" charset="0"/>
                        </a:rPr>
                        <a:t>nai</a:t>
                      </a:r>
                      <a:r>
                        <a:rPr lang="en-CA" sz="2500" b="0" dirty="0">
                          <a:latin typeface="Coptic1" pitchFamily="2" charset="0"/>
                        </a:rPr>
                        <a:t> nan: </a:t>
                      </a:r>
                      <a:r>
                        <a:rPr lang="en-CA" sz="2500" b="0" dirty="0" err="1">
                          <a:latin typeface="Coptic1" pitchFamily="2" charset="0"/>
                        </a:rPr>
                        <a:t>n~tefsenh</a:t>
                      </a:r>
                      <a:r>
                        <a:rPr lang="en-CA" sz="2500" b="0" dirty="0">
                          <a:latin typeface="Coptic1" pitchFamily="2" charset="0"/>
                        </a:rPr>
                        <a:t>/t</a:t>
                      </a:r>
                      <a:r>
                        <a:rPr lang="en-CA" sz="2500" b="0" baseline="0" dirty="0">
                          <a:latin typeface="Coptic1" pitchFamily="2" charset="0"/>
                        </a:rPr>
                        <a:t> </a:t>
                      </a:r>
                      <a:r>
                        <a:rPr lang="en-CA" sz="2500" b="0" dirty="0" err="1">
                          <a:latin typeface="Coptic1" pitchFamily="2" charset="0"/>
                        </a:rPr>
                        <a:t>qaron</a:t>
                      </a:r>
                      <a:r>
                        <a:rPr lang="en-CA" sz="2500" b="0" dirty="0">
                          <a:latin typeface="Coptic1" pitchFamily="2" charset="0"/>
                        </a:rPr>
                        <a:t> </a:t>
                      </a:r>
                      <a:r>
                        <a:rPr lang="en-CA" sz="2500" b="0" dirty="0" err="1">
                          <a:latin typeface="Coptic1" pitchFamily="2" charset="0"/>
                        </a:rPr>
                        <a:t>n~tefcwtem</a:t>
                      </a:r>
                      <a:r>
                        <a:rPr lang="en-CA" sz="2500" b="0" baseline="0" dirty="0">
                          <a:latin typeface="Coptic1" pitchFamily="2" charset="0"/>
                        </a:rPr>
                        <a:t> </a:t>
                      </a:r>
                      <a:r>
                        <a:rPr lang="en-CA" sz="2500" b="0" dirty="0" err="1">
                          <a:latin typeface="Coptic1" pitchFamily="2" charset="0"/>
                        </a:rPr>
                        <a:t>e~ron</a:t>
                      </a:r>
                      <a:r>
                        <a:rPr lang="en-CA" sz="2500" b="0" dirty="0">
                          <a:latin typeface="Coptic1" pitchFamily="2" charset="0"/>
                        </a:rPr>
                        <a:t>: </a:t>
                      </a:r>
                      <a:r>
                        <a:rPr lang="en-CA" sz="2500" b="0" dirty="0" err="1">
                          <a:latin typeface="Coptic1" pitchFamily="2" charset="0"/>
                        </a:rPr>
                        <a:t>n~teferbo</a:t>
                      </a:r>
                      <a:r>
                        <a:rPr lang="en-CA" sz="2500" b="0" dirty="0">
                          <a:latin typeface="Coptic1" pitchFamily="2" charset="0"/>
                        </a:rPr>
                        <a:t>/yin </a:t>
                      </a:r>
                      <a:r>
                        <a:rPr lang="en-CA" sz="2500" b="0" dirty="0" err="1">
                          <a:latin typeface="Coptic1" pitchFamily="2" charset="0"/>
                        </a:rPr>
                        <a:t>e~ron</a:t>
                      </a:r>
                      <a:r>
                        <a:rPr lang="en-CA" sz="2500" b="0" dirty="0">
                          <a:latin typeface="Coptic1" pitchFamily="2" charset="0"/>
                        </a:rPr>
                        <a:t>: </a:t>
                      </a:r>
                      <a:r>
                        <a:rPr lang="en-CA" sz="2500" b="0" dirty="0" err="1">
                          <a:latin typeface="Coptic1" pitchFamily="2" charset="0"/>
                        </a:rPr>
                        <a:t>n~tef</a:t>
                      </a:r>
                      <a:r>
                        <a:rPr lang="en-CA" sz="2500" b="0" dirty="0">
                          <a:latin typeface="Coptic1" pitchFamily="2" charset="0"/>
                        </a:rPr>
                        <a:t>[</a:t>
                      </a:r>
                      <a:r>
                        <a:rPr lang="en-CA" sz="2500" b="0" dirty="0" err="1">
                          <a:latin typeface="Coptic1" pitchFamily="2" charset="0"/>
                        </a:rPr>
                        <a:t>i</a:t>
                      </a:r>
                      <a:r>
                        <a:rPr lang="en-CA" sz="2500" b="0" dirty="0">
                          <a:latin typeface="Coptic1" pitchFamily="2" charset="0"/>
                        </a:rPr>
                        <a:t> </a:t>
                      </a:r>
                      <a:r>
                        <a:rPr lang="en-CA" sz="2500" b="0" dirty="0" err="1">
                          <a:latin typeface="Coptic1" pitchFamily="2" charset="0"/>
                        </a:rPr>
                        <a:t>n~ni</a:t>
                      </a:r>
                      <a:r>
                        <a:rPr lang="en-CA" sz="2500" b="0" dirty="0">
                          <a:latin typeface="Coptic1" pitchFamily="2" charset="0"/>
                        </a:rPr>
                        <a:t>]ho </a:t>
                      </a:r>
                      <a:r>
                        <a:rPr lang="en-CA" sz="2500" b="0" dirty="0" err="1">
                          <a:latin typeface="Coptic1" pitchFamily="2" charset="0"/>
                        </a:rPr>
                        <a:t>nem</a:t>
                      </a:r>
                      <a:r>
                        <a:rPr lang="en-CA" sz="2500" b="0" baseline="0" dirty="0">
                          <a:latin typeface="Coptic1" pitchFamily="2" charset="0"/>
                        </a:rPr>
                        <a:t> </a:t>
                      </a:r>
                      <a:r>
                        <a:rPr lang="en-CA" sz="2500" b="0" dirty="0" err="1">
                          <a:latin typeface="Coptic1" pitchFamily="2" charset="0"/>
                        </a:rPr>
                        <a:t>nitwbh</a:t>
                      </a:r>
                      <a:r>
                        <a:rPr lang="en-CA" sz="2500" b="0" dirty="0">
                          <a:latin typeface="Coptic1" pitchFamily="2" charset="0"/>
                        </a:rPr>
                        <a:t> </a:t>
                      </a:r>
                      <a:r>
                        <a:rPr lang="en-CA" sz="2500" b="0" dirty="0" err="1">
                          <a:latin typeface="Coptic1" pitchFamily="2" charset="0"/>
                        </a:rPr>
                        <a:t>n~te</a:t>
                      </a:r>
                      <a:r>
                        <a:rPr lang="en-CA" sz="2500" b="0" dirty="0">
                          <a:latin typeface="Coptic1" pitchFamily="2" charset="0"/>
                        </a:rPr>
                        <a:t> n/</a:t>
                      </a:r>
                      <a:r>
                        <a:rPr lang="en-CA" sz="2500" b="0" dirty="0" err="1">
                          <a:latin typeface="Coptic1" pitchFamily="2" charset="0"/>
                        </a:rPr>
                        <a:t>eyouab</a:t>
                      </a:r>
                      <a:r>
                        <a:rPr lang="en-CA" sz="2500" b="0" dirty="0">
                          <a:latin typeface="Coptic1" pitchFamily="2" charset="0"/>
                        </a:rPr>
                        <a:t> </a:t>
                      </a:r>
                      <a:r>
                        <a:rPr lang="en-CA" sz="2500" b="0" dirty="0" err="1">
                          <a:latin typeface="Coptic1" pitchFamily="2" charset="0"/>
                        </a:rPr>
                        <a:t>n~taf</a:t>
                      </a:r>
                      <a:r>
                        <a:rPr lang="en-CA" sz="2500" b="0" dirty="0">
                          <a:latin typeface="Coptic1" pitchFamily="2" charset="0"/>
                        </a:rPr>
                        <a:t> </a:t>
                      </a:r>
                      <a:r>
                        <a:rPr lang="en-CA" sz="2500" b="0" dirty="0" err="1">
                          <a:latin typeface="Coptic1" pitchFamily="2" charset="0"/>
                        </a:rPr>
                        <a:t>n~totou</a:t>
                      </a:r>
                      <a:r>
                        <a:rPr lang="en-CA" sz="2500" b="0" baseline="0" dirty="0">
                          <a:latin typeface="Coptic1" pitchFamily="2" charset="0"/>
                        </a:rPr>
                        <a:t> </a:t>
                      </a:r>
                      <a:r>
                        <a:rPr lang="en-CA" sz="2500" b="0" dirty="0" err="1">
                          <a:latin typeface="Coptic1" pitchFamily="2" charset="0"/>
                        </a:rPr>
                        <a:t>e~h~r</a:t>
                      </a:r>
                      <a:r>
                        <a:rPr lang="en-CA" sz="2500" b="0" dirty="0">
                          <a:latin typeface="Coptic1" pitchFamily="2" charset="0"/>
                        </a:rPr>
                        <a:t>/</a:t>
                      </a:r>
                      <a:r>
                        <a:rPr lang="en-CA" sz="2500" b="0" dirty="0" err="1">
                          <a:latin typeface="Coptic1" pitchFamily="2" charset="0"/>
                        </a:rPr>
                        <a:t>i</a:t>
                      </a:r>
                      <a:r>
                        <a:rPr lang="en-CA" sz="2500" b="0" dirty="0">
                          <a:latin typeface="Coptic1" pitchFamily="2" charset="0"/>
                        </a:rPr>
                        <a:t> </a:t>
                      </a:r>
                      <a:r>
                        <a:rPr lang="en-CA" sz="2500" b="0" dirty="0" err="1">
                          <a:latin typeface="Coptic1" pitchFamily="2" charset="0"/>
                        </a:rPr>
                        <a:t>e~jwn</a:t>
                      </a:r>
                      <a:r>
                        <a:rPr lang="en-CA" sz="2500" b="0" dirty="0">
                          <a:latin typeface="Coptic1" pitchFamily="2" charset="0"/>
                        </a:rPr>
                        <a:t> </a:t>
                      </a:r>
                      <a:r>
                        <a:rPr lang="en-CA" sz="2500" b="0" dirty="0" err="1">
                          <a:latin typeface="Coptic1" pitchFamily="2" charset="0"/>
                        </a:rPr>
                        <a:t>e~pia~gayon</a:t>
                      </a:r>
                      <a:r>
                        <a:rPr lang="en-CA" sz="2500" b="0" dirty="0">
                          <a:latin typeface="Coptic1" pitchFamily="2" charset="0"/>
                        </a:rPr>
                        <a:t> </a:t>
                      </a:r>
                      <a:r>
                        <a:rPr lang="en-CA" sz="2500" b="0" dirty="0" err="1">
                          <a:latin typeface="Coptic1" pitchFamily="2" charset="0"/>
                        </a:rPr>
                        <a:t>n~c</a:t>
                      </a:r>
                      <a:r>
                        <a:rPr lang="en-CA" sz="2500" b="0" dirty="0">
                          <a:latin typeface="Coptic1" pitchFamily="2" charset="0"/>
                        </a:rPr>
                        <a:t>/</a:t>
                      </a:r>
                      <a:r>
                        <a:rPr lang="en-CA" sz="2500" b="0" dirty="0" err="1">
                          <a:latin typeface="Coptic1" pitchFamily="2" charset="0"/>
                        </a:rPr>
                        <a:t>ou</a:t>
                      </a:r>
                      <a:r>
                        <a:rPr lang="en-CA" sz="2500" b="0" dirty="0">
                          <a:latin typeface="Coptic1" pitchFamily="2" charset="0"/>
                        </a:rPr>
                        <a:t> </a:t>
                      </a:r>
                      <a:r>
                        <a:rPr lang="en-CA" sz="2500" b="0" dirty="0" err="1">
                          <a:latin typeface="Coptic1" pitchFamily="2" charset="0"/>
                        </a:rPr>
                        <a:t>niben</a:t>
                      </a:r>
                      <a:r>
                        <a:rPr lang="en-CA" sz="2500" b="0" dirty="0">
                          <a:latin typeface="Coptic1" pitchFamily="2" charset="0"/>
                        </a:rPr>
                        <a:t>.</a:t>
                      </a:r>
                      <a:r>
                        <a:rPr lang="en-CA" sz="2500" b="0" baseline="0" dirty="0">
                          <a:latin typeface="Coptic1" pitchFamily="2" charset="0"/>
                        </a:rPr>
                        <a:t> </a:t>
                      </a:r>
                      <a:r>
                        <a:rPr lang="en-CA" sz="2500" b="0" kern="1200" dirty="0" err="1">
                          <a:solidFill>
                            <a:schemeClr val="tx1"/>
                          </a:solidFill>
                          <a:latin typeface="Coptic1" pitchFamily="2" charset="0"/>
                          <a:ea typeface="+mn-ea"/>
                          <a:cs typeface="+mn-cs"/>
                        </a:rPr>
                        <a:t>n~tef,a</a:t>
                      </a:r>
                      <a:r>
                        <a:rPr lang="en-CA" sz="2500" b="0" kern="1200" dirty="0">
                          <a:solidFill>
                            <a:schemeClr val="tx1"/>
                          </a:solidFill>
                          <a:latin typeface="Coptic1" pitchFamily="2" charset="0"/>
                          <a:ea typeface="+mn-ea"/>
                          <a:cs typeface="+mn-cs"/>
                        </a:rPr>
                        <a:t> </a:t>
                      </a:r>
                      <a:r>
                        <a:rPr lang="en-CA" sz="2500" b="0" kern="1200" dirty="0" err="1">
                          <a:solidFill>
                            <a:schemeClr val="tx1"/>
                          </a:solidFill>
                          <a:latin typeface="Coptic1" pitchFamily="2" charset="0"/>
                          <a:ea typeface="+mn-ea"/>
                          <a:cs typeface="+mn-cs"/>
                        </a:rPr>
                        <a:t>nennobi</a:t>
                      </a:r>
                      <a:r>
                        <a:rPr lang="en-CA" sz="2500" b="0" kern="1200" dirty="0">
                          <a:solidFill>
                            <a:schemeClr val="tx1"/>
                          </a:solidFill>
                          <a:latin typeface="Coptic1" pitchFamily="2" charset="0"/>
                          <a:ea typeface="+mn-ea"/>
                          <a:cs typeface="+mn-cs"/>
                        </a:rPr>
                        <a:t> nan </a:t>
                      </a:r>
                      <a:r>
                        <a:rPr lang="en-CA" sz="2500" b="0" kern="1200" dirty="0" err="1">
                          <a:solidFill>
                            <a:schemeClr val="tx1"/>
                          </a:solidFill>
                          <a:latin typeface="Coptic1" pitchFamily="2" charset="0"/>
                          <a:ea typeface="+mn-ea"/>
                          <a:cs typeface="+mn-cs"/>
                        </a:rPr>
                        <a:t>e~bol</a:t>
                      </a:r>
                      <a:r>
                        <a:rPr lang="en-CA" sz="2500" b="0" kern="1200" dirty="0">
                          <a:solidFill>
                            <a:schemeClr val="tx1"/>
                          </a:solidFill>
                          <a:latin typeface="Coptic1" pitchFamily="2" charset="0"/>
                          <a:ea typeface="+mn-ea"/>
                          <a:cs typeface="+mn-cs"/>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1800" b="0" i="0" u="sng" strike="noStrike" cap="none" normalizeH="0" baseline="0" dirty="0" err="1">
                          <a:ln>
                            <a:noFill/>
                          </a:ln>
                          <a:solidFill>
                            <a:srgbClr val="FF9933"/>
                          </a:solidFill>
                          <a:effectLst/>
                          <a:latin typeface="Arial" charset="0"/>
                          <a:cs typeface="Arial" pitchFamily="34" charset="0"/>
                        </a:rPr>
                        <a:t>Diacre</a:t>
                      </a:r>
                      <a:r>
                        <a:rPr kumimoji="0" lang="en-US" sz="1800" b="0" i="0" u="sng" strike="noStrike" cap="none" normalizeH="0" baseline="0" dirty="0">
                          <a:ln>
                            <a:noFill/>
                          </a:ln>
                          <a:solidFill>
                            <a:srgbClr val="FF9933"/>
                          </a:solidFill>
                          <a:effectLst/>
                          <a:latin typeface="Arial" charset="0"/>
                          <a:cs typeface="Arial" pitchFamily="34"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Implorez pour que Dieu ait pitié de nous, qu’Il soit compatissant envers nous, nous écoute et nous aide, qu’Il agrée les demandes et les supplications que ses saints Lui adressent continuellement en notre faveur,  et qu’Il nous pardonne nos péchés.</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شماس</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90" b="0" i="0" u="none" strike="noStrike" cap="none" normalizeH="0" baseline="0" dirty="0">
                          <a:ln>
                            <a:noFill/>
                          </a:ln>
                          <a:solidFill>
                            <a:schemeClr val="tx1"/>
                          </a:solidFill>
                          <a:effectLst/>
                          <a:latin typeface="Arial" charset="0"/>
                          <a:cs typeface="Arial" charset="0"/>
                        </a:rPr>
                        <a:t>اطلبوا لكى يرحمنا الله ويتراءف علينا ويَسمعنا ويُعيننا ويقبل </a:t>
                      </a:r>
                      <a:r>
                        <a:rPr kumimoji="0" lang="ar-SA" sz="2790" b="0" i="0" u="none" strike="noStrike" cap="none" normalizeH="0" baseline="0" dirty="0" err="1">
                          <a:ln>
                            <a:noFill/>
                          </a:ln>
                          <a:solidFill>
                            <a:schemeClr val="tx1"/>
                          </a:solidFill>
                          <a:effectLst/>
                          <a:latin typeface="Arial" charset="0"/>
                          <a:cs typeface="Arial" charset="0"/>
                        </a:rPr>
                        <a:t>سؤالات</a:t>
                      </a:r>
                      <a:r>
                        <a:rPr kumimoji="0" lang="ar-SA" sz="2790" b="0" i="0" u="none" strike="noStrike" cap="none" normalizeH="0" baseline="0" dirty="0">
                          <a:ln>
                            <a:noFill/>
                          </a:ln>
                          <a:solidFill>
                            <a:schemeClr val="tx1"/>
                          </a:solidFill>
                          <a:effectLst/>
                          <a:latin typeface="Arial" charset="0"/>
                          <a:cs typeface="Arial" charset="0"/>
                        </a:rPr>
                        <a:t> وطلبات قديسيه منهم بالصلاح عنا </a:t>
                      </a:r>
                      <a:r>
                        <a:rPr kumimoji="0" lang="ar-SA" sz="2790" b="0" i="0" u="none" strike="noStrike" cap="none" normalizeH="0" baseline="0" dirty="0" err="1">
                          <a:ln>
                            <a:noFill/>
                          </a:ln>
                          <a:solidFill>
                            <a:schemeClr val="tx1"/>
                          </a:solidFill>
                          <a:effectLst/>
                          <a:latin typeface="Arial" charset="0"/>
                          <a:cs typeface="Arial" charset="0"/>
                        </a:rPr>
                        <a:t>فى</a:t>
                      </a:r>
                      <a:r>
                        <a:rPr kumimoji="0" lang="ar-SA" sz="2790" b="0" i="0" u="none" strike="noStrike" cap="none" normalizeH="0" baseline="0" dirty="0">
                          <a:ln>
                            <a:noFill/>
                          </a:ln>
                          <a:solidFill>
                            <a:schemeClr val="tx1"/>
                          </a:solidFill>
                          <a:effectLst/>
                          <a:latin typeface="Arial" charset="0"/>
                          <a:cs typeface="Arial" charset="0"/>
                        </a:rPr>
                        <a:t> كل حين ويَغفر لنا خطايانا.</a:t>
                      </a:r>
                      <a:r>
                        <a:rPr kumimoji="0" lang="en-US" sz="279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a:extLst>
              <a:ext uri="{FF2B5EF4-FFF2-40B4-BE49-F238E27FC236}">
                <a16:creationId xmlns:a16="http://schemas.microsoft.com/office/drawing/2014/main" id="{B7774686-78B0-4180-82E6-929520E7466E}"/>
              </a:ext>
            </a:extLst>
          </p:cNvPr>
          <p:cNvSpPr/>
          <p:nvPr/>
        </p:nvSpPr>
        <p:spPr bwMode="auto">
          <a:xfrm>
            <a:off x="4673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09304319"/>
      </p:ext>
    </p:extLst>
  </p:cSld>
  <p:clrMapOvr>
    <a:masterClrMapping/>
  </p:clrMapOvr>
  <p:transition/>
</p:sld>
</file>

<file path=ppt/slides/slide3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1033" name="Group 89"/>
          <p:cNvGraphicFramePr>
            <a:graphicFrameLocks noGrp="1"/>
          </p:cNvGraphicFramePr>
          <p:nvPr>
            <p:extLst>
              <p:ext uri="{D42A27DB-BD31-4B8C-83A1-F6EECF244321}">
                <p14:modId xmlns:p14="http://schemas.microsoft.com/office/powerpoint/2010/main" val="704303716"/>
              </p:ext>
            </p:extLst>
          </p:nvPr>
        </p:nvGraphicFramePr>
        <p:xfrm>
          <a:off x="0" y="1"/>
          <a:ext cx="9144000" cy="5035296"/>
        </p:xfrm>
        <a:graphic>
          <a:graphicData uri="http://schemas.openxmlformats.org/drawingml/2006/table">
            <a:tbl>
              <a:tblPr/>
              <a:tblGrid>
                <a:gridCol w="3409950">
                  <a:extLst>
                    <a:ext uri="{9D8B030D-6E8A-4147-A177-3AD203B41FA5}">
                      <a16:colId xmlns:a16="http://schemas.microsoft.com/office/drawing/2014/main" val="20000"/>
                    </a:ext>
                  </a:extLst>
                </a:gridCol>
                <a:gridCol w="3302000">
                  <a:extLst>
                    <a:ext uri="{9D8B030D-6E8A-4147-A177-3AD203B41FA5}">
                      <a16:colId xmlns:a16="http://schemas.microsoft.com/office/drawing/2014/main" val="20001"/>
                    </a:ext>
                  </a:extLst>
                </a:gridCol>
                <a:gridCol w="2432050">
                  <a:extLst>
                    <a:ext uri="{9D8B030D-6E8A-4147-A177-3AD203B41FA5}">
                      <a16:colId xmlns:a16="http://schemas.microsoft.com/office/drawing/2014/main" val="20002"/>
                    </a:ext>
                  </a:extLst>
                </a:gridCol>
              </a:tblGrid>
              <a:tr h="3277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sng" strike="noStrike" kern="1200" cap="none" normalizeH="0" baseline="0" dirty="0">
                        <a:ln>
                          <a:noFill/>
                        </a:ln>
                        <a:solidFill>
                          <a:srgbClr val="FF9900"/>
                        </a:solidFill>
                        <a:effectLst/>
                        <a:latin typeface="Arial" charset="0"/>
                        <a:ea typeface="+mn-ea"/>
                        <a:cs typeface="Arial" charset="0"/>
                      </a:endParaRPr>
                    </a:p>
                  </a:txBody>
                  <a:tcPr horzOverflow="overflow">
                    <a:lnL>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000" b="0" i="0" u="sng" strike="noStrike" kern="1200" cap="none" normalizeH="0" baseline="0" dirty="0">
                          <a:ln>
                            <a:noFill/>
                          </a:ln>
                          <a:solidFill>
                            <a:srgbClr val="FF9900"/>
                          </a:solidFill>
                          <a:effectLst/>
                          <a:latin typeface="Arial" charset="0"/>
                          <a:ea typeface="+mn-ea"/>
                          <a:cs typeface="Arial" charset="0"/>
                        </a:rPr>
                        <a:t>الشعب:</a:t>
                      </a:r>
                      <a:endParaRPr kumimoji="0" lang="en-US" sz="2000" b="0" i="0" u="sng" strike="noStrike" kern="1200" cap="none" normalizeH="0" baseline="0" dirty="0">
                        <a:ln>
                          <a:noFill/>
                        </a:ln>
                        <a:solidFill>
                          <a:srgbClr val="FF9900"/>
                        </a:solidFill>
                        <a:effectLst/>
                        <a:latin typeface="Arial" charset="0"/>
                        <a:ea typeface="+mn-ea"/>
                        <a:cs typeface="Arial" charset="0"/>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630665824"/>
                  </a:ext>
                </a:extLst>
              </a:tr>
              <a:tr h="35296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Coptic1" pitchFamily="2" charset="0"/>
                          <a:ea typeface="+mn-ea"/>
                          <a:cs typeface="Arial" charset="0"/>
                        </a:rPr>
                        <a:t>Kurie</a:t>
                      </a:r>
                      <a:r>
                        <a:rPr kumimoji="0" lang="en-US" sz="2200" b="0" i="0" u="none" strike="noStrike" kern="1200" cap="none" normalizeH="0" baseline="0" dirty="0">
                          <a:ln>
                            <a:noFill/>
                          </a:ln>
                          <a:solidFill>
                            <a:schemeClr val="tx1"/>
                          </a:solidFill>
                          <a:effectLst/>
                          <a:latin typeface="Coptic1" pitchFamily="2" charset="0"/>
                          <a:ea typeface="+mn-ea"/>
                          <a:cs typeface="Arial" charset="0"/>
                        </a:rPr>
                        <a:t> </a:t>
                      </a:r>
                      <a:r>
                        <a:rPr kumimoji="0" lang="en-US" sz="2200" b="0" i="0" u="none" strike="noStrike" kern="1200" cap="none" normalizeH="0" baseline="0" dirty="0" err="1">
                          <a:ln>
                            <a:noFill/>
                          </a:ln>
                          <a:solidFill>
                            <a:schemeClr val="tx1"/>
                          </a:solidFill>
                          <a:effectLst/>
                          <a:latin typeface="Coptic1" pitchFamily="2" charset="0"/>
                          <a:ea typeface="+mn-ea"/>
                          <a:cs typeface="Arial" charset="0"/>
                        </a:rPr>
                        <a:t>ele</a:t>
                      </a:r>
                      <a:r>
                        <a:rPr kumimoji="0" lang="en-US" sz="2200" b="0" i="0" u="none" strike="noStrike" kern="1200" cap="none" normalizeH="0" baseline="0" dirty="0">
                          <a:ln>
                            <a:noFill/>
                          </a:ln>
                          <a:solidFill>
                            <a:schemeClr val="tx1"/>
                          </a:solidFill>
                          <a:effectLst/>
                          <a:latin typeface="Coptic1" pitchFamily="2" charset="0"/>
                          <a:ea typeface="+mn-ea"/>
                          <a:cs typeface="Arial" charset="0"/>
                        </a:rPr>
                        <a:t>/~con</a:t>
                      </a: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Arial" charset="0"/>
                          <a:ea typeface="+mn-ea"/>
                          <a:cs typeface="Arial" charset="0"/>
                        </a:rPr>
                        <a:t>Pitié</a:t>
                      </a:r>
                      <a:r>
                        <a:rPr kumimoji="0" lang="en-US" sz="2200" b="0" i="0" u="none" strike="noStrike" kern="1200" cap="none" normalizeH="0" baseline="0" dirty="0">
                          <a:ln>
                            <a:noFill/>
                          </a:ln>
                          <a:solidFill>
                            <a:schemeClr val="tx1"/>
                          </a:solidFill>
                          <a:effectLst/>
                          <a:latin typeface="Arial" charset="0"/>
                          <a:ea typeface="+mn-ea"/>
                          <a:cs typeface="Arial" charset="0"/>
                        </a:rPr>
                        <a:t> Seigneur.</a:t>
                      </a:r>
                    </a:p>
                  </a:txBody>
                  <a:tcPr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200" b="0" i="0" u="none" strike="noStrike" kern="1200" cap="none" normalizeH="0" baseline="0" dirty="0">
                          <a:ln>
                            <a:noFill/>
                          </a:ln>
                          <a:solidFill>
                            <a:schemeClr val="tx1"/>
                          </a:solidFill>
                          <a:effectLst/>
                          <a:latin typeface="Arial" charset="0"/>
                          <a:ea typeface="+mn-ea"/>
                          <a:cs typeface="Arial" charset="0"/>
                        </a:rPr>
                        <a:t>يا ربُ ارحم.</a:t>
                      </a:r>
                      <a:endParaRPr kumimoji="0" lang="en-US" sz="2200" b="0" i="0" u="none" strike="noStrike" kern="1200" cap="none" normalizeH="0" baseline="0" dirty="0">
                        <a:ln>
                          <a:noFill/>
                        </a:ln>
                        <a:solidFill>
                          <a:schemeClr val="tx1"/>
                        </a:solidFill>
                        <a:effectLst/>
                        <a:latin typeface="Arial" charset="0"/>
                        <a:ea typeface="+mn-ea"/>
                        <a:cs typeface="Arial" charset="0"/>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80181193"/>
                  </a:ext>
                </a:extLst>
              </a:tr>
              <a:tr h="32144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pitchFamily="34" charset="0"/>
                        </a:rPr>
                        <a:t>Piou</a:t>
                      </a:r>
                      <a:r>
                        <a:rPr kumimoji="0" lang="en-CA" sz="1800" b="0" i="0" u="sng" strike="noStrike" cap="none" normalizeH="0" baseline="0" dirty="0">
                          <a:ln>
                            <a:noFill/>
                          </a:ln>
                          <a:solidFill>
                            <a:srgbClr val="FF9900"/>
                          </a:solidFill>
                          <a:effectLst/>
                          <a:latin typeface="Coptic1" pitchFamily="2" charset="0"/>
                          <a:cs typeface="Arial" pitchFamily="34"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1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4598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Eybe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vai</a:t>
                      </a:r>
                      <a:r>
                        <a:rPr kumimoji="0" lang="en-US" sz="2200" b="0" i="0" u="none" strike="noStrike" cap="none" normalizeH="0" baseline="0" dirty="0">
                          <a:ln>
                            <a:noFill/>
                          </a:ln>
                          <a:solidFill>
                            <a:schemeClr val="tx1"/>
                          </a:solidFill>
                          <a:effectLst/>
                          <a:latin typeface="Coptic1" pitchFamily="2" charset="0"/>
                          <a:cs typeface="Arial" charset="0"/>
                        </a:rPr>
                        <a:t> ten]ho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tentwbh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meta~gayoc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pimairwmi</a:t>
                      </a:r>
                      <a:r>
                        <a:rPr kumimoji="0" lang="en-US" sz="2200" b="0" i="0" u="none" strike="noStrike" cap="none" normalizeH="0" baseline="0" dirty="0">
                          <a:ln>
                            <a:noFill/>
                          </a:ln>
                          <a:solidFill>
                            <a:schemeClr val="tx1"/>
                          </a:solidFill>
                          <a:effectLst/>
                          <a:latin typeface="Coptic1" pitchFamily="2" charset="0"/>
                          <a:cs typeface="Arial" charset="0"/>
                        </a:rPr>
                        <a:t>: m/</a:t>
                      </a:r>
                      <a:r>
                        <a:rPr kumimoji="0" lang="en-US" sz="2200" b="0" i="0" u="none" strike="noStrike" cap="none" normalizeH="0" baseline="0" dirty="0" err="1">
                          <a:ln>
                            <a:noFill/>
                          </a:ln>
                          <a:solidFill>
                            <a:schemeClr val="tx1"/>
                          </a:solidFill>
                          <a:effectLst/>
                          <a:latin typeface="Coptic1" pitchFamily="2" charset="0"/>
                          <a:cs typeface="Arial" charset="0"/>
                        </a:rPr>
                        <a:t>ic</a:t>
                      </a:r>
                      <a:r>
                        <a:rPr kumimoji="0" lang="en-US" sz="2200" b="0" i="0" u="none" strike="noStrike" cap="none" normalizeH="0" baseline="0" dirty="0">
                          <a:ln>
                            <a:noFill/>
                          </a:ln>
                          <a:solidFill>
                            <a:schemeClr val="tx1"/>
                          </a:solidFill>
                          <a:effectLst/>
                          <a:latin typeface="Coptic1" pitchFamily="2" charset="0"/>
                          <a:cs typeface="Arial" charset="0"/>
                        </a:rPr>
                        <a:t> nan </a:t>
                      </a:r>
                      <a:r>
                        <a:rPr kumimoji="0" lang="en-US" sz="2200" b="0" i="0" u="none" strike="noStrike" cap="none" normalizeH="0" baseline="0" dirty="0" err="1">
                          <a:ln>
                            <a:noFill/>
                          </a:ln>
                          <a:solidFill>
                            <a:schemeClr val="tx1"/>
                          </a:solidFill>
                          <a:effectLst/>
                          <a:latin typeface="Coptic1" pitchFamily="2" charset="0"/>
                          <a:cs typeface="Arial" charset="0"/>
                        </a:rPr>
                        <a:t>eyrenjwk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ke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e~hoou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nie~hoou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rou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penwnq</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hir</a:t>
                      </a:r>
                      <a:r>
                        <a:rPr kumimoji="0" lang="en-US" sz="2200" b="0" i="0" u="none" strike="noStrike" cap="none" normalizeH="0" baseline="0" dirty="0">
                          <a:ln>
                            <a:noFill/>
                          </a:ln>
                          <a:solidFill>
                            <a:schemeClr val="tx1"/>
                          </a:solidFill>
                          <a:effectLst/>
                          <a:latin typeface="Coptic1" pitchFamily="2" charset="0"/>
                          <a:cs typeface="Arial" charset="0"/>
                        </a:rPr>
                        <a:t>/n/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tekho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Vyonoc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piracmoc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energia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n~tep~catanac</a:t>
                      </a:r>
                      <a:endParaRPr kumimoji="0" lang="en-US" sz="2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Pour cela, nous implorons Ta bonté, ô Ami du genre humain, donne nous d’achever ce saint jour et tous les jours de notre vie en toute paix dans Ta crainte.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Toute envie, toute tentation, toute œuvre de  Satan,</a:t>
                      </a:r>
                      <a:endParaRPr kumimoji="0" lang="fr-CA"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هذا نسأل ونطلب من صلاحِكَ يا مُحب البشر امنحنا أن نكمل هذا اليَوم المقدس وكل أيام حياتنا بكل سلام مع خَوفِك. كل حسدٍ وكل تجربةٍ وكل فعل الشيطان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4">
            <a:hlinkClick r:id="rId3" action="ppaction://hlinksldjump" highlightClick="1"/>
            <a:extLst>
              <a:ext uri="{FF2B5EF4-FFF2-40B4-BE49-F238E27FC236}">
                <a16:creationId xmlns:a16="http://schemas.microsoft.com/office/drawing/2014/main" id="{F6CA8EBD-A7EA-4527-B340-AFC3833F2028}"/>
              </a:ext>
            </a:extLst>
          </p:cNvPr>
          <p:cNvSpPr/>
          <p:nvPr/>
        </p:nvSpPr>
        <p:spPr bwMode="auto">
          <a:xfrm>
            <a:off x="5156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31974382"/>
      </p:ext>
    </p:extLst>
  </p:cSld>
  <p:clrMapOvr>
    <a:masterClrMapping/>
  </p:clrMapOvr>
  <p:transition/>
</p:sld>
</file>

<file path=ppt/slides/slide3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extLst>
              <p:ext uri="{D42A27DB-BD31-4B8C-83A1-F6EECF244321}">
                <p14:modId xmlns:p14="http://schemas.microsoft.com/office/powerpoint/2010/main" val="573355613"/>
              </p:ext>
            </p:extLst>
          </p:nvPr>
        </p:nvGraphicFramePr>
        <p:xfrm>
          <a:off x="0" y="0"/>
          <a:ext cx="9144000" cy="5052060"/>
        </p:xfrm>
        <a:graphic>
          <a:graphicData uri="http://schemas.openxmlformats.org/drawingml/2006/table">
            <a:tbl>
              <a:tblPr/>
              <a:tblGrid>
                <a:gridCol w="3411166">
                  <a:extLst>
                    <a:ext uri="{9D8B030D-6E8A-4147-A177-3AD203B41FA5}">
                      <a16:colId xmlns:a16="http://schemas.microsoft.com/office/drawing/2014/main" val="20000"/>
                    </a:ext>
                  </a:extLst>
                </a:gridCol>
                <a:gridCol w="3269034">
                  <a:extLst>
                    <a:ext uri="{9D8B030D-6E8A-4147-A177-3AD203B41FA5}">
                      <a16:colId xmlns:a16="http://schemas.microsoft.com/office/drawing/2014/main" val="20001"/>
                    </a:ext>
                  </a:extLst>
                </a:gridCol>
                <a:gridCol w="2463800">
                  <a:extLst>
                    <a:ext uri="{9D8B030D-6E8A-4147-A177-3AD203B41FA5}">
                      <a16:colId xmlns:a16="http://schemas.microsoft.com/office/drawing/2014/main" val="20002"/>
                    </a:ext>
                  </a:extLst>
                </a:gridCol>
              </a:tblGrid>
              <a:tr h="4597940">
                <a:tc>
                  <a:txBody>
                    <a:bodyPr/>
                    <a:lstStyle/>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p~co</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ni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hanrwmi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euhwou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p~twnf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e~p~swi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hanjaji</a:t>
                      </a:r>
                      <a:r>
                        <a:rPr kumimoji="0" lang="en-US" sz="2600" b="0" i="0" u="none" strike="noStrike" cap="none" normalizeH="0" baseline="0" dirty="0">
                          <a:ln>
                            <a:noFill/>
                          </a:ln>
                          <a:solidFill>
                            <a:schemeClr val="tx1"/>
                          </a:solidFill>
                          <a:effectLst/>
                          <a:latin typeface="Coptic1" pitchFamily="2" charset="0"/>
                          <a:cs typeface="Arial" charset="0"/>
                        </a:rPr>
                        <a:t> n/eth/p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eyouwnh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Alitou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e~bolharon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a:ln>
                            <a:noFill/>
                          </a:ln>
                          <a:solidFill>
                            <a:schemeClr val="tx1"/>
                          </a:solidFill>
                          <a:effectLst/>
                          <a:latin typeface="Coptic1" pitchFamily="2" charset="0"/>
                          <a:cs typeface="Arial" charset="0"/>
                        </a:rPr>
                        <a:t>Nem </a:t>
                      </a:r>
                      <a:r>
                        <a:rPr kumimoji="0" lang="fr-CA" sz="2600" b="0" i="0" u="none" strike="noStrike" cap="none" normalizeH="0" baseline="0" dirty="0" err="1">
                          <a:ln>
                            <a:noFill/>
                          </a:ln>
                          <a:solidFill>
                            <a:schemeClr val="tx1"/>
                          </a:solidFill>
                          <a:effectLst/>
                          <a:latin typeface="Coptic1" pitchFamily="2" charset="0"/>
                          <a:cs typeface="Arial" charset="0"/>
                        </a:rPr>
                        <a:t>e~bolha</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peklaoc</a:t>
                      </a:r>
                      <a:r>
                        <a:rPr kumimoji="0" lang="fr-CA" sz="2600" b="0" i="0" u="none" strike="noStrike" cap="none" normalizeH="0" baseline="0" dirty="0">
                          <a:ln>
                            <a:noFill/>
                          </a:ln>
                          <a:solidFill>
                            <a:schemeClr val="tx1"/>
                          </a:solidFill>
                          <a:effectLst/>
                          <a:latin typeface="Coptic1" pitchFamily="2" charset="0"/>
                          <a:cs typeface="Arial" charset="0"/>
                        </a:rPr>
                        <a:t> t/</a:t>
                      </a:r>
                      <a:r>
                        <a:rPr kumimoji="0" lang="fr-CA" sz="2600" b="0" i="0" u="none" strike="noStrike" cap="none" normalizeH="0" baseline="0" dirty="0" err="1">
                          <a:ln>
                            <a:noFill/>
                          </a:ln>
                          <a:solidFill>
                            <a:schemeClr val="tx1"/>
                          </a:solidFill>
                          <a:effectLst/>
                          <a:latin typeface="Coptic1" pitchFamily="2" charset="0"/>
                          <a:cs typeface="Arial" charset="0"/>
                        </a:rPr>
                        <a:t>rf</a:t>
                      </a:r>
                      <a:r>
                        <a:rPr kumimoji="0" lang="en-US" sz="2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600"/>
                        </a:spcBef>
                        <a:spcAft>
                          <a:spcPct val="0"/>
                        </a:spcAft>
                        <a:buClrTx/>
                        <a:buSzTx/>
                        <a:buFontTx/>
                        <a:buNone/>
                        <a:tabLst/>
                        <a:defRPr/>
                      </a:pPr>
                      <a:r>
                        <a:rPr kumimoji="0" lang="fr-CA" sz="2600" b="0" i="0" u="none" strike="noStrike" cap="none" normalizeH="0" baseline="0" dirty="0">
                          <a:ln>
                            <a:noFill/>
                          </a:ln>
                          <a:solidFill>
                            <a:schemeClr val="tx1"/>
                          </a:solidFill>
                          <a:effectLst/>
                          <a:latin typeface="Coptic1" pitchFamily="2" charset="0"/>
                          <a:cs typeface="Arial" charset="0"/>
                        </a:rPr>
                        <a:t>Nem </a:t>
                      </a:r>
                      <a:r>
                        <a:rPr kumimoji="0" lang="fr-CA" sz="2600" b="0" i="0" u="none" strike="noStrike" cap="none" normalizeH="0" baseline="0" dirty="0" err="1">
                          <a:ln>
                            <a:noFill/>
                          </a:ln>
                          <a:solidFill>
                            <a:schemeClr val="tx1"/>
                          </a:solidFill>
                          <a:effectLst/>
                          <a:latin typeface="Coptic1" pitchFamily="2" charset="0"/>
                          <a:cs typeface="Arial" charset="0"/>
                        </a:rPr>
                        <a:t>e~bolha</a:t>
                      </a:r>
                      <a:r>
                        <a:rPr kumimoji="0" lang="fr-CA" sz="2600" b="0" i="0" u="none" strike="noStrike" cap="none" normalizeH="0" baseline="0" dirty="0">
                          <a:ln>
                            <a:noFill/>
                          </a:ln>
                          <a:solidFill>
                            <a:schemeClr val="tx1"/>
                          </a:solidFill>
                          <a:effectLst/>
                          <a:latin typeface="Coptic1" pitchFamily="2" charset="0"/>
                          <a:cs typeface="Arial" charset="0"/>
                        </a:rPr>
                        <a:t> pai ma </a:t>
                      </a:r>
                      <a:r>
                        <a:rPr kumimoji="0" lang="fr-CA" sz="2600" b="0" i="0" u="none" strike="noStrike" cap="none" normalizeH="0" baseline="0" dirty="0" err="1">
                          <a:ln>
                            <a:noFill/>
                          </a:ln>
                          <a:solidFill>
                            <a:schemeClr val="tx1"/>
                          </a:solidFill>
                          <a:effectLst/>
                          <a:latin typeface="Coptic1" pitchFamily="2" charset="0"/>
                          <a:cs typeface="Arial" charset="0"/>
                        </a:rPr>
                        <a:t>eyouab</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n~tak</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vai</a:t>
                      </a:r>
                      <a:r>
                        <a:rPr kumimoji="0" lang="fr-CA" sz="2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e~bolha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taiekk~l</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cia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toute intrigue des hommes méchants, toute attaque des ennemis visibles et invisibles:</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éloigne les de nous</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CA"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de tout ton peuple</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FR" sz="1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de ce lieu saint qui est à Toi</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FR"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et de cette église</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ومؤامرة الناس الأشرار وقيام الأعداء الخفيين والظاهرين،</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انزعها عنا، وعن سائر شعبك، وعن مَوضعِكَ المُقدس هذا</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وعن هَذِه الكنيسة.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4">
            <a:hlinkClick r:id="rId2" action="ppaction://hlinksldjump" highlightClick="1"/>
            <a:extLst>
              <a:ext uri="{FF2B5EF4-FFF2-40B4-BE49-F238E27FC236}">
                <a16:creationId xmlns:a16="http://schemas.microsoft.com/office/drawing/2014/main" id="{8E6FD3DC-A0BD-4D11-80B9-AD07A8962695}"/>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21032797"/>
      </p:ext>
    </p:extLst>
  </p:cSld>
  <p:clrMapOvr>
    <a:masterClrMapping/>
  </p:clrMapOvr>
  <p:transition/>
</p:sld>
</file>

<file path=ppt/slides/slide3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0"/>
          <a:ext cx="9144000" cy="4945380"/>
        </p:xfrm>
        <a:graphic>
          <a:graphicData uri="http://schemas.openxmlformats.org/drawingml/2006/table">
            <a:tbl>
              <a:tblPr/>
              <a:tblGrid>
                <a:gridCol w="3378740">
                  <a:extLst>
                    <a:ext uri="{9D8B030D-6E8A-4147-A177-3AD203B41FA5}">
                      <a16:colId xmlns:a16="http://schemas.microsoft.com/office/drawing/2014/main" val="20000"/>
                    </a:ext>
                  </a:extLst>
                </a:gridCol>
                <a:gridCol w="3313890">
                  <a:extLst>
                    <a:ext uri="{9D8B030D-6E8A-4147-A177-3AD203B41FA5}">
                      <a16:colId xmlns:a16="http://schemas.microsoft.com/office/drawing/2014/main" val="20001"/>
                    </a:ext>
                  </a:extLst>
                </a:gridCol>
                <a:gridCol w="2451370">
                  <a:extLst>
                    <a:ext uri="{9D8B030D-6E8A-4147-A177-3AD203B41FA5}">
                      <a16:colId xmlns:a16="http://schemas.microsoft.com/office/drawing/2014/main" val="20002"/>
                    </a:ext>
                  </a:extLst>
                </a:gridCol>
              </a:tblGrid>
              <a:tr h="384566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N/ de </a:t>
                      </a:r>
                      <a:r>
                        <a:rPr kumimoji="0" lang="en-US" sz="3200" b="0" i="0" u="none" strike="noStrike" cap="none" normalizeH="0" baseline="0" dirty="0" err="1">
                          <a:ln>
                            <a:noFill/>
                          </a:ln>
                          <a:solidFill>
                            <a:schemeClr val="tx1"/>
                          </a:solidFill>
                          <a:effectLst/>
                          <a:latin typeface="Coptic1" pitchFamily="2" charset="0"/>
                          <a:cs typeface="Arial" charset="0"/>
                        </a:rPr>
                        <a:t>eynaneu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e~ternofri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cahni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m~mwou</a:t>
                      </a:r>
                      <a:r>
                        <a:rPr kumimoji="0" lang="en-US" sz="3200" b="0" i="0" u="none" strike="noStrike" cap="none" normalizeH="0" baseline="0" dirty="0">
                          <a:ln>
                            <a:noFill/>
                          </a:ln>
                          <a:solidFill>
                            <a:schemeClr val="tx1"/>
                          </a:solidFill>
                          <a:effectLst/>
                          <a:latin typeface="Coptic1" pitchFamily="2" charset="0"/>
                          <a:cs typeface="Arial" charset="0"/>
                        </a:rPr>
                        <a:t> nan: je </a:t>
                      </a:r>
                      <a:r>
                        <a:rPr kumimoji="0" lang="en-US" sz="3200" b="0" i="0" u="none" strike="noStrike" cap="none" normalizeH="0" baseline="0" dirty="0" err="1">
                          <a:ln>
                            <a:noFill/>
                          </a:ln>
                          <a:solidFill>
                            <a:schemeClr val="tx1"/>
                          </a:solidFill>
                          <a:effectLst/>
                          <a:latin typeface="Coptic1" pitchFamily="2" charset="0"/>
                          <a:cs typeface="Arial" charset="0"/>
                        </a:rPr>
                        <a:t>n~yok</a:t>
                      </a:r>
                      <a:r>
                        <a:rPr kumimoji="0" lang="en-US" sz="3200" b="0" i="0" u="none" strike="noStrike" cap="none" normalizeH="0" baseline="0" dirty="0">
                          <a:ln>
                            <a:noFill/>
                          </a:ln>
                          <a:solidFill>
                            <a:schemeClr val="tx1"/>
                          </a:solidFill>
                          <a:effectLst/>
                          <a:latin typeface="Coptic1" pitchFamily="2" charset="0"/>
                          <a:cs typeface="Arial" charset="0"/>
                        </a:rPr>
                        <a:t> pe </a:t>
                      </a:r>
                      <a:r>
                        <a:rPr kumimoji="0" lang="en-US" sz="3200" b="0" i="0" u="none" strike="noStrike" cap="none" normalizeH="0" baseline="0" dirty="0" err="1">
                          <a:ln>
                            <a:noFill/>
                          </a:ln>
                          <a:solidFill>
                            <a:schemeClr val="tx1"/>
                          </a:solidFill>
                          <a:effectLst/>
                          <a:latin typeface="Coptic1" pitchFamily="2" charset="0"/>
                          <a:cs typeface="Arial" charset="0"/>
                        </a:rPr>
                        <a:t>e~tak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m~piersisi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e~hwmi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nihof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jom</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pijaji</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Comble-nous de tous les biens et de tous les dons convenables car c’est Toi qui nous as donné le pouvoir de fouler aux pieds les serpents, les scorpions et toute la puissance de l’ennemi.</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أما الصالحات والنافعات فارزقنا إياها لأنكَ أنتَ الذى أعطيتنا السلطان أن ندوس الحيات والعقارب وكل قوة العدو.</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4">
            <a:hlinkClick r:id="rId2" action="ppaction://hlinksldjump" highlightClick="1"/>
            <a:extLst>
              <a:ext uri="{FF2B5EF4-FFF2-40B4-BE49-F238E27FC236}">
                <a16:creationId xmlns:a16="http://schemas.microsoft.com/office/drawing/2014/main" id="{38553B61-E630-4C09-B3DC-31DE5E329A72}"/>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90073445"/>
      </p:ext>
    </p:extLst>
  </p:cSld>
  <p:clrMapOvr>
    <a:masterClrMapping/>
  </p:clrMapOvr>
  <p:transition/>
</p:sld>
</file>

<file path=ppt/slides/slide3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6">
            <a:extLst>
              <a:ext uri="{FF2B5EF4-FFF2-40B4-BE49-F238E27FC236}">
                <a16:creationId xmlns:a16="http://schemas.microsoft.com/office/drawing/2014/main" id="{70135B91-FC3A-4F81-9C6A-02427F66972B}"/>
              </a:ext>
            </a:extLst>
          </p:cNvPr>
          <p:cNvGraphicFramePr>
            <a:graphicFrameLocks noGrp="1"/>
          </p:cNvGraphicFramePr>
          <p:nvPr>
            <p:extLst>
              <p:ext uri="{D42A27DB-BD31-4B8C-83A1-F6EECF244321}">
                <p14:modId xmlns:p14="http://schemas.microsoft.com/office/powerpoint/2010/main" val="2738876328"/>
              </p:ext>
            </p:extLst>
          </p:nvPr>
        </p:nvGraphicFramePr>
        <p:xfrm>
          <a:off x="1524000" y="32344"/>
          <a:ext cx="6096000" cy="4114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317870377"/>
                    </a:ext>
                  </a:extLst>
                </a:gridCol>
              </a:tblGrid>
              <a:tr h="37084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800" b="0" i="0" u="none" strike="noStrike" cap="none" normalizeH="0" baseline="0" dirty="0">
                          <a:ln>
                            <a:noFill/>
                          </a:ln>
                          <a:solidFill>
                            <a:schemeClr val="tx1"/>
                          </a:solidFill>
                          <a:effectLst/>
                          <a:latin typeface="Arial" charset="0"/>
                          <a:cs typeface="Arial" charset="0"/>
                        </a:rPr>
                        <a:t>Quatrains du Carillon </a:t>
                      </a:r>
                      <a:r>
                        <a:rPr kumimoji="0" lang="en-CA" sz="1500" b="0" i="0" u="none" strike="noStrike" cap="none" normalizeH="0" baseline="0" dirty="0">
                          <a:ln>
                            <a:noFill/>
                          </a:ln>
                          <a:solidFill>
                            <a:schemeClr val="tx1"/>
                          </a:solidFill>
                          <a:effectLst/>
                          <a:latin typeface="Arial" charset="0"/>
                          <a:cs typeface="Arial" charset="0"/>
                        </a:rPr>
                        <a:t>- </a:t>
                      </a:r>
                      <a:r>
                        <a:rPr kumimoji="0" lang="ar-EG" sz="2100" b="0" i="0" u="none" strike="noStrike" cap="none" normalizeH="0" baseline="0" dirty="0">
                          <a:ln>
                            <a:noFill/>
                          </a:ln>
                          <a:solidFill>
                            <a:schemeClr val="tx1"/>
                          </a:solidFill>
                          <a:effectLst/>
                          <a:latin typeface="Arial" charset="0"/>
                          <a:cs typeface="Arial" charset="0"/>
                        </a:rPr>
                        <a:t>ارباع الناقوس</a:t>
                      </a:r>
                      <a:endParaRPr kumimoji="0" lang="en-CA" sz="2100" b="0" i="0" u="none" strike="noStrike" cap="none" normalizeH="0" baseline="0" dirty="0">
                        <a:ln>
                          <a:noFill/>
                        </a:ln>
                        <a:solidFill>
                          <a:schemeClr val="tx1"/>
                        </a:solidFill>
                        <a:effectLst/>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3262140"/>
                  </a:ext>
                </a:extLst>
              </a:tr>
            </a:tbl>
          </a:graphicData>
        </a:graphic>
      </p:graphicFrame>
      <p:graphicFrame>
        <p:nvGraphicFramePr>
          <p:cNvPr id="2" name="Group 32">
            <a:extLst>
              <a:ext uri="{FF2B5EF4-FFF2-40B4-BE49-F238E27FC236}">
                <a16:creationId xmlns:a16="http://schemas.microsoft.com/office/drawing/2014/main" id="{39BB5FAC-9044-48D0-AB9E-9120491336C0}"/>
              </a:ext>
            </a:extLst>
          </p:cNvPr>
          <p:cNvGraphicFramePr>
            <a:graphicFrameLocks noGrp="1"/>
          </p:cNvGraphicFramePr>
          <p:nvPr>
            <p:extLst>
              <p:ext uri="{D42A27DB-BD31-4B8C-83A1-F6EECF244321}">
                <p14:modId xmlns:p14="http://schemas.microsoft.com/office/powerpoint/2010/main" val="1141042437"/>
              </p:ext>
            </p:extLst>
          </p:nvPr>
        </p:nvGraphicFramePr>
        <p:xfrm>
          <a:off x="0" y="505377"/>
          <a:ext cx="9144000" cy="4343566"/>
        </p:xfrm>
        <a:graphic>
          <a:graphicData uri="http://schemas.openxmlformats.org/drawingml/2006/table">
            <a:tbl>
              <a:tblPr/>
              <a:tblGrid>
                <a:gridCol w="5525311">
                  <a:extLst>
                    <a:ext uri="{9D8B030D-6E8A-4147-A177-3AD203B41FA5}">
                      <a16:colId xmlns:a16="http://schemas.microsoft.com/office/drawing/2014/main" val="20000"/>
                    </a:ext>
                  </a:extLst>
                </a:gridCol>
                <a:gridCol w="3618689">
                  <a:extLst>
                    <a:ext uri="{9D8B030D-6E8A-4147-A177-3AD203B41FA5}">
                      <a16:colId xmlns:a16="http://schemas.microsoft.com/office/drawing/2014/main" val="20001"/>
                    </a:ext>
                  </a:extLst>
                </a:gridCol>
              </a:tblGrid>
              <a:tr h="1836586">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t’implorons, ô Fils de Dieu,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conserver la vie de notre patriarche,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grand prêtre </a:t>
                      </a:r>
                      <a:r>
                        <a:rPr kumimoji="0" lang="fr-FR" sz="2400" b="0" i="0" u="none" strike="noStrike" cap="none" normalizeH="0" baseline="0" dirty="0" err="1">
                          <a:ln>
                            <a:noFill/>
                          </a:ln>
                          <a:solidFill>
                            <a:schemeClr val="tx1"/>
                          </a:solidFill>
                          <a:effectLst/>
                          <a:latin typeface="Arial" charset="0"/>
                          <a:cs typeface="Arial" charset="0"/>
                        </a:rPr>
                        <a:t>anba</a:t>
                      </a:r>
                      <a:r>
                        <a:rPr kumimoji="0" lang="fr-FR"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err="1">
                          <a:ln>
                            <a:noFill/>
                          </a:ln>
                          <a:solidFill>
                            <a:schemeClr val="tx1"/>
                          </a:solidFill>
                          <a:effectLst/>
                          <a:latin typeface="Arial" charset="0"/>
                          <a:cs typeface="Arial" charset="0"/>
                        </a:rPr>
                        <a:t>Tawadros</a:t>
                      </a:r>
                      <a:r>
                        <a:rPr kumimoji="0" lang="fr-FR" sz="24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maintiens-le sur son trône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نسألك يا أبن الله.</a:t>
                      </a:r>
                      <a:endParaRPr kumimoji="0" lang="ar-EG" sz="2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أن تحفظ حياة بطريركنا</a:t>
                      </a:r>
                      <a:endParaRPr kumimoji="0" lang="ar-EG" sz="2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البابا أنبا </a:t>
                      </a:r>
                      <a:r>
                        <a:rPr kumimoji="0" lang="ar-EG" sz="2500" b="0" i="0" u="none" strike="noStrike" cap="none" normalizeH="0" baseline="0" dirty="0" err="1">
                          <a:ln>
                            <a:noFill/>
                          </a:ln>
                          <a:solidFill>
                            <a:schemeClr val="tx1"/>
                          </a:solidFill>
                          <a:effectLst/>
                          <a:latin typeface="Coptic1" pitchFamily="2" charset="0"/>
                          <a:cs typeface="Arial" charset="0"/>
                        </a:rPr>
                        <a:t>تاوضروس</a:t>
                      </a:r>
                      <a:r>
                        <a:rPr kumimoji="0" lang="ar-SA" sz="2500" b="0" i="0" u="none" strike="noStrike" cap="none" normalizeH="0" baseline="0" dirty="0">
                          <a:ln>
                            <a:noFill/>
                          </a:ln>
                          <a:solidFill>
                            <a:schemeClr val="tx1"/>
                          </a:solidFill>
                          <a:effectLst/>
                          <a:latin typeface="Arial" charset="0"/>
                          <a:cs typeface="Arial" charset="0"/>
                        </a:rPr>
                        <a:t> رئيس الكهنة</a:t>
                      </a:r>
                      <a:endParaRPr kumimoji="0" lang="ar-EG" sz="2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ثبته علي كرسيه.</a:t>
                      </a:r>
                      <a:endParaRPr kumimoji="0" lang="en-CA" sz="25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11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Ten]ho </a:t>
                      </a:r>
                      <a:r>
                        <a:rPr kumimoji="0" lang="en-US" sz="4000" b="0" i="0" u="none" strike="noStrike" cap="none" normalizeH="0" baseline="0" dirty="0" err="1">
                          <a:ln>
                            <a:noFill/>
                          </a:ln>
                          <a:solidFill>
                            <a:srgbClr val="FFFF00"/>
                          </a:solidFill>
                          <a:effectLst/>
                          <a:latin typeface="Coptic1" pitchFamily="2" charset="0"/>
                          <a:cs typeface="Arial" charset="0"/>
                        </a:rPr>
                        <a:t>e~rok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U~ioc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eyreka~reh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e~p~wnq</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m~penpatriar</a:t>
                      </a:r>
                      <a:r>
                        <a:rPr kumimoji="0" lang="en-US"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papa abba </a:t>
                      </a:r>
                      <a:r>
                        <a:rPr kumimoji="0" lang="en-US" sz="4000" b="0" i="0" u="none" strike="noStrike" cap="none" normalizeH="0" baseline="0" dirty="0" err="1">
                          <a:ln>
                            <a:noFill/>
                          </a:ln>
                          <a:solidFill>
                            <a:srgbClr val="FFFF00"/>
                          </a:solidFill>
                          <a:effectLst/>
                          <a:latin typeface="Coptic1" pitchFamily="2" charset="0"/>
                          <a:cs typeface="Arial" charset="0"/>
                        </a:rPr>
                        <a:t>Tawadroc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piar,ie~reuc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matajrof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hijen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pefy~ronoc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5B04F71F-192B-39AD-74C5-F9B0C9BA9373}"/>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49704012"/>
      </p:ext>
    </p:extLst>
  </p:cSld>
  <p:clrMapOvr>
    <a:masterClrMapping/>
  </p:clrMapOvr>
  <p:transition/>
</p:sld>
</file>

<file path=ppt/slides/slide3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32765" name="Group 29"/>
          <p:cNvGraphicFramePr>
            <a:graphicFrameLocks noGrp="1"/>
          </p:cNvGraphicFramePr>
          <p:nvPr>
            <p:extLst>
              <p:ext uri="{D42A27DB-BD31-4B8C-83A1-F6EECF244321}">
                <p14:modId xmlns:p14="http://schemas.microsoft.com/office/powerpoint/2010/main" val="1193678275"/>
              </p:ext>
            </p:extLst>
          </p:nvPr>
        </p:nvGraphicFramePr>
        <p:xfrm>
          <a:off x="0" y="274774"/>
          <a:ext cx="9144000" cy="4099560"/>
        </p:xfrm>
        <a:graphic>
          <a:graphicData uri="http://schemas.openxmlformats.org/drawingml/2006/table">
            <a:tbl>
              <a:tblPr/>
              <a:tblGrid>
                <a:gridCol w="5191932">
                  <a:extLst>
                    <a:ext uri="{9D8B030D-6E8A-4147-A177-3AD203B41FA5}">
                      <a16:colId xmlns:a16="http://schemas.microsoft.com/office/drawing/2014/main" val="20000"/>
                    </a:ext>
                  </a:extLst>
                </a:gridCol>
                <a:gridCol w="3952068">
                  <a:extLst>
                    <a:ext uri="{9D8B030D-6E8A-4147-A177-3AD203B41FA5}">
                      <a16:colId xmlns:a16="http://schemas.microsoft.com/office/drawing/2014/main" val="20001"/>
                    </a:ext>
                  </a:extLst>
                </a:gridCol>
              </a:tblGrid>
              <a:tr h="87795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son partenaire dans le ministère notre père le juste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Arial" charset="0"/>
                          <a:cs typeface="Arial" charset="0"/>
                        </a:rPr>
                        <a:t>anba</a:t>
                      </a:r>
                      <a:r>
                        <a:rPr kumimoji="0" lang="fr-FR" sz="2400" b="0" i="0" u="none" strike="noStrike" cap="none" normalizeH="0" baseline="0" dirty="0">
                          <a:ln>
                            <a:noFill/>
                          </a:ln>
                          <a:solidFill>
                            <a:schemeClr val="tx1"/>
                          </a:solidFill>
                          <a:effectLst/>
                          <a:latin typeface="Arial" charset="0"/>
                          <a:cs typeface="Arial" charset="0"/>
                        </a:rPr>
                        <a:t> Marc l'évêque;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maintiens-le sur son siège.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وشريكه في الخدمة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ابانا القديس البار</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أنبا</a:t>
                      </a:r>
                      <a:r>
                        <a:rPr kumimoji="0" lang="fr-FR" sz="2800" b="0" i="0" u="none" strike="noStrike" cap="none" normalizeH="0" baseline="0" dirty="0">
                          <a:ln>
                            <a:noFill/>
                          </a:ln>
                          <a:solidFill>
                            <a:schemeClr val="tx1"/>
                          </a:solidFill>
                          <a:effectLst/>
                          <a:latin typeface="Arial" charset="0"/>
                          <a:cs typeface="Arial" charset="0"/>
                        </a:rPr>
                        <a:t> </a:t>
                      </a:r>
                      <a:r>
                        <a:rPr lang="ar-EG" sz="2800" dirty="0"/>
                        <a:t>مارك</a:t>
                      </a:r>
                      <a:r>
                        <a:rPr kumimoji="0" lang="ar-SA" sz="2800" b="0" i="0" u="none" strike="noStrike" cap="none" normalizeH="0" baseline="0" dirty="0">
                          <a:ln>
                            <a:noFill/>
                          </a:ln>
                          <a:solidFill>
                            <a:schemeClr val="tx1"/>
                          </a:solidFill>
                          <a:effectLst/>
                          <a:latin typeface="Arial" charset="0"/>
                          <a:cs typeface="Arial" charset="0"/>
                        </a:rPr>
                        <a:t> الاسقف</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ثبته علي كرسيه.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Nem</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pefkes~v</a:t>
                      </a:r>
                      <a:r>
                        <a:rPr kumimoji="0" lang="en-US" sz="3700" b="0" i="0" u="none" strike="noStrike" cap="none" normalizeH="0" baseline="0" dirty="0">
                          <a:ln>
                            <a:noFill/>
                          </a:ln>
                          <a:solidFill>
                            <a:srgbClr val="FFFF00"/>
                          </a:solidFill>
                          <a:effectLst/>
                          <a:latin typeface="Coptic1" pitchFamily="2" charset="0"/>
                          <a:cs typeface="Arial" charset="0"/>
                        </a:rPr>
                        <a:t>/r </a:t>
                      </a:r>
                      <a:r>
                        <a:rPr kumimoji="0" lang="en-US" sz="3700" b="0" i="0" u="none" strike="noStrike" cap="none" normalizeH="0" baseline="0" dirty="0" err="1">
                          <a:ln>
                            <a:noFill/>
                          </a:ln>
                          <a:solidFill>
                            <a:srgbClr val="FFFF00"/>
                          </a:solidFill>
                          <a:effectLst/>
                          <a:latin typeface="Coptic1" pitchFamily="2" charset="0"/>
                          <a:cs typeface="Arial" charset="0"/>
                        </a:rPr>
                        <a:t>n~litourgoc</a:t>
                      </a:r>
                      <a:endParaRPr kumimoji="0" lang="en-US" sz="37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peniwt</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eyouab</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n~dikeoc</a:t>
                      </a:r>
                      <a:r>
                        <a:rPr kumimoji="0" lang="en-US" sz="37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a:ln>
                            <a:noFill/>
                          </a:ln>
                          <a:solidFill>
                            <a:srgbClr val="FFFF00"/>
                          </a:solidFill>
                          <a:effectLst/>
                          <a:latin typeface="Coptic1" pitchFamily="2" charset="0"/>
                          <a:cs typeface="Arial" charset="0"/>
                        </a:rPr>
                        <a:t>abba Mark </a:t>
                      </a:r>
                      <a:r>
                        <a:rPr kumimoji="0" lang="en-US" sz="3700" b="0" i="0" u="none" strike="noStrike" cap="none" normalizeH="0" baseline="0" dirty="0" err="1">
                          <a:ln>
                            <a:noFill/>
                          </a:ln>
                          <a:solidFill>
                            <a:srgbClr val="FFFF00"/>
                          </a:solidFill>
                          <a:effectLst/>
                          <a:latin typeface="Coptic1" pitchFamily="2" charset="0"/>
                          <a:cs typeface="Arial" charset="0"/>
                        </a:rPr>
                        <a:t>pie~pickopoc</a:t>
                      </a:r>
                      <a:r>
                        <a:rPr kumimoji="0" lang="en-US" sz="37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matajrof</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hijen</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pefy~ronoc</a:t>
                      </a:r>
                      <a:r>
                        <a:rPr kumimoji="0" lang="en-US" sz="37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2" name="Action Button: Custom 4">
            <a:hlinkClick r:id="rId3" action="ppaction://hlinksldjump" highlightClick="1"/>
            <a:extLst>
              <a:ext uri="{FF2B5EF4-FFF2-40B4-BE49-F238E27FC236}">
                <a16:creationId xmlns:a16="http://schemas.microsoft.com/office/drawing/2014/main" id="{FB54290C-35A9-2568-800B-C24E283DD7E9}"/>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36282981"/>
      </p:ext>
    </p:extLst>
  </p:cSld>
  <p:clrMapOvr>
    <a:masterClrMapping/>
  </p:clrMapOvr>
  <p:transition/>
</p:sld>
</file>

<file path=ppt/slides/slide3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49149" name="Group 29"/>
          <p:cNvGraphicFramePr>
            <a:graphicFrameLocks noGrp="1"/>
          </p:cNvGraphicFramePr>
          <p:nvPr>
            <p:extLst>
              <p:ext uri="{D42A27DB-BD31-4B8C-83A1-F6EECF244321}">
                <p14:modId xmlns:p14="http://schemas.microsoft.com/office/powerpoint/2010/main" val="3638805186"/>
              </p:ext>
            </p:extLst>
          </p:nvPr>
        </p:nvGraphicFramePr>
        <p:xfrm>
          <a:off x="0" y="369651"/>
          <a:ext cx="9144000" cy="430408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632537041"/>
                    </a:ext>
                  </a:extLst>
                </a:gridCol>
              </a:tblGrid>
              <a:tr h="1737396">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les intercessions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Sainte Marie, Mère de Dieu,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Seigneur accorde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rémission de nos péchés.</a:t>
                      </a:r>
                      <a:endParaRPr kumimoji="0" lang="fr-CA" sz="2800" b="1"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والدة الإله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القديسة مريم</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أنعم لنا</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بمغفرة خطايانا.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6668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Hiten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yeo~tokoc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 Maria: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2" name="Action Button: Custom 4">
            <a:hlinkClick r:id="rId3" action="ppaction://hlinksldjump" highlightClick="1"/>
            <a:extLst>
              <a:ext uri="{FF2B5EF4-FFF2-40B4-BE49-F238E27FC236}">
                <a16:creationId xmlns:a16="http://schemas.microsoft.com/office/drawing/2014/main" id="{58769EF0-FDED-A7A9-4B88-23FB34F18FB3}"/>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1206" name="Group 38"/>
          <p:cNvGraphicFramePr>
            <a:graphicFrameLocks noGrp="1"/>
          </p:cNvGraphicFramePr>
          <p:nvPr/>
        </p:nvGraphicFramePr>
        <p:xfrm>
          <a:off x="0" y="201039"/>
          <a:ext cx="9144000" cy="4038600"/>
        </p:xfrm>
        <a:graphic>
          <a:graphicData uri="http://schemas.openxmlformats.org/drawingml/2006/table">
            <a:tbl>
              <a:tblPr/>
              <a:tblGrid>
                <a:gridCol w="4948136">
                  <a:extLst>
                    <a:ext uri="{9D8B030D-6E8A-4147-A177-3AD203B41FA5}">
                      <a16:colId xmlns:a16="http://schemas.microsoft.com/office/drawing/2014/main" val="20000"/>
                    </a:ext>
                  </a:extLst>
                </a:gridCol>
                <a:gridCol w="4195864">
                  <a:extLst>
                    <a:ext uri="{9D8B030D-6E8A-4147-A177-3AD203B41FA5}">
                      <a16:colId xmlns:a16="http://schemas.microsoft.com/office/drawing/2014/main" val="825773660"/>
                    </a:ext>
                  </a:extLst>
                </a:gridCol>
              </a:tblGrid>
              <a:tr h="8191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Afin que nous Te louions  avec Ton Père très bon  et le Saint Esprit, car Tu es (…) et Tu nous as sauvés.</a:t>
                      </a:r>
                      <a:endParaRPr kumimoji="0" lang="fr-CA" sz="2400" b="1"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لكى</a:t>
                      </a:r>
                      <a:r>
                        <a:rPr kumimoji="0" lang="ar-SA" sz="2400" b="0" i="0" u="none" strike="noStrike" cap="none" normalizeH="0" baseline="0" dirty="0">
                          <a:ln>
                            <a:noFill/>
                          </a:ln>
                          <a:solidFill>
                            <a:schemeClr val="tx1"/>
                          </a:solidFill>
                          <a:effectLst/>
                          <a:latin typeface="Arial" charset="0"/>
                          <a:cs typeface="Arial" charset="0"/>
                        </a:rPr>
                        <a:t> نسبحك</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مع أبيك الصالح</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والروح القدس</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لأنك (</a:t>
                      </a:r>
                      <a:r>
                        <a:rPr kumimoji="0" lang="ar-EG" sz="2400" b="0" i="0" u="none" strike="noStrike" cap="none" normalizeH="0" baseline="0" dirty="0">
                          <a:ln>
                            <a:noFill/>
                          </a:ln>
                          <a:solidFill>
                            <a:schemeClr val="tx1"/>
                          </a:solidFill>
                          <a:effectLst/>
                          <a:latin typeface="Arial" charset="0"/>
                          <a:cs typeface="Arial" charset="0"/>
                        </a:rPr>
                        <a:t> ... </a:t>
                      </a:r>
                      <a:r>
                        <a:rPr kumimoji="0" lang="ar-SA" sz="2400" b="0" i="0" u="none" strike="noStrike" cap="none" normalizeH="0" baseline="0" dirty="0">
                          <a:ln>
                            <a:noFill/>
                          </a:ln>
                          <a:solidFill>
                            <a:schemeClr val="tx1"/>
                          </a:solidFill>
                          <a:effectLst/>
                          <a:latin typeface="Arial" charset="0"/>
                          <a:cs typeface="Arial" charset="0"/>
                        </a:rPr>
                        <a:t>) وخلصتنا أرحمنا.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Eyrenhwc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e~rok</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 (…)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2" name="Action Button: Custom 4">
            <a:hlinkClick r:id="rId3" action="ppaction://hlinksldjump" highlightClick="1"/>
            <a:extLst>
              <a:ext uri="{FF2B5EF4-FFF2-40B4-BE49-F238E27FC236}">
                <a16:creationId xmlns:a16="http://schemas.microsoft.com/office/drawing/2014/main" id="{8A6B17F1-B4D6-5DA2-834A-58D2D805080A}"/>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extLst>
              <p:ext uri="{D42A27DB-BD31-4B8C-83A1-F6EECF244321}">
                <p14:modId xmlns:p14="http://schemas.microsoft.com/office/powerpoint/2010/main" val="3406678845"/>
              </p:ext>
            </p:extLst>
          </p:nvPr>
        </p:nvGraphicFramePr>
        <p:xfrm>
          <a:off x="0" y="0"/>
          <a:ext cx="9144000" cy="5097780"/>
        </p:xfrm>
        <a:graphic>
          <a:graphicData uri="http://schemas.openxmlformats.org/drawingml/2006/table">
            <a:tbl>
              <a:tblPr/>
              <a:tblGrid>
                <a:gridCol w="3274979">
                  <a:extLst>
                    <a:ext uri="{9D8B030D-6E8A-4147-A177-3AD203B41FA5}">
                      <a16:colId xmlns:a16="http://schemas.microsoft.com/office/drawing/2014/main" val="20000"/>
                    </a:ext>
                  </a:extLst>
                </a:gridCol>
                <a:gridCol w="3073940">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68454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1800" b="0" i="0" u="sng" strike="noStrike" cap="none" normalizeH="0" baseline="0" dirty="0" err="1">
                          <a:ln>
                            <a:noFill/>
                          </a:ln>
                          <a:solidFill>
                            <a:srgbClr val="FF9900"/>
                          </a:solidFill>
                          <a:effectLst/>
                          <a:latin typeface="Coptic1" pitchFamily="2" charset="0"/>
                          <a:cs typeface="Arial" charset="0"/>
                        </a:rPr>
                        <a:t>Pie~pickopoc</a:t>
                      </a:r>
                      <a:r>
                        <a:rPr kumimoji="0" lang="en-US"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Ten]ho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tentwbh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m~mok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V~n</a:t>
                      </a:r>
                      <a:r>
                        <a:rPr kumimoji="0" lang="en-US" sz="2600" b="0" i="0" u="none" strike="noStrike" cap="none" normalizeH="0" baseline="0" dirty="0">
                          <a:ln>
                            <a:noFill/>
                          </a:ln>
                          <a:solidFill>
                            <a:schemeClr val="tx1"/>
                          </a:solidFill>
                          <a:effectLst/>
                          <a:latin typeface="Coptic1" pitchFamily="2" charset="0"/>
                          <a:cs typeface="Arial" charset="0"/>
                        </a:rPr>
                        <a:t>/b P~[</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Pipantokratwr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swp</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m~pekbwk</a:t>
                      </a:r>
                      <a:r>
                        <a:rPr kumimoji="0" lang="en-US" sz="2600" b="0" i="0" u="none" strike="noStrike" cap="none" normalizeH="0" baseline="0" dirty="0">
                          <a:ln>
                            <a:noFill/>
                          </a:ln>
                          <a:solidFill>
                            <a:schemeClr val="tx1"/>
                          </a:solidFill>
                          <a:effectLst/>
                          <a:latin typeface="Coptic1" pitchFamily="2" charset="0"/>
                          <a:cs typeface="Arial" charset="0"/>
                        </a:rPr>
                        <a:t> (...) </a:t>
                      </a:r>
                      <a:r>
                        <a:rPr kumimoji="0" lang="en-US" sz="2600" b="0" i="0" u="none" strike="noStrike" cap="none" normalizeH="0" baseline="0" dirty="0" err="1">
                          <a:ln>
                            <a:noFill/>
                          </a:ln>
                          <a:solidFill>
                            <a:schemeClr val="tx1"/>
                          </a:solidFill>
                          <a:effectLst/>
                          <a:latin typeface="Coptic1" pitchFamily="2" charset="0"/>
                          <a:cs typeface="Arial" charset="0"/>
                        </a:rPr>
                        <a:t>n~oua~nagnwct</a:t>
                      </a:r>
                      <a:r>
                        <a:rPr kumimoji="0" lang="en-US" sz="2600" b="0" i="0" u="none" strike="noStrike" cap="none" normalizeH="0" baseline="0" dirty="0">
                          <a:ln>
                            <a:noFill/>
                          </a:ln>
                          <a:solidFill>
                            <a:schemeClr val="tx1"/>
                          </a:solidFill>
                          <a:effectLst/>
                          <a:latin typeface="Coptic1" pitchFamily="2" charset="0"/>
                          <a:cs typeface="Arial" charset="0"/>
                        </a:rPr>
                        <a:t>/c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Tekekkl</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cia.</a:t>
                      </a:r>
                      <a:endParaRPr kumimoji="0" lang="en-US" sz="2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Maka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e~nekmeym</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a~rih~mot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tekho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n~tekmetbwk</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L’évêque:</a:t>
                      </a: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Nous te supplions et nous t'implorons notre maître, le Seigneur Dieu Tout-Puissant, reçois ton serviteur (…) comme lecteur dans ton Eglise.</a:t>
                      </a:r>
                    </a:p>
                    <a:p>
                      <a:pPr marL="0" marR="0" lvl="0" indent="0" algn="just" defTabSz="914400" rtl="0" eaLnBrk="1" fontAlgn="base" latinLnBrk="0" hangingPunct="1">
                        <a:lnSpc>
                          <a:spcPct val="100000"/>
                        </a:lnSpc>
                        <a:spcBef>
                          <a:spcPct val="20000"/>
                        </a:spcBef>
                        <a:spcAft>
                          <a:spcPct val="0"/>
                        </a:spcAft>
                        <a:buClrTx/>
                        <a:buSzTx/>
                        <a:buFontTx/>
                        <a:buNone/>
                        <a:tabLst/>
                      </a:pPr>
                      <a:endParaRPr lang="fr-FR" sz="11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Accorde-lui la compréhension de tes juge­ments et mets en lui la crainte propre à ceux qui Te servent.</a:t>
                      </a:r>
                      <a:endParaRPr kumimoji="0" lang="fr-FR"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أسقف</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نسأل ونطلب إليك أيها السيد الرب الله ضابط الكل، </a:t>
                      </a:r>
                      <a:r>
                        <a:rPr kumimoji="0" lang="ar-EG" sz="3200" b="0" i="0" u="none" strike="noStrike" cap="none" normalizeH="0" baseline="0" dirty="0" err="1">
                          <a:ln>
                            <a:noFill/>
                          </a:ln>
                          <a:solidFill>
                            <a:schemeClr val="tx1"/>
                          </a:solidFill>
                          <a:effectLst/>
                          <a:latin typeface="Arial" charset="0"/>
                          <a:cs typeface="Arial" charset="0"/>
                        </a:rPr>
                        <a:t>إقبل</a:t>
                      </a:r>
                      <a:r>
                        <a:rPr kumimoji="0" lang="ar-EG" sz="3200" b="0" i="0" u="none" strike="noStrike" cap="none" normalizeH="0" baseline="0" dirty="0">
                          <a:ln>
                            <a:noFill/>
                          </a:ln>
                          <a:solidFill>
                            <a:schemeClr val="tx1"/>
                          </a:solidFill>
                          <a:effectLst/>
                          <a:latin typeface="Arial" charset="0"/>
                          <a:cs typeface="Arial" charset="0"/>
                        </a:rPr>
                        <a:t> إليك عبدك (...) </a:t>
                      </a:r>
                      <a:r>
                        <a:rPr kumimoji="0" lang="ar-EG" sz="3200" b="0" i="0" u="none" strike="noStrike" cap="none" normalizeH="0" baseline="0" dirty="0" err="1">
                          <a:ln>
                            <a:noFill/>
                          </a:ln>
                          <a:solidFill>
                            <a:schemeClr val="tx1"/>
                          </a:solidFill>
                          <a:effectLst/>
                          <a:latin typeface="Arial" charset="0"/>
                          <a:cs typeface="Arial" charset="0"/>
                        </a:rPr>
                        <a:t>اُغنُسطُساً</a:t>
                      </a:r>
                      <a:r>
                        <a:rPr kumimoji="0" lang="ar-EG" sz="3200" b="0" i="0" u="none" strike="noStrike" cap="none" normalizeH="0" baseline="0" dirty="0">
                          <a:ln>
                            <a:noFill/>
                          </a:ln>
                          <a:solidFill>
                            <a:schemeClr val="tx1"/>
                          </a:solidFill>
                          <a:effectLst/>
                          <a:latin typeface="Arial" charset="0"/>
                          <a:cs typeface="Arial" charset="0"/>
                        </a:rPr>
                        <a:t> في بيعتك.</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فهِّمه حقوقك وهب له مخافة عبوديتك.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58F6E27F-649C-77C1-50B0-DD681FFB1C5E}"/>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91173992"/>
      </p:ext>
    </p:extLst>
  </p:cSld>
  <p:clrMapOvr>
    <a:masterClrMapping/>
  </p:clrMapOvr>
  <p:transition/>
</p:sld>
</file>

<file path=ppt/slides/slide3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15240" y="-15240"/>
          <a:ext cx="9144000" cy="4869180"/>
        </p:xfrm>
        <a:graphic>
          <a:graphicData uri="http://schemas.openxmlformats.org/drawingml/2006/table">
            <a:tbl>
              <a:tblPr/>
              <a:tblGrid>
                <a:gridCol w="3274979">
                  <a:extLst>
                    <a:ext uri="{9D8B030D-6E8A-4147-A177-3AD203B41FA5}">
                      <a16:colId xmlns:a16="http://schemas.microsoft.com/office/drawing/2014/main" val="20000"/>
                    </a:ext>
                  </a:extLst>
                </a:gridCol>
                <a:gridCol w="3073940">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86918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600" b="0" i="0" u="none" strike="noStrike" cap="none" normalizeH="0" baseline="0" dirty="0" err="1">
                          <a:ln>
                            <a:noFill/>
                          </a:ln>
                          <a:solidFill>
                            <a:schemeClr val="tx1"/>
                          </a:solidFill>
                          <a:effectLst/>
                          <a:latin typeface="Coptic1" pitchFamily="2" charset="0"/>
                          <a:cs typeface="Arial" charset="0"/>
                        </a:rPr>
                        <a:t>Aritf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n~emp~sa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eyref</a:t>
                      </a:r>
                      <a:r>
                        <a:rPr lang="en-US" sz="2600" kern="1200" dirty="0">
                          <a:solidFill>
                            <a:schemeClr val="tx1"/>
                          </a:solidFill>
                          <a:effectLst/>
                          <a:latin typeface="Coptic1" pitchFamily="2" charset="0"/>
                          <a:ea typeface="+mn-ea"/>
                          <a:cs typeface="+mn-cs"/>
                        </a:rPr>
                        <a:t>­­</a:t>
                      </a:r>
                      <a:r>
                        <a:rPr kumimoji="0" lang="en-US" sz="2600" b="0" i="0" u="none" strike="noStrike" cap="none" normalizeH="0" baseline="0" dirty="0">
                          <a:ln>
                            <a:noFill/>
                          </a:ln>
                          <a:solidFill>
                            <a:schemeClr val="tx1"/>
                          </a:solidFill>
                          <a:effectLst/>
                          <a:latin typeface="Coptic1" pitchFamily="2" charset="0"/>
                          <a:cs typeface="Arial" charset="0"/>
                        </a:rPr>
                        <a:t>[oh </a:t>
                      </a:r>
                      <a:r>
                        <a:rPr kumimoji="0" lang="en-US" sz="2600" b="0" i="0" u="none" strike="noStrike" cap="none" normalizeH="0" baseline="0" dirty="0" err="1">
                          <a:ln>
                            <a:noFill/>
                          </a:ln>
                          <a:solidFill>
                            <a:schemeClr val="tx1"/>
                          </a:solidFill>
                          <a:effectLst/>
                          <a:latin typeface="Coptic1" pitchFamily="2" charset="0"/>
                          <a:cs typeface="Arial" charset="0"/>
                        </a:rPr>
                        <a:t>e~nic~keuoc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a:t>
                      </a:r>
                      <a:r>
                        <a:rPr lang="en-US" sz="2600" kern="1200" dirty="0" err="1">
                          <a:solidFill>
                            <a:schemeClr val="tx1"/>
                          </a:solidFill>
                          <a:effectLst/>
                          <a:latin typeface="Coptic1" pitchFamily="2" charset="0"/>
                          <a:ea typeface="+mn-ea"/>
                          <a:cs typeface="+mn-cs"/>
                        </a:rPr>
                        <a:t>­</a:t>
                      </a:r>
                      <a:r>
                        <a:rPr kumimoji="0" lang="en-US" sz="2600" b="0" i="0" u="none" strike="noStrike" cap="none" normalizeH="0" baseline="0" dirty="0" err="1">
                          <a:ln>
                            <a:noFill/>
                          </a:ln>
                          <a:solidFill>
                            <a:schemeClr val="tx1"/>
                          </a:solidFill>
                          <a:effectLst/>
                          <a:latin typeface="Coptic1" pitchFamily="2" charset="0"/>
                          <a:cs typeface="Arial" charset="0"/>
                        </a:rPr>
                        <a:t>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n~tefswpi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n~ou</a:t>
                      </a:r>
                      <a:r>
                        <a:rPr lang="en-US" sz="2600" kern="1200" dirty="0" err="1">
                          <a:solidFill>
                            <a:schemeClr val="tx1"/>
                          </a:solidFill>
                          <a:effectLst/>
                          <a:latin typeface="Coptic1" pitchFamily="2" charset="0"/>
                          <a:ea typeface="+mn-ea"/>
                          <a:cs typeface="+mn-cs"/>
                        </a:rPr>
                        <a:t>­­</a:t>
                      </a:r>
                      <a:r>
                        <a:rPr kumimoji="0" lang="en-US" sz="2600" b="0" i="0" u="none" strike="noStrike" cap="none" normalizeH="0" baseline="0" dirty="0" err="1">
                          <a:ln>
                            <a:noFill/>
                          </a:ln>
                          <a:solidFill>
                            <a:schemeClr val="tx1"/>
                          </a:solidFill>
                          <a:effectLst/>
                          <a:latin typeface="Coptic1" pitchFamily="2" charset="0"/>
                          <a:cs typeface="Arial" charset="0"/>
                        </a:rPr>
                        <a:t>a~nagnwct</a:t>
                      </a:r>
                      <a:r>
                        <a:rPr kumimoji="0" lang="en-US" sz="2600" b="0" i="0" u="none" strike="noStrike" cap="none" normalizeH="0" baseline="0" dirty="0">
                          <a:ln>
                            <a:noFill/>
                          </a:ln>
                          <a:solidFill>
                            <a:schemeClr val="tx1"/>
                          </a:solidFill>
                          <a:effectLst/>
                          <a:latin typeface="Coptic1" pitchFamily="2" charset="0"/>
                          <a:cs typeface="Arial" charset="0"/>
                        </a:rPr>
                        <a:t>/c </a:t>
                      </a:r>
                      <a:r>
                        <a:rPr kumimoji="0" lang="en-US" sz="2600" b="0" i="0" u="none" strike="noStrike" cap="none" normalizeH="0" baseline="0" dirty="0" err="1">
                          <a:ln>
                            <a:noFill/>
                          </a:ln>
                          <a:solidFill>
                            <a:schemeClr val="tx1"/>
                          </a:solidFill>
                          <a:effectLst/>
                          <a:latin typeface="Coptic1" pitchFamily="2" charset="0"/>
                          <a:cs typeface="Arial" charset="0"/>
                        </a:rPr>
                        <a:t>eftai</a:t>
                      </a:r>
                      <a:r>
                        <a:rPr kumimoji="0" lang="en-US" sz="2600" b="0" i="0" u="none" strike="noStrike" cap="none" normalizeH="0" baseline="0" dirty="0">
                          <a:ln>
                            <a:noFill/>
                          </a:ln>
                          <a:solidFill>
                            <a:schemeClr val="tx1"/>
                          </a:solidFill>
                          <a:effectLst/>
                          <a:latin typeface="Coptic1" pitchFamily="2" charset="0"/>
                          <a:cs typeface="Arial" charset="0"/>
                        </a:rPr>
                        <a:t>/out </a:t>
                      </a:r>
                      <a:r>
                        <a:rPr kumimoji="0" lang="en-US" sz="2600" b="0" i="0" u="none" strike="noStrike" cap="none" normalizeH="0" baseline="0" dirty="0" err="1">
                          <a:ln>
                            <a:noFill/>
                          </a:ln>
                          <a:solidFill>
                            <a:schemeClr val="tx1"/>
                          </a:solidFill>
                          <a:effectLst/>
                          <a:latin typeface="Coptic1" pitchFamily="2" charset="0"/>
                          <a:cs typeface="Arial" charset="0"/>
                        </a:rPr>
                        <a:t>m~pekm~yo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Hiten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on </a:t>
                      </a:r>
                      <a:r>
                        <a:rPr kumimoji="0" lang="en-US" sz="2600" b="0" i="0" u="none" strike="noStrike" cap="none" normalizeH="0" baseline="0" dirty="0" err="1">
                          <a:ln>
                            <a:noFill/>
                          </a:ln>
                          <a:solidFill>
                            <a:schemeClr val="tx1"/>
                          </a:solidFill>
                          <a:effectLst/>
                          <a:latin typeface="Coptic1" pitchFamily="2" charset="0"/>
                          <a:cs typeface="Arial" charset="0"/>
                        </a:rPr>
                        <a:t>n~tefsasni</a:t>
                      </a:r>
                      <a:r>
                        <a:rPr kumimoji="0" lang="en-US" sz="2600" b="0" i="0" u="none" strike="noStrike" cap="none" normalizeH="0" baseline="0" dirty="0">
                          <a:ln>
                            <a:noFill/>
                          </a:ln>
                          <a:solidFill>
                            <a:schemeClr val="tx1"/>
                          </a:solidFill>
                          <a:effectLst/>
                          <a:latin typeface="Coptic1" pitchFamily="2" charset="0"/>
                          <a:cs typeface="Arial" charset="0"/>
                        </a:rPr>
                        <a:t> </a:t>
                      </a:r>
                      <a:r>
                        <a:rPr lang="en-US" sz="2600" kern="1200" dirty="0" err="1">
                          <a:solidFill>
                            <a:schemeClr val="tx1"/>
                          </a:solidFill>
                          <a:effectLst/>
                          <a:latin typeface="Coptic1" pitchFamily="2" charset="0"/>
                          <a:ea typeface="+mn-ea"/>
                          <a:cs typeface="+mn-cs"/>
                        </a:rPr>
                        <a:t>e~nekmet­­senh</a:t>
                      </a:r>
                      <a:r>
                        <a:rPr lang="en-US" sz="2600" kern="1200" dirty="0">
                          <a:solidFill>
                            <a:schemeClr val="tx1"/>
                          </a:solidFill>
                          <a:effectLst/>
                          <a:latin typeface="Coptic1" pitchFamily="2" charset="0"/>
                          <a:ea typeface="+mn-ea"/>
                          <a:cs typeface="+mn-cs"/>
                        </a:rPr>
                        <a:t>/t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e~tauranak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icjen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p~e~neh</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f~sop</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peknai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pekouws</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Rends-le digne de toucher tes vases sacrés et qu'il soit un lecteur honorable devant toi.</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Qu'il bénéficie de ta miséricorde avec ceux qui t'ont plu depuis le commencement, car la pitié fait partie de ta volonté.</a:t>
                      </a:r>
                      <a:endParaRPr kumimoji="0" lang="fr-FR"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إجعله</a:t>
                      </a:r>
                      <a:r>
                        <a:rPr kumimoji="0" lang="ar-EG" sz="3200" b="0" i="0" u="none" strike="noStrike" cap="none" normalizeH="0" baseline="0" dirty="0">
                          <a:ln>
                            <a:noFill/>
                          </a:ln>
                          <a:solidFill>
                            <a:schemeClr val="tx1"/>
                          </a:solidFill>
                          <a:effectLst/>
                          <a:latin typeface="Arial" charset="0"/>
                          <a:cs typeface="Arial" charset="0"/>
                        </a:rPr>
                        <a:t> مستحقاً أن يلمس الأواني ويكون </a:t>
                      </a:r>
                      <a:r>
                        <a:rPr kumimoji="0" lang="ar-EG" sz="3200" b="0" i="0" u="none" strike="noStrike" cap="none" normalizeH="0" baseline="0" dirty="0" err="1">
                          <a:ln>
                            <a:noFill/>
                          </a:ln>
                          <a:solidFill>
                            <a:schemeClr val="tx1"/>
                          </a:solidFill>
                          <a:effectLst/>
                          <a:latin typeface="Arial" charset="0"/>
                          <a:cs typeface="Arial" charset="0"/>
                        </a:rPr>
                        <a:t>اُغنُسطُساً</a:t>
                      </a:r>
                      <a:r>
                        <a:rPr kumimoji="0" lang="ar-EG" sz="3200" b="0" i="0" u="none" strike="noStrike" cap="none" normalizeH="0" baseline="0" dirty="0">
                          <a:ln>
                            <a:noFill/>
                          </a:ln>
                          <a:solidFill>
                            <a:schemeClr val="tx1"/>
                          </a:solidFill>
                          <a:effectLst/>
                          <a:latin typeface="Arial" charset="0"/>
                          <a:cs typeface="Arial" charset="0"/>
                        </a:rPr>
                        <a:t> مكرماً أمامك.</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لكي يفوز </a:t>
                      </a:r>
                      <a:r>
                        <a:rPr kumimoji="0" lang="ar-EG" sz="3200" b="0" i="0" u="none" strike="noStrike" cap="none" normalizeH="0" baseline="0" dirty="0" err="1">
                          <a:ln>
                            <a:noFill/>
                          </a:ln>
                          <a:solidFill>
                            <a:schemeClr val="tx1"/>
                          </a:solidFill>
                          <a:effectLst/>
                          <a:latin typeface="Arial" charset="0"/>
                          <a:cs typeface="Arial" charset="0"/>
                        </a:rPr>
                        <a:t>برأفاتك</a:t>
                      </a:r>
                      <a:r>
                        <a:rPr kumimoji="0" lang="ar-EG" sz="3200" b="0" i="0" u="none" strike="noStrike" cap="none" normalizeH="0" baseline="0" dirty="0">
                          <a:ln>
                            <a:noFill/>
                          </a:ln>
                          <a:solidFill>
                            <a:schemeClr val="tx1"/>
                          </a:solidFill>
                          <a:effectLst/>
                          <a:latin typeface="Arial" charset="0"/>
                          <a:cs typeface="Arial" charset="0"/>
                        </a:rPr>
                        <a:t> مع الذين أرضوك منذ البدء، لأن الرحمة كائنة في إرادتك.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7545C144-B352-35BA-198B-4A3A537C063E}"/>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67019311"/>
      </p:ext>
    </p:extLst>
  </p:cSld>
  <p:clrMapOvr>
    <a:masterClrMapping/>
  </p:clrMapOvr>
  <p:transition/>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50100" name="Group 116"/>
          <p:cNvGraphicFramePr>
            <a:graphicFrameLocks noGrp="1"/>
          </p:cNvGraphicFramePr>
          <p:nvPr>
            <p:extLst>
              <p:ext uri="{D42A27DB-BD31-4B8C-83A1-F6EECF244321}">
                <p14:modId xmlns:p14="http://schemas.microsoft.com/office/powerpoint/2010/main" val="3696642702"/>
              </p:ext>
            </p:extLst>
          </p:nvPr>
        </p:nvGraphicFramePr>
        <p:xfrm>
          <a:off x="0" y="0"/>
          <a:ext cx="9143999" cy="4865370"/>
        </p:xfrm>
        <a:graphic>
          <a:graphicData uri="http://schemas.openxmlformats.org/drawingml/2006/table">
            <a:tbl>
              <a:tblPr/>
              <a:tblGrid>
                <a:gridCol w="3244850">
                  <a:extLst>
                    <a:ext uri="{9D8B030D-6E8A-4147-A177-3AD203B41FA5}">
                      <a16:colId xmlns:a16="http://schemas.microsoft.com/office/drawing/2014/main" val="1923411976"/>
                    </a:ext>
                  </a:extLst>
                </a:gridCol>
                <a:gridCol w="3181350">
                  <a:extLst>
                    <a:ext uri="{9D8B030D-6E8A-4147-A177-3AD203B41FA5}">
                      <a16:colId xmlns:a16="http://schemas.microsoft.com/office/drawing/2014/main" val="20000"/>
                    </a:ext>
                  </a:extLst>
                </a:gridCol>
                <a:gridCol w="2717799">
                  <a:extLst>
                    <a:ext uri="{9D8B030D-6E8A-4147-A177-3AD203B41FA5}">
                      <a16:colId xmlns:a16="http://schemas.microsoft.com/office/drawing/2014/main" val="20001"/>
                    </a:ext>
                  </a:extLst>
                </a:gridCol>
              </a:tblGrid>
              <a:tr h="482574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algn="just"/>
                      <a:r>
                        <a:rPr lang="fr-FR" sz="2700" b="0" i="0" u="none" strike="noStrike" kern="1200" baseline="0" dirty="0">
                          <a:solidFill>
                            <a:schemeClr val="tx1"/>
                          </a:solidFill>
                          <a:latin typeface="Coptic1" pitchFamily="2" charset="0"/>
                          <a:ea typeface="+mn-ea"/>
                          <a:cs typeface="+mn-cs"/>
                        </a:rPr>
                        <a:t>Am/n </a:t>
                      </a:r>
                      <a:r>
                        <a:rPr lang="fr-FR" sz="2700" b="0" i="0" u="none" strike="noStrike" kern="1200" baseline="0" dirty="0" err="1">
                          <a:solidFill>
                            <a:schemeClr val="tx1"/>
                          </a:solidFill>
                          <a:latin typeface="Coptic1" pitchFamily="2" charset="0"/>
                          <a:ea typeface="+mn-ea"/>
                          <a:cs typeface="+mn-cs"/>
                        </a:rPr>
                        <a:t>a~m</a:t>
                      </a:r>
                      <a:r>
                        <a:rPr lang="fr-FR" sz="2700" b="0" i="0" u="none" strike="noStrike" kern="1200" baseline="0" dirty="0">
                          <a:solidFill>
                            <a:schemeClr val="tx1"/>
                          </a:solidFill>
                          <a:latin typeface="Coptic1" pitchFamily="2" charset="0"/>
                          <a:ea typeface="+mn-ea"/>
                          <a:cs typeface="+mn-cs"/>
                        </a:rPr>
                        <a:t>/n </a:t>
                      </a:r>
                      <a:r>
                        <a:rPr lang="fr-FR" sz="2700" b="0" i="0" u="none" strike="noStrike" kern="1200" baseline="0" dirty="0" err="1">
                          <a:solidFill>
                            <a:schemeClr val="tx1"/>
                          </a:solidFill>
                          <a:latin typeface="Coptic1" pitchFamily="2" charset="0"/>
                          <a:ea typeface="+mn-ea"/>
                          <a:cs typeface="+mn-cs"/>
                        </a:rPr>
                        <a:t>a~m</a:t>
                      </a:r>
                      <a:r>
                        <a:rPr lang="fr-FR" sz="2700" b="0" i="0" u="none" strike="noStrike" kern="1200" baseline="0" dirty="0">
                          <a:solidFill>
                            <a:schemeClr val="tx1"/>
                          </a:solidFill>
                          <a:latin typeface="Coptic1" pitchFamily="2" charset="0"/>
                          <a:ea typeface="+mn-ea"/>
                          <a:cs typeface="+mn-cs"/>
                        </a:rPr>
                        <a:t>/n ]</a:t>
                      </a:r>
                      <a:r>
                        <a:rPr lang="fr-FR" sz="2700" b="0" i="0" u="none" strike="noStrike" kern="1200" baseline="0" dirty="0" err="1">
                          <a:solidFill>
                            <a:schemeClr val="tx1"/>
                          </a:solidFill>
                          <a:latin typeface="Coptic1" pitchFamily="2" charset="0"/>
                          <a:ea typeface="+mn-ea"/>
                          <a:cs typeface="+mn-cs"/>
                        </a:rPr>
                        <a:t>nah</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nah</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nah</a:t>
                      </a:r>
                      <a:r>
                        <a:rPr lang="fr-FR" sz="2700" b="0" i="0" u="none" strike="noStrike" kern="1200" baseline="0" dirty="0">
                          <a:solidFill>
                            <a:schemeClr val="tx1"/>
                          </a:solidFill>
                          <a:latin typeface="Coptic1" pitchFamily="2" charset="0"/>
                          <a:ea typeface="+mn-ea"/>
                          <a:cs typeface="+mn-cs"/>
                        </a:rPr>
                        <a:t>] je </a:t>
                      </a:r>
                      <a:r>
                        <a:rPr lang="fr-FR" sz="2700" b="0" i="0" u="none" strike="noStrike" kern="1200" baseline="0" dirty="0" err="1">
                          <a:solidFill>
                            <a:schemeClr val="tx1"/>
                          </a:solidFill>
                          <a:latin typeface="Coptic1" pitchFamily="2" charset="0"/>
                          <a:ea typeface="+mn-ea"/>
                          <a:cs typeface="+mn-cs"/>
                        </a:rPr>
                        <a:t>yai</a:t>
                      </a:r>
                      <a:r>
                        <a:rPr lang="fr-FR" sz="2700" b="0" i="0" u="none" strike="noStrike" kern="1200" baseline="0" dirty="0">
                          <a:solidFill>
                            <a:schemeClr val="tx1"/>
                          </a:solidFill>
                          <a:latin typeface="Coptic1" pitchFamily="2" charset="0"/>
                          <a:ea typeface="+mn-ea"/>
                          <a:cs typeface="+mn-cs"/>
                        </a:rPr>
                        <a:t> te </a:t>
                      </a:r>
                      <a:r>
                        <a:rPr lang="fr-FR" sz="2700" b="0" i="0" u="none" strike="noStrike" kern="1200" baseline="0" dirty="0" err="1">
                          <a:solidFill>
                            <a:schemeClr val="tx1"/>
                          </a:solidFill>
                          <a:latin typeface="Coptic1" pitchFamily="2" charset="0"/>
                          <a:ea typeface="+mn-ea"/>
                          <a:cs typeface="+mn-cs"/>
                        </a:rPr>
                        <a:t>qen</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oumeym</a:t>
                      </a:r>
                      <a:r>
                        <a:rPr lang="fr-FR" sz="2700" b="0" i="0" u="none" strike="noStrike" kern="1200" baseline="0" dirty="0">
                          <a:solidFill>
                            <a:schemeClr val="tx1"/>
                          </a:solidFill>
                          <a:latin typeface="Coptic1" pitchFamily="2" charset="0"/>
                          <a:ea typeface="+mn-ea"/>
                          <a:cs typeface="+mn-cs"/>
                        </a:rPr>
                        <a:t>/i </a:t>
                      </a:r>
                      <a:r>
                        <a:rPr lang="fr-FR" sz="2700" b="0" i="0" u="none" strike="noStrike" kern="1200" baseline="0" dirty="0" err="1">
                          <a:solidFill>
                            <a:schemeClr val="tx1"/>
                          </a:solidFill>
                          <a:latin typeface="Coptic1" pitchFamily="2" charset="0"/>
                          <a:ea typeface="+mn-ea"/>
                          <a:cs typeface="+mn-cs"/>
                        </a:rPr>
                        <a:t>a~m</a:t>
                      </a:r>
                      <a:r>
                        <a:rPr lang="fr-FR" sz="2700" b="0" i="0" u="none" strike="noStrike" kern="1200" baseline="0" dirty="0">
                          <a:solidFill>
                            <a:schemeClr val="tx1"/>
                          </a:solidFill>
                          <a:latin typeface="Coptic1" pitchFamily="2" charset="0"/>
                          <a:ea typeface="+mn-ea"/>
                          <a:cs typeface="+mn-cs"/>
                        </a:rPr>
                        <a:t>/n. </a:t>
                      </a:r>
                      <a:r>
                        <a:rPr lang="fr-FR" sz="2700" b="0" i="0" u="none" strike="noStrike" kern="1200" baseline="0" dirty="0" err="1">
                          <a:solidFill>
                            <a:schemeClr val="tx1"/>
                          </a:solidFill>
                          <a:latin typeface="Coptic1" pitchFamily="2" charset="0"/>
                          <a:ea typeface="+mn-ea"/>
                          <a:cs typeface="+mn-cs"/>
                        </a:rPr>
                        <a:t>Twbh</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e~h~r</a:t>
                      </a:r>
                      <a:r>
                        <a:rPr lang="fr-FR" sz="2700" b="0" i="0" u="none" strike="noStrike" kern="1200" baseline="0" dirty="0">
                          <a:solidFill>
                            <a:schemeClr val="tx1"/>
                          </a:solidFill>
                          <a:latin typeface="Coptic1" pitchFamily="2" charset="0"/>
                          <a:ea typeface="+mn-ea"/>
                          <a:cs typeface="+mn-cs"/>
                        </a:rPr>
                        <a:t>/i </a:t>
                      </a:r>
                      <a:r>
                        <a:rPr lang="fr-FR" sz="2700" b="0" i="0" u="none" strike="noStrike" kern="1200" baseline="0" dirty="0" err="1">
                          <a:solidFill>
                            <a:schemeClr val="tx1"/>
                          </a:solidFill>
                          <a:latin typeface="Coptic1" pitchFamily="2" charset="0"/>
                          <a:ea typeface="+mn-ea"/>
                          <a:cs typeface="+mn-cs"/>
                        </a:rPr>
                        <a:t>e~jwn</a:t>
                      </a:r>
                      <a:r>
                        <a:rPr lang="fr-FR" sz="2700" b="0" i="0" u="none" strike="noStrike" kern="1200" baseline="0" dirty="0">
                          <a:solidFill>
                            <a:schemeClr val="tx1"/>
                          </a:solidFill>
                          <a:latin typeface="Coptic1" pitchFamily="2" charset="0"/>
                          <a:ea typeface="+mn-ea"/>
                          <a:cs typeface="+mn-cs"/>
                        </a:rPr>
                        <a:t> nem </a:t>
                      </a:r>
                      <a:r>
                        <a:rPr lang="fr-FR" sz="2700" b="0" i="0" u="none" strike="noStrike" kern="1200" baseline="0" dirty="0" err="1">
                          <a:solidFill>
                            <a:schemeClr val="tx1"/>
                          </a:solidFill>
                          <a:latin typeface="Coptic1" pitchFamily="2" charset="0"/>
                          <a:ea typeface="+mn-ea"/>
                          <a:cs typeface="+mn-cs"/>
                        </a:rPr>
                        <a:t>e~jen</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rictianoc</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niben</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e~taujoc</a:t>
                      </a:r>
                      <a:r>
                        <a:rPr lang="fr-FR" sz="2700" b="0" i="0" u="none" strike="noStrike" kern="1200" baseline="0" dirty="0">
                          <a:solidFill>
                            <a:schemeClr val="tx1"/>
                          </a:solidFill>
                          <a:latin typeface="Coptic1" pitchFamily="2" charset="0"/>
                          <a:ea typeface="+mn-ea"/>
                          <a:cs typeface="+mn-cs"/>
                        </a:rPr>
                        <a:t> nan </a:t>
                      </a:r>
                      <a:r>
                        <a:rPr lang="fr-FR" sz="2700" b="0" i="0" u="none" strike="noStrike" kern="1200" baseline="0" dirty="0" err="1">
                          <a:solidFill>
                            <a:schemeClr val="tx1"/>
                          </a:solidFill>
                          <a:latin typeface="Coptic1" pitchFamily="2" charset="0"/>
                          <a:ea typeface="+mn-ea"/>
                          <a:cs typeface="+mn-cs"/>
                        </a:rPr>
                        <a:t>eyb</a:t>
                      </a:r>
                      <a:r>
                        <a:rPr lang="fr-FR" sz="2700" b="0" i="0" u="none" strike="noStrike" kern="1200" baseline="0" dirty="0">
                          <a:solidFill>
                            <a:schemeClr val="tx1"/>
                          </a:solidFill>
                          <a:latin typeface="Coptic1" pitchFamily="2" charset="0"/>
                          <a:ea typeface="+mn-ea"/>
                          <a:cs typeface="+mn-cs"/>
                        </a:rPr>
                        <a:t>/</a:t>
                      </a:r>
                      <a:r>
                        <a:rPr lang="fr-FR" sz="2700" b="0" i="0" u="none" strike="noStrike" kern="1200" baseline="0" dirty="0" err="1">
                          <a:solidFill>
                            <a:schemeClr val="tx1"/>
                          </a:solidFill>
                          <a:latin typeface="Coptic1" pitchFamily="2" charset="0"/>
                          <a:ea typeface="+mn-ea"/>
                          <a:cs typeface="+mn-cs"/>
                        </a:rPr>
                        <a:t>tou</a:t>
                      </a:r>
                      <a:r>
                        <a:rPr lang="fr-FR" sz="2700" b="0" i="0" u="none" strike="noStrike" kern="1200" baseline="0" dirty="0">
                          <a:solidFill>
                            <a:schemeClr val="tx1"/>
                          </a:solidFill>
                          <a:latin typeface="Coptic1" pitchFamily="2" charset="0"/>
                          <a:ea typeface="+mn-ea"/>
                          <a:cs typeface="+mn-cs"/>
                        </a:rPr>
                        <a:t> je </a:t>
                      </a:r>
                      <a:r>
                        <a:rPr lang="fr-FR" sz="2700" b="0" i="0" u="none" strike="noStrike" kern="1200" baseline="0" dirty="0" err="1">
                          <a:solidFill>
                            <a:schemeClr val="tx1"/>
                          </a:solidFill>
                          <a:latin typeface="Coptic1" pitchFamily="2" charset="0"/>
                          <a:ea typeface="+mn-ea"/>
                          <a:cs typeface="+mn-cs"/>
                        </a:rPr>
                        <a:t>a~ripenmeui</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qen</a:t>
                      </a:r>
                      <a:r>
                        <a:rPr lang="fr-FR" sz="2700" b="0" i="0" u="none" strike="noStrike" kern="1200" baseline="0" dirty="0">
                          <a:solidFill>
                            <a:schemeClr val="tx1"/>
                          </a:solidFill>
                          <a:latin typeface="Coptic1" pitchFamily="2" charset="0"/>
                          <a:ea typeface="+mn-ea"/>
                          <a:cs typeface="+mn-cs"/>
                        </a:rPr>
                        <a:t> p~/i </a:t>
                      </a:r>
                      <a:r>
                        <a:rPr lang="fr-FR" sz="2700" b="0" i="0" u="none" strike="noStrike" kern="1200" baseline="0" dirty="0" err="1">
                          <a:solidFill>
                            <a:schemeClr val="tx1"/>
                          </a:solidFill>
                          <a:latin typeface="Coptic1" pitchFamily="2" charset="0"/>
                          <a:ea typeface="+mn-ea"/>
                          <a:cs typeface="+mn-cs"/>
                        </a:rPr>
                        <a:t>m~Po#c</a:t>
                      </a:r>
                      <a:r>
                        <a:rPr lang="fr-FR" sz="2700" b="0" i="0" u="none" strike="noStrike" kern="1200" baseline="0" dirty="0">
                          <a:solidFill>
                            <a:schemeClr val="tx1"/>
                          </a:solidFill>
                          <a:latin typeface="Coptic1" pitchFamily="2" charset="0"/>
                          <a:ea typeface="+mn-ea"/>
                          <a:cs typeface="+mn-cs"/>
                        </a:rPr>
                        <a:t>#.</a:t>
                      </a:r>
                      <a:endParaRPr kumimoji="0" lang="en-US" sz="27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Arial" charset="0"/>
                        </a:rPr>
                        <a:t>Diacre: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 Amen. Amen, Je crois, je crois, je crois que cela est en vérité. Amen.  Implorez pour nous et pour tous les chrétiens qui nous ont recommandé de nous souvenir d’eux dans la maison du Seigneur.  </a:t>
                      </a:r>
                      <a:endParaRPr kumimoji="0" lang="en-US" sz="24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33"/>
                          </a:solidFill>
                          <a:effectLst/>
                          <a:latin typeface="Arial" charset="0"/>
                          <a:cs typeface="Arial" charset="0"/>
                        </a:rPr>
                        <a:t>الشماس:</a:t>
                      </a:r>
                      <a:endParaRPr kumimoji="0" lang="fr-CA" sz="2100" b="0" i="0" u="sng" strike="noStrike" cap="none" normalizeH="0" baseline="0" dirty="0">
                        <a:ln>
                          <a:noFill/>
                        </a:ln>
                        <a:solidFill>
                          <a:srgbClr val="FF9933"/>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آمين آمين آمين.  أؤمن. أؤمن. أؤمن.  أن هذا هو بالحقيقة آمين.  اطلبوا عنا وعن كل المسيحيين الذين قالوا لنا من أجلِهم أن نذكرَهم </a:t>
                      </a:r>
                      <a:r>
                        <a:rPr kumimoji="0" lang="ar-SA" sz="3000" b="0" i="0" u="none" strike="noStrike" cap="none" normalizeH="0" baseline="0" dirty="0" err="1">
                          <a:ln>
                            <a:noFill/>
                          </a:ln>
                          <a:solidFill>
                            <a:schemeClr val="tx1"/>
                          </a:solidFill>
                          <a:effectLst/>
                          <a:latin typeface="Arial" charset="0"/>
                          <a:cs typeface="Arial" charset="0"/>
                        </a:rPr>
                        <a:t>فى</a:t>
                      </a:r>
                      <a:r>
                        <a:rPr kumimoji="0" lang="ar-SA" sz="3000" b="0" i="0" u="none" strike="noStrike" cap="none" normalizeH="0" baseline="0" dirty="0">
                          <a:ln>
                            <a:noFill/>
                          </a:ln>
                          <a:solidFill>
                            <a:schemeClr val="tx1"/>
                          </a:solidFill>
                          <a:effectLst/>
                          <a:latin typeface="Arial" charset="0"/>
                          <a:cs typeface="Arial" charset="0"/>
                        </a:rPr>
                        <a:t> بيت الرب.  </a:t>
                      </a:r>
                      <a:endParaRPr kumimoji="0" lang="en-US" sz="3000" b="0" i="0" u="none" strike="noStrike" cap="none" normalizeH="0" baseline="0" dirty="0">
                        <a:ln>
                          <a:noFill/>
                        </a:ln>
                        <a:solidFill>
                          <a:schemeClr val="tx1"/>
                        </a:solidFill>
                        <a:effectLst/>
                        <a:latin typeface="Arial" charset="0"/>
                        <a:cs typeface="Arial" charset="0"/>
                      </a:endParaRP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86003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0"/>
          <a:ext cx="9144000" cy="3845668"/>
        </p:xfrm>
        <a:graphic>
          <a:graphicData uri="http://schemas.openxmlformats.org/drawingml/2006/table">
            <a:tbl>
              <a:tblPr/>
              <a:tblGrid>
                <a:gridCol w="3274979">
                  <a:extLst>
                    <a:ext uri="{9D8B030D-6E8A-4147-A177-3AD203B41FA5}">
                      <a16:colId xmlns:a16="http://schemas.microsoft.com/office/drawing/2014/main" val="20000"/>
                    </a:ext>
                  </a:extLst>
                </a:gridCol>
                <a:gridCol w="3073940">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384566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5" name="Group 89">
            <a:extLst>
              <a:ext uri="{FF2B5EF4-FFF2-40B4-BE49-F238E27FC236}">
                <a16:creationId xmlns:a16="http://schemas.microsoft.com/office/drawing/2014/main" id="{5EE3A3FA-D416-4DD9-9979-502F7C3FFAB7}"/>
              </a:ext>
            </a:extLst>
          </p:cNvPr>
          <p:cNvGraphicFramePr>
            <a:graphicFrameLocks noGrp="1"/>
          </p:cNvGraphicFramePr>
          <p:nvPr/>
        </p:nvGraphicFramePr>
        <p:xfrm>
          <a:off x="0" y="1"/>
          <a:ext cx="9144000" cy="4949666"/>
        </p:xfrm>
        <a:graphic>
          <a:graphicData uri="http://schemas.openxmlformats.org/drawingml/2006/table">
            <a:tbl>
              <a:tblPr/>
              <a:tblGrid>
                <a:gridCol w="3308350">
                  <a:extLst>
                    <a:ext uri="{9D8B030D-6E8A-4147-A177-3AD203B41FA5}">
                      <a16:colId xmlns:a16="http://schemas.microsoft.com/office/drawing/2014/main" val="20000"/>
                    </a:ext>
                  </a:extLst>
                </a:gridCol>
                <a:gridCol w="2882900">
                  <a:extLst>
                    <a:ext uri="{9D8B030D-6E8A-4147-A177-3AD203B41FA5}">
                      <a16:colId xmlns:a16="http://schemas.microsoft.com/office/drawing/2014/main" val="20001"/>
                    </a:ext>
                  </a:extLst>
                </a:gridCol>
                <a:gridCol w="2952750">
                  <a:extLst>
                    <a:ext uri="{9D8B030D-6E8A-4147-A177-3AD203B41FA5}">
                      <a16:colId xmlns:a16="http://schemas.microsoft.com/office/drawing/2014/main" val="20002"/>
                    </a:ext>
                  </a:extLst>
                </a:gridCol>
              </a:tblGrid>
              <a:tr h="406908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f~erp~repi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pitaio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hiten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p~rockun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cic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V~iwt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P~s/</a:t>
                      </a:r>
                      <a:r>
                        <a:rPr kumimoji="0" lang="en-US" sz="2600" b="0" i="0" u="none" strike="noStrike" cap="none" normalizeH="0" baseline="0" dirty="0" err="1">
                          <a:ln>
                            <a:noFill/>
                          </a:ln>
                          <a:solidFill>
                            <a:schemeClr val="tx1"/>
                          </a:solidFill>
                          <a:effectLst/>
                          <a:latin typeface="Coptic1" pitchFamily="2" charset="0"/>
                          <a:cs typeface="Arial" charset="0"/>
                        </a:rPr>
                        <a:t>ri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Pip~neuma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n~c</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e~neh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nie~neh</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a~m</a:t>
                      </a:r>
                      <a:r>
                        <a:rPr kumimoji="0" lang="en-US" sz="26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700" kern="1200" dirty="0">
                          <a:solidFill>
                            <a:schemeClr val="tx1"/>
                          </a:solidFill>
                          <a:effectLst/>
                          <a:latin typeface="+mn-lt"/>
                          <a:ea typeface="+mn-ea"/>
                          <a:cs typeface="+mn-cs"/>
                        </a:rPr>
                        <a:t>Et chacun doit T'honorer et T'adorer, ô Père, Fils et Saint Esprit, maintenant et toujours et pour les siècles des siècles. Amen !</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وينبغي لك الإكرام من كل أحد والسجود، أيها الآب </a:t>
                      </a:r>
                      <a:r>
                        <a:rPr kumimoji="0" lang="ar-EG" sz="3200" b="0" i="0" u="none" strike="noStrike" cap="none" normalizeH="0" baseline="0" dirty="0" err="1">
                          <a:ln>
                            <a:noFill/>
                          </a:ln>
                          <a:solidFill>
                            <a:schemeClr val="tx1"/>
                          </a:solidFill>
                          <a:effectLst/>
                          <a:latin typeface="Arial" charset="0"/>
                          <a:cs typeface="Arial" charset="0"/>
                        </a:rPr>
                        <a:t>والإبن</a:t>
                      </a:r>
                      <a:r>
                        <a:rPr kumimoji="0" lang="ar-EG" sz="3200" b="0" i="0" u="none" strike="noStrike" cap="none" normalizeH="0" baseline="0" dirty="0">
                          <a:ln>
                            <a:noFill/>
                          </a:ln>
                          <a:solidFill>
                            <a:schemeClr val="tx1"/>
                          </a:solidFill>
                          <a:effectLst/>
                          <a:latin typeface="Arial" charset="0"/>
                          <a:cs typeface="Arial" charset="0"/>
                        </a:rPr>
                        <a:t> والروح القدس، الآن وكلَّ أوانٍ وإلى دهرِ الدهورِ كلِّها. آمين.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r h="42398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sng" strike="noStrike" kern="1200" cap="none" normalizeH="0" baseline="0" dirty="0">
                        <a:ln>
                          <a:noFill/>
                        </a:ln>
                        <a:solidFill>
                          <a:srgbClr val="FF9900"/>
                        </a:solidFill>
                        <a:effectLst/>
                        <a:latin typeface="Arial" charset="0"/>
                        <a:ea typeface="+mn-ea"/>
                        <a:cs typeface="Arial" charset="0"/>
                      </a:endParaRPr>
                    </a:p>
                  </a:txBody>
                  <a:tcPr horzOverflow="overflow">
                    <a:lnL>
                      <a:noFill/>
                    </a:lnL>
                    <a:lnR>
                      <a:noFill/>
                    </a:lnR>
                    <a:ln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000" b="0" i="0" u="sng" strike="noStrike" kern="1200" cap="none" normalizeH="0" baseline="0" dirty="0">
                          <a:ln>
                            <a:noFill/>
                          </a:ln>
                          <a:solidFill>
                            <a:srgbClr val="FF9900"/>
                          </a:solidFill>
                          <a:effectLst/>
                          <a:latin typeface="Arial" charset="0"/>
                          <a:ea typeface="+mn-ea"/>
                          <a:cs typeface="Arial" charset="0"/>
                        </a:rPr>
                        <a:t>الشعب:</a:t>
                      </a:r>
                      <a:endParaRPr kumimoji="0" lang="en-US" sz="2000" b="0" i="0" u="sng" strike="noStrike" kern="1200" cap="none" normalizeH="0" baseline="0" dirty="0">
                        <a:ln>
                          <a:noFill/>
                        </a:ln>
                        <a:solidFill>
                          <a:srgbClr val="FF9900"/>
                        </a:solidFill>
                        <a:effectLst/>
                        <a:latin typeface="Arial" charset="0"/>
                        <a:ea typeface="+mn-ea"/>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299483546"/>
                  </a:ext>
                </a:extLst>
              </a:tr>
              <a:tr h="4566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Coptic1" pitchFamily="2" charset="0"/>
                          <a:ea typeface="+mn-ea"/>
                          <a:cs typeface="Arial" charset="0"/>
                        </a:rPr>
                        <a:t>Kurie</a:t>
                      </a:r>
                      <a:r>
                        <a:rPr kumimoji="0" lang="en-US" sz="2200" b="0" i="0" u="none" strike="noStrike" kern="1200" cap="none" normalizeH="0" baseline="0" dirty="0">
                          <a:ln>
                            <a:noFill/>
                          </a:ln>
                          <a:solidFill>
                            <a:schemeClr val="tx1"/>
                          </a:solidFill>
                          <a:effectLst/>
                          <a:latin typeface="Coptic1" pitchFamily="2" charset="0"/>
                          <a:ea typeface="+mn-ea"/>
                          <a:cs typeface="Arial" charset="0"/>
                        </a:rPr>
                        <a:t> </a:t>
                      </a:r>
                      <a:r>
                        <a:rPr kumimoji="0" lang="en-US" sz="2200" b="0" i="0" u="none" strike="noStrike" kern="1200" cap="none" normalizeH="0" baseline="0" dirty="0" err="1">
                          <a:ln>
                            <a:noFill/>
                          </a:ln>
                          <a:solidFill>
                            <a:schemeClr val="tx1"/>
                          </a:solidFill>
                          <a:effectLst/>
                          <a:latin typeface="Coptic1" pitchFamily="2" charset="0"/>
                          <a:ea typeface="+mn-ea"/>
                          <a:cs typeface="Arial" charset="0"/>
                        </a:rPr>
                        <a:t>ele</a:t>
                      </a:r>
                      <a:r>
                        <a:rPr kumimoji="0" lang="en-US" sz="2200" b="0" i="0" u="none" strike="noStrike" kern="1200" cap="none" normalizeH="0" baseline="0" dirty="0">
                          <a:ln>
                            <a:noFill/>
                          </a:ln>
                          <a:solidFill>
                            <a:schemeClr val="tx1"/>
                          </a:solidFill>
                          <a:effectLst/>
                          <a:latin typeface="Coptic1" pitchFamily="2" charset="0"/>
                          <a:ea typeface="+mn-ea"/>
                          <a:cs typeface="Arial" charset="0"/>
                        </a:rPr>
                        <a:t>/~con (g#)</a:t>
                      </a: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Arial" charset="0"/>
                          <a:ea typeface="+mn-ea"/>
                          <a:cs typeface="Arial" charset="0"/>
                        </a:rPr>
                        <a:t>Pitié</a:t>
                      </a:r>
                      <a:r>
                        <a:rPr kumimoji="0" lang="en-US" sz="2200" b="0" i="0" u="none" strike="noStrike" kern="1200" cap="none" normalizeH="0" baseline="0" dirty="0">
                          <a:ln>
                            <a:noFill/>
                          </a:ln>
                          <a:solidFill>
                            <a:schemeClr val="tx1"/>
                          </a:solidFill>
                          <a:effectLst/>
                          <a:latin typeface="Arial" charset="0"/>
                          <a:ea typeface="+mn-ea"/>
                          <a:cs typeface="Arial" charset="0"/>
                        </a:rPr>
                        <a:t> Seigneur (3)</a:t>
                      </a:r>
                    </a:p>
                  </a:txBody>
                  <a:tcPr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200" b="0" i="0" u="none" strike="noStrike" kern="1200" cap="none" normalizeH="0" baseline="0" dirty="0">
                          <a:ln>
                            <a:noFill/>
                          </a:ln>
                          <a:solidFill>
                            <a:schemeClr val="tx1"/>
                          </a:solidFill>
                          <a:effectLst/>
                          <a:latin typeface="Arial" charset="0"/>
                          <a:ea typeface="+mn-ea"/>
                          <a:cs typeface="Arial" charset="0"/>
                        </a:rPr>
                        <a:t>يا ربُ ارحم.</a:t>
                      </a:r>
                      <a:r>
                        <a:rPr kumimoji="0" lang="en-US" sz="2200" b="0" i="0" u="none" strike="noStrike" kern="1200" cap="none" normalizeH="0" baseline="0" dirty="0">
                          <a:ln>
                            <a:noFill/>
                          </a:ln>
                          <a:solidFill>
                            <a:schemeClr val="tx1"/>
                          </a:solidFill>
                          <a:effectLst/>
                          <a:latin typeface="Arial" charset="0"/>
                          <a:ea typeface="+mn-ea"/>
                          <a:cs typeface="Arial" charset="0"/>
                        </a:rPr>
                        <a:t> (3) </a:t>
                      </a: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356138163"/>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826DF0C0-8C2A-A268-6DB1-E9F22D3ECEA7}"/>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05625090"/>
      </p:ext>
    </p:extLst>
  </p:cSld>
  <p:clrMapOvr>
    <a:masterClrMapping/>
  </p:clrMapOvr>
  <p:transition/>
</p:sld>
</file>

<file path=ppt/slides/slide3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0"/>
          <a:ext cx="9144000" cy="5052060"/>
        </p:xfrm>
        <a:graphic>
          <a:graphicData uri="http://schemas.openxmlformats.org/drawingml/2006/table">
            <a:tbl>
              <a:tblPr/>
              <a:tblGrid>
                <a:gridCol w="3378740">
                  <a:extLst>
                    <a:ext uri="{9D8B030D-6E8A-4147-A177-3AD203B41FA5}">
                      <a16:colId xmlns:a16="http://schemas.microsoft.com/office/drawing/2014/main" val="20000"/>
                    </a:ext>
                  </a:extLst>
                </a:gridCol>
                <a:gridCol w="2970179">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502158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500" b="0" i="0" u="sng" strike="noStrike" cap="none" normalizeH="0" baseline="0" dirty="0" err="1">
                          <a:ln>
                            <a:noFill/>
                          </a:ln>
                          <a:solidFill>
                            <a:srgbClr val="FF9900"/>
                          </a:solidFill>
                          <a:effectLst/>
                          <a:latin typeface="Coptic1" pitchFamily="2" charset="0"/>
                          <a:cs typeface="Arial" charset="0"/>
                        </a:rPr>
                        <a:t>Pie~pickopoc</a:t>
                      </a:r>
                      <a:r>
                        <a:rPr kumimoji="0" lang="en-US" sz="25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pt-BR" sz="2500" b="0" i="0" u="none" strike="noStrike" cap="none" normalizeH="0" baseline="0" dirty="0">
                          <a:ln>
                            <a:noFill/>
                          </a:ln>
                          <a:solidFill>
                            <a:schemeClr val="tx1"/>
                          </a:solidFill>
                          <a:effectLst/>
                          <a:latin typeface="Coptic1" pitchFamily="2" charset="0"/>
                          <a:cs typeface="Arial" charset="0"/>
                        </a:rPr>
                        <a:t>V~nou] Pinis] n~ramao~ qen nefdwrea~.</a:t>
                      </a:r>
                    </a:p>
                    <a:p>
                      <a:pPr marL="0" marR="0" lvl="0" indent="0" algn="just" defTabSz="914400" rtl="0" eaLnBrk="1" fontAlgn="base" latinLnBrk="0" hangingPunct="1">
                        <a:lnSpc>
                          <a:spcPct val="100000"/>
                        </a:lnSpc>
                        <a:spcBef>
                          <a:spcPts val="0"/>
                        </a:spcBef>
                        <a:spcAft>
                          <a:spcPct val="0"/>
                        </a:spcAft>
                        <a:buClrTx/>
                        <a:buSzTx/>
                        <a:buFontTx/>
                        <a:buNone/>
                        <a:tabLst/>
                      </a:pPr>
                      <a:r>
                        <a:rPr kumimoji="0" lang="pt-BR" sz="2500" b="0" i="0" u="none" strike="noStrike" cap="none" normalizeH="0" baseline="0" dirty="0">
                          <a:ln>
                            <a:noFill/>
                          </a:ln>
                          <a:solidFill>
                            <a:schemeClr val="tx1"/>
                          </a:solidFill>
                          <a:effectLst/>
                          <a:latin typeface="Coptic1" pitchFamily="2" charset="0"/>
                          <a:cs typeface="Arial" charset="0"/>
                        </a:rPr>
                        <a:t>V/e~taferh~mot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pt-BR" sz="2500" b="0" i="0" u="none" strike="noStrike" cap="none" normalizeH="0" baseline="0" dirty="0">
                          <a:ln>
                            <a:noFill/>
                          </a:ln>
                          <a:solidFill>
                            <a:schemeClr val="tx1"/>
                          </a:solidFill>
                          <a:effectLst/>
                          <a:latin typeface="Coptic1" pitchFamily="2" charset="0"/>
                          <a:cs typeface="Arial" charset="0"/>
                        </a:rPr>
                        <a:t>~n~Tef</a:t>
                      </a:r>
                      <a:r>
                        <a:rPr lang="en-US" sz="2700" kern="1200" dirty="0">
                          <a:solidFill>
                            <a:schemeClr val="tx1"/>
                          </a:solidFill>
                          <a:effectLst/>
                          <a:latin typeface="+mn-lt"/>
                          <a:ea typeface="+mn-ea"/>
                          <a:cs typeface="+mn-cs"/>
                        </a:rPr>
                        <a:t>­</a:t>
                      </a:r>
                      <a:r>
                        <a:rPr kumimoji="0" lang="pt-BR" sz="2500" b="0" i="0" u="none" strike="noStrike" cap="none" normalizeH="0" baseline="0" dirty="0">
                          <a:ln>
                            <a:noFill/>
                          </a:ln>
                          <a:solidFill>
                            <a:schemeClr val="tx1"/>
                          </a:solidFill>
                          <a:effectLst/>
                          <a:latin typeface="Coptic1" pitchFamily="2" charset="0"/>
                          <a:cs typeface="Arial" charset="0"/>
                        </a:rPr>
                        <a:t>ekkl/cia n~hantagma ouoh f~taho m~mwou e~ratou n~</a:t>
                      </a:r>
                      <a:r>
                        <a:rPr lang="en-US" sz="1800" kern="1200" dirty="0">
                          <a:solidFill>
                            <a:schemeClr val="tx1"/>
                          </a:solidFill>
                          <a:effectLst/>
                          <a:latin typeface="+mn-lt"/>
                          <a:ea typeface="+mn-ea"/>
                          <a:cs typeface="+mn-cs"/>
                        </a:rPr>
                        <a:t>­</a:t>
                      </a:r>
                      <a:r>
                        <a:rPr kumimoji="0" lang="pt-BR" sz="2500" b="0" i="0" u="none" strike="noStrike" cap="none" normalizeH="0" baseline="0" dirty="0">
                          <a:ln>
                            <a:noFill/>
                          </a:ln>
                          <a:solidFill>
                            <a:schemeClr val="tx1"/>
                          </a:solidFill>
                          <a:effectLst/>
                          <a:latin typeface="Coptic1" pitchFamily="2" charset="0"/>
                          <a:cs typeface="Arial" charset="0"/>
                        </a:rPr>
                        <a:t>q/tc: hiten tailutou</a:t>
                      </a:r>
                      <a:r>
                        <a:rPr lang="en-US" sz="1800" kern="1200" dirty="0">
                          <a:solidFill>
                            <a:schemeClr val="tx1"/>
                          </a:solidFill>
                          <a:effectLst/>
                          <a:latin typeface="+mn-lt"/>
                          <a:ea typeface="+mn-ea"/>
                          <a:cs typeface="+mn-cs"/>
                        </a:rPr>
                        <a:t>­</a:t>
                      </a:r>
                      <a:r>
                        <a:rPr kumimoji="0" lang="pt-BR" sz="2500" b="0" i="0" u="none" strike="noStrike" cap="none" normalizeH="0" baseline="0" dirty="0">
                          <a:ln>
                            <a:noFill/>
                          </a:ln>
                          <a:solidFill>
                            <a:schemeClr val="tx1"/>
                          </a:solidFill>
                          <a:effectLst/>
                          <a:latin typeface="Coptic1" pitchFamily="2" charset="0"/>
                          <a:cs typeface="Arial" charset="0"/>
                        </a:rPr>
                        <a:t>rgia yai ouoh pekbwk (...): vai e~takywhem m~mof e~oumet~anagnwct/c.</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000" b="0" i="0" u="sng" strike="noStrike" cap="none" normalizeH="0" baseline="0" dirty="0">
                          <a:ln>
                            <a:noFill/>
                          </a:ln>
                          <a:solidFill>
                            <a:srgbClr val="FF9900"/>
                          </a:solidFill>
                          <a:effectLst/>
                          <a:latin typeface="Arial" charset="0"/>
                          <a:cs typeface="Arial" charset="0"/>
                        </a:rPr>
                        <a:t>L’évêque</a:t>
                      </a:r>
                      <a:r>
                        <a:rPr kumimoji="0" lang="fr-CA" sz="2000" b="0" i="0" u="sng" strike="noStrike" cap="none" normalizeH="0" baseline="0" dirty="0">
                          <a:ln>
                            <a:noFill/>
                          </a:ln>
                          <a:solidFill>
                            <a:srgbClr val="FF9900"/>
                          </a:solidFill>
                          <a:effectLst/>
                          <a:latin typeface="Arial" charset="0"/>
                          <a:cs typeface="Arial" charset="0"/>
                        </a:rPr>
                        <a:t>:</a:t>
                      </a: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100" kern="1200" dirty="0">
                          <a:solidFill>
                            <a:schemeClr val="tx1"/>
                          </a:solidFill>
                          <a:effectLst/>
                          <a:latin typeface="+mn-lt"/>
                          <a:ea typeface="+mn-ea"/>
                          <a:cs typeface="+mn-cs"/>
                        </a:rPr>
                        <a:t>Ô Dieu grand, généreux dans ses dons, Tu as gratifié ton Eglise de différents grades hiérarchiques. Par l'in­ter­mé­diaire de ce service Tu as réparti parmi eux tes serviteurs que Tu as déjà choisis ainsi que ton serviteur (...) que Tu appelles à être lecteur.</a:t>
                      </a:r>
                      <a:endParaRPr kumimoji="0" lang="fr-FR"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أسقف</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 الله الكبير الغني في مواهبه.</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الذي أنعم على بيعته بالرتب، وأقامهم فيها من قبل درجة هذه الخدمة وعبدك (...)، هذا الذي دعوته </a:t>
                      </a:r>
                      <a:r>
                        <a:rPr kumimoji="0" lang="ar-EG" sz="3200" b="0" i="0" u="none" strike="noStrike" cap="none" normalizeH="0" baseline="0" dirty="0" err="1">
                          <a:ln>
                            <a:noFill/>
                          </a:ln>
                          <a:solidFill>
                            <a:schemeClr val="tx1"/>
                          </a:solidFill>
                          <a:effectLst/>
                          <a:latin typeface="Arial" charset="0"/>
                          <a:cs typeface="Arial" charset="0"/>
                        </a:rPr>
                        <a:t>للاُغنُسطُسية</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FDA368E4-C74F-9572-F68F-420FCED83B14}"/>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24431373"/>
      </p:ext>
    </p:extLst>
  </p:cSld>
  <p:clrMapOvr>
    <a:masterClrMapping/>
  </p:clrMapOvr>
  <p:transition/>
</p:sld>
</file>

<file path=ppt/slides/slide3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0"/>
          <a:ext cx="9144000" cy="4469130"/>
        </p:xfrm>
        <a:graphic>
          <a:graphicData uri="http://schemas.openxmlformats.org/drawingml/2006/table">
            <a:tbl>
              <a:tblPr/>
              <a:tblGrid>
                <a:gridCol w="3327400">
                  <a:extLst>
                    <a:ext uri="{9D8B030D-6E8A-4147-A177-3AD203B41FA5}">
                      <a16:colId xmlns:a16="http://schemas.microsoft.com/office/drawing/2014/main" val="20000"/>
                    </a:ext>
                  </a:extLst>
                </a:gridCol>
                <a:gridCol w="3009900">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446913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pt-BR" sz="2600" b="0" i="0" u="none" strike="noStrike" cap="none" normalizeH="0" baseline="0" dirty="0">
                          <a:ln>
                            <a:noFill/>
                          </a:ln>
                          <a:solidFill>
                            <a:schemeClr val="tx1"/>
                          </a:solidFill>
                          <a:effectLst/>
                          <a:latin typeface="Coptic1" pitchFamily="2" charset="0"/>
                          <a:cs typeface="Arial" charset="0"/>
                        </a:rPr>
                        <a:t>A~rikataxion mahf e~bol qen covia niben nem ka] niben: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pt-BR" sz="2600" b="0" i="0" u="none" strike="noStrike" cap="none" normalizeH="0" baseline="0" dirty="0">
                          <a:ln>
                            <a:noFill/>
                          </a:ln>
                          <a:solidFill>
                            <a:schemeClr val="tx1"/>
                          </a:solidFill>
                          <a:effectLst/>
                          <a:latin typeface="Coptic1" pitchFamily="2" charset="0"/>
                          <a:cs typeface="Arial" charset="0"/>
                        </a:rPr>
                        <a:t>eyreferme</a:t>
                      </a:r>
                      <a:r>
                        <a:rPr lang="en-US" sz="1800" kern="1200" dirty="0">
                          <a:solidFill>
                            <a:schemeClr val="tx1"/>
                          </a:solidFill>
                          <a:effectLst/>
                          <a:latin typeface="+mn-lt"/>
                          <a:ea typeface="+mn-ea"/>
                          <a:cs typeface="+mn-cs"/>
                        </a:rPr>
                        <a:t>­</a:t>
                      </a:r>
                      <a:r>
                        <a:rPr kumimoji="0" lang="pt-BR" sz="2600" b="0" i="0" u="none" strike="noStrike" cap="none" normalizeH="0" baseline="0" dirty="0">
                          <a:ln>
                            <a:noFill/>
                          </a:ln>
                          <a:solidFill>
                            <a:schemeClr val="tx1"/>
                          </a:solidFill>
                          <a:effectLst/>
                          <a:latin typeface="Coptic1" pitchFamily="2" charset="0"/>
                          <a:cs typeface="Arial" charset="0"/>
                        </a:rPr>
                        <a:t>le</a:t>
                      </a:r>
                      <a:r>
                        <a:rPr lang="en-US" sz="1800" kern="1200" dirty="0">
                          <a:solidFill>
                            <a:schemeClr val="tx1"/>
                          </a:solidFill>
                          <a:effectLst/>
                          <a:latin typeface="+mn-lt"/>
                          <a:ea typeface="+mn-ea"/>
                          <a:cs typeface="+mn-cs"/>
                        </a:rPr>
                        <a:t>­</a:t>
                      </a:r>
                      <a:r>
                        <a:rPr kumimoji="0" lang="pt-BR" sz="2600" b="0" i="0" u="none" strike="noStrike" cap="none" normalizeH="0" baseline="0" dirty="0">
                          <a:ln>
                            <a:noFill/>
                          </a:ln>
                          <a:solidFill>
                            <a:schemeClr val="tx1"/>
                          </a:solidFill>
                          <a:effectLst/>
                          <a:latin typeface="Coptic1" pitchFamily="2" charset="0"/>
                          <a:cs typeface="Arial" charset="0"/>
                        </a:rPr>
                        <a:t>tan n~nekcaji n~nou] nem oumeta~nagnwct/c.</a:t>
                      </a:r>
                    </a:p>
                    <a:p>
                      <a:pPr marL="0" marR="0" lvl="0" indent="0" algn="just" defTabSz="914400" rtl="0" eaLnBrk="1" fontAlgn="base" latinLnBrk="0" hangingPunct="1">
                        <a:lnSpc>
                          <a:spcPct val="100000"/>
                        </a:lnSpc>
                        <a:spcBef>
                          <a:spcPts val="0"/>
                        </a:spcBef>
                        <a:spcAft>
                          <a:spcPct val="0"/>
                        </a:spcAft>
                        <a:buClrTx/>
                        <a:buSzTx/>
                        <a:buFontTx/>
                        <a:buNone/>
                        <a:tabLst/>
                      </a:pPr>
                      <a:r>
                        <a:rPr kumimoji="0" lang="pt-BR" sz="2600" b="0" i="0" u="none" strike="noStrike" cap="none" normalizeH="0" baseline="0" dirty="0">
                          <a:ln>
                            <a:noFill/>
                          </a:ln>
                          <a:solidFill>
                            <a:schemeClr val="tx1"/>
                          </a:solidFill>
                          <a:effectLst/>
                          <a:latin typeface="Coptic1" pitchFamily="2" charset="0"/>
                          <a:cs typeface="Arial" charset="0"/>
                        </a:rPr>
                        <a:t>Areh e~rof qen nekpol/tia n~atriki.</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Daigne le remplir de toute sagesse et de toute</a:t>
                      </a:r>
                      <a:r>
                        <a:rPr lang="fr-FR" sz="3000" kern="1200" dirty="0">
                          <a:solidFill>
                            <a:schemeClr val="tx1"/>
                          </a:solidFill>
                          <a:effectLst/>
                          <a:latin typeface="+mn-lt"/>
                          <a:ea typeface="+mn-ea"/>
                          <a:cs typeface="+mn-cs"/>
                        </a:rPr>
                        <a:t> </a:t>
                      </a:r>
                      <a:r>
                        <a:rPr lang="fr-FR" sz="2400" kern="1200" dirty="0">
                          <a:solidFill>
                            <a:schemeClr val="tx1"/>
                          </a:solidFill>
                          <a:effectLst/>
                          <a:latin typeface="+mn-lt"/>
                          <a:ea typeface="+mn-ea"/>
                          <a:cs typeface="+mn-cs"/>
                        </a:rPr>
                        <a:t>compréhen­sion afin qu'il chante tes paroles divines et qu'il assume cette charge.</a:t>
                      </a:r>
                    </a:p>
                    <a:p>
                      <a:pPr marL="0" marR="0" lvl="0" indent="0" algn="just" defTabSz="914400" rtl="0" eaLnBrk="1" fontAlgn="base" latinLnBrk="0" hangingPunct="1">
                        <a:lnSpc>
                          <a:spcPct val="100000"/>
                        </a:lnSpc>
                        <a:spcBef>
                          <a:spcPct val="20000"/>
                        </a:spcBef>
                        <a:spcAft>
                          <a:spcPct val="0"/>
                        </a:spcAft>
                        <a:buClrTx/>
                        <a:buSzTx/>
                        <a:buFontTx/>
                        <a:buNone/>
                        <a:tabLst/>
                      </a:pPr>
                      <a:endParaRPr lang="fr-FR" sz="9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Garde-le toujours irré­pro­chable dans tes vertus </a:t>
                      </a:r>
                      <a:endParaRPr kumimoji="0" lang="fr-FR"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تفضل أملأه من كل حكمة ومن كل فهم ليتلو أقوالك الإلهية </a:t>
                      </a:r>
                      <a:r>
                        <a:rPr kumimoji="0" lang="ar-EG" sz="3200" b="0" i="0" u="none" strike="noStrike" cap="none" normalizeH="0" baseline="0" dirty="0" err="1">
                          <a:ln>
                            <a:noFill/>
                          </a:ln>
                          <a:solidFill>
                            <a:schemeClr val="tx1"/>
                          </a:solidFill>
                          <a:effectLst/>
                          <a:latin typeface="Arial" charset="0"/>
                          <a:cs typeface="Arial" charset="0"/>
                        </a:rPr>
                        <a:t>والاُغنُسطُسية</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إحفظه</a:t>
                      </a:r>
                      <a:r>
                        <a:rPr kumimoji="0" lang="ar-EG" sz="3200" b="0" i="0" u="none" strike="noStrike" cap="none" normalizeH="0" baseline="0" dirty="0">
                          <a:ln>
                            <a:noFill/>
                          </a:ln>
                          <a:solidFill>
                            <a:schemeClr val="tx1"/>
                          </a:solidFill>
                          <a:effectLst/>
                          <a:latin typeface="Arial" charset="0"/>
                          <a:cs typeface="Arial" charset="0"/>
                        </a:rPr>
                        <a:t> في فضائلك بغير لوم.</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32211CBE-735A-2273-D926-487C96692787}"/>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62591949"/>
      </p:ext>
    </p:extLst>
  </p:cSld>
  <p:clrMapOvr>
    <a:masterClrMapping/>
  </p:clrMapOvr>
  <p:transition/>
</p:sld>
</file>

<file path=ppt/slides/slide3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0"/>
          <a:ext cx="9144000" cy="3845668"/>
        </p:xfrm>
        <a:graphic>
          <a:graphicData uri="http://schemas.openxmlformats.org/drawingml/2006/table">
            <a:tbl>
              <a:tblPr/>
              <a:tblGrid>
                <a:gridCol w="3274979">
                  <a:extLst>
                    <a:ext uri="{9D8B030D-6E8A-4147-A177-3AD203B41FA5}">
                      <a16:colId xmlns:a16="http://schemas.microsoft.com/office/drawing/2014/main" val="20000"/>
                    </a:ext>
                  </a:extLst>
                </a:gridCol>
                <a:gridCol w="3073940">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384566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5" name="Group 89">
            <a:extLst>
              <a:ext uri="{FF2B5EF4-FFF2-40B4-BE49-F238E27FC236}">
                <a16:creationId xmlns:a16="http://schemas.microsoft.com/office/drawing/2014/main" id="{5EE3A3FA-D416-4DD9-9979-502F7C3FFAB7}"/>
              </a:ext>
            </a:extLst>
          </p:cNvPr>
          <p:cNvGraphicFramePr>
            <a:graphicFrameLocks noGrp="1"/>
          </p:cNvGraphicFramePr>
          <p:nvPr/>
        </p:nvGraphicFramePr>
        <p:xfrm>
          <a:off x="0" y="1"/>
          <a:ext cx="9144000" cy="4820126"/>
        </p:xfrm>
        <a:graphic>
          <a:graphicData uri="http://schemas.openxmlformats.org/drawingml/2006/table">
            <a:tbl>
              <a:tblPr/>
              <a:tblGrid>
                <a:gridCol w="3308350">
                  <a:extLst>
                    <a:ext uri="{9D8B030D-6E8A-4147-A177-3AD203B41FA5}">
                      <a16:colId xmlns:a16="http://schemas.microsoft.com/office/drawing/2014/main" val="20000"/>
                    </a:ext>
                  </a:extLst>
                </a:gridCol>
                <a:gridCol w="2882900">
                  <a:extLst>
                    <a:ext uri="{9D8B030D-6E8A-4147-A177-3AD203B41FA5}">
                      <a16:colId xmlns:a16="http://schemas.microsoft.com/office/drawing/2014/main" val="20001"/>
                    </a:ext>
                  </a:extLst>
                </a:gridCol>
                <a:gridCol w="2952750">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Arial" charset="0"/>
                        </a:rPr>
                        <a:t>Jokf</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e~bol</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qen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tekdwrea</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n~atouwteb</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hiten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nekmet</a:t>
                      </a:r>
                      <a:r>
                        <a:rPr lang="en-US" sz="2700" kern="1200" dirty="0" err="1">
                          <a:solidFill>
                            <a:schemeClr val="tx1"/>
                          </a:solidFill>
                          <a:effectLst/>
                          <a:latin typeface="+mn-lt"/>
                          <a:ea typeface="+mn-ea"/>
                          <a:cs typeface="+mn-cs"/>
                        </a:rPr>
                        <a:t>­</a:t>
                      </a:r>
                      <a:r>
                        <a:rPr kumimoji="0" lang="en-US" sz="2500" b="0" i="0" u="none" strike="noStrike" cap="none" normalizeH="0" baseline="0" dirty="0" err="1">
                          <a:ln>
                            <a:noFill/>
                          </a:ln>
                          <a:solidFill>
                            <a:schemeClr val="tx1"/>
                          </a:solidFill>
                          <a:effectLst/>
                          <a:latin typeface="Coptic1" pitchFamily="2" charset="0"/>
                          <a:cs typeface="Arial" charset="0"/>
                        </a:rPr>
                        <a:t>senh</a:t>
                      </a:r>
                      <a:r>
                        <a:rPr kumimoji="0" lang="en-US" sz="2500" b="0" i="0" u="none" strike="noStrike" cap="none" normalizeH="0" baseline="0" dirty="0">
                          <a:ln>
                            <a:noFill/>
                          </a:ln>
                          <a:solidFill>
                            <a:schemeClr val="tx1"/>
                          </a:solidFill>
                          <a:effectLst/>
                          <a:latin typeface="Coptic1" pitchFamily="2" charset="0"/>
                          <a:cs typeface="Arial" charset="0"/>
                        </a:rPr>
                        <a:t>/t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pek</a:t>
                      </a:r>
                      <a:r>
                        <a:rPr lang="en-US" sz="2700" kern="1200" dirty="0" err="1">
                          <a:solidFill>
                            <a:schemeClr val="tx1"/>
                          </a:solidFill>
                          <a:effectLst/>
                          <a:latin typeface="+mn-lt"/>
                          <a:ea typeface="+mn-ea"/>
                          <a:cs typeface="+mn-cs"/>
                        </a:rPr>
                        <a:t>­</a:t>
                      </a:r>
                      <a:r>
                        <a:rPr kumimoji="0" lang="en-US" sz="2500" b="0" i="0" u="none" strike="noStrike" cap="none" normalizeH="0" baseline="0" dirty="0" err="1">
                          <a:ln>
                            <a:noFill/>
                          </a:ln>
                          <a:solidFill>
                            <a:schemeClr val="tx1"/>
                          </a:solidFill>
                          <a:effectLst/>
                          <a:latin typeface="Coptic1" pitchFamily="2" charset="0"/>
                          <a:cs typeface="Arial" charset="0"/>
                        </a:rPr>
                        <a:t>mono</a:t>
                      </a:r>
                      <a:r>
                        <a:rPr lang="en-US" sz="2700" kern="1200" dirty="0" err="1">
                          <a:solidFill>
                            <a:schemeClr val="tx1"/>
                          </a:solidFill>
                          <a:effectLst/>
                          <a:latin typeface="+mn-lt"/>
                          <a:ea typeface="+mn-ea"/>
                          <a:cs typeface="+mn-cs"/>
                        </a:rPr>
                        <a:t>­</a:t>
                      </a:r>
                      <a:r>
                        <a:rPr kumimoji="0" lang="en-US" sz="2500" b="0" i="0" u="none" strike="noStrike" cap="none" normalizeH="0" baseline="0" dirty="0" err="1">
                          <a:ln>
                            <a:noFill/>
                          </a:ln>
                          <a:solidFill>
                            <a:schemeClr val="tx1"/>
                          </a:solidFill>
                          <a:effectLst/>
                          <a:latin typeface="Coptic1" pitchFamily="2" charset="0"/>
                          <a:cs typeface="Arial" charset="0"/>
                        </a:rPr>
                        <a:t>gen</a:t>
                      </a:r>
                      <a:r>
                        <a:rPr kumimoji="0" lang="en-US" sz="2500" b="0" i="0" u="none" strike="noStrike" cap="none" normalizeH="0" baseline="0" dirty="0">
                          <a:ln>
                            <a:noFill/>
                          </a:ln>
                          <a:solidFill>
                            <a:schemeClr val="tx1"/>
                          </a:solidFill>
                          <a:effectLst/>
                          <a:latin typeface="Coptic1" pitchFamily="2" charset="0"/>
                          <a:cs typeface="Arial" charset="0"/>
                        </a:rPr>
                        <a:t>/c </a:t>
                      </a:r>
                      <a:r>
                        <a:rPr kumimoji="0" lang="en-US" sz="2500" b="0" i="0" u="none" strike="noStrike" cap="none" normalizeH="0" baseline="0" dirty="0" err="1">
                          <a:ln>
                            <a:noFill/>
                          </a:ln>
                          <a:solidFill>
                            <a:schemeClr val="tx1"/>
                          </a:solidFill>
                          <a:effectLst/>
                          <a:latin typeface="Coptic1" pitchFamily="2" charset="0"/>
                          <a:cs typeface="Arial" charset="0"/>
                        </a:rPr>
                        <a:t>n~S</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ri</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Pip~neuma</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Eyouab</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n~c</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niben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sa</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e~neh</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n~te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nie~neh</a:t>
                      </a:r>
                      <a:r>
                        <a:rPr kumimoji="0" lang="en-US" sz="2500" b="0" i="0" u="none" strike="noStrike" cap="none" normalizeH="0" baseline="0" dirty="0">
                          <a:ln>
                            <a:noFill/>
                          </a:ln>
                          <a:solidFill>
                            <a:schemeClr val="tx1"/>
                          </a:solidFill>
                          <a:effectLst/>
                          <a:latin typeface="Coptic1" pitchFamily="2" charset="0"/>
                          <a:cs typeface="Arial" charset="0"/>
                        </a:rPr>
                        <a:t> t/</a:t>
                      </a:r>
                      <a:r>
                        <a:rPr kumimoji="0" lang="en-US" sz="2500" b="0" i="0" u="none" strike="noStrike" cap="none" normalizeH="0" baseline="0" dirty="0" err="1">
                          <a:ln>
                            <a:noFill/>
                          </a:ln>
                          <a:solidFill>
                            <a:schemeClr val="tx1"/>
                          </a:solidFill>
                          <a:effectLst/>
                          <a:latin typeface="Coptic1" pitchFamily="2" charset="0"/>
                          <a:cs typeface="Arial" charset="0"/>
                        </a:rPr>
                        <a:t>rou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a~m</a:t>
                      </a:r>
                      <a:r>
                        <a:rPr kumimoji="0" lang="en-US" sz="25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Dans ta compassion accomplis-le dans tes dons durables par ton Fils unique et le Saint Esprit, maintenant et toujours et pour les siècles des siècles. Amen !</a:t>
                      </a:r>
                      <a:endParaRPr kumimoji="0" lang="fr-CA"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كَمِّله في مواهبك الغير المنتقلة برأفتك مع </a:t>
                      </a:r>
                      <a:r>
                        <a:rPr kumimoji="0" lang="ar-EG" sz="3200" b="0" i="0" u="none" strike="noStrike" cap="none" normalizeH="0" baseline="0" dirty="0" err="1">
                          <a:ln>
                            <a:noFill/>
                          </a:ln>
                          <a:solidFill>
                            <a:schemeClr val="tx1"/>
                          </a:solidFill>
                          <a:effectLst/>
                          <a:latin typeface="Arial" charset="0"/>
                          <a:cs typeface="Arial" charset="0"/>
                        </a:rPr>
                        <a:t>إبنك</a:t>
                      </a:r>
                      <a:r>
                        <a:rPr kumimoji="0" lang="ar-EG" sz="3200" b="0" i="0" u="none" strike="noStrike" cap="none" normalizeH="0" baseline="0" dirty="0">
                          <a:ln>
                            <a:noFill/>
                          </a:ln>
                          <a:solidFill>
                            <a:schemeClr val="tx1"/>
                          </a:solidFill>
                          <a:effectLst/>
                          <a:latin typeface="Arial" charset="0"/>
                          <a:cs typeface="Arial" charset="0"/>
                        </a:rPr>
                        <a:t> الوحيد الجنس والروح القدس، الآن وكلَّ أوانٍ وإلى دهرِ الدهورِ كلِّها. آمين.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r h="42398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sng" strike="noStrike" kern="1200" cap="none" normalizeH="0" baseline="0" dirty="0">
                        <a:ln>
                          <a:noFill/>
                        </a:ln>
                        <a:solidFill>
                          <a:srgbClr val="FF9900"/>
                        </a:solidFill>
                        <a:effectLst/>
                        <a:latin typeface="Arial" charset="0"/>
                        <a:ea typeface="+mn-ea"/>
                        <a:cs typeface="Arial" charset="0"/>
                      </a:endParaRPr>
                    </a:p>
                  </a:txBody>
                  <a:tcPr horzOverflow="overflow">
                    <a:lnL>
                      <a:noFill/>
                    </a:lnL>
                    <a:lnR>
                      <a:noFill/>
                    </a:lnR>
                    <a:ln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000" b="0" i="0" u="sng" strike="noStrike" kern="1200" cap="none" normalizeH="0" baseline="0" dirty="0">
                          <a:ln>
                            <a:noFill/>
                          </a:ln>
                          <a:solidFill>
                            <a:srgbClr val="FF9900"/>
                          </a:solidFill>
                          <a:effectLst/>
                          <a:latin typeface="Arial" charset="0"/>
                          <a:ea typeface="+mn-ea"/>
                          <a:cs typeface="Arial" charset="0"/>
                        </a:rPr>
                        <a:t>الشعب:</a:t>
                      </a:r>
                      <a:endParaRPr kumimoji="0" lang="en-US" sz="2000" b="0" i="0" u="sng" strike="noStrike" kern="1200" cap="none" normalizeH="0" baseline="0" dirty="0">
                        <a:ln>
                          <a:noFill/>
                        </a:ln>
                        <a:solidFill>
                          <a:srgbClr val="FF9900"/>
                        </a:solidFill>
                        <a:effectLst/>
                        <a:latin typeface="Arial" charset="0"/>
                        <a:ea typeface="+mn-ea"/>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299483546"/>
                  </a:ext>
                </a:extLst>
              </a:tr>
              <a:tr h="4566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Coptic1" pitchFamily="2" charset="0"/>
                          <a:ea typeface="+mn-ea"/>
                          <a:cs typeface="Arial" charset="0"/>
                        </a:rPr>
                        <a:t>Kurie</a:t>
                      </a:r>
                      <a:r>
                        <a:rPr kumimoji="0" lang="en-US" sz="2200" b="0" i="0" u="none" strike="noStrike" kern="1200" cap="none" normalizeH="0" baseline="0" dirty="0">
                          <a:ln>
                            <a:noFill/>
                          </a:ln>
                          <a:solidFill>
                            <a:schemeClr val="tx1"/>
                          </a:solidFill>
                          <a:effectLst/>
                          <a:latin typeface="Coptic1" pitchFamily="2" charset="0"/>
                          <a:ea typeface="+mn-ea"/>
                          <a:cs typeface="Arial" charset="0"/>
                        </a:rPr>
                        <a:t> </a:t>
                      </a:r>
                      <a:r>
                        <a:rPr kumimoji="0" lang="en-US" sz="2200" b="0" i="0" u="none" strike="noStrike" kern="1200" cap="none" normalizeH="0" baseline="0" dirty="0" err="1">
                          <a:ln>
                            <a:noFill/>
                          </a:ln>
                          <a:solidFill>
                            <a:schemeClr val="tx1"/>
                          </a:solidFill>
                          <a:effectLst/>
                          <a:latin typeface="Coptic1" pitchFamily="2" charset="0"/>
                          <a:ea typeface="+mn-ea"/>
                          <a:cs typeface="Arial" charset="0"/>
                        </a:rPr>
                        <a:t>ele</a:t>
                      </a:r>
                      <a:r>
                        <a:rPr kumimoji="0" lang="en-US" sz="2200" b="0" i="0" u="none" strike="noStrike" kern="1200" cap="none" normalizeH="0" baseline="0" dirty="0">
                          <a:ln>
                            <a:noFill/>
                          </a:ln>
                          <a:solidFill>
                            <a:schemeClr val="tx1"/>
                          </a:solidFill>
                          <a:effectLst/>
                          <a:latin typeface="Coptic1" pitchFamily="2" charset="0"/>
                          <a:ea typeface="+mn-ea"/>
                          <a:cs typeface="Arial" charset="0"/>
                        </a:rPr>
                        <a:t>/~con (g#)</a:t>
                      </a: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Arial" charset="0"/>
                          <a:ea typeface="+mn-ea"/>
                          <a:cs typeface="Arial" charset="0"/>
                        </a:rPr>
                        <a:t>Pitié</a:t>
                      </a:r>
                      <a:r>
                        <a:rPr kumimoji="0" lang="en-US" sz="2200" b="0" i="0" u="none" strike="noStrike" kern="1200" cap="none" normalizeH="0" baseline="0" dirty="0">
                          <a:ln>
                            <a:noFill/>
                          </a:ln>
                          <a:solidFill>
                            <a:schemeClr val="tx1"/>
                          </a:solidFill>
                          <a:effectLst/>
                          <a:latin typeface="Arial" charset="0"/>
                          <a:ea typeface="+mn-ea"/>
                          <a:cs typeface="Arial" charset="0"/>
                        </a:rPr>
                        <a:t> Seigneur (3)</a:t>
                      </a:r>
                    </a:p>
                  </a:txBody>
                  <a:tcPr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200" b="0" i="0" u="none" strike="noStrike" kern="1200" cap="none" normalizeH="0" baseline="0" dirty="0">
                          <a:ln>
                            <a:noFill/>
                          </a:ln>
                          <a:solidFill>
                            <a:schemeClr val="tx1"/>
                          </a:solidFill>
                          <a:effectLst/>
                          <a:latin typeface="Arial" charset="0"/>
                          <a:ea typeface="+mn-ea"/>
                          <a:cs typeface="Arial" charset="0"/>
                        </a:rPr>
                        <a:t>يا ربُ ارحم.</a:t>
                      </a:r>
                      <a:r>
                        <a:rPr kumimoji="0" lang="en-US" sz="2200" b="0" i="0" u="none" strike="noStrike" kern="1200" cap="none" normalizeH="0" baseline="0" dirty="0">
                          <a:ln>
                            <a:noFill/>
                          </a:ln>
                          <a:solidFill>
                            <a:schemeClr val="tx1"/>
                          </a:solidFill>
                          <a:effectLst/>
                          <a:latin typeface="Arial" charset="0"/>
                          <a:ea typeface="+mn-ea"/>
                          <a:cs typeface="Arial" charset="0"/>
                        </a:rPr>
                        <a:t> (3) </a:t>
                      </a: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356138163"/>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9252D7AF-5BD8-C089-5095-31C9D1217EE8}"/>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55391272"/>
      </p:ext>
    </p:extLst>
  </p:cSld>
  <p:clrMapOvr>
    <a:masterClrMapping/>
  </p:clrMapOvr>
  <p:transition/>
</p:sld>
</file>

<file path=ppt/slides/slide3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1" y="361335"/>
          <a:ext cx="9144000" cy="4259580"/>
        </p:xfrm>
        <a:graphic>
          <a:graphicData uri="http://schemas.openxmlformats.org/drawingml/2006/table">
            <a:tbl>
              <a:tblPr/>
              <a:tblGrid>
                <a:gridCol w="3378740">
                  <a:extLst>
                    <a:ext uri="{9D8B030D-6E8A-4147-A177-3AD203B41FA5}">
                      <a16:colId xmlns:a16="http://schemas.microsoft.com/office/drawing/2014/main" val="20000"/>
                    </a:ext>
                  </a:extLst>
                </a:gridCol>
                <a:gridCol w="2970179">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25958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500" b="0" i="0" u="sng" strike="noStrike" cap="none" normalizeH="0" baseline="0" dirty="0" err="1">
                          <a:ln>
                            <a:noFill/>
                          </a:ln>
                          <a:solidFill>
                            <a:srgbClr val="FF9900"/>
                          </a:solidFill>
                          <a:effectLst/>
                          <a:latin typeface="Coptic1" pitchFamily="2" charset="0"/>
                          <a:cs typeface="Arial" charset="0"/>
                        </a:rPr>
                        <a:t>Pie~pickopoc</a:t>
                      </a:r>
                      <a:r>
                        <a:rPr kumimoji="0" lang="en-US" sz="25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pt-BR" sz="2500" b="0" i="0" u="none" strike="noStrike" cap="none" normalizeH="0" baseline="0" dirty="0">
                          <a:ln>
                            <a:noFill/>
                          </a:ln>
                          <a:solidFill>
                            <a:schemeClr val="tx1"/>
                          </a:solidFill>
                          <a:effectLst/>
                          <a:latin typeface="Coptic1" pitchFamily="2" charset="0"/>
                          <a:cs typeface="Arial" charset="0"/>
                        </a:rPr>
                        <a:t>V~nou] Pinis] ouoh m~mairwmi: v/e~tafa~moni m~p~t/rf qen tefjij: ouoh efvwn e~bol m~Pefp~neuma e~jen ouon niben: v/e~te en,ai niben tah/out e~ratou qen pefa~mahi.</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000" b="0" i="0" u="sng" strike="noStrike" cap="none" normalizeH="0" baseline="0" dirty="0">
                          <a:ln>
                            <a:noFill/>
                          </a:ln>
                          <a:solidFill>
                            <a:srgbClr val="FF9900"/>
                          </a:solidFill>
                          <a:effectLst/>
                          <a:latin typeface="Arial" charset="0"/>
                          <a:cs typeface="Arial" charset="0"/>
                        </a:rPr>
                        <a:t>L’évêque</a:t>
                      </a:r>
                      <a:r>
                        <a:rPr kumimoji="0" lang="fr-CA" sz="2000" b="0" i="0" u="sng" strike="noStrike" cap="none" normalizeH="0" baseline="0" dirty="0">
                          <a:ln>
                            <a:noFill/>
                          </a:ln>
                          <a:solidFill>
                            <a:srgbClr val="FF9900"/>
                          </a:solidFill>
                          <a:effectLst/>
                          <a:latin typeface="Arial" charset="0"/>
                          <a:cs typeface="Arial" charset="0"/>
                        </a:rPr>
                        <a:t>:</a:t>
                      </a: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Ô Dieu grand et ami du genre humain, qui tient tout entre ses mains, Qui répand son Esprit en abondance sur chacun et Qui as toute chose sous son autorité, </a:t>
                      </a:r>
                      <a:endParaRPr kumimoji="0" lang="fr-FR"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أسقف</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اللهُمَّ العظيم محب البشر، ماسك الكل بيديه، </a:t>
                      </a:r>
                      <a:r>
                        <a:rPr kumimoji="0" lang="ar-EG" sz="3200" b="0" i="0" u="none" strike="noStrike" cap="none" normalizeH="0" baseline="0" dirty="0" err="1">
                          <a:ln>
                            <a:noFill/>
                          </a:ln>
                          <a:solidFill>
                            <a:schemeClr val="tx1"/>
                          </a:solidFill>
                          <a:effectLst/>
                          <a:latin typeface="Arial" charset="0"/>
                          <a:cs typeface="Arial" charset="0"/>
                        </a:rPr>
                        <a:t>الفايض</a:t>
                      </a:r>
                      <a:r>
                        <a:rPr kumimoji="0" lang="ar-EG" sz="3200" b="0" i="0" u="none" strike="noStrike" cap="none" normalizeH="0" baseline="0" dirty="0">
                          <a:ln>
                            <a:noFill/>
                          </a:ln>
                          <a:solidFill>
                            <a:schemeClr val="tx1"/>
                          </a:solidFill>
                          <a:effectLst/>
                          <a:latin typeface="Arial" charset="0"/>
                          <a:cs typeface="Arial" charset="0"/>
                        </a:rPr>
                        <a:t> روحه على كل أحد، الذي كل </a:t>
                      </a:r>
                      <a:r>
                        <a:rPr kumimoji="0" lang="ar-EG" sz="3200" b="0" i="0" u="none" strike="noStrike" cap="none" normalizeH="0" baseline="0" dirty="0" err="1">
                          <a:ln>
                            <a:noFill/>
                          </a:ln>
                          <a:solidFill>
                            <a:schemeClr val="tx1"/>
                          </a:solidFill>
                          <a:effectLst/>
                          <a:latin typeface="Arial" charset="0"/>
                          <a:cs typeface="Arial" charset="0"/>
                        </a:rPr>
                        <a:t>شئ</a:t>
                      </a:r>
                      <a:r>
                        <a:rPr kumimoji="0" lang="ar-EG" sz="3200" b="0" i="0" u="none" strike="noStrike" cap="none" normalizeH="0" baseline="0" dirty="0">
                          <a:ln>
                            <a:noFill/>
                          </a:ln>
                          <a:solidFill>
                            <a:schemeClr val="tx1"/>
                          </a:solidFill>
                          <a:effectLst/>
                          <a:latin typeface="Arial" charset="0"/>
                          <a:cs typeface="Arial" charset="0"/>
                        </a:rPr>
                        <a:t> قائم بسلطانه.</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756A779C-D24A-2632-4BFC-6472D7BE48A7}"/>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7399673"/>
      </p:ext>
    </p:extLst>
  </p:cSld>
  <p:clrMapOvr>
    <a:masterClrMapping/>
  </p:clrMapOvr>
  <p:transition/>
</p:sld>
</file>

<file path=ppt/slides/slide3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312420"/>
          <a:ext cx="9144000" cy="4069080"/>
        </p:xfrm>
        <a:graphic>
          <a:graphicData uri="http://schemas.openxmlformats.org/drawingml/2006/table">
            <a:tbl>
              <a:tblPr/>
              <a:tblGrid>
                <a:gridCol w="3378740">
                  <a:extLst>
                    <a:ext uri="{9D8B030D-6E8A-4147-A177-3AD203B41FA5}">
                      <a16:colId xmlns:a16="http://schemas.microsoft.com/office/drawing/2014/main" val="20000"/>
                    </a:ext>
                  </a:extLst>
                </a:gridCol>
                <a:gridCol w="2970179">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06908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pt-BR" sz="2600" b="0" i="0" u="none" strike="noStrike" cap="none" normalizeH="0" baseline="0" dirty="0">
                          <a:ln>
                            <a:noFill/>
                          </a:ln>
                          <a:solidFill>
                            <a:schemeClr val="tx1"/>
                          </a:solidFill>
                          <a:effectLst/>
                          <a:latin typeface="Coptic1" pitchFamily="2" charset="0"/>
                          <a:cs typeface="Arial" charset="0"/>
                        </a:rPr>
                        <a:t>Ouonh m~pekho e~h</a:t>
                      </a:r>
                      <a:r>
                        <a:rPr kumimoji="0" lang="fr-FR" sz="2600" b="0" i="0" u="none" strike="noStrike" cap="none" normalizeH="0" baseline="0" dirty="0">
                          <a:ln>
                            <a:noFill/>
                          </a:ln>
                          <a:solidFill>
                            <a:schemeClr val="tx1"/>
                          </a:solidFill>
                          <a:effectLst/>
                          <a:latin typeface="Coptic1" pitchFamily="2" charset="0"/>
                          <a:cs typeface="Arial" charset="0"/>
                        </a:rPr>
                        <a:t>~</a:t>
                      </a:r>
                      <a:r>
                        <a:rPr lang="en-US" sz="2400" kern="1200" dirty="0">
                          <a:solidFill>
                            <a:schemeClr val="tx1"/>
                          </a:solidFill>
                          <a:effectLst/>
                          <a:latin typeface="+mn-lt"/>
                          <a:ea typeface="+mn-ea"/>
                          <a:cs typeface="+mn-cs"/>
                        </a:rPr>
                        <a:t>­</a:t>
                      </a:r>
                      <a:r>
                        <a:rPr kumimoji="0" lang="pt-BR" sz="2600" b="0" i="0" u="none" strike="noStrike" cap="none" normalizeH="0" baseline="0" dirty="0">
                          <a:ln>
                            <a:noFill/>
                          </a:ln>
                          <a:solidFill>
                            <a:schemeClr val="tx1"/>
                          </a:solidFill>
                          <a:effectLst/>
                          <a:latin typeface="Coptic1" pitchFamily="2" charset="0"/>
                          <a:cs typeface="Arial" charset="0"/>
                        </a:rPr>
                        <a:t>~r/i e~jen pekbwk (...): vai eto~hi e~ratf m~pekm~yo e~bol: euerp~rocverin m~mof nak eyrefhiwis n~nekcaji eyouab n~te ]palea~ nem ]genne n~dia</a:t>
                      </a:r>
                      <a:r>
                        <a:rPr lang="en-US" sz="2400" kern="1200" dirty="0">
                          <a:solidFill>
                            <a:schemeClr val="tx1"/>
                          </a:solidFill>
                          <a:effectLst/>
                          <a:latin typeface="+mn-lt"/>
                          <a:ea typeface="+mn-ea"/>
                          <a:cs typeface="+mn-cs"/>
                        </a:rPr>
                        <a:t>­</a:t>
                      </a:r>
                      <a:r>
                        <a:rPr kumimoji="0" lang="pt-BR" sz="2600" b="0" i="0" u="none" strike="noStrike" cap="none" normalizeH="0" baseline="0" dirty="0">
                          <a:ln>
                            <a:noFill/>
                          </a:ln>
                          <a:solidFill>
                            <a:schemeClr val="tx1"/>
                          </a:solidFill>
                          <a:effectLst/>
                          <a:latin typeface="Coptic1" pitchFamily="2" charset="0"/>
                          <a:cs typeface="Arial" charset="0"/>
                        </a:rPr>
                        <a:t>y/k/.</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700" kern="1200" dirty="0">
                          <a:solidFill>
                            <a:schemeClr val="tx1"/>
                          </a:solidFill>
                          <a:effectLst/>
                          <a:latin typeface="+mn-lt"/>
                          <a:ea typeface="+mn-ea"/>
                          <a:cs typeface="+mn-cs"/>
                        </a:rPr>
                        <a:t>resplendit ta Face sur ton serviteur (...) qui se tient devant Toi et qui est présenté pour qu'il proclame tes saintes paroles de l'ancienne et la nouvelle alliance. </a:t>
                      </a:r>
                      <a:endParaRPr kumimoji="0" lang="fr-FR"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أظهر وجهك على عبدك (...) القائم أمامك، الذي قدموه لينذر بأقوالك المقدسة التي لعهدي العتيقة والحديثة.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8E65BE4E-2118-69F4-7B91-CD14289F4FD2}"/>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3078231"/>
      </p:ext>
    </p:extLst>
  </p:cSld>
  <p:clrMapOvr>
    <a:masterClrMapping/>
  </p:clrMapOvr>
  <p:transition/>
</p:sld>
</file>

<file path=ppt/slides/slide3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extLst>
              <p:ext uri="{D42A27DB-BD31-4B8C-83A1-F6EECF244321}">
                <p14:modId xmlns:p14="http://schemas.microsoft.com/office/powerpoint/2010/main" val="3679047792"/>
              </p:ext>
            </p:extLst>
          </p:nvPr>
        </p:nvGraphicFramePr>
        <p:xfrm>
          <a:off x="0" y="0"/>
          <a:ext cx="9144000" cy="5189220"/>
        </p:xfrm>
        <a:graphic>
          <a:graphicData uri="http://schemas.openxmlformats.org/drawingml/2006/table">
            <a:tbl>
              <a:tblPr/>
              <a:tblGrid>
                <a:gridCol w="3378740">
                  <a:extLst>
                    <a:ext uri="{9D8B030D-6E8A-4147-A177-3AD203B41FA5}">
                      <a16:colId xmlns:a16="http://schemas.microsoft.com/office/drawing/2014/main" val="20000"/>
                    </a:ext>
                  </a:extLst>
                </a:gridCol>
                <a:gridCol w="2970179">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38208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pt-BR" sz="2400" b="0" i="0" u="none" strike="noStrike" cap="none" normalizeH="0" baseline="0" dirty="0">
                          <a:ln>
                            <a:noFill/>
                          </a:ln>
                          <a:solidFill>
                            <a:schemeClr val="tx1"/>
                          </a:solidFill>
                          <a:effectLst/>
                          <a:latin typeface="Coptic1" pitchFamily="2" charset="0"/>
                          <a:cs typeface="Arial" charset="0"/>
                        </a:rPr>
                        <a:t>Hwc de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pt-BR" sz="2400" b="0" i="0" u="none" strike="noStrike" cap="none" normalizeH="0" baseline="0" dirty="0">
                          <a:ln>
                            <a:noFill/>
                          </a:ln>
                          <a:solidFill>
                            <a:schemeClr val="tx1"/>
                          </a:solidFill>
                          <a:effectLst/>
                          <a:latin typeface="Coptic1" pitchFamily="2" charset="0"/>
                          <a:cs typeface="Arial" charset="0"/>
                        </a:rPr>
                        <a:t>n~tefer</a:t>
                      </a:r>
                      <a:r>
                        <a:rPr lang="en-US" sz="2400" kern="1200" dirty="0">
                          <a:solidFill>
                            <a:schemeClr val="tx1"/>
                          </a:solidFill>
                          <a:effectLst/>
                          <a:latin typeface="+mn-lt"/>
                          <a:ea typeface="+mn-ea"/>
                          <a:cs typeface="+mn-cs"/>
                        </a:rPr>
                        <a:t>­</a:t>
                      </a:r>
                      <a:r>
                        <a:rPr kumimoji="0" lang="pt-BR" sz="2400" b="0" i="0" u="none" strike="noStrike" cap="none" normalizeH="0" baseline="0" dirty="0">
                          <a:ln>
                            <a:noFill/>
                          </a:ln>
                          <a:solidFill>
                            <a:schemeClr val="tx1"/>
                          </a:solidFill>
                          <a:effectLst/>
                          <a:latin typeface="Coptic1" pitchFamily="2" charset="0"/>
                          <a:cs typeface="Arial" charset="0"/>
                        </a:rPr>
                        <a:t>kurizin n~nekp~rocdogma m~peklaoc: ouoh ef]c~bw nwou n~nekcaji eyouab nai e~te e~bol n~q/tou pe v~nohem nem p~oujai n~nou</a:t>
                      </a:r>
                      <a:r>
                        <a:rPr lang="en-US" sz="2400" kern="1200" dirty="0">
                          <a:solidFill>
                            <a:schemeClr val="tx1"/>
                          </a:solidFill>
                          <a:effectLst/>
                          <a:latin typeface="+mn-lt"/>
                          <a:ea typeface="+mn-ea"/>
                          <a:cs typeface="+mn-cs"/>
                        </a:rPr>
                        <a:t>­</a:t>
                      </a:r>
                      <a:r>
                        <a:rPr kumimoji="0" lang="pt-BR" sz="2400" b="0" i="0" u="none" strike="noStrike" cap="none" normalizeH="0" baseline="0" dirty="0">
                          <a:ln>
                            <a:noFill/>
                          </a:ln>
                          <a:solidFill>
                            <a:schemeClr val="tx1"/>
                          </a:solidFill>
                          <a:effectLst/>
                          <a:latin typeface="Coptic1" pitchFamily="2" charset="0"/>
                          <a:cs typeface="Arial" charset="0"/>
                        </a:rPr>
                        <a:t>'u,/. </a:t>
                      </a:r>
                      <a:endParaRPr kumimoji="0" lang="ar-EG"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pt-BR" sz="2400" b="0" i="0" u="none" strike="noStrike" cap="none" normalizeH="0" baseline="0" dirty="0">
                          <a:ln>
                            <a:noFill/>
                          </a:ln>
                          <a:solidFill>
                            <a:schemeClr val="tx1"/>
                          </a:solidFill>
                          <a:effectLst/>
                          <a:latin typeface="Coptic1" pitchFamily="2" charset="0"/>
                          <a:cs typeface="Arial" charset="0"/>
                        </a:rPr>
                        <a:t>Aha P~[oic eke~kwt naf n~nek</a:t>
                      </a:r>
                      <a:r>
                        <a:rPr lang="en-US" sz="2400" kern="1200" dirty="0">
                          <a:solidFill>
                            <a:schemeClr val="tx1"/>
                          </a:solidFill>
                          <a:effectLst/>
                          <a:latin typeface="+mn-lt"/>
                          <a:ea typeface="+mn-ea"/>
                          <a:cs typeface="+mn-cs"/>
                        </a:rPr>
                        <a:t>­</a:t>
                      </a:r>
                      <a:r>
                        <a:rPr kumimoji="0" lang="pt-BR" sz="2400" b="0" i="0" u="none" strike="noStrike" cap="none" normalizeH="0" baseline="0" dirty="0">
                          <a:ln>
                            <a:noFill/>
                          </a:ln>
                          <a:solidFill>
                            <a:schemeClr val="tx1"/>
                          </a:solidFill>
                          <a:effectLst/>
                          <a:latin typeface="Coptic1" pitchFamily="2" charset="0"/>
                          <a:cs typeface="Arial" charset="0"/>
                        </a:rPr>
                        <a:t>di/gma.</a:t>
                      </a:r>
                    </a:p>
                    <a:p>
                      <a:pPr marL="0" marR="0" lvl="0" indent="0" algn="just" defTabSz="914400" rtl="0" eaLnBrk="1" fontAlgn="base" latinLnBrk="0" hangingPunct="1">
                        <a:lnSpc>
                          <a:spcPct val="100000"/>
                        </a:lnSpc>
                        <a:spcBef>
                          <a:spcPts val="0"/>
                        </a:spcBef>
                        <a:spcAft>
                          <a:spcPct val="0"/>
                        </a:spcAft>
                        <a:buClrTx/>
                        <a:buSzTx/>
                        <a:buFontTx/>
                        <a:buNone/>
                        <a:tabLst/>
                      </a:pPr>
                      <a:r>
                        <a:rPr kumimoji="0" lang="pt-BR" sz="2400" b="0" i="0" u="none" strike="noStrike" cap="none" normalizeH="0" baseline="0" dirty="0">
                          <a:ln>
                            <a:noFill/>
                          </a:ln>
                          <a:solidFill>
                            <a:schemeClr val="tx1"/>
                          </a:solidFill>
                          <a:effectLst/>
                          <a:latin typeface="Coptic1" pitchFamily="2" charset="0"/>
                          <a:cs typeface="Arial" charset="0"/>
                        </a:rPr>
                        <a:t>Ariouwini e~nibal n~te pefh/t qen v~ouwini n~te nekentol/.</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300" kern="1200" dirty="0">
                          <a:solidFill>
                            <a:schemeClr val="tx1"/>
                          </a:solidFill>
                          <a:effectLst/>
                          <a:latin typeface="+mn-lt"/>
                          <a:ea typeface="+mn-ea"/>
                          <a:cs typeface="+mn-cs"/>
                        </a:rPr>
                        <a:t>Puisse-t-il prêcher ta doctrine à ton peuple. Qu'il leur enseigne tes saintes paroles qui sont la source du Salut de leurs âmes et de leur délivrance.</a:t>
                      </a:r>
                      <a:endParaRPr lang="ar-EG" sz="23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lang="ar-EG" sz="11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300" kern="1200" dirty="0">
                          <a:solidFill>
                            <a:schemeClr val="tx1"/>
                          </a:solidFill>
                          <a:effectLst/>
                          <a:latin typeface="+mn-lt"/>
                          <a:ea typeface="+mn-ea"/>
                          <a:cs typeface="+mn-cs"/>
                        </a:rPr>
                        <a:t>Oui, Seigneur, montre lui Ta Voie.</a:t>
                      </a:r>
                      <a:endParaRPr lang="ar-EG" sz="23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lang="ar-EG" sz="11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300" kern="1200" dirty="0">
                          <a:solidFill>
                            <a:schemeClr val="tx1"/>
                          </a:solidFill>
                          <a:effectLst/>
                          <a:latin typeface="+mn-lt"/>
                          <a:ea typeface="+mn-ea"/>
                          <a:cs typeface="+mn-cs"/>
                        </a:rPr>
                        <a:t>Illumine son cœur par tes commandements.</a:t>
                      </a:r>
                      <a:endParaRPr kumimoji="0" lang="fr-FR"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ويكرز بأوامرك لشعبك، ويعلمهم كلامك الطاهر الذي من جهة خلاص نفوسهم ونجاتهم.</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نعم يا رب أظهر له بيانك.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أضئ عيني قلبه بنور وصاياك.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CF115D1D-588A-21EB-CC8D-D697F4A978B8}"/>
              </a:ext>
            </a:extLst>
          </p:cNvPr>
          <p:cNvSpPr/>
          <p:nvPr/>
        </p:nvSpPr>
        <p:spPr bwMode="auto">
          <a:xfrm>
            <a:off x="65701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46286638"/>
      </p:ext>
    </p:extLst>
  </p:cSld>
  <p:clrMapOvr>
    <a:masterClrMapping/>
  </p:clrMapOvr>
  <p:transition/>
</p:sld>
</file>

<file path=ppt/slides/slide3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extLst>
              <p:ext uri="{D42A27DB-BD31-4B8C-83A1-F6EECF244321}">
                <p14:modId xmlns:p14="http://schemas.microsoft.com/office/powerpoint/2010/main" val="3358165375"/>
              </p:ext>
            </p:extLst>
          </p:nvPr>
        </p:nvGraphicFramePr>
        <p:xfrm>
          <a:off x="0" y="0"/>
          <a:ext cx="9144000" cy="5021580"/>
        </p:xfrm>
        <a:graphic>
          <a:graphicData uri="http://schemas.openxmlformats.org/drawingml/2006/table">
            <a:tbl>
              <a:tblPr/>
              <a:tblGrid>
                <a:gridCol w="3378740">
                  <a:extLst>
                    <a:ext uri="{9D8B030D-6E8A-4147-A177-3AD203B41FA5}">
                      <a16:colId xmlns:a16="http://schemas.microsoft.com/office/drawing/2014/main" val="20000"/>
                    </a:ext>
                  </a:extLst>
                </a:gridCol>
                <a:gridCol w="294586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464233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pt-BR" sz="2500" b="0" i="0" u="none" strike="noStrike" cap="none" normalizeH="0" baseline="0" dirty="0">
                          <a:ln>
                            <a:noFill/>
                          </a:ln>
                          <a:solidFill>
                            <a:schemeClr val="tx1"/>
                          </a:solidFill>
                          <a:effectLst/>
                          <a:latin typeface="Coptic1" pitchFamily="2" charset="0"/>
                          <a:cs typeface="Arial" charset="0"/>
                        </a:rPr>
                        <a:t>Arih~mot naf n~ouh/t efyeb/out eyrefws ouoh n~tefermeletan n~q/tou: eukwt n~n/etcwtem e~rof: e~ouw~ou nem outaio n~tekmetouro V~iwt nem P~s/ri nem Pip~neuma Eyouab: ]nou nem n~c/ou niben nem sa e~neh n~te nie~neh t/rou: 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300" kern="1200" dirty="0">
                          <a:solidFill>
                            <a:schemeClr val="tx1"/>
                          </a:solidFill>
                          <a:effectLst/>
                          <a:latin typeface="+mn-lt"/>
                          <a:ea typeface="+mn-ea"/>
                          <a:cs typeface="+mn-cs"/>
                        </a:rPr>
                        <a:t>Accorde-lui l'humilité du cœur pour qu'il les lise et les étudie, afin d'édifier ceux qui l'écoutent pour la gloire et en l'honneur de ton Royaume ô Père, Fils et Saint Esprit maintenant et toujours et pour les siècles des siècles. Amen !</a:t>
                      </a:r>
                      <a:endParaRPr kumimoji="0" lang="fr-FR"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هب له قلباً متواضعاً لكي يقرأ ويدرس فيها، بُنياناً لسامِعيه، مجداً وإكراماً لملكوتك أيها الآب </a:t>
                      </a:r>
                      <a:r>
                        <a:rPr kumimoji="0" lang="ar-EG" sz="3200" b="0" i="0" u="none" strike="noStrike" cap="none" normalizeH="0" baseline="0" dirty="0" err="1">
                          <a:ln>
                            <a:noFill/>
                          </a:ln>
                          <a:solidFill>
                            <a:schemeClr val="tx1"/>
                          </a:solidFill>
                          <a:effectLst/>
                          <a:latin typeface="Arial" charset="0"/>
                          <a:cs typeface="Arial" charset="0"/>
                        </a:rPr>
                        <a:t>والإبن</a:t>
                      </a:r>
                      <a:r>
                        <a:rPr kumimoji="0" lang="ar-EG" sz="3200" b="0" i="0" u="none" strike="noStrike" cap="none" normalizeH="0" baseline="0" dirty="0">
                          <a:ln>
                            <a:noFill/>
                          </a:ln>
                          <a:solidFill>
                            <a:schemeClr val="tx1"/>
                          </a:solidFill>
                          <a:effectLst/>
                          <a:latin typeface="Arial" charset="0"/>
                          <a:cs typeface="Arial" charset="0"/>
                        </a:rPr>
                        <a:t> والروح القدس، الآن وكلَّ أوانٍ وإلى دهرِ الدهورِ كلِّها. آمين.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DE3CBCBB-0EDD-0D05-3BF8-4F669099EAD8}"/>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37762437"/>
      </p:ext>
    </p:extLst>
  </p:cSld>
  <p:clrMapOvr>
    <a:masterClrMapping/>
  </p:clrMapOvr>
  <p:transition/>
</p:sld>
</file>

<file path=ppt/slides/slide3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92464" name="Group 80"/>
          <p:cNvGraphicFramePr>
            <a:graphicFrameLocks noGrp="1"/>
          </p:cNvGraphicFramePr>
          <p:nvPr/>
        </p:nvGraphicFramePr>
        <p:xfrm>
          <a:off x="1" y="0"/>
          <a:ext cx="9144000" cy="4945380"/>
        </p:xfrm>
        <a:graphic>
          <a:graphicData uri="http://schemas.openxmlformats.org/drawingml/2006/table">
            <a:tbl>
              <a:tblPr/>
              <a:tblGrid>
                <a:gridCol w="3326860">
                  <a:extLst>
                    <a:ext uri="{9D8B030D-6E8A-4147-A177-3AD203B41FA5}">
                      <a16:colId xmlns:a16="http://schemas.microsoft.com/office/drawing/2014/main" val="20000"/>
                    </a:ext>
                  </a:extLst>
                </a:gridCol>
                <a:gridCol w="2885872">
                  <a:extLst>
                    <a:ext uri="{9D8B030D-6E8A-4147-A177-3AD203B41FA5}">
                      <a16:colId xmlns:a16="http://schemas.microsoft.com/office/drawing/2014/main" val="20001"/>
                    </a:ext>
                  </a:extLst>
                </a:gridCol>
                <a:gridCol w="2931268">
                  <a:extLst>
                    <a:ext uri="{9D8B030D-6E8A-4147-A177-3AD203B41FA5}">
                      <a16:colId xmlns:a16="http://schemas.microsoft.com/office/drawing/2014/main" val="20002"/>
                    </a:ext>
                  </a:extLst>
                </a:gridCol>
              </a:tblGrid>
              <a:tr h="49453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Vn</a:t>
                      </a:r>
                      <a:r>
                        <a:rPr kumimoji="0" lang="en-US" sz="3000" b="0" i="0" u="none" strike="noStrike" cap="none" normalizeH="0" baseline="0" dirty="0">
                          <a:ln>
                            <a:noFill/>
                          </a:ln>
                          <a:solidFill>
                            <a:schemeClr val="tx1"/>
                          </a:solidFill>
                          <a:effectLst/>
                          <a:latin typeface="Coptic1" pitchFamily="2" charset="0"/>
                          <a:cs typeface="Arial" charset="0"/>
                        </a:rPr>
                        <a:t>/b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V~nou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Pipantok</a:t>
                      </a:r>
                      <a:r>
                        <a:rPr lang="en-US" sz="3000" kern="1200" dirty="0" err="1">
                          <a:solidFill>
                            <a:schemeClr val="tx1"/>
                          </a:solidFill>
                          <a:effectLst/>
                          <a:latin typeface="+mn-lt"/>
                          <a:ea typeface="+mn-ea"/>
                          <a:cs typeface="+mn-cs"/>
                        </a:rPr>
                        <a:t>­</a:t>
                      </a:r>
                      <a:r>
                        <a:rPr kumimoji="0" lang="en-US" sz="3000" b="0" i="0" u="none" strike="noStrike" cap="none" normalizeH="0" baseline="0" dirty="0" err="1">
                          <a:ln>
                            <a:noFill/>
                          </a:ln>
                          <a:solidFill>
                            <a:schemeClr val="tx1"/>
                          </a:solidFill>
                          <a:effectLst/>
                          <a:latin typeface="Coptic1" pitchFamily="2" charset="0"/>
                          <a:cs typeface="Arial" charset="0"/>
                        </a:rPr>
                        <a:t>ratwr</a:t>
                      </a:r>
                      <a:r>
                        <a:rPr kumimoji="0" lang="en-US" sz="3000" b="0" i="0" u="none" strike="noStrike" cap="none" normalizeH="0" baseline="0" dirty="0">
                          <a:ln>
                            <a:noFill/>
                          </a:ln>
                          <a:solidFill>
                            <a:schemeClr val="tx1"/>
                          </a:solidFill>
                          <a:effectLst/>
                          <a:latin typeface="Coptic1" pitchFamily="2" charset="0"/>
                          <a:cs typeface="Arial" charset="0"/>
                        </a:rPr>
                        <a:t> v/</a:t>
                      </a:r>
                      <a:r>
                        <a:rPr lang="en-US" sz="3000" kern="1200" dirty="0">
                          <a:solidFill>
                            <a:schemeClr val="tx1"/>
                          </a:solidFill>
                          <a:effectLst/>
                          <a:latin typeface="+mn-lt"/>
                          <a:ea typeface="+mn-ea"/>
                          <a:cs typeface="+mn-cs"/>
                        </a:rPr>
                        <a:t>­</a:t>
                      </a:r>
                      <a:r>
                        <a:rPr kumimoji="0" lang="en-US" sz="3000" b="0" i="0" u="none" strike="noStrike" cap="none" normalizeH="0" baseline="0" dirty="0" err="1">
                          <a:ln>
                            <a:noFill/>
                          </a:ln>
                          <a:solidFill>
                            <a:schemeClr val="tx1"/>
                          </a:solidFill>
                          <a:effectLst/>
                          <a:latin typeface="Coptic1" pitchFamily="2" charset="0"/>
                          <a:cs typeface="Arial" charset="0"/>
                        </a:rPr>
                        <a:t>e~</a:t>
                      </a:r>
                      <a:r>
                        <a:rPr lang="en-US" sz="3000" kern="1200" dirty="0" err="1">
                          <a:solidFill>
                            <a:schemeClr val="tx1"/>
                          </a:solidFill>
                          <a:effectLst/>
                          <a:latin typeface="+mn-lt"/>
                          <a:ea typeface="+mn-ea"/>
                          <a:cs typeface="+mn-cs"/>
                        </a:rPr>
                        <a:t>­</a:t>
                      </a:r>
                      <a:r>
                        <a:rPr kumimoji="0" lang="en-US" sz="3000" b="0" i="0" u="none" strike="noStrike" cap="none" normalizeH="0" baseline="0" dirty="0" err="1">
                          <a:ln>
                            <a:noFill/>
                          </a:ln>
                          <a:solidFill>
                            <a:schemeClr val="tx1"/>
                          </a:solidFill>
                          <a:effectLst/>
                          <a:latin typeface="Coptic1" pitchFamily="2" charset="0"/>
                          <a:cs typeface="Arial" charset="0"/>
                        </a:rPr>
                        <a:t>tafersorp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m~pariymoc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nefcwtp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pikocmoc</a:t>
                      </a:r>
                      <a:r>
                        <a:rPr kumimoji="0" lang="en-US" sz="3000" b="0" i="0" u="none" strike="noStrike" cap="none" normalizeH="0" baseline="0" dirty="0">
                          <a:ln>
                            <a:noFill/>
                          </a:ln>
                          <a:solidFill>
                            <a:schemeClr val="tx1"/>
                          </a:solidFill>
                          <a:effectLst/>
                          <a:latin typeface="Coptic1" pitchFamily="2" charset="0"/>
                          <a:cs typeface="Arial" charset="0"/>
                        </a:rPr>
                        <a:t> t/rf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akersorp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n~ywhem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m~mwou</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700" kern="1200" dirty="0">
                          <a:solidFill>
                            <a:schemeClr val="tx1"/>
                          </a:solidFill>
                          <a:effectLst/>
                          <a:latin typeface="+mn-lt"/>
                          <a:ea typeface="+mn-ea"/>
                          <a:cs typeface="+mn-cs"/>
                        </a:rPr>
                        <a:t>Ô Maître Seigneur Dieu Tout-Puissant qui, selon ta pres­cience, a connu le nombre de tes élus dans le monde et qui, d'avance, les as appelés ;</a:t>
                      </a:r>
                      <a:endParaRPr kumimoji="0" lang="en-US" sz="36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أيها السيد الرب الإله ضابط الكل، الذي سَبَقَ أن يعرف عدد أصفيائه في كل العالم وسبقت أن تدعوهم.</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BB9C111C-EC01-0C16-2E2E-9769B8E1E157}"/>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9029461"/>
      </p:ext>
    </p:extLst>
  </p:cSld>
  <p:clrMapOvr>
    <a:masterClrMapping/>
  </p:clrMapOvr>
  <p:transition/>
</p:sld>
</file>

<file path=ppt/slides/slide3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193573"/>
          <a:ext cx="9144000" cy="4439264"/>
        </p:xfrm>
        <a:graphic>
          <a:graphicData uri="http://schemas.openxmlformats.org/drawingml/2006/table">
            <a:tbl>
              <a:tblPr/>
              <a:tblGrid>
                <a:gridCol w="3210128">
                  <a:extLst>
                    <a:ext uri="{9D8B030D-6E8A-4147-A177-3AD203B41FA5}">
                      <a16:colId xmlns:a16="http://schemas.microsoft.com/office/drawing/2014/main" val="20000"/>
                    </a:ext>
                  </a:extLst>
                </a:gridCol>
                <a:gridCol w="3022059">
                  <a:extLst>
                    <a:ext uri="{9D8B030D-6E8A-4147-A177-3AD203B41FA5}">
                      <a16:colId xmlns:a16="http://schemas.microsoft.com/office/drawing/2014/main" val="20001"/>
                    </a:ext>
                  </a:extLst>
                </a:gridCol>
                <a:gridCol w="2911813">
                  <a:extLst>
                    <a:ext uri="{9D8B030D-6E8A-4147-A177-3AD203B41FA5}">
                      <a16:colId xmlns:a16="http://schemas.microsoft.com/office/drawing/2014/main" val="20002"/>
                    </a:ext>
                  </a:extLst>
                </a:gridCol>
              </a:tblGrid>
              <a:tr h="4439264">
                <a:tc>
                  <a:txBody>
                    <a:bodyPr/>
                    <a:lstStyle/>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V/</a:t>
                      </a:r>
                      <a:r>
                        <a:rPr kumimoji="0" lang="en-US" sz="2800" b="0" i="0" u="none" strike="noStrike" cap="none" normalizeH="0" baseline="0" dirty="0" err="1">
                          <a:ln>
                            <a:noFill/>
                          </a:ln>
                          <a:solidFill>
                            <a:schemeClr val="tx1"/>
                          </a:solidFill>
                          <a:effectLst/>
                          <a:latin typeface="Coptic1" pitchFamily="2" charset="0"/>
                          <a:cs typeface="Arial" charset="0"/>
                        </a:rPr>
                        <a:t>e~tafcwtp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n~Ectra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pefbwk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n~oucovia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eyrefws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m~peknomoc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e~peklaoc</a:t>
                      </a:r>
                      <a:r>
                        <a:rPr kumimoji="0" lang="en-US" sz="2800" b="0" i="0" u="none" strike="noStrike" cap="none" normalizeH="0" baseline="0" dirty="0">
                          <a:ln>
                            <a:noFill/>
                          </a:ln>
                          <a:solidFill>
                            <a:schemeClr val="tx1"/>
                          </a:solidFill>
                          <a:effectLst/>
                          <a:latin typeface="Coptic1" pitchFamily="2" charset="0"/>
                          <a:cs typeface="Arial" charset="0"/>
                        </a:rPr>
                        <a:t>. </a:t>
                      </a:r>
                      <a:r>
                        <a:rPr lang="fr-FR" sz="2800" b="0" i="0" kern="1200" dirty="0" err="1">
                          <a:solidFill>
                            <a:schemeClr val="tx1"/>
                          </a:solidFill>
                          <a:effectLst/>
                          <a:latin typeface="Coptic1" pitchFamily="2" charset="0"/>
                          <a:ea typeface="+mn-ea"/>
                          <a:cs typeface="+mn-cs"/>
                        </a:rPr>
                        <a:t>Nyok</a:t>
                      </a:r>
                      <a:r>
                        <a:rPr lang="fr-FR" sz="2800" b="0" i="0" kern="1200" dirty="0">
                          <a:solidFill>
                            <a:schemeClr val="tx1"/>
                          </a:solidFill>
                          <a:effectLst/>
                          <a:latin typeface="Coptic1" pitchFamily="2" charset="0"/>
                          <a:ea typeface="+mn-ea"/>
                          <a:cs typeface="+mn-cs"/>
                        </a:rPr>
                        <a:t> on ]</a:t>
                      </a:r>
                      <a:r>
                        <a:rPr lang="fr-FR" sz="2800" b="0" i="0" kern="1200" dirty="0" err="1">
                          <a:solidFill>
                            <a:schemeClr val="tx1"/>
                          </a:solidFill>
                          <a:effectLst/>
                          <a:latin typeface="Coptic1" pitchFamily="2" charset="0"/>
                          <a:ea typeface="+mn-ea"/>
                          <a:cs typeface="+mn-cs"/>
                        </a:rPr>
                        <a:t>nou</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akcwtp</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m~pekbwk</a:t>
                      </a:r>
                      <a:r>
                        <a:rPr lang="fr-FR" sz="2800" b="0" i="0" kern="1200" dirty="0">
                          <a:solidFill>
                            <a:schemeClr val="tx1"/>
                          </a:solidFill>
                          <a:effectLst/>
                          <a:latin typeface="Coptic1" pitchFamily="2" charset="0"/>
                          <a:ea typeface="+mn-ea"/>
                          <a:cs typeface="+mn-cs"/>
                        </a:rPr>
                        <a:t> (...): </a:t>
                      </a:r>
                      <a:r>
                        <a:rPr lang="fr-FR" sz="2800" b="0" i="0" kern="1200" dirty="0" err="1">
                          <a:solidFill>
                            <a:schemeClr val="tx1"/>
                          </a:solidFill>
                          <a:effectLst/>
                          <a:latin typeface="Coptic1" pitchFamily="2" charset="0"/>
                          <a:ea typeface="+mn-ea"/>
                          <a:cs typeface="+mn-cs"/>
                        </a:rPr>
                        <a:t>vai</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e~touyws</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m~mof</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e~oua~nag</a:t>
                      </a:r>
                      <a:r>
                        <a:rPr lang="en-US" sz="3000" kern="1200" dirty="0">
                          <a:solidFill>
                            <a:schemeClr val="tx1"/>
                          </a:solidFill>
                          <a:effectLst/>
                          <a:latin typeface="+mn-lt"/>
                          <a:ea typeface="+mn-ea"/>
                          <a:cs typeface="+mn-cs"/>
                        </a:rPr>
                        <a:t>­</a:t>
                      </a:r>
                      <a:r>
                        <a:rPr lang="fr-FR" sz="2800" b="0" i="0" kern="1200" dirty="0" err="1">
                          <a:solidFill>
                            <a:schemeClr val="tx1"/>
                          </a:solidFill>
                          <a:effectLst/>
                          <a:latin typeface="Coptic1" pitchFamily="2" charset="0"/>
                          <a:ea typeface="+mn-ea"/>
                          <a:cs typeface="+mn-cs"/>
                        </a:rPr>
                        <a:t>nwc</a:t>
                      </a:r>
                      <a:r>
                        <a:rPr lang="en-US" sz="3000" kern="1200" dirty="0">
                          <a:solidFill>
                            <a:schemeClr val="tx1"/>
                          </a:solidFill>
                          <a:effectLst/>
                          <a:latin typeface="+mn-lt"/>
                          <a:ea typeface="+mn-ea"/>
                          <a:cs typeface="+mn-cs"/>
                        </a:rPr>
                        <a:t>­</a:t>
                      </a:r>
                      <a:r>
                        <a:rPr lang="fr-FR" sz="2800" b="0" i="0" kern="1200" dirty="0">
                          <a:solidFill>
                            <a:schemeClr val="tx1"/>
                          </a:solidFill>
                          <a:effectLst/>
                          <a:latin typeface="Coptic1" pitchFamily="2" charset="0"/>
                          <a:ea typeface="+mn-ea"/>
                          <a:cs typeface="+mn-cs"/>
                        </a:rPr>
                        <a:t>t/c.</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400" kern="1200" dirty="0">
                          <a:solidFill>
                            <a:schemeClr val="tx1"/>
                          </a:solidFill>
                          <a:effectLst/>
                          <a:latin typeface="+mn-lt"/>
                          <a:ea typeface="+mn-ea"/>
                          <a:cs typeface="+mn-cs"/>
                        </a:rPr>
                        <a:t>Toi qui as choisi ton serviteur Esdras et lui as donné la sagesse de lire ta Loi devant ton peuple.</a:t>
                      </a:r>
                    </a:p>
                    <a:p>
                      <a:pPr marL="0" marR="0" lvl="0" indent="0" algn="just" defTabSz="914400" rtl="0" eaLnBrk="1" fontAlgn="base" latinLnBrk="0" hangingPunct="1">
                        <a:lnSpc>
                          <a:spcPct val="100000"/>
                        </a:lnSpc>
                        <a:spcBef>
                          <a:spcPts val="0"/>
                        </a:spcBef>
                        <a:spcAft>
                          <a:spcPct val="0"/>
                        </a:spcAft>
                        <a:buClrTx/>
                        <a:buSzTx/>
                        <a:buFontTx/>
                        <a:buNone/>
                        <a:tabLst/>
                      </a:pPr>
                      <a:endParaRPr lang="fr-FR" sz="15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ts val="0"/>
                        </a:spcBef>
                        <a:spcAft>
                          <a:spcPct val="0"/>
                        </a:spcAft>
                        <a:buClrTx/>
                        <a:buSzTx/>
                        <a:buFontTx/>
                        <a:buNone/>
                        <a:tabLst/>
                      </a:pPr>
                      <a:r>
                        <a:rPr lang="fr-FR" sz="2400" kern="1200" dirty="0">
                          <a:solidFill>
                            <a:schemeClr val="tx1"/>
                          </a:solidFill>
                          <a:effectLst/>
                          <a:latin typeface="+mn-lt"/>
                          <a:ea typeface="+mn-ea"/>
                          <a:cs typeface="+mn-cs"/>
                        </a:rPr>
                        <a:t>Tu as encore choisi ton serviteur (...) pour qu'il soit nommé "lecteur". </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الذي </a:t>
                      </a:r>
                      <a:r>
                        <a:rPr kumimoji="0" lang="ar-EG" sz="3200" b="0" i="0" u="none" strike="noStrike" cap="none" normalizeH="0" baseline="0" dirty="0" err="1">
                          <a:ln>
                            <a:noFill/>
                          </a:ln>
                          <a:solidFill>
                            <a:schemeClr val="tx1"/>
                          </a:solidFill>
                          <a:effectLst/>
                          <a:latin typeface="Arial" charset="0"/>
                          <a:cs typeface="Arial" charset="0"/>
                        </a:rPr>
                        <a:t>إختار</a:t>
                      </a:r>
                      <a:r>
                        <a:rPr kumimoji="0" lang="ar-EG" sz="3200" b="0" i="0" u="none" strike="noStrike" cap="none" normalizeH="0" baseline="0" dirty="0">
                          <a:ln>
                            <a:noFill/>
                          </a:ln>
                          <a:solidFill>
                            <a:schemeClr val="tx1"/>
                          </a:solidFill>
                          <a:effectLst/>
                          <a:latin typeface="Arial" charset="0"/>
                          <a:cs typeface="Arial" charset="0"/>
                        </a:rPr>
                        <a:t> عِزْرا عبده وأعطاه حكمة ليقرأ ناموسك لشعبك.</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أنت الآن أيضاً </a:t>
                      </a:r>
                      <a:r>
                        <a:rPr lang="ar-EG" sz="3200" b="0" i="0" kern="1200" dirty="0" err="1">
                          <a:solidFill>
                            <a:schemeClr val="tx1"/>
                          </a:solidFill>
                          <a:effectLst/>
                          <a:latin typeface="+mn-lt"/>
                          <a:ea typeface="+mn-ea"/>
                          <a:cs typeface="+mn-cs"/>
                        </a:rPr>
                        <a:t>إخترت</a:t>
                      </a:r>
                      <a:r>
                        <a:rPr lang="ar-EG" sz="3200" b="0" i="0" kern="1200" dirty="0">
                          <a:solidFill>
                            <a:schemeClr val="tx1"/>
                          </a:solidFill>
                          <a:effectLst/>
                          <a:latin typeface="+mn-lt"/>
                          <a:ea typeface="+mn-ea"/>
                          <a:cs typeface="+mn-cs"/>
                        </a:rPr>
                        <a:t> عبدك (...)، هذا الذي رسم </a:t>
                      </a:r>
                      <a:r>
                        <a:rPr lang="ar-EG" sz="3200" b="0" i="0" kern="1200" dirty="0" err="1">
                          <a:solidFill>
                            <a:schemeClr val="tx1"/>
                          </a:solidFill>
                          <a:effectLst/>
                          <a:latin typeface="+mn-lt"/>
                          <a:ea typeface="+mn-ea"/>
                          <a:cs typeface="+mn-cs"/>
                        </a:rPr>
                        <a:t>اُغنُسطُساً</a:t>
                      </a:r>
                      <a:r>
                        <a:rPr lang="ar-EG" sz="3200" b="0" i="0" kern="1200" dirty="0">
                          <a:solidFill>
                            <a:schemeClr val="tx1"/>
                          </a:solidFill>
                          <a:effectLst/>
                          <a:latin typeface="+mn-lt"/>
                          <a:ea typeface="+mn-ea"/>
                          <a:cs typeface="+mn-cs"/>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81771C65-36E5-A2A6-7666-4E0792DB6517}"/>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44476172"/>
      </p:ext>
    </p:extLst>
  </p:cSld>
  <p:clrMapOvr>
    <a:masterClrMapping/>
  </p:clrMapOvr>
  <p:transition/>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50100" name="Group 116"/>
          <p:cNvGraphicFramePr>
            <a:graphicFrameLocks noGrp="1"/>
          </p:cNvGraphicFramePr>
          <p:nvPr>
            <p:extLst>
              <p:ext uri="{D42A27DB-BD31-4B8C-83A1-F6EECF244321}">
                <p14:modId xmlns:p14="http://schemas.microsoft.com/office/powerpoint/2010/main" val="2109708982"/>
              </p:ext>
            </p:extLst>
          </p:nvPr>
        </p:nvGraphicFramePr>
        <p:xfrm>
          <a:off x="1" y="178880"/>
          <a:ext cx="9143999" cy="4392930"/>
        </p:xfrm>
        <a:graphic>
          <a:graphicData uri="http://schemas.openxmlformats.org/drawingml/2006/table">
            <a:tbl>
              <a:tblPr/>
              <a:tblGrid>
                <a:gridCol w="3181349">
                  <a:extLst>
                    <a:ext uri="{9D8B030D-6E8A-4147-A177-3AD203B41FA5}">
                      <a16:colId xmlns:a16="http://schemas.microsoft.com/office/drawing/2014/main" val="3477027274"/>
                    </a:ext>
                  </a:extLst>
                </a:gridCol>
                <a:gridCol w="3225800">
                  <a:extLst>
                    <a:ext uri="{9D8B030D-6E8A-4147-A177-3AD203B41FA5}">
                      <a16:colId xmlns:a16="http://schemas.microsoft.com/office/drawing/2014/main" val="20000"/>
                    </a:ext>
                  </a:extLst>
                </a:gridCol>
                <a:gridCol w="2736850">
                  <a:extLst>
                    <a:ext uri="{9D8B030D-6E8A-4147-A177-3AD203B41FA5}">
                      <a16:colId xmlns:a16="http://schemas.microsoft.com/office/drawing/2014/main" val="20001"/>
                    </a:ext>
                  </a:extLst>
                </a:gridCol>
              </a:tblGrid>
              <a:tr h="4124528">
                <a:tc>
                  <a:txBody>
                    <a:bodyPr/>
                    <a:lstStyle/>
                    <a:p>
                      <a:pPr algn="just"/>
                      <a:r>
                        <a:rPr lang="fr-FR" sz="2600" b="0" i="0" u="none" strike="noStrike" kern="1200" baseline="0" dirty="0" err="1">
                          <a:solidFill>
                            <a:schemeClr val="tx1"/>
                          </a:solidFill>
                          <a:latin typeface="Coptic1" pitchFamily="2" charset="0"/>
                          <a:ea typeface="+mn-ea"/>
                          <a:cs typeface="+mn-cs"/>
                        </a:rPr>
                        <a:t>I~r</a:t>
                      </a:r>
                      <a:r>
                        <a:rPr lang="fr-FR" sz="2600" b="0" i="0" u="none" strike="noStrike" kern="1200" baseline="0" dirty="0">
                          <a:solidFill>
                            <a:schemeClr val="tx1"/>
                          </a:solidFill>
                          <a:latin typeface="Coptic1" pitchFamily="2" charset="0"/>
                          <a:ea typeface="+mn-ea"/>
                          <a:cs typeface="+mn-cs"/>
                        </a:rPr>
                        <a:t>/n/ </a:t>
                      </a:r>
                      <a:r>
                        <a:rPr lang="fr-FR" sz="2600" b="0" i="0" u="none" strike="noStrike" kern="1200" baseline="0" dirty="0" err="1">
                          <a:solidFill>
                            <a:schemeClr val="tx1"/>
                          </a:solidFill>
                          <a:latin typeface="Coptic1" pitchFamily="2" charset="0"/>
                          <a:ea typeface="+mn-ea"/>
                          <a:cs typeface="+mn-cs"/>
                        </a:rPr>
                        <a:t>ke</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a~gapi</a:t>
                      </a:r>
                      <a:r>
                        <a:rPr lang="fr-FR" sz="2600" b="0" i="0" u="none" strike="noStrike" kern="1200" baseline="0" dirty="0">
                          <a:solidFill>
                            <a:schemeClr val="tx1"/>
                          </a:solidFill>
                          <a:latin typeface="Coptic1" pitchFamily="2" charset="0"/>
                          <a:ea typeface="+mn-ea"/>
                          <a:cs typeface="+mn-cs"/>
                        </a:rPr>
                        <a:t> I/cou &lt;~</a:t>
                      </a:r>
                      <a:r>
                        <a:rPr lang="fr-FR" sz="2600" b="0" i="0" u="none" strike="noStrike" kern="1200" baseline="0" dirty="0" err="1">
                          <a:solidFill>
                            <a:schemeClr val="tx1"/>
                          </a:solidFill>
                          <a:latin typeface="Coptic1" pitchFamily="2" charset="0"/>
                          <a:ea typeface="+mn-ea"/>
                          <a:cs typeface="+mn-cs"/>
                        </a:rPr>
                        <a:t>rictou</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mey</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u~mwn</a:t>
                      </a:r>
                      <a:r>
                        <a:rPr lang="fr-FR" sz="2600" b="0" i="0" u="none" strike="noStrike" kern="1200" baseline="0" dirty="0">
                          <a:solidFill>
                            <a:schemeClr val="tx1"/>
                          </a:solidFill>
                          <a:latin typeface="Coptic1" pitchFamily="2" charset="0"/>
                          <a:ea typeface="+mn-ea"/>
                          <a:cs typeface="+mn-cs"/>
                        </a:rPr>
                        <a:t> 'allate </a:t>
                      </a:r>
                      <a:r>
                        <a:rPr lang="fr-FR" sz="2600" b="0" i="0" u="none" strike="noStrike" kern="1200" baseline="0" dirty="0" err="1">
                          <a:solidFill>
                            <a:schemeClr val="tx1"/>
                          </a:solidFill>
                          <a:latin typeface="Coptic1" pitchFamily="2" charset="0"/>
                          <a:ea typeface="+mn-ea"/>
                          <a:cs typeface="+mn-cs"/>
                        </a:rPr>
                        <a:t>jw</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a~ll</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louia</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P~roceuxacye</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u~per</a:t>
                      </a:r>
                      <a:r>
                        <a:rPr lang="fr-FR" sz="2600" b="0" i="0" u="none" strike="noStrike" kern="1200" baseline="0" dirty="0">
                          <a:solidFill>
                            <a:schemeClr val="tx1"/>
                          </a:solidFill>
                          <a:latin typeface="Coptic1" pitchFamily="2" charset="0"/>
                          <a:ea typeface="+mn-ea"/>
                          <a:cs typeface="+mn-cs"/>
                        </a:rPr>
                        <a:t> t/c </a:t>
                      </a:r>
                      <a:r>
                        <a:rPr lang="fr-FR" sz="2600" b="0" i="0" u="none" strike="noStrike" kern="1200" baseline="0" dirty="0" err="1">
                          <a:solidFill>
                            <a:schemeClr val="tx1"/>
                          </a:solidFill>
                          <a:latin typeface="Coptic1" pitchFamily="2" charset="0"/>
                          <a:ea typeface="+mn-ea"/>
                          <a:cs typeface="+mn-cs"/>
                        </a:rPr>
                        <a:t>a~xiac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metal</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ewc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a,rantwn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ke</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e~pouraniwn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twn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a~giwn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muct</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riwn</a:t>
                      </a:r>
                      <a:r>
                        <a:rPr lang="fr-FR" sz="2600" b="0" i="0" u="none" strike="noStrike" kern="1200" baseline="0" dirty="0">
                          <a:solidFill>
                            <a:schemeClr val="tx1"/>
                          </a:solidFill>
                          <a:latin typeface="Coptic1" pitchFamily="2" charset="0"/>
                          <a:ea typeface="+mn-ea"/>
                          <a:cs typeface="+mn-cs"/>
                        </a:rPr>
                        <a:t>.</a:t>
                      </a:r>
                    </a:p>
                    <a:p>
                      <a:pPr algn="just"/>
                      <a:r>
                        <a:rPr lang="fr-FR" sz="2600" b="0" i="0" u="none" strike="noStrike" kern="1200" baseline="0" dirty="0" err="1">
                          <a:solidFill>
                            <a:schemeClr val="tx1"/>
                          </a:solidFill>
                          <a:latin typeface="Coptic1" pitchFamily="2" charset="0"/>
                          <a:ea typeface="+mn-ea"/>
                          <a:cs typeface="+mn-cs"/>
                        </a:rPr>
                        <a:t>Kurie</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e~le</a:t>
                      </a:r>
                      <a:r>
                        <a:rPr lang="fr-FR" sz="2600" b="0" i="0" u="none" strike="noStrike" kern="1200" baseline="0" dirty="0">
                          <a:solidFill>
                            <a:schemeClr val="tx1"/>
                          </a:solidFill>
                          <a:latin typeface="Coptic1" pitchFamily="2" charset="0"/>
                          <a:ea typeface="+mn-ea"/>
                          <a:cs typeface="+mn-cs"/>
                        </a:rPr>
                        <a:t>/~con.</a:t>
                      </a:r>
                      <a:endParaRPr kumimoji="0" lang="en-US" sz="26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Que la paix et l’amour de Jésus Christ soient avec vous.  Chantez  Alléluia.  Priez pour que nous méritions de participer à ces saints, purs et célestes sacrements.  Pitié Seigneur.</a:t>
                      </a:r>
                      <a:endParaRPr kumimoji="0" lang="en-US" sz="26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سلام ومحبة يسوع المسيح معكم.  رتلوا بنشيد </a:t>
                      </a:r>
                      <a:r>
                        <a:rPr kumimoji="0" lang="ar-SA" sz="3200" b="0" i="0" u="none" strike="noStrike" cap="none" normalizeH="0" baseline="0" dirty="0" err="1">
                          <a:ln>
                            <a:noFill/>
                          </a:ln>
                          <a:solidFill>
                            <a:schemeClr val="tx1"/>
                          </a:solidFill>
                          <a:effectLst/>
                          <a:latin typeface="Arial" charset="0"/>
                          <a:cs typeface="Arial" charset="0"/>
                        </a:rPr>
                        <a:t>الليلويا</a:t>
                      </a:r>
                      <a:r>
                        <a:rPr kumimoji="0" lang="ar-SA" sz="3200" b="0" i="0" u="none" strike="noStrike" cap="none" normalizeH="0" baseline="0" dirty="0">
                          <a:ln>
                            <a:noFill/>
                          </a:ln>
                          <a:solidFill>
                            <a:schemeClr val="tx1"/>
                          </a:solidFill>
                          <a:effectLst/>
                          <a:latin typeface="Arial" charset="0"/>
                          <a:cs typeface="Arial" charset="0"/>
                        </a:rPr>
                        <a:t>.  صلوا من أجل التناول باستحقاقٍ من الأسرار المقدسة الطاهرة السمائية، يا ربُ ارحم.</a:t>
                      </a:r>
                      <a:r>
                        <a:rPr kumimoji="0" lang="en-US" sz="3200" b="0" i="0" u="none" strike="noStrike" cap="none" normalizeH="0" baseline="0" dirty="0">
                          <a:ln>
                            <a:noFill/>
                          </a:ln>
                          <a:solidFill>
                            <a:schemeClr val="tx1"/>
                          </a:solidFill>
                          <a:effectLst/>
                          <a:latin typeface="Arial" charset="0"/>
                          <a:cs typeface="Arial" charset="0"/>
                        </a:rPr>
                        <a:t> </a:t>
                      </a: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86003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29740263"/>
      </p:ext>
    </p:extLst>
  </p:cSld>
  <p:clrMapOvr>
    <a:masterClrMapping/>
  </p:clrMapOvr>
  <p:transition/>
</p:sld>
</file>

<file path=ppt/slides/slide3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extLst>
              <p:ext uri="{D42A27DB-BD31-4B8C-83A1-F6EECF244321}">
                <p14:modId xmlns:p14="http://schemas.microsoft.com/office/powerpoint/2010/main" val="59165532"/>
              </p:ext>
            </p:extLst>
          </p:nvPr>
        </p:nvGraphicFramePr>
        <p:xfrm>
          <a:off x="0" y="0"/>
          <a:ext cx="9144000" cy="4823460"/>
        </p:xfrm>
        <a:graphic>
          <a:graphicData uri="http://schemas.openxmlformats.org/drawingml/2006/table">
            <a:tbl>
              <a:tblPr/>
              <a:tblGrid>
                <a:gridCol w="3289300">
                  <a:extLst>
                    <a:ext uri="{9D8B030D-6E8A-4147-A177-3AD203B41FA5}">
                      <a16:colId xmlns:a16="http://schemas.microsoft.com/office/drawing/2014/main" val="20000"/>
                    </a:ext>
                  </a:extLst>
                </a:gridCol>
                <a:gridCol w="3168650">
                  <a:extLst>
                    <a:ext uri="{9D8B030D-6E8A-4147-A177-3AD203B41FA5}">
                      <a16:colId xmlns:a16="http://schemas.microsoft.com/office/drawing/2014/main" val="20001"/>
                    </a:ext>
                  </a:extLst>
                </a:gridCol>
                <a:gridCol w="2686050">
                  <a:extLst>
                    <a:ext uri="{9D8B030D-6E8A-4147-A177-3AD203B41FA5}">
                      <a16:colId xmlns:a16="http://schemas.microsoft.com/office/drawing/2014/main" val="20002"/>
                    </a:ext>
                  </a:extLst>
                </a:gridCol>
              </a:tblGrid>
              <a:tr h="457903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Moi </a:t>
                      </a:r>
                      <a:r>
                        <a:rPr kumimoji="0" lang="en-US" sz="2400" b="0" i="0" u="none" strike="noStrike" cap="none" normalizeH="0" baseline="0" dirty="0" err="1">
                          <a:ln>
                            <a:noFill/>
                          </a:ln>
                          <a:solidFill>
                            <a:schemeClr val="tx1"/>
                          </a:solidFill>
                          <a:effectLst/>
                          <a:latin typeface="Coptic1" pitchFamily="2" charset="0"/>
                          <a:cs typeface="Arial" charset="0"/>
                        </a:rPr>
                        <a:t>naf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n~oucovia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oup~neuma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m~p~rov</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eyrefi~ri</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melet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nekcaji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e~peklaoc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oupol</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n~ata~riki</a:t>
                      </a:r>
                      <a:r>
                        <a:rPr kumimoji="0" lang="en-US" sz="2400" b="0" i="0" u="none" strike="noStrike" cap="none" normalizeH="0" baseline="0" dirty="0">
                          <a:ln>
                            <a:noFill/>
                          </a:ln>
                          <a:solidFill>
                            <a:schemeClr val="tx1"/>
                          </a:solidFill>
                          <a:effectLst/>
                          <a:latin typeface="Coptic1" pitchFamily="2" charset="0"/>
                          <a:cs typeface="Arial" charset="0"/>
                        </a:rPr>
                        <a:t>.</a:t>
                      </a:r>
                      <a:r>
                        <a:rPr lang="fr-FR" sz="2400" b="0" i="0" kern="1200" dirty="0">
                          <a:solidFill>
                            <a:schemeClr val="tx1"/>
                          </a:solidFill>
                          <a:effectLst/>
                          <a:latin typeface="Coptic1" pitchFamily="2" charset="0"/>
                          <a:ea typeface="+mn-ea"/>
                          <a:cs typeface="+mn-cs"/>
                        </a:rPr>
                        <a:t> </a:t>
                      </a:r>
                      <a:r>
                        <a:rPr lang="fr-FR" sz="2400" b="0" i="0" kern="1200" dirty="0" err="1">
                          <a:solidFill>
                            <a:schemeClr val="tx1"/>
                          </a:solidFill>
                          <a:effectLst/>
                          <a:latin typeface="Coptic1" pitchFamily="2" charset="0"/>
                          <a:ea typeface="+mn-ea"/>
                          <a:cs typeface="+mn-cs"/>
                        </a:rPr>
                        <a:t>Qen</a:t>
                      </a:r>
                      <a:r>
                        <a:rPr lang="fr-FR" sz="2400" b="0" i="0" kern="1200" dirty="0">
                          <a:solidFill>
                            <a:schemeClr val="tx1"/>
                          </a:solidFill>
                          <a:effectLst/>
                          <a:latin typeface="Coptic1" pitchFamily="2" charset="0"/>
                          <a:ea typeface="+mn-ea"/>
                          <a:cs typeface="+mn-cs"/>
                        </a:rPr>
                        <a:t> </a:t>
                      </a:r>
                      <a:r>
                        <a:rPr lang="fr-FR" sz="2400" b="0" i="0" kern="1200" dirty="0" err="1">
                          <a:solidFill>
                            <a:schemeClr val="tx1"/>
                          </a:solidFill>
                          <a:effectLst/>
                          <a:latin typeface="Coptic1" pitchFamily="2" charset="0"/>
                          <a:ea typeface="+mn-ea"/>
                          <a:cs typeface="+mn-cs"/>
                        </a:rPr>
                        <a:t>pih~mot</a:t>
                      </a:r>
                      <a:r>
                        <a:rPr lang="fr-FR" sz="2400" b="0" i="0" kern="1200" dirty="0">
                          <a:solidFill>
                            <a:schemeClr val="tx1"/>
                          </a:solidFill>
                          <a:effectLst/>
                          <a:latin typeface="Coptic1" pitchFamily="2" charset="0"/>
                          <a:ea typeface="+mn-ea"/>
                          <a:cs typeface="+mn-cs"/>
                        </a:rPr>
                        <a:t> nem ]met</a:t>
                      </a:r>
                      <a:r>
                        <a:rPr lang="en-US" sz="2400" kern="1200" dirty="0">
                          <a:solidFill>
                            <a:schemeClr val="tx1"/>
                          </a:solidFill>
                          <a:effectLst/>
                          <a:latin typeface="+mn-lt"/>
                          <a:ea typeface="+mn-ea"/>
                          <a:cs typeface="+mn-cs"/>
                        </a:rPr>
                        <a:t>­</a:t>
                      </a:r>
                      <a:r>
                        <a:rPr lang="fr-FR" sz="2400" b="0" i="0" kern="1200" dirty="0" err="1">
                          <a:solidFill>
                            <a:schemeClr val="tx1"/>
                          </a:solidFill>
                          <a:effectLst/>
                          <a:latin typeface="Coptic1" pitchFamily="2" charset="0"/>
                          <a:ea typeface="+mn-ea"/>
                          <a:cs typeface="+mn-cs"/>
                        </a:rPr>
                        <a:t>mairwmi</a:t>
                      </a:r>
                      <a:r>
                        <a:rPr lang="fr-FR" sz="2400" b="0" i="0" kern="1200" dirty="0">
                          <a:solidFill>
                            <a:schemeClr val="tx1"/>
                          </a:solidFill>
                          <a:effectLst/>
                          <a:latin typeface="Coptic1" pitchFamily="2" charset="0"/>
                          <a:ea typeface="+mn-ea"/>
                          <a:cs typeface="+mn-cs"/>
                        </a:rPr>
                        <a:t> </a:t>
                      </a:r>
                      <a:r>
                        <a:rPr lang="fr-FR" sz="2400" b="0" i="0" kern="1200" dirty="0" err="1">
                          <a:solidFill>
                            <a:schemeClr val="tx1"/>
                          </a:solidFill>
                          <a:effectLst/>
                          <a:latin typeface="Coptic1" pitchFamily="2" charset="0"/>
                          <a:ea typeface="+mn-ea"/>
                          <a:cs typeface="+mn-cs"/>
                        </a:rPr>
                        <a:t>n~te</a:t>
                      </a:r>
                      <a:r>
                        <a:rPr lang="fr-FR" sz="2400" b="0" i="0" kern="1200" dirty="0">
                          <a:solidFill>
                            <a:schemeClr val="tx1"/>
                          </a:solidFill>
                          <a:effectLst/>
                          <a:latin typeface="Coptic1" pitchFamily="2" charset="0"/>
                          <a:ea typeface="+mn-ea"/>
                          <a:cs typeface="+mn-cs"/>
                        </a:rPr>
                        <a:t> </a:t>
                      </a:r>
                      <a:r>
                        <a:rPr lang="fr-FR" sz="2400" b="0" i="0" kern="1200" dirty="0" err="1">
                          <a:solidFill>
                            <a:schemeClr val="tx1"/>
                          </a:solidFill>
                          <a:effectLst/>
                          <a:latin typeface="Coptic1" pitchFamily="2" charset="0"/>
                          <a:ea typeface="+mn-ea"/>
                          <a:cs typeface="+mn-cs"/>
                        </a:rPr>
                        <a:t>pekmo</a:t>
                      </a:r>
                      <a:r>
                        <a:rPr lang="en-US" sz="2400" kern="1200" dirty="0">
                          <a:solidFill>
                            <a:schemeClr val="tx1"/>
                          </a:solidFill>
                          <a:effectLst/>
                          <a:latin typeface="+mn-lt"/>
                          <a:ea typeface="+mn-ea"/>
                          <a:cs typeface="+mn-cs"/>
                        </a:rPr>
                        <a:t>­</a:t>
                      </a:r>
                      <a:r>
                        <a:rPr lang="fr-FR" sz="2400" b="0" i="0" kern="1200" dirty="0">
                          <a:solidFill>
                            <a:schemeClr val="tx1"/>
                          </a:solidFill>
                          <a:effectLst/>
                          <a:latin typeface="Coptic1" pitchFamily="2" charset="0"/>
                          <a:ea typeface="+mn-ea"/>
                          <a:cs typeface="+mn-cs"/>
                        </a:rPr>
                        <a:t>no</a:t>
                      </a:r>
                      <a:r>
                        <a:rPr lang="en-US" sz="2400" kern="1200" dirty="0">
                          <a:solidFill>
                            <a:schemeClr val="tx1"/>
                          </a:solidFill>
                          <a:effectLst/>
                          <a:latin typeface="+mn-lt"/>
                          <a:ea typeface="+mn-ea"/>
                          <a:cs typeface="+mn-cs"/>
                        </a:rPr>
                        <a:t>­</a:t>
                      </a:r>
                      <a:r>
                        <a:rPr lang="fr-FR" sz="2400" b="0" i="0" kern="1200" dirty="0" err="1">
                          <a:solidFill>
                            <a:schemeClr val="tx1"/>
                          </a:solidFill>
                          <a:effectLst/>
                          <a:latin typeface="Coptic1" pitchFamily="2" charset="0"/>
                          <a:ea typeface="+mn-ea"/>
                          <a:cs typeface="+mn-cs"/>
                        </a:rPr>
                        <a:t>gen</a:t>
                      </a:r>
                      <a:r>
                        <a:rPr lang="fr-FR" sz="2400" b="0" i="0" kern="1200" dirty="0">
                          <a:solidFill>
                            <a:schemeClr val="tx1"/>
                          </a:solidFill>
                          <a:effectLst/>
                          <a:latin typeface="Coptic1" pitchFamily="2" charset="0"/>
                          <a:ea typeface="+mn-ea"/>
                          <a:cs typeface="+mn-cs"/>
                        </a:rPr>
                        <a:t>/c </a:t>
                      </a:r>
                      <a:r>
                        <a:rPr lang="fr-FR" sz="2400" b="0" i="0" kern="1200" dirty="0" err="1">
                          <a:solidFill>
                            <a:schemeClr val="tx1"/>
                          </a:solidFill>
                          <a:effectLst/>
                          <a:latin typeface="Coptic1" pitchFamily="2" charset="0"/>
                          <a:ea typeface="+mn-ea"/>
                          <a:cs typeface="+mn-cs"/>
                        </a:rPr>
                        <a:t>n~S</a:t>
                      </a:r>
                      <a:r>
                        <a:rPr lang="fr-FR" sz="2400" b="0" i="0" kern="1200" dirty="0">
                          <a:solidFill>
                            <a:schemeClr val="tx1"/>
                          </a:solidFill>
                          <a:effectLst/>
                          <a:latin typeface="Coptic1" pitchFamily="2" charset="0"/>
                          <a:ea typeface="+mn-ea"/>
                          <a:cs typeface="+mn-cs"/>
                        </a:rPr>
                        <a:t>/ri Pen</a:t>
                      </a:r>
                      <a:r>
                        <a:rPr lang="en-US" sz="2400" kern="1200" dirty="0">
                          <a:solidFill>
                            <a:schemeClr val="tx1"/>
                          </a:solidFill>
                          <a:effectLst/>
                          <a:latin typeface="+mn-lt"/>
                          <a:ea typeface="+mn-ea"/>
                          <a:cs typeface="+mn-cs"/>
                        </a:rPr>
                        <a:t>­ </a:t>
                      </a:r>
                      <a:r>
                        <a:rPr lang="fr-FR" sz="2400" b="0" i="0" kern="1200" dirty="0">
                          <a:solidFill>
                            <a:schemeClr val="tx1"/>
                          </a:solidFill>
                          <a:effectLst/>
                          <a:latin typeface="Coptic1" pitchFamily="2" charset="0"/>
                          <a:ea typeface="+mn-ea"/>
                          <a:cs typeface="+mn-cs"/>
                        </a:rPr>
                        <a:t>[</a:t>
                      </a:r>
                      <a:r>
                        <a:rPr lang="fr-FR" sz="2400" b="0" i="0" kern="1200" dirty="0" err="1">
                          <a:solidFill>
                            <a:schemeClr val="tx1"/>
                          </a:solidFill>
                          <a:effectLst/>
                          <a:latin typeface="Coptic1" pitchFamily="2" charset="0"/>
                          <a:ea typeface="+mn-ea"/>
                          <a:cs typeface="+mn-cs"/>
                        </a:rPr>
                        <a:t>oic</a:t>
                      </a:r>
                      <a:r>
                        <a:rPr lang="fr-FR" sz="2400" b="0" i="0" kern="1200" dirty="0">
                          <a:solidFill>
                            <a:schemeClr val="tx1"/>
                          </a:solidFill>
                          <a:effectLst/>
                          <a:latin typeface="Coptic1" pitchFamily="2" charset="0"/>
                          <a:ea typeface="+mn-ea"/>
                          <a:cs typeface="+mn-cs"/>
                        </a:rPr>
                        <a:t> </a:t>
                      </a:r>
                      <a:r>
                        <a:rPr lang="fr-FR" sz="2400" b="0" i="0" kern="1200" dirty="0" err="1">
                          <a:solidFill>
                            <a:schemeClr val="tx1"/>
                          </a:solidFill>
                          <a:effectLst/>
                          <a:latin typeface="Coptic1" pitchFamily="2" charset="0"/>
                          <a:ea typeface="+mn-ea"/>
                          <a:cs typeface="+mn-cs"/>
                        </a:rPr>
                        <a:t>ouoh</a:t>
                      </a:r>
                      <a:r>
                        <a:rPr lang="fr-FR" sz="2400" b="0" i="0" kern="1200" dirty="0">
                          <a:solidFill>
                            <a:schemeClr val="tx1"/>
                          </a:solidFill>
                          <a:effectLst/>
                          <a:latin typeface="Coptic1" pitchFamily="2" charset="0"/>
                          <a:ea typeface="+mn-ea"/>
                          <a:cs typeface="+mn-cs"/>
                        </a:rPr>
                        <a:t> </a:t>
                      </a:r>
                      <a:r>
                        <a:rPr lang="fr-FR" sz="2400" b="0" i="0" kern="1200" dirty="0" err="1">
                          <a:solidFill>
                            <a:schemeClr val="tx1"/>
                          </a:solidFill>
                          <a:effectLst/>
                          <a:latin typeface="Coptic1" pitchFamily="2" charset="0"/>
                          <a:ea typeface="+mn-ea"/>
                          <a:cs typeface="+mn-cs"/>
                        </a:rPr>
                        <a:t>Pennou</a:t>
                      </a:r>
                      <a:r>
                        <a:rPr lang="fr-FR" sz="2400" b="0" i="0" kern="1200" dirty="0">
                          <a:solidFill>
                            <a:schemeClr val="tx1"/>
                          </a:solidFill>
                          <a:effectLst/>
                          <a:latin typeface="Coptic1" pitchFamily="2" charset="0"/>
                          <a:ea typeface="+mn-ea"/>
                          <a:cs typeface="+mn-cs"/>
                        </a:rPr>
                        <a:t>] </a:t>
                      </a:r>
                      <a:r>
                        <a:rPr lang="fr-FR" sz="2400" b="0" i="0" kern="1200" dirty="0" err="1">
                          <a:solidFill>
                            <a:schemeClr val="tx1"/>
                          </a:solidFill>
                          <a:effectLst/>
                          <a:latin typeface="Coptic1" pitchFamily="2" charset="0"/>
                          <a:ea typeface="+mn-ea"/>
                          <a:cs typeface="+mn-cs"/>
                        </a:rPr>
                        <a:t>ouoh</a:t>
                      </a:r>
                      <a:r>
                        <a:rPr lang="fr-FR" sz="2400" b="0" i="0" kern="1200" dirty="0">
                          <a:solidFill>
                            <a:schemeClr val="tx1"/>
                          </a:solidFill>
                          <a:effectLst/>
                          <a:latin typeface="Coptic1" pitchFamily="2" charset="0"/>
                          <a:ea typeface="+mn-ea"/>
                          <a:cs typeface="+mn-cs"/>
                        </a:rPr>
                        <a:t> </a:t>
                      </a:r>
                      <a:r>
                        <a:rPr lang="fr-FR" sz="2400" b="0" i="0" kern="1200" dirty="0" err="1">
                          <a:solidFill>
                            <a:schemeClr val="tx1"/>
                          </a:solidFill>
                          <a:effectLst/>
                          <a:latin typeface="Coptic1" pitchFamily="2" charset="0"/>
                          <a:ea typeface="+mn-ea"/>
                          <a:cs typeface="+mn-cs"/>
                        </a:rPr>
                        <a:t>Pencwt</a:t>
                      </a:r>
                      <a:r>
                        <a:rPr lang="fr-FR" sz="2400" b="0" i="0" kern="1200" dirty="0">
                          <a:solidFill>
                            <a:schemeClr val="tx1"/>
                          </a:solidFill>
                          <a:effectLst/>
                          <a:latin typeface="Coptic1" pitchFamily="2" charset="0"/>
                          <a:ea typeface="+mn-ea"/>
                          <a:cs typeface="+mn-cs"/>
                        </a:rPr>
                        <a:t>/r I/</a:t>
                      </a:r>
                      <a:r>
                        <a:rPr lang="fr-FR" sz="2400" b="0" i="0" kern="1200" dirty="0" err="1">
                          <a:solidFill>
                            <a:schemeClr val="tx1"/>
                          </a:solidFill>
                          <a:effectLst/>
                          <a:latin typeface="Coptic1" pitchFamily="2" charset="0"/>
                          <a:ea typeface="+mn-ea"/>
                          <a:cs typeface="+mn-cs"/>
                        </a:rPr>
                        <a:t>couc</a:t>
                      </a:r>
                      <a:r>
                        <a:rPr lang="fr-FR" sz="2400" b="0" i="0" kern="1200" dirty="0">
                          <a:solidFill>
                            <a:schemeClr val="tx1"/>
                          </a:solidFill>
                          <a:effectLst/>
                          <a:latin typeface="Coptic1" pitchFamily="2" charset="0"/>
                          <a:ea typeface="+mn-ea"/>
                          <a:cs typeface="+mn-cs"/>
                        </a:rPr>
                        <a:t> Pi,~</a:t>
                      </a:r>
                      <a:r>
                        <a:rPr lang="fr-FR" sz="2400" b="0" i="0" kern="1200" dirty="0" err="1">
                          <a:solidFill>
                            <a:schemeClr val="tx1"/>
                          </a:solidFill>
                          <a:effectLst/>
                          <a:latin typeface="Coptic1" pitchFamily="2" charset="0"/>
                          <a:ea typeface="+mn-ea"/>
                          <a:cs typeface="+mn-cs"/>
                        </a:rPr>
                        <a:t>rictoc</a:t>
                      </a:r>
                      <a:r>
                        <a:rPr lang="fr-FR" sz="2400" b="0" i="0" kern="1200" dirty="0">
                          <a:solidFill>
                            <a:schemeClr val="tx1"/>
                          </a:solidFill>
                          <a:effectLst/>
                          <a:latin typeface="Coptic1" pitchFamily="2" charset="0"/>
                          <a:ea typeface="+mn-ea"/>
                          <a:cs typeface="+mn-cs"/>
                        </a:rPr>
                        <a:t>.</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300" kern="1200" dirty="0">
                          <a:solidFill>
                            <a:schemeClr val="tx1"/>
                          </a:solidFill>
                          <a:effectLst/>
                          <a:latin typeface="+mn-lt"/>
                          <a:ea typeface="+mn-ea"/>
                          <a:cs typeface="+mn-cs"/>
                        </a:rPr>
                        <a:t>Accorde-lui la sagesse et l'esprit de prophétie afin qu'il puisse réciter tes paroles saintes devant ton peuple dans une conduite irréprochable.</a:t>
                      </a:r>
                    </a:p>
                    <a:p>
                      <a:pPr marL="0" marR="0" lvl="0" indent="0" algn="just" defTabSz="914400" rtl="0" eaLnBrk="1" fontAlgn="base" latinLnBrk="0" hangingPunct="1">
                        <a:lnSpc>
                          <a:spcPct val="100000"/>
                        </a:lnSpc>
                        <a:spcBef>
                          <a:spcPts val="0"/>
                        </a:spcBef>
                        <a:spcAft>
                          <a:spcPct val="0"/>
                        </a:spcAft>
                        <a:buClrTx/>
                        <a:buSzTx/>
                        <a:buFontTx/>
                        <a:buNone/>
                        <a:tabLst/>
                      </a:pPr>
                      <a:endParaRPr lang="fr-FR" sz="9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ts val="0"/>
                        </a:spcBef>
                        <a:spcAft>
                          <a:spcPct val="0"/>
                        </a:spcAft>
                        <a:buClrTx/>
                        <a:buSzTx/>
                        <a:buFontTx/>
                        <a:buNone/>
                        <a:tabLst/>
                      </a:pPr>
                      <a:r>
                        <a:rPr lang="fr-FR" sz="2300" kern="1200" dirty="0">
                          <a:solidFill>
                            <a:schemeClr val="tx1"/>
                          </a:solidFill>
                          <a:effectLst/>
                          <a:latin typeface="+mn-lt"/>
                          <a:ea typeface="+mn-ea"/>
                          <a:cs typeface="+mn-cs"/>
                        </a:rPr>
                        <a:t>Par la grâce, la miséricorde et l’amour du genre humain de Ton Fils unique notre Seigneur, Dieu et Sauveur Jésus Christ</a:t>
                      </a:r>
                      <a:endParaRPr kumimoji="0" lang="fr-CA"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mn-cs"/>
                        </a:rPr>
                        <a:t>إمنحه</a:t>
                      </a:r>
                      <a:r>
                        <a:rPr kumimoji="0" lang="ar-EG" sz="2800" b="0" i="0" u="none" strike="noStrike" cap="none" normalizeH="0" baseline="0" dirty="0">
                          <a:ln>
                            <a:noFill/>
                          </a:ln>
                          <a:solidFill>
                            <a:schemeClr val="tx1"/>
                          </a:solidFill>
                          <a:effectLst/>
                          <a:latin typeface="Arial" charset="0"/>
                          <a:cs typeface="+mn-cs"/>
                        </a:rPr>
                        <a:t> حكمة وروح النبوة ليتلو أقوالك المقدسة لشعبك بسيرة بغير لوم.</a:t>
                      </a:r>
                      <a:endParaRPr kumimoji="0" lang="fr-FR" sz="2800" b="0" i="0" u="none" strike="noStrike" cap="none" normalizeH="0" baseline="0" dirty="0">
                        <a:ln>
                          <a:noFill/>
                        </a:ln>
                        <a:solidFill>
                          <a:schemeClr val="tx1"/>
                        </a:solidFill>
                        <a:effectLst/>
                        <a:latin typeface="Arial" charset="0"/>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بنعمة ومحبة البشر التي </a:t>
                      </a:r>
                      <a:r>
                        <a:rPr lang="ar-EG" sz="2800" b="0" i="0" kern="1200" dirty="0" err="1">
                          <a:solidFill>
                            <a:schemeClr val="tx1"/>
                          </a:solidFill>
                          <a:effectLst/>
                          <a:latin typeface="+mn-lt"/>
                          <a:ea typeface="+mn-ea"/>
                          <a:cs typeface="+mn-cs"/>
                        </a:rPr>
                        <a:t>لإبنك</a:t>
                      </a:r>
                      <a:r>
                        <a:rPr lang="ar-EG" sz="2800" b="0" i="0" kern="1200" dirty="0">
                          <a:solidFill>
                            <a:schemeClr val="tx1"/>
                          </a:solidFill>
                          <a:effectLst/>
                          <a:latin typeface="+mn-lt"/>
                          <a:ea typeface="+mn-ea"/>
                          <a:cs typeface="+mn-cs"/>
                        </a:rPr>
                        <a:t> الوحيد ربنا وإلهنا ومخلصنا يسوع المسيح.</a:t>
                      </a:r>
                      <a:endParaRPr kumimoji="0" lang="en-US" sz="2800" b="0" i="0" u="none" strike="noStrike" cap="none" normalizeH="0" baseline="0" dirty="0">
                        <a:ln>
                          <a:noFill/>
                        </a:ln>
                        <a:solidFill>
                          <a:schemeClr val="tx1"/>
                        </a:solidFill>
                        <a:effectLst/>
                        <a:latin typeface="Arial" charset="0"/>
                        <a:cs typeface="+mn-cs"/>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C25AD600-9E3F-9313-E26A-83DAE9D6C62D}"/>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74411321"/>
      </p:ext>
    </p:extLst>
  </p:cSld>
  <p:clrMapOvr>
    <a:masterClrMapping/>
  </p:clrMapOvr>
  <p:transition/>
</p:sld>
</file>

<file path=ppt/slides/slide3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0"/>
          <a:ext cx="9144000" cy="4905756"/>
        </p:xfrm>
        <a:graphic>
          <a:graphicData uri="http://schemas.openxmlformats.org/drawingml/2006/table">
            <a:tbl>
              <a:tblPr/>
              <a:tblGrid>
                <a:gridCol w="3352800">
                  <a:extLst>
                    <a:ext uri="{9D8B030D-6E8A-4147-A177-3AD203B41FA5}">
                      <a16:colId xmlns:a16="http://schemas.microsoft.com/office/drawing/2014/main" val="20000"/>
                    </a:ext>
                  </a:extLst>
                </a:gridCol>
                <a:gridCol w="3028950">
                  <a:extLst>
                    <a:ext uri="{9D8B030D-6E8A-4147-A177-3AD203B41FA5}">
                      <a16:colId xmlns:a16="http://schemas.microsoft.com/office/drawing/2014/main" val="20001"/>
                    </a:ext>
                  </a:extLst>
                </a:gridCol>
                <a:gridCol w="2762250">
                  <a:extLst>
                    <a:ext uri="{9D8B030D-6E8A-4147-A177-3AD203B41FA5}">
                      <a16:colId xmlns:a16="http://schemas.microsoft.com/office/drawing/2014/main" val="20002"/>
                    </a:ext>
                  </a:extLst>
                </a:gridCol>
              </a:tblGrid>
              <a:tr h="4871466">
                <a:tc>
                  <a:txBody>
                    <a:bodyPr/>
                    <a:lstStyle/>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200" b="0" i="0" u="none" strike="noStrike" cap="none" normalizeH="0" baseline="0" dirty="0">
                          <a:ln>
                            <a:noFill/>
                          </a:ln>
                          <a:solidFill>
                            <a:schemeClr val="tx1"/>
                          </a:solidFill>
                          <a:effectLst/>
                          <a:latin typeface="Coptic1" pitchFamily="2" charset="0"/>
                          <a:cs typeface="Arial" charset="0"/>
                        </a:rPr>
                        <a:t>Vai </a:t>
                      </a:r>
                      <a:r>
                        <a:rPr kumimoji="0" lang="en-US" sz="2200" b="0" i="0" u="none" strike="noStrike" cap="none" normalizeH="0" baseline="0" dirty="0" err="1">
                          <a:ln>
                            <a:noFill/>
                          </a:ln>
                          <a:solidFill>
                            <a:schemeClr val="tx1"/>
                          </a:solidFill>
                          <a:effectLst/>
                          <a:latin typeface="Coptic1" pitchFamily="2" charset="0"/>
                          <a:cs typeface="Arial" charset="0"/>
                        </a:rPr>
                        <a:t>e~te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hitotf</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pitaio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pia~mahi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p~rockun</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cic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erp~repi</a:t>
                      </a:r>
                      <a:r>
                        <a:rPr kumimoji="0" lang="en-US" sz="2200" b="0" i="0" u="none" strike="noStrike" cap="none" normalizeH="0" baseline="0" dirty="0">
                          <a:ln>
                            <a:noFill/>
                          </a:ln>
                          <a:solidFill>
                            <a:schemeClr val="tx1"/>
                          </a:solidFill>
                          <a:effectLst/>
                          <a:latin typeface="Coptic1" pitchFamily="2" charset="0"/>
                          <a:cs typeface="Arial" charset="0"/>
                        </a:rPr>
                        <a:t> nak </a:t>
                      </a:r>
                      <a:r>
                        <a:rPr kumimoji="0" lang="en-US" sz="2200" b="0" i="0" u="none" strike="noStrike" cap="none" normalizeH="0" baseline="0" dirty="0" err="1">
                          <a:ln>
                            <a:noFill/>
                          </a:ln>
                          <a:solidFill>
                            <a:schemeClr val="tx1"/>
                          </a:solidFill>
                          <a:effectLst/>
                          <a:latin typeface="Coptic1" pitchFamily="2" charset="0"/>
                          <a:cs typeface="Arial" charset="0"/>
                        </a:rPr>
                        <a:t>nemaf</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Pip~neuma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n~reftanqo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n~o~mooucioc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n~c</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sa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e~neh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nie~neh</a:t>
                      </a:r>
                      <a:r>
                        <a:rPr kumimoji="0" lang="en-US" sz="2200" b="0" i="0" u="none" strike="noStrike" cap="none" normalizeH="0" baseline="0" dirty="0">
                          <a:ln>
                            <a:noFill/>
                          </a:ln>
                          <a:solidFill>
                            <a:schemeClr val="tx1"/>
                          </a:solidFill>
                          <a:effectLst/>
                          <a:latin typeface="Coptic1" pitchFamily="2" charset="0"/>
                          <a:cs typeface="Arial" charset="0"/>
                        </a:rPr>
                        <a:t> t/</a:t>
                      </a:r>
                      <a:r>
                        <a:rPr kumimoji="0" lang="en-US" sz="2200" b="0" i="0" u="none" strike="noStrike" cap="none" normalizeH="0" baseline="0" dirty="0" err="1">
                          <a:ln>
                            <a:noFill/>
                          </a:ln>
                          <a:solidFill>
                            <a:schemeClr val="tx1"/>
                          </a:solidFill>
                          <a:effectLst/>
                          <a:latin typeface="Coptic1" pitchFamily="2" charset="0"/>
                          <a:cs typeface="Arial" charset="0"/>
                        </a:rPr>
                        <a:t>rou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a~m</a:t>
                      </a:r>
                      <a:r>
                        <a:rPr kumimoji="0" lang="en-US" sz="2200" b="0" i="0" u="none" strike="noStrike" cap="none" normalizeH="0" baseline="0" dirty="0">
                          <a:ln>
                            <a:noFill/>
                          </a:ln>
                          <a:solidFill>
                            <a:schemeClr val="tx1"/>
                          </a:solidFill>
                          <a:effectLst/>
                          <a:latin typeface="Coptic1" pitchFamily="2" charset="0"/>
                          <a:cs typeface="Arial" charset="0"/>
                        </a:rPr>
                        <a:t>/n.</a:t>
                      </a:r>
                    </a:p>
                    <a:p>
                      <a:pPr marL="0" marR="0" lvl="0" indent="0" algn="just" defTabSz="914400" rtl="0" eaLnBrk="1" fontAlgn="base" latinLnBrk="0" hangingPunct="1">
                        <a:lnSpc>
                          <a:spcPct val="100000"/>
                        </a:lnSpc>
                        <a:spcBef>
                          <a:spcPts val="600"/>
                        </a:spcBef>
                        <a:spcAft>
                          <a:spcPct val="0"/>
                        </a:spcAft>
                        <a:buClrTx/>
                        <a:buSzTx/>
                        <a:buFontTx/>
                        <a:buNone/>
                        <a:tabLst/>
                      </a:pP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Kurie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e~le</a:t>
                      </a:r>
                      <a:r>
                        <a:rPr kumimoji="0" lang="en-US" sz="2200" b="0" i="0" u="none" strike="noStrike" cap="none" normalizeH="0" baseline="0" dirty="0">
                          <a:ln>
                            <a:noFill/>
                          </a:ln>
                          <a:solidFill>
                            <a:schemeClr val="tx1"/>
                          </a:solidFill>
                          <a:effectLst/>
                          <a:latin typeface="Coptic1" pitchFamily="2" charset="0"/>
                          <a:cs typeface="Arial" charset="0"/>
                        </a:rPr>
                        <a:t>/~con (g#)</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200" kern="1200" dirty="0">
                          <a:solidFill>
                            <a:schemeClr val="tx1"/>
                          </a:solidFill>
                          <a:effectLst/>
                          <a:latin typeface="+mn-lt"/>
                          <a:ea typeface="+mn-ea"/>
                          <a:cs typeface="+mn-cs"/>
                        </a:rPr>
                        <a:t>par Qui la gloire, l’honneur, la magnificence et l’adoration Te sont dus avec Lui et le Saint Esprit vivifiant et consubstantiel à Toi, maintenant et toujours et dans les siècles des   siècles. Amen !</a:t>
                      </a:r>
                      <a:endParaRPr kumimoji="0" lang="fr-CA" sz="2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CA" sz="2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spc="0" normalizeH="0" baseline="0" noProof="0" dirty="0">
                          <a:ln>
                            <a:noFill/>
                          </a:ln>
                          <a:solidFill>
                            <a:srgbClr val="FF9900"/>
                          </a:solidFill>
                          <a:effectLst/>
                          <a:uLnTx/>
                          <a:uFillTx/>
                          <a:latin typeface="Arial" charset="0"/>
                          <a:ea typeface="+mn-ea"/>
                          <a:cs typeface="Arial" charset="0"/>
                        </a:rPr>
                        <a:t>l’Assemblée:</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200" b="0" i="0" u="none" strike="noStrike" kern="1200" cap="none" spc="0" normalizeH="0" baseline="0" noProof="0" dirty="0" err="1">
                          <a:ln>
                            <a:noFill/>
                          </a:ln>
                          <a:solidFill>
                            <a:srgbClr val="FFFFFF"/>
                          </a:solidFill>
                          <a:effectLst/>
                          <a:uLnTx/>
                          <a:uFillTx/>
                          <a:latin typeface="Arial" charset="0"/>
                          <a:ea typeface="+mn-ea"/>
                          <a:cs typeface="Arial" charset="0"/>
                        </a:rPr>
                        <a:t>Pitié</a:t>
                      </a:r>
                      <a:r>
                        <a:rPr kumimoji="0" lang="en-US" sz="2200" b="0" i="0" u="none" strike="noStrike" kern="1200" cap="none" spc="0" normalizeH="0" baseline="0" noProof="0" dirty="0">
                          <a:ln>
                            <a:noFill/>
                          </a:ln>
                          <a:solidFill>
                            <a:srgbClr val="FFFFFF"/>
                          </a:solidFill>
                          <a:effectLst/>
                          <a:uLnTx/>
                          <a:uFillTx/>
                          <a:latin typeface="Arial" charset="0"/>
                          <a:ea typeface="+mn-ea"/>
                          <a:cs typeface="Arial" charset="0"/>
                        </a:rPr>
                        <a:t> Seigneur (3)</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هذا الذي من قبلِه، المجدُ والكرامةُ والعزُّ والسجودُ، تليقُ بكَ معه، ومع الروحِ القدس المحيي المساوي لكَ.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الآن وكلَّ أوانٍ وإلى دهرِ الدهورِ كلِّها. آمين.</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700" b="0" i="0" u="none" strike="noStrike" kern="1200" cap="none" normalizeH="0" baseline="0" dirty="0">
                          <a:ln>
                            <a:noFill/>
                          </a:ln>
                          <a:solidFill>
                            <a:schemeClr val="tx1"/>
                          </a:solidFill>
                          <a:effectLst/>
                          <a:latin typeface="Arial" charset="0"/>
                          <a:ea typeface="+mn-ea"/>
                          <a:cs typeface="Arial" charset="0"/>
                        </a:rPr>
                        <a:t>يا ربُ ارحم.</a:t>
                      </a:r>
                      <a:r>
                        <a:rPr kumimoji="0" lang="en-US" sz="2700" b="0" i="0" u="none" strike="noStrike" kern="1200" cap="none" normalizeH="0" baseline="0" dirty="0">
                          <a:ln>
                            <a:noFill/>
                          </a:ln>
                          <a:solidFill>
                            <a:schemeClr val="tx1"/>
                          </a:solidFill>
                          <a:effectLst/>
                          <a:latin typeface="Arial" charset="0"/>
                          <a:ea typeface="+mn-ea"/>
                          <a:cs typeface="Arial" charset="0"/>
                        </a:rPr>
                        <a:t> (3)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DB2445C2-9BF2-905B-1878-C84A8B6E0A5E}"/>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95881028"/>
      </p:ext>
    </p:extLst>
  </p:cSld>
  <p:clrMapOvr>
    <a:masterClrMapping/>
  </p:clrMapOvr>
  <p:transition/>
</p:sld>
</file>

<file path=ppt/slides/slide3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Group 2">
            <a:extLst>
              <a:ext uri="{FF2B5EF4-FFF2-40B4-BE49-F238E27FC236}">
                <a16:creationId xmlns:a16="http://schemas.microsoft.com/office/drawing/2014/main" id="{15705B4F-299E-4FCD-B204-75B19FCFCF68}"/>
              </a:ext>
            </a:extLst>
          </p:cNvPr>
          <p:cNvGraphicFramePr>
            <a:graphicFrameLocks noGrp="1"/>
          </p:cNvGraphicFramePr>
          <p:nvPr>
            <p:ph type="tbl" idx="1"/>
            <p:extLst>
              <p:ext uri="{D42A27DB-BD31-4B8C-83A1-F6EECF244321}">
                <p14:modId xmlns:p14="http://schemas.microsoft.com/office/powerpoint/2010/main" val="3133395482"/>
              </p:ext>
            </p:extLst>
          </p:nvPr>
        </p:nvGraphicFramePr>
        <p:xfrm>
          <a:off x="0" y="-1"/>
          <a:ext cx="9144000" cy="4975860"/>
        </p:xfrm>
        <a:graphic>
          <a:graphicData uri="http://schemas.openxmlformats.org/drawingml/2006/table">
            <a:tbl>
              <a:tblPr/>
              <a:tblGrid>
                <a:gridCol w="4591455">
                  <a:extLst>
                    <a:ext uri="{9D8B030D-6E8A-4147-A177-3AD203B41FA5}">
                      <a16:colId xmlns:a16="http://schemas.microsoft.com/office/drawing/2014/main" val="20000"/>
                    </a:ext>
                  </a:extLst>
                </a:gridCol>
                <a:gridCol w="4552545">
                  <a:extLst>
                    <a:ext uri="{9D8B030D-6E8A-4147-A177-3AD203B41FA5}">
                      <a16:colId xmlns:a16="http://schemas.microsoft.com/office/drawing/2014/main" val="20002"/>
                    </a:ext>
                  </a:extLst>
                </a:gridCol>
              </a:tblGrid>
              <a:tr h="4800601">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L’évêque:</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lang="fr-FR" sz="1800" kern="1200" dirty="0">
                          <a:solidFill>
                            <a:schemeClr val="tx1"/>
                          </a:solidFill>
                          <a:effectLst/>
                          <a:latin typeface="+mn-lt"/>
                          <a:ea typeface="+mn-ea"/>
                          <a:cs typeface="+mn-cs"/>
                        </a:rPr>
                        <a:t>Nous t'appelons dans la sainte Eglise de Dieu. Amen!</a:t>
                      </a:r>
                      <a:endParaRPr kumimoji="0" lang="fr-CA" sz="2000" b="0" i="0" u="sng" strike="noStrike" kern="1200" cap="none" normalizeH="0" baseline="0" dirty="0">
                        <a:ln>
                          <a:noFill/>
                        </a:ln>
                        <a:solidFill>
                          <a:srgbClr val="FF9900"/>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a:ln>
                            <a:noFill/>
                          </a:ln>
                          <a:solidFill>
                            <a:schemeClr val="tx1"/>
                          </a:solidFill>
                          <a:effectLst/>
                          <a:latin typeface="Arial" charset="0"/>
                          <a:ea typeface="+mn-ea"/>
                          <a:cs typeface="Arial" charset="0"/>
                        </a:rPr>
                        <a:t>Amen</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L’évêque:</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lang="fr-FR" sz="1800" kern="1200" dirty="0">
                          <a:solidFill>
                            <a:schemeClr val="tx1"/>
                          </a:solidFill>
                          <a:effectLst/>
                          <a:latin typeface="+mn-lt"/>
                          <a:ea typeface="+mn-ea"/>
                          <a:cs typeface="+mn-cs"/>
                        </a:rPr>
                        <a:t>Nous t'appelons (</a:t>
                      </a:r>
                      <a:r>
                        <a:rPr lang="fr-FR" sz="1800" i="1" kern="1200" dirty="0">
                          <a:solidFill>
                            <a:schemeClr val="tx1"/>
                          </a:solidFill>
                          <a:effectLst/>
                          <a:latin typeface="+mn-lt"/>
                          <a:ea typeface="+mn-ea"/>
                          <a:cs typeface="+mn-cs"/>
                        </a:rPr>
                        <a:t>…</a:t>
                      </a:r>
                      <a:r>
                        <a:rPr lang="fr-FR" sz="1800" kern="1200" dirty="0">
                          <a:solidFill>
                            <a:schemeClr val="tx1"/>
                          </a:solidFill>
                          <a:effectLst/>
                          <a:latin typeface="+mn-lt"/>
                          <a:ea typeface="+mn-ea"/>
                          <a:cs typeface="+mn-cs"/>
                        </a:rPr>
                        <a:t>) lecteur dans la sainte église de Dieu (...). Amen !</a:t>
                      </a:r>
                      <a:endParaRPr kumimoji="0" lang="fr-CA" sz="2400" b="0" i="0" u="sng" strike="noStrike" kern="1200" cap="none" normalizeH="0" baseline="0" dirty="0">
                        <a:ln>
                          <a:noFill/>
                        </a:ln>
                        <a:solidFill>
                          <a:srgbClr val="FF9900"/>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kern="1200" cap="none" normalizeH="0" baseline="0" dirty="0">
                          <a:ln>
                            <a:noFill/>
                          </a:ln>
                          <a:solidFill>
                            <a:schemeClr val="tx1"/>
                          </a:solidFill>
                          <a:effectLst/>
                          <a:latin typeface="Arial" charset="0"/>
                          <a:ea typeface="+mn-ea"/>
                          <a:cs typeface="Arial" charset="0"/>
                        </a:rPr>
                        <a:t>Amen</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L’évêque:</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lang="fr-FR" sz="1800" kern="1200" dirty="0">
                          <a:solidFill>
                            <a:schemeClr val="tx1"/>
                          </a:solidFill>
                          <a:effectLst/>
                          <a:latin typeface="+mn-lt"/>
                          <a:ea typeface="+mn-ea"/>
                          <a:cs typeface="+mn-cs"/>
                        </a:rPr>
                        <a:t>(</a:t>
                      </a:r>
                      <a:r>
                        <a:rPr lang="fr-FR" sz="1800" i="1" kern="1200" dirty="0">
                          <a:solidFill>
                            <a:schemeClr val="tx1"/>
                          </a:solidFill>
                          <a:effectLst/>
                          <a:latin typeface="+mn-lt"/>
                          <a:ea typeface="+mn-ea"/>
                          <a:cs typeface="+mn-cs"/>
                        </a:rPr>
                        <a:t>…</a:t>
                      </a:r>
                      <a:r>
                        <a:rPr lang="fr-FR" sz="1800" kern="1200" dirty="0">
                          <a:solidFill>
                            <a:schemeClr val="tx1"/>
                          </a:solidFill>
                          <a:effectLst/>
                          <a:latin typeface="+mn-lt"/>
                          <a:ea typeface="+mn-ea"/>
                          <a:cs typeface="+mn-cs"/>
                        </a:rPr>
                        <a:t>) lecteur dans la sainte église de Dieu. Amen !</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أسقف</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lang="ar-EG" sz="2800" b="0" i="0" kern="1200" dirty="0">
                          <a:solidFill>
                            <a:schemeClr val="tx1"/>
                          </a:solidFill>
                          <a:effectLst/>
                          <a:latin typeface="+mn-lt"/>
                          <a:ea typeface="+mn-ea"/>
                          <a:cs typeface="+mn-cs"/>
                        </a:rPr>
                        <a:t>ندعوك في كنيسة الله المقدسة. آمين.</a:t>
                      </a:r>
                      <a:endParaRPr kumimoji="0" lang="fr-FR" sz="1800" b="0" i="0" u="sng" strike="noStrike" kern="1200" cap="none" spc="0" normalizeH="0" baseline="0" noProof="0" dirty="0">
                        <a:ln>
                          <a:noFill/>
                        </a:ln>
                        <a:solidFill>
                          <a:schemeClr val="tx1"/>
                        </a:solidFill>
                        <a:effectLst/>
                        <a:uLnTx/>
                        <a:uFillTx/>
                        <a:latin typeface="+mn-lt"/>
                        <a:ea typeface="+mn-ea"/>
                        <a:cs typeface="+mn-cs"/>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800" b="0" i="0" u="none" strike="noStrike" kern="1200" cap="none" normalizeH="0" baseline="0" dirty="0">
                          <a:ln>
                            <a:noFill/>
                          </a:ln>
                          <a:solidFill>
                            <a:schemeClr val="tx1"/>
                          </a:solidFill>
                          <a:effectLst/>
                          <a:latin typeface="Arial" charset="0"/>
                          <a:ea typeface="+mn-ea"/>
                          <a:cs typeface="Arial" charset="0"/>
                        </a:rPr>
                        <a:t>آمين.</a:t>
                      </a:r>
                      <a:endParaRPr kumimoji="0" lang="fr-FR" sz="2800" b="0" i="0" u="none" strike="noStrike" kern="1200" cap="none" normalizeH="0" baseline="0" dirty="0">
                        <a:ln>
                          <a:noFill/>
                        </a:ln>
                        <a:solidFill>
                          <a:schemeClr val="tx1"/>
                        </a:solidFill>
                        <a:effectLst/>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أسقف</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lang="ar-EG" sz="2800" b="0" i="0" kern="1200" dirty="0">
                          <a:solidFill>
                            <a:schemeClr val="tx1"/>
                          </a:solidFill>
                          <a:effectLst/>
                          <a:latin typeface="+mn-lt"/>
                          <a:ea typeface="+mn-ea"/>
                          <a:cs typeface="+mn-cs"/>
                        </a:rPr>
                        <a:t>ندعوك يا (...) </a:t>
                      </a:r>
                      <a:r>
                        <a:rPr lang="ar-EG" sz="2800" b="0" i="0" kern="1200" dirty="0" err="1">
                          <a:solidFill>
                            <a:schemeClr val="tx1"/>
                          </a:solidFill>
                          <a:effectLst/>
                          <a:latin typeface="+mn-lt"/>
                          <a:ea typeface="+mn-ea"/>
                          <a:cs typeface="+mn-cs"/>
                        </a:rPr>
                        <a:t>اُغنُسطُس</a:t>
                      </a:r>
                      <a:r>
                        <a:rPr lang="ar-EG" sz="2800" b="0" i="0" kern="1200" dirty="0">
                          <a:solidFill>
                            <a:schemeClr val="tx1"/>
                          </a:solidFill>
                          <a:effectLst/>
                          <a:latin typeface="+mn-lt"/>
                          <a:ea typeface="+mn-ea"/>
                          <a:cs typeface="+mn-cs"/>
                        </a:rPr>
                        <a:t> في كنيسة الله المقدسة. آمين.</a:t>
                      </a: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800" b="0" i="0" u="none" strike="noStrike" kern="1200" cap="none" spc="0" normalizeH="0" baseline="0" noProof="0" dirty="0">
                          <a:ln>
                            <a:noFill/>
                          </a:ln>
                          <a:solidFill>
                            <a:srgbClr val="FFFFFF"/>
                          </a:solidFill>
                          <a:effectLst/>
                          <a:uLnTx/>
                          <a:uFillTx/>
                          <a:latin typeface="Arial" charset="0"/>
                          <a:ea typeface="+mn-ea"/>
                          <a:cs typeface="Arial" charset="0"/>
                        </a:rPr>
                        <a:t>آمين.</a:t>
                      </a:r>
                      <a:endParaRPr kumimoji="0" lang="fr-FR" sz="2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أسقف</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EG" sz="2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800" b="0" i="0" u="none" strike="noStrike" kern="1200" cap="none" spc="0" normalizeH="0" baseline="0" noProof="0" dirty="0" err="1">
                          <a:ln>
                            <a:noFill/>
                          </a:ln>
                          <a:solidFill>
                            <a:srgbClr val="FFFFFF"/>
                          </a:solidFill>
                          <a:effectLst/>
                          <a:uLnTx/>
                          <a:uFillTx/>
                          <a:latin typeface="Arial" charset="0"/>
                          <a:ea typeface="+mn-ea"/>
                          <a:cs typeface="Arial" charset="0"/>
                        </a:rPr>
                        <a:t>اُغنُسطُس</a:t>
                      </a:r>
                      <a:r>
                        <a:rPr kumimoji="0" lang="ar-EG" sz="2800" b="0" i="0" u="none" strike="noStrike" kern="1200" cap="none" spc="0" normalizeH="0" baseline="0" noProof="0" dirty="0">
                          <a:ln>
                            <a:noFill/>
                          </a:ln>
                          <a:solidFill>
                            <a:srgbClr val="FFFFFF"/>
                          </a:solidFill>
                          <a:effectLst/>
                          <a:uLnTx/>
                          <a:uFillTx/>
                          <a:latin typeface="Arial" charset="0"/>
                          <a:ea typeface="+mn-ea"/>
                          <a:cs typeface="Arial" charset="0"/>
                        </a:rPr>
                        <a:t> في كنيسة الله المقدسة. آمين.</a:t>
                      </a:r>
                      <a:endParaRPr kumimoji="0" lang="fr-FR" sz="2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16138212-03F4-5936-1525-7AC2AD7E6270}"/>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82629371"/>
      </p:ext>
    </p:extLst>
  </p:cSld>
  <p:clrMapOvr>
    <a:masterClrMapping/>
  </p:clrMapOvr>
  <p:transition/>
</p:sld>
</file>

<file path=ppt/slides/slide3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80">
            <a:extLst>
              <a:ext uri="{FF2B5EF4-FFF2-40B4-BE49-F238E27FC236}">
                <a16:creationId xmlns:a16="http://schemas.microsoft.com/office/drawing/2014/main" id="{CDB4CD39-F419-469D-9B63-3A040A0AA4FC}"/>
              </a:ext>
            </a:extLst>
          </p:cNvPr>
          <p:cNvGraphicFramePr>
            <a:graphicFrameLocks noGrp="1"/>
          </p:cNvGraphicFramePr>
          <p:nvPr/>
        </p:nvGraphicFramePr>
        <p:xfrm>
          <a:off x="0" y="240153"/>
          <a:ext cx="9144000" cy="4219956"/>
        </p:xfrm>
        <a:graphic>
          <a:graphicData uri="http://schemas.openxmlformats.org/drawingml/2006/table">
            <a:tbl>
              <a:tblPr/>
              <a:tblGrid>
                <a:gridCol w="3168650">
                  <a:extLst>
                    <a:ext uri="{9D8B030D-6E8A-4147-A177-3AD203B41FA5}">
                      <a16:colId xmlns:a16="http://schemas.microsoft.com/office/drawing/2014/main" val="20000"/>
                    </a:ext>
                  </a:extLst>
                </a:gridCol>
                <a:gridCol w="3098800">
                  <a:extLst>
                    <a:ext uri="{9D8B030D-6E8A-4147-A177-3AD203B41FA5}">
                      <a16:colId xmlns:a16="http://schemas.microsoft.com/office/drawing/2014/main" val="20001"/>
                    </a:ext>
                  </a:extLst>
                </a:gridCol>
                <a:gridCol w="2876550">
                  <a:extLst>
                    <a:ext uri="{9D8B030D-6E8A-4147-A177-3AD203B41FA5}">
                      <a16:colId xmlns:a16="http://schemas.microsoft.com/office/drawing/2014/main" val="20002"/>
                    </a:ext>
                  </a:extLst>
                </a:gridCol>
              </a:tblGrid>
              <a:tr h="42199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sng" strike="noStrike" kern="1200" cap="none" spc="0" normalizeH="0" baseline="0" noProof="0" dirty="0" err="1">
                          <a:ln>
                            <a:noFill/>
                          </a:ln>
                          <a:solidFill>
                            <a:srgbClr val="FF9900"/>
                          </a:solidFill>
                          <a:effectLst/>
                          <a:uLnTx/>
                          <a:uFillTx/>
                          <a:latin typeface="Coptic1" pitchFamily="2" charset="0"/>
                          <a:ea typeface="+mn-ea"/>
                          <a:cs typeface="Arial" charset="0"/>
                        </a:rPr>
                        <a:t>Pie~pickopoc</a:t>
                      </a:r>
                      <a:r>
                        <a:rPr kumimoji="0" lang="fr-CA" sz="24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23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Qen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v~ran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m~V~iwt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P~s/</a:t>
                      </a:r>
                      <a:r>
                        <a:rPr kumimoji="0" lang="en-US" sz="2300" b="0" i="0" u="none" strike="noStrike" cap="none" normalizeH="0" baseline="0" dirty="0" err="1">
                          <a:ln>
                            <a:noFill/>
                          </a:ln>
                          <a:solidFill>
                            <a:schemeClr val="tx1"/>
                          </a:solidFill>
                          <a:effectLst/>
                          <a:latin typeface="Coptic1" pitchFamily="2" charset="0"/>
                          <a:cs typeface="Arial" charset="0"/>
                        </a:rPr>
                        <a:t>ri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Pip~neuma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Eyouab</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Ounou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n~ouwt</a:t>
                      </a:r>
                      <a:r>
                        <a:rPr kumimoji="0" lang="en-US" sz="23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F~c~marwout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n~je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V~nou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V~iwt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Pipantokratwr</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A~m</a:t>
                      </a:r>
                      <a:r>
                        <a:rPr kumimoji="0" lang="en-US" sz="2300" b="0" i="0" u="none" strike="noStrike" cap="none" normalizeH="0" baseline="0" dirty="0">
                          <a:ln>
                            <a:noFill/>
                          </a:ln>
                          <a:solidFill>
                            <a:schemeClr val="tx1"/>
                          </a:solidFill>
                          <a:effectLst/>
                          <a:latin typeface="Coptic1" pitchFamily="2" charset="0"/>
                          <a:cs typeface="Arial" charset="0"/>
                        </a:rPr>
                        <a:t>/n.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100" u="sng" kern="1200" dirty="0">
                          <a:solidFill>
                            <a:srgbClr val="FF9900"/>
                          </a:solidFill>
                          <a:effectLst/>
                          <a:latin typeface="+mn-lt"/>
                          <a:ea typeface="+mn-ea"/>
                          <a:cs typeface="+mn-cs"/>
                        </a:rPr>
                        <a:t>L’évêque:</a:t>
                      </a:r>
                      <a:endParaRPr lang="fr-FR" sz="27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700" kern="1200" dirty="0">
                          <a:solidFill>
                            <a:schemeClr val="tx1"/>
                          </a:solidFill>
                          <a:effectLst/>
                          <a:latin typeface="+mn-lt"/>
                          <a:ea typeface="+mn-ea"/>
                          <a:cs typeface="+mn-cs"/>
                        </a:rPr>
                        <a:t>Au nom du Père et du Fils et du Saint-Esprit un seul Dieu. Amen ! </a:t>
                      </a:r>
                      <a:endParaRPr kumimoji="0" lang="en-US"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700" kern="1200" dirty="0">
                          <a:solidFill>
                            <a:schemeClr val="tx1"/>
                          </a:solidFill>
                          <a:effectLst/>
                          <a:latin typeface="+mn-lt"/>
                          <a:ea typeface="+mn-ea"/>
                          <a:cs typeface="+mn-cs"/>
                        </a:rPr>
                        <a:t>Béni soit Dieu le Père Tout-Puissant. Amen !</a:t>
                      </a:r>
                      <a:endParaRPr kumimoji="0" lang="en-US" sz="27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a:ln>
                            <a:noFill/>
                          </a:ln>
                          <a:solidFill>
                            <a:schemeClr val="tx1"/>
                          </a:solidFill>
                          <a:effectLst/>
                          <a:latin typeface="Arial" charset="0"/>
                          <a:ea typeface="+mn-ea"/>
                          <a:cs typeface="Arial" charset="0"/>
                        </a:rPr>
                        <a:t>Amen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kern="1200" cap="none" spc="0" normalizeH="0" baseline="0" noProof="0" dirty="0">
                          <a:ln>
                            <a:noFill/>
                          </a:ln>
                          <a:solidFill>
                            <a:srgbClr val="FF9900"/>
                          </a:solidFill>
                          <a:effectLst/>
                          <a:uLnTx/>
                          <a:uFillTx/>
                          <a:latin typeface="Arial" charset="0"/>
                          <a:ea typeface="+mn-ea"/>
                          <a:cs typeface="Arial" charset="0"/>
                        </a:rPr>
                        <a:t>ال</a:t>
                      </a:r>
                      <a:r>
                        <a:rPr kumimoji="0" lang="ar-EG" sz="2100" b="0" i="0" u="sng" strike="noStrike" kern="1200" cap="none" spc="0" normalizeH="0" baseline="0" noProof="0" dirty="0">
                          <a:ln>
                            <a:noFill/>
                          </a:ln>
                          <a:solidFill>
                            <a:srgbClr val="FF9900"/>
                          </a:solidFill>
                          <a:effectLst/>
                          <a:uLnTx/>
                          <a:uFillTx/>
                          <a:latin typeface="Arial" charset="0"/>
                          <a:ea typeface="+mn-ea"/>
                          <a:cs typeface="Arial" charset="0"/>
                        </a:rPr>
                        <a:t>أسقف</a:t>
                      </a:r>
                      <a:r>
                        <a:rPr kumimoji="0" lang="ar-SA" sz="2100" b="0" i="0" u="sng" strike="noStrike" kern="1200" cap="none" spc="0" normalizeH="0" baseline="0" noProof="0" dirty="0">
                          <a:ln>
                            <a:noFill/>
                          </a:ln>
                          <a:solidFill>
                            <a:srgbClr val="FF9900"/>
                          </a:solidFill>
                          <a:effectLst/>
                          <a:uLnTx/>
                          <a:uFillTx/>
                          <a:latin typeface="Arial" charset="0"/>
                          <a:ea typeface="+mn-ea"/>
                          <a:cs typeface="Arial" charset="0"/>
                        </a:rPr>
                        <a:t>:</a:t>
                      </a:r>
                      <a:endParaRPr kumimoji="0" lang="fr-FR" sz="21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mn-lt"/>
                          <a:cs typeface="Arial" charset="0"/>
                        </a:rPr>
                        <a:t>بإسم</a:t>
                      </a:r>
                      <a:r>
                        <a:rPr kumimoji="0" lang="ar-EG" sz="2800" b="0" i="0" u="none" strike="noStrike" cap="none" normalizeH="0" baseline="0" dirty="0">
                          <a:ln>
                            <a:noFill/>
                          </a:ln>
                          <a:solidFill>
                            <a:schemeClr val="tx1"/>
                          </a:solidFill>
                          <a:effectLst/>
                          <a:latin typeface="+mn-lt"/>
                          <a:cs typeface="Arial" charset="0"/>
                        </a:rPr>
                        <a:t> الآب </a:t>
                      </a:r>
                      <a:r>
                        <a:rPr kumimoji="0" lang="ar-EG" sz="2800" b="0" i="0" u="none" strike="noStrike" cap="none" normalizeH="0" baseline="0" dirty="0" err="1">
                          <a:ln>
                            <a:noFill/>
                          </a:ln>
                          <a:solidFill>
                            <a:schemeClr val="tx1"/>
                          </a:solidFill>
                          <a:effectLst/>
                          <a:latin typeface="+mn-lt"/>
                          <a:cs typeface="Arial" charset="0"/>
                        </a:rPr>
                        <a:t>والإبن</a:t>
                      </a:r>
                      <a:r>
                        <a:rPr kumimoji="0" lang="ar-EG" sz="2800" b="0" i="0" u="none" strike="noStrike" cap="none" normalizeH="0" baseline="0" dirty="0">
                          <a:ln>
                            <a:noFill/>
                          </a:ln>
                          <a:solidFill>
                            <a:schemeClr val="tx1"/>
                          </a:solidFill>
                          <a:effectLst/>
                          <a:latin typeface="+mn-lt"/>
                          <a:cs typeface="Arial" charset="0"/>
                        </a:rPr>
                        <a:t> والروح القدس إله واحد.</a:t>
                      </a: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مبارك الله الآب ضابط الكل. آمين.</a:t>
                      </a: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3600" b="0" i="0" u="none" strike="noStrike" kern="1200" cap="none" spc="0" normalizeH="0" baseline="0" noProof="0" dirty="0">
                          <a:ln>
                            <a:noFill/>
                          </a:ln>
                          <a:solidFill>
                            <a:srgbClr val="FFFFFF"/>
                          </a:solidFill>
                          <a:effectLst/>
                          <a:uLnTx/>
                          <a:uFillTx/>
                          <a:latin typeface="Arial" charset="0"/>
                          <a:ea typeface="+mn-ea"/>
                          <a:cs typeface="Arial" charset="0"/>
                        </a:rPr>
                        <a:t>آمين.</a:t>
                      </a:r>
                      <a:endParaRPr kumimoji="0" lang="fr-FR" sz="3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651328F5-6121-9FAE-AE1A-37EA4CA5EBDE}"/>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15252698"/>
      </p:ext>
    </p:extLst>
  </p:cSld>
  <p:clrMapOvr>
    <a:masterClrMapping/>
  </p:clrMapOvr>
  <p:transition/>
</p:sld>
</file>

<file path=ppt/slides/slide3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92464" name="Group 80"/>
          <p:cNvGraphicFramePr>
            <a:graphicFrameLocks noGrp="1"/>
          </p:cNvGraphicFramePr>
          <p:nvPr/>
        </p:nvGraphicFramePr>
        <p:xfrm>
          <a:off x="0" y="296289"/>
          <a:ext cx="9144000" cy="4113479"/>
        </p:xfrm>
        <a:graphic>
          <a:graphicData uri="http://schemas.openxmlformats.org/drawingml/2006/table">
            <a:tbl>
              <a:tblPr/>
              <a:tblGrid>
                <a:gridCol w="3080426">
                  <a:extLst>
                    <a:ext uri="{9D8B030D-6E8A-4147-A177-3AD203B41FA5}">
                      <a16:colId xmlns:a16="http://schemas.microsoft.com/office/drawing/2014/main" val="20000"/>
                    </a:ext>
                  </a:extLst>
                </a:gridCol>
                <a:gridCol w="3151761">
                  <a:extLst>
                    <a:ext uri="{9D8B030D-6E8A-4147-A177-3AD203B41FA5}">
                      <a16:colId xmlns:a16="http://schemas.microsoft.com/office/drawing/2014/main" val="20001"/>
                    </a:ext>
                  </a:extLst>
                </a:gridCol>
                <a:gridCol w="2911813">
                  <a:extLst>
                    <a:ext uri="{9D8B030D-6E8A-4147-A177-3AD203B41FA5}">
                      <a16:colId xmlns:a16="http://schemas.microsoft.com/office/drawing/2014/main" val="20002"/>
                    </a:ext>
                  </a:extLst>
                </a:gridCol>
              </a:tblGrid>
              <a:tr h="411347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100" b="0" i="0" u="sng" strike="noStrike" kern="1200" cap="none" spc="0" normalizeH="0" baseline="0" noProof="0" dirty="0" err="1">
                          <a:ln>
                            <a:noFill/>
                          </a:ln>
                          <a:solidFill>
                            <a:srgbClr val="FF9900"/>
                          </a:solidFill>
                          <a:effectLst/>
                          <a:uLnTx/>
                          <a:uFillTx/>
                          <a:latin typeface="Coptic1" pitchFamily="2" charset="0"/>
                          <a:ea typeface="+mn-ea"/>
                          <a:cs typeface="Arial" charset="0"/>
                        </a:rPr>
                        <a:t>Pie~pickopoc</a:t>
                      </a:r>
                      <a:r>
                        <a:rPr kumimoji="0" lang="fr-CA" sz="21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2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Fc~marwout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pefmonogen</a:t>
                      </a:r>
                      <a:r>
                        <a:rPr kumimoji="0" lang="en-US" sz="2600" b="0" i="0" u="none" strike="noStrike" cap="none" normalizeH="0" baseline="0" dirty="0">
                          <a:ln>
                            <a:noFill/>
                          </a:ln>
                          <a:solidFill>
                            <a:schemeClr val="tx1"/>
                          </a:solidFill>
                          <a:effectLst/>
                          <a:latin typeface="Coptic1" pitchFamily="2" charset="0"/>
                          <a:cs typeface="Arial" charset="0"/>
                        </a:rPr>
                        <a:t>/c </a:t>
                      </a:r>
                      <a:r>
                        <a:rPr kumimoji="0" lang="en-US" sz="2600" b="0" i="0" u="none" strike="noStrike" cap="none" normalizeH="0" baseline="0" dirty="0" err="1">
                          <a:ln>
                            <a:noFill/>
                          </a:ln>
                          <a:solidFill>
                            <a:schemeClr val="tx1"/>
                          </a:solidFill>
                          <a:effectLst/>
                          <a:latin typeface="Coptic1" pitchFamily="2" charset="0"/>
                          <a:cs typeface="Arial" charset="0"/>
                        </a:rPr>
                        <a:t>n~S</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ri</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couc</a:t>
                      </a:r>
                      <a:r>
                        <a:rPr kumimoji="0" lang="en-US" sz="2600" b="0" i="0" u="none" strike="noStrike" cap="none" normalizeH="0" baseline="0" dirty="0">
                          <a:ln>
                            <a:noFill/>
                          </a:ln>
                          <a:solidFill>
                            <a:schemeClr val="tx1"/>
                          </a:solidFill>
                          <a:effectLst/>
                          <a:latin typeface="Coptic1" pitchFamily="2" charset="0"/>
                          <a:cs typeface="Arial" charset="0"/>
                        </a:rPr>
                        <a:t> Pi,~</a:t>
                      </a:r>
                      <a:r>
                        <a:rPr kumimoji="0" lang="en-US" sz="2600" b="0" i="0" u="none" strike="noStrike" cap="none" normalizeH="0" baseline="0" dirty="0" err="1">
                          <a:ln>
                            <a:noFill/>
                          </a:ln>
                          <a:solidFill>
                            <a:schemeClr val="tx1"/>
                          </a:solidFill>
                          <a:effectLst/>
                          <a:latin typeface="Coptic1" pitchFamily="2" charset="0"/>
                          <a:cs typeface="Arial" charset="0"/>
                        </a:rPr>
                        <a:t>rictoc</a:t>
                      </a:r>
                      <a:r>
                        <a:rPr kumimoji="0" lang="en-US" sz="2600" b="0" i="0" u="none" strike="noStrike" cap="none" normalizeH="0" baseline="0" dirty="0">
                          <a:ln>
                            <a:noFill/>
                          </a:ln>
                          <a:solidFill>
                            <a:schemeClr val="tx1"/>
                          </a:solidFill>
                          <a:effectLst/>
                          <a:latin typeface="Coptic1" pitchFamily="2" charset="0"/>
                          <a:cs typeface="Arial" charset="0"/>
                        </a:rPr>
                        <a:t> Pen[</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A~m</a:t>
                      </a:r>
                      <a:r>
                        <a:rPr kumimoji="0" lang="en-US" sz="2600" b="0" i="0" u="none" strike="noStrike" cap="none" normalizeH="0" baseline="0" dirty="0">
                          <a:ln>
                            <a:noFill/>
                          </a:ln>
                          <a:solidFill>
                            <a:schemeClr val="tx1"/>
                          </a:solidFill>
                          <a:effectLst/>
                          <a:latin typeface="Coptic1" pitchFamily="2" charset="0"/>
                          <a:cs typeface="Arial" charset="0"/>
                        </a:rPr>
                        <a:t>/n</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600" b="0" i="0" u="sng" strike="noStrike" cap="none" normalizeH="0" baseline="0" dirty="0" err="1">
                          <a:ln>
                            <a:noFill/>
                          </a:ln>
                          <a:solidFill>
                            <a:srgbClr val="FF9900"/>
                          </a:solidFill>
                          <a:effectLst/>
                          <a:latin typeface="Coptic1" pitchFamily="2" charset="0"/>
                          <a:cs typeface="Arial" charset="0"/>
                        </a:rPr>
                        <a:t>Pilaoc</a:t>
                      </a:r>
                      <a:r>
                        <a:rPr kumimoji="0" lang="en-US" sz="26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600" b="0" i="0" u="none" strike="noStrike" cap="none" normalizeH="0" baseline="0" dirty="0" err="1">
                          <a:ln>
                            <a:noFill/>
                          </a:ln>
                          <a:solidFill>
                            <a:schemeClr val="tx1"/>
                          </a:solidFill>
                          <a:effectLst/>
                          <a:latin typeface="Coptic1" pitchFamily="2" charset="0"/>
                          <a:cs typeface="Arial" charset="0"/>
                        </a:rPr>
                        <a:t>A~m</a:t>
                      </a:r>
                      <a:r>
                        <a:rPr kumimoji="0" lang="en-US" sz="26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L’évêque: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3000" kern="1200" dirty="0">
                          <a:solidFill>
                            <a:schemeClr val="tx1"/>
                          </a:solidFill>
                          <a:effectLst/>
                          <a:latin typeface="+mn-lt"/>
                          <a:ea typeface="+mn-ea"/>
                          <a:cs typeface="+mn-cs"/>
                        </a:rPr>
                        <a:t>Béni soit Son Fils unique Jésus-Christ notre Seigneur. Amen !</a:t>
                      </a:r>
                      <a:endParaRPr kumimoji="0" lang="en-US" sz="3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a:ln>
                            <a:noFill/>
                          </a:ln>
                          <a:solidFill>
                            <a:schemeClr val="tx1"/>
                          </a:solidFill>
                          <a:effectLst/>
                          <a:latin typeface="Arial" charset="0"/>
                          <a:ea typeface="+mn-ea"/>
                          <a:cs typeface="Arial" charset="0"/>
                        </a:rPr>
                        <a:t>Amen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الأسقف:</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مبارك </a:t>
                      </a:r>
                      <a:r>
                        <a:rPr kumimoji="0" lang="ar-EG" sz="3600" b="0" i="0" u="none" strike="noStrike" cap="none" normalizeH="0" baseline="0" dirty="0" err="1">
                          <a:ln>
                            <a:noFill/>
                          </a:ln>
                          <a:solidFill>
                            <a:schemeClr val="tx1"/>
                          </a:solidFill>
                          <a:effectLst/>
                          <a:latin typeface="+mn-lt"/>
                          <a:cs typeface="Arial" charset="0"/>
                        </a:rPr>
                        <a:t>إبنه</a:t>
                      </a:r>
                      <a:r>
                        <a:rPr kumimoji="0" lang="ar-EG" sz="3600" b="0" i="0" u="none" strike="noStrike" cap="none" normalizeH="0" baseline="0" dirty="0">
                          <a:ln>
                            <a:noFill/>
                          </a:ln>
                          <a:solidFill>
                            <a:schemeClr val="tx1"/>
                          </a:solidFill>
                          <a:effectLst/>
                          <a:latin typeface="+mn-lt"/>
                          <a:cs typeface="Arial" charset="0"/>
                        </a:rPr>
                        <a:t> الوحيد يسوع المسيح ربنا. آمين.</a:t>
                      </a:r>
                      <a:endParaRPr kumimoji="0" lang="fr-FR" sz="36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3600" b="0" i="0" u="none" strike="noStrike" kern="1200" cap="none" spc="0" normalizeH="0" baseline="0" noProof="0" dirty="0">
                          <a:ln>
                            <a:noFill/>
                          </a:ln>
                          <a:solidFill>
                            <a:srgbClr val="FFFFFF"/>
                          </a:solidFill>
                          <a:effectLst/>
                          <a:uLnTx/>
                          <a:uFillTx/>
                          <a:latin typeface="Arial" charset="0"/>
                          <a:ea typeface="+mn-ea"/>
                          <a:cs typeface="Arial" charset="0"/>
                        </a:rPr>
                        <a:t>آمين.</a:t>
                      </a:r>
                      <a:endParaRPr kumimoji="0" lang="fr-FR" sz="3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E3A5A22D-1ED5-FDD2-CF72-DB8C31DCB04C}"/>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13147131"/>
      </p:ext>
    </p:extLst>
  </p:cSld>
  <p:clrMapOvr>
    <a:masterClrMapping/>
  </p:clrMapOvr>
  <p:transition/>
</p:sld>
</file>

<file path=ppt/slides/slide3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92464" name="Group 80"/>
          <p:cNvGraphicFramePr>
            <a:graphicFrameLocks noGrp="1"/>
          </p:cNvGraphicFramePr>
          <p:nvPr>
            <p:extLst>
              <p:ext uri="{D42A27DB-BD31-4B8C-83A1-F6EECF244321}">
                <p14:modId xmlns:p14="http://schemas.microsoft.com/office/powerpoint/2010/main" val="897909400"/>
              </p:ext>
            </p:extLst>
          </p:nvPr>
        </p:nvGraphicFramePr>
        <p:xfrm>
          <a:off x="15240" y="1"/>
          <a:ext cx="9128760" cy="5189220"/>
        </p:xfrm>
        <a:graphic>
          <a:graphicData uri="http://schemas.openxmlformats.org/drawingml/2006/table">
            <a:tbl>
              <a:tblPr/>
              <a:tblGrid>
                <a:gridCol w="3170411">
                  <a:extLst>
                    <a:ext uri="{9D8B030D-6E8A-4147-A177-3AD203B41FA5}">
                      <a16:colId xmlns:a16="http://schemas.microsoft.com/office/drawing/2014/main" val="20000"/>
                    </a:ext>
                  </a:extLst>
                </a:gridCol>
                <a:gridCol w="3119285">
                  <a:extLst>
                    <a:ext uri="{9D8B030D-6E8A-4147-A177-3AD203B41FA5}">
                      <a16:colId xmlns:a16="http://schemas.microsoft.com/office/drawing/2014/main" val="20001"/>
                    </a:ext>
                  </a:extLst>
                </a:gridCol>
                <a:gridCol w="2839064">
                  <a:extLst>
                    <a:ext uri="{9D8B030D-6E8A-4147-A177-3AD203B41FA5}">
                      <a16:colId xmlns:a16="http://schemas.microsoft.com/office/drawing/2014/main" val="20002"/>
                    </a:ext>
                  </a:extLst>
                </a:gridCol>
              </a:tblGrid>
              <a:tr h="518922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CA" sz="2100" b="0" i="0" u="sng" strike="noStrike" kern="1200" cap="none" spc="0" normalizeH="0" baseline="0" noProof="0" dirty="0" err="1">
                          <a:ln>
                            <a:noFill/>
                          </a:ln>
                          <a:solidFill>
                            <a:srgbClr val="FF9900"/>
                          </a:solidFill>
                          <a:effectLst/>
                          <a:uLnTx/>
                          <a:uFillTx/>
                          <a:latin typeface="Coptic1" pitchFamily="2" charset="0"/>
                          <a:ea typeface="+mn-ea"/>
                          <a:cs typeface="Arial" charset="0"/>
                        </a:rPr>
                        <a:t>Pie~pickopoc</a:t>
                      </a:r>
                      <a:r>
                        <a:rPr kumimoji="0" lang="fr-CA" sz="21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2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Fc~marwout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Pip~neuma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m~Parakl</a:t>
                      </a:r>
                      <a:r>
                        <a:rPr kumimoji="0" lang="en-US" sz="2600" b="0" i="0" u="none" strike="noStrike" cap="none" normalizeH="0" baseline="0" dirty="0">
                          <a:ln>
                            <a:noFill/>
                          </a:ln>
                          <a:solidFill>
                            <a:schemeClr val="tx1"/>
                          </a:solidFill>
                          <a:effectLst/>
                          <a:latin typeface="Coptic1" pitchFamily="2" charset="0"/>
                          <a:cs typeface="Arial" charset="0"/>
                        </a:rPr>
                        <a:t>/ton. </a:t>
                      </a:r>
                      <a:r>
                        <a:rPr kumimoji="0" lang="en-US" sz="2600" b="0" i="0" u="none" strike="noStrike" cap="none" normalizeH="0" baseline="0" dirty="0" err="1">
                          <a:ln>
                            <a:noFill/>
                          </a:ln>
                          <a:solidFill>
                            <a:schemeClr val="tx1"/>
                          </a:solidFill>
                          <a:effectLst/>
                          <a:latin typeface="Coptic1" pitchFamily="2" charset="0"/>
                          <a:cs typeface="Arial" charset="0"/>
                        </a:rPr>
                        <a:t>A~m</a:t>
                      </a:r>
                      <a:r>
                        <a:rPr kumimoji="0" lang="en-US" sz="2600" b="0" i="0" u="none" strike="noStrike" cap="none" normalizeH="0" baseline="0" dirty="0">
                          <a:ln>
                            <a:noFill/>
                          </a:ln>
                          <a:solidFill>
                            <a:schemeClr val="tx1"/>
                          </a:solidFill>
                          <a:effectLst/>
                          <a:latin typeface="Coptic1" pitchFamily="2" charset="0"/>
                          <a:cs typeface="Arial" charset="0"/>
                        </a:rPr>
                        <a:t>/n.</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600" b="0" i="0" u="sng" strike="noStrike" cap="none" normalizeH="0" baseline="0" dirty="0" err="1">
                          <a:ln>
                            <a:noFill/>
                          </a:ln>
                          <a:solidFill>
                            <a:srgbClr val="FF9900"/>
                          </a:solidFill>
                          <a:effectLst/>
                          <a:latin typeface="Coptic1" pitchFamily="2" charset="0"/>
                          <a:cs typeface="Arial" charset="0"/>
                        </a:rPr>
                        <a:t>Pilaoc</a:t>
                      </a:r>
                      <a:r>
                        <a:rPr kumimoji="0" lang="en-US" sz="26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600" b="0" i="0" u="none" strike="noStrike" cap="none" normalizeH="0" baseline="0" dirty="0" err="1">
                          <a:ln>
                            <a:noFill/>
                          </a:ln>
                          <a:solidFill>
                            <a:schemeClr val="tx1"/>
                          </a:solidFill>
                          <a:effectLst/>
                          <a:latin typeface="Coptic1" pitchFamily="2" charset="0"/>
                          <a:cs typeface="Arial" charset="0"/>
                        </a:rPr>
                        <a:t>A~m</a:t>
                      </a:r>
                      <a:r>
                        <a:rPr kumimoji="0" lang="en-US" sz="2600" b="0" i="0" u="none" strike="noStrike" cap="none" normalizeH="0" baseline="0" dirty="0">
                          <a:ln>
                            <a:noFill/>
                          </a:ln>
                          <a:solidFill>
                            <a:schemeClr val="tx1"/>
                          </a:solidFill>
                          <a:effectLst/>
                          <a:latin typeface="Coptic1" pitchFamily="2" charset="0"/>
                          <a:cs typeface="Arial" charset="0"/>
                        </a:rPr>
                        <a:t>/n.</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600" b="0" i="0" u="none" strike="noStrike" cap="none" normalizeH="0" baseline="0" dirty="0" err="1">
                          <a:ln>
                            <a:noFill/>
                          </a:ln>
                          <a:solidFill>
                            <a:schemeClr val="tx1"/>
                          </a:solidFill>
                          <a:effectLst/>
                          <a:latin typeface="Coptic1" pitchFamily="2" charset="0"/>
                          <a:cs typeface="Arial" charset="0"/>
                        </a:rPr>
                        <a:t>Axioc</a:t>
                      </a:r>
                      <a:r>
                        <a:rPr kumimoji="0" lang="en-US" sz="2600" b="0" i="0" u="none" strike="noStrike" cap="none" normalizeH="0" baseline="0" dirty="0">
                          <a:ln>
                            <a:noFill/>
                          </a:ln>
                          <a:solidFill>
                            <a:schemeClr val="tx1"/>
                          </a:solidFill>
                          <a:effectLst/>
                          <a:latin typeface="Coptic1" pitchFamily="2" charset="0"/>
                          <a:cs typeface="Arial" charset="0"/>
                        </a:rPr>
                        <a:t> (g#): </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o~a~nagnwc­t</a:t>
                      </a:r>
                      <a:r>
                        <a:rPr lang="fr-FR" sz="2600" kern="1200" dirty="0">
                          <a:solidFill>
                            <a:schemeClr val="tx1"/>
                          </a:solidFill>
                          <a:effectLst/>
                          <a:latin typeface="Coptic1" pitchFamily="2" charset="0"/>
                          <a:ea typeface="+mn-ea"/>
                          <a:cs typeface="+mn-cs"/>
                        </a:rPr>
                        <a:t>/c.</a:t>
                      </a:r>
                      <a:endParaRPr kumimoji="0" lang="en-US" sz="2600" b="0" i="0" u="none" strike="noStrike" kern="1200" cap="none" normalizeH="0" baseline="0" dirty="0">
                        <a:ln>
                          <a:noFill/>
                        </a:ln>
                        <a:solidFill>
                          <a:schemeClr val="tx1"/>
                        </a:solidFill>
                        <a:effectLst/>
                        <a:latin typeface="Coptic1" pitchFamily="2" charset="0"/>
                        <a:ea typeface="+mn-ea"/>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600" b="0" i="0" u="none" strike="noStrike" kern="1200" cap="none" normalizeH="0" baseline="0" dirty="0">
                          <a:ln>
                            <a:noFill/>
                          </a:ln>
                          <a:solidFill>
                            <a:schemeClr val="tx1"/>
                          </a:solidFill>
                          <a:effectLst/>
                          <a:latin typeface="Coptic1" pitchFamily="2" charset="0"/>
                          <a:ea typeface="+mn-ea"/>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Axioi</a:t>
                      </a:r>
                      <a:r>
                        <a:rPr kumimoji="0" lang="en-US" sz="2600" b="0" i="0" u="none" strike="noStrike" cap="none" normalizeH="0" baseline="0" dirty="0">
                          <a:ln>
                            <a:noFill/>
                          </a:ln>
                          <a:solidFill>
                            <a:schemeClr val="tx1"/>
                          </a:solidFill>
                          <a:effectLst/>
                          <a:latin typeface="Coptic1" pitchFamily="2" charset="0"/>
                          <a:cs typeface="Arial" charset="0"/>
                        </a:rPr>
                        <a:t> (g#): </a:t>
                      </a:r>
                      <a:r>
                        <a:rPr kumimoji="0" lang="fr-FR" sz="2600" b="0" i="0" u="none" strike="noStrike" kern="1200" cap="none" normalizeH="0" baseline="0" dirty="0" err="1">
                          <a:ln>
                            <a:noFill/>
                          </a:ln>
                          <a:solidFill>
                            <a:schemeClr val="tx1"/>
                          </a:solidFill>
                          <a:effectLst/>
                          <a:latin typeface="Coptic1" pitchFamily="2" charset="0"/>
                          <a:ea typeface="+mn-ea"/>
                          <a:cs typeface="+mn-cs"/>
                        </a:rPr>
                        <a:t>nenc~n</a:t>
                      </a:r>
                      <a:r>
                        <a:rPr kumimoji="0" lang="fr-FR" sz="2600" b="0" i="0" u="none" strike="noStrike" kern="1200" cap="none" normalizeH="0" baseline="0" dirty="0">
                          <a:ln>
                            <a:noFill/>
                          </a:ln>
                          <a:solidFill>
                            <a:schemeClr val="tx1"/>
                          </a:solidFill>
                          <a:effectLst/>
                          <a:latin typeface="Coptic1" pitchFamily="2" charset="0"/>
                          <a:ea typeface="+mn-ea"/>
                          <a:cs typeface="+mn-cs"/>
                        </a:rPr>
                        <a:t>/ou</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nia~nagnwct</a:t>
                      </a:r>
                      <a:r>
                        <a:rPr lang="fr-FR" sz="2600" kern="1200" dirty="0">
                          <a:solidFill>
                            <a:schemeClr val="tx1"/>
                          </a:solidFill>
                          <a:effectLst/>
                          <a:latin typeface="Coptic1" pitchFamily="2" charset="0"/>
                          <a:ea typeface="+mn-ea"/>
                          <a:cs typeface="+mn-cs"/>
                        </a:rPr>
                        <a:t>/c).</a:t>
                      </a:r>
                      <a:endParaRPr kumimoji="0" lang="en-US" sz="2600" b="0" i="0" u="none" strike="noStrike" kern="1200" cap="none" normalizeH="0" baseline="0" dirty="0">
                        <a:ln>
                          <a:noFill/>
                        </a:ln>
                        <a:solidFill>
                          <a:schemeClr val="tx1"/>
                        </a:solidFill>
                        <a:effectLst/>
                        <a:latin typeface="Coptic1" pitchFamily="2" charset="0"/>
                        <a:ea typeface="+mn-ea"/>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600" b="0" i="0" u="none" strike="noStrike" cap="none" normalizeH="0" baseline="0" dirty="0" err="1">
                          <a:ln>
                            <a:noFill/>
                          </a:ln>
                          <a:solidFill>
                            <a:schemeClr val="tx1"/>
                          </a:solidFill>
                          <a:effectLst/>
                          <a:latin typeface="Coptic1" pitchFamily="2" charset="0"/>
                          <a:cs typeface="Arial" charset="0"/>
                        </a:rPr>
                        <a:t>pia~nagnwct</a:t>
                      </a:r>
                      <a:r>
                        <a:rPr kumimoji="0" lang="en-US" sz="2600" b="0" i="0" u="none" strike="noStrike" cap="none" normalizeH="0" baseline="0" dirty="0">
                          <a:ln>
                            <a:noFill/>
                          </a:ln>
                          <a:solidFill>
                            <a:schemeClr val="tx1"/>
                          </a:solidFill>
                          <a:effectLst/>
                          <a:latin typeface="Coptic1" pitchFamily="2" charset="0"/>
                          <a:cs typeface="Arial" charset="0"/>
                        </a:rPr>
                        <a:t>/c.</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L’évêque: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3000" kern="1200" dirty="0">
                          <a:solidFill>
                            <a:schemeClr val="tx1"/>
                          </a:solidFill>
                          <a:effectLst/>
                          <a:latin typeface="+mn-lt"/>
                          <a:ea typeface="+mn-ea"/>
                          <a:cs typeface="+mn-cs"/>
                        </a:rPr>
                        <a:t>Béni soit l’Esprit-Saint paraclet. Amen !</a:t>
                      </a:r>
                      <a:endParaRPr kumimoji="0" lang="fr-CA" sz="2000" b="0" i="0" u="sng" strike="noStrike" kern="1200" cap="none" normalizeH="0" baseline="0" dirty="0">
                        <a:ln>
                          <a:noFill/>
                        </a:ln>
                        <a:solidFill>
                          <a:srgbClr val="FF9900"/>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kern="1200" cap="none" normalizeH="0" baseline="0" dirty="0">
                          <a:ln>
                            <a:noFill/>
                          </a:ln>
                          <a:solidFill>
                            <a:schemeClr val="tx1"/>
                          </a:solidFill>
                          <a:effectLst/>
                          <a:latin typeface="Arial" charset="0"/>
                          <a:ea typeface="+mn-ea"/>
                          <a:cs typeface="Arial" charset="0"/>
                        </a:rPr>
                        <a:t>Amen</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EG" sz="1500" b="0" i="0" u="none" strike="noStrike" kern="1200" cap="none" normalizeH="0" baseline="0" dirty="0">
                        <a:ln>
                          <a:noFill/>
                        </a:ln>
                        <a:solidFill>
                          <a:schemeClr val="tx1"/>
                        </a:solidFill>
                        <a:effectLst/>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Il est digne </a:t>
                      </a:r>
                      <a:r>
                        <a:rPr lang="fr-FR" sz="1800" kern="1200" dirty="0">
                          <a:solidFill>
                            <a:schemeClr val="tx1"/>
                          </a:solidFill>
                          <a:effectLst/>
                          <a:latin typeface="+mn-lt"/>
                          <a:ea typeface="+mn-ea"/>
                          <a:cs typeface="+mn-cs"/>
                        </a:rPr>
                        <a:t>(3)</a:t>
                      </a:r>
                      <a:r>
                        <a:rPr lang="fr-FR" sz="2400" kern="1200" dirty="0">
                          <a:solidFill>
                            <a:schemeClr val="tx1"/>
                          </a:solidFill>
                          <a:effectLst/>
                          <a:latin typeface="+mn-lt"/>
                          <a:ea typeface="+mn-ea"/>
                          <a:cs typeface="+mn-cs"/>
                        </a:rPr>
                        <a:t> (…) le lecteur.</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kern="1200" cap="none" normalizeH="0" baseline="0" dirty="0">
                          <a:ln>
                            <a:noFill/>
                          </a:ln>
                          <a:solidFill>
                            <a:schemeClr val="tx1"/>
                          </a:solidFill>
                          <a:effectLst/>
                          <a:latin typeface="+mn-lt"/>
                          <a:ea typeface="+mn-ea"/>
                          <a:cs typeface="+mn-cs"/>
                        </a:rPr>
                        <a:t>(Ils sont dignes </a:t>
                      </a:r>
                      <a:r>
                        <a:rPr lang="fr-FR" sz="2400" kern="1200" dirty="0">
                          <a:solidFill>
                            <a:schemeClr val="tx1"/>
                          </a:solidFill>
                          <a:effectLst/>
                          <a:latin typeface="+mn-lt"/>
                          <a:ea typeface="+mn-ea"/>
                          <a:cs typeface="+mn-cs"/>
                        </a:rPr>
                        <a:t>(3)</a:t>
                      </a:r>
                      <a:r>
                        <a:rPr kumimoji="0" lang="fr-FR" sz="2400" b="0" i="0" u="none" strike="noStrike" kern="1200" cap="none" normalizeH="0" baseline="0" dirty="0">
                          <a:ln>
                            <a:noFill/>
                          </a:ln>
                          <a:solidFill>
                            <a:schemeClr val="tx1"/>
                          </a:solidFill>
                          <a:effectLst/>
                          <a:latin typeface="+mn-lt"/>
                          <a:ea typeface="+mn-ea"/>
                          <a:cs typeface="+mn-cs"/>
                        </a:rPr>
                        <a:t> nos frères les lecteurs.)</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الأسقف:</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300" b="0" i="0" u="none" strike="noStrike" cap="none" normalizeH="0" baseline="0" dirty="0">
                          <a:ln>
                            <a:noFill/>
                          </a:ln>
                          <a:solidFill>
                            <a:schemeClr val="tx1"/>
                          </a:solidFill>
                          <a:effectLst/>
                          <a:latin typeface="+mn-lt"/>
                          <a:cs typeface="Arial" charset="0"/>
                        </a:rPr>
                        <a:t>مبارك الروح القدس </a:t>
                      </a:r>
                      <a:r>
                        <a:rPr kumimoji="0" lang="ar-EG" sz="3300" b="0" i="0" u="none" strike="noStrike" cap="none" normalizeH="0" baseline="0" dirty="0" err="1">
                          <a:ln>
                            <a:noFill/>
                          </a:ln>
                          <a:solidFill>
                            <a:schemeClr val="tx1"/>
                          </a:solidFill>
                          <a:effectLst/>
                          <a:latin typeface="+mn-lt"/>
                          <a:cs typeface="Arial" charset="0"/>
                        </a:rPr>
                        <a:t>البارقليط</a:t>
                      </a:r>
                      <a:r>
                        <a:rPr kumimoji="0" lang="ar-EG" sz="3300" b="0" i="0" u="none" strike="noStrike" cap="none" normalizeH="0" baseline="0" dirty="0">
                          <a:ln>
                            <a:noFill/>
                          </a:ln>
                          <a:solidFill>
                            <a:schemeClr val="tx1"/>
                          </a:solidFill>
                          <a:effectLst/>
                          <a:latin typeface="+mn-lt"/>
                          <a:cs typeface="Arial" charset="0"/>
                        </a:rPr>
                        <a:t>. آمين.</a:t>
                      </a:r>
                      <a:endParaRPr kumimoji="0" lang="fr-FR" sz="3300" b="0" i="0" u="none" strike="noStrike" kern="1200" cap="none" spc="0" normalizeH="0" baseline="0" noProof="0" dirty="0">
                        <a:ln>
                          <a:noFill/>
                        </a:ln>
                        <a:solidFill>
                          <a:schemeClr val="tx1"/>
                        </a:solidFill>
                        <a:effectLst/>
                        <a:uLnTx/>
                        <a:uFillTx/>
                        <a:latin typeface="+mn-lt"/>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endParaRPr kumimoji="0" lang="fr-FR" sz="27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3000" b="0" i="0" u="none" strike="noStrike" kern="1200" cap="none" spc="0" normalizeH="0" baseline="0" noProof="0" dirty="0">
                          <a:ln>
                            <a:noFill/>
                          </a:ln>
                          <a:solidFill>
                            <a:srgbClr val="FFFFFF"/>
                          </a:solidFill>
                          <a:effectLst/>
                          <a:uLnTx/>
                          <a:uFillTx/>
                          <a:latin typeface="Arial" charset="0"/>
                          <a:ea typeface="+mn-ea"/>
                          <a:cs typeface="Arial" charset="0"/>
                        </a:rPr>
                        <a:t>آمين.</a:t>
                      </a:r>
                      <a:endParaRPr kumimoji="0" lang="fr-FR" sz="3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endParaRPr kumimoji="0" lang="fr-FR"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EG" sz="2800" b="0" i="0" u="none" strike="noStrike" kern="1200" cap="none" spc="0" normalizeH="0" baseline="0" noProof="0" dirty="0">
                          <a:ln>
                            <a:noFill/>
                          </a:ln>
                          <a:solidFill>
                            <a:srgbClr val="FFFFFF"/>
                          </a:solidFill>
                          <a:effectLst/>
                          <a:uLnTx/>
                          <a:uFillTx/>
                          <a:latin typeface="Arial" charset="0"/>
                          <a:ea typeface="+mn-ea"/>
                          <a:cs typeface="Arial" charset="0"/>
                        </a:rPr>
                        <a:t>مستحق</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 (3)</a:t>
                      </a:r>
                      <a:r>
                        <a:rPr kumimoji="0" lang="ar-EG" sz="2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fr-FR" sz="2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ar-EG" sz="2800" b="0" i="0" u="none" strike="noStrike" kern="1200" cap="none" spc="0" normalizeH="0" baseline="0" noProof="0" dirty="0">
                          <a:ln>
                            <a:noFill/>
                          </a:ln>
                          <a:solidFill>
                            <a:srgbClr val="FFFFFF"/>
                          </a:solidFill>
                          <a:effectLst/>
                          <a:uLnTx/>
                          <a:uFillTx/>
                          <a:latin typeface="Arial" charset="0"/>
                          <a:ea typeface="+mn-ea"/>
                          <a:cs typeface="Arial" charset="0"/>
                        </a:rPr>
                        <a:t>) القارئ.</a:t>
                      </a: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EG" sz="2800" b="0" i="0" u="none" strike="noStrike" kern="1200" cap="none" spc="0" normalizeH="0" baseline="0" noProof="0" dirty="0">
                          <a:ln>
                            <a:noFill/>
                          </a:ln>
                          <a:solidFill>
                            <a:srgbClr val="FFFFFF"/>
                          </a:solidFill>
                          <a:effectLst/>
                          <a:uLnTx/>
                          <a:uFillTx/>
                          <a:latin typeface="Arial" charset="0"/>
                          <a:ea typeface="+mn-ea"/>
                          <a:cs typeface="Arial" charset="0"/>
                        </a:rPr>
                        <a:t>(مستحقون</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 (3)</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800" b="0" i="0" u="none" strike="noStrike" kern="1200" cap="none" spc="0" normalizeH="0" baseline="0" noProof="0" dirty="0">
                          <a:ln>
                            <a:noFill/>
                          </a:ln>
                          <a:solidFill>
                            <a:srgbClr val="FFFFFF"/>
                          </a:solidFill>
                          <a:effectLst/>
                          <a:uLnTx/>
                          <a:uFillTx/>
                          <a:latin typeface="Arial" charset="0"/>
                          <a:ea typeface="+mn-ea"/>
                          <a:cs typeface="Arial" charset="0"/>
                        </a:rPr>
                        <a:t>الإخوة </a:t>
                      </a:r>
                      <a:r>
                        <a:rPr kumimoji="0" lang="ar-EG" sz="2800" b="0" i="0" u="none" strike="noStrike" kern="1200" cap="none" spc="0" normalizeH="0" baseline="0" noProof="0" dirty="0" err="1">
                          <a:ln>
                            <a:noFill/>
                          </a:ln>
                          <a:solidFill>
                            <a:srgbClr val="FFFFFF"/>
                          </a:solidFill>
                          <a:effectLst/>
                          <a:uLnTx/>
                          <a:uFillTx/>
                          <a:latin typeface="Arial" charset="0"/>
                          <a:ea typeface="+mn-ea"/>
                          <a:cs typeface="Arial" charset="0"/>
                        </a:rPr>
                        <a:t>الأغنسطسيين</a:t>
                      </a:r>
                      <a:r>
                        <a:rPr kumimoji="0" lang="ar-EG" sz="2800" b="0" i="0" u="none" strike="noStrike" kern="1200" cap="none" spc="0" normalizeH="0" baseline="0" noProof="0" dirty="0">
                          <a:ln>
                            <a:noFill/>
                          </a:ln>
                          <a:solidFill>
                            <a:srgbClr val="FFFFFF"/>
                          </a:solidFill>
                          <a:effectLst/>
                          <a:uLnTx/>
                          <a:uFillTx/>
                          <a:latin typeface="Arial" charset="0"/>
                          <a:ea typeface="+mn-ea"/>
                          <a:cs typeface="Arial" charset="0"/>
                        </a:rPr>
                        <a:t>)</a:t>
                      </a:r>
                      <a:endParaRPr kumimoji="0" lang="fr-FR" sz="2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utoShape 36">
            <a:hlinkClick r:id="rId2" action="ppaction://hlinksldjump" highlightClick="1"/>
            <a:extLst>
              <a:ext uri="{FF2B5EF4-FFF2-40B4-BE49-F238E27FC236}">
                <a16:creationId xmlns:a16="http://schemas.microsoft.com/office/drawing/2014/main" id="{E4A4F151-1371-4964-8F6D-26FF6034A6BA}"/>
              </a:ext>
            </a:extLst>
          </p:cNvPr>
          <p:cNvSpPr>
            <a:spLocks noChangeArrowheads="1"/>
          </p:cNvSpPr>
          <p:nvPr/>
        </p:nvSpPr>
        <p:spPr bwMode="auto">
          <a:xfrm>
            <a:off x="533215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algn="ctr" defTabSz="914378" fontAlgn="base">
              <a:lnSpc>
                <a:spcPct val="80000"/>
              </a:lnSpc>
              <a:spcBef>
                <a:spcPct val="0"/>
              </a:spcBef>
              <a:spcAft>
                <a:spcPct val="0"/>
              </a:spcAft>
              <a:defRPr/>
            </a:pPr>
            <a:r>
              <a:rPr lang="en-CA" sz="2000" b="1" dirty="0">
                <a:solidFill>
                  <a:srgbClr val="FFFFFF"/>
                </a:solidFill>
                <a:latin typeface="Arial" charset="0"/>
                <a:cs typeface="Arial" charset="0"/>
              </a:rPr>
              <a:t>Suite</a:t>
            </a:r>
          </a:p>
        </p:txBody>
      </p:sp>
      <p:sp>
        <p:nvSpPr>
          <p:cNvPr id="2" name="AutoShape 36">
            <a:hlinkClick r:id="rId3" action="ppaction://hlinksldjump" highlightClick="1"/>
            <a:extLst>
              <a:ext uri="{FF2B5EF4-FFF2-40B4-BE49-F238E27FC236}">
                <a16:creationId xmlns:a16="http://schemas.microsoft.com/office/drawing/2014/main" id="{6534C495-B6A8-DAD1-2A63-4A5A26A422B0}"/>
              </a:ext>
            </a:extLst>
          </p:cNvPr>
          <p:cNvSpPr>
            <a:spLocks noChangeArrowheads="1"/>
          </p:cNvSpPr>
          <p:nvPr/>
        </p:nvSpPr>
        <p:spPr bwMode="auto">
          <a:xfrm>
            <a:off x="7419278" y="4720682"/>
            <a:ext cx="1724722" cy="422817"/>
          </a:xfrm>
          <a:prstGeom prst="actionButtonBlank">
            <a:avLst/>
          </a:prstGeom>
          <a:solidFill>
            <a:srgbClr val="800000"/>
          </a:solidFill>
          <a:ln w="12700">
            <a:solidFill>
              <a:schemeClr val="tx1"/>
            </a:solidFill>
            <a:miter lim="800000"/>
            <a:headEnd/>
            <a:tailEnd/>
          </a:ln>
        </p:spPr>
        <p:txBody>
          <a:bodyPr wrap="square" tIns="118800" bIns="118800" anchor="ctr">
            <a:noAutofit/>
          </a:bodyPr>
          <a:lstStyle/>
          <a:p>
            <a:pPr algn="ctr" defTabSz="914378" fontAlgn="base">
              <a:lnSpc>
                <a:spcPct val="80000"/>
              </a:lnSpc>
              <a:spcBef>
                <a:spcPct val="0"/>
              </a:spcBef>
              <a:spcAft>
                <a:spcPct val="0"/>
              </a:spcAft>
              <a:defRPr/>
            </a:pPr>
            <a:r>
              <a:rPr lang="fr-FR" sz="1400" dirty="0">
                <a:latin typeface="Calibri" panose="020F0502020204030204" pitchFamily="34" charset="0"/>
                <a:ea typeface="MS Mincho" panose="02020609040205080304" pitchFamily="49" charset="-128"/>
                <a:cs typeface="Simplified Arabic" panose="02020603050405020304" pitchFamily="18" charset="-78"/>
              </a:rPr>
              <a:t>Recommandations au lecteur</a:t>
            </a:r>
            <a:endParaRPr lang="en-CA" sz="1400" dirty="0">
              <a:solidFill>
                <a:srgbClr val="FFFFFF"/>
              </a:solidFill>
              <a:latin typeface="Arial" charset="0"/>
              <a:cs typeface="Arial" charset="0"/>
            </a:endParaRPr>
          </a:p>
        </p:txBody>
      </p:sp>
      <p:sp>
        <p:nvSpPr>
          <p:cNvPr id="3" name="Action Button: Custom 4">
            <a:hlinkClick r:id="rId4" action="ppaction://hlinksldjump" highlightClick="1"/>
            <a:extLst>
              <a:ext uri="{FF2B5EF4-FFF2-40B4-BE49-F238E27FC236}">
                <a16:creationId xmlns:a16="http://schemas.microsoft.com/office/drawing/2014/main" id="{098804C0-D359-F43D-7BF0-B9151B9043A9}"/>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02673556"/>
      </p:ext>
    </p:extLst>
  </p:cSld>
  <p:clrMapOvr>
    <a:masterClrMapping/>
  </p:clrMapOvr>
  <p:transition/>
</p:sld>
</file>

<file path=ppt/slides/slide3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4B791BA6-5661-400D-AC79-DDBEC43B1AF8}"/>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32815266"/>
      </p:ext>
    </p:extLst>
  </p:cSld>
  <p:clrMapOvr>
    <a:masterClrMapping/>
  </p:clrMapOvr>
  <p:transition/>
</p:sld>
</file>

<file path=ppt/slides/slide3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9980" name="Group 60"/>
          <p:cNvGraphicFramePr>
            <a:graphicFrameLocks noGrp="1"/>
          </p:cNvGraphicFramePr>
          <p:nvPr>
            <p:extLst>
              <p:ext uri="{D42A27DB-BD31-4B8C-83A1-F6EECF244321}">
                <p14:modId xmlns:p14="http://schemas.microsoft.com/office/powerpoint/2010/main" val="3191386366"/>
              </p:ext>
            </p:extLst>
          </p:nvPr>
        </p:nvGraphicFramePr>
        <p:xfrm>
          <a:off x="0" y="0"/>
          <a:ext cx="9144000" cy="5135880"/>
        </p:xfrm>
        <a:graphic>
          <a:graphicData uri="http://schemas.openxmlformats.org/drawingml/2006/table">
            <a:tbl>
              <a:tblPr/>
              <a:tblGrid>
                <a:gridCol w="3435350">
                  <a:extLst>
                    <a:ext uri="{9D8B030D-6E8A-4147-A177-3AD203B41FA5}">
                      <a16:colId xmlns:a16="http://schemas.microsoft.com/office/drawing/2014/main" val="20000"/>
                    </a:ext>
                  </a:extLst>
                </a:gridCol>
                <a:gridCol w="3092450">
                  <a:extLst>
                    <a:ext uri="{9D8B030D-6E8A-4147-A177-3AD203B41FA5}">
                      <a16:colId xmlns:a16="http://schemas.microsoft.com/office/drawing/2014/main" val="20001"/>
                    </a:ext>
                  </a:extLst>
                </a:gridCol>
                <a:gridCol w="2616200">
                  <a:extLst>
                    <a:ext uri="{9D8B030D-6E8A-4147-A177-3AD203B41FA5}">
                      <a16:colId xmlns:a16="http://schemas.microsoft.com/office/drawing/2014/main" val="20002"/>
                    </a:ext>
                  </a:extLst>
                </a:gridCol>
              </a:tblGrid>
              <a:tr h="22051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1600" b="0" i="0" u="sng" strike="noStrike" cap="none" normalizeH="0" baseline="0" dirty="0" err="1">
                          <a:ln>
                            <a:noFill/>
                          </a:ln>
                          <a:solidFill>
                            <a:srgbClr val="FF9900"/>
                          </a:solidFill>
                          <a:effectLst/>
                          <a:latin typeface="Coptic1" pitchFamily="2" charset="0"/>
                          <a:cs typeface="Arial" pitchFamily="34" charset="0"/>
                        </a:rPr>
                        <a:t>Pidiakwn</a:t>
                      </a:r>
                      <a:r>
                        <a:rPr kumimoji="0" lang="en-CA" sz="1600" b="0" i="0" u="sng" strike="noStrike" cap="none" normalizeH="0" baseline="0" dirty="0">
                          <a:ln>
                            <a:noFill/>
                          </a:ln>
                          <a:solidFill>
                            <a:srgbClr val="FF9900"/>
                          </a:solidFill>
                          <a:effectLst/>
                          <a:latin typeface="Coptic1" pitchFamily="2" charset="0"/>
                          <a:cs typeface="Arial" pitchFamily="34"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33"/>
                          </a:solidFill>
                          <a:effectLst/>
                          <a:latin typeface="Arial" charset="0"/>
                          <a:cs typeface="Arial" pitchFamily="34" charset="0"/>
                        </a:rPr>
                        <a:t>Diacre</a:t>
                      </a:r>
                      <a:r>
                        <a:rPr kumimoji="0" lang="en-US" sz="2000" b="0" i="0" u="sng" strike="noStrike" cap="none" normalizeH="0" baseline="0" dirty="0">
                          <a:ln>
                            <a:noFill/>
                          </a:ln>
                          <a:solidFill>
                            <a:srgbClr val="FF9933"/>
                          </a:solidFill>
                          <a:effectLst/>
                          <a:latin typeface="Arial" charset="0"/>
                          <a:cs typeface="Arial" pitchFamily="34"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شماس</a:t>
                      </a:r>
                      <a:r>
                        <a:rPr kumimoji="0" lang="fr-FR" sz="2000" b="0" i="0" u="sng" strike="noStrike" cap="none" normalizeH="0" baseline="0" dirty="0">
                          <a:ln>
                            <a:noFill/>
                          </a:ln>
                          <a:solidFill>
                            <a:srgbClr val="FF9900"/>
                          </a:solidFill>
                          <a:effectLst/>
                          <a:latin typeface="Arial" charset="0"/>
                          <a:cs typeface="Arial" charset="0"/>
                        </a:rPr>
                        <a:t>:</a:t>
                      </a:r>
                      <a:endParaRPr kumimoji="0" lang="en-US" sz="14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602946">
                <a:tc>
                  <a:txBody>
                    <a:bodyPr/>
                    <a:lstStyle/>
                    <a:p>
                      <a:pPr algn="just"/>
                      <a:r>
                        <a:rPr lang="fr-FR" sz="2800" baseline="0" dirty="0" err="1">
                          <a:latin typeface="Coptic1" pitchFamily="2" charset="0"/>
                        </a:rPr>
                        <a:t>Twbh</a:t>
                      </a:r>
                      <a:r>
                        <a:rPr lang="fr-FR" sz="2800" baseline="0" dirty="0">
                          <a:latin typeface="Coptic1" pitchFamily="2" charset="0"/>
                        </a:rPr>
                        <a:t> </a:t>
                      </a:r>
                      <a:r>
                        <a:rPr lang="fr-FR" sz="2800" baseline="0" dirty="0" err="1">
                          <a:latin typeface="Coptic1" pitchFamily="2" charset="0"/>
                        </a:rPr>
                        <a:t>hina</a:t>
                      </a:r>
                      <a:r>
                        <a:rPr lang="fr-FR" sz="2800" baseline="0" dirty="0">
                          <a:latin typeface="Coptic1" pitchFamily="2" charset="0"/>
                        </a:rPr>
                        <a:t> </a:t>
                      </a:r>
                      <a:r>
                        <a:rPr lang="fr-FR" sz="2800" baseline="0" dirty="0" err="1">
                          <a:latin typeface="Coptic1" pitchFamily="2" charset="0"/>
                        </a:rPr>
                        <a:t>n~te</a:t>
                      </a:r>
                      <a:r>
                        <a:rPr lang="fr-FR" sz="2800" baseline="0" dirty="0">
                          <a:latin typeface="Coptic1" pitchFamily="2" charset="0"/>
                        </a:rPr>
                        <a:t> V] </a:t>
                      </a:r>
                      <a:r>
                        <a:rPr lang="fr-FR" sz="2800" baseline="0" dirty="0" err="1">
                          <a:latin typeface="Coptic1" pitchFamily="2" charset="0"/>
                        </a:rPr>
                        <a:t>nai</a:t>
                      </a:r>
                      <a:r>
                        <a:rPr lang="fr-FR" sz="2800" baseline="0" dirty="0">
                          <a:latin typeface="Coptic1" pitchFamily="2" charset="0"/>
                        </a:rPr>
                        <a:t> nan: </a:t>
                      </a:r>
                      <a:r>
                        <a:rPr lang="fr-FR" sz="2800" baseline="0" dirty="0" err="1">
                          <a:latin typeface="Coptic1" pitchFamily="2" charset="0"/>
                        </a:rPr>
                        <a:t>n~tefsenh</a:t>
                      </a:r>
                      <a:r>
                        <a:rPr lang="fr-FR" sz="2800" baseline="0" dirty="0">
                          <a:latin typeface="Coptic1" pitchFamily="2" charset="0"/>
                        </a:rPr>
                        <a:t>/t </a:t>
                      </a:r>
                      <a:r>
                        <a:rPr lang="fr-FR" sz="2800" baseline="0" dirty="0" err="1">
                          <a:latin typeface="Coptic1" pitchFamily="2" charset="0"/>
                        </a:rPr>
                        <a:t>qaron</a:t>
                      </a:r>
                      <a:r>
                        <a:rPr lang="fr-FR" sz="2800" baseline="0" dirty="0">
                          <a:latin typeface="Coptic1" pitchFamily="2" charset="0"/>
                        </a:rPr>
                        <a:t>: </a:t>
                      </a:r>
                      <a:r>
                        <a:rPr lang="fr-FR" sz="2800" baseline="0" dirty="0" err="1">
                          <a:latin typeface="Coptic1" pitchFamily="2" charset="0"/>
                        </a:rPr>
                        <a:t>n~tefcwtem</a:t>
                      </a:r>
                      <a:r>
                        <a:rPr lang="fr-FR" sz="2800" baseline="0" dirty="0">
                          <a:latin typeface="Coptic1" pitchFamily="2" charset="0"/>
                        </a:rPr>
                        <a:t> </a:t>
                      </a:r>
                      <a:r>
                        <a:rPr lang="fr-FR" sz="2800" baseline="0" dirty="0" err="1">
                          <a:latin typeface="Coptic1" pitchFamily="2" charset="0"/>
                        </a:rPr>
                        <a:t>e~ron</a:t>
                      </a:r>
                      <a:r>
                        <a:rPr lang="fr-FR" sz="2800" baseline="0" dirty="0">
                          <a:latin typeface="Coptic1" pitchFamily="2" charset="0"/>
                        </a:rPr>
                        <a:t>: </a:t>
                      </a:r>
                      <a:r>
                        <a:rPr lang="fr-FR" sz="2800" baseline="0" dirty="0" err="1">
                          <a:latin typeface="Coptic1" pitchFamily="2" charset="0"/>
                        </a:rPr>
                        <a:t>n~teferbo</a:t>
                      </a:r>
                      <a:r>
                        <a:rPr lang="fr-FR" sz="2800" baseline="0" dirty="0">
                          <a:latin typeface="Coptic1" pitchFamily="2" charset="0"/>
                        </a:rPr>
                        <a:t>/~yin </a:t>
                      </a:r>
                      <a:r>
                        <a:rPr lang="fr-FR" sz="2800" baseline="0" dirty="0" err="1">
                          <a:latin typeface="Coptic1" pitchFamily="2" charset="0"/>
                        </a:rPr>
                        <a:t>e~ron</a:t>
                      </a:r>
                      <a:r>
                        <a:rPr lang="fr-FR" sz="2800" baseline="0" dirty="0">
                          <a:latin typeface="Coptic1" pitchFamily="2" charset="0"/>
                        </a:rPr>
                        <a:t>: </a:t>
                      </a:r>
                      <a:r>
                        <a:rPr lang="fr-FR" sz="2800" baseline="0" dirty="0" err="1">
                          <a:latin typeface="Coptic1" pitchFamily="2" charset="0"/>
                        </a:rPr>
                        <a:t>n~tef</a:t>
                      </a:r>
                      <a:r>
                        <a:rPr lang="fr-FR" sz="2800" baseline="0" dirty="0">
                          <a:latin typeface="Coptic1" pitchFamily="2" charset="0"/>
                        </a:rPr>
                        <a:t>[i  </a:t>
                      </a:r>
                      <a:r>
                        <a:rPr lang="fr-FR" sz="2800" baseline="0" dirty="0" err="1">
                          <a:latin typeface="Coptic1" pitchFamily="2" charset="0"/>
                        </a:rPr>
                        <a:t>n~ni</a:t>
                      </a:r>
                      <a:r>
                        <a:rPr lang="fr-FR" sz="2800" baseline="0" dirty="0">
                          <a:latin typeface="Coptic1" pitchFamily="2" charset="0"/>
                        </a:rPr>
                        <a:t>]ho nem </a:t>
                      </a:r>
                      <a:r>
                        <a:rPr lang="fr-FR" sz="2800" baseline="0" dirty="0" err="1">
                          <a:latin typeface="Coptic1" pitchFamily="2" charset="0"/>
                        </a:rPr>
                        <a:t>nitwbh</a:t>
                      </a:r>
                      <a:r>
                        <a:rPr lang="fr-FR" sz="2800" baseline="0" dirty="0">
                          <a:latin typeface="Coptic1" pitchFamily="2" charset="0"/>
                        </a:rPr>
                        <a:t> </a:t>
                      </a:r>
                      <a:r>
                        <a:rPr lang="fr-FR" sz="2800" baseline="0" dirty="0" err="1">
                          <a:latin typeface="Coptic1" pitchFamily="2" charset="0"/>
                        </a:rPr>
                        <a:t>n~te</a:t>
                      </a:r>
                      <a:r>
                        <a:rPr lang="fr-FR" sz="2800" baseline="0" dirty="0">
                          <a:latin typeface="Coptic1" pitchFamily="2" charset="0"/>
                        </a:rPr>
                        <a:t> </a:t>
                      </a:r>
                      <a:r>
                        <a:rPr lang="fr-FR" sz="2800" baseline="0" dirty="0" err="1">
                          <a:latin typeface="Coptic1" pitchFamily="2" charset="0"/>
                        </a:rPr>
                        <a:t>nyeyouab</a:t>
                      </a:r>
                      <a:r>
                        <a:rPr lang="fr-FR" sz="2800" baseline="0" dirty="0">
                          <a:latin typeface="Coptic1" pitchFamily="2" charset="0"/>
                        </a:rPr>
                        <a:t> </a:t>
                      </a:r>
                      <a:r>
                        <a:rPr lang="fr-FR" sz="2800" baseline="0" dirty="0" err="1">
                          <a:latin typeface="Coptic1" pitchFamily="2" charset="0"/>
                        </a:rPr>
                        <a:t>n~taf</a:t>
                      </a:r>
                      <a:r>
                        <a:rPr lang="fr-FR" sz="2800" baseline="0" dirty="0">
                          <a:latin typeface="Coptic1" pitchFamily="2" charset="0"/>
                        </a:rPr>
                        <a:t> </a:t>
                      </a:r>
                      <a:r>
                        <a:rPr lang="fr-FR" sz="2800" baseline="0" dirty="0" err="1">
                          <a:latin typeface="Coptic1" pitchFamily="2" charset="0"/>
                        </a:rPr>
                        <a:t>n~totou</a:t>
                      </a:r>
                      <a:r>
                        <a:rPr lang="fr-FR" sz="2800" baseline="0" dirty="0">
                          <a:latin typeface="Coptic1" pitchFamily="2" charset="0"/>
                        </a:rPr>
                        <a:t> </a:t>
                      </a:r>
                      <a:r>
                        <a:rPr lang="fr-FR" sz="2800" baseline="0" dirty="0" err="1">
                          <a:latin typeface="Coptic1" pitchFamily="2" charset="0"/>
                        </a:rPr>
                        <a:t>e~h~r</a:t>
                      </a:r>
                      <a:r>
                        <a:rPr lang="fr-FR" sz="2800" baseline="0" dirty="0">
                          <a:latin typeface="Coptic1" pitchFamily="2" charset="0"/>
                        </a:rPr>
                        <a:t>/i </a:t>
                      </a:r>
                      <a:r>
                        <a:rPr lang="fr-FR" sz="2800" baseline="0" dirty="0" err="1">
                          <a:latin typeface="Coptic1" pitchFamily="2" charset="0"/>
                        </a:rPr>
                        <a:t>e~jwn</a:t>
                      </a:r>
                      <a:r>
                        <a:rPr lang="fr-FR" sz="2800" baseline="0" dirty="0">
                          <a:latin typeface="Coptic1" pitchFamily="2" charset="0"/>
                        </a:rPr>
                        <a:t> </a:t>
                      </a:r>
                      <a:r>
                        <a:rPr lang="fr-FR" sz="2800" baseline="0" dirty="0" err="1">
                          <a:latin typeface="Coptic1" pitchFamily="2" charset="0"/>
                        </a:rPr>
                        <a:t>e~pia~gayon</a:t>
                      </a:r>
                      <a:r>
                        <a:rPr lang="fr-FR" sz="2800" baseline="0" dirty="0">
                          <a:latin typeface="Coptic1" pitchFamily="2" charset="0"/>
                        </a:rPr>
                        <a:t> </a:t>
                      </a:r>
                      <a:r>
                        <a:rPr lang="fr-FR" sz="2800" baseline="0" dirty="0" err="1">
                          <a:latin typeface="Coptic1" pitchFamily="2" charset="0"/>
                        </a:rPr>
                        <a:t>n~c</a:t>
                      </a:r>
                      <a:r>
                        <a:rPr lang="fr-FR" sz="2800" baseline="0" dirty="0">
                          <a:latin typeface="Coptic1" pitchFamily="2" charset="0"/>
                        </a:rPr>
                        <a:t>/ou </a:t>
                      </a:r>
                      <a:r>
                        <a:rPr lang="fr-FR" sz="2800" baseline="0" dirty="0" err="1">
                          <a:latin typeface="Coptic1" pitchFamily="2" charset="0"/>
                        </a:rPr>
                        <a:t>niben</a:t>
                      </a:r>
                      <a:r>
                        <a:rPr lang="fr-FR" sz="2800" baseline="0" dirty="0">
                          <a:latin typeface="Coptic1" pitchFamily="2" charset="0"/>
                        </a:rPr>
                        <a:t>. </a:t>
                      </a:r>
                      <a:endParaRPr kumimoji="0" lang="en-US" sz="28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Implorez pour que Dieu aie pitié de nous, soit compatissant</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envers nous, nous écoute et nous aide, qu’Il agrée les</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demandes et les supplications que ses saints Lui adressent continuellement en notre faveur,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charset="0"/>
                          <a:cs typeface="Arial" charset="0"/>
                        </a:rPr>
                        <a:t>أطلبوا لكي يرحمنا</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charset="0"/>
                          <a:cs typeface="Arial" charset="0"/>
                        </a:rPr>
                        <a:t>الله، ويتراءف علينا،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ويسمعنا، ويعيننا،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ويقبل </a:t>
                      </a:r>
                      <a:r>
                        <a:rPr kumimoji="0" lang="ar-EG" sz="3200" b="0" i="0" u="none" strike="noStrike" cap="none" normalizeH="0" baseline="0" dirty="0" err="1">
                          <a:ln>
                            <a:noFill/>
                          </a:ln>
                          <a:solidFill>
                            <a:schemeClr val="tx1"/>
                          </a:solidFill>
                          <a:effectLst/>
                          <a:latin typeface="Arial" charset="0"/>
                          <a:cs typeface="Arial" charset="0"/>
                        </a:rPr>
                        <a:t>سؤالات</a:t>
                      </a:r>
                      <a:r>
                        <a:rPr kumimoji="0" lang="ar-EG" sz="3200" b="0" i="0" u="none" strike="noStrike" cap="none" normalizeH="0" baseline="0" dirty="0">
                          <a:ln>
                            <a:noFill/>
                          </a:ln>
                          <a:solidFill>
                            <a:schemeClr val="tx1"/>
                          </a:solidFill>
                          <a:effectLst/>
                          <a:latin typeface="Arial" charset="0"/>
                          <a:cs typeface="Arial" charset="0"/>
                        </a:rPr>
                        <a:t> وطلبات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قديسيه</a:t>
                      </a:r>
                      <a:r>
                        <a:rPr kumimoji="0" lang="ar-EG" sz="3200" b="0" i="0" u="none" strike="noStrike" cap="none" normalizeH="0" baseline="0" dirty="0">
                          <a:ln>
                            <a:noFill/>
                          </a:ln>
                          <a:solidFill>
                            <a:schemeClr val="tx1"/>
                          </a:solidFill>
                          <a:effectLst/>
                          <a:latin typeface="Arial" charset="0"/>
                          <a:cs typeface="Arial" charset="0"/>
                        </a:rPr>
                        <a:t> منهم</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بالصلاح</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عنا في كل حين.</a:t>
                      </a: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a:extLst>
              <a:ext uri="{FF2B5EF4-FFF2-40B4-BE49-F238E27FC236}">
                <a16:creationId xmlns:a16="http://schemas.microsoft.com/office/drawing/2014/main" id="{B3001469-1D7B-4295-A1A3-2BC708E9EF0C}"/>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66214946"/>
      </p:ext>
    </p:extLst>
  </p:cSld>
  <p:clrMapOvr>
    <a:masterClrMapping/>
  </p:clrMapOvr>
  <p:transition/>
</p:sld>
</file>

<file path=ppt/slides/slide3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1AC30234-D802-4586-BB5A-198F413F886C}"/>
              </a:ext>
            </a:extLst>
          </p:cNvPr>
          <p:cNvGraphicFramePr>
            <a:graphicFrameLocks noGrp="1"/>
          </p:cNvGraphicFramePr>
          <p:nvPr>
            <p:extLst>
              <p:ext uri="{D42A27DB-BD31-4B8C-83A1-F6EECF244321}">
                <p14:modId xmlns:p14="http://schemas.microsoft.com/office/powerpoint/2010/main" val="2506764775"/>
              </p:ext>
            </p:extLst>
          </p:nvPr>
        </p:nvGraphicFramePr>
        <p:xfrm>
          <a:off x="0" y="0"/>
          <a:ext cx="9144000" cy="5105400"/>
        </p:xfrm>
        <a:graphic>
          <a:graphicData uri="http://schemas.openxmlformats.org/drawingml/2006/table">
            <a:tbl>
              <a:tblPr firstRow="1" bandRow="1">
                <a:tableStyleId>{2D5ABB26-0587-4C30-8999-92F81FD0307C}</a:tableStyleId>
              </a:tblPr>
              <a:tblGrid>
                <a:gridCol w="3390900">
                  <a:extLst>
                    <a:ext uri="{9D8B030D-6E8A-4147-A177-3AD203B41FA5}">
                      <a16:colId xmlns:a16="http://schemas.microsoft.com/office/drawing/2014/main" val="3633915139"/>
                    </a:ext>
                  </a:extLst>
                </a:gridCol>
                <a:gridCol w="3206750">
                  <a:extLst>
                    <a:ext uri="{9D8B030D-6E8A-4147-A177-3AD203B41FA5}">
                      <a16:colId xmlns:a16="http://schemas.microsoft.com/office/drawing/2014/main" val="4029979771"/>
                    </a:ext>
                  </a:extLst>
                </a:gridCol>
                <a:gridCol w="2546350">
                  <a:extLst>
                    <a:ext uri="{9D8B030D-6E8A-4147-A177-3AD203B41FA5}">
                      <a16:colId xmlns:a16="http://schemas.microsoft.com/office/drawing/2014/main" val="1935827049"/>
                    </a:ext>
                  </a:extLst>
                </a:gridCol>
              </a:tblGrid>
              <a:tr h="4623881">
                <a:tc>
                  <a:txBody>
                    <a:bodyPr/>
                    <a:lstStyle/>
                    <a:p>
                      <a:pPr algn="just"/>
                      <a:r>
                        <a:rPr kumimoji="0" lang="en-US" sz="2350" b="0" i="0" u="none" strike="noStrike" cap="none" normalizeH="0" baseline="0" dirty="0" err="1">
                          <a:ln>
                            <a:noFill/>
                          </a:ln>
                          <a:solidFill>
                            <a:schemeClr val="tx1"/>
                          </a:solidFill>
                          <a:effectLst/>
                          <a:latin typeface="Coptic1" pitchFamily="2" charset="0"/>
                          <a:cs typeface="Arial" pitchFamily="34" charset="0"/>
                        </a:rPr>
                        <a:t>Ntefa~reh</a:t>
                      </a:r>
                      <a:r>
                        <a:rPr kumimoji="0" lang="en-US" sz="2350" b="0" i="0" u="none" strike="noStrike" cap="none" normalizeH="0" baseline="0" dirty="0">
                          <a:ln>
                            <a:noFill/>
                          </a:ln>
                          <a:solidFill>
                            <a:schemeClr val="tx1"/>
                          </a:solidFill>
                          <a:effectLst/>
                          <a:latin typeface="Coptic1" pitchFamily="2" charset="0"/>
                          <a:cs typeface="Arial" pitchFamily="34" charset="0"/>
                        </a:rPr>
                        <a:t> e~~</a:t>
                      </a:r>
                      <a:r>
                        <a:rPr kumimoji="0" lang="en-US" sz="2350" b="0" i="0" u="none" strike="noStrike" cap="none" normalizeH="0" baseline="0" dirty="0" err="1">
                          <a:ln>
                            <a:noFill/>
                          </a:ln>
                          <a:solidFill>
                            <a:schemeClr val="tx1"/>
                          </a:solidFill>
                          <a:effectLst/>
                          <a:latin typeface="Coptic1" pitchFamily="2" charset="0"/>
                          <a:cs typeface="Arial" pitchFamily="34" charset="0"/>
                        </a:rPr>
                        <a:t>p~wnq</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nem</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p~taho</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e~ratf</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m~peniwt</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ettai</a:t>
                      </a:r>
                      <a:r>
                        <a:rPr kumimoji="0" lang="en-US" sz="2350" b="0" i="0" u="none" strike="noStrike" cap="none" normalizeH="0" baseline="0" dirty="0">
                          <a:ln>
                            <a:noFill/>
                          </a:ln>
                          <a:solidFill>
                            <a:schemeClr val="tx1"/>
                          </a:solidFill>
                          <a:effectLst/>
                          <a:latin typeface="Coptic1" pitchFamily="2" charset="0"/>
                          <a:cs typeface="Arial" pitchFamily="34" charset="0"/>
                        </a:rPr>
                        <a:t>/out </a:t>
                      </a:r>
                      <a:r>
                        <a:rPr kumimoji="0" lang="en-US" sz="2350" b="0" i="0" u="none" strike="noStrike" cap="none" normalizeH="0" baseline="0" dirty="0" err="1">
                          <a:ln>
                            <a:noFill/>
                          </a:ln>
                          <a:solidFill>
                            <a:schemeClr val="tx1"/>
                          </a:solidFill>
                          <a:effectLst/>
                          <a:latin typeface="Coptic1" pitchFamily="2" charset="0"/>
                          <a:cs typeface="Arial" pitchFamily="34" charset="0"/>
                        </a:rPr>
                        <a:t>n~ar</a:t>
                      </a:r>
                      <a:r>
                        <a:rPr kumimoji="0" lang="en-US" sz="2350" b="0" i="0" u="none" strike="noStrike" cap="none" normalizeH="0" baseline="0" dirty="0">
                          <a:ln>
                            <a:noFill/>
                          </a:ln>
                          <a:solidFill>
                            <a:schemeClr val="tx1"/>
                          </a:solidFill>
                          <a:effectLst/>
                          <a:latin typeface="Coptic1" pitchFamily="2" charset="0"/>
                          <a:cs typeface="Arial" pitchFamily="34" charset="0"/>
                        </a:rPr>
                        <a:t>,/</a:t>
                      </a:r>
                      <a:r>
                        <a:rPr kumimoji="0" lang="en-US" sz="2350" b="0" i="0" u="none" strike="noStrike" cap="none" normalizeH="0" baseline="0" dirty="0" err="1">
                          <a:ln>
                            <a:noFill/>
                          </a:ln>
                          <a:solidFill>
                            <a:schemeClr val="tx1"/>
                          </a:solidFill>
                          <a:effectLst/>
                          <a:latin typeface="Coptic1" pitchFamily="2" charset="0"/>
                          <a:cs typeface="Arial" pitchFamily="34" charset="0"/>
                        </a:rPr>
                        <a:t>e~reuc</a:t>
                      </a:r>
                      <a:r>
                        <a:rPr kumimoji="0" lang="en-US" sz="2350" b="0" i="0" u="none" strike="noStrike" cap="none" normalizeH="0" baseline="0" dirty="0">
                          <a:ln>
                            <a:noFill/>
                          </a:ln>
                          <a:solidFill>
                            <a:schemeClr val="tx1"/>
                          </a:solidFill>
                          <a:effectLst/>
                          <a:latin typeface="Coptic1" pitchFamily="2" charset="0"/>
                          <a:cs typeface="Arial" pitchFamily="34" charset="0"/>
                        </a:rPr>
                        <a:t> papa abba </a:t>
                      </a:r>
                      <a:r>
                        <a:rPr kumimoji="0" lang="en-US" sz="2350" b="0" i="0" u="none" strike="noStrike" cap="none" normalizeH="0" baseline="0" dirty="0" err="1">
                          <a:ln>
                            <a:noFill/>
                          </a:ln>
                          <a:solidFill>
                            <a:schemeClr val="tx1"/>
                          </a:solidFill>
                          <a:effectLst/>
                          <a:latin typeface="Coptic1" pitchFamily="2" charset="0"/>
                          <a:cs typeface="Arial" pitchFamily="34" charset="0"/>
                        </a:rPr>
                        <a:t>Tawadroc</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nem</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pefkes~v</a:t>
                      </a:r>
                      <a:r>
                        <a:rPr kumimoji="0" lang="en-US" sz="2350" b="0" i="0" u="none" strike="noStrike" cap="none" normalizeH="0" baseline="0" dirty="0">
                          <a:ln>
                            <a:noFill/>
                          </a:ln>
                          <a:solidFill>
                            <a:schemeClr val="tx1"/>
                          </a:solidFill>
                          <a:effectLst/>
                          <a:latin typeface="Coptic1" pitchFamily="2" charset="0"/>
                          <a:cs typeface="Arial" pitchFamily="34" charset="0"/>
                        </a:rPr>
                        <a:t>/r </a:t>
                      </a:r>
                      <a:r>
                        <a:rPr kumimoji="0" lang="en-US" sz="2350" b="0" i="0" u="none" strike="noStrike" cap="none" normalizeH="0" baseline="0" dirty="0" err="1">
                          <a:ln>
                            <a:noFill/>
                          </a:ln>
                          <a:solidFill>
                            <a:schemeClr val="tx1"/>
                          </a:solidFill>
                          <a:effectLst/>
                          <a:latin typeface="Coptic1" pitchFamily="2" charset="0"/>
                          <a:cs typeface="Arial" pitchFamily="34" charset="0"/>
                        </a:rPr>
                        <a:t>n~litourgoc</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peniwt</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n~epickopoc</a:t>
                      </a:r>
                      <a:r>
                        <a:rPr kumimoji="0" lang="en-US" sz="2350" b="0" i="0" u="none" strike="noStrike" cap="none" normalizeH="0" baseline="0" dirty="0">
                          <a:ln>
                            <a:noFill/>
                          </a:ln>
                          <a:solidFill>
                            <a:schemeClr val="tx1"/>
                          </a:solidFill>
                          <a:effectLst/>
                          <a:latin typeface="Coptic1" pitchFamily="2" charset="0"/>
                          <a:cs typeface="Arial" pitchFamily="34" charset="0"/>
                        </a:rPr>
                        <a:t> abba Mark. </a:t>
                      </a:r>
                      <a:r>
                        <a:rPr kumimoji="0" lang="en-US" sz="2350" b="0" i="0" u="none" strike="noStrike" cap="none" normalizeH="0" baseline="0" dirty="0" err="1">
                          <a:ln>
                            <a:noFill/>
                          </a:ln>
                          <a:solidFill>
                            <a:schemeClr val="tx1"/>
                          </a:solidFill>
                          <a:effectLst/>
                          <a:latin typeface="Coptic1" pitchFamily="2" charset="0"/>
                          <a:cs typeface="Arial" pitchFamily="34" charset="0"/>
                        </a:rPr>
                        <a:t>Ntefaiten</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n~emp~sa</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eyren</a:t>
                      </a:r>
                      <a:r>
                        <a:rPr kumimoji="0" lang="en-US" sz="2350" b="0" i="0" u="none" strike="noStrike" cap="none" normalizeH="0" baseline="0" dirty="0">
                          <a:ln>
                            <a:noFill/>
                          </a:ln>
                          <a:solidFill>
                            <a:schemeClr val="tx1"/>
                          </a:solidFill>
                          <a:effectLst/>
                          <a:latin typeface="Coptic1" pitchFamily="2" charset="0"/>
                          <a:cs typeface="Arial" pitchFamily="34" charset="0"/>
                        </a:rPr>
                        <a:t>[</a:t>
                      </a:r>
                      <a:r>
                        <a:rPr kumimoji="0" lang="en-US" sz="2350" b="0" i="0" u="none" strike="noStrike" cap="none" normalizeH="0" baseline="0" dirty="0" err="1">
                          <a:ln>
                            <a:noFill/>
                          </a:ln>
                          <a:solidFill>
                            <a:schemeClr val="tx1"/>
                          </a:solidFill>
                          <a:effectLst/>
                          <a:latin typeface="Coptic1" pitchFamily="2" charset="0"/>
                          <a:cs typeface="Arial" pitchFamily="34" charset="0"/>
                        </a:rPr>
                        <a:t>i</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e~bolqen</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koinwnia</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n~te</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nefmuct</a:t>
                      </a:r>
                      <a:r>
                        <a:rPr kumimoji="0" lang="en-US" sz="2350" b="0" i="0" u="none" strike="noStrike" cap="none" normalizeH="0" baseline="0" dirty="0">
                          <a:ln>
                            <a:noFill/>
                          </a:ln>
                          <a:solidFill>
                            <a:schemeClr val="tx1"/>
                          </a:solidFill>
                          <a:effectLst/>
                          <a:latin typeface="Coptic1" pitchFamily="2" charset="0"/>
                          <a:cs typeface="Arial" pitchFamily="34" charset="0"/>
                        </a:rPr>
                        <a:t>/</a:t>
                      </a:r>
                      <a:r>
                        <a:rPr kumimoji="0" lang="en-US" sz="2350" b="0" i="0" u="none" strike="noStrike" cap="none" normalizeH="0" baseline="0" dirty="0" err="1">
                          <a:ln>
                            <a:noFill/>
                          </a:ln>
                          <a:solidFill>
                            <a:schemeClr val="tx1"/>
                          </a:solidFill>
                          <a:effectLst/>
                          <a:latin typeface="Coptic1" pitchFamily="2" charset="0"/>
                          <a:cs typeface="Arial" pitchFamily="34" charset="0"/>
                        </a:rPr>
                        <a:t>rion</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e#y#u</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e~tc~marwout</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e~pi,w</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e~bol</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n~te</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nennobi</a:t>
                      </a:r>
                      <a:r>
                        <a:rPr kumimoji="0" lang="en-US" sz="2350" b="0" i="0" u="none" strike="noStrike" cap="none" normalizeH="0" baseline="0" dirty="0">
                          <a:ln>
                            <a:noFill/>
                          </a:ln>
                          <a:solidFill>
                            <a:schemeClr val="tx1"/>
                          </a:solidFill>
                          <a:effectLst/>
                          <a:latin typeface="Coptic1" pitchFamily="2" charset="0"/>
                          <a:cs typeface="Arial" pitchFamily="34" charset="0"/>
                        </a:rPr>
                        <a:t>.</a:t>
                      </a:r>
                    </a:p>
                  </a:txBody>
                  <a:tcPr/>
                </a:tc>
                <a:tc>
                  <a:txBody>
                    <a:bodyPr/>
                    <a:lstStyle/>
                    <a:p>
                      <a:pPr marL="0" marR="0" lvl="0" indent="0" algn="just" defTabSz="914400" rtl="0" eaLnBrk="1" fontAlgn="base" latinLnBrk="0" hangingPunct="1">
                        <a:lnSpc>
                          <a:spcPct val="100000"/>
                        </a:lnSpc>
                        <a:spcBef>
                          <a:spcPts val="600"/>
                        </a:spcBef>
                        <a:spcAft>
                          <a:spcPct val="0"/>
                        </a:spcAft>
                        <a:buClrTx/>
                        <a:buSzTx/>
                        <a:buFontTx/>
                        <a:buNone/>
                        <a:tabLst/>
                        <a:defRPr/>
                      </a:pPr>
                      <a:r>
                        <a:rPr kumimoji="0" lang="fr-FR" sz="2300" b="0" i="0" u="none" strike="noStrike" cap="none" normalizeH="0" baseline="0" dirty="0">
                          <a:ln>
                            <a:noFill/>
                          </a:ln>
                          <a:solidFill>
                            <a:schemeClr val="tx1"/>
                          </a:solidFill>
                          <a:effectLst/>
                          <a:latin typeface="Arial" charset="0"/>
                          <a:cs typeface="Arial" charset="0"/>
                        </a:rPr>
                        <a:t>Et qu’il garde la vie et le relèvement de notre bienheureux père, le grand prêtre, le pape </a:t>
                      </a:r>
                      <a:r>
                        <a:rPr kumimoji="0" lang="fr-FR" sz="2300" b="0" i="0" u="none" strike="noStrike" cap="none" normalizeH="0" baseline="0" dirty="0" err="1">
                          <a:ln>
                            <a:noFill/>
                          </a:ln>
                          <a:solidFill>
                            <a:schemeClr val="tx1"/>
                          </a:solidFill>
                          <a:effectLst/>
                          <a:latin typeface="Arial" charset="0"/>
                          <a:cs typeface="Arial" charset="0"/>
                        </a:rPr>
                        <a:t>anba</a:t>
                      </a:r>
                      <a:r>
                        <a:rPr kumimoji="0" lang="fr-FR" sz="2300" b="0" i="0" u="none" strike="noStrike" cap="none" normalizeH="0" baseline="0" dirty="0">
                          <a:ln>
                            <a:noFill/>
                          </a:ln>
                          <a:solidFill>
                            <a:schemeClr val="tx1"/>
                          </a:solidFill>
                          <a:effectLst/>
                          <a:latin typeface="Arial" charset="0"/>
                          <a:cs typeface="Arial" charset="0"/>
                        </a:rPr>
                        <a:t> </a:t>
                      </a:r>
                      <a:r>
                        <a:rPr kumimoji="0" lang="fr-FR" sz="2300" b="0" i="0" u="none" strike="noStrike" cap="none" normalizeH="0" baseline="0" dirty="0" err="1">
                          <a:ln>
                            <a:noFill/>
                          </a:ln>
                          <a:solidFill>
                            <a:schemeClr val="tx1"/>
                          </a:solidFill>
                          <a:effectLst/>
                          <a:latin typeface="Arial" charset="0"/>
                          <a:cs typeface="Arial" charset="0"/>
                        </a:rPr>
                        <a:t>Tawadros</a:t>
                      </a:r>
                      <a:r>
                        <a:rPr kumimoji="0" lang="fr-FR" sz="2300" b="0" i="0" u="none" strike="noStrike" cap="none" normalizeH="0" baseline="0" dirty="0">
                          <a:ln>
                            <a:noFill/>
                          </a:ln>
                          <a:solidFill>
                            <a:schemeClr val="tx1"/>
                          </a:solidFill>
                          <a:effectLst/>
                          <a:latin typeface="Arial" charset="0"/>
                          <a:cs typeface="Arial" charset="0"/>
                        </a:rPr>
                        <a:t> et son partenaire dans le ministère apostolique notre père l’évêque </a:t>
                      </a:r>
                      <a:r>
                        <a:rPr kumimoji="0" lang="fr-FR" sz="2300" b="0" i="0" u="none" strike="noStrike" cap="none" normalizeH="0" baseline="0" dirty="0" err="1">
                          <a:ln>
                            <a:noFill/>
                          </a:ln>
                          <a:solidFill>
                            <a:schemeClr val="tx1"/>
                          </a:solidFill>
                          <a:effectLst/>
                          <a:latin typeface="Arial" charset="0"/>
                          <a:cs typeface="Arial" charset="0"/>
                        </a:rPr>
                        <a:t>anba</a:t>
                      </a:r>
                      <a:r>
                        <a:rPr kumimoji="0" lang="fr-FR" sz="2300" b="0" i="0" u="none" strike="noStrike" cap="none" normalizeH="0" baseline="0" dirty="0">
                          <a:ln>
                            <a:noFill/>
                          </a:ln>
                          <a:solidFill>
                            <a:schemeClr val="tx1"/>
                          </a:solidFill>
                          <a:effectLst/>
                          <a:latin typeface="Arial" charset="0"/>
                          <a:cs typeface="Arial" charset="0"/>
                        </a:rPr>
                        <a:t> Marc et nous rende dignes de communier à ces sacrements sacrés et bénis pour la rémission de nos péchés.</a:t>
                      </a:r>
                    </a:p>
                  </a:txBody>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2800" dirty="0"/>
                        <a:t>وأن يحفظ حياة و قيام</a:t>
                      </a:r>
                      <a:r>
                        <a:rPr lang="fr-FR" sz="2800" dirty="0"/>
                        <a:t> </a:t>
                      </a:r>
                      <a:r>
                        <a:rPr lang="ar-EG" sz="2800" dirty="0"/>
                        <a:t>أبينا المكرم البابا الأنبا</a:t>
                      </a:r>
                      <a:r>
                        <a:rPr lang="fr-FR" sz="2800" dirty="0"/>
                        <a:t> </a:t>
                      </a:r>
                      <a:r>
                        <a:rPr kumimoji="0" lang="ar-EG" sz="2800" b="0" i="0" u="none" strike="noStrike" cap="none" normalizeH="0" baseline="0" dirty="0" err="1">
                          <a:ln>
                            <a:noFill/>
                          </a:ln>
                          <a:solidFill>
                            <a:schemeClr val="tx1"/>
                          </a:solidFill>
                          <a:effectLst/>
                          <a:latin typeface="Coptic1" pitchFamily="2" charset="0"/>
                          <a:cs typeface="Arial" charset="0"/>
                        </a:rPr>
                        <a:t>تاوضروس</a:t>
                      </a:r>
                      <a:r>
                        <a:rPr lang="ar-EG" sz="2800" dirty="0"/>
                        <a:t> و شريكه في</a:t>
                      </a:r>
                      <a:r>
                        <a:rPr lang="fr-FR" sz="2800" dirty="0"/>
                        <a:t> </a:t>
                      </a:r>
                      <a:r>
                        <a:rPr lang="ar-EG" sz="2800" dirty="0"/>
                        <a:t>الخدمة الرسولية أبينا</a:t>
                      </a:r>
                      <a:r>
                        <a:rPr lang="fr-FR" sz="2800" dirty="0"/>
                        <a:t> </a:t>
                      </a:r>
                      <a:r>
                        <a:rPr lang="ar-EG" sz="2800" dirty="0"/>
                        <a:t>الأسقف أنبا</a:t>
                      </a:r>
                      <a:r>
                        <a:rPr lang="fr-FR" sz="2800" dirty="0"/>
                        <a:t> </a:t>
                      </a:r>
                      <a:r>
                        <a:rPr lang="ar-EG" sz="2800" dirty="0"/>
                        <a:t>مارك</a:t>
                      </a:r>
                      <a:r>
                        <a:rPr lang="fr-FR" sz="2800" dirty="0"/>
                        <a:t> </a:t>
                      </a:r>
                      <a:r>
                        <a:rPr lang="ar-EG" sz="2800" dirty="0"/>
                        <a:t>ويجعلنا مستحقين أن</a:t>
                      </a:r>
                      <a:r>
                        <a:rPr lang="fr-FR" sz="2800" dirty="0"/>
                        <a:t> </a:t>
                      </a:r>
                      <a:r>
                        <a:rPr lang="ar-EG" sz="2800" dirty="0"/>
                        <a:t>ننال من شركة أسراره</a:t>
                      </a:r>
                      <a:r>
                        <a:rPr lang="fr-FR" sz="2800" dirty="0"/>
                        <a:t> </a:t>
                      </a:r>
                      <a:r>
                        <a:rPr lang="ar-EG" sz="2800" dirty="0"/>
                        <a:t>المقدسة المباركة،</a:t>
                      </a:r>
                      <a:r>
                        <a:rPr lang="fr-FR" sz="2800" dirty="0"/>
                        <a:t> </a:t>
                      </a:r>
                      <a:r>
                        <a:rPr lang="ar-EG" sz="2800" dirty="0"/>
                        <a:t>لمغفرة خطايانا</a:t>
                      </a:r>
                      <a:endParaRPr lang="fr-FR" sz="2800" dirty="0"/>
                    </a:p>
                  </a:txBody>
                  <a:tcPr/>
                </a:tc>
                <a:extLst>
                  <a:ext uri="{0D108BD9-81ED-4DB2-BD59-A6C34878D82A}">
                    <a16:rowId xmlns:a16="http://schemas.microsoft.com/office/drawing/2014/main" val="713582803"/>
                  </a:ext>
                </a:extLst>
              </a:tr>
            </a:tbl>
          </a:graphicData>
        </a:graphic>
      </p:graphicFrame>
      <p:sp>
        <p:nvSpPr>
          <p:cNvPr id="6" name="Action Button: Custom 4">
            <a:hlinkClick r:id="rId2" action="ppaction://hlinksldjump" highlightClick="1"/>
            <a:extLst>
              <a:ext uri="{FF2B5EF4-FFF2-40B4-BE49-F238E27FC236}">
                <a16:creationId xmlns:a16="http://schemas.microsoft.com/office/drawing/2014/main" id="{C4865D08-E476-46DE-BBCA-81A93714242C}"/>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DB9640D0-EC6C-4EB1-9618-CF6C3AB457E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48914378"/>
      </p:ext>
    </p:extLst>
  </p:cSld>
  <p:clrMapOvr>
    <a:masterClrMapping/>
  </p:clrMapOvr>
  <p:transition/>
</p:sld>
</file>

<file path=ppt/slides/slide3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 name="Action Button: Custom 4">
            <a:hlinkClick r:id="rId3" action="ppaction://hlinksldjump" highlightClick="1"/>
            <a:extLst>
              <a:ext uri="{FF2B5EF4-FFF2-40B4-BE49-F238E27FC236}">
                <a16:creationId xmlns:a16="http://schemas.microsoft.com/office/drawing/2014/main" id="{06039F6E-C1CC-AA6E-3682-428A688B2215}"/>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87093854"/>
      </p:ext>
    </p:extLst>
  </p:cSld>
  <p:clrMapOvr>
    <a:masterClrMapping/>
  </p:clrMapOvr>
  <p:transition/>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48147" name="Group 19"/>
          <p:cNvGraphicFramePr>
            <a:graphicFrameLocks noGrp="1"/>
          </p:cNvGraphicFramePr>
          <p:nvPr>
            <p:extLst>
              <p:ext uri="{D42A27DB-BD31-4B8C-83A1-F6EECF244321}">
                <p14:modId xmlns:p14="http://schemas.microsoft.com/office/powerpoint/2010/main" val="4009485497"/>
              </p:ext>
            </p:extLst>
          </p:nvPr>
        </p:nvGraphicFramePr>
        <p:xfrm>
          <a:off x="0" y="971550"/>
          <a:ext cx="9143999" cy="1600200"/>
        </p:xfrm>
        <a:graphic>
          <a:graphicData uri="http://schemas.openxmlformats.org/drawingml/2006/table">
            <a:tbl>
              <a:tblPr/>
              <a:tblGrid>
                <a:gridCol w="2909857">
                  <a:extLst>
                    <a:ext uri="{9D8B030D-6E8A-4147-A177-3AD203B41FA5}">
                      <a16:colId xmlns:a16="http://schemas.microsoft.com/office/drawing/2014/main" val="20000"/>
                    </a:ext>
                  </a:extLst>
                </a:gridCol>
                <a:gridCol w="3813912">
                  <a:extLst>
                    <a:ext uri="{9D8B030D-6E8A-4147-A177-3AD203B41FA5}">
                      <a16:colId xmlns:a16="http://schemas.microsoft.com/office/drawing/2014/main" val="20001"/>
                    </a:ext>
                  </a:extLst>
                </a:gridCol>
                <a:gridCol w="2420230">
                  <a:extLst>
                    <a:ext uri="{9D8B030D-6E8A-4147-A177-3AD203B41FA5}">
                      <a16:colId xmlns:a16="http://schemas.microsoft.com/office/drawing/2014/main" val="20002"/>
                    </a:ext>
                  </a:extLst>
                </a:gridCol>
              </a:tblGrid>
              <a:tr h="16002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Doxa ci </a:t>
                      </a: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doxa ci.</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L</a:t>
                      </a:r>
                      <a:r>
                        <a:rPr kumimoji="0" lang="fr-CA" sz="1800" b="0" i="0" u="sng" strike="noStrike" cap="none" normalizeH="0" baseline="0" dirty="0">
                          <a:ln>
                            <a:noFill/>
                          </a:ln>
                          <a:solidFill>
                            <a:srgbClr val="FF9933"/>
                          </a:solidFill>
                          <a:effectLst/>
                          <a:latin typeface="Times New Roman"/>
                          <a:cs typeface="Times New Roman" pitchFamily="18" charset="0"/>
                        </a:rPr>
                        <a:t>’</a:t>
                      </a:r>
                      <a:r>
                        <a:rPr kumimoji="0" lang="fr-CA" sz="1800" b="0" i="0" u="sng" strike="noStrike" cap="none" normalizeH="0" baseline="0" dirty="0">
                          <a:ln>
                            <a:noFill/>
                          </a:ln>
                          <a:solidFill>
                            <a:srgbClr val="FF9933"/>
                          </a:solidFill>
                          <a:effectLst/>
                          <a:latin typeface="Arial" charset="0"/>
                          <a:cs typeface="Times New Roman" pitchFamily="18" charset="0"/>
                        </a:rPr>
                        <a:t>Assemblée:</a:t>
                      </a:r>
                      <a:r>
                        <a:rPr kumimoji="0" lang="fr-CA" sz="1800" b="0" i="0" u="none" strike="noStrike" cap="none" normalizeH="0" baseline="0" dirty="0">
                          <a:ln>
                            <a:noFill/>
                          </a:ln>
                          <a:solidFill>
                            <a:schemeClr val="tx1"/>
                          </a:solidFill>
                          <a:effectLst/>
                          <a:latin typeface="Arial" charset="0"/>
                          <a:cs typeface="Times New Roman" pitchFamily="18"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Times New Roman" pitchFamily="18" charset="0"/>
                        </a:rPr>
                        <a:t>Gloire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Times New Roman" pitchFamily="18" charset="0"/>
                        </a:rPr>
                        <a:t> Toi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Times New Roman" pitchFamily="18" charset="0"/>
                        </a:rPr>
                        <a:t>Gloire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Times New Roman" pitchFamily="18" charset="0"/>
                        </a:rPr>
                        <a:t> Toi.</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المجدُ لك يا ربُ، المجد لك.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848172" name="AutoShape 44">
            <a:hlinkClick r:id="rId3" action="ppaction://hlinksldjump" highlightClick="1"/>
          </p:cNvPr>
          <p:cNvSpPr>
            <a:spLocks noChangeArrowheads="1"/>
          </p:cNvSpPr>
          <p:nvPr/>
        </p:nvSpPr>
        <p:spPr bwMode="auto">
          <a:xfrm>
            <a:off x="2403934" y="3190150"/>
            <a:ext cx="4336132" cy="580628"/>
          </a:xfrm>
          <a:prstGeom prst="actionButtonBlank">
            <a:avLst/>
          </a:prstGeom>
          <a:solidFill>
            <a:srgbClr val="A50021"/>
          </a:solidFill>
          <a:ln w="9525">
            <a:solidFill>
              <a:schemeClr val="tx1"/>
            </a:solidFill>
            <a:miter lim="800000"/>
            <a:headEnd/>
            <a:tailEnd/>
          </a:ln>
          <a:effectLst/>
        </p:spPr>
        <p:txBody>
          <a:bodyPr wrap="none" anchor="ctr"/>
          <a:lstStyle/>
          <a:p>
            <a:pPr algn="ctr">
              <a:lnSpc>
                <a:spcPct val="80000"/>
              </a:lnSpc>
              <a:spcBef>
                <a:spcPct val="0"/>
              </a:spcBef>
            </a:pPr>
            <a:r>
              <a:rPr lang="ar-EG" sz="2000" dirty="0">
                <a:effectLst>
                  <a:outerShdw blurRad="38100" dist="38100" dir="2700000" algn="tl">
                    <a:srgbClr val="000000"/>
                  </a:outerShdw>
                </a:effectLst>
                <a:latin typeface="Arial" charset="0"/>
              </a:rPr>
              <a:t>صلاة قبل التناول</a:t>
            </a:r>
          </a:p>
          <a:p>
            <a:pPr algn="ctr">
              <a:lnSpc>
                <a:spcPct val="80000"/>
              </a:lnSpc>
              <a:spcBef>
                <a:spcPct val="0"/>
              </a:spcBef>
            </a:pPr>
            <a:r>
              <a:rPr lang="fr-CA" sz="2000" dirty="0">
                <a:effectLst>
                  <a:outerShdw blurRad="38100" dist="38100" dir="2700000" algn="tl">
                    <a:srgbClr val="000000"/>
                  </a:outerShdw>
                </a:effectLst>
                <a:latin typeface="Arial" charset="0"/>
              </a:rPr>
              <a:t>Prière avant la communion</a:t>
            </a:r>
            <a:endParaRPr lang="ar-EG" sz="2000" dirty="0">
              <a:effectLst>
                <a:outerShdw blurRad="38100" dist="38100" dir="2700000" algn="tl">
                  <a:srgbClr val="000000"/>
                </a:outerShdw>
              </a:effectLst>
              <a:latin typeface="Arial" charset="0"/>
            </a:endParaRPr>
          </a:p>
        </p:txBody>
      </p:sp>
      <p:sp>
        <p:nvSpPr>
          <p:cNvPr id="18" name="Action Button: Custom 17">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9" name="Rectangle 59">
            <a:hlinkClick r:id="rId5" action="ppaction://hlinksldjump"/>
            <a:extLst>
              <a:ext uri="{FF2B5EF4-FFF2-40B4-BE49-F238E27FC236}">
                <a16:creationId xmlns:a16="http://schemas.microsoft.com/office/drawing/2014/main" id="{82C4E809-FC4A-49DB-90C6-2BD150AC618E}"/>
              </a:ext>
            </a:extLst>
          </p:cNvPr>
          <p:cNvSpPr txBox="1">
            <a:spLocks noChangeArrowheads="1"/>
          </p:cNvSpPr>
          <p:nvPr/>
        </p:nvSpPr>
        <p:spPr>
          <a:xfrm>
            <a:off x="2403934" y="4018448"/>
            <a:ext cx="4336132" cy="580628"/>
          </a:xfrm>
          <a:prstGeom prst="rect">
            <a:avLst/>
          </a:prstGeom>
          <a:solidFill>
            <a:srgbClr val="A50021"/>
          </a:solidFill>
          <a:ln w="9525">
            <a:solidFill>
              <a:schemeClr val="tx1"/>
            </a:solidFill>
            <a:miter lim="800000"/>
            <a:headEnd/>
            <a:tailEnd/>
          </a:ln>
          <a:effectLst/>
        </p:spPr>
        <p:txBody>
          <a:bodyPr wrap="none" anchor="ctr"/>
          <a:lstStyle>
            <a:defPPr>
              <a:defRPr lang="en-US"/>
            </a:defPPr>
            <a:lvl1pPr algn="ctr">
              <a:lnSpc>
                <a:spcPct val="80000"/>
              </a:lnSpc>
              <a:spcBef>
                <a:spcPct val="0"/>
              </a:spcBef>
              <a:defRPr sz="2000">
                <a:effectLst>
                  <a:outerShdw blurRad="38100" dist="38100" dir="2700000" algn="tl">
                    <a:srgbClr val="000000"/>
                  </a:outerShdw>
                </a:effectLst>
                <a:latin typeface="Arial" charset="0"/>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r>
              <a:rPr lang="ar-EG" dirty="0"/>
              <a:t>صلاة بعد التناول</a:t>
            </a:r>
            <a:br>
              <a:rPr lang="en-CA" dirty="0"/>
            </a:br>
            <a:r>
              <a:rPr lang="fr-CA" dirty="0"/>
              <a:t>Prière après la communion</a:t>
            </a:r>
            <a:endParaRPr lang="en-CA" dirty="0"/>
          </a:p>
        </p:txBody>
      </p:sp>
    </p:spTree>
  </p:cSld>
  <p:clrMapOvr>
    <a:masterClrMapping/>
  </p:clrMapOvr>
  <p:transition/>
</p:sld>
</file>

<file path=ppt/slides/slide3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ZoneTexte 2">
            <a:extLst>
              <a:ext uri="{FF2B5EF4-FFF2-40B4-BE49-F238E27FC236}">
                <a16:creationId xmlns:a16="http://schemas.microsoft.com/office/drawing/2014/main" id="{69063660-45C0-710F-6162-32DA2D036E18}"/>
              </a:ext>
            </a:extLst>
          </p:cNvPr>
          <p:cNvSpPr txBox="1"/>
          <p:nvPr/>
        </p:nvSpPr>
        <p:spPr>
          <a:xfrm>
            <a:off x="723900" y="1511230"/>
            <a:ext cx="7246620" cy="2285241"/>
          </a:xfrm>
          <a:prstGeom prst="rect">
            <a:avLst/>
          </a:prstGeom>
          <a:noFill/>
        </p:spPr>
        <p:txBody>
          <a:bodyPr wrap="square">
            <a:spAutoFit/>
          </a:bodyPr>
          <a:lstStyle/>
          <a:p>
            <a:pPr algn="ctr"/>
            <a:r>
              <a:rPr lang="fr-FR" sz="3300" b="1" dirty="0">
                <a:latin typeface="Calibri" panose="020F0502020204030204" pitchFamily="34" charset="0"/>
                <a:ea typeface="MS Mincho" panose="02020609040205080304" pitchFamily="49" charset="-128"/>
                <a:cs typeface="Simplified Arabic" panose="02020603050405020304" pitchFamily="18" charset="-78"/>
              </a:rPr>
              <a:t>Recommandations faites au nouveau lecteur.</a:t>
            </a:r>
          </a:p>
          <a:p>
            <a:pPr algn="ctr"/>
            <a:endParaRPr lang="fr-FR" sz="1050" b="1" dirty="0">
              <a:latin typeface="Calibri" panose="020F0502020204030204" pitchFamily="34" charset="0"/>
              <a:ea typeface="MS Mincho" panose="02020609040205080304" pitchFamily="49" charset="-128"/>
              <a:cs typeface="Simplified Arabic" panose="02020603050405020304" pitchFamily="18" charset="-78"/>
            </a:endParaRPr>
          </a:p>
          <a:p>
            <a:pPr algn="ctr"/>
            <a:r>
              <a:rPr lang="ar-EG" sz="3300" b="1" dirty="0">
                <a:latin typeface="Calibri" panose="020F0502020204030204" pitchFamily="34" charset="0"/>
                <a:ea typeface="MS Mincho" panose="02020609040205080304" pitchFamily="49" charset="-128"/>
                <a:cs typeface="Simplified Arabic" panose="02020603050405020304" pitchFamily="18" charset="-78"/>
              </a:rPr>
              <a:t>بعد أن يتناول من السرائر المقدسة يقرأ عليه </a:t>
            </a:r>
            <a:r>
              <a:rPr lang="ar-EG" sz="3300" b="1" dirty="0" err="1">
                <a:latin typeface="Calibri" panose="020F0502020204030204" pitchFamily="34" charset="0"/>
                <a:ea typeface="MS Mincho" panose="02020609040205080304" pitchFamily="49" charset="-128"/>
                <a:cs typeface="Simplified Arabic" panose="02020603050405020304" pitchFamily="18" charset="-78"/>
              </a:rPr>
              <a:t>الأرشيدياكون</a:t>
            </a:r>
            <a:r>
              <a:rPr lang="ar-EG" sz="3300" b="1" dirty="0">
                <a:latin typeface="Calibri" panose="020F0502020204030204" pitchFamily="34" charset="0"/>
                <a:ea typeface="MS Mincho" panose="02020609040205080304" pitchFamily="49" charset="-128"/>
                <a:cs typeface="Simplified Arabic" panose="02020603050405020304" pitchFamily="18" charset="-78"/>
              </a:rPr>
              <a:t> هذه الوصية.</a:t>
            </a:r>
            <a:endParaRPr lang="fr-FR" sz="3300" b="1" dirty="0">
              <a:latin typeface="Calibri" panose="020F0502020204030204" pitchFamily="34" charset="0"/>
              <a:ea typeface="MS Mincho" panose="02020609040205080304" pitchFamily="49" charset="-128"/>
              <a:cs typeface="Simplified Arabic" panose="02020603050405020304" pitchFamily="18" charset="-78"/>
            </a:endParaRPr>
          </a:p>
        </p:txBody>
      </p:sp>
      <p:sp>
        <p:nvSpPr>
          <p:cNvPr id="2" name="Action Button: Custom 4">
            <a:hlinkClick r:id="rId2" action="ppaction://hlinksldjump" highlightClick="1"/>
            <a:extLst>
              <a:ext uri="{FF2B5EF4-FFF2-40B4-BE49-F238E27FC236}">
                <a16:creationId xmlns:a16="http://schemas.microsoft.com/office/drawing/2014/main" id="{6C72CA82-C8A8-C5B0-0823-D2FD0C42A647}"/>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19975079"/>
      </p:ext>
    </p:extLst>
  </p:cSld>
  <p:clrMapOvr>
    <a:masterClrMapping/>
  </p:clrMapOvr>
  <p:transition/>
</p:sld>
</file>

<file path=ppt/slides/slide3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E816074D-1676-5566-4709-64444445F19B}"/>
              </a:ext>
            </a:extLst>
          </p:cNvPr>
          <p:cNvGraphicFramePr>
            <a:graphicFrameLocks noGrp="1"/>
          </p:cNvGraphicFramePr>
          <p:nvPr/>
        </p:nvGraphicFramePr>
        <p:xfrm>
          <a:off x="0" y="644507"/>
          <a:ext cx="9144000" cy="4229100"/>
        </p:xfrm>
        <a:graphic>
          <a:graphicData uri="http://schemas.openxmlformats.org/drawingml/2006/table">
            <a:tbl>
              <a:tblPr firstRow="1" firstCol="1" bandRow="1">
                <a:tableStyleId>{5C22544A-7EE6-4342-B048-85BDC9FD1C3A}</a:tableStyleId>
              </a:tblPr>
              <a:tblGrid>
                <a:gridCol w="3306620">
                  <a:extLst>
                    <a:ext uri="{9D8B030D-6E8A-4147-A177-3AD203B41FA5}">
                      <a16:colId xmlns:a16="http://schemas.microsoft.com/office/drawing/2014/main" val="3990663204"/>
                    </a:ext>
                  </a:extLst>
                </a:gridCol>
                <a:gridCol w="3267584">
                  <a:extLst>
                    <a:ext uri="{9D8B030D-6E8A-4147-A177-3AD203B41FA5}">
                      <a16:colId xmlns:a16="http://schemas.microsoft.com/office/drawing/2014/main" val="2920350860"/>
                    </a:ext>
                  </a:extLst>
                </a:gridCol>
                <a:gridCol w="2569796">
                  <a:extLst>
                    <a:ext uri="{9D8B030D-6E8A-4147-A177-3AD203B41FA5}">
                      <a16:colId xmlns:a16="http://schemas.microsoft.com/office/drawing/2014/main" val="804928925"/>
                    </a:ext>
                  </a:extLst>
                </a:gridCol>
              </a:tblGrid>
              <a:tr h="4229100">
                <a:tc>
                  <a:txBody>
                    <a:bodyPr/>
                    <a:lstStyle/>
                    <a:p>
                      <a:pPr algn="l">
                        <a:lnSpc>
                          <a:spcPct val="100000"/>
                        </a:lnSpc>
                        <a:tabLst>
                          <a:tab pos="6632575" algn="r"/>
                          <a:tab pos="6661150" algn="r"/>
                        </a:tabLst>
                      </a:pPr>
                      <a:r>
                        <a:rPr lang="fr-FR" sz="2100" b="0" dirty="0" err="1">
                          <a:solidFill>
                            <a:srgbClr val="FF9900"/>
                          </a:solidFill>
                          <a:effectLst/>
                          <a:latin typeface="CS Avva Shenouda" panose="020B7200000000000000" pitchFamily="34" charset="0"/>
                        </a:rPr>
                        <a:t>Pi`ar,ydiakwn</a:t>
                      </a:r>
                      <a:endParaRPr lang="fr-FR" sz="2100" b="0" dirty="0">
                        <a:solidFill>
                          <a:srgbClr val="FF9900"/>
                        </a:solidFill>
                        <a:effectLst/>
                        <a:latin typeface="CS Avva Shenouda" panose="020B7200000000000000" pitchFamily="34" charset="0"/>
                      </a:endParaRPr>
                    </a:p>
                    <a:p>
                      <a:pPr algn="l">
                        <a:lnSpc>
                          <a:spcPct val="100000"/>
                        </a:lnSpc>
                        <a:tabLst>
                          <a:tab pos="6632575" algn="r"/>
                          <a:tab pos="6661150" algn="r"/>
                        </a:tabLst>
                      </a:pPr>
                      <a:endParaRPr lang="fr-FR" sz="2100" b="0" dirty="0" err="1">
                        <a:solidFill>
                          <a:srgbClr val="FF9900"/>
                        </a:solidFill>
                        <a:effectLst/>
                        <a:latin typeface="CS Avva Shenouda" panose="020B7200000000000000" pitchFamily="34" charset="0"/>
                      </a:endParaRPr>
                    </a:p>
                    <a:p>
                      <a:pPr algn="just">
                        <a:lnSpc>
                          <a:spcPct val="100000"/>
                        </a:lnSpc>
                      </a:pPr>
                      <a:r>
                        <a:rPr lang="fr-FR" sz="2100" b="0" dirty="0" err="1">
                          <a:solidFill>
                            <a:schemeClr val="tx1"/>
                          </a:solidFill>
                          <a:effectLst/>
                          <a:latin typeface="CS Avva Shenouda" panose="020B7200000000000000" pitchFamily="34" charset="0"/>
                        </a:rPr>
                        <a:t>Pasyri</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pisorp</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mba;moc</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pe</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vai</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nte</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pi`eration</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etauenk</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eqoun</a:t>
                      </a:r>
                      <a:r>
                        <a:rPr lang="fr-FR" sz="2100" b="0" dirty="0">
                          <a:solidFill>
                            <a:schemeClr val="tx1"/>
                          </a:solidFill>
                          <a:effectLst/>
                          <a:latin typeface="CS Avva Shenouda" panose="020B7200000000000000" pitchFamily="34" charset="0"/>
                        </a:rPr>
                        <a:t> </a:t>
                      </a:r>
                    </a:p>
                    <a:p>
                      <a:pPr algn="just">
                        <a:lnSpc>
                          <a:spcPct val="100000"/>
                        </a:lnSpc>
                      </a:pPr>
                      <a:r>
                        <a:rPr lang="fr-FR" sz="2100" b="0" dirty="0">
                          <a:solidFill>
                            <a:schemeClr val="tx1"/>
                          </a:solidFill>
                          <a:effectLst/>
                          <a:latin typeface="CS Avva Shenouda" panose="020B7200000000000000" pitchFamily="34" charset="0"/>
                        </a:rPr>
                        <a:t>`</a:t>
                      </a:r>
                      <a:r>
                        <a:rPr lang="fr-FR" sz="2100" b="0" dirty="0" err="1">
                          <a:solidFill>
                            <a:schemeClr val="tx1"/>
                          </a:solidFill>
                          <a:effectLst/>
                          <a:latin typeface="CS Avva Shenouda" panose="020B7200000000000000" pitchFamily="34" charset="0"/>
                        </a:rPr>
                        <a:t>eroc</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cse</a:t>
                      </a:r>
                      <a:r>
                        <a:rPr lang="fr-FR" sz="2100" b="0" dirty="0">
                          <a:solidFill>
                            <a:schemeClr val="tx1"/>
                          </a:solidFill>
                          <a:effectLst/>
                          <a:latin typeface="CS Avva Shenouda" panose="020B7200000000000000" pitchFamily="34" charset="0"/>
                        </a:rPr>
                        <a:t> </a:t>
                      </a:r>
                      <a:br>
                        <a:rPr lang="fr-FR" sz="2100" b="0" dirty="0">
                          <a:solidFill>
                            <a:schemeClr val="tx1"/>
                          </a:solidFill>
                          <a:effectLst/>
                          <a:latin typeface="CS Avva Shenouda" panose="020B7200000000000000" pitchFamily="34" charset="0"/>
                        </a:rPr>
                      </a:br>
                      <a:r>
                        <a:rPr lang="fr-FR" sz="2100" b="0" dirty="0">
                          <a:solidFill>
                            <a:schemeClr val="tx1"/>
                          </a:solidFill>
                          <a:effectLst/>
                          <a:latin typeface="CS Avva Shenouda" panose="020B7200000000000000" pitchFamily="34" charset="0"/>
                        </a:rPr>
                        <a:t>`</a:t>
                      </a:r>
                      <a:r>
                        <a:rPr lang="fr-FR" sz="2100" b="0" dirty="0" err="1">
                          <a:solidFill>
                            <a:schemeClr val="tx1"/>
                          </a:solidFill>
                          <a:effectLst/>
                          <a:latin typeface="CS Avva Shenouda" panose="020B7200000000000000" pitchFamily="34" charset="0"/>
                        </a:rPr>
                        <a:t>erok</a:t>
                      </a:r>
                      <a:r>
                        <a:rPr lang="fr-FR" sz="2100" b="0" dirty="0">
                          <a:solidFill>
                            <a:schemeClr val="tx1"/>
                          </a:solidFill>
                          <a:effectLst/>
                          <a:latin typeface="CS Avva Shenouda" panose="020B7200000000000000" pitchFamily="34" charset="0"/>
                        </a:rPr>
                        <a:t> `e[i­`</a:t>
                      </a:r>
                      <a:r>
                        <a:rPr lang="fr-FR" sz="2100" b="0" dirty="0" err="1">
                          <a:solidFill>
                            <a:schemeClr val="tx1"/>
                          </a:solidFill>
                          <a:effectLst/>
                          <a:latin typeface="CS Avva Shenouda" panose="020B7200000000000000" pitchFamily="34" charset="0"/>
                        </a:rPr>
                        <a:t>cbw</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e;ou`i</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ou`i</a:t>
                      </a:r>
                      <a:r>
                        <a:rPr lang="fr-FR" sz="2100" b="0" dirty="0">
                          <a:solidFill>
                            <a:schemeClr val="tx1"/>
                          </a:solidFill>
                          <a:effectLst/>
                          <a:latin typeface="CS Avva Shenouda" panose="020B7200000000000000" pitchFamily="34" charset="0"/>
                        </a:rPr>
                        <a:t> </a:t>
                      </a:r>
                      <a:r>
                        <a:rPr lang="fr-FR" sz="1800" b="0" kern="1200" dirty="0">
                          <a:solidFill>
                            <a:schemeClr val="tx1"/>
                          </a:solidFill>
                          <a:effectLst/>
                          <a:latin typeface="CS Avva Shenouda" panose="020B7200000000000000" pitchFamily="34" charset="0"/>
                          <a:ea typeface="+mn-ea"/>
                          <a:cs typeface="+mn-cs"/>
                        </a:rPr>
                        <a:t>`</a:t>
                      </a:r>
                      <a:r>
                        <a:rPr lang="fr-FR" sz="1800" b="0" kern="1200" dirty="0" err="1">
                          <a:solidFill>
                            <a:schemeClr val="tx1"/>
                          </a:solidFill>
                          <a:effectLst/>
                          <a:latin typeface="CS Avva Shenouda" panose="020B7200000000000000" pitchFamily="34" charset="0"/>
                          <a:ea typeface="+mn-ea"/>
                          <a:cs typeface="+mn-cs"/>
                        </a:rPr>
                        <a:t>nni`anag­nwc­tyc</a:t>
                      </a:r>
                      <a:r>
                        <a:rPr lang="fr-FR" sz="1800" b="0" kern="1200" dirty="0">
                          <a:solidFill>
                            <a:schemeClr val="tx1"/>
                          </a:solidFill>
                          <a:effectLst/>
                          <a:latin typeface="CS Avva Shenouda" panose="020B7200000000000000" pitchFamily="34" charset="0"/>
                          <a:ea typeface="+mn-ea"/>
                          <a:cs typeface="+mn-cs"/>
                        </a:rPr>
                        <a:t> </a:t>
                      </a:r>
                      <a:r>
                        <a:rPr lang="fr-FR" sz="2100" b="0" dirty="0">
                          <a:solidFill>
                            <a:schemeClr val="tx1"/>
                          </a:solidFill>
                          <a:effectLst/>
                          <a:latin typeface="CS Avva Shenouda" panose="020B7200000000000000" pitchFamily="34" charset="0"/>
                        </a:rPr>
                        <a:t>`</a:t>
                      </a:r>
                      <a:r>
                        <a:rPr lang="fr-FR" sz="2100" b="0" dirty="0" err="1">
                          <a:solidFill>
                            <a:schemeClr val="tx1"/>
                          </a:solidFill>
                          <a:effectLst/>
                          <a:latin typeface="CS Avva Shenouda" panose="020B7200000000000000" pitchFamily="34" charset="0"/>
                        </a:rPr>
                        <a:t>nte</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ni`gravy</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e;ouab</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nnifi</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nte</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vNou</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nai</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etautenhoutk</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erwou</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eerka;y,in</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mpilaoc</a:t>
                      </a:r>
                      <a:r>
                        <a:rPr lang="fr-FR" sz="2100" b="0" dirty="0">
                          <a:solidFill>
                            <a:schemeClr val="tx1"/>
                          </a:solidFill>
                          <a:effectLst/>
                          <a:latin typeface="CS Avva Shenouda" panose="020B7200000000000000" pitchFamily="34" charset="0"/>
                        </a:rPr>
                        <a:t> `</a:t>
                      </a:r>
                    </a:p>
                    <a:p>
                      <a:pPr algn="just">
                        <a:lnSpc>
                          <a:spcPct val="100000"/>
                        </a:lnSpc>
                      </a:pPr>
                      <a:r>
                        <a:rPr lang="fr-FR" sz="2100" b="0" dirty="0" err="1">
                          <a:solidFill>
                            <a:schemeClr val="tx1"/>
                          </a:solidFill>
                          <a:effectLst/>
                          <a:latin typeface="CS Avva Shenouda" panose="020B7200000000000000" pitchFamily="34" charset="0"/>
                        </a:rPr>
                        <a:t>nqytou</a:t>
                      </a:r>
                      <a:r>
                        <a:rPr lang="fr-FR" sz="2100" b="0" dirty="0">
                          <a:solidFill>
                            <a:schemeClr val="tx1"/>
                          </a:solidFill>
                          <a:effectLst/>
                          <a:latin typeface="CS Avva Shenouda" panose="020B7200000000000000" pitchFamily="34" charset="0"/>
                        </a:rPr>
                        <a:t>. </a:t>
                      </a:r>
                      <a:endParaRPr lang="fr-FR" sz="2100" b="0" dirty="0">
                        <a:solidFill>
                          <a:schemeClr val="tx1"/>
                        </a:solidFill>
                        <a:effectLst/>
                        <a:latin typeface="CS Avva Shenouda" panose="020B7200000000000000" pitchFamily="34" charset="0"/>
                        <a:ea typeface="MS Mincho" panose="02020609040205080304" pitchFamily="49" charset="-128"/>
                        <a:cs typeface="Simplified Arabic" panose="02020603050405020304" pitchFamily="18" charset="-78"/>
                      </a:endParaRPr>
                    </a:p>
                  </a:txBody>
                  <a:tcPr marL="68580" marR="68580" marT="34290" marB="34290">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tabLst>
                          <a:tab pos="-581660" algn="l"/>
                          <a:tab pos="-457200" algn="l"/>
                          <a:tab pos="272415" algn="l"/>
                        </a:tabLst>
                      </a:pPr>
                      <a:r>
                        <a:rPr lang="fr-FR" sz="2100" b="0" dirty="0">
                          <a:solidFill>
                            <a:srgbClr val="FF9900"/>
                          </a:solidFill>
                          <a:effectLst/>
                        </a:rPr>
                        <a:t>L'archidiacre</a:t>
                      </a:r>
                    </a:p>
                    <a:p>
                      <a:pPr algn="l">
                        <a:tabLst>
                          <a:tab pos="-581660" algn="l"/>
                          <a:tab pos="-457200" algn="l"/>
                          <a:tab pos="272415" algn="l"/>
                        </a:tabLst>
                      </a:pPr>
                      <a:endParaRPr lang="fr-FR" sz="2100" b="0" dirty="0">
                        <a:solidFill>
                          <a:srgbClr val="FF9900"/>
                        </a:solidFill>
                        <a:effectLst/>
                      </a:endParaRPr>
                    </a:p>
                    <a:p>
                      <a:pPr algn="just"/>
                      <a:r>
                        <a:rPr lang="fr-FR" sz="2100" b="0" dirty="0">
                          <a:solidFill>
                            <a:schemeClr val="tx1"/>
                          </a:solidFill>
                          <a:effectLst/>
                        </a:rPr>
                        <a:t>Mon fils, tu viens d'entrer dans le premier niveau du clergé. Tu dois donc apprendre des saintes Ecritures l'un après l'autre, les Souffles de Dieu qui t'ont été confiés, pour l'enseigner au peuple. </a:t>
                      </a:r>
                      <a:endParaRPr lang="fr-FR" sz="2100" b="0" dirty="0">
                        <a:solidFill>
                          <a:schemeClr val="tx1"/>
                        </a:solidFill>
                        <a:effectLst/>
                        <a:latin typeface="Calibri" panose="020F0502020204030204" pitchFamily="34" charset="0"/>
                        <a:ea typeface="MS Mincho" panose="02020609040205080304" pitchFamily="49" charset="-128"/>
                        <a:cs typeface="Simplified Arabic" panose="02020603050405020304" pitchFamily="18" charset="-78"/>
                      </a:endParaRPr>
                    </a:p>
                  </a:txBody>
                  <a:tcPr marL="68580" marR="68580" marT="34290" marB="34290">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1">
                        <a:lnSpc>
                          <a:spcPct val="100000"/>
                        </a:lnSpc>
                      </a:pPr>
                      <a:r>
                        <a:rPr lang="ar-EG" sz="2100" b="0" dirty="0" err="1">
                          <a:solidFill>
                            <a:srgbClr val="FF9900"/>
                          </a:solidFill>
                          <a:effectLst/>
                        </a:rPr>
                        <a:t>الأرشيدياكون</a:t>
                      </a:r>
                      <a:endParaRPr lang="fr-FR" sz="2100" b="0" dirty="0">
                        <a:solidFill>
                          <a:srgbClr val="FF9900"/>
                        </a:solidFill>
                        <a:effectLst/>
                      </a:endParaRPr>
                    </a:p>
                    <a:p>
                      <a:pPr algn="r" rtl="1">
                        <a:lnSpc>
                          <a:spcPct val="100000"/>
                        </a:lnSpc>
                      </a:pPr>
                      <a:endParaRPr lang="ar-EG" sz="2100" b="0" dirty="0" err="1">
                        <a:solidFill>
                          <a:srgbClr val="FF9900"/>
                        </a:solidFill>
                        <a:effectLst/>
                      </a:endParaRPr>
                    </a:p>
                    <a:p>
                      <a:pPr algn="justLow" rtl="1">
                        <a:lnSpc>
                          <a:spcPct val="100000"/>
                        </a:lnSpc>
                      </a:pPr>
                      <a:r>
                        <a:rPr lang="ar-EG" sz="2400" b="0" dirty="0">
                          <a:solidFill>
                            <a:schemeClr val="tx1"/>
                          </a:solidFill>
                          <a:effectLst/>
                        </a:rPr>
                        <a:t>يا بُني، هذه أول درجات الكهنوت التي دَخَلتَ إليها. فيجب عليك أن تتعلم واحداً فواحداً من فصول الكتب المقدسة، أنفاس الله التي </a:t>
                      </a:r>
                      <a:r>
                        <a:rPr lang="ar-EG" sz="2400" b="0" dirty="0" err="1">
                          <a:solidFill>
                            <a:schemeClr val="tx1"/>
                          </a:solidFill>
                          <a:effectLst/>
                        </a:rPr>
                        <a:t>أؤْتمنتَ</a:t>
                      </a:r>
                      <a:r>
                        <a:rPr lang="ar-EG" sz="2400" b="0" dirty="0">
                          <a:solidFill>
                            <a:schemeClr val="tx1"/>
                          </a:solidFill>
                          <a:effectLst/>
                        </a:rPr>
                        <a:t> عليها كي تَعِظ بها الشعب. </a:t>
                      </a:r>
                      <a:endParaRPr lang="fr-FR" sz="2400" b="0" dirty="0">
                        <a:solidFill>
                          <a:schemeClr val="tx1"/>
                        </a:solidFill>
                        <a:effectLst/>
                        <a:latin typeface="Calibri" panose="020F0502020204030204" pitchFamily="34" charset="0"/>
                        <a:ea typeface="MS Mincho" panose="02020609040205080304" pitchFamily="49" charset="-128"/>
                        <a:cs typeface="Simplified Arabic" panose="02020603050405020304" pitchFamily="18" charset="-78"/>
                      </a:endParaRPr>
                    </a:p>
                  </a:txBody>
                  <a:tcPr marL="68580" marR="68580" marT="34290" marB="34290">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9645814"/>
                  </a:ext>
                </a:extLst>
              </a:tr>
            </a:tbl>
          </a:graphicData>
        </a:graphic>
      </p:graphicFrame>
      <p:sp>
        <p:nvSpPr>
          <p:cNvPr id="3" name="Action Button: Custom 4">
            <a:hlinkClick r:id="rId2" action="ppaction://hlinksldjump" highlightClick="1"/>
            <a:extLst>
              <a:ext uri="{FF2B5EF4-FFF2-40B4-BE49-F238E27FC236}">
                <a16:creationId xmlns:a16="http://schemas.microsoft.com/office/drawing/2014/main" id="{7AF5F63B-4ED5-D421-A4CC-0B633EB0B997}"/>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84848551"/>
      </p:ext>
    </p:extLst>
  </p:cSld>
  <p:clrMapOvr>
    <a:masterClrMapping/>
  </p:clrMapOvr>
  <p:transition/>
</p:sld>
</file>

<file path=ppt/slides/slide3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87FE71DE-2B86-EEBB-FA3F-6DC3F9568EB5}"/>
              </a:ext>
            </a:extLst>
          </p:cNvPr>
          <p:cNvGraphicFramePr>
            <a:graphicFrameLocks noGrp="1"/>
          </p:cNvGraphicFramePr>
          <p:nvPr/>
        </p:nvGraphicFramePr>
        <p:xfrm>
          <a:off x="0" y="208344"/>
          <a:ext cx="9144000" cy="4869180"/>
        </p:xfrm>
        <a:graphic>
          <a:graphicData uri="http://schemas.openxmlformats.org/drawingml/2006/table">
            <a:tbl>
              <a:tblPr firstRow="1" firstCol="1" bandRow="1">
                <a:tableStyleId>{5C22544A-7EE6-4342-B048-85BDC9FD1C3A}</a:tableStyleId>
              </a:tblPr>
              <a:tblGrid>
                <a:gridCol w="3572914">
                  <a:extLst>
                    <a:ext uri="{9D8B030D-6E8A-4147-A177-3AD203B41FA5}">
                      <a16:colId xmlns:a16="http://schemas.microsoft.com/office/drawing/2014/main" val="1905088226"/>
                    </a:ext>
                  </a:extLst>
                </a:gridCol>
                <a:gridCol w="3001289">
                  <a:extLst>
                    <a:ext uri="{9D8B030D-6E8A-4147-A177-3AD203B41FA5}">
                      <a16:colId xmlns:a16="http://schemas.microsoft.com/office/drawing/2014/main" val="1327123592"/>
                    </a:ext>
                  </a:extLst>
                </a:gridCol>
                <a:gridCol w="2569797">
                  <a:extLst>
                    <a:ext uri="{9D8B030D-6E8A-4147-A177-3AD203B41FA5}">
                      <a16:colId xmlns:a16="http://schemas.microsoft.com/office/drawing/2014/main" val="3509566892"/>
                    </a:ext>
                  </a:extLst>
                </a:gridCol>
              </a:tblGrid>
              <a:tr h="4869180">
                <a:tc>
                  <a:txBody>
                    <a:bodyPr/>
                    <a:lstStyle/>
                    <a:p>
                      <a:pPr algn="just"/>
                      <a:r>
                        <a:rPr lang="fr-FR" sz="2100" b="0" dirty="0" err="1">
                          <a:solidFill>
                            <a:schemeClr val="tx1"/>
                          </a:solidFill>
                          <a:effectLst/>
                          <a:latin typeface="CS Avva Shenouda" panose="020B7200000000000000" pitchFamily="34" charset="0"/>
                        </a:rPr>
                        <a:t>Ounis</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gar</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nhwb</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pe</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vai</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efer</a:t>
                      </a:r>
                      <a:r>
                        <a:rPr lang="fr-FR" sz="2100" b="0" dirty="0">
                          <a:solidFill>
                            <a:schemeClr val="tx1"/>
                          </a:solidFill>
                          <a:effectLst/>
                          <a:latin typeface="CS Avva Shenouda" panose="020B7200000000000000" pitchFamily="34" charset="0"/>
                        </a:rPr>
                        <a:t>`,ria `</a:t>
                      </a:r>
                      <a:r>
                        <a:rPr lang="fr-FR" sz="2100" b="0" dirty="0" err="1">
                          <a:solidFill>
                            <a:schemeClr val="tx1"/>
                          </a:solidFill>
                          <a:effectLst/>
                          <a:latin typeface="CS Avva Shenouda" panose="020B7200000000000000" pitchFamily="34" charset="0"/>
                        </a:rPr>
                        <a:t>nje</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vy`etautahof</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eratf</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erof</a:t>
                      </a:r>
                      <a:r>
                        <a:rPr lang="fr-FR" sz="2100" b="0" dirty="0">
                          <a:solidFill>
                            <a:schemeClr val="tx1"/>
                          </a:solidFill>
                          <a:effectLst/>
                          <a:latin typeface="CS Avva Shenouda" panose="020B7200000000000000" pitchFamily="34" charset="0"/>
                        </a:rPr>
                        <a:t> </a:t>
                      </a:r>
                    </a:p>
                    <a:p>
                      <a:pPr algn="just"/>
                      <a:r>
                        <a:rPr lang="fr-FR" sz="2100" b="0" dirty="0">
                          <a:solidFill>
                            <a:schemeClr val="tx1"/>
                          </a:solidFill>
                          <a:effectLst/>
                          <a:latin typeface="CS Avva Shenouda" panose="020B7200000000000000" pitchFamily="34" charset="0"/>
                        </a:rPr>
                        <a:t>`</a:t>
                      </a:r>
                      <a:r>
                        <a:rPr lang="fr-FR" sz="2100" b="0" dirty="0" err="1">
                          <a:solidFill>
                            <a:schemeClr val="tx1"/>
                          </a:solidFill>
                          <a:effectLst/>
                          <a:latin typeface="CS Avva Shenouda" panose="020B7200000000000000" pitchFamily="34" charset="0"/>
                        </a:rPr>
                        <a:t>eswpi</a:t>
                      </a:r>
                      <a:r>
                        <a:rPr lang="fr-FR" sz="2100" b="0" dirty="0">
                          <a:solidFill>
                            <a:schemeClr val="tx1"/>
                          </a:solidFill>
                          <a:effectLst/>
                          <a:latin typeface="CS Avva Shenouda" panose="020B7200000000000000" pitchFamily="34" charset="0"/>
                        </a:rPr>
                        <a:t> `m­`</a:t>
                      </a:r>
                      <a:r>
                        <a:rPr lang="fr-FR" sz="2100" b="0" dirty="0" err="1">
                          <a:solidFill>
                            <a:schemeClr val="tx1"/>
                          </a:solidFill>
                          <a:effectLst/>
                          <a:latin typeface="CS Avva Shenouda" panose="020B7200000000000000" pitchFamily="34" charset="0"/>
                        </a:rPr>
                        <a:t>vry</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nouqybc</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ef`eerou­wini</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hijen</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la,nia</a:t>
                      </a:r>
                      <a:r>
                        <a:rPr lang="fr-FR" sz="2100" b="0" dirty="0">
                          <a:solidFill>
                            <a:schemeClr val="tx1"/>
                          </a:solidFill>
                          <a:effectLst/>
                          <a:latin typeface="CS Avva Shenouda" panose="020B7200000000000000" pitchFamily="34" charset="0"/>
                        </a:rPr>
                        <a:t> @ </a:t>
                      </a:r>
                      <a:r>
                        <a:rPr lang="fr-FR" sz="2100" b="0" dirty="0" err="1">
                          <a:solidFill>
                            <a:schemeClr val="tx1"/>
                          </a:solidFill>
                          <a:effectLst/>
                          <a:latin typeface="CS Avva Shenouda" panose="020B7200000000000000" pitchFamily="34" charset="0"/>
                        </a:rPr>
                        <a:t>hina</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mypwc</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ekmoh</a:t>
                      </a:r>
                      <a:r>
                        <a:rPr lang="fr-FR" sz="2100" b="0" kern="1200" dirty="0">
                          <a:solidFill>
                            <a:schemeClr val="tx1"/>
                          </a:solidFill>
                          <a:effectLst/>
                          <a:latin typeface="CS Avva Shenouda" panose="020B7200000000000000" pitchFamily="34" charset="0"/>
                          <a:ea typeface="+mn-ea"/>
                          <a:cs typeface="+mn-cs"/>
                        </a:rPr>
                        <a:t> `</a:t>
                      </a:r>
                      <a:r>
                        <a:rPr lang="fr-FR" sz="2100" b="0" kern="1200" dirty="0" err="1">
                          <a:solidFill>
                            <a:schemeClr val="tx1"/>
                          </a:solidFill>
                          <a:effectLst/>
                          <a:latin typeface="CS Avva Shenouda" panose="020B7200000000000000" pitchFamily="34" charset="0"/>
                          <a:ea typeface="+mn-ea"/>
                          <a:cs typeface="+mn-cs"/>
                        </a:rPr>
                        <a:t>nnenmasj</a:t>
                      </a:r>
                      <a:r>
                        <a:rPr lang="fr-FR" sz="2100" b="0" dirty="0">
                          <a:solidFill>
                            <a:schemeClr val="tx1"/>
                          </a:solidFill>
                          <a:effectLst/>
                          <a:latin typeface="CS Avva Shenouda" panose="020B7200000000000000" pitchFamily="34" charset="0"/>
                        </a:rPr>
                        <a:t> </a:t>
                      </a:r>
                    </a:p>
                    <a:p>
                      <a:pPr algn="just"/>
                      <a:r>
                        <a:rPr lang="fr-FR" sz="2100" b="0" dirty="0">
                          <a:solidFill>
                            <a:schemeClr val="tx1"/>
                          </a:solidFill>
                          <a:effectLst/>
                          <a:latin typeface="CS Avva Shenouda" panose="020B7200000000000000" pitchFamily="34" charset="0"/>
                        </a:rPr>
                        <a:t>`</a:t>
                      </a:r>
                      <a:r>
                        <a:rPr lang="fr-FR" sz="2100" b="0" dirty="0" err="1">
                          <a:solidFill>
                            <a:schemeClr val="tx1"/>
                          </a:solidFill>
                          <a:effectLst/>
                          <a:latin typeface="CS Avva Shenouda" panose="020B7200000000000000" pitchFamily="34" charset="0"/>
                        </a:rPr>
                        <a:t>nnyetcwtem</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erok</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qen</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ny`etek­ws</a:t>
                      </a:r>
                      <a:r>
                        <a:rPr lang="fr-FR" sz="2100" b="0" kern="1200" dirty="0">
                          <a:solidFill>
                            <a:schemeClr val="tx1"/>
                          </a:solidFill>
                          <a:effectLst/>
                          <a:latin typeface="CS Avva Shenouda" panose="020B7200000000000000" pitchFamily="34" charset="0"/>
                          <a:ea typeface="+mn-ea"/>
                          <a:cs typeface="+mn-cs"/>
                        </a:rPr>
                        <a:t> `</a:t>
                      </a:r>
                      <a:r>
                        <a:rPr lang="fr-FR" sz="2100" b="0" kern="1200" dirty="0" err="1">
                          <a:solidFill>
                            <a:schemeClr val="tx1"/>
                          </a:solidFill>
                          <a:effectLst/>
                          <a:latin typeface="CS Avva Shenouda" panose="020B7200000000000000" pitchFamily="34" charset="0"/>
                          <a:ea typeface="+mn-ea"/>
                          <a:cs typeface="+mn-cs"/>
                        </a:rPr>
                        <a:t>mmw­ou</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erwou</a:t>
                      </a:r>
                      <a:r>
                        <a:rPr lang="fr-FR" sz="2100" b="0" dirty="0">
                          <a:solidFill>
                            <a:schemeClr val="tx1"/>
                          </a:solidFill>
                          <a:effectLst/>
                          <a:latin typeface="CS Avva Shenouda" panose="020B7200000000000000" pitchFamily="34" charset="0"/>
                        </a:rPr>
                        <a:t> @ </a:t>
                      </a:r>
                    </a:p>
                    <a:p>
                      <a:pPr algn="just" rtl="0"/>
                      <a:r>
                        <a:rPr lang="fr-FR" sz="2100" b="0" dirty="0">
                          <a:solidFill>
                            <a:schemeClr val="tx1"/>
                          </a:solidFill>
                          <a:effectLst/>
                          <a:latin typeface="CS Avva Shenouda" panose="020B7200000000000000" pitchFamily="34" charset="0"/>
                        </a:rPr>
                        <a:t>`</a:t>
                      </a:r>
                      <a:r>
                        <a:rPr lang="fr-FR" sz="2100" b="0" dirty="0" err="1">
                          <a:solidFill>
                            <a:schemeClr val="tx1"/>
                          </a:solidFill>
                          <a:effectLst/>
                          <a:latin typeface="CS Avva Shenouda" panose="020B7200000000000000" pitchFamily="34" charset="0"/>
                        </a:rPr>
                        <a:t>n;ok</a:t>
                      </a:r>
                      <a:r>
                        <a:rPr lang="fr-FR" sz="2100" b="0" dirty="0">
                          <a:solidFill>
                            <a:schemeClr val="tx1"/>
                          </a:solidFill>
                          <a:effectLst/>
                          <a:latin typeface="CS Avva Shenouda" panose="020B7200000000000000" pitchFamily="34" charset="0"/>
                        </a:rPr>
                        <a:t> de `</a:t>
                      </a:r>
                      <a:r>
                        <a:rPr lang="fr-FR" sz="2100" b="0" dirty="0" err="1">
                          <a:solidFill>
                            <a:schemeClr val="tx1"/>
                          </a:solidFill>
                          <a:effectLst/>
                          <a:latin typeface="CS Avva Shenouda" panose="020B7200000000000000" pitchFamily="34" charset="0"/>
                        </a:rPr>
                        <a:t>ntekswpi</a:t>
                      </a:r>
                      <a:r>
                        <a:rPr lang="fr-FR" sz="2100" b="0" dirty="0">
                          <a:solidFill>
                            <a:schemeClr val="tx1"/>
                          </a:solidFill>
                          <a:effectLst/>
                          <a:latin typeface="CS Avva Shenouda" panose="020B7200000000000000" pitchFamily="34" charset="0"/>
                        </a:rPr>
                        <a:t> `</a:t>
                      </a:r>
                    </a:p>
                    <a:p>
                      <a:pPr algn="just" rtl="0"/>
                      <a:r>
                        <a:rPr lang="fr-FR" sz="2100" b="0" dirty="0">
                          <a:solidFill>
                            <a:schemeClr val="tx1"/>
                          </a:solidFill>
                          <a:effectLst/>
                          <a:latin typeface="CS Avva Shenouda" panose="020B7200000000000000" pitchFamily="34" charset="0"/>
                        </a:rPr>
                        <a:t>n`</a:t>
                      </a:r>
                      <a:r>
                        <a:rPr lang="fr-FR" sz="2100" b="0" dirty="0" err="1">
                          <a:solidFill>
                            <a:schemeClr val="tx1"/>
                          </a:solidFill>
                          <a:effectLst/>
                          <a:latin typeface="CS Avva Shenouda" panose="020B7200000000000000" pitchFamily="34" charset="0"/>
                        </a:rPr>
                        <a:t>adokimoc</a:t>
                      </a:r>
                      <a:r>
                        <a:rPr lang="fr-FR" sz="2100" b="0" dirty="0">
                          <a:solidFill>
                            <a:schemeClr val="tx1"/>
                          </a:solidFill>
                          <a:effectLst/>
                          <a:latin typeface="CS Avva Shenouda" panose="020B7200000000000000" pitchFamily="34" charset="0"/>
                        </a:rPr>
                        <a:t> @ alla </a:t>
                      </a:r>
                      <a:r>
                        <a:rPr lang="fr-FR" sz="2100" b="0" kern="1200" dirty="0">
                          <a:solidFill>
                            <a:schemeClr val="tx1"/>
                          </a:solidFill>
                          <a:effectLst/>
                          <a:latin typeface="CS Avva Shenouda" panose="020B7200000000000000" pitchFamily="34" charset="0"/>
                          <a:ea typeface="+mn-ea"/>
                          <a:cs typeface="+mn-cs"/>
                        </a:rPr>
                        <a:t>`</a:t>
                      </a:r>
                      <a:r>
                        <a:rPr lang="fr-FR" sz="2100" b="0" kern="1200" dirty="0" err="1">
                          <a:solidFill>
                            <a:schemeClr val="tx1"/>
                          </a:solidFill>
                          <a:effectLst/>
                          <a:latin typeface="CS Avva Shenouda" panose="020B7200000000000000" pitchFamily="34" charset="0"/>
                          <a:ea typeface="+mn-ea"/>
                          <a:cs typeface="+mn-cs"/>
                        </a:rPr>
                        <a:t>ari`vmeui</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n­cyou</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niben</a:t>
                      </a:r>
                      <a:r>
                        <a:rPr lang="fr-FR" sz="2100" b="0" dirty="0">
                          <a:solidFill>
                            <a:schemeClr val="tx1"/>
                          </a:solidFill>
                          <a:effectLst/>
                          <a:latin typeface="CS Avva Shenouda" panose="020B7200000000000000" pitchFamily="34" charset="0"/>
                        </a:rPr>
                        <a:t> </a:t>
                      </a:r>
                      <a:r>
                        <a:rPr lang="fr-FR" sz="2100" b="0" kern="1200" dirty="0">
                          <a:solidFill>
                            <a:schemeClr val="tx1"/>
                          </a:solidFill>
                          <a:effectLst/>
                          <a:latin typeface="CS Avva Shenouda" panose="020B7200000000000000" pitchFamily="34" charset="0"/>
                          <a:ea typeface="+mn-ea"/>
                          <a:cs typeface="+mn-cs"/>
                        </a:rPr>
                        <a:t>`m`</a:t>
                      </a:r>
                      <a:r>
                        <a:rPr lang="fr-FR" sz="2100" b="0" kern="1200" dirty="0" err="1">
                          <a:solidFill>
                            <a:schemeClr val="tx1"/>
                          </a:solidFill>
                          <a:effectLst/>
                          <a:latin typeface="CS Avva Shenouda" panose="020B7200000000000000" pitchFamily="34" charset="0"/>
                          <a:ea typeface="+mn-ea"/>
                          <a:cs typeface="+mn-cs"/>
                        </a:rPr>
                        <a:t>p­caji</a:t>
                      </a:r>
                      <a:r>
                        <a:rPr lang="fr-FR" sz="2100" b="0" dirty="0">
                          <a:solidFill>
                            <a:schemeClr val="tx1"/>
                          </a:solidFill>
                          <a:effectLst/>
                          <a:latin typeface="CS Avva Shenouda" panose="020B7200000000000000" pitchFamily="34" charset="0"/>
                        </a:rPr>
                        <a:t> `m`p{</a:t>
                      </a:r>
                      <a:r>
                        <a:rPr lang="fr-FR" sz="2100" b="0" dirty="0" err="1">
                          <a:solidFill>
                            <a:schemeClr val="tx1"/>
                          </a:solidFill>
                          <a:effectLst/>
                          <a:latin typeface="CS Avva Shenouda" panose="020B7200000000000000" pitchFamily="34" charset="0"/>
                        </a:rPr>
                        <a:t>oic</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etjw</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mmoc</a:t>
                      </a:r>
                      <a:r>
                        <a:rPr lang="fr-FR" sz="2100" b="0" dirty="0">
                          <a:solidFill>
                            <a:schemeClr val="tx1"/>
                          </a:solidFill>
                          <a:effectLst/>
                          <a:latin typeface="CS Avva Shenouda" panose="020B7200000000000000" pitchFamily="34" charset="0"/>
                        </a:rPr>
                        <a:t> @ je </a:t>
                      </a:r>
                      <a:r>
                        <a:rPr lang="fr-FR" sz="2100" b="0" dirty="0" err="1">
                          <a:solidFill>
                            <a:schemeClr val="tx1"/>
                          </a:solidFill>
                          <a:effectLst/>
                          <a:latin typeface="CS Avva Shenouda" panose="020B7200000000000000" pitchFamily="34" charset="0"/>
                        </a:rPr>
                        <a:t>vyetws</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marefka</a:t>
                      </a:r>
                      <a:r>
                        <a:rPr lang="fr-FR" sz="2100" b="0" dirty="0">
                          <a:solidFill>
                            <a:schemeClr val="tx1"/>
                          </a:solidFill>
                          <a:effectLst/>
                          <a:latin typeface="CS Avva Shenouda" panose="020B7200000000000000" pitchFamily="34" charset="0"/>
                        </a:rPr>
                        <a:t>].</a:t>
                      </a:r>
                      <a:endParaRPr lang="fr-FR" sz="2100" b="0" dirty="0">
                        <a:solidFill>
                          <a:schemeClr val="tx1"/>
                        </a:solidFill>
                        <a:effectLst/>
                        <a:latin typeface="CS Avva Shenouda" panose="020B7200000000000000" pitchFamily="34" charset="0"/>
                        <a:ea typeface="MS Mincho" panose="02020609040205080304" pitchFamily="49" charset="-128"/>
                        <a:cs typeface="Simplified Arabic" panose="02020603050405020304" pitchFamily="18" charset="-78"/>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fr-FR" sz="1800" b="0" dirty="0">
                          <a:solidFill>
                            <a:schemeClr val="tx1"/>
                          </a:solidFill>
                          <a:effectLst/>
                        </a:rPr>
                        <a:t>En effet, ceci est une grande œuvre et celui qui en prend la charge doit être comme la lampe éclairée qui est mise sur le lampadaire. Ainsi l'ouïe de ceux qui t'entendent sera comblée de ce que vous leur lisez.</a:t>
                      </a:r>
                    </a:p>
                    <a:p>
                      <a:pPr algn="just"/>
                      <a:r>
                        <a:rPr lang="fr-FR" sz="1800" b="0" dirty="0">
                          <a:solidFill>
                            <a:schemeClr val="tx1"/>
                          </a:solidFill>
                          <a:effectLst/>
                        </a:rPr>
                        <a:t>Ne soit pas mis à l'épreuve mais souvient toi perpétuel­lement la parole du Seigneur : "Que le lecteur comprenne."</a:t>
                      </a:r>
                      <a:endParaRPr lang="fr-FR" sz="1800" b="0" dirty="0">
                        <a:solidFill>
                          <a:schemeClr val="tx1"/>
                        </a:solidFill>
                        <a:effectLst/>
                        <a:latin typeface="Calibri" panose="020F0502020204030204" pitchFamily="34" charset="0"/>
                        <a:ea typeface="MS Mincho" panose="02020609040205080304" pitchFamily="49" charset="-128"/>
                        <a:cs typeface="Simplified Arabic" panose="02020603050405020304" pitchFamily="18" charset="-78"/>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Low" rtl="1"/>
                      <a:r>
                        <a:rPr lang="ar-EG" sz="2400" b="0" dirty="0">
                          <a:solidFill>
                            <a:schemeClr val="tx1"/>
                          </a:solidFill>
                          <a:effectLst/>
                        </a:rPr>
                        <a:t>لأن هذا أمر عظيم يحتاج مَنْ يقوم به أن يكون كالمصباح المضيء على المنارة لكي تملأ مَسامِع سامِعِيكَ مِمَّا تقرأ عليهم، </a:t>
                      </a:r>
                    </a:p>
                    <a:p>
                      <a:pPr algn="justLow" rtl="1"/>
                      <a:r>
                        <a:rPr lang="ar-EG" sz="2400" b="0" dirty="0">
                          <a:solidFill>
                            <a:schemeClr val="tx1"/>
                          </a:solidFill>
                          <a:effectLst/>
                        </a:rPr>
                        <a:t>ولتكن أنت غير مُجَرَّب لكن أذكر في كل حين كلام الرب إذ يقول "فليفهم القارئ."</a:t>
                      </a:r>
                      <a:endParaRPr lang="fr-FR" sz="2400" b="0" dirty="0">
                        <a:solidFill>
                          <a:schemeClr val="tx1"/>
                        </a:solidFill>
                        <a:effectLst/>
                        <a:latin typeface="Calibri" panose="020F0502020204030204" pitchFamily="34" charset="0"/>
                        <a:ea typeface="MS Mincho" panose="02020609040205080304" pitchFamily="49" charset="-128"/>
                        <a:cs typeface="Simplified Arabic" panose="02020603050405020304" pitchFamily="18" charset="-78"/>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62992043"/>
                  </a:ext>
                </a:extLst>
              </a:tr>
            </a:tbl>
          </a:graphicData>
        </a:graphic>
      </p:graphicFrame>
      <p:sp>
        <p:nvSpPr>
          <p:cNvPr id="3" name="Action Button: Custom 4">
            <a:hlinkClick r:id="rId2" action="ppaction://hlinksldjump" highlightClick="1"/>
            <a:extLst>
              <a:ext uri="{FF2B5EF4-FFF2-40B4-BE49-F238E27FC236}">
                <a16:creationId xmlns:a16="http://schemas.microsoft.com/office/drawing/2014/main" id="{518961EC-5796-6B27-B4CF-66E970275B2D}"/>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95645009"/>
      </p:ext>
    </p:extLst>
  </p:cSld>
  <p:clrMapOvr>
    <a:masterClrMapping/>
  </p:clrMapOvr>
  <p:transition/>
</p:sld>
</file>

<file path=ppt/slides/slide3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355392C4-3526-3C5F-9B53-984E663877BB}"/>
              </a:ext>
            </a:extLst>
          </p:cNvPr>
          <p:cNvGraphicFramePr>
            <a:graphicFrameLocks noGrp="1"/>
          </p:cNvGraphicFramePr>
          <p:nvPr/>
        </p:nvGraphicFramePr>
        <p:xfrm>
          <a:off x="1" y="164380"/>
          <a:ext cx="9143999" cy="4584601"/>
        </p:xfrm>
        <a:graphic>
          <a:graphicData uri="http://schemas.openxmlformats.org/drawingml/2006/table">
            <a:tbl>
              <a:tblPr firstRow="1" firstCol="1" bandRow="1">
                <a:tableStyleId>{5C22544A-7EE6-4342-B048-85BDC9FD1C3A}</a:tableStyleId>
              </a:tblPr>
              <a:tblGrid>
                <a:gridCol w="3223062">
                  <a:extLst>
                    <a:ext uri="{9D8B030D-6E8A-4147-A177-3AD203B41FA5}">
                      <a16:colId xmlns:a16="http://schemas.microsoft.com/office/drawing/2014/main" val="1246669714"/>
                    </a:ext>
                  </a:extLst>
                </a:gridCol>
                <a:gridCol w="3351141">
                  <a:extLst>
                    <a:ext uri="{9D8B030D-6E8A-4147-A177-3AD203B41FA5}">
                      <a16:colId xmlns:a16="http://schemas.microsoft.com/office/drawing/2014/main" val="4287315824"/>
                    </a:ext>
                  </a:extLst>
                </a:gridCol>
                <a:gridCol w="2569796">
                  <a:extLst>
                    <a:ext uri="{9D8B030D-6E8A-4147-A177-3AD203B41FA5}">
                      <a16:colId xmlns:a16="http://schemas.microsoft.com/office/drawing/2014/main" val="3202050861"/>
                    </a:ext>
                  </a:extLst>
                </a:gridCol>
              </a:tblGrid>
              <a:tr h="4584601">
                <a:tc>
                  <a:txBody>
                    <a:bodyPr/>
                    <a:lstStyle/>
                    <a:p>
                      <a:pPr algn="just"/>
                      <a:r>
                        <a:rPr lang="fr-FR" sz="2100" b="0" dirty="0" err="1">
                          <a:effectLst/>
                          <a:latin typeface="CS Avva Shenouda" panose="020B7200000000000000" pitchFamily="34" charset="0"/>
                        </a:rPr>
                        <a:t>Hopwc</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oun</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hiten</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tek`prokopy</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e;nanec</a:t>
                      </a:r>
                      <a:r>
                        <a:rPr lang="fr-FR" sz="2100" b="0" dirty="0">
                          <a:effectLst/>
                          <a:latin typeface="CS Avva Shenouda" panose="020B7200000000000000" pitchFamily="34" charset="0"/>
                        </a:rPr>
                        <a:t> @ nem </a:t>
                      </a:r>
                      <a:r>
                        <a:rPr lang="fr-FR" sz="2100" b="0" dirty="0" err="1">
                          <a:effectLst/>
                          <a:latin typeface="CS Avva Shenouda" panose="020B7200000000000000" pitchFamily="34" charset="0"/>
                        </a:rPr>
                        <a:t>pek`i`e`thy</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qen</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paiba;moc</a:t>
                      </a:r>
                      <a:r>
                        <a:rPr lang="fr-FR" sz="2100" b="0" dirty="0">
                          <a:effectLst/>
                          <a:latin typeface="CS Avva Shenouda" panose="020B7200000000000000" pitchFamily="34" charset="0"/>
                        </a:rPr>
                        <a:t> @ `</a:t>
                      </a:r>
                      <a:r>
                        <a:rPr lang="fr-FR" sz="2100" b="0" dirty="0" err="1">
                          <a:effectLst/>
                          <a:latin typeface="CS Avva Shenouda" panose="020B7200000000000000" pitchFamily="34" charset="0"/>
                        </a:rPr>
                        <a:t>ncenau</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etekmet­sau</a:t>
                      </a:r>
                      <a:r>
                        <a:rPr lang="fr-FR" sz="2100" b="0" dirty="0">
                          <a:effectLst/>
                          <a:latin typeface="CS Avva Shenouda" panose="020B7200000000000000" pitchFamily="34" charset="0"/>
                        </a:rPr>
                        <a:t> @ `</a:t>
                      </a:r>
                      <a:r>
                        <a:rPr lang="fr-FR" sz="2100" b="0" dirty="0" err="1">
                          <a:effectLst/>
                          <a:latin typeface="CS Avva Shenouda" panose="020B7200000000000000" pitchFamily="34" charset="0"/>
                        </a:rPr>
                        <a:t>ece</a:t>
                      </a:r>
                      <a:r>
                        <a:rPr lang="fr-FR" sz="2100" b="0" dirty="0">
                          <a:effectLst/>
                          <a:latin typeface="CS Avva Shenouda" panose="020B7200000000000000" pitchFamily="34" charset="0"/>
                        </a:rPr>
                        <a:t>] </a:t>
                      </a:r>
                      <a:r>
                        <a:rPr lang="fr-FR" sz="2100" b="0" kern="1200" dirty="0">
                          <a:solidFill>
                            <a:schemeClr val="lt1"/>
                          </a:solidFill>
                          <a:effectLst/>
                          <a:latin typeface="CS Avva Shenouda" panose="020B7200000000000000" pitchFamily="34" charset="0"/>
                          <a:ea typeface="+mn-ea"/>
                          <a:cs typeface="+mn-cs"/>
                        </a:rPr>
                        <a:t>`n]'</a:t>
                      </a:r>
                      <a:r>
                        <a:rPr lang="fr-FR" sz="2100" b="0" kern="1200" dirty="0" err="1">
                          <a:solidFill>
                            <a:schemeClr val="lt1"/>
                          </a:solidFill>
                          <a:effectLst/>
                          <a:latin typeface="CS Avva Shenouda" panose="020B7200000000000000" pitchFamily="34" charset="0"/>
                          <a:ea typeface="+mn-ea"/>
                          <a:cs typeface="+mn-cs"/>
                        </a:rPr>
                        <a:t>y­vicma</a:t>
                      </a:r>
                      <a:r>
                        <a:rPr lang="fr-FR" sz="1800" b="0" kern="1200" dirty="0">
                          <a:solidFill>
                            <a:schemeClr val="lt1"/>
                          </a:solidFill>
                          <a:effectLst/>
                          <a:latin typeface="CS Avva Shenouda" panose="020B7200000000000000" pitchFamily="34" charset="0"/>
                          <a:ea typeface="+mn-ea"/>
                          <a:cs typeface="+mn-cs"/>
                        </a:rPr>
                        <a:t> </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qarok</a:t>
                      </a:r>
                      <a:r>
                        <a:rPr lang="fr-FR" sz="2100" b="0" dirty="0">
                          <a:effectLst/>
                          <a:latin typeface="CS Avva Shenouda" panose="020B7200000000000000" pitchFamily="34" charset="0"/>
                        </a:rPr>
                        <a:t> @ </a:t>
                      </a:r>
                      <a:r>
                        <a:rPr lang="fr-FR" sz="2100" b="0" kern="1200" dirty="0">
                          <a:solidFill>
                            <a:schemeClr val="lt1"/>
                          </a:solidFill>
                          <a:effectLst/>
                          <a:latin typeface="CS Avva Shenouda" panose="020B7200000000000000" pitchFamily="34" charset="0"/>
                          <a:ea typeface="+mn-ea"/>
                          <a:cs typeface="+mn-cs"/>
                        </a:rPr>
                        <a:t>`</a:t>
                      </a:r>
                      <a:r>
                        <a:rPr lang="fr-FR" sz="2100" b="0" kern="1200" dirty="0" err="1">
                          <a:solidFill>
                            <a:schemeClr val="lt1"/>
                          </a:solidFill>
                          <a:effectLst/>
                          <a:latin typeface="CS Avva Shenouda" panose="020B7200000000000000" pitchFamily="34" charset="0"/>
                          <a:ea typeface="+mn-ea"/>
                          <a:cs typeface="+mn-cs"/>
                        </a:rPr>
                        <a:t>nce­enk</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ejen</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paiba;moc</a:t>
                      </a:r>
                      <a:r>
                        <a:rPr lang="fr-FR" sz="2100" b="0" dirty="0">
                          <a:effectLst/>
                          <a:latin typeface="CS Avva Shenouda" panose="020B7200000000000000" pitchFamily="34" charset="0"/>
                        </a:rPr>
                        <a:t> et[</a:t>
                      </a:r>
                      <a:r>
                        <a:rPr lang="fr-FR" sz="2100" b="0" dirty="0" err="1">
                          <a:effectLst/>
                          <a:latin typeface="CS Avva Shenouda" panose="020B7200000000000000" pitchFamily="34" charset="0"/>
                        </a:rPr>
                        <a:t>oci</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ehote</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vai</a:t>
                      </a:r>
                      <a:r>
                        <a:rPr lang="fr-FR" sz="2100" b="0" dirty="0">
                          <a:effectLst/>
                          <a:latin typeface="CS Avva Shenouda" panose="020B7200000000000000" pitchFamily="34" charset="0"/>
                        </a:rPr>
                        <a:t> @ </a:t>
                      </a:r>
                      <a:r>
                        <a:rPr lang="fr-FR" sz="2100" b="0" dirty="0" err="1">
                          <a:effectLst/>
                          <a:latin typeface="CS Avva Shenouda" panose="020B7200000000000000" pitchFamily="34" charset="0"/>
                        </a:rPr>
                        <a:t>hina</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oun</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nte</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ousousou</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swpi</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nny`etauenk</a:t>
                      </a:r>
                      <a:r>
                        <a:rPr lang="fr-FR" sz="2100" b="0" dirty="0">
                          <a:effectLst/>
                          <a:latin typeface="CS Avva Shenouda" panose="020B7200000000000000" pitchFamily="34" charset="0"/>
                        </a:rPr>
                        <a:t> `e`;</a:t>
                      </a:r>
                      <a:r>
                        <a:rPr lang="fr-FR" sz="2100" b="0" dirty="0" err="1">
                          <a:effectLst/>
                          <a:latin typeface="CS Avva Shenouda" panose="020B7200000000000000" pitchFamily="34" charset="0"/>
                        </a:rPr>
                        <a:t>my</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hwc</a:t>
                      </a:r>
                      <a:r>
                        <a:rPr lang="fr-FR" sz="2100" b="0" dirty="0">
                          <a:effectLst/>
                          <a:latin typeface="CS Avva Shenouda" panose="020B7200000000000000" pitchFamily="34" charset="0"/>
                        </a:rPr>
                        <a:t> je </a:t>
                      </a:r>
                      <a:r>
                        <a:rPr lang="fr-FR" sz="2100" b="0" dirty="0" err="1">
                          <a:effectLst/>
                          <a:latin typeface="CS Avva Shenouda" panose="020B7200000000000000" pitchFamily="34" charset="0"/>
                        </a:rPr>
                        <a:t>kalwc</a:t>
                      </a:r>
                      <a:r>
                        <a:rPr lang="fr-FR" sz="2100" b="0" dirty="0">
                          <a:effectLst/>
                          <a:latin typeface="CS Avva Shenouda" panose="020B7200000000000000" pitchFamily="34" charset="0"/>
                        </a:rPr>
                        <a:t> au] `</a:t>
                      </a:r>
                      <a:r>
                        <a:rPr lang="fr-FR" sz="2100" b="0" dirty="0" err="1">
                          <a:effectLst/>
                          <a:latin typeface="CS Avva Shenouda" panose="020B7200000000000000" pitchFamily="34" charset="0"/>
                        </a:rPr>
                        <a:t>e'yvicma</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qarok</a:t>
                      </a:r>
                      <a:r>
                        <a:rPr lang="fr-FR" sz="2100" b="0" dirty="0">
                          <a:effectLst/>
                          <a:latin typeface="CS Avva Shenouda" panose="020B7200000000000000" pitchFamily="34" charset="0"/>
                        </a:rPr>
                        <a:t> kata </a:t>
                      </a:r>
                      <a:r>
                        <a:rPr lang="fr-FR" sz="2100" b="0" dirty="0" err="1">
                          <a:effectLst/>
                          <a:latin typeface="CS Avva Shenouda" panose="020B7200000000000000" pitchFamily="34" charset="0"/>
                        </a:rPr>
                        <a:t>keroc</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ke</a:t>
                      </a:r>
                      <a:r>
                        <a:rPr lang="fr-FR" sz="2100" b="0" dirty="0">
                          <a:effectLst/>
                          <a:latin typeface="CS Avva Shenouda" panose="020B7200000000000000" pitchFamily="34" charset="0"/>
                        </a:rPr>
                        <a:t> kata </a:t>
                      </a:r>
                      <a:r>
                        <a:rPr lang="fr-FR" sz="2100" b="0" dirty="0" err="1">
                          <a:effectLst/>
                          <a:latin typeface="CS Avva Shenouda" panose="020B7200000000000000" pitchFamily="34" charset="0"/>
                        </a:rPr>
                        <a:t>koulo;ia</a:t>
                      </a:r>
                      <a:r>
                        <a:rPr lang="fr-FR" sz="2100" b="0" dirty="0">
                          <a:effectLst/>
                          <a:latin typeface="CS Avva Shenouda" panose="020B7200000000000000" pitchFamily="34" charset="0"/>
                        </a:rPr>
                        <a:t>.</a:t>
                      </a:r>
                      <a:endParaRPr lang="fr-FR" sz="2100" b="0" dirty="0">
                        <a:effectLst/>
                        <a:latin typeface="CS Avva Shenouda" panose="020B7200000000000000" pitchFamily="34" charset="0"/>
                        <a:ea typeface="MS Mincho" panose="02020609040205080304" pitchFamily="49" charset="-128"/>
                        <a:cs typeface="Simplified Arabic" panose="02020603050405020304" pitchFamily="18" charset="-78"/>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fr-FR" sz="2100" b="0" dirty="0">
                          <a:effectLst/>
                        </a:rPr>
                        <a:t>Aie une bonne croissance et une bonne progression. Ainsi, constatant ta réussite, ils te présenteront pour le niveau supérieur à celui-ci. De plus, ceux qui t'ont présenté pour cette bénédiction et mis au milieu seront fière de ce qu'ils ont fait et, au temps opportun, ils te choisiront pour une autre nomination.  </a:t>
                      </a:r>
                      <a:endParaRPr lang="fr-FR" sz="2100" b="0" dirty="0">
                        <a:effectLst/>
                        <a:latin typeface="Calibri" panose="020F0502020204030204" pitchFamily="34" charset="0"/>
                        <a:ea typeface="MS Mincho" panose="02020609040205080304" pitchFamily="49" charset="-128"/>
                        <a:cs typeface="Simplified Arabic" panose="02020603050405020304" pitchFamily="18" charset="-78"/>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Low" rtl="1"/>
                      <a:r>
                        <a:rPr lang="ar-EG" sz="2400" b="0" dirty="0">
                          <a:effectLst/>
                        </a:rPr>
                        <a:t>لكي من جهة نُموَّك الحسن، وتقدُمَّك في هذه الدرجة، وينظرون نجاحك، فيُزَكُّونك ويقدمونك إلى الدرجة الأعلى، الأفضل من هذه، وليفتخر بك الذين قدَّمُوك في الوسط لكونهم يزكونك حسناً بكل زمن كالعادة.</a:t>
                      </a:r>
                      <a:endParaRPr lang="fr-FR" sz="2400" b="0" dirty="0">
                        <a:effectLst/>
                        <a:latin typeface="Calibri" panose="020F0502020204030204" pitchFamily="34" charset="0"/>
                        <a:ea typeface="MS Mincho" panose="02020609040205080304" pitchFamily="49" charset="-128"/>
                        <a:cs typeface="Simplified Arabic" panose="02020603050405020304" pitchFamily="18" charset="-78"/>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2778021"/>
                  </a:ext>
                </a:extLst>
              </a:tr>
            </a:tbl>
          </a:graphicData>
        </a:graphic>
      </p:graphicFrame>
      <p:sp>
        <p:nvSpPr>
          <p:cNvPr id="3" name="Action Button: Custom 4">
            <a:hlinkClick r:id="rId2" action="ppaction://hlinksldjump" highlightClick="1"/>
            <a:extLst>
              <a:ext uri="{FF2B5EF4-FFF2-40B4-BE49-F238E27FC236}">
                <a16:creationId xmlns:a16="http://schemas.microsoft.com/office/drawing/2014/main" id="{BD96B1C2-DD4A-DA9F-EF63-5F85E974D08C}"/>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89079546"/>
      </p:ext>
    </p:extLst>
  </p:cSld>
  <p:clrMapOvr>
    <a:masterClrMapping/>
  </p:clrMapOvr>
  <p:transition/>
</p:sld>
</file>

<file path=ppt/slides/slide3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2F2373C2-A11E-83F0-0356-8510B45FC2F5}"/>
              </a:ext>
            </a:extLst>
          </p:cNvPr>
          <p:cNvGraphicFramePr>
            <a:graphicFrameLocks noGrp="1"/>
          </p:cNvGraphicFramePr>
          <p:nvPr/>
        </p:nvGraphicFramePr>
        <p:xfrm>
          <a:off x="0" y="183788"/>
          <a:ext cx="9144001" cy="4063748"/>
        </p:xfrm>
        <a:graphic>
          <a:graphicData uri="http://schemas.openxmlformats.org/drawingml/2006/table">
            <a:tbl>
              <a:tblPr firstRow="1" firstCol="1" bandRow="1">
                <a:tableStyleId>{5C22544A-7EE6-4342-B048-85BDC9FD1C3A}</a:tableStyleId>
              </a:tblPr>
              <a:tblGrid>
                <a:gridCol w="3572940">
                  <a:extLst>
                    <a:ext uri="{9D8B030D-6E8A-4147-A177-3AD203B41FA5}">
                      <a16:colId xmlns:a16="http://schemas.microsoft.com/office/drawing/2014/main" val="2402120699"/>
                    </a:ext>
                  </a:extLst>
                </a:gridCol>
                <a:gridCol w="3001271">
                  <a:extLst>
                    <a:ext uri="{9D8B030D-6E8A-4147-A177-3AD203B41FA5}">
                      <a16:colId xmlns:a16="http://schemas.microsoft.com/office/drawing/2014/main" val="1958712457"/>
                    </a:ext>
                  </a:extLst>
                </a:gridCol>
                <a:gridCol w="2569790">
                  <a:extLst>
                    <a:ext uri="{9D8B030D-6E8A-4147-A177-3AD203B41FA5}">
                      <a16:colId xmlns:a16="http://schemas.microsoft.com/office/drawing/2014/main" val="3418278835"/>
                    </a:ext>
                  </a:extLst>
                </a:gridCol>
              </a:tblGrid>
              <a:tr h="4063748">
                <a:tc>
                  <a:txBody>
                    <a:bodyPr/>
                    <a:lstStyle/>
                    <a:p>
                      <a:pPr algn="just"/>
                      <a:r>
                        <a:rPr lang="fr-FR" sz="2100" b="0" dirty="0" err="1">
                          <a:solidFill>
                            <a:schemeClr val="tx1"/>
                          </a:solidFill>
                          <a:effectLst/>
                          <a:latin typeface="CS Avva Shenouda" panose="020B7200000000000000" pitchFamily="34" charset="0"/>
                        </a:rPr>
                        <a:t>Qen</a:t>
                      </a:r>
                      <a:r>
                        <a:rPr lang="fr-FR" sz="2100" b="0" dirty="0">
                          <a:solidFill>
                            <a:schemeClr val="tx1"/>
                          </a:solidFill>
                          <a:effectLst/>
                          <a:latin typeface="CS Avva Shenouda" panose="020B7200000000000000" pitchFamily="34" charset="0"/>
                        </a:rPr>
                        <a:t> pi`&lt;</a:t>
                      </a:r>
                      <a:r>
                        <a:rPr lang="fr-FR" sz="2100" b="0" dirty="0" err="1">
                          <a:solidFill>
                            <a:schemeClr val="tx1"/>
                          </a:solidFill>
                          <a:effectLst/>
                          <a:latin typeface="CS Avva Shenouda" panose="020B7200000000000000" pitchFamily="34" charset="0"/>
                        </a:rPr>
                        <a:t>rictoc</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Iycouc</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pen</a:t>
                      </a:r>
                      <a:r>
                        <a:rPr lang="fr-FR" sz="2100" b="0" dirty="0">
                          <a:solidFill>
                            <a:schemeClr val="tx1"/>
                          </a:solidFill>
                          <a:effectLst/>
                          <a:latin typeface="CS Avva Shenouda" panose="020B7200000000000000" pitchFamily="34" charset="0"/>
                        </a:rPr>
                        <a:t>{</a:t>
                      </a:r>
                      <a:r>
                        <a:rPr lang="fr-FR" sz="2100" b="0" dirty="0" err="1">
                          <a:solidFill>
                            <a:schemeClr val="tx1"/>
                          </a:solidFill>
                          <a:effectLst/>
                          <a:latin typeface="CS Avva Shenouda" panose="020B7200000000000000" pitchFamily="34" charset="0"/>
                        </a:rPr>
                        <a:t>oic</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vai</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ete</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ebol</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hitotf</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ere</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pi`wou</a:t>
                      </a:r>
                      <a:r>
                        <a:rPr lang="fr-FR" sz="2100" b="0" dirty="0">
                          <a:solidFill>
                            <a:schemeClr val="tx1"/>
                          </a:solidFill>
                          <a:effectLst/>
                          <a:latin typeface="CS Avva Shenouda" panose="020B7200000000000000" pitchFamily="34" charset="0"/>
                        </a:rPr>
                        <a:t> nem </a:t>
                      </a:r>
                      <a:r>
                        <a:rPr lang="fr-FR" sz="2100" b="0" dirty="0" err="1">
                          <a:solidFill>
                            <a:schemeClr val="tx1"/>
                          </a:solidFill>
                          <a:effectLst/>
                          <a:latin typeface="CS Avva Shenouda" panose="020B7200000000000000" pitchFamily="34" charset="0"/>
                        </a:rPr>
                        <a:t>pitaio</a:t>
                      </a:r>
                      <a:r>
                        <a:rPr lang="fr-FR" sz="2100" b="0" dirty="0">
                          <a:solidFill>
                            <a:schemeClr val="tx1"/>
                          </a:solidFill>
                          <a:effectLst/>
                          <a:latin typeface="CS Avva Shenouda" panose="020B7200000000000000" pitchFamily="34" charset="0"/>
                        </a:rPr>
                        <a:t> nem </a:t>
                      </a:r>
                      <a:r>
                        <a:rPr lang="fr-FR" sz="2100" b="0" dirty="0" err="1">
                          <a:solidFill>
                            <a:schemeClr val="tx1"/>
                          </a:solidFill>
                          <a:effectLst/>
                          <a:latin typeface="CS Avva Shenouda" panose="020B7200000000000000" pitchFamily="34" charset="0"/>
                        </a:rPr>
                        <a:t>pi`amahi</a:t>
                      </a:r>
                      <a:r>
                        <a:rPr lang="fr-FR" sz="2100" b="0" dirty="0">
                          <a:solidFill>
                            <a:schemeClr val="tx1"/>
                          </a:solidFill>
                          <a:effectLst/>
                          <a:latin typeface="CS Avva Shenouda" panose="020B7200000000000000" pitchFamily="34" charset="0"/>
                        </a:rPr>
                        <a:t> nem </a:t>
                      </a:r>
                    </a:p>
                    <a:p>
                      <a:pPr algn="just"/>
                      <a:r>
                        <a:rPr lang="fr-FR" sz="2100" b="0" dirty="0">
                          <a:solidFill>
                            <a:schemeClr val="tx1"/>
                          </a:solidFill>
                          <a:effectLst/>
                          <a:latin typeface="CS Avva Shenouda" panose="020B7200000000000000" pitchFamily="34" charset="0"/>
                        </a:rPr>
                        <a:t>]`</a:t>
                      </a:r>
                      <a:r>
                        <a:rPr lang="fr-FR" sz="2100" b="0" dirty="0" err="1">
                          <a:solidFill>
                            <a:schemeClr val="tx1"/>
                          </a:solidFill>
                          <a:effectLst/>
                          <a:latin typeface="CS Avva Shenouda" panose="020B7200000000000000" pitchFamily="34" charset="0"/>
                        </a:rPr>
                        <a:t>proc­ku­nycic</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er`prepi</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nak</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nemaf</a:t>
                      </a:r>
                      <a:r>
                        <a:rPr lang="fr-FR" sz="2100" b="0" dirty="0">
                          <a:solidFill>
                            <a:schemeClr val="tx1"/>
                          </a:solidFill>
                          <a:effectLst/>
                          <a:latin typeface="CS Avva Shenouda" panose="020B7200000000000000" pitchFamily="34" charset="0"/>
                        </a:rPr>
                        <a:t> nem </a:t>
                      </a:r>
                      <a:r>
                        <a:rPr lang="fr-FR" sz="2100" b="0" dirty="0" err="1">
                          <a:solidFill>
                            <a:schemeClr val="tx1"/>
                          </a:solidFill>
                          <a:effectLst/>
                          <a:latin typeface="CS Avva Shenouda" panose="020B7200000000000000" pitchFamily="34" charset="0"/>
                        </a:rPr>
                        <a:t>Pi`pneuma</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E;ouab</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nreftanqo</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ouoh</a:t>
                      </a:r>
                      <a:r>
                        <a:rPr lang="fr-FR" sz="2100" b="0" dirty="0">
                          <a:solidFill>
                            <a:schemeClr val="tx1"/>
                          </a:solidFill>
                          <a:effectLst/>
                          <a:latin typeface="CS Avva Shenouda" panose="020B7200000000000000" pitchFamily="34" charset="0"/>
                        </a:rPr>
                        <a:t> </a:t>
                      </a:r>
                    </a:p>
                    <a:p>
                      <a:pPr algn="just"/>
                      <a:r>
                        <a:rPr lang="fr-FR" sz="2100" b="0" kern="1200" dirty="0">
                          <a:solidFill>
                            <a:schemeClr val="lt1"/>
                          </a:solidFill>
                          <a:effectLst/>
                          <a:latin typeface="CS Avva Shenouda" panose="020B7200000000000000" pitchFamily="34" charset="0"/>
                          <a:ea typeface="+mn-ea"/>
                          <a:cs typeface="+mn-cs"/>
                        </a:rPr>
                        <a:t>`n­`</a:t>
                      </a:r>
                      <a:r>
                        <a:rPr lang="fr-FR" sz="2100" b="0" kern="1200" dirty="0" err="1">
                          <a:solidFill>
                            <a:schemeClr val="lt1"/>
                          </a:solidFill>
                          <a:effectLst/>
                          <a:latin typeface="CS Avva Shenouda" panose="020B7200000000000000" pitchFamily="34" charset="0"/>
                          <a:ea typeface="+mn-ea"/>
                          <a:cs typeface="+mn-cs"/>
                        </a:rPr>
                        <a:t>o­­mo­oucioc</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nemak</a:t>
                      </a:r>
                      <a:r>
                        <a:rPr lang="fr-FR" sz="2100" b="0" dirty="0">
                          <a:solidFill>
                            <a:schemeClr val="tx1"/>
                          </a:solidFill>
                          <a:effectLst/>
                          <a:latin typeface="CS Avva Shenouda" panose="020B7200000000000000" pitchFamily="34" charset="0"/>
                        </a:rPr>
                        <a:t>.</a:t>
                      </a:r>
                    </a:p>
                    <a:p>
                      <a:pPr algn="just" rtl="0"/>
                      <a:r>
                        <a:rPr lang="fr-FR" sz="2100" b="0" dirty="0">
                          <a:solidFill>
                            <a:schemeClr val="tx1"/>
                          </a:solidFill>
                          <a:effectLst/>
                          <a:latin typeface="CS Avva Shenouda" panose="020B7200000000000000" pitchFamily="34" charset="0"/>
                        </a:rPr>
                        <a:t>}</a:t>
                      </a:r>
                      <a:r>
                        <a:rPr lang="fr-FR" sz="2100" b="0" dirty="0" err="1">
                          <a:solidFill>
                            <a:schemeClr val="tx1"/>
                          </a:solidFill>
                          <a:effectLst/>
                          <a:latin typeface="CS Avva Shenouda" panose="020B7200000000000000" pitchFamily="34" charset="0"/>
                        </a:rPr>
                        <a:t>nou</a:t>
                      </a:r>
                      <a:r>
                        <a:rPr lang="fr-FR" sz="2100" b="0" dirty="0">
                          <a:solidFill>
                            <a:schemeClr val="tx1"/>
                          </a:solidFill>
                          <a:effectLst/>
                          <a:latin typeface="CS Avva Shenouda" panose="020B7200000000000000" pitchFamily="34" charset="0"/>
                        </a:rPr>
                        <a:t> nem `</a:t>
                      </a:r>
                      <a:r>
                        <a:rPr lang="fr-FR" sz="2100" b="0" dirty="0" err="1">
                          <a:solidFill>
                            <a:schemeClr val="tx1"/>
                          </a:solidFill>
                          <a:effectLst/>
                          <a:latin typeface="CS Avva Shenouda" panose="020B7200000000000000" pitchFamily="34" charset="0"/>
                        </a:rPr>
                        <a:t>ncyou</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niben</a:t>
                      </a:r>
                      <a:r>
                        <a:rPr lang="fr-FR" sz="2100" b="0" dirty="0">
                          <a:solidFill>
                            <a:schemeClr val="tx1"/>
                          </a:solidFill>
                          <a:effectLst/>
                          <a:latin typeface="CS Avva Shenouda" panose="020B7200000000000000" pitchFamily="34" charset="0"/>
                        </a:rPr>
                        <a:t> nem sa `</a:t>
                      </a:r>
                      <a:r>
                        <a:rPr lang="fr-FR" sz="2100" b="0" dirty="0" err="1">
                          <a:solidFill>
                            <a:schemeClr val="tx1"/>
                          </a:solidFill>
                          <a:effectLst/>
                          <a:latin typeface="CS Avva Shenouda" panose="020B7200000000000000" pitchFamily="34" charset="0"/>
                        </a:rPr>
                        <a:t>eneh</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nte</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ni`eneh</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tyrou</a:t>
                      </a:r>
                      <a:r>
                        <a:rPr lang="fr-FR" sz="2100" b="0" dirty="0">
                          <a:solidFill>
                            <a:schemeClr val="tx1"/>
                          </a:solidFill>
                          <a:effectLst/>
                          <a:latin typeface="CS Avva Shenouda" panose="020B7200000000000000" pitchFamily="34" charset="0"/>
                        </a:rPr>
                        <a:t> @ `</a:t>
                      </a:r>
                      <a:r>
                        <a:rPr lang="fr-FR" sz="2100" b="0" dirty="0" err="1">
                          <a:solidFill>
                            <a:schemeClr val="tx1"/>
                          </a:solidFill>
                          <a:effectLst/>
                          <a:latin typeface="CS Avva Shenouda" panose="020B7200000000000000" pitchFamily="34" charset="0"/>
                        </a:rPr>
                        <a:t>amyn</a:t>
                      </a:r>
                      <a:r>
                        <a:rPr lang="fr-FR" sz="2100" b="0" dirty="0">
                          <a:solidFill>
                            <a:schemeClr val="tx1"/>
                          </a:solidFill>
                          <a:effectLst/>
                          <a:latin typeface="CS Avva Shenouda" panose="020B7200000000000000" pitchFamily="34" charset="0"/>
                        </a:rPr>
                        <a:t>.</a:t>
                      </a:r>
                      <a:endParaRPr lang="fr-FR" sz="2100" b="0" dirty="0">
                        <a:solidFill>
                          <a:schemeClr val="tx1"/>
                        </a:solidFill>
                        <a:effectLst/>
                        <a:latin typeface="CS Avva Shenouda" panose="020B7200000000000000" pitchFamily="34" charset="0"/>
                        <a:ea typeface="MS Mincho" panose="02020609040205080304" pitchFamily="49" charset="-128"/>
                        <a:cs typeface="Simplified Arabic" panose="02020603050405020304" pitchFamily="18" charset="-78"/>
                      </a:endParaRPr>
                    </a:p>
                  </a:txBody>
                  <a:tcPr marL="68580" marR="68580" marT="34290" marB="34290">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fr-FR" sz="2100" b="0" dirty="0">
                          <a:solidFill>
                            <a:schemeClr val="tx1"/>
                          </a:solidFill>
                          <a:effectLst/>
                        </a:rPr>
                        <a:t>Par le Christ Jésus notre Seigneur, par Qui la gloire, l’honneur, la magni­ficence et l’adora­tion Te sont dus avec Lui et le Saint Esprit vivifiant et consubstantiel à Toi</a:t>
                      </a:r>
                    </a:p>
                    <a:p>
                      <a:pPr algn="just"/>
                      <a:r>
                        <a:rPr lang="fr-FR" sz="2100" b="0" dirty="0">
                          <a:solidFill>
                            <a:schemeClr val="tx1"/>
                          </a:solidFill>
                          <a:effectLst/>
                        </a:rPr>
                        <a:t>Maintenant et toujours et dans les siècles des   siècles. Amen !</a:t>
                      </a:r>
                      <a:endParaRPr lang="fr-FR" sz="2100" b="0" dirty="0">
                        <a:solidFill>
                          <a:schemeClr val="tx1"/>
                        </a:solidFill>
                        <a:effectLst/>
                        <a:latin typeface="Calibri" panose="020F0502020204030204" pitchFamily="34" charset="0"/>
                        <a:ea typeface="MS Mincho" panose="02020609040205080304" pitchFamily="49" charset="-128"/>
                        <a:cs typeface="Simplified Arabic" panose="02020603050405020304" pitchFamily="18" charset="-78"/>
                      </a:endParaRPr>
                    </a:p>
                  </a:txBody>
                  <a:tcPr marL="68580" marR="68580" marT="34290" marB="34290">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Low" rtl="1"/>
                      <a:r>
                        <a:rPr lang="ar-EG" sz="2400" b="0" dirty="0">
                          <a:solidFill>
                            <a:schemeClr val="tx1"/>
                          </a:solidFill>
                          <a:effectLst/>
                        </a:rPr>
                        <a:t>بالمسيح يسوع ربنا، هذا الذي من قبلِه، المجدُ والكرامةُ والعزُّ والسجودُ، تليقُ بكَ معه، ومع الروحِ القدس المحيي المساوي لكَ.</a:t>
                      </a:r>
                    </a:p>
                    <a:p>
                      <a:pPr algn="justLow" rtl="1"/>
                      <a:r>
                        <a:rPr lang="ar-EG" sz="2400" b="0" dirty="0">
                          <a:solidFill>
                            <a:schemeClr val="tx1"/>
                          </a:solidFill>
                          <a:effectLst/>
                        </a:rPr>
                        <a:t>الآن وكلَّ أوانٍ وإلى دهرِ الدهورِ كلِّها. آمين.</a:t>
                      </a:r>
                      <a:endParaRPr lang="fr-FR" sz="2400" b="0" dirty="0">
                        <a:solidFill>
                          <a:schemeClr val="tx1"/>
                        </a:solidFill>
                        <a:effectLst/>
                        <a:latin typeface="Calibri" panose="020F0502020204030204" pitchFamily="34" charset="0"/>
                        <a:ea typeface="MS Mincho" panose="02020609040205080304" pitchFamily="49" charset="-128"/>
                        <a:cs typeface="Simplified Arabic" panose="02020603050405020304" pitchFamily="18" charset="-78"/>
                      </a:endParaRPr>
                    </a:p>
                  </a:txBody>
                  <a:tcPr marL="68580" marR="68580" marT="34290" marB="34290">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192842"/>
                  </a:ext>
                </a:extLst>
              </a:tr>
            </a:tbl>
          </a:graphicData>
        </a:graphic>
      </p:graphicFrame>
      <p:sp>
        <p:nvSpPr>
          <p:cNvPr id="3" name="AutoShape 36">
            <a:hlinkClick r:id="rId2" action="ppaction://hlinksldjump" highlightClick="1"/>
            <a:extLst>
              <a:ext uri="{FF2B5EF4-FFF2-40B4-BE49-F238E27FC236}">
                <a16:creationId xmlns:a16="http://schemas.microsoft.com/office/drawing/2014/main" id="{2417AAC0-B4DD-0589-A4A7-C16167CF97C5}"/>
              </a:ext>
            </a:extLst>
          </p:cNvPr>
          <p:cNvSpPr>
            <a:spLocks noChangeArrowheads="1"/>
          </p:cNvSpPr>
          <p:nvPr/>
        </p:nvSpPr>
        <p:spPr bwMode="auto">
          <a:xfrm>
            <a:off x="533215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algn="ctr" defTabSz="914378" fontAlgn="base">
              <a:lnSpc>
                <a:spcPct val="80000"/>
              </a:lnSpc>
              <a:spcBef>
                <a:spcPct val="0"/>
              </a:spcBef>
              <a:spcAft>
                <a:spcPct val="0"/>
              </a:spcAft>
              <a:defRPr/>
            </a:pPr>
            <a:r>
              <a:rPr lang="en-CA" sz="2000" b="1" dirty="0">
                <a:solidFill>
                  <a:srgbClr val="FFFFFF"/>
                </a:solidFill>
                <a:latin typeface="Arial" charset="0"/>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7592BC74-3E72-70A7-681C-E685F49683D0}"/>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31303118"/>
      </p:ext>
    </p:extLst>
  </p:cSld>
  <p:clrMapOvr>
    <a:masterClrMapping/>
  </p:clrMapOvr>
  <p:transition/>
</p:sld>
</file>

<file path=ppt/slides/slide3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4B791BA6-5661-400D-AC79-DDBEC43B1AF8}"/>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5556750"/>
      </p:ext>
    </p:extLst>
  </p:cSld>
  <p:clrMapOvr>
    <a:masterClrMapping/>
  </p:clrMapOvr>
  <p:transition/>
</p:sld>
</file>

<file path=ppt/slides/slide3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ction Button: Custom 4">
            <a:hlinkClick r:id="rId3" action="ppaction://hlinksldjump" highlightClick="1"/>
            <a:extLst>
              <a:ext uri="{FF2B5EF4-FFF2-40B4-BE49-F238E27FC236}">
                <a16:creationId xmlns:a16="http://schemas.microsoft.com/office/drawing/2014/main" id="{7DC9D1FA-8D6E-4DFF-9CE1-4D58092D9D81}"/>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3" name="Tableau 6">
            <a:extLst>
              <a:ext uri="{FF2B5EF4-FFF2-40B4-BE49-F238E27FC236}">
                <a16:creationId xmlns:a16="http://schemas.microsoft.com/office/drawing/2014/main" id="{83B54836-CB07-4735-B65F-96E9464524CC}"/>
              </a:ext>
            </a:extLst>
          </p:cNvPr>
          <p:cNvGraphicFramePr>
            <a:graphicFrameLocks noGrp="1"/>
          </p:cNvGraphicFramePr>
          <p:nvPr>
            <p:extLst>
              <p:ext uri="{D42A27DB-BD31-4B8C-83A1-F6EECF244321}">
                <p14:modId xmlns:p14="http://schemas.microsoft.com/office/powerpoint/2010/main" val="2391775806"/>
              </p:ext>
            </p:extLst>
          </p:nvPr>
        </p:nvGraphicFramePr>
        <p:xfrm>
          <a:off x="1524000" y="0"/>
          <a:ext cx="6096000" cy="67056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707237999"/>
                    </a:ext>
                  </a:extLst>
                </a:gridCol>
              </a:tblGrid>
              <a:tr h="219007">
                <a:tc>
                  <a:txBody>
                    <a:bodyPr/>
                    <a:lstStyle/>
                    <a:p>
                      <a:pPr algn="ctr">
                        <a:spcBef>
                          <a:spcPts val="0"/>
                        </a:spcBef>
                      </a:pPr>
                      <a:r>
                        <a:rPr lang="en-CA" sz="1800" dirty="0" err="1">
                          <a:latin typeface="Coptic1" pitchFamily="2" charset="0"/>
                        </a:rPr>
                        <a:t>Acpacmoc</a:t>
                      </a:r>
                      <a:r>
                        <a:rPr lang="en-CA" sz="1800" dirty="0">
                          <a:latin typeface="Coptic1" pitchFamily="2" charset="0"/>
                        </a:rPr>
                        <a:t> </a:t>
                      </a:r>
                      <a:r>
                        <a:rPr lang="en-CA" sz="1800" dirty="0" err="1">
                          <a:latin typeface="Coptic1" pitchFamily="2" charset="0"/>
                        </a:rPr>
                        <a:t>batoc</a:t>
                      </a:r>
                      <a:endParaRPr lang="en-US" sz="1800" dirty="0">
                        <a:latin typeface="Coptic1" pitchFamily="2" charset="0"/>
                      </a:endParaRPr>
                    </a:p>
                    <a:p>
                      <a:pPr marL="0" marR="0" indent="0" algn="ctr" defTabSz="914400" rtl="0" eaLnBrk="1" fontAlgn="base" latinLnBrk="0" hangingPunct="1">
                        <a:spcBef>
                          <a:spcPts val="0"/>
                        </a:spcBef>
                        <a:spcAft>
                          <a:spcPct val="0"/>
                        </a:spcAft>
                        <a:buClrTx/>
                        <a:buSzTx/>
                        <a:buFontTx/>
                        <a:buNone/>
                        <a:tabLst/>
                      </a:pPr>
                      <a:r>
                        <a:rPr kumimoji="0" lang="en-CA" sz="1800" b="0" i="0" u="none" strike="noStrike" cap="none" normalizeH="0" baseline="0" dirty="0" err="1">
                          <a:ln>
                            <a:noFill/>
                          </a:ln>
                          <a:solidFill>
                            <a:schemeClr val="tx1"/>
                          </a:solidFill>
                          <a:effectLst/>
                          <a:latin typeface="+mn-lt"/>
                          <a:cs typeface="Arial" charset="0"/>
                        </a:rPr>
                        <a:t>Aspasmos</a:t>
                      </a:r>
                      <a:r>
                        <a:rPr kumimoji="0" lang="en-CA" sz="1800" b="0" i="0" u="none" strike="noStrike" cap="none" normalizeH="0" baseline="0" dirty="0">
                          <a:ln>
                            <a:noFill/>
                          </a:ln>
                          <a:solidFill>
                            <a:schemeClr val="tx1"/>
                          </a:solidFill>
                          <a:effectLst/>
                          <a:latin typeface="+mn-lt"/>
                          <a:cs typeface="Arial" charset="0"/>
                        </a:rPr>
                        <a:t> </a:t>
                      </a:r>
                      <a:r>
                        <a:rPr kumimoji="0" lang="en-CA" sz="1800" b="0" i="0" u="none" strike="noStrike" cap="none" normalizeH="0" baseline="0" dirty="0" err="1">
                          <a:ln>
                            <a:noFill/>
                          </a:ln>
                          <a:solidFill>
                            <a:schemeClr val="tx1"/>
                          </a:solidFill>
                          <a:effectLst/>
                          <a:latin typeface="+mn-lt"/>
                          <a:cs typeface="Arial" charset="0"/>
                        </a:rPr>
                        <a:t>Watos</a:t>
                      </a:r>
                      <a:r>
                        <a:rPr kumimoji="0" lang="en-CA" sz="1800" b="0" i="0" u="none" strike="noStrike" cap="none" normalizeH="0" baseline="0" dirty="0">
                          <a:ln>
                            <a:noFill/>
                          </a:ln>
                          <a:solidFill>
                            <a:schemeClr val="tx1"/>
                          </a:solidFill>
                          <a:effectLst/>
                          <a:latin typeface="+mn-lt"/>
                          <a:cs typeface="Arial" charset="0"/>
                        </a:rPr>
                        <a:t> Menu – </a:t>
                      </a:r>
                      <a:r>
                        <a:rPr kumimoji="0" lang="ar-EG" sz="2000" b="0" i="0" u="none" strike="noStrike" cap="none" normalizeH="0" baseline="0" dirty="0">
                          <a:ln>
                            <a:noFill/>
                          </a:ln>
                          <a:solidFill>
                            <a:schemeClr val="tx1"/>
                          </a:solidFill>
                          <a:effectLst/>
                          <a:latin typeface="+mn-lt"/>
                          <a:cs typeface="Arial" charset="0"/>
                        </a:rPr>
                        <a:t>فهرس </a:t>
                      </a:r>
                      <a:r>
                        <a:rPr kumimoji="0" lang="ar-EG" sz="2000" b="0" i="0" u="none" strike="noStrike" cap="none" normalizeH="0" baseline="0" dirty="0" err="1">
                          <a:ln>
                            <a:noFill/>
                          </a:ln>
                          <a:solidFill>
                            <a:schemeClr val="tx1"/>
                          </a:solidFill>
                          <a:effectLst/>
                          <a:latin typeface="+mn-lt"/>
                          <a:cs typeface="Arial" charset="0"/>
                        </a:rPr>
                        <a:t>الأسبسمس</a:t>
                      </a:r>
                      <a:r>
                        <a:rPr kumimoji="0" lang="ar-EG" sz="2000" b="0" i="0" u="none" strike="noStrike" cap="none" normalizeH="0" baseline="0" dirty="0">
                          <a:ln>
                            <a:noFill/>
                          </a:ln>
                          <a:solidFill>
                            <a:schemeClr val="tx1"/>
                          </a:solidFill>
                          <a:effectLst/>
                          <a:latin typeface="+mn-lt"/>
                          <a:cs typeface="Arial" charset="0"/>
                        </a:rPr>
                        <a:t> </a:t>
                      </a:r>
                      <a:r>
                        <a:rPr lang="ar-EG" sz="2000" dirty="0">
                          <a:latin typeface="+mn-lt"/>
                        </a:rPr>
                        <a:t>واطس</a:t>
                      </a:r>
                      <a:endParaRPr kumimoji="0" lang="en-CA" sz="1800" b="0" i="0" u="none" strike="noStrike" cap="none" normalizeH="0" baseline="0" dirty="0">
                        <a:ln>
                          <a:noFill/>
                        </a:ln>
                        <a:solidFill>
                          <a:schemeClr val="tx1"/>
                        </a:solidFill>
                        <a:effectLst/>
                        <a:latin typeface="+mn-lt"/>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26357443"/>
                  </a:ext>
                </a:extLst>
              </a:tr>
            </a:tbl>
          </a:graphicData>
        </a:graphic>
      </p:graphicFrame>
      <p:sp>
        <p:nvSpPr>
          <p:cNvPr id="8" name="Bevel 34">
            <a:hlinkClick r:id="rId4" action="ppaction://hlinksldjump"/>
            <a:extLst>
              <a:ext uri="{FF2B5EF4-FFF2-40B4-BE49-F238E27FC236}">
                <a16:creationId xmlns:a16="http://schemas.microsoft.com/office/drawing/2014/main" id="{4A84EF12-4382-40A0-96AD-EB94F07F8D8F}"/>
              </a:ext>
            </a:extLst>
          </p:cNvPr>
          <p:cNvSpPr/>
          <p:nvPr/>
        </p:nvSpPr>
        <p:spPr bwMode="auto">
          <a:xfrm>
            <a:off x="3287031" y="2231036"/>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en-CA" sz="1400" dirty="0">
                <a:latin typeface="Arial" charset="0"/>
              </a:rPr>
              <a:t>Grand </a:t>
            </a:r>
            <a:r>
              <a:rPr lang="en-CA" sz="1400" dirty="0" err="1">
                <a:latin typeface="Arial" charset="0"/>
              </a:rPr>
              <a:t>Carême</a:t>
            </a:r>
            <a:endParaRPr lang="en-CA" sz="1400" dirty="0">
              <a:latin typeface="Arial" charset="0"/>
            </a:endParaRPr>
          </a:p>
          <a:p>
            <a:pPr algn="ctr">
              <a:spcBef>
                <a:spcPts val="0"/>
              </a:spcBef>
            </a:pPr>
            <a:r>
              <a:rPr lang="ar-EG" sz="1400" dirty="0">
                <a:latin typeface="Arial" charset="0"/>
              </a:rPr>
              <a:t>الصوم الكبير</a:t>
            </a:r>
            <a:endParaRPr lang="en-CA" sz="1400" dirty="0">
              <a:latin typeface="Arial" charset="0"/>
            </a:endParaRPr>
          </a:p>
        </p:txBody>
      </p:sp>
      <p:sp>
        <p:nvSpPr>
          <p:cNvPr id="9" name="Bevel 35">
            <a:hlinkClick r:id="rId5" action="ppaction://hlinksldjump"/>
            <a:extLst>
              <a:ext uri="{FF2B5EF4-FFF2-40B4-BE49-F238E27FC236}">
                <a16:creationId xmlns:a16="http://schemas.microsoft.com/office/drawing/2014/main" id="{ACD32514-BB08-44B4-BC1C-2CFA07DFD33D}"/>
              </a:ext>
            </a:extLst>
          </p:cNvPr>
          <p:cNvSpPr/>
          <p:nvPr/>
        </p:nvSpPr>
        <p:spPr bwMode="auto">
          <a:xfrm>
            <a:off x="6248403" y="994374"/>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en-CA" sz="1400" dirty="0" err="1">
                <a:latin typeface="Arial" charset="0"/>
              </a:rPr>
              <a:t>Résurrection</a:t>
            </a:r>
            <a:endParaRPr lang="en-CA" sz="1400" dirty="0">
              <a:latin typeface="Arial" charset="0"/>
            </a:endParaRPr>
          </a:p>
          <a:p>
            <a:pPr algn="ctr">
              <a:spcBef>
                <a:spcPts val="0"/>
              </a:spcBef>
            </a:pPr>
            <a:r>
              <a:rPr lang="ar-EG" sz="1400" dirty="0">
                <a:latin typeface="Arial" charset="0"/>
              </a:rPr>
              <a:t>القيامة</a:t>
            </a:r>
            <a:endParaRPr lang="en-CA" sz="1400" dirty="0">
              <a:latin typeface="Arial" charset="0"/>
            </a:endParaRPr>
          </a:p>
        </p:txBody>
      </p:sp>
      <p:sp>
        <p:nvSpPr>
          <p:cNvPr id="10" name="Bevel 39">
            <a:hlinkClick r:id="rId6" action="ppaction://hlinksldjump"/>
            <a:extLst>
              <a:ext uri="{FF2B5EF4-FFF2-40B4-BE49-F238E27FC236}">
                <a16:creationId xmlns:a16="http://schemas.microsoft.com/office/drawing/2014/main" id="{6C7A78ED-D7C5-4483-B2C4-11D2467C52C5}"/>
              </a:ext>
            </a:extLst>
          </p:cNvPr>
          <p:cNvSpPr/>
          <p:nvPr/>
        </p:nvSpPr>
        <p:spPr bwMode="auto">
          <a:xfrm>
            <a:off x="428018" y="2234780"/>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en-CA" sz="1400" dirty="0">
                <a:latin typeface="Arial" charset="0"/>
              </a:rPr>
              <a:t>Fête de </a:t>
            </a:r>
            <a:r>
              <a:rPr lang="en-US" sz="1400" dirty="0">
                <a:latin typeface="Arial" charset="0"/>
              </a:rPr>
              <a:t>la Croix</a:t>
            </a:r>
            <a:endParaRPr lang="ar-EG" sz="1400" dirty="0">
              <a:latin typeface="Arial" charset="0"/>
            </a:endParaRPr>
          </a:p>
          <a:p>
            <a:pPr algn="ctr">
              <a:spcBef>
                <a:spcPts val="0"/>
              </a:spcBef>
            </a:pPr>
            <a:r>
              <a:rPr lang="ar-EG" sz="1400" dirty="0">
                <a:latin typeface="Arial" charset="0"/>
              </a:rPr>
              <a:t>عيد الصليب</a:t>
            </a:r>
            <a:endParaRPr lang="en-US" sz="1400" dirty="0">
              <a:latin typeface="Arial" charset="0"/>
            </a:endParaRPr>
          </a:p>
        </p:txBody>
      </p:sp>
      <p:sp>
        <p:nvSpPr>
          <p:cNvPr id="11" name="Bevel 40">
            <a:hlinkClick r:id="rId7" action="ppaction://hlinksldjump"/>
            <a:extLst>
              <a:ext uri="{FF2B5EF4-FFF2-40B4-BE49-F238E27FC236}">
                <a16:creationId xmlns:a16="http://schemas.microsoft.com/office/drawing/2014/main" id="{00224349-125E-49E5-BE52-BE681ACA37B7}"/>
              </a:ext>
            </a:extLst>
          </p:cNvPr>
          <p:cNvSpPr/>
          <p:nvPr/>
        </p:nvSpPr>
        <p:spPr bwMode="auto">
          <a:xfrm>
            <a:off x="428020" y="1619403"/>
            <a:ext cx="2387078"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en-US" sz="1400" dirty="0" err="1">
                <a:latin typeface="Arial" charset="0"/>
              </a:rPr>
              <a:t>Nayrouz</a:t>
            </a:r>
            <a:r>
              <a:rPr lang="en-US" sz="1400" dirty="0">
                <a:latin typeface="Arial" charset="0"/>
              </a:rPr>
              <a:t> -</a:t>
            </a:r>
            <a:r>
              <a:rPr lang="en-US" sz="1200" dirty="0">
                <a:latin typeface="Arial" charset="0"/>
              </a:rPr>
              <a:t> </a:t>
            </a:r>
            <a:r>
              <a:rPr lang="en-US" sz="1200" dirty="0" err="1">
                <a:latin typeface="Arial" charset="0"/>
              </a:rPr>
              <a:t>L’Esprit</a:t>
            </a:r>
            <a:r>
              <a:rPr lang="en-US" sz="1200" dirty="0">
                <a:latin typeface="Arial" charset="0"/>
              </a:rPr>
              <a:t> du Seigneur </a:t>
            </a:r>
          </a:p>
          <a:p>
            <a:pPr algn="ctr">
              <a:spcBef>
                <a:spcPts val="0"/>
              </a:spcBef>
            </a:pPr>
            <a:r>
              <a:rPr lang="ar-EG" sz="1400" dirty="0">
                <a:latin typeface="Arial" charset="0"/>
              </a:rPr>
              <a:t>عيد النيروز</a:t>
            </a:r>
            <a:endParaRPr lang="en-US" sz="1050" dirty="0">
              <a:latin typeface="Arial" charset="0"/>
            </a:endParaRPr>
          </a:p>
        </p:txBody>
      </p:sp>
      <p:sp>
        <p:nvSpPr>
          <p:cNvPr id="12" name="Bevel 41">
            <a:hlinkClick r:id="rId8" action="ppaction://hlinksldjump"/>
            <a:extLst>
              <a:ext uri="{FF2B5EF4-FFF2-40B4-BE49-F238E27FC236}">
                <a16:creationId xmlns:a16="http://schemas.microsoft.com/office/drawing/2014/main" id="{064BDD9D-B4DA-4907-81D7-CB1925612AB3}"/>
              </a:ext>
            </a:extLst>
          </p:cNvPr>
          <p:cNvSpPr/>
          <p:nvPr/>
        </p:nvSpPr>
        <p:spPr bwMode="auto">
          <a:xfrm>
            <a:off x="3287025" y="3472379"/>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fr-FR" sz="1400" dirty="0">
                <a:latin typeface="Arial" charset="0"/>
              </a:rPr>
              <a:t>Dimanche des rameaux</a:t>
            </a:r>
          </a:p>
          <a:p>
            <a:pPr algn="ctr">
              <a:spcBef>
                <a:spcPts val="0"/>
              </a:spcBef>
            </a:pPr>
            <a:r>
              <a:rPr lang="ar-EG" sz="1400" dirty="0">
                <a:latin typeface="Arial" charset="0"/>
              </a:rPr>
              <a:t>أحد الشعانين</a:t>
            </a:r>
            <a:endParaRPr lang="en-CA" sz="1400" dirty="0">
              <a:latin typeface="Arial" charset="0"/>
            </a:endParaRPr>
          </a:p>
        </p:txBody>
      </p:sp>
      <p:sp>
        <p:nvSpPr>
          <p:cNvPr id="13" name="Bevel 37">
            <a:hlinkClick r:id="rId9" action="ppaction://hlinksldjump"/>
            <a:extLst>
              <a:ext uri="{FF2B5EF4-FFF2-40B4-BE49-F238E27FC236}">
                <a16:creationId xmlns:a16="http://schemas.microsoft.com/office/drawing/2014/main" id="{3B1E3421-C4A9-4C47-9AE3-BA6FA0A50905}"/>
              </a:ext>
            </a:extLst>
          </p:cNvPr>
          <p:cNvSpPr/>
          <p:nvPr/>
        </p:nvSpPr>
        <p:spPr bwMode="auto">
          <a:xfrm>
            <a:off x="428019" y="994374"/>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en-CA" sz="1400" dirty="0">
                <a:latin typeface="Arial" charset="0"/>
              </a:rPr>
              <a:t> </a:t>
            </a:r>
            <a:r>
              <a:rPr lang="en-CA" sz="1400" dirty="0" err="1">
                <a:latin typeface="Arial" charset="0"/>
              </a:rPr>
              <a:t>Annuel</a:t>
            </a:r>
            <a:r>
              <a:rPr lang="en-CA" sz="1400" dirty="0">
                <a:latin typeface="Arial" charset="0"/>
              </a:rPr>
              <a:t> </a:t>
            </a:r>
            <a:r>
              <a:rPr lang="en-CA" sz="1000" dirty="0">
                <a:latin typeface="Arial" charset="0"/>
              </a:rPr>
              <a:t>–</a:t>
            </a:r>
            <a:r>
              <a:rPr lang="en-CA" sz="1400" dirty="0">
                <a:latin typeface="Arial" charset="0"/>
              </a:rPr>
              <a:t> </a:t>
            </a:r>
            <a:r>
              <a:rPr lang="en-US" sz="900" dirty="0">
                <a:latin typeface="Arial" charset="0"/>
              </a:rPr>
              <a:t>Seigneur Dieu des </a:t>
            </a:r>
            <a:r>
              <a:rPr lang="en-US" sz="900" dirty="0" err="1">
                <a:latin typeface="Arial" charset="0"/>
              </a:rPr>
              <a:t>Puissances</a:t>
            </a:r>
            <a:endParaRPr lang="en-US" sz="900" dirty="0">
              <a:latin typeface="Arial" charset="0"/>
            </a:endParaRPr>
          </a:p>
          <a:p>
            <a:pPr algn="ctr">
              <a:spcBef>
                <a:spcPts val="0"/>
              </a:spcBef>
            </a:pPr>
            <a:r>
              <a:rPr lang="ar-EG" sz="1400" dirty="0">
                <a:latin typeface="Arial" charset="0"/>
              </a:rPr>
              <a:t>سنوى</a:t>
            </a:r>
            <a:r>
              <a:rPr lang="en-CA" sz="1400" dirty="0">
                <a:latin typeface="Arial" charset="0"/>
              </a:rPr>
              <a:t> -  </a:t>
            </a:r>
            <a:r>
              <a:rPr lang="ar-EG" sz="1400" dirty="0">
                <a:latin typeface="Arial" charset="0"/>
              </a:rPr>
              <a:t> أيها الرب اله القوات</a:t>
            </a:r>
            <a:endParaRPr lang="en-US" sz="1400" dirty="0" err="1">
              <a:latin typeface="Arial" charset="0"/>
            </a:endParaRPr>
          </a:p>
        </p:txBody>
      </p:sp>
      <p:sp>
        <p:nvSpPr>
          <p:cNvPr id="14" name="Bevel 38">
            <a:hlinkClick r:id="rId10" action="ppaction://hlinksldjump"/>
            <a:extLst>
              <a:ext uri="{FF2B5EF4-FFF2-40B4-BE49-F238E27FC236}">
                <a16:creationId xmlns:a16="http://schemas.microsoft.com/office/drawing/2014/main" id="{515429DD-897D-4206-B3CB-C8AEC54DCD7F}"/>
              </a:ext>
            </a:extLst>
          </p:cNvPr>
          <p:cNvSpPr/>
          <p:nvPr/>
        </p:nvSpPr>
        <p:spPr bwMode="auto">
          <a:xfrm>
            <a:off x="428017" y="3475186"/>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fr-CA" sz="1400" dirty="0">
                <a:latin typeface="Arial" charset="0"/>
              </a:rPr>
              <a:t>Nativité</a:t>
            </a:r>
          </a:p>
          <a:p>
            <a:pPr algn="ctr">
              <a:spcBef>
                <a:spcPts val="0"/>
              </a:spcBef>
            </a:pPr>
            <a:r>
              <a:rPr lang="fr-CA" sz="1400" dirty="0">
                <a:latin typeface="Arial" charset="0"/>
              </a:rPr>
              <a:t> </a:t>
            </a:r>
            <a:r>
              <a:rPr lang="ar-EG" sz="1400" dirty="0">
                <a:latin typeface="Arial" charset="0"/>
              </a:rPr>
              <a:t>عيد الميلاد</a:t>
            </a:r>
            <a:endParaRPr lang="en-US" sz="1400" dirty="0">
              <a:latin typeface="Arial" charset="0"/>
            </a:endParaRPr>
          </a:p>
        </p:txBody>
      </p:sp>
      <p:sp>
        <p:nvSpPr>
          <p:cNvPr id="15" name="Bevel 35">
            <a:hlinkClick r:id="rId11" action="ppaction://hlinksldjump"/>
            <a:extLst>
              <a:ext uri="{FF2B5EF4-FFF2-40B4-BE49-F238E27FC236}">
                <a16:creationId xmlns:a16="http://schemas.microsoft.com/office/drawing/2014/main" id="{9FFEEFFE-F88B-4522-9207-8DBFCABF866F}"/>
              </a:ext>
            </a:extLst>
          </p:cNvPr>
          <p:cNvSpPr/>
          <p:nvPr/>
        </p:nvSpPr>
        <p:spPr bwMode="auto">
          <a:xfrm>
            <a:off x="6248402" y="1619978"/>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fr-FR" sz="1400" dirty="0">
                <a:cs typeface="Arial" charset="0"/>
              </a:rPr>
              <a:t>Ascension</a:t>
            </a:r>
          </a:p>
          <a:p>
            <a:pPr algn="ctr">
              <a:spcBef>
                <a:spcPts val="0"/>
              </a:spcBef>
            </a:pPr>
            <a:r>
              <a:rPr lang="ar-EG" sz="1400" dirty="0">
                <a:solidFill>
                  <a:srgbClr val="FFFFFF"/>
                </a:solidFill>
                <a:latin typeface="Arial" charset="0"/>
                <a:cs typeface="Arial" charset="0"/>
              </a:rPr>
              <a:t>عيد الصعود</a:t>
            </a:r>
            <a:endParaRPr lang="en-CA" sz="1400" dirty="0">
              <a:cs typeface="Arial" charset="0"/>
            </a:endParaRPr>
          </a:p>
        </p:txBody>
      </p:sp>
      <p:sp>
        <p:nvSpPr>
          <p:cNvPr id="16" name="Bevel 35">
            <a:hlinkClick r:id="rId12" action="ppaction://hlinksldjump"/>
            <a:extLst>
              <a:ext uri="{FF2B5EF4-FFF2-40B4-BE49-F238E27FC236}">
                <a16:creationId xmlns:a16="http://schemas.microsoft.com/office/drawing/2014/main" id="{8A26FB91-E7C8-4F12-944F-16585BD3AA2B}"/>
              </a:ext>
            </a:extLst>
          </p:cNvPr>
          <p:cNvSpPr/>
          <p:nvPr/>
        </p:nvSpPr>
        <p:spPr bwMode="auto">
          <a:xfrm>
            <a:off x="6248401" y="2231036"/>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lvl="0" algn="ctr" defTabSz="914400" fontAlgn="base">
              <a:lnSpc>
                <a:spcPct val="90000"/>
              </a:lnSpc>
              <a:spcBef>
                <a:spcPct val="0"/>
              </a:spcBef>
              <a:spcAft>
                <a:spcPct val="0"/>
              </a:spcAft>
              <a:defRPr/>
            </a:pPr>
            <a:r>
              <a:rPr lang="en-CA" sz="1400" dirty="0" err="1">
                <a:solidFill>
                  <a:srgbClr val="FFFFFF"/>
                </a:solidFill>
                <a:latin typeface="Arial" charset="0"/>
                <a:cs typeface="Arial" charset="0"/>
              </a:rPr>
              <a:t>Pentecôte</a:t>
            </a:r>
            <a:endParaRPr lang="en-CA" sz="1400" dirty="0">
              <a:solidFill>
                <a:srgbClr val="FFFFFF"/>
              </a:solidFill>
              <a:latin typeface="Arial" charset="0"/>
              <a:cs typeface="Arial" charset="0"/>
            </a:endParaRPr>
          </a:p>
          <a:p>
            <a:pPr lvl="0" algn="ctr" defTabSz="914400" fontAlgn="base">
              <a:lnSpc>
                <a:spcPct val="90000"/>
              </a:lnSpc>
              <a:spcBef>
                <a:spcPct val="0"/>
              </a:spcBef>
              <a:spcAft>
                <a:spcPct val="0"/>
              </a:spcAft>
              <a:defRPr/>
            </a:pPr>
            <a:r>
              <a:rPr lang="en-CA" sz="1400" dirty="0">
                <a:solidFill>
                  <a:srgbClr val="FFFFFF"/>
                </a:solidFill>
                <a:latin typeface="Arial" charset="0"/>
                <a:cs typeface="Arial" charset="0"/>
              </a:rPr>
              <a:t> </a:t>
            </a:r>
            <a:r>
              <a:rPr lang="ar-EG" sz="1600" dirty="0">
                <a:solidFill>
                  <a:srgbClr val="FFFFFF"/>
                </a:solidFill>
                <a:latin typeface="Arial" charset="0"/>
                <a:cs typeface="Arial" charset="0"/>
              </a:rPr>
              <a:t>عيد حلول الروح القدس</a:t>
            </a:r>
            <a:endParaRPr lang="en-CA" sz="1600" dirty="0">
              <a:solidFill>
                <a:srgbClr val="FFFFFF"/>
              </a:solidFill>
              <a:latin typeface="Arial" charset="0"/>
              <a:cs typeface="Arial" charset="0"/>
            </a:endParaRPr>
          </a:p>
        </p:txBody>
      </p:sp>
      <p:sp>
        <p:nvSpPr>
          <p:cNvPr id="17" name="Bevel 35">
            <a:hlinkClick r:id="rId13" action="ppaction://hlinksldjump"/>
            <a:extLst>
              <a:ext uri="{FF2B5EF4-FFF2-40B4-BE49-F238E27FC236}">
                <a16:creationId xmlns:a16="http://schemas.microsoft.com/office/drawing/2014/main" id="{271E2CE9-3E41-42B8-AA7B-39E9D11C7449}"/>
              </a:ext>
            </a:extLst>
          </p:cNvPr>
          <p:cNvSpPr/>
          <p:nvPr/>
        </p:nvSpPr>
        <p:spPr bwMode="auto">
          <a:xfrm>
            <a:off x="3287024" y="4086819"/>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lvl="0" algn="ctr" defTabSz="914400" fontAlgn="base">
              <a:lnSpc>
                <a:spcPct val="90000"/>
              </a:lnSpc>
              <a:spcBef>
                <a:spcPct val="0"/>
              </a:spcBef>
              <a:spcAft>
                <a:spcPct val="0"/>
              </a:spcAft>
              <a:defRPr/>
            </a:pPr>
            <a:r>
              <a:rPr lang="en-CA" sz="1600" dirty="0">
                <a:solidFill>
                  <a:srgbClr val="FFFFFF"/>
                </a:solidFill>
                <a:latin typeface="Arial" charset="0"/>
                <a:cs typeface="Arial" charset="0"/>
              </a:rPr>
              <a:t>Fête de la </a:t>
            </a:r>
            <a:r>
              <a:rPr lang="en-CA" sz="1600" dirty="0" err="1">
                <a:solidFill>
                  <a:srgbClr val="FFFFFF"/>
                </a:solidFill>
                <a:latin typeface="Arial" charset="0"/>
                <a:cs typeface="Arial" charset="0"/>
              </a:rPr>
              <a:t>Vierge</a:t>
            </a:r>
            <a:endParaRPr lang="en-CA" sz="1600" dirty="0">
              <a:solidFill>
                <a:srgbClr val="FFFFFF"/>
              </a:solidFill>
              <a:latin typeface="Arial" charset="0"/>
              <a:cs typeface="Arial" charset="0"/>
            </a:endParaRPr>
          </a:p>
          <a:p>
            <a:pPr algn="ctr" defTabSz="914400" fontAlgn="base">
              <a:lnSpc>
                <a:spcPct val="90000"/>
              </a:lnSpc>
              <a:spcBef>
                <a:spcPct val="0"/>
              </a:spcBef>
              <a:spcAft>
                <a:spcPct val="0"/>
              </a:spcAft>
              <a:defRPr/>
            </a:pPr>
            <a:r>
              <a:rPr lang="ar-EG" sz="1400" dirty="0"/>
              <a:t>صوم العذراء مريم</a:t>
            </a:r>
          </a:p>
        </p:txBody>
      </p:sp>
      <p:sp>
        <p:nvSpPr>
          <p:cNvPr id="18" name="Bevel 37">
            <a:hlinkClick r:id="rId14" action="ppaction://hlinksldjump"/>
            <a:extLst>
              <a:ext uri="{FF2B5EF4-FFF2-40B4-BE49-F238E27FC236}">
                <a16:creationId xmlns:a16="http://schemas.microsoft.com/office/drawing/2014/main" id="{531F7E4D-F354-46C1-A566-350EB9A7E158}"/>
              </a:ext>
            </a:extLst>
          </p:cNvPr>
          <p:cNvSpPr/>
          <p:nvPr/>
        </p:nvSpPr>
        <p:spPr bwMode="auto">
          <a:xfrm>
            <a:off x="6248400" y="3475186"/>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en-CA" sz="1400" dirty="0">
                <a:latin typeface="Arial" charset="0"/>
              </a:rPr>
              <a:t> </a:t>
            </a:r>
            <a:r>
              <a:rPr lang="en-CA" sz="1400" dirty="0" err="1">
                <a:latin typeface="Arial" charset="0"/>
              </a:rPr>
              <a:t>Jeûne</a:t>
            </a:r>
            <a:r>
              <a:rPr lang="en-CA" sz="1400" dirty="0">
                <a:latin typeface="Arial" charset="0"/>
              </a:rPr>
              <a:t> des </a:t>
            </a:r>
            <a:r>
              <a:rPr lang="en-CA" sz="1400" dirty="0" err="1">
                <a:latin typeface="Arial" charset="0"/>
              </a:rPr>
              <a:t>Apôtres</a:t>
            </a:r>
            <a:endParaRPr lang="en-CA" sz="1400" dirty="0">
              <a:latin typeface="Arial" charset="0"/>
            </a:endParaRPr>
          </a:p>
          <a:p>
            <a:pPr algn="ctr"/>
            <a:r>
              <a:rPr lang="ar-EG" sz="1400" dirty="0">
                <a:solidFill>
                  <a:srgbClr val="FFFFFF"/>
                </a:solidFill>
                <a:latin typeface="Arial" charset="0"/>
                <a:cs typeface="Arial" charset="0"/>
              </a:rPr>
              <a:t>عيد الرسل</a:t>
            </a:r>
            <a:endParaRPr lang="en-US" sz="1400" dirty="0">
              <a:solidFill>
                <a:srgbClr val="FFFFFF"/>
              </a:solidFill>
              <a:latin typeface="Arial" charset="0"/>
            </a:endParaRPr>
          </a:p>
        </p:txBody>
      </p:sp>
      <p:sp>
        <p:nvSpPr>
          <p:cNvPr id="19" name="Bevel 37">
            <a:hlinkClick r:id="rId15" action="ppaction://hlinksldjump"/>
            <a:extLst>
              <a:ext uri="{FF2B5EF4-FFF2-40B4-BE49-F238E27FC236}">
                <a16:creationId xmlns:a16="http://schemas.microsoft.com/office/drawing/2014/main" id="{95FA3C74-0A7A-45BD-8FD5-8545A88DC669}"/>
              </a:ext>
            </a:extLst>
          </p:cNvPr>
          <p:cNvSpPr/>
          <p:nvPr/>
        </p:nvSpPr>
        <p:spPr bwMode="auto">
          <a:xfrm>
            <a:off x="6248401" y="2860745"/>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en-CA" sz="1400" dirty="0">
                <a:latin typeface="Arial" charset="0"/>
              </a:rPr>
              <a:t> Entrée </a:t>
            </a:r>
            <a:r>
              <a:rPr lang="en-CA" sz="1400" dirty="0" err="1">
                <a:latin typeface="Arial" charset="0"/>
              </a:rPr>
              <a:t>en</a:t>
            </a:r>
            <a:r>
              <a:rPr lang="en-CA" sz="1400" dirty="0">
                <a:latin typeface="Arial" charset="0"/>
              </a:rPr>
              <a:t> </a:t>
            </a:r>
            <a:r>
              <a:rPr lang="en-CA" sz="1400" dirty="0" err="1">
                <a:latin typeface="Arial" charset="0"/>
              </a:rPr>
              <a:t>Egypte</a:t>
            </a:r>
            <a:endParaRPr lang="en-CA" sz="1400" dirty="0">
              <a:latin typeface="Arial" charset="0"/>
            </a:endParaRPr>
          </a:p>
          <a:p>
            <a:pPr algn="ctr"/>
            <a:r>
              <a:rPr lang="ar-EG" sz="1400" dirty="0">
                <a:solidFill>
                  <a:srgbClr val="FFFFFF"/>
                </a:solidFill>
                <a:latin typeface="Arial" charset="0"/>
                <a:cs typeface="Arial" charset="0"/>
              </a:rPr>
              <a:t>دخول السيد المسيح مصر</a:t>
            </a:r>
            <a:endParaRPr lang="en-CA" sz="1400" dirty="0">
              <a:solidFill>
                <a:srgbClr val="FFFFFF"/>
              </a:solidFill>
              <a:latin typeface="Arial" charset="0"/>
              <a:cs typeface="Arial" charset="0"/>
            </a:endParaRPr>
          </a:p>
        </p:txBody>
      </p:sp>
      <p:sp>
        <p:nvSpPr>
          <p:cNvPr id="20" name="Bevel 37">
            <a:hlinkClick r:id="rId16" action="ppaction://hlinksldjump"/>
            <a:extLst>
              <a:ext uri="{FF2B5EF4-FFF2-40B4-BE49-F238E27FC236}">
                <a16:creationId xmlns:a16="http://schemas.microsoft.com/office/drawing/2014/main" id="{2BF9A16E-F648-403C-AA8D-048ECBED63A7}"/>
              </a:ext>
            </a:extLst>
          </p:cNvPr>
          <p:cNvSpPr/>
          <p:nvPr/>
        </p:nvSpPr>
        <p:spPr bwMode="auto">
          <a:xfrm>
            <a:off x="3287025" y="2842670"/>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en-CA" sz="1400" dirty="0" err="1">
                <a:latin typeface="Arial" charset="0"/>
              </a:rPr>
              <a:t>Annonciation</a:t>
            </a:r>
            <a:endParaRPr lang="en-CA" sz="1400" dirty="0">
              <a:latin typeface="Arial" charset="0"/>
            </a:endParaRPr>
          </a:p>
          <a:p>
            <a:pPr algn="ctr"/>
            <a:r>
              <a:rPr lang="en-CA" sz="1400" dirty="0">
                <a:latin typeface="Arial" charset="0"/>
              </a:rPr>
              <a:t> </a:t>
            </a:r>
            <a:r>
              <a:rPr lang="ar-EG" sz="1400" dirty="0">
                <a:solidFill>
                  <a:srgbClr val="FFFFFF"/>
                </a:solidFill>
                <a:latin typeface="Arial" charset="0"/>
                <a:cs typeface="Arial" charset="0"/>
              </a:rPr>
              <a:t>عيد البشارة</a:t>
            </a:r>
            <a:endParaRPr lang="en-CA" sz="1400" dirty="0">
              <a:solidFill>
                <a:srgbClr val="FFFFFF"/>
              </a:solidFill>
              <a:latin typeface="Arial" charset="0"/>
              <a:cs typeface="Arial" charset="0"/>
            </a:endParaRPr>
          </a:p>
        </p:txBody>
      </p:sp>
      <p:sp>
        <p:nvSpPr>
          <p:cNvPr id="21" name="Bevel 37">
            <a:hlinkClick r:id="rId17" action="ppaction://hlinksldjump"/>
            <a:extLst>
              <a:ext uri="{FF2B5EF4-FFF2-40B4-BE49-F238E27FC236}">
                <a16:creationId xmlns:a16="http://schemas.microsoft.com/office/drawing/2014/main" id="{AC2B123D-410C-4D71-8704-11E6B3599F7F}"/>
              </a:ext>
            </a:extLst>
          </p:cNvPr>
          <p:cNvSpPr/>
          <p:nvPr/>
        </p:nvSpPr>
        <p:spPr bwMode="auto">
          <a:xfrm>
            <a:off x="3287031" y="998737"/>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en-CA" sz="1400" dirty="0" err="1">
                <a:latin typeface="Arial" charset="0"/>
              </a:rPr>
              <a:t>Epiphanie</a:t>
            </a:r>
            <a:endParaRPr lang="en-CA" sz="1400" dirty="0">
              <a:latin typeface="Arial" charset="0"/>
            </a:endParaRPr>
          </a:p>
          <a:p>
            <a:pPr algn="ctr"/>
            <a:r>
              <a:rPr lang="ar-EG" sz="1400" dirty="0">
                <a:solidFill>
                  <a:srgbClr val="FFFFFF"/>
                </a:solidFill>
                <a:latin typeface="Arial" charset="0"/>
                <a:cs typeface="Arial" charset="0"/>
              </a:rPr>
              <a:t>الغطاس</a:t>
            </a:r>
            <a:r>
              <a:rPr lang="en-CA" sz="1400" dirty="0">
                <a:latin typeface="Arial" charset="0"/>
              </a:rPr>
              <a:t> </a:t>
            </a:r>
            <a:endParaRPr lang="en-US" sz="1400" dirty="0" err="1">
              <a:latin typeface="Arial" charset="0"/>
            </a:endParaRPr>
          </a:p>
        </p:txBody>
      </p:sp>
      <p:sp>
        <p:nvSpPr>
          <p:cNvPr id="22" name="Bevel 37">
            <a:hlinkClick r:id="rId18" action="ppaction://hlinksldjump"/>
            <a:extLst>
              <a:ext uri="{FF2B5EF4-FFF2-40B4-BE49-F238E27FC236}">
                <a16:creationId xmlns:a16="http://schemas.microsoft.com/office/drawing/2014/main" id="{C0DCDCEF-F728-4510-8959-63F93EFD1102}"/>
              </a:ext>
            </a:extLst>
          </p:cNvPr>
          <p:cNvSpPr/>
          <p:nvPr/>
        </p:nvSpPr>
        <p:spPr bwMode="auto">
          <a:xfrm>
            <a:off x="428018" y="2860747"/>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en-CA" sz="1400" dirty="0">
                <a:latin typeface="Arial" charset="0"/>
              </a:rPr>
              <a:t> </a:t>
            </a:r>
            <a:r>
              <a:rPr lang="en-CA" sz="1400" dirty="0" err="1">
                <a:latin typeface="Arial" charset="0"/>
              </a:rPr>
              <a:t>Kiahk</a:t>
            </a:r>
            <a:endParaRPr lang="en-CA" sz="1400" dirty="0">
              <a:latin typeface="Arial" charset="0"/>
            </a:endParaRPr>
          </a:p>
          <a:p>
            <a:pPr algn="ctr"/>
            <a:r>
              <a:rPr lang="ar-EG" sz="1400" dirty="0">
                <a:solidFill>
                  <a:srgbClr val="FFFFFF"/>
                </a:solidFill>
                <a:latin typeface="Arial" charset="0"/>
                <a:cs typeface="Arial" charset="0"/>
              </a:rPr>
              <a:t>كيهك</a:t>
            </a:r>
            <a:endParaRPr lang="en-CA" sz="1400" dirty="0">
              <a:solidFill>
                <a:srgbClr val="FFFFFF"/>
              </a:solidFill>
              <a:latin typeface="Arial" charset="0"/>
              <a:cs typeface="Arial" charset="0"/>
            </a:endParaRPr>
          </a:p>
        </p:txBody>
      </p:sp>
      <p:sp>
        <p:nvSpPr>
          <p:cNvPr id="2" name="Bevel 37">
            <a:hlinkClick r:id="rId19" action="ppaction://hlinksldjump"/>
            <a:extLst>
              <a:ext uri="{FF2B5EF4-FFF2-40B4-BE49-F238E27FC236}">
                <a16:creationId xmlns:a16="http://schemas.microsoft.com/office/drawing/2014/main" id="{67484901-8840-983F-7E7F-F866A005F1AB}"/>
              </a:ext>
            </a:extLst>
          </p:cNvPr>
          <p:cNvSpPr/>
          <p:nvPr/>
        </p:nvSpPr>
        <p:spPr bwMode="auto">
          <a:xfrm>
            <a:off x="3287023" y="1619403"/>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lvl="0" algn="ctr"/>
            <a:r>
              <a:rPr lang="en-US" sz="1400" dirty="0" err="1">
                <a:solidFill>
                  <a:srgbClr val="FFFFFF"/>
                </a:solidFill>
                <a:latin typeface="Arial" charset="0"/>
                <a:cs typeface="Arial"/>
              </a:rPr>
              <a:t>Noces</a:t>
            </a:r>
            <a:r>
              <a:rPr lang="en-US" sz="1400" dirty="0">
                <a:solidFill>
                  <a:srgbClr val="FFFFFF"/>
                </a:solidFill>
                <a:latin typeface="Arial" charset="0"/>
                <a:cs typeface="Arial"/>
              </a:rPr>
              <a:t> de Cana</a:t>
            </a:r>
          </a:p>
          <a:p>
            <a:pPr algn="ctr"/>
            <a:r>
              <a:rPr lang="ar-EG" sz="1400" dirty="0">
                <a:solidFill>
                  <a:srgbClr val="FFFFFF"/>
                </a:solidFill>
                <a:latin typeface="Arial" charset="0"/>
                <a:cs typeface="Arial" charset="0"/>
              </a:rPr>
              <a:t>عرس قانا الجليل</a:t>
            </a:r>
            <a:r>
              <a:rPr lang="en-CA" sz="1400" dirty="0">
                <a:latin typeface="Arial" charset="0"/>
              </a:rPr>
              <a:t> </a:t>
            </a:r>
            <a:endParaRPr lang="en-US" sz="1400" dirty="0" err="1">
              <a:latin typeface="Arial" charset="0"/>
            </a:endParaRPr>
          </a:p>
        </p:txBody>
      </p:sp>
    </p:spTree>
    <p:extLst>
      <p:ext uri="{BB962C8B-B14F-4D97-AF65-F5344CB8AC3E}">
        <p14:creationId xmlns:p14="http://schemas.microsoft.com/office/powerpoint/2010/main" val="44865057"/>
      </p:ext>
    </p:extLst>
  </p:cSld>
  <p:clrMapOvr>
    <a:masterClrMapping/>
  </p:clrMapOvr>
  <p:transition/>
</p:sld>
</file>

<file path=ppt/slides/slide3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2">
            <a:extLst>
              <a:ext uri="{FF2B5EF4-FFF2-40B4-BE49-F238E27FC236}">
                <a16:creationId xmlns:a16="http://schemas.microsoft.com/office/drawing/2014/main" id="{D9538509-B72C-4696-819E-66E3C9E6C2B1}"/>
              </a:ext>
            </a:extLst>
          </p:cNvPr>
          <p:cNvGraphicFramePr>
            <a:graphicFrameLocks noGrp="1"/>
          </p:cNvGraphicFramePr>
          <p:nvPr/>
        </p:nvGraphicFramePr>
        <p:xfrm>
          <a:off x="1524000" y="4318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503094481"/>
                    </a:ext>
                  </a:extLst>
                </a:gridCol>
              </a:tblGrid>
              <a:tr h="370840">
                <a:tc>
                  <a:txBody>
                    <a:bodyPr/>
                    <a:lstStyle/>
                    <a:p>
                      <a:pPr algn="ctr"/>
                      <a:r>
                        <a:rPr lang="fr-FR" sz="1600" dirty="0"/>
                        <a:t>Annuel/</a:t>
                      </a:r>
                      <a:r>
                        <a:rPr lang="fr-FR" sz="1600" dirty="0" err="1"/>
                        <a:t>Nairouz</a:t>
                      </a:r>
                      <a:r>
                        <a:rPr lang="fr-FR" sz="1600" dirty="0"/>
                        <a:t> – </a:t>
                      </a:r>
                      <a:r>
                        <a:rPr lang="fr-FR" sz="1600" dirty="0" err="1"/>
                        <a:t>Aspasmos</a:t>
                      </a:r>
                      <a:r>
                        <a:rPr lang="fr-FR" sz="1600" dirty="0"/>
                        <a:t> </a:t>
                      </a:r>
                      <a:r>
                        <a:rPr lang="fr-FR" sz="1600" dirty="0" err="1"/>
                        <a:t>Watos</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5420697"/>
                  </a:ext>
                </a:extLst>
              </a:tr>
            </a:tbl>
          </a:graphicData>
        </a:graphic>
      </p:graphicFrame>
      <p:graphicFrame>
        <p:nvGraphicFramePr>
          <p:cNvPr id="6" name="Group 77">
            <a:extLst>
              <a:ext uri="{FF2B5EF4-FFF2-40B4-BE49-F238E27FC236}">
                <a16:creationId xmlns:a16="http://schemas.microsoft.com/office/drawing/2014/main" id="{192378A3-CE30-46E9-82BA-B71AE2E78383}"/>
              </a:ext>
            </a:extLst>
          </p:cNvPr>
          <p:cNvGraphicFramePr>
            <a:graphicFrameLocks noGrp="1"/>
          </p:cNvGraphicFramePr>
          <p:nvPr>
            <p:extLst>
              <p:ext uri="{D42A27DB-BD31-4B8C-83A1-F6EECF244321}">
                <p14:modId xmlns:p14="http://schemas.microsoft.com/office/powerpoint/2010/main" val="2068175988"/>
              </p:ext>
            </p:extLst>
          </p:nvPr>
        </p:nvGraphicFramePr>
        <p:xfrm>
          <a:off x="0" y="618490"/>
          <a:ext cx="9144001" cy="4091940"/>
        </p:xfrm>
        <a:graphic>
          <a:graphicData uri="http://schemas.openxmlformats.org/drawingml/2006/table">
            <a:tbl>
              <a:tblPr/>
              <a:tblGrid>
                <a:gridCol w="3419872">
                  <a:extLst>
                    <a:ext uri="{9D8B030D-6E8A-4147-A177-3AD203B41FA5}">
                      <a16:colId xmlns:a16="http://schemas.microsoft.com/office/drawing/2014/main" val="2015416263"/>
                    </a:ext>
                  </a:extLst>
                </a:gridCol>
                <a:gridCol w="3168352">
                  <a:extLst>
                    <a:ext uri="{9D8B030D-6E8A-4147-A177-3AD203B41FA5}">
                      <a16:colId xmlns:a16="http://schemas.microsoft.com/office/drawing/2014/main" val="20000"/>
                    </a:ext>
                  </a:extLst>
                </a:gridCol>
                <a:gridCol w="2555777">
                  <a:extLst>
                    <a:ext uri="{9D8B030D-6E8A-4147-A177-3AD203B41FA5}">
                      <a16:colId xmlns:a16="http://schemas.microsoft.com/office/drawing/2014/main" val="20001"/>
                    </a:ext>
                  </a:extLst>
                </a:gridCol>
              </a:tblGrid>
              <a:tr h="3525012">
                <a:tc>
                  <a:txBody>
                    <a:bodyPr/>
                    <a:lstStyle/>
                    <a:p>
                      <a:pPr algn="just"/>
                      <a:r>
                        <a:rPr lang="fr-FR" sz="2400" b="0" i="0" u="none" strike="noStrike" kern="1200" baseline="0" dirty="0" err="1">
                          <a:solidFill>
                            <a:schemeClr val="tx1"/>
                          </a:solidFill>
                          <a:latin typeface="Coptic1" pitchFamily="2" charset="0"/>
                          <a:ea typeface="+mn-ea"/>
                          <a:cs typeface="+mn-cs"/>
                        </a:rPr>
                        <a:t>Po#c</a:t>
                      </a:r>
                      <a:r>
                        <a:rPr lang="fr-FR" sz="2400" b="0" i="0" u="none" strike="noStrike" kern="1200" baseline="0" dirty="0">
                          <a:solidFill>
                            <a:schemeClr val="tx1"/>
                          </a:solidFill>
                          <a:latin typeface="Coptic1" pitchFamily="2" charset="0"/>
                          <a:ea typeface="+mn-ea"/>
                          <a:cs typeface="+mn-cs"/>
                        </a:rPr>
                        <a:t># V]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nijom</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kotk</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joust</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e~bol</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t~ve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a~nau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jemp~sini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n~taibw</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n~a~loli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cebtwtc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cemn</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tc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yai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e~tac</a:t>
                      </a:r>
                      <a:r>
                        <a:rPr lang="fr-FR" sz="2400" b="0" i="0" u="none" strike="noStrike" kern="1200" baseline="0" dirty="0">
                          <a:solidFill>
                            <a:schemeClr val="tx1"/>
                          </a:solidFill>
                          <a:latin typeface="Coptic1" pitchFamily="2" charset="0"/>
                          <a:ea typeface="+mn-ea"/>
                          <a:cs typeface="+mn-cs"/>
                        </a:rPr>
                        <a:t>[oc </a:t>
                      </a:r>
                      <a:r>
                        <a:rPr lang="fr-FR" sz="2400" b="0" i="0" u="none" strike="noStrike" kern="1200" baseline="0" dirty="0" err="1">
                          <a:solidFill>
                            <a:schemeClr val="tx1"/>
                          </a:solidFill>
                          <a:latin typeface="Coptic1" pitchFamily="2" charset="0"/>
                          <a:ea typeface="+mn-ea"/>
                          <a:cs typeface="+mn-cs"/>
                        </a:rPr>
                        <a:t>n~je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tekoui~nam</a:t>
                      </a:r>
                      <a:r>
                        <a:rPr lang="fr-FR" sz="2400" b="0" i="0" u="none" strike="noStrike" kern="1200" baseline="0" dirty="0">
                          <a:solidFill>
                            <a:schemeClr val="tx1"/>
                          </a:solidFill>
                          <a:latin typeface="Coptic1" pitchFamily="2" charset="0"/>
                          <a:ea typeface="+mn-ea"/>
                          <a:cs typeface="+mn-cs"/>
                        </a:rPr>
                        <a:t>.</a:t>
                      </a:r>
                    </a:p>
                    <a:p>
                      <a:pPr algn="just"/>
                      <a:r>
                        <a:rPr lang="fr-FR" sz="2400" b="0" i="0" u="none" strike="noStrike" kern="1200" baseline="0" dirty="0">
                          <a:solidFill>
                            <a:schemeClr val="tx1"/>
                          </a:solidFill>
                          <a:latin typeface="Coptic1" pitchFamily="2" charset="0"/>
                          <a:ea typeface="+mn-ea"/>
                          <a:cs typeface="+mn-cs"/>
                        </a:rPr>
                        <a:t>~All/</a:t>
                      </a:r>
                      <a:r>
                        <a:rPr lang="fr-FR" sz="2400" b="0" i="0" u="none" strike="noStrike" kern="1200" baseline="0" dirty="0" err="1">
                          <a:solidFill>
                            <a:schemeClr val="tx1"/>
                          </a:solidFill>
                          <a:latin typeface="Coptic1" pitchFamily="2" charset="0"/>
                          <a:ea typeface="+mn-ea"/>
                          <a:cs typeface="+mn-cs"/>
                        </a:rPr>
                        <a:t>lou~ia</a:t>
                      </a:r>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err="1">
                          <a:solidFill>
                            <a:schemeClr val="tx1"/>
                          </a:solidFill>
                          <a:latin typeface="Coptic1" pitchFamily="2" charset="0"/>
                          <a:ea typeface="+mn-ea"/>
                          <a:cs typeface="+mn-cs"/>
                        </a:rPr>
                        <a:t>a~ll</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lou~ia</a:t>
                      </a:r>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err="1">
                          <a:solidFill>
                            <a:schemeClr val="tx1"/>
                          </a:solidFill>
                          <a:latin typeface="Coptic1" pitchFamily="2" charset="0"/>
                          <a:ea typeface="+mn-ea"/>
                          <a:cs typeface="+mn-cs"/>
                        </a:rPr>
                        <a:t>a~ll</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lou~ia</a:t>
                      </a:r>
                      <a:r>
                        <a:rPr lang="fr-FR" sz="2400" b="0" i="0" u="none" strike="noStrike" kern="1200" baseline="0" dirty="0">
                          <a:solidFill>
                            <a:schemeClr val="tx1"/>
                          </a:solidFill>
                          <a:latin typeface="Coptic1" pitchFamily="2" charset="0"/>
                          <a:ea typeface="+mn-ea"/>
                          <a:cs typeface="+mn-cs"/>
                        </a:rPr>
                        <a:t> .</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Seigneur, Dieu des puissances, viens et observe du haut des cieux, regarde et prends soin de cette vigne que Ta main droite a plantée: </a:t>
                      </a:r>
                      <a:r>
                        <a:rPr lang="fr-FR" sz="2400" b="0" i="0" u="none" strike="noStrike" kern="1200" baseline="0" dirty="0" err="1">
                          <a:solidFill>
                            <a:schemeClr val="tx1"/>
                          </a:solidFill>
                          <a:latin typeface="+mn-lt"/>
                          <a:ea typeface="+mn-ea"/>
                          <a:cs typeface="+mn-cs"/>
                        </a:rPr>
                        <a:t>émonde-la</a:t>
                      </a:r>
                      <a:r>
                        <a:rPr lang="fr-FR" sz="2400" b="0" i="0" u="none" strike="noStrike" kern="1200" baseline="0" dirty="0">
                          <a:solidFill>
                            <a:schemeClr val="tx1"/>
                          </a:solidFill>
                          <a:latin typeface="+mn-lt"/>
                          <a:ea typeface="+mn-ea"/>
                          <a:cs typeface="+mn-cs"/>
                        </a:rPr>
                        <a:t> et fortifie là. </a:t>
                      </a:r>
                    </a:p>
                    <a:p>
                      <a:pPr algn="just"/>
                      <a:r>
                        <a:rPr lang="fr-FR" sz="2400" b="0" i="0" u="none" strike="noStrike" kern="1200" baseline="0" dirty="0">
                          <a:solidFill>
                            <a:schemeClr val="tx1"/>
                          </a:solidFill>
                          <a:latin typeface="+mn-lt"/>
                          <a:ea typeface="+mn-ea"/>
                          <a:cs typeface="+mn-cs"/>
                        </a:rPr>
                        <a:t>Alléluia, alléluia, alléluia.</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الربُ إله القوات ارجع واطلع من السماء</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وانظروتعهد هذه الكرمة،</a:t>
                      </a:r>
                      <a:r>
                        <a:rPr kumimoji="0" lang="en-US"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اصلحها وثبتها.  هذه التى غرستها يمينك. </a:t>
                      </a:r>
                      <a:endParaRPr kumimoji="0" lang="en-CA"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هلليلويا</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 هلليلويا</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هلليلويا.</a:t>
                      </a:r>
                      <a:r>
                        <a:rPr kumimoji="0" lang="en-US" sz="2800" b="0" i="0" u="none" strike="noStrike" cap="none" normalizeH="0" baseline="0" dirty="0">
                          <a:ln>
                            <a:noFill/>
                          </a:ln>
                          <a:solidFill>
                            <a:schemeClr val="tx1"/>
                          </a:solidFill>
                          <a:effectLst/>
                          <a:latin typeface="Arial" charset="0"/>
                          <a:cs typeface="Arial" pitchFamily="34"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4BC78F64-A07D-4E21-A4CA-79BADD7FB4C7}"/>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851715087"/>
      </p:ext>
    </p:extLst>
  </p:cSld>
  <p:clrMapOvr>
    <a:masterClrMapping/>
  </p:clrMapOvr>
  <p:transition/>
</p:sld>
</file>

<file path=ppt/slides/slide3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27">
            <a:extLst>
              <a:ext uri="{FF2B5EF4-FFF2-40B4-BE49-F238E27FC236}">
                <a16:creationId xmlns:a16="http://schemas.microsoft.com/office/drawing/2014/main" id="{AEE769CF-4706-4B62-AE36-A501FFF3EFA8}"/>
              </a:ext>
            </a:extLst>
          </p:cNvPr>
          <p:cNvGraphicFramePr>
            <a:graphicFrameLocks noGrp="1"/>
          </p:cNvGraphicFramePr>
          <p:nvPr>
            <p:extLst>
              <p:ext uri="{D42A27DB-BD31-4B8C-83A1-F6EECF244321}">
                <p14:modId xmlns:p14="http://schemas.microsoft.com/office/powerpoint/2010/main" val="3441020143"/>
              </p:ext>
            </p:extLst>
          </p:nvPr>
        </p:nvGraphicFramePr>
        <p:xfrm>
          <a:off x="-1" y="801960"/>
          <a:ext cx="9144001" cy="3352800"/>
        </p:xfrm>
        <a:graphic>
          <a:graphicData uri="http://schemas.openxmlformats.org/drawingml/2006/table">
            <a:tbl>
              <a:tblPr/>
              <a:tblGrid>
                <a:gridCol w="3131840">
                  <a:extLst>
                    <a:ext uri="{9D8B030D-6E8A-4147-A177-3AD203B41FA5}">
                      <a16:colId xmlns:a16="http://schemas.microsoft.com/office/drawing/2014/main" val="613722758"/>
                    </a:ext>
                  </a:extLst>
                </a:gridCol>
                <a:gridCol w="3240360">
                  <a:extLst>
                    <a:ext uri="{9D8B030D-6E8A-4147-A177-3AD203B41FA5}">
                      <a16:colId xmlns:a16="http://schemas.microsoft.com/office/drawing/2014/main" val="20000"/>
                    </a:ext>
                  </a:extLst>
                </a:gridCol>
                <a:gridCol w="2771801">
                  <a:extLst>
                    <a:ext uri="{9D8B030D-6E8A-4147-A177-3AD203B41FA5}">
                      <a16:colId xmlns:a16="http://schemas.microsoft.com/office/drawing/2014/main" val="20001"/>
                    </a:ext>
                  </a:extLst>
                </a:gridCol>
              </a:tblGrid>
              <a:tr h="3352800">
                <a:tc>
                  <a:txBody>
                    <a:bodyPr/>
                    <a:lstStyle/>
                    <a:p>
                      <a:pPr algn="just"/>
                      <a:r>
                        <a:rPr lang="fr-FR" sz="3200" b="0" i="0" u="none" strike="noStrike" kern="1200" baseline="0" dirty="0" err="1">
                          <a:solidFill>
                            <a:schemeClr val="tx1"/>
                          </a:solidFill>
                          <a:latin typeface="Coptic1" pitchFamily="2" charset="0"/>
                          <a:ea typeface="+mn-ea"/>
                          <a:cs typeface="+mn-cs"/>
                        </a:rPr>
                        <a:t>cmou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e~nici</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nicim</a:t>
                      </a:r>
                      <a:r>
                        <a:rPr lang="fr-FR" sz="3200" b="0" i="0" u="none" strike="noStrike" kern="1200" baseline="0" dirty="0">
                          <a:solidFill>
                            <a:schemeClr val="tx1"/>
                          </a:solidFill>
                          <a:latin typeface="Coptic1" pitchFamily="2" charset="0"/>
                          <a:ea typeface="+mn-ea"/>
                          <a:cs typeface="+mn-cs"/>
                        </a:rPr>
                        <a:t> mare </a:t>
                      </a:r>
                      <a:r>
                        <a:rPr lang="fr-FR" sz="3200" b="0" i="0" u="none" strike="noStrike" kern="1200" baseline="0" dirty="0" err="1">
                          <a:solidFill>
                            <a:schemeClr val="tx1"/>
                          </a:solidFill>
                          <a:latin typeface="Coptic1" pitchFamily="2" charset="0"/>
                          <a:ea typeface="+mn-ea"/>
                          <a:cs typeface="+mn-cs"/>
                        </a:rPr>
                        <a:t>peknai</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tekhir</a:t>
                      </a:r>
                      <a:r>
                        <a:rPr lang="fr-FR" sz="3200" b="0" i="0" u="none" strike="noStrike" kern="1200" baseline="0" dirty="0">
                          <a:solidFill>
                            <a:schemeClr val="tx1"/>
                          </a:solidFill>
                          <a:latin typeface="Coptic1" pitchFamily="2" charset="0"/>
                          <a:ea typeface="+mn-ea"/>
                          <a:cs typeface="+mn-cs"/>
                        </a:rPr>
                        <a:t>/n/: </a:t>
                      </a:r>
                      <a:r>
                        <a:rPr lang="fr-FR" sz="3200" b="0" i="0" u="none" strike="noStrike" kern="1200" baseline="0" dirty="0" err="1">
                          <a:solidFill>
                            <a:schemeClr val="tx1"/>
                          </a:solidFill>
                          <a:latin typeface="Coptic1" pitchFamily="2" charset="0"/>
                          <a:ea typeface="+mn-ea"/>
                          <a:cs typeface="+mn-cs"/>
                        </a:rPr>
                        <a:t>oi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n~cobt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m~peklao~c</a:t>
                      </a:r>
                      <a:r>
                        <a:rPr lang="fr-FR" sz="3200" b="0" i="0" u="none" strike="noStrike" kern="1200" baseline="0" dirty="0">
                          <a:solidFill>
                            <a:schemeClr val="tx1"/>
                          </a:solidFill>
                          <a:latin typeface="Coptic1" pitchFamily="2" charset="0"/>
                          <a:ea typeface="+mn-ea"/>
                          <a:cs typeface="+mn-cs"/>
                        </a:rPr>
                        <a:t>.</a:t>
                      </a:r>
                      <a:endParaRPr kumimoji="0" lang="fr-CA" sz="8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Bénis les semences et les fourrages. Que Ta miséricorde et Ta paix soient un rempart pour Ton peuple.</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charset="0"/>
                        </a:rPr>
                        <a:t>بارك </a:t>
                      </a:r>
                      <a:r>
                        <a:rPr kumimoji="0" lang="ar-SA" sz="2800" b="0" i="0" u="none" strike="noStrike" cap="none" normalizeH="0" baseline="0" dirty="0">
                          <a:ln>
                            <a:noFill/>
                          </a:ln>
                          <a:solidFill>
                            <a:schemeClr val="tx1"/>
                          </a:solidFill>
                          <a:effectLst/>
                          <a:latin typeface="Arial" charset="0"/>
                          <a:cs typeface="Arial" pitchFamily="34" charset="0"/>
                        </a:rPr>
                        <a:t>أهوية السماء، وثمرات الأرض، ومياه الأنهار، والزروع، والعشب، ونبات الحقل</a:t>
                      </a:r>
                      <a:r>
                        <a:rPr kumimoji="0" lang="ar-SA" altLang="zh-CN" sz="2800" b="0" i="0" u="none" strike="noStrike" cap="none" normalizeH="0" baseline="0" dirty="0">
                          <a:ln>
                            <a:noFill/>
                          </a:ln>
                          <a:solidFill>
                            <a:schemeClr val="tx1"/>
                          </a:solidFill>
                          <a:effectLst/>
                          <a:latin typeface="Arial" charset="0"/>
                          <a:cs typeface="Arial" charset="0"/>
                        </a:rPr>
                        <a:t> </a:t>
                      </a:r>
                      <a:endParaRPr kumimoji="0" lang="en-US" altLang="zh-CN" sz="2800" b="0" i="0" u="none" strike="noStrike" cap="none" normalizeH="0" baseline="0" dirty="0">
                        <a:ln>
                          <a:noFill/>
                        </a:ln>
                        <a:solidFill>
                          <a:schemeClr val="tx1"/>
                        </a:solidFill>
                        <a:effectLst/>
                        <a:latin typeface="Arial" charset="0"/>
                        <a:ea typeface="SimSun" pitchFamily="2" charset="-122"/>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charset="0"/>
                        </a:rPr>
                        <a:t>فلتكن رحمتك وسلامُكَ حصناً لشعبكَ.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0">
            <a:hlinkClick r:id="rId3" action="ppaction://hlinksldjump" highlightClick="1"/>
            <a:extLst>
              <a:ext uri="{FF2B5EF4-FFF2-40B4-BE49-F238E27FC236}">
                <a16:creationId xmlns:a16="http://schemas.microsoft.com/office/drawing/2014/main" id="{136DF4AE-4EE1-4850-9984-163830B3F2A6}"/>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9977576"/>
      </p:ext>
    </p:extLst>
  </p:cSld>
  <p:clrMapOvr>
    <a:masterClrMapping/>
  </p:clrMapOvr>
  <p:transition/>
</p:sld>
</file>

<file path=ppt/slides/slide3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3997" name="Group 45"/>
          <p:cNvGraphicFramePr>
            <a:graphicFrameLocks noGrp="1"/>
          </p:cNvGraphicFramePr>
          <p:nvPr>
            <p:ph type="tbl" idx="1"/>
            <p:extLst>
              <p:ext uri="{D42A27DB-BD31-4B8C-83A1-F6EECF244321}">
                <p14:modId xmlns:p14="http://schemas.microsoft.com/office/powerpoint/2010/main" val="504095665"/>
              </p:ext>
            </p:extLst>
          </p:nvPr>
        </p:nvGraphicFramePr>
        <p:xfrm>
          <a:off x="0" y="207523"/>
          <a:ext cx="9125680" cy="4457700"/>
        </p:xfrm>
        <a:graphic>
          <a:graphicData uri="http://schemas.openxmlformats.org/drawingml/2006/table">
            <a:tbl>
              <a:tblPr/>
              <a:tblGrid>
                <a:gridCol w="3657600">
                  <a:extLst>
                    <a:ext uri="{9D8B030D-6E8A-4147-A177-3AD203B41FA5}">
                      <a16:colId xmlns:a16="http://schemas.microsoft.com/office/drawing/2014/main" val="20000"/>
                    </a:ext>
                  </a:extLst>
                </a:gridCol>
                <a:gridCol w="3029803">
                  <a:extLst>
                    <a:ext uri="{9D8B030D-6E8A-4147-A177-3AD203B41FA5}">
                      <a16:colId xmlns:a16="http://schemas.microsoft.com/office/drawing/2014/main" val="20001"/>
                    </a:ext>
                  </a:extLst>
                </a:gridCol>
                <a:gridCol w="2438277">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Al#: </a:t>
                      </a:r>
                      <a:r>
                        <a:rPr kumimoji="0" lang="en-US" sz="3600" b="0" i="0" u="none" strike="noStrike" cap="none" normalizeH="0" baseline="0" dirty="0" err="1">
                          <a:ln>
                            <a:noFill/>
                          </a:ln>
                          <a:solidFill>
                            <a:schemeClr val="tx1"/>
                          </a:solidFill>
                          <a:effectLst/>
                          <a:latin typeface="Coptic1" pitchFamily="2" charset="0"/>
                          <a:cs typeface="Arial" charset="0"/>
                        </a:rPr>
                        <a:t>c~mou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e~pi</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lom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rompi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hiten</a:t>
                      </a:r>
                      <a:r>
                        <a:rPr kumimoji="0" lang="en-US" sz="3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tekmet</a:t>
                      </a:r>
                      <a:r>
                        <a:rPr kumimoji="0" lang="en-US" sz="3600" b="0" i="0" u="none" strike="noStrike" cap="none" normalizeH="0" baseline="0" dirty="0">
                          <a:ln>
                            <a:noFill/>
                          </a:ln>
                          <a:solidFill>
                            <a:schemeClr val="tx1"/>
                          </a:solidFill>
                          <a:effectLst/>
                          <a:latin typeface="Coptic1" pitchFamily="2" charset="0"/>
                          <a:cs typeface="Arial" charset="0"/>
                        </a:rPr>
                        <a:t>,~r/</a:t>
                      </a:r>
                      <a:r>
                        <a:rPr kumimoji="0" lang="en-US" sz="3600" b="0" i="0" u="none" strike="noStrike" cap="none" normalizeH="0" baseline="0" dirty="0" err="1">
                          <a:ln>
                            <a:noFill/>
                          </a:ln>
                          <a:solidFill>
                            <a:schemeClr val="tx1"/>
                          </a:solidFill>
                          <a:effectLst/>
                          <a:latin typeface="Coptic1" pitchFamily="2" charset="0"/>
                          <a:cs typeface="Arial" charset="0"/>
                        </a:rPr>
                        <a:t>ctoc</a:t>
                      </a:r>
                      <a:r>
                        <a:rPr kumimoji="0" lang="en-US" sz="3600" b="0" i="0" u="none" strike="noStrike" cap="none" normalizeH="0" baseline="0" dirty="0">
                          <a:ln>
                            <a:noFill/>
                          </a:ln>
                          <a:solidFill>
                            <a:schemeClr val="tx1"/>
                          </a:solidFill>
                          <a:effectLst/>
                          <a:latin typeface="Coptic1" pitchFamily="2" charset="0"/>
                          <a:cs typeface="Arial" charset="0"/>
                        </a:rPr>
                        <a:t> p~[</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nai</a:t>
                      </a:r>
                      <a:r>
                        <a:rPr kumimoji="0" lang="en-US" sz="3600" b="0" i="0" u="none" strike="noStrike" cap="none" normalizeH="0" baseline="0" dirty="0">
                          <a:ln>
                            <a:noFill/>
                          </a:ln>
                          <a:solidFill>
                            <a:schemeClr val="tx1"/>
                          </a:solidFill>
                          <a:effectLst/>
                          <a:latin typeface="Coptic1" pitchFamily="2" charset="0"/>
                          <a:cs typeface="Arial" charset="0"/>
                        </a:rPr>
                        <a:t> nan.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Béni les prémices de l’année selon Ta bonté O Seigneur:</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Sauve-nous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et aie pitié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بارك اكليل السنة بصلاحك    يا رب :</a:t>
                      </a:r>
                      <a:endParaRPr kumimoji="0" lang="fr-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خلصنا       و ارحمنا</a:t>
                      </a: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9"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28" name="Action Button: Custom 27">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19386264"/>
      </p:ext>
    </p:extLst>
  </p:cSld>
  <p:clrMapOvr>
    <a:masterClrMapping/>
  </p:clrMapOvr>
  <p:transition/>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88106" name="Group 42"/>
          <p:cNvGraphicFramePr>
            <a:graphicFrameLocks noGrp="1"/>
          </p:cNvGraphicFramePr>
          <p:nvPr>
            <p:extLst>
              <p:ext uri="{D42A27DB-BD31-4B8C-83A1-F6EECF244321}">
                <p14:modId xmlns:p14="http://schemas.microsoft.com/office/powerpoint/2010/main" val="3979402727"/>
              </p:ext>
            </p:extLst>
          </p:nvPr>
        </p:nvGraphicFramePr>
        <p:xfrm>
          <a:off x="0" y="849288"/>
          <a:ext cx="9144000" cy="1860804"/>
        </p:xfrm>
        <a:graphic>
          <a:graphicData uri="http://schemas.openxmlformats.org/drawingml/2006/table">
            <a:tbl>
              <a:tblPr/>
              <a:tblGrid>
                <a:gridCol w="3338853">
                  <a:extLst>
                    <a:ext uri="{9D8B030D-6E8A-4147-A177-3AD203B41FA5}">
                      <a16:colId xmlns:a16="http://schemas.microsoft.com/office/drawing/2014/main" val="20000"/>
                    </a:ext>
                  </a:extLst>
                </a:gridCol>
                <a:gridCol w="2702718">
                  <a:extLst>
                    <a:ext uri="{9D8B030D-6E8A-4147-A177-3AD203B41FA5}">
                      <a16:colId xmlns:a16="http://schemas.microsoft.com/office/drawing/2014/main" val="20001"/>
                    </a:ext>
                  </a:extLst>
                </a:gridCol>
                <a:gridCol w="3102429">
                  <a:extLst>
                    <a:ext uri="{9D8B030D-6E8A-4147-A177-3AD203B41FA5}">
                      <a16:colId xmlns:a16="http://schemas.microsoft.com/office/drawing/2014/main" val="20002"/>
                    </a:ext>
                  </a:extLst>
                </a:gridCol>
              </a:tblGrid>
              <a:tr h="160477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All/</a:t>
                      </a:r>
                      <a:r>
                        <a:rPr kumimoji="0" lang="en-US" sz="2800" b="0" i="0" u="none" strike="noStrike" cap="none" normalizeH="0" baseline="0" dirty="0" err="1">
                          <a:ln>
                            <a:noFill/>
                          </a:ln>
                          <a:solidFill>
                            <a:schemeClr val="tx1"/>
                          </a:solidFill>
                          <a:effectLst/>
                          <a:latin typeface="Coptic1" pitchFamily="2" charset="0"/>
                          <a:cs typeface="Arial" charset="0"/>
                        </a:rPr>
                        <a:t>louia</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n~taf</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Louez</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Dieu</a:t>
                      </a:r>
                      <a:r>
                        <a:rPr kumimoji="0" lang="en-US" sz="2800" b="0" i="0" u="none" strike="noStrike" cap="none" normalizeH="0" baseline="0" dirty="0">
                          <a:ln>
                            <a:noFill/>
                          </a:ln>
                          <a:solidFill>
                            <a:schemeClr val="tx1"/>
                          </a:solidFill>
                          <a:effectLst/>
                          <a:latin typeface="Arial" charset="0"/>
                          <a:cs typeface="Arial" charset="0"/>
                        </a:rPr>
                        <a:t> en Son </a:t>
                      </a:r>
                      <a:r>
                        <a:rPr kumimoji="0" lang="en-US" sz="2800" b="0" i="0" u="none" strike="noStrike" cap="none" normalizeH="0" baseline="0" dirty="0" err="1">
                          <a:ln>
                            <a:noFill/>
                          </a:ln>
                          <a:solidFill>
                            <a:schemeClr val="tx1"/>
                          </a:solidFill>
                          <a:effectLst/>
                          <a:latin typeface="Arial" charset="0"/>
                          <a:cs typeface="Arial" charset="0"/>
                        </a:rPr>
                        <a:t>sanctuaire</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 </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سبحوا الله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جميع </a:t>
                      </a:r>
                      <a:r>
                        <a:rPr kumimoji="0" lang="ar-SA" sz="2800" b="0" i="0" u="none" strike="noStrike" cap="none" normalizeH="0" baseline="0" dirty="0" err="1">
                          <a:ln>
                            <a:noFill/>
                          </a:ln>
                          <a:solidFill>
                            <a:schemeClr val="tx1"/>
                          </a:solidFill>
                          <a:effectLst/>
                          <a:latin typeface="Arial" charset="0"/>
                          <a:cs typeface="Arial" charset="0"/>
                        </a:rPr>
                        <a:t>قديسيه</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888090" name="Group 26"/>
          <p:cNvGraphicFramePr>
            <a:graphicFrameLocks noGrp="1"/>
          </p:cNvGraphicFramePr>
          <p:nvPr>
            <p:extLst>
              <p:ext uri="{D42A27DB-BD31-4B8C-83A1-F6EECF244321}">
                <p14:modId xmlns:p14="http://schemas.microsoft.com/office/powerpoint/2010/main" val="2521160299"/>
              </p:ext>
            </p:extLst>
          </p:nvPr>
        </p:nvGraphicFramePr>
        <p:xfrm>
          <a:off x="0" y="2907109"/>
          <a:ext cx="9144000" cy="1472804"/>
        </p:xfrm>
        <a:graphic>
          <a:graphicData uri="http://schemas.openxmlformats.org/drawingml/2006/table">
            <a:tbl>
              <a:tblPr/>
              <a:tblGrid>
                <a:gridCol w="3338853">
                  <a:extLst>
                    <a:ext uri="{9D8B030D-6E8A-4147-A177-3AD203B41FA5}">
                      <a16:colId xmlns:a16="http://schemas.microsoft.com/office/drawing/2014/main" val="20000"/>
                    </a:ext>
                  </a:extLst>
                </a:gridCol>
                <a:gridCol w="2757147">
                  <a:extLst>
                    <a:ext uri="{9D8B030D-6E8A-4147-A177-3AD203B41FA5}">
                      <a16:colId xmlns:a16="http://schemas.microsoft.com/office/drawing/2014/main" val="20001"/>
                    </a:ext>
                  </a:extLst>
                </a:gridCol>
                <a:gridCol w="3048000">
                  <a:extLst>
                    <a:ext uri="{9D8B030D-6E8A-4147-A177-3AD203B41FA5}">
                      <a16:colId xmlns:a16="http://schemas.microsoft.com/office/drawing/2014/main" val="20002"/>
                    </a:ext>
                  </a:extLst>
                </a:gridCol>
              </a:tblGrid>
              <a:tr h="147280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pitajro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tefjom</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Louez</a:t>
                      </a:r>
                      <a:r>
                        <a:rPr kumimoji="0" lang="en-US" sz="2800" b="0" i="0" u="none" strike="noStrike" cap="none" normalizeH="0" baseline="0" dirty="0">
                          <a:ln>
                            <a:noFill/>
                          </a:ln>
                          <a:solidFill>
                            <a:schemeClr val="tx1"/>
                          </a:solidFill>
                          <a:effectLst/>
                          <a:latin typeface="Arial" charset="0"/>
                          <a:cs typeface="Arial" charset="0"/>
                        </a:rPr>
                        <a:t>-Le au  firmament de Sa puissance.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سبحوه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جلد قوته</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endParaRPr lang="fr-FR" sz="2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2">
            <a:extLst>
              <a:ext uri="{FF2B5EF4-FFF2-40B4-BE49-F238E27FC236}">
                <a16:creationId xmlns:a16="http://schemas.microsoft.com/office/drawing/2014/main" id="{FA76D876-6E2C-4C76-8CD0-9712933988CA}"/>
              </a:ext>
            </a:extLst>
          </p:cNvPr>
          <p:cNvGraphicFramePr>
            <a:graphicFrameLocks noGrp="1"/>
          </p:cNvGraphicFramePr>
          <p:nvPr>
            <p:extLst>
              <p:ext uri="{D42A27DB-BD31-4B8C-83A1-F6EECF244321}">
                <p14:modId xmlns:p14="http://schemas.microsoft.com/office/powerpoint/2010/main" val="260225858"/>
              </p:ext>
            </p:extLst>
          </p:nvPr>
        </p:nvGraphicFramePr>
        <p:xfrm>
          <a:off x="1524000" y="12065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638789096"/>
                    </a:ext>
                  </a:extLst>
                </a:gridCol>
              </a:tblGrid>
              <a:tr h="370840">
                <a:tc>
                  <a:txBody>
                    <a:bodyPr/>
                    <a:lstStyle/>
                    <a:p>
                      <a:pPr algn="ctr"/>
                      <a:r>
                        <a:rPr lang="fr-FR" sz="1600" dirty="0"/>
                        <a:t>Psaume 150 - Annuel</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6204428"/>
                  </a:ext>
                </a:extLst>
              </a:tr>
            </a:tbl>
          </a:graphicData>
        </a:graphic>
      </p:graphicFrame>
    </p:spTree>
  </p:cSld>
  <p:clrMapOvr>
    <a:masterClrMapping/>
  </p:clrMapOvr>
  <p:transition/>
</p:sld>
</file>

<file path=ppt/slides/slide3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extLst>
              <p:ext uri="{D42A27DB-BD31-4B8C-83A1-F6EECF244321}">
                <p14:modId xmlns:p14="http://schemas.microsoft.com/office/powerpoint/2010/main" val="1616271607"/>
              </p:ext>
            </p:extLst>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le ciel et la terre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28" name="AutoShape 36">
            <a:hlinkClick r:id="rId4" action="ppaction://hlinksldjump" highlightClick="1"/>
            <a:extLst>
              <a:ext uri="{FF2B5EF4-FFF2-40B4-BE49-F238E27FC236}">
                <a16:creationId xmlns:a16="http://schemas.microsoft.com/office/drawing/2014/main" id="{7F1EAF0C-65FB-40C6-B303-89A45CB3E0C1}"/>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30">
            <a:hlinkClick r:id="rId5" action="ppaction://hlinksldjump" highlightClick="1"/>
            <a:extLst>
              <a:ext uri="{FF2B5EF4-FFF2-40B4-BE49-F238E27FC236}">
                <a16:creationId xmlns:a16="http://schemas.microsoft.com/office/drawing/2014/main" id="{355C2DC4-F369-40D0-8717-3E8EBA73E9B7}"/>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94127699"/>
      </p:ext>
    </p:extLst>
  </p:cSld>
  <p:clrMapOvr>
    <a:masterClrMapping/>
  </p:clrMapOvr>
  <p:transition/>
</p:sld>
</file>

<file path=ppt/slides/slide3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90565893"/>
      </p:ext>
    </p:extLst>
  </p:cSld>
  <p:clrMapOvr>
    <a:masterClrMapping/>
  </p:clrMapOvr>
  <p:transition/>
</p:sld>
</file>

<file path=ppt/slides/slide3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ce réservé du pied de page 3">
            <a:extLst>
              <a:ext uri="{FF2B5EF4-FFF2-40B4-BE49-F238E27FC236}">
                <a16:creationId xmlns:a16="http://schemas.microsoft.com/office/drawing/2014/main" id="{DCE335EF-97F8-4175-A7C8-74A62E5518FE}"/>
              </a:ext>
            </a:extLst>
          </p:cNvPr>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27">
            <a:hlinkClick r:id="rId2" action="ppaction://hlinksldjump" highlightClick="1"/>
            <a:extLst>
              <a:ext uri="{FF2B5EF4-FFF2-40B4-BE49-F238E27FC236}">
                <a16:creationId xmlns:a16="http://schemas.microsoft.com/office/drawing/2014/main" id="{3D646829-A4E4-4E80-99FA-4C96D660EA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Tableau 2">
            <a:extLst>
              <a:ext uri="{FF2B5EF4-FFF2-40B4-BE49-F238E27FC236}">
                <a16:creationId xmlns:a16="http://schemas.microsoft.com/office/drawing/2014/main" id="{8419D679-ECCB-4924-91AA-0408678656AB}"/>
              </a:ext>
            </a:extLst>
          </p:cNvPr>
          <p:cNvGraphicFramePr>
            <a:graphicFrameLocks noGrp="1"/>
          </p:cNvGraphicFramePr>
          <p:nvPr/>
        </p:nvGraphicFramePr>
        <p:xfrm>
          <a:off x="1524000" y="4318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503094481"/>
                    </a:ext>
                  </a:extLst>
                </a:gridCol>
              </a:tblGrid>
              <a:tr h="370840">
                <a:tc>
                  <a:txBody>
                    <a:bodyPr/>
                    <a:lstStyle/>
                    <a:p>
                      <a:pPr algn="ctr"/>
                      <a:r>
                        <a:rPr lang="fr-FR" sz="1600" dirty="0" err="1"/>
                        <a:t>Nairouz</a:t>
                      </a:r>
                      <a:r>
                        <a:rPr lang="fr-FR" sz="1600" dirty="0"/>
                        <a:t> – </a:t>
                      </a:r>
                      <a:r>
                        <a:rPr lang="fr-FR" sz="1600" dirty="0" err="1"/>
                        <a:t>Aspasmos</a:t>
                      </a:r>
                      <a:r>
                        <a:rPr lang="fr-FR" sz="1600" dirty="0"/>
                        <a:t> </a:t>
                      </a:r>
                      <a:r>
                        <a:rPr lang="fr-FR" sz="1600" dirty="0" err="1"/>
                        <a:t>Watos</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5420697"/>
                  </a:ext>
                </a:extLst>
              </a:tr>
            </a:tbl>
          </a:graphicData>
        </a:graphic>
      </p:graphicFrame>
      <p:graphicFrame>
        <p:nvGraphicFramePr>
          <p:cNvPr id="7" name="Tableau 7">
            <a:extLst>
              <a:ext uri="{FF2B5EF4-FFF2-40B4-BE49-F238E27FC236}">
                <a16:creationId xmlns:a16="http://schemas.microsoft.com/office/drawing/2014/main" id="{7D19FAAC-9AFF-4FAE-8905-C585FB6F8EA2}"/>
              </a:ext>
            </a:extLst>
          </p:cNvPr>
          <p:cNvGraphicFramePr>
            <a:graphicFrameLocks noGrp="1"/>
          </p:cNvGraphicFramePr>
          <p:nvPr>
            <p:extLst>
              <p:ext uri="{D42A27DB-BD31-4B8C-83A1-F6EECF244321}">
                <p14:modId xmlns:p14="http://schemas.microsoft.com/office/powerpoint/2010/main" val="39558640"/>
              </p:ext>
            </p:extLst>
          </p:nvPr>
        </p:nvGraphicFramePr>
        <p:xfrm>
          <a:off x="0" y="640348"/>
          <a:ext cx="9144000" cy="4048224"/>
        </p:xfrm>
        <a:graphic>
          <a:graphicData uri="http://schemas.openxmlformats.org/drawingml/2006/table">
            <a:tbl>
              <a:tblPr firstRow="1" bandRow="1">
                <a:tableStyleId>{2D5ABB26-0587-4C30-8999-92F81FD0307C}</a:tableStyleId>
              </a:tblPr>
              <a:tblGrid>
                <a:gridCol w="3347864">
                  <a:extLst>
                    <a:ext uri="{9D8B030D-6E8A-4147-A177-3AD203B41FA5}">
                      <a16:colId xmlns:a16="http://schemas.microsoft.com/office/drawing/2014/main" val="2212645363"/>
                    </a:ext>
                  </a:extLst>
                </a:gridCol>
                <a:gridCol w="3312368">
                  <a:extLst>
                    <a:ext uri="{9D8B030D-6E8A-4147-A177-3AD203B41FA5}">
                      <a16:colId xmlns:a16="http://schemas.microsoft.com/office/drawing/2014/main" val="2656377714"/>
                    </a:ext>
                  </a:extLst>
                </a:gridCol>
                <a:gridCol w="2483768">
                  <a:extLst>
                    <a:ext uri="{9D8B030D-6E8A-4147-A177-3AD203B41FA5}">
                      <a16:colId xmlns:a16="http://schemas.microsoft.com/office/drawing/2014/main" val="718461668"/>
                    </a:ext>
                  </a:extLst>
                </a:gridCol>
              </a:tblGrid>
              <a:tr h="4048224">
                <a:tc>
                  <a:txBody>
                    <a:bodyPr/>
                    <a:lstStyle/>
                    <a:p>
                      <a:pPr algn="just"/>
                      <a:r>
                        <a:rPr lang="pt-BR" sz="2800" b="0" i="0" u="none" strike="noStrike" kern="1200" baseline="0" dirty="0">
                          <a:solidFill>
                            <a:schemeClr val="tx1"/>
                          </a:solidFill>
                          <a:latin typeface="Coptic1" pitchFamily="2" charset="0"/>
                          <a:ea typeface="+mn-ea"/>
                          <a:cs typeface="+mn-cs"/>
                        </a:rPr>
                        <a:t>Oup~neuma n~te Po#c# </a:t>
                      </a:r>
                      <a:r>
                        <a:rPr lang="fr-FR" sz="2800" b="0" i="0" u="none" strike="noStrike" kern="1200" baseline="0" dirty="0">
                          <a:solidFill>
                            <a:schemeClr val="tx1"/>
                          </a:solidFill>
                          <a:latin typeface="Coptic1" pitchFamily="2" charset="0"/>
                          <a:ea typeface="+mn-ea"/>
                          <a:cs typeface="+mn-cs"/>
                        </a:rPr>
                        <a:t>pet,/ </a:t>
                      </a:r>
                      <a:r>
                        <a:rPr lang="fr-FR" sz="2800" b="0" i="0" u="none" strike="noStrike" kern="1200" baseline="0" dirty="0" err="1">
                          <a:solidFill>
                            <a:schemeClr val="tx1"/>
                          </a:solidFill>
                          <a:latin typeface="Coptic1" pitchFamily="2" charset="0"/>
                          <a:ea typeface="+mn-ea"/>
                          <a:cs typeface="+mn-cs"/>
                        </a:rPr>
                        <a:t>hijwi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eybe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vai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afyahct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afouwrp</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m~moi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e~hisennoufi</a:t>
                      </a:r>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err="1">
                          <a:solidFill>
                            <a:schemeClr val="tx1"/>
                          </a:solidFill>
                          <a:latin typeface="Coptic1" pitchFamily="2" charset="0"/>
                          <a:ea typeface="+mn-ea"/>
                          <a:cs typeface="+mn-cs"/>
                        </a:rPr>
                        <a:t>n~nih</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ki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e~hiwis</a:t>
                      </a:r>
                      <a:r>
                        <a:rPr lang="fr-FR" sz="2800" b="0" i="0" u="none" strike="noStrike" kern="1200" baseline="0" dirty="0">
                          <a:solidFill>
                            <a:schemeClr val="tx1"/>
                          </a:solidFill>
                          <a:latin typeface="Coptic1" pitchFamily="2" charset="0"/>
                          <a:ea typeface="+mn-ea"/>
                          <a:cs typeface="+mn-cs"/>
                        </a:rPr>
                        <a:t> </a:t>
                      </a:r>
                      <a:r>
                        <a:rPr lang="pt-BR" sz="2800" b="0" i="0" u="none" strike="noStrike" kern="1200" baseline="0" dirty="0">
                          <a:solidFill>
                            <a:schemeClr val="tx1"/>
                          </a:solidFill>
                          <a:latin typeface="Coptic1" pitchFamily="2" charset="0"/>
                          <a:ea typeface="+mn-ea"/>
                          <a:cs typeface="+mn-cs"/>
                        </a:rPr>
                        <a:t>n~ourompi ecs/p m~Po#c#.</a:t>
                      </a:r>
                      <a:endParaRPr lang="fr-FR" sz="2800" dirty="0">
                        <a:latin typeface="Coptic1" pitchFamily="2" charset="0"/>
                      </a:endParaRPr>
                    </a:p>
                  </a:txBody>
                  <a:tcPr/>
                </a:tc>
                <a:tc>
                  <a:txBody>
                    <a:bodyPr/>
                    <a:lstStyle/>
                    <a:p>
                      <a:pPr algn="just"/>
                      <a:r>
                        <a:rPr lang="fr-FR" sz="2600" b="0" i="0" u="none" strike="noStrike" kern="1200" baseline="0" dirty="0">
                          <a:solidFill>
                            <a:schemeClr val="tx1"/>
                          </a:solidFill>
                          <a:latin typeface="+mn-lt"/>
                          <a:ea typeface="+mn-ea"/>
                          <a:cs typeface="+mn-cs"/>
                        </a:rPr>
                        <a:t>L’esprit du Seigneur est sur moi, pour cette raison Il m'a oint pour prêcher les bonnes nouvelles aux pauvres et une année acceptable au Seigneur.</a:t>
                      </a:r>
                      <a:endParaRPr lang="fr-FR" sz="2600" dirty="0"/>
                    </a:p>
                  </a:txBody>
                  <a:tcPr/>
                </a:tc>
                <a:tc>
                  <a:txBody>
                    <a:bodyPr/>
                    <a:lstStyle/>
                    <a:p>
                      <a:pPr algn="just" rtl="1"/>
                      <a:r>
                        <a:rPr lang="ar-EG" sz="2800" b="0" i="0" u="none" strike="noStrike" kern="1200" baseline="0" dirty="0">
                          <a:solidFill>
                            <a:schemeClr val="tx1"/>
                          </a:solidFill>
                          <a:latin typeface="+mn-lt"/>
                          <a:ea typeface="+mn-ea"/>
                          <a:cs typeface="+mn-cs"/>
                        </a:rPr>
                        <a:t>روح الرب عليّ. من</a:t>
                      </a:r>
                    </a:p>
                    <a:p>
                      <a:pPr algn="just" rtl="1"/>
                      <a:r>
                        <a:rPr lang="ar-EG" sz="2800" b="0" i="0" u="none" strike="noStrike" kern="1200" baseline="0" dirty="0">
                          <a:solidFill>
                            <a:schemeClr val="tx1"/>
                          </a:solidFill>
                          <a:latin typeface="+mn-lt"/>
                          <a:ea typeface="+mn-ea"/>
                          <a:cs typeface="+mn-cs"/>
                        </a:rPr>
                        <a:t>أجل هذا مسحني</a:t>
                      </a:r>
                    </a:p>
                    <a:p>
                      <a:pPr algn="just" rtl="1"/>
                      <a:r>
                        <a:rPr lang="ar-EG" sz="2800" b="0" i="0" u="none" strike="noStrike" kern="1200" baseline="0" dirty="0">
                          <a:solidFill>
                            <a:schemeClr val="tx1"/>
                          </a:solidFill>
                          <a:latin typeface="+mn-lt"/>
                          <a:ea typeface="+mn-ea"/>
                          <a:cs typeface="+mn-cs"/>
                        </a:rPr>
                        <a:t>وارسلني. لأبشر</a:t>
                      </a:r>
                    </a:p>
                    <a:p>
                      <a:pPr algn="just" rtl="1"/>
                      <a:r>
                        <a:rPr lang="ar-EG" sz="2800" b="0" i="0" u="none" strike="noStrike" kern="1200" baseline="0" dirty="0">
                          <a:solidFill>
                            <a:schemeClr val="tx1"/>
                          </a:solidFill>
                          <a:latin typeface="+mn-lt"/>
                          <a:ea typeface="+mn-ea"/>
                          <a:cs typeface="+mn-cs"/>
                        </a:rPr>
                        <a:t>المساكين وأكرز</a:t>
                      </a:r>
                    </a:p>
                    <a:p>
                      <a:pPr algn="just" rtl="1"/>
                      <a:r>
                        <a:rPr lang="ar-EG" sz="2800" b="0" i="0" u="none" strike="noStrike" kern="1200" baseline="0" dirty="0">
                          <a:solidFill>
                            <a:schemeClr val="tx1"/>
                          </a:solidFill>
                          <a:latin typeface="+mn-lt"/>
                          <a:ea typeface="+mn-ea"/>
                          <a:cs typeface="+mn-cs"/>
                        </a:rPr>
                        <a:t>بسنة مقبولة للرب.</a:t>
                      </a:r>
                      <a:endParaRPr lang="fr-FR" sz="2800" dirty="0"/>
                    </a:p>
                  </a:txBody>
                  <a:tcPr/>
                </a:tc>
                <a:extLst>
                  <a:ext uri="{0D108BD9-81ED-4DB2-BD59-A6C34878D82A}">
                    <a16:rowId xmlns:a16="http://schemas.microsoft.com/office/drawing/2014/main" val="1778863730"/>
                  </a:ext>
                </a:extLst>
              </a:tr>
            </a:tbl>
          </a:graphicData>
        </a:graphic>
      </p:graphicFrame>
      <p:sp>
        <p:nvSpPr>
          <p:cNvPr id="9" name="Action Button: Custom 4">
            <a:hlinkClick r:id="rId3" action="ppaction://hlinksldjump" highlightClick="1"/>
            <a:extLst>
              <a:ext uri="{FF2B5EF4-FFF2-40B4-BE49-F238E27FC236}">
                <a16:creationId xmlns:a16="http://schemas.microsoft.com/office/drawing/2014/main" id="{D637AEB7-E7AB-4356-BAC9-67AF307963A4}"/>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946707457"/>
      </p:ext>
    </p:extLst>
  </p:cSld>
  <p:clrMapOvr>
    <a:masterClrMapping/>
  </p:clrMapOvr>
  <p:transition/>
</p:sld>
</file>

<file path=ppt/slides/slide3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ce réservé du pied de page 3">
            <a:extLst>
              <a:ext uri="{FF2B5EF4-FFF2-40B4-BE49-F238E27FC236}">
                <a16:creationId xmlns:a16="http://schemas.microsoft.com/office/drawing/2014/main" id="{DCE335EF-97F8-4175-A7C8-74A62E5518FE}"/>
              </a:ext>
            </a:extLst>
          </p:cNvPr>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27">
            <a:hlinkClick r:id="rId2" action="ppaction://hlinksldjump" highlightClick="1"/>
            <a:extLst>
              <a:ext uri="{FF2B5EF4-FFF2-40B4-BE49-F238E27FC236}">
                <a16:creationId xmlns:a16="http://schemas.microsoft.com/office/drawing/2014/main" id="{3D646829-A4E4-4E80-99FA-4C96D660EA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Tableau 7">
            <a:extLst>
              <a:ext uri="{FF2B5EF4-FFF2-40B4-BE49-F238E27FC236}">
                <a16:creationId xmlns:a16="http://schemas.microsoft.com/office/drawing/2014/main" id="{7D19FAAC-9AFF-4FAE-8905-C585FB6F8EA2}"/>
              </a:ext>
            </a:extLst>
          </p:cNvPr>
          <p:cNvGraphicFramePr>
            <a:graphicFrameLocks noGrp="1"/>
          </p:cNvGraphicFramePr>
          <p:nvPr>
            <p:extLst>
              <p:ext uri="{D42A27DB-BD31-4B8C-83A1-F6EECF244321}">
                <p14:modId xmlns:p14="http://schemas.microsoft.com/office/powerpoint/2010/main" val="1633702220"/>
              </p:ext>
            </p:extLst>
          </p:nvPr>
        </p:nvGraphicFramePr>
        <p:xfrm>
          <a:off x="-248" y="547638"/>
          <a:ext cx="9144000" cy="4048224"/>
        </p:xfrm>
        <a:graphic>
          <a:graphicData uri="http://schemas.openxmlformats.org/drawingml/2006/table">
            <a:tbl>
              <a:tblPr firstRow="1" bandRow="1">
                <a:tableStyleId>{2D5ABB26-0587-4C30-8999-92F81FD0307C}</a:tableStyleId>
              </a:tblPr>
              <a:tblGrid>
                <a:gridCol w="3463295">
                  <a:extLst>
                    <a:ext uri="{9D8B030D-6E8A-4147-A177-3AD203B41FA5}">
                      <a16:colId xmlns:a16="http://schemas.microsoft.com/office/drawing/2014/main" val="2212645363"/>
                    </a:ext>
                  </a:extLst>
                </a:gridCol>
                <a:gridCol w="3210127">
                  <a:extLst>
                    <a:ext uri="{9D8B030D-6E8A-4147-A177-3AD203B41FA5}">
                      <a16:colId xmlns:a16="http://schemas.microsoft.com/office/drawing/2014/main" val="2656377714"/>
                    </a:ext>
                  </a:extLst>
                </a:gridCol>
                <a:gridCol w="2470578">
                  <a:extLst>
                    <a:ext uri="{9D8B030D-6E8A-4147-A177-3AD203B41FA5}">
                      <a16:colId xmlns:a16="http://schemas.microsoft.com/office/drawing/2014/main" val="718461668"/>
                    </a:ext>
                  </a:extLst>
                </a:gridCol>
              </a:tblGrid>
              <a:tr h="4048224">
                <a:tc>
                  <a:txBody>
                    <a:bodyPr/>
                    <a:lstStyle/>
                    <a:p>
                      <a:pPr algn="just"/>
                      <a:r>
                        <a:rPr lang="pt-BR" sz="2800" b="0" i="0" u="none" strike="noStrike" kern="1200" baseline="0" dirty="0">
                          <a:solidFill>
                            <a:schemeClr val="tx1"/>
                          </a:solidFill>
                          <a:latin typeface="Coptic1" pitchFamily="2" charset="0"/>
                          <a:ea typeface="+mn-ea"/>
                          <a:cs typeface="+mn-cs"/>
                        </a:rPr>
                        <a:t>All/louia a#l# a#l#:</a:t>
                      </a:r>
                    </a:p>
                    <a:p>
                      <a:pPr algn="just"/>
                      <a:r>
                        <a:rPr lang="fr-FR" sz="2800" b="0" i="0" u="none" strike="noStrike" kern="1200" baseline="0" dirty="0" err="1">
                          <a:solidFill>
                            <a:schemeClr val="tx1"/>
                          </a:solidFill>
                          <a:latin typeface="Coptic1" pitchFamily="2" charset="0"/>
                          <a:ea typeface="+mn-ea"/>
                          <a:cs typeface="+mn-cs"/>
                        </a:rPr>
                        <a:t>C~mou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e~pi</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lom</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rompi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hiten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tekmet</a:t>
                      </a:r>
                      <a:r>
                        <a:rPr lang="fr-FR" sz="2800" b="0" i="0" u="none" strike="noStrike" kern="1200" baseline="0" dirty="0">
                          <a:solidFill>
                            <a:schemeClr val="tx1"/>
                          </a:solidFill>
                          <a:latin typeface="Coptic1" pitchFamily="2" charset="0"/>
                          <a:ea typeface="+mn-ea"/>
                          <a:cs typeface="+mn-cs"/>
                        </a:rPr>
                        <a:t>,~~r/</a:t>
                      </a:r>
                      <a:r>
                        <a:rPr lang="fr-FR" sz="2800" b="0" i="0" u="none" strike="noStrike" kern="1200" baseline="0" dirty="0" err="1">
                          <a:solidFill>
                            <a:schemeClr val="tx1"/>
                          </a:solidFill>
                          <a:latin typeface="Coptic1" pitchFamily="2" charset="0"/>
                          <a:ea typeface="+mn-ea"/>
                          <a:cs typeface="+mn-cs"/>
                        </a:rPr>
                        <a:t>ctoc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cw</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m~mon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ouoh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nai</a:t>
                      </a:r>
                      <a:r>
                        <a:rPr lang="fr-FR" sz="2800" b="0" i="0" u="none" strike="noStrike" kern="1200" baseline="0" dirty="0">
                          <a:solidFill>
                            <a:schemeClr val="tx1"/>
                          </a:solidFill>
                          <a:latin typeface="Coptic1" pitchFamily="2" charset="0"/>
                          <a:ea typeface="+mn-ea"/>
                          <a:cs typeface="+mn-cs"/>
                        </a:rPr>
                        <a:t> nan.</a:t>
                      </a:r>
                      <a:endParaRPr lang="fr-FR" sz="40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Alléluia </a:t>
                      </a:r>
                      <a:r>
                        <a:rPr lang="fr-FR" sz="2800" b="0" i="0" u="none" strike="noStrike" kern="1200" baseline="0" dirty="0" err="1">
                          <a:solidFill>
                            <a:schemeClr val="tx1"/>
                          </a:solidFill>
                          <a:latin typeface="+mn-lt"/>
                          <a:ea typeface="+mn-ea"/>
                          <a:cs typeface="+mn-cs"/>
                        </a:rPr>
                        <a:t>Alléluia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Alléluia</a:t>
                      </a:r>
                      <a:r>
                        <a:rPr lang="fr-FR" sz="2800" b="0" i="0" u="none" strike="noStrike" kern="1200" baseline="0" dirty="0">
                          <a:solidFill>
                            <a:schemeClr val="tx1"/>
                          </a:solidFill>
                          <a:latin typeface="+mn-lt"/>
                          <a:ea typeface="+mn-ea"/>
                          <a:cs typeface="+mn-cs"/>
                        </a:rPr>
                        <a:t>  </a:t>
                      </a:r>
                    </a:p>
                    <a:p>
                      <a:pPr algn="just"/>
                      <a:r>
                        <a:rPr lang="fr-FR" sz="2800" b="0" i="0" u="none" strike="noStrike" kern="1200" baseline="0" dirty="0">
                          <a:solidFill>
                            <a:schemeClr val="tx1"/>
                          </a:solidFill>
                          <a:latin typeface="+mn-lt"/>
                          <a:ea typeface="+mn-ea"/>
                          <a:cs typeface="+mn-cs"/>
                        </a:rPr>
                        <a:t>Bénis la couronne de cette année par ta bonté Sauve-nous et aie pitié de nous.</a:t>
                      </a:r>
                      <a:endParaRPr lang="fr-FR" sz="3600" dirty="0"/>
                    </a:p>
                  </a:txBody>
                  <a:tcPr/>
                </a:tc>
                <a:tc>
                  <a:txBody>
                    <a:bodyPr/>
                    <a:lstStyle/>
                    <a:p>
                      <a:pPr algn="just" rtl="1"/>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a:t>
                      </a:r>
                    </a:p>
                    <a:p>
                      <a:pPr algn="just" rtl="1"/>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بارك إكليل</a:t>
                      </a:r>
                    </a:p>
                    <a:p>
                      <a:pPr algn="just" rtl="1"/>
                      <a:r>
                        <a:rPr lang="ar-EG" sz="2800" b="0" i="0" u="none" strike="noStrike" kern="1200" baseline="0" dirty="0">
                          <a:solidFill>
                            <a:schemeClr val="tx1"/>
                          </a:solidFill>
                          <a:latin typeface="+mn-lt"/>
                          <a:ea typeface="+mn-ea"/>
                          <a:cs typeface="+mn-cs"/>
                        </a:rPr>
                        <a:t>السنة بصلاحك يا رب</a:t>
                      </a:r>
                    </a:p>
                    <a:p>
                      <a:pPr algn="just" rtl="1"/>
                      <a:r>
                        <a:rPr lang="ar-EG" sz="2800" b="0" i="0" u="none" strike="noStrike" kern="1200" baseline="0" dirty="0">
                          <a:solidFill>
                            <a:schemeClr val="tx1"/>
                          </a:solidFill>
                          <a:latin typeface="+mn-lt"/>
                          <a:ea typeface="+mn-ea"/>
                          <a:cs typeface="+mn-cs"/>
                        </a:rPr>
                        <a:t>خلصنا وارحمنا.</a:t>
                      </a:r>
                      <a:endParaRPr lang="fr-FR" sz="4000" dirty="0"/>
                    </a:p>
                  </a:txBody>
                  <a:tcPr/>
                </a:tc>
                <a:extLst>
                  <a:ext uri="{0D108BD9-81ED-4DB2-BD59-A6C34878D82A}">
                    <a16:rowId xmlns:a16="http://schemas.microsoft.com/office/drawing/2014/main" val="1778863730"/>
                  </a:ext>
                </a:extLst>
              </a:tr>
            </a:tbl>
          </a:graphicData>
        </a:graphic>
      </p:graphicFrame>
    </p:spTree>
    <p:extLst>
      <p:ext uri="{BB962C8B-B14F-4D97-AF65-F5344CB8AC3E}">
        <p14:creationId xmlns:p14="http://schemas.microsoft.com/office/powerpoint/2010/main" val="774776616"/>
      </p:ext>
    </p:extLst>
  </p:cSld>
  <p:clrMapOvr>
    <a:masterClrMapping/>
  </p:clrMapOvr>
  <p:transition/>
</p:sld>
</file>

<file path=ppt/slides/slide3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extLst>
              <p:ext uri="{D42A27DB-BD31-4B8C-83A1-F6EECF244321}">
                <p14:modId xmlns:p14="http://schemas.microsoft.com/office/powerpoint/2010/main" val="4127672754"/>
              </p:ext>
            </p:extLst>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le ciel et la terre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28" name="AutoShape 36">
            <a:hlinkClick r:id="rId4" action="ppaction://hlinksldjump" highlightClick="1"/>
            <a:extLst>
              <a:ext uri="{FF2B5EF4-FFF2-40B4-BE49-F238E27FC236}">
                <a16:creationId xmlns:a16="http://schemas.microsoft.com/office/drawing/2014/main" id="{7F1EAF0C-65FB-40C6-B303-89A45CB3E0C1}"/>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30">
            <a:hlinkClick r:id="rId5" action="ppaction://hlinksldjump" highlightClick="1"/>
            <a:extLst>
              <a:ext uri="{FF2B5EF4-FFF2-40B4-BE49-F238E27FC236}">
                <a16:creationId xmlns:a16="http://schemas.microsoft.com/office/drawing/2014/main" id="{0123CBD2-6F4E-4EA9-953B-6B8EBAC8B7CB}"/>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41530072"/>
      </p:ext>
    </p:extLst>
  </p:cSld>
  <p:clrMapOvr>
    <a:masterClrMapping/>
  </p:clrMapOvr>
  <p:transition/>
</p:sld>
</file>

<file path=ppt/slides/slide3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10833140"/>
      </p:ext>
    </p:extLst>
  </p:cSld>
  <p:clrMapOvr>
    <a:masterClrMapping/>
  </p:clrMapOvr>
  <p:transition/>
</p:sld>
</file>

<file path=ppt/slides/slide3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nvPr>
        </p:nvGraphicFramePr>
        <p:xfrm>
          <a:off x="21530" y="627534"/>
          <a:ext cx="9086973" cy="4640580"/>
        </p:xfrm>
        <a:graphic>
          <a:graphicData uri="http://schemas.openxmlformats.org/drawingml/2006/table">
            <a:tbl>
              <a:tblPr/>
              <a:tblGrid>
                <a:gridCol w="3412166">
                  <a:extLst>
                    <a:ext uri="{9D8B030D-6E8A-4147-A177-3AD203B41FA5}">
                      <a16:colId xmlns:a16="http://schemas.microsoft.com/office/drawing/2014/main" val="20000"/>
                    </a:ext>
                  </a:extLst>
                </a:gridCol>
                <a:gridCol w="3452725">
                  <a:extLst>
                    <a:ext uri="{9D8B030D-6E8A-4147-A177-3AD203B41FA5}">
                      <a16:colId xmlns:a16="http://schemas.microsoft.com/office/drawing/2014/main" val="20001"/>
                    </a:ext>
                  </a:extLst>
                </a:gridCol>
                <a:gridCol w="2222082">
                  <a:extLst>
                    <a:ext uri="{9D8B030D-6E8A-4147-A177-3AD203B41FA5}">
                      <a16:colId xmlns:a16="http://schemas.microsoft.com/office/drawing/2014/main" val="20002"/>
                    </a:ext>
                  </a:extLst>
                </a:gridCol>
              </a:tblGrid>
              <a:tr h="3497580">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fr-FR" sz="2800" b="0" i="0" u="none" strike="noStrike" cap="none" normalizeH="0" baseline="0" dirty="0">
                          <a:ln>
                            <a:noFill/>
                          </a:ln>
                          <a:solidFill>
                            <a:schemeClr val="tx1"/>
                          </a:solidFill>
                          <a:effectLst/>
                          <a:latin typeface="Coptic1" pitchFamily="2" charset="0"/>
                          <a:cs typeface="Arial" charset="0"/>
                        </a:rPr>
                        <a:t>Pic~</a:t>
                      </a:r>
                      <a:r>
                        <a:rPr kumimoji="0" lang="fr-FR" sz="2800" b="0" i="0" u="none" strike="noStrike" cap="none" normalizeH="0" baseline="0" dirty="0" err="1">
                          <a:ln>
                            <a:noFill/>
                          </a:ln>
                          <a:solidFill>
                            <a:schemeClr val="tx1"/>
                          </a:solidFill>
                          <a:effectLst/>
                          <a:latin typeface="Coptic1" pitchFamily="2" charset="0"/>
                          <a:cs typeface="Arial" charset="0"/>
                        </a:rPr>
                        <a:t>tauroc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penhoplon</a:t>
                      </a:r>
                      <a:r>
                        <a:rPr kumimoji="0" lang="fr-FR" sz="2800" b="0" i="0" u="none" strike="noStrike" cap="none" normalizeH="0" baseline="0" dirty="0">
                          <a:ln>
                            <a:noFill/>
                          </a:ln>
                          <a:solidFill>
                            <a:schemeClr val="tx1"/>
                          </a:solidFill>
                          <a:effectLst/>
                          <a:latin typeface="Coptic1" pitchFamily="2" charset="0"/>
                          <a:cs typeface="Arial"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fr-FR" sz="16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fr-FR" sz="2800" b="0" i="0" u="none" strike="noStrike" cap="none" normalizeH="0" baseline="0" dirty="0">
                          <a:ln>
                            <a:noFill/>
                          </a:ln>
                          <a:solidFill>
                            <a:schemeClr val="tx1"/>
                          </a:solidFill>
                          <a:effectLst/>
                          <a:latin typeface="Coptic1" pitchFamily="2" charset="0"/>
                          <a:cs typeface="Arial" charset="0"/>
                        </a:rPr>
                        <a:t>pic~</a:t>
                      </a:r>
                      <a:r>
                        <a:rPr kumimoji="0" lang="fr-FR" sz="2800" b="0" i="0" u="none" strike="noStrike" cap="none" normalizeH="0" baseline="0" dirty="0" err="1">
                          <a:ln>
                            <a:noFill/>
                          </a:ln>
                          <a:solidFill>
                            <a:schemeClr val="tx1"/>
                          </a:solidFill>
                          <a:effectLst/>
                          <a:latin typeface="Coptic1" pitchFamily="2" charset="0"/>
                          <a:cs typeface="Arial" charset="0"/>
                        </a:rPr>
                        <a:t>tauroc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tenhelpic</a:t>
                      </a:r>
                      <a:r>
                        <a:rPr kumimoji="0" lang="fr-FR" sz="2800" b="0" i="0" u="none" strike="noStrike" cap="none" normalizeH="0" baseline="0" dirty="0">
                          <a:ln>
                            <a:noFill/>
                          </a:ln>
                          <a:solidFill>
                            <a:schemeClr val="tx1"/>
                          </a:solidFill>
                          <a:effectLst/>
                          <a:latin typeface="Coptic1" pitchFamily="2" charset="0"/>
                          <a:cs typeface="Arial"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fr-FR" sz="16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fr-FR" sz="2800" b="0" i="0" u="none" strike="noStrike" cap="none" normalizeH="0" baseline="0" dirty="0">
                          <a:ln>
                            <a:noFill/>
                          </a:ln>
                          <a:solidFill>
                            <a:schemeClr val="tx1"/>
                          </a:solidFill>
                          <a:effectLst/>
                          <a:latin typeface="Coptic1" pitchFamily="2" charset="0"/>
                          <a:cs typeface="Arial" charset="0"/>
                        </a:rPr>
                        <a:t>pic~</a:t>
                      </a:r>
                      <a:r>
                        <a:rPr kumimoji="0" lang="fr-FR" sz="2800" b="0" i="0" u="none" strike="noStrike" cap="none" normalizeH="0" baseline="0" dirty="0" err="1">
                          <a:ln>
                            <a:noFill/>
                          </a:ln>
                          <a:solidFill>
                            <a:schemeClr val="tx1"/>
                          </a:solidFill>
                          <a:effectLst/>
                          <a:latin typeface="Coptic1" pitchFamily="2" charset="0"/>
                          <a:cs typeface="Arial" charset="0"/>
                        </a:rPr>
                        <a:t>tauroc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penoujai</a:t>
                      </a:r>
                      <a:r>
                        <a:rPr kumimoji="0" lang="fr-FR" sz="2800" b="0" i="0" u="none" strike="noStrike" cap="none" normalizeH="0" baseline="0" dirty="0">
                          <a:ln>
                            <a:noFill/>
                          </a:ln>
                          <a:solidFill>
                            <a:schemeClr val="tx1"/>
                          </a:solidFill>
                          <a:effectLst/>
                          <a:latin typeface="Coptic1" pitchFamily="2" charset="0"/>
                          <a:cs typeface="Arial"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fr-FR" sz="16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fr-FR" sz="2800" b="0" i="0" u="none" strike="noStrike" cap="none" normalizeH="0" baseline="0" dirty="0">
                          <a:ln>
                            <a:noFill/>
                          </a:ln>
                          <a:solidFill>
                            <a:schemeClr val="tx1"/>
                          </a:solidFill>
                          <a:effectLst/>
                          <a:latin typeface="Coptic1" pitchFamily="2" charset="0"/>
                          <a:cs typeface="Arial" charset="0"/>
                        </a:rPr>
                        <a:t>pic~</a:t>
                      </a:r>
                      <a:r>
                        <a:rPr kumimoji="0" lang="fr-FR" sz="2800" b="0" i="0" u="none" strike="noStrike" cap="none" normalizeH="0" baseline="0" dirty="0" err="1">
                          <a:ln>
                            <a:noFill/>
                          </a:ln>
                          <a:solidFill>
                            <a:schemeClr val="tx1"/>
                          </a:solidFill>
                          <a:effectLst/>
                          <a:latin typeface="Coptic1" pitchFamily="2" charset="0"/>
                          <a:cs typeface="Arial" charset="0"/>
                        </a:rPr>
                        <a:t>tauroc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pensousou</a:t>
                      </a:r>
                      <a:r>
                        <a:rPr kumimoji="0" lang="fr-FR"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pPr>
                      <a:endParaRPr kumimoji="0" lang="en-GB"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lang="fr-FR" sz="2800" dirty="0"/>
                        <a:t>La croix est notre arme,</a:t>
                      </a:r>
                    </a:p>
                    <a:p>
                      <a:pPr marL="0" marR="0" lvl="0" indent="0" algn="l" defTabSz="914400" rtl="0" eaLnBrk="1" fontAlgn="base" latinLnBrk="0" hangingPunct="1">
                        <a:lnSpc>
                          <a:spcPct val="100000"/>
                        </a:lnSpc>
                        <a:spcBef>
                          <a:spcPct val="0"/>
                        </a:spcBef>
                        <a:spcAft>
                          <a:spcPct val="0"/>
                        </a:spcAft>
                        <a:buClrTx/>
                        <a:buSzTx/>
                        <a:buFontTx/>
                        <a:buNone/>
                        <a:tabLst/>
                      </a:pPr>
                      <a:endParaRPr lang="fr-FR" sz="1600" dirty="0"/>
                    </a:p>
                    <a:p>
                      <a:pPr marL="0" marR="0" lvl="0" indent="0" algn="l" defTabSz="914400" rtl="0" eaLnBrk="1" fontAlgn="base" latinLnBrk="0" hangingPunct="1">
                        <a:lnSpc>
                          <a:spcPct val="100000"/>
                        </a:lnSpc>
                        <a:spcBef>
                          <a:spcPct val="0"/>
                        </a:spcBef>
                        <a:spcAft>
                          <a:spcPct val="0"/>
                        </a:spcAft>
                        <a:buClrTx/>
                        <a:buSzTx/>
                        <a:buFontTx/>
                        <a:buNone/>
                        <a:tabLst/>
                      </a:pPr>
                      <a:r>
                        <a:rPr lang="fr-FR" sz="2800" dirty="0"/>
                        <a:t>la croix est notre espoir,</a:t>
                      </a:r>
                    </a:p>
                    <a:p>
                      <a:pPr marL="0" marR="0" lvl="0" indent="0" algn="l" defTabSz="914400" rtl="0" eaLnBrk="1" fontAlgn="base" latinLnBrk="0" hangingPunct="1">
                        <a:lnSpc>
                          <a:spcPct val="100000"/>
                        </a:lnSpc>
                        <a:spcBef>
                          <a:spcPct val="0"/>
                        </a:spcBef>
                        <a:spcAft>
                          <a:spcPct val="0"/>
                        </a:spcAft>
                        <a:buClrTx/>
                        <a:buSzTx/>
                        <a:buFontTx/>
                        <a:buNone/>
                        <a:tabLst/>
                      </a:pPr>
                      <a:endParaRPr lang="fr-FR" sz="1600" dirty="0"/>
                    </a:p>
                    <a:p>
                      <a:pPr marL="0" marR="0" lvl="0" indent="0" algn="l" defTabSz="914400" rtl="0" eaLnBrk="1" fontAlgn="base" latinLnBrk="0" hangingPunct="1">
                        <a:lnSpc>
                          <a:spcPct val="100000"/>
                        </a:lnSpc>
                        <a:spcBef>
                          <a:spcPct val="0"/>
                        </a:spcBef>
                        <a:spcAft>
                          <a:spcPct val="0"/>
                        </a:spcAft>
                        <a:buClrTx/>
                        <a:buSzTx/>
                        <a:buFontTx/>
                        <a:buNone/>
                        <a:tabLst/>
                      </a:pPr>
                      <a:r>
                        <a:rPr lang="fr-FR" sz="2800" dirty="0"/>
                        <a:t>la croix est notre salut,</a:t>
                      </a:r>
                    </a:p>
                    <a:p>
                      <a:pPr marL="0" marR="0" lvl="0" indent="0" algn="l" defTabSz="914400" rtl="0" eaLnBrk="1" fontAlgn="base" latinLnBrk="0" hangingPunct="1">
                        <a:lnSpc>
                          <a:spcPct val="100000"/>
                        </a:lnSpc>
                        <a:spcBef>
                          <a:spcPct val="0"/>
                        </a:spcBef>
                        <a:spcAft>
                          <a:spcPct val="0"/>
                        </a:spcAft>
                        <a:buClrTx/>
                        <a:buSzTx/>
                        <a:buFontTx/>
                        <a:buNone/>
                        <a:tabLst/>
                      </a:pPr>
                      <a:endParaRPr lang="fr-FR" sz="1600" dirty="0"/>
                    </a:p>
                    <a:p>
                      <a:pPr marL="0" marR="0" lvl="0" indent="0" algn="l" defTabSz="914400" rtl="0" eaLnBrk="1" fontAlgn="base" latinLnBrk="0" hangingPunct="1">
                        <a:lnSpc>
                          <a:spcPct val="100000"/>
                        </a:lnSpc>
                        <a:spcBef>
                          <a:spcPct val="0"/>
                        </a:spcBef>
                        <a:spcAft>
                          <a:spcPct val="0"/>
                        </a:spcAft>
                        <a:buClrTx/>
                        <a:buSzTx/>
                        <a:buFontTx/>
                        <a:buNone/>
                        <a:tabLst/>
                      </a:pPr>
                      <a:r>
                        <a:rPr lang="fr-FR" sz="2800" dirty="0"/>
                        <a:t>la croix est notre fierté.</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lang="ar-EG" sz="3200" dirty="0"/>
                        <a:t>الصليب سلاحنا، الصليب رجاؤنا، الصليب خلاصنا، الصليب فخرنا.</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09FFCBB-5068-4B94-A7CC-E6BFCCBFC30B}"/>
              </a:ext>
            </a:extLst>
          </p:cNvPr>
          <p:cNvGraphicFramePr>
            <a:graphicFrameLocks noGrp="1"/>
          </p:cNvGraphicFramePr>
          <p:nvPr/>
        </p:nvGraphicFramePr>
        <p:xfrm>
          <a:off x="1600999" y="7195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5227074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latin typeface="+mn-lt"/>
                        </a:rPr>
                        <a:t>Fête de la </a:t>
                      </a:r>
                      <a:r>
                        <a:rPr lang="en-US" sz="1800" dirty="0" err="1">
                          <a:latin typeface="+mn-lt"/>
                        </a:rPr>
                        <a:t>croix</a:t>
                      </a:r>
                      <a:r>
                        <a:rPr lang="en-US" sz="1800" dirty="0">
                          <a:latin typeface="+mn-lt"/>
                        </a:rPr>
                        <a:t> – </a:t>
                      </a:r>
                      <a:r>
                        <a:rPr lang="en-US" sz="1800" dirty="0" err="1">
                          <a:latin typeface="+mn-lt"/>
                        </a:rPr>
                        <a:t>Aspasmos</a:t>
                      </a:r>
                      <a:r>
                        <a:rPr lang="en-US" sz="1800" dirty="0">
                          <a:latin typeface="+mn-lt"/>
                        </a:rPr>
                        <a:t> </a:t>
                      </a:r>
                      <a:r>
                        <a:rPr lang="en-US" sz="1800" dirty="0" err="1">
                          <a:latin typeface="+mn-lt"/>
                        </a:rPr>
                        <a:t>Watos</a:t>
                      </a:r>
                      <a:endParaRPr lang="en-US" sz="180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597325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D87FEEA5-7ACB-47D2-A08E-429EADB73BC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971879375"/>
      </p:ext>
    </p:extLst>
  </p:cSld>
  <p:clrMapOvr>
    <a:masterClrMapping/>
  </p:clrMapOvr>
  <p:transition/>
</p:sld>
</file>

<file path=ppt/slides/slide3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7930" name="Group 26"/>
          <p:cNvGraphicFramePr>
            <a:graphicFrameLocks noGrp="1"/>
          </p:cNvGraphicFramePr>
          <p:nvPr>
            <p:ph type="tbl" idx="1"/>
            <p:extLst>
              <p:ext uri="{D42A27DB-BD31-4B8C-83A1-F6EECF244321}">
                <p14:modId xmlns:p14="http://schemas.microsoft.com/office/powerpoint/2010/main" val="930815701"/>
              </p:ext>
            </p:extLst>
          </p:nvPr>
        </p:nvGraphicFramePr>
        <p:xfrm>
          <a:off x="0" y="253081"/>
          <a:ext cx="9134840" cy="4335780"/>
        </p:xfrm>
        <a:graphic>
          <a:graphicData uri="http://schemas.openxmlformats.org/drawingml/2006/table">
            <a:tbl>
              <a:tblPr/>
              <a:tblGrid>
                <a:gridCol w="3247120">
                  <a:extLst>
                    <a:ext uri="{9D8B030D-6E8A-4147-A177-3AD203B41FA5}">
                      <a16:colId xmlns:a16="http://schemas.microsoft.com/office/drawing/2014/main" val="20000"/>
                    </a:ext>
                  </a:extLst>
                </a:gridCol>
                <a:gridCol w="3108284">
                  <a:extLst>
                    <a:ext uri="{9D8B030D-6E8A-4147-A177-3AD203B41FA5}">
                      <a16:colId xmlns:a16="http://schemas.microsoft.com/office/drawing/2014/main" val="20001"/>
                    </a:ext>
                  </a:extLst>
                </a:gridCol>
                <a:gridCol w="2779436">
                  <a:extLst>
                    <a:ext uri="{9D8B030D-6E8A-4147-A177-3AD203B41FA5}">
                      <a16:colId xmlns:a16="http://schemas.microsoft.com/office/drawing/2014/main" val="20002"/>
                    </a:ext>
                  </a:extLst>
                </a:gridCol>
              </a:tblGrid>
              <a:tr h="32689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Al# (3):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pa[</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e~tauasf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e~pic~tauroc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eke~qomqem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m~p~catanac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capec</a:t>
                      </a:r>
                      <a:r>
                        <a:rPr kumimoji="0" lang="en-US" sz="2800" b="0" i="0" u="none" strike="noStrike" cap="none" normalizeH="0" baseline="0" dirty="0">
                          <a:ln>
                            <a:noFill/>
                          </a:ln>
                          <a:solidFill>
                            <a:schemeClr val="tx1"/>
                          </a:solidFill>
                          <a:effectLst/>
                          <a:latin typeface="Coptic1" pitchFamily="2" charset="0"/>
                          <a:cs typeface="Arial" charset="0"/>
                        </a:rPr>
                        <a:t>/t </a:t>
                      </a:r>
                      <a:r>
                        <a:rPr kumimoji="0" lang="en-US" sz="2800" b="0" i="0" u="none" strike="noStrike" cap="none" normalizeH="0" baseline="0" dirty="0" err="1">
                          <a:ln>
                            <a:noFill/>
                          </a:ln>
                          <a:solidFill>
                            <a:schemeClr val="tx1"/>
                          </a:solidFill>
                          <a:effectLst/>
                          <a:latin typeface="Coptic1" pitchFamily="2" charset="0"/>
                          <a:cs typeface="Arial" charset="0"/>
                        </a:rPr>
                        <a:t>n~nen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alauj</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dirty="0"/>
                        <a:t>Alléluia (3): mon Seigneur, Jésus-Christ: Qui fut crucifié sur la croix: écrase Satan sous nos pieds: Sauve-nous et aie pitié de nous.</a:t>
                      </a:r>
                      <a:endParaRPr lang="en-CA" sz="28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2800" dirty="0"/>
                        <a:t>هلليلويا </a:t>
                      </a:r>
                      <a:endParaRPr lang="en-CA" sz="2800" dirty="0"/>
                    </a:p>
                    <a:p>
                      <a:pPr algn="just" rtl="1"/>
                      <a:r>
                        <a:rPr lang="ar-EG" sz="2800" dirty="0"/>
                        <a:t>هلليلويا </a:t>
                      </a:r>
                      <a:endParaRPr lang="en-CA" sz="2800" dirty="0"/>
                    </a:p>
                    <a:p>
                      <a:pPr algn="just" rtl="1"/>
                      <a:r>
                        <a:rPr lang="ar-EG" sz="2800" dirty="0"/>
                        <a:t>هلليلويا، </a:t>
                      </a:r>
                      <a:endParaRPr lang="en-CA" sz="2800" dirty="0"/>
                    </a:p>
                    <a:p>
                      <a:pPr algn="just" rtl="1"/>
                      <a:r>
                        <a:rPr lang="ar-EG" sz="2800" dirty="0"/>
                        <a:t>يا ربى يسوع المسيح الذى صلب على الصليب،</a:t>
                      </a:r>
                      <a:r>
                        <a:rPr lang="en-CA" sz="2800" dirty="0"/>
                        <a:t>    </a:t>
                      </a:r>
                      <a:r>
                        <a:rPr lang="ar-EG" sz="2800" dirty="0"/>
                        <a:t> اسحق الشيطان تحت أرجلنا. خلصنا وارحمنا.</a:t>
                      </a:r>
                      <a:endParaRPr lang="en-CA" sz="28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9"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2027906" name="Group 2"/>
          <p:cNvGrpSpPr>
            <a:grpSpLocks/>
          </p:cNvGrpSpPr>
          <p:nvPr/>
        </p:nvGrpSpPr>
        <p:grpSpPr bwMode="auto">
          <a:xfrm>
            <a:off x="0" y="2114550"/>
            <a:ext cx="8610600" cy="1085850"/>
            <a:chOff x="-3" y="-3"/>
            <a:chExt cx="2820" cy="820"/>
          </a:xfrm>
        </p:grpSpPr>
        <p:grpSp>
          <p:nvGrpSpPr>
            <p:cNvPr id="12027907" name="Group 3"/>
            <p:cNvGrpSpPr>
              <a:grpSpLocks/>
            </p:cNvGrpSpPr>
            <p:nvPr/>
          </p:nvGrpSpPr>
          <p:grpSpPr bwMode="auto">
            <a:xfrm>
              <a:off x="0" y="0"/>
              <a:ext cx="2814" cy="814"/>
              <a:chOff x="0" y="0"/>
              <a:chExt cx="2814" cy="814"/>
            </a:xfrm>
          </p:grpSpPr>
          <p:grpSp>
            <p:nvGrpSpPr>
              <p:cNvPr id="12027908" name="Group 4"/>
              <p:cNvGrpSpPr>
                <a:grpSpLocks/>
              </p:cNvGrpSpPr>
              <p:nvPr/>
            </p:nvGrpSpPr>
            <p:grpSpPr bwMode="auto">
              <a:xfrm>
                <a:off x="0" y="0"/>
                <a:ext cx="1094" cy="814"/>
                <a:chOff x="0" y="0"/>
                <a:chExt cx="1094" cy="814"/>
              </a:xfrm>
            </p:grpSpPr>
            <p:sp>
              <p:nvSpPr>
                <p:cNvPr id="12027909"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2027910"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2027911" name="Group 7"/>
              <p:cNvGrpSpPr>
                <a:grpSpLocks/>
              </p:cNvGrpSpPr>
              <p:nvPr/>
            </p:nvGrpSpPr>
            <p:grpSpPr bwMode="auto">
              <a:xfrm>
                <a:off x="1094" y="0"/>
                <a:ext cx="842" cy="814"/>
                <a:chOff x="1094" y="0"/>
                <a:chExt cx="842" cy="814"/>
              </a:xfrm>
            </p:grpSpPr>
            <p:sp>
              <p:nvSpPr>
                <p:cNvPr id="12027912"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2027913"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2027914" name="Group 10"/>
              <p:cNvGrpSpPr>
                <a:grpSpLocks/>
              </p:cNvGrpSpPr>
              <p:nvPr/>
            </p:nvGrpSpPr>
            <p:grpSpPr bwMode="auto">
              <a:xfrm>
                <a:off x="1936" y="0"/>
                <a:ext cx="878" cy="814"/>
                <a:chOff x="1936" y="0"/>
                <a:chExt cx="878" cy="814"/>
              </a:xfrm>
            </p:grpSpPr>
            <p:sp>
              <p:nvSpPr>
                <p:cNvPr id="12027915"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2027916"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2027917"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2027918" name="Group 14"/>
          <p:cNvGrpSpPr>
            <a:grpSpLocks/>
          </p:cNvGrpSpPr>
          <p:nvPr/>
        </p:nvGrpSpPr>
        <p:grpSpPr bwMode="auto">
          <a:xfrm>
            <a:off x="914400" y="2514600"/>
            <a:ext cx="8686800" cy="1100138"/>
            <a:chOff x="-3" y="-3"/>
            <a:chExt cx="2820" cy="924"/>
          </a:xfrm>
        </p:grpSpPr>
        <p:grpSp>
          <p:nvGrpSpPr>
            <p:cNvPr id="12027919" name="Group 15"/>
            <p:cNvGrpSpPr>
              <a:grpSpLocks/>
            </p:cNvGrpSpPr>
            <p:nvPr/>
          </p:nvGrpSpPr>
          <p:grpSpPr bwMode="auto">
            <a:xfrm>
              <a:off x="0" y="0"/>
              <a:ext cx="2814" cy="918"/>
              <a:chOff x="0" y="0"/>
              <a:chExt cx="2814" cy="918"/>
            </a:xfrm>
          </p:grpSpPr>
          <p:grpSp>
            <p:nvGrpSpPr>
              <p:cNvPr id="12027920" name="Group 16"/>
              <p:cNvGrpSpPr>
                <a:grpSpLocks/>
              </p:cNvGrpSpPr>
              <p:nvPr/>
            </p:nvGrpSpPr>
            <p:grpSpPr bwMode="auto">
              <a:xfrm>
                <a:off x="0" y="0"/>
                <a:ext cx="1094" cy="918"/>
                <a:chOff x="0" y="0"/>
                <a:chExt cx="1094" cy="918"/>
              </a:xfrm>
            </p:grpSpPr>
            <p:sp>
              <p:nvSpPr>
                <p:cNvPr id="12027921"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2027922"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2027923" name="Group 19"/>
              <p:cNvGrpSpPr>
                <a:grpSpLocks/>
              </p:cNvGrpSpPr>
              <p:nvPr/>
            </p:nvGrpSpPr>
            <p:grpSpPr bwMode="auto">
              <a:xfrm>
                <a:off x="1094" y="0"/>
                <a:ext cx="842" cy="918"/>
                <a:chOff x="1094" y="0"/>
                <a:chExt cx="842" cy="918"/>
              </a:xfrm>
            </p:grpSpPr>
            <p:sp>
              <p:nvSpPr>
                <p:cNvPr id="12027924"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2027925"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2027926" name="Group 22"/>
              <p:cNvGrpSpPr>
                <a:grpSpLocks/>
              </p:cNvGrpSpPr>
              <p:nvPr/>
            </p:nvGrpSpPr>
            <p:grpSpPr bwMode="auto">
              <a:xfrm>
                <a:off x="1936" y="0"/>
                <a:ext cx="878" cy="918"/>
                <a:chOff x="1936" y="0"/>
                <a:chExt cx="878" cy="918"/>
              </a:xfrm>
            </p:grpSpPr>
            <p:sp>
              <p:nvSpPr>
                <p:cNvPr id="12027927"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2027928"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2027929"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8" name="Action Button: Custom 27">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85520107"/>
      </p:ext>
    </p:extLst>
  </p:cSld>
  <p:clrMapOvr>
    <a:masterClrMapping/>
  </p:clrMapOvr>
  <p:transition/>
</p:sld>
</file>

<file path=ppt/slides/slide3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extLst>
              <p:ext uri="{D42A27DB-BD31-4B8C-83A1-F6EECF244321}">
                <p14:modId xmlns:p14="http://schemas.microsoft.com/office/powerpoint/2010/main" val="873545739"/>
              </p:ext>
            </p:extLst>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31" name="Action Button: Custom 30">
            <a:hlinkClick r:id="rId4" action="ppaction://hlinksldjump" highlightClick="1"/>
          </p:cNvPr>
          <p:cNvSpPr/>
          <p:nvPr/>
        </p:nvSpPr>
        <p:spPr bwMode="auto">
          <a:xfrm>
            <a:off x="3771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0" name="AutoShape 36">
            <a:hlinkClick r:id="rId5" action="ppaction://hlinksldjump" highlightClick="1"/>
            <a:extLst>
              <a:ext uri="{FF2B5EF4-FFF2-40B4-BE49-F238E27FC236}">
                <a16:creationId xmlns:a16="http://schemas.microsoft.com/office/drawing/2014/main" id="{978BA1EE-DB5A-41D0-97DA-C6A44C3E486B}"/>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012190901"/>
      </p:ext>
    </p:extLst>
  </p:cSld>
  <p:clrMapOvr>
    <a:masterClrMapping/>
  </p:clrMapOvr>
  <p:transition/>
</p:sld>
</file>

<file path=ppt/slides/slide3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84970889"/>
      </p:ext>
    </p:extLst>
  </p:cSld>
  <p:clrMapOvr>
    <a:masterClrMapping/>
  </p:clrMapOvr>
  <p:transition/>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091876" name="Group 36"/>
          <p:cNvGraphicFramePr>
            <a:graphicFrameLocks noGrp="1"/>
          </p:cNvGraphicFramePr>
          <p:nvPr>
            <p:extLst>
              <p:ext uri="{D42A27DB-BD31-4B8C-83A1-F6EECF244321}">
                <p14:modId xmlns:p14="http://schemas.microsoft.com/office/powerpoint/2010/main" val="2392013176"/>
              </p:ext>
            </p:extLst>
          </p:nvPr>
        </p:nvGraphicFramePr>
        <p:xfrm>
          <a:off x="0" y="198879"/>
          <a:ext cx="9144001" cy="1348740"/>
        </p:xfrm>
        <a:graphic>
          <a:graphicData uri="http://schemas.openxmlformats.org/drawingml/2006/table">
            <a:tbl>
              <a:tblPr/>
              <a:tblGrid>
                <a:gridCol w="3338854">
                  <a:extLst>
                    <a:ext uri="{9D8B030D-6E8A-4147-A177-3AD203B41FA5}">
                      <a16:colId xmlns:a16="http://schemas.microsoft.com/office/drawing/2014/main" val="20000"/>
                    </a:ext>
                  </a:extLst>
                </a:gridCol>
                <a:gridCol w="2702718">
                  <a:extLst>
                    <a:ext uri="{9D8B030D-6E8A-4147-A177-3AD203B41FA5}">
                      <a16:colId xmlns:a16="http://schemas.microsoft.com/office/drawing/2014/main" val="20001"/>
                    </a:ext>
                  </a:extLst>
                </a:gridCol>
                <a:gridCol w="3102429">
                  <a:extLst>
                    <a:ext uri="{9D8B030D-6E8A-4147-A177-3AD203B41FA5}">
                      <a16:colId xmlns:a16="http://schemas.microsoft.com/office/drawing/2014/main" val="20002"/>
                    </a:ext>
                  </a:extLst>
                </a:gridCol>
              </a:tblGrid>
              <a:tr h="12120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hijen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tefmetjwri</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Louez</a:t>
                      </a:r>
                      <a:r>
                        <a:rPr kumimoji="0" lang="en-US" sz="2800" b="0" i="0" u="none" strike="noStrike" cap="none" normalizeH="0" baseline="0" dirty="0">
                          <a:ln>
                            <a:noFill/>
                          </a:ln>
                          <a:solidFill>
                            <a:schemeClr val="tx1"/>
                          </a:solidFill>
                          <a:effectLst/>
                          <a:latin typeface="Arial" charset="0"/>
                          <a:cs typeface="Arial" charset="0"/>
                        </a:rPr>
                        <a:t>-Le en </a:t>
                      </a:r>
                      <a:r>
                        <a:rPr kumimoji="0" lang="en-US" sz="2800" b="0" i="0" u="none" strike="noStrike" cap="none" normalizeH="0" baseline="0" dirty="0" err="1">
                          <a:ln>
                            <a:noFill/>
                          </a:ln>
                          <a:solidFill>
                            <a:schemeClr val="tx1"/>
                          </a:solidFill>
                          <a:effectLst/>
                          <a:latin typeface="Arial" charset="0"/>
                          <a:cs typeface="Arial" charset="0"/>
                        </a:rPr>
                        <a:t>Ses</a:t>
                      </a:r>
                      <a:r>
                        <a:rPr kumimoji="0" lang="en-US" sz="2800" b="0" i="0" u="none" strike="noStrike" cap="none" normalizeH="0" baseline="0" dirty="0">
                          <a:ln>
                            <a:noFill/>
                          </a:ln>
                          <a:solidFill>
                            <a:schemeClr val="tx1"/>
                          </a:solidFill>
                          <a:effectLst/>
                          <a:latin typeface="Arial" charset="0"/>
                          <a:cs typeface="Arial" charset="0"/>
                        </a:rPr>
                        <a:t> oeuvres de </a:t>
                      </a:r>
                      <a:r>
                        <a:rPr kumimoji="0" lang="en-US" sz="2800" b="0" i="0" u="none" strike="noStrike" cap="none" normalizeH="0" baseline="0" dirty="0" err="1">
                          <a:ln>
                            <a:noFill/>
                          </a:ln>
                          <a:solidFill>
                            <a:schemeClr val="tx1"/>
                          </a:solidFill>
                          <a:effectLst/>
                          <a:latin typeface="Arial" charset="0"/>
                          <a:cs typeface="Arial" charset="0"/>
                        </a:rPr>
                        <a:t>vaillance</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سبحوه على مقدرَتِهِ</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endParaRPr lang="fr-FR" sz="2800" dirty="0"/>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091878" name="Group 38"/>
          <p:cNvGraphicFramePr>
            <a:graphicFrameLocks noGrp="1"/>
          </p:cNvGraphicFramePr>
          <p:nvPr>
            <p:extLst>
              <p:ext uri="{D42A27DB-BD31-4B8C-83A1-F6EECF244321}">
                <p14:modId xmlns:p14="http://schemas.microsoft.com/office/powerpoint/2010/main" val="1571172195"/>
              </p:ext>
            </p:extLst>
          </p:nvPr>
        </p:nvGraphicFramePr>
        <p:xfrm>
          <a:off x="0" y="1711587"/>
          <a:ext cx="9144000" cy="1531620"/>
        </p:xfrm>
        <a:graphic>
          <a:graphicData uri="http://schemas.openxmlformats.org/drawingml/2006/table">
            <a:tbl>
              <a:tblPr/>
              <a:tblGrid>
                <a:gridCol w="3338853">
                  <a:extLst>
                    <a:ext uri="{9D8B030D-6E8A-4147-A177-3AD203B41FA5}">
                      <a16:colId xmlns:a16="http://schemas.microsoft.com/office/drawing/2014/main" val="20000"/>
                    </a:ext>
                  </a:extLst>
                </a:gridCol>
                <a:gridCol w="2757147">
                  <a:extLst>
                    <a:ext uri="{9D8B030D-6E8A-4147-A177-3AD203B41FA5}">
                      <a16:colId xmlns:a16="http://schemas.microsoft.com/office/drawing/2014/main" val="20001"/>
                    </a:ext>
                  </a:extLst>
                </a:gridCol>
                <a:gridCol w="3048000">
                  <a:extLst>
                    <a:ext uri="{9D8B030D-6E8A-4147-A177-3AD203B41FA5}">
                      <a16:colId xmlns:a16="http://schemas.microsoft.com/office/drawing/2014/main" val="20002"/>
                    </a:ext>
                  </a:extLst>
                </a:gridCol>
              </a:tblGrid>
              <a:tr h="153162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kata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p~a~sai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tefmetnis</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Louez-Le en toute Sa grandeur.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سبحوه ككثرة عظمَتِهِ</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35"/>
          <p:cNvGraphicFramePr>
            <a:graphicFrameLocks noGrp="1"/>
          </p:cNvGraphicFramePr>
          <p:nvPr>
            <p:extLst>
              <p:ext uri="{D42A27DB-BD31-4B8C-83A1-F6EECF244321}">
                <p14:modId xmlns:p14="http://schemas.microsoft.com/office/powerpoint/2010/main" val="417523359"/>
              </p:ext>
            </p:extLst>
          </p:nvPr>
        </p:nvGraphicFramePr>
        <p:xfrm>
          <a:off x="0" y="3473025"/>
          <a:ext cx="9144000" cy="1212056"/>
        </p:xfrm>
        <a:graphic>
          <a:graphicData uri="http://schemas.openxmlformats.org/drawingml/2006/table">
            <a:tbl>
              <a:tblPr/>
              <a:tblGrid>
                <a:gridCol w="3338853">
                  <a:extLst>
                    <a:ext uri="{9D8B030D-6E8A-4147-A177-3AD203B41FA5}">
                      <a16:colId xmlns:a16="http://schemas.microsoft.com/office/drawing/2014/main" val="20000"/>
                    </a:ext>
                  </a:extLst>
                </a:gridCol>
                <a:gridCol w="2702718">
                  <a:extLst>
                    <a:ext uri="{9D8B030D-6E8A-4147-A177-3AD203B41FA5}">
                      <a16:colId xmlns:a16="http://schemas.microsoft.com/office/drawing/2014/main" val="20001"/>
                    </a:ext>
                  </a:extLst>
                </a:gridCol>
                <a:gridCol w="3102429">
                  <a:extLst>
                    <a:ext uri="{9D8B030D-6E8A-4147-A177-3AD203B41FA5}">
                      <a16:colId xmlns:a16="http://schemas.microsoft.com/office/drawing/2014/main" val="20002"/>
                    </a:ext>
                  </a:extLst>
                </a:gridCol>
              </a:tblGrid>
              <a:tr h="12120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ouc~m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n~calpiggoc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dirty="0" err="1">
                          <a:ln>
                            <a:noFill/>
                          </a:ln>
                          <a:solidFill>
                            <a:schemeClr val="tx1"/>
                          </a:solidFill>
                          <a:effectLst/>
                          <a:latin typeface="Arial" charset="0"/>
                          <a:ea typeface="SimSun" pitchFamily="2" charset="-122"/>
                          <a:cs typeface="Arial" charset="0"/>
                        </a:rPr>
                        <a:t>Louez</a:t>
                      </a:r>
                      <a:r>
                        <a:rPr kumimoji="0" lang="en-US" altLang="zh-CN" sz="2800" b="0" i="0" u="none" strike="noStrike" cap="none" normalizeH="0" baseline="0" dirty="0">
                          <a:ln>
                            <a:noFill/>
                          </a:ln>
                          <a:solidFill>
                            <a:schemeClr val="tx1"/>
                          </a:solidFill>
                          <a:effectLst/>
                          <a:latin typeface="Arial" charset="0"/>
                          <a:ea typeface="SimSun" pitchFamily="2" charset="-122"/>
                          <a:cs typeface="Arial" charset="0"/>
                        </a:rPr>
                        <a:t>-Le par </a:t>
                      </a:r>
                      <a:r>
                        <a:rPr kumimoji="0" lang="en-US" altLang="zh-CN" sz="2800" b="0" i="0" u="none" strike="noStrike" cap="none" normalizeH="0" baseline="0" dirty="0" err="1">
                          <a:ln>
                            <a:noFill/>
                          </a:ln>
                          <a:solidFill>
                            <a:schemeClr val="tx1"/>
                          </a:solidFill>
                          <a:effectLst/>
                          <a:latin typeface="Arial" charset="0"/>
                          <a:ea typeface="SimSun" pitchFamily="2" charset="-122"/>
                          <a:cs typeface="Arial" charset="0"/>
                        </a:rPr>
                        <a:t>l’éclat</a:t>
                      </a:r>
                      <a:r>
                        <a:rPr kumimoji="0" lang="en-US" altLang="zh-CN" sz="2800" b="0" i="0" u="none" strike="noStrike" cap="none" normalizeH="0" baseline="0" dirty="0">
                          <a:ln>
                            <a:noFill/>
                          </a:ln>
                          <a:solidFill>
                            <a:schemeClr val="tx1"/>
                          </a:solidFill>
                          <a:effectLst/>
                          <a:latin typeface="Arial" charset="0"/>
                          <a:ea typeface="SimSun" pitchFamily="2" charset="-122"/>
                          <a:cs typeface="Arial" charset="0"/>
                        </a:rPr>
                        <a:t> du cor.</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سبحوه بصوت البوق</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3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09FFCBB-5068-4B94-A7CC-E6BFCCBFC30B}"/>
              </a:ext>
            </a:extLst>
          </p:cNvPr>
          <p:cNvGraphicFramePr>
            <a:graphicFrameLocks noGrp="1"/>
          </p:cNvGraphicFramePr>
          <p:nvPr>
            <p:extLst>
              <p:ext uri="{D42A27DB-BD31-4B8C-83A1-F6EECF244321}">
                <p14:modId xmlns:p14="http://schemas.microsoft.com/office/powerpoint/2010/main" val="1854247555"/>
              </p:ext>
            </p:extLst>
          </p:nvPr>
        </p:nvGraphicFramePr>
        <p:xfrm>
          <a:off x="1524000" y="7195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5227074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latin typeface="+mn-lt"/>
                        </a:rPr>
                        <a:t>Menu </a:t>
                      </a:r>
                      <a:r>
                        <a:rPr lang="en-US" sz="1800" dirty="0" err="1">
                          <a:latin typeface="+mn-lt"/>
                        </a:rPr>
                        <a:t>Kiahk</a:t>
                      </a:r>
                      <a:r>
                        <a:rPr lang="en-US" sz="1800" dirty="0">
                          <a:latin typeface="+mn-lt"/>
                        </a:rPr>
                        <a:t> – </a:t>
                      </a:r>
                      <a:r>
                        <a:rPr lang="en-US" sz="1800" dirty="0" err="1">
                          <a:latin typeface="+mn-lt"/>
                        </a:rPr>
                        <a:t>Aspasmos</a:t>
                      </a:r>
                      <a:r>
                        <a:rPr lang="en-US" sz="1800" dirty="0">
                          <a:latin typeface="+mn-lt"/>
                        </a:rPr>
                        <a:t> </a:t>
                      </a:r>
                      <a:r>
                        <a:rPr lang="en-US" sz="1800" dirty="0" err="1">
                          <a:latin typeface="+mn-lt"/>
                        </a:rPr>
                        <a:t>Watos</a:t>
                      </a:r>
                      <a:endParaRPr lang="en-US" sz="180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597325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D87FEEA5-7ACB-47D2-A08E-429EADB73BC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Text Box 44">
            <a:hlinkClick r:id="rId4" action="ppaction://hlinksldjump"/>
            <a:extLst>
              <a:ext uri="{FF2B5EF4-FFF2-40B4-BE49-F238E27FC236}">
                <a16:creationId xmlns:a16="http://schemas.microsoft.com/office/drawing/2014/main" id="{525C4379-44CD-4EF3-B2F8-D0F47CB4B043}"/>
              </a:ext>
            </a:extLst>
          </p:cNvPr>
          <p:cNvSpPr txBox="1">
            <a:spLocks noChangeArrowheads="1"/>
          </p:cNvSpPr>
          <p:nvPr/>
        </p:nvSpPr>
        <p:spPr bwMode="auto">
          <a:xfrm>
            <a:off x="1736780" y="917917"/>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sz="1600" dirty="0">
                <a:solidFill>
                  <a:srgbClr val="FFFFFF"/>
                </a:solidFill>
                <a:latin typeface="Arial" charset="0"/>
                <a:cs typeface="Arial" charset="0"/>
              </a:rPr>
              <a:t>1</a:t>
            </a:r>
            <a:r>
              <a:rPr lang="en-CA" sz="1600" baseline="30000" dirty="0">
                <a:solidFill>
                  <a:srgbClr val="FFFFFF"/>
                </a:solidFill>
                <a:latin typeface="Arial" charset="0"/>
                <a:cs typeface="Arial" charset="0"/>
              </a:rPr>
              <a:t>ère</a:t>
            </a:r>
            <a:r>
              <a:rPr lang="en-CA" sz="1600" dirty="0">
                <a:solidFill>
                  <a:srgbClr val="FFFFFF"/>
                </a:solidFill>
                <a:latin typeface="Arial" charset="0"/>
                <a:cs typeface="Arial" charset="0"/>
              </a:rPr>
              <a:t> </a:t>
            </a:r>
            <a:r>
              <a:rPr lang="en-CA" sz="1600" dirty="0" err="1">
                <a:solidFill>
                  <a:srgbClr val="FFFFFF"/>
                </a:solidFill>
                <a:latin typeface="Arial" charset="0"/>
                <a:cs typeface="Arial" charset="0"/>
              </a:rPr>
              <a:t>semaine</a:t>
            </a:r>
            <a:endParaRPr lang="en-CA" sz="1600" dirty="0">
              <a:solidFill>
                <a:srgbClr val="FFFFFF"/>
              </a:solidFill>
              <a:latin typeface="Arial" charset="0"/>
              <a:cs typeface="Arial" charset="0"/>
            </a:endParaRPr>
          </a:p>
        </p:txBody>
      </p:sp>
      <p:sp>
        <p:nvSpPr>
          <p:cNvPr id="10" name="Text Box 44">
            <a:hlinkClick r:id="rId5" action="ppaction://hlinksldjump"/>
            <a:extLst>
              <a:ext uri="{FF2B5EF4-FFF2-40B4-BE49-F238E27FC236}">
                <a16:creationId xmlns:a16="http://schemas.microsoft.com/office/drawing/2014/main" id="{42E29607-BEC7-40C0-838E-FC9971EE14EB}"/>
              </a:ext>
            </a:extLst>
          </p:cNvPr>
          <p:cNvSpPr txBox="1">
            <a:spLocks noChangeArrowheads="1"/>
          </p:cNvSpPr>
          <p:nvPr/>
        </p:nvSpPr>
        <p:spPr bwMode="auto">
          <a:xfrm>
            <a:off x="3756219" y="917917"/>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sz="1600" dirty="0">
                <a:solidFill>
                  <a:srgbClr val="FFFFFF"/>
                </a:solidFill>
                <a:latin typeface="Arial" charset="0"/>
                <a:cs typeface="Arial" charset="0"/>
              </a:rPr>
              <a:t>2</a:t>
            </a:r>
            <a:r>
              <a:rPr lang="en-CA" sz="1600" baseline="30000" dirty="0">
                <a:solidFill>
                  <a:srgbClr val="FFFFFF"/>
                </a:solidFill>
                <a:latin typeface="Arial" charset="0"/>
                <a:cs typeface="Arial" charset="0"/>
              </a:rPr>
              <a:t>ème</a:t>
            </a:r>
            <a:r>
              <a:rPr lang="en-CA" sz="1600" dirty="0">
                <a:solidFill>
                  <a:srgbClr val="FFFFFF"/>
                </a:solidFill>
                <a:latin typeface="Arial" charset="0"/>
                <a:cs typeface="Arial" charset="0"/>
              </a:rPr>
              <a:t> </a:t>
            </a:r>
            <a:r>
              <a:rPr lang="en-CA" sz="1600" dirty="0" err="1">
                <a:solidFill>
                  <a:srgbClr val="FFFFFF"/>
                </a:solidFill>
                <a:latin typeface="Arial" charset="0"/>
                <a:cs typeface="Arial" charset="0"/>
              </a:rPr>
              <a:t>semaine</a:t>
            </a:r>
            <a:endParaRPr lang="en-CA" sz="1600" dirty="0">
              <a:solidFill>
                <a:srgbClr val="FFFFFF"/>
              </a:solidFill>
              <a:latin typeface="Arial" charset="0"/>
              <a:cs typeface="Arial" charset="0"/>
            </a:endParaRPr>
          </a:p>
        </p:txBody>
      </p:sp>
      <p:sp>
        <p:nvSpPr>
          <p:cNvPr id="11" name="Text Box 44">
            <a:hlinkClick r:id="rId6" action="ppaction://hlinksldjump"/>
            <a:extLst>
              <a:ext uri="{FF2B5EF4-FFF2-40B4-BE49-F238E27FC236}">
                <a16:creationId xmlns:a16="http://schemas.microsoft.com/office/drawing/2014/main" id="{495FA84D-A5B9-499F-9EC3-3743BD2360B2}"/>
              </a:ext>
            </a:extLst>
          </p:cNvPr>
          <p:cNvSpPr txBox="1">
            <a:spLocks noChangeArrowheads="1"/>
          </p:cNvSpPr>
          <p:nvPr/>
        </p:nvSpPr>
        <p:spPr bwMode="auto">
          <a:xfrm>
            <a:off x="5788860" y="917917"/>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sz="1600" dirty="0">
                <a:solidFill>
                  <a:srgbClr val="FFFFFF"/>
                </a:solidFill>
                <a:latin typeface="Arial" charset="0"/>
                <a:cs typeface="Arial" charset="0"/>
              </a:rPr>
              <a:t>3</a:t>
            </a:r>
            <a:r>
              <a:rPr lang="en-CA" sz="1600" baseline="30000" dirty="0">
                <a:solidFill>
                  <a:srgbClr val="FFFFFF"/>
                </a:solidFill>
                <a:latin typeface="Arial" charset="0"/>
                <a:cs typeface="Arial" charset="0"/>
              </a:rPr>
              <a:t>ème</a:t>
            </a:r>
            <a:r>
              <a:rPr lang="en-CA" sz="1600" dirty="0">
                <a:solidFill>
                  <a:srgbClr val="FFFFFF"/>
                </a:solidFill>
                <a:latin typeface="Arial" charset="0"/>
                <a:cs typeface="Arial" charset="0"/>
              </a:rPr>
              <a:t> </a:t>
            </a:r>
            <a:r>
              <a:rPr lang="en-CA" sz="1600" dirty="0" err="1">
                <a:solidFill>
                  <a:srgbClr val="FFFFFF"/>
                </a:solidFill>
                <a:latin typeface="Arial" charset="0"/>
                <a:cs typeface="Arial" charset="0"/>
              </a:rPr>
              <a:t>semaine</a:t>
            </a:r>
            <a:endParaRPr lang="en-CA" sz="1600" dirty="0">
              <a:solidFill>
                <a:srgbClr val="FFFFFF"/>
              </a:solidFill>
              <a:latin typeface="Arial" charset="0"/>
              <a:cs typeface="Arial" charset="0"/>
            </a:endParaRPr>
          </a:p>
        </p:txBody>
      </p:sp>
      <p:pic>
        <p:nvPicPr>
          <p:cNvPr id="13" name="Image 12" descr="Une image contenant bâtiment, fenêtre&#10;&#10;Description générée automatiquement">
            <a:extLst>
              <a:ext uri="{FF2B5EF4-FFF2-40B4-BE49-F238E27FC236}">
                <a16:creationId xmlns:a16="http://schemas.microsoft.com/office/drawing/2014/main" id="{050D93D6-D53C-4378-BBEE-4A1887F273E2}"/>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564048" y="1956509"/>
            <a:ext cx="1916857" cy="2888827"/>
          </a:xfrm>
          <a:prstGeom prst="rect">
            <a:avLst/>
          </a:prstGeom>
        </p:spPr>
      </p:pic>
    </p:spTree>
    <p:extLst>
      <p:ext uri="{BB962C8B-B14F-4D97-AF65-F5344CB8AC3E}">
        <p14:creationId xmlns:p14="http://schemas.microsoft.com/office/powerpoint/2010/main" val="980972242"/>
      </p:ext>
    </p:extLst>
  </p:cSld>
  <p:clrMapOvr>
    <a:masterClrMapping/>
  </p:clrMapOvr>
  <p:transition/>
</p:sld>
</file>

<file path=ppt/slides/slide3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1960146923"/>
              </p:ext>
            </p:extLst>
          </p:nvPr>
        </p:nvGraphicFramePr>
        <p:xfrm>
          <a:off x="0" y="514350"/>
          <a:ext cx="9144000" cy="4457700"/>
        </p:xfrm>
        <a:graphic>
          <a:graphicData uri="http://schemas.openxmlformats.org/drawingml/2006/table">
            <a:tbl>
              <a:tblPr/>
              <a:tblGrid>
                <a:gridCol w="3320374">
                  <a:extLst>
                    <a:ext uri="{9D8B030D-6E8A-4147-A177-3AD203B41FA5}">
                      <a16:colId xmlns:a16="http://schemas.microsoft.com/office/drawing/2014/main" val="20000"/>
                    </a:ext>
                  </a:extLst>
                </a:gridCol>
                <a:gridCol w="3190291">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34975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Gabri</a:t>
                      </a:r>
                      <a:r>
                        <a:rPr kumimoji="0" lang="en-GB" sz="3600" b="0" i="0" u="none" strike="noStrike" cap="none" normalizeH="0" baseline="0" dirty="0">
                          <a:ln>
                            <a:noFill/>
                          </a:ln>
                          <a:solidFill>
                            <a:schemeClr val="tx1"/>
                          </a:solidFill>
                          <a:effectLst/>
                          <a:latin typeface="Coptic1" pitchFamily="2" charset="0"/>
                          <a:cs typeface="Arial" charset="0"/>
                        </a:rPr>
                        <a:t>/l </a:t>
                      </a:r>
                      <a:r>
                        <a:rPr kumimoji="0" lang="en-GB" sz="3600" b="0" i="0" u="none" strike="noStrike" cap="none" normalizeH="0" baseline="0" dirty="0" err="1">
                          <a:ln>
                            <a:noFill/>
                          </a:ln>
                          <a:solidFill>
                            <a:schemeClr val="tx1"/>
                          </a:solidFill>
                          <a:effectLst/>
                          <a:latin typeface="Coptic1" pitchFamily="2" charset="0"/>
                          <a:cs typeface="Arial" charset="0"/>
                        </a:rPr>
                        <a:t>pia~ggeloc</a:t>
                      </a:r>
                      <a:endParaRPr kumimoji="0" lang="en-GB"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afhisennoufi</a:t>
                      </a:r>
                      <a:endParaRPr kumimoji="0" lang="en-GB"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a:ln>
                            <a:noFill/>
                          </a:ln>
                          <a:solidFill>
                            <a:schemeClr val="tx1"/>
                          </a:solidFill>
                          <a:effectLst/>
                          <a:latin typeface="Coptic1" pitchFamily="2" charset="0"/>
                          <a:cs typeface="Arial" charset="0"/>
                        </a:rPr>
                        <a:t>n~]</a:t>
                      </a:r>
                      <a:r>
                        <a:rPr kumimoji="0" lang="en-GB" sz="3600" b="0" i="0" u="none" strike="noStrike" cap="none" normalizeH="0" baseline="0" dirty="0" err="1">
                          <a:ln>
                            <a:noFill/>
                          </a:ln>
                          <a:solidFill>
                            <a:schemeClr val="tx1"/>
                          </a:solidFill>
                          <a:effectLst/>
                          <a:latin typeface="Coptic1" pitchFamily="2" charset="0"/>
                          <a:cs typeface="Arial" charset="0"/>
                        </a:rPr>
                        <a:t>paryenoc</a:t>
                      </a:r>
                      <a:r>
                        <a:rPr kumimoji="0" lang="en-GB" sz="3600" b="0" i="0" u="none" strike="noStrike" cap="none" normalizeH="0" baseline="0" dirty="0">
                          <a:ln>
                            <a:noFill/>
                          </a:ln>
                          <a:solidFill>
                            <a:schemeClr val="tx1"/>
                          </a:solidFill>
                          <a:effectLst/>
                          <a:latin typeface="Coptic1" pitchFamily="2" charset="0"/>
                          <a:cs typeface="Arial" charset="0"/>
                        </a:rPr>
                        <a:t>: je ,ere y/</a:t>
                      </a:r>
                      <a:r>
                        <a:rPr kumimoji="0" lang="en-GB" sz="3600" b="0" i="0" u="none" strike="noStrike" cap="none" normalizeH="0" baseline="0" dirty="0" err="1">
                          <a:ln>
                            <a:noFill/>
                          </a:ln>
                          <a:solidFill>
                            <a:schemeClr val="tx1"/>
                          </a:solidFill>
                          <a:effectLst/>
                          <a:latin typeface="Coptic1" pitchFamily="2" charset="0"/>
                          <a:cs typeface="Arial" charset="0"/>
                        </a:rPr>
                        <a:t>e~ymeh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n~h~mot</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Po#c</a:t>
                      </a:r>
                      <a:r>
                        <a:rPr kumimoji="0" lang="en-GB" sz="3600" b="0" i="0" u="none" strike="noStrike" cap="none" normalizeH="0" baseline="0" dirty="0">
                          <a:ln>
                            <a:noFill/>
                          </a:ln>
                          <a:solidFill>
                            <a:schemeClr val="tx1"/>
                          </a:solidFill>
                          <a:effectLst/>
                          <a:latin typeface="Coptic1" pitchFamily="2" charset="0"/>
                          <a:cs typeface="Arial" charset="0"/>
                        </a:rPr>
                        <a:t># sop </a:t>
                      </a:r>
                      <a:r>
                        <a:rPr kumimoji="0" lang="en-GB" sz="3600" b="0" i="0" u="none" strike="noStrike" cap="none" normalizeH="0" baseline="0" dirty="0" err="1">
                          <a:ln>
                            <a:noFill/>
                          </a:ln>
                          <a:solidFill>
                            <a:schemeClr val="tx1"/>
                          </a:solidFill>
                          <a:effectLst/>
                          <a:latin typeface="Coptic1" pitchFamily="2" charset="0"/>
                          <a:cs typeface="Arial" charset="0"/>
                        </a:rPr>
                        <a:t>neme</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Gabriel l'ange saint, a annoncé à la Vierge en disant : "Salut à toi ô pleine de grâce, le Seigneur est avec toi."</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غبريال الملاك بشر</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العذراء قائلاً: افرحي</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يا </a:t>
                      </a:r>
                      <a:r>
                        <a:rPr kumimoji="0" lang="ar-EG" sz="3600" b="0" i="0" u="none" strike="noStrike" cap="none" normalizeH="0" baseline="0" dirty="0" err="1">
                          <a:ln>
                            <a:noFill/>
                          </a:ln>
                          <a:solidFill>
                            <a:schemeClr val="tx1"/>
                          </a:solidFill>
                          <a:effectLst/>
                          <a:latin typeface="+mn-lt"/>
                          <a:cs typeface="Arial" charset="0"/>
                        </a:rPr>
                        <a:t>ممتلة</a:t>
                      </a:r>
                      <a:r>
                        <a:rPr kumimoji="0" lang="ar-EG" sz="3600" b="0" i="0" u="none" strike="noStrike" cap="none" normalizeH="0" baseline="0" dirty="0">
                          <a:ln>
                            <a:noFill/>
                          </a:ln>
                          <a:solidFill>
                            <a:schemeClr val="tx1"/>
                          </a:solidFill>
                          <a:effectLst/>
                          <a:latin typeface="+mn-lt"/>
                          <a:cs typeface="Arial" charset="0"/>
                        </a:rPr>
                        <a:t> نعمة الرب</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معك،</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09FFCBB-5068-4B94-A7CC-E6BFCCBFC30B}"/>
              </a:ext>
            </a:extLst>
          </p:cNvPr>
          <p:cNvGraphicFramePr>
            <a:graphicFrameLocks noGrp="1"/>
          </p:cNvGraphicFramePr>
          <p:nvPr>
            <p:extLst>
              <p:ext uri="{D42A27DB-BD31-4B8C-83A1-F6EECF244321}">
                <p14:modId xmlns:p14="http://schemas.microsoft.com/office/powerpoint/2010/main" val="3908355535"/>
              </p:ext>
            </p:extLst>
          </p:nvPr>
        </p:nvGraphicFramePr>
        <p:xfrm>
          <a:off x="1600999" y="7195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5227074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err="1">
                          <a:latin typeface="+mn-lt"/>
                        </a:rPr>
                        <a:t>Kiahk</a:t>
                      </a:r>
                      <a:r>
                        <a:rPr lang="en-US" sz="1800" dirty="0">
                          <a:latin typeface="+mn-lt"/>
                        </a:rPr>
                        <a:t> – 1</a:t>
                      </a:r>
                      <a:r>
                        <a:rPr lang="en-US" sz="1800" baseline="30000" dirty="0">
                          <a:latin typeface="+mn-lt"/>
                        </a:rPr>
                        <a:t>er </a:t>
                      </a:r>
                      <a:r>
                        <a:rPr lang="en-US" sz="1800" dirty="0" err="1">
                          <a:latin typeface="+mn-lt"/>
                        </a:rPr>
                        <a:t>Aspasmos</a:t>
                      </a:r>
                      <a:r>
                        <a:rPr lang="en-US" sz="1800" dirty="0">
                          <a:latin typeface="+mn-lt"/>
                        </a:rPr>
                        <a:t> </a:t>
                      </a:r>
                      <a:r>
                        <a:rPr lang="en-US" sz="1800" dirty="0" err="1">
                          <a:latin typeface="+mn-lt"/>
                        </a:rPr>
                        <a:t>Watos</a:t>
                      </a:r>
                      <a:endParaRPr lang="en-US" sz="180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5973254"/>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813106CB-0C4E-42B2-BBC3-F69309D54E5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414199188"/>
      </p:ext>
    </p:extLst>
  </p:cSld>
  <p:clrMapOvr>
    <a:masterClrMapping/>
  </p:clrMapOvr>
  <p:transition/>
</p:sld>
</file>

<file path=ppt/slides/slide3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634199557"/>
              </p:ext>
            </p:extLst>
          </p:nvPr>
        </p:nvGraphicFramePr>
        <p:xfrm>
          <a:off x="0" y="0"/>
          <a:ext cx="9144000" cy="5006340"/>
        </p:xfrm>
        <a:graphic>
          <a:graphicData uri="http://schemas.openxmlformats.org/drawingml/2006/table">
            <a:tbl>
              <a:tblPr/>
              <a:tblGrid>
                <a:gridCol w="3433580">
                  <a:extLst>
                    <a:ext uri="{9D8B030D-6E8A-4147-A177-3AD203B41FA5}">
                      <a16:colId xmlns:a16="http://schemas.microsoft.com/office/drawing/2014/main" val="20000"/>
                    </a:ext>
                  </a:extLst>
                </a:gridCol>
                <a:gridCol w="3077085">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435150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Terae~rboki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n~temici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n~ous</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ri</a:t>
                      </a:r>
                      <a:r>
                        <a:rPr kumimoji="0" lang="en-GB"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eue~mou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e~pefran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n~je</a:t>
                      </a:r>
                      <a:r>
                        <a:rPr kumimoji="0" lang="en-GB" sz="3600" b="0" i="0" u="none" strike="noStrike" cap="none" normalizeH="0" baseline="0" dirty="0">
                          <a:ln>
                            <a:noFill/>
                          </a:ln>
                          <a:solidFill>
                            <a:schemeClr val="tx1"/>
                          </a:solidFill>
                          <a:effectLst/>
                          <a:latin typeface="Coptic1" pitchFamily="2" charset="0"/>
                          <a:cs typeface="Arial" charset="0"/>
                        </a:rPr>
                        <a:t> I/#c#: </a:t>
                      </a:r>
                      <a:r>
                        <a:rPr kumimoji="0" lang="en-GB" sz="3600" b="0" i="0" u="none" strike="noStrike" cap="none" normalizeH="0" baseline="0" dirty="0" err="1">
                          <a:ln>
                            <a:noFill/>
                          </a:ln>
                          <a:solidFill>
                            <a:schemeClr val="tx1"/>
                          </a:solidFill>
                          <a:effectLst/>
                          <a:latin typeface="Coptic1" pitchFamily="2" charset="0"/>
                          <a:cs typeface="Arial" charset="0"/>
                        </a:rPr>
                        <a:t>ace~rouw</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n~je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cabe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peth~nak</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Po#c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marefswpi</a:t>
                      </a:r>
                      <a:endParaRPr kumimoji="0" lang="en-GB"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 Tu concevras et enfanteras un Fils, Il sera nommé Jésus," et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la sage a répondu: "Que ta volonté soit faite Seigneur"</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ستحبلين وتلدين ابناً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ويدعي اسمه يسوع.</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فأجابت الحكيمة: لتكن</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مشيئتك يا رب.</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46605094"/>
      </p:ext>
    </p:extLst>
  </p:cSld>
  <p:clrMapOvr>
    <a:masterClrMapping/>
  </p:clrMapOvr>
  <p:transition/>
</p:sld>
</file>

<file path=ppt/slides/slide3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3712945705"/>
              </p:ext>
            </p:extLst>
          </p:nvPr>
        </p:nvGraphicFramePr>
        <p:xfrm>
          <a:off x="0" y="201037"/>
          <a:ext cx="9144000" cy="4457700"/>
        </p:xfrm>
        <a:graphic>
          <a:graphicData uri="http://schemas.openxmlformats.org/drawingml/2006/table">
            <a:tbl>
              <a:tblPr/>
              <a:tblGrid>
                <a:gridCol w="3339830">
                  <a:extLst>
                    <a:ext uri="{9D8B030D-6E8A-4147-A177-3AD203B41FA5}">
                      <a16:colId xmlns:a16="http://schemas.microsoft.com/office/drawing/2014/main" val="20000"/>
                    </a:ext>
                  </a:extLst>
                </a:gridCol>
                <a:gridCol w="3093396">
                  <a:extLst>
                    <a:ext uri="{9D8B030D-6E8A-4147-A177-3AD203B41FA5}">
                      <a16:colId xmlns:a16="http://schemas.microsoft.com/office/drawing/2014/main" val="20001"/>
                    </a:ext>
                  </a:extLst>
                </a:gridCol>
                <a:gridCol w="2710774">
                  <a:extLst>
                    <a:ext uri="{9D8B030D-6E8A-4147-A177-3AD203B41FA5}">
                      <a16:colId xmlns:a16="http://schemas.microsoft.com/office/drawing/2014/main" val="20002"/>
                    </a:ext>
                  </a:extLst>
                </a:gridCol>
              </a:tblGrid>
              <a:tr h="435150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a:ln>
                            <a:noFill/>
                          </a:ln>
                          <a:solidFill>
                            <a:schemeClr val="tx1"/>
                          </a:solidFill>
                          <a:effectLst/>
                          <a:latin typeface="Coptic1" pitchFamily="2" charset="0"/>
                          <a:cs typeface="Arial" charset="0"/>
                        </a:rPr>
                        <a:t>All/</a:t>
                      </a:r>
                      <a:r>
                        <a:rPr kumimoji="0" lang="en-GB" sz="3600" b="0" i="0" u="none" strike="noStrike" cap="none" normalizeH="0" baseline="0" dirty="0" err="1">
                          <a:ln>
                            <a:noFill/>
                          </a:ln>
                          <a:solidFill>
                            <a:schemeClr val="tx1"/>
                          </a:solidFill>
                          <a:effectLst/>
                          <a:latin typeface="Coptic1" pitchFamily="2" charset="0"/>
                          <a:cs typeface="Arial" charset="0"/>
                        </a:rPr>
                        <a:t>louia</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pimici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e~bol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V~iwt</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qajwou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n~ni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e~w~n</a:t>
                      </a:r>
                      <a:r>
                        <a:rPr kumimoji="0" lang="en-GB" sz="3600" b="0" i="0" u="none" strike="noStrike" cap="none" normalizeH="0" baseline="0" dirty="0">
                          <a:ln>
                            <a:noFill/>
                          </a:ln>
                          <a:solidFill>
                            <a:schemeClr val="tx1"/>
                          </a:solidFill>
                          <a:effectLst/>
                          <a:latin typeface="Coptic1" pitchFamily="2" charset="0"/>
                          <a:cs typeface="Arial" charset="0"/>
                        </a:rPr>
                        <a:t> t/</a:t>
                      </a:r>
                      <a:r>
                        <a:rPr kumimoji="0" lang="en-GB" sz="3600" b="0" i="0" u="none" strike="noStrike" cap="none" normalizeH="0" baseline="0" dirty="0" err="1">
                          <a:ln>
                            <a:noFill/>
                          </a:ln>
                          <a:solidFill>
                            <a:schemeClr val="tx1"/>
                          </a:solidFill>
                          <a:effectLst/>
                          <a:latin typeface="Coptic1" pitchFamily="2" charset="0"/>
                          <a:cs typeface="Arial" charset="0"/>
                        </a:rPr>
                        <a:t>rou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cw</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m~mon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nai</a:t>
                      </a:r>
                      <a:r>
                        <a:rPr kumimoji="0" lang="en-GB" sz="3600" b="0" i="0" u="none" strike="noStrike" cap="none" normalizeH="0" baseline="0" dirty="0">
                          <a:ln>
                            <a:noFill/>
                          </a:ln>
                          <a:solidFill>
                            <a:schemeClr val="tx1"/>
                          </a:solidFill>
                          <a:effectLst/>
                          <a:latin typeface="Coptic1" pitchFamily="2" charset="0"/>
                          <a:cs typeface="Arial" charset="0"/>
                        </a:rPr>
                        <a:t> nan.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Alléluia </a:t>
                      </a:r>
                      <a:r>
                        <a:rPr kumimoji="0" lang="fr-FR" sz="3200" b="0" i="0" u="none" strike="noStrike" cap="none" normalizeH="0" baseline="0" dirty="0" err="1">
                          <a:ln>
                            <a:noFill/>
                          </a:ln>
                          <a:solidFill>
                            <a:schemeClr val="tx1"/>
                          </a:solidFill>
                          <a:effectLst/>
                          <a:latin typeface="+mn-lt"/>
                          <a:cs typeface="Arial" charset="0"/>
                        </a:rPr>
                        <a:t>Alléluia</a:t>
                      </a:r>
                      <a:r>
                        <a:rPr kumimoji="0" lang="fr-FR" sz="3200" b="0" i="0" u="none" strike="noStrike" cap="none" normalizeH="0" baseline="0" dirty="0">
                          <a:ln>
                            <a:noFill/>
                          </a:ln>
                          <a:solidFill>
                            <a:schemeClr val="tx1"/>
                          </a:solidFill>
                          <a:effectLst/>
                          <a:latin typeface="+mn-lt"/>
                          <a:cs typeface="Arial" charset="0"/>
                        </a:rPr>
                        <a:t> </a:t>
                      </a:r>
                      <a:r>
                        <a:rPr kumimoji="0" lang="fr-FR" sz="3200" b="0" i="0" u="none" strike="noStrike" cap="none" normalizeH="0" baseline="0" dirty="0" err="1">
                          <a:ln>
                            <a:noFill/>
                          </a:ln>
                          <a:solidFill>
                            <a:schemeClr val="tx1"/>
                          </a:solidFill>
                          <a:effectLst/>
                          <a:latin typeface="+mn-lt"/>
                          <a:cs typeface="Arial" charset="0"/>
                        </a:rPr>
                        <a:t>Alléluia</a:t>
                      </a:r>
                      <a:r>
                        <a:rPr kumimoji="0" lang="fr-FR" sz="3200" b="0" i="0" u="none" strike="noStrike" cap="none" normalizeH="0" baseline="0" dirty="0">
                          <a:ln>
                            <a:noFill/>
                          </a:ln>
                          <a:solidFill>
                            <a:schemeClr val="tx1"/>
                          </a:solidFill>
                          <a:effectLst/>
                          <a:latin typeface="+mn-lt"/>
                          <a:cs typeface="Arial" charset="0"/>
                        </a:rPr>
                        <a:t> L'engendré du Père avant tous les siècles sauve nous et aie pitié de nous.</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المولود من</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الآب قبل كل الدهور</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خلصنا وارحمنا.</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7371378"/>
      </p:ext>
    </p:extLst>
  </p:cSld>
  <p:clrMapOvr>
    <a:masterClrMapping/>
  </p:clrMapOvr>
  <p:transition/>
</p:sld>
</file>

<file path=ppt/slides/slide3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31" name="Action Button: Custom 30">
            <a:hlinkClick r:id="rId4" action="ppaction://hlinksldjump" highlightClick="1"/>
          </p:cNvPr>
          <p:cNvSpPr/>
          <p:nvPr/>
        </p:nvSpPr>
        <p:spPr bwMode="auto">
          <a:xfrm>
            <a:off x="3771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0" name="AutoShape 36">
            <a:hlinkClick r:id="rId5" action="ppaction://hlinksldjump" highlightClick="1"/>
            <a:extLst>
              <a:ext uri="{FF2B5EF4-FFF2-40B4-BE49-F238E27FC236}">
                <a16:creationId xmlns:a16="http://schemas.microsoft.com/office/drawing/2014/main" id="{978BA1EE-DB5A-41D0-97DA-C6A44C3E486B}"/>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182953593"/>
      </p:ext>
    </p:extLst>
  </p:cSld>
  <p:clrMapOvr>
    <a:masterClrMapping/>
  </p:clrMapOvr>
  <p:transition/>
</p:sld>
</file>

<file path=ppt/slides/slide3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89733093"/>
      </p:ext>
    </p:extLst>
  </p:cSld>
  <p:clrMapOvr>
    <a:masterClrMapping/>
  </p:clrMapOvr>
  <p:transition/>
</p:sld>
</file>

<file path=ppt/slides/slide3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3318035125"/>
              </p:ext>
            </p:extLst>
          </p:nvPr>
        </p:nvGraphicFramePr>
        <p:xfrm>
          <a:off x="0" y="514350"/>
          <a:ext cx="9144000" cy="4457700"/>
        </p:xfrm>
        <a:graphic>
          <a:graphicData uri="http://schemas.openxmlformats.org/drawingml/2006/table">
            <a:tbl>
              <a:tblPr/>
              <a:tblGrid>
                <a:gridCol w="3171217">
                  <a:extLst>
                    <a:ext uri="{9D8B030D-6E8A-4147-A177-3AD203B41FA5}">
                      <a16:colId xmlns:a16="http://schemas.microsoft.com/office/drawing/2014/main" val="20000"/>
                    </a:ext>
                  </a:extLst>
                </a:gridCol>
                <a:gridCol w="3339448">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34975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it-IT" sz="3200" b="0" i="0" u="none" strike="noStrike" cap="none" normalizeH="0" baseline="0" dirty="0">
                          <a:ln>
                            <a:noFill/>
                          </a:ln>
                          <a:solidFill>
                            <a:schemeClr val="tx1"/>
                          </a:solidFill>
                          <a:effectLst/>
                          <a:latin typeface="Coptic1" pitchFamily="2" charset="0"/>
                          <a:cs typeface="Arial" charset="0"/>
                        </a:rPr>
                        <a:t>Pia~ggeloc eyouab</a:t>
                      </a:r>
                    </a:p>
                    <a:p>
                      <a:pPr marL="0" marR="0" lvl="0" indent="0" algn="just" defTabSz="914400" rtl="0" eaLnBrk="1" fontAlgn="base" latinLnBrk="0" hangingPunct="1">
                        <a:lnSpc>
                          <a:spcPct val="100000"/>
                        </a:lnSpc>
                        <a:spcBef>
                          <a:spcPct val="0"/>
                        </a:spcBef>
                        <a:spcAft>
                          <a:spcPct val="0"/>
                        </a:spcAft>
                        <a:buClrTx/>
                        <a:buSzTx/>
                        <a:buFontTx/>
                        <a:buNone/>
                        <a:tabLst/>
                      </a:pPr>
                      <a:r>
                        <a:rPr kumimoji="0" lang="it-IT" sz="3200" b="0" i="0" u="none" strike="noStrike" cap="none" normalizeH="0" baseline="0" dirty="0">
                          <a:ln>
                            <a:noFill/>
                          </a:ln>
                          <a:solidFill>
                            <a:schemeClr val="tx1"/>
                          </a:solidFill>
                          <a:effectLst/>
                          <a:latin typeface="Coptic1" pitchFamily="2" charset="0"/>
                          <a:cs typeface="Arial" charset="0"/>
                        </a:rPr>
                        <a:t>Gabri/l: afhisennoufi</a:t>
                      </a:r>
                    </a:p>
                    <a:p>
                      <a:pPr marL="0" marR="0" lvl="0" indent="0" algn="just" defTabSz="914400" rtl="0" eaLnBrk="1" fontAlgn="base" latinLnBrk="0" hangingPunct="1">
                        <a:lnSpc>
                          <a:spcPct val="100000"/>
                        </a:lnSpc>
                        <a:spcBef>
                          <a:spcPct val="0"/>
                        </a:spcBef>
                        <a:spcAft>
                          <a:spcPct val="0"/>
                        </a:spcAft>
                        <a:buClrTx/>
                        <a:buSzTx/>
                        <a:buFontTx/>
                        <a:buNone/>
                        <a:tabLst/>
                      </a:pPr>
                      <a:r>
                        <a:rPr kumimoji="0" lang="it-IT" sz="3200" b="0" i="0" u="none" strike="noStrike" cap="none" normalizeH="0" baseline="0" dirty="0">
                          <a:ln>
                            <a:noFill/>
                          </a:ln>
                          <a:solidFill>
                            <a:schemeClr val="tx1"/>
                          </a:solidFill>
                          <a:effectLst/>
                          <a:latin typeface="Coptic1" pitchFamily="2" charset="0"/>
                          <a:cs typeface="Arial" charset="0"/>
                        </a:rPr>
                        <a:t>n~]paryenoc: menenca pia~cpacmoc aftajro m~moc qen pefcaji.</a:t>
                      </a:r>
                      <a:endParaRPr kumimoji="0" lang="en-GB"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Gabriel l'ange saint, a annoncé la Vierge et après la salutation, il l’a renforcé de ses paroles.</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الملاك المقدس</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غبريال بشَّر العذراء</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وبعد السلام قوَّها</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بقوله:</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09FFCBB-5068-4B94-A7CC-E6BFCCBFC30B}"/>
              </a:ext>
            </a:extLst>
          </p:cNvPr>
          <p:cNvGraphicFramePr>
            <a:graphicFrameLocks noGrp="1"/>
          </p:cNvGraphicFramePr>
          <p:nvPr>
            <p:extLst>
              <p:ext uri="{D42A27DB-BD31-4B8C-83A1-F6EECF244321}">
                <p14:modId xmlns:p14="http://schemas.microsoft.com/office/powerpoint/2010/main" val="4120336083"/>
              </p:ext>
            </p:extLst>
          </p:nvPr>
        </p:nvGraphicFramePr>
        <p:xfrm>
          <a:off x="1600999" y="7195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5227074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err="1">
                          <a:latin typeface="+mn-lt"/>
                        </a:rPr>
                        <a:t>Kiahk</a:t>
                      </a:r>
                      <a:r>
                        <a:rPr lang="en-US" sz="1800" dirty="0">
                          <a:latin typeface="+mn-lt"/>
                        </a:rPr>
                        <a:t> – 2</a:t>
                      </a:r>
                      <a:r>
                        <a:rPr lang="en-US" sz="1800" baseline="30000" dirty="0">
                          <a:latin typeface="+mn-lt"/>
                        </a:rPr>
                        <a:t>ème </a:t>
                      </a:r>
                      <a:r>
                        <a:rPr lang="en-US" sz="1800" dirty="0" err="1">
                          <a:latin typeface="+mn-lt"/>
                        </a:rPr>
                        <a:t>Aspasmos</a:t>
                      </a:r>
                      <a:r>
                        <a:rPr lang="en-US" sz="1800" dirty="0">
                          <a:latin typeface="+mn-lt"/>
                        </a:rPr>
                        <a:t> </a:t>
                      </a:r>
                      <a:r>
                        <a:rPr lang="en-US" sz="1800" dirty="0" err="1">
                          <a:latin typeface="+mn-lt"/>
                        </a:rPr>
                        <a:t>Watos</a:t>
                      </a:r>
                      <a:endParaRPr lang="en-US" sz="180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5973254"/>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FCBCF779-DD75-4B52-9CE1-18CE4CE84A4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592738564"/>
      </p:ext>
    </p:extLst>
  </p:cSld>
  <p:clrMapOvr>
    <a:masterClrMapping/>
  </p:clrMapOvr>
  <p:transition/>
</p:sld>
</file>

<file path=ppt/slides/slide3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1110968001"/>
              </p:ext>
            </p:extLst>
          </p:nvPr>
        </p:nvGraphicFramePr>
        <p:xfrm>
          <a:off x="0" y="0"/>
          <a:ext cx="9144000" cy="5006340"/>
        </p:xfrm>
        <a:graphic>
          <a:graphicData uri="http://schemas.openxmlformats.org/drawingml/2006/table">
            <a:tbl>
              <a:tblPr/>
              <a:tblGrid>
                <a:gridCol w="3433580">
                  <a:extLst>
                    <a:ext uri="{9D8B030D-6E8A-4147-A177-3AD203B41FA5}">
                      <a16:colId xmlns:a16="http://schemas.microsoft.com/office/drawing/2014/main" val="20000"/>
                    </a:ext>
                  </a:extLst>
                </a:gridCol>
                <a:gridCol w="3077085">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470818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nl-NL" sz="3600" b="0" i="0" u="none" strike="noStrike" cap="none" normalizeH="0" baseline="0" dirty="0">
                          <a:ln>
                            <a:noFill/>
                          </a:ln>
                          <a:solidFill>
                            <a:schemeClr val="tx1"/>
                          </a:solidFill>
                          <a:effectLst/>
                          <a:latin typeface="Coptic1" pitchFamily="2" charset="0"/>
                          <a:cs typeface="Arial" charset="0"/>
                        </a:rPr>
                        <a:t>Je </a:t>
                      </a:r>
                      <a:r>
                        <a:rPr kumimoji="0" lang="nl-NL" sz="3600" b="0" i="0" u="none" strike="noStrike" cap="none" normalizeH="0" baseline="0" dirty="0" err="1">
                          <a:ln>
                            <a:noFill/>
                          </a:ln>
                          <a:solidFill>
                            <a:schemeClr val="tx1"/>
                          </a:solidFill>
                          <a:effectLst/>
                          <a:latin typeface="Coptic1" pitchFamily="2" charset="0"/>
                          <a:cs typeface="Arial" charset="0"/>
                        </a:rPr>
                        <a:t>m~pererho</a:t>
                      </a:r>
                      <a:r>
                        <a:rPr kumimoji="0" lang="nl-NL"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nl-NL" sz="3600" b="0" i="0" u="none" strike="noStrike" cap="none" normalizeH="0" baseline="0" dirty="0" err="1">
                          <a:ln>
                            <a:noFill/>
                          </a:ln>
                          <a:solidFill>
                            <a:schemeClr val="tx1"/>
                          </a:solidFill>
                          <a:effectLst/>
                          <a:latin typeface="Coptic1" pitchFamily="2" charset="0"/>
                          <a:cs typeface="Arial" charset="0"/>
                        </a:rPr>
                        <a:t>Mariam</a:t>
                      </a:r>
                      <a:r>
                        <a:rPr kumimoji="0" lang="nl-NL" sz="3600" b="0" i="0" u="none" strike="noStrike" cap="none" normalizeH="0" baseline="0" dirty="0">
                          <a:ln>
                            <a:noFill/>
                          </a:ln>
                          <a:solidFill>
                            <a:schemeClr val="tx1"/>
                          </a:solidFill>
                          <a:effectLst/>
                          <a:latin typeface="Coptic1" pitchFamily="2" charset="0"/>
                          <a:cs typeface="Arial" charset="0"/>
                        </a:rPr>
                        <a:t>: </a:t>
                      </a:r>
                      <a:r>
                        <a:rPr kumimoji="0" lang="nl-NL" sz="3600" b="0" i="0" u="none" strike="noStrike" cap="none" normalizeH="0" baseline="0" dirty="0" err="1">
                          <a:ln>
                            <a:noFill/>
                          </a:ln>
                          <a:solidFill>
                            <a:schemeClr val="tx1"/>
                          </a:solidFill>
                          <a:effectLst/>
                          <a:latin typeface="Coptic1" pitchFamily="2" charset="0"/>
                          <a:cs typeface="Arial" charset="0"/>
                        </a:rPr>
                        <a:t>a~rejimi</a:t>
                      </a:r>
                      <a:r>
                        <a:rPr kumimoji="0" lang="nl-NL" sz="3600" b="0" i="0" u="none" strike="noStrike" cap="none" normalizeH="0" baseline="0" dirty="0">
                          <a:ln>
                            <a:noFill/>
                          </a:ln>
                          <a:solidFill>
                            <a:schemeClr val="tx1"/>
                          </a:solidFill>
                          <a:effectLst/>
                          <a:latin typeface="Coptic1" pitchFamily="2" charset="0"/>
                          <a:cs typeface="Arial" charset="0"/>
                        </a:rPr>
                        <a:t> </a:t>
                      </a:r>
                      <a:r>
                        <a:rPr kumimoji="0" lang="nl-NL" sz="3600" b="0" i="0" u="none" strike="noStrike" cap="none" normalizeH="0" baseline="0" dirty="0" err="1">
                          <a:ln>
                            <a:noFill/>
                          </a:ln>
                          <a:solidFill>
                            <a:schemeClr val="tx1"/>
                          </a:solidFill>
                          <a:effectLst/>
                          <a:latin typeface="Coptic1" pitchFamily="2" charset="0"/>
                          <a:cs typeface="Arial" charset="0"/>
                        </a:rPr>
                        <a:t>gar</a:t>
                      </a:r>
                      <a:r>
                        <a:rPr kumimoji="0" lang="nl-NL" sz="3600" b="0" i="0" u="none" strike="noStrike" cap="none" normalizeH="0" baseline="0" dirty="0">
                          <a:ln>
                            <a:noFill/>
                          </a:ln>
                          <a:solidFill>
                            <a:schemeClr val="tx1"/>
                          </a:solidFill>
                          <a:effectLst/>
                          <a:latin typeface="Coptic1" pitchFamily="2" charset="0"/>
                          <a:cs typeface="Arial" charset="0"/>
                        </a:rPr>
                        <a:t> </a:t>
                      </a:r>
                      <a:r>
                        <a:rPr kumimoji="0" lang="nl-NL" sz="3600" b="0" i="0" u="none" strike="noStrike" cap="none" normalizeH="0" baseline="0" dirty="0" err="1">
                          <a:ln>
                            <a:noFill/>
                          </a:ln>
                          <a:solidFill>
                            <a:schemeClr val="tx1"/>
                          </a:solidFill>
                          <a:effectLst/>
                          <a:latin typeface="Coptic1" pitchFamily="2" charset="0"/>
                          <a:cs typeface="Arial" charset="0"/>
                        </a:rPr>
                        <a:t>n~ouh~mot</a:t>
                      </a:r>
                      <a:r>
                        <a:rPr kumimoji="0" lang="nl-NL" sz="3600" b="0" i="0" u="none" strike="noStrike" cap="none" normalizeH="0" baseline="0" dirty="0">
                          <a:ln>
                            <a:noFill/>
                          </a:ln>
                          <a:solidFill>
                            <a:schemeClr val="tx1"/>
                          </a:solidFill>
                          <a:effectLst/>
                          <a:latin typeface="Coptic1" pitchFamily="2" charset="0"/>
                          <a:cs typeface="Arial" charset="0"/>
                        </a:rPr>
                        <a:t>: </a:t>
                      </a:r>
                      <a:r>
                        <a:rPr kumimoji="0" lang="nl-NL" sz="3600" b="0" i="0" u="none" strike="noStrike" cap="none" normalizeH="0" baseline="0" dirty="0" err="1">
                          <a:ln>
                            <a:noFill/>
                          </a:ln>
                          <a:solidFill>
                            <a:schemeClr val="tx1"/>
                          </a:solidFill>
                          <a:effectLst/>
                          <a:latin typeface="Coptic1" pitchFamily="2" charset="0"/>
                          <a:cs typeface="Arial" charset="0"/>
                        </a:rPr>
                        <a:t>qaten</a:t>
                      </a:r>
                      <a:r>
                        <a:rPr kumimoji="0" lang="nl-NL" sz="3600" b="0" i="0" u="none" strike="noStrike" cap="none" normalizeH="0" baseline="0" dirty="0">
                          <a:ln>
                            <a:noFill/>
                          </a:ln>
                          <a:solidFill>
                            <a:schemeClr val="tx1"/>
                          </a:solidFill>
                          <a:effectLst/>
                          <a:latin typeface="Coptic1" pitchFamily="2" charset="0"/>
                          <a:cs typeface="Arial" charset="0"/>
                        </a:rPr>
                        <a:t> V] h/</a:t>
                      </a:r>
                      <a:r>
                        <a:rPr kumimoji="0" lang="nl-NL" sz="3600" b="0" i="0" u="none" strike="noStrike" cap="none" normalizeH="0" baseline="0" dirty="0" err="1">
                          <a:ln>
                            <a:noFill/>
                          </a:ln>
                          <a:solidFill>
                            <a:schemeClr val="tx1"/>
                          </a:solidFill>
                          <a:effectLst/>
                          <a:latin typeface="Coptic1" pitchFamily="2" charset="0"/>
                          <a:cs typeface="Arial" charset="0"/>
                        </a:rPr>
                        <a:t>ppe</a:t>
                      </a:r>
                      <a:r>
                        <a:rPr kumimoji="0" lang="nl-NL" sz="3600" b="0" i="0" u="none" strike="noStrike" cap="none" normalizeH="0" baseline="0" dirty="0">
                          <a:ln>
                            <a:noFill/>
                          </a:ln>
                          <a:solidFill>
                            <a:schemeClr val="tx1"/>
                          </a:solidFill>
                          <a:effectLst/>
                          <a:latin typeface="Coptic1" pitchFamily="2" charset="0"/>
                          <a:cs typeface="Arial" charset="0"/>
                        </a:rPr>
                        <a:t> </a:t>
                      </a:r>
                      <a:r>
                        <a:rPr kumimoji="0" lang="nl-NL" sz="3600" b="0" i="0" u="none" strike="noStrike" cap="none" normalizeH="0" baseline="0" dirty="0" err="1">
                          <a:ln>
                            <a:noFill/>
                          </a:ln>
                          <a:solidFill>
                            <a:schemeClr val="tx1"/>
                          </a:solidFill>
                          <a:effectLst/>
                          <a:latin typeface="Coptic1" pitchFamily="2" charset="0"/>
                          <a:cs typeface="Arial" charset="0"/>
                        </a:rPr>
                        <a:t>gar</a:t>
                      </a:r>
                      <a:r>
                        <a:rPr kumimoji="0" lang="nl-NL" sz="3600" b="0" i="0" u="none" strike="noStrike" cap="none" normalizeH="0" baseline="0" dirty="0">
                          <a:ln>
                            <a:noFill/>
                          </a:ln>
                          <a:solidFill>
                            <a:schemeClr val="tx1"/>
                          </a:solidFill>
                          <a:effectLst/>
                          <a:latin typeface="Coptic1" pitchFamily="2" charset="0"/>
                          <a:cs typeface="Arial" charset="0"/>
                        </a:rPr>
                        <a:t> </a:t>
                      </a:r>
                      <a:r>
                        <a:rPr kumimoji="0" lang="nl-NL" sz="3600" b="0" i="0" u="none" strike="noStrike" cap="none" normalizeH="0" baseline="0" dirty="0" err="1">
                          <a:ln>
                            <a:noFill/>
                          </a:ln>
                          <a:solidFill>
                            <a:schemeClr val="tx1"/>
                          </a:solidFill>
                          <a:effectLst/>
                          <a:latin typeface="Coptic1" pitchFamily="2" charset="0"/>
                          <a:cs typeface="Arial" charset="0"/>
                        </a:rPr>
                        <a:t>terae~rboki</a:t>
                      </a:r>
                      <a:r>
                        <a:rPr kumimoji="0" lang="nl-NL"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nl-NL" sz="3600" b="0" i="0" u="none" strike="noStrike" cap="none" normalizeH="0" baseline="0" dirty="0" err="1">
                          <a:ln>
                            <a:noFill/>
                          </a:ln>
                          <a:solidFill>
                            <a:schemeClr val="tx1"/>
                          </a:solidFill>
                          <a:effectLst/>
                          <a:latin typeface="Coptic1" pitchFamily="2" charset="0"/>
                          <a:cs typeface="Arial" charset="0"/>
                        </a:rPr>
                        <a:t>ouoh</a:t>
                      </a:r>
                      <a:r>
                        <a:rPr kumimoji="0" lang="nl-NL" sz="3600" b="0" i="0" u="none" strike="noStrike" cap="none" normalizeH="0" baseline="0" dirty="0">
                          <a:ln>
                            <a:noFill/>
                          </a:ln>
                          <a:solidFill>
                            <a:schemeClr val="tx1"/>
                          </a:solidFill>
                          <a:effectLst/>
                          <a:latin typeface="Coptic1" pitchFamily="2" charset="0"/>
                          <a:cs typeface="Arial" charset="0"/>
                        </a:rPr>
                        <a:t> </a:t>
                      </a:r>
                      <a:r>
                        <a:rPr kumimoji="0" lang="nl-NL" sz="3600" b="0" i="0" u="none" strike="noStrike" cap="none" normalizeH="0" baseline="0" dirty="0" err="1">
                          <a:ln>
                            <a:noFill/>
                          </a:ln>
                          <a:solidFill>
                            <a:schemeClr val="tx1"/>
                          </a:solidFill>
                          <a:effectLst/>
                          <a:latin typeface="Coptic1" pitchFamily="2" charset="0"/>
                          <a:cs typeface="Arial" charset="0"/>
                        </a:rPr>
                        <a:t>n~temici</a:t>
                      </a:r>
                      <a:r>
                        <a:rPr kumimoji="0" lang="nl-NL" sz="3600" b="0" i="0" u="none" strike="noStrike" cap="none" normalizeH="0" baseline="0" dirty="0">
                          <a:ln>
                            <a:noFill/>
                          </a:ln>
                          <a:solidFill>
                            <a:schemeClr val="tx1"/>
                          </a:solidFill>
                          <a:effectLst/>
                          <a:latin typeface="Coptic1" pitchFamily="2" charset="0"/>
                          <a:cs typeface="Arial" charset="0"/>
                        </a:rPr>
                        <a:t> </a:t>
                      </a:r>
                      <a:r>
                        <a:rPr kumimoji="0" lang="nl-NL" sz="3600" b="0" i="0" u="none" strike="noStrike" cap="none" normalizeH="0" baseline="0" dirty="0" err="1">
                          <a:ln>
                            <a:noFill/>
                          </a:ln>
                          <a:solidFill>
                            <a:schemeClr val="tx1"/>
                          </a:solidFill>
                          <a:effectLst/>
                          <a:latin typeface="Coptic1" pitchFamily="2" charset="0"/>
                          <a:cs typeface="Arial" charset="0"/>
                        </a:rPr>
                        <a:t>n~ous</a:t>
                      </a:r>
                      <a:r>
                        <a:rPr kumimoji="0" lang="nl-NL" sz="3600" b="0" i="0" u="none" strike="noStrike" cap="none" normalizeH="0" baseline="0" dirty="0">
                          <a:ln>
                            <a:noFill/>
                          </a:ln>
                          <a:solidFill>
                            <a:schemeClr val="tx1"/>
                          </a:solidFill>
                          <a:effectLst/>
                          <a:latin typeface="Coptic1" pitchFamily="2" charset="0"/>
                          <a:cs typeface="Arial" charset="0"/>
                        </a:rPr>
                        <a:t>/</a:t>
                      </a:r>
                      <a:r>
                        <a:rPr kumimoji="0" lang="nl-NL" sz="3600" b="0" i="0" u="none" strike="noStrike" cap="none" normalizeH="0" baseline="0" dirty="0" err="1">
                          <a:ln>
                            <a:noFill/>
                          </a:ln>
                          <a:solidFill>
                            <a:schemeClr val="tx1"/>
                          </a:solidFill>
                          <a:effectLst/>
                          <a:latin typeface="Coptic1" pitchFamily="2" charset="0"/>
                          <a:cs typeface="Arial" charset="0"/>
                        </a:rPr>
                        <a:t>ri</a:t>
                      </a:r>
                      <a:r>
                        <a:rPr kumimoji="0" lang="nl-NL" sz="3600" b="0" i="0" u="none" strike="noStrike" cap="none" normalizeH="0" baseline="0" dirty="0">
                          <a:ln>
                            <a:noFill/>
                          </a:ln>
                          <a:solidFill>
                            <a:schemeClr val="tx1"/>
                          </a:solidFill>
                          <a:effectLst/>
                          <a:latin typeface="Coptic1" pitchFamily="2" charset="0"/>
                          <a:cs typeface="Arial" charset="0"/>
                        </a:rPr>
                        <a:t>.</a:t>
                      </a:r>
                      <a:endParaRPr kumimoji="0" lang="en-GB"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"N’aie crainte Marie, car tu as trouvé grâce auprès de Dieu, tu concevras et enfanteras un Fils."</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لا تخافي يا مريم لأنك</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وجدت نعمة عند الله.</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ها ستحبلين وتلدين</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ابناً.</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41531386"/>
      </p:ext>
    </p:extLst>
  </p:cSld>
  <p:clrMapOvr>
    <a:masterClrMapping/>
  </p:clrMapOvr>
  <p:transition/>
</p:sld>
</file>

<file path=ppt/slides/slide3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nvPr>
        </p:nvGraphicFramePr>
        <p:xfrm>
          <a:off x="0" y="201037"/>
          <a:ext cx="9144000" cy="4457700"/>
        </p:xfrm>
        <a:graphic>
          <a:graphicData uri="http://schemas.openxmlformats.org/drawingml/2006/table">
            <a:tbl>
              <a:tblPr/>
              <a:tblGrid>
                <a:gridCol w="3339830">
                  <a:extLst>
                    <a:ext uri="{9D8B030D-6E8A-4147-A177-3AD203B41FA5}">
                      <a16:colId xmlns:a16="http://schemas.microsoft.com/office/drawing/2014/main" val="20000"/>
                    </a:ext>
                  </a:extLst>
                </a:gridCol>
                <a:gridCol w="3093396">
                  <a:extLst>
                    <a:ext uri="{9D8B030D-6E8A-4147-A177-3AD203B41FA5}">
                      <a16:colId xmlns:a16="http://schemas.microsoft.com/office/drawing/2014/main" val="20001"/>
                    </a:ext>
                  </a:extLst>
                </a:gridCol>
                <a:gridCol w="2710774">
                  <a:extLst>
                    <a:ext uri="{9D8B030D-6E8A-4147-A177-3AD203B41FA5}">
                      <a16:colId xmlns:a16="http://schemas.microsoft.com/office/drawing/2014/main" val="20002"/>
                    </a:ext>
                  </a:extLst>
                </a:gridCol>
              </a:tblGrid>
              <a:tr h="435150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a:ln>
                            <a:noFill/>
                          </a:ln>
                          <a:solidFill>
                            <a:schemeClr val="tx1"/>
                          </a:solidFill>
                          <a:effectLst/>
                          <a:latin typeface="Coptic1" pitchFamily="2" charset="0"/>
                          <a:cs typeface="Arial" charset="0"/>
                        </a:rPr>
                        <a:t>All/</a:t>
                      </a:r>
                      <a:r>
                        <a:rPr kumimoji="0" lang="en-GB" sz="3600" b="0" i="0" u="none" strike="noStrike" cap="none" normalizeH="0" baseline="0" dirty="0" err="1">
                          <a:ln>
                            <a:noFill/>
                          </a:ln>
                          <a:solidFill>
                            <a:schemeClr val="tx1"/>
                          </a:solidFill>
                          <a:effectLst/>
                          <a:latin typeface="Coptic1" pitchFamily="2" charset="0"/>
                          <a:cs typeface="Arial" charset="0"/>
                        </a:rPr>
                        <a:t>louia</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pimici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e~bol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V~iwt</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qajwou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n~ni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e~w~n</a:t>
                      </a:r>
                      <a:r>
                        <a:rPr kumimoji="0" lang="en-GB" sz="3600" b="0" i="0" u="none" strike="noStrike" cap="none" normalizeH="0" baseline="0" dirty="0">
                          <a:ln>
                            <a:noFill/>
                          </a:ln>
                          <a:solidFill>
                            <a:schemeClr val="tx1"/>
                          </a:solidFill>
                          <a:effectLst/>
                          <a:latin typeface="Coptic1" pitchFamily="2" charset="0"/>
                          <a:cs typeface="Arial" charset="0"/>
                        </a:rPr>
                        <a:t> t/</a:t>
                      </a:r>
                      <a:r>
                        <a:rPr kumimoji="0" lang="en-GB" sz="3600" b="0" i="0" u="none" strike="noStrike" cap="none" normalizeH="0" baseline="0" dirty="0" err="1">
                          <a:ln>
                            <a:noFill/>
                          </a:ln>
                          <a:solidFill>
                            <a:schemeClr val="tx1"/>
                          </a:solidFill>
                          <a:effectLst/>
                          <a:latin typeface="Coptic1" pitchFamily="2" charset="0"/>
                          <a:cs typeface="Arial" charset="0"/>
                        </a:rPr>
                        <a:t>rou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cw</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m~mon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nai</a:t>
                      </a:r>
                      <a:r>
                        <a:rPr kumimoji="0" lang="en-GB" sz="3600" b="0" i="0" u="none" strike="noStrike" cap="none" normalizeH="0" baseline="0" dirty="0">
                          <a:ln>
                            <a:noFill/>
                          </a:ln>
                          <a:solidFill>
                            <a:schemeClr val="tx1"/>
                          </a:solidFill>
                          <a:effectLst/>
                          <a:latin typeface="Coptic1" pitchFamily="2" charset="0"/>
                          <a:cs typeface="Arial" charset="0"/>
                        </a:rPr>
                        <a:t> nan.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Alléluia </a:t>
                      </a:r>
                      <a:r>
                        <a:rPr kumimoji="0" lang="fr-FR" sz="3200" b="0" i="0" u="none" strike="noStrike" cap="none" normalizeH="0" baseline="0" dirty="0" err="1">
                          <a:ln>
                            <a:noFill/>
                          </a:ln>
                          <a:solidFill>
                            <a:schemeClr val="tx1"/>
                          </a:solidFill>
                          <a:effectLst/>
                          <a:latin typeface="+mn-lt"/>
                          <a:cs typeface="Arial" charset="0"/>
                        </a:rPr>
                        <a:t>Alléluia</a:t>
                      </a:r>
                      <a:r>
                        <a:rPr kumimoji="0" lang="fr-FR" sz="3200" b="0" i="0" u="none" strike="noStrike" cap="none" normalizeH="0" baseline="0" dirty="0">
                          <a:ln>
                            <a:noFill/>
                          </a:ln>
                          <a:solidFill>
                            <a:schemeClr val="tx1"/>
                          </a:solidFill>
                          <a:effectLst/>
                          <a:latin typeface="+mn-lt"/>
                          <a:cs typeface="Arial" charset="0"/>
                        </a:rPr>
                        <a:t> </a:t>
                      </a:r>
                      <a:r>
                        <a:rPr kumimoji="0" lang="fr-FR" sz="3200" b="0" i="0" u="none" strike="noStrike" cap="none" normalizeH="0" baseline="0" dirty="0" err="1">
                          <a:ln>
                            <a:noFill/>
                          </a:ln>
                          <a:solidFill>
                            <a:schemeClr val="tx1"/>
                          </a:solidFill>
                          <a:effectLst/>
                          <a:latin typeface="+mn-lt"/>
                          <a:cs typeface="Arial" charset="0"/>
                        </a:rPr>
                        <a:t>Alléluia</a:t>
                      </a:r>
                      <a:r>
                        <a:rPr kumimoji="0" lang="fr-FR" sz="3200" b="0" i="0" u="none" strike="noStrike" cap="none" normalizeH="0" baseline="0" dirty="0">
                          <a:ln>
                            <a:noFill/>
                          </a:ln>
                          <a:solidFill>
                            <a:schemeClr val="tx1"/>
                          </a:solidFill>
                          <a:effectLst/>
                          <a:latin typeface="+mn-lt"/>
                          <a:cs typeface="Arial" charset="0"/>
                        </a:rPr>
                        <a:t> L'engendré du Père avant tous les siècles sauve nous et aie pitié de nous.</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المولود من</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الآب قبل كل الدهور</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خلصنا وارحمنا.</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8218176"/>
      </p:ext>
    </p:extLst>
  </p:cSld>
  <p:clrMapOvr>
    <a:masterClrMapping/>
  </p:clrMapOvr>
  <p:transition/>
</p:sld>
</file>

<file path=ppt/slides/slide3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31" name="Action Button: Custom 30">
            <a:hlinkClick r:id="rId4" action="ppaction://hlinksldjump" highlightClick="1"/>
          </p:cNvPr>
          <p:cNvSpPr/>
          <p:nvPr/>
        </p:nvSpPr>
        <p:spPr bwMode="auto">
          <a:xfrm>
            <a:off x="3771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0" name="AutoShape 36">
            <a:hlinkClick r:id="rId5" action="ppaction://hlinksldjump" highlightClick="1"/>
            <a:extLst>
              <a:ext uri="{FF2B5EF4-FFF2-40B4-BE49-F238E27FC236}">
                <a16:creationId xmlns:a16="http://schemas.microsoft.com/office/drawing/2014/main" id="{978BA1EE-DB5A-41D0-97DA-C6A44C3E486B}"/>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463895444"/>
      </p:ext>
    </p:extLst>
  </p:cSld>
  <p:clrMapOvr>
    <a:masterClrMapping/>
  </p:clrMapOvr>
  <p:transition/>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095976" name="Group 40"/>
          <p:cNvGraphicFramePr>
            <a:graphicFrameLocks noGrp="1"/>
          </p:cNvGraphicFramePr>
          <p:nvPr>
            <p:extLst>
              <p:ext uri="{D42A27DB-BD31-4B8C-83A1-F6EECF244321}">
                <p14:modId xmlns:p14="http://schemas.microsoft.com/office/powerpoint/2010/main" val="1619423744"/>
              </p:ext>
            </p:extLst>
          </p:nvPr>
        </p:nvGraphicFramePr>
        <p:xfrm>
          <a:off x="0" y="1860295"/>
          <a:ext cx="9144000" cy="1348740"/>
        </p:xfrm>
        <a:graphic>
          <a:graphicData uri="http://schemas.openxmlformats.org/drawingml/2006/table">
            <a:tbl>
              <a:tblPr/>
              <a:tblGrid>
                <a:gridCol w="3264652">
                  <a:extLst>
                    <a:ext uri="{9D8B030D-6E8A-4147-A177-3AD203B41FA5}">
                      <a16:colId xmlns:a16="http://schemas.microsoft.com/office/drawing/2014/main" val="20000"/>
                    </a:ext>
                  </a:extLst>
                </a:gridCol>
                <a:gridCol w="2940679">
                  <a:extLst>
                    <a:ext uri="{9D8B030D-6E8A-4147-A177-3AD203B41FA5}">
                      <a16:colId xmlns:a16="http://schemas.microsoft.com/office/drawing/2014/main" val="20001"/>
                    </a:ext>
                  </a:extLst>
                </a:gridCol>
                <a:gridCol w="2938669">
                  <a:extLst>
                    <a:ext uri="{9D8B030D-6E8A-4147-A177-3AD203B41FA5}">
                      <a16:colId xmlns:a16="http://schemas.microsoft.com/office/drawing/2014/main" val="20002"/>
                    </a:ext>
                  </a:extLst>
                </a:gridCol>
              </a:tblGrid>
              <a:tr h="12120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hankemkem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han,oroc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Louez</a:t>
                      </a:r>
                      <a:r>
                        <a:rPr kumimoji="0" lang="en-US" sz="2800" b="0" i="0" u="none" strike="noStrike" cap="none" normalizeH="0" baseline="0" dirty="0">
                          <a:ln>
                            <a:noFill/>
                          </a:ln>
                          <a:solidFill>
                            <a:schemeClr val="tx1"/>
                          </a:solidFill>
                          <a:effectLst/>
                          <a:latin typeface="Arial" charset="0"/>
                          <a:cs typeface="Arial" charset="0"/>
                        </a:rPr>
                        <a:t>-Le par la </a:t>
                      </a:r>
                      <a:r>
                        <a:rPr kumimoji="0" lang="en-US" sz="2800" b="0" i="0" u="none" strike="noStrike" cap="none" normalizeH="0" baseline="0" dirty="0" err="1">
                          <a:ln>
                            <a:noFill/>
                          </a:ln>
                          <a:solidFill>
                            <a:schemeClr val="tx1"/>
                          </a:solidFill>
                          <a:effectLst/>
                          <a:latin typeface="Arial" charset="0"/>
                          <a:cs typeface="Arial" charset="0"/>
                        </a:rPr>
                        <a:t>danse</a:t>
                      </a:r>
                      <a:r>
                        <a:rPr kumimoji="0" lang="en-US" sz="2800" b="0" i="0" u="none" strike="noStrike" cap="none" normalizeH="0" baseline="0" dirty="0">
                          <a:ln>
                            <a:noFill/>
                          </a:ln>
                          <a:solidFill>
                            <a:schemeClr val="tx1"/>
                          </a:solidFill>
                          <a:effectLst/>
                          <a:latin typeface="Arial" charset="0"/>
                          <a:cs typeface="Arial" charset="0"/>
                        </a:rPr>
                        <a:t> et le tambour.</a:t>
                      </a: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سبحوه بدفوف وصفوف</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pPr algn="r" rtl="1"/>
                      <a:endParaRPr lang="fr-FR" sz="2800" dirty="0"/>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095978" name="Group 42"/>
          <p:cNvGraphicFramePr>
            <a:graphicFrameLocks noGrp="1"/>
          </p:cNvGraphicFramePr>
          <p:nvPr>
            <p:extLst>
              <p:ext uri="{D42A27DB-BD31-4B8C-83A1-F6EECF244321}">
                <p14:modId xmlns:p14="http://schemas.microsoft.com/office/powerpoint/2010/main" val="2373544240"/>
              </p:ext>
            </p:extLst>
          </p:nvPr>
        </p:nvGraphicFramePr>
        <p:xfrm>
          <a:off x="0" y="3421411"/>
          <a:ext cx="9144000" cy="1348740"/>
        </p:xfrm>
        <a:graphic>
          <a:graphicData uri="http://schemas.openxmlformats.org/drawingml/2006/table">
            <a:tbl>
              <a:tblPr/>
              <a:tblGrid>
                <a:gridCol w="3338853">
                  <a:extLst>
                    <a:ext uri="{9D8B030D-6E8A-4147-A177-3AD203B41FA5}">
                      <a16:colId xmlns:a16="http://schemas.microsoft.com/office/drawing/2014/main" val="20000"/>
                    </a:ext>
                  </a:extLst>
                </a:gridCol>
                <a:gridCol w="2947647">
                  <a:extLst>
                    <a:ext uri="{9D8B030D-6E8A-4147-A177-3AD203B41FA5}">
                      <a16:colId xmlns:a16="http://schemas.microsoft.com/office/drawing/2014/main" val="20001"/>
                    </a:ext>
                  </a:extLst>
                </a:gridCol>
                <a:gridCol w="2857500">
                  <a:extLst>
                    <a:ext uri="{9D8B030D-6E8A-4147-A177-3AD203B41FA5}">
                      <a16:colId xmlns:a16="http://schemas.microsoft.com/office/drawing/2014/main" val="20002"/>
                    </a:ext>
                  </a:extLst>
                </a:gridCol>
              </a:tblGrid>
              <a:tr h="12811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hankap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ouorganon</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Louez</a:t>
                      </a:r>
                      <a:r>
                        <a:rPr kumimoji="0" lang="en-US" sz="2800" b="0" i="0" u="none" strike="noStrike" cap="none" normalizeH="0" baseline="0" dirty="0">
                          <a:ln>
                            <a:noFill/>
                          </a:ln>
                          <a:solidFill>
                            <a:schemeClr val="tx1"/>
                          </a:solidFill>
                          <a:effectLst/>
                          <a:latin typeface="Arial" charset="0"/>
                          <a:cs typeface="Arial" charset="0"/>
                        </a:rPr>
                        <a:t>-Le par les </a:t>
                      </a:r>
                      <a:r>
                        <a:rPr kumimoji="0" lang="en-US" sz="2800" b="0" i="0" u="none" strike="noStrike" cap="none" normalizeH="0" baseline="0" dirty="0" err="1">
                          <a:ln>
                            <a:noFill/>
                          </a:ln>
                          <a:solidFill>
                            <a:schemeClr val="tx1"/>
                          </a:solidFill>
                          <a:effectLst/>
                          <a:latin typeface="Arial" charset="0"/>
                          <a:cs typeface="Arial" charset="0"/>
                        </a:rPr>
                        <a:t>cordes</a:t>
                      </a:r>
                      <a:r>
                        <a:rPr kumimoji="0" lang="en-US" sz="2800" b="0" i="0" u="none" strike="noStrike" cap="none" normalizeH="0" baseline="0" dirty="0">
                          <a:ln>
                            <a:noFill/>
                          </a:ln>
                          <a:solidFill>
                            <a:schemeClr val="tx1"/>
                          </a:solidFill>
                          <a:effectLst/>
                          <a:latin typeface="Arial" charset="0"/>
                          <a:cs typeface="Arial" charset="0"/>
                        </a:rPr>
                        <a:t> et les </a:t>
                      </a:r>
                      <a:r>
                        <a:rPr kumimoji="0" lang="en-US" sz="2800" b="0" i="0" u="none" strike="noStrike" cap="none" normalizeH="0" baseline="0" dirty="0" err="1">
                          <a:ln>
                            <a:noFill/>
                          </a:ln>
                          <a:solidFill>
                            <a:schemeClr val="tx1"/>
                          </a:solidFill>
                          <a:effectLst/>
                          <a:latin typeface="Arial" charset="0"/>
                          <a:cs typeface="Arial" charset="0"/>
                        </a:rPr>
                        <a:t>flûtes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سبحوه بأوتار وأرغن</a:t>
                      </a:r>
                      <a:r>
                        <a:rPr kumimoji="0" lang="fr-FR" sz="2800" b="0" i="0" u="none" strike="noStrike" cap="none" normalizeH="0" baseline="0" dirty="0">
                          <a:ln>
                            <a:noFill/>
                          </a:ln>
                          <a:solidFill>
                            <a:schemeClr val="tx1"/>
                          </a:solidFill>
                          <a:effectLst/>
                          <a:latin typeface="Arial" charset="0"/>
                          <a:cs typeface="Arial" charset="0"/>
                        </a:rPr>
                        <a:t>.</a:t>
                      </a:r>
                      <a:endParaRPr kumimoji="0" lang="ar-SA" sz="2800" b="0" i="0" u="none" strike="noStrike" cap="none" normalizeH="0" baseline="0" dirty="0">
                        <a:ln>
                          <a:noFill/>
                        </a:ln>
                        <a:solidFill>
                          <a:schemeClr val="tx1"/>
                        </a:solidFill>
                        <a:effectLst/>
                        <a:latin typeface="Arial" charset="0"/>
                        <a:cs typeface="Arial" charset="0"/>
                      </a:endParaRPr>
                    </a:p>
                    <a:p>
                      <a:endParaRPr lang="fr-FR" sz="2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40"/>
          <p:cNvGraphicFramePr>
            <a:graphicFrameLocks noGrp="1"/>
          </p:cNvGraphicFramePr>
          <p:nvPr>
            <p:extLst>
              <p:ext uri="{D42A27DB-BD31-4B8C-83A1-F6EECF244321}">
                <p14:modId xmlns:p14="http://schemas.microsoft.com/office/powerpoint/2010/main" val="827490784"/>
              </p:ext>
            </p:extLst>
          </p:nvPr>
        </p:nvGraphicFramePr>
        <p:xfrm>
          <a:off x="0" y="284600"/>
          <a:ext cx="9144000" cy="1348740"/>
        </p:xfrm>
        <a:graphic>
          <a:graphicData uri="http://schemas.openxmlformats.org/drawingml/2006/table">
            <a:tbl>
              <a:tblPr/>
              <a:tblGrid>
                <a:gridCol w="3255913">
                  <a:extLst>
                    <a:ext uri="{9D8B030D-6E8A-4147-A177-3AD203B41FA5}">
                      <a16:colId xmlns:a16="http://schemas.microsoft.com/office/drawing/2014/main" val="20000"/>
                    </a:ext>
                  </a:extLst>
                </a:gridCol>
                <a:gridCol w="3030587">
                  <a:extLst>
                    <a:ext uri="{9D8B030D-6E8A-4147-A177-3AD203B41FA5}">
                      <a16:colId xmlns:a16="http://schemas.microsoft.com/office/drawing/2014/main" val="20001"/>
                    </a:ext>
                  </a:extLst>
                </a:gridCol>
                <a:gridCol w="2857500">
                  <a:extLst>
                    <a:ext uri="{9D8B030D-6E8A-4147-A177-3AD203B41FA5}">
                      <a16:colId xmlns:a16="http://schemas.microsoft.com/office/drawing/2014/main" val="20002"/>
                    </a:ext>
                  </a:extLst>
                </a:gridCol>
              </a:tblGrid>
              <a:tr h="12811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ou'alt</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rion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oukuyara</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Louez</a:t>
                      </a:r>
                      <a:r>
                        <a:rPr kumimoji="0" lang="en-US" sz="2800" b="0" i="0" u="none" strike="noStrike" cap="none" normalizeH="0" baseline="0" dirty="0">
                          <a:ln>
                            <a:noFill/>
                          </a:ln>
                          <a:solidFill>
                            <a:schemeClr val="tx1"/>
                          </a:solidFill>
                          <a:effectLst/>
                          <a:latin typeface="Arial" charset="0"/>
                          <a:cs typeface="Arial" charset="0"/>
                        </a:rPr>
                        <a:t> Le par la </a:t>
                      </a:r>
                      <a:r>
                        <a:rPr kumimoji="0" lang="en-US" sz="2800" b="0" i="0" u="none" strike="noStrike" cap="none" normalizeH="0" baseline="0" dirty="0" err="1">
                          <a:ln>
                            <a:noFill/>
                          </a:ln>
                          <a:solidFill>
                            <a:schemeClr val="tx1"/>
                          </a:solidFill>
                          <a:effectLst/>
                          <a:latin typeface="Arial" charset="0"/>
                          <a:cs typeface="Arial" charset="0"/>
                        </a:rPr>
                        <a:t>harpe</a:t>
                      </a:r>
                      <a:r>
                        <a:rPr kumimoji="0" lang="en-US" sz="2800" b="0" i="0" u="none" strike="noStrike" cap="none" normalizeH="0" baseline="0" dirty="0">
                          <a:ln>
                            <a:noFill/>
                          </a:ln>
                          <a:solidFill>
                            <a:schemeClr val="tx1"/>
                          </a:solidFill>
                          <a:effectLst/>
                          <a:latin typeface="Arial" charset="0"/>
                          <a:cs typeface="Arial" charset="0"/>
                        </a:rPr>
                        <a:t> et la </a:t>
                      </a:r>
                      <a:r>
                        <a:rPr kumimoji="0" lang="en-US" sz="2800" b="0" i="0" u="none" strike="noStrike" cap="none" normalizeH="0" baseline="0" dirty="0" err="1">
                          <a:ln>
                            <a:noFill/>
                          </a:ln>
                          <a:solidFill>
                            <a:schemeClr val="tx1"/>
                          </a:solidFill>
                          <a:effectLst/>
                          <a:latin typeface="Arial" charset="0"/>
                          <a:cs typeface="Arial" charset="0"/>
                        </a:rPr>
                        <a:t>cithare</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سبحوه بمزمار وقيثارة</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endParaRPr lang="fr-FR" sz="2800" dirty="0"/>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3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21512757"/>
      </p:ext>
    </p:extLst>
  </p:cSld>
  <p:clrMapOvr>
    <a:masterClrMapping/>
  </p:clrMapOvr>
  <p:transition/>
</p:sld>
</file>

<file path=ppt/slides/slide3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2526236644"/>
              </p:ext>
            </p:extLst>
          </p:nvPr>
        </p:nvGraphicFramePr>
        <p:xfrm>
          <a:off x="0" y="514350"/>
          <a:ext cx="9144000" cy="4457700"/>
        </p:xfrm>
        <a:graphic>
          <a:graphicData uri="http://schemas.openxmlformats.org/drawingml/2006/table">
            <a:tbl>
              <a:tblPr/>
              <a:tblGrid>
                <a:gridCol w="3433580">
                  <a:extLst>
                    <a:ext uri="{9D8B030D-6E8A-4147-A177-3AD203B41FA5}">
                      <a16:colId xmlns:a16="http://schemas.microsoft.com/office/drawing/2014/main" val="20000"/>
                    </a:ext>
                  </a:extLst>
                </a:gridCol>
                <a:gridCol w="3077085">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34975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Za,ariac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piou</a:t>
                      </a:r>
                      <a:r>
                        <a:rPr kumimoji="0" lang="en-GB" sz="3600" b="0" i="0" u="none" strike="noStrike" cap="none" normalizeH="0" baseline="0" dirty="0">
                          <a:ln>
                            <a:noFill/>
                          </a:ln>
                          <a:solidFill>
                            <a:schemeClr val="tx1"/>
                          </a:solidFill>
                          <a:effectLst/>
                          <a:latin typeface="Coptic1" pitchFamily="2" charset="0"/>
                          <a:cs typeface="Arial" charset="0"/>
                        </a:rPr>
                        <a:t>/b </a:t>
                      </a:r>
                      <a:r>
                        <a:rPr kumimoji="0" lang="en-GB" sz="3600" b="0" i="0" u="none" strike="noStrike" cap="none" normalizeH="0" baseline="0" dirty="0" err="1">
                          <a:ln>
                            <a:noFill/>
                          </a:ln>
                          <a:solidFill>
                            <a:schemeClr val="tx1"/>
                          </a:solidFill>
                          <a:effectLst/>
                          <a:latin typeface="Coptic1" pitchFamily="2" charset="0"/>
                          <a:cs typeface="Arial" charset="0"/>
                        </a:rPr>
                        <a:t>n~yok</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akhisennoufi</a:t>
                      </a:r>
                      <a:endParaRPr kumimoji="0" lang="en-GB"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naf</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p~jinmici</a:t>
                      </a:r>
                      <a:endParaRPr kumimoji="0" lang="en-GB"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m~pip~rodromoc</a:t>
                      </a:r>
                      <a:endParaRPr kumimoji="0" lang="en-GB"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Iwa~nn</a:t>
                      </a:r>
                      <a:r>
                        <a:rPr kumimoji="0" lang="en-GB" sz="3600" b="0" i="0" u="none" strike="noStrike" cap="none" normalizeH="0" baseline="0" dirty="0">
                          <a:ln>
                            <a:noFill/>
                          </a:ln>
                          <a:solidFill>
                            <a:schemeClr val="tx1"/>
                          </a:solidFill>
                          <a:effectLst/>
                          <a:latin typeface="Coptic1" pitchFamily="2" charset="0"/>
                          <a:cs typeface="Arial" charset="0"/>
                        </a:rPr>
                        <a:t>/c </a:t>
                      </a:r>
                      <a:r>
                        <a:rPr kumimoji="0" lang="en-GB" sz="3600" b="0" i="0" u="none" strike="noStrike" cap="none" normalizeH="0" baseline="0" dirty="0" err="1">
                          <a:ln>
                            <a:noFill/>
                          </a:ln>
                          <a:solidFill>
                            <a:schemeClr val="tx1"/>
                          </a:solidFill>
                          <a:effectLst/>
                          <a:latin typeface="Coptic1" pitchFamily="2" charset="0"/>
                          <a:cs typeface="Arial" charset="0"/>
                        </a:rPr>
                        <a:t>piref</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wmc</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Et tu as aussi annoncé la naissance de Jean-Baptiste le précurseur à Zacharie le prêtre.</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وزكريا الكاهن أنت</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بشرته بميلاد السابق</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يوحنا المعمدان.</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09FFCBB-5068-4B94-A7CC-E6BFCCBFC30B}"/>
              </a:ext>
            </a:extLst>
          </p:cNvPr>
          <p:cNvGraphicFramePr>
            <a:graphicFrameLocks noGrp="1"/>
          </p:cNvGraphicFramePr>
          <p:nvPr>
            <p:extLst>
              <p:ext uri="{D42A27DB-BD31-4B8C-83A1-F6EECF244321}">
                <p14:modId xmlns:p14="http://schemas.microsoft.com/office/powerpoint/2010/main" val="3353916116"/>
              </p:ext>
            </p:extLst>
          </p:nvPr>
        </p:nvGraphicFramePr>
        <p:xfrm>
          <a:off x="1600999" y="7195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5227074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err="1">
                          <a:latin typeface="+mn-lt"/>
                        </a:rPr>
                        <a:t>Kiahk</a:t>
                      </a:r>
                      <a:r>
                        <a:rPr lang="en-US" sz="1800" dirty="0">
                          <a:latin typeface="+mn-lt"/>
                        </a:rPr>
                        <a:t> – 3</a:t>
                      </a:r>
                      <a:r>
                        <a:rPr lang="en-US" sz="1800" baseline="30000" dirty="0">
                          <a:latin typeface="+mn-lt"/>
                        </a:rPr>
                        <a:t>ème </a:t>
                      </a:r>
                      <a:r>
                        <a:rPr lang="en-US" sz="1800" dirty="0" err="1">
                          <a:latin typeface="+mn-lt"/>
                        </a:rPr>
                        <a:t>Aspasmos</a:t>
                      </a:r>
                      <a:r>
                        <a:rPr lang="en-US" sz="1800" dirty="0">
                          <a:latin typeface="+mn-lt"/>
                        </a:rPr>
                        <a:t> </a:t>
                      </a:r>
                      <a:r>
                        <a:rPr lang="en-US" sz="1800" dirty="0" err="1">
                          <a:latin typeface="+mn-lt"/>
                        </a:rPr>
                        <a:t>Watos</a:t>
                      </a:r>
                      <a:endParaRPr lang="en-US" sz="180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5973254"/>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0E31EB2B-099F-4422-95EB-E347CDC4BFA4}"/>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384907692"/>
      </p:ext>
    </p:extLst>
  </p:cSld>
  <p:clrMapOvr>
    <a:masterClrMapping/>
  </p:clrMapOvr>
  <p:transition/>
</p:sld>
</file>

<file path=ppt/slides/slide3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nvPr>
        </p:nvGraphicFramePr>
        <p:xfrm>
          <a:off x="0" y="201037"/>
          <a:ext cx="9144000" cy="4457700"/>
        </p:xfrm>
        <a:graphic>
          <a:graphicData uri="http://schemas.openxmlformats.org/drawingml/2006/table">
            <a:tbl>
              <a:tblPr/>
              <a:tblGrid>
                <a:gridCol w="3339830">
                  <a:extLst>
                    <a:ext uri="{9D8B030D-6E8A-4147-A177-3AD203B41FA5}">
                      <a16:colId xmlns:a16="http://schemas.microsoft.com/office/drawing/2014/main" val="20000"/>
                    </a:ext>
                  </a:extLst>
                </a:gridCol>
                <a:gridCol w="3093396">
                  <a:extLst>
                    <a:ext uri="{9D8B030D-6E8A-4147-A177-3AD203B41FA5}">
                      <a16:colId xmlns:a16="http://schemas.microsoft.com/office/drawing/2014/main" val="20001"/>
                    </a:ext>
                  </a:extLst>
                </a:gridCol>
                <a:gridCol w="2710774">
                  <a:extLst>
                    <a:ext uri="{9D8B030D-6E8A-4147-A177-3AD203B41FA5}">
                      <a16:colId xmlns:a16="http://schemas.microsoft.com/office/drawing/2014/main" val="20002"/>
                    </a:ext>
                  </a:extLst>
                </a:gridCol>
              </a:tblGrid>
              <a:tr h="435150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a:ln>
                            <a:noFill/>
                          </a:ln>
                          <a:solidFill>
                            <a:schemeClr val="tx1"/>
                          </a:solidFill>
                          <a:effectLst/>
                          <a:latin typeface="Coptic1" pitchFamily="2" charset="0"/>
                          <a:cs typeface="Arial" charset="0"/>
                        </a:rPr>
                        <a:t>All/</a:t>
                      </a:r>
                      <a:r>
                        <a:rPr kumimoji="0" lang="en-GB" sz="3600" b="0" i="0" u="none" strike="noStrike" cap="none" normalizeH="0" baseline="0" dirty="0" err="1">
                          <a:ln>
                            <a:noFill/>
                          </a:ln>
                          <a:solidFill>
                            <a:schemeClr val="tx1"/>
                          </a:solidFill>
                          <a:effectLst/>
                          <a:latin typeface="Coptic1" pitchFamily="2" charset="0"/>
                          <a:cs typeface="Arial" charset="0"/>
                        </a:rPr>
                        <a:t>louia</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pimici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e~bol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V~iwt</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qajwou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n~ni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e~w~n</a:t>
                      </a:r>
                      <a:r>
                        <a:rPr kumimoji="0" lang="en-GB" sz="3600" b="0" i="0" u="none" strike="noStrike" cap="none" normalizeH="0" baseline="0" dirty="0">
                          <a:ln>
                            <a:noFill/>
                          </a:ln>
                          <a:solidFill>
                            <a:schemeClr val="tx1"/>
                          </a:solidFill>
                          <a:effectLst/>
                          <a:latin typeface="Coptic1" pitchFamily="2" charset="0"/>
                          <a:cs typeface="Arial" charset="0"/>
                        </a:rPr>
                        <a:t> t/</a:t>
                      </a:r>
                      <a:r>
                        <a:rPr kumimoji="0" lang="en-GB" sz="3600" b="0" i="0" u="none" strike="noStrike" cap="none" normalizeH="0" baseline="0" dirty="0" err="1">
                          <a:ln>
                            <a:noFill/>
                          </a:ln>
                          <a:solidFill>
                            <a:schemeClr val="tx1"/>
                          </a:solidFill>
                          <a:effectLst/>
                          <a:latin typeface="Coptic1" pitchFamily="2" charset="0"/>
                          <a:cs typeface="Arial" charset="0"/>
                        </a:rPr>
                        <a:t>rou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cw</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m~mon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nai</a:t>
                      </a:r>
                      <a:r>
                        <a:rPr kumimoji="0" lang="en-GB" sz="3600" b="0" i="0" u="none" strike="noStrike" cap="none" normalizeH="0" baseline="0" dirty="0">
                          <a:ln>
                            <a:noFill/>
                          </a:ln>
                          <a:solidFill>
                            <a:schemeClr val="tx1"/>
                          </a:solidFill>
                          <a:effectLst/>
                          <a:latin typeface="Coptic1" pitchFamily="2" charset="0"/>
                          <a:cs typeface="Arial" charset="0"/>
                        </a:rPr>
                        <a:t> nan.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Alléluia </a:t>
                      </a:r>
                      <a:r>
                        <a:rPr kumimoji="0" lang="fr-FR" sz="3200" b="0" i="0" u="none" strike="noStrike" cap="none" normalizeH="0" baseline="0" dirty="0" err="1">
                          <a:ln>
                            <a:noFill/>
                          </a:ln>
                          <a:solidFill>
                            <a:schemeClr val="tx1"/>
                          </a:solidFill>
                          <a:effectLst/>
                          <a:latin typeface="+mn-lt"/>
                          <a:cs typeface="Arial" charset="0"/>
                        </a:rPr>
                        <a:t>Alléluia</a:t>
                      </a:r>
                      <a:r>
                        <a:rPr kumimoji="0" lang="fr-FR" sz="3200" b="0" i="0" u="none" strike="noStrike" cap="none" normalizeH="0" baseline="0" dirty="0">
                          <a:ln>
                            <a:noFill/>
                          </a:ln>
                          <a:solidFill>
                            <a:schemeClr val="tx1"/>
                          </a:solidFill>
                          <a:effectLst/>
                          <a:latin typeface="+mn-lt"/>
                          <a:cs typeface="Arial" charset="0"/>
                        </a:rPr>
                        <a:t> </a:t>
                      </a:r>
                      <a:r>
                        <a:rPr kumimoji="0" lang="fr-FR" sz="3200" b="0" i="0" u="none" strike="noStrike" cap="none" normalizeH="0" baseline="0" dirty="0" err="1">
                          <a:ln>
                            <a:noFill/>
                          </a:ln>
                          <a:solidFill>
                            <a:schemeClr val="tx1"/>
                          </a:solidFill>
                          <a:effectLst/>
                          <a:latin typeface="+mn-lt"/>
                          <a:cs typeface="Arial" charset="0"/>
                        </a:rPr>
                        <a:t>Alléluia</a:t>
                      </a:r>
                      <a:r>
                        <a:rPr kumimoji="0" lang="fr-FR" sz="3200" b="0" i="0" u="none" strike="noStrike" cap="none" normalizeH="0" baseline="0" dirty="0">
                          <a:ln>
                            <a:noFill/>
                          </a:ln>
                          <a:solidFill>
                            <a:schemeClr val="tx1"/>
                          </a:solidFill>
                          <a:effectLst/>
                          <a:latin typeface="+mn-lt"/>
                          <a:cs typeface="Arial" charset="0"/>
                        </a:rPr>
                        <a:t> L'engendré du Père avant tous les siècles sauve nous et aie pitié de nous.</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المولود من</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الآب قبل كل الدهور</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خلصنا وارحمنا.</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18253731"/>
      </p:ext>
    </p:extLst>
  </p:cSld>
  <p:clrMapOvr>
    <a:masterClrMapping/>
  </p:clrMapOvr>
  <p:transition/>
</p:sld>
</file>

<file path=ppt/slides/slide3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31" name="Action Button: Custom 30">
            <a:hlinkClick r:id="rId4" action="ppaction://hlinksldjump" highlightClick="1"/>
          </p:cNvPr>
          <p:cNvSpPr/>
          <p:nvPr/>
        </p:nvSpPr>
        <p:spPr bwMode="auto">
          <a:xfrm>
            <a:off x="3771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0" name="AutoShape 36">
            <a:hlinkClick r:id="rId5" action="ppaction://hlinksldjump" highlightClick="1"/>
            <a:extLst>
              <a:ext uri="{FF2B5EF4-FFF2-40B4-BE49-F238E27FC236}">
                <a16:creationId xmlns:a16="http://schemas.microsoft.com/office/drawing/2014/main" id="{978BA1EE-DB5A-41D0-97DA-C6A44C3E486B}"/>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425840950"/>
      </p:ext>
    </p:extLst>
  </p:cSld>
  <p:clrMapOvr>
    <a:masterClrMapping/>
  </p:clrMapOvr>
  <p:transition/>
</p:sld>
</file>

<file path=ppt/slides/slide3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8261828"/>
      </p:ext>
    </p:extLst>
  </p:cSld>
  <p:clrMapOvr>
    <a:masterClrMapping/>
  </p:clrMapOvr>
  <p:transition/>
</p:sld>
</file>

<file path=ppt/slides/slide3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978201524"/>
              </p:ext>
            </p:extLst>
          </p:nvPr>
        </p:nvGraphicFramePr>
        <p:xfrm>
          <a:off x="35496" y="514350"/>
          <a:ext cx="9073008" cy="3970020"/>
        </p:xfrm>
        <a:graphic>
          <a:graphicData uri="http://schemas.openxmlformats.org/drawingml/2006/table">
            <a:tbl>
              <a:tblPr/>
              <a:tblGrid>
                <a:gridCol w="3240360">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808312">
                  <a:extLst>
                    <a:ext uri="{9D8B030D-6E8A-4147-A177-3AD203B41FA5}">
                      <a16:colId xmlns:a16="http://schemas.microsoft.com/office/drawing/2014/main" val="20002"/>
                    </a:ext>
                  </a:extLst>
                </a:gridCol>
              </a:tblGrid>
              <a:tr h="3340994">
                <a:tc>
                  <a:txBody>
                    <a:bodyPr/>
                    <a:lstStyle/>
                    <a:p>
                      <a:pPr algn="just"/>
                      <a:r>
                        <a:rPr lang="fr-FR" sz="3200" b="0" i="0" u="none" strike="noStrike" kern="1200" baseline="0" dirty="0" err="1">
                          <a:solidFill>
                            <a:schemeClr val="tx1"/>
                          </a:solidFill>
                          <a:latin typeface="Coptic1" pitchFamily="2" charset="0"/>
                          <a:ea typeface="+mn-ea"/>
                          <a:cs typeface="+mn-cs"/>
                        </a:rPr>
                        <a:t>Pimici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Viwt</a:t>
                      </a:r>
                      <a:r>
                        <a:rPr lang="fr-FR" sz="3200" b="0" i="0" u="none" strike="noStrike" kern="1200" baseline="0" dirty="0">
                          <a:solidFill>
                            <a:schemeClr val="tx1"/>
                          </a:solidFill>
                          <a:latin typeface="Coptic1" pitchFamily="2" charset="0"/>
                          <a:ea typeface="+mn-ea"/>
                          <a:cs typeface="+mn-cs"/>
                        </a:rPr>
                        <a:t>: </a:t>
                      </a:r>
                      <a:r>
                        <a:rPr lang="pt-BR" sz="3200" b="0" i="0" u="none" strike="noStrike" kern="1200" baseline="0" dirty="0">
                          <a:solidFill>
                            <a:schemeClr val="tx1"/>
                          </a:solidFill>
                          <a:latin typeface="Coptic1" pitchFamily="2" charset="0"/>
                          <a:ea typeface="+mn-ea"/>
                          <a:cs typeface="+mn-cs"/>
                        </a:rPr>
                        <a:t>qajwo~u n~nie~w~n t/rou: </a:t>
                      </a:r>
                      <a:r>
                        <a:rPr lang="fr-FR" sz="3200" b="0" i="0" u="none" strike="noStrike" kern="1200" baseline="0" dirty="0" err="1">
                          <a:solidFill>
                            <a:schemeClr val="tx1"/>
                          </a:solidFill>
                          <a:latin typeface="Coptic1" pitchFamily="2" charset="0"/>
                          <a:ea typeface="+mn-ea"/>
                          <a:cs typeface="+mn-cs"/>
                        </a:rPr>
                        <a:t>acmacf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n~je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ourw</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ectob</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n~je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tecparyenia</a:t>
                      </a:r>
                      <a:r>
                        <a:rPr lang="fr-FR" sz="3200" b="0" i="0" u="none" strike="noStrike" kern="1200" baseline="0" dirty="0">
                          <a:solidFill>
                            <a:schemeClr val="tx1"/>
                          </a:solidFill>
                          <a:latin typeface="Coptic1" pitchFamily="2" charset="0"/>
                          <a:ea typeface="+mn-ea"/>
                          <a:cs typeface="+mn-cs"/>
                        </a:rPr>
                        <a:t>.</a:t>
                      </a:r>
                      <a:endParaRPr kumimoji="0" lang="en-US" sz="48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L’engendré du Père avant tous les siècles, la reine l’a enfanté sans rompre le sceau de sa virginité.</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المولود من الآب، قبل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كل الدهور، ولدته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الملكة، وبتوليتها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مختومة.</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6289B3AC-25D6-4FB1-8423-57125BD6C867}"/>
              </a:ext>
            </a:extLst>
          </p:cNvPr>
          <p:cNvGraphicFramePr>
            <a:graphicFrameLocks noGrp="1"/>
          </p:cNvGraphicFramePr>
          <p:nvPr>
            <p:extLst>
              <p:ext uri="{D42A27DB-BD31-4B8C-83A1-F6EECF244321}">
                <p14:modId xmlns:p14="http://schemas.microsoft.com/office/powerpoint/2010/main" val="2104674878"/>
              </p:ext>
            </p:extLst>
          </p:nvPr>
        </p:nvGraphicFramePr>
        <p:xfrm>
          <a:off x="1524000" y="87474"/>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988214376"/>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Nativité</a:t>
                      </a:r>
                      <a:r>
                        <a:rPr lang="en-US" sz="1800" b="0" dirty="0">
                          <a:latin typeface="+mn-lt"/>
                        </a:rPr>
                        <a:t> – 1</a:t>
                      </a:r>
                      <a:r>
                        <a:rPr lang="en-US" sz="1800" b="0" baseline="30000" dirty="0">
                          <a:latin typeface="+mn-lt"/>
                        </a:rPr>
                        <a:t>er</a:t>
                      </a:r>
                      <a:r>
                        <a:rPr lang="en-US" sz="1800" b="0" dirty="0">
                          <a:latin typeface="+mn-lt"/>
                        </a:rPr>
                        <a:t> </a:t>
                      </a:r>
                      <a:r>
                        <a:rPr lang="en-US" sz="1800" b="0" dirty="0" err="1">
                          <a:latin typeface="+mn-lt"/>
                        </a:rPr>
                        <a:t>Aspasmos</a:t>
                      </a:r>
                      <a:r>
                        <a:rPr lang="en-US" sz="1800" b="0" dirty="0">
                          <a:latin typeface="+mn-lt"/>
                        </a:rPr>
                        <a:t> </a:t>
                      </a:r>
                      <a:r>
                        <a:rPr lang="en-US" sz="1800" b="0" dirty="0" err="1">
                          <a:latin typeface="+mn-lt"/>
                        </a:rPr>
                        <a:t>Watos</a:t>
                      </a:r>
                      <a:endParaRPr lang="en-US" sz="18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0527922"/>
                  </a:ext>
                </a:extLst>
              </a:tr>
            </a:tbl>
          </a:graphicData>
        </a:graphic>
      </p:graphicFrame>
      <p:pic>
        <p:nvPicPr>
          <p:cNvPr id="4" name="Image 3" descr="Une image contenant intérieur, table, assis, très coloré&#10;&#10;Description générée automatiquement">
            <a:extLst>
              <a:ext uri="{FF2B5EF4-FFF2-40B4-BE49-F238E27FC236}">
                <a16:creationId xmlns:a16="http://schemas.microsoft.com/office/drawing/2014/main" id="{75F22E47-07C1-4D9A-9F6F-43C4FF9BCD3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459166" y="3310142"/>
            <a:ext cx="2684834" cy="1833358"/>
          </a:xfrm>
          <a:prstGeom prst="rect">
            <a:avLst/>
          </a:prstGeom>
        </p:spPr>
      </p:pic>
      <p:sp>
        <p:nvSpPr>
          <p:cNvPr id="8" name="Action Button: Custom 4">
            <a:hlinkClick r:id="rId5" action="ppaction://hlinksldjump" highlightClick="1"/>
            <a:extLst>
              <a:ext uri="{FF2B5EF4-FFF2-40B4-BE49-F238E27FC236}">
                <a16:creationId xmlns:a16="http://schemas.microsoft.com/office/drawing/2014/main" id="{BBCEDE84-3474-40D1-AD83-B79229945DB6}"/>
              </a:ext>
            </a:extLst>
          </p:cNvPr>
          <p:cNvSpPr/>
          <p:nvPr/>
        </p:nvSpPr>
        <p:spPr bwMode="auto">
          <a:xfrm>
            <a:off x="5708650" y="4970301"/>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048480997"/>
      </p:ext>
    </p:extLst>
  </p:cSld>
  <p:clrMapOvr>
    <a:masterClrMapping/>
  </p:clrMapOvr>
  <p:transition/>
</p:sld>
</file>

<file path=ppt/slides/slide3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3318" name="Group 22"/>
          <p:cNvGraphicFramePr>
            <a:graphicFrameLocks noGrp="1"/>
          </p:cNvGraphicFramePr>
          <p:nvPr/>
        </p:nvGraphicFramePr>
        <p:xfrm>
          <a:off x="35496" y="123478"/>
          <a:ext cx="9001000" cy="4652772"/>
        </p:xfrm>
        <a:graphic>
          <a:graphicData uri="http://schemas.openxmlformats.org/drawingml/2006/table">
            <a:tbl>
              <a:tblPr/>
              <a:tblGrid>
                <a:gridCol w="3330274">
                  <a:extLst>
                    <a:ext uri="{9D8B030D-6E8A-4147-A177-3AD203B41FA5}">
                      <a16:colId xmlns:a16="http://schemas.microsoft.com/office/drawing/2014/main" val="20000"/>
                    </a:ext>
                  </a:extLst>
                </a:gridCol>
                <a:gridCol w="2756170">
                  <a:extLst>
                    <a:ext uri="{9D8B030D-6E8A-4147-A177-3AD203B41FA5}">
                      <a16:colId xmlns:a16="http://schemas.microsoft.com/office/drawing/2014/main" val="20001"/>
                    </a:ext>
                  </a:extLst>
                </a:gridCol>
                <a:gridCol w="2914556">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acmacf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B/</a:t>
                      </a:r>
                      <a:r>
                        <a:rPr kumimoji="0" lang="en-US" sz="3200" b="0" i="0" u="none" strike="noStrike" cap="none" normalizeH="0" baseline="0" dirty="0" err="1">
                          <a:ln>
                            <a:noFill/>
                          </a:ln>
                          <a:solidFill>
                            <a:schemeClr val="tx1"/>
                          </a:solidFill>
                          <a:effectLst/>
                          <a:latin typeface="Coptic1" pitchFamily="2" charset="0"/>
                          <a:cs typeface="Arial" charset="0"/>
                        </a:rPr>
                        <a:t>yleem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Ioudea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m~p~rov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tikon</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a:ln>
                            <a:noFill/>
                          </a:ln>
                          <a:solidFill>
                            <a:schemeClr val="tx1"/>
                          </a:solidFill>
                          <a:effectLst/>
                          <a:latin typeface="Arial" charset="0"/>
                          <a:cs typeface="Arial" charset="0"/>
                        </a:rPr>
                        <a:t>Alléluia</a:t>
                      </a:r>
                      <a:r>
                        <a:rPr kumimoji="0" lang="fr-CA" sz="3200" b="0" i="0" u="none" strike="noStrike" cap="none" normalizeH="0" baseline="0">
                          <a:ln>
                            <a:noFill/>
                          </a:ln>
                          <a:solidFill>
                            <a:schemeClr val="tx1"/>
                          </a:solidFill>
                          <a:effectLst/>
                          <a:latin typeface="Arial" charset="0"/>
                          <a:cs typeface="Arial" charset="0"/>
                        </a:rPr>
                        <a:t> (3)</a:t>
                      </a:r>
                      <a:endParaRPr kumimoji="0" lang="fr-FR" sz="3200" b="0" i="0" u="none" strike="noStrike" cap="none" normalizeH="0" baseline="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a:ln>
                            <a:noFill/>
                          </a:ln>
                          <a:solidFill>
                            <a:schemeClr val="tx1"/>
                          </a:solidFill>
                          <a:effectLst/>
                          <a:latin typeface="Arial" charset="0"/>
                          <a:cs typeface="Arial" charset="0"/>
                        </a:rPr>
                        <a:t>Jésus Christ le Fils de Dieu est né de la vierge à Bethléem de Judée selon les prophétie.</a:t>
                      </a:r>
                      <a:endParaRPr kumimoji="0" lang="en-US" sz="3200" b="0" i="0" u="none" strike="noStrike" cap="none" normalizeH="0" baseline="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الليلويا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(٣)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يسوع المسيح ابن الله. ولدته العذراء في بيت لحم اليهودية كالأصوات النبوية.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5" name="Image 4" descr="Une image contenant intérieur, table, assis, très coloré&#10;&#10;Description générée automatiquement">
            <a:extLst>
              <a:ext uri="{FF2B5EF4-FFF2-40B4-BE49-F238E27FC236}">
                <a16:creationId xmlns:a16="http://schemas.microsoft.com/office/drawing/2014/main" id="{903871EC-0C8E-4F7B-B2E2-8EE162B003B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56099" y="3644141"/>
            <a:ext cx="1487901" cy="1016024"/>
          </a:xfrm>
          <a:prstGeom prst="rect">
            <a:avLst/>
          </a:prstGeom>
        </p:spPr>
      </p:pic>
      <p:sp>
        <p:nvSpPr>
          <p:cNvPr id="6" name="AutoShape 44">
            <a:hlinkClick r:id="rId5" action="ppaction://hlinksldjump" highlightClick="1"/>
            <a:extLst>
              <a:ext uri="{FF2B5EF4-FFF2-40B4-BE49-F238E27FC236}">
                <a16:creationId xmlns:a16="http://schemas.microsoft.com/office/drawing/2014/main" id="{200A373F-B2B7-4C5A-977C-54FA238BFBAF}"/>
              </a:ext>
            </a:extLst>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7" name="AutoShape 43">
            <a:hlinkClick r:id="rId6" action="ppaction://hlinksldjump" highlightClick="1"/>
            <a:extLst>
              <a:ext uri="{FF2B5EF4-FFF2-40B4-BE49-F238E27FC236}">
                <a16:creationId xmlns:a16="http://schemas.microsoft.com/office/drawing/2014/main" id="{524EBFD3-60C0-4D6A-AEA8-3332A50FE0D9}"/>
              </a:ext>
            </a:extLst>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8" name="AutoShape 36">
            <a:hlinkClick r:id="rId7" action="ppaction://hlinksldjump" highlightClick="1"/>
            <a:extLst>
              <a:ext uri="{FF2B5EF4-FFF2-40B4-BE49-F238E27FC236}">
                <a16:creationId xmlns:a16="http://schemas.microsoft.com/office/drawing/2014/main" id="{DE10C3EA-323D-4E03-BD84-7E6584466DCC}"/>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930376837"/>
      </p:ext>
    </p:extLst>
  </p:cSld>
  <p:clrMapOvr>
    <a:masterClrMapping/>
  </p:clrMapOvr>
  <p:transition/>
</p:sld>
</file>

<file path=ppt/slides/slide3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1236830275"/>
              </p:ext>
            </p:extLst>
          </p:nvPr>
        </p:nvGraphicFramePr>
        <p:xfrm>
          <a:off x="35496" y="514350"/>
          <a:ext cx="9073008" cy="3970020"/>
        </p:xfrm>
        <a:graphic>
          <a:graphicData uri="http://schemas.openxmlformats.org/drawingml/2006/table">
            <a:tbl>
              <a:tblPr/>
              <a:tblGrid>
                <a:gridCol w="3240360">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808312">
                  <a:extLst>
                    <a:ext uri="{9D8B030D-6E8A-4147-A177-3AD203B41FA5}">
                      <a16:colId xmlns:a16="http://schemas.microsoft.com/office/drawing/2014/main" val="20002"/>
                    </a:ext>
                  </a:extLst>
                </a:gridCol>
              </a:tblGrid>
              <a:tr h="334099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Aui~ni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n~handwron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ounoub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oulibanoc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ousal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euerhumnoc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p~cepi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m~mof</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Ils lui ont offert des cadeaux : or et encens :    et de la myrrhe, en chantant: avec les autres, en l’adorant.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قدموا له هدايا ذهباً ولباناً ومراً مسبحين مع البقية ساجدين له.</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6289B3AC-25D6-4FB1-8423-57125BD6C867}"/>
              </a:ext>
            </a:extLst>
          </p:cNvPr>
          <p:cNvGraphicFramePr>
            <a:graphicFrameLocks noGrp="1"/>
          </p:cNvGraphicFramePr>
          <p:nvPr>
            <p:extLst>
              <p:ext uri="{D42A27DB-BD31-4B8C-83A1-F6EECF244321}">
                <p14:modId xmlns:p14="http://schemas.microsoft.com/office/powerpoint/2010/main" val="4227454107"/>
              </p:ext>
            </p:extLst>
          </p:nvPr>
        </p:nvGraphicFramePr>
        <p:xfrm>
          <a:off x="1524000" y="87474"/>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988214376"/>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Nativité</a:t>
                      </a:r>
                      <a:r>
                        <a:rPr lang="en-US" sz="1800" b="0" dirty="0">
                          <a:latin typeface="+mn-lt"/>
                        </a:rPr>
                        <a:t> – 2</a:t>
                      </a:r>
                      <a:r>
                        <a:rPr lang="en-US" sz="1800" b="0" baseline="30000" dirty="0">
                          <a:latin typeface="+mn-lt"/>
                        </a:rPr>
                        <a:t>ème</a:t>
                      </a:r>
                      <a:r>
                        <a:rPr lang="en-US" sz="1800" b="0" dirty="0">
                          <a:latin typeface="+mn-lt"/>
                        </a:rPr>
                        <a:t> </a:t>
                      </a:r>
                      <a:r>
                        <a:rPr lang="en-US" sz="1800" b="0" dirty="0" err="1">
                          <a:latin typeface="+mn-lt"/>
                        </a:rPr>
                        <a:t>Aspasmos</a:t>
                      </a:r>
                      <a:r>
                        <a:rPr lang="en-US" sz="1800" b="0" dirty="0">
                          <a:latin typeface="+mn-lt"/>
                        </a:rPr>
                        <a:t> </a:t>
                      </a:r>
                      <a:r>
                        <a:rPr lang="en-US" sz="1800" b="0" dirty="0" err="1">
                          <a:latin typeface="+mn-lt"/>
                        </a:rPr>
                        <a:t>Watos</a:t>
                      </a:r>
                      <a:endParaRPr lang="en-US" sz="18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0527922"/>
                  </a:ext>
                </a:extLst>
              </a:tr>
            </a:tbl>
          </a:graphicData>
        </a:graphic>
      </p:graphicFrame>
      <p:pic>
        <p:nvPicPr>
          <p:cNvPr id="4" name="Image 3" descr="Une image contenant intérieur, table, assis, très coloré&#10;&#10;Description générée automatiquement">
            <a:extLst>
              <a:ext uri="{FF2B5EF4-FFF2-40B4-BE49-F238E27FC236}">
                <a16:creationId xmlns:a16="http://schemas.microsoft.com/office/drawing/2014/main" id="{75F22E47-07C1-4D9A-9F6F-43C4FF9BCD3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459166" y="3310142"/>
            <a:ext cx="2684834" cy="1833358"/>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B2AC1598-357E-469A-A722-5632C03263C4}"/>
              </a:ext>
            </a:extLst>
          </p:cNvPr>
          <p:cNvSpPr/>
          <p:nvPr/>
        </p:nvSpPr>
        <p:spPr bwMode="auto">
          <a:xfrm>
            <a:off x="5377543"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712020350"/>
      </p:ext>
    </p:extLst>
  </p:cSld>
  <p:clrMapOvr>
    <a:masterClrMapping/>
  </p:clrMapOvr>
  <p:transition/>
</p:sld>
</file>

<file path=ppt/slides/slide3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983318" name="Group 22"/>
          <p:cNvGraphicFramePr>
            <a:graphicFrameLocks noGrp="1"/>
          </p:cNvGraphicFramePr>
          <p:nvPr>
            <p:extLst>
              <p:ext uri="{D42A27DB-BD31-4B8C-83A1-F6EECF244321}">
                <p14:modId xmlns:p14="http://schemas.microsoft.com/office/powerpoint/2010/main" val="3208280528"/>
              </p:ext>
            </p:extLst>
          </p:nvPr>
        </p:nvGraphicFramePr>
        <p:xfrm>
          <a:off x="35496" y="123478"/>
          <a:ext cx="9001000" cy="4652772"/>
        </p:xfrm>
        <a:graphic>
          <a:graphicData uri="http://schemas.openxmlformats.org/drawingml/2006/table">
            <a:tbl>
              <a:tblPr/>
              <a:tblGrid>
                <a:gridCol w="3330274">
                  <a:extLst>
                    <a:ext uri="{9D8B030D-6E8A-4147-A177-3AD203B41FA5}">
                      <a16:colId xmlns:a16="http://schemas.microsoft.com/office/drawing/2014/main" val="20000"/>
                    </a:ext>
                  </a:extLst>
                </a:gridCol>
                <a:gridCol w="2756170">
                  <a:extLst>
                    <a:ext uri="{9D8B030D-6E8A-4147-A177-3AD203B41FA5}">
                      <a16:colId xmlns:a16="http://schemas.microsoft.com/office/drawing/2014/main" val="20001"/>
                    </a:ext>
                  </a:extLst>
                </a:gridCol>
                <a:gridCol w="2914556">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acmacf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B/</a:t>
                      </a:r>
                      <a:r>
                        <a:rPr kumimoji="0" lang="en-US" sz="3200" b="0" i="0" u="none" strike="noStrike" cap="none" normalizeH="0" baseline="0" dirty="0" err="1">
                          <a:ln>
                            <a:noFill/>
                          </a:ln>
                          <a:solidFill>
                            <a:schemeClr val="tx1"/>
                          </a:solidFill>
                          <a:effectLst/>
                          <a:latin typeface="Coptic1" pitchFamily="2" charset="0"/>
                          <a:cs typeface="Arial" charset="0"/>
                        </a:rPr>
                        <a:t>yleem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Ioudea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m~p~rov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tikon</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a:ln>
                            <a:noFill/>
                          </a:ln>
                          <a:solidFill>
                            <a:schemeClr val="tx1"/>
                          </a:solidFill>
                          <a:effectLst/>
                          <a:latin typeface="Arial" charset="0"/>
                          <a:cs typeface="Arial" charset="0"/>
                        </a:rPr>
                        <a:t>Alléluia</a:t>
                      </a:r>
                      <a:r>
                        <a:rPr kumimoji="0" lang="fr-CA" sz="3200" b="0" i="0" u="none" strike="noStrike" cap="none" normalizeH="0" baseline="0">
                          <a:ln>
                            <a:noFill/>
                          </a:ln>
                          <a:solidFill>
                            <a:schemeClr val="tx1"/>
                          </a:solidFill>
                          <a:effectLst/>
                          <a:latin typeface="Arial" charset="0"/>
                          <a:cs typeface="Arial" charset="0"/>
                        </a:rPr>
                        <a:t> (3)</a:t>
                      </a:r>
                      <a:endParaRPr kumimoji="0" lang="fr-FR" sz="3200" b="0" i="0" u="none" strike="noStrike" cap="none" normalizeH="0" baseline="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a:ln>
                            <a:noFill/>
                          </a:ln>
                          <a:solidFill>
                            <a:schemeClr val="tx1"/>
                          </a:solidFill>
                          <a:effectLst/>
                          <a:latin typeface="Arial" charset="0"/>
                          <a:cs typeface="Arial" charset="0"/>
                        </a:rPr>
                        <a:t>Jésus Christ le Fils de Dieu est né de la vierge à Bethléem de Judée selon les prophétie.</a:t>
                      </a:r>
                      <a:endParaRPr kumimoji="0" lang="en-US" sz="3200" b="0" i="0" u="none" strike="noStrike" cap="none" normalizeH="0" baseline="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الليلويا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(٣)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يسوع المسيح ابن الله. ولدته العذراء في بيت لحم اليهودية كالأصوات النبوية.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5" name="Image 4" descr="Une image contenant intérieur, table, assis, très coloré&#10;&#10;Description générée automatiquement">
            <a:extLst>
              <a:ext uri="{FF2B5EF4-FFF2-40B4-BE49-F238E27FC236}">
                <a16:creationId xmlns:a16="http://schemas.microsoft.com/office/drawing/2014/main" id="{903871EC-0C8E-4F7B-B2E2-8EE162B003B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945548" y="3642272"/>
            <a:ext cx="2198451" cy="1501228"/>
          </a:xfrm>
          <a:prstGeom prst="rect">
            <a:avLst/>
          </a:prstGeom>
        </p:spPr>
      </p:pic>
    </p:spTree>
    <p:extLst>
      <p:ext uri="{BB962C8B-B14F-4D97-AF65-F5344CB8AC3E}">
        <p14:creationId xmlns:p14="http://schemas.microsoft.com/office/powerpoint/2010/main" val="4152392120"/>
      </p:ext>
    </p:extLst>
  </p:cSld>
  <p:clrMapOvr>
    <a:masterClrMapping/>
  </p:clrMapOvr>
  <p:transition/>
</p:sld>
</file>

<file path=ppt/slides/slide3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extLst>
              <p:ext uri="{D42A27DB-BD31-4B8C-83A1-F6EECF244321}">
                <p14:modId xmlns:p14="http://schemas.microsoft.com/office/powerpoint/2010/main" val="3832442357"/>
              </p:ext>
            </p:extLst>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19" name="AutoShape 36">
            <a:hlinkClick r:id="rId4" action="ppaction://hlinksldjump" highlightClick="1"/>
            <a:extLst>
              <a:ext uri="{FF2B5EF4-FFF2-40B4-BE49-F238E27FC236}">
                <a16:creationId xmlns:a16="http://schemas.microsoft.com/office/drawing/2014/main" id="{2661E7CA-35BE-42A5-A817-AD0AEFB5D027}"/>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30">
            <a:hlinkClick r:id="rId5" action="ppaction://hlinksldjump" highlightClick="1"/>
            <a:extLst>
              <a:ext uri="{FF2B5EF4-FFF2-40B4-BE49-F238E27FC236}">
                <a16:creationId xmlns:a16="http://schemas.microsoft.com/office/drawing/2014/main" id="{3D59586A-FA47-4038-95FD-BB682E8172B3}"/>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21" name="Image 20" descr="Une image contenant intérieur, table, assis, très coloré&#10;&#10;Description générée automatiquement">
            <a:extLst>
              <a:ext uri="{FF2B5EF4-FFF2-40B4-BE49-F238E27FC236}">
                <a16:creationId xmlns:a16="http://schemas.microsoft.com/office/drawing/2014/main" id="{5BCB7B41-30F1-4D7C-B683-043F2E4D496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198468" y="3305759"/>
            <a:ext cx="1954692" cy="1334775"/>
          </a:xfrm>
          <a:prstGeom prst="rect">
            <a:avLst/>
          </a:prstGeom>
        </p:spPr>
      </p:pic>
    </p:spTree>
    <p:extLst>
      <p:ext uri="{BB962C8B-B14F-4D97-AF65-F5344CB8AC3E}">
        <p14:creationId xmlns:p14="http://schemas.microsoft.com/office/powerpoint/2010/main" val="3746394123"/>
      </p:ext>
    </p:extLst>
  </p:cSld>
  <p:clrMapOvr>
    <a:masterClrMapping/>
  </p:clrMapOvr>
  <p:transition/>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98021" name="Group 37"/>
          <p:cNvGraphicFramePr>
            <a:graphicFrameLocks noGrp="1"/>
          </p:cNvGraphicFramePr>
          <p:nvPr>
            <p:extLst>
              <p:ext uri="{D42A27DB-BD31-4B8C-83A1-F6EECF244321}">
                <p14:modId xmlns:p14="http://schemas.microsoft.com/office/powerpoint/2010/main" val="223351490"/>
              </p:ext>
            </p:extLst>
          </p:nvPr>
        </p:nvGraphicFramePr>
        <p:xfrm>
          <a:off x="0" y="475259"/>
          <a:ext cx="9144000" cy="1348740"/>
        </p:xfrm>
        <a:graphic>
          <a:graphicData uri="http://schemas.openxmlformats.org/drawingml/2006/table">
            <a:tbl>
              <a:tblPr/>
              <a:tblGrid>
                <a:gridCol w="3260035">
                  <a:extLst>
                    <a:ext uri="{9D8B030D-6E8A-4147-A177-3AD203B41FA5}">
                      <a16:colId xmlns:a16="http://schemas.microsoft.com/office/drawing/2014/main" val="20000"/>
                    </a:ext>
                  </a:extLst>
                </a:gridCol>
                <a:gridCol w="3180522">
                  <a:extLst>
                    <a:ext uri="{9D8B030D-6E8A-4147-A177-3AD203B41FA5}">
                      <a16:colId xmlns:a16="http://schemas.microsoft.com/office/drawing/2014/main" val="20001"/>
                    </a:ext>
                  </a:extLst>
                </a:gridCol>
                <a:gridCol w="2703443">
                  <a:extLst>
                    <a:ext uri="{9D8B030D-6E8A-4147-A177-3AD203B41FA5}">
                      <a16:colId xmlns:a16="http://schemas.microsoft.com/office/drawing/2014/main" val="20002"/>
                    </a:ext>
                  </a:extLst>
                </a:gridCol>
              </a:tblGrid>
              <a:tr h="12120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hankumbalon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e~nece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touc~m</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Louez</a:t>
                      </a:r>
                      <a:r>
                        <a:rPr kumimoji="0" lang="en-US" sz="2800" b="0" i="0" u="none" strike="noStrike" cap="none" normalizeH="0" baseline="0" dirty="0">
                          <a:ln>
                            <a:noFill/>
                          </a:ln>
                          <a:solidFill>
                            <a:schemeClr val="tx1"/>
                          </a:solidFill>
                          <a:effectLst/>
                          <a:latin typeface="Arial" charset="0"/>
                          <a:cs typeface="Arial" charset="0"/>
                        </a:rPr>
                        <a:t> Le par les </a:t>
                      </a:r>
                      <a:r>
                        <a:rPr kumimoji="0" lang="en-US" sz="2800" b="0" i="0" u="none" strike="noStrike" cap="none" normalizeH="0" baseline="0" dirty="0" err="1">
                          <a:ln>
                            <a:noFill/>
                          </a:ln>
                          <a:solidFill>
                            <a:schemeClr val="tx1"/>
                          </a:solidFill>
                          <a:effectLst/>
                          <a:latin typeface="Arial" charset="0"/>
                          <a:cs typeface="Arial" charset="0"/>
                        </a:rPr>
                        <a:t>cymbales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sonores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سبحوه بصنوج حسنة الصوت</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pPr algn="r" rtl="1"/>
                      <a:endParaRPr lang="fr-FR" sz="2800" dirty="0"/>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098024" name="Group 40"/>
          <p:cNvGraphicFramePr>
            <a:graphicFrameLocks noGrp="1"/>
          </p:cNvGraphicFramePr>
          <p:nvPr>
            <p:extLst>
              <p:ext uri="{D42A27DB-BD31-4B8C-83A1-F6EECF244321}">
                <p14:modId xmlns:p14="http://schemas.microsoft.com/office/powerpoint/2010/main" val="1438785800"/>
              </p:ext>
            </p:extLst>
          </p:nvPr>
        </p:nvGraphicFramePr>
        <p:xfrm>
          <a:off x="0" y="2225520"/>
          <a:ext cx="9144000" cy="1531620"/>
        </p:xfrm>
        <a:graphic>
          <a:graphicData uri="http://schemas.openxmlformats.org/drawingml/2006/table">
            <a:tbl>
              <a:tblPr/>
              <a:tblGrid>
                <a:gridCol w="3255913">
                  <a:extLst>
                    <a:ext uri="{9D8B030D-6E8A-4147-A177-3AD203B41FA5}">
                      <a16:colId xmlns:a16="http://schemas.microsoft.com/office/drawing/2014/main" val="20000"/>
                    </a:ext>
                  </a:extLst>
                </a:gridCol>
                <a:gridCol w="3030587">
                  <a:extLst>
                    <a:ext uri="{9D8B030D-6E8A-4147-A177-3AD203B41FA5}">
                      <a16:colId xmlns:a16="http://schemas.microsoft.com/office/drawing/2014/main" val="20001"/>
                    </a:ext>
                  </a:extLst>
                </a:gridCol>
                <a:gridCol w="2857500">
                  <a:extLst>
                    <a:ext uri="{9D8B030D-6E8A-4147-A177-3AD203B41FA5}">
                      <a16:colId xmlns:a16="http://schemas.microsoft.com/office/drawing/2014/main" val="20002"/>
                    </a:ext>
                  </a:extLst>
                </a:gridCol>
              </a:tblGrid>
              <a:tr h="153162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hankumbalon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ouesl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loui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Louez-Le avec les cymbales triomphantes.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سبحوه بصنوج التهليل</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endParaRPr lang="fr-FR" sz="2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32311730"/>
      </p:ext>
    </p:extLst>
  </p:cSld>
  <p:clrMapOvr>
    <a:masterClrMapping/>
  </p:clrMapOvr>
  <p:transition/>
</p:sld>
</file>

<file path=ppt/slides/slide3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2240139628"/>
              </p:ext>
            </p:extLst>
          </p:nvPr>
        </p:nvGraphicFramePr>
        <p:xfrm>
          <a:off x="0" y="627534"/>
          <a:ext cx="9144000" cy="4213860"/>
        </p:xfrm>
        <a:graphic>
          <a:graphicData uri="http://schemas.openxmlformats.org/drawingml/2006/table">
            <a:tbl>
              <a:tblPr/>
              <a:tblGrid>
                <a:gridCol w="3528373">
                  <a:extLst>
                    <a:ext uri="{9D8B030D-6E8A-4147-A177-3AD203B41FA5}">
                      <a16:colId xmlns:a16="http://schemas.microsoft.com/office/drawing/2014/main" val="20000"/>
                    </a:ext>
                  </a:extLst>
                </a:gridCol>
                <a:gridCol w="2982292">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34975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400" b="0" i="0" u="none" strike="noStrike" cap="none" normalizeH="0" baseline="0" dirty="0" err="1">
                          <a:ln>
                            <a:noFill/>
                          </a:ln>
                          <a:solidFill>
                            <a:schemeClr val="tx1"/>
                          </a:solidFill>
                          <a:effectLst/>
                          <a:latin typeface="Coptic1" pitchFamily="2" charset="0"/>
                          <a:cs typeface="Arial" charset="0"/>
                        </a:rPr>
                        <a:t>Yel</a:t>
                      </a:r>
                      <a:r>
                        <a:rPr kumimoji="0" lang="en-GB" sz="3400" b="0" i="0" u="none" strike="noStrike" cap="none" normalizeH="0" baseline="0" dirty="0">
                          <a:ln>
                            <a:noFill/>
                          </a:ln>
                          <a:solidFill>
                            <a:schemeClr val="tx1"/>
                          </a:solidFill>
                          <a:effectLst/>
                          <a:latin typeface="Coptic1" pitchFamily="2" charset="0"/>
                          <a:cs typeface="Arial" charset="0"/>
                        </a:rPr>
                        <a:t>/l </a:t>
                      </a:r>
                      <a:r>
                        <a:rPr kumimoji="0" lang="en-GB" sz="3400" b="0" i="0" u="none" strike="noStrike" cap="none" normalizeH="0" baseline="0" dirty="0" err="1">
                          <a:ln>
                            <a:noFill/>
                          </a:ln>
                          <a:solidFill>
                            <a:schemeClr val="tx1"/>
                          </a:solidFill>
                          <a:effectLst/>
                          <a:latin typeface="Coptic1" pitchFamily="2" charset="0"/>
                          <a:cs typeface="Arial" charset="0"/>
                        </a:rPr>
                        <a:t>m~v~r</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n~hanhi</a:t>
                      </a:r>
                      <a:r>
                        <a:rPr kumimoji="0" lang="en-GB" sz="3400" b="0" i="0" u="none" strike="noStrike" cap="none" normalizeH="0" baseline="0" dirty="0">
                          <a:ln>
                            <a:noFill/>
                          </a:ln>
                          <a:solidFill>
                            <a:schemeClr val="tx1"/>
                          </a:solidFill>
                          <a:effectLst/>
                          <a:latin typeface="Coptic1" pitchFamily="2" charset="0"/>
                          <a:cs typeface="Arial" charset="0"/>
                        </a:rPr>
                        <a:t>/b: w~ </a:t>
                      </a:r>
                      <a:r>
                        <a:rPr kumimoji="0" lang="en-GB" sz="3400" b="0" i="0" u="none" strike="noStrike" cap="none" normalizeH="0" baseline="0" dirty="0" err="1">
                          <a:ln>
                            <a:noFill/>
                          </a:ln>
                          <a:solidFill>
                            <a:schemeClr val="tx1"/>
                          </a:solidFill>
                          <a:effectLst/>
                          <a:latin typeface="Coptic1" pitchFamily="2" charset="0"/>
                          <a:cs typeface="Arial" charset="0"/>
                        </a:rPr>
                        <a:t>piIordan</a:t>
                      </a:r>
                      <a:r>
                        <a:rPr kumimoji="0" lang="en-GB" sz="3400" b="0" i="0" u="none" strike="noStrike" cap="none" normalizeH="0" baseline="0" dirty="0">
                          <a:ln>
                            <a:noFill/>
                          </a:ln>
                          <a:solidFill>
                            <a:schemeClr val="tx1"/>
                          </a:solidFill>
                          <a:effectLst/>
                          <a:latin typeface="Coptic1" pitchFamily="2" charset="0"/>
                          <a:cs typeface="Arial" charset="0"/>
                        </a:rPr>
                        <a:t>/c </a:t>
                      </a:r>
                      <a:r>
                        <a:rPr kumimoji="0" lang="en-GB" sz="3400" b="0" i="0" u="none" strike="noStrike" cap="none" normalizeH="0" baseline="0" dirty="0" err="1">
                          <a:ln>
                            <a:noFill/>
                          </a:ln>
                          <a:solidFill>
                            <a:schemeClr val="tx1"/>
                          </a:solidFill>
                          <a:effectLst/>
                          <a:latin typeface="Coptic1" pitchFamily="2" charset="0"/>
                          <a:cs typeface="Arial" charset="0"/>
                        </a:rPr>
                        <a:t>nem</a:t>
                      </a:r>
                      <a:endParaRPr kumimoji="0" lang="en-GB" sz="3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400" b="0" i="0" u="none" strike="noStrike" cap="none" normalizeH="0" baseline="0" dirty="0" err="1">
                          <a:ln>
                            <a:noFill/>
                          </a:ln>
                          <a:solidFill>
                            <a:schemeClr val="tx1"/>
                          </a:solidFill>
                          <a:effectLst/>
                          <a:latin typeface="Coptic1" pitchFamily="2" charset="0"/>
                          <a:cs typeface="Arial" charset="0"/>
                        </a:rPr>
                        <a:t>pefd~rimoc</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afi</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sarok</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n~je</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piHi</a:t>
                      </a:r>
                      <a:r>
                        <a:rPr kumimoji="0" lang="en-GB" sz="3400" b="0" i="0" u="none" strike="noStrike" cap="none" normalizeH="0" baseline="0" dirty="0">
                          <a:ln>
                            <a:noFill/>
                          </a:ln>
                          <a:solidFill>
                            <a:schemeClr val="tx1"/>
                          </a:solidFill>
                          <a:effectLst/>
                          <a:latin typeface="Coptic1" pitchFamily="2" charset="0"/>
                          <a:cs typeface="Arial" charset="0"/>
                        </a:rPr>
                        <a:t>/b: v/</a:t>
                      </a:r>
                      <a:r>
                        <a:rPr kumimoji="0" lang="en-GB" sz="3400" b="0" i="0" u="none" strike="noStrike" cap="none" normalizeH="0" baseline="0" dirty="0" err="1">
                          <a:ln>
                            <a:noFill/>
                          </a:ln>
                          <a:solidFill>
                            <a:schemeClr val="tx1"/>
                          </a:solidFill>
                          <a:effectLst/>
                          <a:latin typeface="Coptic1" pitchFamily="2" charset="0"/>
                          <a:cs typeface="Arial" charset="0"/>
                        </a:rPr>
                        <a:t>e~tw~li</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m~v~nobi</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m~pikocmoc</a:t>
                      </a:r>
                      <a:r>
                        <a:rPr kumimoji="0" lang="en-GB" sz="3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Réjouis-toi comme les agneaux, ô Jourdain et ses rives, car c'est à toi qu’est venu l'Agneau, qui porte le péché du</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monde.</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تهلل مثل حملان، أيها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الأردن وبريته، لأنه قد</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أتى إليك الحمل،</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حامل خطيه العالم.</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09FFCBB-5068-4B94-A7CC-E6BFCCBFC30B}"/>
              </a:ext>
            </a:extLst>
          </p:cNvPr>
          <p:cNvGraphicFramePr>
            <a:graphicFrameLocks noGrp="1"/>
          </p:cNvGraphicFramePr>
          <p:nvPr>
            <p:extLst>
              <p:ext uri="{D42A27DB-BD31-4B8C-83A1-F6EECF244321}">
                <p14:modId xmlns:p14="http://schemas.microsoft.com/office/powerpoint/2010/main" val="1515924126"/>
              </p:ext>
            </p:extLst>
          </p:nvPr>
        </p:nvGraphicFramePr>
        <p:xfrm>
          <a:off x="1600999" y="7195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5227074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err="1">
                          <a:latin typeface="+mn-lt"/>
                        </a:rPr>
                        <a:t>Epiphanie</a:t>
                      </a:r>
                      <a:r>
                        <a:rPr lang="en-US" sz="1800" dirty="0">
                          <a:latin typeface="+mn-lt"/>
                        </a:rPr>
                        <a:t> – </a:t>
                      </a:r>
                      <a:r>
                        <a:rPr lang="en-US" sz="1800" dirty="0" err="1">
                          <a:latin typeface="+mn-lt"/>
                        </a:rPr>
                        <a:t>Aspasmos</a:t>
                      </a:r>
                      <a:r>
                        <a:rPr lang="en-US" sz="1800" dirty="0">
                          <a:latin typeface="+mn-lt"/>
                        </a:rPr>
                        <a:t> </a:t>
                      </a:r>
                      <a:r>
                        <a:rPr lang="en-US" sz="1800" dirty="0" err="1">
                          <a:latin typeface="+mn-lt"/>
                        </a:rPr>
                        <a:t>Watos</a:t>
                      </a:r>
                      <a:endParaRPr lang="en-US" sz="180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597325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D87FEEA5-7ACB-47D2-A08E-429EADB73BC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665396766"/>
      </p:ext>
    </p:extLst>
  </p:cSld>
  <p:clrMapOvr>
    <a:masterClrMapping/>
  </p:clrMapOvr>
  <p:transition/>
</p:sld>
</file>

<file path=ppt/slides/slide3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2527855443"/>
              </p:ext>
            </p:extLst>
          </p:nvPr>
        </p:nvGraphicFramePr>
        <p:xfrm>
          <a:off x="0" y="370826"/>
          <a:ext cx="9144000" cy="3982301"/>
        </p:xfrm>
        <a:graphic>
          <a:graphicData uri="http://schemas.openxmlformats.org/drawingml/2006/table">
            <a:tbl>
              <a:tblPr/>
              <a:tblGrid>
                <a:gridCol w="3476017">
                  <a:extLst>
                    <a:ext uri="{9D8B030D-6E8A-4147-A177-3AD203B41FA5}">
                      <a16:colId xmlns:a16="http://schemas.microsoft.com/office/drawing/2014/main" val="20000"/>
                    </a:ext>
                  </a:extLst>
                </a:gridCol>
                <a:gridCol w="3034648">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3982301">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a:ln>
                            <a:noFill/>
                          </a:ln>
                          <a:solidFill>
                            <a:schemeClr val="tx1"/>
                          </a:solidFill>
                          <a:effectLst/>
                          <a:latin typeface="Coptic1" pitchFamily="2" charset="0"/>
                          <a:cs typeface="Arial" charset="0"/>
                        </a:rPr>
                        <a:t>All/</a:t>
                      </a:r>
                      <a:r>
                        <a:rPr kumimoji="0" lang="en-GB" sz="3600" b="0" i="0" u="none" strike="noStrike" cap="none" normalizeH="0" baseline="0" dirty="0" err="1">
                          <a:ln>
                            <a:noFill/>
                          </a:ln>
                          <a:solidFill>
                            <a:schemeClr val="tx1"/>
                          </a:solidFill>
                          <a:effectLst/>
                          <a:latin typeface="Coptic1" pitchFamily="2" charset="0"/>
                          <a:cs typeface="Arial" charset="0"/>
                        </a:rPr>
                        <a:t>louia</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I/#</a:t>
                      </a:r>
                      <a:r>
                        <a:rPr kumimoji="0" lang="en-GB" sz="3600" b="0" i="0" u="none" strike="noStrike" cap="none" normalizeH="0" baseline="0" dirty="0" err="1">
                          <a:ln>
                            <a:noFill/>
                          </a:ln>
                          <a:solidFill>
                            <a:schemeClr val="tx1"/>
                          </a:solidFill>
                          <a:effectLst/>
                          <a:latin typeface="Coptic1" pitchFamily="2" charset="0"/>
                          <a:cs typeface="Arial" charset="0"/>
                        </a:rPr>
                        <a:t>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p~s</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ri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m~V</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af</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iw~mc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piIordan</a:t>
                      </a:r>
                      <a:r>
                        <a:rPr kumimoji="0" lang="en-GB" sz="3600" b="0" i="0" u="none" strike="noStrike" cap="none" normalizeH="0" baseline="0" dirty="0">
                          <a:ln>
                            <a:noFill/>
                          </a:ln>
                          <a:solidFill>
                            <a:schemeClr val="tx1"/>
                          </a:solidFill>
                          <a:effectLst/>
                          <a:latin typeface="Coptic1" pitchFamily="2" charset="0"/>
                          <a:cs typeface="Arial" charset="0"/>
                        </a:rPr>
                        <a:t>/c: </a:t>
                      </a:r>
                      <a:r>
                        <a:rPr kumimoji="0" lang="en-GB" sz="3600" b="0" i="0" u="none" strike="noStrike" cap="none" normalizeH="0" baseline="0" dirty="0" err="1">
                          <a:ln>
                            <a:noFill/>
                          </a:ln>
                          <a:solidFill>
                            <a:schemeClr val="tx1"/>
                          </a:solidFill>
                          <a:effectLst/>
                          <a:latin typeface="Coptic1" pitchFamily="2" charset="0"/>
                          <a:cs typeface="Arial" charset="0"/>
                        </a:rPr>
                        <a:t>nai</a:t>
                      </a:r>
                      <a:r>
                        <a:rPr kumimoji="0" lang="en-GB" sz="3600" b="0" i="0" u="none" strike="noStrike" cap="none" normalizeH="0" baseline="0" dirty="0">
                          <a:ln>
                            <a:noFill/>
                          </a:ln>
                          <a:solidFill>
                            <a:schemeClr val="tx1"/>
                          </a:solidFill>
                          <a:effectLst/>
                          <a:latin typeface="Coptic1" pitchFamily="2" charset="0"/>
                          <a:cs typeface="Arial" charset="0"/>
                        </a:rPr>
                        <a:t> nan kata </a:t>
                      </a:r>
                      <a:r>
                        <a:rPr kumimoji="0" lang="en-GB" sz="3600" b="0" i="0" u="none" strike="noStrike" cap="none" normalizeH="0" baseline="0" dirty="0" err="1">
                          <a:ln>
                            <a:noFill/>
                          </a:ln>
                          <a:solidFill>
                            <a:schemeClr val="tx1"/>
                          </a:solidFill>
                          <a:effectLst/>
                          <a:latin typeface="Coptic1" pitchFamily="2" charset="0"/>
                          <a:cs typeface="Arial" charset="0"/>
                        </a:rPr>
                        <a:t>peknis</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n~nai</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Alléluia </a:t>
                      </a:r>
                      <a:r>
                        <a:rPr kumimoji="0" lang="fr-FR" sz="2800" b="0" i="0" u="none" strike="noStrike" cap="none" normalizeH="0" baseline="0" dirty="0" err="1">
                          <a:ln>
                            <a:noFill/>
                          </a:ln>
                          <a:solidFill>
                            <a:schemeClr val="tx1"/>
                          </a:solidFill>
                          <a:effectLst/>
                          <a:latin typeface="+mn-lt"/>
                          <a:cs typeface="Arial" charset="0"/>
                        </a:rPr>
                        <a:t>Alléluia</a:t>
                      </a:r>
                      <a:r>
                        <a:rPr kumimoji="0" lang="fr-FR" sz="2800" b="0" i="0" u="none" strike="noStrike" cap="none" normalizeH="0" baseline="0" dirty="0">
                          <a:ln>
                            <a:noFill/>
                          </a:ln>
                          <a:solidFill>
                            <a:schemeClr val="tx1"/>
                          </a:solidFill>
                          <a:effectLst/>
                          <a:latin typeface="+mn-lt"/>
                          <a:cs typeface="Arial" charset="0"/>
                        </a:rPr>
                        <a:t> </a:t>
                      </a:r>
                      <a:r>
                        <a:rPr kumimoji="0" lang="fr-FR" sz="2800" b="0" i="0" u="none" strike="noStrike" cap="none" normalizeH="0" baseline="0" dirty="0" err="1">
                          <a:ln>
                            <a:noFill/>
                          </a:ln>
                          <a:solidFill>
                            <a:schemeClr val="tx1"/>
                          </a:solidFill>
                          <a:effectLst/>
                          <a:latin typeface="+mn-lt"/>
                          <a:cs typeface="Arial" charset="0"/>
                        </a:rPr>
                        <a:t>Alléluia</a:t>
                      </a:r>
                      <a:r>
                        <a:rPr kumimoji="0" lang="fr-FR" sz="2800" b="0" i="0" u="none" strike="noStrike" cap="none" normalizeH="0" baseline="0" dirty="0">
                          <a:ln>
                            <a:noFill/>
                          </a:ln>
                          <a:solidFill>
                            <a:schemeClr val="tx1"/>
                          </a:solidFill>
                          <a:effectLst/>
                          <a:latin typeface="+mn-lt"/>
                          <a:cs typeface="Arial" charset="0"/>
                        </a:rPr>
                        <a:t>, Jésus-Christ le fils de Dieu, fut baptisé dans le Jourdain, aie pitié de nous selon Ta grande miséricorde.</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يسوع</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المسيح ابن الله اعتمد</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في الأردن. ارحمنا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كعظيم رحمتك.</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48066635"/>
      </p:ext>
    </p:extLst>
  </p:cSld>
  <p:clrMapOvr>
    <a:masterClrMapping/>
  </p:clrMapOvr>
  <p:transition/>
</p:sld>
</file>

<file path=ppt/slides/slide3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31" name="Action Button: Custom 30">
            <a:hlinkClick r:id="rId4" action="ppaction://hlinksldjump" highlightClick="1"/>
          </p:cNvPr>
          <p:cNvSpPr/>
          <p:nvPr/>
        </p:nvSpPr>
        <p:spPr bwMode="auto">
          <a:xfrm>
            <a:off x="3771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0" name="AutoShape 36">
            <a:hlinkClick r:id="rId5" action="ppaction://hlinksldjump" highlightClick="1"/>
            <a:extLst>
              <a:ext uri="{FF2B5EF4-FFF2-40B4-BE49-F238E27FC236}">
                <a16:creationId xmlns:a16="http://schemas.microsoft.com/office/drawing/2014/main" id="{978BA1EE-DB5A-41D0-97DA-C6A44C3E486B}"/>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051349024"/>
      </p:ext>
    </p:extLst>
  </p:cSld>
  <p:clrMapOvr>
    <a:masterClrMapping/>
  </p:clrMapOvr>
  <p:transition/>
</p:sld>
</file>

<file path=ppt/slides/slide3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38691352"/>
      </p:ext>
    </p:extLst>
  </p:cSld>
  <p:clrMapOvr>
    <a:masterClrMapping/>
  </p:clrMapOvr>
  <p:transition/>
</p:sld>
</file>

<file path=ppt/slides/slide3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2130690282"/>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Noces</a:t>
                      </a:r>
                      <a:r>
                        <a:rPr lang="en-US" sz="1800" b="0" dirty="0">
                          <a:latin typeface="Arial" charset="0"/>
                        </a:rPr>
                        <a:t> de Cana – </a:t>
                      </a:r>
                      <a:r>
                        <a:rPr lang="en-US" sz="1800" b="0" dirty="0" err="1">
                          <a:latin typeface="Arial" charset="0"/>
                        </a:rPr>
                        <a:t>Aspasmos</a:t>
                      </a:r>
                      <a:r>
                        <a:rPr lang="en-US" sz="1800" b="0" dirty="0">
                          <a:latin typeface="Arial" charset="0"/>
                        </a:rPr>
                        <a:t> </a:t>
                      </a:r>
                      <a:r>
                        <a:rPr lang="en-US" sz="1800" b="0" dirty="0" err="1">
                          <a:latin typeface="Arial" charset="0"/>
                        </a:rPr>
                        <a:t>Watos</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1" name="Group 2">
            <a:extLst>
              <a:ext uri="{FF2B5EF4-FFF2-40B4-BE49-F238E27FC236}">
                <a16:creationId xmlns:a16="http://schemas.microsoft.com/office/drawing/2014/main" id="{4A25A7F7-A65C-4446-A842-40ADDBC7396D}"/>
              </a:ext>
            </a:extLst>
          </p:cNvPr>
          <p:cNvGraphicFramePr>
            <a:graphicFrameLocks noGrp="1"/>
          </p:cNvGraphicFramePr>
          <p:nvPr>
            <p:ph type="tbl" idx="1"/>
            <p:extLst>
              <p:ext uri="{D42A27DB-BD31-4B8C-83A1-F6EECF244321}">
                <p14:modId xmlns:p14="http://schemas.microsoft.com/office/powerpoint/2010/main" val="2915432649"/>
              </p:ext>
            </p:extLst>
          </p:nvPr>
        </p:nvGraphicFramePr>
        <p:xfrm>
          <a:off x="0" y="697864"/>
          <a:ext cx="9144000" cy="3970020"/>
        </p:xfrm>
        <a:graphic>
          <a:graphicData uri="http://schemas.openxmlformats.org/drawingml/2006/table">
            <a:tbl>
              <a:tblPr/>
              <a:tblGrid>
                <a:gridCol w="3411415">
                  <a:extLst>
                    <a:ext uri="{9D8B030D-6E8A-4147-A177-3AD203B41FA5}">
                      <a16:colId xmlns:a16="http://schemas.microsoft.com/office/drawing/2014/main" val="20000"/>
                    </a:ext>
                  </a:extLst>
                </a:gridCol>
                <a:gridCol w="3179299">
                  <a:extLst>
                    <a:ext uri="{9D8B030D-6E8A-4147-A177-3AD203B41FA5}">
                      <a16:colId xmlns:a16="http://schemas.microsoft.com/office/drawing/2014/main" val="20001"/>
                    </a:ext>
                  </a:extLst>
                </a:gridCol>
                <a:gridCol w="2553286">
                  <a:extLst>
                    <a:ext uri="{9D8B030D-6E8A-4147-A177-3AD203B41FA5}">
                      <a16:colId xmlns:a16="http://schemas.microsoft.com/office/drawing/2014/main" val="20002"/>
                    </a:ext>
                  </a:extLst>
                </a:gridCol>
              </a:tblGrid>
              <a:tr h="3879850">
                <a:tc>
                  <a:txBody>
                    <a:bodyPr/>
                    <a:lstStyle/>
                    <a:p>
                      <a:pPr algn="just"/>
                      <a:r>
                        <a:rPr kumimoji="0" lang="en-GB" sz="3200" b="0" i="0" u="none" strike="noStrike" cap="none" normalizeH="0" baseline="0" dirty="0">
                          <a:ln>
                            <a:noFill/>
                          </a:ln>
                          <a:solidFill>
                            <a:schemeClr val="tx1"/>
                          </a:solidFill>
                          <a:effectLst/>
                          <a:latin typeface="Coptic1" pitchFamily="2" charset="0"/>
                          <a:cs typeface="Arial" charset="0"/>
                        </a:rPr>
                        <a:t>I/</a:t>
                      </a:r>
                      <a:r>
                        <a:rPr kumimoji="0" lang="en-GB" sz="3200" b="0" i="0" u="none" strike="noStrike" cap="none" normalizeH="0" baseline="0" dirty="0" err="1">
                          <a:ln>
                            <a:noFill/>
                          </a:ln>
                          <a:solidFill>
                            <a:schemeClr val="tx1"/>
                          </a:solidFill>
                          <a:effectLst/>
                          <a:latin typeface="Coptic1" pitchFamily="2" charset="0"/>
                          <a:cs typeface="Arial" charset="0"/>
                        </a:rPr>
                        <a:t>couc</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pirem</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Nazarey</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afc~mou</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enimwou</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afaitou</a:t>
                      </a:r>
                      <a:r>
                        <a:rPr kumimoji="0" lang="en-GB" sz="3200" b="0" i="0" u="none" strike="noStrike" cap="none" normalizeH="0" baseline="0" dirty="0">
                          <a:ln>
                            <a:noFill/>
                          </a:ln>
                          <a:solidFill>
                            <a:schemeClr val="tx1"/>
                          </a:solidFill>
                          <a:effectLst/>
                          <a:latin typeface="Coptic1" pitchFamily="2" charset="0"/>
                          <a:cs typeface="Arial" charset="0"/>
                        </a:rPr>
                        <a:t> n~/</a:t>
                      </a:r>
                      <a:r>
                        <a:rPr kumimoji="0" lang="en-GB" sz="3200" b="0" i="0" u="none" strike="noStrike" cap="none" normalizeH="0" baseline="0" dirty="0" err="1">
                          <a:ln>
                            <a:noFill/>
                          </a:ln>
                          <a:solidFill>
                            <a:schemeClr val="tx1"/>
                          </a:solidFill>
                          <a:effectLst/>
                          <a:latin typeface="Coptic1" pitchFamily="2" charset="0"/>
                          <a:cs typeface="Arial" charset="0"/>
                        </a:rPr>
                        <a:t>rp</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m~peh~li</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nau</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e~ous~v</a:t>
                      </a:r>
                      <a:r>
                        <a:rPr kumimoji="0" lang="en-GB" sz="3200" b="0" i="0" u="none" strike="noStrike" cap="none" normalizeH="0" baseline="0" dirty="0">
                          <a:ln>
                            <a:noFill/>
                          </a:ln>
                          <a:solidFill>
                            <a:schemeClr val="tx1"/>
                          </a:solidFill>
                          <a:effectLst/>
                          <a:latin typeface="Coptic1" pitchFamily="2" charset="0"/>
                          <a:cs typeface="Arial" charset="0"/>
                        </a:rPr>
                        <a:t>/</a:t>
                      </a:r>
                      <a:r>
                        <a:rPr kumimoji="0" lang="en-GB" sz="3200" b="0" i="0" u="none" strike="noStrike" cap="none" normalizeH="0" baseline="0" dirty="0" err="1">
                          <a:ln>
                            <a:noFill/>
                          </a:ln>
                          <a:solidFill>
                            <a:schemeClr val="tx1"/>
                          </a:solidFill>
                          <a:effectLst/>
                          <a:latin typeface="Coptic1" pitchFamily="2" charset="0"/>
                          <a:cs typeface="Arial" charset="0"/>
                        </a:rPr>
                        <a:t>ri</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eco~ni</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n~yai</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icjen</a:t>
                      </a:r>
                      <a:r>
                        <a:rPr kumimoji="0" lang="en-GB" sz="3200" b="0" i="0" u="none" strike="noStrike" cap="none" normalizeH="0" baseline="0" dirty="0">
                          <a:ln>
                            <a:noFill/>
                          </a:ln>
                          <a:solidFill>
                            <a:schemeClr val="tx1"/>
                          </a:solidFill>
                          <a:effectLst/>
                          <a:latin typeface="Coptic1" pitchFamily="2" charset="0"/>
                          <a:cs typeface="Arial" charset="0"/>
                        </a:rPr>
                        <a:t> Adam </a:t>
                      </a:r>
                      <a:r>
                        <a:rPr kumimoji="0" lang="en-GB" sz="3200" b="0" i="0" u="none" strike="noStrike" cap="none" normalizeH="0" baseline="0" dirty="0" err="1">
                          <a:ln>
                            <a:noFill/>
                          </a:ln>
                          <a:solidFill>
                            <a:schemeClr val="tx1"/>
                          </a:solidFill>
                          <a:effectLst/>
                          <a:latin typeface="Coptic1" pitchFamily="2" charset="0"/>
                          <a:cs typeface="Arial" charset="0"/>
                        </a:rPr>
                        <a:t>sa</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e~qoun</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m~voou</a:t>
                      </a:r>
                      <a:r>
                        <a:rPr kumimoji="0" lang="en-GB"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noProof="0" dirty="0">
                          <a:ln>
                            <a:noFill/>
                          </a:ln>
                          <a:solidFill>
                            <a:schemeClr val="tx1"/>
                          </a:solidFill>
                          <a:effectLst/>
                          <a:latin typeface="+mn-lt"/>
                          <a:cs typeface="Arial" charset="0"/>
                        </a:rPr>
                        <a:t>Jésus de Nazareth a béni l'eau et l'a transformée en vin, personne n'a jamais vu de miracle semblable depuis Adam jusqu'à aujourd’hui.</a:t>
                      </a:r>
                      <a:endParaRPr kumimoji="0" lang="fr-CA" sz="27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يسوع الناصري، بارك المياه فصيرها خمراً، ما نظر أحد أعجوبة مثل هذه، منذ أدام إلى اليوم.</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515301470"/>
      </p:ext>
    </p:extLst>
  </p:cSld>
  <p:clrMapOvr>
    <a:masterClrMapping/>
  </p:clrMapOvr>
  <p:transition/>
</p:sld>
</file>

<file path=ppt/slides/slide3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4" name="Group 2">
            <a:extLst>
              <a:ext uri="{FF2B5EF4-FFF2-40B4-BE49-F238E27FC236}">
                <a16:creationId xmlns:a16="http://schemas.microsoft.com/office/drawing/2014/main" id="{50F5F574-6BE8-38E1-011C-658FBEE7942C}"/>
              </a:ext>
            </a:extLst>
          </p:cNvPr>
          <p:cNvGraphicFramePr>
            <a:graphicFrameLocks noGrp="1"/>
          </p:cNvGraphicFramePr>
          <p:nvPr>
            <p:extLst>
              <p:ext uri="{D42A27DB-BD31-4B8C-83A1-F6EECF244321}">
                <p14:modId xmlns:p14="http://schemas.microsoft.com/office/powerpoint/2010/main" val="3017302443"/>
              </p:ext>
            </p:extLst>
          </p:nvPr>
        </p:nvGraphicFramePr>
        <p:xfrm>
          <a:off x="0" y="1028700"/>
          <a:ext cx="9144000" cy="2506980"/>
        </p:xfrm>
        <a:graphic>
          <a:graphicData uri="http://schemas.openxmlformats.org/drawingml/2006/table">
            <a:tbl>
              <a:tblPr/>
              <a:tblGrid>
                <a:gridCol w="3203848">
                  <a:extLst>
                    <a:ext uri="{9D8B030D-6E8A-4147-A177-3AD203B41FA5}">
                      <a16:colId xmlns:a16="http://schemas.microsoft.com/office/drawing/2014/main" val="20000"/>
                    </a:ext>
                  </a:extLst>
                </a:gridCol>
                <a:gridCol w="3240360">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 : I/#c#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P~s</a:t>
                      </a:r>
                      <a:r>
                        <a:rPr lang="fr-FR" sz="3200" b="0" i="0" u="none" strike="noStrike" kern="1200" baseline="0" dirty="0">
                          <a:solidFill>
                            <a:schemeClr val="tx1"/>
                          </a:solidFill>
                          <a:latin typeface="Coptic1" pitchFamily="2" charset="0"/>
                          <a:ea typeface="+mn-ea"/>
                          <a:cs typeface="+mn-cs"/>
                        </a:rPr>
                        <a:t>/ri </a:t>
                      </a:r>
                      <a:r>
                        <a:rPr lang="fr-FR" sz="3200" b="0" i="0" u="none" strike="noStrike" kern="1200" baseline="0" dirty="0" err="1">
                          <a:solidFill>
                            <a:schemeClr val="tx1"/>
                          </a:solidFill>
                          <a:latin typeface="Coptic1" pitchFamily="2" charset="0"/>
                          <a:ea typeface="+mn-ea"/>
                          <a:cs typeface="+mn-cs"/>
                        </a:rPr>
                        <a:t>m~V</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afc~mou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e~nimwou</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afaitou</a:t>
                      </a:r>
                      <a:r>
                        <a:rPr lang="fr-FR" sz="3200" b="0" i="0" u="none" strike="noStrike" kern="1200" baseline="0" dirty="0">
                          <a:solidFill>
                            <a:schemeClr val="tx1"/>
                          </a:solidFill>
                          <a:latin typeface="Coptic1" pitchFamily="2" charset="0"/>
                          <a:ea typeface="+mn-ea"/>
                          <a:cs typeface="+mn-cs"/>
                        </a:rPr>
                        <a:t> n~/</a:t>
                      </a:r>
                      <a:r>
                        <a:rPr lang="fr-FR" sz="3200" b="0" i="0" u="none" strike="noStrike" kern="1200" baseline="0" dirty="0" err="1">
                          <a:solidFill>
                            <a:schemeClr val="tx1"/>
                          </a:solidFill>
                          <a:latin typeface="Coptic1" pitchFamily="2" charset="0"/>
                          <a:ea typeface="+mn-ea"/>
                          <a:cs typeface="+mn-cs"/>
                        </a:rPr>
                        <a:t>rp</a:t>
                      </a:r>
                      <a:r>
                        <a:rPr lang="fr-FR" sz="3200" b="0" i="0" u="none" strike="noStrike" kern="1200" baseline="0" dirty="0">
                          <a:solidFill>
                            <a:schemeClr val="tx1"/>
                          </a:solidFill>
                          <a:latin typeface="Coptic1" pitchFamily="2" charset="0"/>
                          <a:ea typeface="+mn-ea"/>
                          <a:cs typeface="+mn-cs"/>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Alléluia </a:t>
                      </a:r>
                      <a:r>
                        <a:rPr lang="fr-FR" sz="3200" b="0" i="0" u="none" strike="noStrike" kern="1200" baseline="0" dirty="0" err="1">
                          <a:solidFill>
                            <a:schemeClr val="tx1"/>
                          </a:solidFill>
                          <a:latin typeface="+mn-lt"/>
                          <a:ea typeface="+mn-ea"/>
                          <a:cs typeface="+mn-cs"/>
                        </a:rPr>
                        <a:t>Alléluia</a:t>
                      </a:r>
                      <a:r>
                        <a:rPr lang="fr-FR" sz="3200" b="0" i="0" u="none" strike="noStrike" kern="1200" baseline="0" dirty="0">
                          <a:solidFill>
                            <a:schemeClr val="tx1"/>
                          </a:solidFill>
                          <a:latin typeface="+mn-lt"/>
                          <a:ea typeface="+mn-ea"/>
                          <a:cs typeface="+mn-cs"/>
                        </a:rPr>
                        <a:t> Jésus-Christ le fils de Dieu a bénis l’eau et l’a changée en vin.</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EG" sz="3200" b="0" i="0" u="none" strike="noStrike" kern="1200" baseline="0" dirty="0">
                          <a:solidFill>
                            <a:schemeClr val="tx1"/>
                          </a:solidFill>
                          <a:latin typeface="+mn-lt"/>
                          <a:ea typeface="+mn-ea"/>
                          <a:cs typeface="+mn-cs"/>
                        </a:rPr>
                        <a:t>يسوع المسيح ابن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لله بارك المياه فصيرها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خمراً.</a:t>
                      </a:r>
                      <a:endParaRPr kumimoji="0" lang="en-US" sz="4800" b="0" i="0" u="none" strike="noStrike" cap="none" normalizeH="0" baseline="0" dirty="0">
                        <a:ln>
                          <a:noFill/>
                        </a:ln>
                        <a:solidFill>
                          <a:schemeClr val="tx1"/>
                        </a:solidFill>
                        <a:effectLst/>
                        <a:latin typeface="Arial" charset="0"/>
                        <a:cs typeface="Arial" charset="0"/>
                      </a:endParaRPr>
                    </a:p>
                    <a:p>
                      <a:pPr algn="just" rtl="1"/>
                      <a:endParaRPr lang="ar-EG" sz="32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3864266"/>
      </p:ext>
    </p:extLst>
  </p:cSld>
  <p:clrMapOvr>
    <a:masterClrMapping/>
  </p:clrMapOvr>
  <p:transition/>
</p:sld>
</file>

<file path=ppt/slides/slide3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31" name="Action Button: Custom 30">
            <a:hlinkClick r:id="rId4" action="ppaction://hlinksldjump" highlightClick="1"/>
          </p:cNvPr>
          <p:cNvSpPr/>
          <p:nvPr/>
        </p:nvSpPr>
        <p:spPr bwMode="auto">
          <a:xfrm>
            <a:off x="3771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0" name="AutoShape 36">
            <a:hlinkClick r:id="rId5" action="ppaction://hlinksldjump" highlightClick="1"/>
            <a:extLst>
              <a:ext uri="{FF2B5EF4-FFF2-40B4-BE49-F238E27FC236}">
                <a16:creationId xmlns:a16="http://schemas.microsoft.com/office/drawing/2014/main" id="{978BA1EE-DB5A-41D0-97DA-C6A44C3E486B}"/>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693157720"/>
      </p:ext>
    </p:extLst>
  </p:cSld>
  <p:clrMapOvr>
    <a:masterClrMapping/>
  </p:clrMapOvr>
  <p:transition/>
</p:sld>
</file>

<file path=ppt/slides/slide3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95130229"/>
      </p:ext>
    </p:extLst>
  </p:cSld>
  <p:clrMapOvr>
    <a:masterClrMapping/>
  </p:clrMapOvr>
  <p:transition/>
</p:sld>
</file>

<file path=ppt/slides/slide3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2" name="Tableau 1">
            <a:extLst>
              <a:ext uri="{FF2B5EF4-FFF2-40B4-BE49-F238E27FC236}">
                <a16:creationId xmlns:a16="http://schemas.microsoft.com/office/drawing/2014/main" id="{C2D37766-08D3-40F0-AB54-877A6990F638}"/>
              </a:ext>
            </a:extLst>
          </p:cNvPr>
          <p:cNvGraphicFramePr>
            <a:graphicFrameLocks noGrp="1"/>
          </p:cNvGraphicFramePr>
          <p:nvPr>
            <p:extLst>
              <p:ext uri="{D42A27DB-BD31-4B8C-83A1-F6EECF244321}">
                <p14:modId xmlns:p14="http://schemas.microsoft.com/office/powerpoint/2010/main" val="431586672"/>
              </p:ext>
            </p:extLst>
          </p:nvPr>
        </p:nvGraphicFramePr>
        <p:xfrm>
          <a:off x="1524000" y="7024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1977003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mn-lt"/>
                        </a:rPr>
                        <a:t>Menu Grand </a:t>
                      </a:r>
                      <a:r>
                        <a:rPr lang="en-US" sz="1800" b="0" dirty="0" err="1">
                          <a:latin typeface="+mn-lt"/>
                        </a:rPr>
                        <a:t>Carême</a:t>
                      </a:r>
                      <a:r>
                        <a:rPr lang="en-US" sz="1800" b="0" dirty="0">
                          <a:latin typeface="+mn-lt"/>
                        </a:rPr>
                        <a:t> – </a:t>
                      </a:r>
                      <a:r>
                        <a:rPr lang="en-US" sz="1800" b="0" dirty="0" err="1">
                          <a:latin typeface="+mn-lt"/>
                        </a:rPr>
                        <a:t>Aspasmos</a:t>
                      </a:r>
                      <a:r>
                        <a:rPr lang="en-US" sz="1800" b="0" dirty="0">
                          <a:latin typeface="+mn-lt"/>
                        </a:rPr>
                        <a:t> </a:t>
                      </a:r>
                      <a:r>
                        <a:rPr lang="en-US" sz="1800" b="0" dirty="0" err="1">
                          <a:latin typeface="+mn-lt"/>
                        </a:rPr>
                        <a:t>Watos</a:t>
                      </a:r>
                      <a:endParaRPr lang="en-US" sz="18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99365353"/>
                  </a:ext>
                </a:extLst>
              </a:tr>
            </a:tbl>
          </a:graphicData>
        </a:graphic>
      </p:graphicFrame>
      <p:sp>
        <p:nvSpPr>
          <p:cNvPr id="7" name="Action Button: Custom 30">
            <a:hlinkClick r:id="rId3" action="ppaction://hlinksldjump" highlightClick="1"/>
            <a:extLst>
              <a:ext uri="{FF2B5EF4-FFF2-40B4-BE49-F238E27FC236}">
                <a16:creationId xmlns:a16="http://schemas.microsoft.com/office/drawing/2014/main" id="{6C7F742E-9ECA-436F-BD1C-55374F0BF59A}"/>
              </a:ext>
            </a:extLst>
          </p:cNvPr>
          <p:cNvSpPr/>
          <p:nvPr/>
        </p:nvSpPr>
        <p:spPr bwMode="auto">
          <a:xfrm>
            <a:off x="517757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Action Button: Custom 4">
            <a:hlinkClick r:id="rId4" action="ppaction://hlinksldjump" highlightClick="1"/>
            <a:extLst>
              <a:ext uri="{FF2B5EF4-FFF2-40B4-BE49-F238E27FC236}">
                <a16:creationId xmlns:a16="http://schemas.microsoft.com/office/drawing/2014/main" id="{6E9F1266-260C-4682-8AC1-39B361B76A99}"/>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Text Box 44">
            <a:hlinkClick r:id="rId5" action="ppaction://hlinksldjump"/>
            <a:extLst>
              <a:ext uri="{FF2B5EF4-FFF2-40B4-BE49-F238E27FC236}">
                <a16:creationId xmlns:a16="http://schemas.microsoft.com/office/drawing/2014/main" id="{8F44BD9B-60C1-4651-BB6E-AECE16949EFE}"/>
              </a:ext>
            </a:extLst>
          </p:cNvPr>
          <p:cNvSpPr txBox="1">
            <a:spLocks noChangeArrowheads="1"/>
          </p:cNvSpPr>
          <p:nvPr/>
        </p:nvSpPr>
        <p:spPr bwMode="auto">
          <a:xfrm>
            <a:off x="2590801" y="1070317"/>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sz="1600" dirty="0">
                <a:solidFill>
                  <a:srgbClr val="FFFFFF"/>
                </a:solidFill>
                <a:latin typeface="Arial" charset="0"/>
                <a:cs typeface="Arial" charset="0"/>
              </a:rPr>
              <a:t>1</a:t>
            </a:r>
            <a:r>
              <a:rPr lang="en-CA" sz="1600" baseline="30000" dirty="0">
                <a:solidFill>
                  <a:srgbClr val="FFFFFF"/>
                </a:solidFill>
                <a:latin typeface="Arial" charset="0"/>
                <a:cs typeface="Arial" charset="0"/>
              </a:rPr>
              <a:t>er</a:t>
            </a:r>
            <a:r>
              <a:rPr lang="en-CA" sz="1600" dirty="0">
                <a:solidFill>
                  <a:srgbClr val="FFFFFF"/>
                </a:solidFill>
                <a:latin typeface="Arial" charset="0"/>
                <a:cs typeface="Arial" charset="0"/>
              </a:rPr>
              <a:t> </a:t>
            </a:r>
            <a:r>
              <a:rPr lang="en-CA" sz="1600" dirty="0" err="1">
                <a:solidFill>
                  <a:srgbClr val="FFFFFF"/>
                </a:solidFill>
                <a:latin typeface="Arial" charset="0"/>
                <a:cs typeface="Arial" charset="0"/>
              </a:rPr>
              <a:t>Aspasmos</a:t>
            </a:r>
            <a:endParaRPr lang="en-CA" sz="1600" dirty="0">
              <a:solidFill>
                <a:srgbClr val="FFFFFF"/>
              </a:solidFill>
              <a:latin typeface="Arial" charset="0"/>
              <a:cs typeface="Arial" charset="0"/>
            </a:endParaRPr>
          </a:p>
        </p:txBody>
      </p:sp>
      <p:sp>
        <p:nvSpPr>
          <p:cNvPr id="10" name="Text Box 44">
            <a:hlinkClick r:id="rId6" action="ppaction://hlinksldjump"/>
            <a:extLst>
              <a:ext uri="{FF2B5EF4-FFF2-40B4-BE49-F238E27FC236}">
                <a16:creationId xmlns:a16="http://schemas.microsoft.com/office/drawing/2014/main" id="{2774F6E2-DFA3-4488-B61C-C24581B90ECE}"/>
              </a:ext>
            </a:extLst>
          </p:cNvPr>
          <p:cNvSpPr txBox="1">
            <a:spLocks noChangeArrowheads="1"/>
          </p:cNvSpPr>
          <p:nvPr/>
        </p:nvSpPr>
        <p:spPr bwMode="auto">
          <a:xfrm>
            <a:off x="4921638" y="1070317"/>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sz="1600" dirty="0">
                <a:solidFill>
                  <a:srgbClr val="FFFFFF"/>
                </a:solidFill>
                <a:latin typeface="Arial" charset="0"/>
                <a:cs typeface="Arial" charset="0"/>
              </a:rPr>
              <a:t>2</a:t>
            </a:r>
            <a:r>
              <a:rPr lang="en-CA" sz="1600" baseline="30000" dirty="0">
                <a:solidFill>
                  <a:srgbClr val="FFFFFF"/>
                </a:solidFill>
                <a:latin typeface="Arial" charset="0"/>
                <a:cs typeface="Arial" charset="0"/>
              </a:rPr>
              <a:t>ème</a:t>
            </a:r>
            <a:r>
              <a:rPr lang="en-CA" sz="1600" dirty="0">
                <a:solidFill>
                  <a:srgbClr val="FFFFFF"/>
                </a:solidFill>
                <a:latin typeface="Arial" charset="0"/>
                <a:cs typeface="Arial" charset="0"/>
              </a:rPr>
              <a:t> </a:t>
            </a:r>
            <a:r>
              <a:rPr lang="en-CA" sz="1600" dirty="0" err="1">
                <a:solidFill>
                  <a:srgbClr val="FFFFFF"/>
                </a:solidFill>
                <a:latin typeface="Arial" charset="0"/>
                <a:cs typeface="Arial" charset="0"/>
              </a:rPr>
              <a:t>Aspasmos</a:t>
            </a:r>
            <a:endParaRPr lang="en-CA" sz="1600" dirty="0">
              <a:solidFill>
                <a:srgbClr val="FFFFFF"/>
              </a:solidFill>
              <a:latin typeface="Arial" charset="0"/>
              <a:cs typeface="Arial" charset="0"/>
            </a:endParaRPr>
          </a:p>
        </p:txBody>
      </p:sp>
      <p:pic>
        <p:nvPicPr>
          <p:cNvPr id="4" name="Image 3" descr="Une image contenant pièce, fenêtre&#10;&#10;Description générée automatiquement">
            <a:extLst>
              <a:ext uri="{FF2B5EF4-FFF2-40B4-BE49-F238E27FC236}">
                <a16:creationId xmlns:a16="http://schemas.microsoft.com/office/drawing/2014/main" id="{6FF78955-2024-4242-8DB9-87D6E0170856}"/>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588808" y="1870075"/>
            <a:ext cx="1966384" cy="2949575"/>
          </a:xfrm>
          <a:prstGeom prst="rect">
            <a:avLst/>
          </a:prstGeom>
        </p:spPr>
      </p:pic>
    </p:spTree>
    <p:extLst>
      <p:ext uri="{BB962C8B-B14F-4D97-AF65-F5344CB8AC3E}">
        <p14:creationId xmlns:p14="http://schemas.microsoft.com/office/powerpoint/2010/main" val="3364320535"/>
      </p:ext>
    </p:extLst>
  </p:cSld>
  <p:clrMapOvr>
    <a:masterClrMapping/>
  </p:clrMapOvr>
  <p:transition/>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00066" name="Group 34"/>
          <p:cNvGraphicFramePr>
            <a:graphicFrameLocks noGrp="1"/>
          </p:cNvGraphicFramePr>
          <p:nvPr>
            <p:extLst>
              <p:ext uri="{D42A27DB-BD31-4B8C-83A1-F6EECF244321}">
                <p14:modId xmlns:p14="http://schemas.microsoft.com/office/powerpoint/2010/main" val="193609617"/>
              </p:ext>
            </p:extLst>
          </p:nvPr>
        </p:nvGraphicFramePr>
        <p:xfrm>
          <a:off x="0" y="0"/>
          <a:ext cx="9144000" cy="1653540"/>
        </p:xfrm>
        <a:graphic>
          <a:graphicData uri="http://schemas.openxmlformats.org/drawingml/2006/table">
            <a:tbl>
              <a:tblPr/>
              <a:tblGrid>
                <a:gridCol w="3260035">
                  <a:extLst>
                    <a:ext uri="{9D8B030D-6E8A-4147-A177-3AD203B41FA5}">
                      <a16:colId xmlns:a16="http://schemas.microsoft.com/office/drawing/2014/main" val="20000"/>
                    </a:ext>
                  </a:extLst>
                </a:gridCol>
                <a:gridCol w="3180522">
                  <a:extLst>
                    <a:ext uri="{9D8B030D-6E8A-4147-A177-3AD203B41FA5}">
                      <a16:colId xmlns:a16="http://schemas.microsoft.com/office/drawing/2014/main" val="20001"/>
                    </a:ext>
                  </a:extLst>
                </a:gridCol>
                <a:gridCol w="2703443">
                  <a:extLst>
                    <a:ext uri="{9D8B030D-6E8A-4147-A177-3AD203B41FA5}">
                      <a16:colId xmlns:a16="http://schemas.microsoft.com/office/drawing/2014/main" val="20002"/>
                    </a:ext>
                  </a:extLst>
                </a:gridCol>
              </a:tblGrid>
              <a:tr h="150622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Nifi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marouc~mou</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e~v~ran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Pennou</a:t>
                      </a:r>
                      <a:r>
                        <a:rPr kumimoji="0" lang="en-US" sz="2600" b="0" i="0" u="none" strike="noStrike" cap="none" normalizeH="0" baseline="0" dirty="0">
                          <a:ln>
                            <a:noFill/>
                          </a:ln>
                          <a:solidFill>
                            <a:schemeClr val="tx1"/>
                          </a:solidFill>
                          <a:effectLst/>
                          <a:latin typeface="Coptic1" pitchFamily="2" charset="0"/>
                          <a:cs typeface="Arial" charset="0"/>
                        </a:rPr>
                        <a:t>]: Al#.</a:t>
                      </a: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Arial" charset="0"/>
                          <a:cs typeface="Arial" charset="0"/>
                        </a:rPr>
                        <a:t>Que</a:t>
                      </a:r>
                      <a:r>
                        <a:rPr kumimoji="0" lang="en-US" sz="2600" b="0" i="0" u="none" strike="noStrike" cap="none" normalizeH="0" baseline="0" dirty="0">
                          <a:ln>
                            <a:noFill/>
                          </a:ln>
                          <a:solidFill>
                            <a:schemeClr val="tx1"/>
                          </a:solidFill>
                          <a:effectLst/>
                          <a:latin typeface="Arial" charset="0"/>
                          <a:cs typeface="Arial" charset="0"/>
                        </a:rPr>
                        <a:t> tout </a:t>
                      </a:r>
                      <a:r>
                        <a:rPr kumimoji="0" lang="en-US" sz="2600" b="0" i="0" u="none" strike="noStrike" cap="none" normalizeH="0" baseline="0" dirty="0" err="1">
                          <a:ln>
                            <a:noFill/>
                          </a:ln>
                          <a:solidFill>
                            <a:schemeClr val="tx1"/>
                          </a:solidFill>
                          <a:effectLst/>
                          <a:latin typeface="Arial" charset="0"/>
                          <a:cs typeface="Arial" charset="0"/>
                        </a:rPr>
                        <a:t>ce</a:t>
                      </a:r>
                      <a:r>
                        <a:rPr kumimoji="0" lang="en-US" sz="2600" b="0" i="0" u="none" strike="noStrike" cap="none" normalizeH="0" baseline="0" dirty="0">
                          <a:ln>
                            <a:noFill/>
                          </a:ln>
                          <a:solidFill>
                            <a:schemeClr val="tx1"/>
                          </a:solidFill>
                          <a:effectLst/>
                          <a:latin typeface="Arial" charset="0"/>
                          <a:cs typeface="Arial" charset="0"/>
                        </a:rPr>
                        <a:t> qui respire </a:t>
                      </a:r>
                      <a:r>
                        <a:rPr kumimoji="0" lang="en-US" sz="2600" b="0" i="0" u="none" strike="noStrike" cap="none" normalizeH="0" baseline="0" dirty="0" err="1">
                          <a:ln>
                            <a:noFill/>
                          </a:ln>
                          <a:solidFill>
                            <a:schemeClr val="tx1"/>
                          </a:solidFill>
                          <a:effectLst/>
                          <a:latin typeface="Arial" charset="0"/>
                          <a:cs typeface="Arial" charset="0"/>
                        </a:rPr>
                        <a:t>loue</a:t>
                      </a:r>
                      <a:r>
                        <a:rPr kumimoji="0" lang="en-US" sz="2600" b="0" i="0" u="none" strike="noStrike" cap="none" normalizeH="0" baseline="0" dirty="0">
                          <a:ln>
                            <a:noFill/>
                          </a:ln>
                          <a:solidFill>
                            <a:schemeClr val="tx1"/>
                          </a:solidFill>
                          <a:effectLst/>
                          <a:latin typeface="Arial" charset="0"/>
                          <a:cs typeface="Arial" charset="0"/>
                        </a:rPr>
                        <a:t> le nom du Seigneur </a:t>
                      </a:r>
                      <a:r>
                        <a:rPr kumimoji="0" lang="en-US" sz="2600" b="0" i="0" u="none" strike="noStrike" cap="none" normalizeH="0" baseline="0" dirty="0" err="1">
                          <a:ln>
                            <a:noFill/>
                          </a:ln>
                          <a:solidFill>
                            <a:schemeClr val="tx1"/>
                          </a:solidFill>
                          <a:effectLst/>
                          <a:latin typeface="Arial" charset="0"/>
                          <a:cs typeface="Arial" charset="0"/>
                        </a:rPr>
                        <a:t>notre</a:t>
                      </a:r>
                      <a:r>
                        <a:rPr kumimoji="0" lang="en-US" sz="2600" b="0" i="0" u="none" strike="noStrike" cap="none" normalizeH="0" baseline="0" dirty="0">
                          <a:ln>
                            <a:noFill/>
                          </a:ln>
                          <a:solidFill>
                            <a:schemeClr val="tx1"/>
                          </a:solidFill>
                          <a:effectLst/>
                          <a:latin typeface="Arial" charset="0"/>
                          <a:cs typeface="Arial" charset="0"/>
                        </a:rPr>
                        <a:t> </a:t>
                      </a:r>
                      <a:r>
                        <a:rPr kumimoji="0" lang="en-US" sz="2600" b="0" i="0" u="none" strike="noStrike" cap="none" normalizeH="0" baseline="0" dirty="0" err="1">
                          <a:ln>
                            <a:noFill/>
                          </a:ln>
                          <a:solidFill>
                            <a:schemeClr val="tx1"/>
                          </a:solidFill>
                          <a:effectLst/>
                          <a:latin typeface="Arial" charset="0"/>
                          <a:cs typeface="Arial" charset="0"/>
                        </a:rPr>
                        <a:t>Dieu</a:t>
                      </a:r>
                      <a:r>
                        <a:rPr kumimoji="0" lang="en-US" sz="2600" b="0" i="0" u="none" strike="noStrike" cap="none" normalizeH="0" baseline="0" dirty="0">
                          <a:ln>
                            <a:noFill/>
                          </a:ln>
                          <a:solidFill>
                            <a:schemeClr val="tx1"/>
                          </a:solidFill>
                          <a:effectLst/>
                          <a:latin typeface="Arial" charset="0"/>
                          <a:cs typeface="Arial" charset="0"/>
                        </a:rPr>
                        <a:t>. Alleluia. </a:t>
                      </a: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SA" sz="2600" b="0" i="0" u="none" strike="noStrike" cap="none" normalizeH="0" baseline="0" dirty="0">
                          <a:ln>
                            <a:noFill/>
                          </a:ln>
                          <a:solidFill>
                            <a:schemeClr val="tx1"/>
                          </a:solidFill>
                          <a:effectLst/>
                          <a:latin typeface="Arial" charset="0"/>
                          <a:cs typeface="Arial" charset="0"/>
                        </a:rPr>
                        <a:t>كلّ نسمة فلتسبح اسم الرب إلهنا </a:t>
                      </a:r>
                      <a:r>
                        <a:rPr kumimoji="0" lang="ar-SA" sz="2600" b="0" i="0" u="none" strike="noStrike" cap="none" normalizeH="0" baseline="0" dirty="0" err="1">
                          <a:ln>
                            <a:noFill/>
                          </a:ln>
                          <a:solidFill>
                            <a:schemeClr val="tx1"/>
                          </a:solidFill>
                          <a:effectLst/>
                          <a:latin typeface="Arial" charset="0"/>
                          <a:cs typeface="Arial" charset="0"/>
                        </a:rPr>
                        <a:t>هلليلويا</a:t>
                      </a:r>
                      <a:r>
                        <a:rPr kumimoji="0" lang="fr-FR" sz="2600" b="0" i="0" u="none" strike="noStrike" cap="none" normalizeH="0" baseline="0" dirty="0">
                          <a:ln>
                            <a:noFill/>
                          </a:ln>
                          <a:solidFill>
                            <a:schemeClr val="tx1"/>
                          </a:solidFill>
                          <a:effectLst/>
                          <a:latin typeface="Arial" charset="0"/>
                          <a:cs typeface="Arial" charset="0"/>
                        </a:rPr>
                        <a:t>.</a:t>
                      </a:r>
                      <a:endParaRPr kumimoji="0" lang="en-US" sz="2600" b="0" i="0" u="none" strike="noStrike" cap="none" normalizeH="0" baseline="0" dirty="0">
                        <a:ln>
                          <a:noFill/>
                        </a:ln>
                        <a:solidFill>
                          <a:schemeClr val="tx1"/>
                        </a:solidFill>
                        <a:effectLst/>
                        <a:latin typeface="Arial" charset="0"/>
                        <a:cs typeface="Arial" charset="0"/>
                      </a:endParaRPr>
                    </a:p>
                    <a:p>
                      <a:pPr algn="just"/>
                      <a:endParaRPr lang="fr-FR" sz="2600" dirty="0"/>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100067" name="Group 35"/>
          <p:cNvGraphicFramePr>
            <a:graphicFrameLocks noGrp="1"/>
          </p:cNvGraphicFramePr>
          <p:nvPr>
            <p:extLst>
              <p:ext uri="{D42A27DB-BD31-4B8C-83A1-F6EECF244321}">
                <p14:modId xmlns:p14="http://schemas.microsoft.com/office/powerpoint/2010/main" val="1841485057"/>
              </p:ext>
            </p:extLst>
          </p:nvPr>
        </p:nvGraphicFramePr>
        <p:xfrm>
          <a:off x="0" y="1776730"/>
          <a:ext cx="9144000" cy="1348740"/>
        </p:xfrm>
        <a:graphic>
          <a:graphicData uri="http://schemas.openxmlformats.org/drawingml/2006/table">
            <a:tbl>
              <a:tblPr/>
              <a:tblGrid>
                <a:gridCol w="3255913">
                  <a:extLst>
                    <a:ext uri="{9D8B030D-6E8A-4147-A177-3AD203B41FA5}">
                      <a16:colId xmlns:a16="http://schemas.microsoft.com/office/drawing/2014/main" val="20000"/>
                    </a:ext>
                  </a:extLst>
                </a:gridCol>
                <a:gridCol w="3030587">
                  <a:extLst>
                    <a:ext uri="{9D8B030D-6E8A-4147-A177-3AD203B41FA5}">
                      <a16:colId xmlns:a16="http://schemas.microsoft.com/office/drawing/2014/main" val="20001"/>
                    </a:ext>
                  </a:extLst>
                </a:gridCol>
                <a:gridCol w="2857500">
                  <a:extLst>
                    <a:ext uri="{9D8B030D-6E8A-4147-A177-3AD203B41FA5}">
                      <a16:colId xmlns:a16="http://schemas.microsoft.com/office/drawing/2014/main" val="20002"/>
                    </a:ext>
                  </a:extLst>
                </a:gridCol>
              </a:tblGrid>
              <a:tr h="13487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Gloire</a:t>
                      </a:r>
                      <a:r>
                        <a:rPr kumimoji="0" lang="en-US" sz="2800" b="0" i="0" u="none" strike="noStrike" cap="none" normalizeH="0" baseline="0" dirty="0">
                          <a:ln>
                            <a:noFill/>
                          </a:ln>
                          <a:solidFill>
                            <a:schemeClr val="tx1"/>
                          </a:solidFill>
                          <a:effectLst/>
                          <a:latin typeface="Arial" charset="0"/>
                          <a:cs typeface="Arial" charset="0"/>
                        </a:rPr>
                        <a:t> au </a:t>
                      </a:r>
                      <a:r>
                        <a:rPr kumimoji="0" lang="en-US" sz="2800" b="0" i="0" u="none" strike="noStrike" cap="none" normalizeH="0" baseline="0" dirty="0" err="1">
                          <a:ln>
                            <a:noFill/>
                          </a:ln>
                          <a:solidFill>
                            <a:schemeClr val="tx1"/>
                          </a:solidFill>
                          <a:effectLst/>
                          <a:latin typeface="Arial" charset="0"/>
                          <a:cs typeface="Arial" charset="0"/>
                        </a:rPr>
                        <a:t>Père</a:t>
                      </a:r>
                      <a:r>
                        <a:rPr kumimoji="0" lang="en-US" sz="2800" b="0" i="0" u="none" strike="noStrike" cap="none" normalizeH="0" baseline="0" dirty="0">
                          <a:ln>
                            <a:noFill/>
                          </a:ln>
                          <a:solidFill>
                            <a:schemeClr val="tx1"/>
                          </a:solidFill>
                          <a:effectLst/>
                          <a:latin typeface="Arial" charset="0"/>
                          <a:cs typeface="Arial" charset="0"/>
                        </a:rPr>
                        <a:t> au </a:t>
                      </a:r>
                      <a:r>
                        <a:rPr kumimoji="0" lang="en-US" sz="2800" b="0" i="0" u="none" strike="noStrike" cap="none" normalizeH="0" baseline="0" dirty="0" err="1">
                          <a:ln>
                            <a:noFill/>
                          </a:ln>
                          <a:solidFill>
                            <a:schemeClr val="tx1"/>
                          </a:solidFill>
                          <a:effectLst/>
                          <a:latin typeface="Arial" charset="0"/>
                          <a:cs typeface="Arial" charset="0"/>
                        </a:rPr>
                        <a:t>Fils</a:t>
                      </a:r>
                      <a:r>
                        <a:rPr kumimoji="0" lang="en-US" sz="2800" b="0" i="0" u="none" strike="noStrike" cap="none" normalizeH="0" baseline="0" dirty="0">
                          <a:ln>
                            <a:noFill/>
                          </a:ln>
                          <a:solidFill>
                            <a:schemeClr val="tx1"/>
                          </a:solidFill>
                          <a:effectLst/>
                          <a:latin typeface="Arial" charset="0"/>
                          <a:cs typeface="Arial" charset="0"/>
                        </a:rPr>
                        <a:t> et au Saint Esprit. Alleluia. </a:t>
                      </a: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المجدُ </a:t>
                      </a:r>
                      <a:r>
                        <a:rPr kumimoji="0" lang="ar-SA" sz="2800" b="0" i="0" u="none" strike="noStrike" cap="none" normalizeH="0" baseline="0" dirty="0" err="1">
                          <a:ln>
                            <a:noFill/>
                          </a:ln>
                          <a:solidFill>
                            <a:schemeClr val="tx1"/>
                          </a:solidFill>
                          <a:effectLst/>
                          <a:latin typeface="Arial" charset="0"/>
                          <a:cs typeface="Arial" charset="0"/>
                        </a:rPr>
                        <a:t>للآب</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والإبن</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والروح القدس </a:t>
                      </a: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en-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36"/>
          <p:cNvGraphicFramePr>
            <a:graphicFrameLocks noGrp="1"/>
          </p:cNvGraphicFramePr>
          <p:nvPr>
            <p:extLst>
              <p:ext uri="{D42A27DB-BD31-4B8C-83A1-F6EECF244321}">
                <p14:modId xmlns:p14="http://schemas.microsoft.com/office/powerpoint/2010/main" val="2402365152"/>
              </p:ext>
            </p:extLst>
          </p:nvPr>
        </p:nvGraphicFramePr>
        <p:xfrm>
          <a:off x="-1" y="3196590"/>
          <a:ext cx="9144001" cy="1775460"/>
        </p:xfrm>
        <a:graphic>
          <a:graphicData uri="http://schemas.openxmlformats.org/drawingml/2006/table">
            <a:tbl>
              <a:tblPr/>
              <a:tblGrid>
                <a:gridCol w="3260035">
                  <a:extLst>
                    <a:ext uri="{9D8B030D-6E8A-4147-A177-3AD203B41FA5}">
                      <a16:colId xmlns:a16="http://schemas.microsoft.com/office/drawing/2014/main" val="20000"/>
                    </a:ext>
                  </a:extLst>
                </a:gridCol>
                <a:gridCol w="2862470">
                  <a:extLst>
                    <a:ext uri="{9D8B030D-6E8A-4147-A177-3AD203B41FA5}">
                      <a16:colId xmlns:a16="http://schemas.microsoft.com/office/drawing/2014/main" val="20001"/>
                    </a:ext>
                  </a:extLst>
                </a:gridCol>
                <a:gridCol w="3021496">
                  <a:extLst>
                    <a:ext uri="{9D8B030D-6E8A-4147-A177-3AD203B41FA5}">
                      <a16:colId xmlns:a16="http://schemas.microsoft.com/office/drawing/2014/main" val="20002"/>
                    </a:ext>
                  </a:extLst>
                </a:gridCol>
              </a:tblGrid>
              <a:tr h="1371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Maintenant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toujours</a:t>
                      </a:r>
                      <a:r>
                        <a:rPr kumimoji="0" lang="en-US" sz="2800" b="0" i="0" u="none" strike="noStrike" cap="none" normalizeH="0" baseline="0" dirty="0">
                          <a:ln>
                            <a:noFill/>
                          </a:ln>
                          <a:solidFill>
                            <a:schemeClr val="tx1"/>
                          </a:solidFill>
                          <a:effectLst/>
                          <a:latin typeface="Arial" charset="0"/>
                          <a:cs typeface="Arial" charset="0"/>
                        </a:rPr>
                        <a:t> et </a:t>
                      </a:r>
                      <a:r>
                        <a:rPr kumimoji="0" lang="en-US" sz="2800" b="0" i="0" u="none" strike="noStrike" cap="none" normalizeH="0" baseline="0" dirty="0" err="1">
                          <a:ln>
                            <a:noFill/>
                          </a:ln>
                          <a:solidFill>
                            <a:schemeClr val="tx1"/>
                          </a:solidFill>
                          <a:effectLst/>
                          <a:latin typeface="Arial" charset="0"/>
                          <a:cs typeface="Arial" charset="0"/>
                        </a:rPr>
                        <a:t>dans</a:t>
                      </a:r>
                      <a:r>
                        <a:rPr kumimoji="0" lang="en-US" sz="2800" b="0" i="0" u="none" strike="noStrike" cap="none" normalizeH="0" baseline="0" dirty="0">
                          <a:ln>
                            <a:noFill/>
                          </a:ln>
                          <a:solidFill>
                            <a:schemeClr val="tx1"/>
                          </a:solidFill>
                          <a:effectLst/>
                          <a:latin typeface="Arial" charset="0"/>
                          <a:cs typeface="Arial" charset="0"/>
                        </a:rPr>
                        <a:t> les </a:t>
                      </a:r>
                      <a:r>
                        <a:rPr kumimoji="0" lang="en-US" sz="2800" b="0" i="0" u="none" strike="noStrike" cap="none" normalizeH="0" baseline="0" dirty="0" err="1">
                          <a:ln>
                            <a:noFill/>
                          </a:ln>
                          <a:solidFill>
                            <a:schemeClr val="tx1"/>
                          </a:solidFill>
                          <a:effectLst/>
                          <a:latin typeface="Arial" charset="0"/>
                          <a:cs typeface="Arial" charset="0"/>
                        </a:rPr>
                        <a:t>siècles</a:t>
                      </a:r>
                      <a:r>
                        <a:rPr kumimoji="0" lang="en-US" sz="2800" b="0" i="0" u="none" strike="noStrike" cap="none" normalizeH="0" baseline="0" dirty="0">
                          <a:ln>
                            <a:noFill/>
                          </a:ln>
                          <a:solidFill>
                            <a:schemeClr val="tx1"/>
                          </a:solidFill>
                          <a:effectLst/>
                          <a:latin typeface="Arial" charset="0"/>
                          <a:cs typeface="Arial" charset="0"/>
                        </a:rPr>
                        <a:t> des </a:t>
                      </a:r>
                      <a:r>
                        <a:rPr kumimoji="0" lang="en-US" sz="2800" b="0" i="0" u="none" strike="noStrike" cap="none" normalizeH="0" baseline="0" dirty="0" err="1">
                          <a:ln>
                            <a:noFill/>
                          </a:ln>
                          <a:solidFill>
                            <a:schemeClr val="tx1"/>
                          </a:solidFill>
                          <a:effectLst/>
                          <a:latin typeface="Arial" charset="0"/>
                          <a:cs typeface="Arial" charset="0"/>
                        </a:rPr>
                        <a:t>siècles</a:t>
                      </a:r>
                      <a:r>
                        <a:rPr kumimoji="0" lang="en-US" sz="2800" b="0" i="0" u="none" strike="noStrike" cap="none" normalizeH="0" baseline="0" dirty="0">
                          <a:ln>
                            <a:noFill/>
                          </a:ln>
                          <a:solidFill>
                            <a:schemeClr val="tx1"/>
                          </a:solidFill>
                          <a:effectLst/>
                          <a:latin typeface="Arial" charset="0"/>
                          <a:cs typeface="Arial" charset="0"/>
                        </a:rPr>
                        <a:t>.  Amen.</a:t>
                      </a: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الآن وكل</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أوان وإلى دهر</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الدهور آمين </a:t>
                      </a: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pPr algn="just"/>
                      <a:endParaRPr lang="fr-FR" sz="2800" dirty="0"/>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3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nvGraphicFramePr>
        <p:xfrm>
          <a:off x="0" y="594360"/>
          <a:ext cx="9144000" cy="4427220"/>
        </p:xfrm>
        <a:graphic>
          <a:graphicData uri="http://schemas.openxmlformats.org/drawingml/2006/table">
            <a:tbl>
              <a:tblPr/>
              <a:tblGrid>
                <a:gridCol w="3461338">
                  <a:extLst>
                    <a:ext uri="{9D8B030D-6E8A-4147-A177-3AD203B41FA5}">
                      <a16:colId xmlns:a16="http://schemas.microsoft.com/office/drawing/2014/main" val="20000"/>
                    </a:ext>
                  </a:extLst>
                </a:gridCol>
                <a:gridCol w="2961764">
                  <a:extLst>
                    <a:ext uri="{9D8B030D-6E8A-4147-A177-3AD203B41FA5}">
                      <a16:colId xmlns:a16="http://schemas.microsoft.com/office/drawing/2014/main" val="20001"/>
                    </a:ext>
                  </a:extLst>
                </a:gridCol>
                <a:gridCol w="2720898">
                  <a:extLst>
                    <a:ext uri="{9D8B030D-6E8A-4147-A177-3AD203B41FA5}">
                      <a16:colId xmlns:a16="http://schemas.microsoft.com/office/drawing/2014/main" val="20002"/>
                    </a:ext>
                  </a:extLst>
                </a:gridCol>
              </a:tblGrid>
              <a:tr h="391927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2400" i="0" dirty="0">
                          <a:latin typeface="Coptic1" pitchFamily="2" charset="0"/>
                        </a:rPr>
                        <a:t>}</a:t>
                      </a:r>
                      <a:r>
                        <a:rPr lang="en-CA" sz="2400" i="0" dirty="0" err="1">
                          <a:latin typeface="Coptic1" pitchFamily="2" charset="0"/>
                        </a:rPr>
                        <a:t>cwo~un</a:t>
                      </a:r>
                      <a:r>
                        <a:rPr lang="en-CA" sz="2400" i="0" baseline="0" dirty="0">
                          <a:latin typeface="Coptic1" pitchFamily="2" charset="0"/>
                        </a:rPr>
                        <a:t> </a:t>
                      </a:r>
                      <a:r>
                        <a:rPr lang="en-CA" sz="2400" i="0" dirty="0">
                          <a:latin typeface="Coptic1" pitchFamily="2" charset="0"/>
                        </a:rPr>
                        <a:t>je </a:t>
                      </a:r>
                      <a:r>
                        <a:rPr lang="en-CA" sz="2400" i="0" dirty="0" err="1">
                          <a:latin typeface="Coptic1" pitchFamily="2" charset="0"/>
                        </a:rPr>
                        <a:t>n~yok</a:t>
                      </a:r>
                      <a:r>
                        <a:rPr lang="en-CA" sz="2400" i="0" dirty="0">
                          <a:latin typeface="Coptic1" pitchFamily="2" charset="0"/>
                        </a:rPr>
                        <a:t> </a:t>
                      </a:r>
                      <a:r>
                        <a:rPr lang="en-CA" sz="2400" i="0" dirty="0" err="1">
                          <a:latin typeface="Coptic1" pitchFamily="2" charset="0"/>
                        </a:rPr>
                        <a:t>o~ua~gayoc</a:t>
                      </a:r>
                      <a:r>
                        <a:rPr lang="en-CA" sz="2400" i="0" dirty="0">
                          <a:latin typeface="Coptic1" pitchFamily="2" charset="0"/>
                        </a:rPr>
                        <a:t>: </a:t>
                      </a:r>
                      <a:r>
                        <a:rPr lang="en-CA" sz="2400" i="0" dirty="0" err="1">
                          <a:latin typeface="Coptic1" pitchFamily="2" charset="0"/>
                        </a:rPr>
                        <a:t>n~refsenh</a:t>
                      </a:r>
                      <a:r>
                        <a:rPr lang="en-CA" sz="2400" i="0" dirty="0">
                          <a:latin typeface="Coptic1" pitchFamily="2" charset="0"/>
                        </a:rPr>
                        <a:t>/t</a:t>
                      </a:r>
                      <a:r>
                        <a:rPr lang="en-CA" sz="2400" i="0" baseline="0" dirty="0">
                          <a:latin typeface="Coptic1" pitchFamily="2" charset="0"/>
                        </a:rPr>
                        <a:t> </a:t>
                      </a:r>
                      <a:r>
                        <a:rPr lang="en-CA" sz="2400" i="0" dirty="0" err="1">
                          <a:latin typeface="Coptic1" pitchFamily="2" charset="0"/>
                        </a:rPr>
                        <a:t>ouoh</a:t>
                      </a:r>
                      <a:r>
                        <a:rPr lang="en-CA" sz="2400" i="0" dirty="0">
                          <a:latin typeface="Coptic1" pitchFamily="2" charset="0"/>
                        </a:rPr>
                        <a:t> </a:t>
                      </a:r>
                      <a:r>
                        <a:rPr lang="en-CA" sz="2400" i="0" dirty="0" err="1">
                          <a:latin typeface="Coptic1" pitchFamily="2" charset="0"/>
                        </a:rPr>
                        <a:t>n~na</a:t>
                      </a:r>
                      <a:r>
                        <a:rPr lang="en-CA" sz="2400" i="0" dirty="0">
                          <a:latin typeface="Coptic1" pitchFamily="2" charset="0"/>
                        </a:rPr>
                        <a:t>/~t: </a:t>
                      </a:r>
                      <a:r>
                        <a:rPr lang="en-CA" sz="2400" i="0" dirty="0" err="1">
                          <a:latin typeface="Coptic1" pitchFamily="2" charset="0"/>
                        </a:rPr>
                        <a:t>a~ripameui</a:t>
                      </a:r>
                      <a:r>
                        <a:rPr lang="en-CA" sz="2400" i="0" dirty="0">
                          <a:latin typeface="Coptic1" pitchFamily="2" charset="0"/>
                        </a:rPr>
                        <a:t>~ </a:t>
                      </a:r>
                      <a:r>
                        <a:rPr lang="en-CA" sz="2400" i="0" dirty="0" err="1">
                          <a:latin typeface="Coptic1" pitchFamily="2" charset="0"/>
                        </a:rPr>
                        <a:t>qen</a:t>
                      </a:r>
                      <a:r>
                        <a:rPr lang="en-CA" sz="2400" i="0" dirty="0">
                          <a:latin typeface="Coptic1" pitchFamily="2" charset="0"/>
                        </a:rPr>
                        <a:t> </a:t>
                      </a:r>
                      <a:r>
                        <a:rPr lang="en-CA" sz="2400" i="0" dirty="0" err="1">
                          <a:latin typeface="Coptic1" pitchFamily="2" charset="0"/>
                        </a:rPr>
                        <a:t>peknai</a:t>
                      </a:r>
                      <a:r>
                        <a:rPr lang="en-CA" sz="2400" i="0" dirty="0">
                          <a:latin typeface="Coptic1" pitchFamily="2" charset="0"/>
                        </a:rPr>
                        <a:t>: </a:t>
                      </a:r>
                      <a:r>
                        <a:rPr lang="en-CA" sz="2400" i="0" dirty="0" err="1">
                          <a:latin typeface="Coptic1" pitchFamily="2" charset="0"/>
                        </a:rPr>
                        <a:t>sa</a:t>
                      </a:r>
                      <a:r>
                        <a:rPr lang="en-CA" sz="2400" i="0" dirty="0">
                          <a:latin typeface="Coptic1" pitchFamily="2" charset="0"/>
                        </a:rPr>
                        <a:t> </a:t>
                      </a:r>
                      <a:r>
                        <a:rPr lang="en-CA" sz="2400" i="0" dirty="0" err="1">
                          <a:latin typeface="Coptic1" pitchFamily="2" charset="0"/>
                        </a:rPr>
                        <a:t>e~neh</a:t>
                      </a:r>
                      <a:r>
                        <a:rPr lang="en-CA" sz="2400" i="0" dirty="0">
                          <a:latin typeface="Coptic1" pitchFamily="2" charset="0"/>
                        </a:rPr>
                        <a:t> </a:t>
                      </a:r>
                      <a:r>
                        <a:rPr lang="en-CA" sz="2400" i="0" dirty="0" err="1">
                          <a:latin typeface="Coptic1" pitchFamily="2" charset="0"/>
                        </a:rPr>
                        <a:t>n~te</a:t>
                      </a:r>
                      <a:r>
                        <a:rPr lang="en-CA" sz="2400" i="0" dirty="0">
                          <a:latin typeface="Coptic1" pitchFamily="2" charset="0"/>
                        </a:rPr>
                        <a:t> </a:t>
                      </a:r>
                      <a:r>
                        <a:rPr lang="en-CA" sz="2400" i="0" dirty="0" err="1">
                          <a:latin typeface="Coptic1" pitchFamily="2" charset="0"/>
                        </a:rPr>
                        <a:t>nie~neh</a:t>
                      </a:r>
                      <a:r>
                        <a:rPr lang="en-CA" sz="2400" i="0" dirty="0">
                          <a:latin typeface="Coptic1" pitchFamily="2"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m~mok</a:t>
                      </a:r>
                      <a:r>
                        <a:rPr kumimoji="0" lang="en-US" sz="2400" b="0" i="0" u="none" strike="noStrike" cap="none" normalizeH="0" baseline="0" dirty="0">
                          <a:ln>
                            <a:noFill/>
                          </a:ln>
                          <a:solidFill>
                            <a:schemeClr val="tx1"/>
                          </a:solidFill>
                          <a:effectLst/>
                          <a:latin typeface="Coptic1" pitchFamily="2" charset="0"/>
                          <a:cs typeface="Arial" charset="0"/>
                        </a:rPr>
                        <a:t> w~ pa{</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I/#c#: </a:t>
                      </a:r>
                      <a:r>
                        <a:rPr kumimoji="0" lang="en-US" sz="2400" b="0" i="0" u="none" strike="noStrike" cap="none" normalizeH="0" baseline="0" dirty="0" err="1">
                          <a:ln>
                            <a:noFill/>
                          </a:ln>
                          <a:solidFill>
                            <a:schemeClr val="tx1"/>
                          </a:solidFill>
                          <a:effectLst/>
                          <a:latin typeface="Coptic1" pitchFamily="2" charset="0"/>
                          <a:cs typeface="Arial" charset="0"/>
                        </a:rPr>
                        <a:t>m~percohi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m~moi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pekjwnt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o~ude</a:t>
                      </a:r>
                      <a:r>
                        <a:rPr kumimoji="0" lang="en-US" sz="2400" b="0" i="0" u="none" strike="noStrike" cap="none" normalizeH="0" baseline="0" dirty="0">
                          <a:ln>
                            <a:noFill/>
                          </a:ln>
                          <a:solidFill>
                            <a:schemeClr val="tx1"/>
                          </a:solidFill>
                          <a:effectLst/>
                          <a:latin typeface="Coptic1" pitchFamily="2" charset="0"/>
                          <a:cs typeface="Arial" charset="0"/>
                        </a:rPr>
                        <a:t> on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pekm~bon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c~bw</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n~tametate~mi</a:t>
                      </a:r>
                      <a:r>
                        <a:rPr kumimoji="0" lang="en-US" sz="24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200" b="0" i="0" u="none" strike="noStrike" kern="1200" baseline="0" dirty="0">
                          <a:solidFill>
                            <a:schemeClr val="tx1"/>
                          </a:solidFill>
                          <a:latin typeface="+mn-lt"/>
                          <a:ea typeface="+mn-ea"/>
                          <a:cs typeface="+mn-cs"/>
                        </a:rPr>
                        <a:t>Je sais que Tu es bon, tendre et miséricordieux,</a:t>
                      </a:r>
                    </a:p>
                    <a:p>
                      <a:pPr algn="just"/>
                      <a:r>
                        <a:rPr lang="fr-FR" sz="2200" b="0" i="0" u="none" strike="noStrike" kern="1200" baseline="0" dirty="0">
                          <a:solidFill>
                            <a:schemeClr val="tx1"/>
                          </a:solidFill>
                          <a:latin typeface="+mn-lt"/>
                          <a:ea typeface="+mn-ea"/>
                          <a:cs typeface="+mn-cs"/>
                        </a:rPr>
                        <a:t>souviens Toi de moi dans Ta miséricorde éternellement.</a:t>
                      </a:r>
                    </a:p>
                    <a:p>
                      <a:pPr algn="just"/>
                      <a:r>
                        <a:rPr lang="fr-FR" sz="2200" b="0" i="0" u="none" strike="noStrike" kern="1200" baseline="0" dirty="0">
                          <a:solidFill>
                            <a:schemeClr val="tx1"/>
                          </a:solidFill>
                          <a:latin typeface="+mn-lt"/>
                          <a:ea typeface="+mn-ea"/>
                          <a:cs typeface="+mn-cs"/>
                        </a:rPr>
                        <a:t>Je Te demande mon</a:t>
                      </a:r>
                    </a:p>
                    <a:p>
                      <a:pPr algn="just"/>
                      <a:r>
                        <a:rPr lang="fr-FR" sz="2200" b="0" i="0" u="none" strike="noStrike" kern="1200" baseline="0" dirty="0">
                          <a:solidFill>
                            <a:schemeClr val="tx1"/>
                          </a:solidFill>
                          <a:latin typeface="+mn-lt"/>
                          <a:ea typeface="+mn-ea"/>
                          <a:cs typeface="+mn-cs"/>
                        </a:rPr>
                        <a:t>Seigneur Jésus ne me reproche pas dans Ta colère ni dans Ton courroux Tu corriges mes ignorances.</a:t>
                      </a:r>
                      <a:endParaRPr kumimoji="0" lang="fr-CA"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a:t>أنا أعرف</a:t>
                      </a:r>
                      <a:r>
                        <a:rPr lang="fr-CA" sz="2800" dirty="0"/>
                        <a:t>    </a:t>
                      </a:r>
                      <a:r>
                        <a:rPr lang="ar-EG" sz="2800" dirty="0"/>
                        <a:t> أنك صالح، رؤوف ورحيم، أذكرنى برحمتك</a:t>
                      </a:r>
                      <a:r>
                        <a:rPr lang="fr-CA" sz="2800" dirty="0"/>
                        <a:t> </a:t>
                      </a:r>
                      <a:r>
                        <a:rPr lang="ar-EG" sz="2800" dirty="0"/>
                        <a:t>إلى أبد الأبد.</a:t>
                      </a:r>
                      <a:endParaRPr lang="fr-CA" sz="2800" dirty="0"/>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a:t>أطلب إليك يا ربى يسوع،</a:t>
                      </a:r>
                      <a:r>
                        <a:rPr lang="fr-CA" sz="2800" dirty="0"/>
                        <a:t>    </a:t>
                      </a:r>
                      <a:r>
                        <a:rPr lang="ar-EG" sz="2800" dirty="0"/>
                        <a:t> أن لا تبكتنى بغضبك، </a:t>
                      </a:r>
                      <a:r>
                        <a:rPr lang="fr-CA" sz="2800" dirty="0"/>
                        <a:t>      </a:t>
                      </a:r>
                      <a:r>
                        <a:rPr lang="ar-EG" sz="2800" dirty="0"/>
                        <a:t>ولا برجزك تؤدب جهالتى.</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C2D37766-08D3-40F0-AB54-877A6990F638}"/>
              </a:ext>
            </a:extLst>
          </p:cNvPr>
          <p:cNvGraphicFramePr>
            <a:graphicFrameLocks noGrp="1"/>
          </p:cNvGraphicFramePr>
          <p:nvPr>
            <p:extLst>
              <p:ext uri="{D42A27DB-BD31-4B8C-83A1-F6EECF244321}">
                <p14:modId xmlns:p14="http://schemas.microsoft.com/office/powerpoint/2010/main" val="1463140893"/>
              </p:ext>
            </p:extLst>
          </p:nvPr>
        </p:nvGraphicFramePr>
        <p:xfrm>
          <a:off x="1524000" y="7024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1977003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mn-lt"/>
                        </a:rPr>
                        <a:t>Grand </a:t>
                      </a:r>
                      <a:r>
                        <a:rPr lang="en-US" sz="1800" b="0" dirty="0" err="1">
                          <a:latin typeface="+mn-lt"/>
                        </a:rPr>
                        <a:t>Carême</a:t>
                      </a:r>
                      <a:r>
                        <a:rPr lang="en-US" sz="1800" b="0" dirty="0">
                          <a:latin typeface="+mn-lt"/>
                        </a:rPr>
                        <a:t> – 1</a:t>
                      </a:r>
                      <a:r>
                        <a:rPr lang="en-US" sz="1800" b="0" baseline="30000" dirty="0">
                          <a:latin typeface="+mn-lt"/>
                        </a:rPr>
                        <a:t>er</a:t>
                      </a:r>
                      <a:r>
                        <a:rPr lang="en-US" sz="1800" b="0" dirty="0">
                          <a:latin typeface="+mn-lt"/>
                        </a:rPr>
                        <a:t> </a:t>
                      </a:r>
                      <a:r>
                        <a:rPr lang="en-US" sz="1800" b="0" dirty="0" err="1">
                          <a:latin typeface="+mn-lt"/>
                        </a:rPr>
                        <a:t>Aspasmos</a:t>
                      </a:r>
                      <a:r>
                        <a:rPr lang="en-US" sz="1800" b="0" dirty="0">
                          <a:latin typeface="+mn-lt"/>
                        </a:rPr>
                        <a:t> </a:t>
                      </a:r>
                      <a:r>
                        <a:rPr lang="en-US" sz="1800" b="0" dirty="0" err="1">
                          <a:latin typeface="+mn-lt"/>
                        </a:rPr>
                        <a:t>Watos</a:t>
                      </a:r>
                      <a:endParaRPr lang="en-US" sz="18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99365353"/>
                  </a:ext>
                </a:extLst>
              </a:tr>
            </a:tbl>
          </a:graphicData>
        </a:graphic>
      </p:graphicFrame>
      <p:sp>
        <p:nvSpPr>
          <p:cNvPr id="7" name="Action Button: Custom 30">
            <a:hlinkClick r:id="rId3" action="ppaction://hlinksldjump" highlightClick="1"/>
            <a:extLst>
              <a:ext uri="{FF2B5EF4-FFF2-40B4-BE49-F238E27FC236}">
                <a16:creationId xmlns:a16="http://schemas.microsoft.com/office/drawing/2014/main" id="{6C7F742E-9ECA-436F-BD1C-55374F0BF59A}"/>
              </a:ext>
            </a:extLst>
          </p:cNvPr>
          <p:cNvSpPr/>
          <p:nvPr/>
        </p:nvSpPr>
        <p:spPr bwMode="auto">
          <a:xfrm>
            <a:off x="517757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Action Button: Custom 4">
            <a:hlinkClick r:id="rId4" action="ppaction://hlinksldjump" highlightClick="1"/>
            <a:extLst>
              <a:ext uri="{FF2B5EF4-FFF2-40B4-BE49-F238E27FC236}">
                <a16:creationId xmlns:a16="http://schemas.microsoft.com/office/drawing/2014/main" id="{6E9F1266-260C-4682-8AC1-39B361B76A99}"/>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89933929"/>
      </p:ext>
    </p:extLst>
  </p:cSld>
  <p:clrMapOvr>
    <a:masterClrMapping/>
  </p:clrMapOvr>
  <p:transition/>
</p:sld>
</file>

<file path=ppt/slides/slide3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983318" name="Group 22"/>
          <p:cNvGraphicFramePr>
            <a:graphicFrameLocks noGrp="1"/>
          </p:cNvGraphicFramePr>
          <p:nvPr>
            <p:extLst>
              <p:ext uri="{D42A27DB-BD31-4B8C-83A1-F6EECF244321}">
                <p14:modId xmlns:p14="http://schemas.microsoft.com/office/powerpoint/2010/main" val="1330866445"/>
              </p:ext>
            </p:extLst>
          </p:nvPr>
        </p:nvGraphicFramePr>
        <p:xfrm>
          <a:off x="0" y="258703"/>
          <a:ext cx="9143999" cy="4457700"/>
        </p:xfrm>
        <a:graphic>
          <a:graphicData uri="http://schemas.openxmlformats.org/drawingml/2006/table">
            <a:tbl>
              <a:tblPr/>
              <a:tblGrid>
                <a:gridCol w="3220370">
                  <a:extLst>
                    <a:ext uri="{9D8B030D-6E8A-4147-A177-3AD203B41FA5}">
                      <a16:colId xmlns:a16="http://schemas.microsoft.com/office/drawing/2014/main" val="20000"/>
                    </a:ext>
                  </a:extLst>
                </a:gridCol>
                <a:gridCol w="3375244">
                  <a:extLst>
                    <a:ext uri="{9D8B030D-6E8A-4147-A177-3AD203B41FA5}">
                      <a16:colId xmlns:a16="http://schemas.microsoft.com/office/drawing/2014/main" val="20001"/>
                    </a:ext>
                  </a:extLst>
                </a:gridCol>
                <a:gridCol w="2548385">
                  <a:extLst>
                    <a:ext uri="{9D8B030D-6E8A-4147-A177-3AD203B41FA5}">
                      <a16:colId xmlns:a16="http://schemas.microsoft.com/office/drawing/2014/main" val="20002"/>
                    </a:ext>
                  </a:extLst>
                </a:gridCol>
              </a:tblGrid>
              <a:tr h="296113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Al#: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Afe~rn</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cteuin</a:t>
                      </a:r>
                      <a:r>
                        <a:rPr kumimoji="0" lang="en-CA"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e~h~r</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e~jwn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n~h~me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n~e~hoo~u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nem</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h~me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n~e~jwrh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Nai</a:t>
                      </a:r>
                      <a:r>
                        <a:rPr kumimoji="0" lang="en-CA" sz="3200" b="0" i="0" u="none" strike="noStrike" cap="none" normalizeH="0" baseline="0" dirty="0">
                          <a:ln>
                            <a:noFill/>
                          </a:ln>
                          <a:solidFill>
                            <a:schemeClr val="tx1"/>
                          </a:solidFill>
                          <a:effectLst/>
                          <a:latin typeface="Coptic1" pitchFamily="2" charset="0"/>
                          <a:cs typeface="Arial" charset="0"/>
                        </a:rPr>
                        <a:t> nan kata </a:t>
                      </a:r>
                      <a:r>
                        <a:rPr kumimoji="0" lang="en-CA" sz="3200" b="0" i="0" u="none" strike="noStrike" cap="none" normalizeH="0" baseline="0" dirty="0" err="1">
                          <a:ln>
                            <a:noFill/>
                          </a:ln>
                          <a:solidFill>
                            <a:schemeClr val="tx1"/>
                          </a:solidFill>
                          <a:effectLst/>
                          <a:latin typeface="Coptic1" pitchFamily="2" charset="0"/>
                          <a:cs typeface="Arial" charset="0"/>
                        </a:rPr>
                        <a:t>peknist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n~nai</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(3)</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Christ a </a:t>
                      </a:r>
                      <a:r>
                        <a:rPr lang="fr-FR" sz="3200" dirty="0"/>
                        <a:t>jeûné pour nous,  quarante jours et quarante nuits.</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3200" dirty="0"/>
                        <a:t>Aie pitié de nous selon Ta grande miséricorde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600" dirty="0"/>
                        <a:t>هلليلويا هلليلويا هلليلويا، المسيح صام عنا،</a:t>
                      </a:r>
                      <a:r>
                        <a:rPr lang="fr-CA" sz="3600" dirty="0"/>
                        <a:t>   </a:t>
                      </a:r>
                      <a:r>
                        <a:rPr lang="ar-EG" sz="3600" dirty="0"/>
                        <a:t> أربعين يوماً وأربعين ليلة. ارحمنا كعظيم رحمتك.</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69370738"/>
      </p:ext>
    </p:extLst>
  </p:cSld>
  <p:clrMapOvr>
    <a:masterClrMapping/>
  </p:clrMapOvr>
  <p:transition/>
</p:sld>
</file>

<file path=ppt/slides/slide3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extLst>
              <p:ext uri="{D42A27DB-BD31-4B8C-83A1-F6EECF244321}">
                <p14:modId xmlns:p14="http://schemas.microsoft.com/office/powerpoint/2010/main" val="2749516717"/>
              </p:ext>
            </p:extLst>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19" name="AutoShape 36">
            <a:hlinkClick r:id="rId4" action="ppaction://hlinksldjump" highlightClick="1"/>
            <a:extLst>
              <a:ext uri="{FF2B5EF4-FFF2-40B4-BE49-F238E27FC236}">
                <a16:creationId xmlns:a16="http://schemas.microsoft.com/office/drawing/2014/main" id="{F0299799-5685-4A63-B29C-90EBB0876F31}"/>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30">
            <a:hlinkClick r:id="rId5" action="ppaction://hlinksldjump" highlightClick="1"/>
            <a:extLst>
              <a:ext uri="{FF2B5EF4-FFF2-40B4-BE49-F238E27FC236}">
                <a16:creationId xmlns:a16="http://schemas.microsoft.com/office/drawing/2014/main" id="{8BBE8DE8-77A9-4771-A4AC-51A0073CC533}"/>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70869570"/>
      </p:ext>
    </p:extLst>
  </p:cSld>
  <p:clrMapOvr>
    <a:masterClrMapping/>
  </p:clrMapOvr>
  <p:transition/>
</p:sld>
</file>

<file path=ppt/slides/slide3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21354509"/>
      </p:ext>
    </p:extLst>
  </p:cSld>
  <p:clrMapOvr>
    <a:masterClrMapping/>
  </p:clrMapOvr>
  <p:transition/>
</p:sld>
</file>

<file path=ppt/slides/slide3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1148423667"/>
              </p:ext>
            </p:extLst>
          </p:nvPr>
        </p:nvGraphicFramePr>
        <p:xfrm>
          <a:off x="0" y="514350"/>
          <a:ext cx="9144000" cy="4457700"/>
        </p:xfrm>
        <a:graphic>
          <a:graphicData uri="http://schemas.openxmlformats.org/drawingml/2006/table">
            <a:tbl>
              <a:tblPr/>
              <a:tblGrid>
                <a:gridCol w="3495472">
                  <a:extLst>
                    <a:ext uri="{9D8B030D-6E8A-4147-A177-3AD203B41FA5}">
                      <a16:colId xmlns:a16="http://schemas.microsoft.com/office/drawing/2014/main" val="20000"/>
                    </a:ext>
                  </a:extLst>
                </a:gridCol>
                <a:gridCol w="3125822">
                  <a:extLst>
                    <a:ext uri="{9D8B030D-6E8A-4147-A177-3AD203B41FA5}">
                      <a16:colId xmlns:a16="http://schemas.microsoft.com/office/drawing/2014/main" val="20001"/>
                    </a:ext>
                  </a:extLst>
                </a:gridCol>
                <a:gridCol w="2522706">
                  <a:extLst>
                    <a:ext uri="{9D8B030D-6E8A-4147-A177-3AD203B41FA5}">
                      <a16:colId xmlns:a16="http://schemas.microsoft.com/office/drawing/2014/main" val="20002"/>
                    </a:ext>
                  </a:extLst>
                </a:gridCol>
              </a:tblGrid>
              <a:tr h="391927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Pencwtyr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n~a~gayoc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afe~rn</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cteuin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e~h~r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n~h~me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n~e~hoo~u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h~me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n~e~jwrh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n~tefcotten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e~bolha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pidiaboloc</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Maren </a:t>
                      </a: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 </a:t>
                      </a:r>
                      <a:r>
                        <a:rPr kumimoji="0" lang="en-US" sz="2400" b="0" i="0" u="none" strike="noStrike" cap="none" normalizeH="0" baseline="0" dirty="0" err="1">
                          <a:ln>
                            <a:noFill/>
                          </a:ln>
                          <a:solidFill>
                            <a:schemeClr val="tx1"/>
                          </a:solidFill>
                          <a:effectLst/>
                          <a:latin typeface="Coptic1" pitchFamily="2" charset="0"/>
                          <a:cs typeface="Arial" charset="0"/>
                        </a:rPr>
                        <a:t>n~tene~rnicteuin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o~utoubo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oumeym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a:t>
                      </a:r>
                      <a:r>
                        <a:rPr kumimoji="0" lang="en-US" sz="2400" b="0" i="0" u="none" strike="noStrike" cap="none" normalizeH="0" baseline="0" dirty="0">
                          <a:ln>
                            <a:noFill/>
                          </a:ln>
                          <a:solidFill>
                            <a:schemeClr val="tx1"/>
                          </a:solidFill>
                          <a:effectLst/>
                          <a:latin typeface="Coptic1" pitchFamily="2" charset="0"/>
                          <a:cs typeface="Arial" charset="0"/>
                        </a:rPr>
                        <a:t>] nan </a:t>
                      </a:r>
                      <a:r>
                        <a:rPr kumimoji="0" lang="en-US" sz="2400" b="0" i="0" u="none" strike="noStrike" cap="none" normalizeH="0" baseline="0" dirty="0" err="1">
                          <a:ln>
                            <a:noFill/>
                          </a:ln>
                          <a:solidFill>
                            <a:schemeClr val="tx1"/>
                          </a:solidFill>
                          <a:effectLst/>
                          <a:latin typeface="Coptic1" pitchFamily="2" charset="0"/>
                          <a:cs typeface="Arial" charset="0"/>
                        </a:rPr>
                        <a:t>n~o~ube,e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n~a~nef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y~meto~uro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n~niv</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o~ui</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200" b="0" i="0" u="none" strike="noStrike" cap="none" normalizeH="0" baseline="0" dirty="0">
                          <a:ln>
                            <a:noFill/>
                          </a:ln>
                          <a:solidFill>
                            <a:schemeClr val="tx1"/>
                          </a:solidFill>
                          <a:effectLst/>
                          <a:latin typeface="Arial" charset="0"/>
                          <a:cs typeface="Arial" charset="0"/>
                        </a:rPr>
                        <a:t>Notre bon Sauveur a jeûné pour nous, quarante jours et quarante nuits, jusqu’à ce qu'Il nous ait sauvés</a:t>
                      </a:r>
                    </a:p>
                    <a:p>
                      <a:pPr algn="just"/>
                      <a:r>
                        <a:rPr kumimoji="0" lang="fr-FR" sz="2200" b="0" i="0" u="none" strike="noStrike" cap="none" normalizeH="0" baseline="0" dirty="0">
                          <a:ln>
                            <a:noFill/>
                          </a:ln>
                          <a:solidFill>
                            <a:schemeClr val="tx1"/>
                          </a:solidFill>
                          <a:effectLst/>
                          <a:latin typeface="Arial" charset="0"/>
                          <a:cs typeface="Arial" charset="0"/>
                        </a:rPr>
                        <a:t>du Diable.</a:t>
                      </a:r>
                    </a:p>
                    <a:p>
                      <a:pPr algn="just"/>
                      <a:endParaRPr kumimoji="0" lang="fr-FR" sz="2200" b="0" i="0" u="none" strike="noStrike" cap="none" normalizeH="0" baseline="0" dirty="0">
                        <a:ln>
                          <a:noFill/>
                        </a:ln>
                        <a:solidFill>
                          <a:schemeClr val="tx1"/>
                        </a:solidFill>
                        <a:effectLst/>
                        <a:latin typeface="Arial" charset="0"/>
                        <a:cs typeface="Arial" charset="0"/>
                      </a:endParaRPr>
                    </a:p>
                    <a:p>
                      <a:pPr algn="just"/>
                      <a:r>
                        <a:rPr kumimoji="0" lang="fr-FR" sz="2200" b="0" i="0" u="none" strike="noStrike" cap="none" normalizeH="0" baseline="0" dirty="0">
                          <a:ln>
                            <a:noFill/>
                          </a:ln>
                          <a:solidFill>
                            <a:schemeClr val="tx1"/>
                          </a:solidFill>
                          <a:effectLst/>
                          <a:latin typeface="Arial" charset="0"/>
                          <a:cs typeface="Arial" charset="0"/>
                        </a:rPr>
                        <a:t>Prions et jeûnons, avec pureté et justice; et Il nous accordera une bonne récompense dans le royaume des cieux.</a:t>
                      </a:r>
                      <a:endParaRPr kumimoji="0" lang="fr-CA"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مخلصنا الصالح، صام</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عنا، أربعين يوماً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وأربعين ليلة، حتي</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خلصنا من إبليس.</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فلنصلي ونصوم،</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بطهارة وبر، فيعطينا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أجراً صالحاً، في</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ملكوت السماوات.</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C2D37766-08D3-40F0-AB54-877A6990F638}"/>
              </a:ext>
            </a:extLst>
          </p:cNvPr>
          <p:cNvGraphicFramePr>
            <a:graphicFrameLocks noGrp="1"/>
          </p:cNvGraphicFramePr>
          <p:nvPr>
            <p:extLst>
              <p:ext uri="{D42A27DB-BD31-4B8C-83A1-F6EECF244321}">
                <p14:modId xmlns:p14="http://schemas.microsoft.com/office/powerpoint/2010/main" val="1394904655"/>
              </p:ext>
            </p:extLst>
          </p:nvPr>
        </p:nvGraphicFramePr>
        <p:xfrm>
          <a:off x="1524000" y="7024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1977003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mn-lt"/>
                        </a:rPr>
                        <a:t>Grand </a:t>
                      </a:r>
                      <a:r>
                        <a:rPr lang="en-US" sz="1800" b="0" dirty="0" err="1">
                          <a:latin typeface="+mn-lt"/>
                        </a:rPr>
                        <a:t>Carême</a:t>
                      </a:r>
                      <a:r>
                        <a:rPr lang="en-US" sz="1800" b="0" dirty="0">
                          <a:latin typeface="+mn-lt"/>
                        </a:rPr>
                        <a:t> – 2</a:t>
                      </a:r>
                      <a:r>
                        <a:rPr lang="en-US" sz="1800" b="0" baseline="30000" dirty="0">
                          <a:latin typeface="+mn-lt"/>
                        </a:rPr>
                        <a:t>ème</a:t>
                      </a:r>
                      <a:r>
                        <a:rPr lang="en-US" sz="1800" b="0" dirty="0">
                          <a:latin typeface="+mn-lt"/>
                        </a:rPr>
                        <a:t> </a:t>
                      </a:r>
                      <a:r>
                        <a:rPr lang="en-US" sz="1800" b="0" dirty="0" err="1">
                          <a:latin typeface="+mn-lt"/>
                        </a:rPr>
                        <a:t>Aspasmos</a:t>
                      </a:r>
                      <a:r>
                        <a:rPr lang="en-US" sz="1800" b="0" dirty="0">
                          <a:latin typeface="+mn-lt"/>
                        </a:rPr>
                        <a:t> </a:t>
                      </a:r>
                      <a:r>
                        <a:rPr lang="en-US" sz="1800" b="0" dirty="0" err="1">
                          <a:latin typeface="+mn-lt"/>
                        </a:rPr>
                        <a:t>Watos</a:t>
                      </a:r>
                      <a:endParaRPr lang="en-US" sz="18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99365353"/>
                  </a:ext>
                </a:extLst>
              </a:tr>
            </a:tbl>
          </a:graphicData>
        </a:graphic>
      </p:graphicFrame>
      <p:sp>
        <p:nvSpPr>
          <p:cNvPr id="7" name="Action Button: Custom 30">
            <a:hlinkClick r:id="rId3" action="ppaction://hlinksldjump" highlightClick="1"/>
            <a:extLst>
              <a:ext uri="{FF2B5EF4-FFF2-40B4-BE49-F238E27FC236}">
                <a16:creationId xmlns:a16="http://schemas.microsoft.com/office/drawing/2014/main" id="{6C7F742E-9ECA-436F-BD1C-55374F0BF59A}"/>
              </a:ext>
            </a:extLst>
          </p:cNvPr>
          <p:cNvSpPr/>
          <p:nvPr/>
        </p:nvSpPr>
        <p:spPr bwMode="auto">
          <a:xfrm>
            <a:off x="517757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Action Button: Custom 4">
            <a:hlinkClick r:id="rId4" action="ppaction://hlinksldjump" highlightClick="1"/>
            <a:extLst>
              <a:ext uri="{FF2B5EF4-FFF2-40B4-BE49-F238E27FC236}">
                <a16:creationId xmlns:a16="http://schemas.microsoft.com/office/drawing/2014/main" id="{6E9F1266-260C-4682-8AC1-39B361B76A99}"/>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375399510"/>
      </p:ext>
    </p:extLst>
  </p:cSld>
  <p:clrMapOvr>
    <a:masterClrMapping/>
  </p:clrMapOvr>
  <p:transition/>
</p:sld>
</file>

<file path=ppt/slides/slide3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983318" name="Group 22"/>
          <p:cNvGraphicFramePr>
            <a:graphicFrameLocks noGrp="1"/>
          </p:cNvGraphicFramePr>
          <p:nvPr/>
        </p:nvGraphicFramePr>
        <p:xfrm>
          <a:off x="0" y="258703"/>
          <a:ext cx="9143999" cy="4457700"/>
        </p:xfrm>
        <a:graphic>
          <a:graphicData uri="http://schemas.openxmlformats.org/drawingml/2006/table">
            <a:tbl>
              <a:tblPr/>
              <a:tblGrid>
                <a:gridCol w="3220370">
                  <a:extLst>
                    <a:ext uri="{9D8B030D-6E8A-4147-A177-3AD203B41FA5}">
                      <a16:colId xmlns:a16="http://schemas.microsoft.com/office/drawing/2014/main" val="20000"/>
                    </a:ext>
                  </a:extLst>
                </a:gridCol>
                <a:gridCol w="3375244">
                  <a:extLst>
                    <a:ext uri="{9D8B030D-6E8A-4147-A177-3AD203B41FA5}">
                      <a16:colId xmlns:a16="http://schemas.microsoft.com/office/drawing/2014/main" val="20001"/>
                    </a:ext>
                  </a:extLst>
                </a:gridCol>
                <a:gridCol w="2548385">
                  <a:extLst>
                    <a:ext uri="{9D8B030D-6E8A-4147-A177-3AD203B41FA5}">
                      <a16:colId xmlns:a16="http://schemas.microsoft.com/office/drawing/2014/main" val="20002"/>
                    </a:ext>
                  </a:extLst>
                </a:gridCol>
              </a:tblGrid>
              <a:tr h="296113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Al#: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Afe~rn</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cteuin</a:t>
                      </a:r>
                      <a:r>
                        <a:rPr kumimoji="0" lang="en-CA"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e~h~r</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e~jwn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n~h~me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n~e~hoo~u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nem</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h~me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n~e~jwrh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Nai</a:t>
                      </a:r>
                      <a:r>
                        <a:rPr kumimoji="0" lang="en-CA" sz="3200" b="0" i="0" u="none" strike="noStrike" cap="none" normalizeH="0" baseline="0" dirty="0">
                          <a:ln>
                            <a:noFill/>
                          </a:ln>
                          <a:solidFill>
                            <a:schemeClr val="tx1"/>
                          </a:solidFill>
                          <a:effectLst/>
                          <a:latin typeface="Coptic1" pitchFamily="2" charset="0"/>
                          <a:cs typeface="Arial" charset="0"/>
                        </a:rPr>
                        <a:t> nan kata </a:t>
                      </a:r>
                      <a:r>
                        <a:rPr kumimoji="0" lang="en-CA" sz="3200" b="0" i="0" u="none" strike="noStrike" cap="none" normalizeH="0" baseline="0" dirty="0" err="1">
                          <a:ln>
                            <a:noFill/>
                          </a:ln>
                          <a:solidFill>
                            <a:schemeClr val="tx1"/>
                          </a:solidFill>
                          <a:effectLst/>
                          <a:latin typeface="Coptic1" pitchFamily="2" charset="0"/>
                          <a:cs typeface="Arial" charset="0"/>
                        </a:rPr>
                        <a:t>peknist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n~nai</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(3)</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Christ a </a:t>
                      </a:r>
                      <a:r>
                        <a:rPr lang="fr-FR" sz="3200" dirty="0"/>
                        <a:t>jeûné pour nous,  quarante jours et quarante nuits.</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3200" dirty="0"/>
                        <a:t>Aie pitié de nous selon Ta grande miséricorde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600" dirty="0"/>
                        <a:t>هلليلويا هلليلويا هلليلويا، المسيح صام عنا،</a:t>
                      </a:r>
                      <a:r>
                        <a:rPr lang="fr-CA" sz="3600" dirty="0"/>
                        <a:t>   </a:t>
                      </a:r>
                      <a:r>
                        <a:rPr lang="ar-EG" sz="3600" dirty="0"/>
                        <a:t> أربعين يوماً وأربعين ليلة. ارحمنا كعظيم رحمتك.</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93368675"/>
      </p:ext>
    </p:extLst>
  </p:cSld>
  <p:clrMapOvr>
    <a:masterClrMapping/>
  </p:clrMapOvr>
  <p:transition/>
</p:sld>
</file>

<file path=ppt/slides/slide3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19" name="AutoShape 36">
            <a:hlinkClick r:id="rId4" action="ppaction://hlinksldjump" highlightClick="1"/>
            <a:extLst>
              <a:ext uri="{FF2B5EF4-FFF2-40B4-BE49-F238E27FC236}">
                <a16:creationId xmlns:a16="http://schemas.microsoft.com/office/drawing/2014/main" id="{F0299799-5685-4A63-B29C-90EBB0876F31}"/>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30">
            <a:hlinkClick r:id="rId5" action="ppaction://hlinksldjump" highlightClick="1"/>
            <a:extLst>
              <a:ext uri="{FF2B5EF4-FFF2-40B4-BE49-F238E27FC236}">
                <a16:creationId xmlns:a16="http://schemas.microsoft.com/office/drawing/2014/main" id="{8BBE8DE8-77A9-4771-A4AC-51A0073CC533}"/>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53944189"/>
      </p:ext>
    </p:extLst>
  </p:cSld>
  <p:clrMapOvr>
    <a:masterClrMapping/>
  </p:clrMapOvr>
  <p:transition/>
</p:sld>
</file>

<file path=ppt/slides/slide3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88033892"/>
      </p:ext>
    </p:extLst>
  </p:cSld>
  <p:clrMapOvr>
    <a:masterClrMapping/>
  </p:clrMapOvr>
  <p:transition/>
</p:sld>
</file>

<file path=ppt/slides/slide3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908136532"/>
              </p:ext>
            </p:extLst>
          </p:nvPr>
        </p:nvGraphicFramePr>
        <p:xfrm>
          <a:off x="0" y="571500"/>
          <a:ext cx="9144000" cy="4457700"/>
        </p:xfrm>
        <a:graphic>
          <a:graphicData uri="http://schemas.openxmlformats.org/drawingml/2006/table">
            <a:tbl>
              <a:tblPr/>
              <a:tblGrid>
                <a:gridCol w="3433580">
                  <a:extLst>
                    <a:ext uri="{9D8B030D-6E8A-4147-A177-3AD203B41FA5}">
                      <a16:colId xmlns:a16="http://schemas.microsoft.com/office/drawing/2014/main" val="20000"/>
                    </a:ext>
                  </a:extLst>
                </a:gridCol>
                <a:gridCol w="3077085">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34975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Afrek</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niv</a:t>
                      </a:r>
                      <a:r>
                        <a:rPr kumimoji="0" lang="fr-FR" sz="3600" b="0" i="0" u="none" strike="noStrike" cap="none" normalizeH="0" baseline="0" dirty="0">
                          <a:ln>
                            <a:noFill/>
                          </a:ln>
                          <a:solidFill>
                            <a:schemeClr val="tx1"/>
                          </a:solidFill>
                          <a:effectLst/>
                          <a:latin typeface="Coptic1" pitchFamily="2" charset="0"/>
                          <a:cs typeface="Arial" charset="0"/>
                        </a:rPr>
                        <a:t>/oui </a:t>
                      </a:r>
                      <a:r>
                        <a:rPr kumimoji="0" lang="fr-FR" sz="3600" b="0" i="0" u="none" strike="noStrike" cap="none" normalizeH="0" baseline="0" dirty="0" err="1">
                          <a:ln>
                            <a:noFill/>
                          </a:ln>
                          <a:solidFill>
                            <a:schemeClr val="tx1"/>
                          </a:solidFill>
                          <a:effectLst/>
                          <a:latin typeface="Coptic1" pitchFamily="2" charset="0"/>
                          <a:cs typeface="Arial" charset="0"/>
                        </a:rPr>
                        <a:t>n~te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niv</a:t>
                      </a:r>
                      <a:r>
                        <a:rPr kumimoji="0" lang="fr-FR" sz="3600" b="0" i="0" u="none" strike="noStrike" cap="none" normalizeH="0" baseline="0" dirty="0">
                          <a:ln>
                            <a:noFill/>
                          </a:ln>
                          <a:solidFill>
                            <a:schemeClr val="tx1"/>
                          </a:solidFill>
                          <a:effectLst/>
                          <a:latin typeface="Coptic1" pitchFamily="2" charset="0"/>
                          <a:cs typeface="Arial" charset="0"/>
                        </a:rPr>
                        <a:t>/oui: </a:t>
                      </a:r>
                      <a:r>
                        <a:rPr kumimoji="0" lang="fr-FR" sz="3600" b="0" i="0" u="none" strike="noStrike" cap="none" normalizeH="0" baseline="0" dirty="0" err="1">
                          <a:ln>
                            <a:noFill/>
                          </a:ln>
                          <a:solidFill>
                            <a:schemeClr val="tx1"/>
                          </a:solidFill>
                          <a:effectLst/>
                          <a:latin typeface="Coptic1" pitchFamily="2" charset="0"/>
                          <a:cs typeface="Arial" charset="0"/>
                        </a:rPr>
                        <a:t>af~i</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e~y~m</a:t>
                      </a:r>
                      <a:r>
                        <a:rPr kumimoji="0" lang="fr-FR" sz="3600" b="0" i="0" u="none" strike="noStrike" cap="none" normalizeH="0" baseline="0" dirty="0">
                          <a:ln>
                            <a:noFill/>
                          </a:ln>
                          <a:solidFill>
                            <a:schemeClr val="tx1"/>
                          </a:solidFill>
                          <a:effectLst/>
                          <a:latin typeface="Coptic1" pitchFamily="2" charset="0"/>
                          <a:cs typeface="Arial" charset="0"/>
                        </a:rPr>
                        <a:t>/tra n~]</a:t>
                      </a:r>
                      <a:r>
                        <a:rPr kumimoji="0" lang="fr-FR" sz="3600" b="0" i="0" u="none" strike="noStrike" cap="none" normalizeH="0" baseline="0" dirty="0" err="1">
                          <a:ln>
                            <a:noFill/>
                          </a:ln>
                          <a:solidFill>
                            <a:schemeClr val="tx1"/>
                          </a:solidFill>
                          <a:effectLst/>
                          <a:latin typeface="Coptic1" pitchFamily="2" charset="0"/>
                          <a:cs typeface="Arial" charset="0"/>
                        </a:rPr>
                        <a:t>payenoc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aferrwmi</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m~penr</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saten</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v~nobi</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m~mauatf</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GB"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Il fit trembler les cieux des cieux et est venu dans le ventre de la vierge, Il est devenu homme comme nous, à l’exception du péché.</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طأطأ سماء السموات</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وأتى إلى بطن العذراء</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وصار إنساناً مثلنا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ماخلا</a:t>
                      </a:r>
                      <a:r>
                        <a:rPr kumimoji="0" lang="ar-EG" sz="3600" b="0" i="0" u="none" strike="noStrike" cap="none" normalizeH="0" baseline="0" dirty="0">
                          <a:ln>
                            <a:noFill/>
                          </a:ln>
                          <a:solidFill>
                            <a:schemeClr val="tx1"/>
                          </a:solidFill>
                          <a:effectLst/>
                          <a:latin typeface="+mn-lt"/>
                          <a:cs typeface="Arial" charset="0"/>
                        </a:rPr>
                        <a:t> الخطية وحدها.</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09FFCBB-5068-4B94-A7CC-E6BFCCBFC30B}"/>
              </a:ext>
            </a:extLst>
          </p:cNvPr>
          <p:cNvGraphicFramePr>
            <a:graphicFrameLocks noGrp="1"/>
          </p:cNvGraphicFramePr>
          <p:nvPr>
            <p:extLst>
              <p:ext uri="{D42A27DB-BD31-4B8C-83A1-F6EECF244321}">
                <p14:modId xmlns:p14="http://schemas.microsoft.com/office/powerpoint/2010/main" val="2794437283"/>
              </p:ext>
            </p:extLst>
          </p:nvPr>
        </p:nvGraphicFramePr>
        <p:xfrm>
          <a:off x="1600999" y="7195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5227074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err="1">
                          <a:latin typeface="+mn-lt"/>
                        </a:rPr>
                        <a:t>Annonciation</a:t>
                      </a:r>
                      <a:r>
                        <a:rPr lang="en-US" sz="1800" dirty="0">
                          <a:latin typeface="+mn-lt"/>
                        </a:rPr>
                        <a:t> – </a:t>
                      </a:r>
                      <a:r>
                        <a:rPr lang="en-US" sz="1800" dirty="0" err="1">
                          <a:latin typeface="+mn-lt"/>
                        </a:rPr>
                        <a:t>Aspasmos</a:t>
                      </a:r>
                      <a:r>
                        <a:rPr lang="en-US" sz="1800" dirty="0">
                          <a:latin typeface="+mn-lt"/>
                        </a:rPr>
                        <a:t> </a:t>
                      </a:r>
                      <a:r>
                        <a:rPr lang="en-US" sz="1800" dirty="0" err="1">
                          <a:latin typeface="+mn-lt"/>
                        </a:rPr>
                        <a:t>Watos</a:t>
                      </a:r>
                      <a:endParaRPr lang="en-US" sz="180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597325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D87FEEA5-7ACB-47D2-A08E-429EADB73BC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239024340"/>
      </p:ext>
    </p:extLst>
  </p:cSld>
  <p:clrMapOvr>
    <a:masterClrMapping/>
  </p:clrMapOvr>
  <p:transition/>
</p:sld>
</file>

<file path=ppt/slides/slide3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416862895"/>
              </p:ext>
            </p:extLst>
          </p:nvPr>
        </p:nvGraphicFramePr>
        <p:xfrm>
          <a:off x="21530" y="201037"/>
          <a:ext cx="9086973" cy="4457700"/>
        </p:xfrm>
        <a:graphic>
          <a:graphicData uri="http://schemas.openxmlformats.org/drawingml/2006/table">
            <a:tbl>
              <a:tblPr/>
              <a:tblGrid>
                <a:gridCol w="3292359">
                  <a:extLst>
                    <a:ext uri="{9D8B030D-6E8A-4147-A177-3AD203B41FA5}">
                      <a16:colId xmlns:a16="http://schemas.microsoft.com/office/drawing/2014/main" val="20000"/>
                    </a:ext>
                  </a:extLst>
                </a:gridCol>
                <a:gridCol w="3177702">
                  <a:extLst>
                    <a:ext uri="{9D8B030D-6E8A-4147-A177-3AD203B41FA5}">
                      <a16:colId xmlns:a16="http://schemas.microsoft.com/office/drawing/2014/main" val="20001"/>
                    </a:ext>
                  </a:extLst>
                </a:gridCol>
                <a:gridCol w="2616912">
                  <a:extLst>
                    <a:ext uri="{9D8B030D-6E8A-4147-A177-3AD203B41FA5}">
                      <a16:colId xmlns:a16="http://schemas.microsoft.com/office/drawing/2014/main" val="20002"/>
                    </a:ext>
                  </a:extLst>
                </a:gridCol>
              </a:tblGrid>
              <a:tr h="435150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I/#</a:t>
                      </a:r>
                      <a:r>
                        <a:rPr kumimoji="0" lang="en-GB" sz="3600" b="0" i="0" u="none" strike="noStrike" cap="none" normalizeH="0" baseline="0" dirty="0" err="1">
                          <a:ln>
                            <a:noFill/>
                          </a:ln>
                          <a:solidFill>
                            <a:schemeClr val="tx1"/>
                          </a:solidFill>
                          <a:effectLst/>
                          <a:latin typeface="Coptic1" pitchFamily="2" charset="0"/>
                          <a:cs typeface="Arial" charset="0"/>
                        </a:rPr>
                        <a:t>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P,#c</a:t>
                      </a:r>
                      <a:r>
                        <a:rPr kumimoji="0" lang="en-GB" sz="3600" b="0" i="0" u="none" strike="noStrike" cap="none" normalizeH="0" baseline="0" dirty="0">
                          <a:ln>
                            <a:noFill/>
                          </a:ln>
                          <a:solidFill>
                            <a:schemeClr val="tx1"/>
                          </a:solidFill>
                          <a:effectLst/>
                          <a:latin typeface="Coptic1" pitchFamily="2" charset="0"/>
                          <a:cs typeface="Arial" charset="0"/>
                        </a:rPr>
                        <a:t># P~s/</a:t>
                      </a:r>
                      <a:r>
                        <a:rPr kumimoji="0" lang="en-GB" sz="3600" b="0" i="0" u="none" strike="noStrike" cap="none" normalizeH="0" baseline="0" dirty="0" err="1">
                          <a:ln>
                            <a:noFill/>
                          </a:ln>
                          <a:solidFill>
                            <a:schemeClr val="tx1"/>
                          </a:solidFill>
                          <a:effectLst/>
                          <a:latin typeface="Coptic1" pitchFamily="2" charset="0"/>
                          <a:cs typeface="Arial" charset="0"/>
                        </a:rPr>
                        <a:t>ri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m~V~nou</a:t>
                      </a:r>
                      <a:r>
                        <a:rPr kumimoji="0" lang="en-GB"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af</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icarx</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e~bolqen</a:t>
                      </a:r>
                      <a:endParaRPr kumimoji="0" lang="en-GB"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paryenoc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Cw</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Alléluia, alléluia, alléluia Jésus-Christ le Fils de Dieu s’est incarné de la Vierge.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Sauve nous…</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يسوع</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المسيح</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ابن الله، تجسد من</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العذراء. خلصنا…</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30821568"/>
      </p:ext>
    </p:extLst>
  </p:cSld>
  <p:clrMapOvr>
    <a:masterClrMapping/>
  </p:clrMapOvr>
  <p:transition/>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104162" name="Group 34"/>
          <p:cNvGraphicFramePr>
            <a:graphicFrameLocks noGrp="1"/>
          </p:cNvGraphicFramePr>
          <p:nvPr>
            <p:extLst>
              <p:ext uri="{D42A27DB-BD31-4B8C-83A1-F6EECF244321}">
                <p14:modId xmlns:p14="http://schemas.microsoft.com/office/powerpoint/2010/main" val="1491111728"/>
              </p:ext>
            </p:extLst>
          </p:nvPr>
        </p:nvGraphicFramePr>
        <p:xfrm>
          <a:off x="0" y="1667783"/>
          <a:ext cx="9144000" cy="1348740"/>
        </p:xfrm>
        <a:graphic>
          <a:graphicData uri="http://schemas.openxmlformats.org/drawingml/2006/table">
            <a:tbl>
              <a:tblPr/>
              <a:tblGrid>
                <a:gridCol w="3260034">
                  <a:extLst>
                    <a:ext uri="{9D8B030D-6E8A-4147-A177-3AD203B41FA5}">
                      <a16:colId xmlns:a16="http://schemas.microsoft.com/office/drawing/2014/main" val="20000"/>
                    </a:ext>
                  </a:extLst>
                </a:gridCol>
                <a:gridCol w="2862470">
                  <a:extLst>
                    <a:ext uri="{9D8B030D-6E8A-4147-A177-3AD203B41FA5}">
                      <a16:colId xmlns:a16="http://schemas.microsoft.com/office/drawing/2014/main" val="20001"/>
                    </a:ext>
                  </a:extLst>
                </a:gridCol>
                <a:gridCol w="3021496">
                  <a:extLst>
                    <a:ext uri="{9D8B030D-6E8A-4147-A177-3AD203B41FA5}">
                      <a16:colId xmlns:a16="http://schemas.microsoft.com/office/drawing/2014/main" val="20002"/>
                    </a:ext>
                  </a:extLst>
                </a:gridCol>
              </a:tblGrid>
              <a:tr h="12120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Coptic1" pitchFamily="2" charset="0"/>
                          <a:cs typeface="Arial" charset="0"/>
                        </a:rPr>
                        <a:t>Al#: Al#: </a:t>
                      </a:r>
                      <a:r>
                        <a:rPr kumimoji="0" lang="fr-FR" sz="2800" b="0" i="0" u="none" strike="noStrike" cap="none" normalizeH="0" baseline="0" dirty="0" err="1">
                          <a:ln>
                            <a:noFill/>
                          </a:ln>
                          <a:solidFill>
                            <a:schemeClr val="tx1"/>
                          </a:solidFill>
                          <a:effectLst/>
                          <a:latin typeface="Coptic1" pitchFamily="2" charset="0"/>
                          <a:cs typeface="Arial" charset="0"/>
                        </a:rPr>
                        <a:t>Piw</a:t>
                      </a:r>
                      <a:r>
                        <a:rPr kumimoji="0" lang="fr-FR" sz="2800" b="0" i="0" u="none" strike="noStrike" cap="none" normalizeH="0" baseline="0" dirty="0">
                          <a:ln>
                            <a:noFill/>
                          </a:ln>
                          <a:solidFill>
                            <a:schemeClr val="tx1"/>
                          </a:solidFill>
                          <a:effectLst/>
                          <a:latin typeface="Coptic1" pitchFamily="2" charset="0"/>
                          <a:cs typeface="Arial" charset="0"/>
                        </a:rPr>
                        <a:t>~ou va </a:t>
                      </a:r>
                      <a:r>
                        <a:rPr kumimoji="0" lang="fr-FR" sz="2800" b="0" i="0" u="none" strike="noStrike" cap="none" normalizeH="0" baseline="0" dirty="0" err="1">
                          <a:ln>
                            <a:noFill/>
                          </a:ln>
                          <a:solidFill>
                            <a:schemeClr val="tx1"/>
                          </a:solidFill>
                          <a:effectLst/>
                          <a:latin typeface="Coptic1" pitchFamily="2" charset="0"/>
                          <a:cs typeface="Arial" charset="0"/>
                        </a:rPr>
                        <a:t>Pennou</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Alléluia</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Alléluia</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Gloire</a:t>
                      </a:r>
                      <a:r>
                        <a:rPr kumimoji="0" lang="en-US" sz="2800" b="0" i="0" u="none" strike="noStrike" cap="none" normalizeH="0" baseline="0" dirty="0">
                          <a:ln>
                            <a:noFill/>
                          </a:ln>
                          <a:solidFill>
                            <a:schemeClr val="tx1"/>
                          </a:solidFill>
                          <a:effectLst/>
                          <a:latin typeface="Arial" charset="0"/>
                          <a:cs typeface="Arial" charset="0"/>
                        </a:rPr>
                        <a:t> à </a:t>
                      </a:r>
                      <a:r>
                        <a:rPr kumimoji="0" lang="en-US" sz="2800" b="0" i="0" u="none" strike="noStrike" cap="none" normalizeH="0" baseline="0" dirty="0" err="1">
                          <a:ln>
                            <a:noFill/>
                          </a:ln>
                          <a:solidFill>
                            <a:schemeClr val="tx1"/>
                          </a:solidFill>
                          <a:effectLst/>
                          <a:latin typeface="Arial" charset="0"/>
                          <a:cs typeface="Arial" charset="0"/>
                        </a:rPr>
                        <a:t>notre</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Dieu</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المجدُ لإلهنا</a:t>
                      </a:r>
                      <a:r>
                        <a:rPr kumimoji="0" lang="ar-EG" sz="2800" b="0" i="0" u="none" strike="noStrike" cap="none" normalizeH="0" baseline="0" dirty="0">
                          <a:ln>
                            <a:noFill/>
                          </a:ln>
                          <a:solidFill>
                            <a:schemeClr val="tx1"/>
                          </a:solidFill>
                          <a:effectLst/>
                          <a:latin typeface="Arial" charset="0"/>
                          <a:cs typeface="Arial" charset="0"/>
                        </a:rPr>
                        <a:t>.</a:t>
                      </a:r>
                      <a:r>
                        <a:rPr kumimoji="0" lang="en-C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algn="just"/>
                      <a:endParaRPr lang="fr-FR" sz="2800" dirty="0"/>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104164" name="Group 36"/>
          <p:cNvGraphicFramePr>
            <a:graphicFrameLocks noGrp="1"/>
          </p:cNvGraphicFramePr>
          <p:nvPr>
            <p:extLst>
              <p:ext uri="{D42A27DB-BD31-4B8C-83A1-F6EECF244321}">
                <p14:modId xmlns:p14="http://schemas.microsoft.com/office/powerpoint/2010/main" val="1611386483"/>
              </p:ext>
            </p:extLst>
          </p:nvPr>
        </p:nvGraphicFramePr>
        <p:xfrm>
          <a:off x="0" y="3196590"/>
          <a:ext cx="9144000" cy="1775460"/>
        </p:xfrm>
        <a:graphic>
          <a:graphicData uri="http://schemas.openxmlformats.org/drawingml/2006/table">
            <a:tbl>
              <a:tblPr/>
              <a:tblGrid>
                <a:gridCol w="3255913">
                  <a:extLst>
                    <a:ext uri="{9D8B030D-6E8A-4147-A177-3AD203B41FA5}">
                      <a16:colId xmlns:a16="http://schemas.microsoft.com/office/drawing/2014/main" val="20000"/>
                    </a:ext>
                  </a:extLst>
                </a:gridCol>
                <a:gridCol w="3030587">
                  <a:extLst>
                    <a:ext uri="{9D8B030D-6E8A-4147-A177-3AD203B41FA5}">
                      <a16:colId xmlns:a16="http://schemas.microsoft.com/office/drawing/2014/main" val="20001"/>
                    </a:ext>
                  </a:extLst>
                </a:gridCol>
                <a:gridCol w="2857500">
                  <a:extLst>
                    <a:ext uri="{9D8B030D-6E8A-4147-A177-3AD203B41FA5}">
                      <a16:colId xmlns:a16="http://schemas.microsoft.com/office/drawing/2014/main" val="20002"/>
                    </a:ext>
                  </a:extLst>
                </a:gridCol>
              </a:tblGrid>
              <a:tr h="1371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P~s/</a:t>
                      </a:r>
                      <a:r>
                        <a:rPr kumimoji="0" lang="en-US" sz="2800" b="0" i="0" u="none" strike="noStrike" cap="none" normalizeH="0" baseline="0" dirty="0" err="1">
                          <a:ln>
                            <a:noFill/>
                          </a:ln>
                          <a:solidFill>
                            <a:schemeClr val="tx1"/>
                          </a:solidFill>
                          <a:effectLst/>
                          <a:latin typeface="Coptic1" pitchFamily="2" charset="0"/>
                          <a:cs typeface="Arial" charset="0"/>
                        </a:rPr>
                        <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cwtem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nan</a:t>
                      </a:r>
                      <a:r>
                        <a:rPr kumimoji="0" lang="en-US" sz="2800" b="0" i="0" u="none" strike="noStrike" cap="none" normalizeH="0" baseline="0" dirty="0">
                          <a:ln>
                            <a:noFill/>
                          </a:ln>
                          <a:solidFill>
                            <a:schemeClr val="tx1"/>
                          </a:solidFill>
                          <a:effectLst/>
                          <a:latin typeface="Coptic1" pitchFamily="2"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Ô </a:t>
                      </a:r>
                      <a:r>
                        <a:rPr kumimoji="0" lang="en-US" sz="2800" b="0" i="0" u="none" strike="noStrike" cap="none" normalizeH="0" baseline="0" dirty="0" err="1">
                          <a:ln>
                            <a:noFill/>
                          </a:ln>
                          <a:solidFill>
                            <a:schemeClr val="tx1"/>
                          </a:solidFill>
                          <a:effectLst/>
                          <a:latin typeface="Arial" charset="0"/>
                          <a:cs typeface="Arial" charset="0"/>
                        </a:rPr>
                        <a:t>Jésus</a:t>
                      </a:r>
                      <a:r>
                        <a:rPr kumimoji="0" lang="en-US" sz="2800" b="0" i="0" u="none" strike="noStrike" cap="none" normalizeH="0" baseline="0" dirty="0">
                          <a:ln>
                            <a:noFill/>
                          </a:ln>
                          <a:solidFill>
                            <a:schemeClr val="tx1"/>
                          </a:solidFill>
                          <a:effectLst/>
                          <a:latin typeface="Arial" charset="0"/>
                          <a:cs typeface="Arial" charset="0"/>
                        </a:rPr>
                        <a:t> Christ </a:t>
                      </a:r>
                      <a:r>
                        <a:rPr kumimoji="0" lang="en-US" sz="2800" b="0" i="0" u="none" strike="noStrike" cap="none" normalizeH="0" baseline="0" dirty="0" err="1">
                          <a:ln>
                            <a:noFill/>
                          </a:ln>
                          <a:solidFill>
                            <a:schemeClr val="tx1"/>
                          </a:solidFill>
                          <a:effectLst/>
                          <a:latin typeface="Arial" charset="0"/>
                          <a:cs typeface="Arial" charset="0"/>
                        </a:rPr>
                        <a:t>Fils</a:t>
                      </a:r>
                      <a:r>
                        <a:rPr kumimoji="0" lang="en-US" sz="2800" b="0" i="0" u="none" strike="noStrike" cap="none" normalizeH="0" baseline="0" dirty="0">
                          <a:ln>
                            <a:noFill/>
                          </a:ln>
                          <a:solidFill>
                            <a:schemeClr val="tx1"/>
                          </a:solidFill>
                          <a:effectLst/>
                          <a:latin typeface="Arial" charset="0"/>
                          <a:cs typeface="Arial" charset="0"/>
                        </a:rPr>
                        <a:t> de </a:t>
                      </a:r>
                      <a:r>
                        <a:rPr kumimoji="0" lang="en-US" sz="2800" b="0" i="0" u="none" strike="noStrike" cap="none" normalizeH="0" baseline="0" dirty="0" err="1">
                          <a:ln>
                            <a:noFill/>
                          </a:ln>
                          <a:solidFill>
                            <a:schemeClr val="tx1"/>
                          </a:solidFill>
                          <a:effectLst/>
                          <a:latin typeface="Arial" charset="0"/>
                          <a:cs typeface="Arial" charset="0"/>
                        </a:rPr>
                        <a:t>Dieu</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écoute</a:t>
                      </a:r>
                      <a:r>
                        <a:rPr kumimoji="0" lang="en-US" sz="2800" b="0" i="0" u="none" strike="noStrike" cap="none" normalizeH="0" baseline="0" dirty="0">
                          <a:ln>
                            <a:noFill/>
                          </a:ln>
                          <a:solidFill>
                            <a:schemeClr val="tx1"/>
                          </a:solidFill>
                          <a:effectLst/>
                          <a:latin typeface="Arial" charset="0"/>
                          <a:cs typeface="Arial" charset="0"/>
                        </a:rPr>
                        <a:t> nous et </a:t>
                      </a:r>
                      <a:r>
                        <a:rPr kumimoji="0" lang="en-US" sz="2800" b="0" i="0" u="none" strike="noStrike" cap="none" normalizeH="0" baseline="0" dirty="0" err="1">
                          <a:ln>
                            <a:noFill/>
                          </a:ln>
                          <a:solidFill>
                            <a:schemeClr val="tx1"/>
                          </a:solidFill>
                          <a:effectLst/>
                          <a:latin typeface="Arial" charset="0"/>
                          <a:cs typeface="Arial" charset="0"/>
                        </a:rPr>
                        <a:t>aie</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de nous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يا يسوع المسيح ابن الله اسمعنا وارحمنا</a:t>
                      </a:r>
                      <a:r>
                        <a:rPr kumimoji="0" lang="en-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pPr algn="just"/>
                      <a:endParaRPr lang="fr-FR" sz="2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41"/>
          <p:cNvGraphicFramePr>
            <a:graphicFrameLocks noGrp="1"/>
          </p:cNvGraphicFramePr>
          <p:nvPr>
            <p:extLst>
              <p:ext uri="{D42A27DB-BD31-4B8C-83A1-F6EECF244321}">
                <p14:modId xmlns:p14="http://schemas.microsoft.com/office/powerpoint/2010/main" val="3205394733"/>
              </p:ext>
            </p:extLst>
          </p:nvPr>
        </p:nvGraphicFramePr>
        <p:xfrm>
          <a:off x="0" y="285932"/>
          <a:ext cx="9144000" cy="1348740"/>
        </p:xfrm>
        <a:graphic>
          <a:graphicData uri="http://schemas.openxmlformats.org/drawingml/2006/table">
            <a:tbl>
              <a:tblPr/>
              <a:tblGrid>
                <a:gridCol w="3255913">
                  <a:extLst>
                    <a:ext uri="{9D8B030D-6E8A-4147-A177-3AD203B41FA5}">
                      <a16:colId xmlns:a16="http://schemas.microsoft.com/office/drawing/2014/main" val="20000"/>
                    </a:ext>
                  </a:extLst>
                </a:gridCol>
                <a:gridCol w="3030587">
                  <a:extLst>
                    <a:ext uri="{9D8B030D-6E8A-4147-A177-3AD203B41FA5}">
                      <a16:colId xmlns:a16="http://schemas.microsoft.com/office/drawing/2014/main" val="20001"/>
                    </a:ext>
                  </a:extLst>
                </a:gridCol>
                <a:gridCol w="2857500">
                  <a:extLst>
                    <a:ext uri="{9D8B030D-6E8A-4147-A177-3AD203B41FA5}">
                      <a16:colId xmlns:a16="http://schemas.microsoft.com/office/drawing/2014/main" val="20002"/>
                    </a:ext>
                  </a:extLst>
                </a:gridCol>
              </a:tblGrid>
              <a:tr h="128111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Coptic1" pitchFamily="2" charset="0"/>
                          <a:cs typeface="Arial" charset="0"/>
                        </a:rPr>
                        <a:t>Al#: Al#: doxa ci o~ </a:t>
                      </a:r>
                      <a:r>
                        <a:rPr kumimoji="0" lang="fr-FR" sz="2800" b="0" i="0" u="none" strike="noStrike" cap="none" normalizeH="0" baseline="0" dirty="0" err="1">
                          <a:ln>
                            <a:noFill/>
                          </a:ln>
                          <a:solidFill>
                            <a:schemeClr val="tx1"/>
                          </a:solidFill>
                          <a:effectLst/>
                          <a:latin typeface="Coptic1" pitchFamily="2" charset="0"/>
                          <a:cs typeface="Arial" charset="0"/>
                        </a:rPr>
                        <a:t>Yeoc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mwn</a:t>
                      </a:r>
                      <a:r>
                        <a:rPr kumimoji="0" lang="fr-FR"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Alléluia</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Alléluia</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Gloire</a:t>
                      </a:r>
                      <a:r>
                        <a:rPr kumimoji="0" lang="en-US" sz="2800" b="0" i="0" u="none" strike="noStrike" cap="none" normalizeH="0" baseline="0" dirty="0">
                          <a:ln>
                            <a:noFill/>
                          </a:ln>
                          <a:solidFill>
                            <a:schemeClr val="tx1"/>
                          </a:solidFill>
                          <a:effectLst/>
                          <a:latin typeface="Arial" charset="0"/>
                          <a:cs typeface="Arial" charset="0"/>
                        </a:rPr>
                        <a:t> à </a:t>
                      </a:r>
                      <a:r>
                        <a:rPr kumimoji="0" lang="en-US" sz="2800" b="0" i="0" u="none" strike="noStrike" cap="none" normalizeH="0" baseline="0" dirty="0" err="1">
                          <a:ln>
                            <a:noFill/>
                          </a:ln>
                          <a:solidFill>
                            <a:schemeClr val="tx1"/>
                          </a:solidFill>
                          <a:effectLst/>
                          <a:latin typeface="Arial" charset="0"/>
                          <a:cs typeface="Arial" charset="0"/>
                        </a:rPr>
                        <a:t>notre</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Dieu</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المجدُ لإلهنا</a:t>
                      </a:r>
                      <a:r>
                        <a:rPr kumimoji="0" lang="ar-EG" sz="2800" b="0" i="0" u="none" strike="noStrike" cap="none" normalizeH="0" baseline="0" dirty="0">
                          <a:ln>
                            <a:noFill/>
                          </a:ln>
                          <a:solidFill>
                            <a:schemeClr val="tx1"/>
                          </a:solidFill>
                          <a:effectLst/>
                          <a:latin typeface="Arial" charset="0"/>
                          <a:cs typeface="Arial" charset="0"/>
                        </a:rPr>
                        <a:t>.</a:t>
                      </a:r>
                      <a:r>
                        <a:rPr kumimoji="0" lang="en-C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algn="just"/>
                      <a:endParaRPr lang="fr-FR" sz="2800" dirty="0"/>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3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31" name="Action Button: Custom 30">
            <a:hlinkClick r:id="rId4" action="ppaction://hlinksldjump" highlightClick="1"/>
          </p:cNvPr>
          <p:cNvSpPr/>
          <p:nvPr/>
        </p:nvSpPr>
        <p:spPr bwMode="auto">
          <a:xfrm>
            <a:off x="3771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0" name="AutoShape 36">
            <a:hlinkClick r:id="rId5" action="ppaction://hlinksldjump" highlightClick="1"/>
            <a:extLst>
              <a:ext uri="{FF2B5EF4-FFF2-40B4-BE49-F238E27FC236}">
                <a16:creationId xmlns:a16="http://schemas.microsoft.com/office/drawing/2014/main" id="{978BA1EE-DB5A-41D0-97DA-C6A44C3E486B}"/>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377224337"/>
      </p:ext>
    </p:extLst>
  </p:cSld>
  <p:clrMapOvr>
    <a:masterClrMapping/>
  </p:clrMapOvr>
  <p:transition/>
</p:sld>
</file>

<file path=ppt/slides/slide3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97386762"/>
      </p:ext>
    </p:extLst>
  </p:cSld>
  <p:clrMapOvr>
    <a:masterClrMapping/>
  </p:clrMapOvr>
  <p:transition/>
</p:sld>
</file>

<file path=ppt/slides/slide3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981278" name="Group 30"/>
          <p:cNvGraphicFramePr>
            <a:graphicFrameLocks noGrp="1"/>
          </p:cNvGraphicFramePr>
          <p:nvPr>
            <p:extLst>
              <p:ext uri="{D42A27DB-BD31-4B8C-83A1-F6EECF244321}">
                <p14:modId xmlns:p14="http://schemas.microsoft.com/office/powerpoint/2010/main" val="1325137329"/>
              </p:ext>
            </p:extLst>
          </p:nvPr>
        </p:nvGraphicFramePr>
        <p:xfrm>
          <a:off x="0" y="459540"/>
          <a:ext cx="9144001" cy="4677156"/>
        </p:xfrm>
        <a:graphic>
          <a:graphicData uri="http://schemas.openxmlformats.org/drawingml/2006/table">
            <a:tbl>
              <a:tblPr/>
              <a:tblGrid>
                <a:gridCol w="3361849">
                  <a:extLst>
                    <a:ext uri="{9D8B030D-6E8A-4147-A177-3AD203B41FA5}">
                      <a16:colId xmlns:a16="http://schemas.microsoft.com/office/drawing/2014/main" val="20000"/>
                    </a:ext>
                  </a:extLst>
                </a:gridCol>
                <a:gridCol w="3320953">
                  <a:extLst>
                    <a:ext uri="{9D8B030D-6E8A-4147-A177-3AD203B41FA5}">
                      <a16:colId xmlns:a16="http://schemas.microsoft.com/office/drawing/2014/main" val="20001"/>
                    </a:ext>
                  </a:extLst>
                </a:gridCol>
                <a:gridCol w="2461199">
                  <a:extLst>
                    <a:ext uri="{9D8B030D-6E8A-4147-A177-3AD203B41FA5}">
                      <a16:colId xmlns:a16="http://schemas.microsoft.com/office/drawing/2014/main" val="20002"/>
                    </a:ext>
                  </a:extLst>
                </a:gridCol>
              </a:tblGrid>
              <a:tr h="4596487">
                <a:tc>
                  <a:txBody>
                    <a:bodyPr/>
                    <a:lstStyle/>
                    <a:p>
                      <a:pPr algn="just"/>
                      <a:r>
                        <a:rPr lang="fr-FR" sz="2400" b="0" i="0" u="none" strike="noStrike" baseline="0" dirty="0" err="1">
                          <a:latin typeface="Coptic1" panose="020B0604020202020204"/>
                        </a:rPr>
                        <a:t>Ous~v</a:t>
                      </a:r>
                      <a:r>
                        <a:rPr lang="fr-FR" sz="2400" b="0" i="0" u="none" strike="noStrike" baseline="0" dirty="0">
                          <a:latin typeface="Coptic1" panose="020B0604020202020204"/>
                        </a:rPr>
                        <a:t>/ri </a:t>
                      </a:r>
                      <a:r>
                        <a:rPr lang="fr-FR" sz="2400" b="0" i="0" u="none" strike="noStrike" baseline="0" dirty="0" err="1">
                          <a:latin typeface="Coptic1" panose="020B0604020202020204"/>
                        </a:rPr>
                        <a:t>efmeh</a:t>
                      </a:r>
                      <a:r>
                        <a:rPr lang="fr-FR" sz="2400" b="0" i="0" u="none" strike="noStrike" baseline="0" dirty="0">
                          <a:latin typeface="Coptic1" panose="020B0604020202020204"/>
                        </a:rPr>
                        <a:t> </a:t>
                      </a:r>
                      <a:r>
                        <a:rPr lang="fr-FR" sz="2400" b="0" i="0" u="none" strike="noStrike" baseline="0" dirty="0" err="1">
                          <a:latin typeface="Coptic1" panose="020B0604020202020204"/>
                        </a:rPr>
                        <a:t>n~w~ou</a:t>
                      </a:r>
                      <a:r>
                        <a:rPr lang="fr-FR" sz="2400" b="0" i="0" u="none" strike="noStrike" baseline="0" dirty="0">
                          <a:latin typeface="Coptic1" panose="020B0604020202020204"/>
                        </a:rPr>
                        <a:t> v/</a:t>
                      </a:r>
                      <a:r>
                        <a:rPr lang="fr-FR" sz="2400" b="0" i="0" u="none" strike="noStrike" baseline="0" dirty="0" err="1">
                          <a:latin typeface="Coptic1" panose="020B0604020202020204"/>
                        </a:rPr>
                        <a:t>ethemci</a:t>
                      </a:r>
                      <a:r>
                        <a:rPr lang="fr-FR" sz="2400" b="0" i="0" u="none" strike="noStrike" baseline="0" dirty="0">
                          <a:latin typeface="Coptic1" panose="020B0604020202020204"/>
                        </a:rPr>
                        <a:t> </a:t>
                      </a:r>
                      <a:r>
                        <a:rPr lang="fr-FR" sz="2400" b="0" i="0" u="none" strike="noStrike" baseline="0" dirty="0" err="1">
                          <a:latin typeface="Coptic1" panose="020B0604020202020204"/>
                        </a:rPr>
                        <a:t>hijen</a:t>
                      </a:r>
                      <a:r>
                        <a:rPr lang="fr-FR" sz="2400" b="0" i="0" u="none" strike="noStrike" baseline="0" dirty="0">
                          <a:latin typeface="Coptic1" panose="020B0604020202020204"/>
                        </a:rPr>
                        <a:t> ni&lt;</a:t>
                      </a:r>
                      <a:r>
                        <a:rPr lang="fr-FR" sz="2400" b="0" i="0" u="none" strike="noStrike" baseline="0" dirty="0" err="1">
                          <a:latin typeface="Coptic1" panose="020B0604020202020204"/>
                        </a:rPr>
                        <a:t>eroubim</a:t>
                      </a:r>
                      <a:r>
                        <a:rPr lang="fr-FR" sz="2400" b="0" i="0" u="none" strike="noStrike" baseline="0" dirty="0">
                          <a:latin typeface="Coptic1" panose="020B0604020202020204"/>
                        </a:rPr>
                        <a:t> kata </a:t>
                      </a:r>
                      <a:r>
                        <a:rPr lang="fr-FR" sz="2400" b="0" i="0" u="none" strike="noStrike" baseline="0" dirty="0" err="1">
                          <a:latin typeface="Coptic1" panose="020B0604020202020204"/>
                        </a:rPr>
                        <a:t>v~r</a:t>
                      </a:r>
                      <a:r>
                        <a:rPr lang="fr-FR" sz="2400" b="0" i="0" u="none" strike="noStrike" baseline="0" dirty="0">
                          <a:latin typeface="Coptic1" panose="020B0604020202020204"/>
                        </a:rPr>
                        <a:t>/] </a:t>
                      </a:r>
                      <a:r>
                        <a:rPr lang="fr-FR" sz="2400" b="0" i="0" u="none" strike="noStrike" baseline="0" dirty="0" err="1">
                          <a:latin typeface="Coptic1" panose="020B0604020202020204"/>
                        </a:rPr>
                        <a:t>m~paie~hoou</a:t>
                      </a:r>
                      <a:r>
                        <a:rPr lang="fr-FR" sz="2400" b="0" i="0" u="none" strike="noStrike" baseline="0" dirty="0">
                          <a:latin typeface="Coptic1" panose="020B0604020202020204"/>
                        </a:rPr>
                        <a:t> </a:t>
                      </a:r>
                      <a:r>
                        <a:rPr lang="fr-FR" sz="2400" b="0" i="0" u="none" strike="noStrike" baseline="0" dirty="0" err="1">
                          <a:latin typeface="Coptic1" panose="020B0604020202020204"/>
                        </a:rPr>
                        <a:t>afse</a:t>
                      </a:r>
                      <a:r>
                        <a:rPr lang="fr-FR" sz="2400" b="0" i="0" u="none" strike="noStrike" baseline="0" dirty="0">
                          <a:latin typeface="Coptic1" panose="020B0604020202020204"/>
                        </a:rPr>
                        <a:t> </a:t>
                      </a:r>
                      <a:r>
                        <a:rPr lang="fr-FR" sz="2400" b="0" i="0" u="none" strike="noStrike" baseline="0" dirty="0" err="1">
                          <a:latin typeface="Coptic1" panose="020B0604020202020204"/>
                        </a:rPr>
                        <a:t>e~qoun</a:t>
                      </a:r>
                      <a:r>
                        <a:rPr lang="fr-FR" sz="2400" b="0" i="0" u="none" strike="noStrike" baseline="0" dirty="0">
                          <a:latin typeface="Coptic1" panose="020B0604020202020204"/>
                        </a:rPr>
                        <a:t> </a:t>
                      </a:r>
                      <a:r>
                        <a:rPr lang="fr-FR" sz="2400" b="0" i="0" u="none" strike="noStrike" baseline="0" dirty="0" err="1">
                          <a:latin typeface="Coptic1" panose="020B0604020202020204"/>
                        </a:rPr>
                        <a:t>e~Ieroucal</a:t>
                      </a:r>
                      <a:r>
                        <a:rPr lang="fr-FR" sz="2400" b="0" i="0" u="none" strike="noStrike" baseline="0" dirty="0">
                          <a:latin typeface="Coptic1" panose="020B0604020202020204"/>
                        </a:rPr>
                        <a:t>/m.</a:t>
                      </a:r>
                    </a:p>
                    <a:p>
                      <a:pPr algn="just"/>
                      <a:endParaRPr kumimoji="0" lang="fr-FR" sz="2400" b="0" i="0" u="none" strike="noStrike" cap="none" normalizeH="0" baseline="0" dirty="0">
                        <a:ln>
                          <a:noFill/>
                        </a:ln>
                        <a:solidFill>
                          <a:schemeClr val="tx1"/>
                        </a:solidFill>
                        <a:effectLst/>
                        <a:latin typeface="Coptic1" panose="020B0604020202020204"/>
                        <a:cs typeface="Arial"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400" b="0" i="0" u="none" strike="noStrike" kern="1200" baseline="0" dirty="0">
                          <a:solidFill>
                            <a:schemeClr val="tx1"/>
                          </a:solidFill>
                          <a:latin typeface="Coptic1" pitchFamily="2" charset="0"/>
                          <a:ea typeface="+mn-ea"/>
                          <a:cs typeface="+mn-cs"/>
                        </a:rPr>
                        <a:t>All/</a:t>
                      </a:r>
                      <a:r>
                        <a:rPr lang="fr-FR" sz="2400" b="0" i="0" u="none" strike="noStrike" kern="1200" baseline="0" dirty="0" err="1">
                          <a:solidFill>
                            <a:schemeClr val="tx1"/>
                          </a:solidFill>
                          <a:latin typeface="Coptic1" pitchFamily="2" charset="0"/>
                          <a:ea typeface="+mn-ea"/>
                          <a:cs typeface="+mn-cs"/>
                        </a:rPr>
                        <a:t>louia</a:t>
                      </a:r>
                      <a:r>
                        <a:rPr lang="fr-FR" sz="2400" b="0" i="0" u="none" strike="noStrike" kern="1200" baseline="0" dirty="0">
                          <a:solidFill>
                            <a:schemeClr val="tx1"/>
                          </a:solidFill>
                          <a:latin typeface="Coptic1" pitchFamily="2" charset="0"/>
                          <a:ea typeface="+mn-ea"/>
                          <a:cs typeface="+mn-cs"/>
                        </a:rPr>
                        <a:t> </a:t>
                      </a:r>
                      <a:r>
                        <a:rPr lang="fr-FR" sz="2400" b="0" i="0" u="none" strike="noStrike" baseline="0" dirty="0" err="1">
                          <a:latin typeface="Coptic1" pitchFamily="2" charset="0"/>
                        </a:rPr>
                        <a:t>a#l</a:t>
                      </a:r>
                      <a:r>
                        <a:rPr lang="fr-FR" sz="2400" b="0" i="0" u="none" strike="noStrike" baseline="0" dirty="0">
                          <a:latin typeface="Coptic1" pitchFamily="2" charset="0"/>
                        </a:rPr>
                        <a:t># </a:t>
                      </a:r>
                      <a:r>
                        <a:rPr lang="fr-FR" sz="2400" b="0" i="0" u="none" strike="noStrike" baseline="0" dirty="0" err="1">
                          <a:latin typeface="Coptic1" pitchFamily="2" charset="0"/>
                        </a:rPr>
                        <a:t>a#l</a:t>
                      </a:r>
                      <a:r>
                        <a:rPr lang="fr-FR" sz="2400" b="0" i="0" u="none" strike="noStrike" baseline="0" dirty="0">
                          <a:latin typeface="Coptic1" pitchFamily="2" charset="0"/>
                        </a:rPr>
                        <a:t>#</a:t>
                      </a:r>
                      <a:endParaRPr kumimoji="0" lang="fr-CA" sz="2400" b="0" i="0" u="none" strike="noStrike" cap="none" normalizeH="0" baseline="0" dirty="0">
                        <a:ln>
                          <a:noFill/>
                        </a:ln>
                        <a:solidFill>
                          <a:schemeClr val="tx1"/>
                        </a:solidFill>
                        <a:effectLst/>
                        <a:latin typeface="Coptic1" pitchFamily="2" charset="0"/>
                        <a:cs typeface="Arial" charset="0"/>
                      </a:endParaRPr>
                    </a:p>
                    <a:p>
                      <a:pPr algn="just"/>
                      <a:r>
                        <a:rPr lang="fr-FR" sz="2400" b="0" i="0" u="none" strike="noStrike" kern="1200" baseline="0" dirty="0">
                          <a:solidFill>
                            <a:schemeClr val="tx1"/>
                          </a:solidFill>
                          <a:latin typeface="Coptic1" panose="020B0604020202020204"/>
                          <a:ea typeface="+mn-ea"/>
                          <a:cs typeface="+mn-cs"/>
                        </a:rPr>
                        <a:t>I/#</a:t>
                      </a:r>
                      <a:r>
                        <a:rPr lang="fr-FR" sz="2400" b="0" i="0" u="none" strike="noStrike" kern="1200" baseline="0" dirty="0" err="1">
                          <a:solidFill>
                            <a:schemeClr val="tx1"/>
                          </a:solidFill>
                          <a:latin typeface="Coptic1" panose="020B0604020202020204"/>
                          <a:ea typeface="+mn-ea"/>
                          <a:cs typeface="+mn-cs"/>
                        </a:rPr>
                        <a:t>c#</a:t>
                      </a:r>
                      <a:r>
                        <a:rPr lang="fr-FR" sz="2400" b="0" i="0" u="none" strike="noStrike" kern="1200" baseline="0" dirty="0">
                          <a:solidFill>
                            <a:schemeClr val="tx1"/>
                          </a:solidFill>
                          <a:latin typeface="Coptic1" panose="020B0604020202020204"/>
                          <a:ea typeface="+mn-ea"/>
                          <a:cs typeface="+mn-cs"/>
                        </a:rPr>
                        <a:t> </a:t>
                      </a:r>
                      <a:r>
                        <a:rPr lang="da-DK" sz="2400" b="0" i="0" u="none" strike="noStrike" kern="1200" baseline="0" dirty="0">
                          <a:solidFill>
                            <a:schemeClr val="tx1"/>
                          </a:solidFill>
                          <a:latin typeface="Coptic1" panose="020B0604020202020204"/>
                          <a:ea typeface="+mn-ea"/>
                          <a:cs typeface="+mn-cs"/>
                        </a:rPr>
                        <a:t>P,#c# Ps/ri m~V] afse </a:t>
                      </a:r>
                      <a:r>
                        <a:rPr lang="fr-FR" sz="2400" b="0" i="0" u="none" strike="noStrike" kern="1200" baseline="0" dirty="0" err="1">
                          <a:solidFill>
                            <a:schemeClr val="tx1"/>
                          </a:solidFill>
                          <a:latin typeface="Coptic1" panose="020B0604020202020204"/>
                          <a:ea typeface="+mn-ea"/>
                          <a:cs typeface="+mn-cs"/>
                        </a:rPr>
                        <a:t>e~qoun</a:t>
                      </a:r>
                      <a:r>
                        <a:rPr lang="fr-FR" sz="2400" b="0" i="0" u="none" strike="noStrike" kern="1200" baseline="0" dirty="0">
                          <a:solidFill>
                            <a:schemeClr val="tx1"/>
                          </a:solidFill>
                          <a:latin typeface="Coptic1" panose="020B0604020202020204"/>
                          <a:ea typeface="+mn-ea"/>
                          <a:cs typeface="+mn-cs"/>
                        </a:rPr>
                        <a:t> </a:t>
                      </a:r>
                      <a:r>
                        <a:rPr lang="fr-FR" sz="2400" b="0" i="0" u="none" strike="noStrike" kern="1200" baseline="0" dirty="0" err="1">
                          <a:solidFill>
                            <a:schemeClr val="tx1"/>
                          </a:solidFill>
                          <a:latin typeface="Coptic1" panose="020B0604020202020204"/>
                          <a:ea typeface="+mn-ea"/>
                          <a:cs typeface="+mn-cs"/>
                        </a:rPr>
                        <a:t>e~Ieroucal</a:t>
                      </a:r>
                      <a:r>
                        <a:rPr lang="fr-FR" sz="2400" b="0" i="0" u="none" strike="noStrike" kern="1200" baseline="0" dirty="0">
                          <a:solidFill>
                            <a:schemeClr val="tx1"/>
                          </a:solidFill>
                          <a:latin typeface="Coptic1" panose="020B0604020202020204"/>
                          <a:ea typeface="+mn-ea"/>
                          <a:cs typeface="+mn-cs"/>
                        </a:rPr>
                        <a:t>/m </a:t>
                      </a:r>
                      <a:r>
                        <a:rPr lang="fr-FR" sz="2400" b="0" i="0" u="none" strike="noStrike" kern="1200" baseline="0" dirty="0" err="1">
                          <a:solidFill>
                            <a:schemeClr val="tx1"/>
                          </a:solidFill>
                          <a:latin typeface="Coptic1" panose="020B0604020202020204"/>
                          <a:ea typeface="+mn-ea"/>
                          <a:cs typeface="+mn-cs"/>
                        </a:rPr>
                        <a:t>cw</a:t>
                      </a:r>
                      <a:r>
                        <a:rPr lang="fr-FR" sz="2400" b="0" i="0" u="none" strike="noStrike" kern="1200" baseline="0" dirty="0">
                          <a:solidFill>
                            <a:schemeClr val="tx1"/>
                          </a:solidFill>
                          <a:latin typeface="Coptic1" panose="020B0604020202020204"/>
                          <a:ea typeface="+mn-ea"/>
                          <a:cs typeface="+mn-cs"/>
                        </a:rPr>
                        <a:t>] </a:t>
                      </a:r>
                      <a:r>
                        <a:rPr lang="fr-FR" sz="2400" b="0" i="0" u="none" strike="noStrike" kern="1200" baseline="0" dirty="0" err="1">
                          <a:solidFill>
                            <a:schemeClr val="tx1"/>
                          </a:solidFill>
                          <a:latin typeface="Coptic1" panose="020B0604020202020204"/>
                          <a:ea typeface="+mn-ea"/>
                          <a:cs typeface="+mn-cs"/>
                        </a:rPr>
                        <a:t>m~mon</a:t>
                      </a:r>
                      <a:r>
                        <a:rPr lang="fr-FR" sz="2400" b="0" i="0" u="none" strike="noStrike" kern="1200" baseline="0" dirty="0">
                          <a:solidFill>
                            <a:schemeClr val="tx1"/>
                          </a:solidFill>
                          <a:latin typeface="Coptic1" panose="020B0604020202020204"/>
                          <a:ea typeface="+mn-ea"/>
                          <a:cs typeface="+mn-cs"/>
                        </a:rPr>
                        <a:t> </a:t>
                      </a:r>
                      <a:r>
                        <a:rPr lang="fr-FR" sz="2400" b="0" i="0" u="none" strike="noStrike" kern="1200" baseline="0" dirty="0" err="1">
                          <a:solidFill>
                            <a:schemeClr val="tx1"/>
                          </a:solidFill>
                          <a:latin typeface="Coptic1" panose="020B0604020202020204"/>
                          <a:ea typeface="+mn-ea"/>
                          <a:cs typeface="+mn-cs"/>
                        </a:rPr>
                        <a:t>ouoh</a:t>
                      </a:r>
                      <a:r>
                        <a:rPr lang="fr-FR" sz="2400" b="0" i="0" u="none" strike="noStrike" kern="1200" baseline="0" dirty="0">
                          <a:solidFill>
                            <a:schemeClr val="tx1"/>
                          </a:solidFill>
                          <a:latin typeface="Coptic1" panose="020B0604020202020204"/>
                          <a:ea typeface="+mn-ea"/>
                          <a:cs typeface="+mn-cs"/>
                        </a:rPr>
                        <a:t> </a:t>
                      </a:r>
                      <a:r>
                        <a:rPr lang="fr-FR" sz="2400" b="0" i="0" u="none" strike="noStrike" kern="1200" baseline="0" dirty="0" err="1">
                          <a:solidFill>
                            <a:schemeClr val="tx1"/>
                          </a:solidFill>
                          <a:latin typeface="Coptic1" panose="020B0604020202020204"/>
                          <a:ea typeface="+mn-ea"/>
                          <a:cs typeface="+mn-cs"/>
                        </a:rPr>
                        <a:t>nai</a:t>
                      </a:r>
                      <a:r>
                        <a:rPr lang="fr-FR" sz="2400" b="0" i="0" u="none" strike="noStrike" kern="1200" baseline="0" dirty="0">
                          <a:solidFill>
                            <a:schemeClr val="tx1"/>
                          </a:solidFill>
                          <a:latin typeface="Coptic1" panose="020B0604020202020204"/>
                          <a:ea typeface="+mn-ea"/>
                          <a:cs typeface="+mn-cs"/>
                        </a:rPr>
                        <a:t> nan.</a:t>
                      </a:r>
                      <a:endParaRPr kumimoji="0" lang="en-US" sz="24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baseline="0" dirty="0">
                          <a:latin typeface="+mn-lt"/>
                        </a:rPr>
                        <a:t>Voici un grand signe: Celui qui siège au dessus des chérubins, est entré aujourd'hui à Jérusalem.</a:t>
                      </a:r>
                    </a:p>
                    <a:p>
                      <a:pPr algn="just"/>
                      <a:endParaRPr lang="fr-FR" sz="2400" b="0" i="0" u="none" strike="noStrike" baseline="0" dirty="0">
                        <a:latin typeface="+mn-lt"/>
                      </a:endParaRPr>
                    </a:p>
                    <a:p>
                      <a:pPr algn="just"/>
                      <a:r>
                        <a:rPr lang="fr-FR" sz="2400" b="0" i="0" u="none" strike="noStrike" baseline="0" dirty="0">
                          <a:latin typeface="+mn-lt"/>
                        </a:rPr>
                        <a:t>Alléluia, alléluia,</a:t>
                      </a:r>
                    </a:p>
                    <a:p>
                      <a:pPr algn="just"/>
                      <a:r>
                        <a:rPr lang="fr-FR" sz="2400" b="0" i="0" u="none" strike="noStrike" baseline="0" dirty="0">
                          <a:latin typeface="+mn-lt"/>
                        </a:rPr>
                        <a:t>alléluia, Jésus Christ le Fils de Dieu est entré à Jérusalem. Ecoute nous et aie pitié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a:t>أعجوبة مملوءة مجداُ، الجالس علي الشاروبيم في مثل هذا</a:t>
                      </a:r>
                      <a:r>
                        <a:rPr lang="en-CA" sz="2800" dirty="0"/>
                        <a:t> </a:t>
                      </a:r>
                      <a:r>
                        <a:rPr lang="ar-EG" sz="2800" dirty="0"/>
                        <a:t> اليوم دخل إلي اورشليم.</a:t>
                      </a:r>
                      <a:endParaRPr lang="en-CA" sz="2800" dirty="0"/>
                    </a:p>
                    <a:p>
                      <a:pPr marL="0" marR="0" lvl="0" indent="0" algn="just" defTabSz="914400" rtl="1" eaLnBrk="1" fontAlgn="base" latinLnBrk="0" hangingPunct="1">
                        <a:lnSpc>
                          <a:spcPct val="100000"/>
                        </a:lnSpc>
                        <a:spcBef>
                          <a:spcPct val="20000"/>
                        </a:spcBef>
                        <a:spcAft>
                          <a:spcPct val="0"/>
                        </a:spcAft>
                        <a:buClrTx/>
                        <a:buSzTx/>
                        <a:buFontTx/>
                        <a:buNone/>
                        <a:tabLst/>
                      </a:pPr>
                      <a:endParaRPr lang="fr-FR" sz="1400" dirty="0"/>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err="1"/>
                        <a:t>هلليلويا</a:t>
                      </a:r>
                      <a:r>
                        <a:rPr lang="ar-EG" sz="2800" dirty="0"/>
                        <a:t> هلليلويا هلليلويا، يسوع المسيح ابن الله دخل اورشليم. خلصنا و ارحمنا...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2504A986-4B98-4C27-8F4E-45CA822980F2}"/>
              </a:ext>
            </a:extLst>
          </p:cNvPr>
          <p:cNvGraphicFramePr>
            <a:graphicFrameLocks noGrp="1"/>
          </p:cNvGraphicFramePr>
          <p:nvPr/>
        </p:nvGraphicFramePr>
        <p:xfrm>
          <a:off x="1161079" y="87474"/>
          <a:ext cx="6821842" cy="342900"/>
        </p:xfrm>
        <a:graphic>
          <a:graphicData uri="http://schemas.openxmlformats.org/drawingml/2006/table">
            <a:tbl>
              <a:tblPr firstRow="1" bandRow="1">
                <a:tableStyleId>{2D5ABB26-0587-4C30-8999-92F81FD0307C}</a:tableStyleId>
              </a:tblPr>
              <a:tblGrid>
                <a:gridCol w="6821842">
                  <a:extLst>
                    <a:ext uri="{9D8B030D-6E8A-4147-A177-3AD203B41FA5}">
                      <a16:colId xmlns:a16="http://schemas.microsoft.com/office/drawing/2014/main" val="4076912035"/>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a:latin typeface="+mn-lt"/>
                        </a:rPr>
                        <a:t>Dimanche des </a:t>
                      </a:r>
                      <a:r>
                        <a:rPr lang="en-CA" sz="1800" b="0" dirty="0" err="1">
                          <a:latin typeface="+mn-lt"/>
                        </a:rPr>
                        <a:t>Rameaux</a:t>
                      </a:r>
                      <a:r>
                        <a:rPr lang="en-CA" sz="1800" b="0" dirty="0">
                          <a:latin typeface="+mn-lt"/>
                        </a:rPr>
                        <a:t> – </a:t>
                      </a:r>
                      <a:r>
                        <a:rPr lang="en-CA" sz="1800" b="0" dirty="0" err="1">
                          <a:latin typeface="+mn-lt"/>
                        </a:rPr>
                        <a:t>Aspasmos</a:t>
                      </a:r>
                      <a:r>
                        <a:rPr lang="en-CA" sz="1800" b="0" dirty="0">
                          <a:latin typeface="+mn-lt"/>
                        </a:rPr>
                        <a:t> </a:t>
                      </a:r>
                      <a:r>
                        <a:rPr lang="en-CA" sz="1800" b="0" dirty="0" err="1">
                          <a:latin typeface="+mn-lt"/>
                        </a:rPr>
                        <a:t>Watos</a:t>
                      </a:r>
                      <a:endParaRPr lang="en-US" sz="18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34447593"/>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254DBC8F-42DE-4BF3-B95A-9A03A219775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634608825"/>
      </p:ext>
    </p:extLst>
  </p:cSld>
  <p:clrMapOvr>
    <a:masterClrMapping/>
  </p:clrMapOvr>
  <p:transition/>
</p:sld>
</file>

<file path=ppt/slides/slide3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extLst>
              <p:ext uri="{D42A27DB-BD31-4B8C-83A1-F6EECF244321}">
                <p14:modId xmlns:p14="http://schemas.microsoft.com/office/powerpoint/2010/main" val="204600982"/>
              </p:ext>
            </p:extLst>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19" name="AutoShape 36">
            <a:hlinkClick r:id="rId4" action="ppaction://hlinksldjump" highlightClick="1"/>
            <a:extLst>
              <a:ext uri="{FF2B5EF4-FFF2-40B4-BE49-F238E27FC236}">
                <a16:creationId xmlns:a16="http://schemas.microsoft.com/office/drawing/2014/main" id="{AAF3472C-A328-41D5-B44B-1FAF59ACA596}"/>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30">
            <a:hlinkClick r:id="rId5" action="ppaction://hlinksldjump" highlightClick="1"/>
            <a:extLst>
              <a:ext uri="{FF2B5EF4-FFF2-40B4-BE49-F238E27FC236}">
                <a16:creationId xmlns:a16="http://schemas.microsoft.com/office/drawing/2014/main" id="{30269323-6C24-4D01-BBC5-364A8ED1E2D8}"/>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24355091"/>
      </p:ext>
    </p:extLst>
  </p:cSld>
  <p:clrMapOvr>
    <a:masterClrMapping/>
  </p:clrMapOvr>
  <p:transition/>
</p:sld>
</file>

<file path=ppt/slides/slide3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96962055"/>
      </p:ext>
    </p:extLst>
  </p:cSld>
  <p:clrMapOvr>
    <a:masterClrMapping/>
  </p:clrMapOvr>
  <p:transition/>
</p:sld>
</file>

<file path=ppt/slides/slide3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374690228"/>
              </p:ext>
            </p:extLst>
          </p:nvPr>
        </p:nvGraphicFramePr>
        <p:xfrm>
          <a:off x="0" y="651465"/>
          <a:ext cx="9143999" cy="3970020"/>
        </p:xfrm>
        <a:graphic>
          <a:graphicData uri="http://schemas.openxmlformats.org/drawingml/2006/table">
            <a:tbl>
              <a:tblPr/>
              <a:tblGrid>
                <a:gridCol w="3242553">
                  <a:extLst>
                    <a:ext uri="{9D8B030D-6E8A-4147-A177-3AD203B41FA5}">
                      <a16:colId xmlns:a16="http://schemas.microsoft.com/office/drawing/2014/main" val="20000"/>
                    </a:ext>
                  </a:extLst>
                </a:gridCol>
                <a:gridCol w="3201655">
                  <a:extLst>
                    <a:ext uri="{9D8B030D-6E8A-4147-A177-3AD203B41FA5}">
                      <a16:colId xmlns:a16="http://schemas.microsoft.com/office/drawing/2014/main" val="20001"/>
                    </a:ext>
                  </a:extLst>
                </a:gridCol>
                <a:gridCol w="2699791">
                  <a:extLst>
                    <a:ext uri="{9D8B030D-6E8A-4147-A177-3AD203B41FA5}">
                      <a16:colId xmlns:a16="http://schemas.microsoft.com/office/drawing/2014/main" val="20002"/>
                    </a:ext>
                  </a:extLst>
                </a:gridCol>
              </a:tblGrid>
              <a:tr h="387797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3200" dirty="0" err="1">
                          <a:latin typeface="Coptic1" panose="020B0604020202020204"/>
                        </a:rPr>
                        <a:t>Loipon</a:t>
                      </a:r>
                      <a:r>
                        <a:rPr lang="en-CA" sz="3200" dirty="0">
                          <a:latin typeface="Coptic1" panose="020B0604020202020204"/>
                        </a:rPr>
                        <a:t> </a:t>
                      </a:r>
                      <a:r>
                        <a:rPr lang="en-CA" sz="3200" dirty="0" err="1">
                          <a:latin typeface="Coptic1" panose="020B0604020202020204"/>
                        </a:rPr>
                        <a:t>au,af</a:t>
                      </a:r>
                      <a:r>
                        <a:rPr lang="en-CA" sz="3200" dirty="0">
                          <a:latin typeface="Coptic1" panose="020B0604020202020204"/>
                        </a:rPr>
                        <a:t> </a:t>
                      </a:r>
                      <a:r>
                        <a:rPr lang="en-CA" sz="3200" dirty="0" err="1">
                          <a:latin typeface="Coptic1" panose="020B0604020202020204"/>
                        </a:rPr>
                        <a:t>qen</a:t>
                      </a:r>
                      <a:r>
                        <a:rPr lang="en-CA" sz="3200" dirty="0">
                          <a:latin typeface="Coptic1" panose="020B0604020202020204"/>
                        </a:rPr>
                        <a:t> </a:t>
                      </a:r>
                      <a:r>
                        <a:rPr lang="en-CA" sz="3200" dirty="0" err="1">
                          <a:latin typeface="Coptic1" panose="020B0604020202020204"/>
                        </a:rPr>
                        <a:t>pim~hau</a:t>
                      </a:r>
                      <a:r>
                        <a:rPr lang="en-CA" sz="3200" dirty="0">
                          <a:latin typeface="Coptic1" panose="020B0604020202020204"/>
                        </a:rPr>
                        <a:t> kata </a:t>
                      </a:r>
                      <a:r>
                        <a:rPr lang="en-CA" sz="3200" dirty="0" err="1">
                          <a:latin typeface="Coptic1" panose="020B0604020202020204"/>
                        </a:rPr>
                        <a:t>nic~m</a:t>
                      </a:r>
                      <a:r>
                        <a:rPr lang="en-CA" sz="3200" dirty="0">
                          <a:latin typeface="Coptic1" panose="020B0604020202020204"/>
                        </a:rPr>
                        <a:t>/</a:t>
                      </a:r>
                      <a:r>
                        <a:rPr lang="en-CA" sz="3200" dirty="0" err="1">
                          <a:latin typeface="Coptic1" panose="020B0604020202020204"/>
                        </a:rPr>
                        <a:t>i</a:t>
                      </a:r>
                      <a:r>
                        <a:rPr lang="en-CA" sz="3200" dirty="0">
                          <a:latin typeface="Coptic1" panose="020B0604020202020204"/>
                        </a:rPr>
                        <a:t> </a:t>
                      </a:r>
                      <a:r>
                        <a:rPr lang="en-CA" sz="3200" dirty="0" err="1">
                          <a:latin typeface="Coptic1" panose="020B0604020202020204"/>
                        </a:rPr>
                        <a:t>m~p~rov</a:t>
                      </a:r>
                      <a:r>
                        <a:rPr lang="en-CA" sz="3200" dirty="0">
                          <a:latin typeface="Coptic1" panose="020B0604020202020204"/>
                        </a:rPr>
                        <a:t>/</a:t>
                      </a:r>
                      <a:r>
                        <a:rPr lang="en-CA" sz="3200" dirty="0" err="1">
                          <a:latin typeface="Coptic1" panose="020B0604020202020204"/>
                        </a:rPr>
                        <a:t>tikon</a:t>
                      </a:r>
                      <a:r>
                        <a:rPr lang="en-CA" sz="3200" dirty="0">
                          <a:latin typeface="Coptic1" panose="020B0604020202020204"/>
                        </a:rPr>
                        <a:t>  </a:t>
                      </a:r>
                      <a:r>
                        <a:rPr lang="en-CA" sz="3200" dirty="0" err="1">
                          <a:latin typeface="Coptic1" panose="020B0604020202020204"/>
                        </a:rPr>
                        <a:t>qen</a:t>
                      </a:r>
                      <a:r>
                        <a:rPr lang="en-CA" sz="3200" dirty="0">
                          <a:latin typeface="Coptic1" panose="020B0604020202020204"/>
                        </a:rPr>
                        <a:t> </a:t>
                      </a:r>
                      <a:r>
                        <a:rPr lang="en-CA" sz="3200" dirty="0" err="1">
                          <a:latin typeface="Coptic1" panose="020B0604020202020204"/>
                        </a:rPr>
                        <a:t>pimahsomt</a:t>
                      </a:r>
                      <a:r>
                        <a:rPr lang="en-CA" sz="3200" dirty="0">
                          <a:latin typeface="Coptic1" panose="020B0604020202020204"/>
                        </a:rPr>
                        <a:t> </a:t>
                      </a:r>
                      <a:r>
                        <a:rPr lang="en-CA" sz="3200" dirty="0" err="1">
                          <a:latin typeface="Coptic1" panose="020B0604020202020204"/>
                        </a:rPr>
                        <a:t>n~e~hoo~u</a:t>
                      </a:r>
                      <a:r>
                        <a:rPr lang="en-CA" sz="3200" dirty="0">
                          <a:latin typeface="Coptic1" panose="020B0604020202020204"/>
                        </a:rPr>
                        <a:t> </a:t>
                      </a:r>
                      <a:r>
                        <a:rPr lang="en-CA" sz="3200" dirty="0" err="1">
                          <a:latin typeface="Coptic1" panose="020B0604020202020204"/>
                        </a:rPr>
                        <a:t>P,#c</a:t>
                      </a:r>
                      <a:r>
                        <a:rPr lang="en-CA" sz="3200" dirty="0">
                          <a:latin typeface="Coptic1" panose="020B0604020202020204"/>
                        </a:rPr>
                        <a:t># </a:t>
                      </a:r>
                      <a:r>
                        <a:rPr lang="en-CA" sz="3200" dirty="0" err="1">
                          <a:latin typeface="Coptic1" panose="020B0604020202020204"/>
                        </a:rPr>
                        <a:t>a~nect</a:t>
                      </a:r>
                      <a:r>
                        <a:rPr lang="en-CA" sz="3200" dirty="0">
                          <a:latin typeface="Coptic1" panose="020B0604020202020204"/>
                        </a:rPr>
                        <a:t>/ </a:t>
                      </a:r>
                      <a:r>
                        <a:rPr lang="en-CA" sz="3200" dirty="0" err="1">
                          <a:latin typeface="Coptic1" panose="020B0604020202020204"/>
                        </a:rPr>
                        <a:t>eknekrwn</a:t>
                      </a:r>
                      <a:r>
                        <a:rPr lang="en-CA" sz="3200" dirty="0">
                          <a:latin typeface="Coptic1" panose="020B0604020202020204"/>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Puis il fut placé dans le tombeau, selon les paroles prophétiques, et le troisième jour, le Christ ressuscita d‘entre les morts.</a:t>
                      </a:r>
                    </a:p>
                    <a:p>
                      <a:pPr marL="0" marR="0" lvl="0" indent="0" algn="just" defTabSz="914400" rtl="0" eaLnBrk="1" fontAlgn="base" latinLnBrk="0" hangingPunct="1">
                        <a:lnSpc>
                          <a:spcPct val="100000"/>
                        </a:lnSpc>
                        <a:spcBef>
                          <a:spcPct val="20000"/>
                        </a:spcBef>
                        <a:spcAft>
                          <a:spcPct val="0"/>
                        </a:spcAft>
                        <a:buClrTx/>
                        <a:buSzTx/>
                        <a:buFontTx/>
                        <a:buNone/>
                        <a:tabLst/>
                      </a:pPr>
                      <a:endParaRPr lang="fr-FR" sz="1800" dirty="0"/>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a:t>وأيضا وُضع في القبر، حسب الأصوات النبوية، وفي اليوم الثالث، المسيح قام من الأموات.</a:t>
                      </a:r>
                      <a:endParaRPr lang="fr-CA" sz="3200" dirty="0"/>
                    </a:p>
                    <a:p>
                      <a:pPr marL="0" marR="0" lvl="0" indent="0" algn="just" defTabSz="914400" rtl="1" eaLnBrk="1" fontAlgn="base" latinLnBrk="0" hangingPunct="1">
                        <a:lnSpc>
                          <a:spcPct val="100000"/>
                        </a:lnSpc>
                        <a:spcBef>
                          <a:spcPct val="20000"/>
                        </a:spcBef>
                        <a:spcAft>
                          <a:spcPct val="0"/>
                        </a:spcAft>
                        <a:buClrTx/>
                        <a:buSzTx/>
                        <a:buFontTx/>
                        <a:buNone/>
                        <a:tabLst/>
                      </a:pPr>
                      <a:endParaRPr lang="fr-FR" sz="44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2851BA10-99B1-41F9-9178-A72BDCA7B3DD}"/>
              </a:ext>
            </a:extLst>
          </p:cNvPr>
          <p:cNvGraphicFramePr>
            <a:graphicFrameLocks noGrp="1"/>
          </p:cNvGraphicFramePr>
          <p:nvPr>
            <p:extLst>
              <p:ext uri="{D42A27DB-BD31-4B8C-83A1-F6EECF244321}">
                <p14:modId xmlns:p14="http://schemas.microsoft.com/office/powerpoint/2010/main" val="1364954185"/>
              </p:ext>
            </p:extLst>
          </p:nvPr>
        </p:nvGraphicFramePr>
        <p:xfrm>
          <a:off x="1523999" y="6310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02633720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Résurrection</a:t>
                      </a:r>
                      <a:r>
                        <a:rPr lang="en-US" sz="1800" b="0" dirty="0">
                          <a:latin typeface="+mn-lt"/>
                        </a:rPr>
                        <a:t> – </a:t>
                      </a:r>
                      <a:r>
                        <a:rPr lang="en-US" sz="1800" b="0" dirty="0" err="1">
                          <a:latin typeface="+mn-lt"/>
                        </a:rPr>
                        <a:t>Aspasmos</a:t>
                      </a:r>
                      <a:r>
                        <a:rPr lang="en-US" sz="1800" b="0" dirty="0">
                          <a:latin typeface="+mn-lt"/>
                        </a:rPr>
                        <a:t> </a:t>
                      </a:r>
                      <a:r>
                        <a:rPr lang="en-US" sz="1800" b="0" dirty="0" err="1">
                          <a:latin typeface="+mn-lt"/>
                        </a:rPr>
                        <a:t>Watos</a:t>
                      </a:r>
                      <a:endParaRPr lang="en-US" sz="18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6961460"/>
                  </a:ext>
                </a:extLst>
              </a:tr>
            </a:tbl>
          </a:graphicData>
        </a:graphic>
      </p:graphicFrame>
      <p:sp>
        <p:nvSpPr>
          <p:cNvPr id="5" name="Action Button: Custom 30">
            <a:hlinkClick r:id="rId3" action="ppaction://hlinksldjump" highlightClick="1"/>
            <a:extLst>
              <a:ext uri="{FF2B5EF4-FFF2-40B4-BE49-F238E27FC236}">
                <a16:creationId xmlns:a16="http://schemas.microsoft.com/office/drawing/2014/main" id="{332DA967-430C-4037-A439-65E3E18CCA48}"/>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4" action="ppaction://hlinksldjump" highlightClick="1"/>
            <a:extLst>
              <a:ext uri="{FF2B5EF4-FFF2-40B4-BE49-F238E27FC236}">
                <a16:creationId xmlns:a16="http://schemas.microsoft.com/office/drawing/2014/main" id="{CCED4405-697C-4930-ACD8-1589DB2E34E4}"/>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422298137"/>
      </p:ext>
    </p:extLst>
  </p:cSld>
  <p:clrMapOvr>
    <a:masterClrMapping/>
  </p:clrMapOvr>
  <p:transition/>
</p:sld>
</file>

<file path=ppt/slides/slide3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4112300584"/>
              </p:ext>
            </p:extLst>
          </p:nvPr>
        </p:nvGraphicFramePr>
        <p:xfrm>
          <a:off x="0" y="308565"/>
          <a:ext cx="9143999" cy="3982212"/>
        </p:xfrm>
        <a:graphic>
          <a:graphicData uri="http://schemas.openxmlformats.org/drawingml/2006/table">
            <a:tbl>
              <a:tblPr/>
              <a:tblGrid>
                <a:gridCol w="3450077">
                  <a:extLst>
                    <a:ext uri="{9D8B030D-6E8A-4147-A177-3AD203B41FA5}">
                      <a16:colId xmlns:a16="http://schemas.microsoft.com/office/drawing/2014/main" val="20000"/>
                    </a:ext>
                  </a:extLst>
                </a:gridCol>
                <a:gridCol w="2994131">
                  <a:extLst>
                    <a:ext uri="{9D8B030D-6E8A-4147-A177-3AD203B41FA5}">
                      <a16:colId xmlns:a16="http://schemas.microsoft.com/office/drawing/2014/main" val="20001"/>
                    </a:ext>
                  </a:extLst>
                </a:gridCol>
                <a:gridCol w="2699791">
                  <a:extLst>
                    <a:ext uri="{9D8B030D-6E8A-4147-A177-3AD203B41FA5}">
                      <a16:colId xmlns:a16="http://schemas.microsoft.com/office/drawing/2014/main" val="20002"/>
                    </a:ext>
                  </a:extLst>
                </a:gridCol>
              </a:tblGrid>
              <a:tr h="3352683">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3200" kern="1200" dirty="0" err="1">
                          <a:solidFill>
                            <a:schemeClr val="tx1"/>
                          </a:solidFill>
                          <a:latin typeface="Coptic1" panose="020B0604020202020204"/>
                          <a:ea typeface="+mn-ea"/>
                          <a:cs typeface="+mn-cs"/>
                        </a:rPr>
                        <a:t>A#l</a:t>
                      </a:r>
                      <a:r>
                        <a:rPr lang="en-CA" sz="3200" kern="1200" dirty="0">
                          <a:solidFill>
                            <a:schemeClr val="tx1"/>
                          </a:solidFill>
                          <a:latin typeface="Coptic1" panose="020B0604020202020204"/>
                          <a:ea typeface="+mn-ea"/>
                          <a:cs typeface="+mn-cs"/>
                        </a:rPr>
                        <a:t># </a:t>
                      </a:r>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a:t>
                      </a:r>
                      <a:endParaRPr lang="en-CA" sz="3200" kern="1200" dirty="0">
                        <a:solidFill>
                          <a:schemeClr val="tx1"/>
                        </a:solidFill>
                        <a:latin typeface="Coptic1" pitchFamily="2" charset="0"/>
                        <a:ea typeface="+mn-ea"/>
                        <a:cs typeface="+mn-cs"/>
                      </a:endParaRPr>
                    </a:p>
                    <a:p>
                      <a:pPr marL="0" marR="0" lvl="0" indent="0" algn="just" defTabSz="914400" rtl="0" eaLnBrk="1" fontAlgn="base" latinLnBrk="0" hangingPunct="1">
                        <a:lnSpc>
                          <a:spcPct val="100000"/>
                        </a:lnSpc>
                        <a:spcBef>
                          <a:spcPts val="0"/>
                        </a:spcBef>
                        <a:spcAft>
                          <a:spcPct val="0"/>
                        </a:spcAft>
                        <a:buClrTx/>
                        <a:buSzTx/>
                        <a:buFontTx/>
                        <a:buNone/>
                        <a:tabLst/>
                      </a:pPr>
                      <a:r>
                        <a:rPr lang="en-CA" sz="3200" kern="1200" dirty="0">
                          <a:solidFill>
                            <a:schemeClr val="tx1"/>
                          </a:solidFill>
                          <a:latin typeface="Coptic1" panose="020B0604020202020204"/>
                          <a:ea typeface="+mn-ea"/>
                          <a:cs typeface="+mn-cs"/>
                        </a:rPr>
                        <a:t>I/#</a:t>
                      </a:r>
                      <a:r>
                        <a:rPr lang="en-CA" sz="3200" kern="1200" dirty="0" err="1">
                          <a:solidFill>
                            <a:schemeClr val="tx1"/>
                          </a:solidFill>
                          <a:latin typeface="Coptic1" panose="020B0604020202020204"/>
                          <a:ea typeface="+mn-ea"/>
                          <a:cs typeface="+mn-cs"/>
                        </a:rPr>
                        <a:t>c#</a:t>
                      </a:r>
                      <a:r>
                        <a:rPr lang="en-CA" sz="3200" kern="1200" baseline="0" dirty="0">
                          <a:solidFill>
                            <a:schemeClr val="tx1"/>
                          </a:solidFill>
                          <a:latin typeface="Coptic1" panose="020B0604020202020204"/>
                          <a:ea typeface="+mn-ea"/>
                          <a:cs typeface="+mn-cs"/>
                        </a:rPr>
                        <a:t> </a:t>
                      </a:r>
                      <a:r>
                        <a:rPr lang="en-CA" sz="3200" kern="1200" dirty="0" err="1">
                          <a:solidFill>
                            <a:schemeClr val="tx1"/>
                          </a:solidFill>
                          <a:latin typeface="Coptic1" panose="020B0604020202020204"/>
                          <a:ea typeface="+mn-ea"/>
                          <a:cs typeface="+mn-cs"/>
                        </a:rPr>
                        <a:t>P,#c</a:t>
                      </a:r>
                      <a:r>
                        <a:rPr lang="en-CA" sz="3200" kern="1200" dirty="0">
                          <a:solidFill>
                            <a:schemeClr val="tx1"/>
                          </a:solidFill>
                          <a:latin typeface="Coptic1" panose="020B0604020202020204"/>
                          <a:ea typeface="+mn-ea"/>
                          <a:cs typeface="+mn-cs"/>
                        </a:rPr>
                        <a:t># </a:t>
                      </a:r>
                      <a:r>
                        <a:rPr lang="en-CA" sz="3200" kern="1200" dirty="0" err="1">
                          <a:solidFill>
                            <a:schemeClr val="tx1"/>
                          </a:solidFill>
                          <a:latin typeface="Coptic1" panose="020B0604020202020204"/>
                          <a:ea typeface="+mn-ea"/>
                          <a:cs typeface="+mn-cs"/>
                        </a:rPr>
                        <a:t>p~O~uro</a:t>
                      </a:r>
                      <a:r>
                        <a:rPr lang="en-CA" sz="3200" kern="1200" dirty="0">
                          <a:solidFill>
                            <a:schemeClr val="tx1"/>
                          </a:solidFill>
                          <a:latin typeface="Coptic1" panose="020B0604020202020204"/>
                          <a:ea typeface="+mn-ea"/>
                          <a:cs typeface="+mn-cs"/>
                        </a:rPr>
                        <a:t> </a:t>
                      </a:r>
                      <a:r>
                        <a:rPr lang="en-CA" sz="3200" kern="1200" dirty="0" err="1">
                          <a:solidFill>
                            <a:schemeClr val="tx1"/>
                          </a:solidFill>
                          <a:latin typeface="Coptic1" panose="020B0604020202020204"/>
                          <a:ea typeface="+mn-ea"/>
                          <a:cs typeface="+mn-cs"/>
                        </a:rPr>
                        <a:t>n~te</a:t>
                      </a:r>
                      <a:r>
                        <a:rPr lang="en-CA" sz="3200" kern="1200" dirty="0">
                          <a:solidFill>
                            <a:schemeClr val="tx1"/>
                          </a:solidFill>
                          <a:latin typeface="Coptic1" panose="020B0604020202020204"/>
                          <a:ea typeface="+mn-ea"/>
                          <a:cs typeface="+mn-cs"/>
                        </a:rPr>
                        <a:t> </a:t>
                      </a:r>
                      <a:r>
                        <a:rPr lang="en-CA" sz="3200" kern="1200" dirty="0" err="1">
                          <a:solidFill>
                            <a:schemeClr val="tx1"/>
                          </a:solidFill>
                          <a:latin typeface="Coptic1" panose="020B0604020202020204"/>
                          <a:ea typeface="+mn-ea"/>
                          <a:cs typeface="+mn-cs"/>
                        </a:rPr>
                        <a:t>p~w~o~u</a:t>
                      </a:r>
                      <a:r>
                        <a:rPr lang="en-CA" sz="3200" kern="1200" dirty="0">
                          <a:solidFill>
                            <a:schemeClr val="tx1"/>
                          </a:solidFill>
                          <a:latin typeface="Coptic1" panose="020B0604020202020204"/>
                          <a:ea typeface="+mn-ea"/>
                          <a:cs typeface="+mn-cs"/>
                        </a:rPr>
                        <a:t> </a:t>
                      </a:r>
                      <a:r>
                        <a:rPr lang="en-CA" sz="3200" kern="1200" dirty="0" err="1">
                          <a:solidFill>
                            <a:schemeClr val="tx1"/>
                          </a:solidFill>
                          <a:latin typeface="Coptic1" panose="020B0604020202020204"/>
                          <a:ea typeface="+mn-ea"/>
                          <a:cs typeface="+mn-cs"/>
                        </a:rPr>
                        <a:t>aftwnf</a:t>
                      </a:r>
                      <a:r>
                        <a:rPr lang="en-CA" sz="3200" kern="1200" dirty="0">
                          <a:solidFill>
                            <a:schemeClr val="tx1"/>
                          </a:solidFill>
                          <a:latin typeface="Coptic1" panose="020B0604020202020204"/>
                          <a:ea typeface="+mn-ea"/>
                          <a:cs typeface="+mn-cs"/>
                        </a:rPr>
                        <a:t> </a:t>
                      </a:r>
                      <a:r>
                        <a:rPr lang="en-CA" sz="3200" kern="1200" dirty="0" err="1">
                          <a:solidFill>
                            <a:schemeClr val="tx1"/>
                          </a:solidFill>
                          <a:latin typeface="Coptic1" panose="020B0604020202020204"/>
                          <a:ea typeface="+mn-ea"/>
                          <a:cs typeface="+mn-cs"/>
                        </a:rPr>
                        <a:t>e~bolqen</a:t>
                      </a:r>
                      <a:r>
                        <a:rPr lang="en-CA" sz="3200" kern="1200" dirty="0">
                          <a:solidFill>
                            <a:schemeClr val="tx1"/>
                          </a:solidFill>
                          <a:latin typeface="Coptic1" panose="020B0604020202020204"/>
                          <a:ea typeface="+mn-ea"/>
                          <a:cs typeface="+mn-cs"/>
                        </a:rPr>
                        <a:t> n/</a:t>
                      </a:r>
                      <a:r>
                        <a:rPr lang="en-CA" sz="3200" kern="1200" dirty="0" err="1">
                          <a:solidFill>
                            <a:schemeClr val="tx1"/>
                          </a:solidFill>
                          <a:latin typeface="Coptic1" panose="020B0604020202020204"/>
                          <a:ea typeface="+mn-ea"/>
                          <a:cs typeface="+mn-cs"/>
                        </a:rPr>
                        <a:t>e~ymwo~ut</a:t>
                      </a:r>
                      <a:r>
                        <a:rPr lang="en-CA" sz="3200" kern="1200" dirty="0">
                          <a:solidFill>
                            <a:schemeClr val="tx1"/>
                          </a:solidFill>
                          <a:latin typeface="Coptic1" panose="020B0604020202020204"/>
                          <a:ea typeface="+mn-ea"/>
                          <a:cs typeface="+mn-cs"/>
                        </a:rPr>
                        <a:t>.</a:t>
                      </a:r>
                      <a:r>
                        <a:rPr lang="en-CA" sz="3200" dirty="0">
                          <a:latin typeface="Coptic1" panose="020B0604020202020204"/>
                        </a:rPr>
                        <a:t> </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anose="020B0604020202020204"/>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anose="020B0604020202020204"/>
                          <a:cs typeface="Arial" charset="0"/>
                        </a:rPr>
                        <a:t>Cw</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m~mon</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ouoh</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nai</a:t>
                      </a:r>
                      <a:r>
                        <a:rPr kumimoji="0" lang="en-US" sz="3200" b="0" i="0" u="none" strike="noStrike" cap="none" normalizeH="0" baseline="0" dirty="0">
                          <a:ln>
                            <a:noFill/>
                          </a:ln>
                          <a:solidFill>
                            <a:schemeClr val="tx1"/>
                          </a:solidFill>
                          <a:effectLst/>
                          <a:latin typeface="Coptic1" panose="020B0604020202020204"/>
                          <a:cs typeface="Arial" charset="0"/>
                        </a:rPr>
                        <a:t> nan.</a:t>
                      </a:r>
                      <a:endParaRPr kumimoji="0" lang="en-US" sz="3200" b="0" i="1"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Alléluia (3)</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Jésus Christ, le Roi de gloire,   ressuscita d'entre les morts.</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Sauve-nous et aie piété de nous.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err="1"/>
                        <a:t>هلليلويا</a:t>
                      </a:r>
                      <a:r>
                        <a:rPr lang="ar-EG" sz="3200" dirty="0"/>
                        <a:t> هلليلويا، هلليلويا هلليلويا، يسوع المسيح</a:t>
                      </a:r>
                      <a:r>
                        <a:rPr lang="fr-CA" sz="3200" dirty="0"/>
                        <a:t>  </a:t>
                      </a:r>
                      <a:r>
                        <a:rPr lang="ar-EG" sz="3200" dirty="0"/>
                        <a:t> ملك المجد،</a:t>
                      </a:r>
                      <a:r>
                        <a:rPr lang="fr-CA" sz="3200" dirty="0"/>
                        <a:t>      </a:t>
                      </a:r>
                      <a:r>
                        <a:rPr lang="ar-EG" sz="3200" dirty="0"/>
                        <a:t> قام من بين الأموات.</a:t>
                      </a:r>
                      <a:endParaRPr lang="fr-CA" sz="3200" dirty="0"/>
                    </a:p>
                    <a:p>
                      <a:pPr marL="0" marR="0" lvl="0" indent="0" algn="just" defTabSz="914400" rtl="1" eaLnBrk="1" fontAlgn="base" latinLnBrk="0" hangingPunct="1">
                        <a:lnSpc>
                          <a:spcPct val="100000"/>
                        </a:lnSpc>
                        <a:spcBef>
                          <a:spcPct val="20000"/>
                        </a:spcBef>
                        <a:spcAft>
                          <a:spcPct val="0"/>
                        </a:spcAft>
                        <a:buClrTx/>
                        <a:buSzTx/>
                        <a:buFontTx/>
                        <a:buNone/>
                        <a:tabLst/>
                      </a:pPr>
                      <a:endParaRPr lang="fr-FR" sz="3200" dirty="0"/>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a:t>خلصنا وإرحمنا.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0">
            <a:hlinkClick r:id="rId3" action="ppaction://hlinksldjump" highlightClick="1"/>
            <a:extLst>
              <a:ext uri="{FF2B5EF4-FFF2-40B4-BE49-F238E27FC236}">
                <a16:creationId xmlns:a16="http://schemas.microsoft.com/office/drawing/2014/main" id="{332DA967-430C-4037-A439-65E3E18CCA48}"/>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ction Button: Custom 4">
            <a:hlinkClick r:id="rId4" action="ppaction://hlinksldjump" highlightClick="1"/>
            <a:extLst>
              <a:ext uri="{FF2B5EF4-FFF2-40B4-BE49-F238E27FC236}">
                <a16:creationId xmlns:a16="http://schemas.microsoft.com/office/drawing/2014/main" id="{9A7C004F-ACB7-4297-BA86-AD7F157ED0C4}"/>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057254741"/>
      </p:ext>
    </p:extLst>
  </p:cSld>
  <p:clrMapOvr>
    <a:masterClrMapping/>
  </p:clrMapOvr>
  <p:transition/>
</p:sld>
</file>

<file path=ppt/slides/slide3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extLst>
              <p:ext uri="{D42A27DB-BD31-4B8C-83A1-F6EECF244321}">
                <p14:modId xmlns:p14="http://schemas.microsoft.com/office/powerpoint/2010/main" val="3712241749"/>
              </p:ext>
            </p:extLst>
          </p:nvPr>
        </p:nvGraphicFramePr>
        <p:xfrm>
          <a:off x="9160" y="57616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19" name="AutoShape 36">
            <a:hlinkClick r:id="rId4" action="ppaction://hlinksldjump" highlightClick="1"/>
            <a:extLst>
              <a:ext uri="{FF2B5EF4-FFF2-40B4-BE49-F238E27FC236}">
                <a16:creationId xmlns:a16="http://schemas.microsoft.com/office/drawing/2014/main" id="{49CB9E62-D4F0-4D67-BCEA-01F1D93DFD7C}"/>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30">
            <a:hlinkClick r:id="rId5" action="ppaction://hlinksldjump" highlightClick="1"/>
            <a:extLst>
              <a:ext uri="{FF2B5EF4-FFF2-40B4-BE49-F238E27FC236}">
                <a16:creationId xmlns:a16="http://schemas.microsoft.com/office/drawing/2014/main" id="{51B84B94-5EF3-49EB-98CD-123701BAD0A9}"/>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46765990"/>
      </p:ext>
    </p:extLst>
  </p:cSld>
  <p:clrMapOvr>
    <a:masterClrMapping/>
  </p:clrMapOvr>
  <p:transition/>
</p:sld>
</file>

<file path=ppt/slides/slide3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59319165"/>
      </p:ext>
    </p:extLst>
  </p:cSld>
  <p:clrMapOvr>
    <a:masterClrMapping/>
  </p:clrMapOvr>
  <p:transition/>
</p:sld>
</file>

<file path=ppt/slides/slide3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723706736"/>
              </p:ext>
            </p:extLst>
          </p:nvPr>
        </p:nvGraphicFramePr>
        <p:xfrm>
          <a:off x="0" y="514350"/>
          <a:ext cx="9143999" cy="4457700"/>
        </p:xfrm>
        <a:graphic>
          <a:graphicData uri="http://schemas.openxmlformats.org/drawingml/2006/table">
            <a:tbl>
              <a:tblPr/>
              <a:tblGrid>
                <a:gridCol w="3320374">
                  <a:extLst>
                    <a:ext uri="{9D8B030D-6E8A-4147-A177-3AD203B41FA5}">
                      <a16:colId xmlns:a16="http://schemas.microsoft.com/office/drawing/2014/main" val="20000"/>
                    </a:ext>
                  </a:extLst>
                </a:gridCol>
                <a:gridCol w="3123834">
                  <a:extLst>
                    <a:ext uri="{9D8B030D-6E8A-4147-A177-3AD203B41FA5}">
                      <a16:colId xmlns:a16="http://schemas.microsoft.com/office/drawing/2014/main" val="20001"/>
                    </a:ext>
                  </a:extLst>
                </a:gridCol>
                <a:gridCol w="2699791">
                  <a:extLst>
                    <a:ext uri="{9D8B030D-6E8A-4147-A177-3AD203B41FA5}">
                      <a16:colId xmlns:a16="http://schemas.microsoft.com/office/drawing/2014/main" val="20002"/>
                    </a:ext>
                  </a:extLst>
                </a:gridCol>
              </a:tblGrid>
              <a:tr h="348887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anose="020B0604020202020204"/>
                          <a:cs typeface="Arial" charset="0"/>
                        </a:rPr>
                        <a:t>Afsenaf</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e~p~swi</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e~niv</a:t>
                      </a:r>
                      <a:r>
                        <a:rPr kumimoji="0" lang="en-US" sz="3200" b="0" i="0" u="none" strike="noStrike" cap="none" normalizeH="0" baseline="0" dirty="0">
                          <a:ln>
                            <a:noFill/>
                          </a:ln>
                          <a:solidFill>
                            <a:schemeClr val="tx1"/>
                          </a:solidFill>
                          <a:effectLst/>
                          <a:latin typeface="Coptic1" panose="020B0604020202020204"/>
                          <a:cs typeface="Arial" charset="0"/>
                        </a:rPr>
                        <a:t>/</a:t>
                      </a:r>
                      <a:r>
                        <a:rPr kumimoji="0" lang="en-US" sz="3200" b="0" i="0" u="none" strike="noStrike" cap="none" normalizeH="0" baseline="0" dirty="0" err="1">
                          <a:ln>
                            <a:noFill/>
                          </a:ln>
                          <a:solidFill>
                            <a:schemeClr val="tx1"/>
                          </a:solidFill>
                          <a:effectLst/>
                          <a:latin typeface="Coptic1" panose="020B0604020202020204"/>
                          <a:cs typeface="Arial" charset="0"/>
                        </a:rPr>
                        <a:t>oui</a:t>
                      </a:r>
                      <a:r>
                        <a:rPr kumimoji="0" lang="en-US" sz="3200" b="0" i="0" u="none" strike="noStrike" cap="none" normalizeH="0" baseline="0" dirty="0">
                          <a:ln>
                            <a:noFill/>
                          </a:ln>
                          <a:solidFill>
                            <a:schemeClr val="tx1"/>
                          </a:solidFill>
                          <a:effectLst/>
                          <a:latin typeface="Coptic1" panose="020B0604020202020204"/>
                          <a:cs typeface="Arial" charset="0"/>
                        </a:rPr>
                        <a:t>~: au[</a:t>
                      </a:r>
                      <a:r>
                        <a:rPr kumimoji="0" lang="en-US" sz="3200" b="0" i="0" u="none" strike="noStrike" cap="none" normalizeH="0" baseline="0" dirty="0" err="1">
                          <a:ln>
                            <a:noFill/>
                          </a:ln>
                          <a:solidFill>
                            <a:schemeClr val="tx1"/>
                          </a:solidFill>
                          <a:effectLst/>
                          <a:latin typeface="Coptic1" panose="020B0604020202020204"/>
                          <a:cs typeface="Arial" charset="0"/>
                        </a:rPr>
                        <a:t>nejwou</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naf</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n~je</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hana~ggeloc</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nem</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hanjom</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nem</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hane~xoucia</a:t>
                      </a:r>
                      <a:r>
                        <a:rPr kumimoji="0" lang="en-US" sz="3200" b="0" i="0" u="none" strike="noStrike" cap="none" normalizeH="0" baseline="0" dirty="0">
                          <a:ln>
                            <a:noFill/>
                          </a:ln>
                          <a:solidFill>
                            <a:schemeClr val="tx1"/>
                          </a:solidFill>
                          <a:effectLst/>
                          <a:latin typeface="Coptic1" panose="020B0604020202020204"/>
                          <a:cs typeface="Arial" charset="0"/>
                        </a:rPr>
                        <a:t> kata </a:t>
                      </a:r>
                      <a:r>
                        <a:rPr kumimoji="0" lang="en-US" sz="3200" b="0" i="0" u="none" strike="noStrike" cap="none" normalizeH="0" baseline="0" dirty="0" err="1">
                          <a:ln>
                            <a:noFill/>
                          </a:ln>
                          <a:solidFill>
                            <a:schemeClr val="tx1"/>
                          </a:solidFill>
                          <a:effectLst/>
                          <a:latin typeface="Coptic1" panose="020B0604020202020204"/>
                          <a:cs typeface="Arial" charset="0"/>
                        </a:rPr>
                        <a:t>p~caji</a:t>
                      </a:r>
                      <a:endParaRPr kumimoji="0" lang="en-US" sz="3200" b="0" i="0" u="none" strike="noStrike" cap="none" normalizeH="0" baseline="0" dirty="0">
                        <a:ln>
                          <a:noFill/>
                        </a:ln>
                        <a:solidFill>
                          <a:schemeClr val="tx1"/>
                        </a:solidFill>
                        <a:effectLst/>
                        <a:latin typeface="Coptic1" panose="020B0604020202020204"/>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anose="020B0604020202020204"/>
                          <a:cs typeface="Arial" charset="0"/>
                        </a:rPr>
                        <a:t>m~pia~poctoloc</a:t>
                      </a:r>
                      <a:r>
                        <a:rPr kumimoji="0" lang="en-US" sz="3200" b="0" i="0" u="none" strike="noStrike" cap="none" normalizeH="0" baseline="0" dirty="0">
                          <a:ln>
                            <a:noFill/>
                          </a:ln>
                          <a:solidFill>
                            <a:schemeClr val="tx1"/>
                          </a:solidFill>
                          <a:effectLst/>
                          <a:latin typeface="Coptic1" panose="020B0604020202020204"/>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000" b="0" i="0" u="none" strike="noStrike" kern="1200" baseline="0" dirty="0">
                          <a:solidFill>
                            <a:schemeClr val="tx1"/>
                          </a:solidFill>
                          <a:latin typeface="+mn-lt"/>
                          <a:ea typeface="+mn-ea"/>
                          <a:cs typeface="+mn-cs"/>
                        </a:rPr>
                        <a:t>Il est monté aux cieux, les anges et les puissances et les dominations, lui ont été soumis, selon les paroles de l'apôtre.</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صعد إلى السموات،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وخضعت له الملائكة،</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والقوات والسلاطين،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حسب قول الرسول.</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2851BA10-99B1-41F9-9178-A72BDCA7B3DD}"/>
              </a:ext>
            </a:extLst>
          </p:cNvPr>
          <p:cNvGraphicFramePr>
            <a:graphicFrameLocks noGrp="1"/>
          </p:cNvGraphicFramePr>
          <p:nvPr>
            <p:extLst>
              <p:ext uri="{D42A27DB-BD31-4B8C-83A1-F6EECF244321}">
                <p14:modId xmlns:p14="http://schemas.microsoft.com/office/powerpoint/2010/main" val="3268337606"/>
              </p:ext>
            </p:extLst>
          </p:nvPr>
        </p:nvGraphicFramePr>
        <p:xfrm>
          <a:off x="1523999" y="6310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02633720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mn-lt"/>
                        </a:rPr>
                        <a:t>Ascension – </a:t>
                      </a:r>
                      <a:r>
                        <a:rPr lang="en-US" sz="1800" b="0" dirty="0" err="1">
                          <a:latin typeface="+mn-lt"/>
                        </a:rPr>
                        <a:t>Aspasmos</a:t>
                      </a:r>
                      <a:r>
                        <a:rPr lang="en-US" sz="1800" b="0" dirty="0">
                          <a:latin typeface="+mn-lt"/>
                        </a:rPr>
                        <a:t> </a:t>
                      </a:r>
                      <a:r>
                        <a:rPr lang="en-US" sz="1800" b="0" dirty="0" err="1">
                          <a:latin typeface="+mn-lt"/>
                        </a:rPr>
                        <a:t>Watos</a:t>
                      </a:r>
                      <a:endParaRPr lang="en-US" sz="18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6961460"/>
                  </a:ext>
                </a:extLst>
              </a:tr>
            </a:tbl>
          </a:graphicData>
        </a:graphic>
      </p:graphicFrame>
      <p:sp>
        <p:nvSpPr>
          <p:cNvPr id="5" name="Action Button: Custom 30">
            <a:hlinkClick r:id="rId3" action="ppaction://hlinksldjump" highlightClick="1"/>
            <a:extLst>
              <a:ext uri="{FF2B5EF4-FFF2-40B4-BE49-F238E27FC236}">
                <a16:creationId xmlns:a16="http://schemas.microsoft.com/office/drawing/2014/main" id="{332DA967-430C-4037-A439-65E3E18CCA48}"/>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4" action="ppaction://hlinksldjump" highlightClick="1"/>
            <a:extLst>
              <a:ext uri="{FF2B5EF4-FFF2-40B4-BE49-F238E27FC236}">
                <a16:creationId xmlns:a16="http://schemas.microsoft.com/office/drawing/2014/main" id="{79395DD3-C724-415A-AF2D-09DA757C1AD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541596830"/>
      </p:ext>
    </p:extLst>
  </p:cSld>
  <p:clrMapOvr>
    <a:masterClrMapping/>
  </p:clrMapOvr>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38549" name="Group 21"/>
          <p:cNvGraphicFramePr>
            <a:graphicFrameLocks noGrp="1"/>
          </p:cNvGraphicFramePr>
          <p:nvPr>
            <p:ph sz="half" idx="1"/>
            <p:extLst>
              <p:ext uri="{D42A27DB-BD31-4B8C-83A1-F6EECF244321}">
                <p14:modId xmlns:p14="http://schemas.microsoft.com/office/powerpoint/2010/main" val="3342394038"/>
              </p:ext>
            </p:extLst>
          </p:nvPr>
        </p:nvGraphicFramePr>
        <p:xfrm>
          <a:off x="0" y="0"/>
          <a:ext cx="9144000" cy="4823460"/>
        </p:xfrm>
        <a:graphic>
          <a:graphicData uri="http://schemas.openxmlformats.org/drawingml/2006/table">
            <a:tbl>
              <a:tblPr/>
              <a:tblGrid>
                <a:gridCol w="3385226">
                  <a:extLst>
                    <a:ext uri="{9D8B030D-6E8A-4147-A177-3AD203B41FA5}">
                      <a16:colId xmlns:a16="http://schemas.microsoft.com/office/drawing/2014/main" val="20000"/>
                    </a:ext>
                  </a:extLst>
                </a:gridCol>
                <a:gridCol w="3164731">
                  <a:extLst>
                    <a:ext uri="{9D8B030D-6E8A-4147-A177-3AD203B41FA5}">
                      <a16:colId xmlns:a16="http://schemas.microsoft.com/office/drawing/2014/main" val="20001"/>
                    </a:ext>
                  </a:extLst>
                </a:gridCol>
                <a:gridCol w="2594043">
                  <a:extLst>
                    <a:ext uri="{9D8B030D-6E8A-4147-A177-3AD203B41FA5}">
                      <a16:colId xmlns:a16="http://schemas.microsoft.com/office/drawing/2014/main" val="20002"/>
                    </a:ext>
                  </a:extLst>
                </a:gridCol>
              </a:tblGrid>
              <a:tr h="46291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nenio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m~mona,oc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nenio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n~lai~koc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e~h~r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a~napaucic</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rictia~noc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Pi,~</a:t>
                      </a:r>
                      <a:r>
                        <a:rPr kumimoji="0" lang="en-US" sz="2400" b="0" i="0" u="none" strike="noStrike" cap="none" normalizeH="0" baseline="0" dirty="0" err="1">
                          <a:ln>
                            <a:noFill/>
                          </a:ln>
                          <a:solidFill>
                            <a:schemeClr val="tx1"/>
                          </a:solidFill>
                          <a:effectLst/>
                          <a:latin typeface="Coptic1" pitchFamily="2" charset="0"/>
                          <a:cs typeface="Arial" charset="0"/>
                        </a:rPr>
                        <a:t>rictoc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m~ton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n~nou</a:t>
                      </a:r>
                      <a:r>
                        <a:rPr kumimoji="0" lang="en-US" sz="2400" b="0" i="0" u="none" strike="noStrike" cap="none" normalizeH="0" baseline="0" dirty="0" err="1">
                          <a:ln>
                            <a:noFill/>
                          </a:ln>
                          <a:solidFill>
                            <a:schemeClr val="tx1"/>
                          </a:solidFill>
                          <a:effectLst/>
                          <a:latin typeface="Coptic1" pitchFamily="2" charset="0"/>
                          <a:cs typeface="Arial" charset="0"/>
                          <a:sym typeface="Symbol" pitchFamily="18" charset="2"/>
                        </a:rPr>
                        <a:t>'</a:t>
                      </a:r>
                      <a:r>
                        <a:rPr kumimoji="0" lang="en-US" sz="2400" b="0" i="0" u="none" strike="noStrike" cap="none" normalizeH="0" baseline="0" dirty="0" err="1">
                          <a:ln>
                            <a:noFill/>
                          </a:ln>
                          <a:solidFill>
                            <a:schemeClr val="tx1"/>
                          </a:solidFill>
                          <a:effectLst/>
                          <a:latin typeface="Coptic1" pitchFamily="2" charset="0"/>
                          <a:cs typeface="Arial" charset="0"/>
                        </a:rPr>
                        <a:t>u</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piparadicoc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p~ounof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a~non</a:t>
                      </a:r>
                      <a:r>
                        <a:rPr kumimoji="0" lang="en-US" sz="2400" b="0" i="0" u="none" strike="noStrike" cap="none" normalizeH="0" baseline="0" dirty="0">
                          <a:ln>
                            <a:noFill/>
                          </a:ln>
                          <a:solidFill>
                            <a:schemeClr val="tx1"/>
                          </a:solidFill>
                          <a:effectLst/>
                          <a:latin typeface="Coptic1" pitchFamily="2" charset="0"/>
                          <a:cs typeface="Arial" charset="0"/>
                        </a:rPr>
                        <a:t> de </a:t>
                      </a:r>
                      <a:r>
                        <a:rPr kumimoji="0" lang="en-US" sz="2400" b="0" i="0" u="none" strike="noStrike" cap="none" normalizeH="0" baseline="0" dirty="0" err="1">
                          <a:ln>
                            <a:noFill/>
                          </a:ln>
                          <a:solidFill>
                            <a:schemeClr val="tx1"/>
                          </a:solidFill>
                          <a:effectLst/>
                          <a:latin typeface="Coptic1" pitchFamily="2" charset="0"/>
                          <a:cs typeface="Arial" charset="0"/>
                        </a:rPr>
                        <a:t>hwn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n~tefer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pinai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nennobi</a:t>
                      </a:r>
                      <a:r>
                        <a:rPr kumimoji="0" lang="en-US" sz="2400" b="0" i="0" u="none" strike="noStrike" cap="none" normalizeH="0" baseline="0" dirty="0">
                          <a:ln>
                            <a:noFill/>
                          </a:ln>
                          <a:solidFill>
                            <a:schemeClr val="tx1"/>
                          </a:solidFill>
                          <a:effectLst/>
                          <a:latin typeface="Coptic1" pitchFamily="2" charset="0"/>
                          <a:cs typeface="Arial" charset="0"/>
                        </a:rPr>
                        <a:t> nan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nos pères les moines, nos pères les laïcs et pour le repos de tous les chrétiens. Que Le  Christ  notre </a:t>
                      </a:r>
                      <a:r>
                        <a:rPr lang="fr-FR" sz="2400" b="0" i="0" u="none" strike="noStrike" kern="1200" baseline="0" dirty="0">
                          <a:solidFill>
                            <a:schemeClr val="tx1"/>
                          </a:solidFill>
                          <a:latin typeface="+mn-lt"/>
                          <a:ea typeface="+mn-ea"/>
                          <a:cs typeface="+mn-cs"/>
                        </a:rPr>
                        <a:t>Dieu, accorde le repos à leurs âmes au paradis de la joie, nous prenne en pitié et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آبائنا الرهبان وآبائنا العلمانيين وعن نياح كل المسيحيين</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لكى</a:t>
                      </a:r>
                      <a:r>
                        <a:rPr kumimoji="0" lang="ar-SA" sz="2800" b="0" i="0" u="none" strike="noStrike" cap="none" normalizeH="0" baseline="0" dirty="0">
                          <a:ln>
                            <a:noFill/>
                          </a:ln>
                          <a:solidFill>
                            <a:schemeClr val="tx1"/>
                          </a:solidFill>
                          <a:effectLst/>
                          <a:latin typeface="Arial" charset="0"/>
                          <a:cs typeface="Arial" charset="0"/>
                        </a:rPr>
                        <a:t> المسيح إلهنا </a:t>
                      </a:r>
                      <a:r>
                        <a:rPr kumimoji="0" lang="ar-SA" sz="2800" b="0" i="0" u="none" strike="noStrike" cap="none" normalizeH="0" baseline="0" dirty="0" err="1">
                          <a:ln>
                            <a:noFill/>
                          </a:ln>
                          <a:solidFill>
                            <a:schemeClr val="tx1"/>
                          </a:solidFill>
                          <a:effectLst/>
                          <a:latin typeface="Arial" charset="0"/>
                          <a:cs typeface="Arial" charset="0"/>
                        </a:rPr>
                        <a:t>يُنيح</a:t>
                      </a:r>
                      <a:r>
                        <a:rPr kumimoji="0" lang="ar-SA" sz="2800" b="0" i="0" u="none" strike="noStrike" cap="none" normalizeH="0" baseline="0" dirty="0">
                          <a:ln>
                            <a:noFill/>
                          </a:ln>
                          <a:solidFill>
                            <a:schemeClr val="tx1"/>
                          </a:solidFill>
                          <a:effectLst/>
                          <a:latin typeface="Arial" charset="0"/>
                          <a:cs typeface="Arial" charset="0"/>
                        </a:rPr>
                        <a:t> نفوسهم أجمعين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فردوس النعيم ونحنُ أيضاً يصنع معنا رحمة ويغفر لنا خطايانا.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DD376226-1A94-4796-A30B-8C9D7F1DF261}"/>
              </a:ext>
            </a:extLst>
          </p:cNvPr>
          <p:cNvSpPr/>
          <p:nvPr/>
        </p:nvSpPr>
        <p:spPr bwMode="auto">
          <a:xfrm>
            <a:off x="408793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81103818"/>
      </p:ext>
    </p:extLst>
  </p:cSld>
  <p:clrMapOvr>
    <a:masterClrMapping/>
  </p:clrMapOvr>
  <p:transition/>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Action Button: Custom 4">
            <a:hlinkClick r:id="rId3" action="ppaction://hlinksldjump" highlightClick="1"/>
            <a:extLst>
              <a:ext uri="{FF2B5EF4-FFF2-40B4-BE49-F238E27FC236}">
                <a16:creationId xmlns:a16="http://schemas.microsoft.com/office/drawing/2014/main" id="{12B62446-3DE8-41A3-AE9E-F8E3C8674A26}"/>
              </a:ext>
            </a:extLst>
          </p:cNvPr>
          <p:cNvSpPr/>
          <p:nvPr/>
        </p:nvSpPr>
        <p:spPr bwMode="auto">
          <a:xfrm>
            <a:off x="1257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9" name="Group 90">
            <a:extLst>
              <a:ext uri="{FF2B5EF4-FFF2-40B4-BE49-F238E27FC236}">
                <a16:creationId xmlns:a16="http://schemas.microsoft.com/office/drawing/2014/main" id="{1AFC43FA-1C68-4C32-803E-7E2BC6C232D8}"/>
              </a:ext>
            </a:extLst>
          </p:cNvPr>
          <p:cNvGraphicFramePr>
            <a:graphicFrameLocks/>
          </p:cNvGraphicFramePr>
          <p:nvPr>
            <p:extLst>
              <p:ext uri="{D42A27DB-BD31-4B8C-83A1-F6EECF244321}">
                <p14:modId xmlns:p14="http://schemas.microsoft.com/office/powerpoint/2010/main" val="3496475166"/>
              </p:ext>
            </p:extLst>
          </p:nvPr>
        </p:nvGraphicFramePr>
        <p:xfrm>
          <a:off x="0" y="0"/>
          <a:ext cx="9143999" cy="4860036"/>
        </p:xfrm>
        <a:graphic>
          <a:graphicData uri="http://schemas.openxmlformats.org/drawingml/2006/table">
            <a:tbl>
              <a:tblPr/>
              <a:tblGrid>
                <a:gridCol w="3197157">
                  <a:extLst>
                    <a:ext uri="{9D8B030D-6E8A-4147-A177-3AD203B41FA5}">
                      <a16:colId xmlns:a16="http://schemas.microsoft.com/office/drawing/2014/main" val="3002025102"/>
                    </a:ext>
                  </a:extLst>
                </a:gridCol>
                <a:gridCol w="3239015">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42931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P~aggeloc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n~te</a:t>
                      </a:r>
                      <a:r>
                        <a:rPr kumimoji="0" lang="fr-FR" sz="3200" b="0" i="0" u="none" strike="noStrike" cap="none" normalizeH="0" baseline="0" dirty="0">
                          <a:ln>
                            <a:noFill/>
                          </a:ln>
                          <a:solidFill>
                            <a:schemeClr val="tx1"/>
                          </a:solidFill>
                          <a:effectLst/>
                          <a:latin typeface="Coptic1" pitchFamily="2" charset="0"/>
                          <a:cs typeface="Arial" charset="0"/>
                        </a:rPr>
                        <a:t> tai </a:t>
                      </a:r>
                      <a:r>
                        <a:rPr kumimoji="0" lang="fr-FR" sz="3200" b="0" i="0" u="none" strike="noStrike" cap="none" normalizeH="0" baseline="0" dirty="0" err="1">
                          <a:ln>
                            <a:noFill/>
                          </a:ln>
                          <a:solidFill>
                            <a:schemeClr val="tx1"/>
                          </a:solidFill>
                          <a:effectLst/>
                          <a:latin typeface="Coptic1" pitchFamily="2" charset="0"/>
                          <a:cs typeface="Arial" charset="0"/>
                        </a:rPr>
                        <a:t>yucia</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eth</a:t>
                      </a:r>
                      <a:r>
                        <a:rPr kumimoji="0" lang="fr-FR" sz="3200" b="0" i="0" u="none" strike="noStrike" cap="none" normalizeH="0" baseline="0" dirty="0">
                          <a:ln>
                            <a:noFill/>
                          </a:ln>
                          <a:solidFill>
                            <a:schemeClr val="tx1"/>
                          </a:solidFill>
                          <a:effectLst/>
                          <a:latin typeface="Coptic1" pitchFamily="2" charset="0"/>
                          <a:cs typeface="Arial" charset="0"/>
                        </a:rPr>
                        <a:t>/l </a:t>
                      </a:r>
                      <a:r>
                        <a:rPr kumimoji="0" lang="fr-FR" sz="3200" b="0" i="0" u="none" strike="noStrike" cap="none" normalizeH="0" baseline="0" dirty="0" err="1">
                          <a:ln>
                            <a:noFill/>
                          </a:ln>
                          <a:solidFill>
                            <a:schemeClr val="tx1"/>
                          </a:solidFill>
                          <a:effectLst/>
                          <a:latin typeface="Coptic1" pitchFamily="2" charset="0"/>
                          <a:cs typeface="Arial" charset="0"/>
                        </a:rPr>
                        <a:t>e~p</a:t>
                      </a:r>
                      <a:r>
                        <a:rPr kumimoji="0" lang="fr-FR" sz="3200" b="0" i="0" u="none" strike="noStrike" cap="none" normalizeH="0" baseline="0" dirty="0">
                          <a:ln>
                            <a:noFill/>
                          </a:ln>
                          <a:solidFill>
                            <a:schemeClr val="tx1"/>
                          </a:solidFill>
                          <a:effectLst/>
                          <a:latin typeface="Coptic1" pitchFamily="2" charset="0"/>
                          <a:cs typeface="Arial" charset="0"/>
                        </a:rPr>
                        <a:t>~[ici nem pai </a:t>
                      </a:r>
                      <a:r>
                        <a:rPr kumimoji="0" lang="fr-FR" sz="3200" b="0" i="0" u="none" strike="noStrike" cap="none" normalizeH="0" baseline="0" dirty="0" err="1">
                          <a:ln>
                            <a:noFill/>
                          </a:ln>
                          <a:solidFill>
                            <a:schemeClr val="tx1"/>
                          </a:solidFill>
                          <a:effectLst/>
                          <a:latin typeface="Coptic1" pitchFamily="2" charset="0"/>
                          <a:cs typeface="Arial" charset="0"/>
                        </a:rPr>
                        <a:t>humnoc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a~ripenmeui</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qat~h</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m~Po#c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n~tef,a</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nennobi</a:t>
                      </a:r>
                      <a:r>
                        <a:rPr kumimoji="0" lang="fr-FR" sz="3200" b="0" i="0" u="none" strike="noStrike" cap="none" normalizeH="0" baseline="0" dirty="0">
                          <a:ln>
                            <a:noFill/>
                          </a:ln>
                          <a:solidFill>
                            <a:schemeClr val="tx1"/>
                          </a:solidFill>
                          <a:effectLst/>
                          <a:latin typeface="Coptic1" pitchFamily="2" charset="0"/>
                          <a:cs typeface="Arial" charset="0"/>
                        </a:rPr>
                        <a:t> nan </a:t>
                      </a:r>
                      <a:r>
                        <a:rPr kumimoji="0" lang="fr-FR" sz="3200" b="0" i="0" u="none" strike="noStrike" cap="none" normalizeH="0" baseline="0" dirty="0" err="1">
                          <a:ln>
                            <a:noFill/>
                          </a:ln>
                          <a:solidFill>
                            <a:schemeClr val="tx1"/>
                          </a:solidFill>
                          <a:effectLst/>
                          <a:latin typeface="Coptic1" pitchFamily="2" charset="0"/>
                          <a:cs typeface="Arial" charset="0"/>
                        </a:rPr>
                        <a:t>e~bol</a:t>
                      </a:r>
                      <a:r>
                        <a:rPr kumimoji="0" lang="fr-FR"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algn="just">
                        <a:lnSpc>
                          <a:spcPct val="100000"/>
                        </a:lnSpc>
                      </a:pPr>
                      <a:r>
                        <a:rPr lang="fr-FR" sz="2800" b="0" i="0" u="none" strike="noStrike" kern="1200" baseline="0" dirty="0">
                          <a:solidFill>
                            <a:schemeClr val="tx1"/>
                          </a:solidFill>
                          <a:latin typeface="+mn-lt"/>
                          <a:ea typeface="+mn-ea"/>
                          <a:cs typeface="+mn-cs"/>
                        </a:rPr>
                        <a:t>Ô ange de cette oblation qui t’élèves en emportant cette louange, souviens toi de nous devant le Seigneur pour qu’il nous pardonne nos péchés.</a:t>
                      </a:r>
                      <a:endParaRPr kumimoji="0" lang="ar-EG"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fr-FR" sz="2000" b="0" i="0" u="sng" strike="noStrike" cap="none" normalizeH="0" baseline="0" dirty="0">
                        <a:ln>
                          <a:noFill/>
                        </a:ln>
                        <a:solidFill>
                          <a:srgbClr val="FF9933"/>
                        </a:solidFill>
                        <a:effectLst/>
                        <a:latin typeface="Arial" charset="0"/>
                        <a:cs typeface="Times New Roman" pitchFamily="18" charset="0"/>
                      </a:endParaRPr>
                    </a:p>
                    <a:p>
                      <a:pPr algn="just" rtl="1"/>
                      <a:r>
                        <a:rPr lang="ar-EG" sz="3200" b="0" i="0" u="none" strike="noStrike" kern="1200" baseline="0" dirty="0">
                          <a:solidFill>
                            <a:schemeClr val="tx1"/>
                          </a:solidFill>
                          <a:latin typeface="+mn-lt"/>
                          <a:ea typeface="+mn-ea"/>
                          <a:cs typeface="+mn-cs"/>
                        </a:rPr>
                        <a:t>يا ملاك هذه </a:t>
                      </a:r>
                      <a:r>
                        <a:rPr lang="ar-EG" sz="3200" b="0" i="0" u="none" strike="noStrike" kern="1200" baseline="0" dirty="0" err="1">
                          <a:solidFill>
                            <a:schemeClr val="tx1"/>
                          </a:solidFill>
                          <a:latin typeface="+mn-lt"/>
                          <a:ea typeface="+mn-ea"/>
                          <a:cs typeface="+mn-cs"/>
                        </a:rPr>
                        <a:t>الصعيدة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الطائر إلى العلو بهذه</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التسبحة</a:t>
                      </a:r>
                      <a:r>
                        <a:rPr lang="ar-EG" sz="3200" b="0" i="0" u="none" strike="noStrike" kern="1200" baseline="0" dirty="0">
                          <a:solidFill>
                            <a:schemeClr val="tx1"/>
                          </a:solidFill>
                          <a:latin typeface="+mn-lt"/>
                          <a:ea typeface="+mn-ea"/>
                          <a:cs typeface="+mn-cs"/>
                        </a:rPr>
                        <a:t> ، أذكرنا قدام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الرب ليغفر لنا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خطايانا.</a:t>
                      </a:r>
                      <a:endParaRPr kumimoji="0" lang="en-US" sz="36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58788273"/>
      </p:ext>
    </p:extLst>
  </p:cSld>
  <p:clrMapOvr>
    <a:masterClrMapping/>
  </p:clrMapOvr>
  <p:transition/>
</p:sld>
</file>

<file path=ppt/slides/slide3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3389019812"/>
              </p:ext>
            </p:extLst>
          </p:nvPr>
        </p:nvGraphicFramePr>
        <p:xfrm>
          <a:off x="1" y="181700"/>
          <a:ext cx="9143999" cy="4457700"/>
        </p:xfrm>
        <a:graphic>
          <a:graphicData uri="http://schemas.openxmlformats.org/drawingml/2006/table">
            <a:tbl>
              <a:tblPr/>
              <a:tblGrid>
                <a:gridCol w="3417650">
                  <a:extLst>
                    <a:ext uri="{9D8B030D-6E8A-4147-A177-3AD203B41FA5}">
                      <a16:colId xmlns:a16="http://schemas.microsoft.com/office/drawing/2014/main" val="20000"/>
                    </a:ext>
                  </a:extLst>
                </a:gridCol>
                <a:gridCol w="3026558">
                  <a:extLst>
                    <a:ext uri="{9D8B030D-6E8A-4147-A177-3AD203B41FA5}">
                      <a16:colId xmlns:a16="http://schemas.microsoft.com/office/drawing/2014/main" val="20001"/>
                    </a:ext>
                  </a:extLst>
                </a:gridCol>
                <a:gridCol w="2699791">
                  <a:extLst>
                    <a:ext uri="{9D8B030D-6E8A-4147-A177-3AD203B41FA5}">
                      <a16:colId xmlns:a16="http://schemas.microsoft.com/office/drawing/2014/main" val="20002"/>
                    </a:ext>
                  </a:extLst>
                </a:gridCol>
              </a:tblGrid>
              <a:tr h="4241143">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anose="020B0604020202020204"/>
                          <a:cs typeface="Arial" charset="0"/>
                        </a:rPr>
                        <a:t>Nic~tratia</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nem</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niexoucia</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niy~ronoc</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nimet</a:t>
                      </a:r>
                      <a:r>
                        <a:rPr kumimoji="0" lang="en-US" sz="3600" b="0" i="0" u="none" strike="noStrike" cap="none" normalizeH="0" baseline="0" dirty="0">
                          <a:ln>
                            <a:noFill/>
                          </a:ln>
                          <a:solidFill>
                            <a:schemeClr val="tx1"/>
                          </a:solidFill>
                          <a:effectLst/>
                          <a:latin typeface="Coptic1" panose="020B0604020202020204"/>
                          <a:cs typeface="Arial" charset="0"/>
                        </a:rPr>
                        <a:t>[</a:t>
                      </a:r>
                      <a:r>
                        <a:rPr kumimoji="0" lang="en-US" sz="3600" b="0" i="0" u="none" strike="noStrike" cap="none" normalizeH="0" baseline="0" dirty="0" err="1">
                          <a:ln>
                            <a:noFill/>
                          </a:ln>
                          <a:solidFill>
                            <a:schemeClr val="tx1"/>
                          </a:solidFill>
                          <a:effectLst/>
                          <a:latin typeface="Coptic1" panose="020B0604020202020204"/>
                          <a:cs typeface="Arial" charset="0"/>
                        </a:rPr>
                        <a:t>oic</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nijom</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euws</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e~bol</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eujw</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m~moc</a:t>
                      </a:r>
                      <a:r>
                        <a:rPr kumimoji="0" lang="en-US" sz="3600" b="0" i="0" u="none" strike="noStrike" cap="none" normalizeH="0" baseline="0" dirty="0">
                          <a:ln>
                            <a:noFill/>
                          </a:ln>
                          <a:solidFill>
                            <a:schemeClr val="tx1"/>
                          </a:solidFill>
                          <a:effectLst/>
                          <a:latin typeface="Coptic1" panose="020B0604020202020204"/>
                          <a:cs typeface="Arial" charset="0"/>
                        </a:rPr>
                        <a:t> je </a:t>
                      </a:r>
                      <a:r>
                        <a:rPr kumimoji="0" lang="en-US" sz="3600" b="0" i="0" u="none" strike="noStrike" cap="none" normalizeH="0" baseline="0" dirty="0" err="1">
                          <a:ln>
                            <a:noFill/>
                          </a:ln>
                          <a:solidFill>
                            <a:schemeClr val="tx1"/>
                          </a:solidFill>
                          <a:effectLst/>
                          <a:latin typeface="Coptic1" panose="020B0604020202020204"/>
                          <a:cs typeface="Arial" charset="0"/>
                        </a:rPr>
                        <a:t>a~gioc</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a~gioc</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a~gioc</a:t>
                      </a:r>
                      <a:r>
                        <a:rPr kumimoji="0" lang="en-US" sz="3600" b="0" i="0" u="none" strike="noStrike" cap="none" normalizeH="0" baseline="0" dirty="0">
                          <a:ln>
                            <a:noFill/>
                          </a:ln>
                          <a:solidFill>
                            <a:schemeClr val="tx1"/>
                          </a:solidFill>
                          <a:effectLst/>
                          <a:latin typeface="Coptic1" panose="020B0604020202020204"/>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Les armées et les seigneuries, les trônes et les puissances, clament en disant : Saint </a:t>
                      </a:r>
                      <a:r>
                        <a:rPr lang="fr-FR" sz="3200" b="0" i="0" u="none" strike="noStrike" kern="1200" baseline="0" dirty="0" err="1">
                          <a:solidFill>
                            <a:schemeClr val="tx1"/>
                          </a:solidFill>
                          <a:latin typeface="+mn-lt"/>
                          <a:ea typeface="+mn-ea"/>
                          <a:cs typeface="+mn-cs"/>
                        </a:rPr>
                        <a:t>Saint</a:t>
                      </a:r>
                      <a:r>
                        <a:rPr lang="fr-FR" sz="3200" b="0" i="0" u="none" strike="noStrike" kern="1200" baseline="0" dirty="0">
                          <a:solidFill>
                            <a:schemeClr val="tx1"/>
                          </a:solidFill>
                          <a:latin typeface="+mn-lt"/>
                          <a:ea typeface="+mn-ea"/>
                          <a:cs typeface="+mn-cs"/>
                        </a:rPr>
                        <a:t> </a:t>
                      </a:r>
                      <a:r>
                        <a:rPr lang="fr-FR" sz="3200" b="0" i="0" u="none" strike="noStrike" kern="1200" baseline="0" dirty="0" err="1">
                          <a:solidFill>
                            <a:schemeClr val="tx1"/>
                          </a:solidFill>
                          <a:latin typeface="+mn-lt"/>
                          <a:ea typeface="+mn-ea"/>
                          <a:cs typeface="+mn-cs"/>
                        </a:rPr>
                        <a:t>Saint</a:t>
                      </a: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العساكر والسلاطين،</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والكراسي والأرباب</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صارخين قائلين،</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قدوس </a:t>
                      </a:r>
                      <a:r>
                        <a:rPr kumimoji="0" lang="ar-EG" sz="3600" b="0" i="0" u="none" strike="noStrike" cap="none" normalizeH="0" baseline="0" dirty="0" err="1">
                          <a:ln>
                            <a:noFill/>
                          </a:ln>
                          <a:solidFill>
                            <a:schemeClr val="tx1"/>
                          </a:solidFill>
                          <a:effectLst/>
                          <a:latin typeface="Arial" charset="0"/>
                          <a:cs typeface="Arial" charset="0"/>
                        </a:rPr>
                        <a:t>قدوس</a:t>
                      </a:r>
                      <a:r>
                        <a:rPr kumimoji="0" lang="ar-EG" sz="3600" b="0" i="0" u="none" strike="noStrike" cap="none" normalizeH="0" baseline="0" dirty="0">
                          <a:ln>
                            <a:noFill/>
                          </a:ln>
                          <a:solidFill>
                            <a:schemeClr val="tx1"/>
                          </a:solidFill>
                          <a:effectLst/>
                          <a:latin typeface="Arial" charset="0"/>
                          <a:cs typeface="Arial" charset="0"/>
                        </a:rPr>
                        <a:t>، قدوس</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0">
            <a:hlinkClick r:id="rId3" action="ppaction://hlinksldjump" highlightClick="1"/>
            <a:extLst>
              <a:ext uri="{FF2B5EF4-FFF2-40B4-BE49-F238E27FC236}">
                <a16:creationId xmlns:a16="http://schemas.microsoft.com/office/drawing/2014/main" id="{332DA967-430C-4037-A439-65E3E18CCA48}"/>
              </a:ext>
            </a:extLst>
          </p:cNvPr>
          <p:cNvSpPr/>
          <p:nvPr/>
        </p:nvSpPr>
        <p:spPr bwMode="auto">
          <a:xfrm>
            <a:off x="435396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77380993"/>
      </p:ext>
    </p:extLst>
  </p:cSld>
  <p:clrMapOvr>
    <a:masterClrMapping/>
  </p:clrMapOvr>
  <p:transition/>
</p:sld>
</file>

<file path=ppt/slides/slide3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3682900863"/>
              </p:ext>
            </p:extLst>
          </p:nvPr>
        </p:nvGraphicFramePr>
        <p:xfrm>
          <a:off x="1" y="181700"/>
          <a:ext cx="9143999" cy="4602953"/>
        </p:xfrm>
        <a:graphic>
          <a:graphicData uri="http://schemas.openxmlformats.org/drawingml/2006/table">
            <a:tbl>
              <a:tblPr/>
              <a:tblGrid>
                <a:gridCol w="3223097">
                  <a:extLst>
                    <a:ext uri="{9D8B030D-6E8A-4147-A177-3AD203B41FA5}">
                      <a16:colId xmlns:a16="http://schemas.microsoft.com/office/drawing/2014/main" val="20000"/>
                    </a:ext>
                  </a:extLst>
                </a:gridCol>
                <a:gridCol w="3221111">
                  <a:extLst>
                    <a:ext uri="{9D8B030D-6E8A-4147-A177-3AD203B41FA5}">
                      <a16:colId xmlns:a16="http://schemas.microsoft.com/office/drawing/2014/main" val="20001"/>
                    </a:ext>
                  </a:extLst>
                </a:gridCol>
                <a:gridCol w="2699791">
                  <a:extLst>
                    <a:ext uri="{9D8B030D-6E8A-4147-A177-3AD203B41FA5}">
                      <a16:colId xmlns:a16="http://schemas.microsoft.com/office/drawing/2014/main" val="20002"/>
                    </a:ext>
                  </a:extLst>
                </a:gridCol>
              </a:tblGrid>
              <a:tr h="4602953">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anose="020B0604020202020204"/>
                          <a:cs typeface="Arial" charset="0"/>
                        </a:rPr>
                        <a:t>A#l</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a#l</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a#l</a:t>
                      </a:r>
                      <a:r>
                        <a:rPr kumimoji="0" lang="en-US" sz="3200" b="0" i="0" u="none" strike="noStrike" cap="none" normalizeH="0" baseline="0" dirty="0">
                          <a:ln>
                            <a:noFill/>
                          </a:ln>
                          <a:solidFill>
                            <a:schemeClr val="tx1"/>
                          </a:solidFill>
                          <a:effectLst/>
                          <a:latin typeface="Coptic1" panose="020B0604020202020204"/>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anose="020B0604020202020204"/>
                          <a:cs typeface="Arial" charset="0"/>
                        </a:rPr>
                        <a:t>P,#c</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aftwnf</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e~bol</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qen</a:t>
                      </a:r>
                      <a:r>
                        <a:rPr kumimoji="0" lang="en-US" sz="3200" b="0" i="0" u="none" strike="noStrike" cap="none" normalizeH="0" baseline="0" dirty="0">
                          <a:ln>
                            <a:noFill/>
                          </a:ln>
                          <a:solidFill>
                            <a:schemeClr val="tx1"/>
                          </a:solidFill>
                          <a:effectLst/>
                          <a:latin typeface="Coptic1" panose="020B0604020202020204"/>
                          <a:cs typeface="Arial" charset="0"/>
                        </a:rPr>
                        <a:t> n/</a:t>
                      </a:r>
                      <a:r>
                        <a:rPr kumimoji="0" lang="en-US" sz="3200" b="0" i="0" u="none" strike="noStrike" cap="none" normalizeH="0" baseline="0" dirty="0" err="1">
                          <a:ln>
                            <a:noFill/>
                          </a:ln>
                          <a:solidFill>
                            <a:schemeClr val="tx1"/>
                          </a:solidFill>
                          <a:effectLst/>
                          <a:latin typeface="Coptic1" panose="020B0604020202020204"/>
                          <a:cs typeface="Arial" charset="0"/>
                        </a:rPr>
                        <a:t>eymwout</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ouoh</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afsenaf</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e~p~swi</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e~niv</a:t>
                      </a:r>
                      <a:r>
                        <a:rPr kumimoji="0" lang="en-US" sz="3200" b="0" i="0" u="none" strike="noStrike" cap="none" normalizeH="0" baseline="0" dirty="0">
                          <a:ln>
                            <a:noFill/>
                          </a:ln>
                          <a:solidFill>
                            <a:schemeClr val="tx1"/>
                          </a:solidFill>
                          <a:effectLst/>
                          <a:latin typeface="Coptic1" panose="020B0604020202020204"/>
                          <a:cs typeface="Arial" charset="0"/>
                        </a:rPr>
                        <a:t>/</a:t>
                      </a:r>
                      <a:r>
                        <a:rPr kumimoji="0" lang="en-US" sz="3200" b="0" i="0" u="none" strike="noStrike" cap="none" normalizeH="0" baseline="0" dirty="0" err="1">
                          <a:ln>
                            <a:noFill/>
                          </a:ln>
                          <a:solidFill>
                            <a:schemeClr val="tx1"/>
                          </a:solidFill>
                          <a:effectLst/>
                          <a:latin typeface="Coptic1" panose="020B0604020202020204"/>
                          <a:cs typeface="Arial" charset="0"/>
                        </a:rPr>
                        <a:t>oui</a:t>
                      </a:r>
                      <a:r>
                        <a:rPr kumimoji="0" lang="en-US" sz="3200" b="0" i="0" u="none" strike="noStrike" cap="none" normalizeH="0" baseline="0" dirty="0">
                          <a:ln>
                            <a:noFill/>
                          </a:ln>
                          <a:solidFill>
                            <a:schemeClr val="tx1"/>
                          </a:solidFill>
                          <a:effectLst/>
                          <a:latin typeface="Coptic1" panose="020B0604020202020204"/>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anose="020B0604020202020204"/>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i-FI" sz="3200" b="0" i="0" u="none" strike="noStrike" cap="none" normalizeH="0" baseline="0" dirty="0">
                          <a:ln>
                            <a:noFill/>
                          </a:ln>
                          <a:solidFill>
                            <a:schemeClr val="tx1"/>
                          </a:solidFill>
                          <a:effectLst/>
                          <a:latin typeface="Coptic1" panose="020B0604020202020204"/>
                          <a:cs typeface="Arial" charset="0"/>
                        </a:rPr>
                        <a:t>Cw] m~mon ouoh nai nan.</a:t>
                      </a:r>
                      <a:endParaRPr kumimoji="0" lang="en-US" sz="32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 (3fois)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Le Christ est ressuscité des morts et Est monté aux cieux.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algn="just"/>
                      <a:r>
                        <a:rPr lang="fr-FR" sz="2800" b="0" i="0" u="none" strike="noStrike" kern="1200" baseline="0" dirty="0">
                          <a:solidFill>
                            <a:schemeClr val="tx1"/>
                          </a:solidFill>
                          <a:latin typeface="+mn-lt"/>
                          <a:ea typeface="+mn-ea"/>
                          <a:cs typeface="+mn-cs"/>
                        </a:rPr>
                        <a:t>Sauve nous et aie pitié de nous.</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المسيح قام</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من الأموات، وصعد</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إلى السموات.</a:t>
                      </a: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خلصنا ارحمنا.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0">
            <a:hlinkClick r:id="rId3" action="ppaction://hlinksldjump" highlightClick="1"/>
            <a:extLst>
              <a:ext uri="{FF2B5EF4-FFF2-40B4-BE49-F238E27FC236}">
                <a16:creationId xmlns:a16="http://schemas.microsoft.com/office/drawing/2014/main" id="{332DA967-430C-4037-A439-65E3E18CCA48}"/>
              </a:ext>
            </a:extLst>
          </p:cNvPr>
          <p:cNvSpPr/>
          <p:nvPr/>
        </p:nvSpPr>
        <p:spPr bwMode="auto">
          <a:xfrm>
            <a:off x="435396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89303965"/>
      </p:ext>
    </p:extLst>
  </p:cSld>
  <p:clrMapOvr>
    <a:masterClrMapping/>
  </p:clrMapOvr>
  <p:transition/>
</p:sld>
</file>

<file path=ppt/slides/slide3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19" name="AutoShape 36">
            <a:hlinkClick r:id="rId4" action="ppaction://hlinksldjump" highlightClick="1"/>
            <a:extLst>
              <a:ext uri="{FF2B5EF4-FFF2-40B4-BE49-F238E27FC236}">
                <a16:creationId xmlns:a16="http://schemas.microsoft.com/office/drawing/2014/main" id="{49CB9E62-D4F0-4D67-BCEA-01F1D93DFD7C}"/>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30">
            <a:hlinkClick r:id="rId5" action="ppaction://hlinksldjump" highlightClick="1"/>
            <a:extLst>
              <a:ext uri="{FF2B5EF4-FFF2-40B4-BE49-F238E27FC236}">
                <a16:creationId xmlns:a16="http://schemas.microsoft.com/office/drawing/2014/main" id="{51B84B94-5EF3-49EB-98CD-123701BAD0A9}"/>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86777195"/>
      </p:ext>
    </p:extLst>
  </p:cSld>
  <p:clrMapOvr>
    <a:masterClrMapping/>
  </p:clrMapOvr>
  <p:transition/>
</p:sld>
</file>

<file path=ppt/slides/slide3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80368785"/>
      </p:ext>
    </p:extLst>
  </p:cSld>
  <p:clrMapOvr>
    <a:masterClrMapping/>
  </p:clrMapOvr>
  <p:transition/>
</p:sld>
</file>

<file path=ppt/slides/slide3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3940283401"/>
              </p:ext>
            </p:extLst>
          </p:nvPr>
        </p:nvGraphicFramePr>
        <p:xfrm>
          <a:off x="0" y="750038"/>
          <a:ext cx="9143999" cy="3877976"/>
        </p:xfrm>
        <a:graphic>
          <a:graphicData uri="http://schemas.openxmlformats.org/drawingml/2006/table">
            <a:tbl>
              <a:tblPr/>
              <a:tblGrid>
                <a:gridCol w="3242553">
                  <a:extLst>
                    <a:ext uri="{9D8B030D-6E8A-4147-A177-3AD203B41FA5}">
                      <a16:colId xmlns:a16="http://schemas.microsoft.com/office/drawing/2014/main" val="20000"/>
                    </a:ext>
                  </a:extLst>
                </a:gridCol>
                <a:gridCol w="3201655">
                  <a:extLst>
                    <a:ext uri="{9D8B030D-6E8A-4147-A177-3AD203B41FA5}">
                      <a16:colId xmlns:a16="http://schemas.microsoft.com/office/drawing/2014/main" val="20001"/>
                    </a:ext>
                  </a:extLst>
                </a:gridCol>
                <a:gridCol w="2699791">
                  <a:extLst>
                    <a:ext uri="{9D8B030D-6E8A-4147-A177-3AD203B41FA5}">
                      <a16:colId xmlns:a16="http://schemas.microsoft.com/office/drawing/2014/main" val="20002"/>
                    </a:ext>
                  </a:extLst>
                </a:gridCol>
              </a:tblGrid>
              <a:tr h="387797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3200" dirty="0" err="1">
                          <a:latin typeface="Coptic1" panose="020B0604020202020204"/>
                        </a:rPr>
                        <a:t>Afsenaf</a:t>
                      </a:r>
                      <a:r>
                        <a:rPr lang="en-CA" sz="3200" dirty="0">
                          <a:latin typeface="Coptic1" panose="020B0604020202020204"/>
                        </a:rPr>
                        <a:t> </a:t>
                      </a:r>
                      <a:r>
                        <a:rPr lang="en-CA" sz="3200" dirty="0" err="1">
                          <a:latin typeface="Coptic1" panose="020B0604020202020204"/>
                        </a:rPr>
                        <a:t>epswi</a:t>
                      </a:r>
                      <a:r>
                        <a:rPr lang="en-CA" sz="3200" dirty="0">
                          <a:latin typeface="Coptic1" panose="020B0604020202020204"/>
                        </a:rPr>
                        <a:t> </a:t>
                      </a:r>
                      <a:r>
                        <a:rPr lang="en-CA" sz="3200" dirty="0" err="1">
                          <a:latin typeface="Coptic1" panose="020B0604020202020204"/>
                        </a:rPr>
                        <a:t>t~ve</a:t>
                      </a:r>
                      <a:r>
                        <a:rPr lang="en-CA" sz="3200" dirty="0">
                          <a:latin typeface="Coptic1" panose="020B0604020202020204"/>
                        </a:rPr>
                        <a:t> </a:t>
                      </a:r>
                      <a:r>
                        <a:rPr lang="en-CA" sz="3200" dirty="0" err="1">
                          <a:latin typeface="Coptic1" panose="020B0604020202020204"/>
                        </a:rPr>
                        <a:t>n~te</a:t>
                      </a:r>
                      <a:r>
                        <a:rPr lang="en-CA" sz="3200" dirty="0">
                          <a:latin typeface="Coptic1" panose="020B0604020202020204"/>
                        </a:rPr>
                        <a:t> </a:t>
                      </a:r>
                      <a:r>
                        <a:rPr lang="en-CA" sz="3200" dirty="0" err="1">
                          <a:latin typeface="Coptic1" panose="020B0604020202020204"/>
                        </a:rPr>
                        <a:t>t~ve</a:t>
                      </a:r>
                      <a:r>
                        <a:rPr lang="en-CA" sz="3200" dirty="0">
                          <a:latin typeface="Coptic1" panose="020B0604020202020204"/>
                        </a:rPr>
                        <a:t> </a:t>
                      </a:r>
                      <a:r>
                        <a:rPr lang="en-CA" sz="3200" dirty="0" err="1">
                          <a:latin typeface="Coptic1" panose="020B0604020202020204"/>
                        </a:rPr>
                        <a:t>canimansai</a:t>
                      </a:r>
                      <a:r>
                        <a:rPr lang="en-CA" sz="3200" dirty="0">
                          <a:latin typeface="Coptic1" panose="020B0604020202020204"/>
                        </a:rPr>
                        <a:t> </a:t>
                      </a:r>
                      <a:r>
                        <a:rPr lang="en-CA" sz="3200" dirty="0" err="1">
                          <a:latin typeface="Coptic1" panose="020B0604020202020204"/>
                        </a:rPr>
                        <a:t>hina</a:t>
                      </a:r>
                      <a:r>
                        <a:rPr lang="en-CA" sz="3200" dirty="0">
                          <a:latin typeface="Coptic1" panose="020B0604020202020204"/>
                        </a:rPr>
                        <a:t> </a:t>
                      </a:r>
                      <a:r>
                        <a:rPr lang="en-CA" sz="3200" dirty="0" err="1">
                          <a:latin typeface="Coptic1" panose="020B0604020202020204"/>
                        </a:rPr>
                        <a:t>n~tefouwrp</a:t>
                      </a:r>
                      <a:r>
                        <a:rPr lang="en-CA" sz="3200" dirty="0">
                          <a:latin typeface="Coptic1" panose="020B0604020202020204"/>
                        </a:rPr>
                        <a:t> nan </a:t>
                      </a:r>
                      <a:r>
                        <a:rPr lang="en-CA" sz="3200" dirty="0" err="1">
                          <a:latin typeface="Coptic1" panose="020B0604020202020204"/>
                        </a:rPr>
                        <a:t>m~Piparakl</a:t>
                      </a:r>
                      <a:r>
                        <a:rPr lang="en-CA" sz="3200" dirty="0">
                          <a:latin typeface="Coptic1" panose="020B0604020202020204"/>
                        </a:rPr>
                        <a:t>/ton</a:t>
                      </a:r>
                    </a:p>
                    <a:p>
                      <a:pPr marL="0" marR="0" lvl="0" indent="0" algn="just" defTabSz="914400" rtl="0" eaLnBrk="1" fontAlgn="base" latinLnBrk="0" hangingPunct="1">
                        <a:lnSpc>
                          <a:spcPct val="100000"/>
                        </a:lnSpc>
                        <a:spcBef>
                          <a:spcPts val="0"/>
                        </a:spcBef>
                        <a:spcAft>
                          <a:spcPct val="0"/>
                        </a:spcAft>
                        <a:buClrTx/>
                        <a:buSzTx/>
                        <a:buFontTx/>
                        <a:buNone/>
                        <a:tabLst/>
                      </a:pPr>
                      <a:r>
                        <a:rPr lang="en-CA" sz="3200" dirty="0" err="1">
                          <a:latin typeface="Coptic1" panose="020B0604020202020204"/>
                        </a:rPr>
                        <a:t>piP~neuma</a:t>
                      </a:r>
                      <a:r>
                        <a:rPr lang="en-CA" sz="3200" dirty="0">
                          <a:latin typeface="Coptic1" panose="020B0604020202020204"/>
                        </a:rPr>
                        <a:t> </a:t>
                      </a:r>
                      <a:r>
                        <a:rPr lang="en-CA" sz="3200" dirty="0" err="1">
                          <a:latin typeface="Coptic1" panose="020B0604020202020204"/>
                        </a:rPr>
                        <a:t>n~te</a:t>
                      </a:r>
                      <a:r>
                        <a:rPr lang="en-CA" sz="3200" dirty="0">
                          <a:latin typeface="Coptic1" panose="020B0604020202020204"/>
                        </a:rPr>
                        <a:t> ]</a:t>
                      </a:r>
                      <a:r>
                        <a:rPr lang="en-CA" sz="3200" dirty="0" err="1">
                          <a:latin typeface="Coptic1" panose="020B0604020202020204"/>
                        </a:rPr>
                        <a:t>meym</a:t>
                      </a:r>
                      <a:r>
                        <a:rPr lang="en-CA" sz="3200" dirty="0">
                          <a:latin typeface="Coptic1" panose="020B0604020202020204"/>
                        </a:rPr>
                        <a:t>/</a:t>
                      </a:r>
                      <a:r>
                        <a:rPr lang="en-CA" sz="3200" dirty="0" err="1">
                          <a:latin typeface="Coptic1" panose="020B0604020202020204"/>
                        </a:rPr>
                        <a:t>i</a:t>
                      </a:r>
                      <a:r>
                        <a:rPr lang="en-CA" sz="3200" dirty="0">
                          <a:latin typeface="Coptic1" panose="020B0604020202020204"/>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3200" dirty="0"/>
                        <a:t>Il est monté aux cieux des cieux, vers l'orient, afin de nous envoyer le Consolateur, l'Esprit de vérité.</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a:t>صعد إلي سماء</a:t>
                      </a:r>
                      <a:r>
                        <a:rPr lang="fr-FR" sz="3200" dirty="0"/>
                        <a:t> </a:t>
                      </a:r>
                      <a:r>
                        <a:rPr lang="ar-EG" sz="3200" dirty="0"/>
                        <a:t>السماء ناحية</a:t>
                      </a:r>
                      <a:r>
                        <a:rPr lang="fr-FR" sz="3200" dirty="0"/>
                        <a:t> </a:t>
                      </a:r>
                      <a:r>
                        <a:rPr lang="ar-EG" sz="3200" dirty="0"/>
                        <a:t>المشارق لكي يرسل</a:t>
                      </a:r>
                      <a:r>
                        <a:rPr lang="fr-FR" sz="3200" dirty="0"/>
                        <a:t> </a:t>
                      </a:r>
                      <a:r>
                        <a:rPr lang="ar-EG" sz="3200" dirty="0"/>
                        <a:t>لنا المعزي روح الحق.</a:t>
                      </a:r>
                      <a:endParaRPr lang="fr-FR" sz="32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2851BA10-99B1-41F9-9178-A72BDCA7B3DD}"/>
              </a:ext>
            </a:extLst>
          </p:cNvPr>
          <p:cNvGraphicFramePr>
            <a:graphicFrameLocks noGrp="1"/>
          </p:cNvGraphicFramePr>
          <p:nvPr>
            <p:extLst>
              <p:ext uri="{D42A27DB-BD31-4B8C-83A1-F6EECF244321}">
                <p14:modId xmlns:p14="http://schemas.microsoft.com/office/powerpoint/2010/main" val="2356508770"/>
              </p:ext>
            </p:extLst>
          </p:nvPr>
        </p:nvGraphicFramePr>
        <p:xfrm>
          <a:off x="1523999" y="6310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02633720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Pentecôte</a:t>
                      </a:r>
                      <a:r>
                        <a:rPr lang="en-US" sz="1800" b="0" dirty="0">
                          <a:latin typeface="+mn-lt"/>
                        </a:rPr>
                        <a:t> – </a:t>
                      </a:r>
                      <a:r>
                        <a:rPr lang="en-US" sz="1800" b="0" dirty="0" err="1">
                          <a:latin typeface="+mn-lt"/>
                        </a:rPr>
                        <a:t>Aspasmos</a:t>
                      </a:r>
                      <a:r>
                        <a:rPr lang="en-US" sz="1800" b="0" dirty="0">
                          <a:latin typeface="+mn-lt"/>
                        </a:rPr>
                        <a:t> </a:t>
                      </a:r>
                      <a:r>
                        <a:rPr lang="en-US" sz="1800" b="0" dirty="0" err="1">
                          <a:latin typeface="+mn-lt"/>
                        </a:rPr>
                        <a:t>Watos</a:t>
                      </a:r>
                      <a:endParaRPr lang="en-US" sz="18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6961460"/>
                  </a:ext>
                </a:extLst>
              </a:tr>
            </a:tbl>
          </a:graphicData>
        </a:graphic>
      </p:graphicFrame>
      <p:sp>
        <p:nvSpPr>
          <p:cNvPr id="5" name="Action Button: Custom 30">
            <a:hlinkClick r:id="rId3" action="ppaction://hlinksldjump" highlightClick="1"/>
            <a:extLst>
              <a:ext uri="{FF2B5EF4-FFF2-40B4-BE49-F238E27FC236}">
                <a16:creationId xmlns:a16="http://schemas.microsoft.com/office/drawing/2014/main" id="{332DA967-430C-4037-A439-65E3E18CCA48}"/>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4" action="ppaction://hlinksldjump" highlightClick="1"/>
            <a:extLst>
              <a:ext uri="{FF2B5EF4-FFF2-40B4-BE49-F238E27FC236}">
                <a16:creationId xmlns:a16="http://schemas.microsoft.com/office/drawing/2014/main" id="{C5B1C683-23AE-4E15-B51A-74AF6708BD89}"/>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78849856"/>
      </p:ext>
    </p:extLst>
  </p:cSld>
  <p:clrMapOvr>
    <a:masterClrMapping/>
  </p:clrMapOvr>
  <p:transition/>
</p:sld>
</file>

<file path=ppt/slides/slide3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2301662680"/>
              </p:ext>
            </p:extLst>
          </p:nvPr>
        </p:nvGraphicFramePr>
        <p:xfrm>
          <a:off x="0" y="361058"/>
          <a:ext cx="9143999" cy="4213860"/>
        </p:xfrm>
        <a:graphic>
          <a:graphicData uri="http://schemas.openxmlformats.org/drawingml/2006/table">
            <a:tbl>
              <a:tblPr/>
              <a:tblGrid>
                <a:gridCol w="3320374">
                  <a:extLst>
                    <a:ext uri="{9D8B030D-6E8A-4147-A177-3AD203B41FA5}">
                      <a16:colId xmlns:a16="http://schemas.microsoft.com/office/drawing/2014/main" val="20000"/>
                    </a:ext>
                  </a:extLst>
                </a:gridCol>
                <a:gridCol w="3177703">
                  <a:extLst>
                    <a:ext uri="{9D8B030D-6E8A-4147-A177-3AD203B41FA5}">
                      <a16:colId xmlns:a16="http://schemas.microsoft.com/office/drawing/2014/main" val="20001"/>
                    </a:ext>
                  </a:extLst>
                </a:gridCol>
                <a:gridCol w="2645922">
                  <a:extLst>
                    <a:ext uri="{9D8B030D-6E8A-4147-A177-3AD203B41FA5}">
                      <a16:colId xmlns:a16="http://schemas.microsoft.com/office/drawing/2014/main" val="20002"/>
                    </a:ext>
                  </a:extLst>
                </a:gridCol>
              </a:tblGrid>
              <a:tr h="387797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3200" dirty="0" err="1">
                          <a:latin typeface="Coptic1" panose="020B0604020202020204"/>
                        </a:rPr>
                        <a:t>A#l</a:t>
                      </a:r>
                      <a:r>
                        <a:rPr lang="en-CA" sz="3200" dirty="0">
                          <a:latin typeface="Coptic1" panose="020B0604020202020204"/>
                        </a:rPr>
                        <a:t># </a:t>
                      </a:r>
                      <a:r>
                        <a:rPr lang="en-CA" sz="3200" dirty="0" err="1">
                          <a:latin typeface="Coptic1" panose="020B0604020202020204"/>
                        </a:rPr>
                        <a:t>a#l</a:t>
                      </a:r>
                      <a:r>
                        <a:rPr lang="en-CA" sz="3200" dirty="0">
                          <a:latin typeface="Coptic1" panose="020B0604020202020204"/>
                        </a:rPr>
                        <a:t># </a:t>
                      </a:r>
                      <a:r>
                        <a:rPr lang="en-CA" sz="3200" dirty="0" err="1">
                          <a:latin typeface="Coptic1" panose="020B0604020202020204"/>
                        </a:rPr>
                        <a:t>a#l</a:t>
                      </a:r>
                      <a:r>
                        <a:rPr lang="en-CA" sz="3200" dirty="0">
                          <a:latin typeface="Coptic1" panose="020B0604020202020204"/>
                        </a:rPr>
                        <a:t>#:</a:t>
                      </a:r>
                    </a:p>
                    <a:p>
                      <a:pPr marL="0" marR="0" lvl="0" indent="0" algn="just" defTabSz="914400" rtl="0" eaLnBrk="1" fontAlgn="base" latinLnBrk="0" hangingPunct="1">
                        <a:lnSpc>
                          <a:spcPct val="100000"/>
                        </a:lnSpc>
                        <a:spcBef>
                          <a:spcPts val="0"/>
                        </a:spcBef>
                        <a:spcAft>
                          <a:spcPct val="0"/>
                        </a:spcAft>
                        <a:buClrTx/>
                        <a:buSzTx/>
                        <a:buFontTx/>
                        <a:buNone/>
                        <a:tabLst/>
                      </a:pPr>
                      <a:r>
                        <a:rPr lang="en-CA" sz="3200" dirty="0" err="1">
                          <a:latin typeface="Coptic1" panose="020B0604020202020204"/>
                        </a:rPr>
                        <a:t>P,#c</a:t>
                      </a:r>
                      <a:r>
                        <a:rPr lang="en-CA" sz="3200" dirty="0">
                          <a:latin typeface="Coptic1" panose="020B0604020202020204"/>
                        </a:rPr>
                        <a:t># </a:t>
                      </a:r>
                      <a:r>
                        <a:rPr lang="en-CA" sz="3200" dirty="0" err="1">
                          <a:latin typeface="Coptic1" panose="020B0604020202020204"/>
                        </a:rPr>
                        <a:t>aftwnf</a:t>
                      </a:r>
                      <a:r>
                        <a:rPr lang="en-CA" sz="3200" dirty="0">
                          <a:latin typeface="Coptic1" panose="020B0604020202020204"/>
                        </a:rPr>
                        <a:t> </a:t>
                      </a:r>
                      <a:r>
                        <a:rPr lang="en-CA" sz="3200" dirty="0" err="1">
                          <a:latin typeface="Coptic1" panose="020B0604020202020204"/>
                        </a:rPr>
                        <a:t>ouoh</a:t>
                      </a:r>
                      <a:r>
                        <a:rPr lang="en-CA" sz="3200" dirty="0">
                          <a:latin typeface="Coptic1" panose="020B0604020202020204"/>
                        </a:rPr>
                        <a:t> </a:t>
                      </a:r>
                      <a:r>
                        <a:rPr lang="en-CA" sz="3200" dirty="0" err="1">
                          <a:latin typeface="Coptic1" panose="020B0604020202020204"/>
                        </a:rPr>
                        <a:t>afsenaf</a:t>
                      </a:r>
                      <a:r>
                        <a:rPr lang="en-CA" sz="3200" dirty="0">
                          <a:latin typeface="Coptic1" panose="020B0604020202020204"/>
                        </a:rPr>
                        <a:t>: </a:t>
                      </a:r>
                      <a:r>
                        <a:rPr lang="en-CA" sz="3200" dirty="0" err="1">
                          <a:latin typeface="Coptic1" panose="020B0604020202020204"/>
                        </a:rPr>
                        <a:t>afouwrp</a:t>
                      </a:r>
                      <a:r>
                        <a:rPr lang="en-CA" sz="3200" dirty="0">
                          <a:latin typeface="Coptic1" panose="020B0604020202020204"/>
                        </a:rPr>
                        <a:t> nan </a:t>
                      </a:r>
                      <a:r>
                        <a:rPr lang="en-CA" sz="3200" dirty="0" err="1">
                          <a:latin typeface="Coptic1" panose="020B0604020202020204"/>
                        </a:rPr>
                        <a:t>m~piParakl</a:t>
                      </a:r>
                      <a:r>
                        <a:rPr lang="en-CA" sz="3200" dirty="0">
                          <a:latin typeface="Coptic1" panose="020B0604020202020204"/>
                        </a:rPr>
                        <a:t>/ton.</a:t>
                      </a:r>
                    </a:p>
                    <a:p>
                      <a:pPr marL="0" marR="0" lvl="0" indent="0" algn="just" defTabSz="914400" rtl="0" eaLnBrk="1" fontAlgn="base" latinLnBrk="0" hangingPunct="1">
                        <a:lnSpc>
                          <a:spcPct val="100000"/>
                        </a:lnSpc>
                        <a:spcBef>
                          <a:spcPts val="0"/>
                        </a:spcBef>
                        <a:spcAft>
                          <a:spcPct val="0"/>
                        </a:spcAft>
                        <a:buClrTx/>
                        <a:buSzTx/>
                        <a:buFontTx/>
                        <a:buNone/>
                        <a:tabLst/>
                      </a:pPr>
                      <a:endParaRPr lang="en-CA" sz="2000" dirty="0">
                        <a:latin typeface="Coptic1" panose="020B0604020202020204"/>
                      </a:endParaRPr>
                    </a:p>
                    <a:p>
                      <a:pPr marL="0" marR="0" lvl="0" indent="0" algn="just" defTabSz="914400" rtl="0" eaLnBrk="1" fontAlgn="base" latinLnBrk="0" hangingPunct="1">
                        <a:lnSpc>
                          <a:spcPct val="100000"/>
                        </a:lnSpc>
                        <a:spcBef>
                          <a:spcPts val="0"/>
                        </a:spcBef>
                        <a:spcAft>
                          <a:spcPct val="0"/>
                        </a:spcAft>
                        <a:buClrTx/>
                        <a:buSzTx/>
                        <a:buFontTx/>
                        <a:buNone/>
                        <a:tabLst/>
                      </a:pPr>
                      <a:endParaRPr lang="en-CA" sz="2800" dirty="0">
                        <a:latin typeface="Coptic1" panose="020B0604020202020204"/>
                      </a:endParaRPr>
                    </a:p>
                    <a:p>
                      <a:pPr marL="0" marR="0" lvl="0" indent="0" algn="just" defTabSz="914400" rtl="0" eaLnBrk="1" fontAlgn="base" latinLnBrk="0" hangingPunct="1">
                        <a:lnSpc>
                          <a:spcPct val="100000"/>
                        </a:lnSpc>
                        <a:spcBef>
                          <a:spcPts val="0"/>
                        </a:spcBef>
                        <a:spcAft>
                          <a:spcPct val="0"/>
                        </a:spcAft>
                        <a:buClrTx/>
                        <a:buSzTx/>
                        <a:buFontTx/>
                        <a:buNone/>
                        <a:tabLst/>
                      </a:pPr>
                      <a:r>
                        <a:rPr lang="en-CA" sz="3200" dirty="0" err="1">
                          <a:latin typeface="Coptic1" panose="020B0604020202020204"/>
                        </a:rPr>
                        <a:t>Cw</a:t>
                      </a:r>
                      <a:r>
                        <a:rPr lang="en-CA" sz="3200" dirty="0">
                          <a:latin typeface="Coptic1" panose="020B0604020202020204"/>
                        </a:rPr>
                        <a:t>] </a:t>
                      </a:r>
                      <a:r>
                        <a:rPr lang="en-CA" sz="3200" dirty="0" err="1">
                          <a:latin typeface="Coptic1" panose="020B0604020202020204"/>
                        </a:rPr>
                        <a:t>m~mon</a:t>
                      </a:r>
                      <a:r>
                        <a:rPr lang="en-CA" sz="3200" dirty="0">
                          <a:latin typeface="Coptic1" panose="020B0604020202020204"/>
                        </a:rPr>
                        <a:t> </a:t>
                      </a:r>
                      <a:r>
                        <a:rPr lang="en-CA" sz="3200" dirty="0" err="1">
                          <a:latin typeface="Coptic1" panose="020B0604020202020204"/>
                        </a:rPr>
                        <a:t>ouoh</a:t>
                      </a:r>
                      <a:r>
                        <a:rPr lang="en-CA" sz="3200" dirty="0">
                          <a:latin typeface="Coptic1" panose="020B0604020202020204"/>
                        </a:rPr>
                        <a:t> </a:t>
                      </a:r>
                      <a:r>
                        <a:rPr lang="en-CA" sz="3200" dirty="0" err="1">
                          <a:latin typeface="Coptic1" panose="020B0604020202020204"/>
                        </a:rPr>
                        <a:t>nai</a:t>
                      </a:r>
                      <a:r>
                        <a:rPr lang="en-CA" sz="3200" dirty="0">
                          <a:latin typeface="Coptic1" panose="020B0604020202020204"/>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3000" dirty="0"/>
                        <a:t>Alléluia (3 fois) Le Christ est ressuscité puis est monté et nous a envoyé le Paraclet. </a:t>
                      </a:r>
                    </a:p>
                    <a:p>
                      <a:pPr marL="0" marR="0" lvl="0" indent="0" algn="just" defTabSz="914400" rtl="0" eaLnBrk="1" fontAlgn="base" latinLnBrk="0" hangingPunct="1">
                        <a:lnSpc>
                          <a:spcPct val="100000"/>
                        </a:lnSpc>
                        <a:spcBef>
                          <a:spcPts val="0"/>
                        </a:spcBef>
                        <a:spcAft>
                          <a:spcPct val="0"/>
                        </a:spcAft>
                        <a:buClrTx/>
                        <a:buSzTx/>
                        <a:buFontTx/>
                        <a:buNone/>
                        <a:tabLst/>
                      </a:pPr>
                      <a:endParaRPr lang="fr-FR" sz="3000" dirty="0"/>
                    </a:p>
                    <a:p>
                      <a:pPr marL="0" marR="0" lvl="0" indent="0" algn="just" defTabSz="914400" rtl="0" eaLnBrk="1" fontAlgn="base" latinLnBrk="0" hangingPunct="1">
                        <a:lnSpc>
                          <a:spcPct val="100000"/>
                        </a:lnSpc>
                        <a:spcBef>
                          <a:spcPts val="0"/>
                        </a:spcBef>
                        <a:spcAft>
                          <a:spcPct val="0"/>
                        </a:spcAft>
                        <a:buClrTx/>
                        <a:buSzTx/>
                        <a:buFontTx/>
                        <a:buNone/>
                        <a:tabLst/>
                      </a:pPr>
                      <a:r>
                        <a:rPr lang="fr-FR" sz="3000" dirty="0"/>
                        <a:t>Sauve-nous et aie pitié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err="1"/>
                        <a:t>هلليلويا</a:t>
                      </a:r>
                      <a:r>
                        <a:rPr lang="ar-EG" sz="3200" dirty="0"/>
                        <a:t> </a:t>
                      </a:r>
                      <a:r>
                        <a:rPr lang="ar-EG" sz="3200" dirty="0" err="1"/>
                        <a:t>هلليلويا</a:t>
                      </a:r>
                      <a:r>
                        <a:rPr lang="fr-FR" sz="3200" dirty="0"/>
                        <a:t> </a:t>
                      </a:r>
                      <a:r>
                        <a:rPr lang="ar-EG" sz="3200" dirty="0" err="1"/>
                        <a:t>هلليلويا</a:t>
                      </a:r>
                      <a:r>
                        <a:rPr lang="ar-EG" sz="3200" dirty="0"/>
                        <a:t>، المسيح قام</a:t>
                      </a:r>
                      <a:r>
                        <a:rPr lang="fr-FR" sz="3200" dirty="0"/>
                        <a:t> </a:t>
                      </a:r>
                      <a:r>
                        <a:rPr lang="ar-EG" sz="3200" dirty="0"/>
                        <a:t>ثم صعد وأرسل لنا</a:t>
                      </a:r>
                      <a:r>
                        <a:rPr lang="fr-FR" sz="3200" dirty="0"/>
                        <a:t> </a:t>
                      </a:r>
                      <a:r>
                        <a:rPr lang="ar-EG" sz="3200" dirty="0" err="1"/>
                        <a:t>البارقليط</a:t>
                      </a:r>
                      <a:r>
                        <a:rPr lang="ar-EG" sz="3200" dirty="0"/>
                        <a:t>.</a:t>
                      </a:r>
                      <a:endParaRPr lang="fr-FR" sz="3200" dirty="0"/>
                    </a:p>
                    <a:p>
                      <a:pPr marL="0" marR="0" lvl="0" indent="0" algn="just" defTabSz="914400" rtl="1" eaLnBrk="1" fontAlgn="base" latinLnBrk="0" hangingPunct="1">
                        <a:lnSpc>
                          <a:spcPct val="100000"/>
                        </a:lnSpc>
                        <a:spcBef>
                          <a:spcPct val="20000"/>
                        </a:spcBef>
                        <a:spcAft>
                          <a:spcPct val="0"/>
                        </a:spcAft>
                        <a:buClrTx/>
                        <a:buSzTx/>
                        <a:buFontTx/>
                        <a:buNone/>
                        <a:tabLst/>
                      </a:pPr>
                      <a:endParaRPr lang="fr-FR" sz="3200" dirty="0"/>
                    </a:p>
                    <a:p>
                      <a:pPr marL="0" marR="0" lvl="0" indent="0" algn="just" defTabSz="914400" rtl="1" eaLnBrk="1" fontAlgn="base" latinLnBrk="0" hangingPunct="1">
                        <a:lnSpc>
                          <a:spcPct val="100000"/>
                        </a:lnSpc>
                        <a:spcBef>
                          <a:spcPct val="20000"/>
                        </a:spcBef>
                        <a:spcAft>
                          <a:spcPct val="0"/>
                        </a:spcAft>
                        <a:buClrTx/>
                        <a:buSzTx/>
                        <a:buFontTx/>
                        <a:buNone/>
                        <a:tabLst/>
                      </a:pPr>
                      <a:endParaRPr lang="ar-EG" sz="3200" dirty="0"/>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a:t>ارحمنا خلصنا.</a:t>
                      </a:r>
                      <a:endParaRPr lang="fr-FR" sz="32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0">
            <a:hlinkClick r:id="rId3" action="ppaction://hlinksldjump" highlightClick="1"/>
            <a:extLst>
              <a:ext uri="{FF2B5EF4-FFF2-40B4-BE49-F238E27FC236}">
                <a16:creationId xmlns:a16="http://schemas.microsoft.com/office/drawing/2014/main" id="{332DA967-430C-4037-A439-65E3E18CCA48}"/>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84872117"/>
      </p:ext>
    </p:extLst>
  </p:cSld>
  <p:clrMapOvr>
    <a:masterClrMapping/>
  </p:clrMapOvr>
  <p:transition/>
</p:sld>
</file>

<file path=ppt/slides/slide3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57616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19" name="AutoShape 36">
            <a:hlinkClick r:id="rId4" action="ppaction://hlinksldjump" highlightClick="1"/>
            <a:extLst>
              <a:ext uri="{FF2B5EF4-FFF2-40B4-BE49-F238E27FC236}">
                <a16:creationId xmlns:a16="http://schemas.microsoft.com/office/drawing/2014/main" id="{49CB9E62-D4F0-4D67-BCEA-01F1D93DFD7C}"/>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30">
            <a:hlinkClick r:id="rId5" action="ppaction://hlinksldjump" highlightClick="1"/>
            <a:extLst>
              <a:ext uri="{FF2B5EF4-FFF2-40B4-BE49-F238E27FC236}">
                <a16:creationId xmlns:a16="http://schemas.microsoft.com/office/drawing/2014/main" id="{51B84B94-5EF3-49EB-98CD-123701BAD0A9}"/>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73158453"/>
      </p:ext>
    </p:extLst>
  </p:cSld>
  <p:clrMapOvr>
    <a:masterClrMapping/>
  </p:clrMapOvr>
  <p:transition/>
</p:sld>
</file>

<file path=ppt/slides/slide3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60873135"/>
      </p:ext>
    </p:extLst>
  </p:cSld>
  <p:clrMapOvr>
    <a:masterClrMapping/>
  </p:clrMapOvr>
  <p:transition/>
</p:sld>
</file>

<file path=ppt/slides/slide3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2083660160"/>
              </p:ext>
            </p:extLst>
          </p:nvPr>
        </p:nvGraphicFramePr>
        <p:xfrm>
          <a:off x="0" y="514350"/>
          <a:ext cx="9144000" cy="4457700"/>
        </p:xfrm>
        <a:graphic>
          <a:graphicData uri="http://schemas.openxmlformats.org/drawingml/2006/table">
            <a:tbl>
              <a:tblPr/>
              <a:tblGrid>
                <a:gridCol w="3592749">
                  <a:extLst>
                    <a:ext uri="{9D8B030D-6E8A-4147-A177-3AD203B41FA5}">
                      <a16:colId xmlns:a16="http://schemas.microsoft.com/office/drawing/2014/main" val="20000"/>
                    </a:ext>
                  </a:extLst>
                </a:gridCol>
                <a:gridCol w="2917916">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34975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a:ln>
                            <a:noFill/>
                          </a:ln>
                          <a:solidFill>
                            <a:schemeClr val="tx1"/>
                          </a:solidFill>
                          <a:effectLst/>
                          <a:latin typeface="Coptic1" pitchFamily="2" charset="0"/>
                          <a:cs typeface="Arial" charset="0"/>
                        </a:rPr>
                        <a:t>?ca/~ac </a:t>
                      </a:r>
                      <a:r>
                        <a:rPr kumimoji="0" lang="en-GB" sz="3600" b="0" i="0" u="none" strike="noStrike" cap="none" normalizeH="0" baseline="0" dirty="0" err="1">
                          <a:ln>
                            <a:noFill/>
                          </a:ln>
                          <a:solidFill>
                            <a:schemeClr val="tx1"/>
                          </a:solidFill>
                          <a:effectLst/>
                          <a:latin typeface="Coptic1" pitchFamily="2" charset="0"/>
                          <a:cs typeface="Arial" charset="0"/>
                        </a:rPr>
                        <a:t>pinis</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afjw</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m~moc</a:t>
                      </a:r>
                      <a:r>
                        <a:rPr kumimoji="0" lang="en-GB" sz="3600" b="0" i="0" u="none" strike="noStrike" cap="none" normalizeH="0" baseline="0" dirty="0">
                          <a:ln>
                            <a:noFill/>
                          </a:ln>
                          <a:solidFill>
                            <a:schemeClr val="tx1"/>
                          </a:solidFill>
                          <a:effectLst/>
                          <a:latin typeface="Coptic1" pitchFamily="2" charset="0"/>
                          <a:cs typeface="Arial" charset="0"/>
                        </a:rPr>
                        <a:t>: je </a:t>
                      </a:r>
                      <a:r>
                        <a:rPr kumimoji="0" lang="en-GB" sz="3600" b="0" i="0" u="none" strike="noStrike" cap="none" normalizeH="0" baseline="0" dirty="0" err="1">
                          <a:ln>
                            <a:noFill/>
                          </a:ln>
                          <a:solidFill>
                            <a:schemeClr val="tx1"/>
                          </a:solidFill>
                          <a:effectLst/>
                          <a:latin typeface="Coptic1" pitchFamily="2" charset="0"/>
                          <a:cs typeface="Arial" charset="0"/>
                        </a:rPr>
                        <a:t>f~n</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n~je</a:t>
                      </a:r>
                      <a:r>
                        <a:rPr kumimoji="0" lang="en-GB" sz="3600" b="0" i="0" u="none" strike="noStrike" cap="none" normalizeH="0" baseline="0" dirty="0">
                          <a:ln>
                            <a:noFill/>
                          </a:ln>
                          <a:solidFill>
                            <a:schemeClr val="tx1"/>
                          </a:solidFill>
                          <a:effectLst/>
                          <a:latin typeface="Coptic1" pitchFamily="2" charset="0"/>
                          <a:cs typeface="Arial" charset="0"/>
                        </a:rPr>
                        <a:t> e~&lt;/mi: </a:t>
                      </a:r>
                      <a:r>
                        <a:rPr kumimoji="0" lang="en-GB" sz="3600" b="0" i="0" u="none" strike="noStrike" cap="none" normalizeH="0" baseline="0" dirty="0" err="1">
                          <a:ln>
                            <a:noFill/>
                          </a:ln>
                          <a:solidFill>
                            <a:schemeClr val="tx1"/>
                          </a:solidFill>
                          <a:effectLst/>
                          <a:latin typeface="Coptic1" pitchFamily="2" charset="0"/>
                          <a:cs typeface="Arial" charset="0"/>
                        </a:rPr>
                        <a:t>e~jen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a:t>
                      </a:r>
                      <a:r>
                        <a:rPr kumimoji="0" lang="en-GB" sz="3600" b="0" i="0" u="none" strike="noStrike" cap="none" normalizeH="0" baseline="0" dirty="0">
                          <a:ln>
                            <a:noFill/>
                          </a:ln>
                          <a:solidFill>
                            <a:schemeClr val="tx1"/>
                          </a:solidFill>
                          <a:effectLst/>
                          <a:latin typeface="Coptic1" pitchFamily="2" charset="0"/>
                          <a:cs typeface="Arial" charset="0"/>
                        </a:rPr>
                        <a:t>[~/pi</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eca~ciw~o~u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n~yof</a:t>
                      </a:r>
                      <a:r>
                        <a:rPr kumimoji="0" lang="en-GB" sz="3600" b="0" i="0" u="none" strike="noStrike" cap="none" normalizeH="0" baseline="0" dirty="0">
                          <a:ln>
                            <a:noFill/>
                          </a:ln>
                          <a:solidFill>
                            <a:schemeClr val="tx1"/>
                          </a:solidFill>
                          <a:effectLst/>
                          <a:latin typeface="Coptic1" pitchFamily="2" charset="0"/>
                          <a:cs typeface="Arial" charset="0"/>
                        </a:rPr>
                        <a:t> pe </a:t>
                      </a:r>
                      <a:r>
                        <a:rPr kumimoji="0" lang="en-GB" sz="3600" b="0" i="0" u="none" strike="noStrike" cap="none" normalizeH="0" baseline="0" dirty="0" err="1">
                          <a:ln>
                            <a:noFill/>
                          </a:ln>
                          <a:solidFill>
                            <a:schemeClr val="tx1"/>
                          </a:solidFill>
                          <a:effectLst/>
                          <a:latin typeface="Coptic1" pitchFamily="2" charset="0"/>
                          <a:cs typeface="Arial" charset="0"/>
                        </a:rPr>
                        <a:t>p~o~uro</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n~te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t~ve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nem</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p~kahi</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000" b="0" i="0" u="none" strike="noStrike" cap="none" normalizeH="0" baseline="0" dirty="0">
                          <a:ln>
                            <a:noFill/>
                          </a:ln>
                          <a:solidFill>
                            <a:schemeClr val="tx1"/>
                          </a:solidFill>
                          <a:effectLst/>
                          <a:latin typeface="+mn-lt"/>
                          <a:cs typeface="Arial" charset="0"/>
                        </a:rPr>
                        <a:t>Esaïe le grand a dit, "le Seigneur viendra en Egypte, sur un nuage clair, Il est le Roi de ciel et de terre.”</a:t>
                      </a:r>
                      <a:endParaRPr kumimoji="0" lang="en-US" sz="30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err="1">
                          <a:ln>
                            <a:noFill/>
                          </a:ln>
                          <a:solidFill>
                            <a:schemeClr val="tx1"/>
                          </a:solidFill>
                          <a:effectLst/>
                          <a:latin typeface="+mn-lt"/>
                          <a:cs typeface="Arial" charset="0"/>
                        </a:rPr>
                        <a:t>أشعياء</a:t>
                      </a:r>
                      <a:r>
                        <a:rPr kumimoji="0" lang="ar-EG" sz="3600" b="0" i="0" u="none" strike="noStrike" cap="none" normalizeH="0" baseline="0" dirty="0">
                          <a:ln>
                            <a:noFill/>
                          </a:ln>
                          <a:solidFill>
                            <a:schemeClr val="tx1"/>
                          </a:solidFill>
                          <a:effectLst/>
                          <a:latin typeface="+mn-lt"/>
                          <a:cs typeface="Arial" charset="0"/>
                        </a:rPr>
                        <a:t> العظيم قال،</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أن الرب قادم إلى</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مصر، على سحابة</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خفيفة، وهو ملك</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السماء والأرض.</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09FFCBB-5068-4B94-A7CC-E6BFCCBFC30B}"/>
              </a:ext>
            </a:extLst>
          </p:cNvPr>
          <p:cNvGraphicFramePr>
            <a:graphicFrameLocks noGrp="1"/>
          </p:cNvGraphicFramePr>
          <p:nvPr>
            <p:extLst>
              <p:ext uri="{D42A27DB-BD31-4B8C-83A1-F6EECF244321}">
                <p14:modId xmlns:p14="http://schemas.microsoft.com/office/powerpoint/2010/main" val="4047680393"/>
              </p:ext>
            </p:extLst>
          </p:nvPr>
        </p:nvGraphicFramePr>
        <p:xfrm>
          <a:off x="1600999" y="7195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5227074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latin typeface="+mn-lt"/>
                        </a:rPr>
                        <a:t>Entrée </a:t>
                      </a:r>
                      <a:r>
                        <a:rPr lang="en-US" sz="1800" dirty="0" err="1">
                          <a:latin typeface="+mn-lt"/>
                        </a:rPr>
                        <a:t>en</a:t>
                      </a:r>
                      <a:r>
                        <a:rPr lang="en-US" sz="1800" dirty="0">
                          <a:latin typeface="+mn-lt"/>
                        </a:rPr>
                        <a:t> </a:t>
                      </a:r>
                      <a:r>
                        <a:rPr lang="en-US" sz="1800" dirty="0" err="1">
                          <a:latin typeface="+mn-lt"/>
                        </a:rPr>
                        <a:t>Egypte</a:t>
                      </a:r>
                      <a:r>
                        <a:rPr lang="en-US" sz="1800" dirty="0">
                          <a:latin typeface="+mn-lt"/>
                        </a:rPr>
                        <a:t> – </a:t>
                      </a:r>
                      <a:r>
                        <a:rPr lang="en-US" sz="1800" dirty="0" err="1">
                          <a:latin typeface="+mn-lt"/>
                        </a:rPr>
                        <a:t>Aspasmos</a:t>
                      </a:r>
                      <a:r>
                        <a:rPr lang="en-US" sz="1800" dirty="0">
                          <a:latin typeface="+mn-lt"/>
                        </a:rPr>
                        <a:t> </a:t>
                      </a:r>
                      <a:r>
                        <a:rPr lang="en-US" sz="1800" dirty="0" err="1">
                          <a:latin typeface="+mn-lt"/>
                        </a:rPr>
                        <a:t>Watos</a:t>
                      </a:r>
                      <a:endParaRPr lang="en-US" sz="180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597325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D87FEEA5-7ACB-47D2-A08E-429EADB73BC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743442067"/>
      </p:ext>
    </p:extLst>
  </p:cSld>
  <p:clrMapOvr>
    <a:masterClrMapping/>
  </p:clrMapOvr>
  <p:transition/>
</p:sld>
</file>

<file path=ppt/slides/slide3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3805833055"/>
              </p:ext>
            </p:extLst>
          </p:nvPr>
        </p:nvGraphicFramePr>
        <p:xfrm>
          <a:off x="0" y="429637"/>
          <a:ext cx="9144000" cy="4335780"/>
        </p:xfrm>
        <a:graphic>
          <a:graphicData uri="http://schemas.openxmlformats.org/drawingml/2006/table">
            <a:tbl>
              <a:tblPr/>
              <a:tblGrid>
                <a:gridCol w="3433580">
                  <a:extLst>
                    <a:ext uri="{9D8B030D-6E8A-4147-A177-3AD203B41FA5}">
                      <a16:colId xmlns:a16="http://schemas.microsoft.com/office/drawing/2014/main" val="20000"/>
                    </a:ext>
                  </a:extLst>
                </a:gridCol>
                <a:gridCol w="3077085">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359923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I/#</a:t>
                      </a:r>
                      <a:r>
                        <a:rPr kumimoji="0" lang="en-GB" sz="3600" b="0" i="0" u="none" strike="noStrike" cap="none" normalizeH="0" baseline="0" dirty="0" err="1">
                          <a:ln>
                            <a:noFill/>
                          </a:ln>
                          <a:solidFill>
                            <a:schemeClr val="tx1"/>
                          </a:solidFill>
                          <a:effectLst/>
                          <a:latin typeface="Coptic1" pitchFamily="2" charset="0"/>
                          <a:cs typeface="Arial" charset="0"/>
                        </a:rPr>
                        <a:t>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p~s</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ri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m~V</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afi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e~qoun</a:t>
                      </a:r>
                      <a:endParaRPr kumimoji="0" lang="en-GB"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ep~kahi</a:t>
                      </a:r>
                      <a:r>
                        <a:rPr kumimoji="0" lang="en-GB" sz="3600" b="0" i="0" u="none" strike="noStrike" cap="none" normalizeH="0" baseline="0" dirty="0">
                          <a:ln>
                            <a:noFill/>
                          </a:ln>
                          <a:solidFill>
                            <a:schemeClr val="tx1"/>
                          </a:solidFill>
                          <a:effectLst/>
                          <a:latin typeface="Coptic1" pitchFamily="2" charset="0"/>
                          <a:cs typeface="Arial" charset="0"/>
                        </a:rPr>
                        <a:t> n~&lt;/mi.</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i-FI" sz="3600" b="0" i="0" u="none" strike="noStrike" cap="none" normalizeH="0" baseline="0" dirty="0">
                          <a:ln>
                            <a:noFill/>
                          </a:ln>
                          <a:solidFill>
                            <a:schemeClr val="tx1"/>
                          </a:solidFill>
                          <a:effectLst/>
                          <a:latin typeface="Coptic1" pitchFamily="2" charset="0"/>
                          <a:cs typeface="Arial" charset="0"/>
                        </a:rPr>
                        <a:t>Cw] m~mon ouoh nai nan.</a:t>
                      </a:r>
                      <a:endParaRPr kumimoji="0" lang="en-GB"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Alléluia (3fois): Jésus-Christ le Fils de Dieu est entré en terre d’Egypte.</a:t>
                      </a: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FR" sz="2400" b="0" i="0" u="none" strike="noStrike" cap="none" normalizeH="0" baseline="0" dirty="0">
                        <a:ln>
                          <a:noFill/>
                        </a:ln>
                        <a:solidFill>
                          <a:schemeClr val="tx1"/>
                        </a:solidFill>
                        <a:effectLst/>
                        <a:latin typeface="+mn-lt"/>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Sauve nous et aie pitié de nous.</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 يسوع</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المسيح </a:t>
                      </a:r>
                      <a:r>
                        <a:rPr kumimoji="0" lang="ar-EG" sz="3600" b="0" i="0" u="none" strike="noStrike" cap="none" normalizeH="0" baseline="0" dirty="0" err="1">
                          <a:ln>
                            <a:noFill/>
                          </a:ln>
                          <a:solidFill>
                            <a:schemeClr val="tx1"/>
                          </a:solidFill>
                          <a:effectLst/>
                          <a:latin typeface="+mn-lt"/>
                          <a:cs typeface="Arial" charset="0"/>
                        </a:rPr>
                        <a:t>إبن</a:t>
                      </a:r>
                      <a:r>
                        <a:rPr kumimoji="0" lang="ar-EG" sz="3600" b="0" i="0" u="none" strike="noStrike" cap="none" normalizeH="0" baseline="0" dirty="0">
                          <a:ln>
                            <a:noFill/>
                          </a:ln>
                          <a:solidFill>
                            <a:schemeClr val="tx1"/>
                          </a:solidFill>
                          <a:effectLst/>
                          <a:latin typeface="+mn-lt"/>
                          <a:cs typeface="Arial" charset="0"/>
                        </a:rPr>
                        <a:t> الله دخل</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إلى أرض مصر.</a:t>
                      </a:r>
                      <a:endParaRPr kumimoji="0" lang="fr-FR" sz="36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lang="ar-EG" sz="3600" b="0" i="0" u="none" strike="noStrike" kern="1200" baseline="0" dirty="0">
                          <a:solidFill>
                            <a:schemeClr val="tx1"/>
                          </a:solidFill>
                          <a:latin typeface="+mn-lt"/>
                          <a:ea typeface="+mn-ea"/>
                          <a:cs typeface="+mn-cs"/>
                        </a:rPr>
                        <a:t>خلصنا </a:t>
                      </a:r>
                      <a:r>
                        <a:rPr lang="ar-EG" sz="3600" b="0" i="0" u="none" strike="noStrike" kern="1200" baseline="0" dirty="0" err="1">
                          <a:solidFill>
                            <a:schemeClr val="tx1"/>
                          </a:solidFill>
                          <a:latin typeface="+mn-lt"/>
                          <a:ea typeface="+mn-ea"/>
                          <a:cs typeface="+mn-cs"/>
                        </a:rPr>
                        <a:t>وإرحمنا</a:t>
                      </a:r>
                      <a:r>
                        <a:rPr lang="ar-EG" sz="3600" b="0" i="0" u="none" strike="noStrike" kern="1200" baseline="0" dirty="0">
                          <a:solidFill>
                            <a:schemeClr val="tx1"/>
                          </a:solidFill>
                          <a:latin typeface="+mn-lt"/>
                          <a:ea typeface="+mn-ea"/>
                          <a:cs typeface="+mn-cs"/>
                        </a:rPr>
                        <a:t>.</a:t>
                      </a:r>
                      <a:endParaRPr kumimoji="0" lang="en-US" sz="60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779755237"/>
      </p:ext>
    </p:extLst>
  </p:cSld>
  <p:clrMapOvr>
    <a:masterClrMapping/>
  </p:clrMapOvr>
  <p:transition/>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Action Button: Custom 4">
            <a:hlinkClick r:id="rId3" action="ppaction://hlinksldjump" highlightClick="1"/>
            <a:extLst>
              <a:ext uri="{FF2B5EF4-FFF2-40B4-BE49-F238E27FC236}">
                <a16:creationId xmlns:a16="http://schemas.microsoft.com/office/drawing/2014/main" id="{F617B625-660C-4ECB-BC81-7DB96518FC05}"/>
              </a:ext>
            </a:extLst>
          </p:cNvPr>
          <p:cNvSpPr/>
          <p:nvPr/>
        </p:nvSpPr>
        <p:spPr bwMode="auto">
          <a:xfrm>
            <a:off x="638274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8" name="Group 90">
            <a:extLst>
              <a:ext uri="{FF2B5EF4-FFF2-40B4-BE49-F238E27FC236}">
                <a16:creationId xmlns:a16="http://schemas.microsoft.com/office/drawing/2014/main" id="{94A566A1-CD70-48AE-8FDF-BA947D6EF606}"/>
              </a:ext>
            </a:extLst>
          </p:cNvPr>
          <p:cNvGraphicFramePr>
            <a:graphicFrameLocks/>
          </p:cNvGraphicFramePr>
          <p:nvPr>
            <p:extLst>
              <p:ext uri="{D42A27DB-BD31-4B8C-83A1-F6EECF244321}">
                <p14:modId xmlns:p14="http://schemas.microsoft.com/office/powerpoint/2010/main" val="3141954109"/>
              </p:ext>
            </p:extLst>
          </p:nvPr>
        </p:nvGraphicFramePr>
        <p:xfrm>
          <a:off x="1" y="0"/>
          <a:ext cx="9143999" cy="2990184"/>
        </p:xfrm>
        <a:graphic>
          <a:graphicData uri="http://schemas.openxmlformats.org/drawingml/2006/table">
            <a:tbl>
              <a:tblPr/>
              <a:tblGrid>
                <a:gridCol w="3151762">
                  <a:extLst>
                    <a:ext uri="{9D8B030D-6E8A-4147-A177-3AD203B41FA5}">
                      <a16:colId xmlns:a16="http://schemas.microsoft.com/office/drawing/2014/main" val="3002025102"/>
                    </a:ext>
                  </a:extLst>
                </a:gridCol>
                <a:gridCol w="3284410">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286190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err="1">
                          <a:ln>
                            <a:noFill/>
                          </a:ln>
                          <a:solidFill>
                            <a:srgbClr val="FF9900"/>
                          </a:solidFill>
                          <a:effectLst/>
                          <a:latin typeface="Coptic1" pitchFamily="2" charset="0"/>
                          <a:cs typeface="Arial" charset="0"/>
                        </a:rPr>
                        <a:t>Pilaoc</a:t>
                      </a:r>
                      <a:r>
                        <a:rPr kumimoji="0" lang="fr-FR"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pt-BR" sz="2800" b="0" i="0" u="none" strike="noStrike" cap="none" normalizeH="0" baseline="0" dirty="0">
                          <a:ln>
                            <a:noFill/>
                          </a:ln>
                          <a:solidFill>
                            <a:schemeClr val="tx1"/>
                          </a:solidFill>
                          <a:effectLst/>
                          <a:latin typeface="Coptic1" pitchFamily="2" charset="0"/>
                          <a:cs typeface="Arial" charset="0"/>
                        </a:rPr>
                        <a:t>Ouw~ou m~V~nou] qen n/et[oci: nem ouhir/n/ hijen pikahi: nem ou]ma] qen nirwmi.</a:t>
                      </a:r>
                      <a:endParaRPr kumimoji="0" lang="fr-FR" sz="2800" b="0" i="0" u="none" strike="noStrike" cap="none" normalizeH="0" baseline="0" dirty="0">
                        <a:ln>
                          <a:noFill/>
                        </a:ln>
                        <a:solidFill>
                          <a:schemeClr val="tx1"/>
                        </a:solidFill>
                        <a:effectLst/>
                        <a:latin typeface="Coptic1" pitchFamily="2" charset="0"/>
                        <a:cs typeface="Arial" charset="0"/>
                      </a:endParaRPr>
                    </a:p>
                  </a:txBody>
                  <a:tcPr marL="90000" marR="90000" marT="35100" marB="351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Arial" pitchFamily="34" charset="0"/>
                        </a:rPr>
                        <a:t>l’Assemblée:</a:t>
                      </a:r>
                    </a:p>
                    <a:p>
                      <a:pPr algn="just"/>
                      <a:r>
                        <a:rPr lang="fr-FR" sz="2800" b="0" i="0" u="none" strike="noStrike" kern="1200" baseline="0" dirty="0">
                          <a:solidFill>
                            <a:schemeClr val="tx1"/>
                          </a:solidFill>
                          <a:latin typeface="+mn-lt"/>
                          <a:ea typeface="+mn-ea"/>
                          <a:cs typeface="+mn-cs"/>
                        </a:rPr>
                        <a:t>Gloire à Dieu au plus haut des cieux, et paix sur terre et joie aux hommes.</a:t>
                      </a:r>
                      <a:endParaRPr kumimoji="0" lang="en-CA" sz="3200" b="0" i="0" u="sng" strike="noStrike" cap="none" normalizeH="0" baseline="0" dirty="0">
                        <a:ln>
                          <a:noFill/>
                        </a:ln>
                        <a:solidFill>
                          <a:srgbClr val="FF9900"/>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شعب</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sng" strike="noStrike" cap="none" normalizeH="0" baseline="0" dirty="0">
                        <a:ln>
                          <a:noFill/>
                        </a:ln>
                        <a:solidFill>
                          <a:srgbClr val="FF9900"/>
                        </a:solidFill>
                        <a:effectLst/>
                        <a:latin typeface="Arial" charset="0"/>
                        <a:cs typeface="Arial" charset="0"/>
                      </a:endParaRPr>
                    </a:p>
                    <a:p>
                      <a:pPr algn="just" rtl="1"/>
                      <a:r>
                        <a:rPr lang="ar-EG" sz="3200" b="0" i="0" u="none" strike="noStrike" kern="1200" baseline="0" dirty="0">
                          <a:solidFill>
                            <a:schemeClr val="tx1"/>
                          </a:solidFill>
                          <a:latin typeface="+mn-lt"/>
                          <a:ea typeface="+mn-ea"/>
                          <a:cs typeface="+mn-cs"/>
                        </a:rPr>
                        <a:t>المجد لله في </a:t>
                      </a:r>
                      <a:r>
                        <a:rPr lang="ar-EG" sz="3200" b="0" i="0" u="none" strike="noStrike" kern="1200" baseline="0" dirty="0" err="1">
                          <a:solidFill>
                            <a:schemeClr val="tx1"/>
                          </a:solidFill>
                          <a:latin typeface="+mn-lt"/>
                          <a:ea typeface="+mn-ea"/>
                          <a:cs typeface="+mn-cs"/>
                        </a:rPr>
                        <a:t>الأعالي</a:t>
                      </a:r>
                      <a:r>
                        <a:rPr lang="ar-EG" sz="3200" b="0" i="0" u="none" strike="noStrike" kern="1200" baseline="0" dirty="0">
                          <a:solidFill>
                            <a:schemeClr val="tx1"/>
                          </a:solidFill>
                          <a:latin typeface="+mn-lt"/>
                          <a:ea typeface="+mn-ea"/>
                          <a:cs typeface="+mn-cs"/>
                        </a:rPr>
                        <a:t> و</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على الارض السلام و</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في الناس المسرة</a:t>
                      </a:r>
                      <a:r>
                        <a:rPr lang="fr-FR" sz="3200" b="0" i="0" u="none" strike="noStrike" kern="1200" baseline="0" dirty="0">
                          <a:solidFill>
                            <a:schemeClr val="tx1"/>
                          </a:solidFill>
                          <a:latin typeface="+mn-lt"/>
                          <a:ea typeface="+mn-ea"/>
                          <a:cs typeface="+mn-cs"/>
                        </a:rPr>
                        <a:t>.</a:t>
                      </a:r>
                      <a:endParaRPr kumimoji="0" lang="en-US" sz="36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2" name="Text Box 14"/>
          <p:cNvSpPr txBox="1">
            <a:spLocks noChangeArrowheads="1"/>
          </p:cNvSpPr>
          <p:nvPr/>
        </p:nvSpPr>
        <p:spPr bwMode="auto">
          <a:xfrm>
            <a:off x="0" y="2924725"/>
            <a:ext cx="9144000" cy="2047325"/>
          </a:xfrm>
          <a:prstGeom prst="rect">
            <a:avLst/>
          </a:prstGeom>
          <a:solidFill>
            <a:srgbClr val="800000">
              <a:alpha val="41000"/>
            </a:srgbClr>
          </a:solidFill>
          <a:ln w="9525">
            <a:solidFill>
              <a:schemeClr val="tx1"/>
            </a:solidFill>
            <a:miter lim="800000"/>
            <a:headEnd/>
            <a:tailEnd/>
          </a:ln>
        </p:spPr>
        <p:txBody>
          <a:bodyPr wrap="square">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Canon final des prières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لحن ختام الصلوات</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ar-EG"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7" name="Text Box 35">
            <a:hlinkClick r:id="rId4" action="ppaction://hlinksldjump"/>
            <a:extLst>
              <a:ext uri="{FF2B5EF4-FFF2-40B4-BE49-F238E27FC236}">
                <a16:creationId xmlns:a16="http://schemas.microsoft.com/office/drawing/2014/main" id="{74F2F211-9F2C-43A1-A404-AEC0B5D1BD6B}"/>
              </a:ext>
            </a:extLst>
          </p:cNvPr>
          <p:cNvSpPr txBox="1">
            <a:spLocks noChangeArrowheads="1"/>
          </p:cNvSpPr>
          <p:nvPr/>
        </p:nvSpPr>
        <p:spPr bwMode="auto">
          <a:xfrm>
            <a:off x="76128" y="3323065"/>
            <a:ext cx="1666423"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Nayrouz</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sym typeface="Wingdings" pitchFamily="2" charset="2"/>
              </a:rPr>
              <a:t>16Tout</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النيروز –١٦توت</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8" name="Text Box 37">
            <a:hlinkClick r:id="rId5" action="ppaction://hlinksldjump"/>
            <a:extLst>
              <a:ext uri="{FF2B5EF4-FFF2-40B4-BE49-F238E27FC236}">
                <a16:creationId xmlns:a16="http://schemas.microsoft.com/office/drawing/2014/main" id="{9C2A73FD-4039-4F9E-A23F-C12D41D0C144}"/>
              </a:ext>
            </a:extLst>
          </p:cNvPr>
          <p:cNvSpPr txBox="1">
            <a:spLocks noChangeArrowheads="1"/>
          </p:cNvSpPr>
          <p:nvPr/>
        </p:nvSpPr>
        <p:spPr bwMode="auto">
          <a:xfrm>
            <a:off x="1850905" y="3323065"/>
            <a:ext cx="1053513"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La 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9" name="Text Box 39">
            <a:hlinkClick r:id="rId6" action="ppaction://hlinksldjump"/>
            <a:extLst>
              <a:ext uri="{FF2B5EF4-FFF2-40B4-BE49-F238E27FC236}">
                <a16:creationId xmlns:a16="http://schemas.microsoft.com/office/drawing/2014/main" id="{AC95EFF2-7DD4-483F-ABB7-C2675FA33011}"/>
              </a:ext>
            </a:extLst>
          </p:cNvPr>
          <p:cNvSpPr txBox="1">
            <a:spLocks noChangeArrowheads="1"/>
          </p:cNvSpPr>
          <p:nvPr/>
        </p:nvSpPr>
        <p:spPr bwMode="auto">
          <a:xfrm>
            <a:off x="4148158" y="3323065"/>
            <a:ext cx="1231704"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0" name="Text Box 40">
            <a:hlinkClick r:id="rId7" action="ppaction://hlinksldjump"/>
            <a:extLst>
              <a:ext uri="{FF2B5EF4-FFF2-40B4-BE49-F238E27FC236}">
                <a16:creationId xmlns:a16="http://schemas.microsoft.com/office/drawing/2014/main" id="{334023A0-8828-4812-A836-C04C59605CEB}"/>
              </a:ext>
            </a:extLst>
          </p:cNvPr>
          <p:cNvSpPr txBox="1">
            <a:spLocks noChangeArrowheads="1"/>
          </p:cNvSpPr>
          <p:nvPr/>
        </p:nvSpPr>
        <p:spPr bwMode="auto">
          <a:xfrm>
            <a:off x="5474007" y="3325028"/>
            <a:ext cx="1159251"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Circoncision</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1" name="Text Box 43">
            <a:hlinkClick r:id="rId8" action="ppaction://hlinksldjump"/>
            <a:extLst>
              <a:ext uri="{FF2B5EF4-FFF2-40B4-BE49-F238E27FC236}">
                <a16:creationId xmlns:a16="http://schemas.microsoft.com/office/drawing/2014/main" id="{42915855-8450-4FAB-8611-327BA7D46801}"/>
              </a:ext>
            </a:extLst>
          </p:cNvPr>
          <p:cNvSpPr txBox="1">
            <a:spLocks noChangeArrowheads="1"/>
          </p:cNvSpPr>
          <p:nvPr/>
        </p:nvSpPr>
        <p:spPr bwMode="auto">
          <a:xfrm>
            <a:off x="6743850" y="3330934"/>
            <a:ext cx="941891"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Epiphanie</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2" name="Text Box 44">
            <a:hlinkClick r:id="rId9" action="ppaction://hlinksldjump"/>
            <a:extLst>
              <a:ext uri="{FF2B5EF4-FFF2-40B4-BE49-F238E27FC236}">
                <a16:creationId xmlns:a16="http://schemas.microsoft.com/office/drawing/2014/main" id="{AB5561C7-485F-4C2E-8F68-F32E292D2221}"/>
              </a:ext>
            </a:extLst>
          </p:cNvPr>
          <p:cNvSpPr txBox="1">
            <a:spLocks noChangeArrowheads="1"/>
          </p:cNvSpPr>
          <p:nvPr/>
        </p:nvSpPr>
        <p:spPr bwMode="auto">
          <a:xfrm>
            <a:off x="7779886" y="3325028"/>
            <a:ext cx="1280105"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3" name="Text Box 45">
            <a:hlinkClick r:id="rId10" action="ppaction://hlinksldjump"/>
            <a:extLst>
              <a:ext uri="{FF2B5EF4-FFF2-40B4-BE49-F238E27FC236}">
                <a16:creationId xmlns:a16="http://schemas.microsoft.com/office/drawing/2014/main" id="{17AC312D-96C1-48E1-8BB8-81CDEAE8BE4E}"/>
              </a:ext>
            </a:extLst>
          </p:cNvPr>
          <p:cNvSpPr txBox="1">
            <a:spLocks noChangeArrowheads="1"/>
          </p:cNvSpPr>
          <p:nvPr/>
        </p:nvSpPr>
        <p:spPr bwMode="auto">
          <a:xfrm>
            <a:off x="1378062" y="3799176"/>
            <a:ext cx="2033107" cy="562649"/>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fr-FR" sz="1200" b="0" i="0" u="none" strike="noStrike" kern="1200" cap="none" spc="0" normalizeH="0" baseline="0" noProof="0" dirty="0">
                <a:ln>
                  <a:noFill/>
                </a:ln>
                <a:solidFill>
                  <a:srgbClr val="FFFFFF"/>
                </a:solidFill>
                <a:effectLst/>
                <a:uLnTx/>
                <a:uFillTx/>
                <a:latin typeface="Arial" charset="0"/>
                <a:ea typeface="+mn-ea"/>
                <a:cs typeface="Arial" charset="0"/>
              </a:rPr>
              <a:t>Présentation du Christ </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fr-FR" sz="1200" b="0" i="0" u="none" strike="noStrike" kern="1200" cap="none" spc="0" normalizeH="0" baseline="0" noProof="0" dirty="0">
                <a:ln>
                  <a:noFill/>
                </a:ln>
                <a:solidFill>
                  <a:srgbClr val="FFFFFF"/>
                </a:solidFill>
                <a:effectLst/>
                <a:uLnTx/>
                <a:uFillTx/>
                <a:latin typeface="Arial" charset="0"/>
                <a:ea typeface="+mn-ea"/>
                <a:cs typeface="Arial" charset="0"/>
              </a:rPr>
              <a:t>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5" name="Text Box 50">
            <a:hlinkClick r:id="rId11" action="ppaction://hlinksldjump"/>
            <a:extLst>
              <a:ext uri="{FF2B5EF4-FFF2-40B4-BE49-F238E27FC236}">
                <a16:creationId xmlns:a16="http://schemas.microsoft.com/office/drawing/2014/main" id="{C6E2CD40-B3EF-4D0E-A403-1D70186C23BC}"/>
              </a:ext>
            </a:extLst>
          </p:cNvPr>
          <p:cNvSpPr txBox="1">
            <a:spLocks noChangeArrowheads="1"/>
          </p:cNvSpPr>
          <p:nvPr/>
        </p:nvSpPr>
        <p:spPr bwMode="auto">
          <a:xfrm>
            <a:off x="6175451" y="3907015"/>
            <a:ext cx="1204804"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Annonciation</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البشارة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7" name="Text Box 52">
            <a:hlinkClick r:id="rId12" action="ppaction://hlinksldjump"/>
            <a:extLst>
              <a:ext uri="{FF2B5EF4-FFF2-40B4-BE49-F238E27FC236}">
                <a16:creationId xmlns:a16="http://schemas.microsoft.com/office/drawing/2014/main" id="{DEC7ADE7-B6A3-4A3E-B745-7549DEF4FE28}"/>
              </a:ext>
            </a:extLst>
          </p:cNvPr>
          <p:cNvSpPr txBox="1">
            <a:spLocks noChangeArrowheads="1"/>
          </p:cNvSpPr>
          <p:nvPr/>
        </p:nvSpPr>
        <p:spPr bwMode="auto">
          <a:xfrm>
            <a:off x="98154" y="4504729"/>
            <a:ext cx="1204804"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8" name="Text Box 53">
            <a:hlinkClick r:id="rId13" action="ppaction://hlinksldjump"/>
            <a:extLst>
              <a:ext uri="{FF2B5EF4-FFF2-40B4-BE49-F238E27FC236}">
                <a16:creationId xmlns:a16="http://schemas.microsoft.com/office/drawing/2014/main" id="{BDBA06E9-51FA-469E-8C19-91BF8338643F}"/>
              </a:ext>
            </a:extLst>
          </p:cNvPr>
          <p:cNvSpPr txBox="1">
            <a:spLocks noChangeArrowheads="1"/>
          </p:cNvSpPr>
          <p:nvPr/>
        </p:nvSpPr>
        <p:spPr bwMode="auto">
          <a:xfrm>
            <a:off x="1393555" y="4504729"/>
            <a:ext cx="1053513"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9" name="Text Box 54">
            <a:hlinkClick r:id="rId14" action="ppaction://hlinksldjump"/>
            <a:extLst>
              <a:ext uri="{FF2B5EF4-FFF2-40B4-BE49-F238E27FC236}">
                <a16:creationId xmlns:a16="http://schemas.microsoft.com/office/drawing/2014/main" id="{9784E788-76B6-4AEB-A487-B24496D44F3D}"/>
              </a:ext>
            </a:extLst>
          </p:cNvPr>
          <p:cNvSpPr txBox="1">
            <a:spLocks noChangeArrowheads="1"/>
          </p:cNvSpPr>
          <p:nvPr/>
        </p:nvSpPr>
        <p:spPr bwMode="auto">
          <a:xfrm>
            <a:off x="2540747" y="4504729"/>
            <a:ext cx="1204804"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0" name="Text Box 57">
            <a:hlinkClick r:id="rId15" action="ppaction://hlinksldjump"/>
            <a:extLst>
              <a:ext uri="{FF2B5EF4-FFF2-40B4-BE49-F238E27FC236}">
                <a16:creationId xmlns:a16="http://schemas.microsoft.com/office/drawing/2014/main" id="{F67DE76D-1634-4BDF-8813-FEF01C8D61F2}"/>
              </a:ext>
            </a:extLst>
          </p:cNvPr>
          <p:cNvSpPr txBox="1">
            <a:spLocks noChangeArrowheads="1"/>
          </p:cNvSpPr>
          <p:nvPr/>
        </p:nvSpPr>
        <p:spPr bwMode="auto">
          <a:xfrm>
            <a:off x="3841040" y="4504729"/>
            <a:ext cx="2033107"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Entrée du Christ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Egypte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مصر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1" name="Text Box 58">
            <a:hlinkClick r:id="rId16" action="ppaction://hlinksldjump"/>
            <a:extLst>
              <a:ext uri="{FF2B5EF4-FFF2-40B4-BE49-F238E27FC236}">
                <a16:creationId xmlns:a16="http://schemas.microsoft.com/office/drawing/2014/main" id="{55F99932-965A-46F1-8B49-A59557C4651B}"/>
              </a:ext>
            </a:extLst>
          </p:cNvPr>
          <p:cNvSpPr txBox="1">
            <a:spLocks noChangeArrowheads="1"/>
          </p:cNvSpPr>
          <p:nvPr/>
        </p:nvSpPr>
        <p:spPr bwMode="auto">
          <a:xfrm>
            <a:off x="5990770" y="4504729"/>
            <a:ext cx="1473494"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التجلى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4" name="Text Box 37">
            <a:hlinkClick r:id="rId17" action="ppaction://hlinksldjump"/>
            <a:extLst>
              <a:ext uri="{FF2B5EF4-FFF2-40B4-BE49-F238E27FC236}">
                <a16:creationId xmlns:a16="http://schemas.microsoft.com/office/drawing/2014/main" id="{88001A47-4E93-4CEC-BA4A-AF3087D50897}"/>
              </a:ext>
            </a:extLst>
          </p:cNvPr>
          <p:cNvSpPr txBox="1">
            <a:spLocks noChangeArrowheads="1"/>
          </p:cNvSpPr>
          <p:nvPr/>
        </p:nvSpPr>
        <p:spPr bwMode="auto">
          <a:xfrm>
            <a:off x="2998563" y="3323065"/>
            <a:ext cx="1053513"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Kiahk</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400" dirty="0">
                <a:solidFill>
                  <a:srgbClr val="FFFFFF"/>
                </a:solidFill>
                <a:latin typeface="Arial" charset="0"/>
                <a:cs typeface="Arial" charset="0"/>
              </a:rPr>
              <a:t>كيهك</a:t>
            </a:r>
            <a:endParaRPr lang="en-CA" sz="1400" dirty="0">
              <a:solidFill>
                <a:srgbClr val="FFFFFF"/>
              </a:solidFill>
              <a:latin typeface="Arial" charset="0"/>
              <a:cs typeface="Arial" charset="0"/>
            </a:endParaRPr>
          </a:p>
        </p:txBody>
      </p:sp>
      <p:sp>
        <p:nvSpPr>
          <p:cNvPr id="25" name="Text Box 52">
            <a:hlinkClick r:id="rId18" action="ppaction://hlinksldjump"/>
            <a:extLst>
              <a:ext uri="{FF2B5EF4-FFF2-40B4-BE49-F238E27FC236}">
                <a16:creationId xmlns:a16="http://schemas.microsoft.com/office/drawing/2014/main" id="{71B84232-9427-4F38-A114-95B7A91A50A5}"/>
              </a:ext>
            </a:extLst>
          </p:cNvPr>
          <p:cNvSpPr txBox="1">
            <a:spLocks noChangeArrowheads="1"/>
          </p:cNvSpPr>
          <p:nvPr/>
        </p:nvSpPr>
        <p:spPr bwMode="auto">
          <a:xfrm>
            <a:off x="98154" y="3896126"/>
            <a:ext cx="1204804" cy="3687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Jeûne</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Ninive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200" dirty="0">
                <a:solidFill>
                  <a:srgbClr val="FFFFFF"/>
                </a:solidFill>
                <a:latin typeface="Arial" charset="0"/>
                <a:cs typeface="Arial" charset="0"/>
              </a:rPr>
              <a:t>صيام يونان</a:t>
            </a:r>
            <a:endParaRPr lang="en-CA" sz="1200" dirty="0">
              <a:solidFill>
                <a:srgbClr val="FFFFFF"/>
              </a:solidFill>
              <a:latin typeface="Arial" charset="0"/>
              <a:cs typeface="Arial" charset="0"/>
            </a:endParaRPr>
          </a:p>
        </p:txBody>
      </p:sp>
      <p:sp>
        <p:nvSpPr>
          <p:cNvPr id="26" name="Text Box 58">
            <a:hlinkClick r:id="rId19" action="ppaction://hlinksldjump"/>
            <a:extLst>
              <a:ext uri="{FF2B5EF4-FFF2-40B4-BE49-F238E27FC236}">
                <a16:creationId xmlns:a16="http://schemas.microsoft.com/office/drawing/2014/main" id="{14D62F4F-68A4-4B72-BE96-5DF90CB30F4A}"/>
              </a:ext>
            </a:extLst>
          </p:cNvPr>
          <p:cNvSpPr txBox="1">
            <a:spLocks noChangeArrowheads="1"/>
          </p:cNvSpPr>
          <p:nvPr/>
        </p:nvSpPr>
        <p:spPr bwMode="auto">
          <a:xfrm>
            <a:off x="7586497" y="4504729"/>
            <a:ext cx="1473494" cy="396450"/>
          </a:xfrm>
          <a:prstGeom prst="rect">
            <a:avLst/>
          </a:prstGeom>
          <a:solidFill>
            <a:srgbClr val="38538E"/>
          </a:solidFill>
          <a:ln w="57150" cmpd="thickThin">
            <a:solidFill>
              <a:schemeClr val="tx1"/>
            </a:solidFill>
            <a:miter lim="800000"/>
            <a:headEnd/>
            <a:tailEnd/>
          </a:ln>
        </p:spPr>
        <p:txBody>
          <a:bodyPr wrap="square" lIns="18000" tIns="18000" rIns="18000" bIns="18000" anchor="ctr" anchorCtr="1">
            <a:noAutofit/>
          </a:bodyPr>
          <a:lstStyle/>
          <a:p>
            <a:pPr lvl="0" algn="ctr" defTabSz="914400" rtl="1" fontAlgn="base">
              <a:lnSpc>
                <a:spcPct val="90000"/>
              </a:lnSpc>
              <a:spcBef>
                <a:spcPct val="0"/>
              </a:spcBef>
              <a:spcAft>
                <a:spcPct val="0"/>
              </a:spcAft>
              <a:defRPr/>
            </a:pPr>
            <a:r>
              <a:rPr lang="en-CA" sz="1200" dirty="0">
                <a:solidFill>
                  <a:srgbClr val="FFFFFF"/>
                </a:solidFill>
                <a:latin typeface="Arial" charset="0"/>
                <a:cs typeface="Arial" charset="0"/>
              </a:rPr>
              <a:t>29 du </a:t>
            </a:r>
            <a:r>
              <a:rPr lang="en-CA" sz="1200" dirty="0" err="1">
                <a:solidFill>
                  <a:srgbClr val="FFFFFF"/>
                </a:solidFill>
                <a:latin typeface="Arial" charset="0"/>
                <a:cs typeface="Arial" charset="0"/>
              </a:rPr>
              <a:t>mois</a:t>
            </a:r>
            <a:r>
              <a:rPr lang="en-CA" sz="1200" dirty="0">
                <a:solidFill>
                  <a:srgbClr val="FFFFFF"/>
                </a:solidFill>
                <a:latin typeface="Arial" charset="0"/>
                <a:cs typeface="Arial" charset="0"/>
              </a:rPr>
              <a:t> </a:t>
            </a:r>
            <a:r>
              <a:rPr lang="en-CA" sz="1200" dirty="0" err="1">
                <a:solidFill>
                  <a:srgbClr val="FFFFFF"/>
                </a:solidFill>
                <a:latin typeface="Arial" charset="0"/>
                <a:cs typeface="Arial" charset="0"/>
              </a:rPr>
              <a:t>copte</a:t>
            </a:r>
            <a:endParaRPr lang="en-CA" sz="1200" dirty="0">
              <a:solidFill>
                <a:srgbClr val="FFFFFF"/>
              </a:solidFill>
              <a:latin typeface="Arial" charset="0"/>
              <a:cs typeface="Arial" charset="0"/>
            </a:endParaRPr>
          </a:p>
          <a:p>
            <a:pPr lvl="0" algn="ctr" defTabSz="914400" rtl="1" fontAlgn="base">
              <a:lnSpc>
                <a:spcPct val="90000"/>
              </a:lnSpc>
              <a:spcBef>
                <a:spcPct val="0"/>
              </a:spcBef>
              <a:spcAft>
                <a:spcPct val="0"/>
              </a:spcAft>
              <a:defRPr/>
            </a:pPr>
            <a:r>
              <a:rPr lang="ar-EG" sz="1200" dirty="0">
                <a:solidFill>
                  <a:srgbClr val="FFFFFF"/>
                </a:solidFill>
                <a:latin typeface="Arial" charset="0"/>
                <a:cs typeface="Arial" charset="0"/>
              </a:rPr>
              <a:t>يوم 29 من الشهر القبطي</a:t>
            </a:r>
            <a:endParaRPr lang="en-CA" sz="1200" dirty="0">
              <a:solidFill>
                <a:srgbClr val="FFFFFF"/>
              </a:solidFill>
              <a:latin typeface="Arial" charset="0"/>
              <a:cs typeface="Arial" charset="0"/>
            </a:endParaRPr>
          </a:p>
        </p:txBody>
      </p:sp>
      <p:sp>
        <p:nvSpPr>
          <p:cNvPr id="23" name="Text Box 50">
            <a:hlinkClick r:id="rId20" action="ppaction://hlinksldjump"/>
            <a:extLst>
              <a:ext uri="{FF2B5EF4-FFF2-40B4-BE49-F238E27FC236}">
                <a16:creationId xmlns:a16="http://schemas.microsoft.com/office/drawing/2014/main" id="{D51F55F2-B9C6-4E95-AD91-B202989AF6EF}"/>
              </a:ext>
            </a:extLst>
          </p:cNvPr>
          <p:cNvSpPr txBox="1">
            <a:spLocks noChangeArrowheads="1"/>
          </p:cNvSpPr>
          <p:nvPr/>
        </p:nvSpPr>
        <p:spPr bwMode="auto">
          <a:xfrm>
            <a:off x="7464264" y="3823916"/>
            <a:ext cx="1595727" cy="562649"/>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p>
        </p:txBody>
      </p:sp>
      <p:sp>
        <p:nvSpPr>
          <p:cNvPr id="29" name="Text Box 59">
            <a:hlinkClick r:id="rId21" action="ppaction://hlinksldjump"/>
            <a:extLst>
              <a:ext uri="{FF2B5EF4-FFF2-40B4-BE49-F238E27FC236}">
                <a16:creationId xmlns:a16="http://schemas.microsoft.com/office/drawing/2014/main" id="{3BDD2162-43EE-4BC0-9734-A771324FBE35}"/>
              </a:ext>
            </a:extLst>
          </p:cNvPr>
          <p:cNvSpPr txBox="1">
            <a:spLocks noChangeArrowheads="1"/>
          </p:cNvSpPr>
          <p:nvPr/>
        </p:nvSpPr>
        <p:spPr bwMode="auto">
          <a:xfrm>
            <a:off x="3507997" y="3799176"/>
            <a:ext cx="1281814" cy="562649"/>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Grand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Carême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الصوم الكبير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200" b="0" i="0" u="none" strike="noStrike" kern="1200" cap="none" spc="0" normalizeH="0" baseline="0" noProof="0" dirty="0">
                <a:ln>
                  <a:noFill/>
                </a:ln>
                <a:solidFill>
                  <a:srgbClr val="FFFFFF"/>
                </a:solidFill>
                <a:effectLst/>
                <a:uLnTx/>
                <a:uFillTx/>
                <a:latin typeface="Arial" charset="0"/>
                <a:ea typeface="+mn-ea"/>
                <a:cs typeface="Arial" charset="0"/>
              </a:rPr>
              <a:t>Sam-Di</a:t>
            </a:r>
          </a:p>
        </p:txBody>
      </p:sp>
      <p:sp>
        <p:nvSpPr>
          <p:cNvPr id="33" name="Text Box 59">
            <a:hlinkClick r:id="rId22" action="ppaction://hlinksldjump"/>
            <a:extLst>
              <a:ext uri="{FF2B5EF4-FFF2-40B4-BE49-F238E27FC236}">
                <a16:creationId xmlns:a16="http://schemas.microsoft.com/office/drawing/2014/main" id="{CAE36742-670A-4C8D-84A2-EDD24C9B66CF}"/>
              </a:ext>
            </a:extLst>
          </p:cNvPr>
          <p:cNvSpPr txBox="1">
            <a:spLocks noChangeArrowheads="1"/>
          </p:cNvSpPr>
          <p:nvPr/>
        </p:nvSpPr>
        <p:spPr bwMode="auto">
          <a:xfrm>
            <a:off x="4873820" y="3797449"/>
            <a:ext cx="1204804" cy="562649"/>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Grand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Carême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الصوم الكبير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200" b="0" i="0" u="none" strike="noStrike" kern="1200" cap="none" spc="0" normalizeH="0" baseline="0" noProof="0" dirty="0">
                <a:ln>
                  <a:noFill/>
                </a:ln>
                <a:solidFill>
                  <a:srgbClr val="FFFFFF"/>
                </a:solidFill>
                <a:effectLst/>
                <a:uLnTx/>
                <a:uFillTx/>
                <a:latin typeface="Arial" charset="0"/>
                <a:ea typeface="+mn-ea"/>
                <a:cs typeface="Arial" charset="0"/>
              </a:rPr>
              <a:t>Semaine</a:t>
            </a:r>
            <a:endParaRPr kumimoji="0" lang="fr-FR"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3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31" name="Action Button: Custom 30">
            <a:hlinkClick r:id="rId4" action="ppaction://hlinksldjump" highlightClick="1"/>
          </p:cNvPr>
          <p:cNvSpPr/>
          <p:nvPr/>
        </p:nvSpPr>
        <p:spPr bwMode="auto">
          <a:xfrm>
            <a:off x="3771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0" name="AutoShape 36">
            <a:hlinkClick r:id="rId5" action="ppaction://hlinksldjump" highlightClick="1"/>
            <a:extLst>
              <a:ext uri="{FF2B5EF4-FFF2-40B4-BE49-F238E27FC236}">
                <a16:creationId xmlns:a16="http://schemas.microsoft.com/office/drawing/2014/main" id="{978BA1EE-DB5A-41D0-97DA-C6A44C3E486B}"/>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303144093"/>
      </p:ext>
    </p:extLst>
  </p:cSld>
  <p:clrMapOvr>
    <a:masterClrMapping/>
  </p:clrMapOvr>
  <p:transition/>
</p:sld>
</file>

<file path=ppt/slides/slide3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76763712"/>
      </p:ext>
    </p:extLst>
  </p:cSld>
  <p:clrMapOvr>
    <a:masterClrMapping/>
  </p:clrMapOvr>
  <p:transition/>
</p:sld>
</file>

<file path=ppt/slides/slide3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1056615305"/>
              </p:ext>
            </p:extLst>
          </p:nvPr>
        </p:nvGraphicFramePr>
        <p:xfrm>
          <a:off x="21530" y="627534"/>
          <a:ext cx="9086973" cy="4213860"/>
        </p:xfrm>
        <a:graphic>
          <a:graphicData uri="http://schemas.openxmlformats.org/drawingml/2006/table">
            <a:tbl>
              <a:tblPr/>
              <a:tblGrid>
                <a:gridCol w="3726861">
                  <a:extLst>
                    <a:ext uri="{9D8B030D-6E8A-4147-A177-3AD203B41FA5}">
                      <a16:colId xmlns:a16="http://schemas.microsoft.com/office/drawing/2014/main" val="20000"/>
                    </a:ext>
                  </a:extLst>
                </a:gridCol>
                <a:gridCol w="2892358">
                  <a:extLst>
                    <a:ext uri="{9D8B030D-6E8A-4147-A177-3AD203B41FA5}">
                      <a16:colId xmlns:a16="http://schemas.microsoft.com/office/drawing/2014/main" val="20001"/>
                    </a:ext>
                  </a:extLst>
                </a:gridCol>
                <a:gridCol w="2467754">
                  <a:extLst>
                    <a:ext uri="{9D8B030D-6E8A-4147-A177-3AD203B41FA5}">
                      <a16:colId xmlns:a16="http://schemas.microsoft.com/office/drawing/2014/main" val="20002"/>
                    </a:ext>
                  </a:extLst>
                </a:gridCol>
              </a:tblGrid>
              <a:tr h="34975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400" b="0" i="0" u="none" strike="noStrike" cap="none" normalizeH="0" baseline="0" dirty="0" err="1">
                          <a:ln>
                            <a:noFill/>
                          </a:ln>
                          <a:solidFill>
                            <a:schemeClr val="tx1"/>
                          </a:solidFill>
                          <a:effectLst/>
                          <a:latin typeface="Coptic1" pitchFamily="2" charset="0"/>
                          <a:cs typeface="Arial" charset="0"/>
                        </a:rPr>
                        <a:t>Nenio</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eyouab</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n~a~poctoloc</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n~yof</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e~ter</a:t>
                      </a:r>
                      <a:r>
                        <a:rPr kumimoji="0" lang="en-GB" sz="3400" b="0" i="0" u="none" strike="noStrike" cap="none" normalizeH="0" baseline="0" dirty="0">
                          <a:ln>
                            <a:noFill/>
                          </a:ln>
                          <a:solidFill>
                            <a:schemeClr val="tx1"/>
                          </a:solidFill>
                          <a:effectLst/>
                          <a:latin typeface="Coptic1" pitchFamily="2" charset="0"/>
                          <a:cs typeface="Arial" charset="0"/>
                        </a:rPr>
                        <a:t>[</a:t>
                      </a:r>
                      <a:r>
                        <a:rPr kumimoji="0" lang="en-GB" sz="3400" b="0" i="0" u="none" strike="noStrike" cap="none" normalizeH="0" baseline="0" dirty="0" err="1">
                          <a:ln>
                            <a:noFill/>
                          </a:ln>
                          <a:solidFill>
                            <a:schemeClr val="tx1"/>
                          </a:solidFill>
                          <a:effectLst/>
                          <a:latin typeface="Coptic1" pitchFamily="2" charset="0"/>
                          <a:cs typeface="Arial" charset="0"/>
                        </a:rPr>
                        <a:t>aumwit</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qajwou</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sa</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n~toutacyo</a:t>
                      </a:r>
                      <a:endParaRPr kumimoji="0" lang="en-GB" sz="3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400" b="0" i="0" u="none" strike="noStrike" cap="none" normalizeH="0" baseline="0" dirty="0">
                          <a:ln>
                            <a:noFill/>
                          </a:ln>
                          <a:solidFill>
                            <a:schemeClr val="tx1"/>
                          </a:solidFill>
                          <a:effectLst/>
                          <a:latin typeface="Coptic1" pitchFamily="2" charset="0"/>
                          <a:cs typeface="Arial" charset="0"/>
                        </a:rPr>
                        <a:t>n~]</a:t>
                      </a:r>
                      <a:r>
                        <a:rPr kumimoji="0" lang="en-GB" sz="3400" b="0" i="0" u="none" strike="noStrike" cap="none" normalizeH="0" baseline="0" dirty="0" err="1">
                          <a:ln>
                            <a:noFill/>
                          </a:ln>
                          <a:solidFill>
                            <a:schemeClr val="tx1"/>
                          </a:solidFill>
                          <a:effectLst/>
                          <a:latin typeface="Coptic1" pitchFamily="2" charset="0"/>
                          <a:cs typeface="Arial" charset="0"/>
                        </a:rPr>
                        <a:t>oikoumen</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e~qoun</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e~p~couen</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n~te</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meym</a:t>
                      </a:r>
                      <a:r>
                        <a:rPr kumimoji="0" lang="en-GB" sz="3400" b="0" i="0" u="none" strike="noStrike" cap="none" normalizeH="0" baseline="0" dirty="0">
                          <a:ln>
                            <a:noFill/>
                          </a:ln>
                          <a:solidFill>
                            <a:schemeClr val="tx1"/>
                          </a:solidFill>
                          <a:effectLst/>
                          <a:latin typeface="Coptic1" pitchFamily="2" charset="0"/>
                          <a:cs typeface="Arial" charset="0"/>
                        </a:rPr>
                        <a:t>/</a:t>
                      </a:r>
                      <a:r>
                        <a:rPr kumimoji="0" lang="en-GB" sz="3400" b="0" i="0" u="none" strike="noStrike" cap="none" normalizeH="0" baseline="0" dirty="0" err="1">
                          <a:ln>
                            <a:noFill/>
                          </a:ln>
                          <a:solidFill>
                            <a:schemeClr val="tx1"/>
                          </a:solidFill>
                          <a:effectLst/>
                          <a:latin typeface="Coptic1" pitchFamily="2" charset="0"/>
                          <a:cs typeface="Arial" charset="0"/>
                        </a:rPr>
                        <a:t>i</a:t>
                      </a:r>
                      <a:r>
                        <a:rPr kumimoji="0" lang="en-GB" sz="3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Nos pères les saints apôtres, c’est Lui qui les a guidés jusqu’à ce qu’ils aient ramenés l’univers à la connaissance de la vérité.</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err="1">
                          <a:ln>
                            <a:noFill/>
                          </a:ln>
                          <a:solidFill>
                            <a:schemeClr val="tx1"/>
                          </a:solidFill>
                          <a:effectLst/>
                          <a:latin typeface="+mn-lt"/>
                          <a:cs typeface="Arial" charset="0"/>
                        </a:rPr>
                        <a:t>أباؤنا</a:t>
                      </a:r>
                      <a:r>
                        <a:rPr kumimoji="0" lang="ar-EG" sz="3600" b="0" i="0" u="none" strike="noStrike" cap="none" normalizeH="0" baseline="0" dirty="0">
                          <a:ln>
                            <a:noFill/>
                          </a:ln>
                          <a:solidFill>
                            <a:schemeClr val="tx1"/>
                          </a:solidFill>
                          <a:effectLst/>
                          <a:latin typeface="+mn-lt"/>
                          <a:cs typeface="Arial" charset="0"/>
                        </a:rPr>
                        <a:t> القديسون</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الرسل، هو الذي</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أرشدهم حتى ردُّوا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المسكونة إلى معرفة</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الحق.</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09FFCBB-5068-4B94-A7CC-E6BFCCBFC30B}"/>
              </a:ext>
            </a:extLst>
          </p:cNvPr>
          <p:cNvGraphicFramePr>
            <a:graphicFrameLocks noGrp="1"/>
          </p:cNvGraphicFramePr>
          <p:nvPr>
            <p:extLst>
              <p:ext uri="{D42A27DB-BD31-4B8C-83A1-F6EECF244321}">
                <p14:modId xmlns:p14="http://schemas.microsoft.com/office/powerpoint/2010/main" val="585236695"/>
              </p:ext>
            </p:extLst>
          </p:nvPr>
        </p:nvGraphicFramePr>
        <p:xfrm>
          <a:off x="1600999" y="7195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5227074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err="1">
                          <a:latin typeface="+mn-lt"/>
                        </a:rPr>
                        <a:t>Jeûne</a:t>
                      </a:r>
                      <a:r>
                        <a:rPr lang="en-US" sz="1800" dirty="0">
                          <a:latin typeface="+mn-lt"/>
                        </a:rPr>
                        <a:t> des </a:t>
                      </a:r>
                      <a:r>
                        <a:rPr lang="en-US" sz="1800" dirty="0" err="1">
                          <a:latin typeface="+mn-lt"/>
                        </a:rPr>
                        <a:t>Apôtres</a:t>
                      </a:r>
                      <a:r>
                        <a:rPr lang="en-US" sz="1800" dirty="0">
                          <a:latin typeface="+mn-lt"/>
                        </a:rPr>
                        <a:t> – </a:t>
                      </a:r>
                      <a:r>
                        <a:rPr lang="en-US" sz="1800" dirty="0" err="1">
                          <a:latin typeface="+mn-lt"/>
                        </a:rPr>
                        <a:t>Aspasmos</a:t>
                      </a:r>
                      <a:r>
                        <a:rPr lang="en-US" sz="1800" dirty="0">
                          <a:latin typeface="+mn-lt"/>
                        </a:rPr>
                        <a:t> </a:t>
                      </a:r>
                      <a:r>
                        <a:rPr lang="en-US" sz="1800" dirty="0" err="1">
                          <a:latin typeface="+mn-lt"/>
                        </a:rPr>
                        <a:t>Watos</a:t>
                      </a:r>
                      <a:endParaRPr lang="en-US" sz="180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597325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D87FEEA5-7ACB-47D2-A08E-429EADB73BC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721419030"/>
      </p:ext>
    </p:extLst>
  </p:cSld>
  <p:clrMapOvr>
    <a:masterClrMapping/>
  </p:clrMapOvr>
  <p:transition/>
</p:sld>
</file>

<file path=ppt/slides/slide3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59715245"/>
              </p:ext>
            </p:extLst>
          </p:nvPr>
        </p:nvGraphicFramePr>
        <p:xfrm>
          <a:off x="0" y="278858"/>
          <a:ext cx="9144000" cy="4457700"/>
        </p:xfrm>
        <a:graphic>
          <a:graphicData uri="http://schemas.openxmlformats.org/drawingml/2006/table">
            <a:tbl>
              <a:tblPr/>
              <a:tblGrid>
                <a:gridCol w="3433580">
                  <a:extLst>
                    <a:ext uri="{9D8B030D-6E8A-4147-A177-3AD203B41FA5}">
                      <a16:colId xmlns:a16="http://schemas.microsoft.com/office/drawing/2014/main" val="20000"/>
                    </a:ext>
                  </a:extLst>
                </a:gridCol>
                <a:gridCol w="3077085">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435150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a:ln>
                            <a:noFill/>
                          </a:ln>
                          <a:solidFill>
                            <a:schemeClr val="tx1"/>
                          </a:solidFill>
                          <a:effectLst/>
                          <a:latin typeface="Coptic1" pitchFamily="2" charset="0"/>
                          <a:cs typeface="Arial" charset="0"/>
                        </a:rPr>
                        <a:t>All/</a:t>
                      </a:r>
                      <a:r>
                        <a:rPr kumimoji="0" lang="en-GB" sz="3600" b="0" i="0" u="none" strike="noStrike" cap="none" normalizeH="0" baseline="0" dirty="0" err="1">
                          <a:ln>
                            <a:noFill/>
                          </a:ln>
                          <a:solidFill>
                            <a:schemeClr val="tx1"/>
                          </a:solidFill>
                          <a:effectLst/>
                          <a:latin typeface="Coptic1" pitchFamily="2" charset="0"/>
                          <a:cs typeface="Arial" charset="0"/>
                        </a:rPr>
                        <a:t>louia</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Cmou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e~nia</a:t>
                      </a:r>
                      <a:r>
                        <a:rPr kumimoji="0" lang="en-GB" sz="3600" b="0" i="0" u="none" strike="noStrike" cap="none" normalizeH="0" baseline="0" dirty="0">
                          <a:ln>
                            <a:noFill/>
                          </a:ln>
                          <a:solidFill>
                            <a:schemeClr val="tx1"/>
                          </a:solidFill>
                          <a:effectLst/>
                          <a:latin typeface="Coptic1" pitchFamily="2" charset="0"/>
                          <a:cs typeface="Arial" charset="0"/>
                        </a:rPr>
                        <a:t>~/r </a:t>
                      </a:r>
                      <a:r>
                        <a:rPr kumimoji="0" lang="en-GB" sz="3600" b="0" i="0" u="none" strike="noStrike" cap="none" normalizeH="0" baseline="0" dirty="0" err="1">
                          <a:ln>
                            <a:noFill/>
                          </a:ln>
                          <a:solidFill>
                            <a:schemeClr val="tx1"/>
                          </a:solidFill>
                          <a:effectLst/>
                          <a:latin typeface="Coptic1" pitchFamily="2" charset="0"/>
                          <a:cs typeface="Arial" charset="0"/>
                        </a:rPr>
                        <a:t>n~te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t~ve</a:t>
                      </a:r>
                      <a:r>
                        <a:rPr kumimoji="0" lang="en-GB" sz="3600" b="0" i="0" u="none" strike="noStrike" cap="none" normalizeH="0" baseline="0" dirty="0">
                          <a:ln>
                            <a:noFill/>
                          </a:ln>
                          <a:solidFill>
                            <a:schemeClr val="tx1"/>
                          </a:solidFill>
                          <a:effectLst/>
                          <a:latin typeface="Coptic1" pitchFamily="2" charset="0"/>
                          <a:cs typeface="Arial" charset="0"/>
                        </a:rPr>
                        <a:t>: mare </a:t>
                      </a:r>
                      <a:r>
                        <a:rPr kumimoji="0" lang="en-GB" sz="3600" b="0" i="0" u="none" strike="noStrike" cap="none" normalizeH="0" baseline="0" dirty="0" err="1">
                          <a:ln>
                            <a:noFill/>
                          </a:ln>
                          <a:solidFill>
                            <a:schemeClr val="tx1"/>
                          </a:solidFill>
                          <a:effectLst/>
                          <a:latin typeface="Coptic1" pitchFamily="2" charset="0"/>
                          <a:cs typeface="Arial" charset="0"/>
                        </a:rPr>
                        <a:t>peknai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nem</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tekhir</a:t>
                      </a:r>
                      <a:r>
                        <a:rPr kumimoji="0" lang="en-GB" sz="3600" b="0" i="0" u="none" strike="noStrike" cap="none" normalizeH="0" baseline="0" dirty="0">
                          <a:ln>
                            <a:noFill/>
                          </a:ln>
                          <a:solidFill>
                            <a:schemeClr val="tx1"/>
                          </a:solidFill>
                          <a:effectLst/>
                          <a:latin typeface="Coptic1" pitchFamily="2" charset="0"/>
                          <a:cs typeface="Arial" charset="0"/>
                        </a:rPr>
                        <a:t>/n/: oi </a:t>
                      </a:r>
                      <a:r>
                        <a:rPr kumimoji="0" lang="en-GB" sz="3600" b="0" i="0" u="none" strike="noStrike" cap="none" normalizeH="0" baseline="0" dirty="0" err="1">
                          <a:ln>
                            <a:noFill/>
                          </a:ln>
                          <a:solidFill>
                            <a:schemeClr val="tx1"/>
                          </a:solidFill>
                          <a:effectLst/>
                          <a:latin typeface="Coptic1" pitchFamily="2" charset="0"/>
                          <a:cs typeface="Arial" charset="0"/>
                        </a:rPr>
                        <a:t>n~cobt</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m~peklaoc</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Alléluia </a:t>
                      </a:r>
                      <a:r>
                        <a:rPr kumimoji="0" lang="fr-FR" sz="2800" b="0" i="0" u="none" strike="noStrike" cap="none" normalizeH="0" baseline="0" dirty="0" err="1">
                          <a:ln>
                            <a:noFill/>
                          </a:ln>
                          <a:solidFill>
                            <a:schemeClr val="tx1"/>
                          </a:solidFill>
                          <a:effectLst/>
                          <a:latin typeface="+mn-lt"/>
                          <a:cs typeface="Arial" charset="0"/>
                        </a:rPr>
                        <a:t>alléluia</a:t>
                      </a:r>
                      <a:r>
                        <a:rPr kumimoji="0" lang="fr-FR" sz="2800" b="0" i="0" u="none" strike="noStrike" cap="none" normalizeH="0" baseline="0" dirty="0">
                          <a:ln>
                            <a:noFill/>
                          </a:ln>
                          <a:solidFill>
                            <a:schemeClr val="tx1"/>
                          </a:solidFill>
                          <a:effectLst/>
                          <a:latin typeface="+mn-lt"/>
                          <a:cs typeface="Arial" charset="0"/>
                        </a:rPr>
                        <a:t> </a:t>
                      </a:r>
                      <a:r>
                        <a:rPr kumimoji="0" lang="fr-FR" sz="2800" b="0" i="0" u="none" strike="noStrike" cap="none" normalizeH="0" baseline="0" dirty="0" err="1">
                          <a:ln>
                            <a:noFill/>
                          </a:ln>
                          <a:solidFill>
                            <a:schemeClr val="tx1"/>
                          </a:solidFill>
                          <a:effectLst/>
                          <a:latin typeface="+mn-lt"/>
                          <a:cs typeface="Arial" charset="0"/>
                        </a:rPr>
                        <a:t>alleluia</a:t>
                      </a:r>
                      <a:r>
                        <a:rPr kumimoji="0" lang="fr-FR" sz="2800" b="0" i="0" u="none" strike="noStrike" cap="none" normalizeH="0" baseline="0" dirty="0">
                          <a:ln>
                            <a:noFill/>
                          </a:ln>
                          <a:solidFill>
                            <a:schemeClr val="tx1"/>
                          </a:solidFill>
                          <a:effectLst/>
                          <a:latin typeface="+mn-lt"/>
                          <a:cs typeface="Arial" charset="0"/>
                        </a:rPr>
                        <a:t> bénis les vents du ciel et que ta miséricorde et ta paix soient un rempart pour ton peuple.</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بارك أهوية</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السماء، فلتكن</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رحمتك وسلامك حصناً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لشعبك.</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02089845"/>
      </p:ext>
    </p:extLst>
  </p:cSld>
  <p:clrMapOvr>
    <a:masterClrMapping/>
  </p:clrMapOvr>
  <p:transition/>
</p:sld>
</file>

<file path=ppt/slides/slide3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31" name="Action Button: Custom 30">
            <a:hlinkClick r:id="rId4" action="ppaction://hlinksldjump" highlightClick="1"/>
          </p:cNvPr>
          <p:cNvSpPr/>
          <p:nvPr/>
        </p:nvSpPr>
        <p:spPr bwMode="auto">
          <a:xfrm>
            <a:off x="3771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0" name="AutoShape 36">
            <a:hlinkClick r:id="rId5" action="ppaction://hlinksldjump" highlightClick="1"/>
            <a:extLst>
              <a:ext uri="{FF2B5EF4-FFF2-40B4-BE49-F238E27FC236}">
                <a16:creationId xmlns:a16="http://schemas.microsoft.com/office/drawing/2014/main" id="{978BA1EE-DB5A-41D0-97DA-C6A44C3E486B}"/>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091173665"/>
      </p:ext>
    </p:extLst>
  </p:cSld>
  <p:clrMapOvr>
    <a:masterClrMapping/>
  </p:clrMapOvr>
  <p:transition/>
</p:sld>
</file>

<file path=ppt/slides/slide3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61192404"/>
      </p:ext>
    </p:extLst>
  </p:cSld>
  <p:clrMapOvr>
    <a:masterClrMapping/>
  </p:clrMapOvr>
  <p:transition/>
</p:sld>
</file>

<file path=ppt/slides/slide3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3694227382"/>
              </p:ext>
            </p:extLst>
          </p:nvPr>
        </p:nvGraphicFramePr>
        <p:xfrm>
          <a:off x="1" y="460176"/>
          <a:ext cx="9143999" cy="4457700"/>
        </p:xfrm>
        <a:graphic>
          <a:graphicData uri="http://schemas.openxmlformats.org/drawingml/2006/table">
            <a:tbl>
              <a:tblPr/>
              <a:tblGrid>
                <a:gridCol w="3242553">
                  <a:extLst>
                    <a:ext uri="{9D8B030D-6E8A-4147-A177-3AD203B41FA5}">
                      <a16:colId xmlns:a16="http://schemas.microsoft.com/office/drawing/2014/main" val="20000"/>
                    </a:ext>
                  </a:extLst>
                </a:gridCol>
                <a:gridCol w="3201655">
                  <a:extLst>
                    <a:ext uri="{9D8B030D-6E8A-4147-A177-3AD203B41FA5}">
                      <a16:colId xmlns:a16="http://schemas.microsoft.com/office/drawing/2014/main" val="20001"/>
                    </a:ext>
                  </a:extLst>
                </a:gridCol>
                <a:gridCol w="2699791">
                  <a:extLst>
                    <a:ext uri="{9D8B030D-6E8A-4147-A177-3AD203B41FA5}">
                      <a16:colId xmlns:a16="http://schemas.microsoft.com/office/drawing/2014/main" val="20002"/>
                    </a:ext>
                  </a:extLst>
                </a:gridCol>
              </a:tblGrid>
              <a:tr h="387797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pl-PL" sz="3600" dirty="0">
                          <a:latin typeface="Coptic1" panose="020B0604020202020204"/>
                        </a:rPr>
                        <a:t>A</a:t>
                      </a:r>
                      <a:r>
                        <a:rPr lang="fr-FR" sz="3600" dirty="0">
                          <a:latin typeface="Coptic1" panose="020B0604020202020204"/>
                        </a:rPr>
                        <a:t>~</a:t>
                      </a:r>
                      <a:r>
                        <a:rPr lang="pl-PL" sz="3600" dirty="0">
                          <a:latin typeface="Coptic1" panose="020B0604020202020204"/>
                        </a:rPr>
                        <a:t>nok nim qa pie</a:t>
                      </a:r>
                      <a:r>
                        <a:rPr lang="fr-FR" sz="3600" dirty="0">
                          <a:latin typeface="Coptic1" panose="020B0604020202020204"/>
                        </a:rPr>
                        <a:t>~</a:t>
                      </a:r>
                      <a:r>
                        <a:rPr lang="pl-PL" sz="3600" dirty="0">
                          <a:latin typeface="Coptic1" panose="020B0604020202020204"/>
                        </a:rPr>
                        <a:t>bi</a:t>
                      </a:r>
                      <a:r>
                        <a:rPr lang="fr-FR" sz="3600" dirty="0">
                          <a:latin typeface="Coptic1" panose="020B0604020202020204"/>
                        </a:rPr>
                        <a:t>/</a:t>
                      </a:r>
                      <a:r>
                        <a:rPr lang="pl-PL" sz="3600" dirty="0">
                          <a:latin typeface="Coptic1" panose="020B0604020202020204"/>
                        </a:rPr>
                        <a:t>n</a:t>
                      </a:r>
                      <a:r>
                        <a:rPr lang="fr-FR" sz="3600" dirty="0">
                          <a:latin typeface="Coptic1" panose="020B0604020202020204"/>
                        </a:rPr>
                        <a:t> para </a:t>
                      </a:r>
                      <a:r>
                        <a:rPr lang="fr-FR" sz="3600" dirty="0" err="1">
                          <a:latin typeface="Coptic1" panose="020B0604020202020204"/>
                        </a:rPr>
                        <a:t>ouon</a:t>
                      </a:r>
                      <a:r>
                        <a:rPr lang="fr-FR" sz="3600" dirty="0">
                          <a:latin typeface="Coptic1" panose="020B0604020202020204"/>
                        </a:rPr>
                        <a:t> </a:t>
                      </a:r>
                      <a:r>
                        <a:rPr lang="fr-FR" sz="3600" dirty="0" err="1">
                          <a:latin typeface="Coptic1" panose="020B0604020202020204"/>
                        </a:rPr>
                        <a:t>niben</a:t>
                      </a:r>
                      <a:r>
                        <a:rPr lang="fr-FR" sz="3600" dirty="0">
                          <a:latin typeface="Coptic1" panose="020B0604020202020204"/>
                        </a:rPr>
                        <a:t> et </a:t>
                      </a:r>
                      <a:r>
                        <a:rPr lang="fr-FR" sz="3600" dirty="0" err="1">
                          <a:latin typeface="Coptic1" panose="020B0604020202020204"/>
                        </a:rPr>
                        <a:t>hijen</a:t>
                      </a:r>
                      <a:r>
                        <a:rPr lang="fr-FR" sz="3600" dirty="0">
                          <a:latin typeface="Coptic1" panose="020B0604020202020204"/>
                        </a:rPr>
                        <a:t> </a:t>
                      </a:r>
                      <a:r>
                        <a:rPr lang="fr-FR" sz="3600" dirty="0" err="1">
                          <a:latin typeface="Coptic1" panose="020B0604020202020204"/>
                        </a:rPr>
                        <a:t>pikahi</a:t>
                      </a:r>
                      <a:r>
                        <a:rPr lang="fr-FR" sz="3600" dirty="0">
                          <a:latin typeface="Coptic1" panose="020B0604020202020204"/>
                        </a:rPr>
                        <a:t>: </a:t>
                      </a:r>
                      <a:r>
                        <a:rPr lang="fr-FR" sz="3600" dirty="0" err="1">
                          <a:latin typeface="Coptic1" panose="020B0604020202020204"/>
                        </a:rPr>
                        <a:t>eyricaji</a:t>
                      </a:r>
                      <a:r>
                        <a:rPr lang="fr-FR" sz="3600" dirty="0">
                          <a:latin typeface="Coptic1" panose="020B0604020202020204"/>
                        </a:rPr>
                        <a:t> </a:t>
                      </a:r>
                      <a:r>
                        <a:rPr lang="fr-FR" sz="3600" dirty="0" err="1">
                          <a:latin typeface="Coptic1" panose="020B0604020202020204"/>
                        </a:rPr>
                        <a:t>m~petaio</a:t>
                      </a:r>
                      <a:r>
                        <a:rPr lang="fr-FR" sz="3600" dirty="0">
                          <a:latin typeface="Coptic1" panose="020B0604020202020204"/>
                        </a:rPr>
                        <a:t>~ Maria~ </a:t>
                      </a:r>
                      <a:r>
                        <a:rPr lang="fr-FR" sz="3600" dirty="0" err="1">
                          <a:latin typeface="Coptic1" panose="020B0604020202020204"/>
                        </a:rPr>
                        <a:t>t~seri</a:t>
                      </a:r>
                      <a:r>
                        <a:rPr lang="fr-FR" sz="3600" dirty="0">
                          <a:latin typeface="Coptic1" panose="020B0604020202020204"/>
                        </a:rPr>
                        <a:t> </a:t>
                      </a:r>
                      <a:r>
                        <a:rPr lang="fr-FR" sz="3600" dirty="0" err="1">
                          <a:latin typeface="Coptic1" panose="020B0604020202020204"/>
                        </a:rPr>
                        <a:t>n~Iwa~kim</a:t>
                      </a:r>
                      <a:r>
                        <a:rPr lang="fr-FR" sz="3600" dirty="0">
                          <a:latin typeface="Coptic1" panose="020B0604020202020204"/>
                        </a:rPr>
                        <a:t>.</a:t>
                      </a:r>
                      <a:endParaRPr lang="en-CA" sz="3600" dirty="0">
                        <a:latin typeface="Coptic1" panose="020B0604020202020204"/>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3600" dirty="0"/>
                        <a:t>Qui suis-je moi le plus faible de toute la terre pour prononcer ton honneur ô Marie fille de Joachim.</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600" dirty="0"/>
                        <a:t>من انا الضعيف أكثر</a:t>
                      </a:r>
                      <a:r>
                        <a:rPr lang="fr-FR" sz="3600" dirty="0"/>
                        <a:t> </a:t>
                      </a:r>
                      <a:r>
                        <a:rPr lang="ar-EG" sz="3600" dirty="0"/>
                        <a:t>من كل من على</a:t>
                      </a:r>
                      <a:r>
                        <a:rPr lang="fr-FR" sz="3600" dirty="0"/>
                        <a:t> </a:t>
                      </a:r>
                      <a:r>
                        <a:rPr lang="ar-EG" sz="3600" dirty="0"/>
                        <a:t>الأرض لكى أنطق</a:t>
                      </a:r>
                      <a:r>
                        <a:rPr lang="fr-FR" sz="3600" dirty="0"/>
                        <a:t> </a:t>
                      </a:r>
                      <a:r>
                        <a:rPr lang="ar-EG" sz="3600" dirty="0"/>
                        <a:t>بكرامتك يا مريم ابنة</a:t>
                      </a:r>
                      <a:r>
                        <a:rPr lang="fr-FR" sz="3600" dirty="0"/>
                        <a:t> </a:t>
                      </a:r>
                      <a:r>
                        <a:rPr lang="ar-EG" sz="3600" dirty="0"/>
                        <a:t>يواقيم.</a:t>
                      </a:r>
                      <a:endParaRPr lang="fr-FR" sz="36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2851BA10-99B1-41F9-9178-A72BDCA7B3DD}"/>
              </a:ext>
            </a:extLst>
          </p:cNvPr>
          <p:cNvGraphicFramePr>
            <a:graphicFrameLocks noGrp="1"/>
          </p:cNvGraphicFramePr>
          <p:nvPr>
            <p:extLst>
              <p:ext uri="{D42A27DB-BD31-4B8C-83A1-F6EECF244321}">
                <p14:modId xmlns:p14="http://schemas.microsoft.com/office/powerpoint/2010/main" val="3590490489"/>
              </p:ext>
            </p:extLst>
          </p:nvPr>
        </p:nvGraphicFramePr>
        <p:xfrm>
          <a:off x="1523999" y="6310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02633720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mn-lt"/>
                        </a:rPr>
                        <a:t>Fête de la </a:t>
                      </a:r>
                      <a:r>
                        <a:rPr lang="en-US" sz="1800" b="0" dirty="0" err="1">
                          <a:latin typeface="+mn-lt"/>
                        </a:rPr>
                        <a:t>Vierge</a:t>
                      </a:r>
                      <a:r>
                        <a:rPr lang="en-US" sz="1800" b="0" dirty="0">
                          <a:latin typeface="+mn-lt"/>
                        </a:rPr>
                        <a:t> - </a:t>
                      </a:r>
                      <a:r>
                        <a:rPr lang="en-US" sz="1800" b="0" dirty="0" err="1">
                          <a:latin typeface="+mn-lt"/>
                        </a:rPr>
                        <a:t>Aspasmos</a:t>
                      </a:r>
                      <a:r>
                        <a:rPr lang="en-US" sz="1800" b="0" dirty="0">
                          <a:latin typeface="+mn-lt"/>
                        </a:rPr>
                        <a:t> </a:t>
                      </a:r>
                      <a:r>
                        <a:rPr lang="en-US" sz="1800" b="0" dirty="0" err="1">
                          <a:latin typeface="+mn-lt"/>
                        </a:rPr>
                        <a:t>Watos</a:t>
                      </a:r>
                      <a:endParaRPr lang="en-US" sz="18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6961460"/>
                  </a:ext>
                </a:extLst>
              </a:tr>
            </a:tbl>
          </a:graphicData>
        </a:graphic>
      </p:graphicFrame>
      <p:sp>
        <p:nvSpPr>
          <p:cNvPr id="5" name="Action Button: Custom 30">
            <a:hlinkClick r:id="rId3" action="ppaction://hlinksldjump" highlightClick="1"/>
            <a:extLst>
              <a:ext uri="{FF2B5EF4-FFF2-40B4-BE49-F238E27FC236}">
                <a16:creationId xmlns:a16="http://schemas.microsoft.com/office/drawing/2014/main" id="{332DA967-430C-4037-A439-65E3E18CCA48}"/>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4" action="ppaction://hlinksldjump" highlightClick="1"/>
            <a:extLst>
              <a:ext uri="{FF2B5EF4-FFF2-40B4-BE49-F238E27FC236}">
                <a16:creationId xmlns:a16="http://schemas.microsoft.com/office/drawing/2014/main" id="{C5B1C683-23AE-4E15-B51A-74AF6708BD89}"/>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784432436"/>
      </p:ext>
    </p:extLst>
  </p:cSld>
  <p:clrMapOvr>
    <a:masterClrMapping/>
  </p:clrMapOvr>
  <p:transition/>
</p:sld>
</file>

<file path=ppt/slides/slide3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2990289400"/>
              </p:ext>
            </p:extLst>
          </p:nvPr>
        </p:nvGraphicFramePr>
        <p:xfrm>
          <a:off x="1" y="198804"/>
          <a:ext cx="9143999" cy="4457700"/>
        </p:xfrm>
        <a:graphic>
          <a:graphicData uri="http://schemas.openxmlformats.org/drawingml/2006/table">
            <a:tbl>
              <a:tblPr/>
              <a:tblGrid>
                <a:gridCol w="3223097">
                  <a:extLst>
                    <a:ext uri="{9D8B030D-6E8A-4147-A177-3AD203B41FA5}">
                      <a16:colId xmlns:a16="http://schemas.microsoft.com/office/drawing/2014/main" val="20000"/>
                    </a:ext>
                  </a:extLst>
                </a:gridCol>
                <a:gridCol w="3287950">
                  <a:extLst>
                    <a:ext uri="{9D8B030D-6E8A-4147-A177-3AD203B41FA5}">
                      <a16:colId xmlns:a16="http://schemas.microsoft.com/office/drawing/2014/main" val="20001"/>
                    </a:ext>
                  </a:extLst>
                </a:gridCol>
                <a:gridCol w="2632952">
                  <a:extLst>
                    <a:ext uri="{9D8B030D-6E8A-4147-A177-3AD203B41FA5}">
                      <a16:colId xmlns:a16="http://schemas.microsoft.com/office/drawing/2014/main" val="20002"/>
                    </a:ext>
                  </a:extLst>
                </a:gridCol>
              </a:tblGrid>
              <a:tr h="387797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3600" dirty="0">
                          <a:latin typeface="Coptic1" panose="020B0604020202020204"/>
                        </a:rPr>
                        <a:t>All/</a:t>
                      </a:r>
                      <a:r>
                        <a:rPr lang="en-CA" sz="3600" dirty="0" err="1">
                          <a:latin typeface="Coptic1" panose="020B0604020202020204"/>
                        </a:rPr>
                        <a:t>louia</a:t>
                      </a:r>
                      <a:r>
                        <a:rPr lang="en-CA" sz="3600" dirty="0">
                          <a:latin typeface="Coptic1" panose="020B0604020202020204"/>
                        </a:rPr>
                        <a:t> </a:t>
                      </a:r>
                      <a:r>
                        <a:rPr lang="en-CA" sz="3600" dirty="0" err="1">
                          <a:latin typeface="Coptic1" panose="020B0604020202020204"/>
                        </a:rPr>
                        <a:t>a#l</a:t>
                      </a:r>
                      <a:r>
                        <a:rPr lang="en-CA" sz="3600" dirty="0">
                          <a:latin typeface="Coptic1" panose="020B0604020202020204"/>
                        </a:rPr>
                        <a:t> </a:t>
                      </a:r>
                      <a:r>
                        <a:rPr lang="en-CA" sz="3600" dirty="0" err="1">
                          <a:latin typeface="Coptic1" panose="020B0604020202020204"/>
                        </a:rPr>
                        <a:t>a#l</a:t>
                      </a:r>
                      <a:r>
                        <a:rPr lang="en-CA" sz="3600" dirty="0">
                          <a:latin typeface="Coptic1" panose="020B0604020202020204"/>
                        </a:rPr>
                        <a:t>.</a:t>
                      </a:r>
                    </a:p>
                    <a:p>
                      <a:pPr marL="0" marR="0" lvl="0" indent="0" algn="just" defTabSz="914400" rtl="0" eaLnBrk="1" fontAlgn="base" latinLnBrk="0" hangingPunct="1">
                        <a:lnSpc>
                          <a:spcPct val="100000"/>
                        </a:lnSpc>
                        <a:spcBef>
                          <a:spcPts val="0"/>
                        </a:spcBef>
                        <a:spcAft>
                          <a:spcPct val="0"/>
                        </a:spcAft>
                        <a:buClrTx/>
                        <a:buSzTx/>
                        <a:buFontTx/>
                        <a:buNone/>
                        <a:tabLst/>
                      </a:pPr>
                      <a:r>
                        <a:rPr lang="en-CA" sz="3600" dirty="0" err="1">
                          <a:latin typeface="Coptic1" panose="020B0604020202020204"/>
                        </a:rPr>
                        <a:t>Cmou</a:t>
                      </a:r>
                      <a:r>
                        <a:rPr lang="en-CA" sz="3600" dirty="0">
                          <a:latin typeface="Coptic1" panose="020B0604020202020204"/>
                        </a:rPr>
                        <a:t> </a:t>
                      </a:r>
                      <a:r>
                        <a:rPr lang="en-CA" sz="3600" dirty="0" err="1">
                          <a:latin typeface="Coptic1" panose="020B0604020202020204"/>
                        </a:rPr>
                        <a:t>e~nimwou</a:t>
                      </a:r>
                      <a:r>
                        <a:rPr lang="en-CA" sz="3600" dirty="0">
                          <a:latin typeface="Coptic1" panose="020B0604020202020204"/>
                        </a:rPr>
                        <a:t> </a:t>
                      </a:r>
                      <a:r>
                        <a:rPr lang="en-CA" sz="3600" dirty="0" err="1">
                          <a:latin typeface="Coptic1" panose="020B0604020202020204"/>
                        </a:rPr>
                        <a:t>m~v~iaro</a:t>
                      </a:r>
                      <a:r>
                        <a:rPr lang="en-CA" sz="3600" dirty="0">
                          <a:latin typeface="Coptic1" panose="020B0604020202020204"/>
                        </a:rPr>
                        <a:t> mare </a:t>
                      </a:r>
                      <a:r>
                        <a:rPr lang="en-CA" sz="3600" dirty="0" err="1">
                          <a:latin typeface="Coptic1" panose="020B0604020202020204"/>
                        </a:rPr>
                        <a:t>peknai</a:t>
                      </a:r>
                      <a:r>
                        <a:rPr lang="en-CA" sz="3600" dirty="0">
                          <a:latin typeface="Coptic1" panose="020B0604020202020204"/>
                        </a:rPr>
                        <a:t> </a:t>
                      </a:r>
                      <a:r>
                        <a:rPr lang="en-CA" sz="3600" dirty="0" err="1">
                          <a:latin typeface="Coptic1" panose="020B0604020202020204"/>
                        </a:rPr>
                        <a:t>nem</a:t>
                      </a:r>
                      <a:r>
                        <a:rPr lang="en-CA" sz="3600" dirty="0">
                          <a:latin typeface="Coptic1" panose="020B0604020202020204"/>
                        </a:rPr>
                        <a:t> </a:t>
                      </a:r>
                      <a:r>
                        <a:rPr lang="en-CA" sz="3600" dirty="0" err="1">
                          <a:latin typeface="Coptic1" panose="020B0604020202020204"/>
                        </a:rPr>
                        <a:t>tekhir</a:t>
                      </a:r>
                      <a:r>
                        <a:rPr lang="en-CA" sz="3600" dirty="0">
                          <a:latin typeface="Coptic1" panose="020B0604020202020204"/>
                        </a:rPr>
                        <a:t>/n/: oi </a:t>
                      </a:r>
                      <a:r>
                        <a:rPr lang="en-CA" sz="3600" dirty="0" err="1">
                          <a:latin typeface="Coptic1" panose="020B0604020202020204"/>
                        </a:rPr>
                        <a:t>n~cobt</a:t>
                      </a:r>
                      <a:r>
                        <a:rPr lang="en-CA" sz="3600" dirty="0">
                          <a:latin typeface="Coptic1" panose="020B0604020202020204"/>
                        </a:rPr>
                        <a:t> </a:t>
                      </a:r>
                      <a:r>
                        <a:rPr lang="en-CA" sz="3600" dirty="0" err="1">
                          <a:latin typeface="Coptic1" panose="020B0604020202020204"/>
                        </a:rPr>
                        <a:t>m~peklao~c</a:t>
                      </a:r>
                      <a:r>
                        <a:rPr lang="en-CA" sz="3600" dirty="0">
                          <a:latin typeface="Coptic1" panose="020B0604020202020204"/>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3300" dirty="0"/>
                        <a:t>Alléluia, Alléluia,</a:t>
                      </a:r>
                    </a:p>
                    <a:p>
                      <a:pPr marL="0" marR="0" lvl="0" indent="0" algn="just" defTabSz="914400" rtl="0" eaLnBrk="1" fontAlgn="base" latinLnBrk="0" hangingPunct="1">
                        <a:lnSpc>
                          <a:spcPct val="100000"/>
                        </a:lnSpc>
                        <a:spcBef>
                          <a:spcPts val="0"/>
                        </a:spcBef>
                        <a:spcAft>
                          <a:spcPct val="0"/>
                        </a:spcAft>
                        <a:buClrTx/>
                        <a:buSzTx/>
                        <a:buFontTx/>
                        <a:buNone/>
                        <a:tabLst/>
                      </a:pPr>
                      <a:r>
                        <a:rPr lang="fr-FR" sz="3300" dirty="0"/>
                        <a:t>Alléluia. </a:t>
                      </a:r>
                    </a:p>
                    <a:p>
                      <a:pPr marL="0" marR="0" lvl="0" indent="0" algn="just" defTabSz="914400" rtl="0" eaLnBrk="1" fontAlgn="base" latinLnBrk="0" hangingPunct="1">
                        <a:lnSpc>
                          <a:spcPct val="100000"/>
                        </a:lnSpc>
                        <a:spcBef>
                          <a:spcPts val="0"/>
                        </a:spcBef>
                        <a:spcAft>
                          <a:spcPct val="0"/>
                        </a:spcAft>
                        <a:buClrTx/>
                        <a:buSzTx/>
                        <a:buFontTx/>
                        <a:buNone/>
                        <a:tabLst/>
                      </a:pPr>
                      <a:r>
                        <a:rPr lang="fr-FR" sz="3300" dirty="0"/>
                        <a:t>Bénis les eaux des fleuves Que Ta miséricorde et Ta paix soient un rempart pour Ton peuple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600" dirty="0" err="1"/>
                        <a:t>هلليلويا</a:t>
                      </a:r>
                      <a:r>
                        <a:rPr lang="ar-EG" sz="3600" dirty="0"/>
                        <a:t> </a:t>
                      </a:r>
                      <a:r>
                        <a:rPr lang="ar-EG" sz="3600" dirty="0" err="1"/>
                        <a:t>هلليلويا</a:t>
                      </a:r>
                      <a:r>
                        <a:rPr lang="fr-FR" sz="3600" dirty="0"/>
                        <a:t> </a:t>
                      </a:r>
                      <a:r>
                        <a:rPr lang="ar-EG" sz="3600" dirty="0" err="1"/>
                        <a:t>هلليلويا</a:t>
                      </a:r>
                      <a:r>
                        <a:rPr lang="ar-EG" sz="3600" dirty="0"/>
                        <a:t>.</a:t>
                      </a:r>
                    </a:p>
                    <a:p>
                      <a:pPr marL="0" marR="0" lvl="0" indent="0" algn="just" defTabSz="914400" rtl="1" eaLnBrk="1" fontAlgn="base" latinLnBrk="0" hangingPunct="1">
                        <a:lnSpc>
                          <a:spcPct val="100000"/>
                        </a:lnSpc>
                        <a:spcBef>
                          <a:spcPct val="20000"/>
                        </a:spcBef>
                        <a:spcAft>
                          <a:spcPct val="0"/>
                        </a:spcAft>
                        <a:buClrTx/>
                        <a:buSzTx/>
                        <a:buFontTx/>
                        <a:buNone/>
                        <a:tabLst/>
                      </a:pPr>
                      <a:r>
                        <a:rPr lang="ar-EG" sz="3600" dirty="0"/>
                        <a:t>بارك مياه النهر فلتكن</a:t>
                      </a:r>
                      <a:r>
                        <a:rPr lang="fr-FR" sz="3600" dirty="0"/>
                        <a:t> </a:t>
                      </a:r>
                      <a:r>
                        <a:rPr lang="ar-EG" sz="3600" dirty="0"/>
                        <a:t>رحمتك وسلامك حصناً</a:t>
                      </a:r>
                      <a:r>
                        <a:rPr lang="fr-FR" sz="3600" dirty="0"/>
                        <a:t> </a:t>
                      </a:r>
                      <a:r>
                        <a:rPr lang="ar-EG" sz="3600" dirty="0"/>
                        <a:t>لشعبك.</a:t>
                      </a:r>
                      <a:endParaRPr lang="fr-FR" sz="36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0">
            <a:hlinkClick r:id="rId3" action="ppaction://hlinksldjump" highlightClick="1"/>
            <a:extLst>
              <a:ext uri="{FF2B5EF4-FFF2-40B4-BE49-F238E27FC236}">
                <a16:creationId xmlns:a16="http://schemas.microsoft.com/office/drawing/2014/main" id="{332DA967-430C-4037-A439-65E3E18CCA48}"/>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3284782"/>
      </p:ext>
    </p:extLst>
  </p:cSld>
  <p:clrMapOvr>
    <a:masterClrMapping/>
  </p:clrMapOvr>
  <p:transition/>
</p:sld>
</file>

<file path=ppt/slides/slide3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57616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19" name="AutoShape 36">
            <a:hlinkClick r:id="rId4" action="ppaction://hlinksldjump" highlightClick="1"/>
            <a:extLst>
              <a:ext uri="{FF2B5EF4-FFF2-40B4-BE49-F238E27FC236}">
                <a16:creationId xmlns:a16="http://schemas.microsoft.com/office/drawing/2014/main" id="{49CB9E62-D4F0-4D67-BCEA-01F1D93DFD7C}"/>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30">
            <a:hlinkClick r:id="rId5" action="ppaction://hlinksldjump" highlightClick="1"/>
            <a:extLst>
              <a:ext uri="{FF2B5EF4-FFF2-40B4-BE49-F238E27FC236}">
                <a16:creationId xmlns:a16="http://schemas.microsoft.com/office/drawing/2014/main" id="{51B84B94-5EF3-49EB-98CD-123701BAD0A9}"/>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09930160"/>
      </p:ext>
    </p:extLst>
  </p:cSld>
  <p:clrMapOvr>
    <a:masterClrMapping/>
  </p:clrMapOvr>
  <p:transition/>
</p:sld>
</file>

<file path=ppt/slides/slide3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10066171"/>
      </p:ext>
    </p:extLst>
  </p:cSld>
  <p:clrMapOvr>
    <a:masterClrMapping/>
  </p:clrMapOvr>
  <p:transition/>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annuel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graphicFrame>
        <p:nvGraphicFramePr>
          <p:cNvPr id="7" name="Group 16">
            <a:extLst>
              <a:ext uri="{FF2B5EF4-FFF2-40B4-BE49-F238E27FC236}">
                <a16:creationId xmlns:a16="http://schemas.microsoft.com/office/drawing/2014/main" id="{0C590D49-B201-462A-AC50-E1A53CDC9D8E}"/>
              </a:ext>
            </a:extLst>
          </p:cNvPr>
          <p:cNvGraphicFramePr>
            <a:graphicFrameLocks noGrp="1"/>
          </p:cNvGraphicFramePr>
          <p:nvPr>
            <p:extLst>
              <p:ext uri="{D42A27DB-BD31-4B8C-83A1-F6EECF244321}">
                <p14:modId xmlns:p14="http://schemas.microsoft.com/office/powerpoint/2010/main" val="2598531759"/>
              </p:ext>
            </p:extLst>
          </p:nvPr>
        </p:nvGraphicFramePr>
        <p:xfrm>
          <a:off x="0" y="435313"/>
          <a:ext cx="9144000" cy="4421124"/>
        </p:xfrm>
        <a:graphic>
          <a:graphicData uri="http://schemas.openxmlformats.org/drawingml/2006/table">
            <a:tbl>
              <a:tblPr/>
              <a:tblGrid>
                <a:gridCol w="3216613">
                  <a:extLst>
                    <a:ext uri="{9D8B030D-6E8A-4147-A177-3AD203B41FA5}">
                      <a16:colId xmlns:a16="http://schemas.microsoft.com/office/drawing/2014/main" val="20000"/>
                    </a:ext>
                  </a:extLst>
                </a:gridCol>
                <a:gridCol w="3255523">
                  <a:extLst>
                    <a:ext uri="{9D8B030D-6E8A-4147-A177-3AD203B41FA5}">
                      <a16:colId xmlns:a16="http://schemas.microsoft.com/office/drawing/2014/main" val="20001"/>
                    </a:ext>
                  </a:extLst>
                </a:gridCol>
                <a:gridCol w="267186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a:t>
                      </a: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3BA2DF20-D774-45A6-AC9C-9B0D0EF9B2D5}"/>
              </a:ext>
            </a:extLst>
          </p:cNvPr>
          <p:cNvSpPr/>
          <p:nvPr/>
        </p:nvSpPr>
        <p:spPr bwMode="auto">
          <a:xfrm>
            <a:off x="1257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49270770"/>
      </p:ext>
    </p:extLst>
  </p:cSld>
  <p:clrMapOvr>
    <a:masterClrMapping/>
  </p:clrMapOvr>
  <p:transition/>
</p:sld>
</file>

<file path=ppt/slides/slide3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3645" name="Group 93"/>
          <p:cNvGraphicFramePr>
            <a:graphicFrameLocks noGrp="1"/>
          </p:cNvGraphicFramePr>
          <p:nvPr>
            <p:ph/>
            <p:extLst>
              <p:ext uri="{D42A27DB-BD31-4B8C-83A1-F6EECF244321}">
                <p14:modId xmlns:p14="http://schemas.microsoft.com/office/powerpoint/2010/main" val="2660969385"/>
              </p:ext>
            </p:extLst>
          </p:nvPr>
        </p:nvGraphicFramePr>
        <p:xfrm>
          <a:off x="0" y="0"/>
          <a:ext cx="9143999" cy="5097780"/>
        </p:xfrm>
        <a:graphic>
          <a:graphicData uri="http://schemas.openxmlformats.org/drawingml/2006/table">
            <a:tbl>
              <a:tblPr/>
              <a:tblGrid>
                <a:gridCol w="3192651">
                  <a:extLst>
                    <a:ext uri="{9D8B030D-6E8A-4147-A177-3AD203B41FA5}">
                      <a16:colId xmlns:a16="http://schemas.microsoft.com/office/drawing/2014/main" val="274841205"/>
                    </a:ext>
                  </a:extLst>
                </a:gridCol>
                <a:gridCol w="3189099">
                  <a:extLst>
                    <a:ext uri="{9D8B030D-6E8A-4147-A177-3AD203B41FA5}">
                      <a16:colId xmlns:a16="http://schemas.microsoft.com/office/drawing/2014/main" val="20001"/>
                    </a:ext>
                  </a:extLst>
                </a:gridCol>
                <a:gridCol w="2762249">
                  <a:extLst>
                    <a:ext uri="{9D8B030D-6E8A-4147-A177-3AD203B41FA5}">
                      <a16:colId xmlns:a16="http://schemas.microsoft.com/office/drawing/2014/main" val="20002"/>
                    </a:ext>
                  </a:extLst>
                </a:gridCol>
              </a:tblGrid>
              <a:tr h="45529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endParaRPr lang="fr-FR" sz="1800" dirty="0">
                        <a:latin typeface="Coptic1" pitchFamily="2"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lang="fr-FR" sz="2600" dirty="0" err="1">
                          <a:latin typeface="Coptic1" pitchFamily="2" charset="0"/>
                        </a:rPr>
                        <a:t>Proceuxacye</a:t>
                      </a:r>
                      <a:r>
                        <a:rPr lang="fr-FR" sz="2600" dirty="0">
                          <a:latin typeface="Coptic1" pitchFamily="2" charset="0"/>
                        </a:rPr>
                        <a:t> </a:t>
                      </a:r>
                      <a:r>
                        <a:rPr lang="fr-FR" sz="2600" dirty="0" err="1">
                          <a:latin typeface="Coptic1" pitchFamily="2" charset="0"/>
                        </a:rPr>
                        <a:t>u~per</a:t>
                      </a:r>
                      <a:r>
                        <a:rPr lang="fr-FR" sz="2600" dirty="0">
                          <a:latin typeface="Coptic1" pitchFamily="2" charset="0"/>
                        </a:rPr>
                        <a:t> </a:t>
                      </a:r>
                      <a:r>
                        <a:rPr lang="fr-FR" sz="2600" dirty="0" err="1">
                          <a:latin typeface="Coptic1" pitchFamily="2" charset="0"/>
                        </a:rPr>
                        <a:t>touar</a:t>
                      </a:r>
                      <a:r>
                        <a:rPr lang="fr-FR" sz="2600" dirty="0">
                          <a:latin typeface="Coptic1" pitchFamily="2" charset="0"/>
                        </a:rPr>
                        <a:t>,/</a:t>
                      </a:r>
                      <a:r>
                        <a:rPr lang="fr-FR" sz="2600" dirty="0" err="1">
                          <a:latin typeface="Coptic1" pitchFamily="2" charset="0"/>
                        </a:rPr>
                        <a:t>e~rewc</a:t>
                      </a:r>
                      <a:r>
                        <a:rPr lang="fr-FR" sz="2600" dirty="0">
                          <a:latin typeface="Coptic1" pitchFamily="2" charset="0"/>
                        </a:rPr>
                        <a:t> /~</a:t>
                      </a:r>
                      <a:r>
                        <a:rPr lang="fr-FR" sz="2600" dirty="0" err="1">
                          <a:latin typeface="Coptic1" pitchFamily="2" charset="0"/>
                        </a:rPr>
                        <a:t>mwn</a:t>
                      </a:r>
                      <a:r>
                        <a:rPr lang="fr-FR" sz="2600" dirty="0">
                          <a:latin typeface="Coptic1" pitchFamily="2" charset="0"/>
                        </a:rPr>
                        <a:t> papa </a:t>
                      </a:r>
                      <a:r>
                        <a:rPr lang="fr-FR" sz="2600" dirty="0" err="1">
                          <a:latin typeface="Coptic1" pitchFamily="2" charset="0"/>
                        </a:rPr>
                        <a:t>abba</a:t>
                      </a:r>
                      <a:r>
                        <a:rPr lang="fr-FR" sz="2600" dirty="0">
                          <a:latin typeface="Coptic1" pitchFamily="2" charset="0"/>
                        </a:rPr>
                        <a:t> </a:t>
                      </a:r>
                      <a:r>
                        <a:rPr lang="fr-FR" sz="2600" dirty="0" err="1">
                          <a:latin typeface="Coptic1" pitchFamily="2" charset="0"/>
                        </a:rPr>
                        <a:t>Tawadroc</a:t>
                      </a:r>
                      <a:r>
                        <a:rPr lang="fr-FR" sz="2600" dirty="0">
                          <a:latin typeface="Coptic1" pitchFamily="2" charset="0"/>
                        </a:rPr>
                        <a:t>: papa </a:t>
                      </a:r>
                      <a:r>
                        <a:rPr lang="fr-FR" sz="2600" dirty="0" err="1">
                          <a:latin typeface="Coptic1" pitchFamily="2" charset="0"/>
                        </a:rPr>
                        <a:t>ke</a:t>
                      </a:r>
                      <a:r>
                        <a:rPr lang="fr-FR" sz="2600" dirty="0">
                          <a:latin typeface="Coptic1" pitchFamily="2" charset="0"/>
                        </a:rPr>
                        <a:t> </a:t>
                      </a:r>
                      <a:r>
                        <a:rPr lang="fr-FR" sz="2600" dirty="0" err="1">
                          <a:latin typeface="Coptic1" pitchFamily="2" charset="0"/>
                        </a:rPr>
                        <a:t>patriar,ou</a:t>
                      </a:r>
                      <a:r>
                        <a:rPr lang="fr-FR" sz="2600" dirty="0">
                          <a:latin typeface="Coptic1" pitchFamily="2" charset="0"/>
                        </a:rPr>
                        <a:t> </a:t>
                      </a:r>
                      <a:r>
                        <a:rPr lang="fr-FR" sz="2600" dirty="0" err="1">
                          <a:latin typeface="Coptic1" pitchFamily="2" charset="0"/>
                        </a:rPr>
                        <a:t>ke</a:t>
                      </a:r>
                      <a:r>
                        <a:rPr lang="fr-FR" sz="2600" dirty="0">
                          <a:latin typeface="Coptic1" pitchFamily="2" charset="0"/>
                        </a:rPr>
                        <a:t> </a:t>
                      </a:r>
                      <a:r>
                        <a:rPr lang="fr-FR" sz="2600" dirty="0" err="1">
                          <a:latin typeface="Coptic1" pitchFamily="2" charset="0"/>
                        </a:rPr>
                        <a:t>ar</a:t>
                      </a:r>
                      <a:r>
                        <a:rPr lang="fr-FR" sz="2600" dirty="0">
                          <a:latin typeface="Coptic1" pitchFamily="2" charset="0"/>
                        </a:rPr>
                        <a:t>,/</a:t>
                      </a:r>
                      <a:r>
                        <a:rPr lang="fr-FR" sz="2600" dirty="0" err="1">
                          <a:latin typeface="Coptic1" pitchFamily="2" charset="0"/>
                        </a:rPr>
                        <a:t>e~pickopou</a:t>
                      </a:r>
                      <a:r>
                        <a:rPr lang="fr-FR" sz="2600" dirty="0">
                          <a:latin typeface="Coptic1" pitchFamily="2" charset="0"/>
                        </a:rPr>
                        <a:t> t/c </a:t>
                      </a:r>
                      <a:r>
                        <a:rPr lang="fr-FR" sz="2600" dirty="0" err="1">
                          <a:latin typeface="Coptic1" pitchFamily="2" charset="0"/>
                        </a:rPr>
                        <a:t>megalo</a:t>
                      </a:r>
                      <a:r>
                        <a:rPr lang="fr-FR" sz="2600" dirty="0">
                          <a:latin typeface="Coptic1" pitchFamily="2" charset="0"/>
                        </a:rPr>
                        <a:t> </a:t>
                      </a:r>
                      <a:r>
                        <a:rPr lang="fr-FR" sz="2600" dirty="0" err="1">
                          <a:latin typeface="Coptic1" pitchFamily="2" charset="0"/>
                        </a:rPr>
                        <a:t>polewc</a:t>
                      </a:r>
                      <a:r>
                        <a:rPr lang="fr-FR" sz="2600" dirty="0">
                          <a:latin typeface="Coptic1" pitchFamily="2" charset="0"/>
                        </a:rPr>
                        <a:t> </a:t>
                      </a:r>
                      <a:r>
                        <a:rPr lang="fr-FR" sz="2600" dirty="0" err="1">
                          <a:latin typeface="Coptic1" pitchFamily="2" charset="0"/>
                        </a:rPr>
                        <a:t>A~lexand~riac</a:t>
                      </a:r>
                      <a:r>
                        <a:rPr lang="fr-FR" sz="2600" dirty="0">
                          <a:latin typeface="Coptic1" pitchFamily="2" charset="0"/>
                        </a:rPr>
                        <a:t>: </a:t>
                      </a:r>
                      <a:r>
                        <a:rPr lang="fr-FR" sz="2600" dirty="0" err="1">
                          <a:latin typeface="Coptic1" pitchFamily="2" charset="0"/>
                        </a:rPr>
                        <a:t>ke</a:t>
                      </a:r>
                      <a:r>
                        <a:rPr lang="fr-FR" sz="2600" dirty="0">
                          <a:latin typeface="Coptic1" pitchFamily="2" charset="0"/>
                        </a:rPr>
                        <a:t> </a:t>
                      </a:r>
                      <a:r>
                        <a:rPr lang="fr-FR" sz="2600" dirty="0" err="1">
                          <a:latin typeface="Coptic1" pitchFamily="2" charset="0"/>
                        </a:rPr>
                        <a:t>twn</a:t>
                      </a:r>
                      <a:r>
                        <a:rPr lang="fr-FR" sz="2600" dirty="0">
                          <a:latin typeface="Coptic1" pitchFamily="2" charset="0"/>
                        </a:rPr>
                        <a:t> </a:t>
                      </a:r>
                      <a:r>
                        <a:rPr lang="fr-FR" sz="2600" dirty="0" err="1">
                          <a:latin typeface="Coptic1" pitchFamily="2" charset="0"/>
                        </a:rPr>
                        <a:t>a~delvwn</a:t>
                      </a:r>
                      <a:r>
                        <a:rPr lang="fr-FR" sz="2600" dirty="0">
                          <a:latin typeface="Coptic1" pitchFamily="2" charset="0"/>
                        </a:rPr>
                        <a:t> </a:t>
                      </a:r>
                      <a:r>
                        <a:rPr lang="fr-FR" sz="2600" dirty="0" err="1">
                          <a:latin typeface="Coptic1" pitchFamily="2" charset="0"/>
                        </a:rPr>
                        <a:t>autou</a:t>
                      </a:r>
                      <a:r>
                        <a:rPr lang="fr-FR" sz="2600" dirty="0">
                          <a:latin typeface="Coptic1" pitchFamily="2" charset="0"/>
                        </a:rPr>
                        <a:t> en t/ </a:t>
                      </a:r>
                      <a:r>
                        <a:rPr lang="fr-FR" sz="2600" dirty="0" err="1">
                          <a:latin typeface="Coptic1" pitchFamily="2" charset="0"/>
                        </a:rPr>
                        <a:t>a~poctolik</a:t>
                      </a:r>
                      <a:r>
                        <a:rPr lang="fr-FR" sz="2600" dirty="0">
                          <a:latin typeface="Coptic1" pitchFamily="2" charset="0"/>
                        </a:rPr>
                        <a:t>/ </a:t>
                      </a:r>
                      <a:r>
                        <a:rPr lang="fr-FR" sz="2600" dirty="0" err="1">
                          <a:latin typeface="Coptic1" pitchFamily="2" charset="0"/>
                        </a:rPr>
                        <a:t>litourgia</a:t>
                      </a:r>
                      <a:r>
                        <a:rPr lang="fr-FR" sz="2600" dirty="0">
                          <a:latin typeface="Coptic1" pitchFamily="2"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00" b="0" i="0" u="none" strike="noStrike" cap="none" normalizeH="0" baseline="0" dirty="0" err="1">
                          <a:ln>
                            <a:noFill/>
                          </a:ln>
                          <a:solidFill>
                            <a:schemeClr val="tx1"/>
                          </a:solidFill>
                          <a:effectLst/>
                          <a:latin typeface="Arial" charset="0"/>
                          <a:cs typeface="Arial" charset="0"/>
                        </a:rPr>
                        <a:t>Priez</a:t>
                      </a:r>
                      <a:r>
                        <a:rPr kumimoji="0" lang="en-US" sz="2700" b="0" i="0" u="none" strike="noStrike" cap="none" normalizeH="0" baseline="0" dirty="0">
                          <a:ln>
                            <a:noFill/>
                          </a:ln>
                          <a:solidFill>
                            <a:schemeClr val="tx1"/>
                          </a:solidFill>
                          <a:effectLst/>
                          <a:latin typeface="Arial" charset="0"/>
                          <a:cs typeface="Arial" charset="0"/>
                        </a:rPr>
                        <a:t> pour </a:t>
                      </a:r>
                      <a:r>
                        <a:rPr kumimoji="0" lang="en-US" sz="2700" b="0" i="0" u="none" strike="noStrike" cap="none" normalizeH="0" baseline="0" dirty="0" err="1">
                          <a:ln>
                            <a:noFill/>
                          </a:ln>
                          <a:solidFill>
                            <a:schemeClr val="tx1"/>
                          </a:solidFill>
                          <a:effectLst/>
                          <a:latin typeface="Arial" charset="0"/>
                          <a:cs typeface="Arial" charset="0"/>
                        </a:rPr>
                        <a:t>notre</a:t>
                      </a:r>
                      <a:r>
                        <a:rPr kumimoji="0" lang="en-US" sz="2700" b="0" i="0" u="none" strike="noStrike" cap="none" normalizeH="0" baseline="0" dirty="0">
                          <a:ln>
                            <a:noFill/>
                          </a:ln>
                          <a:solidFill>
                            <a:schemeClr val="tx1"/>
                          </a:solidFill>
                          <a:effectLst/>
                          <a:latin typeface="Arial" charset="0"/>
                          <a:cs typeface="Arial" charset="0"/>
                        </a:rPr>
                        <a:t> grand </a:t>
                      </a:r>
                      <a:r>
                        <a:rPr kumimoji="0" lang="en-US" sz="2700" b="0" i="0" u="none" strike="noStrike" cap="none" normalizeH="0" baseline="0" dirty="0" err="1">
                          <a:ln>
                            <a:noFill/>
                          </a:ln>
                          <a:solidFill>
                            <a:schemeClr val="tx1"/>
                          </a:solidFill>
                          <a:effectLst/>
                          <a:latin typeface="Arial" charset="0"/>
                          <a:cs typeface="Arial" charset="0"/>
                        </a:rPr>
                        <a:t>prêtre</a:t>
                      </a:r>
                      <a:r>
                        <a:rPr kumimoji="0" lang="en-US" sz="2700" b="0" i="0" u="none" strike="noStrike" cap="none" normalizeH="0" baseline="0" dirty="0">
                          <a:ln>
                            <a:noFill/>
                          </a:ln>
                          <a:solidFill>
                            <a:schemeClr val="tx1"/>
                          </a:solidFill>
                          <a:effectLst/>
                          <a:latin typeface="Arial" charset="0"/>
                          <a:cs typeface="Arial" charset="0"/>
                        </a:rPr>
                        <a:t>, le </a:t>
                      </a:r>
                      <a:r>
                        <a:rPr kumimoji="0" lang="en-US" sz="2700" b="0" i="0" u="none" strike="noStrike" cap="none" normalizeH="0" baseline="0" dirty="0" err="1">
                          <a:ln>
                            <a:noFill/>
                          </a:ln>
                          <a:solidFill>
                            <a:schemeClr val="tx1"/>
                          </a:solidFill>
                          <a:effectLst/>
                          <a:latin typeface="Arial" charset="0"/>
                          <a:cs typeface="Arial" charset="0"/>
                        </a:rPr>
                        <a:t>pape</a:t>
                      </a:r>
                      <a:r>
                        <a:rPr kumimoji="0" lang="en-US" sz="2700" b="0" i="0" u="none" strike="noStrike" cap="none" normalizeH="0" baseline="0" dirty="0">
                          <a:ln>
                            <a:noFill/>
                          </a:ln>
                          <a:solidFill>
                            <a:schemeClr val="tx1"/>
                          </a:solidFill>
                          <a:effectLst/>
                          <a:latin typeface="Arial" charset="0"/>
                          <a:cs typeface="Arial" charset="0"/>
                        </a:rPr>
                        <a:t> Abba Tawadros II, Pape </a:t>
                      </a:r>
                      <a:r>
                        <a:rPr kumimoji="0" lang="en-US" sz="2700" b="0" i="0" u="none" strike="noStrike" cap="none" normalizeH="0" baseline="0" dirty="0" err="1">
                          <a:ln>
                            <a:noFill/>
                          </a:ln>
                          <a:solidFill>
                            <a:schemeClr val="tx1"/>
                          </a:solidFill>
                          <a:effectLst/>
                          <a:latin typeface="Arial" charset="0"/>
                          <a:cs typeface="Arial" charset="0"/>
                        </a:rPr>
                        <a:t>patriarche</a:t>
                      </a:r>
                      <a:r>
                        <a:rPr kumimoji="0" lang="en-US" sz="2700" b="0" i="0" u="none" strike="noStrike" cap="none" normalizeH="0" baseline="0" dirty="0">
                          <a:ln>
                            <a:noFill/>
                          </a:ln>
                          <a:solidFill>
                            <a:schemeClr val="tx1"/>
                          </a:solidFill>
                          <a:effectLst/>
                          <a:latin typeface="Arial" charset="0"/>
                          <a:cs typeface="Arial" charset="0"/>
                        </a:rPr>
                        <a:t> et </a:t>
                      </a:r>
                      <a:r>
                        <a:rPr kumimoji="0" lang="en-US" sz="2700" b="0" i="0" u="none" strike="noStrike" cap="none" normalizeH="0" baseline="0" dirty="0" err="1">
                          <a:ln>
                            <a:noFill/>
                          </a:ln>
                          <a:solidFill>
                            <a:schemeClr val="tx1"/>
                          </a:solidFill>
                          <a:effectLst/>
                          <a:latin typeface="Arial" charset="0"/>
                          <a:cs typeface="Arial" charset="0"/>
                        </a:rPr>
                        <a:t>archevêque</a:t>
                      </a:r>
                      <a:r>
                        <a:rPr kumimoji="0" lang="en-US" sz="2700" b="0" i="0" u="none" strike="noStrike" cap="none" normalizeH="0" baseline="0" dirty="0">
                          <a:ln>
                            <a:noFill/>
                          </a:ln>
                          <a:solidFill>
                            <a:schemeClr val="tx1"/>
                          </a:solidFill>
                          <a:effectLst/>
                          <a:latin typeface="Arial" charset="0"/>
                          <a:cs typeface="Arial" charset="0"/>
                        </a:rPr>
                        <a:t> de la </a:t>
                      </a:r>
                      <a:r>
                        <a:rPr kumimoji="0" lang="en-US" sz="2700" b="0" i="0" u="none" strike="noStrike" cap="none" normalizeH="0" baseline="0" dirty="0" err="1">
                          <a:ln>
                            <a:noFill/>
                          </a:ln>
                          <a:solidFill>
                            <a:schemeClr val="tx1"/>
                          </a:solidFill>
                          <a:effectLst/>
                          <a:latin typeface="Arial" charset="0"/>
                          <a:cs typeface="Arial" charset="0"/>
                        </a:rPr>
                        <a:t>mégalopole</a:t>
                      </a:r>
                      <a:r>
                        <a:rPr kumimoji="0" lang="en-US" sz="2700" b="0" i="0" u="none" strike="noStrike" cap="none" normalizeH="0" baseline="0" dirty="0">
                          <a:ln>
                            <a:noFill/>
                          </a:ln>
                          <a:solidFill>
                            <a:schemeClr val="tx1"/>
                          </a:solidFill>
                          <a:effectLst/>
                          <a:latin typeface="Arial" charset="0"/>
                          <a:cs typeface="Arial" charset="0"/>
                        </a:rPr>
                        <a:t> </a:t>
                      </a:r>
                      <a:r>
                        <a:rPr kumimoji="0" lang="en-US" sz="2700" b="0" i="0" u="none" strike="noStrike" cap="none" normalizeH="0" baseline="0" dirty="0" err="1">
                          <a:ln>
                            <a:noFill/>
                          </a:ln>
                          <a:solidFill>
                            <a:schemeClr val="tx1"/>
                          </a:solidFill>
                          <a:effectLst/>
                          <a:latin typeface="Arial" charset="0"/>
                          <a:cs typeface="Arial" charset="0"/>
                        </a:rPr>
                        <a:t>d’Alexandrie</a:t>
                      </a:r>
                      <a:r>
                        <a:rPr kumimoji="0" lang="en-US" sz="2700" b="0" i="0" u="none" strike="noStrike" cap="none" normalizeH="0" baseline="0" dirty="0">
                          <a:ln>
                            <a:noFill/>
                          </a:ln>
                          <a:solidFill>
                            <a:schemeClr val="tx1"/>
                          </a:solidFill>
                          <a:effectLst/>
                          <a:latin typeface="Arial" charset="0"/>
                          <a:cs typeface="Arial" charset="0"/>
                        </a:rPr>
                        <a:t> et </a:t>
                      </a:r>
                      <a:r>
                        <a:rPr kumimoji="0" lang="en-US" sz="2700" b="0" i="0" u="none" strike="noStrike" cap="none" normalizeH="0" baseline="0" dirty="0" err="1">
                          <a:ln>
                            <a:noFill/>
                          </a:ln>
                          <a:solidFill>
                            <a:schemeClr val="tx1"/>
                          </a:solidFill>
                          <a:effectLst/>
                          <a:latin typeface="Arial" charset="0"/>
                          <a:cs typeface="Arial" charset="0"/>
                        </a:rPr>
                        <a:t>ses</a:t>
                      </a:r>
                      <a:r>
                        <a:rPr kumimoji="0" lang="en-US" sz="2700" b="0" i="0" u="none" strike="noStrike" cap="none" normalizeH="0" baseline="0" dirty="0">
                          <a:ln>
                            <a:noFill/>
                          </a:ln>
                          <a:solidFill>
                            <a:schemeClr val="tx1"/>
                          </a:solidFill>
                          <a:effectLst/>
                          <a:latin typeface="Arial" charset="0"/>
                          <a:cs typeface="Arial" charset="0"/>
                        </a:rPr>
                        <a:t> frères dans le </a:t>
                      </a:r>
                      <a:r>
                        <a:rPr kumimoji="0" lang="en-US" sz="2700" b="0" i="0" u="none" strike="noStrike" cap="none" normalizeH="0" baseline="0" dirty="0" err="1">
                          <a:ln>
                            <a:noFill/>
                          </a:ln>
                          <a:solidFill>
                            <a:schemeClr val="tx1"/>
                          </a:solidFill>
                          <a:effectLst/>
                          <a:latin typeface="Arial" charset="0"/>
                          <a:cs typeface="Arial" charset="0"/>
                        </a:rPr>
                        <a:t>minisitère</a:t>
                      </a:r>
                      <a:r>
                        <a:rPr kumimoji="0" lang="en-US" sz="2700" b="0" i="0" u="none" strike="noStrike" cap="none" normalizeH="0" baseline="0" dirty="0">
                          <a:ln>
                            <a:noFill/>
                          </a:ln>
                          <a:solidFill>
                            <a:schemeClr val="tx1"/>
                          </a:solidFill>
                          <a:effectLst/>
                          <a:latin typeface="Arial" charset="0"/>
                          <a:cs typeface="Arial" charset="0"/>
                        </a:rPr>
                        <a:t> </a:t>
                      </a:r>
                      <a:r>
                        <a:rPr kumimoji="0" lang="en-US" sz="2700" b="0" i="0" u="none" strike="noStrike" cap="none" normalizeH="0" baseline="0" dirty="0" err="1">
                          <a:ln>
                            <a:noFill/>
                          </a:ln>
                          <a:solidFill>
                            <a:schemeClr val="tx1"/>
                          </a:solidFill>
                          <a:effectLst/>
                          <a:latin typeface="Arial" charset="0"/>
                          <a:cs typeface="Arial" charset="0"/>
                        </a:rPr>
                        <a:t>apostolique</a:t>
                      </a:r>
                      <a:r>
                        <a:rPr kumimoji="0" lang="en-US" sz="2700" b="0" i="0" u="none" strike="noStrike" cap="none" normalizeH="0" baseline="0" dirty="0">
                          <a:ln>
                            <a:noFill/>
                          </a:ln>
                          <a:solidFill>
                            <a:schemeClr val="tx1"/>
                          </a:solidFill>
                          <a:effectLst/>
                          <a:latin typeface="Arial" charset="0"/>
                          <a:cs typeface="Arial" charset="0"/>
                        </a:rPr>
                        <a:t>, </a:t>
                      </a:r>
                      <a:endParaRPr lang="fr-FR" sz="2700" dirty="0"/>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الشماس:</a:t>
                      </a:r>
                      <a:endParaRPr kumimoji="0" lang="fr-FR"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صلوا من أجل رئيس كهنتنا البابا أنبا</a:t>
                      </a:r>
                      <a:r>
                        <a:rPr lang="fr-FR" sz="3200" b="0" i="0" kern="1200" dirty="0">
                          <a:solidFill>
                            <a:schemeClr val="tx1"/>
                          </a:solidFill>
                          <a:effectLst/>
                          <a:latin typeface="+mn-lt"/>
                          <a:ea typeface="+mn-ea"/>
                          <a:cs typeface="+mn-cs"/>
                        </a:rPr>
                        <a:t>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lang="ar-EG" sz="3200" b="0" i="0" kern="1200" dirty="0">
                          <a:solidFill>
                            <a:schemeClr val="tx1"/>
                          </a:solidFill>
                          <a:effectLst/>
                          <a:latin typeface="+mn-lt"/>
                          <a:ea typeface="+mn-ea"/>
                          <a:cs typeface="+mn-cs"/>
                        </a:rPr>
                        <a:t>، بابا وبطريرك ورئيس أساقفة المدينة العظمى</a:t>
                      </a:r>
                      <a:r>
                        <a:rPr lang="fr-FR" sz="3200" b="0" i="0" kern="1200" dirty="0">
                          <a:solidFill>
                            <a:schemeClr val="tx1"/>
                          </a:solidFill>
                          <a:effectLst/>
                          <a:latin typeface="+mn-lt"/>
                          <a:ea typeface="+mn-ea"/>
                          <a:cs typeface="+mn-cs"/>
                        </a:rPr>
                        <a:t> </a:t>
                      </a:r>
                      <a:r>
                        <a:rPr lang="ar-EG" sz="3200" b="0" i="0" kern="1200" dirty="0">
                          <a:solidFill>
                            <a:schemeClr val="tx1"/>
                          </a:solidFill>
                          <a:effectLst/>
                          <a:latin typeface="+mn-lt"/>
                          <a:ea typeface="+mn-ea"/>
                          <a:cs typeface="+mn-cs"/>
                        </a:rPr>
                        <a:t>الاسكندرية، وأخوية الروحيين</a:t>
                      </a:r>
                      <a:endParaRPr kumimoji="0" lang="fr-FR" sz="24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a:extLst>
              <a:ext uri="{FF2B5EF4-FFF2-40B4-BE49-F238E27FC236}">
                <a16:creationId xmlns:a16="http://schemas.microsoft.com/office/drawing/2014/main" id="{15FBD5D1-38ED-4DDF-ABC8-EEC5044E7F98}"/>
              </a:ext>
            </a:extLst>
          </p:cNvPr>
          <p:cNvSpPr/>
          <p:nvPr/>
        </p:nvSpPr>
        <p:spPr bwMode="auto">
          <a:xfrm>
            <a:off x="430529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a:rPr>
              <a:t>Menu</a:t>
            </a:r>
          </a:p>
        </p:txBody>
      </p:sp>
    </p:spTree>
    <p:extLst>
      <p:ext uri="{BB962C8B-B14F-4D97-AF65-F5344CB8AC3E}">
        <p14:creationId xmlns:p14="http://schemas.microsoft.com/office/powerpoint/2010/main" val="2903177441"/>
      </p:ext>
    </p:extLst>
  </p:cSld>
  <p:clrMapOvr>
    <a:masterClrMapping/>
  </p:clrMapOvr>
  <p:transition/>
</p:sld>
</file>

<file path=ppt/slides/slide3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3645" name="Group 93"/>
          <p:cNvGraphicFramePr>
            <a:graphicFrameLocks noGrp="1"/>
          </p:cNvGraphicFramePr>
          <p:nvPr>
            <p:ph/>
            <p:extLst>
              <p:ext uri="{D42A27DB-BD31-4B8C-83A1-F6EECF244321}">
                <p14:modId xmlns:p14="http://schemas.microsoft.com/office/powerpoint/2010/main" val="1549035121"/>
              </p:ext>
            </p:extLst>
          </p:nvPr>
        </p:nvGraphicFramePr>
        <p:xfrm>
          <a:off x="-1" y="0"/>
          <a:ext cx="9143999" cy="4823460"/>
        </p:xfrm>
        <a:graphic>
          <a:graphicData uri="http://schemas.openxmlformats.org/drawingml/2006/table">
            <a:tbl>
              <a:tblPr/>
              <a:tblGrid>
                <a:gridCol w="3238501">
                  <a:extLst>
                    <a:ext uri="{9D8B030D-6E8A-4147-A177-3AD203B41FA5}">
                      <a16:colId xmlns:a16="http://schemas.microsoft.com/office/drawing/2014/main" val="1615681522"/>
                    </a:ext>
                  </a:extLst>
                </a:gridCol>
                <a:gridCol w="3146801">
                  <a:extLst>
                    <a:ext uri="{9D8B030D-6E8A-4147-A177-3AD203B41FA5}">
                      <a16:colId xmlns:a16="http://schemas.microsoft.com/office/drawing/2014/main" val="20001"/>
                    </a:ext>
                  </a:extLst>
                </a:gridCol>
                <a:gridCol w="2758697">
                  <a:extLst>
                    <a:ext uri="{9D8B030D-6E8A-4147-A177-3AD203B41FA5}">
                      <a16:colId xmlns:a16="http://schemas.microsoft.com/office/drawing/2014/main" val="20002"/>
                    </a:ext>
                  </a:extLst>
                </a:gridCol>
              </a:tblGrid>
              <a:tr h="4461753">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400" dirty="0">
                          <a:latin typeface="Coptic1" pitchFamily="2" charset="0"/>
                        </a:rPr>
                        <a:t>Mar </a:t>
                      </a:r>
                      <a:r>
                        <a:rPr lang="fr-FR" sz="2400" dirty="0" err="1">
                          <a:latin typeface="Coptic1" pitchFamily="2" charset="0"/>
                        </a:rPr>
                        <a:t>Ignatiou</a:t>
                      </a:r>
                      <a:r>
                        <a:rPr lang="fr-FR" sz="2400" dirty="0">
                          <a:latin typeface="Coptic1" pitchFamily="2" charset="0"/>
                        </a:rPr>
                        <a:t> (...)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patriar,ou</a:t>
                      </a:r>
                      <a:r>
                        <a:rPr lang="fr-FR" sz="2400" dirty="0">
                          <a:latin typeface="Coptic1" pitchFamily="2" charset="0"/>
                        </a:rPr>
                        <a:t> t/c </a:t>
                      </a:r>
                      <a:r>
                        <a:rPr lang="fr-FR" sz="2400" dirty="0" err="1">
                          <a:latin typeface="Coptic1" pitchFamily="2" charset="0"/>
                        </a:rPr>
                        <a:t>Antio,iac</a:t>
                      </a:r>
                      <a:r>
                        <a:rPr lang="fr-FR" sz="2400" dirty="0">
                          <a:latin typeface="Coptic1" pitchFamily="2" charset="0"/>
                        </a:rPr>
                        <a:t>: </a:t>
                      </a:r>
                      <a:r>
                        <a:rPr lang="fr-FR" sz="2400" dirty="0" err="1">
                          <a:latin typeface="Coptic1" pitchFamily="2" charset="0"/>
                        </a:rPr>
                        <a:t>ke</a:t>
                      </a:r>
                      <a:r>
                        <a:rPr lang="fr-FR" sz="2400" dirty="0">
                          <a:latin typeface="Coptic1" pitchFamily="2" charset="0"/>
                        </a:rPr>
                        <a:t> </a:t>
                      </a:r>
                      <a:r>
                        <a:rPr lang="fr-FR" sz="2400" dirty="0" err="1">
                          <a:latin typeface="Coptic1" pitchFamily="2" charset="0"/>
                        </a:rPr>
                        <a:t>A~pouna</a:t>
                      </a:r>
                      <a:r>
                        <a:rPr lang="fr-FR" sz="2400" dirty="0">
                          <a:latin typeface="Coptic1" pitchFamily="2" charset="0"/>
                        </a:rPr>
                        <a:t> (...)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patriar,ou</a:t>
                      </a:r>
                      <a:r>
                        <a:rPr lang="fr-FR" sz="2400" dirty="0">
                          <a:latin typeface="Coptic1" pitchFamily="2" charset="0"/>
                        </a:rPr>
                        <a:t> t/c </a:t>
                      </a:r>
                      <a:r>
                        <a:rPr lang="fr-FR" sz="2400" dirty="0" err="1">
                          <a:latin typeface="Coptic1" pitchFamily="2" charset="0"/>
                        </a:rPr>
                        <a:t>E~ritreac</a:t>
                      </a:r>
                      <a:r>
                        <a:rPr lang="fr-FR" sz="2400" dirty="0">
                          <a:latin typeface="Coptic1" pitchFamily="2" charset="0"/>
                        </a:rPr>
                        <a:t>. </a:t>
                      </a:r>
                      <a:r>
                        <a:rPr lang="fr-FR" sz="2400" dirty="0" err="1">
                          <a:latin typeface="Coptic1" pitchFamily="2" charset="0"/>
                        </a:rPr>
                        <a:t>Ke</a:t>
                      </a:r>
                      <a:r>
                        <a:rPr lang="fr-FR" sz="2400" dirty="0">
                          <a:latin typeface="Coptic1" pitchFamily="2" charset="0"/>
                        </a:rPr>
                        <a:t>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cunkoinwnou</a:t>
                      </a:r>
                      <a:r>
                        <a:rPr lang="fr-FR" sz="2400" dirty="0">
                          <a:latin typeface="Coptic1" pitchFamily="2" charset="0"/>
                        </a:rPr>
                        <a:t> en t/ </a:t>
                      </a:r>
                      <a:r>
                        <a:rPr lang="fr-FR" sz="2400" dirty="0" err="1">
                          <a:latin typeface="Coptic1" pitchFamily="2" charset="0"/>
                        </a:rPr>
                        <a:t>litourgia</a:t>
                      </a:r>
                      <a:r>
                        <a:rPr lang="fr-FR" sz="2400" dirty="0">
                          <a:latin typeface="Coptic1" pitchFamily="2" charset="0"/>
                        </a:rPr>
                        <a:t>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patroc</a:t>
                      </a:r>
                      <a:r>
                        <a:rPr lang="fr-FR" sz="2400" dirty="0">
                          <a:latin typeface="Coptic1" pitchFamily="2" charset="0"/>
                        </a:rPr>
                        <a:t> /~</a:t>
                      </a:r>
                      <a:r>
                        <a:rPr lang="fr-FR" sz="2400" dirty="0" err="1">
                          <a:latin typeface="Coptic1" pitchFamily="2" charset="0"/>
                        </a:rPr>
                        <a:t>mwn</a:t>
                      </a:r>
                      <a:r>
                        <a:rPr lang="fr-FR" sz="2400" dirty="0">
                          <a:latin typeface="Coptic1" pitchFamily="2" charset="0"/>
                        </a:rPr>
                        <a:t>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e~pickopou</a:t>
                      </a:r>
                      <a:r>
                        <a:rPr lang="fr-FR" sz="2400" dirty="0">
                          <a:latin typeface="Coptic1" pitchFamily="2" charset="0"/>
                        </a:rPr>
                        <a:t> </a:t>
                      </a:r>
                      <a:r>
                        <a:rPr lang="fr-FR" sz="2400" dirty="0" err="1">
                          <a:latin typeface="Coptic1" pitchFamily="2" charset="0"/>
                        </a:rPr>
                        <a:t>abba</a:t>
                      </a:r>
                      <a:r>
                        <a:rPr lang="fr-FR" sz="2400" dirty="0">
                          <a:latin typeface="Coptic1" pitchFamily="2" charset="0"/>
                        </a:rPr>
                        <a:t> Mark. </a:t>
                      </a:r>
                      <a:r>
                        <a:rPr lang="fr-FR" sz="2400" dirty="0" err="1">
                          <a:latin typeface="Coptic1" pitchFamily="2" charset="0"/>
                        </a:rPr>
                        <a:t>Ke</a:t>
                      </a:r>
                      <a:r>
                        <a:rPr lang="fr-FR" sz="2400" dirty="0">
                          <a:latin typeface="Coptic1" pitchFamily="2" charset="0"/>
                        </a:rPr>
                        <a:t> ton </a:t>
                      </a:r>
                      <a:r>
                        <a:rPr lang="fr-FR" sz="2400" dirty="0" err="1">
                          <a:latin typeface="Coptic1" pitchFamily="2" charset="0"/>
                        </a:rPr>
                        <a:t>o~ryodoxwn</a:t>
                      </a:r>
                      <a:r>
                        <a:rPr lang="fr-FR" sz="2400" dirty="0">
                          <a:latin typeface="Coptic1" pitchFamily="2" charset="0"/>
                        </a:rPr>
                        <a:t> /~</a:t>
                      </a:r>
                      <a:r>
                        <a:rPr lang="fr-FR" sz="2400" dirty="0" err="1">
                          <a:latin typeface="Coptic1" pitchFamily="2" charset="0"/>
                        </a:rPr>
                        <a:t>mwn</a:t>
                      </a:r>
                      <a:r>
                        <a:rPr lang="fr-FR" sz="2400" dirty="0">
                          <a:latin typeface="Coptic1" pitchFamily="2" charset="0"/>
                        </a:rPr>
                        <a:t> </a:t>
                      </a:r>
                      <a:r>
                        <a:rPr lang="fr-FR" sz="2400" dirty="0" err="1">
                          <a:latin typeface="Coptic1" pitchFamily="2" charset="0"/>
                        </a:rPr>
                        <a:t>e~pickopwn</a:t>
                      </a:r>
                      <a:r>
                        <a:rPr lang="fr-FR" sz="2400" dirty="0">
                          <a:latin typeface="Coptic1" pitchFamily="2"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le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d’Antioche</a:t>
                      </a:r>
                      <a:r>
                        <a:rPr kumimoji="0" lang="en-US" sz="2400" b="0" i="0" u="none" strike="noStrike" cap="none" normalizeH="0" baseline="0" dirty="0">
                          <a:ln>
                            <a:noFill/>
                          </a:ln>
                          <a:solidFill>
                            <a:schemeClr val="tx1"/>
                          </a:solidFill>
                          <a:effectLst/>
                          <a:latin typeface="Arial" charset="0"/>
                          <a:cs typeface="Arial" charset="0"/>
                        </a:rPr>
                        <a:t> Mar </a:t>
                      </a:r>
                      <a:r>
                        <a:rPr kumimoji="0" lang="en-US" sz="2400" b="0" i="0" u="none" strike="noStrike" cap="none" normalizeH="0" baseline="0" dirty="0" err="1">
                          <a:ln>
                            <a:noFill/>
                          </a:ln>
                          <a:solidFill>
                            <a:schemeClr val="tx1"/>
                          </a:solidFill>
                          <a:effectLst/>
                          <a:latin typeface="Arial" charset="0"/>
                          <a:cs typeface="Arial" charset="0"/>
                        </a:rPr>
                        <a:t>Agnatios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Aphram</a:t>
                      </a:r>
                      <a:r>
                        <a:rPr kumimoji="0" lang="en-US" sz="2400" b="0" i="0" u="none" strike="noStrike" cap="none" normalizeH="0" baseline="0" dirty="0">
                          <a:ln>
                            <a:noFill/>
                          </a:ln>
                          <a:solidFill>
                            <a:schemeClr val="tx1"/>
                          </a:solidFill>
                          <a:effectLst/>
                          <a:latin typeface="Arial" charset="0"/>
                          <a:cs typeface="Arial" charset="0"/>
                        </a:rPr>
                        <a:t> II et le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d’Erythrée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Abouna</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Kirollos</a:t>
                      </a:r>
                      <a:r>
                        <a:rPr kumimoji="0" lang="en-US" sz="2400" b="0" i="0" u="none" strike="noStrike" cap="none" normalizeH="0" baseline="0" dirty="0">
                          <a:ln>
                            <a:noFill/>
                          </a:ln>
                          <a:solidFill>
                            <a:schemeClr val="tx1"/>
                          </a:solidFill>
                          <a:effectLst/>
                          <a:latin typeface="Arial" charset="0"/>
                          <a:cs typeface="Arial" charset="0"/>
                        </a:rPr>
                        <a:t> et son </a:t>
                      </a:r>
                      <a:r>
                        <a:rPr kumimoji="0" lang="en-US" sz="2400" b="0" i="0" u="none" strike="noStrike" cap="none" normalizeH="0" baseline="0" dirty="0" err="1">
                          <a:ln>
                            <a:noFill/>
                          </a:ln>
                          <a:solidFill>
                            <a:schemeClr val="tx1"/>
                          </a:solidFill>
                          <a:effectLst/>
                          <a:latin typeface="Arial" charset="0"/>
                          <a:cs typeface="Arial" charset="0"/>
                        </a:rPr>
                        <a:t>partenaire</a:t>
                      </a:r>
                      <a:r>
                        <a:rPr kumimoji="0" lang="en-US" sz="2400" b="0" i="0" u="none" strike="noStrike" cap="none" normalizeH="0" baseline="0" dirty="0">
                          <a:ln>
                            <a:noFill/>
                          </a:ln>
                          <a:solidFill>
                            <a:schemeClr val="tx1"/>
                          </a:solidFill>
                          <a:effectLst/>
                          <a:latin typeface="Arial" charset="0"/>
                          <a:cs typeface="Arial" charset="0"/>
                        </a:rPr>
                        <a:t> dans le </a:t>
                      </a:r>
                      <a:r>
                        <a:rPr kumimoji="0" lang="en-US" sz="2400" b="0" i="0" u="none" strike="noStrike" cap="none" normalizeH="0" baseline="0" dirty="0" err="1">
                          <a:ln>
                            <a:noFill/>
                          </a:ln>
                          <a:solidFill>
                            <a:schemeClr val="tx1"/>
                          </a:solidFill>
                          <a:effectLst/>
                          <a:latin typeface="Arial" charset="0"/>
                          <a:cs typeface="Arial" charset="0"/>
                        </a:rPr>
                        <a:t>ministère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apostolique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bien </a:t>
                      </a:r>
                      <a:r>
                        <a:rPr kumimoji="0" lang="en-US" sz="2400" b="0" i="0" u="none" strike="noStrike" cap="none" normalizeH="0" baseline="0" dirty="0" err="1">
                          <a:ln>
                            <a:noFill/>
                          </a:ln>
                          <a:solidFill>
                            <a:schemeClr val="tx1"/>
                          </a:solidFill>
                          <a:effectLst/>
                          <a:latin typeface="Arial" charset="0"/>
                          <a:cs typeface="Arial" charset="0"/>
                        </a:rPr>
                        <a:t>heureux</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a:t>
                      </a:r>
                      <a:r>
                        <a:rPr kumimoji="0" lang="en-US" sz="2400" b="0" i="0" u="none" strike="noStrike" cap="none" normalizeH="0" baseline="0" dirty="0">
                          <a:ln>
                            <a:noFill/>
                          </a:ln>
                          <a:solidFill>
                            <a:schemeClr val="tx1"/>
                          </a:solidFill>
                          <a:effectLst/>
                          <a:latin typeface="Arial" charset="0"/>
                          <a:cs typeface="Arial" charset="0"/>
                        </a:rPr>
                        <a:t> Anba Marc et </a:t>
                      </a:r>
                      <a:r>
                        <a:rPr kumimoji="0" lang="en-US" sz="2400" b="0" i="0" u="none" strike="noStrike" cap="none" normalizeH="0" baseline="0" dirty="0" err="1">
                          <a:ln>
                            <a:noFill/>
                          </a:ln>
                          <a:solidFill>
                            <a:schemeClr val="tx1"/>
                          </a:solidFill>
                          <a:effectLst/>
                          <a:latin typeface="Arial" charset="0"/>
                          <a:cs typeface="Arial" charset="0"/>
                        </a:rPr>
                        <a:t>tous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orthodoxes</a:t>
                      </a:r>
                      <a:r>
                        <a:rPr kumimoji="0" lang="en-US" sz="2400" b="0" i="0" u="none" strike="noStrike" cap="none" normalizeH="0" baseline="0" dirty="0">
                          <a:ln>
                            <a:noFill/>
                          </a:ln>
                          <a:solidFill>
                            <a:schemeClr val="tx1"/>
                          </a:solidFill>
                          <a:effectLst/>
                          <a:latin typeface="Arial" charset="0"/>
                          <a:cs typeface="Arial" charset="0"/>
                        </a:rPr>
                        <a:t> .</a:t>
                      </a:r>
                      <a:endParaRPr lang="fr-FR" sz="2400" dirty="0"/>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Times New Roman" pitchFamily="18" charset="0"/>
                        </a:rPr>
                        <a:t>مار </a:t>
                      </a:r>
                      <a:r>
                        <a:rPr kumimoji="0" lang="ar-SA" sz="3000" b="0" i="0" u="none" strike="noStrike" cap="none" normalizeH="0" baseline="0" dirty="0" err="1">
                          <a:ln>
                            <a:noFill/>
                          </a:ln>
                          <a:solidFill>
                            <a:schemeClr val="tx1"/>
                          </a:solidFill>
                          <a:effectLst/>
                          <a:latin typeface="Arial" charset="0"/>
                          <a:cs typeface="Times New Roman" pitchFamily="18" charset="0"/>
                        </a:rPr>
                        <a:t>إغناطيوس</a:t>
                      </a:r>
                      <a:r>
                        <a:rPr kumimoji="0" lang="ar-SA" sz="3000" b="0" i="0" u="none" strike="noStrike" cap="none" normalizeH="0" baseline="0" dirty="0">
                          <a:ln>
                            <a:noFill/>
                          </a:ln>
                          <a:solidFill>
                            <a:schemeClr val="tx1"/>
                          </a:solidFill>
                          <a:effectLst/>
                          <a:latin typeface="Arial" charset="0"/>
                          <a:cs typeface="Times New Roman" pitchFamily="18" charset="0"/>
                        </a:rPr>
                        <a:t> (...) بطريرك أنطاكية وأبونا (...) بطريرك إريتريا.</a:t>
                      </a:r>
                      <a:r>
                        <a:rPr kumimoji="0" lang="fr-FR" sz="3000" b="0" i="0" u="none" strike="noStrike" cap="none" normalizeH="0" baseline="0" dirty="0">
                          <a:ln>
                            <a:noFill/>
                          </a:ln>
                          <a:solidFill>
                            <a:schemeClr val="tx1"/>
                          </a:solidFill>
                          <a:effectLst/>
                          <a:latin typeface="Arial" charset="0"/>
                          <a:cs typeface="Times New Roman" pitchFamily="18" charset="0"/>
                        </a:rPr>
                        <a:t> </a:t>
                      </a:r>
                      <a:r>
                        <a:rPr kumimoji="0" lang="ar-SA" sz="3000" b="0" i="0" u="none" strike="noStrike" cap="none" normalizeH="0" baseline="0" dirty="0">
                          <a:ln>
                            <a:noFill/>
                          </a:ln>
                          <a:solidFill>
                            <a:schemeClr val="tx1"/>
                          </a:solidFill>
                          <a:effectLst/>
                          <a:latin typeface="Arial" charset="0"/>
                          <a:cs typeface="Times New Roman" pitchFamily="18" charset="0"/>
                        </a:rPr>
                        <a:t>وشريكة في الخدمة الرسولية أبينا الأسقف الأنبا </a:t>
                      </a:r>
                      <a:r>
                        <a:rPr lang="ar-EG" sz="3200" dirty="0"/>
                        <a:t>مارك</a:t>
                      </a:r>
                      <a:r>
                        <a:rPr kumimoji="0" lang="ar-SA" sz="3000" b="0" i="0" u="none" strike="noStrike" cap="none" normalizeH="0" baseline="0" dirty="0">
                          <a:ln>
                            <a:noFill/>
                          </a:ln>
                          <a:solidFill>
                            <a:schemeClr val="tx1"/>
                          </a:solidFill>
                          <a:effectLst/>
                          <a:latin typeface="Arial" charset="0"/>
                          <a:cs typeface="Times New Roman" pitchFamily="18" charset="0"/>
                        </a:rPr>
                        <a:t>.</a:t>
                      </a:r>
                      <a:r>
                        <a:rPr kumimoji="0" lang="fr-FR" sz="3000" b="0" i="0" u="none" strike="noStrike" cap="none" normalizeH="0" baseline="0" dirty="0">
                          <a:ln>
                            <a:noFill/>
                          </a:ln>
                          <a:solidFill>
                            <a:schemeClr val="tx1"/>
                          </a:solidFill>
                          <a:effectLst/>
                          <a:latin typeface="Arial" charset="0"/>
                          <a:cs typeface="Times New Roman" pitchFamily="18" charset="0"/>
                        </a:rPr>
                        <a:t> </a:t>
                      </a:r>
                      <a:r>
                        <a:rPr kumimoji="0" lang="ar-SA" sz="3000" b="0" i="0" u="none" strike="noStrike" cap="none" normalizeH="0" baseline="0" dirty="0">
                          <a:ln>
                            <a:noFill/>
                          </a:ln>
                          <a:solidFill>
                            <a:schemeClr val="tx1"/>
                          </a:solidFill>
                          <a:effectLst/>
                          <a:latin typeface="Arial" charset="0"/>
                          <a:cs typeface="Times New Roman" pitchFamily="18" charset="0"/>
                        </a:rPr>
                        <a:t>وسائر أساقفتنا</a:t>
                      </a:r>
                      <a:r>
                        <a:rPr kumimoji="0" lang="fr-FR" sz="3000" b="0" i="0" u="none" strike="noStrike" cap="none" normalizeH="0" baseline="0" dirty="0">
                          <a:ln>
                            <a:noFill/>
                          </a:ln>
                          <a:solidFill>
                            <a:schemeClr val="tx1"/>
                          </a:solidFill>
                          <a:effectLst/>
                          <a:latin typeface="Arial" charset="0"/>
                          <a:cs typeface="Times New Roman" pitchFamily="18" charset="0"/>
                        </a:rPr>
                        <a:t> </a:t>
                      </a:r>
                      <a:r>
                        <a:rPr kumimoji="0" lang="ar-SA" sz="3000" b="0" i="0" u="none" strike="noStrike" cap="none" normalizeH="0" baseline="0" dirty="0">
                          <a:ln>
                            <a:noFill/>
                          </a:ln>
                          <a:solidFill>
                            <a:schemeClr val="tx1"/>
                          </a:solidFill>
                          <a:effectLst/>
                          <a:latin typeface="Arial" charset="0"/>
                          <a:cs typeface="Times New Roman" pitchFamily="18" charset="0"/>
                        </a:rPr>
                        <a:t>الارثوذكسيين.</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a:extLst>
              <a:ext uri="{FF2B5EF4-FFF2-40B4-BE49-F238E27FC236}">
                <a16:creationId xmlns:a16="http://schemas.microsoft.com/office/drawing/2014/main" id="{15FBD5D1-38ED-4DDF-ABC8-EEC5044E7F98}"/>
              </a:ext>
            </a:extLst>
          </p:cNvPr>
          <p:cNvSpPr/>
          <p:nvPr/>
        </p:nvSpPr>
        <p:spPr bwMode="auto">
          <a:xfrm>
            <a:off x="4305298"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a:rPr>
              <a:t>Menu</a:t>
            </a:r>
          </a:p>
        </p:txBody>
      </p:sp>
      <p:sp>
        <p:nvSpPr>
          <p:cNvPr id="6" name="AutoShape 36">
            <a:hlinkClick r:id="rId3" action="ppaction://hlinksldjump" highlightClick="1"/>
            <a:extLst>
              <a:ext uri="{FF2B5EF4-FFF2-40B4-BE49-F238E27FC236}">
                <a16:creationId xmlns:a16="http://schemas.microsoft.com/office/drawing/2014/main" id="{FBCFD53F-E2A4-4F2F-A320-9C478AEACEFA}"/>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81748735"/>
      </p:ext>
    </p:extLst>
  </p:cSld>
  <p:clrMapOvr>
    <a:masterClrMapping/>
  </p:clrMapOvr>
  <p:transition/>
</p:sld>
</file>

<file path=ppt/slides/slide3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43056973"/>
      </p:ext>
    </p:extLst>
  </p:cSld>
  <p:clrMapOvr>
    <a:masterClrMapping/>
  </p:clrMapOvr>
  <p:transition/>
</p:sld>
</file>

<file path=ppt/slides/slide3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51711" name="Group 31"/>
          <p:cNvGraphicFramePr>
            <a:graphicFrameLocks noGrp="1"/>
          </p:cNvGraphicFramePr>
          <p:nvPr>
            <p:ph idx="1"/>
            <p:extLst>
              <p:ext uri="{D42A27DB-BD31-4B8C-83A1-F6EECF244321}">
                <p14:modId xmlns:p14="http://schemas.microsoft.com/office/powerpoint/2010/main" val="2769906257"/>
              </p:ext>
            </p:extLst>
          </p:nvPr>
        </p:nvGraphicFramePr>
        <p:xfrm>
          <a:off x="0" y="548640"/>
          <a:ext cx="9143999" cy="4427220"/>
        </p:xfrm>
        <a:graphic>
          <a:graphicData uri="http://schemas.openxmlformats.org/drawingml/2006/table">
            <a:tbl>
              <a:tblPr/>
              <a:tblGrid>
                <a:gridCol w="3404607">
                  <a:extLst>
                    <a:ext uri="{9D8B030D-6E8A-4147-A177-3AD203B41FA5}">
                      <a16:colId xmlns:a16="http://schemas.microsoft.com/office/drawing/2014/main" val="20000"/>
                    </a:ext>
                  </a:extLst>
                </a:gridCol>
                <a:gridCol w="3002367">
                  <a:extLst>
                    <a:ext uri="{9D8B030D-6E8A-4147-A177-3AD203B41FA5}">
                      <a16:colId xmlns:a16="http://schemas.microsoft.com/office/drawing/2014/main" val="20001"/>
                    </a:ext>
                  </a:extLst>
                </a:gridCol>
                <a:gridCol w="2737025">
                  <a:extLst>
                    <a:ext uri="{9D8B030D-6E8A-4147-A177-3AD203B41FA5}">
                      <a16:colId xmlns:a16="http://schemas.microsoft.com/office/drawing/2014/main" val="20002"/>
                    </a:ext>
                  </a:extLst>
                </a:gridCol>
              </a:tblGrid>
              <a:tr h="41122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600" b="0" i="0" u="none" strike="noStrike" cap="none" normalizeH="0" baseline="0" dirty="0" err="1">
                          <a:ln>
                            <a:noFill/>
                          </a:ln>
                          <a:solidFill>
                            <a:schemeClr val="tx1"/>
                          </a:solidFill>
                          <a:effectLst/>
                          <a:latin typeface="Coptic1" pitchFamily="2" charset="0"/>
                          <a:cs typeface="Arial" charset="0"/>
                        </a:rPr>
                        <a:t>Pinis</a:t>
                      </a:r>
                      <a:r>
                        <a:rPr kumimoji="0" lang="en-US" sz="2600" b="0" i="0" u="none" strike="noStrike" cap="none" normalizeH="0" baseline="0" dirty="0">
                          <a:ln>
                            <a:noFill/>
                          </a:ln>
                          <a:solidFill>
                            <a:schemeClr val="tx1"/>
                          </a:solidFill>
                          <a:effectLst/>
                          <a:latin typeface="Coptic1" pitchFamily="2" charset="0"/>
                          <a:cs typeface="Arial" charset="0"/>
                        </a:rPr>
                        <a:t>] abba </a:t>
                      </a:r>
                      <a:r>
                        <a:rPr kumimoji="0" lang="en-US" sz="2600" b="0" i="0" u="none" strike="noStrike" cap="none" normalizeH="0" baseline="0" dirty="0" err="1">
                          <a:ln>
                            <a:noFill/>
                          </a:ln>
                          <a:solidFill>
                            <a:schemeClr val="tx1"/>
                          </a:solidFill>
                          <a:effectLst/>
                          <a:latin typeface="Coptic1" pitchFamily="2" charset="0"/>
                          <a:cs typeface="Arial" charset="0"/>
                        </a:rPr>
                        <a:t>Antwni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piy~m</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i</a:t>
                      </a:r>
                      <a:r>
                        <a:rPr kumimoji="0" lang="en-US" sz="2600" b="0" i="0" u="none" strike="noStrike" cap="none" normalizeH="0" baseline="0" dirty="0">
                          <a:ln>
                            <a:noFill/>
                          </a:ln>
                          <a:solidFill>
                            <a:schemeClr val="tx1"/>
                          </a:solidFill>
                          <a:effectLst/>
                          <a:latin typeface="Coptic1" pitchFamily="2" charset="0"/>
                          <a:cs typeface="Arial" charset="0"/>
                        </a:rPr>
                        <a:t> abba </a:t>
                      </a:r>
                      <a:r>
                        <a:rPr kumimoji="0" lang="en-US" sz="2600" b="0" i="0" u="none" strike="noStrike" cap="none" normalizeH="0" baseline="0" dirty="0" err="1">
                          <a:ln>
                            <a:noFill/>
                          </a:ln>
                          <a:solidFill>
                            <a:schemeClr val="tx1"/>
                          </a:solidFill>
                          <a:effectLst/>
                          <a:latin typeface="Coptic1" pitchFamily="2" charset="0"/>
                          <a:cs typeface="Arial" charset="0"/>
                        </a:rPr>
                        <a:t>Paule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pisomt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Makarioc</a:t>
                      </a:r>
                      <a:r>
                        <a:rPr kumimoji="0" lang="en-US" sz="2600" b="0" i="0" u="none" strike="noStrike" cap="none" normalizeH="0" baseline="0" dirty="0">
                          <a:ln>
                            <a:noFill/>
                          </a:ln>
                          <a:solidFill>
                            <a:schemeClr val="tx1"/>
                          </a:solidFill>
                          <a:effectLst/>
                          <a:latin typeface="Coptic1" pitchFamily="2" charset="0"/>
                          <a:cs typeface="Arial" charset="0"/>
                        </a:rPr>
                        <a:t>: Abba </a:t>
                      </a:r>
                      <a:r>
                        <a:rPr kumimoji="0" lang="en-US" sz="2600" b="0" i="0" u="none" strike="noStrike" cap="none" normalizeH="0" baseline="0" dirty="0" err="1">
                          <a:ln>
                            <a:noFill/>
                          </a:ln>
                          <a:solidFill>
                            <a:schemeClr val="tx1"/>
                          </a:solidFill>
                          <a:effectLst/>
                          <a:latin typeface="Coptic1" pitchFamily="2" charset="0"/>
                          <a:cs typeface="Arial" charset="0"/>
                        </a:rPr>
                        <a:t>Iwann</a:t>
                      </a:r>
                      <a:r>
                        <a:rPr kumimoji="0" lang="en-US" sz="2600" b="0" i="0" u="none" strike="noStrike" cap="none" normalizeH="0" baseline="0" dirty="0">
                          <a:ln>
                            <a:noFill/>
                          </a:ln>
                          <a:solidFill>
                            <a:schemeClr val="tx1"/>
                          </a:solidFill>
                          <a:effectLst/>
                          <a:latin typeface="Coptic1" pitchFamily="2" charset="0"/>
                          <a:cs typeface="Arial" charset="0"/>
                        </a:rPr>
                        <a:t>/c </a:t>
                      </a:r>
                      <a:r>
                        <a:rPr kumimoji="0" lang="en-US" sz="2600" b="0" i="0" u="none" strike="noStrike" cap="none" normalizeH="0" baseline="0" dirty="0" err="1">
                          <a:ln>
                            <a:noFill/>
                          </a:ln>
                          <a:solidFill>
                            <a:schemeClr val="tx1"/>
                          </a:solidFill>
                          <a:effectLst/>
                          <a:latin typeface="Coptic1" pitchFamily="2" charset="0"/>
                          <a:cs typeface="Arial" charset="0"/>
                        </a:rPr>
                        <a:t>pikoloboc</a:t>
                      </a:r>
                      <a:r>
                        <a:rPr kumimoji="0" lang="en-US" sz="2600" b="0" i="0" u="none" strike="noStrike" cap="none" normalizeH="0" baseline="0" dirty="0">
                          <a:ln>
                            <a:noFill/>
                          </a:ln>
                          <a:solidFill>
                            <a:schemeClr val="tx1"/>
                          </a:solidFill>
                          <a:effectLst/>
                          <a:latin typeface="Coptic1" pitchFamily="2" charset="0"/>
                          <a:cs typeface="Arial" charset="0"/>
                        </a:rPr>
                        <a:t>: abba </a:t>
                      </a:r>
                      <a:r>
                        <a:rPr kumimoji="0" lang="en-US" sz="2600" b="0" i="0" u="none" strike="noStrike" cap="none" normalizeH="0" baseline="0" dirty="0" err="1">
                          <a:ln>
                            <a:noFill/>
                          </a:ln>
                          <a:solidFill>
                            <a:schemeClr val="tx1"/>
                          </a:solidFill>
                          <a:effectLst/>
                          <a:latin typeface="Coptic1" pitchFamily="2" charset="0"/>
                          <a:cs typeface="Arial" charset="0"/>
                        </a:rPr>
                        <a:t>Piswi</a:t>
                      </a:r>
                      <a:r>
                        <a:rPr kumimoji="0" lang="en-US" sz="2600" b="0" i="0" u="none" strike="noStrike" cap="none" normalizeH="0" baseline="0" dirty="0">
                          <a:ln>
                            <a:noFill/>
                          </a:ln>
                          <a:solidFill>
                            <a:schemeClr val="tx1"/>
                          </a:solidFill>
                          <a:effectLst/>
                          <a:latin typeface="Coptic1" pitchFamily="2" charset="0"/>
                          <a:cs typeface="Arial" charset="0"/>
                        </a:rPr>
                        <a:t> abba </a:t>
                      </a:r>
                      <a:r>
                        <a:rPr kumimoji="0" lang="en-US" sz="2600" b="0" i="0" u="none" strike="noStrike" cap="none" normalizeH="0" baseline="0" dirty="0" err="1">
                          <a:ln>
                            <a:noFill/>
                          </a:ln>
                          <a:solidFill>
                            <a:schemeClr val="tx1"/>
                          </a:solidFill>
                          <a:effectLst/>
                          <a:latin typeface="Coptic1" pitchFamily="2" charset="0"/>
                          <a:cs typeface="Arial" charset="0"/>
                        </a:rPr>
                        <a:t>Paule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nenio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n~rwmeoc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Maximoc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Dometioc</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Le grand Abba Antoine, le juste Abba Paul, les trois Saints Macaire,</a:t>
                      </a:r>
                      <a:r>
                        <a:rPr kumimoji="0" lang="en-US"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a:ln>
                            <a:noFill/>
                          </a:ln>
                          <a:solidFill>
                            <a:schemeClr val="tx1"/>
                          </a:solidFill>
                          <a:effectLst/>
                          <a:latin typeface="Arial" charset="0"/>
                          <a:cs typeface="Arial" charset="0"/>
                        </a:rPr>
                        <a:t>Abba Jean le petit, Abba </a:t>
                      </a:r>
                      <a:r>
                        <a:rPr kumimoji="0" lang="fr-CA" sz="2400" b="0" i="0" u="none" strike="noStrike" cap="none" normalizeH="0" baseline="0" dirty="0" err="1">
                          <a:ln>
                            <a:noFill/>
                          </a:ln>
                          <a:solidFill>
                            <a:schemeClr val="tx1"/>
                          </a:solidFill>
                          <a:effectLst/>
                          <a:latin typeface="Arial" charset="0"/>
                          <a:cs typeface="Arial" charset="0"/>
                        </a:rPr>
                        <a:t>Pishoy</a:t>
                      </a:r>
                      <a:r>
                        <a:rPr kumimoji="0" lang="fr-CA" sz="2400" b="0" i="0" u="none" strike="noStrike" cap="none" normalizeH="0" baseline="0" dirty="0">
                          <a:ln>
                            <a:noFill/>
                          </a:ln>
                          <a:solidFill>
                            <a:schemeClr val="tx1"/>
                          </a:solidFill>
                          <a:effectLst/>
                          <a:latin typeface="Arial" charset="0"/>
                          <a:cs typeface="Arial" charset="0"/>
                        </a:rPr>
                        <a:t>, Abba Paul, nos Saints pères romains Maxime et </a:t>
                      </a:r>
                      <a:r>
                        <a:rPr kumimoji="0" lang="fr-CA" sz="2400" b="0" i="0" u="none" strike="noStrike" cap="none" normalizeH="0" baseline="0" dirty="0" err="1">
                          <a:ln>
                            <a:noFill/>
                          </a:ln>
                          <a:solidFill>
                            <a:schemeClr val="tx1"/>
                          </a:solidFill>
                          <a:effectLst/>
                          <a:latin typeface="Arial" charset="0"/>
                          <a:cs typeface="Arial" charset="0"/>
                        </a:rPr>
                        <a:t>Dométien</a:t>
                      </a:r>
                      <a:r>
                        <a:rPr kumimoji="0" lang="fr-CA" sz="2400" b="0" i="0" u="none" strike="noStrike" cap="none" normalizeH="0" baseline="0" dirty="0">
                          <a:ln>
                            <a:noFill/>
                          </a:ln>
                          <a:solidFill>
                            <a:schemeClr val="tx1"/>
                          </a:solidFill>
                          <a:effectLst/>
                          <a:latin typeface="Arial"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العظيم أنبا </a:t>
                      </a:r>
                      <a:r>
                        <a:rPr kumimoji="0" lang="ar-SA" sz="2800" b="0" i="0" u="none" strike="noStrike" cap="none" normalizeH="0" baseline="0" dirty="0" err="1">
                          <a:ln>
                            <a:noFill/>
                          </a:ln>
                          <a:solidFill>
                            <a:schemeClr val="tx1"/>
                          </a:solidFill>
                          <a:effectLst/>
                          <a:latin typeface="Arial" charset="0"/>
                          <a:cs typeface="Arial" charset="0"/>
                        </a:rPr>
                        <a:t>أنطونى</a:t>
                      </a:r>
                      <a:r>
                        <a:rPr kumimoji="0" lang="ar-SA" sz="2800" b="0" i="0" u="none" strike="noStrike" cap="none" normalizeH="0" baseline="0" dirty="0">
                          <a:ln>
                            <a:noFill/>
                          </a:ln>
                          <a:solidFill>
                            <a:schemeClr val="tx1"/>
                          </a:solidFill>
                          <a:effectLst/>
                          <a:latin typeface="Arial" charset="0"/>
                          <a:cs typeface="Arial" charset="0"/>
                        </a:rPr>
                        <a:t> والبار أنبا بولا، والقديسون الثلاثة </a:t>
                      </a:r>
                      <a:r>
                        <a:rPr kumimoji="0" lang="ar-SA" sz="2800" b="0" i="0" u="none" strike="noStrike" cap="none" normalizeH="0" baseline="0" dirty="0" err="1">
                          <a:ln>
                            <a:noFill/>
                          </a:ln>
                          <a:solidFill>
                            <a:schemeClr val="tx1"/>
                          </a:solidFill>
                          <a:effectLst/>
                          <a:latin typeface="Arial" charset="0"/>
                          <a:cs typeface="Arial" charset="0"/>
                        </a:rPr>
                        <a:t>مقارات</a:t>
                      </a:r>
                      <a:r>
                        <a:rPr kumimoji="0" lang="ar-S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pitchFamily="34" charset="0"/>
                        </a:rPr>
                        <a:t>أنبا </a:t>
                      </a:r>
                      <a:r>
                        <a:rPr kumimoji="0" lang="ar-SA" sz="2800" b="0" i="0" u="none" strike="noStrike" cap="none" normalizeH="0" baseline="0" dirty="0" err="1">
                          <a:ln>
                            <a:noFill/>
                          </a:ln>
                          <a:solidFill>
                            <a:schemeClr val="tx1"/>
                          </a:solidFill>
                          <a:effectLst/>
                          <a:latin typeface="Arial" charset="0"/>
                          <a:cs typeface="Arial" pitchFamily="34" charset="0"/>
                        </a:rPr>
                        <a:t>يوأنس</a:t>
                      </a:r>
                      <a:r>
                        <a:rPr kumimoji="0" lang="ar-SA" sz="2800" b="0" i="0" u="none" strike="noStrike" cap="none" normalizeH="0" baseline="0" dirty="0">
                          <a:ln>
                            <a:noFill/>
                          </a:ln>
                          <a:solidFill>
                            <a:schemeClr val="tx1"/>
                          </a:solidFill>
                          <a:effectLst/>
                          <a:latin typeface="Arial" charset="0"/>
                          <a:cs typeface="Arial" pitchFamily="34" charset="0"/>
                        </a:rPr>
                        <a:t> القصير. أنبا </a:t>
                      </a:r>
                      <a:r>
                        <a:rPr kumimoji="0" lang="ar-SA" sz="2800" b="0" i="0" u="none" strike="noStrike" cap="none" normalizeH="0" baseline="0" dirty="0" err="1">
                          <a:ln>
                            <a:noFill/>
                          </a:ln>
                          <a:solidFill>
                            <a:schemeClr val="tx1"/>
                          </a:solidFill>
                          <a:effectLst/>
                          <a:latin typeface="Arial" charset="0"/>
                          <a:cs typeface="Arial" pitchFamily="34" charset="0"/>
                        </a:rPr>
                        <a:t>بيشوى</a:t>
                      </a:r>
                      <a:r>
                        <a:rPr kumimoji="0" lang="ar-SA" sz="2800" b="0" i="0" u="none" strike="noStrike" cap="none" normalizeH="0" baseline="0" dirty="0">
                          <a:ln>
                            <a:noFill/>
                          </a:ln>
                          <a:solidFill>
                            <a:schemeClr val="tx1"/>
                          </a:solidFill>
                          <a:effectLst/>
                          <a:latin typeface="Arial" charset="0"/>
                          <a:cs typeface="Arial" pitchFamily="34" charset="0"/>
                        </a:rPr>
                        <a:t>. أنبا بولا. </a:t>
                      </a:r>
                      <a:endParaRPr kumimoji="0" lang="en-US"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أبوانا القديسان الروميان مكسيموس </a:t>
                      </a:r>
                      <a:r>
                        <a:rPr kumimoji="0" lang="ar-SA" sz="2800" b="0" i="0" u="none" strike="noStrike" cap="none" normalizeH="0" baseline="0" dirty="0" err="1">
                          <a:ln>
                            <a:noFill/>
                          </a:ln>
                          <a:solidFill>
                            <a:schemeClr val="tx1"/>
                          </a:solidFill>
                          <a:effectLst/>
                          <a:latin typeface="Arial" charset="0"/>
                          <a:cs typeface="Arial" charset="0"/>
                        </a:rPr>
                        <a:t>ودوماديوس</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430529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DE9B6FA5-D010-47F1-9EEF-EC181D144768}"/>
              </a:ext>
            </a:extLst>
          </p:cNvPr>
          <p:cNvGraphicFramePr>
            <a:graphicFrameLocks noGrp="1"/>
          </p:cNvGraphicFramePr>
          <p:nvPr/>
        </p:nvGraphicFramePr>
        <p:xfrm>
          <a:off x="15240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85684839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err="1">
                          <a:latin typeface="+mn-lt"/>
                        </a:rPr>
                        <a:t>Pinishti</a:t>
                      </a:r>
                      <a:r>
                        <a:rPr lang="ar-EG" sz="1500" dirty="0">
                          <a:latin typeface="+mn-lt"/>
                        </a:rPr>
                        <a:t> - </a:t>
                      </a:r>
                      <a:r>
                        <a:rPr lang="en-US" sz="1500" dirty="0" err="1">
                          <a:latin typeface="Coptic1" pitchFamily="2" charset="0"/>
                        </a:rPr>
                        <a:t>Pinis</a:t>
                      </a:r>
                      <a:r>
                        <a:rPr lang="en-US" sz="1500" dirty="0">
                          <a:latin typeface="Coptic1" pitchFamily="2" charset="0"/>
                        </a:rPr>
                        <a:t>] - </a:t>
                      </a:r>
                      <a:r>
                        <a:rPr lang="ar-EG" sz="1800" dirty="0" err="1">
                          <a:latin typeface="Coptic1" pitchFamily="2" charset="0"/>
                        </a:rPr>
                        <a:t>بينشتى</a:t>
                      </a:r>
                      <a:endParaRPr lang="en-US" sz="15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9143011"/>
                  </a:ext>
                </a:extLst>
              </a:tr>
            </a:tbl>
          </a:graphicData>
        </a:graphic>
      </p:graphicFrame>
      <p:sp>
        <p:nvSpPr>
          <p:cNvPr id="7" name="Action Button: Custom 4">
            <a:hlinkClick r:id="rId4" action="ppaction://hlinksldjump" highlightClick="1"/>
            <a:extLst>
              <a:ext uri="{FF2B5EF4-FFF2-40B4-BE49-F238E27FC236}">
                <a16:creationId xmlns:a16="http://schemas.microsoft.com/office/drawing/2014/main" id="{DB4EC46F-C1C2-48BE-B267-82210E38E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024219652"/>
      </p:ext>
    </p:extLst>
  </p:cSld>
  <p:clrMapOvr>
    <a:masterClrMapping/>
  </p:clrMapOvr>
  <p:transition/>
</p:sld>
</file>

<file path=ppt/slides/slide3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55818" name="Group 42"/>
          <p:cNvGraphicFramePr>
            <a:graphicFrameLocks noGrp="1"/>
          </p:cNvGraphicFramePr>
          <p:nvPr>
            <p:ph idx="1"/>
            <p:extLst>
              <p:ext uri="{D42A27DB-BD31-4B8C-83A1-F6EECF244321}">
                <p14:modId xmlns:p14="http://schemas.microsoft.com/office/powerpoint/2010/main" val="1278561727"/>
              </p:ext>
            </p:extLst>
          </p:nvPr>
        </p:nvGraphicFramePr>
        <p:xfrm>
          <a:off x="0" y="0"/>
          <a:ext cx="9144000" cy="5177028"/>
        </p:xfrm>
        <a:graphic>
          <a:graphicData uri="http://schemas.openxmlformats.org/drawingml/2006/table">
            <a:tbl>
              <a:tblPr/>
              <a:tblGrid>
                <a:gridCol w="3419872">
                  <a:extLst>
                    <a:ext uri="{9D8B030D-6E8A-4147-A177-3AD203B41FA5}">
                      <a16:colId xmlns:a16="http://schemas.microsoft.com/office/drawing/2014/main" val="20000"/>
                    </a:ext>
                  </a:extLst>
                </a:gridCol>
                <a:gridCol w="3384376">
                  <a:extLst>
                    <a:ext uri="{9D8B030D-6E8A-4147-A177-3AD203B41FA5}">
                      <a16:colId xmlns:a16="http://schemas.microsoft.com/office/drawing/2014/main" val="20001"/>
                    </a:ext>
                  </a:extLst>
                </a:gridCol>
                <a:gridCol w="2339752">
                  <a:extLst>
                    <a:ext uri="{9D8B030D-6E8A-4147-A177-3AD203B41FA5}">
                      <a16:colId xmlns:a16="http://schemas.microsoft.com/office/drawing/2014/main" val="20002"/>
                    </a:ext>
                  </a:extLst>
                </a:gridCol>
              </a:tblGrid>
              <a:tr h="48097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Abba </a:t>
                      </a:r>
                      <a:r>
                        <a:rPr kumimoji="0" lang="en-US" sz="2800" b="0" i="0" u="none" strike="noStrike" cap="none" normalizeH="0" baseline="0" dirty="0" err="1">
                          <a:ln>
                            <a:noFill/>
                          </a:ln>
                          <a:solidFill>
                            <a:schemeClr val="tx1"/>
                          </a:solidFill>
                          <a:effectLst/>
                          <a:latin typeface="Coptic1" pitchFamily="2" charset="0"/>
                          <a:cs typeface="Arial" charset="0"/>
                        </a:rPr>
                        <a:t>Mwc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Iwann</a:t>
                      </a:r>
                      <a:r>
                        <a:rPr kumimoji="0" lang="en-US" sz="2800" b="0" i="0" u="none" strike="noStrike" cap="none" normalizeH="0" baseline="0" dirty="0">
                          <a:ln>
                            <a:noFill/>
                          </a:ln>
                          <a:solidFill>
                            <a:schemeClr val="tx1"/>
                          </a:solidFill>
                          <a:effectLst/>
                          <a:latin typeface="Coptic1" pitchFamily="2" charset="0"/>
                          <a:cs typeface="Arial" charset="0"/>
                        </a:rPr>
                        <a:t>/c &lt;</a:t>
                      </a:r>
                      <a:r>
                        <a:rPr kumimoji="0" lang="en-US" sz="2800" b="0" i="0" u="none" strike="noStrike" cap="none" normalizeH="0" baseline="0" dirty="0" err="1">
                          <a:ln>
                            <a:noFill/>
                          </a:ln>
                          <a:solidFill>
                            <a:schemeClr val="tx1"/>
                          </a:solidFill>
                          <a:effectLst/>
                          <a:latin typeface="Coptic1" pitchFamily="2" charset="0"/>
                          <a:cs typeface="Arial" charset="0"/>
                        </a:rPr>
                        <a:t>ame</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Dani/l: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Icidwroc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Paqwm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Senou</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Parcwma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Teji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pantwn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oryodidaxantwn</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Arial" charset="0"/>
                          <a:cs typeface="Arial" charset="0"/>
                        </a:rPr>
                        <a:t>Abba Moise, Abba Jean Kame,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Arial" charset="0"/>
                          <a:cs typeface="Arial" charset="0"/>
                        </a:rPr>
                        <a:t>Abba Daniel, Abba Isidore, Abba </a:t>
                      </a:r>
                      <a:r>
                        <a:rPr kumimoji="0" lang="en-US" sz="2600" b="0" i="0" u="none" strike="noStrike" cap="none" normalizeH="0" baseline="0" dirty="0" err="1">
                          <a:ln>
                            <a:noFill/>
                          </a:ln>
                          <a:solidFill>
                            <a:schemeClr val="tx1"/>
                          </a:solidFill>
                          <a:effectLst/>
                          <a:latin typeface="Arial" charset="0"/>
                          <a:cs typeface="Arial" charset="0"/>
                        </a:rPr>
                        <a:t>Pacôme</a:t>
                      </a:r>
                      <a:r>
                        <a:rPr kumimoji="0" lang="en-US" sz="2600" b="0" i="0" u="none" strike="noStrike" cap="none" normalizeH="0" baseline="0" dirty="0">
                          <a:ln>
                            <a:noFill/>
                          </a:ln>
                          <a:solidFill>
                            <a:schemeClr val="tx1"/>
                          </a:solidFill>
                          <a:effectLst/>
                          <a:latin typeface="Arial" charset="0"/>
                          <a:cs typeface="Arial" charset="0"/>
                        </a:rPr>
                        <a:t>, Abba </a:t>
                      </a:r>
                      <a:r>
                        <a:rPr kumimoji="0" lang="en-US" sz="2600" b="0" i="0" u="none" strike="noStrike" cap="none" normalizeH="0" baseline="0" dirty="0" err="1">
                          <a:ln>
                            <a:noFill/>
                          </a:ln>
                          <a:solidFill>
                            <a:schemeClr val="tx1"/>
                          </a:solidFill>
                          <a:effectLst/>
                          <a:latin typeface="Arial" charset="0"/>
                          <a:cs typeface="Arial" charset="0"/>
                        </a:rPr>
                        <a:t>Shenouda</a:t>
                      </a:r>
                      <a:r>
                        <a:rPr kumimoji="0" lang="en-US"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Abba </a:t>
                      </a:r>
                      <a:r>
                        <a:rPr kumimoji="0" lang="fr-CA" sz="2600" b="0" i="0" u="none" strike="noStrike" cap="none" normalizeH="0" baseline="0" dirty="0" err="1">
                          <a:ln>
                            <a:noFill/>
                          </a:ln>
                          <a:solidFill>
                            <a:schemeClr val="tx1"/>
                          </a:solidFill>
                          <a:effectLst/>
                          <a:latin typeface="Arial" charset="0"/>
                          <a:cs typeface="Arial" charset="0"/>
                        </a:rPr>
                        <a:t>Paphnoute</a:t>
                      </a:r>
                      <a:r>
                        <a:rPr kumimoji="0" lang="fr-CA" sz="2600" b="0" i="0" u="none" strike="noStrike" cap="none" normalizeH="0" baseline="0" dirty="0">
                          <a:ln>
                            <a:noFill/>
                          </a:ln>
                          <a:solidFill>
                            <a:schemeClr val="tx1"/>
                          </a:solidFill>
                          <a:effectLst/>
                          <a:latin typeface="Arial" charset="0"/>
                          <a:cs typeface="Arial" charset="0"/>
                        </a:rPr>
                        <a:t>, Abba </a:t>
                      </a:r>
                      <a:r>
                        <a:rPr kumimoji="0" lang="fr-CA" sz="2600" b="0" i="0" u="none" strike="noStrike" cap="none" normalizeH="0" baseline="0" dirty="0" err="1">
                          <a:ln>
                            <a:noFill/>
                          </a:ln>
                          <a:solidFill>
                            <a:schemeClr val="tx1"/>
                          </a:solidFill>
                          <a:effectLst/>
                          <a:latin typeface="Arial" charset="0"/>
                          <a:cs typeface="Arial" charset="0"/>
                        </a:rPr>
                        <a:t>Parsome</a:t>
                      </a:r>
                      <a:r>
                        <a:rPr kumimoji="0" lang="fr-CA" sz="2600" b="0" i="0" u="none" strike="noStrike" cap="none" normalizeH="0" baseline="0" dirty="0">
                          <a:ln>
                            <a:noFill/>
                          </a:ln>
                          <a:solidFill>
                            <a:schemeClr val="tx1"/>
                          </a:solidFill>
                          <a:effectLst/>
                          <a:latin typeface="Arial" charset="0"/>
                          <a:cs typeface="Arial" charset="0"/>
                        </a:rPr>
                        <a:t>, Abba </a:t>
                      </a:r>
                      <a:r>
                        <a:rPr kumimoji="0" lang="fr-CA" sz="2600" b="0" i="0" u="none" strike="noStrike" cap="none" normalizeH="0" baseline="0" dirty="0" err="1">
                          <a:ln>
                            <a:noFill/>
                          </a:ln>
                          <a:solidFill>
                            <a:schemeClr val="tx1"/>
                          </a:solidFill>
                          <a:effectLst/>
                          <a:latin typeface="Arial" charset="0"/>
                          <a:cs typeface="Arial" charset="0"/>
                        </a:rPr>
                        <a:t>Teji</a:t>
                      </a:r>
                      <a:r>
                        <a:rPr kumimoji="0" lang="en-US" sz="26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Et tous ceux qui ont enseigné la parole de la </a:t>
                      </a:r>
                      <a:r>
                        <a:rPr kumimoji="0" lang="fr-CA" sz="2600" b="0" i="0" u="none" strike="noStrike" cap="none" normalizeH="0" baseline="0" dirty="0" err="1">
                          <a:ln>
                            <a:noFill/>
                          </a:ln>
                          <a:solidFill>
                            <a:schemeClr val="tx1"/>
                          </a:solidFill>
                          <a:effectLst/>
                          <a:latin typeface="Arial" charset="0"/>
                          <a:cs typeface="Arial" charset="0"/>
                        </a:rPr>
                        <a:t>verité</a:t>
                      </a:r>
                      <a:r>
                        <a:rPr kumimoji="0" lang="fr-CA" sz="2600" b="0" i="0" u="none" strike="noStrike" cap="none" normalizeH="0" baseline="0" dirty="0">
                          <a:ln>
                            <a:noFill/>
                          </a:ln>
                          <a:solidFill>
                            <a:schemeClr val="tx1"/>
                          </a:solidFill>
                          <a:effectLst/>
                          <a:latin typeface="Arial" charset="0"/>
                          <a:cs typeface="Arial" charset="0"/>
                        </a:rPr>
                        <a:t>,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أنبا موسى. أنبا </a:t>
                      </a:r>
                      <a:r>
                        <a:rPr kumimoji="0" lang="ar-SA" sz="2800" b="0" i="0" u="none" strike="noStrike" cap="none" normalizeH="0" baseline="0" dirty="0" err="1">
                          <a:ln>
                            <a:noFill/>
                          </a:ln>
                          <a:solidFill>
                            <a:schemeClr val="tx1"/>
                          </a:solidFill>
                          <a:effectLst/>
                          <a:latin typeface="Arial" charset="0"/>
                          <a:cs typeface="Arial" pitchFamily="34" charset="0"/>
                        </a:rPr>
                        <a:t>يوأنس</a:t>
                      </a:r>
                      <a:r>
                        <a:rPr kumimoji="0" lang="ar-SA"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err="1">
                          <a:ln>
                            <a:noFill/>
                          </a:ln>
                          <a:solidFill>
                            <a:schemeClr val="tx1"/>
                          </a:solidFill>
                          <a:effectLst/>
                          <a:latin typeface="Arial" charset="0"/>
                          <a:cs typeface="Arial" pitchFamily="34" charset="0"/>
                        </a:rPr>
                        <a:t>كاما</a:t>
                      </a:r>
                      <a:r>
                        <a:rPr kumimoji="0" lang="ar-SA" sz="2800" b="0" i="0" u="none" strike="noStrike" cap="none" normalizeH="0" baseline="0" dirty="0">
                          <a:ln>
                            <a:noFill/>
                          </a:ln>
                          <a:solidFill>
                            <a:schemeClr val="tx1"/>
                          </a:solidFill>
                          <a:effectLst/>
                          <a:latin typeface="Arial" charset="0"/>
                          <a:cs typeface="Arial" pitchFamily="34" charset="0"/>
                        </a:rPr>
                        <a:t>.  أنبا دانيال. أنبا </a:t>
                      </a:r>
                      <a:r>
                        <a:rPr kumimoji="0" lang="ar-SA" sz="2800" b="0" i="0" u="none" strike="noStrike" cap="none" normalizeH="0" baseline="0" dirty="0" err="1">
                          <a:ln>
                            <a:noFill/>
                          </a:ln>
                          <a:solidFill>
                            <a:schemeClr val="tx1"/>
                          </a:solidFill>
                          <a:effectLst/>
                          <a:latin typeface="Arial" charset="0"/>
                          <a:cs typeface="Arial" pitchFamily="34" charset="0"/>
                        </a:rPr>
                        <a:t>ايسيذوروس</a:t>
                      </a:r>
                      <a:r>
                        <a:rPr kumimoji="0" lang="ar-SA" sz="2800" b="0" i="0" u="none" strike="noStrike" cap="none" normalizeH="0" baseline="0" dirty="0">
                          <a:ln>
                            <a:noFill/>
                          </a:ln>
                          <a:solidFill>
                            <a:schemeClr val="tx1"/>
                          </a:solidFill>
                          <a:effectLst/>
                          <a:latin typeface="Arial" charset="0"/>
                          <a:cs typeface="Arial" pitchFamily="34" charset="0"/>
                        </a:rPr>
                        <a:t>.  أنبا باخوم.  أنبا </a:t>
                      </a:r>
                      <a:r>
                        <a:rPr kumimoji="0" lang="ar-SA" sz="2800" b="0" i="0" u="none" strike="noStrike" cap="none" normalizeH="0" baseline="0" dirty="0" err="1">
                          <a:ln>
                            <a:noFill/>
                          </a:ln>
                          <a:solidFill>
                            <a:schemeClr val="tx1"/>
                          </a:solidFill>
                          <a:effectLst/>
                          <a:latin typeface="Arial" charset="0"/>
                          <a:cs typeface="Arial" pitchFamily="34" charset="0"/>
                        </a:rPr>
                        <a:t>شنوده</a:t>
                      </a:r>
                      <a:r>
                        <a:rPr kumimoji="0" lang="ar-SA" sz="2800" b="0" i="0" u="none" strike="noStrike" cap="none" normalizeH="0" baseline="0" dirty="0">
                          <a:ln>
                            <a:noFill/>
                          </a:ln>
                          <a:solidFill>
                            <a:schemeClr val="tx1"/>
                          </a:solidFill>
                          <a:effectLst/>
                          <a:latin typeface="Arial" charset="0"/>
                          <a:cs typeface="Arial" pitchFamily="34" charset="0"/>
                        </a:rPr>
                        <a:t>.</a:t>
                      </a:r>
                      <a:endParaRPr kumimoji="0" lang="fr-FR"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وأنبا </a:t>
                      </a:r>
                      <a:r>
                        <a:rPr kumimoji="0" lang="ar-SA" sz="2800" b="0" i="0" u="none" strike="noStrike" cap="none" normalizeH="0" baseline="0" dirty="0" err="1">
                          <a:ln>
                            <a:noFill/>
                          </a:ln>
                          <a:solidFill>
                            <a:schemeClr val="tx1"/>
                          </a:solidFill>
                          <a:effectLst/>
                          <a:latin typeface="Arial" charset="0"/>
                          <a:cs typeface="Arial" pitchFamily="34" charset="0"/>
                        </a:rPr>
                        <a:t>بفنوتى</a:t>
                      </a:r>
                      <a:r>
                        <a:rPr kumimoji="0" lang="ar-SA" sz="2800" b="0" i="0" u="none" strike="noStrike" cap="none" normalizeH="0" baseline="0" dirty="0">
                          <a:ln>
                            <a:noFill/>
                          </a:ln>
                          <a:solidFill>
                            <a:schemeClr val="tx1"/>
                          </a:solidFill>
                          <a:effectLst/>
                          <a:latin typeface="Arial" charset="0"/>
                          <a:cs typeface="Arial" pitchFamily="34" charset="0"/>
                        </a:rPr>
                        <a:t> أنبا برسوم.  أنبا رويس.</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وجميع الذين علموا بكلِمَة الحق باستقامة،</a:t>
                      </a:r>
                      <a:r>
                        <a:rPr kumimoji="0" lang="en-US" sz="2800" b="0" i="0" u="none" strike="noStrike" cap="none" normalizeH="0" baseline="0" dirty="0">
                          <a:ln>
                            <a:noFill/>
                          </a:ln>
                          <a:solidFill>
                            <a:schemeClr val="tx1"/>
                          </a:solidFill>
                          <a:effectLst/>
                          <a:latin typeface="Arial" charset="0"/>
                          <a:cs typeface="Arial" pitchFamily="34" charset="0"/>
                        </a:rPr>
                        <a:t> </a:t>
                      </a: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a:extLst>
              <a:ext uri="{FF2B5EF4-FFF2-40B4-BE49-F238E27FC236}">
                <a16:creationId xmlns:a16="http://schemas.microsoft.com/office/drawing/2014/main" id="{35306CCF-8E3A-4CEC-9430-85B1669A1F5F}"/>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a:rPr>
              <a:t>Menu</a:t>
            </a:r>
          </a:p>
        </p:txBody>
      </p:sp>
    </p:spTree>
    <p:extLst>
      <p:ext uri="{BB962C8B-B14F-4D97-AF65-F5344CB8AC3E}">
        <p14:creationId xmlns:p14="http://schemas.microsoft.com/office/powerpoint/2010/main" val="842260918"/>
      </p:ext>
    </p:extLst>
  </p:cSld>
  <p:clrMapOvr>
    <a:masterClrMapping/>
  </p:clrMapOvr>
  <p:transition/>
</p:sld>
</file>

<file path=ppt/slides/slide3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59912" name="Group 40"/>
          <p:cNvGraphicFramePr>
            <a:graphicFrameLocks noGrp="1"/>
          </p:cNvGraphicFramePr>
          <p:nvPr>
            <p:ph idx="1"/>
            <p:extLst>
              <p:ext uri="{D42A27DB-BD31-4B8C-83A1-F6EECF244321}">
                <p14:modId xmlns:p14="http://schemas.microsoft.com/office/powerpoint/2010/main" val="903613101"/>
              </p:ext>
            </p:extLst>
          </p:nvPr>
        </p:nvGraphicFramePr>
        <p:xfrm>
          <a:off x="0" y="0"/>
          <a:ext cx="9144000" cy="4930140"/>
        </p:xfrm>
        <a:graphic>
          <a:graphicData uri="http://schemas.openxmlformats.org/drawingml/2006/table">
            <a:tbl>
              <a:tblPr/>
              <a:tblGrid>
                <a:gridCol w="3326860">
                  <a:extLst>
                    <a:ext uri="{9D8B030D-6E8A-4147-A177-3AD203B41FA5}">
                      <a16:colId xmlns:a16="http://schemas.microsoft.com/office/drawing/2014/main" val="20000"/>
                    </a:ext>
                  </a:extLst>
                </a:gridCol>
                <a:gridCol w="3177702">
                  <a:extLst>
                    <a:ext uri="{9D8B030D-6E8A-4147-A177-3AD203B41FA5}">
                      <a16:colId xmlns:a16="http://schemas.microsoft.com/office/drawing/2014/main" val="20001"/>
                    </a:ext>
                  </a:extLst>
                </a:gridCol>
                <a:gridCol w="2639438">
                  <a:extLst>
                    <a:ext uri="{9D8B030D-6E8A-4147-A177-3AD203B41FA5}">
                      <a16:colId xmlns:a16="http://schemas.microsoft.com/office/drawing/2014/main" val="20002"/>
                    </a:ext>
                  </a:extLst>
                </a:gridCol>
              </a:tblGrid>
              <a:tr h="453085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900" b="0" i="0" u="none" strike="noStrike" cap="none" normalizeH="0" baseline="0" dirty="0">
                          <a:ln>
                            <a:noFill/>
                          </a:ln>
                          <a:solidFill>
                            <a:schemeClr val="tx1"/>
                          </a:solidFill>
                          <a:effectLst/>
                          <a:latin typeface="Coptic1" pitchFamily="2" charset="0"/>
                          <a:cs typeface="Arial" charset="0"/>
                        </a:rPr>
                        <a:t>ton logon t/c </a:t>
                      </a:r>
                      <a:r>
                        <a:rPr kumimoji="0" lang="en-US" sz="2900" b="0" i="0" u="none" strike="noStrike" cap="none" normalizeH="0" baseline="0" dirty="0" err="1">
                          <a:ln>
                            <a:noFill/>
                          </a:ln>
                          <a:solidFill>
                            <a:schemeClr val="tx1"/>
                          </a:solidFill>
                          <a:effectLst/>
                          <a:latin typeface="Coptic1" pitchFamily="2" charset="0"/>
                          <a:cs typeface="Arial" charset="0"/>
                        </a:rPr>
                        <a:t>a~l</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yiac</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oryodoxwn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e~pickopwn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p~recbuterwn</a:t>
                      </a:r>
                      <a:endParaRPr kumimoji="0" lang="en-US" sz="29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900" b="0" i="0" u="none" strike="noStrike" cap="none" normalizeH="0" baseline="0" dirty="0" err="1">
                          <a:ln>
                            <a:noFill/>
                          </a:ln>
                          <a:solidFill>
                            <a:schemeClr val="tx1"/>
                          </a:solidFill>
                          <a:effectLst/>
                          <a:latin typeface="Coptic1" pitchFamily="2" charset="0"/>
                          <a:cs typeface="Arial" charset="0"/>
                        </a:rPr>
                        <a:t>Dia~known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k~l</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rikwn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ke</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lai~kwn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ke</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toutwn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ke</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pantwn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oryodoxwn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a~m</a:t>
                      </a:r>
                      <a:r>
                        <a:rPr kumimoji="0" lang="en-US" sz="29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100" b="0" i="0" u="none" strike="noStrike" cap="none" normalizeH="0" baseline="0" dirty="0">
                          <a:ln>
                            <a:noFill/>
                          </a:ln>
                          <a:solidFill>
                            <a:schemeClr val="tx1"/>
                          </a:solidFill>
                          <a:effectLst/>
                          <a:latin typeface="Arial" charset="0"/>
                          <a:cs typeface="Arial" charset="0"/>
                        </a:rPr>
                        <a:t>les évêques orthodoxes, les prêtres, les diacres, les clergés, les laïcs  et tous le peuple orthodoxe.  Amen. </a:t>
                      </a:r>
                      <a:endParaRPr kumimoji="0" lang="en-US" sz="3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الأساقفة</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الأرثوذكسيون</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والقسوس</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والشمامسة والإكليروس والعلمانيون وهؤلاء وجميع</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الأرثوذكسيين</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آمين.</a:t>
                      </a:r>
                      <a:endParaRPr kumimoji="0" lang="en-US" sz="3200" b="0" i="0" u="none" strike="noStrike" cap="none" normalizeH="0" baseline="0" dirty="0">
                        <a:ln>
                          <a:noFill/>
                        </a:ln>
                        <a:solidFill>
                          <a:schemeClr val="tx1"/>
                        </a:solidFill>
                        <a:effectLst/>
                        <a:latin typeface="Arial" charset="0"/>
                        <a:cs typeface="Arial" charset="0"/>
                      </a:endParaRPr>
                    </a:p>
                    <a:p>
                      <a:pPr algn="just"/>
                      <a:endParaRPr lang="fr-FR" sz="1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AutoShape 36">
            <a:hlinkClick r:id="rId4" action="ppaction://hlinksldjump" highlightClick="1"/>
            <a:extLst>
              <a:ext uri="{FF2B5EF4-FFF2-40B4-BE49-F238E27FC236}">
                <a16:creationId xmlns:a16="http://schemas.microsoft.com/office/drawing/2014/main" id="{2FE78070-43DE-45EA-BF68-364CAC327D70}"/>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121326603"/>
      </p:ext>
    </p:extLst>
  </p:cSld>
  <p:clrMapOvr>
    <a:masterClrMapping/>
  </p:clrMapOvr>
  <p:transition/>
</p:sld>
</file>

<file path=ppt/slides/slide3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60066382"/>
      </p:ext>
    </p:extLst>
  </p:cSld>
  <p:clrMapOvr>
    <a:masterClrMapping/>
  </p:clrMapOvr>
  <p:transition/>
</p:sld>
</file>

<file path=ppt/slides/slide3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64045" name="Group 77"/>
          <p:cNvGraphicFramePr>
            <a:graphicFrameLocks noGrp="1"/>
          </p:cNvGraphicFramePr>
          <p:nvPr>
            <p:ph/>
            <p:extLst>
              <p:ext uri="{D42A27DB-BD31-4B8C-83A1-F6EECF244321}">
                <p14:modId xmlns:p14="http://schemas.microsoft.com/office/powerpoint/2010/main" val="1636436613"/>
              </p:ext>
            </p:extLst>
          </p:nvPr>
        </p:nvGraphicFramePr>
        <p:xfrm>
          <a:off x="0" y="0"/>
          <a:ext cx="9144000" cy="4899660"/>
        </p:xfrm>
        <a:graphic>
          <a:graphicData uri="http://schemas.openxmlformats.org/drawingml/2006/table">
            <a:tbl>
              <a:tblPr/>
              <a:tblGrid>
                <a:gridCol w="3268494">
                  <a:extLst>
                    <a:ext uri="{9D8B030D-6E8A-4147-A177-3AD203B41FA5}">
                      <a16:colId xmlns:a16="http://schemas.microsoft.com/office/drawing/2014/main" val="20000"/>
                    </a:ext>
                  </a:extLst>
                </a:gridCol>
                <a:gridCol w="3456561">
                  <a:extLst>
                    <a:ext uri="{9D8B030D-6E8A-4147-A177-3AD203B41FA5}">
                      <a16:colId xmlns:a16="http://schemas.microsoft.com/office/drawing/2014/main" val="20001"/>
                    </a:ext>
                  </a:extLst>
                </a:gridCol>
                <a:gridCol w="2418945">
                  <a:extLst>
                    <a:ext uri="{9D8B030D-6E8A-4147-A177-3AD203B41FA5}">
                      <a16:colId xmlns:a16="http://schemas.microsoft.com/office/drawing/2014/main" val="20002"/>
                    </a:ext>
                  </a:extLst>
                </a:gridCol>
              </a:tblGrid>
              <a:tr h="443941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err="1">
                          <a:ln>
                            <a:noFill/>
                          </a:ln>
                          <a:solidFill>
                            <a:srgbClr val="FF9900"/>
                          </a:solidFill>
                          <a:effectLst/>
                          <a:latin typeface="Coptic1" pitchFamily="2" charset="0"/>
                          <a:cs typeface="Arial" charset="0"/>
                        </a:rPr>
                        <a:t>Pilaoc</a:t>
                      </a:r>
                      <a:r>
                        <a:rPr kumimoji="0" lang="fr-CA"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000" b="0" i="0" u="none" strike="noStrike" cap="none" normalizeH="0" baseline="0" dirty="0">
                          <a:ln>
                            <a:noFill/>
                          </a:ln>
                          <a:solidFill>
                            <a:schemeClr val="tx1"/>
                          </a:solidFill>
                          <a:effectLst/>
                          <a:latin typeface="Coptic1" pitchFamily="2" charset="0"/>
                          <a:cs typeface="Arial" charset="0"/>
                        </a:rPr>
                        <a:t>Ere </a:t>
                      </a:r>
                      <a:r>
                        <a:rPr kumimoji="0" lang="fr-FR" sz="3000" b="0" i="0" u="none" strike="noStrike" cap="none" normalizeH="0" baseline="0" dirty="0" err="1">
                          <a:ln>
                            <a:noFill/>
                          </a:ln>
                          <a:solidFill>
                            <a:schemeClr val="tx1"/>
                          </a:solidFill>
                          <a:effectLst/>
                          <a:latin typeface="Coptic1" pitchFamily="2" charset="0"/>
                          <a:cs typeface="Arial" charset="0"/>
                        </a:rPr>
                        <a:t>pouc~mou</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eyouab</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swpi</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neman</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am</a:t>
                      </a:r>
                      <a:r>
                        <a:rPr kumimoji="0" lang="fr-FR" sz="3000" b="0" i="0" u="none" strike="noStrike" cap="none" normalizeH="0" baseline="0" dirty="0">
                          <a:ln>
                            <a:noFill/>
                          </a:ln>
                          <a:solidFill>
                            <a:schemeClr val="tx1"/>
                          </a:solidFill>
                          <a:effectLst/>
                          <a:latin typeface="Coptic1" pitchFamily="2" charset="0"/>
                          <a:cs typeface="Arial" charset="0"/>
                        </a:rPr>
                        <a:t>/n.  Doxa ci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e~le</a:t>
                      </a:r>
                      <a:r>
                        <a:rPr kumimoji="0" lang="fr-FR" sz="3000" b="0" i="0" u="none" strike="noStrike" cap="none" normalizeH="0" baseline="0" dirty="0">
                          <a:ln>
                            <a:noFill/>
                          </a:ln>
                          <a:solidFill>
                            <a:schemeClr val="tx1"/>
                          </a:solidFill>
                          <a:effectLst/>
                          <a:latin typeface="Coptic1" pitchFamily="2" charset="0"/>
                          <a:cs typeface="Arial" charset="0"/>
                        </a:rPr>
                        <a:t>/~con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e~le</a:t>
                      </a:r>
                      <a:r>
                        <a:rPr kumimoji="0" lang="fr-FR" sz="3000" b="0" i="0" u="none" strike="noStrike" cap="none" normalizeH="0" baseline="0" dirty="0">
                          <a:ln>
                            <a:noFill/>
                          </a:ln>
                          <a:solidFill>
                            <a:schemeClr val="tx1"/>
                          </a:solidFill>
                          <a:effectLst/>
                          <a:latin typeface="Coptic1" pitchFamily="2" charset="0"/>
                          <a:cs typeface="Arial" charset="0"/>
                        </a:rPr>
                        <a:t>/~con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eulog</a:t>
                      </a:r>
                      <a:r>
                        <a:rPr kumimoji="0" lang="fr-FR" sz="3000" b="0" i="0" u="none" strike="noStrike" cap="none" normalizeH="0" baseline="0" dirty="0">
                          <a:ln>
                            <a:noFill/>
                          </a:ln>
                          <a:solidFill>
                            <a:schemeClr val="tx1"/>
                          </a:solidFill>
                          <a:effectLst/>
                          <a:latin typeface="Coptic1" pitchFamily="2" charset="0"/>
                          <a:cs typeface="Arial" charset="0"/>
                        </a:rPr>
                        <a:t>/con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a~napaucon</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am</a:t>
                      </a:r>
                      <a:r>
                        <a:rPr kumimoji="0" lang="fr-FR" sz="3000" b="0" i="0" u="none" strike="noStrike" cap="none" normalizeH="0" baseline="0" dirty="0">
                          <a:ln>
                            <a:noFill/>
                          </a:ln>
                          <a:solidFill>
                            <a:schemeClr val="tx1"/>
                          </a:solidFill>
                          <a:effectLst/>
                          <a:latin typeface="Coptic1" pitchFamily="2" charset="0"/>
                          <a:cs typeface="Arial" charset="0"/>
                        </a:rPr>
                        <a:t>/n.</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Que leurs saintes bénédictions soient sur nous. Amen.  Gloire à Toi Seigneur. Seigneur Gloire à Toi.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Seigneur aie pitié, Seigneur aie pitié, Seigneur bénis nous, Seigneur accorde leur le repos. Amen </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بركتهم المُقدسة فلتكن معنا آمين</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المجدُ لك يا رب.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لك المجد.</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يا ربُ ارحم.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باركنا. يا رب </a:t>
                      </a:r>
                      <a:r>
                        <a:rPr kumimoji="0" lang="ar-SA" sz="3200" b="0" i="0" u="none" strike="noStrike" cap="none" normalizeH="0" baseline="0" dirty="0" err="1">
                          <a:ln>
                            <a:noFill/>
                          </a:ln>
                          <a:solidFill>
                            <a:schemeClr val="tx1"/>
                          </a:solidFill>
                          <a:effectLst/>
                          <a:latin typeface="Arial" charset="0"/>
                          <a:cs typeface="Arial" charset="0"/>
                        </a:rPr>
                        <a:t>نيحهم</a:t>
                      </a:r>
                      <a:r>
                        <a:rPr kumimoji="0" lang="ar-SA" sz="3200" b="0" i="0" u="none" strike="noStrike" cap="none" normalizeH="0" baseline="0" dirty="0">
                          <a:ln>
                            <a:noFill/>
                          </a:ln>
                          <a:solidFill>
                            <a:schemeClr val="tx1"/>
                          </a:solidFill>
                          <a:effectLst/>
                          <a:latin typeface="Arial" charset="0"/>
                          <a:cs typeface="Arial" charset="0"/>
                        </a:rPr>
                        <a:t>. آمين</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764046" name="AutoShape 78">
            <a:hlinkClick r:id="rId2" action="ppaction://hlinksldjump" highlightClick="1"/>
          </p:cNvPr>
          <p:cNvSpPr>
            <a:spLocks noChangeArrowheads="1"/>
          </p:cNvSpPr>
          <p:nvPr/>
        </p:nvSpPr>
        <p:spPr bwMode="auto">
          <a:xfrm>
            <a:off x="6660232" y="5488074"/>
            <a:ext cx="2743200" cy="5715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en-US" sz="2800">
                <a:latin typeface="Arial" charset="0"/>
              </a:rPr>
              <a:t>Memorial </a:t>
            </a:r>
            <a:r>
              <a:rPr lang="ar-EG" sz="2800">
                <a:latin typeface="Arial" charset="0"/>
              </a:rPr>
              <a:t>ترحيم - </a:t>
            </a:r>
            <a:endParaRPr lang="en-US" sz="2800">
              <a:latin typeface="Arial" charset="0"/>
            </a:endParaRPr>
          </a:p>
        </p:txBody>
      </p:sp>
      <p:sp>
        <p:nvSpPr>
          <p:cNvPr id="5" name="Action Button: Custom 4">
            <a:hlinkClick r:id="rId3" action="ppaction://hlinksldjump" highlightClick="1"/>
          </p:cNvPr>
          <p:cNvSpPr/>
          <p:nvPr/>
        </p:nvSpPr>
        <p:spPr bwMode="auto">
          <a:xfrm>
            <a:off x="436535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utoShape 36">
            <a:hlinkClick r:id="rId4" action="ppaction://hlinksldjump" highlightClick="1"/>
            <a:extLst>
              <a:ext uri="{FF2B5EF4-FFF2-40B4-BE49-F238E27FC236}">
                <a16:creationId xmlns:a16="http://schemas.microsoft.com/office/drawing/2014/main" id="{46FB0BCD-6270-47ED-863D-4F37BFF718B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A2F67DBE-88BE-455E-937A-3C77A7A33158}"/>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829773660"/>
      </p:ext>
    </p:extLst>
  </p:cSld>
  <p:clrMapOvr>
    <a:masterClrMapping/>
  </p:clrMapOvr>
  <p:transition/>
</p:sld>
</file>

<file path=ppt/slides/slide3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18457942"/>
      </p:ext>
    </p:extLst>
  </p:cSld>
  <p:clrMapOvr>
    <a:masterClrMapping/>
  </p:clrMapOvr>
  <p:transition/>
</p:sld>
</file>

<file path=ppt/slides/slide3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01947" name="AutoShape 91">
            <a:hlinkClick r:id="rId2" action="ppaction://hlinksldjump" highlightClick="1"/>
          </p:cNvPr>
          <p:cNvSpPr>
            <a:spLocks noChangeArrowheads="1"/>
          </p:cNvSpPr>
          <p:nvPr/>
        </p:nvSpPr>
        <p:spPr bwMode="auto">
          <a:xfrm>
            <a:off x="252921" y="1527976"/>
            <a:ext cx="3801206" cy="664005"/>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dirty="0">
                <a:latin typeface="Arial" charset="0"/>
              </a:rPr>
              <a:t>St. Gregoire </a:t>
            </a:r>
            <a:r>
              <a:rPr lang="en-CA" dirty="0">
                <a:latin typeface="Arial" charset="0"/>
              </a:rPr>
              <a:t>– </a:t>
            </a:r>
            <a:r>
              <a:rPr lang="en-CA" dirty="0" err="1">
                <a:latin typeface="Arial" charset="0"/>
              </a:rPr>
              <a:t>Bénis</a:t>
            </a:r>
            <a:r>
              <a:rPr lang="en-CA" dirty="0">
                <a:latin typeface="Arial" charset="0"/>
              </a:rPr>
              <a:t> </a:t>
            </a:r>
            <a:r>
              <a:rPr lang="en-CA" dirty="0" err="1">
                <a:latin typeface="Arial" charset="0"/>
              </a:rPr>
              <a:t>soit</a:t>
            </a:r>
            <a:r>
              <a:rPr lang="en-CA" dirty="0">
                <a:latin typeface="Arial" charset="0"/>
              </a:rPr>
              <a:t> </a:t>
            </a:r>
            <a:r>
              <a:rPr lang="en-CA" dirty="0" err="1">
                <a:latin typeface="Arial" charset="0"/>
              </a:rPr>
              <a:t>tu</a:t>
            </a:r>
            <a:r>
              <a:rPr lang="en-CA" dirty="0">
                <a:latin typeface="Arial" charset="0"/>
              </a:rPr>
              <a:t> Ô Christ</a:t>
            </a:r>
          </a:p>
          <a:p>
            <a:pPr algn="ctr" defTabSz="360000">
              <a:lnSpc>
                <a:spcPct val="75000"/>
              </a:lnSpc>
              <a:spcBef>
                <a:spcPct val="0"/>
              </a:spcBef>
            </a:pPr>
            <a:r>
              <a:rPr lang="ar-EG" sz="2000" dirty="0" err="1">
                <a:latin typeface="Coptic1" pitchFamily="2" charset="0"/>
              </a:rPr>
              <a:t>الأغريغورى</a:t>
            </a:r>
            <a:r>
              <a:rPr lang="ar-EG" sz="2000" dirty="0">
                <a:latin typeface="Coptic1" pitchFamily="2" charset="0"/>
              </a:rPr>
              <a:t>- مبارك انت ايها المسيح الهنا</a:t>
            </a:r>
            <a:endParaRPr lang="en-CA" sz="2000" dirty="0">
              <a:latin typeface="Coptic1" pitchFamily="2" charset="0"/>
            </a:endParaRPr>
          </a:p>
        </p:txBody>
      </p:sp>
      <p:sp>
        <p:nvSpPr>
          <p:cNvPr id="7801961" name="AutoShape 105">
            <a:hlinkClick r:id="rId3" action="ppaction://hlinksldjump" highlightClick="1"/>
          </p:cNvPr>
          <p:cNvSpPr>
            <a:spLocks noChangeArrowheads="1"/>
          </p:cNvSpPr>
          <p:nvPr/>
        </p:nvSpPr>
        <p:spPr bwMode="auto">
          <a:xfrm>
            <a:off x="252920" y="3108047"/>
            <a:ext cx="3794003" cy="664004"/>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CA" sz="2000" dirty="0">
                <a:latin typeface="Arial" charset="0"/>
              </a:rPr>
              <a:t>Père - Ô Dieu Père de la lumière</a:t>
            </a:r>
          </a:p>
          <a:p>
            <a:pPr algn="ctr" defTabSz="360000">
              <a:lnSpc>
                <a:spcPct val="75000"/>
              </a:lnSpc>
              <a:spcBef>
                <a:spcPct val="0"/>
              </a:spcBef>
            </a:pPr>
            <a:r>
              <a:rPr lang="ar-SA" sz="2000" dirty="0">
                <a:latin typeface="Arial" charset="0"/>
              </a:rPr>
              <a:t>ا</a:t>
            </a:r>
            <a:r>
              <a:rPr lang="ar-EG" sz="2000" dirty="0">
                <a:latin typeface="Arial" charset="0"/>
              </a:rPr>
              <a:t>لآب- اللهم والد النور</a:t>
            </a:r>
            <a:r>
              <a:rPr lang="fr-FR" sz="2000" dirty="0">
                <a:latin typeface="Arial" charset="0"/>
              </a:rPr>
              <a:t>     </a:t>
            </a:r>
            <a:endParaRPr lang="en-US" sz="2000" dirty="0">
              <a:latin typeface="Arial" charset="0"/>
            </a:endParaRPr>
          </a:p>
        </p:txBody>
      </p:sp>
      <p:sp>
        <p:nvSpPr>
          <p:cNvPr id="7801963" name="AutoShape 107">
            <a:hlinkClick r:id="rId4" action="ppaction://hlinksldjump" highlightClick="1"/>
          </p:cNvPr>
          <p:cNvSpPr>
            <a:spLocks noChangeArrowheads="1"/>
          </p:cNvSpPr>
          <p:nvPr/>
        </p:nvSpPr>
        <p:spPr bwMode="auto">
          <a:xfrm>
            <a:off x="252920" y="3879961"/>
            <a:ext cx="3794003" cy="666808"/>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CA" dirty="0">
                <a:latin typeface="Arial" charset="0"/>
              </a:rPr>
              <a:t>Père – Ô Seigneur </a:t>
            </a:r>
            <a:r>
              <a:rPr lang="en-CA" dirty="0" err="1">
                <a:latin typeface="Arial" charset="0"/>
              </a:rPr>
              <a:t>notre</a:t>
            </a:r>
            <a:r>
              <a:rPr lang="en-CA" dirty="0">
                <a:latin typeface="Arial" charset="0"/>
              </a:rPr>
              <a:t> grand Dieu</a:t>
            </a:r>
          </a:p>
          <a:p>
            <a:pPr algn="ctr" defTabSz="360000">
              <a:lnSpc>
                <a:spcPct val="75000"/>
              </a:lnSpc>
              <a:spcBef>
                <a:spcPct val="0"/>
              </a:spcBef>
            </a:pPr>
            <a:r>
              <a:rPr lang="ar-SA" dirty="0">
                <a:latin typeface="Arial" charset="0"/>
              </a:rPr>
              <a:t>ا</a:t>
            </a:r>
            <a:r>
              <a:rPr lang="ar-EG" dirty="0">
                <a:latin typeface="Arial" charset="0"/>
              </a:rPr>
              <a:t>لآب – أيها الرب الهنا العظيم</a:t>
            </a:r>
            <a:endParaRPr lang="en-US" dirty="0">
              <a:latin typeface="Arial" charset="0"/>
            </a:endParaRPr>
          </a:p>
        </p:txBody>
      </p:sp>
      <p:sp>
        <p:nvSpPr>
          <p:cNvPr id="7801970" name="AutoShape 114">
            <a:hlinkClick r:id="rId5" action="ppaction://hlinksldjump" highlightClick="1"/>
          </p:cNvPr>
          <p:cNvSpPr>
            <a:spLocks noChangeArrowheads="1"/>
          </p:cNvSpPr>
          <p:nvPr/>
        </p:nvSpPr>
        <p:spPr bwMode="auto">
          <a:xfrm>
            <a:off x="252921" y="2318012"/>
            <a:ext cx="3801206" cy="664004"/>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pPr>
            <a:r>
              <a:rPr lang="en-CA" dirty="0">
                <a:latin typeface="Arial" charset="0"/>
              </a:rPr>
              <a:t>St. Cyril – Ô Dieu qui a </a:t>
            </a:r>
            <a:r>
              <a:rPr lang="en-CA" dirty="0" err="1">
                <a:latin typeface="Arial" charset="0"/>
              </a:rPr>
              <a:t>commencé</a:t>
            </a:r>
            <a:endParaRPr lang="en-CA" dirty="0">
              <a:latin typeface="Arial" charset="0"/>
            </a:endParaRPr>
          </a:p>
          <a:p>
            <a:pPr algn="ctr" defTabSz="360000">
              <a:lnSpc>
                <a:spcPct val="75000"/>
              </a:lnSpc>
            </a:pPr>
            <a:r>
              <a:rPr lang="ar-EG" dirty="0">
                <a:latin typeface="Arial" charset="0"/>
              </a:rPr>
              <a:t>القداس الكيرلسى (</a:t>
            </a:r>
            <a:r>
              <a:rPr lang="ar-SA" dirty="0">
                <a:latin typeface="Arial" charset="0"/>
              </a:rPr>
              <a:t>يا اللهُ الذى سَبَقَ فوسمنا للبنوة</a:t>
            </a:r>
            <a:r>
              <a:rPr lang="ar-EG" dirty="0">
                <a:latin typeface="Arial" charset="0"/>
              </a:rPr>
              <a:t>)</a:t>
            </a:r>
            <a:endParaRPr lang="en-US" dirty="0">
              <a:latin typeface="Arial" charset="0"/>
            </a:endParaRPr>
          </a:p>
        </p:txBody>
      </p:sp>
      <p:sp>
        <p:nvSpPr>
          <p:cNvPr id="36" name="ZoneTexte 35">
            <a:extLst>
              <a:ext uri="{FF2B5EF4-FFF2-40B4-BE49-F238E27FC236}">
                <a16:creationId xmlns:a16="http://schemas.microsoft.com/office/drawing/2014/main" id="{317CD0E4-9FE3-4927-8980-9A0068617EEF}"/>
              </a:ext>
            </a:extLst>
          </p:cNvPr>
          <p:cNvSpPr txBox="1"/>
          <p:nvPr/>
        </p:nvSpPr>
        <p:spPr>
          <a:xfrm>
            <a:off x="8460432" y="4636378"/>
            <a:ext cx="772275" cy="523220"/>
          </a:xfrm>
          <a:prstGeom prst="rect">
            <a:avLst/>
          </a:prstGeom>
          <a:noFill/>
        </p:spPr>
        <p:txBody>
          <a:bodyPr wrap="square" rtlCol="0">
            <a:spAutoFit/>
          </a:bodyPr>
          <a:lstStyle/>
          <a:p>
            <a:r>
              <a:rPr lang="fr-FR" sz="2800" dirty="0">
                <a:latin typeface="Arial" panose="020B0604020202020204" pitchFamily="34" charset="0"/>
              </a:rPr>
              <a:t>1/3</a:t>
            </a:r>
          </a:p>
        </p:txBody>
      </p:sp>
      <p:graphicFrame>
        <p:nvGraphicFramePr>
          <p:cNvPr id="38" name="Tableau 37">
            <a:extLst>
              <a:ext uri="{FF2B5EF4-FFF2-40B4-BE49-F238E27FC236}">
                <a16:creationId xmlns:a16="http://schemas.microsoft.com/office/drawing/2014/main" id="{F1B3158C-D045-44A1-9926-C913AB5F1D40}"/>
              </a:ext>
            </a:extLst>
          </p:cNvPr>
          <p:cNvGraphicFramePr>
            <a:graphicFrameLocks noGrp="1"/>
          </p:cNvGraphicFramePr>
          <p:nvPr/>
        </p:nvGraphicFramePr>
        <p:xfrm>
          <a:off x="1520149" y="111924"/>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25103599"/>
                    </a:ext>
                  </a:extLst>
                </a:gridCol>
              </a:tblGrid>
              <a:tr h="297180">
                <a:tc>
                  <a:txBody>
                    <a:bodyPr/>
                    <a:lstStyle/>
                    <a:p>
                      <a:pPr algn="ctr"/>
                      <a:r>
                        <a:rPr lang="fr-FR" sz="1500" dirty="0"/>
                        <a:t>Menu Fractions - </a:t>
                      </a:r>
                      <a:r>
                        <a:rPr lang="ar-EG" sz="1500" dirty="0">
                          <a:latin typeface="Arial" charset="0"/>
                        </a:rPr>
                        <a:t>فهرس صلوات القسم </a:t>
                      </a:r>
                      <a:endParaRPr lang="fr-FR"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90631897"/>
                  </a:ext>
                </a:extLst>
              </a:tr>
            </a:tbl>
          </a:graphicData>
        </a:graphic>
      </p:graphicFrame>
      <p:sp>
        <p:nvSpPr>
          <p:cNvPr id="39" name="Action Button: Custom 26">
            <a:hlinkClick r:id="rId6" action="ppaction://hlinksldjump" highlightClick="1"/>
            <a:extLst>
              <a:ext uri="{FF2B5EF4-FFF2-40B4-BE49-F238E27FC236}">
                <a16:creationId xmlns:a16="http://schemas.microsoft.com/office/drawing/2014/main" id="{C1CC65E0-2D61-421F-872A-A79D411C524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0" name="AutoShape 89">
            <a:hlinkClick r:id="rId7" action="ppaction://hlinksldjump" highlightClick="1"/>
            <a:extLst>
              <a:ext uri="{FF2B5EF4-FFF2-40B4-BE49-F238E27FC236}">
                <a16:creationId xmlns:a16="http://schemas.microsoft.com/office/drawing/2014/main" id="{2DB3E178-944A-4C1F-A115-CDA6E48D77BF}"/>
              </a:ext>
            </a:extLst>
          </p:cNvPr>
          <p:cNvSpPr>
            <a:spLocks noChangeArrowheads="1"/>
          </p:cNvSpPr>
          <p:nvPr/>
        </p:nvSpPr>
        <p:spPr bwMode="auto">
          <a:xfrm>
            <a:off x="4957256" y="3878261"/>
            <a:ext cx="3801206" cy="664003"/>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sz="2000" dirty="0">
                <a:latin typeface="Arial" charset="0"/>
              </a:rPr>
              <a:t>St. </a:t>
            </a:r>
            <a:r>
              <a:rPr lang="en-US" sz="2000" dirty="0" err="1">
                <a:latin typeface="Arial" charset="0"/>
              </a:rPr>
              <a:t>Vierge</a:t>
            </a:r>
            <a:r>
              <a:rPr lang="en-US" sz="2000" dirty="0">
                <a:latin typeface="Arial" charset="0"/>
              </a:rPr>
              <a:t> Marie et les </a:t>
            </a:r>
            <a:r>
              <a:rPr lang="en-US" sz="2000" dirty="0" err="1">
                <a:latin typeface="Arial" charset="0"/>
              </a:rPr>
              <a:t>anges</a:t>
            </a:r>
            <a:endParaRPr lang="en-US" sz="2000" dirty="0">
              <a:latin typeface="Arial" charset="0"/>
            </a:endParaRPr>
          </a:p>
          <a:p>
            <a:pPr algn="ctr" defTabSz="360000">
              <a:lnSpc>
                <a:spcPct val="75000"/>
              </a:lnSpc>
              <a:spcBef>
                <a:spcPct val="0"/>
              </a:spcBef>
            </a:pPr>
            <a:r>
              <a:rPr lang="ar-EG" sz="2000" dirty="0">
                <a:latin typeface="Arial" charset="0"/>
              </a:rPr>
              <a:t> العذراء و الملائكة</a:t>
            </a:r>
            <a:r>
              <a:rPr lang="fr-FR" sz="2000" dirty="0">
                <a:latin typeface="Arial" charset="0"/>
              </a:rPr>
              <a:t> </a:t>
            </a:r>
            <a:r>
              <a:rPr lang="ar-EG" sz="2000" dirty="0">
                <a:latin typeface="Arial" charset="0"/>
              </a:rPr>
              <a:t>  </a:t>
            </a:r>
            <a:r>
              <a:rPr lang="fr-FR" sz="2000" dirty="0">
                <a:latin typeface="Arial" charset="0"/>
              </a:rPr>
              <a:t> </a:t>
            </a:r>
            <a:endParaRPr lang="en-US" sz="2000" dirty="0">
              <a:latin typeface="Arial" charset="0"/>
            </a:endParaRPr>
          </a:p>
        </p:txBody>
      </p:sp>
      <p:sp>
        <p:nvSpPr>
          <p:cNvPr id="11" name="AutoShape 106">
            <a:hlinkClick r:id="rId8" action="ppaction://hlinksldjump" highlightClick="1"/>
            <a:extLst>
              <a:ext uri="{FF2B5EF4-FFF2-40B4-BE49-F238E27FC236}">
                <a16:creationId xmlns:a16="http://schemas.microsoft.com/office/drawing/2014/main" id="{05551D8B-DAD0-4A2B-ACE6-0EEADAF44863}"/>
              </a:ext>
            </a:extLst>
          </p:cNvPr>
          <p:cNvSpPr>
            <a:spLocks noChangeArrowheads="1"/>
          </p:cNvSpPr>
          <p:nvPr/>
        </p:nvSpPr>
        <p:spPr bwMode="auto">
          <a:xfrm>
            <a:off x="4957256" y="2318012"/>
            <a:ext cx="3801206" cy="664004"/>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fr-CA" sz="2000" dirty="0">
                <a:latin typeface="Arial" charset="0"/>
              </a:rPr>
              <a:t>Fils – Toi qui es le Logos</a:t>
            </a:r>
          </a:p>
          <a:p>
            <a:pPr algn="ctr" defTabSz="360000">
              <a:lnSpc>
                <a:spcPct val="75000"/>
              </a:lnSpc>
              <a:spcBef>
                <a:spcPct val="0"/>
              </a:spcBef>
            </a:pPr>
            <a:r>
              <a:rPr lang="ar-EG" sz="2000" dirty="0">
                <a:latin typeface="Arial" charset="0"/>
              </a:rPr>
              <a:t>الأبن –  أنت هو كلمة الآب</a:t>
            </a:r>
            <a:r>
              <a:rPr lang="fr-FR" sz="2000" dirty="0">
                <a:latin typeface="Arial" charset="0"/>
              </a:rPr>
              <a:t> </a:t>
            </a:r>
            <a:endParaRPr lang="en-US" sz="2000" dirty="0">
              <a:latin typeface="Arial" charset="0"/>
            </a:endParaRPr>
          </a:p>
        </p:txBody>
      </p:sp>
      <p:sp>
        <p:nvSpPr>
          <p:cNvPr id="12" name="AutoShape 108">
            <a:hlinkClick r:id="rId9" action="ppaction://hlinksldjump" highlightClick="1"/>
            <a:extLst>
              <a:ext uri="{FF2B5EF4-FFF2-40B4-BE49-F238E27FC236}">
                <a16:creationId xmlns:a16="http://schemas.microsoft.com/office/drawing/2014/main" id="{B2597A4C-B6BB-4050-89E3-947E5662FE18}"/>
              </a:ext>
            </a:extLst>
          </p:cNvPr>
          <p:cNvSpPr>
            <a:spLocks noChangeArrowheads="1"/>
          </p:cNvSpPr>
          <p:nvPr/>
        </p:nvSpPr>
        <p:spPr bwMode="auto">
          <a:xfrm>
            <a:off x="4961107" y="761019"/>
            <a:ext cx="3801206" cy="642958"/>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fr-CA" sz="2000" dirty="0">
                <a:latin typeface="Arial" charset="0"/>
              </a:rPr>
              <a:t>Fils – Ô Omniprésent</a:t>
            </a:r>
          </a:p>
          <a:p>
            <a:pPr algn="ctr" defTabSz="360000">
              <a:lnSpc>
                <a:spcPct val="75000"/>
              </a:lnSpc>
              <a:spcBef>
                <a:spcPct val="0"/>
              </a:spcBef>
            </a:pPr>
            <a:r>
              <a:rPr lang="ar-SA" sz="2000" dirty="0">
                <a:latin typeface="Arial" charset="0"/>
              </a:rPr>
              <a:t>ا</a:t>
            </a:r>
            <a:r>
              <a:rPr lang="ar-EG" sz="2000" dirty="0">
                <a:latin typeface="Arial" charset="0"/>
              </a:rPr>
              <a:t>لأبن سنوى أيها الكائن</a:t>
            </a:r>
            <a:endParaRPr lang="en-US" sz="2000" dirty="0">
              <a:latin typeface="Arial" charset="0"/>
            </a:endParaRPr>
          </a:p>
        </p:txBody>
      </p:sp>
      <p:sp>
        <p:nvSpPr>
          <p:cNvPr id="13" name="AutoShape 115">
            <a:hlinkClick r:id="rId10" action="ppaction://hlinksldjump" highlightClick="1"/>
            <a:extLst>
              <a:ext uri="{FF2B5EF4-FFF2-40B4-BE49-F238E27FC236}">
                <a16:creationId xmlns:a16="http://schemas.microsoft.com/office/drawing/2014/main" id="{3C4AA8E8-A999-4657-8AA5-726AA941E54D}"/>
              </a:ext>
            </a:extLst>
          </p:cNvPr>
          <p:cNvSpPr>
            <a:spLocks noChangeArrowheads="1"/>
          </p:cNvSpPr>
          <p:nvPr/>
        </p:nvSpPr>
        <p:spPr bwMode="auto">
          <a:xfrm>
            <a:off x="4957256" y="1527975"/>
            <a:ext cx="3801206" cy="664005"/>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fr-CA" dirty="0">
                <a:latin typeface="Arial" charset="0"/>
              </a:rPr>
              <a:t>Fils – Ô Fils Unique, Dieu le Logos</a:t>
            </a:r>
          </a:p>
          <a:p>
            <a:pPr algn="ctr" defTabSz="360000">
              <a:lnSpc>
                <a:spcPct val="75000"/>
              </a:lnSpc>
              <a:spcBef>
                <a:spcPct val="0"/>
              </a:spcBef>
            </a:pPr>
            <a:r>
              <a:rPr lang="ar-EG" dirty="0">
                <a:latin typeface="Arial" charset="0"/>
              </a:rPr>
              <a:t>الأبن - سنوى أيها الإبن الوحيد</a:t>
            </a:r>
            <a:endParaRPr lang="en-US" dirty="0">
              <a:latin typeface="Arial" charset="0"/>
            </a:endParaRPr>
          </a:p>
        </p:txBody>
      </p:sp>
      <p:sp>
        <p:nvSpPr>
          <p:cNvPr id="14" name="AutoShape 117">
            <a:hlinkClick r:id="rId11" action="ppaction://hlinksldjump" highlightClick="1"/>
            <a:extLst>
              <a:ext uri="{FF2B5EF4-FFF2-40B4-BE49-F238E27FC236}">
                <a16:creationId xmlns:a16="http://schemas.microsoft.com/office/drawing/2014/main" id="{393F3293-06CD-4DFB-895D-0D602AC24863}"/>
              </a:ext>
            </a:extLst>
          </p:cNvPr>
          <p:cNvSpPr>
            <a:spLocks noChangeArrowheads="1"/>
          </p:cNvSpPr>
          <p:nvPr/>
        </p:nvSpPr>
        <p:spPr bwMode="auto">
          <a:xfrm>
            <a:off x="4957256" y="3105323"/>
            <a:ext cx="3801206" cy="664004"/>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sz="2000" dirty="0">
                <a:latin typeface="Arial" charset="0"/>
              </a:rPr>
              <a:t>St. Cyril – Ô </a:t>
            </a:r>
            <a:r>
              <a:rPr lang="en-US" sz="2000" dirty="0" err="1">
                <a:latin typeface="Arial" charset="0"/>
              </a:rPr>
              <a:t>Agneau</a:t>
            </a:r>
            <a:r>
              <a:rPr lang="en-US" sz="2000" dirty="0">
                <a:latin typeface="Arial" charset="0"/>
              </a:rPr>
              <a:t> de Dieu</a:t>
            </a:r>
          </a:p>
          <a:p>
            <a:pPr algn="ctr" defTabSz="360000">
              <a:lnSpc>
                <a:spcPct val="75000"/>
              </a:lnSpc>
              <a:spcBef>
                <a:spcPct val="0"/>
              </a:spcBef>
            </a:pPr>
            <a:r>
              <a:rPr lang="ar-EG" sz="2000" dirty="0">
                <a:latin typeface="Arial" charset="0"/>
              </a:rPr>
              <a:t>أنبا كيرلس</a:t>
            </a:r>
            <a:endParaRPr lang="en-US" sz="2000" dirty="0">
              <a:latin typeface="Arial" charset="0"/>
            </a:endParaRPr>
          </a:p>
        </p:txBody>
      </p:sp>
      <p:sp>
        <p:nvSpPr>
          <p:cNvPr id="17" name="AutoShape 90">
            <a:hlinkClick r:id="rId12" action="ppaction://hlinksldjump" highlightClick="1"/>
            <a:extLst>
              <a:ext uri="{FF2B5EF4-FFF2-40B4-BE49-F238E27FC236}">
                <a16:creationId xmlns:a16="http://schemas.microsoft.com/office/drawing/2014/main" id="{96E7E2CE-8C9E-47A6-8F24-C0FC0A2EE72C}"/>
              </a:ext>
            </a:extLst>
          </p:cNvPr>
          <p:cNvSpPr>
            <a:spLocks noChangeArrowheads="1"/>
          </p:cNvSpPr>
          <p:nvPr/>
        </p:nvSpPr>
        <p:spPr bwMode="auto">
          <a:xfrm>
            <a:off x="252920" y="756061"/>
            <a:ext cx="3801206" cy="664006"/>
          </a:xfrm>
          <a:prstGeom prst="actionButtonBlank">
            <a:avLst/>
          </a:prstGeom>
          <a:solidFill>
            <a:schemeClr val="accent1"/>
          </a:solidFill>
          <a:ln w="12700">
            <a:solidFill>
              <a:schemeClr val="tx1"/>
            </a:solidFill>
            <a:miter lim="800000"/>
            <a:headEnd/>
            <a:tailEnd/>
          </a:ln>
          <a:effectLst/>
        </p:spPr>
        <p:txBody>
          <a:bodyPr wrap="none" anchor="ctr" anchorCtr="0"/>
          <a:lstStyle/>
          <a:p>
            <a:pPr algn="ctr" defTabSz="360000">
              <a:lnSpc>
                <a:spcPct val="75000"/>
              </a:lnSpc>
              <a:spcBef>
                <a:spcPct val="0"/>
              </a:spcBef>
              <a:tabLst>
                <a:tab pos="0" algn="l"/>
              </a:tabLst>
            </a:pPr>
            <a:r>
              <a:rPr lang="en-US" dirty="0">
                <a:latin typeface="Arial" charset="0"/>
              </a:rPr>
              <a:t>Basile </a:t>
            </a:r>
            <a:r>
              <a:rPr lang="en-CA" dirty="0">
                <a:latin typeface="Arial" charset="0"/>
              </a:rPr>
              <a:t>– </a:t>
            </a:r>
            <a:r>
              <a:rPr lang="en-US" dirty="0" err="1">
                <a:latin typeface="Arial" charset="0"/>
              </a:rPr>
              <a:t>Annuel</a:t>
            </a:r>
            <a:r>
              <a:rPr lang="en-US" dirty="0">
                <a:latin typeface="Arial" charset="0"/>
              </a:rPr>
              <a:t> - </a:t>
            </a:r>
            <a:r>
              <a:rPr lang="fr-CA" dirty="0">
                <a:latin typeface="Arial" charset="0"/>
              </a:rPr>
              <a:t>Ô Maître, Seigneur</a:t>
            </a:r>
          </a:p>
          <a:p>
            <a:pPr algn="ctr" defTabSz="360000">
              <a:lnSpc>
                <a:spcPct val="75000"/>
              </a:lnSpc>
              <a:spcBef>
                <a:spcPct val="0"/>
              </a:spcBef>
              <a:tabLst>
                <a:tab pos="0" algn="l"/>
              </a:tabLst>
            </a:pPr>
            <a:r>
              <a:rPr lang="en-US" dirty="0">
                <a:latin typeface="Arial" charset="0"/>
              </a:rPr>
              <a:t>	</a:t>
            </a:r>
            <a:r>
              <a:rPr lang="ar-EG" dirty="0">
                <a:latin typeface="Arial" charset="0"/>
              </a:rPr>
              <a:t>القسمة </a:t>
            </a:r>
            <a:r>
              <a:rPr lang="ar-EG" dirty="0" err="1">
                <a:latin typeface="Arial" charset="0"/>
              </a:rPr>
              <a:t>السنوى</a:t>
            </a:r>
            <a:endParaRPr lang="en-US" dirty="0">
              <a:latin typeface="Arial" charset="0"/>
            </a:endParaRPr>
          </a:p>
        </p:txBody>
      </p:sp>
      <p:sp>
        <p:nvSpPr>
          <p:cNvPr id="18" name="Action Button: Custom 26">
            <a:hlinkClick r:id="rId13" action="ppaction://hlinksldjump" highlightClick="1"/>
            <a:extLst>
              <a:ext uri="{FF2B5EF4-FFF2-40B4-BE49-F238E27FC236}">
                <a16:creationId xmlns:a16="http://schemas.microsoft.com/office/drawing/2014/main" id="{73FF55CA-96E8-41DB-841B-728F27430CF3}"/>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2987008401"/>
      </p:ext>
    </p:extLst>
  </p:cSld>
  <p:clrMapOvr>
    <a:masterClrMapping/>
  </p:clrMapOvr>
  <p:transition/>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2" action="ppaction://hlinksldjump" highlightClick="1"/>
            <a:extLst>
              <a:ext uri="{FF2B5EF4-FFF2-40B4-BE49-F238E27FC236}">
                <a16:creationId xmlns:a16="http://schemas.microsoft.com/office/drawing/2014/main" id="{1758E3C7-F962-4E3A-8AF4-2A2595225AE2}"/>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2">
            <a:extLst>
              <a:ext uri="{FF2B5EF4-FFF2-40B4-BE49-F238E27FC236}">
                <a16:creationId xmlns:a16="http://schemas.microsoft.com/office/drawing/2014/main" id="{419724BD-D626-4173-B4BF-346F50354B61}"/>
              </a:ext>
            </a:extLst>
          </p:cNvPr>
          <p:cNvGraphicFramePr>
            <a:graphicFrameLocks noGrp="1"/>
          </p:cNvGraphicFramePr>
          <p:nvPr>
            <p:extLst>
              <p:ext uri="{D42A27DB-BD31-4B8C-83A1-F6EECF244321}">
                <p14:modId xmlns:p14="http://schemas.microsoft.com/office/powerpoint/2010/main" val="3814289736"/>
              </p:ext>
            </p:extLst>
          </p:nvPr>
        </p:nvGraphicFramePr>
        <p:xfrm>
          <a:off x="0" y="0"/>
          <a:ext cx="9144001" cy="5097780"/>
        </p:xfrm>
        <a:graphic>
          <a:graphicData uri="http://schemas.openxmlformats.org/drawingml/2006/table">
            <a:tbl>
              <a:tblPr/>
              <a:tblGrid>
                <a:gridCol w="3274979">
                  <a:extLst>
                    <a:ext uri="{9D8B030D-6E8A-4147-A177-3AD203B41FA5}">
                      <a16:colId xmlns:a16="http://schemas.microsoft.com/office/drawing/2014/main" val="20000"/>
                    </a:ext>
                  </a:extLst>
                </a:gridCol>
                <a:gridCol w="3326859">
                  <a:extLst>
                    <a:ext uri="{9D8B030D-6E8A-4147-A177-3AD203B41FA5}">
                      <a16:colId xmlns:a16="http://schemas.microsoft.com/office/drawing/2014/main" val="20001"/>
                    </a:ext>
                  </a:extLst>
                </a:gridCol>
                <a:gridCol w="2542163">
                  <a:extLst>
                    <a:ext uri="{9D8B030D-6E8A-4147-A177-3AD203B41FA5}">
                      <a16:colId xmlns:a16="http://schemas.microsoft.com/office/drawing/2014/main" val="20002"/>
                    </a:ext>
                  </a:extLst>
                </a:gridCol>
              </a:tblGrid>
              <a:tr h="450610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C~mou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e~nimwou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m~viarou</a:t>
                      </a:r>
                      <a:r>
                        <a:rPr kumimoji="0" lang="en-US" sz="3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000" b="0" i="0" u="none" strike="noStrike" cap="none" normalizeH="0" baseline="0" dirty="0" err="1">
                          <a:ln>
                            <a:noFill/>
                          </a:ln>
                          <a:solidFill>
                            <a:schemeClr val="tx1"/>
                          </a:solidFill>
                          <a:effectLst/>
                          <a:latin typeface="Coptic1" pitchFamily="2" charset="0"/>
                          <a:cs typeface="Arial" charset="0"/>
                        </a:rPr>
                        <a:t>C~mou</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e~nici</a:t>
                      </a:r>
                      <a:r>
                        <a:rPr kumimoji="0" lang="fr-FR" sz="3000" b="0" i="0" u="none" strike="noStrike" cap="none" normalizeH="0" baseline="0" dirty="0">
                          <a:ln>
                            <a:noFill/>
                          </a:ln>
                          <a:solidFill>
                            <a:schemeClr val="tx1"/>
                          </a:solidFill>
                          <a:effectLst/>
                          <a:latin typeface="Coptic1" pitchFamily="2" charset="0"/>
                          <a:cs typeface="Arial" charset="0"/>
                        </a:rPr>
                        <a:t>] nem </a:t>
                      </a:r>
                      <a:r>
                        <a:rPr kumimoji="0" lang="fr-FR" sz="3000" b="0" i="0" u="none" strike="noStrike" cap="none" normalizeH="0" baseline="0" dirty="0" err="1">
                          <a:ln>
                            <a:noFill/>
                          </a:ln>
                          <a:solidFill>
                            <a:schemeClr val="tx1"/>
                          </a:solidFill>
                          <a:effectLst/>
                          <a:latin typeface="Coptic1" pitchFamily="2" charset="0"/>
                          <a:cs typeface="Arial" charset="0"/>
                        </a:rPr>
                        <a:t>nicim</a:t>
                      </a:r>
                      <a:r>
                        <a:rPr kumimoji="0" lang="fr-FR" sz="3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000" b="0" i="0" u="none" strike="noStrike" cap="none" normalizeH="0" baseline="0" dirty="0">
                          <a:ln>
                            <a:noFill/>
                          </a:ln>
                          <a:solidFill>
                            <a:schemeClr val="tx1"/>
                          </a:solidFill>
                          <a:effectLst/>
                          <a:latin typeface="Coptic1" pitchFamily="2" charset="0"/>
                          <a:cs typeface="Arial" charset="0"/>
                        </a:rPr>
                        <a:t>C</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mou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e~nia</a:t>
                      </a:r>
                      <a:r>
                        <a:rPr kumimoji="0" lang="en-US" sz="3000" b="0" i="0" u="none" strike="noStrike" cap="none" normalizeH="0" baseline="0" dirty="0">
                          <a:ln>
                            <a:noFill/>
                          </a:ln>
                          <a:solidFill>
                            <a:schemeClr val="tx1"/>
                          </a:solidFill>
                          <a:effectLst/>
                          <a:latin typeface="Coptic1" pitchFamily="2" charset="0"/>
                          <a:cs typeface="Arial" charset="0"/>
                        </a:rPr>
                        <a:t>/r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t~ve</a:t>
                      </a:r>
                      <a:r>
                        <a:rPr kumimoji="0" lang="en-US" sz="3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Mare </a:t>
                      </a:r>
                      <a:r>
                        <a:rPr kumimoji="0" lang="en-US" sz="3000" b="0" i="0" u="none" strike="noStrike" cap="none" normalizeH="0" baseline="0" dirty="0" err="1">
                          <a:ln>
                            <a:noFill/>
                          </a:ln>
                          <a:solidFill>
                            <a:schemeClr val="tx1"/>
                          </a:solidFill>
                          <a:effectLst/>
                          <a:latin typeface="Coptic1" pitchFamily="2" charset="0"/>
                          <a:cs typeface="Arial" charset="0"/>
                        </a:rPr>
                        <a:t>peknai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tekhir</a:t>
                      </a:r>
                      <a:r>
                        <a:rPr kumimoji="0" lang="en-US" sz="3000" b="0" i="0" u="none" strike="noStrike" cap="none" normalizeH="0" baseline="0" dirty="0">
                          <a:ln>
                            <a:noFill/>
                          </a:ln>
                          <a:solidFill>
                            <a:schemeClr val="tx1"/>
                          </a:solidFill>
                          <a:effectLst/>
                          <a:latin typeface="Coptic1" pitchFamily="2" charset="0"/>
                          <a:cs typeface="Arial" charset="0"/>
                        </a:rPr>
                        <a:t>/n/ oi </a:t>
                      </a:r>
                      <a:r>
                        <a:rPr kumimoji="0" lang="en-US" sz="3000" b="0" i="0" u="none" strike="noStrike" cap="none" normalizeH="0" baseline="0" dirty="0" err="1">
                          <a:ln>
                            <a:noFill/>
                          </a:ln>
                          <a:solidFill>
                            <a:schemeClr val="tx1"/>
                          </a:solidFill>
                          <a:effectLst/>
                          <a:latin typeface="Coptic1" pitchFamily="2" charset="0"/>
                          <a:cs typeface="Arial" charset="0"/>
                        </a:rPr>
                        <a:t>n~cobt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m~peklaoc</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Bénis</a:t>
                      </a:r>
                      <a:r>
                        <a:rPr kumimoji="0" lang="en-CA" sz="2600" b="0" i="0" u="none" strike="noStrike" cap="none" normalizeH="0" baseline="0" dirty="0">
                          <a:ln>
                            <a:noFill/>
                          </a:ln>
                          <a:solidFill>
                            <a:schemeClr val="tx1"/>
                          </a:solidFill>
                          <a:effectLst/>
                          <a:latin typeface="Arial" charset="0"/>
                          <a:cs typeface="Arial" charset="0"/>
                        </a:rPr>
                        <a:t> les </a:t>
                      </a:r>
                      <a:r>
                        <a:rPr kumimoji="0" lang="en-CA" sz="2600" b="0" i="0" u="none" strike="noStrike" cap="none" normalizeH="0" baseline="0" dirty="0" err="1">
                          <a:ln>
                            <a:noFill/>
                          </a:ln>
                          <a:solidFill>
                            <a:schemeClr val="tx1"/>
                          </a:solidFill>
                          <a:effectLst/>
                          <a:latin typeface="Arial" charset="0"/>
                          <a:cs typeface="Arial" charset="0"/>
                        </a:rPr>
                        <a:t>eaux</a:t>
                      </a:r>
                      <a:r>
                        <a:rPr kumimoji="0" lang="en-CA" sz="2600" b="0" i="0" u="none" strike="noStrike" cap="none" normalizeH="0" baseline="0" dirty="0">
                          <a:ln>
                            <a:noFill/>
                          </a:ln>
                          <a:solidFill>
                            <a:schemeClr val="tx1"/>
                          </a:solidFill>
                          <a:effectLst/>
                          <a:latin typeface="Arial" charset="0"/>
                          <a:cs typeface="Arial" charset="0"/>
                        </a:rPr>
                        <a:t> des </a:t>
                      </a:r>
                      <a:r>
                        <a:rPr kumimoji="0" lang="en-CA" sz="2600" b="0" i="0" u="none" strike="noStrike" cap="none" normalizeH="0" baseline="0" dirty="0" err="1">
                          <a:ln>
                            <a:noFill/>
                          </a:ln>
                          <a:solidFill>
                            <a:schemeClr val="tx1"/>
                          </a:solidFill>
                          <a:effectLst/>
                          <a:latin typeface="Arial" charset="0"/>
                          <a:cs typeface="Arial" charset="0"/>
                        </a:rPr>
                        <a:t>fleuves</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Bénis</a:t>
                      </a:r>
                      <a:r>
                        <a:rPr kumimoji="0" lang="en-CA" sz="2600" b="0" i="0" u="none" strike="noStrike" cap="none" normalizeH="0" baseline="0" dirty="0">
                          <a:ln>
                            <a:noFill/>
                          </a:ln>
                          <a:solidFill>
                            <a:schemeClr val="tx1"/>
                          </a:solidFill>
                          <a:effectLst/>
                          <a:latin typeface="Arial" charset="0"/>
                          <a:cs typeface="Arial" charset="0"/>
                        </a:rPr>
                        <a:t> les </a:t>
                      </a:r>
                      <a:r>
                        <a:rPr kumimoji="0" lang="en-CA" sz="2600" b="0" i="0" u="none" strike="noStrike" cap="none" normalizeH="0" baseline="0" dirty="0" err="1">
                          <a:ln>
                            <a:noFill/>
                          </a:ln>
                          <a:solidFill>
                            <a:schemeClr val="tx1"/>
                          </a:solidFill>
                          <a:effectLst/>
                          <a:latin typeface="Arial" charset="0"/>
                          <a:cs typeface="Arial" charset="0"/>
                        </a:rPr>
                        <a:t>semences</a:t>
                      </a:r>
                      <a:r>
                        <a:rPr kumimoji="0" lang="en-CA" sz="2600" b="0" i="0" u="none" strike="noStrike" cap="none" normalizeH="0" baseline="0" dirty="0">
                          <a:ln>
                            <a:noFill/>
                          </a:ln>
                          <a:solidFill>
                            <a:schemeClr val="tx1"/>
                          </a:solidFill>
                          <a:effectLst/>
                          <a:latin typeface="Arial" charset="0"/>
                          <a:cs typeface="Arial" charset="0"/>
                        </a:rPr>
                        <a:t> et les </a:t>
                      </a:r>
                      <a:r>
                        <a:rPr kumimoji="0" lang="en-CA" sz="2600" b="0" i="0" u="none" strike="noStrike" cap="none" normalizeH="0" baseline="0" dirty="0" err="1">
                          <a:ln>
                            <a:noFill/>
                          </a:ln>
                          <a:solidFill>
                            <a:schemeClr val="tx1"/>
                          </a:solidFill>
                          <a:effectLst/>
                          <a:latin typeface="Arial" charset="0"/>
                          <a:cs typeface="Arial" charset="0"/>
                        </a:rPr>
                        <a:t>fourrages</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Bénis</a:t>
                      </a:r>
                      <a:r>
                        <a:rPr kumimoji="0" lang="en-CA" sz="2600" b="0" i="0" u="none" strike="noStrike" cap="none" normalizeH="0" baseline="0" dirty="0">
                          <a:ln>
                            <a:noFill/>
                          </a:ln>
                          <a:solidFill>
                            <a:schemeClr val="tx1"/>
                          </a:solidFill>
                          <a:effectLst/>
                          <a:latin typeface="Arial" charset="0"/>
                          <a:cs typeface="Arial" charset="0"/>
                        </a:rPr>
                        <a:t> les vents des </a:t>
                      </a:r>
                      <a:r>
                        <a:rPr kumimoji="0" lang="en-CA" sz="2600" b="0" i="0" u="none" strike="noStrike" cap="none" normalizeH="0" baseline="0" dirty="0" err="1">
                          <a:ln>
                            <a:noFill/>
                          </a:ln>
                          <a:solidFill>
                            <a:schemeClr val="tx1"/>
                          </a:solidFill>
                          <a:effectLst/>
                          <a:latin typeface="Arial" charset="0"/>
                          <a:cs typeface="Arial" charset="0"/>
                        </a:rPr>
                        <a:t>cieux</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a:ln>
                            <a:noFill/>
                          </a:ln>
                          <a:solidFill>
                            <a:schemeClr val="tx1"/>
                          </a:solidFill>
                          <a:effectLst/>
                          <a:latin typeface="Arial" charset="0"/>
                          <a:cs typeface="Arial" charset="0"/>
                        </a:rPr>
                        <a:t>Que Ta </a:t>
                      </a:r>
                      <a:r>
                        <a:rPr kumimoji="0" lang="en-CA" sz="2600" b="0" i="0" u="none" strike="noStrike" cap="none" normalizeH="0" baseline="0" dirty="0" err="1">
                          <a:ln>
                            <a:noFill/>
                          </a:ln>
                          <a:solidFill>
                            <a:schemeClr val="tx1"/>
                          </a:solidFill>
                          <a:effectLst/>
                          <a:latin typeface="Arial" charset="0"/>
                          <a:cs typeface="Arial" charset="0"/>
                        </a:rPr>
                        <a:t>miséricorde</a:t>
                      </a:r>
                      <a:r>
                        <a:rPr kumimoji="0" lang="en-CA" sz="2600" b="0" i="0" u="none" strike="noStrike" cap="none" normalizeH="0" baseline="0" dirty="0">
                          <a:ln>
                            <a:noFill/>
                          </a:ln>
                          <a:solidFill>
                            <a:schemeClr val="tx1"/>
                          </a:solidFill>
                          <a:effectLst/>
                          <a:latin typeface="Arial" charset="0"/>
                          <a:cs typeface="Arial" charset="0"/>
                        </a:rPr>
                        <a:t> et Ta </a:t>
                      </a:r>
                      <a:r>
                        <a:rPr kumimoji="0" lang="en-CA" sz="2600" b="0" i="0" u="none" strike="noStrike" cap="none" normalizeH="0" baseline="0" dirty="0" err="1">
                          <a:ln>
                            <a:noFill/>
                          </a:ln>
                          <a:solidFill>
                            <a:schemeClr val="tx1"/>
                          </a:solidFill>
                          <a:effectLst/>
                          <a:latin typeface="Arial" charset="0"/>
                          <a:cs typeface="Arial" charset="0"/>
                        </a:rPr>
                        <a:t>paix</a:t>
                      </a:r>
                      <a:r>
                        <a:rPr kumimoji="0" lang="en-CA" sz="2600" b="0" i="0" u="none" strike="noStrike" cap="none" normalizeH="0" baseline="0" dirty="0">
                          <a:ln>
                            <a:noFill/>
                          </a:ln>
                          <a:solidFill>
                            <a:schemeClr val="tx1"/>
                          </a:solidFill>
                          <a:effectLst/>
                          <a:latin typeface="Arial" charset="0"/>
                          <a:cs typeface="Arial" charset="0"/>
                        </a:rPr>
                        <a:t> </a:t>
                      </a:r>
                      <a:r>
                        <a:rPr kumimoji="0" lang="en-CA" sz="2600" b="0" i="0" u="none" strike="noStrike" cap="none" normalizeH="0" baseline="0" dirty="0" err="1">
                          <a:ln>
                            <a:noFill/>
                          </a:ln>
                          <a:solidFill>
                            <a:schemeClr val="tx1"/>
                          </a:solidFill>
                          <a:effectLst/>
                          <a:latin typeface="Arial" charset="0"/>
                          <a:cs typeface="Arial" charset="0"/>
                        </a:rPr>
                        <a:t>soient</a:t>
                      </a:r>
                      <a:r>
                        <a:rPr kumimoji="0" lang="en-CA" sz="2600" b="0" i="0" u="none" strike="noStrike" cap="none" normalizeH="0" baseline="0" dirty="0">
                          <a:ln>
                            <a:noFill/>
                          </a:ln>
                          <a:solidFill>
                            <a:schemeClr val="tx1"/>
                          </a:solidFill>
                          <a:effectLst/>
                          <a:latin typeface="Arial" charset="0"/>
                          <a:cs typeface="Arial" charset="0"/>
                        </a:rPr>
                        <a:t> un rampart pour Ton </a:t>
                      </a:r>
                      <a:r>
                        <a:rPr kumimoji="0" lang="en-CA" sz="2600" b="0" i="0" u="none" strike="noStrike" cap="none" normalizeH="0" baseline="0" dirty="0" err="1">
                          <a:ln>
                            <a:noFill/>
                          </a:ln>
                          <a:solidFill>
                            <a:schemeClr val="tx1"/>
                          </a:solidFill>
                          <a:effectLst/>
                          <a:latin typeface="Arial" charset="0"/>
                          <a:cs typeface="Arial" charset="0"/>
                        </a:rPr>
                        <a:t>peuple</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Sauve</a:t>
                      </a:r>
                      <a:r>
                        <a:rPr kumimoji="0" lang="en-CA" sz="2600" b="0" i="0" u="none" strike="noStrike" cap="none" normalizeH="0" baseline="0" dirty="0">
                          <a:ln>
                            <a:noFill/>
                          </a:ln>
                          <a:solidFill>
                            <a:schemeClr val="tx1"/>
                          </a:solidFill>
                          <a:effectLst/>
                          <a:latin typeface="Arial" charset="0"/>
                          <a:cs typeface="Arial" charset="0"/>
                        </a:rPr>
                        <a:t>-nous et </a:t>
                      </a:r>
                      <a:r>
                        <a:rPr kumimoji="0" lang="en-CA" sz="2600" b="0" i="0" u="none" strike="noStrike" cap="none" normalizeH="0" baseline="0" dirty="0" err="1">
                          <a:ln>
                            <a:noFill/>
                          </a:ln>
                          <a:solidFill>
                            <a:schemeClr val="tx1"/>
                          </a:solidFill>
                          <a:effectLst/>
                          <a:latin typeface="Arial" charset="0"/>
                          <a:cs typeface="Arial" charset="0"/>
                        </a:rPr>
                        <a:t>aie</a:t>
                      </a:r>
                      <a:r>
                        <a:rPr kumimoji="0" lang="en-CA" sz="2600" b="0" i="0" u="none" strike="noStrike" cap="none" normalizeH="0" baseline="0" dirty="0">
                          <a:ln>
                            <a:noFill/>
                          </a:ln>
                          <a:solidFill>
                            <a:schemeClr val="tx1"/>
                          </a:solidFill>
                          <a:effectLst/>
                          <a:latin typeface="Arial" charset="0"/>
                          <a:cs typeface="Arial" charset="0"/>
                        </a:rPr>
                        <a:t> </a:t>
                      </a:r>
                      <a:r>
                        <a:rPr kumimoji="0" lang="en-CA" sz="2600" b="0" i="0" u="none" strike="noStrike" cap="none" normalizeH="0" baseline="0" dirty="0" err="1">
                          <a:ln>
                            <a:noFill/>
                          </a:ln>
                          <a:solidFill>
                            <a:schemeClr val="tx1"/>
                          </a:solidFill>
                          <a:effectLst/>
                          <a:latin typeface="Arial" charset="0"/>
                          <a:cs typeface="Arial" charset="0"/>
                        </a:rPr>
                        <a:t>pitié</a:t>
                      </a:r>
                      <a:r>
                        <a:rPr kumimoji="0" lang="en-CA" sz="26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100" b="0" i="0" u="none" strike="noStrike" kern="1200" baseline="0" dirty="0">
                          <a:solidFill>
                            <a:schemeClr val="tx1"/>
                          </a:solidFill>
                          <a:latin typeface="+mn-lt"/>
                          <a:ea typeface="+mn-ea"/>
                          <a:cs typeface="+mn-cs"/>
                        </a:rPr>
                        <a:t>بارك مياه الأنهار,</a:t>
                      </a:r>
                    </a:p>
                    <a:p>
                      <a:pPr marL="0" marR="0" lvl="0" indent="0" algn="just" defTabSz="914400" rtl="1" eaLnBrk="1" fontAlgn="base" latinLnBrk="0" hangingPunct="1">
                        <a:lnSpc>
                          <a:spcPct val="100000"/>
                        </a:lnSpc>
                        <a:spcBef>
                          <a:spcPct val="20000"/>
                        </a:spcBef>
                        <a:spcAft>
                          <a:spcPct val="0"/>
                        </a:spcAft>
                        <a:buClrTx/>
                        <a:buSzTx/>
                        <a:buFontTx/>
                        <a:buNone/>
                        <a:tabLst/>
                      </a:pPr>
                      <a:r>
                        <a:rPr lang="ar-EG" sz="3100" b="0" i="0" u="none" strike="noStrike" kern="1200" baseline="0" dirty="0">
                          <a:solidFill>
                            <a:schemeClr val="tx1"/>
                          </a:solidFill>
                          <a:latin typeface="+mn-lt"/>
                          <a:ea typeface="+mn-ea"/>
                          <a:cs typeface="+mn-cs"/>
                        </a:rPr>
                        <a:t>بارك الزروع</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والعشب, </a:t>
                      </a:r>
                    </a:p>
                    <a:p>
                      <a:pPr marL="0" marR="0" lvl="0" indent="0" algn="just" defTabSz="914400" rtl="1" eaLnBrk="1" fontAlgn="base" latinLnBrk="0" hangingPunct="1">
                        <a:lnSpc>
                          <a:spcPct val="100000"/>
                        </a:lnSpc>
                        <a:spcBef>
                          <a:spcPct val="20000"/>
                        </a:spcBef>
                        <a:spcAft>
                          <a:spcPct val="0"/>
                        </a:spcAft>
                        <a:buClrTx/>
                        <a:buSzTx/>
                        <a:buFontTx/>
                        <a:buNone/>
                        <a:tabLst/>
                      </a:pPr>
                      <a:r>
                        <a:rPr lang="ar-EG" sz="3100" b="0" i="0" u="none" strike="noStrike" kern="1200" baseline="0" dirty="0">
                          <a:solidFill>
                            <a:schemeClr val="tx1"/>
                          </a:solidFill>
                          <a:latin typeface="+mn-lt"/>
                          <a:ea typeface="+mn-ea"/>
                          <a:cs typeface="+mn-cs"/>
                        </a:rPr>
                        <a:t>بارك أهوية المساء,</a:t>
                      </a:r>
                      <a:endParaRPr lang="fr-FR" sz="3100" b="0" i="0" u="none" strike="noStrike" kern="1200" baseline="0" dirty="0">
                        <a:solidFill>
                          <a:schemeClr val="tx1"/>
                        </a:solidFill>
                        <a:latin typeface="+mn-lt"/>
                        <a:ea typeface="+mn-ea"/>
                        <a:cs typeface="+mn-cs"/>
                      </a:endParaRPr>
                    </a:p>
                    <a:p>
                      <a:pPr algn="just" rtl="1"/>
                      <a:r>
                        <a:rPr lang="ar-EG" sz="3100" b="0" i="0" u="none" strike="noStrike" kern="1200" baseline="0" dirty="0">
                          <a:solidFill>
                            <a:schemeClr val="tx1"/>
                          </a:solidFill>
                          <a:latin typeface="+mn-lt"/>
                          <a:ea typeface="+mn-ea"/>
                          <a:cs typeface="+mn-cs"/>
                        </a:rPr>
                        <a:t>فلتكن رحمتك وسلامك</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حصنا لشعبك</a:t>
                      </a:r>
                      <a:endParaRPr lang="fr-FR" sz="3100" b="0" i="0" u="none" strike="noStrike" kern="1200" baseline="0" dirty="0">
                        <a:solidFill>
                          <a:schemeClr val="tx1"/>
                        </a:solidFill>
                        <a:latin typeface="+mn-lt"/>
                        <a:ea typeface="+mn-ea"/>
                        <a:cs typeface="+mn-cs"/>
                      </a:endParaRPr>
                    </a:p>
                    <a:p>
                      <a:pPr algn="just" rtl="1"/>
                      <a:r>
                        <a:rPr lang="ar-EG" sz="3100" b="0" i="0" u="none" strike="noStrike" kern="1200" baseline="0" dirty="0">
                          <a:solidFill>
                            <a:schemeClr val="tx1"/>
                          </a:solidFill>
                          <a:latin typeface="+mn-lt"/>
                          <a:ea typeface="+mn-ea"/>
                          <a:cs typeface="+mn-cs"/>
                        </a:rPr>
                        <a:t>خلصنا </a:t>
                      </a:r>
                      <a:r>
                        <a:rPr lang="ar-EG" sz="3100" b="0" i="0" u="none" strike="noStrike" kern="1200" baseline="0" dirty="0" err="1">
                          <a:solidFill>
                            <a:schemeClr val="tx1"/>
                          </a:solidFill>
                          <a:latin typeface="+mn-lt"/>
                          <a:ea typeface="+mn-ea"/>
                          <a:cs typeface="+mn-cs"/>
                        </a:rPr>
                        <a:t>وإرحمنا</a:t>
                      </a:r>
                      <a:r>
                        <a:rPr lang="fr-FR" sz="3100" b="0" i="0" u="none" strike="noStrike" kern="1200" baseline="0" dirty="0">
                          <a:solidFill>
                            <a:schemeClr val="tx1"/>
                          </a:solidFill>
                          <a:latin typeface="+mn-lt"/>
                          <a:ea typeface="+mn-ea"/>
                          <a:cs typeface="+mn-cs"/>
                        </a:rPr>
                        <a:t>.</a:t>
                      </a:r>
                      <a:endParaRPr kumimoji="0" lang="en-CA" sz="3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Text Box 29">
            <a:hlinkClick r:id="rId3" action="ppaction://hlinksldjump"/>
            <a:extLst>
              <a:ext uri="{FF2B5EF4-FFF2-40B4-BE49-F238E27FC236}">
                <a16:creationId xmlns:a16="http://schemas.microsoft.com/office/drawing/2014/main" id="{700BF4B4-52FE-435A-9D37-321C85F1ACA6}"/>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85705812"/>
      </p:ext>
    </p:extLst>
  </p:cSld>
  <p:clrMapOvr>
    <a:masterClrMapping/>
  </p:clrMapOvr>
  <p:transition/>
</p:sld>
</file>

<file path=ppt/slides/slide3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92">
            <a:hlinkClick r:id="rId2" action="ppaction://hlinksldjump" highlightClick="1"/>
            <a:extLst>
              <a:ext uri="{FF2B5EF4-FFF2-40B4-BE49-F238E27FC236}">
                <a16:creationId xmlns:a16="http://schemas.microsoft.com/office/drawing/2014/main" id="{D81B82AC-DD1E-4783-968A-2DA1B6AFE21E}"/>
              </a:ext>
            </a:extLst>
          </p:cNvPr>
          <p:cNvSpPr>
            <a:spLocks noChangeArrowheads="1"/>
          </p:cNvSpPr>
          <p:nvPr/>
        </p:nvSpPr>
        <p:spPr bwMode="auto">
          <a:xfrm>
            <a:off x="103759" y="1721869"/>
            <a:ext cx="4270169" cy="500710"/>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CA" sz="1400" dirty="0" err="1">
                <a:latin typeface="Arial" charset="0"/>
              </a:rPr>
              <a:t>Nativité</a:t>
            </a:r>
            <a:r>
              <a:rPr lang="en-CA" sz="1400" dirty="0">
                <a:latin typeface="Arial" charset="0"/>
              </a:rPr>
              <a:t> - Ô Maître Seigneur </a:t>
            </a:r>
            <a:r>
              <a:rPr lang="en-CA" sz="1400" dirty="0" err="1">
                <a:latin typeface="Arial" charset="0"/>
              </a:rPr>
              <a:t>notre</a:t>
            </a:r>
            <a:r>
              <a:rPr lang="en-CA" sz="1400" dirty="0">
                <a:latin typeface="Arial" charset="0"/>
              </a:rPr>
              <a:t> Dieu</a:t>
            </a:r>
          </a:p>
          <a:p>
            <a:pPr algn="ctr" defTabSz="360000">
              <a:lnSpc>
                <a:spcPct val="75000"/>
              </a:lnSpc>
              <a:spcBef>
                <a:spcPct val="0"/>
              </a:spcBef>
            </a:pPr>
            <a:r>
              <a:rPr lang="ar-SA" sz="1600" dirty="0">
                <a:latin typeface="Arial" charset="0"/>
              </a:rPr>
              <a:t>صوم الميلاد</a:t>
            </a:r>
            <a:r>
              <a:rPr lang="ar-EG" sz="1600" dirty="0">
                <a:latin typeface="Arial" charset="0"/>
              </a:rPr>
              <a:t> وسنوى- أيها السيد الرب الهنا الخالق</a:t>
            </a:r>
            <a:r>
              <a:rPr lang="fr-FR" sz="1600" dirty="0">
                <a:latin typeface="Arial" charset="0"/>
              </a:rPr>
              <a:t>   </a:t>
            </a:r>
            <a:endParaRPr lang="en-US" sz="1600" dirty="0">
              <a:latin typeface="Arial" charset="0"/>
            </a:endParaRPr>
          </a:p>
        </p:txBody>
      </p:sp>
      <p:sp>
        <p:nvSpPr>
          <p:cNvPr id="9" name="AutoShape 99">
            <a:hlinkClick r:id="rId3" action="ppaction://hlinksldjump" highlightClick="1"/>
            <a:extLst>
              <a:ext uri="{FF2B5EF4-FFF2-40B4-BE49-F238E27FC236}">
                <a16:creationId xmlns:a16="http://schemas.microsoft.com/office/drawing/2014/main" id="{C2E7A580-5561-4212-AD86-06866ACE6DF8}"/>
              </a:ext>
            </a:extLst>
          </p:cNvPr>
          <p:cNvSpPr>
            <a:spLocks noChangeArrowheads="1"/>
          </p:cNvSpPr>
          <p:nvPr/>
        </p:nvSpPr>
        <p:spPr bwMode="auto">
          <a:xfrm>
            <a:off x="4743110" y="456730"/>
            <a:ext cx="4277872" cy="500710"/>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CA" sz="1600" dirty="0">
                <a:latin typeface="Arial" charset="0"/>
              </a:rPr>
              <a:t>Grand </a:t>
            </a:r>
            <a:r>
              <a:rPr lang="en-CA" sz="1600" dirty="0" err="1">
                <a:latin typeface="Arial" charset="0"/>
              </a:rPr>
              <a:t>Carême</a:t>
            </a:r>
            <a:r>
              <a:rPr lang="en-CA" sz="1600" dirty="0">
                <a:latin typeface="Arial" charset="0"/>
              </a:rPr>
              <a:t> (Semaine) – Tu es le Dieu</a:t>
            </a:r>
          </a:p>
          <a:p>
            <a:pPr algn="ctr" defTabSz="360000">
              <a:lnSpc>
                <a:spcPct val="75000"/>
              </a:lnSpc>
              <a:spcBef>
                <a:spcPct val="0"/>
              </a:spcBef>
            </a:pPr>
            <a:r>
              <a:rPr lang="ar-SA" sz="1600" dirty="0">
                <a:latin typeface="Arial" charset="0"/>
              </a:rPr>
              <a:t>الصوم ال</a:t>
            </a:r>
            <a:r>
              <a:rPr lang="ar-EG" sz="1600" dirty="0">
                <a:latin typeface="Arial" charset="0"/>
              </a:rPr>
              <a:t>اربعين  (أنت هو الله الرحوم مخلص كل أحد)</a:t>
            </a:r>
            <a:endParaRPr lang="en-US" dirty="0">
              <a:latin typeface="Arial" charset="0"/>
            </a:endParaRPr>
          </a:p>
        </p:txBody>
      </p:sp>
      <p:sp>
        <p:nvSpPr>
          <p:cNvPr id="25" name="AutoShape 85">
            <a:hlinkClick r:id="rId4" action="ppaction://hlinksldjump" highlightClick="1"/>
            <a:extLst>
              <a:ext uri="{FF2B5EF4-FFF2-40B4-BE49-F238E27FC236}">
                <a16:creationId xmlns:a16="http://schemas.microsoft.com/office/drawing/2014/main" id="{3B85AE11-2FC5-405F-9363-E4549702232B}"/>
              </a:ext>
            </a:extLst>
          </p:cNvPr>
          <p:cNvSpPr>
            <a:spLocks noChangeArrowheads="1"/>
          </p:cNvSpPr>
          <p:nvPr/>
        </p:nvSpPr>
        <p:spPr bwMode="auto">
          <a:xfrm>
            <a:off x="96057" y="3004288"/>
            <a:ext cx="4270170" cy="499609"/>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sz="1600" dirty="0" err="1">
                <a:latin typeface="Arial" charset="0"/>
              </a:rPr>
              <a:t>Epiphanie</a:t>
            </a:r>
            <a:r>
              <a:rPr lang="en-US" sz="1600" dirty="0">
                <a:latin typeface="Arial" charset="0"/>
              </a:rPr>
              <a:t> – Jean-Baptiste</a:t>
            </a:r>
          </a:p>
          <a:p>
            <a:pPr algn="ctr" defTabSz="360000">
              <a:lnSpc>
                <a:spcPct val="75000"/>
              </a:lnSpc>
              <a:spcBef>
                <a:spcPct val="0"/>
              </a:spcBef>
            </a:pPr>
            <a:r>
              <a:rPr lang="ar-EG" sz="1600" dirty="0">
                <a:latin typeface="Arial" charset="0"/>
              </a:rPr>
              <a:t>الغطاس و يوحنا المعمدان</a:t>
            </a:r>
            <a:r>
              <a:rPr lang="fr-FR" sz="1600" dirty="0">
                <a:latin typeface="Arial" charset="0"/>
              </a:rPr>
              <a:t> </a:t>
            </a:r>
            <a:endParaRPr lang="en-US" sz="1600" dirty="0">
              <a:latin typeface="Arial" charset="0"/>
            </a:endParaRPr>
          </a:p>
        </p:txBody>
      </p:sp>
      <p:sp>
        <p:nvSpPr>
          <p:cNvPr id="26" name="AutoShape 98">
            <a:hlinkClick r:id="rId5" action="ppaction://hlinksldjump" highlightClick="1"/>
            <a:extLst>
              <a:ext uri="{FF2B5EF4-FFF2-40B4-BE49-F238E27FC236}">
                <a16:creationId xmlns:a16="http://schemas.microsoft.com/office/drawing/2014/main" id="{7F3DF701-B0A4-418E-9B2F-685168E32E5E}"/>
              </a:ext>
            </a:extLst>
          </p:cNvPr>
          <p:cNvSpPr>
            <a:spLocks noChangeArrowheads="1"/>
          </p:cNvSpPr>
          <p:nvPr/>
        </p:nvSpPr>
        <p:spPr bwMode="auto">
          <a:xfrm>
            <a:off x="103762" y="4292814"/>
            <a:ext cx="4270166" cy="499610"/>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fr-CA" sz="1400" dirty="0">
                <a:latin typeface="Arial" charset="0"/>
              </a:rPr>
              <a:t>Grand Carême (S&amp;D) - </a:t>
            </a:r>
            <a:r>
              <a:rPr lang="en-US" sz="1400" dirty="0">
                <a:latin typeface="Arial" charset="0"/>
              </a:rPr>
              <a:t>Ô Maître Seigneur, Dieu </a:t>
            </a:r>
          </a:p>
          <a:p>
            <a:pPr algn="ctr" defTabSz="360000">
              <a:lnSpc>
                <a:spcPct val="75000"/>
              </a:lnSpc>
              <a:spcBef>
                <a:spcPct val="0"/>
              </a:spcBef>
            </a:pPr>
            <a:r>
              <a:rPr lang="ar-SA" sz="1400" dirty="0">
                <a:latin typeface="Arial" charset="0"/>
              </a:rPr>
              <a:t>الصوم الكبير</a:t>
            </a:r>
            <a:r>
              <a:rPr lang="ar-EG" sz="1400" dirty="0">
                <a:latin typeface="Arial" charset="0"/>
              </a:rPr>
              <a:t> – أيها السيد الرب الأله ضابط الكل</a:t>
            </a:r>
            <a:endParaRPr lang="en-US" sz="1600" dirty="0">
              <a:latin typeface="Arial" charset="0"/>
            </a:endParaRPr>
          </a:p>
        </p:txBody>
      </p:sp>
      <p:graphicFrame>
        <p:nvGraphicFramePr>
          <p:cNvPr id="27" name="Tableau 26">
            <a:extLst>
              <a:ext uri="{FF2B5EF4-FFF2-40B4-BE49-F238E27FC236}">
                <a16:creationId xmlns:a16="http://schemas.microsoft.com/office/drawing/2014/main" id="{54F8CFD4-BCA3-4EE6-93E8-CA15A58B7C39}"/>
              </a:ext>
            </a:extLst>
          </p:cNvPr>
          <p:cNvGraphicFramePr>
            <a:graphicFrameLocks noGrp="1"/>
          </p:cNvGraphicFramePr>
          <p:nvPr>
            <p:extLst>
              <p:ext uri="{D42A27DB-BD31-4B8C-83A1-F6EECF244321}">
                <p14:modId xmlns:p14="http://schemas.microsoft.com/office/powerpoint/2010/main" val="2160781088"/>
              </p:ext>
            </p:extLst>
          </p:nvPr>
        </p:nvGraphicFramePr>
        <p:xfrm>
          <a:off x="1524000" y="1905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25103599"/>
                    </a:ext>
                  </a:extLst>
                </a:gridCol>
              </a:tblGrid>
              <a:tr h="297180">
                <a:tc>
                  <a:txBody>
                    <a:bodyPr/>
                    <a:lstStyle/>
                    <a:p>
                      <a:pPr algn="ctr"/>
                      <a:r>
                        <a:rPr lang="fr-FR" sz="1500" dirty="0"/>
                        <a:t>Menu Fractions - </a:t>
                      </a:r>
                      <a:r>
                        <a:rPr lang="ar-EG" sz="1500" dirty="0">
                          <a:latin typeface="Arial" charset="0"/>
                        </a:rPr>
                        <a:t>فهرس صلوات القسم </a:t>
                      </a:r>
                      <a:endParaRPr lang="fr-FR"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90631897"/>
                  </a:ext>
                </a:extLst>
              </a:tr>
            </a:tbl>
          </a:graphicData>
        </a:graphic>
      </p:graphicFrame>
      <p:sp>
        <p:nvSpPr>
          <p:cNvPr id="28" name="ZoneTexte 27">
            <a:extLst>
              <a:ext uri="{FF2B5EF4-FFF2-40B4-BE49-F238E27FC236}">
                <a16:creationId xmlns:a16="http://schemas.microsoft.com/office/drawing/2014/main" id="{03C59845-C314-4B45-AF80-E8F3FA172CE6}"/>
              </a:ext>
            </a:extLst>
          </p:cNvPr>
          <p:cNvSpPr txBox="1"/>
          <p:nvPr/>
        </p:nvSpPr>
        <p:spPr>
          <a:xfrm>
            <a:off x="8428682" y="4741217"/>
            <a:ext cx="772275" cy="461665"/>
          </a:xfrm>
          <a:prstGeom prst="rect">
            <a:avLst/>
          </a:prstGeom>
          <a:noFill/>
        </p:spPr>
        <p:txBody>
          <a:bodyPr wrap="square" rtlCol="0">
            <a:spAutoFit/>
          </a:bodyPr>
          <a:lstStyle/>
          <a:p>
            <a:r>
              <a:rPr lang="fr-FR" sz="2400" dirty="0">
                <a:latin typeface="Arial" panose="020B0604020202020204" pitchFamily="34" charset="0"/>
              </a:rPr>
              <a:t>2/3</a:t>
            </a:r>
          </a:p>
        </p:txBody>
      </p:sp>
      <p:sp>
        <p:nvSpPr>
          <p:cNvPr id="29" name="Action Button: Custom 26">
            <a:hlinkClick r:id="rId6" action="ppaction://hlinksldjump" highlightClick="1"/>
            <a:extLst>
              <a:ext uri="{FF2B5EF4-FFF2-40B4-BE49-F238E27FC236}">
                <a16:creationId xmlns:a16="http://schemas.microsoft.com/office/drawing/2014/main" id="{AFDFFFDD-53CC-495F-988A-BBE5C9DECCE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1" name="AutoShape 88">
            <a:hlinkClick r:id="rId7" action="ppaction://hlinksldjump" highlightClick="1"/>
            <a:extLst>
              <a:ext uri="{FF2B5EF4-FFF2-40B4-BE49-F238E27FC236}">
                <a16:creationId xmlns:a16="http://schemas.microsoft.com/office/drawing/2014/main" id="{2BC95EF2-901F-4B81-B18F-9CDEE9D76C06}"/>
              </a:ext>
            </a:extLst>
          </p:cNvPr>
          <p:cNvSpPr>
            <a:spLocks noChangeArrowheads="1"/>
          </p:cNvSpPr>
          <p:nvPr/>
        </p:nvSpPr>
        <p:spPr bwMode="auto">
          <a:xfrm>
            <a:off x="103763" y="452153"/>
            <a:ext cx="4270167" cy="486906"/>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sz="1600" dirty="0">
                <a:latin typeface="Arial" charset="0"/>
              </a:rPr>
              <a:t>Fêtes </a:t>
            </a:r>
            <a:r>
              <a:rPr lang="en-US" sz="1600" dirty="0" err="1">
                <a:latin typeface="Arial" charset="0"/>
              </a:rPr>
              <a:t>Seigneuriales</a:t>
            </a:r>
            <a:r>
              <a:rPr lang="en-US" sz="1600" dirty="0">
                <a:latin typeface="Arial" charset="0"/>
              </a:rPr>
              <a:t> - </a:t>
            </a:r>
            <a:r>
              <a:rPr lang="fr-CA" sz="1600" dirty="0">
                <a:latin typeface="Arial" charset="0"/>
              </a:rPr>
              <a:t>Nous louons et glorifions</a:t>
            </a:r>
          </a:p>
          <a:p>
            <a:pPr algn="ctr" defTabSz="360000">
              <a:lnSpc>
                <a:spcPct val="75000"/>
              </a:lnSpc>
              <a:spcBef>
                <a:spcPct val="0"/>
              </a:spcBef>
            </a:pPr>
            <a:r>
              <a:rPr lang="ar-EG" sz="1600" dirty="0">
                <a:latin typeface="Arial" charset="0"/>
              </a:rPr>
              <a:t>الأعياد السيدية</a:t>
            </a:r>
            <a:endParaRPr lang="en-US" sz="1600" dirty="0">
              <a:latin typeface="Arial" charset="0"/>
            </a:endParaRPr>
          </a:p>
        </p:txBody>
      </p:sp>
      <p:sp>
        <p:nvSpPr>
          <p:cNvPr id="12" name="AutoShape 87">
            <a:hlinkClick r:id="rId8" action="ppaction://hlinksldjump" highlightClick="1"/>
            <a:extLst>
              <a:ext uri="{FF2B5EF4-FFF2-40B4-BE49-F238E27FC236}">
                <a16:creationId xmlns:a16="http://schemas.microsoft.com/office/drawing/2014/main" id="{9273C738-C7B4-4EF9-B66D-CD083BFA646C}"/>
              </a:ext>
            </a:extLst>
          </p:cNvPr>
          <p:cNvSpPr>
            <a:spLocks noChangeArrowheads="1"/>
          </p:cNvSpPr>
          <p:nvPr/>
        </p:nvSpPr>
        <p:spPr bwMode="auto">
          <a:xfrm>
            <a:off x="103762" y="1080109"/>
            <a:ext cx="4270168" cy="500710"/>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sz="1600" dirty="0">
                <a:latin typeface="Arial" charset="0"/>
              </a:rPr>
              <a:t>Fête de la Sainte Croix</a:t>
            </a:r>
          </a:p>
          <a:p>
            <a:pPr algn="ctr" defTabSz="360000">
              <a:lnSpc>
                <a:spcPct val="75000"/>
              </a:lnSpc>
              <a:spcBef>
                <a:spcPct val="0"/>
              </a:spcBef>
            </a:pPr>
            <a:r>
              <a:rPr lang="ar-EG" sz="1600" dirty="0">
                <a:latin typeface="Arial" charset="0"/>
              </a:rPr>
              <a:t>الصليب</a:t>
            </a:r>
            <a:endParaRPr lang="en-US" sz="1600" dirty="0">
              <a:latin typeface="Arial" charset="0"/>
            </a:endParaRPr>
          </a:p>
        </p:txBody>
      </p:sp>
      <p:sp>
        <p:nvSpPr>
          <p:cNvPr id="14" name="AutoShape 100">
            <a:hlinkClick r:id="rId9" action="ppaction://hlinksldjump" highlightClick="1"/>
            <a:extLst>
              <a:ext uri="{FF2B5EF4-FFF2-40B4-BE49-F238E27FC236}">
                <a16:creationId xmlns:a16="http://schemas.microsoft.com/office/drawing/2014/main" id="{ABCC0FCE-7EA8-4402-BBBF-B1617333D3E6}"/>
              </a:ext>
            </a:extLst>
          </p:cNvPr>
          <p:cNvSpPr>
            <a:spLocks noChangeArrowheads="1"/>
          </p:cNvSpPr>
          <p:nvPr/>
        </p:nvSpPr>
        <p:spPr bwMode="auto">
          <a:xfrm>
            <a:off x="4754665" y="1080109"/>
            <a:ext cx="4270169" cy="486906"/>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CA" sz="1600" dirty="0">
                <a:latin typeface="Arial" charset="0"/>
              </a:rPr>
              <a:t>Dimanche des </a:t>
            </a:r>
            <a:r>
              <a:rPr lang="en-CA" sz="1600" dirty="0" err="1">
                <a:latin typeface="Arial" charset="0"/>
              </a:rPr>
              <a:t>rameaux</a:t>
            </a:r>
            <a:endParaRPr lang="en-CA" sz="1600" dirty="0">
              <a:latin typeface="Arial" charset="0"/>
            </a:endParaRPr>
          </a:p>
          <a:p>
            <a:pPr algn="ctr" defTabSz="360000">
              <a:lnSpc>
                <a:spcPct val="75000"/>
              </a:lnSpc>
              <a:spcBef>
                <a:spcPct val="0"/>
              </a:spcBef>
            </a:pPr>
            <a:r>
              <a:rPr lang="ar-EG" sz="1600" dirty="0">
                <a:latin typeface="Arial" charset="0"/>
              </a:rPr>
              <a:t>  أحد الشعانين</a:t>
            </a:r>
            <a:endParaRPr lang="en-US" sz="1600" dirty="0">
              <a:latin typeface="Arial" charset="0"/>
            </a:endParaRPr>
          </a:p>
        </p:txBody>
      </p:sp>
      <p:sp>
        <p:nvSpPr>
          <p:cNvPr id="15" name="AutoShape 101">
            <a:hlinkClick r:id="rId10" action="ppaction://hlinksldjump" highlightClick="1"/>
            <a:extLst>
              <a:ext uri="{FF2B5EF4-FFF2-40B4-BE49-F238E27FC236}">
                <a16:creationId xmlns:a16="http://schemas.microsoft.com/office/drawing/2014/main" id="{703C8A11-3B33-426D-B12B-F8D6253A298A}"/>
              </a:ext>
            </a:extLst>
          </p:cNvPr>
          <p:cNvSpPr>
            <a:spLocks noChangeArrowheads="1"/>
          </p:cNvSpPr>
          <p:nvPr/>
        </p:nvSpPr>
        <p:spPr bwMode="auto">
          <a:xfrm>
            <a:off x="4754664" y="1721869"/>
            <a:ext cx="4270169" cy="500709"/>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CA" sz="1600" dirty="0" err="1">
                <a:latin typeface="Arial" charset="0"/>
              </a:rPr>
              <a:t>Jeudi</a:t>
            </a:r>
            <a:r>
              <a:rPr lang="en-CA" sz="1600" dirty="0">
                <a:latin typeface="Arial" charset="0"/>
              </a:rPr>
              <a:t> Saint - </a:t>
            </a:r>
            <a:r>
              <a:rPr lang="fr-CA" sz="1600" dirty="0">
                <a:latin typeface="Arial" charset="0"/>
              </a:rPr>
              <a:t>Après ce </a:t>
            </a:r>
            <a:r>
              <a:rPr lang="fr-CA" sz="1600" dirty="0">
                <a:latin typeface="Arial" charset="0"/>
                <a:cs typeface="Arial" charset="0"/>
              </a:rPr>
              <a:t>temps</a:t>
            </a:r>
            <a:r>
              <a:rPr lang="fr-CA" sz="1600" dirty="0">
                <a:latin typeface="Arial" charset="0"/>
              </a:rPr>
              <a:t> </a:t>
            </a:r>
          </a:p>
          <a:p>
            <a:pPr algn="ctr" defTabSz="360000">
              <a:lnSpc>
                <a:spcPct val="75000"/>
              </a:lnSpc>
              <a:spcBef>
                <a:spcPct val="0"/>
              </a:spcBef>
            </a:pPr>
            <a:r>
              <a:rPr lang="ar-SA" sz="1600" dirty="0">
                <a:latin typeface="Arial" charset="0"/>
              </a:rPr>
              <a:t>خميس العهد</a:t>
            </a:r>
            <a:r>
              <a:rPr lang="en-CA" sz="1600" dirty="0">
                <a:latin typeface="Arial" charset="0"/>
              </a:rPr>
              <a:t> </a:t>
            </a:r>
            <a:endParaRPr lang="en-US" sz="1600" dirty="0">
              <a:latin typeface="Arial" charset="0"/>
            </a:endParaRPr>
          </a:p>
        </p:txBody>
      </p:sp>
      <p:sp>
        <p:nvSpPr>
          <p:cNvPr id="16" name="AutoShape 102">
            <a:hlinkClick r:id="rId11" action="ppaction://hlinksldjump" highlightClick="1"/>
            <a:extLst>
              <a:ext uri="{FF2B5EF4-FFF2-40B4-BE49-F238E27FC236}">
                <a16:creationId xmlns:a16="http://schemas.microsoft.com/office/drawing/2014/main" id="{D63EB34E-9B78-48A1-BBD3-9AC657D93199}"/>
              </a:ext>
            </a:extLst>
          </p:cNvPr>
          <p:cNvSpPr>
            <a:spLocks noChangeArrowheads="1"/>
          </p:cNvSpPr>
          <p:nvPr/>
        </p:nvSpPr>
        <p:spPr bwMode="auto">
          <a:xfrm>
            <a:off x="4762366" y="2365035"/>
            <a:ext cx="4270169" cy="498203"/>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CA" sz="1600" dirty="0">
                <a:latin typeface="Arial" charset="0"/>
              </a:rPr>
              <a:t>Samedi Saint</a:t>
            </a:r>
          </a:p>
          <a:p>
            <a:pPr algn="ctr" defTabSz="360000">
              <a:lnSpc>
                <a:spcPct val="75000"/>
              </a:lnSpc>
              <a:spcBef>
                <a:spcPct val="0"/>
              </a:spcBef>
            </a:pPr>
            <a:r>
              <a:rPr lang="ar-EG" sz="1600" dirty="0">
                <a:latin typeface="Arial" charset="0"/>
              </a:rPr>
              <a:t>سبت الفرح</a:t>
            </a:r>
            <a:r>
              <a:rPr lang="en-CA" sz="1600" dirty="0">
                <a:latin typeface="Arial" charset="0"/>
              </a:rPr>
              <a:t> </a:t>
            </a:r>
            <a:endParaRPr lang="en-US" sz="1600" dirty="0">
              <a:latin typeface="Arial" charset="0"/>
            </a:endParaRPr>
          </a:p>
        </p:txBody>
      </p:sp>
      <p:sp>
        <p:nvSpPr>
          <p:cNvPr id="17" name="AutoShape 103">
            <a:hlinkClick r:id="rId12" action="ppaction://hlinksldjump" highlightClick="1"/>
            <a:extLst>
              <a:ext uri="{FF2B5EF4-FFF2-40B4-BE49-F238E27FC236}">
                <a16:creationId xmlns:a16="http://schemas.microsoft.com/office/drawing/2014/main" id="{C43E7424-CCC2-42A5-B874-000C49E760D6}"/>
              </a:ext>
            </a:extLst>
          </p:cNvPr>
          <p:cNvSpPr>
            <a:spLocks noChangeArrowheads="1"/>
          </p:cNvSpPr>
          <p:nvPr/>
        </p:nvSpPr>
        <p:spPr bwMode="auto">
          <a:xfrm>
            <a:off x="4766216" y="3652155"/>
            <a:ext cx="4266319" cy="503307"/>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sz="1400" dirty="0">
                <a:latin typeface="Arial" charset="0"/>
              </a:rPr>
              <a:t>Samedi Saint - Ô Christ </a:t>
            </a:r>
            <a:r>
              <a:rPr lang="en-US" sz="1400" dirty="0" err="1">
                <a:latin typeface="Arial" charset="0"/>
              </a:rPr>
              <a:t>notre</a:t>
            </a:r>
            <a:r>
              <a:rPr lang="en-US" sz="1400" dirty="0">
                <a:latin typeface="Arial" charset="0"/>
              </a:rPr>
              <a:t> Dieu</a:t>
            </a:r>
          </a:p>
          <a:p>
            <a:pPr algn="ctr" defTabSz="360000">
              <a:lnSpc>
                <a:spcPct val="75000"/>
              </a:lnSpc>
              <a:spcBef>
                <a:spcPct val="0"/>
              </a:spcBef>
            </a:pPr>
            <a:r>
              <a:rPr lang="ar-SA" sz="1400" dirty="0">
                <a:latin typeface="Arial" charset="0"/>
              </a:rPr>
              <a:t>القيامة</a:t>
            </a:r>
            <a:r>
              <a:rPr lang="ar-EG" sz="1400" dirty="0">
                <a:latin typeface="Arial" charset="0"/>
              </a:rPr>
              <a:t> – أيها المسيح الهنا رئيس كهنة الخيرات</a:t>
            </a:r>
            <a:r>
              <a:rPr lang="fr-FR" sz="1400" dirty="0">
                <a:latin typeface="Arial" charset="0"/>
              </a:rPr>
              <a:t>    </a:t>
            </a:r>
            <a:endParaRPr lang="en-US" sz="1600" dirty="0">
              <a:latin typeface="Arial" charset="0"/>
            </a:endParaRPr>
          </a:p>
        </p:txBody>
      </p:sp>
      <p:sp>
        <p:nvSpPr>
          <p:cNvPr id="18" name="AutoShape 104">
            <a:hlinkClick r:id="rId13" action="ppaction://hlinksldjump" highlightClick="1"/>
            <a:extLst>
              <a:ext uri="{FF2B5EF4-FFF2-40B4-BE49-F238E27FC236}">
                <a16:creationId xmlns:a16="http://schemas.microsoft.com/office/drawing/2014/main" id="{BBFCB94D-81A5-4FB1-A6B6-74FE2249AEAB}"/>
              </a:ext>
            </a:extLst>
          </p:cNvPr>
          <p:cNvSpPr>
            <a:spLocks noChangeArrowheads="1"/>
          </p:cNvSpPr>
          <p:nvPr/>
        </p:nvSpPr>
        <p:spPr bwMode="auto">
          <a:xfrm>
            <a:off x="4754664" y="3004288"/>
            <a:ext cx="4266319" cy="498203"/>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CA" sz="1600" dirty="0" err="1">
                <a:latin typeface="Arial" charset="0"/>
              </a:rPr>
              <a:t>Pâques</a:t>
            </a:r>
            <a:r>
              <a:rPr lang="en-CA" sz="1600" dirty="0">
                <a:latin typeface="Arial" charset="0"/>
              </a:rPr>
              <a:t> et </a:t>
            </a:r>
            <a:r>
              <a:rPr lang="en-CA" sz="1600" dirty="0" err="1">
                <a:latin typeface="Arial" charset="0"/>
              </a:rPr>
              <a:t>Pentecôte</a:t>
            </a:r>
            <a:r>
              <a:rPr lang="en-CA" sz="1600" dirty="0">
                <a:latin typeface="Arial" charset="0"/>
              </a:rPr>
              <a:t> - Ô Maître Seigneur</a:t>
            </a:r>
            <a:endParaRPr lang="en-CA" sz="1400" dirty="0">
              <a:latin typeface="Arial" charset="0"/>
            </a:endParaRPr>
          </a:p>
          <a:p>
            <a:pPr algn="ctr" defTabSz="360000">
              <a:lnSpc>
                <a:spcPct val="75000"/>
              </a:lnSpc>
              <a:spcBef>
                <a:spcPct val="0"/>
              </a:spcBef>
            </a:pPr>
            <a:r>
              <a:rPr lang="ar-SA" sz="1600" dirty="0">
                <a:latin typeface="Arial" charset="0"/>
              </a:rPr>
              <a:t>القيامة</a:t>
            </a:r>
            <a:r>
              <a:rPr lang="ar-EG" sz="1600" dirty="0">
                <a:latin typeface="Arial" charset="0"/>
              </a:rPr>
              <a:t> و الخماسين- أيها السيد الرب ضابط الكل</a:t>
            </a:r>
            <a:endParaRPr lang="en-US" sz="1600" dirty="0">
              <a:latin typeface="Arial" charset="0"/>
            </a:endParaRPr>
          </a:p>
        </p:txBody>
      </p:sp>
      <p:sp>
        <p:nvSpPr>
          <p:cNvPr id="19" name="AutoShape 86">
            <a:hlinkClick r:id="rId14" action="ppaction://hlinksldjump" highlightClick="1"/>
            <a:extLst>
              <a:ext uri="{FF2B5EF4-FFF2-40B4-BE49-F238E27FC236}">
                <a16:creationId xmlns:a16="http://schemas.microsoft.com/office/drawing/2014/main" id="{5B893287-C34B-4A68-9594-875E94953224}"/>
              </a:ext>
            </a:extLst>
          </p:cNvPr>
          <p:cNvSpPr>
            <a:spLocks noChangeArrowheads="1"/>
          </p:cNvSpPr>
          <p:nvPr/>
        </p:nvSpPr>
        <p:spPr bwMode="auto">
          <a:xfrm>
            <a:off x="4754663" y="4292725"/>
            <a:ext cx="4266319" cy="494692"/>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dirty="0">
                <a:latin typeface="Arial" charset="0"/>
              </a:rPr>
              <a:t>Les </a:t>
            </a:r>
            <a:r>
              <a:rPr lang="en-US" dirty="0" err="1">
                <a:latin typeface="Arial" charset="0"/>
              </a:rPr>
              <a:t>Apôtres</a:t>
            </a:r>
            <a:r>
              <a:rPr lang="en-US" dirty="0">
                <a:latin typeface="Arial" charset="0"/>
              </a:rPr>
              <a:t> - </a:t>
            </a:r>
            <a:r>
              <a:rPr lang="fr-CA" dirty="0">
                <a:latin typeface="Arial" charset="0"/>
              </a:rPr>
              <a:t>Toi qui est Le Logos</a:t>
            </a:r>
            <a:endParaRPr lang="fr-FR" dirty="0">
              <a:latin typeface="Arial" charset="0"/>
            </a:endParaRPr>
          </a:p>
          <a:p>
            <a:pPr algn="ctr" defTabSz="360000">
              <a:lnSpc>
                <a:spcPct val="75000"/>
              </a:lnSpc>
              <a:spcBef>
                <a:spcPct val="0"/>
              </a:spcBef>
            </a:pPr>
            <a:r>
              <a:rPr lang="ar-EG" dirty="0">
                <a:latin typeface="Arial" charset="0"/>
              </a:rPr>
              <a:t>الرسل</a:t>
            </a:r>
            <a:endParaRPr lang="en-US" dirty="0">
              <a:latin typeface="Arial" charset="0"/>
            </a:endParaRPr>
          </a:p>
        </p:txBody>
      </p:sp>
      <p:sp>
        <p:nvSpPr>
          <p:cNvPr id="21" name="AutoShape 85">
            <a:hlinkClick r:id="rId15" action="ppaction://hlinksldjump" highlightClick="1"/>
            <a:extLst>
              <a:ext uri="{FF2B5EF4-FFF2-40B4-BE49-F238E27FC236}">
                <a16:creationId xmlns:a16="http://schemas.microsoft.com/office/drawing/2014/main" id="{B0F0A4E9-6E65-4D32-B974-34D729A2D0FA}"/>
              </a:ext>
            </a:extLst>
          </p:cNvPr>
          <p:cNvSpPr>
            <a:spLocks noChangeArrowheads="1"/>
          </p:cNvSpPr>
          <p:nvPr/>
        </p:nvSpPr>
        <p:spPr bwMode="auto">
          <a:xfrm>
            <a:off x="103758" y="3644947"/>
            <a:ext cx="4270170" cy="506817"/>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sz="1600" dirty="0" err="1">
                <a:latin typeface="Arial" charset="0"/>
              </a:rPr>
              <a:t>Epiphanie</a:t>
            </a:r>
            <a:r>
              <a:rPr lang="en-US" sz="1600" dirty="0">
                <a:latin typeface="Arial" charset="0"/>
              </a:rPr>
              <a:t> – </a:t>
            </a:r>
            <a:r>
              <a:rPr lang="fr-FR" sz="1600" dirty="0"/>
              <a:t>Puisque tu nous as accordé</a:t>
            </a:r>
            <a:endParaRPr lang="en-US" sz="1600" dirty="0">
              <a:latin typeface="Arial" charset="0"/>
            </a:endParaRPr>
          </a:p>
        </p:txBody>
      </p:sp>
      <p:sp>
        <p:nvSpPr>
          <p:cNvPr id="22" name="AutoShape 85">
            <a:hlinkClick r:id="rId16" action="ppaction://hlinksldjump" highlightClick="1"/>
            <a:extLst>
              <a:ext uri="{FF2B5EF4-FFF2-40B4-BE49-F238E27FC236}">
                <a16:creationId xmlns:a16="http://schemas.microsoft.com/office/drawing/2014/main" id="{DF937736-2B7F-4C6A-813C-0AA8F0DC64A9}"/>
              </a:ext>
            </a:extLst>
          </p:cNvPr>
          <p:cNvSpPr>
            <a:spLocks noChangeArrowheads="1"/>
          </p:cNvSpPr>
          <p:nvPr/>
        </p:nvSpPr>
        <p:spPr bwMode="auto">
          <a:xfrm>
            <a:off x="96057" y="2361717"/>
            <a:ext cx="4270167" cy="506817"/>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fr-FR" sz="1600" dirty="0">
                <a:latin typeface="Arial" charset="0"/>
              </a:rPr>
              <a:t>Circoncision/ Entrée au Temple</a:t>
            </a:r>
          </a:p>
          <a:p>
            <a:pPr algn="ctr" defTabSz="360000">
              <a:lnSpc>
                <a:spcPct val="75000"/>
              </a:lnSpc>
              <a:spcBef>
                <a:spcPct val="0"/>
              </a:spcBef>
            </a:pPr>
            <a:r>
              <a:rPr lang="fr-FR" sz="1600" dirty="0"/>
              <a:t>Nous louons et </a:t>
            </a:r>
            <a:r>
              <a:rPr lang="fr-FR" sz="1600"/>
              <a:t>nous glorifions </a:t>
            </a:r>
            <a:endParaRPr lang="en-US" sz="1600" dirty="0">
              <a:latin typeface="Arial" charset="0"/>
            </a:endParaRPr>
          </a:p>
        </p:txBody>
      </p:sp>
    </p:spTree>
    <p:extLst>
      <p:ext uri="{BB962C8B-B14F-4D97-AF65-F5344CB8AC3E}">
        <p14:creationId xmlns:p14="http://schemas.microsoft.com/office/powerpoint/2010/main" val="2571525858"/>
      </p:ext>
    </p:extLst>
  </p:cSld>
  <p:clrMapOvr>
    <a:masterClrMapping/>
  </p:clrMapOvr>
  <p:transition/>
</p:sld>
</file>

<file path=ppt/slides/slide3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Tableau 26">
            <a:extLst>
              <a:ext uri="{FF2B5EF4-FFF2-40B4-BE49-F238E27FC236}">
                <a16:creationId xmlns:a16="http://schemas.microsoft.com/office/drawing/2014/main" id="{54F8CFD4-BCA3-4EE6-93E8-CA15A58B7C39}"/>
              </a:ext>
            </a:extLst>
          </p:cNvPr>
          <p:cNvGraphicFramePr>
            <a:graphicFrameLocks noGrp="1"/>
          </p:cNvGraphicFramePr>
          <p:nvPr/>
        </p:nvGraphicFramePr>
        <p:xfrm>
          <a:off x="1520149" y="111924"/>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25103599"/>
                    </a:ext>
                  </a:extLst>
                </a:gridCol>
              </a:tblGrid>
              <a:tr h="297180">
                <a:tc>
                  <a:txBody>
                    <a:bodyPr/>
                    <a:lstStyle/>
                    <a:p>
                      <a:pPr algn="ctr"/>
                      <a:r>
                        <a:rPr lang="fr-FR" sz="1500" dirty="0"/>
                        <a:t>Menu Fractions - </a:t>
                      </a:r>
                      <a:r>
                        <a:rPr lang="ar-EG" sz="1500" dirty="0">
                          <a:latin typeface="Arial" charset="0"/>
                        </a:rPr>
                        <a:t>فهرس صلوات القسم </a:t>
                      </a:r>
                      <a:endParaRPr lang="fr-FR"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90631897"/>
                  </a:ext>
                </a:extLst>
              </a:tr>
            </a:tbl>
          </a:graphicData>
        </a:graphic>
      </p:graphicFrame>
      <p:sp>
        <p:nvSpPr>
          <p:cNvPr id="28" name="ZoneTexte 27">
            <a:extLst>
              <a:ext uri="{FF2B5EF4-FFF2-40B4-BE49-F238E27FC236}">
                <a16:creationId xmlns:a16="http://schemas.microsoft.com/office/drawing/2014/main" id="{03C59845-C314-4B45-AF80-E8F3FA172CE6}"/>
              </a:ext>
            </a:extLst>
          </p:cNvPr>
          <p:cNvSpPr txBox="1"/>
          <p:nvPr/>
        </p:nvSpPr>
        <p:spPr>
          <a:xfrm>
            <a:off x="8460432" y="4680598"/>
            <a:ext cx="772275" cy="523220"/>
          </a:xfrm>
          <a:prstGeom prst="rect">
            <a:avLst/>
          </a:prstGeom>
          <a:noFill/>
        </p:spPr>
        <p:txBody>
          <a:bodyPr wrap="square" rtlCol="0">
            <a:spAutoFit/>
          </a:bodyPr>
          <a:lstStyle/>
          <a:p>
            <a:r>
              <a:rPr lang="fr-FR" sz="2800" dirty="0">
                <a:latin typeface="Arial" panose="020B0604020202020204" pitchFamily="34" charset="0"/>
              </a:rPr>
              <a:t>3/3</a:t>
            </a:r>
          </a:p>
        </p:txBody>
      </p:sp>
      <p:sp>
        <p:nvSpPr>
          <p:cNvPr id="29" name="Action Button: Custom 26">
            <a:hlinkClick r:id="rId2" action="ppaction://hlinksldjump" highlightClick="1"/>
            <a:extLst>
              <a:ext uri="{FF2B5EF4-FFF2-40B4-BE49-F238E27FC236}">
                <a16:creationId xmlns:a16="http://schemas.microsoft.com/office/drawing/2014/main" id="{AFDFFFDD-53CC-495F-988A-BBE5C9DECCE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6" name="AutoShape 90">
            <a:hlinkClick r:id="rId3" action="ppaction://hlinksldjump" highlightClick="1"/>
            <a:extLst>
              <a:ext uri="{FF2B5EF4-FFF2-40B4-BE49-F238E27FC236}">
                <a16:creationId xmlns:a16="http://schemas.microsoft.com/office/drawing/2014/main" id="{55046971-E2B5-4B5A-8FA6-6871E2ADE78E}"/>
              </a:ext>
            </a:extLst>
          </p:cNvPr>
          <p:cNvSpPr>
            <a:spLocks noChangeArrowheads="1"/>
          </p:cNvSpPr>
          <p:nvPr/>
        </p:nvSpPr>
        <p:spPr bwMode="auto">
          <a:xfrm>
            <a:off x="2376363" y="3754889"/>
            <a:ext cx="4391274" cy="700213"/>
          </a:xfrm>
          <a:prstGeom prst="actionButtonBlank">
            <a:avLst/>
          </a:prstGeom>
          <a:solidFill>
            <a:schemeClr val="accent1"/>
          </a:solidFill>
          <a:ln w="12700">
            <a:solidFill>
              <a:schemeClr val="tx1"/>
            </a:solidFill>
            <a:miter lim="800000"/>
            <a:headEnd/>
            <a:tailEnd/>
          </a:ln>
          <a:effectLst/>
        </p:spPr>
        <p:txBody>
          <a:bodyPr wrap="none" anchor="ctr" anchorCtr="0"/>
          <a:lstStyle/>
          <a:p>
            <a:pPr algn="ctr" defTabSz="360000">
              <a:lnSpc>
                <a:spcPct val="75000"/>
              </a:lnSpc>
              <a:spcBef>
                <a:spcPct val="0"/>
              </a:spcBef>
              <a:tabLst>
                <a:tab pos="0" algn="l"/>
              </a:tabLst>
            </a:pPr>
            <a:r>
              <a:rPr lang="fr-CA" dirty="0">
                <a:latin typeface="Arial" charset="0"/>
              </a:rPr>
              <a:t>Père (St </a:t>
            </a:r>
            <a:r>
              <a:rPr lang="fr-CA" dirty="0" err="1">
                <a:latin typeface="Arial" charset="0"/>
              </a:rPr>
              <a:t>Epiphane</a:t>
            </a:r>
            <a:r>
              <a:rPr lang="fr-CA" dirty="0">
                <a:latin typeface="Arial" charset="0"/>
              </a:rPr>
              <a:t>) – Ô notre Dieu </a:t>
            </a:r>
          </a:p>
          <a:p>
            <a:pPr algn="ctr" defTabSz="360000">
              <a:lnSpc>
                <a:spcPct val="75000"/>
              </a:lnSpc>
              <a:spcBef>
                <a:spcPct val="0"/>
              </a:spcBef>
              <a:tabLst>
                <a:tab pos="0" algn="l"/>
              </a:tabLst>
            </a:pPr>
            <a:r>
              <a:rPr lang="fr-CA" dirty="0">
                <a:latin typeface="Arial" charset="0"/>
              </a:rPr>
              <a:t>pays de la sagesse</a:t>
            </a:r>
          </a:p>
          <a:p>
            <a:pPr algn="ctr" defTabSz="360000">
              <a:lnSpc>
                <a:spcPct val="75000"/>
              </a:lnSpc>
              <a:spcBef>
                <a:spcPct val="0"/>
              </a:spcBef>
              <a:tabLst>
                <a:tab pos="0" algn="l"/>
              </a:tabLst>
            </a:pPr>
            <a:r>
              <a:rPr lang="ar-EG" dirty="0"/>
              <a:t>يا إلهنا، بلاد الحكمة</a:t>
            </a:r>
            <a:endParaRPr lang="en-US" dirty="0">
              <a:latin typeface="Arial" charset="0"/>
            </a:endParaRPr>
          </a:p>
        </p:txBody>
      </p:sp>
      <p:sp>
        <p:nvSpPr>
          <p:cNvPr id="22" name="AutoShape 90">
            <a:hlinkClick r:id="rId4" action="ppaction://hlinksldjump" highlightClick="1"/>
            <a:extLst>
              <a:ext uri="{FF2B5EF4-FFF2-40B4-BE49-F238E27FC236}">
                <a16:creationId xmlns:a16="http://schemas.microsoft.com/office/drawing/2014/main" id="{E932D5CF-B46D-4E9D-A887-7F5EF2FC5F19}"/>
              </a:ext>
            </a:extLst>
          </p:cNvPr>
          <p:cNvSpPr>
            <a:spLocks noChangeArrowheads="1"/>
          </p:cNvSpPr>
          <p:nvPr/>
        </p:nvSpPr>
        <p:spPr bwMode="auto">
          <a:xfrm>
            <a:off x="2376362" y="698707"/>
            <a:ext cx="4391275" cy="647907"/>
          </a:xfrm>
          <a:prstGeom prst="actionButtonBlank">
            <a:avLst/>
          </a:prstGeom>
          <a:solidFill>
            <a:schemeClr val="accent1"/>
          </a:solidFill>
          <a:ln w="12700">
            <a:solidFill>
              <a:schemeClr val="tx1"/>
            </a:solidFill>
            <a:miter lim="800000"/>
            <a:headEnd/>
            <a:tailEnd/>
          </a:ln>
          <a:effectLst/>
        </p:spPr>
        <p:txBody>
          <a:bodyPr wrap="none" anchor="ctr" anchorCtr="0"/>
          <a:lstStyle/>
          <a:p>
            <a:pPr algn="ctr" defTabSz="360000">
              <a:lnSpc>
                <a:spcPct val="75000"/>
              </a:lnSpc>
              <a:spcBef>
                <a:spcPct val="0"/>
              </a:spcBef>
              <a:tabLst>
                <a:tab pos="0" algn="l"/>
              </a:tabLst>
            </a:pPr>
            <a:r>
              <a:rPr lang="fr-CA" sz="2000" dirty="0">
                <a:latin typeface="Arial" charset="0"/>
              </a:rPr>
              <a:t>Annuel – Mon sauveur, c’est la tête</a:t>
            </a:r>
            <a:endParaRPr lang="en-US" sz="2000" dirty="0">
              <a:latin typeface="Arial" charset="0"/>
            </a:endParaRPr>
          </a:p>
          <a:p>
            <a:pPr algn="ctr" defTabSz="360000">
              <a:lnSpc>
                <a:spcPct val="75000"/>
              </a:lnSpc>
              <a:spcBef>
                <a:spcPct val="0"/>
              </a:spcBef>
              <a:tabLst>
                <a:tab pos="0" algn="l"/>
              </a:tabLst>
            </a:pPr>
            <a:r>
              <a:rPr lang="ar-EG" sz="2000" dirty="0" err="1"/>
              <a:t>يامخلصي</a:t>
            </a:r>
            <a:r>
              <a:rPr lang="ar-EG" sz="2000" dirty="0"/>
              <a:t>  هذه هي الرأس</a:t>
            </a:r>
            <a:endParaRPr lang="en-US" sz="2000" dirty="0">
              <a:latin typeface="Arial" charset="0"/>
            </a:endParaRPr>
          </a:p>
        </p:txBody>
      </p:sp>
      <p:sp>
        <p:nvSpPr>
          <p:cNvPr id="23" name="AutoShape 90">
            <a:hlinkClick r:id="rId5" action="ppaction://hlinksldjump" highlightClick="1"/>
            <a:extLst>
              <a:ext uri="{FF2B5EF4-FFF2-40B4-BE49-F238E27FC236}">
                <a16:creationId xmlns:a16="http://schemas.microsoft.com/office/drawing/2014/main" id="{630A9584-1BF5-48C1-B7AF-5EC3EEFFB8AE}"/>
              </a:ext>
            </a:extLst>
          </p:cNvPr>
          <p:cNvSpPr>
            <a:spLocks noChangeArrowheads="1"/>
          </p:cNvSpPr>
          <p:nvPr/>
        </p:nvSpPr>
        <p:spPr bwMode="auto">
          <a:xfrm>
            <a:off x="2376362" y="1470326"/>
            <a:ext cx="4391275" cy="647908"/>
          </a:xfrm>
          <a:prstGeom prst="actionButtonBlank">
            <a:avLst/>
          </a:prstGeom>
          <a:solidFill>
            <a:schemeClr val="accent1"/>
          </a:solidFill>
          <a:ln w="12700">
            <a:solidFill>
              <a:schemeClr val="tx1"/>
            </a:solidFill>
            <a:miter lim="800000"/>
            <a:headEnd/>
            <a:tailEnd/>
          </a:ln>
          <a:effectLst/>
        </p:spPr>
        <p:txBody>
          <a:bodyPr wrap="none" anchor="ctr" anchorCtr="0"/>
          <a:lstStyle/>
          <a:p>
            <a:pPr algn="ctr" defTabSz="360000">
              <a:lnSpc>
                <a:spcPct val="75000"/>
              </a:lnSpc>
              <a:spcBef>
                <a:spcPct val="0"/>
              </a:spcBef>
              <a:tabLst>
                <a:tab pos="0" algn="l"/>
              </a:tabLst>
            </a:pPr>
            <a:r>
              <a:rPr lang="en-US" sz="2000" dirty="0" err="1">
                <a:latin typeface="Arial" charset="0"/>
              </a:rPr>
              <a:t>Fils</a:t>
            </a:r>
            <a:r>
              <a:rPr lang="en-US" sz="2000" dirty="0">
                <a:latin typeface="Arial" charset="0"/>
              </a:rPr>
              <a:t> </a:t>
            </a:r>
            <a:r>
              <a:rPr lang="fr-CA" sz="2000" dirty="0">
                <a:latin typeface="Arial" charset="0"/>
              </a:rPr>
              <a:t>–</a:t>
            </a:r>
            <a:r>
              <a:rPr lang="en-US" sz="2000" dirty="0">
                <a:latin typeface="Arial" charset="0"/>
              </a:rPr>
              <a:t> Pour la </a:t>
            </a:r>
            <a:r>
              <a:rPr lang="en-US" sz="2000" dirty="0" err="1">
                <a:latin typeface="Arial" charset="0"/>
              </a:rPr>
              <a:t>Gloire</a:t>
            </a:r>
            <a:r>
              <a:rPr lang="en-US" sz="2000" dirty="0">
                <a:latin typeface="Arial" charset="0"/>
              </a:rPr>
              <a:t> de ton image</a:t>
            </a:r>
          </a:p>
          <a:p>
            <a:pPr algn="ctr" defTabSz="360000">
              <a:lnSpc>
                <a:spcPct val="75000"/>
              </a:lnSpc>
              <a:spcBef>
                <a:spcPct val="0"/>
              </a:spcBef>
              <a:tabLst>
                <a:tab pos="0" algn="l"/>
              </a:tabLst>
            </a:pPr>
            <a:r>
              <a:rPr lang="ar-EG" sz="2000" dirty="0">
                <a:latin typeface="Arial" charset="0"/>
              </a:rPr>
              <a:t>لمجد صورة جوهريتك</a:t>
            </a:r>
            <a:endParaRPr lang="en-US" sz="2000" dirty="0">
              <a:latin typeface="Arial" charset="0"/>
            </a:endParaRPr>
          </a:p>
        </p:txBody>
      </p:sp>
      <p:sp>
        <p:nvSpPr>
          <p:cNvPr id="11" name="AutoShape 90">
            <a:hlinkClick r:id="rId6" action="ppaction://hlinksldjump" highlightClick="1"/>
            <a:extLst>
              <a:ext uri="{FF2B5EF4-FFF2-40B4-BE49-F238E27FC236}">
                <a16:creationId xmlns:a16="http://schemas.microsoft.com/office/drawing/2014/main" id="{1A50812C-77D1-4D5F-9EEF-565464D9D54E}"/>
              </a:ext>
            </a:extLst>
          </p:cNvPr>
          <p:cNvSpPr>
            <a:spLocks noChangeArrowheads="1"/>
          </p:cNvSpPr>
          <p:nvPr/>
        </p:nvSpPr>
        <p:spPr bwMode="auto">
          <a:xfrm>
            <a:off x="2376363" y="3000095"/>
            <a:ext cx="4391274" cy="647908"/>
          </a:xfrm>
          <a:prstGeom prst="actionButtonBlank">
            <a:avLst/>
          </a:prstGeom>
          <a:solidFill>
            <a:schemeClr val="accent1"/>
          </a:solidFill>
          <a:ln w="12700">
            <a:solidFill>
              <a:schemeClr val="tx1"/>
            </a:solidFill>
            <a:miter lim="800000"/>
            <a:headEnd/>
            <a:tailEnd/>
          </a:ln>
          <a:effectLst/>
        </p:spPr>
        <p:txBody>
          <a:bodyPr wrap="none" anchor="ctr" anchorCtr="0"/>
          <a:lstStyle/>
          <a:p>
            <a:pPr algn="ctr" defTabSz="360000">
              <a:lnSpc>
                <a:spcPct val="75000"/>
              </a:lnSpc>
              <a:spcBef>
                <a:spcPct val="0"/>
              </a:spcBef>
              <a:tabLst>
                <a:tab pos="0" algn="l"/>
              </a:tabLst>
            </a:pPr>
            <a:r>
              <a:rPr lang="en-US" dirty="0">
                <a:latin typeface="Arial" charset="0"/>
              </a:rPr>
              <a:t>	</a:t>
            </a:r>
            <a:r>
              <a:rPr lang="en-US" dirty="0" err="1">
                <a:latin typeface="Arial" charset="0"/>
              </a:rPr>
              <a:t>Nativité</a:t>
            </a:r>
            <a:r>
              <a:rPr lang="en-US" dirty="0">
                <a:latin typeface="Arial" charset="0"/>
              </a:rPr>
              <a:t> et fêtes </a:t>
            </a:r>
            <a:r>
              <a:rPr lang="en-US" dirty="0" err="1">
                <a:latin typeface="Arial" charset="0"/>
              </a:rPr>
              <a:t>seigneuriales</a:t>
            </a:r>
            <a:endParaRPr lang="en-US" dirty="0">
              <a:latin typeface="Arial" charset="0"/>
            </a:endParaRPr>
          </a:p>
          <a:p>
            <a:pPr algn="ctr" defTabSz="360000">
              <a:lnSpc>
                <a:spcPct val="75000"/>
              </a:lnSpc>
              <a:spcBef>
                <a:spcPct val="0"/>
              </a:spcBef>
              <a:tabLst>
                <a:tab pos="0" algn="l"/>
              </a:tabLst>
            </a:pPr>
            <a:r>
              <a:rPr lang="en-US" dirty="0">
                <a:latin typeface="Arial" charset="0"/>
              </a:rPr>
              <a:t>Ô mon Dieu </a:t>
            </a:r>
            <a:r>
              <a:rPr lang="en-US" dirty="0" err="1">
                <a:latin typeface="Arial" charset="0"/>
              </a:rPr>
              <a:t>prends</a:t>
            </a:r>
            <a:r>
              <a:rPr lang="en-US" dirty="0">
                <a:latin typeface="Arial" charset="0"/>
              </a:rPr>
              <a:t> </a:t>
            </a:r>
            <a:r>
              <a:rPr lang="en-US" dirty="0" err="1">
                <a:latin typeface="Arial" charset="0"/>
              </a:rPr>
              <a:t>soin</a:t>
            </a:r>
            <a:endParaRPr lang="fr-FR" sz="2000" dirty="0">
              <a:latin typeface="Arial" charset="0"/>
            </a:endParaRPr>
          </a:p>
          <a:p>
            <a:pPr algn="ctr" defTabSz="360000">
              <a:lnSpc>
                <a:spcPct val="75000"/>
              </a:lnSpc>
              <a:spcBef>
                <a:spcPct val="0"/>
              </a:spcBef>
              <a:tabLst>
                <a:tab pos="0" algn="l"/>
              </a:tabLst>
            </a:pPr>
            <a:r>
              <a:rPr lang="ar-EG" dirty="0"/>
              <a:t>اللهم </a:t>
            </a:r>
            <a:r>
              <a:rPr lang="ar-EG" dirty="0" err="1"/>
              <a:t>المعتنى</a:t>
            </a:r>
            <a:endParaRPr lang="en-US" dirty="0">
              <a:latin typeface="Arial" charset="0"/>
            </a:endParaRPr>
          </a:p>
        </p:txBody>
      </p:sp>
      <p:sp>
        <p:nvSpPr>
          <p:cNvPr id="10" name="AutoShape 90">
            <a:hlinkClick r:id="rId7" action="ppaction://hlinksldjump" highlightClick="1"/>
            <a:extLst>
              <a:ext uri="{FF2B5EF4-FFF2-40B4-BE49-F238E27FC236}">
                <a16:creationId xmlns:a16="http://schemas.microsoft.com/office/drawing/2014/main" id="{F889D495-F385-4A71-87B1-1027C75F1996}"/>
              </a:ext>
            </a:extLst>
          </p:cNvPr>
          <p:cNvSpPr>
            <a:spLocks noChangeArrowheads="1"/>
          </p:cNvSpPr>
          <p:nvPr/>
        </p:nvSpPr>
        <p:spPr bwMode="auto">
          <a:xfrm>
            <a:off x="2376363" y="2224650"/>
            <a:ext cx="4391274" cy="659193"/>
          </a:xfrm>
          <a:prstGeom prst="actionButtonBlank">
            <a:avLst/>
          </a:prstGeom>
          <a:solidFill>
            <a:schemeClr val="accent1"/>
          </a:solidFill>
          <a:ln w="12700">
            <a:solidFill>
              <a:schemeClr val="tx1"/>
            </a:solidFill>
            <a:miter lim="800000"/>
            <a:headEnd/>
            <a:tailEnd/>
          </a:ln>
          <a:effectLst/>
        </p:spPr>
        <p:txBody>
          <a:bodyPr wrap="none" anchor="ctr" anchorCtr="1"/>
          <a:lstStyle/>
          <a:p>
            <a:pPr algn="ctr" defTabSz="360000">
              <a:lnSpc>
                <a:spcPct val="75000"/>
              </a:lnSpc>
              <a:spcBef>
                <a:spcPct val="0"/>
              </a:spcBef>
              <a:tabLst>
                <a:tab pos="0" algn="l"/>
              </a:tabLst>
            </a:pPr>
            <a:r>
              <a:rPr lang="fr-CA" dirty="0">
                <a:latin typeface="Arial" charset="0"/>
              </a:rPr>
              <a:t>	Jeune des Apôtres </a:t>
            </a:r>
          </a:p>
          <a:p>
            <a:pPr algn="ctr" defTabSz="360000">
              <a:lnSpc>
                <a:spcPct val="75000"/>
              </a:lnSpc>
              <a:spcBef>
                <a:spcPct val="0"/>
              </a:spcBef>
              <a:tabLst>
                <a:tab pos="0" algn="l"/>
              </a:tabLst>
            </a:pPr>
            <a:r>
              <a:rPr lang="fr-FR" dirty="0"/>
              <a:t>Que tes jugements</a:t>
            </a:r>
          </a:p>
          <a:p>
            <a:pPr algn="ctr" defTabSz="360000">
              <a:lnSpc>
                <a:spcPct val="75000"/>
              </a:lnSpc>
              <a:spcBef>
                <a:spcPct val="0"/>
              </a:spcBef>
              <a:tabLst>
                <a:tab pos="0" algn="l"/>
              </a:tabLst>
            </a:pPr>
            <a:r>
              <a:rPr lang="ar-EG" dirty="0"/>
              <a:t>ما أبعد أحكامك</a:t>
            </a:r>
            <a:endParaRPr lang="en-US" dirty="0">
              <a:latin typeface="Arial" charset="0"/>
            </a:endParaRPr>
          </a:p>
        </p:txBody>
      </p:sp>
    </p:spTree>
    <p:extLst>
      <p:ext uri="{BB962C8B-B14F-4D97-AF65-F5344CB8AC3E}">
        <p14:creationId xmlns:p14="http://schemas.microsoft.com/office/powerpoint/2010/main" val="3338477686"/>
      </p:ext>
    </p:extLst>
  </p:cSld>
  <p:clrMapOvr>
    <a:masterClrMapping/>
  </p:clrMapOvr>
  <p:transition/>
</p:sld>
</file>

<file path=ppt/slides/slide3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87">
            <a:hlinkClick r:id="rId2" action="ppaction://hlinksldjump" highlightClick="1"/>
          </p:cNvPr>
          <p:cNvSpPr>
            <a:spLocks noChangeArrowheads="1"/>
          </p:cNvSpPr>
          <p:nvPr/>
        </p:nvSpPr>
        <p:spPr bwMode="auto">
          <a:xfrm>
            <a:off x="1168663" y="4037908"/>
            <a:ext cx="6806671" cy="369332"/>
          </a:xfrm>
          <a:prstGeom prst="actionButtonBlank">
            <a:avLst/>
          </a:prstGeom>
          <a:solidFill>
            <a:schemeClr val="accent2"/>
          </a:solidFill>
          <a:ln w="19050">
            <a:solidFill>
              <a:schemeClr val="tx1"/>
            </a:solidFill>
            <a:miter lim="800000"/>
            <a:headEnd/>
            <a:tailEnd/>
          </a:ln>
          <a:effectLst/>
        </p:spPr>
        <p:txBody>
          <a:bodyPr wrap="square" anchor="ctr">
            <a:noAutofit/>
          </a:bodyPr>
          <a:lstStyle/>
          <a:p>
            <a:pPr defTabSz="360000">
              <a:lnSpc>
                <a:spcPct val="75000"/>
              </a:lnSpc>
            </a:pPr>
            <a:r>
              <a:rPr lang="en-US" sz="1800" b="1" dirty="0">
                <a:latin typeface="+mn-lt"/>
              </a:rPr>
              <a:t>2. </a:t>
            </a:r>
            <a:r>
              <a:rPr lang="en-CA" sz="1800" b="1" dirty="0">
                <a:latin typeface="+mn-lt"/>
              </a:rPr>
              <a:t>Fraction </a:t>
            </a:r>
            <a:r>
              <a:rPr lang="en-CA" sz="1800" b="1" dirty="0" err="1">
                <a:latin typeface="+mn-lt"/>
              </a:rPr>
              <a:t>Syrienne</a:t>
            </a:r>
            <a:r>
              <a:rPr lang="en-US" sz="1800" b="1" dirty="0">
                <a:latin typeface="+mn-lt"/>
              </a:rPr>
              <a:t>			                            ٢</a:t>
            </a:r>
            <a:r>
              <a:rPr lang="ar-EG" sz="1800" b="1" dirty="0">
                <a:latin typeface="+mn-lt"/>
              </a:rPr>
              <a:t>.  القسمة السريانية</a:t>
            </a:r>
            <a:endParaRPr lang="en-US" sz="1800" b="1" dirty="0">
              <a:latin typeface="+mn-lt"/>
            </a:endParaRPr>
          </a:p>
        </p:txBody>
      </p:sp>
      <p:sp>
        <p:nvSpPr>
          <p:cNvPr id="5" name="AutoShape 87">
            <a:hlinkClick r:id="rId3" action="ppaction://hlinksldjump" highlightClick="1"/>
          </p:cNvPr>
          <p:cNvSpPr>
            <a:spLocks noChangeArrowheads="1"/>
          </p:cNvSpPr>
          <p:nvPr/>
        </p:nvSpPr>
        <p:spPr bwMode="auto">
          <a:xfrm>
            <a:off x="1168664" y="3499142"/>
            <a:ext cx="6806670" cy="369332"/>
          </a:xfrm>
          <a:prstGeom prst="actionButtonBlank">
            <a:avLst/>
          </a:prstGeom>
          <a:solidFill>
            <a:schemeClr val="accent2"/>
          </a:solidFill>
          <a:ln w="19050">
            <a:solidFill>
              <a:schemeClr val="tx1"/>
            </a:solidFill>
            <a:miter lim="800000"/>
            <a:headEnd/>
            <a:tailEnd/>
          </a:ln>
          <a:effectLst/>
        </p:spPr>
        <p:txBody>
          <a:bodyPr wrap="square" anchor="ctr">
            <a:spAutoFit/>
          </a:bodyPr>
          <a:lstStyle/>
          <a:p>
            <a:r>
              <a:rPr lang="en-CA" sz="1800" b="1" dirty="0">
                <a:latin typeface="+mn-lt"/>
              </a:rPr>
              <a:t>1. Fraction pour la fête de la Croix        </a:t>
            </a:r>
            <a:r>
              <a:rPr lang="ar-EG" sz="1800" b="1" dirty="0">
                <a:latin typeface="+mn-lt"/>
              </a:rPr>
              <a:t> </a:t>
            </a:r>
            <a:r>
              <a:rPr lang="fr-FR" sz="1800" b="1" dirty="0">
                <a:latin typeface="+mn-lt"/>
              </a:rPr>
              <a:t>   </a:t>
            </a:r>
            <a:r>
              <a:rPr lang="en-CA" sz="1800" b="1" dirty="0">
                <a:latin typeface="+mn-lt"/>
              </a:rPr>
              <a:t> </a:t>
            </a:r>
            <a:r>
              <a:rPr lang="ar-EG" sz="1800" b="1" dirty="0">
                <a:latin typeface="Coptic1" pitchFamily="2" charset="0"/>
              </a:rPr>
              <a:t>١.  </a:t>
            </a:r>
            <a:r>
              <a:rPr lang="ar-EG" sz="1800" b="1" dirty="0">
                <a:latin typeface="+mn-lt"/>
              </a:rPr>
              <a:t>قسمة نادرة لعيد الصليب</a:t>
            </a:r>
          </a:p>
        </p:txBody>
      </p:sp>
      <p:sp>
        <p:nvSpPr>
          <p:cNvPr id="7" name="Action Button: Custom 26">
            <a:hlinkClick r:id="rId4" action="ppaction://hlinksldjump" highlightClick="1"/>
            <a:extLst>
              <a:ext uri="{FF2B5EF4-FFF2-40B4-BE49-F238E27FC236}">
                <a16:creationId xmlns:a16="http://schemas.microsoft.com/office/drawing/2014/main" id="{E8EF2D5B-FEEE-4FDF-BED6-01AE0E1779F7}"/>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pic>
        <p:nvPicPr>
          <p:cNvPr id="9" name="Image 8" descr="Une image contenant bâtiment, fenêtre&#10;&#10;Description générée automatiquement">
            <a:extLst>
              <a:ext uri="{FF2B5EF4-FFF2-40B4-BE49-F238E27FC236}">
                <a16:creationId xmlns:a16="http://schemas.microsoft.com/office/drawing/2014/main" id="{AFD42633-39F6-450B-961F-311FD145C1E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888026" y="962879"/>
            <a:ext cx="1360246" cy="2366829"/>
          </a:xfrm>
          <a:prstGeom prst="round2SameRect">
            <a:avLst>
              <a:gd name="adj1" fmla="val 50000"/>
              <a:gd name="adj2" fmla="val 0"/>
            </a:avLst>
          </a:prstGeom>
        </p:spPr>
      </p:pic>
      <p:graphicFrame>
        <p:nvGraphicFramePr>
          <p:cNvPr id="8" name="Tableau 7">
            <a:extLst>
              <a:ext uri="{FF2B5EF4-FFF2-40B4-BE49-F238E27FC236}">
                <a16:creationId xmlns:a16="http://schemas.microsoft.com/office/drawing/2014/main" id="{A1293CC0-0D47-47BD-8B6F-7B80FBE2A9E3}"/>
              </a:ext>
            </a:extLst>
          </p:cNvPr>
          <p:cNvGraphicFramePr>
            <a:graphicFrameLocks noGrp="1"/>
          </p:cNvGraphicFramePr>
          <p:nvPr>
            <p:extLst>
              <p:ext uri="{D42A27DB-BD31-4B8C-83A1-F6EECF244321}">
                <p14:modId xmlns:p14="http://schemas.microsoft.com/office/powerpoint/2010/main" val="3982970288"/>
              </p:ext>
            </p:extLst>
          </p:nvPr>
        </p:nvGraphicFramePr>
        <p:xfrm>
          <a:off x="1520149" y="111924"/>
          <a:ext cx="6096000" cy="480695"/>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25103599"/>
                    </a:ext>
                  </a:extLst>
                </a:gridCol>
              </a:tblGrid>
              <a:tr h="197880">
                <a:tc>
                  <a:txBody>
                    <a:bodyPr/>
                    <a:lstStyle/>
                    <a:p>
                      <a:pPr algn="ctr" defTabSz="360000">
                        <a:lnSpc>
                          <a:spcPct val="75000"/>
                        </a:lnSpc>
                        <a:spcBef>
                          <a:spcPct val="0"/>
                        </a:spcBef>
                      </a:pPr>
                      <a:r>
                        <a:rPr lang="en-CA" sz="1800" dirty="0">
                          <a:latin typeface="Arial" charset="0"/>
                        </a:rPr>
                        <a:t>Fractions pour la fête de la Croix</a:t>
                      </a:r>
                      <a:endParaRPr lang="en-US" sz="1800" dirty="0">
                        <a:latin typeface="Arial" charset="0"/>
                      </a:endParaRPr>
                    </a:p>
                    <a:p>
                      <a:pPr algn="ctr" defTabSz="360000" rtl="1">
                        <a:lnSpc>
                          <a:spcPct val="75000"/>
                        </a:lnSpc>
                        <a:spcBef>
                          <a:spcPct val="0"/>
                        </a:spcBef>
                      </a:pPr>
                      <a:r>
                        <a:rPr lang="ar-EG" sz="1800" dirty="0">
                          <a:latin typeface="Arial" charset="0"/>
                        </a:rPr>
                        <a:t>صلوات القسم لعيد الصليب</a:t>
                      </a:r>
                      <a:endParaRPr lang="en-US" sz="1800" dirty="0">
                        <a:latin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90631897"/>
                  </a:ext>
                </a:extLst>
              </a:tr>
            </a:tbl>
          </a:graphicData>
        </a:graphic>
      </p:graphicFrame>
      <p:sp>
        <p:nvSpPr>
          <p:cNvPr id="10" name="Action Button: Custom 26">
            <a:hlinkClick r:id="rId6" action="ppaction://hlinksldjump" highlightClick="1"/>
            <a:extLst>
              <a:ext uri="{FF2B5EF4-FFF2-40B4-BE49-F238E27FC236}">
                <a16:creationId xmlns:a16="http://schemas.microsoft.com/office/drawing/2014/main" id="{5B4DF7BE-EA11-4FA0-80A0-1A9C8EDB715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19277730"/>
      </p:ext>
    </p:extLst>
  </p:cSld>
  <p:clrMapOvr>
    <a:masterClrMapping/>
  </p:clrMapOvr>
  <p:transition/>
</p:sld>
</file>

<file path=ppt/slides/slide3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043931" name="Rectangle 91"/>
          <p:cNvSpPr>
            <a:spLocks noChangeArrowheads="1"/>
          </p:cNvSpPr>
          <p:nvPr/>
        </p:nvSpPr>
        <p:spPr bwMode="auto">
          <a:xfrm>
            <a:off x="1475656" y="123478"/>
            <a:ext cx="6248400" cy="2012859"/>
          </a:xfrm>
          <a:prstGeom prst="rect">
            <a:avLst/>
          </a:prstGeom>
          <a:solidFill>
            <a:srgbClr val="339966"/>
          </a:solidFill>
          <a:ln w="9525">
            <a:noFill/>
            <a:miter lim="800000"/>
            <a:headEnd/>
            <a:tailEnd/>
          </a:ln>
          <a:effectLst/>
        </p:spPr>
        <p:txBody>
          <a:bodyPr>
            <a:spAutoFit/>
          </a:bodyPr>
          <a:lstStyle/>
          <a:p>
            <a:pPr algn="ctr">
              <a:spcBef>
                <a:spcPct val="0"/>
              </a:spcBef>
            </a:pPr>
            <a:r>
              <a:rPr lang="ar-EG" sz="4000" dirty="0">
                <a:latin typeface="Arial" charset="0"/>
              </a:rPr>
              <a:t>القسمة السريانية</a:t>
            </a:r>
          </a:p>
          <a:p>
            <a:pPr algn="ctr">
              <a:spcBef>
                <a:spcPct val="0"/>
              </a:spcBef>
            </a:pPr>
            <a:r>
              <a:rPr lang="ar-EG" sz="3200" dirty="0">
                <a:latin typeface="Arial" charset="0"/>
              </a:rPr>
              <a:t>(عيد الصليب)</a:t>
            </a:r>
          </a:p>
          <a:p>
            <a:pPr algn="ctr">
              <a:spcBef>
                <a:spcPct val="0"/>
              </a:spcBef>
            </a:pPr>
            <a:r>
              <a:rPr lang="fr-CA" sz="2400" b="1" dirty="0">
                <a:latin typeface="Arial" charset="0"/>
              </a:rPr>
              <a:t>LA FRACTION SYRIENNE</a:t>
            </a:r>
          </a:p>
          <a:p>
            <a:pPr algn="ctr"/>
            <a:r>
              <a:rPr lang="fr-CA" sz="2400" b="1" dirty="0">
                <a:latin typeface="Arial" charset="0"/>
              </a:rPr>
              <a:t>(Fête de la croix)</a:t>
            </a: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6" name="Image 5" descr="Une image contenant bâtiment, fenêtre&#10;&#10;Description générée automatiquement">
            <a:extLst>
              <a:ext uri="{FF2B5EF4-FFF2-40B4-BE49-F238E27FC236}">
                <a16:creationId xmlns:a16="http://schemas.microsoft.com/office/drawing/2014/main" id="{6CF5AA67-6F93-451F-B540-68EC08BFA0A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818513" y="2292764"/>
            <a:ext cx="1506974" cy="2622136"/>
          </a:xfrm>
          <a:prstGeom prst="round2SameRect">
            <a:avLst>
              <a:gd name="adj1" fmla="val 50000"/>
              <a:gd name="adj2" fmla="val 0"/>
            </a:avLst>
          </a:prstGeom>
        </p:spPr>
      </p:pic>
    </p:spTree>
    <p:extLst>
      <p:ext uri="{BB962C8B-B14F-4D97-AF65-F5344CB8AC3E}">
        <p14:creationId xmlns:p14="http://schemas.microsoft.com/office/powerpoint/2010/main" val="2900919832"/>
      </p:ext>
    </p:extLst>
  </p:cSld>
  <p:clrMapOvr>
    <a:masterClrMapping/>
  </p:clrMapOvr>
  <p:transition/>
</p:sld>
</file>

<file path=ppt/slides/slide3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63363" name="Group 35"/>
          <p:cNvGraphicFramePr>
            <a:graphicFrameLocks noGrp="1"/>
          </p:cNvGraphicFramePr>
          <p:nvPr>
            <p:ph type="tbl" idx="1"/>
            <p:extLst>
              <p:ext uri="{D42A27DB-BD31-4B8C-83A1-F6EECF244321}">
                <p14:modId xmlns:p14="http://schemas.microsoft.com/office/powerpoint/2010/main" val="2226538336"/>
              </p:ext>
            </p:extLst>
          </p:nvPr>
        </p:nvGraphicFramePr>
        <p:xfrm>
          <a:off x="12204" y="16764"/>
          <a:ext cx="9131796" cy="5335524"/>
        </p:xfrm>
        <a:graphic>
          <a:graphicData uri="http://schemas.openxmlformats.org/drawingml/2006/table">
            <a:tbl>
              <a:tblPr/>
              <a:tblGrid>
                <a:gridCol w="5351884">
                  <a:extLst>
                    <a:ext uri="{9D8B030D-6E8A-4147-A177-3AD203B41FA5}">
                      <a16:colId xmlns:a16="http://schemas.microsoft.com/office/drawing/2014/main" val="20000"/>
                    </a:ext>
                  </a:extLst>
                </a:gridCol>
                <a:gridCol w="3779912">
                  <a:extLst>
                    <a:ext uri="{9D8B030D-6E8A-4147-A177-3AD203B41FA5}">
                      <a16:colId xmlns:a16="http://schemas.microsoft.com/office/drawing/2014/main" val="20001"/>
                    </a:ext>
                  </a:extLst>
                </a:gridCol>
              </a:tblGrid>
              <a:tr h="42565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400" b="0" i="0" u="none" strike="noStrike" cap="none" normalizeH="0" baseline="0" dirty="0">
                          <a:ln>
                            <a:noFill/>
                          </a:ln>
                          <a:solidFill>
                            <a:schemeClr val="tx1"/>
                          </a:solidFill>
                          <a:effectLst/>
                          <a:latin typeface="Arial" charset="0"/>
                          <a:cs typeface="Arial" charset="0"/>
                        </a:rPr>
                        <a:t>Ainsi, en vérité, Le Logos du Dieu a souffert dans la chair.  Il a été immolé et courbé sous la croix, Son âme a été détachée de Son corps mais Sa divinité n’a jamais été séparée de Son âme ni de Son corps.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400" b="0" i="0" u="sng" strike="noStrike" cap="none" normalizeH="0" baseline="0" dirty="0">
                          <a:ln>
                            <a:noFill/>
                          </a:ln>
                          <a:solidFill>
                            <a:srgbClr val="FF9933"/>
                          </a:solidFill>
                          <a:effectLst/>
                          <a:latin typeface="Arial" charset="0"/>
                          <a:cs typeface="Times New Roman" pitchFamily="18"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4000" b="0" i="0" u="none" strike="noStrike" cap="none" normalizeH="0" baseline="0" dirty="0">
                          <a:ln>
                            <a:noFill/>
                          </a:ln>
                          <a:solidFill>
                            <a:schemeClr val="tx1"/>
                          </a:solidFill>
                          <a:effectLst/>
                          <a:latin typeface="Arial" charset="0"/>
                          <a:cs typeface="Arial" charset="0"/>
                        </a:rPr>
                        <a:t>هكذا بالحقيقةِ تألمَ كلمة الله بالجسد، وذُبـِحَ وانحنى بالصَليب، وانفصَلت نفسُهُ من جَسَدِهِ، إذ لاهوتهُ لم ينفصِل قط لا من نفسِهِ ولا من جَسَدِه.</a:t>
                      </a:r>
                      <a:endParaRPr kumimoji="0" lang="en-US" sz="4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ction Button: Custom 26">
            <a:hlinkClick r:id="rId3" action="ppaction://hlinksldjump" highlightClick="1"/>
            <a:extLst>
              <a:ext uri="{FF2B5EF4-FFF2-40B4-BE49-F238E27FC236}">
                <a16:creationId xmlns:a16="http://schemas.microsoft.com/office/drawing/2014/main" id="{73A3DEA0-8C78-4B7B-A95B-901FC444842D}"/>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1094001914"/>
      </p:ext>
    </p:extLst>
  </p:cSld>
  <p:clrMapOvr>
    <a:masterClrMapping/>
  </p:clrMapOvr>
  <p:transition/>
</p:sld>
</file>

<file path=ppt/slides/slide3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44965" name="Group 101"/>
          <p:cNvGraphicFramePr>
            <a:graphicFrameLocks noGrp="1"/>
          </p:cNvGraphicFramePr>
          <p:nvPr>
            <p:ph sz="half" idx="1"/>
            <p:extLst>
              <p:ext uri="{D42A27DB-BD31-4B8C-83A1-F6EECF244321}">
                <p14:modId xmlns:p14="http://schemas.microsoft.com/office/powerpoint/2010/main" val="4242164186"/>
              </p:ext>
            </p:extLst>
          </p:nvPr>
        </p:nvGraphicFramePr>
        <p:xfrm>
          <a:off x="0" y="557784"/>
          <a:ext cx="9144000" cy="4027932"/>
        </p:xfrm>
        <a:graphic>
          <a:graphicData uri="http://schemas.openxmlformats.org/drawingml/2006/table">
            <a:tbl>
              <a:tblPr/>
              <a:tblGrid>
                <a:gridCol w="5064868">
                  <a:extLst>
                    <a:ext uri="{9D8B030D-6E8A-4147-A177-3AD203B41FA5}">
                      <a16:colId xmlns:a16="http://schemas.microsoft.com/office/drawing/2014/main" val="20000"/>
                    </a:ext>
                  </a:extLst>
                </a:gridCol>
                <a:gridCol w="4079132">
                  <a:extLst>
                    <a:ext uri="{9D8B030D-6E8A-4147-A177-3AD203B41FA5}">
                      <a16:colId xmlns:a16="http://schemas.microsoft.com/office/drawing/2014/main" val="20001"/>
                    </a:ext>
                  </a:extLst>
                </a:gridCol>
              </a:tblGrid>
              <a:tr h="40279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Arial" charset="0"/>
                          <a:cs typeface="Arial" charset="0"/>
                        </a:rPr>
                        <a:t>Son </a:t>
                      </a:r>
                      <a:r>
                        <a:rPr kumimoji="0" lang="en-US" sz="3600" b="0" i="0" u="none" strike="noStrike" cap="none" normalizeH="0" baseline="0" dirty="0" err="1">
                          <a:ln>
                            <a:noFill/>
                          </a:ln>
                          <a:solidFill>
                            <a:schemeClr val="tx1"/>
                          </a:solidFill>
                          <a:effectLst/>
                          <a:latin typeface="Arial" charset="0"/>
                          <a:cs typeface="Arial" charset="0"/>
                        </a:rPr>
                        <a:t>côté</a:t>
                      </a:r>
                      <a:r>
                        <a:rPr kumimoji="0" lang="en-US" sz="3600" b="0" i="0" u="none" strike="noStrike" cap="none" normalizeH="0" baseline="0" dirty="0">
                          <a:ln>
                            <a:noFill/>
                          </a:ln>
                          <a:solidFill>
                            <a:schemeClr val="tx1"/>
                          </a:solidFill>
                          <a:effectLst/>
                          <a:latin typeface="Arial" charset="0"/>
                          <a:cs typeface="Arial" charset="0"/>
                        </a:rPr>
                        <a:t> a </a:t>
                      </a:r>
                      <a:r>
                        <a:rPr kumimoji="0" lang="en-US" sz="3600" b="0" i="0" u="none" strike="noStrike" cap="none" normalizeH="0" baseline="0" dirty="0" err="1">
                          <a:ln>
                            <a:noFill/>
                          </a:ln>
                          <a:solidFill>
                            <a:schemeClr val="tx1"/>
                          </a:solidFill>
                          <a:effectLst/>
                          <a:latin typeface="Arial" charset="0"/>
                          <a:cs typeface="Arial" charset="0"/>
                        </a:rPr>
                        <a:t>été</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percé</a:t>
                      </a:r>
                      <a:r>
                        <a:rPr kumimoji="0" lang="en-US" sz="3600" b="0" i="0" u="none" strike="noStrike" cap="none" normalizeH="0" baseline="0" dirty="0">
                          <a:ln>
                            <a:noFill/>
                          </a:ln>
                          <a:solidFill>
                            <a:schemeClr val="tx1"/>
                          </a:solidFill>
                          <a:effectLst/>
                          <a:latin typeface="Arial" charset="0"/>
                          <a:cs typeface="Arial" charset="0"/>
                        </a:rPr>
                        <a:t> avec </a:t>
                      </a:r>
                      <a:r>
                        <a:rPr kumimoji="0" lang="en-US" sz="3600" b="0" i="0" u="none" strike="noStrike" cap="none" normalizeH="0" baseline="0" dirty="0" err="1">
                          <a:ln>
                            <a:noFill/>
                          </a:ln>
                          <a:solidFill>
                            <a:schemeClr val="tx1"/>
                          </a:solidFill>
                          <a:effectLst/>
                          <a:latin typeface="Arial" charset="0"/>
                          <a:cs typeface="Arial" charset="0"/>
                        </a:rPr>
                        <a:t>une</a:t>
                      </a:r>
                      <a:r>
                        <a:rPr kumimoji="0" lang="en-US" sz="3600" b="0" i="0" u="none" strike="noStrike" cap="none" normalizeH="0" baseline="0" dirty="0">
                          <a:ln>
                            <a:noFill/>
                          </a:ln>
                          <a:solidFill>
                            <a:schemeClr val="tx1"/>
                          </a:solidFill>
                          <a:effectLst/>
                          <a:latin typeface="Arial" charset="0"/>
                          <a:cs typeface="Arial" charset="0"/>
                        </a:rPr>
                        <a:t> lance et du sang et de </a:t>
                      </a:r>
                      <a:r>
                        <a:rPr kumimoji="0" lang="en-US" sz="3600" b="0" i="0" u="none" strike="noStrike" cap="none" normalizeH="0" baseline="0" dirty="0" err="1">
                          <a:ln>
                            <a:noFill/>
                          </a:ln>
                          <a:solidFill>
                            <a:schemeClr val="tx1"/>
                          </a:solidFill>
                          <a:effectLst/>
                          <a:latin typeface="Arial" charset="0"/>
                          <a:cs typeface="Arial" charset="0"/>
                        </a:rPr>
                        <a:t>l’eau</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ont</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jailli</a:t>
                      </a:r>
                      <a:r>
                        <a:rPr kumimoji="0" lang="en-US" sz="3600" b="0" i="0" u="none" strike="noStrike" cap="none" normalizeH="0" baseline="0" dirty="0">
                          <a:ln>
                            <a:noFill/>
                          </a:ln>
                          <a:solidFill>
                            <a:schemeClr val="tx1"/>
                          </a:solidFill>
                          <a:effectLst/>
                          <a:latin typeface="Arial" charset="0"/>
                          <a:cs typeface="Arial" charset="0"/>
                        </a:rPr>
                        <a:t> de Lui pour le pardon de tout le monde, et </a:t>
                      </a:r>
                      <a:r>
                        <a:rPr kumimoji="0" lang="en-US" sz="3600" b="0" i="0" u="none" strike="noStrike" cap="none" normalizeH="0" baseline="0" dirty="0" err="1">
                          <a:ln>
                            <a:noFill/>
                          </a:ln>
                          <a:solidFill>
                            <a:schemeClr val="tx1"/>
                          </a:solidFill>
                          <a:effectLst/>
                          <a:latin typeface="Arial" charset="0"/>
                          <a:cs typeface="Arial" charset="0"/>
                        </a:rPr>
                        <a:t>ils</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imbibèrent</a:t>
                      </a:r>
                      <a:r>
                        <a:rPr kumimoji="0" lang="en-US" sz="3600" b="0" i="0" u="none" strike="noStrike" cap="none" normalizeH="0" baseline="0" dirty="0">
                          <a:ln>
                            <a:noFill/>
                          </a:ln>
                          <a:solidFill>
                            <a:schemeClr val="tx1"/>
                          </a:solidFill>
                          <a:effectLst/>
                          <a:latin typeface="Arial" charset="0"/>
                          <a:cs typeface="Arial" charset="0"/>
                        </a:rPr>
                        <a:t> Son corps.</a:t>
                      </a:r>
                      <a:r>
                        <a:rPr kumimoji="0" lang="en-US" sz="4000" b="0" i="0" u="none" strike="noStrike" cap="none" normalizeH="0" baseline="0" dirty="0">
                          <a:ln>
                            <a:noFill/>
                          </a:ln>
                          <a:solidFill>
                            <a:schemeClr val="tx1"/>
                          </a:solidFill>
                          <a:effectLst/>
                          <a:latin typeface="Arial" charset="0"/>
                          <a:cs typeface="Arial" charset="0"/>
                        </a:rPr>
                        <a:t> </a:t>
                      </a: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وطعِنَ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جنبهِ بالحربة وجَرَى منهُ دمٌ وماءٌ غفراناً لكل العالم</a:t>
                      </a:r>
                      <a:r>
                        <a:rPr kumimoji="0" lang="ar-EG" sz="3600" b="0" i="0" u="none" strike="noStrike" cap="none" normalizeH="0" baseline="0" dirty="0">
                          <a:ln>
                            <a:noFill/>
                          </a:ln>
                          <a:solidFill>
                            <a:schemeClr val="tx1"/>
                          </a:solidFill>
                          <a:effectLst/>
                          <a:latin typeface="Arial" charset="0"/>
                          <a:cs typeface="Arial" charset="0"/>
                        </a:rPr>
                        <a:t>.</a:t>
                      </a:r>
                      <a:r>
                        <a:rPr kumimoji="0" lang="en-C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وتخضبَ </a:t>
                      </a:r>
                      <a:r>
                        <a:rPr kumimoji="0" lang="ar-SA" sz="3600" b="0" i="0" u="none" strike="noStrike" cap="none" normalizeH="0" baseline="0" dirty="0" err="1">
                          <a:ln>
                            <a:noFill/>
                          </a:ln>
                          <a:solidFill>
                            <a:schemeClr val="tx1"/>
                          </a:solidFill>
                          <a:effectLst/>
                          <a:latin typeface="Arial" charset="0"/>
                          <a:cs typeface="Arial" charset="0"/>
                        </a:rPr>
                        <a:t>بهما</a:t>
                      </a:r>
                      <a:r>
                        <a:rPr kumimoji="0" lang="ar-SA" sz="3600" b="0" i="0" u="none" strike="noStrike" cap="none" normalizeH="0" baseline="0" dirty="0">
                          <a:ln>
                            <a:noFill/>
                          </a:ln>
                          <a:solidFill>
                            <a:schemeClr val="tx1"/>
                          </a:solidFill>
                          <a:effectLst/>
                          <a:latin typeface="Arial" charset="0"/>
                          <a:cs typeface="Arial" charset="0"/>
                        </a:rPr>
                        <a:t> جَسَدُهُ</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وأتت نفسُهُ واتحَدَت بجَسَدِهِ</a:t>
                      </a:r>
                      <a:r>
                        <a:rPr kumimoji="0" lang="ar-EG"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25887842"/>
      </p:ext>
    </p:extLst>
  </p:cSld>
  <p:clrMapOvr>
    <a:masterClrMapping/>
  </p:clrMapOvr>
  <p:transition/>
</p:sld>
</file>

<file path=ppt/slides/slide3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2D6F7DDA-D77D-4CFB-BEBC-F9595C15BD75}"/>
              </a:ext>
            </a:extLst>
          </p:cNvPr>
          <p:cNvSpPr/>
          <p:nvPr/>
        </p:nvSpPr>
        <p:spPr bwMode="auto">
          <a:xfrm>
            <a:off x="2476500" y="4561721"/>
            <a:ext cx="1041400" cy="581779"/>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graphicFrame>
        <p:nvGraphicFramePr>
          <p:cNvPr id="11045989" name="Group 101"/>
          <p:cNvGraphicFramePr>
            <a:graphicFrameLocks noGrp="1"/>
          </p:cNvGraphicFramePr>
          <p:nvPr>
            <p:ph/>
            <p:extLst>
              <p:ext uri="{D42A27DB-BD31-4B8C-83A1-F6EECF244321}">
                <p14:modId xmlns:p14="http://schemas.microsoft.com/office/powerpoint/2010/main" val="4221313925"/>
              </p:ext>
            </p:extLst>
          </p:nvPr>
        </p:nvGraphicFramePr>
        <p:xfrm>
          <a:off x="0" y="0"/>
          <a:ext cx="9144000" cy="5317236"/>
        </p:xfrm>
        <a:graphic>
          <a:graphicData uri="http://schemas.openxmlformats.org/drawingml/2006/table">
            <a:tbl>
              <a:tblPr/>
              <a:tblGrid>
                <a:gridCol w="5148064">
                  <a:extLst>
                    <a:ext uri="{9D8B030D-6E8A-4147-A177-3AD203B41FA5}">
                      <a16:colId xmlns:a16="http://schemas.microsoft.com/office/drawing/2014/main" val="20000"/>
                    </a:ext>
                  </a:extLst>
                </a:gridCol>
                <a:gridCol w="3995936">
                  <a:extLst>
                    <a:ext uri="{9D8B030D-6E8A-4147-A177-3AD203B41FA5}">
                      <a16:colId xmlns:a16="http://schemas.microsoft.com/office/drawing/2014/main" val="20001"/>
                    </a:ext>
                  </a:extLst>
                </a:gridCol>
              </a:tblGrid>
              <a:tr h="47960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A la place du péché qui entouré le monde, Le Fils est mort sur la croix.  Il nous a transféré de la gauche, à la droit, et par le sang sur la Croix Il a assuré, unifié et assemblé les célestes avec les terrestres,</a:t>
                      </a:r>
                      <a:r>
                        <a:rPr kumimoji="0" lang="en-US" sz="3000" b="0" i="0" u="none" strike="noStrike" cap="none" normalizeH="0" baseline="0" dirty="0">
                          <a:ln>
                            <a:noFill/>
                          </a:ln>
                          <a:solidFill>
                            <a:schemeClr val="tx1"/>
                          </a:solidFill>
                          <a:effectLst/>
                          <a:latin typeface="Arial" charset="0"/>
                          <a:cs typeface="Arial" charset="0"/>
                        </a:rPr>
                        <a:t> </a:t>
                      </a:r>
                      <a:r>
                        <a:rPr kumimoji="0" lang="fr-CA" sz="3000" b="0" i="0" u="none" strike="noStrike" cap="none" normalizeH="0" baseline="0" dirty="0">
                          <a:ln>
                            <a:noFill/>
                          </a:ln>
                          <a:solidFill>
                            <a:schemeClr val="tx1"/>
                          </a:solidFill>
                          <a:effectLst/>
                          <a:latin typeface="Arial" charset="0"/>
                          <a:cs typeface="Arial" charset="0"/>
                        </a:rPr>
                        <a:t>le peuple avec les peuples, l’âme avec le corps et le troisième jour Il est ressuscité du tombeau.</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400" b="0" i="0" u="none" strike="noStrike" cap="none" normalizeH="0" baseline="0" dirty="0">
                          <a:ln>
                            <a:noFill/>
                          </a:ln>
                          <a:solidFill>
                            <a:schemeClr val="tx1"/>
                          </a:solidFill>
                          <a:effectLst/>
                          <a:latin typeface="Arial" charset="0"/>
                          <a:cs typeface="Arial" charset="0"/>
                        </a:rPr>
                        <a:t>وعِوض الخَطية المُحيطة بالعَالم ماتَ الابنُ بالصَليب، وردّنا من التدبير </a:t>
                      </a:r>
                      <a:r>
                        <a:rPr kumimoji="0" lang="ar-SA" sz="3400" b="0" i="0" u="none" strike="noStrike" cap="none" normalizeH="0" baseline="0" dirty="0" err="1">
                          <a:ln>
                            <a:noFill/>
                          </a:ln>
                          <a:solidFill>
                            <a:schemeClr val="tx1"/>
                          </a:solidFill>
                          <a:effectLst/>
                          <a:latin typeface="Arial" charset="0"/>
                          <a:cs typeface="Arial" charset="0"/>
                        </a:rPr>
                        <a:t>الشمالى</a:t>
                      </a:r>
                      <a:r>
                        <a:rPr kumimoji="0" lang="ar-SA" sz="3400" b="0" i="0" u="none" strike="noStrike" cap="none" normalizeH="0" baseline="0" dirty="0">
                          <a:ln>
                            <a:noFill/>
                          </a:ln>
                          <a:solidFill>
                            <a:schemeClr val="tx1"/>
                          </a:solidFill>
                          <a:effectLst/>
                          <a:latin typeface="Arial" charset="0"/>
                          <a:cs typeface="Arial" charset="0"/>
                        </a:rPr>
                        <a:t> إلى </a:t>
                      </a:r>
                      <a:r>
                        <a:rPr kumimoji="0" lang="ar-SA" sz="3400" b="0" i="0" u="none" strike="noStrike" cap="none" normalizeH="0" baseline="0" dirty="0" err="1">
                          <a:ln>
                            <a:noFill/>
                          </a:ln>
                          <a:solidFill>
                            <a:schemeClr val="tx1"/>
                          </a:solidFill>
                          <a:effectLst/>
                          <a:latin typeface="Arial" charset="0"/>
                          <a:cs typeface="Arial" charset="0"/>
                        </a:rPr>
                        <a:t>اليمينى</a:t>
                      </a:r>
                      <a:r>
                        <a:rPr kumimoji="0" lang="ar-SA" sz="3400" b="0" i="0" u="none" strike="noStrike" cap="none" normalizeH="0" baseline="0" dirty="0">
                          <a:ln>
                            <a:noFill/>
                          </a:ln>
                          <a:solidFill>
                            <a:schemeClr val="tx1"/>
                          </a:solidFill>
                          <a:effectLst/>
                          <a:latin typeface="Arial" charset="0"/>
                          <a:cs typeface="Arial" charset="0"/>
                        </a:rPr>
                        <a:t>، وأمّن بدم صليبهِ ووحّدَ وألـّفَ </a:t>
                      </a:r>
                      <a:r>
                        <a:rPr kumimoji="0" lang="ar-SA" sz="3400" b="0" i="0" u="none" strike="noStrike" cap="none" normalizeH="0" baseline="0" dirty="0" err="1">
                          <a:ln>
                            <a:noFill/>
                          </a:ln>
                          <a:solidFill>
                            <a:schemeClr val="tx1"/>
                          </a:solidFill>
                          <a:effectLst/>
                          <a:latin typeface="Arial" charset="0"/>
                          <a:cs typeface="Arial" charset="0"/>
                        </a:rPr>
                        <a:t>السمائيين</a:t>
                      </a:r>
                      <a:r>
                        <a:rPr kumimoji="0" lang="ar-SA" sz="3400" b="0" i="0" u="none" strike="noStrike" cap="none" normalizeH="0" baseline="0" dirty="0">
                          <a:ln>
                            <a:noFill/>
                          </a:ln>
                          <a:solidFill>
                            <a:schemeClr val="tx1"/>
                          </a:solidFill>
                          <a:effectLst/>
                          <a:latin typeface="Arial" charset="0"/>
                          <a:cs typeface="Arial" charset="0"/>
                        </a:rPr>
                        <a:t> مع الأرضيين، والشعبُ مع الشعوب، والنفسَ مع الجسد، وفى اليوم الثالث قامَ من القبر.</a:t>
                      </a:r>
                      <a:r>
                        <a:rPr kumimoji="0" lang="en-US" sz="3400" b="0" i="0" u="none" strike="noStrike" cap="none" normalizeH="0" baseline="0" dirty="0">
                          <a:ln>
                            <a:noFill/>
                          </a:ln>
                          <a:solidFill>
                            <a:schemeClr val="tx1"/>
                          </a:solidFill>
                          <a:effectLst/>
                          <a:latin typeface="Arial" charset="0"/>
                          <a:cs typeface="Arial" charset="0"/>
                        </a:rPr>
                        <a:t> </a:t>
                      </a:r>
                      <a:endParaRPr kumimoji="0" lang="en-US" sz="3400" b="0" i="0" u="none"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5867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4">
            <a:hlinkClick r:id="rId3" action="ppaction://hlinksldjump" highlightClick="1"/>
            <a:extLst>
              <a:ext uri="{FF2B5EF4-FFF2-40B4-BE49-F238E27FC236}">
                <a16:creationId xmlns:a16="http://schemas.microsoft.com/office/drawing/2014/main" id="{8C562869-CFC4-4A28-8E29-3BC80838C150}"/>
              </a:ext>
            </a:extLst>
          </p:cNvPr>
          <p:cNvSpPr/>
          <p:nvPr/>
        </p:nvSpPr>
        <p:spPr bwMode="auto">
          <a:xfrm>
            <a:off x="4953002" y="4965700"/>
            <a:ext cx="707628"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err="1">
                <a:ln>
                  <a:noFill/>
                </a:ln>
                <a:solidFill>
                  <a:srgbClr val="C00000"/>
                </a:solidFill>
                <a:effectLst/>
                <a:uLnTx/>
                <a:uFillTx/>
                <a:cs typeface="Arial"/>
              </a:rPr>
              <a:t>Accueil</a:t>
            </a:r>
            <a:endParaRPr kumimoji="0" lang="en-CA" sz="1100" b="1" i="0" u="none" strike="noStrike" kern="0" cap="none" spc="0" normalizeH="0" baseline="0" noProof="0" dirty="0">
              <a:ln>
                <a:noFill/>
              </a:ln>
              <a:solidFill>
                <a:srgbClr val="C00000"/>
              </a:solidFill>
              <a:effectLst/>
              <a:uLnTx/>
              <a:uFillTx/>
              <a:cs typeface="Arial"/>
            </a:endParaRPr>
          </a:p>
        </p:txBody>
      </p:sp>
    </p:spTree>
    <p:extLst>
      <p:ext uri="{BB962C8B-B14F-4D97-AF65-F5344CB8AC3E}">
        <p14:creationId xmlns:p14="http://schemas.microsoft.com/office/powerpoint/2010/main" val="2529145758"/>
      </p:ext>
    </p:extLst>
  </p:cSld>
  <p:clrMapOvr>
    <a:masterClrMapping/>
  </p:clrMapOvr>
  <p:transition/>
</p:sld>
</file>

<file path=ppt/slides/slide3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48008" name="Group 72"/>
          <p:cNvGraphicFramePr>
            <a:graphicFrameLocks noGrp="1"/>
          </p:cNvGraphicFramePr>
          <p:nvPr>
            <p:ph/>
            <p:extLst>
              <p:ext uri="{D42A27DB-BD31-4B8C-83A1-F6EECF244321}">
                <p14:modId xmlns:p14="http://schemas.microsoft.com/office/powerpoint/2010/main" val="154743852"/>
              </p:ext>
            </p:extLst>
          </p:nvPr>
        </p:nvGraphicFramePr>
        <p:xfrm>
          <a:off x="35496" y="51470"/>
          <a:ext cx="9073008" cy="4733640"/>
        </p:xfrm>
        <a:graphic>
          <a:graphicData uri="http://schemas.openxmlformats.org/drawingml/2006/table">
            <a:tbl>
              <a:tblPr/>
              <a:tblGrid>
                <a:gridCol w="5184576">
                  <a:extLst>
                    <a:ext uri="{9D8B030D-6E8A-4147-A177-3AD203B41FA5}">
                      <a16:colId xmlns:a16="http://schemas.microsoft.com/office/drawing/2014/main" val="20000"/>
                    </a:ext>
                  </a:extLst>
                </a:gridCol>
                <a:gridCol w="3888432">
                  <a:extLst>
                    <a:ext uri="{9D8B030D-6E8A-4147-A177-3AD203B41FA5}">
                      <a16:colId xmlns:a16="http://schemas.microsoft.com/office/drawing/2014/main" val="20001"/>
                    </a:ext>
                  </a:extLst>
                </a:gridCol>
              </a:tblGrid>
              <a:tr h="42581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400" b="0" i="0" u="none" strike="noStrike" cap="none" normalizeH="0" baseline="0" dirty="0">
                          <a:ln>
                            <a:noFill/>
                          </a:ln>
                          <a:solidFill>
                            <a:schemeClr val="tx1"/>
                          </a:solidFill>
                          <a:effectLst/>
                          <a:latin typeface="Arial" charset="0"/>
                          <a:cs typeface="Arial" charset="0"/>
                        </a:rPr>
                        <a:t>Un est Emmanuel, inséparable après l’union, indivisible en deux natures.  Ainsi nous croyons, ainsi nous confessons et confirmons que ce corps est pour ce sang et que ce sang est pour ce corps.</a:t>
                      </a:r>
                    </a:p>
                  </a:txBody>
                  <a:tcPr marL="0" marR="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واحدٌ هو </a:t>
                      </a:r>
                      <a:r>
                        <a:rPr kumimoji="0" lang="ar-EG" sz="3600" b="0" i="0" u="none" strike="noStrike" cap="none" normalizeH="0" baseline="0" dirty="0" err="1">
                          <a:ln>
                            <a:noFill/>
                          </a:ln>
                          <a:solidFill>
                            <a:schemeClr val="tx1"/>
                          </a:solidFill>
                          <a:effectLst/>
                          <a:latin typeface="Arial" charset="0"/>
                          <a:cs typeface="Arial" charset="0"/>
                        </a:rPr>
                        <a:t>عمانوئيل</a:t>
                      </a:r>
                      <a:r>
                        <a:rPr kumimoji="0" lang="ar-EG" sz="3600" b="0" i="0" u="none" strike="noStrike" cap="none" normalizeH="0" baseline="0" dirty="0">
                          <a:ln>
                            <a:noFill/>
                          </a:ln>
                          <a:solidFill>
                            <a:schemeClr val="tx1"/>
                          </a:solidFill>
                          <a:effectLst/>
                          <a:latin typeface="Arial" charset="0"/>
                          <a:cs typeface="Arial" charset="0"/>
                        </a:rPr>
                        <a:t>، وغيرُ مُفترق من بعد الاتحاد، وغير منقسم إلى طبيعتين</a:t>
                      </a:r>
                      <a:r>
                        <a:rPr kumimoji="0" lang="en-CA"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هكذا نؤمن وهكذا نعترف وهكذا نصدّق أن هذا الجسد لهذا الدم وهذا الدم لهذا الجسد.</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752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82485431"/>
      </p:ext>
    </p:extLst>
  </p:cSld>
  <p:clrMapOvr>
    <a:masterClrMapping/>
  </p:clrMapOvr>
  <p:transition/>
</p:sld>
</file>

<file path=ppt/slides/slide3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49033" name="Group 73"/>
          <p:cNvGraphicFramePr>
            <a:graphicFrameLocks noGrp="1"/>
          </p:cNvGraphicFramePr>
          <p:nvPr>
            <p:ph/>
            <p:extLst>
              <p:ext uri="{D42A27DB-BD31-4B8C-83A1-F6EECF244321}">
                <p14:modId xmlns:p14="http://schemas.microsoft.com/office/powerpoint/2010/main" val="3889599487"/>
              </p:ext>
            </p:extLst>
          </p:nvPr>
        </p:nvGraphicFramePr>
        <p:xfrm>
          <a:off x="0" y="670"/>
          <a:ext cx="9144000" cy="5081112"/>
        </p:xfrm>
        <a:graphic>
          <a:graphicData uri="http://schemas.openxmlformats.org/drawingml/2006/table">
            <a:tbl>
              <a:tblPr/>
              <a:tblGrid>
                <a:gridCol w="5292080">
                  <a:extLst>
                    <a:ext uri="{9D8B030D-6E8A-4147-A177-3AD203B41FA5}">
                      <a16:colId xmlns:a16="http://schemas.microsoft.com/office/drawing/2014/main" val="20000"/>
                    </a:ext>
                  </a:extLst>
                </a:gridCol>
                <a:gridCol w="3851920">
                  <a:extLst>
                    <a:ext uri="{9D8B030D-6E8A-4147-A177-3AD203B41FA5}">
                      <a16:colId xmlns:a16="http://schemas.microsoft.com/office/drawing/2014/main" val="20001"/>
                    </a:ext>
                  </a:extLst>
                </a:gridCol>
              </a:tblGrid>
              <a:tr h="43712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Tu es Le Christ notre Dieu qui, pour nous sur le Golgotha à Jérusalem, a eu Son côté transpercé avec une lance. Tu es l’Agneau de Dieu qui a porté le péché du monde, pardonne nous nos offenses, oublie nos péchés et garde nous à Ta droite.</a:t>
                      </a:r>
                      <a:r>
                        <a:rPr kumimoji="0" lang="en-US" sz="3200" b="0" i="0" u="none" strike="noStrike" cap="none" normalizeH="0" baseline="0" dirty="0">
                          <a:ln>
                            <a:noFill/>
                          </a:ln>
                          <a:solidFill>
                            <a:schemeClr val="tx1"/>
                          </a:solidFill>
                          <a:effectLst/>
                          <a:latin typeface="Arial" charset="0"/>
                          <a:cs typeface="Arial" charset="0"/>
                        </a:rPr>
                        <a:t> </a:t>
                      </a:r>
                    </a:p>
                  </a:txBody>
                  <a:tcPr marL="126000" marR="126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أنتَ هو المسيح إلهُنا الذى طعـنَ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جنبهِ بالحربة فوقَ </a:t>
                      </a:r>
                      <a:r>
                        <a:rPr kumimoji="0" lang="ar-SA" sz="3600" b="0" i="0" u="none" strike="noStrike" cap="none" normalizeH="0" baseline="0" dirty="0" err="1">
                          <a:ln>
                            <a:noFill/>
                          </a:ln>
                          <a:solidFill>
                            <a:schemeClr val="tx1"/>
                          </a:solidFill>
                          <a:effectLst/>
                          <a:latin typeface="Arial" charset="0"/>
                          <a:cs typeface="Arial" charset="0"/>
                        </a:rPr>
                        <a:t>الجلجثة</a:t>
                      </a:r>
                      <a:r>
                        <a:rPr kumimoji="0" lang="ar-SA" sz="3600" b="0" i="0" u="none" strike="noStrike" cap="none" normalizeH="0" baseline="0" dirty="0">
                          <a:ln>
                            <a:noFill/>
                          </a:ln>
                          <a:solidFill>
                            <a:schemeClr val="tx1"/>
                          </a:solidFill>
                          <a:effectLst/>
                          <a:latin typeface="Arial" charset="0"/>
                          <a:cs typeface="Arial" charset="0"/>
                        </a:rPr>
                        <a:t> بأورشليم لأجلنا، أنتَ هو حَمـلُ الله حاملُ خطية العالم، اغفر ذنوبَنا واترك خطايانا وأقمنا</a:t>
                      </a: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600" b="0" i="0" u="none" strike="noStrike" cap="none" normalizeH="0" baseline="0" dirty="0">
                          <a:ln>
                            <a:noFill/>
                          </a:ln>
                          <a:solidFill>
                            <a:schemeClr val="tx1"/>
                          </a:solidFill>
                          <a:effectLst/>
                          <a:latin typeface="Arial" charset="0"/>
                          <a:cs typeface="Arial" charset="0"/>
                        </a:rPr>
                        <a:t>عن جانِبكَ اليمين</a:t>
                      </a:r>
                      <a:r>
                        <a:rPr kumimoji="0" lang="ar-EG"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L="126000" marR="126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99133628"/>
      </p:ext>
    </p:extLst>
  </p:cSld>
  <p:clrMapOvr>
    <a:masterClrMapping/>
  </p:clrMapOvr>
  <p:transition/>
</p:sld>
</file>

<file path=ppt/slides/slide3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50047" name="Group 63"/>
          <p:cNvGraphicFramePr>
            <a:graphicFrameLocks noGrp="1"/>
          </p:cNvGraphicFramePr>
          <p:nvPr>
            <p:ph/>
            <p:extLst>
              <p:ext uri="{D42A27DB-BD31-4B8C-83A1-F6EECF244321}">
                <p14:modId xmlns:p14="http://schemas.microsoft.com/office/powerpoint/2010/main" val="1246918892"/>
              </p:ext>
            </p:extLst>
          </p:nvPr>
        </p:nvGraphicFramePr>
        <p:xfrm>
          <a:off x="0" y="0"/>
          <a:ext cx="9144000" cy="4457700"/>
        </p:xfrm>
        <a:graphic>
          <a:graphicData uri="http://schemas.openxmlformats.org/drawingml/2006/table">
            <a:tbl>
              <a:tblPr/>
              <a:tblGrid>
                <a:gridCol w="5004048">
                  <a:extLst>
                    <a:ext uri="{9D8B030D-6E8A-4147-A177-3AD203B41FA5}">
                      <a16:colId xmlns:a16="http://schemas.microsoft.com/office/drawing/2014/main" val="20000"/>
                    </a:ext>
                  </a:extLst>
                </a:gridCol>
                <a:gridCol w="4139952">
                  <a:extLst>
                    <a:ext uri="{9D8B030D-6E8A-4147-A177-3AD203B41FA5}">
                      <a16:colId xmlns:a16="http://schemas.microsoft.com/office/drawing/2014/main" val="20001"/>
                    </a:ext>
                  </a:extLst>
                </a:gridCol>
              </a:tblGrid>
              <a:tr h="36255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Dieu, Père de notre Seigneur et Dieu Jésus Christ, qui est loué par les Chérubins, sanctifié par les Séraphins, glorifié par des mille milliers et myriade de myriades de serviteurs.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يا اللهُ أبا ربَنا وإلهَنا يسوع المسيح الذى من </a:t>
                      </a:r>
                      <a:r>
                        <a:rPr kumimoji="0" lang="ar-SA" sz="3600" b="0" i="0" u="none" strike="noStrike" cap="none" normalizeH="0" baseline="0" dirty="0" err="1">
                          <a:ln>
                            <a:noFill/>
                          </a:ln>
                          <a:solidFill>
                            <a:schemeClr val="tx1"/>
                          </a:solidFill>
                          <a:effectLst/>
                          <a:latin typeface="Arial" charset="0"/>
                          <a:cs typeface="Arial" charset="0"/>
                        </a:rPr>
                        <a:t>الكاروبيم</a:t>
                      </a:r>
                      <a:r>
                        <a:rPr kumimoji="0" lang="ar-SA" sz="3600" b="0" i="0" u="none" strike="noStrike" cap="none" normalizeH="0" baseline="0" dirty="0">
                          <a:ln>
                            <a:noFill/>
                          </a:ln>
                          <a:solidFill>
                            <a:schemeClr val="tx1"/>
                          </a:solidFill>
                          <a:effectLst/>
                          <a:latin typeface="Arial" charset="0"/>
                          <a:cs typeface="Arial" charset="0"/>
                        </a:rPr>
                        <a:t> يتبَارك، ومن </a:t>
                      </a:r>
                      <a:r>
                        <a:rPr kumimoji="0" lang="ar-SA" sz="3600" b="0" i="0" u="none" strike="noStrike" cap="none" normalizeH="0" baseline="0" dirty="0" err="1">
                          <a:ln>
                            <a:noFill/>
                          </a:ln>
                          <a:solidFill>
                            <a:schemeClr val="tx1"/>
                          </a:solidFill>
                          <a:effectLst/>
                          <a:latin typeface="Arial" charset="0"/>
                          <a:cs typeface="Arial" charset="0"/>
                        </a:rPr>
                        <a:t>السيرافيم</a:t>
                      </a:r>
                      <a:r>
                        <a:rPr kumimoji="0" lang="ar-SA" sz="3600" b="0" i="0" u="none" strike="noStrike" cap="none" normalizeH="0" baseline="0" dirty="0">
                          <a:ln>
                            <a:noFill/>
                          </a:ln>
                          <a:solidFill>
                            <a:schemeClr val="tx1"/>
                          </a:solidFill>
                          <a:effectLst/>
                          <a:latin typeface="Arial" charset="0"/>
                          <a:cs typeface="Arial" charset="0"/>
                        </a:rPr>
                        <a:t> يتقدّس، ومن ألوف ألوف وربوات ربوات الخدّام الناطقين يَتعَظم</a:t>
                      </a:r>
                      <a:r>
                        <a:rPr kumimoji="0" lang="ar-EG"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6731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86450258"/>
      </p:ext>
    </p:extLst>
  </p:cSld>
  <p:clrMapOvr>
    <a:masterClrMapping/>
  </p:clrMapOvr>
  <p:transition/>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115612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2">
            <a:extLst>
              <a:ext uri="{FF2B5EF4-FFF2-40B4-BE49-F238E27FC236}">
                <a16:creationId xmlns:a16="http://schemas.microsoft.com/office/drawing/2014/main" id="{5113B214-8665-4D35-A250-4FBFA5326568}"/>
              </a:ext>
            </a:extLst>
          </p:cNvPr>
          <p:cNvGraphicFramePr>
            <a:graphicFrameLocks noGrp="1"/>
          </p:cNvGraphicFramePr>
          <p:nvPr>
            <p:extLst>
              <p:ext uri="{D42A27DB-BD31-4B8C-83A1-F6EECF244321}">
                <p14:modId xmlns:p14="http://schemas.microsoft.com/office/powerpoint/2010/main" val="105498191"/>
              </p:ext>
            </p:extLst>
          </p:nvPr>
        </p:nvGraphicFramePr>
        <p:xfrm>
          <a:off x="0" y="286696"/>
          <a:ext cx="9144000" cy="4457700"/>
        </p:xfrm>
        <a:graphic>
          <a:graphicData uri="http://schemas.openxmlformats.org/drawingml/2006/table">
            <a:tbl>
              <a:tblPr/>
              <a:tblGrid>
                <a:gridCol w="3117272">
                  <a:extLst>
                    <a:ext uri="{9D8B030D-6E8A-4147-A177-3AD203B41FA5}">
                      <a16:colId xmlns:a16="http://schemas.microsoft.com/office/drawing/2014/main" val="20000"/>
                    </a:ext>
                  </a:extLst>
                </a:gridCol>
                <a:gridCol w="3139149">
                  <a:extLst>
                    <a:ext uri="{9D8B030D-6E8A-4147-A177-3AD203B41FA5}">
                      <a16:colId xmlns:a16="http://schemas.microsoft.com/office/drawing/2014/main" val="20002"/>
                    </a:ext>
                  </a:extLst>
                </a:gridCol>
                <a:gridCol w="2887579">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r"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 </a:t>
                      </a:r>
                      <a:r>
                        <a:rPr lang="ar-EG" sz="3600" b="0" i="0" u="none" strike="noStrike" kern="1200" baseline="0" dirty="0" err="1">
                          <a:solidFill>
                            <a:schemeClr val="tx1"/>
                          </a:solidFill>
                          <a:latin typeface="+mn-lt"/>
                          <a:ea typeface="+mn-ea"/>
                          <a:cs typeface="+mn-cs"/>
                        </a:rPr>
                        <a:t>يارب</a:t>
                      </a:r>
                      <a:endParaRPr lang="ar-EG" sz="3600" b="0" i="0" u="none" strike="noStrike" kern="1200" baseline="0" dirty="0">
                        <a:solidFill>
                          <a:schemeClr val="tx1"/>
                        </a:solidFill>
                        <a:latin typeface="+mn-lt"/>
                        <a:ea typeface="+mn-ea"/>
                        <a:cs typeface="+mn-cs"/>
                      </a:endParaRPr>
                    </a:p>
                    <a:p>
                      <a:pPr algn="r" rtl="1"/>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p>
                    <a:p>
                      <a:pPr algn="r" rtl="1"/>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r" rtl="1"/>
                      <a:r>
                        <a:rPr lang="ar-EG" sz="3600" b="0" i="0" u="none" strike="noStrike" kern="1200" baseline="0" dirty="0">
                          <a:solidFill>
                            <a:schemeClr val="tx1"/>
                          </a:solidFill>
                          <a:latin typeface="+mn-lt"/>
                          <a:ea typeface="+mn-ea"/>
                          <a:cs typeface="+mn-cs"/>
                        </a:rPr>
                        <a:t>باركوا عل ى، ها</a:t>
                      </a:r>
                    </a:p>
                    <a:p>
                      <a:pPr algn="r"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757566068"/>
      </p:ext>
    </p:extLst>
  </p:cSld>
  <p:clrMapOvr>
    <a:masterClrMapping/>
  </p:clrMapOvr>
  <p:transition/>
</p:sld>
</file>

<file path=ppt/slides/slide3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51089" name="Group 81"/>
          <p:cNvGraphicFramePr>
            <a:graphicFrameLocks noGrp="1"/>
          </p:cNvGraphicFramePr>
          <p:nvPr>
            <p:ph/>
            <p:extLst>
              <p:ext uri="{D42A27DB-BD31-4B8C-83A1-F6EECF244321}">
                <p14:modId xmlns:p14="http://schemas.microsoft.com/office/powerpoint/2010/main" val="4108728880"/>
              </p:ext>
            </p:extLst>
          </p:nvPr>
        </p:nvGraphicFramePr>
        <p:xfrm>
          <a:off x="0" y="0"/>
          <a:ext cx="9144000" cy="4969764"/>
        </p:xfrm>
        <a:graphic>
          <a:graphicData uri="http://schemas.openxmlformats.org/drawingml/2006/table">
            <a:tbl>
              <a:tblPr/>
              <a:tblGrid>
                <a:gridCol w="5148064">
                  <a:extLst>
                    <a:ext uri="{9D8B030D-6E8A-4147-A177-3AD203B41FA5}">
                      <a16:colId xmlns:a16="http://schemas.microsoft.com/office/drawing/2014/main" val="20000"/>
                    </a:ext>
                  </a:extLst>
                </a:gridCol>
                <a:gridCol w="3995936">
                  <a:extLst>
                    <a:ext uri="{9D8B030D-6E8A-4147-A177-3AD203B41FA5}">
                      <a16:colId xmlns:a16="http://schemas.microsoft.com/office/drawing/2014/main" val="20001"/>
                    </a:ext>
                  </a:extLst>
                </a:gridCol>
              </a:tblGrid>
              <a:tr h="435711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Celui qui sanctifie et complète les offrandes et les fruits qui Te sont offerts d’une odeur agréable.  Sanctifie aussi nos corps, nos âmes et nos esprits.  Afin qu’avec un cœur net, une face sans honte nous nous adressions à Dieu Le Père céleste et nous prions en disant:</a:t>
                      </a:r>
                      <a:endParaRPr kumimoji="0" lang="en-US" sz="3000" b="1"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1"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400" b="0" i="0" u="none" strike="noStrike" cap="none" normalizeH="0" baseline="0" dirty="0">
                          <a:ln>
                            <a:noFill/>
                          </a:ln>
                          <a:solidFill>
                            <a:schemeClr val="tx1"/>
                          </a:solidFill>
                          <a:effectLst/>
                          <a:latin typeface="Arial" charset="0"/>
                          <a:cs typeface="Arial" charset="0"/>
                        </a:rPr>
                        <a:t>الذى يُقدّسُ ويُكملُ القرابين وتكميل الأثمار </a:t>
                      </a:r>
                      <a:r>
                        <a:rPr kumimoji="0" lang="ar-SA" sz="3400" b="0" i="0" u="none" strike="noStrike" cap="none" normalizeH="0" baseline="0" dirty="0" err="1">
                          <a:ln>
                            <a:noFill/>
                          </a:ln>
                          <a:solidFill>
                            <a:schemeClr val="tx1"/>
                          </a:solidFill>
                          <a:effectLst/>
                          <a:latin typeface="Arial" charset="0"/>
                          <a:cs typeface="Arial" charset="0"/>
                        </a:rPr>
                        <a:t>التى</a:t>
                      </a:r>
                      <a:r>
                        <a:rPr kumimoji="0" lang="ar-SA" sz="3400" b="0" i="0" u="none" strike="noStrike" cap="none" normalizeH="0" baseline="0" dirty="0">
                          <a:ln>
                            <a:noFill/>
                          </a:ln>
                          <a:solidFill>
                            <a:schemeClr val="tx1"/>
                          </a:solidFill>
                          <a:effectLst/>
                          <a:latin typeface="Arial" charset="0"/>
                          <a:cs typeface="Arial" charset="0"/>
                        </a:rPr>
                        <a:t> قدّمت لكَ رائحة لذيذة، قدّس أيضاً أجسادَنا وأنفسَنا وأرواحَنا كلنا، لكى بقلبٍ طاهر ووجهٍ غير مخزى ندعوكَ يا الله الآب </a:t>
                      </a:r>
                      <a:r>
                        <a:rPr kumimoji="0" lang="ar-SA" sz="3400" b="0" i="0" u="none" strike="noStrike" cap="none" normalizeH="0" baseline="0" dirty="0" err="1">
                          <a:ln>
                            <a:noFill/>
                          </a:ln>
                          <a:solidFill>
                            <a:schemeClr val="tx1"/>
                          </a:solidFill>
                          <a:effectLst/>
                          <a:latin typeface="Arial" charset="0"/>
                          <a:cs typeface="Arial" charset="0"/>
                        </a:rPr>
                        <a:t>السماوى</a:t>
                      </a:r>
                      <a:endParaRPr kumimoji="0" lang="fr-FR" sz="3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400" b="0" i="0" u="none" strike="noStrike" cap="none" normalizeH="0" baseline="0" dirty="0">
                          <a:ln>
                            <a:noFill/>
                          </a:ln>
                          <a:solidFill>
                            <a:schemeClr val="tx1"/>
                          </a:solidFill>
                          <a:effectLst/>
                          <a:latin typeface="Arial" charset="0"/>
                          <a:cs typeface="Arial" charset="0"/>
                        </a:rPr>
                        <a:t>ونصلى قائلين</a:t>
                      </a:r>
                      <a:r>
                        <a:rPr kumimoji="0" lang="ar-EG" sz="3400" b="0" i="0" u="none" strike="noStrike" cap="none" normalizeH="0" baseline="0" dirty="0">
                          <a:ln>
                            <a:noFill/>
                          </a:ln>
                          <a:solidFill>
                            <a:schemeClr val="tx1"/>
                          </a:solidFill>
                          <a:effectLst/>
                          <a:latin typeface="Arial" charset="0"/>
                          <a:cs typeface="Arial" charset="0"/>
                        </a:rPr>
                        <a:t>:</a:t>
                      </a:r>
                      <a:endParaRPr kumimoji="0" lang="en-US" sz="3400" b="0" i="1"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051088" name="AutoShape 80">
            <a:hlinkClick r:id="rId2" action="ppaction://hlinksldjump" highlightClick="1"/>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47619767"/>
      </p:ext>
    </p:extLst>
  </p:cSld>
  <p:clrMapOvr>
    <a:masterClrMapping/>
  </p:clrMapOvr>
  <p:transition/>
</p:sld>
</file>

<file path=ppt/slides/slide3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99480897"/>
      </p:ext>
    </p:extLst>
  </p:cSld>
  <p:clrMapOvr>
    <a:masterClrMapping/>
  </p:clrMapOvr>
  <p:transition/>
</p:sld>
</file>

<file path=ppt/slides/slide3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2825602" name="Rectangle 2"/>
          <p:cNvSpPr>
            <a:spLocks noChangeArrowheads="1"/>
          </p:cNvSpPr>
          <p:nvPr/>
        </p:nvSpPr>
        <p:spPr bwMode="auto">
          <a:xfrm>
            <a:off x="381000" y="307179"/>
            <a:ext cx="8382000" cy="2264571"/>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000" dirty="0">
                <a:latin typeface="Times New Roman" pitchFamily="18" charset="0"/>
              </a:rPr>
              <a:t>قسمة</a:t>
            </a:r>
            <a:r>
              <a:rPr lang="ar-EG" sz="4000" dirty="0">
                <a:latin typeface="Times New Roman" pitchFamily="18" charset="0"/>
                <a:cs typeface="Times New Roman" pitchFamily="18" charset="0"/>
              </a:rPr>
              <a:t> لعيد الصليب</a:t>
            </a:r>
          </a:p>
          <a:p>
            <a:pPr algn="ctr">
              <a:spcBef>
                <a:spcPct val="0"/>
              </a:spcBef>
            </a:pPr>
            <a:r>
              <a:rPr lang="fr-CA" sz="3200" dirty="0">
                <a:latin typeface="Arial" charset="0"/>
              </a:rPr>
              <a:t>Prière pour la </a:t>
            </a:r>
            <a:r>
              <a:rPr lang="fr-CA" sz="3200" dirty="0" err="1">
                <a:latin typeface="Arial" charset="0"/>
              </a:rPr>
              <a:t>fete</a:t>
            </a:r>
            <a:r>
              <a:rPr lang="fr-CA" sz="3200" dirty="0">
                <a:latin typeface="Arial" charset="0"/>
              </a:rPr>
              <a:t> de la croix</a:t>
            </a:r>
            <a:endParaRPr lang="en-US" sz="3200" dirty="0">
              <a:latin typeface="Arial" charset="0"/>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5" name="Image 4" descr="Une image contenant bâtiment, fenêtre&#10;&#10;Description générée automatiquement">
            <a:extLst>
              <a:ext uri="{FF2B5EF4-FFF2-40B4-BE49-F238E27FC236}">
                <a16:creationId xmlns:a16="http://schemas.microsoft.com/office/drawing/2014/main" id="{6B0481F1-7D04-4CE9-B0C1-CBE13C69419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913154" y="2679267"/>
            <a:ext cx="1317691" cy="2292783"/>
          </a:xfrm>
          <a:prstGeom prst="round2SameRect">
            <a:avLst>
              <a:gd name="adj1" fmla="val 50000"/>
              <a:gd name="adj2" fmla="val 0"/>
            </a:avLst>
          </a:prstGeom>
        </p:spPr>
      </p:pic>
    </p:spTree>
    <p:extLst>
      <p:ext uri="{BB962C8B-B14F-4D97-AF65-F5344CB8AC3E}">
        <p14:creationId xmlns:p14="http://schemas.microsoft.com/office/powerpoint/2010/main" val="122842945"/>
      </p:ext>
    </p:extLst>
  </p:cSld>
  <p:clrMapOvr>
    <a:masterClrMapping/>
  </p:clrMapOvr>
  <p:transition/>
</p:sld>
</file>

<file path=ppt/slides/slide3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80781" name="Group 13"/>
          <p:cNvGraphicFramePr>
            <a:graphicFrameLocks noGrp="1"/>
          </p:cNvGraphicFramePr>
          <p:nvPr>
            <p:extLst>
              <p:ext uri="{D42A27DB-BD31-4B8C-83A1-F6EECF244321}">
                <p14:modId xmlns:p14="http://schemas.microsoft.com/office/powerpoint/2010/main" val="3449056811"/>
              </p:ext>
            </p:extLst>
          </p:nvPr>
        </p:nvGraphicFramePr>
        <p:xfrm>
          <a:off x="0" y="-6349"/>
          <a:ext cx="9144000" cy="4687023"/>
        </p:xfrm>
        <a:graphic>
          <a:graphicData uri="http://schemas.openxmlformats.org/drawingml/2006/table">
            <a:tbl>
              <a:tblPr/>
              <a:tblGrid>
                <a:gridCol w="9144000">
                  <a:extLst>
                    <a:ext uri="{9D8B030D-6E8A-4147-A177-3AD203B41FA5}">
                      <a16:colId xmlns:a16="http://schemas.microsoft.com/office/drawing/2014/main" val="20000"/>
                    </a:ext>
                  </a:extLst>
                </a:gridCol>
              </a:tblGrid>
              <a:tr h="1801936">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400" b="0" i="0" u="sng" strike="noStrike" cap="none" normalizeH="0" baseline="0" dirty="0">
                          <a:ln>
                            <a:noFill/>
                          </a:ln>
                          <a:solidFill>
                            <a:srgbClr val="FF9933"/>
                          </a:solidFill>
                          <a:effectLst/>
                          <a:latin typeface="Arial" charset="0"/>
                          <a:cs typeface="Arial" pitchFamily="34" charset="0"/>
                        </a:rPr>
                        <a:t>:</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ايها المسيح الهنا الابن الكلمة الذى تألم بالجسد و مات على الصليب لأجلنا عند </a:t>
                      </a:r>
                      <a:r>
                        <a:rPr kumimoji="0" lang="ar-SA" sz="3200" b="0" i="0" u="none" strike="noStrike" cap="none" normalizeH="0" baseline="0" dirty="0" err="1">
                          <a:ln>
                            <a:noFill/>
                          </a:ln>
                          <a:solidFill>
                            <a:schemeClr val="tx1"/>
                          </a:solidFill>
                          <a:effectLst/>
                          <a:latin typeface="Arial" charset="0"/>
                          <a:cs typeface="Arial" charset="0"/>
                        </a:rPr>
                        <a:t>الاقرانيون</a:t>
                      </a:r>
                      <a:r>
                        <a:rPr kumimoji="0" lang="ar-SA" sz="3200" b="0" i="0" u="none" strike="noStrike" cap="none" normalizeH="0" baseline="0" dirty="0">
                          <a:ln>
                            <a:noFill/>
                          </a:ln>
                          <a:solidFill>
                            <a:schemeClr val="tx1"/>
                          </a:solidFill>
                          <a:effectLst/>
                          <a:latin typeface="Arial" charset="0"/>
                          <a:cs typeface="Arial" charset="0"/>
                        </a:rPr>
                        <a:t> انت هو حمل الله الذى بلا عيب حامل خطية العالم كله</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9210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Ô Christ notre Dieu, le Fils et le Verbe qui a souffert par le corps et est mort sur la croix pour nous sur le lieu du Crâne. Tu es l’agneau de Dieu, qui est sans défaut, qui porte le péché du monde entier.</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8FD344AA-7827-4AC5-B2C3-3B0F968BC38B}"/>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3395339009"/>
      </p:ext>
    </p:extLst>
  </p:cSld>
  <p:clrMapOvr>
    <a:masterClrMapping/>
  </p:clrMapOvr>
  <p:transition/>
</p:sld>
</file>

<file path=ppt/slides/slide3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0781" name="Group 13"/>
          <p:cNvGraphicFramePr>
            <a:graphicFrameLocks noGrp="1"/>
          </p:cNvGraphicFramePr>
          <p:nvPr>
            <p:extLst>
              <p:ext uri="{D42A27DB-BD31-4B8C-83A1-F6EECF244321}">
                <p14:modId xmlns:p14="http://schemas.microsoft.com/office/powerpoint/2010/main" val="797360686"/>
              </p:ext>
            </p:extLst>
          </p:nvPr>
        </p:nvGraphicFramePr>
        <p:xfrm>
          <a:off x="0" y="0"/>
          <a:ext cx="9144000" cy="5846445"/>
        </p:xfrm>
        <a:graphic>
          <a:graphicData uri="http://schemas.openxmlformats.org/drawingml/2006/table">
            <a:tbl>
              <a:tblPr/>
              <a:tblGrid>
                <a:gridCol w="9144000">
                  <a:extLst>
                    <a:ext uri="{9D8B030D-6E8A-4147-A177-3AD203B41FA5}">
                      <a16:colId xmlns:a16="http://schemas.microsoft.com/office/drawing/2014/main" val="20000"/>
                    </a:ext>
                  </a:extLst>
                </a:gridCol>
              </a:tblGrid>
              <a:tr h="14218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400" b="0" i="0" u="sng" strike="noStrike" cap="none" normalizeH="0" baseline="0" dirty="0">
                          <a:ln>
                            <a:noFill/>
                          </a:ln>
                          <a:solidFill>
                            <a:srgbClr val="FF9933"/>
                          </a:solidFill>
                          <a:effectLst/>
                          <a:latin typeface="Arial" charset="0"/>
                          <a:cs typeface="Arial" pitchFamily="34" charset="0"/>
                        </a:rPr>
                        <a:t>:</a:t>
                      </a:r>
                      <a:endParaRPr kumimoji="0" lang="en-CA" sz="24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داود </a:t>
                      </a:r>
                      <a:r>
                        <a:rPr lang="ar-SA" sz="2800" kern="1200" dirty="0" err="1">
                          <a:solidFill>
                            <a:schemeClr val="tx1"/>
                          </a:solidFill>
                          <a:effectLst/>
                          <a:latin typeface="+mn-lt"/>
                          <a:ea typeface="+mn-ea"/>
                          <a:cs typeface="+mn-cs"/>
                        </a:rPr>
                        <a:t>النبى</a:t>
                      </a:r>
                      <a:r>
                        <a:rPr lang="ar-SA" sz="2800" kern="1200" dirty="0">
                          <a:solidFill>
                            <a:schemeClr val="tx1"/>
                          </a:solidFill>
                          <a:effectLst/>
                          <a:latin typeface="+mn-lt"/>
                          <a:ea typeface="+mn-ea"/>
                          <a:cs typeface="+mn-cs"/>
                        </a:rPr>
                        <a:t> رتل </a:t>
                      </a:r>
                      <a:r>
                        <a:rPr lang="ar-SA" sz="2800" kern="1200" dirty="0" err="1">
                          <a:solidFill>
                            <a:schemeClr val="tx1"/>
                          </a:solidFill>
                          <a:effectLst/>
                          <a:latin typeface="+mn-lt"/>
                          <a:ea typeface="+mn-ea"/>
                          <a:cs typeface="+mn-cs"/>
                        </a:rPr>
                        <a:t>فى</a:t>
                      </a:r>
                      <a:r>
                        <a:rPr lang="ar-SA" sz="2800" kern="1200" dirty="0">
                          <a:solidFill>
                            <a:schemeClr val="tx1"/>
                          </a:solidFill>
                          <a:effectLst/>
                          <a:latin typeface="+mn-lt"/>
                          <a:ea typeface="+mn-ea"/>
                          <a:cs typeface="+mn-cs"/>
                        </a:rPr>
                        <a:t> المزمور قائلا: ملك الرب على خشبة </a:t>
                      </a:r>
                      <a:r>
                        <a:rPr lang="ar-SA" sz="2800" kern="1200" dirty="0" err="1">
                          <a:solidFill>
                            <a:schemeClr val="tx1"/>
                          </a:solidFill>
                          <a:effectLst/>
                          <a:latin typeface="+mn-lt"/>
                          <a:ea typeface="+mn-ea"/>
                          <a:cs typeface="+mn-cs"/>
                        </a:rPr>
                        <a:t>التى</a:t>
                      </a:r>
                      <a:r>
                        <a:rPr lang="ar-SA" sz="2800" kern="1200" dirty="0">
                          <a:solidFill>
                            <a:schemeClr val="tx1"/>
                          </a:solidFill>
                          <a:effectLst/>
                          <a:latin typeface="+mn-lt"/>
                          <a:ea typeface="+mn-ea"/>
                          <a:cs typeface="+mn-cs"/>
                        </a:rPr>
                        <a:t> </a:t>
                      </a:r>
                      <a:r>
                        <a:rPr lang="ar-SA" sz="2800" kern="1200" dirty="0" err="1">
                          <a:solidFill>
                            <a:schemeClr val="tx1"/>
                          </a:solidFill>
                          <a:effectLst/>
                          <a:latin typeface="+mn-lt"/>
                          <a:ea typeface="+mn-ea"/>
                          <a:cs typeface="+mn-cs"/>
                        </a:rPr>
                        <a:t>هى</a:t>
                      </a:r>
                      <a:r>
                        <a:rPr lang="ar-SA" sz="2800" kern="1200" dirty="0">
                          <a:solidFill>
                            <a:schemeClr val="tx1"/>
                          </a:solidFill>
                          <a:effectLst/>
                          <a:latin typeface="+mn-lt"/>
                          <a:ea typeface="+mn-ea"/>
                          <a:cs typeface="+mn-cs"/>
                        </a:rPr>
                        <a:t> مثال الصليب نسجد لصليبك يا سيدنا و نفتخر به, كما تكلم بولس الرسول قائلا: حاشا لنا ان نفتخر الا بصليب ربنا الذى صلب عليه يسوع المسيح مخلصنا و من قبله صرنا احرارا</a:t>
                      </a:r>
                      <a:endParaRPr kumimoji="0" lang="ar-EG" sz="4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61988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David le prophète a chanté dans le psaume en disant : « Le Seigneur a régné sur le bois » qui représente la croix. Nous adorons ta croix ô notre maître et nous en sommes fiers. Comme l’a dit Paul l’apôtre : « Pour moi je n’ai d’autre gloire que la croix sur laquelle fut crucifié Jésus-Christ notre Sauveur et par Lui nous nous sommes affranchis. »</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4038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99284504"/>
      </p:ext>
    </p:extLst>
  </p:cSld>
  <p:clrMapOvr>
    <a:masterClrMapping/>
  </p:clrMapOvr>
  <p:transition/>
</p:sld>
</file>

<file path=ppt/slides/slide3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0781" name="Group 13"/>
          <p:cNvGraphicFramePr>
            <a:graphicFrameLocks noGrp="1"/>
          </p:cNvGraphicFramePr>
          <p:nvPr>
            <p:extLst>
              <p:ext uri="{D42A27DB-BD31-4B8C-83A1-F6EECF244321}">
                <p14:modId xmlns:p14="http://schemas.microsoft.com/office/powerpoint/2010/main" val="2863595177"/>
              </p:ext>
            </p:extLst>
          </p:nvPr>
        </p:nvGraphicFramePr>
        <p:xfrm>
          <a:off x="0" y="0"/>
          <a:ext cx="9144000" cy="4867656"/>
        </p:xfrm>
        <a:graphic>
          <a:graphicData uri="http://schemas.openxmlformats.org/drawingml/2006/table">
            <a:tbl>
              <a:tblPr/>
              <a:tblGrid>
                <a:gridCol w="9144000">
                  <a:extLst>
                    <a:ext uri="{9D8B030D-6E8A-4147-A177-3AD203B41FA5}">
                      <a16:colId xmlns:a16="http://schemas.microsoft.com/office/drawing/2014/main" val="20000"/>
                    </a:ext>
                  </a:extLst>
                </a:gridCol>
              </a:tblGrid>
              <a:tr h="158873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400" b="0" i="0" u="sng" strike="noStrike" cap="none" normalizeH="0" baseline="0" dirty="0">
                          <a:ln>
                            <a:noFill/>
                          </a:ln>
                          <a:solidFill>
                            <a:srgbClr val="FF9933"/>
                          </a:solidFill>
                          <a:effectLst/>
                          <a:latin typeface="Arial" charset="0"/>
                          <a:cs typeface="Arial" pitchFamily="34" charset="0"/>
                        </a:rPr>
                        <a:t>:</a:t>
                      </a:r>
                      <a:endParaRPr kumimoji="0" lang="en-CA" sz="24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err="1">
                          <a:solidFill>
                            <a:schemeClr val="tx1"/>
                          </a:solidFill>
                          <a:effectLst/>
                          <a:latin typeface="+mn-lt"/>
                          <a:ea typeface="+mn-ea"/>
                          <a:cs typeface="+mn-cs"/>
                        </a:rPr>
                        <a:t>اى</a:t>
                      </a:r>
                      <a:r>
                        <a:rPr lang="ar-SA" sz="2800" kern="1200" dirty="0">
                          <a:solidFill>
                            <a:schemeClr val="tx1"/>
                          </a:solidFill>
                          <a:effectLst/>
                          <a:latin typeface="+mn-lt"/>
                          <a:ea typeface="+mn-ea"/>
                          <a:cs typeface="+mn-cs"/>
                        </a:rPr>
                        <a:t> فرح اليوم </a:t>
                      </a:r>
                      <a:r>
                        <a:rPr lang="ar-SA" sz="2800" kern="1200" dirty="0" err="1">
                          <a:solidFill>
                            <a:schemeClr val="tx1"/>
                          </a:solidFill>
                          <a:effectLst/>
                          <a:latin typeface="+mn-lt"/>
                          <a:ea typeface="+mn-ea"/>
                          <a:cs typeface="+mn-cs"/>
                        </a:rPr>
                        <a:t>فى</a:t>
                      </a:r>
                      <a:r>
                        <a:rPr lang="ar-SA" sz="2800" kern="1200" dirty="0">
                          <a:solidFill>
                            <a:schemeClr val="tx1"/>
                          </a:solidFill>
                          <a:effectLst/>
                          <a:latin typeface="+mn-lt"/>
                          <a:ea typeface="+mn-ea"/>
                          <a:cs typeface="+mn-cs"/>
                        </a:rPr>
                        <a:t> السموات و على الارض من اجل الصليب </a:t>
                      </a:r>
                      <a:r>
                        <a:rPr lang="ar-SA" sz="2800" kern="1200" dirty="0" err="1">
                          <a:solidFill>
                            <a:schemeClr val="tx1"/>
                          </a:solidFill>
                          <a:effectLst/>
                          <a:latin typeface="+mn-lt"/>
                          <a:ea typeface="+mn-ea"/>
                          <a:cs typeface="+mn-cs"/>
                        </a:rPr>
                        <a:t>المحى</a:t>
                      </a:r>
                      <a:r>
                        <a:rPr lang="ar-SA" sz="2800" kern="1200" dirty="0">
                          <a:solidFill>
                            <a:schemeClr val="tx1"/>
                          </a:solidFill>
                          <a:effectLst/>
                          <a:latin typeface="+mn-lt"/>
                          <a:ea typeface="+mn-ea"/>
                          <a:cs typeface="+mn-cs"/>
                        </a:rPr>
                        <a:t> الذى من قبله رد أدم و بنوه الى الفردوس. هذا الذى نفتخر به نحن المسيحين لان من قبل علامته صرنا احرارا و </a:t>
                      </a:r>
                      <a:r>
                        <a:rPr lang="ar-SA" sz="2800" kern="1200" dirty="0" err="1">
                          <a:solidFill>
                            <a:schemeClr val="tx1"/>
                          </a:solidFill>
                          <a:effectLst/>
                          <a:latin typeface="+mn-lt"/>
                          <a:ea typeface="+mn-ea"/>
                          <a:cs typeface="+mn-cs"/>
                        </a:rPr>
                        <a:t>هى</a:t>
                      </a:r>
                      <a:r>
                        <a:rPr lang="ar-SA" sz="2800" kern="1200" dirty="0">
                          <a:solidFill>
                            <a:schemeClr val="tx1"/>
                          </a:solidFill>
                          <a:effectLst/>
                          <a:latin typeface="+mn-lt"/>
                          <a:ea typeface="+mn-ea"/>
                          <a:cs typeface="+mn-cs"/>
                        </a:rPr>
                        <a:t> علامة ابن الانسان </a:t>
                      </a:r>
                      <a:r>
                        <a:rPr lang="ar-SA" sz="2800" kern="1200" dirty="0" err="1">
                          <a:solidFill>
                            <a:schemeClr val="tx1"/>
                          </a:solidFill>
                          <a:effectLst/>
                          <a:latin typeface="+mn-lt"/>
                          <a:ea typeface="+mn-ea"/>
                          <a:cs typeface="+mn-cs"/>
                        </a:rPr>
                        <a:t>التى</a:t>
                      </a:r>
                      <a:r>
                        <a:rPr lang="ar-SA" sz="2800" kern="1200" dirty="0">
                          <a:solidFill>
                            <a:schemeClr val="tx1"/>
                          </a:solidFill>
                          <a:effectLst/>
                          <a:latin typeface="+mn-lt"/>
                          <a:ea typeface="+mn-ea"/>
                          <a:cs typeface="+mn-cs"/>
                        </a:rPr>
                        <a:t> ستظهر </a:t>
                      </a:r>
                      <a:r>
                        <a:rPr lang="ar-SA" sz="2800" kern="1200" dirty="0" err="1">
                          <a:solidFill>
                            <a:schemeClr val="tx1"/>
                          </a:solidFill>
                          <a:effectLst/>
                          <a:latin typeface="+mn-lt"/>
                          <a:ea typeface="+mn-ea"/>
                          <a:cs typeface="+mn-cs"/>
                        </a:rPr>
                        <a:t>فى</a:t>
                      </a:r>
                      <a:r>
                        <a:rPr lang="ar-SA" sz="2800" kern="1200" dirty="0">
                          <a:solidFill>
                            <a:schemeClr val="tx1"/>
                          </a:solidFill>
                          <a:effectLst/>
                          <a:latin typeface="+mn-lt"/>
                          <a:ea typeface="+mn-ea"/>
                          <a:cs typeface="+mn-cs"/>
                        </a:rPr>
                        <a:t> السموات يوم مجيئه </a:t>
                      </a:r>
                      <a:r>
                        <a:rPr lang="ar-SA" sz="2800" kern="1200" dirty="0" err="1">
                          <a:solidFill>
                            <a:schemeClr val="tx1"/>
                          </a:solidFill>
                          <a:effectLst/>
                          <a:latin typeface="+mn-lt"/>
                          <a:ea typeface="+mn-ea"/>
                          <a:cs typeface="+mn-cs"/>
                        </a:rPr>
                        <a:t>الثانى</a:t>
                      </a:r>
                      <a:r>
                        <a:rPr lang="ar-SA" sz="2800" kern="1200" dirty="0">
                          <a:solidFill>
                            <a:schemeClr val="tx1"/>
                          </a:solidFill>
                          <a:effectLst/>
                          <a:latin typeface="+mn-lt"/>
                          <a:ea typeface="+mn-ea"/>
                          <a:cs typeface="+mn-cs"/>
                        </a:rPr>
                        <a:t> المخوف</a:t>
                      </a:r>
                      <a:endParaRPr kumimoji="0" lang="ar-EG" sz="4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8560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Toute joie aujourd’hui dans les cieux et sur la terre est due à la croix vivifiante par laquelle Adam et ses fils sont revenus au paradis. C’est notre fierté nous les chrétiens, car par le signe de la croix, nous sommes devenus libres, et c’est le signe du Fils de l’Homme qui apparaîtra dans les cieux le jour de Son second avènement redoutable.</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06606665"/>
      </p:ext>
    </p:extLst>
  </p:cSld>
  <p:clrMapOvr>
    <a:masterClrMapping/>
  </p:clrMapOvr>
  <p:transition/>
</p:sld>
</file>

<file path=ppt/slides/slide3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0781" name="Group 13"/>
          <p:cNvGraphicFramePr>
            <a:graphicFrameLocks noGrp="1"/>
          </p:cNvGraphicFramePr>
          <p:nvPr>
            <p:extLst>
              <p:ext uri="{D42A27DB-BD31-4B8C-83A1-F6EECF244321}">
                <p14:modId xmlns:p14="http://schemas.microsoft.com/office/powerpoint/2010/main" val="620556754"/>
              </p:ext>
            </p:extLst>
          </p:nvPr>
        </p:nvGraphicFramePr>
        <p:xfrm>
          <a:off x="0" y="0"/>
          <a:ext cx="9144000" cy="4921038"/>
        </p:xfrm>
        <a:graphic>
          <a:graphicData uri="http://schemas.openxmlformats.org/drawingml/2006/table">
            <a:tbl>
              <a:tblPr/>
              <a:tblGrid>
                <a:gridCol w="9144000">
                  <a:extLst>
                    <a:ext uri="{9D8B030D-6E8A-4147-A177-3AD203B41FA5}">
                      <a16:colId xmlns:a16="http://schemas.microsoft.com/office/drawing/2014/main" val="20000"/>
                    </a:ext>
                  </a:extLst>
                </a:gridCol>
              </a:tblGrid>
              <a:tr h="190199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400" b="0" i="0" u="sng" strike="noStrike" cap="none" normalizeH="0" baseline="0" dirty="0">
                          <a:ln>
                            <a:noFill/>
                          </a:ln>
                          <a:solidFill>
                            <a:srgbClr val="FF9933"/>
                          </a:solidFill>
                          <a:effectLst/>
                          <a:latin typeface="Arial" charset="0"/>
                          <a:cs typeface="Arial" pitchFamily="34" charset="0"/>
                        </a:rPr>
                        <a:t>:</a:t>
                      </a:r>
                      <a:endParaRPr kumimoji="0" lang="en-CA" sz="24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a:t>قسطنطين الملك البار المحب للمسيح لما رأى علامة الصليب </a:t>
                      </a:r>
                      <a:r>
                        <a:rPr lang="ar-EG" sz="2800" dirty="0" err="1"/>
                        <a:t>فى</a:t>
                      </a:r>
                      <a:r>
                        <a:rPr lang="ar-EG" sz="2800" dirty="0"/>
                        <a:t> جلد السموات وعرف انه بهذا يغلب أعداؤه فصنع رسمه و حمله معه و به غلب كل اعداؤه و صارت علامة الصليب مكرمة جدا </a:t>
                      </a:r>
                      <a:r>
                        <a:rPr lang="ar-SA" sz="2800" kern="1200" dirty="0">
                          <a:solidFill>
                            <a:schemeClr val="tx1"/>
                          </a:solidFill>
                          <a:effectLst/>
                          <a:latin typeface="+mn-lt"/>
                          <a:ea typeface="+mn-ea"/>
                          <a:cs typeface="+mn-cs"/>
                        </a:rPr>
                        <a:t>لأنها ليسوع المسيح ألهنا الملك </a:t>
                      </a:r>
                      <a:r>
                        <a:rPr lang="ar-SA" sz="2800" kern="1200" dirty="0" err="1">
                          <a:solidFill>
                            <a:schemeClr val="tx1"/>
                          </a:solidFill>
                          <a:effectLst/>
                          <a:latin typeface="+mn-lt"/>
                          <a:ea typeface="+mn-ea"/>
                          <a:cs typeface="+mn-cs"/>
                        </a:rPr>
                        <a:t>الحقيقى</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5090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Lorsque le roi Constantin le juste et bien-aimé du Christ, vit le signe de la Croix dans les cieux, il sut que c’’est par ce signe qu’il vaincrait ses ennemis, alors il fit le signe, porta la croix avec lui, et vainquit tous ses ennemis. Le signe de la croix devint très honoré car elle est à Jésus-Christ notre Dieu, le vrai Roi.</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60870048"/>
      </p:ext>
    </p:extLst>
  </p:cSld>
  <p:clrMapOvr>
    <a:masterClrMapping/>
  </p:clrMapOvr>
  <p:transition/>
</p:sld>
</file>

<file path=ppt/slides/slide3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0781" name="Group 13"/>
          <p:cNvGraphicFramePr>
            <a:graphicFrameLocks noGrp="1"/>
          </p:cNvGraphicFramePr>
          <p:nvPr>
            <p:extLst>
              <p:ext uri="{D42A27DB-BD31-4B8C-83A1-F6EECF244321}">
                <p14:modId xmlns:p14="http://schemas.microsoft.com/office/powerpoint/2010/main" val="3195875338"/>
              </p:ext>
            </p:extLst>
          </p:nvPr>
        </p:nvGraphicFramePr>
        <p:xfrm>
          <a:off x="0" y="-478"/>
          <a:ext cx="9144000" cy="4757928"/>
        </p:xfrm>
        <a:graphic>
          <a:graphicData uri="http://schemas.openxmlformats.org/drawingml/2006/table">
            <a:tbl>
              <a:tblPr/>
              <a:tblGrid>
                <a:gridCol w="9144000">
                  <a:extLst>
                    <a:ext uri="{9D8B030D-6E8A-4147-A177-3AD203B41FA5}">
                      <a16:colId xmlns:a16="http://schemas.microsoft.com/office/drawing/2014/main" val="20000"/>
                    </a:ext>
                  </a:extLst>
                </a:gridCol>
              </a:tblGrid>
              <a:tr h="210928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400" b="0" i="0" u="sng" strike="noStrike" cap="none" normalizeH="0" baseline="0" dirty="0">
                          <a:ln>
                            <a:noFill/>
                          </a:ln>
                          <a:solidFill>
                            <a:srgbClr val="FF9933"/>
                          </a:solidFill>
                          <a:effectLst/>
                          <a:latin typeface="Arial" charset="0"/>
                          <a:cs typeface="Arial" pitchFamily="34" charset="0"/>
                        </a:rPr>
                        <a:t>:</a:t>
                      </a:r>
                      <a:endParaRPr kumimoji="0" lang="en-CA" sz="24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a:t>هيلانة الملكة قامت و ذهبت الى أورشليم مدينة الهنا و طلبت باجتهاد خشبة الصليب المقدسة </a:t>
                      </a:r>
                      <a:r>
                        <a:rPr lang="ar-EG" sz="3200" dirty="0" err="1"/>
                        <a:t>التى</a:t>
                      </a:r>
                      <a:r>
                        <a:rPr lang="ar-EG" sz="3200" dirty="0"/>
                        <a:t> صلب عليها مخلصنا و لما وجدتها فاحت منها رائحة الطيب و صنع منها العجائب و الآيات فحملتها و حفظتها </a:t>
                      </a:r>
                      <a:r>
                        <a:rPr lang="ar-EG" sz="3200" dirty="0" err="1"/>
                        <a:t>باكرام</a:t>
                      </a:r>
                      <a:r>
                        <a:rPr lang="ar-EG" sz="3200" dirty="0"/>
                        <a:t> عظيم</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6488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La reine Hélène se leva et se rendit à Jérusalem, la ville de notre Dieu. Elle demanda ardemment le bois de la sainte croix sur laquelle fut crucifié notre Sauveur et lorsqu’elle le trouva, une odeur de parfum s’en dégagea ; des merveilles et des miracles apparurent, elle le porta et le garda avec grand honneur.</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41051060"/>
      </p:ext>
    </p:extLst>
  </p:cSld>
  <p:clrMapOvr>
    <a:masterClrMapping/>
  </p:clrMapOvr>
  <p:transition/>
</p:sld>
</file>

<file path=ppt/slides/slide3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0781" name="Group 13"/>
          <p:cNvGraphicFramePr>
            <a:graphicFrameLocks noGrp="1"/>
          </p:cNvGraphicFramePr>
          <p:nvPr>
            <p:extLst>
              <p:ext uri="{D42A27DB-BD31-4B8C-83A1-F6EECF244321}">
                <p14:modId xmlns:p14="http://schemas.microsoft.com/office/powerpoint/2010/main" val="3890505681"/>
              </p:ext>
            </p:extLst>
          </p:nvPr>
        </p:nvGraphicFramePr>
        <p:xfrm>
          <a:off x="0" y="0"/>
          <a:ext cx="9144000" cy="4843272"/>
        </p:xfrm>
        <a:graphic>
          <a:graphicData uri="http://schemas.openxmlformats.org/drawingml/2006/table">
            <a:tbl>
              <a:tblPr/>
              <a:tblGrid>
                <a:gridCol w="9144000">
                  <a:extLst>
                    <a:ext uri="{9D8B030D-6E8A-4147-A177-3AD203B41FA5}">
                      <a16:colId xmlns:a16="http://schemas.microsoft.com/office/drawing/2014/main" val="20000"/>
                    </a:ext>
                  </a:extLst>
                </a:gridCol>
              </a:tblGrid>
              <a:tr h="1571909">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400" b="0" i="0" u="sng" strike="noStrike" cap="none" normalizeH="0" baseline="0" dirty="0">
                          <a:ln>
                            <a:noFill/>
                          </a:ln>
                          <a:solidFill>
                            <a:srgbClr val="FF9933"/>
                          </a:solidFill>
                          <a:effectLst/>
                          <a:latin typeface="Arial" charset="0"/>
                          <a:cs typeface="Arial" pitchFamily="34" charset="0"/>
                        </a:rPr>
                        <a:t>:</a:t>
                      </a:r>
                      <a:endParaRPr kumimoji="0" lang="en-CA" sz="2400" b="0" i="0" u="sng" strike="noStrike" cap="none" normalizeH="0" baseline="0" dirty="0">
                        <a:ln>
                          <a:noFill/>
                        </a:ln>
                        <a:solidFill>
                          <a:srgbClr val="FF9933"/>
                        </a:solidFill>
                        <a:effectLst/>
                        <a:latin typeface="Arial" charset="0"/>
                        <a:cs typeface="Arial" pitchFamily="34" charset="0"/>
                      </a:endParaRPr>
                    </a:p>
                    <a:p>
                      <a:pPr algn="just" rtl="1"/>
                      <a:r>
                        <a:rPr lang="ar-SA" sz="2800" kern="1200" dirty="0">
                          <a:solidFill>
                            <a:schemeClr val="tx1"/>
                          </a:solidFill>
                          <a:effectLst/>
                          <a:latin typeface="+mn-lt"/>
                          <a:ea typeface="+mn-ea"/>
                          <a:cs typeface="+mn-cs"/>
                        </a:rPr>
                        <a:t>افواهنا نحن المسيحين مع جميع الطغمات السمائية نفتخر بصليب مخلصنا الصالح الذى نحمله بشجاعة و نصرخ جهارا قائلين: السلام للصليب فرح المسيحين و غلبتهم ضد المعاندين و ثبات المؤمنين وعزاء المجاهدين و فخر الشهداء الذين أكملوا جهادهم</a:t>
                      </a:r>
                      <a:endParaRPr lang="fr-FR" sz="2800" kern="1200" dirty="0">
                        <a:solidFill>
                          <a:schemeClr val="tx1"/>
                        </a:solidFill>
                        <a:effectLst/>
                        <a:latin typeface="+mn-lt"/>
                        <a:ea typeface="+mn-ea"/>
                        <a:cs typeface="+mn-cs"/>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072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Nos bouches, nous les chrétiens, avec tous les grades célestes, sont fières de la croix de notre Bon Sauveur que nous portons avec courage et nous proclamons ouvertement en disant : « Salut à la croix, joie des chrétiens, victoire contre les obstinés, affermissement des croyants, consolations des combattants et fierté des martyrs qui ont accompli leur combat.</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342264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82791824"/>
      </p:ext>
    </p:extLst>
  </p:cSld>
  <p:clrMapOvr>
    <a:masterClrMapping/>
  </p:clrMapOvr>
  <p:transition/>
</p:sld>
</file>

<file path=ppt/slides/slide3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0781" name="Group 13"/>
          <p:cNvGraphicFramePr>
            <a:graphicFrameLocks noGrp="1"/>
          </p:cNvGraphicFramePr>
          <p:nvPr>
            <p:extLst>
              <p:ext uri="{D42A27DB-BD31-4B8C-83A1-F6EECF244321}">
                <p14:modId xmlns:p14="http://schemas.microsoft.com/office/powerpoint/2010/main" val="862600481"/>
              </p:ext>
            </p:extLst>
          </p:nvPr>
        </p:nvGraphicFramePr>
        <p:xfrm>
          <a:off x="0" y="0"/>
          <a:ext cx="9144000" cy="4482451"/>
        </p:xfrm>
        <a:graphic>
          <a:graphicData uri="http://schemas.openxmlformats.org/drawingml/2006/table">
            <a:tbl>
              <a:tblPr/>
              <a:tblGrid>
                <a:gridCol w="9144000">
                  <a:extLst>
                    <a:ext uri="{9D8B030D-6E8A-4147-A177-3AD203B41FA5}">
                      <a16:colId xmlns:a16="http://schemas.microsoft.com/office/drawing/2014/main" val="20000"/>
                    </a:ext>
                  </a:extLst>
                </a:gridCol>
              </a:tblGrid>
              <a:tr h="1478756">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en-CA" sz="20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err="1"/>
                        <a:t>االسلام</a:t>
                      </a:r>
                      <a:r>
                        <a:rPr lang="ar-EG" sz="3200" dirty="0"/>
                        <a:t> لصليب مخلصنا الصالح سلاح الغلبة و عرش الملك و علامة الخلاص و النور المشرق و سيف الروح و ينبوع النعم و كنز الخيرات الى كمال الدهور</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849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kern="1200" dirty="0">
                          <a:solidFill>
                            <a:schemeClr val="tx1"/>
                          </a:solidFill>
                          <a:effectLst/>
                          <a:latin typeface="+mn-lt"/>
                          <a:ea typeface="+mn-ea"/>
                          <a:cs typeface="+mn-cs"/>
                        </a:rPr>
                        <a:t>Salut à la croix de notre Bon Sauveur, arme de victoire, arche du Roi, signe du salut, lumière qui resplendit, épée de l’esprit, source de grâces, trésor de bontés pour tous les siècles.</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20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11898506"/>
      </p:ext>
    </p:extLst>
  </p:cSld>
  <p:clrMapOvr>
    <a:masterClrMapping/>
  </p:clrMapOvr>
  <p:transition/>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115612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90">
            <a:extLst>
              <a:ext uri="{FF2B5EF4-FFF2-40B4-BE49-F238E27FC236}">
                <a16:creationId xmlns:a16="http://schemas.microsoft.com/office/drawing/2014/main" id="{8FC163DA-C6AF-4124-AE09-1BA97EDFEC5A}"/>
              </a:ext>
            </a:extLst>
          </p:cNvPr>
          <p:cNvGraphicFramePr>
            <a:graphicFrameLocks/>
          </p:cNvGraphicFramePr>
          <p:nvPr>
            <p:extLst>
              <p:ext uri="{D42A27DB-BD31-4B8C-83A1-F6EECF244321}">
                <p14:modId xmlns:p14="http://schemas.microsoft.com/office/powerpoint/2010/main" val="674286003"/>
              </p:ext>
            </p:extLst>
          </p:nvPr>
        </p:nvGraphicFramePr>
        <p:xfrm>
          <a:off x="0" y="0"/>
          <a:ext cx="9143999" cy="4972050"/>
        </p:xfrm>
        <a:graphic>
          <a:graphicData uri="http://schemas.openxmlformats.org/drawingml/2006/table">
            <a:tbl>
              <a:tblPr/>
              <a:tblGrid>
                <a:gridCol w="3151762">
                  <a:extLst>
                    <a:ext uri="{9D8B030D-6E8A-4147-A177-3AD203B41FA5}">
                      <a16:colId xmlns:a16="http://schemas.microsoft.com/office/drawing/2014/main" val="3002025102"/>
                    </a:ext>
                  </a:extLst>
                </a:gridCol>
                <a:gridCol w="3287949">
                  <a:extLst>
                    <a:ext uri="{9D8B030D-6E8A-4147-A177-3AD203B41FA5}">
                      <a16:colId xmlns:a16="http://schemas.microsoft.com/office/drawing/2014/main" val="20000"/>
                    </a:ext>
                  </a:extLst>
                </a:gridCol>
                <a:gridCol w="2704288">
                  <a:extLst>
                    <a:ext uri="{9D8B030D-6E8A-4147-A177-3AD203B41FA5}">
                      <a16:colId xmlns:a16="http://schemas.microsoft.com/office/drawing/2014/main" val="20001"/>
                    </a:ext>
                  </a:extLst>
                </a:gridCol>
              </a:tblGrid>
              <a:tr h="49720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Coptic1" pitchFamily="2" charset="0"/>
                          <a:cs typeface="Arial" charset="0"/>
                        </a:rPr>
                        <a:t>V} </a:t>
                      </a:r>
                      <a:r>
                        <a:rPr kumimoji="0" lang="fr-FR" sz="2700" b="0" i="0" u="none" strike="noStrike" cap="none" normalizeH="0" baseline="0" dirty="0" err="1">
                          <a:ln>
                            <a:noFill/>
                          </a:ln>
                          <a:solidFill>
                            <a:schemeClr val="tx1"/>
                          </a:solidFill>
                          <a:effectLst/>
                          <a:latin typeface="Coptic1" pitchFamily="2" charset="0"/>
                          <a:cs typeface="Arial" charset="0"/>
                        </a:rPr>
                        <a:t>efe~senh</a:t>
                      </a:r>
                      <a:r>
                        <a:rPr kumimoji="0" lang="fr-FR" sz="2700" b="0" i="0" u="none" strike="noStrike" cap="none" normalizeH="0" baseline="0" dirty="0">
                          <a:ln>
                            <a:noFill/>
                          </a:ln>
                          <a:solidFill>
                            <a:schemeClr val="tx1"/>
                          </a:solidFill>
                          <a:effectLst/>
                          <a:latin typeface="Coptic1" pitchFamily="2" charset="0"/>
                          <a:cs typeface="Arial" charset="0"/>
                        </a:rPr>
                        <a:t>/t </a:t>
                      </a:r>
                      <a:r>
                        <a:rPr kumimoji="0" lang="fr-FR" sz="2700" b="0" i="0" u="none" strike="noStrike" cap="none" normalizeH="0" baseline="0" dirty="0" err="1">
                          <a:ln>
                            <a:noFill/>
                          </a:ln>
                          <a:solidFill>
                            <a:schemeClr val="tx1"/>
                          </a:solidFill>
                          <a:effectLst/>
                          <a:latin typeface="Coptic1" pitchFamily="2" charset="0"/>
                          <a:cs typeface="Arial" charset="0"/>
                        </a:rPr>
                        <a:t>qaron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efe~c~mou</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e~ron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efe~ouwnh</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m~pefho</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e~h~r</a:t>
                      </a:r>
                      <a:r>
                        <a:rPr kumimoji="0" lang="fr-FR" sz="2700" b="0" i="0" u="none" strike="noStrike" cap="none" normalizeH="0" baseline="0" dirty="0">
                          <a:ln>
                            <a:noFill/>
                          </a:ln>
                          <a:solidFill>
                            <a:schemeClr val="tx1"/>
                          </a:solidFill>
                          <a:effectLst/>
                          <a:latin typeface="Coptic1" pitchFamily="2" charset="0"/>
                          <a:cs typeface="Arial" charset="0"/>
                        </a:rPr>
                        <a:t>/i </a:t>
                      </a:r>
                      <a:r>
                        <a:rPr kumimoji="0" lang="fr-FR" sz="2700" b="0" i="0" u="none" strike="noStrike" cap="none" normalizeH="0" baseline="0" dirty="0" err="1">
                          <a:ln>
                            <a:noFill/>
                          </a:ln>
                          <a:solidFill>
                            <a:schemeClr val="tx1"/>
                          </a:solidFill>
                          <a:effectLst/>
                          <a:latin typeface="Coptic1" pitchFamily="2" charset="0"/>
                          <a:cs typeface="Arial" charset="0"/>
                        </a:rPr>
                        <a:t>e~jwn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ouoh</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efe~nai</a:t>
                      </a:r>
                      <a:r>
                        <a:rPr kumimoji="0" lang="fr-FR" sz="2700" b="0" i="0" u="none" strike="noStrike" cap="none" normalizeH="0" baseline="0" dirty="0">
                          <a:ln>
                            <a:noFill/>
                          </a:ln>
                          <a:solidFill>
                            <a:schemeClr val="tx1"/>
                          </a:solidFill>
                          <a:effectLst/>
                          <a:latin typeface="Coptic1" pitchFamily="2" charset="0"/>
                          <a:cs typeface="Arial" charset="0"/>
                        </a:rPr>
                        <a:t> nan.</a:t>
                      </a:r>
                    </a:p>
                    <a:p>
                      <a:pPr algn="just"/>
                      <a:r>
                        <a:rPr lang="fr-FR" sz="2700" b="0" i="0" u="none" strike="noStrike" kern="1200" baseline="0" dirty="0" err="1">
                          <a:solidFill>
                            <a:schemeClr val="tx1"/>
                          </a:solidFill>
                          <a:latin typeface="Coptic1" pitchFamily="2" charset="0"/>
                          <a:ea typeface="+mn-ea"/>
                          <a:cs typeface="+mn-cs"/>
                        </a:rPr>
                        <a:t>Po#c</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nohem</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mpeklaoc</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c~mou</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e~tekk~l</a:t>
                      </a:r>
                      <a:r>
                        <a:rPr lang="fr-FR" sz="2700" b="0" i="0" u="none" strike="noStrike" kern="1200" baseline="0" dirty="0">
                          <a:solidFill>
                            <a:schemeClr val="tx1"/>
                          </a:solidFill>
                          <a:latin typeface="Coptic1" pitchFamily="2" charset="0"/>
                          <a:ea typeface="+mn-ea"/>
                          <a:cs typeface="+mn-cs"/>
                        </a:rPr>
                        <a:t>/</a:t>
                      </a:r>
                      <a:r>
                        <a:rPr lang="fr-FR" sz="2700" b="0" i="0" u="none" strike="noStrike" kern="1200" baseline="0" dirty="0" err="1">
                          <a:solidFill>
                            <a:schemeClr val="tx1"/>
                          </a:solidFill>
                          <a:latin typeface="Coptic1" pitchFamily="2" charset="0"/>
                          <a:ea typeface="+mn-ea"/>
                          <a:cs typeface="+mn-cs"/>
                        </a:rPr>
                        <a:t>ronomia</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a~moni</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m~mwou</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acou</a:t>
                      </a:r>
                      <a:r>
                        <a:rPr lang="fr-FR" sz="2700" b="0" i="0" u="none" strike="noStrike" kern="1200" baseline="0" dirty="0">
                          <a:solidFill>
                            <a:schemeClr val="tx1"/>
                          </a:solidFill>
                          <a:latin typeface="Coptic1" pitchFamily="2" charset="0"/>
                          <a:ea typeface="+mn-ea"/>
                          <a:cs typeface="+mn-cs"/>
                        </a:rPr>
                        <a:t> sa </a:t>
                      </a:r>
                      <a:r>
                        <a:rPr lang="fr-FR" sz="2700" b="0" i="0" u="none" strike="noStrike" kern="1200" baseline="0" dirty="0" err="1">
                          <a:solidFill>
                            <a:schemeClr val="tx1"/>
                          </a:solidFill>
                          <a:latin typeface="Coptic1" pitchFamily="2" charset="0"/>
                          <a:ea typeface="+mn-ea"/>
                          <a:cs typeface="+mn-cs"/>
                        </a:rPr>
                        <a:t>e~neh</a:t>
                      </a:r>
                      <a:r>
                        <a:rPr lang="fr-FR" sz="2700" b="0" i="0" u="none" strike="noStrike" kern="1200" baseline="0" dirty="0">
                          <a:solidFill>
                            <a:schemeClr val="tx1"/>
                          </a:solidFill>
                          <a:latin typeface="Coptic1" pitchFamily="2" charset="0"/>
                          <a:ea typeface="+mn-ea"/>
                          <a:cs typeface="+mn-cs"/>
                        </a:rPr>
                        <a:t>.</a:t>
                      </a:r>
                      <a:endParaRPr kumimoji="0" lang="fr-FR" sz="27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algn="just"/>
                      <a:r>
                        <a:rPr lang="fr-FR" sz="2400" b="0" i="0" u="none" strike="noStrike" kern="1200" baseline="0" dirty="0">
                          <a:solidFill>
                            <a:schemeClr val="tx1"/>
                          </a:solidFill>
                          <a:latin typeface="+mn-lt"/>
                          <a:ea typeface="+mn-ea"/>
                          <a:cs typeface="+mn-cs"/>
                        </a:rPr>
                        <a:t>Que Dieu soit compatissant envers nous, qu’Il nous bénisse, qu’Il nous révèle Sa Face et ait pitié de nous.</a:t>
                      </a:r>
                    </a:p>
                    <a:p>
                      <a:pPr algn="just"/>
                      <a:endParaRPr kumimoji="0" lang="fr-FR" sz="2400" b="0" i="0" u="none" strike="noStrike" kern="1200" cap="none" normalizeH="0" baseline="0" dirty="0">
                        <a:ln>
                          <a:noFill/>
                        </a:ln>
                        <a:solidFill>
                          <a:schemeClr val="tx1"/>
                        </a:solidFill>
                        <a:effectLst/>
                        <a:latin typeface="+mn-lt"/>
                        <a:ea typeface="+mn-ea"/>
                        <a:cs typeface="+mn-cs"/>
                      </a:endParaRPr>
                    </a:p>
                    <a:p>
                      <a:pPr algn="just"/>
                      <a:r>
                        <a:rPr lang="fr-FR" sz="2400" b="0" i="0" u="none" strike="noStrike" kern="1200" baseline="0" dirty="0">
                          <a:solidFill>
                            <a:schemeClr val="tx1"/>
                          </a:solidFill>
                          <a:latin typeface="+mn-lt"/>
                          <a:ea typeface="+mn-ea"/>
                          <a:cs typeface="+mn-cs"/>
                        </a:rPr>
                        <a:t>Seigneur, sauve Ton peuple, bénis Ton héritage, pais Ton troupeau et exalte-le éternellement.</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fr-FR" sz="2000" b="0" i="0" u="sng" strike="noStrike" cap="none" normalizeH="0" baseline="0" dirty="0">
                        <a:ln>
                          <a:noFill/>
                        </a:ln>
                        <a:solidFill>
                          <a:srgbClr val="FF9933"/>
                        </a:solidFill>
                        <a:effectLst/>
                        <a:latin typeface="Arial" charset="0"/>
                        <a:cs typeface="Times New Roman" pitchFamily="18" charset="0"/>
                      </a:endParaRPr>
                    </a:p>
                    <a:p>
                      <a:pPr algn="just" rtl="1"/>
                      <a:r>
                        <a:rPr lang="ar-EG" sz="3200" b="0" i="0" u="none" strike="noStrike" kern="1200" baseline="0" dirty="0">
                          <a:solidFill>
                            <a:schemeClr val="tx1"/>
                          </a:solidFill>
                          <a:latin typeface="+mn-lt"/>
                          <a:ea typeface="+mn-ea"/>
                          <a:cs typeface="+mn-cs"/>
                        </a:rPr>
                        <a:t>الله </a:t>
                      </a:r>
                      <a:r>
                        <a:rPr lang="ar-EG" sz="3200" b="0" i="0" u="none" strike="noStrike" kern="1200" baseline="0" dirty="0" err="1">
                          <a:solidFill>
                            <a:schemeClr val="tx1"/>
                          </a:solidFill>
                          <a:latin typeface="+mn-lt"/>
                          <a:ea typeface="+mn-ea"/>
                          <a:cs typeface="+mn-cs"/>
                        </a:rPr>
                        <a:t>يترآف</a:t>
                      </a:r>
                      <a:r>
                        <a:rPr lang="ar-EG" sz="3200" b="0" i="0" u="none" strike="noStrike" kern="1200" baseline="0" dirty="0">
                          <a:solidFill>
                            <a:schemeClr val="tx1"/>
                          </a:solidFill>
                          <a:latin typeface="+mn-lt"/>
                          <a:ea typeface="+mn-ea"/>
                          <a:cs typeface="+mn-cs"/>
                        </a:rPr>
                        <a:t> علينا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ويباركنا ويظهر وجه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علينا ويرحمنا</a:t>
                      </a:r>
                      <a:endParaRPr lang="fr-FR" sz="3200" b="0" i="0" u="none" strike="noStrike" kern="1200" baseline="0" dirty="0">
                        <a:solidFill>
                          <a:schemeClr val="tx1"/>
                        </a:solidFill>
                        <a:latin typeface="+mn-lt"/>
                        <a:ea typeface="+mn-ea"/>
                        <a:cs typeface="+mn-cs"/>
                      </a:endParaRPr>
                    </a:p>
                    <a:p>
                      <a:pPr algn="just" rtl="1"/>
                      <a:endParaRPr kumimoji="0" lang="fr-FR" sz="3200" b="0" i="0" u="none" strike="noStrike" kern="1200" cap="none" normalizeH="0" baseline="0" dirty="0">
                        <a:ln>
                          <a:noFill/>
                        </a:ln>
                        <a:solidFill>
                          <a:schemeClr val="tx1"/>
                        </a:solidFill>
                        <a:effectLst/>
                        <a:latin typeface="+mn-lt"/>
                        <a:ea typeface="+mn-ea"/>
                        <a:cs typeface="+mn-cs"/>
                      </a:endParaRPr>
                    </a:p>
                    <a:p>
                      <a:pPr algn="just" rtl="1"/>
                      <a:endParaRPr kumimoji="0" lang="fr-FR" sz="3200" b="0" i="0" u="none" strike="noStrike" kern="1200" cap="none" normalizeH="0" baseline="0" dirty="0">
                        <a:ln>
                          <a:noFill/>
                        </a:ln>
                        <a:solidFill>
                          <a:schemeClr val="tx1"/>
                        </a:solidFill>
                        <a:effectLst/>
                        <a:latin typeface="+mn-lt"/>
                        <a:ea typeface="+mn-ea"/>
                        <a:cs typeface="+mn-cs"/>
                      </a:endParaRPr>
                    </a:p>
                    <a:p>
                      <a:pPr algn="just" rtl="1"/>
                      <a:r>
                        <a:rPr lang="ar-EG" sz="3200" b="0" i="0" u="none" strike="noStrike" kern="1200" baseline="0" dirty="0" err="1">
                          <a:solidFill>
                            <a:schemeClr val="tx1"/>
                          </a:solidFill>
                          <a:latin typeface="+mn-lt"/>
                          <a:ea typeface="+mn-ea"/>
                          <a:cs typeface="+mn-cs"/>
                        </a:rPr>
                        <a:t>يارب</a:t>
                      </a:r>
                      <a:r>
                        <a:rPr lang="ar-EG" sz="3200" b="0" i="0" u="none" strike="noStrike" kern="1200" baseline="0" dirty="0">
                          <a:solidFill>
                            <a:schemeClr val="tx1"/>
                          </a:solidFill>
                          <a:latin typeface="+mn-lt"/>
                          <a:ea typeface="+mn-ea"/>
                          <a:cs typeface="+mn-cs"/>
                        </a:rPr>
                        <a:t> خلص شعبك</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بارك ميراثك</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إرعهم</a:t>
                      </a:r>
                      <a:r>
                        <a:rPr lang="ar-EG" sz="3200" b="0" i="0" u="none" strike="noStrike" kern="1200" baseline="0" dirty="0">
                          <a:solidFill>
                            <a:schemeClr val="tx1"/>
                          </a:solidFill>
                          <a:latin typeface="+mn-lt"/>
                          <a:ea typeface="+mn-ea"/>
                          <a:cs typeface="+mn-cs"/>
                        </a:rPr>
                        <a:t> و</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إرفعهم</a:t>
                      </a:r>
                      <a:r>
                        <a:rPr lang="ar-EG" sz="3200" b="0" i="0" u="none" strike="noStrike" kern="1200" baseline="0" dirty="0">
                          <a:solidFill>
                            <a:schemeClr val="tx1"/>
                          </a:solidFill>
                          <a:latin typeface="+mn-lt"/>
                          <a:ea typeface="+mn-ea"/>
                          <a:cs typeface="+mn-cs"/>
                        </a:rPr>
                        <a:t> الى الأبد</a:t>
                      </a:r>
                      <a:r>
                        <a:rPr lang="fr-FR" sz="3200" b="0" i="0" u="none" strike="noStrike" kern="1200" baseline="0" dirty="0">
                          <a:solidFill>
                            <a:schemeClr val="tx1"/>
                          </a:solidFill>
                          <a:latin typeface="+mn-lt"/>
                          <a:ea typeface="+mn-ea"/>
                          <a:cs typeface="+mn-cs"/>
                        </a:rPr>
                        <a:t>.</a:t>
                      </a:r>
                      <a:endParaRPr kumimoji="0" lang="fr-FR" sz="36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76371692"/>
      </p:ext>
    </p:extLst>
  </p:cSld>
  <p:clrMapOvr>
    <a:masterClrMapping/>
  </p:clrMapOvr>
  <p:transition/>
</p:sld>
</file>

<file path=ppt/slides/slide3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0781" name="Group 13"/>
          <p:cNvGraphicFramePr>
            <a:graphicFrameLocks noGrp="1"/>
          </p:cNvGraphicFramePr>
          <p:nvPr>
            <p:extLst>
              <p:ext uri="{D42A27DB-BD31-4B8C-83A1-F6EECF244321}">
                <p14:modId xmlns:p14="http://schemas.microsoft.com/office/powerpoint/2010/main" val="926215679"/>
              </p:ext>
            </p:extLst>
          </p:nvPr>
        </p:nvGraphicFramePr>
        <p:xfrm>
          <a:off x="-1" y="-3578"/>
          <a:ext cx="9143999" cy="4569720"/>
        </p:xfrm>
        <a:graphic>
          <a:graphicData uri="http://schemas.openxmlformats.org/drawingml/2006/table">
            <a:tbl>
              <a:tblPr/>
              <a:tblGrid>
                <a:gridCol w="9143999">
                  <a:extLst>
                    <a:ext uri="{9D8B030D-6E8A-4147-A177-3AD203B41FA5}">
                      <a16:colId xmlns:a16="http://schemas.microsoft.com/office/drawing/2014/main" val="20000"/>
                    </a:ext>
                  </a:extLst>
                </a:gridCol>
              </a:tblGrid>
              <a:tr h="1364715">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en-CA" sz="24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و نحن نطلب من مخلصنا الصالح الذى صلب على الصليب من أجلنا ليخلص جنسنا ان يجعل لنا من صليبه سلاح لغلبتنا و رجاء </a:t>
                      </a:r>
                      <a:r>
                        <a:rPr lang="ar-SA" sz="2800" kern="1200" dirty="0" err="1">
                          <a:solidFill>
                            <a:schemeClr val="tx1"/>
                          </a:solidFill>
                          <a:effectLst/>
                          <a:latin typeface="+mn-lt"/>
                          <a:ea typeface="+mn-ea"/>
                          <a:cs typeface="+mn-cs"/>
                        </a:rPr>
                        <a:t>فى</a:t>
                      </a:r>
                      <a:r>
                        <a:rPr lang="ar-SA" sz="2800" kern="1200" dirty="0">
                          <a:solidFill>
                            <a:schemeClr val="tx1"/>
                          </a:solidFill>
                          <a:effectLst/>
                          <a:latin typeface="+mn-lt"/>
                          <a:ea typeface="+mn-ea"/>
                          <a:cs typeface="+mn-cs"/>
                        </a:rPr>
                        <a:t> </a:t>
                      </a:r>
                      <a:r>
                        <a:rPr lang="ar-SA" sz="2800" kern="1200" dirty="0" err="1">
                          <a:solidFill>
                            <a:schemeClr val="tx1"/>
                          </a:solidFill>
                          <a:effectLst/>
                          <a:latin typeface="+mn-lt"/>
                          <a:ea typeface="+mn-ea"/>
                          <a:cs typeface="+mn-cs"/>
                        </a:rPr>
                        <a:t>مذلتنا</a:t>
                      </a:r>
                      <a:r>
                        <a:rPr lang="ar-SA" sz="2800" kern="1200" dirty="0">
                          <a:solidFill>
                            <a:schemeClr val="tx1"/>
                          </a:solidFill>
                          <a:effectLst/>
                          <a:latin typeface="+mn-lt"/>
                          <a:ea typeface="+mn-ea"/>
                          <a:cs typeface="+mn-cs"/>
                        </a:rPr>
                        <a:t> و ثباتا </a:t>
                      </a:r>
                      <a:r>
                        <a:rPr lang="ar-SA" sz="2800" kern="1200" dirty="0" err="1">
                          <a:solidFill>
                            <a:schemeClr val="tx1"/>
                          </a:solidFill>
                          <a:effectLst/>
                          <a:latin typeface="+mn-lt"/>
                          <a:ea typeface="+mn-ea"/>
                          <a:cs typeface="+mn-cs"/>
                        </a:rPr>
                        <a:t>فى</a:t>
                      </a:r>
                      <a:r>
                        <a:rPr lang="ar-SA" sz="2800" kern="1200" dirty="0">
                          <a:solidFill>
                            <a:schemeClr val="tx1"/>
                          </a:solidFill>
                          <a:effectLst/>
                          <a:latin typeface="+mn-lt"/>
                          <a:ea typeface="+mn-ea"/>
                          <a:cs typeface="+mn-cs"/>
                        </a:rPr>
                        <a:t> ضوائقنا و شدائدنا وشفاء </a:t>
                      </a:r>
                      <a:r>
                        <a:rPr lang="ar-SA" sz="2800" kern="1200" dirty="0" err="1">
                          <a:solidFill>
                            <a:schemeClr val="tx1"/>
                          </a:solidFill>
                          <a:effectLst/>
                          <a:latin typeface="+mn-lt"/>
                          <a:ea typeface="+mn-ea"/>
                          <a:cs typeface="+mn-cs"/>
                        </a:rPr>
                        <a:t>لاوجاعنا</a:t>
                      </a:r>
                      <a:r>
                        <a:rPr lang="ar-SA" sz="2800" kern="1200" dirty="0">
                          <a:solidFill>
                            <a:schemeClr val="tx1"/>
                          </a:solidFill>
                          <a:effectLst/>
                          <a:latin typeface="+mn-lt"/>
                          <a:ea typeface="+mn-ea"/>
                          <a:cs typeface="+mn-cs"/>
                        </a:rPr>
                        <a:t> و حماية </a:t>
                      </a:r>
                      <a:r>
                        <a:rPr lang="ar-SA" sz="2800" kern="1200" dirty="0" err="1">
                          <a:solidFill>
                            <a:schemeClr val="tx1"/>
                          </a:solidFill>
                          <a:effectLst/>
                          <a:latin typeface="+mn-lt"/>
                          <a:ea typeface="+mn-ea"/>
                          <a:cs typeface="+mn-cs"/>
                        </a:rPr>
                        <a:t>فى</a:t>
                      </a:r>
                      <a:r>
                        <a:rPr lang="ar-SA" sz="2800" kern="1200" dirty="0">
                          <a:solidFill>
                            <a:schemeClr val="tx1"/>
                          </a:solidFill>
                          <a:effectLst/>
                          <a:latin typeface="+mn-lt"/>
                          <a:ea typeface="+mn-ea"/>
                          <a:cs typeface="+mn-cs"/>
                        </a:rPr>
                        <a:t> تجاربنا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6987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Et nous, nous demandons de notre Bon Sauveur qui fut crucifié sur la croix pour nous afin de sauver notre race, de faire de sa croix pour nous une arme pour notre victoire, une espérance pour notre humiliation, un raffermissement pour nos détresses et nos souffrances, une guérison pour nos afflictions et une protection dans nos épreuves.</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67322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80123215"/>
      </p:ext>
    </p:extLst>
  </p:cSld>
  <p:clrMapOvr>
    <a:masterClrMapping/>
  </p:clrMapOvr>
  <p:transition/>
</p:sld>
</file>

<file path=ppt/slides/slide3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0781" name="Group 13"/>
          <p:cNvGraphicFramePr>
            <a:graphicFrameLocks noGrp="1"/>
          </p:cNvGraphicFramePr>
          <p:nvPr>
            <p:extLst>
              <p:ext uri="{D42A27DB-BD31-4B8C-83A1-F6EECF244321}">
                <p14:modId xmlns:p14="http://schemas.microsoft.com/office/powerpoint/2010/main" val="2810269169"/>
              </p:ext>
            </p:extLst>
          </p:nvPr>
        </p:nvGraphicFramePr>
        <p:xfrm>
          <a:off x="0" y="0"/>
          <a:ext cx="9144000" cy="4777929"/>
        </p:xfrm>
        <a:graphic>
          <a:graphicData uri="http://schemas.openxmlformats.org/drawingml/2006/table">
            <a:tbl>
              <a:tblPr/>
              <a:tblGrid>
                <a:gridCol w="9144000">
                  <a:extLst>
                    <a:ext uri="{9D8B030D-6E8A-4147-A177-3AD203B41FA5}">
                      <a16:colId xmlns:a16="http://schemas.microsoft.com/office/drawing/2014/main" val="20000"/>
                    </a:ext>
                  </a:extLst>
                </a:gridCol>
              </a:tblGrid>
              <a:tr h="1650206">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en-CA" sz="20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a:t>نباركك أيها المسيح الهنا و صليبك </a:t>
                      </a:r>
                      <a:r>
                        <a:rPr lang="ar-EG" sz="3200" dirty="0" err="1"/>
                        <a:t>المحى</a:t>
                      </a:r>
                      <a:r>
                        <a:rPr lang="ar-EG" sz="3200" dirty="0"/>
                        <a:t> الذى صلبت عليه حتى خلصتنا من خطايانا و نسبحك و نمجدك و نشكرك </a:t>
                      </a:r>
                      <a:r>
                        <a:rPr lang="ar-EG" sz="3200" dirty="0" err="1"/>
                        <a:t>فى</a:t>
                      </a:r>
                      <a:r>
                        <a:rPr lang="ar-EG" sz="3200" dirty="0"/>
                        <a:t> كل يوم و كل ساعة و نصرخ نحوك قائلين:</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4397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Nous te bénissons ô Christ notre Dieu, et ta croix vivifiante sur laquelle tu fus crucifié et tu nous sauvas de nos péchés. Nous te louons, nous te glorifions, et nous te rendons grâce tous les jours et à toute heure et nous te clamons en disant : </a:t>
                      </a:r>
                      <a:endParaRPr kumimoji="0" lang="fr-CA" sz="36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3D234660-579F-483C-A7BE-8241A2C0720E}"/>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D2555A50-4140-4C5C-9A7A-ACB64CA83B5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33428258"/>
      </p:ext>
    </p:extLst>
  </p:cSld>
  <p:clrMapOvr>
    <a:masterClrMapping/>
  </p:clrMapOvr>
  <p:transition/>
</p:sld>
</file>

<file path=ppt/slides/slide3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75544176"/>
      </p:ext>
    </p:extLst>
  </p:cSld>
  <p:clrMapOvr>
    <a:masterClrMapping/>
  </p:clrMapOvr>
  <p:transition/>
</p:sld>
</file>

<file path=ppt/slides/slide3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7714" name="Group 2"/>
          <p:cNvGraphicFramePr>
            <a:graphicFrameLocks noGrp="1"/>
          </p:cNvGraphicFramePr>
          <p:nvPr>
            <p:ph/>
            <p:extLst>
              <p:ext uri="{D42A27DB-BD31-4B8C-83A1-F6EECF244321}">
                <p14:modId xmlns:p14="http://schemas.microsoft.com/office/powerpoint/2010/main" val="881414785"/>
              </p:ext>
            </p:extLst>
          </p:nvPr>
        </p:nvGraphicFramePr>
        <p:xfrm>
          <a:off x="0" y="590683"/>
          <a:ext cx="9144000" cy="3962133"/>
        </p:xfrm>
        <a:graphic>
          <a:graphicData uri="http://schemas.openxmlformats.org/drawingml/2006/table">
            <a:tbl>
              <a:tblPr>
                <a:tableStyleId>{2D5ABB26-0587-4C30-8999-92F81FD0307C}</a:tableStyleId>
              </a:tblPr>
              <a:tblGrid>
                <a:gridCol w="5194300">
                  <a:extLst>
                    <a:ext uri="{9D8B030D-6E8A-4147-A177-3AD203B41FA5}">
                      <a16:colId xmlns:a16="http://schemas.microsoft.com/office/drawing/2014/main" val="20000"/>
                    </a:ext>
                  </a:extLst>
                </a:gridCol>
                <a:gridCol w="3949700">
                  <a:extLst>
                    <a:ext uri="{9D8B030D-6E8A-4147-A177-3AD203B41FA5}">
                      <a16:colId xmlns:a16="http://schemas.microsoft.com/office/drawing/2014/main" val="20001"/>
                    </a:ext>
                  </a:extLst>
                </a:gridCol>
              </a:tblGrid>
              <a:tr h="396213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u="sng" strike="noStrike" cap="none" normalizeH="0" baseline="0" dirty="0">
                          <a:ln>
                            <a:noFill/>
                          </a:ln>
                          <a:solidFill>
                            <a:srgbClr val="FF9933"/>
                          </a:solidFill>
                          <a:effectLst/>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u="none" strike="noStrike" cap="none" normalizeH="0" baseline="0" dirty="0">
                          <a:ln>
                            <a:noFill/>
                          </a:ln>
                          <a:effectLst/>
                        </a:rPr>
                        <a:t>Bénis sois tu Ô Christ notre Dieu Le Pantocrator,  Sauveur  de Ton église, Toi Le Logos incarné. Qui par Ton incarnation, Tu nous as préparé du pain céleste, Ton corps saint. Ce mystère sacré et saint en toute chose.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u="sng" strike="noStrike" cap="none" normalizeH="0" baseline="0" dirty="0">
                          <a:ln>
                            <a:noFill/>
                          </a:ln>
                          <a:solidFill>
                            <a:srgbClr val="FF9933"/>
                          </a:solidFill>
                          <a:effectLst/>
                        </a:rPr>
                        <a:t>الكاهن:</a:t>
                      </a:r>
                      <a:endParaRPr kumimoji="0" lang="en-US" sz="2000" u="sng" strike="noStrike" cap="none" normalizeH="0" baseline="0" dirty="0">
                        <a:ln>
                          <a:noFill/>
                        </a:ln>
                        <a:solidFill>
                          <a:srgbClr val="FF9933"/>
                        </a:solidFill>
                        <a:effectLst/>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u="none" strike="noStrike" cap="none" normalizeH="0" baseline="0" dirty="0">
                          <a:ln>
                            <a:noFill/>
                          </a:ln>
                          <a:effectLst/>
                        </a:rPr>
                        <a:t>مبارك أنت أيها المسيح إلهنا ضابط الكل مخلّص كنيستك، أيها الكلمة المتجسد ، الذى من قِبَلِ تجسدك غير المدرك أعددت لنا خبزا سمائيا ، جسدك المقدس هذا السرى والمقدس فى كل شئ .</a:t>
                      </a:r>
                      <a:r>
                        <a:rPr kumimoji="0" lang="en-US" sz="3200" u="none" strike="noStrike" cap="none" normalizeH="0" baseline="0" dirty="0">
                          <a:ln>
                            <a:noFill/>
                          </a:ln>
                          <a:effectLst/>
                        </a:rPr>
                        <a:t> </a:t>
                      </a:r>
                      <a:endParaRPr kumimoji="0" lang="ar-SA" sz="3200" b="0" i="0" u="none" strike="noStrike" cap="none" normalizeH="0" baseline="0" dirty="0">
                        <a:ln>
                          <a:noFill/>
                        </a:ln>
                        <a:solidFill>
                          <a:schemeClr val="tx1"/>
                        </a:solidFill>
                        <a:effectLst/>
                        <a:latin typeface="Arial" charset="0"/>
                        <a:cs typeface="Arial" charset="0"/>
                      </a:endParaRPr>
                    </a:p>
                  </a:txBody>
                  <a:tcPr marT="34290" marB="34290" horzOverflow="overflow"/>
                </a:tc>
                <a:extLst>
                  <a:ext uri="{0D108BD9-81ED-4DB2-BD59-A6C34878D82A}">
                    <a16:rowId xmlns:a16="http://schemas.microsoft.com/office/drawing/2014/main" val="10001"/>
                  </a:ext>
                </a:extLst>
              </a:tr>
            </a:tbl>
          </a:graphicData>
        </a:graphic>
      </p:graphicFrame>
      <p:sp>
        <p:nvSpPr>
          <p:cNvPr id="19"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26">
            <a:hlinkClick r:id="rId4" action="ppaction://hlinksldjump" highlightClick="1"/>
            <a:extLst>
              <a:ext uri="{FF2B5EF4-FFF2-40B4-BE49-F238E27FC236}">
                <a16:creationId xmlns:a16="http://schemas.microsoft.com/office/drawing/2014/main" id="{AE98922F-048A-4D09-BED2-3D5078E43F7C}"/>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graphicFrame>
        <p:nvGraphicFramePr>
          <p:cNvPr id="2" name="Tableau 2">
            <a:extLst>
              <a:ext uri="{FF2B5EF4-FFF2-40B4-BE49-F238E27FC236}">
                <a16:creationId xmlns:a16="http://schemas.microsoft.com/office/drawing/2014/main" id="{32F065BC-50E6-4A2C-A86D-A629EFF95274}"/>
              </a:ext>
            </a:extLst>
          </p:cNvPr>
          <p:cNvGraphicFramePr>
            <a:graphicFrameLocks noGrp="1"/>
          </p:cNvGraphicFramePr>
          <p:nvPr>
            <p:extLst>
              <p:ext uri="{D42A27DB-BD31-4B8C-83A1-F6EECF244321}">
                <p14:modId xmlns:p14="http://schemas.microsoft.com/office/powerpoint/2010/main" val="781901108"/>
              </p:ext>
            </p:extLst>
          </p:nvPr>
        </p:nvGraphicFramePr>
        <p:xfrm>
          <a:off x="1524000" y="25105"/>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48409239"/>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800" u="none" strike="noStrike" cap="none" normalizeH="0" baseline="0" dirty="0">
                          <a:ln>
                            <a:noFill/>
                          </a:ln>
                          <a:effectLst/>
                        </a:rPr>
                        <a:t>Fraction de la messe grégorienne - </a:t>
                      </a:r>
                      <a:r>
                        <a:rPr kumimoji="0" lang="ar-EG" sz="1800" u="none" strike="noStrike" cap="none" normalizeH="0" baseline="0" dirty="0">
                          <a:ln>
                            <a:noFill/>
                          </a:ln>
                          <a:effectLst/>
                        </a:rPr>
                        <a:t>قسمة القداس </a:t>
                      </a:r>
                      <a:r>
                        <a:rPr kumimoji="0" lang="ar-EG" sz="1800" u="none" strike="noStrike" cap="none" normalizeH="0" baseline="0" dirty="0" err="1">
                          <a:ln>
                            <a:noFill/>
                          </a:ln>
                          <a:effectLst/>
                        </a:rPr>
                        <a:t>الأغريغورى</a:t>
                      </a:r>
                      <a:endParaRPr kumimoji="0" lang="en-CA" sz="1800" b="0" i="0" u="none" strike="noStrike" cap="none" normalizeH="0" baseline="0" dirty="0">
                        <a:ln>
                          <a:noFill/>
                        </a:ln>
                        <a:solidFill>
                          <a:schemeClr val="tx1"/>
                        </a:solidFill>
                        <a:effectLst/>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98269270"/>
                  </a:ext>
                </a:extLst>
              </a:tr>
            </a:tbl>
          </a:graphicData>
        </a:graphic>
      </p:graphicFrame>
    </p:spTree>
    <p:extLst>
      <p:ext uri="{BB962C8B-B14F-4D97-AF65-F5344CB8AC3E}">
        <p14:creationId xmlns:p14="http://schemas.microsoft.com/office/powerpoint/2010/main" val="1479030103"/>
      </p:ext>
    </p:extLst>
  </p:cSld>
  <p:clrMapOvr>
    <a:masterClrMapping/>
  </p:clrMapOvr>
  <p:transition/>
</p:sld>
</file>

<file path=ppt/slides/slide3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9762" name="Group 2"/>
          <p:cNvGraphicFramePr>
            <a:graphicFrameLocks noGrp="1"/>
          </p:cNvGraphicFramePr>
          <p:nvPr>
            <p:ph/>
            <p:extLst>
              <p:ext uri="{D42A27DB-BD31-4B8C-83A1-F6EECF244321}">
                <p14:modId xmlns:p14="http://schemas.microsoft.com/office/powerpoint/2010/main" val="4150682042"/>
              </p:ext>
            </p:extLst>
          </p:nvPr>
        </p:nvGraphicFramePr>
        <p:xfrm>
          <a:off x="71501" y="424086"/>
          <a:ext cx="9000999" cy="3970020"/>
        </p:xfrm>
        <a:graphic>
          <a:graphicData uri="http://schemas.openxmlformats.org/drawingml/2006/table">
            <a:tbl>
              <a:tblPr/>
              <a:tblGrid>
                <a:gridCol w="5040559">
                  <a:extLst>
                    <a:ext uri="{9D8B030D-6E8A-4147-A177-3AD203B41FA5}">
                      <a16:colId xmlns:a16="http://schemas.microsoft.com/office/drawing/2014/main" val="20000"/>
                    </a:ext>
                  </a:extLst>
                </a:gridCol>
                <a:gridCol w="3960440">
                  <a:extLst>
                    <a:ext uri="{9D8B030D-6E8A-4147-A177-3AD203B41FA5}">
                      <a16:colId xmlns:a16="http://schemas.microsoft.com/office/drawing/2014/main" val="20001"/>
                    </a:ext>
                  </a:extLst>
                </a:gridCol>
              </a:tblGrid>
              <a:tr h="318635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Tu as mélangé une coupe d’une vraie Vigne  qui est Ton côté divin et non souillé. Après que Tu as expiré, Ton côté a débordé de l’eau et du sang qui sont devenus pureté pour tout le monde.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مزجتَ كأساً من كرمة حقيقية </a:t>
                      </a:r>
                      <a:r>
                        <a:rPr kumimoji="0" lang="ar-EG" sz="3600" b="0" i="0" u="none" strike="noStrike" cap="none" normalizeH="0" baseline="0" dirty="0" err="1">
                          <a:ln>
                            <a:noFill/>
                          </a:ln>
                          <a:solidFill>
                            <a:schemeClr val="tx1"/>
                          </a:solidFill>
                          <a:effectLst/>
                          <a:latin typeface="Arial" charset="0"/>
                          <a:cs typeface="Arial" charset="0"/>
                        </a:rPr>
                        <a:t>التى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هى</a:t>
                      </a:r>
                      <a:r>
                        <a:rPr kumimoji="0" lang="ar-EG" sz="3600" b="0" i="0" u="none" strike="noStrike" cap="none" normalizeH="0" baseline="0" dirty="0">
                          <a:ln>
                            <a:noFill/>
                          </a:ln>
                          <a:solidFill>
                            <a:schemeClr val="tx1"/>
                          </a:solidFill>
                          <a:effectLst/>
                          <a:latin typeface="Arial" charset="0"/>
                          <a:cs typeface="Arial" charset="0"/>
                        </a:rPr>
                        <a:t> جنبك </a:t>
                      </a:r>
                      <a:r>
                        <a:rPr kumimoji="0" lang="ar-EG" sz="3600" b="0" i="0" u="none" strike="noStrike" cap="none" normalizeH="0" baseline="0" dirty="0" err="1">
                          <a:ln>
                            <a:noFill/>
                          </a:ln>
                          <a:solidFill>
                            <a:schemeClr val="tx1"/>
                          </a:solidFill>
                          <a:effectLst/>
                          <a:latin typeface="Arial" charset="0"/>
                          <a:cs typeface="Arial" charset="0"/>
                        </a:rPr>
                        <a:t>الإهى</a:t>
                      </a:r>
                      <a:r>
                        <a:rPr kumimoji="0" lang="ar-EG" sz="3600" b="0" i="0" u="none" strike="noStrike" cap="none" normalizeH="0" baseline="0" dirty="0">
                          <a:ln>
                            <a:noFill/>
                          </a:ln>
                          <a:solidFill>
                            <a:schemeClr val="tx1"/>
                          </a:solidFill>
                          <a:effectLst/>
                          <a:latin typeface="Arial" charset="0"/>
                          <a:cs typeface="Arial" charset="0"/>
                        </a:rPr>
                        <a:t> غير الدنس ، هذا من بعد أن سلمتَ الروح فاض لنا منه ماء ودم ، هذان الصائران طهراً لكل العالم.</a:t>
                      </a:r>
                      <a:endParaRPr kumimoji="0" lang="ar-S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07704690"/>
      </p:ext>
    </p:extLst>
  </p:cSld>
  <p:clrMapOvr>
    <a:masterClrMapping/>
  </p:clrMapOvr>
  <p:transition/>
</p:sld>
</file>

<file path=ppt/slides/slide3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31810" name="Group 2"/>
          <p:cNvGraphicFramePr>
            <a:graphicFrameLocks noGrp="1"/>
          </p:cNvGraphicFramePr>
          <p:nvPr>
            <p:ph/>
            <p:extLst>
              <p:ext uri="{D42A27DB-BD31-4B8C-83A1-F6EECF244321}">
                <p14:modId xmlns:p14="http://schemas.microsoft.com/office/powerpoint/2010/main" val="677462370"/>
              </p:ext>
            </p:extLst>
          </p:nvPr>
        </p:nvGraphicFramePr>
        <p:xfrm>
          <a:off x="107504" y="590934"/>
          <a:ext cx="8928992" cy="3360420"/>
        </p:xfrm>
        <a:graphic>
          <a:graphicData uri="http://schemas.openxmlformats.org/drawingml/2006/table">
            <a:tbl>
              <a:tblPr/>
              <a:tblGrid>
                <a:gridCol w="5533459">
                  <a:extLst>
                    <a:ext uri="{9D8B030D-6E8A-4147-A177-3AD203B41FA5}">
                      <a16:colId xmlns:a16="http://schemas.microsoft.com/office/drawing/2014/main" val="20000"/>
                    </a:ext>
                  </a:extLst>
                </a:gridCol>
                <a:gridCol w="3395533">
                  <a:extLst>
                    <a:ext uri="{9D8B030D-6E8A-4147-A177-3AD203B41FA5}">
                      <a16:colId xmlns:a16="http://schemas.microsoft.com/office/drawing/2014/main" val="20001"/>
                    </a:ext>
                  </a:extLst>
                </a:gridCol>
              </a:tblGrid>
              <a:tr h="28449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Toi qui est bon, rachète nous Tes serviteurs indignes et fait de nous un peuple uni, un royaume, un clergé et une nation sainte.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أقتننا لك أيها الصالح نحن عبيدك غير المستحقين ، واجعلنا لك شعباً مجتمعاً ، مملكة وكهنوتاً وأمة مقدسة.</a:t>
                      </a:r>
                      <a:endParaRPr kumimoji="0" lang="ar-S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56728014"/>
      </p:ext>
    </p:extLst>
  </p:cSld>
  <p:clrMapOvr>
    <a:masterClrMapping/>
  </p:clrMapOvr>
  <p:transition/>
</p:sld>
</file>

<file path=ppt/slides/slide3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33858" name="Group 2"/>
          <p:cNvGraphicFramePr>
            <a:graphicFrameLocks noGrp="1"/>
          </p:cNvGraphicFramePr>
          <p:nvPr>
            <p:ph/>
            <p:extLst>
              <p:ext uri="{D42A27DB-BD31-4B8C-83A1-F6EECF244321}">
                <p14:modId xmlns:p14="http://schemas.microsoft.com/office/powerpoint/2010/main" val="1067317222"/>
              </p:ext>
            </p:extLst>
          </p:nvPr>
        </p:nvGraphicFramePr>
        <p:xfrm>
          <a:off x="107504" y="123478"/>
          <a:ext cx="8928991" cy="4457700"/>
        </p:xfrm>
        <a:graphic>
          <a:graphicData uri="http://schemas.openxmlformats.org/drawingml/2006/table">
            <a:tbl>
              <a:tblPr/>
              <a:tblGrid>
                <a:gridCol w="5188468">
                  <a:extLst>
                    <a:ext uri="{9D8B030D-6E8A-4147-A177-3AD203B41FA5}">
                      <a16:colId xmlns:a16="http://schemas.microsoft.com/office/drawing/2014/main" val="20000"/>
                    </a:ext>
                  </a:extLst>
                </a:gridCol>
                <a:gridCol w="3740523">
                  <a:extLst>
                    <a:ext uri="{9D8B030D-6E8A-4147-A177-3AD203B41FA5}">
                      <a16:colId xmlns:a16="http://schemas.microsoft.com/office/drawing/2014/main" val="20001"/>
                    </a:ext>
                  </a:extLst>
                </a:gridCol>
              </a:tblGrid>
              <a:tr h="26289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Purifie nous Ô notre Seigneur comme Tu as sanctifié ces offrandes posées et Tu les as rendues invisibles des visibles et mystères raisonnable à Toi, Ô notre Seigneur, Dieu et Sauveur Jésus Christ.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طهرنا نحن  أيضاً </a:t>
                      </a:r>
                      <a:r>
                        <a:rPr kumimoji="0" lang="ar-EG" sz="3600" b="0" i="0" u="none" strike="noStrike" cap="none" normalizeH="0" baseline="0" dirty="0" err="1">
                          <a:ln>
                            <a:noFill/>
                          </a:ln>
                          <a:solidFill>
                            <a:schemeClr val="tx1"/>
                          </a:solidFill>
                          <a:effectLst/>
                          <a:latin typeface="Arial" charset="0"/>
                          <a:cs typeface="Arial" charset="0"/>
                        </a:rPr>
                        <a:t>ياسيدنا</a:t>
                      </a:r>
                      <a:r>
                        <a:rPr kumimoji="0" lang="ar-EG" sz="3600" b="0" i="0" u="none" strike="noStrike" cap="none" normalizeH="0" baseline="0" dirty="0">
                          <a:ln>
                            <a:noFill/>
                          </a:ln>
                          <a:solidFill>
                            <a:schemeClr val="tx1"/>
                          </a:solidFill>
                          <a:effectLst/>
                          <a:latin typeface="Arial" charset="0"/>
                          <a:cs typeface="Arial" charset="0"/>
                        </a:rPr>
                        <a:t> كما قدّست هذه القرابين الموضوعة وجعلتها غير مرئية من المرئيين ، وأسرار معقولة لك ياربنا  وإلهنا ومخلصنا يسوع المسيح.</a:t>
                      </a:r>
                      <a:r>
                        <a:rPr kumimoji="0" lang="en-US" sz="3600" b="0" i="0" u="none" strike="noStrike" cap="none" normalizeH="0" baseline="0" dirty="0">
                          <a:ln>
                            <a:noFill/>
                          </a:ln>
                          <a:solidFill>
                            <a:schemeClr val="tx1"/>
                          </a:solidFill>
                          <a:effectLst/>
                          <a:latin typeface="Arial" charset="0"/>
                          <a:cs typeface="Arial" charset="0"/>
                        </a:rPr>
                        <a:t> </a:t>
                      </a:r>
                      <a:endParaRPr kumimoji="0" lang="ar-EG"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33444132"/>
      </p:ext>
    </p:extLst>
  </p:cSld>
  <p:clrMapOvr>
    <a:masterClrMapping/>
  </p:clrMapOvr>
  <p:transition/>
</p:sld>
</file>

<file path=ppt/slides/slide3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35906" name="Group 2"/>
          <p:cNvGraphicFramePr>
            <a:graphicFrameLocks noGrp="1"/>
          </p:cNvGraphicFramePr>
          <p:nvPr>
            <p:ph/>
            <p:extLst>
              <p:ext uri="{D42A27DB-BD31-4B8C-83A1-F6EECF244321}">
                <p14:modId xmlns:p14="http://schemas.microsoft.com/office/powerpoint/2010/main" val="1957115221"/>
              </p:ext>
            </p:extLst>
          </p:nvPr>
        </p:nvGraphicFramePr>
        <p:xfrm>
          <a:off x="143508" y="123478"/>
          <a:ext cx="8856984" cy="4018788"/>
        </p:xfrm>
        <a:graphic>
          <a:graphicData uri="http://schemas.openxmlformats.org/drawingml/2006/table">
            <a:tbl>
              <a:tblPr/>
              <a:tblGrid>
                <a:gridCol w="5508612">
                  <a:extLst>
                    <a:ext uri="{9D8B030D-6E8A-4147-A177-3AD203B41FA5}">
                      <a16:colId xmlns:a16="http://schemas.microsoft.com/office/drawing/2014/main" val="20000"/>
                    </a:ext>
                  </a:extLst>
                </a:gridCol>
                <a:gridCol w="3348372">
                  <a:extLst>
                    <a:ext uri="{9D8B030D-6E8A-4147-A177-3AD203B41FA5}">
                      <a16:colId xmlns:a16="http://schemas.microsoft.com/office/drawing/2014/main" val="20001"/>
                    </a:ext>
                  </a:extLst>
                </a:gridCol>
              </a:tblGrid>
              <a:tr h="392506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Par Ton abondante compassion, Tu nous as rendus tous dignes d’être Tes enfants par le saint baptême. Tu nous as donné l’exemple de la prière mystique par laquelle, nous pouvons appeler Ton Père.</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أنت من أجل تحننك الجزيل ، جعلتنا أهلا كلنا للبنوة ، بالصبغة المقدسة. وعلمتنا أمثلة الصلاة السرية لندعو أباك </a:t>
                      </a:r>
                      <a:r>
                        <a:rPr kumimoji="0" lang="ar-EG" sz="3600" b="0" i="0" u="none" strike="noStrike" cap="none" normalizeH="0" baseline="0" dirty="0" err="1">
                          <a:ln>
                            <a:noFill/>
                          </a:ln>
                          <a:solidFill>
                            <a:schemeClr val="tx1"/>
                          </a:solidFill>
                          <a:effectLst/>
                          <a:latin typeface="Arial" charset="0"/>
                          <a:cs typeface="Arial" charset="0"/>
                        </a:rPr>
                        <a:t>بها</a:t>
                      </a:r>
                      <a:r>
                        <a:rPr kumimoji="0" lang="ar-EG" sz="3600" b="0" i="0" u="none" strike="noStrike" cap="none" normalizeH="0" baseline="0" dirty="0">
                          <a:ln>
                            <a:noFill/>
                          </a:ln>
                          <a:solidFill>
                            <a:schemeClr val="tx1"/>
                          </a:solidFill>
                          <a:effectLst/>
                          <a:latin typeface="Arial" charset="0"/>
                          <a:cs typeface="Arial" charset="0"/>
                        </a:rPr>
                        <a:t>.</a:t>
                      </a:r>
                      <a:endParaRPr kumimoji="0" lang="ar-S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S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00076566"/>
      </p:ext>
    </p:extLst>
  </p:cSld>
  <p:clrMapOvr>
    <a:masterClrMapping/>
  </p:clrMapOvr>
  <p:transition/>
</p:sld>
</file>

<file path=ppt/slides/slide3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37954" name="Group 2"/>
          <p:cNvGraphicFramePr>
            <a:graphicFrameLocks noGrp="1"/>
          </p:cNvGraphicFramePr>
          <p:nvPr>
            <p:ph/>
            <p:extLst>
              <p:ext uri="{D42A27DB-BD31-4B8C-83A1-F6EECF244321}">
                <p14:modId xmlns:p14="http://schemas.microsoft.com/office/powerpoint/2010/main" val="3447686725"/>
              </p:ext>
            </p:extLst>
          </p:nvPr>
        </p:nvGraphicFramePr>
        <p:xfrm>
          <a:off x="107504" y="123478"/>
          <a:ext cx="8928991" cy="4457700"/>
        </p:xfrm>
        <a:graphic>
          <a:graphicData uri="http://schemas.openxmlformats.org/drawingml/2006/table">
            <a:tbl>
              <a:tblPr/>
              <a:tblGrid>
                <a:gridCol w="5264884">
                  <a:extLst>
                    <a:ext uri="{9D8B030D-6E8A-4147-A177-3AD203B41FA5}">
                      <a16:colId xmlns:a16="http://schemas.microsoft.com/office/drawing/2014/main" val="20000"/>
                    </a:ext>
                  </a:extLst>
                </a:gridCol>
                <a:gridCol w="3664107">
                  <a:extLst>
                    <a:ext uri="{9D8B030D-6E8A-4147-A177-3AD203B41FA5}">
                      <a16:colId xmlns:a16="http://schemas.microsoft.com/office/drawing/2014/main" val="20001"/>
                    </a:ext>
                  </a:extLst>
                </a:gridCol>
              </a:tblGrid>
              <a:tr h="33215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Toi, maintenant aussi, Ô notre Seigneur, rends nous digne avec une intention pure, un esprit filial et un désir sincère de crier vers Dieu Ton saint Père qui est aux cieux en disant: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أنت أيضا الأن </a:t>
                      </a:r>
                      <a:r>
                        <a:rPr kumimoji="0" lang="ar-EG" sz="3600" b="0" i="0" u="none" strike="noStrike" cap="none" normalizeH="0" baseline="0" dirty="0" err="1">
                          <a:ln>
                            <a:noFill/>
                          </a:ln>
                          <a:solidFill>
                            <a:schemeClr val="tx1"/>
                          </a:solidFill>
                          <a:effectLst/>
                          <a:latin typeface="Arial" charset="0"/>
                          <a:cs typeface="Arial" charset="0"/>
                        </a:rPr>
                        <a:t>ياسيدنا</a:t>
                      </a:r>
                      <a:r>
                        <a:rPr kumimoji="0" lang="ar-EG" sz="3600" b="0" i="0" u="none" strike="noStrike" cap="none" normalizeH="0" baseline="0" dirty="0">
                          <a:ln>
                            <a:noFill/>
                          </a:ln>
                          <a:solidFill>
                            <a:schemeClr val="tx1"/>
                          </a:solidFill>
                          <a:effectLst/>
                          <a:latin typeface="Arial" charset="0"/>
                          <a:cs typeface="Arial" charset="0"/>
                        </a:rPr>
                        <a:t> اجعلنا مستحقين بنية طاهرة وفكر صالح يليق بالبنين ، واشتياق ودالة ، أن نجرؤ ونصرخ نحو الله أبيك القدّوس الذى فى السموات ، ونقول</a:t>
                      </a:r>
                      <a:endParaRPr kumimoji="0" lang="ar-S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utoShape 80">
            <a:hlinkClick r:id="rId3" action="ppaction://hlinksldjump" highlightClick="1"/>
            <a:extLst>
              <a:ext uri="{FF2B5EF4-FFF2-40B4-BE49-F238E27FC236}">
                <a16:creationId xmlns:a16="http://schemas.microsoft.com/office/drawing/2014/main" id="{F5BE3CF5-E38B-413B-80C1-0E606563E209}"/>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4" action="ppaction://hlinksldjump" highlightClick="1"/>
            <a:extLst>
              <a:ext uri="{FF2B5EF4-FFF2-40B4-BE49-F238E27FC236}">
                <a16:creationId xmlns:a16="http://schemas.microsoft.com/office/drawing/2014/main" id="{9814CEEF-E563-4E61-BE98-C54B8899D70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70040797"/>
      </p:ext>
    </p:extLst>
  </p:cSld>
  <p:clrMapOvr>
    <a:masterClrMapping/>
  </p:clrMapOvr>
  <p:transition/>
</p:sld>
</file>

<file path=ppt/slides/slide3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05337703"/>
      </p:ext>
    </p:extLst>
  </p:cSld>
  <p:clrMapOvr>
    <a:masterClrMapping/>
  </p:clrMapOvr>
  <p:transition/>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115612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90">
            <a:extLst>
              <a:ext uri="{FF2B5EF4-FFF2-40B4-BE49-F238E27FC236}">
                <a16:creationId xmlns:a16="http://schemas.microsoft.com/office/drawing/2014/main" id="{8FC163DA-C6AF-4124-AE09-1BA97EDFEC5A}"/>
              </a:ext>
            </a:extLst>
          </p:cNvPr>
          <p:cNvGraphicFramePr>
            <a:graphicFrameLocks/>
          </p:cNvGraphicFramePr>
          <p:nvPr>
            <p:extLst>
              <p:ext uri="{D42A27DB-BD31-4B8C-83A1-F6EECF244321}">
                <p14:modId xmlns:p14="http://schemas.microsoft.com/office/powerpoint/2010/main" val="3975179035"/>
              </p:ext>
            </p:extLst>
          </p:nvPr>
        </p:nvGraphicFramePr>
        <p:xfrm>
          <a:off x="0" y="0"/>
          <a:ext cx="9143999" cy="4975860"/>
        </p:xfrm>
        <a:graphic>
          <a:graphicData uri="http://schemas.openxmlformats.org/drawingml/2006/table">
            <a:tbl>
              <a:tblPr/>
              <a:tblGrid>
                <a:gridCol w="3151762">
                  <a:extLst>
                    <a:ext uri="{9D8B030D-6E8A-4147-A177-3AD203B41FA5}">
                      <a16:colId xmlns:a16="http://schemas.microsoft.com/office/drawing/2014/main" val="3002025102"/>
                    </a:ext>
                  </a:extLst>
                </a:gridCol>
                <a:gridCol w="3284410">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477303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300" b="0" i="0" u="none" strike="noStrike" cap="none" normalizeH="0" baseline="0" dirty="0">
                          <a:ln>
                            <a:noFill/>
                          </a:ln>
                          <a:solidFill>
                            <a:schemeClr val="tx1"/>
                          </a:solidFill>
                          <a:effectLst/>
                          <a:latin typeface="Coptic1" pitchFamily="2" charset="0"/>
                          <a:cs typeface="Arial" charset="0"/>
                        </a:rPr>
                        <a:t>{ici </a:t>
                      </a:r>
                      <a:r>
                        <a:rPr kumimoji="0" lang="fr-FR" sz="2300" b="0" i="0" u="none" strike="noStrike" cap="none" normalizeH="0" baseline="0" dirty="0" err="1">
                          <a:ln>
                            <a:noFill/>
                          </a:ln>
                          <a:solidFill>
                            <a:schemeClr val="tx1"/>
                          </a:solidFill>
                          <a:effectLst/>
                          <a:latin typeface="Coptic1" pitchFamily="2" charset="0"/>
                          <a:cs typeface="Arial" charset="0"/>
                        </a:rPr>
                        <a:t>m~p~tap</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n~ni</a:t>
                      </a:r>
                      <a:r>
                        <a:rPr kumimoji="0" lang="fr-FR" sz="2300" b="0" i="0" u="none" strike="noStrike" cap="none" normalizeH="0" baseline="0" dirty="0">
                          <a:ln>
                            <a:noFill/>
                          </a:ln>
                          <a:solidFill>
                            <a:schemeClr val="tx1"/>
                          </a:solidFill>
                          <a:effectLst/>
                          <a:latin typeface="Coptic1" pitchFamily="2" charset="0"/>
                          <a:cs typeface="Arial" charset="0"/>
                        </a:rPr>
                        <a:t>,~</a:t>
                      </a:r>
                      <a:r>
                        <a:rPr kumimoji="0" lang="fr-FR" sz="2300" b="0" i="0" u="none" strike="noStrike" cap="none" normalizeH="0" baseline="0" dirty="0" err="1">
                          <a:ln>
                            <a:noFill/>
                          </a:ln>
                          <a:solidFill>
                            <a:schemeClr val="tx1"/>
                          </a:solidFill>
                          <a:effectLst/>
                          <a:latin typeface="Coptic1" pitchFamily="2" charset="0"/>
                          <a:cs typeface="Arial" charset="0"/>
                        </a:rPr>
                        <a:t>rictia~noc</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hiten</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t~jom</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m~pic~tauroc</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n~reftanqo</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Hiten</a:t>
                      </a:r>
                      <a:r>
                        <a:rPr kumimoji="0" lang="fr-FR" sz="2300" b="0" i="0" u="none" strike="noStrike" cap="none" normalizeH="0" baseline="0" dirty="0">
                          <a:ln>
                            <a:noFill/>
                          </a:ln>
                          <a:solidFill>
                            <a:schemeClr val="tx1"/>
                          </a:solidFill>
                          <a:effectLst/>
                          <a:latin typeface="Coptic1" pitchFamily="2" charset="0"/>
                          <a:cs typeface="Arial" charset="0"/>
                        </a:rPr>
                        <a:t> ni]ho nem </a:t>
                      </a:r>
                      <a:r>
                        <a:rPr kumimoji="0" lang="fr-FR" sz="2300" b="0" i="0" u="none" strike="noStrike" cap="none" normalizeH="0" baseline="0" dirty="0" err="1">
                          <a:ln>
                            <a:noFill/>
                          </a:ln>
                          <a:solidFill>
                            <a:schemeClr val="tx1"/>
                          </a:solidFill>
                          <a:effectLst/>
                          <a:latin typeface="Coptic1" pitchFamily="2" charset="0"/>
                          <a:cs typeface="Arial" charset="0"/>
                        </a:rPr>
                        <a:t>nitwbh</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e~teci~ri</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m~mwou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qaron</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n~c</a:t>
                      </a:r>
                      <a:r>
                        <a:rPr kumimoji="0" lang="fr-FR" sz="2300" b="0" i="0" u="none" strike="noStrike" cap="none" normalizeH="0" baseline="0" dirty="0">
                          <a:ln>
                            <a:noFill/>
                          </a:ln>
                          <a:solidFill>
                            <a:schemeClr val="tx1"/>
                          </a:solidFill>
                          <a:effectLst/>
                          <a:latin typeface="Coptic1" pitchFamily="2" charset="0"/>
                          <a:cs typeface="Arial" charset="0"/>
                        </a:rPr>
                        <a:t>/ou </a:t>
                      </a:r>
                      <a:r>
                        <a:rPr kumimoji="0" lang="fr-FR" sz="2300" b="0" i="0" u="none" strike="noStrike" cap="none" normalizeH="0" baseline="0" dirty="0" err="1">
                          <a:ln>
                            <a:noFill/>
                          </a:ln>
                          <a:solidFill>
                            <a:schemeClr val="tx1"/>
                          </a:solidFill>
                          <a:effectLst/>
                          <a:latin typeface="Coptic1" pitchFamily="2" charset="0"/>
                          <a:cs typeface="Arial" charset="0"/>
                        </a:rPr>
                        <a:t>niben</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n~je</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teno#c</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n~n</a:t>
                      </a:r>
                      <a:r>
                        <a:rPr kumimoji="0" lang="fr-FR" sz="2300" b="0" i="0" u="none" strike="noStrike" cap="none" normalizeH="0" baseline="0" dirty="0">
                          <a:ln>
                            <a:noFill/>
                          </a:ln>
                          <a:solidFill>
                            <a:schemeClr val="tx1"/>
                          </a:solidFill>
                          <a:effectLst/>
                          <a:latin typeface="Coptic1" pitchFamily="2" charset="0"/>
                          <a:cs typeface="Arial" charset="0"/>
                        </a:rPr>
                        <a:t>/b t/</a:t>
                      </a:r>
                      <a:r>
                        <a:rPr kumimoji="0" lang="fr-FR" sz="2300" b="0" i="0" u="none" strike="noStrike" cap="none" normalizeH="0" baseline="0" dirty="0" err="1">
                          <a:ln>
                            <a:noFill/>
                          </a:ln>
                          <a:solidFill>
                            <a:schemeClr val="tx1"/>
                          </a:solidFill>
                          <a:effectLst/>
                          <a:latin typeface="Coptic1" pitchFamily="2" charset="0"/>
                          <a:cs typeface="Arial" charset="0"/>
                        </a:rPr>
                        <a:t>ren</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eyotokoc</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e#y#u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a~gia</a:t>
                      </a:r>
                      <a:r>
                        <a:rPr kumimoji="0" lang="fr-FR" sz="2300" b="0" i="0" u="none" strike="noStrike" cap="none" normalizeH="0" baseline="0" dirty="0">
                          <a:ln>
                            <a:noFill/>
                          </a:ln>
                          <a:solidFill>
                            <a:schemeClr val="tx1"/>
                          </a:solidFill>
                          <a:effectLst/>
                          <a:latin typeface="Coptic1" pitchFamily="2" charset="0"/>
                          <a:cs typeface="Arial" charset="0"/>
                        </a:rPr>
                        <a:t>~ Maria~. </a:t>
                      </a:r>
                      <a:r>
                        <a:rPr lang="nl-NL" sz="2300" b="0" i="0" u="none" strike="noStrike" kern="1200" baseline="0" dirty="0" err="1">
                          <a:solidFill>
                            <a:schemeClr val="tx1"/>
                          </a:solidFill>
                          <a:latin typeface="Coptic1" pitchFamily="2" charset="0"/>
                          <a:ea typeface="+mn-ea"/>
                          <a:cs typeface="+mn-cs"/>
                        </a:rPr>
                        <a:t>Nem</a:t>
                      </a:r>
                      <a:r>
                        <a:rPr lang="nl-NL" sz="2300" b="0" i="0" u="none" strike="noStrike" kern="1200" baseline="0" dirty="0">
                          <a:solidFill>
                            <a:schemeClr val="tx1"/>
                          </a:solidFill>
                          <a:latin typeface="Coptic1" pitchFamily="2" charset="0"/>
                          <a:ea typeface="+mn-ea"/>
                          <a:cs typeface="+mn-cs"/>
                        </a:rPr>
                        <a:t> </a:t>
                      </a:r>
                      <a:r>
                        <a:rPr lang="nl-NL" sz="2300" b="0" i="0" u="none" strike="noStrike" kern="1200" baseline="0" dirty="0" err="1">
                          <a:solidFill>
                            <a:schemeClr val="tx1"/>
                          </a:solidFill>
                          <a:latin typeface="Coptic1" pitchFamily="2" charset="0"/>
                          <a:ea typeface="+mn-ea"/>
                          <a:cs typeface="+mn-cs"/>
                        </a:rPr>
                        <a:t>nig</a:t>
                      </a:r>
                      <a:r>
                        <a:rPr lang="nl-NL" sz="2300" b="0" i="0" u="none" strike="noStrike" kern="1200" baseline="0" dirty="0">
                          <a:solidFill>
                            <a:schemeClr val="tx1"/>
                          </a:solidFill>
                          <a:latin typeface="Coptic1" pitchFamily="2" charset="0"/>
                          <a:ea typeface="+mn-ea"/>
                          <a:cs typeface="+mn-cs"/>
                        </a:rPr>
                        <a:t># </a:t>
                      </a:r>
                      <a:r>
                        <a:rPr lang="nl-NL" sz="2300" b="0" i="0" u="none" strike="noStrike" kern="1200" baseline="0" dirty="0" err="1">
                          <a:solidFill>
                            <a:schemeClr val="tx1"/>
                          </a:solidFill>
                          <a:latin typeface="Coptic1" pitchFamily="2" charset="0"/>
                          <a:ea typeface="+mn-ea"/>
                          <a:cs typeface="+mn-cs"/>
                        </a:rPr>
                        <a:t>n~nis</a:t>
                      </a:r>
                      <a:r>
                        <a:rPr lang="nl-NL" sz="2300" b="0" i="0" u="none" strike="noStrike" kern="1200" baseline="0" dirty="0">
                          <a:solidFill>
                            <a:schemeClr val="tx1"/>
                          </a:solidFill>
                          <a:latin typeface="Coptic1" pitchFamily="2" charset="0"/>
                          <a:ea typeface="+mn-ea"/>
                          <a:cs typeface="+mn-cs"/>
                        </a:rPr>
                        <a:t>] </a:t>
                      </a:r>
                      <a:r>
                        <a:rPr lang="nl-NL" sz="2300" b="0" i="0" u="none" strike="noStrike" kern="1200" baseline="0" dirty="0" err="1">
                          <a:solidFill>
                            <a:schemeClr val="tx1"/>
                          </a:solidFill>
                          <a:latin typeface="Coptic1" pitchFamily="2" charset="0"/>
                          <a:ea typeface="+mn-ea"/>
                          <a:cs typeface="+mn-cs"/>
                        </a:rPr>
                        <a:t>n~refe~rouwini</a:t>
                      </a:r>
                      <a:r>
                        <a:rPr lang="nl-NL" sz="2300" b="0" i="0" u="none" strike="noStrike" kern="1200" baseline="0" dirty="0">
                          <a:solidFill>
                            <a:schemeClr val="tx1"/>
                          </a:solidFill>
                          <a:latin typeface="Coptic1" pitchFamily="2" charset="0"/>
                          <a:ea typeface="+mn-ea"/>
                          <a:cs typeface="+mn-cs"/>
                        </a:rPr>
                        <a:t> </a:t>
                      </a:r>
                      <a:r>
                        <a:rPr lang="nl-NL" sz="2300" b="0" i="0" u="none" strike="noStrike" kern="1200" baseline="0" dirty="0" err="1">
                          <a:solidFill>
                            <a:schemeClr val="tx1"/>
                          </a:solidFill>
                          <a:latin typeface="Coptic1" pitchFamily="2" charset="0"/>
                          <a:ea typeface="+mn-ea"/>
                          <a:cs typeface="+mn-cs"/>
                        </a:rPr>
                        <a:t>e#y#u</a:t>
                      </a:r>
                      <a:r>
                        <a:rPr lang="nl-NL" sz="2300" b="0" i="0" u="none" strike="noStrike" kern="1200" baseline="0" dirty="0">
                          <a:solidFill>
                            <a:schemeClr val="tx1"/>
                          </a:solidFill>
                          <a:latin typeface="Coptic1" pitchFamily="2" charset="0"/>
                          <a:ea typeface="+mn-ea"/>
                          <a:cs typeface="+mn-cs"/>
                        </a:rPr>
                        <a:t>#</a:t>
                      </a:r>
                      <a:r>
                        <a:rPr lang="pt-BR" sz="2300" b="0" i="0" u="none" strike="noStrike" kern="1200" baseline="0" dirty="0">
                          <a:solidFill>
                            <a:schemeClr val="tx1"/>
                          </a:solidFill>
                          <a:latin typeface="Coptic1" pitchFamily="2" charset="0"/>
                          <a:ea typeface="+mn-ea"/>
                          <a:cs typeface="+mn-cs"/>
                        </a:rPr>
                        <a:t>: Mi,a/l nem Gabri/l nem </a:t>
                      </a:r>
                      <a:r>
                        <a:rPr lang="fr-FR" sz="2300" b="0" i="0" u="none" strike="noStrike" kern="1200" baseline="0" dirty="0" err="1">
                          <a:solidFill>
                            <a:schemeClr val="tx1"/>
                          </a:solidFill>
                          <a:latin typeface="Coptic1" pitchFamily="2" charset="0"/>
                          <a:ea typeface="+mn-ea"/>
                          <a:cs typeface="+mn-cs"/>
                        </a:rPr>
                        <a:t>Rava</a:t>
                      </a:r>
                      <a:r>
                        <a:rPr lang="fr-FR" sz="2300" b="0" i="0" u="none" strike="noStrike" kern="1200" baseline="0" dirty="0">
                          <a:solidFill>
                            <a:schemeClr val="tx1"/>
                          </a:solidFill>
                          <a:latin typeface="Coptic1" pitchFamily="2" charset="0"/>
                          <a:ea typeface="+mn-ea"/>
                          <a:cs typeface="+mn-cs"/>
                        </a:rPr>
                        <a:t>/l.</a:t>
                      </a:r>
                      <a:endParaRPr kumimoji="0" lang="fr-FR" sz="23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algn="just"/>
                      <a:r>
                        <a:rPr kumimoji="0" lang="fr-FR" sz="2300" b="0" i="0" u="none" strike="noStrike" cap="none" normalizeH="0" baseline="0" dirty="0">
                          <a:ln>
                            <a:noFill/>
                          </a:ln>
                          <a:solidFill>
                            <a:schemeClr val="tx1"/>
                          </a:solidFill>
                          <a:effectLst/>
                          <a:latin typeface="Arial" charset="0"/>
                          <a:cs typeface="Times New Roman" pitchFamily="18" charset="0"/>
                        </a:rPr>
                        <a:t>Exalte les chrétiens par la puissance de la Croix vivifiante. Par les prières et les supplications que ne cessent de T’adresser pour nous notre Dame à tous, la Mère de Dieu, très sainte Marie; </a:t>
                      </a:r>
                      <a:r>
                        <a:rPr lang="fr-FR" sz="2300" b="0" i="0" u="none" strike="noStrike" kern="1200" baseline="0" dirty="0">
                          <a:solidFill>
                            <a:schemeClr val="tx1"/>
                          </a:solidFill>
                          <a:latin typeface="+mn-lt"/>
                          <a:ea typeface="+mn-ea"/>
                          <a:cs typeface="+mn-cs"/>
                        </a:rPr>
                        <a:t>et les 3 puissants lumineux et purs : Michel, Gabriel et Raphaël,</a:t>
                      </a:r>
                      <a:endParaRPr kumimoji="0" lang="fr-CA" sz="23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Times New Roman" pitchFamily="18" charset="0"/>
                        </a:rPr>
                        <a:t>ارفع شأن المسيحيين</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بقوة الصليب المحيي</a:t>
                      </a:r>
                      <a:r>
                        <a:rPr kumimoji="0" lang="fr-FR" sz="2800" b="0" i="0" u="none" strike="noStrike" kern="1200" cap="none" normalizeH="0" baseline="0" dirty="0">
                          <a:ln>
                            <a:noFill/>
                          </a:ln>
                          <a:solidFill>
                            <a:schemeClr val="tx1"/>
                          </a:solidFill>
                          <a:effectLst/>
                          <a:latin typeface="Arial" charset="0"/>
                          <a:ea typeface="+mn-ea"/>
                          <a:cs typeface="Times New Roman" pitchFamily="18" charset="0"/>
                        </a:rPr>
                        <a:t> </a:t>
                      </a:r>
                      <a:r>
                        <a:rPr lang="ar-EG" sz="2800" b="0" i="0" u="none" strike="noStrike" kern="1200" baseline="0" dirty="0" err="1">
                          <a:solidFill>
                            <a:schemeClr val="tx1"/>
                          </a:solidFill>
                          <a:latin typeface="+mn-lt"/>
                          <a:ea typeface="+mn-ea"/>
                          <a:cs typeface="+mn-cs"/>
                        </a:rPr>
                        <a:t>بالسؤالات</a:t>
                      </a:r>
                      <a:r>
                        <a:rPr lang="ar-EG" sz="2800" b="0" i="0" u="none" strike="noStrike" kern="1200" baseline="0" dirty="0">
                          <a:solidFill>
                            <a:schemeClr val="tx1"/>
                          </a:solidFill>
                          <a:latin typeface="+mn-lt"/>
                          <a:ea typeface="+mn-ea"/>
                          <a:cs typeface="+mn-cs"/>
                        </a:rPr>
                        <a:t> والطلبات</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التي تصنعها عنا كل</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حين سيدتنا ملكتنا كلنا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والدة الإله القديسة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الطاهرة مريم</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والثلاثة العظماء</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المنيرون الأطهار</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ميخائيل وغبريال</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وروفائيل</a:t>
                      </a:r>
                      <a:r>
                        <a:rPr lang="fr-FR" sz="2800" b="0" i="0" u="none" strike="noStrike" kern="1200" baseline="0" dirty="0">
                          <a:solidFill>
                            <a:schemeClr val="tx1"/>
                          </a:solidFill>
                          <a:latin typeface="+mn-lt"/>
                          <a:ea typeface="+mn-ea"/>
                          <a:cs typeface="+mn-cs"/>
                        </a:rPr>
                        <a:t>.</a:t>
                      </a:r>
                      <a:endParaRPr kumimoji="0" lang="fr-FR" sz="28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070039231"/>
      </p:ext>
    </p:extLst>
  </p:cSld>
  <p:clrMapOvr>
    <a:masterClrMapping/>
  </p:clrMapOvr>
  <p:transition/>
</p:sld>
</file>

<file path=ppt/slides/slide3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3416459"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br>
              <a:rPr lang="en-CA" sz="2800" dirty="0">
                <a:latin typeface="Arial" charset="0"/>
              </a:rPr>
            </a:b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a:t>
            </a:r>
            <a:r>
              <a:rPr lang="ar-EG" sz="4000" dirty="0" err="1">
                <a:latin typeface="Times New Roman" pitchFamily="18" charset="0"/>
                <a:cs typeface="Times New Roman" pitchFamily="18" charset="0"/>
              </a:rPr>
              <a:t>للاب</a:t>
            </a:r>
            <a:r>
              <a:rPr lang="ar-EG" sz="4000" dirty="0">
                <a:latin typeface="Times New Roman" pitchFamily="18" charset="0"/>
                <a:cs typeface="Times New Roman" pitchFamily="18" charset="0"/>
              </a:rPr>
              <a:t> – القداس </a:t>
            </a:r>
            <a:r>
              <a:rPr lang="ar-EG" sz="4000" dirty="0" err="1">
                <a:latin typeface="Times New Roman" pitchFamily="18" charset="0"/>
                <a:cs typeface="Times New Roman" pitchFamily="18" charset="0"/>
              </a:rPr>
              <a:t>الكيرلسى</a:t>
            </a:r>
            <a:br>
              <a:rPr lang="ar-EG" sz="4000" b="1" dirty="0">
                <a:latin typeface="Arial" charset="0"/>
              </a:rPr>
            </a:br>
            <a:r>
              <a:rPr lang="fr-CA" sz="3200" b="1" dirty="0">
                <a:latin typeface="Arial" charset="0"/>
              </a:rPr>
              <a:t>PRIÈRE AU PÈRE</a:t>
            </a:r>
            <a:br>
              <a:rPr lang="fr-CA" sz="3200" b="1" dirty="0">
                <a:latin typeface="Arial" charset="0"/>
              </a:rPr>
            </a:br>
            <a:r>
              <a:rPr lang="fr-CA" sz="3200" dirty="0">
                <a:latin typeface="Arial" charset="0"/>
              </a:rPr>
              <a:t>(La messe de St. Cyril)</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77784225"/>
      </p:ext>
    </p:extLst>
  </p:cSld>
  <p:clrMapOvr>
    <a:masterClrMapping/>
  </p:clrMapOvr>
  <p:transition/>
</p:sld>
</file>

<file path=ppt/slides/slide3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17474" name="Group 2"/>
          <p:cNvGraphicFramePr>
            <a:graphicFrameLocks noGrp="1"/>
          </p:cNvGraphicFramePr>
          <p:nvPr>
            <p:extLst>
              <p:ext uri="{D42A27DB-BD31-4B8C-83A1-F6EECF244321}">
                <p14:modId xmlns:p14="http://schemas.microsoft.com/office/powerpoint/2010/main" val="2459228975"/>
              </p:ext>
            </p:extLst>
          </p:nvPr>
        </p:nvGraphicFramePr>
        <p:xfrm>
          <a:off x="15280" y="74128"/>
          <a:ext cx="9144000" cy="4845456"/>
        </p:xfrm>
        <a:graphic>
          <a:graphicData uri="http://schemas.openxmlformats.org/drawingml/2006/table">
            <a:tbl>
              <a:tblPr/>
              <a:tblGrid>
                <a:gridCol w="4940710">
                  <a:extLst>
                    <a:ext uri="{9D8B030D-6E8A-4147-A177-3AD203B41FA5}">
                      <a16:colId xmlns:a16="http://schemas.microsoft.com/office/drawing/2014/main" val="20000"/>
                    </a:ext>
                  </a:extLst>
                </a:gridCol>
                <a:gridCol w="4203290">
                  <a:extLst>
                    <a:ext uri="{9D8B030D-6E8A-4147-A177-3AD203B41FA5}">
                      <a16:colId xmlns:a16="http://schemas.microsoft.com/office/drawing/2014/main" val="20001"/>
                    </a:ext>
                  </a:extLst>
                </a:gridCol>
              </a:tblGrid>
              <a:tr h="4081932">
                <a:tc>
                  <a:txBody>
                    <a:bodyPr/>
                    <a:lstStyle/>
                    <a:p>
                      <a:pPr marL="0" marR="0" lvl="0" indent="0" algn="just" defTabSz="914400" rtl="0" eaLnBrk="1" fontAlgn="base" latinLnBrk="0" hangingPunct="1">
                        <a:lnSpc>
                          <a:spcPct val="95000"/>
                        </a:lnSpc>
                        <a:spcBef>
                          <a:spcPct val="10000"/>
                        </a:spcBef>
                        <a:spcAft>
                          <a:spcPct val="0"/>
                        </a:spcAft>
                        <a:buClrTx/>
                        <a:buSzTx/>
                        <a:buFontTx/>
                        <a:buNone/>
                        <a:tabLst/>
                        <a:defRPr/>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CA" sz="20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95000"/>
                        </a:lnSpc>
                        <a:spcBef>
                          <a:spcPct val="10000"/>
                        </a:spcBef>
                        <a:spcAft>
                          <a:spcPct val="0"/>
                        </a:spcAft>
                        <a:buClrTx/>
                        <a:buSzTx/>
                        <a:buFontTx/>
                        <a:buNone/>
                        <a:tabLst/>
                      </a:pPr>
                      <a:r>
                        <a:rPr kumimoji="0" lang="en-CA" sz="2800" b="0" i="0" u="none" strike="noStrike" cap="none" normalizeH="0" baseline="0" dirty="0">
                          <a:ln>
                            <a:noFill/>
                          </a:ln>
                          <a:solidFill>
                            <a:schemeClr val="tx1"/>
                          </a:solidFill>
                          <a:effectLst/>
                          <a:latin typeface="Arial" charset="0"/>
                          <a:cs typeface="Times New Roman" pitchFamily="18" charset="0"/>
                        </a:rPr>
                        <a:t>Ô</a:t>
                      </a:r>
                      <a:r>
                        <a:rPr kumimoji="0" lang="fr-CA" sz="2800" b="0" i="0" u="none" strike="noStrike" cap="none" normalizeH="0" baseline="0" dirty="0">
                          <a:ln>
                            <a:noFill/>
                          </a:ln>
                          <a:solidFill>
                            <a:schemeClr val="tx1"/>
                          </a:solidFill>
                          <a:effectLst/>
                          <a:latin typeface="Arial" charset="0"/>
                          <a:cs typeface="Times New Roman" pitchFamily="18" charset="0"/>
                        </a:rPr>
                        <a:t> Dieu qui a commencé par nous offrir le don de filiation par J</a:t>
                      </a:r>
                      <a:r>
                        <a:rPr kumimoji="0" lang="fr-CA" sz="2800" b="0" i="0" u="none" strike="noStrike" cap="none" normalizeH="0" baseline="0" dirty="0">
                          <a:ln>
                            <a:noFill/>
                          </a:ln>
                          <a:solidFill>
                            <a:schemeClr val="tx1"/>
                          </a:solidFill>
                          <a:effectLst/>
                          <a:latin typeface="Times New Roman"/>
                          <a:cs typeface="Times New Roman" pitchFamily="18" charset="0"/>
                        </a:rPr>
                        <a:t>é</a:t>
                      </a:r>
                      <a:r>
                        <a:rPr kumimoji="0" lang="fr-CA" sz="2800" b="0" i="0" u="none" strike="noStrike" cap="none" normalizeH="0" baseline="0" dirty="0">
                          <a:ln>
                            <a:noFill/>
                          </a:ln>
                          <a:solidFill>
                            <a:schemeClr val="tx1"/>
                          </a:solidFill>
                          <a:effectLst/>
                          <a:latin typeface="Arial" charset="0"/>
                          <a:cs typeface="Times New Roman" pitchFamily="18" charset="0"/>
                        </a:rPr>
                        <a:t>sus Christ notre Seigneur selon la joie de Ta volont</a:t>
                      </a:r>
                      <a:r>
                        <a:rPr kumimoji="0" lang="fr-CA" sz="2800" b="0" i="0" u="none" strike="noStrike" cap="none" normalizeH="0" baseline="0" dirty="0">
                          <a:ln>
                            <a:noFill/>
                          </a:ln>
                          <a:solidFill>
                            <a:schemeClr val="tx1"/>
                          </a:solidFill>
                          <a:effectLst/>
                          <a:latin typeface="Times New Roman"/>
                          <a:cs typeface="Times New Roman" pitchFamily="18" charset="0"/>
                        </a:rPr>
                        <a:t>é</a:t>
                      </a:r>
                      <a:r>
                        <a:rPr kumimoji="0" lang="fr-CA" sz="2800" b="0" i="0" u="none" strike="noStrike" cap="none" normalizeH="0" baseline="0" dirty="0">
                          <a:ln>
                            <a:noFill/>
                          </a:ln>
                          <a:solidFill>
                            <a:schemeClr val="tx1"/>
                          </a:solidFill>
                          <a:effectLst/>
                          <a:latin typeface="Arial" charset="0"/>
                          <a:cs typeface="Times New Roman" pitchFamily="18" charset="0"/>
                        </a:rPr>
                        <a:t>, un honneur pour la gloire de la grâce que Tu nous as accordé par Ton bien-aimé.  Celui par lequel nous avons obtenu un salut </a:t>
                      </a:r>
                      <a:r>
                        <a:rPr kumimoji="0" lang="fr-CA" sz="2400" b="0" i="0" u="none" strike="noStrike" cap="none" normalizeH="0" baseline="0" dirty="0">
                          <a:ln>
                            <a:noFill/>
                          </a:ln>
                          <a:solidFill>
                            <a:schemeClr val="tx1"/>
                          </a:solidFill>
                          <a:effectLst/>
                          <a:latin typeface="Arial" charset="0"/>
                          <a:cs typeface="Times New Roman" pitchFamily="18" charset="0"/>
                        </a:rPr>
                        <a:t>par </a:t>
                      </a:r>
                      <a:r>
                        <a:rPr kumimoji="0" lang="fr-CA" sz="2800" b="0" i="0" u="none" strike="noStrike" cap="none" normalizeH="0" baseline="0" dirty="0">
                          <a:ln>
                            <a:noFill/>
                          </a:ln>
                          <a:solidFill>
                            <a:schemeClr val="tx1"/>
                          </a:solidFill>
                          <a:effectLst/>
                          <a:latin typeface="Arial" charset="0"/>
                          <a:cs typeface="Times New Roman" pitchFamily="18" charset="0"/>
                        </a:rPr>
                        <a:t>Son sang pur pour la r</a:t>
                      </a:r>
                      <a:r>
                        <a:rPr kumimoji="0" lang="fr-CA" sz="2800" b="0" i="0" u="none" strike="noStrike" cap="none" normalizeH="0" baseline="0" dirty="0">
                          <a:ln>
                            <a:noFill/>
                          </a:ln>
                          <a:solidFill>
                            <a:schemeClr val="tx1"/>
                          </a:solidFill>
                          <a:effectLst/>
                          <a:latin typeface="Times New Roman"/>
                          <a:cs typeface="Times New Roman" pitchFamily="18" charset="0"/>
                        </a:rPr>
                        <a:t>é</a:t>
                      </a:r>
                      <a:r>
                        <a:rPr kumimoji="0" lang="fr-CA" sz="2800" b="0" i="0" u="none" strike="noStrike" cap="none" normalizeH="0" baseline="0" dirty="0">
                          <a:ln>
                            <a:noFill/>
                          </a:ln>
                          <a:solidFill>
                            <a:schemeClr val="tx1"/>
                          </a:solidFill>
                          <a:effectLst/>
                          <a:latin typeface="Arial" charset="0"/>
                          <a:cs typeface="Times New Roman" pitchFamily="18" charset="0"/>
                        </a:rPr>
                        <a:t>mission des péchés. </a:t>
                      </a:r>
                    </a:p>
                  </a:txBody>
                  <a:tcPr marL="108000" marR="108000" marT="27000" marB="270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يا اللهُ الذى سَبَقَ فوسمنا للبنوة بيسوع المسيح رَبَنا كمسرة إرادتِكَ، كرامة لمَجد نعمتِكَ </a:t>
                      </a:r>
                      <a:r>
                        <a:rPr kumimoji="0" lang="ar-SA" sz="3600" b="0" i="0" u="none" strike="noStrike" cap="none" normalizeH="0" baseline="0" dirty="0" err="1">
                          <a:ln>
                            <a:noFill/>
                          </a:ln>
                          <a:solidFill>
                            <a:schemeClr val="tx1"/>
                          </a:solidFill>
                          <a:effectLst/>
                          <a:latin typeface="Arial" charset="0"/>
                          <a:cs typeface="Arial" charset="0"/>
                        </a:rPr>
                        <a:t>التى</a:t>
                      </a:r>
                      <a:r>
                        <a:rPr kumimoji="0" lang="ar-SA" sz="3600" b="0" i="0" u="none" strike="noStrike" cap="none" normalizeH="0" baseline="0" dirty="0">
                          <a:ln>
                            <a:noFill/>
                          </a:ln>
                          <a:solidFill>
                            <a:schemeClr val="tx1"/>
                          </a:solidFill>
                          <a:effectLst/>
                          <a:latin typeface="Arial" charset="0"/>
                          <a:cs typeface="Arial" charset="0"/>
                        </a:rPr>
                        <a:t> أنعمتَ بها علينا بحبيبكَ.  هذا </a:t>
                      </a:r>
                      <a:r>
                        <a:rPr kumimoji="0" lang="ar-SA" sz="3600" b="0" i="0" u="none" strike="noStrike" cap="none" normalizeH="0" baseline="0" dirty="0" err="1">
                          <a:ln>
                            <a:noFill/>
                          </a:ln>
                          <a:solidFill>
                            <a:schemeClr val="tx1"/>
                          </a:solidFill>
                          <a:effectLst/>
                          <a:latin typeface="Arial" charset="0"/>
                          <a:cs typeface="Arial" charset="0"/>
                        </a:rPr>
                        <a:t>الذى</a:t>
                      </a:r>
                      <a:r>
                        <a:rPr kumimoji="0" lang="ar-SA" sz="3600" b="0" i="0" u="none" strike="noStrike" cap="none" normalizeH="0" baseline="0" dirty="0">
                          <a:ln>
                            <a:noFill/>
                          </a:ln>
                          <a:solidFill>
                            <a:schemeClr val="tx1"/>
                          </a:solidFill>
                          <a:effectLst/>
                          <a:latin typeface="Arial" charset="0"/>
                          <a:cs typeface="Arial" charset="0"/>
                        </a:rPr>
                        <a:t> صارَ لنا </a:t>
                      </a:r>
                      <a:r>
                        <a:rPr kumimoji="0" lang="ar-SA" sz="3600" b="0" i="0" u="none" strike="noStrike" cap="none" normalizeH="0" baseline="0" dirty="0" err="1">
                          <a:ln>
                            <a:noFill/>
                          </a:ln>
                          <a:solidFill>
                            <a:schemeClr val="tx1"/>
                          </a:solidFill>
                          <a:effectLst/>
                          <a:latin typeface="Arial" charset="0"/>
                          <a:cs typeface="Arial" charset="0"/>
                        </a:rPr>
                        <a:t>به</a:t>
                      </a:r>
                      <a:r>
                        <a:rPr kumimoji="0" lang="ar-SA" sz="3600" b="0" i="0" u="none" strike="noStrike" cap="none" normalizeH="0" baseline="0" dirty="0">
                          <a:ln>
                            <a:noFill/>
                          </a:ln>
                          <a:solidFill>
                            <a:schemeClr val="tx1"/>
                          </a:solidFill>
                          <a:effectLst/>
                          <a:latin typeface="Arial" charset="0"/>
                          <a:cs typeface="Arial" charset="0"/>
                        </a:rPr>
                        <a:t> خلاصَنا، بدمِهِ الطاهر لغفران الخطايا.</a:t>
                      </a:r>
                      <a:r>
                        <a:rPr kumimoji="0" lang="en-US"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95000"/>
                        </a:lnSpc>
                        <a:spcBef>
                          <a:spcPct val="10000"/>
                        </a:spcBef>
                        <a:spcAft>
                          <a:spcPct val="0"/>
                        </a:spcAft>
                        <a:buClrTx/>
                        <a:buSzTx/>
                        <a:buFontTx/>
                        <a:buNone/>
                        <a:tabLst/>
                      </a:pPr>
                      <a:endParaRPr kumimoji="0" lang="fr-CA" sz="2000" b="0" i="0" u="none" strike="noStrike" cap="none" normalizeH="0" baseline="0" dirty="0">
                        <a:ln>
                          <a:noFill/>
                        </a:ln>
                        <a:solidFill>
                          <a:schemeClr val="tx1"/>
                        </a:solidFill>
                        <a:effectLst/>
                        <a:latin typeface="Arial" charset="0"/>
                        <a:cs typeface="Times New Roman" pitchFamily="18" charset="0"/>
                      </a:endParaRPr>
                    </a:p>
                  </a:txBody>
                  <a:tcPr marL="108000" marR="108000" marT="27000" marB="27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410720C3-5E39-4DBB-AD6C-A116683831CB}"/>
              </a:ext>
            </a:extLst>
          </p:cNvPr>
          <p:cNvSpPr/>
          <p:nvPr/>
        </p:nvSpPr>
        <p:spPr bwMode="auto">
          <a:xfrm>
            <a:off x="4053880" y="4963444"/>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ction Button: Custom 26">
            <a:hlinkClick r:id="rId3" action="ppaction://hlinksldjump" highlightClick="1"/>
            <a:extLst>
              <a:ext uri="{FF2B5EF4-FFF2-40B4-BE49-F238E27FC236}">
                <a16:creationId xmlns:a16="http://schemas.microsoft.com/office/drawing/2014/main" id="{387D5902-72E6-49EA-9CA4-A4E7A265EE29}"/>
              </a:ext>
            </a:extLst>
          </p:cNvPr>
          <p:cNvSpPr/>
          <p:nvPr/>
        </p:nvSpPr>
        <p:spPr bwMode="auto">
          <a:xfrm>
            <a:off x="7092280"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1120120188"/>
      </p:ext>
    </p:extLst>
  </p:cSld>
  <p:clrMapOvr>
    <a:masterClrMapping/>
  </p:clrMapOvr>
  <p:transition/>
</p:sld>
</file>

<file path=ppt/slides/slide3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418498" name="Group 2"/>
          <p:cNvGraphicFramePr>
            <a:graphicFrameLocks noGrp="1"/>
          </p:cNvGraphicFramePr>
          <p:nvPr>
            <p:extLst>
              <p:ext uri="{D42A27DB-BD31-4B8C-83A1-F6EECF244321}">
                <p14:modId xmlns:p14="http://schemas.microsoft.com/office/powerpoint/2010/main" val="1171125382"/>
              </p:ext>
            </p:extLst>
          </p:nvPr>
        </p:nvGraphicFramePr>
        <p:xfrm>
          <a:off x="35496" y="51470"/>
          <a:ext cx="9073008" cy="5163210"/>
        </p:xfrm>
        <a:graphic>
          <a:graphicData uri="http://schemas.openxmlformats.org/drawingml/2006/table">
            <a:tbl>
              <a:tblPr/>
              <a:tblGrid>
                <a:gridCol w="5256584">
                  <a:extLst>
                    <a:ext uri="{9D8B030D-6E8A-4147-A177-3AD203B41FA5}">
                      <a16:colId xmlns:a16="http://schemas.microsoft.com/office/drawing/2014/main" val="20000"/>
                    </a:ext>
                  </a:extLst>
                </a:gridCol>
                <a:gridCol w="3816424">
                  <a:extLst>
                    <a:ext uri="{9D8B030D-6E8A-4147-A177-3AD203B41FA5}">
                      <a16:colId xmlns:a16="http://schemas.microsoft.com/office/drawing/2014/main" val="20001"/>
                    </a:ext>
                  </a:extLst>
                </a:gridCol>
              </a:tblGrid>
              <a:tr h="4393979">
                <a:tc>
                  <a:txBody>
                    <a:bodyPr/>
                    <a:lstStyle/>
                    <a:p>
                      <a:pPr marL="0" marR="0" lvl="0" indent="0" algn="just" defTabSz="914400" rtl="0" eaLnBrk="1" fontAlgn="base" latinLnBrk="0" hangingPunct="1">
                        <a:lnSpc>
                          <a:spcPct val="95000"/>
                        </a:lnSpc>
                        <a:spcBef>
                          <a:spcPct val="1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Te remercions </a:t>
                      </a:r>
                      <a:r>
                        <a:rPr kumimoji="0" lang="en-CA" sz="2800" b="0" i="0" u="none" strike="noStrike" cap="none" normalizeH="0" baseline="0" dirty="0">
                          <a:ln>
                            <a:noFill/>
                          </a:ln>
                          <a:solidFill>
                            <a:schemeClr val="tx1"/>
                          </a:solidFill>
                          <a:effectLst/>
                          <a:latin typeface="Arial" charset="0"/>
                          <a:cs typeface="Arial" charset="0"/>
                        </a:rPr>
                        <a:t>Ô </a:t>
                      </a:r>
                      <a:r>
                        <a:rPr kumimoji="0" lang="fr-CA" sz="2800" b="0" i="0" u="none" strike="noStrike" cap="none" normalizeH="0" baseline="0" dirty="0">
                          <a:ln>
                            <a:noFill/>
                          </a:ln>
                          <a:solidFill>
                            <a:schemeClr val="tx1"/>
                          </a:solidFill>
                          <a:effectLst/>
                          <a:latin typeface="Arial" charset="0"/>
                          <a:cs typeface="Arial" charset="0"/>
                        </a:rPr>
                        <a:t>Seigneur, Dieu Le </a:t>
                      </a:r>
                      <a:r>
                        <a:rPr kumimoji="0" lang="fr-CA" sz="2800" b="0" i="0" u="none" strike="noStrike" cap="none" normalizeH="0" baseline="0" dirty="0" err="1">
                          <a:ln>
                            <a:noFill/>
                          </a:ln>
                          <a:solidFill>
                            <a:schemeClr val="tx1"/>
                          </a:solidFill>
                          <a:effectLst/>
                          <a:latin typeface="Arial" charset="0"/>
                          <a:cs typeface="Arial" charset="0"/>
                        </a:rPr>
                        <a:t>Pantocrator</a:t>
                      </a:r>
                      <a:r>
                        <a:rPr kumimoji="0" lang="fr-CA" sz="2800" b="0" i="0" u="none" strike="noStrike" cap="none" normalizeH="0" baseline="0" dirty="0">
                          <a:ln>
                            <a:noFill/>
                          </a:ln>
                          <a:solidFill>
                            <a:schemeClr val="tx1"/>
                          </a:solidFill>
                          <a:effectLst/>
                          <a:latin typeface="Arial" charset="0"/>
                          <a:cs typeface="Arial" charset="0"/>
                        </a:rPr>
                        <a:t> car Tu nous as rendu dignes, nous les pécheurs, de nous tenir dans cet endroit saint et d’accomplir ce saint mystère céleste. Et comme Tu nous as rendu dignes de les accomplir, rend nous dignes aussi de participer et de communier de ces sacrements. </a:t>
                      </a:r>
                    </a:p>
                  </a:txBody>
                  <a:tcPr marL="108000" marR="108000" marT="27000" marB="270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نشكرُك أيها الربُ الإله ضابط الكل لأنكَ جعلتنا مستحقين نحنُ الخطاة أن نقفَ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هذا الموضع المقدس ونكمّل هذا السر المقدس </a:t>
                      </a:r>
                      <a:r>
                        <a:rPr kumimoji="0" lang="ar-SA" sz="3200" b="0" i="0" u="none" strike="noStrike" cap="none" normalizeH="0" baseline="0" dirty="0" err="1">
                          <a:ln>
                            <a:noFill/>
                          </a:ln>
                          <a:solidFill>
                            <a:schemeClr val="tx1"/>
                          </a:solidFill>
                          <a:effectLst/>
                          <a:latin typeface="Arial" charset="0"/>
                          <a:cs typeface="Arial" charset="0"/>
                        </a:rPr>
                        <a:t>السمائى</a:t>
                      </a:r>
                      <a:r>
                        <a:rPr kumimoji="0" lang="ar-SA" sz="3200" b="0" i="0" u="none" strike="noStrike" cap="none" normalizeH="0" baseline="0" dirty="0">
                          <a:ln>
                            <a:noFill/>
                          </a:ln>
                          <a:solidFill>
                            <a:schemeClr val="tx1"/>
                          </a:solidFill>
                          <a:effectLst/>
                          <a:latin typeface="Arial" charset="0"/>
                          <a:cs typeface="Arial" charset="0"/>
                        </a:rPr>
                        <a:t> لكى </a:t>
                      </a:r>
                      <a:r>
                        <a:rPr kumimoji="0" lang="ar-EG" sz="3200" b="0" i="0" u="none" strike="noStrike" cap="none" normalizeH="0" baseline="0" dirty="0">
                          <a:ln>
                            <a:noFill/>
                          </a:ln>
                          <a:solidFill>
                            <a:schemeClr val="tx1"/>
                          </a:solidFill>
                          <a:effectLst/>
                          <a:latin typeface="Arial" charset="0"/>
                          <a:cs typeface="Arial" charset="0"/>
                        </a:rPr>
                        <a:t>كما جعلتنا أهلاً </a:t>
                      </a:r>
                      <a:r>
                        <a:rPr kumimoji="0" lang="ar-EG" sz="3200" b="0" i="0" u="none" strike="noStrike" cap="none" normalizeH="0" baseline="0" dirty="0" err="1">
                          <a:ln>
                            <a:noFill/>
                          </a:ln>
                          <a:solidFill>
                            <a:schemeClr val="tx1"/>
                          </a:solidFill>
                          <a:effectLst/>
                          <a:latin typeface="Arial" charset="0"/>
                          <a:cs typeface="Arial" charset="0"/>
                        </a:rPr>
                        <a:t>ان</a:t>
                      </a:r>
                      <a:r>
                        <a:rPr kumimoji="0" lang="ar-EG" sz="3200" b="0" i="0" u="none" strike="noStrike" cap="none" normalizeH="0" baseline="0" dirty="0">
                          <a:ln>
                            <a:noFill/>
                          </a:ln>
                          <a:solidFill>
                            <a:schemeClr val="tx1"/>
                          </a:solidFill>
                          <a:effectLst/>
                          <a:latin typeface="Arial" charset="0"/>
                          <a:cs typeface="Arial" charset="0"/>
                        </a:rPr>
                        <a:t> نكملهما </a:t>
                      </a:r>
                      <a:r>
                        <a:rPr kumimoji="0" lang="ar-SA" sz="3200" b="0" i="0" u="none" strike="noStrike" cap="none" normalizeH="0" baseline="0" dirty="0">
                          <a:ln>
                            <a:noFill/>
                          </a:ln>
                          <a:solidFill>
                            <a:schemeClr val="tx1"/>
                          </a:solidFill>
                          <a:effectLst/>
                          <a:latin typeface="Arial" charset="0"/>
                          <a:cs typeface="Arial" charset="0"/>
                        </a:rPr>
                        <a:t>هكذا أيضاً فلنستحق شركتهُما والتناول منهما.</a:t>
                      </a:r>
                      <a:r>
                        <a:rPr kumimoji="0" lang="en-US" sz="3200" b="0" i="0" u="none" strike="noStrike" cap="none" normalizeH="0" baseline="0" dirty="0">
                          <a:ln>
                            <a:noFill/>
                          </a:ln>
                          <a:solidFill>
                            <a:schemeClr val="tx1"/>
                          </a:solidFill>
                          <a:effectLst/>
                          <a:latin typeface="Arial" charset="0"/>
                          <a:cs typeface="Arial" charset="0"/>
                        </a:rPr>
                        <a:t> </a:t>
                      </a:r>
                      <a:endParaRPr kumimoji="0" lang="ar-S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SA"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10000"/>
                        </a:spcBef>
                        <a:spcAft>
                          <a:spcPct val="0"/>
                        </a:spcAft>
                        <a:buClrTx/>
                        <a:buSzTx/>
                        <a:buFontTx/>
                        <a:buNone/>
                        <a:tabLst/>
                      </a:pPr>
                      <a:endParaRPr kumimoji="0" lang="fr-CA" sz="2100" b="0" i="0" u="none" strike="noStrike" cap="none" normalizeH="0" baseline="0" dirty="0">
                        <a:ln>
                          <a:noFill/>
                        </a:ln>
                        <a:solidFill>
                          <a:schemeClr val="tx1"/>
                        </a:solidFill>
                        <a:effectLst/>
                        <a:latin typeface="Arial" charset="0"/>
                        <a:cs typeface="Arial" charset="0"/>
                      </a:endParaRPr>
                    </a:p>
                  </a:txBody>
                  <a:tcPr marL="108000" marR="108000" marT="27000" marB="27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1020892"/>
      </p:ext>
    </p:extLst>
  </p:cSld>
  <p:clrMapOvr>
    <a:masterClrMapping/>
  </p:clrMapOvr>
  <p:transition/>
</p:sld>
</file>

<file path=ppt/slides/slide3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420546" name="Group 2"/>
          <p:cNvGraphicFramePr>
            <a:graphicFrameLocks noGrp="1"/>
          </p:cNvGraphicFramePr>
          <p:nvPr>
            <p:extLst>
              <p:ext uri="{D42A27DB-BD31-4B8C-83A1-F6EECF244321}">
                <p14:modId xmlns:p14="http://schemas.microsoft.com/office/powerpoint/2010/main" val="3487694516"/>
              </p:ext>
            </p:extLst>
          </p:nvPr>
        </p:nvGraphicFramePr>
        <p:xfrm>
          <a:off x="0" y="0"/>
          <a:ext cx="9144000" cy="5150256"/>
        </p:xfrm>
        <a:graphic>
          <a:graphicData uri="http://schemas.openxmlformats.org/drawingml/2006/table">
            <a:tbl>
              <a:tblPr/>
              <a:tblGrid>
                <a:gridCol w="4932040">
                  <a:extLst>
                    <a:ext uri="{9D8B030D-6E8A-4147-A177-3AD203B41FA5}">
                      <a16:colId xmlns:a16="http://schemas.microsoft.com/office/drawing/2014/main" val="20000"/>
                    </a:ext>
                  </a:extLst>
                </a:gridCol>
                <a:gridCol w="4211960">
                  <a:extLst>
                    <a:ext uri="{9D8B030D-6E8A-4147-A177-3AD203B41FA5}">
                      <a16:colId xmlns:a16="http://schemas.microsoft.com/office/drawing/2014/main" val="20001"/>
                    </a:ext>
                  </a:extLst>
                </a:gridCol>
              </a:tblGrid>
              <a:tr h="3734460">
                <a:tc>
                  <a:txBody>
                    <a:bodyPr/>
                    <a:lstStyle/>
                    <a:p>
                      <a:pPr marL="0" marR="0" lvl="0" indent="0" algn="just" defTabSz="914400" rtl="0" eaLnBrk="1" fontAlgn="base" latinLnBrk="0" hangingPunct="1">
                        <a:lnSpc>
                          <a:spcPct val="95000"/>
                        </a:lnSpc>
                        <a:spcBef>
                          <a:spcPct val="1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Ô</a:t>
                      </a:r>
                      <a:r>
                        <a:rPr kumimoji="0" lang="fr-CA" sz="3200" b="0" i="0" u="none" strike="noStrike" cap="none" normalizeH="0" baseline="0" dirty="0">
                          <a:ln>
                            <a:noFill/>
                          </a:ln>
                          <a:solidFill>
                            <a:schemeClr val="tx1"/>
                          </a:solidFill>
                          <a:effectLst/>
                          <a:latin typeface="Arial" charset="0"/>
                          <a:cs typeface="Arial" charset="0"/>
                        </a:rPr>
                        <a:t> Celui, qui a ouvert les yeux des aveugles ouvre les yeux de nos cœurs, afin que nous rejetions tout </a:t>
                      </a:r>
                      <a:r>
                        <a:rPr kumimoji="0" lang="fr-CA" sz="3200" b="0" i="0" u="none" strike="noStrike" cap="none" normalizeH="0" baseline="0" dirty="0" err="1">
                          <a:ln>
                            <a:noFill/>
                          </a:ln>
                          <a:solidFill>
                            <a:schemeClr val="tx1"/>
                          </a:solidFill>
                          <a:effectLst/>
                          <a:latin typeface="Arial" charset="0"/>
                          <a:cs typeface="Arial" charset="0"/>
                        </a:rPr>
                        <a:t>ténèbre</a:t>
                      </a:r>
                      <a:r>
                        <a:rPr kumimoji="0" lang="fr-CA" sz="3200" b="0" i="0" u="none" strike="noStrike" cap="none" normalizeH="0" baseline="0" dirty="0">
                          <a:ln>
                            <a:noFill/>
                          </a:ln>
                          <a:solidFill>
                            <a:schemeClr val="tx1"/>
                          </a:solidFill>
                          <a:effectLst/>
                          <a:latin typeface="Arial" charset="0"/>
                          <a:cs typeface="Arial" charset="0"/>
                        </a:rPr>
                        <a:t> du mal et de malice semblable à la souillure, et nous puissions relever nos yeux vers le haut vers la merveille de Ta sainte gloire</a:t>
                      </a:r>
                    </a:p>
                  </a:txBody>
                  <a:tcPr marL="108000" marR="108000" marT="27000" marB="270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يا مَن فتحَ أعيُن العُميان افتحْ عيون قلوبنا، إذ نطرحُ عنا كل ظلمة الشر والخبث الذى شبه الدنس، ونستطيعُ أن نرفع أعيُـننا إلى فوق نحوَ بهاءِ مَجدِكَ القدوس. </a:t>
                      </a:r>
                    </a:p>
                    <a:p>
                      <a:pPr marL="0" marR="0" lvl="0" indent="0" algn="just" defTabSz="914400" rtl="0" eaLnBrk="1" fontAlgn="base" latinLnBrk="0" hangingPunct="1">
                        <a:lnSpc>
                          <a:spcPct val="95000"/>
                        </a:lnSpc>
                        <a:spcBef>
                          <a:spcPct val="1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27000" marB="27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79032841"/>
      </p:ext>
    </p:extLst>
  </p:cSld>
  <p:clrMapOvr>
    <a:masterClrMapping/>
  </p:clrMapOvr>
  <p:transition/>
</p:sld>
</file>

<file path=ppt/slides/slide3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421570" name="Group 2"/>
          <p:cNvGraphicFramePr>
            <a:graphicFrameLocks noGrp="1"/>
          </p:cNvGraphicFramePr>
          <p:nvPr/>
        </p:nvGraphicFramePr>
        <p:xfrm>
          <a:off x="0" y="0"/>
          <a:ext cx="9144000" cy="4947564"/>
        </p:xfrm>
        <a:graphic>
          <a:graphicData uri="http://schemas.openxmlformats.org/drawingml/2006/table">
            <a:tbl>
              <a:tblPr/>
              <a:tblGrid>
                <a:gridCol w="5148064">
                  <a:extLst>
                    <a:ext uri="{9D8B030D-6E8A-4147-A177-3AD203B41FA5}">
                      <a16:colId xmlns:a16="http://schemas.microsoft.com/office/drawing/2014/main" val="20000"/>
                    </a:ext>
                  </a:extLst>
                </a:gridCol>
                <a:gridCol w="3995936">
                  <a:extLst>
                    <a:ext uri="{9D8B030D-6E8A-4147-A177-3AD203B41FA5}">
                      <a16:colId xmlns:a16="http://schemas.microsoft.com/office/drawing/2014/main" val="20001"/>
                    </a:ext>
                  </a:extLst>
                </a:gridCol>
              </a:tblGrid>
              <a:tr h="4666005">
                <a:tc>
                  <a:txBody>
                    <a:bodyPr/>
                    <a:lstStyle/>
                    <a:p>
                      <a:pPr marL="0" marR="0" lvl="0" indent="0" algn="just" defTabSz="914400" rtl="0" eaLnBrk="1" fontAlgn="base" latinLnBrk="0" hangingPunct="1">
                        <a:lnSpc>
                          <a:spcPct val="95000"/>
                        </a:lnSpc>
                        <a:spcBef>
                          <a:spcPct val="10000"/>
                        </a:spcBef>
                        <a:spcAft>
                          <a:spcPct val="0"/>
                        </a:spcAft>
                        <a:buClrTx/>
                        <a:buSzTx/>
                        <a:buFontTx/>
                        <a:buNone/>
                        <a:tabLst/>
                        <a:defRPr/>
                      </a:pPr>
                      <a:r>
                        <a:rPr kumimoji="0" lang="fr-CA" sz="2600" b="0" i="0" u="none" strike="noStrike" cap="none" normalizeH="0" baseline="0" dirty="0">
                          <a:ln>
                            <a:noFill/>
                          </a:ln>
                          <a:solidFill>
                            <a:schemeClr val="tx1"/>
                          </a:solidFill>
                          <a:effectLst/>
                          <a:latin typeface="Arial" charset="0"/>
                          <a:cs typeface="Arial" charset="0"/>
                        </a:rPr>
                        <a:t>et comme Tu as purifié les lèvres de Ton serviteur Isaïe le prophète, quand le Séraphin tenant une braise qu’il avait prise avec des pinces sur l’autel et toucha sa bouche et dit: “Voici, ceci a touché tes lèvres, ta faute est effacée, ton péché est pardonné.” Ainsi nous les faibles pécheurs, Tes serviteurs qui réclamons Ta miséricorde, on Te prie de purifier nos âmes, nos corps, nos lèvres et nos cœurs.  </a:t>
                      </a:r>
                    </a:p>
                  </a:txBody>
                  <a:tcPr marL="108000" marR="108000" marT="27000" marB="270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000" b="0" i="0" u="none" strike="noStrike" cap="none" normalizeH="0" baseline="0" dirty="0">
                          <a:ln>
                            <a:noFill/>
                          </a:ln>
                          <a:solidFill>
                            <a:schemeClr val="tx1"/>
                          </a:solidFill>
                          <a:effectLst/>
                          <a:latin typeface="Arial" charset="0"/>
                          <a:cs typeface="Arial" charset="0"/>
                        </a:rPr>
                        <a:t>وكما طهّرتَ </a:t>
                      </a:r>
                      <a:r>
                        <a:rPr kumimoji="0" lang="ar-SA" sz="3000" b="0" i="0" u="none" strike="noStrike" cap="none" normalizeH="0" baseline="0" dirty="0" err="1">
                          <a:ln>
                            <a:noFill/>
                          </a:ln>
                          <a:solidFill>
                            <a:schemeClr val="tx1"/>
                          </a:solidFill>
                          <a:effectLst/>
                          <a:latin typeface="Arial" charset="0"/>
                          <a:cs typeface="Arial" charset="0"/>
                        </a:rPr>
                        <a:t>شفتى</a:t>
                      </a:r>
                      <a:r>
                        <a:rPr kumimoji="0" lang="ar-SA" sz="3000" b="0" i="0" u="none" strike="noStrike" cap="none" normalizeH="0" baseline="0" dirty="0">
                          <a:ln>
                            <a:noFill/>
                          </a:ln>
                          <a:solidFill>
                            <a:schemeClr val="tx1"/>
                          </a:solidFill>
                          <a:effectLst/>
                          <a:latin typeface="Arial" charset="0"/>
                          <a:cs typeface="Arial" charset="0"/>
                        </a:rPr>
                        <a:t> عبدِكَ إشعياء </a:t>
                      </a:r>
                      <a:r>
                        <a:rPr kumimoji="0" lang="ar-SA" sz="3000" b="0" i="0" u="none" strike="noStrike" cap="none" normalizeH="0" baseline="0" dirty="0" err="1">
                          <a:ln>
                            <a:noFill/>
                          </a:ln>
                          <a:solidFill>
                            <a:schemeClr val="tx1"/>
                          </a:solidFill>
                          <a:effectLst/>
                          <a:latin typeface="Arial" charset="0"/>
                          <a:cs typeface="Arial" charset="0"/>
                        </a:rPr>
                        <a:t>النبى</a:t>
                      </a:r>
                      <a:r>
                        <a:rPr kumimoji="0" lang="ar-SA" sz="3000" b="0" i="0" u="none" strike="noStrike" cap="none" normalizeH="0" baseline="0" dirty="0">
                          <a:ln>
                            <a:noFill/>
                          </a:ln>
                          <a:solidFill>
                            <a:schemeClr val="tx1"/>
                          </a:solidFill>
                          <a:effectLst/>
                          <a:latin typeface="Arial" charset="0"/>
                          <a:cs typeface="Arial" charset="0"/>
                        </a:rPr>
                        <a:t> إذ أخذ أحد </a:t>
                      </a:r>
                      <a:r>
                        <a:rPr kumimoji="0" lang="ar-SA" sz="3000" b="0" i="0" u="none" strike="noStrike" cap="none" normalizeH="0" baseline="0" dirty="0" err="1">
                          <a:ln>
                            <a:noFill/>
                          </a:ln>
                          <a:solidFill>
                            <a:schemeClr val="tx1"/>
                          </a:solidFill>
                          <a:effectLst/>
                          <a:latin typeface="Arial" charset="0"/>
                          <a:cs typeface="Arial" charset="0"/>
                        </a:rPr>
                        <a:t>السيرافيم</a:t>
                      </a:r>
                      <a:r>
                        <a:rPr kumimoji="0" lang="ar-SA" sz="3000" b="0" i="0" u="none" strike="noStrike" cap="none" normalizeH="0" baseline="0" dirty="0">
                          <a:ln>
                            <a:noFill/>
                          </a:ln>
                          <a:solidFill>
                            <a:schemeClr val="tx1"/>
                          </a:solidFill>
                          <a:effectLst/>
                          <a:latin typeface="Arial" charset="0"/>
                          <a:cs typeface="Arial" charset="0"/>
                        </a:rPr>
                        <a:t> جمرة بملقط من على المذبح وطرَحها </a:t>
                      </a:r>
                      <a:r>
                        <a:rPr kumimoji="0" lang="ar-SA" sz="3000" b="0" i="0" u="none" strike="noStrike" cap="none" normalizeH="0" baseline="0" dirty="0" err="1">
                          <a:ln>
                            <a:noFill/>
                          </a:ln>
                          <a:solidFill>
                            <a:schemeClr val="tx1"/>
                          </a:solidFill>
                          <a:effectLst/>
                          <a:latin typeface="Arial" charset="0"/>
                          <a:cs typeface="Arial" charset="0"/>
                        </a:rPr>
                        <a:t>فى</a:t>
                      </a:r>
                      <a:r>
                        <a:rPr kumimoji="0" lang="ar-SA" sz="3000" b="0" i="0" u="none" strike="noStrike" cap="none" normalizeH="0" baseline="0" dirty="0">
                          <a:ln>
                            <a:noFill/>
                          </a:ln>
                          <a:solidFill>
                            <a:schemeClr val="tx1"/>
                          </a:solidFill>
                          <a:effectLst/>
                          <a:latin typeface="Arial" charset="0"/>
                          <a:cs typeface="Arial" charset="0"/>
                        </a:rPr>
                        <a:t> فمهِ وقال له:  إن هذه قد لمَسَت شفتيكَ</a:t>
                      </a:r>
                      <a:r>
                        <a:rPr kumimoji="0" lang="ar-EG"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 ترفعُ آثامك وتطهّر جميع خطاياك.</a:t>
                      </a:r>
                      <a:r>
                        <a:rPr kumimoji="0" lang="en-US"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هكذا نحنُ أيضاً الضعفاءَ الخطاة عبيدَك الطالبينَ رحمَـتك، تفضّل طهّر أنفسَنا وأجسادنا وشِفاهنا وقلوبنا، </a:t>
                      </a:r>
                      <a:r>
                        <a:rPr kumimoji="0" lang="en-US"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 </a:t>
                      </a:r>
                    </a:p>
                  </a:txBody>
                  <a:tcPr marL="108000" marR="108000" marT="27000" marB="27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4267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11317003"/>
      </p:ext>
    </p:extLst>
  </p:cSld>
  <p:clrMapOvr>
    <a:masterClrMapping/>
  </p:clrMapOvr>
  <p:transition/>
</p:sld>
</file>

<file path=ppt/slides/slide3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423618" name="Group 2"/>
          <p:cNvGraphicFramePr>
            <a:graphicFrameLocks noGrp="1"/>
          </p:cNvGraphicFramePr>
          <p:nvPr>
            <p:extLst>
              <p:ext uri="{D42A27DB-BD31-4B8C-83A1-F6EECF244321}">
                <p14:modId xmlns:p14="http://schemas.microsoft.com/office/powerpoint/2010/main" val="4171368745"/>
              </p:ext>
            </p:extLst>
          </p:nvPr>
        </p:nvGraphicFramePr>
        <p:xfrm>
          <a:off x="0" y="0"/>
          <a:ext cx="9144000" cy="4976520"/>
        </p:xfrm>
        <a:graphic>
          <a:graphicData uri="http://schemas.openxmlformats.org/drawingml/2006/table">
            <a:tbl>
              <a:tblPr/>
              <a:tblGrid>
                <a:gridCol w="4860032">
                  <a:extLst>
                    <a:ext uri="{9D8B030D-6E8A-4147-A177-3AD203B41FA5}">
                      <a16:colId xmlns:a16="http://schemas.microsoft.com/office/drawing/2014/main" val="20000"/>
                    </a:ext>
                  </a:extLst>
                </a:gridCol>
                <a:gridCol w="4283968">
                  <a:extLst>
                    <a:ext uri="{9D8B030D-6E8A-4147-A177-3AD203B41FA5}">
                      <a16:colId xmlns:a16="http://schemas.microsoft.com/office/drawing/2014/main" val="20001"/>
                    </a:ext>
                  </a:extLst>
                </a:gridCol>
              </a:tblGrid>
              <a:tr h="3430422">
                <a:tc>
                  <a:txBody>
                    <a:bodyPr/>
                    <a:lstStyle/>
                    <a:p>
                      <a:pPr marL="0" marR="0" lvl="0" indent="0" algn="just" defTabSz="914400" rtl="0" eaLnBrk="1" fontAlgn="base" latinLnBrk="0" hangingPunct="1">
                        <a:lnSpc>
                          <a:spcPct val="95000"/>
                        </a:lnSpc>
                        <a:spcBef>
                          <a:spcPct val="10000"/>
                        </a:spcBef>
                        <a:spcAft>
                          <a:spcPct val="0"/>
                        </a:spcAft>
                        <a:buClrTx/>
                        <a:buSzTx/>
                        <a:buFontTx/>
                        <a:buNone/>
                        <a:tabLst/>
                      </a:pPr>
                      <a:r>
                        <a:rPr kumimoji="0" lang="fr-CA" sz="3400" b="0" i="0" u="none" strike="noStrike" cap="none" normalizeH="0" baseline="0" dirty="0">
                          <a:ln>
                            <a:noFill/>
                          </a:ln>
                          <a:solidFill>
                            <a:schemeClr val="tx1"/>
                          </a:solidFill>
                          <a:effectLst/>
                          <a:latin typeface="Arial" charset="0"/>
                          <a:cs typeface="Arial" charset="0"/>
                        </a:rPr>
                        <a:t>Donne-nous la vraie braise qui offre la vie à l’âme, au corps et à l’esprit, cette braise qui est le corps saint et le sang honorable de Ton Christ.  Non pour la condamnation et la tombée dans la condamnation, </a:t>
                      </a:r>
                    </a:p>
                  </a:txBody>
                  <a:tcPr marL="108000" marR="108000" marT="27000" marB="270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واعطِنا هذه الجمرَة الحقيقية المعطية حياة للنفس والجسد والروح </a:t>
                      </a:r>
                      <a:r>
                        <a:rPr kumimoji="0" lang="ar-SA" sz="4000" b="0" i="0" u="none" strike="noStrike" cap="none" normalizeH="0" baseline="0" dirty="0" err="1">
                          <a:ln>
                            <a:noFill/>
                          </a:ln>
                          <a:solidFill>
                            <a:schemeClr val="tx1"/>
                          </a:solidFill>
                          <a:effectLst/>
                          <a:latin typeface="Arial" charset="0"/>
                          <a:cs typeface="Arial" charset="0"/>
                        </a:rPr>
                        <a:t>التى</a:t>
                      </a:r>
                      <a:r>
                        <a:rPr kumimoji="0" lang="ar-SA"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err="1">
                          <a:ln>
                            <a:noFill/>
                          </a:ln>
                          <a:solidFill>
                            <a:schemeClr val="tx1"/>
                          </a:solidFill>
                          <a:effectLst/>
                          <a:latin typeface="Arial" charset="0"/>
                          <a:cs typeface="Arial" charset="0"/>
                        </a:rPr>
                        <a:t>هى</a:t>
                      </a:r>
                      <a:r>
                        <a:rPr kumimoji="0" lang="ar-SA" sz="4000" b="0" i="0" u="none" strike="noStrike" cap="none" normalizeH="0" baseline="0" dirty="0">
                          <a:ln>
                            <a:noFill/>
                          </a:ln>
                          <a:solidFill>
                            <a:schemeClr val="tx1"/>
                          </a:solidFill>
                          <a:effectLst/>
                          <a:latin typeface="Arial" charset="0"/>
                          <a:cs typeface="Arial" charset="0"/>
                        </a:rPr>
                        <a:t> الجسدُ المقدس والدمُ الكريم اللذان لمسيحِكَ، لا للدينونة ولا للوقوع </a:t>
                      </a:r>
                      <a:r>
                        <a:rPr kumimoji="0" lang="ar-SA" sz="4000" b="0" i="0" u="none" strike="noStrike" cap="none" normalizeH="0" baseline="0" dirty="0" err="1">
                          <a:ln>
                            <a:noFill/>
                          </a:ln>
                          <a:solidFill>
                            <a:schemeClr val="tx1"/>
                          </a:solidFill>
                          <a:effectLst/>
                          <a:latin typeface="Arial" charset="0"/>
                          <a:cs typeface="Arial" charset="0"/>
                        </a:rPr>
                        <a:t>فى</a:t>
                      </a:r>
                      <a:r>
                        <a:rPr kumimoji="0" lang="ar-SA" sz="4000" b="0" i="0" u="none" strike="noStrike" cap="none" normalizeH="0" baseline="0" dirty="0">
                          <a:ln>
                            <a:noFill/>
                          </a:ln>
                          <a:solidFill>
                            <a:schemeClr val="tx1"/>
                          </a:solidFill>
                          <a:effectLst/>
                          <a:latin typeface="Arial" charset="0"/>
                          <a:cs typeface="Arial" charset="0"/>
                        </a:rPr>
                        <a:t> الدينونة</a:t>
                      </a:r>
                      <a:r>
                        <a:rPr kumimoji="0" lang="ar-SA" sz="3600" b="0" i="0" u="none" strike="noStrike" cap="none" normalizeH="0" baseline="0" dirty="0">
                          <a:ln>
                            <a:noFill/>
                          </a:ln>
                          <a:solidFill>
                            <a:schemeClr val="tx1"/>
                          </a:solidFill>
                          <a:effectLst/>
                          <a:latin typeface="Arial" charset="0"/>
                          <a:cs typeface="Arial" charset="0"/>
                        </a:rPr>
                        <a:t>.</a:t>
                      </a:r>
                      <a:endParaRPr kumimoji="0" lang="fr-CA" sz="3600" b="0" i="0" u="none" strike="noStrike" cap="none" normalizeH="0" baseline="0" dirty="0">
                        <a:ln>
                          <a:noFill/>
                        </a:ln>
                        <a:solidFill>
                          <a:schemeClr val="tx1"/>
                        </a:solidFill>
                        <a:effectLst/>
                        <a:latin typeface="Arial" charset="0"/>
                        <a:cs typeface="Arial" charset="0"/>
                      </a:endParaRPr>
                    </a:p>
                  </a:txBody>
                  <a:tcPr marL="108000" marR="108000" marT="27000" marB="27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81824694"/>
      </p:ext>
    </p:extLst>
  </p:cSld>
  <p:clrMapOvr>
    <a:masterClrMapping/>
  </p:clrMapOvr>
  <p:transition/>
</p:sld>
</file>

<file path=ppt/slides/slide3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424642" name="Group 2"/>
          <p:cNvGraphicFramePr>
            <a:graphicFrameLocks noGrp="1"/>
          </p:cNvGraphicFramePr>
          <p:nvPr>
            <p:extLst>
              <p:ext uri="{D42A27DB-BD31-4B8C-83A1-F6EECF244321}">
                <p14:modId xmlns:p14="http://schemas.microsoft.com/office/powerpoint/2010/main" val="2843856623"/>
              </p:ext>
            </p:extLst>
          </p:nvPr>
        </p:nvGraphicFramePr>
        <p:xfrm>
          <a:off x="0" y="0"/>
          <a:ext cx="9144000" cy="4686960"/>
        </p:xfrm>
        <a:graphic>
          <a:graphicData uri="http://schemas.openxmlformats.org/drawingml/2006/table">
            <a:tbl>
              <a:tblPr/>
              <a:tblGrid>
                <a:gridCol w="5004048">
                  <a:extLst>
                    <a:ext uri="{9D8B030D-6E8A-4147-A177-3AD203B41FA5}">
                      <a16:colId xmlns:a16="http://schemas.microsoft.com/office/drawing/2014/main" val="20000"/>
                    </a:ext>
                  </a:extLst>
                </a:gridCol>
                <a:gridCol w="4139952">
                  <a:extLst>
                    <a:ext uri="{9D8B030D-6E8A-4147-A177-3AD203B41FA5}">
                      <a16:colId xmlns:a16="http://schemas.microsoft.com/office/drawing/2014/main" val="20001"/>
                    </a:ext>
                  </a:extLst>
                </a:gridCol>
              </a:tblGrid>
              <a:tr h="4536504">
                <a:tc>
                  <a:txBody>
                    <a:bodyPr/>
                    <a:lstStyle/>
                    <a:p>
                      <a:pPr marL="0" marR="0" lvl="0" indent="0" algn="just" defTabSz="914400" rtl="0" eaLnBrk="1" fontAlgn="base" latinLnBrk="0" hangingPunct="1">
                        <a:lnSpc>
                          <a:spcPct val="95000"/>
                        </a:lnSpc>
                        <a:spcBef>
                          <a:spcPct val="1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non la honte et le remord sur nos erreurs.  Afin que si nous en communions indignement nous soyons condamnés.  Et que la grandeur de Ta bonté envers nous ne soit pas un fardeau lourd pour nous faire subir la condamnation</a:t>
                      </a:r>
                    </a:p>
                  </a:txBody>
                  <a:tcPr marL="108000" marR="108000" marT="27000" marB="270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ولا خِزياً وتبكيتاً لزلاتنا، لئلا إذا تناولنا منهُما بغير استحقاق نكون مُدانينَ بهما، ولكى لا يكون لنا كثرة إكرامك يا سيدنا عِلة ثِقل بالأكثر للوقوع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الدينونة، </a:t>
                      </a:r>
                    </a:p>
                    <a:p>
                      <a:pPr marL="0" marR="0" lvl="0" indent="0" algn="just" defTabSz="914400" rtl="0" eaLnBrk="1" fontAlgn="base" latinLnBrk="0" hangingPunct="1">
                        <a:lnSpc>
                          <a:spcPct val="95000"/>
                        </a:lnSpc>
                        <a:spcBef>
                          <a:spcPct val="1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27000" marB="27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17090619"/>
      </p:ext>
    </p:extLst>
  </p:cSld>
  <p:clrMapOvr>
    <a:masterClrMapping/>
  </p:clrMapOvr>
  <p:transition/>
</p:sld>
</file>

<file path=ppt/slides/slide3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426690" name="Group 2"/>
          <p:cNvGraphicFramePr>
            <a:graphicFrameLocks noGrp="1"/>
          </p:cNvGraphicFramePr>
          <p:nvPr/>
        </p:nvGraphicFramePr>
        <p:xfrm>
          <a:off x="35496" y="57150"/>
          <a:ext cx="9073008" cy="4933188"/>
        </p:xfrm>
        <a:graphic>
          <a:graphicData uri="http://schemas.openxmlformats.org/drawingml/2006/table">
            <a:tbl>
              <a:tblPr/>
              <a:tblGrid>
                <a:gridCol w="4824536">
                  <a:extLst>
                    <a:ext uri="{9D8B030D-6E8A-4147-A177-3AD203B41FA5}">
                      <a16:colId xmlns:a16="http://schemas.microsoft.com/office/drawing/2014/main" val="20000"/>
                    </a:ext>
                  </a:extLst>
                </a:gridCol>
                <a:gridCol w="4248472">
                  <a:extLst>
                    <a:ext uri="{9D8B030D-6E8A-4147-A177-3AD203B41FA5}">
                      <a16:colId xmlns:a16="http://schemas.microsoft.com/office/drawing/2014/main" val="20001"/>
                    </a:ext>
                  </a:extLst>
                </a:gridCol>
              </a:tblGrid>
              <a:tr h="4458850">
                <a:tc>
                  <a:txBody>
                    <a:bodyPr/>
                    <a:lstStyle/>
                    <a:p>
                      <a:pPr marL="0" marR="0" lvl="0" indent="0" algn="just" defTabSz="914400" rtl="0" eaLnBrk="1" fontAlgn="base" latinLnBrk="0" hangingPunct="1">
                        <a:lnSpc>
                          <a:spcPct val="95000"/>
                        </a:lnSpc>
                        <a:spcBef>
                          <a:spcPct val="1000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si nous devenions ingrats à Toi Le bienfaiteur.  Mais accorde nous Ton Esprit Saint, afin qu’avec un cœur net et une volonté éclairée et une face sans honte, une foi sans hypocrisie, avec tout amour parfait une espérance qui demeure nous osions par faveur et sans crainte de prier la sainte prière qu’a donné Ton Fils bien-aimé à Ses saints disciples et à Ses purs apôtres en leurs disant qu’en tout temps si vous priez dites ainsi:</a:t>
                      </a:r>
                      <a:endParaRPr kumimoji="0" lang="fr-CA" sz="24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عندما نصير غير شاكرين لك - أنتَ المُحسن - بل أنعِم علينا بروُحِكَ القدوس.  </a:t>
                      </a:r>
                      <a:r>
                        <a:rPr kumimoji="0" lang="ar-SA" sz="2800" b="0" i="0" u="none" strike="noStrike" cap="none" normalizeH="0" baseline="0" dirty="0" err="1">
                          <a:ln>
                            <a:noFill/>
                          </a:ln>
                          <a:solidFill>
                            <a:schemeClr val="tx1"/>
                          </a:solidFill>
                          <a:effectLst/>
                          <a:latin typeface="Arial" charset="0"/>
                          <a:cs typeface="Arial" charset="0"/>
                        </a:rPr>
                        <a:t>لكى</a:t>
                      </a:r>
                      <a:r>
                        <a:rPr kumimoji="0" lang="ar-SA" sz="2800" b="0" i="0" u="none" strike="noStrike" cap="none" normalizeH="0" baseline="0" dirty="0">
                          <a:ln>
                            <a:noFill/>
                          </a:ln>
                          <a:solidFill>
                            <a:schemeClr val="tx1"/>
                          </a:solidFill>
                          <a:effectLst/>
                          <a:latin typeface="Arial" charset="0"/>
                          <a:cs typeface="Arial" charset="0"/>
                        </a:rPr>
                        <a:t> بقلبٍ طاهر ونيةٍ مستنيرة، بوجهٍ غير </a:t>
                      </a:r>
                      <a:r>
                        <a:rPr kumimoji="0" lang="ar-SA" sz="2800" b="0" i="0" u="none" strike="noStrike" cap="none" normalizeH="0" baseline="0" dirty="0" err="1">
                          <a:ln>
                            <a:noFill/>
                          </a:ln>
                          <a:solidFill>
                            <a:schemeClr val="tx1"/>
                          </a:solidFill>
                          <a:effectLst/>
                          <a:latin typeface="Arial" charset="0"/>
                          <a:cs typeface="Arial" charset="0"/>
                        </a:rPr>
                        <a:t>مخزى</a:t>
                      </a:r>
                      <a:r>
                        <a:rPr kumimoji="0" lang="ar-SA" sz="2800" b="0" i="0" u="none" strike="noStrike" cap="none" normalizeH="0" baseline="0" dirty="0">
                          <a:ln>
                            <a:noFill/>
                          </a:ln>
                          <a:solidFill>
                            <a:schemeClr val="tx1"/>
                          </a:solidFill>
                          <a:effectLst/>
                          <a:latin typeface="Arial" charset="0"/>
                          <a:cs typeface="Arial" charset="0"/>
                        </a:rPr>
                        <a:t> وإيمانٍ بغير رياء، بمحبةٍ كاملة ورجاءٍ ثابت،</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نجسُر بدالةٍ بغير خوف أن نقول الصلاة المقدسة </a:t>
                      </a:r>
                      <a:r>
                        <a:rPr kumimoji="0" lang="ar-SA" sz="2800" b="0" i="0" u="none" strike="noStrike" cap="none" normalizeH="0" baseline="0" dirty="0" err="1">
                          <a:ln>
                            <a:noFill/>
                          </a:ln>
                          <a:solidFill>
                            <a:schemeClr val="tx1"/>
                          </a:solidFill>
                          <a:effectLst/>
                          <a:latin typeface="Arial" charset="0"/>
                          <a:cs typeface="Arial" charset="0"/>
                        </a:rPr>
                        <a:t>التى</a:t>
                      </a:r>
                      <a:r>
                        <a:rPr kumimoji="0" lang="ar-SA" sz="2800" b="0" i="0" u="none" strike="noStrike" cap="none" normalizeH="0" baseline="0" dirty="0">
                          <a:ln>
                            <a:noFill/>
                          </a:ln>
                          <a:solidFill>
                            <a:schemeClr val="tx1"/>
                          </a:solidFill>
                          <a:effectLst/>
                          <a:latin typeface="Arial" charset="0"/>
                          <a:cs typeface="Arial" charset="0"/>
                        </a:rPr>
                        <a:t> أعطاها ابنكَ الحبيب لتلاميذِهِ القديسين ورُسُلِهِ الأطهار قائلاً لهم: إنهُ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كل زمان إذا صليتم فاطلبوا هكذا وقولوا:</a:t>
                      </a: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B52DA41D-4805-4442-97AB-ADAD4FF13D59}"/>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813A032E-13F7-4120-BF6A-D6EE5F3552B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2422520"/>
      </p:ext>
    </p:extLst>
  </p:cSld>
  <p:clrMapOvr>
    <a:masterClrMapping/>
  </p:clrMapOvr>
  <p:transition/>
</p:sld>
</file>

<file path=ppt/slides/slide3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18466685"/>
      </p:ext>
    </p:extLst>
  </p:cSld>
  <p:clrMapOvr>
    <a:masterClrMapping/>
  </p:clrMapOvr>
  <p:transition/>
</p:sld>
</file>

<file path=ppt/slides/slide3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0961991" name="Group 71"/>
          <p:cNvGraphicFramePr>
            <a:graphicFrameLocks noGrp="1"/>
          </p:cNvGraphicFramePr>
          <p:nvPr>
            <p:extLst>
              <p:ext uri="{D42A27DB-BD31-4B8C-83A1-F6EECF244321}">
                <p14:modId xmlns:p14="http://schemas.microsoft.com/office/powerpoint/2010/main" val="1952661620"/>
              </p:ext>
            </p:extLst>
          </p:nvPr>
        </p:nvGraphicFramePr>
        <p:xfrm>
          <a:off x="0" y="1131590"/>
          <a:ext cx="9144000" cy="3695527"/>
        </p:xfrm>
        <a:graphic>
          <a:graphicData uri="http://schemas.openxmlformats.org/drawingml/2006/table">
            <a:tbl>
              <a:tblPr/>
              <a:tblGrid>
                <a:gridCol w="9144000">
                  <a:extLst>
                    <a:ext uri="{9D8B030D-6E8A-4147-A177-3AD203B41FA5}">
                      <a16:colId xmlns:a16="http://schemas.microsoft.com/office/drawing/2014/main" val="20000"/>
                    </a:ext>
                  </a:extLst>
                </a:gridCol>
              </a:tblGrid>
              <a:tr h="137806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6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الله الذي أنعم على زكريا من بعد الكبر وعلى </a:t>
                      </a:r>
                      <a:r>
                        <a:rPr kumimoji="0" lang="ar-SA" sz="2800" b="0" i="0" u="none" strike="noStrike" cap="none" normalizeH="0" baseline="0" dirty="0" err="1">
                          <a:ln>
                            <a:noFill/>
                          </a:ln>
                          <a:solidFill>
                            <a:schemeClr val="tx1"/>
                          </a:solidFill>
                          <a:effectLst/>
                          <a:latin typeface="Arial" charset="0"/>
                          <a:cs typeface="Arial" charset="0"/>
                        </a:rPr>
                        <a:t>إليصابات</a:t>
                      </a:r>
                      <a:r>
                        <a:rPr kumimoji="0" lang="ar-SA" sz="2800" b="0" i="0" u="none" strike="noStrike" cap="none" normalizeH="0" baseline="0" dirty="0">
                          <a:ln>
                            <a:noFill/>
                          </a:ln>
                          <a:solidFill>
                            <a:schemeClr val="tx1"/>
                          </a:solidFill>
                          <a:effectLst/>
                          <a:latin typeface="Arial" charset="0"/>
                          <a:cs typeface="Arial" charset="0"/>
                        </a:rPr>
                        <a:t> من بعد الشيخوخة والعقم فنطق لسانه بعد البكم.</a:t>
                      </a:r>
                      <a:r>
                        <a:rPr kumimoji="0" lang="ar-SA" sz="32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وتكلم بتسابيح </a:t>
                      </a:r>
                      <a:r>
                        <a:rPr kumimoji="0" lang="ar-SA" sz="2800" b="0" i="0" u="none" strike="noStrike" cap="none" normalizeH="0" baseline="0" dirty="0" err="1">
                          <a:ln>
                            <a:noFill/>
                          </a:ln>
                          <a:solidFill>
                            <a:schemeClr val="tx1"/>
                          </a:solidFill>
                          <a:effectLst/>
                          <a:latin typeface="Arial" charset="0"/>
                          <a:cs typeface="Arial" charset="0"/>
                        </a:rPr>
                        <a:t>وتماجيد</a:t>
                      </a:r>
                      <a:r>
                        <a:rPr kumimoji="0" lang="ar-SA" sz="2800" b="0" i="0" u="none" strike="noStrike" cap="none" normalizeH="0" baseline="0" dirty="0">
                          <a:ln>
                            <a:noFill/>
                          </a:ln>
                          <a:solidFill>
                            <a:schemeClr val="tx1"/>
                          </a:solidFill>
                          <a:effectLst/>
                          <a:latin typeface="Arial" charset="0"/>
                          <a:cs typeface="Arial" charset="0"/>
                        </a:rPr>
                        <a:t> وعظائم</a:t>
                      </a: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3096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sng" strike="noStrike" cap="none" normalizeH="0" baseline="0" dirty="0">
                          <a:ln>
                            <a:noFill/>
                          </a:ln>
                          <a:solidFill>
                            <a:srgbClr val="FF9933"/>
                          </a:solidFill>
                          <a:effectLst/>
                          <a:latin typeface="Arial" charset="0"/>
                          <a:cs typeface="Times New Roman" pitchFamily="18" charset="0"/>
                        </a:rPr>
                        <a:t>Prêtre:</a:t>
                      </a:r>
                    </a:p>
                    <a:p>
                      <a:pPr algn="just"/>
                      <a:r>
                        <a:rPr lang="fr-FR" sz="2800" kern="1200" dirty="0">
                          <a:solidFill>
                            <a:schemeClr val="tx1"/>
                          </a:solidFill>
                          <a:effectLst/>
                          <a:latin typeface="+mn-lt"/>
                          <a:ea typeface="+mn-ea"/>
                          <a:cs typeface="+mn-cs"/>
                        </a:rPr>
                        <a:t>Ô Dieu, qui a accordé à Zacharie après sa vieillesse et à Elisabeth après vieillissement et stérilité. Alors la langue du muet a prononcé des louanges, des glorifications et des merveilles.</a:t>
                      </a:r>
                      <a:endParaRPr kumimoji="0" lang="en-US" sz="36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4495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ction Button: Custom 26">
            <a:hlinkClick r:id="rId3" action="ppaction://hlinksldjump" highlightClick="1"/>
            <a:extLst>
              <a:ext uri="{FF2B5EF4-FFF2-40B4-BE49-F238E27FC236}">
                <a16:creationId xmlns:a16="http://schemas.microsoft.com/office/drawing/2014/main" id="{AA38143F-D8C7-4D05-9110-9E9EDEDECF88}"/>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graphicFrame>
        <p:nvGraphicFramePr>
          <p:cNvPr id="2" name="Tableau 1">
            <a:extLst>
              <a:ext uri="{FF2B5EF4-FFF2-40B4-BE49-F238E27FC236}">
                <a16:creationId xmlns:a16="http://schemas.microsoft.com/office/drawing/2014/main" id="{8677F3B5-D7D9-4F26-ACA6-4E51A49E3349}"/>
              </a:ext>
            </a:extLst>
          </p:cNvPr>
          <p:cNvGraphicFramePr>
            <a:graphicFrameLocks noGrp="1"/>
          </p:cNvGraphicFramePr>
          <p:nvPr>
            <p:extLst>
              <p:ext uri="{D42A27DB-BD31-4B8C-83A1-F6EECF244321}">
                <p14:modId xmlns:p14="http://schemas.microsoft.com/office/powerpoint/2010/main" val="2871281110"/>
              </p:ext>
            </p:extLst>
          </p:nvPr>
        </p:nvGraphicFramePr>
        <p:xfrm>
          <a:off x="1350928" y="110286"/>
          <a:ext cx="6442143" cy="701040"/>
        </p:xfrm>
        <a:graphic>
          <a:graphicData uri="http://schemas.openxmlformats.org/drawingml/2006/table">
            <a:tbl>
              <a:tblPr firstRow="1" bandRow="1">
                <a:tableStyleId>{2D5ABB26-0587-4C30-8999-92F81FD0307C}</a:tableStyleId>
              </a:tblPr>
              <a:tblGrid>
                <a:gridCol w="6442143">
                  <a:extLst>
                    <a:ext uri="{9D8B030D-6E8A-4147-A177-3AD203B41FA5}">
                      <a16:colId xmlns:a16="http://schemas.microsoft.com/office/drawing/2014/main" val="3313108875"/>
                    </a:ext>
                  </a:extLst>
                </a:gridCol>
              </a:tblGrid>
              <a:tr h="370840">
                <a:tc>
                  <a:txBody>
                    <a:bodyPr/>
                    <a:lstStyle/>
                    <a:p>
                      <a:pPr algn="ctr"/>
                      <a:r>
                        <a:rPr lang="en-US" sz="2000" dirty="0">
                          <a:solidFill>
                            <a:schemeClr val="tx1"/>
                          </a:solidFill>
                          <a:latin typeface="Arial" charset="0"/>
                        </a:rPr>
                        <a:t>Fraction pour le Père pour l’</a:t>
                      </a:r>
                      <a:r>
                        <a:rPr lang="fr-FR" sz="2000" dirty="0"/>
                        <a:t>Epiphanie</a:t>
                      </a:r>
                      <a:endParaRPr lang="en-US" sz="2000" dirty="0">
                        <a:solidFill>
                          <a:schemeClr val="tx1"/>
                        </a:solidFill>
                        <a:latin typeface="Arial" charset="0"/>
                      </a:endParaRPr>
                    </a:p>
                    <a:p>
                      <a:pPr algn="ctr"/>
                      <a:r>
                        <a:rPr lang="en-US" sz="2000" dirty="0">
                          <a:solidFill>
                            <a:schemeClr val="tx1"/>
                          </a:solidFill>
                          <a:latin typeface="Arial" charset="0"/>
                        </a:rPr>
                        <a:t>et pour la fête de saint Jean-Baptiste</a:t>
                      </a:r>
                      <a:endParaRPr lang="fr-FR" sz="2000" dirty="0"/>
                    </a:p>
                  </a:txBody>
                  <a:tcPr>
                    <a:lnL>
                      <a:noFill/>
                    </a:lnL>
                    <a:lnR>
                      <a:noFill/>
                    </a:lnR>
                    <a:lnT>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92084751"/>
                  </a:ext>
                </a:extLst>
              </a:tr>
            </a:tbl>
          </a:graphicData>
        </a:graphic>
      </p:graphicFrame>
    </p:spTree>
    <p:extLst>
      <p:ext uri="{BB962C8B-B14F-4D97-AF65-F5344CB8AC3E}">
        <p14:creationId xmlns:p14="http://schemas.microsoft.com/office/powerpoint/2010/main" val="2219880049"/>
      </p:ext>
    </p:extLst>
  </p:cSld>
  <p:clrMapOvr>
    <a:masterClrMapping/>
  </p:clrMapOvr>
  <p:transition/>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115612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90">
            <a:extLst>
              <a:ext uri="{FF2B5EF4-FFF2-40B4-BE49-F238E27FC236}">
                <a16:creationId xmlns:a16="http://schemas.microsoft.com/office/drawing/2014/main" id="{8FC163DA-C6AF-4124-AE09-1BA97EDFEC5A}"/>
              </a:ext>
            </a:extLst>
          </p:cNvPr>
          <p:cNvGraphicFramePr>
            <a:graphicFrameLocks/>
          </p:cNvGraphicFramePr>
          <p:nvPr>
            <p:extLst>
              <p:ext uri="{D42A27DB-BD31-4B8C-83A1-F6EECF244321}">
                <p14:modId xmlns:p14="http://schemas.microsoft.com/office/powerpoint/2010/main" val="3829434836"/>
              </p:ext>
            </p:extLst>
          </p:nvPr>
        </p:nvGraphicFramePr>
        <p:xfrm>
          <a:off x="0" y="0"/>
          <a:ext cx="9143999" cy="4847844"/>
        </p:xfrm>
        <a:graphic>
          <a:graphicData uri="http://schemas.openxmlformats.org/drawingml/2006/table">
            <a:tbl>
              <a:tblPr/>
              <a:tblGrid>
                <a:gridCol w="3151762">
                  <a:extLst>
                    <a:ext uri="{9D8B030D-6E8A-4147-A177-3AD203B41FA5}">
                      <a16:colId xmlns:a16="http://schemas.microsoft.com/office/drawing/2014/main" val="3002025102"/>
                    </a:ext>
                  </a:extLst>
                </a:gridCol>
                <a:gridCol w="3284410">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43839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Coptic1" pitchFamily="2" charset="0"/>
                          <a:cs typeface="Arial" charset="0"/>
                        </a:rPr>
                        <a:t>Nem nid# </a:t>
                      </a:r>
                      <a:r>
                        <a:rPr kumimoji="0" lang="fr-FR" sz="2400" b="0" i="0" u="none" strike="noStrike" cap="none" normalizeH="0" baseline="0" dirty="0" err="1">
                          <a:ln>
                            <a:noFill/>
                          </a:ln>
                          <a:solidFill>
                            <a:schemeClr val="tx1"/>
                          </a:solidFill>
                          <a:effectLst/>
                          <a:latin typeface="Coptic1" pitchFamily="2" charset="0"/>
                          <a:cs typeface="Arial" charset="0"/>
                        </a:rPr>
                        <a:t>n~zwon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n~a~cwmatoc</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pik#d</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m~p~recbuteroc</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nitagma</a:t>
                      </a:r>
                      <a:r>
                        <a:rPr kumimoji="0" lang="fr-FR" sz="2400" b="0" i="0" u="none" strike="noStrike" cap="none" normalizeH="0" baseline="0" dirty="0">
                          <a:ln>
                            <a:noFill/>
                          </a:ln>
                          <a:solidFill>
                            <a:schemeClr val="tx1"/>
                          </a:solidFill>
                          <a:effectLst/>
                          <a:latin typeface="Coptic1" pitchFamily="2" charset="0"/>
                          <a:cs typeface="Arial" charset="0"/>
                        </a:rPr>
                        <a:t> t/</a:t>
                      </a:r>
                      <a:r>
                        <a:rPr kumimoji="0" lang="fr-FR" sz="2400" b="0" i="0" u="none" strike="noStrike" cap="none" normalizeH="0" baseline="0" dirty="0" err="1">
                          <a:ln>
                            <a:noFill/>
                          </a:ln>
                          <a:solidFill>
                            <a:schemeClr val="tx1"/>
                          </a:solidFill>
                          <a:effectLst/>
                          <a:latin typeface="Coptic1" pitchFamily="2" charset="0"/>
                          <a:cs typeface="Arial" charset="0"/>
                        </a:rPr>
                        <a:t>rou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n~e~pouranion</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pia~gioc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Iw#a</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piref</a:t>
                      </a:r>
                      <a:r>
                        <a:rPr kumimoji="0" lang="fr-FR" sz="2400" b="0" i="0" u="none" strike="noStrike" cap="none" normalizeH="0" baseline="0" dirty="0">
                          <a:ln>
                            <a:noFill/>
                          </a:ln>
                          <a:solidFill>
                            <a:schemeClr val="tx1"/>
                          </a:solidFill>
                          <a:effectLst/>
                          <a:latin typeface="Coptic1" pitchFamily="2" charset="0"/>
                          <a:cs typeface="Arial" charset="0"/>
                        </a:rPr>
                        <a:t>]</a:t>
                      </a:r>
                      <a:r>
                        <a:rPr kumimoji="0" lang="fr-FR" sz="2400" b="0" i="0" u="none" strike="noStrike" cap="none" normalizeH="0" baseline="0" dirty="0" err="1">
                          <a:ln>
                            <a:noFill/>
                          </a:ln>
                          <a:solidFill>
                            <a:schemeClr val="tx1"/>
                          </a:solidFill>
                          <a:effectLst/>
                          <a:latin typeface="Coptic1" pitchFamily="2" charset="0"/>
                          <a:cs typeface="Arial" charset="0"/>
                        </a:rPr>
                        <a:t>wmc</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pir#m#d</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n~so</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nao#c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n~io</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n~a~poctoloc</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pig</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n~a~lou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n~a~gioc</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pia~gioc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C~tevanoc</a:t>
                      </a:r>
                      <a:r>
                        <a:rPr kumimoji="0" lang="fr-FR"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algn="just"/>
                      <a:r>
                        <a:rPr kumimoji="0" lang="fr-FR" sz="2400" b="0" i="0" u="none" strike="noStrike" cap="none" normalizeH="0" baseline="0" dirty="0">
                          <a:ln>
                            <a:noFill/>
                          </a:ln>
                          <a:solidFill>
                            <a:schemeClr val="tx1"/>
                          </a:solidFill>
                          <a:effectLst/>
                          <a:latin typeface="Arial" charset="0"/>
                          <a:cs typeface="Times New Roman" pitchFamily="18" charset="0"/>
                        </a:rPr>
                        <a:t>les 4 animaux incorporels, les 24 anciens et tous les chœurs célestes. Saint Jean le baptiste, les cent quarante quatre mille, nos seigneurs et pères les apôtres, les trois jeunes saints, saint Etienne,</a:t>
                      </a:r>
                      <a:endParaRPr kumimoji="0" lang="fr-CA"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Times New Roman" pitchFamily="18" charset="0"/>
                        </a:rPr>
                        <a:t>والأربعة الكائنات غير</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المتجسدين والأربعة</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والعشرين قسيسا وكل</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الطغمات السمائية</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والقديس يوحنا</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المعمدان والمائة</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والأربعة</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والأربعين</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ألفا وسادتي الآباء</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والرسل والثلاثة فتيه</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القديسين والقديس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Times New Roman" pitchFamily="18" charset="0"/>
                        </a:rPr>
                        <a:t>اسطفانوس</a:t>
                      </a:r>
                      <a:r>
                        <a:rPr kumimoji="0" lang="fr-FR" sz="2800" b="0" i="0" u="none" strike="noStrike" cap="none" normalizeH="0" baseline="0" dirty="0">
                          <a:ln>
                            <a:noFill/>
                          </a:ln>
                          <a:solidFill>
                            <a:schemeClr val="tx1"/>
                          </a:solidFill>
                          <a:effectLst/>
                          <a:latin typeface="Arial" charset="0"/>
                          <a:cs typeface="Times New Roman" pitchFamily="18" charset="0"/>
                        </a:rPr>
                        <a:t>.</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107545535"/>
      </p:ext>
    </p:extLst>
  </p:cSld>
  <p:clrMapOvr>
    <a:masterClrMapping/>
  </p:clrMapOvr>
  <p:transition/>
</p:sld>
</file>

<file path=ppt/slides/slide3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462686" name="Group 30"/>
          <p:cNvGraphicFramePr>
            <a:graphicFrameLocks noGrp="1"/>
          </p:cNvGraphicFramePr>
          <p:nvPr>
            <p:extLst>
              <p:ext uri="{D42A27DB-BD31-4B8C-83A1-F6EECF244321}">
                <p14:modId xmlns:p14="http://schemas.microsoft.com/office/powerpoint/2010/main" val="1715210060"/>
              </p:ext>
            </p:extLst>
          </p:nvPr>
        </p:nvGraphicFramePr>
        <p:xfrm>
          <a:off x="0" y="60579"/>
          <a:ext cx="9144000" cy="4665228"/>
        </p:xfrm>
        <a:graphic>
          <a:graphicData uri="http://schemas.openxmlformats.org/drawingml/2006/table">
            <a:tbl>
              <a:tblPr/>
              <a:tblGrid>
                <a:gridCol w="9144000">
                  <a:extLst>
                    <a:ext uri="{9D8B030D-6E8A-4147-A177-3AD203B41FA5}">
                      <a16:colId xmlns:a16="http://schemas.microsoft.com/office/drawing/2014/main" val="20000"/>
                    </a:ext>
                  </a:extLst>
                </a:gridCol>
              </a:tblGrid>
              <a:tr h="146250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6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وتهللت </a:t>
                      </a:r>
                      <a:r>
                        <a:rPr kumimoji="0" lang="ar-SA" sz="2800" b="0" i="0" u="none" strike="noStrike" cap="none" normalizeH="0" baseline="0" dirty="0" err="1">
                          <a:ln>
                            <a:noFill/>
                          </a:ln>
                          <a:solidFill>
                            <a:schemeClr val="tx1"/>
                          </a:solidFill>
                          <a:effectLst/>
                          <a:latin typeface="Arial" charset="0"/>
                          <a:cs typeface="Arial" charset="0"/>
                        </a:rPr>
                        <a:t>إليصابات</a:t>
                      </a:r>
                      <a:r>
                        <a:rPr kumimoji="0" lang="ar-SA" sz="2800" b="0" i="0" u="none" strike="noStrike" cap="none" normalizeH="0" baseline="0" dirty="0">
                          <a:ln>
                            <a:noFill/>
                          </a:ln>
                          <a:solidFill>
                            <a:schemeClr val="tx1"/>
                          </a:solidFill>
                          <a:effectLst/>
                          <a:latin typeface="Arial" charset="0"/>
                          <a:cs typeface="Arial" charset="0"/>
                        </a:rPr>
                        <a:t> قائلة مبارك الرب الإله الذي نزع عاري من بين الناس الذي ليس أحد في مواليد النساء أعظم منه الذي شهد عنه وشهادته حق هي. إني لست </a:t>
                      </a:r>
                      <a:r>
                        <a:rPr kumimoji="0" lang="ar-SA" sz="2800" b="0" i="0" u="none" strike="noStrike" cap="none" normalizeH="0" baseline="0" dirty="0" err="1">
                          <a:ln>
                            <a:noFill/>
                          </a:ln>
                          <a:solidFill>
                            <a:schemeClr val="tx1"/>
                          </a:solidFill>
                          <a:effectLst/>
                          <a:latin typeface="Arial" charset="0"/>
                          <a:cs typeface="Arial" charset="0"/>
                        </a:rPr>
                        <a:t>بالمسيا</a:t>
                      </a:r>
                      <a:r>
                        <a:rPr kumimoji="0" lang="ar-SA" sz="2800" b="0" i="0" u="none" strike="noStrike" cap="none" normalizeH="0" baseline="0" dirty="0">
                          <a:ln>
                            <a:noFill/>
                          </a:ln>
                          <a:solidFill>
                            <a:schemeClr val="tx1"/>
                          </a:solidFill>
                          <a:effectLst/>
                          <a:latin typeface="Arial" charset="0"/>
                          <a:cs typeface="Arial" charset="0"/>
                        </a:rPr>
                        <a:t> المنتظر الذي يأتي بعدي هو أعظم مني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3490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600" b="0" i="0" u="sng" strike="noStrike" cap="none" normalizeH="0" baseline="0" dirty="0">
                          <a:ln>
                            <a:noFill/>
                          </a:ln>
                          <a:solidFill>
                            <a:srgbClr val="FF9933"/>
                          </a:solidFill>
                          <a:effectLst/>
                          <a:latin typeface="Arial" charset="0"/>
                          <a:cs typeface="Times New Roman" pitchFamily="18" charset="0"/>
                        </a:rPr>
                        <a:t>Prêtre:</a:t>
                      </a:r>
                    </a:p>
                    <a:p>
                      <a:pPr algn="just"/>
                      <a:r>
                        <a:rPr lang="fr-FR" sz="2400" kern="1200" dirty="0">
                          <a:solidFill>
                            <a:schemeClr val="tx1"/>
                          </a:solidFill>
                          <a:effectLst/>
                          <a:latin typeface="+mn-lt"/>
                          <a:ea typeface="+mn-ea"/>
                          <a:cs typeface="+mn-cs"/>
                        </a:rPr>
                        <a:t>Elisabeth fut remplie d’</a:t>
                      </a:r>
                      <a:r>
                        <a:rPr lang="fr-FR" sz="2400" kern="1200" dirty="0" err="1">
                          <a:solidFill>
                            <a:schemeClr val="tx1"/>
                          </a:solidFill>
                          <a:effectLst/>
                          <a:latin typeface="+mn-lt"/>
                          <a:ea typeface="+mn-ea"/>
                          <a:cs typeface="+mn-cs"/>
                        </a:rPr>
                        <a:t>allegresse</a:t>
                      </a:r>
                      <a:r>
                        <a:rPr lang="fr-FR" sz="2400" kern="1200" dirty="0">
                          <a:solidFill>
                            <a:schemeClr val="tx1"/>
                          </a:solidFill>
                          <a:effectLst/>
                          <a:latin typeface="+mn-lt"/>
                          <a:ea typeface="+mn-ea"/>
                          <a:cs typeface="+mn-cs"/>
                        </a:rPr>
                        <a:t> et dit : « Béni soit le Seigneur Dieu qui ôta mon opprobre parmi les hommes ».</a:t>
                      </a:r>
                    </a:p>
                    <a:p>
                      <a:pPr algn="just"/>
                      <a:r>
                        <a:rPr lang="fr-FR" sz="2400" kern="1200" dirty="0">
                          <a:solidFill>
                            <a:schemeClr val="tx1"/>
                          </a:solidFill>
                          <a:effectLst/>
                          <a:latin typeface="+mn-lt"/>
                          <a:ea typeface="+mn-ea"/>
                          <a:cs typeface="+mn-cs"/>
                        </a:rPr>
                        <a:t>Lui dont personne parmi les nés d’une femme n’est plus grand que lui. Qui a témoigné de Lui et son témoignage est vrai. Je ne suis pas le messie attendu, celui qui vient après moi est plus grand que moi.</a:t>
                      </a:r>
                      <a:endParaRPr kumimoji="0" lang="en-US"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76755879"/>
      </p:ext>
    </p:extLst>
  </p:cSld>
  <p:clrMapOvr>
    <a:masterClrMapping/>
  </p:clrMapOvr>
  <p:transition/>
</p:sld>
</file>

<file path=ppt/slides/slide3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463702" name="Group 22"/>
          <p:cNvGraphicFramePr>
            <a:graphicFrameLocks noGrp="1"/>
          </p:cNvGraphicFramePr>
          <p:nvPr>
            <p:extLst>
              <p:ext uri="{D42A27DB-BD31-4B8C-83A1-F6EECF244321}">
                <p14:modId xmlns:p14="http://schemas.microsoft.com/office/powerpoint/2010/main" val="893978348"/>
              </p:ext>
            </p:extLst>
          </p:nvPr>
        </p:nvGraphicFramePr>
        <p:xfrm>
          <a:off x="0" y="57150"/>
          <a:ext cx="9144000" cy="4811268"/>
        </p:xfrm>
        <a:graphic>
          <a:graphicData uri="http://schemas.openxmlformats.org/drawingml/2006/table">
            <a:tbl>
              <a:tblPr/>
              <a:tblGrid>
                <a:gridCol w="9144000">
                  <a:extLst>
                    <a:ext uri="{9D8B030D-6E8A-4147-A177-3AD203B41FA5}">
                      <a16:colId xmlns:a16="http://schemas.microsoft.com/office/drawing/2014/main" val="20000"/>
                    </a:ext>
                  </a:extLst>
                </a:gridCol>
              </a:tblGrid>
              <a:tr h="133502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6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الذي أعطي نعمة بدل نعمة إذ أتاه سيد الكل معتمداً منه في نهر الأردن. فرأي السموات مفتوحة والروح القدس نازلاً مثل حمامة وإذا صوت قد حدث من السموات قائلاً: هذا هو ابني الحبيب الذي </a:t>
                      </a:r>
                      <a:r>
                        <a:rPr kumimoji="0" lang="ar-SA" sz="2800" b="0" i="0" u="none" strike="noStrike" cap="none" normalizeH="0" baseline="0" dirty="0" err="1">
                          <a:ln>
                            <a:noFill/>
                          </a:ln>
                          <a:solidFill>
                            <a:schemeClr val="tx1"/>
                          </a:solidFill>
                          <a:effectLst/>
                          <a:latin typeface="Arial" charset="0"/>
                          <a:cs typeface="Arial" charset="0"/>
                        </a:rPr>
                        <a:t>ببه</a:t>
                      </a:r>
                      <a:r>
                        <a:rPr kumimoji="0" lang="ar-SA" sz="2800" b="0" i="0" u="none" strike="noStrike" cap="none" normalizeH="0" baseline="0" dirty="0">
                          <a:ln>
                            <a:noFill/>
                          </a:ln>
                          <a:solidFill>
                            <a:schemeClr val="tx1"/>
                          </a:solidFill>
                          <a:effectLst/>
                          <a:latin typeface="Arial" charset="0"/>
                          <a:cs typeface="Arial" charset="0"/>
                        </a:rPr>
                        <a:t> سررت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8094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6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Lui à qui a été donnée grâce sur grâce, si bien que le Maître de chacun, vint se faire baptiser par lui dans le fleuve du Jourdain. Il vit alors les cieux s’ouvrir et le Saint-Esprit descendre comme une colombe. Et une voix des cieux se fit entendre et disait : « Celui-ci est mon Fils bien-aimé, en qui j’ai mis toute ma joie ».</a:t>
                      </a:r>
                      <a:endParaRPr kumimoji="0" lang="en-US"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36923194"/>
      </p:ext>
    </p:extLst>
  </p:cSld>
  <p:clrMapOvr>
    <a:masterClrMapping/>
  </p:clrMapOvr>
  <p:transition/>
</p:sld>
</file>

<file path=ppt/slides/slide3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464733" name="Group 29"/>
          <p:cNvGraphicFramePr>
            <a:graphicFrameLocks noGrp="1"/>
          </p:cNvGraphicFramePr>
          <p:nvPr>
            <p:extLst>
              <p:ext uri="{D42A27DB-BD31-4B8C-83A1-F6EECF244321}">
                <p14:modId xmlns:p14="http://schemas.microsoft.com/office/powerpoint/2010/main" val="1579702417"/>
              </p:ext>
            </p:extLst>
          </p:nvPr>
        </p:nvGraphicFramePr>
        <p:xfrm>
          <a:off x="0" y="29718"/>
          <a:ext cx="9144000" cy="4689348"/>
        </p:xfrm>
        <a:graphic>
          <a:graphicData uri="http://schemas.openxmlformats.org/drawingml/2006/table">
            <a:tbl>
              <a:tblPr/>
              <a:tblGrid>
                <a:gridCol w="9144000">
                  <a:extLst>
                    <a:ext uri="{9D8B030D-6E8A-4147-A177-3AD203B41FA5}">
                      <a16:colId xmlns:a16="http://schemas.microsoft.com/office/drawing/2014/main" val="20000"/>
                    </a:ext>
                  </a:extLst>
                </a:gridCol>
              </a:tblGrid>
              <a:tr h="138988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6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 كان لباسه من وبر الأبل وعلي </a:t>
                      </a:r>
                      <a:r>
                        <a:rPr kumimoji="0" lang="ar-SA" sz="2400" b="0" i="0" u="none" strike="noStrike" cap="none" normalizeH="0" baseline="0" dirty="0" err="1">
                          <a:ln>
                            <a:noFill/>
                          </a:ln>
                          <a:solidFill>
                            <a:schemeClr val="tx1"/>
                          </a:solidFill>
                          <a:effectLst/>
                          <a:latin typeface="Arial" charset="0"/>
                          <a:cs typeface="Arial" charset="0"/>
                        </a:rPr>
                        <a:t>حقوية</a:t>
                      </a:r>
                      <a:r>
                        <a:rPr kumimoji="0" lang="ar-SA" sz="2400" b="0" i="0" u="none" strike="noStrike" cap="none" normalizeH="0" baseline="0" dirty="0">
                          <a:ln>
                            <a:noFill/>
                          </a:ln>
                          <a:solidFill>
                            <a:schemeClr val="tx1"/>
                          </a:solidFill>
                          <a:effectLst/>
                          <a:latin typeface="Arial" charset="0"/>
                          <a:cs typeface="Arial" charset="0"/>
                        </a:rPr>
                        <a:t> منطقة من جلد وكان طعامه جراداً وعسلاً برياً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يوحنا يا ابن الموعد شفاعة من أجل خطايانا وذنوبنا لكي ندعوه بشكر قائلين: أبانا الذي في السموات </a:t>
                      </a:r>
                      <a:r>
                        <a:rPr kumimoji="0" lang="ar-EG" sz="2400" b="0" i="0" u="none" strike="noStrike" cap="none" normalizeH="0" baseline="0" dirty="0">
                          <a:ln>
                            <a:noFill/>
                          </a:ln>
                          <a:solidFill>
                            <a:schemeClr val="tx1"/>
                          </a:solidFill>
                          <a:effectLst/>
                          <a:latin typeface="Arial" charset="0"/>
                          <a:cs typeface="Arial" charset="0"/>
                        </a:rPr>
                        <a:t>.....</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809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sng" strike="noStrike" cap="none" normalizeH="0" baseline="0" dirty="0">
                          <a:ln>
                            <a:noFill/>
                          </a:ln>
                          <a:solidFill>
                            <a:srgbClr val="FF9933"/>
                          </a:solidFill>
                          <a:effectLst/>
                          <a:latin typeface="Arial" charset="0"/>
                          <a:cs typeface="Times New Roman" pitchFamily="18" charset="0"/>
                        </a:rPr>
                        <a:t>Prêtre:</a:t>
                      </a:r>
                    </a:p>
                    <a:p>
                      <a:pPr algn="just"/>
                      <a:r>
                        <a:rPr lang="fr-FR" sz="2400" kern="1200" dirty="0">
                          <a:solidFill>
                            <a:schemeClr val="tx1"/>
                          </a:solidFill>
                          <a:effectLst/>
                          <a:latin typeface="+mn-lt"/>
                          <a:ea typeface="+mn-ea"/>
                          <a:cs typeface="+mn-cs"/>
                        </a:rPr>
                        <a:t>Lui qui avait un vêtement de poils de chameau, et une ceinture de cuir autour des reins. Lui qui se nourrissait de sauterelles et de miel sauvage.  Ô Jean, fils de la promesse, intercède pour nos péchés et nos iniquités, afin que nous le priions avec action de grâce en disant :</a:t>
                      </a:r>
                      <a:endParaRPr kumimoji="0" lang="en-US"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8060C886-2E5C-4D77-A610-FDF9CC6CE8F2}"/>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029DBC78-1447-4663-AC0B-058C2636F65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21590249"/>
      </p:ext>
    </p:extLst>
  </p:cSld>
  <p:clrMapOvr>
    <a:masterClrMapping/>
  </p:clrMapOvr>
  <p:transition/>
</p:sld>
</file>

<file path=ppt/slides/slide3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43411263"/>
      </p:ext>
    </p:extLst>
  </p:cSld>
  <p:clrMapOvr>
    <a:masterClrMapping/>
  </p:clrMapOvr>
  <p:transition/>
</p:sld>
</file>

<file path=ppt/slides/slide3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4495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ction Button: Custom 26">
            <a:hlinkClick r:id="rId3" action="ppaction://hlinksldjump" highlightClick="1"/>
            <a:extLst>
              <a:ext uri="{FF2B5EF4-FFF2-40B4-BE49-F238E27FC236}">
                <a16:creationId xmlns:a16="http://schemas.microsoft.com/office/drawing/2014/main" id="{AA38143F-D8C7-4D05-9110-9E9EDEDECF88}"/>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graphicFrame>
        <p:nvGraphicFramePr>
          <p:cNvPr id="2" name="Tableau 1">
            <a:extLst>
              <a:ext uri="{FF2B5EF4-FFF2-40B4-BE49-F238E27FC236}">
                <a16:creationId xmlns:a16="http://schemas.microsoft.com/office/drawing/2014/main" id="{8677F3B5-D7D9-4F26-ACA6-4E51A49E3349}"/>
              </a:ext>
            </a:extLst>
          </p:cNvPr>
          <p:cNvGraphicFramePr>
            <a:graphicFrameLocks noGrp="1"/>
          </p:cNvGraphicFramePr>
          <p:nvPr>
            <p:extLst>
              <p:ext uri="{D42A27DB-BD31-4B8C-83A1-F6EECF244321}">
                <p14:modId xmlns:p14="http://schemas.microsoft.com/office/powerpoint/2010/main" val="3035924367"/>
              </p:ext>
            </p:extLst>
          </p:nvPr>
        </p:nvGraphicFramePr>
        <p:xfrm>
          <a:off x="1350928" y="0"/>
          <a:ext cx="6442143" cy="396240"/>
        </p:xfrm>
        <a:graphic>
          <a:graphicData uri="http://schemas.openxmlformats.org/drawingml/2006/table">
            <a:tbl>
              <a:tblPr firstRow="1" bandRow="1">
                <a:tableStyleId>{2D5ABB26-0587-4C30-8999-92F81FD0307C}</a:tableStyleId>
              </a:tblPr>
              <a:tblGrid>
                <a:gridCol w="6442143">
                  <a:extLst>
                    <a:ext uri="{9D8B030D-6E8A-4147-A177-3AD203B41FA5}">
                      <a16:colId xmlns:a16="http://schemas.microsoft.com/office/drawing/2014/main" val="3313108875"/>
                    </a:ext>
                  </a:extLst>
                </a:gridCol>
              </a:tblGrid>
              <a:tr h="370840">
                <a:tc>
                  <a:txBody>
                    <a:bodyPr/>
                    <a:lstStyle/>
                    <a:p>
                      <a:pPr algn="ctr"/>
                      <a:r>
                        <a:rPr lang="en-US" sz="2000" dirty="0">
                          <a:solidFill>
                            <a:schemeClr val="tx1"/>
                          </a:solidFill>
                          <a:latin typeface="Arial" charset="0"/>
                        </a:rPr>
                        <a:t>Fraction pour le Père pour l’</a:t>
                      </a:r>
                      <a:r>
                        <a:rPr lang="fr-FR" sz="2000" dirty="0"/>
                        <a:t>Epiphanie</a:t>
                      </a:r>
                      <a:endParaRPr lang="en-US" sz="2000" dirty="0">
                        <a:solidFill>
                          <a:schemeClr val="tx1"/>
                        </a:solidFill>
                        <a:latin typeface="Arial" charset="0"/>
                      </a:endParaRPr>
                    </a:p>
                  </a:txBody>
                  <a:tcPr>
                    <a:lnL>
                      <a:noFill/>
                    </a:lnL>
                    <a:lnR>
                      <a:noFill/>
                    </a:lnR>
                    <a:lnT>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92084751"/>
                  </a:ext>
                </a:extLst>
              </a:tr>
            </a:tbl>
          </a:graphicData>
        </a:graphic>
      </p:graphicFrame>
      <p:graphicFrame>
        <p:nvGraphicFramePr>
          <p:cNvPr id="7" name="Group 22">
            <a:extLst>
              <a:ext uri="{FF2B5EF4-FFF2-40B4-BE49-F238E27FC236}">
                <a16:creationId xmlns:a16="http://schemas.microsoft.com/office/drawing/2014/main" id="{D00FECA4-EE8A-49F0-8A8A-31907000E47B}"/>
              </a:ext>
            </a:extLst>
          </p:cNvPr>
          <p:cNvGraphicFramePr>
            <a:graphicFrameLocks/>
          </p:cNvGraphicFramePr>
          <p:nvPr>
            <p:extLst>
              <p:ext uri="{D42A27DB-BD31-4B8C-83A1-F6EECF244321}">
                <p14:modId xmlns:p14="http://schemas.microsoft.com/office/powerpoint/2010/main" val="2682215008"/>
              </p:ext>
            </p:extLst>
          </p:nvPr>
        </p:nvGraphicFramePr>
        <p:xfrm>
          <a:off x="0" y="396240"/>
          <a:ext cx="9144000" cy="4507230"/>
        </p:xfrm>
        <a:graphic>
          <a:graphicData uri="http://schemas.openxmlformats.org/drawingml/2006/table">
            <a:tbl>
              <a:tblPr/>
              <a:tblGrid>
                <a:gridCol w="3187700">
                  <a:extLst>
                    <a:ext uri="{9D8B030D-6E8A-4147-A177-3AD203B41FA5}">
                      <a16:colId xmlns:a16="http://schemas.microsoft.com/office/drawing/2014/main" val="250270703"/>
                    </a:ext>
                  </a:extLst>
                </a:gridCol>
                <a:gridCol w="3181350">
                  <a:extLst>
                    <a:ext uri="{9D8B030D-6E8A-4147-A177-3AD203B41FA5}">
                      <a16:colId xmlns:a16="http://schemas.microsoft.com/office/drawing/2014/main" val="20000"/>
                    </a:ext>
                  </a:extLst>
                </a:gridCol>
                <a:gridCol w="2774950">
                  <a:extLst>
                    <a:ext uri="{9D8B030D-6E8A-4147-A177-3AD203B41FA5}">
                      <a16:colId xmlns:a16="http://schemas.microsoft.com/office/drawing/2014/main" val="20001"/>
                    </a:ext>
                  </a:extLst>
                </a:gridCol>
              </a:tblGrid>
              <a:tr h="4370313">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lang="fr-FR" sz="1800" u="sng" kern="1200" dirty="0">
                          <a:solidFill>
                            <a:srgbClr val="FF9900"/>
                          </a:solidFill>
                          <a:effectLst/>
                          <a:latin typeface="Coptic1" pitchFamily="2" charset="0"/>
                          <a:ea typeface="+mn-ea"/>
                          <a:cs typeface="+mn-cs"/>
                        </a:rPr>
                        <a:t>Piou/b:</a:t>
                      </a:r>
                    </a:p>
                    <a:p>
                      <a:pPr marL="0" marR="0" lvl="0" indent="0" algn="just" defTabSz="914400" rtl="0" eaLnBrk="1" fontAlgn="base" latinLnBrk="0" hangingPunct="1">
                        <a:lnSpc>
                          <a:spcPct val="95000"/>
                        </a:lnSpc>
                        <a:spcBef>
                          <a:spcPct val="0"/>
                        </a:spcBef>
                        <a:spcAft>
                          <a:spcPct val="0"/>
                        </a:spcAft>
                        <a:buClrTx/>
                        <a:buSzTx/>
                        <a:buFontTx/>
                        <a:buNone/>
                        <a:tabLst/>
                        <a:defRPr/>
                      </a:pPr>
                      <a:r>
                        <a:rPr lang="fr-FR" sz="2050" kern="1200" dirty="0" err="1">
                          <a:solidFill>
                            <a:schemeClr val="tx1"/>
                          </a:solidFill>
                          <a:effectLst/>
                          <a:latin typeface="Coptic1" pitchFamily="2" charset="0"/>
                          <a:ea typeface="+mn-ea"/>
                          <a:cs typeface="+mn-cs"/>
                        </a:rPr>
                        <a:t>Eak</a:t>
                      </a:r>
                      <a:r>
                        <a:rPr lang="fr-FR" sz="2050" kern="1200" dirty="0">
                          <a:solidFill>
                            <a:schemeClr val="tx1"/>
                          </a:solidFill>
                          <a:effectLst/>
                          <a:latin typeface="Coptic1" pitchFamily="2" charset="0"/>
                          <a:ea typeface="+mn-ea"/>
                          <a:cs typeface="+mn-cs"/>
                        </a:rPr>
                        <a:t>] nan </a:t>
                      </a:r>
                      <a:r>
                        <a:rPr lang="fr-FR" sz="2050" kern="1200" dirty="0" err="1">
                          <a:solidFill>
                            <a:schemeClr val="tx1"/>
                          </a:solidFill>
                          <a:effectLst/>
                          <a:latin typeface="Coptic1" pitchFamily="2" charset="0"/>
                          <a:ea typeface="+mn-ea"/>
                          <a:cs typeface="+mn-cs"/>
                        </a:rPr>
                        <a:t>m~pih~mot</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n~te</a:t>
                      </a:r>
                      <a:r>
                        <a:rPr lang="fr-FR" sz="2050" kern="1200" dirty="0">
                          <a:solidFill>
                            <a:schemeClr val="tx1"/>
                          </a:solidFill>
                          <a:effectLst/>
                          <a:latin typeface="Coptic1" pitchFamily="2" charset="0"/>
                          <a:ea typeface="+mn-ea"/>
                          <a:cs typeface="+mn-cs"/>
                        </a:rPr>
                        <a:t> ]mets/ri: </a:t>
                      </a:r>
                      <a:r>
                        <a:rPr lang="fr-FR" sz="2050" kern="1200" dirty="0" err="1">
                          <a:solidFill>
                            <a:schemeClr val="tx1"/>
                          </a:solidFill>
                          <a:effectLst/>
                          <a:latin typeface="Coptic1" pitchFamily="2" charset="0"/>
                          <a:ea typeface="+mn-ea"/>
                          <a:cs typeface="+mn-cs"/>
                        </a:rPr>
                        <a:t>hiten</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pijwkem</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n~te</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pioua~hemmici</a:t>
                      </a:r>
                      <a:r>
                        <a:rPr lang="fr-FR" sz="2050" kern="1200" dirty="0">
                          <a:solidFill>
                            <a:schemeClr val="tx1"/>
                          </a:solidFill>
                          <a:effectLst/>
                          <a:latin typeface="Coptic1" pitchFamily="2" charset="0"/>
                          <a:ea typeface="+mn-ea"/>
                          <a:cs typeface="+mn-cs"/>
                        </a:rPr>
                        <a:t>: nem ]</a:t>
                      </a:r>
                      <a:r>
                        <a:rPr lang="fr-FR" sz="2050" kern="1200" dirty="0" err="1">
                          <a:solidFill>
                            <a:schemeClr val="tx1"/>
                          </a:solidFill>
                          <a:effectLst/>
                          <a:latin typeface="Coptic1" pitchFamily="2" charset="0"/>
                          <a:ea typeface="+mn-ea"/>
                          <a:cs typeface="+mn-cs"/>
                        </a:rPr>
                        <a:t>metberi</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n~te</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Pip~neuma</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Eyouab</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Ouoh</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nou</a:t>
                      </a:r>
                      <a:r>
                        <a:rPr lang="fr-FR" sz="2050" kern="1200" dirty="0">
                          <a:solidFill>
                            <a:schemeClr val="tx1"/>
                          </a:solidFill>
                          <a:effectLst/>
                          <a:latin typeface="Coptic1" pitchFamily="2" charset="0"/>
                          <a:ea typeface="+mn-ea"/>
                          <a:cs typeface="+mn-cs"/>
                        </a:rPr>
                        <a:t> on </a:t>
                      </a:r>
                      <a:r>
                        <a:rPr lang="fr-FR" sz="2050" kern="1200" dirty="0" err="1">
                          <a:solidFill>
                            <a:schemeClr val="tx1"/>
                          </a:solidFill>
                          <a:effectLst/>
                          <a:latin typeface="Coptic1" pitchFamily="2" charset="0"/>
                          <a:ea typeface="+mn-ea"/>
                          <a:cs typeface="+mn-cs"/>
                        </a:rPr>
                        <a:t>a~riten</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n~emp~sa</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qen</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oumetatsobi</a:t>
                      </a:r>
                      <a:r>
                        <a:rPr lang="fr-FR" sz="2050" kern="1200" dirty="0">
                          <a:solidFill>
                            <a:schemeClr val="tx1"/>
                          </a:solidFill>
                          <a:effectLst/>
                          <a:latin typeface="Coptic1" pitchFamily="2" charset="0"/>
                          <a:ea typeface="+mn-ea"/>
                          <a:cs typeface="+mn-cs"/>
                        </a:rPr>
                        <a:t>: nem ouh/t </a:t>
                      </a:r>
                      <a:r>
                        <a:rPr lang="fr-FR" sz="2050" kern="1200" dirty="0" err="1">
                          <a:solidFill>
                            <a:schemeClr val="tx1"/>
                          </a:solidFill>
                          <a:effectLst/>
                          <a:latin typeface="Coptic1" pitchFamily="2" charset="0"/>
                          <a:ea typeface="+mn-ea"/>
                          <a:cs typeface="+mn-cs"/>
                        </a:rPr>
                        <a:t>efouab</a:t>
                      </a:r>
                      <a:r>
                        <a:rPr lang="fr-FR" sz="2050" kern="1200" dirty="0">
                          <a:solidFill>
                            <a:schemeClr val="tx1"/>
                          </a:solidFill>
                          <a:effectLst/>
                          <a:latin typeface="Coptic1" pitchFamily="2" charset="0"/>
                          <a:ea typeface="+mn-ea"/>
                          <a:cs typeface="+mn-cs"/>
                        </a:rPr>
                        <a:t> nem </a:t>
                      </a:r>
                      <a:r>
                        <a:rPr lang="fr-FR" sz="2050" kern="1200" dirty="0" err="1">
                          <a:solidFill>
                            <a:schemeClr val="tx1"/>
                          </a:solidFill>
                          <a:effectLst/>
                          <a:latin typeface="Coptic1" pitchFamily="2" charset="0"/>
                          <a:ea typeface="+mn-ea"/>
                          <a:cs typeface="+mn-cs"/>
                        </a:rPr>
                        <a:t>oucunid</a:t>
                      </a:r>
                      <a:r>
                        <a:rPr lang="fr-FR" sz="2050" kern="1200" dirty="0">
                          <a:solidFill>
                            <a:schemeClr val="tx1"/>
                          </a:solidFill>
                          <a:effectLst/>
                          <a:latin typeface="Coptic1" pitchFamily="2" charset="0"/>
                          <a:ea typeface="+mn-ea"/>
                          <a:cs typeface="+mn-cs"/>
                        </a:rPr>
                        <a:t>/</a:t>
                      </a:r>
                      <a:r>
                        <a:rPr lang="fr-FR" sz="2050" kern="1200" dirty="0" err="1">
                          <a:solidFill>
                            <a:schemeClr val="tx1"/>
                          </a:solidFill>
                          <a:effectLst/>
                          <a:latin typeface="Coptic1" pitchFamily="2" charset="0"/>
                          <a:ea typeface="+mn-ea"/>
                          <a:cs typeface="+mn-cs"/>
                        </a:rPr>
                        <a:t>cic</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ecmeh</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m~parr</a:t>
                      </a:r>
                      <a:r>
                        <a:rPr lang="fr-FR" sz="2050" kern="1200" dirty="0">
                          <a:solidFill>
                            <a:schemeClr val="tx1"/>
                          </a:solidFill>
                          <a:effectLst/>
                          <a:latin typeface="Coptic1" pitchFamily="2" charset="0"/>
                          <a:ea typeface="+mn-ea"/>
                          <a:cs typeface="+mn-cs"/>
                        </a:rPr>
                        <a:t>/</a:t>
                      </a:r>
                      <a:r>
                        <a:rPr lang="fr-FR" sz="2050" kern="1200" dirty="0" err="1">
                          <a:solidFill>
                            <a:schemeClr val="tx1"/>
                          </a:solidFill>
                          <a:effectLst/>
                          <a:latin typeface="Coptic1" pitchFamily="2" charset="0"/>
                          <a:ea typeface="+mn-ea"/>
                          <a:cs typeface="+mn-cs"/>
                        </a:rPr>
                        <a:t>cia</a:t>
                      </a:r>
                      <a:r>
                        <a:rPr lang="fr-FR" sz="2050" kern="1200" dirty="0">
                          <a:solidFill>
                            <a:schemeClr val="tx1"/>
                          </a:solidFill>
                          <a:effectLst/>
                          <a:latin typeface="Coptic1" pitchFamily="2" charset="0"/>
                          <a:ea typeface="+mn-ea"/>
                          <a:cs typeface="+mn-cs"/>
                        </a:rPr>
                        <a:t>: nem </a:t>
                      </a:r>
                      <a:r>
                        <a:rPr lang="fr-FR" sz="2050" kern="1200" dirty="0" err="1">
                          <a:solidFill>
                            <a:schemeClr val="tx1"/>
                          </a:solidFill>
                          <a:effectLst/>
                          <a:latin typeface="Coptic1" pitchFamily="2" charset="0"/>
                          <a:ea typeface="+mn-ea"/>
                          <a:cs typeface="+mn-cs"/>
                        </a:rPr>
                        <a:t>hanc~votou</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n~athei</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eyrentwbh</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m~mok</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abba</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V~iwt</a:t>
                      </a:r>
                      <a:r>
                        <a:rPr lang="fr-FR" sz="2050" kern="1200" dirty="0">
                          <a:solidFill>
                            <a:schemeClr val="tx1"/>
                          </a:solidFill>
                          <a:effectLst/>
                          <a:latin typeface="Coptic1" pitchFamily="2" charset="0"/>
                          <a:ea typeface="+mn-ea"/>
                          <a:cs typeface="+mn-cs"/>
                        </a:rPr>
                        <a:t>.</a:t>
                      </a:r>
                      <a:endParaRPr kumimoji="0" lang="fr-CA" sz="2050" b="0" i="0" u="none" strike="noStrike" cap="none" normalizeH="0" baseline="0" dirty="0">
                        <a:ln>
                          <a:noFill/>
                        </a:ln>
                        <a:solidFill>
                          <a:schemeClr val="tx1"/>
                        </a:solidFill>
                        <a:effectLst/>
                        <a:latin typeface="Coptic1" pitchFamily="2"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5000"/>
                        </a:lnSpc>
                        <a:spcBef>
                          <a:spcPct val="0"/>
                        </a:spcBef>
                        <a:spcAft>
                          <a:spcPct val="0"/>
                        </a:spcAft>
                        <a:buClrTx/>
                        <a:buSzTx/>
                        <a:buFontTx/>
                        <a:buNone/>
                        <a:tabLst/>
                        <a:defRPr/>
                      </a:pPr>
                      <a:r>
                        <a:rPr lang="fr-FR" sz="2160" kern="1200" dirty="0">
                          <a:solidFill>
                            <a:schemeClr val="tx1"/>
                          </a:solidFill>
                          <a:effectLst/>
                          <a:latin typeface="+mn-lt"/>
                          <a:ea typeface="+mn-ea"/>
                          <a:cs typeface="+mn-cs"/>
                        </a:rPr>
                        <a:t>Puisque tu nous as accordé la grâce d’être tes enfants par le bain de la nouvelle naissance et le renouvellement de l’Esprit Saint; rends-nous dignes, maintenant encore, sans hypocrisie, avec un cœur pur, une intention franche, des lèvres fermes, de t’implorer: Abba notre Père.</a:t>
                      </a:r>
                      <a:endParaRPr kumimoji="0" lang="fr-CA" sz="216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en-US"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إذ أعطيتنا نعمة البنوة بحميم الميلاد الجديد، وتجديد الروح القدس.</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الآن أيضاً </a:t>
                      </a:r>
                      <a:r>
                        <a:rPr kumimoji="0" lang="ar-EG" sz="2800" b="0" i="0" u="none" strike="noStrike" cap="none" normalizeH="0" baseline="0" dirty="0" err="1">
                          <a:ln>
                            <a:noFill/>
                          </a:ln>
                          <a:solidFill>
                            <a:schemeClr val="tx1"/>
                          </a:solidFill>
                          <a:effectLst/>
                          <a:latin typeface="Arial" charset="0"/>
                          <a:cs typeface="Arial" charset="0"/>
                        </a:rPr>
                        <a:t>إجعلنا</a:t>
                      </a:r>
                      <a:r>
                        <a:rPr kumimoji="0" lang="ar-EG" sz="2800" b="0" i="0" u="none" strike="noStrike" cap="none" normalizeH="0" baseline="0" dirty="0">
                          <a:ln>
                            <a:noFill/>
                          </a:ln>
                          <a:solidFill>
                            <a:schemeClr val="tx1"/>
                          </a:solidFill>
                          <a:effectLst/>
                          <a:latin typeface="Arial" charset="0"/>
                          <a:cs typeface="Arial" charset="0"/>
                        </a:rPr>
                        <a:t> مستحقين، بغير رياء، وقلب طاهر، ونية مملوءة دالة، وشفتين غير ساقطتين، أن نطلب إليك يا أبا الآب.</a:t>
                      </a:r>
                      <a:endParaRPr kumimoji="0" lang="fr-CA" sz="24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219226794"/>
      </p:ext>
    </p:extLst>
  </p:cSld>
  <p:clrMapOvr>
    <a:masterClrMapping/>
  </p:clrMapOvr>
  <p:transition/>
</p:sld>
</file>

<file path=ppt/slides/slide3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4495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2">
            <a:extLst>
              <a:ext uri="{FF2B5EF4-FFF2-40B4-BE49-F238E27FC236}">
                <a16:creationId xmlns:a16="http://schemas.microsoft.com/office/drawing/2014/main" id="{D00FECA4-EE8A-49F0-8A8A-31907000E47B}"/>
              </a:ext>
            </a:extLst>
          </p:cNvPr>
          <p:cNvGraphicFramePr>
            <a:graphicFrameLocks/>
          </p:cNvGraphicFramePr>
          <p:nvPr>
            <p:extLst>
              <p:ext uri="{D42A27DB-BD31-4B8C-83A1-F6EECF244321}">
                <p14:modId xmlns:p14="http://schemas.microsoft.com/office/powerpoint/2010/main" val="3426734921"/>
              </p:ext>
            </p:extLst>
          </p:nvPr>
        </p:nvGraphicFramePr>
        <p:xfrm>
          <a:off x="0" y="215630"/>
          <a:ext cx="9144000" cy="4261104"/>
        </p:xfrm>
        <a:graphic>
          <a:graphicData uri="http://schemas.openxmlformats.org/drawingml/2006/table">
            <a:tbl>
              <a:tblPr/>
              <a:tblGrid>
                <a:gridCol w="3187700">
                  <a:extLst>
                    <a:ext uri="{9D8B030D-6E8A-4147-A177-3AD203B41FA5}">
                      <a16:colId xmlns:a16="http://schemas.microsoft.com/office/drawing/2014/main" val="250270703"/>
                    </a:ext>
                  </a:extLst>
                </a:gridCol>
                <a:gridCol w="3181350">
                  <a:extLst>
                    <a:ext uri="{9D8B030D-6E8A-4147-A177-3AD203B41FA5}">
                      <a16:colId xmlns:a16="http://schemas.microsoft.com/office/drawing/2014/main" val="20000"/>
                    </a:ext>
                  </a:extLst>
                </a:gridCol>
                <a:gridCol w="2774950">
                  <a:extLst>
                    <a:ext uri="{9D8B030D-6E8A-4147-A177-3AD203B41FA5}">
                      <a16:colId xmlns:a16="http://schemas.microsoft.com/office/drawing/2014/main" val="20001"/>
                    </a:ext>
                  </a:extLst>
                </a:gridCol>
              </a:tblGrid>
              <a:tr h="3780817">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lang="fr-FR" sz="2400" kern="1200" dirty="0">
                          <a:solidFill>
                            <a:schemeClr val="tx1"/>
                          </a:solidFill>
                          <a:effectLst/>
                          <a:latin typeface="Coptic1" pitchFamily="2" charset="0"/>
                          <a:ea typeface="+mn-ea"/>
                          <a:cs typeface="+mn-cs"/>
                        </a:rPr>
                        <a:t>Hina </a:t>
                      </a:r>
                      <a:r>
                        <a:rPr lang="fr-FR" sz="2400" kern="1200" dirty="0" err="1">
                          <a:solidFill>
                            <a:schemeClr val="tx1"/>
                          </a:solidFill>
                          <a:effectLst/>
                          <a:latin typeface="Coptic1" pitchFamily="2" charset="0"/>
                          <a:ea typeface="+mn-ea"/>
                          <a:cs typeface="+mn-cs"/>
                        </a:rPr>
                        <a:t>e~an,w</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e~q~r</a:t>
                      </a:r>
                      <a:r>
                        <a:rPr lang="fr-FR" sz="2400" kern="1200" dirty="0">
                          <a:solidFill>
                            <a:schemeClr val="tx1"/>
                          </a:solidFill>
                          <a:effectLst/>
                          <a:latin typeface="Coptic1" pitchFamily="2" charset="0"/>
                          <a:ea typeface="+mn-ea"/>
                          <a:cs typeface="+mn-cs"/>
                        </a:rPr>
                        <a:t>/i n~]</a:t>
                      </a:r>
                      <a:r>
                        <a:rPr lang="fr-FR" sz="2400" kern="1200" dirty="0" err="1">
                          <a:solidFill>
                            <a:schemeClr val="tx1"/>
                          </a:solidFill>
                          <a:effectLst/>
                          <a:latin typeface="Coptic1" pitchFamily="2" charset="0"/>
                          <a:ea typeface="+mn-ea"/>
                          <a:cs typeface="+mn-cs"/>
                        </a:rPr>
                        <a:t>mete~v~l</a:t>
                      </a:r>
                      <a:r>
                        <a:rPr lang="fr-FR" sz="2400" kern="1200" dirty="0">
                          <a:solidFill>
                            <a:schemeClr val="tx1"/>
                          </a:solidFill>
                          <a:effectLst/>
                          <a:latin typeface="Coptic1" pitchFamily="2" charset="0"/>
                          <a:ea typeface="+mn-ea"/>
                          <a:cs typeface="+mn-cs"/>
                        </a:rPr>
                        <a:t>/ou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metrefkem</a:t>
                      </a:r>
                      <a:r>
                        <a:rPr lang="fr-FR" sz="2400" kern="1200" dirty="0">
                          <a:solidFill>
                            <a:schemeClr val="tx1"/>
                          </a:solidFill>
                          <a:effectLst/>
                          <a:latin typeface="Coptic1" pitchFamily="2" charset="0"/>
                          <a:ea typeface="+mn-ea"/>
                          <a:cs typeface="+mn-cs"/>
                        </a:rPr>
                        <a:t>/s </a:t>
                      </a:r>
                      <a:r>
                        <a:rPr lang="fr-FR" sz="2400" kern="1200" dirty="0" err="1">
                          <a:solidFill>
                            <a:schemeClr val="tx1"/>
                          </a:solidFill>
                          <a:effectLst/>
                          <a:latin typeface="Coptic1" pitchFamily="2" charset="0"/>
                          <a:ea typeface="+mn-ea"/>
                          <a:cs typeface="+mn-cs"/>
                        </a:rPr>
                        <a:t>n~caji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nieynoc</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metrefhip~ho</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Niioudai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Ntens~jemjom</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n~i~ni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nak</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e~qoun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m~pi</a:t>
                      </a:r>
                      <a:r>
                        <a:rPr lang="fr-FR" sz="2400" kern="1200" dirty="0">
                          <a:solidFill>
                            <a:schemeClr val="tx1"/>
                          </a:solidFill>
                          <a:effectLst/>
                          <a:latin typeface="Coptic1" pitchFamily="2" charset="0"/>
                          <a:ea typeface="+mn-ea"/>
                          <a:cs typeface="+mn-cs"/>
                        </a:rPr>
                        <a:t>]ho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p~roceu</a:t>
                      </a:r>
                      <a:r>
                        <a:rPr lang="fr-FR" sz="2400" kern="1200" dirty="0">
                          <a:solidFill>
                            <a:schemeClr val="tx1"/>
                          </a:solidFill>
                          <a:effectLst/>
                          <a:latin typeface="Coptic1" pitchFamily="2" charset="0"/>
                          <a:ea typeface="+mn-ea"/>
                          <a:cs typeface="+mn-cs"/>
                        </a:rPr>
                        <a:t>,/: kata ]</a:t>
                      </a:r>
                      <a:r>
                        <a:rPr lang="fr-FR" sz="2400" kern="1200" dirty="0" err="1">
                          <a:solidFill>
                            <a:schemeClr val="tx1"/>
                          </a:solidFill>
                          <a:effectLst/>
                          <a:latin typeface="Coptic1" pitchFamily="2" charset="0"/>
                          <a:ea typeface="+mn-ea"/>
                          <a:cs typeface="+mn-cs"/>
                        </a:rPr>
                        <a:t>nomoyecia</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eymeh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n~oujai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pekmonogen</a:t>
                      </a:r>
                      <a:r>
                        <a:rPr lang="fr-FR" sz="2400" kern="1200" dirty="0">
                          <a:solidFill>
                            <a:schemeClr val="tx1"/>
                          </a:solidFill>
                          <a:effectLst/>
                          <a:latin typeface="Coptic1" pitchFamily="2" charset="0"/>
                          <a:ea typeface="+mn-ea"/>
                          <a:cs typeface="+mn-cs"/>
                        </a:rPr>
                        <a:t>/c </a:t>
                      </a:r>
                      <a:r>
                        <a:rPr lang="fr-FR" sz="2400" kern="1200" dirty="0" err="1">
                          <a:solidFill>
                            <a:schemeClr val="tx1"/>
                          </a:solidFill>
                          <a:effectLst/>
                          <a:latin typeface="Coptic1" pitchFamily="2" charset="0"/>
                          <a:ea typeface="+mn-ea"/>
                          <a:cs typeface="+mn-cs"/>
                        </a:rPr>
                        <a:t>n~s</a:t>
                      </a:r>
                      <a:r>
                        <a:rPr lang="fr-FR" sz="2400" kern="1200" dirty="0">
                          <a:solidFill>
                            <a:schemeClr val="tx1"/>
                          </a:solidFill>
                          <a:effectLst/>
                          <a:latin typeface="Coptic1" pitchFamily="2" charset="0"/>
                          <a:ea typeface="+mn-ea"/>
                          <a:cs typeface="+mn-cs"/>
                        </a:rPr>
                        <a:t>/ri.</a:t>
                      </a:r>
                      <a:endParaRPr kumimoji="0" lang="fr-CA" sz="2400" b="0" i="0" u="none" strike="noStrike" cap="none" normalizeH="0" baseline="0" dirty="0">
                        <a:ln>
                          <a:noFill/>
                        </a:ln>
                        <a:solidFill>
                          <a:schemeClr val="tx1"/>
                        </a:solidFill>
                        <a:effectLst/>
                        <a:latin typeface="Coptic1" pitchFamily="2"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lang="fr-FR" sz="2400" kern="1200" dirty="0">
                          <a:solidFill>
                            <a:schemeClr val="tx1"/>
                          </a:solidFill>
                          <a:effectLst/>
                          <a:latin typeface="+mn-lt"/>
                          <a:ea typeface="+mn-ea"/>
                          <a:cs typeface="+mn-cs"/>
                        </a:rPr>
                        <a:t>Afin qu’ayant abandonné les paroles abondantes des nations et l’orgueil des juifs, nous puissions t’offrir les supplications de la prière selon la prescription salutaire de ton fils unique.</a:t>
                      </a:r>
                      <a:endParaRPr kumimoji="0" lang="fr-CA" sz="24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لكي إذ تركنا كثرة كلام الأمم الباطل </a:t>
                      </a:r>
                      <a:r>
                        <a:rPr kumimoji="0" lang="ar-SA" sz="3200" b="0" i="0" u="none" strike="noStrike" cap="none" normalizeH="0" baseline="0" dirty="0" err="1">
                          <a:ln>
                            <a:noFill/>
                          </a:ln>
                          <a:solidFill>
                            <a:schemeClr val="tx1"/>
                          </a:solidFill>
                          <a:effectLst/>
                          <a:latin typeface="Arial" charset="0"/>
                          <a:cs typeface="Arial" charset="0"/>
                        </a:rPr>
                        <a:t>وإستكبار</a:t>
                      </a:r>
                      <a:r>
                        <a:rPr kumimoji="0" lang="ar-SA" sz="3200" b="0" i="0" u="none" strike="noStrike" cap="none" normalizeH="0" baseline="0" dirty="0">
                          <a:ln>
                            <a:noFill/>
                          </a:ln>
                          <a:solidFill>
                            <a:schemeClr val="tx1"/>
                          </a:solidFill>
                          <a:effectLst/>
                          <a:latin typeface="Arial" charset="0"/>
                          <a:cs typeface="Arial" charset="0"/>
                        </a:rPr>
                        <a:t> اليهود.</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نستطيع أن نقدم لك سؤال الصلاة، كشريعة </a:t>
                      </a:r>
                      <a:r>
                        <a:rPr kumimoji="0" lang="ar-SA" sz="3200" b="0" i="0" u="none" strike="noStrike" cap="none" normalizeH="0" baseline="0" dirty="0" err="1">
                          <a:ln>
                            <a:noFill/>
                          </a:ln>
                          <a:solidFill>
                            <a:schemeClr val="tx1"/>
                          </a:solidFill>
                          <a:effectLst/>
                          <a:latin typeface="Arial" charset="0"/>
                          <a:cs typeface="Arial" charset="0"/>
                        </a:rPr>
                        <a:t>إبنك</a:t>
                      </a:r>
                      <a:r>
                        <a:rPr kumimoji="0" lang="ar-SA" sz="3200" b="0" i="0" u="none" strike="noStrike" cap="none" normalizeH="0" baseline="0" dirty="0">
                          <a:ln>
                            <a:noFill/>
                          </a:ln>
                          <a:solidFill>
                            <a:schemeClr val="tx1"/>
                          </a:solidFill>
                          <a:effectLst/>
                          <a:latin typeface="Arial" charset="0"/>
                          <a:cs typeface="Arial" charset="0"/>
                        </a:rPr>
                        <a:t> الوحيد المملوءة خلاصاً.</a:t>
                      </a: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880819333"/>
      </p:ext>
    </p:extLst>
  </p:cSld>
  <p:clrMapOvr>
    <a:masterClrMapping/>
  </p:clrMapOvr>
  <p:transition/>
</p:sld>
</file>

<file path=ppt/slides/slide3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80">
            <a:hlinkClick r:id="rId2" action="ppaction://hlinksldjump" highlightClick="1"/>
            <a:extLst>
              <a:ext uri="{FF2B5EF4-FFF2-40B4-BE49-F238E27FC236}">
                <a16:creationId xmlns:a16="http://schemas.microsoft.com/office/drawing/2014/main" id="{8060C886-2E5C-4D77-A610-FDF9CC6CE8F2}"/>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029DBC78-1447-4663-AC0B-058C2636F65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22">
            <a:extLst>
              <a:ext uri="{FF2B5EF4-FFF2-40B4-BE49-F238E27FC236}">
                <a16:creationId xmlns:a16="http://schemas.microsoft.com/office/drawing/2014/main" id="{98F0E475-4C1F-4005-A262-45142A6D9604}"/>
              </a:ext>
            </a:extLst>
          </p:cNvPr>
          <p:cNvGraphicFramePr>
            <a:graphicFrameLocks/>
          </p:cNvGraphicFramePr>
          <p:nvPr>
            <p:extLst>
              <p:ext uri="{D42A27DB-BD31-4B8C-83A1-F6EECF244321}">
                <p14:modId xmlns:p14="http://schemas.microsoft.com/office/powerpoint/2010/main" val="2712273071"/>
              </p:ext>
            </p:extLst>
          </p:nvPr>
        </p:nvGraphicFramePr>
        <p:xfrm>
          <a:off x="0" y="0"/>
          <a:ext cx="9144000" cy="4869180"/>
        </p:xfrm>
        <a:graphic>
          <a:graphicData uri="http://schemas.openxmlformats.org/drawingml/2006/table">
            <a:tbl>
              <a:tblPr/>
              <a:tblGrid>
                <a:gridCol w="3187700">
                  <a:extLst>
                    <a:ext uri="{9D8B030D-6E8A-4147-A177-3AD203B41FA5}">
                      <a16:colId xmlns:a16="http://schemas.microsoft.com/office/drawing/2014/main" val="250270703"/>
                    </a:ext>
                  </a:extLst>
                </a:gridCol>
                <a:gridCol w="3181350">
                  <a:extLst>
                    <a:ext uri="{9D8B030D-6E8A-4147-A177-3AD203B41FA5}">
                      <a16:colId xmlns:a16="http://schemas.microsoft.com/office/drawing/2014/main" val="20000"/>
                    </a:ext>
                  </a:extLst>
                </a:gridCol>
                <a:gridCol w="2774950">
                  <a:extLst>
                    <a:ext uri="{9D8B030D-6E8A-4147-A177-3AD203B41FA5}">
                      <a16:colId xmlns:a16="http://schemas.microsoft.com/office/drawing/2014/main" val="20001"/>
                    </a:ext>
                  </a:extLst>
                </a:gridCol>
              </a:tblGrid>
              <a:tr h="4798314">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lang="fr-FR" sz="2200" kern="1200" dirty="0" err="1">
                          <a:solidFill>
                            <a:schemeClr val="tx1"/>
                          </a:solidFill>
                          <a:effectLst/>
                          <a:latin typeface="Coptic1" pitchFamily="2" charset="0"/>
                          <a:ea typeface="+mn-ea"/>
                          <a:cs typeface="+mn-cs"/>
                        </a:rPr>
                        <a:t>Qen</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ouc~m</a:t>
                      </a:r>
                      <a:r>
                        <a:rPr lang="fr-FR" sz="2200" kern="1200" dirty="0">
                          <a:solidFill>
                            <a:schemeClr val="tx1"/>
                          </a:solidFill>
                          <a:effectLst/>
                          <a:latin typeface="Coptic1" pitchFamily="2" charset="0"/>
                          <a:ea typeface="+mn-ea"/>
                          <a:cs typeface="+mn-cs"/>
                        </a:rPr>
                        <a:t>/ men </a:t>
                      </a:r>
                      <a:r>
                        <a:rPr lang="fr-FR" sz="2200" kern="1200" dirty="0" err="1">
                          <a:solidFill>
                            <a:schemeClr val="tx1"/>
                          </a:solidFill>
                          <a:effectLst/>
                          <a:latin typeface="Coptic1" pitchFamily="2" charset="0"/>
                          <a:ea typeface="+mn-ea"/>
                          <a:cs typeface="+mn-cs"/>
                        </a:rPr>
                        <a:t>ecyebi</a:t>
                      </a:r>
                      <a:r>
                        <a:rPr lang="fr-FR" sz="2200" kern="1200" dirty="0">
                          <a:solidFill>
                            <a:schemeClr val="tx1"/>
                          </a:solidFill>
                          <a:effectLst/>
                          <a:latin typeface="Coptic1" pitchFamily="2" charset="0"/>
                          <a:ea typeface="+mn-ea"/>
                          <a:cs typeface="+mn-cs"/>
                        </a:rPr>
                        <a:t>/out </a:t>
                      </a:r>
                      <a:r>
                        <a:rPr lang="fr-FR" sz="2200" kern="1200" dirty="0" err="1">
                          <a:solidFill>
                            <a:schemeClr val="tx1"/>
                          </a:solidFill>
                          <a:effectLst/>
                          <a:latin typeface="Coptic1" pitchFamily="2" charset="0"/>
                          <a:ea typeface="+mn-ea"/>
                          <a:cs typeface="+mn-cs"/>
                        </a:rPr>
                        <a:t>ecerp~repi</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n~ni</a:t>
                      </a:r>
                      <a:r>
                        <a:rPr lang="fr-FR" sz="2200" kern="1200" dirty="0">
                          <a:solidFill>
                            <a:schemeClr val="tx1"/>
                          </a:solidFill>
                          <a:effectLst/>
                          <a:latin typeface="Coptic1" pitchFamily="2" charset="0"/>
                          <a:ea typeface="+mn-ea"/>
                          <a:cs typeface="+mn-cs"/>
                        </a:rPr>
                        <a:t>,~</a:t>
                      </a:r>
                      <a:r>
                        <a:rPr lang="fr-FR" sz="2200" kern="1200" dirty="0" err="1">
                          <a:solidFill>
                            <a:schemeClr val="tx1"/>
                          </a:solidFill>
                          <a:effectLst/>
                          <a:latin typeface="Coptic1" pitchFamily="2" charset="0"/>
                          <a:ea typeface="+mn-ea"/>
                          <a:cs typeface="+mn-cs"/>
                        </a:rPr>
                        <a:t>rictianoc</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qen</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outoubo</a:t>
                      </a:r>
                      <a:r>
                        <a:rPr lang="fr-FR" sz="2200" kern="1200" dirty="0">
                          <a:solidFill>
                            <a:schemeClr val="tx1"/>
                          </a:solidFill>
                          <a:effectLst/>
                          <a:latin typeface="Coptic1" pitchFamily="2" charset="0"/>
                          <a:ea typeface="+mn-ea"/>
                          <a:cs typeface="+mn-cs"/>
                        </a:rPr>
                        <a:t> de </a:t>
                      </a:r>
                      <a:r>
                        <a:rPr lang="fr-FR" sz="2200" kern="1200" dirty="0" err="1">
                          <a:solidFill>
                            <a:schemeClr val="tx1"/>
                          </a:solidFill>
                          <a:effectLst/>
                          <a:latin typeface="Coptic1" pitchFamily="2" charset="0"/>
                          <a:ea typeface="+mn-ea"/>
                          <a:cs typeface="+mn-cs"/>
                        </a:rPr>
                        <a:t>n~te</a:t>
                      </a:r>
                      <a:r>
                        <a:rPr lang="fr-FR" sz="2200" kern="1200" dirty="0">
                          <a:solidFill>
                            <a:schemeClr val="tx1"/>
                          </a:solidFill>
                          <a:effectLst/>
                          <a:latin typeface="Coptic1" pitchFamily="2" charset="0"/>
                          <a:ea typeface="+mn-ea"/>
                          <a:cs typeface="+mn-cs"/>
                        </a:rPr>
                        <a:t> ]'u,/ nem </a:t>
                      </a:r>
                      <a:r>
                        <a:rPr lang="fr-FR" sz="2200" kern="1200" dirty="0" err="1">
                          <a:solidFill>
                            <a:schemeClr val="tx1"/>
                          </a:solidFill>
                          <a:effectLst/>
                          <a:latin typeface="Coptic1" pitchFamily="2" charset="0"/>
                          <a:ea typeface="+mn-ea"/>
                          <a:cs typeface="+mn-cs"/>
                        </a:rPr>
                        <a:t>picwma</a:t>
                      </a:r>
                      <a:r>
                        <a:rPr lang="fr-FR" sz="2200" kern="1200" dirty="0">
                          <a:solidFill>
                            <a:schemeClr val="tx1"/>
                          </a:solidFill>
                          <a:effectLst/>
                          <a:latin typeface="Coptic1" pitchFamily="2" charset="0"/>
                          <a:ea typeface="+mn-ea"/>
                          <a:cs typeface="+mn-cs"/>
                        </a:rPr>
                        <a:t> nem </a:t>
                      </a:r>
                      <a:r>
                        <a:rPr lang="fr-FR" sz="2200" kern="1200" dirty="0" err="1">
                          <a:solidFill>
                            <a:schemeClr val="tx1"/>
                          </a:solidFill>
                          <a:effectLst/>
                          <a:latin typeface="Coptic1" pitchFamily="2" charset="0"/>
                          <a:ea typeface="+mn-ea"/>
                          <a:cs typeface="+mn-cs"/>
                        </a:rPr>
                        <a:t>pip~neuma</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Ntenertolman</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qen</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oumetatho</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e~ws</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oub</a:t>
                      </a:r>
                      <a:r>
                        <a:rPr lang="fr-FR" sz="2200" kern="1200" dirty="0">
                          <a:solidFill>
                            <a:schemeClr val="tx1"/>
                          </a:solidFill>
                          <a:effectLst/>
                          <a:latin typeface="Coptic1" pitchFamily="2" charset="0"/>
                          <a:ea typeface="+mn-ea"/>
                          <a:cs typeface="+mn-cs"/>
                        </a:rPr>
                        <a:t>/k: </a:t>
                      </a:r>
                      <a:r>
                        <a:rPr lang="fr-FR" sz="2200" kern="1200" dirty="0" err="1">
                          <a:solidFill>
                            <a:schemeClr val="tx1"/>
                          </a:solidFill>
                          <a:effectLst/>
                          <a:latin typeface="Coptic1" pitchFamily="2" charset="0"/>
                          <a:ea typeface="+mn-ea"/>
                          <a:cs typeface="+mn-cs"/>
                        </a:rPr>
                        <a:t>n~yok</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piatcontf</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ouoh</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n~atar</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ouoh</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n~atj~vof</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V~n</a:t>
                      </a:r>
                      <a:r>
                        <a:rPr lang="fr-FR" sz="2200" kern="1200" dirty="0">
                          <a:solidFill>
                            <a:schemeClr val="tx1"/>
                          </a:solidFill>
                          <a:effectLst/>
                          <a:latin typeface="Coptic1" pitchFamily="2" charset="0"/>
                          <a:ea typeface="+mn-ea"/>
                          <a:cs typeface="+mn-cs"/>
                        </a:rPr>
                        <a:t>/b </a:t>
                      </a:r>
                      <a:r>
                        <a:rPr lang="fr-FR" sz="2200" kern="1200" dirty="0" err="1">
                          <a:solidFill>
                            <a:schemeClr val="tx1"/>
                          </a:solidFill>
                          <a:effectLst/>
                          <a:latin typeface="Coptic1" pitchFamily="2" charset="0"/>
                          <a:ea typeface="+mn-ea"/>
                          <a:cs typeface="+mn-cs"/>
                        </a:rPr>
                        <a:t>n~ouon</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niben</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V~nou</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V~iwt</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eyouab</a:t>
                      </a:r>
                      <a:r>
                        <a:rPr lang="fr-FR" sz="2200" kern="1200" dirty="0">
                          <a:solidFill>
                            <a:schemeClr val="tx1"/>
                          </a:solidFill>
                          <a:effectLst/>
                          <a:latin typeface="Coptic1" pitchFamily="2" charset="0"/>
                          <a:ea typeface="+mn-ea"/>
                          <a:cs typeface="+mn-cs"/>
                        </a:rPr>
                        <a:t> et </a:t>
                      </a:r>
                      <a:r>
                        <a:rPr lang="fr-FR" sz="2200" kern="1200" dirty="0" err="1">
                          <a:solidFill>
                            <a:schemeClr val="tx1"/>
                          </a:solidFill>
                          <a:effectLst/>
                          <a:latin typeface="Coptic1" pitchFamily="2" charset="0"/>
                          <a:ea typeface="+mn-ea"/>
                          <a:cs typeface="+mn-cs"/>
                        </a:rPr>
                        <a:t>qen</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niv</a:t>
                      </a:r>
                      <a:r>
                        <a:rPr lang="fr-FR" sz="2200" kern="1200" dirty="0">
                          <a:solidFill>
                            <a:schemeClr val="tx1"/>
                          </a:solidFill>
                          <a:effectLst/>
                          <a:latin typeface="Coptic1" pitchFamily="2" charset="0"/>
                          <a:ea typeface="+mn-ea"/>
                          <a:cs typeface="+mn-cs"/>
                        </a:rPr>
                        <a:t>/oui~ </a:t>
                      </a:r>
                      <a:r>
                        <a:rPr lang="fr-FR" sz="2200" kern="1200" dirty="0" err="1">
                          <a:solidFill>
                            <a:schemeClr val="tx1"/>
                          </a:solidFill>
                          <a:effectLst/>
                          <a:latin typeface="Coptic1" pitchFamily="2" charset="0"/>
                          <a:ea typeface="+mn-ea"/>
                          <a:cs typeface="+mn-cs"/>
                        </a:rPr>
                        <a:t>ouoh</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e~joc</a:t>
                      </a:r>
                      <a:r>
                        <a:rPr lang="fr-FR" sz="2200" kern="1200" dirty="0">
                          <a:solidFill>
                            <a:schemeClr val="tx1"/>
                          </a:solidFill>
                          <a:effectLst/>
                          <a:latin typeface="Coptic1" pitchFamily="2" charset="0"/>
                          <a:ea typeface="+mn-ea"/>
                          <a:cs typeface="+mn-cs"/>
                        </a:rPr>
                        <a:t>:</a:t>
                      </a:r>
                      <a:endParaRPr kumimoji="0" lang="fr-CA" sz="2200" b="0" i="0" u="none" strike="noStrike" cap="none" normalizeH="0" baseline="0" dirty="0">
                        <a:ln>
                          <a:noFill/>
                        </a:ln>
                        <a:solidFill>
                          <a:schemeClr val="tx1"/>
                        </a:solidFill>
                        <a:effectLst/>
                        <a:latin typeface="Coptic1" pitchFamily="2"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lang="fr-FR" sz="2400" kern="1200" dirty="0">
                          <a:solidFill>
                            <a:schemeClr val="tx1"/>
                          </a:solidFill>
                          <a:effectLst/>
                          <a:latin typeface="+mn-lt"/>
                          <a:ea typeface="+mn-ea"/>
                          <a:cs typeface="+mn-cs"/>
                        </a:rPr>
                        <a:t>Qu’avec une voix calme digne des chrétiens, une âme, un corps et un esprit pur, nous osions sans crainte crier vers toi, qui n’es pas créé, sans début, non enfanté, maître de chacun, Dieu père Saint qui es aux cieux et dire: </a:t>
                      </a:r>
                      <a:endParaRPr kumimoji="0" lang="fr-CA" sz="24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فبصوت متواضع يليق بالمسيحيين، وبطهارة النفس والجسد والروح.</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نجسر بدالة بغير خوفٍ أن نصرخ إليك أنت غير المخلوق ولا مبتدئ ولا مولود، سيد كل أحد، الله الآب القدوس الذي في السموات، ونقول:</a:t>
                      </a: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81563539"/>
      </p:ext>
    </p:extLst>
  </p:cSld>
  <p:clrMapOvr>
    <a:masterClrMapping/>
  </p:clrMapOvr>
  <p:transition/>
</p:sld>
</file>

<file path=ppt/slides/slide3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60186609"/>
      </p:ext>
    </p:extLst>
  </p:cSld>
  <p:clrMapOvr>
    <a:masterClrMapping/>
  </p:clrMapOvr>
  <p:transition/>
</p:sld>
</file>

<file path=ppt/slides/slide3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0585234" name="Rectangle 146"/>
          <p:cNvSpPr>
            <a:spLocks noChangeArrowheads="1"/>
          </p:cNvSpPr>
          <p:nvPr/>
        </p:nvSpPr>
        <p:spPr bwMode="auto">
          <a:xfrm>
            <a:off x="304800" y="457201"/>
            <a:ext cx="8382000" cy="1898522"/>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800" dirty="0">
                <a:latin typeface="Times New Roman" pitchFamily="18" charset="0"/>
              </a:rPr>
              <a:t>قسمة للابن تقال في صوم الرسل</a:t>
            </a:r>
            <a:r>
              <a:rPr lang="ar-EG" sz="4000" b="1" dirty="0">
                <a:latin typeface="Arial" charset="0"/>
              </a:rPr>
              <a:t> </a:t>
            </a:r>
            <a:endParaRPr lang="fr-FR" sz="4000" b="1" dirty="0">
              <a:latin typeface="Arial" charset="0"/>
            </a:endParaRPr>
          </a:p>
          <a:p>
            <a:pPr algn="ctr">
              <a:spcBef>
                <a:spcPct val="0"/>
              </a:spcBef>
            </a:pPr>
            <a:r>
              <a:rPr lang="en-US" sz="3200" b="1" dirty="0">
                <a:latin typeface="Arial" charset="0"/>
              </a:rPr>
              <a:t>Fraction</a:t>
            </a:r>
            <a:r>
              <a:rPr lang="fr-CA" sz="3200" b="1" dirty="0">
                <a:latin typeface="Arial" charset="0"/>
              </a:rPr>
              <a:t> pendant le je</a:t>
            </a:r>
            <a:r>
              <a:rPr lang="en-US" sz="3200" b="1" dirty="0">
                <a:latin typeface="Arial" charset="0"/>
              </a:rPr>
              <a:t>û</a:t>
            </a:r>
            <a:r>
              <a:rPr lang="fr-CA" sz="3200" b="1" dirty="0">
                <a:latin typeface="Arial" charset="0"/>
              </a:rPr>
              <a:t>ne des </a:t>
            </a:r>
            <a:r>
              <a:rPr lang="fr-CA" sz="3200" b="1" dirty="0" err="1">
                <a:latin typeface="Arial" charset="0"/>
              </a:rPr>
              <a:t>ap</a:t>
            </a:r>
            <a:r>
              <a:rPr lang="en-US" sz="3200" b="1" dirty="0">
                <a:latin typeface="Arial" charset="0"/>
              </a:rPr>
              <a:t>ô</a:t>
            </a:r>
            <a:r>
              <a:rPr lang="fr-CA" sz="3200" b="1" dirty="0" err="1">
                <a:latin typeface="Arial" charset="0"/>
              </a:rPr>
              <a:t>tres</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a:extLst>
              <a:ext uri="{FF2B5EF4-FFF2-40B4-BE49-F238E27FC236}">
                <a16:creationId xmlns:a16="http://schemas.microsoft.com/office/drawing/2014/main" id="{FCD4DEFE-D80F-4F15-B00A-9658E4B9F25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43075" y="2342459"/>
            <a:ext cx="2257849" cy="2801041"/>
          </a:xfrm>
          <a:prstGeom prst="rect">
            <a:avLst/>
          </a:prstGeom>
        </p:spPr>
      </p:pic>
    </p:spTree>
    <p:extLst>
      <p:ext uri="{BB962C8B-B14F-4D97-AF65-F5344CB8AC3E}">
        <p14:creationId xmlns:p14="http://schemas.microsoft.com/office/powerpoint/2010/main" val="1957762105"/>
      </p:ext>
    </p:extLst>
  </p:cSld>
  <p:clrMapOvr>
    <a:masterClrMapping/>
  </p:clrMapOvr>
  <p:transition/>
</p:sld>
</file>

<file path=ppt/slides/slide3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586247" name="Group 135"/>
          <p:cNvGraphicFramePr>
            <a:graphicFrameLocks noGrp="1"/>
          </p:cNvGraphicFramePr>
          <p:nvPr>
            <p:ph/>
            <p:extLst>
              <p:ext uri="{D42A27DB-BD31-4B8C-83A1-F6EECF244321}">
                <p14:modId xmlns:p14="http://schemas.microsoft.com/office/powerpoint/2010/main" val="1252002950"/>
              </p:ext>
            </p:extLst>
          </p:nvPr>
        </p:nvGraphicFramePr>
        <p:xfrm>
          <a:off x="0" y="0"/>
          <a:ext cx="9144000" cy="5038440"/>
        </p:xfrm>
        <a:graphic>
          <a:graphicData uri="http://schemas.openxmlformats.org/drawingml/2006/table">
            <a:tbl>
              <a:tblPr/>
              <a:tblGrid>
                <a:gridCol w="5292080">
                  <a:extLst>
                    <a:ext uri="{9D8B030D-6E8A-4147-A177-3AD203B41FA5}">
                      <a16:colId xmlns:a16="http://schemas.microsoft.com/office/drawing/2014/main" val="20000"/>
                    </a:ext>
                  </a:extLst>
                </a:gridCol>
                <a:gridCol w="3851920">
                  <a:extLst>
                    <a:ext uri="{9D8B030D-6E8A-4147-A177-3AD203B41FA5}">
                      <a16:colId xmlns:a16="http://schemas.microsoft.com/office/drawing/2014/main" val="20001"/>
                    </a:ext>
                  </a:extLst>
                </a:gridCol>
              </a:tblGrid>
              <a:tr h="411184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Toi qui est Le Logos du Père, Le Dieu qui est avant les siècles, Le Grand Prêtre qui s’est incarné et devenu homme pour le salut du genre humain. Celui qui a appelé à Lui, de toutes les nations, une race choisie, un royaume, un sacerdoce, une nation sainte et un peuple justifié.</a:t>
                      </a:r>
                    </a:p>
                  </a:txBody>
                  <a:tcPr marL="90000" marR="90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400" b="0" i="0" u="none" strike="noStrike" cap="none" normalizeH="0" baseline="0" dirty="0">
                          <a:ln>
                            <a:noFill/>
                          </a:ln>
                          <a:solidFill>
                            <a:schemeClr val="tx1"/>
                          </a:solidFill>
                          <a:effectLst/>
                          <a:latin typeface="Arial" charset="0"/>
                          <a:cs typeface="Arial" charset="0"/>
                        </a:rPr>
                        <a:t>أنتَ هو كلمة </a:t>
                      </a:r>
                      <a:r>
                        <a:rPr kumimoji="0" lang="ar-SA" sz="3400" b="0" i="0" u="none" strike="noStrike" cap="none" normalizeH="0" baseline="0" dirty="0" err="1">
                          <a:ln>
                            <a:noFill/>
                          </a:ln>
                          <a:solidFill>
                            <a:schemeClr val="tx1"/>
                          </a:solidFill>
                          <a:effectLst/>
                          <a:latin typeface="Arial" charset="0"/>
                          <a:cs typeface="Arial" charset="0"/>
                        </a:rPr>
                        <a:t>الآب</a:t>
                      </a:r>
                      <a:r>
                        <a:rPr kumimoji="0" lang="ar-SA" sz="3400" b="0" i="0" u="none" strike="noStrike" cap="none" normalizeH="0" baseline="0" dirty="0">
                          <a:ln>
                            <a:noFill/>
                          </a:ln>
                          <a:solidFill>
                            <a:schemeClr val="tx1"/>
                          </a:solidFill>
                          <a:effectLst/>
                          <a:latin typeface="Arial" charset="0"/>
                          <a:cs typeface="Arial" charset="0"/>
                        </a:rPr>
                        <a:t> الإله </a:t>
                      </a:r>
                      <a:r>
                        <a:rPr kumimoji="0" lang="ar-SA" sz="3400" b="0" i="0" u="none" strike="noStrike" cap="none" normalizeH="0" baseline="0" dirty="0" err="1">
                          <a:ln>
                            <a:noFill/>
                          </a:ln>
                          <a:solidFill>
                            <a:schemeClr val="tx1"/>
                          </a:solidFill>
                          <a:effectLst/>
                          <a:latin typeface="Arial" charset="0"/>
                          <a:cs typeface="Arial" charset="0"/>
                        </a:rPr>
                        <a:t>الذى</a:t>
                      </a:r>
                      <a:r>
                        <a:rPr kumimoji="0" lang="ar-SA" sz="3400" b="0" i="0" u="none" strike="noStrike" cap="none" normalizeH="0" baseline="0" dirty="0">
                          <a:ln>
                            <a:noFill/>
                          </a:ln>
                          <a:solidFill>
                            <a:schemeClr val="tx1"/>
                          </a:solidFill>
                          <a:effectLst/>
                          <a:latin typeface="Arial" charset="0"/>
                          <a:cs typeface="Arial" charset="0"/>
                        </a:rPr>
                        <a:t> قبلَ الدهور رئيسُ الكهنةِ الأعظم، </a:t>
                      </a:r>
                      <a:r>
                        <a:rPr kumimoji="0" lang="ar-SA" sz="3400" b="0" i="0" u="none" strike="noStrike" cap="none" normalizeH="0" baseline="0" dirty="0" err="1">
                          <a:ln>
                            <a:noFill/>
                          </a:ln>
                          <a:solidFill>
                            <a:schemeClr val="tx1"/>
                          </a:solidFill>
                          <a:effectLst/>
                          <a:latin typeface="Arial" charset="0"/>
                          <a:cs typeface="Arial" charset="0"/>
                        </a:rPr>
                        <a:t>الذى</a:t>
                      </a:r>
                      <a:r>
                        <a:rPr kumimoji="0" lang="ar-SA" sz="3400" b="0" i="0" u="none" strike="noStrike" cap="none" normalizeH="0" baseline="0" dirty="0">
                          <a:ln>
                            <a:noFill/>
                          </a:ln>
                          <a:solidFill>
                            <a:schemeClr val="tx1"/>
                          </a:solidFill>
                          <a:effectLst/>
                          <a:latin typeface="Arial" charset="0"/>
                          <a:cs typeface="Arial" charset="0"/>
                        </a:rPr>
                        <a:t> تجسّدَ</a:t>
                      </a:r>
                      <a:r>
                        <a:rPr kumimoji="0" lang="ar-EG" sz="3400" b="0" i="0" u="none" strike="noStrike" cap="none" normalizeH="0" baseline="0" dirty="0">
                          <a:ln>
                            <a:noFill/>
                          </a:ln>
                          <a:solidFill>
                            <a:schemeClr val="tx1"/>
                          </a:solidFill>
                          <a:effectLst/>
                          <a:latin typeface="Arial" charset="0"/>
                          <a:cs typeface="Arial" charset="0"/>
                        </a:rPr>
                        <a:t> </a:t>
                      </a:r>
                      <a:r>
                        <a:rPr kumimoji="0" lang="ar-SA" sz="3400" b="0" i="0" u="none" strike="noStrike" cap="none" normalizeH="0" baseline="0" dirty="0">
                          <a:ln>
                            <a:noFill/>
                          </a:ln>
                          <a:solidFill>
                            <a:schemeClr val="tx1"/>
                          </a:solidFill>
                          <a:effectLst/>
                          <a:latin typeface="Arial" charset="0"/>
                          <a:cs typeface="Arial" charset="0"/>
                        </a:rPr>
                        <a:t> وتأنسَ من أجل خلاص جنس البشر ودعا </a:t>
                      </a:r>
                      <a:r>
                        <a:rPr kumimoji="0" lang="ar-EG" sz="3400" b="0" i="0" u="none" strike="noStrike" cap="none" normalizeH="0" baseline="0" dirty="0">
                          <a:ln>
                            <a:noFill/>
                          </a:ln>
                          <a:solidFill>
                            <a:schemeClr val="tx1"/>
                          </a:solidFill>
                          <a:effectLst/>
                          <a:latin typeface="Arial" charset="0"/>
                          <a:cs typeface="Arial" charset="0"/>
                        </a:rPr>
                        <a:t> </a:t>
                      </a:r>
                      <a:r>
                        <a:rPr kumimoji="0" lang="ar-SA" sz="3400" b="0" i="0" u="none" strike="noStrike" cap="none" normalizeH="0" baseline="0" dirty="0">
                          <a:ln>
                            <a:noFill/>
                          </a:ln>
                          <a:solidFill>
                            <a:schemeClr val="tx1"/>
                          </a:solidFill>
                          <a:effectLst/>
                          <a:latin typeface="Arial" charset="0"/>
                          <a:cs typeface="Arial" charset="0"/>
                        </a:rPr>
                        <a:t>لهُ من جميع الأمم</a:t>
                      </a:r>
                      <a:r>
                        <a:rPr kumimoji="0" lang="ar-EG" sz="3400" b="0" i="0" u="none" strike="noStrike" cap="none" normalizeH="0" baseline="0" dirty="0">
                          <a:ln>
                            <a:noFill/>
                          </a:ln>
                          <a:solidFill>
                            <a:schemeClr val="tx1"/>
                          </a:solidFill>
                          <a:effectLst/>
                          <a:latin typeface="Arial" charset="0"/>
                          <a:cs typeface="Arial" charset="0"/>
                        </a:rPr>
                        <a:t> </a:t>
                      </a:r>
                      <a:r>
                        <a:rPr kumimoji="0" lang="ar-SA" sz="3400" b="0" i="0" u="none" strike="noStrike" cap="none" normalizeH="0" baseline="0" dirty="0">
                          <a:ln>
                            <a:noFill/>
                          </a:ln>
                          <a:solidFill>
                            <a:schemeClr val="tx1"/>
                          </a:solidFill>
                          <a:effectLst/>
                          <a:latin typeface="Arial" charset="0"/>
                          <a:cs typeface="Arial" charset="0"/>
                        </a:rPr>
                        <a:t>جنساً مختاراً، مملكة</a:t>
                      </a:r>
                      <a:r>
                        <a:rPr kumimoji="0" lang="ar-EG" sz="3400" b="0" i="0" u="none" strike="noStrike" cap="none" normalizeH="0" baseline="0" dirty="0">
                          <a:ln>
                            <a:noFill/>
                          </a:ln>
                          <a:solidFill>
                            <a:schemeClr val="tx1"/>
                          </a:solidFill>
                          <a:effectLst/>
                          <a:latin typeface="Arial" charset="0"/>
                          <a:cs typeface="Arial" charset="0"/>
                        </a:rPr>
                        <a:t> ً</a:t>
                      </a:r>
                      <a:r>
                        <a:rPr kumimoji="0" lang="ar-SA" sz="3400" b="0" i="0" u="none" strike="noStrike" cap="none" normalizeH="0" baseline="0" dirty="0">
                          <a:ln>
                            <a:noFill/>
                          </a:ln>
                          <a:solidFill>
                            <a:schemeClr val="tx1"/>
                          </a:solidFill>
                          <a:effectLst/>
                          <a:latin typeface="Arial" charset="0"/>
                          <a:cs typeface="Arial" charset="0"/>
                        </a:rPr>
                        <a:t> وكهنوتاً وأمة مقدسة وشعباً </a:t>
                      </a:r>
                      <a:r>
                        <a:rPr kumimoji="0" lang="ar-EG" sz="3400" b="0" i="0" u="none" strike="noStrike" cap="none" normalizeH="0" baseline="0" dirty="0">
                          <a:ln>
                            <a:noFill/>
                          </a:ln>
                          <a:solidFill>
                            <a:schemeClr val="tx1"/>
                          </a:solidFill>
                          <a:effectLst/>
                          <a:latin typeface="Arial" charset="0"/>
                          <a:cs typeface="Arial" charset="0"/>
                        </a:rPr>
                        <a:t>م</a:t>
                      </a:r>
                      <a:r>
                        <a:rPr kumimoji="0" lang="ar-SA" sz="3400" b="0" i="0" u="none" strike="noStrike" cap="none" normalizeH="0" baseline="0" dirty="0">
                          <a:ln>
                            <a:noFill/>
                          </a:ln>
                          <a:solidFill>
                            <a:schemeClr val="tx1"/>
                          </a:solidFill>
                          <a:effectLst/>
                          <a:latin typeface="Arial" charset="0"/>
                          <a:cs typeface="Arial" charset="0"/>
                        </a:rPr>
                        <a:t>بررا</a:t>
                      </a:r>
                      <a:r>
                        <a:rPr kumimoji="0" lang="ar-EG"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CA" sz="1800" b="1" i="0" u="none" strike="noStrike" cap="none" normalizeH="0" baseline="0" dirty="0">
                        <a:ln>
                          <a:noFill/>
                        </a:ln>
                        <a:solidFill>
                          <a:schemeClr val="tx1"/>
                        </a:solidFill>
                        <a:effectLst/>
                        <a:latin typeface="Arial" charset="0"/>
                        <a:cs typeface="Arial" charset="0"/>
                      </a:endParaRPr>
                    </a:p>
                  </a:txBody>
                  <a:tcPr marL="90000" marR="90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968DA962-04D5-48F7-A615-FCA999E38A61}"/>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1048703127"/>
      </p:ext>
    </p:extLst>
  </p:cSld>
  <p:clrMapOvr>
    <a:masterClrMapping/>
  </p:clrMapOvr>
  <p:transition/>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457199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90">
            <a:extLst>
              <a:ext uri="{FF2B5EF4-FFF2-40B4-BE49-F238E27FC236}">
                <a16:creationId xmlns:a16="http://schemas.microsoft.com/office/drawing/2014/main" id="{8FC163DA-C6AF-4124-AE09-1BA97EDFEC5A}"/>
              </a:ext>
            </a:extLst>
          </p:cNvPr>
          <p:cNvGraphicFramePr>
            <a:graphicFrameLocks/>
          </p:cNvGraphicFramePr>
          <p:nvPr>
            <p:extLst>
              <p:ext uri="{D42A27DB-BD31-4B8C-83A1-F6EECF244321}">
                <p14:modId xmlns:p14="http://schemas.microsoft.com/office/powerpoint/2010/main" val="801280267"/>
              </p:ext>
            </p:extLst>
          </p:nvPr>
        </p:nvGraphicFramePr>
        <p:xfrm>
          <a:off x="0" y="0"/>
          <a:ext cx="9143999" cy="5021580"/>
        </p:xfrm>
        <a:graphic>
          <a:graphicData uri="http://schemas.openxmlformats.org/drawingml/2006/table">
            <a:tbl>
              <a:tblPr/>
              <a:tblGrid>
                <a:gridCol w="3151762">
                  <a:extLst>
                    <a:ext uri="{9D8B030D-6E8A-4147-A177-3AD203B41FA5}">
                      <a16:colId xmlns:a16="http://schemas.microsoft.com/office/drawing/2014/main" val="3002025102"/>
                    </a:ext>
                  </a:extLst>
                </a:gridCol>
                <a:gridCol w="3284410">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447837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500" b="0" i="0" u="none" strike="noStrike" cap="none" normalizeH="0" baseline="0" dirty="0">
                          <a:ln>
                            <a:noFill/>
                          </a:ln>
                          <a:solidFill>
                            <a:schemeClr val="tx1"/>
                          </a:solidFill>
                          <a:effectLst/>
                          <a:latin typeface="Coptic1" pitchFamily="2" charset="0"/>
                          <a:cs typeface="Arial" charset="0"/>
                        </a:rPr>
                        <a:t>nem </a:t>
                      </a:r>
                      <a:r>
                        <a:rPr kumimoji="0" lang="fr-FR" sz="2500" b="0" i="0" u="none" strike="noStrike" cap="none" normalizeH="0" baseline="0" dirty="0" err="1">
                          <a:ln>
                            <a:noFill/>
                          </a:ln>
                          <a:solidFill>
                            <a:schemeClr val="tx1"/>
                          </a:solidFill>
                          <a:effectLst/>
                          <a:latin typeface="Coptic1" pitchFamily="2" charset="0"/>
                          <a:cs typeface="Arial" charset="0"/>
                        </a:rPr>
                        <a:t>piyew~rimoc</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n~euaggelict</a:t>
                      </a:r>
                      <a:r>
                        <a:rPr kumimoji="0" lang="fr-FR" sz="2500" b="0" i="0" u="none" strike="noStrike" cap="none" normalizeH="0" baseline="0" dirty="0">
                          <a:ln>
                            <a:noFill/>
                          </a:ln>
                          <a:solidFill>
                            <a:schemeClr val="tx1"/>
                          </a:solidFill>
                          <a:effectLst/>
                          <a:latin typeface="Coptic1" pitchFamily="2" charset="0"/>
                          <a:cs typeface="Arial" charset="0"/>
                        </a:rPr>
                        <a:t>/c </a:t>
                      </a:r>
                      <a:r>
                        <a:rPr kumimoji="0" lang="fr-FR" sz="2500" b="0" i="0" u="none" strike="noStrike" cap="none" normalizeH="0" baseline="0" dirty="0" err="1">
                          <a:ln>
                            <a:noFill/>
                          </a:ln>
                          <a:solidFill>
                            <a:schemeClr val="tx1"/>
                          </a:solidFill>
                          <a:effectLst/>
                          <a:latin typeface="Coptic1" pitchFamily="2" charset="0"/>
                          <a:cs typeface="Arial" charset="0"/>
                        </a:rPr>
                        <a:t>Markoc</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pia~poctoloc</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e~youab</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ouoh</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m~marturoc</a:t>
                      </a:r>
                      <a:r>
                        <a:rPr kumimoji="0" lang="fr-FR" sz="2500" b="0" i="0" u="none" strike="noStrike" cap="none" normalizeH="0" baseline="0" dirty="0">
                          <a:ln>
                            <a:noFill/>
                          </a:ln>
                          <a:solidFill>
                            <a:schemeClr val="tx1"/>
                          </a:solidFill>
                          <a:effectLst/>
                          <a:latin typeface="Coptic1" pitchFamily="2" charset="0"/>
                          <a:cs typeface="Arial" charset="0"/>
                        </a:rPr>
                        <a:t>. Nem </a:t>
                      </a:r>
                      <a:r>
                        <a:rPr kumimoji="0" lang="fr-FR" sz="2500" b="0" i="0" u="none" strike="noStrike" cap="none" normalizeH="0" baseline="0" dirty="0" err="1">
                          <a:ln>
                            <a:noFill/>
                          </a:ln>
                          <a:solidFill>
                            <a:schemeClr val="tx1"/>
                          </a:solidFill>
                          <a:effectLst/>
                          <a:latin typeface="Coptic1" pitchFamily="2" charset="0"/>
                          <a:cs typeface="Arial" charset="0"/>
                        </a:rPr>
                        <a:t>pia~gioc</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Gewrgioc</a:t>
                      </a:r>
                      <a:r>
                        <a:rPr kumimoji="0" lang="fr-FR" sz="2500" b="0" i="0" u="none" strike="noStrike" cap="none" normalizeH="0" baseline="0" dirty="0">
                          <a:ln>
                            <a:noFill/>
                          </a:ln>
                          <a:solidFill>
                            <a:schemeClr val="tx1"/>
                          </a:solidFill>
                          <a:effectLst/>
                          <a:latin typeface="Coptic1" pitchFamily="2" charset="0"/>
                          <a:cs typeface="Arial" charset="0"/>
                        </a:rPr>
                        <a:t>: nem </a:t>
                      </a:r>
                      <a:r>
                        <a:rPr kumimoji="0" lang="fr-FR" sz="2500" b="0" i="0" u="none" strike="noStrike" cap="none" normalizeH="0" baseline="0" dirty="0" err="1">
                          <a:ln>
                            <a:noFill/>
                          </a:ln>
                          <a:solidFill>
                            <a:schemeClr val="tx1"/>
                          </a:solidFill>
                          <a:effectLst/>
                          <a:latin typeface="Coptic1" pitchFamily="2" charset="0"/>
                          <a:cs typeface="Arial" charset="0"/>
                        </a:rPr>
                        <a:t>pia~gioc</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Yeo~dwroc</a:t>
                      </a:r>
                      <a:r>
                        <a:rPr kumimoji="0" lang="fr-FR" sz="2500" b="0" i="0" u="none" strike="noStrike" cap="none" normalizeH="0" baseline="0" dirty="0">
                          <a:ln>
                            <a:noFill/>
                          </a:ln>
                          <a:solidFill>
                            <a:schemeClr val="tx1"/>
                          </a:solidFill>
                          <a:effectLst/>
                          <a:latin typeface="Coptic1" pitchFamily="2" charset="0"/>
                          <a:cs typeface="Arial" charset="0"/>
                        </a:rPr>
                        <a:t>: nem </a:t>
                      </a:r>
                      <a:r>
                        <a:rPr kumimoji="0" lang="fr-FR" sz="2500" b="0" i="0" u="none" strike="noStrike" cap="none" normalizeH="0" baseline="0" dirty="0" err="1">
                          <a:ln>
                            <a:noFill/>
                          </a:ln>
                          <a:solidFill>
                            <a:schemeClr val="tx1"/>
                          </a:solidFill>
                          <a:effectLst/>
                          <a:latin typeface="Coptic1" pitchFamily="2" charset="0"/>
                          <a:cs typeface="Arial" charset="0"/>
                        </a:rPr>
                        <a:t>Vilopat</a:t>
                      </a:r>
                      <a:r>
                        <a:rPr kumimoji="0" lang="fr-FR" sz="2500" b="0" i="0" u="none" strike="noStrike" cap="none" normalizeH="0" baseline="0" dirty="0">
                          <a:ln>
                            <a:noFill/>
                          </a:ln>
                          <a:solidFill>
                            <a:schemeClr val="tx1"/>
                          </a:solidFill>
                          <a:effectLst/>
                          <a:latin typeface="Coptic1" pitchFamily="2" charset="0"/>
                          <a:cs typeface="Arial" charset="0"/>
                        </a:rPr>
                        <a:t>/r </a:t>
                      </a:r>
                      <a:r>
                        <a:rPr kumimoji="0" lang="fr-FR" sz="2500" b="0" i="0" u="none" strike="noStrike" cap="none" normalizeH="0" baseline="0" dirty="0" err="1">
                          <a:ln>
                            <a:noFill/>
                          </a:ln>
                          <a:solidFill>
                            <a:schemeClr val="tx1"/>
                          </a:solidFill>
                          <a:effectLst/>
                          <a:latin typeface="Coptic1" pitchFamily="2" charset="0"/>
                          <a:cs typeface="Arial" charset="0"/>
                        </a:rPr>
                        <a:t>Merkourioc</a:t>
                      </a:r>
                      <a:r>
                        <a:rPr kumimoji="0" lang="fr-FR" sz="2500" b="0" i="0" u="none" strike="noStrike" cap="none" normalizeH="0" baseline="0" dirty="0">
                          <a:ln>
                            <a:noFill/>
                          </a:ln>
                          <a:solidFill>
                            <a:schemeClr val="tx1"/>
                          </a:solidFill>
                          <a:effectLst/>
                          <a:latin typeface="Coptic1" pitchFamily="2" charset="0"/>
                          <a:cs typeface="Arial" charset="0"/>
                        </a:rPr>
                        <a:t>: nem </a:t>
                      </a:r>
                      <a:r>
                        <a:rPr kumimoji="0" lang="fr-FR" sz="2500" b="0" i="0" u="none" strike="noStrike" cap="none" normalizeH="0" baseline="0" dirty="0" err="1">
                          <a:ln>
                            <a:noFill/>
                          </a:ln>
                          <a:solidFill>
                            <a:schemeClr val="tx1"/>
                          </a:solidFill>
                          <a:effectLst/>
                          <a:latin typeface="Coptic1" pitchFamily="2" charset="0"/>
                          <a:cs typeface="Arial" charset="0"/>
                        </a:rPr>
                        <a:t>pia~gioc</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apa</a:t>
                      </a:r>
                      <a:r>
                        <a:rPr kumimoji="0" lang="fr-FR" sz="2500" b="0" i="0" u="none" strike="noStrike" cap="none" normalizeH="0" baseline="0" dirty="0">
                          <a:ln>
                            <a:noFill/>
                          </a:ln>
                          <a:solidFill>
                            <a:schemeClr val="tx1"/>
                          </a:solidFill>
                          <a:effectLst/>
                          <a:latin typeface="Coptic1" pitchFamily="2" charset="0"/>
                          <a:cs typeface="Arial" charset="0"/>
                        </a:rPr>
                        <a:t> M/na: nem p~,</a:t>
                      </a:r>
                      <a:r>
                        <a:rPr kumimoji="0" lang="fr-FR" sz="2500" b="0" i="0" u="none" strike="noStrike" cap="none" normalizeH="0" baseline="0" dirty="0" err="1">
                          <a:ln>
                            <a:noFill/>
                          </a:ln>
                          <a:solidFill>
                            <a:schemeClr val="tx1"/>
                          </a:solidFill>
                          <a:effectLst/>
                          <a:latin typeface="Coptic1" pitchFamily="2" charset="0"/>
                          <a:cs typeface="Arial" charset="0"/>
                        </a:rPr>
                        <a:t>oroc</a:t>
                      </a:r>
                      <a:r>
                        <a:rPr kumimoji="0" lang="fr-FR" sz="2500" b="0" i="0" u="none" strike="noStrike" cap="none" normalizeH="0" baseline="0" dirty="0">
                          <a:ln>
                            <a:noFill/>
                          </a:ln>
                          <a:solidFill>
                            <a:schemeClr val="tx1"/>
                          </a:solidFill>
                          <a:effectLst/>
                          <a:latin typeface="Coptic1" pitchFamily="2" charset="0"/>
                          <a:cs typeface="Arial" charset="0"/>
                        </a:rPr>
                        <a:t> t/</a:t>
                      </a:r>
                      <a:r>
                        <a:rPr kumimoji="0" lang="fr-FR" sz="2500" b="0" i="0" u="none" strike="noStrike" cap="none" normalizeH="0" baseline="0" dirty="0" err="1">
                          <a:ln>
                            <a:noFill/>
                          </a:ln>
                          <a:solidFill>
                            <a:schemeClr val="tx1"/>
                          </a:solidFill>
                          <a:effectLst/>
                          <a:latin typeface="Coptic1" pitchFamily="2" charset="0"/>
                          <a:cs typeface="Arial" charset="0"/>
                        </a:rPr>
                        <a:t>rf</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n~te</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nimarturoc</a:t>
                      </a:r>
                      <a:r>
                        <a:rPr kumimoji="0" lang="fr-FR" sz="25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algn="just"/>
                      <a:r>
                        <a:rPr kumimoji="0" lang="fr-FR" sz="2600" b="0" i="0" u="none" strike="noStrike" cap="none" normalizeH="0" baseline="0" dirty="0">
                          <a:ln>
                            <a:noFill/>
                          </a:ln>
                          <a:solidFill>
                            <a:schemeClr val="tx1"/>
                          </a:solidFill>
                          <a:effectLst/>
                          <a:latin typeface="Arial" charset="0"/>
                          <a:cs typeface="Times New Roman" pitchFamily="18" charset="0"/>
                        </a:rPr>
                        <a:t>le contemplateur de Dieu l’</a:t>
                      </a:r>
                      <a:r>
                        <a:rPr kumimoji="0" lang="fr-FR" sz="2600" b="0" i="0" u="none" strike="noStrike" cap="none" normalizeH="0" baseline="0" dirty="0" err="1">
                          <a:ln>
                            <a:noFill/>
                          </a:ln>
                          <a:solidFill>
                            <a:schemeClr val="tx1"/>
                          </a:solidFill>
                          <a:effectLst/>
                          <a:latin typeface="Arial" charset="0"/>
                          <a:cs typeface="Times New Roman" pitchFamily="18" charset="0"/>
                        </a:rPr>
                        <a:t>évangeliste</a:t>
                      </a:r>
                      <a:r>
                        <a:rPr kumimoji="0" lang="fr-FR" sz="2600" b="0" i="0" u="none" strike="noStrike" cap="none" normalizeH="0" baseline="0" dirty="0">
                          <a:ln>
                            <a:noFill/>
                          </a:ln>
                          <a:solidFill>
                            <a:schemeClr val="tx1"/>
                          </a:solidFill>
                          <a:effectLst/>
                          <a:latin typeface="Arial" charset="0"/>
                          <a:cs typeface="Times New Roman" pitchFamily="18" charset="0"/>
                        </a:rPr>
                        <a:t> Marc, le saint apôtre et martyr, saint Georges, saint Théodore, saint Mercure le bien aimé du Père, saint Minas et tout le chœur des martyrs,</a:t>
                      </a:r>
                      <a:endParaRPr kumimoji="0" lang="fr-CA" sz="26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Times New Roman" pitchFamily="18" charset="0"/>
                        </a:rPr>
                        <a:t>وناظر الإله الإنجيلي</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مرقس الرسول القديس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Times New Roman" pitchFamily="18" charset="0"/>
                        </a:rPr>
                        <a:t>والشهيد</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والقديس جورجيوس</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والقديس تادرس</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err="1">
                          <a:ln>
                            <a:noFill/>
                          </a:ln>
                          <a:solidFill>
                            <a:schemeClr val="tx1"/>
                          </a:solidFill>
                          <a:effectLst/>
                          <a:latin typeface="Arial" charset="0"/>
                          <a:cs typeface="Times New Roman" pitchFamily="18" charset="0"/>
                        </a:rPr>
                        <a:t>وفيلوباتير</a:t>
                      </a:r>
                      <a:r>
                        <a:rPr kumimoji="0" lang="ar-EG"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err="1">
                          <a:ln>
                            <a:noFill/>
                          </a:ln>
                          <a:solidFill>
                            <a:schemeClr val="tx1"/>
                          </a:solidFill>
                          <a:effectLst/>
                          <a:latin typeface="Arial" charset="0"/>
                          <a:cs typeface="Times New Roman" pitchFamily="18" charset="0"/>
                        </a:rPr>
                        <a:t>مرقوريوس</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والقديس </a:t>
                      </a:r>
                      <a:r>
                        <a:rPr kumimoji="0" lang="ar-EG" sz="2800" b="0" i="0" u="none" strike="noStrike" cap="none" normalizeH="0" baseline="0" dirty="0" err="1">
                          <a:ln>
                            <a:noFill/>
                          </a:ln>
                          <a:solidFill>
                            <a:schemeClr val="tx1"/>
                          </a:solidFill>
                          <a:effectLst/>
                          <a:latin typeface="Arial" charset="0"/>
                          <a:cs typeface="Times New Roman" pitchFamily="18" charset="0"/>
                        </a:rPr>
                        <a:t>ابامينا</a:t>
                      </a:r>
                      <a:r>
                        <a:rPr kumimoji="0" lang="ar-EG" sz="2800" b="0" i="0" u="none" strike="noStrike" cap="none" normalizeH="0" baseline="0" dirty="0">
                          <a:ln>
                            <a:noFill/>
                          </a:ln>
                          <a:solidFill>
                            <a:schemeClr val="tx1"/>
                          </a:solidFill>
                          <a:effectLst/>
                          <a:latin typeface="Arial" charset="0"/>
                          <a:cs typeface="Times New Roman" pitchFamily="18" charset="0"/>
                        </a:rPr>
                        <a:t> وكل</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مصاف الشهداء</a:t>
                      </a:r>
                      <a:r>
                        <a:rPr kumimoji="0" lang="fr-FR" sz="2800" b="0" i="0" u="none" strike="noStrike" cap="none" normalizeH="0" baseline="0" dirty="0">
                          <a:ln>
                            <a:noFill/>
                          </a:ln>
                          <a:solidFill>
                            <a:schemeClr val="tx1"/>
                          </a:solidFill>
                          <a:effectLst/>
                          <a:latin typeface="Arial" charset="0"/>
                          <a:cs typeface="Times New Roman" pitchFamily="18" charset="0"/>
                        </a:rPr>
                        <a:t>.</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543999242"/>
      </p:ext>
    </p:extLst>
  </p:cSld>
  <p:clrMapOvr>
    <a:masterClrMapping/>
  </p:clrMapOvr>
  <p:transition/>
</p:sld>
</file>

<file path=ppt/slides/slide3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14220D4A-2B02-47D6-B6AE-D6285CDAC5BB}"/>
              </a:ext>
            </a:extLst>
          </p:cNvPr>
          <p:cNvSpPr/>
          <p:nvPr/>
        </p:nvSpPr>
        <p:spPr bwMode="auto">
          <a:xfrm>
            <a:off x="2476500" y="4561721"/>
            <a:ext cx="1041400" cy="581779"/>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graphicFrame>
        <p:nvGraphicFramePr>
          <p:cNvPr id="11205711" name="Group 79"/>
          <p:cNvGraphicFramePr>
            <a:graphicFrameLocks noGrp="1"/>
          </p:cNvGraphicFramePr>
          <p:nvPr>
            <p:ph/>
            <p:extLst>
              <p:ext uri="{D42A27DB-BD31-4B8C-83A1-F6EECF244321}">
                <p14:modId xmlns:p14="http://schemas.microsoft.com/office/powerpoint/2010/main" val="16159012"/>
              </p:ext>
            </p:extLst>
          </p:nvPr>
        </p:nvGraphicFramePr>
        <p:xfrm>
          <a:off x="0" y="0"/>
          <a:ext cx="9144000" cy="5097780"/>
        </p:xfrm>
        <a:graphic>
          <a:graphicData uri="http://schemas.openxmlformats.org/drawingml/2006/table">
            <a:tbl>
              <a:tblPr/>
              <a:tblGrid>
                <a:gridCol w="5292080">
                  <a:extLst>
                    <a:ext uri="{9D8B030D-6E8A-4147-A177-3AD203B41FA5}">
                      <a16:colId xmlns:a16="http://schemas.microsoft.com/office/drawing/2014/main" val="20000"/>
                    </a:ext>
                  </a:extLst>
                </a:gridCol>
                <a:gridCol w="3851920">
                  <a:extLst>
                    <a:ext uri="{9D8B030D-6E8A-4147-A177-3AD203B41FA5}">
                      <a16:colId xmlns:a16="http://schemas.microsoft.com/office/drawing/2014/main" val="20001"/>
                    </a:ext>
                  </a:extLst>
                </a:gridCol>
              </a:tblGrid>
              <a:tr h="38816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Ainsi Tu as envoyé Le Saint Esprit sur les apôtres le jour de la Pentecôte. Il descendit sur eux  comme des langues de feu, elles se partageaient et Il s’en posa une sur chacun d’eux et tous furent remplis, de toute connaissance, de toute compréhension et de toute sagesse spirituelle, selon Ta vraie promesse.</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إذ أرسلتَ الروح القدس على الرُسُل يوم الخمسين</a:t>
                      </a:r>
                      <a:r>
                        <a:rPr kumimoji="0" lang="ar-EG" sz="3600" b="0" i="0" u="none" strike="noStrike" cap="none" normalizeH="0" baseline="0" dirty="0">
                          <a:ln>
                            <a:noFill/>
                          </a:ln>
                          <a:solidFill>
                            <a:schemeClr val="tx1"/>
                          </a:solidFill>
                          <a:effectLst/>
                          <a:latin typeface="Arial" charset="0"/>
                          <a:cs typeface="Arial" charset="0"/>
                        </a:rPr>
                        <a:t>.</a:t>
                      </a:r>
                      <a:r>
                        <a:rPr kumimoji="0" lang="ar-SA" sz="3600" b="0" i="0" u="none" strike="noStrike" cap="none" normalizeH="0" baseline="0" dirty="0">
                          <a:ln>
                            <a:noFill/>
                          </a:ln>
                          <a:solidFill>
                            <a:schemeClr val="tx1"/>
                          </a:solidFill>
                          <a:effectLst/>
                          <a:latin typeface="Arial" charset="0"/>
                          <a:cs typeface="Arial" charset="0"/>
                        </a:rPr>
                        <a:t>وحلّ عليهم مثلَ ألسنة نار</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منقسمة على كل واحدٍ </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منهم</a:t>
                      </a:r>
                      <a:r>
                        <a:rPr kumimoji="0" lang="en-CA" sz="3600" b="0" i="0" u="none" strike="noStrike" cap="none" normalizeH="0" baseline="0" dirty="0">
                          <a:ln>
                            <a:noFill/>
                          </a:ln>
                          <a:solidFill>
                            <a:schemeClr val="tx1"/>
                          </a:solidFill>
                          <a:effectLst/>
                          <a:latin typeface="Arial" charset="0"/>
                          <a:cs typeface="Arial" charset="0"/>
                        </a:rPr>
                        <a:t>.</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وملأهم من كل معرفةٍ وكل فهم</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وكل حكمةٍ روحية كوعدِك الصادق</a:t>
                      </a:r>
                      <a:r>
                        <a:rPr kumimoji="0" lang="ar-EG"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572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4">
            <a:hlinkClick r:id="rId3" action="ppaction://hlinksldjump" highlightClick="1"/>
            <a:extLst>
              <a:ext uri="{FF2B5EF4-FFF2-40B4-BE49-F238E27FC236}">
                <a16:creationId xmlns:a16="http://schemas.microsoft.com/office/drawing/2014/main" id="{5EEC3C69-092A-4246-BF30-DE1FCA28B71C}"/>
              </a:ext>
            </a:extLst>
          </p:cNvPr>
          <p:cNvSpPr/>
          <p:nvPr/>
        </p:nvSpPr>
        <p:spPr bwMode="auto">
          <a:xfrm>
            <a:off x="5724730" y="4972050"/>
            <a:ext cx="707628"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err="1">
                <a:ln>
                  <a:noFill/>
                </a:ln>
                <a:solidFill>
                  <a:srgbClr val="C00000"/>
                </a:solidFill>
                <a:effectLst/>
                <a:uLnTx/>
                <a:uFillTx/>
                <a:cs typeface="Arial"/>
              </a:rPr>
              <a:t>Accueil</a:t>
            </a:r>
            <a:endParaRPr kumimoji="0" lang="en-CA" sz="1100" b="1" i="0" u="none" strike="noStrike" kern="0" cap="none" spc="0" normalizeH="0" baseline="0" noProof="0" dirty="0">
              <a:ln>
                <a:noFill/>
              </a:ln>
              <a:solidFill>
                <a:srgbClr val="C00000"/>
              </a:solidFill>
              <a:effectLst/>
              <a:uLnTx/>
              <a:uFillTx/>
              <a:cs typeface="Arial"/>
            </a:endParaRPr>
          </a:p>
        </p:txBody>
      </p:sp>
    </p:spTree>
    <p:extLst>
      <p:ext uri="{BB962C8B-B14F-4D97-AF65-F5344CB8AC3E}">
        <p14:creationId xmlns:p14="http://schemas.microsoft.com/office/powerpoint/2010/main" val="597911999"/>
      </p:ext>
    </p:extLst>
  </p:cSld>
  <p:clrMapOvr>
    <a:masterClrMapping/>
  </p:clrMapOvr>
  <p:transition/>
</p:sld>
</file>

<file path=ppt/slides/slide3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587233" name="Group 97"/>
          <p:cNvGraphicFramePr>
            <a:graphicFrameLocks noGrp="1"/>
          </p:cNvGraphicFramePr>
          <p:nvPr>
            <p:ph/>
            <p:extLst>
              <p:ext uri="{D42A27DB-BD31-4B8C-83A1-F6EECF244321}">
                <p14:modId xmlns:p14="http://schemas.microsoft.com/office/powerpoint/2010/main" val="1721454377"/>
              </p:ext>
            </p:extLst>
          </p:nvPr>
        </p:nvGraphicFramePr>
        <p:xfrm>
          <a:off x="0" y="2828"/>
          <a:ext cx="9144000" cy="4994148"/>
        </p:xfrm>
        <a:graphic>
          <a:graphicData uri="http://schemas.openxmlformats.org/drawingml/2006/table">
            <a:tbl>
              <a:tblPr/>
              <a:tblGrid>
                <a:gridCol w="4932040">
                  <a:extLst>
                    <a:ext uri="{9D8B030D-6E8A-4147-A177-3AD203B41FA5}">
                      <a16:colId xmlns:a16="http://schemas.microsoft.com/office/drawing/2014/main" val="20000"/>
                    </a:ext>
                  </a:extLst>
                </a:gridCol>
                <a:gridCol w="4211960">
                  <a:extLst>
                    <a:ext uri="{9D8B030D-6E8A-4147-A177-3AD203B41FA5}">
                      <a16:colId xmlns:a16="http://schemas.microsoft.com/office/drawing/2014/main" val="20001"/>
                    </a:ext>
                  </a:extLst>
                </a:gridCol>
              </a:tblGrid>
              <a:tr h="414909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Ils parlèrent toutes les langues et prêchèrent Ton saint nom dans toutes les nations. Quant à Pierre et Paul, les deux apôtres, l’ombre de l’un guérissait les malades et les mouchoirs et les tabliers de l’autre éloignaient les maladies et chassaient les mauvais esprits.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وتكلموا بكل اللغات وبشروا باسمِكَ القدوس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جميع الأمم</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أما بطرس وبولس الرسولان فكان ظلُ أحدهما يَشفى الأمراض، وكانت مناديل </a:t>
                      </a:r>
                      <a:r>
                        <a:rPr kumimoji="0" lang="ar-SA" sz="3600" b="0" i="0" u="none" strike="noStrike" cap="none" normalizeH="0" baseline="0" dirty="0" err="1">
                          <a:ln>
                            <a:noFill/>
                          </a:ln>
                          <a:solidFill>
                            <a:schemeClr val="tx1"/>
                          </a:solidFill>
                          <a:effectLst/>
                          <a:latin typeface="Arial" charset="0"/>
                          <a:cs typeface="Arial" charset="0"/>
                        </a:rPr>
                        <a:t>وعصائب</a:t>
                      </a:r>
                      <a:r>
                        <a:rPr kumimoji="0" lang="ar-SA" sz="3600" b="0" i="0" u="none" strike="noStrike" cap="none" normalizeH="0" baseline="0" dirty="0">
                          <a:ln>
                            <a:noFill/>
                          </a:ln>
                          <a:solidFill>
                            <a:schemeClr val="tx1"/>
                          </a:solidFill>
                          <a:effectLst/>
                          <a:latin typeface="Arial" charset="0"/>
                          <a:cs typeface="Arial" charset="0"/>
                        </a:rPr>
                        <a:t> الآخر تـُذهب الأمراض، وتـُخرج الأرواح الشريرة</a:t>
                      </a:r>
                      <a:r>
                        <a:rPr kumimoji="0" lang="ar-EG"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267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7830420"/>
      </p:ext>
    </p:extLst>
  </p:cSld>
  <p:clrMapOvr>
    <a:masterClrMapping/>
  </p:clrMapOvr>
  <p:transition/>
</p:sld>
</file>

<file path=ppt/slides/slide3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hlinkClick r:id="" action="ppaction://hlinkshowjump?jump=nextslide"/>
            <a:extLst>
              <a:ext uri="{FF2B5EF4-FFF2-40B4-BE49-F238E27FC236}">
                <a16:creationId xmlns:a16="http://schemas.microsoft.com/office/drawing/2014/main" id="{22179F3D-D44E-49BD-B9CD-0990FEC0A910}"/>
              </a:ext>
            </a:extLst>
          </p:cNvPr>
          <p:cNvSpPr/>
          <p:nvPr/>
        </p:nvSpPr>
        <p:spPr bwMode="auto">
          <a:xfrm>
            <a:off x="2495956" y="4736818"/>
            <a:ext cx="1041400" cy="581779"/>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graphicFrame>
        <p:nvGraphicFramePr>
          <p:cNvPr id="10589235" name="Group 51"/>
          <p:cNvGraphicFramePr>
            <a:graphicFrameLocks noGrp="1"/>
          </p:cNvGraphicFramePr>
          <p:nvPr>
            <p:ph/>
            <p:extLst>
              <p:ext uri="{D42A27DB-BD31-4B8C-83A1-F6EECF244321}">
                <p14:modId xmlns:p14="http://schemas.microsoft.com/office/powerpoint/2010/main" val="2807551484"/>
              </p:ext>
            </p:extLst>
          </p:nvPr>
        </p:nvGraphicFramePr>
        <p:xfrm>
          <a:off x="0" y="0"/>
          <a:ext cx="9144000" cy="5189220"/>
        </p:xfrm>
        <a:graphic>
          <a:graphicData uri="http://schemas.openxmlformats.org/drawingml/2006/table">
            <a:tbl>
              <a:tblPr/>
              <a:tblGrid>
                <a:gridCol w="4934857">
                  <a:extLst>
                    <a:ext uri="{9D8B030D-6E8A-4147-A177-3AD203B41FA5}">
                      <a16:colId xmlns:a16="http://schemas.microsoft.com/office/drawing/2014/main" val="20000"/>
                    </a:ext>
                  </a:extLst>
                </a:gridCol>
                <a:gridCol w="4209143">
                  <a:extLst>
                    <a:ext uri="{9D8B030D-6E8A-4147-A177-3AD203B41FA5}">
                      <a16:colId xmlns:a16="http://schemas.microsoft.com/office/drawing/2014/main" val="20001"/>
                    </a:ext>
                  </a:extLst>
                </a:gridCol>
              </a:tblGrid>
              <a:tr h="46811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Et après avoir prêché l’évangile du royaume et enseigné aux nations, Ils versèrent leur sang pour Ton nom et reçurent la couronne apostolique et la couronne du martyr. Toi qui a accordé à Tes saints disciples et honorables apôtres la descente de Ton Esprit, Le Paraclet sur eux.  Il leur a donné le pouvoir d’accomplir des guérisons, des signes et des merveilles.  Ils nous ont prêché Son saint nom et nous ont ramené vers la vraie foi en la Sainte Trinité.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وبعدما كرزا بإنجيل الملكوت وعلما الأمم، سفكا دمهما من أجل اسمِكَ، ونالا إكليل الرَسولية</a:t>
                      </a:r>
                      <a:r>
                        <a:rPr kumimoji="0" lang="ar-EG" sz="3000" b="0" i="0" u="none" strike="noStrike" cap="none" normalizeH="0" baseline="0" dirty="0">
                          <a:ln>
                            <a:noFill/>
                          </a:ln>
                          <a:solidFill>
                            <a:schemeClr val="tx1"/>
                          </a:solidFill>
                          <a:effectLst/>
                          <a:latin typeface="Arial" charset="0"/>
                          <a:cs typeface="Arial" charset="0"/>
                        </a:rPr>
                        <a:t> </a:t>
                      </a:r>
                      <a:endParaRPr kumimoji="0" lang="fr-FR" sz="3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وإكليل الشِهادة</a:t>
                      </a:r>
                      <a:r>
                        <a:rPr kumimoji="0" lang="ar-EG" sz="3000" b="0" i="0" u="none" strike="noStrike" cap="none" normalizeH="0" baseline="0" dirty="0">
                          <a:ln>
                            <a:noFill/>
                          </a:ln>
                          <a:solidFill>
                            <a:schemeClr val="tx1"/>
                          </a:solidFill>
                          <a:effectLst/>
                          <a:latin typeface="Arial" charset="0"/>
                          <a:cs typeface="Arial" charset="0"/>
                        </a:rPr>
                        <a:t>.</a:t>
                      </a:r>
                      <a:r>
                        <a:rPr kumimoji="0" lang="ar-SA" sz="3000" b="0" i="0" u="none" strike="noStrike" cap="none" normalizeH="0" baseline="0" dirty="0">
                          <a:ln>
                            <a:noFill/>
                          </a:ln>
                          <a:solidFill>
                            <a:schemeClr val="tx1"/>
                          </a:solidFill>
                          <a:effectLst/>
                          <a:latin typeface="Arial" charset="0"/>
                          <a:cs typeface="Arial" charset="0"/>
                        </a:rPr>
                        <a:t>فيا من أنعَمَ على تلاميذِهِ القديسين ورُسـُلِهِ المُكرّمين بحُلول الروح المُعزّى عليهم، وأعطاهم السُلطان أن يصنعوا </a:t>
                      </a:r>
                      <a:r>
                        <a:rPr kumimoji="0" lang="ar-SA" sz="3000" b="0" i="0" u="none" strike="noStrike" cap="none" normalizeH="0" baseline="0" dirty="0" err="1">
                          <a:ln>
                            <a:noFill/>
                          </a:ln>
                          <a:solidFill>
                            <a:schemeClr val="tx1"/>
                          </a:solidFill>
                          <a:effectLst/>
                          <a:latin typeface="Arial" charset="0"/>
                          <a:cs typeface="Arial" charset="0"/>
                        </a:rPr>
                        <a:t>الأشفية</a:t>
                      </a:r>
                      <a:r>
                        <a:rPr kumimoji="0" lang="ar-SA" sz="3000" b="0" i="0" u="none" strike="noStrike" cap="none" normalizeH="0" baseline="0" dirty="0">
                          <a:ln>
                            <a:noFill/>
                          </a:ln>
                          <a:solidFill>
                            <a:schemeClr val="tx1"/>
                          </a:solidFill>
                          <a:effectLst/>
                          <a:latin typeface="Arial" charset="0"/>
                          <a:cs typeface="Arial" charset="0"/>
                        </a:rPr>
                        <a:t> والآيات والعجائب، وبشرونا باسمِهِ القدوس وردونا إلى الإيمان </a:t>
                      </a:r>
                      <a:r>
                        <a:rPr kumimoji="0" lang="ar-SA" sz="3000" b="0" i="0" u="none" strike="noStrike" cap="none" normalizeH="0" baseline="0" dirty="0" err="1">
                          <a:ln>
                            <a:noFill/>
                          </a:ln>
                          <a:solidFill>
                            <a:schemeClr val="tx1"/>
                          </a:solidFill>
                          <a:effectLst/>
                          <a:latin typeface="Arial" charset="0"/>
                          <a:cs typeface="Arial" charset="0"/>
                        </a:rPr>
                        <a:t>الحقيقى</a:t>
                      </a:r>
                      <a:r>
                        <a:rPr kumimoji="0" lang="ar-SA" sz="3000" b="0" i="0" u="none" strike="noStrike" cap="none" normalizeH="0" baseline="0" dirty="0">
                          <a:ln>
                            <a:noFill/>
                          </a:ln>
                          <a:solidFill>
                            <a:schemeClr val="tx1"/>
                          </a:solidFill>
                          <a:effectLst/>
                          <a:latin typeface="Arial" charset="0"/>
                          <a:cs typeface="Arial" charset="0"/>
                        </a:rPr>
                        <a:t> بالثالوث المقدس</a:t>
                      </a:r>
                      <a:r>
                        <a:rPr kumimoji="0" lang="ar-EG" sz="3000" b="0" i="0" u="none" strike="noStrike" cap="none" normalizeH="0" baseline="0" dirty="0">
                          <a:ln>
                            <a:noFill/>
                          </a:ln>
                          <a:solidFill>
                            <a:schemeClr val="tx1"/>
                          </a:solidFill>
                          <a:effectLst/>
                          <a:latin typeface="Arial" charset="0"/>
                          <a:cs typeface="Arial" charset="0"/>
                        </a:rPr>
                        <a:t>.</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00497093"/>
      </p:ext>
    </p:extLst>
  </p:cSld>
  <p:clrMapOvr>
    <a:masterClrMapping/>
  </p:clrMapOvr>
  <p:transition/>
</p:sld>
</file>

<file path=ppt/slides/slide3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591345" name="Group 113"/>
          <p:cNvGraphicFramePr>
            <a:graphicFrameLocks noGrp="1"/>
          </p:cNvGraphicFramePr>
          <p:nvPr>
            <p:ph/>
            <p:extLst>
              <p:ext uri="{D42A27DB-BD31-4B8C-83A1-F6EECF244321}">
                <p14:modId xmlns:p14="http://schemas.microsoft.com/office/powerpoint/2010/main" val="2778709415"/>
              </p:ext>
            </p:extLst>
          </p:nvPr>
        </p:nvGraphicFramePr>
        <p:xfrm>
          <a:off x="35496" y="51470"/>
          <a:ext cx="9073008" cy="4823460"/>
        </p:xfrm>
        <a:graphic>
          <a:graphicData uri="http://schemas.openxmlformats.org/drawingml/2006/table">
            <a:tbl>
              <a:tblPr/>
              <a:tblGrid>
                <a:gridCol w="4536504">
                  <a:extLst>
                    <a:ext uri="{9D8B030D-6E8A-4147-A177-3AD203B41FA5}">
                      <a16:colId xmlns:a16="http://schemas.microsoft.com/office/drawing/2014/main" val="20000"/>
                    </a:ext>
                  </a:extLst>
                </a:gridCol>
                <a:gridCol w="4536504">
                  <a:extLst>
                    <a:ext uri="{9D8B030D-6E8A-4147-A177-3AD203B41FA5}">
                      <a16:colId xmlns:a16="http://schemas.microsoft.com/office/drawing/2014/main" val="20001"/>
                    </a:ext>
                  </a:extLst>
                </a:gridCol>
              </a:tblGrid>
              <a:tr h="3897630">
                <a:tc>
                  <a:txBody>
                    <a:bodyPr/>
                    <a:lstStyle/>
                    <a:p>
                      <a:pPr marL="0" marR="0" lvl="0" indent="0" algn="just" defTabSz="914400" rtl="0" eaLnBrk="1" fontAlgn="base" latinLnBrk="0" hangingPunct="1">
                        <a:lnSpc>
                          <a:spcPct val="100000"/>
                        </a:lnSpc>
                        <a:spcBef>
                          <a:spcPct val="20000"/>
                        </a:spcBef>
                        <a:spcAft>
                          <a:spcPct val="1000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Te louons, nous Te bénissons, nous Te glorifions et nous Te rendons grâce pour ces grands dons. Nous Te demandons, notre Maître, de nous accorder la rémission de nos péchés.  De purifier nos cœurs, nos âmes, nos corps et nos esprits, afin que d’un cœur net, nous osions  par faveur et sans crainte crier vers Ton Père saint qui est aux cieux en disant:</a:t>
                      </a:r>
                      <a:endParaRPr kumimoji="0" lang="fr-CA" sz="2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1000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نسبحُكَ ونبارككَ ونمجدُك ونشكركَ لأجل هذه النعم العظيمة</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ونسألكَ يا سيدنا أن تنعِم علينا بغفران خطايانا، وتطهّر قلوبَنا وأنفسَنا وأجسادَنا</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وأرواحَنا </a:t>
                      </a:r>
                      <a:r>
                        <a:rPr kumimoji="0" lang="ar-SA" sz="3200" b="0" i="0" u="none" strike="noStrike" cap="none" normalizeH="0" baseline="0" dirty="0" err="1">
                          <a:ln>
                            <a:noFill/>
                          </a:ln>
                          <a:solidFill>
                            <a:schemeClr val="tx1"/>
                          </a:solidFill>
                          <a:effectLst/>
                          <a:latin typeface="Arial" charset="0"/>
                          <a:cs typeface="Arial" charset="0"/>
                        </a:rPr>
                        <a:t>لكى</a:t>
                      </a:r>
                      <a:r>
                        <a:rPr kumimoji="0" lang="ar-SA" sz="3200" b="0" i="0" u="none" strike="noStrike" cap="none" normalizeH="0" baseline="0" dirty="0">
                          <a:ln>
                            <a:noFill/>
                          </a:ln>
                          <a:solidFill>
                            <a:schemeClr val="tx1"/>
                          </a:solidFill>
                          <a:effectLst/>
                          <a:latin typeface="Arial" charset="0"/>
                          <a:cs typeface="Arial" charset="0"/>
                        </a:rPr>
                        <a:t> بقلبٍ طاهر نجسُرَ بدالةٍ بغير خوفٍ أن نصرُخَ نحوَ أبيكَ القدوس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السموات ونقول</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10000"/>
                        </a:spcAft>
                        <a:buClrTx/>
                        <a:buSzTx/>
                        <a:buFontTx/>
                        <a:buNone/>
                        <a:tabLst/>
                      </a:pPr>
                      <a:endParaRPr kumimoji="0" lang="fr-CA"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6" name="AutoShape 80">
            <a:hlinkClick r:id="rId2" action="ppaction://hlinksldjump" highlightClick="1"/>
            <a:extLst>
              <a:ext uri="{FF2B5EF4-FFF2-40B4-BE49-F238E27FC236}">
                <a16:creationId xmlns:a16="http://schemas.microsoft.com/office/drawing/2014/main" id="{BF5DF96A-CB8D-4128-979B-22E17617EF5B}"/>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26365132-2A69-4D5F-94FF-0AAD8563462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31717138"/>
      </p:ext>
    </p:extLst>
  </p:cSld>
  <p:clrMapOvr>
    <a:masterClrMapping/>
  </p:clrMapOvr>
  <p:transition/>
</p:sld>
</file>

<file path=ppt/slides/slide3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79940909"/>
      </p:ext>
    </p:extLst>
  </p:cSld>
  <p:clrMapOvr>
    <a:masterClrMapping/>
  </p:clrMapOvr>
  <p:transition/>
</p:sld>
</file>

<file path=ppt/slides/slide3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810111" name="Rectangle 63"/>
          <p:cNvSpPr>
            <a:spLocks noChangeArrowheads="1"/>
          </p:cNvSpPr>
          <p:nvPr/>
        </p:nvSpPr>
        <p:spPr bwMode="auto">
          <a:xfrm>
            <a:off x="381000" y="800100"/>
            <a:ext cx="5703167" cy="3499872"/>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000" dirty="0">
                <a:latin typeface="Times New Roman" pitchFamily="18" charset="0"/>
              </a:rPr>
              <a:t>قسمة</a:t>
            </a:r>
            <a:r>
              <a:rPr lang="ar-EG" sz="4000" dirty="0">
                <a:latin typeface="Times New Roman" pitchFamily="18" charset="0"/>
                <a:cs typeface="Times New Roman" pitchFamily="18" charset="0"/>
              </a:rPr>
              <a:t> للأب</a:t>
            </a:r>
            <a:r>
              <a:rPr lang="ar-EG" sz="4000" dirty="0">
                <a:latin typeface="Times New Roman" pitchFamily="18" charset="0"/>
              </a:rPr>
              <a:t>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أعياد السيدة العذراء</a:t>
            </a:r>
            <a:endParaRPr lang="fr-FR" sz="4000" dirty="0">
              <a:latin typeface="Times New Roman" pitchFamily="18" charset="0"/>
              <a:cs typeface="Times New Roman" pitchFamily="18" charset="0"/>
            </a:endParaRPr>
          </a:p>
          <a:p>
            <a:pPr algn="ctr">
              <a:spcBef>
                <a:spcPct val="0"/>
              </a:spcBef>
            </a:pPr>
            <a:r>
              <a:rPr lang="ar-EG" sz="4000" dirty="0">
                <a:latin typeface="Times New Roman" pitchFamily="18" charset="0"/>
                <a:cs typeface="Times New Roman" pitchFamily="18" charset="0"/>
              </a:rPr>
              <a:t>والملائكة وجميع </a:t>
            </a:r>
            <a:r>
              <a:rPr lang="ar-EG" sz="4000" dirty="0" err="1">
                <a:latin typeface="Times New Roman" pitchFamily="18" charset="0"/>
                <a:cs typeface="Times New Roman" pitchFamily="18" charset="0"/>
              </a:rPr>
              <a:t>السمائيين</a:t>
            </a:r>
            <a:r>
              <a:rPr lang="ar-EG" sz="4800" dirty="0">
                <a:latin typeface="Times New Roman" pitchFamily="18" charset="0"/>
                <a:cs typeface="Times New Roman" pitchFamily="18" charset="0"/>
              </a:rPr>
              <a:t> </a:t>
            </a:r>
            <a:r>
              <a:rPr lang="ar-EG" sz="4000" b="1" dirty="0">
                <a:latin typeface="Arial" charset="0"/>
              </a:rPr>
              <a:t> </a:t>
            </a:r>
            <a:br>
              <a:rPr lang="ar-EG" sz="4000" b="1" dirty="0">
                <a:latin typeface="Arial" charset="0"/>
              </a:rPr>
            </a:br>
            <a:r>
              <a:rPr lang="fr-CA" sz="3200" dirty="0">
                <a:latin typeface="Arial" charset="0"/>
              </a:rPr>
              <a:t>Oraison de la fraction pour les f</a:t>
            </a:r>
            <a:r>
              <a:rPr lang="en-US" sz="3200" dirty="0">
                <a:latin typeface="Arial" charset="0"/>
              </a:rPr>
              <a:t>ê</a:t>
            </a:r>
            <a:r>
              <a:rPr lang="fr-CA" sz="3200" dirty="0">
                <a:latin typeface="Arial" charset="0"/>
              </a:rPr>
              <a:t>tes la sainte vierge et des anges </a:t>
            </a:r>
            <a:endParaRPr lang="en-US" sz="3200" dirty="0">
              <a:latin typeface="Arial" charset="0"/>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6" name="Image 5" descr="Une image contenant texte, produit céramique, terre cuite, porcelaine&#10;&#10;Description générée automatiquement">
            <a:extLst>
              <a:ext uri="{FF2B5EF4-FFF2-40B4-BE49-F238E27FC236}">
                <a16:creationId xmlns:a16="http://schemas.microsoft.com/office/drawing/2014/main" id="{920A6984-38B3-48C2-9B3A-31C67E7B933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308089" y="1257150"/>
            <a:ext cx="2629199" cy="2629199"/>
          </a:xfrm>
          <a:prstGeom prst="flowChartConnector">
            <a:avLst/>
          </a:prstGeom>
        </p:spPr>
      </p:pic>
    </p:spTree>
    <p:extLst>
      <p:ext uri="{BB962C8B-B14F-4D97-AF65-F5344CB8AC3E}">
        <p14:creationId xmlns:p14="http://schemas.microsoft.com/office/powerpoint/2010/main" val="3853053373"/>
      </p:ext>
    </p:extLst>
  </p:cSld>
  <p:clrMapOvr>
    <a:masterClrMapping/>
  </p:clrMapOvr>
  <p:transition/>
</p:sld>
</file>

<file path=ppt/slides/slide3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hlinkClick r:id="" action="ppaction://hlinkshowjump?jump=nextslide"/>
            <a:extLst>
              <a:ext uri="{FF2B5EF4-FFF2-40B4-BE49-F238E27FC236}">
                <a16:creationId xmlns:a16="http://schemas.microsoft.com/office/drawing/2014/main" id="{8ADDBB41-19B3-4401-9E1B-9C9CF1F00EC3}"/>
              </a:ext>
            </a:extLst>
          </p:cNvPr>
          <p:cNvSpPr/>
          <p:nvPr/>
        </p:nvSpPr>
        <p:spPr bwMode="auto">
          <a:xfrm>
            <a:off x="2476500" y="4561721"/>
            <a:ext cx="1041400" cy="581779"/>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364394" name="Group 42"/>
          <p:cNvGraphicFramePr>
            <a:graphicFrameLocks noGrp="1"/>
          </p:cNvGraphicFramePr>
          <p:nvPr/>
        </p:nvGraphicFramePr>
        <p:xfrm>
          <a:off x="0" y="0"/>
          <a:ext cx="9144000" cy="5128260"/>
        </p:xfrm>
        <a:graphic>
          <a:graphicData uri="http://schemas.openxmlformats.org/drawingml/2006/table">
            <a:tbl>
              <a:tblPr/>
              <a:tblGrid>
                <a:gridCol w="5076056">
                  <a:extLst>
                    <a:ext uri="{9D8B030D-6E8A-4147-A177-3AD203B41FA5}">
                      <a16:colId xmlns:a16="http://schemas.microsoft.com/office/drawing/2014/main" val="20000"/>
                    </a:ext>
                  </a:extLst>
                </a:gridCol>
                <a:gridCol w="4067944">
                  <a:extLst>
                    <a:ext uri="{9D8B030D-6E8A-4147-A177-3AD203B41FA5}">
                      <a16:colId xmlns:a16="http://schemas.microsoft.com/office/drawing/2014/main" val="20001"/>
                    </a:ext>
                  </a:extLst>
                </a:gridCol>
              </a:tblGrid>
              <a:tr h="4288536">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Voici présent avec nous aujourd’hui sur cet autel, Emmanuel, notre Seigneur, l’Agneau de Dieu qui enlève les péchés du monde entier. Celui qui est assis sur le trône de Sa gloire et devant qui sont debout touts les ordres célestes.  C’est Lui que les anges louent par voix de bénédiction, et que les archanges s’inclinent bien bas et se prosternent devant Lui.</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Times New Roman" pitchFamily="18"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هوذا</a:t>
                      </a:r>
                      <a:r>
                        <a:rPr kumimoji="0" lang="ar-SA" sz="3200" b="0" i="0" u="none" strike="noStrike" cap="none" normalizeH="0" baseline="0" dirty="0">
                          <a:ln>
                            <a:noFill/>
                          </a:ln>
                          <a:solidFill>
                            <a:schemeClr val="tx1"/>
                          </a:solidFill>
                          <a:effectLst/>
                          <a:latin typeface="Arial" charset="0"/>
                          <a:cs typeface="Arial" charset="0"/>
                        </a:rPr>
                        <a:t> كائنٌ معنا على هذه المائدة اليوم </a:t>
                      </a:r>
                      <a:r>
                        <a:rPr kumimoji="0" lang="ar-SA" sz="3200" b="0" i="0" u="none" strike="noStrike" cap="none" normalizeH="0" baseline="0" dirty="0" err="1">
                          <a:ln>
                            <a:noFill/>
                          </a:ln>
                          <a:solidFill>
                            <a:schemeClr val="tx1"/>
                          </a:solidFill>
                          <a:effectLst/>
                          <a:latin typeface="Arial" charset="0"/>
                          <a:cs typeface="Arial" charset="0"/>
                        </a:rPr>
                        <a:t>عمانوئيل</a:t>
                      </a:r>
                      <a:r>
                        <a:rPr kumimoji="0" lang="ar-SA" sz="3200" b="0" i="0" u="none" strike="noStrike" cap="none" normalizeH="0" baseline="0" dirty="0">
                          <a:ln>
                            <a:noFill/>
                          </a:ln>
                          <a:solidFill>
                            <a:schemeClr val="tx1"/>
                          </a:solidFill>
                          <a:effectLst/>
                          <a:latin typeface="Arial" charset="0"/>
                          <a:cs typeface="Arial" charset="0"/>
                        </a:rPr>
                        <a:t> إلهنا حَمَلُ الله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يحمل خطية العالم كله</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الجالس على </a:t>
                      </a:r>
                      <a:r>
                        <a:rPr kumimoji="0" lang="ar-SA" sz="3200" b="0" i="0" u="none" strike="noStrike" cap="none" normalizeH="0" baseline="0" dirty="0" err="1">
                          <a:ln>
                            <a:noFill/>
                          </a:ln>
                          <a:solidFill>
                            <a:schemeClr val="tx1"/>
                          </a:solidFill>
                          <a:effectLst/>
                          <a:latin typeface="Arial" charset="0"/>
                          <a:cs typeface="Arial" charset="0"/>
                        </a:rPr>
                        <a:t>كرسى</a:t>
                      </a:r>
                      <a:r>
                        <a:rPr kumimoji="0" lang="ar-SA" sz="3200" b="0" i="0" u="none" strike="noStrike" cap="none" normalizeH="0" baseline="0" dirty="0">
                          <a:ln>
                            <a:noFill/>
                          </a:ln>
                          <a:solidFill>
                            <a:schemeClr val="tx1"/>
                          </a:solidFill>
                          <a:effectLst/>
                          <a:latin typeface="Arial" charset="0"/>
                          <a:cs typeface="Arial" charset="0"/>
                        </a:rPr>
                        <a:t> مَجده،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يقفُ أمامه جميع </a:t>
                      </a:r>
                      <a:r>
                        <a:rPr kumimoji="0" lang="ar-SA" sz="3200" b="0" i="0" u="none" strike="noStrike" cap="none" normalizeH="0" baseline="0" dirty="0" err="1">
                          <a:ln>
                            <a:noFill/>
                          </a:ln>
                          <a:solidFill>
                            <a:schemeClr val="tx1"/>
                          </a:solidFill>
                          <a:effectLst/>
                          <a:latin typeface="Arial" charset="0"/>
                          <a:cs typeface="Arial" charset="0"/>
                        </a:rPr>
                        <a:t>الطغمات</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السمائية</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تسبحهُ الملائكة بأصوات البركة، ويَخرُ ويَسجُدُ لهُ رؤساء الملائكة</a:t>
                      </a:r>
                      <a:r>
                        <a:rPr kumimoji="0" lang="en-CA" sz="32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a:ln>
                            <a:noFill/>
                          </a:ln>
                          <a:solidFill>
                            <a:schemeClr val="tx1"/>
                          </a:solidFill>
                          <a:effectLst/>
                          <a:latin typeface="Arial" charset="0"/>
                          <a:cs typeface="Arial" charset="0"/>
                        </a:rPr>
                        <a:t>.</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421196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C0B1CDFF-D0B5-463C-A608-BE58F8E1DED8}"/>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
        <p:nvSpPr>
          <p:cNvPr id="6" name="Action Button: Custom 4">
            <a:hlinkClick r:id="rId4" action="ppaction://hlinksldjump" highlightClick="1"/>
            <a:extLst>
              <a:ext uri="{FF2B5EF4-FFF2-40B4-BE49-F238E27FC236}">
                <a16:creationId xmlns:a16="http://schemas.microsoft.com/office/drawing/2014/main" id="{3B3130F9-0810-44AB-ACE8-1839E0C22AA3}"/>
              </a:ext>
            </a:extLst>
          </p:cNvPr>
          <p:cNvSpPr/>
          <p:nvPr/>
        </p:nvSpPr>
        <p:spPr bwMode="auto">
          <a:xfrm>
            <a:off x="4953002" y="4965700"/>
            <a:ext cx="707628"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err="1">
                <a:ln>
                  <a:noFill/>
                </a:ln>
                <a:solidFill>
                  <a:srgbClr val="C00000"/>
                </a:solidFill>
                <a:effectLst/>
                <a:uLnTx/>
                <a:uFillTx/>
                <a:cs typeface="Arial"/>
              </a:rPr>
              <a:t>Accueil</a:t>
            </a:r>
            <a:endParaRPr kumimoji="0" lang="en-CA" sz="1100" b="1" i="0" u="none" strike="noStrike" kern="0" cap="none" spc="0" normalizeH="0" baseline="0" noProof="0" dirty="0">
              <a:ln>
                <a:noFill/>
              </a:ln>
              <a:solidFill>
                <a:srgbClr val="C00000"/>
              </a:solidFill>
              <a:effectLst/>
              <a:uLnTx/>
              <a:uFillTx/>
              <a:cs typeface="Arial"/>
            </a:endParaRPr>
          </a:p>
        </p:txBody>
      </p:sp>
    </p:spTree>
    <p:extLst>
      <p:ext uri="{BB962C8B-B14F-4D97-AF65-F5344CB8AC3E}">
        <p14:creationId xmlns:p14="http://schemas.microsoft.com/office/powerpoint/2010/main" val="3029843666"/>
      </p:ext>
    </p:extLst>
  </p:cSld>
  <p:clrMapOvr>
    <a:masterClrMapping/>
  </p:clrMapOvr>
  <p:transition/>
</p:sld>
</file>

<file path=ppt/slides/slide3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65404" name="Group 28"/>
          <p:cNvGraphicFramePr>
            <a:graphicFrameLocks noGrp="1"/>
          </p:cNvGraphicFramePr>
          <p:nvPr/>
        </p:nvGraphicFramePr>
        <p:xfrm>
          <a:off x="0" y="0"/>
          <a:ext cx="9144000" cy="5384292"/>
        </p:xfrm>
        <a:graphic>
          <a:graphicData uri="http://schemas.openxmlformats.org/drawingml/2006/table">
            <a:tbl>
              <a:tblPr/>
              <a:tblGrid>
                <a:gridCol w="4860032">
                  <a:extLst>
                    <a:ext uri="{9D8B030D-6E8A-4147-A177-3AD203B41FA5}">
                      <a16:colId xmlns:a16="http://schemas.microsoft.com/office/drawing/2014/main" val="20000"/>
                    </a:ext>
                  </a:extLst>
                </a:gridCol>
                <a:gridCol w="4283968">
                  <a:extLst>
                    <a:ext uri="{9D8B030D-6E8A-4147-A177-3AD203B41FA5}">
                      <a16:colId xmlns:a16="http://schemas.microsoft.com/office/drawing/2014/main" val="20001"/>
                    </a:ext>
                  </a:extLst>
                </a:gridCol>
              </a:tblGrid>
              <a:tr h="47503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Les quatre êtres incorporels chantent la louange de Trisagion. Les vingt-quatre prêtres assis sur leurs sièges et vingt-quatre couronnes d’or sur leurs têtes, et vingt-quatre encensoirs d’or pleins d’encens qui est les prières des saints.  Ils se prosternent devant le vivant pour les siècles des siècles..</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الأربعة ال</a:t>
                      </a:r>
                      <a:r>
                        <a:rPr kumimoji="0" lang="ar-EG" sz="3200" b="0" i="0" u="none" strike="noStrike" cap="none" normalizeH="0" baseline="0" dirty="0">
                          <a:ln>
                            <a:noFill/>
                          </a:ln>
                          <a:solidFill>
                            <a:schemeClr val="tx1"/>
                          </a:solidFill>
                          <a:effectLst/>
                          <a:latin typeface="Arial" charset="0"/>
                          <a:cs typeface="Arial" charset="0"/>
                        </a:rPr>
                        <a:t>كائنات</a:t>
                      </a:r>
                      <a:r>
                        <a:rPr kumimoji="0" lang="ar-SA" sz="3200" b="0" i="0" u="none" strike="noStrike" cap="none" normalizeH="0" baseline="0" dirty="0">
                          <a:ln>
                            <a:noFill/>
                          </a:ln>
                          <a:solidFill>
                            <a:schemeClr val="tx1"/>
                          </a:solidFill>
                          <a:effectLst/>
                          <a:latin typeface="Arial" charset="0"/>
                          <a:cs typeface="Arial" charset="0"/>
                        </a:rPr>
                        <a:t> غير المتجسدين يقولون </a:t>
                      </a:r>
                      <a:r>
                        <a:rPr kumimoji="0" lang="ar-SA" sz="3200" b="0" i="0" u="none" strike="noStrike" cap="none" normalizeH="0" baseline="0" dirty="0" err="1">
                          <a:ln>
                            <a:noFill/>
                          </a:ln>
                          <a:solidFill>
                            <a:schemeClr val="tx1"/>
                          </a:solidFill>
                          <a:effectLst/>
                          <a:latin typeface="Arial" charset="0"/>
                          <a:cs typeface="Arial" charset="0"/>
                        </a:rPr>
                        <a:t>تسبحة</a:t>
                      </a:r>
                      <a:r>
                        <a:rPr kumimoji="0" lang="ar-SA" sz="3200" b="0" i="0" u="none" strike="noStrike" cap="none" normalizeH="0" baseline="0" dirty="0">
                          <a:ln>
                            <a:noFill/>
                          </a:ln>
                          <a:solidFill>
                            <a:schemeClr val="tx1"/>
                          </a:solidFill>
                          <a:effectLst/>
                          <a:latin typeface="Arial" charset="0"/>
                          <a:cs typeface="Arial" charset="0"/>
                        </a:rPr>
                        <a:t> الثلاث </a:t>
                      </a:r>
                      <a:r>
                        <a:rPr kumimoji="0" lang="ar-SA" sz="3200" b="0" i="0" u="none" strike="noStrike" cap="none" normalizeH="0" baseline="0" dirty="0" err="1">
                          <a:ln>
                            <a:noFill/>
                          </a:ln>
                          <a:solidFill>
                            <a:schemeClr val="tx1"/>
                          </a:solidFill>
                          <a:effectLst/>
                          <a:latin typeface="Arial" charset="0"/>
                          <a:cs typeface="Arial" charset="0"/>
                        </a:rPr>
                        <a:t>التقديسات</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والأربعة والعشرون قِسيساً جُلوس على كراسيهم، وأربعة وعشرون إكليلَ ذهبٍ على رؤوسهم، وأربعة وعشرون </a:t>
                      </a:r>
                      <a:r>
                        <a:rPr kumimoji="0" lang="ar-SA" sz="3200" b="0" i="0" u="none" strike="noStrike" cap="none" normalizeH="0" baseline="0" dirty="0" err="1">
                          <a:ln>
                            <a:noFill/>
                          </a:ln>
                          <a:solidFill>
                            <a:schemeClr val="tx1"/>
                          </a:solidFill>
                          <a:effectLst/>
                          <a:latin typeface="Arial" charset="0"/>
                          <a:cs typeface="Arial" charset="0"/>
                        </a:rPr>
                        <a:t>جاماً</a:t>
                      </a:r>
                      <a:r>
                        <a:rPr kumimoji="0" lang="ar-SA" sz="3200" b="0" i="0" u="none" strike="noStrike" cap="none" normalizeH="0" baseline="0" dirty="0">
                          <a:ln>
                            <a:noFill/>
                          </a:ln>
                          <a:solidFill>
                            <a:schemeClr val="tx1"/>
                          </a:solidFill>
                          <a:effectLst/>
                          <a:latin typeface="Arial" charset="0"/>
                          <a:cs typeface="Arial" charset="0"/>
                        </a:rPr>
                        <a:t> من ذهبٍ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أيديهم مملوءة بخوراً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هو صلوات القديسين، ويسجُدونَ أمام </a:t>
                      </a:r>
                      <a:r>
                        <a:rPr kumimoji="0" lang="ar-SA" sz="3200" b="0" i="0" u="none" strike="noStrike" cap="none" normalizeH="0" baseline="0" dirty="0" err="1">
                          <a:ln>
                            <a:noFill/>
                          </a:ln>
                          <a:solidFill>
                            <a:schemeClr val="tx1"/>
                          </a:solidFill>
                          <a:effectLst/>
                          <a:latin typeface="Arial" charset="0"/>
                          <a:cs typeface="Arial" charset="0"/>
                        </a:rPr>
                        <a:t>الحىّ</a:t>
                      </a:r>
                      <a:r>
                        <a:rPr kumimoji="0" lang="ar-SA" sz="3200" b="0" i="0" u="none" strike="noStrike" cap="none" normalizeH="0" baseline="0" dirty="0">
                          <a:ln>
                            <a:noFill/>
                          </a:ln>
                          <a:solidFill>
                            <a:schemeClr val="tx1"/>
                          </a:solidFill>
                          <a:effectLst/>
                          <a:latin typeface="Arial" charset="0"/>
                          <a:cs typeface="Arial" charset="0"/>
                        </a:rPr>
                        <a:t> إلى أبد الآبدين</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733308215"/>
      </p:ext>
    </p:extLst>
  </p:cSld>
  <p:clrMapOvr>
    <a:masterClrMapping/>
  </p:clrMapOvr>
  <p:transition/>
</p:sld>
</file>

<file path=ppt/slides/slide3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366432" name="Group 32"/>
          <p:cNvGraphicFramePr>
            <a:graphicFrameLocks noGrp="1"/>
          </p:cNvGraphicFramePr>
          <p:nvPr>
            <p:extLst>
              <p:ext uri="{D42A27DB-BD31-4B8C-83A1-F6EECF244321}">
                <p14:modId xmlns:p14="http://schemas.microsoft.com/office/powerpoint/2010/main" val="898783713"/>
              </p:ext>
            </p:extLst>
          </p:nvPr>
        </p:nvGraphicFramePr>
        <p:xfrm>
          <a:off x="-1" y="123478"/>
          <a:ext cx="9143999" cy="4555236"/>
        </p:xfrm>
        <a:graphic>
          <a:graphicData uri="http://schemas.openxmlformats.org/drawingml/2006/table">
            <a:tbl>
              <a:tblPr/>
              <a:tblGrid>
                <a:gridCol w="4866967">
                  <a:extLst>
                    <a:ext uri="{9D8B030D-6E8A-4147-A177-3AD203B41FA5}">
                      <a16:colId xmlns:a16="http://schemas.microsoft.com/office/drawing/2014/main" val="20000"/>
                    </a:ext>
                  </a:extLst>
                </a:gridCol>
                <a:gridCol w="4277032">
                  <a:extLst>
                    <a:ext uri="{9D8B030D-6E8A-4147-A177-3AD203B41FA5}">
                      <a16:colId xmlns:a16="http://schemas.microsoft.com/office/drawing/2014/main" val="20001"/>
                    </a:ext>
                  </a:extLst>
                </a:gridCol>
              </a:tblGrid>
              <a:tr h="424738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les cent quarante quatre mille vierges non souillées louent Le Seigneur en disant: “Saint, saint, saint.  Amen.  Alléluia”.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Au nom du Père, du Fils et du Saint Esprit un seul Dieu, amen.  </a:t>
                      </a:r>
                      <a:r>
                        <a:rPr kumimoji="0" lang="en-US" sz="3200" b="0" i="0" u="none" strike="noStrike" cap="none" normalizeH="0" baseline="0" dirty="0" err="1">
                          <a:ln>
                            <a:noFill/>
                          </a:ln>
                          <a:solidFill>
                            <a:schemeClr val="tx1"/>
                          </a:solidFill>
                          <a:effectLst/>
                          <a:latin typeface="Arial" charset="0"/>
                          <a:cs typeface="Arial" charset="0"/>
                        </a:rPr>
                        <a:t>Alléluia</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والمائة وأربعة وأربعون ألفاً البتوليون غير الدنسين يُسبحونَ الربَ قائلين: قدوس قدوس قدوس آمين </a:t>
                      </a:r>
                      <a:r>
                        <a:rPr kumimoji="0" lang="ar-SA" sz="3600" b="0" i="0" u="none" strike="noStrike" cap="none" normalizeH="0" baseline="0" dirty="0" err="1">
                          <a:ln>
                            <a:noFill/>
                          </a:ln>
                          <a:solidFill>
                            <a:schemeClr val="tx1"/>
                          </a:solidFill>
                          <a:effectLst/>
                          <a:latin typeface="Arial" charset="0"/>
                          <a:cs typeface="Arial" charset="0"/>
                        </a:rPr>
                        <a:t>الليلويا</a:t>
                      </a:r>
                      <a:r>
                        <a:rPr kumimoji="0" lang="ar-EG" sz="3600" b="0" i="0" u="none" strike="noStrike" cap="none" normalizeH="0" baseline="0" dirty="0">
                          <a:ln>
                            <a:noFill/>
                          </a:ln>
                          <a:solidFill>
                            <a:schemeClr val="tx1"/>
                          </a:solidFill>
                          <a:effectLst/>
                          <a:latin typeface="Arial" charset="0"/>
                          <a:cs typeface="Arial" charset="0"/>
                        </a:rPr>
                        <a:t>. </a:t>
                      </a:r>
                      <a:r>
                        <a:rPr kumimoji="0" lang="en-C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باسم </a:t>
                      </a:r>
                      <a:r>
                        <a:rPr kumimoji="0" lang="ar-SA" sz="3600" b="0" i="0" u="none" strike="noStrike" cap="none" normalizeH="0" baseline="0" dirty="0" err="1">
                          <a:ln>
                            <a:noFill/>
                          </a:ln>
                          <a:solidFill>
                            <a:schemeClr val="tx1"/>
                          </a:solidFill>
                          <a:effectLst/>
                          <a:latin typeface="Arial" charset="0"/>
                          <a:cs typeface="Arial" charset="0"/>
                        </a:rPr>
                        <a:t>الآب</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والإبن</a:t>
                      </a:r>
                      <a:r>
                        <a:rPr kumimoji="0" lang="ar-SA" sz="3600" b="0" i="0" u="none" strike="noStrike" cap="none" normalizeH="0" baseline="0" dirty="0">
                          <a:ln>
                            <a:noFill/>
                          </a:ln>
                          <a:solidFill>
                            <a:schemeClr val="tx1"/>
                          </a:solidFill>
                          <a:effectLst/>
                          <a:latin typeface="Arial" charset="0"/>
                          <a:cs typeface="Arial" charset="0"/>
                        </a:rPr>
                        <a:t> والروح القدس الإله الواحد آمين </a:t>
                      </a:r>
                      <a:r>
                        <a:rPr kumimoji="0" lang="ar-SA" sz="3600" b="0" i="0" u="none" strike="noStrike" cap="none" normalizeH="0" baseline="0" dirty="0" err="1">
                          <a:ln>
                            <a:noFill/>
                          </a:ln>
                          <a:solidFill>
                            <a:schemeClr val="tx1"/>
                          </a:solidFill>
                          <a:effectLst/>
                          <a:latin typeface="Arial" charset="0"/>
                          <a:cs typeface="Arial" charset="0"/>
                        </a:rPr>
                        <a:t>الليلويا</a:t>
                      </a:r>
                      <a:r>
                        <a:rPr kumimoji="0" lang="en-CA" sz="3600" b="0" i="0" u="none" strike="noStrike" cap="none" normalizeH="0" baseline="0" dirty="0">
                          <a:ln>
                            <a:noFill/>
                          </a:ln>
                          <a:solidFill>
                            <a:schemeClr val="tx1"/>
                          </a:solidFill>
                          <a:effectLst/>
                          <a:latin typeface="Arial"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5935284"/>
      </p:ext>
    </p:extLst>
  </p:cSld>
  <p:clrMapOvr>
    <a:masterClrMapping/>
  </p:clrMapOvr>
  <p:transition/>
</p:sld>
</file>

<file path=ppt/slides/slide3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367453" name="Group 29"/>
          <p:cNvGraphicFramePr>
            <a:graphicFrameLocks noGrp="1"/>
          </p:cNvGraphicFramePr>
          <p:nvPr>
            <p:extLst>
              <p:ext uri="{D42A27DB-BD31-4B8C-83A1-F6EECF244321}">
                <p14:modId xmlns:p14="http://schemas.microsoft.com/office/powerpoint/2010/main" val="125785379"/>
              </p:ext>
            </p:extLst>
          </p:nvPr>
        </p:nvGraphicFramePr>
        <p:xfrm>
          <a:off x="-1" y="114300"/>
          <a:ext cx="9143999" cy="4338828"/>
        </p:xfrm>
        <a:graphic>
          <a:graphicData uri="http://schemas.openxmlformats.org/drawingml/2006/table">
            <a:tbl>
              <a:tblPr/>
              <a:tblGrid>
                <a:gridCol w="4729655">
                  <a:extLst>
                    <a:ext uri="{9D8B030D-6E8A-4147-A177-3AD203B41FA5}">
                      <a16:colId xmlns:a16="http://schemas.microsoft.com/office/drawing/2014/main" val="20000"/>
                    </a:ext>
                  </a:extLst>
                </a:gridCol>
                <a:gridCol w="4414344">
                  <a:extLst>
                    <a:ext uri="{9D8B030D-6E8A-4147-A177-3AD203B41FA5}">
                      <a16:colId xmlns:a16="http://schemas.microsoft.com/office/drawing/2014/main" val="20001"/>
                    </a:ext>
                  </a:extLst>
                </a:gridCol>
              </a:tblGrid>
              <a:tr h="43388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nous aussi nous adorons la Trinité toute sainte et nous la glorifions en disant: “Saint est Dieu Le Père Le Pantocrator, Amen. Alléluia. Saint est Son Fils unique Jésus Christ, notre Seigneur.  Amen. Alléluia.  Saint est Le Saint Esprit Le Paraclet, Amen. Alléluia”.</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ونحنُ أيضاً نسجُدُ للثالوث الأقدس ونسبحَهُ قائلين: قدوس الله الآب ضابط الكل آمين </a:t>
                      </a:r>
                      <a:r>
                        <a:rPr kumimoji="0" lang="ar-SA" sz="3200" b="0" i="0" u="none" strike="noStrike" cap="none" normalizeH="0" baseline="0" dirty="0" err="1">
                          <a:ln>
                            <a:noFill/>
                          </a:ln>
                          <a:solidFill>
                            <a:schemeClr val="tx1"/>
                          </a:solidFill>
                          <a:effectLst/>
                          <a:latin typeface="Arial" charset="0"/>
                          <a:cs typeface="Arial" charset="0"/>
                        </a:rPr>
                        <a:t>الليلويا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قدوس ابنهُ الوحيد</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يسوع المسيح ربنا آمين </a:t>
                      </a:r>
                      <a:r>
                        <a:rPr kumimoji="0" lang="ar-SA" sz="3200" b="0" i="0" u="none" strike="noStrike" cap="none" normalizeH="0" baseline="0" dirty="0" err="1">
                          <a:ln>
                            <a:noFill/>
                          </a:ln>
                          <a:solidFill>
                            <a:schemeClr val="tx1"/>
                          </a:solidFill>
                          <a:effectLst/>
                          <a:latin typeface="Arial" charset="0"/>
                          <a:cs typeface="Arial" charset="0"/>
                        </a:rPr>
                        <a:t>الليلويا</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قدوس الروح القدس </a:t>
                      </a:r>
                      <a:r>
                        <a:rPr kumimoji="0" lang="ar-SA" sz="3200" b="0" i="0" u="none" strike="noStrike" cap="none" normalizeH="0" baseline="0" dirty="0" err="1">
                          <a:ln>
                            <a:noFill/>
                          </a:ln>
                          <a:solidFill>
                            <a:schemeClr val="tx1"/>
                          </a:solidFill>
                          <a:effectLst/>
                          <a:latin typeface="Arial" charset="0"/>
                          <a:cs typeface="Arial" charset="0"/>
                        </a:rPr>
                        <a:t>الباراقليط</a:t>
                      </a:r>
                      <a:r>
                        <a:rPr kumimoji="0" lang="ar-SA" sz="3200" b="0" i="0" u="none" strike="noStrike" cap="none" normalizeH="0" baseline="0" dirty="0">
                          <a:ln>
                            <a:noFill/>
                          </a:ln>
                          <a:solidFill>
                            <a:schemeClr val="tx1"/>
                          </a:solidFill>
                          <a:effectLst/>
                          <a:latin typeface="Arial" charset="0"/>
                          <a:cs typeface="Arial" charset="0"/>
                        </a:rPr>
                        <a:t> آمين </a:t>
                      </a:r>
                      <a:r>
                        <a:rPr kumimoji="0" lang="ar-SA" sz="3200" b="0" i="0" u="none" strike="noStrike" cap="none" normalizeH="0" baseline="0" dirty="0" err="1">
                          <a:ln>
                            <a:noFill/>
                          </a:ln>
                          <a:solidFill>
                            <a:schemeClr val="tx1"/>
                          </a:solidFill>
                          <a:effectLst/>
                          <a:latin typeface="Arial" charset="0"/>
                          <a:cs typeface="Arial" charset="0"/>
                        </a:rPr>
                        <a:t>الليلويا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39182113"/>
      </p:ext>
    </p:extLst>
  </p:cSld>
  <p:clrMapOvr>
    <a:masterClrMapping/>
  </p:clrMapOvr>
  <p:transition/>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115612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90">
            <a:extLst>
              <a:ext uri="{FF2B5EF4-FFF2-40B4-BE49-F238E27FC236}">
                <a16:creationId xmlns:a16="http://schemas.microsoft.com/office/drawing/2014/main" id="{8FC163DA-C6AF-4124-AE09-1BA97EDFEC5A}"/>
              </a:ext>
            </a:extLst>
          </p:cNvPr>
          <p:cNvGraphicFramePr>
            <a:graphicFrameLocks/>
          </p:cNvGraphicFramePr>
          <p:nvPr>
            <p:extLst>
              <p:ext uri="{D42A27DB-BD31-4B8C-83A1-F6EECF244321}">
                <p14:modId xmlns:p14="http://schemas.microsoft.com/office/powerpoint/2010/main" val="3953006211"/>
              </p:ext>
            </p:extLst>
          </p:nvPr>
        </p:nvGraphicFramePr>
        <p:xfrm>
          <a:off x="0" y="0"/>
          <a:ext cx="9143999" cy="5097780"/>
        </p:xfrm>
        <a:graphic>
          <a:graphicData uri="http://schemas.openxmlformats.org/drawingml/2006/table">
            <a:tbl>
              <a:tblPr/>
              <a:tblGrid>
                <a:gridCol w="3223098">
                  <a:extLst>
                    <a:ext uri="{9D8B030D-6E8A-4147-A177-3AD203B41FA5}">
                      <a16:colId xmlns:a16="http://schemas.microsoft.com/office/drawing/2014/main" val="3002025102"/>
                    </a:ext>
                  </a:extLst>
                </a:gridCol>
                <a:gridCol w="3213074">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48638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100" b="0" i="0" u="none" strike="noStrike" cap="none" normalizeH="0" baseline="0" dirty="0">
                          <a:ln>
                            <a:noFill/>
                          </a:ln>
                          <a:solidFill>
                            <a:schemeClr val="tx1"/>
                          </a:solidFill>
                          <a:effectLst/>
                          <a:latin typeface="Coptic1" pitchFamily="2" charset="0"/>
                          <a:cs typeface="Arial" charset="0"/>
                        </a:rPr>
                        <a:t>Nem </a:t>
                      </a:r>
                      <a:r>
                        <a:rPr kumimoji="0" lang="fr-FR" sz="2100" b="0" i="0" u="none" strike="noStrike" cap="none" normalizeH="0" baseline="0" dirty="0" err="1">
                          <a:ln>
                            <a:noFill/>
                          </a:ln>
                          <a:solidFill>
                            <a:schemeClr val="tx1"/>
                          </a:solidFill>
                          <a:effectLst/>
                          <a:latin typeface="Coptic1" pitchFamily="2" charset="0"/>
                          <a:cs typeface="Arial" charset="0"/>
                        </a:rPr>
                        <a:t>peniwt</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n~dikeoc</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pinis</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abba</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Antwnioc</a:t>
                      </a:r>
                      <a:r>
                        <a:rPr kumimoji="0" lang="fr-FR" sz="2100" b="0" i="0" u="none" strike="noStrike" cap="none" normalizeH="0" baseline="0" dirty="0">
                          <a:ln>
                            <a:noFill/>
                          </a:ln>
                          <a:solidFill>
                            <a:schemeClr val="tx1"/>
                          </a:solidFill>
                          <a:effectLst/>
                          <a:latin typeface="Coptic1" pitchFamily="2" charset="0"/>
                          <a:cs typeface="Arial" charset="0"/>
                        </a:rPr>
                        <a:t>: nem </a:t>
                      </a:r>
                      <a:r>
                        <a:rPr kumimoji="0" lang="fr-FR" sz="2100" b="0" i="0" u="none" strike="noStrike" cap="none" normalizeH="0" baseline="0" dirty="0" err="1">
                          <a:ln>
                            <a:noFill/>
                          </a:ln>
                          <a:solidFill>
                            <a:schemeClr val="tx1"/>
                          </a:solidFill>
                          <a:effectLst/>
                          <a:latin typeface="Coptic1" pitchFamily="2" charset="0"/>
                          <a:cs typeface="Arial" charset="0"/>
                        </a:rPr>
                        <a:t>piy~m</a:t>
                      </a:r>
                      <a:r>
                        <a:rPr kumimoji="0" lang="fr-FR" sz="2100" b="0" i="0" u="none" strike="noStrike" cap="none" normalizeH="0" baseline="0" dirty="0">
                          <a:ln>
                            <a:noFill/>
                          </a:ln>
                          <a:solidFill>
                            <a:schemeClr val="tx1"/>
                          </a:solidFill>
                          <a:effectLst/>
                          <a:latin typeface="Coptic1" pitchFamily="2" charset="0"/>
                          <a:cs typeface="Arial" charset="0"/>
                        </a:rPr>
                        <a:t>/i </a:t>
                      </a:r>
                      <a:r>
                        <a:rPr kumimoji="0" lang="fr-FR" sz="2100" b="0" i="0" u="none" strike="noStrike" cap="none" normalizeH="0" baseline="0" dirty="0" err="1">
                          <a:ln>
                            <a:noFill/>
                          </a:ln>
                          <a:solidFill>
                            <a:schemeClr val="tx1"/>
                          </a:solidFill>
                          <a:effectLst/>
                          <a:latin typeface="Coptic1" pitchFamily="2" charset="0"/>
                          <a:cs typeface="Arial" charset="0"/>
                        </a:rPr>
                        <a:t>abba</a:t>
                      </a:r>
                      <a:r>
                        <a:rPr kumimoji="0" lang="fr-FR" sz="2100" b="0" i="0" u="none" strike="noStrike" cap="none" normalizeH="0" baseline="0" dirty="0">
                          <a:ln>
                            <a:noFill/>
                          </a:ln>
                          <a:solidFill>
                            <a:schemeClr val="tx1"/>
                          </a:solidFill>
                          <a:effectLst/>
                          <a:latin typeface="Coptic1" pitchFamily="2" charset="0"/>
                          <a:cs typeface="Arial" charset="0"/>
                        </a:rPr>
                        <a:t> Paule: nem </a:t>
                      </a:r>
                      <a:r>
                        <a:rPr kumimoji="0" lang="fr-FR" sz="2100" b="0" i="0" u="none" strike="noStrike" cap="none" normalizeH="0" baseline="0" dirty="0" err="1">
                          <a:ln>
                            <a:noFill/>
                          </a:ln>
                          <a:solidFill>
                            <a:schemeClr val="tx1"/>
                          </a:solidFill>
                          <a:effectLst/>
                          <a:latin typeface="Coptic1" pitchFamily="2" charset="0"/>
                          <a:cs typeface="Arial" charset="0"/>
                        </a:rPr>
                        <a:t>pisomt</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e#y#u</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abba</a:t>
                      </a:r>
                      <a:r>
                        <a:rPr kumimoji="0" lang="fr-FR" sz="2100" b="0" i="0" u="none" strike="noStrike" cap="none" normalizeH="0" baseline="0" dirty="0">
                          <a:ln>
                            <a:noFill/>
                          </a:ln>
                          <a:solidFill>
                            <a:schemeClr val="tx1"/>
                          </a:solidFill>
                          <a:effectLst/>
                          <a:latin typeface="Coptic1" pitchFamily="2" charset="0"/>
                          <a:cs typeface="Arial" charset="0"/>
                        </a:rPr>
                        <a:t> Makari. Nem </a:t>
                      </a:r>
                      <a:r>
                        <a:rPr kumimoji="0" lang="fr-FR" sz="2100" b="0" i="0" u="none" strike="noStrike" cap="none" normalizeH="0" baseline="0" dirty="0" err="1">
                          <a:ln>
                            <a:noFill/>
                          </a:ln>
                          <a:solidFill>
                            <a:schemeClr val="tx1"/>
                          </a:solidFill>
                          <a:effectLst/>
                          <a:latin typeface="Coptic1" pitchFamily="2" charset="0"/>
                          <a:cs typeface="Arial" charset="0"/>
                        </a:rPr>
                        <a:t>peniwt</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abba</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Iwann</a:t>
                      </a:r>
                      <a:r>
                        <a:rPr kumimoji="0" lang="fr-FR" sz="2100" b="0" i="0" u="none" strike="noStrike" cap="none" normalizeH="0" baseline="0" dirty="0">
                          <a:ln>
                            <a:noFill/>
                          </a:ln>
                          <a:solidFill>
                            <a:schemeClr val="tx1"/>
                          </a:solidFill>
                          <a:effectLst/>
                          <a:latin typeface="Coptic1" pitchFamily="2" charset="0"/>
                          <a:cs typeface="Arial" charset="0"/>
                        </a:rPr>
                        <a:t>/c: nem </a:t>
                      </a:r>
                      <a:r>
                        <a:rPr kumimoji="0" lang="fr-FR" sz="2100" b="0" i="0" u="none" strike="noStrike" cap="none" normalizeH="0" baseline="0" dirty="0" err="1">
                          <a:ln>
                            <a:noFill/>
                          </a:ln>
                          <a:solidFill>
                            <a:schemeClr val="tx1"/>
                          </a:solidFill>
                          <a:effectLst/>
                          <a:latin typeface="Coptic1" pitchFamily="2" charset="0"/>
                          <a:cs typeface="Arial" charset="0"/>
                        </a:rPr>
                        <a:t>peniwt</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abba</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Piswi</a:t>
                      </a:r>
                      <a:r>
                        <a:rPr kumimoji="0" lang="fr-FR" sz="2100" b="0" i="0" u="none" strike="noStrike" cap="none" normalizeH="0" baseline="0" dirty="0">
                          <a:ln>
                            <a:noFill/>
                          </a:ln>
                          <a:solidFill>
                            <a:schemeClr val="tx1"/>
                          </a:solidFill>
                          <a:effectLst/>
                          <a:latin typeface="Coptic1" pitchFamily="2" charset="0"/>
                          <a:cs typeface="Arial" charset="0"/>
                        </a:rPr>
                        <a:t>: nem </a:t>
                      </a:r>
                      <a:r>
                        <a:rPr kumimoji="0" lang="fr-FR" sz="2100" b="0" i="0" u="none" strike="noStrike" cap="none" normalizeH="0" baseline="0" dirty="0" err="1">
                          <a:ln>
                            <a:noFill/>
                          </a:ln>
                          <a:solidFill>
                            <a:schemeClr val="tx1"/>
                          </a:solidFill>
                          <a:effectLst/>
                          <a:latin typeface="Coptic1" pitchFamily="2" charset="0"/>
                          <a:cs typeface="Arial" charset="0"/>
                        </a:rPr>
                        <a:t>peniwt</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abba</a:t>
                      </a:r>
                      <a:r>
                        <a:rPr kumimoji="0" lang="fr-FR" sz="2100" b="0" i="0" u="none" strike="noStrike" cap="none" normalizeH="0" baseline="0" dirty="0">
                          <a:ln>
                            <a:noFill/>
                          </a:ln>
                          <a:solidFill>
                            <a:schemeClr val="tx1"/>
                          </a:solidFill>
                          <a:effectLst/>
                          <a:latin typeface="Coptic1" pitchFamily="2" charset="0"/>
                          <a:cs typeface="Arial" charset="0"/>
                        </a:rPr>
                        <a:t> Paule </a:t>
                      </a:r>
                      <a:r>
                        <a:rPr kumimoji="0" lang="fr-FR" sz="2100" b="0" i="0" u="none" strike="noStrike" cap="none" normalizeH="0" baseline="0" dirty="0" err="1">
                          <a:ln>
                            <a:noFill/>
                          </a:ln>
                          <a:solidFill>
                            <a:schemeClr val="tx1"/>
                          </a:solidFill>
                          <a:effectLst/>
                          <a:latin typeface="Coptic1" pitchFamily="2" charset="0"/>
                          <a:cs typeface="Arial" charset="0"/>
                        </a:rPr>
                        <a:t>piremtammoh</a:t>
                      </a:r>
                      <a:r>
                        <a:rPr kumimoji="0" lang="fr-FR" sz="2100" b="0" i="0" u="none" strike="noStrike" cap="none" normalizeH="0" baseline="0" dirty="0">
                          <a:ln>
                            <a:noFill/>
                          </a:ln>
                          <a:solidFill>
                            <a:schemeClr val="tx1"/>
                          </a:solidFill>
                          <a:effectLst/>
                          <a:latin typeface="Coptic1" pitchFamily="2" charset="0"/>
                          <a:cs typeface="Arial" charset="0"/>
                        </a:rPr>
                        <a:t>: nem </a:t>
                      </a:r>
                      <a:r>
                        <a:rPr kumimoji="0" lang="fr-FR" sz="2100" b="0" i="0" u="none" strike="noStrike" cap="none" normalizeH="0" baseline="0" dirty="0" err="1">
                          <a:ln>
                            <a:noFill/>
                          </a:ln>
                          <a:solidFill>
                            <a:schemeClr val="tx1"/>
                          </a:solidFill>
                          <a:effectLst/>
                          <a:latin typeface="Coptic1" pitchFamily="2" charset="0"/>
                          <a:cs typeface="Arial" charset="0"/>
                        </a:rPr>
                        <a:t>nenio</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n~rwmeoc</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Maximoc</a:t>
                      </a:r>
                      <a:r>
                        <a:rPr kumimoji="0" lang="fr-FR" sz="2100" b="0" i="0" u="none" strike="noStrike" cap="none" normalizeH="0" baseline="0" dirty="0">
                          <a:ln>
                            <a:noFill/>
                          </a:ln>
                          <a:solidFill>
                            <a:schemeClr val="tx1"/>
                          </a:solidFill>
                          <a:effectLst/>
                          <a:latin typeface="Coptic1" pitchFamily="2" charset="0"/>
                          <a:cs typeface="Arial" charset="0"/>
                        </a:rPr>
                        <a:t> nem </a:t>
                      </a:r>
                      <a:r>
                        <a:rPr kumimoji="0" lang="fr-FR" sz="2100" b="0" i="0" u="none" strike="noStrike" cap="none" normalizeH="0" baseline="0" dirty="0" err="1">
                          <a:ln>
                            <a:noFill/>
                          </a:ln>
                          <a:solidFill>
                            <a:schemeClr val="tx1"/>
                          </a:solidFill>
                          <a:effectLst/>
                          <a:latin typeface="Coptic1" pitchFamily="2" charset="0"/>
                          <a:cs typeface="Arial" charset="0"/>
                        </a:rPr>
                        <a:t>Doumetioc</a:t>
                      </a:r>
                      <a:r>
                        <a:rPr kumimoji="0" lang="fr-FR" sz="2100" b="0" i="0" u="none" strike="noStrike" cap="none" normalizeH="0" baseline="0" dirty="0">
                          <a:ln>
                            <a:noFill/>
                          </a:ln>
                          <a:solidFill>
                            <a:schemeClr val="tx1"/>
                          </a:solidFill>
                          <a:effectLst/>
                          <a:latin typeface="Coptic1" pitchFamily="2" charset="0"/>
                          <a:cs typeface="Arial" charset="0"/>
                        </a:rPr>
                        <a:t>: nem </a:t>
                      </a:r>
                      <a:r>
                        <a:rPr kumimoji="0" lang="fr-FR" sz="2100" b="0" i="0" u="none" strike="noStrike" cap="none" normalizeH="0" baseline="0" dirty="0" err="1">
                          <a:ln>
                            <a:noFill/>
                          </a:ln>
                          <a:solidFill>
                            <a:schemeClr val="tx1"/>
                          </a:solidFill>
                          <a:effectLst/>
                          <a:latin typeface="Coptic1" pitchFamily="2" charset="0"/>
                          <a:cs typeface="Arial" charset="0"/>
                        </a:rPr>
                        <a:t>peniwt</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abba</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Mouc</a:t>
                      </a:r>
                      <a:r>
                        <a:rPr kumimoji="0" lang="fr-FR" sz="2100" b="0" i="0" u="none" strike="noStrike" cap="none" normalizeH="0" baseline="0" dirty="0">
                          <a:ln>
                            <a:noFill/>
                          </a:ln>
                          <a:solidFill>
                            <a:schemeClr val="tx1"/>
                          </a:solidFill>
                          <a:effectLst/>
                          <a:latin typeface="Coptic1" pitchFamily="2" charset="0"/>
                          <a:cs typeface="Arial" charset="0"/>
                        </a:rPr>
                        <a:t>/: nem </a:t>
                      </a:r>
                      <a:r>
                        <a:rPr kumimoji="0" lang="fr-FR" sz="2100" b="0" i="0" u="none" strike="noStrike" cap="none" normalizeH="0" baseline="0" dirty="0" err="1">
                          <a:ln>
                            <a:noFill/>
                          </a:ln>
                          <a:solidFill>
                            <a:schemeClr val="tx1"/>
                          </a:solidFill>
                          <a:effectLst/>
                          <a:latin typeface="Coptic1" pitchFamily="2" charset="0"/>
                          <a:cs typeface="Arial" charset="0"/>
                        </a:rPr>
                        <a:t>pim#y</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m~marturoc</a:t>
                      </a:r>
                      <a:r>
                        <a:rPr kumimoji="0" lang="fr-FR" sz="21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algn="just"/>
                      <a:r>
                        <a:rPr kumimoji="0" lang="fr-FR" sz="2400" b="0" i="0" u="none" strike="noStrike" cap="none" normalizeH="0" baseline="0" dirty="0">
                          <a:ln>
                            <a:noFill/>
                          </a:ln>
                          <a:solidFill>
                            <a:schemeClr val="tx1"/>
                          </a:solidFill>
                          <a:effectLst/>
                          <a:latin typeface="Arial" charset="0"/>
                          <a:cs typeface="Times New Roman" pitchFamily="18" charset="0"/>
                        </a:rPr>
                        <a:t>notre père le grand saint Antoine, le juste saint Paul, les trois saints </a:t>
                      </a:r>
                      <a:r>
                        <a:rPr kumimoji="0" lang="fr-FR" sz="2400" b="0" i="0" u="none" strike="noStrike" cap="none" normalizeH="0" baseline="0" dirty="0" err="1">
                          <a:ln>
                            <a:noFill/>
                          </a:ln>
                          <a:solidFill>
                            <a:schemeClr val="tx1"/>
                          </a:solidFill>
                          <a:effectLst/>
                          <a:latin typeface="Arial" charset="0"/>
                          <a:cs typeface="Times New Roman" pitchFamily="18" charset="0"/>
                        </a:rPr>
                        <a:t>Macaires</a:t>
                      </a:r>
                      <a:r>
                        <a:rPr kumimoji="0" lang="fr-FR" sz="2400" b="0" i="0" u="none" strike="noStrike" cap="none" normalizeH="0" baseline="0" dirty="0">
                          <a:ln>
                            <a:noFill/>
                          </a:ln>
                          <a:solidFill>
                            <a:schemeClr val="tx1"/>
                          </a:solidFill>
                          <a:effectLst/>
                          <a:latin typeface="Arial" charset="0"/>
                          <a:cs typeface="Times New Roman" pitchFamily="18" charset="0"/>
                        </a:rPr>
                        <a:t>, notre père saint Jean, notre père saint </a:t>
                      </a:r>
                      <a:r>
                        <a:rPr kumimoji="0" lang="fr-FR" sz="2400" b="0" i="0" u="none" strike="noStrike" cap="none" normalizeH="0" baseline="0" dirty="0" err="1">
                          <a:ln>
                            <a:noFill/>
                          </a:ln>
                          <a:solidFill>
                            <a:schemeClr val="tx1"/>
                          </a:solidFill>
                          <a:effectLst/>
                          <a:latin typeface="Arial" charset="0"/>
                          <a:cs typeface="Times New Roman" pitchFamily="18" charset="0"/>
                        </a:rPr>
                        <a:t>Bichoy</a:t>
                      </a:r>
                      <a:r>
                        <a:rPr kumimoji="0" lang="fr-FR" sz="2400" b="0" i="0" u="none" strike="noStrike" cap="none" normalizeH="0" baseline="0" dirty="0">
                          <a:ln>
                            <a:noFill/>
                          </a:ln>
                          <a:solidFill>
                            <a:schemeClr val="tx1"/>
                          </a:solidFill>
                          <a:effectLst/>
                          <a:latin typeface="Arial" charset="0"/>
                          <a:cs typeface="Times New Roman" pitchFamily="18" charset="0"/>
                        </a:rPr>
                        <a:t>, notre père saint Paul de </a:t>
                      </a:r>
                      <a:r>
                        <a:rPr kumimoji="0" lang="fr-FR" sz="2400" b="0" i="0" u="none" strike="noStrike" cap="none" normalizeH="0" baseline="0" dirty="0" err="1">
                          <a:ln>
                            <a:noFill/>
                          </a:ln>
                          <a:solidFill>
                            <a:schemeClr val="tx1"/>
                          </a:solidFill>
                          <a:effectLst/>
                          <a:latin typeface="Arial" charset="0"/>
                          <a:cs typeface="Times New Roman" pitchFamily="18" charset="0"/>
                        </a:rPr>
                        <a:t>Tammouh</a:t>
                      </a:r>
                      <a:r>
                        <a:rPr kumimoji="0" lang="fr-FR" sz="2400" b="0" i="0" u="none" strike="noStrike" cap="none" normalizeH="0" baseline="0" dirty="0">
                          <a:ln>
                            <a:noFill/>
                          </a:ln>
                          <a:solidFill>
                            <a:schemeClr val="tx1"/>
                          </a:solidFill>
                          <a:effectLst/>
                          <a:latin typeface="Arial" charset="0"/>
                          <a:cs typeface="Times New Roman" pitchFamily="18" charset="0"/>
                        </a:rPr>
                        <a:t>, nos pères romains Maxime et </a:t>
                      </a:r>
                      <a:r>
                        <a:rPr kumimoji="0" lang="fr-FR" sz="2400" b="0" i="0" u="none" strike="noStrike" cap="none" normalizeH="0" baseline="0" dirty="0" err="1">
                          <a:ln>
                            <a:noFill/>
                          </a:ln>
                          <a:solidFill>
                            <a:schemeClr val="tx1"/>
                          </a:solidFill>
                          <a:effectLst/>
                          <a:latin typeface="Arial" charset="0"/>
                          <a:cs typeface="Times New Roman" pitchFamily="18" charset="0"/>
                        </a:rPr>
                        <a:t>Dométien</a:t>
                      </a:r>
                      <a:r>
                        <a:rPr kumimoji="0" lang="fr-FR" sz="2400" b="0" i="0" u="none" strike="noStrike" cap="none" normalizeH="0" baseline="0" dirty="0">
                          <a:ln>
                            <a:noFill/>
                          </a:ln>
                          <a:solidFill>
                            <a:schemeClr val="tx1"/>
                          </a:solidFill>
                          <a:effectLst/>
                          <a:latin typeface="Arial" charset="0"/>
                          <a:cs typeface="Times New Roman" pitchFamily="18" charset="0"/>
                        </a:rPr>
                        <a:t>, notre père saint Moïse et les 49 martyrs.</a:t>
                      </a:r>
                      <a:endParaRPr kumimoji="0" lang="fr-CA"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50" b="0" i="0" u="none" strike="noStrike" cap="none" normalizeH="0" baseline="0" dirty="0">
                          <a:ln>
                            <a:noFill/>
                          </a:ln>
                          <a:solidFill>
                            <a:schemeClr val="tx1"/>
                          </a:solidFill>
                          <a:effectLst/>
                          <a:latin typeface="Arial" charset="0"/>
                          <a:cs typeface="Times New Roman" pitchFamily="18" charset="0"/>
                        </a:rPr>
                        <a:t>وأبونا الصديق العظيم</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الانبا أنطونيوس والبار</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أنبا بولا والثلاثة</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أنبا</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err="1">
                          <a:ln>
                            <a:noFill/>
                          </a:ln>
                          <a:solidFill>
                            <a:schemeClr val="tx1"/>
                          </a:solidFill>
                          <a:effectLst/>
                          <a:latin typeface="Arial" charset="0"/>
                          <a:cs typeface="Times New Roman" pitchFamily="18" charset="0"/>
                        </a:rPr>
                        <a:t>مقارات</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القديسين</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وأبونا أنبا يوحنا وأبونا</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أنبا بيشوي وأبونا أنبا</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بولا </a:t>
                      </a:r>
                      <a:r>
                        <a:rPr kumimoji="0" lang="ar-EG" sz="2750" b="0" i="0" u="none" strike="noStrike" cap="none" normalizeH="0" baseline="0" dirty="0" err="1">
                          <a:ln>
                            <a:noFill/>
                          </a:ln>
                          <a:solidFill>
                            <a:schemeClr val="tx1"/>
                          </a:solidFill>
                          <a:effectLst/>
                          <a:latin typeface="Arial" charset="0"/>
                          <a:cs typeface="Times New Roman" pitchFamily="18" charset="0"/>
                        </a:rPr>
                        <a:t>الطموهي</a:t>
                      </a:r>
                      <a:r>
                        <a:rPr kumimoji="0" lang="ar-EG" sz="2750" b="0" i="0" u="none" strike="noStrike" cap="none" normalizeH="0" baseline="0" dirty="0">
                          <a:ln>
                            <a:noFill/>
                          </a:ln>
                          <a:solidFill>
                            <a:schemeClr val="tx1"/>
                          </a:solidFill>
                          <a:effectLst/>
                          <a:latin typeface="Arial" charset="0"/>
                          <a:cs typeface="Times New Roman" pitchFamily="18" charset="0"/>
                        </a:rPr>
                        <a:t> وأبوانا</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الرومانيان مكسيموس</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err="1">
                          <a:ln>
                            <a:noFill/>
                          </a:ln>
                          <a:solidFill>
                            <a:schemeClr val="tx1"/>
                          </a:solidFill>
                          <a:effectLst/>
                          <a:latin typeface="Arial" charset="0"/>
                          <a:cs typeface="Times New Roman" pitchFamily="18" charset="0"/>
                        </a:rPr>
                        <a:t>ودوماديوس</a:t>
                      </a:r>
                      <a:r>
                        <a:rPr kumimoji="0" lang="ar-EG" sz="2750" b="0" i="0" u="none" strike="noStrike" cap="none" normalizeH="0" baseline="0" dirty="0">
                          <a:ln>
                            <a:noFill/>
                          </a:ln>
                          <a:solidFill>
                            <a:schemeClr val="tx1"/>
                          </a:solidFill>
                          <a:effectLst/>
                          <a:latin typeface="Arial" charset="0"/>
                          <a:cs typeface="Times New Roman" pitchFamily="18" charset="0"/>
                        </a:rPr>
                        <a:t> وأبونا أنبا</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موسى والتسعة</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والأربعون شهيدا</a:t>
                      </a:r>
                      <a:r>
                        <a:rPr kumimoji="0" lang="fr-FR" sz="2750" b="0" i="0" u="none" strike="noStrike" cap="none" normalizeH="0" baseline="0" dirty="0">
                          <a:ln>
                            <a:noFill/>
                          </a:ln>
                          <a:solidFill>
                            <a:schemeClr val="tx1"/>
                          </a:solidFill>
                          <a:effectLst/>
                          <a:latin typeface="Arial" charset="0"/>
                          <a:cs typeface="Times New Roman" pitchFamily="18" charset="0"/>
                        </a:rPr>
                        <a:t>.</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43458584"/>
      </p:ext>
    </p:extLst>
  </p:cSld>
  <p:clrMapOvr>
    <a:masterClrMapping/>
  </p:clrMapOvr>
  <p:transition/>
</p:sld>
</file>

<file path=ppt/slides/slide3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368474" name="Group 26"/>
          <p:cNvGraphicFramePr>
            <a:graphicFrameLocks noGrp="1"/>
          </p:cNvGraphicFramePr>
          <p:nvPr>
            <p:extLst>
              <p:ext uri="{D42A27DB-BD31-4B8C-83A1-F6EECF244321}">
                <p14:modId xmlns:p14="http://schemas.microsoft.com/office/powerpoint/2010/main" val="3223789020"/>
              </p:ext>
            </p:extLst>
          </p:nvPr>
        </p:nvGraphicFramePr>
        <p:xfrm>
          <a:off x="-1" y="114300"/>
          <a:ext cx="9143999" cy="4652772"/>
        </p:xfrm>
        <a:graphic>
          <a:graphicData uri="http://schemas.openxmlformats.org/drawingml/2006/table">
            <a:tbl>
              <a:tblPr/>
              <a:tblGrid>
                <a:gridCol w="4795473">
                  <a:extLst>
                    <a:ext uri="{9D8B030D-6E8A-4147-A177-3AD203B41FA5}">
                      <a16:colId xmlns:a16="http://schemas.microsoft.com/office/drawing/2014/main" val="20000"/>
                    </a:ext>
                  </a:extLst>
                </a:gridCol>
                <a:gridCol w="4348526">
                  <a:extLst>
                    <a:ext uri="{9D8B030D-6E8A-4147-A177-3AD203B41FA5}">
                      <a16:colId xmlns:a16="http://schemas.microsoft.com/office/drawing/2014/main" val="20001"/>
                    </a:ext>
                  </a:extLst>
                </a:gridCol>
              </a:tblGrid>
              <a:tr h="44485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Elle est sainte et pleine de gloire la </a:t>
                      </a:r>
                      <a:r>
                        <a:rPr kumimoji="0" lang="fr-CA" sz="3200" b="0" i="0" u="none" strike="noStrike" cap="none" normalizeH="0" baseline="0" dirty="0" err="1">
                          <a:ln>
                            <a:noFill/>
                          </a:ln>
                          <a:solidFill>
                            <a:schemeClr val="tx1"/>
                          </a:solidFill>
                          <a:effectLst/>
                          <a:latin typeface="Arial" charset="0"/>
                          <a:cs typeface="Arial" charset="0"/>
                        </a:rPr>
                        <a:t>Théotokos</a:t>
                      </a:r>
                      <a:r>
                        <a:rPr kumimoji="0" lang="fr-CA" sz="3200" b="0" i="0" u="none" strike="noStrike" cap="none" normalizeH="0" baseline="0" dirty="0">
                          <a:ln>
                            <a:noFill/>
                          </a:ln>
                          <a:solidFill>
                            <a:schemeClr val="tx1"/>
                          </a:solidFill>
                          <a:effectLst/>
                          <a:latin typeface="Arial" charset="0"/>
                          <a:cs typeface="Arial" charset="0"/>
                        </a:rPr>
                        <a:t>, la pure et vierge  Sainte Marie. Amen alléluia.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Saint et plein de gloire est ce sacrifice qui est offert pour la vie de tout le monde,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Amen, alléluia.</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مُقدسة ومملوءة مجداً والدة الإله الطاهرة القديسة مريم العذراء آمين </a:t>
                      </a:r>
                      <a:r>
                        <a:rPr kumimoji="0" lang="ar-SA" sz="3200" b="0" i="0" u="none" strike="noStrike" cap="none" normalizeH="0" baseline="0" dirty="0" err="1">
                          <a:ln>
                            <a:noFill/>
                          </a:ln>
                          <a:solidFill>
                            <a:schemeClr val="tx1"/>
                          </a:solidFill>
                          <a:effectLst/>
                          <a:latin typeface="Arial" charset="0"/>
                          <a:cs typeface="Arial" charset="0"/>
                        </a:rPr>
                        <a:t>الليلويا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مُقدسة ومملوءة مجداً هذه الذبيحة </a:t>
                      </a:r>
                      <a:r>
                        <a:rPr kumimoji="0" lang="ar-SA" sz="3200" b="0" i="0" u="none" strike="noStrike" cap="none" normalizeH="0" baseline="0" dirty="0" err="1">
                          <a:ln>
                            <a:noFill/>
                          </a:ln>
                          <a:solidFill>
                            <a:schemeClr val="tx1"/>
                          </a:solidFill>
                          <a:effectLst/>
                          <a:latin typeface="Arial" charset="0"/>
                          <a:cs typeface="Arial" charset="0"/>
                        </a:rPr>
                        <a:t>التى</a:t>
                      </a:r>
                      <a:r>
                        <a:rPr kumimoji="0" lang="ar-SA" sz="3200" b="0" i="0" u="none" strike="noStrike" cap="none" normalizeH="0" baseline="0" dirty="0">
                          <a:ln>
                            <a:noFill/>
                          </a:ln>
                          <a:solidFill>
                            <a:schemeClr val="tx1"/>
                          </a:solidFill>
                          <a:effectLst/>
                          <a:latin typeface="Arial" charset="0"/>
                          <a:cs typeface="Arial" charset="0"/>
                        </a:rPr>
                        <a:t> ذبحت عن حياة العالم كله آمين </a:t>
                      </a:r>
                      <a:r>
                        <a:rPr kumimoji="0" lang="ar-SA" sz="3200" b="0" i="0" u="none" strike="noStrike" cap="none" normalizeH="0" baseline="0" dirty="0" err="1">
                          <a:ln>
                            <a:noFill/>
                          </a:ln>
                          <a:solidFill>
                            <a:schemeClr val="tx1"/>
                          </a:solidFill>
                          <a:effectLst/>
                          <a:latin typeface="Arial" charset="0"/>
                          <a:cs typeface="Arial" charset="0"/>
                        </a:rPr>
                        <a:t>الليلويا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txBody>
                  <a:tcPr marL="198000" marR="19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6" name="Image 5" descr="Une image contenant bâtiment, fenêtre&#10;&#10;Description générée automatiquement">
            <a:extLst>
              <a:ext uri="{FF2B5EF4-FFF2-40B4-BE49-F238E27FC236}">
                <a16:creationId xmlns:a16="http://schemas.microsoft.com/office/drawing/2014/main" id="{104C9EF3-5D9E-4003-8EDD-513395C44D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92923" y="2643017"/>
            <a:ext cx="1437059" cy="2500483"/>
          </a:xfrm>
          <a:prstGeom prst="round2SameRect">
            <a:avLst>
              <a:gd name="adj1" fmla="val 50000"/>
              <a:gd name="adj2" fmla="val 0"/>
            </a:avLst>
          </a:prstGeom>
        </p:spPr>
      </p:pic>
    </p:spTree>
    <p:extLst>
      <p:ext uri="{BB962C8B-B14F-4D97-AF65-F5344CB8AC3E}">
        <p14:creationId xmlns:p14="http://schemas.microsoft.com/office/powerpoint/2010/main" val="840107667"/>
      </p:ext>
    </p:extLst>
  </p:cSld>
  <p:clrMapOvr>
    <a:masterClrMapping/>
  </p:clrMapOvr>
  <p:transition/>
</p:sld>
</file>

<file path=ppt/slides/slide3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69488" name="Group 16"/>
          <p:cNvGraphicFramePr>
            <a:graphicFrameLocks noGrp="1"/>
          </p:cNvGraphicFramePr>
          <p:nvPr>
            <p:extLst>
              <p:ext uri="{D42A27DB-BD31-4B8C-83A1-F6EECF244321}">
                <p14:modId xmlns:p14="http://schemas.microsoft.com/office/powerpoint/2010/main" val="2339345874"/>
              </p:ext>
            </p:extLst>
          </p:nvPr>
        </p:nvGraphicFramePr>
        <p:xfrm>
          <a:off x="0" y="114300"/>
          <a:ext cx="9144000" cy="3567684"/>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tblGrid>
              <a:tr h="3467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cela notre bon Seigneur cria en disant: “Mon corps est une vraie nourriture, et mon sang est un vrai breuvage.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Celui qui mange Mon corps et boit Mon sang demeure en Moi, et Moi en lui.”</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من أجل هذا صَرَخَ مُخلصنا الصالح قائلاً: إن </a:t>
                      </a:r>
                      <a:r>
                        <a:rPr kumimoji="0" lang="ar-SA" sz="2800" b="0" i="0" u="none" strike="noStrike" cap="none" normalizeH="0" baseline="0" dirty="0" err="1">
                          <a:ln>
                            <a:noFill/>
                          </a:ln>
                          <a:solidFill>
                            <a:schemeClr val="tx1"/>
                          </a:solidFill>
                          <a:effectLst/>
                          <a:latin typeface="Arial" charset="0"/>
                          <a:cs typeface="Arial" charset="0"/>
                        </a:rPr>
                        <a:t>جسدى</a:t>
                      </a:r>
                      <a:r>
                        <a:rPr kumimoji="0" lang="ar-SA" sz="2800" b="0" i="0" u="none" strike="noStrike" cap="none" normalizeH="0" baseline="0" dirty="0">
                          <a:ln>
                            <a:noFill/>
                          </a:ln>
                          <a:solidFill>
                            <a:schemeClr val="tx1"/>
                          </a:solidFill>
                          <a:effectLst/>
                          <a:latin typeface="Arial" charset="0"/>
                          <a:cs typeface="Arial" charset="0"/>
                        </a:rPr>
                        <a:t> هو مأكلٌ حق ودمى هو مشربٌ حق، مَن يأكل </a:t>
                      </a:r>
                      <a:r>
                        <a:rPr kumimoji="0" lang="ar-SA" sz="2800" b="0" i="0" u="none" strike="noStrike" cap="none" normalizeH="0" baseline="0" dirty="0" err="1">
                          <a:ln>
                            <a:noFill/>
                          </a:ln>
                          <a:solidFill>
                            <a:schemeClr val="tx1"/>
                          </a:solidFill>
                          <a:effectLst/>
                          <a:latin typeface="Arial" charset="0"/>
                          <a:cs typeface="Arial" charset="0"/>
                        </a:rPr>
                        <a:t>جسدى</a:t>
                      </a:r>
                      <a:r>
                        <a:rPr kumimoji="0" lang="ar-SA" sz="2800" b="0" i="0" u="none" strike="noStrike" cap="none" normalizeH="0" baseline="0" dirty="0">
                          <a:ln>
                            <a:noFill/>
                          </a:ln>
                          <a:solidFill>
                            <a:schemeClr val="tx1"/>
                          </a:solidFill>
                          <a:effectLst/>
                          <a:latin typeface="Arial" charset="0"/>
                          <a:cs typeface="Arial" charset="0"/>
                        </a:rPr>
                        <a:t> ويشرب دمى يكون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وأنا أيضاً أكون فيه</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L="198000" marR="19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intérieur, photo, groupe, pièce&#10;&#10;Description générée automatiquement">
            <a:extLst>
              <a:ext uri="{FF2B5EF4-FFF2-40B4-BE49-F238E27FC236}">
                <a16:creationId xmlns:a16="http://schemas.microsoft.com/office/drawing/2014/main" id="{343E24B7-92C6-4485-AD4A-78C55CD087D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76281" y="2894457"/>
            <a:ext cx="4114800" cy="1645920"/>
          </a:xfrm>
          <a:prstGeom prst="rect">
            <a:avLst/>
          </a:prstGeom>
        </p:spPr>
      </p:pic>
    </p:spTree>
    <p:extLst>
      <p:ext uri="{BB962C8B-B14F-4D97-AF65-F5344CB8AC3E}">
        <p14:creationId xmlns:p14="http://schemas.microsoft.com/office/powerpoint/2010/main" val="5893049"/>
      </p:ext>
    </p:extLst>
  </p:cSld>
  <p:clrMapOvr>
    <a:masterClrMapping/>
  </p:clrMapOvr>
  <p:transition/>
</p:sld>
</file>

<file path=ppt/slides/slide3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70533" name="Group 37"/>
          <p:cNvGraphicFramePr>
            <a:graphicFrameLocks noGrp="1"/>
          </p:cNvGraphicFramePr>
          <p:nvPr/>
        </p:nvGraphicFramePr>
        <p:xfrm>
          <a:off x="22845" y="51470"/>
          <a:ext cx="9013651" cy="4549140"/>
        </p:xfrm>
        <a:graphic>
          <a:graphicData uri="http://schemas.openxmlformats.org/drawingml/2006/table">
            <a:tbl>
              <a:tblPr/>
              <a:tblGrid>
                <a:gridCol w="5125219">
                  <a:extLst>
                    <a:ext uri="{9D8B030D-6E8A-4147-A177-3AD203B41FA5}">
                      <a16:colId xmlns:a16="http://schemas.microsoft.com/office/drawing/2014/main" val="20000"/>
                    </a:ext>
                  </a:extLst>
                </a:gridCol>
                <a:gridCol w="3888432">
                  <a:extLst>
                    <a:ext uri="{9D8B030D-6E8A-4147-A177-3AD203B41FA5}">
                      <a16:colId xmlns:a16="http://schemas.microsoft.com/office/drawing/2014/main" val="20001"/>
                    </a:ext>
                  </a:extLst>
                </a:gridCol>
              </a:tblGrid>
              <a:tr h="45491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T’invoquons, notre Seigneur, purifie nos âmes, nos corps, et nos esprits.  Afin que d’un cœur net, des lèvres pures, une âme éclairée, une face sans honte, une foi sans hypocrisie, une intention pure, une patience parfaite, et une espérance qui demeure, nous osions par faveur et sans crainte Te prier à Toi, Père saint qui est aux cieux en disant: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نسألكَ يا سيدنا طهّر أنفسنا وأجسادنا وأرواحنا </a:t>
                      </a:r>
                      <a:r>
                        <a:rPr kumimoji="0" lang="ar-SA" sz="2800" b="0" i="0" u="none" strike="noStrike" cap="none" normalizeH="0" baseline="0" dirty="0" err="1">
                          <a:ln>
                            <a:noFill/>
                          </a:ln>
                          <a:solidFill>
                            <a:schemeClr val="tx1"/>
                          </a:solidFill>
                          <a:effectLst/>
                          <a:latin typeface="Arial" charset="0"/>
                          <a:cs typeface="Arial" charset="0"/>
                        </a:rPr>
                        <a:t>لكى</a:t>
                      </a:r>
                      <a:r>
                        <a:rPr kumimoji="0" lang="ar-SA" sz="2800" b="0" i="0" u="none" strike="noStrike" cap="none" normalizeH="0" baseline="0" dirty="0">
                          <a:ln>
                            <a:noFill/>
                          </a:ln>
                          <a:solidFill>
                            <a:schemeClr val="tx1"/>
                          </a:solidFill>
                          <a:effectLst/>
                          <a:latin typeface="Arial" charset="0"/>
                          <a:cs typeface="Arial" charset="0"/>
                        </a:rPr>
                        <a:t> بقلبٍ طاهر وشفتين نقيتين ونفس مُستنيرة ووجهٍ غير </a:t>
                      </a:r>
                      <a:r>
                        <a:rPr kumimoji="0" lang="ar-SA" sz="2800" b="0" i="0" u="none" strike="noStrike" cap="none" normalizeH="0" baseline="0" dirty="0" err="1">
                          <a:ln>
                            <a:noFill/>
                          </a:ln>
                          <a:solidFill>
                            <a:schemeClr val="tx1"/>
                          </a:solidFill>
                          <a:effectLst/>
                          <a:latin typeface="Arial" charset="0"/>
                          <a:cs typeface="Arial" charset="0"/>
                        </a:rPr>
                        <a:t>مخزى</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وإيمان بلا رياء ونيةٍ نقية وصبر كامل ورجاءٍ ثابت نجسر بدالةٍ بغير خوفٍ أن نطلب إليكَ أيها </a:t>
                      </a:r>
                      <a:r>
                        <a:rPr kumimoji="0" lang="ar-SA" sz="2800" b="0" i="0" u="none" strike="noStrike" cap="none" normalizeH="0" baseline="0" dirty="0" err="1">
                          <a:ln>
                            <a:noFill/>
                          </a:ln>
                          <a:solidFill>
                            <a:schemeClr val="tx1"/>
                          </a:solidFill>
                          <a:effectLst/>
                          <a:latin typeface="Arial" charset="0"/>
                          <a:cs typeface="Arial" charset="0"/>
                        </a:rPr>
                        <a:t>الآب</a:t>
                      </a:r>
                      <a:r>
                        <a:rPr kumimoji="0" lang="ar-SA" sz="2800" b="0" i="0" u="none" strike="noStrike" cap="none" normalizeH="0" baseline="0" dirty="0">
                          <a:ln>
                            <a:noFill/>
                          </a:ln>
                          <a:solidFill>
                            <a:schemeClr val="tx1"/>
                          </a:solidFill>
                          <a:effectLst/>
                          <a:latin typeface="Arial" charset="0"/>
                          <a:cs typeface="Arial" charset="0"/>
                        </a:rPr>
                        <a:t> القدوس </a:t>
                      </a: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السموات ونقول</a:t>
                      </a:r>
                      <a:r>
                        <a:rPr kumimoji="0" lang="en-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000" b="0" i="0" u="none" strike="noStrike" cap="none" normalizeH="0" baseline="0" dirty="0">
                        <a:ln>
                          <a:noFill/>
                        </a:ln>
                        <a:solidFill>
                          <a:schemeClr val="tx1"/>
                        </a:solidFill>
                        <a:effectLst/>
                        <a:latin typeface="Arial" charset="0"/>
                        <a:cs typeface="Arial" charset="0"/>
                      </a:endParaRP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09E2D2D0-00BB-46D7-B9DB-27A48A410603}"/>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3FC12139-88B8-4C42-BBC7-FD74DD60373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26136972"/>
      </p:ext>
    </p:extLst>
  </p:cSld>
  <p:clrMapOvr>
    <a:masterClrMapping/>
  </p:clrMapOvr>
  <p:transition/>
</p:sld>
</file>

<file path=ppt/slides/slide3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37955432"/>
      </p:ext>
    </p:extLst>
  </p:cSld>
  <p:clrMapOvr>
    <a:masterClrMapping/>
  </p:clrMapOvr>
  <p:transition/>
</p:sld>
</file>

<file path=ppt/slides/slide3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0189915" name="Rectangle 91"/>
          <p:cNvSpPr>
            <a:spLocks noChangeArrowheads="1"/>
          </p:cNvSpPr>
          <p:nvPr/>
        </p:nvSpPr>
        <p:spPr bwMode="auto">
          <a:xfrm>
            <a:off x="4853955" y="627500"/>
            <a:ext cx="4038600" cy="4104527"/>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للابن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الأعياد </a:t>
            </a:r>
            <a:r>
              <a:rPr lang="ar-EG" sz="4000" dirty="0" err="1">
                <a:latin typeface="Times New Roman" pitchFamily="18" charset="0"/>
                <a:cs typeface="Times New Roman" pitchFamily="18" charset="0"/>
              </a:rPr>
              <a:t>السيدية</a:t>
            </a:r>
            <a:r>
              <a:rPr lang="ar-EG" sz="4000" dirty="0">
                <a:latin typeface="Times New Roman" pitchFamily="18" charset="0"/>
                <a:cs typeface="Times New Roman" pitchFamily="18" charset="0"/>
              </a:rPr>
              <a:t>  </a:t>
            </a:r>
            <a:r>
              <a:rPr lang="ar-EG" sz="4000" dirty="0" err="1">
                <a:latin typeface="Times New Roman" pitchFamily="18" charset="0"/>
                <a:cs typeface="Times New Roman" pitchFamily="18" charset="0"/>
              </a:rPr>
              <a:t>وسنوى</a:t>
            </a:r>
            <a:r>
              <a:rPr lang="ar-EG" sz="4800" dirty="0">
                <a:latin typeface="Times New Roman" pitchFamily="18" charset="0"/>
                <a:cs typeface="Times New Roman" pitchFamily="18" charset="0"/>
              </a:rPr>
              <a:t> </a:t>
            </a:r>
            <a:endParaRPr lang="fr-FR" sz="4800" dirty="0">
              <a:latin typeface="Times New Roman" pitchFamily="18" charset="0"/>
              <a:cs typeface="Times New Roman" pitchFamily="18" charset="0"/>
            </a:endParaRPr>
          </a:p>
          <a:p>
            <a:pPr algn="ctr">
              <a:spcBef>
                <a:spcPct val="0"/>
              </a:spcBef>
            </a:pPr>
            <a:r>
              <a:rPr lang="ar-EG" sz="4000" b="1" dirty="0">
                <a:latin typeface="Arial" charset="0"/>
              </a:rPr>
              <a:t> </a:t>
            </a:r>
            <a:r>
              <a:rPr lang="fr-CA" sz="3200" dirty="0">
                <a:latin typeface="Arial" charset="0"/>
              </a:rPr>
              <a:t>Oraison de la fraction au fils aux f</a:t>
            </a:r>
            <a:r>
              <a:rPr lang="en-US" sz="3200" dirty="0">
                <a:latin typeface="Arial" charset="0"/>
              </a:rPr>
              <a:t>ê</a:t>
            </a:r>
            <a:r>
              <a:rPr lang="fr-CA" sz="3200" dirty="0">
                <a:latin typeface="Arial" charset="0"/>
              </a:rPr>
              <a:t>tes du seigneur </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7" name="Image 6" descr="1 (51).jpg"/>
          <p:cNvPicPr>
            <a:picLocks noChangeAspect="1"/>
          </p:cNvPicPr>
          <p:nvPr/>
        </p:nvPicPr>
        <p:blipFill>
          <a:blip r:embed="rId3" cstate="print"/>
          <a:stretch>
            <a:fillRect/>
          </a:stretch>
        </p:blipFill>
        <p:spPr>
          <a:xfrm>
            <a:off x="251445" y="627500"/>
            <a:ext cx="3930618" cy="4127150"/>
          </a:xfrm>
          <a:prstGeom prst="rect">
            <a:avLst/>
          </a:prstGeom>
        </p:spPr>
      </p:pic>
    </p:spTree>
    <p:extLst>
      <p:ext uri="{BB962C8B-B14F-4D97-AF65-F5344CB8AC3E}">
        <p14:creationId xmlns:p14="http://schemas.microsoft.com/office/powerpoint/2010/main" val="1694923637"/>
      </p:ext>
    </p:extLst>
  </p:cSld>
  <p:clrMapOvr>
    <a:masterClrMapping/>
  </p:clrMapOvr>
  <p:transition/>
</p:sld>
</file>

<file path=ppt/slides/slide3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71625" name="Group 105"/>
          <p:cNvGraphicFramePr>
            <a:graphicFrameLocks noGrp="1"/>
          </p:cNvGraphicFramePr>
          <p:nvPr>
            <p:ph/>
            <p:extLst>
              <p:ext uri="{D42A27DB-BD31-4B8C-83A1-F6EECF244321}">
                <p14:modId xmlns:p14="http://schemas.microsoft.com/office/powerpoint/2010/main" val="3378851336"/>
              </p:ext>
            </p:extLst>
          </p:nvPr>
        </p:nvGraphicFramePr>
        <p:xfrm>
          <a:off x="-1" y="38100"/>
          <a:ext cx="9143999" cy="4187952"/>
        </p:xfrm>
        <a:graphic>
          <a:graphicData uri="http://schemas.openxmlformats.org/drawingml/2006/table">
            <a:tbl>
              <a:tblPr/>
              <a:tblGrid>
                <a:gridCol w="4350774">
                  <a:extLst>
                    <a:ext uri="{9D8B030D-6E8A-4147-A177-3AD203B41FA5}">
                      <a16:colId xmlns:a16="http://schemas.microsoft.com/office/drawing/2014/main" val="20000"/>
                    </a:ext>
                  </a:extLst>
                </a:gridCol>
                <a:gridCol w="4793225">
                  <a:extLst>
                    <a:ext uri="{9D8B030D-6E8A-4147-A177-3AD203B41FA5}">
                      <a16:colId xmlns:a16="http://schemas.microsoft.com/office/drawing/2014/main" val="20001"/>
                    </a:ext>
                  </a:extLst>
                </a:gridCol>
              </a:tblGrid>
              <a:tr h="390882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louons et glorifions Le Dieu des dieux, Seigneur des seigneurs qui s’est incarné de la Vierge Marie, elle l’a accouché à Bethléem. Voici que l’ange de Dieu apparaît aux bergers pour leur annoncer la naissance merveilleuse, et ils sont venus et ils L’ont vu.  </a:t>
                      </a: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sng" strike="noStrike" cap="none" normalizeH="0" baseline="0" dirty="0">
                          <a:ln>
                            <a:noFill/>
                          </a:ln>
                          <a:solidFill>
                            <a:srgbClr val="FF9933"/>
                          </a:solidFill>
                          <a:effectLst/>
                          <a:latin typeface="Arial" charset="0"/>
                          <a:cs typeface="Arial" pitchFamily="34" charset="0"/>
                        </a:rPr>
                        <a:t>الكاهن</a:t>
                      </a:r>
                      <a:endParaRPr kumimoji="0" lang="ar-EG" sz="2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نسبحُ ونمجدُ إلهَ الآلهة وربَ الأرباب،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تجسّدَ من القديسة مريم، وَلدتهُ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بيت لحم</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وإذا ملاكُ الربِ قد ظهَرَ للرعاة وبشرهم بميلادِهِ العَجيب فأتوا ونظروه</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26">
            <a:hlinkClick r:id="rId3" action="ppaction://hlinksldjump" highlightClick="1"/>
            <a:extLst>
              <a:ext uri="{FF2B5EF4-FFF2-40B4-BE49-F238E27FC236}">
                <a16:creationId xmlns:a16="http://schemas.microsoft.com/office/drawing/2014/main" id="{C43B5B45-E7DD-42D1-8AFA-02D6CD7328B8}"/>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pic>
        <p:nvPicPr>
          <p:cNvPr id="3" name="Image 2">
            <a:extLst>
              <a:ext uri="{FF2B5EF4-FFF2-40B4-BE49-F238E27FC236}">
                <a16:creationId xmlns:a16="http://schemas.microsoft.com/office/drawing/2014/main" id="{3309B9E1-D841-44FB-93BD-41BC2409931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861088" y="3103123"/>
            <a:ext cx="2461888" cy="1681118"/>
          </a:xfrm>
          <a:prstGeom prst="rect">
            <a:avLst/>
          </a:prstGeom>
        </p:spPr>
      </p:pic>
    </p:spTree>
    <p:extLst>
      <p:ext uri="{BB962C8B-B14F-4D97-AF65-F5344CB8AC3E}">
        <p14:creationId xmlns:p14="http://schemas.microsoft.com/office/powerpoint/2010/main" val="1975394982"/>
      </p:ext>
    </p:extLst>
  </p:cSld>
  <p:clrMapOvr>
    <a:masterClrMapping/>
  </p:clrMapOvr>
  <p:transition/>
</p:sld>
</file>

<file path=ppt/slides/slide3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73608" name="Group 40"/>
          <p:cNvGraphicFramePr>
            <a:graphicFrameLocks noGrp="1"/>
          </p:cNvGraphicFramePr>
          <p:nvPr>
            <p:ph/>
            <p:extLst>
              <p:ext uri="{D42A27DB-BD31-4B8C-83A1-F6EECF244321}">
                <p14:modId xmlns:p14="http://schemas.microsoft.com/office/powerpoint/2010/main" val="2328662839"/>
              </p:ext>
            </p:extLst>
          </p:nvPr>
        </p:nvGraphicFramePr>
        <p:xfrm>
          <a:off x="-1" y="51470"/>
          <a:ext cx="9143999" cy="4529328"/>
        </p:xfrm>
        <a:graphic>
          <a:graphicData uri="http://schemas.openxmlformats.org/drawingml/2006/table">
            <a:tbl>
              <a:tblPr/>
              <a:tblGrid>
                <a:gridCol w="5056144">
                  <a:extLst>
                    <a:ext uri="{9D8B030D-6E8A-4147-A177-3AD203B41FA5}">
                      <a16:colId xmlns:a16="http://schemas.microsoft.com/office/drawing/2014/main" val="20000"/>
                    </a:ext>
                  </a:extLst>
                </a:gridCol>
                <a:gridCol w="4087855">
                  <a:extLst>
                    <a:ext uri="{9D8B030D-6E8A-4147-A177-3AD203B41FA5}">
                      <a16:colId xmlns:a16="http://schemas.microsoft.com/office/drawing/2014/main" val="20001"/>
                    </a:ext>
                  </a:extLst>
                </a:gridCol>
              </a:tblGrid>
              <a:tr h="41925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Celui que les mages ont observé Son étoile et sont venus et L’ont adoré et Lui ont présenté des offrandes.</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est allé à la terre de d’</a:t>
                      </a:r>
                      <a:r>
                        <a:rPr kumimoji="0" lang="fr-CA" sz="2800" b="0" i="0" u="none" strike="noStrike" cap="none" normalizeH="0" baseline="0" dirty="0" err="1">
                          <a:ln>
                            <a:noFill/>
                          </a:ln>
                          <a:solidFill>
                            <a:schemeClr val="tx1"/>
                          </a:solidFill>
                          <a:effectLst/>
                          <a:latin typeface="Arial" charset="0"/>
                          <a:cs typeface="Arial" charset="0"/>
                        </a:rPr>
                        <a:t>Egypte</a:t>
                      </a:r>
                      <a:r>
                        <a:rPr kumimoji="0" lang="fr-CA" sz="2800" b="0" i="0" u="none" strike="noStrike" cap="none" normalizeH="0" baseline="0" dirty="0">
                          <a:ln>
                            <a:noFill/>
                          </a:ln>
                          <a:solidFill>
                            <a:schemeClr val="tx1"/>
                          </a:solidFill>
                          <a:effectLst/>
                          <a:latin typeface="Arial" charset="0"/>
                          <a:cs typeface="Arial" charset="0"/>
                        </a:rPr>
                        <a:t> puis retourna habiter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charset="0"/>
                        </a:rPr>
                        <a:t> Nazareth en Galilée.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a grandi peu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charset="0"/>
                        </a:rPr>
                        <a:t> peu comme les hommes mais sans aucun péché.</a:t>
                      </a:r>
                      <a:r>
                        <a:rPr kumimoji="0" lang="en-US" sz="2800" b="0" i="0" u="none" strike="noStrike" cap="none" normalizeH="0" baseline="0" dirty="0">
                          <a:ln>
                            <a:noFill/>
                          </a:ln>
                          <a:solidFill>
                            <a:schemeClr val="tx1"/>
                          </a:solidFill>
                          <a:effectLst/>
                          <a:latin typeface="Arial" charset="0"/>
                          <a:cs typeface="Arial" charset="0"/>
                        </a:rPr>
                        <a:t> </a:t>
                      </a: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en-CA" sz="28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رأى المجوس نجمَهُ فأتوا وسَجَدوا لهُ وقدّموا هدايا</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أتى إلى أرض مصر ثم عَادَ وسَكنَ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ناصرة الجليل</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نما قليلاً قليلاً بشبه البشر بغير خطيةٍ وحـدَهُ</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87724202"/>
      </p:ext>
    </p:extLst>
  </p:cSld>
  <p:clrMapOvr>
    <a:masterClrMapping/>
  </p:clrMapOvr>
  <p:transition/>
</p:sld>
</file>

<file path=ppt/slides/slide3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74639" name="Group 47"/>
          <p:cNvGraphicFramePr>
            <a:graphicFrameLocks noGrp="1"/>
          </p:cNvGraphicFramePr>
          <p:nvPr>
            <p:ph/>
            <p:extLst>
              <p:ext uri="{D42A27DB-BD31-4B8C-83A1-F6EECF244321}">
                <p14:modId xmlns:p14="http://schemas.microsoft.com/office/powerpoint/2010/main" val="778950964"/>
              </p:ext>
            </p:extLst>
          </p:nvPr>
        </p:nvGraphicFramePr>
        <p:xfrm>
          <a:off x="0" y="62883"/>
          <a:ext cx="9144000" cy="4456176"/>
        </p:xfrm>
        <a:graphic>
          <a:graphicData uri="http://schemas.openxmlformats.org/drawingml/2006/table">
            <a:tbl>
              <a:tblPr/>
              <a:tblGrid>
                <a:gridCol w="4875196">
                  <a:extLst>
                    <a:ext uri="{9D8B030D-6E8A-4147-A177-3AD203B41FA5}">
                      <a16:colId xmlns:a16="http://schemas.microsoft.com/office/drawing/2014/main" val="20000"/>
                    </a:ext>
                  </a:extLst>
                </a:gridCol>
                <a:gridCol w="4268804">
                  <a:extLst>
                    <a:ext uri="{9D8B030D-6E8A-4147-A177-3AD203B41FA5}">
                      <a16:colId xmlns:a16="http://schemas.microsoft.com/office/drawing/2014/main" val="20001"/>
                    </a:ext>
                  </a:extLst>
                </a:gridCol>
              </a:tblGrid>
              <a:tr h="37719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est descendu dans le Jourdain et s</a:t>
                      </a:r>
                      <a:r>
                        <a:rPr kumimoji="0" lang="en-CA" sz="2800" b="0" i="0" u="none" strike="noStrike" cap="none" normalizeH="0" baseline="0" dirty="0">
                          <a:ln>
                            <a:noFill/>
                          </a:ln>
                          <a:solidFill>
                            <a:schemeClr val="tx1"/>
                          </a:solidFill>
                          <a:effectLst/>
                          <a:latin typeface="Arial" charset="0"/>
                          <a:cs typeface="Arial" charset="0"/>
                        </a:rPr>
                        <a:t>’y fit </a:t>
                      </a:r>
                      <a:r>
                        <a:rPr kumimoji="0" lang="fr-CA" sz="2800" b="0" i="0" u="none" strike="noStrike" cap="none" normalizeH="0" baseline="0" dirty="0">
                          <a:ln>
                            <a:noFill/>
                          </a:ln>
                          <a:solidFill>
                            <a:schemeClr val="tx1"/>
                          </a:solidFill>
                          <a:effectLst/>
                          <a:latin typeface="Arial" charset="0"/>
                          <a:cs typeface="Arial" charset="0"/>
                        </a:rPr>
                        <a:t>baptiser par Jean le précurseur.  Il a jeûné pour nous quarante jours et quarante Nuits par un mystère ineffable .</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a transformé l’eau en vin par Sa force divine aux noces de Cana en Galilée.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الذى أتى إلى الأردن واعتمَدَ من يوحنا السابق</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صَامَ عنا أربعينَ يوماً وأربعينَ ليلة بسرٍ لا يُنطقُ </a:t>
                      </a:r>
                      <a:r>
                        <a:rPr kumimoji="0" lang="ar-SA" sz="2800" b="0" i="0" u="none" strike="noStrike" cap="none" normalizeH="0" baseline="0" dirty="0" err="1">
                          <a:ln>
                            <a:noFill/>
                          </a:ln>
                          <a:solidFill>
                            <a:schemeClr val="tx1"/>
                          </a:solidFill>
                          <a:effectLst/>
                          <a:latin typeface="Arial" charset="0"/>
                          <a:cs typeface="Arial" charset="0"/>
                        </a:rPr>
                        <a:t>بهِ</a:t>
                      </a:r>
                      <a:r>
                        <a:rPr kumimoji="0" lang="en-CA" sz="2800" b="0" i="0" u="none" strike="noStrike" cap="none" normalizeH="0" baseline="0" dirty="0">
                          <a:ln>
                            <a:noFill/>
                          </a:ln>
                          <a:solidFill>
                            <a:schemeClr val="tx1"/>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الذى صيّرَ الماءَ خمراً بقوة لاهوتِهِ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عُرس قانا الجليل</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boîte&#10;&#10;Description générée automatiquement">
            <a:extLst>
              <a:ext uri="{FF2B5EF4-FFF2-40B4-BE49-F238E27FC236}">
                <a16:creationId xmlns:a16="http://schemas.microsoft.com/office/drawing/2014/main" id="{3695146A-1952-477B-8DD1-CF9069C1465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006279" y="2704289"/>
            <a:ext cx="1636973" cy="2439211"/>
          </a:xfrm>
          <a:prstGeom prst="rect">
            <a:avLst/>
          </a:prstGeom>
        </p:spPr>
      </p:pic>
    </p:spTree>
    <p:extLst>
      <p:ext uri="{BB962C8B-B14F-4D97-AF65-F5344CB8AC3E}">
        <p14:creationId xmlns:p14="http://schemas.microsoft.com/office/powerpoint/2010/main" val="2041410311"/>
      </p:ext>
    </p:extLst>
  </p:cSld>
  <p:clrMapOvr>
    <a:masterClrMapping/>
  </p:clrMapOvr>
  <p:transition/>
</p:sld>
</file>

<file path=ppt/slides/slide3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78707" name="Group 19"/>
          <p:cNvGraphicFramePr>
            <a:graphicFrameLocks noGrp="1"/>
          </p:cNvGraphicFramePr>
          <p:nvPr>
            <p:ph/>
            <p:extLst>
              <p:ext uri="{D42A27DB-BD31-4B8C-83A1-F6EECF244321}">
                <p14:modId xmlns:p14="http://schemas.microsoft.com/office/powerpoint/2010/main" val="4149876048"/>
              </p:ext>
            </p:extLst>
          </p:nvPr>
        </p:nvGraphicFramePr>
        <p:xfrm>
          <a:off x="-1" y="261009"/>
          <a:ext cx="9143999" cy="3992880"/>
        </p:xfrm>
        <a:graphic>
          <a:graphicData uri="http://schemas.openxmlformats.org/drawingml/2006/table">
            <a:tbl>
              <a:tblPr/>
              <a:tblGrid>
                <a:gridCol w="4791348">
                  <a:extLst>
                    <a:ext uri="{9D8B030D-6E8A-4147-A177-3AD203B41FA5}">
                      <a16:colId xmlns:a16="http://schemas.microsoft.com/office/drawing/2014/main" val="20000"/>
                    </a:ext>
                  </a:extLst>
                </a:gridCol>
                <a:gridCol w="4352651">
                  <a:extLst>
                    <a:ext uri="{9D8B030D-6E8A-4147-A177-3AD203B41FA5}">
                      <a16:colId xmlns:a16="http://schemas.microsoft.com/office/drawing/2014/main" val="20001"/>
                    </a:ext>
                  </a:extLst>
                </a:gridCol>
              </a:tblGrid>
              <a:tr h="34244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 a donné la vue aux aveugles et a fait marcher les boiteux, a guéri les paralysés, a purifié les lépreux.  A rendu l’ouïe aux sourds et la parole aux muets et a chassé les démons. </a:t>
                      </a: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الذى أعطى النظرَ للعُميان، وجَعلَ العُرجَ يمشون، والشُلَّ يَصَحُّون، والبُرصَ يطهُرُون، والصُّمَ يَسمَعون، والخُرسَ يَتكلمُون، والشياطِينَ يَخرُجُون</a:t>
                      </a:r>
                      <a:r>
                        <a:rPr kumimoji="0" lang="en-US" sz="3600" b="0" i="0" u="none" strike="noStrike" cap="none" normalizeH="0" baseline="0" dirty="0">
                          <a:ln>
                            <a:noFill/>
                          </a:ln>
                          <a:solidFill>
                            <a:schemeClr val="tx1"/>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13363190"/>
      </p:ext>
    </p:extLst>
  </p:cSld>
  <p:clrMapOvr>
    <a:masterClrMapping/>
  </p:clrMapOvr>
  <p:transition/>
</p:sld>
</file>

<file path=ppt/slides/slide3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75658" name="Group 42"/>
          <p:cNvGraphicFramePr>
            <a:graphicFrameLocks noGrp="1"/>
          </p:cNvGraphicFramePr>
          <p:nvPr>
            <p:ph/>
            <p:extLst>
              <p:ext uri="{D42A27DB-BD31-4B8C-83A1-F6EECF244321}">
                <p14:modId xmlns:p14="http://schemas.microsoft.com/office/powerpoint/2010/main" val="4150459587"/>
              </p:ext>
            </p:extLst>
          </p:nvPr>
        </p:nvGraphicFramePr>
        <p:xfrm>
          <a:off x="0" y="44371"/>
          <a:ext cx="9144000" cy="4017264"/>
        </p:xfrm>
        <a:graphic>
          <a:graphicData uri="http://schemas.openxmlformats.org/drawingml/2006/table">
            <a:tbl>
              <a:tblPr/>
              <a:tblGrid>
                <a:gridCol w="4831404">
                  <a:extLst>
                    <a:ext uri="{9D8B030D-6E8A-4147-A177-3AD203B41FA5}">
                      <a16:colId xmlns:a16="http://schemas.microsoft.com/office/drawing/2014/main" val="20000"/>
                    </a:ext>
                  </a:extLst>
                </a:gridCol>
                <a:gridCol w="4312596">
                  <a:extLst>
                    <a:ext uri="{9D8B030D-6E8A-4147-A177-3AD203B41FA5}">
                      <a16:colId xmlns:a16="http://schemas.microsoft.com/office/drawing/2014/main" val="20001"/>
                    </a:ext>
                  </a:extLst>
                </a:gridCol>
              </a:tblGrid>
              <a:tr h="375590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a ressuscité le fils de la veuve de </a:t>
                      </a:r>
                      <a:r>
                        <a:rPr kumimoji="0" lang="fr-CA" sz="2800" b="0" i="0" u="none" strike="noStrike" cap="none" normalizeH="0" baseline="0" dirty="0" err="1">
                          <a:ln>
                            <a:noFill/>
                          </a:ln>
                          <a:solidFill>
                            <a:schemeClr val="tx1"/>
                          </a:solidFill>
                          <a:effectLst/>
                          <a:latin typeface="Arial" charset="0"/>
                          <a:cs typeface="Arial" charset="0"/>
                        </a:rPr>
                        <a:t>Naïn</a:t>
                      </a:r>
                      <a:r>
                        <a:rPr kumimoji="0" lang="fr-CA" sz="2800" b="0" i="0" u="none" strike="noStrike" cap="none" normalizeH="0" baseline="0" dirty="0">
                          <a:ln>
                            <a:noFill/>
                          </a:ln>
                          <a:solidFill>
                            <a:schemeClr val="tx1"/>
                          </a:solidFill>
                          <a:effectLst/>
                          <a:latin typeface="Arial" charset="0"/>
                          <a:cs typeface="Arial" charset="0"/>
                        </a:rPr>
                        <a:t> et la fille de </a:t>
                      </a:r>
                      <a:r>
                        <a:rPr kumimoji="0" lang="fr-CA" sz="2800" b="0" i="0" u="none" strike="noStrike" cap="none" normalizeH="0" baseline="0" dirty="0" err="1">
                          <a:ln>
                            <a:noFill/>
                          </a:ln>
                          <a:solidFill>
                            <a:schemeClr val="tx1"/>
                          </a:solidFill>
                          <a:effectLst/>
                          <a:latin typeface="Arial" charset="0"/>
                          <a:cs typeface="Arial" charset="0"/>
                        </a:rPr>
                        <a:t>Jaïre</a:t>
                      </a:r>
                      <a:r>
                        <a:rPr kumimoji="0" lang="fr-CA" sz="2800" b="0" i="0" u="none" strike="noStrike" cap="none" normalizeH="0" baseline="0" dirty="0">
                          <a:ln>
                            <a:noFill/>
                          </a:ln>
                          <a:solidFill>
                            <a:schemeClr val="tx1"/>
                          </a:solidFill>
                          <a:effectLst/>
                          <a:latin typeface="Arial" charset="0"/>
                          <a:cs typeface="Arial" charset="0"/>
                        </a:rPr>
                        <a:t>. Il a été transfiguré sur le mont Thabor devant Ses disciples et Son visage illumina comme le soleil.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a ressuscité Lazare du tombeau après quatre jours de sa mort. </a:t>
                      </a:r>
                      <a:endParaRPr kumimoji="0" lang="en-US" sz="28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الذى أقامَ ابن أرملة نايين وأبنة </a:t>
                      </a:r>
                      <a:r>
                        <a:rPr kumimoji="0" lang="ar-SA" sz="3200" b="0" i="0" u="none" strike="noStrike" cap="none" normalizeH="0" baseline="0" dirty="0" err="1">
                          <a:ln>
                            <a:noFill/>
                          </a:ln>
                          <a:solidFill>
                            <a:schemeClr val="tx1"/>
                          </a:solidFill>
                          <a:effectLst/>
                          <a:latin typeface="Arial" charset="0"/>
                          <a:cs typeface="Arial" charset="0"/>
                        </a:rPr>
                        <a:t>يايروس</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تجلى على جَبَل طابور قدام تلاميذِهِ القديسين وأضاءَ وَجهُهُ كالشمس</a:t>
                      </a:r>
                      <a:r>
                        <a:rPr kumimoji="0" lang="ar-EG" sz="32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الذى أقامَ لِعَازر من القبر بعدَ أربعة أيام</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a:extLst>
              <a:ext uri="{FF2B5EF4-FFF2-40B4-BE49-F238E27FC236}">
                <a16:creationId xmlns:a16="http://schemas.microsoft.com/office/drawing/2014/main" id="{8E9FCB89-EA23-4E23-9121-A6880FC2450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65037" y="2811294"/>
            <a:ext cx="1199130" cy="2332206"/>
          </a:xfrm>
          <a:prstGeom prst="round2SameRect">
            <a:avLst>
              <a:gd name="adj1" fmla="val 50000"/>
              <a:gd name="adj2" fmla="val 0"/>
            </a:avLst>
          </a:prstGeom>
        </p:spPr>
      </p:pic>
      <p:pic>
        <p:nvPicPr>
          <p:cNvPr id="7" name="Image 6" descr="Une image contenant sac&#10;&#10;Description générée automatiquement">
            <a:extLst>
              <a:ext uri="{FF2B5EF4-FFF2-40B4-BE49-F238E27FC236}">
                <a16:creationId xmlns:a16="http://schemas.microsoft.com/office/drawing/2014/main" id="{2E09410D-EC49-4ED4-8DD5-2180E906284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814427" y="2811294"/>
            <a:ext cx="1283721" cy="2332206"/>
          </a:xfrm>
          <a:prstGeom prst="round2SameRect">
            <a:avLst>
              <a:gd name="adj1" fmla="val 48493"/>
              <a:gd name="adj2" fmla="val 0"/>
            </a:avLst>
          </a:prstGeom>
        </p:spPr>
      </p:pic>
    </p:spTree>
    <p:extLst>
      <p:ext uri="{BB962C8B-B14F-4D97-AF65-F5344CB8AC3E}">
        <p14:creationId xmlns:p14="http://schemas.microsoft.com/office/powerpoint/2010/main" val="1207876809"/>
      </p:ext>
    </p:extLst>
  </p:cSld>
  <p:clrMapOvr>
    <a:masterClrMapping/>
  </p:clrMapOvr>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42641" name="Group 17"/>
          <p:cNvGraphicFramePr>
            <a:graphicFrameLocks noGrp="1"/>
          </p:cNvGraphicFramePr>
          <p:nvPr>
            <p:ph sz="half" idx="1"/>
            <p:extLst>
              <p:ext uri="{D42A27DB-BD31-4B8C-83A1-F6EECF244321}">
                <p14:modId xmlns:p14="http://schemas.microsoft.com/office/powerpoint/2010/main" val="652255873"/>
              </p:ext>
            </p:extLst>
          </p:nvPr>
        </p:nvGraphicFramePr>
        <p:xfrm>
          <a:off x="-6351" y="0"/>
          <a:ext cx="9156701" cy="5158740"/>
        </p:xfrm>
        <a:graphic>
          <a:graphicData uri="http://schemas.openxmlformats.org/drawingml/2006/table">
            <a:tbl>
              <a:tblPr/>
              <a:tblGrid>
                <a:gridCol w="3320240">
                  <a:extLst>
                    <a:ext uri="{9D8B030D-6E8A-4147-A177-3AD203B41FA5}">
                      <a16:colId xmlns:a16="http://schemas.microsoft.com/office/drawing/2014/main" val="20000"/>
                    </a:ext>
                  </a:extLst>
                </a:gridCol>
                <a:gridCol w="3274979">
                  <a:extLst>
                    <a:ext uri="{9D8B030D-6E8A-4147-A177-3AD203B41FA5}">
                      <a16:colId xmlns:a16="http://schemas.microsoft.com/office/drawing/2014/main" val="20001"/>
                    </a:ext>
                  </a:extLst>
                </a:gridCol>
                <a:gridCol w="2561482">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400" b="0" i="0" u="none" strike="noStrike" kern="1200" cap="none" spc="0" normalizeH="0" baseline="0" noProof="0" dirty="0" err="1">
                          <a:ln>
                            <a:noFill/>
                          </a:ln>
                          <a:solidFill>
                            <a:schemeClr val="tx1"/>
                          </a:solidFill>
                          <a:effectLst/>
                          <a:uLnTx/>
                          <a:uFillTx/>
                          <a:latin typeface="Coptic1" pitchFamily="2" charset="0"/>
                          <a:ea typeface="+mn-ea"/>
                          <a:cs typeface="Arial" charset="0"/>
                        </a:rPr>
                        <a:t>Kurie</a:t>
                      </a:r>
                      <a:r>
                        <a:rPr kumimoji="0" lang="en-US" sz="24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2400" b="0" i="0" u="none" strike="noStrike" kern="1200" cap="none" spc="0" normalizeH="0" baseline="0" noProof="0" dirty="0" err="1">
                          <a:ln>
                            <a:noFill/>
                          </a:ln>
                          <a:solidFill>
                            <a:schemeClr val="tx1"/>
                          </a:solidFill>
                          <a:effectLst/>
                          <a:uLnTx/>
                          <a:uFillTx/>
                          <a:latin typeface="Coptic1" pitchFamily="2" charset="0"/>
                          <a:ea typeface="+mn-ea"/>
                          <a:cs typeface="Arial" charset="0"/>
                        </a:rPr>
                        <a:t>e~le</a:t>
                      </a:r>
                      <a:r>
                        <a:rPr kumimoji="0" lang="en-US" sz="2400" b="0" i="0" u="none" strike="noStrike" kern="1200" cap="none" spc="0" normalizeH="0" baseline="0" noProof="0" dirty="0">
                          <a:ln>
                            <a:noFill/>
                          </a:ln>
                          <a:solidFill>
                            <a:schemeClr val="tx1"/>
                          </a:solidFill>
                          <a:effectLst/>
                          <a:uLnTx/>
                          <a:uFillTx/>
                          <a:latin typeface="Coptic1" pitchFamily="2" charset="0"/>
                          <a:ea typeface="+mn-ea"/>
                          <a:cs typeface="Arial" charset="0"/>
                        </a:rPr>
                        <a:t>/~con</a:t>
                      </a:r>
                      <a:r>
                        <a:rPr kumimoji="0" lang="en-US" sz="2400" b="0" i="0" u="none" strike="noStrike" kern="1200" cap="none" spc="0" normalizeH="0" baseline="0" noProof="0" dirty="0">
                          <a:ln>
                            <a:noFill/>
                          </a:ln>
                          <a:solidFill>
                            <a:schemeClr val="tx1"/>
                          </a:solidFill>
                          <a:effectLst/>
                          <a:uLnTx/>
                          <a:uFillTx/>
                          <a:latin typeface="Arial" charset="0"/>
                          <a:ea typeface="+mn-ea"/>
                          <a:cs typeface="Arial" charset="0"/>
                        </a:rPr>
                        <a:t>.  </a:t>
                      </a: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Arikataxioin</a:t>
                      </a:r>
                      <a:r>
                        <a:rPr kumimoji="0" lang="en-US" sz="2200" b="0" i="0" u="none" strike="noStrike" cap="none" normalizeH="0" baseline="0" dirty="0">
                          <a:ln>
                            <a:noFill/>
                          </a:ln>
                          <a:solidFill>
                            <a:schemeClr val="tx1"/>
                          </a:solidFill>
                          <a:effectLst/>
                          <a:latin typeface="Coptic1" pitchFamily="2" charset="0"/>
                          <a:cs typeface="Arial" charset="0"/>
                        </a:rPr>
                        <a:t>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mam~ton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n~nou</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a:ln>
                            <a:noFill/>
                          </a:ln>
                          <a:solidFill>
                            <a:schemeClr val="tx1"/>
                          </a:solidFill>
                          <a:effectLst/>
                          <a:latin typeface="Coptic1" pitchFamily="2" charset="0"/>
                          <a:cs typeface="Arial" charset="0"/>
                          <a:sym typeface="Symbol" pitchFamily="18" charset="2"/>
                        </a:rPr>
                        <a:t>'</a:t>
                      </a:r>
                      <a:r>
                        <a:rPr kumimoji="0" lang="en-US" sz="2200" b="0" i="0" u="none" strike="noStrike" cap="none" normalizeH="0" baseline="0" dirty="0">
                          <a:ln>
                            <a:noFill/>
                          </a:ln>
                          <a:solidFill>
                            <a:schemeClr val="tx1"/>
                          </a:solidFill>
                          <a:effectLst/>
                          <a:latin typeface="Coptic1" pitchFamily="2" charset="0"/>
                          <a:cs typeface="Arial" charset="0"/>
                        </a:rPr>
                        <a:t>u,/ t/</a:t>
                      </a:r>
                      <a:r>
                        <a:rPr kumimoji="0" lang="en-US" sz="2200" b="0" i="0" u="none" strike="noStrike" cap="none" normalizeH="0" baseline="0" dirty="0" err="1">
                          <a:ln>
                            <a:noFill/>
                          </a:ln>
                          <a:solidFill>
                            <a:schemeClr val="tx1"/>
                          </a:solidFill>
                          <a:effectLst/>
                          <a:latin typeface="Coptic1" pitchFamily="2" charset="0"/>
                          <a:cs typeface="Arial" charset="0"/>
                        </a:rPr>
                        <a:t>rou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kenf</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n~nenio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Abraam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Icaak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Iakwb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Sanousou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ouma</a:t>
                      </a:r>
                      <a:r>
                        <a:rPr kumimoji="0" lang="en-US" sz="2200" b="0" i="0" u="none" strike="noStrike" cap="none" normalizeH="0" baseline="0" dirty="0">
                          <a:ln>
                            <a:noFill/>
                          </a:ln>
                          <a:solidFill>
                            <a:schemeClr val="tx1"/>
                          </a:solidFill>
                          <a:effectLst/>
                          <a:latin typeface="Coptic1" pitchFamily="2" charset="0"/>
                          <a:cs typeface="Arial" charset="0"/>
                        </a:rPr>
                        <a:t> n~,~lo/: </a:t>
                      </a:r>
                      <a:r>
                        <a:rPr kumimoji="0" lang="en-US" sz="2200" b="0" i="0" u="none" strike="noStrike" cap="none" normalizeH="0" baseline="0" dirty="0" err="1">
                          <a:ln>
                            <a:noFill/>
                          </a:ln>
                          <a:solidFill>
                            <a:schemeClr val="tx1"/>
                          </a:solidFill>
                          <a:effectLst/>
                          <a:latin typeface="Coptic1" pitchFamily="2" charset="0"/>
                          <a:cs typeface="Arial" charset="0"/>
                        </a:rPr>
                        <a:t>hijen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vmwou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p~emton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piparadicoc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p~~</a:t>
                      </a:r>
                      <a:r>
                        <a:rPr kumimoji="0" lang="en-US" sz="2200" b="0" i="0" u="none" strike="noStrike" cap="none" normalizeH="0" baseline="0" dirty="0" err="1">
                          <a:ln>
                            <a:noFill/>
                          </a:ln>
                          <a:solidFill>
                            <a:schemeClr val="tx1"/>
                          </a:solidFill>
                          <a:effectLst/>
                          <a:latin typeface="Coptic1" pitchFamily="2" charset="0"/>
                          <a:cs typeface="Arial" charset="0"/>
                        </a:rPr>
                        <a:t>ounof</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spc="0" normalizeH="0" baseline="0" noProof="0" dirty="0">
                          <a:ln>
                            <a:noFill/>
                          </a:ln>
                          <a:solidFill>
                            <a:srgbClr val="FF9900"/>
                          </a:solidFill>
                          <a:effectLst/>
                          <a:uLnTx/>
                          <a:uFillTx/>
                          <a:latin typeface="Arial" charset="0"/>
                          <a:ea typeface="+mn-ea"/>
                          <a:cs typeface="Arial" charset="0"/>
                        </a:rPr>
                        <a:t>l’Assemblée:</a:t>
                      </a:r>
                      <a:r>
                        <a:rPr kumimoji="0" lang="en-US" sz="2000" b="0"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000" b="0" i="0" u="none" strike="noStrike" kern="1200" cap="none" spc="0" normalizeH="0" baseline="0" noProof="0" dirty="0" err="1">
                          <a:ln>
                            <a:noFill/>
                          </a:ln>
                          <a:solidFill>
                            <a:schemeClr val="tx1"/>
                          </a:solidFill>
                          <a:effectLst/>
                          <a:uLnTx/>
                          <a:uFillTx/>
                          <a:latin typeface="Arial" charset="0"/>
                          <a:ea typeface="+mn-ea"/>
                          <a:cs typeface="Arial" charset="0"/>
                        </a:rPr>
                        <a:t>Pitié</a:t>
                      </a:r>
                      <a:r>
                        <a:rPr kumimoji="0" lang="en-US" sz="2000" b="0" i="0" u="none" strike="noStrike" kern="1200" cap="none" spc="0" normalizeH="0" baseline="0" noProof="0" dirty="0">
                          <a:ln>
                            <a:noFill/>
                          </a:ln>
                          <a:solidFill>
                            <a:schemeClr val="tx1"/>
                          </a:solidFill>
                          <a:effectLst/>
                          <a:uLnTx/>
                          <a:uFillTx/>
                          <a:latin typeface="Arial" charset="0"/>
                          <a:ea typeface="+mn-ea"/>
                          <a:cs typeface="Arial" charset="0"/>
                        </a:rPr>
                        <a:t> Seigneur</a:t>
                      </a:r>
                      <a:r>
                        <a:rPr kumimoji="0" lang="en-US" sz="2000" b="0" i="0" u="none" strike="noStrike" kern="1200" cap="none" spc="0" normalizeH="0" baseline="0" noProof="0" dirty="0">
                          <a:ln>
                            <a:noFill/>
                          </a:ln>
                          <a:solidFill>
                            <a:srgbClr val="FFFFFF"/>
                          </a:solidFill>
                          <a:effectLst/>
                          <a:uLnTx/>
                          <a:uFillTx/>
                          <a:latin typeface="Arial" charset="0"/>
                          <a:ea typeface="+mn-ea"/>
                          <a:cs typeface="Arial" charset="0"/>
                        </a:rPr>
                        <a:t>.</a:t>
                      </a:r>
                      <a:endParaRPr kumimoji="0" lang="fr-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fr-CA" sz="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Daigne Seigneur accorder le repos à leurs âmes auprès de nos saints pères Abraham, Isaac et Jacob. </a:t>
                      </a:r>
                      <a:r>
                        <a:rPr kumimoji="0" lang="fr-CA" sz="2400" b="0" i="0" u="none" strike="noStrike" cap="none" normalizeH="0" baseline="0" dirty="0" err="1">
                          <a:ln>
                            <a:noFill/>
                          </a:ln>
                          <a:solidFill>
                            <a:schemeClr val="tx1"/>
                          </a:solidFill>
                          <a:effectLst/>
                          <a:latin typeface="Arial" charset="0"/>
                          <a:cs typeface="Arial" charset="0"/>
                        </a:rPr>
                        <a:t>Garde-les</a:t>
                      </a:r>
                      <a:r>
                        <a:rPr kumimoji="0" lang="fr-CA" sz="2400" b="0" i="0" u="none" strike="noStrike" cap="none" normalizeH="0" baseline="0" dirty="0">
                          <a:ln>
                            <a:noFill/>
                          </a:ln>
                          <a:solidFill>
                            <a:schemeClr val="tx1"/>
                          </a:solidFill>
                          <a:effectLst/>
                          <a:latin typeface="Arial" charset="0"/>
                          <a:cs typeface="Arial" charset="0"/>
                        </a:rPr>
                        <a:t> sur les prés </a:t>
                      </a:r>
                      <a:r>
                        <a:rPr kumimoji="0" lang="fr-FR" sz="2400" b="0" i="0" u="none" strike="noStrike" cap="none" normalizeH="0" baseline="0" dirty="0">
                          <a:ln>
                            <a:noFill/>
                          </a:ln>
                          <a:solidFill>
                            <a:schemeClr val="tx1"/>
                          </a:solidFill>
                          <a:effectLst/>
                          <a:latin typeface="Arial" charset="0"/>
                          <a:cs typeface="Arial" charset="0"/>
                        </a:rPr>
                        <a:t>d’herbe fraîche, près des eaux du repos, au paradis de la joie.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ar-EG"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none" strike="noStrike" kern="1200" cap="none" spc="0" normalizeH="0" baseline="0" noProof="0" dirty="0">
                          <a:ln>
                            <a:noFill/>
                          </a:ln>
                          <a:solidFill>
                            <a:srgbClr val="FFFFFF"/>
                          </a:solidFill>
                          <a:effectLst/>
                          <a:uLnTx/>
                          <a:uFillTx/>
                          <a:latin typeface="Arial" charset="0"/>
                          <a:ea typeface="+mn-ea"/>
                          <a:cs typeface="Arial" charset="0"/>
                        </a:rPr>
                        <a:t>يا ربُ ارحم.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fr-FR" sz="7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تفضل يا رب </a:t>
                      </a:r>
                      <a:r>
                        <a:rPr kumimoji="0" lang="ar-SA" sz="2800" b="0" i="0" u="none" strike="noStrike" cap="none" normalizeH="0" baseline="0" dirty="0" err="1">
                          <a:ln>
                            <a:noFill/>
                          </a:ln>
                          <a:solidFill>
                            <a:schemeClr val="tx1"/>
                          </a:solidFill>
                          <a:effectLst/>
                          <a:latin typeface="Arial" charset="0"/>
                          <a:cs typeface="Arial" charset="0"/>
                        </a:rPr>
                        <a:t>نيح</a:t>
                      </a:r>
                      <a:r>
                        <a:rPr kumimoji="0" lang="ar-SA" sz="2800" b="0" i="0" u="none" strike="noStrike" cap="none" normalizeH="0" baseline="0" dirty="0">
                          <a:ln>
                            <a:noFill/>
                          </a:ln>
                          <a:solidFill>
                            <a:schemeClr val="tx1"/>
                          </a:solidFill>
                          <a:effectLst/>
                          <a:latin typeface="Arial" charset="0"/>
                          <a:cs typeface="Arial" charset="0"/>
                        </a:rPr>
                        <a:t> نفوسهم جميعاً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أحضان آبائنا القديسين إبراهيم وإسحق ويعقوب.  عُلهم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موضع خضرة على ماء الراحة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فردوس النعيم</a:t>
                      </a:r>
                      <a:r>
                        <a:rPr kumimoji="0" lang="fr-FR"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EA788E2D-81A1-4DE2-A02D-9DBFF56848E7}"/>
              </a:ext>
            </a:extLst>
          </p:cNvPr>
          <p:cNvSpPr/>
          <p:nvPr/>
        </p:nvSpPr>
        <p:spPr bwMode="auto">
          <a:xfrm>
            <a:off x="1600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115612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90">
            <a:extLst>
              <a:ext uri="{FF2B5EF4-FFF2-40B4-BE49-F238E27FC236}">
                <a16:creationId xmlns:a16="http://schemas.microsoft.com/office/drawing/2014/main" id="{8FC163DA-C6AF-4124-AE09-1BA97EDFEC5A}"/>
              </a:ext>
            </a:extLst>
          </p:cNvPr>
          <p:cNvGraphicFramePr>
            <a:graphicFrameLocks/>
          </p:cNvGraphicFramePr>
          <p:nvPr>
            <p:extLst>
              <p:ext uri="{D42A27DB-BD31-4B8C-83A1-F6EECF244321}">
                <p14:modId xmlns:p14="http://schemas.microsoft.com/office/powerpoint/2010/main" val="4062707832"/>
              </p:ext>
            </p:extLst>
          </p:nvPr>
        </p:nvGraphicFramePr>
        <p:xfrm>
          <a:off x="0" y="0"/>
          <a:ext cx="9143999" cy="4975860"/>
        </p:xfrm>
        <a:graphic>
          <a:graphicData uri="http://schemas.openxmlformats.org/drawingml/2006/table">
            <a:tbl>
              <a:tblPr/>
              <a:tblGrid>
                <a:gridCol w="3223098">
                  <a:extLst>
                    <a:ext uri="{9D8B030D-6E8A-4147-A177-3AD203B41FA5}">
                      <a16:colId xmlns:a16="http://schemas.microsoft.com/office/drawing/2014/main" val="3002025102"/>
                    </a:ext>
                  </a:extLst>
                </a:gridCol>
                <a:gridCol w="3213074">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48638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300" b="0" i="0" u="none" strike="noStrike" cap="none" normalizeH="0" baseline="0" dirty="0">
                          <a:ln>
                            <a:noFill/>
                          </a:ln>
                          <a:solidFill>
                            <a:schemeClr val="tx1"/>
                          </a:solidFill>
                          <a:effectLst/>
                          <a:latin typeface="Coptic1" pitchFamily="2" charset="0"/>
                          <a:cs typeface="Arial" charset="0"/>
                        </a:rPr>
                        <a:t>Nem p~,</a:t>
                      </a:r>
                      <a:r>
                        <a:rPr kumimoji="0" lang="fr-FR" sz="2300" b="0" i="0" u="none" strike="noStrike" cap="none" normalizeH="0" baseline="0" dirty="0" err="1">
                          <a:ln>
                            <a:noFill/>
                          </a:ln>
                          <a:solidFill>
                            <a:schemeClr val="tx1"/>
                          </a:solidFill>
                          <a:effectLst/>
                          <a:latin typeface="Coptic1" pitchFamily="2" charset="0"/>
                          <a:cs typeface="Arial" charset="0"/>
                        </a:rPr>
                        <a:t>oroc</a:t>
                      </a:r>
                      <a:r>
                        <a:rPr kumimoji="0" lang="fr-FR" sz="2300" b="0" i="0" u="none" strike="noStrike" cap="none" normalizeH="0" baseline="0" dirty="0">
                          <a:ln>
                            <a:noFill/>
                          </a:ln>
                          <a:solidFill>
                            <a:schemeClr val="tx1"/>
                          </a:solidFill>
                          <a:effectLst/>
                          <a:latin typeface="Coptic1" pitchFamily="2" charset="0"/>
                          <a:cs typeface="Arial" charset="0"/>
                        </a:rPr>
                        <a:t> t/</a:t>
                      </a:r>
                      <a:r>
                        <a:rPr kumimoji="0" lang="fr-FR" sz="2300" b="0" i="0" u="none" strike="noStrike" cap="none" normalizeH="0" baseline="0" dirty="0" err="1">
                          <a:ln>
                            <a:noFill/>
                          </a:ln>
                          <a:solidFill>
                            <a:schemeClr val="tx1"/>
                          </a:solidFill>
                          <a:effectLst/>
                          <a:latin typeface="Coptic1" pitchFamily="2" charset="0"/>
                          <a:cs typeface="Arial" charset="0"/>
                        </a:rPr>
                        <a:t>rf</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n~te</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nic~taurovoroc</a:t>
                      </a:r>
                      <a:r>
                        <a:rPr kumimoji="0" lang="fr-FR" sz="2300" b="0" i="0" u="none" strike="noStrike" cap="none" normalizeH="0" baseline="0" dirty="0">
                          <a:ln>
                            <a:noFill/>
                          </a:ln>
                          <a:solidFill>
                            <a:schemeClr val="tx1"/>
                          </a:solidFill>
                          <a:effectLst/>
                          <a:latin typeface="Coptic1" pitchFamily="2" charset="0"/>
                          <a:cs typeface="Arial" charset="0"/>
                        </a:rPr>
                        <a:t>: nem </a:t>
                      </a:r>
                      <a:r>
                        <a:rPr kumimoji="0" lang="fr-FR" sz="2300" b="0" i="0" u="none" strike="noStrike" cap="none" normalizeH="0" baseline="0" dirty="0" err="1">
                          <a:ln>
                            <a:noFill/>
                          </a:ln>
                          <a:solidFill>
                            <a:schemeClr val="tx1"/>
                          </a:solidFill>
                          <a:effectLst/>
                          <a:latin typeface="Coptic1" pitchFamily="2" charset="0"/>
                          <a:cs typeface="Arial" charset="0"/>
                        </a:rPr>
                        <a:t>niy~m</a:t>
                      </a:r>
                      <a:r>
                        <a:rPr kumimoji="0" lang="fr-FR" sz="2300" b="0" i="0" u="none" strike="noStrike" cap="none" normalizeH="0" baseline="0" dirty="0">
                          <a:ln>
                            <a:noFill/>
                          </a:ln>
                          <a:solidFill>
                            <a:schemeClr val="tx1"/>
                          </a:solidFill>
                          <a:effectLst/>
                          <a:latin typeface="Coptic1" pitchFamily="2" charset="0"/>
                          <a:cs typeface="Arial" charset="0"/>
                        </a:rPr>
                        <a:t>/i nem </a:t>
                      </a:r>
                      <a:r>
                        <a:rPr kumimoji="0" lang="fr-FR" sz="2300" b="0" i="0" u="none" strike="noStrike" cap="none" normalizeH="0" baseline="0" dirty="0" err="1">
                          <a:ln>
                            <a:noFill/>
                          </a:ln>
                          <a:solidFill>
                            <a:schemeClr val="tx1"/>
                          </a:solidFill>
                          <a:effectLst/>
                          <a:latin typeface="Coptic1" pitchFamily="2" charset="0"/>
                          <a:cs typeface="Arial" charset="0"/>
                        </a:rPr>
                        <a:t>nidikeoc</a:t>
                      </a:r>
                      <a:r>
                        <a:rPr kumimoji="0" lang="fr-FR" sz="2300" b="0" i="0" u="none" strike="noStrike" cap="none" normalizeH="0" baseline="0" dirty="0">
                          <a:ln>
                            <a:noFill/>
                          </a:ln>
                          <a:solidFill>
                            <a:schemeClr val="tx1"/>
                          </a:solidFill>
                          <a:effectLst/>
                          <a:latin typeface="Coptic1" pitchFamily="2" charset="0"/>
                          <a:cs typeface="Arial" charset="0"/>
                        </a:rPr>
                        <a:t>: nem </a:t>
                      </a:r>
                      <a:r>
                        <a:rPr kumimoji="0" lang="fr-FR" sz="2300" b="0" i="0" u="none" strike="noStrike" cap="none" normalizeH="0" baseline="0" dirty="0" err="1">
                          <a:ln>
                            <a:noFill/>
                          </a:ln>
                          <a:solidFill>
                            <a:schemeClr val="tx1"/>
                          </a:solidFill>
                          <a:effectLst/>
                          <a:latin typeface="Coptic1" pitchFamily="2" charset="0"/>
                          <a:cs typeface="Arial" charset="0"/>
                        </a:rPr>
                        <a:t>nicabeu</a:t>
                      </a:r>
                      <a:r>
                        <a:rPr kumimoji="0" lang="fr-FR" sz="2300" b="0" i="0" u="none" strike="noStrike" cap="none" normalizeH="0" baseline="0" dirty="0">
                          <a:ln>
                            <a:noFill/>
                          </a:ln>
                          <a:solidFill>
                            <a:schemeClr val="tx1"/>
                          </a:solidFill>
                          <a:effectLst/>
                          <a:latin typeface="Coptic1" pitchFamily="2" charset="0"/>
                          <a:cs typeface="Arial" charset="0"/>
                        </a:rPr>
                        <a:t> t/</a:t>
                      </a:r>
                      <a:r>
                        <a:rPr kumimoji="0" lang="fr-FR" sz="2300" b="0" i="0" u="none" strike="noStrike" cap="none" normalizeH="0" baseline="0" dirty="0" err="1">
                          <a:ln>
                            <a:noFill/>
                          </a:ln>
                          <a:solidFill>
                            <a:schemeClr val="tx1"/>
                          </a:solidFill>
                          <a:effectLst/>
                          <a:latin typeface="Coptic1" pitchFamily="2" charset="0"/>
                          <a:cs typeface="Arial" charset="0"/>
                        </a:rPr>
                        <a:t>rou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m~paryenoc</a:t>
                      </a:r>
                      <a:r>
                        <a:rPr kumimoji="0" lang="fr-FR" sz="2300" b="0" i="0" u="none" strike="noStrike" cap="none" normalizeH="0" baseline="0" dirty="0">
                          <a:ln>
                            <a:noFill/>
                          </a:ln>
                          <a:solidFill>
                            <a:schemeClr val="tx1"/>
                          </a:solidFill>
                          <a:effectLst/>
                          <a:latin typeface="Coptic1" pitchFamily="2" charset="0"/>
                          <a:cs typeface="Arial" charset="0"/>
                        </a:rPr>
                        <a:t>: nem </a:t>
                      </a:r>
                      <a:r>
                        <a:rPr kumimoji="0" lang="fr-FR" sz="2300" b="0" i="0" u="none" strike="noStrike" cap="none" normalizeH="0" baseline="0" dirty="0" err="1">
                          <a:ln>
                            <a:noFill/>
                          </a:ln>
                          <a:solidFill>
                            <a:schemeClr val="tx1"/>
                          </a:solidFill>
                          <a:effectLst/>
                          <a:latin typeface="Coptic1" pitchFamily="2" charset="0"/>
                          <a:cs typeface="Arial" charset="0"/>
                        </a:rPr>
                        <a:t>p~aggeloc</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n~te</a:t>
                      </a:r>
                      <a:r>
                        <a:rPr kumimoji="0" lang="fr-FR" sz="2300" b="0" i="0" u="none" strike="noStrike" cap="none" normalizeH="0" baseline="0" dirty="0">
                          <a:ln>
                            <a:noFill/>
                          </a:ln>
                          <a:solidFill>
                            <a:schemeClr val="tx1"/>
                          </a:solidFill>
                          <a:effectLst/>
                          <a:latin typeface="Coptic1" pitchFamily="2" charset="0"/>
                          <a:cs typeface="Arial" charset="0"/>
                        </a:rPr>
                        <a:t> pai </a:t>
                      </a:r>
                      <a:r>
                        <a:rPr kumimoji="0" lang="fr-FR" sz="2300" b="0" i="0" u="none" strike="noStrike" cap="none" normalizeH="0" baseline="0" dirty="0" err="1">
                          <a:ln>
                            <a:noFill/>
                          </a:ln>
                          <a:solidFill>
                            <a:schemeClr val="tx1"/>
                          </a:solidFill>
                          <a:effectLst/>
                          <a:latin typeface="Coptic1" pitchFamily="2" charset="0"/>
                          <a:cs typeface="Arial" charset="0"/>
                        </a:rPr>
                        <a:t>e~hoou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etc~marwout</a:t>
                      </a:r>
                      <a:r>
                        <a:rPr kumimoji="0" lang="fr-FR" sz="2300" b="0" i="0" u="none" strike="noStrike" cap="none" normalizeH="0" baseline="0" dirty="0">
                          <a:ln>
                            <a:noFill/>
                          </a:ln>
                          <a:solidFill>
                            <a:schemeClr val="tx1"/>
                          </a:solidFill>
                          <a:effectLst/>
                          <a:latin typeface="Coptic1" pitchFamily="2" charset="0"/>
                          <a:cs typeface="Arial" charset="0"/>
                        </a:rPr>
                        <a:t>. Nem </a:t>
                      </a:r>
                      <a:r>
                        <a:rPr kumimoji="0" lang="fr-FR" sz="2300" b="0" i="0" u="none" strike="noStrike" cap="none" normalizeH="0" baseline="0" dirty="0" err="1">
                          <a:ln>
                            <a:noFill/>
                          </a:ln>
                          <a:solidFill>
                            <a:schemeClr val="tx1"/>
                          </a:solidFill>
                          <a:effectLst/>
                          <a:latin typeface="Coptic1" pitchFamily="2" charset="0"/>
                          <a:cs typeface="Arial" charset="0"/>
                        </a:rPr>
                        <a:t>p~aggeloc</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n~te</a:t>
                      </a:r>
                      <a:r>
                        <a:rPr kumimoji="0" lang="fr-FR" sz="2300" b="0" i="0" u="none" strike="noStrike" cap="none" normalizeH="0" baseline="0" dirty="0">
                          <a:ln>
                            <a:noFill/>
                          </a:ln>
                          <a:solidFill>
                            <a:schemeClr val="tx1"/>
                          </a:solidFill>
                          <a:effectLst/>
                          <a:latin typeface="Coptic1" pitchFamily="2" charset="0"/>
                          <a:cs typeface="Arial" charset="0"/>
                        </a:rPr>
                        <a:t> tai </a:t>
                      </a:r>
                      <a:r>
                        <a:rPr kumimoji="0" lang="fr-FR" sz="2300" b="0" i="0" u="none" strike="noStrike" cap="none" normalizeH="0" baseline="0" dirty="0" err="1">
                          <a:ln>
                            <a:noFill/>
                          </a:ln>
                          <a:solidFill>
                            <a:schemeClr val="tx1"/>
                          </a:solidFill>
                          <a:effectLst/>
                          <a:latin typeface="Coptic1" pitchFamily="2" charset="0"/>
                          <a:cs typeface="Arial" charset="0"/>
                        </a:rPr>
                        <a:t>yucia</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etc~marwout</a:t>
                      </a:r>
                      <a:r>
                        <a:rPr kumimoji="0" lang="fr-FR" sz="2300" b="0" i="0" u="none" strike="noStrike" cap="none" normalizeH="0" baseline="0" dirty="0">
                          <a:ln>
                            <a:noFill/>
                          </a:ln>
                          <a:solidFill>
                            <a:schemeClr val="tx1"/>
                          </a:solidFill>
                          <a:effectLst/>
                          <a:latin typeface="Coptic1" pitchFamily="2" charset="0"/>
                          <a:cs typeface="Arial" charset="0"/>
                        </a:rPr>
                        <a:t>. Nem </a:t>
                      </a:r>
                      <a:r>
                        <a:rPr kumimoji="0" lang="fr-FR" sz="2300" b="0" i="0" u="none" strike="noStrike" cap="none" normalizeH="0" baseline="0" dirty="0" err="1">
                          <a:ln>
                            <a:noFill/>
                          </a:ln>
                          <a:solidFill>
                            <a:schemeClr val="tx1"/>
                          </a:solidFill>
                          <a:effectLst/>
                          <a:latin typeface="Coptic1" pitchFamily="2" charset="0"/>
                          <a:cs typeface="Arial" charset="0"/>
                        </a:rPr>
                        <a:t>pic~mou</a:t>
                      </a:r>
                      <a:r>
                        <a:rPr kumimoji="0" lang="fr-FR" sz="2300" b="0" i="0" u="none" strike="noStrike" cap="none" normalizeH="0" baseline="0" dirty="0">
                          <a:ln>
                            <a:noFill/>
                          </a:ln>
                          <a:solidFill>
                            <a:schemeClr val="tx1"/>
                          </a:solidFill>
                          <a:effectLst/>
                          <a:latin typeface="Coptic1" pitchFamily="2" charset="0"/>
                          <a:cs typeface="Arial" charset="0"/>
                        </a:rPr>
                        <a:t> n~]</a:t>
                      </a:r>
                      <a:r>
                        <a:rPr kumimoji="0" lang="fr-FR" sz="2300" b="0" i="0" u="none" strike="noStrike" cap="none" normalizeH="0" baseline="0" dirty="0" err="1">
                          <a:ln>
                            <a:noFill/>
                          </a:ln>
                          <a:solidFill>
                            <a:schemeClr val="tx1"/>
                          </a:solidFill>
                          <a:effectLst/>
                          <a:latin typeface="Coptic1" pitchFamily="2" charset="0"/>
                          <a:cs typeface="Arial" charset="0"/>
                        </a:rPr>
                        <a:t>yeotokoc</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e#y#u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a~gia</a:t>
                      </a:r>
                      <a:r>
                        <a:rPr kumimoji="0" lang="fr-FR" sz="2300" b="0" i="0" u="none" strike="noStrike" cap="none" normalizeH="0" baseline="0" dirty="0">
                          <a:ln>
                            <a:noFill/>
                          </a:ln>
                          <a:solidFill>
                            <a:schemeClr val="tx1"/>
                          </a:solidFill>
                          <a:effectLst/>
                          <a:latin typeface="Coptic1" pitchFamily="2" charset="0"/>
                          <a:cs typeface="Arial" charset="0"/>
                        </a:rPr>
                        <a:t>~ Maria~ </a:t>
                      </a:r>
                      <a:r>
                        <a:rPr kumimoji="0" lang="fr-FR" sz="2300" b="0" i="0" u="none" strike="noStrike" cap="none" normalizeH="0" baseline="0" dirty="0" err="1">
                          <a:ln>
                            <a:noFill/>
                          </a:ln>
                          <a:solidFill>
                            <a:schemeClr val="tx1"/>
                          </a:solidFill>
                          <a:effectLst/>
                          <a:latin typeface="Coptic1" pitchFamily="2" charset="0"/>
                          <a:cs typeface="Arial" charset="0"/>
                        </a:rPr>
                        <a:t>n~sorp</a:t>
                      </a:r>
                      <a:r>
                        <a:rPr kumimoji="0" lang="fr-FR" sz="2300" b="0" i="0" u="none" strike="noStrike" cap="none" normalizeH="0" baseline="0" dirty="0">
                          <a:ln>
                            <a:noFill/>
                          </a:ln>
                          <a:solidFill>
                            <a:schemeClr val="tx1"/>
                          </a:solidFill>
                          <a:effectLst/>
                          <a:latin typeface="Coptic1" pitchFamily="2" charset="0"/>
                          <a:cs typeface="Arial" charset="0"/>
                        </a:rPr>
                        <a:t> nem </a:t>
                      </a:r>
                      <a:r>
                        <a:rPr kumimoji="0" lang="fr-FR" sz="2300" b="0" i="0" u="none" strike="noStrike" cap="none" normalizeH="0" baseline="0" dirty="0" err="1">
                          <a:ln>
                            <a:noFill/>
                          </a:ln>
                          <a:solidFill>
                            <a:schemeClr val="tx1"/>
                          </a:solidFill>
                          <a:effectLst/>
                          <a:latin typeface="Coptic1" pitchFamily="2" charset="0"/>
                          <a:cs typeface="Arial" charset="0"/>
                        </a:rPr>
                        <a:t>qae</a:t>
                      </a:r>
                      <a:r>
                        <a:rPr kumimoji="0" lang="fr-FR" sz="23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algn="just"/>
                      <a:r>
                        <a:rPr kumimoji="0" lang="fr-FR" sz="2400" b="0" i="0" u="none" strike="noStrike" cap="none" normalizeH="0" baseline="0" dirty="0">
                          <a:ln>
                            <a:noFill/>
                          </a:ln>
                          <a:solidFill>
                            <a:schemeClr val="tx1"/>
                          </a:solidFill>
                          <a:effectLst/>
                          <a:latin typeface="Arial" charset="0"/>
                          <a:cs typeface="Times New Roman" pitchFamily="18" charset="0"/>
                        </a:rPr>
                        <a:t>et tout le chœur des porteurs de la Croix, les justes, les saints, toutes les vierges sages et l’ange de ce jour béni et l’ange de ce sacrifice béni et la bénédiction de la Mère de Dieu, la très sainte Marie en premier et dernier lieu.</a:t>
                      </a:r>
                      <a:endParaRPr kumimoji="0" lang="fr-CA"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50" b="0" i="0" u="none" strike="noStrike" cap="none" normalizeH="0" baseline="0" dirty="0">
                          <a:ln>
                            <a:noFill/>
                          </a:ln>
                          <a:solidFill>
                            <a:schemeClr val="tx1"/>
                          </a:solidFill>
                          <a:effectLst/>
                          <a:latin typeface="Arial" charset="0"/>
                          <a:cs typeface="Times New Roman" pitchFamily="18" charset="0"/>
                        </a:rPr>
                        <a:t>وكل مصاف لباس</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الصليب والأبرار</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والصديقين وجميع</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العذارى الحكيمات</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وملاك هذا اليوم</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المبارك</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وملاك هذه الذبيحة</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المباركة ،</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وبركة والدة الإله</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القديسة الطاهرة مريم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50" b="0" i="0" u="none" strike="noStrike" cap="none" normalizeH="0" baseline="0" dirty="0">
                          <a:ln>
                            <a:noFill/>
                          </a:ln>
                          <a:solidFill>
                            <a:schemeClr val="tx1"/>
                          </a:solidFill>
                          <a:effectLst/>
                          <a:latin typeface="Arial" charset="0"/>
                          <a:cs typeface="Times New Roman" pitchFamily="18" charset="0"/>
                        </a:rPr>
                        <a:t>أولا وآخرا</a:t>
                      </a:r>
                      <a:r>
                        <a:rPr kumimoji="0" lang="fr-FR" sz="2750" b="0" i="0" u="none" strike="noStrike" cap="none" normalizeH="0" baseline="0" dirty="0">
                          <a:ln>
                            <a:noFill/>
                          </a:ln>
                          <a:solidFill>
                            <a:schemeClr val="tx1"/>
                          </a:solidFill>
                          <a:effectLst/>
                          <a:latin typeface="Arial" charset="0"/>
                          <a:cs typeface="Times New Roman" pitchFamily="18" charset="0"/>
                        </a:rPr>
                        <a:t>.</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056158236"/>
      </p:ext>
    </p:extLst>
  </p:cSld>
  <p:clrMapOvr>
    <a:masterClrMapping/>
  </p:clrMapOvr>
  <p:transition/>
</p:sld>
</file>

<file path=ppt/slides/slide3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0752" name="Group 16"/>
          <p:cNvGraphicFramePr>
            <a:graphicFrameLocks noGrp="1"/>
          </p:cNvGraphicFramePr>
          <p:nvPr>
            <p:ph/>
            <p:extLst>
              <p:ext uri="{D42A27DB-BD31-4B8C-83A1-F6EECF244321}">
                <p14:modId xmlns:p14="http://schemas.microsoft.com/office/powerpoint/2010/main" val="1863993281"/>
              </p:ext>
            </p:extLst>
          </p:nvPr>
        </p:nvGraphicFramePr>
        <p:xfrm>
          <a:off x="-1" y="57150"/>
          <a:ext cx="9143999" cy="4038124"/>
        </p:xfrm>
        <a:graphic>
          <a:graphicData uri="http://schemas.openxmlformats.org/drawingml/2006/table">
            <a:tbl>
              <a:tblPr/>
              <a:tblGrid>
                <a:gridCol w="9143999">
                  <a:extLst>
                    <a:ext uri="{9D8B030D-6E8A-4147-A177-3AD203B41FA5}">
                      <a16:colId xmlns:a16="http://schemas.microsoft.com/office/drawing/2014/main" val="20000"/>
                    </a:ext>
                  </a:extLst>
                </a:gridCol>
              </a:tblGrid>
              <a:tr h="80010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الذى دخلَ أورشليم رَاكِباً على أتان وجحش ابن أتان مثـلَ مَلكٍ</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3134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 est entré à Jérusalem monté sur un âne, sur un ânon, le petit d’une ânesse, comme un Roi.</a:t>
                      </a:r>
                      <a:endParaRPr kumimoji="0" lang="en-US" sz="32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4" name="Image 3">
            <a:extLst>
              <a:ext uri="{FF2B5EF4-FFF2-40B4-BE49-F238E27FC236}">
                <a16:creationId xmlns:a16="http://schemas.microsoft.com/office/drawing/2014/main" id="{4672318A-00BC-4134-AD30-09F09E1798CC}"/>
              </a:ext>
            </a:extLst>
          </p:cNvPr>
          <p:cNvPicPr>
            <a:picLocks noChangeAspect="1"/>
          </p:cNvPicPr>
          <p:nvPr/>
        </p:nvPicPr>
        <p:blipFill rotWithShape="1">
          <a:blip r:embed="rId3">
            <a:extLst>
              <a:ext uri="{28A0092B-C50C-407E-A947-70E740481C1C}">
                <a14:useLocalDpi xmlns:a14="http://schemas.microsoft.com/office/drawing/2010/main" val="0"/>
              </a:ext>
            </a:extLst>
          </a:blip>
          <a:srcRect l="335" t="1357" r="1" b="1993"/>
          <a:stretch/>
        </p:blipFill>
        <p:spPr>
          <a:xfrm>
            <a:off x="2486633" y="2590579"/>
            <a:ext cx="4170734" cy="2300001"/>
          </a:xfrm>
          <a:prstGeom prst="round2SameRect">
            <a:avLst>
              <a:gd name="adj1" fmla="val 50000"/>
              <a:gd name="adj2" fmla="val 0"/>
            </a:avLst>
          </a:prstGeom>
        </p:spPr>
      </p:pic>
    </p:spTree>
    <p:extLst>
      <p:ext uri="{BB962C8B-B14F-4D97-AF65-F5344CB8AC3E}">
        <p14:creationId xmlns:p14="http://schemas.microsoft.com/office/powerpoint/2010/main" val="2049305310"/>
      </p:ext>
    </p:extLst>
  </p:cSld>
  <p:clrMapOvr>
    <a:masterClrMapping/>
  </p:clrMapOvr>
  <p:transition/>
</p:sld>
</file>

<file path=ppt/slides/slide3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76674" name="Group 34"/>
          <p:cNvGraphicFramePr>
            <a:graphicFrameLocks noGrp="1"/>
          </p:cNvGraphicFramePr>
          <p:nvPr>
            <p:ph/>
            <p:extLst>
              <p:ext uri="{D42A27DB-BD31-4B8C-83A1-F6EECF244321}">
                <p14:modId xmlns:p14="http://schemas.microsoft.com/office/powerpoint/2010/main" val="1780231829"/>
              </p:ext>
            </p:extLst>
          </p:nvPr>
        </p:nvGraphicFramePr>
        <p:xfrm>
          <a:off x="0" y="57150"/>
          <a:ext cx="9144000" cy="4498848"/>
        </p:xfrm>
        <a:graphic>
          <a:graphicData uri="http://schemas.openxmlformats.org/drawingml/2006/table">
            <a:tbl>
              <a:tblPr/>
              <a:tblGrid>
                <a:gridCol w="9144000">
                  <a:extLst>
                    <a:ext uri="{9D8B030D-6E8A-4147-A177-3AD203B41FA5}">
                      <a16:colId xmlns:a16="http://schemas.microsoft.com/office/drawing/2014/main" val="20000"/>
                    </a:ext>
                  </a:extLst>
                </a:gridCol>
              </a:tblGrid>
              <a:tr h="95824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الذى عَاهَدَ تلاميذَهُ القديسين وأعطاهم جَسَدَهُ المقدّس ودَمَهُ الكريم لغفران خطايانا</a:t>
                      </a:r>
                      <a:r>
                        <a:rPr kumimoji="0" lang="en-US" sz="18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5067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a accordé l</a:t>
                      </a:r>
                      <a:r>
                        <a:rPr kumimoji="0" lang="en-CA" sz="2800" b="0" i="0" u="none" strike="noStrike" cap="none" normalizeH="0" baseline="0" dirty="0">
                          <a:ln>
                            <a:noFill/>
                          </a:ln>
                          <a:solidFill>
                            <a:schemeClr val="tx1"/>
                          </a:solidFill>
                          <a:effectLst/>
                          <a:latin typeface="Arial" charset="0"/>
                          <a:cs typeface="Arial" charset="0"/>
                        </a:rPr>
                        <a:t>’</a:t>
                      </a:r>
                      <a:r>
                        <a:rPr kumimoji="0" lang="fr-CA" sz="2800" b="0" i="0" u="none" strike="noStrike" cap="none" normalizeH="0" baseline="0" dirty="0">
                          <a:ln>
                            <a:noFill/>
                          </a:ln>
                          <a:solidFill>
                            <a:schemeClr val="tx1"/>
                          </a:solidFill>
                          <a:effectLst/>
                          <a:latin typeface="Arial" charset="0"/>
                          <a:cs typeface="Arial" charset="0"/>
                        </a:rPr>
                        <a:t>alliance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charset="0"/>
                        </a:rPr>
                        <a:t> Ses saints disciples  et leur a donné Son saint corps et Son sang précieux pour  la rémission de nos péchés.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6" name="Image 5" descr="Une image contenant intérieur, photo, groupe, pièce&#10;&#10;Description générée automatiquement">
            <a:extLst>
              <a:ext uri="{FF2B5EF4-FFF2-40B4-BE49-F238E27FC236}">
                <a16:creationId xmlns:a16="http://schemas.microsoft.com/office/drawing/2014/main" id="{79698BCD-BFBB-47BE-8E7A-963D0531F8D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14900" y="3411855"/>
            <a:ext cx="4114800" cy="1645920"/>
          </a:xfrm>
          <a:prstGeom prst="rect">
            <a:avLst/>
          </a:prstGeom>
        </p:spPr>
      </p:pic>
    </p:spTree>
    <p:extLst>
      <p:ext uri="{BB962C8B-B14F-4D97-AF65-F5344CB8AC3E}">
        <p14:creationId xmlns:p14="http://schemas.microsoft.com/office/powerpoint/2010/main" val="3560376477"/>
      </p:ext>
    </p:extLst>
  </p:cSld>
  <p:clrMapOvr>
    <a:masterClrMapping/>
  </p:clrMapOvr>
  <p:transition/>
</p:sld>
</file>

<file path=ppt/slides/slide3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200131" name="Group 67"/>
          <p:cNvGraphicFramePr>
            <a:graphicFrameLocks noGrp="1"/>
          </p:cNvGraphicFramePr>
          <p:nvPr>
            <p:ph/>
            <p:extLst>
              <p:ext uri="{D42A27DB-BD31-4B8C-83A1-F6EECF244321}">
                <p14:modId xmlns:p14="http://schemas.microsoft.com/office/powerpoint/2010/main" val="3978346911"/>
              </p:ext>
            </p:extLst>
          </p:nvPr>
        </p:nvGraphicFramePr>
        <p:xfrm>
          <a:off x="0" y="0"/>
          <a:ext cx="9144000" cy="3944793"/>
        </p:xfrm>
        <a:graphic>
          <a:graphicData uri="http://schemas.openxmlformats.org/drawingml/2006/table">
            <a:tbl>
              <a:tblPr/>
              <a:tblGrid>
                <a:gridCol w="9144000">
                  <a:extLst>
                    <a:ext uri="{9D8B030D-6E8A-4147-A177-3AD203B41FA5}">
                      <a16:colId xmlns:a16="http://schemas.microsoft.com/office/drawing/2014/main" val="20000"/>
                    </a:ext>
                  </a:extLst>
                </a:gridCol>
              </a:tblGrid>
              <a:tr h="768485">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الذى صُلِبَ على الصليب وسَحَقَ الشيطان ووُضِعَ فى القبر</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وبعـدَ ثلاثة أيام قامَ من </a:t>
                      </a:r>
                      <a:r>
                        <a:rPr kumimoji="0" lang="ar-EG" sz="2800" b="0" i="0" u="none" strike="noStrike" cap="none" normalizeH="0" baseline="0" dirty="0">
                          <a:ln>
                            <a:noFill/>
                          </a:ln>
                          <a:solidFill>
                            <a:schemeClr val="tx1"/>
                          </a:solidFill>
                          <a:effectLst/>
                          <a:latin typeface="Arial" charset="0"/>
                          <a:cs typeface="Arial" charset="0"/>
                        </a:rPr>
                        <a:t>ا</a:t>
                      </a:r>
                      <a:r>
                        <a:rPr kumimoji="0" lang="ar-SA" sz="2800" b="0" i="0" u="none" strike="noStrike" cap="none" normalizeH="0" baseline="0" dirty="0">
                          <a:ln>
                            <a:noFill/>
                          </a:ln>
                          <a:solidFill>
                            <a:schemeClr val="tx1"/>
                          </a:solidFill>
                          <a:effectLst/>
                          <a:latin typeface="Arial" charset="0"/>
                          <a:cs typeface="Arial" charset="0"/>
                        </a:rPr>
                        <a:t>لأموات</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2594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a été crucifié sur la croix et a écrasé Satan. Il a été enseveli dans le tombeau et le troisième jour, Il est ressuscité d</a:t>
                      </a:r>
                      <a:r>
                        <a:rPr kumimoji="0" lang="en-CA" sz="2800" b="0" i="0" u="none" strike="noStrike" cap="none" normalizeH="0" baseline="0" dirty="0">
                          <a:ln>
                            <a:noFill/>
                          </a:ln>
                          <a:solidFill>
                            <a:schemeClr val="tx1"/>
                          </a:solidFill>
                          <a:effectLst/>
                          <a:latin typeface="Arial" charset="0"/>
                          <a:cs typeface="Arial" charset="0"/>
                        </a:rPr>
                        <a:t>’entre l</a:t>
                      </a:r>
                      <a:r>
                        <a:rPr kumimoji="0" lang="fr-CA" sz="2800" b="0" i="0" u="none" strike="noStrike" cap="none" normalizeH="0" baseline="0" dirty="0">
                          <a:ln>
                            <a:noFill/>
                          </a:ln>
                          <a:solidFill>
                            <a:schemeClr val="tx1"/>
                          </a:solidFill>
                          <a:effectLst/>
                          <a:latin typeface="Arial" charset="0"/>
                          <a:cs typeface="Arial" charset="0"/>
                        </a:rPr>
                        <a:t>es morts.</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a:extLst>
              <a:ext uri="{FF2B5EF4-FFF2-40B4-BE49-F238E27FC236}">
                <a16:creationId xmlns:a16="http://schemas.microsoft.com/office/drawing/2014/main" id="{39345132-C15F-4F1F-AA15-CB7A2F84D9D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817156" y="3331876"/>
            <a:ext cx="1509687" cy="1811624"/>
          </a:xfrm>
          <a:prstGeom prst="rect">
            <a:avLst/>
          </a:prstGeom>
        </p:spPr>
      </p:pic>
    </p:spTree>
    <p:extLst>
      <p:ext uri="{BB962C8B-B14F-4D97-AF65-F5344CB8AC3E}">
        <p14:creationId xmlns:p14="http://schemas.microsoft.com/office/powerpoint/2010/main" val="1213370862"/>
      </p:ext>
    </p:extLst>
  </p:cSld>
  <p:clrMapOvr>
    <a:masterClrMapping/>
  </p:clrMapOvr>
  <p:transition/>
</p:sld>
</file>

<file path=ppt/slides/slide3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201150" name="Group 62"/>
          <p:cNvGraphicFramePr>
            <a:graphicFrameLocks noGrp="1"/>
          </p:cNvGraphicFramePr>
          <p:nvPr>
            <p:ph/>
            <p:extLst>
              <p:ext uri="{D42A27DB-BD31-4B8C-83A1-F6EECF244321}">
                <p14:modId xmlns:p14="http://schemas.microsoft.com/office/powerpoint/2010/main" val="852071995"/>
              </p:ext>
            </p:extLst>
          </p:nvPr>
        </p:nvGraphicFramePr>
        <p:xfrm>
          <a:off x="0" y="92964"/>
          <a:ext cx="9144000" cy="4402836"/>
        </p:xfrm>
        <a:graphic>
          <a:graphicData uri="http://schemas.openxmlformats.org/drawingml/2006/table">
            <a:tbl>
              <a:tblPr/>
              <a:tblGrid>
                <a:gridCol w="4990899">
                  <a:extLst>
                    <a:ext uri="{9D8B030D-6E8A-4147-A177-3AD203B41FA5}">
                      <a16:colId xmlns:a16="http://schemas.microsoft.com/office/drawing/2014/main" val="20000"/>
                    </a:ext>
                  </a:extLst>
                </a:gridCol>
                <a:gridCol w="4153101">
                  <a:extLst>
                    <a:ext uri="{9D8B030D-6E8A-4147-A177-3AD203B41FA5}">
                      <a16:colId xmlns:a16="http://schemas.microsoft.com/office/drawing/2014/main" val="20001"/>
                    </a:ext>
                  </a:extLst>
                </a:gridCol>
              </a:tblGrid>
              <a:tr h="44028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Celui que Ses disciples élus ont vu sur la mer de Tibériade,  après Sa sainte résurrection. Après quarante jours, Il est monté aux cieux  et s’est assis à la droite de Son bon Père,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ا</a:t>
                      </a:r>
                      <a:r>
                        <a:rPr kumimoji="0" lang="ar-SA" sz="3600" b="0" i="0" u="none" strike="noStrike" cap="none" normalizeH="0" baseline="0" dirty="0" err="1">
                          <a:ln>
                            <a:noFill/>
                          </a:ln>
                          <a:solidFill>
                            <a:schemeClr val="tx1"/>
                          </a:solidFill>
                          <a:effectLst/>
                          <a:latin typeface="Arial" charset="0"/>
                          <a:cs typeface="Arial" charset="0"/>
                        </a:rPr>
                        <a:t>لذى</a:t>
                      </a:r>
                      <a:r>
                        <a:rPr kumimoji="0" lang="ar-SA" sz="3600" b="0" i="0" u="none" strike="noStrike" cap="none" normalizeH="0" baseline="0" dirty="0">
                          <a:ln>
                            <a:noFill/>
                          </a:ln>
                          <a:solidFill>
                            <a:schemeClr val="tx1"/>
                          </a:solidFill>
                          <a:effectLst/>
                          <a:latin typeface="Arial" charset="0"/>
                          <a:cs typeface="Arial" charset="0"/>
                        </a:rPr>
                        <a:t> رآهُ تلاميذُهُ المُختارون على بحر طبرية بعـدَ قيامَتِهِ المقدسة</a:t>
                      </a:r>
                      <a:r>
                        <a:rPr kumimoji="0" lang="ar-EG" sz="3600" b="0" i="0" u="none" strike="noStrike" cap="none" normalizeH="0" baseline="0" dirty="0">
                          <a:ln>
                            <a:noFill/>
                          </a:ln>
                          <a:solidFill>
                            <a:schemeClr val="tx1"/>
                          </a:solidFill>
                          <a:effectLst/>
                          <a:latin typeface="Arial" charset="0"/>
                          <a:cs typeface="Arial" charset="0"/>
                        </a:rPr>
                        <a:t>.</a:t>
                      </a:r>
                      <a:r>
                        <a:rPr kumimoji="0" lang="ar-SA" sz="3600" b="0" i="0" u="none" strike="noStrike" cap="none" normalizeH="0" baseline="0" dirty="0">
                          <a:ln>
                            <a:noFill/>
                          </a:ln>
                          <a:solidFill>
                            <a:schemeClr val="tx1"/>
                          </a:solidFill>
                          <a:effectLst/>
                          <a:latin typeface="Arial" charset="0"/>
                          <a:cs typeface="Arial" charset="0"/>
                        </a:rPr>
                        <a:t>وبعـدَ أربَعيـنَ يوماً صَعِدَ إلى السموات وجـَلـسَ عن يمين أبيهِ الصالح</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29865360"/>
      </p:ext>
    </p:extLst>
  </p:cSld>
  <p:clrMapOvr>
    <a:masterClrMapping/>
  </p:clrMapOvr>
  <p:transition/>
</p:sld>
</file>

<file path=ppt/slides/slide3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1799" name="Group 39"/>
          <p:cNvGraphicFramePr>
            <a:graphicFrameLocks noGrp="1"/>
          </p:cNvGraphicFramePr>
          <p:nvPr>
            <p:ph/>
            <p:extLst>
              <p:ext uri="{D42A27DB-BD31-4B8C-83A1-F6EECF244321}">
                <p14:modId xmlns:p14="http://schemas.microsoft.com/office/powerpoint/2010/main" val="302457786"/>
              </p:ext>
            </p:extLst>
          </p:nvPr>
        </p:nvGraphicFramePr>
        <p:xfrm>
          <a:off x="0" y="54864"/>
          <a:ext cx="9144000" cy="4192738"/>
        </p:xfrm>
        <a:graphic>
          <a:graphicData uri="http://schemas.openxmlformats.org/drawingml/2006/table">
            <a:tbl>
              <a:tblPr/>
              <a:tblGrid>
                <a:gridCol w="9144000">
                  <a:extLst>
                    <a:ext uri="{9D8B030D-6E8A-4147-A177-3AD203B41FA5}">
                      <a16:colId xmlns:a16="http://schemas.microsoft.com/office/drawing/2014/main" val="20000"/>
                    </a:ext>
                  </a:extLst>
                </a:gridCol>
              </a:tblGrid>
              <a:tr h="115102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وأرسَلَ لنا الروح المُعزّى مثلَ ألسنة نار الذى علم تلاميذِهِ المُختارين والرُسُل القديسين قائلاً لهم: متى صليتم فاطلبوا هكذا وقولوا</a:t>
                      </a:r>
                      <a:r>
                        <a:rPr kumimoji="0" lang="ar-EG" sz="3200" b="0" i="0" u="none" strike="noStrike" cap="none" normalizeH="0" baseline="0" dirty="0">
                          <a:ln>
                            <a:noFill/>
                          </a:ln>
                          <a:solidFill>
                            <a:schemeClr val="tx1"/>
                          </a:solidFill>
                          <a:effectLst/>
                          <a:latin typeface="Arial"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3978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nous a envoyé  Le Saint Esprit  consolateur sous forme de langues de feu.</a:t>
                      </a:r>
                      <a:r>
                        <a:rPr kumimoji="0" lang="en-US"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Il a enseigné Ses disciples élus et Ses saints apôtres en disant: quand vous priez demandez ainsi et dites :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 name="AutoShape 80">
            <a:hlinkClick r:id="rId2" action="ppaction://hlinksldjump" highlightClick="1"/>
            <a:extLst>
              <a:ext uri="{FF2B5EF4-FFF2-40B4-BE49-F238E27FC236}">
                <a16:creationId xmlns:a16="http://schemas.microsoft.com/office/drawing/2014/main" id="{D14232DB-E6F7-4D42-B992-7BB718DD2E40}"/>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8" name="Action Button: Custom 4">
            <a:hlinkClick r:id="rId3" action="ppaction://hlinksldjump" highlightClick="1"/>
            <a:extLst>
              <a:ext uri="{FF2B5EF4-FFF2-40B4-BE49-F238E27FC236}">
                <a16:creationId xmlns:a16="http://schemas.microsoft.com/office/drawing/2014/main" id="{8A9F7D05-ECB7-4264-A849-48F9794412D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5568330"/>
      </p:ext>
    </p:extLst>
  </p:cSld>
  <p:clrMapOvr>
    <a:masterClrMapping/>
  </p:clrMapOvr>
  <p:transition/>
</p:sld>
</file>

<file path=ppt/slides/slide3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37293469"/>
      </p:ext>
    </p:extLst>
  </p:cSld>
  <p:clrMapOvr>
    <a:masterClrMapping/>
  </p:clrMapOvr>
  <p:transition/>
</p:sld>
</file>

<file path=ppt/slides/slide3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89915" name="Rectangle 91"/>
          <p:cNvSpPr>
            <a:spLocks noChangeArrowheads="1"/>
          </p:cNvSpPr>
          <p:nvPr/>
        </p:nvSpPr>
        <p:spPr bwMode="auto">
          <a:xfrm>
            <a:off x="4853955" y="627500"/>
            <a:ext cx="4038600" cy="4104527"/>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للابن</a:t>
            </a:r>
            <a:endParaRPr lang="fr-FR" sz="4800" dirty="0">
              <a:latin typeface="Times New Roman" pitchFamily="18" charset="0"/>
              <a:cs typeface="Times New Roman" pitchFamily="18" charset="0"/>
            </a:endParaRPr>
          </a:p>
          <a:p>
            <a:pPr algn="ctr">
              <a:spcBef>
                <a:spcPct val="0"/>
              </a:spcBef>
            </a:pPr>
            <a:r>
              <a:rPr lang="ar-EG" sz="4000" b="1" dirty="0">
                <a:latin typeface="Arial" charset="0"/>
              </a:rPr>
              <a:t> </a:t>
            </a:r>
            <a:r>
              <a:rPr lang="fr-CA" sz="3200" dirty="0">
                <a:latin typeface="Arial" charset="0"/>
              </a:rPr>
              <a:t>Oraison de la fraction au fils pour la circoncision et l’entrée au Temple</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7" name="Image 6" descr="1 (51).jpg"/>
          <p:cNvPicPr>
            <a:picLocks noChangeAspect="1"/>
          </p:cNvPicPr>
          <p:nvPr/>
        </p:nvPicPr>
        <p:blipFill>
          <a:blip r:embed="rId3" cstate="print"/>
          <a:stretch>
            <a:fillRect/>
          </a:stretch>
        </p:blipFill>
        <p:spPr>
          <a:xfrm>
            <a:off x="251445" y="627500"/>
            <a:ext cx="3930618" cy="4127150"/>
          </a:xfrm>
          <a:prstGeom prst="rect">
            <a:avLst/>
          </a:prstGeom>
        </p:spPr>
      </p:pic>
    </p:spTree>
    <p:extLst>
      <p:ext uri="{BB962C8B-B14F-4D97-AF65-F5344CB8AC3E}">
        <p14:creationId xmlns:p14="http://schemas.microsoft.com/office/powerpoint/2010/main" val="167969731"/>
      </p:ext>
    </p:extLst>
  </p:cSld>
  <p:clrMapOvr>
    <a:masterClrMapping/>
  </p:clrMapOvr>
  <p:transition/>
</p:sld>
</file>

<file path=ppt/slides/slide3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71625" name="Group 105"/>
          <p:cNvGraphicFramePr>
            <a:graphicFrameLocks noGrp="1"/>
          </p:cNvGraphicFramePr>
          <p:nvPr>
            <p:ph/>
          </p:nvPr>
        </p:nvGraphicFramePr>
        <p:xfrm>
          <a:off x="-1" y="38100"/>
          <a:ext cx="9143999" cy="4187952"/>
        </p:xfrm>
        <a:graphic>
          <a:graphicData uri="http://schemas.openxmlformats.org/drawingml/2006/table">
            <a:tbl>
              <a:tblPr/>
              <a:tblGrid>
                <a:gridCol w="4350774">
                  <a:extLst>
                    <a:ext uri="{9D8B030D-6E8A-4147-A177-3AD203B41FA5}">
                      <a16:colId xmlns:a16="http://schemas.microsoft.com/office/drawing/2014/main" val="20000"/>
                    </a:ext>
                  </a:extLst>
                </a:gridCol>
                <a:gridCol w="4793225">
                  <a:extLst>
                    <a:ext uri="{9D8B030D-6E8A-4147-A177-3AD203B41FA5}">
                      <a16:colId xmlns:a16="http://schemas.microsoft.com/office/drawing/2014/main" val="20001"/>
                    </a:ext>
                  </a:extLst>
                </a:gridCol>
              </a:tblGrid>
              <a:tr h="390882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louons et glorifions Le Dieu des dieux, Seigneur des seigneurs qui s’est incarné de la Vierge Marie, elle l’a accouché à Bethléem. Voici que l’ange de Dieu apparaît aux bergers pour leur annoncer la naissance merveilleuse, et ils sont venus et ils L’ont vu.  </a:t>
                      </a: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sng" strike="noStrike" cap="none" normalizeH="0" baseline="0" dirty="0">
                          <a:ln>
                            <a:noFill/>
                          </a:ln>
                          <a:solidFill>
                            <a:srgbClr val="FF9933"/>
                          </a:solidFill>
                          <a:effectLst/>
                          <a:latin typeface="Arial" charset="0"/>
                          <a:cs typeface="Arial" pitchFamily="34" charset="0"/>
                        </a:rPr>
                        <a:t>الكاهن</a:t>
                      </a:r>
                      <a:endParaRPr kumimoji="0" lang="ar-EG" sz="2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نسبحُ ونمجدُ إلهَ الآلهة وربَ الأرباب،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تجسّدَ من القديسة مريم، وَلدتهُ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بيت لحم</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وإذا ملاكُ الربِ قد ظهَرَ للرعاة وبشرهم بميلادِهِ العَجيب فأتوا ونظروه</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26">
            <a:hlinkClick r:id="rId3" action="ppaction://hlinksldjump" highlightClick="1"/>
            <a:extLst>
              <a:ext uri="{FF2B5EF4-FFF2-40B4-BE49-F238E27FC236}">
                <a16:creationId xmlns:a16="http://schemas.microsoft.com/office/drawing/2014/main" id="{C43B5B45-E7DD-42D1-8AFA-02D6CD7328B8}"/>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pic>
        <p:nvPicPr>
          <p:cNvPr id="3" name="Image 2">
            <a:extLst>
              <a:ext uri="{FF2B5EF4-FFF2-40B4-BE49-F238E27FC236}">
                <a16:creationId xmlns:a16="http://schemas.microsoft.com/office/drawing/2014/main" id="{3309B9E1-D841-44FB-93BD-41BC2409931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861088" y="3103123"/>
            <a:ext cx="2461888" cy="1681118"/>
          </a:xfrm>
          <a:prstGeom prst="rect">
            <a:avLst/>
          </a:prstGeom>
        </p:spPr>
      </p:pic>
    </p:spTree>
    <p:extLst>
      <p:ext uri="{BB962C8B-B14F-4D97-AF65-F5344CB8AC3E}">
        <p14:creationId xmlns:p14="http://schemas.microsoft.com/office/powerpoint/2010/main" val="361824974"/>
      </p:ext>
    </p:extLst>
  </p:cSld>
  <p:clrMapOvr>
    <a:masterClrMapping/>
  </p:clrMapOvr>
  <p:transition/>
</p:sld>
</file>

<file path=ppt/slides/slide3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1799" name="Group 39"/>
          <p:cNvGraphicFramePr>
            <a:graphicFrameLocks noGrp="1"/>
          </p:cNvGraphicFramePr>
          <p:nvPr>
            <p:ph/>
            <p:extLst>
              <p:ext uri="{D42A27DB-BD31-4B8C-83A1-F6EECF244321}">
                <p14:modId xmlns:p14="http://schemas.microsoft.com/office/powerpoint/2010/main" val="3584944136"/>
              </p:ext>
            </p:extLst>
          </p:nvPr>
        </p:nvGraphicFramePr>
        <p:xfrm>
          <a:off x="0" y="54864"/>
          <a:ext cx="9144000" cy="4693920"/>
        </p:xfrm>
        <a:graphic>
          <a:graphicData uri="http://schemas.openxmlformats.org/drawingml/2006/table">
            <a:tbl>
              <a:tblPr/>
              <a:tblGrid>
                <a:gridCol w="9144000">
                  <a:extLst>
                    <a:ext uri="{9D8B030D-6E8A-4147-A177-3AD203B41FA5}">
                      <a16:colId xmlns:a16="http://schemas.microsoft.com/office/drawing/2014/main" val="20000"/>
                    </a:ext>
                  </a:extLst>
                </a:gridCol>
              </a:tblGrid>
              <a:tr h="115102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ربنا يسوع المسيح </a:t>
                      </a:r>
                      <a:r>
                        <a:rPr kumimoji="0" lang="ar-SA" sz="3200" b="0" i="0" u="none" strike="noStrike" cap="none" normalizeH="0" baseline="0" dirty="0" err="1">
                          <a:ln>
                            <a:noFill/>
                          </a:ln>
                          <a:solidFill>
                            <a:schemeClr val="tx1"/>
                          </a:solidFill>
                          <a:effectLst/>
                          <a:latin typeface="Arial" charset="0"/>
                          <a:cs typeface="Arial" charset="0"/>
                        </a:rPr>
                        <a:t>إبن</a:t>
                      </a:r>
                      <a:r>
                        <a:rPr kumimoji="0" lang="ar-SA" sz="3200" b="0" i="0" u="none" strike="noStrike" cap="none" normalizeH="0" baseline="0" dirty="0">
                          <a:ln>
                            <a:noFill/>
                          </a:ln>
                          <a:solidFill>
                            <a:schemeClr val="tx1"/>
                          </a:solidFill>
                          <a:effectLst/>
                          <a:latin typeface="Arial" charset="0"/>
                          <a:cs typeface="Arial" charset="0"/>
                        </a:rPr>
                        <a:t> الله الحقيقي قبل إليه الختان في اليوم الثامن لميلاده العجيب كعادة الناموس لكي يصيرنا أحرارًا من ختان الجسد ولكي يعطينا روحه القدوس بالكمال.</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3978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Notre Seigneur Jésus-Christ le Fils de Dieu véritable, a reçu la circoncision au huitième jour de sa naissance merveilleuse, selon la loi afin de nous affranchir de la circoncision du corps et afin de nous donner Son Esprit-Saint par la perfection.</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8" name="Action Button: Custom 4">
            <a:hlinkClick r:id="rId2" action="ppaction://hlinksldjump" highlightClick="1"/>
            <a:extLst>
              <a:ext uri="{FF2B5EF4-FFF2-40B4-BE49-F238E27FC236}">
                <a16:creationId xmlns:a16="http://schemas.microsoft.com/office/drawing/2014/main" id="{8A9F7D05-ECB7-4264-A849-48F9794412D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09993244"/>
      </p:ext>
    </p:extLst>
  </p:cSld>
  <p:clrMapOvr>
    <a:masterClrMapping/>
  </p:clrMapOvr>
  <p:transition/>
</p:sld>
</file>

<file path=ppt/slides/slide3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1799" name="Group 39"/>
          <p:cNvGraphicFramePr>
            <a:graphicFrameLocks noGrp="1"/>
          </p:cNvGraphicFramePr>
          <p:nvPr>
            <p:ph/>
            <p:extLst>
              <p:ext uri="{D42A27DB-BD31-4B8C-83A1-F6EECF244321}">
                <p14:modId xmlns:p14="http://schemas.microsoft.com/office/powerpoint/2010/main" val="2690016991"/>
              </p:ext>
            </p:extLst>
          </p:nvPr>
        </p:nvGraphicFramePr>
        <p:xfrm>
          <a:off x="0" y="54864"/>
          <a:ext cx="9144000" cy="4680418"/>
        </p:xfrm>
        <a:graphic>
          <a:graphicData uri="http://schemas.openxmlformats.org/drawingml/2006/table">
            <a:tbl>
              <a:tblPr/>
              <a:tblGrid>
                <a:gridCol w="9144000">
                  <a:extLst>
                    <a:ext uri="{9D8B030D-6E8A-4147-A177-3AD203B41FA5}">
                      <a16:colId xmlns:a16="http://schemas.microsoft.com/office/drawing/2014/main" val="20000"/>
                    </a:ext>
                  </a:extLst>
                </a:gridCol>
              </a:tblGrid>
              <a:tr h="115102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هذا الذي دخل إلى الهيكل على يدي أمه القديسة مريم العذراء ويوسف النجار بعد أربعين يومًا من مولده المقدس ليصنعا عنه كما جاء في الناموس.</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3978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Lui qui est entré au temple dans les bras de sa mère la Vierge Marie et Joseph le charpentier après quarante jours de sa sainte naissance afin d’accomplir pour lui ce qui a été évoqué dans la loi.</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8" name="Action Button: Custom 4">
            <a:hlinkClick r:id="rId2" action="ppaction://hlinksldjump" highlightClick="1"/>
            <a:extLst>
              <a:ext uri="{FF2B5EF4-FFF2-40B4-BE49-F238E27FC236}">
                <a16:creationId xmlns:a16="http://schemas.microsoft.com/office/drawing/2014/main" id="{8A9F7D05-ECB7-4264-A849-48F9794412D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90792764"/>
      </p:ext>
    </p:extLst>
  </p:cSld>
  <p:clrMapOvr>
    <a:masterClrMapping/>
  </p:clrMapOvr>
  <p:transition/>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115612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90">
            <a:extLst>
              <a:ext uri="{FF2B5EF4-FFF2-40B4-BE49-F238E27FC236}">
                <a16:creationId xmlns:a16="http://schemas.microsoft.com/office/drawing/2014/main" id="{8FC163DA-C6AF-4124-AE09-1BA97EDFEC5A}"/>
              </a:ext>
            </a:extLst>
          </p:cNvPr>
          <p:cNvGraphicFramePr>
            <a:graphicFrameLocks/>
          </p:cNvGraphicFramePr>
          <p:nvPr>
            <p:extLst>
              <p:ext uri="{D42A27DB-BD31-4B8C-83A1-F6EECF244321}">
                <p14:modId xmlns:p14="http://schemas.microsoft.com/office/powerpoint/2010/main" val="1502598815"/>
              </p:ext>
            </p:extLst>
          </p:nvPr>
        </p:nvGraphicFramePr>
        <p:xfrm>
          <a:off x="0" y="252919"/>
          <a:ext cx="9143999" cy="3612204"/>
        </p:xfrm>
        <a:graphic>
          <a:graphicData uri="http://schemas.openxmlformats.org/drawingml/2006/table">
            <a:tbl>
              <a:tblPr/>
              <a:tblGrid>
                <a:gridCol w="3223098">
                  <a:extLst>
                    <a:ext uri="{9D8B030D-6E8A-4147-A177-3AD203B41FA5}">
                      <a16:colId xmlns:a16="http://schemas.microsoft.com/office/drawing/2014/main" val="3002025102"/>
                    </a:ext>
                  </a:extLst>
                </a:gridCol>
                <a:gridCol w="3213074">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361220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Coptic1" pitchFamily="2" charset="0"/>
                          <a:cs typeface="Arial" charset="0"/>
                        </a:rPr>
                        <a:t>Ere </a:t>
                      </a:r>
                      <a:r>
                        <a:rPr kumimoji="0" lang="fr-FR" sz="2400" b="0" i="0" u="none" strike="noStrike" cap="none" normalizeH="0" baseline="0" dirty="0" err="1">
                          <a:ln>
                            <a:noFill/>
                          </a:ln>
                          <a:solidFill>
                            <a:schemeClr val="tx1"/>
                          </a:solidFill>
                          <a:effectLst/>
                          <a:latin typeface="Coptic1" pitchFamily="2" charset="0"/>
                          <a:cs typeface="Arial" charset="0"/>
                        </a:rPr>
                        <a:t>pouc~mou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e#y#u</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pouh~mot</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toujom</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tou,aric</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toua~gap</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toubo</a:t>
                      </a:r>
                      <a:r>
                        <a:rPr kumimoji="0" lang="fr-FR" sz="2400" b="0" i="0" u="none" strike="noStrike" cap="none" normalizeH="0" baseline="0" dirty="0">
                          <a:ln>
                            <a:noFill/>
                          </a:ln>
                          <a:solidFill>
                            <a:schemeClr val="tx1"/>
                          </a:solidFill>
                          <a:effectLst/>
                          <a:latin typeface="Coptic1" pitchFamily="2" charset="0"/>
                          <a:cs typeface="Arial" charset="0"/>
                        </a:rPr>
                        <a:t>/~</a:t>
                      </a:r>
                      <a:r>
                        <a:rPr kumimoji="0" lang="fr-FR" sz="2400" b="0" i="0" u="none" strike="noStrike" cap="none" normalizeH="0" baseline="0" dirty="0" err="1">
                          <a:ln>
                            <a:noFill/>
                          </a:ln>
                          <a:solidFill>
                            <a:schemeClr val="tx1"/>
                          </a:solidFill>
                          <a:effectLst/>
                          <a:latin typeface="Coptic1" pitchFamily="2" charset="0"/>
                          <a:cs typeface="Arial" charset="0"/>
                        </a:rPr>
                        <a:t>yia</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swpi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neman</a:t>
                      </a:r>
                      <a:r>
                        <a:rPr kumimoji="0" lang="fr-FR" sz="2400" b="0" i="0" u="none" strike="noStrike" cap="none" normalizeH="0" baseline="0" dirty="0">
                          <a:ln>
                            <a:noFill/>
                          </a:ln>
                          <a:solidFill>
                            <a:schemeClr val="tx1"/>
                          </a:solidFill>
                          <a:effectLst/>
                          <a:latin typeface="Coptic1" pitchFamily="2" charset="0"/>
                          <a:cs typeface="Arial" charset="0"/>
                        </a:rPr>
                        <a:t> t/</a:t>
                      </a:r>
                      <a:r>
                        <a:rPr kumimoji="0" lang="fr-FR" sz="2400" b="0" i="0" u="none" strike="noStrike" cap="none" normalizeH="0" baseline="0" dirty="0" err="1">
                          <a:ln>
                            <a:noFill/>
                          </a:ln>
                          <a:solidFill>
                            <a:schemeClr val="tx1"/>
                          </a:solidFill>
                          <a:effectLst/>
                          <a:latin typeface="Coptic1" pitchFamily="2" charset="0"/>
                          <a:cs typeface="Arial" charset="0"/>
                        </a:rPr>
                        <a:t>ren</a:t>
                      </a:r>
                      <a:r>
                        <a:rPr kumimoji="0" lang="fr-FR" sz="2400" b="0" i="0" u="none" strike="noStrike" cap="none" normalizeH="0" baseline="0" dirty="0">
                          <a:ln>
                            <a:noFill/>
                          </a:ln>
                          <a:solidFill>
                            <a:schemeClr val="tx1"/>
                          </a:solidFill>
                          <a:effectLst/>
                          <a:latin typeface="Coptic1" pitchFamily="2" charset="0"/>
                          <a:cs typeface="Arial" charset="0"/>
                        </a:rPr>
                        <a:t> sa </a:t>
                      </a:r>
                      <a:r>
                        <a:rPr kumimoji="0" lang="fr-FR" sz="2400" b="0" i="0" u="none" strike="noStrike" cap="none" normalizeH="0" baseline="0" dirty="0" err="1">
                          <a:ln>
                            <a:noFill/>
                          </a:ln>
                          <a:solidFill>
                            <a:schemeClr val="tx1"/>
                          </a:solidFill>
                          <a:effectLst/>
                          <a:latin typeface="Coptic1" pitchFamily="2" charset="0"/>
                          <a:cs typeface="Arial" charset="0"/>
                        </a:rPr>
                        <a:t>e~neh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a~m</a:t>
                      </a:r>
                      <a:r>
                        <a:rPr kumimoji="0" lang="fr-FR" sz="24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cap="flat">
                      <a:noFill/>
                    </a:lnL>
                    <a:lnR>
                      <a:noFill/>
                    </a:lnR>
                    <a:ln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Arial" charset="0"/>
                          <a:cs typeface="Times New Roman" pitchFamily="18" charset="0"/>
                        </a:rPr>
                        <a:t>Que leur sainte bénédiction, leur grâce, leur puissance, leur don, leur amour, et leur soutien soient avec nous tous, amen!</a:t>
                      </a:r>
                      <a:endParaRPr kumimoji="0" lang="fr-CA" sz="28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Times New Roman" pitchFamily="18" charset="0"/>
                        </a:rPr>
                        <a:t>بركتهم المقدسة</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ونعمتهم وقوتهم</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وهبتهم ومحبتهم</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ومعونتهم تكون معنا</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كلنا الى الابد آمين</a:t>
                      </a:r>
                      <a:r>
                        <a:rPr kumimoji="0" lang="fr-FR" sz="2800" b="0" i="0" u="none" strike="noStrike" cap="none" normalizeH="0" baseline="0" dirty="0">
                          <a:ln>
                            <a:noFill/>
                          </a:ln>
                          <a:solidFill>
                            <a:schemeClr val="tx1"/>
                          </a:solidFill>
                          <a:effectLst/>
                          <a:latin typeface="Arial" charset="0"/>
                          <a:cs typeface="Times New Roman" pitchFamily="18" charset="0"/>
                        </a:rPr>
                        <a:t>.</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33569110"/>
      </p:ext>
    </p:extLst>
  </p:cSld>
  <p:clrMapOvr>
    <a:masterClrMapping/>
  </p:clrMapOvr>
  <p:transition/>
</p:sld>
</file>

<file path=ppt/slides/slide3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1799" name="Group 39"/>
          <p:cNvGraphicFramePr>
            <a:graphicFrameLocks noGrp="1"/>
          </p:cNvGraphicFramePr>
          <p:nvPr>
            <p:ph/>
            <p:extLst>
              <p:ext uri="{D42A27DB-BD31-4B8C-83A1-F6EECF244321}">
                <p14:modId xmlns:p14="http://schemas.microsoft.com/office/powerpoint/2010/main" val="2781049811"/>
              </p:ext>
            </p:extLst>
          </p:nvPr>
        </p:nvGraphicFramePr>
        <p:xfrm>
          <a:off x="0" y="54864"/>
          <a:ext cx="9144000" cy="4693920"/>
        </p:xfrm>
        <a:graphic>
          <a:graphicData uri="http://schemas.openxmlformats.org/drawingml/2006/table">
            <a:tbl>
              <a:tblPr/>
              <a:tblGrid>
                <a:gridCol w="9144000">
                  <a:extLst>
                    <a:ext uri="{9D8B030D-6E8A-4147-A177-3AD203B41FA5}">
                      <a16:colId xmlns:a16="http://schemas.microsoft.com/office/drawing/2014/main" val="20000"/>
                    </a:ext>
                  </a:extLst>
                </a:gridCol>
              </a:tblGrid>
              <a:tr h="115102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وحمله سمعان الشيخ على ذراعيه وبارك الله قائلًا: الآن يا سيدي تطلق عبدك بسلام حسب قولك لأن عيني قد أبصرتا خلاصك الذي أعددته امام جميع الشعوب.</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3978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Alors Simon le vieillard le porta dans ses bras et bénis Dieu en disant : « Maintenant ô Maître laisse ton serviteur s’en aller en paix selon ta parole. Car mes yeux ont vu ton salut que tu as préparé devant tous les peuples.</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8" name="Action Button: Custom 4">
            <a:hlinkClick r:id="rId2" action="ppaction://hlinksldjump" highlightClick="1"/>
            <a:extLst>
              <a:ext uri="{FF2B5EF4-FFF2-40B4-BE49-F238E27FC236}">
                <a16:creationId xmlns:a16="http://schemas.microsoft.com/office/drawing/2014/main" id="{8A9F7D05-ECB7-4264-A849-48F9794412D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48375926"/>
      </p:ext>
    </p:extLst>
  </p:cSld>
  <p:clrMapOvr>
    <a:masterClrMapping/>
  </p:clrMapOvr>
  <p:transition/>
</p:sld>
</file>

<file path=ppt/slides/slide3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1799" name="Group 39"/>
          <p:cNvGraphicFramePr>
            <a:graphicFrameLocks noGrp="1"/>
          </p:cNvGraphicFramePr>
          <p:nvPr>
            <p:ph/>
            <p:extLst>
              <p:ext uri="{D42A27DB-BD31-4B8C-83A1-F6EECF244321}">
                <p14:modId xmlns:p14="http://schemas.microsoft.com/office/powerpoint/2010/main" val="1791815512"/>
              </p:ext>
            </p:extLst>
          </p:nvPr>
        </p:nvGraphicFramePr>
        <p:xfrm>
          <a:off x="0" y="54864"/>
          <a:ext cx="9144000" cy="4693920"/>
        </p:xfrm>
        <a:graphic>
          <a:graphicData uri="http://schemas.openxmlformats.org/drawingml/2006/table">
            <a:tbl>
              <a:tblPr/>
              <a:tblGrid>
                <a:gridCol w="9144000">
                  <a:extLst>
                    <a:ext uri="{9D8B030D-6E8A-4147-A177-3AD203B41FA5}">
                      <a16:colId xmlns:a16="http://schemas.microsoft.com/office/drawing/2014/main" val="20000"/>
                    </a:ext>
                  </a:extLst>
                </a:gridCol>
              </a:tblGrid>
              <a:tr h="115102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الآن يا سيدي أنر عيون قلوبنا وطهرنا كاملين في النفس والجسد والروح كلي بقلب طاهر وشفتين نقيتين ونجسر بدالة بغير خوف ان نصرخ نحو أبيك القدوس الذي في السموات ونقول :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3978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Maintenant ô maître illumine les yeux de nos cœurs et purifie nous entièrement dans l’âme, le corps et l’esprit afin qu’avec un cœur pur, des lèvres sans souillure, nous osions avec confiance et sans crainte crier vers ton Père Saint qui es aux cieux et dire : </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utoShape 80">
            <a:hlinkClick r:id="rId2" action="ppaction://hlinksldjump" highlightClick="1"/>
            <a:extLst>
              <a:ext uri="{FF2B5EF4-FFF2-40B4-BE49-F238E27FC236}">
                <a16:creationId xmlns:a16="http://schemas.microsoft.com/office/drawing/2014/main" id="{D14232DB-E6F7-4D42-B992-7BB718DD2E40}"/>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8" name="Action Button: Custom 4">
            <a:hlinkClick r:id="rId3" action="ppaction://hlinksldjump" highlightClick="1"/>
            <a:extLst>
              <a:ext uri="{FF2B5EF4-FFF2-40B4-BE49-F238E27FC236}">
                <a16:creationId xmlns:a16="http://schemas.microsoft.com/office/drawing/2014/main" id="{8A9F7D05-ECB7-4264-A849-48F9794412D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8837089"/>
      </p:ext>
    </p:extLst>
  </p:cSld>
  <p:clrMapOvr>
    <a:masterClrMapping/>
  </p:clrMapOvr>
  <p:transition/>
</p:sld>
</file>

<file path=ppt/slides/slide3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77630027"/>
      </p:ext>
    </p:extLst>
  </p:cSld>
  <p:clrMapOvr>
    <a:masterClrMapping/>
  </p:clrMapOvr>
  <p:transition/>
</p:sld>
</file>

<file path=ppt/slides/slide3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467787" name="Rectangle 11"/>
          <p:cNvSpPr>
            <a:spLocks noChangeArrowheads="1"/>
          </p:cNvSpPr>
          <p:nvPr/>
        </p:nvSpPr>
        <p:spPr bwMode="auto">
          <a:xfrm>
            <a:off x="381000" y="843558"/>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000" dirty="0">
                <a:latin typeface="Times New Roman" pitchFamily="18" charset="0"/>
              </a:rPr>
              <a:t>قسمة</a:t>
            </a:r>
            <a:r>
              <a:rPr lang="ar-EG" sz="4000" dirty="0">
                <a:latin typeface="Times New Roman" pitchFamily="18" charset="0"/>
                <a:cs typeface="Times New Roman" pitchFamily="18" charset="0"/>
              </a:rPr>
              <a:t>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صوم الميلاد وعيد الميلاد </a:t>
            </a:r>
            <a:r>
              <a:rPr lang="ar-EG" sz="4000" dirty="0" err="1">
                <a:latin typeface="Times New Roman" pitchFamily="18" charset="0"/>
                <a:cs typeface="Times New Roman" pitchFamily="18" charset="0"/>
              </a:rPr>
              <a:t>وسنوى</a:t>
            </a:r>
            <a:br>
              <a:rPr lang="ar-EG" sz="4000" b="1" dirty="0">
                <a:latin typeface="Arial" charset="0"/>
              </a:rPr>
            </a:br>
            <a:r>
              <a:rPr lang="fr-CA" sz="3200" dirty="0">
                <a:latin typeface="Arial" charset="0"/>
              </a:rPr>
              <a:t>Prière pendant le temps de noël</a:t>
            </a:r>
            <a:br>
              <a:rPr lang="fr-CA" sz="3200" b="1" dirty="0">
                <a:latin typeface="Arial" charset="0"/>
              </a:rPr>
            </a:b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64842608"/>
      </p:ext>
    </p:extLst>
  </p:cSld>
  <p:clrMapOvr>
    <a:masterClrMapping/>
  </p:clrMapOvr>
  <p:transition/>
</p:sld>
</file>

<file path=ppt/slides/slide3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65766" name="Group 38"/>
          <p:cNvGraphicFramePr>
            <a:graphicFrameLocks noGrp="1"/>
          </p:cNvGraphicFramePr>
          <p:nvPr>
            <p:ph/>
            <p:extLst>
              <p:ext uri="{D42A27DB-BD31-4B8C-83A1-F6EECF244321}">
                <p14:modId xmlns:p14="http://schemas.microsoft.com/office/powerpoint/2010/main" val="389680834"/>
              </p:ext>
            </p:extLst>
          </p:nvPr>
        </p:nvGraphicFramePr>
        <p:xfrm>
          <a:off x="0" y="30262"/>
          <a:ext cx="9144000" cy="4559138"/>
        </p:xfrm>
        <a:graphic>
          <a:graphicData uri="http://schemas.openxmlformats.org/drawingml/2006/table">
            <a:tbl>
              <a:tblPr/>
              <a:tblGrid>
                <a:gridCol w="9144000">
                  <a:extLst>
                    <a:ext uri="{9D8B030D-6E8A-4147-A177-3AD203B41FA5}">
                      <a16:colId xmlns:a16="http://schemas.microsoft.com/office/drawing/2014/main" val="20000"/>
                    </a:ext>
                  </a:extLst>
                </a:gridCol>
              </a:tblGrid>
              <a:tr h="189353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أيها السيد الرب إلهنا الخالق غير المرئي غير المحوي غير المستحيل غير المفحوص الذي أرسل نوره الحقيقي إبنه الوحيد يسوع المسيح الكلمة الذاتي</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850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Ô Maître Seigneur, notre Dieu le créateur l’invisible, l'infini, l'invariable et immesurable qui a envoyé Sa lumière véritable: Son Fils unique Jésus Christ Le Logos eternel.</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E7A7F516-538D-4EE5-8304-5B065F2FA659}"/>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365444750"/>
      </p:ext>
    </p:extLst>
  </p:cSld>
  <p:clrMapOvr>
    <a:masterClrMapping/>
  </p:clrMapOvr>
  <p:transition/>
</p:sld>
</file>

<file path=ppt/slides/slide3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68823" name="Group 23"/>
          <p:cNvGraphicFramePr>
            <a:graphicFrameLocks noGrp="1"/>
          </p:cNvGraphicFramePr>
          <p:nvPr>
            <p:ph/>
            <p:extLst>
              <p:ext uri="{D42A27DB-BD31-4B8C-83A1-F6EECF244321}">
                <p14:modId xmlns:p14="http://schemas.microsoft.com/office/powerpoint/2010/main" val="908570515"/>
              </p:ext>
            </p:extLst>
          </p:nvPr>
        </p:nvGraphicFramePr>
        <p:xfrm>
          <a:off x="152400" y="123478"/>
          <a:ext cx="8839200" cy="4695016"/>
        </p:xfrm>
        <a:graphic>
          <a:graphicData uri="http://schemas.openxmlformats.org/drawingml/2006/table">
            <a:tbl>
              <a:tblPr/>
              <a:tblGrid>
                <a:gridCol w="8839200">
                  <a:extLst>
                    <a:ext uri="{9D8B030D-6E8A-4147-A177-3AD203B41FA5}">
                      <a16:colId xmlns:a16="http://schemas.microsoft.com/office/drawing/2014/main" val="20000"/>
                    </a:ext>
                  </a:extLst>
                </a:gridCol>
              </a:tblGrid>
              <a:tr h="128473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الكائن في حضنه الأبوي كل حين</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أتي وحل في الحشاء البتولي غير الدنس ولدته وهي عذراء وبتوليتها مختومة</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42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Celui qui demeure dans le sein du Père pour toujours.  Il est venu et a habité dans le sein immaculé de la Vierge; elle l’a enfanté tout en étant vierge et le sceau de sa virginité n’a pas été rompu.</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14918911"/>
      </p:ext>
    </p:extLst>
  </p:cSld>
  <p:clrMapOvr>
    <a:masterClrMapping/>
  </p:clrMapOvr>
  <p:transition/>
</p:sld>
</file>

<file path=ppt/slides/slide3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69849" name="Group 25"/>
          <p:cNvGraphicFramePr>
            <a:graphicFrameLocks noGrp="1"/>
          </p:cNvGraphicFramePr>
          <p:nvPr>
            <p:ph/>
            <p:extLst>
              <p:ext uri="{D42A27DB-BD31-4B8C-83A1-F6EECF244321}">
                <p14:modId xmlns:p14="http://schemas.microsoft.com/office/powerpoint/2010/main" val="1072406454"/>
              </p:ext>
            </p:extLst>
          </p:nvPr>
        </p:nvGraphicFramePr>
        <p:xfrm>
          <a:off x="33288" y="51470"/>
          <a:ext cx="9075216" cy="5238652"/>
        </p:xfrm>
        <a:graphic>
          <a:graphicData uri="http://schemas.openxmlformats.org/drawingml/2006/table">
            <a:tbl>
              <a:tblPr/>
              <a:tblGrid>
                <a:gridCol w="9075216">
                  <a:extLst>
                    <a:ext uri="{9D8B030D-6E8A-4147-A177-3AD203B41FA5}">
                      <a16:colId xmlns:a16="http://schemas.microsoft.com/office/drawing/2014/main" val="20000"/>
                    </a:ext>
                  </a:extLst>
                </a:gridCol>
              </a:tblGrid>
              <a:tr h="173692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إذ الملائكة تسبحه وأجناد السموات ترتل له صارخين قائلين</a:t>
                      </a:r>
                      <a:r>
                        <a:rPr kumimoji="0" lang="en-CA"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قدوس قدوس قدوس رب الجنود السماء والأرض مملوءتان من مجدك المقدس. </a:t>
                      </a:r>
                      <a:endParaRPr kumimoji="0" lang="ar-EG" sz="3200" b="0" i="0" u="none" strike="noStrike" cap="none" normalizeH="0" baseline="0" dirty="0">
                        <a:ln>
                          <a:noFill/>
                        </a:ln>
                        <a:solidFill>
                          <a:schemeClr val="tx1"/>
                        </a:solidFill>
                        <a:effectLst/>
                        <a:latin typeface="Arial" charset="0"/>
                        <a:cs typeface="Arial" charset="0"/>
                      </a:endParaRPr>
                    </a:p>
                  </a:txBody>
                  <a:tcPr marL="54000" marR="54000" marT="13500" marB="1350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42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Les anges Le louent et les forces célestes Lui chantent en disant: “Saint, saint, saint Le Dieu des armées.  Le ciel et la terre sont remplis de Ta gloire sainte”.</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none" strike="noStrike" cap="none" normalizeH="0" baseline="0" dirty="0">
                        <a:ln>
                          <a:noFill/>
                        </a:ln>
                        <a:solidFill>
                          <a:schemeClr val="tx1"/>
                        </a:solidFill>
                        <a:effectLst/>
                        <a:latin typeface="Arial" charset="0"/>
                        <a:cs typeface="Arial" charset="0"/>
                      </a:endParaRPr>
                    </a:p>
                  </a:txBody>
                  <a:tcPr marL="54000" marR="54000" marT="13500" marB="13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22055276"/>
      </p:ext>
    </p:extLst>
  </p:cSld>
  <p:clrMapOvr>
    <a:masterClrMapping/>
  </p:clrMapOvr>
  <p:transition/>
</p:sld>
</file>

<file path=ppt/slides/slide3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70898" name="Group 50"/>
          <p:cNvGraphicFramePr>
            <a:graphicFrameLocks noGrp="1"/>
          </p:cNvGraphicFramePr>
          <p:nvPr>
            <p:ph/>
            <p:extLst>
              <p:ext uri="{D42A27DB-BD31-4B8C-83A1-F6EECF244321}">
                <p14:modId xmlns:p14="http://schemas.microsoft.com/office/powerpoint/2010/main" val="3372872635"/>
              </p:ext>
            </p:extLst>
          </p:nvPr>
        </p:nvGraphicFramePr>
        <p:xfrm>
          <a:off x="17748" y="46305"/>
          <a:ext cx="9108504" cy="5050890"/>
        </p:xfrm>
        <a:graphic>
          <a:graphicData uri="http://schemas.openxmlformats.org/drawingml/2006/table">
            <a:tbl>
              <a:tblPr/>
              <a:tblGrid>
                <a:gridCol w="9108504">
                  <a:extLst>
                    <a:ext uri="{9D8B030D-6E8A-4147-A177-3AD203B41FA5}">
                      <a16:colId xmlns:a16="http://schemas.microsoft.com/office/drawing/2014/main" val="20000"/>
                    </a:ext>
                  </a:extLst>
                </a:gridCol>
              </a:tblGrid>
              <a:tr h="142875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هكذا أيضا نحن الضعفاء الخطاة إجعلنا مستحقين معهم يا سيدنا الصالح محب البشر لكي بقلب طاهر نسبحك معه مع الروح القدس الثالوث المقدس المساوى </a:t>
                      </a:r>
                      <a:r>
                        <a:rPr kumimoji="0" lang="ar-EG" sz="2800" b="0" i="0" u="none" strike="noStrike" cap="none" normalizeH="0" baseline="0" dirty="0">
                          <a:ln>
                            <a:noFill/>
                          </a:ln>
                          <a:solidFill>
                            <a:schemeClr val="tx1"/>
                          </a:solidFill>
                          <a:effectLst/>
                          <a:latin typeface="Arial" charset="0"/>
                          <a:cs typeface="Arial" charset="0"/>
                        </a:rPr>
                        <a:t>و </a:t>
                      </a:r>
                      <a:r>
                        <a:rPr kumimoji="0" lang="ar-SA" sz="2800" b="0" i="0" u="none" strike="noStrike" cap="none" normalizeH="0" baseline="0" dirty="0">
                          <a:ln>
                            <a:noFill/>
                          </a:ln>
                          <a:solidFill>
                            <a:schemeClr val="tx1"/>
                          </a:solidFill>
                          <a:effectLst/>
                          <a:latin typeface="Arial" charset="0"/>
                          <a:cs typeface="Arial" charset="0"/>
                        </a:rPr>
                        <a:t>نرفع أعيننا إلى فوق إليك أيها الآب القدوس الذي في السموات ونقول</a:t>
                      </a:r>
                      <a:r>
                        <a:rPr kumimoji="0" lang="ar-EG" sz="2800" b="0" i="0" u="none" strike="noStrike" cap="none" normalizeH="0" baseline="0" dirty="0">
                          <a:ln>
                            <a:noFill/>
                          </a:ln>
                          <a:solidFill>
                            <a:schemeClr val="tx1"/>
                          </a:solidFill>
                          <a:effectLst/>
                          <a:latin typeface="Arial" charset="0"/>
                          <a:cs typeface="Arial" charset="0"/>
                        </a:rPr>
                        <a:t>:</a:t>
                      </a:r>
                    </a:p>
                  </a:txBody>
                  <a:tcPr marL="108000" marR="108000" marT="54000" marB="5400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79266">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De même nous aussi les faibles, rends nous dignes avec eux, Ô notre Maître bon et Philanthrope, de Te louer avec un cœur net, avec Lui et Le Saint Esprit, La Trinité toute sainte et consubstantielle; et de lever nos yeux en haut vers Toi, Ô Père saint qui est aux cieux et en disant:</a:t>
                      </a:r>
                    </a:p>
                  </a:txBody>
                  <a:tcPr marL="108000" marR="108000" marT="54000" marB="540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6" name="AutoShape 80">
            <a:hlinkClick r:id="rId2" action="ppaction://hlinksldjump" highlightClick="1"/>
            <a:extLst>
              <a:ext uri="{FF2B5EF4-FFF2-40B4-BE49-F238E27FC236}">
                <a16:creationId xmlns:a16="http://schemas.microsoft.com/office/drawing/2014/main" id="{97CCDD92-5E51-4C50-AB50-D5D648F2175B}"/>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8BE175EC-FF3E-407B-B1B1-6DEEDC46E30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48366999"/>
      </p:ext>
    </p:extLst>
  </p:cSld>
  <p:clrMapOvr>
    <a:masterClrMapping/>
  </p:clrMapOvr>
  <p:transition/>
</p:sld>
</file>

<file path=ppt/slides/slide3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05185046"/>
      </p:ext>
    </p:extLst>
  </p:cSld>
  <p:clrMapOvr>
    <a:masterClrMapping/>
  </p:clrMapOvr>
  <p:transition/>
</p:sld>
</file>

<file path=ppt/slides/slide3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477003"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err="1">
                <a:latin typeface="Times New Roman" pitchFamily="18" charset="0"/>
              </a:rPr>
              <a:t>قسمة</a:t>
            </a:r>
            <a:r>
              <a:rPr lang="ar-EG" sz="4000" dirty="0" err="1">
                <a:latin typeface="Times New Roman" pitchFamily="18" charset="0"/>
                <a:cs typeface="Times New Roman" pitchFamily="18" charset="0"/>
              </a:rPr>
              <a:t>للآب</a:t>
            </a:r>
            <a:r>
              <a:rPr lang="ar-EG" sz="4000" dirty="0">
                <a:latin typeface="Times New Roman" pitchFamily="18" charset="0"/>
                <a:cs typeface="Times New Roman" pitchFamily="18" charset="0"/>
              </a:rPr>
              <a:t>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الصوم الكبير المقدس</a:t>
            </a:r>
            <a:br>
              <a:rPr lang="ar-EG" sz="4000" b="1" dirty="0">
                <a:latin typeface="Arial" charset="0"/>
              </a:rPr>
            </a:br>
            <a:r>
              <a:rPr lang="fr-CA" sz="3200" dirty="0">
                <a:latin typeface="Arial" charset="0"/>
              </a:rPr>
              <a:t>Prière pendant le carême </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61592522"/>
      </p:ext>
    </p:extLst>
  </p:cSld>
  <p:clrMapOvr>
    <a:masterClrMapping/>
  </p:clrMapOvr>
  <p:transition/>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115612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41">
            <a:extLst>
              <a:ext uri="{FF2B5EF4-FFF2-40B4-BE49-F238E27FC236}">
                <a16:creationId xmlns:a16="http://schemas.microsoft.com/office/drawing/2014/main" id="{03AC8CC5-DCD7-4710-A0D5-2A9AD431BB7E}"/>
              </a:ext>
            </a:extLst>
          </p:cNvPr>
          <p:cNvGraphicFramePr>
            <a:graphicFrameLocks noGrp="1"/>
          </p:cNvGraphicFramePr>
          <p:nvPr>
            <p:extLst>
              <p:ext uri="{D42A27DB-BD31-4B8C-83A1-F6EECF244321}">
                <p14:modId xmlns:p14="http://schemas.microsoft.com/office/powerpoint/2010/main" val="2955447664"/>
              </p:ext>
            </p:extLst>
          </p:nvPr>
        </p:nvGraphicFramePr>
        <p:xfrm>
          <a:off x="0" y="571500"/>
          <a:ext cx="9144000" cy="3642151"/>
        </p:xfrm>
        <a:graphic>
          <a:graphicData uri="http://schemas.openxmlformats.org/drawingml/2006/table">
            <a:tbl>
              <a:tblPr/>
              <a:tblGrid>
                <a:gridCol w="3093396">
                  <a:extLst>
                    <a:ext uri="{9D8B030D-6E8A-4147-A177-3AD203B41FA5}">
                      <a16:colId xmlns:a16="http://schemas.microsoft.com/office/drawing/2014/main" val="20000"/>
                    </a:ext>
                  </a:extLst>
                </a:gridCol>
                <a:gridCol w="3576345">
                  <a:extLst>
                    <a:ext uri="{9D8B030D-6E8A-4147-A177-3AD203B41FA5}">
                      <a16:colId xmlns:a16="http://schemas.microsoft.com/office/drawing/2014/main" val="20001"/>
                    </a:ext>
                  </a:extLst>
                </a:gridCol>
                <a:gridCol w="2474259">
                  <a:extLst>
                    <a:ext uri="{9D8B030D-6E8A-4147-A177-3AD203B41FA5}">
                      <a16:colId xmlns:a16="http://schemas.microsoft.com/office/drawing/2014/main" val="20002"/>
                    </a:ext>
                  </a:extLst>
                </a:gridCol>
              </a:tblGrid>
              <a:tr h="62657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fr-CA" sz="2000" b="0" i="0" u="none" strike="noStrike" cap="none" normalizeH="0" baseline="0" dirty="0">
                          <a:ln>
                            <a:noFill/>
                          </a:ln>
                          <a:solidFill>
                            <a:schemeClr val="tx1"/>
                          </a:solidFill>
                          <a:effectLst/>
                          <a:latin typeface="Arial" charset="0"/>
                          <a:cs typeface="Arial" charset="0"/>
                        </a:rPr>
                        <a:t> </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306775">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pitchFamily="34" charset="0"/>
                        </a:rPr>
                        <a:t>P,#c</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Pennou</a:t>
                      </a:r>
                      <a:r>
                        <a:rPr kumimoji="0" lang="en-US" sz="32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Ô Christ notre Dieu.</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أيها المسيح الهنا.</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1726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 :</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8915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pitchFamily="34" charset="0"/>
                        </a:rPr>
                        <a:t>Am/n </a:t>
                      </a:r>
                      <a:r>
                        <a:rPr kumimoji="0" lang="en-US" sz="3200" b="0" i="0" u="none" strike="noStrike" cap="none" normalizeH="0" baseline="0" dirty="0" err="1">
                          <a:ln>
                            <a:noFill/>
                          </a:ln>
                          <a:solidFill>
                            <a:schemeClr val="tx1"/>
                          </a:solidFill>
                          <a:effectLst/>
                          <a:latin typeface="Coptic1" pitchFamily="2" charset="0"/>
                          <a:cs typeface="Arial" pitchFamily="34" charset="0"/>
                        </a:rPr>
                        <a:t>ece~swpi</a:t>
                      </a:r>
                      <a:r>
                        <a:rPr kumimoji="0" lang="en-US" sz="32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 ainsi soit-il.</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آمين يكون.</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2355769579"/>
      </p:ext>
    </p:extLst>
  </p:cSld>
  <p:clrMapOvr>
    <a:masterClrMapping/>
  </p:clrMapOvr>
  <p:transition/>
</p:sld>
</file>

<file path=ppt/slides/slide3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78048" name="Group 32"/>
          <p:cNvGraphicFramePr>
            <a:graphicFrameLocks noGrp="1"/>
          </p:cNvGraphicFramePr>
          <p:nvPr>
            <p:ph/>
            <p:extLst>
              <p:ext uri="{D42A27DB-BD31-4B8C-83A1-F6EECF244321}">
                <p14:modId xmlns:p14="http://schemas.microsoft.com/office/powerpoint/2010/main" val="2015184096"/>
              </p:ext>
            </p:extLst>
          </p:nvPr>
        </p:nvGraphicFramePr>
        <p:xfrm>
          <a:off x="0" y="-14292"/>
          <a:ext cx="9144000" cy="4930163"/>
        </p:xfrm>
        <a:graphic>
          <a:graphicData uri="http://schemas.openxmlformats.org/drawingml/2006/table">
            <a:tbl>
              <a:tblPr/>
              <a:tblGrid>
                <a:gridCol w="9144000">
                  <a:extLst>
                    <a:ext uri="{9D8B030D-6E8A-4147-A177-3AD203B41FA5}">
                      <a16:colId xmlns:a16="http://schemas.microsoft.com/office/drawing/2014/main" val="20000"/>
                    </a:ext>
                  </a:extLst>
                </a:gridCol>
              </a:tblGrid>
              <a:tr h="1694949">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السيد الرب الإله ضابط الكل الذي أرسل ابنه الوحيد إلى العالم، علمنا الناموس والوصايا المكتوبة في الإنجيل المقدس، وعلمنا أن الصوم والصلاة هما اللذان يخرجان الشياطين إذ قال إن هذا الجنس لا يخرج بشيء إلا بالصلاة والصوم. </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5787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maitre Seigneur, Dieu le Pantocrator qui a envoyé Son Fils unique au monde.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nous a enseigné la loi et les commandements écrits dans le saint évangile; et nous a appris que c’est le jeûne et la prière, qui chassent les démons, car Il a dit: “Quant à cette espèce de démons on ne la fait sortir que par la prière et par le jeûne.”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9F7869D1-06E3-4D59-8668-BBFD7D4A231A}"/>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2340170396"/>
      </p:ext>
    </p:extLst>
  </p:cSld>
  <p:clrMapOvr>
    <a:masterClrMapping/>
  </p:clrMapOvr>
  <p:transition/>
</p:sld>
</file>

<file path=ppt/slides/slide3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79070" name="Group 30"/>
          <p:cNvGraphicFramePr>
            <a:graphicFrameLocks noGrp="1"/>
          </p:cNvGraphicFramePr>
          <p:nvPr>
            <p:ph/>
            <p:extLst>
              <p:ext uri="{D42A27DB-BD31-4B8C-83A1-F6EECF244321}">
                <p14:modId xmlns:p14="http://schemas.microsoft.com/office/powerpoint/2010/main" val="1206203322"/>
              </p:ext>
            </p:extLst>
          </p:nvPr>
        </p:nvGraphicFramePr>
        <p:xfrm>
          <a:off x="0" y="0"/>
          <a:ext cx="9144000" cy="5555076"/>
        </p:xfrm>
        <a:graphic>
          <a:graphicData uri="http://schemas.openxmlformats.org/drawingml/2006/table">
            <a:tbl>
              <a:tblPr/>
              <a:tblGrid>
                <a:gridCol w="9144000">
                  <a:extLst>
                    <a:ext uri="{9D8B030D-6E8A-4147-A177-3AD203B41FA5}">
                      <a16:colId xmlns:a16="http://schemas.microsoft.com/office/drawing/2014/main" val="20000"/>
                    </a:ext>
                  </a:extLst>
                </a:gridCol>
              </a:tblGrid>
              <a:tr h="150418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الصوم والصلاة هما اللذان رفعا إيليا إلى السماء وخلصا دانيال من جب الأسود الصوم والصلاة هما اللذان عمل بهما موسي حتى أخذ الناموس والوصايا المكتوبة بإصبع الله. </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7095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 sont le jeûne et la prière qui ont élevé Elie au ciel et ont sauvé Daniel de la fosse aux lions.  Ce sont le jeûne et la prière que Moïse a pratiqué jusqu’au jour où il a reçu la loi et les commandements écrits par le doigt de Dieu.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3886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1191367"/>
      </p:ext>
    </p:extLst>
  </p:cSld>
  <p:clrMapOvr>
    <a:masterClrMapping/>
  </p:clrMapOvr>
  <p:transition/>
</p:sld>
</file>

<file path=ppt/slides/slide3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80101" name="Group 37"/>
          <p:cNvGraphicFramePr>
            <a:graphicFrameLocks noGrp="1"/>
          </p:cNvGraphicFramePr>
          <p:nvPr>
            <p:ph/>
            <p:extLst>
              <p:ext uri="{D42A27DB-BD31-4B8C-83A1-F6EECF244321}">
                <p14:modId xmlns:p14="http://schemas.microsoft.com/office/powerpoint/2010/main" val="2348637170"/>
              </p:ext>
            </p:extLst>
          </p:nvPr>
        </p:nvGraphicFramePr>
        <p:xfrm>
          <a:off x="76200" y="123478"/>
          <a:ext cx="8991600" cy="4695016"/>
        </p:xfrm>
        <a:graphic>
          <a:graphicData uri="http://schemas.openxmlformats.org/drawingml/2006/table">
            <a:tbl>
              <a:tblPr/>
              <a:tblGrid>
                <a:gridCol w="8991600">
                  <a:extLst>
                    <a:ext uri="{9D8B030D-6E8A-4147-A177-3AD203B41FA5}">
                      <a16:colId xmlns:a16="http://schemas.microsoft.com/office/drawing/2014/main" val="20000"/>
                    </a:ext>
                  </a:extLst>
                </a:gridCol>
              </a:tblGrid>
              <a:tr h="142875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الصوم والصلاة هما اللذان عمل بهما أهل نينوي فرحمهم الله وغفر لهم خطاياهم ورفع غضبه عنهم</a:t>
                      </a:r>
                      <a:r>
                        <a:rPr kumimoji="0" lang="ar-EG" sz="3200" b="0" i="0" u="none" strike="noStrike" cap="none" normalizeH="0" baseline="0" dirty="0">
                          <a:ln>
                            <a:noFill/>
                          </a:ln>
                          <a:solidFill>
                            <a:schemeClr val="tx1"/>
                          </a:solidFill>
                          <a:effectLst/>
                          <a:latin typeface="Arial"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4206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 sont le jeûne et la prière que le peuple de Ninive a pratiqué et Dieu a eu pitié d’eux, a pardonné leurs péchés et a enlevé Sa colère  contre eux.</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L="72000" marR="72000" marT="13500" marB="13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3509142"/>
      </p:ext>
    </p:extLst>
  </p:cSld>
  <p:clrMapOvr>
    <a:masterClrMapping/>
  </p:clrMapOvr>
  <p:transition/>
</p:sld>
</file>

<file path=ppt/slides/slide3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90830" name="Group 14"/>
          <p:cNvGraphicFramePr>
            <a:graphicFrameLocks noGrp="1"/>
          </p:cNvGraphicFramePr>
          <p:nvPr>
            <p:ph/>
            <p:extLst>
              <p:ext uri="{D42A27DB-BD31-4B8C-83A1-F6EECF244321}">
                <p14:modId xmlns:p14="http://schemas.microsoft.com/office/powerpoint/2010/main" val="946984181"/>
              </p:ext>
            </p:extLst>
          </p:nvPr>
        </p:nvGraphicFramePr>
        <p:xfrm>
          <a:off x="76200" y="219884"/>
          <a:ext cx="8991600" cy="4695016"/>
        </p:xfrm>
        <a:graphic>
          <a:graphicData uri="http://schemas.openxmlformats.org/drawingml/2006/table">
            <a:tbl>
              <a:tblPr/>
              <a:tblGrid>
                <a:gridCol w="8991600">
                  <a:extLst>
                    <a:ext uri="{9D8B030D-6E8A-4147-A177-3AD203B41FA5}">
                      <a16:colId xmlns:a16="http://schemas.microsoft.com/office/drawing/2014/main" val="20000"/>
                    </a:ext>
                  </a:extLst>
                </a:gridCol>
              </a:tblGrid>
              <a:tr h="142875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الصوم والصلاة هما اللذان عمل بهما الأنبياء وتنبأوا من أجل مجيء المسيح قبل مجيئه بأجيال كثيرة</a:t>
                      </a:r>
                      <a:r>
                        <a:rPr kumimoji="0" lang="ar-EG" sz="3200" b="0" i="0" u="none" strike="noStrike" cap="none" normalizeH="0" baseline="0" dirty="0">
                          <a:ln>
                            <a:noFill/>
                          </a:ln>
                          <a:solidFill>
                            <a:schemeClr val="tx1"/>
                          </a:solidFill>
                          <a:effectLst/>
                          <a:latin typeface="Arial"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4206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 sont le jeûne et la prière que les prophètes ont pratiqué; et avec lesquels ils prédirent l’avènement du Christ plusieurs générations avant sa venue.</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15923254"/>
      </p:ext>
    </p:extLst>
  </p:cSld>
  <p:clrMapOvr>
    <a:masterClrMapping/>
  </p:clrMapOvr>
  <p:transition/>
</p:sld>
</file>

<file path=ppt/slides/slide3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81130" name="Group 42"/>
          <p:cNvGraphicFramePr>
            <a:graphicFrameLocks noGrp="1"/>
          </p:cNvGraphicFramePr>
          <p:nvPr>
            <p:ph/>
            <p:extLst>
              <p:ext uri="{D42A27DB-BD31-4B8C-83A1-F6EECF244321}">
                <p14:modId xmlns:p14="http://schemas.microsoft.com/office/powerpoint/2010/main" val="3771163021"/>
              </p:ext>
            </p:extLst>
          </p:nvPr>
        </p:nvGraphicFramePr>
        <p:xfrm>
          <a:off x="76200" y="172641"/>
          <a:ext cx="8991600" cy="4560904"/>
        </p:xfrm>
        <a:graphic>
          <a:graphicData uri="http://schemas.openxmlformats.org/drawingml/2006/table">
            <a:tbl>
              <a:tblPr/>
              <a:tblGrid>
                <a:gridCol w="8991600">
                  <a:extLst>
                    <a:ext uri="{9D8B030D-6E8A-4147-A177-3AD203B41FA5}">
                      <a16:colId xmlns:a16="http://schemas.microsoft.com/office/drawing/2014/main" val="20000"/>
                    </a:ext>
                  </a:extLst>
                </a:gridCol>
              </a:tblGrid>
              <a:tr h="125730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الصوم والصلاة هما اللذان عمل بهما الرسل وبشروا في جميع الأمم وصيروهم مسيحيين، وعمدوهم بإسم الآب والإبن والروح القدس</a:t>
                      </a:r>
                      <a:r>
                        <a:rPr kumimoji="0" lang="ar-EG" sz="2800" b="0" i="0" u="none" strike="noStrike" cap="none" normalizeH="0" baseline="0" dirty="0">
                          <a:ln>
                            <a:noFill/>
                          </a:ln>
                          <a:solidFill>
                            <a:schemeClr val="tx1"/>
                          </a:solidFill>
                          <a:effectLst/>
                          <a:latin typeface="Arial"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42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 sont le jeûne et la prière que les apôtres ont pratiqué; Ils prêchèrent à toutes les nations, les rendirent chrétiens et les baptisèrent au nom du Père, du Fils et du Saint Esprit.</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51874649"/>
      </p:ext>
    </p:extLst>
  </p:cSld>
  <p:clrMapOvr>
    <a:masterClrMapping/>
  </p:clrMapOvr>
  <p:transition/>
</p:sld>
</file>

<file path=ppt/slides/slide3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89814" name="Group 22"/>
          <p:cNvGraphicFramePr>
            <a:graphicFrameLocks noGrp="1"/>
          </p:cNvGraphicFramePr>
          <p:nvPr>
            <p:ph/>
            <p:extLst>
              <p:ext uri="{D42A27DB-BD31-4B8C-83A1-F6EECF244321}">
                <p14:modId xmlns:p14="http://schemas.microsoft.com/office/powerpoint/2010/main" val="1850231292"/>
              </p:ext>
            </p:extLst>
          </p:nvPr>
        </p:nvGraphicFramePr>
        <p:xfrm>
          <a:off x="76200" y="123478"/>
          <a:ext cx="8991600" cy="4627960"/>
        </p:xfrm>
        <a:graphic>
          <a:graphicData uri="http://schemas.openxmlformats.org/drawingml/2006/table">
            <a:tbl>
              <a:tblPr/>
              <a:tblGrid>
                <a:gridCol w="8991600">
                  <a:extLst>
                    <a:ext uri="{9D8B030D-6E8A-4147-A177-3AD203B41FA5}">
                      <a16:colId xmlns:a16="http://schemas.microsoft.com/office/drawing/2014/main" val="20000"/>
                    </a:ext>
                  </a:extLst>
                </a:gridCol>
              </a:tblGrid>
              <a:tr h="148590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الصوم والصلاة هما اللذان عمل بهما الشهداء حتى سفكوا دماءهم من أجل إسم المسيح الذي اعترف الإعتراف الحسن أمام بيلاطس البنطي</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42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 sont le jeûne et la prière que les martyrs ont pratiqué au point de sacrifier leurs vies pour le nom du Christ qui a  rendu le bon témoignage devant Ponce Pilate. </a:t>
                      </a:r>
                    </a:p>
                  </a:txBody>
                  <a:tcPr marL="72000" marR="72000" marT="13500" marB="13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96053371"/>
      </p:ext>
    </p:extLst>
  </p:cSld>
  <p:clrMapOvr>
    <a:masterClrMapping/>
  </p:clrMapOvr>
  <p:transition/>
</p:sld>
</file>

<file path=ppt/slides/slide3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82135" name="Group 23"/>
          <p:cNvGraphicFramePr>
            <a:graphicFrameLocks noGrp="1"/>
          </p:cNvGraphicFramePr>
          <p:nvPr>
            <p:ph/>
            <p:extLst>
              <p:ext uri="{D42A27DB-BD31-4B8C-83A1-F6EECF244321}">
                <p14:modId xmlns:p14="http://schemas.microsoft.com/office/powerpoint/2010/main" val="2203068839"/>
              </p:ext>
            </p:extLst>
          </p:nvPr>
        </p:nvGraphicFramePr>
        <p:xfrm>
          <a:off x="35496" y="51470"/>
          <a:ext cx="9073008" cy="5299044"/>
        </p:xfrm>
        <a:graphic>
          <a:graphicData uri="http://schemas.openxmlformats.org/drawingml/2006/table">
            <a:tbl>
              <a:tblPr/>
              <a:tblGrid>
                <a:gridCol w="9073008">
                  <a:extLst>
                    <a:ext uri="{9D8B030D-6E8A-4147-A177-3AD203B41FA5}">
                      <a16:colId xmlns:a16="http://schemas.microsoft.com/office/drawing/2014/main" val="20000"/>
                    </a:ext>
                  </a:extLst>
                </a:gridCol>
              </a:tblGrid>
              <a:tr h="155905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a:t>
                      </a:r>
                      <a:r>
                        <a:rPr kumimoji="0" lang="ar-SA" sz="2800" b="0" i="0" u="none" strike="noStrike" cap="none" normalizeH="0" baseline="0" dirty="0">
                          <a:ln>
                            <a:noFill/>
                          </a:ln>
                          <a:solidFill>
                            <a:schemeClr val="tx1"/>
                          </a:solidFill>
                          <a:effectLst/>
                          <a:latin typeface="Arial" charset="0"/>
                          <a:cs typeface="Arial" charset="0"/>
                        </a:rPr>
                        <a:t>لصوم والصلاة هما اللذان عمل بهما الأبرار والصديقون ولباس الصليب وسكنوا في الجبال والبراري وشقوق الأرض من أجل عظم محبتهم في الملك المسيح</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803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 sont le jeûne et la prière que les pieux, les justes et les porteurs de la croix ont pratiqué et se sont réfugiés dans les montagnes, les déserts et les antres de la terre poussés par leur grand amour pour Christ le Roi.</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11551983"/>
      </p:ext>
    </p:extLst>
  </p:cSld>
  <p:clrMapOvr>
    <a:masterClrMapping/>
  </p:clrMapOvr>
  <p:transition/>
</p:sld>
</file>

<file path=ppt/slides/slide3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83173" name="Group 37"/>
          <p:cNvGraphicFramePr>
            <a:graphicFrameLocks noGrp="1"/>
          </p:cNvGraphicFramePr>
          <p:nvPr>
            <p:ph/>
            <p:extLst>
              <p:ext uri="{D42A27DB-BD31-4B8C-83A1-F6EECF244321}">
                <p14:modId xmlns:p14="http://schemas.microsoft.com/office/powerpoint/2010/main" val="1758084691"/>
              </p:ext>
            </p:extLst>
          </p:nvPr>
        </p:nvGraphicFramePr>
        <p:xfrm>
          <a:off x="38100" y="47196"/>
          <a:ext cx="9067800" cy="4951572"/>
        </p:xfrm>
        <a:graphic>
          <a:graphicData uri="http://schemas.openxmlformats.org/drawingml/2006/table">
            <a:tbl>
              <a:tblPr/>
              <a:tblGrid>
                <a:gridCol w="9067800">
                  <a:extLst>
                    <a:ext uri="{9D8B030D-6E8A-4147-A177-3AD203B41FA5}">
                      <a16:colId xmlns:a16="http://schemas.microsoft.com/office/drawing/2014/main" val="20000"/>
                    </a:ext>
                  </a:extLst>
                </a:gridCol>
              </a:tblGrid>
              <a:tr h="147677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 ونحن أيضاً فلنصم عن كل </a:t>
                      </a:r>
                      <a:r>
                        <a:rPr kumimoji="0" lang="ar-EG" sz="2500" b="0" i="0" u="none" strike="noStrike" cap="none" normalizeH="0" baseline="0" dirty="0">
                          <a:ln>
                            <a:noFill/>
                          </a:ln>
                          <a:solidFill>
                            <a:schemeClr val="tx1"/>
                          </a:solidFill>
                          <a:effectLst/>
                          <a:latin typeface="Arial" charset="0"/>
                          <a:cs typeface="Arial" charset="0"/>
                        </a:rPr>
                        <a:t>ش</a:t>
                      </a:r>
                      <a:r>
                        <a:rPr kumimoji="0" lang="ar-SA" sz="2500" b="0" i="0" u="none" strike="noStrike" cap="none" normalizeH="0" baseline="0" dirty="0">
                          <a:ln>
                            <a:noFill/>
                          </a:ln>
                          <a:solidFill>
                            <a:schemeClr val="tx1"/>
                          </a:solidFill>
                          <a:effectLst/>
                          <a:latin typeface="Arial" charset="0"/>
                          <a:cs typeface="Arial" charset="0"/>
                        </a:rPr>
                        <a:t>ر بطهارة وبر،ونتقدم إلى هذه الذبيحة المقدسة ونتناول منها بشكر لكي بقلب طاهر، ونفس مستنيرة ووجه غير مخزي وإيمان بلا رياء ومحبة كاملة ورجاء ثابت نجسر بدالة بغير خوف أن ندعوك يا الله الآب القدوس الذي في السموات</a:t>
                      </a:r>
                      <a:endParaRPr kumimoji="0" lang="ar-EG" sz="25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523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Jeûnons nous aussi de tout mal, avec pureté et justice, et présentons-nous à ce sacrifice et participons-y en rendant grâce à Dieu.  Ainsi, d’un cœur net, une âme éclairée, une face sans honte, une foi sans hypocrisie, un amour parfait et une espérance ferme, nous osions  par faveur et sans crainte, Te prier, O Dieu Le Père saint qui est aux cieux en disant:</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6" name="AutoShape 80">
            <a:hlinkClick r:id="rId2" action="ppaction://hlinksldjump" highlightClick="1"/>
            <a:extLst>
              <a:ext uri="{FF2B5EF4-FFF2-40B4-BE49-F238E27FC236}">
                <a16:creationId xmlns:a16="http://schemas.microsoft.com/office/drawing/2014/main" id="{24068970-40E2-4D67-B994-418974C29A48}"/>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0ABA6D41-672A-4313-B41A-4DEE75019C7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36338202"/>
      </p:ext>
    </p:extLst>
  </p:cSld>
  <p:clrMapOvr>
    <a:masterClrMapping/>
  </p:clrMapOvr>
  <p:transition/>
</p:sld>
</file>

<file path=ppt/slides/slide3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65428293"/>
      </p:ext>
    </p:extLst>
  </p:cSld>
  <p:clrMapOvr>
    <a:masterClrMapping/>
  </p:clrMapOvr>
  <p:transition/>
</p:sld>
</file>

<file path=ppt/slides/slide3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484171"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dirty="0">
                <a:solidFill>
                  <a:schemeClr val="tx2"/>
                </a:solidFill>
                <a:latin typeface="Times New Roman" pitchFamily="18" charset="0"/>
                <a:cs typeface="Times New Roman" pitchFamily="18" charset="0"/>
              </a:rPr>
              <a:t> </a:t>
            </a:r>
            <a:r>
              <a:rPr lang="ar-EG" sz="4000" dirty="0" err="1">
                <a:latin typeface="Times New Roman" pitchFamily="18" charset="0"/>
              </a:rPr>
              <a:t>قسمة</a:t>
            </a:r>
            <a:r>
              <a:rPr lang="ar-EG" sz="4000" dirty="0" err="1">
                <a:latin typeface="Times New Roman" pitchFamily="18" charset="0"/>
                <a:cs typeface="Times New Roman" pitchFamily="18" charset="0"/>
              </a:rPr>
              <a:t>للابن</a:t>
            </a:r>
            <a:r>
              <a:rPr lang="ar-EG" sz="4000" dirty="0">
                <a:latin typeface="Times New Roman" pitchFamily="18" charset="0"/>
                <a:cs typeface="Times New Roman" pitchFamily="18" charset="0"/>
              </a:rPr>
              <a:t>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أيام صوم الأربعين المقدس</a:t>
            </a:r>
            <a:br>
              <a:rPr lang="ar-EG" sz="4000" dirty="0">
                <a:latin typeface="Arial" charset="0"/>
              </a:rPr>
            </a:br>
            <a:r>
              <a:rPr lang="fr-CA" sz="3200" dirty="0">
                <a:latin typeface="Arial" charset="0"/>
              </a:rPr>
              <a:t>Prière pendant le carême </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38055042"/>
      </p:ext>
    </p:extLst>
  </p:cSld>
  <p:clrMapOvr>
    <a:masterClrMapping/>
  </p:clrMapOvr>
  <p:transition/>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90">
            <a:extLst>
              <a:ext uri="{FF2B5EF4-FFF2-40B4-BE49-F238E27FC236}">
                <a16:creationId xmlns:a16="http://schemas.microsoft.com/office/drawing/2014/main" id="{8FC163DA-C6AF-4124-AE09-1BA97EDFEC5A}"/>
              </a:ext>
            </a:extLst>
          </p:cNvPr>
          <p:cNvGraphicFramePr>
            <a:graphicFrameLocks/>
          </p:cNvGraphicFramePr>
          <p:nvPr>
            <p:extLst>
              <p:ext uri="{D42A27DB-BD31-4B8C-83A1-F6EECF244321}">
                <p14:modId xmlns:p14="http://schemas.microsoft.com/office/powerpoint/2010/main" val="4249526706"/>
              </p:ext>
            </p:extLst>
          </p:nvPr>
        </p:nvGraphicFramePr>
        <p:xfrm>
          <a:off x="1" y="0"/>
          <a:ext cx="9143999" cy="5177028"/>
        </p:xfrm>
        <a:graphic>
          <a:graphicData uri="http://schemas.openxmlformats.org/drawingml/2006/table">
            <a:tbl>
              <a:tblPr/>
              <a:tblGrid>
                <a:gridCol w="3262008">
                  <a:extLst>
                    <a:ext uri="{9D8B030D-6E8A-4147-A177-3AD203B41FA5}">
                      <a16:colId xmlns:a16="http://schemas.microsoft.com/office/drawing/2014/main" val="3002025102"/>
                    </a:ext>
                  </a:extLst>
                </a:gridCol>
                <a:gridCol w="3262008">
                  <a:extLst>
                    <a:ext uri="{9D8B030D-6E8A-4147-A177-3AD203B41FA5}">
                      <a16:colId xmlns:a16="http://schemas.microsoft.com/office/drawing/2014/main" val="20000"/>
                    </a:ext>
                  </a:extLst>
                </a:gridCol>
                <a:gridCol w="2619983">
                  <a:extLst>
                    <a:ext uri="{9D8B030D-6E8A-4147-A177-3AD203B41FA5}">
                      <a16:colId xmlns:a16="http://schemas.microsoft.com/office/drawing/2014/main" val="20001"/>
                    </a:ext>
                  </a:extLst>
                </a:gridCol>
              </a:tblGrid>
              <a:tr h="361220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err="1">
                          <a:ln>
                            <a:noFill/>
                          </a:ln>
                          <a:solidFill>
                            <a:schemeClr val="tx1"/>
                          </a:solidFill>
                          <a:effectLst/>
                          <a:latin typeface="Coptic1" pitchFamily="2" charset="0"/>
                          <a:cs typeface="Arial" charset="0"/>
                        </a:rPr>
                        <a:t>Pouro</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n~te</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hir</a:t>
                      </a:r>
                      <a:r>
                        <a:rPr kumimoji="0" lang="fr-FR" sz="2600" b="0" i="0" u="none" strike="noStrike" cap="none" normalizeH="0" baseline="0" dirty="0">
                          <a:ln>
                            <a:noFill/>
                          </a:ln>
                          <a:solidFill>
                            <a:schemeClr val="tx1"/>
                          </a:solidFill>
                          <a:effectLst/>
                          <a:latin typeface="Coptic1" pitchFamily="2" charset="0"/>
                          <a:cs typeface="Arial" charset="0"/>
                        </a:rPr>
                        <a:t>/n/: moi nan </a:t>
                      </a:r>
                      <a:r>
                        <a:rPr kumimoji="0" lang="fr-FR" sz="2600" b="0" i="0" u="none" strike="noStrike" cap="none" normalizeH="0" baseline="0" dirty="0" err="1">
                          <a:ln>
                            <a:noFill/>
                          </a:ln>
                          <a:solidFill>
                            <a:schemeClr val="tx1"/>
                          </a:solidFill>
                          <a:effectLst/>
                          <a:latin typeface="Coptic1" pitchFamily="2" charset="0"/>
                          <a:cs typeface="Arial" charset="0"/>
                        </a:rPr>
                        <a:t>n~tekhir</a:t>
                      </a:r>
                      <a:r>
                        <a:rPr kumimoji="0" lang="fr-FR" sz="2600" b="0" i="0" u="none" strike="noStrike" cap="none" normalizeH="0" baseline="0" dirty="0">
                          <a:ln>
                            <a:noFill/>
                          </a:ln>
                          <a:solidFill>
                            <a:schemeClr val="tx1"/>
                          </a:solidFill>
                          <a:effectLst/>
                          <a:latin typeface="Coptic1" pitchFamily="2" charset="0"/>
                          <a:cs typeface="Arial" charset="0"/>
                        </a:rPr>
                        <a:t>/n/: </a:t>
                      </a:r>
                      <a:r>
                        <a:rPr kumimoji="0" lang="fr-FR" sz="2600" b="0" i="0" u="none" strike="noStrike" cap="none" normalizeH="0" baseline="0" dirty="0" err="1">
                          <a:ln>
                            <a:noFill/>
                          </a:ln>
                          <a:solidFill>
                            <a:schemeClr val="tx1"/>
                          </a:solidFill>
                          <a:effectLst/>
                          <a:latin typeface="Coptic1" pitchFamily="2" charset="0"/>
                          <a:cs typeface="Arial" charset="0"/>
                        </a:rPr>
                        <a:t>cemni</a:t>
                      </a:r>
                      <a:r>
                        <a:rPr kumimoji="0" lang="fr-FR" sz="2600" b="0" i="0" u="none" strike="noStrike" cap="none" normalizeH="0" baseline="0" dirty="0">
                          <a:ln>
                            <a:noFill/>
                          </a:ln>
                          <a:solidFill>
                            <a:schemeClr val="tx1"/>
                          </a:solidFill>
                          <a:effectLst/>
                          <a:latin typeface="Coptic1" pitchFamily="2" charset="0"/>
                          <a:cs typeface="Arial" charset="0"/>
                        </a:rPr>
                        <a:t> nan </a:t>
                      </a:r>
                      <a:r>
                        <a:rPr kumimoji="0" lang="fr-FR" sz="2600" b="0" i="0" u="none" strike="noStrike" cap="none" normalizeH="0" baseline="0" dirty="0" err="1">
                          <a:ln>
                            <a:noFill/>
                          </a:ln>
                          <a:solidFill>
                            <a:schemeClr val="tx1"/>
                          </a:solidFill>
                          <a:effectLst/>
                          <a:latin typeface="Coptic1" pitchFamily="2" charset="0"/>
                          <a:cs typeface="Arial" charset="0"/>
                        </a:rPr>
                        <a:t>n~tekhir</a:t>
                      </a:r>
                      <a:r>
                        <a:rPr kumimoji="0" lang="fr-FR" sz="2600" b="0" i="0" u="none" strike="noStrike" cap="none" normalizeH="0" baseline="0" dirty="0">
                          <a:ln>
                            <a:noFill/>
                          </a:ln>
                          <a:solidFill>
                            <a:schemeClr val="tx1"/>
                          </a:solidFill>
                          <a:effectLst/>
                          <a:latin typeface="Coptic1" pitchFamily="2" charset="0"/>
                          <a:cs typeface="Arial" charset="0"/>
                        </a:rPr>
                        <a:t>/n/: ,a </a:t>
                      </a:r>
                      <a:r>
                        <a:rPr kumimoji="0" lang="fr-FR" sz="2600" b="0" i="0" u="none" strike="noStrike" cap="none" normalizeH="0" baseline="0" dirty="0" err="1">
                          <a:ln>
                            <a:noFill/>
                          </a:ln>
                          <a:solidFill>
                            <a:schemeClr val="tx1"/>
                          </a:solidFill>
                          <a:effectLst/>
                          <a:latin typeface="Coptic1" pitchFamily="2" charset="0"/>
                          <a:cs typeface="Arial" charset="0"/>
                        </a:rPr>
                        <a:t>nennobi</a:t>
                      </a:r>
                      <a:r>
                        <a:rPr kumimoji="0" lang="fr-FR" sz="2600" b="0" i="0" u="none" strike="noStrike" cap="none" normalizeH="0" baseline="0" dirty="0">
                          <a:ln>
                            <a:noFill/>
                          </a:ln>
                          <a:solidFill>
                            <a:schemeClr val="tx1"/>
                          </a:solidFill>
                          <a:effectLst/>
                          <a:latin typeface="Coptic1" pitchFamily="2" charset="0"/>
                          <a:cs typeface="Arial" charset="0"/>
                        </a:rPr>
                        <a:t> nan </a:t>
                      </a:r>
                      <a:r>
                        <a:rPr kumimoji="0" lang="fr-FR" sz="2600" b="0" i="0" u="none" strike="noStrike" cap="none" normalizeH="0" baseline="0" dirty="0" err="1">
                          <a:ln>
                            <a:noFill/>
                          </a:ln>
                          <a:solidFill>
                            <a:schemeClr val="tx1"/>
                          </a:solidFill>
                          <a:effectLst/>
                          <a:latin typeface="Coptic1" pitchFamily="2" charset="0"/>
                          <a:cs typeface="Arial" charset="0"/>
                        </a:rPr>
                        <a:t>e~bol</a:t>
                      </a:r>
                      <a:r>
                        <a:rPr kumimoji="0" lang="fr-FR" sz="2600" b="0" i="0" u="none" strike="noStrike" cap="none" normalizeH="0" baseline="0" dirty="0">
                          <a:ln>
                            <a:noFill/>
                          </a:ln>
                          <a:solidFill>
                            <a:schemeClr val="tx1"/>
                          </a:solidFill>
                          <a:effectLst/>
                          <a:latin typeface="Coptic1" pitchFamily="2" charset="0"/>
                          <a:cs typeface="Arial" charset="0"/>
                        </a:rPr>
                        <a:t>. </a:t>
                      </a:r>
                      <a:r>
                        <a:rPr kumimoji="0" lang="pt-BR" sz="2600" b="0" i="0" u="none" strike="noStrike" cap="none" normalizeH="0" baseline="0" dirty="0">
                          <a:ln>
                            <a:noFill/>
                          </a:ln>
                          <a:solidFill>
                            <a:schemeClr val="tx1"/>
                          </a:solidFill>
                          <a:effectLst/>
                          <a:latin typeface="Coptic1" pitchFamily="2" charset="0"/>
                          <a:cs typeface="Arial" charset="0"/>
                        </a:rPr>
                        <a:t>Je ywk te ]jom nem piw~ou nem pic~mou nem pia~mahi sa e~neh: a~m/n. </a:t>
                      </a:r>
                      <a:r>
                        <a:rPr kumimoji="0" lang="fr-FR" sz="2600" b="0" i="0" u="none" strike="noStrike" cap="none" normalizeH="0" baseline="0" dirty="0" err="1">
                          <a:ln>
                            <a:noFill/>
                          </a:ln>
                          <a:solidFill>
                            <a:schemeClr val="tx1"/>
                          </a:solidFill>
                          <a:effectLst/>
                          <a:latin typeface="Coptic1" pitchFamily="2" charset="0"/>
                          <a:cs typeface="Arial" charset="0"/>
                        </a:rPr>
                        <a:t>Ariten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n~emp~sa</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n~joc</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qen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ouseph~mot</a:t>
                      </a:r>
                      <a:r>
                        <a:rPr kumimoji="0" lang="fr-FR"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algn="just"/>
                      <a:r>
                        <a:rPr lang="fr-FR" sz="2600" b="0" i="0" u="none" strike="noStrike" kern="1200" baseline="0" dirty="0">
                          <a:solidFill>
                            <a:schemeClr val="tx1"/>
                          </a:solidFill>
                          <a:latin typeface="+mn-lt"/>
                          <a:ea typeface="+mn-ea"/>
                          <a:cs typeface="+mn-cs"/>
                        </a:rPr>
                        <a:t>Roi de la paix, donne-nous Ta paix, accorde-nous Ta paix et remets nos péchés. A toi la puissance, la gloire, la bénédiction et la magnificence éternellement amen! Rends nous dignes de dire en action de grâce:</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fr-FR" sz="2000" b="0" i="0" u="sng" strike="noStrike" cap="none" normalizeH="0" baseline="0" dirty="0">
                        <a:ln>
                          <a:noFill/>
                        </a:ln>
                        <a:solidFill>
                          <a:srgbClr val="FF9933"/>
                        </a:solidFill>
                        <a:effectLst/>
                        <a:latin typeface="Arial" charset="0"/>
                        <a:cs typeface="Times New Roman" pitchFamily="18" charset="0"/>
                      </a:endParaRPr>
                    </a:p>
                    <a:p>
                      <a:pPr algn="just" rtl="1"/>
                      <a:r>
                        <a:rPr lang="ar-EG" sz="3200" b="0" i="0" u="none" strike="noStrike" kern="1200" baseline="0" dirty="0" err="1">
                          <a:solidFill>
                            <a:schemeClr val="tx1"/>
                          </a:solidFill>
                          <a:latin typeface="+mn-lt"/>
                          <a:ea typeface="+mn-ea"/>
                          <a:cs typeface="+mn-cs"/>
                        </a:rPr>
                        <a:t>ياملك</a:t>
                      </a:r>
                      <a:r>
                        <a:rPr lang="ar-EG" sz="3200" b="0" i="0" u="none" strike="noStrike" kern="1200" baseline="0" dirty="0">
                          <a:solidFill>
                            <a:schemeClr val="tx1"/>
                          </a:solidFill>
                          <a:latin typeface="+mn-lt"/>
                          <a:ea typeface="+mn-ea"/>
                          <a:cs typeface="+mn-cs"/>
                        </a:rPr>
                        <a:t> السلام أعطنا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سلامك قرر لنا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سلامك: وأغفر لنا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خطايانا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لأن لك القوة والمجد</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والبركة والعزة الى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الأبد آمين</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إجعلنا</a:t>
                      </a:r>
                      <a:r>
                        <a:rPr lang="ar-EG" sz="3200" b="0" i="0" u="none" strike="noStrike" kern="1200" baseline="0" dirty="0">
                          <a:solidFill>
                            <a:schemeClr val="tx1"/>
                          </a:solidFill>
                          <a:latin typeface="+mn-lt"/>
                          <a:ea typeface="+mn-ea"/>
                          <a:cs typeface="+mn-cs"/>
                        </a:rPr>
                        <a:t> مستحقين أن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نقول بشكر:</a:t>
                      </a:r>
                      <a:endParaRPr lang="fr-FR" sz="3200" b="0" i="0" u="none" strike="noStrike" kern="1200" baseline="0" dirty="0">
                        <a:solidFill>
                          <a:schemeClr val="tx1"/>
                        </a:solidFill>
                        <a:latin typeface="+mn-lt"/>
                        <a:ea typeface="+mn-ea"/>
                        <a:cs typeface="+mn-cs"/>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5170406" y="4966376"/>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96941158"/>
      </p:ext>
    </p:extLst>
  </p:cSld>
  <p:clrMapOvr>
    <a:masterClrMapping/>
  </p:clrMapOvr>
  <p:transition/>
</p:sld>
</file>

<file path=ppt/slides/slide3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85212" name="Group 28"/>
          <p:cNvGraphicFramePr>
            <a:graphicFrameLocks noGrp="1"/>
          </p:cNvGraphicFramePr>
          <p:nvPr>
            <p:ph/>
            <p:extLst>
              <p:ext uri="{D42A27DB-BD31-4B8C-83A1-F6EECF244321}">
                <p14:modId xmlns:p14="http://schemas.microsoft.com/office/powerpoint/2010/main" val="2008504937"/>
              </p:ext>
            </p:extLst>
          </p:nvPr>
        </p:nvGraphicFramePr>
        <p:xfrm>
          <a:off x="35496" y="51470"/>
          <a:ext cx="9073008" cy="5419344"/>
        </p:xfrm>
        <a:graphic>
          <a:graphicData uri="http://schemas.openxmlformats.org/drawingml/2006/table">
            <a:tbl>
              <a:tblPr/>
              <a:tblGrid>
                <a:gridCol w="9073008">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أنت هو الله الرحوم مخلص كل أحد</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الذي تجسد لأجل خلاصنا الذي أضاء لنا نحن الخطاة، الذي صام عنا أربعين يوماً وأربعين ليلة بسر لا ينطق به،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787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Tu es le Dieu plein de pitié, sauveur de tout être humain, qui s’est incarné pour notre salut, qui nous a illuminé, nous les pécheurs.  Qui a jeûné pour nous quarante jours et quarante nuits avec un mystère inexprimable.</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F3EA3CC8-66B0-4C85-98B8-66224C15CD28}"/>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3126467711"/>
      </p:ext>
    </p:extLst>
  </p:cSld>
  <p:clrMapOvr>
    <a:masterClrMapping/>
  </p:clrMapOvr>
  <p:transition/>
</p:sld>
</file>

<file path=ppt/slides/slide3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86225" name="Group 17"/>
          <p:cNvGraphicFramePr>
            <a:graphicFrameLocks noGrp="1"/>
          </p:cNvGraphicFramePr>
          <p:nvPr>
            <p:ph/>
            <p:extLst>
              <p:ext uri="{D42A27DB-BD31-4B8C-83A1-F6EECF244321}">
                <p14:modId xmlns:p14="http://schemas.microsoft.com/office/powerpoint/2010/main" val="2371985119"/>
              </p:ext>
            </p:extLst>
          </p:nvPr>
        </p:nvGraphicFramePr>
        <p:xfrm>
          <a:off x="114300" y="123478"/>
          <a:ext cx="8915400" cy="4695016"/>
        </p:xfrm>
        <a:graphic>
          <a:graphicData uri="http://schemas.openxmlformats.org/drawingml/2006/table">
            <a:tbl>
              <a:tblPr/>
              <a:tblGrid>
                <a:gridCol w="8915400">
                  <a:extLst>
                    <a:ext uri="{9D8B030D-6E8A-4147-A177-3AD203B41FA5}">
                      <a16:colId xmlns:a16="http://schemas.microsoft.com/office/drawing/2014/main" val="20000"/>
                    </a:ext>
                  </a:extLst>
                </a:gridCol>
              </a:tblGrid>
              <a:tr h="148590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الذي أنقذنا من الموت وأعطانا جسده المقدس ودمه الكريم لغفران خطايانا</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42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Celui qui nous a sauvé de la mort et nous a donné Son saint corps et Son sang précieux pour la rémission de nos péchés.</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04588919"/>
      </p:ext>
    </p:extLst>
  </p:cSld>
  <p:clrMapOvr>
    <a:masterClrMapping/>
  </p:clrMapOvr>
  <p:transition/>
</p:sld>
</file>

<file path=ppt/slides/slide3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87253" name="Group 21"/>
          <p:cNvGraphicFramePr>
            <a:graphicFrameLocks noGrp="1"/>
          </p:cNvGraphicFramePr>
          <p:nvPr>
            <p:ph/>
            <p:extLst>
              <p:ext uri="{D42A27DB-BD31-4B8C-83A1-F6EECF244321}">
                <p14:modId xmlns:p14="http://schemas.microsoft.com/office/powerpoint/2010/main" val="156701013"/>
              </p:ext>
            </p:extLst>
          </p:nvPr>
        </p:nvGraphicFramePr>
        <p:xfrm>
          <a:off x="26318" y="30262"/>
          <a:ext cx="9082186" cy="4840224"/>
        </p:xfrm>
        <a:graphic>
          <a:graphicData uri="http://schemas.openxmlformats.org/drawingml/2006/table">
            <a:tbl>
              <a:tblPr/>
              <a:tblGrid>
                <a:gridCol w="9082186">
                  <a:extLst>
                    <a:ext uri="{9D8B030D-6E8A-4147-A177-3AD203B41FA5}">
                      <a16:colId xmlns:a16="http://schemas.microsoft.com/office/drawing/2014/main" val="20000"/>
                    </a:ext>
                  </a:extLst>
                </a:gridCol>
              </a:tblGrid>
              <a:tr h="161268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الذي كلم الجمع وتلاميذه القديسيين ورسله الأطهار قائلاً: هذا هو خبز الحياة الذي نزل من السماء ليس كما أكل آباؤكم المن في البرية وماتوا. من يأكل جسدي ويشرب دمي يحيا إلى الأبد وأنا أقيمه في اليوم الأخير</a:t>
                      </a:r>
                      <a:endParaRPr kumimoji="0" lang="ar-EG"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9668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Celui qui a parlé à la foule et à Ses saints disciples et purs apôtres en disant: “Voici le pain de vie descendu du ciel; il n’est pas comme la manne qu’ont mangé vos pères dans le désert et ils sont morts.  Qui mange Ma chair et boit Mon sang vivra à jamais et Je le ressusciterai au dernier jour.”</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579613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43264921"/>
      </p:ext>
    </p:extLst>
  </p:cSld>
  <p:clrMapOvr>
    <a:masterClrMapping/>
  </p:clrMapOvr>
  <p:transition/>
</p:sld>
</file>

<file path=ppt/slides/slide3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88274" name="Group 18"/>
          <p:cNvGraphicFramePr>
            <a:graphicFrameLocks noGrp="1"/>
          </p:cNvGraphicFramePr>
          <p:nvPr>
            <p:ph/>
            <p:extLst>
              <p:ext uri="{D42A27DB-BD31-4B8C-83A1-F6EECF244321}">
                <p14:modId xmlns:p14="http://schemas.microsoft.com/office/powerpoint/2010/main" val="2665939252"/>
              </p:ext>
            </p:extLst>
          </p:nvPr>
        </p:nvGraphicFramePr>
        <p:xfrm>
          <a:off x="-1" y="-6770"/>
          <a:ext cx="9143999" cy="4491874"/>
        </p:xfrm>
        <a:graphic>
          <a:graphicData uri="http://schemas.openxmlformats.org/drawingml/2006/table">
            <a:tbl>
              <a:tblPr/>
              <a:tblGrid>
                <a:gridCol w="9143999">
                  <a:extLst>
                    <a:ext uri="{9D8B030D-6E8A-4147-A177-3AD203B41FA5}">
                      <a16:colId xmlns:a16="http://schemas.microsoft.com/office/drawing/2014/main" val="20000"/>
                    </a:ext>
                  </a:extLst>
                </a:gridCol>
              </a:tblGrid>
              <a:tr h="1876919">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فلهذا نسأل ونطلب من صلاحك يا محب البشر طهر نفوسنا وأجسادنا وأرواحنا لكي بقلب طاهر نجرؤ بدالة بغير خوف ان نصرخ نحو أبيك القدوس الذي في السموات ونقول:</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5123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C’est pour cela que nous prions et réclamons dans Ta bonté Philanthrope, purifie nos âmes, nos corps et nos esprits afin que d’un cœur net, nous osions par faveur et sans crainte, crier vers Ton Père saint qui est aux cieux en disant:</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6" name="AutoShape 80">
            <a:hlinkClick r:id="rId2" action="ppaction://hlinksldjump" highlightClick="1"/>
            <a:extLst>
              <a:ext uri="{FF2B5EF4-FFF2-40B4-BE49-F238E27FC236}">
                <a16:creationId xmlns:a16="http://schemas.microsoft.com/office/drawing/2014/main" id="{0B209225-9926-42B2-B74E-AF1FB404E11F}"/>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562EEADA-1325-41D1-8924-D142EB5FB5F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51166562"/>
      </p:ext>
    </p:extLst>
  </p:cSld>
  <p:clrMapOvr>
    <a:masterClrMapping/>
  </p:clrMapOvr>
  <p:transition/>
</p:sld>
</file>

<file path=ppt/slides/slide3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01529383"/>
      </p:ext>
    </p:extLst>
  </p:cSld>
  <p:clrMapOvr>
    <a:masterClrMapping/>
  </p:clrMapOvr>
  <p:transition/>
</p:sld>
</file>

<file path=ppt/slides/slide3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489291"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000" dirty="0">
                <a:latin typeface="Times New Roman" pitchFamily="18" charset="0"/>
              </a:rPr>
              <a:t>قسمة</a:t>
            </a:r>
            <a:r>
              <a:rPr lang="ar-EG" sz="4000" dirty="0">
                <a:latin typeface="Times New Roman" pitchFamily="18" charset="0"/>
                <a:cs typeface="Times New Roman" pitchFamily="18" charset="0"/>
              </a:rPr>
              <a:t> للابن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أحد الشعانين </a:t>
            </a:r>
            <a:r>
              <a:rPr lang="ar-EG" sz="4000" dirty="0" err="1">
                <a:latin typeface="Times New Roman" pitchFamily="18" charset="0"/>
                <a:cs typeface="Times New Roman" pitchFamily="18" charset="0"/>
              </a:rPr>
              <a:t>وسنوى</a:t>
            </a:r>
            <a:br>
              <a:rPr lang="ar-EG" sz="4000" dirty="0">
                <a:latin typeface="Arial" charset="0"/>
              </a:rPr>
            </a:br>
            <a:r>
              <a:rPr lang="fr-CA" sz="3200" dirty="0">
                <a:latin typeface="Arial" charset="0"/>
              </a:rPr>
              <a:t>Prière du dimanche des rameaux </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29756901"/>
      </p:ext>
    </p:extLst>
  </p:cSld>
  <p:clrMapOvr>
    <a:masterClrMapping/>
  </p:clrMapOvr>
  <p:transition/>
</p:sld>
</file>

<file path=ppt/slides/slide3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0331" name="Group 27"/>
          <p:cNvGraphicFramePr>
            <a:graphicFrameLocks noGrp="1"/>
          </p:cNvGraphicFramePr>
          <p:nvPr>
            <p:ph/>
            <p:extLst>
              <p:ext uri="{D42A27DB-BD31-4B8C-83A1-F6EECF244321}">
                <p14:modId xmlns:p14="http://schemas.microsoft.com/office/powerpoint/2010/main" val="3164252584"/>
              </p:ext>
            </p:extLst>
          </p:nvPr>
        </p:nvGraphicFramePr>
        <p:xfrm>
          <a:off x="-1" y="0"/>
          <a:ext cx="9143999" cy="5280232"/>
        </p:xfrm>
        <a:graphic>
          <a:graphicData uri="http://schemas.openxmlformats.org/drawingml/2006/table">
            <a:tbl>
              <a:tblPr/>
              <a:tblGrid>
                <a:gridCol w="9143999">
                  <a:extLst>
                    <a:ext uri="{9D8B030D-6E8A-4147-A177-3AD203B41FA5}">
                      <a16:colId xmlns:a16="http://schemas.microsoft.com/office/drawing/2014/main" val="20000"/>
                    </a:ext>
                  </a:extLst>
                </a:gridCol>
              </a:tblGrid>
              <a:tr h="151803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أيها الرب ربنا لقد صار إسمك عجيباً على الأرض كلها، لأنه قد أرتفع عظم بهائك فوق السموات</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من أفواه الأطفال والرضعان هيأت سبحاً</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4206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Ô </a:t>
                      </a:r>
                      <a:r>
                        <a:rPr kumimoji="0" lang="fr-CA" sz="2800" b="0" i="0" u="none" strike="noStrike" cap="none" normalizeH="0" baseline="0" dirty="0">
                          <a:ln>
                            <a:noFill/>
                          </a:ln>
                          <a:solidFill>
                            <a:schemeClr val="tx1"/>
                          </a:solidFill>
                          <a:effectLst/>
                          <a:latin typeface="Arial" charset="0"/>
                          <a:cs typeface="Arial" charset="0"/>
                        </a:rPr>
                        <a:t>Seigneur,</a:t>
                      </a:r>
                      <a:r>
                        <a:rPr kumimoji="0" lang="fr-CA" sz="36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notre Dieu, Ton nom est  admirable par toute la terre, car Ta gracieuse gloire s’</a:t>
                      </a:r>
                      <a:r>
                        <a:rPr kumimoji="0" lang="fr-CA" sz="2800" b="0" i="0" u="none" strike="noStrike" cap="none" normalizeH="0" baseline="0" dirty="0" err="1">
                          <a:ln>
                            <a:noFill/>
                          </a:ln>
                          <a:solidFill>
                            <a:schemeClr val="tx1"/>
                          </a:solidFill>
                          <a:effectLst/>
                          <a:latin typeface="Arial" charset="0"/>
                          <a:cs typeface="Arial" charset="0"/>
                        </a:rPr>
                        <a:t>éleve</a:t>
                      </a:r>
                      <a:r>
                        <a:rPr kumimoji="0" lang="fr-CA" sz="2800" b="0" i="0" u="none" strike="noStrike" cap="none" normalizeH="0" baseline="0" dirty="0">
                          <a:ln>
                            <a:noFill/>
                          </a:ln>
                          <a:solidFill>
                            <a:schemeClr val="tx1"/>
                          </a:solidFill>
                          <a:effectLst/>
                          <a:latin typeface="Arial" charset="0"/>
                          <a:cs typeface="Arial" charset="0"/>
                        </a:rPr>
                        <a:t> plus haute que les cieux.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la bouche des enfants, et des nourrissons, Tu as établi des louanges.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43276CDF-2EBF-473D-B6AD-297128720E0B}"/>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2485647899"/>
      </p:ext>
    </p:extLst>
  </p:cSld>
  <p:clrMapOvr>
    <a:masterClrMapping/>
  </p:clrMapOvr>
  <p:transition/>
</p:sld>
</file>

<file path=ppt/slides/slide3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1355" name="Group 27"/>
          <p:cNvGraphicFramePr>
            <a:graphicFrameLocks noGrp="1"/>
          </p:cNvGraphicFramePr>
          <p:nvPr>
            <p:ph/>
            <p:extLst>
              <p:ext uri="{D42A27DB-BD31-4B8C-83A1-F6EECF244321}">
                <p14:modId xmlns:p14="http://schemas.microsoft.com/office/powerpoint/2010/main" val="3381537678"/>
              </p:ext>
            </p:extLst>
          </p:nvPr>
        </p:nvGraphicFramePr>
        <p:xfrm>
          <a:off x="30262" y="50456"/>
          <a:ext cx="9078242" cy="5149596"/>
        </p:xfrm>
        <a:graphic>
          <a:graphicData uri="http://schemas.openxmlformats.org/drawingml/2006/table">
            <a:tbl>
              <a:tblPr/>
              <a:tblGrid>
                <a:gridCol w="9078242">
                  <a:extLst>
                    <a:ext uri="{9D8B030D-6E8A-4147-A177-3AD203B41FA5}">
                      <a16:colId xmlns:a16="http://schemas.microsoft.com/office/drawing/2014/main" val="20000"/>
                    </a:ext>
                  </a:extLst>
                </a:gridCol>
              </a:tblGrid>
              <a:tr h="162306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فهيئ أيضاً يا رب نفوسنا لنسبحك ونرتل لك ونباركك ونخدمك ونسجد لك ونمجدك ونشكرك كل يوم وكل ساعة</a:t>
                      </a:r>
                      <a:r>
                        <a:rPr kumimoji="0" lang="ar-EG" sz="2800" b="0" i="0" u="none" strike="noStrike" cap="none" normalizeH="0" baseline="0" dirty="0">
                          <a:ln>
                            <a:noFill/>
                          </a:ln>
                          <a:solidFill>
                            <a:schemeClr val="tx1"/>
                          </a:solidFill>
                          <a:effectLst/>
                          <a:latin typeface="Arial" charset="0"/>
                          <a:cs typeface="Arial" charset="0"/>
                        </a:rPr>
                        <a:t>،</a:t>
                      </a:r>
                      <a:r>
                        <a:rPr kumimoji="0" lang="ar-SA"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لكي نعترف لك ونصرخ نحوك أيها الآب القدوس الذي في السموات ونقول</a:t>
                      </a:r>
                      <a:r>
                        <a:rPr kumimoji="0" lang="ar-EG" sz="2800" b="0" i="0" u="none" strike="noStrike" cap="none" normalizeH="0" baseline="0" dirty="0">
                          <a:ln>
                            <a:noFill/>
                          </a:ln>
                          <a:solidFill>
                            <a:schemeClr val="tx1"/>
                          </a:solidFill>
                          <a:effectLst/>
                          <a:latin typeface="Arial"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1868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Prépare aussi </a:t>
                      </a:r>
                      <a:r>
                        <a:rPr kumimoji="0" lang="en-US" sz="2400" b="0" i="0" u="none" strike="noStrike" cap="none" normalizeH="0" baseline="0" dirty="0">
                          <a:ln>
                            <a:noFill/>
                          </a:ln>
                          <a:solidFill>
                            <a:schemeClr val="tx1"/>
                          </a:solidFill>
                          <a:effectLst/>
                          <a:latin typeface="Arial" charset="0"/>
                          <a:cs typeface="Arial" charset="0"/>
                        </a:rPr>
                        <a:t>Ô </a:t>
                      </a:r>
                      <a:r>
                        <a:rPr kumimoji="0" lang="fr-CA" sz="2400" b="0" i="0" u="none" strike="noStrike" cap="none" normalizeH="0" baseline="0" dirty="0">
                          <a:ln>
                            <a:noFill/>
                          </a:ln>
                          <a:solidFill>
                            <a:schemeClr val="tx1"/>
                          </a:solidFill>
                          <a:effectLst/>
                          <a:latin typeface="Arial" charset="0"/>
                          <a:cs typeface="Arial" charset="0"/>
                        </a:rPr>
                        <a:t>Dieu nos âmes pour Te louer, Te chanter, Te bénir, Te servir, T’adorer, Te glorifier et Te remercier chaque jour et chaque heure.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Afin que nous nous confessons à Toi, criant à Toi, Ô Père saint qui est aux cieux en disant </a:t>
                      </a:r>
                    </a:p>
                  </a:txBody>
                  <a:tcPr marL="54000" marR="54000" marT="0" marB="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6" name="AutoShape 80">
            <a:hlinkClick r:id="rId2" action="ppaction://hlinksldjump" highlightClick="1"/>
            <a:extLst>
              <a:ext uri="{FF2B5EF4-FFF2-40B4-BE49-F238E27FC236}">
                <a16:creationId xmlns:a16="http://schemas.microsoft.com/office/drawing/2014/main" id="{E4CB1032-FDA1-4DCA-BC29-86EA91C19FD6}"/>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5F674FC9-A08A-4D89-B968-79444DEAE41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98260407"/>
      </p:ext>
    </p:extLst>
  </p:cSld>
  <p:clrMapOvr>
    <a:masterClrMapping/>
  </p:clrMapOvr>
  <p:transition/>
</p:sld>
</file>

<file path=ppt/slides/slide3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64663238"/>
      </p:ext>
    </p:extLst>
  </p:cSld>
  <p:clrMapOvr>
    <a:masterClrMapping/>
  </p:clrMapOvr>
  <p:transition/>
</p:sld>
</file>

<file path=ppt/slides/slide3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492363"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000" dirty="0">
                <a:latin typeface="Times New Roman" pitchFamily="18" charset="0"/>
              </a:rPr>
              <a:t>قسمة</a:t>
            </a:r>
            <a:r>
              <a:rPr lang="ar-EG" sz="4000" dirty="0">
                <a:latin typeface="Times New Roman" pitchFamily="18" charset="0"/>
                <a:cs typeface="Times New Roman" pitchFamily="18" charset="0"/>
              </a:rPr>
              <a:t> للآب على ذبح اسحق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خميس العهد وفى </a:t>
            </a:r>
            <a:r>
              <a:rPr lang="ar-EG" sz="4000" dirty="0" err="1">
                <a:latin typeface="Times New Roman" pitchFamily="18" charset="0"/>
                <a:cs typeface="Times New Roman" pitchFamily="18" charset="0"/>
              </a:rPr>
              <a:t>اى</a:t>
            </a:r>
            <a:r>
              <a:rPr lang="ar-EG" sz="4000" dirty="0">
                <a:latin typeface="Times New Roman" pitchFamily="18" charset="0"/>
                <a:cs typeface="Times New Roman" pitchFamily="18" charset="0"/>
              </a:rPr>
              <a:t> وقت</a:t>
            </a:r>
            <a:br>
              <a:rPr lang="ar-EG" sz="4000" dirty="0">
                <a:latin typeface="Arial" charset="0"/>
              </a:rPr>
            </a:br>
            <a:r>
              <a:rPr lang="fr-CA" sz="3200" dirty="0">
                <a:latin typeface="Arial" charset="0"/>
              </a:rPr>
              <a:t>Prière pour le sacrifice d’Isaac le jeudi saint</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34513815"/>
      </p:ext>
    </p:extLst>
  </p:cSld>
  <p:clrMapOvr>
    <a:masterClrMapping/>
  </p:clrMapOvr>
  <p:transition/>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1885518219"/>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3" action="ppaction://hlinksldjump" highlightClick="1"/>
            <a:extLst>
              <a:ext uri="{FF2B5EF4-FFF2-40B4-BE49-F238E27FC236}">
                <a16:creationId xmlns:a16="http://schemas.microsoft.com/office/drawing/2014/main" id="{FB0EADB4-04A8-969E-F1F1-25BD1A95B20A}"/>
              </a:ext>
            </a:extLst>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190789710"/>
      </p:ext>
    </p:extLst>
  </p:cSld>
  <p:clrMapOvr>
    <a:masterClrMapping/>
  </p:clrMapOvr>
  <p:transition/>
</p:sld>
</file>

<file path=ppt/slides/slide3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3401" name="Group 25"/>
          <p:cNvGraphicFramePr>
            <a:graphicFrameLocks noGrp="1"/>
          </p:cNvGraphicFramePr>
          <p:nvPr>
            <p:ph/>
            <p:extLst>
              <p:ext uri="{D42A27DB-BD31-4B8C-83A1-F6EECF244321}">
                <p14:modId xmlns:p14="http://schemas.microsoft.com/office/powerpoint/2010/main" val="2381414119"/>
              </p:ext>
            </p:extLst>
          </p:nvPr>
        </p:nvGraphicFramePr>
        <p:xfrm>
          <a:off x="0" y="0"/>
          <a:ext cx="9144000" cy="4816215"/>
        </p:xfrm>
        <a:graphic>
          <a:graphicData uri="http://schemas.openxmlformats.org/drawingml/2006/table">
            <a:tbl>
              <a:tblPr/>
              <a:tblGrid>
                <a:gridCol w="9144000">
                  <a:extLst>
                    <a:ext uri="{9D8B030D-6E8A-4147-A177-3AD203B41FA5}">
                      <a16:colId xmlns:a16="http://schemas.microsoft.com/office/drawing/2014/main" val="20000"/>
                    </a:ext>
                  </a:extLst>
                </a:gridCol>
              </a:tblGrid>
              <a:tr h="1774047">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وحدث في الأيام التي أراد الله فيها أن يجرب إبراهيم ويعلم قلبه ومحبته فيه، أن قال له إبراهيم إبراهيم، خذ إبنك الحبيب إسحق وقدمه لي محرقة على الجبل الذي أعلمك به،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8225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Après ce temps il arriva que Dieu a voulu mettre Abraham à l’épreuve et connaître son cœur et son amour envers Lui, Il lui dit: “Abraham, Abraham, prends ton fils, que tu aimes Isaac et offre-le en holocauste sur une montagne que Je t’indiquerai.”</a:t>
                      </a:r>
                      <a:r>
                        <a:rPr kumimoji="0" lang="en-US" sz="3000" b="0" i="0" u="none" strike="noStrike" cap="none" normalizeH="0" baseline="0" dirty="0">
                          <a:ln>
                            <a:noFill/>
                          </a:ln>
                          <a:solidFill>
                            <a:schemeClr val="tx1"/>
                          </a:solidFill>
                          <a:effectLst/>
                          <a:latin typeface="Arial" charset="0"/>
                          <a:cs typeface="Arial" charset="0"/>
                        </a:rPr>
                        <a:t> </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9D073D2E-BC6D-4944-83FE-7C336132CD28}"/>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3911700281"/>
      </p:ext>
    </p:extLst>
  </p:cSld>
  <p:clrMapOvr>
    <a:masterClrMapping/>
  </p:clrMapOvr>
  <p:transition/>
</p:sld>
</file>

<file path=ppt/slides/slide3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4425" name="Group 25"/>
          <p:cNvGraphicFramePr>
            <a:graphicFrameLocks noGrp="1"/>
          </p:cNvGraphicFramePr>
          <p:nvPr>
            <p:ph/>
            <p:extLst>
              <p:ext uri="{D42A27DB-BD31-4B8C-83A1-F6EECF244321}">
                <p14:modId xmlns:p14="http://schemas.microsoft.com/office/powerpoint/2010/main" val="4044444179"/>
              </p:ext>
            </p:extLst>
          </p:nvPr>
        </p:nvGraphicFramePr>
        <p:xfrm>
          <a:off x="0" y="0"/>
          <a:ext cx="9144000" cy="5271088"/>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فقام إبراهيم باكراً وأسرج دابته، وأخذ غلامين وإسحق إبنه، وأخذ سكيناً وناراً ومشي على الأرض، فرأي الموضع بعيد الذي أعلمه به الرب،</a:t>
                      </a:r>
                      <a:endParaRPr kumimoji="0" lang="ar-EG"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42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Abraham se leva tôt, sella son âne et prit avec lui deux de ses serviteurs et son fils Isaac.  Il prit un couteau et du feu et se mit en route. Il vit de loin l’endroit que Dieu lui avait indiqué.</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80567803"/>
      </p:ext>
    </p:extLst>
  </p:cSld>
  <p:clrMapOvr>
    <a:masterClrMapping/>
  </p:clrMapOvr>
  <p:transition/>
</p:sld>
</file>

<file path=ppt/slides/slide3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5453" name="Group 29"/>
          <p:cNvGraphicFramePr>
            <a:graphicFrameLocks noGrp="1"/>
          </p:cNvGraphicFramePr>
          <p:nvPr>
            <p:ph/>
            <p:extLst>
              <p:ext uri="{D42A27DB-BD31-4B8C-83A1-F6EECF244321}">
                <p14:modId xmlns:p14="http://schemas.microsoft.com/office/powerpoint/2010/main" val="1258475134"/>
              </p:ext>
            </p:extLst>
          </p:nvPr>
        </p:nvGraphicFramePr>
        <p:xfrm>
          <a:off x="0" y="0"/>
          <a:ext cx="9144000" cy="5170932"/>
        </p:xfrm>
        <a:graphic>
          <a:graphicData uri="http://schemas.openxmlformats.org/drawingml/2006/table">
            <a:tbl>
              <a:tblPr/>
              <a:tblGrid>
                <a:gridCol w="9144000">
                  <a:extLst>
                    <a:ext uri="{9D8B030D-6E8A-4147-A177-3AD203B41FA5}">
                      <a16:colId xmlns:a16="http://schemas.microsoft.com/office/drawing/2014/main" val="20000"/>
                    </a:ext>
                  </a:extLst>
                </a:gridCol>
              </a:tblGrid>
              <a:tr h="1461526">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فقال لغلاميه أجلسا أنتما ههنا مع الدابة، وأما أنا وإسحق إبني فنذهب ونسجد ثم نرجع إليكما وأخذ إبراهيم حطب المحرقة ووضعه على إسحق إبنه، وأخذ بيده النار والسكين،</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369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Et il dit à ses serviteurs: “Demeurez ici avec l’âne. Moi et Isaac nous irons jusque là-bas, nous adorerons et nous reviendrons vers vous.” Abraham prit le bois de l’holocauste et le chargea sur son fils Isaac, lui-même prit en main le feu et le couteau.</a:t>
                      </a:r>
                      <a:r>
                        <a:rPr kumimoji="0" lang="en-US" sz="3000" b="0" i="0" u="none" strike="noStrike" cap="none" normalizeH="0" baseline="0" dirty="0">
                          <a:ln>
                            <a:noFill/>
                          </a:ln>
                          <a:solidFill>
                            <a:schemeClr val="tx1"/>
                          </a:solidFill>
                          <a:effectLst/>
                          <a:latin typeface="Arial" charset="0"/>
                          <a:cs typeface="Arial" charset="0"/>
                        </a:rPr>
                        <a:t> </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36900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12324062"/>
      </p:ext>
    </p:extLst>
  </p:cSld>
  <p:clrMapOvr>
    <a:masterClrMapping/>
  </p:clrMapOvr>
  <p:transition/>
</p:sld>
</file>

<file path=ppt/slides/slide3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6471" name="Group 23"/>
          <p:cNvGraphicFramePr>
            <a:graphicFrameLocks noGrp="1"/>
          </p:cNvGraphicFramePr>
          <p:nvPr>
            <p:ph/>
            <p:extLst>
              <p:ext uri="{D42A27DB-BD31-4B8C-83A1-F6EECF244321}">
                <p14:modId xmlns:p14="http://schemas.microsoft.com/office/powerpoint/2010/main" val="621575220"/>
              </p:ext>
            </p:extLst>
          </p:nvPr>
        </p:nvGraphicFramePr>
        <p:xfrm>
          <a:off x="0" y="0"/>
          <a:ext cx="9144000" cy="5401152"/>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فقال إسحق لأبيه: يا أبتاه، هوذا النار والحطب، وأين الخروف الذي نقدمه للمحرقة؟ فقال له إبراهيم: إن الله الذي أمرنا أن نقدم له ذبيحة هو يري حملاً له للمحرقة يا إبني</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671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Alors, Isaac dit à son père: “Mon père, voilà le feu et le bois, mais où est l’agneau pour l’holocauste?”  Abraham répondit: “C’est Dieu qui nous a commandé de Lui offrir un sacrifice se pourvoira Lui-même de l’agneau pour l’holocauste, mon fils.”</a:t>
                      </a:r>
                      <a:r>
                        <a:rPr kumimoji="0" lang="en-US" sz="3000" b="0" i="0" u="none" strike="noStrike" cap="none" normalizeH="0" baseline="0" dirty="0">
                          <a:ln>
                            <a:noFill/>
                          </a:ln>
                          <a:solidFill>
                            <a:schemeClr val="tx1"/>
                          </a:solidFill>
                          <a:effectLst/>
                          <a:latin typeface="Arial" charset="0"/>
                          <a:cs typeface="Arial" charset="0"/>
                        </a:rPr>
                        <a:t> </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343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74601500"/>
      </p:ext>
    </p:extLst>
  </p:cSld>
  <p:clrMapOvr>
    <a:masterClrMapping/>
  </p:clrMapOvr>
  <p:transition/>
</p:sld>
</file>

<file path=ppt/slides/slide3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7496" name="Group 24"/>
          <p:cNvGraphicFramePr>
            <a:graphicFrameLocks noGrp="1"/>
          </p:cNvGraphicFramePr>
          <p:nvPr>
            <p:ph/>
            <p:extLst>
              <p:ext uri="{D42A27DB-BD31-4B8C-83A1-F6EECF244321}">
                <p14:modId xmlns:p14="http://schemas.microsoft.com/office/powerpoint/2010/main" val="963718935"/>
              </p:ext>
            </p:extLst>
          </p:nvPr>
        </p:nvGraphicFramePr>
        <p:xfrm>
          <a:off x="0" y="0"/>
          <a:ext cx="9144000" cy="5393532"/>
        </p:xfrm>
        <a:graphic>
          <a:graphicData uri="http://schemas.openxmlformats.org/drawingml/2006/table">
            <a:tbl>
              <a:tblPr/>
              <a:tblGrid>
                <a:gridCol w="9144000">
                  <a:extLst>
                    <a:ext uri="{9D8B030D-6E8A-4147-A177-3AD203B41FA5}">
                      <a16:colId xmlns:a16="http://schemas.microsoft.com/office/drawing/2014/main" val="20000"/>
                    </a:ext>
                  </a:extLst>
                </a:gridCol>
              </a:tblGrid>
              <a:tr h="148590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وأخذ إبراهيم حجارة وبني مذبحاً وأخذ الحطب ورفعه على المذبح. وأخذ إسحق إبنه وربطة ووضعه على المذبح وأخذ السكين ليذبحه</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ونادي ملاك الرب إبراهيم قائلاً له: إبراهيم إبراهيم، أنظر لا تلمس فتاك ولا تصنع به شراً</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5083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Abraham prit des pierres et bâtit l’autel.  Il disposa le bois sur l’autel.  Il lia son fils Isaac et le mit sur l’autel.  Puis il étendit la main et saisit le couteau pour l’immoler.</a:t>
                      </a:r>
                      <a:r>
                        <a:rPr kumimoji="0" lang="en-US"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Mais l’ange du Seigneur appela Abraham et lui dit: “Abraham, Abraham, regarde, n’étends pas la main contre l’enfant et ne lui fais aucun mal..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694826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85131874"/>
      </p:ext>
    </p:extLst>
  </p:cSld>
  <p:clrMapOvr>
    <a:masterClrMapping/>
  </p:clrMapOvr>
  <p:transition/>
</p:sld>
</file>

<file path=ppt/slides/slide3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8523" name="Group 27"/>
          <p:cNvGraphicFramePr>
            <a:graphicFrameLocks noGrp="1"/>
          </p:cNvGraphicFramePr>
          <p:nvPr>
            <p:ph/>
            <p:extLst>
              <p:ext uri="{D42A27DB-BD31-4B8C-83A1-F6EECF244321}">
                <p14:modId xmlns:p14="http://schemas.microsoft.com/office/powerpoint/2010/main" val="1475499121"/>
              </p:ext>
            </p:extLst>
          </p:nvPr>
        </p:nvGraphicFramePr>
        <p:xfrm>
          <a:off x="0" y="0"/>
          <a:ext cx="9144000" cy="5611368"/>
        </p:xfrm>
        <a:graphic>
          <a:graphicData uri="http://schemas.openxmlformats.org/drawingml/2006/table">
            <a:tbl>
              <a:tblPr/>
              <a:tblGrid>
                <a:gridCol w="9144000">
                  <a:extLst>
                    <a:ext uri="{9D8B030D-6E8A-4147-A177-3AD203B41FA5}">
                      <a16:colId xmlns:a16="http://schemas.microsoft.com/office/drawing/2014/main" val="20000"/>
                    </a:ext>
                  </a:extLst>
                </a:gridCol>
              </a:tblGrid>
              <a:tr h="135788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فلما نظر الرب محبتك فيه قال: إني أنا هو الرب إلهك أقسمت بذاتي إني بالبركة أباركك وبالكثرة أكثر نسلك فرفع إبراهيم عينية فنظر خروفاً عند الشجرة موثقاً بقرنيه فترك إسحق إبنه وأخذ الخروف وأصعده محرقة عوضاً عنه</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8724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Quand Dieu vit ton amour envers Lui, Il dit: Moi Le Seigneur ton Dieu, Je le jure par Moi-même, Je te comblerai de bénédictions et Je multiplierai ta postérité.”  Alors Abraham leva les yeux et vit un bélier, qui s’était pris par les cornes dans un buisson.  Il laissa Isaac, son fils et prit le bélier et l’offrit en holocauste à sa place.</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267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9438018"/>
      </p:ext>
    </p:extLst>
  </p:cSld>
  <p:clrMapOvr>
    <a:masterClrMapping/>
  </p:clrMapOvr>
  <p:transition/>
</p:sld>
</file>

<file path=ppt/slides/slide3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9541" name="Group 21"/>
          <p:cNvGraphicFramePr>
            <a:graphicFrameLocks noGrp="1"/>
          </p:cNvGraphicFramePr>
          <p:nvPr>
            <p:ph/>
            <p:extLst>
              <p:ext uri="{D42A27DB-BD31-4B8C-83A1-F6EECF244321}">
                <p14:modId xmlns:p14="http://schemas.microsoft.com/office/powerpoint/2010/main" val="2775106673"/>
              </p:ext>
            </p:extLst>
          </p:nvPr>
        </p:nvGraphicFramePr>
        <p:xfrm>
          <a:off x="0" y="0"/>
          <a:ext cx="9144000" cy="5076016"/>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فذبح إسحق كان إشارة إلى هرق دم المسيح ابن الله على الصليب عن خلاص العالم وكما حمل إسحق حطب المحرقة كذلك حمل المسيح خشبة الصليب</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42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L’immolation d’Isaac était un symbole du versement du sang du Christ, Le Fils de Dieu, sur la croix pour le salut du monde.  Et, comme Isaac a porté le bois de l’holocauste, Le Christ aussi a porté le bois de la croix.</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26601752"/>
      </p:ext>
    </p:extLst>
  </p:cSld>
  <p:clrMapOvr>
    <a:masterClrMapping/>
  </p:clrMapOvr>
  <p:transition/>
</p:sld>
</file>

<file path=ppt/slides/slide3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01593" name="Group 25"/>
          <p:cNvGraphicFramePr>
            <a:graphicFrameLocks noGrp="1"/>
          </p:cNvGraphicFramePr>
          <p:nvPr>
            <p:ph/>
            <p:extLst>
              <p:ext uri="{D42A27DB-BD31-4B8C-83A1-F6EECF244321}">
                <p14:modId xmlns:p14="http://schemas.microsoft.com/office/powerpoint/2010/main" val="606020035"/>
              </p:ext>
            </p:extLst>
          </p:nvPr>
        </p:nvGraphicFramePr>
        <p:xfrm>
          <a:off x="0" y="0"/>
          <a:ext cx="9144000" cy="5338668"/>
        </p:xfrm>
        <a:graphic>
          <a:graphicData uri="http://schemas.openxmlformats.org/drawingml/2006/table">
            <a:tbl>
              <a:tblPr/>
              <a:tblGrid>
                <a:gridCol w="9144000">
                  <a:extLst>
                    <a:ext uri="{9D8B030D-6E8A-4147-A177-3AD203B41FA5}">
                      <a16:colId xmlns:a16="http://schemas.microsoft.com/office/drawing/2014/main" val="20000"/>
                    </a:ext>
                  </a:extLst>
                </a:gridCol>
              </a:tblGrid>
              <a:tr h="150418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كما رجع اسحق حيا، هكذا أيضا المسيح قام حيا من الأموات وظهر لتلاميذه القديسين. اللهم يا من قبل ذبيحة أبينا ابراهيم، اقبل هذه الذبيحة منا </a:t>
                      </a:r>
                      <a:r>
                        <a:rPr kumimoji="0" lang="ar-SA" sz="2800" b="0" i="0" u="none" strike="noStrike" cap="none" normalizeH="0" baseline="0" dirty="0">
                          <a:ln>
                            <a:noFill/>
                          </a:ln>
                          <a:solidFill>
                            <a:schemeClr val="tx1"/>
                          </a:solidFill>
                          <a:effectLst/>
                          <a:latin typeface="Arial" charset="0"/>
                          <a:cs typeface="Arial" charset="0"/>
                        </a:rPr>
                        <a:t>في هذه الساعة بارك هذه القرابين بارك الذين قدمت عنهم نيح نفوس الأموات</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5997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comme Isaac est retourné vivant, Le Christ est ressuscité des morts et Il est apparu à Ses disciples saints. O Dieu qui a agrée le sacrifice de Notre père Abraham, accepte notre sacrifice à cette heure.  Bénis ces offrandes, bénis ceux qui à l’intention de elles ont été offertes. Donne le repos aux âmes des défunts.</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26306360"/>
      </p:ext>
    </p:extLst>
  </p:cSld>
  <p:clrMapOvr>
    <a:masterClrMapping/>
  </p:clrMapOvr>
  <p:transition/>
</p:sld>
</file>

<file path=ppt/slides/slide3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00566" name="Group 22"/>
          <p:cNvGraphicFramePr>
            <a:graphicFrameLocks noGrp="1"/>
          </p:cNvGraphicFramePr>
          <p:nvPr>
            <p:ph/>
            <p:extLst>
              <p:ext uri="{D42A27DB-BD31-4B8C-83A1-F6EECF244321}">
                <p14:modId xmlns:p14="http://schemas.microsoft.com/office/powerpoint/2010/main" val="3077330538"/>
              </p:ext>
            </p:extLst>
          </p:nvPr>
        </p:nvGraphicFramePr>
        <p:xfrm>
          <a:off x="0" y="0"/>
          <a:ext cx="9144000" cy="4971288"/>
        </p:xfrm>
        <a:graphic>
          <a:graphicData uri="http://schemas.openxmlformats.org/drawingml/2006/table">
            <a:tbl>
              <a:tblPr/>
              <a:tblGrid>
                <a:gridCol w="9144000">
                  <a:extLst>
                    <a:ext uri="{9D8B030D-6E8A-4147-A177-3AD203B41FA5}">
                      <a16:colId xmlns:a16="http://schemas.microsoft.com/office/drawing/2014/main" val="20000"/>
                    </a:ext>
                  </a:extLst>
                </a:gridCol>
              </a:tblGrid>
              <a:tr h="150418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فليبارك المسيح على قلوبنا وأرواحنا لكي بقلب طاهر ونفس مستنيرة وإيمان بلا رياء ومحبة كاملة ورجاء ثابت نجسر بدالة بغير خوف أن ندعوك يا الله الآب القدوس الذي في السموات ونقول: يا أبانا الذي في السموات.. الخ. </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3240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Que Le Christ bénisse nos cœurs et nos esprits.  Ainsi par un cœur net, une âme éclairée, une foi sans hypocrisie, un amour parfait, une espérance qui demeure, nous osions par faveur et sans crainte Te supplier, O Dieu Le Père saint qui est aux cieux en disant: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6" name="AutoShape 80">
            <a:hlinkClick r:id="rId2" action="ppaction://hlinksldjump" highlightClick="1"/>
            <a:extLst>
              <a:ext uri="{FF2B5EF4-FFF2-40B4-BE49-F238E27FC236}">
                <a16:creationId xmlns:a16="http://schemas.microsoft.com/office/drawing/2014/main" id="{BFA0C826-D5DF-42E1-A1DC-008A35BAB417}"/>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8706CA94-4DB9-4F4D-A326-060B4FD2E74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757400532"/>
      </p:ext>
    </p:extLst>
  </p:cSld>
  <p:clrMapOvr>
    <a:masterClrMapping/>
  </p:clrMapOvr>
  <p:transition/>
</p:sld>
</file>

<file path=ppt/slides/slide3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66054758"/>
      </p:ext>
    </p:extLst>
  </p:cSld>
  <p:clrMapOvr>
    <a:masterClrMapping/>
  </p:clrMapOvr>
  <p:transition/>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90">
            <a:extLst>
              <a:ext uri="{FF2B5EF4-FFF2-40B4-BE49-F238E27FC236}">
                <a16:creationId xmlns:a16="http://schemas.microsoft.com/office/drawing/2014/main" id="{8FC163DA-C6AF-4124-AE09-1BA97EDFEC5A}"/>
              </a:ext>
            </a:extLst>
          </p:cNvPr>
          <p:cNvGraphicFramePr>
            <a:graphicFrameLocks/>
          </p:cNvGraphicFramePr>
          <p:nvPr>
            <p:extLst>
              <p:ext uri="{D42A27DB-BD31-4B8C-83A1-F6EECF244321}">
                <p14:modId xmlns:p14="http://schemas.microsoft.com/office/powerpoint/2010/main" val="505166235"/>
              </p:ext>
            </p:extLst>
          </p:nvPr>
        </p:nvGraphicFramePr>
        <p:xfrm>
          <a:off x="1" y="0"/>
          <a:ext cx="9143999" cy="5000244"/>
        </p:xfrm>
        <a:graphic>
          <a:graphicData uri="http://schemas.openxmlformats.org/drawingml/2006/table">
            <a:tbl>
              <a:tblPr/>
              <a:tblGrid>
                <a:gridCol w="3301549">
                  <a:extLst>
                    <a:ext uri="{9D8B030D-6E8A-4147-A177-3AD203B41FA5}">
                      <a16:colId xmlns:a16="http://schemas.microsoft.com/office/drawing/2014/main" val="3002025102"/>
                    </a:ext>
                  </a:extLst>
                </a:gridCol>
                <a:gridCol w="3222467">
                  <a:extLst>
                    <a:ext uri="{9D8B030D-6E8A-4147-A177-3AD203B41FA5}">
                      <a16:colId xmlns:a16="http://schemas.microsoft.com/office/drawing/2014/main" val="20000"/>
                    </a:ext>
                  </a:extLst>
                </a:gridCol>
                <a:gridCol w="2619983">
                  <a:extLst>
                    <a:ext uri="{9D8B030D-6E8A-4147-A177-3AD203B41FA5}">
                      <a16:colId xmlns:a16="http://schemas.microsoft.com/office/drawing/2014/main" val="20001"/>
                    </a:ext>
                  </a:extLst>
                </a:gridCol>
              </a:tblGrid>
              <a:tr h="361220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300" b="0" i="0" u="none" strike="noStrike" cap="none" normalizeH="0" baseline="0" dirty="0">
                          <a:ln>
                            <a:noFill/>
                          </a:ln>
                          <a:solidFill>
                            <a:schemeClr val="tx1"/>
                          </a:solidFill>
                          <a:effectLst/>
                          <a:latin typeface="Coptic1" pitchFamily="2" charset="0"/>
                          <a:cs typeface="Arial" charset="0"/>
                        </a:rPr>
                        <a:t>?</a:t>
                      </a:r>
                      <a:r>
                        <a:rPr kumimoji="0" lang="fr-FR" sz="2300" b="0" i="0" u="none" strike="noStrike" cap="none" normalizeH="0" baseline="0" dirty="0" err="1">
                          <a:ln>
                            <a:noFill/>
                          </a:ln>
                          <a:solidFill>
                            <a:schemeClr val="tx1"/>
                          </a:solidFill>
                          <a:effectLst/>
                          <a:latin typeface="Coptic1" pitchFamily="2" charset="0"/>
                          <a:cs typeface="Arial" charset="0"/>
                        </a:rPr>
                        <a:t>agap</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tou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Yeou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ke</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Patroc</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ke</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arictou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monogenouc</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Uiou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kuriou</a:t>
                      </a:r>
                      <a:r>
                        <a:rPr kumimoji="0" lang="fr-FR" sz="2300" b="0" i="0" u="none" strike="noStrike" cap="none" normalizeH="0" baseline="0" dirty="0">
                          <a:ln>
                            <a:noFill/>
                          </a:ln>
                          <a:solidFill>
                            <a:schemeClr val="tx1"/>
                          </a:solidFill>
                          <a:effectLst/>
                          <a:latin typeface="Coptic1" pitchFamily="2" charset="0"/>
                          <a:cs typeface="Arial" charset="0"/>
                        </a:rPr>
                        <a:t> de </a:t>
                      </a:r>
                      <a:r>
                        <a:rPr kumimoji="0" lang="fr-FR" sz="2300" b="0" i="0" u="none" strike="noStrike" cap="none" normalizeH="0" baseline="0" dirty="0" err="1">
                          <a:ln>
                            <a:noFill/>
                          </a:ln>
                          <a:solidFill>
                            <a:schemeClr val="tx1"/>
                          </a:solidFill>
                          <a:effectLst/>
                          <a:latin typeface="Coptic1" pitchFamily="2" charset="0"/>
                          <a:cs typeface="Arial" charset="0"/>
                        </a:rPr>
                        <a:t>ke</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yeou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kecwt</a:t>
                      </a:r>
                      <a:r>
                        <a:rPr kumimoji="0" lang="fr-FR" sz="2300" b="0" i="0" u="none" strike="noStrike" cap="none" normalizeH="0" baseline="0" dirty="0">
                          <a:ln>
                            <a:noFill/>
                          </a:ln>
                          <a:solidFill>
                            <a:schemeClr val="tx1"/>
                          </a:solidFill>
                          <a:effectLst/>
                          <a:latin typeface="Coptic1" pitchFamily="2" charset="0"/>
                          <a:cs typeface="Arial" charset="0"/>
                        </a:rPr>
                        <a:t>/roc /~</a:t>
                      </a:r>
                      <a:r>
                        <a:rPr kumimoji="0" lang="fr-FR" sz="2300" b="0" i="0" u="none" strike="noStrike" cap="none" normalizeH="0" baseline="0" dirty="0" err="1">
                          <a:ln>
                            <a:noFill/>
                          </a:ln>
                          <a:solidFill>
                            <a:schemeClr val="tx1"/>
                          </a:solidFill>
                          <a:effectLst/>
                          <a:latin typeface="Coptic1" pitchFamily="2" charset="0"/>
                          <a:cs typeface="Arial" charset="0"/>
                        </a:rPr>
                        <a:t>mwn</a:t>
                      </a:r>
                      <a:r>
                        <a:rPr kumimoji="0" lang="fr-FR" sz="2300" b="0" i="0" u="none" strike="noStrike" cap="none" normalizeH="0" baseline="0" dirty="0">
                          <a:ln>
                            <a:noFill/>
                          </a:ln>
                          <a:solidFill>
                            <a:schemeClr val="tx1"/>
                          </a:solidFill>
                          <a:effectLst/>
                          <a:latin typeface="Coptic1" pitchFamily="2" charset="0"/>
                          <a:cs typeface="Arial" charset="0"/>
                        </a:rPr>
                        <a:t> I/cou &lt;~</a:t>
                      </a:r>
                      <a:r>
                        <a:rPr kumimoji="0" lang="fr-FR" sz="2300" b="0" i="0" u="none" strike="noStrike" cap="none" normalizeH="0" baseline="0" dirty="0" err="1">
                          <a:ln>
                            <a:noFill/>
                          </a:ln>
                          <a:solidFill>
                            <a:schemeClr val="tx1"/>
                          </a:solidFill>
                          <a:effectLst/>
                          <a:latin typeface="Coptic1" pitchFamily="2" charset="0"/>
                          <a:cs typeface="Arial" charset="0"/>
                        </a:rPr>
                        <a:t>rictou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ke</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koinwnia</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ke</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dwrea</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tou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Agiou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p~neumatoc</a:t>
                      </a:r>
                      <a:r>
                        <a:rPr kumimoji="0" lang="fr-FR" sz="2300" b="0" i="0" u="none" strike="noStrike" cap="none" normalizeH="0" baseline="0" dirty="0">
                          <a:ln>
                            <a:noFill/>
                          </a:ln>
                          <a:solidFill>
                            <a:schemeClr val="tx1"/>
                          </a:solidFill>
                          <a:effectLst/>
                          <a:latin typeface="Coptic1" pitchFamily="2" charset="0"/>
                          <a:cs typeface="Arial" charset="0"/>
                        </a:rPr>
                        <a:t> i~/~</a:t>
                      </a:r>
                      <a:r>
                        <a:rPr kumimoji="0" lang="fr-FR" sz="2300" b="0" i="0" u="none" strike="noStrike" cap="none" normalizeH="0" baseline="0" dirty="0" err="1">
                          <a:ln>
                            <a:noFill/>
                          </a:ln>
                          <a:solidFill>
                            <a:schemeClr val="tx1"/>
                          </a:solidFill>
                          <a:effectLst/>
                          <a:latin typeface="Coptic1" pitchFamily="2" charset="0"/>
                          <a:cs typeface="Arial" charset="0"/>
                        </a:rPr>
                        <a:t>meta</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pantwn</a:t>
                      </a:r>
                      <a:r>
                        <a:rPr kumimoji="0" lang="fr-FR" sz="2300" b="0" i="0" u="none" strike="noStrike" cap="none" normalizeH="0" baseline="0" dirty="0">
                          <a:ln>
                            <a:noFill/>
                          </a:ln>
                          <a:solidFill>
                            <a:schemeClr val="tx1"/>
                          </a:solidFill>
                          <a:effectLst/>
                          <a:latin typeface="Coptic1" pitchFamily="2" charset="0"/>
                          <a:cs typeface="Arial" charset="0"/>
                        </a:rPr>
                        <a:t> u~~</a:t>
                      </a:r>
                      <a:r>
                        <a:rPr kumimoji="0" lang="fr-FR" sz="2300" b="0" i="0" u="none" strike="noStrike" cap="none" normalizeH="0" baseline="0" dirty="0" err="1">
                          <a:ln>
                            <a:noFill/>
                          </a:ln>
                          <a:solidFill>
                            <a:schemeClr val="tx1"/>
                          </a:solidFill>
                          <a:effectLst/>
                          <a:latin typeface="Coptic1" pitchFamily="2" charset="0"/>
                          <a:cs typeface="Arial" charset="0"/>
                        </a:rPr>
                        <a:t>mwn</a:t>
                      </a:r>
                      <a:r>
                        <a:rPr kumimoji="0" lang="fr-FR" sz="2300" b="0" i="0" u="none" strike="noStrike" cap="none" normalizeH="0" baseline="0" dirty="0">
                          <a:ln>
                            <a:noFill/>
                          </a:ln>
                          <a:solidFill>
                            <a:schemeClr val="tx1"/>
                          </a:solidFill>
                          <a:effectLst/>
                          <a:latin typeface="Coptic1" pitchFamily="2" charset="0"/>
                          <a:cs typeface="Arial" charset="0"/>
                        </a:rPr>
                        <a:t>.</a:t>
                      </a:r>
                    </a:p>
                    <a:p>
                      <a:pPr algn="just"/>
                      <a:r>
                        <a:rPr lang="de-DE" sz="2300" b="0" i="0" u="none" strike="noStrike" kern="1200" baseline="0" dirty="0" err="1">
                          <a:solidFill>
                            <a:schemeClr val="tx1"/>
                          </a:solidFill>
                          <a:latin typeface="Coptic1" pitchFamily="2" charset="0"/>
                          <a:ea typeface="+mn-ea"/>
                          <a:cs typeface="+mn-cs"/>
                        </a:rPr>
                        <a:t>Masenwten</a:t>
                      </a:r>
                      <a:r>
                        <a:rPr lang="de-DE" sz="2300" b="0" i="0" u="none" strike="noStrike" kern="1200" baseline="0" dirty="0">
                          <a:solidFill>
                            <a:schemeClr val="tx1"/>
                          </a:solidFill>
                          <a:latin typeface="Coptic1" pitchFamily="2" charset="0"/>
                          <a:ea typeface="+mn-ea"/>
                          <a:cs typeface="+mn-cs"/>
                        </a:rPr>
                        <a:t> </a:t>
                      </a:r>
                      <a:r>
                        <a:rPr lang="de-DE" sz="2300" b="0" i="0" u="none" strike="noStrike" kern="1200" baseline="0" dirty="0" err="1">
                          <a:solidFill>
                            <a:schemeClr val="tx1"/>
                          </a:solidFill>
                          <a:latin typeface="Coptic1" pitchFamily="2" charset="0"/>
                          <a:ea typeface="+mn-ea"/>
                          <a:cs typeface="+mn-cs"/>
                        </a:rPr>
                        <a:t>qen</a:t>
                      </a:r>
                      <a:r>
                        <a:rPr lang="de-DE" sz="2300" b="0" i="0" u="none" strike="noStrike" kern="1200" baseline="0" dirty="0">
                          <a:solidFill>
                            <a:schemeClr val="tx1"/>
                          </a:solidFill>
                          <a:latin typeface="Coptic1" pitchFamily="2" charset="0"/>
                          <a:ea typeface="+mn-ea"/>
                          <a:cs typeface="+mn-cs"/>
                        </a:rPr>
                        <a:t> </a:t>
                      </a:r>
                      <a:r>
                        <a:rPr lang="de-DE" sz="2300" b="0" i="0" u="none" strike="noStrike" kern="1200" baseline="0" dirty="0" err="1">
                          <a:solidFill>
                            <a:schemeClr val="tx1"/>
                          </a:solidFill>
                          <a:latin typeface="Coptic1" pitchFamily="2" charset="0"/>
                          <a:ea typeface="+mn-ea"/>
                          <a:cs typeface="+mn-cs"/>
                        </a:rPr>
                        <a:t>ouhir</a:t>
                      </a:r>
                      <a:r>
                        <a:rPr lang="de-DE" sz="2300" b="0" i="0" u="none" strike="noStrike" kern="1200" baseline="0" dirty="0">
                          <a:solidFill>
                            <a:schemeClr val="tx1"/>
                          </a:solidFill>
                          <a:latin typeface="Coptic1" pitchFamily="2" charset="0"/>
                          <a:ea typeface="+mn-ea"/>
                          <a:cs typeface="+mn-cs"/>
                        </a:rPr>
                        <a:t>/n/: </a:t>
                      </a:r>
                      <a:r>
                        <a:rPr lang="de-DE" sz="2300" b="0" i="0" u="none" strike="noStrike" kern="1200" baseline="0" dirty="0" err="1">
                          <a:solidFill>
                            <a:schemeClr val="tx1"/>
                          </a:solidFill>
                          <a:latin typeface="Coptic1" pitchFamily="2" charset="0"/>
                          <a:ea typeface="+mn-ea"/>
                          <a:cs typeface="+mn-cs"/>
                        </a:rPr>
                        <a:t>Po#c</a:t>
                      </a:r>
                      <a:r>
                        <a:rPr lang="de-DE" sz="2300" b="0" i="0" u="none" strike="noStrike" kern="1200" baseline="0" dirty="0">
                          <a:solidFill>
                            <a:schemeClr val="tx1"/>
                          </a:solidFill>
                          <a:latin typeface="Coptic1" pitchFamily="2" charset="0"/>
                          <a:ea typeface="+mn-ea"/>
                          <a:cs typeface="+mn-cs"/>
                        </a:rPr>
                        <a:t># </a:t>
                      </a:r>
                      <a:r>
                        <a:rPr lang="pt-BR" sz="2300" b="0" i="0" u="none" strike="noStrike" kern="1200" baseline="0" dirty="0">
                          <a:solidFill>
                            <a:schemeClr val="tx1"/>
                          </a:solidFill>
                          <a:latin typeface="Coptic1" pitchFamily="2" charset="0"/>
                          <a:ea typeface="+mn-ea"/>
                          <a:cs typeface="+mn-cs"/>
                        </a:rPr>
                        <a:t>nemwten t/rou: a~m/n.</a:t>
                      </a:r>
                      <a:endParaRPr kumimoji="0" lang="fr-FR" sz="23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algn="just"/>
                      <a:r>
                        <a:rPr lang="fr-FR" sz="2400" b="0" i="0" u="none" strike="noStrike" kern="1200" baseline="0" dirty="0">
                          <a:solidFill>
                            <a:schemeClr val="tx1"/>
                          </a:solidFill>
                          <a:latin typeface="+mn-lt"/>
                          <a:ea typeface="+mn-ea"/>
                          <a:cs typeface="+mn-cs"/>
                        </a:rPr>
                        <a:t>L’amour de Dieu le Père, la grâce de Son Fils unique Notre Seigneur, notre Dieu et notre Sauveur Jésus Christ et la communion et les dons du Saint Esprit soit avec vous tous.</a:t>
                      </a:r>
                    </a:p>
                    <a:p>
                      <a:pPr algn="just"/>
                      <a:r>
                        <a:rPr lang="fr-FR" sz="2400" b="0" i="0" u="none" strike="noStrike" kern="1200" baseline="0" dirty="0">
                          <a:solidFill>
                            <a:schemeClr val="tx1"/>
                          </a:solidFill>
                          <a:latin typeface="+mn-lt"/>
                          <a:ea typeface="+mn-ea"/>
                          <a:cs typeface="+mn-cs"/>
                        </a:rPr>
                        <a:t>Allez en paix, que la paix du Seigneur soit avec vous tous.</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fr-FR" sz="2000" b="0" i="0" u="sng" strike="noStrike" cap="none" normalizeH="0" baseline="0" dirty="0">
                        <a:ln>
                          <a:noFill/>
                        </a:ln>
                        <a:solidFill>
                          <a:srgbClr val="FF9933"/>
                        </a:solidFill>
                        <a:effectLst/>
                        <a:latin typeface="Arial" charset="0"/>
                        <a:cs typeface="Times New Roman" pitchFamily="18" charset="0"/>
                      </a:endParaRPr>
                    </a:p>
                    <a:p>
                      <a:pPr algn="just" rtl="1"/>
                      <a:r>
                        <a:rPr lang="ar-EG" sz="2800" b="0" i="0" u="none" strike="noStrike" kern="1200" baseline="0" dirty="0">
                          <a:solidFill>
                            <a:schemeClr val="tx1"/>
                          </a:solidFill>
                          <a:latin typeface="+mn-lt"/>
                          <a:ea typeface="+mn-ea"/>
                          <a:cs typeface="+mn-cs"/>
                        </a:rPr>
                        <a:t>محبة الله الآب ونعمة</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الإبن</a:t>
                      </a:r>
                      <a:r>
                        <a:rPr lang="ar-EG" sz="2800" b="0" i="0" u="none" strike="noStrike" kern="1200" baseline="0" dirty="0">
                          <a:solidFill>
                            <a:schemeClr val="tx1"/>
                          </a:solidFill>
                          <a:latin typeface="+mn-lt"/>
                          <a:ea typeface="+mn-ea"/>
                          <a:cs typeface="+mn-cs"/>
                        </a:rPr>
                        <a:t> الوحيد ربنا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وإلهنا ومخلصنا يسوع</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المسيح وشركة وعطية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الروح القدس تكون مع</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جميعكم</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إمضوا</a:t>
                      </a:r>
                      <a:r>
                        <a:rPr lang="ar-EG" sz="2800" b="0" i="0" u="none" strike="noStrike" kern="1200" baseline="0" dirty="0">
                          <a:solidFill>
                            <a:schemeClr val="tx1"/>
                          </a:solidFill>
                          <a:latin typeface="+mn-lt"/>
                          <a:ea typeface="+mn-ea"/>
                          <a:cs typeface="+mn-cs"/>
                        </a:rPr>
                        <a:t> بسلام الرب</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معكم</a:t>
                      </a:r>
                      <a:r>
                        <a:rPr lang="fr-FR" sz="2800" b="0" i="0" u="none" strike="noStrike" kern="1200" baseline="0" dirty="0">
                          <a:solidFill>
                            <a:schemeClr val="tx1"/>
                          </a:solidFill>
                          <a:latin typeface="+mn-lt"/>
                          <a:ea typeface="+mn-ea"/>
                          <a:cs typeface="+mn-cs"/>
                        </a:rPr>
                        <a:t>.</a:t>
                      </a:r>
                      <a:endParaRPr kumimoji="0" lang="fr-FR"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5170406" y="4966376"/>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84878302"/>
      </p:ext>
    </p:extLst>
  </p:cSld>
  <p:clrMapOvr>
    <a:masterClrMapping/>
  </p:clrMapOvr>
  <p:transition/>
</p:sld>
</file>

<file path=ppt/slides/slide3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502603" name="Rectangle 11"/>
          <p:cNvSpPr>
            <a:spLocks noChangeArrowheads="1"/>
          </p:cNvSpPr>
          <p:nvPr/>
        </p:nvSpPr>
        <p:spPr bwMode="auto">
          <a:xfrm>
            <a:off x="381000" y="761008"/>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للأبن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سبت الفرح</a:t>
            </a:r>
            <a:br>
              <a:rPr lang="ar-EG" sz="4000" dirty="0">
                <a:latin typeface="Arial" charset="0"/>
              </a:rPr>
            </a:br>
            <a:r>
              <a:rPr lang="fr-CA" sz="3200" dirty="0">
                <a:latin typeface="Arial" charset="0"/>
              </a:rPr>
              <a:t>Prière pour le samedi saint</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62326044"/>
      </p:ext>
    </p:extLst>
  </p:cSld>
  <p:clrMapOvr>
    <a:masterClrMapping/>
  </p:clrMapOvr>
  <p:transition/>
</p:sld>
</file>

<file path=ppt/slides/slide3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03643" name="Group 27"/>
          <p:cNvGraphicFramePr>
            <a:graphicFrameLocks noGrp="1"/>
          </p:cNvGraphicFramePr>
          <p:nvPr>
            <p:ph/>
            <p:extLst>
              <p:ext uri="{D42A27DB-BD31-4B8C-83A1-F6EECF244321}">
                <p14:modId xmlns:p14="http://schemas.microsoft.com/office/powerpoint/2010/main" val="1769703488"/>
              </p:ext>
            </p:extLst>
          </p:nvPr>
        </p:nvGraphicFramePr>
        <p:xfrm>
          <a:off x="0" y="-18380"/>
          <a:ext cx="9144000" cy="5187696"/>
        </p:xfrm>
        <a:graphic>
          <a:graphicData uri="http://schemas.openxmlformats.org/drawingml/2006/table">
            <a:tbl>
              <a:tblPr/>
              <a:tblGrid>
                <a:gridCol w="9144000">
                  <a:extLst>
                    <a:ext uri="{9D8B030D-6E8A-4147-A177-3AD203B41FA5}">
                      <a16:colId xmlns:a16="http://schemas.microsoft.com/office/drawing/2014/main" val="20000"/>
                    </a:ext>
                  </a:extLst>
                </a:gridCol>
              </a:tblGrid>
              <a:tr h="1671907">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يسوع المسيح ذا الإسم المخلص الذي بكثرة رحمته نزل إلى الجحيم وأبطل عز الموت انت هو ملك الدهور غير المائت الأبدي كلمة الله الذي على الكل راعي الخراف الناطقة رئيس كهنة الخيرات العتيدة الذي صعد إلى السموات وصار فوق السموات ودخل داخل الحجاب موضع قدس الأقداس الموضع الذي لا يدخل إليه ذو طبيعة بشرية </a:t>
                      </a:r>
                      <a:endParaRPr kumimoji="0" lang="ar-EG"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3416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Ô Jésus Christ, au nom de rédempteur, celui avec Ses multiples miséricordes est descendu aux enfers et a mis fin à la mort éternelle.  Tu es le Roi des siècles l’immortel, l’éternel..  Le Logos de Dieu qui est au dessus de tous.  Le berger du troupeau parlant.  Le Grand Prêtre des grâces à venir.  Qui est monté aux cieux et devenu plus haut que les cieux.  Qui est rentré dans la voile à l’endroit du saint des saints. L’endroit dans lequel n’entre guère quelqu’un avec une nature humaine.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038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02DFA829-0B8D-4BEE-B4CA-3F9322964E63}"/>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1681929865"/>
      </p:ext>
    </p:extLst>
  </p:cSld>
  <p:clrMapOvr>
    <a:masterClrMapping/>
  </p:clrMapOvr>
  <p:transition/>
</p:sld>
</file>

<file path=ppt/slides/slide3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04677" name="Group 37"/>
          <p:cNvGraphicFramePr>
            <a:graphicFrameLocks noGrp="1"/>
          </p:cNvGraphicFramePr>
          <p:nvPr>
            <p:ph/>
            <p:extLst>
              <p:ext uri="{D42A27DB-BD31-4B8C-83A1-F6EECF244321}">
                <p14:modId xmlns:p14="http://schemas.microsoft.com/office/powerpoint/2010/main" val="1170459971"/>
              </p:ext>
            </p:extLst>
          </p:nvPr>
        </p:nvGraphicFramePr>
        <p:xfrm>
          <a:off x="0" y="0"/>
          <a:ext cx="9144000" cy="5497164"/>
        </p:xfrm>
        <a:graphic>
          <a:graphicData uri="http://schemas.openxmlformats.org/drawingml/2006/table">
            <a:tbl>
              <a:tblPr/>
              <a:tblGrid>
                <a:gridCol w="9144000">
                  <a:extLst>
                    <a:ext uri="{9D8B030D-6E8A-4147-A177-3AD203B41FA5}">
                      <a16:colId xmlns:a16="http://schemas.microsoft.com/office/drawing/2014/main" val="20000"/>
                    </a:ext>
                  </a:extLst>
                </a:gridCol>
              </a:tblGrid>
              <a:tr h="135788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50" b="0" i="0" u="none" strike="noStrike" cap="none" normalizeH="0" baseline="0" dirty="0">
                          <a:ln>
                            <a:noFill/>
                          </a:ln>
                          <a:solidFill>
                            <a:schemeClr val="tx1"/>
                          </a:solidFill>
                          <a:effectLst/>
                          <a:latin typeface="Arial" charset="0"/>
                          <a:cs typeface="Arial" charset="0"/>
                        </a:rPr>
                        <a:t>وسار سابقاً عنا صائراً رئيس كهنة إلى الأبد على رتبة ملكي صادق انت هو الذي تنبأ من أجلك أشعياء النبي قائلاً: مثل خروف سيق إلى الذبح ومثل حمل بلا صوت أمام الذي يجزه هكذا لا يفتح فاه رفع حكمه في تواضعه وجيله من يقدر أن يقصه </a:t>
                      </a:r>
                      <a:endParaRPr kumimoji="0" lang="ar-EG" sz="275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7826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nous a précédé, devenant Grand Prêtre à jamais à la grade de Melchisédech. Tu es celui à qui </a:t>
                      </a:r>
                      <a:r>
                        <a:rPr kumimoji="0" lang="fr-CA" sz="2800" b="0" i="0" u="none" strike="noStrike" cap="none" normalizeH="0" baseline="0" dirty="0" err="1">
                          <a:ln>
                            <a:noFill/>
                          </a:ln>
                          <a:solidFill>
                            <a:schemeClr val="tx1"/>
                          </a:solidFill>
                          <a:effectLst/>
                          <a:latin typeface="Arial" charset="0"/>
                          <a:cs typeface="Arial" charset="0"/>
                        </a:rPr>
                        <a:t>Isaie</a:t>
                      </a:r>
                      <a:r>
                        <a:rPr kumimoji="0" lang="fr-CA" sz="2800" b="0" i="0" u="none" strike="noStrike" cap="none" normalizeH="0" baseline="0" dirty="0">
                          <a:ln>
                            <a:noFill/>
                          </a:ln>
                          <a:solidFill>
                            <a:schemeClr val="tx1"/>
                          </a:solidFill>
                          <a:effectLst/>
                          <a:latin typeface="Arial" charset="0"/>
                          <a:cs typeface="Arial" charset="0"/>
                        </a:rPr>
                        <a:t> a prédit en disant: “Comme une brebis il a été mené à l’abattoir, comme un agneau muet devant celui qui le tond ainsi Il n’ouvre pas la bouche.  Dans Son  abaissement Son droit a été dénié et Sa génération, qui la racontera?”</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419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82158092"/>
      </p:ext>
    </p:extLst>
  </p:cSld>
  <p:clrMapOvr>
    <a:masterClrMapping/>
  </p:clrMapOvr>
  <p:transition/>
</p:sld>
</file>

<file path=ppt/slides/slide3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05688" name="Group 24"/>
          <p:cNvGraphicFramePr>
            <a:graphicFrameLocks noGrp="1"/>
          </p:cNvGraphicFramePr>
          <p:nvPr>
            <p:ph/>
            <p:extLst>
              <p:ext uri="{D42A27DB-BD31-4B8C-83A1-F6EECF244321}">
                <p14:modId xmlns:p14="http://schemas.microsoft.com/office/powerpoint/2010/main" val="1391046924"/>
              </p:ext>
            </p:extLst>
          </p:nvPr>
        </p:nvGraphicFramePr>
        <p:xfrm>
          <a:off x="0" y="0"/>
          <a:ext cx="9144000" cy="5436204"/>
        </p:xfrm>
        <a:graphic>
          <a:graphicData uri="http://schemas.openxmlformats.org/drawingml/2006/table">
            <a:tbl>
              <a:tblPr/>
              <a:tblGrid>
                <a:gridCol w="9144000">
                  <a:extLst>
                    <a:ext uri="{9D8B030D-6E8A-4147-A177-3AD203B41FA5}">
                      <a16:colId xmlns:a16="http://schemas.microsoft.com/office/drawing/2014/main" val="20000"/>
                    </a:ext>
                  </a:extLst>
                </a:gridCol>
              </a:tblGrid>
              <a:tr h="1357884">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جرحت لأجل خطايانا وتوجعت لأجل آثامنا تأديب سلامنا عليك وبجراحاتك شفينا كنا ضالين مثل خراف أتيت يا سيدنا وأنقذتنا بمعرفة صليبك الحقيقية وأنعمت لنا بشجرة الحياة التي هي جسدك الإلهي ودمك الحقيقي </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78266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Tu as été blessé à cause de nos péchés, souffert à cause de nos fautes.  Le châtiment qui nous rend la paix est sur Toi, et dans Tes blessures nous trouvons la guérison.  Tous, comme des moutons, nous étions errants, Tu es venu notre Maître et Tu nous as sauvé par  la vrai connaissance de Ta croix.  Tu nous as accordé l’arbre de la vie qui est Ton corps divin et Ton vrai sang.</a:t>
                      </a:r>
                      <a:r>
                        <a:rPr kumimoji="0" lang="en-US" sz="2700" b="0" i="0" u="none" strike="noStrike" cap="none" normalizeH="0" baseline="0" dirty="0">
                          <a:ln>
                            <a:noFill/>
                          </a:ln>
                          <a:solidFill>
                            <a:schemeClr val="tx1"/>
                          </a:solidFill>
                          <a:effectLst/>
                          <a:latin typeface="Arial" charset="0"/>
                          <a:cs typeface="Arial" charset="0"/>
                        </a:rPr>
                        <a:t> </a:t>
                      </a:r>
                      <a:endParaRPr kumimoji="0" lang="fr-CA" sz="27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3886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9747453"/>
      </p:ext>
    </p:extLst>
  </p:cSld>
  <p:clrMapOvr>
    <a:masterClrMapping/>
  </p:clrMapOvr>
  <p:transition/>
</p:sld>
</file>

<file path=ppt/slides/slide3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06713" name="Group 25"/>
          <p:cNvGraphicFramePr>
            <a:graphicFrameLocks noGrp="1"/>
          </p:cNvGraphicFramePr>
          <p:nvPr>
            <p:ph/>
            <p:extLst>
              <p:ext uri="{D42A27DB-BD31-4B8C-83A1-F6EECF244321}">
                <p14:modId xmlns:p14="http://schemas.microsoft.com/office/powerpoint/2010/main" val="4031153598"/>
              </p:ext>
            </p:extLst>
          </p:nvPr>
        </p:nvGraphicFramePr>
        <p:xfrm>
          <a:off x="0" y="0"/>
          <a:ext cx="9144000" cy="5013960"/>
        </p:xfrm>
        <a:graphic>
          <a:graphicData uri="http://schemas.openxmlformats.org/drawingml/2006/table">
            <a:tbl>
              <a:tblPr/>
              <a:tblGrid>
                <a:gridCol w="9144000">
                  <a:extLst>
                    <a:ext uri="{9D8B030D-6E8A-4147-A177-3AD203B41FA5}">
                      <a16:colId xmlns:a16="http://schemas.microsoft.com/office/drawing/2014/main" val="20000"/>
                    </a:ext>
                  </a:extLst>
                </a:gridCol>
              </a:tblGrid>
              <a:tr h="1453208">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وأنعمت لنا بشجرة الحياة التي هي جسدك الإلهي ودمك الحقيقي من أجل هذا نسبحك ونباركك ونخدمك ونسجد لك ونمجدك ونشكرك كل حين نسأل ونطلب إليك يا محب البشر اللهم إقبل ذبيحتنا منا يا سيدنا كما قبلت قرابين وبخور وسؤالات رؤساء الآباء والأنبياء والرسل وجميع قديسيك </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5082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cela, nous Te louons, Te bénissons, Te servons, Te glorifions et nous Te rendons grâce en tout temps.  Nous Te prions et réclamons O Dieu Philanthrope, accepte notre sacrifice, O notre Maître comme Tu as accepté les offrandes, l’encens et les demandes des patriarches, des prophètes, des apôtres et touts Tes saints.</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774035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39056952"/>
      </p:ext>
    </p:extLst>
  </p:cSld>
  <p:clrMapOvr>
    <a:masterClrMapping/>
  </p:clrMapOvr>
  <p:transition/>
</p:sld>
</file>

<file path=ppt/slides/slide3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07742" name="Group 30"/>
          <p:cNvGraphicFramePr>
            <a:graphicFrameLocks noGrp="1"/>
          </p:cNvGraphicFramePr>
          <p:nvPr>
            <p:extLst>
              <p:ext uri="{D42A27DB-BD31-4B8C-83A1-F6EECF244321}">
                <p14:modId xmlns:p14="http://schemas.microsoft.com/office/powerpoint/2010/main" val="487319953"/>
              </p:ext>
            </p:extLst>
          </p:nvPr>
        </p:nvGraphicFramePr>
        <p:xfrm>
          <a:off x="0" y="0"/>
          <a:ext cx="9144000" cy="4831080"/>
        </p:xfrm>
        <a:graphic>
          <a:graphicData uri="http://schemas.openxmlformats.org/drawingml/2006/table">
            <a:tbl>
              <a:tblPr/>
              <a:tblGrid>
                <a:gridCol w="9144000">
                  <a:extLst>
                    <a:ext uri="{9D8B030D-6E8A-4147-A177-3AD203B41FA5}">
                      <a16:colId xmlns:a16="http://schemas.microsoft.com/office/drawing/2014/main" val="20000"/>
                    </a:ext>
                  </a:extLst>
                </a:gridCol>
              </a:tblGrid>
              <a:tr h="1549130">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طهر نفوسنا وأجسادنا وأرواحنا ونياتنا لكي بقلب طاهر ونفس مستنيرة ووجه غير مخزي وإيمان بلا رياء ومحبة كاملة ورجاء ثابت نجسر بدالة بغير خوف أن نقول الصلاة المقدسة التي سلمتها لتلاميذك القديسين ورسلك الأطهار قائلاً لهم إذا صليتم فأطلبوا هكذا وقولا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188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Purifie nos âmes, nos corps, nos esprits et nos intentions afin qu’avec un cœur net, une âme éclairée, une face sans honte, une foi sans hypocrisie, un amour parfait et une espérance qui demeure nous osions dire par faveur et sans crainte la sainte prière que Tu as donnée à Tes saints disciples et purs apôtres en leurs disant si vous priez: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AAC8C81B-47B0-47EF-8901-D44C113FAF39}"/>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80A01922-B08E-4D31-BDB1-531D8FFB521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82067353"/>
      </p:ext>
    </p:extLst>
  </p:cSld>
  <p:clrMapOvr>
    <a:masterClrMapping/>
  </p:clrMapOvr>
  <p:transition/>
</p:sld>
</file>

<file path=ppt/slides/slide3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80060318"/>
      </p:ext>
    </p:extLst>
  </p:cSld>
  <p:clrMapOvr>
    <a:masterClrMapping/>
  </p:clrMapOvr>
  <p:transition/>
</p:sld>
</file>

<file path=ppt/slides/slide3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508747" name="Rectangle 11"/>
          <p:cNvSpPr>
            <a:spLocks noChangeArrowheads="1"/>
          </p:cNvSpPr>
          <p:nvPr/>
        </p:nvSpPr>
        <p:spPr bwMode="auto">
          <a:xfrm>
            <a:off x="381000" y="843558"/>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للأبن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القيامة</a:t>
            </a:r>
            <a:br>
              <a:rPr lang="ar-EG" sz="4000" b="1" dirty="0">
                <a:latin typeface="Arial" charset="0"/>
              </a:rPr>
            </a:br>
            <a:r>
              <a:rPr lang="fr-CA" sz="3200" dirty="0">
                <a:latin typeface="Arial" charset="0"/>
              </a:rPr>
              <a:t>Prière pour la résurrection</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77030456"/>
      </p:ext>
    </p:extLst>
  </p:cSld>
  <p:clrMapOvr>
    <a:masterClrMapping/>
  </p:clrMapOvr>
  <p:transition/>
</p:sld>
</file>

<file path=ppt/slides/slide3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09775" name="Group 15"/>
          <p:cNvGraphicFramePr>
            <a:graphicFrameLocks noGrp="1"/>
          </p:cNvGraphicFramePr>
          <p:nvPr>
            <p:extLst>
              <p:ext uri="{D42A27DB-BD31-4B8C-83A1-F6EECF244321}">
                <p14:modId xmlns:p14="http://schemas.microsoft.com/office/powerpoint/2010/main" val="1323707412"/>
              </p:ext>
            </p:extLst>
          </p:nvPr>
        </p:nvGraphicFramePr>
        <p:xfrm>
          <a:off x="76200" y="57150"/>
          <a:ext cx="8991600" cy="5020056"/>
        </p:xfrm>
        <a:graphic>
          <a:graphicData uri="http://schemas.openxmlformats.org/drawingml/2006/table">
            <a:tbl>
              <a:tblPr/>
              <a:tblGrid>
                <a:gridCol w="8991600">
                  <a:extLst>
                    <a:ext uri="{9D8B030D-6E8A-4147-A177-3AD203B41FA5}">
                      <a16:colId xmlns:a16="http://schemas.microsoft.com/office/drawing/2014/main" val="20000"/>
                    </a:ext>
                  </a:extLst>
                </a:gridCol>
              </a:tblGrid>
              <a:tr h="128473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أيها المسيح إلهنا رئيس كهنة الخيرات العتيدة ملك الدهور غير المائت الأبدي كلمة الله الذي على الكل</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67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Ô Christ notre Dieu, Grand Prêtre des grâces à venir.  Roi des siècles, l’immortel, l’éternel, Le Logos de Dieu qui est au dessus de tous</a:t>
                      </a:r>
                      <a:r>
                        <a:rPr kumimoji="0" lang="fr-CA" sz="28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06E125DE-D73C-4855-8148-E3B5E597B2D0}"/>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2599618724"/>
      </p:ext>
    </p:extLst>
  </p:cSld>
  <p:clrMapOvr>
    <a:masterClrMapping/>
  </p:clrMapOvr>
  <p:transition/>
</p:sld>
</file>

<file path=ppt/slides/slide3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10800" name="Group 16"/>
          <p:cNvGraphicFramePr>
            <a:graphicFrameLocks noGrp="1"/>
          </p:cNvGraphicFramePr>
          <p:nvPr>
            <p:extLst>
              <p:ext uri="{D42A27DB-BD31-4B8C-83A1-F6EECF244321}">
                <p14:modId xmlns:p14="http://schemas.microsoft.com/office/powerpoint/2010/main" val="2093886323"/>
              </p:ext>
            </p:extLst>
          </p:nvPr>
        </p:nvGraphicFramePr>
        <p:xfrm>
          <a:off x="76200" y="57150"/>
          <a:ext cx="8991600" cy="5020056"/>
        </p:xfrm>
        <a:graphic>
          <a:graphicData uri="http://schemas.openxmlformats.org/drawingml/2006/table">
            <a:tbl>
              <a:tblPr/>
              <a:tblGrid>
                <a:gridCol w="8991600">
                  <a:extLst>
                    <a:ext uri="{9D8B030D-6E8A-4147-A177-3AD203B41FA5}">
                      <a16:colId xmlns:a16="http://schemas.microsoft.com/office/drawing/2014/main" val="20000"/>
                    </a:ext>
                  </a:extLst>
                </a:gridCol>
              </a:tblGrid>
              <a:tr h="128473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الذي أنعم علينا بهذا السر العظيم الذي هو جسده المقدس ودمه الكريم لغفران خطايانا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67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Qui nous a donné la grâce de ce grand mystère qui est Son corps saint et Son sang précieux pour la rémission de nos péchés.</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65052205"/>
      </p:ext>
    </p:extLst>
  </p:cSld>
  <p:clrMapOvr>
    <a:masterClrMapping/>
  </p:clrMapOvr>
  <p:transition/>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5170406" y="4966376"/>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92">
            <a:extLst>
              <a:ext uri="{FF2B5EF4-FFF2-40B4-BE49-F238E27FC236}">
                <a16:creationId xmlns:a16="http://schemas.microsoft.com/office/drawing/2014/main" id="{B1651FE8-40D6-4289-9BCA-19F79C6C23EF}"/>
              </a:ext>
            </a:extLst>
          </p:cNvPr>
          <p:cNvGraphicFramePr>
            <a:graphicFrameLocks noGrp="1"/>
          </p:cNvGraphicFramePr>
          <p:nvPr>
            <p:extLst>
              <p:ext uri="{D42A27DB-BD31-4B8C-83A1-F6EECF244321}">
                <p14:modId xmlns:p14="http://schemas.microsoft.com/office/powerpoint/2010/main" val="1960027339"/>
              </p:ext>
            </p:extLst>
          </p:nvPr>
        </p:nvGraphicFramePr>
        <p:xfrm>
          <a:off x="0" y="745787"/>
          <a:ext cx="9143999" cy="1591974"/>
        </p:xfrm>
        <a:graphic>
          <a:graphicData uri="http://schemas.openxmlformats.org/drawingml/2006/table">
            <a:tbl>
              <a:tblPr/>
              <a:tblGrid>
                <a:gridCol w="3158247">
                  <a:extLst>
                    <a:ext uri="{9D8B030D-6E8A-4147-A177-3AD203B41FA5}">
                      <a16:colId xmlns:a16="http://schemas.microsoft.com/office/drawing/2014/main" val="20000"/>
                    </a:ext>
                  </a:extLst>
                </a:gridCol>
                <a:gridCol w="3638578">
                  <a:extLst>
                    <a:ext uri="{9D8B030D-6E8A-4147-A177-3AD203B41FA5}">
                      <a16:colId xmlns:a16="http://schemas.microsoft.com/office/drawing/2014/main" val="20001"/>
                    </a:ext>
                  </a:extLst>
                </a:gridCol>
                <a:gridCol w="2347174">
                  <a:extLst>
                    <a:ext uri="{9D8B030D-6E8A-4147-A177-3AD203B41FA5}">
                      <a16:colId xmlns:a16="http://schemas.microsoft.com/office/drawing/2014/main" val="20002"/>
                    </a:ext>
                  </a:extLst>
                </a:gridCol>
              </a:tblGrid>
              <a:tr h="4261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100" b="0" i="0" u="sng" strike="noStrike" cap="none" normalizeH="0" baseline="0" dirty="0" err="1">
                          <a:ln>
                            <a:noFill/>
                          </a:ln>
                          <a:solidFill>
                            <a:srgbClr val="FF9900"/>
                          </a:solidFill>
                          <a:effectLst/>
                          <a:latin typeface="Coptic1" pitchFamily="2" charset="0"/>
                          <a:cs typeface="Arial" charset="0"/>
                        </a:rPr>
                        <a:t>Pilaoc</a:t>
                      </a:r>
                      <a:r>
                        <a:rPr kumimoji="0" lang="en-US" sz="21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 </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الشعب</a:t>
                      </a:r>
                      <a:r>
                        <a:rPr kumimoji="0" lang="fr-FR" sz="2100" b="0" i="0" u="sng" strike="noStrike" cap="none" normalizeH="0" baseline="0" dirty="0">
                          <a:ln>
                            <a:noFill/>
                          </a:ln>
                          <a:solidFill>
                            <a:srgbClr val="FF9900"/>
                          </a:solidFill>
                          <a:effectLst/>
                          <a:latin typeface="Arial" charset="0"/>
                          <a:cs typeface="Arial" charset="0"/>
                        </a:rPr>
                        <a:t>:</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915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avec votre esprit.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ومع روحِكَ أيضاً.</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784302409"/>
      </p:ext>
    </p:extLst>
  </p:cSld>
  <p:clrMapOvr>
    <a:masterClrMapping/>
  </p:clrMapOvr>
  <p:transition/>
</p:sld>
</file>

<file path=ppt/slides/slide3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11831" name="Group 23"/>
          <p:cNvGraphicFramePr>
            <a:graphicFrameLocks noGrp="1"/>
          </p:cNvGraphicFramePr>
          <p:nvPr>
            <p:extLst>
              <p:ext uri="{D42A27DB-BD31-4B8C-83A1-F6EECF244321}">
                <p14:modId xmlns:p14="http://schemas.microsoft.com/office/powerpoint/2010/main" val="2653722323"/>
              </p:ext>
            </p:extLst>
          </p:nvPr>
        </p:nvGraphicFramePr>
        <p:xfrm>
          <a:off x="0" y="0"/>
          <a:ext cx="9144000" cy="5684616"/>
        </p:xfrm>
        <a:graphic>
          <a:graphicData uri="http://schemas.openxmlformats.org/drawingml/2006/table">
            <a:tbl>
              <a:tblPr/>
              <a:tblGrid>
                <a:gridCol w="9144000">
                  <a:extLst>
                    <a:ext uri="{9D8B030D-6E8A-4147-A177-3AD203B41FA5}">
                      <a16:colId xmlns:a16="http://schemas.microsoft.com/office/drawing/2014/main" val="20000"/>
                    </a:ext>
                  </a:extLst>
                </a:gridCol>
              </a:tblGrid>
              <a:tr h="163220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a:t>
                      </a:r>
                      <a:r>
                        <a:rPr kumimoji="0" lang="ar-SA" sz="2600" b="0" i="0" u="none" strike="noStrike" cap="none" normalizeH="0" baseline="0" dirty="0">
                          <a:ln>
                            <a:noFill/>
                          </a:ln>
                          <a:solidFill>
                            <a:schemeClr val="tx1"/>
                          </a:solidFill>
                          <a:effectLst/>
                          <a:latin typeface="Arial" charset="0"/>
                          <a:cs typeface="Arial" charset="0"/>
                        </a:rPr>
                        <a:t>ذا هو الجسد الذي أخذه من سيدتنا وملكتنا كلنا القديسة مريم وجعله واحداً مع لاهوته هذا هو الذي نزل إلى الجحيم وأبطل عز الموت وسبى سبياً وأعطي الناس كرامات رفع قديسيه إلى العلا معه وأعطاهم قرباناً لأبيه بذوقه الموت عنا خلص الأحياء وأعطي النياح للذين ماتوا</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5037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90" b="0" i="0" u="none" strike="noStrike" cap="none" normalizeH="0" baseline="0" dirty="0">
                          <a:ln>
                            <a:noFill/>
                          </a:ln>
                          <a:solidFill>
                            <a:schemeClr val="tx1"/>
                          </a:solidFill>
                          <a:effectLst/>
                          <a:latin typeface="Arial" charset="0"/>
                          <a:cs typeface="Arial" charset="0"/>
                        </a:rPr>
                        <a:t>Ceci est le corps qu’Il a pris de notre dame et reine à tous Sainte Marie.  Tu l’a rendu un avec Ta divinité.  C’est Lui qui est descendu aux enfers mis fin à la mort éternelle.  Il a emmené des captifs et Il a donné des dons aux hommes. Il a soulevé Ses saints avec Lui, les a présentés en offrande à Son Père.  En mourant pour nous, Il a sauvé les vivants et a donné le repos aux défunts.</a:t>
                      </a:r>
                      <a:r>
                        <a:rPr kumimoji="0" lang="en-US" sz="2390" b="0" i="0" u="none" strike="noStrike" cap="none" normalizeH="0" baseline="0" dirty="0">
                          <a:ln>
                            <a:noFill/>
                          </a:ln>
                          <a:solidFill>
                            <a:schemeClr val="tx1"/>
                          </a:solidFill>
                          <a:effectLst/>
                          <a:latin typeface="Arial" charset="0"/>
                          <a:cs typeface="Arial" charset="0"/>
                        </a:rPr>
                        <a:t> </a:t>
                      </a:r>
                      <a:endParaRPr kumimoji="0" lang="fr-CA" sz="239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09978360"/>
      </p:ext>
    </p:extLst>
  </p:cSld>
  <p:clrMapOvr>
    <a:masterClrMapping/>
  </p:clrMapOvr>
  <p:transition/>
</p:sld>
</file>

<file path=ppt/slides/slide3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12853" name="Group 21"/>
          <p:cNvGraphicFramePr>
            <a:graphicFrameLocks noGrp="1"/>
          </p:cNvGraphicFramePr>
          <p:nvPr>
            <p:extLst>
              <p:ext uri="{D42A27DB-BD31-4B8C-83A1-F6EECF244321}">
                <p14:modId xmlns:p14="http://schemas.microsoft.com/office/powerpoint/2010/main" val="1775772211"/>
              </p:ext>
            </p:extLst>
          </p:nvPr>
        </p:nvGraphicFramePr>
        <p:xfrm>
          <a:off x="0" y="0"/>
          <a:ext cx="9144000" cy="5247228"/>
        </p:xfrm>
        <a:graphic>
          <a:graphicData uri="http://schemas.openxmlformats.org/drawingml/2006/table">
            <a:tbl>
              <a:tblPr/>
              <a:tblGrid>
                <a:gridCol w="9144000">
                  <a:extLst>
                    <a:ext uri="{9D8B030D-6E8A-4147-A177-3AD203B41FA5}">
                      <a16:colId xmlns:a16="http://schemas.microsoft.com/office/drawing/2014/main" val="20000"/>
                    </a:ext>
                  </a:extLst>
                </a:gridCol>
              </a:tblGrid>
              <a:tr h="135788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ونحن أيضاً الجلوس في الظلمة زماناً أنعم علينا بنور قيامته من قبل تجسده الطاهر فليضئ علينا نور معرفتك الحقيقية لنضيء بشكلك المحيي ونجسر بدالة بغير خوف أن نصرخ نحو أبيك الذي في السموات ونقول</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5083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aussi qui sommes assis dans les ténèbres, Il nous a donné la grâce de la lumière de Sa résurrection par Sa sainte incarnation.  Que la lumière de Ta vraie connaissance nous illumine afin que nous éclairions de Ton apparence vivifiante, et nous osions  par faveur et sans crainte de crier vers Ton Père qui est aux cieux en disant:</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DCD8BDAA-1EA5-477A-A163-D1ED517C6972}"/>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F820E49B-2D5A-416B-AB64-5ECF6CF438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20746438"/>
      </p:ext>
    </p:extLst>
  </p:cSld>
  <p:clrMapOvr>
    <a:masterClrMapping/>
  </p:clrMapOvr>
  <p:transition/>
</p:sld>
</file>

<file path=ppt/slides/slide3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43712852"/>
      </p:ext>
    </p:extLst>
  </p:cSld>
  <p:clrMapOvr>
    <a:masterClrMapping/>
  </p:clrMapOvr>
  <p:transition/>
</p:sld>
</file>

<file path=ppt/slides/slide3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513867" name="Rectangle 11"/>
          <p:cNvSpPr>
            <a:spLocks noChangeArrowheads="1"/>
          </p:cNvSpPr>
          <p:nvPr/>
        </p:nvSpPr>
        <p:spPr bwMode="auto">
          <a:xfrm>
            <a:off x="381000" y="7715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للآب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عيد القيامة والخمسين</a:t>
            </a:r>
            <a:br>
              <a:rPr lang="ar-EG" sz="4000" dirty="0">
                <a:latin typeface="Arial" charset="0"/>
              </a:rPr>
            </a:br>
            <a:r>
              <a:rPr lang="fr-CA" sz="3200" dirty="0">
                <a:latin typeface="Arial" charset="0"/>
              </a:rPr>
              <a:t>Prière à pâques et à la pentecôte </a:t>
            </a:r>
            <a:endParaRPr lang="en-US" sz="28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80310395"/>
      </p:ext>
    </p:extLst>
  </p:cSld>
  <p:clrMapOvr>
    <a:masterClrMapping/>
  </p:clrMapOvr>
  <p:transition/>
</p:sld>
</file>

<file path=ppt/slides/slide3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14903" name="Group 23"/>
          <p:cNvGraphicFramePr>
            <a:graphicFrameLocks noGrp="1"/>
          </p:cNvGraphicFramePr>
          <p:nvPr>
            <p:extLst>
              <p:ext uri="{D42A27DB-BD31-4B8C-83A1-F6EECF244321}">
                <p14:modId xmlns:p14="http://schemas.microsoft.com/office/powerpoint/2010/main" val="3807275715"/>
              </p:ext>
            </p:extLst>
          </p:nvPr>
        </p:nvGraphicFramePr>
        <p:xfrm>
          <a:off x="0" y="0"/>
          <a:ext cx="9144000" cy="4914900"/>
        </p:xfrm>
        <a:graphic>
          <a:graphicData uri="http://schemas.openxmlformats.org/drawingml/2006/table">
            <a:tbl>
              <a:tblPr/>
              <a:tblGrid>
                <a:gridCol w="3145277">
                  <a:extLst>
                    <a:ext uri="{9D8B030D-6E8A-4147-A177-3AD203B41FA5}">
                      <a16:colId xmlns:a16="http://schemas.microsoft.com/office/drawing/2014/main" val="529763990"/>
                    </a:ext>
                  </a:extLst>
                </a:gridCol>
                <a:gridCol w="3119336">
                  <a:extLst>
                    <a:ext uri="{9D8B030D-6E8A-4147-A177-3AD203B41FA5}">
                      <a16:colId xmlns:a16="http://schemas.microsoft.com/office/drawing/2014/main" val="1810270641"/>
                    </a:ext>
                  </a:extLst>
                </a:gridCol>
                <a:gridCol w="2879387">
                  <a:extLst>
                    <a:ext uri="{9D8B030D-6E8A-4147-A177-3AD203B41FA5}">
                      <a16:colId xmlns:a16="http://schemas.microsoft.com/office/drawing/2014/main" val="20000"/>
                    </a:ext>
                  </a:extLst>
                </a:gridCol>
              </a:tblGrid>
              <a:tr h="49149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Vn</a:t>
                      </a:r>
                      <a:r>
                        <a:rPr kumimoji="0" lang="en-US" sz="2400" b="0" i="0" u="none" strike="noStrike" cap="none" normalizeH="0" baseline="0" dirty="0">
                          <a:ln>
                            <a:noFill/>
                          </a:ln>
                          <a:solidFill>
                            <a:schemeClr val="tx1"/>
                          </a:solidFill>
                          <a:effectLst/>
                          <a:latin typeface="Coptic1" pitchFamily="2" charset="0"/>
                          <a:cs typeface="Arial" charset="0"/>
                        </a:rPr>
                        <a:t>/b P~[</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Pipantokratwr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V~iwt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m~Pen</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Pencwt</a:t>
                      </a:r>
                      <a:r>
                        <a:rPr kumimoji="0" lang="en-US" sz="2400" b="0" i="0" u="none" strike="noStrike" cap="none" normalizeH="0" baseline="0" dirty="0">
                          <a:ln>
                            <a:noFill/>
                          </a:ln>
                          <a:solidFill>
                            <a:schemeClr val="tx1"/>
                          </a:solidFill>
                          <a:effectLst/>
                          <a:latin typeface="Coptic1" pitchFamily="2" charset="0"/>
                          <a:cs typeface="Arial" charset="0"/>
                        </a:rPr>
                        <a:t>/r I/</a:t>
                      </a:r>
                      <a:r>
                        <a:rPr kumimoji="0" lang="en-US" sz="2400" b="0" i="0" u="none" strike="noStrike" cap="none" normalizeH="0" baseline="0" dirty="0" err="1">
                          <a:ln>
                            <a:noFill/>
                          </a:ln>
                          <a:solidFill>
                            <a:schemeClr val="tx1"/>
                          </a:solidFill>
                          <a:effectLst/>
                          <a:latin typeface="Coptic1" pitchFamily="2" charset="0"/>
                          <a:cs typeface="Arial" charset="0"/>
                        </a:rPr>
                        <a:t>couc</a:t>
                      </a:r>
                      <a:r>
                        <a:rPr kumimoji="0" lang="en-US" sz="2400" b="0" i="0" u="none" strike="noStrike" cap="none" normalizeH="0" baseline="0" dirty="0">
                          <a:ln>
                            <a:noFill/>
                          </a:ln>
                          <a:solidFill>
                            <a:schemeClr val="tx1"/>
                          </a:solidFill>
                          <a:effectLst/>
                          <a:latin typeface="Coptic1" pitchFamily="2" charset="0"/>
                          <a:cs typeface="Arial" charset="0"/>
                        </a:rPr>
                        <a:t> Pi,~</a:t>
                      </a:r>
                      <a:r>
                        <a:rPr kumimoji="0" lang="en-US" sz="2400" b="0" i="0" u="none" strike="noStrike" cap="none" normalizeH="0" baseline="0" dirty="0" err="1">
                          <a:ln>
                            <a:noFill/>
                          </a:ln>
                          <a:solidFill>
                            <a:schemeClr val="tx1"/>
                          </a:solidFill>
                          <a:effectLst/>
                          <a:latin typeface="Coptic1" pitchFamily="2" charset="0"/>
                          <a:cs typeface="Arial" charset="0"/>
                        </a:rPr>
                        <a:t>rictoc</a:t>
                      </a:r>
                      <a:r>
                        <a:rPr kumimoji="0" lang="en-US" sz="2400" b="0" i="0" u="none" strike="noStrike" cap="none" normalizeH="0" baseline="0" dirty="0">
                          <a:ln>
                            <a:noFill/>
                          </a:ln>
                          <a:solidFill>
                            <a:schemeClr val="tx1"/>
                          </a:solidFill>
                          <a:effectLst/>
                          <a:latin typeface="Coptic1" pitchFamily="2" charset="0"/>
                          <a:cs typeface="Arial" charset="0"/>
                        </a:rPr>
                        <a:t>. V/</a:t>
                      </a:r>
                      <a:r>
                        <a:rPr kumimoji="0" lang="en-US" sz="2400" b="0" i="0" u="none" strike="noStrike" cap="none" normalizeH="0" baseline="0" dirty="0" err="1">
                          <a:ln>
                            <a:noFill/>
                          </a:ln>
                          <a:solidFill>
                            <a:schemeClr val="tx1"/>
                          </a:solidFill>
                          <a:effectLst/>
                          <a:latin typeface="Coptic1" pitchFamily="2" charset="0"/>
                          <a:cs typeface="Arial" charset="0"/>
                        </a:rPr>
                        <a:t>e~te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Pefc~tauroc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e~pec</a:t>
                      </a:r>
                      <a:r>
                        <a:rPr kumimoji="0" lang="en-US" sz="2400" b="0" i="0" u="none" strike="noStrike" cap="none" normalizeH="0" baseline="0" dirty="0">
                          <a:ln>
                            <a:noFill/>
                          </a:ln>
                          <a:solidFill>
                            <a:schemeClr val="tx1"/>
                          </a:solidFill>
                          <a:effectLst/>
                          <a:latin typeface="Coptic1" pitchFamily="2" charset="0"/>
                          <a:cs typeface="Arial" charset="0"/>
                        </a:rPr>
                        <a:t>/t </a:t>
                      </a:r>
                      <a:r>
                        <a:rPr kumimoji="0" lang="en-US" sz="2400" b="0" i="0" u="none" strike="noStrike" cap="none" normalizeH="0" baseline="0" dirty="0" err="1">
                          <a:ln>
                            <a:noFill/>
                          </a:ln>
                          <a:solidFill>
                            <a:schemeClr val="tx1"/>
                          </a:solidFill>
                          <a:effectLst/>
                          <a:latin typeface="Coptic1" pitchFamily="2" charset="0"/>
                          <a:cs typeface="Arial" charset="0"/>
                        </a:rPr>
                        <a:t>e~A~men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aftacyo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m~peniwt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A~dam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nefs</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e~qoun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e~Piparadicoc</a:t>
                      </a:r>
                      <a:r>
                        <a:rPr kumimoji="0" lang="en-US" sz="2400" b="0" i="0" u="none" strike="noStrike" cap="none" normalizeH="0" baseline="0" dirty="0">
                          <a:ln>
                            <a:noFill/>
                          </a:ln>
                          <a:solidFill>
                            <a:schemeClr val="tx1"/>
                          </a:solidFill>
                          <a:effectLst/>
                          <a:latin typeface="Coptic1" pitchFamily="2" charset="0"/>
                          <a:cs typeface="Arial" charset="0"/>
                        </a:rPr>
                        <a:t>.</a:t>
                      </a: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Maitre Seigneur, Dieu Le Pantocrator, Le Père de notre Seigneur, Dieu et Sauveur Jésus Christ, qui par Sa croix est descendu aux enfers et a ramené notre père Adam et ses enfants au Paradis. </a:t>
                      </a: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أيها السيد الرب الإله ضابط الكل أبو ربنا وإلهنا ومخلصنا يسوع المسيح الذي من قبل صليبه نزل إلى الجحيم ورد أبانا آدم وبنيه إلى الفردوس</a:t>
                      </a:r>
                      <a:endParaRPr kumimoji="0" lang="en-US" sz="3200" b="0" i="0" u="none" strike="noStrike" cap="none" normalizeH="0" baseline="0" dirty="0">
                        <a:ln>
                          <a:noFill/>
                        </a:ln>
                        <a:solidFill>
                          <a:schemeClr val="tx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21C83955-C676-47CB-96EC-826AC06EE36E}"/>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2887746316"/>
      </p:ext>
    </p:extLst>
  </p:cSld>
  <p:clrMapOvr>
    <a:masterClrMapping/>
  </p:clrMapOvr>
  <p:transition/>
</p:sld>
</file>

<file path=ppt/slides/slide3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23">
            <a:extLst>
              <a:ext uri="{FF2B5EF4-FFF2-40B4-BE49-F238E27FC236}">
                <a16:creationId xmlns:a16="http://schemas.microsoft.com/office/drawing/2014/main" id="{91FB5FB7-0D9C-43A0-876B-F74554486656}"/>
              </a:ext>
            </a:extLst>
          </p:cNvPr>
          <p:cNvGraphicFramePr>
            <a:graphicFrameLocks noGrp="1"/>
          </p:cNvGraphicFramePr>
          <p:nvPr>
            <p:extLst>
              <p:ext uri="{D42A27DB-BD31-4B8C-83A1-F6EECF244321}">
                <p14:modId xmlns:p14="http://schemas.microsoft.com/office/powerpoint/2010/main" val="1473434713"/>
              </p:ext>
            </p:extLst>
          </p:nvPr>
        </p:nvGraphicFramePr>
        <p:xfrm>
          <a:off x="0" y="363166"/>
          <a:ext cx="9144000" cy="3505200"/>
        </p:xfrm>
        <a:graphic>
          <a:graphicData uri="http://schemas.openxmlformats.org/drawingml/2006/table">
            <a:tbl>
              <a:tblPr/>
              <a:tblGrid>
                <a:gridCol w="3145277">
                  <a:extLst>
                    <a:ext uri="{9D8B030D-6E8A-4147-A177-3AD203B41FA5}">
                      <a16:colId xmlns:a16="http://schemas.microsoft.com/office/drawing/2014/main" val="529763990"/>
                    </a:ext>
                  </a:extLst>
                </a:gridCol>
                <a:gridCol w="3119336">
                  <a:extLst>
                    <a:ext uri="{9D8B030D-6E8A-4147-A177-3AD203B41FA5}">
                      <a16:colId xmlns:a16="http://schemas.microsoft.com/office/drawing/2014/main" val="1810270641"/>
                    </a:ext>
                  </a:extLst>
                </a:gridCol>
                <a:gridCol w="2879387">
                  <a:extLst>
                    <a:ext uri="{9D8B030D-6E8A-4147-A177-3AD203B41FA5}">
                      <a16:colId xmlns:a16="http://schemas.microsoft.com/office/drawing/2014/main" val="20000"/>
                    </a:ext>
                  </a:extLst>
                </a:gridCol>
              </a:tblGrid>
              <a:tr h="333334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Afyomcen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afkwrf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m~pia~mahi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m~v~mou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pimahsomt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n~e~hoou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aftwnf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eymwout</a:t>
                      </a:r>
                      <a:r>
                        <a:rPr kumimoji="0" lang="en-US" sz="2800" b="0" i="0" u="none" strike="noStrike" cap="none" normalizeH="0" baseline="0" dirty="0">
                          <a:ln>
                            <a:noFill/>
                          </a:ln>
                          <a:solidFill>
                            <a:schemeClr val="tx1"/>
                          </a:solidFill>
                          <a:effectLst/>
                          <a:latin typeface="Coptic1" pitchFamily="2" charset="0"/>
                          <a:cs typeface="Arial" charset="0"/>
                        </a:rPr>
                        <a:t>.</a:t>
                      </a: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nous a enterré avec Lui.  Par Sa mort Il a vaincu le pouvoir de la mort et le troisième jour Il est ressuscité d’entre les morts.</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ودفننا معه بموته أبطل عز الموت وفي ثالث يوم قام من الأموات</a:t>
                      </a:r>
                      <a:endParaRPr kumimoji="0" lang="en-US" sz="3600" b="0" i="0" u="none" strike="noStrike" cap="none" normalizeH="0" baseline="0" dirty="0">
                        <a:ln>
                          <a:noFill/>
                        </a:ln>
                        <a:solidFill>
                          <a:schemeClr val="tx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061863011"/>
      </p:ext>
    </p:extLst>
  </p:cSld>
  <p:clrMapOvr>
    <a:masterClrMapping/>
  </p:clrMapOvr>
  <p:transition/>
</p:sld>
</file>

<file path=ppt/slides/slide3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23">
            <a:extLst>
              <a:ext uri="{FF2B5EF4-FFF2-40B4-BE49-F238E27FC236}">
                <a16:creationId xmlns:a16="http://schemas.microsoft.com/office/drawing/2014/main" id="{67824AC4-B52E-4063-9233-1B1416124298}"/>
              </a:ext>
            </a:extLst>
          </p:cNvPr>
          <p:cNvGraphicFramePr>
            <a:graphicFrameLocks noGrp="1"/>
          </p:cNvGraphicFramePr>
          <p:nvPr>
            <p:extLst>
              <p:ext uri="{D42A27DB-BD31-4B8C-83A1-F6EECF244321}">
                <p14:modId xmlns:p14="http://schemas.microsoft.com/office/powerpoint/2010/main" val="748317901"/>
              </p:ext>
            </p:extLst>
          </p:nvPr>
        </p:nvGraphicFramePr>
        <p:xfrm>
          <a:off x="0" y="259405"/>
          <a:ext cx="9144000" cy="4358640"/>
        </p:xfrm>
        <a:graphic>
          <a:graphicData uri="http://schemas.openxmlformats.org/drawingml/2006/table">
            <a:tbl>
              <a:tblPr/>
              <a:tblGrid>
                <a:gridCol w="3145277">
                  <a:extLst>
                    <a:ext uri="{9D8B030D-6E8A-4147-A177-3AD203B41FA5}">
                      <a16:colId xmlns:a16="http://schemas.microsoft.com/office/drawing/2014/main" val="529763990"/>
                    </a:ext>
                  </a:extLst>
                </a:gridCol>
                <a:gridCol w="3119336">
                  <a:extLst>
                    <a:ext uri="{9D8B030D-6E8A-4147-A177-3AD203B41FA5}">
                      <a16:colId xmlns:a16="http://schemas.microsoft.com/office/drawing/2014/main" val="1810270641"/>
                    </a:ext>
                  </a:extLst>
                </a:gridCol>
                <a:gridCol w="2879387">
                  <a:extLst>
                    <a:ext uri="{9D8B030D-6E8A-4147-A177-3AD203B41FA5}">
                      <a16:colId xmlns:a16="http://schemas.microsoft.com/office/drawing/2014/main" val="20000"/>
                    </a:ext>
                  </a:extLst>
                </a:gridCol>
              </a:tblGrid>
              <a:tr h="317770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Afouonhf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e~Maria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magdalin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afcaji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m~pair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matame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nac~n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hina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n~tousenwou</a:t>
                      </a:r>
                      <a:r>
                        <a:rPr kumimoji="0" lang="en-US" sz="2800" b="0" i="0" u="none" strike="noStrike" cap="none" normalizeH="0" baseline="0" dirty="0">
                          <a:ln>
                            <a:noFill/>
                          </a:ln>
                          <a:solidFill>
                            <a:schemeClr val="tx1"/>
                          </a:solidFill>
                          <a:effectLst/>
                          <a:latin typeface="Coptic1" pitchFamily="2" charset="0"/>
                          <a:cs typeface="Arial" charset="0"/>
                        </a:rPr>
                        <a:t> </a:t>
                      </a:r>
                      <a:r>
                        <a:rPr lang="fr-FR" sz="2800" kern="1200" dirty="0">
                          <a:solidFill>
                            <a:schemeClr val="tx1"/>
                          </a:solidFill>
                          <a:effectLst/>
                          <a:latin typeface="Coptic1" pitchFamily="2" charset="0"/>
                          <a:ea typeface="+mn-ea"/>
                          <a:cs typeface="+mn-cs"/>
                        </a:rPr>
                        <a:t>e}</a:t>
                      </a:r>
                      <a:r>
                        <a:rPr lang="fr-FR" sz="2800" kern="1200" dirty="0" err="1">
                          <a:solidFill>
                            <a:schemeClr val="tx1"/>
                          </a:solidFill>
                          <a:effectLst/>
                          <a:latin typeface="Coptic1" pitchFamily="2" charset="0"/>
                          <a:ea typeface="+mn-ea"/>
                          <a:cs typeface="+mn-cs"/>
                        </a:rPr>
                        <a:t>galilea</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cenanau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e~roi</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m~mau</a:t>
                      </a:r>
                      <a:r>
                        <a:rPr lang="fr-FR" sz="2800" kern="1200" dirty="0">
                          <a:solidFill>
                            <a:schemeClr val="tx1"/>
                          </a:solidFill>
                          <a:effectLst/>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apparut à Marie Magdalen et Lui parla en disant: “Dis à Mes frères de se rendre en Galilée, c’est là qu’ils Me verront.”</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وظهر لمريم المجدلية وكلمها هكذا قائلاً </a:t>
                      </a:r>
                      <a:r>
                        <a:rPr kumimoji="0" lang="ar-SA" sz="3600" b="0" i="0" u="none" strike="noStrike" cap="none" normalizeH="0" baseline="0" dirty="0" err="1">
                          <a:ln>
                            <a:noFill/>
                          </a:ln>
                          <a:solidFill>
                            <a:schemeClr val="tx1"/>
                          </a:solidFill>
                          <a:effectLst/>
                          <a:latin typeface="Arial" charset="0"/>
                          <a:cs typeface="Arial" charset="0"/>
                        </a:rPr>
                        <a:t>إعلمي</a:t>
                      </a:r>
                      <a:r>
                        <a:rPr kumimoji="0" lang="ar-SA" sz="3600" b="0" i="0" u="none" strike="noStrike" cap="none" normalizeH="0" baseline="0" dirty="0">
                          <a:ln>
                            <a:noFill/>
                          </a:ln>
                          <a:solidFill>
                            <a:schemeClr val="tx1"/>
                          </a:solidFill>
                          <a:effectLst/>
                          <a:latin typeface="Arial" charset="0"/>
                          <a:cs typeface="Arial" charset="0"/>
                        </a:rPr>
                        <a:t> إخوتي أن يذهبوا إلى الجليل هناك يرونني</a:t>
                      </a:r>
                      <a:endParaRPr kumimoji="0" lang="en-US" sz="3600" b="0" i="0" u="none" strike="noStrike" cap="none" normalizeH="0" baseline="0" dirty="0">
                        <a:ln>
                          <a:noFill/>
                        </a:ln>
                        <a:solidFill>
                          <a:schemeClr val="tx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3026333"/>
      </p:ext>
    </p:extLst>
  </p:cSld>
  <p:clrMapOvr>
    <a:masterClrMapping/>
  </p:clrMapOvr>
  <p:transition/>
</p:sld>
</file>

<file path=ppt/slides/slide3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513458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23">
            <a:extLst>
              <a:ext uri="{FF2B5EF4-FFF2-40B4-BE49-F238E27FC236}">
                <a16:creationId xmlns:a16="http://schemas.microsoft.com/office/drawing/2014/main" id="{E7F4B3F6-0089-4398-B7A1-AC984BDEF840}"/>
              </a:ext>
            </a:extLst>
          </p:cNvPr>
          <p:cNvGraphicFramePr>
            <a:graphicFrameLocks noGrp="1"/>
          </p:cNvGraphicFramePr>
          <p:nvPr>
            <p:extLst>
              <p:ext uri="{D42A27DB-BD31-4B8C-83A1-F6EECF244321}">
                <p14:modId xmlns:p14="http://schemas.microsoft.com/office/powerpoint/2010/main" val="1267420141"/>
              </p:ext>
            </p:extLst>
          </p:nvPr>
        </p:nvGraphicFramePr>
        <p:xfrm>
          <a:off x="0" y="0"/>
          <a:ext cx="9144000" cy="5120640"/>
        </p:xfrm>
        <a:graphic>
          <a:graphicData uri="http://schemas.openxmlformats.org/drawingml/2006/table">
            <a:tbl>
              <a:tblPr/>
              <a:tblGrid>
                <a:gridCol w="3145276">
                  <a:extLst>
                    <a:ext uri="{9D8B030D-6E8A-4147-A177-3AD203B41FA5}">
                      <a16:colId xmlns:a16="http://schemas.microsoft.com/office/drawing/2014/main" val="529763990"/>
                    </a:ext>
                  </a:extLst>
                </a:gridCol>
                <a:gridCol w="3119336">
                  <a:extLst>
                    <a:ext uri="{9D8B030D-6E8A-4147-A177-3AD203B41FA5}">
                      <a16:colId xmlns:a16="http://schemas.microsoft.com/office/drawing/2014/main" val="1810270641"/>
                    </a:ext>
                  </a:extLst>
                </a:gridCol>
                <a:gridCol w="2879388">
                  <a:extLst>
                    <a:ext uri="{9D8B030D-6E8A-4147-A177-3AD203B41FA5}">
                      <a16:colId xmlns:a16="http://schemas.microsoft.com/office/drawing/2014/main" val="20000"/>
                    </a:ext>
                  </a:extLst>
                </a:gridCol>
              </a:tblGrid>
              <a:tr h="283658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50" b="0" i="0" u="none" strike="noStrike" cap="none" normalizeH="0" baseline="0" dirty="0" err="1">
                          <a:ln>
                            <a:noFill/>
                          </a:ln>
                          <a:solidFill>
                            <a:schemeClr val="tx1"/>
                          </a:solidFill>
                          <a:effectLst/>
                          <a:latin typeface="Coptic1" pitchFamily="2" charset="0"/>
                          <a:cs typeface="Arial" charset="0"/>
                        </a:rPr>
                        <a:t>Piar</a:t>
                      </a:r>
                      <a:r>
                        <a:rPr kumimoji="0" lang="en-US" sz="2350" b="0" i="0" u="none" strike="noStrike" cap="none" normalizeH="0" baseline="0" dirty="0">
                          <a:ln>
                            <a:noFill/>
                          </a:ln>
                          <a:solidFill>
                            <a:schemeClr val="tx1"/>
                          </a:solidFill>
                          <a:effectLst/>
                          <a:latin typeface="Coptic1" pitchFamily="2" charset="0"/>
                          <a:cs typeface="Arial" charset="0"/>
                        </a:rPr>
                        <a:t>,/</a:t>
                      </a:r>
                      <a:r>
                        <a:rPr kumimoji="0" lang="en-US" sz="2350" b="0" i="0" u="none" strike="noStrike" cap="none" normalizeH="0" baseline="0" dirty="0" err="1">
                          <a:ln>
                            <a:noFill/>
                          </a:ln>
                          <a:solidFill>
                            <a:schemeClr val="tx1"/>
                          </a:solidFill>
                          <a:effectLst/>
                          <a:latin typeface="Coptic1" pitchFamily="2" charset="0"/>
                          <a:cs typeface="Arial" charset="0"/>
                        </a:rPr>
                        <a:t>aggeloc</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afi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e~pec</a:t>
                      </a:r>
                      <a:r>
                        <a:rPr kumimoji="0" lang="en-US" sz="2350" b="0" i="0" u="none" strike="noStrike" cap="none" normalizeH="0" baseline="0" dirty="0">
                          <a:ln>
                            <a:noFill/>
                          </a:ln>
                          <a:solidFill>
                            <a:schemeClr val="tx1"/>
                          </a:solidFill>
                          <a:effectLst/>
                          <a:latin typeface="Coptic1" pitchFamily="2" charset="0"/>
                          <a:cs typeface="Arial" charset="0"/>
                        </a:rPr>
                        <a:t>/t </a:t>
                      </a:r>
                      <a:r>
                        <a:rPr kumimoji="0" lang="en-US" sz="2350" b="0" i="0" u="none" strike="noStrike" cap="none" normalizeH="0" baseline="0" dirty="0" err="1">
                          <a:ln>
                            <a:noFill/>
                          </a:ln>
                          <a:solidFill>
                            <a:schemeClr val="tx1"/>
                          </a:solidFill>
                          <a:effectLst/>
                          <a:latin typeface="Coptic1" pitchFamily="2" charset="0"/>
                          <a:cs typeface="Arial" charset="0"/>
                        </a:rPr>
                        <a:t>e~bol</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qen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t~ve</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afc~kerker</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m~piw~ni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e~bol</a:t>
                      </a:r>
                      <a:r>
                        <a:rPr kumimoji="0" lang="en-US" sz="2350" b="0" i="0" u="none" strike="noStrike" cap="none" normalizeH="0" baseline="0" dirty="0">
                          <a:ln>
                            <a:noFill/>
                          </a:ln>
                          <a:solidFill>
                            <a:schemeClr val="tx1"/>
                          </a:solidFill>
                          <a:effectLst/>
                          <a:latin typeface="Coptic1" pitchFamily="2" charset="0"/>
                          <a:cs typeface="Arial" charset="0"/>
                        </a:rPr>
                        <a:t> hi </a:t>
                      </a:r>
                      <a:r>
                        <a:rPr kumimoji="0" lang="en-US" sz="2350" b="0" i="0" u="none" strike="noStrike" cap="none" normalizeH="0" baseline="0" dirty="0" err="1">
                          <a:ln>
                            <a:noFill/>
                          </a:ln>
                          <a:solidFill>
                            <a:schemeClr val="tx1"/>
                          </a:solidFill>
                          <a:effectLst/>
                          <a:latin typeface="Coptic1" pitchFamily="2" charset="0"/>
                          <a:cs typeface="Arial" charset="0"/>
                        </a:rPr>
                        <a:t>rwf</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m~pim~hau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afhisennoufi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n~nihiomi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m~faicojen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efjw</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m~moc</a:t>
                      </a:r>
                      <a:r>
                        <a:rPr kumimoji="0" lang="en-US" sz="2350" b="0" i="0" u="none" strike="noStrike" cap="none" normalizeH="0" baseline="0" dirty="0">
                          <a:ln>
                            <a:noFill/>
                          </a:ln>
                          <a:solidFill>
                            <a:schemeClr val="tx1"/>
                          </a:solidFill>
                          <a:effectLst/>
                          <a:latin typeface="Coptic1" pitchFamily="2" charset="0"/>
                          <a:cs typeface="Arial" charset="0"/>
                        </a:rPr>
                        <a:t>. Je &lt;~</a:t>
                      </a:r>
                      <a:r>
                        <a:rPr kumimoji="0" lang="en-US" sz="2350" b="0" i="0" u="none" strike="noStrike" cap="none" normalizeH="0" baseline="0" dirty="0" err="1">
                          <a:ln>
                            <a:noFill/>
                          </a:ln>
                          <a:solidFill>
                            <a:schemeClr val="tx1"/>
                          </a:solidFill>
                          <a:effectLst/>
                          <a:latin typeface="Coptic1" pitchFamily="2" charset="0"/>
                          <a:cs typeface="Arial" charset="0"/>
                        </a:rPr>
                        <a:t>rictoc</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a~nect</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ek</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nekrwn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yanatw</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yanaton</a:t>
                      </a:r>
                      <a:r>
                        <a:rPr kumimoji="0" lang="en-US" sz="2350" b="0" i="0" u="none" strike="noStrike" cap="none" normalizeH="0" baseline="0" dirty="0">
                          <a:ln>
                            <a:noFill/>
                          </a:ln>
                          <a:solidFill>
                            <a:schemeClr val="tx1"/>
                          </a:solidFill>
                          <a:effectLst/>
                          <a:latin typeface="Coptic1" pitchFamily="2" charset="0"/>
                          <a:cs typeface="Arial" charset="0"/>
                        </a:rPr>
                        <a:t> pat/</a:t>
                      </a:r>
                      <a:r>
                        <a:rPr kumimoji="0" lang="en-US" sz="2350" b="0" i="0" u="none" strike="noStrike" cap="none" normalizeH="0" baseline="0" dirty="0" err="1">
                          <a:ln>
                            <a:noFill/>
                          </a:ln>
                          <a:solidFill>
                            <a:schemeClr val="tx1"/>
                          </a:solidFill>
                          <a:effectLst/>
                          <a:latin typeface="Coptic1" pitchFamily="2" charset="0"/>
                          <a:cs typeface="Arial" charset="0"/>
                        </a:rPr>
                        <a:t>cac</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ke</a:t>
                      </a:r>
                      <a:r>
                        <a:rPr kumimoji="0" lang="en-US" sz="2350" b="0" i="0" u="none" strike="noStrike" cap="none" normalizeH="0" baseline="0" dirty="0">
                          <a:ln>
                            <a:noFill/>
                          </a:ln>
                          <a:solidFill>
                            <a:schemeClr val="tx1"/>
                          </a:solidFill>
                          <a:effectLst/>
                          <a:latin typeface="Coptic1" pitchFamily="2" charset="0"/>
                          <a:cs typeface="Arial" charset="0"/>
                        </a:rPr>
                        <a:t> tic </a:t>
                      </a:r>
                      <a:r>
                        <a:rPr kumimoji="0" lang="en-US" sz="2350" b="0" i="0" u="none" strike="noStrike" cap="none" normalizeH="0" baseline="0" dirty="0" err="1">
                          <a:ln>
                            <a:noFill/>
                          </a:ln>
                          <a:solidFill>
                            <a:schemeClr val="tx1"/>
                          </a:solidFill>
                          <a:effectLst/>
                          <a:latin typeface="Coptic1" pitchFamily="2" charset="0"/>
                          <a:cs typeface="Arial" charset="0"/>
                        </a:rPr>
                        <a:t>en</a:t>
                      </a:r>
                      <a:r>
                        <a:rPr kumimoji="0" lang="en-US" sz="2350" b="0" i="0" u="none" strike="noStrike" cap="none" normalizeH="0" baseline="0" dirty="0">
                          <a:ln>
                            <a:noFill/>
                          </a:ln>
                          <a:solidFill>
                            <a:schemeClr val="tx1"/>
                          </a:solidFill>
                          <a:effectLst/>
                          <a:latin typeface="Coptic1" pitchFamily="2" charset="0"/>
                          <a:cs typeface="Arial" charset="0"/>
                        </a:rPr>
                        <a:t> tic </a:t>
                      </a:r>
                      <a:r>
                        <a:rPr kumimoji="0" lang="en-US" sz="2350" b="0" i="0" u="none" strike="noStrike" cap="none" normalizeH="0" baseline="0" dirty="0" err="1">
                          <a:ln>
                            <a:noFill/>
                          </a:ln>
                          <a:solidFill>
                            <a:schemeClr val="tx1"/>
                          </a:solidFill>
                          <a:effectLst/>
                          <a:latin typeface="Coptic1" pitchFamily="2" charset="0"/>
                          <a:cs typeface="Arial" charset="0"/>
                        </a:rPr>
                        <a:t>m~n</a:t>
                      </a:r>
                      <a:r>
                        <a:rPr kumimoji="0" lang="en-US" sz="2350" b="0" i="0" u="none" strike="noStrike" cap="none" normalizeH="0" baseline="0" dirty="0">
                          <a:ln>
                            <a:noFill/>
                          </a:ln>
                          <a:solidFill>
                            <a:schemeClr val="tx1"/>
                          </a:solidFill>
                          <a:effectLst/>
                          <a:latin typeface="Coptic1" pitchFamily="2" charset="0"/>
                          <a:cs typeface="Arial" charset="0"/>
                        </a:rPr>
                        <a:t>/</a:t>
                      </a:r>
                      <a:r>
                        <a:rPr kumimoji="0" lang="en-US" sz="2350" b="0" i="0" u="none" strike="noStrike" cap="none" normalizeH="0" baseline="0" dirty="0" err="1">
                          <a:ln>
                            <a:noFill/>
                          </a:ln>
                          <a:solidFill>
                            <a:schemeClr val="tx1"/>
                          </a:solidFill>
                          <a:effectLst/>
                          <a:latin typeface="Coptic1" pitchFamily="2" charset="0"/>
                          <a:cs typeface="Arial" charset="0"/>
                        </a:rPr>
                        <a:t>maci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zw</a:t>
                      </a:r>
                      <a:r>
                        <a:rPr kumimoji="0" lang="en-US" sz="2350" b="0" i="0" u="none" strike="noStrike" cap="none" normalizeH="0" baseline="0" dirty="0">
                          <a:ln>
                            <a:noFill/>
                          </a:ln>
                          <a:solidFill>
                            <a:schemeClr val="tx1"/>
                          </a:solidFill>
                          <a:effectLst/>
                          <a:latin typeface="Coptic1" pitchFamily="2" charset="0"/>
                          <a:cs typeface="Arial" charset="0"/>
                        </a:rPr>
                        <a:t>/n ,</a:t>
                      </a:r>
                      <a:r>
                        <a:rPr kumimoji="0" lang="en-US" sz="2350" b="0" i="0" u="none" strike="noStrike" cap="none" normalizeH="0" baseline="0" dirty="0" err="1">
                          <a:ln>
                            <a:noFill/>
                          </a:ln>
                          <a:solidFill>
                            <a:schemeClr val="tx1"/>
                          </a:solidFill>
                          <a:effectLst/>
                          <a:latin typeface="Coptic1" pitchFamily="2" charset="0"/>
                          <a:cs typeface="Arial" charset="0"/>
                        </a:rPr>
                        <a:t>aricamenoc</a:t>
                      </a:r>
                      <a:r>
                        <a:rPr kumimoji="0" lang="en-US" sz="2350" b="0" i="0" u="none" strike="noStrike" cap="none" normalizeH="0" baseline="0" dirty="0">
                          <a:ln>
                            <a:noFill/>
                          </a:ln>
                          <a:solidFill>
                            <a:schemeClr val="tx1"/>
                          </a:solidFill>
                          <a:effectLst/>
                          <a:latin typeface="Coptic1" pitchFamily="2" charset="0"/>
                          <a:cs typeface="Arial" charset="0"/>
                        </a:rPr>
                        <a:t>.</a:t>
                      </a: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L’archange descendit du ciel, fit rouler la pierre de l’entrée du tombeau et proclama les bonnes nouvelles aux femmes portant les aromates en leur disant: “Le Christ est ressuscité des morts, par Sa mort Il a vaincu la mort et Il a donné la vie éternelle à ceux qui étaient dans les tombeaux.”</a:t>
                      </a:r>
                      <a:r>
                        <a:rPr kumimoji="0" lang="en-US" sz="2300" b="0" i="0" u="none" strike="noStrike" cap="none" normalizeH="0" baseline="0" dirty="0">
                          <a:ln>
                            <a:noFill/>
                          </a:ln>
                          <a:solidFill>
                            <a:schemeClr val="tx1"/>
                          </a:solidFill>
                          <a:effectLst/>
                          <a:latin typeface="Arial" charset="0"/>
                          <a:cs typeface="Arial" charset="0"/>
                        </a:rPr>
                        <a:t> </a:t>
                      </a:r>
                      <a:endParaRPr kumimoji="0" lang="fr-CA" sz="2300" b="0" i="0" u="none" strike="noStrike" cap="none" normalizeH="0" baseline="0" dirty="0">
                        <a:ln>
                          <a:noFill/>
                        </a:ln>
                        <a:solidFill>
                          <a:schemeClr val="tx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رئيس الملائكة نزل من السماء ودحرج الحجر عن باب القبر </a:t>
                      </a:r>
                      <a:r>
                        <a:rPr kumimoji="0" lang="ar-SA" sz="3000" b="0" i="0" u="none" strike="noStrike" cap="none" normalizeH="0" baseline="0" dirty="0" err="1">
                          <a:ln>
                            <a:noFill/>
                          </a:ln>
                          <a:solidFill>
                            <a:schemeClr val="tx1"/>
                          </a:solidFill>
                          <a:effectLst/>
                          <a:latin typeface="Arial" charset="0"/>
                          <a:cs typeface="Arial" charset="0"/>
                        </a:rPr>
                        <a:t>وبشروالنسوة</a:t>
                      </a:r>
                      <a:r>
                        <a:rPr kumimoji="0" lang="ar-SA" sz="3000" b="0" i="0" u="none" strike="noStrike" cap="none" normalizeH="0" baseline="0" dirty="0">
                          <a:ln>
                            <a:noFill/>
                          </a:ln>
                          <a:solidFill>
                            <a:schemeClr val="tx1"/>
                          </a:solidFill>
                          <a:effectLst/>
                          <a:latin typeface="Arial" charset="0"/>
                          <a:cs typeface="Arial" charset="0"/>
                        </a:rPr>
                        <a:t> حاملات الطيب قائلاً: </a:t>
                      </a:r>
                      <a:r>
                        <a:rPr kumimoji="0" lang="ar-SA" sz="3000" b="0" i="0" u="none" strike="noStrike" cap="none" normalizeH="0" baseline="0" dirty="0" err="1">
                          <a:ln>
                            <a:noFill/>
                          </a:ln>
                          <a:solidFill>
                            <a:schemeClr val="tx1"/>
                          </a:solidFill>
                          <a:effectLst/>
                          <a:latin typeface="Arial" charset="0"/>
                          <a:cs typeface="Arial" charset="0"/>
                        </a:rPr>
                        <a:t>إخرستوس</a:t>
                      </a:r>
                      <a:r>
                        <a:rPr kumimoji="0" lang="ar-SA" sz="3000" b="0" i="0" u="none" strike="noStrike" cap="none" normalizeH="0" baseline="0" dirty="0">
                          <a:ln>
                            <a:noFill/>
                          </a:ln>
                          <a:solidFill>
                            <a:schemeClr val="tx1"/>
                          </a:solidFill>
                          <a:effectLst/>
                          <a:latin typeface="Arial" charset="0"/>
                          <a:cs typeface="Arial" charset="0"/>
                        </a:rPr>
                        <a:t> آنستي </a:t>
                      </a:r>
                      <a:r>
                        <a:rPr kumimoji="0" lang="ar-SA" sz="3000" b="0" i="0" u="none" strike="noStrike" cap="none" normalizeH="0" baseline="0" dirty="0" err="1">
                          <a:ln>
                            <a:noFill/>
                          </a:ln>
                          <a:solidFill>
                            <a:schemeClr val="tx1"/>
                          </a:solidFill>
                          <a:effectLst/>
                          <a:latin typeface="Arial" charset="0"/>
                          <a:cs typeface="Arial" charset="0"/>
                        </a:rPr>
                        <a:t>إكنيكرون</a:t>
                      </a:r>
                      <a:r>
                        <a:rPr kumimoji="0" lang="ar-SA" sz="3000" b="0" i="0" u="none" strike="noStrike" cap="none" normalizeH="0" baseline="0" dirty="0">
                          <a:ln>
                            <a:noFill/>
                          </a:ln>
                          <a:solidFill>
                            <a:schemeClr val="tx1"/>
                          </a:solidFill>
                          <a:effectLst/>
                          <a:latin typeface="Arial" charset="0"/>
                          <a:cs typeface="Arial" charset="0"/>
                        </a:rPr>
                        <a:t> "المسيح قام من الأموات بالموت داس الموت والذين في القبور أنعم عليهم بالحياة الأبدية</a:t>
                      </a:r>
                      <a:endParaRPr kumimoji="0" lang="en-US" sz="3000" b="0" i="0" u="none" strike="noStrike" cap="none" normalizeH="0" baseline="0" dirty="0">
                        <a:ln>
                          <a:noFill/>
                        </a:ln>
                        <a:solidFill>
                          <a:schemeClr val="tx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786749697"/>
      </p:ext>
    </p:extLst>
  </p:cSld>
  <p:clrMapOvr>
    <a:masterClrMapping/>
  </p:clrMapOvr>
  <p:transition/>
</p:sld>
</file>

<file path=ppt/slides/slide3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23">
            <a:extLst>
              <a:ext uri="{FF2B5EF4-FFF2-40B4-BE49-F238E27FC236}">
                <a16:creationId xmlns:a16="http://schemas.microsoft.com/office/drawing/2014/main" id="{8ABA2BEE-3F9C-40EC-8FD6-2B62EC1C483B}"/>
              </a:ext>
            </a:extLst>
          </p:cNvPr>
          <p:cNvGraphicFramePr>
            <a:graphicFrameLocks noGrp="1"/>
          </p:cNvGraphicFramePr>
          <p:nvPr>
            <p:extLst>
              <p:ext uri="{D42A27DB-BD31-4B8C-83A1-F6EECF244321}">
                <p14:modId xmlns:p14="http://schemas.microsoft.com/office/powerpoint/2010/main" val="2524065940"/>
              </p:ext>
            </p:extLst>
          </p:nvPr>
        </p:nvGraphicFramePr>
        <p:xfrm>
          <a:off x="0" y="0"/>
          <a:ext cx="9144000" cy="5105400"/>
        </p:xfrm>
        <a:graphic>
          <a:graphicData uri="http://schemas.openxmlformats.org/drawingml/2006/table">
            <a:tbl>
              <a:tblPr/>
              <a:tblGrid>
                <a:gridCol w="3145276">
                  <a:extLst>
                    <a:ext uri="{9D8B030D-6E8A-4147-A177-3AD203B41FA5}">
                      <a16:colId xmlns:a16="http://schemas.microsoft.com/office/drawing/2014/main" val="529763990"/>
                    </a:ext>
                  </a:extLst>
                </a:gridCol>
                <a:gridCol w="3119336">
                  <a:extLst>
                    <a:ext uri="{9D8B030D-6E8A-4147-A177-3AD203B41FA5}">
                      <a16:colId xmlns:a16="http://schemas.microsoft.com/office/drawing/2014/main" val="1810270641"/>
                    </a:ext>
                  </a:extLst>
                </a:gridCol>
                <a:gridCol w="2879388">
                  <a:extLst>
                    <a:ext uri="{9D8B030D-6E8A-4147-A177-3AD203B41FA5}">
                      <a16:colId xmlns:a16="http://schemas.microsoft.com/office/drawing/2014/main" val="20000"/>
                    </a:ext>
                  </a:extLst>
                </a:gridCol>
              </a:tblGrid>
              <a:tr h="469521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50" b="0" i="0" u="none" strike="noStrike" cap="none" normalizeH="0" baseline="0" dirty="0" err="1">
                          <a:ln>
                            <a:noFill/>
                          </a:ln>
                          <a:solidFill>
                            <a:schemeClr val="tx1"/>
                          </a:solidFill>
                          <a:effectLst/>
                          <a:latin typeface="Coptic1" pitchFamily="2" charset="0"/>
                          <a:cs typeface="Arial" charset="0"/>
                        </a:rPr>
                        <a:t>Afnifi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e~qoun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qen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p~ho</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n~nefa~gioc</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m~may</a:t>
                      </a:r>
                      <a:r>
                        <a:rPr kumimoji="0" lang="en-US" sz="2350" b="0" i="0" u="none" strike="noStrike" cap="none" normalizeH="0" baseline="0" dirty="0">
                          <a:ln>
                            <a:noFill/>
                          </a:ln>
                          <a:solidFill>
                            <a:schemeClr val="tx1"/>
                          </a:solidFill>
                          <a:effectLst/>
                          <a:latin typeface="Coptic1" pitchFamily="2" charset="0"/>
                          <a:cs typeface="Arial" charset="0"/>
                        </a:rPr>
                        <a:t>/t/c </a:t>
                      </a:r>
                      <a:r>
                        <a:rPr kumimoji="0" lang="en-US" sz="2350" b="0" i="0" u="none" strike="noStrike" cap="none" normalizeH="0" baseline="0" dirty="0" err="1">
                          <a:ln>
                            <a:noFill/>
                          </a:ln>
                          <a:solidFill>
                            <a:schemeClr val="tx1"/>
                          </a:solidFill>
                          <a:effectLst/>
                          <a:latin typeface="Coptic1" pitchFamily="2" charset="0"/>
                          <a:cs typeface="Arial" charset="0"/>
                        </a:rPr>
                        <a:t>ouoh</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n~a~poctoloc</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eyouab</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efjw</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m~moc</a:t>
                      </a:r>
                      <a:r>
                        <a:rPr kumimoji="0" lang="en-US" sz="2350" b="0" i="0" u="none" strike="noStrike" cap="none" normalizeH="0" baseline="0" dirty="0">
                          <a:ln>
                            <a:noFill/>
                          </a:ln>
                          <a:solidFill>
                            <a:schemeClr val="tx1"/>
                          </a:solidFill>
                          <a:effectLst/>
                          <a:latin typeface="Coptic1" pitchFamily="2" charset="0"/>
                          <a:cs typeface="Arial" charset="0"/>
                        </a:rPr>
                        <a:t>. Je [</a:t>
                      </a:r>
                      <a:r>
                        <a:rPr kumimoji="0" lang="en-US" sz="2350" b="0" i="0" u="none" strike="noStrike" cap="none" normalizeH="0" baseline="0" dirty="0" err="1">
                          <a:ln>
                            <a:noFill/>
                          </a:ln>
                          <a:solidFill>
                            <a:schemeClr val="tx1"/>
                          </a:solidFill>
                          <a:effectLst/>
                          <a:latin typeface="Coptic1" pitchFamily="2" charset="0"/>
                          <a:cs typeface="Arial" charset="0"/>
                        </a:rPr>
                        <a:t>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nwten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n~Oup~neuma</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Efouab</a:t>
                      </a:r>
                      <a:r>
                        <a:rPr kumimoji="0" lang="en-US" sz="2350" b="0" i="0" u="none" strike="noStrike" cap="none" normalizeH="0" baseline="0" dirty="0">
                          <a:ln>
                            <a:noFill/>
                          </a:ln>
                          <a:solidFill>
                            <a:schemeClr val="tx1"/>
                          </a:solidFill>
                          <a:effectLst/>
                          <a:latin typeface="Coptic1" pitchFamily="2" charset="0"/>
                          <a:cs typeface="Arial" charset="0"/>
                        </a:rPr>
                        <a:t>: n/</a:t>
                      </a:r>
                      <a:r>
                        <a:rPr kumimoji="0" lang="en-US" sz="2350" b="0" i="0" u="none" strike="noStrike" cap="none" normalizeH="0" baseline="0" dirty="0" err="1">
                          <a:ln>
                            <a:noFill/>
                          </a:ln>
                          <a:solidFill>
                            <a:schemeClr val="tx1"/>
                          </a:solidFill>
                          <a:effectLst/>
                          <a:latin typeface="Coptic1" pitchFamily="2" charset="0"/>
                          <a:cs typeface="Arial" charset="0"/>
                        </a:rPr>
                        <a:t>e~tetenna,a</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nounobi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nwou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e~bol</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ce</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nwou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e~bol</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ouoh</a:t>
                      </a:r>
                      <a:r>
                        <a:rPr kumimoji="0" lang="en-US" sz="2350" b="0" i="0" u="none" strike="noStrike" cap="none" normalizeH="0" baseline="0" dirty="0">
                          <a:ln>
                            <a:noFill/>
                          </a:ln>
                          <a:solidFill>
                            <a:schemeClr val="tx1"/>
                          </a:solidFill>
                          <a:effectLst/>
                          <a:latin typeface="Coptic1" pitchFamily="2" charset="0"/>
                          <a:cs typeface="Arial" charset="0"/>
                        </a:rPr>
                        <a:t> n/</a:t>
                      </a:r>
                      <a:r>
                        <a:rPr kumimoji="0" lang="en-US" sz="2350" b="0" i="0" u="none" strike="noStrike" cap="none" normalizeH="0" baseline="0" dirty="0" err="1">
                          <a:ln>
                            <a:noFill/>
                          </a:ln>
                          <a:solidFill>
                            <a:schemeClr val="tx1"/>
                          </a:solidFill>
                          <a:effectLst/>
                          <a:latin typeface="Coptic1" pitchFamily="2" charset="0"/>
                          <a:cs typeface="Arial" charset="0"/>
                        </a:rPr>
                        <a:t>e~tetennaa~moni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m~mwou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cenaa~moni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m~mwou</a:t>
                      </a:r>
                      <a:r>
                        <a:rPr kumimoji="0" lang="en-US" sz="2350" b="0" i="0" u="none" strike="noStrike" cap="none" normalizeH="0" baseline="0" dirty="0">
                          <a:ln>
                            <a:noFill/>
                          </a:ln>
                          <a:solidFill>
                            <a:schemeClr val="tx1"/>
                          </a:solidFill>
                          <a:effectLst/>
                          <a:latin typeface="Coptic1" pitchFamily="2" charset="0"/>
                          <a:cs typeface="Arial" charset="0"/>
                        </a:rPr>
                        <a:t>.</a:t>
                      </a: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souffla sur le visage de Ses saints disciples et purs apôtres en disant: “Recevez Le Saint Esprit, ceux à qui vous remettrez les péchés, ils leur seront remis; ceux à qui vous les retiendrez, ils leur seront retenus.”</a:t>
                      </a:r>
                      <a:r>
                        <a:rPr kumimoji="0" lang="en-US" sz="2400" b="0" i="0" u="none" strike="noStrike" cap="none" normalizeH="0" baseline="0" dirty="0">
                          <a:ln>
                            <a:noFill/>
                          </a:ln>
                          <a:solidFill>
                            <a:schemeClr val="tx1"/>
                          </a:solidFill>
                          <a:effectLst/>
                          <a:latin typeface="Arial" charset="0"/>
                          <a:cs typeface="Arial" charset="0"/>
                        </a:rPr>
                        <a:t> </a:t>
                      </a:r>
                      <a:endParaRPr kumimoji="0" lang="fr-CA" sz="2400" b="0" i="0" u="none" strike="noStrike" cap="none" normalizeH="0" baseline="0" dirty="0">
                        <a:ln>
                          <a:noFill/>
                        </a:ln>
                        <a:solidFill>
                          <a:schemeClr val="tx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ونفخ في وجه تلاميذه القديسين ورسله الأطهار </a:t>
                      </a:r>
                      <a:r>
                        <a:rPr kumimoji="0" lang="ar-SA" sz="3200" b="0" i="0" u="none" strike="noStrike" cap="none" normalizeH="0" baseline="0" dirty="0" err="1">
                          <a:ln>
                            <a:noFill/>
                          </a:ln>
                          <a:solidFill>
                            <a:schemeClr val="tx1"/>
                          </a:solidFill>
                          <a:effectLst/>
                          <a:latin typeface="Arial" charset="0"/>
                          <a:cs typeface="Arial" charset="0"/>
                        </a:rPr>
                        <a:t>قائلاً:إقبلوا</a:t>
                      </a:r>
                      <a:r>
                        <a:rPr kumimoji="0" lang="ar-SA" sz="3200" b="0" i="0" u="none" strike="noStrike" cap="none" normalizeH="0" baseline="0" dirty="0">
                          <a:ln>
                            <a:noFill/>
                          </a:ln>
                          <a:solidFill>
                            <a:schemeClr val="tx1"/>
                          </a:solidFill>
                          <a:effectLst/>
                          <a:latin typeface="Arial" charset="0"/>
                          <a:cs typeface="Arial" charset="0"/>
                        </a:rPr>
                        <a:t> الروح القدس من غفرتم لهم خطاياهم غفرت، ومن امسكتموها عليهم أمسكت.</a:t>
                      </a:r>
                    </a:p>
                  </a:txBody>
                  <a:tcPr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717752027"/>
      </p:ext>
    </p:extLst>
  </p:cSld>
  <p:clrMapOvr>
    <a:masterClrMapping/>
  </p:clrMapOvr>
  <p:transition/>
</p:sld>
</file>

<file path=ppt/slides/slide3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445526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23">
            <a:extLst>
              <a:ext uri="{FF2B5EF4-FFF2-40B4-BE49-F238E27FC236}">
                <a16:creationId xmlns:a16="http://schemas.microsoft.com/office/drawing/2014/main" id="{74288509-8440-4B68-A6FC-ACED4D7440E9}"/>
              </a:ext>
            </a:extLst>
          </p:cNvPr>
          <p:cNvGraphicFramePr>
            <a:graphicFrameLocks noGrp="1"/>
          </p:cNvGraphicFramePr>
          <p:nvPr>
            <p:extLst>
              <p:ext uri="{D42A27DB-BD31-4B8C-83A1-F6EECF244321}">
                <p14:modId xmlns:p14="http://schemas.microsoft.com/office/powerpoint/2010/main" val="2463086100"/>
              </p:ext>
            </p:extLst>
          </p:nvPr>
        </p:nvGraphicFramePr>
        <p:xfrm>
          <a:off x="-1" y="0"/>
          <a:ext cx="9143999" cy="4695217"/>
        </p:xfrm>
        <a:graphic>
          <a:graphicData uri="http://schemas.openxmlformats.org/drawingml/2006/table">
            <a:tbl>
              <a:tblPr/>
              <a:tblGrid>
                <a:gridCol w="3145276">
                  <a:extLst>
                    <a:ext uri="{9D8B030D-6E8A-4147-A177-3AD203B41FA5}">
                      <a16:colId xmlns:a16="http://schemas.microsoft.com/office/drawing/2014/main" val="529763990"/>
                    </a:ext>
                  </a:extLst>
                </a:gridCol>
                <a:gridCol w="3119336">
                  <a:extLst>
                    <a:ext uri="{9D8B030D-6E8A-4147-A177-3AD203B41FA5}">
                      <a16:colId xmlns:a16="http://schemas.microsoft.com/office/drawing/2014/main" val="1810270641"/>
                    </a:ext>
                  </a:extLst>
                </a:gridCol>
                <a:gridCol w="2879387">
                  <a:extLst>
                    <a:ext uri="{9D8B030D-6E8A-4147-A177-3AD203B41FA5}">
                      <a16:colId xmlns:a16="http://schemas.microsoft.com/office/drawing/2014/main" val="20000"/>
                    </a:ext>
                  </a:extLst>
                </a:gridCol>
              </a:tblGrid>
              <a:tr h="469521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menenca</a:t>
                      </a:r>
                      <a:r>
                        <a:rPr kumimoji="0" lang="en-US" sz="2600" b="0" i="0" u="none" strike="noStrike" cap="none" normalizeH="0" baseline="0" dirty="0">
                          <a:ln>
                            <a:noFill/>
                          </a:ln>
                          <a:solidFill>
                            <a:schemeClr val="tx1"/>
                          </a:solidFill>
                          <a:effectLst/>
                          <a:latin typeface="Coptic1" pitchFamily="2" charset="0"/>
                          <a:cs typeface="Arial" charset="0"/>
                        </a:rPr>
                        <a:t> m# (</a:t>
                      </a:r>
                      <a:r>
                        <a:rPr kumimoji="0" lang="en-US" sz="2600" b="0" i="0" u="none" strike="noStrike" cap="none" normalizeH="0" baseline="0" dirty="0" err="1">
                          <a:ln>
                            <a:noFill/>
                          </a:ln>
                          <a:solidFill>
                            <a:schemeClr val="tx1"/>
                          </a:solidFill>
                          <a:effectLst/>
                          <a:latin typeface="Coptic1" pitchFamily="2" charset="0"/>
                          <a:cs typeface="Arial" charset="0"/>
                        </a:rPr>
                        <a:t>h~me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n~e~hoou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afsenaf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e~p~swi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e~niv</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afhemci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caoui~nam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m~Pefiwt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n~a~gayoc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afouwrp</a:t>
                      </a:r>
                      <a:r>
                        <a:rPr kumimoji="0" lang="en-US" sz="2600" b="0" i="0" u="none" strike="noStrike" cap="none" normalizeH="0" baseline="0" dirty="0">
                          <a:ln>
                            <a:noFill/>
                          </a:ln>
                          <a:solidFill>
                            <a:schemeClr val="tx1"/>
                          </a:solidFill>
                          <a:effectLst/>
                          <a:latin typeface="Coptic1" pitchFamily="2" charset="0"/>
                          <a:cs typeface="Arial" charset="0"/>
                        </a:rPr>
                        <a:t> nan </a:t>
                      </a:r>
                      <a:r>
                        <a:rPr kumimoji="0" lang="en-US" sz="2600" b="0" i="0" u="none" strike="noStrike" cap="none" normalizeH="0" baseline="0" dirty="0" err="1">
                          <a:ln>
                            <a:noFill/>
                          </a:ln>
                          <a:solidFill>
                            <a:schemeClr val="tx1"/>
                          </a:solidFill>
                          <a:effectLst/>
                          <a:latin typeface="Coptic1" pitchFamily="2" charset="0"/>
                          <a:cs typeface="Arial" charset="0"/>
                        </a:rPr>
                        <a:t>m~Piparakl</a:t>
                      </a:r>
                      <a:r>
                        <a:rPr kumimoji="0" lang="en-US" sz="2600" b="0" i="0" u="none" strike="noStrike" cap="none" normalizeH="0" baseline="0" dirty="0">
                          <a:ln>
                            <a:noFill/>
                          </a:ln>
                          <a:solidFill>
                            <a:schemeClr val="tx1"/>
                          </a:solidFill>
                          <a:effectLst/>
                          <a:latin typeface="Coptic1" pitchFamily="2" charset="0"/>
                          <a:cs typeface="Arial" charset="0"/>
                        </a:rPr>
                        <a:t>/ton </a:t>
                      </a:r>
                      <a:r>
                        <a:rPr kumimoji="0" lang="en-US" sz="2600" b="0" i="0" u="none" strike="noStrike" cap="none" normalizeH="0" baseline="0" dirty="0" err="1">
                          <a:ln>
                            <a:noFill/>
                          </a:ln>
                          <a:solidFill>
                            <a:schemeClr val="tx1"/>
                          </a:solidFill>
                          <a:effectLst/>
                          <a:latin typeface="Coptic1" pitchFamily="2" charset="0"/>
                          <a:cs typeface="Arial" charset="0"/>
                        </a:rPr>
                        <a:t>Pip~neuma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meym</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m~v~r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n~hanlac</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rwm</a:t>
                      </a:r>
                      <a:r>
                        <a:rPr kumimoji="0" lang="en-US" sz="2600" b="0" i="0" u="none" strike="noStrike" cap="none" normalizeH="0" baseline="0" dirty="0">
                          <a:ln>
                            <a:noFill/>
                          </a:ln>
                          <a:solidFill>
                            <a:schemeClr val="tx1"/>
                          </a:solidFill>
                          <a:effectLst/>
                          <a:latin typeface="Coptic1" pitchFamily="2" charset="0"/>
                          <a:cs typeface="Arial" charset="0"/>
                        </a:rPr>
                        <a:t>.</a:t>
                      </a: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Après quarante jours Il est monté aux cieux, et s’est assis à la droite de Son bon Père et envoya Le Paraclet, L’Esprit de la vérité comme des langues de feu.</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(يقال الجزء الآتي من عيد الصعود إلى العنصرة):</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وبعد أربعين يوماً صعد إلى السموات وجلس على يمينه أبيه الصالح وأرسل لنا المعزي روح الحق مثل ألسنة نار</a:t>
                      </a:r>
                    </a:p>
                  </a:txBody>
                  <a:tcPr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681818579"/>
      </p:ext>
    </p:extLst>
  </p:cSld>
  <p:clrMapOvr>
    <a:masterClrMapping/>
  </p:clrMapOvr>
  <p:transition/>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0072066" name="Rectangle 2"/>
          <p:cNvSpPr>
            <a:spLocks noChangeArrowheads="1"/>
          </p:cNvSpPr>
          <p:nvPr/>
        </p:nvSpPr>
        <p:spPr bwMode="auto">
          <a:xfrm>
            <a:off x="5181600" y="2228850"/>
            <a:ext cx="9144000" cy="2768650"/>
          </a:xfrm>
          <a:prstGeom prst="rect">
            <a:avLst/>
          </a:prstGeom>
          <a:noFill/>
          <a:ln w="9525">
            <a:noFill/>
            <a:miter lim="800000"/>
            <a:headEnd/>
            <a:tailEnd/>
          </a:ln>
          <a:effectLst/>
        </p:spPr>
        <p:txBody>
          <a:bodyPr lIns="685584" tIns="639561" rIns="749064" bIns="1553673">
            <a:spAutoFit/>
          </a:bodyPr>
          <a:lstStyle/>
          <a:p>
            <a:endParaRPr lang="en-CA" dirty="0">
              <a:latin typeface="Coptic1" pitchFamily="2" charset="0"/>
            </a:endParaRPr>
          </a:p>
        </p:txBody>
      </p:sp>
      <p:sp>
        <p:nvSpPr>
          <p:cNvPr id="7" name="Action Button: Custom 6">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8" name="Picture 4">
            <a:extLst>
              <a:ext uri="{FF2B5EF4-FFF2-40B4-BE49-F238E27FC236}">
                <a16:creationId xmlns:a16="http://schemas.microsoft.com/office/drawing/2014/main" id="{904C4A7A-7DBB-491F-A4AA-7D472A3D9DA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34246" y="433996"/>
            <a:ext cx="4275508" cy="4275508"/>
          </a:xfrm>
          <a:prstGeom prst="flowChartConnector">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p:sld>
</file>

<file path=ppt/slides/slide3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80">
            <a:hlinkClick r:id="rId2" action="ppaction://hlinksldjump" highlightClick="1"/>
            <a:extLst>
              <a:ext uri="{FF2B5EF4-FFF2-40B4-BE49-F238E27FC236}">
                <a16:creationId xmlns:a16="http://schemas.microsoft.com/office/drawing/2014/main" id="{B38D5D05-E62C-4802-A0F5-651139812B1A}"/>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53F366BD-45F1-4EDB-BBB6-6594C614454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23">
            <a:extLst>
              <a:ext uri="{FF2B5EF4-FFF2-40B4-BE49-F238E27FC236}">
                <a16:creationId xmlns:a16="http://schemas.microsoft.com/office/drawing/2014/main" id="{0B129203-D281-484C-BE8D-333C75F1EAC5}"/>
              </a:ext>
            </a:extLst>
          </p:cNvPr>
          <p:cNvGraphicFramePr>
            <a:graphicFrameLocks noGrp="1"/>
          </p:cNvGraphicFramePr>
          <p:nvPr>
            <p:extLst>
              <p:ext uri="{D42A27DB-BD31-4B8C-83A1-F6EECF244321}">
                <p14:modId xmlns:p14="http://schemas.microsoft.com/office/powerpoint/2010/main" val="1031198165"/>
              </p:ext>
            </p:extLst>
          </p:nvPr>
        </p:nvGraphicFramePr>
        <p:xfrm>
          <a:off x="-1" y="0"/>
          <a:ext cx="9144001" cy="4846320"/>
        </p:xfrm>
        <a:graphic>
          <a:graphicData uri="http://schemas.openxmlformats.org/drawingml/2006/table">
            <a:tbl>
              <a:tblPr/>
              <a:tblGrid>
                <a:gridCol w="3145277">
                  <a:extLst>
                    <a:ext uri="{9D8B030D-6E8A-4147-A177-3AD203B41FA5}">
                      <a16:colId xmlns:a16="http://schemas.microsoft.com/office/drawing/2014/main" val="529763990"/>
                    </a:ext>
                  </a:extLst>
                </a:gridCol>
                <a:gridCol w="3119337">
                  <a:extLst>
                    <a:ext uri="{9D8B030D-6E8A-4147-A177-3AD203B41FA5}">
                      <a16:colId xmlns:a16="http://schemas.microsoft.com/office/drawing/2014/main" val="1810270641"/>
                    </a:ext>
                  </a:extLst>
                </a:gridCol>
                <a:gridCol w="2879387">
                  <a:extLst>
                    <a:ext uri="{9D8B030D-6E8A-4147-A177-3AD203B41FA5}">
                      <a16:colId xmlns:a16="http://schemas.microsoft.com/office/drawing/2014/main" val="20000"/>
                    </a:ext>
                  </a:extLst>
                </a:gridCol>
              </a:tblGrid>
              <a:tr h="469521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Eybe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ten]ho </a:t>
                      </a:r>
                      <a:r>
                        <a:rPr kumimoji="0" lang="en-US" sz="2600" b="0" i="0" u="none" strike="noStrike" cap="none" normalizeH="0" baseline="0" dirty="0" err="1">
                          <a:ln>
                            <a:noFill/>
                          </a:ln>
                          <a:solidFill>
                            <a:schemeClr val="tx1"/>
                          </a:solidFill>
                          <a:effectLst/>
                          <a:latin typeface="Coptic1" pitchFamily="2" charset="0"/>
                          <a:cs typeface="Arial" charset="0"/>
                        </a:rPr>
                        <a:t>e~rok</a:t>
                      </a:r>
                      <a:r>
                        <a:rPr kumimoji="0" lang="en-US" sz="2600" b="0" i="0" u="none" strike="noStrike" cap="none" normalizeH="0" baseline="0" dirty="0">
                          <a:ln>
                            <a:noFill/>
                          </a:ln>
                          <a:solidFill>
                            <a:schemeClr val="tx1"/>
                          </a:solidFill>
                          <a:effectLst/>
                          <a:latin typeface="Coptic1" pitchFamily="2" charset="0"/>
                          <a:cs typeface="Arial" charset="0"/>
                        </a:rPr>
                        <a:t> Penn/b: </a:t>
                      </a:r>
                      <a:r>
                        <a:rPr kumimoji="0" lang="en-US" sz="2600" b="0" i="0" u="none" strike="noStrike" cap="none" normalizeH="0" baseline="0" dirty="0" err="1">
                          <a:ln>
                            <a:noFill/>
                          </a:ln>
                          <a:solidFill>
                            <a:schemeClr val="tx1"/>
                          </a:solidFill>
                          <a:effectLst/>
                          <a:latin typeface="Coptic1" pitchFamily="2" charset="0"/>
                          <a:cs typeface="Arial" charset="0"/>
                        </a:rPr>
                        <a:t>matoubon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ha </a:t>
                      </a:r>
                      <a:r>
                        <a:rPr kumimoji="0" lang="en-US" sz="2600" b="0" i="0" u="none" strike="noStrike" cap="none" normalizeH="0" baseline="0" dirty="0" err="1">
                          <a:ln>
                            <a:noFill/>
                          </a:ln>
                          <a:solidFill>
                            <a:schemeClr val="tx1"/>
                          </a:solidFill>
                          <a:effectLst/>
                          <a:latin typeface="Coptic1" pitchFamily="2" charset="0"/>
                          <a:cs typeface="Arial" charset="0"/>
                        </a:rPr>
                        <a:t>sobi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hina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ouh</a:t>
                      </a:r>
                      <a:r>
                        <a:rPr kumimoji="0" lang="en-US" sz="2600" b="0" i="0" u="none" strike="noStrike" cap="none" normalizeH="0" baseline="0" dirty="0">
                          <a:ln>
                            <a:noFill/>
                          </a:ln>
                          <a:solidFill>
                            <a:schemeClr val="tx1"/>
                          </a:solidFill>
                          <a:effectLst/>
                          <a:latin typeface="Coptic1" pitchFamily="2" charset="0"/>
                          <a:cs typeface="Arial" charset="0"/>
                        </a:rPr>
                        <a:t>/t </a:t>
                      </a:r>
                      <a:r>
                        <a:rPr kumimoji="0" lang="en-US" sz="2600" b="0" i="0" u="none" strike="noStrike" cap="none" normalizeH="0" baseline="0" dirty="0" err="1">
                          <a:ln>
                            <a:noFill/>
                          </a:ln>
                          <a:solidFill>
                            <a:schemeClr val="tx1"/>
                          </a:solidFill>
                          <a:effectLst/>
                          <a:latin typeface="Coptic1" pitchFamily="2" charset="0"/>
                          <a:cs typeface="Arial" charset="0"/>
                        </a:rPr>
                        <a:t>efouab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n~tenertolman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ouparr</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cia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n~aterho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e~twbh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m~mok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V~iwt</a:t>
                      </a:r>
                      <a:r>
                        <a:rPr kumimoji="0" lang="en-US" sz="2600" b="0" i="0" u="none" strike="noStrike" cap="none" normalizeH="0" baseline="0" dirty="0">
                          <a:ln>
                            <a:noFill/>
                          </a:ln>
                          <a:solidFill>
                            <a:schemeClr val="tx1"/>
                          </a:solidFill>
                          <a:effectLst/>
                          <a:latin typeface="Coptic1" pitchFamily="2" charset="0"/>
                          <a:cs typeface="Arial" charset="0"/>
                        </a:rPr>
                        <a:t> et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niv</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e~joc</a:t>
                      </a:r>
                      <a:r>
                        <a:rPr kumimoji="0" lang="en-US" sz="2600" b="0" i="0" u="none" strike="noStrike" cap="none" normalizeH="0" baseline="0" dirty="0">
                          <a:ln>
                            <a:noFill/>
                          </a:ln>
                          <a:solidFill>
                            <a:schemeClr val="tx1"/>
                          </a:solidFill>
                          <a:effectLst/>
                          <a:latin typeface="Coptic1" pitchFamily="2" charset="0"/>
                          <a:cs typeface="Arial" charset="0"/>
                        </a:rPr>
                        <a:t>: </a:t>
                      </a: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Pour cela, nous T’invoquons O notre Maître, purifie nous de toute hypocrisie, afin que d’un cœur net, nous osions, par faveur et sans crainte, Te supplier, O Dieu, Le Père qui est aux cieux en disant: </a:t>
                      </a: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من أجل هذا نسألك يا سيدنا طهرنا من كل رياء لكي بقلب طاهر نجسر بدالة بغير خوف أن نطلب إليك يا الله الآب الذي في السموات ونقول:</a:t>
                      </a:r>
                    </a:p>
                  </a:txBody>
                  <a:tcPr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511868234"/>
      </p:ext>
    </p:extLst>
  </p:cSld>
  <p:clrMapOvr>
    <a:masterClrMapping/>
  </p:clrMapOvr>
  <p:transition/>
</p:sld>
</file>

<file path=ppt/slides/slide3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48197392"/>
      </p:ext>
    </p:extLst>
  </p:cSld>
  <p:clrMapOvr>
    <a:masterClrMapping/>
  </p:clrMapOvr>
  <p:transition/>
</p:sld>
</file>

<file path=ppt/slides/slide3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22050"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522059"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dirty="0">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للآب </a:t>
            </a:r>
            <a:r>
              <a:rPr lang="ar-EG" sz="4000" dirty="0" err="1">
                <a:latin typeface="Times New Roman" pitchFamily="18" charset="0"/>
                <a:cs typeface="Times New Roman" pitchFamily="18" charset="0"/>
              </a:rPr>
              <a:t>سنوى</a:t>
            </a:r>
            <a:br>
              <a:rPr lang="ar-EG" sz="4000" dirty="0">
                <a:latin typeface="Arial" charset="0"/>
              </a:rPr>
            </a:br>
            <a:r>
              <a:rPr lang="fr-CA" sz="3200" dirty="0">
                <a:latin typeface="Arial" charset="0"/>
              </a:rPr>
              <a:t>Prière au père  </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37430376"/>
      </p:ext>
    </p:extLst>
  </p:cSld>
  <p:clrMapOvr>
    <a:masterClrMapping/>
  </p:clrMapOvr>
  <p:transition/>
</p:sld>
</file>

<file path=ppt/slides/slide3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23099" name="Group 27"/>
          <p:cNvGraphicFramePr>
            <a:graphicFrameLocks noGrp="1"/>
          </p:cNvGraphicFramePr>
          <p:nvPr>
            <p:extLst>
              <p:ext uri="{D42A27DB-BD31-4B8C-83A1-F6EECF244321}">
                <p14:modId xmlns:p14="http://schemas.microsoft.com/office/powerpoint/2010/main" val="3656314099"/>
              </p:ext>
            </p:extLst>
          </p:nvPr>
        </p:nvGraphicFramePr>
        <p:xfrm>
          <a:off x="0" y="0"/>
          <a:ext cx="9144000" cy="4882896"/>
        </p:xfrm>
        <a:graphic>
          <a:graphicData uri="http://schemas.openxmlformats.org/drawingml/2006/table">
            <a:tbl>
              <a:tblPr/>
              <a:tblGrid>
                <a:gridCol w="5214026">
                  <a:extLst>
                    <a:ext uri="{9D8B030D-6E8A-4147-A177-3AD203B41FA5}">
                      <a16:colId xmlns:a16="http://schemas.microsoft.com/office/drawing/2014/main" val="20000"/>
                    </a:ext>
                  </a:extLst>
                </a:gridCol>
                <a:gridCol w="3929974">
                  <a:extLst>
                    <a:ext uri="{9D8B030D-6E8A-4147-A177-3AD203B41FA5}">
                      <a16:colId xmlns:a16="http://schemas.microsoft.com/office/drawing/2014/main" val="20001"/>
                    </a:ext>
                  </a:extLst>
                </a:gridCol>
              </a:tblGrid>
              <a:tr h="393990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Ô Dieu Père de la lumière, le chef de la vie, donneur de la connaissance, créateur de la grâce, bienfaiteur à nos âmes, trésor de la sagesse, instructeur de la pureté.  Fondateur des âges, qui accepte les prières pures. </a:t>
                      </a: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اللهم والد النور، ورئيس الحياة، واهب المعرفة، صانع النعمة، المحسن لنفوسنا، كنز الحكمة، معلم الطهارة، مؤسس الدهور، قابل الصلوات النقية،</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465630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BF44BFD3-D1CD-422E-8548-92F1C10372E6}"/>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1325269180"/>
      </p:ext>
    </p:extLst>
  </p:cSld>
  <p:clrMapOvr>
    <a:masterClrMapping/>
  </p:clrMapOvr>
  <p:transition/>
</p:sld>
</file>

<file path=ppt/slides/slide3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24116" name="Group 20"/>
          <p:cNvGraphicFramePr>
            <a:graphicFrameLocks noGrp="1"/>
          </p:cNvGraphicFramePr>
          <p:nvPr>
            <p:extLst>
              <p:ext uri="{D42A27DB-BD31-4B8C-83A1-F6EECF244321}">
                <p14:modId xmlns:p14="http://schemas.microsoft.com/office/powerpoint/2010/main" val="18092783"/>
              </p:ext>
            </p:extLst>
          </p:nvPr>
        </p:nvGraphicFramePr>
        <p:xfrm>
          <a:off x="4738" y="0"/>
          <a:ext cx="9139262" cy="5230368"/>
        </p:xfrm>
        <a:graphic>
          <a:graphicData uri="http://schemas.openxmlformats.org/drawingml/2006/table">
            <a:tbl>
              <a:tblPr/>
              <a:tblGrid>
                <a:gridCol w="5143326">
                  <a:extLst>
                    <a:ext uri="{9D8B030D-6E8A-4147-A177-3AD203B41FA5}">
                      <a16:colId xmlns:a16="http://schemas.microsoft.com/office/drawing/2014/main" val="20000"/>
                    </a:ext>
                  </a:extLst>
                </a:gridCol>
                <a:gridCol w="3995936">
                  <a:extLst>
                    <a:ext uri="{9D8B030D-6E8A-4147-A177-3AD203B41FA5}">
                      <a16:colId xmlns:a16="http://schemas.microsoft.com/office/drawing/2014/main" val="20001"/>
                    </a:ext>
                  </a:extLst>
                </a:gridCol>
              </a:tblGrid>
              <a:tr h="444395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Le donneur à ceux qui dépendent sur Lui de tout leur cœur les choses que les anges désirent voir.  Celui qui nous a soulevé des ténèbres vers la lumière.  Celui qui nous a donné la vie de la mort.  Celui qui nous a libéré de l’esclavage.  Celui qui a transformé les ténèbres de l’ignorance en lumière par la venu de  Ton Fils unique dans le corps.</a:t>
                      </a:r>
                      <a:r>
                        <a:rPr kumimoji="0" lang="en-US" sz="2600" b="0" i="0" u="none" strike="noStrike" cap="none" normalizeH="0" baseline="0" dirty="0">
                          <a:ln>
                            <a:noFill/>
                          </a:ln>
                          <a:solidFill>
                            <a:schemeClr val="tx1"/>
                          </a:solidFill>
                          <a:effectLst/>
                          <a:latin typeface="Arial" charset="0"/>
                          <a:cs typeface="Arial" charset="0"/>
                        </a:rPr>
                        <a:t> </a:t>
                      </a:r>
                      <a:endParaRPr kumimoji="0" lang="fr-CA" sz="26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معطي المتوكلين عليه من كل قلوبهم الأشياء التي تشتهي الملائكة أن تراها، الذي أصعدنا من العمق إلى النور الذي </a:t>
                      </a:r>
                      <a:r>
                        <a:rPr kumimoji="0" lang="ar-SA" sz="3200" b="0" i="0" u="none" strike="noStrike" cap="none" normalizeH="0" baseline="0" dirty="0" err="1">
                          <a:ln>
                            <a:noFill/>
                          </a:ln>
                          <a:solidFill>
                            <a:schemeClr val="tx1"/>
                          </a:solidFill>
                          <a:effectLst/>
                          <a:latin typeface="Arial" charset="0"/>
                          <a:cs typeface="Arial" charset="0"/>
                        </a:rPr>
                        <a:t>اعطانا</a:t>
                      </a:r>
                      <a:r>
                        <a:rPr kumimoji="0" lang="ar-SA" sz="3200" b="0" i="0" u="none" strike="noStrike" cap="none" normalizeH="0" baseline="0" dirty="0">
                          <a:ln>
                            <a:noFill/>
                          </a:ln>
                          <a:solidFill>
                            <a:schemeClr val="tx1"/>
                          </a:solidFill>
                          <a:effectLst/>
                          <a:latin typeface="Arial" charset="0"/>
                          <a:cs typeface="Arial" charset="0"/>
                        </a:rPr>
                        <a:t> الحياة من الموت الذي أنعم علينا بالعتق من العبودية الذي جعل ظلمة الضلال التي فينا تضيء من قبل إتيان </a:t>
                      </a:r>
                      <a:r>
                        <a:rPr kumimoji="0" lang="ar-SA" sz="3200" b="0" i="0" u="none" strike="noStrike" cap="none" normalizeH="0" baseline="0" dirty="0" err="1">
                          <a:ln>
                            <a:noFill/>
                          </a:ln>
                          <a:solidFill>
                            <a:schemeClr val="tx1"/>
                          </a:solidFill>
                          <a:effectLst/>
                          <a:latin typeface="Arial" charset="0"/>
                          <a:cs typeface="Arial" charset="0"/>
                        </a:rPr>
                        <a:t>إبنك</a:t>
                      </a:r>
                      <a:r>
                        <a:rPr kumimoji="0" lang="ar-SA" sz="3200" b="0" i="0" u="none" strike="noStrike" cap="none" normalizeH="0" baseline="0" dirty="0">
                          <a:ln>
                            <a:noFill/>
                          </a:ln>
                          <a:solidFill>
                            <a:schemeClr val="tx1"/>
                          </a:solidFill>
                          <a:effectLst/>
                          <a:latin typeface="Arial" charset="0"/>
                          <a:cs typeface="Arial" charset="0"/>
                        </a:rPr>
                        <a:t> الوحيد بالجسد،</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82161650"/>
      </p:ext>
    </p:extLst>
  </p:cSld>
  <p:clrMapOvr>
    <a:masterClrMapping/>
  </p:clrMapOvr>
  <p:transition/>
</p:sld>
</file>

<file path=ppt/slides/slide3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25139" name="Group 19"/>
          <p:cNvGraphicFramePr>
            <a:graphicFrameLocks noGrp="1"/>
          </p:cNvGraphicFramePr>
          <p:nvPr>
            <p:extLst>
              <p:ext uri="{D42A27DB-BD31-4B8C-83A1-F6EECF244321}">
                <p14:modId xmlns:p14="http://schemas.microsoft.com/office/powerpoint/2010/main" val="918469265"/>
              </p:ext>
            </p:extLst>
          </p:nvPr>
        </p:nvGraphicFramePr>
        <p:xfrm>
          <a:off x="0" y="0"/>
          <a:ext cx="9144000" cy="4974336"/>
        </p:xfrm>
        <a:graphic>
          <a:graphicData uri="http://schemas.openxmlformats.org/drawingml/2006/table">
            <a:tbl>
              <a:tblPr/>
              <a:tblGrid>
                <a:gridCol w="4860032">
                  <a:extLst>
                    <a:ext uri="{9D8B030D-6E8A-4147-A177-3AD203B41FA5}">
                      <a16:colId xmlns:a16="http://schemas.microsoft.com/office/drawing/2014/main" val="20000"/>
                    </a:ext>
                  </a:extLst>
                </a:gridCol>
                <a:gridCol w="4283968">
                  <a:extLst>
                    <a:ext uri="{9D8B030D-6E8A-4147-A177-3AD203B41FA5}">
                      <a16:colId xmlns:a16="http://schemas.microsoft.com/office/drawing/2014/main" val="20001"/>
                    </a:ext>
                  </a:extLst>
                </a:gridCol>
              </a:tblGrid>
              <a:tr h="40645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Toi aussi notre Maître illumine les yeux de nos cœurs, purifie complètement nos âme, nos corps et nos esprits.  Afin qu’avec un cœur net et des lèvres pures nous osions  par faveur Te demander </a:t>
                      </a:r>
                      <a:r>
                        <a:rPr kumimoji="0" lang="en-CA" sz="2800" b="0" i="0" u="none" strike="noStrike" cap="none" normalizeH="0" baseline="0" dirty="0">
                          <a:ln>
                            <a:noFill/>
                          </a:ln>
                          <a:solidFill>
                            <a:schemeClr val="tx1"/>
                          </a:solidFill>
                          <a:effectLst/>
                          <a:latin typeface="Arial" charset="0"/>
                          <a:cs typeface="Arial" charset="0"/>
                        </a:rPr>
                        <a:t>O </a:t>
                      </a:r>
                      <a:r>
                        <a:rPr kumimoji="0" lang="fr-CA" sz="2800" b="0" i="0" u="none" strike="noStrike" cap="none" normalizeH="0" baseline="0" dirty="0">
                          <a:ln>
                            <a:noFill/>
                          </a:ln>
                          <a:solidFill>
                            <a:schemeClr val="tx1"/>
                          </a:solidFill>
                          <a:effectLst/>
                          <a:latin typeface="Arial" charset="0"/>
                          <a:cs typeface="Arial" charset="0"/>
                        </a:rPr>
                        <a:t>Dieu le Père saint qui est aux cieux en disant: </a:t>
                      </a:r>
                    </a:p>
                  </a:txBody>
                  <a:tcPr horzOverflow="overflow">
                    <a:lnL cap="flat">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400" b="0" i="0" u="none" strike="noStrike" cap="none" normalizeH="0" baseline="0" dirty="0">
                          <a:ln>
                            <a:noFill/>
                          </a:ln>
                          <a:solidFill>
                            <a:schemeClr val="tx1"/>
                          </a:solidFill>
                          <a:effectLst/>
                          <a:latin typeface="Arial" charset="0"/>
                          <a:cs typeface="Arial" charset="0"/>
                        </a:rPr>
                        <a:t>أنت الآن أيضاً يا سيدنا أنر عيون قلوبنا وطهرنا كاملين في النفس والجسد والروح لكي بقلب طاهر وشفتين </a:t>
                      </a:r>
                      <a:r>
                        <a:rPr kumimoji="0" lang="ar-SA" sz="3400" b="0" i="0" u="none" strike="noStrike" cap="none" normalizeH="0" baseline="0" dirty="0" err="1">
                          <a:ln>
                            <a:noFill/>
                          </a:ln>
                          <a:solidFill>
                            <a:schemeClr val="tx1"/>
                          </a:solidFill>
                          <a:effectLst/>
                          <a:latin typeface="Arial" charset="0"/>
                          <a:cs typeface="Arial" charset="0"/>
                        </a:rPr>
                        <a:t>نفيتين</a:t>
                      </a:r>
                      <a:r>
                        <a:rPr kumimoji="0" lang="ar-SA" sz="3400" b="0" i="0" u="none" strike="noStrike" cap="none" normalizeH="0" baseline="0" dirty="0">
                          <a:ln>
                            <a:noFill/>
                          </a:ln>
                          <a:solidFill>
                            <a:schemeClr val="tx1"/>
                          </a:solidFill>
                          <a:effectLst/>
                          <a:latin typeface="Arial" charset="0"/>
                          <a:cs typeface="Arial" charset="0"/>
                        </a:rPr>
                        <a:t> نجسر بدالة أن ندعوك يا الله </a:t>
                      </a:r>
                      <a:r>
                        <a:rPr kumimoji="0" lang="ar-SA" sz="3400" b="0" i="0" u="none" strike="noStrike" cap="none" normalizeH="0" baseline="0" dirty="0" err="1">
                          <a:ln>
                            <a:noFill/>
                          </a:ln>
                          <a:solidFill>
                            <a:schemeClr val="tx1"/>
                          </a:solidFill>
                          <a:effectLst/>
                          <a:latin typeface="Arial" charset="0"/>
                          <a:cs typeface="Arial" charset="0"/>
                        </a:rPr>
                        <a:t>الآب</a:t>
                      </a:r>
                      <a:r>
                        <a:rPr kumimoji="0" lang="ar-SA" sz="3400" b="0" i="0" u="none" strike="noStrike" cap="none" normalizeH="0" baseline="0" dirty="0">
                          <a:ln>
                            <a:noFill/>
                          </a:ln>
                          <a:solidFill>
                            <a:schemeClr val="tx1"/>
                          </a:solidFill>
                          <a:effectLst/>
                          <a:latin typeface="Arial" charset="0"/>
                          <a:cs typeface="Arial" charset="0"/>
                        </a:rPr>
                        <a:t> القدوس الذي في السموات ونقول: يا أبانا الذي في السموات.. الخ</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330213AF-0CD3-4E6C-927A-FB8B60F01FBF}"/>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A7BE0671-6E46-427F-88BA-CC7B8B718A0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57191438"/>
      </p:ext>
    </p:extLst>
  </p:cSld>
  <p:clrMapOvr>
    <a:masterClrMapping/>
  </p:clrMapOvr>
  <p:transition/>
</p:sld>
</file>

<file path=ppt/slides/slide3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74129380"/>
      </p:ext>
    </p:extLst>
  </p:cSld>
  <p:clrMapOvr>
    <a:masterClrMapping/>
  </p:clrMapOvr>
  <p:transition/>
</p:sld>
</file>

<file path=ppt/slides/slide3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526155" name="Rectangle 11"/>
          <p:cNvSpPr>
            <a:spLocks noChangeArrowheads="1"/>
          </p:cNvSpPr>
          <p:nvPr/>
        </p:nvSpPr>
        <p:spPr bwMode="auto">
          <a:xfrm>
            <a:off x="381000" y="771550"/>
            <a:ext cx="8382000" cy="2260856"/>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للابن </a:t>
            </a:r>
            <a:r>
              <a:rPr lang="ar-EG" sz="4000" dirty="0" err="1">
                <a:latin typeface="Times New Roman" pitchFamily="18" charset="0"/>
                <a:cs typeface="Times New Roman" pitchFamily="18" charset="0"/>
              </a:rPr>
              <a:t>سنوى</a:t>
            </a:r>
            <a:br>
              <a:rPr lang="ar-EG" sz="4000" b="1" dirty="0">
                <a:latin typeface="Arial" charset="0"/>
              </a:rPr>
            </a:br>
            <a:r>
              <a:rPr lang="fr-CA" sz="3200" dirty="0">
                <a:latin typeface="Arial" charset="0"/>
              </a:rPr>
              <a:t>Prière au fils</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51539768"/>
      </p:ext>
    </p:extLst>
  </p:cSld>
  <p:clrMapOvr>
    <a:masterClrMapping/>
  </p:clrMapOvr>
  <p:transition/>
</p:sld>
</file>

<file path=ppt/slides/slide3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27188" name="Group 20"/>
          <p:cNvGraphicFramePr>
            <a:graphicFrameLocks noGrp="1"/>
          </p:cNvGraphicFramePr>
          <p:nvPr>
            <p:extLst>
              <p:ext uri="{D42A27DB-BD31-4B8C-83A1-F6EECF244321}">
                <p14:modId xmlns:p14="http://schemas.microsoft.com/office/powerpoint/2010/main" val="393098386"/>
              </p:ext>
            </p:extLst>
          </p:nvPr>
        </p:nvGraphicFramePr>
        <p:xfrm>
          <a:off x="0" y="-6350"/>
          <a:ext cx="9144000" cy="5401056"/>
        </p:xfrm>
        <a:graphic>
          <a:graphicData uri="http://schemas.openxmlformats.org/drawingml/2006/table">
            <a:tbl>
              <a:tblPr/>
              <a:tblGrid>
                <a:gridCol w="9144000">
                  <a:extLst>
                    <a:ext uri="{9D8B030D-6E8A-4147-A177-3AD203B41FA5}">
                      <a16:colId xmlns:a16="http://schemas.microsoft.com/office/drawing/2014/main" val="20000"/>
                    </a:ext>
                  </a:extLst>
                </a:gridCol>
              </a:tblGrid>
              <a:tr h="165735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هو كلمة الآب الإله الذي قبل الدهور رئيس الكهنة الأعظم الذي تجسد وتأنس من أجل خلاص جنس البشر ودعا له من جميع الأمم جنسا مختاراً مملكة وكهنوتاً وأمة مقدسة وشعباً مبرراً</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67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Toi qui est Le Logos du Père, Le Dieu d’avant les siècles, Le Grand Prêtre qui s’est incarné et devenu homme pour le salut du genre humain.  Celui qui a appelé à Lui, de toutes les nations, une race choisie, un royaume, un sacerdoce, une nation sainte et un peuple justifié.</a:t>
                      </a:r>
                      <a:r>
                        <a:rPr kumimoji="0" lang="en-US" sz="3000" b="0" i="0" u="none" strike="noStrike" cap="none" normalizeH="0" baseline="0" dirty="0">
                          <a:ln>
                            <a:noFill/>
                          </a:ln>
                          <a:solidFill>
                            <a:schemeClr val="tx1"/>
                          </a:solidFill>
                          <a:effectLst/>
                          <a:latin typeface="Arial" charset="0"/>
                          <a:cs typeface="Arial" charset="0"/>
                        </a:rPr>
                        <a:t> </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39722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021D30D3-CBA4-4D2F-83D8-9ED7220B74CD}"/>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4183303274"/>
      </p:ext>
    </p:extLst>
  </p:cSld>
  <p:clrMapOvr>
    <a:masterClrMapping/>
  </p:clrMapOvr>
  <p:transition/>
</p:sld>
</file>

<file path=ppt/slides/slide3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28211" name="Group 19"/>
          <p:cNvGraphicFramePr>
            <a:graphicFrameLocks noGrp="1"/>
          </p:cNvGraphicFramePr>
          <p:nvPr>
            <p:extLst>
              <p:ext uri="{D42A27DB-BD31-4B8C-83A1-F6EECF244321}">
                <p14:modId xmlns:p14="http://schemas.microsoft.com/office/powerpoint/2010/main" val="3314614786"/>
              </p:ext>
            </p:extLst>
          </p:nvPr>
        </p:nvGraphicFramePr>
        <p:xfrm>
          <a:off x="0" y="2952"/>
          <a:ext cx="9144000" cy="5948268"/>
        </p:xfrm>
        <a:graphic>
          <a:graphicData uri="http://schemas.openxmlformats.org/drawingml/2006/table">
            <a:tbl>
              <a:tblPr/>
              <a:tblGrid>
                <a:gridCol w="9144000">
                  <a:extLst>
                    <a:ext uri="{9D8B030D-6E8A-4147-A177-3AD203B41FA5}">
                      <a16:colId xmlns:a16="http://schemas.microsoft.com/office/drawing/2014/main" val="20000"/>
                    </a:ext>
                  </a:extLst>
                </a:gridCol>
              </a:tblGrid>
              <a:tr h="135788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فلهذا نسأل ونطلب من صلاحك يا محب البشر أن لا تكون هذه الذبيحة تبكيتا لخطايانا وعاراً لآثامنا لأننا قدمناها لك عن ضعفنا بل كما أن هذه القرابين طاهرة في كل شيء إذ قد تفضلت وأفعمتها من كل شيء طاهر بحلول روحك القدوس عليها</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7826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C’est pour cela nous Te prions et Te réclamons dans Ta bonté Ô Philanthrope que cette offrande ne soit pas une réprimande de nos péchés et une honte pour nos iniquités car nous Te l’offrons pour nos faiblesses.  Mais comme ces offrandes sont pures en tout car Tu l’a purifiée de toute chose par la descente de Ton Saint Esprit.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752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88915221"/>
      </p:ext>
    </p:extLst>
  </p:cSld>
  <p:clrMapOvr>
    <a:masterClrMapping/>
  </p:clrMapOvr>
  <p:transition/>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55138" name="Rectangle 2"/>
          <p:cNvSpPr>
            <a:spLocks noGrp="1" noChangeArrowheads="1"/>
          </p:cNvSpPr>
          <p:nvPr>
            <p:ph type="title"/>
          </p:nvPr>
        </p:nvSpPr>
        <p:spPr>
          <a:xfrm>
            <a:off x="685800" y="1943100"/>
            <a:ext cx="7772400" cy="857250"/>
          </a:xfrm>
        </p:spPr>
        <p:txBody>
          <a:bodyPr/>
          <a:lstStyle/>
          <a:p>
            <a:r>
              <a:rPr lang="fr-CA" sz="11700">
                <a:solidFill>
                  <a:schemeClr val="tx1"/>
                </a:solidFill>
              </a:rPr>
              <a:t>The End</a:t>
            </a:r>
            <a:endParaRPr lang="en-US" sz="11700">
              <a:solidFill>
                <a:schemeClr val="tx1"/>
              </a:solidFill>
            </a:endParaRPr>
          </a:p>
        </p:txBody>
      </p:sp>
      <p:sp>
        <p:nvSpPr>
          <p:cNvPr id="3"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01753120"/>
      </p:ext>
    </p:extLst>
  </p:cSld>
  <p:clrMapOvr>
    <a:masterClrMapping/>
  </p:clrMapOvr>
  <p:transition/>
</p:sld>
</file>

<file path=ppt/slides/slide3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29238" name="Group 22"/>
          <p:cNvGraphicFramePr>
            <a:graphicFrameLocks noGrp="1"/>
          </p:cNvGraphicFramePr>
          <p:nvPr>
            <p:extLst>
              <p:ext uri="{D42A27DB-BD31-4B8C-83A1-F6EECF244321}">
                <p14:modId xmlns:p14="http://schemas.microsoft.com/office/powerpoint/2010/main" val="3395210979"/>
              </p:ext>
            </p:extLst>
          </p:nvPr>
        </p:nvGraphicFramePr>
        <p:xfrm>
          <a:off x="0" y="0"/>
          <a:ext cx="9144000" cy="4672584"/>
        </p:xfrm>
        <a:graphic>
          <a:graphicData uri="http://schemas.openxmlformats.org/drawingml/2006/table">
            <a:tbl>
              <a:tblPr/>
              <a:tblGrid>
                <a:gridCol w="9144000">
                  <a:extLst>
                    <a:ext uri="{9D8B030D-6E8A-4147-A177-3AD203B41FA5}">
                      <a16:colId xmlns:a16="http://schemas.microsoft.com/office/drawing/2014/main" val="20000"/>
                    </a:ext>
                  </a:extLst>
                </a:gridCol>
              </a:tblGrid>
              <a:tr h="1495083">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وهكذا نحن أيضاً الخطاة تفضل قدس أنفسنا وأجسادنا وأرواحنا ونياتنا لكي بنفس مستنيرة ووجه غير مخزي بقلب طاهر وإيمان بلا رياء بمحبة كاملة ورجاء ثابت نجرؤ بدالة بغير خوف أن نقول الصلاة المقدسة التي أعطيتها لتلاميذك القديسين والرسل الأطهار قائلاً متى صليتم فقولوا هكذا أبانا الذي في السموات … الخ</a:t>
                      </a:r>
                      <a:r>
                        <a:rPr kumimoji="0" lang="ar-SA" sz="32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16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Ainsi nous aussi les pécheurs sanctifie nos âmes, nos corps, nos esprits et nos intentions afin qu’avec une âmes éclairée, une face sans honte, un cœur net et une foi sans hypocrisie, avec un amour parfait et une espérance qui demeure nous osions  par faveur et sans crainte T’adresser la sainte prière que Tu as donnée à Tes saints disciples et purs apôtres en disant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05BC7C9C-6BD8-455B-AC7F-3FD29E11E680}"/>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44A20AAB-A844-44F4-9F8D-E768B7B456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6456478"/>
      </p:ext>
    </p:extLst>
  </p:cSld>
  <p:clrMapOvr>
    <a:masterClrMapping/>
  </p:clrMapOvr>
  <p:transition/>
</p:sld>
</file>

<file path=ppt/slides/slide3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98947525"/>
      </p:ext>
    </p:extLst>
  </p:cSld>
  <p:clrMapOvr>
    <a:masterClrMapping/>
  </p:clrMapOvr>
  <p:transition/>
</p:sld>
</file>

<file path=ppt/slides/slide3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531275" name="Rectangle 11"/>
          <p:cNvSpPr>
            <a:spLocks noChangeArrowheads="1"/>
          </p:cNvSpPr>
          <p:nvPr/>
        </p:nvSpPr>
        <p:spPr bwMode="auto">
          <a:xfrm>
            <a:off x="381000" y="843558"/>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000" dirty="0">
                <a:latin typeface="Times New Roman" pitchFamily="18" charset="0"/>
              </a:rPr>
              <a:t>قسمة</a:t>
            </a:r>
            <a:r>
              <a:rPr lang="ar-EG" sz="4000" dirty="0">
                <a:latin typeface="Times New Roman" pitchFamily="18" charset="0"/>
                <a:cs typeface="Times New Roman" pitchFamily="18" charset="0"/>
              </a:rPr>
              <a:t> للآب </a:t>
            </a:r>
            <a:r>
              <a:rPr lang="ar-EG" sz="4000" dirty="0" err="1">
                <a:latin typeface="Times New Roman" pitchFamily="18" charset="0"/>
                <a:cs typeface="Times New Roman" pitchFamily="18" charset="0"/>
              </a:rPr>
              <a:t>سنوى</a:t>
            </a:r>
            <a:br>
              <a:rPr lang="ar-EG" sz="4000" b="1" dirty="0">
                <a:latin typeface="Arial" charset="0"/>
              </a:rPr>
            </a:br>
            <a:r>
              <a:rPr lang="fr-CA" sz="3200" dirty="0">
                <a:latin typeface="Arial" charset="0"/>
              </a:rPr>
              <a:t>Prière au père</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20592796"/>
      </p:ext>
    </p:extLst>
  </p:cSld>
  <p:clrMapOvr>
    <a:masterClrMapping/>
  </p:clrMapOvr>
  <p:transition/>
</p:sld>
</file>

<file path=ppt/slides/slide3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30262" name="Group 22"/>
          <p:cNvGraphicFramePr>
            <a:graphicFrameLocks noGrp="1"/>
          </p:cNvGraphicFramePr>
          <p:nvPr>
            <p:extLst>
              <p:ext uri="{D42A27DB-BD31-4B8C-83A1-F6EECF244321}">
                <p14:modId xmlns:p14="http://schemas.microsoft.com/office/powerpoint/2010/main" val="1668849551"/>
              </p:ext>
            </p:extLst>
          </p:nvPr>
        </p:nvGraphicFramePr>
        <p:xfrm>
          <a:off x="0" y="0"/>
          <a:ext cx="9144000" cy="5521548"/>
        </p:xfrm>
        <a:graphic>
          <a:graphicData uri="http://schemas.openxmlformats.org/drawingml/2006/table">
            <a:tbl>
              <a:tblPr/>
              <a:tblGrid>
                <a:gridCol w="9144000">
                  <a:extLst>
                    <a:ext uri="{9D8B030D-6E8A-4147-A177-3AD203B41FA5}">
                      <a16:colId xmlns:a16="http://schemas.microsoft.com/office/drawing/2014/main" val="20000"/>
                    </a:ext>
                  </a:extLst>
                </a:gridCol>
              </a:tblGrid>
              <a:tr h="135788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الرب إلهنا العظيم والذي أسمه عظيم، أبو الرأفات وإله كل عزاء الذي قبل إليه من أيدينا نحن الضعفاء الخطاة هذه الذبيحة العقلية والحقيقية غير الدموية أنت أيضاً يا سيدنا الصالح محب البشر طهرنا من كل دنس الجسد والروح</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7826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Ô Seigneur, notre grand Dieu, dont le nom est majestueux, Père des miséricordes et Dieu de toute consolation.  Qui a accepté de nos mains, nous les faibles pécheurs, cette offrande rationnelle, vraie et non sanglante.  Toi, aussi, notre bon Maître et Philanthrope purifie nous de toute souillure du corps et de l’esprit.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99B208A0-F537-4C28-95DA-659478ADB2F1}"/>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2921396421"/>
      </p:ext>
    </p:extLst>
  </p:cSld>
  <p:clrMapOvr>
    <a:masterClrMapping/>
  </p:clrMapOvr>
  <p:transition/>
</p:sld>
</file>

<file path=ppt/slides/slide3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32310" name="Group 22"/>
          <p:cNvGraphicFramePr>
            <a:graphicFrameLocks noGrp="1"/>
          </p:cNvGraphicFramePr>
          <p:nvPr>
            <p:extLst>
              <p:ext uri="{D42A27DB-BD31-4B8C-83A1-F6EECF244321}">
                <p14:modId xmlns:p14="http://schemas.microsoft.com/office/powerpoint/2010/main" val="4047962509"/>
              </p:ext>
            </p:extLst>
          </p:nvPr>
        </p:nvGraphicFramePr>
        <p:xfrm>
          <a:off x="0" y="0"/>
          <a:ext cx="9144000" cy="4939284"/>
        </p:xfrm>
        <a:graphic>
          <a:graphicData uri="http://schemas.openxmlformats.org/drawingml/2006/table">
            <a:tbl>
              <a:tblPr/>
              <a:tblGrid>
                <a:gridCol w="9144000">
                  <a:extLst>
                    <a:ext uri="{9D8B030D-6E8A-4147-A177-3AD203B41FA5}">
                      <a16:colId xmlns:a16="http://schemas.microsoft.com/office/drawing/2014/main" val="20000"/>
                    </a:ext>
                  </a:extLst>
                </a:gridCol>
              </a:tblGrid>
              <a:tr h="142875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إجعلنا مستحقين أن ننال من خيراتك غير الموصوفة خلاصاً لأنفسنا وأجسادنا وأرواحنا وجواباً أمام منبرك المخوف ولنستحق أن نجسر بدالة ان نصرخ نحوك أيها الآب القدوس الذي في السموات ونقول: أبانا الذي في السموات … الخ</a:t>
                      </a:r>
                      <a:endParaRPr kumimoji="0" lang="ar-SA"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rends nous dignes de recevoir, de Tes biens indescriptibles, salut à nos âmes, nos corps et nos esprits et réponse devant Ton trône redoutable.  Afin que nous soyons dignes d’oser crier par faveur envers Toi O Père saint qui est aux cieux en disant: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D4E8A3DB-FB70-4E71-9745-18610580B051}"/>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C9B1975D-D6DC-40F4-882F-4A53DCE8916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35408717"/>
      </p:ext>
    </p:extLst>
  </p:cSld>
  <p:clrMapOvr>
    <a:masterClrMapping/>
  </p:clrMapOvr>
  <p:transition/>
</p:sld>
</file>

<file path=ppt/slides/slide3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74720595"/>
      </p:ext>
    </p:extLst>
  </p:cSld>
  <p:clrMapOvr>
    <a:masterClrMapping/>
  </p:clrMapOvr>
  <p:transition/>
</p:sld>
</file>

<file path=ppt/slides/slide3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33314"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533323" name="Rectangle 11"/>
          <p:cNvSpPr>
            <a:spLocks noChangeArrowheads="1"/>
          </p:cNvSpPr>
          <p:nvPr/>
        </p:nvSpPr>
        <p:spPr bwMode="auto">
          <a:xfrm>
            <a:off x="381000" y="76329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000" dirty="0">
                <a:latin typeface="Times New Roman" pitchFamily="18" charset="0"/>
              </a:rPr>
              <a:t>قسمة</a:t>
            </a:r>
            <a:r>
              <a:rPr lang="ar-EG" sz="4000" dirty="0">
                <a:latin typeface="Times New Roman" pitchFamily="18" charset="0"/>
                <a:cs typeface="Times New Roman" pitchFamily="18" charset="0"/>
              </a:rPr>
              <a:t> للابن </a:t>
            </a:r>
            <a:r>
              <a:rPr lang="ar-EG" sz="4000" dirty="0" err="1">
                <a:latin typeface="Times New Roman" pitchFamily="18" charset="0"/>
                <a:cs typeface="Times New Roman" pitchFamily="18" charset="0"/>
              </a:rPr>
              <a:t>سنوى</a:t>
            </a:r>
            <a:br>
              <a:rPr lang="ar-EG" sz="4000" b="1" dirty="0">
                <a:latin typeface="Arial" charset="0"/>
              </a:rPr>
            </a:br>
            <a:r>
              <a:rPr lang="fr-CA" sz="3200" dirty="0">
                <a:latin typeface="Arial" charset="0"/>
              </a:rPr>
              <a:t>Prière au fils</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92398246"/>
      </p:ext>
    </p:extLst>
  </p:cSld>
  <p:clrMapOvr>
    <a:masterClrMapping/>
  </p:clrMapOvr>
  <p:transition/>
</p:sld>
</file>

<file path=ppt/slides/slide3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34357" name="Group 21"/>
          <p:cNvGraphicFramePr>
            <a:graphicFrameLocks noGrp="1"/>
          </p:cNvGraphicFramePr>
          <p:nvPr>
            <p:extLst>
              <p:ext uri="{D42A27DB-BD31-4B8C-83A1-F6EECF244321}">
                <p14:modId xmlns:p14="http://schemas.microsoft.com/office/powerpoint/2010/main" val="418216488"/>
              </p:ext>
            </p:extLst>
          </p:nvPr>
        </p:nvGraphicFramePr>
        <p:xfrm>
          <a:off x="0" y="0"/>
          <a:ext cx="9144000" cy="5141976"/>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أيها الكائن الذي كان، الذاتي الأزلي قبل الأكوان، الجليس مع الآب، الوحيد معه في الربوبية، عنصر المراحم الذي شاء بإراداته أن يتألم عوض الخطاة الذين أولهم أنا،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Ô omniprésent, qui a été, qui existe par Lui-même l’éternel avant tout âge, qui siège avec Le Père, l’unique avec Lui dans la divinité, l’origine des miséricordes.  Celui qui par Sa volonté a voulu souffrir pour les pécheurs, dont je suis, moi, le premier.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929175" y="4970526"/>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3DCD4A26-2095-4B7C-B8E8-C511ECA60BFE}"/>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1817392383"/>
      </p:ext>
    </p:extLst>
  </p:cSld>
  <p:clrMapOvr>
    <a:masterClrMapping/>
  </p:clrMapOvr>
  <p:transition/>
</p:sld>
</file>

<file path=ppt/slides/slide3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35379" name="Group 19"/>
          <p:cNvGraphicFramePr>
            <a:graphicFrameLocks noGrp="1"/>
          </p:cNvGraphicFramePr>
          <p:nvPr>
            <p:extLst>
              <p:ext uri="{D42A27DB-BD31-4B8C-83A1-F6EECF244321}">
                <p14:modId xmlns:p14="http://schemas.microsoft.com/office/powerpoint/2010/main" val="1571831200"/>
              </p:ext>
            </p:extLst>
          </p:nvPr>
        </p:nvGraphicFramePr>
        <p:xfrm>
          <a:off x="0" y="0"/>
          <a:ext cx="9144000" cy="5248656"/>
        </p:xfrm>
        <a:graphic>
          <a:graphicData uri="http://schemas.openxmlformats.org/drawingml/2006/table">
            <a:tbl>
              <a:tblPr/>
              <a:tblGrid>
                <a:gridCol w="9144000">
                  <a:extLst>
                    <a:ext uri="{9D8B030D-6E8A-4147-A177-3AD203B41FA5}">
                      <a16:colId xmlns:a16="http://schemas.microsoft.com/office/drawing/2014/main" val="20000"/>
                    </a:ext>
                  </a:extLst>
                </a:gridCol>
              </a:tblGrid>
              <a:tr h="201625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900" b="0" i="0" u="none" strike="noStrike" cap="none" normalizeH="0" baseline="0" dirty="0">
                          <a:ln>
                            <a:noFill/>
                          </a:ln>
                          <a:solidFill>
                            <a:schemeClr val="tx1"/>
                          </a:solidFill>
                          <a:effectLst/>
                          <a:latin typeface="Arial" charset="0"/>
                          <a:cs typeface="Arial" charset="0"/>
                        </a:rPr>
                        <a:t>لأنك لما أردت أن تخلصني لم ترسل لي ملاكاً ولا رئيس ملائكة ولا كاروبيم ولا نبياً بل أنت وحدك نزلت من حضن أبيك إلى بطن البتول، وصرت كحقير ومشيت على الأرض كإنسان، وهذا هو العجب في إتضاعك</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3240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Car quand Tu as voulu me délivrer, Tu n’as pas envoyé un ange ou un archange ni un chérubin ou un prophète mais Toi seul Tu es venu du sein de Ton Père aux entrailles de la Vierge Tu T’es humilié, marché sur la terre comme un humain.  C’est le mystère de Ton humilité.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9276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1068441"/>
      </p:ext>
    </p:extLst>
  </p:cSld>
  <p:clrMapOvr>
    <a:masterClrMapping/>
  </p:clrMapOvr>
  <p:transition/>
</p:sld>
</file>

<file path=ppt/slides/slide3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36402" name="Group 18"/>
          <p:cNvGraphicFramePr>
            <a:graphicFrameLocks noGrp="1"/>
          </p:cNvGraphicFramePr>
          <p:nvPr>
            <p:extLst>
              <p:ext uri="{D42A27DB-BD31-4B8C-83A1-F6EECF244321}">
                <p14:modId xmlns:p14="http://schemas.microsoft.com/office/powerpoint/2010/main" val="1752486214"/>
              </p:ext>
            </p:extLst>
          </p:nvPr>
        </p:nvGraphicFramePr>
        <p:xfrm>
          <a:off x="0" y="0"/>
          <a:ext cx="9144000" cy="5329428"/>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المزود حملك كمسكين والخرق لفتك الأذرع حملتك وركب البتول عظمتك، الفم قبلك، اللبن غذاك أنت الذي تقوت كافة الخليقة من نعمتك</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La crèche T’a porté comme un pauvre, les chiffons T’ont enveloppé, les bras T’ont soulevé, les genoux de la Vierge T’ont glorifié.  La bouche T’a embrassé, le lait T’a nourri Toi qui nourrit toute l’humanité par Ta grâce.</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26933946"/>
      </p:ext>
    </p:extLst>
  </p:cSld>
  <p:clrMapOvr>
    <a:masterClrMapping/>
  </p:clrMapOvr>
  <p:transition/>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Rectangle 4"/>
          <p:cNvSpPr>
            <a:spLocks noChangeArrowheads="1"/>
          </p:cNvSpPr>
          <p:nvPr/>
        </p:nvSpPr>
        <p:spPr bwMode="auto">
          <a:xfrm>
            <a:off x="4983096" y="589062"/>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dirty="0">
                <a:solidFill>
                  <a:srgbClr val="FFFFFF"/>
                </a:solidFill>
              </a:rPr>
              <a:t>نسجد للأب والابن والروح القدس السلام للكنيسة بين الملائكة</a:t>
            </a:r>
            <a:endParaRPr lang="fr-FR" sz="3300" dirty="0">
              <a:solidFill>
                <a:srgbClr val="FFFFFF"/>
              </a:solidFill>
              <a:cs typeface="Arial" charset="0"/>
            </a:endParaRPr>
          </a:p>
        </p:txBody>
      </p:sp>
      <p:sp>
        <p:nvSpPr>
          <p:cNvPr id="3075" name="Rectangle 5"/>
          <p:cNvSpPr>
            <a:spLocks noChangeArrowheads="1"/>
          </p:cNvSpPr>
          <p:nvPr/>
        </p:nvSpPr>
        <p:spPr bwMode="auto">
          <a:xfrm>
            <a:off x="1364786" y="583108"/>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dirty="0" err="1">
                <a:solidFill>
                  <a:srgbClr val="FFFFFF"/>
                </a:solidFill>
                <a:latin typeface="CS Avva Shenouda" pitchFamily="34" charset="0"/>
                <a:cs typeface="Arial" charset="0"/>
              </a:rPr>
              <a:t>Tenouwst</a:t>
            </a:r>
            <a:r>
              <a:rPr lang="fr-FR" sz="2700" dirty="0">
                <a:solidFill>
                  <a:srgbClr val="FFFFFF"/>
                </a:solidFill>
                <a:latin typeface="CS Avva Shenouda" pitchFamily="34" charset="0"/>
                <a:cs typeface="Arial" charset="0"/>
              </a:rPr>
              <a:t> `m`</a:t>
            </a:r>
            <a:r>
              <a:rPr lang="fr-FR" sz="2700" dirty="0" err="1">
                <a:solidFill>
                  <a:srgbClr val="FFFFFF"/>
                </a:solidFill>
                <a:latin typeface="CS Avva Shenouda" pitchFamily="34" charset="0"/>
                <a:cs typeface="Arial" charset="0"/>
              </a:rPr>
              <a:t>Viwt</a:t>
            </a:r>
            <a:r>
              <a:rPr lang="fr-FR" sz="2700" dirty="0">
                <a:solidFill>
                  <a:srgbClr val="FFFFFF"/>
                </a:solidFill>
                <a:latin typeface="CS Avva Shenouda" pitchFamily="34" charset="0"/>
                <a:cs typeface="Arial" charset="0"/>
              </a:rPr>
              <a:t> nem `</a:t>
            </a:r>
            <a:r>
              <a:rPr lang="fr-FR" sz="2700" dirty="0" err="1">
                <a:solidFill>
                  <a:srgbClr val="FFFFFF"/>
                </a:solidFill>
                <a:latin typeface="CS Avva Shenouda" pitchFamily="34" charset="0"/>
                <a:cs typeface="Arial" charset="0"/>
              </a:rPr>
              <a:t>Psyri</a:t>
            </a:r>
            <a:r>
              <a:rPr lang="fr-FR" sz="2700" dirty="0">
                <a:solidFill>
                  <a:srgbClr val="FFFFFF"/>
                </a:solidFill>
                <a:latin typeface="CS Avva Shenouda" pitchFamily="34" charset="0"/>
                <a:cs typeface="Arial" charset="0"/>
              </a:rPr>
              <a:t> @ nem </a:t>
            </a:r>
            <a:r>
              <a:rPr lang="fr-FR" sz="2700" dirty="0" err="1">
                <a:solidFill>
                  <a:srgbClr val="FFFFFF"/>
                </a:solidFill>
                <a:latin typeface="CS Avva Shenouda" pitchFamily="34" charset="0"/>
                <a:cs typeface="Arial" charset="0"/>
              </a:rPr>
              <a:t>Pi`pneuma</a:t>
            </a:r>
            <a:r>
              <a:rPr lang="fr-FR" sz="2700" dirty="0">
                <a:solidFill>
                  <a:srgbClr val="FFFFFF"/>
                </a:solidFill>
                <a:latin typeface="CS Avva Shenouda" pitchFamily="34" charset="0"/>
                <a:cs typeface="Arial" charset="0"/>
              </a:rPr>
              <a:t> </a:t>
            </a:r>
            <a:r>
              <a:rPr lang="fr-FR" sz="2700" dirty="0" err="1">
                <a:solidFill>
                  <a:srgbClr val="FFFFFF"/>
                </a:solidFill>
                <a:latin typeface="CS Avva Shenouda" pitchFamily="34" charset="0"/>
                <a:cs typeface="Arial" charset="0"/>
              </a:rPr>
              <a:t>e;ouab</a:t>
            </a:r>
            <a:r>
              <a:rPr lang="fr-FR" sz="2700" dirty="0">
                <a:solidFill>
                  <a:srgbClr val="FFFFFF"/>
                </a:solidFill>
                <a:latin typeface="CS Avva Shenouda" pitchFamily="34" charset="0"/>
                <a:cs typeface="Arial" charset="0"/>
              </a:rPr>
              <a:t> @ &lt;</a:t>
            </a:r>
            <a:r>
              <a:rPr lang="fr-FR" sz="2700" dirty="0" err="1">
                <a:solidFill>
                  <a:srgbClr val="FFFFFF"/>
                </a:solidFill>
                <a:latin typeface="CS Avva Shenouda" pitchFamily="34" charset="0"/>
                <a:cs typeface="Arial" charset="0"/>
              </a:rPr>
              <a:t>ere</a:t>
            </a:r>
            <a:r>
              <a:rPr lang="fr-FR" sz="2700" dirty="0">
                <a:solidFill>
                  <a:srgbClr val="FFFFFF"/>
                </a:solidFill>
                <a:latin typeface="CS Avva Shenouda" pitchFamily="34" charset="0"/>
                <a:cs typeface="Arial" charset="0"/>
              </a:rPr>
              <a:t> ]</a:t>
            </a:r>
            <a:r>
              <a:rPr lang="fr-FR" sz="2700" dirty="0" err="1">
                <a:solidFill>
                  <a:srgbClr val="FFFFFF"/>
                </a:solidFill>
                <a:latin typeface="CS Avva Shenouda" pitchFamily="34" charset="0"/>
                <a:cs typeface="Arial" charset="0"/>
              </a:rPr>
              <a:t>ek`klyci`a</a:t>
            </a:r>
            <a:endParaRPr lang="fr-FR" sz="2700" dirty="0">
              <a:solidFill>
                <a:srgbClr val="FFFFFF"/>
              </a:solidFill>
              <a:latin typeface="CS Avva Shenouda" pitchFamily="34" charset="0"/>
              <a:cs typeface="Arial" charset="0"/>
            </a:endParaRPr>
          </a:p>
          <a:p>
            <a:pPr algn="just" fontAlgn="base">
              <a:spcBef>
                <a:spcPct val="0"/>
              </a:spcBef>
              <a:spcAft>
                <a:spcPct val="0"/>
              </a:spcAft>
            </a:pPr>
            <a:r>
              <a:rPr lang="fr-FR" sz="2700" dirty="0">
                <a:solidFill>
                  <a:srgbClr val="FFFFFF"/>
                </a:solidFill>
                <a:latin typeface="CS Avva Shenouda" pitchFamily="34" charset="0"/>
                <a:cs typeface="Arial" charset="0"/>
              </a:rPr>
              <a:t> @ `</a:t>
            </a:r>
            <a:r>
              <a:rPr lang="fr-FR" sz="2700" dirty="0" err="1">
                <a:solidFill>
                  <a:srgbClr val="FFFFFF"/>
                </a:solidFill>
                <a:latin typeface="CS Avva Shenouda" pitchFamily="34" charset="0"/>
                <a:cs typeface="Arial" charset="0"/>
              </a:rPr>
              <a:t>pyi</a:t>
            </a:r>
            <a:r>
              <a:rPr lang="fr-FR" sz="2700" dirty="0">
                <a:solidFill>
                  <a:srgbClr val="FFFFFF"/>
                </a:solidFill>
                <a:latin typeface="CS Avva Shenouda" pitchFamily="34" charset="0"/>
                <a:cs typeface="Arial" charset="0"/>
              </a:rPr>
              <a:t> `</a:t>
            </a:r>
            <a:r>
              <a:rPr lang="fr-FR" sz="2700" dirty="0" err="1">
                <a:solidFill>
                  <a:srgbClr val="FFFFFF"/>
                </a:solidFill>
                <a:latin typeface="CS Avva Shenouda" pitchFamily="34" charset="0"/>
                <a:cs typeface="Arial" charset="0"/>
              </a:rPr>
              <a:t>nte</a:t>
            </a:r>
            <a:r>
              <a:rPr lang="fr-FR" sz="2700" dirty="0">
                <a:solidFill>
                  <a:srgbClr val="FFFFFF"/>
                </a:solidFill>
                <a:latin typeface="CS Avva Shenouda" pitchFamily="34" charset="0"/>
                <a:cs typeface="Arial" charset="0"/>
              </a:rPr>
              <a:t> </a:t>
            </a:r>
            <a:r>
              <a:rPr lang="fr-FR" sz="2700" dirty="0" err="1">
                <a:solidFill>
                  <a:srgbClr val="FFFFFF"/>
                </a:solidFill>
                <a:latin typeface="CS Avva Shenouda" pitchFamily="34" charset="0"/>
                <a:cs typeface="Arial" charset="0"/>
              </a:rPr>
              <a:t>niaggeloc</a:t>
            </a:r>
            <a:r>
              <a:rPr lang="fr-FR" sz="2700" dirty="0">
                <a:solidFill>
                  <a:srgbClr val="FFFFFF"/>
                </a:solidFill>
                <a:latin typeface="CS Avva Shenouda" pitchFamily="34" charset="0"/>
                <a:cs typeface="Arial" charset="0"/>
              </a:rPr>
              <a:t>.</a:t>
            </a:r>
          </a:p>
        </p:txBody>
      </p:sp>
      <p:sp>
        <p:nvSpPr>
          <p:cNvPr id="3076" name="Rectangle 6"/>
          <p:cNvSpPr>
            <a:spLocks noChangeArrowheads="1"/>
          </p:cNvSpPr>
          <p:nvPr/>
        </p:nvSpPr>
        <p:spPr bwMode="auto">
          <a:xfrm>
            <a:off x="1818085" y="2969419"/>
            <a:ext cx="5616178"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Nous nous prosternons devant</a:t>
            </a:r>
          </a:p>
          <a:p>
            <a:pPr algn="ctr" fontAlgn="base">
              <a:spcBef>
                <a:spcPct val="0"/>
              </a:spcBef>
              <a:spcAft>
                <a:spcPct val="0"/>
              </a:spcAft>
            </a:pPr>
            <a:r>
              <a:rPr lang="fr-FR" sz="2400" b="1" dirty="0">
                <a:solidFill>
                  <a:srgbClr val="FFFFFF"/>
                </a:solidFill>
                <a:latin typeface="Book Antiqua" pitchFamily="18" charset="0"/>
                <a:cs typeface="Arial" charset="0"/>
              </a:rPr>
              <a:t>Le Père, le Fils, l’Esprit-Saint</a:t>
            </a:r>
          </a:p>
          <a:p>
            <a:pPr algn="ctr" fontAlgn="base">
              <a:spcBef>
                <a:spcPct val="0"/>
              </a:spcBef>
              <a:spcAft>
                <a:spcPct val="0"/>
              </a:spcAft>
            </a:pPr>
            <a:r>
              <a:rPr lang="fr-FR" sz="2400" b="1" dirty="0">
                <a:solidFill>
                  <a:srgbClr val="FFFFFF"/>
                </a:solidFill>
                <a:latin typeface="Book Antiqua" pitchFamily="18" charset="0"/>
                <a:cs typeface="Arial" charset="0"/>
              </a:rPr>
              <a:t>Et salut à l’Eglise</a:t>
            </a:r>
          </a:p>
          <a:p>
            <a:pPr algn="ctr" fontAlgn="base">
              <a:spcBef>
                <a:spcPct val="0"/>
              </a:spcBef>
              <a:spcAft>
                <a:spcPct val="0"/>
              </a:spcAft>
            </a:pPr>
            <a:r>
              <a:rPr lang="fr-FR" sz="2400" b="1" dirty="0">
                <a:solidFill>
                  <a:srgbClr val="FFFFFF"/>
                </a:solidFill>
                <a:latin typeface="Book Antiqua" pitchFamily="18" charset="0"/>
                <a:cs typeface="Arial" charset="0"/>
              </a:rPr>
              <a:t>C’est la maison des anges</a:t>
            </a:r>
          </a:p>
        </p:txBody>
      </p:sp>
      <p:sp>
        <p:nvSpPr>
          <p:cNvPr id="2" name="Action Button: Custom 11">
            <a:hlinkClick r:id="rId2" action="ppaction://hlinksldjump" highlightClick="1"/>
            <a:extLst>
              <a:ext uri="{FF2B5EF4-FFF2-40B4-BE49-F238E27FC236}">
                <a16:creationId xmlns:a16="http://schemas.microsoft.com/office/drawing/2014/main" id="{B60A3836-5CF0-948F-49DB-5DCB47C2E4EA}"/>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2">
            <a:extLst>
              <a:ext uri="{FF2B5EF4-FFF2-40B4-BE49-F238E27FC236}">
                <a16:creationId xmlns:a16="http://schemas.microsoft.com/office/drawing/2014/main" id="{3E3ABA6E-FF81-8912-089D-D5F70BBD387F}"/>
              </a:ext>
            </a:extLst>
          </p:cNvPr>
          <p:cNvGraphicFramePr>
            <a:graphicFrameLocks noGrp="1"/>
          </p:cNvGraphicFramePr>
          <p:nvPr>
            <p:extLst>
              <p:ext uri="{D42A27DB-BD31-4B8C-83A1-F6EECF244321}">
                <p14:modId xmlns:p14="http://schemas.microsoft.com/office/powerpoint/2010/main" val="446880967"/>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Doxologie de l’aube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Tree>
    <p:extLst>
      <p:ext uri="{BB962C8B-B14F-4D97-AF65-F5344CB8AC3E}">
        <p14:creationId xmlns:p14="http://schemas.microsoft.com/office/powerpoint/2010/main" val="3026997357"/>
      </p:ext>
    </p:extLst>
  </p:cSld>
  <p:clrMapOvr>
    <a:masterClrMapping/>
  </p:clrMapOvr>
  <p:transition/>
</p:sld>
</file>

<file path=ppt/slides/slide3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37433" name="Group 25"/>
          <p:cNvGraphicFramePr>
            <a:graphicFrameLocks noGrp="1"/>
          </p:cNvGraphicFramePr>
          <p:nvPr>
            <p:extLst>
              <p:ext uri="{D42A27DB-BD31-4B8C-83A1-F6EECF244321}">
                <p14:modId xmlns:p14="http://schemas.microsoft.com/office/powerpoint/2010/main" val="955595143"/>
              </p:ext>
            </p:extLst>
          </p:nvPr>
        </p:nvGraphicFramePr>
        <p:xfrm>
          <a:off x="0" y="0"/>
          <a:ext cx="9144000" cy="5076540"/>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من أجلي يا سيدي قبلت العار والتجديف وقبلت الهوان والسب </a:t>
                      </a:r>
                      <a:r>
                        <a:rPr kumimoji="0" lang="ar-EG" sz="3200" b="0" i="0" u="none" strike="noStrike" cap="none" normalizeH="0" baseline="0" dirty="0">
                          <a:ln>
                            <a:noFill/>
                          </a:ln>
                          <a:solidFill>
                            <a:schemeClr val="tx1"/>
                          </a:solidFill>
                          <a:effectLst/>
                          <a:latin typeface="Arial" charset="0"/>
                          <a:cs typeface="Arial" charset="0"/>
                        </a:rPr>
                        <a:t>و</a:t>
                      </a:r>
                      <a:r>
                        <a:rPr kumimoji="0" lang="ar-SA" sz="3200" b="0" i="0" u="none" strike="noStrike" cap="none" normalizeH="0" baseline="0" dirty="0">
                          <a:ln>
                            <a:noFill/>
                          </a:ln>
                          <a:solidFill>
                            <a:schemeClr val="tx1"/>
                          </a:solidFill>
                          <a:effectLst/>
                          <a:latin typeface="Arial" charset="0"/>
                          <a:cs typeface="Arial" charset="0"/>
                        </a:rPr>
                        <a:t>التهديد واللطم ظلمك الشعب العنيد ولم يعرفوا أنك أنت مخلص العالم</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2604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Ô cause de moi mon Seigneur, Tu as accepté la honte et les blasphèmes, l’humiliation, les insultes, les menaces, et les gifles.  Le peuple entêté T’a accusé injustement.  Ils n’ont pas su que Tu es le sauveur du monde.</a:t>
                      </a:r>
                      <a:r>
                        <a:rPr kumimoji="0" lang="fr-CA" sz="36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96764675"/>
      </p:ext>
    </p:extLst>
  </p:cSld>
  <p:clrMapOvr>
    <a:masterClrMapping/>
  </p:clrMapOvr>
  <p:transition/>
</p:sld>
</file>

<file path=ppt/slides/slide3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38452" name="Group 20"/>
          <p:cNvGraphicFramePr>
            <a:graphicFrameLocks noGrp="1"/>
          </p:cNvGraphicFramePr>
          <p:nvPr>
            <p:extLst>
              <p:ext uri="{D42A27DB-BD31-4B8C-83A1-F6EECF244321}">
                <p14:modId xmlns:p14="http://schemas.microsoft.com/office/powerpoint/2010/main" val="2481191584"/>
              </p:ext>
            </p:extLst>
          </p:nvPr>
        </p:nvGraphicFramePr>
        <p:xfrm>
          <a:off x="0" y="0"/>
          <a:ext cx="9144000" cy="5312664"/>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أخرجوا القضية أنك مستحق الموت وصرخوا في وجهك أن تصلب عن شعبك الشعب القاسي حملك خشبة الصليب من أجلي أنا الحامل قضية الموت بإراداتي</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787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Ils ont jugé que Tu mérites la mort et crié à Ta face que Tu sois crucifié pour Ton peuple.  Le peuple impitoyable T’a fait porter la croix pour moi le condamné à la mort par ma propre volonté.</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0804176"/>
      </p:ext>
    </p:extLst>
  </p:cSld>
  <p:clrMapOvr>
    <a:masterClrMapping/>
  </p:clrMapOvr>
  <p:transition/>
</p:sld>
</file>

<file path=ppt/slides/slide3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39477" name="Group 21"/>
          <p:cNvGraphicFramePr>
            <a:graphicFrameLocks noGrp="1"/>
          </p:cNvGraphicFramePr>
          <p:nvPr>
            <p:extLst>
              <p:ext uri="{D42A27DB-BD31-4B8C-83A1-F6EECF244321}">
                <p14:modId xmlns:p14="http://schemas.microsoft.com/office/powerpoint/2010/main" val="3347025790"/>
              </p:ext>
            </p:extLst>
          </p:nvPr>
        </p:nvGraphicFramePr>
        <p:xfrm>
          <a:off x="0" y="0"/>
          <a:ext cx="9144000" cy="5250276"/>
        </p:xfrm>
        <a:graphic>
          <a:graphicData uri="http://schemas.openxmlformats.org/drawingml/2006/table">
            <a:tbl>
              <a:tblPr/>
              <a:tblGrid>
                <a:gridCol w="9144000">
                  <a:extLst>
                    <a:ext uri="{9D8B030D-6E8A-4147-A177-3AD203B41FA5}">
                      <a16:colId xmlns:a16="http://schemas.microsoft.com/office/drawing/2014/main" val="20000"/>
                    </a:ext>
                  </a:extLst>
                </a:gridCol>
              </a:tblGrid>
              <a:tr h="201625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ضربك الآثمة على رأسك نفضوا البصاق في وجهك من أجلي وضعوا إكليل شوك على رأسك وقصبة في يمينك ألبسوك ثوباً من برفيروصاروا يستهزئون بك</a:t>
                      </a:r>
                      <a:r>
                        <a:rPr kumimoji="0" lang="ar-EG" sz="3000" b="0" i="0" u="none" strike="noStrike" cap="none" normalizeH="0" baseline="0" dirty="0">
                          <a:ln>
                            <a:noFill/>
                          </a:ln>
                          <a:solidFill>
                            <a:schemeClr val="tx1"/>
                          </a:solidFill>
                          <a:effectLst/>
                          <a:latin typeface="Arial" charset="0"/>
                          <a:cs typeface="Arial" charset="0"/>
                        </a:rPr>
                        <a:t>، وأنت باتضاعك حملت هذا كله من اجلى.</a:t>
                      </a:r>
                      <a:endParaRPr kumimoji="0" lang="ar-SA" sz="3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340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900" b="0" i="0" u="none" strike="noStrike" cap="none" normalizeH="0" baseline="0" dirty="0">
                          <a:ln>
                            <a:noFill/>
                          </a:ln>
                          <a:solidFill>
                            <a:schemeClr val="tx1"/>
                          </a:solidFill>
                          <a:effectLst/>
                          <a:latin typeface="Arial" charset="0"/>
                          <a:cs typeface="Arial" charset="0"/>
                        </a:rPr>
                        <a:t>Les criminels T’ont frappé sur Ta tête, ils ont craché sur Ton visage à cause de moi.  Ils ont posé une couronne d’épines sur Ta tête et un roseau dans Ta main droite.  Il T’ont vêtu de rouge et se sont moqués de Toi et Toi humblement Tu as supporté tout cela à cause de moi.</a:t>
                      </a:r>
                      <a:r>
                        <a:rPr kumimoji="0" lang="en-US" sz="2900" b="0" i="0" u="none" strike="noStrike" cap="none" normalizeH="0" baseline="0" dirty="0">
                          <a:ln>
                            <a:noFill/>
                          </a:ln>
                          <a:solidFill>
                            <a:schemeClr val="tx1"/>
                          </a:solidFill>
                          <a:effectLst/>
                          <a:latin typeface="Arial" charset="0"/>
                          <a:cs typeface="Arial" charset="0"/>
                        </a:rPr>
                        <a:t> </a:t>
                      </a:r>
                      <a:endParaRPr kumimoji="0" lang="fr-CA" sz="29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38765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71718006"/>
      </p:ext>
    </p:extLst>
  </p:cSld>
  <p:clrMapOvr>
    <a:masterClrMapping/>
  </p:clrMapOvr>
  <p:transition/>
</p:sld>
</file>

<file path=ppt/slides/slide3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40508" name="Group 28"/>
          <p:cNvGraphicFramePr>
            <a:graphicFrameLocks noGrp="1"/>
          </p:cNvGraphicFramePr>
          <p:nvPr>
            <p:extLst>
              <p:ext uri="{D42A27DB-BD31-4B8C-83A1-F6EECF244321}">
                <p14:modId xmlns:p14="http://schemas.microsoft.com/office/powerpoint/2010/main" val="4041277420"/>
              </p:ext>
            </p:extLst>
          </p:nvPr>
        </p:nvGraphicFramePr>
        <p:xfrm>
          <a:off x="0" y="0"/>
          <a:ext cx="9144000" cy="5334000"/>
        </p:xfrm>
        <a:graphic>
          <a:graphicData uri="http://schemas.openxmlformats.org/drawingml/2006/table">
            <a:tbl>
              <a:tblPr/>
              <a:tblGrid>
                <a:gridCol w="9144000">
                  <a:extLst>
                    <a:ext uri="{9D8B030D-6E8A-4147-A177-3AD203B41FA5}">
                      <a16:colId xmlns:a16="http://schemas.microsoft.com/office/drawing/2014/main" val="20000"/>
                    </a:ext>
                  </a:extLst>
                </a:gridCol>
              </a:tblGrid>
              <a:tr h="1741932">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 </a:t>
                      </a:r>
                      <a:r>
                        <a:rPr kumimoji="0" lang="ar-EG" sz="2700" b="0" i="0" u="none" strike="noStrike" cap="none" normalizeH="0" baseline="0" dirty="0">
                          <a:ln>
                            <a:noFill/>
                          </a:ln>
                          <a:solidFill>
                            <a:schemeClr val="tx1"/>
                          </a:solidFill>
                          <a:effectLst/>
                          <a:latin typeface="Arial" charset="0"/>
                          <a:cs typeface="Arial" charset="0"/>
                        </a:rPr>
                        <a:t>رفعوك على العود،</a:t>
                      </a:r>
                      <a:r>
                        <a:rPr kumimoji="0" lang="ar-SA" sz="2700" b="0" i="0" u="none" strike="noStrike" cap="none" normalizeH="0" baseline="0" dirty="0">
                          <a:ln>
                            <a:noFill/>
                          </a:ln>
                          <a:solidFill>
                            <a:schemeClr val="tx1"/>
                          </a:solidFill>
                          <a:effectLst/>
                          <a:latin typeface="Arial" charset="0"/>
                          <a:cs typeface="Arial" charset="0"/>
                        </a:rPr>
                        <a:t>أنت الرافع كافة الجهات بقوتك، وفي وقت عطشك سقوك خلا، انت الساقي جميع الخليقة من نعمتك، أوقفوك في احكم كحقير لطموك على خدك من أجلي جلدوك على ظهرك بالسياط ودفنت في القبر كالأموات لكي تدفن آثامي حرسوا قبرك وخافوك، لأنك بالحقيقية مخوف جداً على كل الآلهة،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147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Ils T’ont levé sur la croix Toi qui soulève tout l’univers avec Ta force.  Quand Tu avais soif ils T’ont présenté du vinaigre, Toi qui désaltère toute l’humanité par Ta grâce.  Ils T’ont jugé comme un mesquin, et T’ont giflé à cause de moi.  Ils T’ont flagellé le dos avec des fouets, enterré dans un tombeau comme les morts afin d’enterrer mes péchés.  Ils ont gardé Ta tombe et T’ont craint car Tu es redoutable pour tous les dieux.</a:t>
                      </a:r>
                      <a:r>
                        <a:rPr kumimoji="0" lang="en-US" sz="2400" b="0" i="0" u="none" strike="noStrike" cap="none" normalizeH="0" baseline="0" dirty="0">
                          <a:ln>
                            <a:noFill/>
                          </a:ln>
                          <a:solidFill>
                            <a:schemeClr val="tx1"/>
                          </a:solidFill>
                          <a:effectLst/>
                          <a:latin typeface="Arial" charset="0"/>
                          <a:cs typeface="Arial" charset="0"/>
                        </a:rPr>
                        <a:t>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55801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59025286"/>
      </p:ext>
    </p:extLst>
  </p:cSld>
  <p:clrMapOvr>
    <a:masterClrMapping/>
  </p:clrMapOvr>
  <p:transition/>
</p:sld>
</file>

<file path=ppt/slides/slide3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41525" name="Group 21"/>
          <p:cNvGraphicFramePr>
            <a:graphicFrameLocks noGrp="1"/>
          </p:cNvGraphicFramePr>
          <p:nvPr>
            <p:extLst>
              <p:ext uri="{D42A27DB-BD31-4B8C-83A1-F6EECF244321}">
                <p14:modId xmlns:p14="http://schemas.microsoft.com/office/powerpoint/2010/main" val="2037664725"/>
              </p:ext>
            </p:extLst>
          </p:nvPr>
        </p:nvGraphicFramePr>
        <p:xfrm>
          <a:off x="0" y="0"/>
          <a:ext cx="9144000" cy="5013960"/>
        </p:xfrm>
        <a:graphic>
          <a:graphicData uri="http://schemas.openxmlformats.org/drawingml/2006/table">
            <a:tbl>
              <a:tblPr/>
              <a:tblGrid>
                <a:gridCol w="9144000">
                  <a:extLst>
                    <a:ext uri="{9D8B030D-6E8A-4147-A177-3AD203B41FA5}">
                      <a16:colId xmlns:a16="http://schemas.microsoft.com/office/drawing/2014/main" val="20000"/>
                    </a:ext>
                  </a:extLst>
                </a:gridCol>
              </a:tblGrid>
              <a:tr h="1467612">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قمت يا مخلصي بالجبروت كسرت شوكة الجحيم عني وأعطيتني جسدك ودمك لأحيا بهما وأسمعتني صوتك قائلاً: من يأكل جسدي ويشرب دمي يثبت في وأنا فيه، لأن جسدي مأكل حق ودمي مشرب حق، من يأكلني يحيا بي،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5231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Tu as </a:t>
                      </a:r>
                      <a:r>
                        <a:rPr kumimoji="0" lang="fr-CA" sz="2800" b="0" i="0" u="none" strike="noStrike" cap="none" normalizeH="0" baseline="0" dirty="0" err="1">
                          <a:ln>
                            <a:noFill/>
                          </a:ln>
                          <a:solidFill>
                            <a:schemeClr val="tx1"/>
                          </a:solidFill>
                          <a:effectLst/>
                          <a:latin typeface="Arial" charset="0"/>
                          <a:cs typeface="Arial" charset="0"/>
                        </a:rPr>
                        <a:t>réssuscité</a:t>
                      </a:r>
                      <a:r>
                        <a:rPr kumimoji="0" lang="fr-CA" sz="2800" b="0" i="0" u="none" strike="noStrike" cap="none" normalizeH="0" baseline="0" dirty="0">
                          <a:ln>
                            <a:noFill/>
                          </a:ln>
                          <a:solidFill>
                            <a:schemeClr val="tx1"/>
                          </a:solidFill>
                          <a:effectLst/>
                          <a:latin typeface="Arial" charset="0"/>
                          <a:cs typeface="Arial" charset="0"/>
                        </a:rPr>
                        <a:t> mon Sauveur avec majesté et Tu as vaincu l’épine des enfers pour moi.  Tu m’as donné Ton corps et Ton sang pour ma vie.  Tu m’as fait entendre Ta voix disant: “Qui mange Ma chair et boit Mon sang demeure en Moi et Moi en lui.  Car Ma chair est vraiment une nourriture et Mon sang est vraiment une boisson, celui qui Me mange, lui aussi vivra par Moi.”</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73207612"/>
      </p:ext>
    </p:extLst>
  </p:cSld>
  <p:clrMapOvr>
    <a:masterClrMapping/>
  </p:clrMapOvr>
  <p:transition/>
</p:sld>
</file>

<file path=ppt/slides/slide3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42548" name="Group 20"/>
          <p:cNvGraphicFramePr>
            <a:graphicFrameLocks noGrp="1"/>
          </p:cNvGraphicFramePr>
          <p:nvPr>
            <p:extLst>
              <p:ext uri="{D42A27DB-BD31-4B8C-83A1-F6EECF244321}">
                <p14:modId xmlns:p14="http://schemas.microsoft.com/office/powerpoint/2010/main" val="2537012904"/>
              </p:ext>
            </p:extLst>
          </p:nvPr>
        </p:nvGraphicFramePr>
        <p:xfrm>
          <a:off x="0" y="0"/>
          <a:ext cx="9144000" cy="5434584"/>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علمتني حفظ وصاياك ودرس ناموسك وصحت خلفي قائلاً: تعال وإقترب مني لكي تتبرر من خطاياك. ها قد أتيت يا سيدي قارعاً باب تعطفك إقبل مني هذه الذبيحة فدية عن خطاياي وجهالات شعبك</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59816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900" b="0" i="0" u="none" strike="noStrike" cap="none" normalizeH="0" baseline="0" dirty="0">
                          <a:ln>
                            <a:noFill/>
                          </a:ln>
                          <a:solidFill>
                            <a:schemeClr val="tx1"/>
                          </a:solidFill>
                          <a:effectLst/>
                          <a:latin typeface="Arial" charset="0"/>
                          <a:cs typeface="Arial" charset="0"/>
                        </a:rPr>
                        <a:t>Tu m’as appris de connaître Tes commandements, et étudier Ta loi.  Tu m’as appelé en disant: viens, approche-toi de Moi pour Te guérir de tes péchés.  Me voilà Maître frappant à la porte de Ta miséricorde.  Accepte de moi cette offrande pour le rachat de mes péchés et les ignorances de Ton peuple.</a:t>
                      </a:r>
                      <a:r>
                        <a:rPr kumimoji="0" lang="en-US" sz="2900" b="0" i="0" u="none" strike="noStrike" cap="none" normalizeH="0" baseline="0" dirty="0">
                          <a:ln>
                            <a:noFill/>
                          </a:ln>
                          <a:solidFill>
                            <a:schemeClr val="tx1"/>
                          </a:solidFill>
                          <a:effectLst/>
                          <a:latin typeface="Arial" charset="0"/>
                          <a:cs typeface="Arial" charset="0"/>
                        </a:rPr>
                        <a:t> </a:t>
                      </a:r>
                      <a:endParaRPr kumimoji="0" lang="fr-CA" sz="29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79733826"/>
      </p:ext>
    </p:extLst>
  </p:cSld>
  <p:clrMapOvr>
    <a:masterClrMapping/>
  </p:clrMapOvr>
  <p:transition/>
</p:sld>
</file>

<file path=ppt/slides/slide3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43576" name="Group 24"/>
          <p:cNvGraphicFramePr>
            <a:graphicFrameLocks noGrp="1"/>
          </p:cNvGraphicFramePr>
          <p:nvPr>
            <p:extLst>
              <p:ext uri="{D42A27DB-BD31-4B8C-83A1-F6EECF244321}">
                <p14:modId xmlns:p14="http://schemas.microsoft.com/office/powerpoint/2010/main" val="391636067"/>
              </p:ext>
            </p:extLst>
          </p:nvPr>
        </p:nvGraphicFramePr>
        <p:xfrm>
          <a:off x="0" y="0"/>
          <a:ext cx="9144000" cy="5013960"/>
        </p:xfrm>
        <a:graphic>
          <a:graphicData uri="http://schemas.openxmlformats.org/drawingml/2006/table">
            <a:tbl>
              <a:tblPr/>
              <a:tblGrid>
                <a:gridCol w="9144000">
                  <a:extLst>
                    <a:ext uri="{9D8B030D-6E8A-4147-A177-3AD203B41FA5}">
                      <a16:colId xmlns:a16="http://schemas.microsoft.com/office/drawing/2014/main" val="20000"/>
                    </a:ext>
                  </a:extLst>
                </a:gridCol>
              </a:tblGrid>
              <a:tr h="1135996">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حل فينا بروحك القدوس، وطهرنا من كل إثم ورياء، وأجعل لنا جسدك ودمك كفارة وفداءاً وتمحيصاً لكل ذنوبنا، لأني تقدمت للمس جسدك ودمك لشوقي في محبتك فلا تحرقني بهما يا جابلي  بل أحرق كافة الأشواك الخانقة لنفسي،</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5231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Viens en nous par Ton Esprit Saint, purifie nous de touts péchés et hypocrisie, fait que Ton corps et Ton sang soient une expiation, rédemption et raffinement pour touts nos péchés.  Car je me suis approché pour toucher Ton corps et Ton sang par amour pour Toi, ne me brûle pas par eux, O mon créateur, mais brûle toutes les épines qui m’étouffent.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402213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17101787"/>
      </p:ext>
    </p:extLst>
  </p:cSld>
  <p:clrMapOvr>
    <a:masterClrMapping/>
  </p:clrMapOvr>
  <p:transition/>
</p:sld>
</file>

<file path=ppt/slides/slide3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44595" name="Group 19"/>
          <p:cNvGraphicFramePr>
            <a:graphicFrameLocks noGrp="1"/>
          </p:cNvGraphicFramePr>
          <p:nvPr>
            <p:extLst>
              <p:ext uri="{D42A27DB-BD31-4B8C-83A1-F6EECF244321}">
                <p14:modId xmlns:p14="http://schemas.microsoft.com/office/powerpoint/2010/main" val="1473125913"/>
              </p:ext>
            </p:extLst>
          </p:nvPr>
        </p:nvGraphicFramePr>
        <p:xfrm>
          <a:off x="0" y="0"/>
          <a:ext cx="9144000" cy="4745736"/>
        </p:xfrm>
        <a:graphic>
          <a:graphicData uri="http://schemas.openxmlformats.org/drawingml/2006/table">
            <a:tbl>
              <a:tblPr/>
              <a:tblGrid>
                <a:gridCol w="9144000">
                  <a:extLst>
                    <a:ext uri="{9D8B030D-6E8A-4147-A177-3AD203B41FA5}">
                      <a16:colId xmlns:a16="http://schemas.microsoft.com/office/drawing/2014/main" val="20000"/>
                    </a:ext>
                  </a:extLst>
                </a:gridCol>
              </a:tblGrid>
              <a:tr h="1475979">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إقبل هذه الذبيحة من أجل والدتك، لكي نأتي إليك وأنت تأتي وتحل فينا بروحك القدوس وبدالة ندعو الله أباك أبا لنا ونرفع أصواتنا ونقول: أبانا الذي في السموات …الخ.</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968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Accepte cette offrande par l’intercession de Ta mère, pour que l’on vienne à Toi et Tu viennes résider en nous par Ton Esprit Saint.  Et par faveur nous demandons à Dieu Ton Père, notre Père,  et nous élevons nos voix en disant</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9107C8A6-ADBD-469D-B480-05CD85F6BC40}"/>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019C25F0-6ECC-4F50-92A1-4215131E770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22761804"/>
      </p:ext>
    </p:extLst>
  </p:cSld>
  <p:clrMapOvr>
    <a:masterClrMapping/>
  </p:clrMapOvr>
  <p:transition/>
</p:sld>
</file>

<file path=ppt/slides/slide3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93450710"/>
      </p:ext>
    </p:extLst>
  </p:cSld>
  <p:clrMapOvr>
    <a:masterClrMapping/>
  </p:clrMapOvr>
  <p:transition/>
</p:sld>
</file>

<file path=ppt/slides/slide3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545611" name="Rectangle 11"/>
          <p:cNvSpPr>
            <a:spLocks noChangeArrowheads="1"/>
          </p:cNvSpPr>
          <p:nvPr/>
        </p:nvSpPr>
        <p:spPr bwMode="auto">
          <a:xfrm>
            <a:off x="381000" y="843558"/>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000" dirty="0">
                <a:latin typeface="Times New Roman" pitchFamily="18" charset="0"/>
              </a:rPr>
              <a:t>قسمة</a:t>
            </a:r>
            <a:r>
              <a:rPr lang="ar-EG" sz="4000" dirty="0">
                <a:latin typeface="Times New Roman" pitchFamily="18" charset="0"/>
                <a:cs typeface="Times New Roman" pitchFamily="18" charset="0"/>
              </a:rPr>
              <a:t> للقديس كيرلس</a:t>
            </a:r>
            <a:br>
              <a:rPr lang="ar-EG" sz="4000" b="1" dirty="0">
                <a:latin typeface="Arial" charset="0"/>
              </a:rPr>
            </a:br>
            <a:r>
              <a:rPr lang="fr-CA" sz="3200" dirty="0">
                <a:latin typeface="Arial" charset="0"/>
              </a:rPr>
              <a:t>Prière par st. Cyril</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32242306"/>
      </p:ext>
    </p:extLst>
  </p:cSld>
  <p:clrMapOvr>
    <a:masterClrMapping/>
  </p:clrMapOvr>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3816" name="Group 40"/>
          <p:cNvGraphicFramePr>
            <a:graphicFrameLocks noGrp="1"/>
          </p:cNvGraphicFramePr>
          <p:nvPr>
            <p:ph/>
            <p:extLst>
              <p:ext uri="{D42A27DB-BD31-4B8C-83A1-F6EECF244321}">
                <p14:modId xmlns:p14="http://schemas.microsoft.com/office/powerpoint/2010/main" val="2451928598"/>
              </p:ext>
            </p:extLst>
          </p:nvPr>
        </p:nvGraphicFramePr>
        <p:xfrm>
          <a:off x="0" y="0"/>
          <a:ext cx="9144000" cy="5209128"/>
        </p:xfrm>
        <a:graphic>
          <a:graphicData uri="http://schemas.openxmlformats.org/drawingml/2006/table">
            <a:tbl>
              <a:tblPr/>
              <a:tblGrid>
                <a:gridCol w="3339830">
                  <a:extLst>
                    <a:ext uri="{9D8B030D-6E8A-4147-A177-3AD203B41FA5}">
                      <a16:colId xmlns:a16="http://schemas.microsoft.com/office/drawing/2014/main" val="20000"/>
                    </a:ext>
                  </a:extLst>
                </a:gridCol>
                <a:gridCol w="328957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5143500">
                <a:tc>
                  <a:txBody>
                    <a:bodyPr/>
                    <a:lstStyle/>
                    <a:p>
                      <a:pPr marL="7200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7200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Ele</a:t>
                      </a:r>
                      <a:r>
                        <a:rPr kumimoji="0" lang="en-US" sz="2600" b="0" i="0" u="none" strike="noStrike" cap="none" normalizeH="0" baseline="0" dirty="0">
                          <a:ln>
                            <a:noFill/>
                          </a:ln>
                          <a:solidFill>
                            <a:schemeClr val="tx1"/>
                          </a:solidFill>
                          <a:effectLst/>
                          <a:latin typeface="Coptic1" pitchFamily="2" charset="0"/>
                          <a:cs typeface="Arial" charset="0"/>
                        </a:rPr>
                        <a:t>/con /~mac o~ </a:t>
                      </a:r>
                      <a:r>
                        <a:rPr kumimoji="0" lang="en-US" sz="2600" b="0" i="0" u="none" strike="noStrike" cap="none" normalizeH="0" baseline="0" dirty="0" err="1">
                          <a:ln>
                            <a:noFill/>
                          </a:ln>
                          <a:solidFill>
                            <a:schemeClr val="tx1"/>
                          </a:solidFill>
                          <a:effectLst/>
                          <a:latin typeface="Coptic1" pitchFamily="2" charset="0"/>
                          <a:cs typeface="Arial" charset="0"/>
                        </a:rPr>
                        <a:t>Yeoc</a:t>
                      </a:r>
                      <a:r>
                        <a:rPr kumimoji="0" lang="en-US" sz="2600" b="0" i="0" u="none" strike="noStrike" cap="none" normalizeH="0" baseline="0" dirty="0">
                          <a:ln>
                            <a:noFill/>
                          </a:ln>
                          <a:solidFill>
                            <a:schemeClr val="tx1"/>
                          </a:solidFill>
                          <a:effectLst/>
                          <a:latin typeface="Coptic1" pitchFamily="2" charset="0"/>
                          <a:cs typeface="Arial" charset="0"/>
                        </a:rPr>
                        <a:t> o~ Pat/r o~ </a:t>
                      </a:r>
                      <a:r>
                        <a:rPr kumimoji="0" lang="en-US" sz="2600" b="0" i="0" u="none" strike="noStrike" cap="none" normalizeH="0" baseline="0" dirty="0" err="1">
                          <a:ln>
                            <a:noFill/>
                          </a:ln>
                          <a:solidFill>
                            <a:schemeClr val="tx1"/>
                          </a:solidFill>
                          <a:effectLst/>
                          <a:latin typeface="Coptic1" pitchFamily="2" charset="0"/>
                          <a:cs typeface="Arial" charset="0"/>
                        </a:rPr>
                        <a:t>Pantokratwr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pana~gia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t~riac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e~le</a:t>
                      </a:r>
                      <a:r>
                        <a:rPr kumimoji="0" lang="en-US" sz="2600" b="0" i="0" u="none" strike="noStrike" cap="none" normalizeH="0" baseline="0" dirty="0">
                          <a:ln>
                            <a:noFill/>
                          </a:ln>
                          <a:solidFill>
                            <a:schemeClr val="tx1"/>
                          </a:solidFill>
                          <a:effectLst/>
                          <a:latin typeface="Coptic1" pitchFamily="2" charset="0"/>
                          <a:cs typeface="Arial" charset="0"/>
                        </a:rPr>
                        <a:t>/~con /~mac: P[</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nijom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swpi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neman</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m~mon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n~tan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n~oubo</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yoc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neny~li</a:t>
                      </a:r>
                      <a:r>
                        <a:rPr kumimoji="0" lang="en-US" sz="2600" b="0" i="0" u="none" strike="noStrike" cap="none" normalizeH="0" baseline="0" dirty="0" err="1">
                          <a:ln>
                            <a:noFill/>
                          </a:ln>
                          <a:solidFill>
                            <a:schemeClr val="tx1"/>
                          </a:solidFill>
                          <a:effectLst/>
                          <a:latin typeface="Coptic1" pitchFamily="2" charset="0"/>
                          <a:cs typeface="Arial" charset="0"/>
                          <a:sym typeface="Symbol" pitchFamily="18" charset="2"/>
                        </a:rPr>
                        <a:t>'</a:t>
                      </a:r>
                      <a:r>
                        <a:rPr kumimoji="0" lang="en-US" sz="2600" b="0" i="0" u="none" strike="noStrike" cap="none" normalizeH="0" baseline="0" dirty="0" err="1">
                          <a:ln>
                            <a:noFill/>
                          </a:ln>
                          <a:solidFill>
                            <a:schemeClr val="tx1"/>
                          </a:solidFill>
                          <a:effectLst/>
                          <a:latin typeface="Coptic1" pitchFamily="2" charset="0"/>
                          <a:cs typeface="Arial" charset="0"/>
                        </a:rPr>
                        <a:t>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nenhojhej</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a:t>
                      </a:r>
                      <a:r>
                        <a:rPr kumimoji="0" lang="en-US" sz="2600" b="0" i="0" u="none" strike="noStrike" cap="none" normalizeH="0" baseline="0" dirty="0">
                          <a:ln>
                            <a:noFill/>
                          </a:ln>
                          <a:solidFill>
                            <a:schemeClr val="tx1"/>
                          </a:solidFill>
                          <a:effectLst/>
                          <a:latin typeface="Coptic1" pitchFamily="2" charset="0"/>
                          <a:cs typeface="Arial" charset="0"/>
                        </a:rPr>
                        <a:t>/l </a:t>
                      </a:r>
                      <a:r>
                        <a:rPr kumimoji="0" lang="en-US" sz="2600" b="0" i="0" u="none" strike="noStrike" cap="none" normalizeH="0" baseline="0" dirty="0" err="1">
                          <a:ln>
                            <a:noFill/>
                          </a:ln>
                          <a:solidFill>
                            <a:schemeClr val="tx1"/>
                          </a:solidFill>
                          <a:effectLst/>
                          <a:latin typeface="Coptic1" pitchFamily="2" charset="0"/>
                          <a:cs typeface="Arial" charset="0"/>
                        </a:rPr>
                        <a:t>e~rok</a:t>
                      </a:r>
                      <a:r>
                        <a:rPr kumimoji="0" lang="en-US" sz="2600" b="0" i="0" u="none" strike="noStrike" cap="none" normalizeH="0" baseline="0" dirty="0">
                          <a:ln>
                            <a:noFill/>
                          </a:ln>
                          <a:solidFill>
                            <a:schemeClr val="tx1"/>
                          </a:solidFill>
                          <a:effectLst/>
                          <a:latin typeface="Coptic1" pitchFamily="2" charset="0"/>
                          <a:cs typeface="Arial" charset="0"/>
                        </a:rPr>
                        <a:t>. </a:t>
                      </a:r>
                    </a:p>
                  </a:txBody>
                  <a:tcPr marL="0" marR="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mn-lt"/>
                          <a:cs typeface="Arial" charset="0"/>
                        </a:rPr>
                        <a:t>Prêtre:</a:t>
                      </a:r>
                      <a:endParaRPr kumimoji="0" lang="en-US" sz="2000" b="0" i="0" u="none" strike="noStrike" cap="none" normalizeH="0" baseline="0" dirty="0">
                        <a:ln>
                          <a:noFill/>
                        </a:ln>
                        <a:solidFill>
                          <a:schemeClr val="tx1"/>
                        </a:solidFill>
                        <a:effectLst/>
                        <a:latin typeface="+mn-lt"/>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mn-lt"/>
                          <a:cs typeface="Arial" charset="0"/>
                        </a:rPr>
                        <a:t>Aie pitié de nous Dieu, Le Père Tout-Puissant. Sainte Trinité aie pitié de nous. Seigneur,  Dieu des puissances sois avec nous. Car nous n’avons aucune aide dans nos afflictions et  tribulations que  Toi.</a:t>
                      </a:r>
                    </a:p>
                  </a:txBody>
                  <a:tcPr marT="34290" marB="34290" horzOverflow="overflow">
                    <a:lnL>
                      <a:noFill/>
                    </a:lnL>
                    <a:lnR>
                      <a:noFill/>
                    </a:lnR>
                    <a:lnT>
                      <a:noFill/>
                    </a:lnT>
                    <a:lnB cap="flat">
                      <a:noFill/>
                    </a:lnB>
                    <a:lnTlToBr>
                      <a:noFill/>
                    </a:lnTlToBr>
                    <a:lnBlToTr>
                      <a:noFill/>
                    </a:lnBlToTr>
                    <a:noFill/>
                  </a:tcPr>
                </a:tc>
                <a:tc>
                  <a:txBody>
                    <a:bodyPr/>
                    <a:lstStyle/>
                    <a:p>
                      <a:pPr marL="7200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p>
                    <a:p>
                      <a:pPr marL="7200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a:t>
                      </a:r>
                      <a:r>
                        <a:rPr kumimoji="0" lang="ar-SA" sz="3200" b="0" i="0" u="none" strike="noStrike" cap="none" normalizeH="0" baseline="0" dirty="0">
                          <a:ln>
                            <a:noFill/>
                          </a:ln>
                          <a:solidFill>
                            <a:schemeClr val="tx1"/>
                          </a:solidFill>
                          <a:effectLst/>
                          <a:latin typeface="Arial" charset="0"/>
                          <a:cs typeface="Arial" charset="0"/>
                        </a:rPr>
                        <a:t>رحمنا يا الله </a:t>
                      </a:r>
                      <a:r>
                        <a:rPr kumimoji="0" lang="ar-SA" sz="3200" b="0" i="0" u="none" strike="noStrike" cap="none" normalizeH="0" baseline="0" dirty="0" err="1">
                          <a:ln>
                            <a:noFill/>
                          </a:ln>
                          <a:solidFill>
                            <a:schemeClr val="tx1"/>
                          </a:solidFill>
                          <a:effectLst/>
                          <a:latin typeface="Arial" charset="0"/>
                          <a:cs typeface="Arial" charset="0"/>
                        </a:rPr>
                        <a:t>الآب</a:t>
                      </a:r>
                      <a:r>
                        <a:rPr kumimoji="0" lang="ar-SA" sz="3200" b="0" i="0" u="none" strike="noStrike" cap="none" normalizeH="0" baseline="0" dirty="0">
                          <a:ln>
                            <a:noFill/>
                          </a:ln>
                          <a:solidFill>
                            <a:schemeClr val="tx1"/>
                          </a:solidFill>
                          <a:effectLst/>
                          <a:latin typeface="Arial" charset="0"/>
                          <a:cs typeface="Arial" charset="0"/>
                        </a:rPr>
                        <a:t> ضابط الكل.  أيها الثالوث المقدس ارحمنا.  أيها الربُ إله القوات كن معنا.  لأنه ليسَ لنا معين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شدائدنا </a:t>
                      </a:r>
                      <a:r>
                        <a:rPr kumimoji="0" lang="ar-SA" sz="3200" b="0" i="0" u="none" strike="noStrike" cap="none" normalizeH="0" baseline="0" dirty="0" err="1">
                          <a:ln>
                            <a:noFill/>
                          </a:ln>
                          <a:solidFill>
                            <a:schemeClr val="tx1"/>
                          </a:solidFill>
                          <a:effectLst/>
                          <a:latin typeface="Arial" charset="0"/>
                          <a:cs typeface="Arial" charset="0"/>
                        </a:rPr>
                        <a:t>وضيقاتنا</a:t>
                      </a:r>
                      <a:r>
                        <a:rPr kumimoji="0" lang="ar-SA" sz="3200" b="0" i="0" u="none" strike="noStrike" cap="none" normalizeH="0" baseline="0" dirty="0">
                          <a:ln>
                            <a:noFill/>
                          </a:ln>
                          <a:solidFill>
                            <a:schemeClr val="tx1"/>
                          </a:solidFill>
                          <a:effectLst/>
                          <a:latin typeface="Arial" charset="0"/>
                          <a:cs typeface="Arial" charset="0"/>
                        </a:rPr>
                        <a:t> سواك</a:t>
                      </a:r>
                      <a:r>
                        <a:rPr kumimoji="0" lang="fr-FR" sz="3200" b="0" i="0" u="none" strike="noStrike" cap="none" normalizeH="0" baseline="0" dirty="0">
                          <a:ln>
                            <a:noFill/>
                          </a:ln>
                          <a:solidFill>
                            <a:schemeClr val="tx1"/>
                          </a:solidFill>
                          <a:effectLst/>
                          <a:latin typeface="Arial" charset="0"/>
                          <a:cs typeface="Arial" charset="0"/>
                        </a:rPr>
                        <a:t>.</a:t>
                      </a:r>
                      <a:r>
                        <a:rPr kumimoji="0" lang="en-US" sz="3200" b="0" i="0" u="none" strike="noStrike" cap="none" normalizeH="0" baseline="0" dirty="0">
                          <a:ln>
                            <a:noFill/>
                          </a:ln>
                          <a:solidFill>
                            <a:schemeClr val="tx1"/>
                          </a:solidFill>
                          <a:effectLst/>
                          <a:latin typeface="Arial" charset="0"/>
                          <a:cs typeface="Arial" charset="0"/>
                        </a:rPr>
                        <a:t> </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D7200CB9-D3FF-4683-AA97-BF440ACDA27A}"/>
              </a:ext>
            </a:extLst>
          </p:cNvPr>
          <p:cNvSpPr/>
          <p:nvPr/>
        </p:nvSpPr>
        <p:spPr bwMode="auto">
          <a:xfrm>
            <a:off x="6781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78841" name="Group 25"/>
          <p:cNvGraphicFramePr>
            <a:graphicFrameLocks noGrp="1"/>
          </p:cNvGraphicFramePr>
          <p:nvPr>
            <p:ph sz="half" idx="1"/>
            <p:extLst>
              <p:ext uri="{D42A27DB-BD31-4B8C-83A1-F6EECF244321}">
                <p14:modId xmlns:p14="http://schemas.microsoft.com/office/powerpoint/2010/main" val="1956911367"/>
              </p:ext>
            </p:extLst>
          </p:nvPr>
        </p:nvGraphicFramePr>
        <p:xfrm>
          <a:off x="0" y="82550"/>
          <a:ext cx="9144000" cy="4622800"/>
        </p:xfrm>
        <a:graphic>
          <a:graphicData uri="http://schemas.openxmlformats.org/drawingml/2006/table">
            <a:tbl>
              <a:tblPr/>
              <a:tblGrid>
                <a:gridCol w="3352800">
                  <a:extLst>
                    <a:ext uri="{9D8B030D-6E8A-4147-A177-3AD203B41FA5}">
                      <a16:colId xmlns:a16="http://schemas.microsoft.com/office/drawing/2014/main" val="20000"/>
                    </a:ext>
                  </a:extLst>
                </a:gridCol>
                <a:gridCol w="3253468">
                  <a:extLst>
                    <a:ext uri="{9D8B030D-6E8A-4147-A177-3AD203B41FA5}">
                      <a16:colId xmlns:a16="http://schemas.microsoft.com/office/drawing/2014/main" val="20001"/>
                    </a:ext>
                  </a:extLst>
                </a:gridCol>
                <a:gridCol w="2537732">
                  <a:extLst>
                    <a:ext uri="{9D8B030D-6E8A-4147-A177-3AD203B41FA5}">
                      <a16:colId xmlns:a16="http://schemas.microsoft.com/office/drawing/2014/main" val="20002"/>
                    </a:ext>
                  </a:extLst>
                </a:gridCol>
              </a:tblGrid>
              <a:tr h="4622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Pimae~tafvwt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e~boln~q</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pim~kah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n~h</a:t>
                      </a:r>
                      <a:r>
                        <a:rPr kumimoji="0" lang="en-US" sz="2400" b="0" i="0" u="none" strike="noStrike" cap="none" normalizeH="0" baseline="0" dirty="0">
                          <a:ln>
                            <a:noFill/>
                          </a:ln>
                          <a:solidFill>
                            <a:schemeClr val="tx1"/>
                          </a:solidFill>
                          <a:effectLst/>
                          <a:latin typeface="Coptic1" pitchFamily="2" charset="0"/>
                          <a:cs typeface="Arial" charset="0"/>
                        </a:rPr>
                        <a:t>/t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lup</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pifia~hom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v~ouwini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n~tak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Eke~tounoc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n~toukecarx</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pie~hoou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e~takyasf</a:t>
                      </a:r>
                      <a:r>
                        <a:rPr kumimoji="0" lang="en-US" sz="2400" b="0" i="0" u="none" strike="noStrike" cap="none" normalizeH="0" baseline="0" dirty="0">
                          <a:ln>
                            <a:noFill/>
                          </a:ln>
                          <a:solidFill>
                            <a:schemeClr val="tx1"/>
                          </a:solidFill>
                          <a:effectLst/>
                          <a:latin typeface="Coptic1" pitchFamily="2" charset="0"/>
                          <a:cs typeface="Arial" charset="0"/>
                        </a:rPr>
                        <a:t> kata </a:t>
                      </a:r>
                      <a:r>
                        <a:rPr kumimoji="0" lang="en-US" sz="2400" b="0" i="0" u="none" strike="noStrike" cap="none" normalizeH="0" baseline="0" dirty="0" err="1">
                          <a:ln>
                            <a:noFill/>
                          </a:ln>
                          <a:solidFill>
                            <a:schemeClr val="tx1"/>
                          </a:solidFill>
                          <a:effectLst/>
                          <a:latin typeface="Coptic1" pitchFamily="2" charset="0"/>
                          <a:cs typeface="Arial" charset="0"/>
                        </a:rPr>
                        <a:t>neke~paggelia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n~atmeynouj</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lieu qu’ont quitté toute tristesse, toute affliction et toute plainte dans la lumière de Tes saints. </a:t>
                      </a:r>
                      <a:r>
                        <a:rPr lang="fr-FR" sz="2400" kern="1200" dirty="0">
                          <a:solidFill>
                            <a:schemeClr val="tx1"/>
                          </a:solidFill>
                          <a:effectLst/>
                          <a:latin typeface="+mn-lt"/>
                          <a:ea typeface="+mn-ea"/>
                          <a:cs typeface="+mn-cs"/>
                        </a:rPr>
                        <a:t>Ressuscite-les Seigneur au jour que Tu as fixé selon Tes promesses vraies et honnêtes.</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الموضع الذى هرب منه الحزن والكآبة والتنهد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نور قديسيك.</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أقم أجسادهم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اليوم </a:t>
                      </a: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رَسمتهُ كمواعيدِكَ </a:t>
                      </a:r>
                      <a:r>
                        <a:rPr kumimoji="0" lang="ar-SA" sz="2800" b="0" i="0" u="none" strike="noStrike" cap="none" normalizeH="0" baseline="0" dirty="0" err="1">
                          <a:ln>
                            <a:noFill/>
                          </a:ln>
                          <a:solidFill>
                            <a:schemeClr val="tx1"/>
                          </a:solidFill>
                          <a:effectLst/>
                          <a:latin typeface="Arial" charset="0"/>
                          <a:cs typeface="Arial" charset="0"/>
                        </a:rPr>
                        <a:t>الحقيقية</a:t>
                      </a:r>
                      <a:r>
                        <a:rPr kumimoji="0" lang="ar-SA" sz="2800" b="0" i="0" u="none" strike="noStrike" cap="none" normalizeH="0" baseline="0" dirty="0">
                          <a:ln>
                            <a:noFill/>
                          </a:ln>
                          <a:solidFill>
                            <a:schemeClr val="tx1"/>
                          </a:solidFill>
                          <a:effectLst/>
                          <a:latin typeface="Arial" charset="0"/>
                          <a:cs typeface="Arial" charset="0"/>
                        </a:rPr>
                        <a:t> غير الكاذبة.</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255CFAE0-C7D0-49AD-A88C-0F248FF8EA43}"/>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للعذراء التى ولدت مخلصنا السلام لغبريال الذي بشرها</a:t>
            </a:r>
            <a:endParaRPr lang="fr-FR" sz="3300">
              <a:solidFill>
                <a:srgbClr val="FFFFFF"/>
              </a:solidFill>
              <a:cs typeface="Arial" charset="0"/>
            </a:endParaRPr>
          </a:p>
        </p:txBody>
      </p:sp>
      <p:sp>
        <p:nvSpPr>
          <p:cNvPr id="4099"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dirty="0">
                <a:solidFill>
                  <a:srgbClr val="FFFFFF"/>
                </a:solidFill>
                <a:latin typeface="CS Avva Shenouda" pitchFamily="34" charset="0"/>
                <a:cs typeface="Arial" charset="0"/>
              </a:rPr>
              <a:t>¿ </a:t>
            </a:r>
            <a:r>
              <a:rPr lang="de-DE" sz="2700" dirty="0">
                <a:solidFill>
                  <a:srgbClr val="FFFFFF"/>
                </a:solidFill>
                <a:latin typeface="CS Avva Shenouda" pitchFamily="34" charset="0"/>
                <a:cs typeface="Arial" charset="0"/>
              </a:rPr>
              <a:t>&lt;</a:t>
            </a:r>
            <a:r>
              <a:rPr lang="de-DE" sz="2700" dirty="0" err="1">
                <a:solidFill>
                  <a:srgbClr val="FFFFFF"/>
                </a:solidFill>
                <a:latin typeface="CS Avva Shenouda" pitchFamily="34" charset="0"/>
                <a:cs typeface="Arial" charset="0"/>
              </a:rPr>
              <a:t>ere</a:t>
            </a:r>
            <a:r>
              <a:rPr lang="de-DE" sz="2700" dirty="0">
                <a:solidFill>
                  <a:srgbClr val="FFFFFF"/>
                </a:solidFill>
                <a:latin typeface="CS Avva Shenouda" pitchFamily="34" charset="0"/>
                <a:cs typeface="Arial" charset="0"/>
              </a:rPr>
              <a:t> ]</a:t>
            </a:r>
            <a:r>
              <a:rPr lang="de-DE" sz="2700" dirty="0" err="1">
                <a:solidFill>
                  <a:srgbClr val="FFFFFF"/>
                </a:solidFill>
                <a:latin typeface="CS Avva Shenouda" pitchFamily="34" charset="0"/>
                <a:cs typeface="Arial" charset="0"/>
              </a:rPr>
              <a:t>par;enoc</a:t>
            </a:r>
            <a:r>
              <a:rPr lang="de-DE" sz="2700" dirty="0">
                <a:solidFill>
                  <a:srgbClr val="FFFFFF"/>
                </a:solidFill>
                <a:latin typeface="CS Avva Shenouda" pitchFamily="34" charset="0"/>
                <a:cs typeface="Arial" charset="0"/>
              </a:rPr>
              <a:t> @ </a:t>
            </a:r>
            <a:r>
              <a:rPr lang="de-DE" sz="2700" dirty="0" err="1">
                <a:solidFill>
                  <a:srgbClr val="FFFFFF"/>
                </a:solidFill>
                <a:latin typeface="CS Avva Shenouda" pitchFamily="34" charset="0"/>
                <a:cs typeface="Arial" charset="0"/>
              </a:rPr>
              <a:t>etacmec</a:t>
            </a:r>
            <a:r>
              <a:rPr lang="de-DE" sz="2700" dirty="0">
                <a:solidFill>
                  <a:srgbClr val="FFFFFF"/>
                </a:solidFill>
                <a:latin typeface="CS Avva Shenouda" pitchFamily="34" charset="0"/>
                <a:cs typeface="Arial" charset="0"/>
              </a:rPr>
              <a:t> </a:t>
            </a:r>
            <a:r>
              <a:rPr lang="de-DE" sz="2700" dirty="0" err="1">
                <a:solidFill>
                  <a:srgbClr val="FFFFFF"/>
                </a:solidFill>
                <a:latin typeface="CS Avva Shenouda" pitchFamily="34" charset="0"/>
                <a:cs typeface="Arial" charset="0"/>
              </a:rPr>
              <a:t>Pencwtyr</a:t>
            </a:r>
            <a:r>
              <a:rPr lang="de-DE" sz="2700" dirty="0">
                <a:solidFill>
                  <a:srgbClr val="FFFFFF"/>
                </a:solidFill>
                <a:latin typeface="CS Avva Shenouda" pitchFamily="34" charset="0"/>
                <a:cs typeface="Arial" charset="0"/>
              </a:rPr>
              <a:t> @ ,</a:t>
            </a:r>
            <a:r>
              <a:rPr lang="de-DE" sz="2700" dirty="0" err="1">
                <a:solidFill>
                  <a:srgbClr val="FFFFFF"/>
                </a:solidFill>
                <a:latin typeface="CS Avva Shenouda" pitchFamily="34" charset="0"/>
                <a:cs typeface="Arial" charset="0"/>
              </a:rPr>
              <a:t>ere</a:t>
            </a:r>
            <a:r>
              <a:rPr lang="de-DE" sz="2700" dirty="0">
                <a:solidFill>
                  <a:srgbClr val="FFFFFF"/>
                </a:solidFill>
                <a:latin typeface="CS Avva Shenouda" pitchFamily="34" charset="0"/>
                <a:cs typeface="Arial" charset="0"/>
              </a:rPr>
              <a:t> </a:t>
            </a:r>
            <a:r>
              <a:rPr lang="de-DE" sz="2700" dirty="0" err="1">
                <a:solidFill>
                  <a:srgbClr val="FFFFFF"/>
                </a:solidFill>
                <a:latin typeface="CS Avva Shenouda" pitchFamily="34" charset="0"/>
                <a:cs typeface="Arial" charset="0"/>
              </a:rPr>
              <a:t>Gabriyl</a:t>
            </a:r>
            <a:r>
              <a:rPr lang="de-DE" sz="2700" dirty="0">
                <a:solidFill>
                  <a:srgbClr val="FFFFFF"/>
                </a:solidFill>
                <a:latin typeface="CS Avva Shenouda" pitchFamily="34" charset="0"/>
                <a:cs typeface="Arial" charset="0"/>
              </a:rPr>
              <a:t> @ </a:t>
            </a:r>
            <a:r>
              <a:rPr lang="de-DE" sz="2700" dirty="0" err="1">
                <a:solidFill>
                  <a:srgbClr val="FFFFFF"/>
                </a:solidFill>
                <a:latin typeface="CS Avva Shenouda" pitchFamily="34" charset="0"/>
                <a:cs typeface="Arial" charset="0"/>
              </a:rPr>
              <a:t>etafhisennoufi</a:t>
            </a:r>
            <a:r>
              <a:rPr lang="de-DE" sz="2700" dirty="0">
                <a:solidFill>
                  <a:srgbClr val="FFFFFF"/>
                </a:solidFill>
                <a:latin typeface="CS Avva Shenouda" pitchFamily="34" charset="0"/>
                <a:cs typeface="Arial" charset="0"/>
              </a:rPr>
              <a:t> </a:t>
            </a:r>
            <a:r>
              <a:rPr lang="de-DE" sz="2700" dirty="0" err="1">
                <a:solidFill>
                  <a:srgbClr val="FFFFFF"/>
                </a:solidFill>
                <a:latin typeface="CS Avva Shenouda" pitchFamily="34" charset="0"/>
                <a:cs typeface="Arial" charset="0"/>
              </a:rPr>
              <a:t>nac</a:t>
            </a:r>
            <a:r>
              <a:rPr lang="de-DE" sz="2700" dirty="0">
                <a:solidFill>
                  <a:srgbClr val="FFFFFF"/>
                </a:solidFill>
                <a:latin typeface="CS Avva Shenouda" pitchFamily="34" charset="0"/>
                <a:cs typeface="Arial" charset="0"/>
              </a:rPr>
              <a:t>.</a:t>
            </a:r>
            <a:endParaRPr lang="fr-FR" sz="2700" dirty="0">
              <a:solidFill>
                <a:srgbClr val="FFFFFF"/>
              </a:solidFill>
              <a:latin typeface="CS Avva Shenouda" pitchFamily="34" charset="0"/>
              <a:cs typeface="Arial" charset="0"/>
            </a:endParaRPr>
          </a:p>
        </p:txBody>
      </p:sp>
      <p:sp>
        <p:nvSpPr>
          <p:cNvPr id="4100"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Salut à la Vierge qui</a:t>
            </a:r>
          </a:p>
          <a:p>
            <a:pPr algn="ctr" fontAlgn="base">
              <a:spcBef>
                <a:spcPct val="0"/>
              </a:spcBef>
              <a:spcAft>
                <a:spcPct val="0"/>
              </a:spcAft>
            </a:pPr>
            <a:r>
              <a:rPr lang="fr-FR" sz="2400" b="1" dirty="0">
                <a:solidFill>
                  <a:srgbClr val="FFFFFF"/>
                </a:solidFill>
                <a:latin typeface="Book Antiqua" pitchFamily="18" charset="0"/>
                <a:cs typeface="Arial" charset="0"/>
              </a:rPr>
              <a:t>Enfanta notre Sauveur</a:t>
            </a:r>
          </a:p>
          <a:p>
            <a:pPr algn="ctr" fontAlgn="base">
              <a:spcBef>
                <a:spcPct val="0"/>
              </a:spcBef>
              <a:spcAft>
                <a:spcPct val="0"/>
              </a:spcAft>
            </a:pPr>
            <a:r>
              <a:rPr lang="fr-FR" sz="2400" b="1" dirty="0">
                <a:solidFill>
                  <a:srgbClr val="FFFFFF"/>
                </a:solidFill>
                <a:latin typeface="Book Antiqua" pitchFamily="18" charset="0"/>
                <a:cs typeface="Arial" charset="0"/>
              </a:rPr>
              <a:t>Salut à Gabriel</a:t>
            </a:r>
          </a:p>
          <a:p>
            <a:pPr algn="ctr" fontAlgn="base">
              <a:spcBef>
                <a:spcPct val="0"/>
              </a:spcBef>
              <a:spcAft>
                <a:spcPct val="0"/>
              </a:spcAft>
            </a:pPr>
            <a:r>
              <a:rPr lang="fr-FR" sz="2400" b="1" dirty="0">
                <a:solidFill>
                  <a:srgbClr val="FFFFFF"/>
                </a:solidFill>
                <a:latin typeface="Book Antiqua" pitchFamily="18" charset="0"/>
                <a:cs typeface="Arial" charset="0"/>
              </a:rPr>
              <a:t>Qui l’avait annoncé.</a:t>
            </a:r>
          </a:p>
        </p:txBody>
      </p:sp>
      <p:sp>
        <p:nvSpPr>
          <p:cNvPr id="2" name="Action Button: Custom 11">
            <a:hlinkClick r:id="rId2" action="ppaction://hlinksldjump" highlightClick="1"/>
            <a:extLst>
              <a:ext uri="{FF2B5EF4-FFF2-40B4-BE49-F238E27FC236}">
                <a16:creationId xmlns:a16="http://schemas.microsoft.com/office/drawing/2014/main" id="{1DE44F36-A140-ACEB-0E98-3C75A405711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79564936"/>
      </p:ext>
    </p:extLst>
  </p:cSld>
  <p:clrMapOvr>
    <a:masterClrMapping/>
  </p:clrMapOvr>
  <p:transition/>
</p:sld>
</file>

<file path=ppt/slides/slide4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46648" name="Group 24"/>
          <p:cNvGraphicFramePr>
            <a:graphicFrameLocks noGrp="1"/>
          </p:cNvGraphicFramePr>
          <p:nvPr>
            <p:extLst>
              <p:ext uri="{D42A27DB-BD31-4B8C-83A1-F6EECF244321}">
                <p14:modId xmlns:p14="http://schemas.microsoft.com/office/powerpoint/2010/main" val="1650208496"/>
              </p:ext>
            </p:extLst>
          </p:nvPr>
        </p:nvGraphicFramePr>
        <p:xfrm>
          <a:off x="0" y="0"/>
          <a:ext cx="9144000" cy="5189220"/>
        </p:xfrm>
        <a:graphic>
          <a:graphicData uri="http://schemas.openxmlformats.org/drawingml/2006/table">
            <a:tbl>
              <a:tblPr/>
              <a:tblGrid>
                <a:gridCol w="9144000">
                  <a:extLst>
                    <a:ext uri="{9D8B030D-6E8A-4147-A177-3AD203B41FA5}">
                      <a16:colId xmlns:a16="http://schemas.microsoft.com/office/drawing/2014/main" val="20000"/>
                    </a:ext>
                  </a:extLst>
                </a:gridCol>
              </a:tblGrid>
              <a:tr h="198882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3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يا حمل الله الذي بأوجاعك حملت خطايا العالم، بتحننك إمح آثامنا</a:t>
                      </a:r>
                      <a:r>
                        <a:rPr kumimoji="0" lang="ar-EG" sz="28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وحيد الله الذي بآلامك طهرت أدناس المسكونة بمراحمك طهر أدناس نفوسنا</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يا مسيح الله الذي بموتك قتلت الموت الذي قتل الجميع بقوتك أقم موت نفوسنا</a:t>
                      </a:r>
                      <a:r>
                        <a:rPr kumimoji="0" lang="ar-EG" sz="2800" b="0" i="0" u="none" strike="noStrike" cap="none" normalizeH="0" baseline="0" dirty="0">
                          <a:ln>
                            <a:noFill/>
                          </a:ln>
                          <a:solidFill>
                            <a:schemeClr val="tx1"/>
                          </a:solidFill>
                          <a:effectLst/>
                          <a:latin typeface="Arial" charset="0"/>
                          <a:cs typeface="Arial" charset="0"/>
                        </a:rPr>
                        <a:t>.</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Ô Agneau  de </a:t>
                      </a:r>
                      <a:r>
                        <a:rPr kumimoji="0" lang="fr-CA" sz="2600" b="0" i="0" u="none" strike="noStrike" cap="none" normalizeH="0" baseline="0" dirty="0" err="1">
                          <a:ln>
                            <a:noFill/>
                          </a:ln>
                          <a:solidFill>
                            <a:schemeClr val="tx1"/>
                          </a:solidFill>
                          <a:effectLst/>
                          <a:latin typeface="Arial" charset="0"/>
                          <a:cs typeface="Arial" charset="0"/>
                        </a:rPr>
                        <a:t>Dieu,Toi</a:t>
                      </a:r>
                      <a:r>
                        <a:rPr kumimoji="0" lang="fr-CA" sz="2600" b="0" i="0" u="none" strike="noStrike" cap="none" normalizeH="0" baseline="0" dirty="0">
                          <a:ln>
                            <a:noFill/>
                          </a:ln>
                          <a:solidFill>
                            <a:schemeClr val="tx1"/>
                          </a:solidFill>
                          <a:effectLst/>
                          <a:latin typeface="Arial" charset="0"/>
                          <a:cs typeface="Arial" charset="0"/>
                        </a:rPr>
                        <a:t> qui, par Tes douleurs as porté les péchés du monde, par Ta tendresse efface nos péchés.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Ô unique de Dieu qui par Tes souffrances as purifié les impuretés de l’univers, par Ta pitié purifie les souillures de nos âmes. Ô Christ de Dieu, qui par Ta mort as tué la mort qui a tué le monde, par Ta force ressuscite la mort de nos âmes.</a:t>
                      </a:r>
                      <a:r>
                        <a:rPr kumimoji="0" lang="en-US" sz="2600" b="0" i="0" u="none" strike="noStrike" cap="none" normalizeH="0" baseline="0" dirty="0">
                          <a:ln>
                            <a:noFill/>
                          </a:ln>
                          <a:solidFill>
                            <a:schemeClr val="tx1"/>
                          </a:solidFill>
                          <a:effectLst/>
                          <a:latin typeface="Arial" charset="0"/>
                          <a:cs typeface="Arial" charset="0"/>
                        </a:rPr>
                        <a:t> </a:t>
                      </a:r>
                      <a:endParaRPr kumimoji="0" lang="fr-CA"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934AF019-E64E-4E7A-8A14-D46AA6E5C2DB}"/>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2565793592"/>
      </p:ext>
    </p:extLst>
  </p:cSld>
  <p:clrMapOvr>
    <a:masterClrMapping/>
  </p:clrMapOvr>
  <p:transition/>
</p:sld>
</file>

<file path=ppt/slides/slide4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47674" name="Group 26"/>
          <p:cNvGraphicFramePr>
            <a:graphicFrameLocks noGrp="1"/>
          </p:cNvGraphicFramePr>
          <p:nvPr>
            <p:extLst>
              <p:ext uri="{D42A27DB-BD31-4B8C-83A1-F6EECF244321}">
                <p14:modId xmlns:p14="http://schemas.microsoft.com/office/powerpoint/2010/main" val="1726477941"/>
              </p:ext>
            </p:extLst>
          </p:nvPr>
        </p:nvGraphicFramePr>
        <p:xfrm>
          <a:off x="0" y="0"/>
          <a:ext cx="9144000" cy="5004816"/>
        </p:xfrm>
        <a:graphic>
          <a:graphicData uri="http://schemas.openxmlformats.org/drawingml/2006/table">
            <a:tbl>
              <a:tblPr/>
              <a:tblGrid>
                <a:gridCol w="9144000">
                  <a:extLst>
                    <a:ext uri="{9D8B030D-6E8A-4147-A177-3AD203B41FA5}">
                      <a16:colId xmlns:a16="http://schemas.microsoft.com/office/drawing/2014/main" val="20000"/>
                    </a:ext>
                  </a:extLst>
                </a:gridCol>
              </a:tblGrid>
              <a:tr h="177850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يا قابل القرابين الذي بدلاً عن الخطاة قدمت ذاتك، إقبل توبتنا نحن الخطاة، لأننا بدون دالة تقدمنا إلى حضرتك قارعين باب تعطفك، فهب لنا يا غنياً بالمراحم البرء من كنوز أدويتك</a:t>
                      </a:r>
                      <a:r>
                        <a:rPr kumimoji="0" lang="ar-EG" sz="2700" b="0" i="0" u="none" strike="noStrike" cap="none" normalizeH="0" baseline="0" dirty="0">
                          <a:ln>
                            <a:noFill/>
                          </a:ln>
                          <a:solidFill>
                            <a:schemeClr val="tx1"/>
                          </a:solidFill>
                          <a:effectLst/>
                          <a:latin typeface="Arial" charset="0"/>
                          <a:cs typeface="Arial" charset="0"/>
                        </a:rPr>
                        <a:t>.</a:t>
                      </a:r>
                      <a:r>
                        <a:rPr kumimoji="0" lang="ar-SA" sz="2700" b="0" i="0" u="none" strike="noStrike" cap="none" normalizeH="0" baseline="0" dirty="0">
                          <a:ln>
                            <a:noFill/>
                          </a:ln>
                          <a:solidFill>
                            <a:schemeClr val="tx1"/>
                          </a:solidFill>
                          <a:effectLst/>
                          <a:latin typeface="Arial" charset="0"/>
                          <a:cs typeface="Arial" charset="0"/>
                        </a:rPr>
                        <a:t> إشف أيها الرؤوف نفوسنا الشقية بمرا</a:t>
                      </a:r>
                      <a:r>
                        <a:rPr kumimoji="0" lang="ar-EG" sz="2700" b="0" i="0" u="none" strike="noStrike" cap="none" normalizeH="0" baseline="0" dirty="0">
                          <a:ln>
                            <a:noFill/>
                          </a:ln>
                          <a:solidFill>
                            <a:schemeClr val="tx1"/>
                          </a:solidFill>
                          <a:effectLst/>
                          <a:latin typeface="Arial" charset="0"/>
                          <a:cs typeface="Arial" charset="0"/>
                        </a:rPr>
                        <a:t>ه</a:t>
                      </a:r>
                      <a:r>
                        <a:rPr kumimoji="0" lang="ar-SA" sz="2700" b="0" i="0" u="none" strike="noStrike" cap="none" normalizeH="0" baseline="0" dirty="0">
                          <a:ln>
                            <a:noFill/>
                          </a:ln>
                          <a:solidFill>
                            <a:schemeClr val="tx1"/>
                          </a:solidFill>
                          <a:effectLst/>
                          <a:latin typeface="Arial" charset="0"/>
                          <a:cs typeface="Arial" charset="0"/>
                        </a:rPr>
                        <a:t>م أسرارك المحيية</a:t>
                      </a:r>
                      <a:r>
                        <a:rPr kumimoji="0" lang="ar-EG" sz="2700" b="0" i="0" u="none" strike="noStrike" cap="none" normalizeH="0" baseline="0" dirty="0">
                          <a:ln>
                            <a:noFill/>
                          </a:ln>
                          <a:solidFill>
                            <a:schemeClr val="tx1"/>
                          </a:solidFill>
                          <a:effectLst/>
                          <a:latin typeface="Arial" charset="0"/>
                          <a:cs typeface="Arial" charset="0"/>
                        </a:rPr>
                        <a:t>.</a:t>
                      </a:r>
                      <a:endParaRPr kumimoji="0" lang="ar-SA" sz="27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232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Toi qui accepte les offrandes, Tu T’es offert Toi-même à la place de pécheurs, accepte notre rédemption nous les pécheurs. Car sans être digne nous nous sommes présentés en Ta présence frappant à la porte de Ta tendresse.  Donne nous Ô riche de miséricorde, la guérison par les trésors de Tes remèdes. Guéris, Ô miséricordieux nos âmes misérables avec les pommades de Tes</a:t>
                      </a:r>
                      <a:r>
                        <a:rPr kumimoji="0" lang="ar-EG" sz="2600" b="0" i="0" u="none" strike="noStrike" cap="none" normalizeH="0" baseline="0" dirty="0">
                          <a:ln>
                            <a:noFill/>
                          </a:ln>
                          <a:solidFill>
                            <a:schemeClr val="tx1"/>
                          </a:solidFill>
                          <a:effectLst/>
                          <a:latin typeface="Arial" charset="0"/>
                          <a:cs typeface="Arial" charset="0"/>
                        </a:rPr>
                        <a:t> </a:t>
                      </a:r>
                      <a:r>
                        <a:rPr kumimoji="0" lang="fr-CA" sz="2600" b="0" i="0" u="none" strike="noStrike" cap="none" normalizeH="0" baseline="0" dirty="0">
                          <a:ln>
                            <a:noFill/>
                          </a:ln>
                          <a:solidFill>
                            <a:schemeClr val="tx1"/>
                          </a:solidFill>
                          <a:effectLst/>
                          <a:latin typeface="Arial" charset="0"/>
                          <a:cs typeface="Arial" charset="0"/>
                        </a:rPr>
                        <a:t>mystères vivifiants.</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38735984"/>
      </p:ext>
    </p:extLst>
  </p:cSld>
  <p:clrMapOvr>
    <a:masterClrMapping/>
  </p:clrMapOvr>
  <p:transition/>
</p:sld>
</file>

<file path=ppt/slides/slide4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48690" name="Group 18"/>
          <p:cNvGraphicFramePr>
            <a:graphicFrameLocks noGrp="1"/>
          </p:cNvGraphicFramePr>
          <p:nvPr>
            <p:extLst>
              <p:ext uri="{D42A27DB-BD31-4B8C-83A1-F6EECF244321}">
                <p14:modId xmlns:p14="http://schemas.microsoft.com/office/powerpoint/2010/main" val="1678260702"/>
              </p:ext>
            </p:extLst>
          </p:nvPr>
        </p:nvGraphicFramePr>
        <p:xfrm>
          <a:off x="0" y="0"/>
          <a:ext cx="9144000" cy="4826604"/>
        </p:xfrm>
        <a:graphic>
          <a:graphicData uri="http://schemas.openxmlformats.org/drawingml/2006/table">
            <a:tbl>
              <a:tblPr/>
              <a:tblGrid>
                <a:gridCol w="9144000">
                  <a:extLst>
                    <a:ext uri="{9D8B030D-6E8A-4147-A177-3AD203B41FA5}">
                      <a16:colId xmlns:a16="http://schemas.microsoft.com/office/drawing/2014/main" val="20000"/>
                    </a:ext>
                  </a:extLst>
                </a:gridCol>
              </a:tblGrid>
              <a:tr h="128473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طهر أجسادنا</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إغسلنا من آثامنا، إجعلنا أهلاً لحلول روحك الطاهر في نفوسنا</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أنر عقولنا لنعاين سبحك</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نق أفكارنا وأخلطنا بمجدك</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803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Purifie nos corps, lave-nous de nos péchés. Rends-nous dignes de recevoir Ton Esprit pur en nous.  Éclaircis nos mémoires afin que l’on voit Ta louange.  Purifie nos pensées, mélange nous dans Ta gloire.</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20734011"/>
      </p:ext>
    </p:extLst>
  </p:cSld>
  <p:clrMapOvr>
    <a:masterClrMapping/>
  </p:clrMapOvr>
  <p:transition/>
</p:sld>
</file>

<file path=ppt/slides/slide4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49718" name="Group 22"/>
          <p:cNvGraphicFramePr>
            <a:graphicFrameLocks noGrp="1"/>
          </p:cNvGraphicFramePr>
          <p:nvPr>
            <p:extLst>
              <p:ext uri="{D42A27DB-BD31-4B8C-83A1-F6EECF244321}">
                <p14:modId xmlns:p14="http://schemas.microsoft.com/office/powerpoint/2010/main" val="2846153996"/>
              </p:ext>
            </p:extLst>
          </p:nvPr>
        </p:nvGraphicFramePr>
        <p:xfrm>
          <a:off x="0" y="0"/>
          <a:ext cx="9144000" cy="5013960"/>
        </p:xfrm>
        <a:graphic>
          <a:graphicData uri="http://schemas.openxmlformats.org/drawingml/2006/table">
            <a:tbl>
              <a:tblPr/>
              <a:tblGrid>
                <a:gridCol w="9144000">
                  <a:extLst>
                    <a:ext uri="{9D8B030D-6E8A-4147-A177-3AD203B41FA5}">
                      <a16:colId xmlns:a16="http://schemas.microsoft.com/office/drawing/2014/main" val="20000"/>
                    </a:ext>
                  </a:extLst>
                </a:gridCol>
              </a:tblGrid>
              <a:tr h="1504188">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حبك أنزلك إلى هبوطنا </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نعمتك تصعدنا إلى علوك. تحننك غصبك وتجسمت بلحمنا. أظهرت إستنارك للعيان. أظهر في نفوس عبيدك مجد أسرارك الخفية، وعند إصعاد الذبيحة على مذبحك تضمحل الخطية من أعضائنا بنعمتك.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Ton amour T’a baissé à notre niveau et Ta grâce nous élève à Ta hauteur.  Ta tendresse T’a obligé, et Tu as pris un corps comme notre chair.  Tu as découvert Ta dissimulation à nos yeux et fait apparaître à Tes serviteurs la gloire de Tes mystères cachés.  Quant on élève le sacrifice à Ton autel, le péché se disperse de nos membres par Ta grâce.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464400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13449845"/>
      </p:ext>
    </p:extLst>
  </p:cSld>
  <p:clrMapOvr>
    <a:masterClrMapping/>
  </p:clrMapOvr>
  <p:transition/>
</p:sld>
</file>

<file path=ppt/slides/slide4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53808" name="Group 16"/>
          <p:cNvGraphicFramePr>
            <a:graphicFrameLocks noGrp="1"/>
          </p:cNvGraphicFramePr>
          <p:nvPr>
            <p:extLst>
              <p:ext uri="{D42A27DB-BD31-4B8C-83A1-F6EECF244321}">
                <p14:modId xmlns:p14="http://schemas.microsoft.com/office/powerpoint/2010/main" val="3735393570"/>
              </p:ext>
            </p:extLst>
          </p:nvPr>
        </p:nvGraphicFramePr>
        <p:xfrm>
          <a:off x="0" y="-6350"/>
          <a:ext cx="9144000" cy="5399532"/>
        </p:xfrm>
        <a:graphic>
          <a:graphicData uri="http://schemas.openxmlformats.org/drawingml/2006/table">
            <a:tbl>
              <a:tblPr/>
              <a:tblGrid>
                <a:gridCol w="9144000">
                  <a:extLst>
                    <a:ext uri="{9D8B030D-6E8A-4147-A177-3AD203B41FA5}">
                      <a16:colId xmlns:a16="http://schemas.microsoft.com/office/drawing/2014/main" val="20000"/>
                    </a:ext>
                  </a:extLst>
                </a:gridCol>
              </a:tblGrid>
              <a:tr h="100762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عند نزول مجدك على أسرارك ترفع عقولنا لمشاهدة جلالك</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عند إستحالة الخبز والخمر إلى جسدك ودمك تتحول نفوسنا إلى مشاركة مجدك وتتحد نفوسنا بألوهيتك</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655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A la descente de Ta gloire sur Tes sacrements nous élevons nos cœurs pour voir Ta majesté. la transformation du pain et du vin en Ton corps et en Ton sang, nos âmes se transforment pour participer à Ta gloire et nos âmes s’unissent à Ta divinité.</a:t>
                      </a:r>
                      <a:r>
                        <a:rPr kumimoji="0" lang="en-US" sz="3000" b="0" i="0" u="none" strike="noStrike" cap="none" normalizeH="0" baseline="0" dirty="0">
                          <a:ln>
                            <a:noFill/>
                          </a:ln>
                          <a:solidFill>
                            <a:schemeClr val="tx1"/>
                          </a:solidFill>
                          <a:effectLst/>
                          <a:latin typeface="Arial" charset="0"/>
                          <a:cs typeface="Arial" charset="0"/>
                        </a:rPr>
                        <a:t> </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02511325"/>
      </p:ext>
    </p:extLst>
  </p:cSld>
  <p:clrMapOvr>
    <a:masterClrMapping/>
  </p:clrMapOvr>
  <p:transition/>
</p:sld>
</file>

<file path=ppt/slides/slide4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50740" name="Group 20"/>
          <p:cNvGraphicFramePr>
            <a:graphicFrameLocks noGrp="1"/>
          </p:cNvGraphicFramePr>
          <p:nvPr>
            <p:extLst>
              <p:ext uri="{D42A27DB-BD31-4B8C-83A1-F6EECF244321}">
                <p14:modId xmlns:p14="http://schemas.microsoft.com/office/powerpoint/2010/main" val="2195469209"/>
              </p:ext>
            </p:extLst>
          </p:nvPr>
        </p:nvGraphicFramePr>
        <p:xfrm>
          <a:off x="0" y="0"/>
          <a:ext cx="9144000" cy="5015580"/>
        </p:xfrm>
        <a:graphic>
          <a:graphicData uri="http://schemas.openxmlformats.org/drawingml/2006/table">
            <a:tbl>
              <a:tblPr/>
              <a:tblGrid>
                <a:gridCol w="9144000">
                  <a:extLst>
                    <a:ext uri="{9D8B030D-6E8A-4147-A177-3AD203B41FA5}">
                      <a16:colId xmlns:a16="http://schemas.microsoft.com/office/drawing/2014/main" val="20000"/>
                    </a:ext>
                  </a:extLst>
                </a:gridCol>
              </a:tblGrid>
              <a:tr h="128473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أخلق فينا يا ربنا وإلهنا قلباً طاهراً وأسكن روحك في باطننا </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جدد حواسنا بقوتك وصيرنا أهلاً لموهبتك</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351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Crée en nous Ô Dieu et Seigneur un cœur net et fais que Ton Esprit réside en nous.  Renouvelle nos sens par Ta force et rends nous dignes de Ton don.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75692731"/>
      </p:ext>
    </p:extLst>
  </p:cSld>
  <p:clrMapOvr>
    <a:masterClrMapping/>
  </p:clrMapOvr>
  <p:transition/>
</p:sld>
</file>

<file path=ppt/slides/slide4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hlinkClick r:id="" action="ppaction://hlinkshowjump?jump=nextslide"/>
            <a:extLst>
              <a:ext uri="{FF2B5EF4-FFF2-40B4-BE49-F238E27FC236}">
                <a16:creationId xmlns:a16="http://schemas.microsoft.com/office/drawing/2014/main" id="{1687C626-B18F-4A61-B922-FEEB122C1FAB}"/>
              </a:ext>
            </a:extLst>
          </p:cNvPr>
          <p:cNvSpPr/>
          <p:nvPr/>
        </p:nvSpPr>
        <p:spPr bwMode="auto">
          <a:xfrm>
            <a:off x="2508926" y="4810633"/>
            <a:ext cx="1041400" cy="581779"/>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51775" name="Group 31"/>
          <p:cNvGraphicFramePr>
            <a:graphicFrameLocks noGrp="1"/>
          </p:cNvGraphicFramePr>
          <p:nvPr>
            <p:extLst>
              <p:ext uri="{D42A27DB-BD31-4B8C-83A1-F6EECF244321}">
                <p14:modId xmlns:p14="http://schemas.microsoft.com/office/powerpoint/2010/main" val="2738934930"/>
              </p:ext>
            </p:extLst>
          </p:nvPr>
        </p:nvGraphicFramePr>
        <p:xfrm>
          <a:off x="-6400" y="0"/>
          <a:ext cx="9144000" cy="5135880"/>
        </p:xfrm>
        <a:graphic>
          <a:graphicData uri="http://schemas.openxmlformats.org/drawingml/2006/table">
            <a:tbl>
              <a:tblPr/>
              <a:tblGrid>
                <a:gridCol w="9144000">
                  <a:extLst>
                    <a:ext uri="{9D8B030D-6E8A-4147-A177-3AD203B41FA5}">
                      <a16:colId xmlns:a16="http://schemas.microsoft.com/office/drawing/2014/main" val="20000"/>
                    </a:ext>
                  </a:extLst>
                </a:gridCol>
              </a:tblGrid>
              <a:tr h="1179432">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كأس دمك نشرب</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أعطنا مذاقه روحية لنستطعم مذاقة أسرارك المحيية. نتقدم إلى حضرتك واثقين برحمتك وأنت تحل داخلنا بالمحبة </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إملأنا من خوفك وألهب قلوبنا بشوقك </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ألق فينا نعمتك</a:t>
                      </a:r>
                      <a:r>
                        <a:rPr kumimoji="0" lang="ar-EG" sz="2400" b="0" i="0" u="none" strike="noStrike" cap="none" normalizeH="0" baseline="0" dirty="0">
                          <a:ln>
                            <a:noFill/>
                          </a:ln>
                          <a:solidFill>
                            <a:schemeClr val="tx1"/>
                          </a:solidFill>
                          <a:effectLst/>
                          <a:latin typeface="Arial" charset="0"/>
                          <a:cs typeface="Arial" charset="0"/>
                        </a:rPr>
                        <a:t>،</a:t>
                      </a:r>
                      <a:r>
                        <a:rPr kumimoji="0" lang="ar-SA" sz="2400" b="0" i="0" u="none" strike="noStrike" cap="none" normalizeH="0" baseline="0" dirty="0">
                          <a:ln>
                            <a:noFill/>
                          </a:ln>
                          <a:solidFill>
                            <a:schemeClr val="tx1"/>
                          </a:solidFill>
                          <a:effectLst/>
                          <a:latin typeface="Arial" charset="0"/>
                          <a:cs typeface="Arial" charset="0"/>
                        </a:rPr>
                        <a:t> طهر حواسنا برحمتك </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هب لنا دموعاً نقية وإغسلنا من أدناس الخطية </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صيرنا هياكل مقدسة لحلولك وأواني مطهرة لقبولك</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2995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De la coupe de Ton sang nous buvons.  Donne nous un goût spirituel pour goûter à Tes sacrements vivifiants.  Nous nous avançons vers Ta présence sûr de Ta miséricorde et Tu habites en nous par amour.  Remplis nous de Ta crainte et enflamme nos cœurs par Ton désir.  Laisse en nous Ta grâce.  Purifie nos sens par Ta miséricorde, donne nous des larmes pures.  Lave nous de la souillure du péché.  Rends nous temples saints pour Ton arrivée et des récipients purs pour Te recevoir.</a:t>
                      </a:r>
                      <a:r>
                        <a:rPr kumimoji="0" lang="en-US" sz="2400" b="0" i="0" u="none" strike="noStrike" cap="none" normalizeH="0" baseline="0" dirty="0">
                          <a:ln>
                            <a:noFill/>
                          </a:ln>
                          <a:solidFill>
                            <a:schemeClr val="tx1"/>
                          </a:solidFill>
                          <a:effectLst/>
                          <a:latin typeface="Arial" charset="0"/>
                          <a:cs typeface="Arial" charset="0"/>
                        </a:rPr>
                        <a:t>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658822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4">
            <a:hlinkClick r:id="rId3" action="ppaction://hlinksldjump" highlightClick="1"/>
            <a:extLst>
              <a:ext uri="{FF2B5EF4-FFF2-40B4-BE49-F238E27FC236}">
                <a16:creationId xmlns:a16="http://schemas.microsoft.com/office/drawing/2014/main" id="{1FBC688D-A68F-4DFF-947D-9A7ABED444AE}"/>
              </a:ext>
            </a:extLst>
          </p:cNvPr>
          <p:cNvSpPr/>
          <p:nvPr/>
        </p:nvSpPr>
        <p:spPr bwMode="auto">
          <a:xfrm>
            <a:off x="7695525" y="4972050"/>
            <a:ext cx="630483"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err="1">
                <a:ln>
                  <a:noFill/>
                </a:ln>
                <a:solidFill>
                  <a:srgbClr val="C00000"/>
                </a:solidFill>
                <a:effectLst/>
                <a:uLnTx/>
                <a:uFillTx/>
                <a:cs typeface="Arial"/>
              </a:rPr>
              <a:t>Accueil</a:t>
            </a:r>
            <a:endParaRPr kumimoji="0" lang="en-CA" sz="1100" b="1" i="0" u="none" strike="noStrike" kern="0" cap="none" spc="0" normalizeH="0" baseline="0" noProof="0" dirty="0">
              <a:ln>
                <a:noFill/>
              </a:ln>
              <a:solidFill>
                <a:srgbClr val="C00000"/>
              </a:solidFill>
              <a:effectLst/>
              <a:uLnTx/>
              <a:uFillTx/>
              <a:cs typeface="Arial"/>
            </a:endParaRPr>
          </a:p>
        </p:txBody>
      </p:sp>
    </p:spTree>
    <p:extLst>
      <p:ext uri="{BB962C8B-B14F-4D97-AF65-F5344CB8AC3E}">
        <p14:creationId xmlns:p14="http://schemas.microsoft.com/office/powerpoint/2010/main" val="2985934903"/>
      </p:ext>
    </p:extLst>
  </p:cSld>
  <p:clrMapOvr>
    <a:masterClrMapping/>
  </p:clrMapOvr>
  <p:transition/>
</p:sld>
</file>

<file path=ppt/slides/slide4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52793" name="Group 25"/>
          <p:cNvGraphicFramePr>
            <a:graphicFrameLocks noGrp="1"/>
          </p:cNvGraphicFramePr>
          <p:nvPr>
            <p:extLst>
              <p:ext uri="{D42A27DB-BD31-4B8C-83A1-F6EECF244321}">
                <p14:modId xmlns:p14="http://schemas.microsoft.com/office/powerpoint/2010/main" val="3394211650"/>
              </p:ext>
            </p:extLst>
          </p:nvPr>
        </p:nvGraphicFramePr>
        <p:xfrm>
          <a:off x="0" y="0"/>
          <a:ext cx="9144000" cy="4983480"/>
        </p:xfrm>
        <a:graphic>
          <a:graphicData uri="http://schemas.openxmlformats.org/drawingml/2006/table">
            <a:tbl>
              <a:tblPr/>
              <a:tblGrid>
                <a:gridCol w="9144000">
                  <a:extLst>
                    <a:ext uri="{9D8B030D-6E8A-4147-A177-3AD203B41FA5}">
                      <a16:colId xmlns:a16="http://schemas.microsoft.com/office/drawing/2014/main" val="20000"/>
                    </a:ext>
                  </a:extLst>
                </a:gridCol>
              </a:tblGrid>
              <a:tr h="1112969">
                <a:tc>
                  <a:txBody>
                    <a:bodyPr/>
                    <a:lstStyle/>
                    <a:p>
                      <a:pPr marL="0" marR="0" lvl="0" indent="0" algn="just" defTabSz="914400" rtl="1" eaLnBrk="1" fontAlgn="base" latinLnBrk="0" hangingPunct="1">
                        <a:lnSpc>
                          <a:spcPct val="100000"/>
                        </a:lnSpc>
                        <a:spcBef>
                          <a:spcPts val="0"/>
                        </a:spcBef>
                        <a:spcAft>
                          <a:spcPct val="0"/>
                        </a:spcAft>
                        <a:buClrTx/>
                        <a:buSzTx/>
                        <a:buFontTx/>
                        <a:buNone/>
                        <a:tabLst/>
                        <a:defRPr/>
                      </a:pPr>
                      <a:r>
                        <a:rPr kumimoji="0" lang="ar-EG" sz="1800" b="0" i="0" u="sng" strike="noStrike" cap="none" normalizeH="0" baseline="0" dirty="0">
                          <a:ln>
                            <a:noFill/>
                          </a:ln>
                          <a:solidFill>
                            <a:srgbClr val="FF9933"/>
                          </a:solidFill>
                          <a:effectLst/>
                          <a:latin typeface="Arial" charset="0"/>
                          <a:cs typeface="Arial" pitchFamily="34" charset="0"/>
                        </a:rPr>
                        <a:t>الكاهن:</a:t>
                      </a:r>
                      <a:endParaRPr kumimoji="0" lang="fr-FR" sz="1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لكي بذوق لحمك نؤهل لذوق نعمتك وبشرب دمك نؤهل لحلاوة محبتك</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 وهبت لنا أن نأكل لحمك علانية أهلنا للإتحاد بك خفية </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وهبت لنا أن نشرب كأس دمك </a:t>
                      </a:r>
                      <a:r>
                        <a:rPr kumimoji="0" lang="ar-EG" sz="2400" b="0" i="0" u="none" strike="noStrike" cap="none" normalizeH="0" baseline="0" dirty="0">
                          <a:ln>
                            <a:noFill/>
                          </a:ln>
                          <a:solidFill>
                            <a:schemeClr val="tx1"/>
                          </a:solidFill>
                          <a:effectLst/>
                          <a:latin typeface="Arial" charset="0"/>
                          <a:cs typeface="Arial" charset="0"/>
                        </a:rPr>
                        <a:t>ظ</a:t>
                      </a:r>
                      <a:r>
                        <a:rPr kumimoji="0" lang="ar-SA" sz="2400" b="0" i="0" u="none" strike="noStrike" cap="none" normalizeH="0" baseline="0" dirty="0">
                          <a:ln>
                            <a:noFill/>
                          </a:ln>
                          <a:solidFill>
                            <a:schemeClr val="tx1"/>
                          </a:solidFill>
                          <a:effectLst/>
                          <a:latin typeface="Arial" charset="0"/>
                          <a:cs typeface="Arial" charset="0"/>
                        </a:rPr>
                        <a:t>اهراً أهلنا أن نمتزج بطهارتك سراً</a:t>
                      </a:r>
                      <a:r>
                        <a:rPr kumimoji="0" lang="ar-EG" sz="2400" b="0" i="0" u="none" strike="noStrike" cap="none" normalizeH="0" baseline="0" dirty="0">
                          <a:ln>
                            <a:noFill/>
                          </a:ln>
                          <a:solidFill>
                            <a:schemeClr val="tx1"/>
                          </a:solidFill>
                          <a:effectLst/>
                          <a:latin typeface="Arial" charset="0"/>
                          <a:cs typeface="Arial" charset="0"/>
                        </a:rPr>
                        <a:t>.</a:t>
                      </a:r>
                      <a:r>
                        <a:rPr kumimoji="0" lang="ar-SA" sz="2400" b="0" i="0" u="none" strike="noStrike" cap="none" normalizeH="0" baseline="0" dirty="0">
                          <a:ln>
                            <a:noFill/>
                          </a:ln>
                          <a:solidFill>
                            <a:schemeClr val="tx1"/>
                          </a:solidFill>
                          <a:effectLst/>
                          <a:latin typeface="Arial" charset="0"/>
                          <a:cs typeface="Arial" charset="0"/>
                        </a:rPr>
                        <a:t> وكما أنك واحد في أبيك وروحك القدوس نتحد نحن بك وأنت فينا ويكمل قولك </a:t>
                      </a:r>
                      <a:r>
                        <a:rPr kumimoji="0" lang="ar-EG" sz="2400" b="0" i="0" u="none" strike="noStrike" cap="none" normalizeH="0" baseline="0" dirty="0">
                          <a:ln>
                            <a:noFill/>
                          </a:ln>
                          <a:solidFill>
                            <a:schemeClr val="tx1"/>
                          </a:solidFill>
                          <a:effectLst/>
                          <a:latin typeface="Arial" charset="0"/>
                          <a:cs typeface="Arial" charset="0"/>
                        </a:rPr>
                        <a:t>”</a:t>
                      </a:r>
                      <a:r>
                        <a:rPr kumimoji="0" lang="ar-SA" sz="2400" b="0" i="0" u="none" strike="noStrike" cap="none" normalizeH="0" baseline="0" dirty="0">
                          <a:ln>
                            <a:noFill/>
                          </a:ln>
                          <a:solidFill>
                            <a:schemeClr val="tx1"/>
                          </a:solidFill>
                          <a:effectLst/>
                          <a:latin typeface="Arial" charset="0"/>
                          <a:cs typeface="Arial" charset="0"/>
                        </a:rPr>
                        <a:t>ويكون الجميع واحداً فينا</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 لكي بدالة ندعو الله أباك</a:t>
                      </a:r>
                      <a:r>
                        <a:rPr kumimoji="0" lang="ar-EG" sz="2400" b="0" i="0" u="none" strike="noStrike" cap="none" normalizeH="0" baseline="0" dirty="0">
                          <a:ln>
                            <a:noFill/>
                          </a:ln>
                          <a:solidFill>
                            <a:schemeClr val="tx1"/>
                          </a:solidFill>
                          <a:effectLst/>
                          <a:latin typeface="Arial" charset="0"/>
                          <a:cs typeface="Arial" charset="0"/>
                        </a:rPr>
                        <a:t> - </a:t>
                      </a:r>
                      <a:r>
                        <a:rPr kumimoji="0" lang="ar-SA" sz="2400" b="0" i="0" u="none" strike="noStrike" cap="none" normalizeH="0" baseline="0" dirty="0">
                          <a:ln>
                            <a:noFill/>
                          </a:ln>
                          <a:solidFill>
                            <a:schemeClr val="tx1"/>
                          </a:solidFill>
                          <a:effectLst/>
                          <a:latin typeface="Arial" charset="0"/>
                          <a:cs typeface="Arial" charset="0"/>
                        </a:rPr>
                        <a:t>أباً لنا ونقول بصوت جهوري: أبانا الذي في السموات … الخ.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659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Car en goûtant Ton corps nous méritons goûter Ta grâce, en buvant Ton sang nous nous qualifions à la douceur de Ton amour.  Tu nous as offert de manger Ton corps publiquement, rends-nous digne de nous unir à Toi secrètement.  Tu nous as offert de boire la coupe de Ton sang solennellement, rends-nous dignes de nous mélanger à Ta pureté en secret.  Et comme Tu es un en Ton Père, et l’Esprit Saint, nous on s’unit à Toi et Toi en nous.  Que Ta parole s’accomplisse « que tous soient un en nous ».  Afin qu’avec faveur on appelle Dieu Ton Père, notre Père en disant à haute voix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8" name="AutoShape 80">
            <a:hlinkClick r:id="rId2" action="ppaction://hlinksldjump" highlightClick="1"/>
            <a:extLst>
              <a:ext uri="{FF2B5EF4-FFF2-40B4-BE49-F238E27FC236}">
                <a16:creationId xmlns:a16="http://schemas.microsoft.com/office/drawing/2014/main" id="{6614E050-9290-4BE3-A818-D0A26B9D5A4E}"/>
              </a:ext>
            </a:extLst>
          </p:cNvPr>
          <p:cNvSpPr>
            <a:spLocks noChangeArrowheads="1"/>
          </p:cNvSpPr>
          <p:nvPr/>
        </p:nvSpPr>
        <p:spPr bwMode="auto">
          <a:xfrm>
            <a:off x="5992238" y="4798314"/>
            <a:ext cx="3151761"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000" b="1" dirty="0">
                <a:latin typeface="Arial" charset="0"/>
              </a:rPr>
              <a:t>Notre Père … </a:t>
            </a:r>
            <a:r>
              <a:rPr lang="ar-EG" sz="2000" b="1" dirty="0">
                <a:latin typeface="Arial" charset="0"/>
              </a:rPr>
              <a:t>ابانا الذى ...</a:t>
            </a:r>
            <a:r>
              <a:rPr lang="fr-CA" sz="2000" b="1" dirty="0">
                <a:latin typeface="Arial" charset="0"/>
              </a:rPr>
              <a:t> </a:t>
            </a:r>
          </a:p>
        </p:txBody>
      </p:sp>
      <p:sp>
        <p:nvSpPr>
          <p:cNvPr id="9" name="Action Button: Custom 4">
            <a:hlinkClick r:id="rId3" action="ppaction://hlinksldjump" highlightClick="1"/>
            <a:extLst>
              <a:ext uri="{FF2B5EF4-FFF2-40B4-BE49-F238E27FC236}">
                <a16:creationId xmlns:a16="http://schemas.microsoft.com/office/drawing/2014/main" id="{4522EDA5-F50A-4CA7-83E5-E56913C92234}"/>
              </a:ext>
            </a:extLst>
          </p:cNvPr>
          <p:cNvSpPr/>
          <p:nvPr/>
        </p:nvSpPr>
        <p:spPr bwMode="auto">
          <a:xfrm>
            <a:off x="4038600" y="4966197"/>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27902841"/>
      </p:ext>
    </p:extLst>
  </p:cSld>
  <p:clrMapOvr>
    <a:masterClrMapping/>
  </p:clrMapOvr>
  <p:transition/>
</p:sld>
</file>

<file path=ppt/slides/slide4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89858719"/>
      </p:ext>
    </p:extLst>
  </p:cSld>
  <p:clrMapOvr>
    <a:masterClrMapping/>
  </p:clrMapOvr>
  <p:transition/>
</p:sld>
</file>

<file path=ppt/slides/slide4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67106"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567115" name="Rectangle 11"/>
          <p:cNvSpPr>
            <a:spLocks noChangeArrowheads="1"/>
          </p:cNvSpPr>
          <p:nvPr/>
        </p:nvSpPr>
        <p:spPr bwMode="auto">
          <a:xfrm>
            <a:off x="381000" y="915566"/>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000" dirty="0">
                <a:latin typeface="Times New Roman" pitchFamily="18" charset="0"/>
              </a:rPr>
              <a:t>قسم</a:t>
            </a:r>
            <a:r>
              <a:rPr lang="ar-EG" sz="4000" dirty="0">
                <a:latin typeface="Times New Roman" pitchFamily="18" charset="0"/>
                <a:cs typeface="Times New Roman" pitchFamily="18" charset="0"/>
              </a:rPr>
              <a:t> لميلاد الابن </a:t>
            </a:r>
            <a:r>
              <a:rPr lang="ar-EG" sz="4000" dirty="0" err="1">
                <a:latin typeface="Times New Roman" pitchFamily="18" charset="0"/>
                <a:cs typeface="Times New Roman" pitchFamily="18" charset="0"/>
              </a:rPr>
              <a:t>سنوى</a:t>
            </a:r>
            <a:r>
              <a:rPr lang="ar-EG" sz="4000" dirty="0">
                <a:latin typeface="Times New Roman" pitchFamily="18" charset="0"/>
                <a:cs typeface="Times New Roman" pitchFamily="18" charset="0"/>
              </a:rPr>
              <a:t> </a:t>
            </a:r>
            <a:br>
              <a:rPr lang="ar-EG" sz="4000" b="1" dirty="0">
                <a:latin typeface="Arial" charset="0"/>
              </a:rPr>
            </a:br>
            <a:r>
              <a:rPr lang="fr-CA" sz="3200" dirty="0">
                <a:latin typeface="Arial" charset="0"/>
              </a:rPr>
              <a:t>Prière</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07034395"/>
      </p:ext>
    </p:extLst>
  </p:cSld>
  <p:clrMapOvr>
    <a:masterClrMapping/>
  </p:clrMapOvr>
  <p:transition/>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لميخائيل رئيس الملائكة السلام لل 24 قسيساً</a:t>
            </a:r>
            <a:endParaRPr lang="fr-FR" sz="3300">
              <a:solidFill>
                <a:srgbClr val="FFFFFF"/>
              </a:solidFill>
              <a:cs typeface="Arial" charset="0"/>
            </a:endParaRPr>
          </a:p>
        </p:txBody>
      </p:sp>
      <p:sp>
        <p:nvSpPr>
          <p:cNvPr id="5123"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&lt;ere Mi,ayl @ piar,yaggeloc @ ,ere pi=k=d: `m`precbuteroc.</a:t>
            </a:r>
          </a:p>
        </p:txBody>
      </p:sp>
      <p:sp>
        <p:nvSpPr>
          <p:cNvPr id="5124"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Et salut à Michel</a:t>
            </a:r>
          </a:p>
          <a:p>
            <a:pPr algn="ctr" fontAlgn="base">
              <a:spcBef>
                <a:spcPct val="0"/>
              </a:spcBef>
              <a:spcAft>
                <a:spcPct val="0"/>
              </a:spcAft>
            </a:pPr>
            <a:r>
              <a:rPr lang="fr-FR" sz="2400" b="1" dirty="0">
                <a:solidFill>
                  <a:srgbClr val="FFFFFF"/>
                </a:solidFill>
                <a:latin typeface="Book Antiqua" pitchFamily="18" charset="0"/>
                <a:cs typeface="Arial" charset="0"/>
              </a:rPr>
              <a:t>À toi Michel l'archange</a:t>
            </a:r>
          </a:p>
          <a:p>
            <a:pPr algn="ctr" fontAlgn="base">
              <a:spcBef>
                <a:spcPct val="0"/>
              </a:spcBef>
              <a:spcAft>
                <a:spcPct val="0"/>
              </a:spcAft>
            </a:pPr>
            <a:r>
              <a:rPr lang="fr-FR" sz="2400" b="1" dirty="0">
                <a:solidFill>
                  <a:srgbClr val="FFFFFF"/>
                </a:solidFill>
                <a:latin typeface="Book Antiqua" pitchFamily="18" charset="0"/>
                <a:cs typeface="Arial" charset="0"/>
              </a:rPr>
              <a:t>Et salut aux vingt-quatre</a:t>
            </a:r>
          </a:p>
          <a:p>
            <a:pPr algn="ctr" fontAlgn="base">
              <a:spcBef>
                <a:spcPct val="0"/>
              </a:spcBef>
              <a:spcAft>
                <a:spcPct val="0"/>
              </a:spcAft>
            </a:pPr>
            <a:r>
              <a:rPr lang="fr-FR" sz="2400" b="1" dirty="0">
                <a:solidFill>
                  <a:srgbClr val="FFFFFF"/>
                </a:solidFill>
                <a:latin typeface="Book Antiqua" pitchFamily="18" charset="0"/>
                <a:cs typeface="Arial" charset="0"/>
              </a:rPr>
              <a:t>Vous les vingt-quatre prêtres.</a:t>
            </a:r>
          </a:p>
        </p:txBody>
      </p:sp>
      <p:sp>
        <p:nvSpPr>
          <p:cNvPr id="2" name="Action Button: Custom 11">
            <a:hlinkClick r:id="rId2" action="ppaction://hlinksldjump" highlightClick="1"/>
            <a:extLst>
              <a:ext uri="{FF2B5EF4-FFF2-40B4-BE49-F238E27FC236}">
                <a16:creationId xmlns:a16="http://schemas.microsoft.com/office/drawing/2014/main" id="{DC953CC8-390F-78F0-467C-E06A27FEE984}"/>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03283431"/>
      </p:ext>
    </p:extLst>
  </p:cSld>
  <p:clrMapOvr>
    <a:masterClrMapping/>
  </p:clrMapOvr>
  <p:transition/>
</p:sld>
</file>

<file path=ppt/slides/slide4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68142" name="Group 14"/>
          <p:cNvGraphicFramePr>
            <a:graphicFrameLocks noGrp="1"/>
          </p:cNvGraphicFramePr>
          <p:nvPr>
            <p:extLst>
              <p:ext uri="{D42A27DB-BD31-4B8C-83A1-F6EECF244321}">
                <p14:modId xmlns:p14="http://schemas.microsoft.com/office/powerpoint/2010/main" val="1628613772"/>
              </p:ext>
            </p:extLst>
          </p:nvPr>
        </p:nvGraphicFramePr>
        <p:xfrm>
          <a:off x="0" y="0"/>
          <a:ext cx="9144000" cy="4965192"/>
        </p:xfrm>
        <a:graphic>
          <a:graphicData uri="http://schemas.openxmlformats.org/drawingml/2006/table">
            <a:tbl>
              <a:tblPr/>
              <a:tblGrid>
                <a:gridCol w="9144000">
                  <a:extLst>
                    <a:ext uri="{9D8B030D-6E8A-4147-A177-3AD203B41FA5}">
                      <a16:colId xmlns:a16="http://schemas.microsoft.com/office/drawing/2014/main" val="20000"/>
                    </a:ext>
                  </a:extLst>
                </a:gridCol>
              </a:tblGrid>
              <a:tr h="2127604">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اللهم المعتني بكل أحد الذي أخرج الروح من لا شيء وحمله في الجسد إلى الزمان الذي إختار أن ينقله إلى مظاله الأبدية هذا الذي إشعياء العظيم الصوت في الأنبياء تنبأ من أجله قائلاً هوذا العذراء تحبل وتلد إبناً ويدعي إسمه عمانوئيل الذي تفسيره الله معنا</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065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Ô Dieu qui pourvoit tout à chacun, qui créa l’âme du néant, et la porta dans le corps jusqu’au moment où elle fut transportée vers les tentes éternelles. Isaïe la grande voix parmi les prophètes prédit en disant : « Voici, la vierge sera enceinte, elle enfantera un fils, et on lui donnera le nom d'Emmanuel, ce qui signifie Dieu avec nous, </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ACB654BF-C4E7-4745-B4FC-757B2BCCECD1}"/>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2413872545"/>
      </p:ext>
    </p:extLst>
  </p:cSld>
  <p:clrMapOvr>
    <a:masterClrMapping/>
  </p:clrMapOvr>
  <p:transition/>
</p:sld>
</file>

<file path=ppt/slides/slide4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69165" name="Group 13"/>
          <p:cNvGraphicFramePr>
            <a:graphicFrameLocks noGrp="1"/>
          </p:cNvGraphicFramePr>
          <p:nvPr>
            <p:extLst>
              <p:ext uri="{D42A27DB-BD31-4B8C-83A1-F6EECF244321}">
                <p14:modId xmlns:p14="http://schemas.microsoft.com/office/powerpoint/2010/main" val="1467890299"/>
              </p:ext>
            </p:extLst>
          </p:nvPr>
        </p:nvGraphicFramePr>
        <p:xfrm>
          <a:off x="0" y="0"/>
          <a:ext cx="9144000" cy="4461523"/>
        </p:xfrm>
        <a:graphic>
          <a:graphicData uri="http://schemas.openxmlformats.org/drawingml/2006/table">
            <a:tbl>
              <a:tblPr/>
              <a:tblGrid>
                <a:gridCol w="9144000">
                  <a:extLst>
                    <a:ext uri="{9D8B030D-6E8A-4147-A177-3AD203B41FA5}">
                      <a16:colId xmlns:a16="http://schemas.microsoft.com/office/drawing/2014/main" val="20000"/>
                    </a:ext>
                  </a:extLst>
                </a:gridCol>
              </a:tblGrid>
              <a:tr h="1676857">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وأيضاً أضاف إشعياء النبي قائلاً أن ولداً يولد لنا ونعطي إبناً الذي الرئاسة تكون على منكبيه (إش 9: 6) الله القوي المتسلط وملاك المشورة العظمي الصديق والمشير غير المبتدئ الكائن مع الله الآب قبل كل شيء</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6167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spc="0" normalizeH="0" baseline="0" noProof="0" dirty="0">
                          <a:ln>
                            <a:noFill/>
                          </a:ln>
                          <a:solidFill>
                            <a:srgbClr val="FF9933"/>
                          </a:solidFill>
                          <a:effectLst/>
                          <a:uLnTx/>
                          <a:uFillTx/>
                          <a:latin typeface="Arial" charset="0"/>
                          <a:ea typeface="+mn-ea"/>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kern="1200" dirty="0">
                          <a:solidFill>
                            <a:schemeClr val="tx1"/>
                          </a:solidFill>
                          <a:effectLst/>
                          <a:latin typeface="+mn-lt"/>
                          <a:ea typeface="+mn-ea"/>
                          <a:cs typeface="+mn-cs"/>
                        </a:rPr>
                        <a:t>car un enfant nous est né, un fils nous a été donné, il a reçu le pouvoir sur ses épaules (Es 9 :6) le Dieu très puissant qui domine et le grand Conseiller éternel, qui demeure avec Dieu le Père avant toute chose, </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fr-CA" sz="24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24530526"/>
      </p:ext>
    </p:extLst>
  </p:cSld>
  <p:clrMapOvr>
    <a:masterClrMapping/>
  </p:clrMapOvr>
  <p:transition/>
</p:sld>
</file>

<file path=ppt/slides/slide4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70189" name="Group 13"/>
          <p:cNvGraphicFramePr>
            <a:graphicFrameLocks noGrp="1"/>
          </p:cNvGraphicFramePr>
          <p:nvPr>
            <p:extLst>
              <p:ext uri="{D42A27DB-BD31-4B8C-83A1-F6EECF244321}">
                <p14:modId xmlns:p14="http://schemas.microsoft.com/office/powerpoint/2010/main" val="2244895159"/>
              </p:ext>
            </p:extLst>
          </p:nvPr>
        </p:nvGraphicFramePr>
        <p:xfrm>
          <a:off x="-2108" y="0"/>
          <a:ext cx="9144000" cy="4867656"/>
        </p:xfrm>
        <a:graphic>
          <a:graphicData uri="http://schemas.openxmlformats.org/drawingml/2006/table">
            <a:tbl>
              <a:tblPr/>
              <a:tblGrid>
                <a:gridCol w="9144000">
                  <a:extLst>
                    <a:ext uri="{9D8B030D-6E8A-4147-A177-3AD203B41FA5}">
                      <a16:colId xmlns:a16="http://schemas.microsoft.com/office/drawing/2014/main" val="20000"/>
                    </a:ext>
                  </a:extLst>
                </a:gridCol>
              </a:tblGrid>
              <a:tr h="18899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إرمياء النبي العظيم تنبأ قائلاً: من أجل صهيون لا أسكت ومن أجل أورشليم لا أمل وعاد هذا النبي العفيف قائلاً: أن ترياقاً في جعلاد يداوي إبنة شعبي، فلنمض إلى جلعاد لننال الدواء من ذلك الموضع (إر 8: 21) جلعاد هي الجامعة الرسولية البيعة الترياق الذي فيها هو جسد ودم عمانوئيل،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93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Jérémie le grand prophète prédit en disant : « Pour l'amour de Sion je ne me tairai point, Pour l'amour de Jérusalem je ne prendrai point de repos. Le Galaad est la guérison de la fille de mon peuple, allons à Galaad et demandons-lui la guérison de cet endroit. » (Jr 8 :21) Galaad représente la Sainte Universelle apostolique et son antidote est le Corps et le Sang d’Emmanuel, </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34452094"/>
      </p:ext>
    </p:extLst>
  </p:cSld>
  <p:clrMapOvr>
    <a:masterClrMapping/>
  </p:clrMapOvr>
  <p:transition/>
</p:sld>
</file>

<file path=ppt/slides/slide4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71213" name="Group 13"/>
          <p:cNvGraphicFramePr>
            <a:graphicFrameLocks noGrp="1"/>
          </p:cNvGraphicFramePr>
          <p:nvPr>
            <p:extLst>
              <p:ext uri="{D42A27DB-BD31-4B8C-83A1-F6EECF244321}">
                <p14:modId xmlns:p14="http://schemas.microsoft.com/office/powerpoint/2010/main" val="1654323752"/>
              </p:ext>
            </p:extLst>
          </p:nvPr>
        </p:nvGraphicFramePr>
        <p:xfrm>
          <a:off x="0" y="0"/>
          <a:ext cx="9144000" cy="4727010"/>
        </p:xfrm>
        <a:graphic>
          <a:graphicData uri="http://schemas.openxmlformats.org/drawingml/2006/table">
            <a:tbl>
              <a:tblPr/>
              <a:tblGrid>
                <a:gridCol w="9144000">
                  <a:extLst>
                    <a:ext uri="{9D8B030D-6E8A-4147-A177-3AD203B41FA5}">
                      <a16:colId xmlns:a16="http://schemas.microsoft.com/office/drawing/2014/main" val="20000"/>
                    </a:ext>
                  </a:extLst>
                </a:gridCol>
              </a:tblGrid>
              <a:tr h="1793310">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وإبنة شعبي هي العروس الحقانية التي نالت الطهر من إبنها الحبيب يسوع المسيح، حزقيال أيضاً العظيم في الأنبياء تنبأ قائلاً: رأيت باباً في المشارق ومختوماً بخاتم عجيب ولم يدخله إلا رب القوات دخل وخرج وهو مغلق كما كان بحاله (حز 44:2)</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7765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2400" kern="1200" dirty="0">
                          <a:solidFill>
                            <a:schemeClr val="tx1"/>
                          </a:solidFill>
                          <a:effectLst/>
                          <a:latin typeface="+mn-lt"/>
                          <a:ea typeface="+mn-ea"/>
                          <a:cs typeface="+mn-cs"/>
                        </a:rPr>
                        <a:t>la fille de mon peuple est la véritable épouse, celle qui a obtenu la pureté de son fils bien-aimé Jésus Christ. Ezéchiel aussi le grand parmi les prophètes prédit en disant : « Il me ramena vers la porte extérieure du sanctuaire, du côté de l'orient. Mais elle était fermée. Et l'Éternel me dit : Cette porte sera fermée, elle ne s'ouvrira point, et personne n'y passera ; car l'Éternel, le Dieu d'Israël est entré par là. Elle restera fermée. (</a:t>
                      </a:r>
                      <a:r>
                        <a:rPr lang="fr-FR" sz="2400" kern="1200" dirty="0" err="1">
                          <a:solidFill>
                            <a:schemeClr val="tx1"/>
                          </a:solidFill>
                          <a:effectLst/>
                          <a:latin typeface="+mn-lt"/>
                          <a:ea typeface="+mn-ea"/>
                          <a:cs typeface="+mn-cs"/>
                        </a:rPr>
                        <a:t>Ez</a:t>
                      </a:r>
                      <a:r>
                        <a:rPr lang="fr-FR" sz="2400" kern="1200" dirty="0">
                          <a:solidFill>
                            <a:schemeClr val="tx1"/>
                          </a:solidFill>
                          <a:effectLst/>
                          <a:latin typeface="+mn-lt"/>
                          <a:ea typeface="+mn-ea"/>
                          <a:cs typeface="+mn-cs"/>
                        </a:rPr>
                        <a:t> 44 :2).</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09562320"/>
      </p:ext>
    </p:extLst>
  </p:cSld>
  <p:clrMapOvr>
    <a:masterClrMapping/>
  </p:clrMapOvr>
  <p:transition/>
</p:sld>
</file>

<file path=ppt/slides/slide4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72237" name="Group 13"/>
          <p:cNvGraphicFramePr>
            <a:graphicFrameLocks noGrp="1"/>
          </p:cNvGraphicFramePr>
          <p:nvPr>
            <p:extLst>
              <p:ext uri="{D42A27DB-BD31-4B8C-83A1-F6EECF244321}">
                <p14:modId xmlns:p14="http://schemas.microsoft.com/office/powerpoint/2010/main" val="4163144072"/>
              </p:ext>
            </p:extLst>
          </p:nvPr>
        </p:nvGraphicFramePr>
        <p:xfrm>
          <a:off x="0" y="0"/>
          <a:ext cx="9144000" cy="4831080"/>
        </p:xfrm>
        <a:graphic>
          <a:graphicData uri="http://schemas.openxmlformats.org/drawingml/2006/table">
            <a:tbl>
              <a:tblPr/>
              <a:tblGrid>
                <a:gridCol w="9144000">
                  <a:extLst>
                    <a:ext uri="{9D8B030D-6E8A-4147-A177-3AD203B41FA5}">
                      <a16:colId xmlns:a16="http://schemas.microsoft.com/office/drawing/2014/main" val="20000"/>
                    </a:ext>
                  </a:extLst>
                </a:gridCol>
              </a:tblGrid>
              <a:tr h="2058145">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وعاد هذا النبي الحكيم حزقيال قائلًا: هوذا إنني أبصرت مركبة مرفوعة في السماء وأربعة اوجه حول المركبة. وجه أسد ووجه ثور ووجه إنسان ووجه نسر بالموضع الذي تتوجه إليه المركبة والبكرات تسير في اتجاه المركبة. ويد إنسان من تحت المركبة (حز 1، 2</a:t>
                      </a:r>
                      <a:r>
                        <a:rPr kumimoji="0" lang="fr-FR" sz="2800" b="0" i="0" u="none" strike="noStrike" cap="none" normalizeH="0" baseline="0" dirty="0">
                          <a:ln>
                            <a:noFill/>
                          </a:ln>
                          <a:solidFill>
                            <a:schemeClr val="tx1"/>
                          </a:solidFill>
                          <a:effectLst/>
                          <a:latin typeface="Arial" charset="0"/>
                          <a:cs typeface="Arial" charset="0"/>
                        </a:rPr>
                        <a:t>(</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603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2600" kern="1200" dirty="0">
                          <a:solidFill>
                            <a:schemeClr val="tx1"/>
                          </a:solidFill>
                          <a:effectLst/>
                          <a:latin typeface="+mn-lt"/>
                          <a:ea typeface="+mn-ea"/>
                          <a:cs typeface="+mn-cs"/>
                        </a:rPr>
                        <a:t>Le grand et sage prophète Ezéchiel reprend en disant : « Et voici je voyais un char élevé au ciel et quatre visages autour du char, un visage de lion, un visage de bœuf, un visage d’homme et un visage d’aigle dans le lieu vers lequel se dirige le char, et les poulies prenaient la direction du char, et une main d’homme sous le char. (</a:t>
                      </a:r>
                      <a:r>
                        <a:rPr lang="fr-FR" sz="2600" kern="1200" dirty="0" err="1">
                          <a:solidFill>
                            <a:schemeClr val="tx1"/>
                          </a:solidFill>
                          <a:effectLst/>
                          <a:latin typeface="+mn-lt"/>
                          <a:ea typeface="+mn-ea"/>
                          <a:cs typeface="+mn-cs"/>
                        </a:rPr>
                        <a:t>Ez</a:t>
                      </a:r>
                      <a:r>
                        <a:rPr lang="fr-FR" sz="2600" kern="1200" dirty="0">
                          <a:solidFill>
                            <a:schemeClr val="tx1"/>
                          </a:solidFill>
                          <a:effectLst/>
                          <a:latin typeface="+mn-lt"/>
                          <a:ea typeface="+mn-ea"/>
                          <a:cs typeface="+mn-cs"/>
                        </a:rPr>
                        <a:t> 1 et 2)</a:t>
                      </a:r>
                      <a:endParaRPr kumimoji="0" lang="fr-CA" sz="26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49609552"/>
      </p:ext>
    </p:extLst>
  </p:cSld>
  <p:clrMapOvr>
    <a:masterClrMapping/>
  </p:clrMapOvr>
  <p:transition/>
</p:sld>
</file>

<file path=ppt/slides/slide4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73261" name="Group 13"/>
          <p:cNvGraphicFramePr>
            <a:graphicFrameLocks noGrp="1"/>
          </p:cNvGraphicFramePr>
          <p:nvPr>
            <p:extLst>
              <p:ext uri="{D42A27DB-BD31-4B8C-83A1-F6EECF244321}">
                <p14:modId xmlns:p14="http://schemas.microsoft.com/office/powerpoint/2010/main" val="1155360103"/>
              </p:ext>
            </p:extLst>
          </p:nvPr>
        </p:nvGraphicFramePr>
        <p:xfrm>
          <a:off x="0" y="0"/>
          <a:ext cx="9144000" cy="4950446"/>
        </p:xfrm>
        <a:graphic>
          <a:graphicData uri="http://schemas.openxmlformats.org/drawingml/2006/table">
            <a:tbl>
              <a:tblPr/>
              <a:tblGrid>
                <a:gridCol w="9144000">
                  <a:extLst>
                    <a:ext uri="{9D8B030D-6E8A-4147-A177-3AD203B41FA5}">
                      <a16:colId xmlns:a16="http://schemas.microsoft.com/office/drawing/2014/main" val="20000"/>
                    </a:ext>
                  </a:extLst>
                </a:gridCol>
              </a:tblGrid>
              <a:tr h="1879506">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سمعت صوتهم فوق </a:t>
                      </a:r>
                      <a:r>
                        <a:rPr kumimoji="0" lang="ar-SA" sz="2800" b="0" i="0" u="none" strike="noStrike" cap="none" normalizeH="0" baseline="0" dirty="0" err="1">
                          <a:ln>
                            <a:noFill/>
                          </a:ln>
                          <a:solidFill>
                            <a:schemeClr val="tx1"/>
                          </a:solidFill>
                          <a:effectLst/>
                          <a:latin typeface="Arial" charset="0"/>
                          <a:cs typeface="Arial" charset="0"/>
                        </a:rPr>
                        <a:t>الشاروبيم</a:t>
                      </a:r>
                      <a:r>
                        <a:rPr kumimoji="0" lang="ar-SA" sz="2800" b="0" i="0" u="none" strike="noStrike" cap="none" normalizeH="0" baseline="0" dirty="0">
                          <a:ln>
                            <a:noFill/>
                          </a:ln>
                          <a:solidFill>
                            <a:schemeClr val="tx1"/>
                          </a:solidFill>
                          <a:effectLst/>
                          <a:latin typeface="Arial" charset="0"/>
                          <a:cs typeface="Arial" charset="0"/>
                        </a:rPr>
                        <a:t> صرخ قائلًا: تعال </a:t>
                      </a:r>
                      <a:r>
                        <a:rPr kumimoji="0" lang="ar-SA" sz="2800" b="0" i="0" u="none" strike="noStrike" cap="none" normalizeH="0" baseline="0" dirty="0" err="1">
                          <a:ln>
                            <a:noFill/>
                          </a:ln>
                          <a:solidFill>
                            <a:schemeClr val="tx1"/>
                          </a:solidFill>
                          <a:effectLst/>
                          <a:latin typeface="Arial" charset="0"/>
                          <a:cs typeface="Arial" charset="0"/>
                        </a:rPr>
                        <a:t>تعال</a:t>
                      </a:r>
                      <a:r>
                        <a:rPr kumimoji="0" lang="ar-SA" sz="2800" b="0" i="0" u="none" strike="noStrike" cap="none" normalizeH="0" baseline="0" dirty="0">
                          <a:ln>
                            <a:noFill/>
                          </a:ln>
                          <a:solidFill>
                            <a:schemeClr val="tx1"/>
                          </a:solidFill>
                          <a:effectLst/>
                          <a:latin typeface="Arial" charset="0"/>
                          <a:cs typeface="Arial" charset="0"/>
                        </a:rPr>
                        <a:t> يا رجل الله تنبأ (حز: 10) وأن ذلك الصوت يشبه صوت رب </a:t>
                      </a:r>
                      <a:r>
                        <a:rPr kumimoji="0" lang="ar-SA" sz="2800" b="0" i="0" u="none" strike="noStrike" cap="none" normalizeH="0" baseline="0" dirty="0" err="1">
                          <a:ln>
                            <a:noFill/>
                          </a:ln>
                          <a:solidFill>
                            <a:schemeClr val="tx1"/>
                          </a:solidFill>
                          <a:effectLst/>
                          <a:latin typeface="Arial" charset="0"/>
                          <a:cs typeface="Arial" charset="0"/>
                        </a:rPr>
                        <a:t>الصاباؤوت</a:t>
                      </a:r>
                      <a:r>
                        <a:rPr kumimoji="0" lang="ar-SA" sz="2800" b="0" i="0" u="none" strike="noStrike" cap="none" normalizeH="0" baseline="0" dirty="0">
                          <a:ln>
                            <a:noFill/>
                          </a:ln>
                          <a:solidFill>
                            <a:schemeClr val="tx1"/>
                          </a:solidFill>
                          <a:effectLst/>
                          <a:latin typeface="Arial" charset="0"/>
                          <a:cs typeface="Arial" charset="0"/>
                        </a:rPr>
                        <a:t> الذي سمعته لأول مرة على نهر </a:t>
                      </a:r>
                      <a:r>
                        <a:rPr kumimoji="0" lang="ar-SA" sz="2800" b="0" i="0" u="none" strike="noStrike" cap="none" normalizeH="0" baseline="0" dirty="0" err="1">
                          <a:ln>
                            <a:noFill/>
                          </a:ln>
                          <a:solidFill>
                            <a:schemeClr val="tx1"/>
                          </a:solidFill>
                          <a:effectLst/>
                          <a:latin typeface="Arial" charset="0"/>
                          <a:cs typeface="Arial" charset="0"/>
                        </a:rPr>
                        <a:t>خوبار</a:t>
                      </a:r>
                      <a:r>
                        <a:rPr kumimoji="0" lang="ar-SA" sz="2800" b="0" i="0" u="none" strike="noStrike" cap="none" normalizeH="0" baseline="0" dirty="0">
                          <a:ln>
                            <a:noFill/>
                          </a:ln>
                          <a:solidFill>
                            <a:schemeClr val="tx1"/>
                          </a:solidFill>
                          <a:effectLst/>
                          <a:latin typeface="Arial" charset="0"/>
                          <a:cs typeface="Arial" charset="0"/>
                        </a:rPr>
                        <a:t> قائلًا لي: يا رجل الله، أيضًا دانيال عظيم الأنبياء تنبأ قائلًا: إنني أبصرت جبلًا مرتفعًا وقد قطع منه إذ لم تلمسه يد إنسان البتة (</a:t>
                      </a:r>
                      <a:r>
                        <a:rPr kumimoji="0" lang="ar-SA" sz="2800" b="0" i="0" u="none" strike="noStrike" cap="none" normalizeH="0" baseline="0" dirty="0" err="1">
                          <a:ln>
                            <a:noFill/>
                          </a:ln>
                          <a:solidFill>
                            <a:schemeClr val="tx1"/>
                          </a:solidFill>
                          <a:effectLst/>
                          <a:latin typeface="Arial" charset="0"/>
                          <a:cs typeface="Arial" charset="0"/>
                        </a:rPr>
                        <a:t>دا</a:t>
                      </a:r>
                      <a:r>
                        <a:rPr kumimoji="0" lang="ar-SA" sz="2800" b="0" i="0" u="none" strike="noStrike" cap="none" normalizeH="0" baseline="0" dirty="0">
                          <a:ln>
                            <a:noFill/>
                          </a:ln>
                          <a:solidFill>
                            <a:schemeClr val="tx1"/>
                          </a:solidFill>
                          <a:effectLst/>
                          <a:latin typeface="Arial" charset="0"/>
                          <a:cs typeface="Arial" charset="0"/>
                        </a:rPr>
                        <a:t> 2: 34</a:t>
                      </a:r>
                      <a:r>
                        <a:rPr kumimoji="0" lang="fr-FR" sz="2800" b="0" i="0" u="none" strike="noStrike" cap="none" normalizeH="0" baseline="0" dirty="0">
                          <a:ln>
                            <a:noFill/>
                          </a:ln>
                          <a:solidFill>
                            <a:schemeClr val="tx1"/>
                          </a:solidFill>
                          <a:effectLst/>
                          <a:latin typeface="Arial" charset="0"/>
                          <a:cs typeface="Arial" charset="0"/>
                        </a:rPr>
                        <a:t>(</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0922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algn="just"/>
                      <a:r>
                        <a:rPr lang="fr-FR" sz="2200" kern="1200" dirty="0">
                          <a:solidFill>
                            <a:schemeClr val="tx1"/>
                          </a:solidFill>
                          <a:effectLst/>
                          <a:latin typeface="+mn-lt"/>
                          <a:ea typeface="+mn-ea"/>
                          <a:cs typeface="+mn-cs"/>
                        </a:rPr>
                        <a:t>J’entendis leurs voix au-dessus des chérubins qui criaient et disaient : «Viens, viens homme de Dieu et prophétise (</a:t>
                      </a:r>
                      <a:r>
                        <a:rPr lang="fr-FR" sz="2200" kern="1200" dirty="0" err="1">
                          <a:solidFill>
                            <a:schemeClr val="tx1"/>
                          </a:solidFill>
                          <a:effectLst/>
                          <a:latin typeface="+mn-lt"/>
                          <a:ea typeface="+mn-ea"/>
                          <a:cs typeface="+mn-cs"/>
                        </a:rPr>
                        <a:t>Ez</a:t>
                      </a:r>
                      <a:r>
                        <a:rPr lang="fr-FR" sz="2200" kern="1200" dirty="0">
                          <a:solidFill>
                            <a:schemeClr val="tx1"/>
                          </a:solidFill>
                          <a:effectLst/>
                          <a:latin typeface="+mn-lt"/>
                          <a:ea typeface="+mn-ea"/>
                          <a:cs typeface="+mn-cs"/>
                        </a:rPr>
                        <a:t> 10). La voix ressemblait à celle du Seigneur Sabaoth que j’entendis la première fois près du fleuve de </a:t>
                      </a:r>
                      <a:r>
                        <a:rPr lang="fr-FR" sz="2200" kern="1200" dirty="0" err="1">
                          <a:solidFill>
                            <a:schemeClr val="tx1"/>
                          </a:solidFill>
                          <a:effectLst/>
                          <a:latin typeface="+mn-lt"/>
                          <a:ea typeface="+mn-ea"/>
                          <a:cs typeface="+mn-cs"/>
                        </a:rPr>
                        <a:t>Kebar</a:t>
                      </a:r>
                      <a:r>
                        <a:rPr lang="fr-FR" sz="2200" kern="1200" dirty="0">
                          <a:solidFill>
                            <a:schemeClr val="tx1"/>
                          </a:solidFill>
                          <a:effectLst/>
                          <a:latin typeface="+mn-lt"/>
                          <a:ea typeface="+mn-ea"/>
                          <a:cs typeface="+mn-cs"/>
                        </a:rPr>
                        <a:t> et qui me disait : « ô homme de Dieu ». Aussi Daniel le grand prophète, prédit en disant : « Je regardais, lorsqu'une pierre se détacha sans le secours d'aucune main, frappa les pieds de fer et d'argile de la statue, et les mit en pièces. » (Da 2 :34)</a:t>
                      </a:r>
                      <a:endParaRPr kumimoji="0" lang="fr-CA" sz="2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7324662"/>
      </p:ext>
    </p:extLst>
  </p:cSld>
  <p:clrMapOvr>
    <a:masterClrMapping/>
  </p:clrMapOvr>
  <p:transition/>
</p:sld>
</file>

<file path=ppt/slides/slide4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74285" name="Group 13"/>
          <p:cNvGraphicFramePr>
            <a:graphicFrameLocks noGrp="1"/>
          </p:cNvGraphicFramePr>
          <p:nvPr>
            <p:extLst>
              <p:ext uri="{D42A27DB-BD31-4B8C-83A1-F6EECF244321}">
                <p14:modId xmlns:p14="http://schemas.microsoft.com/office/powerpoint/2010/main" val="2559168950"/>
              </p:ext>
            </p:extLst>
          </p:nvPr>
        </p:nvGraphicFramePr>
        <p:xfrm>
          <a:off x="0" y="0"/>
          <a:ext cx="9144000" cy="4808381"/>
        </p:xfrm>
        <a:graphic>
          <a:graphicData uri="http://schemas.openxmlformats.org/drawingml/2006/table">
            <a:tbl>
              <a:tblPr/>
              <a:tblGrid>
                <a:gridCol w="9144000">
                  <a:extLst>
                    <a:ext uri="{9D8B030D-6E8A-4147-A177-3AD203B41FA5}">
                      <a16:colId xmlns:a16="http://schemas.microsoft.com/office/drawing/2014/main" val="20000"/>
                    </a:ext>
                  </a:extLst>
                </a:gridCol>
              </a:tblGrid>
              <a:tr h="222676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وعاد هنا النبي الحكيم قائلاً: أنني أبصرت بعيني رب الصاباؤوت على سحاب السماء يشبه ابن الإنسان وثيابه حمر من بوصار. هذا الذي أعطي الرئاسة والسلطان والقوة والغلبة من بعد ما تأنس وسلطانه سلطان الأبد.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2578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Ce sage prophète revient en disant : J’ai vu de mes yeux le Seigneur Sabaoth, sur une nuée du ciel ressemblant au Fils de l’Homme, ses habits étaient rouges de </a:t>
                      </a:r>
                      <a:r>
                        <a:rPr lang="fr-FR" sz="2400" kern="1200" dirty="0" err="1">
                          <a:solidFill>
                            <a:schemeClr val="tx1"/>
                          </a:solidFill>
                          <a:effectLst/>
                          <a:latin typeface="+mn-lt"/>
                          <a:ea typeface="+mn-ea"/>
                          <a:cs typeface="+mn-cs"/>
                        </a:rPr>
                        <a:t>Boçra</a:t>
                      </a:r>
                      <a:r>
                        <a:rPr lang="fr-FR" sz="2400" kern="1200" dirty="0">
                          <a:solidFill>
                            <a:schemeClr val="tx1"/>
                          </a:solidFill>
                          <a:effectLst/>
                          <a:latin typeface="+mn-lt"/>
                          <a:ea typeface="+mn-ea"/>
                          <a:cs typeface="+mn-cs"/>
                        </a:rPr>
                        <a:t>. Lui à qui a été donné l’autorité, le pouvoir la puissance et la victoire après qu’il fut incarné et sa domination est éternelle.</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17100633"/>
      </p:ext>
    </p:extLst>
  </p:cSld>
  <p:clrMapOvr>
    <a:masterClrMapping/>
  </p:clrMapOvr>
  <p:transition/>
</p:sld>
</file>

<file path=ppt/slides/slide4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75309" name="Group 13"/>
          <p:cNvGraphicFramePr>
            <a:graphicFrameLocks noGrp="1"/>
          </p:cNvGraphicFramePr>
          <p:nvPr>
            <p:extLst>
              <p:ext uri="{D42A27DB-BD31-4B8C-83A1-F6EECF244321}">
                <p14:modId xmlns:p14="http://schemas.microsoft.com/office/powerpoint/2010/main" val="2690429498"/>
              </p:ext>
            </p:extLst>
          </p:nvPr>
        </p:nvGraphicFramePr>
        <p:xfrm>
          <a:off x="0" y="168613"/>
          <a:ext cx="9144000" cy="4179847"/>
        </p:xfrm>
        <a:graphic>
          <a:graphicData uri="http://schemas.openxmlformats.org/drawingml/2006/table">
            <a:tbl>
              <a:tblPr/>
              <a:tblGrid>
                <a:gridCol w="9144000">
                  <a:extLst>
                    <a:ext uri="{9D8B030D-6E8A-4147-A177-3AD203B41FA5}">
                      <a16:colId xmlns:a16="http://schemas.microsoft.com/office/drawing/2014/main" val="20000"/>
                    </a:ext>
                  </a:extLst>
                </a:gridCol>
              </a:tblGrid>
              <a:tr h="123531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وسنوه لا تفني وابتع القول محب الحكمة النبي إشعياء قائلاً: ليس هو ملاكاً ولا رئيس ملائكة بل هو واحد مع الله الآب الذي قبل الدهور</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3357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Ses années sont infinies, Isaïe qui aime la sagesse, rajoute et dit : « Ce n’est ni un ange, ni un archange, mais Il est un avec Dieu le Père, qui demeure depuis tous les siècles. </a:t>
                      </a:r>
                      <a:endParaRPr kumimoji="0" lang="fr-CA" sz="36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45440802"/>
      </p:ext>
    </p:extLst>
  </p:cSld>
  <p:clrMapOvr>
    <a:masterClrMapping/>
  </p:clrMapOvr>
  <p:transition/>
</p:sld>
</file>

<file path=ppt/slides/slide4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76333" name="Group 13"/>
          <p:cNvGraphicFramePr>
            <a:graphicFrameLocks noGrp="1"/>
          </p:cNvGraphicFramePr>
          <p:nvPr>
            <p:extLst>
              <p:ext uri="{D42A27DB-BD31-4B8C-83A1-F6EECF244321}">
                <p14:modId xmlns:p14="http://schemas.microsoft.com/office/powerpoint/2010/main" val="4112991554"/>
              </p:ext>
            </p:extLst>
          </p:nvPr>
        </p:nvGraphicFramePr>
        <p:xfrm>
          <a:off x="0" y="0"/>
          <a:ext cx="9144000" cy="4757928"/>
        </p:xfrm>
        <a:graphic>
          <a:graphicData uri="http://schemas.openxmlformats.org/drawingml/2006/table">
            <a:tbl>
              <a:tblPr/>
              <a:tblGrid>
                <a:gridCol w="9144000">
                  <a:extLst>
                    <a:ext uri="{9D8B030D-6E8A-4147-A177-3AD203B41FA5}">
                      <a16:colId xmlns:a16="http://schemas.microsoft.com/office/drawing/2014/main" val="20000"/>
                    </a:ext>
                  </a:extLst>
                </a:gridCol>
              </a:tblGrid>
              <a:tr h="1708296">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هذا هو يسوع المسيح الصديق والمشير الأزلي مع الله الآب بالحقيقة هذا هو يسوع المسيح ورئيس كهنة كطقس ملكي صادق الذي تسجد وصار إنساناً من أجل خلاص جنس البشر هذا بإراداته وحده ومسرة أبيه</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022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C’est Jésus-Christ le juste, l’éternel conseiller, avec le Dieu le Père en vérité. C’est Jésus-Christ, le grand-prêtre selon l’ordre de </a:t>
                      </a:r>
                      <a:r>
                        <a:rPr lang="fr-FR" sz="2400" kern="1200" dirty="0" err="1">
                          <a:solidFill>
                            <a:schemeClr val="tx1"/>
                          </a:solidFill>
                          <a:effectLst/>
                          <a:latin typeface="+mn-lt"/>
                          <a:ea typeface="+mn-ea"/>
                          <a:cs typeface="+mn-cs"/>
                        </a:rPr>
                        <a:t>Melkisédek</a:t>
                      </a:r>
                      <a:r>
                        <a:rPr lang="fr-FR" sz="2400" kern="1200" dirty="0">
                          <a:solidFill>
                            <a:schemeClr val="tx1"/>
                          </a:solidFill>
                          <a:effectLst/>
                          <a:latin typeface="+mn-lt"/>
                          <a:ea typeface="+mn-ea"/>
                          <a:cs typeface="+mn-cs"/>
                        </a:rPr>
                        <a:t>, qui s’est incarné et s’est fait homme pour le salut de genre humain. Lui qui par sa seule volonté et la joie de son Père et du Saint-Esprit,</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179256"/>
      </p:ext>
    </p:extLst>
  </p:cSld>
  <p:clrMapOvr>
    <a:masterClrMapping/>
  </p:clrMapOvr>
  <p:transition/>
</p:sld>
</file>

<file path=ppt/slides/slide4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77357" name="Group 13"/>
          <p:cNvGraphicFramePr>
            <a:graphicFrameLocks noGrp="1"/>
          </p:cNvGraphicFramePr>
          <p:nvPr>
            <p:extLst>
              <p:ext uri="{D42A27DB-BD31-4B8C-83A1-F6EECF244321}">
                <p14:modId xmlns:p14="http://schemas.microsoft.com/office/powerpoint/2010/main" val="4072795201"/>
              </p:ext>
            </p:extLst>
          </p:nvPr>
        </p:nvGraphicFramePr>
        <p:xfrm>
          <a:off x="0" y="0"/>
          <a:ext cx="9144000" cy="4788034"/>
        </p:xfrm>
        <a:graphic>
          <a:graphicData uri="http://schemas.openxmlformats.org/drawingml/2006/table">
            <a:tbl>
              <a:tblPr/>
              <a:tblGrid>
                <a:gridCol w="9144000">
                  <a:extLst>
                    <a:ext uri="{9D8B030D-6E8A-4147-A177-3AD203B41FA5}">
                      <a16:colId xmlns:a16="http://schemas.microsoft.com/office/drawing/2014/main" val="20000"/>
                    </a:ext>
                  </a:extLst>
                </a:gridCol>
              </a:tblGrid>
              <a:tr h="2302879">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والروح القدس طأطأ سماء السموات وتجسد من العذراء وتعمد من يوحنا وصعد على خشبة الصليب ونزل إلى الجحيم وسبي سبياً وقام من بين الأموات وصعد إلى السموات وخرج لاستقباله ملائكته يرتلون له</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639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a fait trembler les cieux des cieux et s’est incarné de la Vierge, fut baptisé par Jean et fut élevé sur le bois de la croix. Il descendit aux enfers, délivra les captifs, Il ressuscita d’entre les morts et est monté aux cieux.</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14401126"/>
      </p:ext>
    </p:extLst>
  </p:cSld>
  <p:clrMapOvr>
    <a:masterClrMapping/>
  </p:clrMapOvr>
  <p:transition/>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للشاروبيم السلام للسيرافيم السلام لجميع الطغمات السمائية </a:t>
            </a:r>
            <a:endParaRPr lang="fr-FR" sz="3300">
              <a:solidFill>
                <a:srgbClr val="FFFFFF"/>
              </a:solidFill>
              <a:cs typeface="Arial" charset="0"/>
            </a:endParaRPr>
          </a:p>
        </p:txBody>
      </p:sp>
      <p:sp>
        <p:nvSpPr>
          <p:cNvPr id="6147"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de-DE" sz="2700">
                <a:solidFill>
                  <a:srgbClr val="FFFFFF"/>
                </a:solidFill>
                <a:latin typeface="CS Avva Shenouda" pitchFamily="34" charset="0"/>
                <a:cs typeface="Arial" charset="0"/>
              </a:rPr>
              <a:t>&lt;ere Ni,eroubim @ ,ere Niceravim @ ,ere nitagma tyrou </a:t>
            </a:r>
          </a:p>
          <a:p>
            <a:pPr algn="just" fontAlgn="base">
              <a:spcBef>
                <a:spcPct val="0"/>
              </a:spcBef>
              <a:spcAft>
                <a:spcPct val="0"/>
              </a:spcAft>
            </a:pPr>
            <a:r>
              <a:rPr lang="de-DE" sz="2700">
                <a:solidFill>
                  <a:srgbClr val="FFFFFF"/>
                </a:solidFill>
                <a:latin typeface="CS Avva Shenouda" pitchFamily="34" charset="0"/>
                <a:cs typeface="Arial" charset="0"/>
              </a:rPr>
              <a:t>@ `n`epouranion.</a:t>
            </a:r>
            <a:endParaRPr lang="fr-FR" sz="2700">
              <a:solidFill>
                <a:srgbClr val="FFFFFF"/>
              </a:solidFill>
              <a:latin typeface="CS Avva Shenouda" pitchFamily="34" charset="0"/>
              <a:cs typeface="Arial" charset="0"/>
            </a:endParaRPr>
          </a:p>
        </p:txBody>
      </p:sp>
      <p:sp>
        <p:nvSpPr>
          <p:cNvPr id="6148"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Salut aux chérubins</a:t>
            </a:r>
          </a:p>
          <a:p>
            <a:pPr algn="ctr" fontAlgn="base">
              <a:spcBef>
                <a:spcPct val="0"/>
              </a:spcBef>
              <a:spcAft>
                <a:spcPct val="0"/>
              </a:spcAft>
            </a:pPr>
            <a:r>
              <a:rPr lang="fr-FR" sz="2400" b="1" dirty="0">
                <a:solidFill>
                  <a:srgbClr val="FFFFFF"/>
                </a:solidFill>
                <a:latin typeface="Book Antiqua" pitchFamily="18" charset="0"/>
                <a:cs typeface="Arial" charset="0"/>
              </a:rPr>
              <a:t>Salut aux séraphins</a:t>
            </a:r>
          </a:p>
          <a:p>
            <a:pPr algn="ctr" fontAlgn="base">
              <a:spcBef>
                <a:spcPct val="0"/>
              </a:spcBef>
              <a:spcAft>
                <a:spcPct val="0"/>
              </a:spcAft>
            </a:pPr>
            <a:r>
              <a:rPr lang="fr-FR" sz="2400" b="1" dirty="0">
                <a:solidFill>
                  <a:srgbClr val="FFFFFF"/>
                </a:solidFill>
                <a:latin typeface="Book Antiqua" pitchFamily="18" charset="0"/>
                <a:cs typeface="Arial" charset="0"/>
              </a:rPr>
              <a:t>Salut à tous les grades</a:t>
            </a:r>
          </a:p>
          <a:p>
            <a:pPr algn="ctr" fontAlgn="base">
              <a:spcBef>
                <a:spcPct val="0"/>
              </a:spcBef>
              <a:spcAft>
                <a:spcPct val="0"/>
              </a:spcAft>
            </a:pPr>
            <a:r>
              <a:rPr lang="fr-FR" sz="2400" b="1" dirty="0">
                <a:solidFill>
                  <a:srgbClr val="FFFFFF"/>
                </a:solidFill>
                <a:latin typeface="Book Antiqua" pitchFamily="18" charset="0"/>
                <a:cs typeface="Arial" charset="0"/>
              </a:rPr>
              <a:t>A tous les grades célestes</a:t>
            </a:r>
          </a:p>
        </p:txBody>
      </p:sp>
      <p:sp>
        <p:nvSpPr>
          <p:cNvPr id="3" name="Action Button: Custom 11">
            <a:hlinkClick r:id="rId2" action="ppaction://hlinksldjump" highlightClick="1"/>
            <a:extLst>
              <a:ext uri="{FF2B5EF4-FFF2-40B4-BE49-F238E27FC236}">
                <a16:creationId xmlns:a16="http://schemas.microsoft.com/office/drawing/2014/main" id="{D3C9EAFB-F498-29DB-5FFF-32B3BC41888B}"/>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44103495"/>
      </p:ext>
    </p:extLst>
  </p:cSld>
  <p:clrMapOvr>
    <a:masterClrMapping/>
  </p:clrMapOvr>
  <p:transition/>
</p:sld>
</file>

<file path=ppt/slides/slide4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78370" name="Group 2"/>
          <p:cNvGraphicFramePr>
            <a:graphicFrameLocks noGrp="1"/>
          </p:cNvGraphicFramePr>
          <p:nvPr>
            <p:extLst>
              <p:ext uri="{D42A27DB-BD31-4B8C-83A1-F6EECF244321}">
                <p14:modId xmlns:p14="http://schemas.microsoft.com/office/powerpoint/2010/main" val="649477305"/>
              </p:ext>
            </p:extLst>
          </p:nvPr>
        </p:nvGraphicFramePr>
        <p:xfrm>
          <a:off x="-7838" y="0"/>
          <a:ext cx="9144000" cy="4599432"/>
        </p:xfrm>
        <a:graphic>
          <a:graphicData uri="http://schemas.openxmlformats.org/drawingml/2006/table">
            <a:tbl>
              <a:tblPr/>
              <a:tblGrid>
                <a:gridCol w="9144000">
                  <a:extLst>
                    <a:ext uri="{9D8B030D-6E8A-4147-A177-3AD203B41FA5}">
                      <a16:colId xmlns:a16="http://schemas.microsoft.com/office/drawing/2014/main" val="20000"/>
                    </a:ext>
                  </a:extLst>
                </a:gridCol>
              </a:tblGrid>
              <a:tr h="1453327">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وقد صار ملكاً علينا من أجل هذا نسأل ونتضرع إليك يا محب البشر باركنا أظهر لنا قدس هذه القرابين الموضوعة بحول روح قدسك عليها لكي بقلب طاهر نجسر أن نصرخ إلى الله القدوس الذي في السموات ونقول: يا أبانا الذي في السموات … الخ.</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7353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Ses anges sortirent à sa rencontre en le louant et Il devint notre Roi. Pour cela, nous te supplions et nous t’implorons ô ami du genre humain, bénis nous, et manifeste pour nous la sanctification des oblations présentes par la descente de Ton Esprit-Saint sur ceux-ci, afin qu’avec un cœur pur nous osions crier à Dieu le Saint qui es aux cieux et dire :</a:t>
                      </a:r>
                      <a:endParaRPr kumimoji="0" lang="fr-CA" sz="2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8E49715C-784E-49FB-AFE6-E1D2C8B6D61A}"/>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C780C6B2-C7C0-4193-ACEF-C17F652CF83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09107507"/>
      </p:ext>
    </p:extLst>
  </p:cSld>
  <p:clrMapOvr>
    <a:masterClrMapping/>
  </p:clrMapOvr>
  <p:transition/>
</p:sld>
</file>

<file path=ppt/slides/slide4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20438318"/>
      </p:ext>
    </p:extLst>
  </p:cSld>
  <p:clrMapOvr>
    <a:masterClrMapping/>
  </p:clrMapOvr>
  <p:transition/>
</p:sld>
</file>

<file path=ppt/slides/slide4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579403"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defTabSz="360000">
              <a:lnSpc>
                <a:spcPct val="75000"/>
              </a:lnSpc>
              <a:spcBef>
                <a:spcPct val="0"/>
              </a:spcBef>
              <a:tabLst>
                <a:tab pos="0" algn="l"/>
              </a:tabLst>
            </a:pPr>
            <a:r>
              <a:rPr lang="ar-EG" sz="4000" dirty="0">
                <a:latin typeface="Times New Roman" pitchFamily="18" charset="0"/>
              </a:rPr>
              <a:t>قسم</a:t>
            </a:r>
            <a:r>
              <a:rPr lang="ar-EG" sz="4000" dirty="0">
                <a:latin typeface="Times New Roman" pitchFamily="18" charset="0"/>
                <a:cs typeface="Times New Roman" pitchFamily="18" charset="0"/>
              </a:rPr>
              <a:t>ة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صوم الرسل </a:t>
            </a:r>
            <a:r>
              <a:rPr lang="ar-EG" sz="4000" dirty="0" err="1">
                <a:latin typeface="Times New Roman" pitchFamily="18" charset="0"/>
                <a:cs typeface="Times New Roman" pitchFamily="18" charset="0"/>
              </a:rPr>
              <a:t>وسنوى</a:t>
            </a:r>
            <a:r>
              <a:rPr lang="ar-EG" sz="4000" dirty="0">
                <a:latin typeface="Times New Roman" pitchFamily="18" charset="0"/>
                <a:cs typeface="Times New Roman" pitchFamily="18" charset="0"/>
              </a:rPr>
              <a:t> </a:t>
            </a:r>
            <a:br>
              <a:rPr lang="ar-EG" sz="4000" b="1" dirty="0">
                <a:latin typeface="Arial" charset="0"/>
              </a:rPr>
            </a:br>
            <a:r>
              <a:rPr lang="fr-CA" sz="3200" dirty="0">
                <a:latin typeface="Arial" charset="0"/>
              </a:rPr>
              <a:t>Jeune des Apôtres - </a:t>
            </a:r>
            <a:r>
              <a:rPr lang="fr-FR" sz="3200" dirty="0"/>
              <a:t>Que tes jugements</a:t>
            </a: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09607390"/>
      </p:ext>
    </p:extLst>
  </p:cSld>
  <p:clrMapOvr>
    <a:masterClrMapping/>
  </p:clrMapOvr>
  <p:transition/>
</p:sld>
</file>

<file path=ppt/slides/slide4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80429" name="Group 13"/>
          <p:cNvGraphicFramePr>
            <a:graphicFrameLocks noGrp="1"/>
          </p:cNvGraphicFramePr>
          <p:nvPr>
            <p:extLst>
              <p:ext uri="{D42A27DB-BD31-4B8C-83A1-F6EECF244321}">
                <p14:modId xmlns:p14="http://schemas.microsoft.com/office/powerpoint/2010/main" val="3456704371"/>
              </p:ext>
            </p:extLst>
          </p:nvPr>
        </p:nvGraphicFramePr>
        <p:xfrm>
          <a:off x="0" y="142672"/>
          <a:ext cx="9144000" cy="4320326"/>
        </p:xfrm>
        <a:graphic>
          <a:graphicData uri="http://schemas.openxmlformats.org/drawingml/2006/table">
            <a:tbl>
              <a:tblPr/>
              <a:tblGrid>
                <a:gridCol w="9144000">
                  <a:extLst>
                    <a:ext uri="{9D8B030D-6E8A-4147-A177-3AD203B41FA5}">
                      <a16:colId xmlns:a16="http://schemas.microsoft.com/office/drawing/2014/main" val="20000"/>
                    </a:ext>
                  </a:extLst>
                </a:gridCol>
              </a:tblGrid>
              <a:tr h="137687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ما أبعد أحكامك عن الفحص وطرقك عن الاستقصاء كما بعدت (علت) السموات عن الأرض كذلك أيضاً بعدت أفكارك عن بني البشر إذ أخفيت هذه عن حكماء وفهماء وأعلنتها للأطفال الصغار.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6983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Que tes jugements sont insondables et tes voies incompréhensibles, comme le ciel s’est élevé au-dessus de la terre, de même tes pensées sont éloignés de celles des hommes. Tu as caché cela aux savants et aux sages et tu l’as manifesté aux petits enfants.</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ction Button: Custom 26">
            <a:hlinkClick r:id="rId3" action="ppaction://hlinksldjump" highlightClick="1"/>
            <a:extLst>
              <a:ext uri="{FF2B5EF4-FFF2-40B4-BE49-F238E27FC236}">
                <a16:creationId xmlns:a16="http://schemas.microsoft.com/office/drawing/2014/main" id="{64B27095-C7B5-4B82-97BA-7F604307145E}"/>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1052384798"/>
      </p:ext>
    </p:extLst>
  </p:cSld>
  <p:clrMapOvr>
    <a:masterClrMapping/>
  </p:clrMapOvr>
  <p:transition/>
</p:sld>
</file>

<file path=ppt/slides/slide4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81453" name="Group 13"/>
          <p:cNvGraphicFramePr>
            <a:graphicFrameLocks noGrp="1"/>
          </p:cNvGraphicFramePr>
          <p:nvPr>
            <p:extLst>
              <p:ext uri="{D42A27DB-BD31-4B8C-83A1-F6EECF244321}">
                <p14:modId xmlns:p14="http://schemas.microsoft.com/office/powerpoint/2010/main" val="1813760335"/>
              </p:ext>
            </p:extLst>
          </p:nvPr>
        </p:nvGraphicFramePr>
        <p:xfrm>
          <a:off x="0" y="-57150"/>
          <a:ext cx="9144000" cy="4396539"/>
        </p:xfrm>
        <a:graphic>
          <a:graphicData uri="http://schemas.openxmlformats.org/drawingml/2006/table">
            <a:tbl>
              <a:tblPr/>
              <a:tblGrid>
                <a:gridCol w="9144000">
                  <a:extLst>
                    <a:ext uri="{9D8B030D-6E8A-4147-A177-3AD203B41FA5}">
                      <a16:colId xmlns:a16="http://schemas.microsoft.com/office/drawing/2014/main" val="20000"/>
                    </a:ext>
                  </a:extLst>
                </a:gridCol>
              </a:tblGrid>
              <a:tr h="1416175">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نعم أيها الآب هكذا قد صارت المسرة أمامك أخترت جهلاء العالم لتخزي بهم الحكماء وأخترت ضعفاء العالم لتخزي بهم الأقوياء أخترت بطرس هذا وكان صياداً للسمك فصيرته صياداً للناس.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4604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Oui, ô Père, tu as trouvé bon de choisir les ignorants du monde pour humilier les sages et tu choisis les faibles du monde pour humilier les forts, tu choisis Pierre qui était pêcheur de poissons et tu le rendis pêcheurs d’hommes. </a:t>
                      </a:r>
                      <a:endParaRPr kumimoji="0" lang="fr-CA" sz="36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70790597"/>
      </p:ext>
    </p:extLst>
  </p:cSld>
  <p:clrMapOvr>
    <a:masterClrMapping/>
  </p:clrMapOvr>
  <p:transition/>
</p:sld>
</file>

<file path=ppt/slides/slide4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82477" name="Group 13"/>
          <p:cNvGraphicFramePr>
            <a:graphicFrameLocks noGrp="1"/>
          </p:cNvGraphicFramePr>
          <p:nvPr>
            <p:extLst>
              <p:ext uri="{D42A27DB-BD31-4B8C-83A1-F6EECF244321}">
                <p14:modId xmlns:p14="http://schemas.microsoft.com/office/powerpoint/2010/main" val="2714276286"/>
              </p:ext>
            </p:extLst>
          </p:nvPr>
        </p:nvGraphicFramePr>
        <p:xfrm>
          <a:off x="-1" y="-57150"/>
          <a:ext cx="9143999" cy="4160612"/>
        </p:xfrm>
        <a:graphic>
          <a:graphicData uri="http://schemas.openxmlformats.org/drawingml/2006/table">
            <a:tbl>
              <a:tblPr/>
              <a:tblGrid>
                <a:gridCol w="9143999">
                  <a:extLst>
                    <a:ext uri="{9D8B030D-6E8A-4147-A177-3AD203B41FA5}">
                      <a16:colId xmlns:a16="http://schemas.microsoft.com/office/drawing/2014/main" val="20000"/>
                    </a:ext>
                  </a:extLst>
                </a:gridCol>
              </a:tblGrid>
              <a:tr h="1413969">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أنت بطرس وعلى هذه الصخرة سأبني كنيستي وأبواب الجحيم لن تقوي عليها هذا الذي عندما سألت تلاميذك الأطهار قائلاً لهم: من يقول الناس أني أنا ؟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4176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kern="1200" dirty="0">
                          <a:solidFill>
                            <a:schemeClr val="tx1"/>
                          </a:solidFill>
                          <a:effectLst/>
                          <a:latin typeface="+mn-lt"/>
                          <a:ea typeface="+mn-ea"/>
                          <a:cs typeface="+mn-cs"/>
                        </a:rPr>
                        <a:t>Tu es Pierre, et sur ce roc, je bâtirai mon Eglise, et les portes de l’enfer ne pourront rien contre elle. Ceci fut lorsque tu interrogeas tes purs disciples leur demandant : « Que disent les gens de Moi ?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24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12812026"/>
      </p:ext>
    </p:extLst>
  </p:cSld>
  <p:clrMapOvr>
    <a:masterClrMapping/>
  </p:clrMapOvr>
  <p:transition/>
</p:sld>
</file>

<file path=ppt/slides/slide4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83501" name="Group 13"/>
          <p:cNvGraphicFramePr>
            <a:graphicFrameLocks noGrp="1"/>
          </p:cNvGraphicFramePr>
          <p:nvPr>
            <p:extLst>
              <p:ext uri="{D42A27DB-BD31-4B8C-83A1-F6EECF244321}">
                <p14:modId xmlns:p14="http://schemas.microsoft.com/office/powerpoint/2010/main" val="2607714796"/>
              </p:ext>
            </p:extLst>
          </p:nvPr>
        </p:nvGraphicFramePr>
        <p:xfrm>
          <a:off x="0" y="-57150"/>
          <a:ext cx="9144000" cy="4752367"/>
        </p:xfrm>
        <a:graphic>
          <a:graphicData uri="http://schemas.openxmlformats.org/drawingml/2006/table">
            <a:tbl>
              <a:tblPr/>
              <a:tblGrid>
                <a:gridCol w="9144000">
                  <a:extLst>
                    <a:ext uri="{9D8B030D-6E8A-4147-A177-3AD203B41FA5}">
                      <a16:colId xmlns:a16="http://schemas.microsoft.com/office/drawing/2014/main" val="20000"/>
                    </a:ext>
                  </a:extLst>
                </a:gridCol>
              </a:tblGrid>
              <a:tr h="1679847">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صرخ قائلاً: أنت هو المسيح ابن الله الحي مخلص العالم طوباك يا بطرس فإن دماً ولحماً لم يعلن لك ذلك لكن روح الله الحال فيك. والذي أنكرك امام الجارية أعترف بك أمام الملوك والولاة أما بولس هذا الذي ظل طارداً زماناً طويلاً صيرته إناءاً مختاراً يحمل اسمك القدوس،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07252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algn="just"/>
                      <a:r>
                        <a:rPr lang="fr-FR" sz="2400" kern="1200" dirty="0">
                          <a:solidFill>
                            <a:schemeClr val="tx1"/>
                          </a:solidFill>
                          <a:effectLst/>
                          <a:latin typeface="+mn-lt"/>
                          <a:ea typeface="+mn-ea"/>
                          <a:cs typeface="+mn-cs"/>
                        </a:rPr>
                        <a:t>Il cria en disant : « Tu es le Christ, le Fils de Dieu  vivant, le Sauveur du monde » Heureux es-tu Pierre, car ce ne sont pas la chair et le sang qui t’ont révélé cela, mais l’esprit de Dieu qui repose sur toi. Celui qui t’a renié devant la servante, t’a reconnu devant les rois et les gouverneurs. Quant à Paul, lui qui pendant longtemps persécutait, tu en as fait un élément choisi  portant ton saint nom. </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91903883"/>
      </p:ext>
    </p:extLst>
  </p:cSld>
  <p:clrMapOvr>
    <a:masterClrMapping/>
  </p:clrMapOvr>
  <p:transition/>
</p:sld>
</file>

<file path=ppt/slides/slide4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84525" name="Group 13"/>
          <p:cNvGraphicFramePr>
            <a:graphicFrameLocks noGrp="1"/>
          </p:cNvGraphicFramePr>
          <p:nvPr>
            <p:extLst>
              <p:ext uri="{D42A27DB-BD31-4B8C-83A1-F6EECF244321}">
                <p14:modId xmlns:p14="http://schemas.microsoft.com/office/powerpoint/2010/main" val="224048745"/>
              </p:ext>
            </p:extLst>
          </p:nvPr>
        </p:nvGraphicFramePr>
        <p:xfrm>
          <a:off x="0" y="-57150"/>
          <a:ext cx="9144000" cy="4638675"/>
        </p:xfrm>
        <a:graphic>
          <a:graphicData uri="http://schemas.openxmlformats.org/drawingml/2006/table">
            <a:tbl>
              <a:tblPr/>
              <a:tblGrid>
                <a:gridCol w="9144000">
                  <a:extLst>
                    <a:ext uri="{9D8B030D-6E8A-4147-A177-3AD203B41FA5}">
                      <a16:colId xmlns:a16="http://schemas.microsoft.com/office/drawing/2014/main" val="20000"/>
                    </a:ext>
                  </a:extLst>
                </a:gridCol>
              </a:tblGrid>
              <a:tr h="1440448">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فيما هو ذاهب إلى دمشق ليقبض على المسيحيين ويعذبهم، بغتة أشرق نور من السماء حوله وسمع صوتاً من السماء يقول به: شاول شاول لماذا تضطهدني، صعب عليك أن ترفس مناخس. </a:t>
                      </a: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9311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Sur son chemin vers Damas, pour aller arrêter les chrétiens et les torturer, une lumière du ciel resplendit aussitôt et il entendit une voix du ciel lui disant : « Saül, Saül, pourquoi me persécutes-tu ? Il te serait dur de regimber contre les aiguillons. »</a:t>
                      </a:r>
                      <a:endParaRPr kumimoji="0" lang="fr-CA" sz="36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87532407"/>
      </p:ext>
    </p:extLst>
  </p:cSld>
  <p:clrMapOvr>
    <a:masterClrMapping/>
  </p:clrMapOvr>
  <p:transition/>
</p:sld>
</file>

<file path=ppt/slides/slide4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85549" name="Group 13"/>
          <p:cNvGraphicFramePr>
            <a:graphicFrameLocks noGrp="1"/>
          </p:cNvGraphicFramePr>
          <p:nvPr>
            <p:extLst>
              <p:ext uri="{D42A27DB-BD31-4B8C-83A1-F6EECF244321}">
                <p14:modId xmlns:p14="http://schemas.microsoft.com/office/powerpoint/2010/main" val="2793948583"/>
              </p:ext>
            </p:extLst>
          </p:nvPr>
        </p:nvGraphicFramePr>
        <p:xfrm>
          <a:off x="0" y="-57150"/>
          <a:ext cx="9144000" cy="4850892"/>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لسان العطر هذا الذي كرز وبشر وعلم وأسس كنيستك المقدسة وفي أخر الكل أنعمت على رسوليك بطرس وبولس بما لم تره عين وما لم تسمع به أذن مالم يخطر على قلب بشر</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Cette langue douce qui prêcha, enseigna et institua ta sainte Eglise, et enfin, tu accordas à tes apôtres Pierre et Paul, ce que l’œil n’a jamais vu, et l’oreille jamais entendu, ce que le cœur de l’homme n’a jamais conçu.</a:t>
                      </a:r>
                      <a:endParaRPr kumimoji="0" lang="fr-CA" sz="36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20988642"/>
      </p:ext>
    </p:extLst>
  </p:cSld>
  <p:clrMapOvr>
    <a:masterClrMapping/>
  </p:clrMapOvr>
  <p:transition/>
</p:sld>
</file>

<file path=ppt/slides/slide4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86572" name="Group 12"/>
          <p:cNvGraphicFramePr>
            <a:graphicFrameLocks noGrp="1"/>
          </p:cNvGraphicFramePr>
          <p:nvPr>
            <p:extLst>
              <p:ext uri="{D42A27DB-BD31-4B8C-83A1-F6EECF244321}">
                <p14:modId xmlns:p14="http://schemas.microsoft.com/office/powerpoint/2010/main" val="811920254"/>
              </p:ext>
            </p:extLst>
          </p:nvPr>
        </p:nvGraphicFramePr>
        <p:xfrm>
          <a:off x="0" y="-57150"/>
          <a:ext cx="9144000" cy="4974336"/>
        </p:xfrm>
        <a:graphic>
          <a:graphicData uri="http://schemas.openxmlformats.org/drawingml/2006/table">
            <a:tbl>
              <a:tblPr/>
              <a:tblGrid>
                <a:gridCol w="9144000">
                  <a:extLst>
                    <a:ext uri="{9D8B030D-6E8A-4147-A177-3AD203B41FA5}">
                      <a16:colId xmlns:a16="http://schemas.microsoft.com/office/drawing/2014/main" val="20000"/>
                    </a:ext>
                  </a:extLst>
                </a:gridCol>
              </a:tblGrid>
              <a:tr h="160871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فإستشهد بطرس مصلوباً منكساً الرأس وبولس بحد السيف فنالا إكليل الرسولية وإكليل الشهادة يا الله الذي أنعم على رسوليه بتلك النعم الجزيلة أنعم علينا نحن الخطاة بغفران خطايانا وذنوبنا وآثامنا كي ندعوك بشكر: ابانا الذى فى السماوات… الخ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351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Pierre fut crucifié la tête vers le bas et Paul fut décapité. Ils reçurent la couronne de l’apostolat et celle du martyre. Ô Dieu qui a accordé à ses apôtres ces grâces immenses, accorde-nous, nous les pécheurs, le pardon de nos péchés, nos offenses et nos iniquités, afin que nous nous adressions à toi avec action de grâces et te dire :</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3DD0EC09-EB6F-4B20-9C2E-60A4C176F58F}"/>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57EE4110-4AFF-4548-8AEA-3740434667B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36423955"/>
      </p:ext>
    </p:extLst>
  </p:cSld>
  <p:clrMapOvr>
    <a:masterClrMapping/>
  </p:clrMapOvr>
  <p:transition/>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ليوحنا السابق العظيم السلام للإثنى عشر رسولاً</a:t>
            </a:r>
            <a:endParaRPr lang="fr-FR" sz="3300">
              <a:solidFill>
                <a:srgbClr val="FFFFFF"/>
              </a:solidFill>
              <a:cs typeface="Arial" charset="0"/>
            </a:endParaRPr>
          </a:p>
        </p:txBody>
      </p:sp>
      <p:sp>
        <p:nvSpPr>
          <p:cNvPr id="7171"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&lt;ere I=w=a @ pinis] `m`prodromoc @ ,ere p=i=ib@ `n`apoctoloc</a:t>
            </a:r>
          </a:p>
        </p:txBody>
      </p:sp>
      <p:sp>
        <p:nvSpPr>
          <p:cNvPr id="7172"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Salut au précurseur</a:t>
            </a:r>
          </a:p>
          <a:p>
            <a:pPr algn="ctr" fontAlgn="base">
              <a:spcBef>
                <a:spcPct val="0"/>
              </a:spcBef>
              <a:spcAft>
                <a:spcPct val="0"/>
              </a:spcAft>
            </a:pPr>
            <a:r>
              <a:rPr lang="fr-FR" sz="2400" b="1" dirty="0">
                <a:solidFill>
                  <a:srgbClr val="FFFFFF"/>
                </a:solidFill>
                <a:latin typeface="Book Antiqua" pitchFamily="18" charset="0"/>
                <a:cs typeface="Arial" charset="0"/>
              </a:rPr>
              <a:t>Jean le grand précurseur</a:t>
            </a:r>
          </a:p>
          <a:p>
            <a:pPr algn="ctr" fontAlgn="base">
              <a:spcBef>
                <a:spcPct val="0"/>
              </a:spcBef>
              <a:spcAft>
                <a:spcPct val="0"/>
              </a:spcAft>
            </a:pPr>
            <a:r>
              <a:rPr lang="fr-FR" sz="2400" b="1" dirty="0">
                <a:solidFill>
                  <a:srgbClr val="FFFFFF"/>
                </a:solidFill>
                <a:latin typeface="Book Antiqua" pitchFamily="18" charset="0"/>
                <a:cs typeface="Arial" charset="0"/>
              </a:rPr>
              <a:t>Aussi salut aux douze</a:t>
            </a:r>
          </a:p>
          <a:p>
            <a:pPr algn="ctr" fontAlgn="base">
              <a:spcBef>
                <a:spcPct val="0"/>
              </a:spcBef>
              <a:spcAft>
                <a:spcPct val="0"/>
              </a:spcAft>
            </a:pPr>
            <a:r>
              <a:rPr lang="fr-FR" sz="2400" b="1" dirty="0">
                <a:solidFill>
                  <a:srgbClr val="FFFFFF"/>
                </a:solidFill>
                <a:latin typeface="Book Antiqua" pitchFamily="18" charset="0"/>
                <a:cs typeface="Arial" charset="0"/>
              </a:rPr>
              <a:t>Salut aux douze apôtres</a:t>
            </a:r>
          </a:p>
        </p:txBody>
      </p:sp>
      <p:sp>
        <p:nvSpPr>
          <p:cNvPr id="2" name="Action Button: Custom 11">
            <a:hlinkClick r:id="rId2" action="ppaction://hlinksldjump" highlightClick="1"/>
            <a:extLst>
              <a:ext uri="{FF2B5EF4-FFF2-40B4-BE49-F238E27FC236}">
                <a16:creationId xmlns:a16="http://schemas.microsoft.com/office/drawing/2014/main" id="{0B6B5BA3-434A-16D9-E825-00343C4BAFBE}"/>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87990769"/>
      </p:ext>
    </p:extLst>
  </p:cSld>
  <p:clrMapOvr>
    <a:masterClrMapping/>
  </p:clrMapOvr>
  <p:transition/>
</p:sld>
</file>

<file path=ppt/slides/slide4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55193139"/>
      </p:ext>
    </p:extLst>
  </p:cSld>
  <p:clrMapOvr>
    <a:masterClrMapping/>
  </p:clrMapOvr>
  <p:transition/>
</p:sld>
</file>

<file path=ppt/slides/slide4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87586"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587595"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للابن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a:t>
            </a:r>
            <a:r>
              <a:rPr lang="ar-EG" sz="4000" dirty="0" err="1">
                <a:latin typeface="Times New Roman" pitchFamily="18" charset="0"/>
                <a:cs typeface="Times New Roman" pitchFamily="18" charset="0"/>
              </a:rPr>
              <a:t>اى</a:t>
            </a:r>
            <a:r>
              <a:rPr lang="ar-EG" sz="4000" dirty="0">
                <a:latin typeface="Times New Roman" pitchFamily="18" charset="0"/>
                <a:cs typeface="Times New Roman" pitchFamily="18" charset="0"/>
              </a:rPr>
              <a:t> وقت</a:t>
            </a:r>
            <a:br>
              <a:rPr lang="ar-EG" sz="4000" b="1" dirty="0">
                <a:latin typeface="Arial" charset="0"/>
              </a:rPr>
            </a:br>
            <a:r>
              <a:rPr lang="fr-CA" sz="3200" b="1" dirty="0">
                <a:latin typeface="Arial" charset="0"/>
              </a:rPr>
              <a:t>Prière au Fils</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81356013"/>
      </p:ext>
    </p:extLst>
  </p:cSld>
  <p:clrMapOvr>
    <a:masterClrMapping/>
  </p:clrMapOvr>
  <p:transition/>
</p:sld>
</file>

<file path=ppt/slides/slide4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88621" name="Group 13"/>
          <p:cNvGraphicFramePr>
            <a:graphicFrameLocks noGrp="1"/>
          </p:cNvGraphicFramePr>
          <p:nvPr>
            <p:extLst>
              <p:ext uri="{D42A27DB-BD31-4B8C-83A1-F6EECF244321}">
                <p14:modId xmlns:p14="http://schemas.microsoft.com/office/powerpoint/2010/main" val="1685741034"/>
              </p:ext>
            </p:extLst>
          </p:nvPr>
        </p:nvGraphicFramePr>
        <p:xfrm>
          <a:off x="76200" y="171450"/>
          <a:ext cx="8991600" cy="4443712"/>
        </p:xfrm>
        <a:graphic>
          <a:graphicData uri="http://schemas.openxmlformats.org/drawingml/2006/table">
            <a:tbl>
              <a:tblPr/>
              <a:tblGrid>
                <a:gridCol w="8991600">
                  <a:extLst>
                    <a:ext uri="{9D8B030D-6E8A-4147-A177-3AD203B41FA5}">
                      <a16:colId xmlns:a16="http://schemas.microsoft.com/office/drawing/2014/main" val="20000"/>
                    </a:ext>
                  </a:extLst>
                </a:gridCol>
              </a:tblGrid>
              <a:tr h="1717508">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لمجد صورة جوهريتك نخضع أيها المسيح إلهنا. أيها الكلمة الذاتي والشخص العجيب الذي لبس صورتنا انت الذي من أجلنا صرت عبداً للكنيسة الجامعة حملت على هامتك إكليل الشوك من أجلنا أيها السيد وكللتنا بالمجد العجيب يا شعاع مجد الآب.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2620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ction Button: Custom 26">
            <a:hlinkClick r:id="rId3" action="ppaction://hlinksldjump" highlightClick="1"/>
            <a:extLst>
              <a:ext uri="{FF2B5EF4-FFF2-40B4-BE49-F238E27FC236}">
                <a16:creationId xmlns:a16="http://schemas.microsoft.com/office/drawing/2014/main" id="{F3C62979-59B2-456E-A05A-C07D4A08A168}"/>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4018987685"/>
      </p:ext>
    </p:extLst>
  </p:cSld>
  <p:clrMapOvr>
    <a:masterClrMapping/>
  </p:clrMapOvr>
  <p:transition/>
</p:sld>
</file>

<file path=ppt/slides/slide4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89645" name="Group 13"/>
          <p:cNvGraphicFramePr>
            <a:graphicFrameLocks noGrp="1"/>
          </p:cNvGraphicFramePr>
          <p:nvPr>
            <p:extLst>
              <p:ext uri="{D42A27DB-BD31-4B8C-83A1-F6EECF244321}">
                <p14:modId xmlns:p14="http://schemas.microsoft.com/office/powerpoint/2010/main" val="2279299132"/>
              </p:ext>
            </p:extLst>
          </p:nvPr>
        </p:nvGraphicFramePr>
        <p:xfrm>
          <a:off x="0" y="0"/>
          <a:ext cx="9144000" cy="5216652"/>
        </p:xfrm>
        <a:graphic>
          <a:graphicData uri="http://schemas.openxmlformats.org/drawingml/2006/table">
            <a:tbl>
              <a:tblPr/>
              <a:tblGrid>
                <a:gridCol w="9144000">
                  <a:extLst>
                    <a:ext uri="{9D8B030D-6E8A-4147-A177-3AD203B41FA5}">
                      <a16:colId xmlns:a16="http://schemas.microsoft.com/office/drawing/2014/main" val="20000"/>
                    </a:ext>
                  </a:extLst>
                </a:gridCol>
              </a:tblGrid>
              <a:tr h="201625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أنت الذي كان بك كل شيء وكونتنا من العدم مما لم يكن أظهرت لنا غوامض حكمتك وخلقت الملائكة من أجلنا، ولأجلنا صنعت كل شيء أبدعتنا على صورتك ومثالك، ورسمت فينا صورة سلطانك ووضعت فينا موهبة النطق،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06462831"/>
      </p:ext>
    </p:extLst>
  </p:cSld>
  <p:clrMapOvr>
    <a:masterClrMapping/>
  </p:clrMapOvr>
  <p:transition/>
</p:sld>
</file>

<file path=ppt/slides/slide4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90669" name="Group 13"/>
          <p:cNvGraphicFramePr>
            <a:graphicFrameLocks noGrp="1"/>
          </p:cNvGraphicFramePr>
          <p:nvPr>
            <p:extLst>
              <p:ext uri="{D42A27DB-BD31-4B8C-83A1-F6EECF244321}">
                <p14:modId xmlns:p14="http://schemas.microsoft.com/office/powerpoint/2010/main" val="2731546642"/>
              </p:ext>
            </p:extLst>
          </p:nvPr>
        </p:nvGraphicFramePr>
        <p:xfrm>
          <a:off x="76200" y="-57150"/>
          <a:ext cx="8991600" cy="4850892"/>
        </p:xfrm>
        <a:graphic>
          <a:graphicData uri="http://schemas.openxmlformats.org/drawingml/2006/table">
            <a:tbl>
              <a:tblPr/>
              <a:tblGrid>
                <a:gridCol w="8991600">
                  <a:extLst>
                    <a:ext uri="{9D8B030D-6E8A-4147-A177-3AD203B41FA5}">
                      <a16:colId xmlns:a16="http://schemas.microsoft.com/office/drawing/2014/main" val="20000"/>
                    </a:ext>
                  </a:extLst>
                </a:gridCol>
              </a:tblGrid>
              <a:tr h="16504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كلمة الله، أخضعت تحت إيدينا كل شيء وسلطتنا على جميع حيوانات الحقل قتلت العداوة بالصليب وفي شخصك رسمت صورة المصالحة بيننا وبين إبيك.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65345240"/>
      </p:ext>
    </p:extLst>
  </p:cSld>
  <p:clrMapOvr>
    <a:masterClrMapping/>
  </p:clrMapOvr>
  <p:transition/>
</p:sld>
</file>

<file path=ppt/slides/slide4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91693" name="Group 13"/>
          <p:cNvGraphicFramePr>
            <a:graphicFrameLocks noGrp="1"/>
          </p:cNvGraphicFramePr>
          <p:nvPr>
            <p:extLst>
              <p:ext uri="{D42A27DB-BD31-4B8C-83A1-F6EECF244321}">
                <p14:modId xmlns:p14="http://schemas.microsoft.com/office/powerpoint/2010/main" val="1272551021"/>
              </p:ext>
            </p:extLst>
          </p:nvPr>
        </p:nvGraphicFramePr>
        <p:xfrm>
          <a:off x="76200" y="-57150"/>
          <a:ext cx="8991600" cy="6021324"/>
        </p:xfrm>
        <a:graphic>
          <a:graphicData uri="http://schemas.openxmlformats.org/drawingml/2006/table">
            <a:tbl>
              <a:tblPr/>
              <a:tblGrid>
                <a:gridCol w="8991600">
                  <a:extLst>
                    <a:ext uri="{9D8B030D-6E8A-4147-A177-3AD203B41FA5}">
                      <a16:colId xmlns:a16="http://schemas.microsoft.com/office/drawing/2014/main" val="20000"/>
                    </a:ext>
                  </a:extLst>
                </a:gridCol>
              </a:tblGrid>
              <a:tr h="2820924">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صيرت العبد حراً وقربته، والصك القديم بجراحاتك مزقته وبالمسامير رسمت اسمي على كفك تذكاراً أبدياً أمام الأب كل حين كراع صالح سعيت ورائي أنا الضال وجملتني على منكبيك فرحاً وأتيت بي إلى مائدة السرور الخلاصية كأس الفرح أسقيني وبدهن الإبتهاج المقدس مسحتني يا من لم يحسب أن يكون معادلاً لله خلسة</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88990657"/>
      </p:ext>
    </p:extLst>
  </p:cSld>
  <p:clrMapOvr>
    <a:masterClrMapping/>
  </p:clrMapOvr>
  <p:transition/>
</p:sld>
</file>

<file path=ppt/slides/slide4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92717" name="Group 13"/>
          <p:cNvGraphicFramePr>
            <a:graphicFrameLocks noGrp="1"/>
          </p:cNvGraphicFramePr>
          <p:nvPr>
            <p:extLst>
              <p:ext uri="{D42A27DB-BD31-4B8C-83A1-F6EECF244321}">
                <p14:modId xmlns:p14="http://schemas.microsoft.com/office/powerpoint/2010/main" val="374054749"/>
              </p:ext>
            </p:extLst>
          </p:nvPr>
        </p:nvGraphicFramePr>
        <p:xfrm>
          <a:off x="76200" y="-57150"/>
          <a:ext cx="8991600" cy="6021324"/>
        </p:xfrm>
        <a:graphic>
          <a:graphicData uri="http://schemas.openxmlformats.org/drawingml/2006/table">
            <a:tbl>
              <a:tblPr/>
              <a:tblGrid>
                <a:gridCol w="8991600">
                  <a:extLst>
                    <a:ext uri="{9D8B030D-6E8A-4147-A177-3AD203B41FA5}">
                      <a16:colId xmlns:a16="http://schemas.microsoft.com/office/drawing/2014/main" val="20000"/>
                    </a:ext>
                  </a:extLst>
                </a:gridCol>
              </a:tblGrid>
              <a:tr h="2820924">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بل أنت هو الأقنوم الذاتي ويد حكمة الله الآب، حينما وضع للبحر حداً كنت أنت معه مشيراً تنازلت من أجلي لشخص العبودية واحتملت ظلم الأشرار أتيت إلى اذبح مثل حمل تأديب سلامي كان عليك وبجراحاتك شفيتني من سم الموت تركت ظهرك للسياط ووجهك لم ترده عن خزي البصاق وخديك للاطمين</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9472873"/>
      </p:ext>
    </p:extLst>
  </p:cSld>
  <p:clrMapOvr>
    <a:masterClrMapping/>
  </p:clrMapOvr>
  <p:transition/>
</p:sld>
</file>

<file path=ppt/slides/slide4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93741" name="Group 13"/>
          <p:cNvGraphicFramePr>
            <a:graphicFrameLocks noGrp="1"/>
          </p:cNvGraphicFramePr>
          <p:nvPr>
            <p:extLst>
              <p:ext uri="{D42A27DB-BD31-4B8C-83A1-F6EECF244321}">
                <p14:modId xmlns:p14="http://schemas.microsoft.com/office/powerpoint/2010/main" val="2698817174"/>
              </p:ext>
            </p:extLst>
          </p:nvPr>
        </p:nvGraphicFramePr>
        <p:xfrm>
          <a:off x="76200" y="-57150"/>
          <a:ext cx="8991600" cy="5216652"/>
        </p:xfrm>
        <a:graphic>
          <a:graphicData uri="http://schemas.openxmlformats.org/drawingml/2006/table">
            <a:tbl>
              <a:tblPr/>
              <a:tblGrid>
                <a:gridCol w="8991600">
                  <a:extLst>
                    <a:ext uri="{9D8B030D-6E8A-4147-A177-3AD203B41FA5}">
                      <a16:colId xmlns:a16="http://schemas.microsoft.com/office/drawing/2014/main" val="20000"/>
                    </a:ext>
                  </a:extLst>
                </a:gridCol>
              </a:tblGrid>
              <a:tr h="201625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أظهرت عظيم إهتمامك بي وأكملت ناموسك عني، ربطتني بكمالات الشريعة، وعزيتني بلبان العلم من قبل روحك القدوس، منطقتني بالقوة وإتخذتني لك مسكناً، صنعت لي وليمة النعمة ومن سم الحية شفيتني وأدوية الخلاص سلمتني</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36629379"/>
      </p:ext>
    </p:extLst>
  </p:cSld>
  <p:clrMapOvr>
    <a:masterClrMapping/>
  </p:clrMapOvr>
  <p:transition/>
</p:sld>
</file>

<file path=ppt/slides/slide4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94765" name="Group 13"/>
          <p:cNvGraphicFramePr>
            <a:graphicFrameLocks noGrp="1"/>
          </p:cNvGraphicFramePr>
          <p:nvPr>
            <p:extLst>
              <p:ext uri="{D42A27DB-BD31-4B8C-83A1-F6EECF244321}">
                <p14:modId xmlns:p14="http://schemas.microsoft.com/office/powerpoint/2010/main" val="3068614392"/>
              </p:ext>
            </p:extLst>
          </p:nvPr>
        </p:nvGraphicFramePr>
        <p:xfrm>
          <a:off x="0" y="14625"/>
          <a:ext cx="9144000" cy="4900275"/>
        </p:xfrm>
        <a:graphic>
          <a:graphicData uri="http://schemas.openxmlformats.org/drawingml/2006/table">
            <a:tbl>
              <a:tblPr/>
              <a:tblGrid>
                <a:gridCol w="9144000">
                  <a:extLst>
                    <a:ext uri="{9D8B030D-6E8A-4147-A177-3AD203B41FA5}">
                      <a16:colId xmlns:a16="http://schemas.microsoft.com/office/drawing/2014/main" val="20000"/>
                    </a:ext>
                  </a:extLst>
                </a:gridCol>
              </a:tblGrid>
              <a:tr h="2504079">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a:t>
                      </a:r>
                      <a:r>
                        <a:rPr kumimoji="0" lang="ar-SA" sz="2400" b="0" i="0" u="none" strike="noStrike" cap="none" normalizeH="0" baseline="0" dirty="0">
                          <a:ln>
                            <a:noFill/>
                          </a:ln>
                          <a:solidFill>
                            <a:schemeClr val="tx1"/>
                          </a:solidFill>
                          <a:effectLst/>
                          <a:latin typeface="Arial" charset="0"/>
                          <a:cs typeface="Arial" charset="0"/>
                        </a:rPr>
                        <a:t>أنه هكذا أيها السيد عندما عدمت نفسي من شجرة الحياة أعطيتني مشتهيات الألوهية،وصيرتني معك واحداً أعطيتني جسدك ودمك ذلك الذي بذلته عن حياة العالم، وسقيتني من ذلك العصير الخارج من جنبك الينبوع الغير المنقطع ينبوع الحياة، تلك المائدة التي فيها شفاء الأمم، يا شمس البر، وقدمتنا لأبيك أبناءاً وعلمتنا أن ندعو أباك أبا لنا ونقول بصوت مرتفع: ابانا الذى فى السماوات…الخ.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7935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B84914BC-8C77-4CC0-8DC5-1D1847BA4581}"/>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1634E525-CD9F-4623-BA4B-4662186DFC2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18548251"/>
      </p:ext>
    </p:extLst>
  </p:cSld>
  <p:clrMapOvr>
    <a:masterClrMapping/>
  </p:clrMapOvr>
  <p:transition/>
</p:sld>
</file>

<file path=ppt/slides/slide4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72872186"/>
      </p:ext>
    </p:extLst>
  </p:cSld>
  <p:clrMapOvr>
    <a:masterClrMapping/>
  </p:clrMapOvr>
  <p:transition/>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لأبينا مرقس الإنجيلي مبدد الأوثان</a:t>
            </a:r>
            <a:endParaRPr lang="fr-FR" sz="3300">
              <a:solidFill>
                <a:srgbClr val="FFFFFF"/>
              </a:solidFill>
              <a:cs typeface="Arial" charset="0"/>
            </a:endParaRPr>
          </a:p>
        </p:txBody>
      </p:sp>
      <p:sp>
        <p:nvSpPr>
          <p:cNvPr id="8195"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&lt;ere peniwt Markoc @ pieuaggelictyc @ pirefjwr `ebol @ `nte ni`idwlon.</a:t>
            </a:r>
            <a:endParaRPr lang="fr-FR" sz="2700">
              <a:solidFill>
                <a:srgbClr val="FFFFFF"/>
              </a:solidFill>
              <a:latin typeface="CS Avva Shenouda" pitchFamily="34" charset="0"/>
              <a:cs typeface="Arial" charset="0"/>
            </a:endParaRPr>
          </a:p>
        </p:txBody>
      </p:sp>
      <p:sp>
        <p:nvSpPr>
          <p:cNvPr id="8196"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Salut à notre père</a:t>
            </a:r>
          </a:p>
          <a:p>
            <a:pPr algn="ctr" fontAlgn="base">
              <a:spcBef>
                <a:spcPct val="0"/>
              </a:spcBef>
              <a:spcAft>
                <a:spcPct val="0"/>
              </a:spcAft>
            </a:pPr>
            <a:r>
              <a:rPr lang="fr-FR" sz="2400" b="1" dirty="0">
                <a:solidFill>
                  <a:srgbClr val="FFFFFF"/>
                </a:solidFill>
                <a:latin typeface="Book Antiqua" pitchFamily="18" charset="0"/>
                <a:cs typeface="Arial" charset="0"/>
              </a:rPr>
              <a:t>A Marc l’évangéliste</a:t>
            </a:r>
          </a:p>
          <a:p>
            <a:pPr algn="ctr" fontAlgn="base">
              <a:spcBef>
                <a:spcPct val="0"/>
              </a:spcBef>
              <a:spcAft>
                <a:spcPct val="0"/>
              </a:spcAft>
            </a:pPr>
            <a:r>
              <a:rPr lang="fr-FR" sz="2400" b="1" dirty="0">
                <a:solidFill>
                  <a:srgbClr val="FFFFFF"/>
                </a:solidFill>
                <a:latin typeface="Book Antiqua" pitchFamily="18" charset="0"/>
                <a:cs typeface="Arial" charset="0"/>
              </a:rPr>
              <a:t>A lui qui a détruit</a:t>
            </a:r>
          </a:p>
          <a:p>
            <a:pPr algn="ctr" fontAlgn="base">
              <a:spcBef>
                <a:spcPct val="0"/>
              </a:spcBef>
              <a:spcAft>
                <a:spcPct val="0"/>
              </a:spcAft>
            </a:pPr>
            <a:r>
              <a:rPr lang="fr-FR" sz="2400" b="1" dirty="0">
                <a:solidFill>
                  <a:srgbClr val="FFFFFF"/>
                </a:solidFill>
                <a:latin typeface="Book Antiqua" pitchFamily="18" charset="0"/>
                <a:cs typeface="Arial" charset="0"/>
              </a:rPr>
              <a:t>A détruit les idoles.</a:t>
            </a:r>
          </a:p>
        </p:txBody>
      </p:sp>
      <p:sp>
        <p:nvSpPr>
          <p:cNvPr id="2" name="Action Button: Custom 11">
            <a:hlinkClick r:id="rId2" action="ppaction://hlinksldjump" highlightClick="1"/>
            <a:extLst>
              <a:ext uri="{FF2B5EF4-FFF2-40B4-BE49-F238E27FC236}">
                <a16:creationId xmlns:a16="http://schemas.microsoft.com/office/drawing/2014/main" id="{4A0CDF03-0A3D-70C5-FABC-0F9535959EAC}"/>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80416260"/>
      </p:ext>
    </p:extLst>
  </p:cSld>
  <p:clrMapOvr>
    <a:masterClrMapping/>
  </p:clrMapOvr>
  <p:transition/>
</p:sld>
</file>

<file path=ppt/slides/slide4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96802"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596811"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للاب </a:t>
            </a:r>
            <a:br>
              <a:rPr lang="ar-EG" sz="4000" b="1" dirty="0">
                <a:latin typeface="Arial" charset="0"/>
              </a:rPr>
            </a:br>
            <a:r>
              <a:rPr lang="fr-CA" sz="3200" b="1" dirty="0">
                <a:latin typeface="Arial" charset="0"/>
              </a:rPr>
              <a:t>Prière au Père</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24557385"/>
      </p:ext>
    </p:extLst>
  </p:cSld>
  <p:clrMapOvr>
    <a:masterClrMapping/>
  </p:clrMapOvr>
  <p:transition/>
</p:sld>
</file>

<file path=ppt/slides/slide4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95789" name="Group 13"/>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الله العظيم القدوس المحتجب في مجده، المقتدر في كافة أفعاله. العزيز في عزته. الجزيل الصلاح. العالم بكل شيء. الحاضر في كل مكان. المتنزه عن التعيير. الفريد وحده. الغني بنفسه.</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91514622"/>
      </p:ext>
    </p:extLst>
  </p:cSld>
  <p:clrMapOvr>
    <a:masterClrMapping/>
  </p:clrMapOvr>
  <p:transition/>
</p:sld>
</file>

<file path=ppt/slides/slide4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97837" name="Group 13"/>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القدوس القدير الممجد في جميع الملائكة والقديسين. يا من بآلامك المحيية جددت جبلتنا المائتة التي ماتت بسبب الخطية. لا تطرحنا عنك يا إلهنا.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46278363"/>
      </p:ext>
    </p:extLst>
  </p:cSld>
  <p:clrMapOvr>
    <a:masterClrMapping/>
  </p:clrMapOvr>
  <p:transition/>
</p:sld>
</file>

<file path=ppt/slides/slide4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98861" name="Group 13"/>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ويا من بصليبك الغالب قتلت الموت الذي كان سائداً علينا، بحنوك أشفق علينا واحفظنا تحت جناحيك ويا من سمرت بالمسامير في جسدك الطاهر كالمذنبين حباً بنا نحن الخطاة،</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43861338"/>
      </p:ext>
    </p:extLst>
  </p:cSld>
  <p:clrMapOvr>
    <a:masterClrMapping/>
  </p:clrMapOvr>
  <p:transition/>
</p:sld>
</file>

<file path=ppt/slides/slide4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99885" name="Group 13"/>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بقوتك يا رب مزق مصائد أعدائنا ويا من طعنت بالحربة في جنبك الأقدس بعز سلطانك أثقب كل شباك المقاومين لنا. ويا من بموتك المحيي أمت الموت قاتلنا فلا تجعل له سلطاناً علينا يا سيدنا ويا من من بدفنك في القبر دفنت آثامنا إجعلنا يا الله ألا نجددها مرة ثانية</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74297744"/>
      </p:ext>
    </p:extLst>
  </p:cSld>
  <p:clrMapOvr>
    <a:masterClrMapping/>
  </p:clrMapOvr>
  <p:transition/>
</p:sld>
</file>

<file path=ppt/slides/slide4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00911" name="Group 15"/>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ويا من بقيامتك المقدسة حطمت مملكة إبليس أقمنا يا رب من سقطات الخطية، ويا من بصعودك المعظم أرسلت الروح القدس على تلاميذك إجعلهما لآثامنا وغسلاً لأدناسنا</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47800487"/>
      </p:ext>
    </p:extLst>
  </p:cSld>
  <p:clrMapOvr>
    <a:masterClrMapping/>
  </p:clrMapOvr>
  <p:transition/>
</p:sld>
</file>

<file path=ppt/slides/slide4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01933" name="Group 13"/>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وإجعلنا يا إلهنا ان نقسم أسرارك القدسية يغر خوف ولا رعب ولا تبكيت ولا وقوع في العقوبة الأبدية، ولا تكن أيضاً سبباً في زيادة الخطية</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95995472"/>
      </p:ext>
    </p:extLst>
  </p:cSld>
  <p:clrMapOvr>
    <a:masterClrMapping/>
  </p:clrMapOvr>
  <p:transition/>
</p:sld>
</file>

<file path=ppt/slides/slide4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02957" name="Group 13"/>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بل لتكن تقديساً لنفوسنا وأجسادنا وتثقيفاً لعقولنا وقلوبنا ونقاوة وتهذيباً لأفكارنا وأذهاننا وسوراً رفيعاً تجاه الأعداء المضادة لنا وبرجاً حصيناً قبالة المعاند وعربون حياة للعالم الجديد وملكوت مجدك العتيد.</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50236957"/>
      </p:ext>
    </p:extLst>
  </p:cSld>
  <p:clrMapOvr>
    <a:masterClrMapping/>
  </p:clrMapOvr>
  <p:transition/>
</p:sld>
</file>

<file path=ppt/slides/slide4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03981" name="Group 13"/>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ولكي تظهرنا يوم حكمك الرهيب لأننا تقدمنا إلى حضرتك معترفين بربوبيتك مقرين أمام تابوت قدسك، ان هذا هو الجسد المقدس نفسه معطي الحياة لكل الذين يأكلون منه وهذا هو دمك الحقيقي المطهر لكل العالم</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05199297"/>
      </p:ext>
    </p:extLst>
  </p:cSld>
  <p:clrMapOvr>
    <a:masterClrMapping/>
  </p:clrMapOvr>
  <p:transition/>
</p:sld>
</file>

<file path=ppt/slides/slide4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05005" name="Group 13"/>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فيا كل العطاش تعالوا وإشربوا من جنب الحمل لتروي نفوسكم إقتربوا إليه لتمحي خطاياكم تقدموا نحوه لتطهروا من آثامكم هذا هو بالحقيقة الموضوع امامنا فلا شك ولا ريب فيه أن هذا الجسد وهذا الدم لعمانوئيل إلهنا الكائن معنا على هذه المائدة</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81723465"/>
      </p:ext>
    </p:extLst>
  </p:cSld>
  <p:clrMapOvr>
    <a:masterClrMapping/>
  </p:clrMapOvr>
  <p:transition/>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لإسطفانوس أول الشهداء السلام لمارجرجس كوكب الصبح</a:t>
            </a:r>
            <a:endParaRPr lang="fr-FR" sz="3300">
              <a:solidFill>
                <a:srgbClr val="FFFFFF"/>
              </a:solidFill>
              <a:cs typeface="Arial" charset="0"/>
            </a:endParaRPr>
          </a:p>
        </p:txBody>
      </p:sp>
      <p:sp>
        <p:nvSpPr>
          <p:cNvPr id="9219"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&lt;ere `Ctevanoc @ pisorp `m¢ @ ,ere Gewrgioc piciou `nte han`atoou`i.</a:t>
            </a:r>
          </a:p>
        </p:txBody>
      </p:sp>
      <p:sp>
        <p:nvSpPr>
          <p:cNvPr id="9220"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Et salut à Etienne</a:t>
            </a:r>
          </a:p>
          <a:p>
            <a:pPr algn="ctr" fontAlgn="base">
              <a:spcBef>
                <a:spcPct val="0"/>
              </a:spcBef>
              <a:spcAft>
                <a:spcPct val="0"/>
              </a:spcAft>
            </a:pPr>
            <a:r>
              <a:rPr lang="fr-FR" sz="2400" b="1" dirty="0">
                <a:solidFill>
                  <a:srgbClr val="FFFFFF"/>
                </a:solidFill>
                <a:latin typeface="Book Antiqua" pitchFamily="18" charset="0"/>
                <a:cs typeface="Arial" charset="0"/>
              </a:rPr>
              <a:t>C’est le premier martyr</a:t>
            </a:r>
          </a:p>
          <a:p>
            <a:pPr algn="ctr" fontAlgn="base">
              <a:spcBef>
                <a:spcPct val="0"/>
              </a:spcBef>
              <a:spcAft>
                <a:spcPct val="0"/>
              </a:spcAft>
            </a:pPr>
            <a:r>
              <a:rPr lang="fr-FR" sz="2400" b="1" dirty="0">
                <a:solidFill>
                  <a:srgbClr val="FFFFFF"/>
                </a:solidFill>
                <a:latin typeface="Book Antiqua" pitchFamily="18" charset="0"/>
                <a:cs typeface="Arial" charset="0"/>
              </a:rPr>
              <a:t>Aussi salut à Georges</a:t>
            </a:r>
          </a:p>
          <a:p>
            <a:pPr algn="ctr" fontAlgn="base">
              <a:spcBef>
                <a:spcPct val="0"/>
              </a:spcBef>
              <a:spcAft>
                <a:spcPct val="0"/>
              </a:spcAft>
            </a:pPr>
            <a:r>
              <a:rPr lang="fr-FR" sz="2400" b="1" dirty="0">
                <a:solidFill>
                  <a:srgbClr val="FFFFFF"/>
                </a:solidFill>
                <a:latin typeface="Book Antiqua" pitchFamily="18" charset="0"/>
                <a:cs typeface="Arial" charset="0"/>
              </a:rPr>
              <a:t>C’est l’astre du matin.</a:t>
            </a:r>
          </a:p>
        </p:txBody>
      </p:sp>
      <p:sp>
        <p:nvSpPr>
          <p:cNvPr id="2" name="Action Button: Custom 11">
            <a:hlinkClick r:id="rId2" action="ppaction://hlinksldjump" highlightClick="1"/>
            <a:extLst>
              <a:ext uri="{FF2B5EF4-FFF2-40B4-BE49-F238E27FC236}">
                <a16:creationId xmlns:a16="http://schemas.microsoft.com/office/drawing/2014/main" id="{98E35389-D180-23D4-A823-153E3090845C}"/>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65360551"/>
      </p:ext>
    </p:extLst>
  </p:cSld>
  <p:clrMapOvr>
    <a:masterClrMapping/>
  </p:clrMapOvr>
  <p:transition/>
</p:sld>
</file>

<file path=ppt/slides/slide4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06028" name="Group 12"/>
          <p:cNvGraphicFramePr>
            <a:graphicFrameLocks noGrp="1"/>
          </p:cNvGraphicFramePr>
          <p:nvPr>
            <p:extLst>
              <p:ext uri="{D42A27DB-BD31-4B8C-83A1-F6EECF244321}">
                <p14:modId xmlns:p14="http://schemas.microsoft.com/office/powerpoint/2010/main" val="2810607801"/>
              </p:ext>
            </p:extLst>
          </p:nvPr>
        </p:nvGraphicFramePr>
        <p:xfrm>
          <a:off x="76200" y="-57150"/>
          <a:ext cx="8991600" cy="4398738"/>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773251">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فنحن نسأل ونطلب من صلاحك يا محب البشر إقبل صلواتنا نحن المرئيين عبيدك من غير المرئيين وإحسبنا مع الطقوس السمائية لكي نصرخ باستجابة الغلبة والظفر بأصوات لا تسكت وأفواه لا تصمت رافعين أيدينا إليك أيها الآب القدوس في السموات ونقول: ابانا الذى فى السماوات… الخ.</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38248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B2634EA0-3971-400F-8398-D38EB55A4B63}"/>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C18D6F41-9496-48CB-B45B-51E6614356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07290001"/>
      </p:ext>
    </p:extLst>
  </p:cSld>
  <p:clrMapOvr>
    <a:masterClrMapping/>
  </p:clrMapOvr>
  <p:transition/>
</p:sld>
</file>

<file path=ppt/slides/slide4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05202984"/>
      </p:ext>
    </p:extLst>
  </p:cSld>
  <p:clrMapOvr>
    <a:masterClrMapping/>
  </p:clrMapOvr>
  <p:transition/>
</p:sld>
</file>

<file path=ppt/slides/slide4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08066"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608075"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للابن </a:t>
            </a:r>
            <a:br>
              <a:rPr lang="ar-EG" sz="4000" b="1" dirty="0">
                <a:latin typeface="Arial" charset="0"/>
              </a:rPr>
            </a:br>
            <a:r>
              <a:rPr lang="fr-CA" sz="3200" b="1" dirty="0">
                <a:latin typeface="Arial" charset="0"/>
              </a:rPr>
              <a:t>Prière au Fils</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9922882"/>
      </p:ext>
    </p:extLst>
  </p:cSld>
  <p:clrMapOvr>
    <a:masterClrMapping/>
  </p:clrMapOvr>
  <p:transition/>
</p:sld>
</file>

<file path=ppt/slides/slide4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07053" name="Group 13"/>
          <p:cNvGraphicFramePr>
            <a:graphicFrameLocks noGrp="1"/>
          </p:cNvGraphicFramePr>
          <p:nvPr>
            <p:extLst>
              <p:ext uri="{D42A27DB-BD31-4B8C-83A1-F6EECF244321}">
                <p14:modId xmlns:p14="http://schemas.microsoft.com/office/powerpoint/2010/main" val="985591866"/>
              </p:ext>
            </p:extLst>
          </p:nvPr>
        </p:nvGraphicFramePr>
        <p:xfrm>
          <a:off x="0" y="0"/>
          <a:ext cx="9144000" cy="4974336"/>
        </p:xfrm>
        <a:graphic>
          <a:graphicData uri="http://schemas.openxmlformats.org/drawingml/2006/table">
            <a:tbl>
              <a:tblPr/>
              <a:tblGrid>
                <a:gridCol w="9144000">
                  <a:extLst>
                    <a:ext uri="{9D8B030D-6E8A-4147-A177-3AD203B41FA5}">
                      <a16:colId xmlns:a16="http://schemas.microsoft.com/office/drawing/2014/main" val="20000"/>
                    </a:ext>
                  </a:extLst>
                </a:gridCol>
              </a:tblGrid>
              <a:tr h="2091459">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مخلصي، هذه هي الرأس التي كللت بإكليل شوك ومالت إلى اليمين عندما أسلمت الروح، يا إلهي، هذا هو الوجه الذي هو أبرع جمالًا من بني البشر الذي تفل عليه العبد لاطمك، وهذا هو الفم المحيي الذي كله حلاوة </a:t>
                      </a:r>
                      <a:r>
                        <a:rPr kumimoji="0" lang="ar-SA" sz="2800" b="0" i="0" u="none" strike="noStrike" cap="none" normalizeH="0" baseline="0" dirty="0" err="1">
                          <a:ln>
                            <a:noFill/>
                          </a:ln>
                          <a:solidFill>
                            <a:schemeClr val="tx1"/>
                          </a:solidFill>
                          <a:effectLst/>
                          <a:latin typeface="Arial" charset="0"/>
                          <a:cs typeface="Arial" charset="0"/>
                        </a:rPr>
                        <a:t>ومشتيهات</a:t>
                      </a:r>
                      <a:r>
                        <a:rPr kumimoji="0" lang="ar-SA" sz="2800" b="0" i="0" u="none" strike="noStrike" cap="none" normalizeH="0" baseline="0" dirty="0">
                          <a:ln>
                            <a:noFill/>
                          </a:ln>
                          <a:solidFill>
                            <a:schemeClr val="tx1"/>
                          </a:solidFill>
                          <a:effectLst/>
                          <a:latin typeface="Arial" charset="0"/>
                          <a:cs typeface="Arial" charset="0"/>
                        </a:rPr>
                        <a:t> الذي ذاق الخل ممزوجًا بمرارة.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8702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Ô mon Sauveur, voici la tête qui fut couronnée d’épines, qui se pencha vers la droite quand tu rendis l’âme. Ô mon Dieu, voici le visage qui est le plus beau des fils de l’Homme, sur lequel a craché l’esclave qui T’a giflé. Et voici la bouche vivifiante qui es pleine de douceurs, celle qui a goûté le vinaigre mélangé avec de l’amertume. </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26">
            <a:hlinkClick r:id="rId3" action="ppaction://hlinksldjump" highlightClick="1"/>
            <a:extLst>
              <a:ext uri="{FF2B5EF4-FFF2-40B4-BE49-F238E27FC236}">
                <a16:creationId xmlns:a16="http://schemas.microsoft.com/office/drawing/2014/main" id="{42E32D9A-34DF-4FAD-9A86-4E92F12C0766}"/>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1108782040"/>
      </p:ext>
    </p:extLst>
  </p:cSld>
  <p:clrMapOvr>
    <a:masterClrMapping/>
  </p:clrMapOvr>
  <p:transition/>
</p:sld>
</file>

<file path=ppt/slides/slide4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09101" name="Group 13"/>
          <p:cNvGraphicFramePr>
            <a:graphicFrameLocks noGrp="1"/>
          </p:cNvGraphicFramePr>
          <p:nvPr>
            <p:extLst>
              <p:ext uri="{D42A27DB-BD31-4B8C-83A1-F6EECF244321}">
                <p14:modId xmlns:p14="http://schemas.microsoft.com/office/powerpoint/2010/main" val="2063063123"/>
              </p:ext>
            </p:extLst>
          </p:nvPr>
        </p:nvGraphicFramePr>
        <p:xfrm>
          <a:off x="0" y="0"/>
          <a:ext cx="9144000" cy="4793310"/>
        </p:xfrm>
        <a:graphic>
          <a:graphicData uri="http://schemas.openxmlformats.org/drawingml/2006/table">
            <a:tbl>
              <a:tblPr/>
              <a:tblGrid>
                <a:gridCol w="9144000">
                  <a:extLst>
                    <a:ext uri="{9D8B030D-6E8A-4147-A177-3AD203B41FA5}">
                      <a16:colId xmlns:a16="http://schemas.microsoft.com/office/drawing/2014/main" val="20000"/>
                    </a:ext>
                  </a:extLst>
                </a:gridCol>
              </a:tblGrid>
              <a:tr h="1749546">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400" kern="1200" dirty="0">
                          <a:solidFill>
                            <a:schemeClr val="tx1"/>
                          </a:solidFill>
                          <a:effectLst/>
                          <a:latin typeface="+mn-lt"/>
                          <a:ea typeface="+mn-ea"/>
                          <a:cs typeface="+mn-cs"/>
                        </a:rPr>
                        <a:t>يا سيدي، هذا هو الظهر الذي تعرض لضرب السياط كمذنب أثيم، يا ملكي هذا هو الجنب الذي طعن بالحربة فوق </a:t>
                      </a:r>
                      <a:r>
                        <a:rPr lang="ar-SA" sz="2400" kern="1200" dirty="0" err="1">
                          <a:solidFill>
                            <a:schemeClr val="tx1"/>
                          </a:solidFill>
                          <a:effectLst/>
                          <a:latin typeface="+mn-lt"/>
                          <a:ea typeface="+mn-ea"/>
                          <a:cs typeface="+mn-cs"/>
                        </a:rPr>
                        <a:t>الجلجثة</a:t>
                      </a:r>
                      <a:r>
                        <a:rPr lang="ar-SA" sz="2400" kern="1200" dirty="0">
                          <a:solidFill>
                            <a:schemeClr val="tx1"/>
                          </a:solidFill>
                          <a:effectLst/>
                          <a:latin typeface="+mn-lt"/>
                          <a:ea typeface="+mn-ea"/>
                          <a:cs typeface="+mn-cs"/>
                        </a:rPr>
                        <a:t> فجري منه دم وماء يا فادي هاتان هما اليدان اللتان أشبعتا كل حي من رضاك، وهاتان هما الرجلان اللتان كانتا تتجولان في كل مكان تصنعان خيرًا وتشفي كل الذين تسلط عليهم إبليس قد سمرتا على الصليب من أجل خلاص العالم كله،</a:t>
                      </a:r>
                      <a:endParaRPr kumimoji="0" lang="ar-S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7705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000" kern="1200" dirty="0">
                          <a:solidFill>
                            <a:schemeClr val="tx1"/>
                          </a:solidFill>
                          <a:effectLst/>
                          <a:latin typeface="+mn-lt"/>
                          <a:ea typeface="+mn-ea"/>
                          <a:cs typeface="+mn-cs"/>
                        </a:rPr>
                        <a:t>Ô mon Seigneur, voici le dos qui a fait face aux fouets comme un pécheur coupable. Ô mon Roi, voici le côté qui s’est fait percer avec une lance au-dessus du Golgotha, et duquel ont coulé du sang et de l’eau. Ô mon Rédempteur, voici les mains qui ont nourrit tout être de ta volonté, et voici les pieds qui parcouraient tout endroit pour faire le bien et guérir tout ceux qui étaient possédés par Satan, ils furent cloués sur la croix pour le salut du monde entier.</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07001544"/>
      </p:ext>
    </p:extLst>
  </p:cSld>
  <p:clrMapOvr>
    <a:masterClrMapping/>
  </p:clrMapOvr>
  <p:transition/>
</p:sld>
</file>

<file path=ppt/slides/slide4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10125" name="Group 13"/>
          <p:cNvGraphicFramePr>
            <a:graphicFrameLocks noGrp="1"/>
          </p:cNvGraphicFramePr>
          <p:nvPr>
            <p:extLst>
              <p:ext uri="{D42A27DB-BD31-4B8C-83A1-F6EECF244321}">
                <p14:modId xmlns:p14="http://schemas.microsoft.com/office/powerpoint/2010/main" val="2769727408"/>
              </p:ext>
            </p:extLst>
          </p:nvPr>
        </p:nvGraphicFramePr>
        <p:xfrm>
          <a:off x="0" y="0"/>
          <a:ext cx="9144000" cy="4547616"/>
        </p:xfrm>
        <a:graphic>
          <a:graphicData uri="http://schemas.openxmlformats.org/drawingml/2006/table">
            <a:tbl>
              <a:tblPr/>
              <a:tblGrid>
                <a:gridCol w="9144000">
                  <a:extLst>
                    <a:ext uri="{9D8B030D-6E8A-4147-A177-3AD203B41FA5}">
                      <a16:colId xmlns:a16="http://schemas.microsoft.com/office/drawing/2014/main" val="20000"/>
                    </a:ext>
                  </a:extLst>
                </a:gridCol>
              </a:tblGrid>
              <a:tr h="1815393">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من أجل هذا مخلصنا الصالح صرخ قائلًا: أن جسدي هو مأكل حق ودمي هو مشرب حق من يأكل جسدي ويشرب دمي يكون في وأنا أكون فيه، طهر نفوسنا وأجسادنا وأرواحنا لكي بقلب طاهر نناديك بنغمة البنوة قائلين </a:t>
                      </a:r>
                      <a:r>
                        <a:rPr lang="fr-FR" sz="2800" kern="1200" dirty="0">
                          <a:solidFill>
                            <a:schemeClr val="tx1"/>
                          </a:solidFill>
                          <a:effectLst/>
                          <a:latin typeface="+mn-lt"/>
                          <a:ea typeface="+mn-ea"/>
                          <a:cs typeface="+mn-cs"/>
                        </a:rPr>
                        <a:t>:</a:t>
                      </a:r>
                      <a:endParaRPr kumimoji="0" lang="ar-SA"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910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C’est ainsi que notre Bon Sauveur s’écria en disant : « Car ma chair est une vraie nourriture et mon sang un vrai breuvage. Celui qui mange ma chair et qui boit mon sang demeure en moi, et je demeure en lui ». Purifie nos esprits, nos corps, nos âmes, afin qu’avec un cœur pur nous te clamions de la manière des fils en disant :</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58536456-E27E-4B47-9163-FC3BFC94D8AE}"/>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38147257-BB97-4473-8176-831A7A10C3A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43386922"/>
      </p:ext>
    </p:extLst>
  </p:cSld>
  <p:clrMapOvr>
    <a:masterClrMapping/>
  </p:clrMapOvr>
  <p:transition/>
</p:sld>
</file>

<file path=ppt/slides/slide4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81122206"/>
      </p:ext>
    </p:extLst>
  </p:cSld>
  <p:clrMapOvr>
    <a:masterClrMapping/>
  </p:clrMapOvr>
  <p:transition/>
</p:sld>
</file>

<file path=ppt/slides/slide4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612171" name="Rectangle 11"/>
          <p:cNvSpPr>
            <a:spLocks noChangeArrowheads="1"/>
          </p:cNvSpPr>
          <p:nvPr/>
        </p:nvSpPr>
        <p:spPr bwMode="auto">
          <a:xfrm>
            <a:off x="381000" y="898591"/>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a:t>
            </a:r>
            <a:r>
              <a:rPr lang="ar-EG" sz="4000" dirty="0" err="1">
                <a:latin typeface="Times New Roman" pitchFamily="18" charset="0"/>
                <a:cs typeface="Times New Roman" pitchFamily="18" charset="0"/>
              </a:rPr>
              <a:t>سنوى</a:t>
            </a:r>
            <a:r>
              <a:rPr lang="ar-EG" sz="4000" dirty="0">
                <a:latin typeface="Times New Roman" pitchFamily="18" charset="0"/>
                <a:cs typeface="Times New Roman" pitchFamily="18" charset="0"/>
              </a:rPr>
              <a:t> للقديس </a:t>
            </a:r>
            <a:r>
              <a:rPr lang="ar-EG" sz="4000" dirty="0" err="1">
                <a:latin typeface="Times New Roman" pitchFamily="18" charset="0"/>
                <a:cs typeface="Times New Roman" pitchFamily="18" charset="0"/>
              </a:rPr>
              <a:t>أبيفانيوس</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74704001"/>
      </p:ext>
    </p:extLst>
  </p:cSld>
  <p:clrMapOvr>
    <a:masterClrMapping/>
  </p:clrMapOvr>
  <p:transition/>
</p:sld>
</file>

<file path=ppt/slides/slide4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11149" name="Group 13"/>
          <p:cNvGraphicFramePr>
            <a:graphicFrameLocks noGrp="1"/>
          </p:cNvGraphicFramePr>
          <p:nvPr>
            <p:extLst>
              <p:ext uri="{D42A27DB-BD31-4B8C-83A1-F6EECF244321}">
                <p14:modId xmlns:p14="http://schemas.microsoft.com/office/powerpoint/2010/main" val="2373465304"/>
              </p:ext>
            </p:extLst>
          </p:nvPr>
        </p:nvGraphicFramePr>
        <p:xfrm>
          <a:off x="0" y="0"/>
          <a:ext cx="9144000" cy="4949952"/>
        </p:xfrm>
        <a:graphic>
          <a:graphicData uri="http://schemas.openxmlformats.org/drawingml/2006/table">
            <a:tbl>
              <a:tblPr/>
              <a:tblGrid>
                <a:gridCol w="9144000">
                  <a:extLst>
                    <a:ext uri="{9D8B030D-6E8A-4147-A177-3AD203B41FA5}">
                      <a16:colId xmlns:a16="http://schemas.microsoft.com/office/drawing/2014/main" val="20000"/>
                    </a:ext>
                  </a:extLst>
                </a:gridCol>
              </a:tblGrid>
              <a:tr h="1772105">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400" kern="1200" dirty="0">
                          <a:solidFill>
                            <a:schemeClr val="tx1"/>
                          </a:solidFill>
                          <a:effectLst/>
                          <a:latin typeface="+mn-lt"/>
                          <a:ea typeface="+mn-ea"/>
                          <a:cs typeface="+mn-cs"/>
                        </a:rPr>
                        <a:t>يا إلهنا بلاد الحكمة أين مسكنها وأين مواطنها؟ أين آثار طريقها؟ مَنْ عبر البحر واشتراها بذهب نقي ؟ مَنْ صعد فوق السحاب وأنزلها ؟ الإنسان الفاني لا يعرف طريقها، هي منسية من كل البشر، مختفية عن الملائكة. الذين يحصلون</a:t>
                      </a:r>
                      <a:r>
                        <a:rPr lang="ar-EG" sz="2400" kern="1200" dirty="0">
                          <a:solidFill>
                            <a:schemeClr val="tx1"/>
                          </a:solidFill>
                          <a:effectLst/>
                          <a:latin typeface="+mn-lt"/>
                          <a:ea typeface="+mn-ea"/>
                          <a:cs typeface="+mn-cs"/>
                        </a:rPr>
                        <a:t> عليها</a:t>
                      </a:r>
                      <a:r>
                        <a:rPr lang="ar-SA" sz="2400" kern="1200" dirty="0">
                          <a:solidFill>
                            <a:schemeClr val="tx1"/>
                          </a:solidFill>
                          <a:effectLst/>
                          <a:latin typeface="+mn-lt"/>
                          <a:ea typeface="+mn-ea"/>
                          <a:cs typeface="+mn-cs"/>
                        </a:rPr>
                        <a:t> ينالون نعمة، الذين يبغضونها يحبون الموت، هي أجمل من الشمس وكل النجوم. هي تشبه نور الآب لأنها كائنة معه منذ الأزل</a:t>
                      </a:r>
                      <a:r>
                        <a:rPr lang="fr-FR" sz="2400" kern="1200" dirty="0">
                          <a:solidFill>
                            <a:schemeClr val="tx1"/>
                          </a:solidFill>
                          <a:effectLst/>
                          <a:latin typeface="+mn-lt"/>
                          <a:ea typeface="+mn-ea"/>
                          <a:cs typeface="+mn-cs"/>
                        </a:rPr>
                        <a:t>.</a:t>
                      </a:r>
                      <a:endParaRPr kumimoji="0" lang="ar-S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1286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000" kern="1200" dirty="0">
                          <a:solidFill>
                            <a:schemeClr val="tx1"/>
                          </a:solidFill>
                          <a:effectLst/>
                          <a:latin typeface="+mn-lt"/>
                          <a:ea typeface="+mn-ea"/>
                          <a:cs typeface="+mn-cs"/>
                        </a:rPr>
                        <a:t>Ô notre Dieu où pouvons-nous trouver la demeure des pays de la Sagesse ? Où sont les traces de son chemin ? Qui a traversé la mer et l’a acheté  avec de l’or pur ? Qui est monté au dessus des nuages et l’a fit descendre ? L’Homme éphémère ne connaît pas sa voie, Elle est oubliée de tous les êtres humains, et même cachée des anges ! Ceux qui  l’atteignent, obtiennent une grâce, et ceux qui l’a haïssent aiment la mort. Elle est plus belle que le soleil et que toutes les étoiles. Elle ressemble à la Lumière du Père, car Elle demeure avec lui depuis toujours. </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1608FBD9-133A-4309-8AD6-5A4B4D057CA5}"/>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3200925600"/>
      </p:ext>
    </p:extLst>
  </p:cSld>
  <p:clrMapOvr>
    <a:masterClrMapping/>
  </p:clrMapOvr>
  <p:transition/>
</p:sld>
</file>

<file path=ppt/slides/slide4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13197" name="Group 13"/>
          <p:cNvGraphicFramePr>
            <a:graphicFrameLocks noGrp="1"/>
          </p:cNvGraphicFramePr>
          <p:nvPr>
            <p:extLst>
              <p:ext uri="{D42A27DB-BD31-4B8C-83A1-F6EECF244321}">
                <p14:modId xmlns:p14="http://schemas.microsoft.com/office/powerpoint/2010/main" val="2536550033"/>
              </p:ext>
            </p:extLst>
          </p:nvPr>
        </p:nvGraphicFramePr>
        <p:xfrm>
          <a:off x="0" y="0"/>
          <a:ext cx="9143999" cy="4904598"/>
        </p:xfrm>
        <a:graphic>
          <a:graphicData uri="http://schemas.openxmlformats.org/drawingml/2006/table">
            <a:tbl>
              <a:tblPr/>
              <a:tblGrid>
                <a:gridCol w="9143999">
                  <a:extLst>
                    <a:ext uri="{9D8B030D-6E8A-4147-A177-3AD203B41FA5}">
                      <a16:colId xmlns:a16="http://schemas.microsoft.com/office/drawing/2014/main" val="20000"/>
                    </a:ext>
                  </a:extLst>
                </a:gridCol>
              </a:tblGrid>
              <a:tr h="1806547">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400" kern="1200" dirty="0">
                          <a:solidFill>
                            <a:schemeClr val="tx1"/>
                          </a:solidFill>
                          <a:effectLst/>
                          <a:latin typeface="+mn-lt"/>
                          <a:ea typeface="+mn-ea"/>
                          <a:cs typeface="+mn-cs"/>
                        </a:rPr>
                        <a:t>الحكمة مع أنها كائنة منذ القدم ولكنها تجدِّد الجميع في كل زمان. تدخل إلى نفوس الأبرار. هي خير من اللآلئ وكل كرامة لا تساويها. لها المشورة والقدرة والمعرفة. بها يملك الملوك، بها يُكرَّم العظماء وبها يملك الرؤساء الأرض. هي تحب الذين يحبونها وتحفظ الذين يحفظونها والذين يطلبونها يجدون نعمة</a:t>
                      </a:r>
                      <a:r>
                        <a:rPr lang="fr-FR" sz="2400" kern="1200" dirty="0">
                          <a:solidFill>
                            <a:schemeClr val="tx1"/>
                          </a:solidFill>
                          <a:effectLst/>
                          <a:latin typeface="+mn-lt"/>
                          <a:ea typeface="+mn-ea"/>
                          <a:cs typeface="+mn-cs"/>
                        </a:rPr>
                        <a:t>.</a:t>
                      </a:r>
                      <a:endParaRPr kumimoji="0" lang="ar-S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340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Malgré le fait qu’Elle soit établie dès l’origine, la Sagesse renouvelle tout être en tout temps. Elle pénètre les âmes des justes. Elle vaut plus que toutes les perles, et tout honneur ne peut l’égaler. Elle a le conseil, la puissance et la connaissance. Par Elle les rois règnent, les nobles sont honorés, et les princes gouvernent la terre. Elle aime ceux qui l’aiment, Elle garde ceux qui la gardent dans leurs cœurs, et ceux qui la demandent, trouvent une grâce.</a:t>
                      </a:r>
                      <a:endParaRPr kumimoji="0" lang="fr-CA" sz="2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35700986"/>
      </p:ext>
    </p:extLst>
  </p:cSld>
  <p:clrMapOvr>
    <a:masterClrMapping/>
  </p:clrMapOvr>
  <p:transition/>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4"/>
          <p:cNvSpPr>
            <a:spLocks noChangeArrowheads="1"/>
          </p:cNvSpPr>
          <p:nvPr/>
        </p:nvSpPr>
        <p:spPr bwMode="auto">
          <a:xfrm>
            <a:off x="5004197" y="255985"/>
            <a:ext cx="2905125" cy="2631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لجميع صفوف الشهداء السلام لأنبا أنطونيوس والثلاثة مقارات</a:t>
            </a:r>
            <a:endParaRPr lang="fr-FR" sz="3300">
              <a:solidFill>
                <a:srgbClr val="FFFFFF"/>
              </a:solidFill>
              <a:cs typeface="Arial" charset="0"/>
            </a:endParaRPr>
          </a:p>
        </p:txBody>
      </p:sp>
      <p:sp>
        <p:nvSpPr>
          <p:cNvPr id="10243"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&lt;ere `p,oroc tyrf @ `nte ni¢ @ ,ere abba Antwni @ nem pi=g Makarioc.</a:t>
            </a:r>
            <a:endParaRPr lang="fr-FR" sz="2700">
              <a:solidFill>
                <a:srgbClr val="FFFFFF"/>
              </a:solidFill>
              <a:latin typeface="CS Avva Shenouda" pitchFamily="34" charset="0"/>
              <a:cs typeface="Arial" charset="0"/>
            </a:endParaRPr>
          </a:p>
        </p:txBody>
      </p:sp>
      <p:sp>
        <p:nvSpPr>
          <p:cNvPr id="10244"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Salut à tous les chœurs</a:t>
            </a:r>
          </a:p>
          <a:p>
            <a:pPr algn="ctr" fontAlgn="base">
              <a:spcBef>
                <a:spcPct val="0"/>
              </a:spcBef>
              <a:spcAft>
                <a:spcPct val="0"/>
              </a:spcAft>
            </a:pPr>
            <a:r>
              <a:rPr lang="fr-FR" sz="2400" b="1" dirty="0">
                <a:solidFill>
                  <a:srgbClr val="FFFFFF"/>
                </a:solidFill>
                <a:latin typeface="Book Antiqua" pitchFamily="18" charset="0"/>
                <a:cs typeface="Arial" charset="0"/>
              </a:rPr>
              <a:t>Tous les chœurs des martyrs</a:t>
            </a:r>
          </a:p>
          <a:p>
            <a:pPr algn="ctr" fontAlgn="base">
              <a:spcBef>
                <a:spcPct val="0"/>
              </a:spcBef>
              <a:spcAft>
                <a:spcPct val="0"/>
              </a:spcAft>
            </a:pPr>
            <a:r>
              <a:rPr lang="fr-FR" sz="2400" b="1" dirty="0">
                <a:solidFill>
                  <a:srgbClr val="FFFFFF"/>
                </a:solidFill>
                <a:latin typeface="Book Antiqua" pitchFamily="18" charset="0"/>
                <a:cs typeface="Arial" charset="0"/>
              </a:rPr>
              <a:t>Salut à Abba Antoine</a:t>
            </a:r>
          </a:p>
          <a:p>
            <a:pPr algn="ctr" fontAlgn="base">
              <a:spcBef>
                <a:spcPct val="0"/>
              </a:spcBef>
              <a:spcAft>
                <a:spcPct val="0"/>
              </a:spcAft>
            </a:pPr>
            <a:r>
              <a:rPr lang="fr-FR" sz="2400" b="1" dirty="0">
                <a:solidFill>
                  <a:srgbClr val="FFFFFF"/>
                </a:solidFill>
                <a:latin typeface="Book Antiqua" pitchFamily="18" charset="0"/>
                <a:cs typeface="Arial" charset="0"/>
              </a:rPr>
              <a:t>Aussi aux trois Macaire</a:t>
            </a:r>
          </a:p>
        </p:txBody>
      </p:sp>
      <p:sp>
        <p:nvSpPr>
          <p:cNvPr id="2" name="Action Button: Custom 11">
            <a:hlinkClick r:id="rId2" action="ppaction://hlinksldjump" highlightClick="1"/>
            <a:extLst>
              <a:ext uri="{FF2B5EF4-FFF2-40B4-BE49-F238E27FC236}">
                <a16:creationId xmlns:a16="http://schemas.microsoft.com/office/drawing/2014/main" id="{D6E4858E-70CE-9A1E-9617-CC0FC555C8D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23167698"/>
      </p:ext>
    </p:extLst>
  </p:cSld>
  <p:clrMapOvr>
    <a:masterClrMapping/>
  </p:clrMapOvr>
  <p:transition/>
</p:sld>
</file>

<file path=ppt/slides/slide4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14221" name="Group 13"/>
          <p:cNvGraphicFramePr>
            <a:graphicFrameLocks noGrp="1"/>
          </p:cNvGraphicFramePr>
          <p:nvPr>
            <p:extLst>
              <p:ext uri="{D42A27DB-BD31-4B8C-83A1-F6EECF244321}">
                <p14:modId xmlns:p14="http://schemas.microsoft.com/office/powerpoint/2010/main" val="1222135977"/>
              </p:ext>
            </p:extLst>
          </p:nvPr>
        </p:nvGraphicFramePr>
        <p:xfrm>
          <a:off x="0" y="226979"/>
          <a:ext cx="9144000" cy="4122413"/>
        </p:xfrm>
        <a:graphic>
          <a:graphicData uri="http://schemas.openxmlformats.org/drawingml/2006/table">
            <a:tbl>
              <a:tblPr/>
              <a:tblGrid>
                <a:gridCol w="9144000">
                  <a:extLst>
                    <a:ext uri="{9D8B030D-6E8A-4147-A177-3AD203B41FA5}">
                      <a16:colId xmlns:a16="http://schemas.microsoft.com/office/drawing/2014/main" val="20000"/>
                    </a:ext>
                  </a:extLst>
                </a:gridCol>
              </a:tblGrid>
              <a:tr h="1206951">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الحكمة تتمشى في طريق العدل وتتحرك في سبيل الحق لتهب الذين يعرفونها غنى وتملأ خزائنهم فرحاً</a:t>
                      </a:r>
                      <a:r>
                        <a:rPr lang="fr-FR" sz="2800" kern="1200" dirty="0">
                          <a:solidFill>
                            <a:schemeClr val="tx1"/>
                          </a:solidFill>
                          <a:effectLst/>
                          <a:latin typeface="+mn-lt"/>
                          <a:ea typeface="+mn-ea"/>
                          <a:cs typeface="+mn-cs"/>
                        </a:rPr>
                        <a:t>.</a:t>
                      </a:r>
                      <a:endParaRPr kumimoji="0" lang="ar-SA"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0356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La sagesse se conduit dans le chemin de la justice, et se dirige vers la vérité pour accorder à ceux qui la connaissent une richesse et remplit leur maison de joie. </a:t>
                      </a:r>
                      <a:endParaRPr kumimoji="0" lang="fr-CA" sz="36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12252849"/>
      </p:ext>
    </p:extLst>
  </p:cSld>
  <p:clrMapOvr>
    <a:masterClrMapping/>
  </p:clrMapOvr>
  <p:transition/>
</p:sld>
</file>

<file path=ppt/slides/slide4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15245" name="Group 13"/>
          <p:cNvGraphicFramePr>
            <a:graphicFrameLocks noGrp="1"/>
          </p:cNvGraphicFramePr>
          <p:nvPr>
            <p:extLst>
              <p:ext uri="{D42A27DB-BD31-4B8C-83A1-F6EECF244321}">
                <p14:modId xmlns:p14="http://schemas.microsoft.com/office/powerpoint/2010/main" val="2339294469"/>
              </p:ext>
            </p:extLst>
          </p:nvPr>
        </p:nvGraphicFramePr>
        <p:xfrm>
          <a:off x="0" y="0"/>
          <a:ext cx="9143999" cy="4974336"/>
        </p:xfrm>
        <a:graphic>
          <a:graphicData uri="http://schemas.openxmlformats.org/drawingml/2006/table">
            <a:tbl>
              <a:tblPr/>
              <a:tblGrid>
                <a:gridCol w="9143999">
                  <a:extLst>
                    <a:ext uri="{9D8B030D-6E8A-4147-A177-3AD203B41FA5}">
                      <a16:colId xmlns:a16="http://schemas.microsoft.com/office/drawing/2014/main" val="20000"/>
                    </a:ext>
                  </a:extLst>
                </a:gridCol>
              </a:tblGrid>
              <a:tr h="2198105">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أعطاها الله لأبينا يعقوب ثم ظهرت على الأرض ومشت كإنسان. هوذا الحكمة قد بنت لها بيتاً وأسست أعمدتها السبعة. ذبحت ذبائحها، سكبت خمرها، وأرست مائدتها. بيتها هو الكنيسة الجامعة الرسولية وأعمدتها السبعة هي أسرار الله </a:t>
                      </a:r>
                      <a:r>
                        <a:rPr lang="ar-SA" sz="2800" kern="1200" dirty="0" err="1">
                          <a:solidFill>
                            <a:schemeClr val="tx1"/>
                          </a:solidFill>
                          <a:effectLst/>
                          <a:latin typeface="+mn-lt"/>
                          <a:ea typeface="+mn-ea"/>
                          <a:cs typeface="+mn-cs"/>
                        </a:rPr>
                        <a:t>المحيية</a:t>
                      </a:r>
                      <a:r>
                        <a:rPr lang="fr-FR" sz="2800" kern="1200" dirty="0">
                          <a:solidFill>
                            <a:schemeClr val="tx1"/>
                          </a:solidFill>
                          <a:effectLst/>
                          <a:latin typeface="+mn-lt"/>
                          <a:ea typeface="+mn-ea"/>
                          <a:cs typeface="+mn-cs"/>
                        </a:rPr>
                        <a:t>.</a:t>
                      </a:r>
                      <a:endParaRPr kumimoji="0" lang="ar-SA"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38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Dieu l’a donnée à notre père Jacob, puis Elle est apparue sur terre et a marché comme l’Homme. Voici que La Sagesse s’est bâtie une maison et a fondé ses sept colonnes. Elle immola ses holocaustes, versa son vin, prépara sa table. Sa maison est l’Eglise universelle apostolique, et ses sept colonnes sont les sacrements vivifiants de Dieu. </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17195505"/>
      </p:ext>
    </p:extLst>
  </p:cSld>
  <p:clrMapOvr>
    <a:masterClrMapping/>
  </p:clrMapOvr>
  <p:transition/>
</p:sld>
</file>

<file path=ppt/slides/slide4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16270" name="Group 14"/>
          <p:cNvGraphicFramePr>
            <a:graphicFrameLocks noGrp="1"/>
          </p:cNvGraphicFramePr>
          <p:nvPr>
            <p:extLst>
              <p:ext uri="{D42A27DB-BD31-4B8C-83A1-F6EECF244321}">
                <p14:modId xmlns:p14="http://schemas.microsoft.com/office/powerpoint/2010/main" val="2826172062"/>
              </p:ext>
            </p:extLst>
          </p:nvPr>
        </p:nvGraphicFramePr>
        <p:xfrm>
          <a:off x="0" y="0"/>
          <a:ext cx="9144000" cy="4498562"/>
        </p:xfrm>
        <a:graphic>
          <a:graphicData uri="http://schemas.openxmlformats.org/drawingml/2006/table">
            <a:tbl>
              <a:tblPr/>
              <a:tblGrid>
                <a:gridCol w="9144000">
                  <a:extLst>
                    <a:ext uri="{9D8B030D-6E8A-4147-A177-3AD203B41FA5}">
                      <a16:colId xmlns:a16="http://schemas.microsoft.com/office/drawing/2014/main" val="20000"/>
                    </a:ext>
                  </a:extLst>
                </a:gridCol>
              </a:tblGrid>
              <a:tr h="1529896">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الحكمة أرسلت عبيدها ينادون على الدوام قائلين: "مَنْ هو بسيط فتمل إليَّ." ولناقص الفهم تقول لهم: "هلموا كلوا من خبزي </a:t>
                      </a:r>
                      <a:r>
                        <a:rPr kumimoji="0" lang="ar-SA" sz="2800" b="0" i="0" u="none" strike="noStrike" cap="none" normalizeH="0" baseline="0" dirty="0" err="1">
                          <a:ln>
                            <a:noFill/>
                          </a:ln>
                          <a:solidFill>
                            <a:schemeClr val="tx1"/>
                          </a:solidFill>
                          <a:effectLst/>
                          <a:latin typeface="Arial" charset="0"/>
                          <a:cs typeface="Arial" charset="0"/>
                        </a:rPr>
                        <a:t>وإشربوا</a:t>
                      </a:r>
                      <a:r>
                        <a:rPr kumimoji="0" lang="ar-SA" sz="2800" b="0" i="0" u="none" strike="noStrike" cap="none" normalizeH="0" baseline="0" dirty="0">
                          <a:ln>
                            <a:noFill/>
                          </a:ln>
                          <a:solidFill>
                            <a:schemeClr val="tx1"/>
                          </a:solidFill>
                          <a:effectLst/>
                          <a:latin typeface="Arial" charset="0"/>
                          <a:cs typeface="Arial" charset="0"/>
                        </a:rPr>
                        <a:t> من دمي. أتركوا الجهالة عنكم فتحيوا.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5299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400" kern="1200" dirty="0">
                          <a:solidFill>
                            <a:schemeClr val="tx1"/>
                          </a:solidFill>
                          <a:effectLst/>
                          <a:latin typeface="+mn-lt"/>
                          <a:ea typeface="+mn-ea"/>
                          <a:cs typeface="+mn-cs"/>
                        </a:rPr>
                        <a:t>La Sagesse a envoyé ses serviteurs proclamer sans cesse, disant : «Pour celui qui est simple elle se penche vers lui ». Et aux insensés elle dit : « Venez manger de mon Corps et buvez de mon Sang. Abandonnez toute ignorance et vous vivrez ».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45202294"/>
      </p:ext>
    </p:extLst>
  </p:cSld>
  <p:clrMapOvr>
    <a:masterClrMapping/>
  </p:clrMapOvr>
  <p:transition/>
</p:sld>
</file>

<file path=ppt/slides/slide4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19340" name="Group 12"/>
          <p:cNvGraphicFramePr>
            <a:graphicFrameLocks noGrp="1"/>
          </p:cNvGraphicFramePr>
          <p:nvPr>
            <p:extLst>
              <p:ext uri="{D42A27DB-BD31-4B8C-83A1-F6EECF244321}">
                <p14:modId xmlns:p14="http://schemas.microsoft.com/office/powerpoint/2010/main" val="1894694474"/>
              </p:ext>
            </p:extLst>
          </p:nvPr>
        </p:nvGraphicFramePr>
        <p:xfrm>
          <a:off x="0" y="0"/>
          <a:ext cx="9144000" cy="4818888"/>
        </p:xfrm>
        <a:graphic>
          <a:graphicData uri="http://schemas.openxmlformats.org/drawingml/2006/table">
            <a:tbl>
              <a:tblPr/>
              <a:tblGrid>
                <a:gridCol w="9144000">
                  <a:extLst>
                    <a:ext uri="{9D8B030D-6E8A-4147-A177-3AD203B41FA5}">
                      <a16:colId xmlns:a16="http://schemas.microsoft.com/office/drawing/2014/main" val="20000"/>
                    </a:ext>
                  </a:extLst>
                </a:gridCol>
              </a:tblGrid>
              <a:tr h="1082689">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400" kern="1200" dirty="0">
                          <a:solidFill>
                            <a:schemeClr val="tx1"/>
                          </a:solidFill>
                          <a:effectLst/>
                          <a:latin typeface="+mn-lt"/>
                          <a:ea typeface="+mn-ea"/>
                          <a:cs typeface="+mn-cs"/>
                        </a:rPr>
                        <a:t>أما الحكمة فهي مخلصنا يسوع المسيح الذي فدانا بذبيحة جسده، </a:t>
                      </a:r>
                      <a:r>
                        <a:rPr lang="ar-SA" sz="2400" kern="1200" dirty="0" err="1">
                          <a:solidFill>
                            <a:schemeClr val="tx1"/>
                          </a:solidFill>
                          <a:effectLst/>
                          <a:latin typeface="+mn-lt"/>
                          <a:ea typeface="+mn-ea"/>
                          <a:cs typeface="+mn-cs"/>
                        </a:rPr>
                        <a:t>وإشترانا</a:t>
                      </a:r>
                      <a:r>
                        <a:rPr lang="ar-SA" sz="2400" kern="1200" dirty="0">
                          <a:solidFill>
                            <a:schemeClr val="tx1"/>
                          </a:solidFill>
                          <a:effectLst/>
                          <a:latin typeface="+mn-lt"/>
                          <a:ea typeface="+mn-ea"/>
                          <a:cs typeface="+mn-cs"/>
                        </a:rPr>
                        <a:t> بسفك دمه، </a:t>
                      </a:r>
                      <a:r>
                        <a:rPr lang="ar-SA" sz="2400" kern="1200" dirty="0" err="1">
                          <a:solidFill>
                            <a:schemeClr val="tx1"/>
                          </a:solidFill>
                          <a:effectLst/>
                          <a:latin typeface="+mn-lt"/>
                          <a:ea typeface="+mn-ea"/>
                          <a:cs typeface="+mn-cs"/>
                        </a:rPr>
                        <a:t>وإختارنا</a:t>
                      </a:r>
                      <a:r>
                        <a:rPr lang="ar-SA" sz="2400" kern="1200" dirty="0">
                          <a:solidFill>
                            <a:schemeClr val="tx1"/>
                          </a:solidFill>
                          <a:effectLst/>
                          <a:latin typeface="+mn-lt"/>
                          <a:ea typeface="+mn-ea"/>
                          <a:cs typeface="+mn-cs"/>
                        </a:rPr>
                        <a:t> لملكوته الأبدي. لهذا نسألك يا سيدنا أن تعطينا أن نجد الحكمة منك وحدك. وأن تقبل هذه الذبيحة من </a:t>
                      </a:r>
                      <a:r>
                        <a:rPr lang="ar-SA" sz="2400" kern="1200" dirty="0" err="1">
                          <a:solidFill>
                            <a:schemeClr val="tx1"/>
                          </a:solidFill>
                          <a:effectLst/>
                          <a:latin typeface="+mn-lt"/>
                          <a:ea typeface="+mn-ea"/>
                          <a:cs typeface="+mn-cs"/>
                        </a:rPr>
                        <a:t>إيدينا</a:t>
                      </a:r>
                      <a:r>
                        <a:rPr lang="ar-SA" sz="2400" kern="1200" dirty="0">
                          <a:solidFill>
                            <a:schemeClr val="tx1"/>
                          </a:solidFill>
                          <a:effectLst/>
                          <a:latin typeface="+mn-lt"/>
                          <a:ea typeface="+mn-ea"/>
                          <a:cs typeface="+mn-cs"/>
                        </a:rPr>
                        <a:t> وأن تقبل منا أصوامنا وصلواتنا. لكي بدالة البنين نصرخ إليك يا أبانا السماوي قائلين:</a:t>
                      </a:r>
                      <a:endParaRPr kumimoji="0" lang="ar-S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065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Quant à la Sagesse, c’est notre Sauveur Jésus-Christ, qui nous a sauvé avec le sacrifice de son Corps, et nous a racheté par son Sang répandu pour nous, et nous a choisi pour son Royaume éternel. C’est pour cela que nous t’implorons ô notre maître, de nous aider à trouver cette Sagesse venant de toi seul. Accepte cette oblation de nos mains, ainsi que nos jeûnes et nos prières, afin qu’avec la confiance des fils nous puissions te clamer ô notre père céleste en disant :</a:t>
                      </a:r>
                      <a:endParaRPr kumimoji="0" lang="fr-CA" sz="2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59D9555A-AE4A-4EFB-84B8-C2F440EFD878}"/>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4D636C13-5BE8-48BE-B4DD-3471D6A733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36082288"/>
      </p:ext>
    </p:extLst>
  </p:cSld>
  <p:clrMapOvr>
    <a:masterClrMapping/>
  </p:clrMapOvr>
  <p:transition/>
</p:sld>
</file>

<file path=ppt/slides/slide4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25060753"/>
      </p:ext>
    </p:extLst>
  </p:cSld>
  <p:clrMapOvr>
    <a:masterClrMapping/>
  </p:clrMapOvr>
  <p:transition/>
</p:sld>
</file>

<file path=ppt/slides/slide4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621387"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الاعياد السيدية وفى الميلاد</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74998518"/>
      </p:ext>
    </p:extLst>
  </p:cSld>
  <p:clrMapOvr>
    <a:masterClrMapping/>
  </p:clrMapOvr>
  <p:transition/>
</p:sld>
</file>

<file path=ppt/slides/slide4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20365" name="Group 13"/>
          <p:cNvGraphicFramePr>
            <a:graphicFrameLocks noGrp="1"/>
          </p:cNvGraphicFramePr>
          <p:nvPr>
            <p:extLst>
              <p:ext uri="{D42A27DB-BD31-4B8C-83A1-F6EECF244321}">
                <p14:modId xmlns:p14="http://schemas.microsoft.com/office/powerpoint/2010/main" val="1273723021"/>
              </p:ext>
            </p:extLst>
          </p:nvPr>
        </p:nvGraphicFramePr>
        <p:xfrm>
          <a:off x="76200" y="-57150"/>
          <a:ext cx="8991600" cy="4850892"/>
        </p:xfrm>
        <a:graphic>
          <a:graphicData uri="http://schemas.openxmlformats.org/drawingml/2006/table">
            <a:tbl>
              <a:tblPr/>
              <a:tblGrid>
                <a:gridCol w="8991600">
                  <a:extLst>
                    <a:ext uri="{9D8B030D-6E8A-4147-A177-3AD203B41FA5}">
                      <a16:colId xmlns:a16="http://schemas.microsoft.com/office/drawing/2014/main" val="20000"/>
                    </a:ext>
                  </a:extLst>
                </a:gridCol>
              </a:tblGrid>
              <a:tr h="16504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اللهم الذي سبق علمه وجود الكائنات، الذي أوجد الروح من لا شيء وحمله في الجسد إلى الزمان الذي يريد فيه أن ينقل إلى المظال الأبدية.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99508954"/>
      </p:ext>
    </p:extLst>
  </p:cSld>
  <p:clrMapOvr>
    <a:masterClrMapping/>
  </p:clrMapOvr>
  <p:transition/>
</p:sld>
</file>

<file path=ppt/slides/slide4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22413" name="Group 13"/>
          <p:cNvGraphicFramePr>
            <a:graphicFrameLocks noGrp="1"/>
          </p:cNvGraphicFramePr>
          <p:nvPr>
            <p:extLst>
              <p:ext uri="{D42A27DB-BD31-4B8C-83A1-F6EECF244321}">
                <p14:modId xmlns:p14="http://schemas.microsoft.com/office/powerpoint/2010/main" val="3118461245"/>
              </p:ext>
            </p:extLst>
          </p:nvPr>
        </p:nvGraphicFramePr>
        <p:xfrm>
          <a:off x="76200" y="-57150"/>
          <a:ext cx="8991600" cy="5216652"/>
        </p:xfrm>
        <a:graphic>
          <a:graphicData uri="http://schemas.openxmlformats.org/drawingml/2006/table">
            <a:tbl>
              <a:tblPr/>
              <a:tblGrid>
                <a:gridCol w="8991600">
                  <a:extLst>
                    <a:ext uri="{9D8B030D-6E8A-4147-A177-3AD203B41FA5}">
                      <a16:colId xmlns:a16="http://schemas.microsoft.com/office/drawing/2014/main" val="20000"/>
                    </a:ext>
                  </a:extLst>
                </a:gridCol>
              </a:tblGrid>
              <a:tr h="201625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الذي تنبأ عنه رجال الله الأصفياء فقال يعقوب أبو الأسباط: إنني رأيا رؤيا إذ بسلم منصوب من الأرض إلى السماء، وملائكة الله تصعد وتنزل عليه، والرب واقف عليه ويقول: أنا هو الرب إله إبراهيم أبيك وإله اسحق.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41373717"/>
      </p:ext>
    </p:extLst>
  </p:cSld>
  <p:clrMapOvr>
    <a:masterClrMapping/>
  </p:clrMapOvr>
  <p:transition/>
</p:sld>
</file>

<file path=ppt/slides/slide4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23437" name="Group 13"/>
          <p:cNvGraphicFramePr>
            <a:graphicFrameLocks noGrp="1"/>
          </p:cNvGraphicFramePr>
          <p:nvPr>
            <p:extLst>
              <p:ext uri="{D42A27DB-BD31-4B8C-83A1-F6EECF244321}">
                <p14:modId xmlns:p14="http://schemas.microsoft.com/office/powerpoint/2010/main" val="3517489720"/>
              </p:ext>
            </p:extLst>
          </p:nvPr>
        </p:nvGraphicFramePr>
        <p:xfrm>
          <a:off x="76200" y="-57150"/>
          <a:ext cx="8991600" cy="5216652"/>
        </p:xfrm>
        <a:graphic>
          <a:graphicData uri="http://schemas.openxmlformats.org/drawingml/2006/table">
            <a:tbl>
              <a:tblPr/>
              <a:tblGrid>
                <a:gridCol w="8991600">
                  <a:extLst>
                    <a:ext uri="{9D8B030D-6E8A-4147-A177-3AD203B41FA5}">
                      <a16:colId xmlns:a16="http://schemas.microsoft.com/office/drawing/2014/main" val="20000"/>
                    </a:ext>
                  </a:extLst>
                </a:gridCol>
              </a:tblGrid>
              <a:tr h="201625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إشعياء ذو الصوت العظيم في الأنبياء تنبأ قائلاً: هوذا العذراء تحبل وتلد إبناً ويدعي إسمه عمانوئيل الذي تأويله الله معنا إنه ولد لنا ولد ونعطي إبنا وتكون الرياسة على منكبيه الله القوي المتسلط وملاك المشورة في الرئاسة الأبوية.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20313695"/>
      </p:ext>
    </p:extLst>
  </p:cSld>
  <p:clrMapOvr>
    <a:masterClrMapping/>
  </p:clrMapOvr>
  <p:transition/>
</p:sld>
</file>

<file path=ppt/slides/slide4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24461" name="Group 13"/>
          <p:cNvGraphicFramePr>
            <a:graphicFrameLocks noGrp="1"/>
          </p:cNvGraphicFramePr>
          <p:nvPr>
            <p:extLst>
              <p:ext uri="{D42A27DB-BD31-4B8C-83A1-F6EECF244321}">
                <p14:modId xmlns:p14="http://schemas.microsoft.com/office/powerpoint/2010/main" val="2457754366"/>
              </p:ext>
            </p:extLst>
          </p:nvPr>
        </p:nvGraphicFramePr>
        <p:xfrm>
          <a:off x="76200" y="-57150"/>
          <a:ext cx="8991600" cy="4850892"/>
        </p:xfrm>
        <a:graphic>
          <a:graphicData uri="http://schemas.openxmlformats.org/drawingml/2006/table">
            <a:tbl>
              <a:tblPr/>
              <a:tblGrid>
                <a:gridCol w="8991600">
                  <a:extLst>
                    <a:ext uri="{9D8B030D-6E8A-4147-A177-3AD203B41FA5}">
                      <a16:colId xmlns:a16="http://schemas.microsoft.com/office/drawing/2014/main" val="20000"/>
                    </a:ext>
                  </a:extLst>
                </a:gridCol>
              </a:tblGrid>
              <a:tr h="16504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إرميا الصريح في الأنبياء تنبأ قائلاً: من أجل صهيون لا أسكت ومن أجل اورشليم لا أفتر. ترياق جلعاد هو شفاء إبنه شعبي فلنذهب إلى جلعاد ونطلب الشفاء من ذلك الموضع.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46862095"/>
      </p:ext>
    </p:extLst>
  </p:cSld>
  <p:clrMapOvr>
    <a:masterClrMapping/>
  </p:clrMapOvr>
  <p:transition/>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4"/>
          <p:cNvSpPr>
            <a:spLocks noChangeArrowheads="1"/>
          </p:cNvSpPr>
          <p:nvPr/>
        </p:nvSpPr>
        <p:spPr bwMode="auto">
          <a:xfrm>
            <a:off x="5004197" y="255985"/>
            <a:ext cx="2905125" cy="2631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لجميع صفوف لباس الصليب السلام لجميع القديسين الذين ارضوا الرب</a:t>
            </a:r>
            <a:endParaRPr lang="fr-FR" sz="3300">
              <a:solidFill>
                <a:srgbClr val="FFFFFF"/>
              </a:solidFill>
              <a:cs typeface="Arial" charset="0"/>
            </a:endParaRPr>
          </a:p>
        </p:txBody>
      </p:sp>
      <p:sp>
        <p:nvSpPr>
          <p:cNvPr id="11267"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&lt;ere `p,oroc tyrf @</a:t>
            </a:r>
          </a:p>
          <a:p>
            <a:pPr algn="just" fontAlgn="base">
              <a:spcBef>
                <a:spcPct val="0"/>
              </a:spcBef>
              <a:spcAft>
                <a:spcPct val="0"/>
              </a:spcAft>
            </a:pPr>
            <a:r>
              <a:rPr lang="fr-FR" sz="2700">
                <a:solidFill>
                  <a:srgbClr val="FFFFFF"/>
                </a:solidFill>
                <a:latin typeface="CS Avva Shenouda" pitchFamily="34" charset="0"/>
                <a:cs typeface="Arial" charset="0"/>
              </a:rPr>
              <a:t> `nte ni`ctaurovoroc @ ,ere ny=e=;=u tyrou @</a:t>
            </a:r>
          </a:p>
          <a:p>
            <a:pPr algn="just" fontAlgn="base">
              <a:spcBef>
                <a:spcPct val="0"/>
              </a:spcBef>
              <a:spcAft>
                <a:spcPct val="0"/>
              </a:spcAft>
            </a:pPr>
            <a:r>
              <a:rPr lang="fr-FR" sz="2700">
                <a:solidFill>
                  <a:srgbClr val="FFFFFF"/>
                </a:solidFill>
                <a:latin typeface="CS Avva Shenouda" pitchFamily="34" charset="0"/>
                <a:cs typeface="Arial" charset="0"/>
              </a:rPr>
              <a:t> `etauranaf `mP¡.</a:t>
            </a:r>
          </a:p>
        </p:txBody>
      </p:sp>
      <p:sp>
        <p:nvSpPr>
          <p:cNvPr id="11268"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Salut à tous les chœurs</a:t>
            </a:r>
          </a:p>
          <a:p>
            <a:pPr algn="ctr" fontAlgn="base">
              <a:spcBef>
                <a:spcPct val="0"/>
              </a:spcBef>
              <a:spcAft>
                <a:spcPct val="0"/>
              </a:spcAft>
            </a:pPr>
            <a:r>
              <a:rPr lang="fr-FR" sz="2400" b="1" dirty="0">
                <a:solidFill>
                  <a:srgbClr val="FFFFFF"/>
                </a:solidFill>
                <a:latin typeface="Book Antiqua" pitchFamily="18" charset="0"/>
                <a:cs typeface="Arial" charset="0"/>
              </a:rPr>
              <a:t>De ceux qui portent la croix</a:t>
            </a:r>
          </a:p>
          <a:p>
            <a:pPr algn="ctr" fontAlgn="base">
              <a:spcBef>
                <a:spcPct val="0"/>
              </a:spcBef>
              <a:spcAft>
                <a:spcPct val="0"/>
              </a:spcAft>
            </a:pPr>
            <a:r>
              <a:rPr lang="fr-FR" sz="2400" b="1" dirty="0">
                <a:solidFill>
                  <a:srgbClr val="FFFFFF"/>
                </a:solidFill>
                <a:latin typeface="Book Antiqua" pitchFamily="18" charset="0"/>
                <a:cs typeface="Arial" charset="0"/>
              </a:rPr>
              <a:t>Salut à tous les saints</a:t>
            </a:r>
          </a:p>
          <a:p>
            <a:pPr algn="ctr" fontAlgn="base">
              <a:spcBef>
                <a:spcPct val="0"/>
              </a:spcBef>
              <a:spcAft>
                <a:spcPct val="0"/>
              </a:spcAft>
            </a:pPr>
            <a:r>
              <a:rPr lang="fr-FR" sz="2400" b="1" dirty="0">
                <a:solidFill>
                  <a:srgbClr val="FFFFFF"/>
                </a:solidFill>
                <a:latin typeface="Book Antiqua" pitchFamily="18" charset="0"/>
                <a:cs typeface="Arial" charset="0"/>
              </a:rPr>
              <a:t>Qui ont plu au Seigneur.</a:t>
            </a:r>
          </a:p>
        </p:txBody>
      </p:sp>
      <p:sp>
        <p:nvSpPr>
          <p:cNvPr id="2" name="Action Button: Custom 11">
            <a:hlinkClick r:id="rId2" action="ppaction://hlinksldjump" highlightClick="1"/>
            <a:extLst>
              <a:ext uri="{FF2B5EF4-FFF2-40B4-BE49-F238E27FC236}">
                <a16:creationId xmlns:a16="http://schemas.microsoft.com/office/drawing/2014/main" id="{9754E1D0-9C65-09BD-E2C0-7489D1613A5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80019671"/>
      </p:ext>
    </p:extLst>
  </p:cSld>
  <p:clrMapOvr>
    <a:masterClrMapping/>
  </p:clrMapOvr>
  <p:transition/>
</p:sld>
</file>

<file path=ppt/slides/slide4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25486" name="Group 14"/>
          <p:cNvGraphicFramePr>
            <a:graphicFrameLocks noGrp="1"/>
          </p:cNvGraphicFramePr>
          <p:nvPr>
            <p:extLst>
              <p:ext uri="{D42A27DB-BD31-4B8C-83A1-F6EECF244321}">
                <p14:modId xmlns:p14="http://schemas.microsoft.com/office/powerpoint/2010/main" val="1385456637"/>
              </p:ext>
            </p:extLst>
          </p:nvPr>
        </p:nvGraphicFramePr>
        <p:xfrm>
          <a:off x="76200" y="-57150"/>
          <a:ext cx="8991600" cy="5289804"/>
        </p:xfrm>
        <a:graphic>
          <a:graphicData uri="http://schemas.openxmlformats.org/drawingml/2006/table">
            <a:tbl>
              <a:tblPr/>
              <a:tblGrid>
                <a:gridCol w="8991600">
                  <a:extLst>
                    <a:ext uri="{9D8B030D-6E8A-4147-A177-3AD203B41FA5}">
                      <a16:colId xmlns:a16="http://schemas.microsoft.com/office/drawing/2014/main" val="20000"/>
                    </a:ext>
                  </a:extLst>
                </a:gridCol>
              </a:tblGrid>
              <a:tr h="2089404">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جلعاد هي الجامعة الرسولية وترياقها هو جسد ودم عمانوئيل، وإبنة شعبي هي العروس الحقيقية التي نالت الطهارة من إبنها الحبيب يسوع المسيح ربنا.</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73238758"/>
      </p:ext>
    </p:extLst>
  </p:cSld>
  <p:clrMapOvr>
    <a:masterClrMapping/>
  </p:clrMapOvr>
  <p:transition/>
</p:sld>
</file>

<file path=ppt/slides/slide4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26509" name="Group 13"/>
          <p:cNvGraphicFramePr>
            <a:graphicFrameLocks noGrp="1"/>
          </p:cNvGraphicFramePr>
          <p:nvPr>
            <p:extLst>
              <p:ext uri="{D42A27DB-BD31-4B8C-83A1-F6EECF244321}">
                <p14:modId xmlns:p14="http://schemas.microsoft.com/office/powerpoint/2010/main" val="2389142736"/>
              </p:ext>
            </p:extLst>
          </p:nvPr>
        </p:nvGraphicFramePr>
        <p:xfrm>
          <a:off x="76200" y="-57150"/>
          <a:ext cx="8991600" cy="4325112"/>
        </p:xfrm>
        <a:graphic>
          <a:graphicData uri="http://schemas.openxmlformats.org/drawingml/2006/table">
            <a:tbl>
              <a:tblPr/>
              <a:tblGrid>
                <a:gridCol w="8991600">
                  <a:extLst>
                    <a:ext uri="{9D8B030D-6E8A-4147-A177-3AD203B41FA5}">
                      <a16:colId xmlns:a16="http://schemas.microsoft.com/office/drawing/2014/main" val="20000"/>
                    </a:ext>
                  </a:extLst>
                </a:gridCol>
              </a:tblGrid>
              <a:tr h="1539240">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حزقيال العفيف في الأنبياء تنبأ قائلاً: إنني رأيت باباً جهة المشرق مختوماً بختم عجيب ولم يدخل منه إلا واحد وهو رب الجنود دخل وخرج وبقي الباب مصوناً بصيانة أزلية ثم رأيت مركبة طائرة نحو السماء وأربعة وجوه تحيط بها وجه أسد ووجه ثور ووجه نسر ووجه إنسان وسمعت صوتهم فوق الكاريبيم قائلاً: يا رجل الله يا رجل الله، يا رجل الله تنبأ!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088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39335685"/>
      </p:ext>
    </p:extLst>
  </p:cSld>
  <p:clrMapOvr>
    <a:masterClrMapping/>
  </p:clrMapOvr>
  <p:transition/>
</p:sld>
</file>

<file path=ppt/slides/slide4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27535" name="Group 15"/>
          <p:cNvGraphicFramePr>
            <a:graphicFrameLocks noGrp="1"/>
          </p:cNvGraphicFramePr>
          <p:nvPr>
            <p:extLst>
              <p:ext uri="{D42A27DB-BD31-4B8C-83A1-F6EECF244321}">
                <p14:modId xmlns:p14="http://schemas.microsoft.com/office/powerpoint/2010/main" val="1810315146"/>
              </p:ext>
            </p:extLst>
          </p:nvPr>
        </p:nvGraphicFramePr>
        <p:xfrm>
          <a:off x="76200" y="-57150"/>
          <a:ext cx="8991600" cy="4850892"/>
        </p:xfrm>
        <a:graphic>
          <a:graphicData uri="http://schemas.openxmlformats.org/drawingml/2006/table">
            <a:tbl>
              <a:tblPr/>
              <a:tblGrid>
                <a:gridCol w="8991600">
                  <a:extLst>
                    <a:ext uri="{9D8B030D-6E8A-4147-A177-3AD203B41FA5}">
                      <a16:colId xmlns:a16="http://schemas.microsoft.com/office/drawing/2014/main" val="20000"/>
                    </a:ext>
                  </a:extLst>
                </a:gridCol>
              </a:tblGrid>
              <a:tr h="16504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دانيال الفصيح في الأنبياء تنبأ قائلاً: إنني رأيت جبلاً عالياً لم تلمسه يد إنسان قطع منه حجر ثم رأيت ابن الإنسان جالساً على سحاب السماء بحمرة ثيابه هو وسنوه لا تنقضي بالحقيقة</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39062814"/>
      </p:ext>
    </p:extLst>
  </p:cSld>
  <p:clrMapOvr>
    <a:masterClrMapping/>
  </p:clrMapOvr>
  <p:transition/>
</p:sld>
</file>

<file path=ppt/slides/slide4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28556" name="Group 12"/>
          <p:cNvGraphicFramePr>
            <a:graphicFrameLocks noGrp="1"/>
          </p:cNvGraphicFramePr>
          <p:nvPr>
            <p:extLst>
              <p:ext uri="{D42A27DB-BD31-4B8C-83A1-F6EECF244321}">
                <p14:modId xmlns:p14="http://schemas.microsoft.com/office/powerpoint/2010/main" val="2124449826"/>
              </p:ext>
            </p:extLst>
          </p:nvPr>
        </p:nvGraphicFramePr>
        <p:xfrm>
          <a:off x="76200" y="-57150"/>
          <a:ext cx="8991600" cy="3997204"/>
        </p:xfrm>
        <a:graphic>
          <a:graphicData uri="http://schemas.openxmlformats.org/drawingml/2006/table">
            <a:tbl>
              <a:tblPr/>
              <a:tblGrid>
                <a:gridCol w="8991600">
                  <a:extLst>
                    <a:ext uri="{9D8B030D-6E8A-4147-A177-3AD203B41FA5}">
                      <a16:colId xmlns:a16="http://schemas.microsoft.com/office/drawing/2014/main" val="20000"/>
                    </a:ext>
                  </a:extLst>
                </a:gridCol>
              </a:tblGrid>
              <a:tr h="1474394">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هذا هو يسوع المسيح الذي تجسد من العذراء مريم نسأل ونطلب من صلاحك يا رؤوفاً بالعباد طهر نفوسنا وأجسادنا وأرواحنا لكي بقلب طاهر ونفس مستنيرة ووجه غير مخزي وإيمان بلا رياء ومحبة كاملة نطلب إليك أيها الآب القدوس الذي في السموات ونقول: ابانا الذى فى السماوات… الخ.</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8095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E8F28EA7-7ACE-4134-8273-5DF53187BE18}"/>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03EA9D99-0B26-4BEC-9094-28BCBA02741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92865921"/>
      </p:ext>
    </p:extLst>
  </p:cSld>
  <p:clrMapOvr>
    <a:masterClrMapping/>
  </p:clrMapOvr>
  <p:transition/>
</p:sld>
</file>

<file path=ppt/slides/slide4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58413088"/>
      </p:ext>
    </p:extLst>
  </p:cSld>
  <p:clrMapOvr>
    <a:masterClrMapping/>
  </p:clrMapOvr>
  <p:transition/>
</p:sld>
</file>

<file path=ppt/slides/slide4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630603"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فى عيد الختان ودخول المسيح الهيكل</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33650670"/>
      </p:ext>
    </p:extLst>
  </p:cSld>
  <p:clrMapOvr>
    <a:masterClrMapping/>
  </p:clrMapOvr>
  <p:transition/>
</p:sld>
</file>

<file path=ppt/slides/slide4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29581" name="Group 13"/>
          <p:cNvGraphicFramePr>
            <a:graphicFrameLocks noGrp="1"/>
          </p:cNvGraphicFramePr>
          <p:nvPr>
            <p:extLst>
              <p:ext uri="{D42A27DB-BD31-4B8C-83A1-F6EECF244321}">
                <p14:modId xmlns:p14="http://schemas.microsoft.com/office/powerpoint/2010/main" val="589902223"/>
              </p:ext>
            </p:extLst>
          </p:nvPr>
        </p:nvGraphicFramePr>
        <p:xfrm>
          <a:off x="76200" y="-57150"/>
          <a:ext cx="8991600" cy="4850892"/>
        </p:xfrm>
        <a:graphic>
          <a:graphicData uri="http://schemas.openxmlformats.org/drawingml/2006/table">
            <a:tbl>
              <a:tblPr/>
              <a:tblGrid>
                <a:gridCol w="8991600">
                  <a:extLst>
                    <a:ext uri="{9D8B030D-6E8A-4147-A177-3AD203B41FA5}">
                      <a16:colId xmlns:a16="http://schemas.microsoft.com/office/drawing/2014/main" val="20000"/>
                    </a:ext>
                  </a:extLst>
                </a:gridCol>
              </a:tblGrid>
              <a:tr h="16504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نسبح ونمجد إله الآلهة ورب الأرباب، الذي تجسد من القديسة مريم، ولدته في بيت لحم، وإذ ملاك الرب قد ظهر للرعاة وبشرهم بميلاده العجيب فأتوا ونظروه.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91688267"/>
      </p:ext>
    </p:extLst>
  </p:cSld>
  <p:clrMapOvr>
    <a:masterClrMapping/>
  </p:clrMapOvr>
  <p:transition/>
</p:sld>
</file>

<file path=ppt/slides/slide4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31630" name="Group 14"/>
          <p:cNvGraphicFramePr>
            <a:graphicFrameLocks noGrp="1"/>
          </p:cNvGraphicFramePr>
          <p:nvPr>
            <p:extLst>
              <p:ext uri="{D42A27DB-BD31-4B8C-83A1-F6EECF244321}">
                <p14:modId xmlns:p14="http://schemas.microsoft.com/office/powerpoint/2010/main" val="2545177982"/>
              </p:ext>
            </p:extLst>
          </p:nvPr>
        </p:nvGraphicFramePr>
        <p:xfrm>
          <a:off x="76200" y="-57150"/>
          <a:ext cx="8991600" cy="4850892"/>
        </p:xfrm>
        <a:graphic>
          <a:graphicData uri="http://schemas.openxmlformats.org/drawingml/2006/table">
            <a:tbl>
              <a:tblPr/>
              <a:tblGrid>
                <a:gridCol w="8991600">
                  <a:extLst>
                    <a:ext uri="{9D8B030D-6E8A-4147-A177-3AD203B41FA5}">
                      <a16:colId xmlns:a16="http://schemas.microsoft.com/office/drawing/2014/main" val="20000"/>
                    </a:ext>
                  </a:extLst>
                </a:gridCol>
              </a:tblGrid>
              <a:tr h="16504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ربنا يسوع المسيح إبن الله الحقيقي قبل إليه الختان في اليوم الثامن لميلاده العجيب كعادة الناموس لكي يصيرنا أحراراً من ختان الجسد ولكي يعطينا روحه القدوس بالكمال.</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63817122"/>
      </p:ext>
    </p:extLst>
  </p:cSld>
  <p:clrMapOvr>
    <a:masterClrMapping/>
  </p:clrMapOvr>
  <p:transition/>
</p:sld>
</file>

<file path=ppt/slides/slide4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32653" name="Group 13"/>
          <p:cNvGraphicFramePr>
            <a:graphicFrameLocks noGrp="1"/>
          </p:cNvGraphicFramePr>
          <p:nvPr>
            <p:extLst>
              <p:ext uri="{D42A27DB-BD31-4B8C-83A1-F6EECF244321}">
                <p14:modId xmlns:p14="http://schemas.microsoft.com/office/powerpoint/2010/main" val="4088308669"/>
              </p:ext>
            </p:extLst>
          </p:nvPr>
        </p:nvGraphicFramePr>
        <p:xfrm>
          <a:off x="76200" y="-57150"/>
          <a:ext cx="8991600" cy="4850892"/>
        </p:xfrm>
        <a:graphic>
          <a:graphicData uri="http://schemas.openxmlformats.org/drawingml/2006/table">
            <a:tbl>
              <a:tblPr/>
              <a:tblGrid>
                <a:gridCol w="8991600">
                  <a:extLst>
                    <a:ext uri="{9D8B030D-6E8A-4147-A177-3AD203B41FA5}">
                      <a16:colId xmlns:a16="http://schemas.microsoft.com/office/drawing/2014/main" val="20000"/>
                    </a:ext>
                  </a:extLst>
                </a:gridCol>
              </a:tblGrid>
              <a:tr h="16504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هذا الذي دخل إلى الهيكل على يدي أمه القديسة مريم العذراء ويوسف النجار بعد أربعين يوماً من مولده المقدس ليصنعا عنه كما جاء في الناموس.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01696534"/>
      </p:ext>
    </p:extLst>
  </p:cSld>
  <p:clrMapOvr>
    <a:masterClrMapping/>
  </p:clrMapOvr>
  <p:transition/>
</p:sld>
</file>

<file path=ppt/slides/slide4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33678" name="Group 14"/>
          <p:cNvGraphicFramePr>
            <a:graphicFrameLocks noGrp="1"/>
          </p:cNvGraphicFramePr>
          <p:nvPr>
            <p:extLst>
              <p:ext uri="{D42A27DB-BD31-4B8C-83A1-F6EECF244321}">
                <p14:modId xmlns:p14="http://schemas.microsoft.com/office/powerpoint/2010/main" val="554368697"/>
              </p:ext>
            </p:extLst>
          </p:nvPr>
        </p:nvGraphicFramePr>
        <p:xfrm>
          <a:off x="76200" y="-57150"/>
          <a:ext cx="8991600" cy="4850892"/>
        </p:xfrm>
        <a:graphic>
          <a:graphicData uri="http://schemas.openxmlformats.org/drawingml/2006/table">
            <a:tbl>
              <a:tblPr/>
              <a:tblGrid>
                <a:gridCol w="8991600">
                  <a:extLst>
                    <a:ext uri="{9D8B030D-6E8A-4147-A177-3AD203B41FA5}">
                      <a16:colId xmlns:a16="http://schemas.microsoft.com/office/drawing/2014/main" val="20000"/>
                    </a:ext>
                  </a:extLst>
                </a:gridCol>
              </a:tblGrid>
              <a:tr h="16504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وحمله سمعان الشيخ على ذراعيه وبارك الله قائلاً: الآن يا سيدي تطلق عبدك بسلام حسب قولك لأن عيني قد أبصرتا خلاصك الذي أعددته امام جميع الشعوب.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08792412"/>
      </p:ext>
    </p:extLst>
  </p:cSld>
  <p:clrMapOvr>
    <a:masterClrMapping/>
  </p:clrMapOvr>
  <p:transition/>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بصلواتهم أيها المسيح ملكنا اصنع معنا رحمة في ملكوتك</a:t>
            </a:r>
            <a:endParaRPr lang="fr-FR" sz="3300">
              <a:solidFill>
                <a:srgbClr val="FFFFFF"/>
              </a:solidFill>
              <a:cs typeface="Arial" charset="0"/>
            </a:endParaRPr>
          </a:p>
        </p:txBody>
      </p:sp>
      <p:sp>
        <p:nvSpPr>
          <p:cNvPr id="12291"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Hiten noueu,y @ P=,c Penouro @</a:t>
            </a:r>
          </a:p>
          <a:p>
            <a:pPr algn="just" fontAlgn="base">
              <a:spcBef>
                <a:spcPct val="0"/>
              </a:spcBef>
              <a:spcAft>
                <a:spcPct val="0"/>
              </a:spcAft>
            </a:pPr>
            <a:r>
              <a:rPr lang="pt-BR" sz="2700">
                <a:solidFill>
                  <a:srgbClr val="FFFFFF"/>
                </a:solidFill>
                <a:latin typeface="CS Avva Shenouda" pitchFamily="34" charset="0"/>
                <a:cs typeface="Arial" charset="0"/>
              </a:rPr>
              <a:t> `ariounai neman @ qen tekmetouro.</a:t>
            </a:r>
            <a:endParaRPr lang="fr-FR" sz="2700">
              <a:solidFill>
                <a:srgbClr val="FFFFFF"/>
              </a:solidFill>
              <a:latin typeface="CS Avva Shenouda" pitchFamily="34" charset="0"/>
              <a:cs typeface="Arial" charset="0"/>
            </a:endParaRPr>
          </a:p>
        </p:txBody>
      </p:sp>
      <p:sp>
        <p:nvSpPr>
          <p:cNvPr id="12292"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Par leurs prières ô Christ</a:t>
            </a:r>
          </a:p>
          <a:p>
            <a:pPr algn="ctr" fontAlgn="base">
              <a:spcBef>
                <a:spcPct val="0"/>
              </a:spcBef>
              <a:spcAft>
                <a:spcPct val="0"/>
              </a:spcAft>
            </a:pPr>
            <a:r>
              <a:rPr lang="fr-FR" sz="2400" b="1" dirty="0">
                <a:solidFill>
                  <a:srgbClr val="FFFFFF"/>
                </a:solidFill>
                <a:latin typeface="Book Antiqua" pitchFamily="18" charset="0"/>
                <a:cs typeface="Arial" charset="0"/>
              </a:rPr>
              <a:t>Ô Christ ô notre Roi</a:t>
            </a:r>
          </a:p>
          <a:p>
            <a:pPr algn="ctr" fontAlgn="base">
              <a:spcBef>
                <a:spcPct val="0"/>
              </a:spcBef>
              <a:spcAft>
                <a:spcPct val="0"/>
              </a:spcAft>
            </a:pPr>
            <a:r>
              <a:rPr lang="fr-FR" sz="2400" b="1" dirty="0">
                <a:solidFill>
                  <a:srgbClr val="FFFFFF"/>
                </a:solidFill>
                <a:latin typeface="Book Antiqua" pitchFamily="18" charset="0"/>
                <a:cs typeface="Arial" charset="0"/>
              </a:rPr>
              <a:t>Traite-nous avec pitié</a:t>
            </a:r>
          </a:p>
          <a:p>
            <a:pPr algn="ctr" fontAlgn="base">
              <a:spcBef>
                <a:spcPct val="0"/>
              </a:spcBef>
              <a:spcAft>
                <a:spcPct val="0"/>
              </a:spcAft>
            </a:pPr>
            <a:r>
              <a:rPr lang="fr-FR" sz="2400" b="1" dirty="0">
                <a:solidFill>
                  <a:srgbClr val="FFFFFF"/>
                </a:solidFill>
                <a:latin typeface="Book Antiqua" pitchFamily="18" charset="0"/>
                <a:cs typeface="Arial" charset="0"/>
              </a:rPr>
              <a:t>Pitié dans Ton Royaume</a:t>
            </a:r>
          </a:p>
        </p:txBody>
      </p:sp>
      <p:sp>
        <p:nvSpPr>
          <p:cNvPr id="2" name="Action Button: Custom 11">
            <a:hlinkClick r:id="rId2" action="ppaction://hlinksldjump" highlightClick="1"/>
            <a:extLst>
              <a:ext uri="{FF2B5EF4-FFF2-40B4-BE49-F238E27FC236}">
                <a16:creationId xmlns:a16="http://schemas.microsoft.com/office/drawing/2014/main" id="{B6B39431-06AD-65E0-58D2-79D649833213}"/>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86883952"/>
      </p:ext>
    </p:extLst>
  </p:cSld>
  <p:clrMapOvr>
    <a:masterClrMapping/>
  </p:clrMapOvr>
  <p:transition/>
</p:sld>
</file>

<file path=ppt/slides/slide4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34701" name="Group 13"/>
          <p:cNvGraphicFramePr>
            <a:graphicFrameLocks noGrp="1"/>
          </p:cNvGraphicFramePr>
          <p:nvPr>
            <p:extLst>
              <p:ext uri="{D42A27DB-BD31-4B8C-83A1-F6EECF244321}">
                <p14:modId xmlns:p14="http://schemas.microsoft.com/office/powerpoint/2010/main" val="1841605324"/>
              </p:ext>
            </p:extLst>
          </p:nvPr>
        </p:nvGraphicFramePr>
        <p:xfrm>
          <a:off x="76200" y="-57150"/>
          <a:ext cx="8991600" cy="3886627"/>
        </p:xfrm>
        <a:graphic>
          <a:graphicData uri="http://schemas.openxmlformats.org/drawingml/2006/table">
            <a:tbl>
              <a:tblPr/>
              <a:tblGrid>
                <a:gridCol w="8991600">
                  <a:extLst>
                    <a:ext uri="{9D8B030D-6E8A-4147-A177-3AD203B41FA5}">
                      <a16:colId xmlns:a16="http://schemas.microsoft.com/office/drawing/2014/main" val="20000"/>
                    </a:ext>
                  </a:extLst>
                </a:gridCol>
              </a:tblGrid>
              <a:tr h="1408765">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أنت الآن يا سيدي أنر عيون قلوبنا وطهرنا كاملين في النفس والجسد والروح كلي بقلب طاهر وشفتين نقيتين ونجسر بدالة بغير خوف ان نصرخ نحو أبيك القدوس الذي في السموات ونقول: ابانا الذى فى السماوات.. الخ</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3613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3A709980-8E2F-4603-A47C-A8440D859986}"/>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FC1B157A-2E13-4399-9CF7-A1A8500FC5A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94866684"/>
      </p:ext>
    </p:extLst>
  </p:cSld>
  <p:clrMapOvr>
    <a:masterClrMapping/>
  </p:clrMapOvr>
  <p:transition/>
</p:sld>
</file>

<file path=ppt/slides/slide4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85218669"/>
      </p:ext>
    </p:extLst>
  </p:cSld>
  <p:clrMapOvr>
    <a:masterClrMapping/>
  </p:clrMapOvr>
  <p:transition/>
</p:sld>
</file>

<file path=ppt/slides/slide4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36738"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636747" name="Rectangle 11"/>
          <p:cNvSpPr>
            <a:spLocks noChangeArrowheads="1"/>
          </p:cNvSpPr>
          <p:nvPr/>
        </p:nvSpPr>
        <p:spPr bwMode="auto">
          <a:xfrm>
            <a:off x="381000" y="811044"/>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عيد البشارة</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54315720"/>
      </p:ext>
    </p:extLst>
  </p:cSld>
  <p:clrMapOvr>
    <a:masterClrMapping/>
  </p:clrMapOvr>
  <p:transition/>
</p:sld>
</file>

<file path=ppt/slides/slide4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35725" name="Group 13"/>
          <p:cNvGraphicFramePr>
            <a:graphicFrameLocks noGrp="1"/>
          </p:cNvGraphicFramePr>
          <p:nvPr>
            <p:extLst>
              <p:ext uri="{D42A27DB-BD31-4B8C-83A1-F6EECF244321}">
                <p14:modId xmlns:p14="http://schemas.microsoft.com/office/powerpoint/2010/main" val="2913079665"/>
              </p:ext>
            </p:extLst>
          </p:nvPr>
        </p:nvGraphicFramePr>
        <p:xfrm>
          <a:off x="76200" y="-57150"/>
          <a:ext cx="8991600" cy="4629150"/>
        </p:xfrm>
        <a:graphic>
          <a:graphicData uri="http://schemas.openxmlformats.org/drawingml/2006/table">
            <a:tbl>
              <a:tblPr/>
              <a:tblGrid>
                <a:gridCol w="8991600">
                  <a:extLst>
                    <a:ext uri="{9D8B030D-6E8A-4147-A177-3AD203B41FA5}">
                      <a16:colId xmlns:a16="http://schemas.microsoft.com/office/drawing/2014/main" val="20000"/>
                    </a:ext>
                  </a:extLst>
                </a:gridCol>
              </a:tblGrid>
              <a:tr h="1428750">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نسبح ونمجد إله الآلهة ورب الأرباب، الذي تجسد من القديسة مريم، ولدته في بيت لحم.</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08428853"/>
      </p:ext>
    </p:extLst>
  </p:cSld>
  <p:clrMapOvr>
    <a:masterClrMapping/>
  </p:clrMapOvr>
  <p:transition/>
</p:sld>
</file>

<file path=ppt/slides/slide4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37773" name="Group 13"/>
          <p:cNvGraphicFramePr>
            <a:graphicFrameLocks noGrp="1"/>
          </p:cNvGraphicFramePr>
          <p:nvPr>
            <p:extLst>
              <p:ext uri="{D42A27DB-BD31-4B8C-83A1-F6EECF244321}">
                <p14:modId xmlns:p14="http://schemas.microsoft.com/office/powerpoint/2010/main" val="172682164"/>
              </p:ext>
            </p:extLst>
          </p:nvPr>
        </p:nvGraphicFramePr>
        <p:xfrm>
          <a:off x="76200" y="-57150"/>
          <a:ext cx="8991600" cy="4285002"/>
        </p:xfrm>
        <a:graphic>
          <a:graphicData uri="http://schemas.openxmlformats.org/drawingml/2006/table">
            <a:tbl>
              <a:tblPr/>
              <a:tblGrid>
                <a:gridCol w="8991600">
                  <a:extLst>
                    <a:ext uri="{9D8B030D-6E8A-4147-A177-3AD203B41FA5}">
                      <a16:colId xmlns:a16="http://schemas.microsoft.com/office/drawing/2014/main" val="20000"/>
                    </a:ext>
                  </a:extLst>
                </a:gridCol>
              </a:tblGrid>
              <a:tr h="1672201">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نسر بالتماجيد الروحية والتراتيل السماوية لأن الرب أرسل جبرائيل الملاك مبشراً سيدتنا كلنا مريم العذراء بتجسد كلمة الآب الأزلي الذي هو مخلصنا يسوع المسيح.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6135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38654627"/>
      </p:ext>
    </p:extLst>
  </p:cSld>
  <p:clrMapOvr>
    <a:masterClrMapping/>
  </p:clrMapOvr>
  <p:transition/>
</p:sld>
</file>

<file path=ppt/slides/slide4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38797" name="Group 13"/>
          <p:cNvGraphicFramePr>
            <a:graphicFrameLocks noGrp="1"/>
          </p:cNvGraphicFramePr>
          <p:nvPr>
            <p:extLst>
              <p:ext uri="{D42A27DB-BD31-4B8C-83A1-F6EECF244321}">
                <p14:modId xmlns:p14="http://schemas.microsoft.com/office/powerpoint/2010/main" val="2862637351"/>
              </p:ext>
            </p:extLst>
          </p:nvPr>
        </p:nvGraphicFramePr>
        <p:xfrm>
          <a:off x="76200" y="-57150"/>
          <a:ext cx="8991600" cy="4850892"/>
        </p:xfrm>
        <a:graphic>
          <a:graphicData uri="http://schemas.openxmlformats.org/drawingml/2006/table">
            <a:tbl>
              <a:tblPr/>
              <a:tblGrid>
                <a:gridCol w="8991600">
                  <a:extLst>
                    <a:ext uri="{9D8B030D-6E8A-4147-A177-3AD203B41FA5}">
                      <a16:colId xmlns:a16="http://schemas.microsoft.com/office/drawing/2014/main" val="20000"/>
                    </a:ext>
                  </a:extLst>
                </a:gridCol>
              </a:tblGrid>
              <a:tr h="16504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جبرئيل الملاك بشر العذراء مريم وبعد أن منحها السلام ثبتها بهذا الكلام قائلاً: لا تخافي يا مريم لأنك قد وجدت نعمة أمام الله وستلدين إبناً وتسميه يسوع والقدوس المولود منك يدعي إبن الله.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69177585"/>
      </p:ext>
    </p:extLst>
  </p:cSld>
  <p:clrMapOvr>
    <a:masterClrMapping/>
  </p:clrMapOvr>
  <p:transition/>
</p:sld>
</file>

<file path=ppt/slides/slide4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39821" name="Group 13"/>
          <p:cNvGraphicFramePr>
            <a:graphicFrameLocks noGrp="1"/>
          </p:cNvGraphicFramePr>
          <p:nvPr>
            <p:extLst>
              <p:ext uri="{D42A27DB-BD31-4B8C-83A1-F6EECF244321}">
                <p14:modId xmlns:p14="http://schemas.microsoft.com/office/powerpoint/2010/main" val="1098168744"/>
              </p:ext>
            </p:extLst>
          </p:nvPr>
        </p:nvGraphicFramePr>
        <p:xfrm>
          <a:off x="76200" y="-57150"/>
          <a:ext cx="8991600" cy="4610841"/>
        </p:xfrm>
        <a:graphic>
          <a:graphicData uri="http://schemas.openxmlformats.org/drawingml/2006/table">
            <a:tbl>
              <a:tblPr/>
              <a:tblGrid>
                <a:gridCol w="8991600">
                  <a:extLst>
                    <a:ext uri="{9D8B030D-6E8A-4147-A177-3AD203B41FA5}">
                      <a16:colId xmlns:a16="http://schemas.microsoft.com/office/drawing/2014/main" val="20000"/>
                    </a:ext>
                  </a:extLst>
                </a:gridCol>
              </a:tblGrid>
              <a:tr h="1645195">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الرب الإله الذي على الكل، المبارك إلى الأبد، الغير متجسد تجسد وولد من العذراء ولفته بالخرق ووضعته في المزود وعساكر السماوات ترتل له صارخين المجد لله في الأعالي وعلى الأرض السلام وبالناس المسرة.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825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74660435"/>
      </p:ext>
    </p:extLst>
  </p:cSld>
  <p:clrMapOvr>
    <a:masterClrMapping/>
  </p:clrMapOvr>
  <p:transition/>
</p:sld>
</file>

<file path=ppt/slides/slide4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40846" name="Group 14"/>
          <p:cNvGraphicFramePr>
            <a:graphicFrameLocks noGrp="1"/>
          </p:cNvGraphicFramePr>
          <p:nvPr>
            <p:extLst>
              <p:ext uri="{D42A27DB-BD31-4B8C-83A1-F6EECF244321}">
                <p14:modId xmlns:p14="http://schemas.microsoft.com/office/powerpoint/2010/main" val="295800894"/>
              </p:ext>
            </p:extLst>
          </p:nvPr>
        </p:nvGraphicFramePr>
        <p:xfrm>
          <a:off x="76200" y="-57150"/>
          <a:ext cx="8991600" cy="4290919"/>
        </p:xfrm>
        <a:graphic>
          <a:graphicData uri="http://schemas.openxmlformats.org/drawingml/2006/table">
            <a:tbl>
              <a:tblPr/>
              <a:tblGrid>
                <a:gridCol w="8991600">
                  <a:extLst>
                    <a:ext uri="{9D8B030D-6E8A-4147-A177-3AD203B41FA5}">
                      <a16:colId xmlns:a16="http://schemas.microsoft.com/office/drawing/2014/main" val="20000"/>
                    </a:ext>
                  </a:extLst>
                </a:gridCol>
              </a:tblGrid>
              <a:tr h="169300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هكذا أيضاً يا سيدنا نحن الضعفاء الخطاة عبيدك الطالبين رحمتك، تفضل أنعم لنا بسلامك وخلصنا كل حين بيمينك المحيية لكي بطهارة نتناول من هذه الأسرار النقية ونتطهر كلنا كاملين في أنفسنا وأجسادنا وأرواحنا ونجسر بدالة بغير خوف أن ندعوك يا الله الآب الذي في السموات ونقول: يا أبانا الذي في السموات.. الخ.</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7466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08A320B8-8A36-4E8E-ACD1-0A3EE9C06244}"/>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8F920E62-E6F0-4168-9B76-D48D4A9DDFE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22308966"/>
      </p:ext>
    </p:extLst>
  </p:cSld>
  <p:clrMapOvr>
    <a:masterClrMapping/>
  </p:clrMapOvr>
  <p:transition/>
</p:sld>
</file>

<file path=ppt/slides/slide4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8452975"/>
      </p:ext>
    </p:extLst>
  </p:cSld>
  <p:clrMapOvr>
    <a:masterClrMapping/>
  </p:clrMapOvr>
  <p:transition/>
</p:sld>
</file>

<file path=ppt/slides/slide4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42882"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642891" name="Rectangle 11"/>
          <p:cNvSpPr>
            <a:spLocks noChangeArrowheads="1"/>
          </p:cNvSpPr>
          <p:nvPr/>
        </p:nvSpPr>
        <p:spPr bwMode="auto">
          <a:xfrm>
            <a:off x="381000" y="859682"/>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أحد الشعانين</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73111744"/>
      </p:ext>
    </p:extLst>
  </p:cSld>
  <p:clrMapOvr>
    <a:masterClrMapping/>
  </p:clrMapOvr>
  <p:transition/>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أيها النور الحقيقي، الذي يضيء، لكل انسان، آتٍ إلي العالم.</a:t>
            </a:r>
            <a:endParaRPr lang="fr-FR" sz="3300">
              <a:solidFill>
                <a:srgbClr val="FFFFFF"/>
              </a:solidFill>
              <a:cs typeface="Arial" charset="0"/>
            </a:endParaRPr>
          </a:p>
        </p:txBody>
      </p:sp>
      <p:sp>
        <p:nvSpPr>
          <p:cNvPr id="13315"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Piouwini `nta`vmyi@ vy`eter`ouwini@ `erwmi niben      @    e;nyou</a:t>
            </a:r>
          </a:p>
          <a:p>
            <a:pPr algn="just" fontAlgn="base">
              <a:spcBef>
                <a:spcPct val="0"/>
              </a:spcBef>
              <a:spcAft>
                <a:spcPct val="0"/>
              </a:spcAft>
            </a:pPr>
            <a:r>
              <a:rPr lang="fr-FR" sz="2700">
                <a:solidFill>
                  <a:srgbClr val="FFFFFF"/>
                </a:solidFill>
                <a:latin typeface="CS Avva Shenouda" pitchFamily="34" charset="0"/>
                <a:cs typeface="Arial" charset="0"/>
              </a:rPr>
              <a:t> `epikocmoc.</a:t>
            </a:r>
          </a:p>
        </p:txBody>
      </p:sp>
      <p:sp>
        <p:nvSpPr>
          <p:cNvPr id="13316"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Lumière véritable</a:t>
            </a:r>
          </a:p>
          <a:p>
            <a:pPr algn="ctr" fontAlgn="base">
              <a:spcBef>
                <a:spcPct val="0"/>
              </a:spcBef>
              <a:spcAft>
                <a:spcPct val="0"/>
              </a:spcAft>
            </a:pPr>
            <a:r>
              <a:rPr lang="fr-FR" sz="2400" b="1" dirty="0">
                <a:solidFill>
                  <a:srgbClr val="FFFFFF"/>
                </a:solidFill>
                <a:latin typeface="Book Antiqua" pitchFamily="18" charset="0"/>
                <a:cs typeface="Arial" charset="0"/>
              </a:rPr>
              <a:t>Ô Toi qui illumines</a:t>
            </a:r>
          </a:p>
          <a:p>
            <a:pPr algn="ctr" fontAlgn="base">
              <a:spcBef>
                <a:spcPct val="0"/>
              </a:spcBef>
              <a:spcAft>
                <a:spcPct val="0"/>
              </a:spcAft>
            </a:pPr>
            <a:r>
              <a:rPr lang="fr-FR" sz="2400" b="1" dirty="0">
                <a:solidFill>
                  <a:srgbClr val="FFFFFF"/>
                </a:solidFill>
                <a:latin typeface="Book Antiqua" pitchFamily="18" charset="0"/>
                <a:cs typeface="Arial" charset="0"/>
              </a:rPr>
              <a:t>Tout homme qui arrive</a:t>
            </a:r>
          </a:p>
          <a:p>
            <a:pPr algn="ctr" fontAlgn="base">
              <a:spcBef>
                <a:spcPct val="0"/>
              </a:spcBef>
              <a:spcAft>
                <a:spcPct val="0"/>
              </a:spcAft>
            </a:pPr>
            <a:r>
              <a:rPr lang="fr-FR" sz="2400" b="1" dirty="0">
                <a:solidFill>
                  <a:srgbClr val="FFFFFF"/>
                </a:solidFill>
                <a:latin typeface="Book Antiqua" pitchFamily="18" charset="0"/>
                <a:cs typeface="Arial" charset="0"/>
              </a:rPr>
              <a:t>Qui arrive en ce monde</a:t>
            </a:r>
          </a:p>
        </p:txBody>
      </p:sp>
      <p:sp>
        <p:nvSpPr>
          <p:cNvPr id="2" name="Action Button: Custom 11">
            <a:hlinkClick r:id="rId2" action="ppaction://hlinksldjump" highlightClick="1"/>
            <a:extLst>
              <a:ext uri="{FF2B5EF4-FFF2-40B4-BE49-F238E27FC236}">
                <a16:creationId xmlns:a16="http://schemas.microsoft.com/office/drawing/2014/main" id="{D0375A4E-27E1-D02C-1184-736770C9E9F7}"/>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3025822"/>
      </p:ext>
    </p:extLst>
  </p:cSld>
  <p:clrMapOvr>
    <a:masterClrMapping/>
  </p:clrMapOvr>
  <p:transition/>
</p:sld>
</file>

<file path=ppt/slides/slide4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41869" name="Group 13"/>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الرب مثل ربنا مثل عجيب صار إسمك على الأرض كلها لأنه قد ارتفع عظم بهائك فوق السموات من أفواه الأطفال والرضعان هيأت سبحاً.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20596448"/>
      </p:ext>
    </p:extLst>
  </p:cSld>
  <p:clrMapOvr>
    <a:masterClrMapping/>
  </p:clrMapOvr>
  <p:transition/>
</p:sld>
</file>

<file path=ppt/slides/slide4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43917" name="Group 13"/>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الرب الجالس على الشاروبيم ركب على جحش أتان ودخل إلى أورشليم. بتواضع عظيم لكي يتم ما قيل بالنبي القائل: قولوا لإبنة صهيون هوذا ملكك يأتيك وديعاً راكباً على أتان وجحش إبن أتان.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81502757"/>
      </p:ext>
    </p:extLst>
  </p:cSld>
  <p:clrMapOvr>
    <a:masterClrMapping/>
  </p:clrMapOvr>
  <p:transition/>
</p:sld>
</file>

<file path=ppt/slides/slide4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44942" name="Group 14"/>
          <p:cNvGraphicFramePr>
            <a:graphicFrameLocks noGrp="1"/>
          </p:cNvGraphicFramePr>
          <p:nvPr/>
        </p:nvGraphicFramePr>
        <p:xfrm>
          <a:off x="76200" y="-57150"/>
          <a:ext cx="8991600" cy="5289804"/>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8940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وحمل الأطفال سعفاً من النخل وخرجوا للقائه وكانوا يصرخون أوصنا في الأعالي مبارك الآتي باسم الرب ملك إسرائيل.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والجمع الأكثر فرشوا ثيابهم في الطريق وآخرون قطعوا أغصاناً من الشجر وفرشوها في الطريق.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85121037"/>
      </p:ext>
    </p:extLst>
  </p:cSld>
  <p:clrMapOvr>
    <a:masterClrMapping/>
  </p:clrMapOvr>
  <p:transition/>
</p:sld>
</file>

<file path=ppt/slides/slide4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45965" name="Group 13"/>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والجموع الذين تقدموا والذين تبعوا كانوا يصرخون قائلين: أوصنا لابن داود مبارك الآتي باسم الرب ومباركة مملكة أبينا داود الأتية باسم الرب أوصنا في الأعالي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16574374"/>
      </p:ext>
    </p:extLst>
  </p:cSld>
  <p:clrMapOvr>
    <a:masterClrMapping/>
  </p:clrMapOvr>
  <p:transition/>
</p:sld>
</file>

<file path=ppt/slides/slide4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46989" name="Group 13"/>
          <p:cNvGraphicFramePr>
            <a:graphicFrameLocks noGrp="1"/>
          </p:cNvGraphicFramePr>
          <p:nvPr/>
        </p:nvGraphicFramePr>
        <p:xfrm>
          <a:off x="76200" y="-57150"/>
          <a:ext cx="8991600" cy="4924044"/>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72364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ولما دخل اورشليم إرتجت المدينة كلها قائلة من هو هذا ؟ فقالت الجموع هذا هو يسوع الذي من ناصرة الجليل.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01820406"/>
      </p:ext>
    </p:extLst>
  </p:cSld>
  <p:clrMapOvr>
    <a:masterClrMapping/>
  </p:clrMapOvr>
  <p:transition/>
</p:sld>
</file>

<file path=ppt/slides/slide4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48013" name="Group 13"/>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فيا ربنا هيئ نفوسنا لنسبحك ونرتل لك ونباركك ونخدمك ونسجد لك ونمجدك ونشكرك كل يوم وكل وقت وكل ساعة لكي بقلب طاهر وشفتين نقيتين نعترف لك ونصرخ نحو أبيك القدوس الذي في السموات ونقول: أبانا الذي في السموات … الخ.</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E9D1C534-B9A5-42E8-BC2A-50A9FB68925C}"/>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DF43A555-A2AB-42A8-8421-5198BB0E241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56480733"/>
      </p:ext>
    </p:extLst>
  </p:cSld>
  <p:clrMapOvr>
    <a:masterClrMapping/>
  </p:clrMapOvr>
  <p:transition/>
</p:sld>
</file>

<file path=ppt/slides/slide4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26244564"/>
      </p:ext>
    </p:extLst>
  </p:cSld>
  <p:clrMapOvr>
    <a:masterClrMapping/>
  </p:clrMapOvr>
  <p:transition/>
</p:sld>
</file>

<file path=ppt/slides/slide4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650059" name="Rectangle 11"/>
          <p:cNvSpPr>
            <a:spLocks noChangeArrowheads="1"/>
          </p:cNvSpPr>
          <p:nvPr/>
        </p:nvSpPr>
        <p:spPr bwMode="auto">
          <a:xfrm>
            <a:off x="381000" y="976414"/>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عيد الرسل</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7762586"/>
      </p:ext>
    </p:extLst>
  </p:cSld>
  <p:clrMapOvr>
    <a:masterClrMapping/>
  </p:clrMapOvr>
  <p:transition/>
</p:sld>
</file>

<file path=ppt/slides/slide4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49037" name="Group 13"/>
          <p:cNvGraphicFramePr>
            <a:graphicFrameLocks noGrp="1"/>
          </p:cNvGraphicFramePr>
          <p:nvPr/>
        </p:nvGraphicFramePr>
        <p:xfrm>
          <a:off x="76200" y="-57150"/>
          <a:ext cx="8991600" cy="6387084"/>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318668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الله الآب السماوي القادر على كل شيء أبا ربنا وإلهنا ومخلصنا وملكنا يسوع المسيح الذي دعا له إثني عشر رسولاً ليكونا له تلاميذ وسبعين آخرين وأعطاهم السلطان أن يشفوا المرضي ويطهروا البرص ويطردوا الشياطين والأرواح النجسة ويقيموا الموتي، وليكرزوا بالإنجيل للخليقة كلها ويعمدوهم باسم الآب والإبن والروح القدس.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42768080"/>
      </p:ext>
    </p:extLst>
  </p:cSld>
  <p:clrMapOvr>
    <a:masterClrMapping/>
  </p:clrMapOvr>
  <p:transition/>
</p:sld>
</file>

<file path=ppt/slides/slide4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51085" name="Group 13"/>
          <p:cNvGraphicFramePr>
            <a:graphicFrameLocks noGrp="1"/>
          </p:cNvGraphicFramePr>
          <p:nvPr/>
        </p:nvGraphicFramePr>
        <p:xfrm>
          <a:off x="76200" y="-57150"/>
          <a:ext cx="8991600" cy="5655564"/>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45516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أقام تلميذه القديسين ورسله الأطهار ليكونوا رؤساء كهنة العهد الجديد يكرزون ويعلمون ويباركون ويقدسون المؤمنين بالروح القدس الذي أعطاهم ويقبلون التائبين ويغفرون لهم خطاياهم ويجعلونهم أهلاً لتناول أسراره المقدسة غذاء لنفوسهم وقوتاً لأرواحهم للحياة الأبدية.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63692330"/>
      </p:ext>
    </p:extLst>
  </p:cSld>
  <p:clrMapOvr>
    <a:masterClrMapping/>
  </p:clrMapOvr>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44697" name="Group 25"/>
          <p:cNvGraphicFramePr>
            <a:graphicFrameLocks noGrp="1"/>
          </p:cNvGraphicFramePr>
          <p:nvPr>
            <p:ph sz="half" idx="1"/>
            <p:extLst>
              <p:ext uri="{D42A27DB-BD31-4B8C-83A1-F6EECF244321}">
                <p14:modId xmlns:p14="http://schemas.microsoft.com/office/powerpoint/2010/main" val="1849498974"/>
              </p:ext>
            </p:extLst>
          </p:nvPr>
        </p:nvGraphicFramePr>
        <p:xfrm>
          <a:off x="0" y="81269"/>
          <a:ext cx="9144000" cy="4693920"/>
        </p:xfrm>
        <a:graphic>
          <a:graphicData uri="http://schemas.openxmlformats.org/drawingml/2006/table">
            <a:tbl>
              <a:tblPr/>
              <a:tblGrid>
                <a:gridCol w="3302000">
                  <a:extLst>
                    <a:ext uri="{9D8B030D-6E8A-4147-A177-3AD203B41FA5}">
                      <a16:colId xmlns:a16="http://schemas.microsoft.com/office/drawing/2014/main" val="20000"/>
                    </a:ext>
                  </a:extLst>
                </a:gridCol>
                <a:gridCol w="3206750">
                  <a:extLst>
                    <a:ext uri="{9D8B030D-6E8A-4147-A177-3AD203B41FA5}">
                      <a16:colId xmlns:a16="http://schemas.microsoft.com/office/drawing/2014/main" val="20001"/>
                    </a:ext>
                  </a:extLst>
                </a:gridCol>
                <a:gridCol w="2635250">
                  <a:extLst>
                    <a:ext uri="{9D8B030D-6E8A-4147-A177-3AD203B41FA5}">
                      <a16:colId xmlns:a16="http://schemas.microsoft.com/office/drawing/2014/main" val="20002"/>
                    </a:ext>
                  </a:extLst>
                </a:gridCol>
              </a:tblGrid>
              <a:tr h="374778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Eke~er,arizecye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n~nia~gayon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neke~pagglia</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a:t>
                      </a:r>
                      <a:r>
                        <a:rPr kumimoji="0" lang="en-US" sz="2800" b="0" i="0" u="none" strike="noStrike" cap="none" normalizeH="0" baseline="0" dirty="0">
                          <a:ln>
                            <a:noFill/>
                          </a:ln>
                          <a:solidFill>
                            <a:schemeClr val="tx1"/>
                          </a:solidFill>
                          <a:effectLst/>
                          <a:latin typeface="Coptic1" pitchFamily="2" charset="0"/>
                          <a:cs typeface="Arial" charset="0"/>
                        </a:rPr>
                        <a:t> bal </a:t>
                      </a:r>
                      <a:r>
                        <a:rPr kumimoji="0" lang="en-US" sz="2800" b="0" i="0" u="none" strike="noStrike" cap="none" normalizeH="0" baseline="0" dirty="0" err="1">
                          <a:ln>
                            <a:noFill/>
                          </a:ln>
                          <a:solidFill>
                            <a:schemeClr val="tx1"/>
                          </a:solidFill>
                          <a:effectLst/>
                          <a:latin typeface="Coptic1" pitchFamily="2" charset="0"/>
                          <a:cs typeface="Arial" charset="0"/>
                        </a:rPr>
                        <a:t>nau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oude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masj</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coymou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oude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m~poui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p~h</a:t>
                      </a:r>
                      <a:r>
                        <a:rPr kumimoji="0" lang="en-US" sz="2800" b="0" i="0" u="none" strike="noStrike" cap="none" normalizeH="0" baseline="0" dirty="0">
                          <a:ln>
                            <a:noFill/>
                          </a:ln>
                          <a:solidFill>
                            <a:schemeClr val="tx1"/>
                          </a:solidFill>
                          <a:effectLst/>
                          <a:latin typeface="Coptic1" pitchFamily="2" charset="0"/>
                          <a:cs typeface="Arial" charset="0"/>
                        </a:rPr>
                        <a:t>/t </a:t>
                      </a:r>
                      <a:r>
                        <a:rPr kumimoji="0" lang="en-US" sz="2800" b="0" i="0" u="none" strike="noStrike" cap="none" normalizeH="0" baseline="0" dirty="0" err="1">
                          <a:ln>
                            <a:noFill/>
                          </a:ln>
                          <a:solidFill>
                            <a:schemeClr val="tx1"/>
                          </a:solidFill>
                          <a:effectLst/>
                          <a:latin typeface="Coptic1" pitchFamily="2" charset="0"/>
                          <a:cs typeface="Arial" charset="0"/>
                        </a:rPr>
                        <a:t>n~rwmi</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e~takcebtwtou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eymei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m~pekran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Accorde-leur les biens que Tu as promis : ce que l’œil n’a jamais vu, que l’oreille n’a jamais entendu, que le cœur de l’homme n’a jamais conçu </a:t>
                      </a:r>
                      <a:r>
                        <a:rPr lang="fr-FR" sz="2400" kern="1200" dirty="0">
                          <a:solidFill>
                            <a:schemeClr val="tx1"/>
                          </a:solidFill>
                          <a:effectLst/>
                          <a:latin typeface="+mn-lt"/>
                          <a:ea typeface="+mn-ea"/>
                          <a:cs typeface="+mn-cs"/>
                        </a:rPr>
                        <a:t>et que Tu as préparés, ô Dieu, pour ceux qui aiment Ton saint Nom.</a:t>
                      </a:r>
                      <a:endParaRPr kumimoji="0" lang="fr-CA" sz="24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هَب لهم خيرات مواعيدك.  ما لم تره عين ولم تسمع به أذن ولم يخطر على قلب بشر ما أعدَدتَه يا الله </a:t>
                      </a:r>
                      <a:r>
                        <a:rPr kumimoji="0" lang="ar-SA" sz="3200" b="0" i="0" u="none" strike="noStrike" cap="none" normalizeH="0" baseline="0" dirty="0" err="1">
                          <a:ln>
                            <a:noFill/>
                          </a:ln>
                          <a:solidFill>
                            <a:schemeClr val="tx1"/>
                          </a:solidFill>
                          <a:effectLst/>
                          <a:latin typeface="Arial" charset="0"/>
                          <a:cs typeface="Arial" charset="0"/>
                        </a:rPr>
                        <a:t>لمُحبى</a:t>
                      </a:r>
                      <a:r>
                        <a:rPr kumimoji="0" lang="ar-SA" sz="3200" b="0" i="0" u="none" strike="noStrike" cap="none" normalizeH="0" baseline="0" dirty="0">
                          <a:ln>
                            <a:noFill/>
                          </a:ln>
                          <a:solidFill>
                            <a:schemeClr val="tx1"/>
                          </a:solidFill>
                          <a:effectLst/>
                          <a:latin typeface="Arial" charset="0"/>
                          <a:cs typeface="Arial" charset="0"/>
                        </a:rPr>
                        <a:t> اسمُكَ القدوس.</a:t>
                      </a:r>
                      <a:endParaRPr kumimoji="0" lang="en-CA" sz="32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506F129-C919-428F-8DC4-415CD950EA26}"/>
              </a:ext>
            </a:extLst>
          </p:cNvPr>
          <p:cNvSpPr/>
          <p:nvPr/>
        </p:nvSpPr>
        <p:spPr bwMode="auto">
          <a:xfrm>
            <a:off x="1600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أتيت إلي العالم، بمحبتك للبشر، وكل الخليقة، تهللت بمجيئك</a:t>
            </a:r>
            <a:endParaRPr lang="fr-FR" sz="3300">
              <a:solidFill>
                <a:srgbClr val="FFFFFF"/>
              </a:solidFill>
              <a:cs typeface="Arial" charset="0"/>
            </a:endParaRPr>
          </a:p>
        </p:txBody>
      </p:sp>
      <p:sp>
        <p:nvSpPr>
          <p:cNvPr id="14339"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Ak`i `epikocmoc@ </a:t>
            </a:r>
            <a:r>
              <a:rPr lang="pt-BR" sz="2550">
                <a:solidFill>
                  <a:srgbClr val="FFFFFF"/>
                </a:solidFill>
                <a:latin typeface="CS Avva Shenouda" pitchFamily="34" charset="0"/>
                <a:cs typeface="Arial" charset="0"/>
              </a:rPr>
              <a:t>hiten tekmetmairwmi</a:t>
            </a:r>
            <a:r>
              <a:rPr lang="pt-BR" sz="2700">
                <a:solidFill>
                  <a:srgbClr val="FFFFFF"/>
                </a:solidFill>
                <a:latin typeface="CS Avva Shenouda" pitchFamily="34" charset="0"/>
                <a:cs typeface="Arial" charset="0"/>
              </a:rPr>
              <a:t>@ a]`ktycic tyrc@ ;elyl qa pekjin`i.</a:t>
            </a:r>
            <a:endParaRPr lang="fr-FR" sz="2700">
              <a:solidFill>
                <a:srgbClr val="FFFFFF"/>
              </a:solidFill>
              <a:latin typeface="CS Avva Shenouda" pitchFamily="34" charset="0"/>
              <a:cs typeface="Arial" charset="0"/>
            </a:endParaRPr>
          </a:p>
        </p:txBody>
      </p:sp>
      <p:sp>
        <p:nvSpPr>
          <p:cNvPr id="14340"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Tu es venu au monde</a:t>
            </a:r>
          </a:p>
          <a:p>
            <a:pPr algn="ctr" fontAlgn="base">
              <a:spcBef>
                <a:spcPct val="0"/>
              </a:spcBef>
              <a:spcAft>
                <a:spcPct val="0"/>
              </a:spcAft>
            </a:pPr>
            <a:r>
              <a:rPr lang="fr-FR" sz="2400" b="1" dirty="0">
                <a:solidFill>
                  <a:srgbClr val="FFFFFF"/>
                </a:solidFill>
                <a:latin typeface="Book Antiqua" pitchFamily="18" charset="0"/>
                <a:cs typeface="Arial" charset="0"/>
              </a:rPr>
              <a:t>Par Ton amour des hommes</a:t>
            </a:r>
          </a:p>
          <a:p>
            <a:pPr algn="ctr" fontAlgn="base">
              <a:spcBef>
                <a:spcPct val="0"/>
              </a:spcBef>
              <a:spcAft>
                <a:spcPct val="0"/>
              </a:spcAft>
            </a:pPr>
            <a:r>
              <a:rPr lang="fr-FR" sz="2400" b="1" dirty="0">
                <a:solidFill>
                  <a:srgbClr val="FFFFFF"/>
                </a:solidFill>
                <a:latin typeface="Book Antiqua" pitchFamily="18" charset="0"/>
                <a:cs typeface="Arial" charset="0"/>
              </a:rPr>
              <a:t>Et toute la création</a:t>
            </a:r>
          </a:p>
          <a:p>
            <a:pPr algn="ctr" fontAlgn="base">
              <a:spcBef>
                <a:spcPct val="0"/>
              </a:spcBef>
              <a:spcAft>
                <a:spcPct val="0"/>
              </a:spcAft>
            </a:pPr>
            <a:r>
              <a:rPr lang="fr-FR" sz="2400" b="1" dirty="0">
                <a:solidFill>
                  <a:srgbClr val="FFFFFF"/>
                </a:solidFill>
                <a:latin typeface="Book Antiqua" pitchFamily="18" charset="0"/>
                <a:cs typeface="Arial" charset="0"/>
              </a:rPr>
              <a:t>Exulte par Ta venue.</a:t>
            </a:r>
          </a:p>
        </p:txBody>
      </p:sp>
      <p:sp>
        <p:nvSpPr>
          <p:cNvPr id="2" name="Action Button: Custom 11">
            <a:hlinkClick r:id="rId2" action="ppaction://hlinksldjump" highlightClick="1"/>
            <a:extLst>
              <a:ext uri="{FF2B5EF4-FFF2-40B4-BE49-F238E27FC236}">
                <a16:creationId xmlns:a16="http://schemas.microsoft.com/office/drawing/2014/main" id="{92B1ED54-79B8-2233-E7D0-B9100F211E91}"/>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22946921"/>
      </p:ext>
    </p:extLst>
  </p:cSld>
  <p:clrMapOvr>
    <a:masterClrMapping/>
  </p:clrMapOvr>
  <p:transition/>
</p:sld>
</file>

<file path=ppt/slides/slide4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52109" name="Group 13"/>
          <p:cNvGraphicFramePr>
            <a:graphicFrameLocks noGrp="1"/>
          </p:cNvGraphicFramePr>
          <p:nvPr/>
        </p:nvGraphicFramePr>
        <p:xfrm>
          <a:off x="76200" y="-57150"/>
          <a:ext cx="8991600" cy="6021324"/>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8209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نفخ في وجه تلاميذه القديسين ورسله الأطهار ومنحهم سلطاناً أن يدرسوا الحيات والعقارب وكل قوة العدو الشيطان، وأن يتعهدوا المؤمنين بوسائط الخلاص وأن يكونوا له وكلاء على الأرض ومستودعاً لمواهبه الخلاصية واستحقاقاته الكفارية يوزعونها على مستحقيها ووكلاء أسراره المحيية.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06091292"/>
      </p:ext>
    </p:extLst>
  </p:cSld>
  <p:clrMapOvr>
    <a:masterClrMapping/>
  </p:clrMapOvr>
  <p:transition/>
</p:sld>
</file>

<file path=ppt/slides/slide4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53135" name="Group 15"/>
          <p:cNvGraphicFramePr>
            <a:graphicFrameLocks noGrp="1"/>
          </p:cNvGraphicFramePr>
          <p:nvPr/>
        </p:nvGraphicFramePr>
        <p:xfrm>
          <a:off x="76200" y="-57150"/>
          <a:ext cx="8991600" cy="558241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38201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سكب على تلاميذه القديسين بعد صعوده إلى السماء مواهب الروح القدس. روح الحق المنبثق من الآب فقدسهم وبررهم وطهرهم وملأهم من كل حكمة وفهم ومشورة وشجاعة وقوة وصيرهم قادرين على أن يتنبأوا ويتكلموا باللغات ويفتنوا بإنجيل الخلاص المسكونة كلها.</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25564723"/>
      </p:ext>
    </p:extLst>
  </p:cSld>
  <p:clrMapOvr>
    <a:masterClrMapping/>
  </p:clrMapOvr>
  <p:transition/>
</p:sld>
</file>

<file path=ppt/slides/slide4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54158" name="Group 14"/>
          <p:cNvGraphicFramePr>
            <a:graphicFrameLocks noGrp="1"/>
          </p:cNvGraphicFramePr>
          <p:nvPr/>
        </p:nvGraphicFramePr>
        <p:xfrm>
          <a:off x="76200" y="-57150"/>
          <a:ext cx="8991600" cy="5289804"/>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8940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اللهم يا من وكل تلاميذه القديسين ورسله الأطهار أن يقيموا من بين المؤمنين أساقفة وكهنة وشمامسة لخدمة إنجيل الملكوت ورعاية قطيع المسيح وتدبير كنيسته المقدسة.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56279071"/>
      </p:ext>
    </p:extLst>
  </p:cSld>
  <p:clrMapOvr>
    <a:masterClrMapping/>
  </p:clrMapOvr>
  <p:transition/>
</p:sld>
</file>

<file path=ppt/slides/slide4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55181" name="Group 13"/>
          <p:cNvGraphicFramePr>
            <a:graphicFrameLocks noGrp="1"/>
          </p:cNvGraphicFramePr>
          <p:nvPr/>
        </p:nvGraphicFramePr>
        <p:xfrm>
          <a:off x="76200" y="-57150"/>
          <a:ext cx="8991600" cy="6021324"/>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8209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وبعد ان كرزوا وعاموا وقدسوا وأقاموا لهم خلفاء ووكلاء وعرفاء لم يحسبوا أنفسهم ثمينة لديهم فبذلوا حياتهم من أجل إسمك القدوس في أسفار وفي أسهار وفي أصوام وفي أتعاب كثيرة وبعد أن قاسوا عذابات أليمة ماتوا رجماً او حرقاً أو صلباً أو قطعت رؤوسهم فنالوا إكليل الشهادة وإكليل الرسولية.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95502678"/>
      </p:ext>
    </p:extLst>
  </p:cSld>
  <p:clrMapOvr>
    <a:masterClrMapping/>
  </p:clrMapOvr>
  <p:transition/>
</p:sld>
</file>

<file path=ppt/slides/slide4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56205" name="Group 13"/>
          <p:cNvGraphicFramePr>
            <a:graphicFrameLocks noGrp="1"/>
          </p:cNvGraphicFramePr>
          <p:nvPr/>
        </p:nvGraphicFramePr>
        <p:xfrm>
          <a:off x="76200" y="-57150"/>
          <a:ext cx="8991600" cy="6094476"/>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8940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فبطرس الرسول مات مصلوباً منكساً وبولس الرسول قطعت رأسه بالسيف ومرقس الرسول سلموه مربوطاً في شوارع الإسكندية فتقطعت أوصاله وتهشمت عظامه وسالت دمائه فكانت بركة لبلادنا المصرية وكنيستنا الأرثوذكسية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94437416"/>
      </p:ext>
    </p:extLst>
  </p:cSld>
  <p:clrMapOvr>
    <a:masterClrMapping/>
  </p:clrMapOvr>
  <p:transition/>
</p:sld>
</file>

<file path=ppt/slides/slide4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57228" name="Group 12"/>
          <p:cNvGraphicFramePr>
            <a:graphicFrameLocks noGrp="1"/>
          </p:cNvGraphicFramePr>
          <p:nvPr>
            <p:extLst>
              <p:ext uri="{D42A27DB-BD31-4B8C-83A1-F6EECF244321}">
                <p14:modId xmlns:p14="http://schemas.microsoft.com/office/powerpoint/2010/main" val="1882891410"/>
              </p:ext>
            </p:extLst>
          </p:nvPr>
        </p:nvGraphicFramePr>
        <p:xfrm>
          <a:off x="76200" y="-57150"/>
          <a:ext cx="8991600" cy="4419469"/>
        </p:xfrm>
        <a:graphic>
          <a:graphicData uri="http://schemas.openxmlformats.org/drawingml/2006/table">
            <a:tbl>
              <a:tblPr/>
              <a:tblGrid>
                <a:gridCol w="8991600">
                  <a:extLst>
                    <a:ext uri="{9D8B030D-6E8A-4147-A177-3AD203B41FA5}">
                      <a16:colId xmlns:a16="http://schemas.microsoft.com/office/drawing/2014/main" val="20000"/>
                    </a:ext>
                  </a:extLst>
                </a:gridCol>
              </a:tblGrid>
              <a:tr h="1731395">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الله إقبلنا نحن أيضاً طاهرين بلا عيب أمامك ونقي بروحك القدوس وبسر القربان المحيي أرواحنا وأنفسنا وأجسادنا بل أيضاً أفكارناً وقلوبنا ونياتنا حتى نجرؤ بمحبة غير ناقصة ودالة بغير مخادعة أن نصرخ نحو أيها الآب القدوس السماوي بالصلاة التي علمتها لتلاميذك الطهار قائلين: أبانا الذي …. الخ</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6430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60B3A2C0-7623-47A5-A45F-101E5BEB449A}"/>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591BC2A4-65E1-44F1-8EA4-78F7D73D443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91755050"/>
      </p:ext>
    </p:extLst>
  </p:cSld>
  <p:clrMapOvr>
    <a:masterClrMapping/>
  </p:clrMapOvr>
  <p:transition/>
</p:sld>
</file>

<file path=ppt/slides/slide4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36082437"/>
      </p:ext>
    </p:extLst>
  </p:cSld>
  <p:clrMapOvr>
    <a:masterClrMapping/>
  </p:clrMapOvr>
  <p:transition/>
</p:sld>
</file>

<file path=ppt/slides/slide4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59266"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659275" name="Rectangle 11"/>
          <p:cNvSpPr>
            <a:spLocks noChangeArrowheads="1"/>
          </p:cNvSpPr>
          <p:nvPr/>
        </p:nvSpPr>
        <p:spPr bwMode="auto">
          <a:xfrm>
            <a:off x="381000" y="10858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صوم وأعياد القديسة العذراء مريم</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21269865"/>
      </p:ext>
    </p:extLst>
  </p:cSld>
  <p:clrMapOvr>
    <a:masterClrMapping/>
  </p:clrMapOvr>
  <p:transition/>
</p:sld>
</file>

<file path=ppt/slides/slide4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58254" name="Group 14"/>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الله الساكن في الأعالي والناظر من علو سماه إلى قلوب المتواضعين من عبيده، الذي شاء أن يفتقدنا برحمته وأن يجيئ إلينا متجسداً من الروح القدس ومن القديسة العذراء مريم.</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56036496"/>
      </p:ext>
    </p:extLst>
  </p:cSld>
  <p:clrMapOvr>
    <a:masterClrMapping/>
  </p:clrMapOvr>
  <p:transition/>
</p:sld>
</file>

<file path=ppt/slides/slide4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60301" name="Group 13"/>
          <p:cNvGraphicFramePr>
            <a:graphicFrameLocks noGrp="1"/>
          </p:cNvGraphicFramePr>
          <p:nvPr/>
        </p:nvGraphicFramePr>
        <p:xfrm>
          <a:off x="76200" y="-57150"/>
          <a:ext cx="8991600" cy="6021324"/>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8209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وعد أبانا آدم بالخلاص وثبت وعده المقدس لجميع الآباء بميلاده البتولي في ملئ الزمان من بكر بتول نقية وعفيفة قدسها وطهرها وملأها نعمة وفضها على نساء العالم. هي العذراء الدائمة البتولية العذراء كل حين مريم – حواء الجديدة فخر جنسنا والسماء الثانية الجسدانية.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2729308"/>
      </p:ext>
    </p:extLst>
  </p:cSld>
  <p:clrMapOvr>
    <a:masterClrMapping/>
  </p:clrMapOvr>
  <p:transition/>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خلصت آدم، من الغواية، وعتقت حواء، من طلقات الموت.</a:t>
            </a:r>
            <a:endParaRPr lang="fr-FR" sz="3300">
              <a:solidFill>
                <a:srgbClr val="FFFFFF"/>
              </a:solidFill>
              <a:cs typeface="Arial" charset="0"/>
            </a:endParaRPr>
          </a:p>
        </p:txBody>
      </p:sp>
      <p:sp>
        <p:nvSpPr>
          <p:cNvPr id="15363"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Akcw] `nAdam 	@ `ebol qen ]`apaty@ `aker Eua `nremhe@ qen ninakhi `nte `vmou.</a:t>
            </a:r>
          </a:p>
        </p:txBody>
      </p:sp>
      <p:sp>
        <p:nvSpPr>
          <p:cNvPr id="15364"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Tu as sauvé Adam</a:t>
            </a:r>
          </a:p>
          <a:p>
            <a:pPr algn="ctr" fontAlgn="base">
              <a:spcBef>
                <a:spcPct val="0"/>
              </a:spcBef>
              <a:spcAft>
                <a:spcPct val="0"/>
              </a:spcAft>
            </a:pPr>
            <a:r>
              <a:rPr lang="fr-FR" sz="2400" b="1" dirty="0">
                <a:solidFill>
                  <a:srgbClr val="FFFFFF"/>
                </a:solidFill>
                <a:latin typeface="Book Antiqua" pitchFamily="18" charset="0"/>
                <a:cs typeface="Arial" charset="0"/>
              </a:rPr>
              <a:t>Du gouffre des abîmes</a:t>
            </a:r>
          </a:p>
          <a:p>
            <a:pPr algn="ctr" fontAlgn="base">
              <a:spcBef>
                <a:spcPct val="0"/>
              </a:spcBef>
              <a:spcAft>
                <a:spcPct val="0"/>
              </a:spcAft>
            </a:pPr>
            <a:r>
              <a:rPr lang="fr-FR" sz="2400" b="1" dirty="0">
                <a:solidFill>
                  <a:srgbClr val="FFFFFF"/>
                </a:solidFill>
                <a:latin typeface="Book Antiqua" pitchFamily="18" charset="0"/>
                <a:cs typeface="Arial" charset="0"/>
              </a:rPr>
              <a:t>Et Eve, Tu libéras</a:t>
            </a:r>
          </a:p>
          <a:p>
            <a:pPr algn="ctr" fontAlgn="base">
              <a:spcBef>
                <a:spcPct val="0"/>
              </a:spcBef>
              <a:spcAft>
                <a:spcPct val="0"/>
              </a:spcAft>
            </a:pPr>
            <a:r>
              <a:rPr lang="fr-FR" sz="2400" b="1" dirty="0">
                <a:solidFill>
                  <a:srgbClr val="FFFFFF"/>
                </a:solidFill>
                <a:latin typeface="Book Antiqua" pitchFamily="18" charset="0"/>
                <a:cs typeface="Arial" charset="0"/>
              </a:rPr>
              <a:t>Des douleurs de la mort</a:t>
            </a:r>
          </a:p>
        </p:txBody>
      </p:sp>
      <p:sp>
        <p:nvSpPr>
          <p:cNvPr id="2" name="Action Button: Custom 11">
            <a:hlinkClick r:id="rId2" action="ppaction://hlinksldjump" highlightClick="1"/>
            <a:extLst>
              <a:ext uri="{FF2B5EF4-FFF2-40B4-BE49-F238E27FC236}">
                <a16:creationId xmlns:a16="http://schemas.microsoft.com/office/drawing/2014/main" id="{A98709BB-D1FB-C479-F42B-AE0BFB0A9D3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02250731"/>
      </p:ext>
    </p:extLst>
  </p:cSld>
  <p:clrMapOvr>
    <a:masterClrMapping/>
  </p:clrMapOvr>
  <p:transition/>
</p:sld>
</file>

<file path=ppt/slides/slide4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61326" name="Group 14"/>
          <p:cNvGraphicFramePr>
            <a:graphicFrameLocks noGrp="1"/>
          </p:cNvGraphicFramePr>
          <p:nvPr/>
        </p:nvGraphicFramePr>
        <p:xfrm>
          <a:off x="76200" y="-57150"/>
          <a:ext cx="8991600" cy="558241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38201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أحبنا وأراد من فيض حبه ورحمته ومن دلائل عدله وبره وثبوت حكمه وقضائه أن يفدينا من موت الخطية الأصلية ويرغ عنا عقوبتها الأبدية بأن يموت بدلاً عنا في جنس البشرية الذي أخذه من العذراء مريم أم الخلاص وكما كانت حواء الأولي أصل البلاء، هكذا صارت حواء الجديدة باب السماء.</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67678169"/>
      </p:ext>
    </p:extLst>
  </p:cSld>
  <p:clrMapOvr>
    <a:masterClrMapping/>
  </p:clrMapOvr>
  <p:transition/>
</p:sld>
</file>

<file path=ppt/slides/slide4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62349" name="Group 13"/>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تجسد من البكر البتول، وأكرم بميلاده من العذراء دائماً وكل حين البتولية الدائمة والعفة الكاملة وهي صورة البهاء الأولية التي خلق الله بها الأبوين الأولين أدم وحواء عندما كانا معاً في فردوس النعيم.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82850375"/>
      </p:ext>
    </p:extLst>
  </p:cSld>
  <p:clrMapOvr>
    <a:masterClrMapping/>
  </p:clrMapOvr>
  <p:transition/>
</p:sld>
</file>

<file path=ppt/slides/slide4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63373" name="Group 13"/>
          <p:cNvGraphicFramePr>
            <a:graphicFrameLocks noGrp="1"/>
          </p:cNvGraphicFramePr>
          <p:nvPr/>
        </p:nvGraphicFramePr>
        <p:xfrm>
          <a:off x="76200" y="-57150"/>
          <a:ext cx="8991600" cy="5655564"/>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45516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شرف حواء الثانية بان سكن في أحشائها تسعة أسهر كاملة وكون منها بالروح القدس الذي حل عليها جسداً بنفس بشرية إتحد به في أقنوم واحد وطبيعة واحدة وولد منها الكلمة الذي كان ولم يزل إلهاً مباركاً إلى الأبد.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19983421"/>
      </p:ext>
    </p:extLst>
  </p:cSld>
  <p:clrMapOvr>
    <a:masterClrMapping/>
  </p:clrMapOvr>
  <p:transition/>
</p:sld>
</file>

<file path=ppt/slides/slide4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64398" name="Group 14"/>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خرج من بطن العذراء وختوم البتولية مختومة يا من رضع من لبن العذراء وهو الساقي الخليقة من نعمته وتربي في حضنها ونام بين يديها وجلس على ركبتيها وهو الجالس على مركبة شاروبيمية وسجدت له الملائكة ورؤساء الملائكة الأطهار.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9228327"/>
      </p:ext>
    </p:extLst>
  </p:cSld>
  <p:clrMapOvr>
    <a:masterClrMapping/>
  </p:clrMapOvr>
  <p:transition/>
</p:sld>
</file>

<file path=ppt/slides/slide4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65421" name="Group 13"/>
          <p:cNvGraphicFramePr>
            <a:graphicFrameLocks noGrp="1"/>
          </p:cNvGraphicFramePr>
          <p:nvPr/>
        </p:nvGraphicFramePr>
        <p:xfrm>
          <a:off x="76200" y="-57150"/>
          <a:ext cx="8991600" cy="5655564"/>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45516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شرف مصر بحضوره راكباً على السحابة السريعة والخفيفة فإرتجت اوثان مصر من وجهه وذاب قلب مصر في داخلها ولم تكن السحابة السريعة الخفيفة إلا العذراء مريم في نقاءها ورقتها وطهارتها كل حين.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52193240"/>
      </p:ext>
    </p:extLst>
  </p:cSld>
  <p:clrMapOvr>
    <a:masterClrMapping/>
  </p:clrMapOvr>
  <p:transition/>
</p:sld>
</file>

<file path=ppt/slides/slide4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66445" name="Group 13"/>
          <p:cNvGraphicFramePr>
            <a:graphicFrameLocks noGrp="1"/>
          </p:cNvGraphicFramePr>
          <p:nvPr/>
        </p:nvGraphicFramePr>
        <p:xfrm>
          <a:off x="76200" y="-57150"/>
          <a:ext cx="8991600" cy="5728716"/>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52831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شاء ان يكرم الأمومة في مريم العذراء وكان خاضعاً لها ودائماً يلبي ندائها ويقبل شفاعتها ويستجيب صلواتها.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أودع أمه العذراء عند تلميذه يوحنا وجعل لها يوحنا إبنا. وفي يوحنا وهبنا العذراء اما لنا وجعلنا لها بالإيمان أولاداً وبنيناً.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58440125"/>
      </p:ext>
    </p:extLst>
  </p:cSld>
  <p:clrMapOvr>
    <a:masterClrMapping/>
  </p:clrMapOvr>
  <p:transition/>
</p:sld>
</file>

<file path=ppt/slides/slide4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67469" name="Group 13"/>
          <p:cNvGraphicFramePr>
            <a:graphicFrameLocks noGrp="1"/>
          </p:cNvGraphicFramePr>
          <p:nvPr/>
        </p:nvGraphicFramePr>
        <p:xfrm>
          <a:off x="76200" y="-57150"/>
          <a:ext cx="8991600" cy="5728716"/>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52831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لم يشأ للعذراء أم الخلاص وقد صارت تابوتاً مقدساً سكن فيه الرب جسدياً أن يبقي هذا الجسد على الأرض فرفعه بعد موتها إلى السماء على أيدي الملائكة ورؤساء الملائكة القديسين.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21747582"/>
      </p:ext>
    </p:extLst>
  </p:cSld>
  <p:clrMapOvr>
    <a:masterClrMapping/>
  </p:clrMapOvr>
  <p:transition/>
</p:sld>
</file>

<file path=ppt/slides/slide4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68493" name="Group 13"/>
          <p:cNvGraphicFramePr>
            <a:graphicFrameLocks noGrp="1"/>
          </p:cNvGraphicFramePr>
          <p:nvPr/>
        </p:nvGraphicFramePr>
        <p:xfrm>
          <a:off x="76200" y="-57150"/>
          <a:ext cx="8991600" cy="5728716"/>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52831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شرفنا وشرف جنسنا بأن إتخذ من العذراء مريم جسداً وصعد به إلى السماء فوجد فداءاً أبدياً وجلس به على العرش فصرنا فيه جالسين عن يمين الآب.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8820910"/>
      </p:ext>
    </p:extLst>
  </p:cSld>
  <p:clrMapOvr>
    <a:masterClrMapping/>
  </p:clrMapOvr>
  <p:transition/>
</p:sld>
</file>

<file path=ppt/slides/slide4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69518" name="Group 14"/>
          <p:cNvGraphicFramePr>
            <a:graphicFrameLocks noGrp="1"/>
          </p:cNvGraphicFramePr>
          <p:nvPr>
            <p:extLst>
              <p:ext uri="{D42A27DB-BD31-4B8C-83A1-F6EECF244321}">
                <p14:modId xmlns:p14="http://schemas.microsoft.com/office/powerpoint/2010/main" val="3117024131"/>
              </p:ext>
            </p:extLst>
          </p:nvPr>
        </p:nvGraphicFramePr>
        <p:xfrm>
          <a:off x="76200" y="-57150"/>
          <a:ext cx="8991600" cy="4316944"/>
        </p:xfrm>
        <a:graphic>
          <a:graphicData uri="http://schemas.openxmlformats.org/drawingml/2006/table">
            <a:tbl>
              <a:tblPr/>
              <a:tblGrid>
                <a:gridCol w="8991600">
                  <a:extLst>
                    <a:ext uri="{9D8B030D-6E8A-4147-A177-3AD203B41FA5}">
                      <a16:colId xmlns:a16="http://schemas.microsoft.com/office/drawing/2014/main" val="20000"/>
                    </a:ext>
                  </a:extLst>
                </a:gridCol>
              </a:tblGrid>
              <a:tr h="1712373">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الله الرحوم إرحمنا وإغفر خطايانا وإقبل شفاعة أمك العهذراء فينا وأجعلنا مستحقين للمس جسدك المقدس ودمك الكريم لكي بقلب طاهر ونفس مستنيرة ووجه غير مخزي وإيمان بلا رياء ومحبة كاملة ورجاء ثابت نصرخ نحو أبيك القدوس الذي في السموات ونصلي بشكر: أبانا الذي في السموات… الخ.</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0069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24AA849B-E732-42A0-A1FD-38267E30ED92}"/>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7388A4C5-0EBE-422F-AAC5-F071C6DD20B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4455584"/>
      </p:ext>
    </p:extLst>
  </p:cSld>
  <p:clrMapOvr>
    <a:masterClrMapping/>
  </p:clrMapOvr>
  <p:transition/>
</p:sld>
</file>

<file path=ppt/slides/slide4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08172746"/>
      </p:ext>
    </p:extLst>
  </p:cSld>
  <p:clrMapOvr>
    <a:masterClrMapping/>
  </p:clrMapOvr>
  <p:transition/>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أعطيتنا، روح النبوة، نسبحك ونباركك، مع ملائكتك.</a:t>
            </a:r>
            <a:endParaRPr lang="fr-FR" sz="3300">
              <a:solidFill>
                <a:srgbClr val="FFFFFF"/>
              </a:solidFill>
              <a:cs typeface="Arial" charset="0"/>
            </a:endParaRPr>
          </a:p>
        </p:txBody>
      </p:sp>
      <p:sp>
        <p:nvSpPr>
          <p:cNvPr id="16387"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nl-NL" sz="2700">
                <a:solidFill>
                  <a:srgbClr val="FFFFFF"/>
                </a:solidFill>
                <a:latin typeface="CS Avva Shenouda" pitchFamily="34" charset="0"/>
                <a:cs typeface="Arial" charset="0"/>
              </a:rPr>
              <a:t>Ak] nan `mpi=p=n=a</a:t>
            </a:r>
          </a:p>
          <a:p>
            <a:pPr algn="just" fontAlgn="base">
              <a:spcBef>
                <a:spcPct val="0"/>
              </a:spcBef>
              <a:spcAft>
                <a:spcPct val="0"/>
              </a:spcAft>
            </a:pPr>
            <a:r>
              <a:rPr lang="nl-NL" sz="2700">
                <a:solidFill>
                  <a:srgbClr val="FFFFFF"/>
                </a:solidFill>
                <a:latin typeface="CS Avva Shenouda" pitchFamily="34" charset="0"/>
                <a:cs typeface="Arial" charset="0"/>
              </a:rPr>
              <a:t>@ `nte ]metsyri@ enhwc en`cmou `erok@ nem nek`aggeloc.</a:t>
            </a:r>
            <a:endParaRPr lang="fr-FR" sz="2700">
              <a:solidFill>
                <a:srgbClr val="FFFFFF"/>
              </a:solidFill>
              <a:latin typeface="CS Avva Shenouda" pitchFamily="34" charset="0"/>
              <a:cs typeface="Arial" charset="0"/>
            </a:endParaRPr>
          </a:p>
        </p:txBody>
      </p:sp>
      <p:sp>
        <p:nvSpPr>
          <p:cNvPr id="16388"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Tu nous as accordé</a:t>
            </a:r>
          </a:p>
          <a:p>
            <a:pPr algn="ctr" fontAlgn="base">
              <a:spcBef>
                <a:spcPct val="0"/>
              </a:spcBef>
              <a:spcAft>
                <a:spcPct val="0"/>
              </a:spcAft>
            </a:pPr>
            <a:r>
              <a:rPr lang="fr-FR" sz="2400" b="1" dirty="0">
                <a:solidFill>
                  <a:srgbClr val="FFFFFF"/>
                </a:solidFill>
                <a:latin typeface="Book Antiqua" pitchFamily="18" charset="0"/>
                <a:cs typeface="Arial" charset="0"/>
              </a:rPr>
              <a:t>L'esprit de filiation</a:t>
            </a:r>
          </a:p>
          <a:p>
            <a:pPr algn="ctr" fontAlgn="base">
              <a:spcBef>
                <a:spcPct val="0"/>
              </a:spcBef>
              <a:spcAft>
                <a:spcPct val="0"/>
              </a:spcAft>
            </a:pPr>
            <a:r>
              <a:rPr lang="fr-FR" sz="2400" b="1" dirty="0">
                <a:solidFill>
                  <a:srgbClr val="FFFFFF"/>
                </a:solidFill>
                <a:latin typeface="Book Antiqua" pitchFamily="18" charset="0"/>
                <a:cs typeface="Arial" charset="0"/>
              </a:rPr>
              <a:t>Et nous Te bénissons</a:t>
            </a:r>
          </a:p>
          <a:p>
            <a:pPr algn="ctr" fontAlgn="base">
              <a:spcBef>
                <a:spcPct val="0"/>
              </a:spcBef>
              <a:spcAft>
                <a:spcPct val="0"/>
              </a:spcAft>
            </a:pPr>
            <a:r>
              <a:rPr lang="fr-FR" sz="2400" b="1" dirty="0">
                <a:solidFill>
                  <a:srgbClr val="FFFFFF"/>
                </a:solidFill>
                <a:latin typeface="Book Antiqua" pitchFamily="18" charset="0"/>
                <a:cs typeface="Arial" charset="0"/>
              </a:rPr>
              <a:t>Louons avec Tes anges</a:t>
            </a:r>
          </a:p>
        </p:txBody>
      </p:sp>
      <p:sp>
        <p:nvSpPr>
          <p:cNvPr id="2" name="Action Button: Custom 11">
            <a:hlinkClick r:id="rId2" action="ppaction://hlinksldjump" highlightClick="1"/>
            <a:extLst>
              <a:ext uri="{FF2B5EF4-FFF2-40B4-BE49-F238E27FC236}">
                <a16:creationId xmlns:a16="http://schemas.microsoft.com/office/drawing/2014/main" id="{1F57A03C-E4AD-DE5A-E981-4E8325FCB6E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95718863"/>
      </p:ext>
    </p:extLst>
  </p:cSld>
  <p:clrMapOvr>
    <a:masterClrMapping/>
  </p:clrMapOvr>
  <p:transition/>
</p:sld>
</file>

<file path=ppt/slides/slide4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71554"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671563" name="Rectangle 11"/>
          <p:cNvSpPr>
            <a:spLocks noChangeArrowheads="1"/>
          </p:cNvSpPr>
          <p:nvPr/>
        </p:nvSpPr>
        <p:spPr bwMode="auto">
          <a:xfrm>
            <a:off x="381000" y="10858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تذكار البشارة والميلاد و القيامة</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55213143"/>
      </p:ext>
    </p:extLst>
  </p:cSld>
  <p:clrMapOvr>
    <a:masterClrMapping/>
  </p:clrMapOvr>
  <p:transition/>
</p:sld>
</file>

<file path=ppt/slides/slide4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70542" name="Group 14"/>
          <p:cNvGraphicFramePr>
            <a:graphicFrameLocks noGrp="1"/>
          </p:cNvGraphicFramePr>
          <p:nvPr/>
        </p:nvGraphicFramePr>
        <p:xfrm>
          <a:off x="76200" y="-57150"/>
          <a:ext cx="8991600" cy="4629150"/>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4287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نسبح ونمجد إله الآلهة ورب الأرباب، الذي تجسد من القديسة مريم، ولدته في بيت لحم.</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4735754"/>
      </p:ext>
    </p:extLst>
  </p:cSld>
  <p:clrMapOvr>
    <a:masterClrMapping/>
  </p:clrMapOvr>
  <p:transition/>
</p:sld>
</file>

<file path=ppt/slides/slide4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72589" name="Group 13"/>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نسر بالتماجيد الروحية والتراتيل السماوية لأن الرب أرسل جبرائيل الملاك مبشراً سيدتنا كلنا مريم العذراء بتجسد كلمة الآب الأزلي الذي هو مخلصنا يسوع المسيح.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2794438"/>
      </p:ext>
    </p:extLst>
  </p:cSld>
  <p:clrMapOvr>
    <a:masterClrMapping/>
  </p:clrMapOvr>
  <p:transition/>
</p:sld>
</file>

<file path=ppt/slides/slide4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73614" name="Group 14"/>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جبرئيل الملاك بشر العذراء مريم وبعد أن منحها السلام ثبتها بهذا الكلام قائلاً: لا تخافي يا مريم لأنك قد وجدت نعمة أمام الله وستلدين إبناً وتسميه يسوع والقدوس المولود منك يدعي إبن الله.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09113269"/>
      </p:ext>
    </p:extLst>
  </p:cSld>
  <p:clrMapOvr>
    <a:masterClrMapping/>
  </p:clrMapOvr>
  <p:transition/>
</p:sld>
</file>

<file path=ppt/slides/slide4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74639" name="Group 15"/>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هذا هو مخلصنا المسيح ابن الله المولود منه قبل كل الدهور الكائن معه والمساوي له في الأزلية والألوهية الذي ولد من مريم وهي عذراء بأمر عجيب.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14773790"/>
      </p:ext>
    </p:extLst>
  </p:cSld>
  <p:clrMapOvr>
    <a:masterClrMapping/>
  </p:clrMapOvr>
  <p:transition/>
</p:sld>
</file>

<file path=ppt/slides/slide4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75662" name="Group 14"/>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الرب الإله الذي على الكل، المبارك إلى الأبد، الغير متجسد قي تجسد وولد من العذراء ولفته بالخرق ووضعته في المزود وعساكر السماوات ترتل له صارخين المجد لله في الأعالي وعلى الأرض السلام وبالناس المسرة.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02646914"/>
      </p:ext>
    </p:extLst>
  </p:cSld>
  <p:clrMapOvr>
    <a:masterClrMapping/>
  </p:clrMapOvr>
  <p:transition/>
</p:sld>
</file>

<file path=ppt/slides/slide4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76686" name="Group 14"/>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 نما قليلاً قليلاً بشبه البشر بغير خطية وحده، وهو الكائن بسلطانه وليس له بداية ولا نهاية الذي عوض الخطية المحيطة بالعالم مات بالصليب وفي اليوم الثالث قام من القبر.</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45354160"/>
      </p:ext>
    </p:extLst>
  </p:cSld>
  <p:clrMapOvr>
    <a:masterClrMapping/>
  </p:clrMapOvr>
  <p:transition/>
</p:sld>
</file>

<file path=ppt/slides/slide4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77709" name="Group 13"/>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كلمة الإله بمحبتك للبشر رفعت الخطايا والآثام أنت الغير خاطئ وحدك صيرت ذاتك خطية لأجلنا ولكنك دست الخطية والموت بقيامتك من بين الأموات.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23144541"/>
      </p:ext>
    </p:extLst>
  </p:cSld>
  <p:clrMapOvr>
    <a:masterClrMapping/>
  </p:clrMapOvr>
  <p:transition/>
</p:sld>
</file>

<file path=ppt/slides/slide4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78735" name="Group 15"/>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لك السموات والأرض وكل ملئها، الأرضيون والمساويون صاروا اليوم واحداً في التسبيح بقيامتك لأنه قد صار فرح في المسكونة من أجل أن الإله صار مع البشر ومن بعد تأنسه أظهر مجد لاهوته بقيامته من بين الأموات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44673392"/>
      </p:ext>
    </p:extLst>
  </p:cSld>
  <p:clrMapOvr>
    <a:masterClrMapping/>
  </p:clrMapOvr>
  <p:transition/>
</p:sld>
</file>

<file path=ppt/slides/slide4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79746" name="Group 2"/>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نحن أيضاً يا سيدنا نؤمن بربوبيتك ونعترف بتجسدك وتأنسك وقيامتك من بين الأموات فأنعم علينا بغفران خطايانا وآثامنا وطهر قلوبنا وأجسادنا وأرواحنا لكي بقلب طاهر ونفس مستنيرة نصرخ نحو أبيك الذي في السموات ونقول: أبانا الذي في السموات… الخ.</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4530F31D-8DDE-4B35-9BEE-33313C4955A5}"/>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20FF9E19-E5D1-4081-A352-9527E92DF04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97884639"/>
      </p:ext>
    </p:extLst>
  </p:cSld>
  <p:clrMapOvr>
    <a:masterClrMapping/>
  </p:clrMapOvr>
  <p:transition/>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عندما يدخل، وقت باكر الينا، أيها المسيح الهنا، النور الحقيقي</a:t>
            </a:r>
            <a:endParaRPr lang="fr-FR" sz="3300">
              <a:solidFill>
                <a:srgbClr val="FFFFFF"/>
              </a:solidFill>
              <a:cs typeface="Arial" charset="0"/>
            </a:endParaRPr>
          </a:p>
        </p:txBody>
      </p:sp>
      <p:sp>
        <p:nvSpPr>
          <p:cNvPr id="17411" name="Rectangle 5"/>
          <p:cNvSpPr>
            <a:spLocks noChangeArrowheads="1"/>
          </p:cNvSpPr>
          <p:nvPr/>
        </p:nvSpPr>
        <p:spPr bwMode="auto">
          <a:xfrm>
            <a:off x="1385887" y="250032"/>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Qen   `pjin`;ref`i   nan</a:t>
            </a:r>
          </a:p>
          <a:p>
            <a:pPr algn="just" fontAlgn="base">
              <a:spcBef>
                <a:spcPct val="0"/>
              </a:spcBef>
              <a:spcAft>
                <a:spcPct val="0"/>
              </a:spcAft>
            </a:pPr>
            <a:r>
              <a:rPr lang="fr-FR" sz="2700">
                <a:solidFill>
                  <a:srgbClr val="FFFFFF"/>
                </a:solidFill>
                <a:latin typeface="CS Avva Shenouda" pitchFamily="34" charset="0"/>
                <a:cs typeface="Arial" charset="0"/>
              </a:rPr>
              <a:t> `eqoun   @   `nje  `vnau</a:t>
            </a:r>
          </a:p>
          <a:p>
            <a:pPr algn="just" fontAlgn="base">
              <a:spcBef>
                <a:spcPct val="0"/>
              </a:spcBef>
              <a:spcAft>
                <a:spcPct val="0"/>
              </a:spcAft>
            </a:pPr>
            <a:r>
              <a:rPr lang="fr-FR" sz="2700">
                <a:solidFill>
                  <a:srgbClr val="FFFFFF"/>
                </a:solidFill>
                <a:latin typeface="CS Avva Shenouda" pitchFamily="34" charset="0"/>
                <a:cs typeface="Arial" charset="0"/>
              </a:rPr>
              <a:t> `nswrp@ `w P=,=c Pennou]   @ piouwini</a:t>
            </a:r>
          </a:p>
          <a:p>
            <a:pPr algn="just" fontAlgn="base">
              <a:spcBef>
                <a:spcPct val="0"/>
              </a:spcBef>
              <a:spcAft>
                <a:spcPct val="0"/>
              </a:spcAft>
            </a:pPr>
            <a:r>
              <a:rPr lang="fr-FR" sz="2700">
                <a:solidFill>
                  <a:srgbClr val="FFFFFF"/>
                </a:solidFill>
                <a:latin typeface="CS Avva Shenouda" pitchFamily="34" charset="0"/>
                <a:cs typeface="Arial" charset="0"/>
              </a:rPr>
              <a:t> `nta`vmyi.</a:t>
            </a:r>
          </a:p>
        </p:txBody>
      </p:sp>
      <p:sp>
        <p:nvSpPr>
          <p:cNvPr id="17412"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Et quand sur nous se lève</a:t>
            </a:r>
          </a:p>
          <a:p>
            <a:pPr algn="ctr" fontAlgn="base">
              <a:spcBef>
                <a:spcPct val="0"/>
              </a:spcBef>
              <a:spcAft>
                <a:spcPct val="0"/>
              </a:spcAft>
            </a:pPr>
            <a:r>
              <a:rPr lang="fr-FR" sz="2400" b="1" dirty="0">
                <a:solidFill>
                  <a:srgbClr val="FFFFFF"/>
                </a:solidFill>
                <a:latin typeface="Book Antiqua" pitchFamily="18" charset="0"/>
                <a:cs typeface="Arial" charset="0"/>
              </a:rPr>
              <a:t>Se lève l’heure de l’aube</a:t>
            </a:r>
          </a:p>
          <a:p>
            <a:pPr algn="ctr" fontAlgn="base">
              <a:spcBef>
                <a:spcPct val="0"/>
              </a:spcBef>
              <a:spcAft>
                <a:spcPct val="0"/>
              </a:spcAft>
            </a:pPr>
            <a:r>
              <a:rPr lang="fr-FR" sz="2400" b="1" dirty="0">
                <a:solidFill>
                  <a:srgbClr val="FFFFFF"/>
                </a:solidFill>
                <a:latin typeface="Book Antiqua" pitchFamily="18" charset="0"/>
                <a:cs typeface="Arial" charset="0"/>
              </a:rPr>
              <a:t>Ô Christ ô notre Dieu</a:t>
            </a:r>
          </a:p>
          <a:p>
            <a:pPr algn="ctr" fontAlgn="base">
              <a:spcBef>
                <a:spcPct val="0"/>
              </a:spcBef>
              <a:spcAft>
                <a:spcPct val="0"/>
              </a:spcAft>
            </a:pPr>
            <a:r>
              <a:rPr lang="fr-FR" sz="2400" b="1" dirty="0">
                <a:solidFill>
                  <a:srgbClr val="FFFFFF"/>
                </a:solidFill>
                <a:latin typeface="Book Antiqua" pitchFamily="18" charset="0"/>
                <a:cs typeface="Arial" charset="0"/>
              </a:rPr>
              <a:t>Ô Toi la vraie Lumière.</a:t>
            </a:r>
          </a:p>
        </p:txBody>
      </p:sp>
      <p:sp>
        <p:nvSpPr>
          <p:cNvPr id="2" name="Action Button: Custom 11">
            <a:hlinkClick r:id="rId2" action="ppaction://hlinksldjump" highlightClick="1"/>
            <a:extLst>
              <a:ext uri="{FF2B5EF4-FFF2-40B4-BE49-F238E27FC236}">
                <a16:creationId xmlns:a16="http://schemas.microsoft.com/office/drawing/2014/main" id="{2EC9A578-E3F3-FDB5-C43B-443DF37A8FC6}"/>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17958332"/>
      </p:ext>
    </p:extLst>
  </p:cSld>
  <p:clrMapOvr>
    <a:masterClrMapping/>
  </p:clrMapOvr>
  <p:transition/>
</p:sld>
</file>

<file path=ppt/slides/slide4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93372912"/>
      </p:ext>
    </p:extLst>
  </p:cSld>
  <p:clrMapOvr>
    <a:masterClrMapping/>
  </p:clrMapOvr>
  <p:transition/>
</p:sld>
</file>

<file path=ppt/slides/slide4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1794"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681803" name="Rectangle 11"/>
          <p:cNvSpPr>
            <a:spLocks noChangeArrowheads="1"/>
          </p:cNvSpPr>
          <p:nvPr/>
        </p:nvSpPr>
        <p:spPr bwMode="auto">
          <a:xfrm>
            <a:off x="381000" y="10858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للآب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a:t>
            </a:r>
            <a:r>
              <a:rPr lang="ar-EG" sz="4000" dirty="0" err="1">
                <a:latin typeface="Times New Roman" pitchFamily="18" charset="0"/>
                <a:cs typeface="Times New Roman" pitchFamily="18" charset="0"/>
              </a:rPr>
              <a:t>اى</a:t>
            </a:r>
            <a:r>
              <a:rPr lang="ar-EG" sz="4000" dirty="0">
                <a:latin typeface="Times New Roman" pitchFamily="18" charset="0"/>
                <a:cs typeface="Times New Roman" pitchFamily="18" charset="0"/>
              </a:rPr>
              <a:t> وقت</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00165427"/>
      </p:ext>
    </p:extLst>
  </p:cSld>
  <p:clrMapOvr>
    <a:masterClrMapping/>
  </p:clrMapOvr>
  <p:transition/>
</p:sld>
</file>

<file path=ppt/slides/slide4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0781" name="Group 13"/>
          <p:cNvGraphicFramePr>
            <a:graphicFrameLocks noGrp="1"/>
          </p:cNvGraphicFramePr>
          <p:nvPr/>
        </p:nvGraphicFramePr>
        <p:xfrm>
          <a:off x="76200" y="-3576"/>
          <a:ext cx="8991600" cy="5152883"/>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8940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اللهم أبا ربنا وإلهنا ومخلصنا يسوع المسيح الذي سبق بظهور هذا السر العظيم من قبل إشعياء لأنه قا</a:t>
                      </a:r>
                      <a:r>
                        <a:rPr kumimoji="0" lang="ar-EG" sz="2400" b="0" i="0" u="none" strike="noStrike" cap="none" normalizeH="0" baseline="0" dirty="0">
                          <a:ln>
                            <a:noFill/>
                          </a:ln>
                          <a:solidFill>
                            <a:schemeClr val="tx1"/>
                          </a:solidFill>
                          <a:effectLst/>
                          <a:latin typeface="Arial" charset="0"/>
                          <a:cs typeface="Arial" charset="0"/>
                        </a:rPr>
                        <a:t>ئ</a:t>
                      </a:r>
                      <a:r>
                        <a:rPr kumimoji="0" lang="ar-SA" sz="2400" b="0" i="0" u="none" strike="noStrike" cap="none" normalizeH="0" baseline="0" dirty="0">
                          <a:ln>
                            <a:noFill/>
                          </a:ln>
                          <a:solidFill>
                            <a:schemeClr val="tx1"/>
                          </a:solidFill>
                          <a:effectLst/>
                          <a:latin typeface="Arial" charset="0"/>
                          <a:cs typeface="Arial" charset="0"/>
                        </a:rPr>
                        <a:t>ل فيما أنا قائم في وقت الظهيرة فرأيت رؤيا ووقع على وهن (تعب)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06347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27653493"/>
      </p:ext>
    </p:extLst>
  </p:cSld>
  <p:clrMapOvr>
    <a:masterClrMapping/>
  </p:clrMapOvr>
  <p:transition/>
</p:sld>
</file>

<file path=ppt/slides/slide4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2830" name="Group 14"/>
          <p:cNvGraphicFramePr>
            <a:graphicFrameLocks noGrp="1"/>
          </p:cNvGraphicFramePr>
          <p:nvPr/>
        </p:nvGraphicFramePr>
        <p:xfrm>
          <a:off x="76200" y="-57150"/>
          <a:ext cx="8991600" cy="4629150"/>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4287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رأيت السموات مفتوحة ورأيت مركبة نور إبنة هبطت إلى أسفل وأربعة حيوانات يسبحون المركبة.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79465274"/>
      </p:ext>
    </p:extLst>
  </p:cSld>
  <p:clrMapOvr>
    <a:masterClrMapping/>
  </p:clrMapOvr>
  <p:transition/>
</p:sld>
</file>

<file path=ppt/slides/slide4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3853" name="Group 13"/>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ومثل إبن الله جالساً على المركبة ووجهه يضيء مثل النار والنار الحية محيطة به ورأيت الأربعة حيوانات وهذه أشكالهم وجه أسد ووجه عجل ووجه نسر ووجه إنسان.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94486480"/>
      </p:ext>
    </p:extLst>
  </p:cSld>
  <p:clrMapOvr>
    <a:masterClrMapping/>
  </p:clrMapOvr>
  <p:transition/>
</p:sld>
</file>

<file path=ppt/slides/slide4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4880" name="Group 16"/>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عظيم هو مجدهم وكرامتهم. مجدهم لا يوصف وأجسادهم كالشعاع المحرق وأربعة جهاتهم مملوئين أعين من الداخل والخارج يلمعون ببريقاً مضيئاً وصوت أجنحتهم كمثل الخيل.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92561178"/>
      </p:ext>
    </p:extLst>
  </p:cSld>
  <p:clrMapOvr>
    <a:masterClrMapping/>
  </p:clrMapOvr>
  <p:transition/>
</p:sld>
</file>

<file path=ppt/slides/slide4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5902" name="Group 14"/>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ورأيت ألوفاً ألوفاً وربوات ربوات ملائكة قيام بخوف ورعدة صارخين قائلين: قدوس قدوس قدوس رب الصباؤوت السماء والأرض مملوءتان من مجدك القدس.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7338000"/>
      </p:ext>
    </p:extLst>
  </p:cSld>
  <p:clrMapOvr>
    <a:masterClrMapping/>
  </p:clrMapOvr>
  <p:transition/>
</p:sld>
</file>

<file path=ppt/slides/slide4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6926" name="Group 14"/>
          <p:cNvGraphicFramePr>
            <a:graphicFrameLocks noGrp="1"/>
          </p:cNvGraphicFramePr>
          <p:nvPr/>
        </p:nvGraphicFramePr>
        <p:xfrm>
          <a:off x="76200" y="-57150"/>
          <a:ext cx="8991600" cy="558241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38201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ورأيت أربعة وعشرين كرسياً حول المركبة وأربعة وعشرين شيخاً جلوس عليهم وهم ملتحفين بحلل نورانية وأكاليل ذهب على رؤوسهم وجامات ذهب في أيديهم مملوءة من بخور مختار وهم يصرخون قائلين: قدوس، قدوس، قدوس رب الصباؤوت السماء والأرض مملوءتان من مجدك الأقدس.</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12896117"/>
      </p:ext>
    </p:extLst>
  </p:cSld>
  <p:clrMapOvr>
    <a:masterClrMapping/>
  </p:clrMapOvr>
  <p:transition/>
</p:sld>
</file>

<file path=ppt/slides/slide4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7949" name="Group 13"/>
          <p:cNvGraphicFramePr>
            <a:graphicFrameLocks noGrp="1"/>
          </p:cNvGraphicFramePr>
          <p:nvPr/>
        </p:nvGraphicFramePr>
        <p:xfrm>
          <a:off x="76200" y="-57150"/>
          <a:ext cx="8991600" cy="4629150"/>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4287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فإذا ما قالوا التمجيد للجالس على المركبة تصرخ سائر الطغمات السمائية قائلين: آمين الليلويا.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29416436"/>
      </p:ext>
    </p:extLst>
  </p:cSld>
  <p:clrMapOvr>
    <a:masterClrMapping/>
  </p:clrMapOvr>
  <p:transition/>
</p:sld>
</file>

<file path=ppt/slides/slide4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8973" name="Group 13"/>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فلما سمعتهم خفت وسقطت على وجهي فأتي إلى أحد الساروفيم ومسك بيدي وأقامني ونزع عني الخوف وقال: قم يا رجل الله لا تخف وأخذ جمرة بكلابتين من فوق المذبح وطرحها في فمي وقال لي خذ هذه كلها هي ترفع خطاياك وتطهر آثامك.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02358229"/>
      </p:ext>
    </p:extLst>
  </p:cSld>
  <p:clrMapOvr>
    <a:masterClrMapping/>
  </p:clrMapOvr>
  <p:transition/>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فلتشرق فينا، حواس النور، ولا تغطينا، ظلمة الآلام</a:t>
            </a:r>
            <a:endParaRPr lang="fr-FR" sz="3300">
              <a:solidFill>
                <a:srgbClr val="FFFFFF"/>
              </a:solidFill>
              <a:cs typeface="Arial" charset="0"/>
            </a:endParaRPr>
          </a:p>
        </p:txBody>
      </p:sp>
      <p:sp>
        <p:nvSpPr>
          <p:cNvPr id="18435" name="Rectangle 5"/>
          <p:cNvSpPr>
            <a:spLocks noChangeArrowheads="1"/>
          </p:cNvSpPr>
          <p:nvPr/>
        </p:nvSpPr>
        <p:spPr bwMode="auto">
          <a:xfrm>
            <a:off x="1385887" y="250032"/>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Marousai `nqyten</a:t>
            </a:r>
          </a:p>
          <a:p>
            <a:pPr algn="just" fontAlgn="base">
              <a:spcBef>
                <a:spcPct val="0"/>
              </a:spcBef>
              <a:spcAft>
                <a:spcPct val="0"/>
              </a:spcAft>
            </a:pPr>
            <a:r>
              <a:rPr lang="pt-BR" sz="2700">
                <a:solidFill>
                  <a:srgbClr val="FFFFFF"/>
                </a:solidFill>
                <a:latin typeface="CS Avva Shenouda" pitchFamily="34" charset="0"/>
                <a:cs typeface="Arial" charset="0"/>
              </a:rPr>
              <a:t>@ `nje nilogicmoc `nte piouwini    @     ouoh</a:t>
            </a:r>
          </a:p>
          <a:p>
            <a:pPr algn="just" fontAlgn="base">
              <a:spcBef>
                <a:spcPct val="0"/>
              </a:spcBef>
              <a:spcAft>
                <a:spcPct val="0"/>
              </a:spcAft>
            </a:pPr>
            <a:r>
              <a:rPr lang="pt-BR" sz="2700">
                <a:solidFill>
                  <a:srgbClr val="FFFFFF"/>
                </a:solidFill>
                <a:latin typeface="CS Avva Shenouda" pitchFamily="34" charset="0"/>
                <a:cs typeface="Arial" charset="0"/>
              </a:rPr>
              <a:t> `mpen`;refhobcten @ `nje `p,aki `nnipa;oc.</a:t>
            </a:r>
            <a:endParaRPr lang="fr-FR" sz="2700">
              <a:solidFill>
                <a:srgbClr val="FFFFFF"/>
              </a:solidFill>
              <a:latin typeface="CS Avva Shenouda" pitchFamily="34" charset="0"/>
              <a:cs typeface="Arial" charset="0"/>
            </a:endParaRPr>
          </a:p>
        </p:txBody>
      </p:sp>
      <p:sp>
        <p:nvSpPr>
          <p:cNvPr id="18436"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Fais que s’éveillent en nous</a:t>
            </a:r>
          </a:p>
          <a:p>
            <a:pPr algn="ctr" fontAlgn="base">
              <a:spcBef>
                <a:spcPct val="0"/>
              </a:spcBef>
              <a:spcAft>
                <a:spcPct val="0"/>
              </a:spcAft>
            </a:pPr>
            <a:r>
              <a:rPr lang="fr-FR" sz="2400" b="1" dirty="0">
                <a:solidFill>
                  <a:srgbClr val="FFFFFF"/>
                </a:solidFill>
                <a:latin typeface="Book Antiqua" pitchFamily="18" charset="0"/>
                <a:cs typeface="Arial" charset="0"/>
              </a:rPr>
              <a:t>Les sens de la lumière</a:t>
            </a:r>
          </a:p>
          <a:p>
            <a:pPr algn="ctr" fontAlgn="base">
              <a:spcBef>
                <a:spcPct val="0"/>
              </a:spcBef>
              <a:spcAft>
                <a:spcPct val="0"/>
              </a:spcAft>
            </a:pPr>
            <a:r>
              <a:rPr lang="fr-FR" sz="2400" b="1" dirty="0">
                <a:solidFill>
                  <a:srgbClr val="FFFFFF"/>
                </a:solidFill>
                <a:latin typeface="Book Antiqua" pitchFamily="18" charset="0"/>
                <a:cs typeface="Arial" charset="0"/>
              </a:rPr>
              <a:t>L’ombre de la douleur</a:t>
            </a:r>
          </a:p>
          <a:p>
            <a:pPr algn="ctr" fontAlgn="base">
              <a:spcBef>
                <a:spcPct val="0"/>
              </a:spcBef>
              <a:spcAft>
                <a:spcPct val="0"/>
              </a:spcAft>
            </a:pPr>
            <a:r>
              <a:rPr lang="fr-FR" sz="2400" b="1" dirty="0">
                <a:solidFill>
                  <a:srgbClr val="FFFFFF"/>
                </a:solidFill>
                <a:latin typeface="Book Antiqua" pitchFamily="18" charset="0"/>
                <a:cs typeface="Arial" charset="0"/>
              </a:rPr>
              <a:t>Qu’elle ne nous couvre pas</a:t>
            </a:r>
          </a:p>
        </p:txBody>
      </p:sp>
      <p:sp>
        <p:nvSpPr>
          <p:cNvPr id="2" name="Action Button: Custom 11">
            <a:hlinkClick r:id="rId2" action="ppaction://hlinksldjump" highlightClick="1"/>
            <a:extLst>
              <a:ext uri="{FF2B5EF4-FFF2-40B4-BE49-F238E27FC236}">
                <a16:creationId xmlns:a16="http://schemas.microsoft.com/office/drawing/2014/main" id="{2D27385F-F9CF-05E0-4E9B-3B19B73EBDF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17609726"/>
      </p:ext>
    </p:extLst>
  </p:cSld>
  <p:clrMapOvr>
    <a:masterClrMapping/>
  </p:clrMapOvr>
  <p:transition/>
</p:sld>
</file>

<file path=ppt/slides/slide4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90001" name="Group 17"/>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فكان لما أكلتها صارت مثل العسل في فمي ونزلت إلى بطني كالمرارة، اما هو فقال لي: هذه الحلاوة التي صارت في فمك هي تمحو آثامك وتطهر خطاياك والمرارة التي في بطنك أنت تعلم أسرار عظيمة وتنظر مناظر عظيمة.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91512052"/>
      </p:ext>
    </p:extLst>
  </p:cSld>
  <p:clrMapOvr>
    <a:masterClrMapping/>
  </p:clrMapOvr>
  <p:transition/>
</p:sld>
</file>

<file path=ppt/slides/slide4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91023" name="Group 15"/>
          <p:cNvGraphicFramePr>
            <a:graphicFrameLocks noGrp="1"/>
          </p:cNvGraphicFramePr>
          <p:nvPr>
            <p:extLst>
              <p:ext uri="{D42A27DB-BD31-4B8C-83A1-F6EECF244321}">
                <p14:modId xmlns:p14="http://schemas.microsoft.com/office/powerpoint/2010/main" val="2059550005"/>
              </p:ext>
            </p:extLst>
          </p:nvPr>
        </p:nvGraphicFramePr>
        <p:xfrm>
          <a:off x="76200" y="-57150"/>
          <a:ext cx="8991600" cy="4264893"/>
        </p:xfrm>
        <a:graphic>
          <a:graphicData uri="http://schemas.openxmlformats.org/drawingml/2006/table">
            <a:tbl>
              <a:tblPr/>
              <a:tblGrid>
                <a:gridCol w="8991600">
                  <a:extLst>
                    <a:ext uri="{9D8B030D-6E8A-4147-A177-3AD203B41FA5}">
                      <a16:colId xmlns:a16="http://schemas.microsoft.com/office/drawing/2014/main" val="20000"/>
                    </a:ext>
                  </a:extLst>
                </a:gridCol>
              </a:tblGrid>
              <a:tr h="167363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هذا نسأل ونطلب من صلاحك يا محب البشر كما صهرت شفتي عبدك إشعياء النبي طهر نفوسنا وأجسادنا وأرواحنا لنجسر بدالة بغير خوف ان نصرخ إليك يا الله الاب ضابط الكل ونقول الصلاة الربانية التي علمها إبنك الحبيب لخواصه الأطهار وإنه في كل زمان إذا ما صليتم فأطلبوا هكذا وقولوا: أبانا الذي في السموات…… الخ.</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4864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BE188663-4D98-4309-A7DB-A2B2A5EDD8B8}"/>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77FE1BA9-DDAF-4191-8723-76357DCAAC2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77801493"/>
      </p:ext>
    </p:extLst>
  </p:cSld>
  <p:clrMapOvr>
    <a:masterClrMapping/>
  </p:clrMapOvr>
  <p:transition/>
</p:sld>
</file>

<file path=ppt/slides/slide4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6366564"/>
      </p:ext>
    </p:extLst>
  </p:cSld>
  <p:clrMapOvr>
    <a:masterClrMapping/>
  </p:clrMapOvr>
  <p:transition/>
</p:sld>
</file>

<file path=ppt/slides/slide4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2825602" name="Rectangle 2"/>
          <p:cNvSpPr>
            <a:spLocks noChangeArrowheads="1"/>
          </p:cNvSpPr>
          <p:nvPr/>
        </p:nvSpPr>
        <p:spPr bwMode="auto">
          <a:xfrm>
            <a:off x="381000" y="879137"/>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000" dirty="0">
                <a:latin typeface="Times New Roman" pitchFamily="18" charset="0"/>
              </a:rPr>
              <a:t>قسمة</a:t>
            </a:r>
            <a:r>
              <a:rPr lang="ar-EG" sz="4000" dirty="0">
                <a:latin typeface="Times New Roman" pitchFamily="18" charset="0"/>
                <a:cs typeface="Times New Roman" pitchFamily="18" charset="0"/>
              </a:rPr>
              <a:t> للأبن </a:t>
            </a:r>
            <a:r>
              <a:rPr lang="ar-EG" sz="4000" dirty="0" err="1">
                <a:latin typeface="Times New Roman" pitchFamily="18" charset="0"/>
                <a:cs typeface="Times New Roman" pitchFamily="18" charset="0"/>
              </a:rPr>
              <a:t>سنوى</a:t>
            </a:r>
            <a:br>
              <a:rPr lang="ar-EG" sz="4000" b="1" dirty="0">
                <a:latin typeface="Arial" charset="0"/>
              </a:rPr>
            </a:br>
            <a:r>
              <a:rPr lang="fr-CA" sz="3200" dirty="0">
                <a:latin typeface="Arial" charset="0"/>
              </a:rPr>
              <a:t>Prière pour le fils pour toute l'année</a:t>
            </a:r>
            <a:endParaRPr lang="en-US" sz="3200" dirty="0">
              <a:latin typeface="Arial" charset="0"/>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37297310"/>
      </p:ext>
    </p:extLst>
  </p:cSld>
  <p:clrMapOvr>
    <a:masterClrMapping/>
  </p:clrMapOvr>
  <p:transition/>
</p:sld>
</file>

<file path=ppt/slides/slide4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26626" name="Group 2"/>
          <p:cNvGraphicFramePr>
            <a:graphicFrameLocks noGrp="1"/>
          </p:cNvGraphicFramePr>
          <p:nvPr>
            <p:extLst>
              <p:ext uri="{D42A27DB-BD31-4B8C-83A1-F6EECF244321}">
                <p14:modId xmlns:p14="http://schemas.microsoft.com/office/powerpoint/2010/main" val="1374836147"/>
              </p:ext>
            </p:extLst>
          </p:nvPr>
        </p:nvGraphicFramePr>
        <p:xfrm>
          <a:off x="0" y="0"/>
          <a:ext cx="9144000" cy="5420964"/>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أيها الابنُ الوحيد الإله الكلمة الذى أحبنا، وحبه أرادَ أن يُخلصنا من الهلاك الأبدى.  ولما كان الموت فى طريق خلاصنا، اشتهى أن يجوز فيه حباً بنا.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2604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Ô Fils unique, Dieu Le Logos qui nous a aimé et qui par Son amour a voulu nous racheter de la perdition éternelle.  Et comme la mort était dans le chemin de notre salut, Il désira y passer par Ton amour pour nous.</a:t>
                      </a:r>
                      <a:r>
                        <a:rPr kumimoji="0" lang="fr-CA" sz="36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1063D1B8-402B-4B4E-AE07-A37F39795694}"/>
              </a:ext>
            </a:extLst>
          </p:cNvPr>
          <p:cNvSpPr/>
          <p:nvPr/>
        </p:nvSpPr>
        <p:spPr bwMode="auto">
          <a:xfrm>
            <a:off x="7668344"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4256304681"/>
      </p:ext>
    </p:extLst>
  </p:cSld>
  <p:clrMapOvr>
    <a:masterClrMapping/>
  </p:clrMapOvr>
  <p:transition/>
</p:sld>
</file>

<file path=ppt/slides/slide4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27650" name="Group 2"/>
          <p:cNvGraphicFramePr>
            <a:graphicFrameLocks noGrp="1"/>
          </p:cNvGraphicFramePr>
          <p:nvPr>
            <p:extLst>
              <p:ext uri="{D42A27DB-BD31-4B8C-83A1-F6EECF244321}">
                <p14:modId xmlns:p14="http://schemas.microsoft.com/office/powerpoint/2010/main" val="2987284274"/>
              </p:ext>
            </p:extLst>
          </p:nvPr>
        </p:nvGraphicFramePr>
        <p:xfrm>
          <a:off x="0" y="0"/>
          <a:ext cx="9144000" cy="5362956"/>
        </p:xfrm>
        <a:graphic>
          <a:graphicData uri="http://schemas.openxmlformats.org/drawingml/2006/table">
            <a:tbl>
              <a:tblPr/>
              <a:tblGrid>
                <a:gridCol w="9144000">
                  <a:extLst>
                    <a:ext uri="{9D8B030D-6E8A-4147-A177-3AD203B41FA5}">
                      <a16:colId xmlns:a16="http://schemas.microsoft.com/office/drawing/2014/main" val="20000"/>
                    </a:ext>
                  </a:extLst>
                </a:gridCol>
              </a:tblGrid>
              <a:tr h="1543050">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وهكذا ارتفعَ على الصليب ليحملَ عقاب خطايانا، نحنُ الذين اخطأنا، وهو الذى تألمَ.  نحنُ الذين صرنا مديونين للعدل الإلهى بذنوبنا، وهو الذى دفعَ الديون عنا.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607308">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C’est ainsi qu’Il monta la croix pour enlever le châtiment de nos péchés.  C’est nous qui avons commis les péchés et c’est Lui qui a souffert.  Nous qui étions endettés pour la justice divine à cause de nos péchés et c’est Lui qui a réglé nos dettes.</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67672145"/>
      </p:ext>
    </p:extLst>
  </p:cSld>
  <p:clrMapOvr>
    <a:masterClrMapping/>
  </p:clrMapOvr>
  <p:transition/>
</p:sld>
</file>

<file path=ppt/slides/slide4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28674" name="Group 2"/>
          <p:cNvGraphicFramePr>
            <a:graphicFrameLocks noGrp="1"/>
          </p:cNvGraphicFramePr>
          <p:nvPr>
            <p:extLst>
              <p:ext uri="{D42A27DB-BD31-4B8C-83A1-F6EECF244321}">
                <p14:modId xmlns:p14="http://schemas.microsoft.com/office/powerpoint/2010/main" val="1953330603"/>
              </p:ext>
            </p:extLst>
          </p:nvPr>
        </p:nvGraphicFramePr>
        <p:xfrm>
          <a:off x="0" y="0"/>
          <a:ext cx="9144000" cy="5704560"/>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a:t>
                      </a:r>
                      <a:r>
                        <a:rPr kumimoji="0" lang="ar-SA" sz="3600" b="0" i="0" u="none" strike="noStrike" cap="none" normalizeH="0" baseline="0" dirty="0">
                          <a:ln>
                            <a:noFill/>
                          </a:ln>
                          <a:solidFill>
                            <a:schemeClr val="tx1"/>
                          </a:solidFill>
                          <a:effectLst/>
                          <a:latin typeface="Arial" charset="0"/>
                          <a:cs typeface="Arial" charset="0"/>
                        </a:rPr>
                        <a:t>أجلنا فضّل التألم على التنعُم، والشقاءَ على الراحة، والهوان على المجد، والصليب على العرش الذى يحمِلهُ الكاروبيم.</a:t>
                      </a:r>
                      <a:r>
                        <a:rPr kumimoji="0" lang="en-US"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قبلَ أن يربطَ بالحبال، ليحلنا من رباطات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68852">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Pour nous Il a préféré la souffrance au bien-être, le travail ardu au repos, l’humiliation à la gloire et la croix au trône porté par les Chérubins. Il a accepté qu’on Le lie par des cordes pour nous délier des liens de nos péchés.</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6127946"/>
      </p:ext>
    </p:extLst>
  </p:cSld>
  <p:clrMapOvr>
    <a:masterClrMapping/>
  </p:clrMapOvr>
  <p:transition/>
</p:sld>
</file>

<file path=ppt/slides/slide4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29698" name="Group 2"/>
          <p:cNvGraphicFramePr>
            <a:graphicFrameLocks noGrp="1"/>
          </p:cNvGraphicFramePr>
          <p:nvPr>
            <p:extLst>
              <p:ext uri="{D42A27DB-BD31-4B8C-83A1-F6EECF244321}">
                <p14:modId xmlns:p14="http://schemas.microsoft.com/office/powerpoint/2010/main" val="1698665561"/>
              </p:ext>
            </p:extLst>
          </p:nvPr>
        </p:nvGraphicFramePr>
        <p:xfrm>
          <a:off x="0" y="0"/>
          <a:ext cx="9144000" cy="5601690"/>
        </p:xfrm>
        <a:graphic>
          <a:graphicData uri="http://schemas.openxmlformats.org/drawingml/2006/table">
            <a:tbl>
              <a:tblPr/>
              <a:tblGrid>
                <a:gridCol w="9144000">
                  <a:extLst>
                    <a:ext uri="{9D8B030D-6E8A-4147-A177-3AD203B41FA5}">
                      <a16:colId xmlns:a16="http://schemas.microsoft.com/office/drawing/2014/main" val="20000"/>
                    </a:ext>
                  </a:extLst>
                </a:gridCol>
              </a:tblGrid>
              <a:tr h="1501902">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وتواضعَ ليرفعنا، وجاعَ ليشبعنا، وعطشَ ليروينا، وصَعدَ إلى الصليب عرياناً ليكسونا بثوبِ برهِ، وفتِحَ جنبَهُ بالحربةِ لكى ندخُلَ إليهِ ونسكنَ فى عرش نعمتِهِ،</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578580">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Il s’est humilié pour nous élever. Il a eu faim pour nous rassasier. Il a eu soif pour nous abreuver.  Il monta à la croix nu pour nous habiller de l’habit de Sa pureté. Son côté fut percé par une lance pour que nous entrions et habitions le trône de Sa grâce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89510055"/>
      </p:ext>
    </p:extLst>
  </p:cSld>
  <p:clrMapOvr>
    <a:masterClrMapping/>
  </p:clrMapOvr>
  <p:transition/>
</p:sld>
</file>

<file path=ppt/slides/slide4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30722" name="Group 2"/>
          <p:cNvGraphicFramePr>
            <a:graphicFrameLocks noGrp="1"/>
          </p:cNvGraphicFramePr>
          <p:nvPr>
            <p:extLst>
              <p:ext uri="{D42A27DB-BD31-4B8C-83A1-F6EECF244321}">
                <p14:modId xmlns:p14="http://schemas.microsoft.com/office/powerpoint/2010/main" val="3206390101"/>
              </p:ext>
            </p:extLst>
          </p:nvPr>
        </p:nvGraphicFramePr>
        <p:xfrm>
          <a:off x="0" y="0"/>
          <a:ext cx="9144000" cy="5010103"/>
        </p:xfrm>
        <a:graphic>
          <a:graphicData uri="http://schemas.openxmlformats.org/drawingml/2006/table">
            <a:tbl>
              <a:tblPr/>
              <a:tblGrid>
                <a:gridCol w="9144000">
                  <a:extLst>
                    <a:ext uri="{9D8B030D-6E8A-4147-A177-3AD203B41FA5}">
                      <a16:colId xmlns:a16="http://schemas.microsoft.com/office/drawing/2014/main" val="20000"/>
                    </a:ext>
                  </a:extLst>
                </a:gridCol>
              </a:tblGrid>
              <a:tr h="137160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ولكى يسيلَ الدم من جسدِهِ لنغتسلَ من آثامنا، وأخيراً ماتَ ودُفنَ فى القبر ليقيمنا من موت الخطية ويحيينا حياة أبدية.</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2303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et que Son sang puisse couler de Son corps et nous laver de nos péchés.  Enfin Il est mort et enterré au tombeau pour nous ressusciter de la mort de nos péchés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89750375"/>
      </p:ext>
    </p:extLst>
  </p:cSld>
  <p:clrMapOvr>
    <a:masterClrMapping/>
  </p:clrMapOvr>
  <p:transition/>
</p:sld>
</file>

<file path=ppt/slides/slide4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31746" name="Group 2"/>
          <p:cNvGraphicFramePr>
            <a:graphicFrameLocks noGrp="1"/>
          </p:cNvGraphicFramePr>
          <p:nvPr>
            <p:extLst>
              <p:ext uri="{D42A27DB-BD31-4B8C-83A1-F6EECF244321}">
                <p14:modId xmlns:p14="http://schemas.microsoft.com/office/powerpoint/2010/main" val="3618072565"/>
              </p:ext>
            </p:extLst>
          </p:nvPr>
        </p:nvGraphicFramePr>
        <p:xfrm>
          <a:off x="0" y="0"/>
          <a:ext cx="9144000" cy="5010103"/>
        </p:xfrm>
        <a:graphic>
          <a:graphicData uri="http://schemas.openxmlformats.org/drawingml/2006/table">
            <a:tbl>
              <a:tblPr/>
              <a:tblGrid>
                <a:gridCol w="9144000">
                  <a:extLst>
                    <a:ext uri="{9D8B030D-6E8A-4147-A177-3AD203B41FA5}">
                      <a16:colId xmlns:a16="http://schemas.microsoft.com/office/drawing/2014/main" val="20000"/>
                    </a:ext>
                  </a:extLst>
                </a:gridCol>
              </a:tblGrid>
              <a:tr h="137160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فيا إلهى إن خطاياى هى الشوك الذى يوخز رأسك المقدسة، أنا الذى أحزنت قلبك بسرورى بملاذ الدنيا الباطلة.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2303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Ô</a:t>
                      </a:r>
                      <a:r>
                        <a:rPr kumimoji="0" lang="fr-FR" sz="3200" b="0" i="0" u="none" strike="noStrike" cap="none" normalizeH="0" baseline="0" dirty="0">
                          <a:ln>
                            <a:noFill/>
                          </a:ln>
                          <a:solidFill>
                            <a:schemeClr val="tx1"/>
                          </a:solidFill>
                          <a:effectLst/>
                          <a:latin typeface="Arial" charset="0"/>
                          <a:cs typeface="Arial" charset="0"/>
                        </a:rPr>
                        <a:t> mon Dieu, ce sont mes péchés qui sont les épines enfoncées dans Ta tête sainte.  C’est moi qui a attristé Ton cœur par les plaisirs vains de ce monde.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34222584"/>
      </p:ext>
    </p:extLst>
  </p:cSld>
  <p:clrMapOvr>
    <a:masterClrMapping/>
  </p:clrMapOvr>
  <p:transition/>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لكي نسبحك، عقلياً، مع داود، صارخين نحوك قائلين</a:t>
            </a:r>
            <a:endParaRPr lang="fr-FR" sz="3300">
              <a:solidFill>
                <a:srgbClr val="FFFFFF"/>
              </a:solidFill>
              <a:cs typeface="Arial" charset="0"/>
            </a:endParaRPr>
          </a:p>
        </p:txBody>
      </p:sp>
      <p:sp>
        <p:nvSpPr>
          <p:cNvPr id="19459"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Hina `ntenhwc `erok @ `nno`ytoc nem Dauid</a:t>
            </a:r>
          </a:p>
          <a:p>
            <a:pPr algn="just" fontAlgn="base">
              <a:spcBef>
                <a:spcPct val="0"/>
              </a:spcBef>
              <a:spcAft>
                <a:spcPct val="0"/>
              </a:spcAft>
            </a:pPr>
            <a:r>
              <a:rPr lang="fr-FR" sz="2700">
                <a:solidFill>
                  <a:srgbClr val="FFFFFF"/>
                </a:solidFill>
                <a:latin typeface="CS Avva Shenouda" pitchFamily="34" charset="0"/>
                <a:cs typeface="Arial" charset="0"/>
              </a:rPr>
              <a:t>@ `enws oubyk  @ ouoh</a:t>
            </a:r>
          </a:p>
          <a:p>
            <a:pPr algn="just" fontAlgn="base">
              <a:spcBef>
                <a:spcPct val="0"/>
              </a:spcBef>
              <a:spcAft>
                <a:spcPct val="0"/>
              </a:spcAft>
            </a:pPr>
            <a:r>
              <a:rPr lang="fr-FR" sz="2700">
                <a:solidFill>
                  <a:srgbClr val="FFFFFF"/>
                </a:solidFill>
                <a:latin typeface="CS Avva Shenouda" pitchFamily="34" charset="0"/>
                <a:cs typeface="Arial" charset="0"/>
              </a:rPr>
              <a:t> `enjw `mmoc.</a:t>
            </a:r>
          </a:p>
        </p:txBody>
      </p:sp>
      <p:sp>
        <p:nvSpPr>
          <p:cNvPr id="19460"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Ainsi, que nos pensées</a:t>
            </a:r>
          </a:p>
          <a:p>
            <a:pPr algn="ctr" fontAlgn="base">
              <a:spcBef>
                <a:spcPct val="0"/>
              </a:spcBef>
              <a:spcAft>
                <a:spcPct val="0"/>
              </a:spcAft>
            </a:pPr>
            <a:r>
              <a:rPr lang="fr-FR" sz="2400" b="1" dirty="0">
                <a:solidFill>
                  <a:srgbClr val="FFFFFF"/>
                </a:solidFill>
                <a:latin typeface="Book Antiqua" pitchFamily="18" charset="0"/>
                <a:cs typeface="Arial" charset="0"/>
              </a:rPr>
              <a:t>Te louent avec David</a:t>
            </a:r>
          </a:p>
          <a:p>
            <a:pPr algn="ctr" fontAlgn="base">
              <a:spcBef>
                <a:spcPct val="0"/>
              </a:spcBef>
              <a:spcAft>
                <a:spcPct val="0"/>
              </a:spcAft>
            </a:pPr>
            <a:r>
              <a:rPr lang="fr-FR" sz="2400" b="1" dirty="0">
                <a:solidFill>
                  <a:srgbClr val="FFFFFF"/>
                </a:solidFill>
                <a:latin typeface="Book Antiqua" pitchFamily="18" charset="0"/>
                <a:cs typeface="Arial" charset="0"/>
              </a:rPr>
              <a:t>En s’écriant vers Toi</a:t>
            </a:r>
          </a:p>
          <a:p>
            <a:pPr algn="ctr" fontAlgn="base">
              <a:spcBef>
                <a:spcPct val="0"/>
              </a:spcBef>
              <a:spcAft>
                <a:spcPct val="0"/>
              </a:spcAft>
            </a:pPr>
            <a:r>
              <a:rPr lang="fr-FR" sz="2400" b="1" dirty="0">
                <a:solidFill>
                  <a:srgbClr val="FFFFFF"/>
                </a:solidFill>
                <a:latin typeface="Book Antiqua" pitchFamily="18" charset="0"/>
                <a:cs typeface="Arial" charset="0"/>
              </a:rPr>
              <a:t>Clamant, et en disant :</a:t>
            </a:r>
          </a:p>
        </p:txBody>
      </p:sp>
      <p:sp>
        <p:nvSpPr>
          <p:cNvPr id="2" name="Action Button: Custom 11">
            <a:hlinkClick r:id="rId2" action="ppaction://hlinksldjump" highlightClick="1"/>
            <a:extLst>
              <a:ext uri="{FF2B5EF4-FFF2-40B4-BE49-F238E27FC236}">
                <a16:creationId xmlns:a16="http://schemas.microsoft.com/office/drawing/2014/main" id="{94E05FAA-F324-2B38-EB59-DC1916C95A3C}"/>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10532517"/>
      </p:ext>
    </p:extLst>
  </p:cSld>
  <p:clrMapOvr>
    <a:masterClrMapping/>
  </p:clrMapOvr>
  <p:transition/>
</p:sld>
</file>

<file path=ppt/slides/slide4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32770" name="Group 2"/>
          <p:cNvGraphicFramePr>
            <a:graphicFrameLocks noGrp="1"/>
          </p:cNvGraphicFramePr>
          <p:nvPr>
            <p:extLst>
              <p:ext uri="{D42A27DB-BD31-4B8C-83A1-F6EECF244321}">
                <p14:modId xmlns:p14="http://schemas.microsoft.com/office/powerpoint/2010/main" val="1845489942"/>
              </p:ext>
            </p:extLst>
          </p:nvPr>
        </p:nvGraphicFramePr>
        <p:xfrm>
          <a:off x="0" y="-1477"/>
          <a:ext cx="9144000" cy="5513023"/>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وما هذه الطريق المؤدية للموت التى أنتَ سائر فيها يا الهى </a:t>
                      </a:r>
                      <a:r>
                        <a:rPr kumimoji="0" lang="ar-EG" sz="3600" b="0" i="0" u="none" strike="noStrike" cap="none" normalizeH="0" baseline="0" dirty="0">
                          <a:ln>
                            <a:noFill/>
                          </a:ln>
                          <a:solidFill>
                            <a:schemeClr val="tx1"/>
                          </a:solidFill>
                          <a:effectLst/>
                          <a:latin typeface="Arial" charset="0"/>
                          <a:cs typeface="Arial" charset="0"/>
                        </a:rPr>
                        <a:t>و</a:t>
                      </a:r>
                      <a:r>
                        <a:rPr kumimoji="0" lang="ar-SA" sz="3600" b="0" i="0" u="none" strike="noStrike" cap="none" normalizeH="0" baseline="0" dirty="0">
                          <a:ln>
                            <a:noFill/>
                          </a:ln>
                          <a:solidFill>
                            <a:schemeClr val="tx1"/>
                          </a:solidFill>
                          <a:effectLst/>
                          <a:latin typeface="Arial" charset="0"/>
                          <a:cs typeface="Arial" charset="0"/>
                        </a:rPr>
                        <a:t>مخلصى، إى شىءٍ تحمل على منكبيك؟  هو صليب العار الذى حملتهُ عوضاً عنى.</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2303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Quel chemin menant à la mort que Tu as emprunté Ô mon Dieu et mon Sauveur?  Que portes-Tu sur Tes épaules?  C’est la croix de la honte que Tu as portée à ma place.</a:t>
                      </a: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40514036"/>
      </p:ext>
    </p:extLst>
  </p:cSld>
  <p:clrMapOvr>
    <a:masterClrMapping/>
  </p:clrMapOvr>
  <p:transition/>
</p:sld>
</file>

<file path=ppt/slides/slide4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33794" name="Group 2"/>
          <p:cNvGraphicFramePr>
            <a:graphicFrameLocks noGrp="1"/>
          </p:cNvGraphicFramePr>
          <p:nvPr>
            <p:extLst>
              <p:ext uri="{D42A27DB-BD31-4B8C-83A1-F6EECF244321}">
                <p14:modId xmlns:p14="http://schemas.microsoft.com/office/powerpoint/2010/main" val="1631297824"/>
              </p:ext>
            </p:extLst>
          </p:nvPr>
        </p:nvGraphicFramePr>
        <p:xfrm>
          <a:off x="0" y="0"/>
          <a:ext cx="9144000" cy="5078196"/>
        </p:xfrm>
        <a:graphic>
          <a:graphicData uri="http://schemas.openxmlformats.org/drawingml/2006/table">
            <a:tbl>
              <a:tblPr/>
              <a:tblGrid>
                <a:gridCol w="9144000">
                  <a:extLst>
                    <a:ext uri="{9D8B030D-6E8A-4147-A177-3AD203B41FA5}">
                      <a16:colId xmlns:a16="http://schemas.microsoft.com/office/drawing/2014/main" val="20000"/>
                    </a:ext>
                  </a:extLst>
                </a:gridCol>
              </a:tblGrid>
              <a:tr h="137160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ما هذا أيها الفادى؟  ما الذى جعلكَ ترضى بذلك؟  أيهانُ العظيم؟!  أيذلُ الممجد؟!  أيوضعُ المرتفع؟!  </a:t>
                      </a:r>
                      <a:r>
                        <a:rPr kumimoji="0" lang="ar-SA" sz="3600" b="0" i="0" u="none" strike="noStrike" cap="none" normalizeH="0" baseline="0" dirty="0" err="1">
                          <a:ln>
                            <a:noFill/>
                          </a:ln>
                          <a:solidFill>
                            <a:schemeClr val="tx1"/>
                          </a:solidFill>
                          <a:effectLst/>
                          <a:latin typeface="Arial" charset="0"/>
                          <a:cs typeface="Arial" charset="0"/>
                        </a:rPr>
                        <a:t>يالعظم</a:t>
                      </a:r>
                      <a:r>
                        <a:rPr kumimoji="0" lang="ar-SA" sz="3600" b="0" i="0" u="none" strike="noStrike" cap="none" normalizeH="0" baseline="0" dirty="0">
                          <a:ln>
                            <a:noFill/>
                          </a:ln>
                          <a:solidFill>
                            <a:schemeClr val="tx1"/>
                          </a:solidFill>
                          <a:effectLst/>
                          <a:latin typeface="Arial" charset="0"/>
                          <a:cs typeface="Arial" charset="0"/>
                        </a:rPr>
                        <a:t> حبك!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911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Comment ceci pourrait arriver mon Sauveur?!  Pourquoi as-Tu accepté tout cela?!  Est-ce qu’on dédaigne Le Très-Haut?  Est-ce qu’on humilie celui qui est glorifié?!  Est-ce qu’on abaisse celui qui est dans les hauteurs?!  Comme il est grand Ton amour!  </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733271035"/>
      </p:ext>
    </p:extLst>
  </p:cSld>
  <p:clrMapOvr>
    <a:masterClrMapping/>
  </p:clrMapOvr>
  <p:transition/>
</p:sld>
</file>

<file path=ppt/slides/slide4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34818" name="Group 2"/>
          <p:cNvGraphicFramePr>
            <a:graphicFrameLocks noGrp="1"/>
          </p:cNvGraphicFramePr>
          <p:nvPr>
            <p:extLst>
              <p:ext uri="{D42A27DB-BD31-4B8C-83A1-F6EECF244321}">
                <p14:modId xmlns:p14="http://schemas.microsoft.com/office/powerpoint/2010/main" val="3747164397"/>
              </p:ext>
            </p:extLst>
          </p:nvPr>
        </p:nvGraphicFramePr>
        <p:xfrm>
          <a:off x="0" y="0"/>
          <a:ext cx="9144000" cy="5646648"/>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نعم هو حبك العظيم الذى جعلك تقبل احتمال كل ذلك العذاب من أجلى.</a:t>
                      </a:r>
                      <a:r>
                        <a:rPr kumimoji="0" lang="en-US"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أشكرُكَ يا إلهى وتشكرُكَ عنى ملائكتك وخليقتك جميعاً لأنى عاجز عن القيام بحمدك كما يستحق حبك</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6060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Oui c’est Ton grand amour qui T’a incité à  accepter de supporter toutes ces douleurs pour moi. Je Te remercie, </a:t>
                      </a:r>
                      <a:r>
                        <a:rPr kumimoji="0" lang="fr-CA" sz="2800" b="0" i="0" u="none" strike="noStrike" cap="none" normalizeH="0" baseline="0" dirty="0">
                          <a:ln>
                            <a:noFill/>
                          </a:ln>
                          <a:solidFill>
                            <a:schemeClr val="tx1"/>
                          </a:solidFill>
                          <a:effectLst/>
                          <a:latin typeface="Arial" charset="0"/>
                          <a:cs typeface="Arial" charset="0"/>
                        </a:rPr>
                        <a:t>O </a:t>
                      </a:r>
                      <a:r>
                        <a:rPr kumimoji="0" lang="fr-FR" sz="2800" b="0" i="0" u="none" strike="noStrike" cap="none" normalizeH="0" baseline="0" dirty="0">
                          <a:ln>
                            <a:noFill/>
                          </a:ln>
                          <a:solidFill>
                            <a:schemeClr val="tx1"/>
                          </a:solidFill>
                          <a:effectLst/>
                          <a:latin typeface="Arial" charset="0"/>
                          <a:cs typeface="Arial" charset="0"/>
                        </a:rPr>
                        <a:t>mon Dieu et tous les anges et toutes les créatures Te remercient pour moi car je suis incapable de Te louer selon le mérite de Ton amour.</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3733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48826656"/>
      </p:ext>
    </p:extLst>
  </p:cSld>
  <p:clrMapOvr>
    <a:masterClrMapping/>
  </p:clrMapOvr>
  <p:transition/>
</p:sld>
</file>

<file path=ppt/slides/slide4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35842" name="Group 2"/>
          <p:cNvGraphicFramePr>
            <a:graphicFrameLocks noGrp="1"/>
          </p:cNvGraphicFramePr>
          <p:nvPr>
            <p:extLst>
              <p:ext uri="{D42A27DB-BD31-4B8C-83A1-F6EECF244321}">
                <p14:modId xmlns:p14="http://schemas.microsoft.com/office/powerpoint/2010/main" val="2768230965"/>
              </p:ext>
            </p:extLst>
          </p:nvPr>
        </p:nvGraphicFramePr>
        <p:xfrm>
          <a:off x="0" y="0"/>
          <a:ext cx="9144000" cy="5502821"/>
        </p:xfrm>
        <a:graphic>
          <a:graphicData uri="http://schemas.openxmlformats.org/drawingml/2006/table">
            <a:tbl>
              <a:tblPr/>
              <a:tblGrid>
                <a:gridCol w="9144000">
                  <a:extLst>
                    <a:ext uri="{9D8B030D-6E8A-4147-A177-3AD203B41FA5}">
                      <a16:colId xmlns:a16="http://schemas.microsoft.com/office/drawing/2014/main" val="20000"/>
                    </a:ext>
                  </a:extLst>
                </a:gridCol>
              </a:tblGrid>
              <a:tr h="1501902">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فهل رأينا حباً أعظم من هذا؟، فاحزنى يا نفسى على خطاياكِ التى سببت لفاديك الحنون هذه الآلام.  أرسمى جرحه أمامك، واحتمى فيه عندما يهيج عليك العدو.</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653447">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Avons-nous déjà vu un amour plus grand que celui-là?!  Mon âme attriste-toi pour tes péchés qui ont causé tant de peines à ton compatissant rédempteur.  Dessine Ses blessures devant toi et réfugie-toi auprès de Lui quand l’ennemi se révolte contre toi.</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63032154"/>
      </p:ext>
    </p:extLst>
  </p:cSld>
  <p:clrMapOvr>
    <a:masterClrMapping/>
  </p:clrMapOvr>
  <p:transition/>
</p:sld>
</file>

<file path=ppt/slides/slide4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36866" name="Group 2"/>
          <p:cNvGraphicFramePr>
            <a:graphicFrameLocks noGrp="1"/>
          </p:cNvGraphicFramePr>
          <p:nvPr>
            <p:extLst>
              <p:ext uri="{D42A27DB-BD31-4B8C-83A1-F6EECF244321}">
                <p14:modId xmlns:p14="http://schemas.microsoft.com/office/powerpoint/2010/main" val="4252803359"/>
              </p:ext>
            </p:extLst>
          </p:nvPr>
        </p:nvGraphicFramePr>
        <p:xfrm>
          <a:off x="0" y="-12030"/>
          <a:ext cx="9144000" cy="5346145"/>
        </p:xfrm>
        <a:graphic>
          <a:graphicData uri="http://schemas.openxmlformats.org/drawingml/2006/table">
            <a:tbl>
              <a:tblPr/>
              <a:tblGrid>
                <a:gridCol w="9144000">
                  <a:extLst>
                    <a:ext uri="{9D8B030D-6E8A-4147-A177-3AD203B41FA5}">
                      <a16:colId xmlns:a16="http://schemas.microsoft.com/office/drawing/2014/main" val="20000"/>
                    </a:ext>
                  </a:extLst>
                </a:gridCol>
              </a:tblGrid>
              <a:tr h="1501902">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اعطنى يا مخلصى أن أعتبر عذابك كنزى، وإكليل الشوك مجدى، وأوجاعك تنعمى، ومرارتك حلاوتى، ودمك حياتى، ومحبتك فخرى وشكرى.</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2303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Ô </a:t>
                      </a:r>
                      <a:r>
                        <a:rPr kumimoji="0" lang="fr-FR" sz="3200" b="0" i="0" u="none" strike="noStrike" cap="none" normalizeH="0" baseline="0" dirty="0">
                          <a:ln>
                            <a:noFill/>
                          </a:ln>
                          <a:solidFill>
                            <a:schemeClr val="tx1"/>
                          </a:solidFill>
                          <a:effectLst/>
                          <a:latin typeface="Arial" charset="0"/>
                          <a:cs typeface="Arial" charset="0"/>
                        </a:rPr>
                        <a:t>mon Sauveur accorde-moi de considérer Ta souffrance mon trésor, Ta couronne d’épines ma gloire.  Tes peines mon bonheur, Ton amertume ma douceur, Ton sang ma vie, et Ton amour ma gloire et ma gratitude.</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15048285"/>
      </p:ext>
    </p:extLst>
  </p:cSld>
  <p:clrMapOvr>
    <a:masterClrMapping/>
  </p:clrMapOvr>
  <p:transition/>
</p:sld>
</file>

<file path=ppt/slides/slide4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37890" name="Group 2"/>
          <p:cNvGraphicFramePr>
            <a:graphicFrameLocks noGrp="1"/>
          </p:cNvGraphicFramePr>
          <p:nvPr>
            <p:extLst>
              <p:ext uri="{D42A27DB-BD31-4B8C-83A1-F6EECF244321}">
                <p14:modId xmlns:p14="http://schemas.microsoft.com/office/powerpoint/2010/main" val="937359714"/>
              </p:ext>
            </p:extLst>
          </p:nvPr>
        </p:nvGraphicFramePr>
        <p:xfrm>
          <a:off x="0" y="-5680"/>
          <a:ext cx="9144000" cy="5221071"/>
        </p:xfrm>
        <a:graphic>
          <a:graphicData uri="http://schemas.openxmlformats.org/drawingml/2006/table">
            <a:tbl>
              <a:tblPr/>
              <a:tblGrid>
                <a:gridCol w="9144000">
                  <a:extLst>
                    <a:ext uri="{9D8B030D-6E8A-4147-A177-3AD203B41FA5}">
                      <a16:colId xmlns:a16="http://schemas.microsoft.com/office/drawing/2014/main" val="20000"/>
                    </a:ext>
                  </a:extLst>
                </a:gridCol>
              </a:tblGrid>
              <a:tr h="1426464">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جراح المسيح أجرحينى بحربة الحب الإلهى.  يا موت المسيح أسكرنى بحب مَن مات من أجلى.  يا دم المسيح طهرنى من كل خطية. يا يسوع حبيبى إذا رأيتنى عضواً يابساً، رطبنى بزيت نعمتك</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65423">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0000"/>
                        </a:lnSpc>
                        <a:spcBef>
                          <a:spcPct val="0"/>
                        </a:spcBef>
                        <a:spcAft>
                          <a:spcPct val="0"/>
                        </a:spcAft>
                        <a:buClrTx/>
                        <a:buSzTx/>
                        <a:buFontTx/>
                        <a:buNone/>
                        <a:tabLst/>
                      </a:pPr>
                      <a:r>
                        <a:rPr kumimoji="0" lang="en-CA" sz="3200" b="0" i="0" u="none" strike="noStrike" cap="none" normalizeH="0" baseline="0" dirty="0">
                          <a:ln>
                            <a:noFill/>
                          </a:ln>
                          <a:solidFill>
                            <a:schemeClr val="tx1"/>
                          </a:solidFill>
                          <a:effectLst/>
                          <a:latin typeface="Arial" charset="0"/>
                          <a:cs typeface="Arial" charset="0"/>
                        </a:rPr>
                        <a:t>Ô</a:t>
                      </a:r>
                      <a:r>
                        <a:rPr kumimoji="0" lang="fr-CA" sz="3200" b="0" i="0" u="none" strike="noStrike" cap="none" normalizeH="0" baseline="0" dirty="0">
                          <a:ln>
                            <a:noFill/>
                          </a:ln>
                          <a:solidFill>
                            <a:schemeClr val="tx1"/>
                          </a:solidFill>
                          <a:effectLst/>
                          <a:latin typeface="Arial" charset="0"/>
                          <a:cs typeface="Arial" charset="0"/>
                        </a:rPr>
                        <a:t> blessures du Christ blessez-moi par la lance de l’amour divin. Ô mort du Christ enivre-moi par l’amour de Celui qui est mort pour moi. </a:t>
                      </a:r>
                      <a:r>
                        <a:rPr kumimoji="0" lang="en-CA" sz="3200" b="0" i="0" u="none" strike="noStrike" cap="none" normalizeH="0" baseline="0" dirty="0">
                          <a:ln>
                            <a:noFill/>
                          </a:ln>
                          <a:solidFill>
                            <a:schemeClr val="tx1"/>
                          </a:solidFill>
                          <a:effectLst/>
                          <a:latin typeface="Arial" charset="0"/>
                          <a:cs typeface="Arial" charset="0"/>
                        </a:rPr>
                        <a:t>Ô</a:t>
                      </a:r>
                      <a:r>
                        <a:rPr kumimoji="0" lang="fr-CA" sz="3200" b="0" i="0" u="none" strike="noStrike" cap="none" normalizeH="0" baseline="0" dirty="0">
                          <a:ln>
                            <a:noFill/>
                          </a:ln>
                          <a:solidFill>
                            <a:schemeClr val="tx1"/>
                          </a:solidFill>
                          <a:effectLst/>
                          <a:latin typeface="Arial" charset="0"/>
                          <a:cs typeface="Arial" charset="0"/>
                        </a:rPr>
                        <a:t> sang du Christ purifie  moi de tous mes péchés. </a:t>
                      </a:r>
                      <a:r>
                        <a:rPr kumimoji="0" lang="en-CA" sz="3200" b="0" i="0" u="none" strike="noStrike" cap="none" normalizeH="0" baseline="0" dirty="0">
                          <a:ln>
                            <a:noFill/>
                          </a:ln>
                          <a:solidFill>
                            <a:schemeClr val="tx1"/>
                          </a:solidFill>
                          <a:effectLst/>
                          <a:latin typeface="Arial" charset="0"/>
                          <a:cs typeface="Arial" charset="0"/>
                        </a:rPr>
                        <a:t>Ô</a:t>
                      </a:r>
                      <a:r>
                        <a:rPr kumimoji="0" lang="fr-CA" sz="3200" b="0" i="0" u="none" strike="noStrike" cap="none" normalizeH="0" baseline="0" dirty="0">
                          <a:ln>
                            <a:noFill/>
                          </a:ln>
                          <a:solidFill>
                            <a:schemeClr val="tx1"/>
                          </a:solidFill>
                          <a:effectLst/>
                          <a:latin typeface="Arial" charset="0"/>
                          <a:cs typeface="Arial" charset="0"/>
                        </a:rPr>
                        <a:t> Jésus mon amour, si Tu me trouves un membre sec, rafraîchis moi par l’huile de Ta grâce </a:t>
                      </a: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19183616"/>
      </p:ext>
    </p:extLst>
  </p:cSld>
  <p:clrMapOvr>
    <a:masterClrMapping/>
  </p:clrMapOvr>
  <p:transition/>
</p:sld>
</file>

<file path=ppt/slides/slide4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38914" name="Group 2"/>
          <p:cNvGraphicFramePr>
            <a:graphicFrameLocks noGrp="1"/>
          </p:cNvGraphicFramePr>
          <p:nvPr>
            <p:extLst>
              <p:ext uri="{D42A27DB-BD31-4B8C-83A1-F6EECF244321}">
                <p14:modId xmlns:p14="http://schemas.microsoft.com/office/powerpoint/2010/main" val="2106522276"/>
              </p:ext>
            </p:extLst>
          </p:nvPr>
        </p:nvGraphicFramePr>
        <p:xfrm>
          <a:off x="0" y="0"/>
          <a:ext cx="9144000" cy="4862961"/>
        </p:xfrm>
        <a:graphic>
          <a:graphicData uri="http://schemas.openxmlformats.org/drawingml/2006/table">
            <a:tbl>
              <a:tblPr/>
              <a:tblGrid>
                <a:gridCol w="9144000">
                  <a:extLst>
                    <a:ext uri="{9D8B030D-6E8A-4147-A177-3AD203B41FA5}">
                      <a16:colId xmlns:a16="http://schemas.microsoft.com/office/drawing/2014/main" val="20000"/>
                    </a:ext>
                  </a:extLst>
                </a:gridCol>
              </a:tblGrid>
              <a:tr h="175920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وثبتنى فيك غصناً حياً أيها الكرمة الحقيقية.  وحينما أتقدم لتناول أسرارك، اجعلنى مستحقاً لذلك ومؤهلاً للاتحاد بك.  لكى أناديك أيها الآب السماوى بنغمة البنين قائلاً:</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1927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affermis moi une branche vivante en Toi, Toi qui est la vraie vigne.  Et quand je vais participer à Tes sacrements, rends moi digne et prêt à  m’unir à Toi.  Pour que je puisse T’appeler, </a:t>
                      </a:r>
                      <a:r>
                        <a:rPr kumimoji="0" lang="en-CA" sz="2800" b="0" i="0" u="none" strike="noStrike" cap="none" normalizeH="0" baseline="0" dirty="0">
                          <a:ln>
                            <a:noFill/>
                          </a:ln>
                          <a:solidFill>
                            <a:schemeClr val="tx1"/>
                          </a:solidFill>
                          <a:effectLst/>
                          <a:latin typeface="Arial" charset="0"/>
                          <a:cs typeface="Arial" charset="0"/>
                        </a:rPr>
                        <a:t>Ô</a:t>
                      </a:r>
                      <a:r>
                        <a:rPr kumimoji="0" lang="fr-CA" sz="2800" b="0" i="0" u="none" strike="noStrike" cap="none" normalizeH="0" baseline="0" dirty="0">
                          <a:ln>
                            <a:noFill/>
                          </a:ln>
                          <a:solidFill>
                            <a:schemeClr val="tx1"/>
                          </a:solidFill>
                          <a:effectLst/>
                          <a:latin typeface="Arial" charset="0"/>
                          <a:cs typeface="Arial" charset="0"/>
                        </a:rPr>
                        <a:t> Père céleste, avec la mélodie des enfants en disant:</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60B9792C-C063-414A-B751-85A40F34AF25}"/>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7540E325-B04B-468A-897B-41EC8C9235B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29626112"/>
      </p:ext>
    </p:extLst>
  </p:cSld>
  <p:clrMapOvr>
    <a:masterClrMapping/>
  </p:clrMapOvr>
  <p:transition/>
</p:sld>
</file>

<file path=ppt/slides/slide4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25791650"/>
      </p:ext>
    </p:extLst>
  </p:cSld>
  <p:clrMapOvr>
    <a:masterClrMapping/>
  </p:clrMapOvr>
  <p:transition/>
</p:sld>
</file>

<file path=ppt/slides/slide4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854850" name="Group 2"/>
          <p:cNvGraphicFramePr>
            <a:graphicFrameLocks noGrp="1"/>
          </p:cNvGraphicFramePr>
          <p:nvPr>
            <p:ph/>
          </p:nvPr>
        </p:nvGraphicFramePr>
        <p:xfrm>
          <a:off x="0" y="483518"/>
          <a:ext cx="9144000" cy="3651889"/>
        </p:xfrm>
        <a:graphic>
          <a:graphicData uri="http://schemas.openxmlformats.org/drawingml/2006/table">
            <a:tbl>
              <a:tblPr/>
              <a:tblGrid>
                <a:gridCol w="5409127">
                  <a:extLst>
                    <a:ext uri="{9D8B030D-6E8A-4147-A177-3AD203B41FA5}">
                      <a16:colId xmlns:a16="http://schemas.microsoft.com/office/drawing/2014/main" val="20000"/>
                    </a:ext>
                  </a:extLst>
                </a:gridCol>
                <a:gridCol w="3734873">
                  <a:extLst>
                    <a:ext uri="{9D8B030D-6E8A-4147-A177-3AD203B41FA5}">
                      <a16:colId xmlns:a16="http://schemas.microsoft.com/office/drawing/2014/main" val="20001"/>
                    </a:ext>
                  </a:extLst>
                </a:gridCol>
              </a:tblGrid>
              <a:tr h="365188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 Toi Seigneur de nos pères et nos frères qui se sont endormis dans la foi orthodoxe, repose les avec Tes saints, ainsi que ceux dont nous citons leurs noms…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أذكر أيضاً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آبائنا </a:t>
                      </a:r>
                      <a:r>
                        <a:rPr kumimoji="0" lang="ar-EG" sz="2800" b="0" i="0" u="none" strike="noStrike" cap="none" normalizeH="0" baseline="0" dirty="0" err="1">
                          <a:ln>
                            <a:noFill/>
                          </a:ln>
                          <a:solidFill>
                            <a:schemeClr val="tx1"/>
                          </a:solidFill>
                          <a:effectLst/>
                          <a:latin typeface="Arial" charset="0"/>
                          <a:cs typeface="Arial" charset="0"/>
                        </a:rPr>
                        <a:t>و</a:t>
                      </a:r>
                      <a:r>
                        <a:rPr kumimoji="0" lang="ar-EG" sz="2800" b="0" i="0" u="none" strike="noStrike" cap="none" normalizeH="0" baseline="0" dirty="0">
                          <a:ln>
                            <a:noFill/>
                          </a:ln>
                          <a:solidFill>
                            <a:schemeClr val="tx1"/>
                          </a:solidFill>
                          <a:effectLst/>
                          <a:latin typeface="Arial" charset="0"/>
                          <a:cs typeface="Arial" charset="0"/>
                        </a:rPr>
                        <a:t> أخواتنا الذين سبق رقادهم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الايمان</a:t>
                      </a:r>
                      <a:r>
                        <a:rPr kumimoji="0" lang="ar-EG" sz="28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الأرثوذكسى</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نيّحهم</a:t>
                      </a:r>
                      <a:r>
                        <a:rPr kumimoji="0" lang="ar-SA" sz="3200" b="0" i="0" u="none" strike="noStrike" cap="none" normalizeH="0" baseline="0" dirty="0">
                          <a:ln>
                            <a:noFill/>
                          </a:ln>
                          <a:solidFill>
                            <a:schemeClr val="tx1"/>
                          </a:solidFill>
                          <a:effectLst/>
                          <a:latin typeface="Arial" charset="0"/>
                          <a:cs typeface="Arial" charset="0"/>
                        </a:rPr>
                        <a:t> جميعهم مع قديسيك، مع هؤلاء الذين نذكر أسماءهم.</a:t>
                      </a:r>
                      <a:r>
                        <a:rPr kumimoji="0" lang="ar-EG" sz="3200" b="0" i="0" u="none" strike="noStrike" cap="none" normalizeH="0" baseline="0" dirty="0">
                          <a:ln>
                            <a:noFill/>
                          </a:ln>
                          <a:solidFill>
                            <a:schemeClr val="tx1"/>
                          </a:solidFill>
                          <a:effectLst/>
                          <a:latin typeface="Arial" charset="0"/>
                          <a:cs typeface="Arial" charset="0"/>
                        </a:rPr>
                        <a:t>..</a:t>
                      </a:r>
                      <a:endParaRPr kumimoji="0" lang="ar-EG"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4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856898" name="Group 2"/>
          <p:cNvGraphicFramePr>
            <a:graphicFrameLocks noGrp="1"/>
          </p:cNvGraphicFramePr>
          <p:nvPr>
            <p:ph/>
          </p:nvPr>
        </p:nvGraphicFramePr>
        <p:xfrm>
          <a:off x="0" y="339502"/>
          <a:ext cx="9144000" cy="4248502"/>
        </p:xfrm>
        <a:graphic>
          <a:graphicData uri="http://schemas.openxmlformats.org/drawingml/2006/table">
            <a:tbl>
              <a:tblPr/>
              <a:tblGrid>
                <a:gridCol w="5409127">
                  <a:extLst>
                    <a:ext uri="{9D8B030D-6E8A-4147-A177-3AD203B41FA5}">
                      <a16:colId xmlns:a16="http://schemas.microsoft.com/office/drawing/2014/main" val="20000"/>
                    </a:ext>
                  </a:extLst>
                </a:gridCol>
                <a:gridCol w="3734873">
                  <a:extLst>
                    <a:ext uri="{9D8B030D-6E8A-4147-A177-3AD203B41FA5}">
                      <a16:colId xmlns:a16="http://schemas.microsoft.com/office/drawing/2014/main" val="20001"/>
                    </a:ext>
                  </a:extLst>
                </a:gridCol>
              </a:tblGrid>
              <a:tr h="4248502">
                <a:tc>
                  <a:txBody>
                    <a:bodyPr/>
                    <a:lstStyle/>
                    <a:p>
                      <a:pPr marL="0" marR="0" lvl="0" indent="0" algn="just" defTabSz="914400" rtl="0" eaLnBrk="1" fontAlgn="base" latinLnBrk="0" hangingPunct="1">
                        <a:lnSpc>
                          <a:spcPct val="100000"/>
                        </a:lnSpc>
                        <a:spcBef>
                          <a:spcPct val="5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Times New Roman" pitchFamily="18" charset="0"/>
                        </a:rPr>
                        <a:t>Avec bienveillance Seigneur repose leurs âmes auprès de nos saints pères Abraham, Isaac et Jacob. </a:t>
                      </a:r>
                      <a:endParaRPr kumimoji="0" lang="ar-EG" sz="24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50000"/>
                        </a:spcBef>
                        <a:spcAft>
                          <a:spcPct val="0"/>
                        </a:spcAft>
                        <a:buClrTx/>
                        <a:buSzTx/>
                        <a:buFontTx/>
                        <a:buNone/>
                        <a:tabLst/>
                      </a:pPr>
                      <a:endParaRPr kumimoji="0" lang="ar-EG" sz="105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5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Times New Roman" pitchFamily="18" charset="0"/>
                        </a:rPr>
                        <a:t> Nourris-les  dans de verts pâturages près des eaux du repos au paradis, l’endroit où la tristesse, l’angoisse et le gémissement cessent dans la lumière de Tes saints.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تفضل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نيح نفوسهم جميعا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حضن </a:t>
                      </a:r>
                      <a:r>
                        <a:rPr kumimoji="0" lang="ar-EG" sz="2800" b="0" i="0" u="none" strike="noStrike" cap="none" normalizeH="0" baseline="0" dirty="0" err="1">
                          <a:ln>
                            <a:noFill/>
                          </a:ln>
                          <a:solidFill>
                            <a:schemeClr val="tx1"/>
                          </a:solidFill>
                          <a:effectLst/>
                          <a:latin typeface="Arial" charset="0"/>
                          <a:cs typeface="Arial" charset="0"/>
                        </a:rPr>
                        <a:t>أبائنا</a:t>
                      </a:r>
                      <a:r>
                        <a:rPr kumimoji="0" lang="ar-EG" sz="2800" b="0" i="0" u="none" strike="noStrike" cap="none" normalizeH="0" baseline="0" dirty="0">
                          <a:ln>
                            <a:noFill/>
                          </a:ln>
                          <a:solidFill>
                            <a:schemeClr val="tx1"/>
                          </a:solidFill>
                          <a:effectLst/>
                          <a:latin typeface="Arial" charset="0"/>
                          <a:cs typeface="Arial" charset="0"/>
                        </a:rPr>
                        <a:t> القديسين ابراهيم واسحق و يعقوب.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علهم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موضع خضرة على ماء الراحة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فردوس النعيم . الموضع </a:t>
                      </a:r>
                      <a:r>
                        <a:rPr kumimoji="0" lang="ar-EG" sz="2800" b="0" i="0" u="none" strike="noStrike" cap="none" normalizeH="0" baseline="0" dirty="0" err="1">
                          <a:ln>
                            <a:noFill/>
                          </a:ln>
                          <a:solidFill>
                            <a:schemeClr val="tx1"/>
                          </a:solidFill>
                          <a:effectLst/>
                          <a:latin typeface="Arial" charset="0"/>
                          <a:cs typeface="Arial" charset="0"/>
                        </a:rPr>
                        <a:t>الذى</a:t>
                      </a:r>
                      <a:r>
                        <a:rPr kumimoji="0" lang="ar-EG" sz="2800" b="0" i="0" u="none" strike="noStrike" cap="none" normalizeH="0" baseline="0" dirty="0">
                          <a:ln>
                            <a:noFill/>
                          </a:ln>
                          <a:solidFill>
                            <a:schemeClr val="tx1"/>
                          </a:solidFill>
                          <a:effectLst/>
                          <a:latin typeface="Arial" charset="0"/>
                          <a:cs typeface="Arial" charset="0"/>
                        </a:rPr>
                        <a:t> هرب منه الحزن </a:t>
                      </a:r>
                      <a:r>
                        <a:rPr kumimoji="0" lang="ar-EG" sz="2800" b="0" i="0" u="none" strike="noStrike" cap="none" normalizeH="0" baseline="0" dirty="0" err="1">
                          <a:ln>
                            <a:noFill/>
                          </a:ln>
                          <a:solidFill>
                            <a:schemeClr val="tx1"/>
                          </a:solidFill>
                          <a:effectLst/>
                          <a:latin typeface="Arial" charset="0"/>
                          <a:cs typeface="Arial" charset="0"/>
                        </a:rPr>
                        <a:t>والكابة</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والنتهد</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نور </a:t>
                      </a:r>
                      <a:r>
                        <a:rPr kumimoji="0" lang="ar-EG" sz="2800" b="0" i="0" u="none" strike="noStrike" cap="none" normalizeH="0" baseline="0" dirty="0" err="1">
                          <a:ln>
                            <a:noFill/>
                          </a:ln>
                          <a:solidFill>
                            <a:schemeClr val="tx1"/>
                          </a:solidFill>
                          <a:effectLst/>
                          <a:latin typeface="Arial" charset="0"/>
                          <a:cs typeface="Arial" charset="0"/>
                        </a:rPr>
                        <a:t>قدسيك</a:t>
                      </a:r>
                      <a:r>
                        <a:rPr kumimoji="0" lang="ar-EG"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6">
            <a:hlinkClick r:id="rId4" action="ppaction://hlinksldjump" highlightClick="1"/>
            <a:extLst>
              <a:ext uri="{FF2B5EF4-FFF2-40B4-BE49-F238E27FC236}">
                <a16:creationId xmlns:a16="http://schemas.microsoft.com/office/drawing/2014/main" id="{D8B8C885-1683-45C9-8D81-1022F221E956}"/>
              </a:ext>
            </a:extLst>
          </p:cNvPr>
          <p:cNvSpPr>
            <a:spLocks noChangeArrowheads="1"/>
          </p:cNvSpPr>
          <p:nvPr/>
        </p:nvSpPr>
        <p:spPr bwMode="auto">
          <a:xfrm>
            <a:off x="7219666" y="4714534"/>
            <a:ext cx="1924334" cy="428966"/>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cSld>
  <p:clrMapOvr>
    <a:masterClrMapping/>
  </p:clrMapOvr>
  <p:transition/>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سبق أن بلغت، عيناي وقت السحر، لأتلو، جميع أقوالك</a:t>
            </a:r>
            <a:endParaRPr lang="fr-FR" sz="3300">
              <a:solidFill>
                <a:srgbClr val="FFFFFF"/>
              </a:solidFill>
              <a:cs typeface="Arial" charset="0"/>
            </a:endParaRPr>
          </a:p>
        </p:txBody>
      </p:sp>
      <p:sp>
        <p:nvSpPr>
          <p:cNvPr id="20483"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Je auersorp</a:t>
            </a:r>
          </a:p>
          <a:p>
            <a:pPr algn="just" fontAlgn="base">
              <a:spcBef>
                <a:spcPct val="0"/>
              </a:spcBef>
              <a:spcAft>
                <a:spcPct val="0"/>
              </a:spcAft>
            </a:pPr>
            <a:r>
              <a:rPr lang="pt-BR" sz="2700">
                <a:solidFill>
                  <a:srgbClr val="FFFFFF"/>
                </a:solidFill>
                <a:latin typeface="CS Avva Shenouda" pitchFamily="34" charset="0"/>
                <a:cs typeface="Arial" charset="0"/>
              </a:rPr>
              <a:t> `mvoh@ `nje nabal</a:t>
            </a:r>
          </a:p>
          <a:p>
            <a:pPr algn="just" fontAlgn="base">
              <a:spcBef>
                <a:spcPct val="0"/>
              </a:spcBef>
              <a:spcAft>
                <a:spcPct val="0"/>
              </a:spcAft>
            </a:pPr>
            <a:r>
              <a:rPr lang="pt-BR" sz="2700">
                <a:solidFill>
                  <a:srgbClr val="FFFFFF"/>
                </a:solidFill>
                <a:latin typeface="CS Avva Shenouda" pitchFamily="34" charset="0"/>
                <a:cs typeface="Arial" charset="0"/>
              </a:rPr>
              <a:t> `m`vnau `nswrp @ `e`ermeletan@ qen nekcaji tyrou.</a:t>
            </a:r>
            <a:endParaRPr lang="fr-FR" sz="2700">
              <a:solidFill>
                <a:srgbClr val="FFFFFF"/>
              </a:solidFill>
              <a:latin typeface="CS Avva Shenouda" pitchFamily="34" charset="0"/>
              <a:cs typeface="Arial" charset="0"/>
            </a:endParaRPr>
          </a:p>
        </p:txBody>
      </p:sp>
      <p:sp>
        <p:nvSpPr>
          <p:cNvPr id="20484"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Mes yeux ont devancé</a:t>
            </a:r>
          </a:p>
          <a:p>
            <a:pPr algn="ctr" fontAlgn="base">
              <a:spcBef>
                <a:spcPct val="0"/>
              </a:spcBef>
              <a:spcAft>
                <a:spcPct val="0"/>
              </a:spcAft>
            </a:pPr>
            <a:r>
              <a:rPr lang="fr-FR" sz="2400" b="1" dirty="0">
                <a:solidFill>
                  <a:srgbClr val="FFFFFF"/>
                </a:solidFill>
                <a:latin typeface="Book Antiqua" pitchFamily="18" charset="0"/>
                <a:cs typeface="Arial" charset="0"/>
              </a:rPr>
              <a:t>Les signes de l’aurore</a:t>
            </a:r>
          </a:p>
          <a:p>
            <a:pPr algn="ctr" fontAlgn="base">
              <a:spcBef>
                <a:spcPct val="0"/>
              </a:spcBef>
              <a:spcAft>
                <a:spcPct val="0"/>
              </a:spcAft>
            </a:pPr>
            <a:r>
              <a:rPr lang="fr-FR" sz="2400" b="1" dirty="0">
                <a:solidFill>
                  <a:srgbClr val="FFFFFF"/>
                </a:solidFill>
                <a:latin typeface="Book Antiqua" pitchFamily="18" charset="0"/>
                <a:cs typeface="Arial" charset="0"/>
              </a:rPr>
              <a:t>Afin de méditer</a:t>
            </a:r>
          </a:p>
          <a:p>
            <a:pPr algn="ctr" fontAlgn="base">
              <a:spcBef>
                <a:spcPct val="0"/>
              </a:spcBef>
              <a:spcAft>
                <a:spcPct val="0"/>
              </a:spcAft>
            </a:pPr>
            <a:r>
              <a:rPr lang="fr-FR" sz="2400" b="1" dirty="0">
                <a:solidFill>
                  <a:srgbClr val="FFFFFF"/>
                </a:solidFill>
                <a:latin typeface="Book Antiqua" pitchFamily="18" charset="0"/>
                <a:cs typeface="Arial" charset="0"/>
              </a:rPr>
              <a:t>Chacune de Tes paroles</a:t>
            </a:r>
          </a:p>
        </p:txBody>
      </p:sp>
      <p:sp>
        <p:nvSpPr>
          <p:cNvPr id="2" name="Action Button: Custom 11">
            <a:hlinkClick r:id="rId2" action="ppaction://hlinksldjump" highlightClick="1"/>
            <a:extLst>
              <a:ext uri="{FF2B5EF4-FFF2-40B4-BE49-F238E27FC236}">
                <a16:creationId xmlns:a16="http://schemas.microsoft.com/office/drawing/2014/main" id="{443D22B4-D051-1985-0AB4-E301353F0E63}"/>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74941133"/>
      </p:ext>
    </p:extLst>
  </p:cSld>
  <p:clrMapOvr>
    <a:masterClrMapping/>
  </p:clrMapOvr>
  <p:transition/>
</p:sld>
</file>

<file path=ppt/slides/slide4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52412879"/>
      </p:ext>
    </p:extLst>
  </p:cSld>
  <p:clrMapOvr>
    <a:masterClrMapping/>
  </p:clrMapOvr>
  <p:transition/>
</p:sld>
</file>

<file path=ppt/slides/slide4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5321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90">
            <a:extLst>
              <a:ext uri="{FF2B5EF4-FFF2-40B4-BE49-F238E27FC236}">
                <a16:creationId xmlns:a16="http://schemas.microsoft.com/office/drawing/2014/main" id="{56DAC977-C11A-4D74-98BD-7EEDBF98C61D}"/>
              </a:ext>
            </a:extLst>
          </p:cNvPr>
          <p:cNvGraphicFramePr>
            <a:graphicFrameLocks noGrp="1"/>
          </p:cNvGraphicFramePr>
          <p:nvPr>
            <p:ph/>
            <p:extLst>
              <p:ext uri="{D42A27DB-BD31-4B8C-83A1-F6EECF244321}">
                <p14:modId xmlns:p14="http://schemas.microsoft.com/office/powerpoint/2010/main" val="1157067456"/>
              </p:ext>
            </p:extLst>
          </p:nvPr>
        </p:nvGraphicFramePr>
        <p:xfrm>
          <a:off x="0" y="0"/>
          <a:ext cx="9143999" cy="5128260"/>
        </p:xfrm>
        <a:graphic>
          <a:graphicData uri="http://schemas.openxmlformats.org/drawingml/2006/table">
            <a:tbl>
              <a:tblPr/>
              <a:tblGrid>
                <a:gridCol w="3151762">
                  <a:extLst>
                    <a:ext uri="{9D8B030D-6E8A-4147-A177-3AD203B41FA5}">
                      <a16:colId xmlns:a16="http://schemas.microsoft.com/office/drawing/2014/main" val="3002025102"/>
                    </a:ext>
                  </a:extLst>
                </a:gridCol>
                <a:gridCol w="3284410">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42931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a:ln>
                            <a:noFill/>
                          </a:ln>
                          <a:solidFill>
                            <a:srgbClr val="FF9900"/>
                          </a:solidFill>
                          <a:effectLst/>
                          <a:latin typeface="Coptic1" pitchFamily="2" charset="0"/>
                          <a:cs typeface="Arial" charset="0"/>
                        </a:rPr>
                        <a:t>Piou/b:</a:t>
                      </a:r>
                    </a:p>
                    <a:p>
                      <a:pPr algn="just"/>
                      <a:r>
                        <a:rPr lang="fr-FR" sz="2600" b="0" i="0" u="none" strike="noStrike" kern="1200" baseline="0" dirty="0">
                          <a:solidFill>
                            <a:schemeClr val="tx1"/>
                          </a:solidFill>
                          <a:latin typeface="Coptic1" pitchFamily="2" charset="0"/>
                          <a:ea typeface="+mn-ea"/>
                          <a:cs typeface="+mn-cs"/>
                        </a:rPr>
                        <a:t>Am/n </a:t>
                      </a:r>
                      <a:r>
                        <a:rPr lang="fr-FR" sz="2600" b="0" i="0" u="none" strike="noStrike" kern="1200" baseline="0" dirty="0" err="1">
                          <a:solidFill>
                            <a:schemeClr val="tx1"/>
                          </a:solidFill>
                          <a:latin typeface="Coptic1" pitchFamily="2" charset="0"/>
                          <a:ea typeface="+mn-ea"/>
                          <a:cs typeface="+mn-cs"/>
                        </a:rPr>
                        <a:t>am</a:t>
                      </a:r>
                      <a:r>
                        <a:rPr lang="fr-FR" sz="2600" b="0" i="0" u="none" strike="noStrike" kern="1200" baseline="0" dirty="0">
                          <a:solidFill>
                            <a:schemeClr val="tx1"/>
                          </a:solidFill>
                          <a:latin typeface="Coptic1" pitchFamily="2" charset="0"/>
                          <a:ea typeface="+mn-ea"/>
                          <a:cs typeface="+mn-cs"/>
                        </a:rPr>
                        <a:t>/n </a:t>
                      </a:r>
                      <a:r>
                        <a:rPr lang="fr-FR" sz="2600" b="0" i="0" u="none" strike="noStrike" kern="1200" baseline="0" dirty="0" err="1">
                          <a:solidFill>
                            <a:schemeClr val="tx1"/>
                          </a:solidFill>
                          <a:latin typeface="Coptic1" pitchFamily="2" charset="0"/>
                          <a:ea typeface="+mn-ea"/>
                          <a:cs typeface="+mn-cs"/>
                        </a:rPr>
                        <a:t>am</a:t>
                      </a:r>
                      <a:r>
                        <a:rPr lang="fr-FR" sz="2600" b="0" i="0" u="none" strike="noStrike" kern="1200" baseline="0" dirty="0">
                          <a:solidFill>
                            <a:schemeClr val="tx1"/>
                          </a:solidFill>
                          <a:latin typeface="Coptic1" pitchFamily="2" charset="0"/>
                          <a:ea typeface="+mn-ea"/>
                          <a:cs typeface="+mn-cs"/>
                        </a:rPr>
                        <a:t>/n: ]</a:t>
                      </a:r>
                      <a:r>
                        <a:rPr lang="fr-FR" sz="2600" b="0" i="0" u="none" strike="noStrike" kern="1200" baseline="0" dirty="0" err="1">
                          <a:solidFill>
                            <a:schemeClr val="tx1"/>
                          </a:solidFill>
                          <a:latin typeface="Coptic1" pitchFamily="2" charset="0"/>
                          <a:ea typeface="+mn-ea"/>
                          <a:cs typeface="+mn-cs"/>
                        </a:rPr>
                        <a:t>nah</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nah</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nah</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ouoh</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ero~mologin</a:t>
                      </a:r>
                      <a:r>
                        <a:rPr lang="fr-FR" sz="2600" b="0" i="0" u="none" strike="noStrike" kern="1200" baseline="0" dirty="0">
                          <a:solidFill>
                            <a:schemeClr val="tx1"/>
                          </a:solidFill>
                          <a:latin typeface="Coptic1" pitchFamily="2" charset="0"/>
                          <a:ea typeface="+mn-ea"/>
                          <a:cs typeface="+mn-cs"/>
                        </a:rPr>
                        <a:t> sa </a:t>
                      </a:r>
                      <a:r>
                        <a:rPr lang="fr-FR" sz="2600" b="0" i="0" u="none" strike="noStrike" kern="1200" baseline="0" dirty="0" err="1">
                          <a:solidFill>
                            <a:schemeClr val="tx1"/>
                          </a:solidFill>
                          <a:latin typeface="Coptic1" pitchFamily="2" charset="0"/>
                          <a:ea typeface="+mn-ea"/>
                          <a:cs typeface="+mn-cs"/>
                        </a:rPr>
                        <a:t>pinifi</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n~qae</a:t>
                      </a:r>
                      <a:r>
                        <a:rPr lang="fr-FR" sz="2600" b="0" i="0" u="none" strike="noStrike" kern="1200" baseline="0" dirty="0">
                          <a:solidFill>
                            <a:schemeClr val="tx1"/>
                          </a:solidFill>
                          <a:latin typeface="Coptic1" pitchFamily="2" charset="0"/>
                          <a:ea typeface="+mn-ea"/>
                          <a:cs typeface="+mn-cs"/>
                        </a:rPr>
                        <a:t>~. Je </a:t>
                      </a:r>
                      <a:r>
                        <a:rPr lang="fr-FR" sz="2600" b="0" i="0" u="none" strike="noStrike" kern="1200" baseline="0" dirty="0" err="1">
                          <a:solidFill>
                            <a:schemeClr val="tx1"/>
                          </a:solidFill>
                          <a:latin typeface="Coptic1" pitchFamily="2" charset="0"/>
                          <a:ea typeface="+mn-ea"/>
                          <a:cs typeface="+mn-cs"/>
                        </a:rPr>
                        <a:t>yai</a:t>
                      </a:r>
                      <a:r>
                        <a:rPr lang="fr-FR" sz="2600" b="0" i="0" u="none" strike="noStrike" kern="1200" baseline="0" dirty="0">
                          <a:solidFill>
                            <a:schemeClr val="tx1"/>
                          </a:solidFill>
                          <a:latin typeface="Coptic1" pitchFamily="2" charset="0"/>
                          <a:ea typeface="+mn-ea"/>
                          <a:cs typeface="+mn-cs"/>
                        </a:rPr>
                        <a:t> te ]</a:t>
                      </a:r>
                      <a:r>
                        <a:rPr lang="fr-FR" sz="2600" b="0" i="0" u="none" strike="noStrike" kern="1200" baseline="0" dirty="0" err="1">
                          <a:solidFill>
                            <a:schemeClr val="tx1"/>
                          </a:solidFill>
                          <a:latin typeface="Coptic1" pitchFamily="2" charset="0"/>
                          <a:ea typeface="+mn-ea"/>
                          <a:cs typeface="+mn-cs"/>
                        </a:rPr>
                        <a:t>carx</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e~tak</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itc</a:t>
                      </a:r>
                      <a:r>
                        <a:rPr lang="fr-FR" sz="2600" b="0" i="0" u="none" strike="noStrike" kern="1200" baseline="0" dirty="0">
                          <a:solidFill>
                            <a:schemeClr val="tx1"/>
                          </a:solidFill>
                          <a:latin typeface="Coptic1" pitchFamily="2" charset="0"/>
                          <a:ea typeface="+mn-ea"/>
                          <a:cs typeface="+mn-cs"/>
                        </a:rPr>
                        <a:t>: w~~  Pi,~</a:t>
                      </a:r>
                      <a:r>
                        <a:rPr lang="fr-FR" sz="2600" b="0" i="0" u="none" strike="noStrike" kern="1200" baseline="0" dirty="0" err="1">
                          <a:solidFill>
                            <a:schemeClr val="tx1"/>
                          </a:solidFill>
                          <a:latin typeface="Coptic1" pitchFamily="2" charset="0"/>
                          <a:ea typeface="+mn-ea"/>
                          <a:cs typeface="+mn-cs"/>
                        </a:rPr>
                        <a:t>rictoc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Panou</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e~bolqen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ten</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oic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n~n</a:t>
                      </a:r>
                      <a:r>
                        <a:rPr lang="fr-FR" sz="2600" b="0" i="0" u="none" strike="noStrike" kern="1200" baseline="0" dirty="0">
                          <a:solidFill>
                            <a:schemeClr val="tx1"/>
                          </a:solidFill>
                          <a:latin typeface="Coptic1" pitchFamily="2" charset="0"/>
                          <a:ea typeface="+mn-ea"/>
                          <a:cs typeface="+mn-cs"/>
                        </a:rPr>
                        <a:t>/b t/</a:t>
                      </a:r>
                      <a:r>
                        <a:rPr lang="fr-FR" sz="2600" b="0" i="0" u="none" strike="noStrike" kern="1200" baseline="0" dirty="0" err="1">
                          <a:solidFill>
                            <a:schemeClr val="tx1"/>
                          </a:solidFill>
                          <a:latin typeface="Coptic1" pitchFamily="2" charset="0"/>
                          <a:ea typeface="+mn-ea"/>
                          <a:cs typeface="+mn-cs"/>
                        </a:rPr>
                        <a:t>ren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yeo~tokoc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eyouab</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a~gia</a:t>
                      </a:r>
                      <a:r>
                        <a:rPr lang="fr-FR" sz="2600" b="0" i="0" u="none" strike="noStrike" kern="1200" baseline="0" dirty="0">
                          <a:solidFill>
                            <a:schemeClr val="tx1"/>
                          </a:solidFill>
                          <a:latin typeface="Coptic1" pitchFamily="2" charset="0"/>
                          <a:ea typeface="+mn-ea"/>
                          <a:cs typeface="+mn-cs"/>
                        </a:rPr>
                        <a:t>~ Maria~.</a:t>
                      </a:r>
                      <a:endParaRPr kumimoji="0" lang="ar-EG"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Amen, Amen, Amen, je crois, je crois, je crois et je confesse jusqu’au dernier soupir que c’est le Corps vivifiant que Tu as pris, ô Christ notre Dieu, de notre Dame et notre Reine à tous, la Mère de Dieu – </a:t>
                      </a:r>
                      <a:r>
                        <a:rPr kumimoji="0" lang="fr-FR" sz="2600" b="0" i="0" u="none" strike="noStrike" cap="none" normalizeH="0" baseline="0" dirty="0" err="1">
                          <a:ln>
                            <a:noFill/>
                          </a:ln>
                          <a:solidFill>
                            <a:schemeClr val="tx1"/>
                          </a:solidFill>
                          <a:effectLst/>
                          <a:latin typeface="Arial" charset="0"/>
                          <a:cs typeface="Arial" charset="0"/>
                        </a:rPr>
                        <a:t>Théotokos</a:t>
                      </a:r>
                      <a:r>
                        <a:rPr kumimoji="0" lang="fr-FR" sz="2600" b="0" i="0" u="none" strike="noStrike" cap="none" normalizeH="0" baseline="0" dirty="0">
                          <a:ln>
                            <a:noFill/>
                          </a:ln>
                          <a:solidFill>
                            <a:schemeClr val="tx1"/>
                          </a:solidFill>
                          <a:effectLst/>
                          <a:latin typeface="Arial" charset="0"/>
                          <a:cs typeface="Arial" charset="0"/>
                        </a:rPr>
                        <a:t> - sainte Marie.</a:t>
                      </a:r>
                      <a:endParaRPr kumimoji="0" lang="ar-EG"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en-US"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أمين </a:t>
                      </a:r>
                      <a:r>
                        <a:rPr kumimoji="0" lang="ar-SA" sz="2800" b="0" i="0" u="none" strike="noStrike" cap="none" normalizeH="0" baseline="0" dirty="0" err="1">
                          <a:ln>
                            <a:noFill/>
                          </a:ln>
                          <a:solidFill>
                            <a:schemeClr val="tx1"/>
                          </a:solidFill>
                          <a:effectLst/>
                          <a:latin typeface="Arial" charset="0"/>
                          <a:cs typeface="Arial" charset="0"/>
                        </a:rPr>
                        <a:t>أمين</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أمين</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آؤمن</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آؤمن</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آؤمن</a:t>
                      </a:r>
                      <a:r>
                        <a:rPr kumimoji="0" lang="ar-SA" sz="2800" b="0" i="0" u="none" strike="noStrike" cap="none" normalizeH="0" baseline="0" dirty="0">
                          <a:ln>
                            <a:noFill/>
                          </a:ln>
                          <a:solidFill>
                            <a:schemeClr val="tx1"/>
                          </a:solidFill>
                          <a:effectLst/>
                          <a:latin typeface="Arial" charset="0"/>
                          <a:cs typeface="Arial" charset="0"/>
                        </a:rPr>
                        <a:t> وأعترف إلى النفس</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الأخير أن هذا هو الجسد المحيي الذي أخذته أيها المسيح إلهنا من سيدتنا كلنا الإله القديسة الطاهرة مريم</a:t>
                      </a:r>
                      <a:endParaRPr kumimoji="0" lang="ar-EG"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4" action="ppaction://hlinksldjump" highlightClick="1"/>
            <a:extLst>
              <a:ext uri="{FF2B5EF4-FFF2-40B4-BE49-F238E27FC236}">
                <a16:creationId xmlns:a16="http://schemas.microsoft.com/office/drawing/2014/main" id="{559A4C7B-0653-4A46-A47D-EC5692BD3D9A}"/>
              </a:ext>
            </a:extLst>
          </p:cNvPr>
          <p:cNvSpPr/>
          <p:nvPr/>
        </p:nvSpPr>
        <p:spPr bwMode="auto">
          <a:xfrm>
            <a:off x="61119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222332991"/>
      </p:ext>
    </p:extLst>
  </p:cSld>
  <p:clrMapOvr>
    <a:masterClrMapping/>
  </p:clrMapOvr>
  <p:transition/>
</p:sld>
</file>

<file path=ppt/slides/slide4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45978" name="Group 90"/>
          <p:cNvGraphicFramePr>
            <a:graphicFrameLocks noGrp="1"/>
          </p:cNvGraphicFramePr>
          <p:nvPr>
            <p:ph/>
            <p:extLst>
              <p:ext uri="{D42A27DB-BD31-4B8C-83A1-F6EECF244321}">
                <p14:modId xmlns:p14="http://schemas.microsoft.com/office/powerpoint/2010/main" val="3951155341"/>
              </p:ext>
            </p:extLst>
          </p:nvPr>
        </p:nvGraphicFramePr>
        <p:xfrm>
          <a:off x="0" y="246286"/>
          <a:ext cx="9143999" cy="3951064"/>
        </p:xfrm>
        <a:graphic>
          <a:graphicData uri="http://schemas.openxmlformats.org/drawingml/2006/table">
            <a:tbl>
              <a:tblPr/>
              <a:tblGrid>
                <a:gridCol w="3218086">
                  <a:extLst>
                    <a:ext uri="{9D8B030D-6E8A-4147-A177-3AD203B41FA5}">
                      <a16:colId xmlns:a16="http://schemas.microsoft.com/office/drawing/2014/main" val="3002025102"/>
                    </a:ext>
                  </a:extLst>
                </a:gridCol>
                <a:gridCol w="3218086">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3951064">
                <a:tc>
                  <a:txBody>
                    <a:bodyPr/>
                    <a:lstStyle/>
                    <a:p>
                      <a:pPr algn="just"/>
                      <a:r>
                        <a:rPr lang="fr-FR" sz="2800" b="0" i="0" u="none" strike="noStrike" kern="1200" baseline="0" dirty="0" err="1">
                          <a:solidFill>
                            <a:schemeClr val="tx1"/>
                          </a:solidFill>
                          <a:latin typeface="Coptic1" pitchFamily="2" charset="0"/>
                          <a:ea typeface="+mn-ea"/>
                          <a:cs typeface="+mn-cs"/>
                        </a:rPr>
                        <a:t>Akaic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n~ouai</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tekmeynou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oumetatmoujt</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oumetatywq</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oumetatsib</a:t>
                      </a:r>
                      <a:r>
                        <a:rPr lang="fr-FR" sz="2800" b="0" i="0" u="none" strike="noStrike" kern="1200" baseline="0" dirty="0">
                          <a:solidFill>
                            <a:schemeClr val="tx1"/>
                          </a:solidFill>
                          <a:latin typeface="Coptic1" pitchFamily="2" charset="0"/>
                          <a:ea typeface="+mn-ea"/>
                          <a:cs typeface="+mn-cs"/>
                        </a:rPr>
                        <a:t>]: </a:t>
                      </a:r>
                      <a:r>
                        <a:rPr lang="it-IT" sz="2800" kern="1200" dirty="0">
                          <a:solidFill>
                            <a:schemeClr val="tx1"/>
                          </a:solidFill>
                          <a:effectLst/>
                          <a:latin typeface="Coptic1" pitchFamily="2" charset="0"/>
                          <a:ea typeface="+mn-ea"/>
                          <a:cs typeface="+mn-cs"/>
                        </a:rPr>
                        <a:t>E~akero~mologin n~]o~mologia~ eynanec nahren pontioc Pilatoc.</a:t>
                      </a:r>
                      <a:endParaRPr kumimoji="0" lang="ar-EG"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Tu l’as rendu Un avec ta Divinité sans confusion, sans mélange, et sans changement.</a:t>
                      </a:r>
                      <a:r>
                        <a:rPr lang="fr-FR" sz="2800" kern="1200" dirty="0">
                          <a:solidFill>
                            <a:schemeClr val="tx1"/>
                          </a:solidFill>
                          <a:effectLst/>
                          <a:latin typeface="+mn-lt"/>
                          <a:ea typeface="+mn-ea"/>
                          <a:cs typeface="+mn-cs"/>
                        </a:rPr>
                        <a:t> Tu as rendu le bon témoignage devant Ponce Pilate.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وجعلته واحداً مع </a:t>
                      </a:r>
                      <a:r>
                        <a:rPr kumimoji="0" lang="ar-SA" sz="3200" b="0" i="0" u="none" strike="noStrike" cap="none" normalizeH="0" baseline="0" dirty="0" err="1">
                          <a:ln>
                            <a:noFill/>
                          </a:ln>
                          <a:solidFill>
                            <a:schemeClr val="tx1"/>
                          </a:solidFill>
                          <a:effectLst/>
                          <a:latin typeface="Arial" charset="0"/>
                          <a:cs typeface="Arial" charset="0"/>
                        </a:rPr>
                        <a:t>لاهوتك</a:t>
                      </a:r>
                      <a:r>
                        <a:rPr kumimoji="0" lang="ar-SA" sz="3200" b="0" i="0" u="none" strike="noStrike" cap="none" normalizeH="0" baseline="0" dirty="0">
                          <a:ln>
                            <a:noFill/>
                          </a:ln>
                          <a:solidFill>
                            <a:schemeClr val="tx1"/>
                          </a:solidFill>
                          <a:effectLst/>
                          <a:latin typeface="Arial" charset="0"/>
                          <a:cs typeface="Arial" charset="0"/>
                        </a:rPr>
                        <a:t> بغير اختلاط ولا امتزاج ولا تغيير</a:t>
                      </a:r>
                      <a:r>
                        <a:rPr kumimoji="0" lang="fr-FR" sz="3200" b="0" i="0" u="none" strike="noStrike" cap="none" normalizeH="0" baseline="0" dirty="0">
                          <a:ln>
                            <a:noFill/>
                          </a:ln>
                          <a:solidFill>
                            <a:schemeClr val="tx1"/>
                          </a:solidFill>
                          <a:effectLst/>
                          <a:latin typeface="Arial" charset="0"/>
                          <a:cs typeface="Arial" charset="0"/>
                        </a:rPr>
                        <a:t> </a:t>
                      </a:r>
                      <a:r>
                        <a:rPr lang="ar-SA" sz="3200" kern="1200" dirty="0" err="1">
                          <a:solidFill>
                            <a:schemeClr val="tx1"/>
                          </a:solidFill>
                          <a:effectLst/>
                          <a:latin typeface="+mn-lt"/>
                          <a:ea typeface="+mn-ea"/>
                          <a:cs typeface="+mn-cs"/>
                        </a:rPr>
                        <a:t>وإعترفت</a:t>
                      </a:r>
                      <a:r>
                        <a:rPr lang="ar-SA" sz="3200" kern="1200" dirty="0">
                          <a:solidFill>
                            <a:schemeClr val="tx1"/>
                          </a:solidFill>
                          <a:effectLst/>
                          <a:latin typeface="+mn-lt"/>
                          <a:ea typeface="+mn-ea"/>
                          <a:cs typeface="+mn-cs"/>
                        </a:rPr>
                        <a:t> </a:t>
                      </a:r>
                      <a:r>
                        <a:rPr lang="ar-SA" sz="3200" kern="1200" dirty="0" err="1">
                          <a:solidFill>
                            <a:schemeClr val="tx1"/>
                          </a:solidFill>
                          <a:effectLst/>
                          <a:latin typeface="+mn-lt"/>
                          <a:ea typeface="+mn-ea"/>
                          <a:cs typeface="+mn-cs"/>
                        </a:rPr>
                        <a:t>الإعتراف</a:t>
                      </a:r>
                      <a:r>
                        <a:rPr lang="ar-SA" sz="3200" kern="1200" dirty="0">
                          <a:solidFill>
                            <a:schemeClr val="tx1"/>
                          </a:solidFill>
                          <a:effectLst/>
                          <a:latin typeface="+mn-lt"/>
                          <a:ea typeface="+mn-ea"/>
                          <a:cs typeface="+mn-cs"/>
                        </a:rPr>
                        <a:t> الحسن أمام بيلاطس </a:t>
                      </a:r>
                      <a:r>
                        <a:rPr lang="ar-SA" sz="3200" kern="1200" dirty="0" err="1">
                          <a:solidFill>
                            <a:schemeClr val="tx1"/>
                          </a:solidFill>
                          <a:effectLst/>
                          <a:latin typeface="+mn-lt"/>
                          <a:ea typeface="+mn-ea"/>
                          <a:cs typeface="+mn-cs"/>
                        </a:rPr>
                        <a:t>البنطي</a:t>
                      </a:r>
                      <a:endParaRPr kumimoji="0" lang="ar-S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3733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32271292"/>
      </p:ext>
    </p:extLst>
  </p:cSld>
  <p:clrMapOvr>
    <a:masterClrMapping/>
  </p:clrMapOvr>
  <p:transition/>
</p:sld>
</file>

<file path=ppt/slides/slide4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2818" name="Group 34"/>
          <p:cNvGraphicFramePr>
            <a:graphicFrameLocks noGrp="1"/>
          </p:cNvGraphicFramePr>
          <p:nvPr>
            <p:ph/>
            <p:extLst>
              <p:ext uri="{D42A27DB-BD31-4B8C-83A1-F6EECF244321}">
                <p14:modId xmlns:p14="http://schemas.microsoft.com/office/powerpoint/2010/main" val="4063126791"/>
              </p:ext>
            </p:extLst>
          </p:nvPr>
        </p:nvGraphicFramePr>
        <p:xfrm>
          <a:off x="0" y="104140"/>
          <a:ext cx="9144000" cy="4789170"/>
        </p:xfrm>
        <a:graphic>
          <a:graphicData uri="http://schemas.openxmlformats.org/drawingml/2006/table">
            <a:tbl>
              <a:tblPr/>
              <a:tblGrid>
                <a:gridCol w="3237215">
                  <a:extLst>
                    <a:ext uri="{9D8B030D-6E8A-4147-A177-3AD203B41FA5}">
                      <a16:colId xmlns:a16="http://schemas.microsoft.com/office/drawing/2014/main" val="1828293558"/>
                    </a:ext>
                  </a:extLst>
                </a:gridCol>
                <a:gridCol w="3237215">
                  <a:extLst>
                    <a:ext uri="{9D8B030D-6E8A-4147-A177-3AD203B41FA5}">
                      <a16:colId xmlns:a16="http://schemas.microsoft.com/office/drawing/2014/main" val="20000"/>
                    </a:ext>
                  </a:extLst>
                </a:gridCol>
                <a:gridCol w="2669570">
                  <a:extLst>
                    <a:ext uri="{9D8B030D-6E8A-4147-A177-3AD203B41FA5}">
                      <a16:colId xmlns:a16="http://schemas.microsoft.com/office/drawing/2014/main" val="20001"/>
                    </a:ext>
                  </a:extLst>
                </a:gridCol>
              </a:tblGrid>
              <a:tr h="3838194">
                <a:tc>
                  <a:txBody>
                    <a:bodyPr/>
                    <a:lstStyle/>
                    <a:p>
                      <a:pPr algn="just"/>
                      <a:r>
                        <a:rPr lang="fr-FR" sz="2600" b="0" i="0" u="none" strike="noStrike" kern="1200" baseline="0" dirty="0">
                          <a:solidFill>
                            <a:schemeClr val="tx1"/>
                          </a:solidFill>
                          <a:latin typeface="Coptic1" pitchFamily="2" charset="0"/>
                          <a:ea typeface="+mn-ea"/>
                          <a:cs typeface="+mn-cs"/>
                        </a:rPr>
                        <a:t>Akt/</a:t>
                      </a:r>
                      <a:r>
                        <a:rPr lang="fr-FR" sz="2600" b="0" i="0" u="none" strike="noStrike" kern="1200" baseline="0" dirty="0" err="1">
                          <a:solidFill>
                            <a:schemeClr val="tx1"/>
                          </a:solidFill>
                          <a:latin typeface="Coptic1" pitchFamily="2" charset="0"/>
                          <a:ea typeface="+mn-ea"/>
                          <a:cs typeface="+mn-cs"/>
                        </a:rPr>
                        <a:t>ic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e~h~r</a:t>
                      </a:r>
                      <a:r>
                        <a:rPr lang="fr-FR" sz="2600" b="0" i="0" u="none" strike="noStrike" kern="1200" baseline="0" dirty="0">
                          <a:solidFill>
                            <a:schemeClr val="tx1"/>
                          </a:solidFill>
                          <a:latin typeface="Coptic1" pitchFamily="2" charset="0"/>
                          <a:ea typeface="+mn-ea"/>
                          <a:cs typeface="+mn-cs"/>
                        </a:rPr>
                        <a:t>/i </a:t>
                      </a:r>
                      <a:r>
                        <a:rPr lang="fr-FR" sz="2600" b="0" i="0" u="none" strike="noStrike" kern="1200" baseline="0" dirty="0" err="1">
                          <a:solidFill>
                            <a:schemeClr val="tx1"/>
                          </a:solidFill>
                          <a:latin typeface="Coptic1" pitchFamily="2" charset="0"/>
                          <a:ea typeface="+mn-ea"/>
                          <a:cs typeface="+mn-cs"/>
                        </a:rPr>
                        <a:t>e~jwn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hijen</a:t>
                      </a:r>
                      <a:r>
                        <a:rPr lang="fr-FR" sz="2600" b="0" i="0" u="none" strike="noStrike" kern="1200" baseline="0" dirty="0">
                          <a:solidFill>
                            <a:schemeClr val="tx1"/>
                          </a:solidFill>
                          <a:latin typeface="Coptic1" pitchFamily="2" charset="0"/>
                          <a:ea typeface="+mn-ea"/>
                          <a:cs typeface="+mn-cs"/>
                        </a:rPr>
                        <a:t> pise </a:t>
                      </a:r>
                      <a:r>
                        <a:rPr lang="fr-FR" sz="2600" b="0" i="0" u="none" strike="noStrike" kern="1200" baseline="0" dirty="0" err="1">
                          <a:solidFill>
                            <a:schemeClr val="tx1"/>
                          </a:solidFill>
                          <a:latin typeface="Coptic1" pitchFamily="2" charset="0"/>
                          <a:ea typeface="+mn-ea"/>
                          <a:cs typeface="+mn-cs"/>
                        </a:rPr>
                        <a:t>eyouab</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n~te</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pic~tauroc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qen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pekouws</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m~min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m~mok</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e~h~r</a:t>
                      </a:r>
                      <a:r>
                        <a:rPr lang="fr-FR" sz="2600" b="0" i="0" u="none" strike="noStrike" kern="1200" baseline="0" dirty="0">
                          <a:solidFill>
                            <a:schemeClr val="tx1"/>
                          </a:solidFill>
                          <a:latin typeface="Coptic1" pitchFamily="2" charset="0"/>
                          <a:ea typeface="+mn-ea"/>
                          <a:cs typeface="+mn-cs"/>
                        </a:rPr>
                        <a:t>/i </a:t>
                      </a:r>
                      <a:r>
                        <a:rPr lang="fr-FR" sz="2600" b="0" i="0" u="none" strike="noStrike" kern="1200" baseline="0" dirty="0" err="1">
                          <a:solidFill>
                            <a:schemeClr val="tx1"/>
                          </a:solidFill>
                          <a:latin typeface="Coptic1" pitchFamily="2" charset="0"/>
                          <a:ea typeface="+mn-ea"/>
                          <a:cs typeface="+mn-cs"/>
                        </a:rPr>
                        <a:t>e~jwn</a:t>
                      </a:r>
                      <a:r>
                        <a:rPr lang="fr-FR" sz="2600" b="0" i="0" u="none" strike="noStrike" kern="1200" baseline="0" dirty="0">
                          <a:solidFill>
                            <a:schemeClr val="tx1"/>
                          </a:solidFill>
                          <a:latin typeface="Coptic1" pitchFamily="2" charset="0"/>
                          <a:ea typeface="+mn-ea"/>
                          <a:cs typeface="+mn-cs"/>
                        </a:rPr>
                        <a:t> t/</a:t>
                      </a:r>
                      <a:r>
                        <a:rPr lang="fr-FR" sz="2600" b="0" i="0" u="none" strike="noStrike" kern="1200" baseline="0" dirty="0" err="1">
                          <a:solidFill>
                            <a:schemeClr val="tx1"/>
                          </a:solidFill>
                          <a:latin typeface="Coptic1" pitchFamily="2" charset="0"/>
                          <a:ea typeface="+mn-ea"/>
                          <a:cs typeface="+mn-cs"/>
                        </a:rPr>
                        <a:t>ren</a:t>
                      </a:r>
                      <a:r>
                        <a:rPr lang="fr-FR" sz="2600" b="0" i="0" u="none" strike="noStrike" kern="1200" baseline="0" dirty="0">
                          <a:solidFill>
                            <a:schemeClr val="tx1"/>
                          </a:solidFill>
                          <a:latin typeface="Coptic1" pitchFamily="2" charset="0"/>
                          <a:ea typeface="+mn-ea"/>
                          <a:cs typeface="+mn-cs"/>
                        </a:rPr>
                        <a:t>. </a:t>
                      </a:r>
                      <a:r>
                        <a:rPr lang="fr-FR" sz="2600" kern="1200" dirty="0">
                          <a:solidFill>
                            <a:schemeClr val="tx1"/>
                          </a:solidFill>
                          <a:effectLst/>
                          <a:latin typeface="Coptic1" pitchFamily="2" charset="0"/>
                          <a:ea typeface="+mn-ea"/>
                          <a:cs typeface="+mn-cs"/>
                        </a:rPr>
                        <a:t>}</a:t>
                      </a:r>
                      <a:r>
                        <a:rPr lang="fr-FR" sz="2600" kern="1200" dirty="0" err="1">
                          <a:solidFill>
                            <a:schemeClr val="tx1"/>
                          </a:solidFill>
                          <a:effectLst/>
                          <a:latin typeface="Coptic1" pitchFamily="2" charset="0"/>
                          <a:ea typeface="+mn-ea"/>
                          <a:cs typeface="+mn-cs"/>
                        </a:rPr>
                        <a:t>nah</a:t>
                      </a:r>
                      <a:r>
                        <a:rPr lang="fr-FR" sz="2600" kern="1200" dirty="0">
                          <a:solidFill>
                            <a:schemeClr val="tx1"/>
                          </a:solidFill>
                          <a:effectLst/>
                          <a:latin typeface="Coptic1" pitchFamily="2" charset="0"/>
                          <a:ea typeface="+mn-ea"/>
                          <a:cs typeface="+mn-cs"/>
                        </a:rPr>
                        <a:t>] je </a:t>
                      </a:r>
                      <a:r>
                        <a:rPr lang="fr-FR" sz="2600" kern="1200" dirty="0" err="1">
                          <a:solidFill>
                            <a:schemeClr val="tx1"/>
                          </a:solidFill>
                          <a:effectLst/>
                          <a:latin typeface="Coptic1" pitchFamily="2" charset="0"/>
                          <a:ea typeface="+mn-ea"/>
                          <a:cs typeface="+mn-cs"/>
                        </a:rPr>
                        <a:t>m~pe</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tekmeynou</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vwrj</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e~tekmetrwmi</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n~oucoucou</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n~ouwt</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oude</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ouriki</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m~bal</a:t>
                      </a:r>
                      <a:r>
                        <a:rPr lang="fr-FR" sz="2600" kern="1200" dirty="0">
                          <a:solidFill>
                            <a:schemeClr val="tx1"/>
                          </a:solidFill>
                          <a:effectLst/>
                          <a:latin typeface="Coptic1" pitchFamily="2" charset="0"/>
                          <a:ea typeface="+mn-ea"/>
                          <a:cs typeface="+mn-cs"/>
                        </a:rPr>
                        <a:t>.</a:t>
                      </a:r>
                      <a:endParaRPr kumimoji="0" lang="ar-EG" sz="26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Tu l’as livré volontairement pour nous tous sur l’arbre de la Sainte Croix. </a:t>
                      </a:r>
                      <a:r>
                        <a:rPr lang="fr-FR" sz="2800" kern="1200" dirty="0">
                          <a:solidFill>
                            <a:schemeClr val="tx1"/>
                          </a:solidFill>
                          <a:effectLst/>
                          <a:latin typeface="+mn-lt"/>
                          <a:ea typeface="+mn-ea"/>
                          <a:cs typeface="+mn-cs"/>
                        </a:rPr>
                        <a:t>Je crois que Ta Divinité n’a jamais été séparée de Ton Humanité un seul instant ni l’espace d’un battement de cil.</a:t>
                      </a:r>
                      <a:endParaRPr kumimoji="0" lang="ar-EG" sz="28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وأسلمته عنا علي خشبة الصليب المقدسة بإرادتك وحدك عنا كلنا </a:t>
                      </a:r>
                      <a:r>
                        <a:rPr lang="ar-SA" sz="3200" kern="1200" dirty="0">
                          <a:solidFill>
                            <a:schemeClr val="tx1"/>
                          </a:solidFill>
                          <a:effectLst/>
                          <a:latin typeface="+mn-lt"/>
                          <a:ea typeface="+mn-ea"/>
                          <a:cs typeface="+mn-cs"/>
                        </a:rPr>
                        <a:t>أؤمن أن </a:t>
                      </a:r>
                      <a:r>
                        <a:rPr lang="ar-SA" sz="3200" kern="1200" dirty="0" err="1">
                          <a:solidFill>
                            <a:schemeClr val="tx1"/>
                          </a:solidFill>
                          <a:effectLst/>
                          <a:latin typeface="+mn-lt"/>
                          <a:ea typeface="+mn-ea"/>
                          <a:cs typeface="+mn-cs"/>
                        </a:rPr>
                        <a:t>لاهوتك</a:t>
                      </a:r>
                      <a:r>
                        <a:rPr lang="ar-SA" sz="3200" kern="1200" dirty="0">
                          <a:solidFill>
                            <a:schemeClr val="tx1"/>
                          </a:solidFill>
                          <a:effectLst/>
                          <a:latin typeface="+mn-lt"/>
                          <a:ea typeface="+mn-ea"/>
                          <a:cs typeface="+mn-cs"/>
                        </a:rPr>
                        <a:t> لم يفارق </a:t>
                      </a:r>
                      <a:r>
                        <a:rPr lang="ar-SA" sz="3200" kern="1200" dirty="0" err="1">
                          <a:solidFill>
                            <a:schemeClr val="tx1"/>
                          </a:solidFill>
                          <a:effectLst/>
                          <a:latin typeface="+mn-lt"/>
                          <a:ea typeface="+mn-ea"/>
                          <a:cs typeface="+mn-cs"/>
                        </a:rPr>
                        <a:t>ناسوتك</a:t>
                      </a:r>
                      <a:r>
                        <a:rPr lang="ar-SA" sz="3200" kern="1200" dirty="0">
                          <a:solidFill>
                            <a:schemeClr val="tx1"/>
                          </a:solidFill>
                          <a:effectLst/>
                          <a:latin typeface="+mn-lt"/>
                          <a:ea typeface="+mn-ea"/>
                          <a:cs typeface="+mn-cs"/>
                        </a:rPr>
                        <a:t> لحظة واحدة ولا طرفة عين</a:t>
                      </a:r>
                      <a:endParaRPr kumimoji="0" lang="ar-EG" sz="3200" b="0" i="0" u="none" strike="noStrike" cap="none" normalizeH="0" baseline="0" dirty="0">
                        <a:ln>
                          <a:noFill/>
                        </a:ln>
                        <a:solidFill>
                          <a:schemeClr val="tx1"/>
                        </a:solidFill>
                        <a:effectLst/>
                        <a:latin typeface="Arial" charset="0"/>
                        <a:cs typeface="Arial" charset="0"/>
                      </a:endParaRP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54041872"/>
      </p:ext>
    </p:extLst>
  </p:cSld>
  <p:clrMapOvr>
    <a:masterClrMapping/>
  </p:clrMapOvr>
  <p:transition/>
</p:sld>
</file>

<file path=ppt/slides/slide4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4854" name="Group 22"/>
          <p:cNvGraphicFramePr>
            <a:graphicFrameLocks noGrp="1"/>
          </p:cNvGraphicFramePr>
          <p:nvPr>
            <p:ph/>
            <p:extLst>
              <p:ext uri="{D42A27DB-BD31-4B8C-83A1-F6EECF244321}">
                <p14:modId xmlns:p14="http://schemas.microsoft.com/office/powerpoint/2010/main" val="2188553308"/>
              </p:ext>
            </p:extLst>
          </p:nvPr>
        </p:nvGraphicFramePr>
        <p:xfrm>
          <a:off x="0" y="200910"/>
          <a:ext cx="9144002" cy="4569714"/>
        </p:xfrm>
        <a:graphic>
          <a:graphicData uri="http://schemas.openxmlformats.org/drawingml/2006/table">
            <a:tbl>
              <a:tblPr/>
              <a:tblGrid>
                <a:gridCol w="3206750">
                  <a:extLst>
                    <a:ext uri="{9D8B030D-6E8A-4147-A177-3AD203B41FA5}">
                      <a16:colId xmlns:a16="http://schemas.microsoft.com/office/drawing/2014/main" val="2245345730"/>
                    </a:ext>
                  </a:extLst>
                </a:gridCol>
                <a:gridCol w="3226476">
                  <a:extLst>
                    <a:ext uri="{9D8B030D-6E8A-4147-A177-3AD203B41FA5}">
                      <a16:colId xmlns:a16="http://schemas.microsoft.com/office/drawing/2014/main" val="20000"/>
                    </a:ext>
                  </a:extLst>
                </a:gridCol>
                <a:gridCol w="2710776">
                  <a:extLst>
                    <a:ext uri="{9D8B030D-6E8A-4147-A177-3AD203B41FA5}">
                      <a16:colId xmlns:a16="http://schemas.microsoft.com/office/drawing/2014/main" val="20001"/>
                    </a:ext>
                  </a:extLst>
                </a:gridCol>
              </a:tblGrid>
              <a:tr h="4258818">
                <a:tc>
                  <a:txBody>
                    <a:bodyPr/>
                    <a:lstStyle/>
                    <a:p>
                      <a:pPr algn="just"/>
                      <a:r>
                        <a:rPr lang="fr-FR" sz="2800" b="0" i="0" u="none" strike="noStrike" kern="1200" baseline="0" dirty="0">
                          <a:solidFill>
                            <a:schemeClr val="tx1"/>
                          </a:solidFill>
                          <a:latin typeface="Coptic1" pitchFamily="2" charset="0"/>
                          <a:ea typeface="+mn-ea"/>
                          <a:cs typeface="+mn-cs"/>
                        </a:rPr>
                        <a:t>Eu] </a:t>
                      </a:r>
                      <a:r>
                        <a:rPr lang="fr-FR" sz="2800" b="0" i="0" u="none" strike="noStrike" kern="1200" baseline="0" dirty="0" err="1">
                          <a:solidFill>
                            <a:schemeClr val="tx1"/>
                          </a:solidFill>
                          <a:latin typeface="Coptic1" pitchFamily="2" charset="0"/>
                          <a:ea typeface="+mn-ea"/>
                          <a:cs typeface="+mn-cs"/>
                        </a:rPr>
                        <a:t>m~moc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e~jwn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n~oucw</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ou,w</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e~bol</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ninobi</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ouwnq</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n~e~neh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n~n</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eyna</a:t>
                      </a:r>
                      <a:r>
                        <a:rPr lang="fr-FR" sz="2800" b="0" i="0" u="none" strike="noStrike" kern="1200" baseline="0" dirty="0">
                          <a:solidFill>
                            <a:schemeClr val="tx1"/>
                          </a:solidFill>
                          <a:latin typeface="Coptic1" pitchFamily="2" charset="0"/>
                          <a:ea typeface="+mn-ea"/>
                          <a:cs typeface="+mn-cs"/>
                        </a:rPr>
                        <a:t>[i </a:t>
                      </a:r>
                      <a:r>
                        <a:rPr lang="fr-FR" sz="2800" b="0" i="0" u="none" strike="noStrike" kern="1200" baseline="0" dirty="0" err="1">
                          <a:solidFill>
                            <a:schemeClr val="tx1"/>
                          </a:solidFill>
                          <a:latin typeface="Coptic1" pitchFamily="2" charset="0"/>
                          <a:ea typeface="+mn-ea"/>
                          <a:cs typeface="+mn-cs"/>
                        </a:rPr>
                        <a:t>e~bol</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n~q</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tc</a:t>
                      </a:r>
                      <a:r>
                        <a:rPr lang="fr-FR" sz="2800" b="0" i="0" u="none" strike="noStrike" kern="1200" baseline="0" dirty="0">
                          <a:solidFill>
                            <a:schemeClr val="tx1"/>
                          </a:solidFill>
                          <a:latin typeface="Coptic1" pitchFamily="2" charset="0"/>
                          <a:ea typeface="+mn-ea"/>
                          <a:cs typeface="+mn-cs"/>
                        </a:rPr>
                        <a:t>. </a:t>
                      </a:r>
                      <a:r>
                        <a:rPr lang="de-DE" sz="2800" kern="1200" dirty="0">
                          <a:solidFill>
                            <a:schemeClr val="tx1"/>
                          </a:solidFill>
                          <a:effectLst/>
                          <a:latin typeface="Coptic1" pitchFamily="2" charset="0"/>
                          <a:ea typeface="+mn-ea"/>
                          <a:cs typeface="+mn-cs"/>
                        </a:rPr>
                        <a:t>}nah] ]nah] ]nah]: je </a:t>
                      </a:r>
                      <a:r>
                        <a:rPr lang="de-DE" sz="2800" kern="1200" dirty="0" err="1">
                          <a:solidFill>
                            <a:schemeClr val="tx1"/>
                          </a:solidFill>
                          <a:effectLst/>
                          <a:latin typeface="Coptic1" pitchFamily="2" charset="0"/>
                          <a:ea typeface="+mn-ea"/>
                          <a:cs typeface="+mn-cs"/>
                        </a:rPr>
                        <a:t>yai</a:t>
                      </a:r>
                      <a:r>
                        <a:rPr lang="de-DE" sz="2800" kern="1200" dirty="0">
                          <a:solidFill>
                            <a:schemeClr val="tx1"/>
                          </a:solidFill>
                          <a:effectLst/>
                          <a:latin typeface="Coptic1" pitchFamily="2" charset="0"/>
                          <a:ea typeface="+mn-ea"/>
                          <a:cs typeface="+mn-cs"/>
                        </a:rPr>
                        <a:t> </a:t>
                      </a:r>
                      <a:r>
                        <a:rPr lang="de-DE" sz="2800" kern="1200" dirty="0" err="1">
                          <a:solidFill>
                            <a:schemeClr val="tx1"/>
                          </a:solidFill>
                          <a:effectLst/>
                          <a:latin typeface="Coptic1" pitchFamily="2" charset="0"/>
                          <a:ea typeface="+mn-ea"/>
                          <a:cs typeface="+mn-cs"/>
                        </a:rPr>
                        <a:t>te</a:t>
                      </a:r>
                      <a:r>
                        <a:rPr lang="de-DE" sz="2800" kern="1200" dirty="0">
                          <a:solidFill>
                            <a:schemeClr val="tx1"/>
                          </a:solidFill>
                          <a:effectLst/>
                          <a:latin typeface="Coptic1" pitchFamily="2" charset="0"/>
                          <a:ea typeface="+mn-ea"/>
                          <a:cs typeface="+mn-cs"/>
                        </a:rPr>
                        <a:t> </a:t>
                      </a:r>
                      <a:r>
                        <a:rPr lang="de-DE" sz="2800" kern="1200" dirty="0" err="1">
                          <a:solidFill>
                            <a:schemeClr val="tx1"/>
                          </a:solidFill>
                          <a:effectLst/>
                          <a:latin typeface="Coptic1" pitchFamily="2" charset="0"/>
                          <a:ea typeface="+mn-ea"/>
                          <a:cs typeface="+mn-cs"/>
                        </a:rPr>
                        <a:t>qen</a:t>
                      </a:r>
                      <a:r>
                        <a:rPr lang="de-DE" sz="2800" kern="1200" dirty="0">
                          <a:solidFill>
                            <a:schemeClr val="tx1"/>
                          </a:solidFill>
                          <a:effectLst/>
                          <a:latin typeface="Coptic1" pitchFamily="2" charset="0"/>
                          <a:ea typeface="+mn-ea"/>
                          <a:cs typeface="+mn-cs"/>
                        </a:rPr>
                        <a:t> </a:t>
                      </a:r>
                      <a:r>
                        <a:rPr lang="de-DE" sz="2800" kern="1200" dirty="0" err="1">
                          <a:solidFill>
                            <a:schemeClr val="tx1"/>
                          </a:solidFill>
                          <a:effectLst/>
                          <a:latin typeface="Coptic1" pitchFamily="2" charset="0"/>
                          <a:ea typeface="+mn-ea"/>
                          <a:cs typeface="+mn-cs"/>
                        </a:rPr>
                        <a:t>oumeym</a:t>
                      </a:r>
                      <a:r>
                        <a:rPr lang="de-DE" sz="2800" kern="1200" dirty="0">
                          <a:solidFill>
                            <a:schemeClr val="tx1"/>
                          </a:solidFill>
                          <a:effectLst/>
                          <a:latin typeface="Coptic1" pitchFamily="2" charset="0"/>
                          <a:ea typeface="+mn-ea"/>
                          <a:cs typeface="+mn-cs"/>
                        </a:rPr>
                        <a:t>/i: </a:t>
                      </a:r>
                      <a:r>
                        <a:rPr lang="de-DE" sz="2800" kern="1200" dirty="0" err="1">
                          <a:solidFill>
                            <a:schemeClr val="tx1"/>
                          </a:solidFill>
                          <a:effectLst/>
                          <a:latin typeface="Coptic1" pitchFamily="2" charset="0"/>
                          <a:ea typeface="+mn-ea"/>
                          <a:cs typeface="+mn-cs"/>
                        </a:rPr>
                        <a:t>a~m</a:t>
                      </a:r>
                      <a:r>
                        <a:rPr lang="de-DE" sz="2800" kern="1200" dirty="0">
                          <a:solidFill>
                            <a:schemeClr val="tx1"/>
                          </a:solidFill>
                          <a:effectLst/>
                          <a:latin typeface="Coptic1" pitchFamily="2" charset="0"/>
                          <a:ea typeface="+mn-ea"/>
                          <a:cs typeface="+mn-cs"/>
                        </a:rPr>
                        <a:t>/n.</a:t>
                      </a:r>
                      <a:endParaRPr kumimoji="0" lang="ar-EG" sz="28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Il est donné pour nous en Salut et en rémission des péchés et en vie éternelle à ceux qui y communient.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Je crois, je crois, je crois que cela est en vérité. Amen!</a:t>
                      </a:r>
                      <a:endParaRPr kumimoji="0" lang="ar-EG" sz="28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يُعطى عنا خلاصاً وغفراناً للخطايا وحياةً أبدية لمن يتناول منه.</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أؤمن.  أؤمن.  أؤمن.  أن هذا هو بالحقيقة آمين. </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dirty="0">
                        <a:ln>
                          <a:noFill/>
                        </a:ln>
                        <a:solidFill>
                          <a:schemeClr val="tx1"/>
                        </a:solidFill>
                        <a:effectLst/>
                        <a:latin typeface="Arial" charset="0"/>
                        <a:cs typeface="Arial" charset="0"/>
                      </a:endParaRP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6">
            <a:hlinkClick r:id="rId4" action="ppaction://hlinksldjump" highlightClick="1"/>
            <a:extLst>
              <a:ext uri="{FF2B5EF4-FFF2-40B4-BE49-F238E27FC236}">
                <a16:creationId xmlns:a16="http://schemas.microsoft.com/office/drawing/2014/main" id="{A7B8B0D2-FCA5-4A6E-81E9-B9B4E29C565E}"/>
              </a:ext>
            </a:extLst>
          </p:cNvPr>
          <p:cNvSpPr>
            <a:spLocks noChangeArrowheads="1"/>
          </p:cNvSpPr>
          <p:nvPr/>
        </p:nvSpPr>
        <p:spPr bwMode="auto">
          <a:xfrm>
            <a:off x="7671880" y="4850860"/>
            <a:ext cx="1472119" cy="28629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458998639"/>
      </p:ext>
    </p:extLst>
  </p:cSld>
  <p:clrMapOvr>
    <a:masterClrMapping/>
  </p:clrMapOvr>
  <p:transition/>
</p:sld>
</file>

<file path=ppt/slides/slide4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17936974"/>
      </p:ext>
    </p:extLst>
  </p:cSld>
  <p:clrMapOvr>
    <a:masterClrMapping/>
  </p:clrMapOvr>
  <p:transition/>
</p:sld>
</file>

<file path=ppt/slides/slide4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95980" name="Rectangle 12"/>
          <p:cNvSpPr>
            <a:spLocks noGrp="1" noChangeArrowheads="1"/>
          </p:cNvSpPr>
          <p:nvPr>
            <p:ph type="title"/>
          </p:nvPr>
        </p:nvSpPr>
        <p:spPr>
          <a:xfrm>
            <a:off x="685800" y="1436046"/>
            <a:ext cx="7772400" cy="1657350"/>
          </a:xfrm>
          <a:solidFill>
            <a:srgbClr val="A50021"/>
          </a:solidFill>
          <a:ln w="19050">
            <a:solidFill>
              <a:schemeClr val="tx1"/>
            </a:solidFill>
          </a:ln>
        </p:spPr>
        <p:txBody>
          <a:bodyPr/>
          <a:lstStyle/>
          <a:p>
            <a:r>
              <a:rPr lang="ar-EG" dirty="0">
                <a:solidFill>
                  <a:schemeClr val="tx1"/>
                </a:solidFill>
              </a:rPr>
              <a:t>صلاة قبل التناول</a:t>
            </a:r>
            <a:br>
              <a:rPr lang="en-CA" dirty="0">
                <a:solidFill>
                  <a:schemeClr val="tx1"/>
                </a:solidFill>
              </a:rPr>
            </a:br>
            <a:r>
              <a:rPr lang="fr-CA" dirty="0">
                <a:solidFill>
                  <a:schemeClr val="tx1"/>
                </a:solidFill>
              </a:rPr>
              <a:t>Prière avant la communion</a:t>
            </a:r>
            <a:endParaRPr lang="en-CA" dirty="0">
              <a:solidFill>
                <a:schemeClr val="tx1"/>
              </a:solidFill>
            </a:endParaRPr>
          </a:p>
        </p:txBody>
      </p:sp>
      <p:sp>
        <p:nvSpPr>
          <p:cNvPr id="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82949973"/>
      </p:ext>
    </p:extLst>
  </p:cSld>
  <p:clrMapOvr>
    <a:masterClrMapping/>
  </p:clrMapOvr>
  <p:transition/>
</p:sld>
</file>

<file path=ppt/slides/slide4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398036" name="Group 20"/>
          <p:cNvGraphicFramePr>
            <a:graphicFrameLocks noGrp="1"/>
          </p:cNvGraphicFramePr>
          <p:nvPr>
            <p:extLst>
              <p:ext uri="{D42A27DB-BD31-4B8C-83A1-F6EECF244321}">
                <p14:modId xmlns:p14="http://schemas.microsoft.com/office/powerpoint/2010/main" val="1157417551"/>
              </p:ext>
            </p:extLst>
          </p:nvPr>
        </p:nvGraphicFramePr>
        <p:xfrm>
          <a:off x="34925" y="33338"/>
          <a:ext cx="9145588" cy="4945380"/>
        </p:xfrm>
        <a:graphic>
          <a:graphicData uri="http://schemas.openxmlformats.org/drawingml/2006/table">
            <a:tbl>
              <a:tblPr/>
              <a:tblGrid>
                <a:gridCol w="4465638">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4343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Seigneur, je ne suis pas digne de Te recevoir, car je suis pécheur. Dis seulement une parole et mon âme sera guérie. Dis moi: Tes pêchés sont pardonnés. Je suis desséché, et démuni de toute bonté. Je n</a:t>
                      </a:r>
                      <a:r>
                        <a:rPr kumimoji="0" lang="en-CA" sz="2000" b="0" i="0" u="none" strike="noStrike" cap="none" normalizeH="0" baseline="0" dirty="0">
                          <a:ln>
                            <a:noFill/>
                          </a:ln>
                          <a:solidFill>
                            <a:schemeClr val="tx1"/>
                          </a:solidFill>
                          <a:effectLst/>
                          <a:latin typeface="Arial" charset="0"/>
                          <a:cs typeface="Arial" charset="0"/>
                        </a:rPr>
                        <a:t>’</a:t>
                      </a:r>
                      <a:r>
                        <a:rPr kumimoji="0" lang="fr-CA" sz="2000" b="0" i="0" u="none" strike="noStrike" cap="none" normalizeH="0" baseline="0" dirty="0">
                          <a:ln>
                            <a:noFill/>
                          </a:ln>
                          <a:solidFill>
                            <a:schemeClr val="tx1"/>
                          </a:solidFill>
                          <a:effectLst/>
                          <a:latin typeface="Arial" charset="0"/>
                          <a:cs typeface="Arial" charset="0"/>
                        </a:rPr>
                        <a:t>ai que Ton abondante compassion, miséricorde et Ton amour pour les êtres humains. Tu as daigné descendre du ciel de Ton  admirable gloire </a:t>
                      </a:r>
                      <a:r>
                        <a:rPr kumimoji="0" lang="en-US" sz="2000" b="0" i="0" u="none" strike="noStrike" cap="none" normalizeH="0" baseline="0" dirty="0">
                          <a:ln>
                            <a:noFill/>
                          </a:ln>
                          <a:solidFill>
                            <a:schemeClr val="tx1"/>
                          </a:solidFill>
                          <a:effectLst/>
                          <a:latin typeface="Arial" charset="0"/>
                          <a:cs typeface="Arial" charset="0"/>
                        </a:rPr>
                        <a:t>à</a:t>
                      </a:r>
                      <a:r>
                        <a:rPr kumimoji="0" lang="fr-CA" sz="2000" b="0" i="0" u="none" strike="noStrike" cap="none" normalizeH="0" baseline="0" dirty="0">
                          <a:ln>
                            <a:noFill/>
                          </a:ln>
                          <a:solidFill>
                            <a:schemeClr val="tx1"/>
                          </a:solidFill>
                          <a:effectLst/>
                          <a:latin typeface="Arial" charset="0"/>
                          <a:cs typeface="Arial" charset="0"/>
                        </a:rPr>
                        <a:t> notre humilité et Tu as accepté de naître dans une mangeoire. Mon sauveur Saint, ne refuse pas de venir vers mon âme pauvre et indigne qui attend Ta venue glorieuse.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يا رب إني غير مستحق أن تدخل تحت سقف بيتي لأني إنسان خاطئ، فقُل كلمة أولاً لتبرأ نفسي. قل لنفسي: مغفورة لكِ خطاياكِ.</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إني مقفر وخال من كل صلاح، وليس لي سوى تحننك ورأفتك ومحبتك للبشر.  وأنت قد تنازلت من سماء مجدك غير المدرَك إلى ذلنا، وارتضيت أن تولد في مذود البقر.  فلا ترفض يا مخلصي القدوس أن تقبل إلى نفسي الذليلة الحقيرة التي تنتظر حضورك البهيّ.</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4159250" y="4975702"/>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80321735"/>
      </p:ext>
    </p:extLst>
  </p:cSld>
  <p:clrMapOvr>
    <a:masterClrMapping/>
  </p:clrMapOvr>
  <p:transition/>
</p:sld>
</file>

<file path=ppt/slides/slide4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99061" name="Group 21"/>
          <p:cNvGraphicFramePr>
            <a:graphicFrameLocks noGrp="1"/>
          </p:cNvGraphicFramePr>
          <p:nvPr>
            <p:extLst>
              <p:ext uri="{D42A27DB-BD31-4B8C-83A1-F6EECF244321}">
                <p14:modId xmlns:p14="http://schemas.microsoft.com/office/powerpoint/2010/main" val="3858180950"/>
              </p:ext>
            </p:extLst>
          </p:nvPr>
        </p:nvGraphicFramePr>
        <p:xfrm>
          <a:off x="0" y="0"/>
          <a:ext cx="9145588" cy="5308092"/>
        </p:xfrm>
        <a:graphic>
          <a:graphicData uri="http://schemas.openxmlformats.org/drawingml/2006/table">
            <a:tbl>
              <a:tblPr/>
              <a:tblGrid>
                <a:gridCol w="4825112">
                  <a:extLst>
                    <a:ext uri="{9D8B030D-6E8A-4147-A177-3AD203B41FA5}">
                      <a16:colId xmlns:a16="http://schemas.microsoft.com/office/drawing/2014/main" val="20000"/>
                    </a:ext>
                  </a:extLst>
                </a:gridCol>
                <a:gridCol w="4320476">
                  <a:extLst>
                    <a:ext uri="{9D8B030D-6E8A-4147-A177-3AD203B41FA5}">
                      <a16:colId xmlns:a16="http://schemas.microsoft.com/office/drawing/2014/main" val="20001"/>
                    </a:ext>
                  </a:extLst>
                </a:gridCol>
              </a:tblGrid>
              <a:tr h="4368546">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Tu n’as pas refusé d’entrer dans la maison du lépreux pour le guérir: accepte, mon Dieu, d’enter dans mon âme pour la purifier. Tu n’as pas empêche la pécheresse de baiser Tes pieds; ne m’empêche pas de m’approcher de Toi et de communier de  Ton corps saint et Ton Sang précieux . Que ma communion avec Toi me purifie de toute souillure et de tout désir impur; que cette communion m’aide </a:t>
                      </a:r>
                      <a:r>
                        <a:rPr kumimoji="0" lang="en-US" sz="2000" b="0" i="0" u="none" strike="noStrike" cap="none" normalizeH="0" baseline="0" dirty="0">
                          <a:ln>
                            <a:noFill/>
                          </a:ln>
                          <a:solidFill>
                            <a:schemeClr val="tx1"/>
                          </a:solidFill>
                          <a:effectLst/>
                          <a:latin typeface="Arial" charset="0"/>
                          <a:cs typeface="Arial" charset="0"/>
                        </a:rPr>
                        <a:t>à</a:t>
                      </a:r>
                      <a:r>
                        <a:rPr kumimoji="0" lang="fr-CA" sz="2000" b="0" i="0" u="none" strike="noStrike" cap="none" normalizeH="0" baseline="0" dirty="0">
                          <a:ln>
                            <a:noFill/>
                          </a:ln>
                          <a:solidFill>
                            <a:schemeClr val="tx1"/>
                          </a:solidFill>
                          <a:effectLst/>
                          <a:latin typeface="Arial" charset="0"/>
                          <a:cs typeface="Arial" charset="0"/>
                        </a:rPr>
                        <a:t> accomplir Tes commandements vivifiants, qu'elle guérisse mon âme et mon corps de tout pêché, me dispose </a:t>
                      </a:r>
                      <a:r>
                        <a:rPr kumimoji="0" lang="en-US" sz="2000" b="0" i="0" u="none" strike="noStrike" cap="none" normalizeH="0" baseline="0" dirty="0">
                          <a:ln>
                            <a:noFill/>
                          </a:ln>
                          <a:solidFill>
                            <a:schemeClr val="tx1"/>
                          </a:solidFill>
                          <a:effectLst/>
                          <a:latin typeface="Arial" charset="0"/>
                          <a:cs typeface="Arial" charset="0"/>
                        </a:rPr>
                        <a:t>à</a:t>
                      </a:r>
                      <a:r>
                        <a:rPr kumimoji="0" lang="fr-CA" sz="2000" b="0" i="0" u="none" strike="noStrike" cap="none" normalizeH="0" baseline="0" dirty="0">
                          <a:ln>
                            <a:noFill/>
                          </a:ln>
                          <a:solidFill>
                            <a:schemeClr val="tx1"/>
                          </a:solidFill>
                          <a:effectLst/>
                          <a:latin typeface="Arial" charset="0"/>
                          <a:cs typeface="Arial" charset="0"/>
                        </a:rPr>
                        <a:t> accueillir Tes dons.  Que Ta grâce et Ton Saint Esprit demeurent en moi et que je sois uni </a:t>
                      </a:r>
                      <a:r>
                        <a:rPr kumimoji="0" lang="en-US" sz="2000" b="0" i="0" u="none" strike="noStrike" cap="none" normalizeH="0" baseline="0" dirty="0">
                          <a:ln>
                            <a:noFill/>
                          </a:ln>
                          <a:solidFill>
                            <a:schemeClr val="tx1"/>
                          </a:solidFill>
                          <a:effectLst/>
                          <a:latin typeface="Arial" charset="0"/>
                          <a:cs typeface="Arial" charset="0"/>
                        </a:rPr>
                        <a:t>à</a:t>
                      </a:r>
                      <a:r>
                        <a:rPr kumimoji="0" lang="fr-CA" sz="2000" b="0" i="0" u="none" strike="noStrike" cap="none" normalizeH="0" baseline="0" dirty="0">
                          <a:ln>
                            <a:noFill/>
                          </a:ln>
                          <a:solidFill>
                            <a:schemeClr val="tx1"/>
                          </a:solidFill>
                          <a:effectLst/>
                          <a:latin typeface="Arial" charset="0"/>
                          <a:cs typeface="Arial" charset="0"/>
                        </a:rPr>
                        <a:t> Toi afin de vivre pour la gloire de Ton Saint Nom. Amen.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إنك لم تستنكف من دخول بيت الأبرص لتشفيه، فاسمح يا إلهي بالدخول إلى نفسي لتطهرها.</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لم تمنع الخاطئة من تقبيل قدميك، فلا تحرمني الدنو منك لتناول جسد الطاهر ودمك الأقدس، بل فليصر تناولي </a:t>
                      </a:r>
                      <a:r>
                        <a:rPr kumimoji="0" lang="ar-SA" sz="2800" b="0" i="0" u="none" strike="noStrike" cap="none" normalizeH="0" baseline="0" dirty="0" err="1">
                          <a:ln>
                            <a:noFill/>
                          </a:ln>
                          <a:solidFill>
                            <a:schemeClr val="tx1"/>
                          </a:solidFill>
                          <a:effectLst/>
                          <a:latin typeface="Arial" charset="0"/>
                          <a:cs typeface="Arial" charset="0"/>
                        </a:rPr>
                        <a:t>للإشتراك</a:t>
                      </a:r>
                      <a:r>
                        <a:rPr kumimoji="0" lang="ar-SA" sz="2800" b="0" i="0" u="none" strike="noStrike" cap="none" normalizeH="0" baseline="0" dirty="0">
                          <a:ln>
                            <a:noFill/>
                          </a:ln>
                          <a:solidFill>
                            <a:schemeClr val="tx1"/>
                          </a:solidFill>
                          <a:effectLst/>
                          <a:latin typeface="Arial" charset="0"/>
                          <a:cs typeface="Arial" charset="0"/>
                        </a:rPr>
                        <a:t> معك، ولإبادة كل ما هو دنس، ولإماتة أهوائي الدنيئة، وللعمل بوصاياك المحيية، ولشفاء نفسي وجسدي من كل خطية، ولقبول مواهبك، ولسُكنى نعمتك، ولحلول روحك، وللإتحاد بك، والثبات فيك، </a:t>
                      </a:r>
                      <a:r>
                        <a:rPr kumimoji="0" lang="ar-SA" sz="2800" b="0" i="0" u="none" strike="noStrike" cap="none" normalizeH="0" baseline="0" dirty="0" err="1">
                          <a:ln>
                            <a:noFill/>
                          </a:ln>
                          <a:solidFill>
                            <a:schemeClr val="tx1"/>
                          </a:solidFill>
                          <a:effectLst/>
                          <a:latin typeface="Arial" charset="0"/>
                          <a:cs typeface="Arial" charset="0"/>
                        </a:rPr>
                        <a:t>لأحيا</a:t>
                      </a:r>
                      <a:r>
                        <a:rPr kumimoji="0" lang="ar-SA" sz="2800" b="0" i="0" u="none" strike="noStrike" cap="none" normalizeH="0" baseline="0" dirty="0">
                          <a:ln>
                            <a:noFill/>
                          </a:ln>
                          <a:solidFill>
                            <a:schemeClr val="tx1"/>
                          </a:solidFill>
                          <a:effectLst/>
                          <a:latin typeface="Arial" charset="0"/>
                          <a:cs typeface="Arial" charset="0"/>
                        </a:rPr>
                        <a:t> لمجد اسمك القدوس.  آمين</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99644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6">
            <a:hlinkClick r:id="rId3" action="ppaction://hlinksldjump" highlightClick="1"/>
            <a:extLst>
              <a:ext uri="{FF2B5EF4-FFF2-40B4-BE49-F238E27FC236}">
                <a16:creationId xmlns:a16="http://schemas.microsoft.com/office/drawing/2014/main" id="{428C8644-0F4D-4C7C-9DCD-36A52689CCF3}"/>
              </a:ext>
            </a:extLst>
          </p:cNvPr>
          <p:cNvSpPr>
            <a:spLocks noChangeArrowheads="1"/>
          </p:cNvSpPr>
          <p:nvPr/>
        </p:nvSpPr>
        <p:spPr bwMode="auto">
          <a:xfrm>
            <a:off x="3601523" y="4842510"/>
            <a:ext cx="1490794" cy="3048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05776986"/>
      </p:ext>
    </p:extLst>
  </p:cSld>
  <p:clrMapOvr>
    <a:masterClrMapping/>
  </p:clrMapOvr>
  <p:transition/>
</p:sld>
</file>

<file path=ppt/slides/slide4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88127570"/>
      </p:ext>
    </p:extLst>
  </p:cSld>
  <p:clrMapOvr>
    <a:masterClrMapping/>
  </p:clrMapOvr>
  <p:transition/>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اسمع صوتنا، كعظيم رحمتك، ونجنا أيها الرب إلهنا، حسب رأفاتك</a:t>
            </a:r>
            <a:endParaRPr lang="fr-FR" sz="3300">
              <a:solidFill>
                <a:srgbClr val="FFFFFF"/>
              </a:solidFill>
              <a:cs typeface="Arial" charset="0"/>
            </a:endParaRPr>
          </a:p>
        </p:txBody>
      </p:sp>
      <p:sp>
        <p:nvSpPr>
          <p:cNvPr id="21507"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Cwtem `eten`cmy @ kata peknis] `nnai @ nahmen P=o=c Pennou] @ kata nekmetsenhyt</a:t>
            </a:r>
          </a:p>
        </p:txBody>
      </p:sp>
      <p:sp>
        <p:nvSpPr>
          <p:cNvPr id="21508"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Ecoute notre voix</a:t>
            </a:r>
          </a:p>
          <a:p>
            <a:pPr algn="ctr" fontAlgn="base">
              <a:spcBef>
                <a:spcPct val="0"/>
              </a:spcBef>
              <a:spcAft>
                <a:spcPct val="0"/>
              </a:spcAft>
            </a:pPr>
            <a:r>
              <a:rPr lang="fr-FR" sz="2400" b="1" dirty="0">
                <a:solidFill>
                  <a:srgbClr val="FFFFFF"/>
                </a:solidFill>
                <a:latin typeface="Book Antiqua" pitchFamily="18" charset="0"/>
                <a:cs typeface="Arial" charset="0"/>
              </a:rPr>
              <a:t>Selon Ta grande pitié</a:t>
            </a:r>
          </a:p>
          <a:p>
            <a:pPr algn="ctr" fontAlgn="base">
              <a:spcBef>
                <a:spcPct val="0"/>
              </a:spcBef>
              <a:spcAft>
                <a:spcPct val="0"/>
              </a:spcAft>
            </a:pPr>
            <a:r>
              <a:rPr lang="fr-FR" sz="2400" b="1" dirty="0">
                <a:solidFill>
                  <a:srgbClr val="FFFFFF"/>
                </a:solidFill>
                <a:latin typeface="Book Antiqua" pitchFamily="18" charset="0"/>
                <a:cs typeface="Arial" charset="0"/>
              </a:rPr>
              <a:t>Et sauve-nous Seigneur</a:t>
            </a:r>
          </a:p>
          <a:p>
            <a:pPr algn="ctr" fontAlgn="base">
              <a:spcBef>
                <a:spcPct val="0"/>
              </a:spcBef>
              <a:spcAft>
                <a:spcPct val="0"/>
              </a:spcAft>
            </a:pPr>
            <a:r>
              <a:rPr lang="fr-FR" sz="2400" b="1" dirty="0">
                <a:solidFill>
                  <a:srgbClr val="FFFFFF"/>
                </a:solidFill>
                <a:latin typeface="Book Antiqua" pitchFamily="18" charset="0"/>
                <a:cs typeface="Arial" charset="0"/>
              </a:rPr>
              <a:t>Ô Dieu par Ta tendresse</a:t>
            </a:r>
          </a:p>
        </p:txBody>
      </p:sp>
      <p:sp>
        <p:nvSpPr>
          <p:cNvPr id="2" name="Action Button: Custom 11">
            <a:hlinkClick r:id="rId2" action="ppaction://hlinksldjump" highlightClick="1"/>
            <a:extLst>
              <a:ext uri="{FF2B5EF4-FFF2-40B4-BE49-F238E27FC236}">
                <a16:creationId xmlns:a16="http://schemas.microsoft.com/office/drawing/2014/main" id="{EF19DE66-D843-6D42-F4DE-F5557508D761}"/>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31543959"/>
      </p:ext>
    </p:extLst>
  </p:cSld>
  <p:clrMapOvr>
    <a:masterClrMapping/>
  </p:clrMapOvr>
  <p:transition/>
</p:sld>
</file>

<file path=ppt/slides/slide4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11163" name="Rectangle 59"/>
          <p:cNvSpPr>
            <a:spLocks noGrp="1" noChangeArrowheads="1"/>
          </p:cNvSpPr>
          <p:nvPr>
            <p:ph type="title"/>
          </p:nvPr>
        </p:nvSpPr>
        <p:spPr>
          <a:xfrm>
            <a:off x="685800" y="171450"/>
            <a:ext cx="7772400" cy="1657350"/>
          </a:xfrm>
          <a:solidFill>
            <a:srgbClr val="A50021"/>
          </a:solidFill>
          <a:ln w="28575">
            <a:solidFill>
              <a:schemeClr val="tx1"/>
            </a:solidFill>
          </a:ln>
        </p:spPr>
        <p:txBody>
          <a:bodyPr/>
          <a:lstStyle/>
          <a:p>
            <a:r>
              <a:rPr lang="ar-EG" dirty="0">
                <a:solidFill>
                  <a:schemeClr val="tx1"/>
                </a:solidFill>
              </a:rPr>
              <a:t>صلاة بعد التناول</a:t>
            </a:r>
            <a:br>
              <a:rPr lang="en-CA" dirty="0">
                <a:solidFill>
                  <a:schemeClr val="tx1"/>
                </a:solidFill>
              </a:rPr>
            </a:br>
            <a:r>
              <a:rPr lang="fr-CA" dirty="0">
                <a:solidFill>
                  <a:schemeClr val="tx1"/>
                </a:solidFill>
              </a:rPr>
              <a:t>Prière après la communion</a:t>
            </a:r>
            <a:endParaRPr lang="en-CA" dirty="0">
              <a:solidFill>
                <a:schemeClr val="tx1"/>
              </a:solidFill>
            </a:endParaRPr>
          </a:p>
        </p:txBody>
      </p:sp>
      <p:sp>
        <p:nvSpPr>
          <p:cNvPr id="4"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intérieur, photo, groupe, pièce&#10;&#10;Description générée automatiquement">
            <a:extLst>
              <a:ext uri="{FF2B5EF4-FFF2-40B4-BE49-F238E27FC236}">
                <a16:creationId xmlns:a16="http://schemas.microsoft.com/office/drawing/2014/main" id="{876C7266-6384-44E7-A31B-ECF576706E2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439693" y="2180049"/>
            <a:ext cx="6264613" cy="2505845"/>
          </a:xfrm>
          <a:prstGeom prst="rect">
            <a:avLst/>
          </a:prstGeom>
        </p:spPr>
      </p:pic>
    </p:spTree>
    <p:extLst>
      <p:ext uri="{BB962C8B-B14F-4D97-AF65-F5344CB8AC3E}">
        <p14:creationId xmlns:p14="http://schemas.microsoft.com/office/powerpoint/2010/main" val="4177542822"/>
      </p:ext>
    </p:extLst>
  </p:cSld>
  <p:clrMapOvr>
    <a:masterClrMapping/>
  </p:clrMapOvr>
  <p:transition/>
</p:sld>
</file>

<file path=ppt/slides/slide4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403153" name="Group 17"/>
          <p:cNvGraphicFramePr>
            <a:graphicFrameLocks noGrp="1"/>
          </p:cNvGraphicFramePr>
          <p:nvPr>
            <p:extLst>
              <p:ext uri="{D42A27DB-BD31-4B8C-83A1-F6EECF244321}">
                <p14:modId xmlns:p14="http://schemas.microsoft.com/office/powerpoint/2010/main" val="77136098"/>
              </p:ext>
            </p:extLst>
          </p:nvPr>
        </p:nvGraphicFramePr>
        <p:xfrm>
          <a:off x="34925" y="33338"/>
          <a:ext cx="9145588" cy="5061204"/>
        </p:xfrm>
        <a:graphic>
          <a:graphicData uri="http://schemas.openxmlformats.org/drawingml/2006/table">
            <a:tbl>
              <a:tblPr/>
              <a:tblGrid>
                <a:gridCol w="4948555">
                  <a:extLst>
                    <a:ext uri="{9D8B030D-6E8A-4147-A177-3AD203B41FA5}">
                      <a16:colId xmlns:a16="http://schemas.microsoft.com/office/drawing/2014/main" val="20000"/>
                    </a:ext>
                  </a:extLst>
                </a:gridCol>
                <a:gridCol w="4197033">
                  <a:extLst>
                    <a:ext uri="{9D8B030D-6E8A-4147-A177-3AD203B41FA5}">
                      <a16:colId xmlns:a16="http://schemas.microsoft.com/office/drawing/2014/main" val="20001"/>
                    </a:ext>
                  </a:extLst>
                </a:gridCol>
              </a:tblGrid>
              <a:tr h="5037201">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1800" b="0" i="0" u="none" strike="noStrike" cap="none" normalizeH="0" baseline="0" dirty="0">
                          <a:ln>
                            <a:noFill/>
                          </a:ln>
                          <a:solidFill>
                            <a:schemeClr val="tx1"/>
                          </a:solidFill>
                          <a:effectLst/>
                          <a:latin typeface="Arial" charset="0"/>
                          <a:cs typeface="Arial" charset="0"/>
                        </a:rPr>
                        <a:t>Mon cœur s’est rempli de joie et ma langue d’hymnes de joie. Que mon âme exalte le Seigneur et que mon esprit se réjouisse en Dieu mon Seigneur. Je suis venu </a:t>
                      </a:r>
                      <a:r>
                        <a:rPr kumimoji="0" lang="en-US" sz="1800" b="0" i="0" u="none" strike="noStrike" cap="none" normalizeH="0" baseline="0" dirty="0">
                          <a:ln>
                            <a:noFill/>
                          </a:ln>
                          <a:solidFill>
                            <a:schemeClr val="tx1"/>
                          </a:solidFill>
                          <a:effectLst/>
                          <a:latin typeface="Arial" charset="0"/>
                          <a:cs typeface="Arial" charset="0"/>
                        </a:rPr>
                        <a:t>à</a:t>
                      </a:r>
                      <a:r>
                        <a:rPr kumimoji="0" lang="fr-CA" sz="1800" b="0" i="0" u="none" strike="noStrike" cap="none" normalizeH="0" baseline="0" dirty="0">
                          <a:ln>
                            <a:noFill/>
                          </a:ln>
                          <a:solidFill>
                            <a:schemeClr val="tx1"/>
                          </a:solidFill>
                          <a:effectLst/>
                          <a:latin typeface="Arial" charset="0"/>
                          <a:cs typeface="Arial" charset="0"/>
                        </a:rPr>
                        <a:t> Toi pour que Tu m’habilles d’un vêtement pur et pour que je sois digne d’assister </a:t>
                      </a:r>
                      <a:r>
                        <a:rPr kumimoji="0" lang="en-US" sz="1800" b="0" i="0" u="none" strike="noStrike" cap="none" normalizeH="0" baseline="0" dirty="0">
                          <a:ln>
                            <a:noFill/>
                          </a:ln>
                          <a:solidFill>
                            <a:schemeClr val="tx1"/>
                          </a:solidFill>
                          <a:effectLst/>
                          <a:latin typeface="Arial" charset="0"/>
                          <a:cs typeface="Arial" charset="0"/>
                        </a:rPr>
                        <a:t>à</a:t>
                      </a:r>
                      <a:r>
                        <a:rPr kumimoji="0" lang="fr-CA" sz="1800" b="0" i="0" u="none" strike="noStrike" cap="none" normalizeH="0" baseline="0" dirty="0">
                          <a:ln>
                            <a:noFill/>
                          </a:ln>
                          <a:solidFill>
                            <a:schemeClr val="tx1"/>
                          </a:solidFill>
                          <a:effectLst/>
                          <a:latin typeface="Arial" charset="0"/>
                          <a:cs typeface="Arial" charset="0"/>
                        </a:rPr>
                        <a:t> Ta noce. Que cette union avec Toi aujourd’hui soit perpétuelle pour que je puisse croître et demeurer stable dans la vertu. Que ma foi et mon espoir soient fortifiés. Que ma communion soit un indice de mon salut, un habit de grâce, un vêtement de la nouvelle naissance pour la pureté et la sainteté de l’âme et du corps, pour la pureté de l’amour, pour l’allégresse éternelle et l’acceptation de ma réponse devant Ton Trône tout prestigieux qui inspire crainte et respect. </a:t>
                      </a: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قد </a:t>
                      </a:r>
                      <a:r>
                        <a:rPr kumimoji="0" lang="ar-SA" sz="2800" b="0" i="0" u="none" strike="noStrike" cap="none" normalizeH="0" baseline="0" dirty="0" err="1">
                          <a:ln>
                            <a:noFill/>
                          </a:ln>
                          <a:solidFill>
                            <a:schemeClr val="tx1"/>
                          </a:solidFill>
                          <a:effectLst/>
                          <a:latin typeface="Arial" charset="0"/>
                          <a:cs typeface="Arial" charset="0"/>
                        </a:rPr>
                        <a:t>إمتلأ</a:t>
                      </a:r>
                      <a:r>
                        <a:rPr kumimoji="0" lang="ar-SA" sz="2800" b="0" i="0" u="none" strike="noStrike" cap="none" normalizeH="0" baseline="0" dirty="0">
                          <a:ln>
                            <a:noFill/>
                          </a:ln>
                          <a:solidFill>
                            <a:schemeClr val="tx1"/>
                          </a:solidFill>
                          <a:effectLst/>
                          <a:latin typeface="Arial" charset="0"/>
                          <a:cs typeface="Arial" charset="0"/>
                        </a:rPr>
                        <a:t> قلبي فرحاً، ولساني تهليلاً.  فلتعظم نفسي الرب، وتبتهج روحي بالله مخلصي.</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لقد أقبلت إليك يا رب لتلبسني حُلة نقية للدخول إلى عُرسك. فليكن إتحادي بك اليوم دائماً، لأني </a:t>
                      </a:r>
                      <a:r>
                        <a:rPr kumimoji="0" lang="ar-SA" sz="2800" b="0" i="0" u="none" strike="noStrike" cap="none" normalizeH="0" baseline="0" dirty="0" err="1">
                          <a:ln>
                            <a:noFill/>
                          </a:ln>
                          <a:solidFill>
                            <a:schemeClr val="tx1"/>
                          </a:solidFill>
                          <a:effectLst/>
                          <a:latin typeface="Arial" charset="0"/>
                          <a:cs typeface="Arial" charset="0"/>
                        </a:rPr>
                        <a:t>به</a:t>
                      </a:r>
                      <a:r>
                        <a:rPr kumimoji="0" lang="ar-SA" sz="2800" b="0" i="0" u="none" strike="noStrike" cap="none" normalizeH="0" baseline="0" dirty="0">
                          <a:ln>
                            <a:noFill/>
                          </a:ln>
                          <a:solidFill>
                            <a:schemeClr val="tx1"/>
                          </a:solidFill>
                          <a:effectLst/>
                          <a:latin typeface="Arial" charset="0"/>
                          <a:cs typeface="Arial" charset="0"/>
                        </a:rPr>
                        <a:t> أزداد في الفضيلة ثباتاً ونمواً، ويشتد إيماني، ويتقوّى رجائي.  فليصر تناولي علامة للخلاص ولِباساً للنعمة، وحُلّة للميلاد الجديد، وطهارة وقداسة للنفس والجسد، ونقاوة للحب، وفرحاً وسروراً أبدياً، ولجواب حسن القبول أمام منبرك الرهيب.</a:t>
                      </a:r>
                      <a:r>
                        <a:rPr kumimoji="0" lang="en-C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25653549"/>
      </p:ext>
    </p:extLst>
  </p:cSld>
  <p:clrMapOvr>
    <a:masterClrMapping/>
  </p:clrMapOvr>
</p:sld>
</file>

<file path=ppt/slides/slide4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404178" name="Group 18"/>
          <p:cNvGraphicFramePr>
            <a:graphicFrameLocks noGrp="1"/>
          </p:cNvGraphicFramePr>
          <p:nvPr>
            <p:extLst>
              <p:ext uri="{D42A27DB-BD31-4B8C-83A1-F6EECF244321}">
                <p14:modId xmlns:p14="http://schemas.microsoft.com/office/powerpoint/2010/main" val="967002257"/>
              </p:ext>
            </p:extLst>
          </p:nvPr>
        </p:nvGraphicFramePr>
        <p:xfrm>
          <a:off x="0" y="0"/>
          <a:ext cx="9180513" cy="5170932"/>
        </p:xfrm>
        <a:graphic>
          <a:graphicData uri="http://schemas.openxmlformats.org/drawingml/2006/table">
            <a:tbl>
              <a:tblPr/>
              <a:tblGrid>
                <a:gridCol w="5132675">
                  <a:extLst>
                    <a:ext uri="{9D8B030D-6E8A-4147-A177-3AD203B41FA5}">
                      <a16:colId xmlns:a16="http://schemas.microsoft.com/office/drawing/2014/main" val="20000"/>
                    </a:ext>
                  </a:extLst>
                </a:gridCol>
                <a:gridCol w="4047838">
                  <a:extLst>
                    <a:ext uri="{9D8B030D-6E8A-4147-A177-3AD203B41FA5}">
                      <a16:colId xmlns:a16="http://schemas.microsoft.com/office/drawing/2014/main" val="20001"/>
                    </a:ext>
                  </a:extLst>
                </a:gridCol>
              </a:tblGrid>
              <a:tr h="5170932">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Je me livre entre Tes mains tendres. Fais que je sois uni avec Toi; dirige-moi selon Ta volonté. Appelle ma pensée, mes sens et ma volonté afin que Tu les bénisses et que Tu les soumets </a:t>
                      </a:r>
                      <a:r>
                        <a:rPr kumimoji="0" lang="en-US" sz="2000" b="0" i="0" u="none" strike="noStrike" cap="none" normalizeH="0" baseline="0" dirty="0">
                          <a:ln>
                            <a:noFill/>
                          </a:ln>
                          <a:solidFill>
                            <a:schemeClr val="tx1"/>
                          </a:solidFill>
                          <a:effectLst/>
                          <a:latin typeface="Arial" charset="0"/>
                          <a:cs typeface="Arial" charset="0"/>
                        </a:rPr>
                        <a:t>à</a:t>
                      </a:r>
                      <a:r>
                        <a:rPr kumimoji="0" lang="fr-CA" sz="2000" b="0" i="0" u="none" strike="noStrike" cap="none" normalizeH="0" baseline="0" dirty="0">
                          <a:ln>
                            <a:noFill/>
                          </a:ln>
                          <a:solidFill>
                            <a:schemeClr val="tx1"/>
                          </a:solidFill>
                          <a:effectLst/>
                          <a:latin typeface="Arial" charset="0"/>
                          <a:cs typeface="Arial" charset="0"/>
                        </a:rPr>
                        <a:t> Ta volonté. Revive mon cœur et réveille ma conscience. Dissipe toutes les imaginations de l</a:t>
                      </a:r>
                      <a:r>
                        <a:rPr kumimoji="0" lang="en-CA" sz="2000" b="0" i="0" u="none" strike="noStrike" cap="none" normalizeH="0" baseline="0" dirty="0">
                          <a:ln>
                            <a:noFill/>
                          </a:ln>
                          <a:solidFill>
                            <a:schemeClr val="tx1"/>
                          </a:solidFill>
                          <a:effectLst/>
                          <a:latin typeface="Arial" charset="0"/>
                          <a:cs typeface="Arial" charset="0"/>
                        </a:rPr>
                        <a:t>’</a:t>
                      </a:r>
                      <a:r>
                        <a:rPr kumimoji="0" lang="fr-CA" sz="2000" b="0" i="0" u="none" strike="noStrike" cap="none" normalizeH="0" baseline="0" dirty="0">
                          <a:ln>
                            <a:noFill/>
                          </a:ln>
                          <a:solidFill>
                            <a:schemeClr val="tx1"/>
                          </a:solidFill>
                          <a:effectLst/>
                          <a:latin typeface="Arial" charset="0"/>
                          <a:cs typeface="Arial" charset="0"/>
                        </a:rPr>
                        <a:t>adversaire. Ordonne les tempêtes de se calmer. Marche avec moi et calme mes craintes. Étanche ma soif et enflamme le feu de Ton amour dans mon cœur. Pardonne avec affection et douceur, toutes mes lacunes. Reste avec moi, car le jour touche </a:t>
                      </a:r>
                      <a:r>
                        <a:rPr kumimoji="0" lang="en-US" sz="2000" b="0" i="0" u="none" strike="noStrike" cap="none" normalizeH="0" baseline="0" dirty="0">
                          <a:ln>
                            <a:noFill/>
                          </a:ln>
                          <a:solidFill>
                            <a:schemeClr val="tx1"/>
                          </a:solidFill>
                          <a:effectLst/>
                          <a:latin typeface="Arial" charset="0"/>
                          <a:cs typeface="Arial" charset="0"/>
                        </a:rPr>
                        <a:t>à</a:t>
                      </a:r>
                      <a:r>
                        <a:rPr kumimoji="0" lang="fr-CA" sz="2000" b="0" i="0" u="none" strike="noStrike" cap="none" normalizeH="0" baseline="0" dirty="0">
                          <a:ln>
                            <a:noFill/>
                          </a:ln>
                          <a:solidFill>
                            <a:schemeClr val="tx1"/>
                          </a:solidFill>
                          <a:effectLst/>
                          <a:latin typeface="Arial" charset="0"/>
                          <a:cs typeface="Arial" charset="0"/>
                        </a:rPr>
                        <a:t> sa fin. Accompagne-moi jusqu’au lever du lendemain, car Toi seul es mon but et ma joie; Toi seul O Seigneur pour toujours. Amen</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وأسلم ذاتي بين </a:t>
                      </a:r>
                      <a:r>
                        <a:rPr kumimoji="0" lang="ar-SA" sz="2400" b="0" i="0" u="none" strike="noStrike" cap="none" normalizeH="0" baseline="0" dirty="0" err="1">
                          <a:ln>
                            <a:noFill/>
                          </a:ln>
                          <a:solidFill>
                            <a:schemeClr val="tx1"/>
                          </a:solidFill>
                          <a:effectLst/>
                          <a:latin typeface="Arial" charset="0"/>
                          <a:cs typeface="Arial" charset="0"/>
                        </a:rPr>
                        <a:t>حنونك</a:t>
                      </a:r>
                      <a:r>
                        <a:rPr kumimoji="0" lang="ar-SA" sz="2400" b="0" i="0" u="none" strike="noStrike" cap="none" normalizeH="0" baseline="0" dirty="0">
                          <a:ln>
                            <a:noFill/>
                          </a:ln>
                          <a:solidFill>
                            <a:schemeClr val="tx1"/>
                          </a:solidFill>
                          <a:effectLst/>
                          <a:latin typeface="Arial" charset="0"/>
                          <a:cs typeface="Arial" charset="0"/>
                        </a:rPr>
                        <a:t>.  فاجعلني واحداً معك، وسيِّرني تحت إرادتك.  استدع إليك عقلي وحواسي وإرادتي لتباركها وتكون طوع مشيئتك.  أحيي قلبي، وأيقظ ضميري.  شتِّت جميع خيالات العدو، وقُل للزوابِع أن تسكت.</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سر معي وهدِّئ روعي، ارو عطشي، واضرب لهيب محبتك في قلبي.  تلاف بحنو ورفق كل ما ينقصني.  امكث معي لأن النهار قد مال.  ورافقني إلى أن ينسم النهار.  فإنك وحدك غايتي وسعادتي.  أنت وحدك يا رب إلى الأبد.  آمين.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2" action="ppaction://hlinksldjump" highlightClick="1"/>
            <a:extLst>
              <a:ext uri="{FF2B5EF4-FFF2-40B4-BE49-F238E27FC236}">
                <a16:creationId xmlns:a16="http://schemas.microsoft.com/office/drawing/2014/main" id="{CA265BA3-1B3E-4914-BF86-2752448548B7}"/>
              </a:ext>
            </a:extLst>
          </p:cNvPr>
          <p:cNvSpPr>
            <a:spLocks noChangeArrowheads="1"/>
          </p:cNvSpPr>
          <p:nvPr/>
        </p:nvSpPr>
        <p:spPr bwMode="auto">
          <a:xfrm>
            <a:off x="7653206" y="4838700"/>
            <a:ext cx="1490794" cy="3048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979408C-F8DD-4081-A88C-AC49FF4A8A2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47872052"/>
      </p:ext>
    </p:extLst>
  </p:cSld>
  <p:clrMapOvr>
    <a:masterClrMapping/>
  </p:clrMapOvr>
</p:sld>
</file>

<file path=ppt/slides/slide4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7193761"/>
      </p:ext>
    </p:extLst>
  </p:cSld>
  <p:clrMapOvr>
    <a:masterClrMapping/>
  </p:clrMapOvr>
  <p:transition/>
</p:sld>
</file>

<file path=ppt/slides/slide4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a:t>
                      </a:r>
                      <a:r>
                        <a:rPr lang="fr-FR" sz="1500" dirty="0" err="1"/>
                        <a:t>Nairouz</a:t>
                      </a:r>
                      <a:endParaRPr lang="fr-FR"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A84F3A3F-32B1-412F-8D9B-87BE742B7DB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1" name="Action Button: Custom 4">
            <a:hlinkClick r:id="rId3" action="ppaction://hlinksldjump" highlightClick="1"/>
            <a:extLst>
              <a:ext uri="{FF2B5EF4-FFF2-40B4-BE49-F238E27FC236}">
                <a16:creationId xmlns:a16="http://schemas.microsoft.com/office/drawing/2014/main" id="{499E0D49-6745-47AE-AC45-B9A761C38881}"/>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735966783"/>
      </p:ext>
    </p:extLst>
  </p:cSld>
  <p:clrMapOvr>
    <a:masterClrMapping/>
  </p:clrMapOvr>
  <p:transition/>
</p:sld>
</file>

<file path=ppt/slides/slide4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0"/>
          <a:ext cx="9144000" cy="494538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lom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rompi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tekmet</a:t>
                      </a:r>
                      <a:r>
                        <a:rPr kumimoji="0" lang="en-US" sz="3200" b="0" i="0" u="none" strike="noStrike" cap="none" normalizeH="0" baseline="0" dirty="0">
                          <a:ln>
                            <a:noFill/>
                          </a:ln>
                          <a:solidFill>
                            <a:schemeClr val="tx1"/>
                          </a:solidFill>
                          <a:effectLst/>
                          <a:latin typeface="Coptic1" pitchFamily="2" charset="0"/>
                          <a:cs typeface="Arial" charset="0"/>
                        </a:rPr>
                        <a:t>,~r/</a:t>
                      </a:r>
                      <a:r>
                        <a:rPr kumimoji="0" lang="en-US" sz="3200" b="0" i="0" u="none" strike="noStrike" cap="none" normalizeH="0" baseline="0" dirty="0" err="1">
                          <a:ln>
                            <a:noFill/>
                          </a:ln>
                          <a:solidFill>
                            <a:schemeClr val="tx1"/>
                          </a:solidFill>
                          <a:effectLst/>
                          <a:latin typeface="Coptic1" pitchFamily="2" charset="0"/>
                          <a:cs typeface="Arial" charset="0"/>
                        </a:rPr>
                        <a:t>ctoc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nia~rwou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nimoumi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nikarpoc</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Bénis la couronne de cette année par ta bonté Seigneur, les fleuves, les sources, les plantes et les fruits.</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بارك إكليل هذه السنة</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بصلاحك يا رب. الأنهار</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والينابيع والزروع</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والأثمار.</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Text Box 29">
            <a:hlinkClick r:id="rId2"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6" name="Action Button: Custom 3">
            <a:hlinkClick r:id="rId3" action="ppaction://hlinksldjump" highlightClick="1"/>
            <a:extLst>
              <a:ext uri="{FF2B5EF4-FFF2-40B4-BE49-F238E27FC236}">
                <a16:creationId xmlns:a16="http://schemas.microsoft.com/office/drawing/2014/main" id="{F2B36EB9-2569-4E8E-9BB7-2E3D55F0E23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52494348"/>
      </p:ext>
    </p:extLst>
  </p:cSld>
  <p:clrMapOvr>
    <a:masterClrMapping/>
  </p:clrMapOvr>
  <p:transition/>
</p:sld>
</file>

<file path=ppt/slides/slide4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utoShape 36">
            <a:hlinkClick r:id="rId2" action="ppaction://hlinksldjump" highlightClick="1"/>
            <a:extLst>
              <a:ext uri="{FF2B5EF4-FFF2-40B4-BE49-F238E27FC236}">
                <a16:creationId xmlns:a16="http://schemas.microsoft.com/office/drawing/2014/main" id="{B9876026-E5A8-49A8-B0F0-806B47BA5A81}"/>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3">
            <a:hlinkClick r:id="rId3" action="ppaction://hlinksldjump" highlightClick="1"/>
            <a:extLst>
              <a:ext uri="{FF2B5EF4-FFF2-40B4-BE49-F238E27FC236}">
                <a16:creationId xmlns:a16="http://schemas.microsoft.com/office/drawing/2014/main" id="{34CB29DF-F051-47C7-A0BF-DACC3DA74F4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99425645"/>
      </p:ext>
    </p:extLst>
  </p:cSld>
  <p:clrMapOvr>
    <a:masterClrMapping/>
  </p:clrMapOvr>
  <p:transition/>
</p:sld>
</file>

<file path=ppt/slides/slide4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37791149"/>
      </p:ext>
    </p:extLst>
  </p:cSld>
  <p:clrMapOvr>
    <a:masterClrMapping/>
  </p:clrMapOvr>
  <p:transition/>
</p:sld>
</file>

<file path=ppt/slides/slide4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Fête de la Croix</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B3AE08B8-4442-44AC-8104-E077385A5C21}"/>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ction Button: Custom 3">
            <a:hlinkClick r:id="rId3" action="ppaction://hlinksldjump" highlightClick="1"/>
            <a:extLst>
              <a:ext uri="{FF2B5EF4-FFF2-40B4-BE49-F238E27FC236}">
                <a16:creationId xmlns:a16="http://schemas.microsoft.com/office/drawing/2014/main" id="{C5CAACF1-EA40-4003-8262-7D3A3C5ECFA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24177638"/>
      </p:ext>
    </p:extLst>
  </p:cSld>
  <p:clrMapOvr>
    <a:masterClrMapping/>
  </p:clrMapOvr>
  <p:transition/>
</p:sld>
</file>

<file path=ppt/slides/slide4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311285"/>
          <a:ext cx="9144000" cy="4058866"/>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V/~</a:t>
                      </a:r>
                      <a:r>
                        <a:rPr kumimoji="0" lang="en-US" sz="3200" b="0" i="0" u="none" strike="noStrike" cap="none" normalizeH="0" baseline="0" dirty="0" err="1">
                          <a:ln>
                            <a:noFill/>
                          </a:ln>
                          <a:solidFill>
                            <a:schemeClr val="tx1"/>
                          </a:solidFill>
                          <a:effectLst/>
                          <a:latin typeface="Coptic1" pitchFamily="2" charset="0"/>
                          <a:cs typeface="Arial" charset="0"/>
                        </a:rPr>
                        <a:t>tauasf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e~pic~tauroc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e~qomqem</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m~p~catanac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capec</a:t>
                      </a:r>
                      <a:r>
                        <a:rPr kumimoji="0" lang="en-US" sz="3200" b="0" i="0" u="none" strike="noStrike" cap="none" normalizeH="0" baseline="0" dirty="0">
                          <a:ln>
                            <a:noFill/>
                          </a:ln>
                          <a:solidFill>
                            <a:schemeClr val="tx1"/>
                          </a:solidFill>
                          <a:effectLst/>
                          <a:latin typeface="Coptic1" pitchFamily="2" charset="0"/>
                          <a:cs typeface="Arial" charset="0"/>
                        </a:rPr>
                        <a:t>/t </a:t>
                      </a:r>
                      <a:r>
                        <a:rPr kumimoji="0" lang="en-US" sz="3200" b="0" i="0" u="none" strike="noStrike" cap="none" normalizeH="0" baseline="0" dirty="0" err="1">
                          <a:ln>
                            <a:noFill/>
                          </a:ln>
                          <a:solidFill>
                            <a:schemeClr val="tx1"/>
                          </a:solidFill>
                          <a:effectLst/>
                          <a:latin typeface="Coptic1" pitchFamily="2" charset="0"/>
                          <a:cs typeface="Arial" charset="0"/>
                        </a:rPr>
                        <a:t>n~nen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alauj</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Celui qui a été crucifié sur la croix, écrase Satan sous nos pieds</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الذى صلب على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الصليب اسحقت</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الشيطان تحت أقدامنا.</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Text Box 29">
            <a:hlinkClick r:id="rId2" action="ppaction://hlinksldjump"/>
            <a:extLst>
              <a:ext uri="{FF2B5EF4-FFF2-40B4-BE49-F238E27FC236}">
                <a16:creationId xmlns:a16="http://schemas.microsoft.com/office/drawing/2014/main" id="{1F12289D-4033-43F6-86CA-1BE67DDF9253}"/>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8" name="Action Button: Custom 3">
            <a:hlinkClick r:id="rId3" action="ppaction://hlinksldjump" highlightClick="1"/>
            <a:extLst>
              <a:ext uri="{FF2B5EF4-FFF2-40B4-BE49-F238E27FC236}">
                <a16:creationId xmlns:a16="http://schemas.microsoft.com/office/drawing/2014/main" id="{13DF17C9-2849-4BD3-A5D3-59F15D9F14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79136709"/>
      </p:ext>
    </p:extLst>
  </p:cSld>
  <p:clrMapOvr>
    <a:masterClrMapping/>
  </p:clrMapOvr>
  <p:transition/>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يا الله المهتم، صانع الخيرات، مدبر مختاريه، حسناً.</a:t>
            </a:r>
            <a:endParaRPr lang="fr-FR" sz="3300">
              <a:solidFill>
                <a:srgbClr val="FFFFFF"/>
              </a:solidFill>
              <a:cs typeface="Arial" charset="0"/>
            </a:endParaRPr>
          </a:p>
        </p:txBody>
      </p:sp>
      <p:sp>
        <p:nvSpPr>
          <p:cNvPr id="22531"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V] pifairwous @ `nref`erpe;nanef @ pireferoikonomin @ `nnefcwtp `nkalwc.</a:t>
            </a:r>
            <a:endParaRPr lang="fr-FR" sz="2700">
              <a:solidFill>
                <a:srgbClr val="FFFFFF"/>
              </a:solidFill>
              <a:latin typeface="CS Avva Shenouda" pitchFamily="34" charset="0"/>
              <a:cs typeface="Arial" charset="0"/>
            </a:endParaRPr>
          </a:p>
        </p:txBody>
      </p:sp>
      <p:sp>
        <p:nvSpPr>
          <p:cNvPr id="22532"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Ô Dieu attentionné</a:t>
            </a:r>
          </a:p>
          <a:p>
            <a:pPr algn="ctr" fontAlgn="base">
              <a:spcBef>
                <a:spcPct val="0"/>
              </a:spcBef>
              <a:spcAft>
                <a:spcPct val="0"/>
              </a:spcAft>
            </a:pPr>
            <a:r>
              <a:rPr lang="fr-FR" sz="2400" b="1" dirty="0">
                <a:solidFill>
                  <a:srgbClr val="FFFFFF"/>
                </a:solidFill>
                <a:latin typeface="Book Antiqua" pitchFamily="18" charset="0"/>
                <a:cs typeface="Arial" charset="0"/>
              </a:rPr>
              <a:t>Il est le Bienfaiteur</a:t>
            </a:r>
          </a:p>
          <a:p>
            <a:pPr algn="ctr" fontAlgn="base">
              <a:spcBef>
                <a:spcPct val="0"/>
              </a:spcBef>
              <a:spcAft>
                <a:spcPct val="0"/>
              </a:spcAft>
            </a:pPr>
            <a:r>
              <a:rPr lang="fr-FR" sz="2400" b="1" dirty="0">
                <a:solidFill>
                  <a:srgbClr val="FFFFFF"/>
                </a:solidFill>
                <a:latin typeface="Book Antiqua" pitchFamily="18" charset="0"/>
                <a:cs typeface="Arial" charset="0"/>
              </a:rPr>
              <a:t>Pourvoit bien aux besoins</a:t>
            </a:r>
          </a:p>
          <a:p>
            <a:pPr algn="ctr" fontAlgn="base">
              <a:spcBef>
                <a:spcPct val="0"/>
              </a:spcBef>
              <a:spcAft>
                <a:spcPct val="0"/>
              </a:spcAft>
            </a:pPr>
            <a:r>
              <a:rPr lang="fr-FR" sz="2400" b="1" dirty="0">
                <a:solidFill>
                  <a:srgbClr val="FFFFFF"/>
                </a:solidFill>
                <a:latin typeface="Book Antiqua" pitchFamily="18" charset="0"/>
                <a:cs typeface="Arial" charset="0"/>
              </a:rPr>
              <a:t>De ceux qu’Il a élus.</a:t>
            </a:r>
          </a:p>
        </p:txBody>
      </p:sp>
      <p:sp>
        <p:nvSpPr>
          <p:cNvPr id="2" name="Action Button: Custom 11">
            <a:hlinkClick r:id="rId2" action="ppaction://hlinksldjump" highlightClick="1"/>
            <a:extLst>
              <a:ext uri="{FF2B5EF4-FFF2-40B4-BE49-F238E27FC236}">
                <a16:creationId xmlns:a16="http://schemas.microsoft.com/office/drawing/2014/main" id="{1C26D57C-EA27-E09A-5139-46506BBD105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97422050"/>
      </p:ext>
    </p:extLst>
  </p:cSld>
  <p:clrMapOvr>
    <a:masterClrMapping/>
  </p:clrMapOvr>
  <p:transition/>
</p:sld>
</file>

<file path=ppt/slides/slide4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0B93A626-3B17-4041-982C-97815412EEE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2E0A7091-49D6-49F1-9C40-B6235BCC0E01}"/>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622990685"/>
      </p:ext>
    </p:extLst>
  </p:cSld>
  <p:clrMapOvr>
    <a:masterClrMapping/>
  </p:clrMapOvr>
  <p:transition/>
</p:sld>
</file>

<file path=ppt/slides/slide4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76163109"/>
      </p:ext>
    </p:extLst>
  </p:cSld>
  <p:clrMapOvr>
    <a:masterClrMapping/>
  </p:clrMapOvr>
  <p:transition/>
</p:sld>
</file>

<file path=ppt/slides/slide4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a:t>
                      </a:r>
                      <a:r>
                        <a:rPr lang="fr-FR" sz="1500" dirty="0" err="1"/>
                        <a:t>Kiahk</a:t>
                      </a:r>
                      <a:endParaRPr lang="fr-FR"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7E188FF8-A7CE-49F1-BBAD-E347A2A3F9DB}"/>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C1673620-20B6-432D-925B-FB089B33F73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55562886"/>
      </p:ext>
    </p:extLst>
  </p:cSld>
  <p:clrMapOvr>
    <a:masterClrMapping/>
  </p:clrMapOvr>
  <p:transition/>
</p:sld>
</file>

<file path=ppt/slides/slide4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4272"/>
          <a:ext cx="9144000" cy="4058866"/>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Pimici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V~iwt</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qajwou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n~nie~wn</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L’engendré du Père avant tous les siècles.</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المولود من الآب قبل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كل الدهور.</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Text Box 29">
            <a:hlinkClick r:id="rId2" action="ppaction://hlinksldjump"/>
            <a:extLst>
              <a:ext uri="{FF2B5EF4-FFF2-40B4-BE49-F238E27FC236}">
                <a16:creationId xmlns:a16="http://schemas.microsoft.com/office/drawing/2014/main" id="{F6D939AE-A9A5-4432-92B1-CCE86523D524}"/>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8" name="Action Button: Custom 3">
            <a:hlinkClick r:id="rId3" action="ppaction://hlinksldjump" highlightClick="1"/>
            <a:extLst>
              <a:ext uri="{FF2B5EF4-FFF2-40B4-BE49-F238E27FC236}">
                <a16:creationId xmlns:a16="http://schemas.microsoft.com/office/drawing/2014/main" id="{766412F0-6C07-4A0E-AED7-809F7E3932F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23463503"/>
      </p:ext>
    </p:extLst>
  </p:cSld>
  <p:clrMapOvr>
    <a:masterClrMapping/>
  </p:clrMapOvr>
  <p:transition/>
</p:sld>
</file>

<file path=ppt/slides/slide4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E7221FF2-B54A-49D2-A587-6D4770428A0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C60F44C9-F372-4397-8183-19971436CDAB}"/>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560189940"/>
      </p:ext>
    </p:extLst>
  </p:cSld>
  <p:clrMapOvr>
    <a:masterClrMapping/>
  </p:clrMapOvr>
  <p:transition/>
</p:sld>
</file>

<file path=ppt/slides/slide4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51862272"/>
      </p:ext>
    </p:extLst>
  </p:cSld>
  <p:clrMapOvr>
    <a:masterClrMapping/>
  </p:clrMapOvr>
  <p:transition/>
</p:sld>
</file>

<file path=ppt/slides/slide4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Nativité</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85E8CCC8-AFEE-4CD6-A945-D3C8E7500401}"/>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65068DA9-8278-4589-9A3A-4285F000A40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69476573"/>
      </p:ext>
    </p:extLst>
  </p:cSld>
  <p:clrMapOvr>
    <a:masterClrMapping/>
  </p:clrMapOvr>
  <p:transition/>
</p:sld>
</file>

<file path=ppt/slides/slide4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40757"/>
          <a:ext cx="9144000" cy="4058866"/>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V/</a:t>
                      </a:r>
                      <a:r>
                        <a:rPr kumimoji="0" lang="en-US" sz="3200" b="0" i="0" u="none" strike="noStrike" cap="none" normalizeH="0" baseline="0" dirty="0" err="1">
                          <a:ln>
                            <a:noFill/>
                          </a:ln>
                          <a:solidFill>
                            <a:schemeClr val="tx1"/>
                          </a:solidFill>
                          <a:effectLst/>
                          <a:latin typeface="Coptic1" pitchFamily="2" charset="0"/>
                          <a:cs typeface="Arial" charset="0"/>
                        </a:rPr>
                        <a:t>e~taumacf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B/</a:t>
                      </a:r>
                      <a:r>
                        <a:rPr kumimoji="0" lang="en-US" sz="3200" b="0" i="0" u="none" strike="noStrike" cap="none" normalizeH="0" baseline="0" dirty="0" err="1">
                          <a:ln>
                            <a:noFill/>
                          </a:ln>
                          <a:solidFill>
                            <a:schemeClr val="tx1"/>
                          </a:solidFill>
                          <a:effectLst/>
                          <a:latin typeface="Coptic1" pitchFamily="2" charset="0"/>
                          <a:cs typeface="Arial" charset="0"/>
                        </a:rPr>
                        <a:t>yleem</a:t>
                      </a:r>
                      <a:r>
                        <a:rPr kumimoji="0" lang="en-US" sz="3200" b="0" i="0" u="none" strike="noStrike" cap="none" normalizeH="0" baseline="0" dirty="0">
                          <a:ln>
                            <a:noFill/>
                          </a:ln>
                          <a:solidFill>
                            <a:schemeClr val="tx1"/>
                          </a:solidFill>
                          <a:effectLst/>
                          <a:latin typeface="Coptic1" pitchFamily="2" charset="0"/>
                          <a:cs typeface="Arial" charset="0"/>
                        </a:rPr>
                        <a:t> kata </a:t>
                      </a:r>
                      <a:r>
                        <a:rPr kumimoji="0" lang="en-US" sz="3200" b="0" i="0" u="none" strike="noStrike" cap="none" normalizeH="0" baseline="0" dirty="0" err="1">
                          <a:ln>
                            <a:noFill/>
                          </a:ln>
                          <a:solidFill>
                            <a:schemeClr val="tx1"/>
                          </a:solidFill>
                          <a:effectLst/>
                          <a:latin typeface="Coptic1" pitchFamily="2" charset="0"/>
                          <a:cs typeface="Arial" charset="0"/>
                        </a:rPr>
                        <a:t>nic~m</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m~p~rov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tikon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Celui qui est né à Bethléem selon les prophéties.</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الذي ولد في بيت لحم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كالأخبار النبوية.</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Text Box 29">
            <a:hlinkClick r:id="rId2" action="ppaction://hlinksldjump"/>
            <a:extLst>
              <a:ext uri="{FF2B5EF4-FFF2-40B4-BE49-F238E27FC236}">
                <a16:creationId xmlns:a16="http://schemas.microsoft.com/office/drawing/2014/main" id="{51A26A25-3C08-4308-829C-0A3868F25537}"/>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8" name="Action Button: Custom 3">
            <a:hlinkClick r:id="rId3" action="ppaction://hlinksldjump" highlightClick="1"/>
            <a:extLst>
              <a:ext uri="{FF2B5EF4-FFF2-40B4-BE49-F238E27FC236}">
                <a16:creationId xmlns:a16="http://schemas.microsoft.com/office/drawing/2014/main" id="{F12DA381-A314-4A66-AE8A-3F6E33114C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05798044"/>
      </p:ext>
    </p:extLst>
  </p:cSld>
  <p:clrMapOvr>
    <a:masterClrMapping/>
  </p:clrMapOvr>
  <p:transition/>
</p:sld>
</file>

<file path=ppt/slides/slide4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2C9A6069-B7EF-44A5-B3F8-3620FCE0E5B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BC7773AD-A4E5-4D29-848E-52F1E94EFA58}"/>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89616087"/>
      </p:ext>
    </p:extLst>
  </p:cSld>
  <p:clrMapOvr>
    <a:masterClrMapping/>
  </p:clrMapOvr>
  <p:transition/>
</p:sld>
</file>

<file path=ppt/slides/slide4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5362341"/>
      </p:ext>
    </p:extLst>
  </p:cSld>
  <p:clrMapOvr>
    <a:masterClrMapping/>
  </p:clrMapOvr>
  <p:transition/>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المدبر القوي، للملتجئين، المتشوق لخلاص، ونجاة كل أحد</a:t>
            </a:r>
            <a:endParaRPr lang="fr-FR" sz="3300">
              <a:solidFill>
                <a:srgbClr val="FFFFFF"/>
              </a:solidFill>
              <a:cs typeface="Arial" charset="0"/>
            </a:endParaRPr>
          </a:p>
        </p:txBody>
      </p:sp>
      <p:sp>
        <p:nvSpPr>
          <p:cNvPr id="23555" name="Rectangle 5"/>
          <p:cNvSpPr>
            <a:spLocks noChangeArrowheads="1"/>
          </p:cNvSpPr>
          <p:nvPr/>
        </p:nvSpPr>
        <p:spPr bwMode="auto">
          <a:xfrm>
            <a:off x="1385887" y="250032"/>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Pireferhemi `etjor @ `nny`etauvwt harof</a:t>
            </a:r>
          </a:p>
          <a:p>
            <a:pPr algn="just" fontAlgn="base">
              <a:spcBef>
                <a:spcPct val="0"/>
              </a:spcBef>
              <a:spcAft>
                <a:spcPct val="0"/>
              </a:spcAft>
            </a:pPr>
            <a:r>
              <a:rPr lang="fr-FR" sz="2700">
                <a:solidFill>
                  <a:srgbClr val="FFFFFF"/>
                </a:solidFill>
                <a:latin typeface="CS Avva Shenouda" pitchFamily="34" charset="0"/>
                <a:cs typeface="Arial" charset="0"/>
              </a:rPr>
              <a:t>@ `vref[isswou `nte ouon    niben   @ nohem</a:t>
            </a:r>
          </a:p>
          <a:p>
            <a:pPr algn="just" fontAlgn="base">
              <a:spcBef>
                <a:spcPct val="0"/>
              </a:spcBef>
              <a:spcAft>
                <a:spcPct val="0"/>
              </a:spcAft>
            </a:pPr>
            <a:r>
              <a:rPr lang="fr-FR" sz="2700">
                <a:solidFill>
                  <a:srgbClr val="FFFFFF"/>
                </a:solidFill>
                <a:latin typeface="CS Avva Shenouda" pitchFamily="34" charset="0"/>
                <a:cs typeface="Arial" charset="0"/>
              </a:rPr>
              <a:t> `ntououjai.</a:t>
            </a:r>
          </a:p>
        </p:txBody>
      </p:sp>
      <p:sp>
        <p:nvSpPr>
          <p:cNvPr id="23556"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Le guide puissant de ceux</a:t>
            </a:r>
          </a:p>
          <a:p>
            <a:pPr algn="ctr" fontAlgn="base">
              <a:spcBef>
                <a:spcPct val="0"/>
              </a:spcBef>
              <a:spcAft>
                <a:spcPct val="0"/>
              </a:spcAft>
            </a:pPr>
            <a:r>
              <a:rPr lang="fr-FR" sz="2400" b="1" dirty="0">
                <a:solidFill>
                  <a:srgbClr val="FFFFFF"/>
                </a:solidFill>
                <a:latin typeface="Book Antiqua" pitchFamily="18" charset="0"/>
                <a:cs typeface="Arial" charset="0"/>
              </a:rPr>
              <a:t>Qui ont recours à Lui</a:t>
            </a:r>
          </a:p>
          <a:p>
            <a:pPr algn="ctr" fontAlgn="base">
              <a:spcBef>
                <a:spcPct val="0"/>
              </a:spcBef>
              <a:spcAft>
                <a:spcPct val="0"/>
              </a:spcAft>
            </a:pPr>
            <a:r>
              <a:rPr lang="fr-FR" sz="2400" b="1" dirty="0">
                <a:solidFill>
                  <a:srgbClr val="FFFFFF"/>
                </a:solidFill>
                <a:latin typeface="Book Antiqua" pitchFamily="18" charset="0"/>
                <a:cs typeface="Arial" charset="0"/>
              </a:rPr>
              <a:t>Désire le salut</a:t>
            </a:r>
          </a:p>
          <a:p>
            <a:pPr algn="ctr" fontAlgn="base">
              <a:spcBef>
                <a:spcPct val="0"/>
              </a:spcBef>
              <a:spcAft>
                <a:spcPct val="0"/>
              </a:spcAft>
            </a:pPr>
            <a:r>
              <a:rPr lang="fr-FR" sz="2400" b="1" dirty="0">
                <a:solidFill>
                  <a:srgbClr val="FFFFFF"/>
                </a:solidFill>
                <a:latin typeface="Book Antiqua" pitchFamily="18" charset="0"/>
                <a:cs typeface="Arial" charset="0"/>
              </a:rPr>
              <a:t>Et secours de chacun.</a:t>
            </a:r>
          </a:p>
        </p:txBody>
      </p:sp>
      <p:sp>
        <p:nvSpPr>
          <p:cNvPr id="2" name="Action Button: Custom 11">
            <a:hlinkClick r:id="rId2" action="ppaction://hlinksldjump" highlightClick="1"/>
            <a:extLst>
              <a:ext uri="{FF2B5EF4-FFF2-40B4-BE49-F238E27FC236}">
                <a16:creationId xmlns:a16="http://schemas.microsoft.com/office/drawing/2014/main" id="{BD80733F-AD9C-0E5F-0D2E-84182D189CA3}"/>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79230939"/>
      </p:ext>
    </p:extLst>
  </p:cSld>
  <p:clrMapOvr>
    <a:masterClrMapping/>
  </p:clrMapOvr>
  <p:transition/>
</p:sld>
</file>

<file path=ppt/slides/slide4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Circoncision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C936F2E3-CEAD-4618-8697-87EDDF73BF6B}"/>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ction Button: Custom 3">
            <a:hlinkClick r:id="rId3" action="ppaction://hlinksldjump" highlightClick="1"/>
            <a:extLst>
              <a:ext uri="{FF2B5EF4-FFF2-40B4-BE49-F238E27FC236}">
                <a16:creationId xmlns:a16="http://schemas.microsoft.com/office/drawing/2014/main" id="{C425BFD5-F98A-42A1-85C1-F1CC3819960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63199761"/>
      </p:ext>
    </p:extLst>
  </p:cSld>
  <p:clrMapOvr>
    <a:masterClrMapping/>
  </p:clrMapOvr>
  <p:transition/>
</p:sld>
</file>

<file path=ppt/slides/slide4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233464"/>
          <a:ext cx="9144000" cy="4156953"/>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156953">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Tenws</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m~moc</a:t>
                      </a:r>
                      <a:r>
                        <a:rPr kumimoji="0" lang="en-US" sz="3200" b="0" i="0" u="none" strike="noStrike" cap="none" normalizeH="0" baseline="0" dirty="0">
                          <a:ln>
                            <a:noFill/>
                          </a:ln>
                          <a:solidFill>
                            <a:schemeClr val="tx1"/>
                          </a:solidFill>
                          <a:effectLst/>
                          <a:latin typeface="Coptic1" pitchFamily="2" charset="0"/>
                          <a:cs typeface="Arial" charset="0"/>
                        </a:rPr>
                        <a:t>: je w~ </a:t>
                      </a:r>
                      <a:r>
                        <a:rPr kumimoji="0" lang="en-US" sz="3200" b="0" i="0" u="none" strike="noStrike" cap="none" normalizeH="0" baseline="0" dirty="0" err="1">
                          <a:ln>
                            <a:noFill/>
                          </a:ln>
                          <a:solidFill>
                            <a:schemeClr val="tx1"/>
                          </a:solidFill>
                          <a:effectLst/>
                          <a:latin typeface="Coptic1" pitchFamily="2" charset="0"/>
                          <a:cs typeface="Arial" charset="0"/>
                        </a:rPr>
                        <a:t>peno#c</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afswop</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m~picebi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Nous te proclamons en disant: notre Seigneur Jésus-Christ le fils de Dieu a reçu la circoncision.</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نصرخ قائلين: يا ربنا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يسوع المسيح. ابن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الله قبل إليه الختان.</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Text Box 29">
            <a:hlinkClick r:id="rId2" action="ppaction://hlinksldjump"/>
            <a:extLst>
              <a:ext uri="{FF2B5EF4-FFF2-40B4-BE49-F238E27FC236}">
                <a16:creationId xmlns:a16="http://schemas.microsoft.com/office/drawing/2014/main" id="{EEAD50A3-D426-4176-A51F-6706F6E859B8}"/>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8" name="Action Button: Custom 3">
            <a:hlinkClick r:id="rId3" action="ppaction://hlinksldjump" highlightClick="1"/>
            <a:extLst>
              <a:ext uri="{FF2B5EF4-FFF2-40B4-BE49-F238E27FC236}">
                <a16:creationId xmlns:a16="http://schemas.microsoft.com/office/drawing/2014/main" id="{731D7FCA-6FFF-46B1-9A73-402D30C3DD8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80818420"/>
      </p:ext>
    </p:extLst>
  </p:cSld>
  <p:clrMapOvr>
    <a:masterClrMapping/>
  </p:clrMapOvr>
  <p:transition/>
</p:sld>
</file>

<file path=ppt/slides/slide4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876C1113-4FA3-4AA5-8851-63027E3715F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2197811A-E072-4718-9C57-0DF6944E9555}"/>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420779573"/>
      </p:ext>
    </p:extLst>
  </p:cSld>
  <p:clrMapOvr>
    <a:masterClrMapping/>
  </p:clrMapOvr>
  <p:transition/>
</p:sld>
</file>

<file path=ppt/slides/slide4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85621949"/>
      </p:ext>
    </p:extLst>
  </p:cSld>
  <p:clrMapOvr>
    <a:masterClrMapping/>
  </p:clrMapOvr>
  <p:transition/>
</p:sld>
</file>

<file path=ppt/slides/slide4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Epiphanie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50BD852A-E1A6-46DE-922D-C7DB9709BD70}"/>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085CA5B0-02CF-42FD-B4AC-5687A2F8FDF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66571550"/>
      </p:ext>
    </p:extLst>
  </p:cSld>
  <p:clrMapOvr>
    <a:masterClrMapping/>
  </p:clrMapOvr>
  <p:transition/>
</p:sld>
</file>

<file path=ppt/slides/slide4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782846"/>
          <a:ext cx="9144000" cy="2840477"/>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2840477">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V/</a:t>
                      </a:r>
                      <a:r>
                        <a:rPr kumimoji="0" lang="en-US" sz="3200" b="0" i="0" u="none" strike="noStrike" cap="none" normalizeH="0" baseline="0" dirty="0" err="1">
                          <a:ln>
                            <a:noFill/>
                          </a:ln>
                          <a:solidFill>
                            <a:schemeClr val="tx1"/>
                          </a:solidFill>
                          <a:effectLst/>
                          <a:latin typeface="Coptic1" pitchFamily="2" charset="0"/>
                          <a:cs typeface="Arial" charset="0"/>
                        </a:rPr>
                        <a:t>e~taf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iw~mc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piIordan</a:t>
                      </a:r>
                      <a:r>
                        <a:rPr kumimoji="0" lang="en-US" sz="3200" b="0" i="0" u="none" strike="noStrike" cap="none" normalizeH="0" baseline="0" dirty="0">
                          <a:ln>
                            <a:noFill/>
                          </a:ln>
                          <a:solidFill>
                            <a:schemeClr val="tx1"/>
                          </a:solidFill>
                          <a:effectLst/>
                          <a:latin typeface="Coptic1" pitchFamily="2" charset="0"/>
                          <a:cs typeface="Arial" charset="0"/>
                        </a:rPr>
                        <a:t>/c.</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Celui qui fut baptisé dans le Jourdain.</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الذي اعتمد في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الأردن.</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Text Box 29">
            <a:hlinkClick r:id="rId2" action="ppaction://hlinksldjump"/>
            <a:extLst>
              <a:ext uri="{FF2B5EF4-FFF2-40B4-BE49-F238E27FC236}">
                <a16:creationId xmlns:a16="http://schemas.microsoft.com/office/drawing/2014/main" id="{5CD89B77-466E-49CD-8C9F-64090032CAC5}"/>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8" name="Action Button: Custom 3">
            <a:hlinkClick r:id="rId3" action="ppaction://hlinksldjump" highlightClick="1"/>
            <a:extLst>
              <a:ext uri="{FF2B5EF4-FFF2-40B4-BE49-F238E27FC236}">
                <a16:creationId xmlns:a16="http://schemas.microsoft.com/office/drawing/2014/main" id="{D69FCB10-882C-45EB-9352-A57E882406E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38316874"/>
      </p:ext>
    </p:extLst>
  </p:cSld>
  <p:clrMapOvr>
    <a:masterClrMapping/>
  </p:clrMapOvr>
  <p:transition/>
</p:sld>
</file>

<file path=ppt/slides/slide4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1605352D-2DAF-482B-AD2F-BF54DF9D6A9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40B4E0DE-54E4-4925-AF1E-ED8E4A8DD08B}"/>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281015956"/>
      </p:ext>
    </p:extLst>
  </p:cSld>
  <p:clrMapOvr>
    <a:masterClrMapping/>
  </p:clrMapOvr>
  <p:transition/>
</p:sld>
</file>

<file path=ppt/slides/slide4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09618900"/>
      </p:ext>
    </p:extLst>
  </p:cSld>
  <p:clrMapOvr>
    <a:masterClrMapping/>
  </p:clrMapOvr>
  <p:transition/>
</p:sld>
</file>

<file path=ppt/slides/slide4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Noces de Cana</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177BCFD1-9018-4EEE-848C-39C467BC9F16}"/>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DF26D7DB-F435-4DC9-BF0D-CD62324BA52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97688794"/>
      </p:ext>
    </p:extLst>
  </p:cSld>
  <p:clrMapOvr>
    <a:masterClrMapping/>
  </p:clrMapOvr>
  <p:transition/>
</p:sld>
</file>

<file path=ppt/slides/slide4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551234"/>
          <a:ext cx="9144000" cy="282475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28247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e~nimwou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afaitou</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rp</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Fils de Dieu a bénis l’eau et l’a changée en vin.</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ابن الله بارك المياه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فصيرها خمراً.</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Text Box 29">
            <a:hlinkClick r:id="rId2" action="ppaction://hlinksldjump"/>
            <a:extLst>
              <a:ext uri="{FF2B5EF4-FFF2-40B4-BE49-F238E27FC236}">
                <a16:creationId xmlns:a16="http://schemas.microsoft.com/office/drawing/2014/main" id="{26534C85-F300-4C52-AF55-5185CE5B180C}"/>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8" name="Action Button: Custom 3">
            <a:hlinkClick r:id="rId3" action="ppaction://hlinksldjump" highlightClick="1"/>
            <a:extLst>
              <a:ext uri="{FF2B5EF4-FFF2-40B4-BE49-F238E27FC236}">
                <a16:creationId xmlns:a16="http://schemas.microsoft.com/office/drawing/2014/main" id="{E4BB40AE-6C3E-4789-85D9-DF971DFE572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22551522"/>
      </p:ext>
    </p:extLst>
  </p:cSld>
  <p:clrMapOvr>
    <a:masterClrMapping/>
  </p:clrMapOvr>
  <p:transition/>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46743" name="Group 23"/>
          <p:cNvGraphicFramePr>
            <a:graphicFrameLocks noGrp="1"/>
          </p:cNvGraphicFramePr>
          <p:nvPr>
            <p:ph sz="half" idx="1"/>
            <p:extLst>
              <p:ext uri="{D42A27DB-BD31-4B8C-83A1-F6EECF244321}">
                <p14:modId xmlns:p14="http://schemas.microsoft.com/office/powerpoint/2010/main" val="4148011190"/>
              </p:ext>
            </p:extLst>
          </p:nvPr>
        </p:nvGraphicFramePr>
        <p:xfrm>
          <a:off x="0" y="0"/>
          <a:ext cx="9144000" cy="4794250"/>
        </p:xfrm>
        <a:graphic>
          <a:graphicData uri="http://schemas.openxmlformats.org/drawingml/2006/table">
            <a:tbl>
              <a:tblPr/>
              <a:tblGrid>
                <a:gridCol w="3352800">
                  <a:extLst>
                    <a:ext uri="{9D8B030D-6E8A-4147-A177-3AD203B41FA5}">
                      <a16:colId xmlns:a16="http://schemas.microsoft.com/office/drawing/2014/main" val="20000"/>
                    </a:ext>
                  </a:extLst>
                </a:gridCol>
                <a:gridCol w="3333750">
                  <a:extLst>
                    <a:ext uri="{9D8B030D-6E8A-4147-A177-3AD203B41FA5}">
                      <a16:colId xmlns:a16="http://schemas.microsoft.com/office/drawing/2014/main" val="20001"/>
                    </a:ext>
                  </a:extLst>
                </a:gridCol>
                <a:gridCol w="2457450">
                  <a:extLst>
                    <a:ext uri="{9D8B030D-6E8A-4147-A177-3AD203B41FA5}">
                      <a16:colId xmlns:a16="http://schemas.microsoft.com/office/drawing/2014/main" val="20002"/>
                    </a:ext>
                  </a:extLst>
                </a:gridCol>
              </a:tblGrid>
              <a:tr h="47942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mou</a:t>
                      </a:r>
                      <a:r>
                        <a:rPr kumimoji="0" lang="en-US" sz="2800" b="0" i="0" u="none" strike="noStrike" cap="none" normalizeH="0" baseline="0" dirty="0">
                          <a:ln>
                            <a:noFill/>
                          </a:ln>
                          <a:solidFill>
                            <a:schemeClr val="tx1"/>
                          </a:solidFill>
                          <a:effectLst/>
                          <a:latin typeface="Coptic1" pitchFamily="2" charset="0"/>
                          <a:cs typeface="Arial" charset="0"/>
                        </a:rPr>
                        <a:t> sop </a:t>
                      </a:r>
                      <a:r>
                        <a:rPr kumimoji="0" lang="en-US" sz="2800" b="0" i="0" u="none" strike="noStrike" cap="none" normalizeH="0" baseline="0" dirty="0" err="1">
                          <a:ln>
                            <a:noFill/>
                          </a:ln>
                          <a:solidFill>
                            <a:schemeClr val="tx1"/>
                          </a:solidFill>
                          <a:effectLst/>
                          <a:latin typeface="Coptic1" pitchFamily="2" charset="0"/>
                          <a:cs typeface="Arial" charset="0"/>
                        </a:rPr>
                        <a:t>n~neke~biaik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alla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ououwteb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Icje</a:t>
                      </a:r>
                      <a:r>
                        <a:rPr kumimoji="0" lang="en-US" sz="2800" b="0" i="0" u="none" strike="noStrike" cap="none" normalizeH="0" baseline="0" dirty="0">
                          <a:ln>
                            <a:noFill/>
                          </a:ln>
                          <a:solidFill>
                            <a:schemeClr val="tx1"/>
                          </a:solidFill>
                          <a:effectLst/>
                          <a:latin typeface="Coptic1" pitchFamily="2" charset="0"/>
                          <a:cs typeface="Arial" charset="0"/>
                        </a:rPr>
                        <a:t> de </a:t>
                      </a:r>
                      <a:r>
                        <a:rPr kumimoji="0" lang="en-US" sz="2800" b="0" i="0" u="none" strike="noStrike" cap="none" normalizeH="0" baseline="0" dirty="0" err="1">
                          <a:ln>
                            <a:noFill/>
                          </a:ln>
                          <a:solidFill>
                            <a:schemeClr val="tx1"/>
                          </a:solidFill>
                          <a:effectLst/>
                          <a:latin typeface="Coptic1" pitchFamily="2" charset="0"/>
                          <a:cs typeface="Arial" charset="0"/>
                        </a:rPr>
                        <a:t>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oumeta~mel</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ie~rwou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oumetat</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h~y</a:t>
                      </a:r>
                      <a:r>
                        <a:rPr kumimoji="0" lang="en-US" sz="2800" b="0" i="0" u="none" strike="noStrike" cap="none" normalizeH="0" baseline="0" dirty="0">
                          <a:ln>
                            <a:noFill/>
                          </a:ln>
                          <a:solidFill>
                            <a:schemeClr val="tx1"/>
                          </a:solidFill>
                          <a:effectLst/>
                          <a:latin typeface="Coptic1" pitchFamily="2" charset="0"/>
                          <a:cs typeface="Arial" charset="0"/>
                        </a:rPr>
                        <a:t>/f </a:t>
                      </a:r>
                      <a:r>
                        <a:rPr kumimoji="0" lang="en-US" sz="2800" b="0" i="0" u="none" strike="noStrike" cap="none" normalizeH="0" baseline="0" dirty="0" err="1">
                          <a:ln>
                            <a:noFill/>
                          </a:ln>
                          <a:solidFill>
                            <a:schemeClr val="tx1"/>
                          </a:solidFill>
                          <a:effectLst/>
                          <a:latin typeface="Coptic1" pitchFamily="2" charset="0"/>
                          <a:cs typeface="Arial" charset="0"/>
                        </a:rPr>
                        <a:t>hwc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rwmi</a:t>
                      </a:r>
                      <a:r>
                        <a:rPr kumimoji="0" lang="en-US" sz="2800" b="0" i="0" u="none" strike="noStrike" cap="none" normalizeH="0" baseline="0" dirty="0">
                          <a:ln>
                            <a:noFill/>
                          </a:ln>
                          <a:solidFill>
                            <a:schemeClr val="tx1"/>
                          </a:solidFill>
                          <a:effectLst/>
                          <a:latin typeface="Coptic1" pitchFamily="2" charset="0"/>
                          <a:cs typeface="Arial" charset="0"/>
                        </a:rPr>
                        <a:t>: e~ </a:t>
                      </a:r>
                      <a:r>
                        <a:rPr kumimoji="0" lang="en-US" sz="2800" b="0" i="0" u="none" strike="noStrike" cap="none" normalizeH="0" baseline="0" dirty="0" err="1">
                          <a:ln>
                            <a:noFill/>
                          </a:ln>
                          <a:solidFill>
                            <a:schemeClr val="tx1"/>
                          </a:solidFill>
                          <a:effectLst/>
                          <a:latin typeface="Coptic1" pitchFamily="2" charset="0"/>
                          <a:cs typeface="Arial" charset="0"/>
                        </a:rPr>
                        <a:t>auervorin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n~oucarx</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auswpi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paikocmoc</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Car pour Tes serviteurs il n’est point de mort mais  un </a:t>
                      </a:r>
                      <a:r>
                        <a:rPr lang="fr-FR" sz="2400" kern="1200" dirty="0">
                          <a:solidFill>
                            <a:schemeClr val="tx1"/>
                          </a:solidFill>
                          <a:effectLst/>
                          <a:latin typeface="+mn-lt"/>
                          <a:ea typeface="+mn-ea"/>
                          <a:cs typeface="+mn-cs"/>
                        </a:rPr>
                        <a:t>passage. S’ils se sont rendus humainement coupables de négligences ou de gaspillages alors qu’ils étaient revêtus d’un corps et habitaient ce monde,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لانه</a:t>
                      </a:r>
                      <a:r>
                        <a:rPr kumimoji="0" lang="ar-SA" sz="3200" b="0" i="0" u="none" strike="noStrike" cap="none" normalizeH="0" baseline="0" dirty="0">
                          <a:ln>
                            <a:noFill/>
                          </a:ln>
                          <a:solidFill>
                            <a:schemeClr val="tx1"/>
                          </a:solidFill>
                          <a:effectLst/>
                          <a:latin typeface="Arial" charset="0"/>
                          <a:cs typeface="Arial" charset="0"/>
                        </a:rPr>
                        <a:t> لا يكونُ موتٌ لعبيدِكَ بل هو انتقال وإن كان لحقهم توانٍ أو تفريطٍ كبشر وقد لبسوا جسداً وسكنوا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هذا العالم.</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A1731A73-BAD0-4E9F-ACCD-63087E3E6335}"/>
              </a:ext>
            </a:extLst>
          </p:cNvPr>
          <p:cNvSpPr/>
          <p:nvPr/>
        </p:nvSpPr>
        <p:spPr bwMode="auto">
          <a:xfrm>
            <a:off x="1600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بصلاحك هيأت، لنا الليل، انعم لنا بهذا اليوم، ونحن بغير خطية</a:t>
            </a:r>
            <a:endParaRPr lang="fr-FR" sz="3300">
              <a:solidFill>
                <a:srgbClr val="FFFFFF"/>
              </a:solidFill>
              <a:cs typeface="Arial" charset="0"/>
            </a:endParaRPr>
          </a:p>
        </p:txBody>
      </p:sp>
      <p:sp>
        <p:nvSpPr>
          <p:cNvPr id="24579" name="Rectangle 5"/>
          <p:cNvSpPr>
            <a:spLocks noChangeArrowheads="1"/>
          </p:cNvSpPr>
          <p:nvPr/>
        </p:nvSpPr>
        <p:spPr bwMode="auto">
          <a:xfrm>
            <a:off x="1385887" y="250032"/>
            <a:ext cx="3509963" cy="2562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550">
                <a:solidFill>
                  <a:srgbClr val="FFFFFF"/>
                </a:solidFill>
                <a:latin typeface="CS Avva Shenouda" pitchFamily="34" charset="0"/>
                <a:cs typeface="Arial" charset="0"/>
              </a:rPr>
              <a:t>Qen tekmet`,ryctoc </a:t>
            </a:r>
            <a:r>
              <a:rPr lang="pt-BR" sz="2700">
                <a:solidFill>
                  <a:srgbClr val="FFFFFF"/>
                </a:solidFill>
                <a:latin typeface="CS Avva Shenouda" pitchFamily="34" charset="0"/>
                <a:cs typeface="Arial" charset="0"/>
              </a:rPr>
              <a:t>@</a:t>
            </a:r>
            <a:r>
              <a:rPr lang="pt-BR" sz="2550">
                <a:solidFill>
                  <a:srgbClr val="FFFFFF"/>
                </a:solidFill>
                <a:latin typeface="CS Avva Shenouda" pitchFamily="34" charset="0"/>
                <a:cs typeface="Arial" charset="0"/>
              </a:rPr>
              <a:t>akcob] nan `mpi`ejwrh</a:t>
            </a:r>
          </a:p>
          <a:p>
            <a:pPr algn="just" fontAlgn="base">
              <a:spcBef>
                <a:spcPct val="0"/>
              </a:spcBef>
              <a:spcAft>
                <a:spcPct val="0"/>
              </a:spcAft>
            </a:pPr>
            <a:r>
              <a:rPr lang="pt-BR" sz="2700">
                <a:solidFill>
                  <a:srgbClr val="FFFFFF"/>
                </a:solidFill>
                <a:latin typeface="CS Avva Shenouda" pitchFamily="34" charset="0"/>
                <a:cs typeface="Arial" charset="0"/>
              </a:rPr>
              <a:t> @   `ari`hmot   nan </a:t>
            </a:r>
          </a:p>
          <a:p>
            <a:pPr algn="just" fontAlgn="base">
              <a:spcBef>
                <a:spcPct val="0"/>
              </a:spcBef>
              <a:spcAft>
                <a:spcPct val="0"/>
              </a:spcAft>
            </a:pPr>
            <a:r>
              <a:rPr lang="pt-BR" sz="2700">
                <a:solidFill>
                  <a:srgbClr val="FFFFFF"/>
                </a:solidFill>
                <a:latin typeface="CS Avva Shenouda" pitchFamily="34" charset="0"/>
                <a:cs typeface="Arial" charset="0"/>
              </a:rPr>
              <a:t>`mpai`ehoou@ `enoi</a:t>
            </a:r>
          </a:p>
          <a:p>
            <a:pPr algn="just" fontAlgn="base">
              <a:spcBef>
                <a:spcPct val="0"/>
              </a:spcBef>
              <a:spcAft>
                <a:spcPct val="0"/>
              </a:spcAft>
            </a:pPr>
            <a:r>
              <a:rPr lang="pt-BR" sz="2700">
                <a:solidFill>
                  <a:srgbClr val="FFFFFF"/>
                </a:solidFill>
                <a:latin typeface="CS Avva Shenouda" pitchFamily="34" charset="0"/>
                <a:cs typeface="Arial" charset="0"/>
              </a:rPr>
              <a:t> `na;nobi.</a:t>
            </a:r>
            <a:endParaRPr lang="fr-FR" sz="2700">
              <a:solidFill>
                <a:srgbClr val="FFFFFF"/>
              </a:solidFill>
              <a:latin typeface="CS Avva Shenouda" pitchFamily="34" charset="0"/>
              <a:cs typeface="Arial" charset="0"/>
            </a:endParaRPr>
          </a:p>
        </p:txBody>
      </p:sp>
      <p:sp>
        <p:nvSpPr>
          <p:cNvPr id="24580"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Aussi par Ta bonté</a:t>
            </a:r>
          </a:p>
          <a:p>
            <a:pPr algn="ctr" fontAlgn="base">
              <a:spcBef>
                <a:spcPct val="0"/>
              </a:spcBef>
              <a:spcAft>
                <a:spcPct val="0"/>
              </a:spcAft>
            </a:pPr>
            <a:r>
              <a:rPr lang="fr-FR" sz="2400" b="1" dirty="0">
                <a:solidFill>
                  <a:srgbClr val="FFFFFF"/>
                </a:solidFill>
                <a:latin typeface="Book Antiqua" pitchFamily="18" charset="0"/>
                <a:cs typeface="Arial" charset="0"/>
              </a:rPr>
              <a:t>Tu fis pour nous la nuit</a:t>
            </a:r>
          </a:p>
          <a:p>
            <a:pPr algn="ctr" fontAlgn="base">
              <a:spcBef>
                <a:spcPct val="0"/>
              </a:spcBef>
              <a:spcAft>
                <a:spcPct val="0"/>
              </a:spcAft>
            </a:pPr>
            <a:r>
              <a:rPr lang="fr-FR" sz="2400" b="1" dirty="0">
                <a:solidFill>
                  <a:srgbClr val="FFFFFF"/>
                </a:solidFill>
                <a:latin typeface="Book Antiqua" pitchFamily="18" charset="0"/>
                <a:cs typeface="Arial" charset="0"/>
              </a:rPr>
              <a:t>Donne-nous de traverser</a:t>
            </a:r>
          </a:p>
          <a:p>
            <a:pPr algn="ctr" fontAlgn="base">
              <a:spcBef>
                <a:spcPct val="0"/>
              </a:spcBef>
              <a:spcAft>
                <a:spcPct val="0"/>
              </a:spcAft>
            </a:pPr>
            <a:r>
              <a:rPr lang="fr-FR" sz="2400" b="1" dirty="0">
                <a:solidFill>
                  <a:srgbClr val="FFFFFF"/>
                </a:solidFill>
                <a:latin typeface="Book Antiqua" pitchFamily="18" charset="0"/>
                <a:cs typeface="Arial" charset="0"/>
              </a:rPr>
              <a:t>Ce jour-là sans péché.</a:t>
            </a:r>
          </a:p>
        </p:txBody>
      </p:sp>
      <p:sp>
        <p:nvSpPr>
          <p:cNvPr id="2" name="Action Button: Custom 11">
            <a:hlinkClick r:id="rId2" action="ppaction://hlinksldjump" highlightClick="1"/>
            <a:extLst>
              <a:ext uri="{FF2B5EF4-FFF2-40B4-BE49-F238E27FC236}">
                <a16:creationId xmlns:a16="http://schemas.microsoft.com/office/drawing/2014/main" id="{FF30AC0C-A999-A5B5-966C-EDE91C82DC1E}"/>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02469444"/>
      </p:ext>
    </p:extLst>
  </p:cSld>
  <p:clrMapOvr>
    <a:masterClrMapping/>
  </p:clrMapOvr>
  <p:transition/>
</p:sld>
</file>

<file path=ppt/slides/slide4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5A1DF58A-0D67-4D82-BFEB-AE490AFF973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E496CDDE-DB94-47E5-8F66-F3535233D50B}"/>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178904192"/>
      </p:ext>
    </p:extLst>
  </p:cSld>
  <p:clrMapOvr>
    <a:masterClrMapping/>
  </p:clrMapOvr>
  <p:transition/>
</p:sld>
</file>

<file path=ppt/slides/slide4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75642617"/>
      </p:ext>
    </p:extLst>
  </p:cSld>
  <p:clrMapOvr>
    <a:masterClrMapping/>
  </p:clrMapOvr>
  <p:transition/>
</p:sld>
</file>

<file path=ppt/slides/slide4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42913"/>
          <a:ext cx="9144000" cy="445770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Yeou</a:t>
                      </a:r>
                      <a:r>
                        <a:rPr kumimoji="0" lang="en-US" sz="3200" b="0" i="0" u="none" strike="noStrike" cap="none" normalizeH="0" baseline="0" dirty="0">
                          <a:ln>
                            <a:noFill/>
                          </a:ln>
                          <a:solidFill>
                            <a:schemeClr val="tx1"/>
                          </a:solidFill>
                          <a:effectLst/>
                          <a:latin typeface="Coptic1" pitchFamily="2" charset="0"/>
                          <a:cs typeface="Arial" charset="0"/>
                        </a:rPr>
                        <a:t>: met </a:t>
                      </a:r>
                      <a:r>
                        <a:rPr kumimoji="0" lang="en-US" sz="3200" b="0" i="0" u="none" strike="noStrike" cap="none" normalizeH="0" baseline="0" dirty="0" err="1">
                          <a:ln>
                            <a:noFill/>
                          </a:ln>
                          <a:solidFill>
                            <a:schemeClr val="tx1"/>
                          </a:solidFill>
                          <a:effectLst/>
                          <a:latin typeface="Coptic1" pitchFamily="2" charset="0"/>
                          <a:cs typeface="Arial" charset="0"/>
                        </a:rPr>
                        <a:t>a~labontec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autw</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eu,arict</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cwmen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Doxa Patri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Corps et Sang du Dieu Unique que nous avons communié.</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Rendons-lui grâce.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Gloire au Père au Fils et au Saint-Esprit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جسد ودم الإله</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الوحيد، اللذان تناولنا</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منهما، فلنشكره.</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المجد للآب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الإبن</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والروح القدس.</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111A60E-C100-4429-B1E9-9FCA6FF1E80A}"/>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Jeûne de Ninive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D7F488FA-7271-4C37-BF3D-3F3CE758AC80}"/>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ction Button: Custom 3">
            <a:hlinkClick r:id="rId3" action="ppaction://hlinksldjump" highlightClick="1"/>
            <a:extLst>
              <a:ext uri="{FF2B5EF4-FFF2-40B4-BE49-F238E27FC236}">
                <a16:creationId xmlns:a16="http://schemas.microsoft.com/office/drawing/2014/main" id="{AE383EA5-A12F-4A58-83DD-DC3DC1BBE5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75556661"/>
      </p:ext>
    </p:extLst>
  </p:cSld>
  <p:clrMapOvr>
    <a:masterClrMapping/>
  </p:clrMapOvr>
  <p:transition/>
</p:sld>
</file>

<file path=ppt/slides/slide4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26670"/>
          <a:ext cx="9144000" cy="494538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Yeou</a:t>
                      </a:r>
                      <a:r>
                        <a:rPr kumimoji="0" lang="en-US" sz="3200" b="0" i="0" u="none" strike="noStrike" cap="none" normalizeH="0" baseline="0" dirty="0">
                          <a:ln>
                            <a:noFill/>
                          </a:ln>
                          <a:solidFill>
                            <a:schemeClr val="tx1"/>
                          </a:solidFill>
                          <a:effectLst/>
                          <a:latin typeface="Coptic1" pitchFamily="2" charset="0"/>
                          <a:cs typeface="Arial" charset="0"/>
                        </a:rPr>
                        <a:t>: met </a:t>
                      </a:r>
                      <a:r>
                        <a:rPr kumimoji="0" lang="en-US" sz="3200" b="0" i="0" u="none" strike="noStrike" cap="none" normalizeH="0" baseline="0" dirty="0" err="1">
                          <a:ln>
                            <a:noFill/>
                          </a:ln>
                          <a:solidFill>
                            <a:schemeClr val="tx1"/>
                          </a:solidFill>
                          <a:effectLst/>
                          <a:latin typeface="Coptic1" pitchFamily="2" charset="0"/>
                          <a:cs typeface="Arial" charset="0"/>
                        </a:rPr>
                        <a:t>a~labontec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autw</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eu,arict</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cwmen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nun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e~w~nac</a:t>
                      </a:r>
                      <a:r>
                        <a:rPr kumimoji="0" lang="en-US" sz="3200" b="0" i="0" u="none" strike="noStrike" cap="none" normalizeH="0" baseline="0" dirty="0">
                          <a:ln>
                            <a:noFill/>
                          </a:ln>
                          <a:solidFill>
                            <a:schemeClr val="tx1"/>
                          </a:solidFill>
                          <a:effectLst/>
                          <a:latin typeface="Coptic1" pitchFamily="2" charset="0"/>
                          <a:cs typeface="Arial" charset="0"/>
                        </a:rPr>
                        <a:t> ton </a:t>
                      </a:r>
                      <a:r>
                        <a:rPr kumimoji="0" lang="en-US" sz="3200" b="0" i="0" u="none" strike="noStrike" cap="none" normalizeH="0" baseline="0" dirty="0" err="1">
                          <a:ln>
                            <a:noFill/>
                          </a:ln>
                          <a:solidFill>
                            <a:schemeClr val="tx1"/>
                          </a:solidFill>
                          <a:effectLst/>
                          <a:latin typeface="Coptic1" pitchFamily="2" charset="0"/>
                          <a:cs typeface="Arial" charset="0"/>
                        </a:rPr>
                        <a:t>e~w~nwn</a:t>
                      </a:r>
                      <a:r>
                        <a:rPr kumimoji="0" lang="en-US" sz="3200" b="0" i="0" u="none" strike="noStrike" cap="none" normalizeH="0" baseline="0" dirty="0">
                          <a:ln>
                            <a:noFill/>
                          </a:ln>
                          <a:solidFill>
                            <a:schemeClr val="tx1"/>
                          </a:solidFill>
                          <a:effectLst/>
                          <a:latin typeface="Coptic1" pitchFamily="2" charset="0"/>
                          <a:cs typeface="Arial" charset="0"/>
                        </a:rPr>
                        <a:t>. Am/n.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Corps et Sang du Dieu Unique que nous avons communié.</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Rendons-lui grâce.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Maintenant et à jamais et pour les siècles des siècles. Amen</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جسد ودم الإله</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الوحيد، اللذان تناولنا</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منهما، فلنشكره.</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الآن وكل أوان وإلي</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دهر الدهور. آمين.</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93136145"/>
      </p:ext>
    </p:extLst>
  </p:cSld>
  <p:clrMapOvr>
    <a:masterClrMapping/>
  </p:clrMapOvr>
  <p:transition/>
</p:sld>
</file>

<file path=ppt/slides/slide4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370381"/>
          <a:ext cx="9144000" cy="348234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481773">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pe </a:t>
                      </a:r>
                      <a:r>
                        <a:rPr kumimoji="0" lang="en-US" sz="3200" b="0" i="0" u="none" strike="noStrike" cap="none" normalizeH="0" baseline="0" dirty="0" err="1">
                          <a:ln>
                            <a:noFill/>
                          </a:ln>
                          <a:solidFill>
                            <a:schemeClr val="tx1"/>
                          </a:solidFill>
                          <a:effectLst/>
                          <a:latin typeface="Coptic1" pitchFamily="2" charset="0"/>
                          <a:cs typeface="Arial" charset="0"/>
                        </a:rPr>
                        <a:t>picwma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pic~nof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n~nou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e~tan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n~q</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Ceci est le Corps et le Sang du Dieu Unique que nous avons communié. Rendons-lui grâce.</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هذا هو جسد ودم</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الإله الوحيد اللذان</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تناولنا منهما.</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81990731"/>
      </p:ext>
    </p:extLst>
  </p:cSld>
  <p:clrMapOvr>
    <a:masterClrMapping/>
  </p:clrMapOvr>
  <p:transition/>
</p:sld>
</file>

<file path=ppt/slides/slide4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198538"/>
          <a:ext cx="9144000" cy="4058866"/>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100" b="0" i="0" u="none" strike="noStrike" cap="none" normalizeH="0" baseline="0" dirty="0" err="1">
                          <a:ln>
                            <a:noFill/>
                          </a:ln>
                          <a:solidFill>
                            <a:schemeClr val="tx1"/>
                          </a:solidFill>
                          <a:effectLst/>
                          <a:latin typeface="Coptic1" pitchFamily="2" charset="0"/>
                          <a:cs typeface="Arial" charset="0"/>
                        </a:rPr>
                        <a:t>Marenseph~mot</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n~totf</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marenhwc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nem</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niaggeloc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nem</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nitagma</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n~te</a:t>
                      </a:r>
                      <a:r>
                        <a:rPr kumimoji="0" lang="en-US" sz="3100" b="0" i="0" u="none" strike="noStrike" cap="none" normalizeH="0" baseline="0" dirty="0">
                          <a:ln>
                            <a:noFill/>
                          </a:ln>
                          <a:solidFill>
                            <a:schemeClr val="tx1"/>
                          </a:solidFill>
                          <a:effectLst/>
                          <a:latin typeface="Coptic1" pitchFamily="2" charset="0"/>
                          <a:cs typeface="Arial" charset="0"/>
                        </a:rPr>
                        <a:t> p~[</a:t>
                      </a:r>
                      <a:r>
                        <a:rPr kumimoji="0" lang="en-US" sz="3100" b="0" i="0" u="none" strike="noStrike" cap="none" normalizeH="0" baseline="0" dirty="0" err="1">
                          <a:ln>
                            <a:noFill/>
                          </a:ln>
                          <a:solidFill>
                            <a:schemeClr val="tx1"/>
                          </a:solidFill>
                          <a:effectLst/>
                          <a:latin typeface="Coptic1" pitchFamily="2" charset="0"/>
                          <a:cs typeface="Arial" charset="0"/>
                        </a:rPr>
                        <a:t>ici</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nem</a:t>
                      </a:r>
                      <a:r>
                        <a:rPr kumimoji="0" lang="en-US" sz="3100" b="0" i="0" u="none" strike="noStrike" cap="none" normalizeH="0" baseline="0" dirty="0">
                          <a:ln>
                            <a:noFill/>
                          </a:ln>
                          <a:solidFill>
                            <a:schemeClr val="tx1"/>
                          </a:solidFill>
                          <a:effectLst/>
                          <a:latin typeface="Coptic1" pitchFamily="2" charset="0"/>
                          <a:cs typeface="Arial" charset="0"/>
                        </a:rPr>
                        <a:t> p~,</a:t>
                      </a:r>
                      <a:r>
                        <a:rPr kumimoji="0" lang="en-US" sz="3100" b="0" i="0" u="none" strike="noStrike" cap="none" normalizeH="0" baseline="0" dirty="0" err="1">
                          <a:ln>
                            <a:noFill/>
                          </a:ln>
                          <a:solidFill>
                            <a:schemeClr val="tx1"/>
                          </a:solidFill>
                          <a:effectLst/>
                          <a:latin typeface="Coptic1" pitchFamily="2" charset="0"/>
                          <a:cs typeface="Arial" charset="0"/>
                        </a:rPr>
                        <a:t>oroc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n~te</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niy~m</a:t>
                      </a:r>
                      <a:r>
                        <a:rPr kumimoji="0" lang="en-US" sz="3100" b="0" i="0" u="none" strike="noStrike" cap="none" normalizeH="0" baseline="0" dirty="0">
                          <a:ln>
                            <a:noFill/>
                          </a:ln>
                          <a:solidFill>
                            <a:schemeClr val="tx1"/>
                          </a:solidFill>
                          <a:effectLst/>
                          <a:latin typeface="Coptic1" pitchFamily="2" charset="0"/>
                          <a:cs typeface="Arial" charset="0"/>
                        </a:rPr>
                        <a:t>/</a:t>
                      </a:r>
                      <a:r>
                        <a:rPr kumimoji="0" lang="en-US" sz="3100" b="0" i="0" u="none" strike="noStrike" cap="none" normalizeH="0" baseline="0" dirty="0" err="1">
                          <a:ln>
                            <a:noFill/>
                          </a:ln>
                          <a:solidFill>
                            <a:schemeClr val="tx1"/>
                          </a:solidFill>
                          <a:effectLst/>
                          <a:latin typeface="Coptic1" pitchFamily="2" charset="0"/>
                          <a:cs typeface="Arial" charset="0"/>
                        </a:rPr>
                        <a:t>i</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enws</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e~bol</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enjw</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m~moc</a:t>
                      </a:r>
                      <a:r>
                        <a:rPr kumimoji="0" lang="en-US" sz="31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Louons avec les anges, les rangs célestes, et les chœurs des justes en clamant et en disant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فلنشكره، ولنسبح مع</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الملائكه</a:t>
                      </a:r>
                      <a:r>
                        <a:rPr lang="ar-EG" sz="3200" b="0" i="0" u="none" strike="noStrike" kern="1200" baseline="0" dirty="0">
                          <a:solidFill>
                            <a:schemeClr val="tx1"/>
                          </a:solidFill>
                          <a:latin typeface="+mn-lt"/>
                          <a:ea typeface="+mn-ea"/>
                          <a:cs typeface="+mn-cs"/>
                        </a:rPr>
                        <a:t> وطغمات العلا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وصفوف الأبرار صارخين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قائلين،</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Text Box 29">
            <a:hlinkClick r:id="rId3" action="ppaction://hlinksldjump"/>
            <a:extLst>
              <a:ext uri="{FF2B5EF4-FFF2-40B4-BE49-F238E27FC236}">
                <a16:creationId xmlns:a16="http://schemas.microsoft.com/office/drawing/2014/main" id="{A0013685-1388-438E-BE50-0693EEC2C31E}"/>
              </a:ext>
            </a:extLst>
          </p:cNvPr>
          <p:cNvSpPr txBox="1">
            <a:spLocks noChangeArrowheads="1"/>
          </p:cNvSpPr>
          <p:nvPr/>
        </p:nvSpPr>
        <p:spPr bwMode="auto">
          <a:xfrm>
            <a:off x="6400800" y="4588624"/>
            <a:ext cx="2743200" cy="554875"/>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i="0" u="none" strike="noStrike" kern="1200" cap="none" spc="0" normalizeH="0" baseline="0" noProof="0">
                <a:ln>
                  <a:noFill/>
                </a:ln>
                <a:solidFill>
                  <a:srgbClr val="FFFFFF"/>
                </a:solidFill>
                <a:effectLst/>
                <a:uLnTx/>
                <a:uFillTx/>
                <a:latin typeface="Coptic1" pitchFamily="2" charset="0"/>
                <a:cs typeface="Arial" charset="0"/>
              </a:rPr>
              <a:t>Je w~ Pen[oic I/couc Pi,~rictoc</a:t>
            </a:r>
            <a:endParaRPr kumimoji="0" lang="ar-EG" sz="2400" i="0" u="none" strike="noStrike" kern="1200" cap="none" spc="0" normalizeH="0" baseline="0" noProof="0" dirty="0">
              <a:ln>
                <a:noFill/>
              </a:ln>
              <a:solidFill>
                <a:srgbClr val="FFFFFF"/>
              </a:solidFill>
              <a:effectLst/>
              <a:uLnTx/>
              <a:uFillTx/>
              <a:latin typeface="Coptic1" pitchFamily="2" charset="0"/>
              <a:cs typeface="Arial" charset="0"/>
            </a:endParaRPr>
          </a:p>
        </p:txBody>
      </p:sp>
    </p:spTree>
    <p:extLst>
      <p:ext uri="{BB962C8B-B14F-4D97-AF65-F5344CB8AC3E}">
        <p14:creationId xmlns:p14="http://schemas.microsoft.com/office/powerpoint/2010/main" val="3341642785"/>
      </p:ext>
    </p:extLst>
  </p:cSld>
  <p:clrMapOvr>
    <a:masterClrMapping/>
  </p:clrMapOvr>
  <p:transition/>
</p:sld>
</file>

<file path=ppt/slides/slide4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29">
            <a:hlinkClick r:id="rId2" action="ppaction://hlinksldjump"/>
            <a:extLst>
              <a:ext uri="{FF2B5EF4-FFF2-40B4-BE49-F238E27FC236}">
                <a16:creationId xmlns:a16="http://schemas.microsoft.com/office/drawing/2014/main" id="{B7526CFA-00CC-44FC-83CD-70E2BE8B0B87}"/>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8" name="Action Button: Custom 3">
            <a:hlinkClick r:id="rId3" action="ppaction://hlinksldjump" highlightClick="1"/>
            <a:extLst>
              <a:ext uri="{FF2B5EF4-FFF2-40B4-BE49-F238E27FC236}">
                <a16:creationId xmlns:a16="http://schemas.microsoft.com/office/drawing/2014/main" id="{858600D5-9C63-4B17-8C5E-6E4F4E49FA6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2">
            <a:extLst>
              <a:ext uri="{FF2B5EF4-FFF2-40B4-BE49-F238E27FC236}">
                <a16:creationId xmlns:a16="http://schemas.microsoft.com/office/drawing/2014/main" id="{1265DFD1-DC24-4E2E-8D11-9C25E58972A1}"/>
              </a:ext>
            </a:extLst>
          </p:cNvPr>
          <p:cNvGraphicFramePr>
            <a:graphicFrameLocks noGrp="1"/>
          </p:cNvGraphicFramePr>
          <p:nvPr>
            <p:extLst>
              <p:ext uri="{D42A27DB-BD31-4B8C-83A1-F6EECF244321}">
                <p14:modId xmlns:p14="http://schemas.microsoft.com/office/powerpoint/2010/main" val="915516835"/>
              </p:ext>
            </p:extLst>
          </p:nvPr>
        </p:nvGraphicFramePr>
        <p:xfrm>
          <a:off x="0" y="0"/>
          <a:ext cx="9144001" cy="4506108"/>
        </p:xfrm>
        <a:graphic>
          <a:graphicData uri="http://schemas.openxmlformats.org/drawingml/2006/table">
            <a:tbl>
              <a:tblPr/>
              <a:tblGrid>
                <a:gridCol w="3274979">
                  <a:extLst>
                    <a:ext uri="{9D8B030D-6E8A-4147-A177-3AD203B41FA5}">
                      <a16:colId xmlns:a16="http://schemas.microsoft.com/office/drawing/2014/main" val="20000"/>
                    </a:ext>
                  </a:extLst>
                </a:gridCol>
                <a:gridCol w="3326859">
                  <a:extLst>
                    <a:ext uri="{9D8B030D-6E8A-4147-A177-3AD203B41FA5}">
                      <a16:colId xmlns:a16="http://schemas.microsoft.com/office/drawing/2014/main" val="20001"/>
                    </a:ext>
                  </a:extLst>
                </a:gridCol>
                <a:gridCol w="2542163">
                  <a:extLst>
                    <a:ext uri="{9D8B030D-6E8A-4147-A177-3AD203B41FA5}">
                      <a16:colId xmlns:a16="http://schemas.microsoft.com/office/drawing/2014/main" val="20002"/>
                    </a:ext>
                  </a:extLst>
                </a:gridCol>
              </a:tblGrid>
              <a:tr h="450610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3000" b="0" i="0" u="none" strike="noStrike" cap="none" normalizeH="0" baseline="0" dirty="0">
                          <a:ln>
                            <a:noFill/>
                          </a:ln>
                          <a:solidFill>
                            <a:schemeClr val="tx1"/>
                          </a:solidFill>
                          <a:effectLst/>
                          <a:latin typeface="Coptic1" pitchFamily="2" charset="0"/>
                          <a:cs typeface="Arial" charset="0"/>
                        </a:rPr>
                        <a:t>C</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mou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e~nia</a:t>
                      </a:r>
                      <a:r>
                        <a:rPr kumimoji="0" lang="en-US" sz="3000" b="0" i="0" u="none" strike="noStrike" cap="none" normalizeH="0" baseline="0" dirty="0">
                          <a:ln>
                            <a:noFill/>
                          </a:ln>
                          <a:solidFill>
                            <a:schemeClr val="tx1"/>
                          </a:solidFill>
                          <a:effectLst/>
                          <a:latin typeface="Coptic1" pitchFamily="2" charset="0"/>
                          <a:cs typeface="Arial" charset="0"/>
                        </a:rPr>
                        <a:t>/r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t~ve</a:t>
                      </a:r>
                      <a:r>
                        <a:rPr kumimoji="0" lang="en-US" sz="3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Mare </a:t>
                      </a:r>
                      <a:r>
                        <a:rPr kumimoji="0" lang="en-US" sz="3000" b="0" i="0" u="none" strike="noStrike" cap="none" normalizeH="0" baseline="0" dirty="0" err="1">
                          <a:ln>
                            <a:noFill/>
                          </a:ln>
                          <a:solidFill>
                            <a:schemeClr val="tx1"/>
                          </a:solidFill>
                          <a:effectLst/>
                          <a:latin typeface="Coptic1" pitchFamily="2" charset="0"/>
                          <a:cs typeface="Arial" charset="0"/>
                        </a:rPr>
                        <a:t>peknai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tekhir</a:t>
                      </a:r>
                      <a:r>
                        <a:rPr kumimoji="0" lang="en-US" sz="3000" b="0" i="0" u="none" strike="noStrike" cap="none" normalizeH="0" baseline="0" dirty="0">
                          <a:ln>
                            <a:noFill/>
                          </a:ln>
                          <a:solidFill>
                            <a:schemeClr val="tx1"/>
                          </a:solidFill>
                          <a:effectLst/>
                          <a:latin typeface="Coptic1" pitchFamily="2" charset="0"/>
                          <a:cs typeface="Arial" charset="0"/>
                        </a:rPr>
                        <a:t>/n/ oi </a:t>
                      </a:r>
                      <a:r>
                        <a:rPr kumimoji="0" lang="en-US" sz="3000" b="0" i="0" u="none" strike="noStrike" cap="none" normalizeH="0" baseline="0" dirty="0" err="1">
                          <a:ln>
                            <a:noFill/>
                          </a:ln>
                          <a:solidFill>
                            <a:schemeClr val="tx1"/>
                          </a:solidFill>
                          <a:effectLst/>
                          <a:latin typeface="Coptic1" pitchFamily="2" charset="0"/>
                          <a:cs typeface="Arial" charset="0"/>
                        </a:rPr>
                        <a:t>n~cobt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m~peklaoc</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Bénis</a:t>
                      </a:r>
                      <a:r>
                        <a:rPr kumimoji="0" lang="en-CA" sz="2600" b="0" i="0" u="none" strike="noStrike" cap="none" normalizeH="0" baseline="0" dirty="0">
                          <a:ln>
                            <a:noFill/>
                          </a:ln>
                          <a:solidFill>
                            <a:schemeClr val="tx1"/>
                          </a:solidFill>
                          <a:effectLst/>
                          <a:latin typeface="Arial" charset="0"/>
                          <a:cs typeface="Arial" charset="0"/>
                        </a:rPr>
                        <a:t> les vents des </a:t>
                      </a:r>
                      <a:r>
                        <a:rPr kumimoji="0" lang="en-CA" sz="2600" b="0" i="0" u="none" strike="noStrike" cap="none" normalizeH="0" baseline="0" dirty="0" err="1">
                          <a:ln>
                            <a:noFill/>
                          </a:ln>
                          <a:solidFill>
                            <a:schemeClr val="tx1"/>
                          </a:solidFill>
                          <a:effectLst/>
                          <a:latin typeface="Arial" charset="0"/>
                          <a:cs typeface="Arial" charset="0"/>
                        </a:rPr>
                        <a:t>cieux</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a:ln>
                            <a:noFill/>
                          </a:ln>
                          <a:solidFill>
                            <a:schemeClr val="tx1"/>
                          </a:solidFill>
                          <a:effectLst/>
                          <a:latin typeface="Arial" charset="0"/>
                          <a:cs typeface="Arial" charset="0"/>
                        </a:rPr>
                        <a:t>Que Ta </a:t>
                      </a:r>
                      <a:r>
                        <a:rPr kumimoji="0" lang="en-CA" sz="2600" b="0" i="0" u="none" strike="noStrike" cap="none" normalizeH="0" baseline="0" dirty="0" err="1">
                          <a:ln>
                            <a:noFill/>
                          </a:ln>
                          <a:solidFill>
                            <a:schemeClr val="tx1"/>
                          </a:solidFill>
                          <a:effectLst/>
                          <a:latin typeface="Arial" charset="0"/>
                          <a:cs typeface="Arial" charset="0"/>
                        </a:rPr>
                        <a:t>miséricorde</a:t>
                      </a:r>
                      <a:r>
                        <a:rPr kumimoji="0" lang="en-CA" sz="2600" b="0" i="0" u="none" strike="noStrike" cap="none" normalizeH="0" baseline="0" dirty="0">
                          <a:ln>
                            <a:noFill/>
                          </a:ln>
                          <a:solidFill>
                            <a:schemeClr val="tx1"/>
                          </a:solidFill>
                          <a:effectLst/>
                          <a:latin typeface="Arial" charset="0"/>
                          <a:cs typeface="Arial" charset="0"/>
                        </a:rPr>
                        <a:t> et Ta </a:t>
                      </a:r>
                      <a:r>
                        <a:rPr kumimoji="0" lang="en-CA" sz="2600" b="0" i="0" u="none" strike="noStrike" cap="none" normalizeH="0" baseline="0" dirty="0" err="1">
                          <a:ln>
                            <a:noFill/>
                          </a:ln>
                          <a:solidFill>
                            <a:schemeClr val="tx1"/>
                          </a:solidFill>
                          <a:effectLst/>
                          <a:latin typeface="Arial" charset="0"/>
                          <a:cs typeface="Arial" charset="0"/>
                        </a:rPr>
                        <a:t>paix</a:t>
                      </a:r>
                      <a:r>
                        <a:rPr kumimoji="0" lang="en-CA" sz="2600" b="0" i="0" u="none" strike="noStrike" cap="none" normalizeH="0" baseline="0" dirty="0">
                          <a:ln>
                            <a:noFill/>
                          </a:ln>
                          <a:solidFill>
                            <a:schemeClr val="tx1"/>
                          </a:solidFill>
                          <a:effectLst/>
                          <a:latin typeface="Arial" charset="0"/>
                          <a:cs typeface="Arial" charset="0"/>
                        </a:rPr>
                        <a:t> </a:t>
                      </a:r>
                      <a:r>
                        <a:rPr kumimoji="0" lang="en-CA" sz="2600" b="0" i="0" u="none" strike="noStrike" cap="none" normalizeH="0" baseline="0" dirty="0" err="1">
                          <a:ln>
                            <a:noFill/>
                          </a:ln>
                          <a:solidFill>
                            <a:schemeClr val="tx1"/>
                          </a:solidFill>
                          <a:effectLst/>
                          <a:latin typeface="Arial" charset="0"/>
                          <a:cs typeface="Arial" charset="0"/>
                        </a:rPr>
                        <a:t>soient</a:t>
                      </a:r>
                      <a:r>
                        <a:rPr kumimoji="0" lang="en-CA" sz="2600" b="0" i="0" u="none" strike="noStrike" cap="none" normalizeH="0" baseline="0" dirty="0">
                          <a:ln>
                            <a:noFill/>
                          </a:ln>
                          <a:solidFill>
                            <a:schemeClr val="tx1"/>
                          </a:solidFill>
                          <a:effectLst/>
                          <a:latin typeface="Arial" charset="0"/>
                          <a:cs typeface="Arial" charset="0"/>
                        </a:rPr>
                        <a:t> un rampart pour Ton </a:t>
                      </a:r>
                      <a:r>
                        <a:rPr kumimoji="0" lang="en-CA" sz="2600" b="0" i="0" u="none" strike="noStrike" cap="none" normalizeH="0" baseline="0" dirty="0" err="1">
                          <a:ln>
                            <a:noFill/>
                          </a:ln>
                          <a:solidFill>
                            <a:schemeClr val="tx1"/>
                          </a:solidFill>
                          <a:effectLst/>
                          <a:latin typeface="Arial" charset="0"/>
                          <a:cs typeface="Arial" charset="0"/>
                        </a:rPr>
                        <a:t>peuple</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Sauve</a:t>
                      </a:r>
                      <a:r>
                        <a:rPr kumimoji="0" lang="en-CA" sz="2600" b="0" i="0" u="none" strike="noStrike" cap="none" normalizeH="0" baseline="0" dirty="0">
                          <a:ln>
                            <a:noFill/>
                          </a:ln>
                          <a:solidFill>
                            <a:schemeClr val="tx1"/>
                          </a:solidFill>
                          <a:effectLst/>
                          <a:latin typeface="Arial" charset="0"/>
                          <a:cs typeface="Arial" charset="0"/>
                        </a:rPr>
                        <a:t>-nous et </a:t>
                      </a:r>
                      <a:r>
                        <a:rPr kumimoji="0" lang="en-CA" sz="2600" b="0" i="0" u="none" strike="noStrike" cap="none" normalizeH="0" baseline="0" dirty="0" err="1">
                          <a:ln>
                            <a:noFill/>
                          </a:ln>
                          <a:solidFill>
                            <a:schemeClr val="tx1"/>
                          </a:solidFill>
                          <a:effectLst/>
                          <a:latin typeface="Arial" charset="0"/>
                          <a:cs typeface="Arial" charset="0"/>
                        </a:rPr>
                        <a:t>aie</a:t>
                      </a:r>
                      <a:r>
                        <a:rPr kumimoji="0" lang="en-CA" sz="2600" b="0" i="0" u="none" strike="noStrike" cap="none" normalizeH="0" baseline="0" dirty="0">
                          <a:ln>
                            <a:noFill/>
                          </a:ln>
                          <a:solidFill>
                            <a:schemeClr val="tx1"/>
                          </a:solidFill>
                          <a:effectLst/>
                          <a:latin typeface="Arial" charset="0"/>
                          <a:cs typeface="Arial" charset="0"/>
                        </a:rPr>
                        <a:t> </a:t>
                      </a:r>
                      <a:r>
                        <a:rPr kumimoji="0" lang="en-CA" sz="2600" b="0" i="0" u="none" strike="noStrike" cap="none" normalizeH="0" baseline="0" dirty="0" err="1">
                          <a:ln>
                            <a:noFill/>
                          </a:ln>
                          <a:solidFill>
                            <a:schemeClr val="tx1"/>
                          </a:solidFill>
                          <a:effectLst/>
                          <a:latin typeface="Arial" charset="0"/>
                          <a:cs typeface="Arial" charset="0"/>
                        </a:rPr>
                        <a:t>pitié</a:t>
                      </a:r>
                      <a:r>
                        <a:rPr kumimoji="0" lang="en-CA" sz="26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100" b="0" i="0" u="none" strike="noStrike" kern="1200" baseline="0" dirty="0">
                          <a:solidFill>
                            <a:schemeClr val="tx1"/>
                          </a:solidFill>
                          <a:latin typeface="+mn-lt"/>
                          <a:ea typeface="+mn-ea"/>
                          <a:cs typeface="+mn-cs"/>
                        </a:rPr>
                        <a:t>بارك أهوية المساء,</a:t>
                      </a:r>
                      <a:endParaRPr lang="fr-FR" sz="3100" b="0" i="0" u="none" strike="noStrike" kern="1200" baseline="0" dirty="0">
                        <a:solidFill>
                          <a:schemeClr val="tx1"/>
                        </a:solidFill>
                        <a:latin typeface="+mn-lt"/>
                        <a:ea typeface="+mn-ea"/>
                        <a:cs typeface="+mn-cs"/>
                      </a:endParaRPr>
                    </a:p>
                    <a:p>
                      <a:pPr algn="just" rtl="1"/>
                      <a:r>
                        <a:rPr lang="ar-EG" sz="3100" b="0" i="0" u="none" strike="noStrike" kern="1200" baseline="0" dirty="0">
                          <a:solidFill>
                            <a:schemeClr val="tx1"/>
                          </a:solidFill>
                          <a:latin typeface="+mn-lt"/>
                          <a:ea typeface="+mn-ea"/>
                          <a:cs typeface="+mn-cs"/>
                        </a:rPr>
                        <a:t>فلتكن رحمتك وسلامك</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حصنا لشعبك</a:t>
                      </a:r>
                      <a:endParaRPr lang="fr-FR" sz="3100" b="0" i="0" u="none" strike="noStrike" kern="1200" baseline="0" dirty="0">
                        <a:solidFill>
                          <a:schemeClr val="tx1"/>
                        </a:solidFill>
                        <a:latin typeface="+mn-lt"/>
                        <a:ea typeface="+mn-ea"/>
                        <a:cs typeface="+mn-cs"/>
                      </a:endParaRPr>
                    </a:p>
                    <a:p>
                      <a:pPr algn="just" rtl="1"/>
                      <a:r>
                        <a:rPr lang="ar-EG" sz="3100" b="0" i="0" u="none" strike="noStrike" kern="1200" baseline="0" dirty="0">
                          <a:solidFill>
                            <a:schemeClr val="tx1"/>
                          </a:solidFill>
                          <a:latin typeface="+mn-lt"/>
                          <a:ea typeface="+mn-ea"/>
                          <a:cs typeface="+mn-cs"/>
                        </a:rPr>
                        <a:t>خلصنا </a:t>
                      </a:r>
                      <a:r>
                        <a:rPr lang="ar-EG" sz="3100" b="0" i="0" u="none" strike="noStrike" kern="1200" baseline="0" dirty="0" err="1">
                          <a:solidFill>
                            <a:schemeClr val="tx1"/>
                          </a:solidFill>
                          <a:latin typeface="+mn-lt"/>
                          <a:ea typeface="+mn-ea"/>
                          <a:cs typeface="+mn-cs"/>
                        </a:rPr>
                        <a:t>وإرحمنا</a:t>
                      </a:r>
                      <a:r>
                        <a:rPr lang="fr-FR" sz="3100" b="0" i="0" u="none" strike="noStrike" kern="1200" baseline="0" dirty="0">
                          <a:solidFill>
                            <a:schemeClr val="tx1"/>
                          </a:solidFill>
                          <a:latin typeface="+mn-lt"/>
                          <a:ea typeface="+mn-ea"/>
                          <a:cs typeface="+mn-cs"/>
                        </a:rPr>
                        <a:t>.</a:t>
                      </a:r>
                      <a:endParaRPr kumimoji="0" lang="en-CA" sz="3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436784803"/>
      </p:ext>
    </p:extLst>
  </p:cSld>
  <p:clrMapOvr>
    <a:masterClrMapping/>
  </p:clrMapOvr>
  <p:transition/>
</p:sld>
</file>

<file path=ppt/slides/slide4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D692861A-78C4-466C-8006-AA3734B099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CC1D416E-99AC-4E88-907D-807E15F61D1F}"/>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28634343"/>
      </p:ext>
    </p:extLst>
  </p:cSld>
  <p:clrMapOvr>
    <a:masterClrMapping/>
  </p:clrMapOvr>
  <p:transition/>
</p:sld>
</file>

<file path=ppt/slides/slide4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22705922"/>
      </p:ext>
    </p:extLst>
  </p:cSld>
  <p:clrMapOvr>
    <a:masterClrMapping/>
  </p:clrMapOvr>
  <p:transition/>
</p:sld>
</file>

<file path=ppt/slides/slide4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0"/>
          <a:ext cx="9144000" cy="4922196"/>
        </p:xfrm>
        <a:graphic>
          <a:graphicData uri="http://schemas.openxmlformats.org/drawingml/2006/table">
            <a:tbl>
              <a:tblPr/>
              <a:tblGrid>
                <a:gridCol w="3521413">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645923">
                  <a:extLst>
                    <a:ext uri="{9D8B030D-6E8A-4147-A177-3AD203B41FA5}">
                      <a16:colId xmlns:a16="http://schemas.microsoft.com/office/drawing/2014/main" val="20002"/>
                    </a:ext>
                  </a:extLst>
                </a:gridCol>
              </a:tblGrid>
              <a:tr h="492219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a:t>
                      </a:r>
                      <a:r>
                        <a:rPr kumimoji="0" lang="en-US" sz="2800" b="0" i="0" u="none" strike="noStrike" cap="none" normalizeH="0" baseline="0" dirty="0" err="1">
                          <a:ln>
                            <a:noFill/>
                          </a:ln>
                          <a:solidFill>
                            <a:schemeClr val="tx1"/>
                          </a:solidFill>
                          <a:effectLst/>
                          <a:latin typeface="Coptic1" pitchFamily="2" charset="0"/>
                          <a:cs typeface="Arial" charset="0"/>
                        </a:rPr>
                        <a:t>couc</a:t>
                      </a:r>
                      <a:r>
                        <a:rPr kumimoji="0" lang="en-US" sz="2800" b="0" i="0" u="none" strike="noStrike" cap="none" normalizeH="0" baseline="0" dirty="0">
                          <a:ln>
                            <a:noFill/>
                          </a:ln>
                          <a:solidFill>
                            <a:schemeClr val="tx1"/>
                          </a:solidFill>
                          <a:effectLst/>
                          <a:latin typeface="Coptic1" pitchFamily="2" charset="0"/>
                          <a:cs typeface="Arial" charset="0"/>
                        </a:rPr>
                        <a:t> Pi,~</a:t>
                      </a:r>
                      <a:r>
                        <a:rPr kumimoji="0" lang="en-US" sz="2800" b="0" i="0" u="none" strike="noStrike" cap="none" normalizeH="0" baseline="0" dirty="0" err="1">
                          <a:ln>
                            <a:noFill/>
                          </a:ln>
                          <a:solidFill>
                            <a:schemeClr val="tx1"/>
                          </a:solidFill>
                          <a:effectLst/>
                          <a:latin typeface="Coptic1" pitchFamily="2" charset="0"/>
                          <a:cs typeface="Arial" charset="0"/>
                        </a:rPr>
                        <a:t>rictoc</a:t>
                      </a:r>
                      <a:r>
                        <a:rPr kumimoji="0" lang="en-US" sz="2800" b="0" i="0" u="none" strike="noStrike" cap="none" normalizeH="0" baseline="0" dirty="0">
                          <a:ln>
                            <a:noFill/>
                          </a:ln>
                          <a:solidFill>
                            <a:schemeClr val="tx1"/>
                          </a:solidFill>
                          <a:effectLst/>
                          <a:latin typeface="Coptic1" pitchFamily="2" charset="0"/>
                          <a:cs typeface="Arial" charset="0"/>
                        </a:rPr>
                        <a:t>: sop </a:t>
                      </a:r>
                      <a:r>
                        <a:rPr kumimoji="0" lang="en-US" sz="2800" b="0" i="0" u="none" strike="noStrike" cap="none" normalizeH="0" baseline="0" dirty="0" err="1">
                          <a:ln>
                            <a:noFill/>
                          </a:ln>
                          <a:solidFill>
                            <a:schemeClr val="tx1"/>
                          </a:solidFill>
                          <a:effectLst/>
                          <a:latin typeface="Coptic1" pitchFamily="2" charset="0"/>
                          <a:cs typeface="Arial" charset="0"/>
                        </a:rPr>
                        <a:t>e~rok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n~tenn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ctia</a:t>
                      </a:r>
                      <a:r>
                        <a:rPr kumimoji="0" lang="en-US" sz="2800" b="0" i="0" u="none" strike="noStrike" cap="none" normalizeH="0" baseline="0" dirty="0">
                          <a:ln>
                            <a:noFill/>
                          </a:ln>
                          <a:solidFill>
                            <a:schemeClr val="tx1"/>
                          </a:solidFill>
                          <a:effectLst/>
                          <a:latin typeface="Coptic1" pitchFamily="2" charset="0"/>
                          <a:cs typeface="Arial" charset="0"/>
                        </a:rPr>
                        <a:t> ,w nan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n~nena~nomia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hiten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nip~recbia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ten[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t>
                      </a:r>
                      <a:r>
                        <a:rPr kumimoji="0" lang="en-US" sz="2800" b="0" i="0" u="none" strike="noStrike" cap="none" normalizeH="0" baseline="0" dirty="0">
                          <a:ln>
                            <a:noFill/>
                          </a:ln>
                          <a:solidFill>
                            <a:schemeClr val="tx1"/>
                          </a:solidFill>
                          <a:effectLst/>
                          <a:latin typeface="Coptic1" pitchFamily="2" charset="0"/>
                          <a:cs typeface="Arial" charset="0"/>
                        </a:rPr>
                        <a:t>/b Maria.</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Cw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O Notre Seigneur Jésus-Christ, reçois nos jeûnes et pardonne-nous nos fautes; par les prières et les intercessions de notre mère Sainte Marie. </a:t>
                      </a: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"يا ربنا يسوع المسيح، </a:t>
                      </a:r>
                      <a:r>
                        <a:rPr lang="ar-EG" sz="3200" b="0" i="0" u="none" strike="noStrike" kern="1200" baseline="0" dirty="0" err="1">
                          <a:solidFill>
                            <a:schemeClr val="tx1"/>
                          </a:solidFill>
                          <a:latin typeface="+mn-lt"/>
                          <a:ea typeface="+mn-ea"/>
                          <a:cs typeface="+mn-cs"/>
                        </a:rPr>
                        <a:t>إقبل</a:t>
                      </a:r>
                      <a:r>
                        <a:rPr lang="ar-EG" sz="3200" b="0" i="0" u="none" strike="noStrike" kern="1200" baseline="0" dirty="0">
                          <a:solidFill>
                            <a:schemeClr val="tx1"/>
                          </a:solidFill>
                          <a:latin typeface="+mn-lt"/>
                          <a:ea typeface="+mn-ea"/>
                          <a:cs typeface="+mn-cs"/>
                        </a:rPr>
                        <a:t> إليك صومنا </a:t>
                      </a:r>
                      <a:r>
                        <a:rPr lang="ar-EG" sz="3200" b="0" i="0" u="none" strike="noStrike" kern="1200" baseline="0" dirty="0" err="1">
                          <a:solidFill>
                            <a:schemeClr val="tx1"/>
                          </a:solidFill>
                          <a:latin typeface="+mn-lt"/>
                          <a:ea typeface="+mn-ea"/>
                          <a:cs typeface="+mn-cs"/>
                        </a:rPr>
                        <a:t>وإغفر</a:t>
                      </a:r>
                      <a:r>
                        <a:rPr lang="ar-EG" sz="3200" b="0" i="0" u="none" strike="noStrike" kern="1200" baseline="0" dirty="0">
                          <a:solidFill>
                            <a:schemeClr val="tx1"/>
                          </a:solidFill>
                          <a:latin typeface="+mn-lt"/>
                          <a:ea typeface="+mn-ea"/>
                          <a:cs typeface="+mn-cs"/>
                        </a:rPr>
                        <a:t> لنا </a:t>
                      </a:r>
                      <a:r>
                        <a:rPr lang="ar-EG" sz="3200" b="0" i="0" u="none" strike="noStrike" kern="1200" baseline="0" dirty="0" err="1">
                          <a:solidFill>
                            <a:schemeClr val="tx1"/>
                          </a:solidFill>
                          <a:latin typeface="+mn-lt"/>
                          <a:ea typeface="+mn-ea"/>
                          <a:cs typeface="+mn-cs"/>
                        </a:rPr>
                        <a:t>أثامنا</a:t>
                      </a:r>
                      <a:r>
                        <a:rPr lang="ar-EG" sz="3200" b="0" i="0" u="none" strike="noStrike" kern="1200" baseline="0" dirty="0">
                          <a:solidFill>
                            <a:schemeClr val="tx1"/>
                          </a:solidFill>
                          <a:latin typeface="+mn-lt"/>
                          <a:ea typeface="+mn-ea"/>
                          <a:cs typeface="+mn-cs"/>
                        </a:rPr>
                        <a:t>، بطلبات وشفاعات سيدتنا القديسة مريم.</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Text Box 29">
            <a:hlinkClick r:id="rId3" action="ppaction://hlinksldjump"/>
            <a:extLst>
              <a:ext uri="{FF2B5EF4-FFF2-40B4-BE49-F238E27FC236}">
                <a16:creationId xmlns:a16="http://schemas.microsoft.com/office/drawing/2014/main" id="{1A3D5495-B360-45D7-88AF-39908D673B2E}"/>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309896015"/>
      </p:ext>
    </p:extLst>
  </p:cSld>
  <p:clrMapOvr>
    <a:masterClrMapping/>
  </p:clrMapOvr>
  <p:transition/>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لنستحق أن نرفع، أيدينا اليك، أمامك بغير غضب، ولا فكر ردئ.</a:t>
            </a:r>
            <a:endParaRPr lang="fr-FR" sz="3300">
              <a:solidFill>
                <a:srgbClr val="FFFFFF"/>
              </a:solidFill>
              <a:cs typeface="Arial" charset="0"/>
            </a:endParaRPr>
          </a:p>
        </p:txBody>
      </p:sp>
      <p:sp>
        <p:nvSpPr>
          <p:cNvPr id="25603"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E;rener`pem`psa @ `efai `nnenjij `e`pswi @ harok `mpek`m;o @ ,wric jwnt nem mokmek `efhwou.</a:t>
            </a:r>
          </a:p>
        </p:txBody>
      </p:sp>
      <p:sp>
        <p:nvSpPr>
          <p:cNvPr id="25604"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Et que nous méritions</a:t>
            </a:r>
          </a:p>
          <a:p>
            <a:pPr algn="ctr" fontAlgn="base">
              <a:spcBef>
                <a:spcPct val="0"/>
              </a:spcBef>
              <a:spcAft>
                <a:spcPct val="0"/>
              </a:spcAft>
            </a:pPr>
            <a:r>
              <a:rPr lang="fr-FR" sz="2400" b="1" dirty="0">
                <a:solidFill>
                  <a:srgbClr val="FFFFFF"/>
                </a:solidFill>
                <a:latin typeface="Book Antiqua" pitchFamily="18" charset="0"/>
                <a:cs typeface="Arial" charset="0"/>
              </a:rPr>
              <a:t>D’élever les mains vers Toi</a:t>
            </a:r>
          </a:p>
          <a:p>
            <a:pPr algn="ctr" fontAlgn="base">
              <a:spcBef>
                <a:spcPct val="0"/>
              </a:spcBef>
              <a:spcAft>
                <a:spcPct val="0"/>
              </a:spcAft>
            </a:pPr>
            <a:r>
              <a:rPr lang="fr-FR" sz="2400" b="1" dirty="0">
                <a:solidFill>
                  <a:srgbClr val="FFFFFF"/>
                </a:solidFill>
                <a:latin typeface="Book Antiqua" pitchFamily="18" charset="0"/>
                <a:cs typeface="Arial" charset="0"/>
              </a:rPr>
              <a:t>Devant Toi sans colère</a:t>
            </a:r>
          </a:p>
          <a:p>
            <a:pPr algn="ctr" fontAlgn="base">
              <a:spcBef>
                <a:spcPct val="0"/>
              </a:spcBef>
              <a:spcAft>
                <a:spcPct val="0"/>
              </a:spcAft>
            </a:pPr>
            <a:r>
              <a:rPr lang="fr-FR" sz="2400" b="1" dirty="0">
                <a:solidFill>
                  <a:srgbClr val="FFFFFF"/>
                </a:solidFill>
                <a:latin typeface="Book Antiqua" pitchFamily="18" charset="0"/>
                <a:cs typeface="Arial" charset="0"/>
              </a:rPr>
              <a:t>Et ni mauvaises pensées</a:t>
            </a:r>
          </a:p>
        </p:txBody>
      </p:sp>
      <p:sp>
        <p:nvSpPr>
          <p:cNvPr id="2" name="Action Button: Custom 11">
            <a:hlinkClick r:id="rId2" action="ppaction://hlinksldjump" highlightClick="1"/>
            <a:extLst>
              <a:ext uri="{FF2B5EF4-FFF2-40B4-BE49-F238E27FC236}">
                <a16:creationId xmlns:a16="http://schemas.microsoft.com/office/drawing/2014/main" id="{6CD839CC-9B59-28F6-61F9-9608623815E4}"/>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84201428"/>
      </p:ext>
    </p:extLst>
  </p:cSld>
  <p:clrMapOvr>
    <a:masterClrMapping/>
  </p:clrMapOvr>
  <p:transition/>
</p:sld>
</file>

<file path=ppt/slides/slide4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D692861A-78C4-466C-8006-AA3734B099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CC1D416E-99AC-4E88-907D-807E15F61D1F}"/>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5732389"/>
      </p:ext>
    </p:extLst>
  </p:cSld>
  <p:clrMapOvr>
    <a:masterClrMapping/>
  </p:clrMapOvr>
  <p:transition/>
</p:sld>
</file>

<file path=ppt/slides/slide4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85313300"/>
      </p:ext>
    </p:extLst>
  </p:cSld>
  <p:clrMapOvr>
    <a:masterClrMapping/>
  </p:clrMapOvr>
  <p:transition/>
</p:sld>
</file>

<file path=ppt/slides/slide4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2252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Présentation au Temple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3E33BF05-F552-4DE8-A3C1-7D0ACA22D205}"/>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DC05CAD3-AAB7-4141-A484-FE49F13315C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83954215"/>
      </p:ext>
    </p:extLst>
  </p:cSld>
  <p:clrMapOvr>
    <a:masterClrMapping/>
  </p:clrMapOvr>
  <p:transition/>
</p:sld>
</file>

<file path=ppt/slides/slide4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752272"/>
          <a:ext cx="9144000" cy="2931268"/>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2931268">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epiervei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Fils de Dieu s’est présenté au temple.</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err="1">
                          <a:solidFill>
                            <a:schemeClr val="tx1"/>
                          </a:solidFill>
                          <a:latin typeface="+mn-lt"/>
                          <a:ea typeface="+mn-ea"/>
                          <a:cs typeface="+mn-cs"/>
                        </a:rPr>
                        <a:t>إبن</a:t>
                      </a:r>
                      <a:r>
                        <a:rPr lang="ar-EG" sz="3200" b="0" i="0" u="none" strike="noStrike" kern="1200" baseline="0" dirty="0">
                          <a:solidFill>
                            <a:schemeClr val="tx1"/>
                          </a:solidFill>
                          <a:latin typeface="+mn-lt"/>
                          <a:ea typeface="+mn-ea"/>
                          <a:cs typeface="+mn-cs"/>
                        </a:rPr>
                        <a:t> الله دخل إلى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الهيكل.</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Action Button: Custom 3">
            <a:hlinkClick r:id="rId2" action="ppaction://hlinksldjump" highlightClick="1"/>
            <a:extLst>
              <a:ext uri="{FF2B5EF4-FFF2-40B4-BE49-F238E27FC236}">
                <a16:creationId xmlns:a16="http://schemas.microsoft.com/office/drawing/2014/main" id="{EEF00E72-6511-46A9-8123-C937C3C305F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1" name="Text Box 29">
            <a:hlinkClick r:id="rId3" action="ppaction://hlinksldjump"/>
            <a:extLst>
              <a:ext uri="{FF2B5EF4-FFF2-40B4-BE49-F238E27FC236}">
                <a16:creationId xmlns:a16="http://schemas.microsoft.com/office/drawing/2014/main" id="{756961D6-2A10-4DCD-B2A4-5C7C35B9A5FE}"/>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2489320679"/>
      </p:ext>
    </p:extLst>
  </p:cSld>
  <p:clrMapOvr>
    <a:masterClrMapping/>
  </p:clrMapOvr>
  <p:transition/>
</p:sld>
</file>

<file path=ppt/slides/slide4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5B52E2B4-9B07-4D00-A158-B98FDFCB648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8FC51E29-50C5-43A8-9DF2-F928514CF289}"/>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730508998"/>
      </p:ext>
    </p:extLst>
  </p:cSld>
  <p:clrMapOvr>
    <a:masterClrMapping/>
  </p:clrMapOvr>
  <p:transition/>
</p:sld>
</file>

<file path=ppt/slides/slide4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11493643"/>
      </p:ext>
    </p:extLst>
  </p:cSld>
  <p:clrMapOvr>
    <a:masterClrMapping/>
  </p:clrMapOvr>
  <p:transition/>
</p:sld>
</file>

<file path=ppt/slides/slide4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42913"/>
          <a:ext cx="9144000" cy="445770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Yeou</a:t>
                      </a:r>
                      <a:r>
                        <a:rPr kumimoji="0" lang="en-US" sz="3200" b="0" i="0" u="none" strike="noStrike" cap="none" normalizeH="0" baseline="0" dirty="0">
                          <a:ln>
                            <a:noFill/>
                          </a:ln>
                          <a:solidFill>
                            <a:schemeClr val="tx1"/>
                          </a:solidFill>
                          <a:effectLst/>
                          <a:latin typeface="Coptic1" pitchFamily="2" charset="0"/>
                          <a:cs typeface="Arial" charset="0"/>
                        </a:rPr>
                        <a:t>: met </a:t>
                      </a:r>
                      <a:r>
                        <a:rPr kumimoji="0" lang="en-US" sz="3200" b="0" i="0" u="none" strike="noStrike" cap="none" normalizeH="0" baseline="0" dirty="0" err="1">
                          <a:ln>
                            <a:noFill/>
                          </a:ln>
                          <a:solidFill>
                            <a:schemeClr val="tx1"/>
                          </a:solidFill>
                          <a:effectLst/>
                          <a:latin typeface="Coptic1" pitchFamily="2" charset="0"/>
                          <a:cs typeface="Arial" charset="0"/>
                        </a:rPr>
                        <a:t>a~labontec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autw</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eu,arict</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cwmen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Doxa Patri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Corps et Sang du Dieu Unique que nous avons communié.</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Rendons-lui grâce.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Gloire au Père au Fils et au Saint-Esprit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جسد ودم الإله</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الوحيد، اللذان تناولنا</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منهما، فلنشكره.</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المجد للآب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الإبن</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والروح القدس.</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111A60E-C100-4429-B1E9-9FCA6FF1E80A}"/>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Carême (semaine)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033FD43B-4595-4058-9DEF-C5C4BA114FEA}"/>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ction Button: Custom 3">
            <a:hlinkClick r:id="rId3" action="ppaction://hlinksldjump" highlightClick="1"/>
            <a:extLst>
              <a:ext uri="{FF2B5EF4-FFF2-40B4-BE49-F238E27FC236}">
                <a16:creationId xmlns:a16="http://schemas.microsoft.com/office/drawing/2014/main" id="{AB039391-FBBC-46F9-9968-4C6797A8127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48207041"/>
      </p:ext>
    </p:extLst>
  </p:cSld>
  <p:clrMapOvr>
    <a:masterClrMapping/>
  </p:clrMapOvr>
  <p:transition/>
</p:sld>
</file>

<file path=ppt/slides/slide4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26670"/>
          <a:ext cx="9144000" cy="494538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Yeou</a:t>
                      </a:r>
                      <a:r>
                        <a:rPr kumimoji="0" lang="en-US" sz="3200" b="0" i="0" u="none" strike="noStrike" cap="none" normalizeH="0" baseline="0" dirty="0">
                          <a:ln>
                            <a:noFill/>
                          </a:ln>
                          <a:solidFill>
                            <a:schemeClr val="tx1"/>
                          </a:solidFill>
                          <a:effectLst/>
                          <a:latin typeface="Coptic1" pitchFamily="2" charset="0"/>
                          <a:cs typeface="Arial" charset="0"/>
                        </a:rPr>
                        <a:t>: met </a:t>
                      </a:r>
                      <a:r>
                        <a:rPr kumimoji="0" lang="en-US" sz="3200" b="0" i="0" u="none" strike="noStrike" cap="none" normalizeH="0" baseline="0" dirty="0" err="1">
                          <a:ln>
                            <a:noFill/>
                          </a:ln>
                          <a:solidFill>
                            <a:schemeClr val="tx1"/>
                          </a:solidFill>
                          <a:effectLst/>
                          <a:latin typeface="Coptic1" pitchFamily="2" charset="0"/>
                          <a:cs typeface="Arial" charset="0"/>
                        </a:rPr>
                        <a:t>a~labontec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autw</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eu,arict</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cwmen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nun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e~w~nac</a:t>
                      </a:r>
                      <a:r>
                        <a:rPr kumimoji="0" lang="en-US" sz="3200" b="0" i="0" u="none" strike="noStrike" cap="none" normalizeH="0" baseline="0" dirty="0">
                          <a:ln>
                            <a:noFill/>
                          </a:ln>
                          <a:solidFill>
                            <a:schemeClr val="tx1"/>
                          </a:solidFill>
                          <a:effectLst/>
                          <a:latin typeface="Coptic1" pitchFamily="2" charset="0"/>
                          <a:cs typeface="Arial" charset="0"/>
                        </a:rPr>
                        <a:t> ton </a:t>
                      </a:r>
                      <a:r>
                        <a:rPr kumimoji="0" lang="en-US" sz="3200" b="0" i="0" u="none" strike="noStrike" cap="none" normalizeH="0" baseline="0" dirty="0" err="1">
                          <a:ln>
                            <a:noFill/>
                          </a:ln>
                          <a:solidFill>
                            <a:schemeClr val="tx1"/>
                          </a:solidFill>
                          <a:effectLst/>
                          <a:latin typeface="Coptic1" pitchFamily="2" charset="0"/>
                          <a:cs typeface="Arial" charset="0"/>
                        </a:rPr>
                        <a:t>e~w~nwn</a:t>
                      </a:r>
                      <a:r>
                        <a:rPr kumimoji="0" lang="en-US" sz="3200" b="0" i="0" u="none" strike="noStrike" cap="none" normalizeH="0" baseline="0" dirty="0">
                          <a:ln>
                            <a:noFill/>
                          </a:ln>
                          <a:solidFill>
                            <a:schemeClr val="tx1"/>
                          </a:solidFill>
                          <a:effectLst/>
                          <a:latin typeface="Coptic1" pitchFamily="2" charset="0"/>
                          <a:cs typeface="Arial" charset="0"/>
                        </a:rPr>
                        <a:t>. Am/n.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Corps et Sang du Dieu Unique que nous avons communié.</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Rendons-lui grâce.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Maintenant et à jamais et pour les siècles des siècles. Amen</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جسد ودم الإله</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الوحيد، اللذان تناولنا</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منهما، فلنشكره.</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الآن وكل أوان وإلي</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دهر الدهور. آمين.</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73540823"/>
      </p:ext>
    </p:extLst>
  </p:cSld>
  <p:clrMapOvr>
    <a:masterClrMapping/>
  </p:clrMapOvr>
  <p:transition/>
</p:sld>
</file>

<file path=ppt/slides/slide4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370381"/>
          <a:ext cx="9144000" cy="348234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481773">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pe </a:t>
                      </a:r>
                      <a:r>
                        <a:rPr kumimoji="0" lang="en-US" sz="3200" b="0" i="0" u="none" strike="noStrike" cap="none" normalizeH="0" baseline="0" dirty="0" err="1">
                          <a:ln>
                            <a:noFill/>
                          </a:ln>
                          <a:solidFill>
                            <a:schemeClr val="tx1"/>
                          </a:solidFill>
                          <a:effectLst/>
                          <a:latin typeface="Coptic1" pitchFamily="2" charset="0"/>
                          <a:cs typeface="Arial" charset="0"/>
                        </a:rPr>
                        <a:t>picwma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pic~nof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n~nou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e~tan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n~q</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Ceci est le Corps et le Sang du Dieu Unique que nous avons communié. Rendons-lui grâce.</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هذا هو جسد ودم</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الإله الوحيد اللذان</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تناولنا منهما.</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25506191"/>
      </p:ext>
    </p:extLst>
  </p:cSld>
  <p:clrMapOvr>
    <a:masterClrMapping/>
  </p:clrMapOvr>
  <p:transition/>
</p:sld>
</file>

<file path=ppt/slides/slide4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80627"/>
          <a:ext cx="9144000" cy="3970020"/>
        </p:xfrm>
        <a:graphic>
          <a:graphicData uri="http://schemas.openxmlformats.org/drawingml/2006/table">
            <a:tbl>
              <a:tblPr/>
              <a:tblGrid>
                <a:gridCol w="3501957">
                  <a:extLst>
                    <a:ext uri="{9D8B030D-6E8A-4147-A177-3AD203B41FA5}">
                      <a16:colId xmlns:a16="http://schemas.microsoft.com/office/drawing/2014/main" val="20000"/>
                    </a:ext>
                  </a:extLst>
                </a:gridCol>
                <a:gridCol w="2983149">
                  <a:extLst>
                    <a:ext uri="{9D8B030D-6E8A-4147-A177-3AD203B41FA5}">
                      <a16:colId xmlns:a16="http://schemas.microsoft.com/office/drawing/2014/main" val="20001"/>
                    </a:ext>
                  </a:extLst>
                </a:gridCol>
                <a:gridCol w="2658894">
                  <a:extLst>
                    <a:ext uri="{9D8B030D-6E8A-4147-A177-3AD203B41FA5}">
                      <a16:colId xmlns:a16="http://schemas.microsoft.com/office/drawing/2014/main" val="20002"/>
                    </a:ext>
                  </a:extLst>
                </a:gridCol>
              </a:tblGrid>
              <a:tr h="3887983">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Marenseph~mot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n~totf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marenhwc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niaggeloc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nitagma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enws</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Louons avec les anges, les rangs célestes, et les chœurs des justes en clamant et en disant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فلنشكره، ولنسبح مع</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الملائكه</a:t>
                      </a:r>
                      <a:r>
                        <a:rPr lang="ar-EG" sz="3200" b="0" i="0" u="none" strike="noStrike" kern="1200" baseline="0" dirty="0">
                          <a:solidFill>
                            <a:schemeClr val="tx1"/>
                          </a:solidFill>
                          <a:latin typeface="+mn-lt"/>
                          <a:ea typeface="+mn-ea"/>
                          <a:cs typeface="+mn-cs"/>
                        </a:rPr>
                        <a:t> وطغمات العلا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وصفوف الأبرار صارخين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قائلين،</a:t>
                      </a:r>
                      <a:r>
                        <a:rPr lang="fr-FR" sz="3200" b="0" i="0" u="none" strike="noStrike" kern="1200" baseline="0" dirty="0">
                          <a:solidFill>
                            <a:schemeClr val="tx1"/>
                          </a:solidFill>
                          <a:latin typeface="+mn-lt"/>
                          <a:ea typeface="+mn-ea"/>
                          <a:cs typeface="+mn-cs"/>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68450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77338867"/>
      </p:ext>
    </p:extLst>
  </p:cSld>
  <p:clrMapOvr>
    <a:masterClrMapping/>
  </p:clrMapOvr>
  <p:transition/>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في هذا السحر، سهل طرقنا، الداخلية والخارجية، بسترك المفرح</a:t>
            </a:r>
            <a:endParaRPr lang="fr-FR" sz="3300">
              <a:solidFill>
                <a:srgbClr val="FFFFFF"/>
              </a:solidFill>
              <a:cs typeface="Arial" charset="0"/>
            </a:endParaRPr>
          </a:p>
        </p:txBody>
      </p:sp>
      <p:sp>
        <p:nvSpPr>
          <p:cNvPr id="26627" name="Rectangle 5"/>
          <p:cNvSpPr>
            <a:spLocks noChangeArrowheads="1"/>
          </p:cNvSpPr>
          <p:nvPr/>
        </p:nvSpPr>
        <p:spPr bwMode="auto">
          <a:xfrm>
            <a:off x="1385887" y="250032"/>
            <a:ext cx="3509963" cy="2585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Qen tai han`atoou`i@ coutwn nenmwit</a:t>
            </a:r>
          </a:p>
          <a:p>
            <a:pPr algn="just" fontAlgn="base">
              <a:spcBef>
                <a:spcPct val="0"/>
              </a:spcBef>
              <a:spcAft>
                <a:spcPct val="0"/>
              </a:spcAft>
            </a:pPr>
            <a:r>
              <a:rPr lang="pt-BR" sz="2700">
                <a:solidFill>
                  <a:srgbClr val="FFFFFF"/>
                </a:solidFill>
                <a:latin typeface="CS Avva Shenouda" pitchFamily="34" charset="0"/>
                <a:cs typeface="Arial" charset="0"/>
              </a:rPr>
              <a:t> `eqoun@ nem nenmwit</a:t>
            </a:r>
          </a:p>
          <a:p>
            <a:pPr algn="just" fontAlgn="base">
              <a:spcBef>
                <a:spcPct val="0"/>
              </a:spcBef>
              <a:spcAft>
                <a:spcPct val="0"/>
              </a:spcAft>
            </a:pPr>
            <a:r>
              <a:rPr lang="pt-BR" sz="2700">
                <a:solidFill>
                  <a:srgbClr val="FFFFFF"/>
                </a:solidFill>
                <a:latin typeface="CS Avva Shenouda" pitchFamily="34" charset="0"/>
                <a:cs typeface="Arial" charset="0"/>
              </a:rPr>
              <a:t> `ebol@ qen `pounof</a:t>
            </a:r>
          </a:p>
          <a:p>
            <a:pPr algn="just" fontAlgn="base">
              <a:spcBef>
                <a:spcPct val="0"/>
              </a:spcBef>
              <a:spcAft>
                <a:spcPct val="0"/>
              </a:spcAft>
            </a:pPr>
            <a:r>
              <a:rPr lang="pt-BR" sz="2700">
                <a:solidFill>
                  <a:srgbClr val="FFFFFF"/>
                </a:solidFill>
                <a:latin typeface="CS Avva Shenouda" pitchFamily="34" charset="0"/>
                <a:cs typeface="Arial" charset="0"/>
              </a:rPr>
              <a:t> `nte tek`ckepy.</a:t>
            </a:r>
            <a:endParaRPr lang="fr-FR" sz="2700">
              <a:solidFill>
                <a:srgbClr val="FFFFFF"/>
              </a:solidFill>
              <a:latin typeface="CS Avva Shenouda" pitchFamily="34" charset="0"/>
              <a:cs typeface="Arial" charset="0"/>
            </a:endParaRPr>
          </a:p>
        </p:txBody>
      </p:sp>
      <p:sp>
        <p:nvSpPr>
          <p:cNvPr id="26628" name="Rectangle 6"/>
          <p:cNvSpPr>
            <a:spLocks noChangeArrowheads="1"/>
          </p:cNvSpPr>
          <p:nvPr/>
        </p:nvSpPr>
        <p:spPr bwMode="auto">
          <a:xfrm>
            <a:off x="2147888" y="2969419"/>
            <a:ext cx="5070872"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Aussi, en cette aurore</a:t>
            </a:r>
          </a:p>
          <a:p>
            <a:pPr algn="ctr" fontAlgn="base">
              <a:spcBef>
                <a:spcPct val="0"/>
              </a:spcBef>
              <a:spcAft>
                <a:spcPct val="0"/>
              </a:spcAft>
            </a:pPr>
            <a:r>
              <a:rPr lang="fr-FR" sz="2400" b="1" dirty="0">
                <a:solidFill>
                  <a:srgbClr val="FFFFFF"/>
                </a:solidFill>
                <a:latin typeface="Book Antiqua" pitchFamily="18" charset="0"/>
                <a:cs typeface="Arial" charset="0"/>
              </a:rPr>
              <a:t>Aplanis nos chemins</a:t>
            </a:r>
          </a:p>
          <a:p>
            <a:pPr algn="ctr" fontAlgn="base">
              <a:spcBef>
                <a:spcPct val="0"/>
              </a:spcBef>
              <a:spcAft>
                <a:spcPct val="0"/>
              </a:spcAft>
            </a:pPr>
            <a:r>
              <a:rPr lang="fr-FR" sz="2400" b="1" dirty="0">
                <a:solidFill>
                  <a:srgbClr val="FFFFFF"/>
                </a:solidFill>
                <a:latin typeface="Book Antiqua" pitchFamily="18" charset="0"/>
                <a:cs typeface="Arial" charset="0"/>
              </a:rPr>
              <a:t>Qui partent et qui reviennent</a:t>
            </a:r>
          </a:p>
          <a:p>
            <a:pPr algn="ctr" fontAlgn="base">
              <a:spcBef>
                <a:spcPct val="0"/>
              </a:spcBef>
              <a:spcAft>
                <a:spcPct val="0"/>
              </a:spcAft>
            </a:pPr>
            <a:r>
              <a:rPr lang="fr-FR" sz="2400" b="1" dirty="0">
                <a:solidFill>
                  <a:srgbClr val="FFFFFF"/>
                </a:solidFill>
                <a:latin typeface="Book Antiqua" pitchFamily="18" charset="0"/>
                <a:cs typeface="Arial" charset="0"/>
              </a:rPr>
              <a:t>Par Ton soutien joyeux</a:t>
            </a:r>
          </a:p>
        </p:txBody>
      </p:sp>
      <p:sp>
        <p:nvSpPr>
          <p:cNvPr id="2" name="Action Button: Custom 11">
            <a:hlinkClick r:id="rId2" action="ppaction://hlinksldjump" highlightClick="1"/>
            <a:extLst>
              <a:ext uri="{FF2B5EF4-FFF2-40B4-BE49-F238E27FC236}">
                <a16:creationId xmlns:a16="http://schemas.microsoft.com/office/drawing/2014/main" id="{6C70562E-4AAE-235B-F7B7-FD7EE6C5B6D6}"/>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40595549"/>
      </p:ext>
    </p:extLst>
  </p:cSld>
  <p:clrMapOvr>
    <a:masterClrMapping/>
  </p:clrMapOvr>
  <p:transition/>
</p:sld>
</file>

<file path=ppt/slides/slide4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0"/>
          <a:ext cx="9144000" cy="509778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2931268">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700" b="0" i="0" u="none" strike="noStrike" cap="none" normalizeH="0" baseline="0" dirty="0">
                          <a:ln>
                            <a:noFill/>
                          </a:ln>
                          <a:solidFill>
                            <a:schemeClr val="tx1"/>
                          </a:solidFill>
                          <a:effectLst/>
                          <a:latin typeface="Coptic1" pitchFamily="2" charset="0"/>
                          <a:cs typeface="Arial" charset="0"/>
                        </a:rPr>
                        <a:t>je v/</a:t>
                      </a:r>
                      <a:r>
                        <a:rPr kumimoji="0" lang="en-US" sz="2700" b="0" i="0" u="none" strike="noStrike" cap="none" normalizeH="0" baseline="0" dirty="0" err="1">
                          <a:ln>
                            <a:noFill/>
                          </a:ln>
                          <a:solidFill>
                            <a:schemeClr val="tx1"/>
                          </a:solidFill>
                          <a:effectLst/>
                          <a:latin typeface="Coptic1" pitchFamily="2" charset="0"/>
                          <a:cs typeface="Arial" charset="0"/>
                        </a:rPr>
                        <a:t>e~tafe~rn</a:t>
                      </a:r>
                      <a:r>
                        <a:rPr kumimoji="0" lang="en-US" sz="2700" b="0" i="0" u="none" strike="noStrike" cap="none" normalizeH="0" baseline="0" dirty="0">
                          <a:ln>
                            <a:noFill/>
                          </a:ln>
                          <a:solidFill>
                            <a:schemeClr val="tx1"/>
                          </a:solidFill>
                          <a:effectLst/>
                          <a:latin typeface="Coptic1" pitchFamily="2" charset="0"/>
                          <a:cs typeface="Arial" charset="0"/>
                        </a:rPr>
                        <a:t>/</a:t>
                      </a:r>
                      <a:r>
                        <a:rPr kumimoji="0" lang="en-US" sz="2700" b="0" i="0" u="none" strike="noStrike" cap="none" normalizeH="0" baseline="0" dirty="0" err="1">
                          <a:ln>
                            <a:noFill/>
                          </a:ln>
                          <a:solidFill>
                            <a:schemeClr val="tx1"/>
                          </a:solidFill>
                          <a:effectLst/>
                          <a:latin typeface="Coptic1" pitchFamily="2" charset="0"/>
                          <a:cs typeface="Arial" charset="0"/>
                        </a:rPr>
                        <a:t>cteuin</a:t>
                      </a:r>
                      <a:endParaRPr kumimoji="0" lang="en-US" sz="27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700" b="0" i="0" u="none" strike="noStrike" cap="none" normalizeH="0" baseline="0" dirty="0" err="1">
                          <a:ln>
                            <a:noFill/>
                          </a:ln>
                          <a:solidFill>
                            <a:schemeClr val="tx1"/>
                          </a:solidFill>
                          <a:effectLst/>
                          <a:latin typeface="Coptic1" pitchFamily="2" charset="0"/>
                          <a:cs typeface="Arial" charset="0"/>
                        </a:rPr>
                        <a:t>e~h~r</a:t>
                      </a:r>
                      <a:r>
                        <a:rPr kumimoji="0" lang="en-US" sz="2700" b="0" i="0" u="none" strike="noStrike" cap="none" normalizeH="0" baseline="0" dirty="0">
                          <a:ln>
                            <a:noFill/>
                          </a:ln>
                          <a:solidFill>
                            <a:schemeClr val="tx1"/>
                          </a:solidFill>
                          <a:effectLst/>
                          <a:latin typeface="Coptic1" pitchFamily="2" charset="0"/>
                          <a:cs typeface="Arial" charset="0"/>
                        </a:rPr>
                        <a:t>/</a:t>
                      </a:r>
                      <a:r>
                        <a:rPr kumimoji="0" lang="en-US" sz="2700" b="0" i="0" u="none" strike="noStrike" cap="none" normalizeH="0" baseline="0" dirty="0" err="1">
                          <a:ln>
                            <a:noFill/>
                          </a:ln>
                          <a:solidFill>
                            <a:schemeClr val="tx1"/>
                          </a:solidFill>
                          <a:effectLst/>
                          <a:latin typeface="Coptic1" pitchFamily="2" charset="0"/>
                          <a:cs typeface="Arial" charset="0"/>
                        </a:rPr>
                        <a:t>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e~jwn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n~h~me</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n~e~hoo~u</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h~me</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n~e~jwrh</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swp</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e~rok</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n~tenn</a:t>
                      </a:r>
                      <a:r>
                        <a:rPr kumimoji="0" lang="en-US" sz="2700" b="0" i="0" u="none" strike="noStrike" cap="none" normalizeH="0" baseline="0" dirty="0">
                          <a:ln>
                            <a:noFill/>
                          </a:ln>
                          <a:solidFill>
                            <a:schemeClr val="tx1"/>
                          </a:solidFill>
                          <a:effectLst/>
                          <a:latin typeface="Coptic1" pitchFamily="2" charset="0"/>
                          <a:cs typeface="Arial" charset="0"/>
                        </a:rPr>
                        <a:t>/</a:t>
                      </a:r>
                      <a:r>
                        <a:rPr kumimoji="0" lang="en-US" sz="2700" b="0" i="0" u="none" strike="noStrike" cap="none" normalizeH="0" baseline="0" dirty="0" err="1">
                          <a:ln>
                            <a:noFill/>
                          </a:ln>
                          <a:solidFill>
                            <a:schemeClr val="tx1"/>
                          </a:solidFill>
                          <a:effectLst/>
                          <a:latin typeface="Coptic1" pitchFamily="2" charset="0"/>
                          <a:cs typeface="Arial" charset="0"/>
                        </a:rPr>
                        <a:t>ctia</a:t>
                      </a:r>
                      <a:r>
                        <a:rPr kumimoji="0" lang="en-US" sz="2700" b="0" i="0" u="none" strike="noStrike" cap="none" normalizeH="0" baseline="0" dirty="0">
                          <a:ln>
                            <a:noFill/>
                          </a:ln>
                          <a:solidFill>
                            <a:schemeClr val="tx1"/>
                          </a:solidFill>
                          <a:effectLst/>
                          <a:latin typeface="Coptic1" pitchFamily="2" charset="0"/>
                          <a:cs typeface="Arial" charset="0"/>
                        </a:rPr>
                        <a:t> ,w nan </a:t>
                      </a:r>
                      <a:r>
                        <a:rPr kumimoji="0" lang="en-US" sz="2700" b="0" i="0" u="none" strike="noStrike" cap="none" normalizeH="0" baseline="0" dirty="0" err="1">
                          <a:ln>
                            <a:noFill/>
                          </a:ln>
                          <a:solidFill>
                            <a:schemeClr val="tx1"/>
                          </a:solidFill>
                          <a:effectLst/>
                          <a:latin typeface="Coptic1" pitchFamily="2" charset="0"/>
                          <a:cs typeface="Arial" charset="0"/>
                        </a:rPr>
                        <a:t>e~bol</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n~nena~nomia</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hiten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nentobh</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nenp~recbia</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n~te</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teno#c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n~n</a:t>
                      </a:r>
                      <a:r>
                        <a:rPr kumimoji="0" lang="en-US" sz="2700" b="0" i="0" u="none" strike="noStrike" cap="none" normalizeH="0" baseline="0" dirty="0">
                          <a:ln>
                            <a:noFill/>
                          </a:ln>
                          <a:solidFill>
                            <a:schemeClr val="tx1"/>
                          </a:solidFill>
                          <a:effectLst/>
                          <a:latin typeface="Coptic1" pitchFamily="2" charset="0"/>
                          <a:cs typeface="Arial" charset="0"/>
                        </a:rPr>
                        <a:t>/b Maria.</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700" b="0" i="0" u="none" strike="noStrike" cap="none" normalizeH="0" baseline="0" dirty="0" err="1">
                          <a:ln>
                            <a:noFill/>
                          </a:ln>
                          <a:solidFill>
                            <a:schemeClr val="tx1"/>
                          </a:solidFill>
                          <a:effectLst/>
                          <a:latin typeface="Coptic1" pitchFamily="2" charset="0"/>
                          <a:cs typeface="Arial" charset="0"/>
                        </a:rPr>
                        <a:t>Cw</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m~mon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ouoh</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nai</a:t>
                      </a:r>
                      <a:r>
                        <a:rPr kumimoji="0" lang="en-US" sz="27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500" b="0" i="0" u="none" strike="noStrike" cap="none" normalizeH="0" baseline="0" dirty="0">
                          <a:ln>
                            <a:noFill/>
                          </a:ln>
                          <a:solidFill>
                            <a:schemeClr val="tx1"/>
                          </a:solidFill>
                          <a:effectLst/>
                          <a:latin typeface="Arial" charset="0"/>
                          <a:cs typeface="Arial" charset="0"/>
                        </a:rPr>
                        <a:t>ô Toi qui a jeûné pour nous quarante jours et quarante nuits, reçois nos jeûnes et pardonne-nous nos fautes; par les prières et les intercessions de notre mère Sainte Marie.</a:t>
                      </a:r>
                      <a:endParaRPr kumimoji="0" lang="en-CA" sz="25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500" b="0" i="0" u="none" strike="noStrike" cap="none" normalizeH="0" baseline="0" dirty="0" err="1">
                          <a:ln>
                            <a:noFill/>
                          </a:ln>
                          <a:solidFill>
                            <a:schemeClr val="tx1"/>
                          </a:solidFill>
                          <a:effectLst/>
                          <a:latin typeface="Arial" charset="0"/>
                          <a:cs typeface="Arial" charset="0"/>
                        </a:rPr>
                        <a:t>Sauve</a:t>
                      </a:r>
                      <a:r>
                        <a:rPr kumimoji="0" lang="en-CA" sz="2500" b="0" i="0" u="none" strike="noStrike" cap="none" normalizeH="0" baseline="0" dirty="0">
                          <a:ln>
                            <a:noFill/>
                          </a:ln>
                          <a:solidFill>
                            <a:schemeClr val="tx1"/>
                          </a:solidFill>
                          <a:effectLst/>
                          <a:latin typeface="Arial" charset="0"/>
                          <a:cs typeface="Arial" charset="0"/>
                        </a:rPr>
                        <a:t>-nous et </a:t>
                      </a:r>
                      <a:r>
                        <a:rPr kumimoji="0" lang="en-CA" sz="2500" b="0" i="0" u="none" strike="noStrike" cap="none" normalizeH="0" baseline="0" dirty="0" err="1">
                          <a:ln>
                            <a:noFill/>
                          </a:ln>
                          <a:solidFill>
                            <a:schemeClr val="tx1"/>
                          </a:solidFill>
                          <a:effectLst/>
                          <a:latin typeface="Arial" charset="0"/>
                          <a:cs typeface="Arial" charset="0"/>
                        </a:rPr>
                        <a:t>aie</a:t>
                      </a:r>
                      <a:r>
                        <a:rPr kumimoji="0" lang="en-CA" sz="2500" b="0" i="0" u="none" strike="noStrike" cap="none" normalizeH="0" baseline="0" dirty="0">
                          <a:ln>
                            <a:noFill/>
                          </a:ln>
                          <a:solidFill>
                            <a:schemeClr val="tx1"/>
                          </a:solidFill>
                          <a:effectLst/>
                          <a:latin typeface="Arial" charset="0"/>
                          <a:cs typeface="Arial" charset="0"/>
                        </a:rPr>
                        <a:t> </a:t>
                      </a:r>
                      <a:r>
                        <a:rPr kumimoji="0" lang="en-CA" sz="2500" b="0" i="0" u="none" strike="noStrike" cap="none" normalizeH="0" baseline="0" dirty="0" err="1">
                          <a:ln>
                            <a:noFill/>
                          </a:ln>
                          <a:solidFill>
                            <a:schemeClr val="tx1"/>
                          </a:solidFill>
                          <a:effectLst/>
                          <a:latin typeface="Arial" charset="0"/>
                          <a:cs typeface="Arial" charset="0"/>
                        </a:rPr>
                        <a:t>pitié</a:t>
                      </a:r>
                      <a:r>
                        <a:rPr kumimoji="0" lang="en-CA" sz="25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"يا من صام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عنا أربعين يوماً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وأربعين ليلة، أقبل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إليك صومنا</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وإغفر</a:t>
                      </a:r>
                      <a:r>
                        <a:rPr lang="ar-EG" sz="3200" b="0" i="0" u="none" strike="noStrike" kern="1200" baseline="0" dirty="0">
                          <a:solidFill>
                            <a:schemeClr val="tx1"/>
                          </a:solidFill>
                          <a:latin typeface="+mn-lt"/>
                          <a:ea typeface="+mn-ea"/>
                          <a:cs typeface="+mn-cs"/>
                        </a:rPr>
                        <a:t> لنا</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أثامنا</a:t>
                      </a:r>
                      <a:r>
                        <a:rPr lang="ar-EG" sz="3200" b="0" i="0" u="none" strike="noStrike" kern="1200" baseline="0" dirty="0">
                          <a:solidFill>
                            <a:schemeClr val="tx1"/>
                          </a:solidFill>
                          <a:latin typeface="+mn-lt"/>
                          <a:ea typeface="+mn-ea"/>
                          <a:cs typeface="+mn-cs"/>
                        </a:rPr>
                        <a:t>، بطلبات</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وشفاعات سيدتي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القديسة مريم</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1BFA6664-FB2B-41F9-804C-DB270519F4A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Text Box 29">
            <a:hlinkClick r:id="rId3" action="ppaction://hlinksldjump"/>
            <a:extLst>
              <a:ext uri="{FF2B5EF4-FFF2-40B4-BE49-F238E27FC236}">
                <a16:creationId xmlns:a16="http://schemas.microsoft.com/office/drawing/2014/main" id="{4BE691CE-0E2F-4C8D-BFA5-E4668C262015}"/>
              </a:ext>
            </a:extLst>
          </p:cNvPr>
          <p:cNvSpPr txBox="1">
            <a:spLocks noChangeArrowheads="1"/>
          </p:cNvSpPr>
          <p:nvPr/>
        </p:nvSpPr>
        <p:spPr bwMode="auto">
          <a:xfrm>
            <a:off x="6575898" y="4507148"/>
            <a:ext cx="2568102" cy="636351"/>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2388928176"/>
      </p:ext>
    </p:extLst>
  </p:cSld>
  <p:clrMapOvr>
    <a:masterClrMapping/>
  </p:clrMapOvr>
  <p:transition/>
</p:sld>
</file>

<file path=ppt/slides/slide4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42409A01-290D-4EDC-80A6-0CCBD785BC7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5C16DFC9-84A4-40D2-87BF-B11EB5AE2150}"/>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164949507"/>
      </p:ext>
    </p:extLst>
  </p:cSld>
  <p:clrMapOvr>
    <a:masterClrMapping/>
  </p:clrMapOvr>
  <p:transition/>
</p:sld>
</file>

<file path=ppt/slides/slide4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04988689"/>
      </p:ext>
    </p:extLst>
  </p:cSld>
  <p:clrMapOvr>
    <a:masterClrMapping/>
  </p:clrMapOvr>
  <p:transition/>
</p:sld>
</file>

<file path=ppt/slides/slide4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Carême (samedi et dimanche)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4D6558C0-9439-44B8-AE21-AA8B66087DBA}"/>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92156910-002F-4AED-A867-AE872DBB98C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45070718"/>
      </p:ext>
    </p:extLst>
  </p:cSld>
  <p:clrMapOvr>
    <a:masterClrMapping/>
  </p:clrMapOvr>
  <p:transition/>
</p:sld>
</file>

<file path=ppt/slides/slide4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342183"/>
          <a:ext cx="9144000" cy="4183380"/>
        </p:xfrm>
        <a:graphic>
          <a:graphicData uri="http://schemas.openxmlformats.org/drawingml/2006/table">
            <a:tbl>
              <a:tblPr/>
              <a:tblGrid>
                <a:gridCol w="3346315">
                  <a:extLst>
                    <a:ext uri="{9D8B030D-6E8A-4147-A177-3AD203B41FA5}">
                      <a16:colId xmlns:a16="http://schemas.microsoft.com/office/drawing/2014/main" val="20000"/>
                    </a:ext>
                  </a:extLst>
                </a:gridCol>
                <a:gridCol w="3080425">
                  <a:extLst>
                    <a:ext uri="{9D8B030D-6E8A-4147-A177-3AD203B41FA5}">
                      <a16:colId xmlns:a16="http://schemas.microsoft.com/office/drawing/2014/main" val="20001"/>
                    </a:ext>
                  </a:extLst>
                </a:gridCol>
                <a:gridCol w="2717260">
                  <a:extLst>
                    <a:ext uri="{9D8B030D-6E8A-4147-A177-3AD203B41FA5}">
                      <a16:colId xmlns:a16="http://schemas.microsoft.com/office/drawing/2014/main" val="20002"/>
                    </a:ext>
                  </a:extLst>
                </a:gridCol>
              </a:tblGrid>
              <a:tr h="4085617">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V/</a:t>
                      </a:r>
                      <a:r>
                        <a:rPr kumimoji="0" lang="en-US" sz="3000" b="0" i="0" u="none" strike="noStrike" cap="none" normalizeH="0" baseline="0" dirty="0" err="1">
                          <a:ln>
                            <a:noFill/>
                          </a:ln>
                          <a:solidFill>
                            <a:schemeClr val="tx1"/>
                          </a:solidFill>
                          <a:effectLst/>
                          <a:latin typeface="Coptic1" pitchFamily="2" charset="0"/>
                          <a:cs typeface="Arial" charset="0"/>
                        </a:rPr>
                        <a:t>e~tafe~rn</a:t>
                      </a:r>
                      <a:r>
                        <a:rPr kumimoji="0" lang="en-US" sz="3000" b="0" i="0" u="none" strike="noStrike" cap="none" normalizeH="0" baseline="0" dirty="0">
                          <a:ln>
                            <a:noFill/>
                          </a:ln>
                          <a:solidFill>
                            <a:schemeClr val="tx1"/>
                          </a:solidFill>
                          <a:effectLst/>
                          <a:latin typeface="Coptic1" pitchFamily="2" charset="0"/>
                          <a:cs typeface="Arial" charset="0"/>
                        </a:rPr>
                        <a:t>/c-</a:t>
                      </a:r>
                      <a:r>
                        <a:rPr kumimoji="0" lang="en-US" sz="3000" b="0" i="0" u="none" strike="noStrike" cap="none" normalizeH="0" baseline="0" dirty="0" err="1">
                          <a:ln>
                            <a:noFill/>
                          </a:ln>
                          <a:solidFill>
                            <a:schemeClr val="tx1"/>
                          </a:solidFill>
                          <a:effectLst/>
                          <a:latin typeface="Coptic1" pitchFamily="2" charset="0"/>
                          <a:cs typeface="Arial" charset="0"/>
                        </a:rPr>
                        <a:t>teuin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e~h~r</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e~jwn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n~h~me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n~e~hoo~u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h~me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n~e~jwrh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sa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n~tefcwtten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Qui a jeûné pour nous quarante jours et quarante nuits pour nous sauver de nos péchés</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الذي صام عنا، أربعين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يوماً وأربعين ليلة،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حتي خلصنا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خطايانا</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9BC32AE5-6FD2-43E5-B5A4-A852AC1D2D4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Text Box 29">
            <a:hlinkClick r:id="rId3" action="ppaction://hlinksldjump"/>
            <a:extLst>
              <a:ext uri="{FF2B5EF4-FFF2-40B4-BE49-F238E27FC236}">
                <a16:creationId xmlns:a16="http://schemas.microsoft.com/office/drawing/2014/main" id="{5F123CC2-07CD-4EF6-B5FD-E5CD3CA8234C}"/>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305542247"/>
      </p:ext>
    </p:extLst>
  </p:cSld>
  <p:clrMapOvr>
    <a:masterClrMapping/>
  </p:clrMapOvr>
  <p:transition/>
</p:sld>
</file>

<file path=ppt/slides/slide4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C3BF5C85-0500-4CE6-963A-81997D0C8A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1F40E69A-1643-4E36-B23F-9016A5952279}"/>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586028224"/>
      </p:ext>
    </p:extLst>
  </p:cSld>
  <p:clrMapOvr>
    <a:masterClrMapping/>
  </p:clrMapOvr>
  <p:transition/>
</p:sld>
</file>

<file path=ppt/slides/slide4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15336222"/>
      </p:ext>
    </p:extLst>
  </p:cSld>
  <p:clrMapOvr>
    <a:masterClrMapping/>
  </p:clrMapOvr>
  <p:transition/>
</p:sld>
</file>

<file path=ppt/slides/slide4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Annonciation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613FF0F0-8F0B-4403-99F8-F3F0C47A0529}"/>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07C9975E-B8A1-45D8-BF4D-C1DB80C81D2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33361571"/>
      </p:ext>
    </p:extLst>
  </p:cSld>
  <p:clrMapOvr>
    <a:masterClrMapping/>
  </p:clrMapOvr>
  <p:transition/>
</p:sld>
</file>

<file path=ppt/slides/slide4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40987"/>
          <a:ext cx="9144000" cy="3203643"/>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203643">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V/</a:t>
                      </a:r>
                      <a:r>
                        <a:rPr kumimoji="0" lang="en-US" sz="3200" b="0" i="0" u="none" strike="noStrike" cap="none" normalizeH="0" baseline="0" dirty="0" err="1">
                          <a:ln>
                            <a:noFill/>
                          </a:ln>
                          <a:solidFill>
                            <a:schemeClr val="tx1"/>
                          </a:solidFill>
                          <a:effectLst/>
                          <a:latin typeface="Coptic1" pitchFamily="2" charset="0"/>
                          <a:cs typeface="Arial" charset="0"/>
                        </a:rPr>
                        <a:t>e~taf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icarx</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Qui s’est incarné de la vierge.</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الذي تجسد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العذراء.</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8DCD310D-DEF1-4BB9-A715-937F6DEF6F5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Text Box 29">
            <a:hlinkClick r:id="rId3" action="ppaction://hlinksldjump"/>
            <a:extLst>
              <a:ext uri="{FF2B5EF4-FFF2-40B4-BE49-F238E27FC236}">
                <a16:creationId xmlns:a16="http://schemas.microsoft.com/office/drawing/2014/main" id="{E7DF7B63-0EC3-45D4-951B-F6A0D1F6B704}"/>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427952012"/>
      </p:ext>
    </p:extLst>
  </p:cSld>
  <p:clrMapOvr>
    <a:masterClrMapping/>
  </p:clrMapOvr>
  <p:transition/>
</p:sld>
</file>

<file path=ppt/slides/slide4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35CBA088-2A88-4898-8519-24CBDE1C996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F8B88D2E-F717-4B0F-AB8E-B253BA8DA4FA}"/>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615434234"/>
      </p:ext>
    </p:extLst>
  </p:cSld>
  <p:clrMapOvr>
    <a:masterClrMapping/>
  </p:clrMapOvr>
  <p:transition/>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لننطق بعدلك، كل يوم، ونمجد قوتك، مع داود النبي</a:t>
            </a:r>
            <a:endParaRPr lang="fr-FR" sz="3300">
              <a:solidFill>
                <a:srgbClr val="FFFFFF"/>
              </a:solidFill>
              <a:cs typeface="Arial" charset="0"/>
            </a:endParaRPr>
          </a:p>
        </p:txBody>
      </p:sp>
      <p:sp>
        <p:nvSpPr>
          <p:cNvPr id="27651"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E;renjw `ntekme;myi@ `n`ehoou niben @ `ntenhwc `etekjom@ nem Dauid pi`provytyc.</a:t>
            </a:r>
            <a:endParaRPr lang="fr-FR" sz="2700">
              <a:solidFill>
                <a:srgbClr val="FFFFFF"/>
              </a:solidFill>
              <a:latin typeface="CS Avva Shenouda" pitchFamily="34" charset="0"/>
              <a:cs typeface="Arial" charset="0"/>
            </a:endParaRPr>
          </a:p>
        </p:txBody>
      </p:sp>
      <p:sp>
        <p:nvSpPr>
          <p:cNvPr id="27652"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Afin que chaque jour</a:t>
            </a:r>
          </a:p>
          <a:p>
            <a:pPr algn="ctr" fontAlgn="base">
              <a:spcBef>
                <a:spcPct val="0"/>
              </a:spcBef>
              <a:spcAft>
                <a:spcPct val="0"/>
              </a:spcAft>
            </a:pPr>
            <a:r>
              <a:rPr lang="fr-FR" sz="2400" b="1" dirty="0">
                <a:solidFill>
                  <a:srgbClr val="FFFFFF"/>
                </a:solidFill>
                <a:latin typeface="Book Antiqua" pitchFamily="18" charset="0"/>
                <a:cs typeface="Arial" charset="0"/>
              </a:rPr>
              <a:t>Nous disions Ta justice</a:t>
            </a:r>
          </a:p>
          <a:p>
            <a:pPr algn="ctr" fontAlgn="base">
              <a:spcBef>
                <a:spcPct val="0"/>
              </a:spcBef>
              <a:spcAft>
                <a:spcPct val="0"/>
              </a:spcAft>
            </a:pPr>
            <a:r>
              <a:rPr lang="fr-FR" sz="2400" b="1" dirty="0">
                <a:solidFill>
                  <a:srgbClr val="FFFFFF"/>
                </a:solidFill>
                <a:latin typeface="Book Antiqua" pitchFamily="18" charset="0"/>
                <a:cs typeface="Arial" charset="0"/>
              </a:rPr>
              <a:t>Glorifions Ta puissance</a:t>
            </a:r>
          </a:p>
          <a:p>
            <a:pPr algn="ctr" fontAlgn="base">
              <a:spcBef>
                <a:spcPct val="0"/>
              </a:spcBef>
              <a:spcAft>
                <a:spcPct val="0"/>
              </a:spcAft>
            </a:pPr>
            <a:r>
              <a:rPr lang="fr-FR" sz="2400" b="1" dirty="0">
                <a:solidFill>
                  <a:srgbClr val="FFFFFF"/>
                </a:solidFill>
                <a:latin typeface="Book Antiqua" pitchFamily="18" charset="0"/>
                <a:cs typeface="Arial" charset="0"/>
              </a:rPr>
              <a:t>Avec prophète David.</a:t>
            </a:r>
          </a:p>
        </p:txBody>
      </p:sp>
      <p:sp>
        <p:nvSpPr>
          <p:cNvPr id="2" name="Action Button: Custom 11">
            <a:hlinkClick r:id="rId2" action="ppaction://hlinksldjump" highlightClick="1"/>
            <a:extLst>
              <a:ext uri="{FF2B5EF4-FFF2-40B4-BE49-F238E27FC236}">
                <a16:creationId xmlns:a16="http://schemas.microsoft.com/office/drawing/2014/main" id="{D258F3E6-96A5-2494-E80B-266886DDF81E}"/>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89550845"/>
      </p:ext>
    </p:extLst>
  </p:cSld>
  <p:clrMapOvr>
    <a:masterClrMapping/>
  </p:clrMapOvr>
  <p:transition/>
</p:sld>
</file>

<file path=ppt/slides/slide4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40946380"/>
      </p:ext>
    </p:extLst>
  </p:cSld>
  <p:clrMapOvr>
    <a:masterClrMapping/>
  </p:clrMapOvr>
  <p:transition/>
</p:sld>
</file>

<file path=ppt/slides/slide4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Dimanche des rameaux</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3" action="ppaction://hlinksldjump" highlightClick="1"/>
            <a:extLst>
              <a:ext uri="{FF2B5EF4-FFF2-40B4-BE49-F238E27FC236}">
                <a16:creationId xmlns:a16="http://schemas.microsoft.com/office/drawing/2014/main" id="{79890140-A11B-444A-9A84-56EE74B56C77}"/>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8748231"/>
      </p:ext>
    </p:extLst>
  </p:cSld>
  <p:clrMapOvr>
    <a:masterClrMapping/>
  </p:clrMapOvr>
  <p:transition/>
</p:sld>
</file>

<file path=ppt/slides/slide4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40987"/>
          <a:ext cx="9144000" cy="3203643"/>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203643">
                <a:tc>
                  <a:txBody>
                    <a:bodyPr/>
                    <a:lstStyle/>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e~Ieroucal</a:t>
                      </a:r>
                      <a:r>
                        <a:rPr kumimoji="0" lang="en-US" sz="3200" b="0" i="0" u="none" strike="noStrike" cap="none" normalizeH="0" baseline="0" dirty="0">
                          <a:ln>
                            <a:noFill/>
                          </a:ln>
                          <a:solidFill>
                            <a:schemeClr val="tx1"/>
                          </a:solidFill>
                          <a:effectLst/>
                          <a:latin typeface="Coptic1" pitchFamily="2" charset="0"/>
                          <a:cs typeface="Arial" charset="0"/>
                        </a:rPr>
                        <a:t>/m.</a:t>
                      </a:r>
                      <a:br>
                        <a:rPr kumimoji="0" lang="en-US" sz="3200" b="0" i="0" u="none" strike="noStrike" cap="none" normalizeH="0" baseline="0" dirty="0">
                          <a:ln>
                            <a:noFill/>
                          </a:ln>
                          <a:solidFill>
                            <a:schemeClr val="tx1"/>
                          </a:solidFill>
                          <a:effectLst/>
                          <a:latin typeface="Coptic1" pitchFamily="2" charset="0"/>
                          <a:cs typeface="Arial" charset="0"/>
                        </a:rPr>
                      </a:b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Fils de Dieu est entrée à Jérusalem.</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ابن الله دخل اورشليم.</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Text Box 29">
            <a:hlinkClick r:id="rId3" action="ppaction://hlinksldjump"/>
            <a:extLst>
              <a:ext uri="{FF2B5EF4-FFF2-40B4-BE49-F238E27FC236}">
                <a16:creationId xmlns:a16="http://schemas.microsoft.com/office/drawing/2014/main" id="{CA3A6947-9C4E-4C0A-9E9C-B4210F6A9BFB}"/>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3419992330"/>
      </p:ext>
    </p:extLst>
  </p:cSld>
  <p:clrMapOvr>
    <a:masterClrMapping/>
  </p:clrMapOvr>
  <p:transition/>
</p:sld>
</file>

<file path=ppt/slides/slide4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36989733"/>
      </p:ext>
    </p:extLst>
  </p:cSld>
  <p:clrMapOvr>
    <a:masterClrMapping/>
  </p:clrMapOvr>
  <p:transition/>
</p:sld>
</file>

<file path=ppt/slides/slide4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67041377"/>
      </p:ext>
    </p:extLst>
  </p:cSld>
  <p:clrMapOvr>
    <a:masterClrMapping/>
  </p:clrMapOvr>
  <p:transition/>
</p:sld>
</file>

<file path=ppt/slides/slide4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2153639661"/>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Résurrection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5DAFE3BF-3ED1-4B0B-8A22-52E4433279F3}"/>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BA3E0E27-1787-4A4F-A64C-72F5204F295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89952535"/>
      </p:ext>
    </p:extLst>
  </p:cSld>
  <p:clrMapOvr>
    <a:masterClrMapping/>
  </p:clrMapOvr>
  <p:transition/>
</p:sld>
</file>

<file path=ppt/slides/slide4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369651"/>
          <a:ext cx="9144000" cy="397002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638145">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m~mahsomt</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Roi de gloire est ressuscité d’entre les morts le troisième jour.</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ملك المجد، قام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الأموات في اليوم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الثالث.</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18F8EE01-41C9-4E81-ABE9-5CC71B21D52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Text Box 29">
            <a:hlinkClick r:id="rId3" action="ppaction://hlinksldjump"/>
            <a:extLst>
              <a:ext uri="{FF2B5EF4-FFF2-40B4-BE49-F238E27FC236}">
                <a16:creationId xmlns:a16="http://schemas.microsoft.com/office/drawing/2014/main" id="{73C9FE87-C947-4EF5-A9CE-01DBF9F600AB}"/>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4067959713"/>
      </p:ext>
    </p:extLst>
  </p:cSld>
  <p:clrMapOvr>
    <a:masterClrMapping/>
  </p:clrMapOvr>
  <p:transition/>
</p:sld>
</file>

<file path=ppt/slides/slide4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D5F53AAD-063B-4E86-949D-B16872D92D8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F1E5B3EA-484E-40A9-98BC-2230867CE56A}"/>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172574655"/>
      </p:ext>
    </p:extLst>
  </p:cSld>
  <p:clrMapOvr>
    <a:masterClrMapping/>
  </p:clrMapOvr>
  <p:transition/>
</p:sld>
</file>

<file path=ppt/slides/slide4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99760226"/>
      </p:ext>
    </p:extLst>
  </p:cSld>
  <p:clrMapOvr>
    <a:masterClrMapping/>
  </p:clrMapOvr>
  <p:transition/>
</p:sld>
</file>

<file path=ppt/slides/slide4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Ascension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005F5393-B8D3-433B-BA8C-28EF0D58E2E6}"/>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44299C75-53F2-4C95-8A00-451ABDC587E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6">
            <a:extLst>
              <a:ext uri="{FF2B5EF4-FFF2-40B4-BE49-F238E27FC236}">
                <a16:creationId xmlns:a16="http://schemas.microsoft.com/office/drawing/2014/main" id="{63235CB8-C9B4-43A2-B69E-E6B324DC962A}"/>
              </a:ext>
            </a:extLst>
          </p:cNvPr>
          <p:cNvGraphicFramePr>
            <a:graphicFrameLocks noGrp="1"/>
          </p:cNvGraphicFramePr>
          <p:nvPr>
            <p:extLst>
              <p:ext uri="{D42A27DB-BD31-4B8C-83A1-F6EECF244321}">
                <p14:modId xmlns:p14="http://schemas.microsoft.com/office/powerpoint/2010/main" val="1267577915"/>
              </p:ext>
            </p:extLst>
          </p:nvPr>
        </p:nvGraphicFramePr>
        <p:xfrm>
          <a:off x="0" y="435313"/>
          <a:ext cx="9144000" cy="4396740"/>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 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0" name="Text Box 53">
            <a:hlinkClick r:id="rId4" action="ppaction://hlinksldjump"/>
            <a:extLst>
              <a:ext uri="{FF2B5EF4-FFF2-40B4-BE49-F238E27FC236}">
                <a16:creationId xmlns:a16="http://schemas.microsoft.com/office/drawing/2014/main" id="{2338BC63-9E1F-4264-83FB-56AD65A7B12F}"/>
              </a:ext>
            </a:extLst>
          </p:cNvPr>
          <p:cNvSpPr txBox="1">
            <a:spLocks noChangeArrowheads="1"/>
          </p:cNvSpPr>
          <p:nvPr/>
        </p:nvSpPr>
        <p:spPr bwMode="auto">
          <a:xfrm>
            <a:off x="7736733" y="4722049"/>
            <a:ext cx="1407268"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Ascension - Long</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079149541"/>
      </p:ext>
    </p:extLst>
  </p:cSld>
  <p:clrMapOvr>
    <a:masterClrMapping/>
  </p:clrMapOvr>
  <p:transition/>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قائلين بسلامك، أيها المسيح مخلصنا، رقدنا وقمنا، لأننا توكلنا عليك</a:t>
            </a:r>
            <a:endParaRPr lang="fr-FR" sz="3300">
              <a:solidFill>
                <a:srgbClr val="FFFFFF"/>
              </a:solidFill>
              <a:cs typeface="Arial" charset="0"/>
            </a:endParaRPr>
          </a:p>
        </p:txBody>
      </p:sp>
      <p:sp>
        <p:nvSpPr>
          <p:cNvPr id="28675"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nl-NL" sz="2700">
                <a:solidFill>
                  <a:srgbClr val="FFFFFF"/>
                </a:solidFill>
                <a:latin typeface="CS Avva Shenouda" pitchFamily="34" charset="0"/>
                <a:cs typeface="Arial" charset="0"/>
              </a:rPr>
              <a:t>Je qen tekhiryny@ P=,=c Pen=c=w=r @ `anenkot `antwoun@ je` anerhelpic `erok.</a:t>
            </a:r>
            <a:endParaRPr lang="fr-FR" sz="2700">
              <a:solidFill>
                <a:srgbClr val="FFFFFF"/>
              </a:solidFill>
              <a:latin typeface="CS Avva Shenouda" pitchFamily="34" charset="0"/>
              <a:cs typeface="Arial" charset="0"/>
            </a:endParaRPr>
          </a:p>
        </p:txBody>
      </p:sp>
      <p:sp>
        <p:nvSpPr>
          <p:cNvPr id="28676" name="Rectangle 6"/>
          <p:cNvSpPr>
            <a:spLocks noChangeArrowheads="1"/>
          </p:cNvSpPr>
          <p:nvPr/>
        </p:nvSpPr>
        <p:spPr bwMode="auto">
          <a:xfrm>
            <a:off x="1818085" y="2969419"/>
            <a:ext cx="540067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En disant : dans Ta paix</a:t>
            </a:r>
          </a:p>
          <a:p>
            <a:pPr algn="ctr" fontAlgn="base">
              <a:spcBef>
                <a:spcPct val="0"/>
              </a:spcBef>
              <a:spcAft>
                <a:spcPct val="0"/>
              </a:spcAft>
            </a:pPr>
            <a:r>
              <a:rPr lang="fr-FR" sz="2400" b="1" dirty="0">
                <a:solidFill>
                  <a:srgbClr val="FFFFFF"/>
                </a:solidFill>
                <a:latin typeface="Book Antiqua" pitchFamily="18" charset="0"/>
                <a:cs typeface="Arial" charset="0"/>
              </a:rPr>
              <a:t>Ô Christ notre Sauveur</a:t>
            </a:r>
          </a:p>
          <a:p>
            <a:pPr algn="ctr" fontAlgn="base">
              <a:spcBef>
                <a:spcPct val="0"/>
              </a:spcBef>
              <a:spcAft>
                <a:spcPct val="0"/>
              </a:spcAft>
            </a:pPr>
            <a:r>
              <a:rPr lang="fr-FR" sz="2400" b="1" dirty="0">
                <a:solidFill>
                  <a:srgbClr val="FFFFFF"/>
                </a:solidFill>
                <a:latin typeface="Book Antiqua" pitchFamily="18" charset="0"/>
                <a:cs typeface="Arial" charset="0"/>
              </a:rPr>
              <a:t>Nous nous couchons, levons</a:t>
            </a:r>
          </a:p>
          <a:p>
            <a:pPr algn="ctr" fontAlgn="base">
              <a:spcBef>
                <a:spcPct val="0"/>
              </a:spcBef>
              <a:spcAft>
                <a:spcPct val="0"/>
              </a:spcAft>
            </a:pPr>
            <a:r>
              <a:rPr lang="fr-FR" sz="2400" b="1" dirty="0">
                <a:solidFill>
                  <a:srgbClr val="FFFFFF"/>
                </a:solidFill>
                <a:latin typeface="Book Antiqua" pitchFamily="18" charset="0"/>
                <a:cs typeface="Arial" charset="0"/>
              </a:rPr>
              <a:t>Car nous comptons sur Toi</a:t>
            </a:r>
          </a:p>
        </p:txBody>
      </p:sp>
      <p:sp>
        <p:nvSpPr>
          <p:cNvPr id="2" name="Action Button: Custom 11">
            <a:hlinkClick r:id="rId2" action="ppaction://hlinksldjump" highlightClick="1"/>
            <a:extLst>
              <a:ext uri="{FF2B5EF4-FFF2-40B4-BE49-F238E27FC236}">
                <a16:creationId xmlns:a16="http://schemas.microsoft.com/office/drawing/2014/main" id="{087B2BFF-047D-4DD3-B9DB-7F7B38182CD0}"/>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03360714"/>
      </p:ext>
    </p:extLst>
  </p:cSld>
  <p:clrMapOvr>
    <a:masterClrMapping/>
  </p:clrMapOvr>
  <p:transition/>
</p:sld>
</file>

<file path=ppt/slides/slide4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70867142"/>
              </p:ext>
            </p:extLst>
          </p:nvPr>
        </p:nvGraphicFramePr>
        <p:xfrm>
          <a:off x="0" y="207523"/>
          <a:ext cx="9144000" cy="3909060"/>
        </p:xfrm>
        <a:graphic>
          <a:graphicData uri="http://schemas.openxmlformats.org/drawingml/2006/table">
            <a:tbl>
              <a:tblPr/>
              <a:tblGrid>
                <a:gridCol w="3184187">
                  <a:extLst>
                    <a:ext uri="{9D8B030D-6E8A-4147-A177-3AD203B41FA5}">
                      <a16:colId xmlns:a16="http://schemas.microsoft.com/office/drawing/2014/main" val="20000"/>
                    </a:ext>
                  </a:extLst>
                </a:gridCol>
                <a:gridCol w="3164732">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3826213">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V/</a:t>
                      </a:r>
                      <a:r>
                        <a:rPr kumimoji="0" lang="en-US" sz="2800" b="0" i="0" u="none" strike="noStrike" cap="none" normalizeH="0" baseline="0" dirty="0" err="1">
                          <a:ln>
                            <a:noFill/>
                          </a:ln>
                          <a:solidFill>
                            <a:schemeClr val="tx1"/>
                          </a:solidFill>
                          <a:effectLst/>
                          <a:latin typeface="Coptic1" pitchFamily="2" charset="0"/>
                          <a:cs typeface="Arial" charset="0"/>
                        </a:rPr>
                        <a:t>e~taftwnf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afsenaf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afhemci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caoui~nam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m~Pefiwt</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Cw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700" b="0" i="0" u="none" strike="noStrike" kern="1200" baseline="0" dirty="0">
                          <a:solidFill>
                            <a:schemeClr val="tx1"/>
                          </a:solidFill>
                          <a:latin typeface="+mn-lt"/>
                          <a:ea typeface="+mn-ea"/>
                          <a:cs typeface="+mn-cs"/>
                        </a:rPr>
                        <a:t>Celui qui est ressuscité d’entre les morts, Est monté aux cieux et s’est assis à la droite de Son Père.</a:t>
                      </a:r>
                      <a:endParaRPr kumimoji="0" lang="en-CA"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cap="none" normalizeH="0" baseline="0" dirty="0" err="1">
                          <a:ln>
                            <a:noFill/>
                          </a:ln>
                          <a:solidFill>
                            <a:schemeClr val="tx1"/>
                          </a:solidFill>
                          <a:effectLst/>
                          <a:latin typeface="Arial" charset="0"/>
                          <a:cs typeface="Arial" charset="0"/>
                        </a:rPr>
                        <a:t>Sauve</a:t>
                      </a:r>
                      <a:r>
                        <a:rPr kumimoji="0" lang="en-CA" sz="2700" b="0" i="0" u="none" strike="noStrike" cap="none" normalizeH="0" baseline="0" dirty="0">
                          <a:ln>
                            <a:noFill/>
                          </a:ln>
                          <a:solidFill>
                            <a:schemeClr val="tx1"/>
                          </a:solidFill>
                          <a:effectLst/>
                          <a:latin typeface="Arial" charset="0"/>
                          <a:cs typeface="Arial" charset="0"/>
                        </a:rPr>
                        <a:t>-nous et </a:t>
                      </a:r>
                      <a:r>
                        <a:rPr kumimoji="0" lang="en-CA" sz="2700" b="0" i="0" u="none" strike="noStrike" cap="none" normalizeH="0" baseline="0" dirty="0" err="1">
                          <a:ln>
                            <a:noFill/>
                          </a:ln>
                          <a:solidFill>
                            <a:schemeClr val="tx1"/>
                          </a:solidFill>
                          <a:effectLst/>
                          <a:latin typeface="Arial" charset="0"/>
                          <a:cs typeface="Arial" charset="0"/>
                        </a:rPr>
                        <a:t>aie</a:t>
                      </a:r>
                      <a:r>
                        <a:rPr kumimoji="0" lang="en-CA" sz="2700" b="0" i="0" u="none" strike="noStrike" cap="none" normalizeH="0" baseline="0" dirty="0">
                          <a:ln>
                            <a:noFill/>
                          </a:ln>
                          <a:solidFill>
                            <a:schemeClr val="tx1"/>
                          </a:solidFill>
                          <a:effectLst/>
                          <a:latin typeface="Arial" charset="0"/>
                          <a:cs typeface="Arial" charset="0"/>
                        </a:rPr>
                        <a:t> </a:t>
                      </a:r>
                      <a:r>
                        <a:rPr kumimoji="0" lang="en-CA" sz="2700" b="0" i="0" u="none" strike="noStrike" cap="none" normalizeH="0" baseline="0" dirty="0" err="1">
                          <a:ln>
                            <a:noFill/>
                          </a:ln>
                          <a:solidFill>
                            <a:schemeClr val="tx1"/>
                          </a:solidFill>
                          <a:effectLst/>
                          <a:latin typeface="Arial" charset="0"/>
                          <a:cs typeface="Arial" charset="0"/>
                        </a:rPr>
                        <a:t>pitié</a:t>
                      </a:r>
                      <a:r>
                        <a:rPr kumimoji="0" lang="en-CA" sz="27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ربنا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يسوع المسيح. الذي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قام من الأموات، وصعد</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إلى السموات، وجلس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عن يمين أبيه.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Text Box 29">
            <a:hlinkClick r:id="rId2" action="ppaction://hlinksldjump"/>
            <a:extLst>
              <a:ext uri="{FF2B5EF4-FFF2-40B4-BE49-F238E27FC236}">
                <a16:creationId xmlns:a16="http://schemas.microsoft.com/office/drawing/2014/main" id="{EF9BA71D-BC4C-4A3D-A319-1FBB6B97896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6" name="Action Button: Custom 3">
            <a:hlinkClick r:id="rId3" action="ppaction://hlinksldjump" highlightClick="1"/>
            <a:extLst>
              <a:ext uri="{FF2B5EF4-FFF2-40B4-BE49-F238E27FC236}">
                <a16:creationId xmlns:a16="http://schemas.microsoft.com/office/drawing/2014/main" id="{182B3FFB-84C0-4474-996B-AA3C538782F9}"/>
              </a:ext>
            </a:extLst>
          </p:cNvPr>
          <p:cNvSpPr/>
          <p:nvPr/>
        </p:nvSpPr>
        <p:spPr bwMode="auto">
          <a:xfrm>
            <a:off x="185311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53423467"/>
      </p:ext>
    </p:extLst>
  </p:cSld>
  <p:clrMapOvr>
    <a:masterClrMapping/>
  </p:clrMapOvr>
  <p:transition/>
</p:sld>
</file>

<file path=ppt/slides/slide4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5B1D5800-4A53-4DB2-99E5-C208558A032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8044B424-31D1-4358-8BE3-DB7E4B0910DE}"/>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558219606"/>
      </p:ext>
    </p:extLst>
  </p:cSld>
  <p:clrMapOvr>
    <a:masterClrMapping/>
  </p:clrMapOvr>
  <p:transition/>
</p:sld>
</file>

<file path=ppt/slides/slide4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47808296"/>
      </p:ext>
    </p:extLst>
  </p:cSld>
  <p:clrMapOvr>
    <a:masterClrMapping/>
  </p:clrMapOvr>
  <p:transition/>
</p:sld>
</file>

<file path=ppt/slides/slide4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42913"/>
          <a:ext cx="9144000" cy="4457700"/>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n~e~mp~sa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a~non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nipictoc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qanis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n~o~ryodoxoc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tenounof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nia~ggeloc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nefsai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nia~poctoloc</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Rends-nous dignes nous les croyants, les fils de l'orthodoxie, afin que nous nous réjouissions avec les anges et les apôtres de Ses fêtes.</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600" b="0" i="0" u="none" strike="noStrike" cap="none" normalizeH="0" baseline="0" dirty="0" err="1">
                          <a:ln>
                            <a:noFill/>
                          </a:ln>
                          <a:solidFill>
                            <a:schemeClr val="tx1"/>
                          </a:solidFill>
                          <a:effectLst/>
                          <a:latin typeface="Arial" pitchFamily="34" charset="0"/>
                          <a:ea typeface="MS Mincho" pitchFamily="49" charset="-128"/>
                          <a:cs typeface="Arial" pitchFamily="34" charset="0"/>
                        </a:rPr>
                        <a:t>إجعلنا</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 مستحقين نحن</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المؤمنين، بني</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الارثوذكسية، لكي</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نفرح مع الملائكة</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والرسل بأعياده.</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3563376224"/>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Ascension - Long</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005F5393-B8D3-433B-BA8C-28EF0D58E2E6}"/>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44299C75-53F2-4C95-8A00-451ABDC587E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55626568"/>
      </p:ext>
    </p:extLst>
  </p:cSld>
  <p:clrMapOvr>
    <a:masterClrMapping/>
  </p:clrMapOvr>
  <p:transition/>
</p:sld>
</file>

<file path=ppt/slides/slide4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357492"/>
          <a:ext cx="9144000" cy="4058866"/>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 </a:t>
                      </a:r>
                      <a:r>
                        <a:rPr kumimoji="0" lang="en-US" sz="3200" b="0" i="0" u="none" strike="noStrike" cap="none" normalizeH="0" baseline="0" dirty="0" err="1">
                          <a:ln>
                            <a:noFill/>
                          </a:ln>
                          <a:solidFill>
                            <a:schemeClr val="tx1"/>
                          </a:solidFill>
                          <a:effectLst/>
                          <a:latin typeface="Coptic1" pitchFamily="2" charset="0"/>
                          <a:cs typeface="Arial" charset="0"/>
                        </a:rPr>
                        <a:t>peno#c</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V~] </a:t>
                      </a:r>
                      <a:r>
                        <a:rPr kumimoji="0" lang="en-US" sz="3200" b="0" i="0" u="none" strike="noStrike" cap="none" normalizeH="0" baseline="0" dirty="0" err="1">
                          <a:ln>
                            <a:noFill/>
                          </a:ln>
                          <a:solidFill>
                            <a:schemeClr val="tx1"/>
                          </a:solidFill>
                          <a:effectLst/>
                          <a:latin typeface="Coptic1" pitchFamily="2" charset="0"/>
                          <a:cs typeface="Arial" charset="0"/>
                        </a:rPr>
                        <a:t>pimonogen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afouw~nh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n~nefa~poctoloc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menenca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tefa~nactacic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Notre Seigneur Jésus-Christ Le Dieu unique est apparu à Ses apôtres après Sa Résurrection.</a:t>
                      </a:r>
                      <a:endParaRPr kumimoji="0" lang="en-CA"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أن</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ربنا يسوع المسيح</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الله</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الوحيد ظهر لرسله</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بعد قيامته.</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87426355"/>
      </p:ext>
    </p:extLst>
  </p:cSld>
  <p:clrMapOvr>
    <a:masterClrMapping/>
  </p:clrMapOvr>
  <p:transition/>
</p:sld>
</file>

<file path=ppt/slides/slide4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6207"/>
          <a:ext cx="9144000" cy="484784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all/</a:t>
                      </a:r>
                      <a:r>
                        <a:rPr kumimoji="0" lang="en-US" sz="2800" b="0" i="0" u="none" strike="noStrike" cap="none" normalizeH="0" baseline="0" dirty="0" err="1">
                          <a:ln>
                            <a:noFill/>
                          </a:ln>
                          <a:solidFill>
                            <a:schemeClr val="tx1"/>
                          </a:solidFill>
                          <a:effectLst/>
                          <a:latin typeface="Coptic1" pitchFamily="2" charset="0"/>
                          <a:cs typeface="Arial" charset="0"/>
                        </a:rPr>
                        <a:t>louia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aftwnf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afsenaf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Doxa Patri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Chantons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Alléluia Le Christ est ressuscité des morts et Est monté aux cieux.</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Gloire au père et au Fils, et le Saint-Esprit.</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فلنرتل، فلنرتل، فلنرتل</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بهلليويا</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المسيح قام</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 بين الأموات، وصعد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إلى السموات.</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المجد للآب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والإبن</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والروح القدس.</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09668149"/>
      </p:ext>
    </p:extLst>
  </p:cSld>
  <p:clrMapOvr>
    <a:masterClrMapping/>
  </p:clrMapOvr>
  <p:transition/>
</p:sld>
</file>

<file path=ppt/slides/slide4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0"/>
          <a:ext cx="9144000" cy="5006340"/>
        </p:xfrm>
        <a:graphic>
          <a:graphicData uri="http://schemas.openxmlformats.org/drawingml/2006/table">
            <a:tbl>
              <a:tblPr/>
              <a:tblGrid>
                <a:gridCol w="3352800">
                  <a:extLst>
                    <a:ext uri="{9D8B030D-6E8A-4147-A177-3AD203B41FA5}">
                      <a16:colId xmlns:a16="http://schemas.microsoft.com/office/drawing/2014/main" val="20000"/>
                    </a:ext>
                  </a:extLst>
                </a:gridCol>
                <a:gridCol w="3106366">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err="1">
                          <a:ln>
                            <a:noFill/>
                          </a:ln>
                          <a:solidFill>
                            <a:schemeClr val="tx1"/>
                          </a:solidFill>
                          <a:effectLst/>
                          <a:latin typeface="Coptic1" pitchFamily="2" charset="0"/>
                          <a:cs typeface="Arial" charset="0"/>
                        </a:rPr>
                        <a:t>N~houo</a:t>
                      </a:r>
                      <a:r>
                        <a:rPr kumimoji="0" lang="en-US" sz="2700" b="0" i="0" u="none" strike="noStrike" cap="none" normalizeH="0" baseline="0" dirty="0">
                          <a:ln>
                            <a:noFill/>
                          </a:ln>
                          <a:solidFill>
                            <a:schemeClr val="tx1"/>
                          </a:solidFill>
                          <a:effectLst/>
                          <a:latin typeface="Coptic1" pitchFamily="2" charset="0"/>
                          <a:cs typeface="Arial" charset="0"/>
                        </a:rPr>
                        <a:t>~ de </a:t>
                      </a:r>
                      <a:r>
                        <a:rPr kumimoji="0" lang="en-US" sz="2700" b="0" i="0" u="none" strike="noStrike" cap="none" normalizeH="0" baseline="0" dirty="0" err="1">
                          <a:ln>
                            <a:noFill/>
                          </a:ln>
                          <a:solidFill>
                            <a:schemeClr val="tx1"/>
                          </a:solidFill>
                          <a:effectLst/>
                          <a:latin typeface="Coptic1" pitchFamily="2" charset="0"/>
                          <a:cs typeface="Arial" charset="0"/>
                        </a:rPr>
                        <a:t>qen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nai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e~hoou</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afe~nou</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e~bol</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sa</a:t>
                      </a:r>
                      <a:r>
                        <a:rPr kumimoji="0" lang="en-US" sz="2700" b="0" i="0" u="none" strike="noStrike" cap="none" normalizeH="0" baseline="0" dirty="0">
                          <a:ln>
                            <a:noFill/>
                          </a:ln>
                          <a:solidFill>
                            <a:schemeClr val="tx1"/>
                          </a:solidFill>
                          <a:effectLst/>
                          <a:latin typeface="Coptic1" pitchFamily="2" charset="0"/>
                          <a:cs typeface="Arial" charset="0"/>
                        </a:rPr>
                        <a:t> B/</a:t>
                      </a:r>
                      <a:r>
                        <a:rPr kumimoji="0" lang="en-US" sz="2700" b="0" i="0" u="none" strike="noStrike" cap="none" normalizeH="0" baseline="0" dirty="0" err="1">
                          <a:ln>
                            <a:noFill/>
                          </a:ln>
                          <a:solidFill>
                            <a:schemeClr val="tx1"/>
                          </a:solidFill>
                          <a:effectLst/>
                          <a:latin typeface="Coptic1" pitchFamily="2" charset="0"/>
                          <a:cs typeface="Arial" charset="0"/>
                        </a:rPr>
                        <a:t>yania</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auo~lf</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e~p~swi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ouranoc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afhemci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caoui~nam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m~Pefiwt</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N~jwk</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e~bol</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n~je</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p~caji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n~Dauid</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pihumnodoc</a:t>
                      </a:r>
                      <a:r>
                        <a:rPr kumimoji="0" lang="en-US" sz="2700" b="0" i="0" u="none" strike="noStrike" cap="none" normalizeH="0" baseline="0" dirty="0">
                          <a:ln>
                            <a:noFill/>
                          </a:ln>
                          <a:solidFill>
                            <a:schemeClr val="tx1"/>
                          </a:solidFill>
                          <a:effectLst/>
                          <a:latin typeface="Coptic1" pitchFamily="2" charset="0"/>
                          <a:cs typeface="Arial" charset="0"/>
                        </a:rPr>
                        <a:t>: je </a:t>
                      </a:r>
                      <a:r>
                        <a:rPr kumimoji="0" lang="en-US" sz="2700" b="0" i="0" u="none" strike="noStrike" cap="none" normalizeH="0" baseline="0" dirty="0" err="1">
                          <a:ln>
                            <a:noFill/>
                          </a:ln>
                          <a:solidFill>
                            <a:schemeClr val="tx1"/>
                          </a:solidFill>
                          <a:effectLst/>
                          <a:latin typeface="Coptic1" pitchFamily="2" charset="0"/>
                          <a:cs typeface="Arial" charset="0"/>
                        </a:rPr>
                        <a:t>afsenaf</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e~p~swi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n~je</a:t>
                      </a:r>
                      <a:r>
                        <a:rPr kumimoji="0" lang="en-US" sz="2700" b="0" i="0" u="none" strike="noStrike" cap="none" normalizeH="0" baseline="0" dirty="0">
                          <a:ln>
                            <a:noFill/>
                          </a:ln>
                          <a:solidFill>
                            <a:schemeClr val="tx1"/>
                          </a:solidFill>
                          <a:effectLst/>
                          <a:latin typeface="Coptic1" pitchFamily="2" charset="0"/>
                          <a:cs typeface="Arial" charset="0"/>
                        </a:rPr>
                        <a:t> V] </a:t>
                      </a:r>
                      <a:r>
                        <a:rPr kumimoji="0" lang="en-US" sz="2700" b="0" i="0" u="none" strike="noStrike" cap="none" normalizeH="0" baseline="0" dirty="0" err="1">
                          <a:ln>
                            <a:noFill/>
                          </a:ln>
                          <a:solidFill>
                            <a:schemeClr val="tx1"/>
                          </a:solidFill>
                          <a:effectLst/>
                          <a:latin typeface="Coptic1" pitchFamily="2" charset="0"/>
                          <a:cs typeface="Arial" charset="0"/>
                        </a:rPr>
                        <a:t>qen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ouounof</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oue~s~l</a:t>
                      </a:r>
                      <a:r>
                        <a:rPr kumimoji="0" lang="en-US" sz="2700" b="0" i="0" u="none" strike="noStrike" cap="none" normalizeH="0" baseline="0" dirty="0">
                          <a:ln>
                            <a:noFill/>
                          </a:ln>
                          <a:solidFill>
                            <a:schemeClr val="tx1"/>
                          </a:solidFill>
                          <a:effectLst/>
                          <a:latin typeface="Coptic1" pitchFamily="2" charset="0"/>
                          <a:cs typeface="Arial" charset="0"/>
                        </a:rPr>
                        <a:t>/</a:t>
                      </a:r>
                      <a:r>
                        <a:rPr kumimoji="0" lang="en-US" sz="2700" b="0" i="0" u="none" strike="noStrike" cap="none" normalizeH="0" baseline="0" dirty="0" err="1">
                          <a:ln>
                            <a:noFill/>
                          </a:ln>
                          <a:solidFill>
                            <a:schemeClr val="tx1"/>
                          </a:solidFill>
                          <a:effectLst/>
                          <a:latin typeface="Coptic1" pitchFamily="2" charset="0"/>
                          <a:cs typeface="Arial" charset="0"/>
                        </a:rPr>
                        <a:t>loui</a:t>
                      </a:r>
                      <a:r>
                        <a:rPr kumimoji="0" lang="en-US" sz="27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mn-lt"/>
                          <a:cs typeface="Arial" charset="0"/>
                        </a:rPr>
                        <a:t>Ce jour, Il est venu à Béthanie et est monté au ciel et s’est assis à la droite de Son Père et a achevé la prophétie de David le psalmiste : Dieu est monté avec allégresse et joie.</a:t>
                      </a:r>
                      <a:endParaRPr kumimoji="0" lang="en-CA" sz="27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أما في هذا اليوم،</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حضر إلى بيت عنيا،</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وصعد إلى السماء،</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وجلس عن يمين أبيه،</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وأكمل نبوة داود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المرتل، أن الله صعد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بتهليل وفرح.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21288436"/>
      </p:ext>
    </p:extLst>
  </p:cSld>
  <p:clrMapOvr>
    <a:masterClrMapping/>
  </p:clrMapOvr>
  <p:transition/>
</p:sld>
</file>

<file path=ppt/slides/slide4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6207"/>
          <a:ext cx="9144000" cy="484784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all/</a:t>
                      </a:r>
                      <a:r>
                        <a:rPr kumimoji="0" lang="en-US" sz="2800" b="0" i="0" u="none" strike="noStrike" cap="none" normalizeH="0" baseline="0" dirty="0" err="1">
                          <a:ln>
                            <a:noFill/>
                          </a:ln>
                          <a:solidFill>
                            <a:schemeClr val="tx1"/>
                          </a:solidFill>
                          <a:effectLst/>
                          <a:latin typeface="Coptic1" pitchFamily="2" charset="0"/>
                          <a:cs typeface="Arial" charset="0"/>
                        </a:rPr>
                        <a:t>louia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aftwnf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afsenaf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Chantons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Alléluia Le Christ est ressuscité des morts et Est monté aux cieux.</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Maintenant et toujours pour les siècles des siècles. Amen.</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فلنرتل، فلنرتل، فلنرتل</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بهلليويا</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المسيح قام</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 بين الأموات، وصعد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إلى السموات.</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الآن وكل أوان وإلي</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دهر الدهور أمين.</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68766699"/>
      </p:ext>
    </p:extLst>
  </p:cSld>
  <p:clrMapOvr>
    <a:masterClrMapping/>
  </p:clrMapOvr>
  <p:transition/>
</p:sld>
</file>

<file path=ppt/slides/slide4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64851"/>
          <a:ext cx="9144000" cy="4823460"/>
        </p:xfrm>
        <a:graphic>
          <a:graphicData uri="http://schemas.openxmlformats.org/drawingml/2006/table">
            <a:tbl>
              <a:tblPr/>
              <a:tblGrid>
                <a:gridCol w="3417651">
                  <a:extLst>
                    <a:ext uri="{9D8B030D-6E8A-4147-A177-3AD203B41FA5}">
                      <a16:colId xmlns:a16="http://schemas.microsoft.com/office/drawing/2014/main" val="20000"/>
                    </a:ext>
                  </a:extLst>
                </a:gridCol>
                <a:gridCol w="3041515">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Hwc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ouhwc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m~beri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caji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m~pefw~ou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nefs~v</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aftwnf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e~bolqen</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e~ymwout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afsenaf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e~p~swi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e~niv</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oui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Efjwc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pia~poctoloc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tefmete~pictol</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n~joc</a:t>
                      </a:r>
                      <a:r>
                        <a:rPr kumimoji="0" lang="en-US" sz="2400" b="0" i="0" u="none" strike="noStrike" cap="none" normalizeH="0" baseline="0" dirty="0">
                          <a:ln>
                            <a:noFill/>
                          </a:ln>
                          <a:solidFill>
                            <a:schemeClr val="tx1"/>
                          </a:solidFill>
                          <a:effectLst/>
                          <a:latin typeface="Coptic1" pitchFamily="2" charset="0"/>
                          <a:cs typeface="Arial" charset="0"/>
                        </a:rPr>
                        <a:t> au[</a:t>
                      </a:r>
                      <a:r>
                        <a:rPr kumimoji="0" lang="en-US" sz="2400" b="0" i="0" u="none" strike="noStrike" cap="none" normalizeH="0" baseline="0" dirty="0" err="1">
                          <a:ln>
                            <a:noFill/>
                          </a:ln>
                          <a:solidFill>
                            <a:schemeClr val="tx1"/>
                          </a:solidFill>
                          <a:effectLst/>
                          <a:latin typeface="Coptic1" pitchFamily="2" charset="0"/>
                          <a:cs typeface="Arial" charset="0"/>
                        </a:rPr>
                        <a:t>nejwou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hana~ggeloc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hane~xocia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hanjom</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Chantez au Seigneur un nouveau chant, parlez de Sa gloire et de ses merveilles. Christ est ressuscité d’entre les morts et est monté aux cieux. L’apôtre a dit dans son épître que les anges le servent avec puissance et force.</a:t>
                      </a:r>
                      <a:endParaRPr kumimoji="0" lang="en-CA"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سبحوا الرب تسبيحاً</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جديداً، تحدثوا بمجده</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وعجائبه. المسيح قام</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من بين الأموات، وصعد</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إلى السموات. قال</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الرسول في رسالته،</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إن الملائكة تخدمه</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بسلطان وقوة.</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83880272"/>
      </p:ext>
    </p:extLst>
  </p:cSld>
  <p:clrMapOvr>
    <a:masterClrMapping/>
  </p:clrMapOvr>
  <p:transition/>
</p:sld>
</file>

<file path=ppt/slides/slide4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6207"/>
          <a:ext cx="9144000" cy="484784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all/</a:t>
                      </a:r>
                      <a:r>
                        <a:rPr kumimoji="0" lang="en-US" sz="2800" b="0" i="0" u="none" strike="noStrike" cap="none" normalizeH="0" baseline="0" dirty="0" err="1">
                          <a:ln>
                            <a:noFill/>
                          </a:ln>
                          <a:solidFill>
                            <a:schemeClr val="tx1"/>
                          </a:solidFill>
                          <a:effectLst/>
                          <a:latin typeface="Coptic1" pitchFamily="2" charset="0"/>
                          <a:cs typeface="Arial" charset="0"/>
                        </a:rPr>
                        <a:t>louia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aftwnf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afsenaf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Chantons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Alléluia Le Christ est ressuscité des morts et Est monté aux cieux.</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Maintenant et toujours pour les siècles des siècles. Amen.</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فلنرتل، فلنرتل، فلنرتل</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بهلليويا</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المسيح قام</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 بين الأموات، وصعد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إلى السموات.</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الآن وكل أوان وإلي</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دهر الدهور أمين.</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88759042"/>
      </p:ext>
    </p:extLst>
  </p:cSld>
  <p:clrMapOvr>
    <a:masterClrMapping/>
  </p:clrMapOvr>
  <p:transition/>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ها ما هو الحسن، وما هو الحلو، إلا اتفاق اخوة، ساكنين معاً.</a:t>
            </a:r>
            <a:endParaRPr lang="fr-FR" sz="3300">
              <a:solidFill>
                <a:srgbClr val="FFFFFF"/>
              </a:solidFill>
              <a:cs typeface="Arial" charset="0"/>
            </a:endParaRPr>
          </a:p>
        </p:txBody>
      </p:sp>
      <p:sp>
        <p:nvSpPr>
          <p:cNvPr id="29699"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Hyppe `oupe;nanef @ ie oupetholj `ebyl@ e``p]ma] `nhan`cnyou @ `eusop hi ouma.</a:t>
            </a:r>
          </a:p>
        </p:txBody>
      </p:sp>
      <p:sp>
        <p:nvSpPr>
          <p:cNvPr id="29700"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Il n’est chose agréable</a:t>
            </a:r>
          </a:p>
          <a:p>
            <a:pPr algn="ctr" fontAlgn="base">
              <a:spcBef>
                <a:spcPct val="0"/>
              </a:spcBef>
              <a:spcAft>
                <a:spcPct val="0"/>
              </a:spcAft>
            </a:pPr>
            <a:r>
              <a:rPr lang="fr-FR" sz="2400" b="1" dirty="0">
                <a:solidFill>
                  <a:srgbClr val="FFFFFF"/>
                </a:solidFill>
                <a:latin typeface="Book Antiqua" pitchFamily="18" charset="0"/>
                <a:cs typeface="Arial" charset="0"/>
              </a:rPr>
              <a:t>Il n’est chose aussi douce</a:t>
            </a:r>
          </a:p>
          <a:p>
            <a:pPr algn="ctr" fontAlgn="base">
              <a:spcBef>
                <a:spcPct val="0"/>
              </a:spcBef>
              <a:spcAft>
                <a:spcPct val="0"/>
              </a:spcAft>
            </a:pPr>
            <a:r>
              <a:rPr lang="fr-FR" sz="2400" b="1" dirty="0">
                <a:solidFill>
                  <a:srgbClr val="FFFFFF"/>
                </a:solidFill>
                <a:latin typeface="Book Antiqua" pitchFamily="18" charset="0"/>
                <a:cs typeface="Arial" charset="0"/>
              </a:rPr>
              <a:t>Que l’entente des frères</a:t>
            </a:r>
          </a:p>
          <a:p>
            <a:pPr algn="ctr" fontAlgn="base">
              <a:spcBef>
                <a:spcPct val="0"/>
              </a:spcBef>
              <a:spcAft>
                <a:spcPct val="0"/>
              </a:spcAft>
            </a:pPr>
            <a:r>
              <a:rPr lang="fr-FR" sz="2400" b="1" dirty="0">
                <a:solidFill>
                  <a:srgbClr val="FFFFFF"/>
                </a:solidFill>
                <a:latin typeface="Book Antiqua" pitchFamily="18" charset="0"/>
                <a:cs typeface="Arial" charset="0"/>
              </a:rPr>
              <a:t>Quand ils demeurent ensemble.</a:t>
            </a:r>
          </a:p>
        </p:txBody>
      </p:sp>
      <p:sp>
        <p:nvSpPr>
          <p:cNvPr id="2" name="Action Button: Custom 11">
            <a:hlinkClick r:id="rId2" action="ppaction://hlinksldjump" highlightClick="1"/>
            <a:extLst>
              <a:ext uri="{FF2B5EF4-FFF2-40B4-BE49-F238E27FC236}">
                <a16:creationId xmlns:a16="http://schemas.microsoft.com/office/drawing/2014/main" id="{CC68A066-B74E-A310-E810-709061B9580A}"/>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92723756"/>
      </p:ext>
    </p:extLst>
  </p:cSld>
  <p:clrMapOvr>
    <a:masterClrMapping/>
  </p:clrMapOvr>
  <p:transition/>
</p:sld>
</file>

<file path=ppt/slides/slide4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0"/>
          <a:ext cx="9144000" cy="5097780"/>
        </p:xfrm>
        <a:graphic>
          <a:graphicData uri="http://schemas.openxmlformats.org/drawingml/2006/table">
            <a:tbl>
              <a:tblPr/>
              <a:tblGrid>
                <a:gridCol w="3566809">
                  <a:extLst>
                    <a:ext uri="{9D8B030D-6E8A-4147-A177-3AD203B41FA5}">
                      <a16:colId xmlns:a16="http://schemas.microsoft.com/office/drawing/2014/main" val="20000"/>
                    </a:ext>
                  </a:extLst>
                </a:gridCol>
                <a:gridCol w="2827506">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Tenw~s</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enjw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m~moc</a:t>
                      </a:r>
                      <a:r>
                        <a:rPr kumimoji="0" lang="en-US" sz="3000" b="0" i="0" u="none" strike="noStrike" cap="none" normalizeH="0" baseline="0" dirty="0">
                          <a:ln>
                            <a:noFill/>
                          </a:ln>
                          <a:solidFill>
                            <a:schemeClr val="tx1"/>
                          </a:solidFill>
                          <a:effectLst/>
                          <a:latin typeface="Coptic1" pitchFamily="2" charset="0"/>
                          <a:cs typeface="Arial" charset="0"/>
                        </a:rPr>
                        <a:t>: je w~ </a:t>
                      </a:r>
                      <a:r>
                        <a:rPr kumimoji="0" lang="en-US" sz="3000" b="0" i="0" u="none" strike="noStrike" cap="none" normalizeH="0" baseline="0" dirty="0" err="1">
                          <a:ln>
                            <a:noFill/>
                          </a:ln>
                          <a:solidFill>
                            <a:schemeClr val="tx1"/>
                          </a:solidFill>
                          <a:effectLst/>
                          <a:latin typeface="Coptic1" pitchFamily="2" charset="0"/>
                          <a:cs typeface="Arial" charset="0"/>
                        </a:rPr>
                        <a:t>peno#c</a:t>
                      </a:r>
                      <a:r>
                        <a:rPr kumimoji="0" lang="en-US" sz="3000" b="0" i="0" u="none" strike="noStrike" cap="none" normalizeH="0" baseline="0" dirty="0">
                          <a:ln>
                            <a:noFill/>
                          </a:ln>
                          <a:solidFill>
                            <a:schemeClr val="tx1"/>
                          </a:solidFill>
                          <a:effectLst/>
                          <a:latin typeface="Coptic1" pitchFamily="2" charset="0"/>
                          <a:cs typeface="Arial" charset="0"/>
                        </a:rPr>
                        <a:t># I/#</a:t>
                      </a:r>
                      <a:r>
                        <a:rPr kumimoji="0" lang="en-US" sz="3000" b="0" i="0" u="none" strike="noStrike" cap="none" normalizeH="0" baseline="0" dirty="0" err="1">
                          <a:ln>
                            <a:noFill/>
                          </a:ln>
                          <a:solidFill>
                            <a:schemeClr val="tx1"/>
                          </a:solidFill>
                          <a:effectLst/>
                          <a:latin typeface="Coptic1" pitchFamily="2" charset="0"/>
                          <a:cs typeface="Arial" charset="0"/>
                        </a:rPr>
                        <a:t>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a:t>
                      </a:r>
                      <a:r>
                        <a:rPr kumimoji="0" lang="en-US" sz="3000" b="0" i="0" u="none" strike="noStrike" cap="none" normalizeH="0" baseline="0" dirty="0">
                          <a:ln>
                            <a:noFill/>
                          </a:ln>
                          <a:solidFill>
                            <a:schemeClr val="tx1"/>
                          </a:solidFill>
                          <a:effectLst/>
                          <a:latin typeface="Coptic1" pitchFamily="2" charset="0"/>
                          <a:cs typeface="Arial" charset="0"/>
                        </a:rPr>
                        <a:t>#. V/</a:t>
                      </a:r>
                      <a:r>
                        <a:rPr kumimoji="0" lang="en-US" sz="3000" b="0" i="0" u="none" strike="noStrike" cap="none" normalizeH="0" baseline="0" dirty="0" err="1">
                          <a:ln>
                            <a:noFill/>
                          </a:ln>
                          <a:solidFill>
                            <a:schemeClr val="tx1"/>
                          </a:solidFill>
                          <a:effectLst/>
                          <a:latin typeface="Coptic1" pitchFamily="2" charset="0"/>
                          <a:cs typeface="Arial" charset="0"/>
                        </a:rPr>
                        <a:t>e~taftwnf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e~bolqen</a:t>
                      </a:r>
                      <a:r>
                        <a:rPr kumimoji="0" lang="en-US" sz="3000" b="0" i="0" u="none" strike="noStrike" cap="none" normalizeH="0" baseline="0" dirty="0">
                          <a:ln>
                            <a:noFill/>
                          </a:ln>
                          <a:solidFill>
                            <a:schemeClr val="tx1"/>
                          </a:solidFill>
                          <a:effectLst/>
                          <a:latin typeface="Coptic1" pitchFamily="2" charset="0"/>
                          <a:cs typeface="Arial" charset="0"/>
                        </a:rPr>
                        <a:t> n/</a:t>
                      </a:r>
                      <a:r>
                        <a:rPr kumimoji="0" lang="en-US" sz="3000" b="0" i="0" u="none" strike="noStrike" cap="none" normalizeH="0" baseline="0" dirty="0" err="1">
                          <a:ln>
                            <a:noFill/>
                          </a:ln>
                          <a:solidFill>
                            <a:schemeClr val="tx1"/>
                          </a:solidFill>
                          <a:effectLst/>
                          <a:latin typeface="Coptic1" pitchFamily="2" charset="0"/>
                          <a:cs typeface="Arial" charset="0"/>
                        </a:rPr>
                        <a:t>e~ymwout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afsenaf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e~p~swi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e~niv</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oui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afhemci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caoui~nam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m~Pefiwt</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700" b="0" i="0" u="none" strike="noStrike" kern="1200" baseline="0" dirty="0">
                          <a:solidFill>
                            <a:schemeClr val="tx1"/>
                          </a:solidFill>
                          <a:latin typeface="+mn-lt"/>
                          <a:ea typeface="+mn-ea"/>
                          <a:cs typeface="+mn-cs"/>
                        </a:rPr>
                        <a:t>Nous te proclamons en disant: Celui qui est ressuscité d’entre les morts, Est monté aux cieux et s’est assis à la droite de Son Père.</a:t>
                      </a:r>
                      <a:endParaRPr kumimoji="0" lang="en-CA"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cap="none" normalizeH="0" baseline="0" dirty="0" err="1">
                          <a:ln>
                            <a:noFill/>
                          </a:ln>
                          <a:solidFill>
                            <a:schemeClr val="tx1"/>
                          </a:solidFill>
                          <a:effectLst/>
                          <a:latin typeface="Arial" charset="0"/>
                          <a:cs typeface="Arial" charset="0"/>
                        </a:rPr>
                        <a:t>Sauve</a:t>
                      </a:r>
                      <a:r>
                        <a:rPr kumimoji="0" lang="en-CA" sz="2700" b="0" i="0" u="none" strike="noStrike" cap="none" normalizeH="0" baseline="0" dirty="0">
                          <a:ln>
                            <a:noFill/>
                          </a:ln>
                          <a:solidFill>
                            <a:schemeClr val="tx1"/>
                          </a:solidFill>
                          <a:effectLst/>
                          <a:latin typeface="Arial" charset="0"/>
                          <a:cs typeface="Arial" charset="0"/>
                        </a:rPr>
                        <a:t>-nous et </a:t>
                      </a:r>
                      <a:r>
                        <a:rPr kumimoji="0" lang="en-CA" sz="2700" b="0" i="0" u="none" strike="noStrike" cap="none" normalizeH="0" baseline="0" dirty="0" err="1">
                          <a:ln>
                            <a:noFill/>
                          </a:ln>
                          <a:solidFill>
                            <a:schemeClr val="tx1"/>
                          </a:solidFill>
                          <a:effectLst/>
                          <a:latin typeface="Arial" charset="0"/>
                          <a:cs typeface="Arial" charset="0"/>
                        </a:rPr>
                        <a:t>aie</a:t>
                      </a:r>
                      <a:r>
                        <a:rPr kumimoji="0" lang="en-CA" sz="2700" b="0" i="0" u="none" strike="noStrike" cap="none" normalizeH="0" baseline="0" dirty="0">
                          <a:ln>
                            <a:noFill/>
                          </a:ln>
                          <a:solidFill>
                            <a:schemeClr val="tx1"/>
                          </a:solidFill>
                          <a:effectLst/>
                          <a:latin typeface="Arial" charset="0"/>
                          <a:cs typeface="Arial" charset="0"/>
                        </a:rPr>
                        <a:t> </a:t>
                      </a:r>
                      <a:r>
                        <a:rPr kumimoji="0" lang="en-CA" sz="2700" b="0" i="0" u="none" strike="noStrike" cap="none" normalizeH="0" baseline="0" dirty="0" err="1">
                          <a:ln>
                            <a:noFill/>
                          </a:ln>
                          <a:solidFill>
                            <a:schemeClr val="tx1"/>
                          </a:solidFill>
                          <a:effectLst/>
                          <a:latin typeface="Arial" charset="0"/>
                          <a:cs typeface="Arial" charset="0"/>
                        </a:rPr>
                        <a:t>pitié</a:t>
                      </a:r>
                      <a:r>
                        <a:rPr kumimoji="0" lang="en-CA" sz="27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نصرخ قائلين: 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ربنا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يسوع المسيح. الذي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قام من الأموات، وصعد</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إلى السموات، وجلس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عن يمين أبيه.</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Text Box 29">
            <a:hlinkClick r:id="rId2" action="ppaction://hlinksldjump"/>
            <a:extLst>
              <a:ext uri="{FF2B5EF4-FFF2-40B4-BE49-F238E27FC236}">
                <a16:creationId xmlns:a16="http://schemas.microsoft.com/office/drawing/2014/main" id="{EF9BA71D-BC4C-4A3D-A319-1FBB6B97896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6" name="Action Button: Custom 3">
            <a:hlinkClick r:id="rId3" action="ppaction://hlinksldjump" highlightClick="1"/>
            <a:extLst>
              <a:ext uri="{FF2B5EF4-FFF2-40B4-BE49-F238E27FC236}">
                <a16:creationId xmlns:a16="http://schemas.microsoft.com/office/drawing/2014/main" id="{182B3FFB-84C0-4474-996B-AA3C538782F9}"/>
              </a:ext>
            </a:extLst>
          </p:cNvPr>
          <p:cNvSpPr/>
          <p:nvPr/>
        </p:nvSpPr>
        <p:spPr bwMode="auto">
          <a:xfrm>
            <a:off x="185311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67119879"/>
      </p:ext>
    </p:extLst>
  </p:cSld>
  <p:clrMapOvr>
    <a:masterClrMapping/>
  </p:clrMapOvr>
  <p:transition/>
</p:sld>
</file>

<file path=ppt/slides/slide4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5B1D5800-4A53-4DB2-99E5-C208558A032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8044B424-31D1-4358-8BE3-DB7E4B0910DE}"/>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55210382"/>
      </p:ext>
    </p:extLst>
  </p:cSld>
  <p:clrMapOvr>
    <a:masterClrMapping/>
  </p:clrMapOvr>
  <p:transition/>
</p:sld>
</file>

<file path=ppt/slides/slide4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04602077"/>
      </p:ext>
    </p:extLst>
  </p:cSld>
  <p:clrMapOvr>
    <a:masterClrMapping/>
  </p:clrMapOvr>
  <p:transition/>
</p:sld>
</file>

<file path=ppt/slides/slide4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Pentecôte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B11E2530-8EE2-4427-815D-A2F30B34D6C1}"/>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1FD783CB-2FF7-429A-8971-3871B477300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91109896"/>
      </p:ext>
    </p:extLst>
  </p:cSld>
  <p:clrMapOvr>
    <a:masterClrMapping/>
  </p:clrMapOvr>
  <p:transition/>
</p:sld>
</file>

<file path=ppt/slides/slide4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304800"/>
          <a:ext cx="9144000" cy="3981855"/>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981855">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afouwrp</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m~piParakl</a:t>
                      </a:r>
                      <a:r>
                        <a:rPr kumimoji="0" lang="en-US" sz="3200" b="0" i="0" u="none" strike="noStrike" cap="none" normalizeH="0" baseline="0" dirty="0">
                          <a:ln>
                            <a:noFill/>
                          </a:ln>
                          <a:solidFill>
                            <a:schemeClr val="tx1"/>
                          </a:solidFill>
                          <a:effectLst/>
                          <a:latin typeface="Coptic1" pitchFamily="2" charset="0"/>
                          <a:cs typeface="Arial" charset="0"/>
                        </a:rPr>
                        <a:t>/ton:</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Christ est ressuscité puis est monté et nous a envoyé le Paraclet l’esprit de vérité.</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المسيح قام ثم صعد،</a:t>
                      </a: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وارسل لنا </a:t>
                      </a:r>
                      <a:r>
                        <a:rPr lang="ar-EG" sz="3200" b="0" i="0" u="none" strike="noStrike" kern="1200" baseline="0" dirty="0" err="1">
                          <a:solidFill>
                            <a:schemeClr val="tx1"/>
                          </a:solidFill>
                          <a:latin typeface="+mn-lt"/>
                          <a:ea typeface="+mn-ea"/>
                          <a:cs typeface="+mn-cs"/>
                        </a:rPr>
                        <a:t>البارقليط</a:t>
                      </a:r>
                      <a:endParaRPr lang="ar-EG"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روح الحق.</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3BF4D750-99F7-493F-B692-EBF77E79E88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0" name="Text Box 29">
            <a:hlinkClick r:id="rId3" action="ppaction://hlinksldjump"/>
            <a:extLst>
              <a:ext uri="{FF2B5EF4-FFF2-40B4-BE49-F238E27FC236}">
                <a16:creationId xmlns:a16="http://schemas.microsoft.com/office/drawing/2014/main" id="{C4246165-E117-4702-9296-720763DBE97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209634515"/>
      </p:ext>
    </p:extLst>
  </p:cSld>
  <p:clrMapOvr>
    <a:masterClrMapping/>
  </p:clrMapOvr>
  <p:transition/>
</p:sld>
</file>

<file path=ppt/slides/slide4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7102601F-EDC8-4754-AF3F-2BD8BBBB3E3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F5056AA7-024B-4D96-9942-62A94DC17F1D}"/>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332001814"/>
      </p:ext>
    </p:extLst>
  </p:cSld>
  <p:clrMapOvr>
    <a:masterClrMapping/>
  </p:clrMapOvr>
  <p:transition/>
</p:sld>
</file>

<file path=ppt/slides/slide4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75443785"/>
      </p:ext>
    </p:extLst>
  </p:cSld>
  <p:clrMapOvr>
    <a:masterClrMapping/>
  </p:clrMapOvr>
  <p:transition/>
</p:sld>
</file>

<file path=ppt/slides/slide4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Entrée en Egypte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E50510FA-4FEB-4A50-94AF-8869254F7436}"/>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B63E95AE-F1FC-436F-851C-7A1CD9D6C35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08580175"/>
      </p:ext>
    </p:extLst>
  </p:cSld>
  <p:clrMapOvr>
    <a:masterClrMapping/>
  </p:clrMapOvr>
  <p:transition/>
</p:sld>
</file>

<file path=ppt/slides/slide4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40757"/>
          <a:ext cx="9144000" cy="4058866"/>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i-FI" sz="3200" b="0" i="0" u="none" strike="noStrike" cap="none" normalizeH="0" baseline="0" dirty="0">
                          <a:ln>
                            <a:noFill/>
                          </a:ln>
                          <a:solidFill>
                            <a:schemeClr val="tx1"/>
                          </a:solidFill>
                          <a:effectLst/>
                          <a:latin typeface="Coptic1" pitchFamily="2" charset="0"/>
                          <a:cs typeface="Arial" charset="0"/>
                        </a:rPr>
                        <a:t>Ps/ri m~V]: af~i e~qoun e~pkahi n~&lt;/mi.</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Fils de Dieu est entré en terre d’Egypte.</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err="1">
                          <a:solidFill>
                            <a:schemeClr val="tx1"/>
                          </a:solidFill>
                          <a:latin typeface="+mn-lt"/>
                          <a:ea typeface="+mn-ea"/>
                          <a:cs typeface="+mn-cs"/>
                        </a:rPr>
                        <a:t>إبن</a:t>
                      </a:r>
                      <a:r>
                        <a:rPr lang="ar-EG" sz="3200" b="0" i="0" u="none" strike="noStrike" kern="1200" baseline="0" dirty="0">
                          <a:solidFill>
                            <a:schemeClr val="tx1"/>
                          </a:solidFill>
                          <a:latin typeface="+mn-lt"/>
                          <a:ea typeface="+mn-ea"/>
                          <a:cs typeface="+mn-cs"/>
                        </a:rPr>
                        <a:t> الله دخل إلى أرض</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مصر .</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AF9D9CE0-AA65-40E6-A24E-F2A6EE55987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Text Box 29">
            <a:hlinkClick r:id="rId3" action="ppaction://hlinksldjump"/>
            <a:extLst>
              <a:ext uri="{FF2B5EF4-FFF2-40B4-BE49-F238E27FC236}">
                <a16:creationId xmlns:a16="http://schemas.microsoft.com/office/drawing/2014/main" id="{8901BB69-E621-43FE-9280-486737E33F5A}"/>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462250880"/>
      </p:ext>
    </p:extLst>
  </p:cSld>
  <p:clrMapOvr>
    <a:masterClrMapping/>
  </p:clrMapOvr>
  <p:transition/>
</p:sld>
</file>

<file path=ppt/slides/slide4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3079E4FB-5D6A-42F0-909F-62B273648CA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9302F4FA-06FF-4F99-B92F-5DFA35EAF057}"/>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47719278"/>
      </p:ext>
    </p:extLst>
  </p:cSld>
  <p:clrMapOvr>
    <a:masterClrMapping/>
  </p:clrMapOvr>
  <p:transition/>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متفقين، بمحبة حقيقية، انجيلية، كمثل الرسل.</a:t>
            </a:r>
            <a:endParaRPr lang="fr-FR" sz="3300">
              <a:solidFill>
                <a:srgbClr val="FFFFFF"/>
              </a:solidFill>
              <a:cs typeface="Arial" charset="0"/>
            </a:endParaRPr>
          </a:p>
        </p:txBody>
      </p:sp>
      <p:sp>
        <p:nvSpPr>
          <p:cNvPr id="30723"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Euercumvwnin @ qen ou`agapy `mmyi @ `neu`aggeliky @ kata ni`apoctoloc</a:t>
            </a:r>
            <a:endParaRPr lang="fr-FR" sz="2700">
              <a:solidFill>
                <a:srgbClr val="FFFFFF"/>
              </a:solidFill>
              <a:latin typeface="CS Avva Shenouda" pitchFamily="34" charset="0"/>
              <a:cs typeface="Arial" charset="0"/>
            </a:endParaRPr>
          </a:p>
        </p:txBody>
      </p:sp>
      <p:sp>
        <p:nvSpPr>
          <p:cNvPr id="30724"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Demeurent en bonne entente</a:t>
            </a:r>
          </a:p>
          <a:p>
            <a:pPr algn="ctr" fontAlgn="base">
              <a:spcBef>
                <a:spcPct val="0"/>
              </a:spcBef>
              <a:spcAft>
                <a:spcPct val="0"/>
              </a:spcAft>
            </a:pPr>
            <a:r>
              <a:rPr lang="fr-FR" sz="2400" b="1" dirty="0">
                <a:solidFill>
                  <a:srgbClr val="FFFFFF"/>
                </a:solidFill>
                <a:latin typeface="Book Antiqua" pitchFamily="18" charset="0"/>
                <a:cs typeface="Arial" charset="0"/>
              </a:rPr>
              <a:t>D’un véritable amour</a:t>
            </a:r>
          </a:p>
          <a:p>
            <a:pPr algn="ctr" fontAlgn="base">
              <a:spcBef>
                <a:spcPct val="0"/>
              </a:spcBef>
              <a:spcAft>
                <a:spcPct val="0"/>
              </a:spcAft>
            </a:pPr>
            <a:r>
              <a:rPr lang="fr-FR" sz="2400" b="1" dirty="0">
                <a:solidFill>
                  <a:srgbClr val="FFFFFF"/>
                </a:solidFill>
                <a:latin typeface="Book Antiqua" pitchFamily="18" charset="0"/>
                <a:cs typeface="Arial" charset="0"/>
              </a:rPr>
              <a:t>Amour évangélique</a:t>
            </a:r>
          </a:p>
          <a:p>
            <a:pPr algn="ctr" fontAlgn="base">
              <a:spcBef>
                <a:spcPct val="0"/>
              </a:spcBef>
              <a:spcAft>
                <a:spcPct val="0"/>
              </a:spcAft>
            </a:pPr>
            <a:r>
              <a:rPr lang="fr-FR" sz="2400" b="1" dirty="0">
                <a:solidFill>
                  <a:srgbClr val="FFFFFF"/>
                </a:solidFill>
                <a:latin typeface="Book Antiqua" pitchFamily="18" charset="0"/>
                <a:cs typeface="Arial" charset="0"/>
              </a:rPr>
              <a:t>Tout comme les apôtres.</a:t>
            </a:r>
          </a:p>
        </p:txBody>
      </p:sp>
      <p:sp>
        <p:nvSpPr>
          <p:cNvPr id="2" name="Action Button: Custom 11">
            <a:hlinkClick r:id="rId2" action="ppaction://hlinksldjump" highlightClick="1"/>
            <a:extLst>
              <a:ext uri="{FF2B5EF4-FFF2-40B4-BE49-F238E27FC236}">
                <a16:creationId xmlns:a16="http://schemas.microsoft.com/office/drawing/2014/main" id="{A1124E2F-DE51-1C26-039F-C5858A12AEC1}"/>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35893628"/>
      </p:ext>
    </p:extLst>
  </p:cSld>
  <p:clrMapOvr>
    <a:masterClrMapping/>
  </p:clrMapOvr>
  <p:transition/>
</p:sld>
</file>

<file path=ppt/slides/slide4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73665700"/>
      </p:ext>
    </p:extLst>
  </p:cSld>
  <p:clrMapOvr>
    <a:masterClrMapping/>
  </p:clrMapOvr>
  <p:transition/>
</p:sld>
</file>

<file path=ppt/slides/slide4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Transfiguration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4649EA03-F60D-47A9-9C31-68F9120684FD}"/>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DA0ACEF2-AA94-4879-8519-E51EDBBC663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33220047"/>
      </p:ext>
    </p:extLst>
  </p:cSld>
  <p:clrMapOvr>
    <a:masterClrMapping/>
  </p:clrMapOvr>
  <p:transition/>
</p:sld>
</file>

<file path=ppt/slides/slide4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538033"/>
          <a:ext cx="9144000" cy="3307635"/>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307635">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afswbt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pitwou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n~Yabwr</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Fils de Dieu s’est transfiguré sur le mont Thabor.</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ابن الله، تجلى على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جبل تابور.</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7B157DA1-6DE1-4C82-8B2B-1776932FEA6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Text Box 29">
            <a:hlinkClick r:id="rId3" action="ppaction://hlinksldjump"/>
            <a:extLst>
              <a:ext uri="{FF2B5EF4-FFF2-40B4-BE49-F238E27FC236}">
                <a16:creationId xmlns:a16="http://schemas.microsoft.com/office/drawing/2014/main" id="{B1A8D772-939F-4050-9C43-27CB4669D7BC}"/>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947913980"/>
      </p:ext>
    </p:extLst>
  </p:cSld>
  <p:clrMapOvr>
    <a:masterClrMapping/>
  </p:clrMapOvr>
  <p:transition/>
</p:sld>
</file>

<file path=ppt/slides/slide4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05DDA468-131F-43F7-AB7F-A5E87ABDC5D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16B9A009-7351-4881-B064-1F88A70DADE6}"/>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851437566"/>
      </p:ext>
    </p:extLst>
  </p:cSld>
  <p:clrMapOvr>
    <a:masterClrMapping/>
  </p:clrMapOvr>
  <p:transition/>
</p:sld>
</file>

<file path=ppt/slides/slide4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53791205"/>
      </p:ext>
    </p:extLst>
  </p:cSld>
  <p:clrMapOvr>
    <a:masterClrMapping/>
  </p:clrMapOvr>
  <p:transition/>
</p:sld>
</file>

<file path=ppt/slides/slide4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lang="fr-FR" sz="1500" dirty="0"/>
                        <a:t>Canon final -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29 du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mois</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copte</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0DECAF7C-7EDC-4988-8422-C991F0D7ACB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4EA1CFA8-0CEA-4D5F-B5F8-113D185B499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58931219"/>
      </p:ext>
    </p:extLst>
  </p:cSld>
  <p:clrMapOvr>
    <a:masterClrMapping/>
  </p:clrMapOvr>
  <p:transition/>
</p:sld>
</file>

<file path=ppt/slides/slide4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646272073"/>
              </p:ext>
            </p:extLst>
          </p:nvPr>
        </p:nvGraphicFramePr>
        <p:xfrm>
          <a:off x="0" y="0"/>
          <a:ext cx="9144000" cy="518922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Ps/</a:t>
                      </a:r>
                      <a:r>
                        <a:rPr kumimoji="0" lang="en-US" sz="2800" b="0" i="0" u="none" strike="noStrike" cap="none" normalizeH="0" baseline="0" dirty="0" err="1">
                          <a:ln>
                            <a:noFill/>
                          </a:ln>
                          <a:solidFill>
                            <a:schemeClr val="tx1"/>
                          </a:solidFill>
                          <a:effectLst/>
                          <a:latin typeface="Coptic1" pitchFamily="2" charset="0"/>
                          <a:cs typeface="Arial" charset="0"/>
                        </a:rPr>
                        <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m~V</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icarx</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paryenoc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aumacf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B/</a:t>
                      </a:r>
                      <a:r>
                        <a:rPr kumimoji="0" lang="en-US" sz="2800" b="0" i="0" u="none" strike="noStrike" cap="none" normalizeH="0" baseline="0" dirty="0" err="1">
                          <a:ln>
                            <a:noFill/>
                          </a:ln>
                          <a:solidFill>
                            <a:schemeClr val="tx1"/>
                          </a:solidFill>
                          <a:effectLst/>
                          <a:latin typeface="Coptic1" pitchFamily="2" charset="0"/>
                          <a:cs typeface="Arial" charset="0"/>
                        </a:rPr>
                        <a:t>eyleem</a:t>
                      </a:r>
                      <a:r>
                        <a:rPr kumimoji="0" lang="en-US" sz="2800" b="0" i="0" u="none" strike="noStrike" cap="none" normalizeH="0" baseline="0" dirty="0">
                          <a:ln>
                            <a:noFill/>
                          </a:ln>
                          <a:solidFill>
                            <a:schemeClr val="tx1"/>
                          </a:solidFill>
                          <a:effectLst/>
                          <a:latin typeface="Coptic1" pitchFamily="2" charset="0"/>
                          <a:cs typeface="Arial" charset="0"/>
                        </a:rPr>
                        <a:t> kata </a:t>
                      </a:r>
                      <a:r>
                        <a:rPr kumimoji="0" lang="en-US" sz="2800" b="0" i="0" u="none" strike="noStrike" cap="none" normalizeH="0" baseline="0" dirty="0" err="1">
                          <a:ln>
                            <a:noFill/>
                          </a:ln>
                          <a:solidFill>
                            <a:schemeClr val="tx1"/>
                          </a:solidFill>
                          <a:effectLst/>
                          <a:latin typeface="Coptic1" pitchFamily="2" charset="0"/>
                          <a:cs typeface="Arial" charset="0"/>
                        </a:rPr>
                        <a:t>nic~m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m~p~rov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tikon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aftwnf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pie~hoou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somt</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Cw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700" b="0" i="0" u="none" strike="noStrike" cap="none" normalizeH="0" baseline="0" dirty="0">
                          <a:ln>
                            <a:noFill/>
                          </a:ln>
                          <a:solidFill>
                            <a:schemeClr val="tx1"/>
                          </a:solidFill>
                          <a:effectLst/>
                          <a:latin typeface="Arial" charset="0"/>
                          <a:cs typeface="Arial" charset="0"/>
                        </a:rPr>
                        <a:t>Le Fils de Dieu s’est incarné de la Vierge.</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700" b="0" i="0" u="none" strike="noStrike" cap="none" normalizeH="0" baseline="0" dirty="0">
                          <a:ln>
                            <a:noFill/>
                          </a:ln>
                          <a:solidFill>
                            <a:schemeClr val="tx1"/>
                          </a:solidFill>
                          <a:effectLst/>
                          <a:latin typeface="Arial" charset="0"/>
                          <a:cs typeface="Arial" charset="0"/>
                        </a:rPr>
                        <a:t>Et Il est né à </a:t>
                      </a:r>
                      <a:r>
                        <a:rPr kumimoji="0" lang="fr-FR" sz="2700" b="0" i="0" u="none" strike="noStrike" cap="none" normalizeH="0" baseline="0" dirty="0" err="1">
                          <a:ln>
                            <a:noFill/>
                          </a:ln>
                          <a:solidFill>
                            <a:schemeClr val="tx1"/>
                          </a:solidFill>
                          <a:effectLst/>
                          <a:latin typeface="Arial" charset="0"/>
                          <a:cs typeface="Arial" charset="0"/>
                        </a:rPr>
                        <a:t>Béthleem</a:t>
                      </a:r>
                      <a:r>
                        <a:rPr kumimoji="0" lang="fr-FR" sz="2700" b="0" i="0" u="none" strike="noStrike" cap="none" normalizeH="0" baseline="0" dirty="0">
                          <a:ln>
                            <a:noFill/>
                          </a:ln>
                          <a:solidFill>
                            <a:schemeClr val="tx1"/>
                          </a:solidFill>
                          <a:effectLst/>
                          <a:latin typeface="Arial" charset="0"/>
                          <a:cs typeface="Arial" charset="0"/>
                        </a:rPr>
                        <a:t>, selon les paroles prophétiques. Il est ressuscité d’entre les morts, le troisième jour.</a:t>
                      </a:r>
                      <a:endParaRPr kumimoji="0" lang="en-CA"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CA" sz="2700" b="0" i="0" u="none" strike="noStrike" cap="none" normalizeH="0" baseline="0" dirty="0" err="1">
                          <a:ln>
                            <a:noFill/>
                          </a:ln>
                          <a:solidFill>
                            <a:schemeClr val="tx1"/>
                          </a:solidFill>
                          <a:effectLst/>
                          <a:latin typeface="Arial" charset="0"/>
                          <a:cs typeface="Arial" charset="0"/>
                        </a:rPr>
                        <a:t>Sauve</a:t>
                      </a:r>
                      <a:r>
                        <a:rPr kumimoji="0" lang="en-CA" sz="2700" b="0" i="0" u="none" strike="noStrike" cap="none" normalizeH="0" baseline="0" dirty="0">
                          <a:ln>
                            <a:noFill/>
                          </a:ln>
                          <a:solidFill>
                            <a:schemeClr val="tx1"/>
                          </a:solidFill>
                          <a:effectLst/>
                          <a:latin typeface="Arial" charset="0"/>
                          <a:cs typeface="Arial" charset="0"/>
                        </a:rPr>
                        <a:t>-nous et </a:t>
                      </a:r>
                      <a:r>
                        <a:rPr kumimoji="0" lang="en-CA" sz="2700" b="0" i="0" u="none" strike="noStrike" cap="none" normalizeH="0" baseline="0" dirty="0" err="1">
                          <a:ln>
                            <a:noFill/>
                          </a:ln>
                          <a:solidFill>
                            <a:schemeClr val="tx1"/>
                          </a:solidFill>
                          <a:effectLst/>
                          <a:latin typeface="Arial" charset="0"/>
                          <a:cs typeface="Arial" charset="0"/>
                        </a:rPr>
                        <a:t>aie</a:t>
                      </a:r>
                      <a:r>
                        <a:rPr kumimoji="0" lang="en-CA" sz="2700" b="0" i="0" u="none" strike="noStrike" cap="none" normalizeH="0" baseline="0" dirty="0">
                          <a:ln>
                            <a:noFill/>
                          </a:ln>
                          <a:solidFill>
                            <a:schemeClr val="tx1"/>
                          </a:solidFill>
                          <a:effectLst/>
                          <a:latin typeface="Arial" charset="0"/>
                          <a:cs typeface="Arial" charset="0"/>
                        </a:rPr>
                        <a:t> </a:t>
                      </a:r>
                      <a:r>
                        <a:rPr kumimoji="0" lang="en-CA" sz="2700" b="0" i="0" u="none" strike="noStrike" cap="none" normalizeH="0" baseline="0" dirty="0" err="1">
                          <a:ln>
                            <a:noFill/>
                          </a:ln>
                          <a:solidFill>
                            <a:schemeClr val="tx1"/>
                          </a:solidFill>
                          <a:effectLst/>
                          <a:latin typeface="Arial" charset="0"/>
                          <a:cs typeface="Arial" charset="0"/>
                        </a:rPr>
                        <a:t>pitié</a:t>
                      </a:r>
                      <a:r>
                        <a:rPr kumimoji="0" lang="en-CA" sz="27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defRPr/>
                      </a:pPr>
                      <a:r>
                        <a:rPr lang="ar-EG" sz="3200" b="0" i="0" u="none" strike="noStrike" kern="1200" baseline="0" dirty="0">
                          <a:solidFill>
                            <a:schemeClr val="tx1"/>
                          </a:solidFill>
                          <a:latin typeface="+mn-lt"/>
                          <a:ea typeface="+mn-ea"/>
                          <a:cs typeface="+mn-cs"/>
                        </a:rPr>
                        <a:t>ابن الله، تجسد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العذراء</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وولد في بيت لحم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اليهودية كالأصوات</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النبويه</a:t>
                      </a:r>
                      <a:r>
                        <a:rPr lang="ar-EG" sz="3200" b="0" i="0" u="none" strike="noStrike" kern="1200" baseline="0" dirty="0">
                          <a:solidFill>
                            <a:schemeClr val="tx1"/>
                          </a:solidFill>
                          <a:latin typeface="+mn-lt"/>
                          <a:ea typeface="+mn-ea"/>
                          <a:cs typeface="+mn-cs"/>
                        </a:rPr>
                        <a:t> وقام من بين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الأموات، في اليوم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الثالث</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08F53FC4-C892-478D-B970-A532A5D48D2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Text Box 29">
            <a:hlinkClick r:id="rId3" action="ppaction://hlinksldjump"/>
            <a:extLst>
              <a:ext uri="{FF2B5EF4-FFF2-40B4-BE49-F238E27FC236}">
                <a16:creationId xmlns:a16="http://schemas.microsoft.com/office/drawing/2014/main" id="{3881E703-6786-43B9-881B-A236155E4F0B}"/>
              </a:ext>
            </a:extLst>
          </p:cNvPr>
          <p:cNvSpPr txBox="1">
            <a:spLocks noChangeArrowheads="1"/>
          </p:cNvSpPr>
          <p:nvPr/>
        </p:nvSpPr>
        <p:spPr bwMode="auto">
          <a:xfrm>
            <a:off x="6673174" y="4526604"/>
            <a:ext cx="2470826" cy="616896"/>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54390432"/>
      </p:ext>
    </p:extLst>
  </p:cSld>
  <p:clrMapOvr>
    <a:masterClrMapping/>
  </p:clrMapOvr>
  <p:transition/>
</p:sld>
</file>

<file path=ppt/slides/slide4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4DEB3482-04E6-4936-A5FA-9EBF7C4072F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DE36D6D9-02E7-4707-A38C-A1B117784915}"/>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573606429"/>
      </p:ext>
    </p:extLst>
  </p:cSld>
  <p:clrMapOvr>
    <a:masterClrMapping/>
  </p:clrMapOvr>
  <p:transition/>
</p:sld>
</file>

<file path=ppt/slides/slide4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30499336"/>
      </p:ext>
    </p:extLst>
  </p:cSld>
  <p:clrMapOvr>
    <a:masterClrMapping/>
  </p:clrMapOvr>
  <p:transition/>
</p:sld>
</file>

<file path=ppt/slides/slide4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0546" name="Group 2"/>
          <p:cNvGraphicFramePr>
            <a:graphicFrameLocks noGrp="1"/>
          </p:cNvGraphicFramePr>
          <p:nvPr>
            <p:extLst>
              <p:ext uri="{D42A27DB-BD31-4B8C-83A1-F6EECF244321}">
                <p14:modId xmlns:p14="http://schemas.microsoft.com/office/powerpoint/2010/main" val="3468871243"/>
              </p:ext>
            </p:extLst>
          </p:nvPr>
        </p:nvGraphicFramePr>
        <p:xfrm>
          <a:off x="0" y="457200"/>
          <a:ext cx="9144000" cy="4457700"/>
        </p:xfrm>
        <a:graphic>
          <a:graphicData uri="http://schemas.openxmlformats.org/drawingml/2006/table">
            <a:tbl>
              <a:tblPr/>
              <a:tblGrid>
                <a:gridCol w="3626068">
                  <a:extLst>
                    <a:ext uri="{9D8B030D-6E8A-4147-A177-3AD203B41FA5}">
                      <a16:colId xmlns:a16="http://schemas.microsoft.com/office/drawing/2014/main" val="20000"/>
                    </a:ext>
                  </a:extLst>
                </a:gridCol>
                <a:gridCol w="2910919">
                  <a:extLst>
                    <a:ext uri="{9D8B030D-6E8A-4147-A177-3AD203B41FA5}">
                      <a16:colId xmlns:a16="http://schemas.microsoft.com/office/drawing/2014/main" val="20001"/>
                    </a:ext>
                  </a:extLst>
                </a:gridCol>
                <a:gridCol w="2607013">
                  <a:extLst>
                    <a:ext uri="{9D8B030D-6E8A-4147-A177-3AD203B41FA5}">
                      <a16:colId xmlns:a16="http://schemas.microsoft.com/office/drawing/2014/main" val="20002"/>
                    </a:ext>
                  </a:extLst>
                </a:gridCol>
              </a:tblGrid>
              <a:tr h="4114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Ak[</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aric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m~Mwu~c</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metou</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Mel,icedek</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metqellw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Iakwb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pinoj</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n~a~hi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ar-EG"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Mayoucala</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pika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etcwtp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Dauid</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covia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Colomwn</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Tu as obtenu la grâce de Moïse, la prêtrise de </a:t>
                      </a:r>
                      <a:r>
                        <a:rPr lang="fr-FR" sz="2400" b="0" i="0" u="none" strike="noStrike" kern="1200" baseline="0" dirty="0" err="1">
                          <a:solidFill>
                            <a:schemeClr val="tx1"/>
                          </a:solidFill>
                          <a:latin typeface="+mn-lt"/>
                          <a:ea typeface="+mn-ea"/>
                          <a:cs typeface="+mn-cs"/>
                        </a:rPr>
                        <a:t>Melchisédek</a:t>
                      </a:r>
                      <a:r>
                        <a:rPr lang="fr-FR" sz="2400" b="0" i="0" u="none" strike="noStrike" kern="1200" baseline="0" dirty="0">
                          <a:solidFill>
                            <a:schemeClr val="tx1"/>
                          </a:solidFill>
                          <a:latin typeface="+mn-lt"/>
                          <a:ea typeface="+mn-ea"/>
                          <a:cs typeface="+mn-cs"/>
                        </a:rPr>
                        <a:t>, l’âge de Jacob, et la longue vie de </a:t>
                      </a:r>
                      <a:r>
                        <a:rPr lang="fr-FR" sz="2400" b="0" i="0" u="none" strike="noStrike" kern="1200" baseline="0" dirty="0" err="1">
                          <a:solidFill>
                            <a:schemeClr val="tx1"/>
                          </a:solidFill>
                          <a:latin typeface="+mn-lt"/>
                          <a:ea typeface="+mn-ea"/>
                          <a:cs typeface="+mn-cs"/>
                        </a:rPr>
                        <a:t>Matusalem</a:t>
                      </a:r>
                      <a:r>
                        <a:rPr lang="fr-FR" sz="2400" b="0" i="0" u="none" strike="noStrike" kern="1200" baseline="0" dirty="0">
                          <a:solidFill>
                            <a:schemeClr val="tx1"/>
                          </a:solidFill>
                          <a:latin typeface="+mn-lt"/>
                          <a:ea typeface="+mn-ea"/>
                          <a:cs typeface="+mn-cs"/>
                        </a:rPr>
                        <a:t>, l’intelligence de David, la sagesse de Salomon,</a:t>
                      </a:r>
                      <a:endParaRPr kumimoji="0" lang="en-CA"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نلت نعمة موسي،</a:t>
                      </a:r>
                    </a:p>
                    <a:p>
                      <a:pPr algn="just" rtl="1"/>
                      <a:r>
                        <a:rPr lang="ar-EG" sz="3200" b="0" i="0" u="none" strike="noStrike" kern="1200" baseline="0" dirty="0">
                          <a:solidFill>
                            <a:schemeClr val="tx1"/>
                          </a:solidFill>
                          <a:latin typeface="+mn-lt"/>
                          <a:ea typeface="+mn-ea"/>
                          <a:cs typeface="+mn-cs"/>
                        </a:rPr>
                        <a:t>وكهنوت</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ملشيصادق</a:t>
                      </a:r>
                      <a:r>
                        <a:rPr lang="ar-EG" sz="3200" b="0" i="0" u="none" strike="noStrike" kern="1200" baseline="0" dirty="0">
                          <a:solidFill>
                            <a:schemeClr val="tx1"/>
                          </a:solidFill>
                          <a:latin typeface="+mn-lt"/>
                          <a:ea typeface="+mn-ea"/>
                          <a:cs typeface="+mn-cs"/>
                        </a:rPr>
                        <a:t>،</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وشيخوخة يعقوب،</a:t>
                      </a:r>
                    </a:p>
                    <a:p>
                      <a:pPr algn="just" rtl="1"/>
                      <a:r>
                        <a:rPr lang="ar-EG" sz="3200" b="0" i="0" u="none" strike="noStrike" kern="1200" baseline="0" dirty="0">
                          <a:solidFill>
                            <a:schemeClr val="tx1"/>
                          </a:solidFill>
                          <a:latin typeface="+mn-lt"/>
                          <a:ea typeface="+mn-ea"/>
                          <a:cs typeface="+mn-cs"/>
                        </a:rPr>
                        <a:t>وطول عمر</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متوشالح</a:t>
                      </a:r>
                      <a:r>
                        <a:rPr lang="ar-EG" sz="3200" b="0" i="0" u="none" strike="noStrike" kern="1200" baseline="0" dirty="0">
                          <a:solidFill>
                            <a:schemeClr val="tx1"/>
                          </a:solidFill>
                          <a:latin typeface="+mn-lt"/>
                          <a:ea typeface="+mn-ea"/>
                          <a:cs typeface="+mn-cs"/>
                        </a:rPr>
                        <a:t>،</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والفهم المختار الذي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لداود، وحكمة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سليمان،</a:t>
                      </a:r>
                      <a:endParaRPr kumimoji="0" lang="en-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1EE7D003-8ED1-4419-9D73-B0DF73D09383}"/>
              </a:ext>
            </a:extLst>
          </p:cNvPr>
          <p:cNvGraphicFramePr>
            <a:graphicFrameLocks noGrp="1"/>
          </p:cNvGraphicFramePr>
          <p:nvPr/>
        </p:nvGraphicFramePr>
        <p:xfrm>
          <a:off x="1524000" y="50334"/>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en présence d’un Père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6" name="Action Button: Custom 4">
            <a:hlinkClick r:id="rId2" action="ppaction://hlinksldjump" highlightClick="1"/>
            <a:extLst>
              <a:ext uri="{FF2B5EF4-FFF2-40B4-BE49-F238E27FC236}">
                <a16:creationId xmlns:a16="http://schemas.microsoft.com/office/drawing/2014/main" id="{9639A793-9421-4389-9D48-BD636DEE53D0}"/>
              </a:ext>
            </a:extLst>
          </p:cNvPr>
          <p:cNvSpPr/>
          <p:nvPr/>
        </p:nvSpPr>
        <p:spPr bwMode="auto">
          <a:xfrm>
            <a:off x="990600" y="4963225"/>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82440892"/>
      </p:ext>
    </p:extLst>
  </p:cSld>
  <p:clrMapOvr>
    <a:masterClrMapping/>
  </p:clrMapOvr>
  <p:transition/>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مثل الطيب، علي رأس المسيح، النازل علي اللحية، إلي أسفل الرجلين.</a:t>
            </a:r>
            <a:endParaRPr lang="fr-FR" sz="3300">
              <a:solidFill>
                <a:srgbClr val="FFFFFF"/>
              </a:solidFill>
              <a:cs typeface="Arial" charset="0"/>
            </a:endParaRPr>
          </a:p>
        </p:txBody>
      </p:sp>
      <p:sp>
        <p:nvSpPr>
          <p:cNvPr id="31747"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M`vry] `mpicojen @ `e]`ave `mP=,=c @ `efnyou `ejen ]mort@ sa` `e`qryi `eni[alauj.</a:t>
            </a:r>
            <a:endParaRPr lang="fr-FR" sz="2700">
              <a:solidFill>
                <a:srgbClr val="FFFFFF"/>
              </a:solidFill>
              <a:latin typeface="CS Avva Shenouda" pitchFamily="34" charset="0"/>
              <a:cs typeface="Arial" charset="0"/>
            </a:endParaRPr>
          </a:p>
        </p:txBody>
      </p:sp>
      <p:sp>
        <p:nvSpPr>
          <p:cNvPr id="31748"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C’est comme le parfum</a:t>
            </a:r>
          </a:p>
          <a:p>
            <a:pPr algn="ctr" fontAlgn="base">
              <a:spcBef>
                <a:spcPct val="0"/>
              </a:spcBef>
              <a:spcAft>
                <a:spcPct val="0"/>
              </a:spcAft>
            </a:pPr>
            <a:r>
              <a:rPr lang="fr-FR" sz="2400" b="1" dirty="0">
                <a:solidFill>
                  <a:srgbClr val="FFFFFF"/>
                </a:solidFill>
                <a:latin typeface="Book Antiqua" pitchFamily="18" charset="0"/>
                <a:cs typeface="Arial" charset="0"/>
              </a:rPr>
              <a:t>Sur la tête du Christ</a:t>
            </a:r>
          </a:p>
          <a:p>
            <a:pPr algn="ctr" fontAlgn="base">
              <a:spcBef>
                <a:spcPct val="0"/>
              </a:spcBef>
              <a:spcAft>
                <a:spcPct val="0"/>
              </a:spcAft>
            </a:pPr>
            <a:r>
              <a:rPr lang="fr-FR" sz="2400" b="1" dirty="0">
                <a:solidFill>
                  <a:srgbClr val="FFFFFF"/>
                </a:solidFill>
                <a:latin typeface="Book Antiqua" pitchFamily="18" charset="0"/>
                <a:cs typeface="Arial" charset="0"/>
              </a:rPr>
              <a:t>Qui descend sur la barbe</a:t>
            </a:r>
          </a:p>
          <a:p>
            <a:pPr algn="ctr" fontAlgn="base">
              <a:spcBef>
                <a:spcPct val="0"/>
              </a:spcBef>
              <a:spcAft>
                <a:spcPct val="0"/>
              </a:spcAft>
            </a:pPr>
            <a:r>
              <a:rPr lang="fr-FR" sz="2400" b="1" dirty="0">
                <a:solidFill>
                  <a:srgbClr val="FFFFFF"/>
                </a:solidFill>
                <a:latin typeface="Book Antiqua" pitchFamily="18" charset="0"/>
                <a:cs typeface="Arial" charset="0"/>
              </a:rPr>
              <a:t>Et jusqu'en bas des pieds</a:t>
            </a:r>
          </a:p>
        </p:txBody>
      </p:sp>
      <p:sp>
        <p:nvSpPr>
          <p:cNvPr id="2" name="Action Button: Custom 11">
            <a:hlinkClick r:id="rId2" action="ppaction://hlinksldjump" highlightClick="1"/>
            <a:extLst>
              <a:ext uri="{FF2B5EF4-FFF2-40B4-BE49-F238E27FC236}">
                <a16:creationId xmlns:a16="http://schemas.microsoft.com/office/drawing/2014/main" id="{175799E4-8157-3946-70E7-2D1F922B4CFC}"/>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77644655"/>
      </p:ext>
    </p:extLst>
  </p:cSld>
  <p:clrMapOvr>
    <a:masterClrMapping/>
  </p:clrMapOvr>
  <p:transition/>
</p:sld>
</file>

<file path=ppt/slides/slide4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2594" name="Group 2"/>
          <p:cNvGraphicFramePr>
            <a:graphicFrameLocks noGrp="1"/>
          </p:cNvGraphicFramePr>
          <p:nvPr>
            <p:extLst>
              <p:ext uri="{D42A27DB-BD31-4B8C-83A1-F6EECF244321}">
                <p14:modId xmlns:p14="http://schemas.microsoft.com/office/powerpoint/2010/main" val="3802705207"/>
              </p:ext>
            </p:extLst>
          </p:nvPr>
        </p:nvGraphicFramePr>
        <p:xfrm>
          <a:off x="0" y="0"/>
          <a:ext cx="9144001" cy="5189220"/>
        </p:xfrm>
        <a:graphic>
          <a:graphicData uri="http://schemas.openxmlformats.org/drawingml/2006/table">
            <a:tbl>
              <a:tblPr/>
              <a:tblGrid>
                <a:gridCol w="3547353">
                  <a:extLst>
                    <a:ext uri="{9D8B030D-6E8A-4147-A177-3AD203B41FA5}">
                      <a16:colId xmlns:a16="http://schemas.microsoft.com/office/drawing/2014/main" val="20000"/>
                    </a:ext>
                  </a:extLst>
                </a:gridCol>
                <a:gridCol w="3177702">
                  <a:extLst>
                    <a:ext uri="{9D8B030D-6E8A-4147-A177-3AD203B41FA5}">
                      <a16:colId xmlns:a16="http://schemas.microsoft.com/office/drawing/2014/main" val="20001"/>
                    </a:ext>
                  </a:extLst>
                </a:gridCol>
                <a:gridCol w="2418946">
                  <a:extLst>
                    <a:ext uri="{9D8B030D-6E8A-4147-A177-3AD203B41FA5}">
                      <a16:colId xmlns:a16="http://schemas.microsoft.com/office/drawing/2014/main" val="20002"/>
                    </a:ext>
                  </a:extLst>
                </a:gridCol>
              </a:tblGrid>
              <a:tr h="45655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Pip~neuma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m~parakl</a:t>
                      </a:r>
                      <a:r>
                        <a:rPr kumimoji="0" lang="en-US" sz="2800" b="0" i="0" u="none" strike="noStrike" cap="none" normalizeH="0" baseline="0" dirty="0">
                          <a:ln>
                            <a:noFill/>
                          </a:ln>
                          <a:solidFill>
                            <a:schemeClr val="tx1"/>
                          </a:solidFill>
                          <a:effectLst/>
                          <a:latin typeface="Coptic1" pitchFamily="2" charset="0"/>
                          <a:cs typeface="Arial" charset="0"/>
                        </a:rPr>
                        <a:t>/ton v/</a:t>
                      </a:r>
                      <a:r>
                        <a:rPr kumimoji="0" lang="en-US" sz="2800" b="0" i="0" u="none" strike="noStrike" cap="none" normalizeH="0" baseline="0" dirty="0" err="1">
                          <a:ln>
                            <a:noFill/>
                          </a:ln>
                          <a:solidFill>
                            <a:schemeClr val="tx1"/>
                          </a:solidFill>
                          <a:effectLst/>
                          <a:latin typeface="Coptic1" pitchFamily="2" charset="0"/>
                          <a:cs typeface="Arial" charset="0"/>
                        </a:rPr>
                        <a:t>e~tafi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nia~poctoloc</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e~fea~reh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e~p~wnq</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p~taho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e~ratf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m~peniwt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ettai</a:t>
                      </a:r>
                      <a:r>
                        <a:rPr kumimoji="0" lang="en-US" sz="2800" b="0" i="0" u="none" strike="noStrike" cap="none" normalizeH="0" baseline="0" dirty="0">
                          <a:ln>
                            <a:noFill/>
                          </a:ln>
                          <a:solidFill>
                            <a:schemeClr val="tx1"/>
                          </a:solidFill>
                          <a:effectLst/>
                          <a:latin typeface="Coptic1" pitchFamily="2" charset="0"/>
                          <a:cs typeface="Arial" charset="0"/>
                        </a:rPr>
                        <a:t>/out </a:t>
                      </a:r>
                      <a:r>
                        <a:rPr kumimoji="0" lang="en-US" sz="2800" b="0" i="0" u="none" strike="noStrike" cap="none" normalizeH="0" baseline="0" dirty="0" err="1">
                          <a:ln>
                            <a:noFill/>
                          </a:ln>
                          <a:solidFill>
                            <a:schemeClr val="tx1"/>
                          </a:solidFill>
                          <a:effectLst/>
                          <a:latin typeface="Coptic1" pitchFamily="2" charset="0"/>
                          <a:cs typeface="Arial" charset="0"/>
                        </a:rPr>
                        <a:t>n~ar,ie~reuc</a:t>
                      </a:r>
                      <a:r>
                        <a:rPr kumimoji="0" lang="en-US" sz="2800" b="0" i="0" u="none" strike="noStrike" cap="none" normalizeH="0" baseline="0" dirty="0">
                          <a:ln>
                            <a:noFill/>
                          </a:ln>
                          <a:solidFill>
                            <a:schemeClr val="tx1"/>
                          </a:solidFill>
                          <a:effectLst/>
                          <a:latin typeface="Coptic1" pitchFamily="2" charset="0"/>
                          <a:cs typeface="Arial" charset="0"/>
                        </a:rPr>
                        <a:t>: papa abba</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Tawadroc</a:t>
                      </a:r>
                      <a:r>
                        <a:rPr kumimoji="0" lang="en-US"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n~e~pickopoc</a:t>
                      </a:r>
                      <a:r>
                        <a:rPr kumimoji="0" lang="en-US" sz="2800" b="0" i="0" u="none" strike="noStrike" cap="none" normalizeH="0" baseline="0" dirty="0">
                          <a:ln>
                            <a:noFill/>
                          </a:ln>
                          <a:solidFill>
                            <a:schemeClr val="tx1"/>
                          </a:solidFill>
                          <a:effectLst/>
                          <a:latin typeface="Coptic1" pitchFamily="2" charset="0"/>
                          <a:cs typeface="Arial" charset="0"/>
                        </a:rPr>
                        <a:t> abba Mark.</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et l’Esprit Saint, le Paraclet qui est descendu sur les apôtres. Que le Seigneur garde la vie de notre bienheureux père, le grand prêtre, le pape,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Tawadros</a:t>
                      </a:r>
                      <a:r>
                        <a:rPr lang="fr-FR" sz="2400" b="0" i="0" u="none" strike="noStrike" kern="1200" baseline="0" dirty="0">
                          <a:solidFill>
                            <a:schemeClr val="tx1"/>
                          </a:solidFill>
                          <a:latin typeface="+mn-lt"/>
                          <a:ea typeface="+mn-ea"/>
                          <a:cs typeface="+mn-cs"/>
                        </a:rPr>
                        <a:t> et notre bienheureux père l’évêque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Marc.</a:t>
                      </a:r>
                      <a:endParaRPr kumimoji="0" lang="en-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800" b="0" i="0" u="none" strike="noStrike" cap="none" normalizeH="0" baseline="0" dirty="0">
                          <a:ln>
                            <a:noFill/>
                          </a:ln>
                          <a:solidFill>
                            <a:schemeClr val="tx1"/>
                          </a:solidFill>
                          <a:effectLst/>
                          <a:latin typeface="+mn-lt"/>
                          <a:cs typeface="Arial" charset="0"/>
                        </a:rPr>
                        <a:t>والروح المعزى الذي حل </a:t>
                      </a:r>
                      <a:br>
                        <a:rPr kumimoji="0" lang="ar-EG" sz="2800" b="0" i="0" u="none" strike="noStrike" cap="none" normalizeH="0" baseline="0" dirty="0">
                          <a:ln>
                            <a:noFill/>
                          </a:ln>
                          <a:solidFill>
                            <a:schemeClr val="tx1"/>
                          </a:solidFill>
                          <a:effectLst/>
                          <a:latin typeface="+mn-lt"/>
                          <a:cs typeface="Arial" charset="0"/>
                        </a:rPr>
                      </a:br>
                      <a:r>
                        <a:rPr kumimoji="0" lang="ar-EG" sz="2800" b="0" i="0" u="none" strike="noStrike" cap="none" normalizeH="0" baseline="0" dirty="0">
                          <a:ln>
                            <a:noFill/>
                          </a:ln>
                          <a:solidFill>
                            <a:schemeClr val="tx1"/>
                          </a:solidFill>
                          <a:effectLst/>
                          <a:latin typeface="+mn-lt"/>
                          <a:cs typeface="Arial" charset="0"/>
                        </a:rPr>
                        <a:t>على الرسل.</a:t>
                      </a:r>
                      <a:r>
                        <a:rPr kumimoji="0" lang="ar-SA" altLang="zh-TW" sz="2800" b="0" i="0" u="none" strike="noStrike" cap="none" normalizeH="0" baseline="0" dirty="0">
                          <a:ln>
                            <a:noFill/>
                          </a:ln>
                          <a:solidFill>
                            <a:schemeClr val="tx1"/>
                          </a:solidFill>
                          <a:effectLst/>
                          <a:latin typeface="+mn-lt"/>
                          <a:cs typeface="Arial" pitchFamily="34" charset="0"/>
                        </a:rPr>
                        <a:t> الرب يحفظ حياة وقيام أبينا المكرم رئيس الكهنة الباب</a:t>
                      </a:r>
                      <a:r>
                        <a:rPr kumimoji="0" lang="ar-EG" altLang="zh-TW" sz="2800" b="0" i="0" u="none" strike="noStrike" cap="none" normalizeH="0" baseline="0" dirty="0">
                          <a:ln>
                            <a:noFill/>
                          </a:ln>
                          <a:solidFill>
                            <a:schemeClr val="tx1"/>
                          </a:solidFill>
                          <a:effectLst/>
                          <a:latin typeface="+mn-lt"/>
                          <a:cs typeface="Arial" pitchFamily="34" charset="0"/>
                        </a:rPr>
                        <a:t>ا</a:t>
                      </a:r>
                      <a:r>
                        <a:rPr kumimoji="0" lang="ar-SA" altLang="zh-TW" sz="2800" b="0" i="0" u="none" strike="noStrike" cap="none" normalizeH="0" baseline="0" dirty="0">
                          <a:ln>
                            <a:noFill/>
                          </a:ln>
                          <a:solidFill>
                            <a:schemeClr val="tx1"/>
                          </a:solidFill>
                          <a:effectLst/>
                          <a:latin typeface="+mn-lt"/>
                          <a:cs typeface="Arial" pitchFamily="34" charset="0"/>
                        </a:rPr>
                        <a:t> أنبا </a:t>
                      </a:r>
                      <a:r>
                        <a:rPr kumimoji="0" lang="ar-EG" sz="2800" b="0" i="0" u="none" strike="noStrike" cap="none" normalizeH="0" baseline="0" dirty="0" err="1">
                          <a:ln>
                            <a:noFill/>
                          </a:ln>
                          <a:solidFill>
                            <a:schemeClr val="tx1"/>
                          </a:solidFill>
                          <a:effectLst/>
                          <a:latin typeface="Coptic1" pitchFamily="2" charset="0"/>
                          <a:cs typeface="Arial" charset="0"/>
                        </a:rPr>
                        <a:t>تاوضروس</a:t>
                      </a:r>
                      <a:r>
                        <a:rPr kumimoji="0" lang="ar-EG" altLang="zh-TW" sz="2800" b="0" i="0" u="none" strike="noStrike" cap="none" normalizeH="0" baseline="0" dirty="0">
                          <a:ln>
                            <a:noFill/>
                          </a:ln>
                          <a:solidFill>
                            <a:schemeClr val="tx1"/>
                          </a:solidFill>
                          <a:effectLst/>
                          <a:latin typeface="+mn-lt"/>
                          <a:cs typeface="Arial" pitchFamily="34" charset="0"/>
                        </a:rPr>
                        <a:t> </a:t>
                      </a:r>
                      <a:r>
                        <a:rPr kumimoji="0" lang="ar-SA" altLang="zh-TW" sz="2800" b="0" i="0" u="none" strike="noStrike" cap="none" normalizeH="0" baseline="0" dirty="0" err="1">
                          <a:ln>
                            <a:noFill/>
                          </a:ln>
                          <a:solidFill>
                            <a:schemeClr val="tx1"/>
                          </a:solidFill>
                          <a:effectLst/>
                          <a:latin typeface="+mn-lt"/>
                          <a:cs typeface="Arial" pitchFamily="34" charset="0"/>
                        </a:rPr>
                        <a:t>وأبيناالأسقف</a:t>
                      </a:r>
                      <a:r>
                        <a:rPr kumimoji="0" lang="ar-EG" altLang="zh-TW" sz="2800" b="0" i="0" u="none" strike="noStrike" cap="none" normalizeH="0" baseline="0" dirty="0">
                          <a:ln>
                            <a:noFill/>
                          </a:ln>
                          <a:solidFill>
                            <a:schemeClr val="tx1"/>
                          </a:solidFill>
                          <a:effectLst/>
                          <a:latin typeface="+mn-lt"/>
                          <a:cs typeface="Arial" pitchFamily="34" charset="0"/>
                        </a:rPr>
                        <a:t> </a:t>
                      </a:r>
                      <a:r>
                        <a:rPr kumimoji="0" lang="ar-SA" altLang="zh-TW" sz="2800" b="0" i="0" u="none" strike="noStrike" cap="none" normalizeH="0" baseline="0" dirty="0">
                          <a:ln>
                            <a:noFill/>
                          </a:ln>
                          <a:solidFill>
                            <a:schemeClr val="tx1"/>
                          </a:solidFill>
                          <a:effectLst/>
                          <a:latin typeface="+mn-lt"/>
                          <a:cs typeface="Arial" pitchFamily="34" charset="0"/>
                        </a:rPr>
                        <a:t>أنبا </a:t>
                      </a:r>
                      <a:r>
                        <a:rPr lang="ar-EG" sz="2800" dirty="0"/>
                        <a:t>مارك</a:t>
                      </a:r>
                      <a:endParaRPr kumimoji="0" lang="en-CA"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4">
            <a:hlinkClick r:id="rId2" action="ppaction://hlinksldjump" highlightClick="1"/>
            <a:extLst>
              <a:ext uri="{FF2B5EF4-FFF2-40B4-BE49-F238E27FC236}">
                <a16:creationId xmlns:a16="http://schemas.microsoft.com/office/drawing/2014/main" id="{BAAB1C81-15F7-447F-BC00-7235AA21AFC1}"/>
              </a:ext>
            </a:extLst>
          </p:cNvPr>
          <p:cNvSpPr/>
          <p:nvPr/>
        </p:nvSpPr>
        <p:spPr bwMode="auto">
          <a:xfrm>
            <a:off x="151226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71290050"/>
      </p:ext>
    </p:extLst>
  </p:cSld>
  <p:clrMapOvr>
    <a:masterClrMapping/>
  </p:clrMapOvr>
  <p:transition/>
</p:sld>
</file>

<file path=ppt/slides/slide4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170A3ABE-F83E-42EB-A006-2FBC2B629785}"/>
              </a:ext>
            </a:extLst>
          </p:cNvPr>
          <p:cNvSpPr/>
          <p:nvPr/>
        </p:nvSpPr>
        <p:spPr bwMode="auto">
          <a:xfrm>
            <a:off x="127162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2">
            <a:extLst>
              <a:ext uri="{FF2B5EF4-FFF2-40B4-BE49-F238E27FC236}">
                <a16:creationId xmlns:a16="http://schemas.microsoft.com/office/drawing/2014/main" id="{94B3618D-A5FE-4934-83D4-A518B9036BF1}"/>
              </a:ext>
            </a:extLst>
          </p:cNvPr>
          <p:cNvGraphicFramePr>
            <a:graphicFrameLocks noGrp="1"/>
          </p:cNvGraphicFramePr>
          <p:nvPr>
            <p:extLst>
              <p:ext uri="{D42A27DB-BD31-4B8C-83A1-F6EECF244321}">
                <p14:modId xmlns:p14="http://schemas.microsoft.com/office/powerpoint/2010/main" val="3947692892"/>
              </p:ext>
            </p:extLst>
          </p:nvPr>
        </p:nvGraphicFramePr>
        <p:xfrm>
          <a:off x="0" y="171450"/>
          <a:ext cx="9144000" cy="4716780"/>
        </p:xfrm>
        <a:graphic>
          <a:graphicData uri="http://schemas.openxmlformats.org/drawingml/2006/table">
            <a:tbl>
              <a:tblPr/>
              <a:tblGrid>
                <a:gridCol w="3424136">
                  <a:extLst>
                    <a:ext uri="{9D8B030D-6E8A-4147-A177-3AD203B41FA5}">
                      <a16:colId xmlns:a16="http://schemas.microsoft.com/office/drawing/2014/main" val="20000"/>
                    </a:ext>
                  </a:extLst>
                </a:gridCol>
                <a:gridCol w="2996119">
                  <a:extLst>
                    <a:ext uri="{9D8B030D-6E8A-4147-A177-3AD203B41FA5}">
                      <a16:colId xmlns:a16="http://schemas.microsoft.com/office/drawing/2014/main" val="20001"/>
                    </a:ext>
                  </a:extLst>
                </a:gridCol>
                <a:gridCol w="2723745">
                  <a:extLst>
                    <a:ext uri="{9D8B030D-6E8A-4147-A177-3AD203B41FA5}">
                      <a16:colId xmlns:a16="http://schemas.microsoft.com/office/drawing/2014/main" val="20002"/>
                    </a:ext>
                  </a:extLst>
                </a:gridCol>
              </a:tblGrid>
              <a:tr h="40077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500" b="0" i="0" u="none" strike="noStrike" cap="none" normalizeH="0" baseline="0" dirty="0" err="1">
                          <a:ln>
                            <a:noFill/>
                          </a:ln>
                          <a:solidFill>
                            <a:schemeClr val="tx1"/>
                          </a:solidFill>
                          <a:effectLst/>
                          <a:latin typeface="Coptic1" pitchFamily="2" charset="0"/>
                          <a:cs typeface="Arial" charset="0"/>
                        </a:rPr>
                        <a:t>Vnou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n~te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t~ve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efe~tajrof</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efe~tajrou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hijen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pefy~ronoc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nouy~ronoc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n~hanm</a:t>
                      </a:r>
                      <a:r>
                        <a:rPr kumimoji="0" lang="en-US" sz="2500" b="0" i="0" u="none" strike="noStrike" cap="none" normalizeH="0" baseline="0" dirty="0">
                          <a:ln>
                            <a:noFill/>
                          </a:ln>
                          <a:solidFill>
                            <a:schemeClr val="tx1"/>
                          </a:solidFill>
                          <a:effectLst/>
                          <a:latin typeface="Coptic1" pitchFamily="2" charset="0"/>
                          <a:cs typeface="Arial" charset="0"/>
                        </a:rPr>
                        <a:t>/s n~[</a:t>
                      </a:r>
                      <a:r>
                        <a:rPr kumimoji="0" lang="en-US" sz="2500" b="0" i="0" u="none" strike="noStrike" cap="none" normalizeH="0" baseline="0" dirty="0" err="1">
                          <a:ln>
                            <a:noFill/>
                          </a:ln>
                          <a:solidFill>
                            <a:schemeClr val="tx1"/>
                          </a:solidFill>
                          <a:effectLst/>
                          <a:latin typeface="Coptic1" pitchFamily="2" charset="0"/>
                          <a:cs typeface="Arial" charset="0"/>
                        </a:rPr>
                        <a:t>rompi</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hanc</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n~hir</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nikon</a:t>
                      </a:r>
                      <a:r>
                        <a:rPr kumimoji="0" lang="en-US" sz="25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500" b="0" i="0" kern="1200" dirty="0" err="1">
                          <a:solidFill>
                            <a:schemeClr val="tx1"/>
                          </a:solidFill>
                          <a:effectLst/>
                          <a:latin typeface="Coptic1" pitchFamily="2" charset="0"/>
                          <a:ea typeface="+mn-ea"/>
                          <a:cs typeface="+mn-cs"/>
                        </a:rPr>
                        <a:t>N~tefyebio</a:t>
                      </a:r>
                      <a:r>
                        <a:rPr lang="fr-FR" sz="2500" b="0" i="0" kern="1200" dirty="0">
                          <a:solidFill>
                            <a:schemeClr val="tx1"/>
                          </a:solidFill>
                          <a:effectLst/>
                          <a:latin typeface="Coptic1" pitchFamily="2" charset="0"/>
                          <a:ea typeface="+mn-ea"/>
                          <a:cs typeface="+mn-cs"/>
                        </a:rPr>
                        <a:t> </a:t>
                      </a:r>
                      <a:r>
                        <a:rPr lang="fr-FR" sz="2500" b="0" i="0" kern="1200" dirty="0" err="1">
                          <a:solidFill>
                            <a:schemeClr val="tx1"/>
                          </a:solidFill>
                          <a:effectLst/>
                          <a:latin typeface="Coptic1" pitchFamily="2" charset="0"/>
                          <a:ea typeface="+mn-ea"/>
                          <a:cs typeface="+mn-cs"/>
                        </a:rPr>
                        <a:t>n~nefjaji</a:t>
                      </a:r>
                      <a:r>
                        <a:rPr lang="fr-FR" sz="2500" b="0" i="0" kern="1200" dirty="0">
                          <a:solidFill>
                            <a:schemeClr val="tx1"/>
                          </a:solidFill>
                          <a:effectLst/>
                          <a:latin typeface="Coptic1" pitchFamily="2" charset="0"/>
                          <a:ea typeface="+mn-ea"/>
                          <a:cs typeface="+mn-cs"/>
                        </a:rPr>
                        <a:t> (</a:t>
                      </a:r>
                      <a:r>
                        <a:rPr lang="fr-FR" sz="2500" b="0" i="0" kern="1200" dirty="0" err="1">
                          <a:solidFill>
                            <a:schemeClr val="tx1"/>
                          </a:solidFill>
                          <a:effectLst/>
                          <a:latin typeface="Coptic1" pitchFamily="2" charset="0"/>
                          <a:ea typeface="+mn-ea"/>
                          <a:cs typeface="+mn-cs"/>
                        </a:rPr>
                        <a:t>n~noujaji</a:t>
                      </a:r>
                      <a:r>
                        <a:rPr lang="fr-FR" sz="2500" b="0" i="0" kern="1200" dirty="0">
                          <a:solidFill>
                            <a:schemeClr val="tx1"/>
                          </a:solidFill>
                          <a:effectLst/>
                          <a:latin typeface="Coptic1" pitchFamily="2" charset="0"/>
                          <a:ea typeface="+mn-ea"/>
                          <a:cs typeface="+mn-cs"/>
                        </a:rPr>
                        <a:t>) t/</a:t>
                      </a:r>
                      <a:r>
                        <a:rPr lang="fr-FR" sz="2500" b="0" i="0" kern="1200" dirty="0" err="1">
                          <a:solidFill>
                            <a:schemeClr val="tx1"/>
                          </a:solidFill>
                          <a:effectLst/>
                          <a:latin typeface="Coptic1" pitchFamily="2" charset="0"/>
                          <a:ea typeface="+mn-ea"/>
                          <a:cs typeface="+mn-cs"/>
                        </a:rPr>
                        <a:t>rou</a:t>
                      </a:r>
                      <a:r>
                        <a:rPr lang="fr-FR" sz="2500" b="0" i="0" kern="1200" dirty="0">
                          <a:solidFill>
                            <a:schemeClr val="tx1"/>
                          </a:solidFill>
                          <a:effectLst/>
                          <a:latin typeface="Coptic1" pitchFamily="2" charset="0"/>
                          <a:ea typeface="+mn-ea"/>
                          <a:cs typeface="+mn-cs"/>
                        </a:rPr>
                        <a:t> </a:t>
                      </a:r>
                      <a:r>
                        <a:rPr lang="fr-FR" sz="2500" b="0" i="0" kern="1200" dirty="0" err="1">
                          <a:solidFill>
                            <a:schemeClr val="tx1"/>
                          </a:solidFill>
                          <a:effectLst/>
                          <a:latin typeface="Coptic1" pitchFamily="2" charset="0"/>
                          <a:ea typeface="+mn-ea"/>
                          <a:cs typeface="+mn-cs"/>
                        </a:rPr>
                        <a:t>capec</a:t>
                      </a:r>
                      <a:r>
                        <a:rPr lang="fr-FR" sz="2500" b="0" i="0" kern="1200" dirty="0">
                          <a:solidFill>
                            <a:schemeClr val="tx1"/>
                          </a:solidFill>
                          <a:effectLst/>
                          <a:latin typeface="Coptic1" pitchFamily="2" charset="0"/>
                          <a:ea typeface="+mn-ea"/>
                          <a:cs typeface="+mn-cs"/>
                        </a:rPr>
                        <a:t>/t </a:t>
                      </a:r>
                      <a:r>
                        <a:rPr lang="fr-FR" sz="2500" b="0" i="0" kern="1200" dirty="0" err="1">
                          <a:solidFill>
                            <a:schemeClr val="tx1"/>
                          </a:solidFill>
                          <a:effectLst/>
                          <a:latin typeface="Coptic1" pitchFamily="2" charset="0"/>
                          <a:ea typeface="+mn-ea"/>
                          <a:cs typeface="+mn-cs"/>
                        </a:rPr>
                        <a:t>n~nef</a:t>
                      </a:r>
                      <a:r>
                        <a:rPr lang="fr-FR" sz="2500" b="0" i="0" kern="1200" dirty="0">
                          <a:solidFill>
                            <a:schemeClr val="tx1"/>
                          </a:solidFill>
                          <a:effectLst/>
                          <a:latin typeface="Coptic1" pitchFamily="2" charset="0"/>
                          <a:ea typeface="+mn-ea"/>
                          <a:cs typeface="+mn-cs"/>
                        </a:rPr>
                        <a:t>[</a:t>
                      </a:r>
                      <a:r>
                        <a:rPr lang="fr-FR" sz="2500" b="0" i="0" kern="1200" dirty="0" err="1">
                          <a:solidFill>
                            <a:schemeClr val="tx1"/>
                          </a:solidFill>
                          <a:effectLst/>
                          <a:latin typeface="Coptic1" pitchFamily="2" charset="0"/>
                          <a:ea typeface="+mn-ea"/>
                          <a:cs typeface="+mn-cs"/>
                        </a:rPr>
                        <a:t>alauj</a:t>
                      </a:r>
                      <a:r>
                        <a:rPr lang="fr-FR" sz="2500" b="0" i="0" kern="1200" dirty="0">
                          <a:solidFill>
                            <a:schemeClr val="tx1"/>
                          </a:solidFill>
                          <a:effectLst/>
                          <a:latin typeface="Coptic1" pitchFamily="2" charset="0"/>
                          <a:ea typeface="+mn-ea"/>
                          <a:cs typeface="+mn-cs"/>
                        </a:rPr>
                        <a:t> (</a:t>
                      </a:r>
                      <a:r>
                        <a:rPr lang="fr-FR" sz="2500" b="0" i="0" kern="1200" dirty="0" err="1">
                          <a:solidFill>
                            <a:schemeClr val="tx1"/>
                          </a:solidFill>
                          <a:effectLst/>
                          <a:latin typeface="Coptic1" pitchFamily="2" charset="0"/>
                          <a:ea typeface="+mn-ea"/>
                          <a:cs typeface="+mn-cs"/>
                        </a:rPr>
                        <a:t>n~nnou</a:t>
                      </a:r>
                      <a:r>
                        <a:rPr lang="fr-FR" sz="2500" b="0" i="0" kern="1200" dirty="0">
                          <a:solidFill>
                            <a:schemeClr val="tx1"/>
                          </a:solidFill>
                          <a:effectLst/>
                          <a:latin typeface="Coptic1" pitchFamily="2" charset="0"/>
                          <a:ea typeface="+mn-ea"/>
                          <a:cs typeface="+mn-cs"/>
                        </a:rPr>
                        <a:t>[</a:t>
                      </a:r>
                      <a:r>
                        <a:rPr lang="fr-FR" sz="2500" b="0" i="0" kern="1200" dirty="0" err="1">
                          <a:solidFill>
                            <a:schemeClr val="tx1"/>
                          </a:solidFill>
                          <a:effectLst/>
                          <a:latin typeface="Coptic1" pitchFamily="2" charset="0"/>
                          <a:ea typeface="+mn-ea"/>
                          <a:cs typeface="+mn-cs"/>
                        </a:rPr>
                        <a:t>alauj</a:t>
                      </a:r>
                      <a:r>
                        <a:rPr lang="fr-FR" sz="2500" b="0" i="0" kern="1200" dirty="0">
                          <a:solidFill>
                            <a:schemeClr val="tx1"/>
                          </a:solidFill>
                          <a:effectLst/>
                          <a:latin typeface="Coptic1" pitchFamily="2" charset="0"/>
                          <a:ea typeface="+mn-ea"/>
                          <a:cs typeface="+mn-cs"/>
                        </a:rPr>
                        <a:t>) n~,</a:t>
                      </a:r>
                      <a:r>
                        <a:rPr lang="fr-FR" sz="2500" b="0" i="0" kern="1200" dirty="0" err="1">
                          <a:solidFill>
                            <a:schemeClr val="tx1"/>
                          </a:solidFill>
                          <a:effectLst/>
                          <a:latin typeface="Coptic1" pitchFamily="2" charset="0"/>
                          <a:ea typeface="+mn-ea"/>
                          <a:cs typeface="+mn-cs"/>
                        </a:rPr>
                        <a:t>wlem</a:t>
                      </a:r>
                      <a:r>
                        <a:rPr lang="fr-FR" sz="2500" b="0" i="0" kern="1200" dirty="0">
                          <a:solidFill>
                            <a:schemeClr val="tx1"/>
                          </a:solidFill>
                          <a:effectLst/>
                          <a:latin typeface="Coptic1" pitchFamily="2" charset="0"/>
                          <a:ea typeface="+mn-ea"/>
                          <a:cs typeface="+mn-cs"/>
                        </a:rPr>
                        <a:t>.</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600" b="0" i="0" u="none" strike="noStrike" kern="1200" baseline="0" dirty="0">
                          <a:solidFill>
                            <a:schemeClr val="tx1"/>
                          </a:solidFill>
                          <a:latin typeface="+mn-lt"/>
                          <a:ea typeface="+mn-ea"/>
                          <a:cs typeface="+mn-cs"/>
                        </a:rPr>
                        <a:t>Que le Dieu du ciel le(s) maintienne sur son/leur trône de nombreuses années paisibles</a:t>
                      </a:r>
                    </a:p>
                    <a:p>
                      <a:pPr algn="just"/>
                      <a:endParaRPr lang="fr-FR" sz="2600" b="0" i="0" u="none" strike="noStrike" kern="1200" baseline="0" dirty="0">
                        <a:solidFill>
                          <a:schemeClr val="tx1"/>
                        </a:solidFill>
                        <a:latin typeface="+mn-lt"/>
                        <a:ea typeface="+mn-ea"/>
                        <a:cs typeface="+mn-cs"/>
                      </a:endParaRPr>
                    </a:p>
                    <a:p>
                      <a:pPr algn="just"/>
                      <a:endParaRPr lang="fr-FR" sz="2600" b="0" i="0" u="none" strike="noStrike" kern="1200" baseline="0" dirty="0">
                        <a:solidFill>
                          <a:schemeClr val="tx1"/>
                        </a:solidFill>
                        <a:latin typeface="+mn-lt"/>
                        <a:ea typeface="+mn-ea"/>
                        <a:cs typeface="+mn-cs"/>
                      </a:endParaRPr>
                    </a:p>
                    <a:p>
                      <a:pPr algn="just"/>
                      <a:r>
                        <a:rPr lang="fr-FR" sz="2600" b="0" i="0" u="none" strike="noStrike" kern="1200" baseline="0" dirty="0">
                          <a:solidFill>
                            <a:schemeClr val="tx1"/>
                          </a:solidFill>
                          <a:latin typeface="+mn-lt"/>
                          <a:ea typeface="+mn-ea"/>
                          <a:cs typeface="+mn-cs"/>
                        </a:rPr>
                        <a:t>et qu’Il lui/leur soumette</a:t>
                      </a:r>
                    </a:p>
                    <a:p>
                      <a:pPr algn="just"/>
                      <a:r>
                        <a:rPr lang="fr-FR" sz="2600" b="0" i="0" u="none" strike="noStrike" kern="1200" baseline="0" dirty="0">
                          <a:solidFill>
                            <a:schemeClr val="tx1"/>
                          </a:solidFill>
                          <a:latin typeface="+mn-lt"/>
                          <a:ea typeface="+mn-ea"/>
                          <a:cs typeface="+mn-cs"/>
                        </a:rPr>
                        <a:t>rapidement tous ses/leurs ennemis.</a:t>
                      </a:r>
                      <a:endParaRPr kumimoji="0" lang="en-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TW" sz="2800" b="0" i="0" u="none" strike="noStrike" cap="none" normalizeH="0" baseline="0" dirty="0">
                          <a:ln>
                            <a:noFill/>
                          </a:ln>
                          <a:solidFill>
                            <a:schemeClr val="tx1"/>
                          </a:solidFill>
                          <a:effectLst/>
                          <a:latin typeface="Arial" pitchFamily="34" charset="0"/>
                          <a:cs typeface="Arial" pitchFamily="34" charset="0"/>
                        </a:rPr>
                        <a:t>إله السماء يثبته (هما</a:t>
                      </a:r>
                      <a:r>
                        <a:rPr kumimoji="0" lang="ar-EG" altLang="zh-TW" sz="2800" b="0" i="0" u="none" strike="noStrike" cap="none" normalizeH="0" baseline="0" dirty="0">
                          <a:ln>
                            <a:noFill/>
                          </a:ln>
                          <a:solidFill>
                            <a:schemeClr val="tx1"/>
                          </a:solidFill>
                          <a:effectLst/>
                          <a:latin typeface="Arial" pitchFamily="34" charset="0"/>
                          <a:cs typeface="Arial" pitchFamily="34" charset="0"/>
                        </a:rPr>
                        <a:t>) </a:t>
                      </a:r>
                      <a:r>
                        <a:rPr kumimoji="0" lang="ar-SA" altLang="zh-TW" sz="2800" b="0" i="0" u="none" strike="noStrike" cap="none" normalizeH="0" baseline="0" dirty="0">
                          <a:ln>
                            <a:noFill/>
                          </a:ln>
                          <a:solidFill>
                            <a:schemeClr val="tx1"/>
                          </a:solidFill>
                          <a:effectLst/>
                          <a:latin typeface="Arial" pitchFamily="34" charset="0"/>
                          <a:cs typeface="Arial" pitchFamily="34" charset="0"/>
                        </a:rPr>
                        <a:t>على كرسيه (كرسيهما) سنين كثيرة وأزمنة سلامية. ويخضع جميع أعداءه (أعدائهما) تحت قدميه (قدميهما) سريعاً.</a:t>
                      </a:r>
                      <a:endParaRPr kumimoji="0" lang="ar-SA" sz="2800" b="0" i="0" u="none" strike="noStrike" cap="none" normalizeH="0" baseline="0" dirty="0">
                        <a:ln>
                          <a:noFill/>
                        </a:ln>
                        <a:solidFill>
                          <a:schemeClr val="tx1"/>
                        </a:solidFill>
                        <a:effectLst/>
                        <a:latin typeface="Arial" pitchFamily="34"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TW" sz="2800" b="0" i="0" u="none" strike="noStrike" cap="none" normalizeH="0" baseline="0" dirty="0">
                          <a:ln>
                            <a:noFill/>
                          </a:ln>
                          <a:solidFill>
                            <a:schemeClr val="tx1"/>
                          </a:solidFill>
                          <a:effectLst/>
                          <a:latin typeface="Arial" pitchFamily="34" charset="0"/>
                          <a:cs typeface="Arial" pitchFamily="34" charset="0"/>
                        </a:rPr>
                        <a:t>ويخضع جميع أعداءه (أعدائهما) تحت قدميه (قدميهما) سريعاً.</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63775655"/>
      </p:ext>
    </p:extLst>
  </p:cSld>
  <p:clrMapOvr>
    <a:masterClrMapping/>
  </p:clrMapOvr>
  <p:transition/>
</p:sld>
</file>

<file path=ppt/slides/slide4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7714" name="Group 2"/>
          <p:cNvGraphicFramePr>
            <a:graphicFrameLocks noGrp="1"/>
          </p:cNvGraphicFramePr>
          <p:nvPr>
            <p:extLst>
              <p:ext uri="{D42A27DB-BD31-4B8C-83A1-F6EECF244321}">
                <p14:modId xmlns:p14="http://schemas.microsoft.com/office/powerpoint/2010/main" val="3479936516"/>
              </p:ext>
            </p:extLst>
          </p:nvPr>
        </p:nvGraphicFramePr>
        <p:xfrm>
          <a:off x="0" y="186852"/>
          <a:ext cx="9144000" cy="4534306"/>
        </p:xfrm>
        <a:graphic>
          <a:graphicData uri="http://schemas.openxmlformats.org/drawingml/2006/table">
            <a:tbl>
              <a:tblPr/>
              <a:tblGrid>
                <a:gridCol w="3147475">
                  <a:extLst>
                    <a:ext uri="{9D8B030D-6E8A-4147-A177-3AD203B41FA5}">
                      <a16:colId xmlns:a16="http://schemas.microsoft.com/office/drawing/2014/main" val="20000"/>
                    </a:ext>
                  </a:extLst>
                </a:gridCol>
                <a:gridCol w="3238157">
                  <a:extLst>
                    <a:ext uri="{9D8B030D-6E8A-4147-A177-3AD203B41FA5}">
                      <a16:colId xmlns:a16="http://schemas.microsoft.com/office/drawing/2014/main" val="20001"/>
                    </a:ext>
                  </a:extLst>
                </a:gridCol>
                <a:gridCol w="2758368">
                  <a:extLst>
                    <a:ext uri="{9D8B030D-6E8A-4147-A177-3AD203B41FA5}">
                      <a16:colId xmlns:a16="http://schemas.microsoft.com/office/drawing/2014/main" val="20002"/>
                    </a:ext>
                  </a:extLst>
                </a:gridCol>
              </a:tblGrid>
              <a:tr h="453430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Twbh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e~h~r</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ejwn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n~tef,a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nennobi</a:t>
                      </a:r>
                      <a:r>
                        <a:rPr kumimoji="0" lang="en-US" sz="3600" b="0" i="0" u="none" strike="noStrike" cap="none" normalizeH="0" baseline="0" dirty="0">
                          <a:ln>
                            <a:noFill/>
                          </a:ln>
                          <a:solidFill>
                            <a:schemeClr val="tx1"/>
                          </a:solidFill>
                          <a:effectLst/>
                          <a:latin typeface="Coptic1" pitchFamily="2" charset="0"/>
                          <a:cs typeface="Arial" charset="0"/>
                        </a:rPr>
                        <a:t> nan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ouhir</a:t>
                      </a:r>
                      <a:r>
                        <a:rPr kumimoji="0" lang="en-US" sz="3600" b="0" i="0" u="none" strike="noStrike" cap="none" normalizeH="0" baseline="0" dirty="0">
                          <a:ln>
                            <a:noFill/>
                          </a:ln>
                          <a:solidFill>
                            <a:schemeClr val="tx1"/>
                          </a:solidFill>
                          <a:effectLst/>
                          <a:latin typeface="Coptic1" pitchFamily="2" charset="0"/>
                          <a:cs typeface="Arial" charset="0"/>
                        </a:rPr>
                        <a:t>/n/ kata </a:t>
                      </a:r>
                      <a:r>
                        <a:rPr kumimoji="0" lang="en-US" sz="3600" b="0" i="0" u="none" strike="noStrike" cap="none" normalizeH="0" baseline="0" dirty="0" err="1">
                          <a:ln>
                            <a:noFill/>
                          </a:ln>
                          <a:solidFill>
                            <a:schemeClr val="tx1"/>
                          </a:solidFill>
                          <a:effectLst/>
                          <a:latin typeface="Coptic1" pitchFamily="2" charset="0"/>
                          <a:cs typeface="Arial" charset="0"/>
                        </a:rPr>
                        <a:t>pefnis</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n~nai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Implorez le Christ pour nous, afin qu’Il nous accorde la rémission de nos péchés dans la paix selon Sa grande miséricorde.</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000" b="0" i="0" u="none" strike="noStrike" cap="none" normalizeH="0" baseline="0" dirty="0">
                          <a:ln>
                            <a:noFill/>
                          </a:ln>
                          <a:solidFill>
                            <a:schemeClr val="tx1"/>
                          </a:solidFill>
                          <a:effectLst/>
                          <a:latin typeface="Coptic1" pitchFamily="2" charset="0"/>
                          <a:cs typeface="Arial" charset="0"/>
                        </a:rPr>
                        <a:t>أطلب من المسيح عنا</a:t>
                      </a:r>
                      <a:r>
                        <a:rPr kumimoji="0" lang="fr-FR" sz="4000" b="0" i="0" u="none" strike="noStrike" cap="none" normalizeH="0" baseline="0" dirty="0">
                          <a:ln>
                            <a:noFill/>
                          </a:ln>
                          <a:solidFill>
                            <a:schemeClr val="tx1"/>
                          </a:solidFill>
                          <a:effectLst/>
                          <a:latin typeface="Coptic1" pitchFamily="2" charset="0"/>
                          <a:cs typeface="Arial" charset="0"/>
                        </a:rPr>
                        <a:t> </a:t>
                      </a:r>
                      <a:r>
                        <a:rPr kumimoji="0" lang="ar-EG" sz="4000" b="0" i="0" u="none" strike="noStrike" cap="none" normalizeH="0" baseline="0" dirty="0">
                          <a:ln>
                            <a:noFill/>
                          </a:ln>
                          <a:solidFill>
                            <a:schemeClr val="tx1"/>
                          </a:solidFill>
                          <a:effectLst/>
                          <a:latin typeface="Coptic1" pitchFamily="2" charset="0"/>
                          <a:cs typeface="Arial" charset="0"/>
                        </a:rPr>
                        <a:t>ليغفر لنا خطايانا</a:t>
                      </a:r>
                      <a:r>
                        <a:rPr kumimoji="0" lang="fr-FR" sz="4000" b="0" i="0" u="none" strike="noStrike" cap="none" normalizeH="0" baseline="0" dirty="0">
                          <a:ln>
                            <a:noFill/>
                          </a:ln>
                          <a:solidFill>
                            <a:schemeClr val="tx1"/>
                          </a:solidFill>
                          <a:effectLst/>
                          <a:latin typeface="Coptic1" pitchFamily="2" charset="0"/>
                          <a:cs typeface="Arial" charset="0"/>
                        </a:rPr>
                        <a:t> </a:t>
                      </a:r>
                      <a:r>
                        <a:rPr kumimoji="0" lang="ar-EG" sz="4000" b="0" i="0" u="none" strike="noStrike" cap="none" normalizeH="0" baseline="0" dirty="0">
                          <a:ln>
                            <a:noFill/>
                          </a:ln>
                          <a:solidFill>
                            <a:schemeClr val="tx1"/>
                          </a:solidFill>
                          <a:effectLst/>
                          <a:latin typeface="Coptic1" pitchFamily="2" charset="0"/>
                          <a:cs typeface="Arial" charset="0"/>
                        </a:rPr>
                        <a:t>بسلام كعظيم رحمته.</a:t>
                      </a:r>
                      <a:endParaRPr kumimoji="0" lang="en-US"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utoShape 36">
            <a:hlinkClick r:id="rId2" action="ppaction://hlinksldjump" highlightClick="1"/>
            <a:extLst>
              <a:ext uri="{FF2B5EF4-FFF2-40B4-BE49-F238E27FC236}">
                <a16:creationId xmlns:a16="http://schemas.microsoft.com/office/drawing/2014/main" id="{373007DD-F3B8-4783-BE1A-3EBB0F734A1F}"/>
              </a:ext>
            </a:extLst>
          </p:cNvPr>
          <p:cNvSpPr>
            <a:spLocks noChangeArrowheads="1"/>
          </p:cNvSpPr>
          <p:nvPr/>
        </p:nvSpPr>
        <p:spPr bwMode="auto">
          <a:xfrm>
            <a:off x="7242472" y="4776822"/>
            <a:ext cx="1901528"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4">
            <a:hlinkClick r:id="rId3" action="ppaction://hlinksldjump" highlightClick="1"/>
            <a:extLst>
              <a:ext uri="{FF2B5EF4-FFF2-40B4-BE49-F238E27FC236}">
                <a16:creationId xmlns:a16="http://schemas.microsoft.com/office/drawing/2014/main" id="{8A727854-9C10-483F-A548-7E8AA3E333D1}"/>
              </a:ext>
            </a:extLst>
          </p:cNvPr>
          <p:cNvSpPr/>
          <p:nvPr/>
        </p:nvSpPr>
        <p:spPr bwMode="auto">
          <a:xfrm>
            <a:off x="120425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42783997"/>
      </p:ext>
    </p:extLst>
  </p:cSld>
  <p:clrMapOvr>
    <a:masterClrMapping/>
  </p:clrMapOvr>
  <p:transition/>
</p:sld>
</file>

<file path=ppt/slides/slide4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4">
            <a:hlinkClick r:id="rId3" action="ppaction://hlinksldjump" highlightClick="1"/>
            <a:extLst>
              <a:ext uri="{FF2B5EF4-FFF2-40B4-BE49-F238E27FC236}">
                <a16:creationId xmlns:a16="http://schemas.microsoft.com/office/drawing/2014/main" id="{086828B6-8C2E-4708-80CB-9D207D061E28}"/>
              </a:ext>
            </a:extLst>
          </p:cNvPr>
          <p:cNvSpPr/>
          <p:nvPr/>
        </p:nvSpPr>
        <p:spPr bwMode="auto">
          <a:xfrm>
            <a:off x="99249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59242324"/>
      </p:ext>
    </p:extLst>
  </p:cSld>
  <p:clrMapOvr>
    <a:masterClrMapping/>
  </p:clrMapOvr>
  <p:transition/>
</p:sld>
</file>

<file path=ppt/slides/slide4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51711" name="Group 31"/>
          <p:cNvGraphicFramePr>
            <a:graphicFrameLocks noGrp="1"/>
          </p:cNvGraphicFramePr>
          <p:nvPr>
            <p:ph idx="1"/>
            <p:extLst>
              <p:ext uri="{D42A27DB-BD31-4B8C-83A1-F6EECF244321}">
                <p14:modId xmlns:p14="http://schemas.microsoft.com/office/powerpoint/2010/main" val="1356016220"/>
              </p:ext>
            </p:extLst>
          </p:nvPr>
        </p:nvGraphicFramePr>
        <p:xfrm>
          <a:off x="0" y="548640"/>
          <a:ext cx="9143999" cy="4664964"/>
        </p:xfrm>
        <a:graphic>
          <a:graphicData uri="http://schemas.openxmlformats.org/drawingml/2006/table">
            <a:tbl>
              <a:tblPr/>
              <a:tblGrid>
                <a:gridCol w="3404607">
                  <a:extLst>
                    <a:ext uri="{9D8B030D-6E8A-4147-A177-3AD203B41FA5}">
                      <a16:colId xmlns:a16="http://schemas.microsoft.com/office/drawing/2014/main" val="20000"/>
                    </a:ext>
                  </a:extLst>
                </a:gridCol>
                <a:gridCol w="3002367">
                  <a:extLst>
                    <a:ext uri="{9D8B030D-6E8A-4147-A177-3AD203B41FA5}">
                      <a16:colId xmlns:a16="http://schemas.microsoft.com/office/drawing/2014/main" val="20001"/>
                    </a:ext>
                  </a:extLst>
                </a:gridCol>
                <a:gridCol w="2737025">
                  <a:extLst>
                    <a:ext uri="{9D8B030D-6E8A-4147-A177-3AD203B41FA5}">
                      <a16:colId xmlns:a16="http://schemas.microsoft.com/office/drawing/2014/main" val="20002"/>
                    </a:ext>
                  </a:extLst>
                </a:gridCol>
              </a:tblGrid>
              <a:tr h="43662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600" b="0" i="0" u="none" strike="noStrike" cap="none" normalizeH="0" baseline="0" dirty="0" err="1">
                          <a:ln>
                            <a:noFill/>
                          </a:ln>
                          <a:solidFill>
                            <a:schemeClr val="tx1"/>
                          </a:solidFill>
                          <a:effectLst/>
                          <a:latin typeface="Coptic1" pitchFamily="2" charset="0"/>
                          <a:cs typeface="Arial" charset="0"/>
                        </a:rPr>
                        <a:t>Pinis</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abba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Antwni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piy~m</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abba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Paule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pisomt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Makarioc:Abba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Iwann</a:t>
                      </a:r>
                      <a:r>
                        <a:rPr kumimoji="0" lang="en-US" sz="2600" b="0" i="0" u="none" strike="noStrike" cap="none" normalizeH="0" baseline="0" dirty="0">
                          <a:ln>
                            <a:noFill/>
                          </a:ln>
                          <a:solidFill>
                            <a:schemeClr val="tx1"/>
                          </a:solidFill>
                          <a:effectLst/>
                          <a:latin typeface="Coptic1" pitchFamily="2" charset="0"/>
                          <a:cs typeface="Arial" charset="0"/>
                        </a:rPr>
                        <a:t>/c </a:t>
                      </a:r>
                      <a:r>
                        <a:rPr kumimoji="0" lang="en-US" sz="2600" b="0" i="0" u="none" strike="noStrike" cap="none" normalizeH="0" baseline="0" dirty="0" err="1">
                          <a:ln>
                            <a:noFill/>
                          </a:ln>
                          <a:solidFill>
                            <a:schemeClr val="tx1"/>
                          </a:solidFill>
                          <a:effectLst/>
                          <a:latin typeface="Coptic1" pitchFamily="2" charset="0"/>
                          <a:cs typeface="Arial" charset="0"/>
                        </a:rPr>
                        <a:t>pikoloboc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abba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Piswi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abba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Paule:nenio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n~rwmeoc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Maximoc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Dometioc</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Abba Antoine le grand, Abba Paul le vertueux, les trois Saints </a:t>
                      </a:r>
                      <a:r>
                        <a:rPr kumimoji="0" lang="fr-CA" sz="2400" b="0" i="0" u="none" strike="noStrike" cap="none" normalizeH="0" baseline="0" dirty="0" err="1">
                          <a:ln>
                            <a:noFill/>
                          </a:ln>
                          <a:solidFill>
                            <a:schemeClr val="tx1"/>
                          </a:solidFill>
                          <a:effectLst/>
                          <a:latin typeface="Arial" charset="0"/>
                          <a:cs typeface="Arial" charset="0"/>
                        </a:rPr>
                        <a:t>Macarii</a:t>
                      </a:r>
                      <a:r>
                        <a:rPr kumimoji="0" lang="fr-CA" sz="2400" b="0" i="0" u="none" strike="noStrike" cap="none" normalizeH="0" baseline="0" dirty="0">
                          <a:ln>
                            <a:noFill/>
                          </a:ln>
                          <a:solidFill>
                            <a:schemeClr val="tx1"/>
                          </a:solidFill>
                          <a:effectLst/>
                          <a:latin typeface="Arial"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a:ln>
                            <a:noFill/>
                          </a:ln>
                          <a:solidFill>
                            <a:schemeClr val="tx1"/>
                          </a:solidFill>
                          <a:effectLst/>
                          <a:latin typeface="Arial" charset="0"/>
                          <a:cs typeface="Arial" charset="0"/>
                        </a:rPr>
                        <a:t>Abba Jean le petit, Abba </a:t>
                      </a:r>
                      <a:r>
                        <a:rPr kumimoji="0" lang="fr-CA" sz="2400" b="0" i="0" u="none" strike="noStrike" cap="none" normalizeH="0" baseline="0" dirty="0" err="1">
                          <a:ln>
                            <a:noFill/>
                          </a:ln>
                          <a:solidFill>
                            <a:schemeClr val="tx1"/>
                          </a:solidFill>
                          <a:effectLst/>
                          <a:latin typeface="Arial" charset="0"/>
                          <a:cs typeface="Arial" charset="0"/>
                        </a:rPr>
                        <a:t>Pishoy</a:t>
                      </a:r>
                      <a:r>
                        <a:rPr kumimoji="0" lang="fr-CA" sz="2400" b="0" i="0" u="none" strike="noStrike" cap="none" normalizeH="0" baseline="0" dirty="0">
                          <a:ln>
                            <a:noFill/>
                          </a:ln>
                          <a:solidFill>
                            <a:schemeClr val="tx1"/>
                          </a:solidFill>
                          <a:effectLst/>
                          <a:latin typeface="Arial" charset="0"/>
                          <a:cs typeface="Arial" charset="0"/>
                        </a:rPr>
                        <a:t>, Abba Paul, nos Saints pères romains </a:t>
                      </a:r>
                      <a:r>
                        <a:rPr kumimoji="0" lang="fr-CA" sz="2400" b="0" i="0" u="none" strike="noStrike" cap="none" normalizeH="0" baseline="0" dirty="0" err="1">
                          <a:ln>
                            <a:noFill/>
                          </a:ln>
                          <a:solidFill>
                            <a:schemeClr val="tx1"/>
                          </a:solidFill>
                          <a:effectLst/>
                          <a:latin typeface="Arial" charset="0"/>
                          <a:cs typeface="Arial" charset="0"/>
                        </a:rPr>
                        <a:t>Maximos</a:t>
                      </a:r>
                      <a:r>
                        <a:rPr kumimoji="0" lang="fr-CA" sz="2400" b="0" i="0" u="none" strike="noStrike" cap="none" normalizeH="0" baseline="0" dirty="0">
                          <a:ln>
                            <a:noFill/>
                          </a:ln>
                          <a:solidFill>
                            <a:schemeClr val="tx1"/>
                          </a:solidFill>
                          <a:effectLst/>
                          <a:latin typeface="Arial" charset="0"/>
                          <a:cs typeface="Arial" charset="0"/>
                        </a:rPr>
                        <a:t> et </a:t>
                      </a:r>
                      <a:r>
                        <a:rPr kumimoji="0" lang="fr-CA" sz="2400" b="0" i="0" u="none" strike="noStrike" cap="none" normalizeH="0" baseline="0" dirty="0" err="1">
                          <a:ln>
                            <a:noFill/>
                          </a:ln>
                          <a:solidFill>
                            <a:schemeClr val="tx1"/>
                          </a:solidFill>
                          <a:effectLst/>
                          <a:latin typeface="Arial" charset="0"/>
                          <a:cs typeface="Arial" charset="0"/>
                        </a:rPr>
                        <a:t>Dometios</a:t>
                      </a:r>
                      <a:r>
                        <a:rPr kumimoji="0" lang="fr-CA" sz="2400" b="0" i="0" u="none" strike="noStrike" cap="none" normalizeH="0" baseline="0" dirty="0">
                          <a:ln>
                            <a:noFill/>
                          </a:ln>
                          <a:solidFill>
                            <a:schemeClr val="tx1"/>
                          </a:solidFill>
                          <a:effectLst/>
                          <a:latin typeface="Arial"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العظيم أنبا </a:t>
                      </a:r>
                      <a:r>
                        <a:rPr kumimoji="0" lang="ar-SA" sz="2800" b="0" i="0" u="none" strike="noStrike" cap="none" normalizeH="0" baseline="0" dirty="0" err="1">
                          <a:ln>
                            <a:noFill/>
                          </a:ln>
                          <a:solidFill>
                            <a:schemeClr val="tx1"/>
                          </a:solidFill>
                          <a:effectLst/>
                          <a:latin typeface="Arial" charset="0"/>
                          <a:cs typeface="Arial" charset="0"/>
                        </a:rPr>
                        <a:t>أنطونى</a:t>
                      </a:r>
                      <a:r>
                        <a:rPr kumimoji="0" lang="ar-SA" sz="2800" b="0" i="0" u="none" strike="noStrike" cap="none" normalizeH="0" baseline="0" dirty="0">
                          <a:ln>
                            <a:noFill/>
                          </a:ln>
                          <a:solidFill>
                            <a:schemeClr val="tx1"/>
                          </a:solidFill>
                          <a:effectLst/>
                          <a:latin typeface="Arial" charset="0"/>
                          <a:cs typeface="Arial" charset="0"/>
                        </a:rPr>
                        <a:t> والبار أنبا بولا، والقديسون الثلاثة </a:t>
                      </a:r>
                      <a:r>
                        <a:rPr kumimoji="0" lang="ar-SA" sz="2800" b="0" i="0" u="none" strike="noStrike" cap="none" normalizeH="0" baseline="0" dirty="0" err="1">
                          <a:ln>
                            <a:noFill/>
                          </a:ln>
                          <a:solidFill>
                            <a:schemeClr val="tx1"/>
                          </a:solidFill>
                          <a:effectLst/>
                          <a:latin typeface="Arial" charset="0"/>
                          <a:cs typeface="Arial" charset="0"/>
                        </a:rPr>
                        <a:t>مقارات</a:t>
                      </a:r>
                      <a:r>
                        <a:rPr kumimoji="0" lang="ar-S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pitchFamily="34" charset="0"/>
                        </a:rPr>
                        <a:t>أنبا </a:t>
                      </a:r>
                      <a:r>
                        <a:rPr kumimoji="0" lang="ar-SA" sz="2800" b="0" i="0" u="none" strike="noStrike" cap="none" normalizeH="0" baseline="0" dirty="0" err="1">
                          <a:ln>
                            <a:noFill/>
                          </a:ln>
                          <a:solidFill>
                            <a:schemeClr val="tx1"/>
                          </a:solidFill>
                          <a:effectLst/>
                          <a:latin typeface="Arial" charset="0"/>
                          <a:cs typeface="Arial" pitchFamily="34" charset="0"/>
                        </a:rPr>
                        <a:t>يوأنس</a:t>
                      </a:r>
                      <a:r>
                        <a:rPr kumimoji="0" lang="ar-SA" sz="2800" b="0" i="0" u="none" strike="noStrike" cap="none" normalizeH="0" baseline="0" dirty="0">
                          <a:ln>
                            <a:noFill/>
                          </a:ln>
                          <a:solidFill>
                            <a:schemeClr val="tx1"/>
                          </a:solidFill>
                          <a:effectLst/>
                          <a:latin typeface="Arial" charset="0"/>
                          <a:cs typeface="Arial" pitchFamily="34" charset="0"/>
                        </a:rPr>
                        <a:t> القصير. أنبا </a:t>
                      </a:r>
                      <a:r>
                        <a:rPr kumimoji="0" lang="ar-SA" sz="2800" b="0" i="0" u="none" strike="noStrike" cap="none" normalizeH="0" baseline="0" dirty="0" err="1">
                          <a:ln>
                            <a:noFill/>
                          </a:ln>
                          <a:solidFill>
                            <a:schemeClr val="tx1"/>
                          </a:solidFill>
                          <a:effectLst/>
                          <a:latin typeface="Arial" charset="0"/>
                          <a:cs typeface="Arial" pitchFamily="34" charset="0"/>
                        </a:rPr>
                        <a:t>بيشوى</a:t>
                      </a:r>
                      <a:r>
                        <a:rPr kumimoji="0" lang="ar-SA" sz="2800" b="0" i="0" u="none" strike="noStrike" cap="none" normalizeH="0" baseline="0" dirty="0">
                          <a:ln>
                            <a:noFill/>
                          </a:ln>
                          <a:solidFill>
                            <a:schemeClr val="tx1"/>
                          </a:solidFill>
                          <a:effectLst/>
                          <a:latin typeface="Arial" charset="0"/>
                          <a:cs typeface="Arial" pitchFamily="34" charset="0"/>
                        </a:rPr>
                        <a:t>. أنبا بولا. </a:t>
                      </a:r>
                      <a:endParaRPr kumimoji="0" lang="en-US"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أبوانا القديسان الروميان مكسيموس </a:t>
                      </a:r>
                      <a:r>
                        <a:rPr kumimoji="0" lang="ar-SA" sz="2800" b="0" i="0" u="none" strike="noStrike" cap="none" normalizeH="0" baseline="0" dirty="0" err="1">
                          <a:ln>
                            <a:noFill/>
                          </a:ln>
                          <a:solidFill>
                            <a:schemeClr val="tx1"/>
                          </a:solidFill>
                          <a:effectLst/>
                          <a:latin typeface="Arial" charset="0"/>
                          <a:cs typeface="Arial" charset="0"/>
                        </a:rPr>
                        <a:t>ودوماديوس</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DE9B6FA5-D010-47F1-9EEF-EC181D144768}"/>
              </a:ext>
            </a:extLst>
          </p:cNvPr>
          <p:cNvGraphicFramePr>
            <a:graphicFrameLocks noGrp="1"/>
          </p:cNvGraphicFramePr>
          <p:nvPr/>
        </p:nvGraphicFramePr>
        <p:xfrm>
          <a:off x="15240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85684839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err="1">
                          <a:latin typeface="+mn-lt"/>
                        </a:rPr>
                        <a:t>Pinishti</a:t>
                      </a:r>
                      <a:r>
                        <a:rPr lang="ar-EG" sz="1500" dirty="0">
                          <a:latin typeface="+mn-lt"/>
                        </a:rPr>
                        <a:t> - </a:t>
                      </a:r>
                      <a:r>
                        <a:rPr lang="en-US" sz="1500" dirty="0" err="1">
                          <a:latin typeface="Coptic1" pitchFamily="2" charset="0"/>
                        </a:rPr>
                        <a:t>Pinis</a:t>
                      </a:r>
                      <a:r>
                        <a:rPr lang="en-US" sz="1500" dirty="0">
                          <a:latin typeface="Coptic1" pitchFamily="2" charset="0"/>
                        </a:rPr>
                        <a:t>] - </a:t>
                      </a:r>
                      <a:r>
                        <a:rPr lang="ar-EG" sz="1800" dirty="0" err="1">
                          <a:latin typeface="Coptic1" pitchFamily="2" charset="0"/>
                        </a:rPr>
                        <a:t>بينشتى</a:t>
                      </a:r>
                      <a:endParaRPr lang="en-US" sz="15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9143011"/>
                  </a:ext>
                </a:extLst>
              </a:tr>
            </a:tbl>
          </a:graphicData>
        </a:graphic>
      </p:graphicFrame>
    </p:spTree>
    <p:extLst>
      <p:ext uri="{BB962C8B-B14F-4D97-AF65-F5344CB8AC3E}">
        <p14:creationId xmlns:p14="http://schemas.microsoft.com/office/powerpoint/2010/main" val="555471897"/>
      </p:ext>
    </p:extLst>
  </p:cSld>
  <p:clrMapOvr>
    <a:masterClrMapping/>
  </p:clrMapOvr>
  <p:transition/>
</p:sld>
</file>

<file path=ppt/slides/slide4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55818" name="Group 42"/>
          <p:cNvGraphicFramePr>
            <a:graphicFrameLocks noGrp="1"/>
          </p:cNvGraphicFramePr>
          <p:nvPr>
            <p:ph idx="1"/>
            <p:extLst>
              <p:ext uri="{D42A27DB-BD31-4B8C-83A1-F6EECF244321}">
                <p14:modId xmlns:p14="http://schemas.microsoft.com/office/powerpoint/2010/main" val="2600114893"/>
              </p:ext>
            </p:extLst>
          </p:nvPr>
        </p:nvGraphicFramePr>
        <p:xfrm>
          <a:off x="0" y="0"/>
          <a:ext cx="9144000" cy="5177028"/>
        </p:xfrm>
        <a:graphic>
          <a:graphicData uri="http://schemas.openxmlformats.org/drawingml/2006/table">
            <a:tbl>
              <a:tblPr/>
              <a:tblGrid>
                <a:gridCol w="3419872">
                  <a:extLst>
                    <a:ext uri="{9D8B030D-6E8A-4147-A177-3AD203B41FA5}">
                      <a16:colId xmlns:a16="http://schemas.microsoft.com/office/drawing/2014/main" val="20000"/>
                    </a:ext>
                  </a:extLst>
                </a:gridCol>
                <a:gridCol w="3384376">
                  <a:extLst>
                    <a:ext uri="{9D8B030D-6E8A-4147-A177-3AD203B41FA5}">
                      <a16:colId xmlns:a16="http://schemas.microsoft.com/office/drawing/2014/main" val="20001"/>
                    </a:ext>
                  </a:extLst>
                </a:gridCol>
                <a:gridCol w="2339752">
                  <a:extLst>
                    <a:ext uri="{9D8B030D-6E8A-4147-A177-3AD203B41FA5}">
                      <a16:colId xmlns:a16="http://schemas.microsoft.com/office/drawing/2014/main" val="20002"/>
                    </a:ext>
                  </a:extLst>
                </a:gridCol>
              </a:tblGrid>
              <a:tr h="48097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Abba </a:t>
                      </a:r>
                      <a:r>
                        <a:rPr kumimoji="0" lang="en-US" sz="2800" b="0" i="0" u="none" strike="noStrike" cap="none" normalizeH="0" baseline="0" dirty="0" err="1">
                          <a:ln>
                            <a:noFill/>
                          </a:ln>
                          <a:solidFill>
                            <a:schemeClr val="tx1"/>
                          </a:solidFill>
                          <a:effectLst/>
                          <a:latin typeface="Coptic1" pitchFamily="2" charset="0"/>
                          <a:cs typeface="Arial" charset="0"/>
                        </a:rPr>
                        <a:t>Mwc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Iwann</a:t>
                      </a:r>
                      <a:r>
                        <a:rPr kumimoji="0" lang="en-US" sz="2800" b="0" i="0" u="none" strike="noStrike" cap="none" normalizeH="0" baseline="0" dirty="0">
                          <a:ln>
                            <a:noFill/>
                          </a:ln>
                          <a:solidFill>
                            <a:schemeClr val="tx1"/>
                          </a:solidFill>
                          <a:effectLst/>
                          <a:latin typeface="Coptic1" pitchFamily="2" charset="0"/>
                          <a:cs typeface="Arial" charset="0"/>
                        </a:rPr>
                        <a:t>/c &lt;</a:t>
                      </a:r>
                      <a:r>
                        <a:rPr kumimoji="0" lang="en-US" sz="2800" b="0" i="0" u="none" strike="noStrike" cap="none" normalizeH="0" baseline="0" dirty="0" err="1">
                          <a:ln>
                            <a:noFill/>
                          </a:ln>
                          <a:solidFill>
                            <a:schemeClr val="tx1"/>
                          </a:solidFill>
                          <a:effectLst/>
                          <a:latin typeface="Coptic1" pitchFamily="2" charset="0"/>
                          <a:cs typeface="Arial" charset="0"/>
                        </a:rPr>
                        <a:t>ame</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Dani/l: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Icidwroc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Paqwm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Senou</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Parcwma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Teji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pantwn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oryodidaxantwn</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Arial" charset="0"/>
                          <a:cs typeface="Arial" charset="0"/>
                        </a:rPr>
                        <a:t>Abba Moise, Abba Jean Kame,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Arial" charset="0"/>
                          <a:cs typeface="Arial" charset="0"/>
                        </a:rPr>
                        <a:t>Abba Daniel, Abba Isidore, Abba </a:t>
                      </a:r>
                      <a:r>
                        <a:rPr kumimoji="0" lang="en-US" sz="2600" b="0" i="0" u="none" strike="noStrike" cap="none" normalizeH="0" baseline="0" dirty="0" err="1">
                          <a:ln>
                            <a:noFill/>
                          </a:ln>
                          <a:solidFill>
                            <a:schemeClr val="tx1"/>
                          </a:solidFill>
                          <a:effectLst/>
                          <a:latin typeface="Arial" charset="0"/>
                          <a:cs typeface="Arial" charset="0"/>
                        </a:rPr>
                        <a:t>Pacôme</a:t>
                      </a:r>
                      <a:r>
                        <a:rPr kumimoji="0" lang="en-US" sz="2600" b="0" i="0" u="none" strike="noStrike" cap="none" normalizeH="0" baseline="0" dirty="0">
                          <a:ln>
                            <a:noFill/>
                          </a:ln>
                          <a:solidFill>
                            <a:schemeClr val="tx1"/>
                          </a:solidFill>
                          <a:effectLst/>
                          <a:latin typeface="Arial" charset="0"/>
                          <a:cs typeface="Arial" charset="0"/>
                        </a:rPr>
                        <a:t>, Abba </a:t>
                      </a:r>
                      <a:r>
                        <a:rPr kumimoji="0" lang="en-US" sz="2600" b="0" i="0" u="none" strike="noStrike" cap="none" normalizeH="0" baseline="0" dirty="0" err="1">
                          <a:ln>
                            <a:noFill/>
                          </a:ln>
                          <a:solidFill>
                            <a:schemeClr val="tx1"/>
                          </a:solidFill>
                          <a:effectLst/>
                          <a:latin typeface="Arial" charset="0"/>
                          <a:cs typeface="Arial" charset="0"/>
                        </a:rPr>
                        <a:t>Shenouda</a:t>
                      </a:r>
                      <a:r>
                        <a:rPr kumimoji="0" lang="en-US"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Abba </a:t>
                      </a:r>
                      <a:r>
                        <a:rPr kumimoji="0" lang="fr-CA" sz="2600" b="0" i="0" u="none" strike="noStrike" cap="none" normalizeH="0" baseline="0" dirty="0" err="1">
                          <a:ln>
                            <a:noFill/>
                          </a:ln>
                          <a:solidFill>
                            <a:schemeClr val="tx1"/>
                          </a:solidFill>
                          <a:effectLst/>
                          <a:latin typeface="Arial" charset="0"/>
                          <a:cs typeface="Arial" charset="0"/>
                        </a:rPr>
                        <a:t>Paphnoute</a:t>
                      </a:r>
                      <a:r>
                        <a:rPr kumimoji="0" lang="fr-CA" sz="2600" b="0" i="0" u="none" strike="noStrike" cap="none" normalizeH="0" baseline="0" dirty="0">
                          <a:ln>
                            <a:noFill/>
                          </a:ln>
                          <a:solidFill>
                            <a:schemeClr val="tx1"/>
                          </a:solidFill>
                          <a:effectLst/>
                          <a:latin typeface="Arial" charset="0"/>
                          <a:cs typeface="Arial" charset="0"/>
                        </a:rPr>
                        <a:t>, Abba </a:t>
                      </a:r>
                      <a:r>
                        <a:rPr kumimoji="0" lang="fr-CA" sz="2600" b="0" i="0" u="none" strike="noStrike" cap="none" normalizeH="0" baseline="0" dirty="0" err="1">
                          <a:ln>
                            <a:noFill/>
                          </a:ln>
                          <a:solidFill>
                            <a:schemeClr val="tx1"/>
                          </a:solidFill>
                          <a:effectLst/>
                          <a:latin typeface="Arial" charset="0"/>
                          <a:cs typeface="Arial" charset="0"/>
                        </a:rPr>
                        <a:t>Parsome</a:t>
                      </a:r>
                      <a:r>
                        <a:rPr kumimoji="0" lang="fr-CA" sz="2600" b="0" i="0" u="none" strike="noStrike" cap="none" normalizeH="0" baseline="0" dirty="0">
                          <a:ln>
                            <a:noFill/>
                          </a:ln>
                          <a:solidFill>
                            <a:schemeClr val="tx1"/>
                          </a:solidFill>
                          <a:effectLst/>
                          <a:latin typeface="Arial" charset="0"/>
                          <a:cs typeface="Arial" charset="0"/>
                        </a:rPr>
                        <a:t>, Abba </a:t>
                      </a:r>
                      <a:r>
                        <a:rPr kumimoji="0" lang="fr-CA" sz="2600" b="0" i="0" u="none" strike="noStrike" cap="none" normalizeH="0" baseline="0" dirty="0" err="1">
                          <a:ln>
                            <a:noFill/>
                          </a:ln>
                          <a:solidFill>
                            <a:schemeClr val="tx1"/>
                          </a:solidFill>
                          <a:effectLst/>
                          <a:latin typeface="Arial" charset="0"/>
                          <a:cs typeface="Arial" charset="0"/>
                        </a:rPr>
                        <a:t>Teji</a:t>
                      </a:r>
                      <a:r>
                        <a:rPr kumimoji="0" lang="en-US" sz="26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Et tous ceux qui ont enseigné la parole de la </a:t>
                      </a:r>
                      <a:r>
                        <a:rPr kumimoji="0" lang="fr-CA" sz="2600" b="0" i="0" u="none" strike="noStrike" cap="none" normalizeH="0" baseline="0" dirty="0" err="1">
                          <a:ln>
                            <a:noFill/>
                          </a:ln>
                          <a:solidFill>
                            <a:schemeClr val="tx1"/>
                          </a:solidFill>
                          <a:effectLst/>
                          <a:latin typeface="Arial" charset="0"/>
                          <a:cs typeface="Arial" charset="0"/>
                        </a:rPr>
                        <a:t>verité</a:t>
                      </a:r>
                      <a:r>
                        <a:rPr kumimoji="0" lang="fr-CA" sz="2600" b="0" i="0" u="none" strike="noStrike" cap="none" normalizeH="0" baseline="0" dirty="0">
                          <a:ln>
                            <a:noFill/>
                          </a:ln>
                          <a:solidFill>
                            <a:schemeClr val="tx1"/>
                          </a:solidFill>
                          <a:effectLst/>
                          <a:latin typeface="Arial" charset="0"/>
                          <a:cs typeface="Arial" charset="0"/>
                        </a:rPr>
                        <a:t>,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أنبا موسى. أنبا </a:t>
                      </a:r>
                      <a:r>
                        <a:rPr kumimoji="0" lang="ar-SA" sz="2800" b="0" i="0" u="none" strike="noStrike" cap="none" normalizeH="0" baseline="0" dirty="0" err="1">
                          <a:ln>
                            <a:noFill/>
                          </a:ln>
                          <a:solidFill>
                            <a:schemeClr val="tx1"/>
                          </a:solidFill>
                          <a:effectLst/>
                          <a:latin typeface="Arial" charset="0"/>
                          <a:cs typeface="Arial" pitchFamily="34" charset="0"/>
                        </a:rPr>
                        <a:t>يوأنس</a:t>
                      </a:r>
                      <a:r>
                        <a:rPr kumimoji="0" lang="ar-SA"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err="1">
                          <a:ln>
                            <a:noFill/>
                          </a:ln>
                          <a:solidFill>
                            <a:schemeClr val="tx1"/>
                          </a:solidFill>
                          <a:effectLst/>
                          <a:latin typeface="Arial" charset="0"/>
                          <a:cs typeface="Arial" pitchFamily="34" charset="0"/>
                        </a:rPr>
                        <a:t>كاما</a:t>
                      </a:r>
                      <a:r>
                        <a:rPr kumimoji="0" lang="ar-SA" sz="2800" b="0" i="0" u="none" strike="noStrike" cap="none" normalizeH="0" baseline="0" dirty="0">
                          <a:ln>
                            <a:noFill/>
                          </a:ln>
                          <a:solidFill>
                            <a:schemeClr val="tx1"/>
                          </a:solidFill>
                          <a:effectLst/>
                          <a:latin typeface="Arial" charset="0"/>
                          <a:cs typeface="Arial" pitchFamily="34" charset="0"/>
                        </a:rPr>
                        <a:t>.  أنبا دانيال. أنبا </a:t>
                      </a:r>
                      <a:r>
                        <a:rPr kumimoji="0" lang="ar-SA" sz="2800" b="0" i="0" u="none" strike="noStrike" cap="none" normalizeH="0" baseline="0" dirty="0" err="1">
                          <a:ln>
                            <a:noFill/>
                          </a:ln>
                          <a:solidFill>
                            <a:schemeClr val="tx1"/>
                          </a:solidFill>
                          <a:effectLst/>
                          <a:latin typeface="Arial" charset="0"/>
                          <a:cs typeface="Arial" pitchFamily="34" charset="0"/>
                        </a:rPr>
                        <a:t>ايسيذوروس</a:t>
                      </a:r>
                      <a:r>
                        <a:rPr kumimoji="0" lang="ar-SA" sz="2800" b="0" i="0" u="none" strike="noStrike" cap="none" normalizeH="0" baseline="0" dirty="0">
                          <a:ln>
                            <a:noFill/>
                          </a:ln>
                          <a:solidFill>
                            <a:schemeClr val="tx1"/>
                          </a:solidFill>
                          <a:effectLst/>
                          <a:latin typeface="Arial" charset="0"/>
                          <a:cs typeface="Arial" pitchFamily="34" charset="0"/>
                        </a:rPr>
                        <a:t>.  أنبا باخوم.  أنبا </a:t>
                      </a:r>
                      <a:r>
                        <a:rPr kumimoji="0" lang="ar-SA" sz="2800" b="0" i="0" u="none" strike="noStrike" cap="none" normalizeH="0" baseline="0" dirty="0" err="1">
                          <a:ln>
                            <a:noFill/>
                          </a:ln>
                          <a:solidFill>
                            <a:schemeClr val="tx1"/>
                          </a:solidFill>
                          <a:effectLst/>
                          <a:latin typeface="Arial" charset="0"/>
                          <a:cs typeface="Arial" pitchFamily="34" charset="0"/>
                        </a:rPr>
                        <a:t>شنوده</a:t>
                      </a:r>
                      <a:r>
                        <a:rPr kumimoji="0" lang="ar-SA" sz="2800" b="0" i="0" u="none" strike="noStrike" cap="none" normalizeH="0" baseline="0" dirty="0">
                          <a:ln>
                            <a:noFill/>
                          </a:ln>
                          <a:solidFill>
                            <a:schemeClr val="tx1"/>
                          </a:solidFill>
                          <a:effectLst/>
                          <a:latin typeface="Arial" charset="0"/>
                          <a:cs typeface="Arial" pitchFamily="34" charset="0"/>
                        </a:rPr>
                        <a:t>.</a:t>
                      </a:r>
                      <a:endParaRPr kumimoji="0" lang="fr-FR"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وأنبا </a:t>
                      </a:r>
                      <a:r>
                        <a:rPr kumimoji="0" lang="ar-SA" sz="2800" b="0" i="0" u="none" strike="noStrike" cap="none" normalizeH="0" baseline="0" dirty="0" err="1">
                          <a:ln>
                            <a:noFill/>
                          </a:ln>
                          <a:solidFill>
                            <a:schemeClr val="tx1"/>
                          </a:solidFill>
                          <a:effectLst/>
                          <a:latin typeface="Arial" charset="0"/>
                          <a:cs typeface="Arial" pitchFamily="34" charset="0"/>
                        </a:rPr>
                        <a:t>بفنوتى</a:t>
                      </a:r>
                      <a:r>
                        <a:rPr kumimoji="0" lang="ar-SA" sz="2800" b="0" i="0" u="none" strike="noStrike" cap="none" normalizeH="0" baseline="0" dirty="0">
                          <a:ln>
                            <a:noFill/>
                          </a:ln>
                          <a:solidFill>
                            <a:schemeClr val="tx1"/>
                          </a:solidFill>
                          <a:effectLst/>
                          <a:latin typeface="Arial" charset="0"/>
                          <a:cs typeface="Arial" pitchFamily="34" charset="0"/>
                        </a:rPr>
                        <a:t> أنبا برسوم.  أنبا رويس.</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وجميع الذين علموا بكلِمَة الحق باستقامة،</a:t>
                      </a:r>
                      <a:r>
                        <a:rPr kumimoji="0" lang="en-US" sz="2800" b="0" i="0" u="none" strike="noStrike" cap="none" normalizeH="0" baseline="0" dirty="0">
                          <a:ln>
                            <a:noFill/>
                          </a:ln>
                          <a:solidFill>
                            <a:schemeClr val="tx1"/>
                          </a:solidFill>
                          <a:effectLst/>
                          <a:latin typeface="Arial" charset="0"/>
                          <a:cs typeface="Arial" pitchFamily="34" charset="0"/>
                        </a:rPr>
                        <a:t> </a:t>
                      </a: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514466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43835024"/>
      </p:ext>
    </p:extLst>
  </p:cSld>
  <p:clrMapOvr>
    <a:masterClrMapping/>
  </p:clrMapOvr>
  <p:transition/>
</p:sld>
</file>

<file path=ppt/slides/slide4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hlinkClick r:id="" action="ppaction://hlinkshowjump?jump=nextslide"/>
            <a:extLst>
              <a:ext uri="{FF2B5EF4-FFF2-40B4-BE49-F238E27FC236}">
                <a16:creationId xmlns:a16="http://schemas.microsoft.com/office/drawing/2014/main" id="{DB6D6BC3-01EF-475B-AD04-865724EB4069}"/>
              </a:ext>
            </a:extLst>
          </p:cNvPr>
          <p:cNvSpPr/>
          <p:nvPr/>
        </p:nvSpPr>
        <p:spPr bwMode="auto">
          <a:xfrm>
            <a:off x="2470015" y="4693661"/>
            <a:ext cx="1041400" cy="581779"/>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graphicFrame>
        <p:nvGraphicFramePr>
          <p:cNvPr id="7759912" name="Group 40"/>
          <p:cNvGraphicFramePr>
            <a:graphicFrameLocks noGrp="1"/>
          </p:cNvGraphicFramePr>
          <p:nvPr>
            <p:ph idx="1"/>
            <p:extLst>
              <p:ext uri="{D42A27DB-BD31-4B8C-83A1-F6EECF244321}">
                <p14:modId xmlns:p14="http://schemas.microsoft.com/office/powerpoint/2010/main" val="3167694494"/>
              </p:ext>
            </p:extLst>
          </p:nvPr>
        </p:nvGraphicFramePr>
        <p:xfrm>
          <a:off x="0" y="0"/>
          <a:ext cx="9144000" cy="5097780"/>
        </p:xfrm>
        <a:graphic>
          <a:graphicData uri="http://schemas.openxmlformats.org/drawingml/2006/table">
            <a:tbl>
              <a:tblPr/>
              <a:tblGrid>
                <a:gridCol w="3339830">
                  <a:extLst>
                    <a:ext uri="{9D8B030D-6E8A-4147-A177-3AD203B41FA5}">
                      <a16:colId xmlns:a16="http://schemas.microsoft.com/office/drawing/2014/main" val="20000"/>
                    </a:ext>
                  </a:extLst>
                </a:gridCol>
                <a:gridCol w="3146939">
                  <a:extLst>
                    <a:ext uri="{9D8B030D-6E8A-4147-A177-3AD203B41FA5}">
                      <a16:colId xmlns:a16="http://schemas.microsoft.com/office/drawing/2014/main" val="20001"/>
                    </a:ext>
                  </a:extLst>
                </a:gridCol>
                <a:gridCol w="2657231">
                  <a:extLst>
                    <a:ext uri="{9D8B030D-6E8A-4147-A177-3AD203B41FA5}">
                      <a16:colId xmlns:a16="http://schemas.microsoft.com/office/drawing/2014/main" val="20002"/>
                    </a:ext>
                  </a:extLst>
                </a:gridCol>
              </a:tblGrid>
              <a:tr h="453085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ton logon t/c </a:t>
                      </a:r>
                      <a:r>
                        <a:rPr kumimoji="0" lang="en-US" sz="3000" b="0" i="0" u="none" strike="noStrike" cap="none" normalizeH="0" baseline="0" dirty="0" err="1">
                          <a:ln>
                            <a:noFill/>
                          </a:ln>
                          <a:solidFill>
                            <a:schemeClr val="tx1"/>
                          </a:solidFill>
                          <a:effectLst/>
                          <a:latin typeface="Coptic1" pitchFamily="2" charset="0"/>
                          <a:cs typeface="Arial" charset="0"/>
                        </a:rPr>
                        <a:t>a~l</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yiac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oryodoxwn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e~pickopwn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p~recbuterwn</a:t>
                      </a:r>
                      <a:endParaRPr kumimoji="0" lang="en-US" sz="3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Dia~known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k~l</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rikwn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lai~kwn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toutwn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pantwn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oryodoxwn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a~m</a:t>
                      </a:r>
                      <a:r>
                        <a:rPr kumimoji="0" lang="en-US" sz="30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les évêques orthodoxes, les prêtres, les diacres, les clergés, les laïcs  et tous le peuple orthodoxe.  Amen.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الأساقفة الأرثوذكسيون </a:t>
                      </a:r>
                      <a:r>
                        <a:rPr kumimoji="0" lang="ar-SA" sz="3200" b="0" i="0" u="none" strike="noStrike" cap="none" normalizeH="0" baseline="0" dirty="0" err="1">
                          <a:ln>
                            <a:noFill/>
                          </a:ln>
                          <a:solidFill>
                            <a:schemeClr val="tx1"/>
                          </a:solidFill>
                          <a:effectLst/>
                          <a:latin typeface="Arial" charset="0"/>
                          <a:cs typeface="Arial" charset="0"/>
                        </a:rPr>
                        <a:t>والقسوس</a:t>
                      </a:r>
                      <a:r>
                        <a:rPr kumimoji="0" lang="ar-SA" sz="3200" b="0" i="0" u="none" strike="noStrike" cap="none" normalizeH="0" baseline="0" dirty="0">
                          <a:ln>
                            <a:noFill/>
                          </a:ln>
                          <a:solidFill>
                            <a:schemeClr val="tx1"/>
                          </a:solidFill>
                          <a:effectLst/>
                          <a:latin typeface="Arial" charset="0"/>
                          <a:cs typeface="Arial" charset="0"/>
                        </a:rPr>
                        <a:t> والشمامسة </a:t>
                      </a:r>
                      <a:r>
                        <a:rPr kumimoji="0" lang="ar-SA" sz="3200" b="0" i="0" u="none" strike="noStrike" cap="none" normalizeH="0" baseline="0" dirty="0" err="1">
                          <a:ln>
                            <a:noFill/>
                          </a:ln>
                          <a:solidFill>
                            <a:schemeClr val="tx1"/>
                          </a:solidFill>
                          <a:effectLst/>
                          <a:latin typeface="Arial" charset="0"/>
                          <a:cs typeface="Arial" charset="0"/>
                        </a:rPr>
                        <a:t>والإكليروس</a:t>
                      </a:r>
                      <a:r>
                        <a:rPr kumimoji="0" lang="ar-SA" sz="3200" b="0" i="0" u="none" strike="noStrike" cap="none" normalizeH="0" baseline="0" dirty="0">
                          <a:ln>
                            <a:noFill/>
                          </a:ln>
                          <a:solidFill>
                            <a:schemeClr val="tx1"/>
                          </a:solidFill>
                          <a:effectLst/>
                          <a:latin typeface="Arial" charset="0"/>
                          <a:cs typeface="Arial" charset="0"/>
                        </a:rPr>
                        <a:t> والعلمانيون وهؤلاء وجميع الأرثوذكسيين آمين.</a:t>
                      </a:r>
                      <a:endParaRPr kumimoji="0" lang="en-US" sz="3200" b="0" i="0" u="none" strike="noStrike" cap="none" normalizeH="0" baseline="0" dirty="0">
                        <a:ln>
                          <a:noFill/>
                        </a:ln>
                        <a:solidFill>
                          <a:schemeClr val="tx1"/>
                        </a:solidFill>
                        <a:effectLst/>
                        <a:latin typeface="Arial" charset="0"/>
                        <a:cs typeface="Arial" charset="0"/>
                      </a:endParaRPr>
                    </a:p>
                    <a:p>
                      <a:pPr algn="just"/>
                      <a:endParaRPr lang="fr-FR" sz="1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544803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6">
            <a:hlinkClick r:id="rId4" action="ppaction://hlinksldjump" highlightClick="1"/>
            <a:extLst>
              <a:ext uri="{FF2B5EF4-FFF2-40B4-BE49-F238E27FC236}">
                <a16:creationId xmlns:a16="http://schemas.microsoft.com/office/drawing/2014/main" id="{7A483490-5D71-420F-ADD8-F7EC230A73A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4">
            <a:hlinkClick r:id="rId5" action="ppaction://hlinksldjump" highlightClick="1"/>
            <a:extLst>
              <a:ext uri="{FF2B5EF4-FFF2-40B4-BE49-F238E27FC236}">
                <a16:creationId xmlns:a16="http://schemas.microsoft.com/office/drawing/2014/main" id="{0A3CE604-587B-489C-AE73-276E7DB3C74B}"/>
              </a:ext>
            </a:extLst>
          </p:cNvPr>
          <p:cNvSpPr/>
          <p:nvPr/>
        </p:nvSpPr>
        <p:spPr bwMode="auto">
          <a:xfrm>
            <a:off x="3357666" y="4965700"/>
            <a:ext cx="707628"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err="1">
                <a:ln>
                  <a:noFill/>
                </a:ln>
                <a:solidFill>
                  <a:srgbClr val="C00000"/>
                </a:solidFill>
                <a:effectLst/>
                <a:uLnTx/>
                <a:uFillTx/>
                <a:cs typeface="Arial"/>
              </a:rPr>
              <a:t>Accueil</a:t>
            </a:r>
            <a:endParaRPr kumimoji="0" lang="en-CA" sz="1100" b="1" i="0" u="none" strike="noStrike" kern="0" cap="none" spc="0" normalizeH="0" baseline="0" noProof="0" dirty="0">
              <a:ln>
                <a:noFill/>
              </a:ln>
              <a:solidFill>
                <a:srgbClr val="C00000"/>
              </a:solidFill>
              <a:effectLst/>
              <a:uLnTx/>
              <a:uFillTx/>
              <a:cs typeface="Arial"/>
            </a:endParaRPr>
          </a:p>
        </p:txBody>
      </p:sp>
    </p:spTree>
    <p:extLst>
      <p:ext uri="{BB962C8B-B14F-4D97-AF65-F5344CB8AC3E}">
        <p14:creationId xmlns:p14="http://schemas.microsoft.com/office/powerpoint/2010/main" val="1056606816"/>
      </p:ext>
    </p:extLst>
  </p:cSld>
  <p:clrMapOvr>
    <a:masterClrMapping/>
  </p:clrMapOvr>
  <p:transition/>
</p:sld>
</file>

<file path=ppt/slides/slide4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19834105"/>
      </p:ext>
    </p:extLst>
  </p:cSld>
  <p:clrMapOvr>
    <a:masterClrMapping/>
  </p:clrMapOvr>
  <p:transition/>
</p:sld>
</file>

<file path=ppt/slides/slide4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2" action="ppaction://hlinksldjump" highlightClick="1"/>
            <a:extLst>
              <a:ext uri="{FF2B5EF4-FFF2-40B4-BE49-F238E27FC236}">
                <a16:creationId xmlns:a16="http://schemas.microsoft.com/office/drawing/2014/main" id="{15FBD5D1-38ED-4DDF-ABC8-EEC5044E7F98}"/>
              </a:ext>
            </a:extLst>
          </p:cNvPr>
          <p:cNvSpPr/>
          <p:nvPr/>
        </p:nvSpPr>
        <p:spPr bwMode="auto">
          <a:xfrm>
            <a:off x="5407875" y="4969753"/>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a:rPr>
              <a:t>Menu</a:t>
            </a:r>
          </a:p>
        </p:txBody>
      </p:sp>
      <p:graphicFrame>
        <p:nvGraphicFramePr>
          <p:cNvPr id="11" name="Group 93">
            <a:extLst>
              <a:ext uri="{FF2B5EF4-FFF2-40B4-BE49-F238E27FC236}">
                <a16:creationId xmlns:a16="http://schemas.microsoft.com/office/drawing/2014/main" id="{A6E8A206-E5A6-41BC-9456-11BA5A764CCB}"/>
              </a:ext>
            </a:extLst>
          </p:cNvPr>
          <p:cNvGraphicFramePr>
            <a:graphicFrameLocks noGrp="1"/>
          </p:cNvGraphicFramePr>
          <p:nvPr>
            <p:ph/>
            <p:extLst>
              <p:ext uri="{D42A27DB-BD31-4B8C-83A1-F6EECF244321}">
                <p14:modId xmlns:p14="http://schemas.microsoft.com/office/powerpoint/2010/main" val="1253041482"/>
              </p:ext>
            </p:extLst>
          </p:nvPr>
        </p:nvGraphicFramePr>
        <p:xfrm>
          <a:off x="0" y="0"/>
          <a:ext cx="9143999" cy="5097780"/>
        </p:xfrm>
        <a:graphic>
          <a:graphicData uri="http://schemas.openxmlformats.org/drawingml/2006/table">
            <a:tbl>
              <a:tblPr/>
              <a:tblGrid>
                <a:gridCol w="3192651">
                  <a:extLst>
                    <a:ext uri="{9D8B030D-6E8A-4147-A177-3AD203B41FA5}">
                      <a16:colId xmlns:a16="http://schemas.microsoft.com/office/drawing/2014/main" val="274841205"/>
                    </a:ext>
                  </a:extLst>
                </a:gridCol>
                <a:gridCol w="3189099">
                  <a:extLst>
                    <a:ext uri="{9D8B030D-6E8A-4147-A177-3AD203B41FA5}">
                      <a16:colId xmlns:a16="http://schemas.microsoft.com/office/drawing/2014/main" val="20001"/>
                    </a:ext>
                  </a:extLst>
                </a:gridCol>
                <a:gridCol w="2762249">
                  <a:extLst>
                    <a:ext uri="{9D8B030D-6E8A-4147-A177-3AD203B41FA5}">
                      <a16:colId xmlns:a16="http://schemas.microsoft.com/office/drawing/2014/main" val="20002"/>
                    </a:ext>
                  </a:extLst>
                </a:gridCol>
              </a:tblGrid>
              <a:tr h="45529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lang="fr-FR" sz="1800" u="sng" dirty="0" err="1">
                          <a:solidFill>
                            <a:srgbClr val="FF9900"/>
                          </a:solidFill>
                          <a:latin typeface="Coptic1" pitchFamily="2" charset="0"/>
                        </a:rPr>
                        <a:t>Pidiakwn</a:t>
                      </a:r>
                      <a:r>
                        <a:rPr lang="fr-FR" sz="1800" u="sng" dirty="0">
                          <a:solidFill>
                            <a:srgbClr val="FF9900"/>
                          </a:solidFill>
                          <a:latin typeface="Coptic1" pitchFamily="2"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lang="fr-FR" sz="2600" dirty="0" err="1">
                          <a:latin typeface="Coptic1" pitchFamily="2" charset="0"/>
                        </a:rPr>
                        <a:t>Proceuxacye</a:t>
                      </a:r>
                      <a:r>
                        <a:rPr lang="fr-FR" sz="2600" dirty="0">
                          <a:latin typeface="Coptic1" pitchFamily="2" charset="0"/>
                        </a:rPr>
                        <a:t> </a:t>
                      </a:r>
                      <a:r>
                        <a:rPr lang="fr-FR" sz="2600" dirty="0" err="1">
                          <a:latin typeface="Coptic1" pitchFamily="2" charset="0"/>
                        </a:rPr>
                        <a:t>u~per</a:t>
                      </a:r>
                      <a:r>
                        <a:rPr lang="fr-FR" sz="2600" dirty="0">
                          <a:latin typeface="Coptic1" pitchFamily="2" charset="0"/>
                        </a:rPr>
                        <a:t> </a:t>
                      </a:r>
                      <a:r>
                        <a:rPr lang="fr-FR" sz="2600" dirty="0" err="1">
                          <a:latin typeface="Coptic1" pitchFamily="2" charset="0"/>
                        </a:rPr>
                        <a:t>touar</a:t>
                      </a:r>
                      <a:r>
                        <a:rPr lang="fr-FR" sz="2600" dirty="0">
                          <a:latin typeface="Coptic1" pitchFamily="2" charset="0"/>
                        </a:rPr>
                        <a:t>,/</a:t>
                      </a:r>
                      <a:r>
                        <a:rPr lang="fr-FR" sz="2600" dirty="0" err="1">
                          <a:latin typeface="Coptic1" pitchFamily="2" charset="0"/>
                        </a:rPr>
                        <a:t>e~rewc</a:t>
                      </a:r>
                      <a:r>
                        <a:rPr lang="fr-FR" sz="2600" dirty="0">
                          <a:latin typeface="Coptic1" pitchFamily="2" charset="0"/>
                        </a:rPr>
                        <a:t> /~</a:t>
                      </a:r>
                      <a:r>
                        <a:rPr lang="fr-FR" sz="2600" dirty="0" err="1">
                          <a:latin typeface="Coptic1" pitchFamily="2" charset="0"/>
                        </a:rPr>
                        <a:t>mwn</a:t>
                      </a:r>
                      <a:r>
                        <a:rPr lang="fr-FR" sz="2600" dirty="0">
                          <a:latin typeface="Coptic1" pitchFamily="2" charset="0"/>
                        </a:rPr>
                        <a:t> papa </a:t>
                      </a:r>
                      <a:r>
                        <a:rPr lang="fr-FR" sz="2600" dirty="0" err="1">
                          <a:latin typeface="Coptic1" pitchFamily="2" charset="0"/>
                        </a:rPr>
                        <a:t>abba</a:t>
                      </a:r>
                      <a:r>
                        <a:rPr lang="fr-FR" sz="2600" dirty="0">
                          <a:latin typeface="Coptic1" pitchFamily="2" charset="0"/>
                        </a:rPr>
                        <a:t> </a:t>
                      </a:r>
                      <a:r>
                        <a:rPr lang="fr-FR" sz="2600" dirty="0" err="1">
                          <a:latin typeface="Coptic1" pitchFamily="2" charset="0"/>
                        </a:rPr>
                        <a:t>Tawadroc</a:t>
                      </a:r>
                      <a:r>
                        <a:rPr lang="fr-FR" sz="2600" dirty="0">
                          <a:latin typeface="Coptic1" pitchFamily="2" charset="0"/>
                        </a:rPr>
                        <a:t>: papa </a:t>
                      </a:r>
                      <a:r>
                        <a:rPr lang="fr-FR" sz="2600" dirty="0" err="1">
                          <a:latin typeface="Coptic1" pitchFamily="2" charset="0"/>
                        </a:rPr>
                        <a:t>ke</a:t>
                      </a:r>
                      <a:r>
                        <a:rPr lang="fr-FR" sz="2600" dirty="0">
                          <a:latin typeface="Coptic1" pitchFamily="2" charset="0"/>
                        </a:rPr>
                        <a:t> </a:t>
                      </a:r>
                      <a:r>
                        <a:rPr lang="fr-FR" sz="2600" dirty="0" err="1">
                          <a:latin typeface="Coptic1" pitchFamily="2" charset="0"/>
                        </a:rPr>
                        <a:t>patriar,ou</a:t>
                      </a:r>
                      <a:r>
                        <a:rPr lang="fr-FR" sz="2600" dirty="0">
                          <a:latin typeface="Coptic1" pitchFamily="2" charset="0"/>
                        </a:rPr>
                        <a:t> </a:t>
                      </a:r>
                      <a:r>
                        <a:rPr lang="fr-FR" sz="2600" dirty="0" err="1">
                          <a:latin typeface="Coptic1" pitchFamily="2" charset="0"/>
                        </a:rPr>
                        <a:t>ke</a:t>
                      </a:r>
                      <a:r>
                        <a:rPr lang="fr-FR" sz="2600" dirty="0">
                          <a:latin typeface="Coptic1" pitchFamily="2" charset="0"/>
                        </a:rPr>
                        <a:t> </a:t>
                      </a:r>
                      <a:r>
                        <a:rPr lang="fr-FR" sz="2600" dirty="0" err="1">
                          <a:latin typeface="Coptic1" pitchFamily="2" charset="0"/>
                        </a:rPr>
                        <a:t>ar</a:t>
                      </a:r>
                      <a:r>
                        <a:rPr lang="fr-FR" sz="2600" dirty="0">
                          <a:latin typeface="Coptic1" pitchFamily="2" charset="0"/>
                        </a:rPr>
                        <a:t>,/</a:t>
                      </a:r>
                      <a:r>
                        <a:rPr lang="fr-FR" sz="2600" dirty="0" err="1">
                          <a:latin typeface="Coptic1" pitchFamily="2" charset="0"/>
                        </a:rPr>
                        <a:t>e~pickopou</a:t>
                      </a:r>
                      <a:r>
                        <a:rPr lang="fr-FR" sz="2600" dirty="0">
                          <a:latin typeface="Coptic1" pitchFamily="2" charset="0"/>
                        </a:rPr>
                        <a:t> t/c </a:t>
                      </a:r>
                      <a:r>
                        <a:rPr lang="fr-FR" sz="2600" dirty="0" err="1">
                          <a:latin typeface="Coptic1" pitchFamily="2" charset="0"/>
                        </a:rPr>
                        <a:t>megalo</a:t>
                      </a:r>
                      <a:r>
                        <a:rPr lang="fr-FR" sz="2600" dirty="0">
                          <a:latin typeface="Coptic1" pitchFamily="2" charset="0"/>
                        </a:rPr>
                        <a:t> </a:t>
                      </a:r>
                      <a:r>
                        <a:rPr lang="fr-FR" sz="2600" dirty="0" err="1">
                          <a:latin typeface="Coptic1" pitchFamily="2" charset="0"/>
                        </a:rPr>
                        <a:t>polewc</a:t>
                      </a:r>
                      <a:r>
                        <a:rPr lang="fr-FR" sz="2600" dirty="0">
                          <a:latin typeface="Coptic1" pitchFamily="2" charset="0"/>
                        </a:rPr>
                        <a:t> </a:t>
                      </a:r>
                      <a:r>
                        <a:rPr lang="fr-FR" sz="2600" dirty="0" err="1">
                          <a:latin typeface="Coptic1" pitchFamily="2" charset="0"/>
                        </a:rPr>
                        <a:t>A~lexand~riac</a:t>
                      </a:r>
                      <a:r>
                        <a:rPr lang="fr-FR" sz="2600" dirty="0">
                          <a:latin typeface="Coptic1" pitchFamily="2" charset="0"/>
                        </a:rPr>
                        <a:t>: </a:t>
                      </a:r>
                      <a:r>
                        <a:rPr lang="fr-FR" sz="2600" dirty="0" err="1">
                          <a:latin typeface="Coptic1" pitchFamily="2" charset="0"/>
                        </a:rPr>
                        <a:t>ke</a:t>
                      </a:r>
                      <a:r>
                        <a:rPr lang="fr-FR" sz="2600" dirty="0">
                          <a:latin typeface="Coptic1" pitchFamily="2" charset="0"/>
                        </a:rPr>
                        <a:t> </a:t>
                      </a:r>
                      <a:r>
                        <a:rPr lang="fr-FR" sz="2600" dirty="0" err="1">
                          <a:latin typeface="Coptic1" pitchFamily="2" charset="0"/>
                        </a:rPr>
                        <a:t>twn</a:t>
                      </a:r>
                      <a:r>
                        <a:rPr lang="fr-FR" sz="2600" dirty="0">
                          <a:latin typeface="Coptic1" pitchFamily="2" charset="0"/>
                        </a:rPr>
                        <a:t> </a:t>
                      </a:r>
                      <a:r>
                        <a:rPr lang="fr-FR" sz="2600" dirty="0" err="1">
                          <a:latin typeface="Coptic1" pitchFamily="2" charset="0"/>
                        </a:rPr>
                        <a:t>a~delvwn</a:t>
                      </a:r>
                      <a:r>
                        <a:rPr lang="fr-FR" sz="2600" dirty="0">
                          <a:latin typeface="Coptic1" pitchFamily="2" charset="0"/>
                        </a:rPr>
                        <a:t> </a:t>
                      </a:r>
                      <a:r>
                        <a:rPr lang="fr-FR" sz="2600" dirty="0" err="1">
                          <a:latin typeface="Coptic1" pitchFamily="2" charset="0"/>
                        </a:rPr>
                        <a:t>autou</a:t>
                      </a:r>
                      <a:r>
                        <a:rPr lang="fr-FR" sz="2600" dirty="0">
                          <a:latin typeface="Coptic1" pitchFamily="2" charset="0"/>
                        </a:rPr>
                        <a:t> en t/ </a:t>
                      </a:r>
                      <a:r>
                        <a:rPr lang="fr-FR" sz="2600" dirty="0" err="1">
                          <a:latin typeface="Coptic1" pitchFamily="2" charset="0"/>
                        </a:rPr>
                        <a:t>a~poctolik</a:t>
                      </a:r>
                      <a:r>
                        <a:rPr lang="fr-FR" sz="2600" dirty="0">
                          <a:latin typeface="Coptic1" pitchFamily="2" charset="0"/>
                        </a:rPr>
                        <a:t>/ </a:t>
                      </a:r>
                      <a:r>
                        <a:rPr lang="fr-FR" sz="2600" dirty="0" err="1">
                          <a:latin typeface="Coptic1" pitchFamily="2" charset="0"/>
                        </a:rPr>
                        <a:t>litourgia</a:t>
                      </a:r>
                      <a:r>
                        <a:rPr lang="fr-FR" sz="2600" dirty="0">
                          <a:latin typeface="Coptic1" pitchFamily="2"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00" b="0" i="0" u="none" strike="noStrike" cap="none" normalizeH="0" baseline="0" dirty="0" err="1">
                          <a:ln>
                            <a:noFill/>
                          </a:ln>
                          <a:solidFill>
                            <a:schemeClr val="tx1"/>
                          </a:solidFill>
                          <a:effectLst/>
                          <a:latin typeface="Arial" charset="0"/>
                          <a:cs typeface="Arial" charset="0"/>
                        </a:rPr>
                        <a:t>Priez</a:t>
                      </a:r>
                      <a:r>
                        <a:rPr kumimoji="0" lang="en-US" sz="2700" b="0" i="0" u="none" strike="noStrike" cap="none" normalizeH="0" baseline="0" dirty="0">
                          <a:ln>
                            <a:noFill/>
                          </a:ln>
                          <a:solidFill>
                            <a:schemeClr val="tx1"/>
                          </a:solidFill>
                          <a:effectLst/>
                          <a:latin typeface="Arial" charset="0"/>
                          <a:cs typeface="Arial" charset="0"/>
                        </a:rPr>
                        <a:t> pour </a:t>
                      </a:r>
                      <a:r>
                        <a:rPr kumimoji="0" lang="en-US" sz="2700" b="0" i="0" u="none" strike="noStrike" cap="none" normalizeH="0" baseline="0" dirty="0" err="1">
                          <a:ln>
                            <a:noFill/>
                          </a:ln>
                          <a:solidFill>
                            <a:schemeClr val="tx1"/>
                          </a:solidFill>
                          <a:effectLst/>
                          <a:latin typeface="Arial" charset="0"/>
                          <a:cs typeface="Arial" charset="0"/>
                        </a:rPr>
                        <a:t>notre</a:t>
                      </a:r>
                      <a:r>
                        <a:rPr kumimoji="0" lang="en-US" sz="2700" b="0" i="0" u="none" strike="noStrike" cap="none" normalizeH="0" baseline="0" dirty="0">
                          <a:ln>
                            <a:noFill/>
                          </a:ln>
                          <a:solidFill>
                            <a:schemeClr val="tx1"/>
                          </a:solidFill>
                          <a:effectLst/>
                          <a:latin typeface="Arial" charset="0"/>
                          <a:cs typeface="Arial" charset="0"/>
                        </a:rPr>
                        <a:t> grand </a:t>
                      </a:r>
                      <a:r>
                        <a:rPr kumimoji="0" lang="en-US" sz="2700" b="0" i="0" u="none" strike="noStrike" cap="none" normalizeH="0" baseline="0" dirty="0" err="1">
                          <a:ln>
                            <a:noFill/>
                          </a:ln>
                          <a:solidFill>
                            <a:schemeClr val="tx1"/>
                          </a:solidFill>
                          <a:effectLst/>
                          <a:latin typeface="Arial" charset="0"/>
                          <a:cs typeface="Arial" charset="0"/>
                        </a:rPr>
                        <a:t>prêtre</a:t>
                      </a:r>
                      <a:r>
                        <a:rPr kumimoji="0" lang="en-US" sz="2700" b="0" i="0" u="none" strike="noStrike" cap="none" normalizeH="0" baseline="0" dirty="0">
                          <a:ln>
                            <a:noFill/>
                          </a:ln>
                          <a:solidFill>
                            <a:schemeClr val="tx1"/>
                          </a:solidFill>
                          <a:effectLst/>
                          <a:latin typeface="Arial" charset="0"/>
                          <a:cs typeface="Arial" charset="0"/>
                        </a:rPr>
                        <a:t>, le </a:t>
                      </a:r>
                      <a:r>
                        <a:rPr kumimoji="0" lang="en-US" sz="2700" b="0" i="0" u="none" strike="noStrike" cap="none" normalizeH="0" baseline="0" dirty="0" err="1">
                          <a:ln>
                            <a:noFill/>
                          </a:ln>
                          <a:solidFill>
                            <a:schemeClr val="tx1"/>
                          </a:solidFill>
                          <a:effectLst/>
                          <a:latin typeface="Arial" charset="0"/>
                          <a:cs typeface="Arial" charset="0"/>
                        </a:rPr>
                        <a:t>pape</a:t>
                      </a:r>
                      <a:r>
                        <a:rPr kumimoji="0" lang="en-US" sz="2700" b="0" i="0" u="none" strike="noStrike" cap="none" normalizeH="0" baseline="0" dirty="0">
                          <a:ln>
                            <a:noFill/>
                          </a:ln>
                          <a:solidFill>
                            <a:schemeClr val="tx1"/>
                          </a:solidFill>
                          <a:effectLst/>
                          <a:latin typeface="Arial" charset="0"/>
                          <a:cs typeface="Arial" charset="0"/>
                        </a:rPr>
                        <a:t> Abba Tawadros II, Pape </a:t>
                      </a:r>
                      <a:r>
                        <a:rPr kumimoji="0" lang="en-US" sz="2700" b="0" i="0" u="none" strike="noStrike" cap="none" normalizeH="0" baseline="0" dirty="0" err="1">
                          <a:ln>
                            <a:noFill/>
                          </a:ln>
                          <a:solidFill>
                            <a:schemeClr val="tx1"/>
                          </a:solidFill>
                          <a:effectLst/>
                          <a:latin typeface="Arial" charset="0"/>
                          <a:cs typeface="Arial" charset="0"/>
                        </a:rPr>
                        <a:t>patriarche</a:t>
                      </a:r>
                      <a:r>
                        <a:rPr kumimoji="0" lang="en-US" sz="2700" b="0" i="0" u="none" strike="noStrike" cap="none" normalizeH="0" baseline="0" dirty="0">
                          <a:ln>
                            <a:noFill/>
                          </a:ln>
                          <a:solidFill>
                            <a:schemeClr val="tx1"/>
                          </a:solidFill>
                          <a:effectLst/>
                          <a:latin typeface="Arial" charset="0"/>
                          <a:cs typeface="Arial" charset="0"/>
                        </a:rPr>
                        <a:t> et </a:t>
                      </a:r>
                      <a:r>
                        <a:rPr kumimoji="0" lang="en-US" sz="2700" b="0" i="0" u="none" strike="noStrike" cap="none" normalizeH="0" baseline="0" dirty="0" err="1">
                          <a:ln>
                            <a:noFill/>
                          </a:ln>
                          <a:solidFill>
                            <a:schemeClr val="tx1"/>
                          </a:solidFill>
                          <a:effectLst/>
                          <a:latin typeface="Arial" charset="0"/>
                          <a:cs typeface="Arial" charset="0"/>
                        </a:rPr>
                        <a:t>archevêque</a:t>
                      </a:r>
                      <a:r>
                        <a:rPr kumimoji="0" lang="en-US" sz="2700" b="0" i="0" u="none" strike="noStrike" cap="none" normalizeH="0" baseline="0" dirty="0">
                          <a:ln>
                            <a:noFill/>
                          </a:ln>
                          <a:solidFill>
                            <a:schemeClr val="tx1"/>
                          </a:solidFill>
                          <a:effectLst/>
                          <a:latin typeface="Arial" charset="0"/>
                          <a:cs typeface="Arial" charset="0"/>
                        </a:rPr>
                        <a:t> de la </a:t>
                      </a:r>
                      <a:r>
                        <a:rPr kumimoji="0" lang="en-US" sz="2700" b="0" i="0" u="none" strike="noStrike" cap="none" normalizeH="0" baseline="0" dirty="0" err="1">
                          <a:ln>
                            <a:noFill/>
                          </a:ln>
                          <a:solidFill>
                            <a:schemeClr val="tx1"/>
                          </a:solidFill>
                          <a:effectLst/>
                          <a:latin typeface="Arial" charset="0"/>
                          <a:cs typeface="Arial" charset="0"/>
                        </a:rPr>
                        <a:t>mégalopole</a:t>
                      </a:r>
                      <a:r>
                        <a:rPr kumimoji="0" lang="en-US" sz="2700" b="0" i="0" u="none" strike="noStrike" cap="none" normalizeH="0" baseline="0" dirty="0">
                          <a:ln>
                            <a:noFill/>
                          </a:ln>
                          <a:solidFill>
                            <a:schemeClr val="tx1"/>
                          </a:solidFill>
                          <a:effectLst/>
                          <a:latin typeface="Arial" charset="0"/>
                          <a:cs typeface="Arial" charset="0"/>
                        </a:rPr>
                        <a:t> </a:t>
                      </a:r>
                      <a:r>
                        <a:rPr kumimoji="0" lang="en-US" sz="2700" b="0" i="0" u="none" strike="noStrike" cap="none" normalizeH="0" baseline="0" dirty="0" err="1">
                          <a:ln>
                            <a:noFill/>
                          </a:ln>
                          <a:solidFill>
                            <a:schemeClr val="tx1"/>
                          </a:solidFill>
                          <a:effectLst/>
                          <a:latin typeface="Arial" charset="0"/>
                          <a:cs typeface="Arial" charset="0"/>
                        </a:rPr>
                        <a:t>d’Alexandrie</a:t>
                      </a:r>
                      <a:r>
                        <a:rPr kumimoji="0" lang="en-US" sz="2700" b="0" i="0" u="none" strike="noStrike" cap="none" normalizeH="0" baseline="0" dirty="0">
                          <a:ln>
                            <a:noFill/>
                          </a:ln>
                          <a:solidFill>
                            <a:schemeClr val="tx1"/>
                          </a:solidFill>
                          <a:effectLst/>
                          <a:latin typeface="Arial" charset="0"/>
                          <a:cs typeface="Arial" charset="0"/>
                        </a:rPr>
                        <a:t> et </a:t>
                      </a:r>
                      <a:r>
                        <a:rPr kumimoji="0" lang="en-US" sz="2700" b="0" i="0" u="none" strike="noStrike" cap="none" normalizeH="0" baseline="0" dirty="0" err="1">
                          <a:ln>
                            <a:noFill/>
                          </a:ln>
                          <a:solidFill>
                            <a:schemeClr val="tx1"/>
                          </a:solidFill>
                          <a:effectLst/>
                          <a:latin typeface="Arial" charset="0"/>
                          <a:cs typeface="Arial" charset="0"/>
                        </a:rPr>
                        <a:t>ses</a:t>
                      </a:r>
                      <a:r>
                        <a:rPr kumimoji="0" lang="en-US" sz="2700" b="0" i="0" u="none" strike="noStrike" cap="none" normalizeH="0" baseline="0" dirty="0">
                          <a:ln>
                            <a:noFill/>
                          </a:ln>
                          <a:solidFill>
                            <a:schemeClr val="tx1"/>
                          </a:solidFill>
                          <a:effectLst/>
                          <a:latin typeface="Arial" charset="0"/>
                          <a:cs typeface="Arial" charset="0"/>
                        </a:rPr>
                        <a:t> frères dans le </a:t>
                      </a:r>
                      <a:r>
                        <a:rPr kumimoji="0" lang="en-US" sz="2700" b="0" i="0" u="none" strike="noStrike" cap="none" normalizeH="0" baseline="0" dirty="0" err="1">
                          <a:ln>
                            <a:noFill/>
                          </a:ln>
                          <a:solidFill>
                            <a:schemeClr val="tx1"/>
                          </a:solidFill>
                          <a:effectLst/>
                          <a:latin typeface="Arial" charset="0"/>
                          <a:cs typeface="Arial" charset="0"/>
                        </a:rPr>
                        <a:t>minisitère</a:t>
                      </a:r>
                      <a:r>
                        <a:rPr kumimoji="0" lang="en-US" sz="2700" b="0" i="0" u="none" strike="noStrike" cap="none" normalizeH="0" baseline="0" dirty="0">
                          <a:ln>
                            <a:noFill/>
                          </a:ln>
                          <a:solidFill>
                            <a:schemeClr val="tx1"/>
                          </a:solidFill>
                          <a:effectLst/>
                          <a:latin typeface="Arial" charset="0"/>
                          <a:cs typeface="Arial" charset="0"/>
                        </a:rPr>
                        <a:t> </a:t>
                      </a:r>
                      <a:r>
                        <a:rPr kumimoji="0" lang="en-US" sz="2700" b="0" i="0" u="none" strike="noStrike" cap="none" normalizeH="0" baseline="0" dirty="0" err="1">
                          <a:ln>
                            <a:noFill/>
                          </a:ln>
                          <a:solidFill>
                            <a:schemeClr val="tx1"/>
                          </a:solidFill>
                          <a:effectLst/>
                          <a:latin typeface="Arial" charset="0"/>
                          <a:cs typeface="Arial" charset="0"/>
                        </a:rPr>
                        <a:t>apostolique</a:t>
                      </a:r>
                      <a:r>
                        <a:rPr kumimoji="0" lang="en-US" sz="2700" b="0" i="0" u="none" strike="noStrike" cap="none" normalizeH="0" baseline="0" dirty="0">
                          <a:ln>
                            <a:noFill/>
                          </a:ln>
                          <a:solidFill>
                            <a:schemeClr val="tx1"/>
                          </a:solidFill>
                          <a:effectLst/>
                          <a:latin typeface="Arial" charset="0"/>
                          <a:cs typeface="Arial" charset="0"/>
                        </a:rPr>
                        <a:t>, </a:t>
                      </a:r>
                      <a:endParaRPr lang="fr-FR" sz="2700" dirty="0"/>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الشماس:</a:t>
                      </a:r>
                      <a:endParaRPr kumimoji="0" lang="fr-FR"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صلوا من أجل رئيس كهنتنا البابا أنبا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lang="ar-EG" sz="3200" b="0" i="0" kern="1200" dirty="0">
                          <a:solidFill>
                            <a:schemeClr val="tx1"/>
                          </a:solidFill>
                          <a:effectLst/>
                          <a:latin typeface="+mn-lt"/>
                          <a:ea typeface="+mn-ea"/>
                          <a:cs typeface="+mn-cs"/>
                        </a:rPr>
                        <a:t>، بابا وبطريرك ورئيس أساقفة المدينة العظمى</a:t>
                      </a:r>
                      <a:r>
                        <a:rPr lang="fr-FR" sz="3200" b="0" i="0" kern="1200" dirty="0">
                          <a:solidFill>
                            <a:schemeClr val="tx1"/>
                          </a:solidFill>
                          <a:effectLst/>
                          <a:latin typeface="+mn-lt"/>
                          <a:ea typeface="+mn-ea"/>
                          <a:cs typeface="+mn-cs"/>
                        </a:rPr>
                        <a:t> </a:t>
                      </a:r>
                      <a:r>
                        <a:rPr lang="ar-EG" sz="3200" b="0" i="0" kern="1200" dirty="0">
                          <a:solidFill>
                            <a:schemeClr val="tx1"/>
                          </a:solidFill>
                          <a:effectLst/>
                          <a:latin typeface="+mn-lt"/>
                          <a:ea typeface="+mn-ea"/>
                          <a:cs typeface="+mn-cs"/>
                        </a:rPr>
                        <a:t>الاسكندرية، وأخوية الروحيين</a:t>
                      </a:r>
                      <a:endParaRPr kumimoji="0" lang="fr-FR" sz="24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973984513"/>
      </p:ext>
    </p:extLst>
  </p:cSld>
  <p:clrMapOvr>
    <a:masterClrMapping/>
  </p:clrMapOvr>
  <p:transition/>
</p:sld>
</file>

<file path=ppt/slides/slide4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a:extLst>
              <a:ext uri="{FF2B5EF4-FFF2-40B4-BE49-F238E27FC236}">
                <a16:creationId xmlns:a16="http://schemas.microsoft.com/office/drawing/2014/main" id="{15FBD5D1-38ED-4DDF-ABC8-EEC5044E7F98}"/>
              </a:ext>
            </a:extLst>
          </p:cNvPr>
          <p:cNvSpPr/>
          <p:nvPr/>
        </p:nvSpPr>
        <p:spPr bwMode="auto">
          <a:xfrm>
            <a:off x="5407875" y="4969753"/>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a:rPr>
              <a:t>Menu</a:t>
            </a:r>
          </a:p>
        </p:txBody>
      </p:sp>
      <p:sp>
        <p:nvSpPr>
          <p:cNvPr id="10" name="AutoShape 36">
            <a:hlinkClick r:id="rId3" action="ppaction://hlinksldjump" highlightClick="1"/>
            <a:extLst>
              <a:ext uri="{FF2B5EF4-FFF2-40B4-BE49-F238E27FC236}">
                <a16:creationId xmlns:a16="http://schemas.microsoft.com/office/drawing/2014/main" id="{57154F40-E34F-4A66-9E62-BCD2A286A55C}"/>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11" name="Group 93">
            <a:extLst>
              <a:ext uri="{FF2B5EF4-FFF2-40B4-BE49-F238E27FC236}">
                <a16:creationId xmlns:a16="http://schemas.microsoft.com/office/drawing/2014/main" id="{6FDCB389-D0E1-4F9F-B515-4705D2302B25}"/>
              </a:ext>
            </a:extLst>
          </p:cNvPr>
          <p:cNvGraphicFramePr>
            <a:graphicFrameLocks noGrp="1"/>
          </p:cNvGraphicFramePr>
          <p:nvPr>
            <p:ph/>
            <p:extLst>
              <p:ext uri="{D42A27DB-BD31-4B8C-83A1-F6EECF244321}">
                <p14:modId xmlns:p14="http://schemas.microsoft.com/office/powerpoint/2010/main" val="354220202"/>
              </p:ext>
            </p:extLst>
          </p:nvPr>
        </p:nvGraphicFramePr>
        <p:xfrm>
          <a:off x="-1" y="0"/>
          <a:ext cx="9143999" cy="4823460"/>
        </p:xfrm>
        <a:graphic>
          <a:graphicData uri="http://schemas.openxmlformats.org/drawingml/2006/table">
            <a:tbl>
              <a:tblPr/>
              <a:tblGrid>
                <a:gridCol w="3238501">
                  <a:extLst>
                    <a:ext uri="{9D8B030D-6E8A-4147-A177-3AD203B41FA5}">
                      <a16:colId xmlns:a16="http://schemas.microsoft.com/office/drawing/2014/main" val="1615681522"/>
                    </a:ext>
                  </a:extLst>
                </a:gridCol>
                <a:gridCol w="3146801">
                  <a:extLst>
                    <a:ext uri="{9D8B030D-6E8A-4147-A177-3AD203B41FA5}">
                      <a16:colId xmlns:a16="http://schemas.microsoft.com/office/drawing/2014/main" val="20001"/>
                    </a:ext>
                  </a:extLst>
                </a:gridCol>
                <a:gridCol w="2758697">
                  <a:extLst>
                    <a:ext uri="{9D8B030D-6E8A-4147-A177-3AD203B41FA5}">
                      <a16:colId xmlns:a16="http://schemas.microsoft.com/office/drawing/2014/main" val="20002"/>
                    </a:ext>
                  </a:extLst>
                </a:gridCol>
              </a:tblGrid>
              <a:tr h="46291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400" dirty="0">
                          <a:latin typeface="Coptic1" pitchFamily="2" charset="0"/>
                        </a:rPr>
                        <a:t>Mar </a:t>
                      </a:r>
                      <a:r>
                        <a:rPr lang="fr-FR" sz="2400" dirty="0" err="1">
                          <a:latin typeface="Coptic1" pitchFamily="2" charset="0"/>
                        </a:rPr>
                        <a:t>Ignatiou</a:t>
                      </a:r>
                      <a:r>
                        <a:rPr lang="fr-FR" sz="2400" dirty="0">
                          <a:latin typeface="Coptic1" pitchFamily="2" charset="0"/>
                        </a:rPr>
                        <a:t> (...)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patriar,ou</a:t>
                      </a:r>
                      <a:r>
                        <a:rPr lang="fr-FR" sz="2400" dirty="0">
                          <a:latin typeface="Coptic1" pitchFamily="2" charset="0"/>
                        </a:rPr>
                        <a:t> t/c </a:t>
                      </a:r>
                      <a:r>
                        <a:rPr lang="fr-FR" sz="2400" dirty="0" err="1">
                          <a:latin typeface="Coptic1" pitchFamily="2" charset="0"/>
                        </a:rPr>
                        <a:t>Antio,iac</a:t>
                      </a:r>
                      <a:r>
                        <a:rPr lang="fr-FR" sz="2400" dirty="0">
                          <a:latin typeface="Coptic1" pitchFamily="2" charset="0"/>
                        </a:rPr>
                        <a:t>: </a:t>
                      </a:r>
                      <a:r>
                        <a:rPr lang="fr-FR" sz="2400" dirty="0" err="1">
                          <a:latin typeface="Coptic1" pitchFamily="2" charset="0"/>
                        </a:rPr>
                        <a:t>ke</a:t>
                      </a:r>
                      <a:r>
                        <a:rPr lang="fr-FR" sz="2400" dirty="0">
                          <a:latin typeface="Coptic1" pitchFamily="2" charset="0"/>
                        </a:rPr>
                        <a:t> </a:t>
                      </a:r>
                      <a:r>
                        <a:rPr lang="fr-FR" sz="2400" dirty="0" err="1">
                          <a:latin typeface="Coptic1" pitchFamily="2" charset="0"/>
                        </a:rPr>
                        <a:t>A~pouna</a:t>
                      </a:r>
                      <a:r>
                        <a:rPr lang="fr-FR" sz="2400" dirty="0">
                          <a:latin typeface="Coptic1" pitchFamily="2" charset="0"/>
                        </a:rPr>
                        <a:t> (...)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patriar,ou</a:t>
                      </a:r>
                      <a:r>
                        <a:rPr lang="fr-FR" sz="2400" dirty="0">
                          <a:latin typeface="Coptic1" pitchFamily="2" charset="0"/>
                        </a:rPr>
                        <a:t> t/c </a:t>
                      </a:r>
                      <a:r>
                        <a:rPr lang="fr-FR" sz="2400" dirty="0" err="1">
                          <a:latin typeface="Coptic1" pitchFamily="2" charset="0"/>
                        </a:rPr>
                        <a:t>E~ritreac</a:t>
                      </a:r>
                      <a:r>
                        <a:rPr lang="fr-FR" sz="2400" dirty="0">
                          <a:latin typeface="Coptic1" pitchFamily="2" charset="0"/>
                        </a:rPr>
                        <a:t>. </a:t>
                      </a:r>
                      <a:r>
                        <a:rPr lang="fr-FR" sz="2400" dirty="0" err="1">
                          <a:latin typeface="Coptic1" pitchFamily="2" charset="0"/>
                        </a:rPr>
                        <a:t>Ke</a:t>
                      </a:r>
                      <a:r>
                        <a:rPr lang="fr-FR" sz="2400" dirty="0">
                          <a:latin typeface="Coptic1" pitchFamily="2" charset="0"/>
                        </a:rPr>
                        <a:t>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cunkoinwnou</a:t>
                      </a:r>
                      <a:r>
                        <a:rPr lang="fr-FR" sz="2400" dirty="0">
                          <a:latin typeface="Coptic1" pitchFamily="2" charset="0"/>
                        </a:rPr>
                        <a:t> en t/ </a:t>
                      </a:r>
                      <a:r>
                        <a:rPr lang="fr-FR" sz="2400" dirty="0" err="1">
                          <a:latin typeface="Coptic1" pitchFamily="2" charset="0"/>
                        </a:rPr>
                        <a:t>litourgia</a:t>
                      </a:r>
                      <a:r>
                        <a:rPr lang="fr-FR" sz="2400" dirty="0">
                          <a:latin typeface="Coptic1" pitchFamily="2" charset="0"/>
                        </a:rPr>
                        <a:t>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patroc</a:t>
                      </a:r>
                      <a:r>
                        <a:rPr lang="fr-FR" sz="2400" dirty="0">
                          <a:latin typeface="Coptic1" pitchFamily="2" charset="0"/>
                        </a:rPr>
                        <a:t> /~</a:t>
                      </a:r>
                      <a:r>
                        <a:rPr lang="fr-FR" sz="2400" dirty="0" err="1">
                          <a:latin typeface="Coptic1" pitchFamily="2" charset="0"/>
                        </a:rPr>
                        <a:t>mwn</a:t>
                      </a:r>
                      <a:r>
                        <a:rPr lang="fr-FR" sz="2400" dirty="0">
                          <a:latin typeface="Coptic1" pitchFamily="2" charset="0"/>
                        </a:rPr>
                        <a:t>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e~pickopou</a:t>
                      </a:r>
                      <a:r>
                        <a:rPr lang="fr-FR" sz="2400" dirty="0">
                          <a:latin typeface="Coptic1" pitchFamily="2" charset="0"/>
                        </a:rPr>
                        <a:t> </a:t>
                      </a:r>
                      <a:r>
                        <a:rPr lang="fr-FR" sz="2400" dirty="0" err="1">
                          <a:latin typeface="Coptic1" pitchFamily="2" charset="0"/>
                        </a:rPr>
                        <a:t>abba</a:t>
                      </a:r>
                      <a:r>
                        <a:rPr lang="fr-FR" sz="2400" dirty="0">
                          <a:latin typeface="Coptic1" pitchFamily="2" charset="0"/>
                        </a:rPr>
                        <a:t> Mark. </a:t>
                      </a:r>
                      <a:r>
                        <a:rPr lang="fr-FR" sz="2400" dirty="0" err="1">
                          <a:latin typeface="Coptic1" pitchFamily="2" charset="0"/>
                        </a:rPr>
                        <a:t>Ke</a:t>
                      </a:r>
                      <a:r>
                        <a:rPr lang="fr-FR" sz="2400" dirty="0">
                          <a:latin typeface="Coptic1" pitchFamily="2" charset="0"/>
                        </a:rPr>
                        <a:t> ton </a:t>
                      </a:r>
                      <a:r>
                        <a:rPr lang="fr-FR" sz="2400" dirty="0" err="1">
                          <a:latin typeface="Coptic1" pitchFamily="2" charset="0"/>
                        </a:rPr>
                        <a:t>o~ryodoxwn</a:t>
                      </a:r>
                      <a:r>
                        <a:rPr lang="fr-FR" sz="2400" dirty="0">
                          <a:latin typeface="Coptic1" pitchFamily="2" charset="0"/>
                        </a:rPr>
                        <a:t> /~</a:t>
                      </a:r>
                      <a:r>
                        <a:rPr lang="fr-FR" sz="2400" dirty="0" err="1">
                          <a:latin typeface="Coptic1" pitchFamily="2" charset="0"/>
                        </a:rPr>
                        <a:t>mwn</a:t>
                      </a:r>
                      <a:r>
                        <a:rPr lang="fr-FR" sz="2400" dirty="0">
                          <a:latin typeface="Coptic1" pitchFamily="2" charset="0"/>
                        </a:rPr>
                        <a:t> </a:t>
                      </a:r>
                      <a:r>
                        <a:rPr lang="fr-FR" sz="2400" dirty="0" err="1">
                          <a:latin typeface="Coptic1" pitchFamily="2" charset="0"/>
                        </a:rPr>
                        <a:t>e~pickopwn</a:t>
                      </a:r>
                      <a:r>
                        <a:rPr lang="fr-FR" sz="2400" dirty="0">
                          <a:latin typeface="Coptic1" pitchFamily="2"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le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d’Antioche</a:t>
                      </a:r>
                      <a:r>
                        <a:rPr kumimoji="0" lang="en-US" sz="2400" b="0" i="0" u="none" strike="noStrike" cap="none" normalizeH="0" baseline="0" dirty="0">
                          <a:ln>
                            <a:noFill/>
                          </a:ln>
                          <a:solidFill>
                            <a:schemeClr val="tx1"/>
                          </a:solidFill>
                          <a:effectLst/>
                          <a:latin typeface="Arial" charset="0"/>
                          <a:cs typeface="Arial" charset="0"/>
                        </a:rPr>
                        <a:t> Mar </a:t>
                      </a:r>
                      <a:r>
                        <a:rPr kumimoji="0" lang="en-US" sz="2400" b="0" i="0" u="none" strike="noStrike" cap="none" normalizeH="0" baseline="0" dirty="0" err="1">
                          <a:ln>
                            <a:noFill/>
                          </a:ln>
                          <a:solidFill>
                            <a:schemeClr val="tx1"/>
                          </a:solidFill>
                          <a:effectLst/>
                          <a:latin typeface="Arial" charset="0"/>
                          <a:cs typeface="Arial" charset="0"/>
                        </a:rPr>
                        <a:t>Agnatios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Aphram</a:t>
                      </a:r>
                      <a:r>
                        <a:rPr kumimoji="0" lang="en-US" sz="2400" b="0" i="0" u="none" strike="noStrike" cap="none" normalizeH="0" baseline="0" dirty="0">
                          <a:ln>
                            <a:noFill/>
                          </a:ln>
                          <a:solidFill>
                            <a:schemeClr val="tx1"/>
                          </a:solidFill>
                          <a:effectLst/>
                          <a:latin typeface="Arial" charset="0"/>
                          <a:cs typeface="Arial" charset="0"/>
                        </a:rPr>
                        <a:t> II et le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d’Erythrée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Abouna</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Kirollos</a:t>
                      </a:r>
                      <a:r>
                        <a:rPr kumimoji="0" lang="en-US" sz="2400" b="0" i="0" u="none" strike="noStrike" cap="none" normalizeH="0" baseline="0" dirty="0">
                          <a:ln>
                            <a:noFill/>
                          </a:ln>
                          <a:solidFill>
                            <a:schemeClr val="tx1"/>
                          </a:solidFill>
                          <a:effectLst/>
                          <a:latin typeface="Arial" charset="0"/>
                          <a:cs typeface="Arial" charset="0"/>
                        </a:rPr>
                        <a:t> et son </a:t>
                      </a:r>
                      <a:r>
                        <a:rPr kumimoji="0" lang="en-US" sz="2400" b="0" i="0" u="none" strike="noStrike" cap="none" normalizeH="0" baseline="0" dirty="0" err="1">
                          <a:ln>
                            <a:noFill/>
                          </a:ln>
                          <a:solidFill>
                            <a:schemeClr val="tx1"/>
                          </a:solidFill>
                          <a:effectLst/>
                          <a:latin typeface="Arial" charset="0"/>
                          <a:cs typeface="Arial" charset="0"/>
                        </a:rPr>
                        <a:t>partenaire</a:t>
                      </a:r>
                      <a:r>
                        <a:rPr kumimoji="0" lang="en-US" sz="2400" b="0" i="0" u="none" strike="noStrike" cap="none" normalizeH="0" baseline="0" dirty="0">
                          <a:ln>
                            <a:noFill/>
                          </a:ln>
                          <a:solidFill>
                            <a:schemeClr val="tx1"/>
                          </a:solidFill>
                          <a:effectLst/>
                          <a:latin typeface="Arial" charset="0"/>
                          <a:cs typeface="Arial" charset="0"/>
                        </a:rPr>
                        <a:t> dans le </a:t>
                      </a:r>
                      <a:r>
                        <a:rPr kumimoji="0" lang="en-US" sz="2400" b="0" i="0" u="none" strike="noStrike" cap="none" normalizeH="0" baseline="0" dirty="0" err="1">
                          <a:ln>
                            <a:noFill/>
                          </a:ln>
                          <a:solidFill>
                            <a:schemeClr val="tx1"/>
                          </a:solidFill>
                          <a:effectLst/>
                          <a:latin typeface="Arial" charset="0"/>
                          <a:cs typeface="Arial" charset="0"/>
                        </a:rPr>
                        <a:t>ministère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apostolique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bien </a:t>
                      </a:r>
                      <a:r>
                        <a:rPr kumimoji="0" lang="en-US" sz="2400" b="0" i="0" u="none" strike="noStrike" cap="none" normalizeH="0" baseline="0" dirty="0" err="1">
                          <a:ln>
                            <a:noFill/>
                          </a:ln>
                          <a:solidFill>
                            <a:schemeClr val="tx1"/>
                          </a:solidFill>
                          <a:effectLst/>
                          <a:latin typeface="Arial" charset="0"/>
                          <a:cs typeface="Arial" charset="0"/>
                        </a:rPr>
                        <a:t>heureux</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a:t>
                      </a:r>
                      <a:r>
                        <a:rPr kumimoji="0" lang="en-US" sz="2400" b="0" i="0" u="none" strike="noStrike" cap="none" normalizeH="0" baseline="0" dirty="0">
                          <a:ln>
                            <a:noFill/>
                          </a:ln>
                          <a:solidFill>
                            <a:schemeClr val="tx1"/>
                          </a:solidFill>
                          <a:effectLst/>
                          <a:latin typeface="Arial" charset="0"/>
                          <a:cs typeface="Arial" charset="0"/>
                        </a:rPr>
                        <a:t> Anba Marc et </a:t>
                      </a:r>
                      <a:r>
                        <a:rPr kumimoji="0" lang="en-US" sz="2400" b="0" i="0" u="none" strike="noStrike" cap="none" normalizeH="0" baseline="0" dirty="0" err="1">
                          <a:ln>
                            <a:noFill/>
                          </a:ln>
                          <a:solidFill>
                            <a:schemeClr val="tx1"/>
                          </a:solidFill>
                          <a:effectLst/>
                          <a:latin typeface="Arial" charset="0"/>
                          <a:cs typeface="Arial" charset="0"/>
                        </a:rPr>
                        <a:t>tous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orthodoxes</a:t>
                      </a:r>
                      <a:r>
                        <a:rPr kumimoji="0" lang="en-US" sz="2400" b="0" i="0" u="none" strike="noStrike" cap="none" normalizeH="0" baseline="0" dirty="0">
                          <a:ln>
                            <a:noFill/>
                          </a:ln>
                          <a:solidFill>
                            <a:schemeClr val="tx1"/>
                          </a:solidFill>
                          <a:effectLst/>
                          <a:latin typeface="Arial" charset="0"/>
                          <a:cs typeface="Arial" charset="0"/>
                        </a:rPr>
                        <a:t> .</a:t>
                      </a:r>
                      <a:endParaRPr lang="fr-FR" sz="2400" dirty="0"/>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Times New Roman" pitchFamily="18" charset="0"/>
                        </a:rPr>
                        <a:t>مار </a:t>
                      </a:r>
                      <a:r>
                        <a:rPr kumimoji="0" lang="ar-SA" sz="3000" b="0" i="0" u="none" strike="noStrike" cap="none" normalizeH="0" baseline="0" dirty="0" err="1">
                          <a:ln>
                            <a:noFill/>
                          </a:ln>
                          <a:solidFill>
                            <a:schemeClr val="tx1"/>
                          </a:solidFill>
                          <a:effectLst/>
                          <a:latin typeface="Arial" charset="0"/>
                          <a:cs typeface="Times New Roman" pitchFamily="18" charset="0"/>
                        </a:rPr>
                        <a:t>إغناطيوس</a:t>
                      </a:r>
                      <a:r>
                        <a:rPr kumimoji="0" lang="ar-SA" sz="3000" b="0" i="0" u="none" strike="noStrike" cap="none" normalizeH="0" baseline="0" dirty="0">
                          <a:ln>
                            <a:noFill/>
                          </a:ln>
                          <a:solidFill>
                            <a:schemeClr val="tx1"/>
                          </a:solidFill>
                          <a:effectLst/>
                          <a:latin typeface="Arial" charset="0"/>
                          <a:cs typeface="Times New Roman" pitchFamily="18" charset="0"/>
                        </a:rPr>
                        <a:t> (...) بطريرك أنطاكية وأبونا (...) بطريرك إريتريا.</a:t>
                      </a:r>
                      <a:r>
                        <a:rPr kumimoji="0" lang="fr-FR" sz="3000" b="0" i="0" u="none" strike="noStrike" cap="none" normalizeH="0" baseline="0" dirty="0">
                          <a:ln>
                            <a:noFill/>
                          </a:ln>
                          <a:solidFill>
                            <a:schemeClr val="tx1"/>
                          </a:solidFill>
                          <a:effectLst/>
                          <a:latin typeface="Arial" charset="0"/>
                          <a:cs typeface="Times New Roman" pitchFamily="18" charset="0"/>
                        </a:rPr>
                        <a:t> </a:t>
                      </a:r>
                      <a:r>
                        <a:rPr kumimoji="0" lang="ar-SA" sz="3000" b="0" i="0" u="none" strike="noStrike" cap="none" normalizeH="0" baseline="0" dirty="0">
                          <a:ln>
                            <a:noFill/>
                          </a:ln>
                          <a:solidFill>
                            <a:schemeClr val="tx1"/>
                          </a:solidFill>
                          <a:effectLst/>
                          <a:latin typeface="Arial" charset="0"/>
                          <a:cs typeface="Times New Roman" pitchFamily="18" charset="0"/>
                        </a:rPr>
                        <a:t>وشريكة في الخدمة الرسولية أبينا الأسقف الأنبا </a:t>
                      </a:r>
                      <a:r>
                        <a:rPr lang="ar-EG" sz="3200" dirty="0"/>
                        <a:t>مارك</a:t>
                      </a:r>
                      <a:r>
                        <a:rPr kumimoji="0" lang="ar-SA" sz="3000" b="0" i="0" u="none" strike="noStrike" cap="none" normalizeH="0" baseline="0" dirty="0">
                          <a:ln>
                            <a:noFill/>
                          </a:ln>
                          <a:solidFill>
                            <a:schemeClr val="tx1"/>
                          </a:solidFill>
                          <a:effectLst/>
                          <a:latin typeface="Arial" charset="0"/>
                          <a:cs typeface="Times New Roman" pitchFamily="18" charset="0"/>
                        </a:rPr>
                        <a:t>.</a:t>
                      </a:r>
                      <a:r>
                        <a:rPr kumimoji="0" lang="fr-FR" sz="3000" b="0" i="0" u="none" strike="noStrike" cap="none" normalizeH="0" baseline="0" dirty="0">
                          <a:ln>
                            <a:noFill/>
                          </a:ln>
                          <a:solidFill>
                            <a:schemeClr val="tx1"/>
                          </a:solidFill>
                          <a:effectLst/>
                          <a:latin typeface="Arial" charset="0"/>
                          <a:cs typeface="Times New Roman" pitchFamily="18" charset="0"/>
                        </a:rPr>
                        <a:t> </a:t>
                      </a:r>
                      <a:r>
                        <a:rPr kumimoji="0" lang="ar-SA" sz="3000" b="0" i="0" u="none" strike="noStrike" cap="none" normalizeH="0" baseline="0" dirty="0">
                          <a:ln>
                            <a:noFill/>
                          </a:ln>
                          <a:solidFill>
                            <a:schemeClr val="tx1"/>
                          </a:solidFill>
                          <a:effectLst/>
                          <a:latin typeface="Arial" charset="0"/>
                          <a:cs typeface="Times New Roman" pitchFamily="18" charset="0"/>
                        </a:rPr>
                        <a:t>وسائر أساقفتنا</a:t>
                      </a:r>
                      <a:r>
                        <a:rPr kumimoji="0" lang="fr-FR" sz="3000" b="0" i="0" u="none" strike="noStrike" cap="none" normalizeH="0" baseline="0" dirty="0">
                          <a:ln>
                            <a:noFill/>
                          </a:ln>
                          <a:solidFill>
                            <a:schemeClr val="tx1"/>
                          </a:solidFill>
                          <a:effectLst/>
                          <a:latin typeface="Arial" charset="0"/>
                          <a:cs typeface="Times New Roman" pitchFamily="18" charset="0"/>
                        </a:rPr>
                        <a:t> </a:t>
                      </a:r>
                      <a:r>
                        <a:rPr kumimoji="0" lang="ar-SA" sz="3000" b="0" i="0" u="none" strike="noStrike" cap="none" normalizeH="0" baseline="0" dirty="0">
                          <a:ln>
                            <a:noFill/>
                          </a:ln>
                          <a:solidFill>
                            <a:schemeClr val="tx1"/>
                          </a:solidFill>
                          <a:effectLst/>
                          <a:latin typeface="Arial" charset="0"/>
                          <a:cs typeface="Times New Roman" pitchFamily="18" charset="0"/>
                        </a:rPr>
                        <a:t>الارثوذكسيين.</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70361054"/>
      </p:ext>
    </p:extLst>
  </p:cSld>
  <p:clrMapOvr>
    <a:masterClrMapping/>
  </p:clrMapOvr>
  <p:transition/>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يمسح كل يوم، الشيوخ، والصبيان والفتيات، والخدام</a:t>
            </a:r>
            <a:endParaRPr lang="fr-FR" sz="3300">
              <a:solidFill>
                <a:srgbClr val="FFFFFF"/>
              </a:solidFill>
              <a:cs typeface="Arial" charset="0"/>
            </a:endParaRPr>
          </a:p>
        </p:txBody>
      </p:sp>
      <p:sp>
        <p:nvSpPr>
          <p:cNvPr id="32771"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Ef;whc `mmyni niben@ niqelloi nem nialwou`i @ nem niqelsiri @ nem nidi`akonictyc.</a:t>
            </a:r>
            <a:endParaRPr lang="fr-FR" sz="2700">
              <a:solidFill>
                <a:srgbClr val="FFFFFF"/>
              </a:solidFill>
              <a:latin typeface="CS Avva Shenouda" pitchFamily="34" charset="0"/>
              <a:cs typeface="Arial" charset="0"/>
            </a:endParaRPr>
          </a:p>
        </p:txBody>
      </p:sp>
      <p:sp>
        <p:nvSpPr>
          <p:cNvPr id="32772"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C’est lui qui chaque jour</a:t>
            </a:r>
          </a:p>
          <a:p>
            <a:pPr algn="ctr" fontAlgn="base">
              <a:spcBef>
                <a:spcPct val="0"/>
              </a:spcBef>
              <a:spcAft>
                <a:spcPct val="0"/>
              </a:spcAft>
            </a:pPr>
            <a:r>
              <a:rPr lang="fr-FR" sz="2400" b="1" dirty="0">
                <a:solidFill>
                  <a:srgbClr val="FFFFFF"/>
                </a:solidFill>
                <a:latin typeface="Book Antiqua" pitchFamily="18" charset="0"/>
                <a:cs typeface="Arial" charset="0"/>
              </a:rPr>
              <a:t>Vient oindre les anciens</a:t>
            </a:r>
          </a:p>
          <a:p>
            <a:pPr algn="ctr" fontAlgn="base">
              <a:spcBef>
                <a:spcPct val="0"/>
              </a:spcBef>
              <a:spcAft>
                <a:spcPct val="0"/>
              </a:spcAft>
            </a:pPr>
            <a:r>
              <a:rPr lang="fr-FR" sz="2400" b="1" dirty="0">
                <a:solidFill>
                  <a:srgbClr val="FFFFFF"/>
                </a:solidFill>
                <a:latin typeface="Book Antiqua" pitchFamily="18" charset="0"/>
                <a:cs typeface="Arial" charset="0"/>
              </a:rPr>
              <a:t>Les jeunes et les enfants</a:t>
            </a:r>
          </a:p>
          <a:p>
            <a:pPr algn="ctr" fontAlgn="base">
              <a:spcBef>
                <a:spcPct val="0"/>
              </a:spcBef>
              <a:spcAft>
                <a:spcPct val="0"/>
              </a:spcAft>
            </a:pPr>
            <a:r>
              <a:rPr lang="fr-FR" sz="2400" b="1" dirty="0">
                <a:solidFill>
                  <a:srgbClr val="FFFFFF"/>
                </a:solidFill>
                <a:latin typeface="Book Antiqua" pitchFamily="18" charset="0"/>
                <a:cs typeface="Arial" charset="0"/>
              </a:rPr>
              <a:t>Aussi les serviteurs.</a:t>
            </a:r>
          </a:p>
        </p:txBody>
      </p:sp>
      <p:sp>
        <p:nvSpPr>
          <p:cNvPr id="2" name="Action Button: Custom 11">
            <a:hlinkClick r:id="rId2" action="ppaction://hlinksldjump" highlightClick="1"/>
            <a:extLst>
              <a:ext uri="{FF2B5EF4-FFF2-40B4-BE49-F238E27FC236}">
                <a16:creationId xmlns:a16="http://schemas.microsoft.com/office/drawing/2014/main" id="{62C182E5-F267-5C0A-F8F9-5B1D2DF6FE37}"/>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32975508"/>
      </p:ext>
    </p:extLst>
  </p:cSld>
  <p:clrMapOvr>
    <a:masterClrMapping/>
  </p:clrMapOvr>
  <p:transition/>
</p:sld>
</file>

<file path=ppt/slides/slide4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80441853"/>
      </p:ext>
    </p:extLst>
  </p:cSld>
  <p:clrMapOvr>
    <a:masterClrMapping/>
  </p:clrMapOvr>
  <p:transition/>
</p:sld>
</file>

<file path=ppt/slides/slide4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2" action="ppaction://hlinksldjump" highlightClick="1"/>
            <a:extLst>
              <a:ext uri="{FF2B5EF4-FFF2-40B4-BE49-F238E27FC236}">
                <a16:creationId xmlns:a16="http://schemas.microsoft.com/office/drawing/2014/main" id="{15FBD5D1-38ED-4DDF-ABC8-EEC5044E7F98}"/>
              </a:ext>
            </a:extLst>
          </p:cNvPr>
          <p:cNvSpPr/>
          <p:nvPr/>
        </p:nvSpPr>
        <p:spPr bwMode="auto">
          <a:xfrm>
            <a:off x="5407875" y="4969753"/>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a:rPr>
              <a:t>Menu</a:t>
            </a:r>
          </a:p>
        </p:txBody>
      </p:sp>
      <p:graphicFrame>
        <p:nvGraphicFramePr>
          <p:cNvPr id="11" name="Group 93">
            <a:extLst>
              <a:ext uri="{FF2B5EF4-FFF2-40B4-BE49-F238E27FC236}">
                <a16:creationId xmlns:a16="http://schemas.microsoft.com/office/drawing/2014/main" id="{A6E8A206-E5A6-41BC-9456-11BA5A764CCB}"/>
              </a:ext>
            </a:extLst>
          </p:cNvPr>
          <p:cNvGraphicFramePr>
            <a:graphicFrameLocks noGrp="1"/>
          </p:cNvGraphicFramePr>
          <p:nvPr>
            <p:ph/>
            <p:extLst>
              <p:ext uri="{D42A27DB-BD31-4B8C-83A1-F6EECF244321}">
                <p14:modId xmlns:p14="http://schemas.microsoft.com/office/powerpoint/2010/main" val="3571036998"/>
              </p:ext>
            </p:extLst>
          </p:nvPr>
        </p:nvGraphicFramePr>
        <p:xfrm>
          <a:off x="0" y="0"/>
          <a:ext cx="9143999" cy="5097780"/>
        </p:xfrm>
        <a:graphic>
          <a:graphicData uri="http://schemas.openxmlformats.org/drawingml/2006/table">
            <a:tbl>
              <a:tblPr/>
              <a:tblGrid>
                <a:gridCol w="3192651">
                  <a:extLst>
                    <a:ext uri="{9D8B030D-6E8A-4147-A177-3AD203B41FA5}">
                      <a16:colId xmlns:a16="http://schemas.microsoft.com/office/drawing/2014/main" val="274841205"/>
                    </a:ext>
                  </a:extLst>
                </a:gridCol>
                <a:gridCol w="3189099">
                  <a:extLst>
                    <a:ext uri="{9D8B030D-6E8A-4147-A177-3AD203B41FA5}">
                      <a16:colId xmlns:a16="http://schemas.microsoft.com/office/drawing/2014/main" val="20001"/>
                    </a:ext>
                  </a:extLst>
                </a:gridCol>
                <a:gridCol w="2762249">
                  <a:extLst>
                    <a:ext uri="{9D8B030D-6E8A-4147-A177-3AD203B41FA5}">
                      <a16:colId xmlns:a16="http://schemas.microsoft.com/office/drawing/2014/main" val="20002"/>
                    </a:ext>
                  </a:extLst>
                </a:gridCol>
              </a:tblGrid>
              <a:tr h="4539574">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lang="fr-FR" sz="1800" u="sng" dirty="0" err="1">
                          <a:solidFill>
                            <a:srgbClr val="FF9900"/>
                          </a:solidFill>
                          <a:latin typeface="Coptic1" pitchFamily="2" charset="0"/>
                        </a:rPr>
                        <a:t>Pidiakwn</a:t>
                      </a:r>
                      <a:r>
                        <a:rPr lang="fr-FR" sz="1800" u="sng" dirty="0">
                          <a:solidFill>
                            <a:srgbClr val="FF9900"/>
                          </a:solidFill>
                          <a:latin typeface="Coptic1" pitchFamily="2"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lang="fr-FR" sz="2600" dirty="0" err="1">
                          <a:latin typeface="Coptic1" pitchFamily="2" charset="0"/>
                        </a:rPr>
                        <a:t>Proceuxacye</a:t>
                      </a:r>
                      <a:r>
                        <a:rPr lang="fr-FR" sz="2600" dirty="0">
                          <a:latin typeface="Coptic1" pitchFamily="2" charset="0"/>
                        </a:rPr>
                        <a:t> </a:t>
                      </a:r>
                      <a:r>
                        <a:rPr lang="fr-FR" sz="2600" dirty="0" err="1">
                          <a:latin typeface="Coptic1" pitchFamily="2" charset="0"/>
                        </a:rPr>
                        <a:t>u~per</a:t>
                      </a:r>
                      <a:r>
                        <a:rPr lang="fr-FR" sz="2600" dirty="0">
                          <a:latin typeface="Coptic1" pitchFamily="2" charset="0"/>
                        </a:rPr>
                        <a:t> </a:t>
                      </a:r>
                      <a:r>
                        <a:rPr lang="fr-FR" sz="2600" dirty="0" err="1">
                          <a:latin typeface="Coptic1" pitchFamily="2" charset="0"/>
                        </a:rPr>
                        <a:t>touar</a:t>
                      </a:r>
                      <a:r>
                        <a:rPr lang="fr-FR" sz="2600" dirty="0">
                          <a:latin typeface="Coptic1" pitchFamily="2" charset="0"/>
                        </a:rPr>
                        <a:t>,/</a:t>
                      </a:r>
                      <a:r>
                        <a:rPr lang="fr-FR" sz="2600" dirty="0" err="1">
                          <a:latin typeface="Coptic1" pitchFamily="2" charset="0"/>
                        </a:rPr>
                        <a:t>e~rewc</a:t>
                      </a:r>
                      <a:r>
                        <a:rPr lang="fr-FR" sz="2600" dirty="0">
                          <a:latin typeface="Coptic1" pitchFamily="2" charset="0"/>
                        </a:rPr>
                        <a:t> /~</a:t>
                      </a:r>
                      <a:r>
                        <a:rPr lang="fr-FR" sz="2600" dirty="0" err="1">
                          <a:latin typeface="Coptic1" pitchFamily="2" charset="0"/>
                        </a:rPr>
                        <a:t>mwn</a:t>
                      </a:r>
                      <a:r>
                        <a:rPr lang="fr-FR" sz="2600" dirty="0">
                          <a:latin typeface="Coptic1" pitchFamily="2" charset="0"/>
                        </a:rPr>
                        <a:t> papa </a:t>
                      </a:r>
                      <a:r>
                        <a:rPr lang="fr-FR" sz="2600" dirty="0" err="1">
                          <a:latin typeface="Coptic1" pitchFamily="2" charset="0"/>
                        </a:rPr>
                        <a:t>abba</a:t>
                      </a:r>
                      <a:r>
                        <a:rPr lang="fr-FR" sz="2600" dirty="0">
                          <a:latin typeface="Coptic1" pitchFamily="2" charset="0"/>
                        </a:rPr>
                        <a:t> </a:t>
                      </a:r>
                      <a:r>
                        <a:rPr lang="fr-FR" sz="2600" dirty="0" err="1">
                          <a:latin typeface="Coptic1" pitchFamily="2" charset="0"/>
                        </a:rPr>
                        <a:t>Tawadroc</a:t>
                      </a:r>
                      <a:r>
                        <a:rPr lang="fr-FR" sz="2600" dirty="0">
                          <a:latin typeface="Coptic1" pitchFamily="2" charset="0"/>
                        </a:rPr>
                        <a:t>: papa </a:t>
                      </a:r>
                      <a:r>
                        <a:rPr lang="fr-FR" sz="2600" dirty="0" err="1">
                          <a:latin typeface="Coptic1" pitchFamily="2" charset="0"/>
                        </a:rPr>
                        <a:t>ke</a:t>
                      </a:r>
                      <a:r>
                        <a:rPr lang="fr-FR" sz="2600" dirty="0">
                          <a:latin typeface="Coptic1" pitchFamily="2" charset="0"/>
                        </a:rPr>
                        <a:t> </a:t>
                      </a:r>
                      <a:r>
                        <a:rPr lang="fr-FR" sz="2600" dirty="0" err="1">
                          <a:latin typeface="Coptic1" pitchFamily="2" charset="0"/>
                        </a:rPr>
                        <a:t>patriar,ou</a:t>
                      </a:r>
                      <a:r>
                        <a:rPr lang="fr-FR" sz="2600" dirty="0">
                          <a:latin typeface="Coptic1" pitchFamily="2" charset="0"/>
                        </a:rPr>
                        <a:t> </a:t>
                      </a:r>
                      <a:r>
                        <a:rPr lang="fr-FR" sz="2600" dirty="0" err="1">
                          <a:latin typeface="Coptic1" pitchFamily="2" charset="0"/>
                        </a:rPr>
                        <a:t>ke</a:t>
                      </a:r>
                      <a:r>
                        <a:rPr lang="fr-FR" sz="2600" dirty="0">
                          <a:latin typeface="Coptic1" pitchFamily="2" charset="0"/>
                        </a:rPr>
                        <a:t> </a:t>
                      </a:r>
                      <a:r>
                        <a:rPr lang="fr-FR" sz="2600" dirty="0" err="1">
                          <a:latin typeface="Coptic1" pitchFamily="2" charset="0"/>
                        </a:rPr>
                        <a:t>ar</a:t>
                      </a:r>
                      <a:r>
                        <a:rPr lang="fr-FR" sz="2600" dirty="0">
                          <a:latin typeface="Coptic1" pitchFamily="2" charset="0"/>
                        </a:rPr>
                        <a:t>,/</a:t>
                      </a:r>
                      <a:r>
                        <a:rPr lang="fr-FR" sz="2600" dirty="0" err="1">
                          <a:latin typeface="Coptic1" pitchFamily="2" charset="0"/>
                        </a:rPr>
                        <a:t>e~pickopou</a:t>
                      </a:r>
                      <a:r>
                        <a:rPr lang="fr-FR" sz="2600" dirty="0">
                          <a:latin typeface="Coptic1" pitchFamily="2" charset="0"/>
                        </a:rPr>
                        <a:t> t/c </a:t>
                      </a:r>
                      <a:r>
                        <a:rPr lang="fr-FR" sz="2600" dirty="0" err="1">
                          <a:latin typeface="Coptic1" pitchFamily="2" charset="0"/>
                        </a:rPr>
                        <a:t>megalo</a:t>
                      </a:r>
                      <a:r>
                        <a:rPr lang="fr-FR" sz="2600" dirty="0">
                          <a:latin typeface="Coptic1" pitchFamily="2" charset="0"/>
                        </a:rPr>
                        <a:t> </a:t>
                      </a:r>
                      <a:r>
                        <a:rPr lang="fr-FR" sz="2600" dirty="0" err="1">
                          <a:latin typeface="Coptic1" pitchFamily="2" charset="0"/>
                        </a:rPr>
                        <a:t>polewc</a:t>
                      </a:r>
                      <a:r>
                        <a:rPr lang="fr-FR" sz="2600" dirty="0">
                          <a:latin typeface="Coptic1" pitchFamily="2" charset="0"/>
                        </a:rPr>
                        <a:t> </a:t>
                      </a:r>
                      <a:r>
                        <a:rPr lang="fr-FR" sz="2600" dirty="0" err="1">
                          <a:latin typeface="Coptic1" pitchFamily="2" charset="0"/>
                        </a:rPr>
                        <a:t>A~lexand~riac</a:t>
                      </a:r>
                      <a:r>
                        <a:rPr lang="fr-FR" sz="2600" dirty="0">
                          <a:latin typeface="Coptic1" pitchFamily="2" charset="0"/>
                        </a:rPr>
                        <a:t>: </a:t>
                      </a:r>
                      <a:r>
                        <a:rPr lang="fr-FR" sz="2600" dirty="0" err="1">
                          <a:latin typeface="Coptic1" pitchFamily="2" charset="0"/>
                        </a:rPr>
                        <a:t>ke</a:t>
                      </a:r>
                      <a:r>
                        <a:rPr lang="fr-FR" sz="2600" dirty="0">
                          <a:latin typeface="Coptic1" pitchFamily="2" charset="0"/>
                        </a:rPr>
                        <a:t> </a:t>
                      </a:r>
                      <a:r>
                        <a:rPr lang="fr-FR" sz="2600" dirty="0" err="1">
                          <a:latin typeface="Coptic1" pitchFamily="2" charset="0"/>
                        </a:rPr>
                        <a:t>twn</a:t>
                      </a:r>
                      <a:r>
                        <a:rPr lang="fr-FR" sz="2600" dirty="0">
                          <a:latin typeface="Coptic1" pitchFamily="2" charset="0"/>
                        </a:rPr>
                        <a:t> </a:t>
                      </a:r>
                      <a:r>
                        <a:rPr lang="fr-FR" sz="2600" dirty="0" err="1">
                          <a:latin typeface="Coptic1" pitchFamily="2" charset="0"/>
                        </a:rPr>
                        <a:t>a~delvwn</a:t>
                      </a:r>
                      <a:r>
                        <a:rPr lang="fr-FR" sz="2600" dirty="0">
                          <a:latin typeface="Coptic1" pitchFamily="2" charset="0"/>
                        </a:rPr>
                        <a:t> </a:t>
                      </a:r>
                      <a:r>
                        <a:rPr lang="fr-FR" sz="2600" dirty="0" err="1">
                          <a:latin typeface="Coptic1" pitchFamily="2" charset="0"/>
                        </a:rPr>
                        <a:t>autou</a:t>
                      </a:r>
                      <a:r>
                        <a:rPr lang="fr-FR" sz="2600" dirty="0">
                          <a:latin typeface="Coptic1" pitchFamily="2" charset="0"/>
                        </a:rPr>
                        <a:t> en t/ </a:t>
                      </a:r>
                      <a:r>
                        <a:rPr lang="fr-FR" sz="2600" dirty="0" err="1">
                          <a:latin typeface="Coptic1" pitchFamily="2" charset="0"/>
                        </a:rPr>
                        <a:t>a~poctolik</a:t>
                      </a:r>
                      <a:r>
                        <a:rPr lang="fr-FR" sz="2600" dirty="0">
                          <a:latin typeface="Coptic1" pitchFamily="2" charset="0"/>
                        </a:rPr>
                        <a:t>/ </a:t>
                      </a:r>
                      <a:r>
                        <a:rPr lang="fr-FR" sz="2600" dirty="0" err="1">
                          <a:latin typeface="Coptic1" pitchFamily="2" charset="0"/>
                        </a:rPr>
                        <a:t>litourgia</a:t>
                      </a:r>
                      <a:r>
                        <a:rPr lang="fr-FR" sz="2600" dirty="0">
                          <a:latin typeface="Coptic1" pitchFamily="2"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00" b="0" i="0" u="none" strike="noStrike" cap="none" normalizeH="0" baseline="0" dirty="0" err="1">
                          <a:ln>
                            <a:noFill/>
                          </a:ln>
                          <a:solidFill>
                            <a:schemeClr val="tx1"/>
                          </a:solidFill>
                          <a:effectLst/>
                          <a:latin typeface="Arial" charset="0"/>
                          <a:cs typeface="Arial" charset="0"/>
                        </a:rPr>
                        <a:t>Priez</a:t>
                      </a:r>
                      <a:r>
                        <a:rPr kumimoji="0" lang="en-US" sz="2700" b="0" i="0" u="none" strike="noStrike" cap="none" normalizeH="0" baseline="0" dirty="0">
                          <a:ln>
                            <a:noFill/>
                          </a:ln>
                          <a:solidFill>
                            <a:schemeClr val="tx1"/>
                          </a:solidFill>
                          <a:effectLst/>
                          <a:latin typeface="Arial" charset="0"/>
                          <a:cs typeface="Arial" charset="0"/>
                        </a:rPr>
                        <a:t> pour </a:t>
                      </a:r>
                      <a:r>
                        <a:rPr kumimoji="0" lang="en-US" sz="2700" b="0" i="0" u="none" strike="noStrike" cap="none" normalizeH="0" baseline="0" dirty="0" err="1">
                          <a:ln>
                            <a:noFill/>
                          </a:ln>
                          <a:solidFill>
                            <a:schemeClr val="tx1"/>
                          </a:solidFill>
                          <a:effectLst/>
                          <a:latin typeface="Arial" charset="0"/>
                          <a:cs typeface="Arial" charset="0"/>
                        </a:rPr>
                        <a:t>notre</a:t>
                      </a:r>
                      <a:r>
                        <a:rPr kumimoji="0" lang="en-US" sz="2700" b="0" i="0" u="none" strike="noStrike" cap="none" normalizeH="0" baseline="0" dirty="0">
                          <a:ln>
                            <a:noFill/>
                          </a:ln>
                          <a:solidFill>
                            <a:schemeClr val="tx1"/>
                          </a:solidFill>
                          <a:effectLst/>
                          <a:latin typeface="Arial" charset="0"/>
                          <a:cs typeface="Arial" charset="0"/>
                        </a:rPr>
                        <a:t> grand </a:t>
                      </a:r>
                      <a:r>
                        <a:rPr kumimoji="0" lang="en-US" sz="2700" b="0" i="0" u="none" strike="noStrike" cap="none" normalizeH="0" baseline="0" dirty="0" err="1">
                          <a:ln>
                            <a:noFill/>
                          </a:ln>
                          <a:solidFill>
                            <a:schemeClr val="tx1"/>
                          </a:solidFill>
                          <a:effectLst/>
                          <a:latin typeface="Arial" charset="0"/>
                          <a:cs typeface="Arial" charset="0"/>
                        </a:rPr>
                        <a:t>prêtre</a:t>
                      </a:r>
                      <a:r>
                        <a:rPr kumimoji="0" lang="en-US" sz="2700" b="0" i="0" u="none" strike="noStrike" cap="none" normalizeH="0" baseline="0" dirty="0">
                          <a:ln>
                            <a:noFill/>
                          </a:ln>
                          <a:solidFill>
                            <a:schemeClr val="tx1"/>
                          </a:solidFill>
                          <a:effectLst/>
                          <a:latin typeface="Arial" charset="0"/>
                          <a:cs typeface="Arial" charset="0"/>
                        </a:rPr>
                        <a:t>, le </a:t>
                      </a:r>
                      <a:r>
                        <a:rPr kumimoji="0" lang="en-US" sz="2700" b="0" i="0" u="none" strike="noStrike" cap="none" normalizeH="0" baseline="0" dirty="0" err="1">
                          <a:ln>
                            <a:noFill/>
                          </a:ln>
                          <a:solidFill>
                            <a:schemeClr val="tx1"/>
                          </a:solidFill>
                          <a:effectLst/>
                          <a:latin typeface="Arial" charset="0"/>
                          <a:cs typeface="Arial" charset="0"/>
                        </a:rPr>
                        <a:t>pape</a:t>
                      </a:r>
                      <a:r>
                        <a:rPr kumimoji="0" lang="en-US" sz="2700" b="0" i="0" u="none" strike="noStrike" cap="none" normalizeH="0" baseline="0" dirty="0">
                          <a:ln>
                            <a:noFill/>
                          </a:ln>
                          <a:solidFill>
                            <a:schemeClr val="tx1"/>
                          </a:solidFill>
                          <a:effectLst/>
                          <a:latin typeface="Arial" charset="0"/>
                          <a:cs typeface="Arial" charset="0"/>
                        </a:rPr>
                        <a:t> Abba Tawadros II, Pape </a:t>
                      </a:r>
                      <a:r>
                        <a:rPr kumimoji="0" lang="en-US" sz="2700" b="0" i="0" u="none" strike="noStrike" cap="none" normalizeH="0" baseline="0" dirty="0" err="1">
                          <a:ln>
                            <a:noFill/>
                          </a:ln>
                          <a:solidFill>
                            <a:schemeClr val="tx1"/>
                          </a:solidFill>
                          <a:effectLst/>
                          <a:latin typeface="Arial" charset="0"/>
                          <a:cs typeface="Arial" charset="0"/>
                        </a:rPr>
                        <a:t>patriarche</a:t>
                      </a:r>
                      <a:r>
                        <a:rPr kumimoji="0" lang="en-US" sz="2700" b="0" i="0" u="none" strike="noStrike" cap="none" normalizeH="0" baseline="0" dirty="0">
                          <a:ln>
                            <a:noFill/>
                          </a:ln>
                          <a:solidFill>
                            <a:schemeClr val="tx1"/>
                          </a:solidFill>
                          <a:effectLst/>
                          <a:latin typeface="Arial" charset="0"/>
                          <a:cs typeface="Arial" charset="0"/>
                        </a:rPr>
                        <a:t> et </a:t>
                      </a:r>
                      <a:r>
                        <a:rPr kumimoji="0" lang="en-US" sz="2700" b="0" i="0" u="none" strike="noStrike" cap="none" normalizeH="0" baseline="0" dirty="0" err="1">
                          <a:ln>
                            <a:noFill/>
                          </a:ln>
                          <a:solidFill>
                            <a:schemeClr val="tx1"/>
                          </a:solidFill>
                          <a:effectLst/>
                          <a:latin typeface="Arial" charset="0"/>
                          <a:cs typeface="Arial" charset="0"/>
                        </a:rPr>
                        <a:t>archevêque</a:t>
                      </a:r>
                      <a:r>
                        <a:rPr kumimoji="0" lang="en-US" sz="2700" b="0" i="0" u="none" strike="noStrike" cap="none" normalizeH="0" baseline="0" dirty="0">
                          <a:ln>
                            <a:noFill/>
                          </a:ln>
                          <a:solidFill>
                            <a:schemeClr val="tx1"/>
                          </a:solidFill>
                          <a:effectLst/>
                          <a:latin typeface="Arial" charset="0"/>
                          <a:cs typeface="Arial" charset="0"/>
                        </a:rPr>
                        <a:t> de la </a:t>
                      </a:r>
                      <a:r>
                        <a:rPr kumimoji="0" lang="en-US" sz="2700" b="0" i="0" u="none" strike="noStrike" cap="none" normalizeH="0" baseline="0" dirty="0" err="1">
                          <a:ln>
                            <a:noFill/>
                          </a:ln>
                          <a:solidFill>
                            <a:schemeClr val="tx1"/>
                          </a:solidFill>
                          <a:effectLst/>
                          <a:latin typeface="Arial" charset="0"/>
                          <a:cs typeface="Arial" charset="0"/>
                        </a:rPr>
                        <a:t>mégalopole</a:t>
                      </a:r>
                      <a:r>
                        <a:rPr kumimoji="0" lang="en-US" sz="2700" b="0" i="0" u="none" strike="noStrike" cap="none" normalizeH="0" baseline="0" dirty="0">
                          <a:ln>
                            <a:noFill/>
                          </a:ln>
                          <a:solidFill>
                            <a:schemeClr val="tx1"/>
                          </a:solidFill>
                          <a:effectLst/>
                          <a:latin typeface="Arial" charset="0"/>
                          <a:cs typeface="Arial" charset="0"/>
                        </a:rPr>
                        <a:t> </a:t>
                      </a:r>
                      <a:r>
                        <a:rPr kumimoji="0" lang="en-US" sz="2700" b="0" i="0" u="none" strike="noStrike" cap="none" normalizeH="0" baseline="0" dirty="0" err="1">
                          <a:ln>
                            <a:noFill/>
                          </a:ln>
                          <a:solidFill>
                            <a:schemeClr val="tx1"/>
                          </a:solidFill>
                          <a:effectLst/>
                          <a:latin typeface="Arial" charset="0"/>
                          <a:cs typeface="Arial" charset="0"/>
                        </a:rPr>
                        <a:t>d’Alexandrie</a:t>
                      </a:r>
                      <a:r>
                        <a:rPr kumimoji="0" lang="en-US" sz="2700" b="0" i="0" u="none" strike="noStrike" cap="none" normalizeH="0" baseline="0" dirty="0">
                          <a:ln>
                            <a:noFill/>
                          </a:ln>
                          <a:solidFill>
                            <a:schemeClr val="tx1"/>
                          </a:solidFill>
                          <a:effectLst/>
                          <a:latin typeface="Arial" charset="0"/>
                          <a:cs typeface="Arial" charset="0"/>
                        </a:rPr>
                        <a:t> et </a:t>
                      </a:r>
                      <a:r>
                        <a:rPr kumimoji="0" lang="en-US" sz="2700" b="0" i="0" u="none" strike="noStrike" cap="none" normalizeH="0" baseline="0" dirty="0" err="1">
                          <a:ln>
                            <a:noFill/>
                          </a:ln>
                          <a:solidFill>
                            <a:schemeClr val="tx1"/>
                          </a:solidFill>
                          <a:effectLst/>
                          <a:latin typeface="Arial" charset="0"/>
                          <a:cs typeface="Arial" charset="0"/>
                        </a:rPr>
                        <a:t>ses</a:t>
                      </a:r>
                      <a:r>
                        <a:rPr kumimoji="0" lang="en-US" sz="2700" b="0" i="0" u="none" strike="noStrike" cap="none" normalizeH="0" baseline="0" dirty="0">
                          <a:ln>
                            <a:noFill/>
                          </a:ln>
                          <a:solidFill>
                            <a:schemeClr val="tx1"/>
                          </a:solidFill>
                          <a:effectLst/>
                          <a:latin typeface="Arial" charset="0"/>
                          <a:cs typeface="Arial" charset="0"/>
                        </a:rPr>
                        <a:t> frères dans le </a:t>
                      </a:r>
                      <a:r>
                        <a:rPr kumimoji="0" lang="en-US" sz="2700" b="0" i="0" u="none" strike="noStrike" cap="none" normalizeH="0" baseline="0" dirty="0" err="1">
                          <a:ln>
                            <a:noFill/>
                          </a:ln>
                          <a:solidFill>
                            <a:schemeClr val="tx1"/>
                          </a:solidFill>
                          <a:effectLst/>
                          <a:latin typeface="Arial" charset="0"/>
                          <a:cs typeface="Arial" charset="0"/>
                        </a:rPr>
                        <a:t>minisitère</a:t>
                      </a:r>
                      <a:r>
                        <a:rPr kumimoji="0" lang="en-US" sz="2700" b="0" i="0" u="none" strike="noStrike" cap="none" normalizeH="0" baseline="0" dirty="0">
                          <a:ln>
                            <a:noFill/>
                          </a:ln>
                          <a:solidFill>
                            <a:schemeClr val="tx1"/>
                          </a:solidFill>
                          <a:effectLst/>
                          <a:latin typeface="Arial" charset="0"/>
                          <a:cs typeface="Arial" charset="0"/>
                        </a:rPr>
                        <a:t> </a:t>
                      </a:r>
                      <a:r>
                        <a:rPr kumimoji="0" lang="en-US" sz="2700" b="0" i="0" u="none" strike="noStrike" cap="none" normalizeH="0" baseline="0" dirty="0" err="1">
                          <a:ln>
                            <a:noFill/>
                          </a:ln>
                          <a:solidFill>
                            <a:schemeClr val="tx1"/>
                          </a:solidFill>
                          <a:effectLst/>
                          <a:latin typeface="Arial" charset="0"/>
                          <a:cs typeface="Arial" charset="0"/>
                        </a:rPr>
                        <a:t>apostolique</a:t>
                      </a:r>
                      <a:r>
                        <a:rPr kumimoji="0" lang="en-US" sz="2700" b="0" i="0" u="none" strike="noStrike" cap="none" normalizeH="0" baseline="0" dirty="0">
                          <a:ln>
                            <a:noFill/>
                          </a:ln>
                          <a:solidFill>
                            <a:schemeClr val="tx1"/>
                          </a:solidFill>
                          <a:effectLst/>
                          <a:latin typeface="Arial" charset="0"/>
                          <a:cs typeface="Arial" charset="0"/>
                        </a:rPr>
                        <a:t>, </a:t>
                      </a:r>
                      <a:endParaRPr lang="fr-FR" sz="2700" dirty="0"/>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الشماس:</a:t>
                      </a:r>
                      <a:endParaRPr kumimoji="0" lang="fr-FR"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صلوا من أجل رئيس كهنتنا البابا أنبا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lang="ar-EG" sz="3200" b="0" i="0" kern="1200" dirty="0">
                          <a:solidFill>
                            <a:schemeClr val="tx1"/>
                          </a:solidFill>
                          <a:effectLst/>
                          <a:latin typeface="+mn-lt"/>
                          <a:ea typeface="+mn-ea"/>
                          <a:cs typeface="+mn-cs"/>
                        </a:rPr>
                        <a:t>، بابا وبطريرك ورئيس أساقفة المدينة العظمى</a:t>
                      </a:r>
                      <a:r>
                        <a:rPr lang="fr-FR" sz="3200" b="0" i="0" kern="1200" dirty="0">
                          <a:solidFill>
                            <a:schemeClr val="tx1"/>
                          </a:solidFill>
                          <a:effectLst/>
                          <a:latin typeface="+mn-lt"/>
                          <a:ea typeface="+mn-ea"/>
                          <a:cs typeface="+mn-cs"/>
                        </a:rPr>
                        <a:t> </a:t>
                      </a:r>
                      <a:r>
                        <a:rPr lang="ar-EG" sz="3200" b="0" i="0" kern="1200" dirty="0">
                          <a:solidFill>
                            <a:schemeClr val="tx1"/>
                          </a:solidFill>
                          <a:effectLst/>
                          <a:latin typeface="+mn-lt"/>
                          <a:ea typeface="+mn-ea"/>
                          <a:cs typeface="+mn-cs"/>
                        </a:rPr>
                        <a:t>الاسكندرية، وأخوية الروحيين</a:t>
                      </a:r>
                      <a:endParaRPr kumimoji="0" lang="fr-FR" sz="24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462133245"/>
      </p:ext>
    </p:extLst>
  </p:cSld>
  <p:clrMapOvr>
    <a:masterClrMapping/>
  </p:clrMapOvr>
  <p:transition/>
</p:sld>
</file>

<file path=ppt/slides/slide4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Group 93">
            <a:extLst>
              <a:ext uri="{FF2B5EF4-FFF2-40B4-BE49-F238E27FC236}">
                <a16:creationId xmlns:a16="http://schemas.microsoft.com/office/drawing/2014/main" id="{6FDCB389-D0E1-4F9F-B515-4705D2302B25}"/>
              </a:ext>
            </a:extLst>
          </p:cNvPr>
          <p:cNvGraphicFramePr>
            <a:graphicFrameLocks noGrp="1"/>
          </p:cNvGraphicFramePr>
          <p:nvPr>
            <p:ph/>
            <p:extLst>
              <p:ext uri="{D42A27DB-BD31-4B8C-83A1-F6EECF244321}">
                <p14:modId xmlns:p14="http://schemas.microsoft.com/office/powerpoint/2010/main" val="3501451883"/>
              </p:ext>
            </p:extLst>
          </p:nvPr>
        </p:nvGraphicFramePr>
        <p:xfrm>
          <a:off x="-1" y="0"/>
          <a:ext cx="9143999" cy="4823460"/>
        </p:xfrm>
        <a:graphic>
          <a:graphicData uri="http://schemas.openxmlformats.org/drawingml/2006/table">
            <a:tbl>
              <a:tblPr/>
              <a:tblGrid>
                <a:gridCol w="3238501">
                  <a:extLst>
                    <a:ext uri="{9D8B030D-6E8A-4147-A177-3AD203B41FA5}">
                      <a16:colId xmlns:a16="http://schemas.microsoft.com/office/drawing/2014/main" val="1615681522"/>
                    </a:ext>
                  </a:extLst>
                </a:gridCol>
                <a:gridCol w="3146801">
                  <a:extLst>
                    <a:ext uri="{9D8B030D-6E8A-4147-A177-3AD203B41FA5}">
                      <a16:colId xmlns:a16="http://schemas.microsoft.com/office/drawing/2014/main" val="20001"/>
                    </a:ext>
                  </a:extLst>
                </a:gridCol>
                <a:gridCol w="2758697">
                  <a:extLst>
                    <a:ext uri="{9D8B030D-6E8A-4147-A177-3AD203B41FA5}">
                      <a16:colId xmlns:a16="http://schemas.microsoft.com/office/drawing/2014/main" val="20002"/>
                    </a:ext>
                  </a:extLst>
                </a:gridCol>
              </a:tblGrid>
              <a:tr h="445526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400" dirty="0">
                          <a:latin typeface="Coptic1" pitchFamily="2" charset="0"/>
                        </a:rPr>
                        <a:t>Mar </a:t>
                      </a:r>
                      <a:r>
                        <a:rPr lang="fr-FR" sz="2400" dirty="0" err="1">
                          <a:latin typeface="Coptic1" pitchFamily="2" charset="0"/>
                        </a:rPr>
                        <a:t>Ignatiou</a:t>
                      </a:r>
                      <a:r>
                        <a:rPr lang="fr-FR" sz="2400" dirty="0">
                          <a:latin typeface="Coptic1" pitchFamily="2" charset="0"/>
                        </a:rPr>
                        <a:t> (...)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patriar,ou</a:t>
                      </a:r>
                      <a:r>
                        <a:rPr lang="fr-FR" sz="2400" dirty="0">
                          <a:latin typeface="Coptic1" pitchFamily="2" charset="0"/>
                        </a:rPr>
                        <a:t> t/c </a:t>
                      </a:r>
                      <a:r>
                        <a:rPr lang="fr-FR" sz="2400" dirty="0" err="1">
                          <a:latin typeface="Coptic1" pitchFamily="2" charset="0"/>
                        </a:rPr>
                        <a:t>Antio,iac</a:t>
                      </a:r>
                      <a:r>
                        <a:rPr lang="fr-FR" sz="2400" dirty="0">
                          <a:latin typeface="Coptic1" pitchFamily="2" charset="0"/>
                        </a:rPr>
                        <a:t>: </a:t>
                      </a:r>
                      <a:r>
                        <a:rPr lang="fr-FR" sz="2400" dirty="0" err="1">
                          <a:latin typeface="Coptic1" pitchFamily="2" charset="0"/>
                        </a:rPr>
                        <a:t>ke</a:t>
                      </a:r>
                      <a:r>
                        <a:rPr lang="fr-FR" sz="2400" dirty="0">
                          <a:latin typeface="Coptic1" pitchFamily="2" charset="0"/>
                        </a:rPr>
                        <a:t> </a:t>
                      </a:r>
                      <a:r>
                        <a:rPr lang="fr-FR" sz="2400" dirty="0" err="1">
                          <a:latin typeface="Coptic1" pitchFamily="2" charset="0"/>
                        </a:rPr>
                        <a:t>A~pouna</a:t>
                      </a:r>
                      <a:r>
                        <a:rPr lang="fr-FR" sz="2400" dirty="0">
                          <a:latin typeface="Coptic1" pitchFamily="2" charset="0"/>
                        </a:rPr>
                        <a:t> (...)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patriar,ou</a:t>
                      </a:r>
                      <a:r>
                        <a:rPr lang="fr-FR" sz="2400" dirty="0">
                          <a:latin typeface="Coptic1" pitchFamily="2" charset="0"/>
                        </a:rPr>
                        <a:t> t/c </a:t>
                      </a:r>
                      <a:r>
                        <a:rPr lang="fr-FR" sz="2400" dirty="0" err="1">
                          <a:latin typeface="Coptic1" pitchFamily="2" charset="0"/>
                        </a:rPr>
                        <a:t>E~ritreac</a:t>
                      </a:r>
                      <a:r>
                        <a:rPr lang="fr-FR" sz="2400" dirty="0">
                          <a:latin typeface="Coptic1" pitchFamily="2" charset="0"/>
                        </a:rPr>
                        <a:t>. </a:t>
                      </a:r>
                      <a:r>
                        <a:rPr lang="fr-FR" sz="2400" dirty="0" err="1">
                          <a:latin typeface="Coptic1" pitchFamily="2" charset="0"/>
                        </a:rPr>
                        <a:t>Ke</a:t>
                      </a:r>
                      <a:r>
                        <a:rPr lang="fr-FR" sz="2400" dirty="0">
                          <a:latin typeface="Coptic1" pitchFamily="2" charset="0"/>
                        </a:rPr>
                        <a:t>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cunkoinwnou</a:t>
                      </a:r>
                      <a:r>
                        <a:rPr lang="fr-FR" sz="2400" dirty="0">
                          <a:latin typeface="Coptic1" pitchFamily="2" charset="0"/>
                        </a:rPr>
                        <a:t> en t/ </a:t>
                      </a:r>
                      <a:r>
                        <a:rPr lang="fr-FR" sz="2400" dirty="0" err="1">
                          <a:latin typeface="Coptic1" pitchFamily="2" charset="0"/>
                        </a:rPr>
                        <a:t>litourgia</a:t>
                      </a:r>
                      <a:r>
                        <a:rPr lang="fr-FR" sz="2400" dirty="0">
                          <a:latin typeface="Coptic1" pitchFamily="2" charset="0"/>
                        </a:rPr>
                        <a:t>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patroc</a:t>
                      </a:r>
                      <a:r>
                        <a:rPr lang="fr-FR" sz="2400" dirty="0">
                          <a:latin typeface="Coptic1" pitchFamily="2" charset="0"/>
                        </a:rPr>
                        <a:t> /~</a:t>
                      </a:r>
                      <a:r>
                        <a:rPr lang="fr-FR" sz="2400" dirty="0" err="1">
                          <a:latin typeface="Coptic1" pitchFamily="2" charset="0"/>
                        </a:rPr>
                        <a:t>mwn</a:t>
                      </a:r>
                      <a:r>
                        <a:rPr lang="fr-FR" sz="2400" dirty="0">
                          <a:latin typeface="Coptic1" pitchFamily="2" charset="0"/>
                        </a:rPr>
                        <a:t>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e~pickopou</a:t>
                      </a:r>
                      <a:r>
                        <a:rPr lang="fr-FR" sz="2400" dirty="0">
                          <a:latin typeface="Coptic1" pitchFamily="2" charset="0"/>
                        </a:rPr>
                        <a:t> </a:t>
                      </a:r>
                      <a:r>
                        <a:rPr lang="fr-FR" sz="2400" dirty="0" err="1">
                          <a:latin typeface="Coptic1" pitchFamily="2" charset="0"/>
                        </a:rPr>
                        <a:t>abba</a:t>
                      </a:r>
                      <a:r>
                        <a:rPr lang="fr-FR" sz="2400" dirty="0">
                          <a:latin typeface="Coptic1" pitchFamily="2" charset="0"/>
                        </a:rPr>
                        <a:t> Mark. </a:t>
                      </a:r>
                      <a:r>
                        <a:rPr lang="fr-FR" sz="2400" dirty="0" err="1">
                          <a:latin typeface="Coptic1" pitchFamily="2" charset="0"/>
                        </a:rPr>
                        <a:t>Ke</a:t>
                      </a:r>
                      <a:r>
                        <a:rPr lang="fr-FR" sz="2400" dirty="0">
                          <a:latin typeface="Coptic1" pitchFamily="2" charset="0"/>
                        </a:rPr>
                        <a:t> ton </a:t>
                      </a:r>
                      <a:r>
                        <a:rPr lang="fr-FR" sz="2400" dirty="0" err="1">
                          <a:latin typeface="Coptic1" pitchFamily="2" charset="0"/>
                        </a:rPr>
                        <a:t>o~ryodoxwn</a:t>
                      </a:r>
                      <a:r>
                        <a:rPr lang="fr-FR" sz="2400" dirty="0">
                          <a:latin typeface="Coptic1" pitchFamily="2" charset="0"/>
                        </a:rPr>
                        <a:t> /~</a:t>
                      </a:r>
                      <a:r>
                        <a:rPr lang="fr-FR" sz="2400" dirty="0" err="1">
                          <a:latin typeface="Coptic1" pitchFamily="2" charset="0"/>
                        </a:rPr>
                        <a:t>mwn</a:t>
                      </a:r>
                      <a:r>
                        <a:rPr lang="fr-FR" sz="2400" dirty="0">
                          <a:latin typeface="Coptic1" pitchFamily="2" charset="0"/>
                        </a:rPr>
                        <a:t> </a:t>
                      </a:r>
                      <a:r>
                        <a:rPr lang="fr-FR" sz="2400" dirty="0" err="1">
                          <a:latin typeface="Coptic1" pitchFamily="2" charset="0"/>
                        </a:rPr>
                        <a:t>e~pickopwn</a:t>
                      </a:r>
                      <a:r>
                        <a:rPr lang="fr-FR" sz="2400" dirty="0">
                          <a:latin typeface="Coptic1" pitchFamily="2"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le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d’Antioche</a:t>
                      </a:r>
                      <a:r>
                        <a:rPr kumimoji="0" lang="en-US" sz="2400" b="0" i="0" u="none" strike="noStrike" cap="none" normalizeH="0" baseline="0" dirty="0">
                          <a:ln>
                            <a:noFill/>
                          </a:ln>
                          <a:solidFill>
                            <a:schemeClr val="tx1"/>
                          </a:solidFill>
                          <a:effectLst/>
                          <a:latin typeface="Arial" charset="0"/>
                          <a:cs typeface="Arial" charset="0"/>
                        </a:rPr>
                        <a:t> Mar </a:t>
                      </a:r>
                      <a:r>
                        <a:rPr kumimoji="0" lang="en-US" sz="2400" b="0" i="0" u="none" strike="noStrike" cap="none" normalizeH="0" baseline="0" dirty="0" err="1">
                          <a:ln>
                            <a:noFill/>
                          </a:ln>
                          <a:solidFill>
                            <a:schemeClr val="tx1"/>
                          </a:solidFill>
                          <a:effectLst/>
                          <a:latin typeface="Arial" charset="0"/>
                          <a:cs typeface="Arial" charset="0"/>
                        </a:rPr>
                        <a:t>Agnatios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Aphram</a:t>
                      </a:r>
                      <a:r>
                        <a:rPr kumimoji="0" lang="en-US" sz="2400" b="0" i="0" u="none" strike="noStrike" cap="none" normalizeH="0" baseline="0" dirty="0">
                          <a:ln>
                            <a:noFill/>
                          </a:ln>
                          <a:solidFill>
                            <a:schemeClr val="tx1"/>
                          </a:solidFill>
                          <a:effectLst/>
                          <a:latin typeface="Arial" charset="0"/>
                          <a:cs typeface="Arial" charset="0"/>
                        </a:rPr>
                        <a:t> II et le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d’Erythrée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Abouna</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Kirollos</a:t>
                      </a:r>
                      <a:r>
                        <a:rPr kumimoji="0" lang="en-US" sz="2400" b="0" i="0" u="none" strike="noStrike" cap="none" normalizeH="0" baseline="0" dirty="0">
                          <a:ln>
                            <a:noFill/>
                          </a:ln>
                          <a:solidFill>
                            <a:schemeClr val="tx1"/>
                          </a:solidFill>
                          <a:effectLst/>
                          <a:latin typeface="Arial" charset="0"/>
                          <a:cs typeface="Arial" charset="0"/>
                        </a:rPr>
                        <a:t> et son </a:t>
                      </a:r>
                      <a:r>
                        <a:rPr kumimoji="0" lang="en-US" sz="2400" b="0" i="0" u="none" strike="noStrike" cap="none" normalizeH="0" baseline="0" dirty="0" err="1">
                          <a:ln>
                            <a:noFill/>
                          </a:ln>
                          <a:solidFill>
                            <a:schemeClr val="tx1"/>
                          </a:solidFill>
                          <a:effectLst/>
                          <a:latin typeface="Arial" charset="0"/>
                          <a:cs typeface="Arial" charset="0"/>
                        </a:rPr>
                        <a:t>partenaire</a:t>
                      </a:r>
                      <a:r>
                        <a:rPr kumimoji="0" lang="en-US" sz="2400" b="0" i="0" u="none" strike="noStrike" cap="none" normalizeH="0" baseline="0" dirty="0">
                          <a:ln>
                            <a:noFill/>
                          </a:ln>
                          <a:solidFill>
                            <a:schemeClr val="tx1"/>
                          </a:solidFill>
                          <a:effectLst/>
                          <a:latin typeface="Arial" charset="0"/>
                          <a:cs typeface="Arial" charset="0"/>
                        </a:rPr>
                        <a:t> dans le </a:t>
                      </a:r>
                      <a:r>
                        <a:rPr kumimoji="0" lang="en-US" sz="2400" b="0" i="0" u="none" strike="noStrike" cap="none" normalizeH="0" baseline="0" dirty="0" err="1">
                          <a:ln>
                            <a:noFill/>
                          </a:ln>
                          <a:solidFill>
                            <a:schemeClr val="tx1"/>
                          </a:solidFill>
                          <a:effectLst/>
                          <a:latin typeface="Arial" charset="0"/>
                          <a:cs typeface="Arial" charset="0"/>
                        </a:rPr>
                        <a:t>ministère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apostolique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bien </a:t>
                      </a:r>
                      <a:r>
                        <a:rPr kumimoji="0" lang="en-US" sz="2400" b="0" i="0" u="none" strike="noStrike" cap="none" normalizeH="0" baseline="0" dirty="0" err="1">
                          <a:ln>
                            <a:noFill/>
                          </a:ln>
                          <a:solidFill>
                            <a:schemeClr val="tx1"/>
                          </a:solidFill>
                          <a:effectLst/>
                          <a:latin typeface="Arial" charset="0"/>
                          <a:cs typeface="Arial" charset="0"/>
                        </a:rPr>
                        <a:t>heureux</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a:t>
                      </a:r>
                      <a:r>
                        <a:rPr kumimoji="0" lang="en-US" sz="2400" b="0" i="0" u="none" strike="noStrike" cap="none" normalizeH="0" baseline="0" dirty="0">
                          <a:ln>
                            <a:noFill/>
                          </a:ln>
                          <a:solidFill>
                            <a:schemeClr val="tx1"/>
                          </a:solidFill>
                          <a:effectLst/>
                          <a:latin typeface="Arial" charset="0"/>
                          <a:cs typeface="Arial" charset="0"/>
                        </a:rPr>
                        <a:t> Anba Marc et </a:t>
                      </a:r>
                      <a:r>
                        <a:rPr kumimoji="0" lang="en-US" sz="2400" b="0" i="0" u="none" strike="noStrike" cap="none" normalizeH="0" baseline="0" dirty="0" err="1">
                          <a:ln>
                            <a:noFill/>
                          </a:ln>
                          <a:solidFill>
                            <a:schemeClr val="tx1"/>
                          </a:solidFill>
                          <a:effectLst/>
                          <a:latin typeface="Arial" charset="0"/>
                          <a:cs typeface="Arial" charset="0"/>
                        </a:rPr>
                        <a:t>tous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orthodoxes</a:t>
                      </a:r>
                      <a:r>
                        <a:rPr kumimoji="0" lang="en-US" sz="2400" b="0" i="0" u="none" strike="noStrike" cap="none" normalizeH="0" baseline="0" dirty="0">
                          <a:ln>
                            <a:noFill/>
                          </a:ln>
                          <a:solidFill>
                            <a:schemeClr val="tx1"/>
                          </a:solidFill>
                          <a:effectLst/>
                          <a:latin typeface="Arial" charset="0"/>
                          <a:cs typeface="Arial" charset="0"/>
                        </a:rPr>
                        <a:t> .</a:t>
                      </a:r>
                      <a:endParaRPr lang="fr-FR" sz="2400" dirty="0"/>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Times New Roman" pitchFamily="18" charset="0"/>
                        </a:rPr>
                        <a:t>مار </a:t>
                      </a:r>
                      <a:r>
                        <a:rPr kumimoji="0" lang="ar-SA" sz="3000" b="0" i="0" u="none" strike="noStrike" cap="none" normalizeH="0" baseline="0" dirty="0" err="1">
                          <a:ln>
                            <a:noFill/>
                          </a:ln>
                          <a:solidFill>
                            <a:schemeClr val="tx1"/>
                          </a:solidFill>
                          <a:effectLst/>
                          <a:latin typeface="Arial" charset="0"/>
                          <a:cs typeface="Times New Roman" pitchFamily="18" charset="0"/>
                        </a:rPr>
                        <a:t>إغناطيوس</a:t>
                      </a:r>
                      <a:r>
                        <a:rPr kumimoji="0" lang="ar-SA" sz="3000" b="0" i="0" u="none" strike="noStrike" cap="none" normalizeH="0" baseline="0" dirty="0">
                          <a:ln>
                            <a:noFill/>
                          </a:ln>
                          <a:solidFill>
                            <a:schemeClr val="tx1"/>
                          </a:solidFill>
                          <a:effectLst/>
                          <a:latin typeface="Arial" charset="0"/>
                          <a:cs typeface="Times New Roman" pitchFamily="18" charset="0"/>
                        </a:rPr>
                        <a:t> (...) بطريرك أنطاكية وأبونا (...) بطريرك إريتريا.</a:t>
                      </a:r>
                      <a:r>
                        <a:rPr kumimoji="0" lang="fr-FR" sz="3000" b="0" i="0" u="none" strike="noStrike" cap="none" normalizeH="0" baseline="0" dirty="0">
                          <a:ln>
                            <a:noFill/>
                          </a:ln>
                          <a:solidFill>
                            <a:schemeClr val="tx1"/>
                          </a:solidFill>
                          <a:effectLst/>
                          <a:latin typeface="Arial" charset="0"/>
                          <a:cs typeface="Times New Roman" pitchFamily="18" charset="0"/>
                        </a:rPr>
                        <a:t> </a:t>
                      </a:r>
                      <a:r>
                        <a:rPr kumimoji="0" lang="ar-SA" sz="3000" b="0" i="0" u="none" strike="noStrike" cap="none" normalizeH="0" baseline="0" dirty="0">
                          <a:ln>
                            <a:noFill/>
                          </a:ln>
                          <a:solidFill>
                            <a:schemeClr val="tx1"/>
                          </a:solidFill>
                          <a:effectLst/>
                          <a:latin typeface="Arial" charset="0"/>
                          <a:cs typeface="Times New Roman" pitchFamily="18" charset="0"/>
                        </a:rPr>
                        <a:t>وشريكة في الخدمة الرسولية أبينا الأسقف الأنبا </a:t>
                      </a:r>
                      <a:r>
                        <a:rPr lang="ar-EG" sz="3200" dirty="0"/>
                        <a:t>مارك</a:t>
                      </a:r>
                      <a:r>
                        <a:rPr kumimoji="0" lang="ar-SA" sz="3000" b="0" i="0" u="none" strike="noStrike" cap="none" normalizeH="0" baseline="0" dirty="0">
                          <a:ln>
                            <a:noFill/>
                          </a:ln>
                          <a:solidFill>
                            <a:schemeClr val="tx1"/>
                          </a:solidFill>
                          <a:effectLst/>
                          <a:latin typeface="Arial" charset="0"/>
                          <a:cs typeface="Times New Roman" pitchFamily="18" charset="0"/>
                        </a:rPr>
                        <a:t>.</a:t>
                      </a:r>
                      <a:r>
                        <a:rPr kumimoji="0" lang="fr-FR" sz="3000" b="0" i="0" u="none" strike="noStrike" cap="none" normalizeH="0" baseline="0" dirty="0">
                          <a:ln>
                            <a:noFill/>
                          </a:ln>
                          <a:solidFill>
                            <a:schemeClr val="tx1"/>
                          </a:solidFill>
                          <a:effectLst/>
                          <a:latin typeface="Arial" charset="0"/>
                          <a:cs typeface="Times New Roman" pitchFamily="18" charset="0"/>
                        </a:rPr>
                        <a:t> </a:t>
                      </a:r>
                      <a:r>
                        <a:rPr kumimoji="0" lang="ar-SA" sz="3000" b="0" i="0" u="none" strike="noStrike" cap="none" normalizeH="0" baseline="0" dirty="0">
                          <a:ln>
                            <a:noFill/>
                          </a:ln>
                          <a:solidFill>
                            <a:schemeClr val="tx1"/>
                          </a:solidFill>
                          <a:effectLst/>
                          <a:latin typeface="Arial" charset="0"/>
                          <a:cs typeface="Times New Roman" pitchFamily="18" charset="0"/>
                        </a:rPr>
                        <a:t>وسائر أساقفتنا</a:t>
                      </a:r>
                      <a:r>
                        <a:rPr kumimoji="0" lang="fr-FR" sz="3000" b="0" i="0" u="none" strike="noStrike" cap="none" normalizeH="0" baseline="0" dirty="0">
                          <a:ln>
                            <a:noFill/>
                          </a:ln>
                          <a:solidFill>
                            <a:schemeClr val="tx1"/>
                          </a:solidFill>
                          <a:effectLst/>
                          <a:latin typeface="Arial" charset="0"/>
                          <a:cs typeface="Times New Roman" pitchFamily="18" charset="0"/>
                        </a:rPr>
                        <a:t> </a:t>
                      </a:r>
                      <a:r>
                        <a:rPr kumimoji="0" lang="ar-SA" sz="3000" b="0" i="0" u="none" strike="noStrike" cap="none" normalizeH="0" baseline="0" dirty="0">
                          <a:ln>
                            <a:noFill/>
                          </a:ln>
                          <a:solidFill>
                            <a:schemeClr val="tx1"/>
                          </a:solidFill>
                          <a:effectLst/>
                          <a:latin typeface="Arial" charset="0"/>
                          <a:cs typeface="Times New Roman" pitchFamily="18" charset="0"/>
                        </a:rPr>
                        <a:t>الارثوذكسيين.</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a:extLst>
              <a:ext uri="{FF2B5EF4-FFF2-40B4-BE49-F238E27FC236}">
                <a16:creationId xmlns:a16="http://schemas.microsoft.com/office/drawing/2014/main" id="{15FBD5D1-38ED-4DDF-ABC8-EEC5044E7F98}"/>
              </a:ext>
            </a:extLst>
          </p:cNvPr>
          <p:cNvSpPr/>
          <p:nvPr/>
        </p:nvSpPr>
        <p:spPr bwMode="auto">
          <a:xfrm>
            <a:off x="5407875" y="4969753"/>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a:rPr>
              <a:t>Menu</a:t>
            </a:r>
          </a:p>
        </p:txBody>
      </p:sp>
      <p:sp>
        <p:nvSpPr>
          <p:cNvPr id="10" name="AutoShape 36">
            <a:hlinkClick r:id="rId3" action="ppaction://hlinksldjump" highlightClick="1"/>
            <a:extLst>
              <a:ext uri="{FF2B5EF4-FFF2-40B4-BE49-F238E27FC236}">
                <a16:creationId xmlns:a16="http://schemas.microsoft.com/office/drawing/2014/main" id="{57154F40-E34F-4A66-9E62-BCD2A286A55C}"/>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409582807"/>
      </p:ext>
    </p:extLst>
  </p:cSld>
  <p:clrMapOvr>
    <a:masterClrMapping/>
  </p:clrMapOvr>
  <p:transition/>
</p:sld>
</file>

<file path=ppt/slides/slide4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13392620"/>
      </p:ext>
    </p:extLst>
  </p:cSld>
  <p:clrMapOvr>
    <a:masterClrMapping/>
  </p:clrMapOvr>
  <p:transition/>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هؤلاء الذين، ألفهم الروح القدس معاً، مثل قيثارة مسبحين، الله كل حين</a:t>
            </a:r>
            <a:endParaRPr lang="fr-FR" sz="3300">
              <a:solidFill>
                <a:srgbClr val="FFFFFF"/>
              </a:solidFill>
              <a:cs typeface="Arial" charset="0"/>
            </a:endParaRPr>
          </a:p>
        </p:txBody>
      </p:sp>
      <p:sp>
        <p:nvSpPr>
          <p:cNvPr id="33795"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Nai `etafhotpou          `eucop@ `nje Pi=p=n=a =e=;=u</a:t>
            </a:r>
          </a:p>
          <a:p>
            <a:pPr algn="just" fontAlgn="base">
              <a:spcBef>
                <a:spcPct val="0"/>
              </a:spcBef>
              <a:spcAft>
                <a:spcPct val="0"/>
              </a:spcAft>
            </a:pPr>
            <a:r>
              <a:rPr lang="fr-FR" sz="2700">
                <a:solidFill>
                  <a:srgbClr val="FFFFFF"/>
                </a:solidFill>
                <a:latin typeface="CS Avva Shenouda" pitchFamily="34" charset="0"/>
                <a:cs typeface="Arial" charset="0"/>
              </a:rPr>
              <a:t>@ `m`vry] `nouku;ara@ eu`cmou `eV] `ncyou niben.</a:t>
            </a:r>
          </a:p>
        </p:txBody>
      </p:sp>
      <p:sp>
        <p:nvSpPr>
          <p:cNvPr id="33796"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Eux que le Saint-Esprit</a:t>
            </a:r>
          </a:p>
          <a:p>
            <a:pPr algn="ctr" fontAlgn="base">
              <a:spcBef>
                <a:spcPct val="0"/>
              </a:spcBef>
              <a:spcAft>
                <a:spcPct val="0"/>
              </a:spcAft>
            </a:pPr>
            <a:r>
              <a:rPr lang="fr-FR" sz="2400" b="1" dirty="0">
                <a:solidFill>
                  <a:srgbClr val="FFFFFF"/>
                </a:solidFill>
                <a:latin typeface="Book Antiqua" pitchFamily="18" charset="0"/>
                <a:cs typeface="Arial" charset="0"/>
              </a:rPr>
              <a:t>A assemblés, unis</a:t>
            </a:r>
          </a:p>
          <a:p>
            <a:pPr algn="ctr" fontAlgn="base">
              <a:spcBef>
                <a:spcPct val="0"/>
              </a:spcBef>
              <a:spcAft>
                <a:spcPct val="0"/>
              </a:spcAft>
            </a:pPr>
            <a:r>
              <a:rPr lang="fr-FR" sz="2400" b="1" dirty="0">
                <a:solidFill>
                  <a:srgbClr val="FFFFFF"/>
                </a:solidFill>
                <a:latin typeface="Book Antiqua" pitchFamily="18" charset="0"/>
                <a:cs typeface="Arial" charset="0"/>
              </a:rPr>
              <a:t>Ressemblent à une cithare</a:t>
            </a:r>
          </a:p>
          <a:p>
            <a:pPr algn="ctr" fontAlgn="base">
              <a:spcBef>
                <a:spcPct val="0"/>
              </a:spcBef>
              <a:spcAft>
                <a:spcPct val="0"/>
              </a:spcAft>
            </a:pPr>
            <a:r>
              <a:rPr lang="fr-FR" sz="2400" b="1" dirty="0">
                <a:solidFill>
                  <a:srgbClr val="FFFFFF"/>
                </a:solidFill>
                <a:latin typeface="Book Antiqua" pitchFamily="18" charset="0"/>
                <a:cs typeface="Arial" charset="0"/>
              </a:rPr>
              <a:t>Ils louent Dieu en tout temps</a:t>
            </a:r>
          </a:p>
        </p:txBody>
      </p:sp>
      <p:sp>
        <p:nvSpPr>
          <p:cNvPr id="2" name="Action Button: Custom 11">
            <a:hlinkClick r:id="rId2" action="ppaction://hlinksldjump" highlightClick="1"/>
            <a:extLst>
              <a:ext uri="{FF2B5EF4-FFF2-40B4-BE49-F238E27FC236}">
                <a16:creationId xmlns:a16="http://schemas.microsoft.com/office/drawing/2014/main" id="{999D1A09-C649-9704-4690-F6AADFBE22C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76062357"/>
      </p:ext>
    </p:extLst>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0885" name="Group 21"/>
          <p:cNvGraphicFramePr>
            <a:graphicFrameLocks noGrp="1"/>
          </p:cNvGraphicFramePr>
          <p:nvPr>
            <p:ph sz="half" idx="1"/>
            <p:extLst>
              <p:ext uri="{D42A27DB-BD31-4B8C-83A1-F6EECF244321}">
                <p14:modId xmlns:p14="http://schemas.microsoft.com/office/powerpoint/2010/main" val="3868114080"/>
              </p:ext>
            </p:extLst>
          </p:nvPr>
        </p:nvGraphicFramePr>
        <p:xfrm>
          <a:off x="0" y="0"/>
          <a:ext cx="9144000" cy="5082540"/>
        </p:xfrm>
        <a:graphic>
          <a:graphicData uri="http://schemas.openxmlformats.org/drawingml/2006/table">
            <a:tbl>
              <a:tblPr/>
              <a:tblGrid>
                <a:gridCol w="3302000">
                  <a:extLst>
                    <a:ext uri="{9D8B030D-6E8A-4147-A177-3AD203B41FA5}">
                      <a16:colId xmlns:a16="http://schemas.microsoft.com/office/drawing/2014/main" val="20000"/>
                    </a:ext>
                  </a:extLst>
                </a:gridCol>
                <a:gridCol w="3257550">
                  <a:extLst>
                    <a:ext uri="{9D8B030D-6E8A-4147-A177-3AD203B41FA5}">
                      <a16:colId xmlns:a16="http://schemas.microsoft.com/office/drawing/2014/main" val="20001"/>
                    </a:ext>
                  </a:extLst>
                </a:gridCol>
                <a:gridCol w="2584450">
                  <a:extLst>
                    <a:ext uri="{9D8B030D-6E8A-4147-A177-3AD203B41FA5}">
                      <a16:colId xmlns:a16="http://schemas.microsoft.com/office/drawing/2014/main" val="20002"/>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N~yok</a:t>
                      </a:r>
                      <a:r>
                        <a:rPr kumimoji="0" lang="en-US" sz="2300" b="0" i="0" u="none" strike="noStrike" cap="none" normalizeH="0" baseline="0" dirty="0">
                          <a:ln>
                            <a:noFill/>
                          </a:ln>
                          <a:solidFill>
                            <a:schemeClr val="tx1"/>
                          </a:solidFill>
                          <a:effectLst/>
                          <a:latin typeface="Coptic1" pitchFamily="2" charset="0"/>
                          <a:cs typeface="Arial" charset="0"/>
                        </a:rPr>
                        <a:t> de </a:t>
                      </a:r>
                      <a:r>
                        <a:rPr kumimoji="0" lang="en-US" sz="2300" b="0" i="0" u="none" strike="noStrike" cap="none" normalizeH="0" baseline="0" dirty="0" err="1">
                          <a:ln>
                            <a:noFill/>
                          </a:ln>
                          <a:solidFill>
                            <a:schemeClr val="tx1"/>
                          </a:solidFill>
                          <a:effectLst/>
                          <a:latin typeface="Coptic1" pitchFamily="2" charset="0"/>
                          <a:cs typeface="Arial" charset="0"/>
                        </a:rPr>
                        <a:t>hwc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a~gayoc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ouoh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m~mairwmi</a:t>
                      </a:r>
                      <a:r>
                        <a:rPr kumimoji="0" lang="en-US" sz="2300" b="0" i="0" u="none" strike="noStrike" cap="none" normalizeH="0" baseline="0" dirty="0">
                          <a:ln>
                            <a:noFill/>
                          </a:ln>
                          <a:solidFill>
                            <a:schemeClr val="tx1"/>
                          </a:solidFill>
                          <a:effectLst/>
                          <a:latin typeface="Coptic1" pitchFamily="2" charset="0"/>
                          <a:cs typeface="Arial" charset="0"/>
                        </a:rPr>
                        <a:t> V} </a:t>
                      </a:r>
                      <a:r>
                        <a:rPr kumimoji="0" lang="en-US" sz="2300" b="0" i="0" u="none" strike="noStrike" cap="none" normalizeH="0" baseline="0" dirty="0" err="1">
                          <a:ln>
                            <a:noFill/>
                          </a:ln>
                          <a:solidFill>
                            <a:schemeClr val="tx1"/>
                          </a:solidFill>
                          <a:effectLst/>
                          <a:latin typeface="Coptic1" pitchFamily="2" charset="0"/>
                          <a:cs typeface="Arial" charset="0"/>
                        </a:rPr>
                        <a:t>arikataxioin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neke~biaik</a:t>
                      </a:r>
                      <a:r>
                        <a:rPr kumimoji="0" lang="en-US" sz="2300" b="0" i="0" u="none" strike="noStrike" cap="none" normalizeH="0" baseline="0" dirty="0">
                          <a:ln>
                            <a:noFill/>
                          </a:ln>
                          <a:solidFill>
                            <a:schemeClr val="tx1"/>
                          </a:solidFill>
                          <a:effectLst/>
                          <a:latin typeface="Coptic1" pitchFamily="2" charset="0"/>
                          <a:cs typeface="Arial" charset="0"/>
                        </a:rPr>
                        <a:t> n~,~</a:t>
                      </a:r>
                      <a:r>
                        <a:rPr kumimoji="0" lang="en-US" sz="2300" b="0" i="0" u="none" strike="noStrike" cap="none" normalizeH="0" baseline="0" dirty="0" err="1">
                          <a:ln>
                            <a:noFill/>
                          </a:ln>
                          <a:solidFill>
                            <a:schemeClr val="tx1"/>
                          </a:solidFill>
                          <a:effectLst/>
                          <a:latin typeface="Coptic1" pitchFamily="2" charset="0"/>
                          <a:cs typeface="Arial" charset="0"/>
                        </a:rPr>
                        <a:t>rictia~noc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n~oryodoxoc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etqen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oikoumen</a:t>
                      </a:r>
                      <a:r>
                        <a:rPr kumimoji="0" lang="en-US" sz="2300" b="0" i="0" u="none" strike="noStrike" cap="none" normalizeH="0" baseline="0" dirty="0">
                          <a:ln>
                            <a:noFill/>
                          </a:ln>
                          <a:solidFill>
                            <a:schemeClr val="tx1"/>
                          </a:solidFill>
                          <a:effectLst/>
                          <a:latin typeface="Coptic1" pitchFamily="2" charset="0"/>
                          <a:cs typeface="Arial" charset="0"/>
                        </a:rPr>
                        <a:t>/ t/</a:t>
                      </a:r>
                      <a:r>
                        <a:rPr kumimoji="0" lang="en-US" sz="2300" b="0" i="0" u="none" strike="noStrike" cap="none" normalizeH="0" baseline="0" dirty="0" err="1">
                          <a:ln>
                            <a:noFill/>
                          </a:ln>
                          <a:solidFill>
                            <a:schemeClr val="tx1"/>
                          </a:solidFill>
                          <a:effectLst/>
                          <a:latin typeface="Coptic1" pitchFamily="2" charset="0"/>
                          <a:cs typeface="Arial" charset="0"/>
                        </a:rPr>
                        <a:t>rc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icjen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niman~sai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v~r</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sa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nefman~hwtp</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icjen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pemh</a:t>
                      </a:r>
                      <a:r>
                        <a:rPr kumimoji="0" lang="en-US" sz="2300" b="0" i="0" u="none" strike="noStrike" cap="none" normalizeH="0" baseline="0" dirty="0">
                          <a:ln>
                            <a:noFill/>
                          </a:ln>
                          <a:solidFill>
                            <a:schemeClr val="tx1"/>
                          </a:solidFill>
                          <a:effectLst/>
                          <a:latin typeface="Coptic1" pitchFamily="2" charset="0"/>
                          <a:cs typeface="Arial" charset="0"/>
                        </a:rPr>
                        <a:t>/t </a:t>
                      </a:r>
                      <a:r>
                        <a:rPr kumimoji="0" lang="en-US" sz="2300" b="0" i="0" u="none" strike="noStrike" cap="none" normalizeH="0" baseline="0" dirty="0" err="1">
                          <a:ln>
                            <a:noFill/>
                          </a:ln>
                          <a:solidFill>
                            <a:schemeClr val="tx1"/>
                          </a:solidFill>
                          <a:effectLst/>
                          <a:latin typeface="Coptic1" pitchFamily="2" charset="0"/>
                          <a:cs typeface="Arial" charset="0"/>
                        </a:rPr>
                        <a:t>sa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v~r</a:t>
                      </a:r>
                      <a:r>
                        <a:rPr kumimoji="0" lang="en-US" sz="2300" b="0" i="0" u="none" strike="noStrike" cap="none" normalizeH="0" baseline="0" dirty="0">
                          <a:ln>
                            <a:noFill/>
                          </a:ln>
                          <a:solidFill>
                            <a:schemeClr val="tx1"/>
                          </a:solidFill>
                          <a:effectLst/>
                          <a:latin typeface="Coptic1" pitchFamily="2" charset="0"/>
                          <a:cs typeface="Arial" charset="0"/>
                        </a:rPr>
                        <a:t>/c: </a:t>
                      </a:r>
                      <a:r>
                        <a:rPr kumimoji="0" lang="en-US" sz="2300" b="0" i="0" u="none" strike="noStrike" cap="none" normalizeH="0" baseline="0" dirty="0" err="1">
                          <a:ln>
                            <a:noFill/>
                          </a:ln>
                          <a:solidFill>
                            <a:schemeClr val="tx1"/>
                          </a:solidFill>
                          <a:effectLst/>
                          <a:latin typeface="Coptic1" pitchFamily="2" charset="0"/>
                          <a:cs typeface="Arial" charset="0"/>
                        </a:rPr>
                        <a:t>piouai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piouai</a:t>
                      </a:r>
                      <a:r>
                        <a:rPr kumimoji="0" lang="en-US" sz="2300" b="0" i="0" u="none" strike="noStrike" cap="none" normalizeH="0" baseline="0" dirty="0">
                          <a:ln>
                            <a:noFill/>
                          </a:ln>
                          <a:solidFill>
                            <a:schemeClr val="tx1"/>
                          </a:solidFill>
                          <a:effectLst/>
                          <a:latin typeface="Coptic1" pitchFamily="2" charset="0"/>
                          <a:cs typeface="Arial" charset="0"/>
                        </a:rPr>
                        <a:t> kata </a:t>
                      </a:r>
                      <a:r>
                        <a:rPr kumimoji="0" lang="en-US" sz="2300" b="0" i="0" u="none" strike="noStrike" cap="none" normalizeH="0" baseline="0" dirty="0" err="1">
                          <a:ln>
                            <a:noFill/>
                          </a:ln>
                          <a:solidFill>
                            <a:schemeClr val="tx1"/>
                          </a:solidFill>
                          <a:effectLst/>
                          <a:latin typeface="Coptic1" pitchFamily="2" charset="0"/>
                          <a:cs typeface="Arial" charset="0"/>
                        </a:rPr>
                        <a:t>pefran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oui</a:t>
                      </a:r>
                      <a:r>
                        <a:rPr kumimoji="0" lang="en-US" sz="2300" b="0" i="0" u="none" strike="noStrike" cap="none" normalizeH="0" baseline="0" dirty="0">
                          <a:ln>
                            <a:noFill/>
                          </a:ln>
                          <a:solidFill>
                            <a:schemeClr val="tx1"/>
                          </a:solidFill>
                          <a:effectLst/>
                          <a:latin typeface="Coptic1" pitchFamily="2" charset="0"/>
                          <a:cs typeface="Arial" charset="0"/>
                        </a:rPr>
                        <a:t>~ kata </a:t>
                      </a:r>
                      <a:r>
                        <a:rPr kumimoji="0" lang="en-US" sz="2300" b="0" i="0" u="none" strike="noStrike" cap="none" normalizeH="0" baseline="0" dirty="0" err="1">
                          <a:ln>
                            <a:noFill/>
                          </a:ln>
                          <a:solidFill>
                            <a:schemeClr val="tx1"/>
                          </a:solidFill>
                          <a:effectLst/>
                          <a:latin typeface="Coptic1" pitchFamily="2" charset="0"/>
                          <a:cs typeface="Arial" charset="0"/>
                        </a:rPr>
                        <a:t>pecran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Kurie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mam~ton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nwou</a:t>
                      </a:r>
                      <a:r>
                        <a:rPr kumimoji="0" lang="en-US" sz="2300" b="0" i="0" u="none" strike="noStrike" cap="none" normalizeH="0" baseline="0" dirty="0">
                          <a:ln>
                            <a:noFill/>
                          </a:ln>
                          <a:solidFill>
                            <a:schemeClr val="tx1"/>
                          </a:solidFill>
                          <a:effectLst/>
                          <a:latin typeface="Coptic1" pitchFamily="2" charset="0"/>
                          <a:cs typeface="Arial" charset="0"/>
                        </a:rPr>
                        <a:t> ,w </a:t>
                      </a:r>
                      <a:r>
                        <a:rPr kumimoji="0" lang="en-US" sz="2300" b="0" i="0" u="none" strike="noStrike" cap="none" normalizeH="0" baseline="0" dirty="0" err="1">
                          <a:ln>
                            <a:noFill/>
                          </a:ln>
                          <a:solidFill>
                            <a:schemeClr val="tx1"/>
                          </a:solidFill>
                          <a:effectLst/>
                          <a:latin typeface="Coptic1" pitchFamily="2" charset="0"/>
                          <a:cs typeface="Arial" charset="0"/>
                        </a:rPr>
                        <a:t>nwou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e~bol</a:t>
                      </a:r>
                      <a:r>
                        <a:rPr kumimoji="0" lang="en-US" sz="23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350" kern="1200" dirty="0">
                          <a:solidFill>
                            <a:schemeClr val="tx1"/>
                          </a:solidFill>
                          <a:effectLst/>
                          <a:latin typeface="+mn-lt"/>
                          <a:ea typeface="+mn-ea"/>
                          <a:cs typeface="+mn-cs"/>
                        </a:rPr>
                        <a:t>par Ta bonté, ô Dieu, Ami du genre humain, daigne Te souvenir de tes serviteurs les chrétiens orthodoxes qui sont dans ce monde, du lever du soleil à son couchant, et du nord au sud, chacun et chacune par son nom. Seigneur accorde leur le repos et remets leurs péchés.</a:t>
                      </a:r>
                      <a:endParaRPr kumimoji="0" lang="fr-CA" sz="235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فأنت كصالح ومحب البشر اللهم تفضل عبيدك المسيحيين الأرثوذكسيين الذين </a:t>
                      </a:r>
                      <a:r>
                        <a:rPr lang="ar-SA" sz="2800" kern="1200" dirty="0" err="1">
                          <a:solidFill>
                            <a:schemeClr val="tx1"/>
                          </a:solidFill>
                          <a:effectLst/>
                          <a:latin typeface="+mn-lt"/>
                          <a:ea typeface="+mn-ea"/>
                          <a:cs typeface="+mn-cs"/>
                        </a:rPr>
                        <a:t>فى</a:t>
                      </a:r>
                      <a:r>
                        <a:rPr lang="ar-SA" sz="2800" kern="1200" dirty="0">
                          <a:solidFill>
                            <a:schemeClr val="tx1"/>
                          </a:solidFill>
                          <a:effectLst/>
                          <a:latin typeface="+mn-lt"/>
                          <a:ea typeface="+mn-ea"/>
                          <a:cs typeface="+mn-cs"/>
                        </a:rPr>
                        <a:t> المسكونة كلها من مشارق الشمس إلى </a:t>
                      </a:r>
                      <a:r>
                        <a:rPr lang="ar-SA" sz="2800" kern="1200" dirty="0" err="1">
                          <a:solidFill>
                            <a:schemeClr val="tx1"/>
                          </a:solidFill>
                          <a:effectLst/>
                          <a:latin typeface="+mn-lt"/>
                          <a:ea typeface="+mn-ea"/>
                          <a:cs typeface="+mn-cs"/>
                        </a:rPr>
                        <a:t>مغارﺑﻬا</a:t>
                      </a:r>
                      <a:r>
                        <a:rPr lang="ar-SA" sz="2800" kern="1200" dirty="0">
                          <a:solidFill>
                            <a:schemeClr val="tx1"/>
                          </a:solidFill>
                          <a:effectLst/>
                          <a:latin typeface="+mn-lt"/>
                          <a:ea typeface="+mn-ea"/>
                          <a:cs typeface="+mn-cs"/>
                        </a:rPr>
                        <a:t> ومن الشمال إلى الجنوب وكل واحد باسمه وكل واحدة باسمها </a:t>
                      </a:r>
                      <a:r>
                        <a:rPr lang="ar-SA" sz="2800" kern="1200" dirty="0" err="1">
                          <a:solidFill>
                            <a:schemeClr val="tx1"/>
                          </a:solidFill>
                          <a:effectLst/>
                          <a:latin typeface="+mn-lt"/>
                          <a:ea typeface="+mn-ea"/>
                          <a:cs typeface="+mn-cs"/>
                        </a:rPr>
                        <a:t>يارب</a:t>
                      </a:r>
                      <a:r>
                        <a:rPr lang="ar-SA" sz="2800" kern="1200" dirty="0">
                          <a:solidFill>
                            <a:schemeClr val="tx1"/>
                          </a:solidFill>
                          <a:effectLst/>
                          <a:latin typeface="+mn-lt"/>
                          <a:ea typeface="+mn-ea"/>
                          <a:cs typeface="+mn-cs"/>
                        </a:rPr>
                        <a:t> نيحهم واغفر لهم.</a:t>
                      </a:r>
                      <a:endParaRPr kumimoji="0" lang="en-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B33F14EA-DC86-4F8A-B46C-619446EB6011}"/>
              </a:ext>
            </a:extLst>
          </p:cNvPr>
          <p:cNvSpPr/>
          <p:nvPr/>
        </p:nvSpPr>
        <p:spPr bwMode="auto">
          <a:xfrm>
            <a:off x="545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بمزامير وتسابيح، وترانيم روحية، النهار والليل، بقلب لا يفتر.</a:t>
            </a:r>
            <a:endParaRPr lang="fr-FR" sz="3300">
              <a:solidFill>
                <a:srgbClr val="FFFFFF"/>
              </a:solidFill>
              <a:cs typeface="Arial" charset="0"/>
            </a:endParaRPr>
          </a:p>
        </p:txBody>
      </p:sp>
      <p:sp>
        <p:nvSpPr>
          <p:cNvPr id="34819" name="Rectangle 5"/>
          <p:cNvSpPr>
            <a:spLocks noChangeArrowheads="1"/>
          </p:cNvSpPr>
          <p:nvPr/>
        </p:nvSpPr>
        <p:spPr bwMode="auto">
          <a:xfrm>
            <a:off x="1385887" y="250031"/>
            <a:ext cx="3509963" cy="25391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Qen hana'almoc nem hanhwc@ nem hanhwdy `m=p=n=atikon@ `</a:t>
            </a:r>
            <a:r>
              <a:rPr lang="pt-BR" sz="2550">
                <a:solidFill>
                  <a:srgbClr val="FFFFFF"/>
                </a:solidFill>
                <a:latin typeface="CS Avva Shenouda" pitchFamily="34" charset="0"/>
                <a:cs typeface="Arial" charset="0"/>
              </a:rPr>
              <a:t>mpi`ehoou nem pi`ejwrh</a:t>
            </a:r>
          </a:p>
          <a:p>
            <a:pPr algn="just" fontAlgn="base">
              <a:spcBef>
                <a:spcPct val="0"/>
              </a:spcBef>
              <a:spcAft>
                <a:spcPct val="0"/>
              </a:spcAft>
            </a:pPr>
            <a:r>
              <a:rPr lang="pt-BR" sz="2550">
                <a:solidFill>
                  <a:srgbClr val="FFFFFF"/>
                </a:solidFill>
                <a:latin typeface="CS Avva Shenouda" pitchFamily="34" charset="0"/>
                <a:cs typeface="Arial" charset="0"/>
              </a:rPr>
              <a:t>@ qen ouhyt `nat,arwf</a:t>
            </a:r>
          </a:p>
        </p:txBody>
      </p:sp>
      <p:sp>
        <p:nvSpPr>
          <p:cNvPr id="34820"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Des psaumes et des louanges</a:t>
            </a:r>
          </a:p>
          <a:p>
            <a:pPr algn="ctr" fontAlgn="base">
              <a:spcBef>
                <a:spcPct val="0"/>
              </a:spcBef>
              <a:spcAft>
                <a:spcPct val="0"/>
              </a:spcAft>
            </a:pPr>
            <a:r>
              <a:rPr lang="fr-FR" sz="2400" b="1" dirty="0">
                <a:solidFill>
                  <a:srgbClr val="FFFFFF"/>
                </a:solidFill>
                <a:latin typeface="Book Antiqua" pitchFamily="18" charset="0"/>
                <a:cs typeface="Arial" charset="0"/>
              </a:rPr>
              <a:t>Des chants spirituels</a:t>
            </a:r>
          </a:p>
          <a:p>
            <a:pPr algn="ctr" fontAlgn="base">
              <a:spcBef>
                <a:spcPct val="0"/>
              </a:spcBef>
              <a:spcAft>
                <a:spcPct val="0"/>
              </a:spcAft>
            </a:pPr>
            <a:r>
              <a:rPr lang="fr-FR" sz="2400" b="1" dirty="0">
                <a:solidFill>
                  <a:srgbClr val="FFFFFF"/>
                </a:solidFill>
                <a:latin typeface="Book Antiqua" pitchFamily="18" charset="0"/>
                <a:cs typeface="Arial" charset="0"/>
              </a:rPr>
              <a:t>Sans cesse jour et nuit</a:t>
            </a:r>
          </a:p>
          <a:p>
            <a:pPr algn="ctr" fontAlgn="base">
              <a:spcBef>
                <a:spcPct val="0"/>
              </a:spcBef>
              <a:spcAft>
                <a:spcPct val="0"/>
              </a:spcAft>
            </a:pPr>
            <a:r>
              <a:rPr lang="fr-FR" sz="2400" b="1" dirty="0">
                <a:solidFill>
                  <a:srgbClr val="FFFFFF"/>
                </a:solidFill>
                <a:latin typeface="Book Antiqua" pitchFamily="18" charset="0"/>
                <a:cs typeface="Arial" charset="0"/>
              </a:rPr>
              <a:t>D’un cœur qui ne faiblit.</a:t>
            </a:r>
          </a:p>
        </p:txBody>
      </p:sp>
      <p:sp>
        <p:nvSpPr>
          <p:cNvPr id="2" name="Action Button: Custom 11">
            <a:hlinkClick r:id="rId2" action="ppaction://hlinksldjump" highlightClick="1"/>
            <a:extLst>
              <a:ext uri="{FF2B5EF4-FFF2-40B4-BE49-F238E27FC236}">
                <a16:creationId xmlns:a16="http://schemas.microsoft.com/office/drawing/2014/main" id="{E3828D2E-F4F0-6D81-11BA-84DDE28D3D46}"/>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51213562"/>
      </p:ext>
    </p:extLst>
  </p:cSld>
  <p:clrMapOvr>
    <a:masterClrMapping/>
  </p:clrMapOvr>
  <p:transition/>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أنت يا أم النور، المكرمة والدة الاله، حملت الكلمة، غير المحوي</a:t>
            </a:r>
            <a:endParaRPr lang="fr-FR" sz="3300">
              <a:solidFill>
                <a:srgbClr val="FFFFFF"/>
              </a:solidFill>
              <a:cs typeface="Arial" charset="0"/>
            </a:endParaRPr>
          </a:p>
        </p:txBody>
      </p:sp>
      <p:sp>
        <p:nvSpPr>
          <p:cNvPr id="35843"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N;o `;mau `mpiouwini@ ettaiyout `mmacnou]@ `arefai qa pilogoc@ pi`a,writoc.</a:t>
            </a:r>
          </a:p>
        </p:txBody>
      </p:sp>
      <p:sp>
        <p:nvSpPr>
          <p:cNvPr id="35844"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Ô Mère de la Lumière</a:t>
            </a:r>
          </a:p>
          <a:p>
            <a:pPr algn="ctr" fontAlgn="base">
              <a:spcBef>
                <a:spcPct val="0"/>
              </a:spcBef>
              <a:spcAft>
                <a:spcPct val="0"/>
              </a:spcAft>
            </a:pPr>
            <a:r>
              <a:rPr lang="fr-FR" sz="2400" b="1" dirty="0">
                <a:solidFill>
                  <a:srgbClr val="FFFFFF"/>
                </a:solidFill>
                <a:latin typeface="Book Antiqua" pitchFamily="18" charset="0"/>
                <a:cs typeface="Arial" charset="0"/>
              </a:rPr>
              <a:t>Mère de Dieu vénérée</a:t>
            </a:r>
          </a:p>
          <a:p>
            <a:pPr algn="ctr" fontAlgn="base">
              <a:spcBef>
                <a:spcPct val="0"/>
              </a:spcBef>
              <a:spcAft>
                <a:spcPct val="0"/>
              </a:spcAft>
            </a:pPr>
            <a:r>
              <a:rPr lang="fr-FR" sz="2400" b="1" dirty="0">
                <a:solidFill>
                  <a:srgbClr val="FFFFFF"/>
                </a:solidFill>
                <a:latin typeface="Book Antiqua" pitchFamily="18" charset="0"/>
                <a:cs typeface="Arial" charset="0"/>
              </a:rPr>
              <a:t>Tu as porté le Verbe</a:t>
            </a:r>
          </a:p>
          <a:p>
            <a:pPr algn="ctr" fontAlgn="base">
              <a:spcBef>
                <a:spcPct val="0"/>
              </a:spcBef>
              <a:spcAft>
                <a:spcPct val="0"/>
              </a:spcAft>
            </a:pPr>
            <a:r>
              <a:rPr lang="fr-FR" sz="2400" b="1" dirty="0">
                <a:solidFill>
                  <a:srgbClr val="FFFFFF"/>
                </a:solidFill>
                <a:latin typeface="Book Antiqua" pitchFamily="18" charset="0"/>
                <a:cs typeface="Arial" charset="0"/>
              </a:rPr>
              <a:t>Le Verbe illimité.</a:t>
            </a:r>
          </a:p>
        </p:txBody>
      </p:sp>
      <p:sp>
        <p:nvSpPr>
          <p:cNvPr id="2" name="Action Button: Custom 11">
            <a:hlinkClick r:id="rId2" action="ppaction://hlinksldjump" highlightClick="1"/>
            <a:extLst>
              <a:ext uri="{FF2B5EF4-FFF2-40B4-BE49-F238E27FC236}">
                <a16:creationId xmlns:a16="http://schemas.microsoft.com/office/drawing/2014/main" id="{EF0FFFAE-059D-23C3-4247-3771ABB9384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21393506"/>
      </p:ext>
    </p:extLst>
  </p:cSld>
  <p:clrMapOvr>
    <a:masterClrMapping/>
  </p:clrMapOvr>
  <p:transition/>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ومن بعد أن ولدته، بقيت عذراء، نعظمك بتسابيح، وبركات</a:t>
            </a:r>
            <a:endParaRPr lang="fr-FR" sz="3300">
              <a:solidFill>
                <a:srgbClr val="FFFFFF"/>
              </a:solidFill>
              <a:cs typeface="Arial" charset="0"/>
            </a:endParaRPr>
          </a:p>
        </p:txBody>
      </p:sp>
      <p:sp>
        <p:nvSpPr>
          <p:cNvPr id="36867"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Menenca `;remacf@ are`ohi        ereoi</a:t>
            </a:r>
          </a:p>
          <a:p>
            <a:pPr algn="just" fontAlgn="base">
              <a:spcBef>
                <a:spcPct val="0"/>
              </a:spcBef>
              <a:spcAft>
                <a:spcPct val="0"/>
              </a:spcAft>
            </a:pPr>
            <a:r>
              <a:rPr lang="pt-BR" sz="2700">
                <a:solidFill>
                  <a:srgbClr val="FFFFFF"/>
                </a:solidFill>
                <a:latin typeface="CS Avva Shenouda" pitchFamily="34" charset="0"/>
                <a:cs typeface="Arial" charset="0"/>
              </a:rPr>
              <a:t> `mpar;enoc@ qen hanhwc nem han`cmou@ ten[ici `mmo</a:t>
            </a:r>
          </a:p>
        </p:txBody>
      </p:sp>
      <p:sp>
        <p:nvSpPr>
          <p:cNvPr id="36868"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Et L’ayant enfanté</a:t>
            </a:r>
          </a:p>
          <a:p>
            <a:pPr algn="ctr" fontAlgn="base">
              <a:spcBef>
                <a:spcPct val="0"/>
              </a:spcBef>
              <a:spcAft>
                <a:spcPct val="0"/>
              </a:spcAft>
            </a:pPr>
            <a:r>
              <a:rPr lang="fr-FR" sz="2400" b="1" dirty="0">
                <a:solidFill>
                  <a:srgbClr val="FFFFFF"/>
                </a:solidFill>
                <a:latin typeface="Book Antiqua" pitchFamily="18" charset="0"/>
                <a:cs typeface="Arial" charset="0"/>
              </a:rPr>
              <a:t>Tu es demeurée vierge</a:t>
            </a:r>
          </a:p>
          <a:p>
            <a:pPr algn="ctr" fontAlgn="base">
              <a:spcBef>
                <a:spcPct val="0"/>
              </a:spcBef>
              <a:spcAft>
                <a:spcPct val="0"/>
              </a:spcAft>
            </a:pPr>
            <a:r>
              <a:rPr lang="fr-FR" sz="2400" b="1" dirty="0">
                <a:solidFill>
                  <a:srgbClr val="FFFFFF"/>
                </a:solidFill>
                <a:latin typeface="Book Antiqua" pitchFamily="18" charset="0"/>
                <a:cs typeface="Arial" charset="0"/>
              </a:rPr>
              <a:t>Nous t'exaltons avec</a:t>
            </a:r>
          </a:p>
          <a:p>
            <a:pPr algn="ctr" fontAlgn="base">
              <a:spcBef>
                <a:spcPct val="0"/>
              </a:spcBef>
              <a:spcAft>
                <a:spcPct val="0"/>
              </a:spcAft>
            </a:pPr>
            <a:r>
              <a:rPr lang="fr-FR" sz="2400" b="1" dirty="0">
                <a:solidFill>
                  <a:srgbClr val="FFFFFF"/>
                </a:solidFill>
                <a:latin typeface="Book Antiqua" pitchFamily="18" charset="0"/>
                <a:cs typeface="Arial" charset="0"/>
              </a:rPr>
              <a:t>Louanges, bénédictions.</a:t>
            </a:r>
          </a:p>
        </p:txBody>
      </p:sp>
      <p:sp>
        <p:nvSpPr>
          <p:cNvPr id="2" name="Action Button: Custom 11">
            <a:hlinkClick r:id="rId2" action="ppaction://hlinksldjump" highlightClick="1"/>
            <a:extLst>
              <a:ext uri="{FF2B5EF4-FFF2-40B4-BE49-F238E27FC236}">
                <a16:creationId xmlns:a16="http://schemas.microsoft.com/office/drawing/2014/main" id="{67A87BAD-C767-EAF2-0CD2-02DF91CBBBB0}"/>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45325591"/>
      </p:ext>
    </p:extLst>
  </p:cSld>
  <p:clrMapOvr>
    <a:masterClrMapping/>
  </p:clrMapOvr>
  <p:transition/>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لأنه بإرادته، ومسرة أبيه، والروح القدس، أتي وخلصنا</a:t>
            </a:r>
            <a:endParaRPr lang="fr-FR" sz="3300">
              <a:solidFill>
                <a:srgbClr val="FFFFFF"/>
              </a:solidFill>
              <a:cs typeface="Arial" charset="0"/>
            </a:endParaRPr>
          </a:p>
        </p:txBody>
      </p:sp>
      <p:sp>
        <p:nvSpPr>
          <p:cNvPr id="37891" name="Rectangle 5"/>
          <p:cNvSpPr>
            <a:spLocks noChangeArrowheads="1"/>
          </p:cNvSpPr>
          <p:nvPr/>
        </p:nvSpPr>
        <p:spPr bwMode="auto">
          <a:xfrm>
            <a:off x="1385887" y="250032"/>
            <a:ext cx="3509963" cy="2585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Je `n;of qen pefouws@ nem `p]ma]</a:t>
            </a:r>
          </a:p>
          <a:p>
            <a:pPr algn="just" fontAlgn="base">
              <a:spcBef>
                <a:spcPct val="0"/>
              </a:spcBef>
              <a:spcAft>
                <a:spcPct val="0"/>
              </a:spcAft>
            </a:pPr>
            <a:r>
              <a:rPr lang="pt-BR" sz="2700">
                <a:solidFill>
                  <a:srgbClr val="FFFFFF"/>
                </a:solidFill>
                <a:latin typeface="CS Avva Shenouda" pitchFamily="34" charset="0"/>
                <a:cs typeface="Arial" charset="0"/>
              </a:rPr>
              <a:t> `mPefiwt@ nem Pi=p=n=a</a:t>
            </a:r>
          </a:p>
          <a:p>
            <a:pPr algn="just" fontAlgn="base">
              <a:spcBef>
                <a:spcPct val="0"/>
              </a:spcBef>
              <a:spcAft>
                <a:spcPct val="0"/>
              </a:spcAft>
            </a:pPr>
            <a:r>
              <a:rPr lang="pt-BR" sz="2700">
                <a:solidFill>
                  <a:srgbClr val="FFFFFF"/>
                </a:solidFill>
                <a:latin typeface="CS Avva Shenouda" pitchFamily="34" charset="0"/>
                <a:cs typeface="Arial" charset="0"/>
              </a:rPr>
              <a:t> =e=;=u@ af`i afcw] `mmon</a:t>
            </a:r>
          </a:p>
          <a:p>
            <a:pPr algn="just" fontAlgn="base">
              <a:spcBef>
                <a:spcPct val="0"/>
              </a:spcBef>
              <a:spcAft>
                <a:spcPct val="0"/>
              </a:spcAft>
            </a:pPr>
            <a:endParaRPr lang="fr-FR" sz="2700">
              <a:solidFill>
                <a:srgbClr val="FFFFFF"/>
              </a:solidFill>
              <a:latin typeface="CS Avva Shenouda" pitchFamily="34" charset="0"/>
              <a:cs typeface="Arial" charset="0"/>
            </a:endParaRPr>
          </a:p>
        </p:txBody>
      </p:sp>
      <p:sp>
        <p:nvSpPr>
          <p:cNvPr id="37892"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Car par Sa volonté</a:t>
            </a:r>
          </a:p>
          <a:p>
            <a:pPr algn="ctr" fontAlgn="base">
              <a:spcBef>
                <a:spcPct val="0"/>
              </a:spcBef>
              <a:spcAft>
                <a:spcPct val="0"/>
              </a:spcAft>
            </a:pPr>
            <a:r>
              <a:rPr lang="fr-FR" sz="2400" b="1" dirty="0">
                <a:solidFill>
                  <a:srgbClr val="FFFFFF"/>
                </a:solidFill>
                <a:latin typeface="Book Antiqua" pitchFamily="18" charset="0"/>
                <a:cs typeface="Arial" charset="0"/>
              </a:rPr>
              <a:t>Et la joie de Son Père</a:t>
            </a:r>
          </a:p>
          <a:p>
            <a:pPr algn="ctr" fontAlgn="base">
              <a:spcBef>
                <a:spcPct val="0"/>
              </a:spcBef>
              <a:spcAft>
                <a:spcPct val="0"/>
              </a:spcAft>
            </a:pPr>
            <a:r>
              <a:rPr lang="fr-FR" sz="2400" b="1" dirty="0">
                <a:solidFill>
                  <a:srgbClr val="FFFFFF"/>
                </a:solidFill>
                <a:latin typeface="Book Antiqua" pitchFamily="18" charset="0"/>
                <a:cs typeface="Arial" charset="0"/>
              </a:rPr>
              <a:t>Et par le Saint Esprit</a:t>
            </a:r>
          </a:p>
          <a:p>
            <a:pPr algn="ctr" fontAlgn="base">
              <a:spcBef>
                <a:spcPct val="0"/>
              </a:spcBef>
              <a:spcAft>
                <a:spcPct val="0"/>
              </a:spcAft>
            </a:pPr>
            <a:r>
              <a:rPr lang="fr-FR" sz="2400" b="1" dirty="0">
                <a:solidFill>
                  <a:srgbClr val="FFFFFF"/>
                </a:solidFill>
                <a:latin typeface="Book Antiqua" pitchFamily="18" charset="0"/>
                <a:cs typeface="Arial" charset="0"/>
              </a:rPr>
              <a:t>Il vint et nous sauvas</a:t>
            </a:r>
          </a:p>
        </p:txBody>
      </p:sp>
      <p:sp>
        <p:nvSpPr>
          <p:cNvPr id="2" name="Action Button: Custom 11">
            <a:hlinkClick r:id="rId2" action="ppaction://hlinksldjump" highlightClick="1"/>
            <a:extLst>
              <a:ext uri="{FF2B5EF4-FFF2-40B4-BE49-F238E27FC236}">
                <a16:creationId xmlns:a16="http://schemas.microsoft.com/office/drawing/2014/main" id="{B9FB7C18-AD29-BD9E-7382-BA0FBDC13D5C}"/>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11811214"/>
      </p:ext>
    </p:extLst>
  </p:cSld>
  <p:clrMapOvr>
    <a:masterClrMapping/>
  </p:clrMapOvr>
  <p:transition/>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ونحن أيضاً، نطلب أن نفوز، برحمة بشفاعاتك، لدي محب البشر</a:t>
            </a:r>
            <a:endParaRPr lang="fr-FR" sz="3300">
              <a:solidFill>
                <a:srgbClr val="FFFFFF"/>
              </a:solidFill>
              <a:cs typeface="Arial" charset="0"/>
            </a:endParaRPr>
          </a:p>
        </p:txBody>
      </p:sp>
      <p:sp>
        <p:nvSpPr>
          <p:cNvPr id="38915"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Anon hwn tentwbh@ e;rensasni eunai@ hiten ne`precbi`a</a:t>
            </a:r>
          </a:p>
          <a:p>
            <a:pPr algn="just" fontAlgn="base">
              <a:spcBef>
                <a:spcPct val="0"/>
              </a:spcBef>
              <a:spcAft>
                <a:spcPct val="0"/>
              </a:spcAft>
            </a:pPr>
            <a:r>
              <a:rPr lang="pt-BR" sz="2700">
                <a:solidFill>
                  <a:srgbClr val="FFFFFF"/>
                </a:solidFill>
                <a:latin typeface="CS Avva Shenouda" pitchFamily="34" charset="0"/>
                <a:cs typeface="Arial" charset="0"/>
              </a:rPr>
              <a:t>@ `ntotf `mpimairwmi</a:t>
            </a:r>
            <a:endParaRPr lang="fr-FR" sz="2700">
              <a:solidFill>
                <a:srgbClr val="FFFFFF"/>
              </a:solidFill>
              <a:latin typeface="CS Avva Shenouda" pitchFamily="34" charset="0"/>
              <a:cs typeface="Arial" charset="0"/>
            </a:endParaRPr>
          </a:p>
        </p:txBody>
      </p:sp>
      <p:sp>
        <p:nvSpPr>
          <p:cNvPr id="38916"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Aussi nous demandons</a:t>
            </a:r>
          </a:p>
          <a:p>
            <a:pPr algn="ctr" fontAlgn="base">
              <a:spcBef>
                <a:spcPct val="0"/>
              </a:spcBef>
              <a:spcAft>
                <a:spcPct val="0"/>
              </a:spcAft>
            </a:pPr>
            <a:r>
              <a:rPr lang="fr-FR" sz="2400" b="1" dirty="0">
                <a:solidFill>
                  <a:srgbClr val="FFFFFF"/>
                </a:solidFill>
                <a:latin typeface="Book Antiqua" pitchFamily="18" charset="0"/>
                <a:cs typeface="Arial" charset="0"/>
              </a:rPr>
              <a:t>D’avoir miséricorde</a:t>
            </a:r>
          </a:p>
          <a:p>
            <a:pPr algn="ctr" fontAlgn="base">
              <a:spcBef>
                <a:spcPct val="0"/>
              </a:spcBef>
              <a:spcAft>
                <a:spcPct val="0"/>
              </a:spcAft>
            </a:pPr>
            <a:r>
              <a:rPr lang="fr-FR" sz="2400" b="1" dirty="0">
                <a:solidFill>
                  <a:srgbClr val="FFFFFF"/>
                </a:solidFill>
                <a:latin typeface="Book Antiqua" pitchFamily="18" charset="0"/>
                <a:cs typeface="Arial" charset="0"/>
              </a:rPr>
              <a:t>Par tes intercessions</a:t>
            </a:r>
          </a:p>
          <a:p>
            <a:pPr algn="ctr" fontAlgn="base">
              <a:spcBef>
                <a:spcPct val="0"/>
              </a:spcBef>
              <a:spcAft>
                <a:spcPct val="0"/>
              </a:spcAft>
            </a:pPr>
            <a:r>
              <a:rPr lang="fr-FR" sz="2400" b="1" dirty="0">
                <a:solidFill>
                  <a:srgbClr val="FFFFFF"/>
                </a:solidFill>
                <a:latin typeface="Book Antiqua" pitchFamily="18" charset="0"/>
                <a:cs typeface="Arial" charset="0"/>
              </a:rPr>
              <a:t>Chez l’Ami des hommes</a:t>
            </a:r>
          </a:p>
        </p:txBody>
      </p:sp>
      <p:sp>
        <p:nvSpPr>
          <p:cNvPr id="2" name="Action Button: Custom 11">
            <a:hlinkClick r:id="rId2" action="ppaction://hlinksldjump" highlightClick="1"/>
            <a:extLst>
              <a:ext uri="{FF2B5EF4-FFF2-40B4-BE49-F238E27FC236}">
                <a16:creationId xmlns:a16="http://schemas.microsoft.com/office/drawing/2014/main" id="{26E81807-8E82-DAC3-754F-84B15B8CBEE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95488836"/>
      </p:ext>
    </p:extLst>
  </p:cSld>
  <p:clrMapOvr>
    <a:masterClrMapping/>
  </p:clrMapOvr>
  <p:transition/>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البخور المختار، الذي لبتوليتك، صعد إلي، كرسي الآب</a:t>
            </a:r>
            <a:endParaRPr lang="fr-FR" sz="3300">
              <a:solidFill>
                <a:srgbClr val="FFFFFF"/>
              </a:solidFill>
              <a:cs typeface="Arial" charset="0"/>
            </a:endParaRPr>
          </a:p>
        </p:txBody>
      </p:sp>
      <p:sp>
        <p:nvSpPr>
          <p:cNvPr id="39939"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Api`c;oinofi etcwtp</a:t>
            </a:r>
          </a:p>
          <a:p>
            <a:pPr algn="just" fontAlgn="base">
              <a:spcBef>
                <a:spcPct val="0"/>
              </a:spcBef>
              <a:spcAft>
                <a:spcPct val="0"/>
              </a:spcAft>
            </a:pPr>
            <a:r>
              <a:rPr lang="fr-FR" sz="2700">
                <a:solidFill>
                  <a:srgbClr val="FFFFFF"/>
                </a:solidFill>
                <a:latin typeface="CS Avva Shenouda" pitchFamily="34" charset="0"/>
                <a:cs typeface="Arial" charset="0"/>
              </a:rPr>
              <a:t>@ `nte tepar;eni`a@ afsenaf `e`pswi@ sa pi`;ronoc `mViwt.</a:t>
            </a:r>
          </a:p>
        </p:txBody>
      </p:sp>
      <p:sp>
        <p:nvSpPr>
          <p:cNvPr id="39940"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L'encens sélectionné</a:t>
            </a:r>
          </a:p>
          <a:p>
            <a:pPr algn="ctr" fontAlgn="base">
              <a:spcBef>
                <a:spcPct val="0"/>
              </a:spcBef>
              <a:spcAft>
                <a:spcPct val="0"/>
              </a:spcAft>
            </a:pPr>
            <a:r>
              <a:rPr lang="fr-FR" sz="2400" b="1" dirty="0">
                <a:solidFill>
                  <a:srgbClr val="FFFFFF"/>
                </a:solidFill>
                <a:latin typeface="Book Antiqua" pitchFamily="18" charset="0"/>
                <a:cs typeface="Arial" charset="0"/>
              </a:rPr>
              <a:t>De ta virginité</a:t>
            </a:r>
          </a:p>
          <a:p>
            <a:pPr algn="ctr" fontAlgn="base">
              <a:spcBef>
                <a:spcPct val="0"/>
              </a:spcBef>
              <a:spcAft>
                <a:spcPct val="0"/>
              </a:spcAft>
            </a:pPr>
            <a:r>
              <a:rPr lang="fr-FR" sz="2400" b="1" dirty="0">
                <a:solidFill>
                  <a:srgbClr val="FFFFFF"/>
                </a:solidFill>
                <a:latin typeface="Book Antiqua" pitchFamily="18" charset="0"/>
                <a:cs typeface="Arial" charset="0"/>
              </a:rPr>
              <a:t>S'est élevé là-haut</a:t>
            </a:r>
          </a:p>
          <a:p>
            <a:pPr algn="ctr" fontAlgn="base">
              <a:spcBef>
                <a:spcPct val="0"/>
              </a:spcBef>
              <a:spcAft>
                <a:spcPct val="0"/>
              </a:spcAft>
            </a:pPr>
            <a:r>
              <a:rPr lang="fr-FR" sz="2400" b="1" dirty="0">
                <a:solidFill>
                  <a:srgbClr val="FFFFFF"/>
                </a:solidFill>
                <a:latin typeface="Book Antiqua" pitchFamily="18" charset="0"/>
                <a:cs typeface="Arial" charset="0"/>
              </a:rPr>
              <a:t>Vers le trône du Père</a:t>
            </a:r>
          </a:p>
        </p:txBody>
      </p:sp>
      <p:sp>
        <p:nvSpPr>
          <p:cNvPr id="2" name="Action Button: Custom 11">
            <a:hlinkClick r:id="rId2" action="ppaction://hlinksldjump" highlightClick="1"/>
            <a:extLst>
              <a:ext uri="{FF2B5EF4-FFF2-40B4-BE49-F238E27FC236}">
                <a16:creationId xmlns:a16="http://schemas.microsoft.com/office/drawing/2014/main" id="{2B13D16F-B4BA-C2DB-3AEC-B7FC1F3FFB40}"/>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47059241"/>
      </p:ext>
    </p:extLst>
  </p:cSld>
  <p:clrMapOvr>
    <a:masterClrMapping/>
  </p:clrMapOvr>
  <p:transition/>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أفضل من بخور، الشاروبيم، والسارافيم، يا مريم العذراء</a:t>
            </a:r>
            <a:endParaRPr lang="fr-FR" sz="3300">
              <a:solidFill>
                <a:srgbClr val="FFFFFF"/>
              </a:solidFill>
              <a:cs typeface="Arial" charset="0"/>
            </a:endParaRPr>
          </a:p>
        </p:txBody>
      </p:sp>
      <p:sp>
        <p:nvSpPr>
          <p:cNvPr id="40963"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Ehote pi`c;oinoufi</a:t>
            </a:r>
          </a:p>
          <a:p>
            <a:pPr algn="just" fontAlgn="base">
              <a:spcBef>
                <a:spcPct val="0"/>
              </a:spcBef>
              <a:spcAft>
                <a:spcPct val="0"/>
              </a:spcAft>
            </a:pPr>
            <a:r>
              <a:rPr lang="pt-BR" sz="2700">
                <a:solidFill>
                  <a:srgbClr val="FFFFFF"/>
                </a:solidFill>
                <a:latin typeface="CS Avva Shenouda" pitchFamily="34" charset="0"/>
                <a:cs typeface="Arial" charset="0"/>
              </a:rPr>
              <a:t>@ `nte Ni,eroubim@ nem Niceravim@ Mari`a ]par;enoc.</a:t>
            </a:r>
            <a:endParaRPr lang="fr-FR" sz="2700">
              <a:solidFill>
                <a:srgbClr val="FFFFFF"/>
              </a:solidFill>
              <a:latin typeface="CS Avva Shenouda" pitchFamily="34" charset="0"/>
              <a:cs typeface="Arial" charset="0"/>
            </a:endParaRPr>
          </a:p>
        </p:txBody>
      </p:sp>
      <p:sp>
        <p:nvSpPr>
          <p:cNvPr id="40964"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Plus noble que l’encens</a:t>
            </a:r>
          </a:p>
          <a:p>
            <a:pPr algn="ctr" fontAlgn="base">
              <a:spcBef>
                <a:spcPct val="0"/>
              </a:spcBef>
              <a:spcAft>
                <a:spcPct val="0"/>
              </a:spcAft>
            </a:pPr>
            <a:r>
              <a:rPr lang="fr-FR" sz="2400" b="1" dirty="0">
                <a:solidFill>
                  <a:srgbClr val="FFFFFF"/>
                </a:solidFill>
                <a:latin typeface="Book Antiqua" pitchFamily="18" charset="0"/>
                <a:cs typeface="Arial" charset="0"/>
              </a:rPr>
              <a:t>L’encens des Chérubins</a:t>
            </a:r>
          </a:p>
          <a:p>
            <a:pPr algn="ctr" fontAlgn="base">
              <a:spcBef>
                <a:spcPct val="0"/>
              </a:spcBef>
              <a:spcAft>
                <a:spcPct val="0"/>
              </a:spcAft>
            </a:pPr>
            <a:r>
              <a:rPr lang="fr-FR" sz="2400" b="1" dirty="0">
                <a:solidFill>
                  <a:srgbClr val="FFFFFF"/>
                </a:solidFill>
                <a:latin typeface="Book Antiqua" pitchFamily="18" charset="0"/>
                <a:cs typeface="Arial" charset="0"/>
              </a:rPr>
              <a:t>Aussi des Séraphins</a:t>
            </a:r>
          </a:p>
          <a:p>
            <a:pPr algn="ctr" fontAlgn="base">
              <a:spcBef>
                <a:spcPct val="0"/>
              </a:spcBef>
              <a:spcAft>
                <a:spcPct val="0"/>
              </a:spcAft>
            </a:pPr>
            <a:r>
              <a:rPr lang="fr-FR" sz="2400" b="1" dirty="0">
                <a:solidFill>
                  <a:srgbClr val="FFFFFF"/>
                </a:solidFill>
                <a:latin typeface="Book Antiqua" pitchFamily="18" charset="0"/>
                <a:cs typeface="Arial" charset="0"/>
              </a:rPr>
              <a:t>Ô toi Vierge Marie.</a:t>
            </a:r>
          </a:p>
        </p:txBody>
      </p:sp>
      <p:sp>
        <p:nvSpPr>
          <p:cNvPr id="2" name="Action Button: Custom 11">
            <a:hlinkClick r:id="rId2" action="ppaction://hlinksldjump" highlightClick="1"/>
            <a:extLst>
              <a:ext uri="{FF2B5EF4-FFF2-40B4-BE49-F238E27FC236}">
                <a16:creationId xmlns:a16="http://schemas.microsoft.com/office/drawing/2014/main" id="{BCCAC27C-4F7F-851A-41F0-F23DE8C047A3}"/>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26359649"/>
      </p:ext>
    </p:extLst>
  </p:cSld>
  <p:clrMapOvr>
    <a:masterClrMapping/>
  </p:clrMapOvr>
  <p:transition/>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4"/>
          <p:cNvSpPr>
            <a:spLocks noChangeArrowheads="1"/>
          </p:cNvSpPr>
          <p:nvPr/>
        </p:nvSpPr>
        <p:spPr bwMode="auto">
          <a:xfrm>
            <a:off x="5004197" y="255985"/>
            <a:ext cx="2905125" cy="2631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للسماء الجديدة، التي صنعها الآب، وجعلها موضع راحة، لابنه الحبيب</a:t>
            </a:r>
            <a:endParaRPr lang="fr-FR" sz="3300">
              <a:solidFill>
                <a:srgbClr val="FFFFFF"/>
              </a:solidFill>
              <a:cs typeface="Arial" charset="0"/>
            </a:endParaRPr>
          </a:p>
        </p:txBody>
      </p:sp>
      <p:sp>
        <p:nvSpPr>
          <p:cNvPr id="41987"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&lt;ere ]ve `mberi@ ;y`eta Viwt ;amioc@ af,ac `nouma `nemton@ `mPefsyri `mmenrit.</a:t>
            </a:r>
          </a:p>
        </p:txBody>
      </p:sp>
      <p:sp>
        <p:nvSpPr>
          <p:cNvPr id="41988"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Salut au nouveau ciel</a:t>
            </a:r>
          </a:p>
          <a:p>
            <a:pPr algn="ctr" fontAlgn="base">
              <a:spcBef>
                <a:spcPct val="0"/>
              </a:spcBef>
              <a:spcAft>
                <a:spcPct val="0"/>
              </a:spcAft>
            </a:pPr>
            <a:r>
              <a:rPr lang="fr-FR" sz="2400" b="1" dirty="0">
                <a:solidFill>
                  <a:srgbClr val="FFFFFF"/>
                </a:solidFill>
                <a:latin typeface="Book Antiqua" pitchFamily="18" charset="0"/>
                <a:cs typeface="Arial" charset="0"/>
              </a:rPr>
              <a:t>Que le Père a créé</a:t>
            </a:r>
          </a:p>
          <a:p>
            <a:pPr algn="ctr" fontAlgn="base">
              <a:spcBef>
                <a:spcPct val="0"/>
              </a:spcBef>
              <a:spcAft>
                <a:spcPct val="0"/>
              </a:spcAft>
            </a:pPr>
            <a:r>
              <a:rPr lang="fr-FR" sz="2400" b="1" dirty="0">
                <a:solidFill>
                  <a:srgbClr val="FFFFFF"/>
                </a:solidFill>
                <a:latin typeface="Book Antiqua" pitchFamily="18" charset="0"/>
                <a:cs typeface="Arial" charset="0"/>
              </a:rPr>
              <a:t>En fit lieu de repos</a:t>
            </a:r>
          </a:p>
          <a:p>
            <a:pPr algn="ctr" fontAlgn="base">
              <a:spcBef>
                <a:spcPct val="0"/>
              </a:spcBef>
              <a:spcAft>
                <a:spcPct val="0"/>
              </a:spcAft>
            </a:pPr>
            <a:r>
              <a:rPr lang="fr-FR" sz="2400" b="1" dirty="0">
                <a:solidFill>
                  <a:srgbClr val="FFFFFF"/>
                </a:solidFill>
                <a:latin typeface="Book Antiqua" pitchFamily="18" charset="0"/>
                <a:cs typeface="Arial" charset="0"/>
              </a:rPr>
              <a:t>Pour Son Fils bien-aimé</a:t>
            </a:r>
          </a:p>
        </p:txBody>
      </p:sp>
      <p:sp>
        <p:nvSpPr>
          <p:cNvPr id="2" name="Action Button: Custom 11">
            <a:hlinkClick r:id="rId2" action="ppaction://hlinksldjump" highlightClick="1"/>
            <a:extLst>
              <a:ext uri="{FF2B5EF4-FFF2-40B4-BE49-F238E27FC236}">
                <a16:creationId xmlns:a16="http://schemas.microsoft.com/office/drawing/2014/main" id="{427BB7C1-5A79-0389-1013-571CE1D75C6E}"/>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02167208"/>
      </p:ext>
    </p:extLst>
  </p:cSld>
  <p:clrMapOvr>
    <a:masterClrMapping/>
  </p:clrMapOvr>
  <p:transition/>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للكرسي، الملوكي، الذي للمحمول، علي الشاروبيم.</a:t>
            </a:r>
            <a:endParaRPr lang="fr-FR" sz="3300">
              <a:solidFill>
                <a:srgbClr val="FFFFFF"/>
              </a:solidFill>
              <a:cs typeface="Arial" charset="0"/>
            </a:endParaRPr>
          </a:p>
        </p:txBody>
      </p:sp>
      <p:sp>
        <p:nvSpPr>
          <p:cNvPr id="43011"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&lt;ere pi`;ronoc</a:t>
            </a:r>
          </a:p>
          <a:p>
            <a:pPr algn="just" fontAlgn="base">
              <a:spcBef>
                <a:spcPct val="0"/>
              </a:spcBef>
              <a:spcAft>
                <a:spcPct val="0"/>
              </a:spcAft>
            </a:pPr>
            <a:r>
              <a:rPr lang="pt-BR" sz="2700">
                <a:solidFill>
                  <a:srgbClr val="FFFFFF"/>
                </a:solidFill>
                <a:latin typeface="CS Avva Shenouda" pitchFamily="34" charset="0"/>
                <a:cs typeface="Arial" charset="0"/>
              </a:rPr>
              <a:t>@ `mbacilikon @ `mvy`etoufai `mmof@ hijen Ni,eroubim.</a:t>
            </a:r>
            <a:endParaRPr lang="fr-FR" sz="2700">
              <a:solidFill>
                <a:srgbClr val="FFFFFF"/>
              </a:solidFill>
              <a:latin typeface="CS Avva Shenouda" pitchFamily="34" charset="0"/>
              <a:cs typeface="Arial" charset="0"/>
            </a:endParaRPr>
          </a:p>
        </p:txBody>
      </p:sp>
      <p:sp>
        <p:nvSpPr>
          <p:cNvPr id="43012"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Salut trône royal</a:t>
            </a:r>
          </a:p>
          <a:p>
            <a:pPr algn="ctr" fontAlgn="base">
              <a:spcBef>
                <a:spcPct val="0"/>
              </a:spcBef>
              <a:spcAft>
                <a:spcPct val="0"/>
              </a:spcAft>
            </a:pPr>
            <a:r>
              <a:rPr lang="fr-FR" sz="2400" b="1" dirty="0">
                <a:solidFill>
                  <a:srgbClr val="FFFFFF"/>
                </a:solidFill>
                <a:latin typeface="Book Antiqua" pitchFamily="18" charset="0"/>
                <a:cs typeface="Arial" charset="0"/>
              </a:rPr>
              <a:t>Appartient à Celui</a:t>
            </a:r>
          </a:p>
          <a:p>
            <a:pPr algn="ctr" fontAlgn="base">
              <a:spcBef>
                <a:spcPct val="0"/>
              </a:spcBef>
              <a:spcAft>
                <a:spcPct val="0"/>
              </a:spcAft>
            </a:pPr>
            <a:r>
              <a:rPr lang="fr-FR" sz="2400" b="1" dirty="0">
                <a:solidFill>
                  <a:srgbClr val="FFFFFF"/>
                </a:solidFill>
                <a:latin typeface="Book Antiqua" pitchFamily="18" charset="0"/>
                <a:cs typeface="Arial" charset="0"/>
              </a:rPr>
              <a:t>Celui Qui est porté</a:t>
            </a:r>
          </a:p>
          <a:p>
            <a:pPr algn="ctr" fontAlgn="base">
              <a:spcBef>
                <a:spcPct val="0"/>
              </a:spcBef>
              <a:spcAft>
                <a:spcPct val="0"/>
              </a:spcAft>
            </a:pPr>
            <a:r>
              <a:rPr lang="fr-FR" sz="2400" b="1" dirty="0">
                <a:solidFill>
                  <a:srgbClr val="FFFFFF"/>
                </a:solidFill>
                <a:latin typeface="Book Antiqua" pitchFamily="18" charset="0"/>
                <a:cs typeface="Arial" charset="0"/>
              </a:rPr>
              <a:t>Par les anges Chérubins</a:t>
            </a:r>
          </a:p>
        </p:txBody>
      </p:sp>
      <p:sp>
        <p:nvSpPr>
          <p:cNvPr id="2" name="Action Button: Custom 11">
            <a:hlinkClick r:id="rId2" action="ppaction://hlinksldjump" highlightClick="1"/>
            <a:extLst>
              <a:ext uri="{FF2B5EF4-FFF2-40B4-BE49-F238E27FC236}">
                <a16:creationId xmlns:a16="http://schemas.microsoft.com/office/drawing/2014/main" id="{9814C8A5-327D-74B8-656F-09AC998C3CF3}"/>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30933502"/>
      </p:ext>
    </p:extLst>
  </p:cSld>
  <p:clrMapOvr>
    <a:masterClrMapping/>
  </p:clrMapOvr>
  <p:transition/>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لشفيعة، نفوسنا، أنت بالحقيقة، فخر جنسنا</a:t>
            </a:r>
            <a:endParaRPr lang="fr-FR" sz="3300">
              <a:solidFill>
                <a:srgbClr val="FFFFFF"/>
              </a:solidFill>
              <a:cs typeface="Arial" charset="0"/>
            </a:endParaRPr>
          </a:p>
        </p:txBody>
      </p:sp>
      <p:sp>
        <p:nvSpPr>
          <p:cNvPr id="44035"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&lt;ere ]`proctatyc</a:t>
            </a:r>
          </a:p>
          <a:p>
            <a:pPr algn="just" fontAlgn="base">
              <a:spcBef>
                <a:spcPct val="0"/>
              </a:spcBef>
              <a:spcAft>
                <a:spcPct val="0"/>
              </a:spcAft>
            </a:pPr>
            <a:r>
              <a:rPr lang="fr-FR" sz="2700">
                <a:solidFill>
                  <a:srgbClr val="FFFFFF"/>
                </a:solidFill>
                <a:latin typeface="CS Avva Shenouda" pitchFamily="34" charset="0"/>
                <a:cs typeface="Arial" charset="0"/>
              </a:rPr>
              <a:t>@ `nte nen'u,y@ `n;o gar    `aly;wc  @ pe</a:t>
            </a:r>
          </a:p>
          <a:p>
            <a:pPr algn="just" fontAlgn="base">
              <a:spcBef>
                <a:spcPct val="0"/>
              </a:spcBef>
              <a:spcAft>
                <a:spcPct val="0"/>
              </a:spcAft>
            </a:pPr>
            <a:r>
              <a:rPr lang="fr-FR" sz="2700">
                <a:solidFill>
                  <a:srgbClr val="FFFFFF"/>
                </a:solidFill>
                <a:latin typeface="CS Avva Shenouda" pitchFamily="34" charset="0"/>
                <a:cs typeface="Arial" charset="0"/>
              </a:rPr>
              <a:t> `psousou `mpengenoc.</a:t>
            </a:r>
          </a:p>
        </p:txBody>
      </p:sp>
      <p:sp>
        <p:nvSpPr>
          <p:cNvPr id="44036"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Salut à celle qui</a:t>
            </a:r>
          </a:p>
          <a:p>
            <a:pPr algn="ctr" fontAlgn="base">
              <a:spcBef>
                <a:spcPct val="0"/>
              </a:spcBef>
              <a:spcAft>
                <a:spcPct val="0"/>
              </a:spcAft>
            </a:pPr>
            <a:r>
              <a:rPr lang="fr-FR" sz="2400" b="1" dirty="0">
                <a:solidFill>
                  <a:srgbClr val="FFFFFF"/>
                </a:solidFill>
                <a:latin typeface="Book Antiqua" pitchFamily="18" charset="0"/>
                <a:cs typeface="Arial" charset="0"/>
              </a:rPr>
              <a:t>Intercède pour nos âmes</a:t>
            </a:r>
          </a:p>
          <a:p>
            <a:pPr algn="ctr" fontAlgn="base">
              <a:spcBef>
                <a:spcPct val="0"/>
              </a:spcBef>
              <a:spcAft>
                <a:spcPct val="0"/>
              </a:spcAft>
            </a:pPr>
            <a:r>
              <a:rPr lang="fr-FR" sz="2400" b="1" dirty="0">
                <a:solidFill>
                  <a:srgbClr val="FFFFFF"/>
                </a:solidFill>
                <a:latin typeface="Book Antiqua" pitchFamily="18" charset="0"/>
                <a:cs typeface="Arial" charset="0"/>
              </a:rPr>
              <a:t>Tu es en vérité</a:t>
            </a:r>
          </a:p>
          <a:p>
            <a:pPr algn="ctr" fontAlgn="base">
              <a:spcBef>
                <a:spcPct val="0"/>
              </a:spcBef>
              <a:spcAft>
                <a:spcPct val="0"/>
              </a:spcAft>
            </a:pPr>
            <a:r>
              <a:rPr lang="fr-FR" sz="2400" b="1" dirty="0">
                <a:solidFill>
                  <a:srgbClr val="FFFFFF"/>
                </a:solidFill>
                <a:latin typeface="Book Antiqua" pitchFamily="18" charset="0"/>
                <a:cs typeface="Arial" charset="0"/>
              </a:rPr>
              <a:t>Fierté du genre humain</a:t>
            </a:r>
          </a:p>
        </p:txBody>
      </p:sp>
      <p:sp>
        <p:nvSpPr>
          <p:cNvPr id="2" name="Action Button: Custom 11">
            <a:hlinkClick r:id="rId2" action="ppaction://hlinksldjump" highlightClick="1"/>
            <a:extLst>
              <a:ext uri="{FF2B5EF4-FFF2-40B4-BE49-F238E27FC236}">
                <a16:creationId xmlns:a16="http://schemas.microsoft.com/office/drawing/2014/main" id="{45C3E443-2AB7-4D38-A399-3A62A39F16B1}"/>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05687466"/>
      </p:ext>
    </p:extLst>
  </p:cSld>
  <p:clrMapOvr>
    <a:masterClrMapping/>
  </p:clrMapOvr>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46743" name="Group 23"/>
          <p:cNvGraphicFramePr>
            <a:graphicFrameLocks noGrp="1"/>
          </p:cNvGraphicFramePr>
          <p:nvPr>
            <p:ph sz="half" idx="1"/>
            <p:extLst>
              <p:ext uri="{D42A27DB-BD31-4B8C-83A1-F6EECF244321}">
                <p14:modId xmlns:p14="http://schemas.microsoft.com/office/powerpoint/2010/main" val="1254783762"/>
              </p:ext>
            </p:extLst>
          </p:nvPr>
        </p:nvGraphicFramePr>
        <p:xfrm>
          <a:off x="0" y="0"/>
          <a:ext cx="9144000" cy="5189220"/>
        </p:xfrm>
        <a:graphic>
          <a:graphicData uri="http://schemas.openxmlformats.org/drawingml/2006/table">
            <a:tbl>
              <a:tblPr/>
              <a:tblGrid>
                <a:gridCol w="3346450">
                  <a:extLst>
                    <a:ext uri="{9D8B030D-6E8A-4147-A177-3AD203B41FA5}">
                      <a16:colId xmlns:a16="http://schemas.microsoft.com/office/drawing/2014/main" val="20000"/>
                    </a:ext>
                  </a:extLst>
                </a:gridCol>
                <a:gridCol w="3225800">
                  <a:extLst>
                    <a:ext uri="{9D8B030D-6E8A-4147-A177-3AD203B41FA5}">
                      <a16:colId xmlns:a16="http://schemas.microsoft.com/office/drawing/2014/main" val="20001"/>
                    </a:ext>
                  </a:extLst>
                </a:gridCol>
                <a:gridCol w="2571750">
                  <a:extLst>
                    <a:ext uri="{9D8B030D-6E8A-4147-A177-3AD203B41FA5}">
                      <a16:colId xmlns:a16="http://schemas.microsoft.com/office/drawing/2014/main" val="20002"/>
                    </a:ext>
                  </a:extLst>
                </a:gridCol>
              </a:tblGrid>
              <a:tr h="45656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h~li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e~ywleb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oude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oue~hoou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n~ouwt</a:t>
                      </a:r>
                      <a:r>
                        <a:rPr kumimoji="0" lang="en-US" sz="2800" b="0" i="0" u="none" strike="noStrike" cap="none" normalizeH="0" baseline="0" dirty="0">
                          <a:ln>
                            <a:noFill/>
                          </a:ln>
                          <a:solidFill>
                            <a:schemeClr val="tx1"/>
                          </a:solidFill>
                          <a:effectLst/>
                          <a:latin typeface="Coptic1" pitchFamily="2" charset="0"/>
                          <a:cs typeface="Arial" charset="0"/>
                        </a:rPr>
                        <a:t> pe </a:t>
                      </a:r>
                      <a:r>
                        <a:rPr kumimoji="0" lang="en-US" sz="2800" b="0" i="0" u="none" strike="noStrike" cap="none" normalizeH="0" baseline="0" dirty="0" err="1">
                          <a:ln>
                            <a:noFill/>
                          </a:ln>
                          <a:solidFill>
                            <a:schemeClr val="tx1"/>
                          </a:solidFill>
                          <a:effectLst/>
                          <a:latin typeface="Coptic1" pitchFamily="2" charset="0"/>
                          <a:cs typeface="Arial" charset="0"/>
                        </a:rPr>
                        <a:t>pefwnq</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hijen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pikahi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N~ywou</a:t>
                      </a:r>
                      <a:r>
                        <a:rPr kumimoji="0" lang="en-US" sz="2800" b="0" i="0" u="none" strike="noStrike" cap="none" normalizeH="0" baseline="0" dirty="0">
                          <a:ln>
                            <a:noFill/>
                          </a:ln>
                          <a:solidFill>
                            <a:schemeClr val="tx1"/>
                          </a:solidFill>
                          <a:effectLst/>
                          <a:latin typeface="Coptic1" pitchFamily="2" charset="0"/>
                          <a:cs typeface="Arial" charset="0"/>
                        </a:rPr>
                        <a:t> men ham n/ </a:t>
                      </a:r>
                      <a:r>
                        <a:rPr kumimoji="0" lang="en-US" sz="2800" b="0" i="0" u="none" strike="noStrike" cap="none" normalizeH="0" baseline="0" dirty="0" err="1">
                          <a:ln>
                            <a:noFill/>
                          </a:ln>
                          <a:solidFill>
                            <a:schemeClr val="tx1"/>
                          </a:solidFill>
                          <a:effectLst/>
                          <a:latin typeface="Coptic1" pitchFamily="2" charset="0"/>
                          <a:cs typeface="Arial" charset="0"/>
                        </a:rPr>
                        <a:t>Po#c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e~ak</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n~nou'u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mam~ton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erp~emp~sa</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metouro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nul n’est exempt de péché même si sa vie sur cette terre n’a duré qu’un seul jour. A ceux dont Tu as rappelés les âmes, Seigneur, donne leur le repos et fais qu’ils soient dignes du Royaume des cieux.</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فإنه ليس أحد طاهرا من دنس ولو كانت حياته يوما واحدا على الأرض. أما هم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الذين أخذت نفوسهم نيحهم وليستحقوا ملكوت السموات.</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A1731A73-BAD0-4E9F-ACCD-63087E3E6335}"/>
              </a:ext>
            </a:extLst>
          </p:cNvPr>
          <p:cNvSpPr/>
          <p:nvPr/>
        </p:nvSpPr>
        <p:spPr bwMode="auto">
          <a:xfrm>
            <a:off x="1809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70807846"/>
      </p:ext>
    </p:extLst>
  </p:cSld>
  <p:clrMapOvr>
    <a:masterClrMapping/>
  </p:clrMapOvr>
  <p:transition/>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اشفعي فينا، يا ممتلئة نعمة، أمام مخلصنا، ربنا يسوع المسيح.</a:t>
            </a:r>
            <a:endParaRPr lang="fr-FR" sz="3300">
              <a:solidFill>
                <a:srgbClr val="FFFFFF"/>
              </a:solidFill>
              <a:cs typeface="Arial" charset="0"/>
            </a:endParaRPr>
          </a:p>
        </p:txBody>
      </p:sp>
      <p:sp>
        <p:nvSpPr>
          <p:cNvPr id="45059"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Ari`precbeuin `ejwn</a:t>
            </a:r>
          </a:p>
          <a:p>
            <a:pPr algn="just" fontAlgn="base">
              <a:spcBef>
                <a:spcPct val="0"/>
              </a:spcBef>
              <a:spcAft>
                <a:spcPct val="0"/>
              </a:spcAft>
            </a:pPr>
            <a:r>
              <a:rPr lang="pt-BR" sz="2700">
                <a:solidFill>
                  <a:srgbClr val="FFFFFF"/>
                </a:solidFill>
                <a:latin typeface="CS Avva Shenouda" pitchFamily="34" charset="0"/>
                <a:cs typeface="Arial" charset="0"/>
              </a:rPr>
              <a:t>@ `w ;ye;meh `n`hmot@ nahren Pen=c=w=r@ Pen=o=c I=y=c P=,=c.</a:t>
            </a:r>
            <a:endParaRPr lang="fr-FR" sz="2700">
              <a:solidFill>
                <a:srgbClr val="FFFFFF"/>
              </a:solidFill>
              <a:latin typeface="CS Avva Shenouda" pitchFamily="34" charset="0"/>
              <a:cs typeface="Arial" charset="0"/>
            </a:endParaRPr>
          </a:p>
        </p:txBody>
      </p:sp>
      <p:sp>
        <p:nvSpPr>
          <p:cNvPr id="45060"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Et intercède pour nous</a:t>
            </a:r>
          </a:p>
          <a:p>
            <a:pPr algn="ctr" fontAlgn="base">
              <a:spcBef>
                <a:spcPct val="0"/>
              </a:spcBef>
              <a:spcAft>
                <a:spcPct val="0"/>
              </a:spcAft>
            </a:pPr>
            <a:r>
              <a:rPr lang="fr-FR" sz="2400" b="1" dirty="0">
                <a:solidFill>
                  <a:srgbClr val="FFFFFF"/>
                </a:solidFill>
                <a:latin typeface="Book Antiqua" pitchFamily="18" charset="0"/>
                <a:cs typeface="Arial" charset="0"/>
              </a:rPr>
              <a:t>Ô toi pleine de grâce</a:t>
            </a:r>
          </a:p>
          <a:p>
            <a:pPr algn="ctr" fontAlgn="base">
              <a:spcBef>
                <a:spcPct val="0"/>
              </a:spcBef>
              <a:spcAft>
                <a:spcPct val="0"/>
              </a:spcAft>
            </a:pPr>
            <a:r>
              <a:rPr lang="fr-FR" sz="2400" b="1" dirty="0">
                <a:solidFill>
                  <a:srgbClr val="FFFFFF"/>
                </a:solidFill>
                <a:latin typeface="Book Antiqua" pitchFamily="18" charset="0"/>
                <a:cs typeface="Arial" charset="0"/>
              </a:rPr>
              <a:t>Devant notre Sauveur</a:t>
            </a:r>
          </a:p>
          <a:p>
            <a:pPr algn="ctr" fontAlgn="base">
              <a:spcBef>
                <a:spcPct val="0"/>
              </a:spcBef>
              <a:spcAft>
                <a:spcPct val="0"/>
              </a:spcAft>
            </a:pPr>
            <a:r>
              <a:rPr lang="fr-FR" sz="2400" b="1" dirty="0">
                <a:solidFill>
                  <a:srgbClr val="FFFFFF"/>
                </a:solidFill>
                <a:latin typeface="Book Antiqua" pitchFamily="18" charset="0"/>
                <a:cs typeface="Arial" charset="0"/>
              </a:rPr>
              <a:t>Et Seigneur Jésus-Christ</a:t>
            </a:r>
          </a:p>
        </p:txBody>
      </p:sp>
      <p:sp>
        <p:nvSpPr>
          <p:cNvPr id="2" name="Action Button: Custom 11">
            <a:hlinkClick r:id="rId2" action="ppaction://hlinksldjump" highlightClick="1"/>
            <a:extLst>
              <a:ext uri="{FF2B5EF4-FFF2-40B4-BE49-F238E27FC236}">
                <a16:creationId xmlns:a16="http://schemas.microsoft.com/office/drawing/2014/main" id="{8ED77FD2-0F89-D761-B0D6-F2E2963458C4}"/>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45506279"/>
      </p:ext>
    </p:extLst>
  </p:cSld>
  <p:clrMapOvr>
    <a:masterClrMapping/>
  </p:clrMapOvr>
  <p:transition/>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لكي يثبتنا، في الإيمان المستقيم، وينعم لنا، بمغفرة خطايانا.</a:t>
            </a:r>
            <a:endParaRPr lang="fr-FR" sz="3300">
              <a:solidFill>
                <a:srgbClr val="FFFFFF"/>
              </a:solidFill>
              <a:cs typeface="Arial" charset="0"/>
            </a:endParaRPr>
          </a:p>
        </p:txBody>
      </p:sp>
      <p:sp>
        <p:nvSpPr>
          <p:cNvPr id="46083" name="Rectangle 5"/>
          <p:cNvSpPr>
            <a:spLocks noChangeArrowheads="1"/>
          </p:cNvSpPr>
          <p:nvPr/>
        </p:nvSpPr>
        <p:spPr bwMode="auto">
          <a:xfrm>
            <a:off x="1385887" y="250032"/>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Hopwc `nteftajron@ qen pinah] etcoutwn</a:t>
            </a:r>
          </a:p>
          <a:p>
            <a:pPr algn="just" fontAlgn="base">
              <a:spcBef>
                <a:spcPct val="0"/>
              </a:spcBef>
              <a:spcAft>
                <a:spcPct val="0"/>
              </a:spcAft>
            </a:pPr>
            <a:r>
              <a:rPr lang="fr-FR" sz="2700">
                <a:solidFill>
                  <a:srgbClr val="FFFFFF"/>
                </a:solidFill>
                <a:latin typeface="CS Avva Shenouda" pitchFamily="34" charset="0"/>
                <a:cs typeface="Arial" charset="0"/>
              </a:rPr>
              <a:t>@ ouoh `ntefer`hmot nan@ `mpi,w `ebol `nte nennobi.</a:t>
            </a:r>
          </a:p>
        </p:txBody>
      </p:sp>
      <p:sp>
        <p:nvSpPr>
          <p:cNvPr id="46084"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Pour qu'Il nous affermisse</a:t>
            </a:r>
          </a:p>
          <a:p>
            <a:pPr algn="ctr" fontAlgn="base">
              <a:spcBef>
                <a:spcPct val="0"/>
              </a:spcBef>
              <a:spcAft>
                <a:spcPct val="0"/>
              </a:spcAft>
            </a:pPr>
            <a:r>
              <a:rPr lang="fr-FR" sz="2400" b="1" dirty="0">
                <a:solidFill>
                  <a:srgbClr val="FFFFFF"/>
                </a:solidFill>
                <a:latin typeface="Book Antiqua" pitchFamily="18" charset="0"/>
                <a:cs typeface="Arial" charset="0"/>
              </a:rPr>
              <a:t>Dans la foi orthodoxe</a:t>
            </a:r>
          </a:p>
          <a:p>
            <a:pPr algn="ctr" fontAlgn="base">
              <a:spcBef>
                <a:spcPct val="0"/>
              </a:spcBef>
              <a:spcAft>
                <a:spcPct val="0"/>
              </a:spcAft>
            </a:pPr>
            <a:r>
              <a:rPr lang="fr-FR" sz="2400" b="1" dirty="0">
                <a:solidFill>
                  <a:srgbClr val="FFFFFF"/>
                </a:solidFill>
                <a:latin typeface="Book Antiqua" pitchFamily="18" charset="0"/>
                <a:cs typeface="Arial" charset="0"/>
              </a:rPr>
              <a:t>Aussi qu’Il nous accorde</a:t>
            </a:r>
          </a:p>
          <a:p>
            <a:pPr algn="ctr" fontAlgn="base">
              <a:spcBef>
                <a:spcPct val="0"/>
              </a:spcBef>
              <a:spcAft>
                <a:spcPct val="0"/>
              </a:spcAft>
            </a:pPr>
            <a:r>
              <a:rPr lang="fr-FR" sz="2400" b="1" dirty="0">
                <a:solidFill>
                  <a:srgbClr val="FFFFFF"/>
                </a:solidFill>
                <a:latin typeface="Book Antiqua" pitchFamily="18" charset="0"/>
                <a:cs typeface="Arial" charset="0"/>
              </a:rPr>
              <a:t>Pardon de nos péchés</a:t>
            </a:r>
          </a:p>
        </p:txBody>
      </p:sp>
      <p:sp>
        <p:nvSpPr>
          <p:cNvPr id="2" name="Action Button: Custom 11">
            <a:hlinkClick r:id="rId2" action="ppaction://hlinksldjump" highlightClick="1"/>
            <a:extLst>
              <a:ext uri="{FF2B5EF4-FFF2-40B4-BE49-F238E27FC236}">
                <a16:creationId xmlns:a16="http://schemas.microsoft.com/office/drawing/2014/main" id="{DA79A38F-C9E9-06B1-B505-95B91BD28048}"/>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3386062"/>
      </p:ext>
    </p:extLst>
  </p:cSld>
  <p:clrMapOvr>
    <a:masterClrMapping/>
  </p:clrMapOvr>
  <p:transition/>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بشفاعات، والدة الإله القديسة مريم، يا رب انعم لنا، بمغفرة خطايانا.</a:t>
            </a:r>
            <a:endParaRPr lang="fr-FR" sz="3300">
              <a:solidFill>
                <a:srgbClr val="FFFFFF"/>
              </a:solidFill>
              <a:cs typeface="Arial" charset="0"/>
            </a:endParaRPr>
          </a:p>
        </p:txBody>
      </p:sp>
      <p:sp>
        <p:nvSpPr>
          <p:cNvPr id="47107" name="Rectangle 5"/>
          <p:cNvSpPr>
            <a:spLocks noChangeArrowheads="1"/>
          </p:cNvSpPr>
          <p:nvPr/>
        </p:nvSpPr>
        <p:spPr bwMode="auto">
          <a:xfrm>
            <a:off x="1385887" y="250032"/>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Hiten ni`precbi`a</a:t>
            </a:r>
          </a:p>
          <a:p>
            <a:pPr algn="just" fontAlgn="base">
              <a:spcBef>
                <a:spcPct val="0"/>
              </a:spcBef>
              <a:spcAft>
                <a:spcPct val="0"/>
              </a:spcAft>
            </a:pPr>
            <a:r>
              <a:rPr lang="pt-BR" sz="2700">
                <a:solidFill>
                  <a:srgbClr val="FFFFFF"/>
                </a:solidFill>
                <a:latin typeface="CS Avva Shenouda" pitchFamily="34" charset="0"/>
                <a:cs typeface="Arial" charset="0"/>
              </a:rPr>
              <a:t>@ `nte ];e`otokoc =e=;=u Mari`a@ P=o=c ari`hmot nan@ `mpi,w `ebol `nte nennobi.</a:t>
            </a:r>
            <a:endParaRPr lang="fr-FR" sz="2700">
              <a:solidFill>
                <a:srgbClr val="FFFFFF"/>
              </a:solidFill>
              <a:latin typeface="CS Avva Shenouda" pitchFamily="34" charset="0"/>
              <a:cs typeface="Arial" charset="0"/>
            </a:endParaRPr>
          </a:p>
        </p:txBody>
      </p:sp>
      <p:sp>
        <p:nvSpPr>
          <p:cNvPr id="47108"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a:solidFill>
                  <a:srgbClr val="FFFFFF"/>
                </a:solidFill>
                <a:latin typeface="Book Antiqua" pitchFamily="18" charset="0"/>
                <a:cs typeface="Arial" charset="0"/>
              </a:rPr>
              <a:t>Par les intercessions </a:t>
            </a:r>
          </a:p>
          <a:p>
            <a:pPr algn="ctr" fontAlgn="base">
              <a:spcBef>
                <a:spcPct val="0"/>
              </a:spcBef>
              <a:spcAft>
                <a:spcPct val="0"/>
              </a:spcAft>
            </a:pPr>
            <a:r>
              <a:rPr lang="fr-FR" sz="2400" b="1">
                <a:solidFill>
                  <a:srgbClr val="FFFFFF"/>
                </a:solidFill>
                <a:latin typeface="Book Antiqua" pitchFamily="18" charset="0"/>
                <a:cs typeface="Arial" charset="0"/>
              </a:rPr>
              <a:t>de Marie Mère de Dieu, </a:t>
            </a:r>
          </a:p>
          <a:p>
            <a:pPr algn="ctr" fontAlgn="base">
              <a:spcBef>
                <a:spcPct val="0"/>
              </a:spcBef>
              <a:spcAft>
                <a:spcPct val="0"/>
              </a:spcAft>
            </a:pPr>
            <a:r>
              <a:rPr lang="fr-FR" sz="2400" b="1">
                <a:solidFill>
                  <a:srgbClr val="FFFFFF"/>
                </a:solidFill>
                <a:latin typeface="Book Antiqua" pitchFamily="18" charset="0"/>
                <a:cs typeface="Arial" charset="0"/>
              </a:rPr>
              <a:t>Seigneur accorde nous, </a:t>
            </a:r>
          </a:p>
          <a:p>
            <a:pPr algn="ctr" fontAlgn="base">
              <a:spcBef>
                <a:spcPct val="0"/>
              </a:spcBef>
              <a:spcAft>
                <a:spcPct val="0"/>
              </a:spcAft>
            </a:pPr>
            <a:r>
              <a:rPr lang="fr-FR" sz="2400" b="1">
                <a:solidFill>
                  <a:srgbClr val="FFFFFF"/>
                </a:solidFill>
                <a:latin typeface="Book Antiqua" pitchFamily="18" charset="0"/>
                <a:cs typeface="Arial" charset="0"/>
              </a:rPr>
              <a:t>la rémission de nos péchés</a:t>
            </a:r>
          </a:p>
        </p:txBody>
      </p:sp>
      <p:sp>
        <p:nvSpPr>
          <p:cNvPr id="2" name="Action Button: Custom 11">
            <a:hlinkClick r:id="rId2" action="ppaction://hlinksldjump" highlightClick="1"/>
            <a:extLst>
              <a:ext uri="{FF2B5EF4-FFF2-40B4-BE49-F238E27FC236}">
                <a16:creationId xmlns:a16="http://schemas.microsoft.com/office/drawing/2014/main" id="{155CDFA5-197C-113F-456C-4BC945DC3044}"/>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60125938"/>
      </p:ext>
    </p:extLst>
  </p:cSld>
  <p:clrMapOvr>
    <a:masterClrMapping/>
  </p:clrMapOvr>
  <p:transition/>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الوف الوف، وربوات ربوات، رؤساء ملائكة، وملائكة مقدسين.</a:t>
            </a:r>
            <a:endParaRPr lang="fr-FR" sz="3300">
              <a:solidFill>
                <a:srgbClr val="FFFFFF"/>
              </a:solidFill>
              <a:cs typeface="Arial" charset="0"/>
            </a:endParaRPr>
          </a:p>
        </p:txBody>
      </p:sp>
      <p:sp>
        <p:nvSpPr>
          <p:cNvPr id="48131"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Hananso `nso@ nem han`;ba `n``;ba @ `nar,yaggeloc@ nem aggeloc =e=;=u.</a:t>
            </a:r>
            <a:endParaRPr lang="fr-FR" sz="2700">
              <a:solidFill>
                <a:srgbClr val="FFFFFF"/>
              </a:solidFill>
              <a:latin typeface="CS Avva Shenouda" pitchFamily="34" charset="0"/>
              <a:cs typeface="Arial" charset="0"/>
            </a:endParaRPr>
          </a:p>
        </p:txBody>
      </p:sp>
      <p:sp>
        <p:nvSpPr>
          <p:cNvPr id="48132"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Par milliers de milliers</a:t>
            </a:r>
          </a:p>
          <a:p>
            <a:pPr algn="ctr" fontAlgn="base">
              <a:spcBef>
                <a:spcPct val="0"/>
              </a:spcBef>
              <a:spcAft>
                <a:spcPct val="0"/>
              </a:spcAft>
            </a:pPr>
            <a:r>
              <a:rPr lang="fr-FR" sz="2400" b="1" dirty="0">
                <a:solidFill>
                  <a:srgbClr val="FFFFFF"/>
                </a:solidFill>
                <a:latin typeface="Book Antiqua" pitchFamily="18" charset="0"/>
                <a:cs typeface="Arial" charset="0"/>
              </a:rPr>
              <a:t>Myriades de myriades</a:t>
            </a:r>
          </a:p>
          <a:p>
            <a:pPr algn="ctr" fontAlgn="base">
              <a:spcBef>
                <a:spcPct val="0"/>
              </a:spcBef>
              <a:spcAft>
                <a:spcPct val="0"/>
              </a:spcAft>
            </a:pPr>
            <a:r>
              <a:rPr lang="fr-FR" sz="2400" b="1" dirty="0">
                <a:solidFill>
                  <a:srgbClr val="FFFFFF"/>
                </a:solidFill>
                <a:latin typeface="Book Antiqua" pitchFamily="18" charset="0"/>
                <a:cs typeface="Arial" charset="0"/>
              </a:rPr>
              <a:t>Une multitude d’archanges</a:t>
            </a:r>
          </a:p>
          <a:p>
            <a:pPr algn="ctr" fontAlgn="base">
              <a:spcBef>
                <a:spcPct val="0"/>
              </a:spcBef>
              <a:spcAft>
                <a:spcPct val="0"/>
              </a:spcAft>
            </a:pPr>
            <a:r>
              <a:rPr lang="fr-FR" sz="2400" b="1" dirty="0">
                <a:solidFill>
                  <a:srgbClr val="FFFFFF"/>
                </a:solidFill>
                <a:latin typeface="Book Antiqua" pitchFamily="18" charset="0"/>
                <a:cs typeface="Arial" charset="0"/>
              </a:rPr>
              <a:t>D’archanges et de saints anges.</a:t>
            </a:r>
          </a:p>
        </p:txBody>
      </p:sp>
      <p:sp>
        <p:nvSpPr>
          <p:cNvPr id="2" name="Action Button: Custom 11">
            <a:hlinkClick r:id="rId2" action="ppaction://hlinksldjump" highlightClick="1"/>
            <a:extLst>
              <a:ext uri="{FF2B5EF4-FFF2-40B4-BE49-F238E27FC236}">
                <a16:creationId xmlns:a16="http://schemas.microsoft.com/office/drawing/2014/main" id="{6EB51A57-7854-2255-F12F-0F838C94CEEC}"/>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07101711"/>
      </p:ext>
    </p:extLst>
  </p:cSld>
  <p:clrMapOvr>
    <a:masterClrMapping/>
  </p:clrMapOvr>
  <p:transition/>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وقوف أمام، كرسي، ضابط الكل، صارخين قائلين</a:t>
            </a:r>
            <a:endParaRPr lang="fr-FR" sz="3300">
              <a:solidFill>
                <a:srgbClr val="FFFFFF"/>
              </a:solidFill>
              <a:cs typeface="Arial" charset="0"/>
            </a:endParaRPr>
          </a:p>
        </p:txBody>
      </p:sp>
      <p:sp>
        <p:nvSpPr>
          <p:cNvPr id="49155" name="Rectangle 5"/>
          <p:cNvSpPr>
            <a:spLocks noChangeArrowheads="1"/>
          </p:cNvSpPr>
          <p:nvPr/>
        </p:nvSpPr>
        <p:spPr bwMode="auto">
          <a:xfrm>
            <a:off x="1385887" y="250032"/>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Eu`ohi    `eratou</a:t>
            </a:r>
          </a:p>
          <a:p>
            <a:pPr algn="just" fontAlgn="base">
              <a:spcBef>
                <a:spcPct val="0"/>
              </a:spcBef>
              <a:spcAft>
                <a:spcPct val="0"/>
              </a:spcAft>
            </a:pPr>
            <a:r>
              <a:rPr lang="pt-BR" sz="2700">
                <a:solidFill>
                  <a:srgbClr val="FFFFFF"/>
                </a:solidFill>
                <a:latin typeface="CS Avva Shenouda" pitchFamily="34" charset="0"/>
                <a:cs typeface="Arial" charset="0"/>
              </a:rPr>
              <a:t>@ `mpe`m;o `mpi`;ronoc @ `nte pipantokratwr@ euws   `ebol    eujw</a:t>
            </a:r>
          </a:p>
          <a:p>
            <a:pPr algn="just" fontAlgn="base">
              <a:spcBef>
                <a:spcPct val="0"/>
              </a:spcBef>
              <a:spcAft>
                <a:spcPct val="0"/>
              </a:spcAft>
            </a:pPr>
            <a:r>
              <a:rPr lang="pt-BR" sz="2700">
                <a:solidFill>
                  <a:srgbClr val="FFFFFF"/>
                </a:solidFill>
                <a:latin typeface="CS Avva Shenouda" pitchFamily="34" charset="0"/>
                <a:cs typeface="Arial" charset="0"/>
              </a:rPr>
              <a:t> `mmoc.</a:t>
            </a:r>
            <a:endParaRPr lang="fr-FR" sz="2700">
              <a:solidFill>
                <a:srgbClr val="FFFFFF"/>
              </a:solidFill>
              <a:latin typeface="CS Avva Shenouda" pitchFamily="34" charset="0"/>
              <a:cs typeface="Arial" charset="0"/>
            </a:endParaRPr>
          </a:p>
        </p:txBody>
      </p:sp>
      <p:sp>
        <p:nvSpPr>
          <p:cNvPr id="49156"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Ils se tiennent debout</a:t>
            </a:r>
          </a:p>
          <a:p>
            <a:pPr algn="ctr" fontAlgn="base">
              <a:spcBef>
                <a:spcPct val="0"/>
              </a:spcBef>
              <a:spcAft>
                <a:spcPct val="0"/>
              </a:spcAft>
            </a:pPr>
            <a:r>
              <a:rPr lang="fr-FR" sz="2400" b="1" dirty="0">
                <a:solidFill>
                  <a:srgbClr val="FFFFFF"/>
                </a:solidFill>
                <a:latin typeface="Book Antiqua" pitchFamily="18" charset="0"/>
                <a:cs typeface="Arial" charset="0"/>
              </a:rPr>
              <a:t>Debout devant le trône</a:t>
            </a:r>
          </a:p>
          <a:p>
            <a:pPr algn="ctr" fontAlgn="base">
              <a:spcBef>
                <a:spcPct val="0"/>
              </a:spcBef>
              <a:spcAft>
                <a:spcPct val="0"/>
              </a:spcAft>
            </a:pPr>
            <a:r>
              <a:rPr lang="fr-FR" sz="2400" b="1" dirty="0">
                <a:solidFill>
                  <a:srgbClr val="FFFFFF"/>
                </a:solidFill>
                <a:latin typeface="Book Antiqua" pitchFamily="18" charset="0"/>
                <a:cs typeface="Arial" charset="0"/>
              </a:rPr>
              <a:t>Le trône du Tout-Puissant</a:t>
            </a:r>
          </a:p>
          <a:p>
            <a:pPr algn="ctr" fontAlgn="base">
              <a:spcBef>
                <a:spcPct val="0"/>
              </a:spcBef>
              <a:spcAft>
                <a:spcPct val="0"/>
              </a:spcAft>
            </a:pPr>
            <a:r>
              <a:rPr lang="fr-FR" sz="2400" b="1" dirty="0">
                <a:solidFill>
                  <a:srgbClr val="FFFFFF"/>
                </a:solidFill>
                <a:latin typeface="Book Antiqua" pitchFamily="18" charset="0"/>
                <a:cs typeface="Arial" charset="0"/>
              </a:rPr>
              <a:t>En clamant et disant :</a:t>
            </a:r>
          </a:p>
        </p:txBody>
      </p:sp>
      <p:sp>
        <p:nvSpPr>
          <p:cNvPr id="2" name="Action Button: Custom 11">
            <a:hlinkClick r:id="rId2" action="ppaction://hlinksldjump" highlightClick="1"/>
            <a:extLst>
              <a:ext uri="{FF2B5EF4-FFF2-40B4-BE49-F238E27FC236}">
                <a16:creationId xmlns:a16="http://schemas.microsoft.com/office/drawing/2014/main" id="{1B724A1D-6C51-5CF7-7EDB-E06ADBDAC58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22285086"/>
      </p:ext>
    </p:extLst>
  </p:cSld>
  <p:clrMapOvr>
    <a:masterClrMapping/>
  </p:clrMapOvr>
  <p:transition/>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قدوس قدوس، قدوس بالحقيقة، المجد والكرامة، يليقان بالثالوث.</a:t>
            </a:r>
            <a:endParaRPr lang="fr-FR" sz="3300">
              <a:solidFill>
                <a:srgbClr val="FFFFFF"/>
              </a:solidFill>
              <a:cs typeface="Arial" charset="0"/>
            </a:endParaRPr>
          </a:p>
        </p:txBody>
      </p:sp>
      <p:sp>
        <p:nvSpPr>
          <p:cNvPr id="50179"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Je `,ouab `,ouab @ `,ouab qen oume;myi</a:t>
            </a:r>
          </a:p>
          <a:p>
            <a:pPr algn="just" fontAlgn="base">
              <a:spcBef>
                <a:spcPct val="0"/>
              </a:spcBef>
              <a:spcAft>
                <a:spcPct val="0"/>
              </a:spcAft>
            </a:pPr>
            <a:r>
              <a:rPr lang="fr-FR" sz="2700">
                <a:solidFill>
                  <a:srgbClr val="FFFFFF"/>
                </a:solidFill>
                <a:latin typeface="CS Avva Shenouda" pitchFamily="34" charset="0"/>
                <a:cs typeface="Arial" charset="0"/>
              </a:rPr>
              <a:t>@ pi`wou nem pitai`o @ erprepi `n}`triac.</a:t>
            </a:r>
          </a:p>
        </p:txBody>
      </p:sp>
      <p:sp>
        <p:nvSpPr>
          <p:cNvPr id="50180"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Ô Saint, Saint, Saint es-Tu</a:t>
            </a:r>
          </a:p>
          <a:p>
            <a:pPr algn="ctr" fontAlgn="base">
              <a:spcBef>
                <a:spcPct val="0"/>
              </a:spcBef>
              <a:spcAft>
                <a:spcPct val="0"/>
              </a:spcAft>
            </a:pPr>
            <a:r>
              <a:rPr lang="fr-FR" sz="2400" b="1" dirty="0">
                <a:solidFill>
                  <a:srgbClr val="FFFFFF"/>
                </a:solidFill>
                <a:latin typeface="Book Antiqua" pitchFamily="18" charset="0"/>
                <a:cs typeface="Arial" charset="0"/>
              </a:rPr>
              <a:t>Es-Tu en vérité</a:t>
            </a:r>
          </a:p>
          <a:p>
            <a:pPr algn="ctr" fontAlgn="base">
              <a:spcBef>
                <a:spcPct val="0"/>
              </a:spcBef>
              <a:spcAft>
                <a:spcPct val="0"/>
              </a:spcAft>
            </a:pPr>
            <a:r>
              <a:rPr lang="fr-FR" sz="2400" b="1" dirty="0">
                <a:solidFill>
                  <a:srgbClr val="FFFFFF"/>
                </a:solidFill>
                <a:latin typeface="Book Antiqua" pitchFamily="18" charset="0"/>
                <a:cs typeface="Arial" charset="0"/>
              </a:rPr>
              <a:t>La trinité est digne</a:t>
            </a:r>
          </a:p>
          <a:p>
            <a:pPr algn="ctr" fontAlgn="base">
              <a:spcBef>
                <a:spcPct val="0"/>
              </a:spcBef>
              <a:spcAft>
                <a:spcPct val="0"/>
              </a:spcAft>
            </a:pPr>
            <a:r>
              <a:rPr lang="fr-FR" sz="2400" b="1" dirty="0">
                <a:solidFill>
                  <a:srgbClr val="FFFFFF"/>
                </a:solidFill>
                <a:latin typeface="Book Antiqua" pitchFamily="18" charset="0"/>
                <a:cs typeface="Arial" charset="0"/>
              </a:rPr>
              <a:t>De gloire et tout honneur</a:t>
            </a:r>
          </a:p>
        </p:txBody>
      </p:sp>
      <p:sp>
        <p:nvSpPr>
          <p:cNvPr id="2" name="Action Button: Custom 11">
            <a:hlinkClick r:id="rId2" action="ppaction://hlinksldjump" highlightClick="1"/>
            <a:extLst>
              <a:ext uri="{FF2B5EF4-FFF2-40B4-BE49-F238E27FC236}">
                <a16:creationId xmlns:a16="http://schemas.microsoft.com/office/drawing/2014/main" id="{0A61B78F-AE34-BDF9-EC59-5A646964A224}"/>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61266295"/>
      </p:ext>
    </p:extLst>
  </p:cSld>
  <p:clrMapOvr>
    <a:masterClrMapping/>
  </p:clrMapOvr>
  <p:transition/>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بشفاعات، جميع صفوف الملائكة، يارب انعم لنا، بمغفرة خطايانا</a:t>
            </a:r>
            <a:endParaRPr lang="fr-FR" sz="3300">
              <a:solidFill>
                <a:srgbClr val="FFFFFF"/>
              </a:solidFill>
              <a:cs typeface="Arial" charset="0"/>
            </a:endParaRPr>
          </a:p>
        </p:txBody>
      </p:sp>
      <p:sp>
        <p:nvSpPr>
          <p:cNvPr id="51203"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Hiten ni`precbia</a:t>
            </a:r>
          </a:p>
          <a:p>
            <a:pPr algn="just" fontAlgn="base">
              <a:spcBef>
                <a:spcPct val="0"/>
              </a:spcBef>
              <a:spcAft>
                <a:spcPct val="0"/>
              </a:spcAft>
            </a:pPr>
            <a:r>
              <a:rPr lang="pt-BR" sz="2700">
                <a:solidFill>
                  <a:srgbClr val="FFFFFF"/>
                </a:solidFill>
                <a:latin typeface="CS Avva Shenouda" pitchFamily="34" charset="0"/>
                <a:cs typeface="Arial" charset="0"/>
              </a:rPr>
              <a:t>@ `nte `p,oroc tyrf</a:t>
            </a:r>
          </a:p>
          <a:p>
            <a:pPr algn="just" fontAlgn="base">
              <a:spcBef>
                <a:spcPct val="0"/>
              </a:spcBef>
              <a:spcAft>
                <a:spcPct val="0"/>
              </a:spcAft>
            </a:pPr>
            <a:r>
              <a:rPr lang="pt-BR" sz="2700">
                <a:solidFill>
                  <a:srgbClr val="FFFFFF"/>
                </a:solidFill>
                <a:latin typeface="CS Avva Shenouda" pitchFamily="34" charset="0"/>
                <a:cs typeface="Arial" charset="0"/>
              </a:rPr>
              <a:t> `nte niaggeloc@ P=o=c...</a:t>
            </a:r>
            <a:endParaRPr lang="fr-FR" sz="2700">
              <a:solidFill>
                <a:srgbClr val="FFFFFF"/>
              </a:solidFill>
              <a:latin typeface="CS Avva Shenouda" pitchFamily="34" charset="0"/>
              <a:cs typeface="Arial" charset="0"/>
            </a:endParaRPr>
          </a:p>
        </p:txBody>
      </p:sp>
      <p:sp>
        <p:nvSpPr>
          <p:cNvPr id="51204"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Par les intercessions </a:t>
            </a:r>
          </a:p>
          <a:p>
            <a:pPr algn="ctr" fontAlgn="base">
              <a:spcBef>
                <a:spcPct val="0"/>
              </a:spcBef>
              <a:spcAft>
                <a:spcPct val="0"/>
              </a:spcAft>
            </a:pPr>
            <a:r>
              <a:rPr lang="fr-FR" sz="2400" b="1" dirty="0">
                <a:solidFill>
                  <a:srgbClr val="FFFFFF"/>
                </a:solidFill>
                <a:latin typeface="Book Antiqua" pitchFamily="18" charset="0"/>
                <a:cs typeface="Arial" charset="0"/>
              </a:rPr>
              <a:t>de tous les chœurs des anges, Seigneur accorde-nous </a:t>
            </a:r>
          </a:p>
          <a:p>
            <a:pPr algn="ctr" fontAlgn="base">
              <a:spcBef>
                <a:spcPct val="0"/>
              </a:spcBef>
              <a:spcAft>
                <a:spcPct val="0"/>
              </a:spcAft>
            </a:pPr>
            <a:r>
              <a:rPr lang="fr-FR" sz="2400" b="1" dirty="0">
                <a:solidFill>
                  <a:srgbClr val="FFFFFF"/>
                </a:solidFill>
                <a:latin typeface="Book Antiqua" pitchFamily="18" charset="0"/>
                <a:cs typeface="Arial" charset="0"/>
              </a:rPr>
              <a:t>Le pardon de nos péchés</a:t>
            </a:r>
          </a:p>
        </p:txBody>
      </p:sp>
      <p:sp>
        <p:nvSpPr>
          <p:cNvPr id="2" name="Action Button: Custom 11">
            <a:hlinkClick r:id="rId2" action="ppaction://hlinksldjump" highlightClick="1"/>
            <a:extLst>
              <a:ext uri="{FF2B5EF4-FFF2-40B4-BE49-F238E27FC236}">
                <a16:creationId xmlns:a16="http://schemas.microsoft.com/office/drawing/2014/main" id="{D73EC81D-94CB-7891-25AB-60155D114B4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42604267"/>
      </p:ext>
    </p:extLst>
  </p:cSld>
  <p:clrMapOvr>
    <a:masterClrMapping/>
  </p:clrMapOvr>
  <p:transition/>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آباؤنا الرسل، بشروا في الأمم، بإنجيل، يسوع المسيح.</a:t>
            </a:r>
            <a:endParaRPr lang="fr-FR" sz="3300">
              <a:solidFill>
                <a:srgbClr val="FFFFFF"/>
              </a:solidFill>
              <a:cs typeface="Arial" charset="0"/>
            </a:endParaRPr>
          </a:p>
        </p:txBody>
      </p:sp>
      <p:sp>
        <p:nvSpPr>
          <p:cNvPr id="52227"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Nenio] `n`apoctoloc@ auhiwis qen nie;noc@ qen pieuaggelion@ `nte I=y=c P=,=c.</a:t>
            </a:r>
          </a:p>
        </p:txBody>
      </p:sp>
      <p:sp>
        <p:nvSpPr>
          <p:cNvPr id="52228"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Nos pères les apôtres</a:t>
            </a:r>
          </a:p>
          <a:p>
            <a:pPr algn="ctr" fontAlgn="base">
              <a:spcBef>
                <a:spcPct val="0"/>
              </a:spcBef>
              <a:spcAft>
                <a:spcPct val="0"/>
              </a:spcAft>
            </a:pPr>
            <a:r>
              <a:rPr lang="fr-FR" sz="2400" b="1" dirty="0">
                <a:solidFill>
                  <a:srgbClr val="FFFFFF"/>
                </a:solidFill>
                <a:latin typeface="Book Antiqua" pitchFamily="18" charset="0"/>
                <a:cs typeface="Arial" charset="0"/>
              </a:rPr>
              <a:t>Ont annoncé, prêché</a:t>
            </a:r>
          </a:p>
          <a:p>
            <a:pPr algn="ctr" fontAlgn="base">
              <a:spcBef>
                <a:spcPct val="0"/>
              </a:spcBef>
              <a:spcAft>
                <a:spcPct val="0"/>
              </a:spcAft>
            </a:pPr>
            <a:r>
              <a:rPr lang="fr-FR" sz="2400" b="1" dirty="0">
                <a:solidFill>
                  <a:srgbClr val="FFFFFF"/>
                </a:solidFill>
                <a:latin typeface="Book Antiqua" pitchFamily="18" charset="0"/>
                <a:cs typeface="Arial" charset="0"/>
              </a:rPr>
              <a:t>A toutes les nations</a:t>
            </a:r>
          </a:p>
          <a:p>
            <a:pPr algn="ctr" fontAlgn="base">
              <a:spcBef>
                <a:spcPct val="0"/>
              </a:spcBef>
              <a:spcAft>
                <a:spcPct val="0"/>
              </a:spcAft>
            </a:pPr>
            <a:r>
              <a:rPr lang="fr-FR" sz="2400" b="1" dirty="0">
                <a:solidFill>
                  <a:srgbClr val="FFFFFF"/>
                </a:solidFill>
                <a:latin typeface="Book Antiqua" pitchFamily="18" charset="0"/>
                <a:cs typeface="Arial" charset="0"/>
              </a:rPr>
              <a:t>L'Évangile de Jésus-Christ</a:t>
            </a:r>
          </a:p>
        </p:txBody>
      </p:sp>
      <p:sp>
        <p:nvSpPr>
          <p:cNvPr id="2" name="Action Button: Custom 11">
            <a:hlinkClick r:id="rId2" action="ppaction://hlinksldjump" highlightClick="1"/>
            <a:extLst>
              <a:ext uri="{FF2B5EF4-FFF2-40B4-BE49-F238E27FC236}">
                <a16:creationId xmlns:a16="http://schemas.microsoft.com/office/drawing/2014/main" id="{415221CC-EBAA-01F4-411B-4C74DC97D397}"/>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77514362"/>
      </p:ext>
    </p:extLst>
  </p:cSld>
  <p:clrMapOvr>
    <a:masterClrMapping/>
  </p:clrMapOvr>
  <p:transition/>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خرجت أصواتهم، إلي الارض كلها، وبلغ كلامهم، إلي أقطار المسكونة.</a:t>
            </a:r>
            <a:endParaRPr lang="fr-FR" sz="3300">
              <a:solidFill>
                <a:srgbClr val="FFFFFF"/>
              </a:solidFill>
              <a:cs typeface="Arial" charset="0"/>
            </a:endParaRPr>
          </a:p>
        </p:txBody>
      </p:sp>
      <p:sp>
        <p:nvSpPr>
          <p:cNvPr id="53251"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A pou`qrwou senaf@ hijen `pkahi tyrf@ ouoh noucaji auvoh@ sa auryjc</a:t>
            </a:r>
          </a:p>
          <a:p>
            <a:pPr algn="just" fontAlgn="base">
              <a:spcBef>
                <a:spcPct val="0"/>
              </a:spcBef>
              <a:spcAft>
                <a:spcPct val="0"/>
              </a:spcAft>
            </a:pPr>
            <a:r>
              <a:rPr lang="pt-BR" sz="2700">
                <a:solidFill>
                  <a:srgbClr val="FFFFFF"/>
                </a:solidFill>
                <a:latin typeface="CS Avva Shenouda" pitchFamily="34" charset="0"/>
                <a:cs typeface="Arial" charset="0"/>
              </a:rPr>
              <a:t> `n]oikoumeny.</a:t>
            </a:r>
            <a:endParaRPr lang="fr-FR" sz="2700">
              <a:solidFill>
                <a:srgbClr val="FFFFFF"/>
              </a:solidFill>
              <a:latin typeface="CS Avva Shenouda" pitchFamily="34" charset="0"/>
              <a:cs typeface="Arial" charset="0"/>
            </a:endParaRPr>
          </a:p>
        </p:txBody>
      </p:sp>
      <p:sp>
        <p:nvSpPr>
          <p:cNvPr id="53252"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Leurs voix se répandirent</a:t>
            </a:r>
          </a:p>
          <a:p>
            <a:pPr algn="ctr" fontAlgn="base">
              <a:spcBef>
                <a:spcPct val="0"/>
              </a:spcBef>
              <a:spcAft>
                <a:spcPct val="0"/>
              </a:spcAft>
            </a:pPr>
            <a:r>
              <a:rPr lang="fr-FR" sz="2400" b="1" dirty="0">
                <a:solidFill>
                  <a:srgbClr val="FFFFFF"/>
                </a:solidFill>
                <a:latin typeface="Book Antiqua" pitchFamily="18" charset="0"/>
                <a:cs typeface="Arial" charset="0"/>
              </a:rPr>
              <a:t>Sur la terre tout entière</a:t>
            </a:r>
          </a:p>
          <a:p>
            <a:pPr algn="ctr" fontAlgn="base">
              <a:spcBef>
                <a:spcPct val="0"/>
              </a:spcBef>
              <a:spcAft>
                <a:spcPct val="0"/>
              </a:spcAft>
            </a:pPr>
            <a:r>
              <a:rPr lang="fr-FR" sz="2400" b="1" dirty="0">
                <a:solidFill>
                  <a:srgbClr val="FFFFFF"/>
                </a:solidFill>
                <a:latin typeface="Book Antiqua" pitchFamily="18" charset="0"/>
                <a:cs typeface="Arial" charset="0"/>
              </a:rPr>
              <a:t>Et leurs paroles gagnèrent </a:t>
            </a:r>
          </a:p>
          <a:p>
            <a:pPr algn="ctr" fontAlgn="base">
              <a:spcBef>
                <a:spcPct val="0"/>
              </a:spcBef>
              <a:spcAft>
                <a:spcPct val="0"/>
              </a:spcAft>
            </a:pPr>
            <a:r>
              <a:rPr lang="fr-FR" sz="2400" b="1" dirty="0">
                <a:solidFill>
                  <a:srgbClr val="FFFFFF"/>
                </a:solidFill>
                <a:latin typeface="Book Antiqua" pitchFamily="18" charset="0"/>
                <a:cs typeface="Arial" charset="0"/>
              </a:rPr>
              <a:t>Le monde et ses contrées</a:t>
            </a:r>
          </a:p>
        </p:txBody>
      </p:sp>
      <p:sp>
        <p:nvSpPr>
          <p:cNvPr id="2" name="Action Button: Custom 11">
            <a:hlinkClick r:id="rId2" action="ppaction://hlinksldjump" highlightClick="1"/>
            <a:extLst>
              <a:ext uri="{FF2B5EF4-FFF2-40B4-BE49-F238E27FC236}">
                <a16:creationId xmlns:a16="http://schemas.microsoft.com/office/drawing/2014/main" id="{5E8970E5-10AB-D124-ABCC-F1649BC2292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89708741"/>
      </p:ext>
    </p:extLst>
  </p:cSld>
  <p:clrMapOvr>
    <a:masterClrMapping/>
  </p:clrMapOvr>
  <p:transition/>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بصلوات، سادتي الآباء الرسل، يا رب انعم لنا، بمغفرة خطايانا.</a:t>
            </a:r>
            <a:endParaRPr lang="fr-FR" sz="3300">
              <a:solidFill>
                <a:srgbClr val="FFFFFF"/>
              </a:solidFill>
              <a:cs typeface="Arial" charset="0"/>
            </a:endParaRPr>
          </a:p>
        </p:txBody>
      </p:sp>
      <p:sp>
        <p:nvSpPr>
          <p:cNvPr id="54275"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Hiten nieu,y @ `nte na=o=c         `nio]            `n`apoctoloc   @ P=o=c</a:t>
            </a:r>
          </a:p>
          <a:p>
            <a:pPr algn="just" fontAlgn="base">
              <a:spcBef>
                <a:spcPct val="0"/>
              </a:spcBef>
              <a:spcAft>
                <a:spcPct val="0"/>
              </a:spcAft>
            </a:pPr>
            <a:r>
              <a:rPr lang="pt-BR" sz="2700">
                <a:solidFill>
                  <a:srgbClr val="FFFFFF"/>
                </a:solidFill>
                <a:latin typeface="CS Avva Shenouda" pitchFamily="34" charset="0"/>
                <a:cs typeface="Arial" charset="0"/>
              </a:rPr>
              <a:t> `ari`hmot...</a:t>
            </a:r>
            <a:endParaRPr lang="fr-FR" sz="2700">
              <a:solidFill>
                <a:srgbClr val="FFFFFF"/>
              </a:solidFill>
              <a:latin typeface="CS Avva Shenouda" pitchFamily="34" charset="0"/>
              <a:cs typeface="Arial" charset="0"/>
            </a:endParaRPr>
          </a:p>
        </p:txBody>
      </p:sp>
      <p:sp>
        <p:nvSpPr>
          <p:cNvPr id="54276"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Par les prières de </a:t>
            </a:r>
          </a:p>
          <a:p>
            <a:pPr algn="ctr" fontAlgn="base">
              <a:spcBef>
                <a:spcPct val="0"/>
              </a:spcBef>
              <a:spcAft>
                <a:spcPct val="0"/>
              </a:spcAft>
            </a:pPr>
            <a:r>
              <a:rPr lang="fr-FR" sz="2400" b="1" dirty="0">
                <a:solidFill>
                  <a:srgbClr val="FFFFFF"/>
                </a:solidFill>
                <a:latin typeface="Book Antiqua" pitchFamily="18" charset="0"/>
                <a:cs typeface="Arial" charset="0"/>
              </a:rPr>
              <a:t>nos pères les apôtres, </a:t>
            </a:r>
          </a:p>
          <a:p>
            <a:pPr algn="ctr" fontAlgn="base">
              <a:spcBef>
                <a:spcPct val="0"/>
              </a:spcBef>
              <a:spcAft>
                <a:spcPct val="0"/>
              </a:spcAft>
            </a:pPr>
            <a:r>
              <a:rPr lang="fr-FR" sz="2400" b="1" dirty="0">
                <a:solidFill>
                  <a:srgbClr val="FFFFFF"/>
                </a:solidFill>
                <a:latin typeface="Book Antiqua" pitchFamily="18" charset="0"/>
                <a:cs typeface="Arial" charset="0"/>
              </a:rPr>
              <a:t>Seigneur accorde-nous </a:t>
            </a:r>
          </a:p>
          <a:p>
            <a:pPr algn="ctr" fontAlgn="base">
              <a:spcBef>
                <a:spcPct val="0"/>
              </a:spcBef>
              <a:spcAft>
                <a:spcPct val="0"/>
              </a:spcAft>
            </a:pPr>
            <a:r>
              <a:rPr lang="fr-FR" sz="2400" b="1" dirty="0">
                <a:solidFill>
                  <a:srgbClr val="FFFFFF"/>
                </a:solidFill>
                <a:latin typeface="Book Antiqua" pitchFamily="18" charset="0"/>
                <a:cs typeface="Arial" charset="0"/>
              </a:rPr>
              <a:t>Le pardon de nos péchés.</a:t>
            </a:r>
          </a:p>
        </p:txBody>
      </p:sp>
      <p:sp>
        <p:nvSpPr>
          <p:cNvPr id="2" name="Action Button: Custom 11">
            <a:hlinkClick r:id="rId2" action="ppaction://hlinksldjump" highlightClick="1"/>
            <a:extLst>
              <a:ext uri="{FF2B5EF4-FFF2-40B4-BE49-F238E27FC236}">
                <a16:creationId xmlns:a16="http://schemas.microsoft.com/office/drawing/2014/main" id="{35A6C595-9C18-0F2B-3055-CC10C0B5C704}"/>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78793701"/>
      </p:ext>
    </p:extLst>
  </p:cSld>
  <p:clrMapOvr>
    <a:masterClrMapping/>
  </p:clrMapOvr>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50862" name="Group 46"/>
          <p:cNvGraphicFramePr>
            <a:graphicFrameLocks noGrp="1"/>
          </p:cNvGraphicFramePr>
          <p:nvPr>
            <p:ph sz="half" idx="1"/>
            <p:extLst>
              <p:ext uri="{D42A27DB-BD31-4B8C-83A1-F6EECF244321}">
                <p14:modId xmlns:p14="http://schemas.microsoft.com/office/powerpoint/2010/main" val="305419538"/>
              </p:ext>
            </p:extLst>
          </p:nvPr>
        </p:nvGraphicFramePr>
        <p:xfrm>
          <a:off x="0" y="0"/>
          <a:ext cx="9144000" cy="4779523"/>
        </p:xfrm>
        <a:graphic>
          <a:graphicData uri="http://schemas.openxmlformats.org/drawingml/2006/table">
            <a:tbl>
              <a:tblPr/>
              <a:tblGrid>
                <a:gridCol w="32766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gridCol w="2209800">
                  <a:extLst>
                    <a:ext uri="{9D8B030D-6E8A-4147-A177-3AD203B41FA5}">
                      <a16:colId xmlns:a16="http://schemas.microsoft.com/office/drawing/2014/main" val="20002"/>
                    </a:ext>
                  </a:extLst>
                </a:gridCol>
              </a:tblGrid>
              <a:tr h="47795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50" b="0" i="0" u="none" strike="noStrike" cap="none" normalizeH="0" baseline="0" dirty="0">
                          <a:ln>
                            <a:noFill/>
                          </a:ln>
                          <a:solidFill>
                            <a:schemeClr val="tx1"/>
                          </a:solidFill>
                          <a:effectLst/>
                          <a:latin typeface="Coptic1" pitchFamily="2" charset="0"/>
                          <a:cs typeface="Arial" charset="0"/>
                        </a:rPr>
                        <a:t>Anon de t/</a:t>
                      </a:r>
                      <a:r>
                        <a:rPr kumimoji="0" lang="en-US" sz="2350" b="0" i="0" u="none" strike="noStrike" cap="none" normalizeH="0" baseline="0" dirty="0" err="1">
                          <a:ln>
                            <a:noFill/>
                          </a:ln>
                          <a:solidFill>
                            <a:schemeClr val="tx1"/>
                          </a:solidFill>
                          <a:effectLst/>
                          <a:latin typeface="Coptic1" pitchFamily="2" charset="0"/>
                          <a:cs typeface="Arial" charset="0"/>
                        </a:rPr>
                        <a:t>ren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a~ri,arizecye</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nan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m~penjwk</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n~,~rictia~noc</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efranak</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m~pekm~yo</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Ouoh</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moi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nwou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neman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n~oumeroc</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nem</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ouk~l</a:t>
                      </a:r>
                      <a:r>
                        <a:rPr kumimoji="0" lang="en-US" sz="2350" b="0" i="0" u="none" strike="noStrike" cap="none" normalizeH="0" baseline="0" dirty="0">
                          <a:ln>
                            <a:noFill/>
                          </a:ln>
                          <a:solidFill>
                            <a:schemeClr val="tx1"/>
                          </a:solidFill>
                          <a:effectLst/>
                          <a:latin typeface="Coptic1" pitchFamily="2" charset="0"/>
                          <a:cs typeface="Arial" charset="0"/>
                        </a:rPr>
                        <a:t>/roc: </a:t>
                      </a:r>
                      <a:r>
                        <a:rPr kumimoji="0" lang="en-US" sz="2350" b="0" i="0" u="none" strike="noStrike" cap="none" normalizeH="0" baseline="0" dirty="0" err="1">
                          <a:ln>
                            <a:noFill/>
                          </a:ln>
                          <a:solidFill>
                            <a:schemeClr val="tx1"/>
                          </a:solidFill>
                          <a:effectLst/>
                          <a:latin typeface="Coptic1" pitchFamily="2" charset="0"/>
                          <a:cs typeface="Arial" charset="0"/>
                        </a:rPr>
                        <a:t>nem</a:t>
                      </a:r>
                      <a:r>
                        <a:rPr kumimoji="0" lang="en-US" sz="2350" b="0" i="0" u="none" strike="noStrike" cap="none" normalizeH="0" baseline="0" dirty="0">
                          <a:ln>
                            <a:noFill/>
                          </a:ln>
                          <a:solidFill>
                            <a:schemeClr val="tx1"/>
                          </a:solidFill>
                          <a:effectLst/>
                          <a:latin typeface="Coptic1" pitchFamily="2" charset="0"/>
                          <a:cs typeface="Arial" charset="0"/>
                        </a:rPr>
                        <a:t> n/</a:t>
                      </a:r>
                      <a:r>
                        <a:rPr kumimoji="0" lang="en-US" sz="2350" b="0" i="0" u="none" strike="noStrike" cap="none" normalizeH="0" baseline="0" dirty="0" err="1">
                          <a:ln>
                            <a:noFill/>
                          </a:ln>
                          <a:solidFill>
                            <a:schemeClr val="tx1"/>
                          </a:solidFill>
                          <a:effectLst/>
                          <a:latin typeface="Coptic1" pitchFamily="2" charset="0"/>
                          <a:cs typeface="Arial" charset="0"/>
                        </a:rPr>
                        <a:t>eyouab</a:t>
                      </a:r>
                      <a:r>
                        <a:rPr kumimoji="0" lang="en-US" sz="2350" b="0" i="0" u="none" strike="noStrike" cap="none" normalizeH="0" baseline="0" dirty="0">
                          <a:ln>
                            <a:noFill/>
                          </a:ln>
                          <a:solidFill>
                            <a:schemeClr val="tx1"/>
                          </a:solidFill>
                          <a:effectLst/>
                          <a:latin typeface="Coptic1" pitchFamily="2" charset="0"/>
                          <a:cs typeface="Arial" charset="0"/>
                        </a:rPr>
                        <a:t> t/</a:t>
                      </a:r>
                      <a:r>
                        <a:rPr kumimoji="0" lang="en-US" sz="2350" b="0" i="0" u="none" strike="noStrike" cap="none" normalizeH="0" baseline="0" dirty="0" err="1">
                          <a:ln>
                            <a:noFill/>
                          </a:ln>
                          <a:solidFill>
                            <a:schemeClr val="tx1"/>
                          </a:solidFill>
                          <a:effectLst/>
                          <a:latin typeface="Coptic1" pitchFamily="2" charset="0"/>
                          <a:cs typeface="Arial" charset="0"/>
                        </a:rPr>
                        <a:t>rou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n~tak</a:t>
                      </a:r>
                      <a:r>
                        <a:rPr kumimoji="0" lang="en-US" sz="2350" b="0" i="0" u="none" strike="noStrike" cap="none" normalizeH="0" baseline="0" dirty="0">
                          <a:ln>
                            <a:noFill/>
                          </a:ln>
                          <a:solidFill>
                            <a:schemeClr val="tx1"/>
                          </a:solidFill>
                          <a:effectLst/>
                          <a:latin typeface="Coptic1" pitchFamily="2" charset="0"/>
                          <a:cs typeface="Arial" charset="0"/>
                        </a:rPr>
                        <a:t>.</a:t>
                      </a:r>
                      <a:r>
                        <a:rPr kumimoji="0" lang="en-US" sz="235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 nous tous, accorde la perfection chrétienne qui te plaît. Donne-leur et donne-nous de participer à l’héritage de Tes saints.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r>
                        <a:rPr kumimoji="0" lang="en-US"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وأما نحنُ كلنا فهَب لنا كمالاً مسيحياً يُرضيكَ أمامك وأعطهم وإيانا نصيباً وميراثاً مع كافة قديسيك.</a:t>
                      </a:r>
                      <a:r>
                        <a:rPr kumimoji="0" lang="en-US" sz="2800" b="0" i="0" u="none" strike="noStrike" cap="none" normalizeH="0" baseline="0" dirty="0">
                          <a:ln>
                            <a:noFill/>
                          </a:ln>
                          <a:solidFill>
                            <a:schemeClr val="tx1"/>
                          </a:solidFill>
                          <a:effectLst/>
                          <a:latin typeface="Arial" charset="0"/>
                          <a:cs typeface="Arial" charset="0"/>
                        </a:rPr>
                        <a:t> </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2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2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2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ارحم.</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4">
            <a:hlinkClick r:id="rId3" action="ppaction://hlinksldjump" highlightClick="1"/>
            <a:extLst>
              <a:ext uri="{FF2B5EF4-FFF2-40B4-BE49-F238E27FC236}">
                <a16:creationId xmlns:a16="http://schemas.microsoft.com/office/drawing/2014/main" id="{8BAEC36F-8873-4ADE-908B-B2A4E8CD5056}"/>
              </a:ext>
            </a:extLst>
          </p:cNvPr>
          <p:cNvSpPr/>
          <p:nvPr/>
        </p:nvSpPr>
        <p:spPr bwMode="auto">
          <a:xfrm>
            <a:off x="367182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17">
            <a:hlinkClick r:id="rId4" action="ppaction://hlinksldjump" highlightClick="1"/>
            <a:extLst>
              <a:ext uri="{FF2B5EF4-FFF2-40B4-BE49-F238E27FC236}">
                <a16:creationId xmlns:a16="http://schemas.microsoft.com/office/drawing/2014/main" id="{73A7261A-3A7F-4B17-9E1F-AE5DA34B8204}"/>
              </a:ext>
            </a:extLst>
          </p:cNvPr>
          <p:cNvSpPr>
            <a:spLocks noChangeArrowheads="1"/>
          </p:cNvSpPr>
          <p:nvPr/>
        </p:nvSpPr>
        <p:spPr bwMode="auto">
          <a:xfrm>
            <a:off x="7413674" y="4552950"/>
            <a:ext cx="1730326" cy="5905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Daigne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Seigneur</a:t>
            </a:r>
          </a:p>
          <a:p>
            <a:pPr lvl="0" algn="ctr" defTabSz="914400" fontAlgn="base">
              <a:lnSpc>
                <a:spcPct val="90000"/>
              </a:lnSpc>
              <a:spcBef>
                <a:spcPct val="0"/>
              </a:spcBef>
              <a:spcAft>
                <a:spcPct val="0"/>
              </a:spcAft>
              <a:defRPr/>
            </a:pPr>
            <a:r>
              <a:rPr lang="ar-SA" sz="1600" dirty="0">
                <a:latin typeface="Arial" charset="0"/>
                <a:cs typeface="Arial" charset="0"/>
              </a:rPr>
              <a:t>تفضل يا رب</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AutoShape 17">
            <a:hlinkClick r:id="rId5" action="ppaction://hlinksldjump" highlightClick="1"/>
            <a:extLst>
              <a:ext uri="{FF2B5EF4-FFF2-40B4-BE49-F238E27FC236}">
                <a16:creationId xmlns:a16="http://schemas.microsoft.com/office/drawing/2014/main" id="{84475E67-D2AA-D29D-5048-B09D9D30445E}"/>
              </a:ext>
            </a:extLst>
          </p:cNvPr>
          <p:cNvSpPr>
            <a:spLocks noChangeArrowheads="1"/>
          </p:cNvSpPr>
          <p:nvPr/>
        </p:nvSpPr>
        <p:spPr bwMode="auto">
          <a:xfrm>
            <a:off x="4698608" y="4552950"/>
            <a:ext cx="2616591" cy="5905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ar-SA" sz="2000" b="0" i="0" u="none" strike="noStrike" cap="none" normalizeH="0" baseline="0" dirty="0" err="1">
                <a:ln>
                  <a:noFill/>
                </a:ln>
                <a:solidFill>
                  <a:schemeClr val="tx1"/>
                </a:solidFill>
                <a:effectLst/>
                <a:latin typeface="Arial" charset="0"/>
                <a:cs typeface="Arial" charset="0"/>
              </a:rPr>
              <a:t>تسبحة</a:t>
            </a:r>
            <a:r>
              <a:rPr kumimoji="0" lang="ar-SA" sz="2000" b="0" i="0" u="none" strike="noStrike" cap="none" normalizeH="0" baseline="0" dirty="0">
                <a:ln>
                  <a:noFill/>
                </a:ln>
                <a:solidFill>
                  <a:schemeClr val="tx1"/>
                </a:solidFill>
                <a:effectLst/>
                <a:latin typeface="Arial" charset="0"/>
                <a:cs typeface="Arial" charset="0"/>
              </a:rPr>
              <a:t> الملائكة</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Louange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des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anges</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18">
            <a:hlinkClick r:id="rId6" action="ppaction://hlinksldjump" highlightClick="1"/>
            <a:extLst>
              <a:ext uri="{FF2B5EF4-FFF2-40B4-BE49-F238E27FC236}">
                <a16:creationId xmlns:a16="http://schemas.microsoft.com/office/drawing/2014/main" id="{594B8B2B-5C72-82A1-D895-C57BD5FE5B8E}"/>
              </a:ext>
            </a:extLst>
          </p:cNvPr>
          <p:cNvSpPr>
            <a:spLocks noChangeArrowheads="1"/>
          </p:cNvSpPr>
          <p:nvPr/>
        </p:nvSpPr>
        <p:spPr bwMode="auto">
          <a:xfrm>
            <a:off x="0" y="4609960"/>
            <a:ext cx="1905000" cy="53165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Oraison</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des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offrandes</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1300" b="0" i="0" u="none" strike="noStrike" kern="1200" cap="none" spc="0" normalizeH="0" baseline="0" noProof="0" dirty="0">
                <a:ln>
                  <a:noFill/>
                </a:ln>
                <a:solidFill>
                  <a:srgbClr val="FF9900"/>
                </a:solidFill>
                <a:effectLst/>
                <a:uLnTx/>
                <a:uFillTx/>
                <a:latin typeface="Arial" charset="0"/>
                <a:ea typeface="+mn-ea"/>
                <a:cs typeface="Arial" charset="0"/>
              </a:rPr>
              <a:t>(Oblations – </a:t>
            </a:r>
            <a:r>
              <a:rPr kumimoji="0" lang="ar-EG" sz="1300" b="0" i="0" u="none" strike="noStrike" kern="1200" cap="none" spc="0" normalizeH="0" baseline="0" noProof="0" dirty="0">
                <a:ln>
                  <a:noFill/>
                </a:ln>
                <a:solidFill>
                  <a:srgbClr val="FF9900"/>
                </a:solidFill>
                <a:effectLst/>
                <a:uLnTx/>
                <a:uFillTx/>
                <a:latin typeface="Arial" charset="0"/>
                <a:ea typeface="+mn-ea"/>
                <a:cs typeface="Arial" charset="0"/>
              </a:rPr>
              <a:t>(القرابين</a:t>
            </a:r>
            <a:endParaRPr kumimoji="0" lang="en-CA" sz="1300" b="0" i="0" u="none" strike="noStrike" kern="1200" cap="none" spc="0" normalizeH="0" baseline="0" noProof="0" dirty="0">
              <a:ln>
                <a:noFill/>
              </a:ln>
              <a:solidFill>
                <a:srgbClr val="FF9900"/>
              </a:solidFill>
              <a:effectLst/>
              <a:uLnTx/>
              <a:uFillTx/>
              <a:latin typeface="Arial" charset="0"/>
              <a:ea typeface="+mn-ea"/>
              <a:cs typeface="Arial" charset="0"/>
            </a:endParaRPr>
          </a:p>
        </p:txBody>
      </p:sp>
    </p:spTree>
  </p:cSld>
  <p:clrMapOvr>
    <a:masterClrMapping/>
  </p:clrMapOvr>
  <p:transition/>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أكاليل غير مضمحلة، جعلها الرب، علي جميع، صفوف الشهداء</a:t>
            </a:r>
            <a:endParaRPr lang="fr-FR" sz="3300">
              <a:solidFill>
                <a:srgbClr val="FFFFFF"/>
              </a:solidFill>
              <a:cs typeface="Arial" charset="0"/>
            </a:endParaRPr>
          </a:p>
        </p:txBody>
      </p:sp>
      <p:sp>
        <p:nvSpPr>
          <p:cNvPr id="55299"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¿Han`,lom `natlwm@ aftyitou `nje P=o=c@ hijen `p,oroc tyrf @ `nte nimarturoc.</a:t>
            </a:r>
          </a:p>
        </p:txBody>
      </p:sp>
      <p:sp>
        <p:nvSpPr>
          <p:cNvPr id="55300"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Couronnes impérissables</a:t>
            </a:r>
          </a:p>
          <a:p>
            <a:pPr algn="ctr" fontAlgn="base">
              <a:spcBef>
                <a:spcPct val="0"/>
              </a:spcBef>
              <a:spcAft>
                <a:spcPct val="0"/>
              </a:spcAft>
            </a:pPr>
            <a:r>
              <a:rPr lang="fr-FR" sz="2400" b="1" dirty="0">
                <a:solidFill>
                  <a:srgbClr val="FFFFFF"/>
                </a:solidFill>
                <a:latin typeface="Book Antiqua" pitchFamily="18" charset="0"/>
                <a:cs typeface="Arial" charset="0"/>
              </a:rPr>
              <a:t>Qui ne tarissent point</a:t>
            </a:r>
          </a:p>
          <a:p>
            <a:pPr algn="ctr" fontAlgn="base">
              <a:spcBef>
                <a:spcPct val="0"/>
              </a:spcBef>
              <a:spcAft>
                <a:spcPct val="0"/>
              </a:spcAft>
            </a:pPr>
            <a:r>
              <a:rPr lang="fr-FR" sz="2400" b="1" dirty="0">
                <a:solidFill>
                  <a:srgbClr val="FFFFFF"/>
                </a:solidFill>
                <a:latin typeface="Book Antiqua" pitchFamily="18" charset="0"/>
                <a:cs typeface="Arial" charset="0"/>
              </a:rPr>
              <a:t>Que le Seigneur dépose</a:t>
            </a:r>
          </a:p>
          <a:p>
            <a:pPr algn="ctr" fontAlgn="base">
              <a:spcBef>
                <a:spcPct val="0"/>
              </a:spcBef>
              <a:spcAft>
                <a:spcPct val="0"/>
              </a:spcAft>
            </a:pPr>
            <a:r>
              <a:rPr lang="fr-FR" sz="2400" b="1" dirty="0">
                <a:solidFill>
                  <a:srgbClr val="FFFFFF"/>
                </a:solidFill>
                <a:latin typeface="Book Antiqua" pitchFamily="18" charset="0"/>
                <a:cs typeface="Arial" charset="0"/>
              </a:rPr>
              <a:t>Sur les chœurs des martyrs</a:t>
            </a:r>
          </a:p>
        </p:txBody>
      </p:sp>
      <p:sp>
        <p:nvSpPr>
          <p:cNvPr id="2" name="Action Button: Custom 11">
            <a:hlinkClick r:id="rId2" action="ppaction://hlinksldjump" highlightClick="1"/>
            <a:extLst>
              <a:ext uri="{FF2B5EF4-FFF2-40B4-BE49-F238E27FC236}">
                <a16:creationId xmlns:a16="http://schemas.microsoft.com/office/drawing/2014/main" id="{5C6CEA37-989C-2C61-8870-24790209AF5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62161324"/>
      </p:ext>
    </p:extLst>
  </p:cSld>
  <p:clrMapOvr>
    <a:masterClrMapping/>
  </p:clrMapOvr>
  <p:transition/>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أنقذهم وخلصهم، لأنهم إلتجأوا اليه، وعيدوا معه، في ملكوته</a:t>
            </a:r>
            <a:endParaRPr lang="fr-FR" sz="3300">
              <a:solidFill>
                <a:srgbClr val="FFFFFF"/>
              </a:solidFill>
              <a:cs typeface="Arial" charset="0"/>
            </a:endParaRPr>
          </a:p>
        </p:txBody>
      </p:sp>
      <p:sp>
        <p:nvSpPr>
          <p:cNvPr id="56323"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Aftoujwou afnahmou@ je auvwt harof@ auersai nemaf@ qen tefmetouro.</a:t>
            </a:r>
            <a:endParaRPr lang="fr-FR" sz="2700">
              <a:solidFill>
                <a:srgbClr val="FFFFFF"/>
              </a:solidFill>
              <a:latin typeface="CS Avva Shenouda" pitchFamily="34" charset="0"/>
              <a:cs typeface="Arial" charset="0"/>
            </a:endParaRPr>
          </a:p>
        </p:txBody>
      </p:sp>
      <p:sp>
        <p:nvSpPr>
          <p:cNvPr id="56324"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Il les secourt, les sauve</a:t>
            </a:r>
          </a:p>
          <a:p>
            <a:pPr algn="ctr" fontAlgn="base">
              <a:spcBef>
                <a:spcPct val="0"/>
              </a:spcBef>
              <a:spcAft>
                <a:spcPct val="0"/>
              </a:spcAft>
            </a:pPr>
            <a:r>
              <a:rPr lang="fr-FR" sz="2400" b="1" dirty="0">
                <a:solidFill>
                  <a:srgbClr val="FFFFFF"/>
                </a:solidFill>
                <a:latin typeface="Book Antiqua" pitchFamily="18" charset="0"/>
                <a:cs typeface="Arial" charset="0"/>
              </a:rPr>
              <a:t>Car ils recourent à Lui</a:t>
            </a:r>
          </a:p>
          <a:p>
            <a:pPr algn="ctr" fontAlgn="base">
              <a:spcBef>
                <a:spcPct val="0"/>
              </a:spcBef>
              <a:spcAft>
                <a:spcPct val="0"/>
              </a:spcAft>
            </a:pPr>
            <a:r>
              <a:rPr lang="fr-FR" sz="2400" b="1" dirty="0">
                <a:solidFill>
                  <a:srgbClr val="FFFFFF"/>
                </a:solidFill>
                <a:latin typeface="Book Antiqua" pitchFamily="18" charset="0"/>
                <a:cs typeface="Arial" charset="0"/>
              </a:rPr>
              <a:t>Et alors ils célébrèrent</a:t>
            </a:r>
          </a:p>
          <a:p>
            <a:pPr algn="ctr" fontAlgn="base">
              <a:spcBef>
                <a:spcPct val="0"/>
              </a:spcBef>
              <a:spcAft>
                <a:spcPct val="0"/>
              </a:spcAft>
            </a:pPr>
            <a:r>
              <a:rPr lang="fr-FR" sz="2400" b="1" dirty="0">
                <a:solidFill>
                  <a:srgbClr val="FFFFFF"/>
                </a:solidFill>
                <a:latin typeface="Book Antiqua" pitchFamily="18" charset="0"/>
                <a:cs typeface="Arial" charset="0"/>
              </a:rPr>
              <a:t>Ensemble, en Son Royaume.</a:t>
            </a:r>
          </a:p>
        </p:txBody>
      </p:sp>
      <p:sp>
        <p:nvSpPr>
          <p:cNvPr id="2" name="Action Button: Custom 11">
            <a:hlinkClick r:id="rId2" action="ppaction://hlinksldjump" highlightClick="1"/>
            <a:extLst>
              <a:ext uri="{FF2B5EF4-FFF2-40B4-BE49-F238E27FC236}">
                <a16:creationId xmlns:a16="http://schemas.microsoft.com/office/drawing/2014/main" id="{A7BAB5A2-6903-1815-983F-14BD8024111E}"/>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72456793"/>
      </p:ext>
    </p:extLst>
  </p:cSld>
  <p:clrMapOvr>
    <a:masterClrMapping/>
  </p:clrMapOvr>
  <p:transition/>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بصلوات، جميع صفوف الشهداء، يارب انعم لنا، بمغفرة خطايانا</a:t>
            </a:r>
            <a:endParaRPr lang="fr-FR" sz="3300">
              <a:solidFill>
                <a:srgbClr val="FFFFFF"/>
              </a:solidFill>
              <a:cs typeface="Arial" charset="0"/>
            </a:endParaRPr>
          </a:p>
        </p:txBody>
      </p:sp>
      <p:sp>
        <p:nvSpPr>
          <p:cNvPr id="57347"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Hiten nieu,y @ `nte `p,oroc tyrf `nte nimarturoc@ P=o=c....</a:t>
            </a:r>
          </a:p>
        </p:txBody>
      </p:sp>
      <p:sp>
        <p:nvSpPr>
          <p:cNvPr id="57348"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Par les prières de </a:t>
            </a:r>
          </a:p>
          <a:p>
            <a:pPr algn="ctr" fontAlgn="base">
              <a:spcBef>
                <a:spcPct val="0"/>
              </a:spcBef>
              <a:spcAft>
                <a:spcPct val="0"/>
              </a:spcAft>
            </a:pPr>
            <a:r>
              <a:rPr lang="fr-FR" sz="2400" b="1" dirty="0">
                <a:solidFill>
                  <a:srgbClr val="FFFFFF"/>
                </a:solidFill>
                <a:latin typeface="Book Antiqua" pitchFamily="18" charset="0"/>
                <a:cs typeface="Arial" charset="0"/>
              </a:rPr>
              <a:t>tous les chœurs des martyrs, </a:t>
            </a:r>
          </a:p>
          <a:p>
            <a:pPr algn="ctr" fontAlgn="base">
              <a:spcBef>
                <a:spcPct val="0"/>
              </a:spcBef>
              <a:spcAft>
                <a:spcPct val="0"/>
              </a:spcAft>
            </a:pPr>
            <a:r>
              <a:rPr lang="fr-FR" sz="2400" b="1" dirty="0">
                <a:solidFill>
                  <a:srgbClr val="FFFFFF"/>
                </a:solidFill>
                <a:latin typeface="Book Antiqua" pitchFamily="18" charset="0"/>
                <a:cs typeface="Arial" charset="0"/>
              </a:rPr>
              <a:t>Seigneur accorde-nous </a:t>
            </a:r>
          </a:p>
          <a:p>
            <a:pPr algn="ctr" fontAlgn="base">
              <a:spcBef>
                <a:spcPct val="0"/>
              </a:spcBef>
              <a:spcAft>
                <a:spcPct val="0"/>
              </a:spcAft>
            </a:pPr>
            <a:r>
              <a:rPr lang="fr-FR" sz="2400" b="1" dirty="0">
                <a:solidFill>
                  <a:srgbClr val="FFFFFF"/>
                </a:solidFill>
                <a:latin typeface="Book Antiqua" pitchFamily="18" charset="0"/>
                <a:cs typeface="Arial" charset="0"/>
              </a:rPr>
              <a:t>Le pardon de nos péchés.</a:t>
            </a:r>
          </a:p>
        </p:txBody>
      </p:sp>
      <p:sp>
        <p:nvSpPr>
          <p:cNvPr id="2" name="Action Button: Custom 11">
            <a:hlinkClick r:id="rId2" action="ppaction://hlinksldjump" highlightClick="1"/>
            <a:extLst>
              <a:ext uri="{FF2B5EF4-FFF2-40B4-BE49-F238E27FC236}">
                <a16:creationId xmlns:a16="http://schemas.microsoft.com/office/drawing/2014/main" id="{E7939E1A-9E29-7D24-3D8F-BCCDAA649664}"/>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33960871"/>
      </p:ext>
    </p:extLst>
  </p:cSld>
  <p:clrMapOvr>
    <a:masterClrMapping/>
  </p:clrMapOvr>
  <p:transition/>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قديسوك، يباركونك، وينطقون بمجد، ملكوتك</a:t>
            </a:r>
            <a:endParaRPr lang="fr-FR" sz="3300">
              <a:solidFill>
                <a:srgbClr val="FFFFFF"/>
              </a:solidFill>
              <a:cs typeface="Arial" charset="0"/>
            </a:endParaRPr>
          </a:p>
        </p:txBody>
      </p:sp>
      <p:sp>
        <p:nvSpPr>
          <p:cNvPr id="58371" name="Rectangle 5"/>
          <p:cNvSpPr>
            <a:spLocks noChangeArrowheads="1"/>
          </p:cNvSpPr>
          <p:nvPr/>
        </p:nvSpPr>
        <p:spPr bwMode="auto">
          <a:xfrm>
            <a:off x="1385887" y="250031"/>
            <a:ext cx="3509963" cy="133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Ny=e=;=u `ntak@ eu`e`cmou</a:t>
            </a:r>
          </a:p>
          <a:p>
            <a:pPr algn="just" fontAlgn="base">
              <a:spcBef>
                <a:spcPct val="0"/>
              </a:spcBef>
              <a:spcAft>
                <a:spcPct val="0"/>
              </a:spcAft>
            </a:pPr>
            <a:r>
              <a:rPr lang="pt-BR" sz="2700">
                <a:solidFill>
                  <a:srgbClr val="FFFFFF"/>
                </a:solidFill>
                <a:latin typeface="CS Avva Shenouda" pitchFamily="34" charset="0"/>
                <a:cs typeface="Arial" charset="0"/>
              </a:rPr>
              <a:t> `erok@ eu`ecaji `m`p`wou</a:t>
            </a:r>
          </a:p>
          <a:p>
            <a:pPr algn="just" fontAlgn="base">
              <a:spcBef>
                <a:spcPct val="0"/>
              </a:spcBef>
              <a:spcAft>
                <a:spcPct val="0"/>
              </a:spcAft>
            </a:pPr>
            <a:r>
              <a:rPr lang="pt-BR" sz="2700">
                <a:solidFill>
                  <a:srgbClr val="FFFFFF"/>
                </a:solidFill>
                <a:latin typeface="CS Avva Shenouda" pitchFamily="34" charset="0"/>
                <a:cs typeface="Arial" charset="0"/>
              </a:rPr>
              <a:t>@ `nte tekmetouro.</a:t>
            </a:r>
            <a:endParaRPr lang="fr-FR" sz="2700">
              <a:solidFill>
                <a:srgbClr val="FFFFFF"/>
              </a:solidFill>
              <a:latin typeface="CS Avva Shenouda" pitchFamily="34" charset="0"/>
              <a:cs typeface="Arial" charset="0"/>
            </a:endParaRPr>
          </a:p>
        </p:txBody>
      </p:sp>
      <p:sp>
        <p:nvSpPr>
          <p:cNvPr id="58372"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Tous Tes saints Te bénissent</a:t>
            </a:r>
          </a:p>
          <a:p>
            <a:pPr algn="ctr" fontAlgn="base">
              <a:spcBef>
                <a:spcPct val="0"/>
              </a:spcBef>
              <a:spcAft>
                <a:spcPct val="0"/>
              </a:spcAft>
            </a:pPr>
            <a:r>
              <a:rPr lang="fr-FR" sz="2400" b="1" dirty="0">
                <a:solidFill>
                  <a:srgbClr val="FFFFFF"/>
                </a:solidFill>
                <a:latin typeface="Book Antiqua" pitchFamily="18" charset="0"/>
                <a:cs typeface="Arial" charset="0"/>
              </a:rPr>
              <a:t>Et aussi ils proclament</a:t>
            </a:r>
          </a:p>
          <a:p>
            <a:pPr algn="ctr" fontAlgn="base">
              <a:spcBef>
                <a:spcPct val="0"/>
              </a:spcBef>
              <a:spcAft>
                <a:spcPct val="0"/>
              </a:spcAft>
            </a:pPr>
            <a:r>
              <a:rPr lang="fr-FR" sz="2400" b="1" dirty="0">
                <a:solidFill>
                  <a:srgbClr val="FFFFFF"/>
                </a:solidFill>
                <a:latin typeface="Book Antiqua" pitchFamily="18" charset="0"/>
                <a:cs typeface="Arial" charset="0"/>
              </a:rPr>
              <a:t>Ils proclament la gloire</a:t>
            </a:r>
          </a:p>
          <a:p>
            <a:pPr algn="ctr" fontAlgn="base">
              <a:spcBef>
                <a:spcPct val="0"/>
              </a:spcBef>
              <a:spcAft>
                <a:spcPct val="0"/>
              </a:spcAft>
            </a:pPr>
            <a:r>
              <a:rPr lang="fr-FR" sz="2400" b="1" dirty="0">
                <a:solidFill>
                  <a:srgbClr val="FFFFFF"/>
                </a:solidFill>
                <a:latin typeface="Book Antiqua" pitchFamily="18" charset="0"/>
                <a:cs typeface="Arial" charset="0"/>
              </a:rPr>
              <a:t>La gloire de Ton royaume</a:t>
            </a:r>
          </a:p>
        </p:txBody>
      </p:sp>
      <p:sp>
        <p:nvSpPr>
          <p:cNvPr id="2" name="Action Button: Custom 11">
            <a:hlinkClick r:id="rId2" action="ppaction://hlinksldjump" highlightClick="1"/>
            <a:extLst>
              <a:ext uri="{FF2B5EF4-FFF2-40B4-BE49-F238E27FC236}">
                <a16:creationId xmlns:a16="http://schemas.microsoft.com/office/drawing/2014/main" id="{D2FB0FF3-341B-2AF1-430D-AD1CC0F87F26}"/>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06574839"/>
      </p:ext>
    </p:extLst>
  </p:cSld>
  <p:clrMapOvr>
    <a:masterClrMapping/>
  </p:clrMapOvr>
  <p:transition/>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ملكوتك يا إلهي، ملكوت أبدي، وربوبيتك، إلي كل الأجيال</a:t>
            </a:r>
            <a:endParaRPr lang="fr-FR" sz="3300">
              <a:solidFill>
                <a:srgbClr val="FFFFFF"/>
              </a:solidFill>
              <a:cs typeface="Arial" charset="0"/>
            </a:endParaRPr>
          </a:p>
        </p:txBody>
      </p:sp>
      <p:sp>
        <p:nvSpPr>
          <p:cNvPr id="59395"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¿Tekmetouro Panou]@ oumetouro</a:t>
            </a:r>
          </a:p>
          <a:p>
            <a:pPr algn="just" fontAlgn="base">
              <a:spcBef>
                <a:spcPct val="0"/>
              </a:spcBef>
              <a:spcAft>
                <a:spcPct val="0"/>
              </a:spcAft>
            </a:pPr>
            <a:r>
              <a:rPr lang="fr-FR" sz="2700">
                <a:solidFill>
                  <a:srgbClr val="FFFFFF"/>
                </a:solidFill>
                <a:latin typeface="CS Avva Shenouda" pitchFamily="34" charset="0"/>
                <a:cs typeface="Arial" charset="0"/>
              </a:rPr>
              <a:t> `n`eneh @ ouoh tekmet=o=c@ sa nigene`a tyrou.</a:t>
            </a:r>
          </a:p>
        </p:txBody>
      </p:sp>
      <p:sp>
        <p:nvSpPr>
          <p:cNvPr id="59396"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Ton royaume, ô mon Dieu</a:t>
            </a:r>
          </a:p>
          <a:p>
            <a:pPr algn="ctr" fontAlgn="base">
              <a:spcBef>
                <a:spcPct val="0"/>
              </a:spcBef>
              <a:spcAft>
                <a:spcPct val="0"/>
              </a:spcAft>
            </a:pPr>
            <a:r>
              <a:rPr lang="fr-FR" sz="2400" b="1" dirty="0">
                <a:solidFill>
                  <a:srgbClr val="FFFFFF"/>
                </a:solidFill>
                <a:latin typeface="Book Antiqua" pitchFamily="18" charset="0"/>
                <a:cs typeface="Arial" charset="0"/>
              </a:rPr>
              <a:t>Est royaume éternel</a:t>
            </a:r>
          </a:p>
          <a:p>
            <a:pPr algn="ctr" fontAlgn="base">
              <a:spcBef>
                <a:spcPct val="0"/>
              </a:spcBef>
              <a:spcAft>
                <a:spcPct val="0"/>
              </a:spcAft>
            </a:pPr>
            <a:r>
              <a:rPr lang="fr-FR" sz="2400" b="1" dirty="0">
                <a:solidFill>
                  <a:srgbClr val="FFFFFF"/>
                </a:solidFill>
                <a:latin typeface="Book Antiqua" pitchFamily="18" charset="0"/>
                <a:cs typeface="Arial" charset="0"/>
              </a:rPr>
              <a:t>Et Tu es le Seigneur</a:t>
            </a:r>
          </a:p>
          <a:p>
            <a:pPr algn="ctr" fontAlgn="base">
              <a:spcBef>
                <a:spcPct val="0"/>
              </a:spcBef>
              <a:spcAft>
                <a:spcPct val="0"/>
              </a:spcAft>
            </a:pPr>
            <a:r>
              <a:rPr lang="fr-FR" sz="2400" b="1" dirty="0">
                <a:solidFill>
                  <a:srgbClr val="FFFFFF"/>
                </a:solidFill>
                <a:latin typeface="Book Antiqua" pitchFamily="18" charset="0"/>
                <a:cs typeface="Arial" charset="0"/>
              </a:rPr>
              <a:t>De toutes générations</a:t>
            </a:r>
          </a:p>
        </p:txBody>
      </p:sp>
      <p:sp>
        <p:nvSpPr>
          <p:cNvPr id="2" name="Action Button: Custom 11">
            <a:hlinkClick r:id="rId2" action="ppaction://hlinksldjump" highlightClick="1"/>
            <a:extLst>
              <a:ext uri="{FF2B5EF4-FFF2-40B4-BE49-F238E27FC236}">
                <a16:creationId xmlns:a16="http://schemas.microsoft.com/office/drawing/2014/main" id="{4189C2D5-61BD-9B7F-426C-1EBC9E95AE9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35709568"/>
      </p:ext>
    </p:extLst>
  </p:cSld>
  <p:clrMapOvr>
    <a:masterClrMapping/>
  </p:clrMapOvr>
  <p:transition/>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4"/>
          <p:cNvSpPr>
            <a:spLocks noChangeArrowheads="1"/>
          </p:cNvSpPr>
          <p:nvPr/>
        </p:nvSpPr>
        <p:spPr bwMode="auto">
          <a:xfrm>
            <a:off x="5004197" y="255985"/>
            <a:ext cx="2905125" cy="2631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بصلوات كافة مصاف لابسي الصليب، والأبرار والصديقين، يارب انعم...</a:t>
            </a:r>
            <a:endParaRPr lang="fr-FR" sz="3300">
              <a:solidFill>
                <a:srgbClr val="FFFFFF"/>
              </a:solidFill>
              <a:cs typeface="Arial" charset="0"/>
            </a:endParaRPr>
          </a:p>
        </p:txBody>
      </p:sp>
      <p:sp>
        <p:nvSpPr>
          <p:cNvPr id="60419"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Hiten nieu,y @ `nte</a:t>
            </a:r>
          </a:p>
          <a:p>
            <a:pPr algn="just" fontAlgn="base">
              <a:spcBef>
                <a:spcPct val="0"/>
              </a:spcBef>
              <a:spcAft>
                <a:spcPct val="0"/>
              </a:spcAft>
            </a:pPr>
            <a:r>
              <a:rPr lang="pt-BR" sz="2700">
                <a:solidFill>
                  <a:srgbClr val="FFFFFF"/>
                </a:solidFill>
                <a:latin typeface="CS Avva Shenouda" pitchFamily="34" charset="0"/>
                <a:cs typeface="Arial" charset="0"/>
              </a:rPr>
              <a:t> `p,oroc tyrf `nte ni`ctaurovoroc@ nem ni`;myi nem nidikeoc@ P=o=c...</a:t>
            </a:r>
            <a:endParaRPr lang="fr-FR" sz="2700">
              <a:solidFill>
                <a:srgbClr val="FFFFFF"/>
              </a:solidFill>
              <a:latin typeface="CS Avva Shenouda" pitchFamily="34" charset="0"/>
              <a:cs typeface="Arial" charset="0"/>
            </a:endParaRPr>
          </a:p>
        </p:txBody>
      </p:sp>
      <p:sp>
        <p:nvSpPr>
          <p:cNvPr id="60420" name="Rectangle 6"/>
          <p:cNvSpPr>
            <a:spLocks noChangeArrowheads="1"/>
          </p:cNvSpPr>
          <p:nvPr/>
        </p:nvSpPr>
        <p:spPr bwMode="auto">
          <a:xfrm>
            <a:off x="1709738" y="2969419"/>
            <a:ext cx="5832872"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Par les prières des justes</a:t>
            </a:r>
          </a:p>
          <a:p>
            <a:pPr algn="ctr" fontAlgn="base">
              <a:spcBef>
                <a:spcPct val="0"/>
              </a:spcBef>
              <a:spcAft>
                <a:spcPct val="0"/>
              </a:spcAft>
            </a:pPr>
            <a:r>
              <a:rPr lang="fr-FR" sz="2400" b="1" dirty="0">
                <a:solidFill>
                  <a:srgbClr val="FFFFFF"/>
                </a:solidFill>
                <a:latin typeface="Book Antiqua" pitchFamily="18" charset="0"/>
                <a:cs typeface="Arial" charset="0"/>
              </a:rPr>
              <a:t>Et pieux, qui portent la croix</a:t>
            </a:r>
          </a:p>
          <a:p>
            <a:pPr algn="ctr" fontAlgn="base">
              <a:spcBef>
                <a:spcPct val="0"/>
              </a:spcBef>
              <a:spcAft>
                <a:spcPct val="0"/>
              </a:spcAft>
            </a:pPr>
            <a:r>
              <a:rPr lang="fr-FR" sz="2400" b="1" dirty="0">
                <a:solidFill>
                  <a:srgbClr val="FFFFFF"/>
                </a:solidFill>
                <a:latin typeface="Book Antiqua" pitchFamily="18" charset="0"/>
                <a:cs typeface="Arial" charset="0"/>
              </a:rPr>
              <a:t>Seigneur accorde-nous</a:t>
            </a:r>
          </a:p>
          <a:p>
            <a:pPr algn="ctr" fontAlgn="base">
              <a:spcBef>
                <a:spcPct val="0"/>
              </a:spcBef>
              <a:spcAft>
                <a:spcPct val="0"/>
              </a:spcAft>
            </a:pPr>
            <a:r>
              <a:rPr lang="fr-FR" sz="2400" b="1" dirty="0">
                <a:solidFill>
                  <a:srgbClr val="FFFFFF"/>
                </a:solidFill>
                <a:latin typeface="Book Antiqua" pitchFamily="18" charset="0"/>
                <a:cs typeface="Arial" charset="0"/>
              </a:rPr>
              <a:t>Le Pardon de nos péchés</a:t>
            </a:r>
          </a:p>
        </p:txBody>
      </p:sp>
      <p:sp>
        <p:nvSpPr>
          <p:cNvPr id="2" name="Action Button: Custom 11">
            <a:hlinkClick r:id="rId2" action="ppaction://hlinksldjump" highlightClick="1"/>
            <a:extLst>
              <a:ext uri="{FF2B5EF4-FFF2-40B4-BE49-F238E27FC236}">
                <a16:creationId xmlns:a16="http://schemas.microsoft.com/office/drawing/2014/main" id="{458690FE-C31D-A6EA-6F6E-6F8B6B8A814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46347406"/>
      </p:ext>
    </p:extLst>
  </p:cSld>
  <p:clrMapOvr>
    <a:masterClrMapping/>
  </p:clrMapOvr>
  <p:transition/>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لإيليا، النبي المتعفف، وإليشع، تلميذه المختار</a:t>
            </a:r>
            <a:endParaRPr lang="fr-FR" sz="3300">
              <a:solidFill>
                <a:srgbClr val="FFFFFF"/>
              </a:solidFill>
              <a:cs typeface="Arial" charset="0"/>
            </a:endParaRPr>
          </a:p>
        </p:txBody>
      </p:sp>
      <p:sp>
        <p:nvSpPr>
          <p:cNvPr id="61443"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&lt;ere Yliac@ picovron `m`provytyc@ nem Eliceoc @ pefcwtp `mma;ytyc.</a:t>
            </a:r>
          </a:p>
        </p:txBody>
      </p:sp>
      <p:sp>
        <p:nvSpPr>
          <p:cNvPr id="61444"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Et salut à Élie</a:t>
            </a:r>
          </a:p>
          <a:p>
            <a:pPr algn="ctr" fontAlgn="base">
              <a:spcBef>
                <a:spcPct val="0"/>
              </a:spcBef>
              <a:spcAft>
                <a:spcPct val="0"/>
              </a:spcAft>
            </a:pPr>
            <a:r>
              <a:rPr lang="fr-FR" sz="2400" b="1" dirty="0">
                <a:solidFill>
                  <a:srgbClr val="FFFFFF"/>
                </a:solidFill>
                <a:latin typeface="Book Antiqua" pitchFamily="18" charset="0"/>
                <a:cs typeface="Arial" charset="0"/>
              </a:rPr>
              <a:t>Prophète vertueux</a:t>
            </a:r>
          </a:p>
          <a:p>
            <a:pPr algn="ctr" fontAlgn="base">
              <a:spcBef>
                <a:spcPct val="0"/>
              </a:spcBef>
              <a:spcAft>
                <a:spcPct val="0"/>
              </a:spcAft>
            </a:pPr>
            <a:r>
              <a:rPr lang="fr-FR" sz="2400" b="1" dirty="0">
                <a:solidFill>
                  <a:srgbClr val="FFFFFF"/>
                </a:solidFill>
                <a:latin typeface="Book Antiqua" pitchFamily="18" charset="0"/>
                <a:cs typeface="Arial" charset="0"/>
              </a:rPr>
              <a:t>Aussi à Élisée</a:t>
            </a:r>
          </a:p>
          <a:p>
            <a:pPr algn="ctr" fontAlgn="base">
              <a:spcBef>
                <a:spcPct val="0"/>
              </a:spcBef>
              <a:spcAft>
                <a:spcPct val="0"/>
              </a:spcAft>
            </a:pPr>
            <a:r>
              <a:rPr lang="fr-FR" sz="2400" b="1" dirty="0">
                <a:solidFill>
                  <a:srgbClr val="FFFFFF"/>
                </a:solidFill>
                <a:latin typeface="Book Antiqua" pitchFamily="18" charset="0"/>
                <a:cs typeface="Arial" charset="0"/>
              </a:rPr>
              <a:t>Son disciple choisi</a:t>
            </a:r>
          </a:p>
        </p:txBody>
      </p:sp>
      <p:sp>
        <p:nvSpPr>
          <p:cNvPr id="2" name="Action Button: Custom 11">
            <a:hlinkClick r:id="rId2" action="ppaction://hlinksldjump" highlightClick="1"/>
            <a:extLst>
              <a:ext uri="{FF2B5EF4-FFF2-40B4-BE49-F238E27FC236}">
                <a16:creationId xmlns:a16="http://schemas.microsoft.com/office/drawing/2014/main" id="{2BFADE7C-CFF8-74BA-943E-314F0DACF281}"/>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48972643"/>
      </p:ext>
    </p:extLst>
  </p:cSld>
  <p:clrMapOvr>
    <a:masterClrMapping/>
  </p:clrMapOvr>
  <p:transition/>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المبشر العظيم، في كورة مصر، مرقس الرسول، مدبرها الاول.</a:t>
            </a:r>
            <a:endParaRPr lang="fr-FR" sz="3300">
              <a:solidFill>
                <a:srgbClr val="FFFFFF"/>
              </a:solidFill>
              <a:cs typeface="Arial" charset="0"/>
            </a:endParaRPr>
          </a:p>
        </p:txBody>
      </p:sp>
      <p:sp>
        <p:nvSpPr>
          <p:cNvPr id="62467"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Pinis] `nrefhiwis@ qen ],wra `nte &lt;ymi@ Markoc pi`apoctoloc@ pecsorp `nneferhemi.</a:t>
            </a:r>
            <a:endParaRPr lang="fr-FR" sz="2700">
              <a:solidFill>
                <a:srgbClr val="FFFFFF"/>
              </a:solidFill>
              <a:latin typeface="CS Avva Shenouda" pitchFamily="34" charset="0"/>
              <a:cs typeface="Arial" charset="0"/>
            </a:endParaRPr>
          </a:p>
        </p:txBody>
      </p:sp>
      <p:sp>
        <p:nvSpPr>
          <p:cNvPr id="62468"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Le grand prédicateur</a:t>
            </a:r>
          </a:p>
          <a:p>
            <a:pPr algn="ctr" fontAlgn="base">
              <a:spcBef>
                <a:spcPct val="0"/>
              </a:spcBef>
              <a:spcAft>
                <a:spcPct val="0"/>
              </a:spcAft>
            </a:pPr>
            <a:r>
              <a:rPr lang="fr-FR" sz="2400" b="1" dirty="0">
                <a:solidFill>
                  <a:srgbClr val="FFFFFF"/>
                </a:solidFill>
                <a:latin typeface="Book Antiqua" pitchFamily="18" charset="0"/>
                <a:cs typeface="Arial" charset="0"/>
              </a:rPr>
              <a:t>Sur la terre d'Égypte</a:t>
            </a:r>
          </a:p>
          <a:p>
            <a:pPr algn="ctr" fontAlgn="base">
              <a:spcBef>
                <a:spcPct val="0"/>
              </a:spcBef>
              <a:spcAft>
                <a:spcPct val="0"/>
              </a:spcAft>
            </a:pPr>
            <a:r>
              <a:rPr lang="fr-FR" sz="2400" b="1" dirty="0">
                <a:solidFill>
                  <a:srgbClr val="FFFFFF"/>
                </a:solidFill>
                <a:latin typeface="Book Antiqua" pitchFamily="18" charset="0"/>
                <a:cs typeface="Arial" charset="0"/>
              </a:rPr>
              <a:t>L’apôtre Marc, c’est le</a:t>
            </a:r>
          </a:p>
          <a:p>
            <a:pPr algn="ctr" fontAlgn="base">
              <a:spcBef>
                <a:spcPct val="0"/>
              </a:spcBef>
              <a:spcAft>
                <a:spcPct val="0"/>
              </a:spcAft>
            </a:pPr>
            <a:r>
              <a:rPr lang="fr-FR" sz="2400" b="1" dirty="0">
                <a:solidFill>
                  <a:srgbClr val="FFFFFF"/>
                </a:solidFill>
                <a:latin typeface="Book Antiqua" pitchFamily="18" charset="0"/>
                <a:cs typeface="Arial" charset="0"/>
              </a:rPr>
              <a:t>Premier à la guider</a:t>
            </a:r>
          </a:p>
        </p:txBody>
      </p:sp>
      <p:sp>
        <p:nvSpPr>
          <p:cNvPr id="2" name="Action Button: Custom 11">
            <a:hlinkClick r:id="rId2" action="ppaction://hlinksldjump" highlightClick="1"/>
            <a:extLst>
              <a:ext uri="{FF2B5EF4-FFF2-40B4-BE49-F238E27FC236}">
                <a16:creationId xmlns:a16="http://schemas.microsoft.com/office/drawing/2014/main" id="{FE2B9FFA-E9AE-4BAE-391D-4E4EB020C68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45108200"/>
      </p:ext>
    </p:extLst>
  </p:cSld>
  <p:clrMapOvr>
    <a:masterClrMapping/>
  </p:clrMapOvr>
  <p:transition/>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انت هي أم الله، يا مريم العذراء، اطلبي منه عنا، أن يرحم جنسنا.</a:t>
            </a:r>
            <a:endParaRPr lang="fr-FR" sz="3300">
              <a:solidFill>
                <a:srgbClr val="FFFFFF"/>
              </a:solidFill>
              <a:cs typeface="Arial" charset="0"/>
            </a:endParaRPr>
          </a:p>
        </p:txBody>
      </p:sp>
      <p:sp>
        <p:nvSpPr>
          <p:cNvPr id="63491"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N;o pe `;mau `mV]@ Mari`a ]par;enoc@ twbh `mmof `ejwn@ e;refnai qa pengenoc.</a:t>
            </a:r>
          </a:p>
        </p:txBody>
      </p:sp>
      <p:sp>
        <p:nvSpPr>
          <p:cNvPr id="63492"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Tu es la Mère de Dieu</a:t>
            </a:r>
          </a:p>
          <a:p>
            <a:pPr algn="ctr" fontAlgn="base">
              <a:spcBef>
                <a:spcPct val="0"/>
              </a:spcBef>
              <a:spcAft>
                <a:spcPct val="0"/>
              </a:spcAft>
            </a:pPr>
            <a:r>
              <a:rPr lang="fr-FR" sz="2400" b="1" dirty="0">
                <a:solidFill>
                  <a:srgbClr val="FFFFFF"/>
                </a:solidFill>
                <a:latin typeface="Book Antiqua" pitchFamily="18" charset="0"/>
                <a:cs typeface="Arial" charset="0"/>
              </a:rPr>
              <a:t>Ô toi Vierge Marie</a:t>
            </a:r>
          </a:p>
          <a:p>
            <a:pPr algn="ctr" fontAlgn="base">
              <a:spcBef>
                <a:spcPct val="0"/>
              </a:spcBef>
              <a:spcAft>
                <a:spcPct val="0"/>
              </a:spcAft>
            </a:pPr>
            <a:r>
              <a:rPr lang="fr-FR" sz="2400" b="1" dirty="0">
                <a:solidFill>
                  <a:srgbClr val="FFFFFF"/>
                </a:solidFill>
                <a:latin typeface="Book Antiqua" pitchFamily="18" charset="0"/>
                <a:cs typeface="Arial" charset="0"/>
              </a:rPr>
              <a:t>Implore-Le, qu’Il prenne</a:t>
            </a:r>
          </a:p>
          <a:p>
            <a:pPr algn="ctr" fontAlgn="base">
              <a:spcBef>
                <a:spcPct val="0"/>
              </a:spcBef>
              <a:spcAft>
                <a:spcPct val="0"/>
              </a:spcAft>
            </a:pPr>
            <a:r>
              <a:rPr lang="fr-FR" sz="2400" b="1" dirty="0">
                <a:solidFill>
                  <a:srgbClr val="FFFFFF"/>
                </a:solidFill>
                <a:latin typeface="Book Antiqua" pitchFamily="18" charset="0"/>
                <a:cs typeface="Arial" charset="0"/>
              </a:rPr>
              <a:t>Pitié de notre genre</a:t>
            </a:r>
          </a:p>
        </p:txBody>
      </p:sp>
      <p:sp>
        <p:nvSpPr>
          <p:cNvPr id="2" name="Action Button: Custom 11">
            <a:hlinkClick r:id="rId2" action="ppaction://hlinksldjump" highlightClick="1"/>
            <a:extLst>
              <a:ext uri="{FF2B5EF4-FFF2-40B4-BE49-F238E27FC236}">
                <a16:creationId xmlns:a16="http://schemas.microsoft.com/office/drawing/2014/main" id="{EB35F58B-1606-1639-F049-F022C2DA7FB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20351458"/>
      </p:ext>
    </p:extLst>
  </p:cSld>
  <p:clrMapOvr>
    <a:masterClrMapping/>
  </p:clrMapOvr>
  <p:transition/>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البطريرك العظيم، أبونا أنبا ساويرس، الذي أنارت تعاليمه، المقدسة عقولنا</a:t>
            </a:r>
            <a:endParaRPr lang="fr-FR" sz="3300">
              <a:solidFill>
                <a:srgbClr val="FFFFFF"/>
              </a:solidFill>
              <a:cs typeface="Arial" charset="0"/>
            </a:endParaRPr>
          </a:p>
        </p:txBody>
      </p:sp>
      <p:sp>
        <p:nvSpPr>
          <p:cNvPr id="64515" name="Rectangle 5"/>
          <p:cNvSpPr>
            <a:spLocks noChangeArrowheads="1"/>
          </p:cNvSpPr>
          <p:nvPr/>
        </p:nvSpPr>
        <p:spPr bwMode="auto">
          <a:xfrm>
            <a:off x="1385887" y="250032"/>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Pinis] `mpatriar,yc@ peniwt abba Ceuyroc@ vyeta nef`cbwou`i</a:t>
            </a:r>
          </a:p>
          <a:p>
            <a:pPr algn="just" fontAlgn="base">
              <a:spcBef>
                <a:spcPct val="0"/>
              </a:spcBef>
              <a:spcAft>
                <a:spcPct val="0"/>
              </a:spcAft>
            </a:pPr>
            <a:r>
              <a:rPr lang="pt-BR" sz="2700">
                <a:solidFill>
                  <a:srgbClr val="FFFFFF"/>
                </a:solidFill>
                <a:latin typeface="CS Avva Shenouda" pitchFamily="34" charset="0"/>
                <a:cs typeface="Arial" charset="0"/>
              </a:rPr>
              <a:t> =e=;=u   @   `erouwini </a:t>
            </a:r>
          </a:p>
          <a:p>
            <a:pPr algn="just" fontAlgn="base">
              <a:spcBef>
                <a:spcPct val="0"/>
              </a:spcBef>
              <a:spcAft>
                <a:spcPct val="0"/>
              </a:spcAft>
            </a:pPr>
            <a:r>
              <a:rPr lang="pt-BR" sz="2700">
                <a:solidFill>
                  <a:srgbClr val="FFFFFF"/>
                </a:solidFill>
                <a:latin typeface="CS Avva Shenouda" pitchFamily="34" charset="0"/>
                <a:cs typeface="Arial" charset="0"/>
              </a:rPr>
              <a:t>`mpennouc.</a:t>
            </a:r>
            <a:endParaRPr lang="fr-FR" sz="2700">
              <a:solidFill>
                <a:srgbClr val="FFFFFF"/>
              </a:solidFill>
              <a:latin typeface="CS Avva Shenouda" pitchFamily="34" charset="0"/>
              <a:cs typeface="Arial" charset="0"/>
            </a:endParaRPr>
          </a:p>
        </p:txBody>
      </p:sp>
      <p:sp>
        <p:nvSpPr>
          <p:cNvPr id="64516"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Et le grand patriarche</a:t>
            </a:r>
          </a:p>
          <a:p>
            <a:pPr algn="ctr" fontAlgn="base">
              <a:spcBef>
                <a:spcPct val="0"/>
              </a:spcBef>
              <a:spcAft>
                <a:spcPct val="0"/>
              </a:spcAft>
            </a:pPr>
            <a:r>
              <a:rPr lang="fr-FR" sz="2400" b="1" dirty="0">
                <a:solidFill>
                  <a:srgbClr val="FFFFFF"/>
                </a:solidFill>
                <a:latin typeface="Book Antiqua" pitchFamily="18" charset="0"/>
                <a:cs typeface="Arial" charset="0"/>
              </a:rPr>
              <a:t>Notre père </a:t>
            </a:r>
            <a:r>
              <a:rPr lang="fr-FR" sz="2400" b="1" dirty="0" err="1">
                <a:solidFill>
                  <a:srgbClr val="FFFFFF"/>
                </a:solidFill>
                <a:latin typeface="Book Antiqua" pitchFamily="18" charset="0"/>
                <a:cs typeface="Arial" charset="0"/>
              </a:rPr>
              <a:t>abba</a:t>
            </a:r>
            <a:r>
              <a:rPr lang="fr-FR" sz="2400" b="1" dirty="0">
                <a:solidFill>
                  <a:srgbClr val="FFFFFF"/>
                </a:solidFill>
                <a:latin typeface="Book Antiqua" pitchFamily="18" charset="0"/>
                <a:cs typeface="Arial" charset="0"/>
              </a:rPr>
              <a:t> Sévère</a:t>
            </a:r>
          </a:p>
          <a:p>
            <a:pPr algn="ctr" fontAlgn="base">
              <a:spcBef>
                <a:spcPct val="0"/>
              </a:spcBef>
              <a:spcAft>
                <a:spcPct val="0"/>
              </a:spcAft>
            </a:pPr>
            <a:r>
              <a:rPr lang="fr-FR" sz="2400" b="1" dirty="0">
                <a:solidFill>
                  <a:srgbClr val="FFFFFF"/>
                </a:solidFill>
                <a:latin typeface="Book Antiqua" pitchFamily="18" charset="0"/>
                <a:cs typeface="Arial" charset="0"/>
              </a:rPr>
              <a:t>Dont les enseignements</a:t>
            </a:r>
          </a:p>
          <a:p>
            <a:pPr algn="ctr" fontAlgn="base">
              <a:spcBef>
                <a:spcPct val="0"/>
              </a:spcBef>
              <a:spcAft>
                <a:spcPct val="0"/>
              </a:spcAft>
            </a:pPr>
            <a:r>
              <a:rPr lang="fr-FR" sz="2400" b="1" dirty="0">
                <a:solidFill>
                  <a:srgbClr val="FFFFFF"/>
                </a:solidFill>
                <a:latin typeface="Book Antiqua" pitchFamily="18" charset="0"/>
                <a:cs typeface="Arial" charset="0"/>
              </a:rPr>
              <a:t>Eclairent nos pensées</a:t>
            </a:r>
          </a:p>
        </p:txBody>
      </p:sp>
      <p:sp>
        <p:nvSpPr>
          <p:cNvPr id="2" name="Action Button: Custom 11">
            <a:hlinkClick r:id="rId2" action="ppaction://hlinksldjump" highlightClick="1"/>
            <a:extLst>
              <a:ext uri="{FF2B5EF4-FFF2-40B4-BE49-F238E27FC236}">
                <a16:creationId xmlns:a16="http://schemas.microsoft.com/office/drawing/2014/main" id="{53DC21ED-9D67-6504-CBC6-72A899020E8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15256121"/>
      </p:ext>
    </p:extLst>
  </p:cSld>
  <p:clrMapOvr>
    <a:masterClrMapping/>
  </p:clrMapOvr>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0878" name="Group 62"/>
          <p:cNvGraphicFramePr>
            <a:graphicFrameLocks noGrp="1"/>
          </p:cNvGraphicFramePr>
          <p:nvPr>
            <p:ph sz="half" idx="1"/>
            <p:extLst>
              <p:ext uri="{D42A27DB-BD31-4B8C-83A1-F6EECF244321}">
                <p14:modId xmlns:p14="http://schemas.microsoft.com/office/powerpoint/2010/main" val="156795621"/>
              </p:ext>
            </p:extLst>
          </p:nvPr>
        </p:nvGraphicFramePr>
        <p:xfrm>
          <a:off x="0" y="514350"/>
          <a:ext cx="9144000" cy="4199218"/>
        </p:xfrm>
        <a:graphic>
          <a:graphicData uri="http://schemas.openxmlformats.org/drawingml/2006/table">
            <a:tbl>
              <a:tblPr/>
              <a:tblGrid>
                <a:gridCol w="5435600">
                  <a:extLst>
                    <a:ext uri="{9D8B030D-6E8A-4147-A177-3AD203B41FA5}">
                      <a16:colId xmlns:a16="http://schemas.microsoft.com/office/drawing/2014/main" val="20000"/>
                    </a:ext>
                  </a:extLst>
                </a:gridCol>
                <a:gridCol w="3708400">
                  <a:extLst>
                    <a:ext uri="{9D8B030D-6E8A-4147-A177-3AD203B41FA5}">
                      <a16:colId xmlns:a16="http://schemas.microsoft.com/office/drawing/2014/main" val="20001"/>
                    </a:ext>
                  </a:extLst>
                </a:gridCol>
              </a:tblGrid>
              <a:tr h="419921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400" dirty="0"/>
                        <a:t>Louons Dieu avec les saints anges en disant : Gloire à Dieu au plus haut des cieux et paix sur la terre et joie aux hommes. Nous Te louons, nous Te bénissons, nous Te servons, nous T'adorons, nous Te confessons, nous Te glorifions, nous Te rendons grâce pour Ton immense gloire. Ô Seigneur Roi des cieux, Dieu le Père tout puissant. Seigneur Fils unique Jésus Christ avec le Saint-Esprit.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فلنسبح مع الملائكة قائلين</a:t>
                      </a:r>
                      <a:r>
                        <a:rPr kumimoji="0" lang="fr-FR" sz="2700" b="0" i="0" u="none" strike="noStrike" cap="none" normalizeH="0" baseline="0" dirty="0">
                          <a:ln>
                            <a:noFill/>
                          </a:ln>
                          <a:solidFill>
                            <a:schemeClr val="tx1"/>
                          </a:solidFill>
                          <a:effectLst/>
                          <a:latin typeface="Arial" charset="0"/>
                          <a:cs typeface="Arial" charset="0"/>
                        </a:rPr>
                        <a:t> </a:t>
                      </a:r>
                      <a:r>
                        <a:rPr kumimoji="0" lang="ar-SA" sz="2700" b="0" i="0" u="none" strike="noStrike" cap="none" normalizeH="0" baseline="0" dirty="0">
                          <a:ln>
                            <a:noFill/>
                          </a:ln>
                          <a:solidFill>
                            <a:schemeClr val="tx1"/>
                          </a:solidFill>
                          <a:effectLst/>
                          <a:latin typeface="Arial" charset="0"/>
                          <a:cs typeface="Arial" charset="0"/>
                        </a:rPr>
                        <a:t>: المجد لله في الأعالي وعلى الأرض السلام وفى الناس المسرة. نسبحك. نباركك. نخدمك. نسجد لك. نعترف لك. ننطق بمجدك. نشكرك من أجل عظم مجدك، أيها الرب المالك على السموات، الله الآب ضابط الكل، والرب الابن الواحد الوحيد يسوع المسيح، والروح القدس.</a:t>
                      </a:r>
                      <a:r>
                        <a:rPr kumimoji="0" lang="ar-SA" sz="2700" b="1" i="0" u="none" strike="noStrike" cap="none" normalizeH="0" baseline="0" dirty="0">
                          <a:ln>
                            <a:noFill/>
                          </a:ln>
                          <a:solidFill>
                            <a:schemeClr val="tx1"/>
                          </a:solidFill>
                          <a:effectLst/>
                          <a:latin typeface="Arial" charset="0"/>
                          <a:cs typeface="Arial" charset="0"/>
                        </a:rPr>
                        <a:t> </a:t>
                      </a:r>
                      <a:endParaRPr kumimoji="0" lang="en-CA" sz="27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46">
            <a:extLst>
              <a:ext uri="{FF2B5EF4-FFF2-40B4-BE49-F238E27FC236}">
                <a16:creationId xmlns:a16="http://schemas.microsoft.com/office/drawing/2014/main" id="{F22CFA0B-BE69-4CB7-9F45-9AE882942E55}"/>
              </a:ext>
            </a:extLst>
          </p:cNvPr>
          <p:cNvGraphicFramePr>
            <a:graphicFrameLocks noGrp="1"/>
          </p:cNvGraphicFramePr>
          <p:nvPr>
            <p:extLst>
              <p:ext uri="{D42A27DB-BD31-4B8C-83A1-F6EECF244321}">
                <p14:modId xmlns:p14="http://schemas.microsoft.com/office/powerpoint/2010/main" val="150875255"/>
              </p:ext>
            </p:extLst>
          </p:nvPr>
        </p:nvGraphicFramePr>
        <p:xfrm>
          <a:off x="1739900" y="51435"/>
          <a:ext cx="5511800" cy="342900"/>
        </p:xfrm>
        <a:graphic>
          <a:graphicData uri="http://schemas.openxmlformats.org/drawingml/2006/table">
            <a:tbl>
              <a:tblPr/>
              <a:tblGrid>
                <a:gridCol w="5511800">
                  <a:extLst>
                    <a:ext uri="{9D8B030D-6E8A-4147-A177-3AD203B41FA5}">
                      <a16:colId xmlns:a16="http://schemas.microsoft.com/office/drawing/2014/main" val="20000"/>
                    </a:ext>
                  </a:extLst>
                </a:gridCol>
              </a:tblGrid>
              <a:tr h="2971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dirty="0"/>
                        <a:t>Louange des anges </a:t>
                      </a:r>
                      <a:r>
                        <a:rPr kumimoji="0" lang="en-US" altLang="zh-CN" sz="1800" b="0" i="0" u="none" strike="noStrike" cap="none" normalizeH="0" baseline="0" dirty="0">
                          <a:ln>
                            <a:noFill/>
                          </a:ln>
                          <a:solidFill>
                            <a:schemeClr val="tx1"/>
                          </a:solidFill>
                          <a:effectLst/>
                          <a:latin typeface="Arial" charset="0"/>
                          <a:ea typeface="SimSun" pitchFamily="2" charset="-122"/>
                          <a:cs typeface="Arial" charset="0"/>
                        </a:rPr>
                        <a:t>-</a:t>
                      </a:r>
                      <a:r>
                        <a:rPr kumimoji="0" lang="ar-SA" sz="1800" b="0" i="0" u="none" strike="noStrike" cap="none" normalizeH="0" baseline="0" dirty="0" err="1">
                          <a:ln>
                            <a:noFill/>
                          </a:ln>
                          <a:solidFill>
                            <a:schemeClr val="tx1"/>
                          </a:solidFill>
                          <a:effectLst/>
                          <a:latin typeface="Arial" charset="0"/>
                          <a:cs typeface="Arial" charset="0"/>
                        </a:rPr>
                        <a:t>تسبحة</a:t>
                      </a:r>
                      <a:r>
                        <a:rPr kumimoji="0" lang="ar-SA" sz="1800" b="0" i="0" u="none" strike="noStrike" cap="none" normalizeH="0" baseline="0" dirty="0">
                          <a:ln>
                            <a:noFill/>
                          </a:ln>
                          <a:solidFill>
                            <a:schemeClr val="tx1"/>
                          </a:solidFill>
                          <a:effectLst/>
                          <a:latin typeface="Arial" charset="0"/>
                          <a:cs typeface="Arial" charset="0"/>
                        </a:rPr>
                        <a:t> الملائكة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أبونا المعترف، أنبا ديسقوروس، حارب عن الايمان، ضد الهراطقة.</a:t>
            </a:r>
            <a:endParaRPr lang="fr-FR" sz="3300">
              <a:solidFill>
                <a:srgbClr val="FFFFFF"/>
              </a:solidFill>
              <a:cs typeface="Arial" charset="0"/>
            </a:endParaRPr>
          </a:p>
        </p:txBody>
      </p:sp>
      <p:sp>
        <p:nvSpPr>
          <p:cNvPr id="65539"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a:t>
            </a:r>
            <a:r>
              <a:rPr lang="da-DK" sz="2550">
                <a:solidFill>
                  <a:srgbClr val="FFFFFF"/>
                </a:solidFill>
                <a:latin typeface="CS Avva Shenouda" pitchFamily="34" charset="0"/>
                <a:cs typeface="Arial" charset="0"/>
              </a:rPr>
              <a:t>Peniwt `n`omologityc@</a:t>
            </a:r>
            <a:r>
              <a:rPr lang="da-DK" sz="2700">
                <a:solidFill>
                  <a:srgbClr val="FFFFFF"/>
                </a:solidFill>
                <a:latin typeface="CS Avva Shenouda" pitchFamily="34" charset="0"/>
                <a:cs typeface="Arial" charset="0"/>
              </a:rPr>
              <a:t> abba Diockoroc@ afmisi `ejen pinah]@ oube niheretikoc.</a:t>
            </a:r>
            <a:endParaRPr lang="fr-FR" sz="2700">
              <a:solidFill>
                <a:srgbClr val="FFFFFF"/>
              </a:solidFill>
              <a:latin typeface="CS Avva Shenouda" pitchFamily="34" charset="0"/>
              <a:cs typeface="Arial" charset="0"/>
            </a:endParaRPr>
          </a:p>
        </p:txBody>
      </p:sp>
      <p:sp>
        <p:nvSpPr>
          <p:cNvPr id="65540"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Notre père le confesseur</a:t>
            </a:r>
          </a:p>
          <a:p>
            <a:pPr algn="ctr" fontAlgn="base">
              <a:spcBef>
                <a:spcPct val="0"/>
              </a:spcBef>
              <a:spcAft>
                <a:spcPct val="0"/>
              </a:spcAft>
            </a:pPr>
            <a:r>
              <a:rPr lang="fr-FR" sz="2400" b="1" dirty="0">
                <a:solidFill>
                  <a:srgbClr val="FFFFFF"/>
                </a:solidFill>
                <a:latin typeface="Book Antiqua" pitchFamily="18" charset="0"/>
                <a:cs typeface="Arial" charset="0"/>
              </a:rPr>
              <a:t>Ô </a:t>
            </a:r>
            <a:r>
              <a:rPr lang="fr-FR" sz="2400" b="1" dirty="0" err="1">
                <a:solidFill>
                  <a:srgbClr val="FFFFFF"/>
                </a:solidFill>
                <a:latin typeface="Book Antiqua" pitchFamily="18" charset="0"/>
                <a:cs typeface="Arial" charset="0"/>
              </a:rPr>
              <a:t>abba</a:t>
            </a:r>
            <a:r>
              <a:rPr lang="fr-FR" sz="2400" b="1" dirty="0">
                <a:solidFill>
                  <a:srgbClr val="FFFFFF"/>
                </a:solidFill>
                <a:latin typeface="Book Antiqua" pitchFamily="18" charset="0"/>
                <a:cs typeface="Arial" charset="0"/>
              </a:rPr>
              <a:t> </a:t>
            </a:r>
            <a:r>
              <a:rPr lang="fr-FR" sz="2400" b="1" dirty="0" err="1">
                <a:solidFill>
                  <a:srgbClr val="FFFFFF"/>
                </a:solidFill>
                <a:latin typeface="Book Antiqua" pitchFamily="18" charset="0"/>
                <a:cs typeface="Arial" charset="0"/>
              </a:rPr>
              <a:t>Dioscore</a:t>
            </a:r>
            <a:endParaRPr lang="fr-FR" sz="2400" b="1" dirty="0">
              <a:solidFill>
                <a:srgbClr val="FFFFFF"/>
              </a:solidFill>
              <a:latin typeface="Book Antiqua" pitchFamily="18" charset="0"/>
              <a:cs typeface="Arial" charset="0"/>
            </a:endParaRPr>
          </a:p>
          <a:p>
            <a:pPr algn="ctr" fontAlgn="base">
              <a:spcBef>
                <a:spcPct val="0"/>
              </a:spcBef>
              <a:spcAft>
                <a:spcPct val="0"/>
              </a:spcAft>
            </a:pPr>
            <a:r>
              <a:rPr lang="fr-FR" sz="2400" b="1" dirty="0">
                <a:solidFill>
                  <a:srgbClr val="FFFFFF"/>
                </a:solidFill>
                <a:latin typeface="Book Antiqua" pitchFamily="18" charset="0"/>
                <a:cs typeface="Arial" charset="0"/>
              </a:rPr>
              <a:t>Combattit pour la Foi</a:t>
            </a:r>
          </a:p>
          <a:p>
            <a:pPr algn="ctr" fontAlgn="base">
              <a:spcBef>
                <a:spcPct val="0"/>
              </a:spcBef>
              <a:spcAft>
                <a:spcPct val="0"/>
              </a:spcAft>
            </a:pPr>
            <a:r>
              <a:rPr lang="fr-FR" sz="2400" b="1" dirty="0">
                <a:solidFill>
                  <a:srgbClr val="FFFFFF"/>
                </a:solidFill>
                <a:latin typeface="Book Antiqua" pitchFamily="18" charset="0"/>
                <a:cs typeface="Arial" charset="0"/>
              </a:rPr>
              <a:t>Contre les hérétiques.</a:t>
            </a:r>
          </a:p>
        </p:txBody>
      </p:sp>
      <p:sp>
        <p:nvSpPr>
          <p:cNvPr id="2" name="Action Button: Custom 11">
            <a:hlinkClick r:id="rId2" action="ppaction://hlinksldjump" highlightClick="1"/>
            <a:extLst>
              <a:ext uri="{FF2B5EF4-FFF2-40B4-BE49-F238E27FC236}">
                <a16:creationId xmlns:a16="http://schemas.microsoft.com/office/drawing/2014/main" id="{66EA90A6-6E08-0B80-B952-63A18285E161}"/>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50631631"/>
      </p:ext>
    </p:extLst>
  </p:cSld>
  <p:clrMapOvr>
    <a:masterClrMapping/>
  </p:clrMapOvr>
  <p:transition/>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وكل آبائنا، الذين ارضوا الرب، بركتهم المقدسة، تكون لنا حارساً.</a:t>
            </a:r>
            <a:endParaRPr lang="fr-FR" sz="3300">
              <a:solidFill>
                <a:srgbClr val="FFFFFF"/>
              </a:solidFill>
              <a:cs typeface="Arial" charset="0"/>
            </a:endParaRPr>
          </a:p>
        </p:txBody>
      </p:sp>
      <p:sp>
        <p:nvSpPr>
          <p:cNvPr id="66563"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Nem nenio] tyrou @ `etauranaf `mP=o=c @ `ere pou`cmou =e=;=u@ swpi nan `nourefrwic.</a:t>
            </a:r>
            <a:endParaRPr lang="fr-FR" sz="2700">
              <a:solidFill>
                <a:srgbClr val="FFFFFF"/>
              </a:solidFill>
              <a:latin typeface="CS Avva Shenouda" pitchFamily="34" charset="0"/>
              <a:cs typeface="Arial" charset="0"/>
            </a:endParaRPr>
          </a:p>
        </p:txBody>
      </p:sp>
      <p:sp>
        <p:nvSpPr>
          <p:cNvPr id="66564"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Et aussi tous nos pères</a:t>
            </a:r>
          </a:p>
          <a:p>
            <a:pPr algn="ctr" fontAlgn="base">
              <a:spcBef>
                <a:spcPct val="0"/>
              </a:spcBef>
              <a:spcAft>
                <a:spcPct val="0"/>
              </a:spcAft>
            </a:pPr>
            <a:r>
              <a:rPr lang="fr-FR" sz="2400" b="1" dirty="0">
                <a:solidFill>
                  <a:srgbClr val="FFFFFF"/>
                </a:solidFill>
                <a:latin typeface="Book Antiqua" pitchFamily="18" charset="0"/>
                <a:cs typeface="Arial" charset="0"/>
              </a:rPr>
              <a:t>Qui ont plu au Seigneur</a:t>
            </a:r>
          </a:p>
          <a:p>
            <a:pPr algn="ctr" fontAlgn="base">
              <a:spcBef>
                <a:spcPct val="0"/>
              </a:spcBef>
              <a:spcAft>
                <a:spcPct val="0"/>
              </a:spcAft>
            </a:pPr>
            <a:r>
              <a:rPr lang="fr-FR" sz="2400" b="1" dirty="0">
                <a:solidFill>
                  <a:srgbClr val="FFFFFF"/>
                </a:solidFill>
                <a:latin typeface="Book Antiqua" pitchFamily="18" charset="0"/>
                <a:cs typeface="Arial" charset="0"/>
              </a:rPr>
              <a:t>Leurs saintes bénédictions </a:t>
            </a:r>
          </a:p>
          <a:p>
            <a:pPr algn="ctr" fontAlgn="base">
              <a:spcBef>
                <a:spcPct val="0"/>
              </a:spcBef>
              <a:spcAft>
                <a:spcPct val="0"/>
              </a:spcAft>
            </a:pPr>
            <a:r>
              <a:rPr lang="fr-FR" sz="2400" b="1" dirty="0">
                <a:solidFill>
                  <a:srgbClr val="FFFFFF"/>
                </a:solidFill>
                <a:latin typeface="Book Antiqua" pitchFamily="18" charset="0"/>
                <a:cs typeface="Arial" charset="0"/>
              </a:rPr>
              <a:t>Qu’elles nous protègent tous.</a:t>
            </a:r>
          </a:p>
        </p:txBody>
      </p:sp>
      <p:pic>
        <p:nvPicPr>
          <p:cNvPr id="66567"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12206" y="2363391"/>
            <a:ext cx="4319588" cy="422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Action Button: Custom 11">
            <a:hlinkClick r:id="rId3" action="ppaction://hlinksldjump" highlightClick="1"/>
            <a:extLst>
              <a:ext uri="{FF2B5EF4-FFF2-40B4-BE49-F238E27FC236}">
                <a16:creationId xmlns:a16="http://schemas.microsoft.com/office/drawing/2014/main" id="{DB944A91-1AD2-4C4C-7446-651945826433}"/>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1544771"/>
      </p:ext>
    </p:extLst>
  </p:cSld>
  <p:clrMapOvr>
    <a:masterClrMapping/>
  </p:clrMapOvr>
  <p:transition/>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بصلواتهم، أنعم لنا يا الله، بمغفرة خطايانا، وأعطنا سلاماً</a:t>
            </a:r>
            <a:endParaRPr lang="fr-FR" sz="3300">
              <a:solidFill>
                <a:srgbClr val="FFFFFF"/>
              </a:solidFill>
              <a:cs typeface="Arial" charset="0"/>
            </a:endParaRPr>
          </a:p>
        </p:txBody>
      </p:sp>
      <p:sp>
        <p:nvSpPr>
          <p:cNvPr id="67587"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Hiten noueu,y@ ari`hmot nan V] @ `mpi,w `ebol `nte nennobi @ moi nan</a:t>
            </a:r>
          </a:p>
          <a:p>
            <a:pPr algn="just" fontAlgn="base">
              <a:spcBef>
                <a:spcPct val="0"/>
              </a:spcBef>
              <a:spcAft>
                <a:spcPct val="0"/>
              </a:spcAft>
            </a:pPr>
            <a:r>
              <a:rPr lang="fr-FR" sz="2700">
                <a:solidFill>
                  <a:srgbClr val="FFFFFF"/>
                </a:solidFill>
                <a:latin typeface="CS Avva Shenouda" pitchFamily="34" charset="0"/>
                <a:cs typeface="Arial" charset="0"/>
              </a:rPr>
              <a:t> `noucw]. </a:t>
            </a:r>
          </a:p>
        </p:txBody>
      </p:sp>
      <p:sp>
        <p:nvSpPr>
          <p:cNvPr id="67588"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Ainsi par leurs prières</a:t>
            </a:r>
          </a:p>
          <a:p>
            <a:pPr algn="ctr" fontAlgn="base">
              <a:spcBef>
                <a:spcPct val="0"/>
              </a:spcBef>
              <a:spcAft>
                <a:spcPct val="0"/>
              </a:spcAft>
            </a:pPr>
            <a:r>
              <a:rPr lang="fr-FR" sz="2400" b="1" dirty="0">
                <a:solidFill>
                  <a:srgbClr val="FFFFFF"/>
                </a:solidFill>
                <a:latin typeface="Book Antiqua" pitchFamily="18" charset="0"/>
                <a:cs typeface="Arial" charset="0"/>
              </a:rPr>
              <a:t>Accorde-nous Seigneur</a:t>
            </a:r>
          </a:p>
          <a:p>
            <a:pPr algn="ctr" fontAlgn="base">
              <a:spcBef>
                <a:spcPct val="0"/>
              </a:spcBef>
              <a:spcAft>
                <a:spcPct val="0"/>
              </a:spcAft>
            </a:pPr>
            <a:r>
              <a:rPr lang="fr-FR" sz="2400" b="1" dirty="0">
                <a:solidFill>
                  <a:srgbClr val="FFFFFF"/>
                </a:solidFill>
                <a:latin typeface="Book Antiqua" pitchFamily="18" charset="0"/>
                <a:cs typeface="Arial" charset="0"/>
              </a:rPr>
              <a:t>Pardon de nos péchés</a:t>
            </a:r>
          </a:p>
          <a:p>
            <a:pPr algn="ctr" fontAlgn="base">
              <a:spcBef>
                <a:spcPct val="0"/>
              </a:spcBef>
              <a:spcAft>
                <a:spcPct val="0"/>
              </a:spcAft>
            </a:pPr>
            <a:r>
              <a:rPr lang="fr-FR" sz="2400" b="1" dirty="0">
                <a:solidFill>
                  <a:srgbClr val="FFFFFF"/>
                </a:solidFill>
                <a:latin typeface="Book Antiqua" pitchFamily="18" charset="0"/>
                <a:cs typeface="Arial" charset="0"/>
              </a:rPr>
              <a:t>Et donne-nous la paix.</a:t>
            </a:r>
          </a:p>
        </p:txBody>
      </p:sp>
      <p:sp>
        <p:nvSpPr>
          <p:cNvPr id="2" name="Action Button: Custom 11">
            <a:hlinkClick r:id="rId2" action="ppaction://hlinksldjump" highlightClick="1"/>
            <a:extLst>
              <a:ext uri="{FF2B5EF4-FFF2-40B4-BE49-F238E27FC236}">
                <a16:creationId xmlns:a16="http://schemas.microsoft.com/office/drawing/2014/main" id="{9EE9B83F-71BC-4C78-CA57-710D98D5157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 name="Action Button: Custom 11">
            <a:hlinkClick r:id="rId2" action="ppaction://hlinksldjump" highlightClick="1"/>
            <a:extLst>
              <a:ext uri="{FF2B5EF4-FFF2-40B4-BE49-F238E27FC236}">
                <a16:creationId xmlns:a16="http://schemas.microsoft.com/office/drawing/2014/main" id="{E6C3AAB9-9B52-1799-F9BE-2FE956FE8A2D}"/>
              </a:ext>
            </a:extLst>
          </p:cNvPr>
          <p:cNvSpPr/>
          <p:nvPr/>
        </p:nvSpPr>
        <p:spPr bwMode="auto">
          <a:xfrm>
            <a:off x="4197350" y="51244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96853826"/>
      </p:ext>
    </p:extLst>
  </p:cSld>
  <p:clrMapOvr>
    <a:masterClrMapping/>
  </p:clrMapOvr>
  <p:transition/>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5B624EAC-DF75-4492-9672-A104B75C1FA7}"/>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9A544A3D-B2BB-4B4B-94F7-AE6D665458A7}"/>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Tes compassions, mon Dieu</a:t>
                      </a:r>
                    </a:p>
                    <a:p>
                      <a:pPr algn="ctr" defTabSz="685800" fontAlgn="base">
                        <a:spcBef>
                          <a:spcPct val="0"/>
                        </a:spcBef>
                        <a:spcAft>
                          <a:spcPct val="0"/>
                        </a:spcAft>
                      </a:pPr>
                      <a:r>
                        <a:rPr lang="fr-FR" sz="2800" dirty="0">
                          <a:solidFill>
                            <a:srgbClr val="FFFFFF"/>
                          </a:solidFill>
                          <a:cs typeface="Arial" charset="0"/>
                        </a:rPr>
                        <a:t>Sont tellement abondantes</a:t>
                      </a:r>
                    </a:p>
                    <a:p>
                      <a:pPr algn="ctr" defTabSz="685800" fontAlgn="base">
                        <a:spcBef>
                          <a:spcPct val="0"/>
                        </a:spcBef>
                        <a:spcAft>
                          <a:spcPct val="0"/>
                        </a:spcAft>
                      </a:pPr>
                      <a:r>
                        <a:rPr lang="fr-FR" sz="2800" dirty="0">
                          <a:solidFill>
                            <a:srgbClr val="FFFFFF"/>
                          </a:solidFill>
                          <a:cs typeface="Arial" charset="0"/>
                        </a:rPr>
                        <a:t>Et Tes miséricordes</a:t>
                      </a:r>
                    </a:p>
                    <a:p>
                      <a:pPr algn="ctr" defTabSz="685800" fontAlgn="base">
                        <a:spcBef>
                          <a:spcPct val="0"/>
                        </a:spcBef>
                        <a:spcAft>
                          <a:spcPct val="0"/>
                        </a:spcAft>
                      </a:pPr>
                      <a:r>
                        <a:rPr lang="fr-FR" sz="2800" dirty="0">
                          <a:solidFill>
                            <a:srgbClr val="FFFFFF"/>
                          </a:solidFill>
                          <a:cs typeface="Arial" charset="0"/>
                        </a:rPr>
                        <a:t>Aussi sont très nombreuses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مراحمك يا إلهي غير مُحصاة وكثيرة جداً هي </a:t>
                      </a:r>
                      <a:r>
                        <a:rPr lang="ar-AE" sz="3600" dirty="0" err="1">
                          <a:solidFill>
                            <a:prstClr val="white"/>
                          </a:solidFill>
                          <a:latin typeface="Calibri"/>
                          <a:cs typeface="Arial" panose="020B0604020202020204" pitchFamily="34" charset="0"/>
                        </a:rPr>
                        <a:t>رأفاتك</a:t>
                      </a:r>
                      <a:r>
                        <a:rPr lang="ar-AE" sz="3600" dirty="0">
                          <a:solidFill>
                            <a:prstClr val="white"/>
                          </a:solidFill>
                          <a:latin typeface="Calibri"/>
                          <a:cs typeface="Arial" panose="020B0604020202020204" pitchFamily="34" charset="0"/>
                        </a:rPr>
                        <a:t>.</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Avva_Marcos" panose="04020500000000000000" pitchFamily="82" charset="0"/>
                          <a:cs typeface="Arial" charset="0"/>
                        </a:rPr>
                        <a:t>N</a:t>
                      </a:r>
                      <a:r>
                        <a:rPr lang="fr-FR" sz="4000" dirty="0" err="1">
                          <a:solidFill>
                            <a:srgbClr val="FFFFFF"/>
                          </a:solidFill>
                          <a:latin typeface="Coptic1" pitchFamily="2" charset="0"/>
                          <a:cs typeface="Arial" charset="0"/>
                        </a:rPr>
                        <a:t>eknai</a:t>
                      </a:r>
                      <a:r>
                        <a:rPr lang="fr-FR" sz="4000" dirty="0">
                          <a:solidFill>
                            <a:srgbClr val="FFFFFF"/>
                          </a:solidFill>
                          <a:latin typeface="Coptic1" pitchFamily="2" charset="0"/>
                          <a:cs typeface="Arial" charset="0"/>
                        </a:rPr>
                        <a:t> w~ </a:t>
                      </a:r>
                      <a:r>
                        <a:rPr lang="fr-FR" sz="4000" dirty="0" err="1">
                          <a:solidFill>
                            <a:srgbClr val="FFFFFF"/>
                          </a:solidFill>
                          <a:latin typeface="Coptic1" pitchFamily="2" charset="0"/>
                          <a:cs typeface="Arial" charset="0"/>
                        </a:rPr>
                        <a:t>Panou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hanat</a:t>
                      </a:r>
                      <a:r>
                        <a:rPr lang="fr-FR" sz="4000" dirty="0">
                          <a:solidFill>
                            <a:srgbClr val="FFFFFF"/>
                          </a:solidFill>
                          <a:latin typeface="Coptic1" pitchFamily="2" charset="0"/>
                          <a:cs typeface="Arial" charset="0"/>
                        </a:rPr>
                        <a:t>[i/~pi </a:t>
                      </a:r>
                      <a:r>
                        <a:rPr lang="fr-FR" sz="4000" dirty="0" err="1">
                          <a:solidFill>
                            <a:srgbClr val="FFFFFF"/>
                          </a:solidFill>
                          <a:latin typeface="Coptic1" pitchFamily="2" charset="0"/>
                          <a:cs typeface="Arial" charset="0"/>
                        </a:rPr>
                        <a:t>m~mwou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ceos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e~masw</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n~je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nekmetsenh</a:t>
                      </a:r>
                      <a:r>
                        <a:rPr lang="fr-FR" sz="4000" dirty="0">
                          <a:solidFill>
                            <a:srgbClr val="FFFFFF"/>
                          </a:solidFill>
                          <a:latin typeface="Coptic1" pitchFamily="2" charset="0"/>
                          <a:cs typeface="Arial" charset="0"/>
                        </a:rPr>
                        <a:t>/t.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832851928"/>
      </p:ext>
    </p:extLst>
  </p:cSld>
  <p:clrMapOvr>
    <a:masterClrMapping/>
  </p:clrMapOvr>
  <p:transition/>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439AA451-F131-4304-9A0B-8094A1B5AE3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4E6BE31D-795B-4023-96D0-8038D33227C2}"/>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Les gouttes de la pluie</a:t>
                      </a:r>
                    </a:p>
                    <a:p>
                      <a:pPr algn="ctr" defTabSz="685800" fontAlgn="base">
                        <a:spcBef>
                          <a:spcPct val="0"/>
                        </a:spcBef>
                        <a:spcAft>
                          <a:spcPct val="0"/>
                        </a:spcAft>
                      </a:pPr>
                      <a:r>
                        <a:rPr lang="fr-FR" sz="2800" dirty="0">
                          <a:solidFill>
                            <a:srgbClr val="FFFFFF"/>
                          </a:solidFill>
                          <a:cs typeface="Arial" charset="0"/>
                        </a:rPr>
                        <a:t>Auprès de Toi, comptées</a:t>
                      </a:r>
                    </a:p>
                    <a:p>
                      <a:pPr algn="ctr" defTabSz="685800" fontAlgn="base">
                        <a:spcBef>
                          <a:spcPct val="0"/>
                        </a:spcBef>
                        <a:spcAft>
                          <a:spcPct val="0"/>
                        </a:spcAft>
                      </a:pPr>
                      <a:r>
                        <a:rPr lang="fr-FR" sz="2800" dirty="0">
                          <a:solidFill>
                            <a:srgbClr val="FFFFFF"/>
                          </a:solidFill>
                          <a:cs typeface="Arial" charset="0"/>
                        </a:rPr>
                        <a:t>Aussi le sable des mers</a:t>
                      </a:r>
                    </a:p>
                    <a:p>
                      <a:pPr algn="ctr" defTabSz="685800" fontAlgn="base">
                        <a:spcBef>
                          <a:spcPct val="0"/>
                        </a:spcBef>
                        <a:spcAft>
                          <a:spcPct val="0"/>
                        </a:spcAft>
                      </a:pPr>
                      <a:r>
                        <a:rPr lang="fr-FR" sz="2800" dirty="0">
                          <a:solidFill>
                            <a:srgbClr val="FFFFFF"/>
                          </a:solidFill>
                          <a:cs typeface="Arial" charset="0"/>
                        </a:rPr>
                        <a:t>Demeure devant Tes yeux</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قطرات المطر محصاة عندك جميعها ورمل البحر كائن أمام عينيك</a:t>
                      </a:r>
                      <a:r>
                        <a:rPr lang="fr-FR" sz="3600" dirty="0">
                          <a:solidFill>
                            <a:prstClr val="white"/>
                          </a:solidFill>
                          <a:latin typeface="Calibri"/>
                        </a:rPr>
                        <a:t>.</a:t>
                      </a: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Niteltil</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m~mounhwou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ce/~pi </a:t>
                      </a:r>
                      <a:r>
                        <a:rPr lang="fr-FR" sz="4000" dirty="0" err="1">
                          <a:solidFill>
                            <a:srgbClr val="FFFFFF"/>
                          </a:solidFill>
                          <a:latin typeface="Coptic1" pitchFamily="2" charset="0"/>
                          <a:cs typeface="Arial" charset="0"/>
                        </a:rPr>
                        <a:t>n~totk</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pikesw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v~iom</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ce,/ </a:t>
                      </a:r>
                      <a:r>
                        <a:rPr lang="fr-FR" sz="4000" dirty="0" err="1">
                          <a:solidFill>
                            <a:srgbClr val="FFFFFF"/>
                          </a:solidFill>
                          <a:latin typeface="Coptic1" pitchFamily="2" charset="0"/>
                          <a:cs typeface="Arial" charset="0"/>
                        </a:rPr>
                        <a:t>nahren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nekbal</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606591232"/>
      </p:ext>
    </p:extLst>
  </p:cSld>
  <p:clrMapOvr>
    <a:masterClrMapping/>
  </p:clrMapOvr>
  <p:transition/>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08210BB5-269E-422C-9AAC-72419F198A0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C6873824-2FFF-4581-AB44-C155449F7F88}"/>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Combien plus les péchés</a:t>
                      </a:r>
                    </a:p>
                    <a:p>
                      <a:pPr algn="ctr" defTabSz="685800" fontAlgn="base">
                        <a:spcBef>
                          <a:spcPct val="0"/>
                        </a:spcBef>
                        <a:spcAft>
                          <a:spcPct val="0"/>
                        </a:spcAft>
                      </a:pPr>
                      <a:r>
                        <a:rPr lang="fr-FR" sz="2800" dirty="0">
                          <a:solidFill>
                            <a:srgbClr val="FFFFFF"/>
                          </a:solidFill>
                          <a:cs typeface="Arial" charset="0"/>
                        </a:rPr>
                        <a:t>Les péchés de mon âme</a:t>
                      </a:r>
                    </a:p>
                    <a:p>
                      <a:pPr algn="ctr" defTabSz="685800" fontAlgn="base">
                        <a:spcBef>
                          <a:spcPct val="0"/>
                        </a:spcBef>
                        <a:spcAft>
                          <a:spcPct val="0"/>
                        </a:spcAft>
                      </a:pPr>
                      <a:r>
                        <a:rPr lang="fr-FR" sz="2800" dirty="0">
                          <a:solidFill>
                            <a:srgbClr val="FFFFFF"/>
                          </a:solidFill>
                          <a:cs typeface="Arial" charset="0"/>
                        </a:rPr>
                        <a:t>Ceux-ci sont dévoilés</a:t>
                      </a:r>
                    </a:p>
                    <a:p>
                      <a:pPr algn="ctr" defTabSz="685800" fontAlgn="base">
                        <a:spcBef>
                          <a:spcPct val="0"/>
                        </a:spcBef>
                        <a:spcAft>
                          <a:spcPct val="0"/>
                        </a:spcAft>
                      </a:pPr>
                      <a:r>
                        <a:rPr lang="fr-FR" sz="2800" dirty="0">
                          <a:solidFill>
                            <a:srgbClr val="FFFFFF"/>
                          </a:solidFill>
                          <a:cs typeface="Arial" charset="0"/>
                        </a:rPr>
                        <a:t>Devant Toi mon Seigneur</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فكم بالحرى خطايا نفسى هذه الظاهرة أمامك يا ربي.</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Ie</a:t>
                      </a:r>
                      <a:r>
                        <a:rPr lang="fr-FR" sz="4000" dirty="0">
                          <a:solidFill>
                            <a:srgbClr val="FFFFFF"/>
                          </a:solidFill>
                          <a:latin typeface="Coptic1" pitchFamily="2" charset="0"/>
                          <a:cs typeface="Arial" charset="0"/>
                        </a:rPr>
                        <a:t> au/r </a:t>
                      </a:r>
                      <a:r>
                        <a:rPr lang="fr-FR" sz="4000" dirty="0" err="1">
                          <a:solidFill>
                            <a:srgbClr val="FFFFFF"/>
                          </a:solidFill>
                          <a:latin typeface="Coptic1" pitchFamily="2" charset="0"/>
                          <a:cs typeface="Arial" charset="0"/>
                        </a:rPr>
                        <a:t>mallon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ninobi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ta'u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nai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eyouwnh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m~pekm~yo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Pao#c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899045526"/>
      </p:ext>
    </p:extLst>
  </p:cSld>
  <p:clrMapOvr>
    <a:masterClrMapping/>
  </p:clrMapOvr>
  <p:transition/>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840BDB4D-86B8-4ED2-8B6F-C881F6FE21BD}"/>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CB5F313D-82F3-4397-86E2-D625F341F76D}"/>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Ne retiens pas Seigneur</a:t>
                      </a:r>
                    </a:p>
                    <a:p>
                      <a:pPr algn="ctr" defTabSz="685800" fontAlgn="base">
                        <a:spcBef>
                          <a:spcPct val="0"/>
                        </a:spcBef>
                        <a:spcAft>
                          <a:spcPct val="0"/>
                        </a:spcAft>
                      </a:pPr>
                      <a:r>
                        <a:rPr lang="fr-FR" sz="2800" dirty="0">
                          <a:solidFill>
                            <a:srgbClr val="FFFFFF"/>
                          </a:solidFill>
                          <a:cs typeface="Arial" charset="0"/>
                        </a:rPr>
                        <a:t>Péchés que j’ai commis</a:t>
                      </a:r>
                    </a:p>
                    <a:p>
                      <a:pPr algn="ctr" defTabSz="685800" fontAlgn="base">
                        <a:spcBef>
                          <a:spcPct val="0"/>
                        </a:spcBef>
                        <a:spcAft>
                          <a:spcPct val="0"/>
                        </a:spcAft>
                      </a:pPr>
                      <a:r>
                        <a:rPr lang="fr-FR" sz="2800" dirty="0">
                          <a:solidFill>
                            <a:srgbClr val="FFFFFF"/>
                          </a:solidFill>
                          <a:cs typeface="Arial" charset="0"/>
                        </a:rPr>
                        <a:t>Ne compte pas non plus</a:t>
                      </a:r>
                    </a:p>
                    <a:p>
                      <a:pPr algn="ctr" defTabSz="685800" fontAlgn="base">
                        <a:spcBef>
                          <a:spcPct val="0"/>
                        </a:spcBef>
                        <a:spcAft>
                          <a:spcPct val="0"/>
                        </a:spcAft>
                      </a:pPr>
                      <a:r>
                        <a:rPr lang="fr-FR" sz="2800" dirty="0">
                          <a:solidFill>
                            <a:srgbClr val="FFFFFF"/>
                          </a:solidFill>
                          <a:cs typeface="Arial" charset="0"/>
                        </a:rPr>
                        <a:t>Toutes mes iniquités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الخطايا </a:t>
                      </a:r>
                      <a:r>
                        <a:rPr lang="ar-AE" sz="3600" dirty="0" err="1">
                          <a:solidFill>
                            <a:prstClr val="white"/>
                          </a:solidFill>
                          <a:latin typeface="Calibri"/>
                          <a:cs typeface="Arial" panose="020B0604020202020204" pitchFamily="34" charset="0"/>
                        </a:rPr>
                        <a:t>التى</a:t>
                      </a:r>
                      <a:r>
                        <a:rPr lang="ar-AE" sz="3600" dirty="0">
                          <a:solidFill>
                            <a:prstClr val="white"/>
                          </a:solidFill>
                          <a:latin typeface="Calibri"/>
                          <a:cs typeface="Arial" panose="020B0604020202020204" pitchFamily="34" charset="0"/>
                        </a:rPr>
                        <a:t> صنعتها يا ربي لا تذكرها ولا تحسب </a:t>
                      </a:r>
                      <a:r>
                        <a:rPr lang="ar-AE" sz="3600" dirty="0" err="1">
                          <a:solidFill>
                            <a:prstClr val="white"/>
                          </a:solidFill>
                          <a:latin typeface="Calibri"/>
                          <a:cs typeface="Arial" panose="020B0604020202020204" pitchFamily="34" charset="0"/>
                        </a:rPr>
                        <a:t>آثامى</a:t>
                      </a:r>
                      <a:r>
                        <a:rPr lang="ar-AE" sz="3600" dirty="0">
                          <a:solidFill>
                            <a:prstClr val="white"/>
                          </a:solidFill>
                          <a:latin typeface="Calibri"/>
                          <a:cs typeface="Arial" panose="020B0604020202020204" pitchFamily="34" charset="0"/>
                        </a:rPr>
                        <a:t>.</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Ninobi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etaiaitou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Pao#c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n~nekerpoumeui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oude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m~per</a:t>
                      </a:r>
                      <a:r>
                        <a:rPr lang="fr-FR" sz="4000" dirty="0">
                          <a:solidFill>
                            <a:srgbClr val="FFFFFF"/>
                          </a:solidFill>
                          <a:latin typeface="Coptic1" pitchFamily="2" charset="0"/>
                          <a:cs typeface="Arial" charset="0"/>
                        </a:rPr>
                        <a:t>]</a:t>
                      </a:r>
                      <a:r>
                        <a:rPr lang="fr-FR" sz="4000" dirty="0" err="1">
                          <a:solidFill>
                            <a:srgbClr val="FFFFFF"/>
                          </a:solidFill>
                          <a:latin typeface="Coptic1" pitchFamily="2" charset="0"/>
                          <a:cs typeface="Arial" charset="0"/>
                        </a:rPr>
                        <a:t>h~y</a:t>
                      </a:r>
                      <a:r>
                        <a:rPr lang="fr-FR" sz="4000" dirty="0">
                          <a:solidFill>
                            <a:srgbClr val="FFFFFF"/>
                          </a:solidFill>
                          <a:latin typeface="Coptic1" pitchFamily="2" charset="0"/>
                          <a:cs typeface="Arial" charset="0"/>
                        </a:rPr>
                        <a:t>/k:</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e~naa~nomia</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424840431"/>
      </p:ext>
    </p:extLst>
  </p:cSld>
  <p:clrMapOvr>
    <a:masterClrMapping/>
  </p:clrMapOvr>
  <p:transition/>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D397FDE6-FE76-4645-AE0A-E5A48720654D}"/>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F912F85F-60F5-44E4-B6E7-284394808288}"/>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Publicain, tu choisis</a:t>
                      </a:r>
                    </a:p>
                    <a:p>
                      <a:pPr algn="ctr" defTabSz="685800" fontAlgn="base">
                        <a:spcBef>
                          <a:spcPct val="0"/>
                        </a:spcBef>
                        <a:spcAft>
                          <a:spcPct val="0"/>
                        </a:spcAft>
                      </a:pPr>
                      <a:r>
                        <a:rPr lang="fr-FR" sz="2800" dirty="0">
                          <a:solidFill>
                            <a:srgbClr val="FFFFFF"/>
                          </a:solidFill>
                          <a:cs typeface="Arial" charset="0"/>
                        </a:rPr>
                        <a:t>Sauvas la pécheresse</a:t>
                      </a:r>
                    </a:p>
                    <a:p>
                      <a:pPr algn="ctr" defTabSz="685800" fontAlgn="base">
                        <a:spcBef>
                          <a:spcPct val="0"/>
                        </a:spcBef>
                        <a:spcAft>
                          <a:spcPct val="0"/>
                        </a:spcAft>
                      </a:pPr>
                      <a:r>
                        <a:rPr lang="fr-FR" sz="2800" dirty="0">
                          <a:solidFill>
                            <a:srgbClr val="FFFFFF"/>
                          </a:solidFill>
                          <a:cs typeface="Arial" charset="0"/>
                        </a:rPr>
                        <a:t>T’es souvenu mon Maître</a:t>
                      </a:r>
                    </a:p>
                    <a:p>
                      <a:pPr algn="ctr" defTabSz="685800" fontAlgn="base">
                        <a:spcBef>
                          <a:spcPct val="0"/>
                        </a:spcBef>
                        <a:spcAft>
                          <a:spcPct val="0"/>
                        </a:spcAft>
                      </a:pPr>
                      <a:r>
                        <a:rPr lang="fr-FR" sz="2800" dirty="0">
                          <a:solidFill>
                            <a:srgbClr val="FFFFFF"/>
                          </a:solidFill>
                          <a:cs typeface="Arial" charset="0"/>
                        </a:rPr>
                        <a:t>Du larron à Ta droite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فان العشار اخترته والزانية خلصتها واللص اليمين يا سيدي ذكرته.</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pitelwn</a:t>
                      </a:r>
                      <a:r>
                        <a:rPr lang="fr-FR" sz="4000" dirty="0">
                          <a:solidFill>
                            <a:srgbClr val="FFFFFF"/>
                          </a:solidFill>
                          <a:latin typeface="Coptic1" pitchFamily="2" charset="0"/>
                          <a:cs typeface="Arial" charset="0"/>
                        </a:rPr>
                        <a:t>/c </a:t>
                      </a:r>
                      <a:r>
                        <a:rPr lang="fr-FR" sz="4000" dirty="0" err="1">
                          <a:solidFill>
                            <a:srgbClr val="FFFFFF"/>
                          </a:solidFill>
                          <a:latin typeface="Coptic1" pitchFamily="2" charset="0"/>
                          <a:cs typeface="Arial" charset="0"/>
                        </a:rPr>
                        <a:t>akcotpf</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]porn/ </a:t>
                      </a:r>
                      <a:r>
                        <a:rPr lang="fr-FR" sz="4000" dirty="0" err="1">
                          <a:solidFill>
                            <a:srgbClr val="FFFFFF"/>
                          </a:solidFill>
                          <a:latin typeface="Coptic1" pitchFamily="2" charset="0"/>
                          <a:cs typeface="Arial" charset="0"/>
                        </a:rPr>
                        <a:t>akcw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piconi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etcaoui~nam</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Pao#c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akerpefmeui</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593099459"/>
      </p:ext>
    </p:extLst>
  </p:cSld>
  <p:clrMapOvr>
    <a:masterClrMapping/>
  </p:clrMapOvr>
  <p:transition/>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76AA1EB8-0492-4DE6-A6F9-0CF95765AB6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D9DDFDD5-3E4D-44FF-921A-FA2F4EC23439}"/>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Et moi aussi mon Maître</a:t>
                      </a:r>
                    </a:p>
                    <a:p>
                      <a:pPr algn="ctr" defTabSz="685800" fontAlgn="base">
                        <a:spcBef>
                          <a:spcPct val="0"/>
                        </a:spcBef>
                        <a:spcAft>
                          <a:spcPct val="0"/>
                        </a:spcAft>
                      </a:pPr>
                      <a:r>
                        <a:rPr lang="fr-FR" sz="2800" dirty="0">
                          <a:solidFill>
                            <a:srgbClr val="FFFFFF"/>
                          </a:solidFill>
                          <a:cs typeface="Arial" charset="0"/>
                        </a:rPr>
                        <a:t>Aussi moi le pécheur</a:t>
                      </a:r>
                    </a:p>
                    <a:p>
                      <a:pPr algn="ctr" defTabSz="685800" fontAlgn="base">
                        <a:spcBef>
                          <a:spcPct val="0"/>
                        </a:spcBef>
                        <a:spcAft>
                          <a:spcPct val="0"/>
                        </a:spcAft>
                      </a:pPr>
                      <a:r>
                        <a:rPr lang="fr-FR" sz="2800" dirty="0">
                          <a:solidFill>
                            <a:srgbClr val="FFFFFF"/>
                          </a:solidFill>
                          <a:cs typeface="Arial" charset="0"/>
                        </a:rPr>
                        <a:t>Seigneur enseigne-moi</a:t>
                      </a:r>
                    </a:p>
                    <a:p>
                      <a:pPr algn="ctr" defTabSz="685800" fontAlgn="base">
                        <a:spcBef>
                          <a:spcPct val="0"/>
                        </a:spcBef>
                        <a:spcAft>
                          <a:spcPct val="0"/>
                        </a:spcAft>
                      </a:pPr>
                      <a:r>
                        <a:rPr lang="fr-FR" sz="2800" dirty="0">
                          <a:solidFill>
                            <a:srgbClr val="FFFFFF"/>
                          </a:solidFill>
                          <a:cs typeface="Arial" charset="0"/>
                        </a:rPr>
                        <a:t>A faire pénitence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وأنا أيضاً الخاطئ يا سيدي </a:t>
                      </a:r>
                      <a:r>
                        <a:rPr lang="ar-AE" sz="3600" dirty="0" err="1">
                          <a:solidFill>
                            <a:prstClr val="white"/>
                          </a:solidFill>
                          <a:latin typeface="Calibri"/>
                          <a:cs typeface="Arial" panose="020B0604020202020204" pitchFamily="34" charset="0"/>
                        </a:rPr>
                        <a:t>علمنى</a:t>
                      </a:r>
                      <a:r>
                        <a:rPr lang="ar-AE" sz="3600" dirty="0">
                          <a:solidFill>
                            <a:prstClr val="white"/>
                          </a:solidFill>
                          <a:latin typeface="Calibri"/>
                          <a:cs typeface="Arial" panose="020B0604020202020204" pitchFamily="34" charset="0"/>
                        </a:rPr>
                        <a:t> أن أصنع توبة.</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Anok</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hw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Pao#c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pirefernobi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mat~caboi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n~tai~ri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n~oumeta~naoia</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666480060"/>
      </p:ext>
    </p:extLst>
  </p:cSld>
  <p:clrMapOvr>
    <a:masterClrMapping/>
  </p:clrMapOvr>
  <p:transition/>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6FE572B0-2F95-45E4-B586-92FF19514880}"/>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2BA1FC9B-D066-4155-8FCE-929AEB4EC7F1}"/>
              </a:ext>
            </a:extLst>
          </p:cNvPr>
          <p:cNvGraphicFramePr>
            <a:graphicFrameLocks noGrp="1"/>
          </p:cNvGraphicFramePr>
          <p:nvPr/>
        </p:nvGraphicFramePr>
        <p:xfrm>
          <a:off x="0" y="109572"/>
          <a:ext cx="9144000" cy="442432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Car Tu ne souhaites pas</a:t>
                      </a:r>
                    </a:p>
                    <a:p>
                      <a:pPr algn="ctr" defTabSz="685800" fontAlgn="base">
                        <a:spcBef>
                          <a:spcPct val="0"/>
                        </a:spcBef>
                        <a:spcAft>
                          <a:spcPct val="0"/>
                        </a:spcAft>
                      </a:pPr>
                      <a:r>
                        <a:rPr lang="fr-FR" sz="2800" dirty="0">
                          <a:solidFill>
                            <a:srgbClr val="FFFFFF"/>
                          </a:solidFill>
                          <a:cs typeface="Arial" charset="0"/>
                        </a:rPr>
                        <a:t>Que meure le pécheur</a:t>
                      </a:r>
                    </a:p>
                    <a:p>
                      <a:pPr algn="ctr" defTabSz="685800" fontAlgn="base">
                        <a:spcBef>
                          <a:spcPct val="0"/>
                        </a:spcBef>
                        <a:spcAft>
                          <a:spcPct val="0"/>
                        </a:spcAft>
                      </a:pPr>
                      <a:r>
                        <a:rPr lang="fr-FR" sz="2800" dirty="0">
                          <a:solidFill>
                            <a:srgbClr val="FFFFFF"/>
                          </a:solidFill>
                          <a:cs typeface="Arial" charset="0"/>
                        </a:rPr>
                        <a:t>Mais qu'Il revienne à Toi</a:t>
                      </a:r>
                    </a:p>
                    <a:p>
                      <a:pPr algn="ctr" defTabSz="685800" fontAlgn="base">
                        <a:spcBef>
                          <a:spcPct val="0"/>
                        </a:spcBef>
                        <a:spcAft>
                          <a:spcPct val="0"/>
                        </a:spcAft>
                      </a:pPr>
                      <a:r>
                        <a:rPr lang="fr-FR" sz="2800" dirty="0">
                          <a:solidFill>
                            <a:srgbClr val="FFFFFF"/>
                          </a:solidFill>
                          <a:cs typeface="Arial" charset="0"/>
                        </a:rPr>
                        <a:t>Et que vive son âme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أنك لا تشأ موت الخاطئ مثل أن يرجع وتحيا نفسه</a:t>
                      </a:r>
                      <a:r>
                        <a:rPr lang="fr-FR" sz="3600" dirty="0">
                          <a:solidFill>
                            <a:prstClr val="white"/>
                          </a:solidFill>
                          <a:latin typeface="Calibri"/>
                        </a:rPr>
                        <a:t>.</a:t>
                      </a: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ouws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m~v~mou</a:t>
                      </a:r>
                      <a:r>
                        <a:rPr lang="fr-FR" sz="4000" dirty="0">
                          <a:solidFill>
                            <a:srgbClr val="FFFFFF"/>
                          </a:solidFill>
                          <a:latin typeface="Coptic1" pitchFamily="2" charset="0"/>
                          <a:cs typeface="Arial" charset="0"/>
                        </a:rPr>
                        <a:t> an:</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m~pirefernobi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m~v~r</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n~teftacyof</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n~tecwnq</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n~je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tef'u</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197018326"/>
      </p:ext>
    </p:extLst>
  </p:cSld>
  <p:clrMapOvr>
    <a:masterClrMapping/>
  </p:clrMapOvr>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2900" name="Group 36"/>
          <p:cNvGraphicFramePr>
            <a:graphicFrameLocks noGrp="1"/>
          </p:cNvGraphicFramePr>
          <p:nvPr>
            <p:ph sz="half" idx="1"/>
            <p:extLst>
              <p:ext uri="{D42A27DB-BD31-4B8C-83A1-F6EECF244321}">
                <p14:modId xmlns:p14="http://schemas.microsoft.com/office/powerpoint/2010/main" val="1177322701"/>
              </p:ext>
            </p:extLst>
          </p:nvPr>
        </p:nvGraphicFramePr>
        <p:xfrm>
          <a:off x="0" y="0"/>
          <a:ext cx="9144000" cy="4945380"/>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411961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Seigneur Dieu, Agneau de Dieu, le Fils du Père ; Toi qui enlèves le péché du monde, aie pitié de nous ; Toi qui enlèves le péché du monde reçois nos supplications. Toi qui es assis à la droite de Ton Père, aie pitié de nous. Car Toi seul es Saint, Toi seul es le Très-Haut, Ô Seigneur Jésus Christ, avec le Saint Esprit. Gloire à Dieu le Père. Amen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أيها الرب الإله، حمل الله، ابن </a:t>
                      </a:r>
                      <a:r>
                        <a:rPr kumimoji="0" lang="ar-SA" sz="3200" b="0" i="0" u="none" strike="noStrike" cap="none" normalizeH="0" baseline="0" dirty="0" err="1">
                          <a:ln>
                            <a:noFill/>
                          </a:ln>
                          <a:solidFill>
                            <a:schemeClr val="tx1"/>
                          </a:solidFill>
                          <a:effectLst/>
                          <a:latin typeface="Arial" charset="0"/>
                          <a:cs typeface="Arial" charset="0"/>
                        </a:rPr>
                        <a:t>الآب</a:t>
                      </a:r>
                      <a:r>
                        <a:rPr kumimoji="0" lang="ar-SA" sz="3200" b="0" i="0" u="none" strike="noStrike" cap="none" normalizeH="0" baseline="0" dirty="0">
                          <a:ln>
                            <a:noFill/>
                          </a:ln>
                          <a:solidFill>
                            <a:schemeClr val="tx1"/>
                          </a:solidFill>
                          <a:effectLst/>
                          <a:latin typeface="Arial" charset="0"/>
                          <a:cs typeface="Arial" charset="0"/>
                        </a:rPr>
                        <a:t>، رافع خطية العالم، ارحمنا. يا حامل خطية العالم، اقبل طلباتنا إليك. أيها الجالس عن يمين أبيه، ارحمنا. أنت وحدك القدوس. أنت وحدك العالي يا ربى يسوع المسيح والروح القدس. مجدا لله الآب أمين.</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AE814468-042D-49BE-9ECA-6234B70A7BF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1C833FDF-1964-4EBE-BC2D-B3565F315017}"/>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Ramène-nous ô Dieu</a:t>
                      </a:r>
                    </a:p>
                    <a:p>
                      <a:pPr algn="ctr" defTabSz="685800" fontAlgn="base">
                        <a:spcBef>
                          <a:spcPct val="0"/>
                        </a:spcBef>
                        <a:spcAft>
                          <a:spcPct val="0"/>
                        </a:spcAft>
                      </a:pPr>
                      <a:r>
                        <a:rPr lang="fr-FR" sz="2800" dirty="0">
                          <a:solidFill>
                            <a:srgbClr val="FFFFFF"/>
                          </a:solidFill>
                          <a:cs typeface="Arial" charset="0"/>
                        </a:rPr>
                        <a:t>Ô Dieu, vers Ton salut</a:t>
                      </a:r>
                    </a:p>
                    <a:p>
                      <a:pPr algn="ctr" defTabSz="685800" fontAlgn="base">
                        <a:spcBef>
                          <a:spcPct val="0"/>
                        </a:spcBef>
                        <a:spcAft>
                          <a:spcPct val="0"/>
                        </a:spcAft>
                      </a:pPr>
                      <a:r>
                        <a:rPr lang="fr-FR" sz="2800" dirty="0">
                          <a:solidFill>
                            <a:srgbClr val="FFFFFF"/>
                          </a:solidFill>
                          <a:cs typeface="Arial" charset="0"/>
                        </a:rPr>
                        <a:t>Et traite-nous aussi</a:t>
                      </a:r>
                    </a:p>
                    <a:p>
                      <a:pPr algn="ctr" defTabSz="685800" fontAlgn="base">
                        <a:spcBef>
                          <a:spcPct val="0"/>
                        </a:spcBef>
                        <a:spcAft>
                          <a:spcPct val="0"/>
                        </a:spcAft>
                      </a:pPr>
                      <a:r>
                        <a:rPr lang="fr-FR" sz="2800" dirty="0">
                          <a:solidFill>
                            <a:srgbClr val="FFFFFF"/>
                          </a:solidFill>
                          <a:cs typeface="Arial" charset="0"/>
                        </a:rPr>
                        <a:t>Selon toute Ta bonté</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رُدنا يا الله إلى خلاصك وعاملنا كصلاحك.</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Matacyon</a:t>
                      </a:r>
                      <a:r>
                        <a:rPr lang="fr-FR" sz="4000" dirty="0">
                          <a:solidFill>
                            <a:srgbClr val="FFFFFF"/>
                          </a:solidFill>
                          <a:latin typeface="Coptic1" pitchFamily="2" charset="0"/>
                          <a:cs typeface="Arial" charset="0"/>
                        </a:rPr>
                        <a:t> V]:</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e~qoun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e~pekoujai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a~rioui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neman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kata </a:t>
                      </a:r>
                      <a:r>
                        <a:rPr lang="fr-FR" sz="4000" dirty="0" err="1">
                          <a:solidFill>
                            <a:srgbClr val="FFFFFF"/>
                          </a:solidFill>
                          <a:latin typeface="Coptic1" pitchFamily="2" charset="0"/>
                          <a:cs typeface="Arial" charset="0"/>
                        </a:rPr>
                        <a:t>tekmeta~gayoc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584610383"/>
      </p:ext>
    </p:extLst>
  </p:cSld>
  <p:clrMapOvr>
    <a:masterClrMapping/>
  </p:clrMapOvr>
  <p:transition/>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F17B4848-35B0-4B5B-B409-C9105C942BB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0" name="Tableau 2">
            <a:extLst>
              <a:ext uri="{FF2B5EF4-FFF2-40B4-BE49-F238E27FC236}">
                <a16:creationId xmlns:a16="http://schemas.microsoft.com/office/drawing/2014/main" id="{68D57FA5-BAEC-4FF0-B11F-2A15FD48E776}"/>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Car Toi, Tu es Très-Bon</a:t>
                      </a:r>
                    </a:p>
                    <a:p>
                      <a:pPr algn="ctr" defTabSz="685800" fontAlgn="base">
                        <a:spcBef>
                          <a:spcPct val="0"/>
                        </a:spcBef>
                        <a:spcAft>
                          <a:spcPct val="0"/>
                        </a:spcAft>
                      </a:pPr>
                      <a:r>
                        <a:rPr lang="fr-FR" sz="2800" dirty="0">
                          <a:solidFill>
                            <a:srgbClr val="FFFFFF"/>
                          </a:solidFill>
                          <a:cs typeface="Arial" charset="0"/>
                        </a:rPr>
                        <a:t>Et miséricordieux</a:t>
                      </a:r>
                    </a:p>
                    <a:p>
                      <a:pPr algn="ctr" defTabSz="685800" fontAlgn="base">
                        <a:spcBef>
                          <a:spcPct val="0"/>
                        </a:spcBef>
                        <a:spcAft>
                          <a:spcPct val="0"/>
                        </a:spcAft>
                      </a:pPr>
                      <a:r>
                        <a:rPr lang="fr-FR" sz="2800" dirty="0">
                          <a:solidFill>
                            <a:srgbClr val="FFFFFF"/>
                          </a:solidFill>
                          <a:cs typeface="Arial" charset="0"/>
                        </a:rPr>
                        <a:t>Et que Ta compassion</a:t>
                      </a:r>
                    </a:p>
                    <a:p>
                      <a:pPr algn="ctr" defTabSz="685800" fontAlgn="base">
                        <a:spcBef>
                          <a:spcPct val="0"/>
                        </a:spcBef>
                        <a:spcAft>
                          <a:spcPct val="0"/>
                        </a:spcAft>
                      </a:pPr>
                      <a:r>
                        <a:rPr lang="fr-FR" sz="2800" dirty="0">
                          <a:solidFill>
                            <a:srgbClr val="FFFFFF"/>
                          </a:solidFill>
                          <a:cs typeface="Arial" charset="0"/>
                        </a:rPr>
                        <a:t>Nous touche rapidement</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لأنك أنت صالح ورحوم فلتدركنا </a:t>
                      </a:r>
                      <a:r>
                        <a:rPr lang="ar-AE" sz="3600" dirty="0" err="1">
                          <a:solidFill>
                            <a:prstClr val="white"/>
                          </a:solidFill>
                          <a:latin typeface="Calibri"/>
                          <a:cs typeface="Arial" panose="020B0604020202020204" pitchFamily="34" charset="0"/>
                        </a:rPr>
                        <a:t>رأفاتك</a:t>
                      </a:r>
                      <a:r>
                        <a:rPr lang="ar-AE" sz="3600" dirty="0">
                          <a:solidFill>
                            <a:prstClr val="white"/>
                          </a:solidFill>
                          <a:latin typeface="Calibri"/>
                          <a:cs typeface="Arial" panose="020B0604020202020204" pitchFamily="34" charset="0"/>
                        </a:rPr>
                        <a:t> سريعاً.</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n~yok</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oua~gayoc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ouoh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n~na</a:t>
                      </a:r>
                      <a:r>
                        <a:rPr lang="fr-FR" sz="4000" dirty="0">
                          <a:solidFill>
                            <a:srgbClr val="FFFFFF"/>
                          </a:solidFill>
                          <a:latin typeface="Coptic1" pitchFamily="2" charset="0"/>
                          <a:cs typeface="Arial" charset="0"/>
                        </a:rPr>
                        <a:t>/t: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maroutahon</a:t>
                      </a:r>
                      <a:r>
                        <a:rPr lang="fr-FR" sz="4000" dirty="0">
                          <a:solidFill>
                            <a:srgbClr val="FFFFFF"/>
                          </a:solidFill>
                          <a:latin typeface="Coptic1" pitchFamily="2" charset="0"/>
                          <a:cs typeface="Arial" charset="0"/>
                        </a:rPr>
                        <a:t> n~,</a:t>
                      </a:r>
                      <a:r>
                        <a:rPr lang="fr-FR" sz="4000" dirty="0" err="1">
                          <a:solidFill>
                            <a:srgbClr val="FFFFFF"/>
                          </a:solidFill>
                          <a:latin typeface="Coptic1" pitchFamily="2" charset="0"/>
                          <a:cs typeface="Arial" charset="0"/>
                        </a:rPr>
                        <a:t>wlem</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n~je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nekmetsenh</a:t>
                      </a:r>
                      <a:r>
                        <a:rPr lang="fr-FR" sz="4000" dirty="0">
                          <a:solidFill>
                            <a:srgbClr val="FFFFFF"/>
                          </a:solidFill>
                          <a:latin typeface="Coptic1" pitchFamily="2" charset="0"/>
                          <a:cs typeface="Arial" charset="0"/>
                        </a:rPr>
                        <a:t>/t.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783743291"/>
      </p:ext>
    </p:extLst>
  </p:cSld>
  <p:clrMapOvr>
    <a:masterClrMapping/>
  </p:clrMapOvr>
  <p:transition/>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2C14C99C-DE9A-4A17-A8CB-049AB311CC7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AB4D92BF-C400-4531-B03E-852B84BF0F96}"/>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Prends-nous tous en pitié</a:t>
                      </a:r>
                    </a:p>
                    <a:p>
                      <a:pPr algn="ctr" defTabSz="685800" fontAlgn="base">
                        <a:spcBef>
                          <a:spcPct val="0"/>
                        </a:spcBef>
                        <a:spcAft>
                          <a:spcPct val="0"/>
                        </a:spcAft>
                      </a:pPr>
                      <a:r>
                        <a:rPr lang="fr-FR" sz="2800" dirty="0">
                          <a:solidFill>
                            <a:srgbClr val="FFFFFF"/>
                          </a:solidFill>
                          <a:cs typeface="Arial" charset="0"/>
                        </a:rPr>
                        <a:t>Ô Seigneur Dieu Sauveur</a:t>
                      </a:r>
                    </a:p>
                    <a:p>
                      <a:pPr algn="ctr" defTabSz="685800" fontAlgn="base">
                        <a:spcBef>
                          <a:spcPct val="0"/>
                        </a:spcBef>
                        <a:spcAft>
                          <a:spcPct val="0"/>
                        </a:spcAft>
                      </a:pPr>
                      <a:r>
                        <a:rPr lang="fr-FR" sz="2800" dirty="0">
                          <a:solidFill>
                            <a:srgbClr val="FFFFFF"/>
                          </a:solidFill>
                          <a:cs typeface="Arial" charset="0"/>
                        </a:rPr>
                        <a:t>Et aie pitié de nous</a:t>
                      </a:r>
                    </a:p>
                    <a:p>
                      <a:pPr algn="ctr" defTabSz="685800" fontAlgn="base">
                        <a:spcBef>
                          <a:spcPct val="0"/>
                        </a:spcBef>
                        <a:spcAft>
                          <a:spcPct val="0"/>
                        </a:spcAft>
                      </a:pPr>
                      <a:r>
                        <a:rPr lang="fr-FR" sz="2800" dirty="0">
                          <a:solidFill>
                            <a:srgbClr val="FFFFFF"/>
                          </a:solidFill>
                          <a:cs typeface="Arial" charset="0"/>
                        </a:rPr>
                        <a:t>Selon Ta grande pitié</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ترأف علينا كلنا أيها الرب الإله مخلصنا وارحمنا كعظيم رحمتك.</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Senh</a:t>
                      </a:r>
                      <a:r>
                        <a:rPr lang="fr-FR" sz="4000" dirty="0">
                          <a:solidFill>
                            <a:srgbClr val="FFFFFF"/>
                          </a:solidFill>
                          <a:latin typeface="Coptic1" pitchFamily="2" charset="0"/>
                          <a:cs typeface="Arial" charset="0"/>
                        </a:rPr>
                        <a:t>/t </a:t>
                      </a:r>
                      <a:r>
                        <a:rPr lang="fr-FR" sz="4000" dirty="0" err="1">
                          <a:solidFill>
                            <a:srgbClr val="FFFFFF"/>
                          </a:solidFill>
                          <a:latin typeface="Coptic1" pitchFamily="2" charset="0"/>
                          <a:cs typeface="Arial" charset="0"/>
                        </a:rPr>
                        <a:t>qaron</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ren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P~o#c</a:t>
                      </a:r>
                      <a:r>
                        <a:rPr lang="fr-FR" sz="4000" dirty="0">
                          <a:solidFill>
                            <a:srgbClr val="FFFFFF"/>
                          </a:solidFill>
                          <a:latin typeface="Coptic1" pitchFamily="2" charset="0"/>
                          <a:cs typeface="Arial" charset="0"/>
                        </a:rPr>
                        <a:t># V~] </a:t>
                      </a:r>
                      <a:r>
                        <a:rPr lang="fr-FR" sz="4000" dirty="0" err="1">
                          <a:solidFill>
                            <a:srgbClr val="FFFFFF"/>
                          </a:solidFill>
                          <a:latin typeface="Coptic1" pitchFamily="2" charset="0"/>
                          <a:cs typeface="Arial" charset="0"/>
                        </a:rPr>
                        <a:t>Penc#w#r</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ouoh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nai</a:t>
                      </a:r>
                      <a:r>
                        <a:rPr lang="fr-FR" sz="4000" dirty="0">
                          <a:solidFill>
                            <a:srgbClr val="FFFFFF"/>
                          </a:solidFill>
                          <a:latin typeface="Coptic1" pitchFamily="2" charset="0"/>
                          <a:cs typeface="Arial" charset="0"/>
                        </a:rPr>
                        <a:t> nan:</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kata </a:t>
                      </a:r>
                      <a:r>
                        <a:rPr lang="fr-FR" sz="4000" dirty="0" err="1">
                          <a:solidFill>
                            <a:srgbClr val="FFFFFF"/>
                          </a:solidFill>
                          <a:latin typeface="Coptic1" pitchFamily="2" charset="0"/>
                          <a:cs typeface="Arial" charset="0"/>
                        </a:rPr>
                        <a:t>peknis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n~nai</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4208839053"/>
      </p:ext>
    </p:extLst>
  </p:cSld>
  <p:clrMapOvr>
    <a:masterClrMapping/>
  </p:clrMapOvr>
  <p:transition/>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56025617-6E7A-4831-9350-AC9D847A0B7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2">
            <a:extLst>
              <a:ext uri="{FF2B5EF4-FFF2-40B4-BE49-F238E27FC236}">
                <a16:creationId xmlns:a16="http://schemas.microsoft.com/office/drawing/2014/main" id="{2979C8E1-ED73-4685-9A3B-341D837B4ABA}"/>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5022850">
                  <a:extLst>
                    <a:ext uri="{9D8B030D-6E8A-4147-A177-3AD203B41FA5}">
                      <a16:colId xmlns:a16="http://schemas.microsoft.com/office/drawing/2014/main" val="1364753895"/>
                    </a:ext>
                  </a:extLst>
                </a:gridCol>
                <a:gridCol w="412115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Souviens-Toi, Seigneur Christ</a:t>
                      </a:r>
                    </a:p>
                    <a:p>
                      <a:pPr algn="ctr" defTabSz="685800" fontAlgn="base">
                        <a:spcBef>
                          <a:spcPct val="0"/>
                        </a:spcBef>
                        <a:spcAft>
                          <a:spcPct val="0"/>
                        </a:spcAft>
                      </a:pPr>
                      <a:r>
                        <a:rPr lang="fr-FR" sz="2800" dirty="0">
                          <a:solidFill>
                            <a:srgbClr val="FFFFFF"/>
                          </a:solidFill>
                          <a:cs typeface="Arial" charset="0"/>
                        </a:rPr>
                        <a:t>De tous ceux-ci présents</a:t>
                      </a:r>
                    </a:p>
                    <a:p>
                      <a:pPr algn="ctr" defTabSz="685800" fontAlgn="base">
                        <a:spcBef>
                          <a:spcPct val="0"/>
                        </a:spcBef>
                        <a:spcAft>
                          <a:spcPct val="0"/>
                        </a:spcAft>
                      </a:pPr>
                      <a:r>
                        <a:rPr lang="fr-FR" sz="2800" dirty="0">
                          <a:solidFill>
                            <a:srgbClr val="FFFFFF"/>
                          </a:solidFill>
                          <a:cs typeface="Arial" charset="0"/>
                        </a:rPr>
                        <a:t>Sois au milieu de nous</a:t>
                      </a:r>
                    </a:p>
                    <a:p>
                      <a:pPr algn="ctr" defTabSz="685800" fontAlgn="base">
                        <a:spcBef>
                          <a:spcPct val="0"/>
                        </a:spcBef>
                        <a:spcAft>
                          <a:spcPct val="0"/>
                        </a:spcAft>
                      </a:pPr>
                      <a:r>
                        <a:rPr lang="fr-FR" sz="2800" dirty="0">
                          <a:solidFill>
                            <a:srgbClr val="FFFFFF"/>
                          </a:solidFill>
                          <a:cs typeface="Arial" charset="0"/>
                        </a:rPr>
                        <a:t>En clamant et disant :</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هؤلاء أذكرهم يا سيدنا المسيح كن </a:t>
                      </a:r>
                      <a:r>
                        <a:rPr lang="ar-AE" sz="3600" dirty="0" err="1">
                          <a:solidFill>
                            <a:prstClr val="white"/>
                          </a:solidFill>
                          <a:latin typeface="Calibri"/>
                          <a:cs typeface="Arial" panose="020B0604020202020204" pitchFamily="34" charset="0"/>
                        </a:rPr>
                        <a:t>فى</a:t>
                      </a:r>
                      <a:r>
                        <a:rPr lang="ar-AE" sz="3600" dirty="0">
                          <a:solidFill>
                            <a:prstClr val="white"/>
                          </a:solidFill>
                          <a:latin typeface="Calibri"/>
                          <a:cs typeface="Arial" panose="020B0604020202020204" pitchFamily="34" charset="0"/>
                        </a:rPr>
                        <a:t> وسطنا صارخاً قائلا.</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Nai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k~i~ri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m~poumeui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w~ Penn/b </a:t>
                      </a:r>
                      <a:r>
                        <a:rPr lang="fr-FR" sz="4000" dirty="0" err="1">
                          <a:solidFill>
                            <a:srgbClr val="FFFFFF"/>
                          </a:solidFill>
                          <a:latin typeface="Coptic1" pitchFamily="2" charset="0"/>
                          <a:cs typeface="Arial" charset="0"/>
                        </a:rPr>
                        <a:t>P,#c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eke~swpi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tenm</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ekws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ekjw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498410082"/>
      </p:ext>
    </p:extLst>
  </p:cSld>
  <p:clrMapOvr>
    <a:masterClrMapping/>
  </p:clrMapOvr>
  <p:transition/>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80F2AF8C-B5A4-4435-97F2-890AAF7E132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91E06B93-D2CC-4B1A-9931-0ED51CEA669C}"/>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En clamant et disant :</a:t>
                      </a:r>
                    </a:p>
                    <a:p>
                      <a:pPr algn="ctr" defTabSz="685800" fontAlgn="base">
                        <a:spcBef>
                          <a:spcPct val="0"/>
                        </a:spcBef>
                        <a:spcAft>
                          <a:spcPct val="0"/>
                        </a:spcAft>
                      </a:pPr>
                      <a:r>
                        <a:rPr lang="fr-FR" sz="2800" dirty="0">
                          <a:solidFill>
                            <a:srgbClr val="FFFFFF"/>
                          </a:solidFill>
                          <a:cs typeface="Arial" charset="0"/>
                        </a:rPr>
                        <a:t>Ma Paix, moi, je vous donne</a:t>
                      </a:r>
                    </a:p>
                    <a:p>
                      <a:pPr algn="ctr" defTabSz="685800" fontAlgn="base">
                        <a:spcBef>
                          <a:spcPct val="0"/>
                        </a:spcBef>
                        <a:spcAft>
                          <a:spcPct val="0"/>
                        </a:spcAft>
                      </a:pPr>
                      <a:r>
                        <a:rPr lang="fr-FR" sz="2800" dirty="0">
                          <a:solidFill>
                            <a:srgbClr val="FFFFFF"/>
                          </a:solidFill>
                          <a:cs typeface="Arial" charset="0"/>
                        </a:rPr>
                        <a:t>Et la Paix de Mon Père</a:t>
                      </a:r>
                    </a:p>
                    <a:p>
                      <a:pPr algn="ctr" defTabSz="685800" fontAlgn="base">
                        <a:spcBef>
                          <a:spcPct val="0"/>
                        </a:spcBef>
                        <a:spcAft>
                          <a:spcPct val="0"/>
                        </a:spcAft>
                      </a:pPr>
                      <a:r>
                        <a:rPr lang="fr-FR" sz="2800" dirty="0">
                          <a:solidFill>
                            <a:srgbClr val="FFFFFF"/>
                          </a:solidFill>
                          <a:cs typeface="Arial" charset="0"/>
                        </a:rPr>
                        <a:t>Je vous la laisse aussi</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سلامي أنا أعطيكم سلام أبى أتركه معكم.</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tahir</a:t>
                      </a:r>
                      <a:r>
                        <a:rPr lang="fr-FR" sz="4000" dirty="0">
                          <a:solidFill>
                            <a:srgbClr val="FFFFFF"/>
                          </a:solidFill>
                          <a:latin typeface="Coptic1" pitchFamily="2" charset="0"/>
                          <a:cs typeface="Arial" charset="0"/>
                        </a:rPr>
                        <a:t>/n/ </a:t>
                      </a:r>
                      <a:r>
                        <a:rPr lang="fr-FR" sz="4000" dirty="0" err="1">
                          <a:solidFill>
                            <a:srgbClr val="FFFFFF"/>
                          </a:solidFill>
                          <a:latin typeface="Coptic1" pitchFamily="2" charset="0"/>
                          <a:cs typeface="Arial" charset="0"/>
                        </a:rPr>
                        <a:t>a~nok</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chemeClr val="tx1"/>
                          </a:solidFill>
                          <a:latin typeface="Coptic1" pitchFamily="2" charset="0"/>
                          <a:cs typeface="Arial" charset="0"/>
                        </a:rPr>
                        <a: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nwten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t~hir</a:t>
                      </a:r>
                      <a:r>
                        <a:rPr lang="fr-FR" sz="4000" dirty="0">
                          <a:solidFill>
                            <a:srgbClr val="FFFFFF"/>
                          </a:solidFill>
                          <a:latin typeface="Coptic1" pitchFamily="2" charset="0"/>
                          <a:cs typeface="Arial" charset="0"/>
                        </a:rPr>
                        <a:t>/n/ </a:t>
                      </a:r>
                      <a:r>
                        <a:rPr lang="fr-FR" sz="4000" dirty="0" err="1">
                          <a:solidFill>
                            <a:srgbClr val="FFFFFF"/>
                          </a:solidFill>
                          <a:latin typeface="Coptic1" pitchFamily="2" charset="0"/>
                          <a:cs typeface="Arial" charset="0"/>
                        </a:rPr>
                        <a:t>m~Paiwt</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],w </a:t>
                      </a:r>
                      <a:r>
                        <a:rPr lang="fr-FR" sz="4000" dirty="0" err="1">
                          <a:solidFill>
                            <a:srgbClr val="FFFFFF"/>
                          </a:solidFill>
                          <a:latin typeface="Coptic1" pitchFamily="2" charset="0"/>
                          <a:cs typeface="Arial" charset="0"/>
                        </a:rPr>
                        <a:t>m~moc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nemwten</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520216207"/>
      </p:ext>
    </p:extLst>
  </p:cSld>
  <p:clrMapOvr>
    <a:masterClrMapping/>
  </p:clrMapOvr>
  <p:transition/>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17B2992F-9CF2-4A46-AFF2-8DF4B8EE2F33}"/>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5A25C00F-FEE0-499B-A201-794E159BC6D4}"/>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Ô Toi, Roi de la paix</a:t>
                      </a:r>
                    </a:p>
                    <a:p>
                      <a:pPr algn="ctr" defTabSz="685800" fontAlgn="base">
                        <a:spcBef>
                          <a:spcPct val="0"/>
                        </a:spcBef>
                        <a:spcAft>
                          <a:spcPct val="0"/>
                        </a:spcAft>
                      </a:pPr>
                      <a:r>
                        <a:rPr lang="fr-FR" sz="2800" dirty="0">
                          <a:solidFill>
                            <a:srgbClr val="FFFFFF"/>
                          </a:solidFill>
                          <a:cs typeface="Arial" charset="0"/>
                        </a:rPr>
                        <a:t>Ta paix, donne-la nous</a:t>
                      </a:r>
                    </a:p>
                    <a:p>
                      <a:pPr algn="ctr" defTabSz="685800" fontAlgn="base">
                        <a:spcBef>
                          <a:spcPct val="0"/>
                        </a:spcBef>
                        <a:spcAft>
                          <a:spcPct val="0"/>
                        </a:spcAft>
                      </a:pPr>
                      <a:r>
                        <a:rPr lang="fr-FR" sz="2800" dirty="0">
                          <a:solidFill>
                            <a:srgbClr val="FFFFFF"/>
                          </a:solidFill>
                          <a:cs typeface="Arial" charset="0"/>
                        </a:rPr>
                        <a:t>Accorde-nous Ta paix</a:t>
                      </a:r>
                    </a:p>
                    <a:p>
                      <a:pPr algn="ctr" defTabSz="685800" fontAlgn="base">
                        <a:spcBef>
                          <a:spcPct val="0"/>
                        </a:spcBef>
                        <a:spcAft>
                          <a:spcPct val="0"/>
                        </a:spcAft>
                      </a:pPr>
                      <a:r>
                        <a:rPr lang="fr-FR" sz="2800" dirty="0">
                          <a:solidFill>
                            <a:srgbClr val="FFFFFF"/>
                          </a:solidFill>
                          <a:cs typeface="Arial" charset="0"/>
                        </a:rPr>
                        <a:t>Et remets nos péchés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يا ملك السلام أعطنا سلامك قرر لنا سلامك واغفر لنا خطايانا.</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Pouro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hir</a:t>
                      </a:r>
                      <a:r>
                        <a:rPr lang="fr-FR" sz="4000" dirty="0">
                          <a:solidFill>
                            <a:srgbClr val="FFFFFF"/>
                          </a:solidFill>
                          <a:latin typeface="Coptic1" pitchFamily="2" charset="0"/>
                          <a:cs typeface="Arial" charset="0"/>
                        </a:rPr>
                        <a:t>/n/: </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moi nan </a:t>
                      </a:r>
                      <a:r>
                        <a:rPr lang="fr-FR" sz="4000" dirty="0" err="1">
                          <a:solidFill>
                            <a:srgbClr val="FFFFFF"/>
                          </a:solidFill>
                          <a:latin typeface="Coptic1" pitchFamily="2" charset="0"/>
                          <a:cs typeface="Arial" charset="0"/>
                        </a:rPr>
                        <a:t>n~tekhir</a:t>
                      </a:r>
                      <a:r>
                        <a:rPr lang="fr-FR" sz="4000" dirty="0">
                          <a:solidFill>
                            <a:srgbClr val="FFFFFF"/>
                          </a:solidFill>
                          <a:latin typeface="Coptic1" pitchFamily="2" charset="0"/>
                          <a:cs typeface="Arial" charset="0"/>
                        </a:rPr>
                        <a:t>/n/:</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cemni</a:t>
                      </a:r>
                      <a:r>
                        <a:rPr lang="fr-FR" sz="4000" dirty="0">
                          <a:solidFill>
                            <a:srgbClr val="FFFFFF"/>
                          </a:solidFill>
                          <a:latin typeface="Coptic1" pitchFamily="2" charset="0"/>
                          <a:cs typeface="Arial" charset="0"/>
                        </a:rPr>
                        <a:t> nan </a:t>
                      </a:r>
                      <a:r>
                        <a:rPr lang="fr-FR" sz="4000" dirty="0" err="1">
                          <a:solidFill>
                            <a:srgbClr val="FFFFFF"/>
                          </a:solidFill>
                          <a:latin typeface="Coptic1" pitchFamily="2" charset="0"/>
                          <a:cs typeface="Arial" charset="0"/>
                        </a:rPr>
                        <a:t>n~tekhir</a:t>
                      </a:r>
                      <a:r>
                        <a:rPr lang="fr-FR" sz="4000" dirty="0">
                          <a:solidFill>
                            <a:srgbClr val="FFFFFF"/>
                          </a:solidFill>
                          <a:latin typeface="Coptic1" pitchFamily="2" charset="0"/>
                          <a:cs typeface="Arial" charset="0"/>
                        </a:rPr>
                        <a:t>/n/:</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,a </a:t>
                      </a:r>
                      <a:r>
                        <a:rPr lang="fr-FR" sz="4000" dirty="0" err="1">
                          <a:solidFill>
                            <a:srgbClr val="FFFFFF"/>
                          </a:solidFill>
                          <a:latin typeface="Coptic1" pitchFamily="2" charset="0"/>
                          <a:cs typeface="Arial" charset="0"/>
                        </a:rPr>
                        <a:t>nennobi</a:t>
                      </a:r>
                      <a:r>
                        <a:rPr lang="fr-FR" sz="4000" dirty="0">
                          <a:solidFill>
                            <a:srgbClr val="FFFFFF"/>
                          </a:solidFill>
                          <a:latin typeface="Coptic1" pitchFamily="2" charset="0"/>
                          <a:cs typeface="Arial" charset="0"/>
                        </a:rPr>
                        <a:t> nan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253701447"/>
      </p:ext>
    </p:extLst>
  </p:cSld>
  <p:clrMapOvr>
    <a:masterClrMapping/>
  </p:clrMapOvr>
  <p:transition/>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F8497B47-015A-433A-813D-F8F73D04471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D110FD6C-5601-4C43-97A9-4B3D25D2AFE8}"/>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Et chasse les ennemis</a:t>
                      </a:r>
                    </a:p>
                    <a:p>
                      <a:pPr algn="ctr" defTabSz="685800" fontAlgn="base">
                        <a:spcBef>
                          <a:spcPct val="0"/>
                        </a:spcBef>
                        <a:spcAft>
                          <a:spcPct val="0"/>
                        </a:spcAft>
                      </a:pPr>
                      <a:r>
                        <a:rPr lang="fr-FR" sz="2800" dirty="0">
                          <a:solidFill>
                            <a:srgbClr val="FFFFFF"/>
                          </a:solidFill>
                          <a:cs typeface="Arial" charset="0"/>
                        </a:rPr>
                        <a:t>Les ennemis de l’Eglise</a:t>
                      </a:r>
                    </a:p>
                    <a:p>
                      <a:pPr algn="ctr" defTabSz="685800" fontAlgn="base">
                        <a:spcBef>
                          <a:spcPct val="0"/>
                        </a:spcBef>
                        <a:spcAft>
                          <a:spcPct val="0"/>
                        </a:spcAft>
                      </a:pPr>
                      <a:r>
                        <a:rPr lang="fr-FR" sz="2800" dirty="0">
                          <a:solidFill>
                            <a:srgbClr val="FFFFFF"/>
                          </a:solidFill>
                          <a:cs typeface="Arial" charset="0"/>
                        </a:rPr>
                        <a:t>Aussi fortifie-la</a:t>
                      </a:r>
                    </a:p>
                    <a:p>
                      <a:pPr algn="ctr" defTabSz="685800" fontAlgn="base">
                        <a:spcBef>
                          <a:spcPct val="0"/>
                        </a:spcBef>
                        <a:spcAft>
                          <a:spcPct val="0"/>
                        </a:spcAft>
                      </a:pPr>
                      <a:r>
                        <a:rPr lang="fr-FR" sz="2800" dirty="0">
                          <a:solidFill>
                            <a:srgbClr val="FFFFFF"/>
                          </a:solidFill>
                          <a:cs typeface="Arial" charset="0"/>
                        </a:rPr>
                        <a:t>Jamais, ne s’ébranlera</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فرق أعداء الكنيسة وحصنها فلا تتزعزع إلى الأبد.</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Jwr</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n~nijaji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ekkl</a:t>
                      </a:r>
                      <a:r>
                        <a:rPr lang="fr-FR" sz="4000" dirty="0">
                          <a:solidFill>
                            <a:srgbClr val="FFFFFF"/>
                          </a:solidFill>
                          <a:latin typeface="Coptic1" pitchFamily="2" charset="0"/>
                          <a:cs typeface="Arial" charset="0"/>
                        </a:rPr>
                        <a:t>/</a:t>
                      </a:r>
                      <a:r>
                        <a:rPr lang="fr-FR" sz="4000" dirty="0" err="1">
                          <a:solidFill>
                            <a:srgbClr val="FFFFFF"/>
                          </a:solidFill>
                          <a:latin typeface="Coptic1" pitchFamily="2" charset="0"/>
                          <a:cs typeface="Arial" charset="0"/>
                        </a:rPr>
                        <a:t>cia</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a~ricobt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e~roc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n~neckim</a:t>
                      </a:r>
                      <a:r>
                        <a:rPr lang="fr-FR" sz="4000" dirty="0">
                          <a:solidFill>
                            <a:srgbClr val="FFFFFF"/>
                          </a:solidFill>
                          <a:latin typeface="Coptic1" pitchFamily="2" charset="0"/>
                          <a:cs typeface="Arial" charset="0"/>
                        </a:rPr>
                        <a:t> sa </a:t>
                      </a:r>
                      <a:r>
                        <a:rPr lang="fr-FR" sz="4000" dirty="0" err="1">
                          <a:solidFill>
                            <a:srgbClr val="FFFFFF"/>
                          </a:solidFill>
                          <a:latin typeface="Coptic1" pitchFamily="2" charset="0"/>
                          <a:cs typeface="Arial" charset="0"/>
                        </a:rPr>
                        <a:t>e~neh</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83252217"/>
      </p:ext>
    </p:extLst>
  </p:cSld>
  <p:clrMapOvr>
    <a:masterClrMapping/>
  </p:clrMapOvr>
  <p:transition/>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D4B76412-F086-4805-9B97-1DAC80A09C5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72EF42B8-6F90-4506-B7BB-33717E0A2417}"/>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Notre Dieu Emmanuel</a:t>
                      </a:r>
                    </a:p>
                    <a:p>
                      <a:pPr algn="ctr" defTabSz="685800" fontAlgn="base">
                        <a:spcBef>
                          <a:spcPct val="0"/>
                        </a:spcBef>
                        <a:spcAft>
                          <a:spcPct val="0"/>
                        </a:spcAft>
                      </a:pPr>
                      <a:r>
                        <a:rPr lang="fr-FR" sz="2800" dirty="0">
                          <a:solidFill>
                            <a:srgbClr val="FFFFFF"/>
                          </a:solidFill>
                          <a:cs typeface="Arial" charset="0"/>
                        </a:rPr>
                        <a:t>Est maintenant parmi nous</a:t>
                      </a:r>
                    </a:p>
                    <a:p>
                      <a:pPr algn="ctr" defTabSz="685800" fontAlgn="base">
                        <a:spcBef>
                          <a:spcPct val="0"/>
                        </a:spcBef>
                        <a:spcAft>
                          <a:spcPct val="0"/>
                        </a:spcAft>
                      </a:pPr>
                      <a:r>
                        <a:rPr lang="fr-FR" sz="2800" dirty="0">
                          <a:solidFill>
                            <a:srgbClr val="FFFFFF"/>
                          </a:solidFill>
                          <a:cs typeface="Arial" charset="0"/>
                        </a:rPr>
                        <a:t>Avec la gloire du Père</a:t>
                      </a:r>
                    </a:p>
                    <a:p>
                      <a:pPr algn="ctr" defTabSz="685800" fontAlgn="base">
                        <a:spcBef>
                          <a:spcPct val="0"/>
                        </a:spcBef>
                        <a:spcAft>
                          <a:spcPct val="0"/>
                        </a:spcAft>
                      </a:pPr>
                      <a:r>
                        <a:rPr lang="fr-FR" sz="2800" dirty="0">
                          <a:solidFill>
                            <a:srgbClr val="FFFFFF"/>
                          </a:solidFill>
                          <a:cs typeface="Arial" charset="0"/>
                        </a:rPr>
                        <a:t>Avec le Saint-Esprit</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err="1">
                          <a:solidFill>
                            <a:prstClr val="white"/>
                          </a:solidFill>
                          <a:latin typeface="Calibri"/>
                          <a:cs typeface="Arial" panose="020B0604020202020204" pitchFamily="34" charset="0"/>
                        </a:rPr>
                        <a:t>عمانوئيل</a:t>
                      </a:r>
                      <a:r>
                        <a:rPr lang="ar-AE" sz="3600" dirty="0">
                          <a:solidFill>
                            <a:prstClr val="white"/>
                          </a:solidFill>
                          <a:latin typeface="Calibri"/>
                          <a:cs typeface="Arial" panose="020B0604020202020204" pitchFamily="34" charset="0"/>
                        </a:rPr>
                        <a:t> إلهنا </a:t>
                      </a:r>
                      <a:r>
                        <a:rPr lang="ar-AE" sz="3600" dirty="0" err="1">
                          <a:solidFill>
                            <a:prstClr val="white"/>
                          </a:solidFill>
                          <a:latin typeface="Calibri"/>
                          <a:cs typeface="Arial" panose="020B0604020202020204" pitchFamily="34" charset="0"/>
                        </a:rPr>
                        <a:t>فى</a:t>
                      </a:r>
                      <a:r>
                        <a:rPr lang="ar-AE" sz="3600" dirty="0">
                          <a:solidFill>
                            <a:prstClr val="white"/>
                          </a:solidFill>
                          <a:latin typeface="Calibri"/>
                          <a:cs typeface="Arial" panose="020B0604020202020204" pitchFamily="34" charset="0"/>
                        </a:rPr>
                        <a:t> وسطنا الآن بمجد أبيه والروح القدس.</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Emmanou</a:t>
                      </a:r>
                      <a:r>
                        <a:rPr lang="fr-FR" sz="4000" dirty="0">
                          <a:solidFill>
                            <a:srgbClr val="FFFFFF"/>
                          </a:solidFill>
                          <a:latin typeface="Coptic1" pitchFamily="2" charset="0"/>
                          <a:cs typeface="Arial" charset="0"/>
                        </a:rPr>
                        <a:t>/l </a:t>
                      </a:r>
                      <a:r>
                        <a:rPr lang="fr-FR" sz="4000" dirty="0" err="1">
                          <a:solidFill>
                            <a:srgbClr val="FFFFFF"/>
                          </a:solidFill>
                          <a:latin typeface="Coptic1" pitchFamily="2" charset="0"/>
                          <a:cs typeface="Arial" charset="0"/>
                        </a:rPr>
                        <a:t>Pennou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tenm</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p~w~ou</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Pefiwt</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nem </a:t>
                      </a:r>
                      <a:r>
                        <a:rPr lang="fr-FR" sz="4000" dirty="0" err="1">
                          <a:solidFill>
                            <a:srgbClr val="FFFFFF"/>
                          </a:solidFill>
                          <a:latin typeface="Coptic1" pitchFamily="2" charset="0"/>
                          <a:cs typeface="Arial" charset="0"/>
                        </a:rPr>
                        <a:t>Pip#n#a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e#y#u</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530704931"/>
      </p:ext>
    </p:extLst>
  </p:cSld>
  <p:clrMapOvr>
    <a:masterClrMapping/>
  </p:clrMapOvr>
  <p:transition/>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F2958B1B-854A-4251-855B-DF36D65FBECA}"/>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4F9732E0-C671-4813-B496-C108B026F58A}"/>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Qu’Il nous bénisse tous</a:t>
                      </a:r>
                    </a:p>
                    <a:p>
                      <a:pPr algn="ctr" defTabSz="685800" fontAlgn="base">
                        <a:spcBef>
                          <a:spcPct val="0"/>
                        </a:spcBef>
                        <a:spcAft>
                          <a:spcPct val="0"/>
                        </a:spcAft>
                      </a:pPr>
                      <a:r>
                        <a:rPr lang="fr-FR" sz="2800" dirty="0">
                          <a:solidFill>
                            <a:srgbClr val="FFFFFF"/>
                          </a:solidFill>
                          <a:cs typeface="Arial" charset="0"/>
                        </a:rPr>
                        <a:t>Et purifie nos cœurs</a:t>
                      </a:r>
                    </a:p>
                    <a:p>
                      <a:pPr algn="ctr" defTabSz="685800" fontAlgn="base">
                        <a:spcBef>
                          <a:spcPct val="0"/>
                        </a:spcBef>
                        <a:spcAft>
                          <a:spcPct val="0"/>
                        </a:spcAft>
                      </a:pPr>
                      <a:r>
                        <a:rPr lang="fr-FR" sz="2800" dirty="0">
                          <a:solidFill>
                            <a:srgbClr val="FFFFFF"/>
                          </a:solidFill>
                          <a:cs typeface="Arial" charset="0"/>
                        </a:rPr>
                        <a:t>Guérisse les maladies</a:t>
                      </a:r>
                    </a:p>
                    <a:p>
                      <a:pPr algn="ctr" defTabSz="685800" fontAlgn="base">
                        <a:spcBef>
                          <a:spcPct val="0"/>
                        </a:spcBef>
                        <a:spcAft>
                          <a:spcPct val="0"/>
                        </a:spcAft>
                      </a:pPr>
                      <a:r>
                        <a:rPr lang="fr-FR" sz="2800" dirty="0">
                          <a:solidFill>
                            <a:srgbClr val="FFFFFF"/>
                          </a:solidFill>
                          <a:cs typeface="Arial" charset="0"/>
                        </a:rPr>
                        <a:t>De nos âmes et nos corps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ليباركنا كلنا ويطهر قلوبنا ويشفى أمراض نفوسنا وأجسادنا.</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Ntefc~mou</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e~ron</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ren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n~teftoubo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n~nenh</a:t>
                      </a:r>
                      <a:r>
                        <a:rPr lang="fr-FR" sz="4000" dirty="0">
                          <a:solidFill>
                            <a:srgbClr val="FFFFFF"/>
                          </a:solidFill>
                          <a:latin typeface="Coptic1" pitchFamily="2" charset="0"/>
                          <a:cs typeface="Arial" charset="0"/>
                        </a:rPr>
                        <a:t>/t: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n~teftal</a:t>
                      </a:r>
                      <a:r>
                        <a:rPr lang="fr-FR" sz="4000" dirty="0">
                          <a:solidFill>
                            <a:srgbClr val="FFFFFF"/>
                          </a:solidFill>
                          <a:latin typeface="Coptic1" pitchFamily="2" charset="0"/>
                          <a:cs typeface="Arial" charset="0"/>
                        </a:rPr>
                        <a:t>[o </a:t>
                      </a:r>
                      <a:r>
                        <a:rPr lang="fr-FR" sz="4000" dirty="0" err="1">
                          <a:solidFill>
                            <a:srgbClr val="FFFFFF"/>
                          </a:solidFill>
                          <a:latin typeface="Coptic1" pitchFamily="2" charset="0"/>
                          <a:cs typeface="Arial" charset="0"/>
                        </a:rPr>
                        <a:t>n~niswni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nen'u</a:t>
                      </a:r>
                      <a:r>
                        <a:rPr lang="fr-FR" sz="4000" dirty="0">
                          <a:solidFill>
                            <a:srgbClr val="FFFFFF"/>
                          </a:solidFill>
                          <a:latin typeface="Coptic1" pitchFamily="2" charset="0"/>
                          <a:cs typeface="Arial" charset="0"/>
                        </a:rPr>
                        <a:t>,/ nem </a:t>
                      </a:r>
                      <a:r>
                        <a:rPr lang="fr-FR" sz="4000" dirty="0" err="1">
                          <a:solidFill>
                            <a:srgbClr val="FFFFFF"/>
                          </a:solidFill>
                          <a:latin typeface="Coptic1" pitchFamily="2" charset="0"/>
                          <a:cs typeface="Arial" charset="0"/>
                        </a:rPr>
                        <a:t>nencwma</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978135242"/>
      </p:ext>
    </p:extLst>
  </p:cSld>
  <p:clrMapOvr>
    <a:masterClrMapping/>
  </p:clrMapOvr>
  <p:transition/>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D39E20FC-6160-4A20-869A-47ABC7898631}"/>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CD2A6E4D-A91C-4134-8E19-E8DF8C61D424}"/>
              </a:ext>
            </a:extLst>
          </p:cNvPr>
          <p:cNvGraphicFramePr>
            <a:graphicFrameLocks noGrp="1"/>
          </p:cNvGraphicFramePr>
          <p:nvPr/>
        </p:nvGraphicFramePr>
        <p:xfrm>
          <a:off x="0" y="109572"/>
          <a:ext cx="9144000" cy="442432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endParaRPr lang="fr-FR" sz="2800" dirty="0">
                        <a:solidFill>
                          <a:srgbClr val="FFFFFF"/>
                        </a:solidFill>
                        <a:cs typeface="Arial" charset="0"/>
                      </a:endParaRP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4000" dirty="0">
                        <a:solidFill>
                          <a:srgbClr val="FFFFFF"/>
                        </a:solidFill>
                        <a:latin typeface="Coptic1" pitchFamily="2" charset="0"/>
                        <a:cs typeface="Arial" charset="0"/>
                      </a:endParaRP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graphicFrame>
        <p:nvGraphicFramePr>
          <p:cNvPr id="10" name="Tableau 2">
            <a:extLst>
              <a:ext uri="{FF2B5EF4-FFF2-40B4-BE49-F238E27FC236}">
                <a16:creationId xmlns:a16="http://schemas.microsoft.com/office/drawing/2014/main" id="{64B95769-550F-4C74-83FA-0F78FC8B25AF}"/>
              </a:ext>
            </a:extLst>
          </p:cNvPr>
          <p:cNvGraphicFramePr>
            <a:graphicFrameLocks noGrp="1"/>
          </p:cNvGraphicFramePr>
          <p:nvPr/>
        </p:nvGraphicFramePr>
        <p:xfrm>
          <a:off x="0" y="109572"/>
          <a:ext cx="9144000" cy="4815840"/>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78526">
                <a:tc>
                  <a:txBody>
                    <a:bodyPr/>
                    <a:lstStyle/>
                    <a:p>
                      <a:pPr algn="ctr" defTabSz="685800" fontAlgn="base">
                        <a:spcBef>
                          <a:spcPct val="0"/>
                        </a:spcBef>
                        <a:spcAft>
                          <a:spcPct val="0"/>
                        </a:spcAft>
                      </a:pPr>
                      <a:r>
                        <a:rPr lang="fr-FR" sz="2800" dirty="0">
                          <a:solidFill>
                            <a:srgbClr val="FFFFFF"/>
                          </a:solidFill>
                          <a:cs typeface="Arial" charset="0"/>
                        </a:rPr>
                        <a:t>Nous T'adorons ô Christ, </a:t>
                      </a:r>
                    </a:p>
                    <a:p>
                      <a:pPr algn="ctr" defTabSz="685800" fontAlgn="base">
                        <a:spcBef>
                          <a:spcPct val="0"/>
                        </a:spcBef>
                        <a:spcAft>
                          <a:spcPct val="0"/>
                        </a:spcAft>
                      </a:pPr>
                      <a:r>
                        <a:rPr lang="fr-FR" sz="2800" dirty="0">
                          <a:solidFill>
                            <a:srgbClr val="FFFFFF"/>
                          </a:solidFill>
                          <a:cs typeface="Arial" charset="0"/>
                        </a:rPr>
                        <a:t>avec Ton Père très bon </a:t>
                      </a:r>
                    </a:p>
                    <a:p>
                      <a:pPr algn="ctr" defTabSz="685800" fontAlgn="base">
                        <a:spcBef>
                          <a:spcPct val="0"/>
                        </a:spcBef>
                        <a:spcAft>
                          <a:spcPct val="0"/>
                        </a:spcAft>
                      </a:pPr>
                      <a:r>
                        <a:rPr lang="fr-FR" sz="2800" dirty="0">
                          <a:solidFill>
                            <a:srgbClr val="FFFFFF"/>
                          </a:solidFill>
                          <a:cs typeface="Arial" charset="0"/>
                        </a:rPr>
                        <a:t>avec le Saint-Esprit, </a:t>
                      </a:r>
                    </a:p>
                    <a:p>
                      <a:pPr algn="ctr" defTabSz="685800" fontAlgn="base">
                        <a:spcBef>
                          <a:spcPct val="0"/>
                        </a:spcBef>
                        <a:spcAft>
                          <a:spcPct val="0"/>
                        </a:spcAft>
                      </a:pPr>
                      <a:r>
                        <a:rPr lang="fr-FR" sz="2800" dirty="0">
                          <a:solidFill>
                            <a:srgbClr val="FFFFFF"/>
                          </a:solidFill>
                          <a:cs typeface="Arial" charset="0"/>
                        </a:rPr>
                        <a:t>car Tu (vins / ressuscita) et nous sauvas.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نسجد لك أيها المسيح مع أبيك الصالح والروح القدس لأنك </a:t>
                      </a:r>
                      <a:r>
                        <a:rPr lang="fr-FR" sz="3600" dirty="0">
                          <a:solidFill>
                            <a:prstClr val="white"/>
                          </a:solidFill>
                          <a:latin typeface="Calibri"/>
                        </a:rPr>
                        <a:t>)</a:t>
                      </a:r>
                      <a:r>
                        <a:rPr lang="ar-AE" sz="3600" dirty="0">
                          <a:solidFill>
                            <a:prstClr val="white"/>
                          </a:solidFill>
                          <a:latin typeface="Calibri"/>
                          <a:cs typeface="Arial" panose="020B0604020202020204" pitchFamily="34" charset="0"/>
                        </a:rPr>
                        <a:t>أتيت </a:t>
                      </a:r>
                      <a:r>
                        <a:rPr lang="fr-FR" sz="3600" dirty="0">
                          <a:solidFill>
                            <a:prstClr val="white"/>
                          </a:solidFill>
                          <a:latin typeface="Calibri"/>
                        </a:rPr>
                        <a:t> /</a:t>
                      </a:r>
                      <a:r>
                        <a:rPr lang="ar-AE" sz="3600" dirty="0">
                          <a:solidFill>
                            <a:prstClr val="white"/>
                          </a:solidFill>
                          <a:latin typeface="Calibri"/>
                          <a:cs typeface="Arial" panose="020B0604020202020204" pitchFamily="34" charset="0"/>
                        </a:rPr>
                        <a:t>قمت</a:t>
                      </a:r>
                      <a:r>
                        <a:rPr lang="fr-FR" sz="3600" dirty="0">
                          <a:solidFill>
                            <a:prstClr val="white"/>
                          </a:solidFill>
                          <a:latin typeface="Calibri"/>
                        </a:rPr>
                        <a:t>(</a:t>
                      </a:r>
                      <a:r>
                        <a:rPr lang="ar-AE" sz="3600" dirty="0">
                          <a:solidFill>
                            <a:prstClr val="white"/>
                          </a:solidFill>
                          <a:latin typeface="Calibri"/>
                          <a:cs typeface="Arial" panose="020B0604020202020204" pitchFamily="34" charset="0"/>
                        </a:rPr>
                        <a:t> وخلصتنا.</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410902">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Tenouwst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m~mok</a:t>
                      </a:r>
                      <a:r>
                        <a:rPr lang="fr-FR" sz="4000" dirty="0">
                          <a:solidFill>
                            <a:srgbClr val="FFFFFF"/>
                          </a:solidFill>
                          <a:latin typeface="Coptic1" pitchFamily="2" charset="0"/>
                          <a:cs typeface="Arial" charset="0"/>
                        </a:rPr>
                        <a:t> w~ </a:t>
                      </a:r>
                      <a:r>
                        <a:rPr lang="fr-FR" sz="4000" dirty="0" err="1">
                          <a:solidFill>
                            <a:srgbClr val="FFFFFF"/>
                          </a:solidFill>
                          <a:latin typeface="Coptic1" pitchFamily="2" charset="0"/>
                          <a:cs typeface="Arial" charset="0"/>
                        </a:rPr>
                        <a:t>P,#c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nem </a:t>
                      </a:r>
                      <a:r>
                        <a:rPr lang="fr-FR" sz="4000" dirty="0" err="1">
                          <a:solidFill>
                            <a:srgbClr val="FFFFFF"/>
                          </a:solidFill>
                          <a:latin typeface="Coptic1" pitchFamily="2" charset="0"/>
                          <a:cs typeface="Arial" charset="0"/>
                        </a:rPr>
                        <a:t>Pekiwt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n~a~gayoc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nem </a:t>
                      </a:r>
                      <a:r>
                        <a:rPr lang="fr-FR" sz="4000" dirty="0" err="1">
                          <a:solidFill>
                            <a:srgbClr val="FFFFFF"/>
                          </a:solidFill>
                          <a:latin typeface="Coptic1" pitchFamily="2" charset="0"/>
                          <a:cs typeface="Arial" charset="0"/>
                        </a:rPr>
                        <a:t>Pip#n#a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e#y#u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aki</a:t>
                      </a:r>
                      <a:r>
                        <a:rPr lang="fr-FR" sz="4000" dirty="0">
                          <a:solidFill>
                            <a:srgbClr val="FFFFFF"/>
                          </a:solidFill>
                          <a:latin typeface="Coptic1" pitchFamily="2" charset="0"/>
                          <a:cs typeface="Arial" charset="0"/>
                        </a:rPr>
                        <a:t>~</a:t>
                      </a:r>
                      <a:r>
                        <a:rPr lang="fr-FR" sz="4000" dirty="0">
                          <a:solidFill>
                            <a:srgbClr val="FFFFFF"/>
                          </a:solidFill>
                          <a:latin typeface="Arial" panose="020B0604020202020204" pitchFamily="34" charset="0"/>
                          <a:cs typeface="Arial" panose="020B0604020202020204" pitchFamily="34" charset="0"/>
                        </a:rPr>
                        <a:t>/</a:t>
                      </a:r>
                      <a:r>
                        <a:rPr lang="fr-FR" sz="4000" dirty="0" err="1">
                          <a:solidFill>
                            <a:srgbClr val="FFFFFF"/>
                          </a:solidFill>
                          <a:latin typeface="Coptic1" pitchFamily="2" charset="0"/>
                          <a:cs typeface="Arial" charset="0"/>
                        </a:rPr>
                        <a:t>aktwnk</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akcw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m~mon</a:t>
                      </a:r>
                      <a:endParaRPr lang="fr-FR" sz="4000" dirty="0">
                        <a:solidFill>
                          <a:srgbClr val="FFFFFF"/>
                        </a:solidFill>
                        <a:latin typeface="Coptic1" pitchFamily="2" charset="0"/>
                        <a:cs typeface="Arial" charset="0"/>
                      </a:endParaRP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
        <p:nvSpPr>
          <p:cNvPr id="11" name="AutoShape 36">
            <a:hlinkClick r:id="rId3" action="ppaction://hlinksldjump" highlightClick="1"/>
            <a:extLst>
              <a:ext uri="{FF2B5EF4-FFF2-40B4-BE49-F238E27FC236}">
                <a16:creationId xmlns:a16="http://schemas.microsoft.com/office/drawing/2014/main" id="{D5C675EB-A072-4420-B339-AFB14E72024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80780908"/>
      </p:ext>
    </p:extLst>
  </p:cSld>
  <p:clrMapOvr>
    <a:masterClrMapping/>
  </p:clrMapOvr>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4941" name="Group 29"/>
          <p:cNvGraphicFramePr>
            <a:graphicFrameLocks noGrp="1"/>
          </p:cNvGraphicFramePr>
          <p:nvPr>
            <p:ph sz="half" idx="1"/>
            <p:extLst>
              <p:ext uri="{D42A27DB-BD31-4B8C-83A1-F6EECF244321}">
                <p14:modId xmlns:p14="http://schemas.microsoft.com/office/powerpoint/2010/main" val="119444600"/>
              </p:ext>
            </p:extLst>
          </p:nvPr>
        </p:nvGraphicFramePr>
        <p:xfrm>
          <a:off x="0" y="16726"/>
          <a:ext cx="9144000" cy="4945380"/>
        </p:xfrm>
        <a:graphic>
          <a:graphicData uri="http://schemas.openxmlformats.org/drawingml/2006/table">
            <a:tbl>
              <a:tblPr/>
              <a:tblGrid>
                <a:gridCol w="5274259">
                  <a:extLst>
                    <a:ext uri="{9D8B030D-6E8A-4147-A177-3AD203B41FA5}">
                      <a16:colId xmlns:a16="http://schemas.microsoft.com/office/drawing/2014/main" val="20000"/>
                    </a:ext>
                  </a:extLst>
                </a:gridCol>
                <a:gridCol w="3869741">
                  <a:extLst>
                    <a:ext uri="{9D8B030D-6E8A-4147-A177-3AD203B41FA5}">
                      <a16:colId xmlns:a16="http://schemas.microsoft.com/office/drawing/2014/main" val="20001"/>
                    </a:ext>
                  </a:extLst>
                </a:gridCol>
              </a:tblGrid>
              <a:tr h="343621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600" dirty="0"/>
                        <a:t>Je Te bénirai tous les jours et je louerai Ton saint Nom éternellement et pour les siècles des siècles. Amen ! Dès la nuit mon esprit se hâte vers Toi ô mon Dieu car Tes commandements sont des lumières sur la terre. Je chante sur Tes chemins car Tu es devenu mon secours. De bon matin Tu écoutes ma voix. Demain Je me tiendrai devant Toi et Tu me verra</a:t>
                      </a:r>
                      <a:endParaRPr kumimoji="0" lang="fr-CA"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أباركك كل يوم، وأسبح اسمك القدوس إلى الأبد. وإلى أبد الأبد. أمين. منذ الليل روحي تبكر إليك يا إلهي، لأن أوامرك هي نور على الأرض. كنت أتلو في طرقك، لأنك صرت لي معينا. باكرا يا رب تسمع صوتي، بالغداة أقف أمامك وتراني. </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5791200" y="4955324"/>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 name="Action Button: Custom 11">
            <a:hlinkClick r:id="rId3" action="ppaction://hlinksldjump" highlightClick="1"/>
            <a:extLst>
              <a:ext uri="{FF2B5EF4-FFF2-40B4-BE49-F238E27FC236}">
                <a16:creationId xmlns:a16="http://schemas.microsoft.com/office/drawing/2014/main" id="{1A25DF14-4B22-30B0-D272-65810A684964}"/>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62858146"/>
      </p:ext>
    </p:extLst>
  </p:cSld>
  <p:clrMapOvr>
    <a:masterClrMapping/>
  </p:clrMapOvr>
  <p:transition/>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9980" name="Group 60"/>
          <p:cNvGraphicFramePr>
            <a:graphicFrameLocks noGrp="1"/>
          </p:cNvGraphicFramePr>
          <p:nvPr>
            <p:extLst>
              <p:ext uri="{D42A27DB-BD31-4B8C-83A1-F6EECF244321}">
                <p14:modId xmlns:p14="http://schemas.microsoft.com/office/powerpoint/2010/main" val="1961307408"/>
              </p:ext>
            </p:extLst>
          </p:nvPr>
        </p:nvGraphicFramePr>
        <p:xfrm>
          <a:off x="0" y="0"/>
          <a:ext cx="9144000" cy="5135880"/>
        </p:xfrm>
        <a:graphic>
          <a:graphicData uri="http://schemas.openxmlformats.org/drawingml/2006/table">
            <a:tbl>
              <a:tblPr/>
              <a:tblGrid>
                <a:gridCol w="3581399">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gridCol w="2438401">
                  <a:extLst>
                    <a:ext uri="{9D8B030D-6E8A-4147-A177-3AD203B41FA5}">
                      <a16:colId xmlns:a16="http://schemas.microsoft.com/office/drawing/2014/main" val="20002"/>
                    </a:ext>
                  </a:extLst>
                </a:gridCol>
              </a:tblGrid>
              <a:tr h="348082">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lang="en-CA" sz="2000" b="0" u="sng" dirty="0" err="1">
                          <a:solidFill>
                            <a:srgbClr val="FF9900"/>
                          </a:solidFill>
                          <a:latin typeface="Coptic1" pitchFamily="2" charset="0"/>
                        </a:rPr>
                        <a:t>PiDiakwn</a:t>
                      </a:r>
                      <a:r>
                        <a:rPr lang="en-CA" sz="2000" b="0" u="sng" dirty="0">
                          <a:solidFill>
                            <a:srgbClr val="FF9900"/>
                          </a:solidFill>
                          <a:latin typeface="Coptic1" pitchFamily="2"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33"/>
                          </a:solidFill>
                          <a:effectLst/>
                          <a:latin typeface="Arial" charset="0"/>
                          <a:cs typeface="Arial" pitchFamily="34" charset="0"/>
                        </a:rPr>
                        <a:t>Diacre</a:t>
                      </a:r>
                      <a:r>
                        <a:rPr kumimoji="0" lang="en-US" sz="2000" b="0" i="0" u="sng" strike="noStrike" cap="none" normalizeH="0" baseline="0" dirty="0">
                          <a:ln>
                            <a:noFill/>
                          </a:ln>
                          <a:solidFill>
                            <a:srgbClr val="FF9933"/>
                          </a:solidFill>
                          <a:effectLst/>
                          <a:latin typeface="Arial" charset="0"/>
                          <a:cs typeface="Arial" pitchFamily="34"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شماس</a:t>
                      </a:r>
                      <a:r>
                        <a:rPr kumimoji="0" lang="fr-FR" sz="2000" b="0" i="0" u="sng" strike="noStrike" cap="none" normalizeH="0" baseline="0" dirty="0">
                          <a:ln>
                            <a:noFill/>
                          </a:ln>
                          <a:solidFill>
                            <a:srgbClr val="FF9900"/>
                          </a:solidFill>
                          <a:effectLst/>
                          <a:latin typeface="Arial" charset="0"/>
                          <a:cs typeface="Arial" charset="0"/>
                        </a:rPr>
                        <a:t>:</a:t>
                      </a:r>
                      <a:endParaRPr kumimoji="0" lang="en-US" sz="14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439818">
                <a:tc>
                  <a:txBody>
                    <a:bodyPr/>
                    <a:lstStyle/>
                    <a:p>
                      <a:pPr algn="just"/>
                      <a:r>
                        <a:rPr lang="fr-FR" sz="2800" baseline="0" dirty="0" err="1">
                          <a:latin typeface="Coptic1" pitchFamily="2" charset="0"/>
                        </a:rPr>
                        <a:t>Twbh</a:t>
                      </a:r>
                      <a:r>
                        <a:rPr lang="fr-FR" sz="2800" baseline="0" dirty="0">
                          <a:latin typeface="Coptic1" pitchFamily="2" charset="0"/>
                        </a:rPr>
                        <a:t> </a:t>
                      </a:r>
                      <a:r>
                        <a:rPr lang="fr-FR" sz="2800" baseline="0" dirty="0" err="1">
                          <a:latin typeface="Coptic1" pitchFamily="2" charset="0"/>
                        </a:rPr>
                        <a:t>hina</a:t>
                      </a:r>
                      <a:r>
                        <a:rPr lang="fr-FR" sz="2800" baseline="0" dirty="0">
                          <a:latin typeface="Coptic1" pitchFamily="2" charset="0"/>
                        </a:rPr>
                        <a:t> </a:t>
                      </a:r>
                      <a:r>
                        <a:rPr lang="fr-FR" sz="2800" baseline="0" dirty="0" err="1">
                          <a:latin typeface="Coptic1" pitchFamily="2" charset="0"/>
                        </a:rPr>
                        <a:t>n~te</a:t>
                      </a:r>
                      <a:r>
                        <a:rPr lang="fr-FR" sz="2800" baseline="0" dirty="0">
                          <a:latin typeface="Coptic1" pitchFamily="2" charset="0"/>
                        </a:rPr>
                        <a:t> V] </a:t>
                      </a:r>
                      <a:r>
                        <a:rPr lang="fr-FR" sz="2800" baseline="0" dirty="0" err="1">
                          <a:latin typeface="Coptic1" pitchFamily="2" charset="0"/>
                        </a:rPr>
                        <a:t>nai</a:t>
                      </a:r>
                      <a:r>
                        <a:rPr lang="fr-FR" sz="2800" baseline="0" dirty="0">
                          <a:latin typeface="Coptic1" pitchFamily="2" charset="0"/>
                        </a:rPr>
                        <a:t> nan: </a:t>
                      </a:r>
                      <a:r>
                        <a:rPr lang="fr-FR" sz="2800" baseline="0" dirty="0" err="1">
                          <a:latin typeface="Coptic1" pitchFamily="2" charset="0"/>
                        </a:rPr>
                        <a:t>n~tefsenh</a:t>
                      </a:r>
                      <a:r>
                        <a:rPr lang="fr-FR" sz="2800" baseline="0" dirty="0">
                          <a:latin typeface="Coptic1" pitchFamily="2" charset="0"/>
                        </a:rPr>
                        <a:t>/t </a:t>
                      </a:r>
                      <a:r>
                        <a:rPr lang="fr-FR" sz="2800" baseline="0" dirty="0" err="1">
                          <a:latin typeface="Coptic1" pitchFamily="2" charset="0"/>
                        </a:rPr>
                        <a:t>qaron</a:t>
                      </a:r>
                      <a:r>
                        <a:rPr lang="fr-FR" sz="2800" baseline="0" dirty="0">
                          <a:latin typeface="Coptic1" pitchFamily="2" charset="0"/>
                        </a:rPr>
                        <a:t>: </a:t>
                      </a:r>
                      <a:r>
                        <a:rPr lang="fr-FR" sz="2800" baseline="0" dirty="0" err="1">
                          <a:latin typeface="Coptic1" pitchFamily="2" charset="0"/>
                        </a:rPr>
                        <a:t>n~tefcwtem</a:t>
                      </a:r>
                      <a:r>
                        <a:rPr lang="fr-FR" sz="2800" baseline="0" dirty="0">
                          <a:latin typeface="Coptic1" pitchFamily="2" charset="0"/>
                        </a:rPr>
                        <a:t> </a:t>
                      </a:r>
                      <a:r>
                        <a:rPr lang="fr-FR" sz="2800" baseline="0" dirty="0" err="1">
                          <a:latin typeface="Coptic1" pitchFamily="2" charset="0"/>
                        </a:rPr>
                        <a:t>e~ron</a:t>
                      </a:r>
                      <a:r>
                        <a:rPr lang="fr-FR" sz="2800" baseline="0" dirty="0">
                          <a:latin typeface="Coptic1" pitchFamily="2" charset="0"/>
                        </a:rPr>
                        <a:t>: </a:t>
                      </a:r>
                      <a:r>
                        <a:rPr lang="fr-FR" sz="2800" baseline="0" dirty="0" err="1">
                          <a:latin typeface="Coptic1" pitchFamily="2" charset="0"/>
                        </a:rPr>
                        <a:t>n~teferbo</a:t>
                      </a:r>
                      <a:r>
                        <a:rPr lang="fr-FR" sz="2800" baseline="0" dirty="0">
                          <a:latin typeface="Coptic1" pitchFamily="2" charset="0"/>
                        </a:rPr>
                        <a:t>/~yin </a:t>
                      </a:r>
                      <a:r>
                        <a:rPr lang="fr-FR" sz="2800" baseline="0" dirty="0" err="1">
                          <a:latin typeface="Coptic1" pitchFamily="2" charset="0"/>
                        </a:rPr>
                        <a:t>e~ron</a:t>
                      </a:r>
                      <a:r>
                        <a:rPr lang="fr-FR" sz="2800" baseline="0" dirty="0">
                          <a:latin typeface="Coptic1" pitchFamily="2" charset="0"/>
                        </a:rPr>
                        <a:t>: </a:t>
                      </a:r>
                      <a:r>
                        <a:rPr lang="fr-FR" sz="2800" baseline="0" dirty="0" err="1">
                          <a:latin typeface="Coptic1" pitchFamily="2" charset="0"/>
                        </a:rPr>
                        <a:t>n~tef</a:t>
                      </a:r>
                      <a:r>
                        <a:rPr lang="fr-FR" sz="2800" baseline="0" dirty="0">
                          <a:latin typeface="Coptic1" pitchFamily="2" charset="0"/>
                        </a:rPr>
                        <a:t>[i  </a:t>
                      </a:r>
                      <a:r>
                        <a:rPr lang="fr-FR" sz="2800" baseline="0" dirty="0" err="1">
                          <a:latin typeface="Coptic1" pitchFamily="2" charset="0"/>
                        </a:rPr>
                        <a:t>n~ni</a:t>
                      </a:r>
                      <a:r>
                        <a:rPr lang="fr-FR" sz="2800" baseline="0" dirty="0">
                          <a:latin typeface="Coptic1" pitchFamily="2" charset="0"/>
                        </a:rPr>
                        <a:t>]ho nem </a:t>
                      </a:r>
                      <a:r>
                        <a:rPr lang="fr-FR" sz="2800" baseline="0" dirty="0" err="1">
                          <a:latin typeface="Coptic1" pitchFamily="2" charset="0"/>
                        </a:rPr>
                        <a:t>nitwbh</a:t>
                      </a:r>
                      <a:r>
                        <a:rPr lang="fr-FR" sz="2800" baseline="0" dirty="0">
                          <a:latin typeface="Coptic1" pitchFamily="2" charset="0"/>
                        </a:rPr>
                        <a:t> </a:t>
                      </a:r>
                      <a:r>
                        <a:rPr lang="fr-FR" sz="2800" baseline="0" dirty="0" err="1">
                          <a:latin typeface="Coptic1" pitchFamily="2" charset="0"/>
                        </a:rPr>
                        <a:t>n~te</a:t>
                      </a:r>
                      <a:r>
                        <a:rPr lang="fr-FR" sz="2800" baseline="0" dirty="0">
                          <a:latin typeface="Coptic1" pitchFamily="2" charset="0"/>
                        </a:rPr>
                        <a:t> </a:t>
                      </a:r>
                      <a:r>
                        <a:rPr lang="fr-FR" sz="2800" baseline="0" dirty="0" err="1">
                          <a:latin typeface="Coptic1" pitchFamily="2" charset="0"/>
                        </a:rPr>
                        <a:t>nyeyouab</a:t>
                      </a:r>
                      <a:r>
                        <a:rPr lang="fr-FR" sz="2800" baseline="0" dirty="0">
                          <a:latin typeface="Coptic1" pitchFamily="2" charset="0"/>
                        </a:rPr>
                        <a:t> </a:t>
                      </a:r>
                      <a:r>
                        <a:rPr lang="fr-FR" sz="2800" baseline="0" dirty="0" err="1">
                          <a:latin typeface="Coptic1" pitchFamily="2" charset="0"/>
                        </a:rPr>
                        <a:t>n~taf</a:t>
                      </a:r>
                      <a:r>
                        <a:rPr lang="fr-FR" sz="2800" baseline="0" dirty="0">
                          <a:latin typeface="Coptic1" pitchFamily="2" charset="0"/>
                        </a:rPr>
                        <a:t> </a:t>
                      </a:r>
                      <a:r>
                        <a:rPr lang="fr-FR" sz="2800" baseline="0" dirty="0" err="1">
                          <a:latin typeface="Coptic1" pitchFamily="2" charset="0"/>
                        </a:rPr>
                        <a:t>n~totou</a:t>
                      </a:r>
                      <a:r>
                        <a:rPr lang="fr-FR" sz="2800" baseline="0" dirty="0">
                          <a:latin typeface="Coptic1" pitchFamily="2" charset="0"/>
                        </a:rPr>
                        <a:t> </a:t>
                      </a:r>
                      <a:r>
                        <a:rPr lang="fr-FR" sz="2800" baseline="0" dirty="0" err="1">
                          <a:latin typeface="Coptic1" pitchFamily="2" charset="0"/>
                        </a:rPr>
                        <a:t>e~h~r</a:t>
                      </a:r>
                      <a:r>
                        <a:rPr lang="fr-FR" sz="2800" baseline="0" dirty="0">
                          <a:latin typeface="Coptic1" pitchFamily="2" charset="0"/>
                        </a:rPr>
                        <a:t>/i </a:t>
                      </a:r>
                      <a:r>
                        <a:rPr lang="fr-FR" sz="2800" baseline="0" dirty="0" err="1">
                          <a:latin typeface="Coptic1" pitchFamily="2" charset="0"/>
                        </a:rPr>
                        <a:t>e~jwn</a:t>
                      </a:r>
                      <a:r>
                        <a:rPr lang="fr-FR" sz="2800" baseline="0" dirty="0">
                          <a:latin typeface="Coptic1" pitchFamily="2" charset="0"/>
                        </a:rPr>
                        <a:t> </a:t>
                      </a:r>
                      <a:r>
                        <a:rPr lang="fr-FR" sz="2800" baseline="0" dirty="0" err="1">
                          <a:latin typeface="Coptic1" pitchFamily="2" charset="0"/>
                        </a:rPr>
                        <a:t>e~pia~gayon</a:t>
                      </a:r>
                      <a:r>
                        <a:rPr lang="fr-FR" sz="2800" baseline="0" dirty="0">
                          <a:latin typeface="Coptic1" pitchFamily="2" charset="0"/>
                        </a:rPr>
                        <a:t> </a:t>
                      </a:r>
                      <a:r>
                        <a:rPr lang="fr-FR" sz="2800" baseline="0" dirty="0" err="1">
                          <a:latin typeface="Coptic1" pitchFamily="2" charset="0"/>
                        </a:rPr>
                        <a:t>n~c</a:t>
                      </a:r>
                      <a:r>
                        <a:rPr lang="fr-FR" sz="2800" baseline="0" dirty="0">
                          <a:latin typeface="Coptic1" pitchFamily="2" charset="0"/>
                        </a:rPr>
                        <a:t>/ou </a:t>
                      </a:r>
                      <a:r>
                        <a:rPr lang="fr-FR" sz="2800" baseline="0" dirty="0" err="1">
                          <a:latin typeface="Coptic1" pitchFamily="2" charset="0"/>
                        </a:rPr>
                        <a:t>niben</a:t>
                      </a:r>
                      <a:r>
                        <a:rPr lang="fr-FR" sz="2800" baseline="0" dirty="0">
                          <a:latin typeface="Coptic1" pitchFamily="2" charset="0"/>
                        </a:rPr>
                        <a:t>. </a:t>
                      </a:r>
                      <a:endParaRPr kumimoji="0" lang="en-US" sz="28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Implorez pour que Dieu aie pitié de nous, soit compatissant</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envers nous, nous écoute et nous aide, qu’Il agrée les</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demandes et les supplications que ses saints Lui adressent continuellement en notre faveur,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800" b="0" i="0" u="none" strike="noStrike" cap="none" normalizeH="0" baseline="0" dirty="0">
                          <a:ln>
                            <a:noFill/>
                          </a:ln>
                          <a:solidFill>
                            <a:schemeClr val="tx1"/>
                          </a:solidFill>
                          <a:effectLst/>
                          <a:latin typeface="Arial" charset="0"/>
                          <a:cs typeface="Arial" charset="0"/>
                        </a:rPr>
                        <a:t>أطلبوا لكي يرحمنا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الله، ويتراءف علينا،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ويسمعنا، ويعيننا،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ويقبل </a:t>
                      </a:r>
                      <a:r>
                        <a:rPr kumimoji="0" lang="ar-EG" sz="2800" b="0" i="0" u="none" strike="noStrike" cap="none" normalizeH="0" baseline="0" dirty="0" err="1">
                          <a:ln>
                            <a:noFill/>
                          </a:ln>
                          <a:solidFill>
                            <a:schemeClr val="tx1"/>
                          </a:solidFill>
                          <a:effectLst/>
                          <a:latin typeface="Arial" charset="0"/>
                          <a:cs typeface="Arial" charset="0"/>
                        </a:rPr>
                        <a:t>سؤالات</a:t>
                      </a:r>
                      <a:r>
                        <a:rPr kumimoji="0" lang="ar-EG" sz="2800" b="0" i="0" u="none" strike="noStrike" cap="none" normalizeH="0" baseline="0" dirty="0">
                          <a:ln>
                            <a:noFill/>
                          </a:ln>
                          <a:solidFill>
                            <a:schemeClr val="tx1"/>
                          </a:solidFill>
                          <a:effectLst/>
                          <a:latin typeface="Arial" charset="0"/>
                          <a:cs typeface="Arial" charset="0"/>
                        </a:rPr>
                        <a:t> وطلبات</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قديسيه</a:t>
                      </a:r>
                      <a:r>
                        <a:rPr kumimoji="0" lang="ar-EG" sz="2800" b="0" i="0" u="none" strike="noStrike" cap="none" normalizeH="0" baseline="0" dirty="0">
                          <a:ln>
                            <a:noFill/>
                          </a:ln>
                          <a:solidFill>
                            <a:schemeClr val="tx1"/>
                          </a:solidFill>
                          <a:effectLst/>
                          <a:latin typeface="Arial" charset="0"/>
                          <a:cs typeface="Arial" charset="0"/>
                        </a:rPr>
                        <a:t> منهم بالصلاح</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عنا في كل حين.</a:t>
                      </a: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a:extLst>
              <a:ext uri="{FF2B5EF4-FFF2-40B4-BE49-F238E27FC236}">
                <a16:creationId xmlns:a16="http://schemas.microsoft.com/office/drawing/2014/main" id="{5D0F8F2F-B3FF-42C1-A2A5-700360D2CDD8}"/>
              </a:ext>
            </a:extLst>
          </p:cNvPr>
          <p:cNvSpPr/>
          <p:nvPr/>
        </p:nvSpPr>
        <p:spPr bwMode="auto">
          <a:xfrm>
            <a:off x="10985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04009509"/>
      </p:ext>
    </p:extLst>
  </p:cSld>
  <p:clrMapOvr>
    <a:masterClrMapping/>
  </p:clrMapOvr>
  <p:transition/>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1AC30234-D802-4586-BB5A-198F413F886C}"/>
              </a:ext>
            </a:extLst>
          </p:cNvPr>
          <p:cNvGraphicFramePr>
            <a:graphicFrameLocks noGrp="1"/>
          </p:cNvGraphicFramePr>
          <p:nvPr>
            <p:extLst>
              <p:ext uri="{D42A27DB-BD31-4B8C-83A1-F6EECF244321}">
                <p14:modId xmlns:p14="http://schemas.microsoft.com/office/powerpoint/2010/main" val="3096450490"/>
              </p:ext>
            </p:extLst>
          </p:nvPr>
        </p:nvGraphicFramePr>
        <p:xfrm>
          <a:off x="0" y="0"/>
          <a:ext cx="9144000" cy="4623881"/>
        </p:xfrm>
        <a:graphic>
          <a:graphicData uri="http://schemas.openxmlformats.org/drawingml/2006/table">
            <a:tbl>
              <a:tblPr firstRow="1" bandRow="1">
                <a:tableStyleId>{2D5ABB26-0587-4C30-8999-92F81FD0307C}</a:tableStyleId>
              </a:tblPr>
              <a:tblGrid>
                <a:gridCol w="3390900">
                  <a:extLst>
                    <a:ext uri="{9D8B030D-6E8A-4147-A177-3AD203B41FA5}">
                      <a16:colId xmlns:a16="http://schemas.microsoft.com/office/drawing/2014/main" val="3633915139"/>
                    </a:ext>
                  </a:extLst>
                </a:gridCol>
                <a:gridCol w="3238500">
                  <a:extLst>
                    <a:ext uri="{9D8B030D-6E8A-4147-A177-3AD203B41FA5}">
                      <a16:colId xmlns:a16="http://schemas.microsoft.com/office/drawing/2014/main" val="4029979771"/>
                    </a:ext>
                  </a:extLst>
                </a:gridCol>
                <a:gridCol w="2514600">
                  <a:extLst>
                    <a:ext uri="{9D8B030D-6E8A-4147-A177-3AD203B41FA5}">
                      <a16:colId xmlns:a16="http://schemas.microsoft.com/office/drawing/2014/main" val="1935827049"/>
                    </a:ext>
                  </a:extLst>
                </a:gridCol>
              </a:tblGrid>
              <a:tr h="4623881">
                <a:tc>
                  <a:txBody>
                    <a:bodyPr/>
                    <a:lstStyle/>
                    <a:p>
                      <a:pPr algn="just"/>
                      <a:r>
                        <a:rPr kumimoji="0" lang="en-US" sz="2350" b="0" i="0" u="none" strike="noStrike" cap="none" normalizeH="0" baseline="0" dirty="0" err="1">
                          <a:ln>
                            <a:noFill/>
                          </a:ln>
                          <a:solidFill>
                            <a:schemeClr val="tx1"/>
                          </a:solidFill>
                          <a:effectLst/>
                          <a:latin typeface="Coptic1" pitchFamily="2" charset="0"/>
                          <a:cs typeface="Arial" pitchFamily="34" charset="0"/>
                        </a:rPr>
                        <a:t>Ntefa~reh</a:t>
                      </a:r>
                      <a:r>
                        <a:rPr kumimoji="0" lang="en-US" sz="2350" b="0" i="0" u="none" strike="noStrike" cap="none" normalizeH="0" baseline="0" dirty="0">
                          <a:ln>
                            <a:noFill/>
                          </a:ln>
                          <a:solidFill>
                            <a:schemeClr val="tx1"/>
                          </a:solidFill>
                          <a:effectLst/>
                          <a:latin typeface="Coptic1" pitchFamily="2" charset="0"/>
                          <a:cs typeface="Arial" pitchFamily="34" charset="0"/>
                        </a:rPr>
                        <a:t> e~~</a:t>
                      </a:r>
                      <a:r>
                        <a:rPr kumimoji="0" lang="en-US" sz="2350" b="0" i="0" u="none" strike="noStrike" cap="none" normalizeH="0" baseline="0" dirty="0" err="1">
                          <a:ln>
                            <a:noFill/>
                          </a:ln>
                          <a:solidFill>
                            <a:schemeClr val="tx1"/>
                          </a:solidFill>
                          <a:effectLst/>
                          <a:latin typeface="Coptic1" pitchFamily="2" charset="0"/>
                          <a:cs typeface="Arial" pitchFamily="34" charset="0"/>
                        </a:rPr>
                        <a:t>p~wnq</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nem</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p~taho</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e~ratf</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m~peniwt</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ettai</a:t>
                      </a:r>
                      <a:r>
                        <a:rPr kumimoji="0" lang="en-US" sz="2350" b="0" i="0" u="none" strike="noStrike" cap="none" normalizeH="0" baseline="0" dirty="0">
                          <a:ln>
                            <a:noFill/>
                          </a:ln>
                          <a:solidFill>
                            <a:schemeClr val="tx1"/>
                          </a:solidFill>
                          <a:effectLst/>
                          <a:latin typeface="Coptic1" pitchFamily="2" charset="0"/>
                          <a:cs typeface="Arial" pitchFamily="34" charset="0"/>
                        </a:rPr>
                        <a:t>/out </a:t>
                      </a:r>
                      <a:r>
                        <a:rPr kumimoji="0" lang="en-US" sz="2350" b="0" i="0" u="none" strike="noStrike" cap="none" normalizeH="0" baseline="0" dirty="0" err="1">
                          <a:ln>
                            <a:noFill/>
                          </a:ln>
                          <a:solidFill>
                            <a:schemeClr val="tx1"/>
                          </a:solidFill>
                          <a:effectLst/>
                          <a:latin typeface="Coptic1" pitchFamily="2" charset="0"/>
                          <a:cs typeface="Arial" pitchFamily="34" charset="0"/>
                        </a:rPr>
                        <a:t>n~ar</a:t>
                      </a:r>
                      <a:r>
                        <a:rPr kumimoji="0" lang="en-US" sz="2350" b="0" i="0" u="none" strike="noStrike" cap="none" normalizeH="0" baseline="0" dirty="0">
                          <a:ln>
                            <a:noFill/>
                          </a:ln>
                          <a:solidFill>
                            <a:schemeClr val="tx1"/>
                          </a:solidFill>
                          <a:effectLst/>
                          <a:latin typeface="Coptic1" pitchFamily="2" charset="0"/>
                          <a:cs typeface="Arial" pitchFamily="34" charset="0"/>
                        </a:rPr>
                        <a:t>,/</a:t>
                      </a:r>
                      <a:r>
                        <a:rPr kumimoji="0" lang="en-US" sz="2350" b="0" i="0" u="none" strike="noStrike" cap="none" normalizeH="0" baseline="0" dirty="0" err="1">
                          <a:ln>
                            <a:noFill/>
                          </a:ln>
                          <a:solidFill>
                            <a:schemeClr val="tx1"/>
                          </a:solidFill>
                          <a:effectLst/>
                          <a:latin typeface="Coptic1" pitchFamily="2" charset="0"/>
                          <a:cs typeface="Arial" pitchFamily="34" charset="0"/>
                        </a:rPr>
                        <a:t>e~reuc</a:t>
                      </a:r>
                      <a:r>
                        <a:rPr kumimoji="0" lang="en-US" sz="2350" b="0" i="0" u="none" strike="noStrike" cap="none" normalizeH="0" baseline="0" dirty="0">
                          <a:ln>
                            <a:noFill/>
                          </a:ln>
                          <a:solidFill>
                            <a:schemeClr val="tx1"/>
                          </a:solidFill>
                          <a:effectLst/>
                          <a:latin typeface="Coptic1" pitchFamily="2" charset="0"/>
                          <a:cs typeface="Arial" pitchFamily="34" charset="0"/>
                        </a:rPr>
                        <a:t> papa abba </a:t>
                      </a:r>
                      <a:r>
                        <a:rPr kumimoji="0" lang="en-US" sz="2400" b="0" i="0" u="none" strike="noStrike" cap="none" normalizeH="0" baseline="0" dirty="0" err="1">
                          <a:ln>
                            <a:noFill/>
                          </a:ln>
                          <a:solidFill>
                            <a:schemeClr val="tx1"/>
                          </a:solidFill>
                          <a:effectLst/>
                          <a:latin typeface="Coptic1" pitchFamily="2" charset="0"/>
                          <a:cs typeface="Arial" charset="0"/>
                        </a:rPr>
                        <a:t>Tawadroc</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nem</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pefkes~v</a:t>
                      </a:r>
                      <a:r>
                        <a:rPr kumimoji="0" lang="en-US" sz="2350" b="0" i="0" u="none" strike="noStrike" cap="none" normalizeH="0" baseline="0" dirty="0">
                          <a:ln>
                            <a:noFill/>
                          </a:ln>
                          <a:solidFill>
                            <a:schemeClr val="tx1"/>
                          </a:solidFill>
                          <a:effectLst/>
                          <a:latin typeface="Coptic1" pitchFamily="2" charset="0"/>
                          <a:cs typeface="Arial" pitchFamily="34" charset="0"/>
                        </a:rPr>
                        <a:t>/r </a:t>
                      </a:r>
                      <a:r>
                        <a:rPr kumimoji="0" lang="en-US" sz="2350" b="0" i="0" u="none" strike="noStrike" cap="none" normalizeH="0" baseline="0" dirty="0" err="1">
                          <a:ln>
                            <a:noFill/>
                          </a:ln>
                          <a:solidFill>
                            <a:schemeClr val="tx1"/>
                          </a:solidFill>
                          <a:effectLst/>
                          <a:latin typeface="Coptic1" pitchFamily="2" charset="0"/>
                          <a:cs typeface="Arial" pitchFamily="34" charset="0"/>
                        </a:rPr>
                        <a:t>n~litourgoc</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peniwt</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n~epickopoc</a:t>
                      </a:r>
                      <a:r>
                        <a:rPr kumimoji="0" lang="en-US" sz="2350" b="0" i="0" u="none" strike="noStrike" cap="none" normalizeH="0" baseline="0" dirty="0">
                          <a:ln>
                            <a:noFill/>
                          </a:ln>
                          <a:solidFill>
                            <a:schemeClr val="tx1"/>
                          </a:solidFill>
                          <a:effectLst/>
                          <a:latin typeface="Coptic1" pitchFamily="2" charset="0"/>
                          <a:cs typeface="Arial" pitchFamily="34" charset="0"/>
                        </a:rPr>
                        <a:t> abba Mark: </a:t>
                      </a:r>
                      <a:r>
                        <a:rPr kumimoji="0" lang="pt-BR" sz="2350" b="0" i="0" u="none" strike="noStrike" cap="none" normalizeH="0" baseline="0" dirty="0">
                          <a:ln>
                            <a:noFill/>
                          </a:ln>
                          <a:solidFill>
                            <a:schemeClr val="tx1"/>
                          </a:solidFill>
                          <a:effectLst/>
                          <a:latin typeface="Coptic1" pitchFamily="2" charset="0"/>
                          <a:cs typeface="Arial" pitchFamily="34" charset="0"/>
                        </a:rPr>
                        <a:t>n~tef,a nennobi nan e~bol.</a:t>
                      </a:r>
                      <a:endParaRPr kumimoji="0" lang="en-US" sz="2350" b="0" i="0" u="none" strike="noStrike" cap="none" normalizeH="0" baseline="0" dirty="0">
                        <a:ln>
                          <a:noFill/>
                        </a:ln>
                        <a:solidFill>
                          <a:schemeClr val="tx1"/>
                        </a:solidFill>
                        <a:effectLst/>
                        <a:latin typeface="Coptic1" pitchFamily="2" charset="0"/>
                        <a:cs typeface="Arial" pitchFamily="34" charset="0"/>
                      </a:endParaRPr>
                    </a:p>
                  </a:txBody>
                  <a:tcPr/>
                </a:tc>
                <a:tc>
                  <a:txBody>
                    <a:bodyPr/>
                    <a:lstStyle/>
                    <a:p>
                      <a:pPr marL="0" marR="0" lvl="0" indent="0" algn="just" defTabSz="914400" rtl="0" eaLnBrk="1" fontAlgn="base" latinLnBrk="0" hangingPunct="1">
                        <a:lnSpc>
                          <a:spcPct val="100000"/>
                        </a:lnSpc>
                        <a:spcBef>
                          <a:spcPts val="600"/>
                        </a:spcBef>
                        <a:spcAft>
                          <a:spcPct val="0"/>
                        </a:spcAft>
                        <a:buClrTx/>
                        <a:buSzTx/>
                        <a:buFontTx/>
                        <a:buNone/>
                        <a:tabLst/>
                        <a:defRPr/>
                      </a:pPr>
                      <a:r>
                        <a:rPr kumimoji="0" lang="fr-FR" sz="2300" b="0" i="0" u="none" strike="noStrike" cap="none" normalizeH="0" baseline="0" dirty="0">
                          <a:ln>
                            <a:noFill/>
                          </a:ln>
                          <a:solidFill>
                            <a:schemeClr val="tx1"/>
                          </a:solidFill>
                          <a:effectLst/>
                          <a:latin typeface="Arial" charset="0"/>
                          <a:cs typeface="Arial" charset="0"/>
                        </a:rPr>
                        <a:t>Et qu’il garde la vie et le relèvement de notre bienheureux père, le grand prêtre, le pape </a:t>
                      </a:r>
                      <a:r>
                        <a:rPr kumimoji="0" lang="fr-FR" sz="2300" b="0" i="0" u="none" strike="noStrike" cap="none" normalizeH="0" baseline="0" dirty="0" err="1">
                          <a:ln>
                            <a:noFill/>
                          </a:ln>
                          <a:solidFill>
                            <a:schemeClr val="tx1"/>
                          </a:solidFill>
                          <a:effectLst/>
                          <a:latin typeface="Arial" charset="0"/>
                          <a:cs typeface="Arial" charset="0"/>
                        </a:rPr>
                        <a:t>anba</a:t>
                      </a:r>
                      <a:r>
                        <a:rPr kumimoji="0" lang="fr-FR" sz="2300" b="0" i="0" u="none" strike="noStrike" cap="none" normalizeH="0" baseline="0" dirty="0">
                          <a:ln>
                            <a:noFill/>
                          </a:ln>
                          <a:solidFill>
                            <a:schemeClr val="tx1"/>
                          </a:solidFill>
                          <a:effectLst/>
                          <a:latin typeface="Arial" charset="0"/>
                          <a:cs typeface="Arial" charset="0"/>
                        </a:rPr>
                        <a:t> </a:t>
                      </a:r>
                      <a:r>
                        <a:rPr kumimoji="0" lang="fr-FR" sz="2300" b="0" i="0" u="none" strike="noStrike" cap="none" normalizeH="0" baseline="0" dirty="0" err="1">
                          <a:ln>
                            <a:noFill/>
                          </a:ln>
                          <a:solidFill>
                            <a:schemeClr val="tx1"/>
                          </a:solidFill>
                          <a:effectLst/>
                          <a:latin typeface="Arial" charset="0"/>
                          <a:cs typeface="Arial" charset="0"/>
                        </a:rPr>
                        <a:t>Tawadros</a:t>
                      </a:r>
                      <a:r>
                        <a:rPr kumimoji="0" lang="fr-FR" sz="2300" b="0" i="0" u="none" strike="noStrike" cap="none" normalizeH="0" baseline="0" dirty="0">
                          <a:ln>
                            <a:noFill/>
                          </a:ln>
                          <a:solidFill>
                            <a:schemeClr val="tx1"/>
                          </a:solidFill>
                          <a:effectLst/>
                          <a:latin typeface="Arial" charset="0"/>
                          <a:cs typeface="Arial" charset="0"/>
                        </a:rPr>
                        <a:t> </a:t>
                      </a:r>
                      <a:r>
                        <a:rPr kumimoji="0" lang="fr-FR" sz="2300" b="0" i="0" u="none" strike="noStrike" cap="none" normalizeH="0" baseline="0" dirty="0" err="1">
                          <a:ln>
                            <a:noFill/>
                          </a:ln>
                          <a:solidFill>
                            <a:schemeClr val="tx1"/>
                          </a:solidFill>
                          <a:effectLst/>
                          <a:latin typeface="Arial" charset="0"/>
                          <a:cs typeface="Arial" charset="0"/>
                        </a:rPr>
                        <a:t>ll</a:t>
                      </a:r>
                      <a:r>
                        <a:rPr kumimoji="0" lang="fr-FR" sz="2300" b="0" i="0" u="none" strike="noStrike" cap="none" normalizeH="0" baseline="0" dirty="0">
                          <a:ln>
                            <a:noFill/>
                          </a:ln>
                          <a:solidFill>
                            <a:schemeClr val="tx1"/>
                          </a:solidFill>
                          <a:effectLst/>
                          <a:latin typeface="Arial" charset="0"/>
                          <a:cs typeface="Arial" charset="0"/>
                        </a:rPr>
                        <a:t> et son partenaire dans le ministère apostolique notre père l’évêque </a:t>
                      </a:r>
                      <a:r>
                        <a:rPr kumimoji="0" lang="fr-FR" sz="2300" b="0" i="0" u="none" strike="noStrike" cap="none" normalizeH="0" baseline="0" dirty="0" err="1">
                          <a:ln>
                            <a:noFill/>
                          </a:ln>
                          <a:solidFill>
                            <a:schemeClr val="tx1"/>
                          </a:solidFill>
                          <a:effectLst/>
                          <a:latin typeface="Arial" charset="0"/>
                          <a:cs typeface="Arial" charset="0"/>
                        </a:rPr>
                        <a:t>anba</a:t>
                      </a:r>
                      <a:r>
                        <a:rPr kumimoji="0" lang="fr-FR" sz="2300" b="0" i="0" u="none" strike="noStrike" cap="none" normalizeH="0" baseline="0" dirty="0">
                          <a:ln>
                            <a:noFill/>
                          </a:ln>
                          <a:solidFill>
                            <a:schemeClr val="tx1"/>
                          </a:solidFill>
                          <a:effectLst/>
                          <a:latin typeface="Arial" charset="0"/>
                          <a:cs typeface="Arial" charset="0"/>
                        </a:rPr>
                        <a:t> Marc et qu’il nous pardonne nos péchés.</a:t>
                      </a:r>
                    </a:p>
                  </a:txBody>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2800" dirty="0"/>
                        <a:t>وأن يحفظ حياة و قيام أبينا المكرم البابا الأنبا </a:t>
                      </a:r>
                      <a:r>
                        <a:rPr lang="ar-EG" sz="2800" dirty="0" err="1"/>
                        <a:t>تاوضروس</a:t>
                      </a:r>
                      <a:r>
                        <a:rPr lang="ar-EG" sz="2800" dirty="0"/>
                        <a:t> و شريكه في الخدمة الرسولية أبينا الأسقف أنبا مارك.  ويغفر لنا </a:t>
                      </a:r>
                      <a:r>
                        <a:rPr lang="ar-EG" sz="2800" dirty="0" err="1"/>
                        <a:t>خطايان</a:t>
                      </a:r>
                      <a:endParaRPr lang="fr-FR" sz="2800" dirty="0"/>
                    </a:p>
                  </a:txBody>
                  <a:tcPr/>
                </a:tc>
                <a:extLst>
                  <a:ext uri="{0D108BD9-81ED-4DB2-BD59-A6C34878D82A}">
                    <a16:rowId xmlns:a16="http://schemas.microsoft.com/office/drawing/2014/main" val="713582803"/>
                  </a:ext>
                </a:extLst>
              </a:tr>
            </a:tbl>
          </a:graphicData>
        </a:graphic>
      </p:graphicFrame>
      <p:sp>
        <p:nvSpPr>
          <p:cNvPr id="4" name="AutoShape 36">
            <a:hlinkClick r:id="rId2" action="ppaction://hlinksldjump" highlightClick="1"/>
            <a:extLst>
              <a:ext uri="{FF2B5EF4-FFF2-40B4-BE49-F238E27FC236}">
                <a16:creationId xmlns:a16="http://schemas.microsoft.com/office/drawing/2014/main" id="{9AEBFDC0-7D24-46CA-B03F-A2AAD51AA43A}"/>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3">
            <a:hlinkClick r:id="rId3" action="ppaction://hlinksldjump" highlightClick="1"/>
            <a:extLst>
              <a:ext uri="{FF2B5EF4-FFF2-40B4-BE49-F238E27FC236}">
                <a16:creationId xmlns:a16="http://schemas.microsoft.com/office/drawing/2014/main" id="{F34468BD-782D-4E1F-9661-A199C458E61A}"/>
              </a:ext>
            </a:extLst>
          </p:cNvPr>
          <p:cNvSpPr/>
          <p:nvPr/>
        </p:nvSpPr>
        <p:spPr bwMode="auto">
          <a:xfrm>
            <a:off x="65405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09174008"/>
      </p:ext>
    </p:extLst>
  </p:cSld>
  <p:clrMapOvr>
    <a:masterClrMapping/>
  </p:clrMapOvr>
  <p:transition/>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63791720"/>
      </p:ext>
    </p:extLst>
  </p:cSld>
  <p:clrMapOvr>
    <a:masterClrMapping/>
  </p:clrMapOvr>
  <p:transition/>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07515" name="Group 27"/>
          <p:cNvGraphicFramePr>
            <a:graphicFrameLocks noGrp="1"/>
          </p:cNvGraphicFramePr>
          <p:nvPr>
            <p:extLst>
              <p:ext uri="{D42A27DB-BD31-4B8C-83A1-F6EECF244321}">
                <p14:modId xmlns:p14="http://schemas.microsoft.com/office/powerpoint/2010/main" val="3941574835"/>
              </p:ext>
            </p:extLst>
          </p:nvPr>
        </p:nvGraphicFramePr>
        <p:xfrm>
          <a:off x="0" y="700594"/>
          <a:ext cx="9144000" cy="428244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579137375"/>
                    </a:ext>
                  </a:extLst>
                </a:gridCol>
              </a:tblGrid>
              <a:tr h="70866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Venez, prosternons-nous</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Pour la Sainte Trinité :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Qui est le Père, Fils</a:t>
                      </a:r>
                      <a:br>
                        <a:rPr kumimoji="0" lang="fr-FR" sz="2800" b="0" i="0" u="none" strike="noStrike" cap="none" normalizeH="0" baseline="0" dirty="0">
                          <a:ln>
                            <a:noFill/>
                          </a:ln>
                          <a:solidFill>
                            <a:schemeClr val="tx1"/>
                          </a:solidFill>
                          <a:effectLst/>
                          <a:latin typeface="Arial" charset="0"/>
                          <a:cs typeface="Arial" pitchFamily="34" charset="0"/>
                        </a:rPr>
                      </a:br>
                      <a:r>
                        <a:rPr kumimoji="0" lang="fr-FR" sz="2800" b="0" i="0" u="none" strike="noStrike" cap="none" normalizeH="0" baseline="0" dirty="0">
                          <a:ln>
                            <a:noFill/>
                          </a:ln>
                          <a:solidFill>
                            <a:schemeClr val="tx1"/>
                          </a:solidFill>
                          <a:effectLst/>
                          <a:latin typeface="Arial" charset="0"/>
                          <a:cs typeface="Arial" pitchFamily="34" charset="0"/>
                        </a:rPr>
                        <a:t>Et l’Esprit-Saint.</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pitchFamily="34" charset="0"/>
                        </a:rPr>
                        <a:t>تعالوا فلنسجد</a:t>
                      </a:r>
                      <a:br>
                        <a:rPr kumimoji="0" lang="fr-FR" altLang="zh-CN" sz="2400" b="0" i="0" u="none" strike="noStrike" cap="none" normalizeH="0" baseline="0" dirty="0">
                          <a:ln>
                            <a:noFill/>
                          </a:ln>
                          <a:solidFill>
                            <a:schemeClr val="tx1"/>
                          </a:solidFill>
                          <a:effectLst/>
                          <a:latin typeface="Arial" charset="0"/>
                          <a:cs typeface="Arial" pitchFamily="34" charset="0"/>
                        </a:rPr>
                      </a:br>
                      <a:r>
                        <a:rPr kumimoji="0" lang="ar-SA" altLang="zh-CN" sz="2400" b="0" i="0" u="none" strike="noStrike" cap="none" normalizeH="0" baseline="0" dirty="0">
                          <a:ln>
                            <a:noFill/>
                          </a:ln>
                          <a:solidFill>
                            <a:schemeClr val="tx1"/>
                          </a:solidFill>
                          <a:effectLst/>
                          <a:latin typeface="Arial" charset="0"/>
                          <a:cs typeface="Arial" pitchFamily="34" charset="0"/>
                        </a:rPr>
                        <a:t>للثالوث القدوس </a:t>
                      </a:r>
                      <a:endParaRPr kumimoji="0" lang="ar-EG" altLang="zh-CN" sz="24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pitchFamily="34" charset="0"/>
                        </a:rPr>
                        <a:t>الذي هو الآب </a:t>
                      </a:r>
                      <a:r>
                        <a:rPr kumimoji="0" lang="ar-SA" altLang="zh-CN" sz="2400" b="0" i="0" u="none" strike="noStrike" cap="none" normalizeH="0" baseline="0" dirty="0" err="1">
                          <a:ln>
                            <a:noFill/>
                          </a:ln>
                          <a:solidFill>
                            <a:schemeClr val="tx1"/>
                          </a:solidFill>
                          <a:effectLst/>
                          <a:latin typeface="Arial" charset="0"/>
                          <a:cs typeface="Arial" pitchFamily="34" charset="0"/>
                        </a:rPr>
                        <a:t>والإبن</a:t>
                      </a:r>
                      <a:br>
                        <a:rPr kumimoji="0" lang="fr-FR" altLang="zh-CN" sz="2400" b="0" i="0" u="none" strike="noStrike" cap="none" normalizeH="0" baseline="0" dirty="0">
                          <a:ln>
                            <a:noFill/>
                          </a:ln>
                          <a:solidFill>
                            <a:schemeClr val="tx1"/>
                          </a:solidFill>
                          <a:effectLst/>
                          <a:latin typeface="Arial" charset="0"/>
                          <a:cs typeface="Arial" pitchFamily="34" charset="0"/>
                        </a:rPr>
                      </a:br>
                      <a:r>
                        <a:rPr kumimoji="0" lang="ar-SA" altLang="zh-CN" sz="2400" b="0" i="0" u="none" strike="noStrike" cap="none" normalizeH="0" baseline="0" dirty="0">
                          <a:ln>
                            <a:noFill/>
                          </a:ln>
                          <a:solidFill>
                            <a:schemeClr val="tx1"/>
                          </a:solidFill>
                          <a:effectLst/>
                          <a:latin typeface="Arial" charset="0"/>
                          <a:cs typeface="Arial" pitchFamily="34" charset="0"/>
                        </a:rPr>
                        <a:t>والروح القدس</a:t>
                      </a:r>
                      <a:endParaRPr kumimoji="0" lang="ar-EG" altLang="zh-CN"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32635">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A</a:t>
                      </a:r>
                      <a:r>
                        <a:rPr kumimoji="0" lang="en-US" sz="4000" b="0" i="0" u="none" strike="noStrike" cap="none" normalizeH="0" baseline="0" dirty="0" err="1">
                          <a:ln>
                            <a:noFill/>
                          </a:ln>
                          <a:solidFill>
                            <a:srgbClr val="FFFF00"/>
                          </a:solidFill>
                          <a:effectLst/>
                          <a:latin typeface="Coptic1" pitchFamily="2" charset="0"/>
                          <a:cs typeface="Arial" charset="0"/>
                        </a:rPr>
                        <a:t>mwini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mareno~uwst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t>
                      </a:r>
                      <a:r>
                        <a:rPr kumimoji="0" lang="en-US" sz="4000" b="0" i="0" u="none" strike="noStrike" cap="none" normalizeH="0" baseline="0" dirty="0" err="1">
                          <a:ln>
                            <a:noFill/>
                          </a:ln>
                          <a:solidFill>
                            <a:srgbClr val="FFFF00"/>
                          </a:solidFill>
                          <a:effectLst/>
                          <a:latin typeface="Coptic1" pitchFamily="2" charset="0"/>
                          <a:cs typeface="Arial" charset="0"/>
                        </a:rPr>
                        <a:t>t~riac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e~te</a:t>
                      </a:r>
                      <a:r>
                        <a:rPr kumimoji="0" lang="en-US" sz="4000" b="0" i="0" u="none" strike="noStrike" cap="none" normalizeH="0" baseline="0" dirty="0">
                          <a:ln>
                            <a:noFill/>
                          </a:ln>
                          <a:solidFill>
                            <a:srgbClr val="FFFF00"/>
                          </a:solidFill>
                          <a:effectLst/>
                          <a:latin typeface="Coptic1" pitchFamily="2" charset="0"/>
                          <a:cs typeface="Arial" charset="0"/>
                        </a:rPr>
                        <a:t> v~~</a:t>
                      </a:r>
                      <a:r>
                        <a:rPr kumimoji="0" lang="en-US" sz="4000" b="0" i="0" u="none" strike="noStrike" cap="none" normalizeH="0" baseline="0" dirty="0" err="1">
                          <a:ln>
                            <a:noFill/>
                          </a:ln>
                          <a:solidFill>
                            <a:srgbClr val="FFFF00"/>
                          </a:solidFill>
                          <a:effectLst/>
                          <a:latin typeface="Coptic1" pitchFamily="2" charset="0"/>
                          <a:cs typeface="Arial" charset="0"/>
                        </a:rPr>
                        <a:t>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p~s</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12607502" name="Group 14"/>
          <p:cNvGraphicFramePr>
            <a:graphicFrameLocks noGrp="1"/>
          </p:cNvGraphicFramePr>
          <p:nvPr/>
        </p:nvGraphicFramePr>
        <p:xfrm>
          <a:off x="533400" y="114301"/>
          <a:ext cx="8077200" cy="400049"/>
        </p:xfrm>
        <a:graphic>
          <a:graphicData uri="http://schemas.openxmlformats.org/drawingml/2006/table">
            <a:tbl>
              <a:tblPr/>
              <a:tblGrid>
                <a:gridCol w="8077200">
                  <a:extLst>
                    <a:ext uri="{9D8B030D-6E8A-4147-A177-3AD203B41FA5}">
                      <a16:colId xmlns:a16="http://schemas.microsoft.com/office/drawing/2014/main" val="20000"/>
                    </a:ext>
                  </a:extLst>
                </a:gridCol>
              </a:tblGrid>
              <a:tr h="40004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1800" b="0" i="0" u="none" strike="noStrike" cap="none" normalizeH="0" baseline="0" dirty="0">
                          <a:ln>
                            <a:noFill/>
                          </a:ln>
                          <a:solidFill>
                            <a:schemeClr val="tx1"/>
                          </a:solidFill>
                          <a:effectLst/>
                          <a:latin typeface="Arial" charset="0"/>
                          <a:cs typeface="Arial" charset="0"/>
                        </a:rPr>
                        <a:t>Quatrains du carillon Adam</a:t>
                      </a:r>
                      <a:r>
                        <a:rPr kumimoji="0" lang="en-US" sz="1500" b="0" i="0" u="none" strike="noStrike" cap="none" normalizeH="0" baseline="0" dirty="0">
                          <a:ln>
                            <a:noFill/>
                          </a:ln>
                          <a:solidFill>
                            <a:schemeClr val="tx1"/>
                          </a:solidFill>
                          <a:effectLst/>
                          <a:latin typeface="Arial" charset="0"/>
                          <a:cs typeface="Arial" charset="0"/>
                        </a:rPr>
                        <a:t> - </a:t>
                      </a:r>
                      <a:r>
                        <a:rPr kumimoji="0" lang="ar-EG" sz="2100" b="0" i="0" u="none" strike="noStrike" cap="none" normalizeH="0" baseline="0" dirty="0">
                          <a:ln>
                            <a:noFill/>
                          </a:ln>
                          <a:solidFill>
                            <a:schemeClr val="tx1"/>
                          </a:solidFill>
                          <a:effectLst/>
                          <a:latin typeface="Arial" charset="0"/>
                          <a:cs typeface="Arial" charset="0"/>
                        </a:rPr>
                        <a:t>ارباع الناقوس الآدام</a:t>
                      </a:r>
                      <a:endParaRPr kumimoji="0" lang="en-CA" sz="21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A8BCE148-924B-4D86-AA70-04E89F6EB5D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48C69CF4-6F33-4ECF-8DE1-EC90DAA1C71C}"/>
              </a:ext>
            </a:extLst>
          </p:cNvPr>
          <p:cNvSpPr/>
          <p:nvPr/>
        </p:nvSpPr>
        <p:spPr bwMode="auto">
          <a:xfrm>
            <a:off x="6934200" y="496824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96977923"/>
      </p:ext>
    </p:extLst>
  </p:cSld>
  <p:clrMapOvr>
    <a:masterClrMapping/>
  </p:clrMapOvr>
  <p:transition/>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57672" name="Group 40"/>
          <p:cNvGraphicFramePr>
            <a:graphicFrameLocks noGrp="1"/>
          </p:cNvGraphicFramePr>
          <p:nvPr>
            <p:extLst>
              <p:ext uri="{D42A27DB-BD31-4B8C-83A1-F6EECF244321}">
                <p14:modId xmlns:p14="http://schemas.microsoft.com/office/powerpoint/2010/main" val="3142210204"/>
              </p:ext>
            </p:extLst>
          </p:nvPr>
        </p:nvGraphicFramePr>
        <p:xfrm>
          <a:off x="0" y="217312"/>
          <a:ext cx="9067800" cy="4767595"/>
        </p:xfrm>
        <a:graphic>
          <a:graphicData uri="http://schemas.openxmlformats.org/drawingml/2006/table">
            <a:tbl>
              <a:tblPr/>
              <a:tblGrid>
                <a:gridCol w="4533900">
                  <a:extLst>
                    <a:ext uri="{9D8B030D-6E8A-4147-A177-3AD203B41FA5}">
                      <a16:colId xmlns:a16="http://schemas.microsoft.com/office/drawing/2014/main" val="20000"/>
                    </a:ext>
                  </a:extLst>
                </a:gridCol>
                <a:gridCol w="4533900">
                  <a:extLst>
                    <a:ext uri="{9D8B030D-6E8A-4147-A177-3AD203B41FA5}">
                      <a16:colId xmlns:a16="http://schemas.microsoft.com/office/drawing/2014/main" val="3324997433"/>
                    </a:ext>
                  </a:extLst>
                </a:gridCol>
              </a:tblGrid>
              <a:tr h="1590391">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Nous les peuples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 Chrétiens,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 car il est notre Dieu</a:t>
                      </a:r>
                      <a:br>
                        <a:rPr kumimoji="0" lang="fr-CA" sz="2800" b="0" i="0" u="none" strike="noStrike" cap="none" normalizeH="0" baseline="0" dirty="0">
                          <a:ln>
                            <a:noFill/>
                          </a:ln>
                          <a:solidFill>
                            <a:schemeClr val="tx1"/>
                          </a:solidFill>
                          <a:effectLst/>
                          <a:latin typeface="Arial" charset="0"/>
                          <a:cs typeface="Arial" pitchFamily="34" charset="0"/>
                        </a:rPr>
                      </a:br>
                      <a:r>
                        <a:rPr kumimoji="0" lang="fr-CA" sz="2800" b="0" i="0" u="none" strike="noStrike" cap="none" normalizeH="0" baseline="0" dirty="0">
                          <a:ln>
                            <a:noFill/>
                          </a:ln>
                          <a:solidFill>
                            <a:schemeClr val="tx1"/>
                          </a:solidFill>
                          <a:effectLst/>
                          <a:latin typeface="Arial" charset="0"/>
                          <a:cs typeface="Arial" pitchFamily="34" charset="0"/>
                        </a:rPr>
                        <a:t>En vérité.</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SA" altLang="zh-CN" sz="2800" b="0" i="0" u="none" strike="noStrike" kern="1200" cap="none" spc="0" normalizeH="0" baseline="0" noProof="0" dirty="0">
                          <a:ln>
                            <a:noFill/>
                          </a:ln>
                          <a:solidFill>
                            <a:srgbClr val="FFFFFF"/>
                          </a:solidFill>
                          <a:effectLst/>
                          <a:uLnTx/>
                          <a:uFillTx/>
                          <a:latin typeface="Arial" charset="0"/>
                          <a:ea typeface="+mn-ea"/>
                          <a:cs typeface="Arial" pitchFamily="34" charset="0"/>
                        </a:rPr>
                        <a:t>نحن الشعوب</a:t>
                      </a:r>
                      <a:endParaRPr kumimoji="0" lang="fr-FR" altLang="zh-CN" sz="2800" b="0" i="0" u="none" strike="noStrike" kern="1200" cap="none" spc="0" normalizeH="0" baseline="0" noProof="0" dirty="0">
                        <a:ln>
                          <a:noFill/>
                        </a:ln>
                        <a:solidFill>
                          <a:srgbClr val="FFFFFF"/>
                        </a:solidFill>
                        <a:effectLst/>
                        <a:uLnTx/>
                        <a:uFillTx/>
                        <a:latin typeface="Arial" charset="0"/>
                        <a:ea typeface="+mn-ea"/>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SA" altLang="zh-CN" sz="2800" b="0" i="0" u="none" strike="noStrike" kern="1200" cap="none" spc="0" normalizeH="0" baseline="0" noProof="0" dirty="0">
                          <a:ln>
                            <a:noFill/>
                          </a:ln>
                          <a:solidFill>
                            <a:srgbClr val="FFFFFF"/>
                          </a:solidFill>
                          <a:effectLst/>
                          <a:uLnTx/>
                          <a:uFillTx/>
                          <a:latin typeface="Arial" charset="0"/>
                          <a:ea typeface="+mn-ea"/>
                          <a:cs typeface="Arial" pitchFamily="34" charset="0"/>
                        </a:rPr>
                        <a:t>المسيحيين</a:t>
                      </a:r>
                      <a:endParaRPr kumimoji="0" lang="ar-EG" altLang="zh-CN" sz="2800" b="0" i="0" u="none" strike="noStrike" kern="1200" cap="none" spc="0" normalizeH="0" baseline="0" noProof="0" dirty="0">
                        <a:ln>
                          <a:noFill/>
                        </a:ln>
                        <a:solidFill>
                          <a:srgbClr val="FFFFFF"/>
                        </a:solidFill>
                        <a:effectLst/>
                        <a:uLnTx/>
                        <a:uFillTx/>
                        <a:latin typeface="Arial" charset="0"/>
                        <a:ea typeface="+mn-ea"/>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SA" altLang="zh-CN" sz="2800" b="0" i="0" u="none" strike="noStrike" kern="1200" cap="none" spc="0" normalizeH="0" baseline="0" noProof="0" dirty="0">
                          <a:ln>
                            <a:noFill/>
                          </a:ln>
                          <a:solidFill>
                            <a:srgbClr val="FFFFFF"/>
                          </a:solidFill>
                          <a:effectLst/>
                          <a:uLnTx/>
                          <a:uFillTx/>
                          <a:latin typeface="Arial" charset="0"/>
                          <a:ea typeface="+mn-ea"/>
                          <a:cs typeface="Arial" pitchFamily="34" charset="0"/>
                        </a:rPr>
                        <a:t> لأن هذا هو إلهنا</a:t>
                      </a:r>
                      <a:br>
                        <a:rPr kumimoji="0" lang="fr-FR" altLang="zh-CN" sz="2800" b="0" i="0" u="none" strike="noStrike" kern="1200" cap="none" spc="0" normalizeH="0" baseline="0" noProof="0" dirty="0">
                          <a:ln>
                            <a:noFill/>
                          </a:ln>
                          <a:solidFill>
                            <a:srgbClr val="FFFFFF"/>
                          </a:solidFill>
                          <a:effectLst/>
                          <a:uLnTx/>
                          <a:uFillTx/>
                          <a:latin typeface="Arial" charset="0"/>
                          <a:ea typeface="+mn-ea"/>
                          <a:cs typeface="Arial" pitchFamily="34" charset="0"/>
                        </a:rPr>
                      </a:br>
                      <a:r>
                        <a:rPr kumimoji="0" lang="ar-SA" altLang="zh-CN" sz="2800" b="0" i="0" u="none" strike="noStrike" kern="1200" cap="none" spc="0" normalizeH="0" baseline="0" noProof="0" dirty="0">
                          <a:ln>
                            <a:noFill/>
                          </a:ln>
                          <a:solidFill>
                            <a:srgbClr val="FFFFFF"/>
                          </a:solidFill>
                          <a:effectLst/>
                          <a:uLnTx/>
                          <a:uFillTx/>
                          <a:latin typeface="Arial" charset="0"/>
                          <a:ea typeface="+mn-ea"/>
                          <a:cs typeface="Arial" pitchFamily="34" charset="0"/>
                        </a:rPr>
                        <a:t>الحقيقي</a:t>
                      </a:r>
                      <a:endParaRPr kumimoji="0" lang="ar-EG" altLang="zh-CN" sz="2800" b="0" i="0" u="none" strike="noStrike" kern="1200" cap="none" spc="0" normalizeH="0" baseline="0" noProof="0" dirty="0">
                        <a:ln>
                          <a:noFill/>
                        </a:ln>
                        <a:solidFill>
                          <a:srgbClr val="FFFFFF"/>
                        </a:solidFill>
                        <a:effectLst/>
                        <a:uLnTx/>
                        <a:uFillTx/>
                        <a:latin typeface="Arial" charset="0"/>
                        <a:ea typeface="+mn-ea"/>
                        <a:cs typeface="Arial" pitchFamily="34" charset="0"/>
                      </a:endParaRPr>
                    </a:p>
                  </a:txBody>
                  <a:tcPr marT="34290" marB="34290" anchor="ctr"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908141121"/>
                  </a:ext>
                </a:extLst>
              </a:tr>
              <a:tr h="2821447">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Anon </a:t>
                      </a:r>
                      <a:r>
                        <a:rPr kumimoji="0" lang="en-US" sz="4000" b="0" i="0" u="none" strike="noStrike" cap="none" normalizeH="0" baseline="0" dirty="0" err="1">
                          <a:ln>
                            <a:noFill/>
                          </a:ln>
                          <a:solidFill>
                            <a:srgbClr val="FFFF00"/>
                          </a:solidFill>
                          <a:effectLst/>
                          <a:latin typeface="Coptic1" pitchFamily="2" charset="0"/>
                          <a:cs typeface="Arial" charset="0"/>
                        </a:rPr>
                        <a:t>qa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nilaoc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n~,~rictianoc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vai</a:t>
                      </a:r>
                      <a:r>
                        <a:rPr kumimoji="0" lang="en-US" sz="4000" b="0" i="0" u="none" strike="noStrike" cap="none" normalizeH="0" baseline="0" dirty="0">
                          <a:ln>
                            <a:noFill/>
                          </a:ln>
                          <a:solidFill>
                            <a:srgbClr val="FFFF00"/>
                          </a:solidFill>
                          <a:effectLst/>
                          <a:latin typeface="Coptic1" pitchFamily="2" charset="0"/>
                          <a:cs typeface="Arial" charset="0"/>
                        </a:rPr>
                        <a:t> gar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yinoc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56776059"/>
      </p:ext>
    </p:extLst>
  </p:cSld>
  <p:clrMapOvr>
    <a:masterClrMapping/>
  </p:clrMapOvr>
  <p:transition/>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59723" name="Group 43"/>
          <p:cNvGraphicFramePr>
            <a:graphicFrameLocks noGrp="1"/>
          </p:cNvGraphicFramePr>
          <p:nvPr>
            <p:extLst>
              <p:ext uri="{D42A27DB-BD31-4B8C-83A1-F6EECF244321}">
                <p14:modId xmlns:p14="http://schemas.microsoft.com/office/powerpoint/2010/main" val="332006038"/>
              </p:ext>
            </p:extLst>
          </p:nvPr>
        </p:nvGraphicFramePr>
        <p:xfrm>
          <a:off x="0" y="226662"/>
          <a:ext cx="9144000" cy="4377088"/>
        </p:xfrm>
        <a:graphic>
          <a:graphicData uri="http://schemas.openxmlformats.org/drawingml/2006/table">
            <a:tbl>
              <a:tblPr/>
              <a:tblGrid>
                <a:gridCol w="5289550">
                  <a:extLst>
                    <a:ext uri="{9D8B030D-6E8A-4147-A177-3AD203B41FA5}">
                      <a16:colId xmlns:a16="http://schemas.microsoft.com/office/drawing/2014/main" val="20000"/>
                    </a:ext>
                  </a:extLst>
                </a:gridCol>
                <a:gridCol w="3854450">
                  <a:extLst>
                    <a:ext uri="{9D8B030D-6E8A-4147-A177-3AD203B41FA5}">
                      <a16:colId xmlns:a16="http://schemas.microsoft.com/office/drawing/2014/main" val="223355836"/>
                    </a:ext>
                  </a:extLst>
                </a:gridCol>
              </a:tblGrid>
              <a:tr h="1785261">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Nous espérons,</a:t>
                      </a:r>
                      <a:br>
                        <a:rPr kumimoji="0" lang="fr-FR" sz="2800" b="0" i="0" u="none" strike="noStrike" cap="none" normalizeH="0" baseline="0" dirty="0">
                          <a:ln>
                            <a:noFill/>
                          </a:ln>
                          <a:solidFill>
                            <a:schemeClr val="tx1"/>
                          </a:solidFill>
                          <a:effectLst/>
                          <a:latin typeface="Arial" charset="0"/>
                          <a:cs typeface="Arial" pitchFamily="34" charset="0"/>
                        </a:rPr>
                      </a:br>
                      <a:r>
                        <a:rPr kumimoji="0" lang="fr-FR" sz="2800" b="0" i="0" u="none" strike="noStrike" cap="none" normalizeH="0" baseline="0" dirty="0">
                          <a:ln>
                            <a:noFill/>
                          </a:ln>
                          <a:solidFill>
                            <a:schemeClr val="tx1"/>
                          </a:solidFill>
                          <a:effectLst/>
                          <a:latin typeface="Arial" charset="0"/>
                          <a:cs typeface="Arial" pitchFamily="34" charset="0"/>
                        </a:rPr>
                        <a:t>En Sainte Marie, </a:t>
                      </a:r>
                    </a:p>
                    <a:p>
                      <a:pPr marL="0" marR="0" lvl="0" indent="0" algn="ctr" defTabSz="914400" rtl="0" eaLnBrk="1" fontAlgn="base" latinLnBrk="0" hangingPunct="1">
                        <a:lnSpc>
                          <a:spcPct val="8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que Dieu aie pitié de nous</a:t>
                      </a:r>
                      <a:br>
                        <a:rPr kumimoji="0" lang="fr-FR" sz="2800" b="0" i="0" u="none" strike="noStrike" cap="none" normalizeH="0" baseline="0" dirty="0">
                          <a:ln>
                            <a:noFill/>
                          </a:ln>
                          <a:solidFill>
                            <a:schemeClr val="tx1"/>
                          </a:solidFill>
                          <a:effectLst/>
                          <a:latin typeface="Arial" charset="0"/>
                          <a:cs typeface="Arial" pitchFamily="34" charset="0"/>
                        </a:rPr>
                      </a:br>
                      <a:r>
                        <a:rPr kumimoji="0" lang="fr-FR" sz="2800" b="0" i="0" u="none" strike="noStrike" cap="none" normalizeH="0" baseline="0" dirty="0">
                          <a:ln>
                            <a:noFill/>
                          </a:ln>
                          <a:solidFill>
                            <a:schemeClr val="tx1"/>
                          </a:solidFill>
                          <a:effectLst/>
                          <a:latin typeface="Arial" charset="0"/>
                          <a:cs typeface="Arial" pitchFamily="34" charset="0"/>
                        </a:rPr>
                        <a:t>par son intercession.</a:t>
                      </a:r>
                      <a:endParaRPr kumimoji="0" lang="en-US" sz="28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pitchFamily="34" charset="0"/>
                        </a:rPr>
                        <a:t>لنا رجاء</a:t>
                      </a:r>
                      <a:br>
                        <a:rPr kumimoji="0" lang="fr-FR" altLang="zh-CN" sz="2800" b="0" i="0" u="none" strike="noStrike" cap="none" normalizeH="0" baseline="0" dirty="0">
                          <a:ln>
                            <a:noFill/>
                          </a:ln>
                          <a:solidFill>
                            <a:schemeClr val="tx1"/>
                          </a:solidFill>
                          <a:effectLst/>
                          <a:latin typeface="Arial" charset="0"/>
                          <a:cs typeface="Arial" pitchFamily="34" charset="0"/>
                        </a:rPr>
                      </a:br>
                      <a:r>
                        <a:rPr kumimoji="0" lang="ar-SA" altLang="zh-CN" sz="2800" b="0" i="0" u="none" strike="noStrike" cap="none" normalizeH="0" baseline="0" dirty="0">
                          <a:ln>
                            <a:noFill/>
                          </a:ln>
                          <a:solidFill>
                            <a:schemeClr val="tx1"/>
                          </a:solidFill>
                          <a:effectLst/>
                          <a:latin typeface="Arial" charset="0"/>
                          <a:cs typeface="Arial" pitchFamily="34" charset="0"/>
                        </a:rPr>
                        <a:t>في القديسة مريم</a:t>
                      </a:r>
                      <a:endParaRPr kumimoji="0" lang="ar-EG" altLang="zh-CN" sz="28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80000"/>
                        </a:lnSpc>
                        <a:spcBef>
                          <a:spcPct val="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pitchFamily="34" charset="0"/>
                        </a:rPr>
                        <a:t>الله يرحم</a:t>
                      </a:r>
                      <a:r>
                        <a:rPr kumimoji="0" lang="ar-EG" altLang="zh-CN" sz="2800" b="0" i="0" u="none" strike="noStrike" cap="none" normalizeH="0" baseline="0" dirty="0">
                          <a:ln>
                            <a:noFill/>
                          </a:ln>
                          <a:solidFill>
                            <a:schemeClr val="tx1"/>
                          </a:solidFill>
                          <a:effectLst/>
                          <a:latin typeface="Arial" charset="0"/>
                          <a:cs typeface="Arial" pitchFamily="34" charset="0"/>
                        </a:rPr>
                        <a:t>ن</a:t>
                      </a:r>
                      <a:r>
                        <a:rPr kumimoji="0" lang="ar-SA" altLang="zh-CN" sz="2800" b="0" i="0" u="none" strike="noStrike" cap="none" normalizeH="0" baseline="0" dirty="0">
                          <a:ln>
                            <a:noFill/>
                          </a:ln>
                          <a:solidFill>
                            <a:schemeClr val="tx1"/>
                          </a:solidFill>
                          <a:effectLst/>
                          <a:latin typeface="Arial" charset="0"/>
                          <a:cs typeface="Arial" pitchFamily="34" charset="0"/>
                        </a:rPr>
                        <a:t>ا</a:t>
                      </a:r>
                      <a:br>
                        <a:rPr kumimoji="0" lang="fr-FR" altLang="zh-CN" sz="2800" b="0" i="0" u="none" strike="noStrike" cap="none" normalizeH="0" baseline="0" dirty="0">
                          <a:ln>
                            <a:noFill/>
                          </a:ln>
                          <a:solidFill>
                            <a:schemeClr val="tx1"/>
                          </a:solidFill>
                          <a:effectLst/>
                          <a:latin typeface="Arial" charset="0"/>
                          <a:cs typeface="Arial" pitchFamily="34" charset="0"/>
                        </a:rPr>
                      </a:br>
                      <a:r>
                        <a:rPr kumimoji="0" lang="ar-SA" altLang="zh-CN" sz="2800" b="0" i="0" u="none" strike="noStrike" cap="none" normalizeH="0" baseline="0" dirty="0">
                          <a:ln>
                            <a:noFill/>
                          </a:ln>
                          <a:solidFill>
                            <a:schemeClr val="tx1"/>
                          </a:solidFill>
                          <a:effectLst/>
                          <a:latin typeface="Arial" charset="0"/>
                          <a:cs typeface="Arial" pitchFamily="34" charset="0"/>
                        </a:rPr>
                        <a:t>بشفاعاته</a:t>
                      </a:r>
                      <a:r>
                        <a:rPr kumimoji="0" lang="ar-EG" altLang="zh-CN" sz="2800" b="0" i="0" u="none" strike="noStrike" cap="none" normalizeH="0" baseline="0" dirty="0">
                          <a:ln>
                            <a:noFill/>
                          </a:ln>
                          <a:solidFill>
                            <a:schemeClr val="tx1"/>
                          </a:solidFill>
                          <a:effectLst/>
                          <a:latin typeface="Arial" charset="0"/>
                          <a:cs typeface="Arial" pitchFamily="34" charset="0"/>
                        </a:rPr>
                        <a:t>ا</a:t>
                      </a: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91827">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Ouon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ouhelpic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n~tan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y/</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 Maria:</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e~re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v~nou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hiten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necp~recbia</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26" name="Action Button: Custom 23">
            <a:hlinkClick r:id="rId3" action="ppaction://hlinksldjump" highlightClick="1"/>
            <a:extLst>
              <a:ext uri="{FF2B5EF4-FFF2-40B4-BE49-F238E27FC236}">
                <a16:creationId xmlns:a16="http://schemas.microsoft.com/office/drawing/2014/main" id="{BC707833-EA74-4301-AA64-1103F7231AA5}"/>
              </a:ext>
            </a:extLst>
          </p:cNvPr>
          <p:cNvSpPr/>
          <p:nvPr/>
        </p:nvSpPr>
        <p:spPr bwMode="auto">
          <a:xfrm>
            <a:off x="94462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33559759"/>
      </p:ext>
    </p:extLst>
  </p:cSld>
  <p:clrMapOvr>
    <a:masterClrMapping/>
  </p:clrMapOvr>
  <p:transition/>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 name="Group 43">
            <a:extLst>
              <a:ext uri="{FF2B5EF4-FFF2-40B4-BE49-F238E27FC236}">
                <a16:creationId xmlns:a16="http://schemas.microsoft.com/office/drawing/2014/main" id="{93741DA3-8B7D-4BA8-828B-8064ABC20674}"/>
              </a:ext>
            </a:extLst>
          </p:cNvPr>
          <p:cNvGraphicFramePr>
            <a:graphicFrameLocks noGrp="1"/>
          </p:cNvGraphicFramePr>
          <p:nvPr>
            <p:extLst>
              <p:ext uri="{D42A27DB-BD31-4B8C-83A1-F6EECF244321}">
                <p14:modId xmlns:p14="http://schemas.microsoft.com/office/powerpoint/2010/main" val="1961232626"/>
              </p:ext>
            </p:extLst>
          </p:nvPr>
        </p:nvGraphicFramePr>
        <p:xfrm>
          <a:off x="0" y="285750"/>
          <a:ext cx="9144000" cy="4240664"/>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208481045"/>
                    </a:ext>
                  </a:extLst>
                </a:gridCol>
              </a:tblGrid>
              <a:tr h="1577368">
                <a:tc>
                  <a:txBody>
                    <a:bodyPr/>
                    <a:lstStyle/>
                    <a:p>
                      <a:pPr algn="ctr"/>
                      <a:r>
                        <a:rPr lang="fr-FR" sz="2800" b="0" i="0" u="none" strike="noStrike" kern="1200" baseline="0" dirty="0">
                          <a:solidFill>
                            <a:schemeClr val="tx1"/>
                          </a:solidFill>
                          <a:latin typeface="+mn-lt"/>
                          <a:ea typeface="+mn-ea"/>
                          <a:cs typeface="+mn-cs"/>
                        </a:rPr>
                        <a:t>Tout calme</a:t>
                      </a:r>
                      <a:br>
                        <a:rPr lang="fr-FR" sz="2800" b="0" i="0" u="none" strike="noStrike" kern="1200" baseline="0" dirty="0">
                          <a:solidFill>
                            <a:schemeClr val="tx1"/>
                          </a:solidFill>
                          <a:latin typeface="+mn-lt"/>
                          <a:ea typeface="+mn-ea"/>
                          <a:cs typeface="+mn-cs"/>
                        </a:rPr>
                      </a:br>
                      <a:r>
                        <a:rPr lang="fr-FR" sz="2800" b="0" i="0" u="none" strike="noStrike" kern="1200" baseline="0" dirty="0">
                          <a:solidFill>
                            <a:schemeClr val="tx1"/>
                          </a:solidFill>
                          <a:latin typeface="+mn-lt"/>
                          <a:ea typeface="+mn-ea"/>
                          <a:cs typeface="+mn-cs"/>
                        </a:rPr>
                        <a:t>dans le monde</a:t>
                      </a:r>
                    </a:p>
                    <a:p>
                      <a:pPr algn="ctr"/>
                      <a:r>
                        <a:rPr lang="fr-FR" sz="2800" b="0" i="0" u="none" strike="noStrike" kern="1200" baseline="0" dirty="0">
                          <a:solidFill>
                            <a:schemeClr val="tx1"/>
                          </a:solidFill>
                          <a:latin typeface="+mn-lt"/>
                          <a:ea typeface="+mn-ea"/>
                          <a:cs typeface="+mn-cs"/>
                        </a:rPr>
                        <a:t>est dû à la prière</a:t>
                      </a:r>
                    </a:p>
                    <a:p>
                      <a:pPr algn="ctr"/>
                      <a:r>
                        <a:rPr lang="fr-FR" sz="2800" b="0" i="0" u="none" strike="noStrike" kern="1200" baseline="0" dirty="0">
                          <a:solidFill>
                            <a:schemeClr val="tx1"/>
                          </a:solidFill>
                          <a:latin typeface="+mn-lt"/>
                          <a:ea typeface="+mn-ea"/>
                          <a:cs typeface="+mn-cs"/>
                        </a:rPr>
                        <a:t>de la sainte vierge Marie.</a:t>
                      </a:r>
                      <a:endParaRPr kumimoji="0" lang="en-US" sz="36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algn="ctr" rtl="1"/>
                      <a:r>
                        <a:rPr lang="ar-EG" sz="2400" b="0" i="0" u="none" strike="noStrike" kern="1200" baseline="0" dirty="0">
                          <a:solidFill>
                            <a:schemeClr val="tx1"/>
                          </a:solidFill>
                          <a:latin typeface="+mn-lt"/>
                          <a:ea typeface="+mn-ea"/>
                          <a:cs typeface="+mn-cs"/>
                        </a:rPr>
                        <a:t>كل هدوء</a:t>
                      </a:r>
                      <a:br>
                        <a:rPr lang="fr-FR" sz="2400" b="0" i="0" u="none" strike="noStrike" kern="1200" baseline="0" dirty="0">
                          <a:solidFill>
                            <a:schemeClr val="tx1"/>
                          </a:solidFill>
                          <a:latin typeface="+mn-lt"/>
                          <a:ea typeface="+mn-ea"/>
                          <a:cs typeface="+mn-cs"/>
                        </a:rPr>
                      </a:br>
                      <a:r>
                        <a:rPr lang="ar-EG" sz="2400" b="0" i="0" u="none" strike="noStrike" kern="1200" baseline="0" dirty="0">
                          <a:solidFill>
                            <a:schemeClr val="tx1"/>
                          </a:solidFill>
                          <a:latin typeface="+mn-lt"/>
                          <a:ea typeface="+mn-ea"/>
                          <a:cs typeface="+mn-cs"/>
                        </a:rPr>
                        <a:t>في العالم من</a:t>
                      </a:r>
                    </a:p>
                    <a:p>
                      <a:pPr algn="ctr" rtl="1"/>
                      <a:r>
                        <a:rPr lang="ar-EG" sz="2400" b="0" i="0" u="none" strike="noStrike" kern="1200" baseline="0" dirty="0">
                          <a:solidFill>
                            <a:schemeClr val="tx1"/>
                          </a:solidFill>
                          <a:latin typeface="+mn-lt"/>
                          <a:ea typeface="+mn-ea"/>
                          <a:cs typeface="+mn-cs"/>
                        </a:rPr>
                        <a:t>قبل صلاة</a:t>
                      </a:r>
                      <a:br>
                        <a:rPr lang="fr-FR" sz="2400" b="0" i="0" u="none" strike="noStrike" kern="1200" baseline="0" dirty="0">
                          <a:solidFill>
                            <a:schemeClr val="tx1"/>
                          </a:solidFill>
                          <a:latin typeface="+mn-lt"/>
                          <a:ea typeface="+mn-ea"/>
                          <a:cs typeface="+mn-cs"/>
                        </a:rPr>
                      </a:br>
                      <a:r>
                        <a:rPr lang="ar-EG" sz="2400" b="0" i="0" u="none" strike="noStrike" kern="1200" baseline="0" dirty="0">
                          <a:solidFill>
                            <a:schemeClr val="tx1"/>
                          </a:solidFill>
                          <a:latin typeface="+mn-lt"/>
                          <a:ea typeface="+mn-ea"/>
                          <a:cs typeface="+mn-cs"/>
                        </a:rPr>
                        <a:t>القديسة مريم</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العذراء.</a:t>
                      </a:r>
                      <a:endParaRPr lang="fr-FR" sz="2400" b="0" i="0" u="none" strike="noStrike" kern="1200" baseline="0" dirty="0">
                        <a:solidFill>
                          <a:schemeClr val="tx1"/>
                        </a:solidFill>
                        <a:latin typeface="+mn-lt"/>
                        <a:ea typeface="+mn-ea"/>
                        <a:cs typeface="+mn-cs"/>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3784">
                <a:tc gridSpan="2">
                  <a:txBody>
                    <a:bodyPr/>
                    <a:lstStyle/>
                    <a:p>
                      <a:pPr algn="ctr">
                        <a:lnSpc>
                          <a:spcPct val="80000"/>
                        </a:lnSpc>
                      </a:pPr>
                      <a:r>
                        <a:rPr lang="fr-FR" sz="4000" b="0" i="0" u="none" strike="noStrike" kern="1200" baseline="0" dirty="0" err="1">
                          <a:solidFill>
                            <a:srgbClr val="FFFF00"/>
                          </a:solidFill>
                          <a:latin typeface="Coptic1" panose="020B0604020202020204"/>
                          <a:ea typeface="+mn-ea"/>
                          <a:cs typeface="+mn-cs"/>
                        </a:rPr>
                        <a:t>Ouon</a:t>
                      </a:r>
                      <a:r>
                        <a:rPr lang="fr-FR" sz="4000" b="0" i="0" u="none" strike="noStrike" kern="1200" baseline="0" dirty="0">
                          <a:solidFill>
                            <a:srgbClr val="FFFF00"/>
                          </a:solidFill>
                          <a:latin typeface="Coptic1" panose="020B0604020202020204"/>
                          <a:ea typeface="+mn-ea"/>
                          <a:cs typeface="+mn-cs"/>
                        </a:rPr>
                        <a:t> </a:t>
                      </a:r>
                      <a:r>
                        <a:rPr lang="fr-FR" sz="4000" b="0" i="0" u="none" strike="noStrike" kern="1200" baseline="0" dirty="0" err="1">
                          <a:solidFill>
                            <a:srgbClr val="FFFF00"/>
                          </a:solidFill>
                          <a:latin typeface="Coptic1" panose="020B0604020202020204"/>
                          <a:ea typeface="+mn-ea"/>
                          <a:cs typeface="+mn-cs"/>
                        </a:rPr>
                        <a:t>oumetcemnoc</a:t>
                      </a:r>
                      <a:r>
                        <a:rPr lang="fr-FR" sz="4000" b="0" i="0" u="none" strike="noStrike" kern="1200" baseline="0" dirty="0">
                          <a:solidFill>
                            <a:srgbClr val="FFFF00"/>
                          </a:solidFill>
                          <a:latin typeface="Coptic1" panose="020B0604020202020204"/>
                          <a:ea typeface="+mn-ea"/>
                          <a:cs typeface="+mn-cs"/>
                        </a:rPr>
                        <a:t>: </a:t>
                      </a:r>
                    </a:p>
                    <a:p>
                      <a:pPr algn="ctr">
                        <a:lnSpc>
                          <a:spcPct val="80000"/>
                        </a:lnSpc>
                      </a:pPr>
                      <a:r>
                        <a:rPr lang="fr-FR" sz="4000" b="0" i="0" u="none" strike="noStrike" kern="1200" baseline="0" dirty="0" err="1">
                          <a:solidFill>
                            <a:srgbClr val="FFFF00"/>
                          </a:solidFill>
                          <a:latin typeface="Coptic1" panose="020B0604020202020204"/>
                          <a:ea typeface="+mn-ea"/>
                          <a:cs typeface="+mn-cs"/>
                        </a:rPr>
                        <a:t>n~h~r</a:t>
                      </a:r>
                      <a:r>
                        <a:rPr lang="fr-FR" sz="4000" b="0" i="0" u="none" strike="noStrike" kern="1200" baseline="0" dirty="0">
                          <a:solidFill>
                            <a:srgbClr val="FFFF00"/>
                          </a:solidFill>
                          <a:latin typeface="Coptic1" panose="020B0604020202020204"/>
                          <a:ea typeface="+mn-ea"/>
                          <a:cs typeface="+mn-cs"/>
                        </a:rPr>
                        <a:t>/i </a:t>
                      </a:r>
                      <a:r>
                        <a:rPr lang="fr-FR" sz="4000" b="0" i="0" u="none" strike="noStrike" kern="1200" baseline="0" dirty="0" err="1">
                          <a:solidFill>
                            <a:srgbClr val="FFFF00"/>
                          </a:solidFill>
                          <a:latin typeface="Coptic1" panose="020B0604020202020204"/>
                          <a:ea typeface="+mn-ea"/>
                          <a:cs typeface="+mn-cs"/>
                        </a:rPr>
                        <a:t>qen</a:t>
                      </a:r>
                      <a:r>
                        <a:rPr lang="fr-FR" sz="4000" b="0" i="0" u="none" strike="noStrike" kern="1200" baseline="0" dirty="0">
                          <a:solidFill>
                            <a:srgbClr val="FFFF00"/>
                          </a:solidFill>
                          <a:latin typeface="Coptic1" panose="020B0604020202020204"/>
                          <a:ea typeface="+mn-ea"/>
                          <a:cs typeface="+mn-cs"/>
                        </a:rPr>
                        <a:t> </a:t>
                      </a:r>
                      <a:r>
                        <a:rPr lang="fr-FR" sz="4000" b="0" i="0" u="none" strike="noStrike" kern="1200" baseline="0" dirty="0" err="1">
                          <a:solidFill>
                            <a:srgbClr val="FFFF00"/>
                          </a:solidFill>
                          <a:latin typeface="Coptic1" panose="020B0604020202020204"/>
                          <a:ea typeface="+mn-ea"/>
                          <a:cs typeface="+mn-cs"/>
                        </a:rPr>
                        <a:t>pikocmoc</a:t>
                      </a:r>
                      <a:r>
                        <a:rPr lang="fr-FR" sz="4000" b="0" i="0" u="none" strike="noStrike" kern="1200" baseline="0" dirty="0">
                          <a:solidFill>
                            <a:srgbClr val="FFFF00"/>
                          </a:solidFill>
                          <a:latin typeface="Coptic1" panose="020B0604020202020204"/>
                          <a:ea typeface="+mn-ea"/>
                          <a:cs typeface="+mn-cs"/>
                        </a:rPr>
                        <a:t>:</a:t>
                      </a:r>
                    </a:p>
                    <a:p>
                      <a:pPr algn="ctr">
                        <a:lnSpc>
                          <a:spcPct val="80000"/>
                        </a:lnSpc>
                      </a:pPr>
                      <a:r>
                        <a:rPr lang="fr-FR" sz="4000" b="0" i="0" u="none" strike="noStrike" kern="1200" baseline="0" dirty="0" err="1">
                          <a:solidFill>
                            <a:srgbClr val="FFFF00"/>
                          </a:solidFill>
                          <a:latin typeface="Coptic1" panose="020B0604020202020204"/>
                          <a:ea typeface="+mn-ea"/>
                          <a:cs typeface="+mn-cs"/>
                        </a:rPr>
                        <a:t>e~bolhiten</a:t>
                      </a:r>
                      <a:r>
                        <a:rPr lang="fr-FR" sz="4000" b="0" i="0" u="none" strike="noStrike" kern="1200" baseline="0" dirty="0">
                          <a:solidFill>
                            <a:srgbClr val="FFFF00"/>
                          </a:solidFill>
                          <a:latin typeface="Coptic1" panose="020B0604020202020204"/>
                          <a:ea typeface="+mn-ea"/>
                          <a:cs typeface="+mn-cs"/>
                        </a:rPr>
                        <a:t> </a:t>
                      </a:r>
                      <a:r>
                        <a:rPr lang="it-IT" sz="4000" b="0" i="0" u="none" strike="noStrike" kern="1200" baseline="0" dirty="0">
                          <a:solidFill>
                            <a:srgbClr val="FFFF00"/>
                          </a:solidFill>
                          <a:latin typeface="Coptic1" panose="020B0604020202020204"/>
                          <a:ea typeface="+mn-ea"/>
                          <a:cs typeface="+mn-cs"/>
                        </a:rPr>
                        <a:t>pis~l/l:</a:t>
                      </a:r>
                    </a:p>
                    <a:p>
                      <a:pPr algn="ctr">
                        <a:lnSpc>
                          <a:spcPct val="80000"/>
                        </a:lnSpc>
                      </a:pPr>
                      <a:r>
                        <a:rPr lang="it-IT" sz="4000" b="0" i="0" u="none" strike="noStrike" kern="1200" baseline="0" dirty="0">
                          <a:solidFill>
                            <a:srgbClr val="FFFF00"/>
                          </a:solidFill>
                          <a:latin typeface="Coptic1" panose="020B0604020202020204"/>
                          <a:ea typeface="+mn-ea"/>
                          <a:cs typeface="+mn-cs"/>
                        </a:rPr>
                        <a:t>n~te ]agia Maria~ </a:t>
                      </a:r>
                      <a:r>
                        <a:rPr lang="fr-FR" sz="4000" b="0" i="0" u="none" strike="noStrike" kern="1200" baseline="0" dirty="0">
                          <a:solidFill>
                            <a:srgbClr val="FFFF00"/>
                          </a:solidFill>
                          <a:latin typeface="Coptic1" panose="020B0604020202020204"/>
                          <a:ea typeface="+mn-ea"/>
                          <a:cs typeface="+mn-cs"/>
                        </a:rPr>
                        <a:t>]</a:t>
                      </a:r>
                      <a:r>
                        <a:rPr lang="fr-FR" sz="4000" b="0" i="0" u="none" strike="noStrike" kern="1200" baseline="0" dirty="0" err="1">
                          <a:solidFill>
                            <a:srgbClr val="FFFF00"/>
                          </a:solidFill>
                          <a:latin typeface="Coptic1" panose="020B0604020202020204"/>
                          <a:ea typeface="+mn-ea"/>
                          <a:cs typeface="+mn-cs"/>
                        </a:rPr>
                        <a:t>paryenoc</a:t>
                      </a:r>
                      <a:r>
                        <a:rPr lang="fr-FR" sz="4000" b="0" i="0" u="none" strike="noStrike" kern="1200" baseline="0" dirty="0">
                          <a:solidFill>
                            <a:srgbClr val="FFFF00"/>
                          </a:solidFill>
                          <a:latin typeface="Coptic1" panose="020B0604020202020204"/>
                          <a:ea typeface="+mn-ea"/>
                          <a:cs typeface="+mn-cs"/>
                        </a:rPr>
                        <a:t>.</a:t>
                      </a:r>
                      <a:endParaRPr kumimoji="0" lang="en-US" sz="4000" b="0" i="0" u="none" strike="noStrike" cap="none" normalizeH="0" baseline="0" dirty="0">
                        <a:ln>
                          <a:noFill/>
                        </a:ln>
                        <a:solidFill>
                          <a:srgbClr val="FFFF00"/>
                        </a:solidFill>
                        <a:effectLst/>
                        <a:latin typeface="Coptic1" panose="020B0604020202020204"/>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25" name="Action Button: Custom 23">
            <a:hlinkClick r:id="rId2" action="ppaction://hlinksldjump" highlightClick="1"/>
            <a:extLst>
              <a:ext uri="{FF2B5EF4-FFF2-40B4-BE49-F238E27FC236}">
                <a16:creationId xmlns:a16="http://schemas.microsoft.com/office/drawing/2014/main" id="{93AA108E-E47F-46F4-AD7E-8F78424657B0}"/>
              </a:ext>
            </a:extLst>
          </p:cNvPr>
          <p:cNvSpPr/>
          <p:nvPr/>
        </p:nvSpPr>
        <p:spPr bwMode="auto">
          <a:xfrm>
            <a:off x="140570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05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78">
            <a:hlinkClick r:id="rId3" action="ppaction://hlinksldjump"/>
            <a:extLst>
              <a:ext uri="{FF2B5EF4-FFF2-40B4-BE49-F238E27FC236}">
                <a16:creationId xmlns:a16="http://schemas.microsoft.com/office/drawing/2014/main" id="{A427E11A-C9D7-43B9-8783-4FEE565C4C0B}"/>
              </a:ext>
            </a:extLst>
          </p:cNvPr>
          <p:cNvSpPr txBox="1">
            <a:spLocks noChangeArrowheads="1"/>
          </p:cNvSpPr>
          <p:nvPr/>
        </p:nvSpPr>
        <p:spPr bwMode="auto">
          <a:xfrm>
            <a:off x="6781800" y="4590275"/>
            <a:ext cx="2362200" cy="5349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du carillon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fêtes</a:t>
            </a:r>
          </a:p>
        </p:txBody>
      </p:sp>
      <p:sp>
        <p:nvSpPr>
          <p:cNvPr id="6" name="AutoShape 36">
            <a:hlinkClick r:id="rId4" action="ppaction://hlinksldjump" highlightClick="1"/>
            <a:extLst>
              <a:ext uri="{FF2B5EF4-FFF2-40B4-BE49-F238E27FC236}">
                <a16:creationId xmlns:a16="http://schemas.microsoft.com/office/drawing/2014/main" id="{BA29FE26-B64A-4DF0-9236-8BD3C609BEB6}"/>
              </a:ext>
            </a:extLst>
          </p:cNvPr>
          <p:cNvSpPr>
            <a:spLocks noChangeArrowheads="1"/>
          </p:cNvSpPr>
          <p:nvPr/>
        </p:nvSpPr>
        <p:spPr bwMode="auto">
          <a:xfrm>
            <a:off x="5091945" y="4825603"/>
            <a:ext cx="120015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621431195"/>
      </p:ext>
    </p:extLst>
  </p:cSld>
  <p:clrMapOvr>
    <a:masterClrMapping/>
  </p:clrMapOvr>
  <p:transition/>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63676433"/>
      </p:ext>
    </p:extLst>
  </p:cSld>
  <p:clrMapOvr>
    <a:masterClrMapping/>
  </p:clrMapOvr>
  <p:transition/>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42">
            <a:extLst>
              <a:ext uri="{FF2B5EF4-FFF2-40B4-BE49-F238E27FC236}">
                <a16:creationId xmlns:a16="http://schemas.microsoft.com/office/drawing/2014/main" id="{5A377D4B-5328-4E76-ABA4-108AFD62A3E3}"/>
              </a:ext>
            </a:extLst>
          </p:cNvPr>
          <p:cNvGraphicFramePr>
            <a:graphicFrameLocks noGrp="1"/>
          </p:cNvGraphicFramePr>
          <p:nvPr>
            <p:extLst>
              <p:ext uri="{D42A27DB-BD31-4B8C-83A1-F6EECF244321}">
                <p14:modId xmlns:p14="http://schemas.microsoft.com/office/powerpoint/2010/main" val="2772332614"/>
              </p:ext>
            </p:extLst>
          </p:nvPr>
        </p:nvGraphicFramePr>
        <p:xfrm>
          <a:off x="0" y="378543"/>
          <a:ext cx="9144000" cy="4523485"/>
        </p:xfrm>
        <a:graphic>
          <a:graphicData uri="http://schemas.openxmlformats.org/drawingml/2006/table">
            <a:tbl>
              <a:tblPr/>
              <a:tblGrid>
                <a:gridCol w="5315484">
                  <a:extLst>
                    <a:ext uri="{9D8B030D-6E8A-4147-A177-3AD203B41FA5}">
                      <a16:colId xmlns:a16="http://schemas.microsoft.com/office/drawing/2014/main" val="20000"/>
                    </a:ext>
                  </a:extLst>
                </a:gridCol>
                <a:gridCol w="3828516">
                  <a:extLst>
                    <a:ext uri="{9D8B030D-6E8A-4147-A177-3AD203B41FA5}">
                      <a16:colId xmlns:a16="http://schemas.microsoft.com/office/drawing/2014/main" val="1490025773"/>
                    </a:ext>
                  </a:extLst>
                </a:gridCol>
              </a:tblGrid>
              <a:tr h="2130741">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mn-lt"/>
                          <a:cs typeface="Arial" pitchFamily="34" charset="0"/>
                        </a:rPr>
                        <a:t>Marie fille de Joachim,</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mn-lt"/>
                          <a:cs typeface="Arial" pitchFamily="34" charset="0"/>
                        </a:rPr>
                        <a:t>Qui fut Plus haute que les chérubins,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mn-lt"/>
                          <a:cs typeface="Arial" pitchFamily="34" charset="0"/>
                        </a:rPr>
                        <a:t>et au-dessus des séraphins,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mn-lt"/>
                          <a:cs typeface="Arial" pitchFamily="34" charset="0"/>
                        </a:rPr>
                        <a:t>Dans les oraisons sans ébranlement.</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charset="0"/>
                        </a:rPr>
                        <a:t>مريم ابنة يواقيم،</a:t>
                      </a: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charset="0"/>
                        </a:rPr>
                        <a:t>التي ارتفعت </a:t>
                      </a:r>
                      <a:r>
                        <a:rPr kumimoji="0" lang="ar-SA" altLang="zh-CN" sz="2800" b="0" i="0" u="none" strike="noStrike" cap="none" normalizeH="0" baseline="0" dirty="0" err="1">
                          <a:ln>
                            <a:noFill/>
                          </a:ln>
                          <a:solidFill>
                            <a:schemeClr val="tx1"/>
                          </a:solidFill>
                          <a:effectLst/>
                          <a:latin typeface="Arial" charset="0"/>
                          <a:cs typeface="Arial" charset="0"/>
                        </a:rPr>
                        <a:t>علئ</a:t>
                      </a:r>
                      <a:r>
                        <a:rPr kumimoji="0" lang="ar-SA" altLang="zh-CN" sz="2800" b="0" i="0" u="none" strike="noStrike" cap="none" normalizeH="0" baseline="0" dirty="0">
                          <a:ln>
                            <a:noFill/>
                          </a:ln>
                          <a:solidFill>
                            <a:schemeClr val="tx1"/>
                          </a:solidFill>
                          <a:effectLst/>
                          <a:latin typeface="Arial" charset="0"/>
                          <a:cs typeface="Arial" charset="0"/>
                        </a:rPr>
                        <a:t> </a:t>
                      </a:r>
                      <a:r>
                        <a:rPr kumimoji="0" lang="ar-SA" altLang="zh-CN" sz="2800" b="0" i="0" u="none" strike="noStrike" cap="none" normalizeH="0" baseline="0" dirty="0" err="1">
                          <a:ln>
                            <a:noFill/>
                          </a:ln>
                          <a:solidFill>
                            <a:schemeClr val="tx1"/>
                          </a:solidFill>
                          <a:effectLst/>
                          <a:latin typeface="Arial" charset="0"/>
                          <a:cs typeface="Arial" charset="0"/>
                        </a:rPr>
                        <a:t>الشاروبيم</a:t>
                      </a:r>
                      <a:r>
                        <a:rPr kumimoji="0" lang="ar-SA" altLang="zh-CN" sz="28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charset="0"/>
                        </a:rPr>
                        <a:t>ومبركة </a:t>
                      </a:r>
                      <a:r>
                        <a:rPr kumimoji="0" lang="ar-SA" altLang="zh-CN" sz="2800" b="0" i="0" u="none" strike="noStrike" cap="none" normalizeH="0" baseline="0" dirty="0" err="1">
                          <a:ln>
                            <a:noFill/>
                          </a:ln>
                          <a:solidFill>
                            <a:schemeClr val="tx1"/>
                          </a:solidFill>
                          <a:effectLst/>
                          <a:latin typeface="Arial" charset="0"/>
                          <a:cs typeface="Arial" charset="0"/>
                        </a:rPr>
                        <a:t>السارافيم</a:t>
                      </a:r>
                      <a:r>
                        <a:rPr kumimoji="0" lang="ar-SA" altLang="zh-CN" sz="28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charset="0"/>
                        </a:rPr>
                        <a:t>في المواضع غير المتزعزعة.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5377">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Maria </a:t>
                      </a:r>
                      <a:r>
                        <a:rPr kumimoji="0" lang="fr-FR" sz="4000" b="0" i="0" u="none" strike="noStrike" cap="none" normalizeH="0" baseline="0" dirty="0" err="1">
                          <a:ln>
                            <a:noFill/>
                          </a:ln>
                          <a:solidFill>
                            <a:srgbClr val="FFFF00"/>
                          </a:solidFill>
                          <a:effectLst/>
                          <a:latin typeface="Coptic1" pitchFamily="2" charset="0"/>
                          <a:cs typeface="Arial" charset="0"/>
                        </a:rPr>
                        <a:t>t~seri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n~Iwakim</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y/</a:t>
                      </a:r>
                      <a:r>
                        <a:rPr kumimoji="0" lang="fr-FR" sz="4000" b="0" i="0" u="none" strike="noStrike" cap="none" normalizeH="0" baseline="0" dirty="0" err="1">
                          <a:ln>
                            <a:noFill/>
                          </a:ln>
                          <a:solidFill>
                            <a:srgbClr val="FFFF00"/>
                          </a:solidFill>
                          <a:effectLst/>
                          <a:latin typeface="Coptic1" pitchFamily="2" charset="0"/>
                          <a:cs typeface="Arial" charset="0"/>
                        </a:rPr>
                        <a:t>etcap~swi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n~ni</a:t>
                      </a: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erobim</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nem </a:t>
                      </a:r>
                      <a:r>
                        <a:rPr kumimoji="0" lang="fr-FR" sz="4000" b="0" i="0" u="none" strike="noStrike" cap="none" normalizeH="0" baseline="0" dirty="0" err="1">
                          <a:ln>
                            <a:noFill/>
                          </a:ln>
                          <a:solidFill>
                            <a:srgbClr val="FFFF00"/>
                          </a:solidFill>
                          <a:effectLst/>
                          <a:latin typeface="Coptic1" pitchFamily="2" charset="0"/>
                          <a:cs typeface="Arial" charset="0"/>
                        </a:rPr>
                        <a:t>p~harma</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n~niCeravim</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qen</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nima</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etoi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n~atk</a:t>
                      </a:r>
                      <a:r>
                        <a:rPr kumimoji="0" lang="fr-FR" sz="4000" b="0" i="0" u="none" strike="noStrike" cap="none" normalizeH="0" baseline="0" dirty="0">
                          <a:ln>
                            <a:noFill/>
                          </a:ln>
                          <a:solidFill>
                            <a:srgbClr val="FFFF00"/>
                          </a:solidFill>
                          <a:effectLst/>
                          <a:latin typeface="Coptic1" pitchFamily="2" charset="0"/>
                          <a:cs typeface="Arial" charset="0"/>
                        </a:rPr>
                        <a:t>/n.</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4" name="Group 25">
            <a:extLst>
              <a:ext uri="{FF2B5EF4-FFF2-40B4-BE49-F238E27FC236}">
                <a16:creationId xmlns:a16="http://schemas.microsoft.com/office/drawing/2014/main" id="{6F4A7A1C-E831-4E49-9A10-0AEB4A4F3339}"/>
              </a:ext>
            </a:extLst>
          </p:cNvPr>
          <p:cNvGraphicFramePr>
            <a:graphicFrameLocks noGrp="1"/>
          </p:cNvGraphicFramePr>
          <p:nvPr>
            <p:extLst>
              <p:ext uri="{D42A27DB-BD31-4B8C-83A1-F6EECF244321}">
                <p14:modId xmlns:p14="http://schemas.microsoft.com/office/powerpoint/2010/main" val="3011798221"/>
              </p:ext>
            </p:extLst>
          </p:nvPr>
        </p:nvGraphicFramePr>
        <p:xfrm>
          <a:off x="1257300" y="84075"/>
          <a:ext cx="6629400" cy="288036"/>
        </p:xfrm>
        <a:graphic>
          <a:graphicData uri="http://schemas.openxmlformats.org/drawingml/2006/table">
            <a:tbl>
              <a:tblPr/>
              <a:tblGrid>
                <a:gridCol w="6629400">
                  <a:extLst>
                    <a:ext uri="{9D8B030D-6E8A-4147-A177-3AD203B41FA5}">
                      <a16:colId xmlns:a16="http://schemas.microsoft.com/office/drawing/2014/main" val="20000"/>
                    </a:ext>
                  </a:extLst>
                </a:gridCol>
              </a:tblGrid>
              <a:tr h="176578">
                <a:tc>
                  <a:txBody>
                    <a:bodyPr/>
                    <a:lstStyle/>
                    <a:p>
                      <a:pPr lvl="0" algn="ctr" defTabSz="914400" fontAlgn="base">
                        <a:lnSpc>
                          <a:spcPct val="80000"/>
                        </a:lnSpc>
                        <a:spcBef>
                          <a:spcPct val="0"/>
                        </a:spcBef>
                        <a:spcAft>
                          <a:spcPct val="0"/>
                        </a:spcAft>
                        <a:defRPr/>
                      </a:pPr>
                      <a:r>
                        <a:rPr kumimoji="0" lang="fr-FR" sz="1800" b="0" i="0" u="none" strike="noStrike" cap="none" normalizeH="0" baseline="0" dirty="0">
                          <a:ln>
                            <a:noFill/>
                          </a:ln>
                          <a:solidFill>
                            <a:schemeClr val="tx1"/>
                          </a:solidFill>
                          <a:effectLst/>
                          <a:latin typeface="Arial" charset="0"/>
                          <a:cs typeface="Arial" charset="0"/>
                        </a:rPr>
                        <a:t>La Vierge Maire - </a:t>
                      </a:r>
                      <a:r>
                        <a:rPr kumimoji="0" lang="ar-EG" sz="1800" b="0" i="0" u="none" strike="noStrike" cap="none" normalizeH="0" baseline="0" dirty="0">
                          <a:ln>
                            <a:noFill/>
                          </a:ln>
                          <a:solidFill>
                            <a:schemeClr val="tx1"/>
                          </a:solidFill>
                          <a:effectLst/>
                          <a:latin typeface="Arial" charset="0"/>
                          <a:cs typeface="Arial" charset="0"/>
                        </a:rPr>
                        <a:t>العذراء</a:t>
                      </a:r>
                      <a:endParaRPr lang="en-CA" sz="1800" dirty="0">
                        <a:solidFill>
                          <a:srgbClr val="FFFFFF"/>
                        </a:solidFill>
                        <a:latin typeface="Arial"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15042490"/>
      </p:ext>
    </p:extLst>
  </p:cSld>
  <p:clrMapOvr>
    <a:masterClrMapping/>
  </p:clrMapOvr>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4498" name="Group 18"/>
          <p:cNvGraphicFramePr>
            <a:graphicFrameLocks noGrp="1"/>
          </p:cNvGraphicFramePr>
          <p:nvPr>
            <p:ph type="tbl" idx="1"/>
            <p:extLst>
              <p:ext uri="{D42A27DB-BD31-4B8C-83A1-F6EECF244321}">
                <p14:modId xmlns:p14="http://schemas.microsoft.com/office/powerpoint/2010/main" val="401935525"/>
              </p:ext>
            </p:extLst>
          </p:nvPr>
        </p:nvGraphicFramePr>
        <p:xfrm>
          <a:off x="0" y="685800"/>
          <a:ext cx="9144000" cy="3737043"/>
        </p:xfrm>
        <a:graphic>
          <a:graphicData uri="http://schemas.openxmlformats.org/drawingml/2006/table">
            <a:tbl>
              <a:tblPr/>
              <a:tblGrid>
                <a:gridCol w="3429000">
                  <a:extLst>
                    <a:ext uri="{9D8B030D-6E8A-4147-A177-3AD203B41FA5}">
                      <a16:colId xmlns:a16="http://schemas.microsoft.com/office/drawing/2014/main" val="20000"/>
                    </a:ext>
                  </a:extLst>
                </a:gridCol>
                <a:gridCol w="3240741">
                  <a:extLst>
                    <a:ext uri="{9D8B030D-6E8A-4147-A177-3AD203B41FA5}">
                      <a16:colId xmlns:a16="http://schemas.microsoft.com/office/drawing/2014/main" val="20001"/>
                    </a:ext>
                  </a:extLst>
                </a:gridCol>
                <a:gridCol w="2474259">
                  <a:extLst>
                    <a:ext uri="{9D8B030D-6E8A-4147-A177-3AD203B41FA5}">
                      <a16:colId xmlns:a16="http://schemas.microsoft.com/office/drawing/2014/main" val="20002"/>
                    </a:ext>
                  </a:extLst>
                </a:gridCol>
              </a:tblGrid>
              <a:tr h="3737043">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ekparyenou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genneyic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Dieu Saint, Saint fort, Saint immortel, né de la Vierge, aie pitié de nous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 قدوس الحى الذى لا يموت يا من ولد من العذراء ارحمنا</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9208" name="Text Box 15"/>
          <p:cNvSpPr txBox="1">
            <a:spLocks noChangeArrowheads="1"/>
          </p:cNvSpPr>
          <p:nvPr/>
        </p:nvSpPr>
        <p:spPr bwMode="auto">
          <a:xfrm>
            <a:off x="1676400" y="285750"/>
            <a:ext cx="6172200" cy="461665"/>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1D03ACC7-8752-4979-AA94-A67D27AE96C2}"/>
              </a:ext>
            </a:extLst>
          </p:cNvPr>
          <p:cNvGraphicFramePr>
            <a:graphicFrameLocks noGrp="1"/>
          </p:cNvGraphicFramePr>
          <p:nvPr>
            <p:extLst>
              <p:ext uri="{D42A27DB-BD31-4B8C-83A1-F6EECF244321}">
                <p14:modId xmlns:p14="http://schemas.microsoft.com/office/powerpoint/2010/main" val="837693707"/>
              </p:ext>
            </p:extLst>
          </p:nvPr>
        </p:nvGraphicFramePr>
        <p:xfrm>
          <a:off x="1351894" y="11430"/>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125616414"/>
                    </a:ext>
                  </a:extLst>
                </a:gridCol>
              </a:tblGrid>
              <a:tr h="342900">
                <a:tc>
                  <a:txBody>
                    <a:bodyPr/>
                    <a:lstStyle/>
                    <a:p>
                      <a:pPr algn="ctr"/>
                      <a:r>
                        <a:rPr lang="fr-FR" sz="2000" dirty="0"/>
                        <a:t>Trisagion - </a:t>
                      </a:r>
                      <a:r>
                        <a:rPr kumimoji="0" lang="en-US" sz="2000" b="0" i="0" u="none" strike="noStrike" cap="none" normalizeH="0" baseline="0" dirty="0" err="1">
                          <a:ln>
                            <a:noFill/>
                          </a:ln>
                          <a:solidFill>
                            <a:schemeClr val="tx1"/>
                          </a:solidFill>
                          <a:effectLst/>
                          <a:latin typeface="Coptic1" pitchFamily="2" charset="0"/>
                          <a:cs typeface="Arial" charset="0"/>
                        </a:rPr>
                        <a:t>Agioc</a:t>
                      </a:r>
                      <a:r>
                        <a:rPr kumimoji="0" lang="en-US" sz="2000" b="0" i="0" u="none" strike="noStrike" cap="none" normalizeH="0" baseline="0" dirty="0">
                          <a:ln>
                            <a:noFill/>
                          </a:ln>
                          <a:solidFill>
                            <a:schemeClr val="tx1"/>
                          </a:solidFill>
                          <a:effectLst/>
                          <a:latin typeface="Coptic1" pitchFamily="2" charset="0"/>
                          <a:cs typeface="Arial" charset="0"/>
                        </a:rPr>
                        <a:t> o~ </a:t>
                      </a:r>
                      <a:r>
                        <a:rPr kumimoji="0" lang="en-US" sz="2000" b="0" i="0" u="none" strike="noStrike" cap="none" normalizeH="0" baseline="0" dirty="0" err="1">
                          <a:ln>
                            <a:noFill/>
                          </a:ln>
                          <a:solidFill>
                            <a:schemeClr val="tx1"/>
                          </a:solidFill>
                          <a:effectLst/>
                          <a:latin typeface="Coptic1" pitchFamily="2" charset="0"/>
                          <a:cs typeface="Arial" charset="0"/>
                        </a:rPr>
                        <a:t>Yeoc</a:t>
                      </a:r>
                      <a:endParaRPr lang="fr-FR" sz="20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8683461"/>
                  </a:ext>
                </a:extLst>
              </a:tr>
            </a:tbl>
          </a:graphicData>
        </a:graphic>
      </p:graphicFrame>
    </p:spTree>
  </p:cSld>
  <p:clrMapOvr>
    <a:masterClrMapping/>
  </p:clrMapOvr>
  <p:transition/>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72447521"/>
      </p:ext>
    </p:extLst>
  </p:cSld>
  <p:clrMapOvr>
    <a:masterClrMapping/>
  </p:clrMapOvr>
  <p:transition/>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67909" name="Group 37"/>
          <p:cNvGraphicFramePr>
            <a:graphicFrameLocks noGrp="1"/>
          </p:cNvGraphicFramePr>
          <p:nvPr>
            <p:extLst>
              <p:ext uri="{D42A27DB-BD31-4B8C-83A1-F6EECF244321}">
                <p14:modId xmlns:p14="http://schemas.microsoft.com/office/powerpoint/2010/main" val="2192963758"/>
              </p:ext>
            </p:extLst>
          </p:nvPr>
        </p:nvGraphicFramePr>
        <p:xfrm>
          <a:off x="0" y="317500"/>
          <a:ext cx="9144000" cy="45085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54924566"/>
                    </a:ext>
                  </a:extLst>
                </a:gridCol>
              </a:tblGrid>
              <a:tr h="193221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Salut </a:t>
                      </a:r>
                      <a:r>
                        <a:rPr kumimoji="0" lang="fr-CA"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pitchFamily="34" charset="0"/>
                        </a:rPr>
                        <a:t> Gabriel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Le  grand archange,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celui qui a annoncé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la Vierge Marie</a:t>
                      </a:r>
                      <a:endParaRPr kumimoji="0" lang="fr-CA" sz="28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a:t>
                      </a:r>
                      <a:r>
                        <a:rPr kumimoji="0" lang="ar-EG" sz="2400" b="0" i="0" u="none" strike="noStrike" cap="none" normalizeH="0" baseline="0" dirty="0">
                          <a:ln>
                            <a:noFill/>
                          </a:ln>
                          <a:solidFill>
                            <a:schemeClr val="tx1"/>
                          </a:solidFill>
                          <a:effectLst/>
                          <a:latin typeface="Arial" charset="0"/>
                          <a:cs typeface="Arial" charset="0"/>
                        </a:rPr>
                        <a:t>غبريال</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رئيس الملائكة</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العظيم.</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a:t>
                      </a:r>
                      <a:r>
                        <a:rPr kumimoji="0" lang="ar-EG" sz="2400" b="0" i="0" u="none" strike="noStrike" cap="none" normalizeH="0" baseline="0" dirty="0" err="1">
                          <a:ln>
                            <a:noFill/>
                          </a:ln>
                          <a:solidFill>
                            <a:schemeClr val="tx1"/>
                          </a:solidFill>
                          <a:effectLst/>
                          <a:latin typeface="Arial" charset="0"/>
                          <a:cs typeface="Arial" charset="0"/>
                        </a:rPr>
                        <a:t>للذى</a:t>
                      </a:r>
                      <a:r>
                        <a:rPr kumimoji="0" lang="ar-EG" sz="2400" b="0" i="0" u="none" strike="noStrike" cap="none" normalizeH="0" baseline="0" dirty="0">
                          <a:ln>
                            <a:noFill/>
                          </a:ln>
                          <a:solidFill>
                            <a:schemeClr val="tx1"/>
                          </a:solidFill>
                          <a:effectLst/>
                          <a:latin typeface="Arial" charset="0"/>
                          <a:cs typeface="Arial" charset="0"/>
                        </a:rPr>
                        <a:t> بشر</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مريم العذراء.</a:t>
                      </a:r>
                      <a:endParaRPr kumimoji="0" lang="ar-SA" altLang="zh-CN"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7628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Gabri</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v/</a:t>
                      </a:r>
                      <a:r>
                        <a:rPr kumimoji="0" lang="en-US" sz="4000" b="0" i="0" u="none" strike="noStrike" cap="none" normalizeH="0" baseline="0" dirty="0" err="1">
                          <a:ln>
                            <a:noFill/>
                          </a:ln>
                          <a:solidFill>
                            <a:srgbClr val="FFFF00"/>
                          </a:solidFill>
                          <a:effectLst/>
                          <a:latin typeface="Coptic1" pitchFamily="2" charset="0"/>
                          <a:cs typeface="Arial" charset="0"/>
                        </a:rPr>
                        <a:t>etafhisennoufi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m~Maria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1130C49A-843F-4C4C-BB9A-DC7644C7ECB2}"/>
              </a:ext>
            </a:extLst>
          </p:cNvPr>
          <p:cNvGraphicFramePr>
            <a:graphicFrameLocks noGrp="1"/>
          </p:cNvGraphicFramePr>
          <p:nvPr>
            <p:extLst>
              <p:ext uri="{D42A27DB-BD31-4B8C-83A1-F6EECF244321}">
                <p14:modId xmlns:p14="http://schemas.microsoft.com/office/powerpoint/2010/main" val="344590339"/>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err="1">
                          <a:solidFill>
                            <a:srgbClr val="FFFFFF"/>
                          </a:solidFill>
                          <a:latin typeface="Arial" charset="0"/>
                          <a:cs typeface="Arial" charset="0"/>
                        </a:rPr>
                        <a:t>Kiahk</a:t>
                      </a:r>
                      <a:r>
                        <a:rPr lang="en-CA" dirty="0">
                          <a:solidFill>
                            <a:srgbClr val="FFFFFF"/>
                          </a:solidFill>
                          <a:latin typeface="Arial" charset="0"/>
                          <a:cs typeface="Arial" charset="0"/>
                        </a:rPr>
                        <a:t> - </a:t>
                      </a:r>
                      <a:r>
                        <a:rPr lang="ar-EG" sz="1800" dirty="0">
                          <a:solidFill>
                            <a:srgbClr val="FFFFFF"/>
                          </a:solidFill>
                          <a:latin typeface="Arial" charset="0"/>
                          <a:cs typeface="Arial" charset="0"/>
                        </a:rPr>
                        <a:t>كيهك</a:t>
                      </a:r>
                      <a:endParaRPr lang="fr-FR"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
        <p:nvSpPr>
          <p:cNvPr id="2" name="AutoShape 36">
            <a:hlinkClick r:id="rId4" action="ppaction://hlinksldjump" highlightClick="1"/>
            <a:extLst>
              <a:ext uri="{FF2B5EF4-FFF2-40B4-BE49-F238E27FC236}">
                <a16:creationId xmlns:a16="http://schemas.microsoft.com/office/drawing/2014/main" id="{D91E362A-AB03-B4E2-7BFC-EC0F120FF77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589126883"/>
      </p:ext>
    </p:extLst>
  </p:cSld>
  <p:clrMapOvr>
    <a:masterClrMapping/>
  </p:clrMapOvr>
  <p:transition/>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29368511"/>
      </p:ext>
    </p:extLst>
  </p:cSld>
  <p:clrMapOvr>
    <a:masterClrMapping/>
  </p:clrMapOvr>
  <p:transition/>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76092" name="Group 28"/>
          <p:cNvGraphicFramePr>
            <a:graphicFrameLocks noGrp="1"/>
          </p:cNvGraphicFramePr>
          <p:nvPr>
            <p:extLst>
              <p:ext uri="{D42A27DB-BD31-4B8C-83A1-F6EECF244321}">
                <p14:modId xmlns:p14="http://schemas.microsoft.com/office/powerpoint/2010/main" val="3355042854"/>
              </p:ext>
            </p:extLst>
          </p:nvPr>
        </p:nvGraphicFramePr>
        <p:xfrm>
          <a:off x="0" y="319234"/>
          <a:ext cx="9144000" cy="4334428"/>
        </p:xfrm>
        <a:graphic>
          <a:graphicData uri="http://schemas.openxmlformats.org/drawingml/2006/table">
            <a:tbl>
              <a:tblPr/>
              <a:tblGrid>
                <a:gridCol w="5700409">
                  <a:extLst>
                    <a:ext uri="{9D8B030D-6E8A-4147-A177-3AD203B41FA5}">
                      <a16:colId xmlns:a16="http://schemas.microsoft.com/office/drawing/2014/main" val="20000"/>
                    </a:ext>
                  </a:extLst>
                </a:gridCol>
                <a:gridCol w="3443591">
                  <a:extLst>
                    <a:ext uri="{9D8B030D-6E8A-4147-A177-3AD203B41FA5}">
                      <a16:colId xmlns:a16="http://schemas.microsoft.com/office/drawing/2014/main" val="3983511976"/>
                    </a:ext>
                  </a:extLst>
                </a:gridCol>
              </a:tblGrid>
              <a:tr h="1827448">
                <a:tc>
                  <a:txBody>
                    <a:bodyPr/>
                    <a:lstStyle/>
                    <a:p>
                      <a:pPr algn="ctr">
                        <a:spcBef>
                          <a:spcPts val="0"/>
                        </a:spcBef>
                        <a:spcAft>
                          <a:spcPts val="0"/>
                        </a:spcAft>
                      </a:pPr>
                      <a:r>
                        <a:rPr lang="fr-FR" sz="2400" b="0" i="0" u="none" strike="noStrike" kern="1200" baseline="0" dirty="0">
                          <a:solidFill>
                            <a:schemeClr val="tx1"/>
                          </a:solidFill>
                          <a:latin typeface="+mn-lt"/>
                          <a:ea typeface="+mn-ea"/>
                          <a:cs typeface="+mn-cs"/>
                        </a:rPr>
                        <a:t>Salut aux quatre animaux incorporels </a:t>
                      </a:r>
                    </a:p>
                    <a:p>
                      <a:pPr algn="ctr">
                        <a:spcBef>
                          <a:spcPts val="0"/>
                        </a:spcBef>
                        <a:spcAft>
                          <a:spcPts val="0"/>
                        </a:spcAft>
                      </a:pPr>
                      <a:r>
                        <a:rPr lang="fr-FR" sz="2400" b="0" i="0" u="none" strike="noStrike" kern="1200" baseline="0" dirty="0">
                          <a:solidFill>
                            <a:schemeClr val="tx1"/>
                          </a:solidFill>
                          <a:latin typeface="+mn-lt"/>
                          <a:ea typeface="+mn-ea"/>
                          <a:cs typeface="+mn-cs"/>
                        </a:rPr>
                        <a:t>qui portent le trône de Dieu, ils ont: un visage de lion, un visage de taureau, un visage d'homme et un visage d'aigle.</a:t>
                      </a:r>
                      <a:endParaRPr kumimoji="0" lang="fr-CA" sz="2400" b="1"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ts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a:t>
                      </a:r>
                      <a:r>
                        <a:rPr kumimoji="0" lang="ar-EG" altLang="zh-CN" sz="2400" b="0" i="0" u="none" strike="noStrike" cap="none" normalizeH="0" baseline="0" dirty="0">
                          <a:ln>
                            <a:noFill/>
                          </a:ln>
                          <a:solidFill>
                            <a:schemeClr val="tx1"/>
                          </a:solidFill>
                          <a:effectLst/>
                          <a:latin typeface="Arial" charset="0"/>
                          <a:cs typeface="Arial" charset="0"/>
                        </a:rPr>
                        <a:t>للأربعة حيوانات الغير متجسدين</a:t>
                      </a:r>
                      <a:r>
                        <a:rPr kumimoji="0" lang="en-CA" altLang="zh-CN" sz="2400" b="0" i="0" u="none" strike="noStrike" cap="none" normalizeH="0" baseline="0" dirty="0">
                          <a:ln>
                            <a:noFill/>
                          </a:ln>
                          <a:solidFill>
                            <a:schemeClr val="tx1"/>
                          </a:solidFill>
                          <a:effectLst/>
                          <a:latin typeface="Arial" charset="0"/>
                          <a:ea typeface="SimSun" pitchFamily="2" charset="-122"/>
                          <a:cs typeface="Arial" charset="0"/>
                        </a:rPr>
                        <a:t> </a:t>
                      </a:r>
                      <a:r>
                        <a:rPr kumimoji="0" lang="ar-EG" altLang="zh-CN" sz="2400" b="0" i="0" u="none" strike="noStrike" cap="none" normalizeH="0" baseline="0" dirty="0">
                          <a:ln>
                            <a:noFill/>
                          </a:ln>
                          <a:solidFill>
                            <a:schemeClr val="tx1"/>
                          </a:solidFill>
                          <a:effectLst/>
                          <a:latin typeface="Arial" charset="0"/>
                          <a:cs typeface="Arial" charset="0"/>
                        </a:rPr>
                        <a:t>الحاملين مركبة الله </a:t>
                      </a:r>
                      <a:endParaRPr kumimoji="0" lang="en-CA" altLang="zh-CN" sz="2400" b="0" i="0" u="none" strike="noStrike" cap="none" normalizeH="0" baseline="0" dirty="0">
                        <a:ln>
                          <a:noFill/>
                        </a:ln>
                        <a:solidFill>
                          <a:schemeClr val="tx1"/>
                        </a:solidFill>
                        <a:effectLst/>
                        <a:latin typeface="Arial" charset="0"/>
                        <a:ea typeface="SimSun" pitchFamily="2" charset="-122"/>
                        <a:cs typeface="Arial" charset="0"/>
                      </a:endParaRPr>
                    </a:p>
                    <a:p>
                      <a:pPr marL="0" marR="0" lvl="0" indent="0" algn="ctr" defTabSz="914400" rtl="1" eaLnBrk="1" fontAlgn="base" latinLnBrk="0" hangingPunct="1">
                        <a:lnSpc>
                          <a:spcPct val="100000"/>
                        </a:lnSpc>
                        <a:spcBef>
                          <a:spcPts val="0"/>
                        </a:spcBef>
                        <a:spcAft>
                          <a:spcPts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وجه أسد ووجه ثور وجه </a:t>
                      </a:r>
                      <a:r>
                        <a:rPr kumimoji="0" lang="ar-EG" altLang="zh-CN" sz="2400" b="0" i="0" u="none" strike="noStrike" cap="none" normalizeH="0" baseline="0" dirty="0" err="1">
                          <a:ln>
                            <a:noFill/>
                          </a:ln>
                          <a:solidFill>
                            <a:schemeClr val="tx1"/>
                          </a:solidFill>
                          <a:effectLst/>
                          <a:latin typeface="Arial" charset="0"/>
                          <a:cs typeface="Arial" charset="0"/>
                        </a:rPr>
                        <a:t>انسان</a:t>
                      </a:r>
                      <a:r>
                        <a:rPr kumimoji="0" lang="en-CA" altLang="zh-CN" sz="2400" b="0" i="0" u="none" strike="noStrike" cap="none" normalizeH="0" baseline="0" dirty="0">
                          <a:ln>
                            <a:noFill/>
                          </a:ln>
                          <a:solidFill>
                            <a:schemeClr val="tx1"/>
                          </a:solidFill>
                          <a:effectLst/>
                          <a:latin typeface="Arial" charset="0"/>
                          <a:ea typeface="SimSun" pitchFamily="2" charset="-122"/>
                          <a:cs typeface="Arial" charset="0"/>
                        </a:rPr>
                        <a:t> </a:t>
                      </a:r>
                      <a:r>
                        <a:rPr kumimoji="0" lang="ar-EG" altLang="zh-CN" sz="2400" b="0" i="0" u="none" strike="noStrike" cap="none" normalizeH="0" baseline="0" dirty="0">
                          <a:ln>
                            <a:noFill/>
                          </a:ln>
                          <a:solidFill>
                            <a:schemeClr val="tx1"/>
                          </a:solidFill>
                          <a:effectLst/>
                          <a:latin typeface="Arial" charset="0"/>
                          <a:cs typeface="Arial" charset="0"/>
                        </a:rPr>
                        <a:t>ووجه نسر.</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14580">
                <a:tc gridSpan="2">
                  <a:txBody>
                    <a:bodyPr/>
                    <a:lstStyle/>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pif~tou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n~zwon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n~a~cwmatoc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etfai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piharma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V}: </a:t>
                      </a:r>
                    </a:p>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ouho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m~moui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m~maci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ouho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n~rwmi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8" name="Text Box 35">
            <a:hlinkClick r:id="rId3" action="ppaction://hlinksldjump"/>
          </p:cNvPr>
          <p:cNvSpPr txBox="1">
            <a:spLocks noChangeArrowheads="1"/>
          </p:cNvSpPr>
          <p:nvPr/>
        </p:nvSpPr>
        <p:spPr bwMode="auto">
          <a:xfrm>
            <a:off x="5228176" y="4620280"/>
            <a:ext cx="1496474" cy="523220"/>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24 </a:t>
            </a:r>
            <a:r>
              <a:rPr kumimoji="0" lang="en-US" sz="1400" b="0" i="0" u="none" strike="noStrike" kern="1200" cap="none" spc="0" normalizeH="0" baseline="0" noProof="0" dirty="0" err="1">
                <a:ln>
                  <a:noFill/>
                </a:ln>
                <a:solidFill>
                  <a:srgbClr val="FFFFFF"/>
                </a:solidFill>
                <a:effectLst/>
                <a:uLnTx/>
                <a:uFillTx/>
                <a:latin typeface="Arial" charset="0"/>
                <a:ea typeface="+mn-ea"/>
                <a:cs typeface="Arial" charset="0"/>
              </a:rPr>
              <a:t>Prêtres</a:t>
            </a:r>
            <a:endParaRPr kumimoji="0" lang="en-US"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أربعة و عشرين قسيس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Text Box 22">
            <a:hlinkClick r:id="rId4" action="ppaction://hlinksldjump"/>
          </p:cNvPr>
          <p:cNvSpPr txBox="1">
            <a:spLocks noChangeArrowheads="1"/>
          </p:cNvSpPr>
          <p:nvPr/>
        </p:nvSpPr>
        <p:spPr bwMode="auto">
          <a:xfrm>
            <a:off x="3418426" y="4620280"/>
            <a:ext cx="1752600" cy="523220"/>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Jean-Baptiste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pitchFamily="34" charset="0"/>
                <a:ea typeface="+mn-ea"/>
                <a:cs typeface="Arial" charset="0"/>
              </a:rPr>
              <a:t>يوحنا المعمدان</a:t>
            </a:r>
            <a:endParaRPr kumimoji="0" lang="en-US" sz="14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10" name="Action Button: Custom 9">
            <a:hlinkClick r:id="rId5"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DA551740-5A90-45DE-90B8-F2FEA4794898}"/>
              </a:ext>
            </a:extLst>
          </p:cNvPr>
          <p:cNvSpPr>
            <a:spLocks noChangeArrowheads="1"/>
          </p:cNvSpPr>
          <p:nvPr/>
        </p:nvSpPr>
        <p:spPr bwMode="auto">
          <a:xfrm>
            <a:off x="7943850" y="4825603"/>
            <a:ext cx="120015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11" name="Tableau 3">
            <a:extLst>
              <a:ext uri="{FF2B5EF4-FFF2-40B4-BE49-F238E27FC236}">
                <a16:creationId xmlns:a16="http://schemas.microsoft.com/office/drawing/2014/main" id="{6CEE48AE-F2B2-4086-A278-4A26CCE38A45}"/>
              </a:ext>
            </a:extLst>
          </p:cNvPr>
          <p:cNvGraphicFramePr>
            <a:graphicFrameLocks noGrp="1"/>
          </p:cNvGraphicFramePr>
          <p:nvPr>
            <p:extLst>
              <p:ext uri="{D42A27DB-BD31-4B8C-83A1-F6EECF244321}">
                <p14:modId xmlns:p14="http://schemas.microsoft.com/office/powerpoint/2010/main" val="1689708463"/>
              </p:ext>
            </p:extLst>
          </p:nvPr>
        </p:nvGraphicFramePr>
        <p:xfrm>
          <a:off x="1524000" y="23819"/>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fr-FR" sz="1800" dirty="0">
                          <a:solidFill>
                            <a:srgbClr val="FFFFFF"/>
                          </a:solidFill>
                          <a:latin typeface="Arial" charset="0"/>
                          <a:cs typeface="Arial" charset="0"/>
                        </a:rPr>
                        <a:t>4 animaux incorporels - </a:t>
                      </a:r>
                      <a:r>
                        <a:rPr lang="ar-EG" sz="1800" dirty="0">
                          <a:solidFill>
                            <a:srgbClr val="FFFFFF"/>
                          </a:solidFill>
                          <a:latin typeface="Arial" charset="0"/>
                          <a:cs typeface="Arial" charset="0"/>
                        </a:rPr>
                        <a:t>أربعة الكائنات</a:t>
                      </a:r>
                      <a:r>
                        <a:rPr lang="fr-FR" sz="1800" dirty="0">
                          <a:solidFill>
                            <a:srgbClr val="FFFFFF"/>
                          </a:solidFill>
                          <a:latin typeface="Arial" charset="0"/>
                          <a:cs typeface="Arial" charset="0"/>
                        </a:rPr>
                        <a:t>   </a:t>
                      </a:r>
                      <a:r>
                        <a:rPr lang="en-CA" sz="1800" dirty="0">
                          <a:solidFill>
                            <a:srgbClr val="FFFFFF"/>
                          </a:solidFill>
                          <a:latin typeface="Arial" charset="0"/>
                          <a:cs typeface="Arial" charset="0"/>
                        </a:rPr>
                        <a:t> </a:t>
                      </a:r>
                      <a:r>
                        <a:rPr lang="fr-FR" sz="1800" dirty="0">
                          <a:solidFill>
                            <a:srgbClr val="FFFFFF"/>
                          </a:solidFill>
                          <a:latin typeface="Arial" charset="0"/>
                          <a:cs typeface="Arial" charset="0"/>
                        </a:rPr>
                        <a:t>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110943925"/>
      </p:ext>
    </p:extLst>
  </p:cSld>
  <p:clrMapOvr>
    <a:masterClrMapping/>
  </p:clrMapOvr>
  <p:transition/>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73776223"/>
      </p:ext>
    </p:extLst>
  </p:cSld>
  <p:clrMapOvr>
    <a:masterClrMapping/>
  </p:clrMapOvr>
  <p:transition/>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78141" name="Group 29"/>
          <p:cNvGraphicFramePr>
            <a:graphicFrameLocks noGrp="1"/>
          </p:cNvGraphicFramePr>
          <p:nvPr>
            <p:extLst>
              <p:ext uri="{D42A27DB-BD31-4B8C-83A1-F6EECF244321}">
                <p14:modId xmlns:p14="http://schemas.microsoft.com/office/powerpoint/2010/main" val="3692791675"/>
              </p:ext>
            </p:extLst>
          </p:nvPr>
        </p:nvGraphicFramePr>
        <p:xfrm>
          <a:off x="0" y="367382"/>
          <a:ext cx="9144000" cy="45720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152523890"/>
                    </a:ext>
                  </a:extLst>
                </a:gridCol>
              </a:tblGrid>
              <a:tr h="1972043">
                <a:tc>
                  <a:txBody>
                    <a:bodyPr/>
                    <a:lstStyle/>
                    <a:p>
                      <a:pPr algn="ctr"/>
                      <a:r>
                        <a:rPr lang="fr-FR" sz="2800" b="0" i="0" u="none" strike="noStrike" kern="1200" baseline="0" dirty="0">
                          <a:solidFill>
                            <a:schemeClr val="tx1"/>
                          </a:solidFill>
                          <a:latin typeface="+mn-lt"/>
                          <a:ea typeface="+mn-ea"/>
                          <a:cs typeface="+mn-cs"/>
                        </a:rPr>
                        <a:t>Grand est l’honneur,</a:t>
                      </a:r>
                    </a:p>
                    <a:p>
                      <a:pPr algn="ctr"/>
                      <a:r>
                        <a:rPr lang="fr-FR" sz="2800" b="0" i="0" u="none" strike="noStrike" kern="1200" baseline="0" dirty="0">
                          <a:solidFill>
                            <a:schemeClr val="tx1"/>
                          </a:solidFill>
                          <a:latin typeface="+mn-lt"/>
                          <a:ea typeface="+mn-ea"/>
                          <a:cs typeface="+mn-cs"/>
                        </a:rPr>
                        <a:t>Des saints incorporels, </a:t>
                      </a:r>
                    </a:p>
                    <a:p>
                      <a:pPr algn="ctr"/>
                      <a:r>
                        <a:rPr lang="fr-FR" sz="2800" b="0" i="0" u="none" strike="noStrike" kern="1200" baseline="0" dirty="0">
                          <a:solidFill>
                            <a:schemeClr val="tx1"/>
                          </a:solidFill>
                          <a:latin typeface="+mn-lt"/>
                          <a:ea typeface="+mn-ea"/>
                          <a:cs typeface="+mn-cs"/>
                        </a:rPr>
                        <a:t>les prêtres de vérité</a:t>
                      </a:r>
                      <a:r>
                        <a:rPr lang="fr-FR" sz="2800" b="0" i="0" u="none" strike="noStrike" baseline="0" dirty="0">
                          <a:latin typeface="+mn-lt"/>
                        </a:rPr>
                        <a:t>, </a:t>
                      </a:r>
                    </a:p>
                    <a:p>
                      <a:pPr algn="ctr"/>
                      <a:r>
                        <a:rPr lang="fr-FR" sz="2800" b="0" i="0" u="none" strike="noStrike" baseline="0" dirty="0">
                          <a:latin typeface="+mn-lt"/>
                        </a:rPr>
                        <a:t>les vingt-quatre vieillards.</a:t>
                      </a:r>
                      <a:endParaRPr kumimoji="0" lang="fr-CA" sz="2800" b="0" i="0" u="none" strike="noStrike" cap="none" normalizeH="0" baseline="0" dirty="0">
                        <a:ln>
                          <a:noFill/>
                        </a:ln>
                        <a:solidFill>
                          <a:schemeClr val="tx1"/>
                        </a:solidFill>
                        <a:effectLst/>
                        <a:latin typeface="+mn-lt"/>
                        <a:cs typeface="Arial" pitchFamily="34" charset="0"/>
                      </a:endParaRPr>
                    </a:p>
                  </a:txBody>
                  <a:tcPr marT="34290" marB="34290" anchor="ctr" horzOverflow="overflow">
                    <a:lnL cap="flat">
                      <a:noFill/>
                    </a:lnL>
                    <a:lnR cap="flat">
                      <a:noFill/>
                    </a:lnR>
                    <a:ln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defRPr/>
                      </a:pPr>
                      <a:r>
                        <a:rPr kumimoji="0" lang="ar-EG" altLang="zh-CN" sz="2800" b="0" i="0" u="none" strike="noStrike" kern="1200" cap="none" spc="0" normalizeH="0" baseline="0" noProof="0" dirty="0">
                          <a:ln>
                            <a:noFill/>
                          </a:ln>
                          <a:solidFill>
                            <a:srgbClr val="FFFFFF"/>
                          </a:solidFill>
                          <a:effectLst/>
                          <a:uLnTx/>
                          <a:uFillTx/>
                          <a:latin typeface="Arial" charset="0"/>
                          <a:ea typeface="+mn-ea"/>
                          <a:cs typeface="Arial" charset="0"/>
                        </a:rPr>
                        <a:t>عظيمة </a:t>
                      </a:r>
                      <a:r>
                        <a:rPr kumimoji="0" lang="ar-EG" altLang="zh-CN" sz="2800" b="0" i="0" u="none" strike="noStrike" kern="1200" cap="none" spc="0" normalizeH="0" baseline="0" noProof="0" dirty="0" err="1">
                          <a:ln>
                            <a:noFill/>
                          </a:ln>
                          <a:solidFill>
                            <a:srgbClr val="FFFFFF"/>
                          </a:solidFill>
                          <a:effectLst/>
                          <a:uLnTx/>
                          <a:uFillTx/>
                          <a:latin typeface="Arial" charset="0"/>
                          <a:ea typeface="+mn-ea"/>
                          <a:cs typeface="Arial" charset="0"/>
                        </a:rPr>
                        <a:t>هى</a:t>
                      </a:r>
                      <a:r>
                        <a:rPr kumimoji="0" lang="ar-EG" altLang="zh-CN" sz="2800" b="0" i="0" u="none" strike="noStrike" kern="1200" cap="none" spc="0" normalizeH="0" baseline="0" noProof="0" dirty="0">
                          <a:ln>
                            <a:noFill/>
                          </a:ln>
                          <a:solidFill>
                            <a:srgbClr val="FFFFFF"/>
                          </a:solidFill>
                          <a:effectLst/>
                          <a:uLnTx/>
                          <a:uFillTx/>
                          <a:latin typeface="Arial" charset="0"/>
                          <a:ea typeface="+mn-ea"/>
                          <a:cs typeface="Arial" charset="0"/>
                        </a:rPr>
                        <a:t> كرامة </a:t>
                      </a:r>
                      <a:endParaRPr kumimoji="0" lang="en-CA" altLang="zh-CN" sz="2800" b="0" i="0" u="none" strike="noStrike" kern="1200" cap="none" spc="0" normalizeH="0" baseline="0" noProof="0" dirty="0">
                        <a:ln>
                          <a:noFill/>
                        </a:ln>
                        <a:solidFill>
                          <a:srgbClr val="FFFFFF"/>
                        </a:solidFill>
                        <a:effectLst/>
                        <a:uLnTx/>
                        <a:uFillTx/>
                        <a:latin typeface="Arial" charset="0"/>
                        <a:ea typeface="SimSun" pitchFamily="2" charset="-122"/>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defRPr/>
                      </a:pPr>
                      <a:r>
                        <a:rPr kumimoji="0" lang="ar-EG" altLang="zh-CN" sz="2800" b="0" i="0" u="none" strike="noStrike" kern="1200" cap="none" spc="0" normalizeH="0" baseline="0" noProof="0" dirty="0">
                          <a:ln>
                            <a:noFill/>
                          </a:ln>
                          <a:solidFill>
                            <a:srgbClr val="FFFFFF"/>
                          </a:solidFill>
                          <a:effectLst/>
                          <a:uLnTx/>
                          <a:uFillTx/>
                          <a:latin typeface="Arial" charset="0"/>
                          <a:ea typeface="+mn-ea"/>
                          <a:cs typeface="Arial" charset="0"/>
                        </a:rPr>
                        <a:t>القديسين الغير متجسدين</a:t>
                      </a:r>
                      <a:endParaRPr kumimoji="0" lang="en-CA" altLang="zh-CN" sz="2800" b="0" i="0" u="none" strike="noStrike" kern="1200" cap="none" spc="0" normalizeH="0" baseline="0" noProof="0" dirty="0">
                        <a:ln>
                          <a:noFill/>
                        </a:ln>
                        <a:solidFill>
                          <a:srgbClr val="FFFFFF"/>
                        </a:solidFill>
                        <a:effectLst/>
                        <a:uLnTx/>
                        <a:uFillTx/>
                        <a:latin typeface="Arial" charset="0"/>
                        <a:ea typeface="SimSun" pitchFamily="2" charset="-122"/>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defRPr/>
                      </a:pPr>
                      <a:r>
                        <a:rPr kumimoji="0" lang="ar-EG" altLang="zh-CN" sz="2800" b="0" i="0" u="none" strike="noStrike" kern="1200" cap="none" spc="0" normalizeH="0" baseline="0" noProof="0" dirty="0">
                          <a:ln>
                            <a:noFill/>
                          </a:ln>
                          <a:solidFill>
                            <a:srgbClr val="FFFFFF"/>
                          </a:solidFill>
                          <a:effectLst/>
                          <a:uLnTx/>
                          <a:uFillTx/>
                          <a:latin typeface="Arial" charset="0"/>
                          <a:ea typeface="+mn-ea"/>
                          <a:cs typeface="Arial" charset="0"/>
                        </a:rPr>
                        <a:t> كهنة الحق.</a:t>
                      </a:r>
                      <a:endParaRPr kumimoji="0" lang="en-CA" altLang="zh-CN" sz="2800" b="0" i="0" u="none" strike="noStrike" kern="1200" cap="none" spc="0" normalizeH="0" baseline="0" noProof="0" dirty="0">
                        <a:ln>
                          <a:noFill/>
                        </a:ln>
                        <a:solidFill>
                          <a:srgbClr val="FFFFFF"/>
                        </a:solidFill>
                        <a:effectLst/>
                        <a:uLnTx/>
                        <a:uFillTx/>
                        <a:latin typeface="Arial" charset="0"/>
                        <a:ea typeface="SimSun" pitchFamily="2" charset="-122"/>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defRPr/>
                      </a:pPr>
                      <a:r>
                        <a:rPr kumimoji="0" lang="ar-EG" altLang="zh-CN" sz="2800" b="0" i="0" u="none" strike="noStrike" kern="1200" cap="none" spc="0" normalizeH="0" baseline="0" noProof="0" dirty="0">
                          <a:ln>
                            <a:noFill/>
                          </a:ln>
                          <a:solidFill>
                            <a:srgbClr val="FFFFFF"/>
                          </a:solidFill>
                          <a:effectLst/>
                          <a:uLnTx/>
                          <a:uFillTx/>
                          <a:latin typeface="Arial" charset="0"/>
                          <a:ea typeface="+mn-ea"/>
                          <a:cs typeface="Arial" charset="0"/>
                        </a:rPr>
                        <a:t>الأربعة والعشرين قسيسا.</a:t>
                      </a:r>
                      <a:endParaRPr kumimoji="0" lang="en-US" sz="2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439634315"/>
                  </a:ext>
                </a:extLst>
              </a:tr>
              <a:tr h="259995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Ounis</a:t>
                      </a:r>
                      <a:r>
                        <a:rPr kumimoji="0" lang="en-US" sz="4000" b="0" i="0" u="none" strike="noStrike" cap="none" normalizeH="0" baseline="0" dirty="0">
                          <a:ln>
                            <a:noFill/>
                          </a:ln>
                          <a:solidFill>
                            <a:srgbClr val="FFFF00"/>
                          </a:solidFill>
                          <a:effectLst/>
                          <a:latin typeface="Coptic1" pitchFamily="2" charset="0"/>
                          <a:cs typeface="Arial" charset="0"/>
                        </a:rPr>
                        <a:t>] gar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pitaio</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n~a~cwmatoc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niou</a:t>
                      </a:r>
                      <a:r>
                        <a:rPr kumimoji="0" lang="en-US" sz="4000" b="0" i="0" u="none" strike="noStrike" cap="none" normalizeH="0" baseline="0" dirty="0">
                          <a:ln>
                            <a:noFill/>
                          </a:ln>
                          <a:solidFill>
                            <a:srgbClr val="FFFF00"/>
                          </a:solidFill>
                          <a:effectLst/>
                          <a:latin typeface="Coptic1" pitchFamily="2" charset="0"/>
                          <a:cs typeface="Arial" charset="0"/>
                        </a:rPr>
                        <a:t>/b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meym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pijout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f~tou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m~p~recbuteroc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1420B490-76E1-41FF-998D-3DC2046C3C2B}"/>
              </a:ext>
            </a:extLst>
          </p:cNvPr>
          <p:cNvSpPr>
            <a:spLocks noChangeArrowheads="1"/>
          </p:cNvSpPr>
          <p:nvPr/>
        </p:nvSpPr>
        <p:spPr bwMode="auto">
          <a:xfrm>
            <a:off x="7943850" y="4825603"/>
            <a:ext cx="120015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5" name="Tableau 3">
            <a:extLst>
              <a:ext uri="{FF2B5EF4-FFF2-40B4-BE49-F238E27FC236}">
                <a16:creationId xmlns:a16="http://schemas.microsoft.com/office/drawing/2014/main" id="{184CADA6-924C-4BD0-B11C-FDF4D08A1760}"/>
              </a:ext>
            </a:extLst>
          </p:cNvPr>
          <p:cNvGraphicFramePr>
            <a:graphicFrameLocks noGrp="1"/>
          </p:cNvGraphicFramePr>
          <p:nvPr>
            <p:extLst>
              <p:ext uri="{D42A27DB-BD31-4B8C-83A1-F6EECF244321}">
                <p14:modId xmlns:p14="http://schemas.microsoft.com/office/powerpoint/2010/main" val="2034071179"/>
              </p:ext>
            </p:extLst>
          </p:nvPr>
        </p:nvGraphicFramePr>
        <p:xfrm>
          <a:off x="1524000" y="23819"/>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24 </a:t>
                      </a:r>
                      <a:r>
                        <a:rPr lang="en-CA" sz="1800" dirty="0" err="1">
                          <a:solidFill>
                            <a:srgbClr val="FFFFFF"/>
                          </a:solidFill>
                          <a:latin typeface="Arial" charset="0"/>
                          <a:cs typeface="Arial" charset="0"/>
                        </a:rPr>
                        <a:t>Prêtres</a:t>
                      </a:r>
                      <a:r>
                        <a:rPr lang="en-CA" sz="1800" dirty="0">
                          <a:solidFill>
                            <a:srgbClr val="FFFFFF"/>
                          </a:solidFill>
                          <a:latin typeface="Arial" charset="0"/>
                          <a:cs typeface="Arial" charset="0"/>
                        </a:rPr>
                        <a:t> - </a:t>
                      </a:r>
                      <a:r>
                        <a:rPr lang="ar-EG" sz="1800" dirty="0">
                          <a:solidFill>
                            <a:srgbClr val="FFFFFF"/>
                          </a:solidFill>
                          <a:latin typeface="Arial" charset="0"/>
                          <a:cs typeface="Arial" charset="0"/>
                        </a:rPr>
                        <a:t>أربعة و عشرين قسيس</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628697044"/>
      </p:ext>
    </p:extLst>
  </p:cSld>
  <p:clrMapOvr>
    <a:masterClrMapping/>
  </p:clrMapOvr>
  <p:transition/>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15458145"/>
      </p:ext>
    </p:extLst>
  </p:cSld>
  <p:clrMapOvr>
    <a:masterClrMapping/>
  </p:clrMapOvr>
  <p:transition/>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71997" name="Group 29"/>
          <p:cNvGraphicFramePr>
            <a:graphicFrameLocks noGrp="1"/>
          </p:cNvGraphicFramePr>
          <p:nvPr/>
        </p:nvGraphicFramePr>
        <p:xfrm>
          <a:off x="0" y="611813"/>
          <a:ext cx="9150350" cy="4264298"/>
        </p:xfrm>
        <a:graphic>
          <a:graphicData uri="http://schemas.openxmlformats.org/drawingml/2006/table">
            <a:tbl>
              <a:tblPr/>
              <a:tblGrid>
                <a:gridCol w="4575175">
                  <a:extLst>
                    <a:ext uri="{9D8B030D-6E8A-4147-A177-3AD203B41FA5}">
                      <a16:colId xmlns:a16="http://schemas.microsoft.com/office/drawing/2014/main" val="20000"/>
                    </a:ext>
                  </a:extLst>
                </a:gridCol>
                <a:gridCol w="4575175">
                  <a:extLst>
                    <a:ext uri="{9D8B030D-6E8A-4147-A177-3AD203B41FA5}">
                      <a16:colId xmlns:a16="http://schemas.microsoft.com/office/drawing/2014/main" val="1842265531"/>
                    </a:ext>
                  </a:extLst>
                </a:gridCol>
              </a:tblGrid>
              <a:tr h="1825898">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 Raphael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Qui amène la joie aux cœurs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Salut à </a:t>
                      </a:r>
                      <a:r>
                        <a:rPr kumimoji="0" lang="fr-CA" sz="2400" b="0" i="0" u="none" strike="noStrike" cap="none" normalizeH="0" baseline="0" dirty="0" err="1">
                          <a:ln>
                            <a:noFill/>
                          </a:ln>
                          <a:solidFill>
                            <a:schemeClr val="tx1"/>
                          </a:solidFill>
                          <a:effectLst/>
                          <a:latin typeface="Arial" charset="0"/>
                          <a:cs typeface="Arial" charset="0"/>
                        </a:rPr>
                        <a:t>Souriel</a:t>
                      </a: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 trompettiste</a:t>
                      </a:r>
                      <a:endParaRPr kumimoji="0" lang="fr-CA" sz="24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السلام </a:t>
                      </a:r>
                      <a:r>
                        <a:rPr kumimoji="0" lang="ar-EG" altLang="zh-CN" sz="2400" b="0" i="0" u="none" strike="noStrike" cap="none" normalizeH="0" baseline="0" dirty="0" err="1">
                          <a:ln>
                            <a:noFill/>
                          </a:ln>
                          <a:solidFill>
                            <a:schemeClr val="tx1"/>
                          </a:solidFill>
                          <a:effectLst/>
                          <a:latin typeface="Arial" charset="0"/>
                          <a:cs typeface="Arial" charset="0"/>
                        </a:rPr>
                        <a:t>لرفائيل</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مفرح القلوب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السلام </a:t>
                      </a:r>
                      <a:r>
                        <a:rPr kumimoji="0" lang="ar-EG" altLang="zh-CN" sz="2400" b="0" i="0" u="none" strike="noStrike" cap="none" normalizeH="0" baseline="0" dirty="0" err="1">
                          <a:ln>
                            <a:noFill/>
                          </a:ln>
                          <a:solidFill>
                            <a:schemeClr val="tx1"/>
                          </a:solidFill>
                          <a:effectLst/>
                          <a:latin typeface="Arial" charset="0"/>
                          <a:cs typeface="Arial" charset="0"/>
                        </a:rPr>
                        <a:t>لسوريال</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err="1">
                          <a:ln>
                            <a:noFill/>
                          </a:ln>
                          <a:solidFill>
                            <a:schemeClr val="tx1"/>
                          </a:solidFill>
                          <a:effectLst/>
                          <a:latin typeface="Arial" charset="0"/>
                          <a:cs typeface="Arial" charset="0"/>
                        </a:rPr>
                        <a:t>المبوق</a:t>
                      </a:r>
                      <a:r>
                        <a:rPr kumimoji="0" lang="ar-EG" altLang="zh-CN" sz="2400" b="0" i="0" u="none" strike="noStrike" cap="none" normalizeH="0" baseline="0" dirty="0">
                          <a:ln>
                            <a:noFill/>
                          </a:ln>
                          <a:solidFill>
                            <a:schemeClr val="tx1"/>
                          </a:solidFill>
                          <a:effectLst/>
                          <a:latin typeface="Arial" charset="0"/>
                          <a:cs typeface="Arial" charset="0"/>
                        </a:rPr>
                        <a:t>.</a:t>
                      </a:r>
                      <a:endParaRPr kumimoji="0" lang="ar-SA" altLang="zh-CN"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495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Rava</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p~ounof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Couri</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va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picalpict</a:t>
                      </a:r>
                      <a:r>
                        <a:rPr kumimoji="0" lang="en-US" sz="4000" b="0" i="0" u="none" strike="noStrike" cap="none" normalizeH="0" baseline="0" dirty="0">
                          <a:ln>
                            <a:noFill/>
                          </a:ln>
                          <a:solidFill>
                            <a:srgbClr val="FFFF00"/>
                          </a:solidFill>
                          <a:effectLst/>
                          <a:latin typeface="Coptic1" pitchFamily="2" charset="0"/>
                          <a:cs typeface="Arial" charset="0"/>
                        </a:rPr>
                        <a:t>/c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41">
            <a:extLst>
              <a:ext uri="{FF2B5EF4-FFF2-40B4-BE49-F238E27FC236}">
                <a16:creationId xmlns:a16="http://schemas.microsoft.com/office/drawing/2014/main" id="{AAB72016-D71C-4848-9E59-59AC60ED41A8}"/>
              </a:ext>
            </a:extLst>
          </p:cNvPr>
          <p:cNvGraphicFramePr>
            <a:graphicFrameLocks noGrp="1"/>
          </p:cNvGraphicFramePr>
          <p:nvPr/>
        </p:nvGraphicFramePr>
        <p:xfrm>
          <a:off x="952500" y="57150"/>
          <a:ext cx="7239000" cy="458724"/>
        </p:xfrm>
        <a:graphic>
          <a:graphicData uri="http://schemas.openxmlformats.org/drawingml/2006/table">
            <a:tbl>
              <a:tblPr/>
              <a:tblGrid>
                <a:gridCol w="7239000">
                  <a:extLst>
                    <a:ext uri="{9D8B030D-6E8A-4147-A177-3AD203B41FA5}">
                      <a16:colId xmlns:a16="http://schemas.microsoft.com/office/drawing/2014/main" val="20000"/>
                    </a:ext>
                  </a:extLst>
                </a:gridCol>
              </a:tblGrid>
              <a:tr h="285750">
                <a:tc>
                  <a:txBody>
                    <a:bodyPr/>
                    <a:lstStyle/>
                    <a:p>
                      <a:pPr lvl="0" algn="ctr" defTabSz="914400" fontAlgn="base">
                        <a:lnSpc>
                          <a:spcPct val="80000"/>
                        </a:lnSpc>
                        <a:spcBef>
                          <a:spcPct val="0"/>
                        </a:spcBef>
                        <a:spcAft>
                          <a:spcPct val="0"/>
                        </a:spcAft>
                        <a:defRPr/>
                      </a:pPr>
                      <a:r>
                        <a:rPr lang="en-CA" sz="1600" dirty="0" err="1">
                          <a:solidFill>
                            <a:srgbClr val="FFFFFF"/>
                          </a:solidFill>
                          <a:latin typeface="Arial" charset="0"/>
                          <a:cs typeface="Arial" charset="0"/>
                        </a:rPr>
                        <a:t>Archanges</a:t>
                      </a:r>
                      <a:r>
                        <a:rPr lang="en-CA" sz="1600" dirty="0">
                          <a:solidFill>
                            <a:srgbClr val="FFFFFF"/>
                          </a:solidFill>
                          <a:latin typeface="Arial" charset="0"/>
                          <a:cs typeface="Arial" charset="0"/>
                        </a:rPr>
                        <a:t> Raphaël &amp; </a:t>
                      </a:r>
                      <a:r>
                        <a:rPr lang="en-CA" sz="1600" dirty="0" err="1">
                          <a:solidFill>
                            <a:srgbClr val="FFFFFF"/>
                          </a:solidFill>
                          <a:latin typeface="Arial" charset="0"/>
                          <a:cs typeface="Arial" charset="0"/>
                        </a:rPr>
                        <a:t>Souriel</a:t>
                      </a:r>
                      <a:endParaRPr lang="en-CA" sz="1600" dirty="0">
                        <a:solidFill>
                          <a:srgbClr val="FFFFFF"/>
                        </a:solidFill>
                        <a:latin typeface="Arial" charset="0"/>
                        <a:cs typeface="Arial" charset="0"/>
                      </a:endParaRPr>
                    </a:p>
                    <a:p>
                      <a:pPr lvl="0" algn="ctr" defTabSz="914400" rtl="1" fontAlgn="base">
                        <a:lnSpc>
                          <a:spcPct val="80000"/>
                        </a:lnSpc>
                        <a:spcBef>
                          <a:spcPct val="0"/>
                        </a:spcBef>
                        <a:spcAft>
                          <a:spcPct val="0"/>
                        </a:spcAft>
                        <a:defRPr/>
                      </a:pPr>
                      <a:r>
                        <a:rPr lang="ar-SA" sz="1600" dirty="0">
                          <a:solidFill>
                            <a:srgbClr val="FFFFFF"/>
                          </a:solidFill>
                          <a:latin typeface="Arial" charset="0"/>
                          <a:cs typeface="Arial" charset="0"/>
                        </a:rPr>
                        <a:t>الملاك </a:t>
                      </a:r>
                      <a:r>
                        <a:rPr lang="ar-EG" sz="1600" dirty="0">
                          <a:solidFill>
                            <a:srgbClr val="FFFFFF"/>
                          </a:solidFill>
                          <a:latin typeface="Arial" charset="0"/>
                          <a:cs typeface="Arial" charset="0"/>
                        </a:rPr>
                        <a:t>رفائيل</a:t>
                      </a:r>
                      <a:r>
                        <a:rPr lang="fr-FR" sz="1600" dirty="0">
                          <a:solidFill>
                            <a:srgbClr val="FFFFFF"/>
                          </a:solidFill>
                          <a:latin typeface="Arial" charset="0"/>
                          <a:cs typeface="Arial" charset="0"/>
                        </a:rPr>
                        <a:t> </a:t>
                      </a:r>
                      <a:r>
                        <a:rPr lang="ar-EG" sz="1600" dirty="0">
                          <a:solidFill>
                            <a:srgbClr val="FFFFFF"/>
                          </a:solidFill>
                          <a:latin typeface="Arial" charset="0"/>
                          <a:cs typeface="Arial" charset="0"/>
                        </a:rPr>
                        <a:t>و</a:t>
                      </a:r>
                      <a:r>
                        <a:rPr lang="fr-FR" sz="1600" dirty="0">
                          <a:solidFill>
                            <a:srgbClr val="FFFFFF"/>
                          </a:solidFill>
                          <a:latin typeface="Arial" charset="0"/>
                          <a:cs typeface="Arial" charset="0"/>
                        </a:rPr>
                        <a:t> </a:t>
                      </a:r>
                      <a:r>
                        <a:rPr lang="ar-EG" sz="1600" dirty="0" err="1">
                          <a:solidFill>
                            <a:srgbClr val="FFFFFF"/>
                          </a:solidFill>
                          <a:latin typeface="Arial" charset="0"/>
                          <a:cs typeface="Arial" charset="0"/>
                        </a:rPr>
                        <a:t>سوريال</a:t>
                      </a:r>
                      <a:endParaRPr lang="en-CA" sz="1600" dirty="0">
                        <a:solidFill>
                          <a:srgbClr val="FFFFFF"/>
                        </a:solidFill>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utoShape 36">
            <a:hlinkClick r:id="rId4" action="ppaction://hlinksldjump" highlightClick="1"/>
            <a:extLst>
              <a:ext uri="{FF2B5EF4-FFF2-40B4-BE49-F238E27FC236}">
                <a16:creationId xmlns:a16="http://schemas.microsoft.com/office/drawing/2014/main" id="{FA5BC945-106E-CC86-901A-D992DAC2782B}"/>
              </a:ext>
            </a:extLst>
          </p:cNvPr>
          <p:cNvSpPr>
            <a:spLocks noChangeArrowheads="1"/>
          </p:cNvSpPr>
          <p:nvPr/>
        </p:nvSpPr>
        <p:spPr bwMode="auto">
          <a:xfrm>
            <a:off x="7943850" y="4825603"/>
            <a:ext cx="120015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169511352"/>
      </p:ext>
    </p:extLst>
  </p:cSld>
  <p:clrMapOvr>
    <a:masterClrMapping/>
  </p:clrMapOvr>
  <p:transition/>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88884722"/>
      </p:ext>
    </p:extLst>
  </p:cSld>
  <p:clrMapOvr>
    <a:masterClrMapping/>
  </p:clrMapOvr>
  <p:transition/>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84280" name="Group 24"/>
          <p:cNvGraphicFramePr>
            <a:graphicFrameLocks noGrp="1"/>
          </p:cNvGraphicFramePr>
          <p:nvPr>
            <p:extLst>
              <p:ext uri="{D42A27DB-BD31-4B8C-83A1-F6EECF244321}">
                <p14:modId xmlns:p14="http://schemas.microsoft.com/office/powerpoint/2010/main" val="3994340677"/>
              </p:ext>
            </p:extLst>
          </p:nvPr>
        </p:nvGraphicFramePr>
        <p:xfrm>
          <a:off x="0" y="390525"/>
          <a:ext cx="9144000" cy="466725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85314592"/>
                    </a:ext>
                  </a:extLst>
                </a:gridCol>
              </a:tblGrid>
              <a:tr h="2013127">
                <a:tc>
                  <a:txBody>
                    <a:bodyPr/>
                    <a:lstStyle/>
                    <a:p>
                      <a:pPr marL="0" algn="ctr" defTabSz="914400" rtl="0" eaLnBrk="1" latinLnBrk="0" hangingPunct="1">
                        <a:spcBef>
                          <a:spcPts val="0"/>
                        </a:spcBef>
                        <a:spcAft>
                          <a:spcPts val="0"/>
                        </a:spcAft>
                      </a:pPr>
                      <a:r>
                        <a:rPr lang="fr-FR" sz="2800" b="0" i="0" u="none" strike="noStrike" kern="1200" baseline="0" dirty="0">
                          <a:solidFill>
                            <a:schemeClr val="tx1"/>
                          </a:solidFill>
                          <a:latin typeface="+mn-lt"/>
                          <a:ea typeface="+mn-ea"/>
                          <a:cs typeface="+mn-cs"/>
                        </a:rPr>
                        <a:t>Salut à notre père Pierre et</a:t>
                      </a:r>
                    </a:p>
                    <a:p>
                      <a:pPr marL="0" algn="ctr" defTabSz="914400" rtl="0" eaLnBrk="1" latinLnBrk="0" hangingPunct="1">
                        <a:spcBef>
                          <a:spcPts val="0"/>
                        </a:spcBef>
                        <a:spcAft>
                          <a:spcPts val="0"/>
                        </a:spcAft>
                      </a:pPr>
                      <a:r>
                        <a:rPr lang="fr-FR" sz="2800" b="0" i="0" u="none" strike="noStrike" kern="1200" baseline="0" dirty="0">
                          <a:solidFill>
                            <a:schemeClr val="tx1"/>
                          </a:solidFill>
                          <a:latin typeface="+mn-lt"/>
                          <a:ea typeface="+mn-ea"/>
                          <a:cs typeface="+mn-cs"/>
                        </a:rPr>
                        <a:t>notre maître Paul les</a:t>
                      </a:r>
                    </a:p>
                    <a:p>
                      <a:pPr marL="0" algn="ctr" defTabSz="914400" rtl="0" eaLnBrk="1" latinLnBrk="0" hangingPunct="1">
                        <a:spcBef>
                          <a:spcPts val="0"/>
                        </a:spcBef>
                        <a:spcAft>
                          <a:spcPts val="0"/>
                        </a:spcAft>
                      </a:pPr>
                      <a:r>
                        <a:rPr lang="fr-FR" sz="2800" b="0" i="0" u="none" strike="noStrike" kern="1200" baseline="0" dirty="0">
                          <a:solidFill>
                            <a:schemeClr val="tx1"/>
                          </a:solidFill>
                          <a:latin typeface="+mn-lt"/>
                          <a:ea typeface="+mn-ea"/>
                          <a:cs typeface="+mn-cs"/>
                        </a:rPr>
                        <a:t>grands piliers qui</a:t>
                      </a:r>
                    </a:p>
                    <a:p>
                      <a:pPr marL="0" algn="ctr" defTabSz="914400" rtl="0" eaLnBrk="1" latinLnBrk="0" hangingPunct="1">
                        <a:spcBef>
                          <a:spcPts val="0"/>
                        </a:spcBef>
                        <a:spcAft>
                          <a:spcPts val="0"/>
                        </a:spcAft>
                      </a:pPr>
                      <a:r>
                        <a:rPr lang="fr-FR" sz="2800" b="0" i="0" u="none" strike="noStrike" kern="1200" baseline="0" dirty="0">
                          <a:solidFill>
                            <a:schemeClr val="tx1"/>
                          </a:solidFill>
                          <a:latin typeface="+mn-lt"/>
                          <a:ea typeface="+mn-ea"/>
                          <a:cs typeface="+mn-cs"/>
                        </a:rPr>
                        <a:t>raffermissent les croyants.</a:t>
                      </a:r>
                      <a:endParaRPr lang="en-US" sz="2800" b="0" i="0" u="none" strike="noStrike" kern="1200" baseline="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ts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لأبينا بطرس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ts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ومعلمنا بولس.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ts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العمودين العظيمين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ts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لثبات المؤمنين.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54123">
                <a:tc gridSpan="2">
                  <a:txBody>
                    <a:bodyPr/>
                    <a:lstStyle/>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Petroc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pencaq</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Pauloc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n~c~tulloc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ettajro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n~nipictoc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21A59F4A-5E3A-43BF-9A56-961627B49279}"/>
              </a:ext>
            </a:extLst>
          </p:cNvPr>
          <p:cNvSpPr>
            <a:spLocks noChangeArrowheads="1"/>
          </p:cNvSpPr>
          <p:nvPr/>
        </p:nvSpPr>
        <p:spPr bwMode="auto">
          <a:xfrm>
            <a:off x="7943850" y="4825603"/>
            <a:ext cx="120015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5" name="Tableau 3">
            <a:extLst>
              <a:ext uri="{FF2B5EF4-FFF2-40B4-BE49-F238E27FC236}">
                <a16:creationId xmlns:a16="http://schemas.microsoft.com/office/drawing/2014/main" id="{BED6F452-D3D9-44B5-A5C5-A81295E4C13A}"/>
              </a:ext>
            </a:extLst>
          </p:cNvPr>
          <p:cNvGraphicFramePr>
            <a:graphicFrameLocks noGrp="1"/>
          </p:cNvGraphicFramePr>
          <p:nvPr>
            <p:extLst>
              <p:ext uri="{D42A27DB-BD31-4B8C-83A1-F6EECF244321}">
                <p14:modId xmlns:p14="http://schemas.microsoft.com/office/powerpoint/2010/main" val="431093834"/>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St Pierre et St Paul - </a:t>
                      </a:r>
                      <a:r>
                        <a:rPr lang="ar-EG" sz="1800" dirty="0">
                          <a:solidFill>
                            <a:srgbClr val="FFFFFF"/>
                          </a:solidFill>
                          <a:latin typeface="Arial" charset="0"/>
                          <a:cs typeface="Arial" charset="0"/>
                        </a:rPr>
                        <a:t>القديسان بولس وبطرس</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156638423"/>
      </p:ext>
    </p:extLst>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2048943447"/>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123849762"/>
      </p:ext>
    </p:extLst>
  </p:cSld>
  <p:clrMapOvr>
    <a:masterClrMapping/>
  </p:clrMapOvr>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6550" name="Group 22"/>
          <p:cNvGraphicFramePr>
            <a:graphicFrameLocks noGrp="1"/>
          </p:cNvGraphicFramePr>
          <p:nvPr>
            <p:ph type="tbl" idx="1"/>
            <p:extLst>
              <p:ext uri="{D42A27DB-BD31-4B8C-83A1-F6EECF244321}">
                <p14:modId xmlns:p14="http://schemas.microsoft.com/office/powerpoint/2010/main" val="3169925614"/>
              </p:ext>
            </p:extLst>
          </p:nvPr>
        </p:nvGraphicFramePr>
        <p:xfrm>
          <a:off x="0" y="342900"/>
          <a:ext cx="9144000" cy="3768852"/>
        </p:xfrm>
        <a:graphic>
          <a:graphicData uri="http://schemas.openxmlformats.org/drawingml/2006/table">
            <a:tbl>
              <a:tblPr/>
              <a:tblGrid>
                <a:gridCol w="3276600">
                  <a:extLst>
                    <a:ext uri="{9D8B030D-6E8A-4147-A177-3AD203B41FA5}">
                      <a16:colId xmlns:a16="http://schemas.microsoft.com/office/drawing/2014/main" val="20000"/>
                    </a:ext>
                  </a:extLst>
                </a:gridCol>
                <a:gridCol w="3298861">
                  <a:extLst>
                    <a:ext uri="{9D8B030D-6E8A-4147-A177-3AD203B41FA5}">
                      <a16:colId xmlns:a16="http://schemas.microsoft.com/office/drawing/2014/main" val="20001"/>
                    </a:ext>
                  </a:extLst>
                </a:gridCol>
                <a:gridCol w="2568539">
                  <a:extLst>
                    <a:ext uri="{9D8B030D-6E8A-4147-A177-3AD203B41FA5}">
                      <a16:colId xmlns:a16="http://schemas.microsoft.com/office/drawing/2014/main" val="20002"/>
                    </a:ext>
                  </a:extLst>
                </a:gridCol>
              </a:tblGrid>
              <a:tr h="3431432">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o~ </a:t>
                      </a:r>
                      <a:r>
                        <a:rPr kumimoji="0" lang="en-US" sz="3200" b="0" i="0" u="none" strike="noStrike" cap="none" normalizeH="0" baseline="0" dirty="0" err="1">
                          <a:ln>
                            <a:noFill/>
                          </a:ln>
                          <a:solidFill>
                            <a:schemeClr val="tx1"/>
                          </a:solidFill>
                          <a:effectLst/>
                          <a:latin typeface="Coptic1" pitchFamily="2" charset="0"/>
                          <a:cs typeface="Arial" charset="0"/>
                        </a:rPr>
                        <a:t>Yeoc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Ayanatoc</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o~ </a:t>
                      </a:r>
                      <a:r>
                        <a:rPr kumimoji="0" lang="en-US" sz="3200" b="0" i="0" u="none" strike="noStrike" cap="none" normalizeH="0" baseline="0" dirty="0" err="1">
                          <a:ln>
                            <a:noFill/>
                          </a:ln>
                          <a:solidFill>
                            <a:schemeClr val="tx1"/>
                          </a:solidFill>
                          <a:effectLst/>
                          <a:latin typeface="Coptic1" pitchFamily="2" charset="0"/>
                          <a:cs typeface="Arial" charset="0"/>
                        </a:rPr>
                        <a:t>c~taurwyic</a:t>
                      </a:r>
                      <a:r>
                        <a:rPr kumimoji="0" lang="en-US" sz="3200" b="0" i="0" u="none" strike="noStrike" cap="none" normalizeH="0" baseline="0" dirty="0">
                          <a:ln>
                            <a:noFill/>
                          </a:ln>
                          <a:solidFill>
                            <a:schemeClr val="tx1"/>
                          </a:solidFill>
                          <a:effectLst/>
                          <a:latin typeface="Coptic1" pitchFamily="2" charset="0"/>
                          <a:cs typeface="Arial" charset="0"/>
                        </a:rPr>
                        <a:t> d/mac: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/~mac.</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Dieu Saint, Saint fort, Saint immortel, crucifié pour nous, aie pitié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قدوس الله. قدوس القوى. قدوس الحى الذى لا يموت يا  من صلب عنا. ارحمنا</a:t>
                      </a:r>
                      <a:r>
                        <a:rPr kumimoji="0" lang="fr-FR"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88377" name="Group 25"/>
          <p:cNvGraphicFramePr>
            <a:graphicFrameLocks noGrp="1"/>
          </p:cNvGraphicFramePr>
          <p:nvPr>
            <p:extLst>
              <p:ext uri="{D42A27DB-BD31-4B8C-83A1-F6EECF244321}">
                <p14:modId xmlns:p14="http://schemas.microsoft.com/office/powerpoint/2010/main" val="777988806"/>
              </p:ext>
            </p:extLst>
          </p:nvPr>
        </p:nvGraphicFramePr>
        <p:xfrm>
          <a:off x="0" y="392323"/>
          <a:ext cx="9144000" cy="4565656"/>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3273736687"/>
                    </a:ext>
                  </a:extLst>
                </a:gridCol>
              </a:tblGrid>
              <a:tr h="159919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noProof="0" dirty="0">
                          <a:ln>
                            <a:noFill/>
                          </a:ln>
                          <a:solidFill>
                            <a:schemeClr val="tx1"/>
                          </a:solidFill>
                          <a:effectLst/>
                          <a:latin typeface="Arial" charset="0"/>
                          <a:cs typeface="Arial" pitchFamily="34" charset="0"/>
                        </a:rPr>
                        <a:t>Salut à Jean l’ évangéliste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noProof="0" dirty="0">
                          <a:ln>
                            <a:noFill/>
                          </a:ln>
                          <a:solidFill>
                            <a:schemeClr val="tx1"/>
                          </a:solidFill>
                          <a:effectLst/>
                          <a:latin typeface="Arial" charset="0"/>
                          <a:cs typeface="Arial" pitchFamily="34" charset="0"/>
                        </a:rPr>
                        <a:t>Salut à l’élu célibataire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noProof="0" dirty="0">
                          <a:ln>
                            <a:noFill/>
                          </a:ln>
                          <a:solidFill>
                            <a:schemeClr val="tx1"/>
                          </a:solidFill>
                          <a:effectLst/>
                          <a:latin typeface="Arial" charset="0"/>
                          <a:cs typeface="Arial" pitchFamily="34" charset="0"/>
                        </a:rPr>
                        <a:t>et théologien </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ليوحنا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en-C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السلام للبتول المختار</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الناطق </a:t>
                      </a:r>
                      <a:r>
                        <a:rPr kumimoji="0" lang="ar-EG" sz="3200" b="0" i="0" u="none" strike="noStrike" cap="none" normalizeH="0" baseline="0" dirty="0" err="1">
                          <a:ln>
                            <a:noFill/>
                          </a:ln>
                          <a:solidFill>
                            <a:schemeClr val="tx1"/>
                          </a:solidFill>
                          <a:effectLst/>
                          <a:latin typeface="Arial" charset="0"/>
                          <a:cs typeface="Arial" charset="0"/>
                        </a:rPr>
                        <a:t>بالألهيات</a:t>
                      </a:r>
                      <a:r>
                        <a:rPr kumimoji="0" lang="ar-EG"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3896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a:ln>
                            <a:noFill/>
                          </a:ln>
                          <a:solidFill>
                            <a:srgbClr val="FFFF00"/>
                          </a:solidFill>
                          <a:effectLst/>
                          <a:latin typeface="Coptic1" pitchFamily="2" charset="0"/>
                          <a:cs typeface="Arial" charset="0"/>
                        </a:rPr>
                        <a:t>&lt;ere </a:t>
                      </a:r>
                      <a:r>
                        <a:rPr kumimoji="0" lang="en-US" sz="4400" b="0" i="0" u="none" strike="noStrike" cap="none" normalizeH="0" baseline="0" dirty="0" err="1">
                          <a:ln>
                            <a:noFill/>
                          </a:ln>
                          <a:solidFill>
                            <a:srgbClr val="FFFF00"/>
                          </a:solidFill>
                          <a:effectLst/>
                          <a:latin typeface="Coptic1" pitchFamily="2" charset="0"/>
                          <a:cs typeface="Arial" charset="0"/>
                        </a:rPr>
                        <a:t>Iwann</a:t>
                      </a:r>
                      <a:r>
                        <a:rPr kumimoji="0" lang="en-US" sz="44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pieuaggelict</a:t>
                      </a:r>
                      <a:r>
                        <a:rPr kumimoji="0" lang="en-US" sz="44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a:ln>
                            <a:noFill/>
                          </a:ln>
                          <a:solidFill>
                            <a:srgbClr val="FFFF00"/>
                          </a:solidFill>
                          <a:effectLst/>
                          <a:latin typeface="Coptic1" pitchFamily="2" charset="0"/>
                          <a:cs typeface="Arial" charset="0"/>
                        </a:rPr>
                        <a:t>,ere </a:t>
                      </a:r>
                      <a:r>
                        <a:rPr kumimoji="0" lang="en-US" sz="4400" b="0" i="0" u="none" strike="noStrike" cap="none" normalizeH="0" baseline="0" dirty="0" err="1">
                          <a:ln>
                            <a:noFill/>
                          </a:ln>
                          <a:solidFill>
                            <a:srgbClr val="FFFF00"/>
                          </a:solidFill>
                          <a:effectLst/>
                          <a:latin typeface="Coptic1" pitchFamily="2" charset="0"/>
                          <a:cs typeface="Arial" charset="0"/>
                        </a:rPr>
                        <a:t>picwtp</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m~paryenoc</a:t>
                      </a:r>
                      <a:r>
                        <a:rPr kumimoji="0" lang="en-US"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ouoh</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piyeo~logoc</a:t>
                      </a:r>
                      <a:r>
                        <a:rPr kumimoji="0" lang="en-US" sz="44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10" name="AutoShape 36">
            <a:hlinkClick r:id="rId3" action="ppaction://hlinksldjump" highlightClick="1"/>
          </p:cNvPr>
          <p:cNvSpPr>
            <a:spLocks noChangeArrowheads="1"/>
          </p:cNvSpPr>
          <p:nvPr/>
        </p:nvSpPr>
        <p:spPr bwMode="auto">
          <a:xfrm>
            <a:off x="7846979" y="4052316"/>
            <a:ext cx="1303378"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4" name="Action Button: Custom 13">
            <a:hlinkClick r:id="rId4" action="ppaction://hlinksldjump" highlightClick="1"/>
          </p:cNvPr>
          <p:cNvSpPr/>
          <p:nvPr/>
        </p:nvSpPr>
        <p:spPr bwMode="auto">
          <a:xfrm>
            <a:off x="171211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6" name="AutoShape 112">
            <a:hlinkClick r:id="rId5" action="ppaction://hlinksldjump" highlightClick="1"/>
            <a:extLst>
              <a:ext uri="{FF2B5EF4-FFF2-40B4-BE49-F238E27FC236}">
                <a16:creationId xmlns:a16="http://schemas.microsoft.com/office/drawing/2014/main" id="{BC5E430C-1126-4538-B0EE-3728A0A54CEE}"/>
              </a:ext>
            </a:extLst>
          </p:cNvPr>
          <p:cNvSpPr>
            <a:spLocks noChangeArrowheads="1"/>
          </p:cNvSpPr>
          <p:nvPr/>
        </p:nvSpPr>
        <p:spPr bwMode="auto">
          <a:xfrm>
            <a:off x="6940557" y="4627123"/>
            <a:ext cx="22098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6" name="Tableau 3">
            <a:extLst>
              <a:ext uri="{FF2B5EF4-FFF2-40B4-BE49-F238E27FC236}">
                <a16:creationId xmlns:a16="http://schemas.microsoft.com/office/drawing/2014/main" id="{2D2F5824-D379-476A-9267-EABA2C790426}"/>
              </a:ext>
            </a:extLst>
          </p:cNvPr>
          <p:cNvGraphicFramePr>
            <a:graphicFrameLocks noGrp="1"/>
          </p:cNvGraphicFramePr>
          <p:nvPr>
            <p:extLst>
              <p:ext uri="{D42A27DB-BD31-4B8C-83A1-F6EECF244321}">
                <p14:modId xmlns:p14="http://schemas.microsoft.com/office/powerpoint/2010/main" val="1766782379"/>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Jean-Baptiste - </a:t>
                      </a:r>
                      <a:r>
                        <a:rPr lang="ar-EG" sz="1800" dirty="0">
                          <a:solidFill>
                            <a:srgbClr val="FFFFFF"/>
                          </a:solidFill>
                          <a:latin typeface="Arial" charset="0"/>
                          <a:cs typeface="Arial" charset="0"/>
                        </a:rPr>
                        <a:t>يوحنا المعمدان</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156008678"/>
      </p:ext>
    </p:extLst>
  </p:cSld>
  <p:clrMapOvr>
    <a:masterClrMapping/>
  </p:clrMapOvr>
  <p:transition/>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92475" name="Group 27"/>
          <p:cNvGraphicFramePr>
            <a:graphicFrameLocks noGrp="1"/>
          </p:cNvGraphicFramePr>
          <p:nvPr>
            <p:extLst>
              <p:ext uri="{D42A27DB-BD31-4B8C-83A1-F6EECF244321}">
                <p14:modId xmlns:p14="http://schemas.microsoft.com/office/powerpoint/2010/main" val="4017436341"/>
              </p:ext>
            </p:extLst>
          </p:nvPr>
        </p:nvGraphicFramePr>
        <p:xfrm>
          <a:off x="0" y="472967"/>
          <a:ext cx="9144000" cy="4068231"/>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682341597"/>
                    </a:ext>
                  </a:extLst>
                </a:gridCol>
              </a:tblGrid>
              <a:tr h="164242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toi ô martyr,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au héros courageux,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au persévérant,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mon seigneur le roi Georges.</a:t>
                      </a:r>
                      <a:endParaRPr kumimoji="0" lang="fr-CA"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لك أيها الشهيد</a:t>
                      </a:r>
                      <a:r>
                        <a:rPr kumimoji="0" lang="fr-FR" sz="24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للشجاع البطل</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للابس الجهاد.</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سيدى</a:t>
                      </a:r>
                      <a:r>
                        <a:rPr kumimoji="0" lang="ar-EG" sz="2400" b="0" i="0" u="none" strike="noStrike" cap="none" normalizeH="0" baseline="0" dirty="0">
                          <a:ln>
                            <a:noFill/>
                          </a:ln>
                          <a:solidFill>
                            <a:schemeClr val="tx1"/>
                          </a:solidFill>
                          <a:effectLst/>
                          <a:latin typeface="Arial" charset="0"/>
                          <a:cs typeface="Arial" charset="0"/>
                        </a:rPr>
                        <a:t> الملك جؤرجيوس.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25806">
                <a:tc gridSpan="2">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pimarturoc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piswij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n~genneoc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piaylovoroc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Gew~rgioc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9" name="AutoShape 36">
            <a:hlinkClick r:id="rId3" action="ppaction://hlinksldjump" highlightClick="1"/>
          </p:cNvPr>
          <p:cNvSpPr>
            <a:spLocks noChangeArrowheads="1"/>
          </p:cNvSpPr>
          <p:nvPr/>
        </p:nvSpPr>
        <p:spPr bwMode="auto">
          <a:xfrm>
            <a:off x="7620000" y="4121563"/>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ction Button: Custom 9">
            <a:hlinkClick r:id="rId4" action="ppaction://hlinksldjump" highlightClick="1"/>
          </p:cNvPr>
          <p:cNvSpPr/>
          <p:nvPr/>
        </p:nvSpPr>
        <p:spPr bwMode="auto">
          <a:xfrm>
            <a:off x="1752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3" name="AutoShape 112">
            <a:hlinkClick r:id="rId5" action="ppaction://hlinksldjump" highlightClick="1"/>
            <a:extLst>
              <a:ext uri="{FF2B5EF4-FFF2-40B4-BE49-F238E27FC236}">
                <a16:creationId xmlns:a16="http://schemas.microsoft.com/office/drawing/2014/main" id="{98C394DE-F515-453E-9B69-4F832690621E}"/>
              </a:ext>
            </a:extLst>
          </p:cNvPr>
          <p:cNvSpPr>
            <a:spLocks noChangeArrowheads="1"/>
          </p:cNvSpPr>
          <p:nvPr/>
        </p:nvSpPr>
        <p:spPr bwMode="auto">
          <a:xfrm>
            <a:off x="7016750" y="4702969"/>
            <a:ext cx="2133600" cy="43062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utoShape 15">
            <a:hlinkClick r:id="rId6" action="ppaction://hlinksldjump" highlightClick="1"/>
            <a:extLst>
              <a:ext uri="{FF2B5EF4-FFF2-40B4-BE49-F238E27FC236}">
                <a16:creationId xmlns:a16="http://schemas.microsoft.com/office/drawing/2014/main" id="{BBE13D47-247A-487A-89BA-E70E1F560522}"/>
              </a:ext>
            </a:extLst>
          </p:cNvPr>
          <p:cNvSpPr>
            <a:spLocks noChangeArrowheads="1"/>
          </p:cNvSpPr>
          <p:nvPr/>
        </p:nvSpPr>
        <p:spPr bwMode="auto">
          <a:xfrm>
            <a:off x="4931924" y="4635913"/>
            <a:ext cx="1981200"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4" name="Tableau 3">
            <a:extLst>
              <a:ext uri="{FF2B5EF4-FFF2-40B4-BE49-F238E27FC236}">
                <a16:creationId xmlns:a16="http://schemas.microsoft.com/office/drawing/2014/main" id="{8EA4F701-B3CE-4ADE-B6EF-35BC65AA1F8D}"/>
              </a:ext>
            </a:extLst>
          </p:cNvPr>
          <p:cNvGraphicFramePr>
            <a:graphicFrameLocks noGrp="1"/>
          </p:cNvGraphicFramePr>
          <p:nvPr>
            <p:extLst>
              <p:ext uri="{D42A27DB-BD31-4B8C-83A1-F6EECF244321}">
                <p14:modId xmlns:p14="http://schemas.microsoft.com/office/powerpoint/2010/main" val="290387181"/>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Saint George - </a:t>
                      </a:r>
                      <a:r>
                        <a:rPr lang="ar-EG" sz="1800" dirty="0" err="1">
                          <a:solidFill>
                            <a:srgbClr val="FFFFFF"/>
                          </a:solidFill>
                          <a:latin typeface="Arial" charset="0"/>
                          <a:cs typeface="Arial" charset="0"/>
                        </a:rPr>
                        <a:t>مارجرجس</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164907797"/>
      </p:ext>
    </p:extLst>
  </p:cSld>
  <p:clrMapOvr>
    <a:masterClrMapping/>
  </p:clrMapOvr>
  <p:transition/>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94521" name="Group 25"/>
          <p:cNvGraphicFramePr>
            <a:graphicFrameLocks noGrp="1"/>
          </p:cNvGraphicFramePr>
          <p:nvPr>
            <p:extLst>
              <p:ext uri="{D42A27DB-BD31-4B8C-83A1-F6EECF244321}">
                <p14:modId xmlns:p14="http://schemas.microsoft.com/office/powerpoint/2010/main" val="1094422644"/>
              </p:ext>
            </p:extLst>
          </p:nvPr>
        </p:nvGraphicFramePr>
        <p:xfrm>
          <a:off x="15240" y="434529"/>
          <a:ext cx="9144000" cy="4274441"/>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661555343"/>
                    </a:ext>
                  </a:extLst>
                </a:gridCol>
              </a:tblGrid>
              <a:tr h="1870068">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toi ô martyr,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 héros courageux,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 persévérant,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Théodore le stratège</a:t>
                      </a: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لك أيها الشهيد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للشجاع البطل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للابس الجهاد.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ثيؤدوروس الأسفهسلار.</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4373">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piswij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n~genneoc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Yeo~dwroc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pic~tratilat</a:t>
                      </a:r>
                      <a:r>
                        <a:rPr kumimoji="0" lang="en-US" sz="3600" b="0" i="0" u="none" strike="noStrike" cap="none" normalizeH="0" baseline="0" dirty="0">
                          <a:ln>
                            <a:noFill/>
                          </a:ln>
                          <a:solidFill>
                            <a:srgbClr val="FFFF00"/>
                          </a:solidFill>
                          <a:effectLst/>
                          <a:latin typeface="Coptic1" pitchFamily="2" charset="0"/>
                          <a:cs typeface="Arial" charset="0"/>
                        </a:rPr>
                        <a:t>/c.</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9" name="AutoShape 36">
            <a:hlinkClick r:id="rId3" action="ppaction://hlinksldjump" highlightClick="1"/>
          </p:cNvPr>
          <p:cNvSpPr>
            <a:spLocks noChangeArrowheads="1"/>
          </p:cNvSpPr>
          <p:nvPr/>
        </p:nvSpPr>
        <p:spPr bwMode="auto">
          <a:xfrm>
            <a:off x="7620000" y="4080526"/>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ction Button: Custom 9">
            <a:hlinkClick r:id="rId4" action="ppaction://hlinksldjump" highlightClick="1"/>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2" name="AutoShape 112">
            <a:hlinkClick r:id="rId5" action="ppaction://hlinksldjump" highlightClick="1"/>
            <a:extLst>
              <a:ext uri="{FF2B5EF4-FFF2-40B4-BE49-F238E27FC236}">
                <a16:creationId xmlns:a16="http://schemas.microsoft.com/office/drawing/2014/main" id="{7CD51CA2-4382-45D7-B17E-56F4EB4FA5AE}"/>
              </a:ext>
            </a:extLst>
          </p:cNvPr>
          <p:cNvSpPr>
            <a:spLocks noChangeArrowheads="1"/>
          </p:cNvSpPr>
          <p:nvPr/>
        </p:nvSpPr>
        <p:spPr bwMode="auto">
          <a:xfrm>
            <a:off x="7025640" y="4659472"/>
            <a:ext cx="2133600" cy="4762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5" name="AutoShape 15">
            <a:hlinkClick r:id="rId6" action="ppaction://hlinksldjump" highlightClick="1"/>
            <a:extLst>
              <a:ext uri="{FF2B5EF4-FFF2-40B4-BE49-F238E27FC236}">
                <a16:creationId xmlns:a16="http://schemas.microsoft.com/office/drawing/2014/main" id="{C695035E-4A5E-427D-8CB2-378B5A2045D6}"/>
              </a:ext>
            </a:extLst>
          </p:cNvPr>
          <p:cNvSpPr>
            <a:spLocks noChangeArrowheads="1"/>
          </p:cNvSpPr>
          <p:nvPr/>
        </p:nvSpPr>
        <p:spPr bwMode="auto">
          <a:xfrm>
            <a:off x="4931924" y="4635913"/>
            <a:ext cx="1981200"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6" name="Tableau 3">
            <a:extLst>
              <a:ext uri="{FF2B5EF4-FFF2-40B4-BE49-F238E27FC236}">
                <a16:creationId xmlns:a16="http://schemas.microsoft.com/office/drawing/2014/main" id="{5347F5D5-CC88-49E2-84F9-BC0A874E32BE}"/>
              </a:ext>
            </a:extLst>
          </p:cNvPr>
          <p:cNvGraphicFramePr>
            <a:graphicFrameLocks noGrp="1"/>
          </p:cNvGraphicFramePr>
          <p:nvPr>
            <p:extLst>
              <p:ext uri="{D42A27DB-BD31-4B8C-83A1-F6EECF244321}">
                <p14:modId xmlns:p14="http://schemas.microsoft.com/office/powerpoint/2010/main" val="1939294019"/>
              </p:ext>
            </p:extLst>
          </p:nvPr>
        </p:nvGraphicFramePr>
        <p:xfrm>
          <a:off x="1524000" y="51234"/>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Saint Théodore - </a:t>
                      </a:r>
                      <a:r>
                        <a:rPr lang="ar-EG" sz="1800" dirty="0">
                          <a:solidFill>
                            <a:srgbClr val="FFFFFF"/>
                          </a:solidFill>
                          <a:latin typeface="Arial" charset="0"/>
                          <a:cs typeface="Arial" charset="0"/>
                        </a:rPr>
                        <a:t>القديس تادرس </a:t>
                      </a:r>
                      <a:r>
                        <a:rPr lang="ar-EG" sz="1800" dirty="0" err="1">
                          <a:solidFill>
                            <a:srgbClr val="FFFFFF"/>
                          </a:solidFill>
                          <a:latin typeface="Arial" charset="0"/>
                          <a:cs typeface="Arial" charset="0"/>
                        </a:rPr>
                        <a:t>الشاطبى</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320480877"/>
      </p:ext>
    </p:extLst>
  </p:cSld>
  <p:clrMapOvr>
    <a:masterClrMapping/>
  </p:clrMapOvr>
  <p:transition/>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1805" name="Group 29"/>
          <p:cNvGraphicFramePr>
            <a:graphicFrameLocks noGrp="1"/>
          </p:cNvGraphicFramePr>
          <p:nvPr>
            <p:extLst>
              <p:ext uri="{D42A27DB-BD31-4B8C-83A1-F6EECF244321}">
                <p14:modId xmlns:p14="http://schemas.microsoft.com/office/powerpoint/2010/main" val="3360119628"/>
              </p:ext>
            </p:extLst>
          </p:nvPr>
        </p:nvGraphicFramePr>
        <p:xfrm>
          <a:off x="0" y="430530"/>
          <a:ext cx="9131300" cy="4221480"/>
        </p:xfrm>
        <a:graphic>
          <a:graphicData uri="http://schemas.openxmlformats.org/drawingml/2006/table">
            <a:tbl>
              <a:tblPr/>
              <a:tblGrid>
                <a:gridCol w="4565650">
                  <a:extLst>
                    <a:ext uri="{9D8B030D-6E8A-4147-A177-3AD203B41FA5}">
                      <a16:colId xmlns:a16="http://schemas.microsoft.com/office/drawing/2014/main" val="20000"/>
                    </a:ext>
                  </a:extLst>
                </a:gridCol>
                <a:gridCol w="4565650">
                  <a:extLst>
                    <a:ext uri="{9D8B030D-6E8A-4147-A177-3AD203B41FA5}">
                      <a16:colId xmlns:a16="http://schemas.microsoft.com/office/drawing/2014/main" val="268314559"/>
                    </a:ext>
                  </a:extLst>
                </a:gridCol>
              </a:tblGrid>
              <a:tr h="113086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pitchFamily="34" charset="0"/>
                        </a:rPr>
                        <a:t>Salut à toi ô martyr,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pitchFamily="34" charset="0"/>
                        </a:rPr>
                        <a:t>salut au héros courageux,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pitchFamily="34" charset="0"/>
                        </a:rPr>
                        <a:t>salut au persévérant,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2700" b="0" i="0" u="none" strike="noStrike" cap="none" normalizeH="0" baseline="0" dirty="0" err="1">
                          <a:ln>
                            <a:noFill/>
                          </a:ln>
                          <a:solidFill>
                            <a:schemeClr val="tx1"/>
                          </a:solidFill>
                          <a:effectLst/>
                          <a:latin typeface="Arial" charset="0"/>
                          <a:cs typeface="Arial" charset="0"/>
                        </a:rPr>
                        <a:t>Philopatir</a:t>
                      </a:r>
                      <a:r>
                        <a:rPr kumimoji="0" lang="en-US" sz="2700" b="0" i="0" u="none" strike="noStrike" cap="none" normalizeH="0" baseline="0" dirty="0">
                          <a:ln>
                            <a:noFill/>
                          </a:ln>
                          <a:solidFill>
                            <a:schemeClr val="tx1"/>
                          </a:solidFill>
                          <a:effectLst/>
                          <a:latin typeface="Arial" charset="0"/>
                          <a:cs typeface="Arial" charset="0"/>
                        </a:rPr>
                        <a:t> </a:t>
                      </a:r>
                      <a:r>
                        <a:rPr kumimoji="0" lang="en-US" sz="2700" b="0" i="0" u="none" strike="noStrike" cap="none" normalizeH="0" baseline="0" dirty="0" err="1">
                          <a:ln>
                            <a:noFill/>
                          </a:ln>
                          <a:solidFill>
                            <a:schemeClr val="tx1"/>
                          </a:solidFill>
                          <a:effectLst/>
                          <a:latin typeface="Arial" charset="0"/>
                          <a:cs typeface="Arial" charset="0"/>
                        </a:rPr>
                        <a:t>Mercorios</a:t>
                      </a:r>
                      <a:r>
                        <a:rPr kumimoji="0" lang="en-US" sz="2700" b="0" i="0" u="none" strike="noStrike" cap="none" normalizeH="0" baseline="0" dirty="0">
                          <a:ln>
                            <a:noFill/>
                          </a:ln>
                          <a:solidFill>
                            <a:schemeClr val="tx1"/>
                          </a:solidFill>
                          <a:effectLst/>
                          <a:latin typeface="Arial" charset="0"/>
                          <a:cs typeface="Arial" charset="0"/>
                        </a:rPr>
                        <a:t>.</a:t>
                      </a:r>
                      <a:endParaRPr kumimoji="0" lang="fr-CA" sz="27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لك أيها الشهيد</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للشجاع البطل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للابس الجهاد.</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فيلوباتير مرقوريوس.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8952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pimarturoc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piswij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n~genneoc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piaylovoroc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vilopat</a:t>
                      </a:r>
                      <a:r>
                        <a:rPr kumimoji="0" lang="en-US" sz="4000" b="0" i="0" u="none" strike="noStrike" cap="none" normalizeH="0" baseline="0" dirty="0">
                          <a:ln>
                            <a:noFill/>
                          </a:ln>
                          <a:solidFill>
                            <a:srgbClr val="FFFF00"/>
                          </a:solidFill>
                          <a:effectLst/>
                          <a:latin typeface="Coptic1" pitchFamily="2" charset="0"/>
                          <a:cs typeface="Arial" charset="0"/>
                        </a:rPr>
                        <a:t>/r </a:t>
                      </a:r>
                      <a:r>
                        <a:rPr kumimoji="0" lang="en-US" sz="4000" b="0" i="0" u="none" strike="noStrike" cap="none" normalizeH="0" baseline="0" dirty="0" err="1">
                          <a:ln>
                            <a:noFill/>
                          </a:ln>
                          <a:solidFill>
                            <a:srgbClr val="FFFF00"/>
                          </a:solidFill>
                          <a:effectLst/>
                          <a:latin typeface="Coptic1" pitchFamily="2" charset="0"/>
                          <a:cs typeface="Arial" charset="0"/>
                        </a:rPr>
                        <a:t>Merkourioc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8" name="Action Button: Custom 7">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2" name="AutoShape 36">
            <a:hlinkClick r:id="rId4" action="ppaction://hlinksldjump" highlightClick="1"/>
            <a:extLst>
              <a:ext uri="{FF2B5EF4-FFF2-40B4-BE49-F238E27FC236}">
                <a16:creationId xmlns:a16="http://schemas.microsoft.com/office/drawing/2014/main" id="{12B4B895-1041-40AB-8CED-86F18E2AC1D4}"/>
              </a:ext>
            </a:extLst>
          </p:cNvPr>
          <p:cNvSpPr>
            <a:spLocks noChangeArrowheads="1"/>
          </p:cNvSpPr>
          <p:nvPr/>
        </p:nvSpPr>
        <p:spPr bwMode="auto">
          <a:xfrm>
            <a:off x="7613650" y="4084415"/>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5" name="AutoShape 112">
            <a:hlinkClick r:id="rId5" action="ppaction://hlinksldjump" highlightClick="1"/>
            <a:extLst>
              <a:ext uri="{FF2B5EF4-FFF2-40B4-BE49-F238E27FC236}">
                <a16:creationId xmlns:a16="http://schemas.microsoft.com/office/drawing/2014/main" id="{8F97F8EB-5BFB-4AEE-B956-8E72ED576A08}"/>
              </a:ext>
            </a:extLst>
          </p:cNvPr>
          <p:cNvSpPr>
            <a:spLocks noChangeArrowheads="1"/>
          </p:cNvSpPr>
          <p:nvPr/>
        </p:nvSpPr>
        <p:spPr bwMode="auto">
          <a:xfrm>
            <a:off x="7025640" y="4667250"/>
            <a:ext cx="2133600" cy="4762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5">
            <a:hlinkClick r:id="rId6" action="ppaction://hlinksldjump" highlightClick="1"/>
            <a:extLst>
              <a:ext uri="{FF2B5EF4-FFF2-40B4-BE49-F238E27FC236}">
                <a16:creationId xmlns:a16="http://schemas.microsoft.com/office/drawing/2014/main" id="{8871C4C9-46CE-4CDB-97F1-6FFEA0380B95}"/>
              </a:ext>
            </a:extLst>
          </p:cNvPr>
          <p:cNvSpPr>
            <a:spLocks noChangeArrowheads="1"/>
          </p:cNvSpPr>
          <p:nvPr/>
        </p:nvSpPr>
        <p:spPr bwMode="auto">
          <a:xfrm>
            <a:off x="4931924" y="4635913"/>
            <a:ext cx="1981200"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0" name="Tableau 3">
            <a:extLst>
              <a:ext uri="{FF2B5EF4-FFF2-40B4-BE49-F238E27FC236}">
                <a16:creationId xmlns:a16="http://schemas.microsoft.com/office/drawing/2014/main" id="{F2B39F47-C020-46AB-AC7B-2E0E12C50E40}"/>
              </a:ext>
            </a:extLst>
          </p:cNvPr>
          <p:cNvGraphicFramePr>
            <a:graphicFrameLocks noGrp="1"/>
          </p:cNvGraphicFramePr>
          <p:nvPr>
            <p:extLst>
              <p:ext uri="{D42A27DB-BD31-4B8C-83A1-F6EECF244321}">
                <p14:modId xmlns:p14="http://schemas.microsoft.com/office/powerpoint/2010/main" val="3874289546"/>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err="1">
                          <a:solidFill>
                            <a:srgbClr val="FFFFFF"/>
                          </a:solidFill>
                          <a:latin typeface="Arial" charset="0"/>
                          <a:cs typeface="Arial" charset="0"/>
                        </a:rPr>
                        <a:t>Philopatir</a:t>
                      </a:r>
                      <a:r>
                        <a:rPr lang="en-CA" sz="1800" dirty="0">
                          <a:solidFill>
                            <a:srgbClr val="FFFFFF"/>
                          </a:solidFill>
                          <a:latin typeface="Arial" charset="0"/>
                          <a:cs typeface="Arial" charset="0"/>
                        </a:rPr>
                        <a:t> </a:t>
                      </a:r>
                      <a:r>
                        <a:rPr lang="en-CA" sz="1800" dirty="0" err="1">
                          <a:solidFill>
                            <a:srgbClr val="FFFFFF"/>
                          </a:solidFill>
                          <a:latin typeface="Arial" charset="0"/>
                          <a:cs typeface="Arial" charset="0"/>
                        </a:rPr>
                        <a:t>Mercorios</a:t>
                      </a:r>
                      <a:r>
                        <a:rPr lang="en-CA" sz="1800" dirty="0">
                          <a:solidFill>
                            <a:srgbClr val="FFFFFF"/>
                          </a:solidFill>
                          <a:latin typeface="Arial" charset="0"/>
                          <a:cs typeface="Arial" charset="0"/>
                        </a:rPr>
                        <a:t> - </a:t>
                      </a:r>
                      <a:r>
                        <a:rPr lang="ar-EG" sz="1800" dirty="0">
                          <a:solidFill>
                            <a:srgbClr val="FFFFFF"/>
                          </a:solidFill>
                          <a:latin typeface="Arial" charset="0"/>
                          <a:cs typeface="Arial" charset="0"/>
                        </a:rPr>
                        <a:t>الشهيد </a:t>
                      </a:r>
                      <a:r>
                        <a:rPr lang="ar-EG" sz="1800" dirty="0" err="1">
                          <a:solidFill>
                            <a:srgbClr val="FFFFFF"/>
                          </a:solidFill>
                          <a:latin typeface="Arial" charset="0"/>
                          <a:cs typeface="Arial" charset="0"/>
                        </a:rPr>
                        <a:t>فيلوباتير</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2849140"/>
      </p:ext>
    </p:extLst>
  </p:cSld>
  <p:clrMapOvr>
    <a:masterClrMapping/>
  </p:clrMapOvr>
  <p:transition/>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3851" name="Group 27"/>
          <p:cNvGraphicFramePr>
            <a:graphicFrameLocks noGrp="1"/>
          </p:cNvGraphicFramePr>
          <p:nvPr>
            <p:extLst>
              <p:ext uri="{D42A27DB-BD31-4B8C-83A1-F6EECF244321}">
                <p14:modId xmlns:p14="http://schemas.microsoft.com/office/powerpoint/2010/main" val="1262220728"/>
              </p:ext>
            </p:extLst>
          </p:nvPr>
        </p:nvGraphicFramePr>
        <p:xfrm>
          <a:off x="0" y="451504"/>
          <a:ext cx="9144000" cy="4184409"/>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966756990"/>
                    </a:ext>
                  </a:extLst>
                </a:gridCol>
              </a:tblGrid>
              <a:tr h="1921269">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toi ô martyr,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 héros courageux,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 persévérant,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Arial" charset="0"/>
                          <a:cs typeface="Arial" pitchFamily="34" charset="0"/>
                        </a:rPr>
                        <a:t>abba</a:t>
                      </a:r>
                      <a:r>
                        <a:rPr kumimoji="0" lang="fr-FR" sz="2800" b="0" i="0" u="none" strike="noStrike" cap="none" normalizeH="0" baseline="0" dirty="0">
                          <a:ln>
                            <a:noFill/>
                          </a:ln>
                          <a:solidFill>
                            <a:schemeClr val="tx1"/>
                          </a:solidFill>
                          <a:effectLst/>
                          <a:latin typeface="Arial" charset="0"/>
                          <a:cs typeface="Arial" pitchFamily="34" charset="0"/>
                        </a:rPr>
                        <a:t> Mina de Fayat.</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لك أيها الشهيد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للشجاع البطل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للابس الجهاد.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القديس ابا مينا.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84006">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pimarturoc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piswij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n~genneoc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piaylovoroc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pia~gioc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M/</a:t>
                      </a:r>
                      <a:r>
                        <a:rPr kumimoji="0" lang="en-US" sz="4000" b="0" i="0" u="none" strike="noStrike" cap="none" normalizeH="0" baseline="0" dirty="0" err="1">
                          <a:ln>
                            <a:noFill/>
                          </a:ln>
                          <a:solidFill>
                            <a:srgbClr val="FFFF00"/>
                          </a:solidFill>
                          <a:effectLst/>
                          <a:latin typeface="Coptic1" pitchFamily="2" charset="0"/>
                          <a:cs typeface="Arial" charset="0"/>
                        </a:rPr>
                        <a:t>na</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utoShape 36">
            <a:hlinkClick r:id="rId3" action="ppaction://hlinksldjump" highlightClick="1"/>
          </p:cNvPr>
          <p:cNvSpPr>
            <a:spLocks noChangeArrowheads="1"/>
          </p:cNvSpPr>
          <p:nvPr/>
        </p:nvSpPr>
        <p:spPr bwMode="auto">
          <a:xfrm>
            <a:off x="7620000" y="4082859"/>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Action Button: Custom 6">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112">
            <a:hlinkClick r:id="rId5" action="ppaction://hlinksldjump" highlightClick="1"/>
            <a:extLst>
              <a:ext uri="{FF2B5EF4-FFF2-40B4-BE49-F238E27FC236}">
                <a16:creationId xmlns:a16="http://schemas.microsoft.com/office/drawing/2014/main" id="{F7047B74-A69C-4A47-ACED-EF4CA98CB261}"/>
              </a:ext>
            </a:extLst>
          </p:cNvPr>
          <p:cNvSpPr>
            <a:spLocks noChangeArrowheads="1"/>
          </p:cNvSpPr>
          <p:nvPr/>
        </p:nvSpPr>
        <p:spPr bwMode="auto">
          <a:xfrm>
            <a:off x="7010400" y="4667250"/>
            <a:ext cx="2133600" cy="4762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15">
            <a:hlinkClick r:id="rId6" action="ppaction://hlinksldjump" highlightClick="1"/>
            <a:extLst>
              <a:ext uri="{FF2B5EF4-FFF2-40B4-BE49-F238E27FC236}">
                <a16:creationId xmlns:a16="http://schemas.microsoft.com/office/drawing/2014/main" id="{01BDE7E9-0CA0-457F-AD4C-C351CC134461}"/>
              </a:ext>
            </a:extLst>
          </p:cNvPr>
          <p:cNvSpPr>
            <a:spLocks noChangeArrowheads="1"/>
          </p:cNvSpPr>
          <p:nvPr/>
        </p:nvSpPr>
        <p:spPr bwMode="auto">
          <a:xfrm>
            <a:off x="4931924" y="4635913"/>
            <a:ext cx="1981200"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1" name="Tableau 3">
            <a:extLst>
              <a:ext uri="{FF2B5EF4-FFF2-40B4-BE49-F238E27FC236}">
                <a16:creationId xmlns:a16="http://schemas.microsoft.com/office/drawing/2014/main" id="{2335CBD8-C05E-4289-925E-673A6B875AB0}"/>
              </a:ext>
            </a:extLst>
          </p:cNvPr>
          <p:cNvGraphicFramePr>
            <a:graphicFrameLocks noGrp="1"/>
          </p:cNvGraphicFramePr>
          <p:nvPr>
            <p:extLst>
              <p:ext uri="{D42A27DB-BD31-4B8C-83A1-F6EECF244321}">
                <p14:modId xmlns:p14="http://schemas.microsoft.com/office/powerpoint/2010/main" val="498492156"/>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St Mina - </a:t>
                      </a:r>
                      <a:r>
                        <a:rPr lang="ar-EG" sz="1800" dirty="0" err="1">
                          <a:solidFill>
                            <a:srgbClr val="FFFFFF"/>
                          </a:solidFill>
                          <a:latin typeface="Arial" charset="0"/>
                          <a:cs typeface="Arial" charset="0"/>
                        </a:rPr>
                        <a:t>مارمينا</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874219507"/>
      </p:ext>
    </p:extLst>
  </p:cSld>
  <p:clrMapOvr>
    <a:masterClrMapping/>
  </p:clrMapOvr>
  <p:transition/>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AutoShape 36">
            <a:hlinkClick r:id="rId2" action="ppaction://hlinksldjump" highlightClick="1"/>
          </p:cNvPr>
          <p:cNvSpPr>
            <a:spLocks noChangeArrowheads="1"/>
          </p:cNvSpPr>
          <p:nvPr/>
        </p:nvSpPr>
        <p:spPr bwMode="auto">
          <a:xfrm>
            <a:off x="7162800" y="4532710"/>
            <a:ext cx="1981200" cy="607021"/>
          </a:xfrm>
          <a:prstGeom prst="actionButtonBlank">
            <a:avLst/>
          </a:prstGeom>
          <a:solidFill>
            <a:schemeClr val="accent2"/>
          </a:solidFill>
          <a:ln w="31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9" name="Action Button: Custom 58">
            <a:hlinkClick r:id="rId3" action="ppaction://hlinksldjump" highlightClick="1"/>
          </p:cNvPr>
          <p:cNvSpPr/>
          <p:nvPr/>
        </p:nvSpPr>
        <p:spPr bwMode="auto">
          <a:xfrm>
            <a:off x="1120355" y="4968281"/>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0" name="AutoShape 15">
            <a:hlinkClick r:id="rId4" action="ppaction://hlinksldjump" highlightClick="1"/>
            <a:extLst>
              <a:ext uri="{FF2B5EF4-FFF2-40B4-BE49-F238E27FC236}">
                <a16:creationId xmlns:a16="http://schemas.microsoft.com/office/drawing/2014/main" id="{2905C72D-A1DC-4E1A-B3C0-A62FA81CE80D}"/>
              </a:ext>
            </a:extLst>
          </p:cNvPr>
          <p:cNvSpPr>
            <a:spLocks noChangeArrowheads="1"/>
          </p:cNvSpPr>
          <p:nvPr/>
        </p:nvSpPr>
        <p:spPr bwMode="auto">
          <a:xfrm>
            <a:off x="7162800" y="3908993"/>
            <a:ext cx="1981200"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2" name="Tableau 1">
            <a:extLst>
              <a:ext uri="{FF2B5EF4-FFF2-40B4-BE49-F238E27FC236}">
                <a16:creationId xmlns:a16="http://schemas.microsoft.com/office/drawing/2014/main" id="{F1E05125-F577-43AC-9586-C9DFCD041717}"/>
              </a:ext>
            </a:extLst>
          </p:cNvPr>
          <p:cNvGraphicFramePr>
            <a:graphicFrameLocks noGrp="1"/>
          </p:cNvGraphicFramePr>
          <p:nvPr>
            <p:extLst>
              <p:ext uri="{D42A27DB-BD31-4B8C-83A1-F6EECF244321}">
                <p14:modId xmlns:p14="http://schemas.microsoft.com/office/powerpoint/2010/main" val="1258386121"/>
              </p:ext>
            </p:extLst>
          </p:nvPr>
        </p:nvGraphicFramePr>
        <p:xfrm>
          <a:off x="1524000" y="8617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115996722"/>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400" b="0" dirty="0"/>
                        <a:t>Menu pour les </a:t>
                      </a:r>
                      <a:r>
                        <a:rPr lang="en-CA" sz="1400" b="0" dirty="0" err="1"/>
                        <a:t>Quatrins</a:t>
                      </a:r>
                      <a:r>
                        <a:rPr lang="en-CA" sz="1400" b="0" dirty="0"/>
                        <a:t> des Saints - </a:t>
                      </a:r>
                      <a:r>
                        <a:rPr lang="ar-EG" sz="1400" dirty="0"/>
                        <a:t>قائمه</a:t>
                      </a:r>
                      <a:endParaRPr lang="en-CA" sz="14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6513484"/>
                  </a:ext>
                </a:extLst>
              </a:tr>
            </a:tbl>
          </a:graphicData>
        </a:graphic>
      </p:graphicFrame>
      <p:sp>
        <p:nvSpPr>
          <p:cNvPr id="26" name="Text Box 78">
            <a:hlinkClick r:id="rId5" action="ppaction://hlinksldjump"/>
            <a:extLst>
              <a:ext uri="{FF2B5EF4-FFF2-40B4-BE49-F238E27FC236}">
                <a16:creationId xmlns:a16="http://schemas.microsoft.com/office/drawing/2014/main" id="{2A07B3D0-E291-47A1-BACC-65BBC5450787}"/>
              </a:ext>
            </a:extLst>
          </p:cNvPr>
          <p:cNvSpPr txBox="1">
            <a:spLocks noChangeArrowheads="1"/>
          </p:cNvSpPr>
          <p:nvPr/>
        </p:nvSpPr>
        <p:spPr bwMode="auto">
          <a:xfrm>
            <a:off x="3527844" y="4608550"/>
            <a:ext cx="2362200" cy="5349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lvl="0" algn="ctr" defTabSz="914400" fontAlgn="base">
              <a:lnSpc>
                <a:spcPct val="90000"/>
              </a:lnSpc>
              <a:spcBef>
                <a:spcPct val="0"/>
              </a:spcBef>
              <a:spcAft>
                <a:spcPct val="0"/>
              </a:spcAf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du carillon Menu fêtes - </a:t>
            </a:r>
            <a:r>
              <a:rPr lang="ar-EG" dirty="0"/>
              <a:t>قائمه الأعياد</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4" name="AutoShape 15">
            <a:hlinkClick r:id="rId6" action="ppaction://hlinksldjump" highlightClick="1"/>
            <a:extLst>
              <a:ext uri="{FF2B5EF4-FFF2-40B4-BE49-F238E27FC236}">
                <a16:creationId xmlns:a16="http://schemas.microsoft.com/office/drawing/2014/main" id="{12C2613C-FB8C-4BD3-9A6D-3DB6FC106336}"/>
              </a:ext>
            </a:extLst>
          </p:cNvPr>
          <p:cNvSpPr>
            <a:spLocks noChangeArrowheads="1"/>
          </p:cNvSpPr>
          <p:nvPr/>
        </p:nvSpPr>
        <p:spPr bwMode="auto">
          <a:xfrm>
            <a:off x="167854" y="1922062"/>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rtl="1" fontAlgn="base">
              <a:lnSpc>
                <a:spcPct val="80000"/>
              </a:lnSpc>
              <a:spcBef>
                <a:spcPct val="0"/>
              </a:spcBef>
              <a:spcAft>
                <a:spcPct val="0"/>
              </a:spcAft>
              <a:defRPr/>
            </a:pPr>
            <a:r>
              <a:rPr lang="fr-FR" sz="1400" dirty="0">
                <a:solidFill>
                  <a:srgbClr val="FFFFFF"/>
                </a:solidFill>
                <a:latin typeface="Arial" charset="0"/>
                <a:cs typeface="Arial" charset="0"/>
              </a:rPr>
              <a:t>4 animaux incorporels</a:t>
            </a:r>
          </a:p>
          <a:p>
            <a:pPr lvl="0" algn="ctr" defTabSz="914400" rtl="1" fontAlgn="base">
              <a:lnSpc>
                <a:spcPct val="80000"/>
              </a:lnSpc>
              <a:spcBef>
                <a:spcPct val="0"/>
              </a:spcBef>
              <a:spcAft>
                <a:spcPct val="0"/>
              </a:spcAft>
              <a:defRPr/>
            </a:pPr>
            <a:r>
              <a:rPr lang="ar-EG" sz="1400" dirty="0">
                <a:solidFill>
                  <a:srgbClr val="FFFFFF"/>
                </a:solidFill>
                <a:latin typeface="Arial" charset="0"/>
                <a:cs typeface="Arial" charset="0"/>
              </a:rPr>
              <a:t>أربعة الكائنات</a:t>
            </a:r>
            <a:endParaRPr lang="en-CA" sz="1400" dirty="0">
              <a:solidFill>
                <a:srgbClr val="FFFFFF"/>
              </a:solidFill>
              <a:latin typeface="Arial" charset="0"/>
              <a:cs typeface="Arial" charset="0"/>
            </a:endParaRPr>
          </a:p>
        </p:txBody>
      </p:sp>
      <p:sp>
        <p:nvSpPr>
          <p:cNvPr id="25" name="AutoShape 15">
            <a:hlinkClick r:id="rId7" action="ppaction://hlinksldjump" highlightClick="1"/>
            <a:extLst>
              <a:ext uri="{FF2B5EF4-FFF2-40B4-BE49-F238E27FC236}">
                <a16:creationId xmlns:a16="http://schemas.microsoft.com/office/drawing/2014/main" id="{DCD9F46E-B6E4-480C-A051-26ABDF030988}"/>
              </a:ext>
            </a:extLst>
          </p:cNvPr>
          <p:cNvSpPr>
            <a:spLocks noChangeArrowheads="1"/>
          </p:cNvSpPr>
          <p:nvPr/>
        </p:nvSpPr>
        <p:spPr bwMode="auto">
          <a:xfrm>
            <a:off x="167854" y="678903"/>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err="1">
                <a:solidFill>
                  <a:srgbClr val="FFFFFF"/>
                </a:solidFill>
                <a:latin typeface="Arial" charset="0"/>
                <a:cs typeface="Arial" charset="0"/>
              </a:rPr>
              <a:t>Arch.Michel</a:t>
            </a:r>
            <a:r>
              <a:rPr lang="en-CA" sz="1400" dirty="0">
                <a:solidFill>
                  <a:srgbClr val="FFFFFF"/>
                </a:solidFill>
                <a:latin typeface="Arial" charset="0"/>
                <a:cs typeface="Arial" charset="0"/>
              </a:rPr>
              <a:t> &amp; Gabriel</a:t>
            </a:r>
          </a:p>
          <a:p>
            <a:pPr lvl="0" algn="ctr" defTabSz="914400" rtl="1" fontAlgn="base">
              <a:lnSpc>
                <a:spcPct val="80000"/>
              </a:lnSpc>
              <a:spcBef>
                <a:spcPct val="0"/>
              </a:spcBef>
              <a:spcAft>
                <a:spcPct val="0"/>
              </a:spcAft>
              <a:defRPr/>
            </a:pPr>
            <a:r>
              <a:rPr lang="ar-EG" sz="1400" dirty="0">
                <a:solidFill>
                  <a:srgbClr val="FFFFFF"/>
                </a:solidFill>
                <a:latin typeface="Arial" charset="0"/>
                <a:cs typeface="Arial" charset="0"/>
              </a:rPr>
              <a:t>الملاك ميخائيل</a:t>
            </a:r>
            <a:r>
              <a:rPr lang="fr-FR" sz="1400" dirty="0">
                <a:solidFill>
                  <a:srgbClr val="FFFFFF"/>
                </a:solidFill>
                <a:latin typeface="Arial" charset="0"/>
                <a:cs typeface="Arial" charset="0"/>
              </a:rPr>
              <a:t> </a:t>
            </a:r>
            <a:r>
              <a:rPr lang="ar-EG" sz="1400" dirty="0">
                <a:solidFill>
                  <a:srgbClr val="FFFFFF"/>
                </a:solidFill>
                <a:latin typeface="Arial" charset="0"/>
                <a:cs typeface="Arial" charset="0"/>
              </a:rPr>
              <a:t>و</a:t>
            </a:r>
            <a:r>
              <a:rPr lang="fr-FR" sz="1400" dirty="0">
                <a:solidFill>
                  <a:srgbClr val="FFFFFF"/>
                </a:solidFill>
                <a:latin typeface="Arial" charset="0"/>
                <a:cs typeface="Arial" charset="0"/>
              </a:rPr>
              <a:t> </a:t>
            </a:r>
            <a:r>
              <a:rPr lang="ar-EG" sz="1400" dirty="0" err="1">
                <a:solidFill>
                  <a:srgbClr val="FFFFFF"/>
                </a:solidFill>
                <a:latin typeface="Arial" charset="0"/>
                <a:cs typeface="Arial" charset="0"/>
              </a:rPr>
              <a:t>غبريا</a:t>
            </a:r>
            <a:endParaRPr lang="en-CA" sz="1400" dirty="0">
              <a:solidFill>
                <a:srgbClr val="FFFFFF"/>
              </a:solidFill>
              <a:latin typeface="Arial" charset="0"/>
              <a:cs typeface="Arial" charset="0"/>
            </a:endParaRPr>
          </a:p>
        </p:txBody>
      </p:sp>
      <p:sp>
        <p:nvSpPr>
          <p:cNvPr id="28" name="AutoShape 15">
            <a:hlinkClick r:id="rId8" action="ppaction://hlinksldjump" highlightClick="1"/>
            <a:extLst>
              <a:ext uri="{FF2B5EF4-FFF2-40B4-BE49-F238E27FC236}">
                <a16:creationId xmlns:a16="http://schemas.microsoft.com/office/drawing/2014/main" id="{DF61CC6B-B8EE-4EE8-BB1D-08CBFD029DCC}"/>
              </a:ext>
            </a:extLst>
          </p:cNvPr>
          <p:cNvSpPr>
            <a:spLocks noChangeArrowheads="1"/>
          </p:cNvSpPr>
          <p:nvPr/>
        </p:nvSpPr>
        <p:spPr bwMode="auto">
          <a:xfrm>
            <a:off x="4708944" y="1300972"/>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Saint George</a:t>
            </a:r>
            <a:endParaRPr lang="ar-EG" sz="1400" dirty="0">
              <a:solidFill>
                <a:srgbClr val="FFFFFF"/>
              </a:solidFill>
              <a:latin typeface="Arial" charset="0"/>
              <a:cs typeface="Arial" charset="0"/>
            </a:endParaRPr>
          </a:p>
          <a:p>
            <a:pPr lvl="0" algn="ctr" defTabSz="914400" fontAlgn="base">
              <a:lnSpc>
                <a:spcPct val="80000"/>
              </a:lnSpc>
              <a:spcBef>
                <a:spcPct val="0"/>
              </a:spcBef>
              <a:spcAft>
                <a:spcPct val="0"/>
              </a:spcAft>
              <a:defRPr/>
            </a:pPr>
            <a:r>
              <a:rPr lang="ar-EG" sz="1400" dirty="0" err="1">
                <a:solidFill>
                  <a:srgbClr val="FFFFFF"/>
                </a:solidFill>
                <a:latin typeface="Arial" charset="0"/>
                <a:cs typeface="Arial" charset="0"/>
              </a:rPr>
              <a:t>مارجرجس</a:t>
            </a:r>
            <a:endParaRPr lang="en-CA" sz="1400" dirty="0">
              <a:solidFill>
                <a:srgbClr val="FFFFFF"/>
              </a:solidFill>
              <a:latin typeface="Arial" charset="0"/>
              <a:cs typeface="Arial" charset="0"/>
            </a:endParaRPr>
          </a:p>
        </p:txBody>
      </p:sp>
      <p:sp>
        <p:nvSpPr>
          <p:cNvPr id="29" name="AutoShape 15">
            <a:hlinkClick r:id="rId9" action="ppaction://hlinksldjump" highlightClick="1"/>
            <a:extLst>
              <a:ext uri="{FF2B5EF4-FFF2-40B4-BE49-F238E27FC236}">
                <a16:creationId xmlns:a16="http://schemas.microsoft.com/office/drawing/2014/main" id="{B6336DBA-5F07-4114-8182-292C5FA318D9}"/>
              </a:ext>
            </a:extLst>
          </p:cNvPr>
          <p:cNvSpPr>
            <a:spLocks noChangeArrowheads="1"/>
          </p:cNvSpPr>
          <p:nvPr/>
        </p:nvSpPr>
        <p:spPr bwMode="auto">
          <a:xfrm>
            <a:off x="6935039" y="1299993"/>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St Pierre et St Paul</a:t>
            </a: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القديسان بولس وبطرس</a:t>
            </a:r>
            <a:endParaRPr lang="en-CA" sz="1400" dirty="0">
              <a:solidFill>
                <a:srgbClr val="FFFFFF"/>
              </a:solidFill>
              <a:latin typeface="Arial" charset="0"/>
              <a:cs typeface="Arial" charset="0"/>
            </a:endParaRPr>
          </a:p>
        </p:txBody>
      </p:sp>
      <p:sp>
        <p:nvSpPr>
          <p:cNvPr id="30" name="AutoShape 15">
            <a:hlinkClick r:id="rId10" action="ppaction://hlinksldjump" highlightClick="1"/>
            <a:extLst>
              <a:ext uri="{FF2B5EF4-FFF2-40B4-BE49-F238E27FC236}">
                <a16:creationId xmlns:a16="http://schemas.microsoft.com/office/drawing/2014/main" id="{380A056B-06E8-4B89-B80D-D89B1A67E58F}"/>
              </a:ext>
            </a:extLst>
          </p:cNvPr>
          <p:cNvSpPr>
            <a:spLocks noChangeArrowheads="1"/>
          </p:cNvSpPr>
          <p:nvPr/>
        </p:nvSpPr>
        <p:spPr bwMode="auto">
          <a:xfrm>
            <a:off x="2482849" y="1929246"/>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Les </a:t>
            </a:r>
            <a:r>
              <a:rPr lang="en-CA" sz="1400" dirty="0" err="1">
                <a:solidFill>
                  <a:srgbClr val="FFFFFF"/>
                </a:solidFill>
                <a:latin typeface="Arial" charset="0"/>
                <a:cs typeface="Arial" charset="0"/>
              </a:rPr>
              <a:t>Apôtres</a:t>
            </a:r>
            <a:endParaRPr lang="en-CA" sz="1400" dirty="0">
              <a:solidFill>
                <a:srgbClr val="FFFFFF"/>
              </a:solidFill>
              <a:latin typeface="Arial" charset="0"/>
              <a:cs typeface="Arial" charset="0"/>
            </a:endParaRP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الرسل</a:t>
            </a:r>
            <a:endParaRPr lang="en-CA" sz="1400" dirty="0">
              <a:solidFill>
                <a:srgbClr val="FFFFFF"/>
              </a:solidFill>
              <a:latin typeface="Arial" charset="0"/>
              <a:cs typeface="Arial" charset="0"/>
            </a:endParaRPr>
          </a:p>
        </p:txBody>
      </p:sp>
      <p:sp>
        <p:nvSpPr>
          <p:cNvPr id="31" name="AutoShape 15">
            <a:hlinkClick r:id="rId11" action="ppaction://hlinksldjump" highlightClick="1"/>
            <a:extLst>
              <a:ext uri="{FF2B5EF4-FFF2-40B4-BE49-F238E27FC236}">
                <a16:creationId xmlns:a16="http://schemas.microsoft.com/office/drawing/2014/main" id="{F4F95E00-A5B8-4BCD-981B-C5CAD08E1CDE}"/>
              </a:ext>
            </a:extLst>
          </p:cNvPr>
          <p:cNvSpPr>
            <a:spLocks noChangeArrowheads="1"/>
          </p:cNvSpPr>
          <p:nvPr/>
        </p:nvSpPr>
        <p:spPr bwMode="auto">
          <a:xfrm>
            <a:off x="4708944" y="685108"/>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Saint Etienne</a:t>
            </a: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الشهيد </a:t>
            </a:r>
            <a:r>
              <a:rPr lang="ar-EG" sz="1400" dirty="0" err="1">
                <a:solidFill>
                  <a:srgbClr val="FFFFFF"/>
                </a:solidFill>
                <a:latin typeface="Arial" charset="0"/>
                <a:cs typeface="Arial" charset="0"/>
              </a:rPr>
              <a:t>إسطفانوس</a:t>
            </a:r>
            <a:endParaRPr lang="en-CA" sz="1400" dirty="0">
              <a:solidFill>
                <a:srgbClr val="FFFFFF"/>
              </a:solidFill>
              <a:latin typeface="Arial" charset="0"/>
              <a:cs typeface="Arial" charset="0"/>
            </a:endParaRPr>
          </a:p>
        </p:txBody>
      </p:sp>
      <p:sp>
        <p:nvSpPr>
          <p:cNvPr id="32" name="AutoShape 15">
            <a:hlinkClick r:id="rId12" action="ppaction://hlinksldjump" highlightClick="1"/>
            <a:extLst>
              <a:ext uri="{FF2B5EF4-FFF2-40B4-BE49-F238E27FC236}">
                <a16:creationId xmlns:a16="http://schemas.microsoft.com/office/drawing/2014/main" id="{C8EF6008-E921-47F5-94C3-1195781FE014}"/>
              </a:ext>
            </a:extLst>
          </p:cNvPr>
          <p:cNvSpPr>
            <a:spLocks noChangeArrowheads="1"/>
          </p:cNvSpPr>
          <p:nvPr/>
        </p:nvSpPr>
        <p:spPr bwMode="auto">
          <a:xfrm>
            <a:off x="2482849" y="1300972"/>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Jean-Baptiste</a:t>
            </a:r>
          </a:p>
          <a:p>
            <a:pPr lvl="0" algn="ctr" defTabSz="914400" rtl="1" fontAlgn="base">
              <a:lnSpc>
                <a:spcPct val="80000"/>
              </a:lnSpc>
              <a:spcBef>
                <a:spcPct val="0"/>
              </a:spcBef>
              <a:spcAft>
                <a:spcPct val="0"/>
              </a:spcAft>
              <a:defRPr/>
            </a:pPr>
            <a:r>
              <a:rPr lang="ar-EG" sz="1400" dirty="0">
                <a:solidFill>
                  <a:srgbClr val="FFFFFF"/>
                </a:solidFill>
                <a:latin typeface="Arial" charset="0"/>
                <a:cs typeface="Arial" charset="0"/>
              </a:rPr>
              <a:t>يوحنا المعمدان</a:t>
            </a:r>
            <a:endParaRPr lang="en-CA" sz="1400" dirty="0">
              <a:solidFill>
                <a:srgbClr val="FFFFFF"/>
              </a:solidFill>
              <a:latin typeface="Arial" charset="0"/>
              <a:cs typeface="Arial" charset="0"/>
            </a:endParaRPr>
          </a:p>
        </p:txBody>
      </p:sp>
      <p:sp>
        <p:nvSpPr>
          <p:cNvPr id="33" name="AutoShape 15">
            <a:hlinkClick r:id="rId13" action="ppaction://hlinksldjump" highlightClick="1"/>
            <a:extLst>
              <a:ext uri="{FF2B5EF4-FFF2-40B4-BE49-F238E27FC236}">
                <a16:creationId xmlns:a16="http://schemas.microsoft.com/office/drawing/2014/main" id="{C66C968E-3016-47EA-BDA4-8D82E1580A26}"/>
              </a:ext>
            </a:extLst>
          </p:cNvPr>
          <p:cNvSpPr>
            <a:spLocks noChangeArrowheads="1"/>
          </p:cNvSpPr>
          <p:nvPr/>
        </p:nvSpPr>
        <p:spPr bwMode="auto">
          <a:xfrm>
            <a:off x="2482849" y="678903"/>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Les </a:t>
            </a:r>
            <a:r>
              <a:rPr lang="en-CA" sz="1400" dirty="0" err="1">
                <a:solidFill>
                  <a:srgbClr val="FFFFFF"/>
                </a:solidFill>
                <a:latin typeface="Arial" charset="0"/>
                <a:cs typeface="Arial" charset="0"/>
              </a:rPr>
              <a:t>célestes</a:t>
            </a:r>
            <a:endParaRPr lang="en-CA" sz="1400" dirty="0">
              <a:solidFill>
                <a:srgbClr val="FFFFFF"/>
              </a:solidFill>
              <a:latin typeface="Arial" charset="0"/>
              <a:cs typeface="Arial" charset="0"/>
            </a:endParaRPr>
          </a:p>
          <a:p>
            <a:pPr lvl="0" algn="ctr" defTabSz="914400" rtl="1" fontAlgn="base">
              <a:lnSpc>
                <a:spcPct val="80000"/>
              </a:lnSpc>
              <a:spcBef>
                <a:spcPct val="0"/>
              </a:spcBef>
              <a:spcAft>
                <a:spcPct val="0"/>
              </a:spcAft>
              <a:defRPr/>
            </a:pPr>
            <a:r>
              <a:rPr lang="ar-EG" sz="1400" dirty="0" err="1">
                <a:solidFill>
                  <a:srgbClr val="FFFFFF"/>
                </a:solidFill>
                <a:latin typeface="Arial" charset="0"/>
                <a:cs typeface="Arial" charset="0"/>
              </a:rPr>
              <a:t>السمائيين</a:t>
            </a:r>
            <a:endParaRPr lang="en-CA" sz="1400" dirty="0">
              <a:solidFill>
                <a:srgbClr val="FFFFFF"/>
              </a:solidFill>
              <a:latin typeface="Arial" charset="0"/>
              <a:cs typeface="Arial" charset="0"/>
            </a:endParaRPr>
          </a:p>
        </p:txBody>
      </p:sp>
      <p:sp>
        <p:nvSpPr>
          <p:cNvPr id="34" name="AutoShape 15">
            <a:hlinkClick r:id="rId14" action="ppaction://hlinksldjump" highlightClick="1"/>
            <a:extLst>
              <a:ext uri="{FF2B5EF4-FFF2-40B4-BE49-F238E27FC236}">
                <a16:creationId xmlns:a16="http://schemas.microsoft.com/office/drawing/2014/main" id="{08503165-86C7-473F-9B1E-C9CA33F61E49}"/>
              </a:ext>
            </a:extLst>
          </p:cNvPr>
          <p:cNvSpPr>
            <a:spLocks noChangeArrowheads="1"/>
          </p:cNvSpPr>
          <p:nvPr/>
        </p:nvSpPr>
        <p:spPr bwMode="auto">
          <a:xfrm>
            <a:off x="167854" y="2544131"/>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24 </a:t>
            </a:r>
            <a:r>
              <a:rPr lang="en-CA" sz="1400" dirty="0" err="1">
                <a:solidFill>
                  <a:srgbClr val="FFFFFF"/>
                </a:solidFill>
                <a:latin typeface="Arial" charset="0"/>
                <a:cs typeface="Arial" charset="0"/>
              </a:rPr>
              <a:t>Prêtres</a:t>
            </a:r>
            <a:endParaRPr lang="en-CA" sz="1400" dirty="0">
              <a:solidFill>
                <a:srgbClr val="FFFFFF"/>
              </a:solidFill>
              <a:latin typeface="Arial" charset="0"/>
              <a:cs typeface="Arial" charset="0"/>
            </a:endParaRP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أربعة و عشرين قسيس</a:t>
            </a:r>
            <a:endParaRPr lang="en-CA" sz="1400" dirty="0">
              <a:solidFill>
                <a:srgbClr val="FFFFFF"/>
              </a:solidFill>
              <a:latin typeface="Arial" charset="0"/>
              <a:cs typeface="Arial" charset="0"/>
            </a:endParaRPr>
          </a:p>
        </p:txBody>
      </p:sp>
      <p:sp>
        <p:nvSpPr>
          <p:cNvPr id="36" name="AutoShape 15">
            <a:hlinkClick r:id="rId15" action="ppaction://hlinksldjump" highlightClick="1"/>
            <a:extLst>
              <a:ext uri="{FF2B5EF4-FFF2-40B4-BE49-F238E27FC236}">
                <a16:creationId xmlns:a16="http://schemas.microsoft.com/office/drawing/2014/main" id="{32B826FD-A6D8-48CF-B500-D464DA2ABB10}"/>
              </a:ext>
            </a:extLst>
          </p:cNvPr>
          <p:cNvSpPr>
            <a:spLocks noChangeArrowheads="1"/>
          </p:cNvSpPr>
          <p:nvPr/>
        </p:nvSpPr>
        <p:spPr bwMode="auto">
          <a:xfrm>
            <a:off x="167854" y="1299993"/>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err="1">
                <a:solidFill>
                  <a:srgbClr val="FFFFFF"/>
                </a:solidFill>
                <a:latin typeface="Arial" charset="0"/>
                <a:cs typeface="Arial" charset="0"/>
              </a:rPr>
              <a:t>Arch.Raphaël</a:t>
            </a:r>
            <a:r>
              <a:rPr lang="en-CA" sz="1400" dirty="0">
                <a:solidFill>
                  <a:srgbClr val="FFFFFF"/>
                </a:solidFill>
                <a:latin typeface="Arial" charset="0"/>
                <a:cs typeface="Arial" charset="0"/>
              </a:rPr>
              <a:t> &amp; </a:t>
            </a:r>
            <a:r>
              <a:rPr lang="en-CA" sz="1400" dirty="0" err="1">
                <a:solidFill>
                  <a:srgbClr val="FFFFFF"/>
                </a:solidFill>
                <a:latin typeface="Arial" charset="0"/>
                <a:cs typeface="Arial" charset="0"/>
              </a:rPr>
              <a:t>Souriel</a:t>
            </a:r>
            <a:endParaRPr lang="en-CA" sz="1400" dirty="0">
              <a:solidFill>
                <a:srgbClr val="FFFFFF"/>
              </a:solidFill>
              <a:latin typeface="Arial" charset="0"/>
              <a:cs typeface="Arial" charset="0"/>
            </a:endParaRPr>
          </a:p>
          <a:p>
            <a:pPr lvl="0" algn="ctr" defTabSz="914400" rtl="1" fontAlgn="base">
              <a:lnSpc>
                <a:spcPct val="80000"/>
              </a:lnSpc>
              <a:spcBef>
                <a:spcPct val="0"/>
              </a:spcBef>
              <a:spcAft>
                <a:spcPct val="0"/>
              </a:spcAft>
              <a:defRPr/>
            </a:pPr>
            <a:r>
              <a:rPr lang="ar-SA" sz="1400" dirty="0">
                <a:solidFill>
                  <a:srgbClr val="FFFFFF"/>
                </a:solidFill>
                <a:latin typeface="Arial" charset="0"/>
                <a:cs typeface="Arial" charset="0"/>
              </a:rPr>
              <a:t>الملاك </a:t>
            </a:r>
            <a:r>
              <a:rPr lang="ar-EG" sz="1400" dirty="0">
                <a:solidFill>
                  <a:srgbClr val="FFFFFF"/>
                </a:solidFill>
                <a:latin typeface="Arial" charset="0"/>
                <a:cs typeface="Arial" charset="0"/>
              </a:rPr>
              <a:t>رفائيل</a:t>
            </a:r>
            <a:r>
              <a:rPr lang="fr-FR" sz="1400" dirty="0">
                <a:solidFill>
                  <a:srgbClr val="FFFFFF"/>
                </a:solidFill>
                <a:latin typeface="Arial" charset="0"/>
                <a:cs typeface="Arial" charset="0"/>
              </a:rPr>
              <a:t> </a:t>
            </a:r>
            <a:r>
              <a:rPr lang="ar-EG" sz="1400" dirty="0">
                <a:solidFill>
                  <a:srgbClr val="FFFFFF"/>
                </a:solidFill>
                <a:latin typeface="Arial" charset="0"/>
                <a:cs typeface="Arial" charset="0"/>
              </a:rPr>
              <a:t>و</a:t>
            </a:r>
            <a:r>
              <a:rPr lang="fr-FR" sz="1400" dirty="0">
                <a:solidFill>
                  <a:srgbClr val="FFFFFF"/>
                </a:solidFill>
                <a:latin typeface="Arial" charset="0"/>
                <a:cs typeface="Arial" charset="0"/>
              </a:rPr>
              <a:t> </a:t>
            </a:r>
            <a:r>
              <a:rPr lang="ar-EG" sz="1400" dirty="0" err="1">
                <a:solidFill>
                  <a:srgbClr val="FFFFFF"/>
                </a:solidFill>
                <a:latin typeface="Arial" charset="0"/>
                <a:cs typeface="Arial" charset="0"/>
              </a:rPr>
              <a:t>سوريال</a:t>
            </a:r>
            <a:endParaRPr lang="en-CA" sz="1400" dirty="0">
              <a:solidFill>
                <a:srgbClr val="FFFFFF"/>
              </a:solidFill>
              <a:latin typeface="Arial" charset="0"/>
              <a:cs typeface="Arial" charset="0"/>
            </a:endParaRPr>
          </a:p>
        </p:txBody>
      </p:sp>
      <p:sp>
        <p:nvSpPr>
          <p:cNvPr id="37" name="AutoShape 15">
            <a:hlinkClick r:id="rId16" action="ppaction://hlinksldjump" highlightClick="1"/>
            <a:extLst>
              <a:ext uri="{FF2B5EF4-FFF2-40B4-BE49-F238E27FC236}">
                <a16:creationId xmlns:a16="http://schemas.microsoft.com/office/drawing/2014/main" id="{A470BA6A-091E-4F42-8DCB-52C108160325}"/>
              </a:ext>
            </a:extLst>
          </p:cNvPr>
          <p:cNvSpPr>
            <a:spLocks noChangeArrowheads="1"/>
          </p:cNvSpPr>
          <p:nvPr/>
        </p:nvSpPr>
        <p:spPr bwMode="auto">
          <a:xfrm>
            <a:off x="2482849" y="2550336"/>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Saint Marc</a:t>
            </a: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مارمرقس الرسول</a:t>
            </a:r>
            <a:endParaRPr lang="en-CA" sz="1400" dirty="0">
              <a:solidFill>
                <a:srgbClr val="FFFFFF"/>
              </a:solidFill>
              <a:latin typeface="Arial" charset="0"/>
              <a:cs typeface="Arial" charset="0"/>
            </a:endParaRPr>
          </a:p>
        </p:txBody>
      </p:sp>
      <p:sp>
        <p:nvSpPr>
          <p:cNvPr id="38" name="AutoShape 15">
            <a:hlinkClick r:id="rId17" action="ppaction://hlinksldjump" highlightClick="1"/>
            <a:extLst>
              <a:ext uri="{FF2B5EF4-FFF2-40B4-BE49-F238E27FC236}">
                <a16:creationId xmlns:a16="http://schemas.microsoft.com/office/drawing/2014/main" id="{A908A53D-FB0A-4E2B-8E62-CF8A91277B94}"/>
              </a:ext>
            </a:extLst>
          </p:cNvPr>
          <p:cNvSpPr>
            <a:spLocks noChangeArrowheads="1"/>
          </p:cNvSpPr>
          <p:nvPr/>
        </p:nvSpPr>
        <p:spPr bwMode="auto">
          <a:xfrm>
            <a:off x="4708944" y="1923041"/>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Saint Théodore</a:t>
            </a:r>
            <a:endParaRPr lang="ar-EG" sz="1400" dirty="0">
              <a:solidFill>
                <a:srgbClr val="FFFFFF"/>
              </a:solidFill>
              <a:latin typeface="Arial" charset="0"/>
              <a:cs typeface="Arial" charset="0"/>
            </a:endParaRP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القديس تادرس </a:t>
            </a:r>
            <a:r>
              <a:rPr lang="ar-EG" sz="1400" dirty="0" err="1">
                <a:solidFill>
                  <a:srgbClr val="FFFFFF"/>
                </a:solidFill>
                <a:latin typeface="Arial" charset="0"/>
                <a:cs typeface="Arial" charset="0"/>
              </a:rPr>
              <a:t>الشاطبى</a:t>
            </a:r>
            <a:endParaRPr lang="en-CA" sz="1400" dirty="0">
              <a:solidFill>
                <a:srgbClr val="FFFFFF"/>
              </a:solidFill>
              <a:latin typeface="Arial" charset="0"/>
              <a:cs typeface="Arial" charset="0"/>
            </a:endParaRPr>
          </a:p>
        </p:txBody>
      </p:sp>
      <p:sp>
        <p:nvSpPr>
          <p:cNvPr id="39" name="AutoShape 15">
            <a:hlinkClick r:id="rId18" action="ppaction://hlinksldjump" highlightClick="1"/>
            <a:extLst>
              <a:ext uri="{FF2B5EF4-FFF2-40B4-BE49-F238E27FC236}">
                <a16:creationId xmlns:a16="http://schemas.microsoft.com/office/drawing/2014/main" id="{A88237C5-C7F4-452D-8F0B-206AB9B5639B}"/>
              </a:ext>
            </a:extLst>
          </p:cNvPr>
          <p:cNvSpPr>
            <a:spLocks noChangeArrowheads="1"/>
          </p:cNvSpPr>
          <p:nvPr/>
        </p:nvSpPr>
        <p:spPr bwMode="auto">
          <a:xfrm>
            <a:off x="4708944" y="2551315"/>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err="1">
                <a:solidFill>
                  <a:srgbClr val="FFFFFF"/>
                </a:solidFill>
                <a:latin typeface="Arial" charset="0"/>
                <a:cs typeface="Arial" charset="0"/>
              </a:rPr>
              <a:t>Philopatir</a:t>
            </a:r>
            <a:r>
              <a:rPr lang="en-CA" sz="1400" dirty="0">
                <a:solidFill>
                  <a:srgbClr val="FFFFFF"/>
                </a:solidFill>
                <a:latin typeface="Arial" charset="0"/>
                <a:cs typeface="Arial" charset="0"/>
              </a:rPr>
              <a:t> </a:t>
            </a:r>
            <a:r>
              <a:rPr lang="en-CA" sz="1400" dirty="0" err="1">
                <a:solidFill>
                  <a:srgbClr val="FFFFFF"/>
                </a:solidFill>
                <a:latin typeface="Arial" charset="0"/>
                <a:cs typeface="Arial" charset="0"/>
              </a:rPr>
              <a:t>Mercorios</a:t>
            </a:r>
            <a:endParaRPr lang="ar-EG" sz="1400" dirty="0">
              <a:solidFill>
                <a:srgbClr val="FFFFFF"/>
              </a:solidFill>
              <a:latin typeface="Arial" charset="0"/>
              <a:cs typeface="Arial" charset="0"/>
            </a:endParaRP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الشهيد </a:t>
            </a:r>
            <a:r>
              <a:rPr lang="ar-EG" sz="1400" dirty="0" err="1">
                <a:solidFill>
                  <a:srgbClr val="FFFFFF"/>
                </a:solidFill>
                <a:latin typeface="Arial" charset="0"/>
                <a:cs typeface="Arial" charset="0"/>
              </a:rPr>
              <a:t>فيلوباتير</a:t>
            </a:r>
            <a:endParaRPr lang="en-CA" sz="1400" dirty="0">
              <a:solidFill>
                <a:srgbClr val="FFFFFF"/>
              </a:solidFill>
              <a:latin typeface="Arial" charset="0"/>
              <a:cs typeface="Arial" charset="0"/>
            </a:endParaRPr>
          </a:p>
        </p:txBody>
      </p:sp>
      <p:sp>
        <p:nvSpPr>
          <p:cNvPr id="44" name="AutoShape 15">
            <a:hlinkClick r:id="rId19" action="ppaction://hlinksldjump" highlightClick="1"/>
            <a:extLst>
              <a:ext uri="{FF2B5EF4-FFF2-40B4-BE49-F238E27FC236}">
                <a16:creationId xmlns:a16="http://schemas.microsoft.com/office/drawing/2014/main" id="{9DD9B3FE-271E-4638-B39C-6538EDC84B6D}"/>
              </a:ext>
            </a:extLst>
          </p:cNvPr>
          <p:cNvSpPr>
            <a:spLocks noChangeArrowheads="1"/>
          </p:cNvSpPr>
          <p:nvPr/>
        </p:nvSpPr>
        <p:spPr bwMode="auto">
          <a:xfrm>
            <a:off x="6935039" y="687373"/>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St Mina</a:t>
            </a:r>
            <a:endParaRPr lang="ar-EG" sz="1400" dirty="0">
              <a:solidFill>
                <a:srgbClr val="FFFFFF"/>
              </a:solidFill>
              <a:latin typeface="Arial" charset="0"/>
              <a:cs typeface="Arial" charset="0"/>
            </a:endParaRPr>
          </a:p>
          <a:p>
            <a:pPr lvl="0" algn="ctr" defTabSz="914400" fontAlgn="base">
              <a:lnSpc>
                <a:spcPct val="80000"/>
              </a:lnSpc>
              <a:spcBef>
                <a:spcPct val="0"/>
              </a:spcBef>
              <a:spcAft>
                <a:spcPct val="0"/>
              </a:spcAft>
              <a:defRPr/>
            </a:pPr>
            <a:r>
              <a:rPr lang="ar-EG" sz="1400" dirty="0" err="1">
                <a:solidFill>
                  <a:srgbClr val="FFFFFF"/>
                </a:solidFill>
                <a:latin typeface="Arial" charset="0"/>
                <a:cs typeface="Arial" charset="0"/>
              </a:rPr>
              <a:t>مارمينا</a:t>
            </a:r>
            <a:endParaRPr lang="en-CA" sz="1400" dirty="0">
              <a:solidFill>
                <a:srgbClr val="FFFFFF"/>
              </a:solidFill>
              <a:latin typeface="Arial" charset="0"/>
              <a:cs typeface="Arial" charset="0"/>
            </a:endParaRPr>
          </a:p>
        </p:txBody>
      </p:sp>
      <p:sp>
        <p:nvSpPr>
          <p:cNvPr id="63" name="ZoneTexte 62">
            <a:extLst>
              <a:ext uri="{FF2B5EF4-FFF2-40B4-BE49-F238E27FC236}">
                <a16:creationId xmlns:a16="http://schemas.microsoft.com/office/drawing/2014/main" id="{C1717154-4B0B-4567-A077-DBABDC545319}"/>
              </a:ext>
            </a:extLst>
          </p:cNvPr>
          <p:cNvSpPr txBox="1"/>
          <p:nvPr/>
        </p:nvSpPr>
        <p:spPr>
          <a:xfrm>
            <a:off x="8481266" y="3327611"/>
            <a:ext cx="717549" cy="461665"/>
          </a:xfrm>
          <a:prstGeom prst="rect">
            <a:avLst/>
          </a:prstGeom>
          <a:noFill/>
        </p:spPr>
        <p:txBody>
          <a:bodyPr wrap="square" rtlCol="0">
            <a:spAutoFit/>
          </a:bodyPr>
          <a:lstStyle/>
          <a:p>
            <a:r>
              <a:rPr lang="fr-FR" sz="2400" dirty="0"/>
              <a:t>1/2</a:t>
            </a:r>
          </a:p>
        </p:txBody>
      </p:sp>
    </p:spTree>
    <p:extLst>
      <p:ext uri="{BB962C8B-B14F-4D97-AF65-F5344CB8AC3E}">
        <p14:creationId xmlns:p14="http://schemas.microsoft.com/office/powerpoint/2010/main" val="403325451"/>
      </p:ext>
    </p:extLst>
  </p:cSld>
  <p:clrMapOvr>
    <a:masterClrMapping/>
  </p:clrMapOvr>
  <p:transition advClick="0"/>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39" name="AutoShape 21">
            <a:hlinkClick r:id="rId2" action="ppaction://hlinksldjump" highlightClick="1"/>
          </p:cNvPr>
          <p:cNvSpPr>
            <a:spLocks noChangeArrowheads="1"/>
          </p:cNvSpPr>
          <p:nvPr/>
        </p:nvSpPr>
        <p:spPr bwMode="auto">
          <a:xfrm>
            <a:off x="180554" y="2464112"/>
            <a:ext cx="1905002"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Ste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Demiana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القديسة دميانة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42" name="AutoShape 25">
            <a:hlinkClick r:id="rId3" action="ppaction://hlinksldjump" highlightClick="1"/>
          </p:cNvPr>
          <p:cNvSpPr>
            <a:spLocks noChangeArrowheads="1"/>
          </p:cNvSpPr>
          <p:nvPr/>
        </p:nvSpPr>
        <p:spPr bwMode="auto">
          <a:xfrm>
            <a:off x="2451099" y="1869684"/>
            <a:ext cx="1905002"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400" dirty="0">
                <a:solidFill>
                  <a:srgbClr val="FFFFFF"/>
                </a:solidFill>
                <a:latin typeface="Arial" charset="0"/>
                <a:cs typeface="Arial" charset="0"/>
              </a:rPr>
              <a:t>Ste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Julianna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القديسة يوليانة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0" name="AutoShape 37">
            <a:hlinkClick r:id="rId4" action="ppaction://hlinksldjump" highlightClick="1"/>
          </p:cNvPr>
          <p:cNvSpPr>
            <a:spLocks noChangeArrowheads="1"/>
          </p:cNvSpPr>
          <p:nvPr/>
        </p:nvSpPr>
        <p:spPr bwMode="auto">
          <a:xfrm>
            <a:off x="6992187" y="649719"/>
            <a:ext cx="1905003"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Antoine &amp; St Paul</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الأنبا بولا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2" name="AutoShape 40">
            <a:hlinkClick r:id="rId5" action="ppaction://hlinksldjump" highlightClick="1"/>
          </p:cNvPr>
          <p:cNvSpPr>
            <a:spLocks noChangeArrowheads="1"/>
          </p:cNvSpPr>
          <p:nvPr/>
        </p:nvSpPr>
        <p:spPr bwMode="auto">
          <a:xfrm>
            <a:off x="180554" y="641787"/>
            <a:ext cx="1905002"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Serge et Bacchus</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سرجيوس و واخس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3" name="AutoShape 41">
            <a:hlinkClick r:id="rId6" action="ppaction://hlinksldjump" highlightClick="1"/>
          </p:cNvPr>
          <p:cNvSpPr>
            <a:spLocks noChangeArrowheads="1"/>
          </p:cNvSpPr>
          <p:nvPr/>
        </p:nvSpPr>
        <p:spPr bwMode="auto">
          <a:xfrm>
            <a:off x="2451099" y="2464112"/>
            <a:ext cx="1905002"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Macaire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le Grand</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مقاريوس الكبير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5" name="AutoShape 44">
            <a:hlinkClick r:id="rId7" action="ppaction://hlinksldjump" highlightClick="1"/>
          </p:cNvPr>
          <p:cNvSpPr>
            <a:spLocks noChangeArrowheads="1"/>
          </p:cNvSpPr>
          <p:nvPr/>
        </p:nvSpPr>
        <p:spPr bwMode="auto">
          <a:xfrm>
            <a:off x="180554" y="1277549"/>
            <a:ext cx="1905002"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Côme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&amp; Damien</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قزمان و دميان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9" name="AutoShape 52">
            <a:hlinkClick r:id="rId8" action="ppaction://hlinksldjump" highlightClick="1"/>
          </p:cNvPr>
          <p:cNvSpPr>
            <a:spLocks noChangeArrowheads="1"/>
          </p:cNvSpPr>
          <p:nvPr/>
        </p:nvSpPr>
        <p:spPr bwMode="auto">
          <a:xfrm>
            <a:off x="180554" y="1873024"/>
            <a:ext cx="1905002"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err="1">
                <a:ln>
                  <a:noFill/>
                </a:ln>
                <a:solidFill>
                  <a:srgbClr val="FFFFFF"/>
                </a:solidFill>
                <a:effectLst/>
                <a:uLnTx/>
                <a:uFillTx/>
                <a:latin typeface="Arial" charset="0"/>
                <a:ea typeface="+mn-ea"/>
                <a:cs typeface="Arial" charset="0"/>
              </a:rPr>
              <a:t>Apakir</a:t>
            </a: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 et Jean</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اباكير و يوحنا</a:t>
            </a:r>
            <a:endParaRPr kumimoji="0" lang="en-US"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65" name="AutoShape 58">
            <a:hlinkClick r:id="rId9" action="ppaction://hlinksldjump" highlightClick="1"/>
          </p:cNvPr>
          <p:cNvSpPr>
            <a:spLocks noChangeArrowheads="1"/>
          </p:cNvSpPr>
          <p:nvPr/>
        </p:nvSpPr>
        <p:spPr bwMode="auto">
          <a:xfrm>
            <a:off x="6992190" y="1277549"/>
            <a:ext cx="1905000"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Sts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lang="en-CA" sz="1400" dirty="0">
                <a:solidFill>
                  <a:srgbClr val="FFFFFF"/>
                </a:solidFill>
                <a:latin typeface="Arial" charset="0"/>
                <a:cs typeface="Arial" charset="0"/>
              </a:rPr>
              <a:t>B</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ishoy</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&amp; Paul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أنبا بيشوى و أنبا بولا الطموهى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66" name="AutoShape 59">
            <a:hlinkClick r:id="rId10" action="ppaction://hlinksldjump" highlightClick="1"/>
          </p:cNvPr>
          <p:cNvSpPr>
            <a:spLocks noChangeArrowheads="1"/>
          </p:cNvSpPr>
          <p:nvPr/>
        </p:nvSpPr>
        <p:spPr bwMode="auto">
          <a:xfrm>
            <a:off x="4721640" y="2464112"/>
            <a:ext cx="1905003"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Pacôme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&amp;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Theodore</a:t>
            </a:r>
          </a:p>
        </p:txBody>
      </p:sp>
      <p:sp>
        <p:nvSpPr>
          <p:cNvPr id="205867" name="AutoShape 60">
            <a:hlinkClick r:id="rId11" action="ppaction://hlinksldjump" highlightClick="1"/>
          </p:cNvPr>
          <p:cNvSpPr>
            <a:spLocks noChangeArrowheads="1"/>
          </p:cNvSpPr>
          <p:nvPr/>
        </p:nvSpPr>
        <p:spPr bwMode="auto">
          <a:xfrm>
            <a:off x="4721644" y="649719"/>
            <a:ext cx="1905000" cy="496068"/>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St Maximus &amp;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Domitien</a:t>
            </a:r>
            <a:endParaRPr kumimoji="0" lang="ar-EG"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القديسان مكسيموس ودوماديوس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70" name="AutoShape 63">
            <a:hlinkClick r:id="rId12" action="ppaction://hlinksldjump" highlightClick="1"/>
          </p:cNvPr>
          <p:cNvSpPr>
            <a:spLocks noChangeArrowheads="1"/>
          </p:cNvSpPr>
          <p:nvPr/>
        </p:nvSpPr>
        <p:spPr bwMode="auto">
          <a:xfrm>
            <a:off x="4721641" y="1277549"/>
            <a:ext cx="1905002"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Abba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Teji</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Reweis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الأنبا رويس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73" name="AutoShape 66">
            <a:hlinkClick r:id="rId13" action="ppaction://hlinksldjump" highlightClick="1"/>
          </p:cNvPr>
          <p:cNvSpPr>
            <a:spLocks noChangeArrowheads="1"/>
          </p:cNvSpPr>
          <p:nvPr/>
        </p:nvSpPr>
        <p:spPr bwMode="auto">
          <a:xfrm>
            <a:off x="6992181" y="2691830"/>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Abraham, Isaac,&amp; Jacob</a:t>
            </a:r>
            <a:endParaRPr kumimoji="0" lang="ar-EG"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ابراهيم واسحق ويعقوب</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2" name="AutoShape 36">
            <a:hlinkClick r:id="rId14" action="ppaction://hlinksldjump" highlightClick="1"/>
          </p:cNvPr>
          <p:cNvSpPr>
            <a:spLocks noChangeArrowheads="1"/>
          </p:cNvSpPr>
          <p:nvPr/>
        </p:nvSpPr>
        <p:spPr bwMode="auto">
          <a:xfrm>
            <a:off x="7162800" y="4532710"/>
            <a:ext cx="1981200" cy="607021"/>
          </a:xfrm>
          <a:prstGeom prst="actionButtonBlank">
            <a:avLst/>
          </a:prstGeom>
          <a:solidFill>
            <a:schemeClr val="accent2"/>
          </a:solidFill>
          <a:ln w="31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3" name="AutoShape 25">
            <a:hlinkClick r:id="rId15" action="ppaction://hlinksldjump" highlightClick="1"/>
          </p:cNvPr>
          <p:cNvSpPr>
            <a:spLocks noChangeArrowheads="1"/>
          </p:cNvSpPr>
          <p:nvPr/>
        </p:nvSpPr>
        <p:spPr bwMode="auto">
          <a:xfrm>
            <a:off x="2451099" y="649719"/>
            <a:ext cx="1905002"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Ste Barbara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القديسة بربارة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4" name="AutoShape 25">
            <a:hlinkClick r:id="rId16" action="ppaction://hlinksldjump" highlightClick="1"/>
          </p:cNvPr>
          <p:cNvSpPr>
            <a:spLocks noChangeArrowheads="1"/>
          </p:cNvSpPr>
          <p:nvPr/>
        </p:nvSpPr>
        <p:spPr bwMode="auto">
          <a:xfrm>
            <a:off x="2451099" y="1277549"/>
            <a:ext cx="1905002"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Ste</a:t>
            </a:r>
            <a:r>
              <a:rPr kumimoji="0" lang="fr-CA" sz="1400" b="0" i="0" u="none" strike="noStrike" kern="1200" cap="none" spc="0" normalizeH="0" baseline="0" noProof="0" dirty="0">
                <a:ln>
                  <a:noFill/>
                </a:ln>
                <a:solidFill>
                  <a:srgbClr val="FFFFFF"/>
                </a:solidFill>
                <a:effectLst/>
                <a:uLnTx/>
                <a:uFillTx/>
                <a:latin typeface="Arial" charset="0"/>
                <a:ea typeface="+mn-ea"/>
                <a:cs typeface="Arial" charset="0"/>
              </a:rPr>
              <a:t> Marina</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القديسة مارينا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6" name="AutoShape 40">
            <a:hlinkClick r:id="rId17" action="ppaction://hlinksldjump" highlightClick="1"/>
          </p:cNvPr>
          <p:cNvSpPr>
            <a:spLocks noChangeArrowheads="1"/>
          </p:cNvSpPr>
          <p:nvPr/>
        </p:nvSpPr>
        <p:spPr bwMode="auto">
          <a:xfrm>
            <a:off x="4721643" y="1869684"/>
            <a:ext cx="1905000"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CA" sz="1300" b="0" i="0" u="none" strike="noStrike" kern="1200" cap="none" spc="0" normalizeH="0" baseline="0" noProof="0" dirty="0">
                <a:ln>
                  <a:noFill/>
                </a:ln>
                <a:solidFill>
                  <a:srgbClr val="FFFFFF"/>
                </a:solidFill>
                <a:effectLst/>
                <a:uLnTx/>
                <a:uFillTx/>
                <a:latin typeface="Arial" charset="0"/>
                <a:ea typeface="+mn-ea"/>
                <a:cs typeface="Arial" charset="0"/>
              </a:rPr>
              <a:t>Roi de Constantine et</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fr-CA" sz="1300" b="0" i="0" u="none" strike="noStrike" kern="1200" cap="none" spc="0" normalizeH="0" baseline="0" noProof="0" dirty="0">
                <a:ln>
                  <a:noFill/>
                </a:ln>
                <a:solidFill>
                  <a:srgbClr val="FFFFFF"/>
                </a:solidFill>
                <a:effectLst/>
                <a:uLnTx/>
                <a:uFillTx/>
                <a:latin typeface="Arial" charset="0"/>
                <a:ea typeface="+mn-ea"/>
                <a:cs typeface="Arial" charset="0"/>
              </a:rPr>
              <a:t> Reine Hélène</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الملك قسطنطين و هيلانة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8" name="AutoShape 40">
            <a:hlinkClick r:id="rId18" action="ppaction://hlinksldjump" highlightClick="1"/>
          </p:cNvPr>
          <p:cNvSpPr>
            <a:spLocks noChangeArrowheads="1"/>
          </p:cNvSpPr>
          <p:nvPr/>
        </p:nvSpPr>
        <p:spPr bwMode="auto">
          <a:xfrm>
            <a:off x="6992182" y="1869684"/>
            <a:ext cx="1905001" cy="73266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CA" sz="1300" b="0" i="0" u="none" strike="noStrike" kern="1200" cap="none" spc="0" normalizeH="0" baseline="0" noProof="0" dirty="0">
                <a:ln>
                  <a:noFill/>
                </a:ln>
                <a:solidFill>
                  <a:srgbClr val="FFFFFF"/>
                </a:solidFill>
                <a:effectLst/>
                <a:uLnTx/>
                <a:uFillTx/>
                <a:latin typeface="Arial" charset="0"/>
                <a:ea typeface="+mn-ea"/>
                <a:cs typeface="Arial" charset="0"/>
              </a:rPr>
              <a:t>Abba </a:t>
            </a:r>
            <a:r>
              <a:rPr kumimoji="0" lang="en-US" sz="1300" b="0" i="0" u="none" strike="noStrike" kern="1200" cap="none" spc="0" normalizeH="0" baseline="0" noProof="0" dirty="0" err="1">
                <a:ln>
                  <a:noFill/>
                </a:ln>
                <a:solidFill>
                  <a:srgbClr val="FFFFFF"/>
                </a:solidFill>
                <a:effectLst/>
                <a:uLnTx/>
                <a:uFillTx/>
                <a:latin typeface="Arial" charset="0"/>
                <a:ea typeface="+mn-ea"/>
                <a:cs typeface="Arial" charset="0"/>
              </a:rPr>
              <a:t>Moïse</a:t>
            </a:r>
            <a:r>
              <a:rPr kumimoji="0" lang="en-US" sz="1300" b="0" i="0" u="none" strike="noStrike" kern="1200" cap="none" spc="0" normalizeH="0" baseline="0" noProof="0" dirty="0">
                <a:ln>
                  <a:noFill/>
                </a:ln>
                <a:solidFill>
                  <a:srgbClr val="FFFFFF"/>
                </a:solidFill>
                <a:effectLst/>
                <a:uLnTx/>
                <a:uFillTx/>
                <a:latin typeface="Arial" charset="0"/>
                <a:ea typeface="+mn-ea"/>
                <a:cs typeface="Arial" charset="0"/>
              </a:rPr>
              <a:t>, Abba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300" b="0" i="0" u="none" strike="noStrike" kern="1200" cap="none" spc="0" normalizeH="0" baseline="0" noProof="0" dirty="0" err="1">
                <a:ln>
                  <a:noFill/>
                </a:ln>
                <a:solidFill>
                  <a:srgbClr val="FFFFFF"/>
                </a:solidFill>
                <a:effectLst/>
                <a:uLnTx/>
                <a:uFillTx/>
                <a:latin typeface="Arial" charset="0"/>
                <a:ea typeface="+mn-ea"/>
                <a:cs typeface="Arial" charset="0"/>
              </a:rPr>
              <a:t>Isidore,Abba</a:t>
            </a:r>
            <a:r>
              <a:rPr kumimoji="0" lang="en-US" sz="1300" b="0" i="0" u="none" strike="noStrike" kern="1200" cap="none" spc="0" normalizeH="0" baseline="0" noProof="0" dirty="0">
                <a:ln>
                  <a:noFill/>
                </a:ln>
                <a:solidFill>
                  <a:srgbClr val="FFFFFF"/>
                </a:solidFill>
                <a:effectLst/>
                <a:uLnTx/>
                <a:uFillTx/>
                <a:latin typeface="Arial" charset="0"/>
                <a:ea typeface="+mn-ea"/>
                <a:cs typeface="Arial" charset="0"/>
              </a:rPr>
              <a:t> </a:t>
            </a:r>
            <a:r>
              <a:rPr lang="en-US" sz="1300" dirty="0">
                <a:solidFill>
                  <a:srgbClr val="FFFFFF"/>
                </a:solidFill>
                <a:latin typeface="Arial" charset="0"/>
                <a:cs typeface="Arial" charset="0"/>
              </a:rPr>
              <a:t>B</a:t>
            </a:r>
            <a:r>
              <a:rPr kumimoji="0" lang="en-US" sz="1300" b="0" i="0" u="none" strike="noStrike" kern="1200" cap="none" spc="0" normalizeH="0" baseline="0" noProof="0" dirty="0" err="1">
                <a:ln>
                  <a:noFill/>
                </a:ln>
                <a:solidFill>
                  <a:srgbClr val="FFFFFF"/>
                </a:solidFill>
                <a:effectLst/>
                <a:uLnTx/>
                <a:uFillTx/>
                <a:latin typeface="Arial" charset="0"/>
                <a:ea typeface="+mn-ea"/>
                <a:cs typeface="Arial" charset="0"/>
              </a:rPr>
              <a:t>ishoy</a:t>
            </a:r>
            <a:endParaRPr kumimoji="0" lang="en-US"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انبا موسى – أنبا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ايسيذوروس</a:t>
            </a:r>
            <a:endParaRPr kumimoji="0" lang="fr-FR"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 أنبا بيشوى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9" name="Action Button: Custom 58">
            <a:hlinkClick r:id="rId19" action="ppaction://hlinksldjump" highlightClick="1"/>
          </p:cNvPr>
          <p:cNvSpPr/>
          <p:nvPr/>
        </p:nvSpPr>
        <p:spPr bwMode="auto">
          <a:xfrm>
            <a:off x="1120355" y="4968281"/>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F1E05125-F577-43AC-9586-C9DFCD041717}"/>
              </a:ext>
            </a:extLst>
          </p:cNvPr>
          <p:cNvGraphicFramePr>
            <a:graphicFrameLocks noGrp="1"/>
          </p:cNvGraphicFramePr>
          <p:nvPr/>
        </p:nvGraphicFramePr>
        <p:xfrm>
          <a:off x="1524000" y="8617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115996722"/>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400" b="0" dirty="0"/>
                        <a:t>Menu pour les </a:t>
                      </a:r>
                      <a:r>
                        <a:rPr lang="en-CA" sz="1400" b="0" dirty="0" err="1"/>
                        <a:t>Quatrins</a:t>
                      </a:r>
                      <a:r>
                        <a:rPr lang="en-CA" sz="1400" b="0" dirty="0"/>
                        <a:t> des Saints - </a:t>
                      </a:r>
                      <a:r>
                        <a:rPr lang="ar-EG" sz="1400" dirty="0"/>
                        <a:t>قائمه</a:t>
                      </a:r>
                      <a:endParaRPr lang="en-CA" sz="14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6513484"/>
                  </a:ext>
                </a:extLst>
              </a:tr>
            </a:tbl>
          </a:graphicData>
        </a:graphic>
      </p:graphicFrame>
      <p:sp>
        <p:nvSpPr>
          <p:cNvPr id="26" name="Text Box 78">
            <a:hlinkClick r:id="rId20" action="ppaction://hlinksldjump"/>
            <a:extLst>
              <a:ext uri="{FF2B5EF4-FFF2-40B4-BE49-F238E27FC236}">
                <a16:creationId xmlns:a16="http://schemas.microsoft.com/office/drawing/2014/main" id="{2A07B3D0-E291-47A1-BACC-65BBC5450787}"/>
              </a:ext>
            </a:extLst>
          </p:cNvPr>
          <p:cNvSpPr txBox="1">
            <a:spLocks noChangeArrowheads="1"/>
          </p:cNvSpPr>
          <p:nvPr/>
        </p:nvSpPr>
        <p:spPr bwMode="auto">
          <a:xfrm>
            <a:off x="3540540" y="4604781"/>
            <a:ext cx="2362200" cy="5349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lvl="0" algn="ctr" defTabSz="914400" fontAlgn="base">
              <a:lnSpc>
                <a:spcPct val="90000"/>
              </a:lnSpc>
              <a:spcBef>
                <a:spcPct val="0"/>
              </a:spcBef>
              <a:spcAft>
                <a:spcPct val="0"/>
              </a:spcAf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du carillon Menu fêtes - </a:t>
            </a:r>
            <a:r>
              <a:rPr lang="ar-EG" dirty="0"/>
              <a:t>قائمه الأعياد</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7" name="ZoneTexte 26">
            <a:extLst>
              <a:ext uri="{FF2B5EF4-FFF2-40B4-BE49-F238E27FC236}">
                <a16:creationId xmlns:a16="http://schemas.microsoft.com/office/drawing/2014/main" id="{9CC9BB1B-3E65-4E8D-BB0C-7C3B9DDC009D}"/>
              </a:ext>
            </a:extLst>
          </p:cNvPr>
          <p:cNvSpPr txBox="1"/>
          <p:nvPr/>
        </p:nvSpPr>
        <p:spPr>
          <a:xfrm>
            <a:off x="8481266" y="3327611"/>
            <a:ext cx="717549" cy="461665"/>
          </a:xfrm>
          <a:prstGeom prst="rect">
            <a:avLst/>
          </a:prstGeom>
          <a:noFill/>
        </p:spPr>
        <p:txBody>
          <a:bodyPr wrap="square" rtlCol="0">
            <a:spAutoFit/>
          </a:bodyPr>
          <a:lstStyle/>
          <a:p>
            <a:r>
              <a:rPr lang="fr-FR" sz="2400" dirty="0"/>
              <a:t>2/2</a:t>
            </a:r>
          </a:p>
        </p:txBody>
      </p:sp>
      <p:sp>
        <p:nvSpPr>
          <p:cNvPr id="28" name="AutoShape 15">
            <a:hlinkClick r:id="rId21" action="ppaction://hlinksldjump" highlightClick="1"/>
            <a:extLst>
              <a:ext uri="{FF2B5EF4-FFF2-40B4-BE49-F238E27FC236}">
                <a16:creationId xmlns:a16="http://schemas.microsoft.com/office/drawing/2014/main" id="{430EBC3F-21EE-426C-B247-A1CF984863B6}"/>
              </a:ext>
            </a:extLst>
          </p:cNvPr>
          <p:cNvSpPr>
            <a:spLocks noChangeArrowheads="1"/>
          </p:cNvSpPr>
          <p:nvPr/>
        </p:nvSpPr>
        <p:spPr bwMode="auto">
          <a:xfrm>
            <a:off x="7162800" y="3908993"/>
            <a:ext cx="1981200"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90908789"/>
      </p:ext>
    </p:extLst>
  </p:cSld>
  <p:clrMapOvr>
    <a:masterClrMapping/>
  </p:clrMapOvr>
  <p:transition advClick="0"/>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5902" name="Group 30"/>
          <p:cNvGraphicFramePr>
            <a:graphicFrameLocks noGrp="1"/>
          </p:cNvGraphicFramePr>
          <p:nvPr>
            <p:extLst>
              <p:ext uri="{D42A27DB-BD31-4B8C-83A1-F6EECF244321}">
                <p14:modId xmlns:p14="http://schemas.microsoft.com/office/powerpoint/2010/main" val="2652650091"/>
              </p:ext>
            </p:extLst>
          </p:nvPr>
        </p:nvGraphicFramePr>
        <p:xfrm>
          <a:off x="0" y="385386"/>
          <a:ext cx="9144000" cy="4372728"/>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4111600197"/>
                    </a:ext>
                  </a:extLst>
                </a:gridCol>
              </a:tblGrid>
              <a:tr h="1865748">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aux deux saints frères,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err="1">
                          <a:ln>
                            <a:noFill/>
                          </a:ln>
                          <a:solidFill>
                            <a:schemeClr val="tx1"/>
                          </a:solidFill>
                          <a:effectLst/>
                          <a:latin typeface="Arial" charset="0"/>
                          <a:ea typeface="+mn-ea"/>
                          <a:cs typeface="Arial" charset="0"/>
                        </a:rPr>
                        <a:t>Apakir</a:t>
                      </a:r>
                      <a:r>
                        <a:rPr kumimoji="0" lang="fr-FR" sz="2400" b="0" i="0" u="none" strike="noStrike" kern="1200" cap="none" normalizeH="0" baseline="0" dirty="0">
                          <a:ln>
                            <a:noFill/>
                          </a:ln>
                          <a:solidFill>
                            <a:schemeClr val="tx1"/>
                          </a:solidFill>
                          <a:effectLst/>
                          <a:latin typeface="Arial" charset="0"/>
                          <a:ea typeface="+mn-ea"/>
                          <a:cs typeface="Arial" charset="0"/>
                        </a:rPr>
                        <a:t> et Jean son frère,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aux deux martyrs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et médecins spirituels</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للأخوين القديسين</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أباكير</a:t>
                      </a:r>
                      <a:r>
                        <a:rPr kumimoji="0" lang="ar-EG" sz="2800" b="0" i="0" u="none" strike="noStrike" cap="none" normalizeH="0" baseline="0" dirty="0">
                          <a:ln>
                            <a:noFill/>
                          </a:ln>
                          <a:solidFill>
                            <a:schemeClr val="tx1"/>
                          </a:solidFill>
                          <a:effectLst/>
                          <a:latin typeface="Arial" charset="0"/>
                          <a:cs typeface="Arial" charset="0"/>
                        </a:rPr>
                        <a:t> ويوحنا أخيه </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للشهيدين </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الطبيبين الروحيين.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5981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nicon</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c~nau</a:t>
                      </a:r>
                      <a:r>
                        <a:rPr kumimoji="0" lang="fr-FR" sz="4000" b="0" i="0" u="none" strike="noStrike" cap="none" normalizeH="0" baseline="0" dirty="0">
                          <a:ln>
                            <a:noFill/>
                          </a:ln>
                          <a:solidFill>
                            <a:srgbClr val="FFFF00"/>
                          </a:solidFill>
                          <a:effectLst/>
                          <a:latin typeface="Coptic1" pitchFamily="2" charset="0"/>
                          <a:cs typeface="Arial" charset="0"/>
                        </a:rPr>
                        <a:t> (2) </a:t>
                      </a:r>
                      <a:r>
                        <a:rPr kumimoji="0" lang="fr-FR" sz="4000" b="0" i="0" u="none" strike="noStrike" cap="none" normalizeH="0" baseline="0" dirty="0" err="1">
                          <a:ln>
                            <a:noFill/>
                          </a:ln>
                          <a:solidFill>
                            <a:srgbClr val="FFFF00"/>
                          </a:solidFill>
                          <a:effectLst/>
                          <a:latin typeface="Coptic1" pitchFamily="2" charset="0"/>
                          <a:cs typeface="Arial" charset="0"/>
                        </a:rPr>
                        <a:t>e#y#u</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Apakir</a:t>
                      </a:r>
                      <a:r>
                        <a:rPr kumimoji="0" lang="fr-FR" sz="4000" b="0" i="0" u="none" strike="noStrike" cap="none" normalizeH="0" baseline="0" dirty="0">
                          <a:ln>
                            <a:noFill/>
                          </a:ln>
                          <a:solidFill>
                            <a:srgbClr val="FFFF00"/>
                          </a:solidFill>
                          <a:effectLst/>
                          <a:latin typeface="Coptic1" pitchFamily="2" charset="0"/>
                          <a:cs typeface="Arial" charset="0"/>
                        </a:rPr>
                        <a:t> nem </a:t>
                      </a:r>
                      <a:r>
                        <a:rPr kumimoji="0" lang="fr-FR" sz="4000" b="0" i="0" u="none" strike="noStrike" cap="none" normalizeH="0" baseline="0" dirty="0" err="1">
                          <a:ln>
                            <a:noFill/>
                          </a:ln>
                          <a:solidFill>
                            <a:srgbClr val="FFFF00"/>
                          </a:solidFill>
                          <a:effectLst/>
                          <a:latin typeface="Coptic1" pitchFamily="2" charset="0"/>
                          <a:cs typeface="Arial" charset="0"/>
                        </a:rPr>
                        <a:t>Iwann</a:t>
                      </a:r>
                      <a:r>
                        <a:rPr kumimoji="0" lang="fr-FR" sz="4000" b="0" i="0" u="none" strike="noStrike" cap="none" normalizeH="0" baseline="0" dirty="0">
                          <a:ln>
                            <a:noFill/>
                          </a:ln>
                          <a:solidFill>
                            <a:srgbClr val="FFFF00"/>
                          </a:solidFill>
                          <a:effectLst/>
                          <a:latin typeface="Coptic1" pitchFamily="2" charset="0"/>
                          <a:cs typeface="Arial" charset="0"/>
                        </a:rPr>
                        <a:t>/c </a:t>
                      </a:r>
                      <a:r>
                        <a:rPr kumimoji="0" lang="fr-FR" sz="4000" b="0" i="0" u="none" strike="noStrike" cap="none" normalizeH="0" baseline="0" dirty="0" err="1">
                          <a:ln>
                            <a:noFill/>
                          </a:ln>
                          <a:solidFill>
                            <a:srgbClr val="FFFF00"/>
                          </a:solidFill>
                          <a:effectLst/>
                          <a:latin typeface="Coptic1" pitchFamily="2" charset="0"/>
                          <a:cs typeface="Arial" charset="0"/>
                        </a:rPr>
                        <a:t>pefcon</a:t>
                      </a:r>
                      <a:r>
                        <a:rPr kumimoji="0" lang="fr-FR"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c~nau</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m~marturoc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nic</a:t>
                      </a: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ini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m~p~neumatikon</a:t>
                      </a:r>
                      <a:r>
                        <a:rPr kumimoji="0" lang="fr-FR"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utoShape 36">
            <a:hlinkClick r:id="rId4" action="ppaction://hlinksldjump" highlightClick="1"/>
            <a:extLst>
              <a:ext uri="{FF2B5EF4-FFF2-40B4-BE49-F238E27FC236}">
                <a16:creationId xmlns:a16="http://schemas.microsoft.com/office/drawing/2014/main" id="{93D304DA-095C-44B0-9AAE-794D15C9FFCB}"/>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utoShape 112">
            <a:hlinkClick r:id="rId5" action="ppaction://hlinksldjump" highlightClick="1"/>
            <a:extLst>
              <a:ext uri="{FF2B5EF4-FFF2-40B4-BE49-F238E27FC236}">
                <a16:creationId xmlns:a16="http://schemas.microsoft.com/office/drawing/2014/main" id="{45C6820A-58FC-4375-9812-B9862C88049F}"/>
              </a:ext>
            </a:extLst>
          </p:cNvPr>
          <p:cNvSpPr>
            <a:spLocks noChangeArrowheads="1"/>
          </p:cNvSpPr>
          <p:nvPr/>
        </p:nvSpPr>
        <p:spPr bwMode="auto">
          <a:xfrm>
            <a:off x="5416550" y="4772024"/>
            <a:ext cx="2133600" cy="37147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6" name="Tableau 3">
            <a:extLst>
              <a:ext uri="{FF2B5EF4-FFF2-40B4-BE49-F238E27FC236}">
                <a16:creationId xmlns:a16="http://schemas.microsoft.com/office/drawing/2014/main" id="{478B6B86-6B5A-4585-B40D-D78B8F0B36A7}"/>
              </a:ext>
            </a:extLst>
          </p:cNvPr>
          <p:cNvGraphicFramePr>
            <a:graphicFrameLocks noGrp="1"/>
          </p:cNvGraphicFramePr>
          <p:nvPr>
            <p:extLst>
              <p:ext uri="{D42A27DB-BD31-4B8C-83A1-F6EECF244321}">
                <p14:modId xmlns:p14="http://schemas.microsoft.com/office/powerpoint/2010/main" val="1127172471"/>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Apakir</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et Jean -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اباكير</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و يوحنا</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152633819"/>
      </p:ext>
    </p:extLst>
  </p:cSld>
  <p:clrMapOvr>
    <a:masterClrMapping/>
  </p:clrMapOvr>
  <p:transition/>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7949" name="Group 29"/>
          <p:cNvGraphicFramePr>
            <a:graphicFrameLocks noGrp="1"/>
          </p:cNvGraphicFramePr>
          <p:nvPr>
            <p:extLst>
              <p:ext uri="{D42A27DB-BD31-4B8C-83A1-F6EECF244321}">
                <p14:modId xmlns:p14="http://schemas.microsoft.com/office/powerpoint/2010/main" val="1488077492"/>
              </p:ext>
            </p:extLst>
          </p:nvPr>
        </p:nvGraphicFramePr>
        <p:xfrm>
          <a:off x="0" y="430530"/>
          <a:ext cx="9067800" cy="4282440"/>
        </p:xfrm>
        <a:graphic>
          <a:graphicData uri="http://schemas.openxmlformats.org/drawingml/2006/table">
            <a:tbl>
              <a:tblPr/>
              <a:tblGrid>
                <a:gridCol w="4533900">
                  <a:extLst>
                    <a:ext uri="{9D8B030D-6E8A-4147-A177-3AD203B41FA5}">
                      <a16:colId xmlns:a16="http://schemas.microsoft.com/office/drawing/2014/main" val="20000"/>
                    </a:ext>
                  </a:extLst>
                </a:gridCol>
                <a:gridCol w="4533900">
                  <a:extLst>
                    <a:ext uri="{9D8B030D-6E8A-4147-A177-3AD203B41FA5}">
                      <a16:colId xmlns:a16="http://schemas.microsoft.com/office/drawing/2014/main" val="2229563858"/>
                    </a:ext>
                  </a:extLst>
                </a:gridCol>
              </a:tblGrid>
              <a:tr h="1179961">
                <a:tc>
                  <a:txBody>
                    <a:bodyPr/>
                    <a:lstStyle/>
                    <a:p>
                      <a:pPr algn="ctr">
                        <a:spcBef>
                          <a:spcPts val="0"/>
                        </a:spcBef>
                        <a:spcAft>
                          <a:spcPts val="0"/>
                        </a:spcAft>
                      </a:pPr>
                      <a:r>
                        <a:rPr kumimoji="0" lang="fr-FR" sz="2400" b="0" i="0" u="none" strike="noStrike" kern="1200" cap="none" normalizeH="0" baseline="0" dirty="0">
                          <a:ln>
                            <a:noFill/>
                          </a:ln>
                          <a:solidFill>
                            <a:schemeClr val="tx1"/>
                          </a:solidFill>
                          <a:effectLst/>
                          <a:latin typeface="Arial" charset="0"/>
                          <a:ea typeface="+mn-ea"/>
                          <a:cs typeface="Arial" charset="0"/>
                        </a:rPr>
                        <a:t>Salut à vous, martyrs </a:t>
                      </a:r>
                    </a:p>
                    <a:p>
                      <a:pPr algn="ctr">
                        <a:spcBef>
                          <a:spcPts val="0"/>
                        </a:spcBef>
                        <a:spcAft>
                          <a:spcPts val="0"/>
                        </a:spcAft>
                      </a:pPr>
                      <a:r>
                        <a:rPr kumimoji="0" lang="fr-FR" sz="2400" b="0" i="0" u="none" strike="noStrike" kern="1200" cap="none" normalizeH="0" baseline="0" dirty="0">
                          <a:ln>
                            <a:noFill/>
                          </a:ln>
                          <a:solidFill>
                            <a:schemeClr val="tx1"/>
                          </a:solidFill>
                          <a:effectLst/>
                          <a:latin typeface="Arial" charset="0"/>
                          <a:ea typeface="+mn-ea"/>
                          <a:cs typeface="Arial" charset="0"/>
                        </a:rPr>
                        <a:t>De notre Seigneur Jésus-Christ, </a:t>
                      </a:r>
                    </a:p>
                    <a:p>
                      <a:pPr algn="ctr">
                        <a:spcBef>
                          <a:spcPts val="0"/>
                        </a:spcBef>
                        <a:spcAft>
                          <a:spcPts val="0"/>
                        </a:spcAft>
                      </a:pPr>
                      <a:r>
                        <a:rPr kumimoji="0" lang="fr-FR" sz="2400" b="0" i="0" u="none" strike="noStrike" kern="1200" cap="none" normalizeH="0" baseline="0" dirty="0">
                          <a:ln>
                            <a:noFill/>
                          </a:ln>
                          <a:solidFill>
                            <a:schemeClr val="tx1"/>
                          </a:solidFill>
                          <a:effectLst/>
                          <a:latin typeface="Arial" charset="0"/>
                          <a:ea typeface="+mn-ea"/>
                          <a:cs typeface="Arial" charset="0"/>
                        </a:rPr>
                        <a:t>salut aux forts et courageux, </a:t>
                      </a:r>
                    </a:p>
                    <a:p>
                      <a:pPr algn="ctr">
                        <a:spcBef>
                          <a:spcPts val="0"/>
                        </a:spcBef>
                        <a:spcAft>
                          <a:spcPts val="0"/>
                        </a:spcAft>
                      </a:pPr>
                      <a:r>
                        <a:rPr kumimoji="0" lang="fr-FR" sz="2400" b="0" i="0" u="none" strike="noStrike" kern="1200" cap="none" normalizeH="0" baseline="0" dirty="0">
                          <a:ln>
                            <a:noFill/>
                          </a:ln>
                          <a:solidFill>
                            <a:schemeClr val="tx1"/>
                          </a:solidFill>
                          <a:effectLst/>
                          <a:latin typeface="Arial" charset="0"/>
                          <a:ea typeface="+mn-ea"/>
                          <a:cs typeface="Arial" charset="0"/>
                        </a:rPr>
                        <a:t>les saints Serge et Bacchus.</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ts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لك أيها الشهيد </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ts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للشجاع البطل </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ts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للابس الجهاد. </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ts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سيدى القديسين </a:t>
                      </a:r>
                      <a:r>
                        <a:rPr kumimoji="0" lang="ar-EG" sz="2800" b="0" i="0" u="none" strike="noStrike" cap="none" normalizeH="0" baseline="0" dirty="0" err="1">
                          <a:ln>
                            <a:noFill/>
                          </a:ln>
                          <a:solidFill>
                            <a:schemeClr val="tx1"/>
                          </a:solidFill>
                          <a:effectLst/>
                          <a:latin typeface="Arial" charset="0"/>
                          <a:cs typeface="Arial" charset="0"/>
                        </a:rPr>
                        <a:t>سرجيوس</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وواخس</a:t>
                      </a:r>
                      <a:r>
                        <a:rPr kumimoji="0" lang="ar-EG"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77614">
                <a:tc gridSpan="2">
                  <a:txBody>
                    <a:bodyPr/>
                    <a:lstStyle/>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nwten</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nimarturoc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niswij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n~genneoc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niaylovoroc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nia~gioc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Cergioc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Ba,oc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493461E6-00EA-44ED-BF4A-37E1AF446775}"/>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930A2E22-5B5A-477A-9CA8-FBCB44AD6B14}"/>
              </a:ext>
            </a:extLst>
          </p:cNvPr>
          <p:cNvSpPr>
            <a:spLocks noChangeArrowheads="1"/>
          </p:cNvSpPr>
          <p:nvPr/>
        </p:nvSpPr>
        <p:spPr bwMode="auto">
          <a:xfrm>
            <a:off x="5410200" y="4772024"/>
            <a:ext cx="2133600" cy="37147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37E6B64D-ACAB-4697-A720-21DC62D24389}"/>
              </a:ext>
            </a:extLst>
          </p:cNvPr>
          <p:cNvGraphicFramePr>
            <a:graphicFrameLocks noGrp="1"/>
          </p:cNvGraphicFramePr>
          <p:nvPr>
            <p:extLst>
              <p:ext uri="{D42A27DB-BD31-4B8C-83A1-F6EECF244321}">
                <p14:modId xmlns:p14="http://schemas.microsoft.com/office/powerpoint/2010/main" val="322322262"/>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 Serge et Bacchus -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سرجيوس</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و واخس</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401508913"/>
      </p:ext>
    </p:extLst>
  </p:cSld>
  <p:clrMapOvr>
    <a:masterClrMapping/>
  </p:clrMapOvr>
  <p:transition/>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9996" name="Group 28"/>
          <p:cNvGraphicFramePr>
            <a:graphicFrameLocks noGrp="1"/>
          </p:cNvGraphicFramePr>
          <p:nvPr>
            <p:extLst>
              <p:ext uri="{D42A27DB-BD31-4B8C-83A1-F6EECF244321}">
                <p14:modId xmlns:p14="http://schemas.microsoft.com/office/powerpoint/2010/main" val="3456627693"/>
              </p:ext>
            </p:extLst>
          </p:nvPr>
        </p:nvGraphicFramePr>
        <p:xfrm>
          <a:off x="0" y="317770"/>
          <a:ext cx="9144000" cy="4374943"/>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93967204"/>
                    </a:ext>
                  </a:extLst>
                </a:gridCol>
              </a:tblGrid>
              <a:tr h="1867963">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vous, martyrs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de notre Seigneur Jésus-Christ,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aux forts et courageux,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Côme, ses frères et leur mère.</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السلام لك أيها الشهيد </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السلام للشجاع البطل</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السلام للابس الجهاد.</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سيدى القديسين قزمان ودميان واخوتهما وأمهم .</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6273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nwten</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nimarturoc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niswij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n~genneoc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niaylovoroc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Kocma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nefc~n</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toumau</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25F1BD50-C699-438C-B87A-2869DF00A113}"/>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F0478429-335F-4F20-9C0B-29B22C2C577B}"/>
              </a:ext>
            </a:extLst>
          </p:cNvPr>
          <p:cNvSpPr>
            <a:spLocks noChangeArrowheads="1"/>
          </p:cNvSpPr>
          <p:nvPr/>
        </p:nvSpPr>
        <p:spPr bwMode="auto">
          <a:xfrm>
            <a:off x="5416550" y="4781550"/>
            <a:ext cx="2133600" cy="3619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DF26FE5B-8E42-41CE-BDBA-B3EA6FCB72D5}"/>
              </a:ext>
            </a:extLst>
          </p:cNvPr>
          <p:cNvGraphicFramePr>
            <a:graphicFrameLocks noGrp="1"/>
          </p:cNvGraphicFramePr>
          <p:nvPr>
            <p:extLst>
              <p:ext uri="{D42A27DB-BD31-4B8C-83A1-F6EECF244321}">
                <p14:modId xmlns:p14="http://schemas.microsoft.com/office/powerpoint/2010/main" val="1115244015"/>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Côme</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&amp; Damien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قزمان و دميان</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4220361753"/>
      </p:ext>
    </p:extLst>
  </p:cSld>
  <p:clrMapOvr>
    <a:masterClrMapping/>
  </p:clrMapOvr>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8595" name="Group 19"/>
          <p:cNvGraphicFramePr>
            <a:graphicFrameLocks noGrp="1"/>
          </p:cNvGraphicFramePr>
          <p:nvPr>
            <p:ph type="tbl" idx="1"/>
            <p:extLst>
              <p:ext uri="{D42A27DB-BD31-4B8C-83A1-F6EECF244321}">
                <p14:modId xmlns:p14="http://schemas.microsoft.com/office/powerpoint/2010/main" val="200120294"/>
              </p:ext>
            </p:extLst>
          </p:nvPr>
        </p:nvGraphicFramePr>
        <p:xfrm>
          <a:off x="0" y="361950"/>
          <a:ext cx="9144000" cy="3758930"/>
        </p:xfrm>
        <a:graphic>
          <a:graphicData uri="http://schemas.openxmlformats.org/drawingml/2006/table">
            <a:tbl>
              <a:tblPr/>
              <a:tblGrid>
                <a:gridCol w="3521413">
                  <a:extLst>
                    <a:ext uri="{9D8B030D-6E8A-4147-A177-3AD203B41FA5}">
                      <a16:colId xmlns:a16="http://schemas.microsoft.com/office/drawing/2014/main" val="20000"/>
                    </a:ext>
                  </a:extLst>
                </a:gridCol>
                <a:gridCol w="3073940">
                  <a:extLst>
                    <a:ext uri="{9D8B030D-6E8A-4147-A177-3AD203B41FA5}">
                      <a16:colId xmlns:a16="http://schemas.microsoft.com/office/drawing/2014/main" val="20001"/>
                    </a:ext>
                  </a:extLst>
                </a:gridCol>
                <a:gridCol w="2548647">
                  <a:extLst>
                    <a:ext uri="{9D8B030D-6E8A-4147-A177-3AD203B41FA5}">
                      <a16:colId xmlns:a16="http://schemas.microsoft.com/office/drawing/2014/main" val="20002"/>
                    </a:ext>
                  </a:extLst>
                </a:gridCol>
              </a:tblGrid>
              <a:tr h="3758930">
                <a:tc>
                  <a:txBody>
                    <a:bodyPr/>
                    <a:lstStyle/>
                    <a:p>
                      <a:pPr marL="0" marR="0" lvl="0" indent="0" algn="just" defTabSz="914400" rtl="0" eaLnBrk="1" fontAlgn="base" latinLnBrk="0" hangingPunct="1">
                        <a:lnSpc>
                          <a:spcPct val="9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o~ </a:t>
                      </a:r>
                      <a:r>
                        <a:rPr kumimoji="0" lang="en-US" sz="3200" b="0" i="0" u="none" strike="noStrike" cap="none" normalizeH="0" baseline="0" dirty="0" err="1">
                          <a:ln>
                            <a:noFill/>
                          </a:ln>
                          <a:solidFill>
                            <a:schemeClr val="tx1"/>
                          </a:solidFill>
                          <a:effectLst/>
                          <a:latin typeface="Coptic1" pitchFamily="2" charset="0"/>
                          <a:cs typeface="Arial" charset="0"/>
                        </a:rPr>
                        <a:t>Yeoc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Ayanatoc</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9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o~ </a:t>
                      </a:r>
                      <a:r>
                        <a:rPr kumimoji="0" lang="en-US" sz="3200" b="0" i="0" u="none" strike="noStrike" cap="none" normalizeH="0" baseline="0" dirty="0" err="1">
                          <a:ln>
                            <a:noFill/>
                          </a:ln>
                          <a:solidFill>
                            <a:schemeClr val="tx1"/>
                          </a:solidFill>
                          <a:effectLst/>
                          <a:latin typeface="Coptic1" pitchFamily="2" charset="0"/>
                          <a:cs typeface="Arial" charset="0"/>
                        </a:rPr>
                        <a:t>a~nactac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ektwn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nekrwn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a~nelywn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ouranouc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/~mac.</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Dieu Saint, Saint fort,    Saint immortel, ressuscité d’entre les morts et monté aux cieux, aie pitié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قدوس الله . قدوس القوى قدوس الحى الذى لا يموت      يا من قام من الأموات وصعد الى السموات. ارحمنا</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02041" name="Group 25"/>
          <p:cNvGraphicFramePr>
            <a:graphicFrameLocks noGrp="1"/>
          </p:cNvGraphicFramePr>
          <p:nvPr>
            <p:extLst>
              <p:ext uri="{D42A27DB-BD31-4B8C-83A1-F6EECF244321}">
                <p14:modId xmlns:p14="http://schemas.microsoft.com/office/powerpoint/2010/main" val="3934957250"/>
              </p:ext>
            </p:extLst>
          </p:nvPr>
        </p:nvGraphicFramePr>
        <p:xfrm>
          <a:off x="0" y="352425"/>
          <a:ext cx="9144000" cy="443865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80671618"/>
                    </a:ext>
                  </a:extLst>
                </a:gridCol>
              </a:tblGrid>
              <a:tr h="166881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jeune sage vierge,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l’élue et juste,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fiancée du 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vraie sainte Damienne.</a:t>
                      </a:r>
                      <a:endParaRPr kumimoji="0" lang="en-CA"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العذراء الصبية الحكيمة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السيدة</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المختارة</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الحقيقية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عروسة المسيح</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القديسة دميانة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76983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a~lou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n~cab</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cwtp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n~kuria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selet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a~gia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Dumian</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CA"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FED2E67A-2575-486D-A782-558A0F801764}"/>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8798CFA3-B5AB-4DFD-8804-F9B670296C9F}"/>
              </a:ext>
            </a:extLst>
          </p:cNvPr>
          <p:cNvSpPr>
            <a:spLocks noChangeArrowheads="1"/>
          </p:cNvSpPr>
          <p:nvPr/>
        </p:nvSpPr>
        <p:spPr bwMode="auto">
          <a:xfrm>
            <a:off x="5416550" y="4687824"/>
            <a:ext cx="2133600" cy="455676"/>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A3CE3C6F-4084-4132-B624-488990A49044}"/>
              </a:ext>
            </a:extLst>
          </p:cNvPr>
          <p:cNvGraphicFramePr>
            <a:graphicFrameLocks noGrp="1"/>
          </p:cNvGraphicFramePr>
          <p:nvPr>
            <p:extLst>
              <p:ext uri="{D42A27DB-BD31-4B8C-83A1-F6EECF244321}">
                <p14:modId xmlns:p14="http://schemas.microsoft.com/office/powerpoint/2010/main" val="4159854438"/>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Ste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Demiana</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القديسة دميانة</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833113416"/>
      </p:ext>
    </p:extLst>
  </p:cSld>
  <p:clrMapOvr>
    <a:masterClrMapping/>
  </p:clrMapOvr>
  <p:transition/>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Group 25">
            <a:extLst>
              <a:ext uri="{FF2B5EF4-FFF2-40B4-BE49-F238E27FC236}">
                <a16:creationId xmlns:a16="http://schemas.microsoft.com/office/drawing/2014/main" id="{756B59E0-7047-41DD-B3EE-67083F2B2AD5}"/>
              </a:ext>
            </a:extLst>
          </p:cNvPr>
          <p:cNvGraphicFramePr>
            <a:graphicFrameLocks noGrp="1"/>
          </p:cNvGraphicFramePr>
          <p:nvPr>
            <p:extLst>
              <p:ext uri="{D42A27DB-BD31-4B8C-83A1-F6EECF244321}">
                <p14:modId xmlns:p14="http://schemas.microsoft.com/office/powerpoint/2010/main" val="2188025504"/>
              </p:ext>
            </p:extLst>
          </p:nvPr>
        </p:nvGraphicFramePr>
        <p:xfrm>
          <a:off x="0" y="534409"/>
          <a:ext cx="9144000" cy="4237036"/>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3215913797"/>
                    </a:ext>
                  </a:extLst>
                </a:gridCol>
              </a:tblGrid>
              <a:tr h="1606876">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jeune sage vierge,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l’élue et juste,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fiancée du 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vraie sainte Barbara.</a:t>
                      </a:r>
                      <a:endParaRPr kumimoji="0" lang="en-CA"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العذراء الصبية الحكيمة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السيدة</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المختارة</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الحقيقية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عروسة المسيح</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القديسة بربارة .</a:t>
                      </a: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301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a~lou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n~cab</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cwtp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n~kuria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selet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a~gia</a:t>
                      </a:r>
                      <a:r>
                        <a:rPr kumimoji="0" lang="en-US" sz="4000" b="0" i="0" u="none" strike="noStrike" cap="none" normalizeH="0" baseline="0" dirty="0">
                          <a:ln>
                            <a:noFill/>
                          </a:ln>
                          <a:solidFill>
                            <a:srgbClr val="FFFF00"/>
                          </a:solidFill>
                          <a:effectLst/>
                          <a:latin typeface="Coptic1" pitchFamily="2" charset="0"/>
                          <a:cs typeface="Arial" charset="0"/>
                        </a:rPr>
                        <a:t> Barbara. </a:t>
                      </a:r>
                      <a:endParaRPr kumimoji="0" lang="en-CA"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F1D34DD0-198B-4908-872A-3F172765A04E}"/>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D77EB60B-F3C9-4AE7-9F28-DF0DADFE4853}"/>
              </a:ext>
            </a:extLst>
          </p:cNvPr>
          <p:cNvSpPr>
            <a:spLocks noChangeArrowheads="1"/>
          </p:cNvSpPr>
          <p:nvPr/>
        </p:nvSpPr>
        <p:spPr bwMode="auto">
          <a:xfrm>
            <a:off x="5416550" y="4752974"/>
            <a:ext cx="2133600" cy="39052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0" name="Tableau 3">
            <a:extLst>
              <a:ext uri="{FF2B5EF4-FFF2-40B4-BE49-F238E27FC236}">
                <a16:creationId xmlns:a16="http://schemas.microsoft.com/office/drawing/2014/main" id="{AB631531-345E-4681-9E1B-C39546678802}"/>
              </a:ext>
            </a:extLst>
          </p:cNvPr>
          <p:cNvGraphicFramePr>
            <a:graphicFrameLocks noGrp="1"/>
          </p:cNvGraphicFramePr>
          <p:nvPr>
            <p:extLst>
              <p:ext uri="{D42A27DB-BD31-4B8C-83A1-F6EECF244321}">
                <p14:modId xmlns:p14="http://schemas.microsoft.com/office/powerpoint/2010/main" val="4187518561"/>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Ste Barbara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القديسة بربارة</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901762700"/>
      </p:ext>
    </p:extLst>
  </p:cSld>
  <p:clrMapOvr>
    <a:masterClrMapping/>
  </p:clrMapOvr>
  <p:transition/>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Group 25">
            <a:extLst>
              <a:ext uri="{FF2B5EF4-FFF2-40B4-BE49-F238E27FC236}">
                <a16:creationId xmlns:a16="http://schemas.microsoft.com/office/drawing/2014/main" id="{C4902849-5C00-487D-B675-4D440B13FAA5}"/>
              </a:ext>
            </a:extLst>
          </p:cNvPr>
          <p:cNvGraphicFramePr>
            <a:graphicFrameLocks noGrp="1"/>
          </p:cNvGraphicFramePr>
          <p:nvPr>
            <p:extLst>
              <p:ext uri="{D42A27DB-BD31-4B8C-83A1-F6EECF244321}">
                <p14:modId xmlns:p14="http://schemas.microsoft.com/office/powerpoint/2010/main" val="2419911029"/>
              </p:ext>
            </p:extLst>
          </p:nvPr>
        </p:nvGraphicFramePr>
        <p:xfrm>
          <a:off x="0" y="414186"/>
          <a:ext cx="9067800" cy="4319738"/>
        </p:xfrm>
        <a:graphic>
          <a:graphicData uri="http://schemas.openxmlformats.org/drawingml/2006/table">
            <a:tbl>
              <a:tblPr/>
              <a:tblGrid>
                <a:gridCol w="4533900">
                  <a:extLst>
                    <a:ext uri="{9D8B030D-6E8A-4147-A177-3AD203B41FA5}">
                      <a16:colId xmlns:a16="http://schemas.microsoft.com/office/drawing/2014/main" val="20000"/>
                    </a:ext>
                  </a:extLst>
                </a:gridCol>
                <a:gridCol w="4533900">
                  <a:extLst>
                    <a:ext uri="{9D8B030D-6E8A-4147-A177-3AD203B41FA5}">
                      <a16:colId xmlns:a16="http://schemas.microsoft.com/office/drawing/2014/main" val="216522751"/>
                    </a:ext>
                  </a:extLst>
                </a:gridCol>
              </a:tblGrid>
              <a:tr h="174625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jeune sage vierge,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l’élue et juste,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fiancée du 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vraie sainte Julianne.</a:t>
                      </a:r>
                      <a:endParaRPr kumimoji="0" lang="en-CA"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العذراء الصبية الحكيمة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السيدة</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المختارة</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الحقيقية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عروسة المسيح</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القديسة </a:t>
                      </a:r>
                      <a:r>
                        <a:rPr kumimoji="0" lang="ar-EG" sz="2400" b="0" i="0" u="none" strike="noStrike" cap="none" normalizeH="0" baseline="0" dirty="0" err="1">
                          <a:ln>
                            <a:noFill/>
                          </a:ln>
                          <a:solidFill>
                            <a:schemeClr val="tx1"/>
                          </a:solidFill>
                          <a:effectLst/>
                          <a:latin typeface="Arial" charset="0"/>
                          <a:cs typeface="Arial" charset="0"/>
                        </a:rPr>
                        <a:t>يوليانة</a:t>
                      </a:r>
                      <a:r>
                        <a:rPr kumimoji="0" lang="ar-EG" sz="24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7348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a~lou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n~cab</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cwtp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n~kuria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selet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a~gia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Ioulian</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en-CA"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2726B5F6-483B-4D86-9DA4-F84137FA9057}"/>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ED86AEF9-9321-48D4-AEF4-AAEA6BE13158}"/>
              </a:ext>
            </a:extLst>
          </p:cNvPr>
          <p:cNvSpPr>
            <a:spLocks noChangeArrowheads="1"/>
          </p:cNvSpPr>
          <p:nvPr/>
        </p:nvSpPr>
        <p:spPr bwMode="auto">
          <a:xfrm>
            <a:off x="5416550" y="4733924"/>
            <a:ext cx="2133600" cy="40957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1" name="Tableau 3">
            <a:extLst>
              <a:ext uri="{FF2B5EF4-FFF2-40B4-BE49-F238E27FC236}">
                <a16:creationId xmlns:a16="http://schemas.microsoft.com/office/drawing/2014/main" id="{D1B0D32C-D1FB-4041-8F0B-A2C47DF28C57}"/>
              </a:ext>
            </a:extLst>
          </p:cNvPr>
          <p:cNvGraphicFramePr>
            <a:graphicFrameLocks noGrp="1"/>
          </p:cNvGraphicFramePr>
          <p:nvPr>
            <p:extLst>
              <p:ext uri="{D42A27DB-BD31-4B8C-83A1-F6EECF244321}">
                <p14:modId xmlns:p14="http://schemas.microsoft.com/office/powerpoint/2010/main" val="3247400467"/>
              </p:ext>
            </p:extLst>
          </p:nvPr>
        </p:nvGraphicFramePr>
        <p:xfrm>
          <a:off x="1524000" y="98680"/>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Ste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Julianna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القديسة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يوليانة</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1373241142"/>
      </p:ext>
    </p:extLst>
  </p:cSld>
  <p:clrMapOvr>
    <a:masterClrMapping/>
  </p:clrMapOvr>
  <p:transition/>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Group 25">
            <a:extLst>
              <a:ext uri="{FF2B5EF4-FFF2-40B4-BE49-F238E27FC236}">
                <a16:creationId xmlns:a16="http://schemas.microsoft.com/office/drawing/2014/main" id="{2534DA96-EF74-40FD-AE58-74D64D3A634D}"/>
              </a:ext>
            </a:extLst>
          </p:cNvPr>
          <p:cNvGraphicFramePr>
            <a:graphicFrameLocks noGrp="1"/>
          </p:cNvGraphicFramePr>
          <p:nvPr>
            <p:extLst>
              <p:ext uri="{D42A27DB-BD31-4B8C-83A1-F6EECF244321}">
                <p14:modId xmlns:p14="http://schemas.microsoft.com/office/powerpoint/2010/main" val="955896426"/>
              </p:ext>
            </p:extLst>
          </p:nvPr>
        </p:nvGraphicFramePr>
        <p:xfrm>
          <a:off x="0" y="371837"/>
          <a:ext cx="9144000" cy="4399826"/>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391913902"/>
                    </a:ext>
                  </a:extLst>
                </a:gridCol>
              </a:tblGrid>
              <a:tr h="1892846">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jeune sage vierge,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l’élue et juste,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fiancée du 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vraie sainte Marina.</a:t>
                      </a:r>
                      <a:endParaRPr kumimoji="0" lang="en-CA"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العذراء الصبية الحكيمة </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السيدة</a:t>
                      </a:r>
                      <a:r>
                        <a:rPr kumimoji="0" lang="en-CA" sz="2000" b="0" i="0" u="none" strike="noStrike" cap="none" normalizeH="0" baseline="0" dirty="0">
                          <a:ln>
                            <a:noFill/>
                          </a:ln>
                          <a:solidFill>
                            <a:schemeClr val="tx1"/>
                          </a:solidFill>
                          <a:effectLst/>
                          <a:latin typeface="Arial" charset="0"/>
                          <a:cs typeface="Arial" charset="0"/>
                        </a:rPr>
                        <a:t> </a:t>
                      </a:r>
                      <a:r>
                        <a:rPr kumimoji="0" lang="ar-EG" sz="2000" b="0" i="0" u="none" strike="noStrike" cap="none" normalizeH="0" baseline="0" dirty="0">
                          <a:ln>
                            <a:noFill/>
                          </a:ln>
                          <a:solidFill>
                            <a:schemeClr val="tx1"/>
                          </a:solidFill>
                          <a:effectLst/>
                          <a:latin typeface="Arial" charset="0"/>
                          <a:cs typeface="Arial" charset="0"/>
                        </a:rPr>
                        <a:t>المختارة</a:t>
                      </a:r>
                      <a:r>
                        <a:rPr kumimoji="0" lang="en-CA" sz="2000" b="0" i="0" u="none" strike="noStrike" cap="none" normalizeH="0" baseline="0" dirty="0">
                          <a:ln>
                            <a:noFill/>
                          </a:ln>
                          <a:solidFill>
                            <a:schemeClr val="tx1"/>
                          </a:solidFill>
                          <a:effectLst/>
                          <a:latin typeface="Arial" charset="0"/>
                          <a:cs typeface="Arial" charset="0"/>
                        </a:rPr>
                        <a:t> </a:t>
                      </a:r>
                      <a:r>
                        <a:rPr kumimoji="0" lang="ar-EG" sz="2000" b="0" i="0" u="none" strike="noStrike" cap="none" normalizeH="0" baseline="0" dirty="0">
                          <a:ln>
                            <a:noFill/>
                          </a:ln>
                          <a:solidFill>
                            <a:schemeClr val="tx1"/>
                          </a:solidFill>
                          <a:effectLst/>
                          <a:latin typeface="Arial" charset="0"/>
                          <a:cs typeface="Arial" charset="0"/>
                        </a:rPr>
                        <a:t>الحقيقية </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عروسة المسيح</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القديسة مارينا </a:t>
                      </a:r>
                      <a:r>
                        <a:rPr kumimoji="0" lang="fr-FR" sz="2000" b="0" i="0" u="none" strike="noStrike" cap="none" normalizeH="0" baseline="0" dirty="0">
                          <a:ln>
                            <a:noFill/>
                          </a:ln>
                          <a:solidFill>
                            <a:schemeClr val="tx1"/>
                          </a:solidFill>
                          <a:effectLst/>
                          <a:latin typeface="Arial" charset="0"/>
                          <a:cs typeface="Arial" charset="0"/>
                        </a:rPr>
                        <a:t>.</a:t>
                      </a:r>
                      <a:endParaRPr kumimoji="0" lang="ar-EG" sz="20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9554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a~lou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n~cab</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cwtp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n~kuria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selet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a~gia</a:t>
                      </a:r>
                      <a:r>
                        <a:rPr kumimoji="0" lang="en-US" sz="4000" b="0" i="0" u="none" strike="noStrike" cap="none" normalizeH="0" baseline="0" dirty="0">
                          <a:ln>
                            <a:noFill/>
                          </a:ln>
                          <a:solidFill>
                            <a:srgbClr val="FFFF00"/>
                          </a:solidFill>
                          <a:effectLst/>
                          <a:latin typeface="Coptic1" pitchFamily="2" charset="0"/>
                          <a:cs typeface="Arial" charset="0"/>
                        </a:rPr>
                        <a:t> Marin/. </a:t>
                      </a:r>
                      <a:endParaRPr kumimoji="0" lang="en-CA"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8B4F87A4-9680-49D5-97C7-40C15CF19589}"/>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64FBD5A0-66D5-4BD8-915D-2E987C9FE254}"/>
              </a:ext>
            </a:extLst>
          </p:cNvPr>
          <p:cNvSpPr>
            <a:spLocks noChangeArrowheads="1"/>
          </p:cNvSpPr>
          <p:nvPr/>
        </p:nvSpPr>
        <p:spPr bwMode="auto">
          <a:xfrm>
            <a:off x="5416550" y="4791074"/>
            <a:ext cx="2133600" cy="35242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1" name="Tableau 3">
            <a:extLst>
              <a:ext uri="{FF2B5EF4-FFF2-40B4-BE49-F238E27FC236}">
                <a16:creationId xmlns:a16="http://schemas.microsoft.com/office/drawing/2014/main" id="{B2EE58FF-8FF7-4033-8BA6-431DAC6F2A6B}"/>
              </a:ext>
            </a:extLst>
          </p:cNvPr>
          <p:cNvGraphicFramePr>
            <a:graphicFrameLocks noGrp="1"/>
          </p:cNvGraphicFramePr>
          <p:nvPr>
            <p:extLst>
              <p:ext uri="{D42A27DB-BD31-4B8C-83A1-F6EECF244321}">
                <p14:modId xmlns:p14="http://schemas.microsoft.com/office/powerpoint/2010/main" val="806252484"/>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Ste</a:t>
                      </a: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 Marina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القديسة مارينا</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767356216"/>
      </p:ext>
    </p:extLst>
  </p:cSld>
  <p:clrMapOvr>
    <a:masterClrMapping/>
  </p:clrMapOvr>
  <p:transition/>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10235" name="Group 27"/>
          <p:cNvGraphicFramePr>
            <a:graphicFrameLocks noGrp="1"/>
          </p:cNvGraphicFramePr>
          <p:nvPr>
            <p:extLst>
              <p:ext uri="{D42A27DB-BD31-4B8C-83A1-F6EECF244321}">
                <p14:modId xmlns:p14="http://schemas.microsoft.com/office/powerpoint/2010/main" val="1187134999"/>
              </p:ext>
            </p:extLst>
          </p:nvPr>
        </p:nvGraphicFramePr>
        <p:xfrm>
          <a:off x="0" y="667373"/>
          <a:ext cx="9144000" cy="4166776"/>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994067220"/>
                    </a:ext>
                  </a:extLst>
                </a:gridCol>
              </a:tblGrid>
              <a:tr h="1519145">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Ne répudie pas l’alliance </a:t>
                      </a:r>
                    </a:p>
                    <a:p>
                      <a:pPr marL="0" marR="0" lvl="0" indent="0" algn="ctr" defTabSz="914400" rtl="1"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Que tu fis avec nos pères </a:t>
                      </a:r>
                    </a:p>
                    <a:p>
                      <a:pPr marL="0" marR="0" lvl="0" indent="0" algn="ctr" defTabSz="914400" rtl="1"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Abraham, Isaac, Jacob ; </a:t>
                      </a:r>
                    </a:p>
                    <a:p>
                      <a:pPr marL="0" marR="0" lvl="0" indent="0" algn="ctr" defTabSz="914400" rtl="1"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Israël qui est Ton saint.</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لاتنسى</a:t>
                      </a:r>
                      <a:r>
                        <a:rPr kumimoji="0" lang="ar-EG" sz="2400" b="0" i="0" u="none" strike="noStrike" cap="none" normalizeH="0" baseline="0" dirty="0">
                          <a:ln>
                            <a:noFill/>
                          </a:ln>
                          <a:solidFill>
                            <a:schemeClr val="tx1"/>
                          </a:solidFill>
                          <a:effectLst/>
                          <a:latin typeface="Arial" charset="0"/>
                          <a:cs typeface="Arial" charset="0"/>
                        </a:rPr>
                        <a:t> العهد</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الذى</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قررته مع </a:t>
                      </a:r>
                      <a:r>
                        <a:rPr kumimoji="0" lang="ar-EG" sz="2400" b="0" i="0" u="none" strike="noStrike" cap="none" normalizeH="0" baseline="0" dirty="0" err="1">
                          <a:ln>
                            <a:noFill/>
                          </a:ln>
                          <a:solidFill>
                            <a:schemeClr val="tx1"/>
                          </a:solidFill>
                          <a:effectLst/>
                          <a:latin typeface="Arial" charset="0"/>
                          <a:cs typeface="Arial" charset="0"/>
                        </a:rPr>
                        <a:t>أبائنا</a:t>
                      </a:r>
                      <a:r>
                        <a:rPr kumimoji="0" lang="ar-EG" sz="2400" b="0" i="0" u="none" strike="noStrike" cap="none" normalizeH="0" baseline="0" dirty="0">
                          <a:ln>
                            <a:noFill/>
                          </a:ln>
                          <a:solidFill>
                            <a:schemeClr val="tx1"/>
                          </a:solidFill>
                          <a:effectLst/>
                          <a:latin typeface="Arial" charset="0"/>
                          <a:cs typeface="Arial" charset="0"/>
                        </a:rPr>
                        <a:t>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ابراهيم واسحق يعقوب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اسرائيل </a:t>
                      </a:r>
                      <a:r>
                        <a:rPr kumimoji="0" lang="ar-EG" sz="2400" b="0" i="0" u="none" strike="noStrike" cap="none" normalizeH="0" baseline="0" dirty="0" err="1">
                          <a:ln>
                            <a:noFill/>
                          </a:ln>
                          <a:solidFill>
                            <a:schemeClr val="tx1"/>
                          </a:solidFill>
                          <a:effectLst/>
                          <a:latin typeface="Arial" charset="0"/>
                          <a:cs typeface="Arial" charset="0"/>
                        </a:rPr>
                        <a:t>قديسك</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3515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Mperep~wbs</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diaky</a:t>
                      </a:r>
                      <a:r>
                        <a:rPr kumimoji="0" lang="en-US" sz="4000" b="0" i="0" u="none" strike="noStrike" cap="none" normalizeH="0" baseline="0" dirty="0">
                          <a:ln>
                            <a:noFill/>
                          </a:ln>
                          <a:solidFill>
                            <a:srgbClr val="FFFF00"/>
                          </a:solidFill>
                          <a:effectLst/>
                          <a:latin typeface="Coptic1" pitchFamily="2" charset="0"/>
                          <a:cs typeface="Arial" charset="0"/>
                        </a:rPr>
                        <a:t>/k/:</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y/</a:t>
                      </a:r>
                      <a:r>
                        <a:rPr kumimoji="0" lang="en-US" sz="4000" b="0" i="0" u="none" strike="noStrike" cap="none" normalizeH="0" baseline="0" dirty="0" err="1">
                          <a:ln>
                            <a:noFill/>
                          </a:ln>
                          <a:solidFill>
                            <a:srgbClr val="FFFF00"/>
                          </a:solidFill>
                          <a:effectLst/>
                          <a:latin typeface="Coptic1" pitchFamily="2" charset="0"/>
                          <a:cs typeface="Arial" charset="0"/>
                        </a:rPr>
                        <a:t>e~takcemn</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nenio</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Abraam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Icaak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Iakwb</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pIcra</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peeyouab</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n~tak</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83E44F33-CE92-4386-8447-4A887148F848}"/>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1936F757-AFFC-4B96-BAD8-5958BC268228}"/>
              </a:ext>
            </a:extLst>
          </p:cNvPr>
          <p:cNvSpPr>
            <a:spLocks noChangeArrowheads="1"/>
          </p:cNvSpPr>
          <p:nvPr/>
        </p:nvSpPr>
        <p:spPr bwMode="auto">
          <a:xfrm>
            <a:off x="5416550" y="4772024"/>
            <a:ext cx="2133600" cy="37147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DFA1DB12-6B87-47D4-9653-B0E02A16E682}"/>
              </a:ext>
            </a:extLst>
          </p:cNvPr>
          <p:cNvGraphicFramePr>
            <a:graphicFrameLocks noGrp="1"/>
          </p:cNvGraphicFramePr>
          <p:nvPr>
            <p:extLst>
              <p:ext uri="{D42A27DB-BD31-4B8C-83A1-F6EECF244321}">
                <p14:modId xmlns:p14="http://schemas.microsoft.com/office/powerpoint/2010/main" val="1257726422"/>
              </p:ext>
            </p:extLst>
          </p:nvPr>
        </p:nvGraphicFramePr>
        <p:xfrm>
          <a:off x="1524000" y="67356"/>
          <a:ext cx="6096000" cy="53035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Abraham, Isaac,&amp; Jacob</a:t>
                      </a:r>
                      <a:endParaRPr kumimoji="0" lang="ar-EG"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ابراهيم واسحق ويعقوب</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442596719"/>
      </p:ext>
    </p:extLst>
  </p:cSld>
  <p:clrMapOvr>
    <a:masterClrMapping/>
  </p:clrMapOvr>
  <p:transition/>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12283" name="Group 27"/>
          <p:cNvGraphicFramePr>
            <a:graphicFrameLocks noGrp="1"/>
          </p:cNvGraphicFramePr>
          <p:nvPr>
            <p:extLst>
              <p:ext uri="{D42A27DB-BD31-4B8C-83A1-F6EECF244321}">
                <p14:modId xmlns:p14="http://schemas.microsoft.com/office/powerpoint/2010/main" val="3341407898"/>
              </p:ext>
            </p:extLst>
          </p:nvPr>
        </p:nvGraphicFramePr>
        <p:xfrm>
          <a:off x="0" y="540266"/>
          <a:ext cx="9144000" cy="4062967"/>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929201856"/>
                    </a:ext>
                  </a:extLst>
                </a:gridCol>
              </a:tblGrid>
              <a:tr h="15144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notre père Antoine,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lanterne du monachisme,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notre père </a:t>
                      </a:r>
                      <a:r>
                        <a:rPr kumimoji="0" lang="fr-FR" sz="2400" b="0" i="0" u="none" strike="noStrike" kern="1200" cap="none" normalizeH="0" baseline="0" dirty="0" err="1">
                          <a:ln>
                            <a:noFill/>
                          </a:ln>
                          <a:solidFill>
                            <a:schemeClr val="tx1"/>
                          </a:solidFill>
                          <a:effectLst/>
                          <a:latin typeface="Arial" charset="0"/>
                          <a:ea typeface="+mn-ea"/>
                          <a:cs typeface="Arial" charset="0"/>
                        </a:rPr>
                        <a:t>abba</a:t>
                      </a:r>
                      <a:r>
                        <a:rPr kumimoji="0" lang="fr-FR" sz="2400" b="0" i="0" u="none" strike="noStrike" kern="1200" cap="none" normalizeH="0" baseline="0" dirty="0">
                          <a:ln>
                            <a:noFill/>
                          </a:ln>
                          <a:solidFill>
                            <a:schemeClr val="tx1"/>
                          </a:solidFill>
                          <a:effectLst/>
                          <a:latin typeface="Arial" charset="0"/>
                          <a:ea typeface="+mn-ea"/>
                          <a:cs typeface="Arial" charset="0"/>
                        </a:rPr>
                        <a:t> Paul,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le bien-aimé du Christ.</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لأبينا أنطونيوس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سراج الرهبنة</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لأبينا أنبا بولا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حبيب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3134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Antwnioc</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piq</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bc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metmona,oc</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Paule</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pimenrit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utoShape 36">
            <a:hlinkClick r:id="rId4" action="ppaction://hlinksldjump" highlightClick="1"/>
            <a:extLst>
              <a:ext uri="{FF2B5EF4-FFF2-40B4-BE49-F238E27FC236}">
                <a16:creationId xmlns:a16="http://schemas.microsoft.com/office/drawing/2014/main" id="{87AF5BF0-D2F8-4E9D-8338-247DDCD8B403}"/>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utoShape 112">
            <a:hlinkClick r:id="rId5" action="ppaction://hlinksldjump" highlightClick="1"/>
            <a:extLst>
              <a:ext uri="{FF2B5EF4-FFF2-40B4-BE49-F238E27FC236}">
                <a16:creationId xmlns:a16="http://schemas.microsoft.com/office/drawing/2014/main" id="{98A60D88-9183-40E9-B391-4EF233501226}"/>
              </a:ext>
            </a:extLst>
          </p:cNvPr>
          <p:cNvSpPr>
            <a:spLocks noChangeArrowheads="1"/>
          </p:cNvSpPr>
          <p:nvPr/>
        </p:nvSpPr>
        <p:spPr bwMode="auto">
          <a:xfrm>
            <a:off x="5416550" y="4752976"/>
            <a:ext cx="2133600" cy="39052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6" name="Tableau 3">
            <a:extLst>
              <a:ext uri="{FF2B5EF4-FFF2-40B4-BE49-F238E27FC236}">
                <a16:creationId xmlns:a16="http://schemas.microsoft.com/office/drawing/2014/main" id="{774BCB5E-D674-4F47-9CA9-D54D92B3975F}"/>
              </a:ext>
            </a:extLst>
          </p:cNvPr>
          <p:cNvGraphicFramePr>
            <a:graphicFrameLocks noGrp="1"/>
          </p:cNvGraphicFramePr>
          <p:nvPr>
            <p:extLst>
              <p:ext uri="{D42A27DB-BD31-4B8C-83A1-F6EECF244321}">
                <p14:modId xmlns:p14="http://schemas.microsoft.com/office/powerpoint/2010/main" val="3778884793"/>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 Antoine &amp; St Paul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الأنبا بولا</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4129788754"/>
      </p:ext>
    </p:extLst>
  </p:cSld>
  <p:clrMapOvr>
    <a:masterClrMapping/>
  </p:clrMapOvr>
  <p:transition/>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14327" name="Group 23"/>
          <p:cNvGraphicFramePr>
            <a:graphicFrameLocks noGrp="1"/>
          </p:cNvGraphicFramePr>
          <p:nvPr>
            <p:extLst>
              <p:ext uri="{D42A27DB-BD31-4B8C-83A1-F6EECF244321}">
                <p14:modId xmlns:p14="http://schemas.microsoft.com/office/powerpoint/2010/main" val="3005138519"/>
              </p:ext>
            </p:extLst>
          </p:nvPr>
        </p:nvGraphicFramePr>
        <p:xfrm>
          <a:off x="0" y="652910"/>
          <a:ext cx="9067800" cy="4038600"/>
        </p:xfrm>
        <a:graphic>
          <a:graphicData uri="http://schemas.openxmlformats.org/drawingml/2006/table">
            <a:tbl>
              <a:tblPr/>
              <a:tblGrid>
                <a:gridCol w="4533900">
                  <a:extLst>
                    <a:ext uri="{9D8B030D-6E8A-4147-A177-3AD203B41FA5}">
                      <a16:colId xmlns:a16="http://schemas.microsoft.com/office/drawing/2014/main" val="20000"/>
                    </a:ext>
                  </a:extLst>
                </a:gridCol>
                <a:gridCol w="4533900">
                  <a:extLst>
                    <a:ext uri="{9D8B030D-6E8A-4147-A177-3AD203B41FA5}">
                      <a16:colId xmlns:a16="http://schemas.microsoft.com/office/drawing/2014/main" val="1883225003"/>
                    </a:ext>
                  </a:extLst>
                </a:gridCol>
              </a:tblGrid>
              <a:tr h="149024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notre père </a:t>
                      </a:r>
                      <a:r>
                        <a:rPr kumimoji="0" lang="fr-FR" sz="2400" b="0" i="0" u="none" strike="noStrike" kern="1200" cap="none" normalizeH="0" baseline="0" dirty="0" err="1">
                          <a:ln>
                            <a:noFill/>
                          </a:ln>
                          <a:solidFill>
                            <a:schemeClr val="tx1"/>
                          </a:solidFill>
                          <a:effectLst/>
                          <a:latin typeface="Arial" charset="0"/>
                          <a:ea typeface="+mn-ea"/>
                          <a:cs typeface="Arial" charset="0"/>
                        </a:rPr>
                        <a:t>abba</a:t>
                      </a:r>
                      <a:r>
                        <a:rPr kumimoji="0" lang="fr-FR" sz="2400" b="0" i="0" u="none" strike="noStrike" kern="1200" cap="none" normalizeH="0" baseline="0" dirty="0">
                          <a:ln>
                            <a:noFill/>
                          </a:ln>
                          <a:solidFill>
                            <a:schemeClr val="tx1"/>
                          </a:solidFill>
                          <a:effectLst/>
                          <a:latin typeface="Arial" charset="0"/>
                          <a:ea typeface="+mn-ea"/>
                          <a:cs typeface="Arial" charset="0"/>
                        </a:rPr>
                        <a:t> </a:t>
                      </a:r>
                      <a:r>
                        <a:rPr kumimoji="0" lang="fr-FR" sz="2400" b="0" i="0" u="none" strike="noStrike" kern="1200" cap="none" normalizeH="0" baseline="0" dirty="0" err="1">
                          <a:ln>
                            <a:noFill/>
                          </a:ln>
                          <a:solidFill>
                            <a:schemeClr val="tx1"/>
                          </a:solidFill>
                          <a:effectLst/>
                          <a:latin typeface="Arial" charset="0"/>
                          <a:ea typeface="+mn-ea"/>
                          <a:cs typeface="Arial" charset="0"/>
                        </a:rPr>
                        <a:t>Bichoy</a:t>
                      </a:r>
                      <a:r>
                        <a:rPr kumimoji="0" lang="fr-FR" sz="2400" b="0" i="0" u="none" strike="noStrike" kern="1200" cap="none" normalizeH="0" baseline="0" dirty="0">
                          <a:ln>
                            <a:noFill/>
                          </a:ln>
                          <a:solidFill>
                            <a:schemeClr val="tx1"/>
                          </a:solidFill>
                          <a:effectLst/>
                          <a:latin typeface="Arial"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l’homme juste et parfait,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notre père </a:t>
                      </a:r>
                      <a:r>
                        <a:rPr kumimoji="0" lang="fr-FR" sz="2400" b="0" i="0" u="none" strike="noStrike" kern="1200" cap="none" normalizeH="0" baseline="0" dirty="0" err="1">
                          <a:ln>
                            <a:noFill/>
                          </a:ln>
                          <a:solidFill>
                            <a:schemeClr val="tx1"/>
                          </a:solidFill>
                          <a:effectLst/>
                          <a:latin typeface="Arial" charset="0"/>
                          <a:ea typeface="+mn-ea"/>
                          <a:cs typeface="Arial" charset="0"/>
                        </a:rPr>
                        <a:t>abba</a:t>
                      </a:r>
                      <a:r>
                        <a:rPr kumimoji="0" lang="fr-FR" sz="2400" b="0" i="0" u="none" strike="noStrike" kern="1200" cap="none" normalizeH="0" baseline="0" dirty="0">
                          <a:ln>
                            <a:noFill/>
                          </a:ln>
                          <a:solidFill>
                            <a:schemeClr val="tx1"/>
                          </a:solidFill>
                          <a:effectLst/>
                          <a:latin typeface="Arial" charset="0"/>
                          <a:ea typeface="+mn-ea"/>
                          <a:cs typeface="Arial" charset="0"/>
                        </a:rPr>
                        <a:t> Paul,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le bien-aimé du Christ.</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lang="ar-AE" sz="2400" b="0" i="0" kern="1200" dirty="0">
                          <a:solidFill>
                            <a:schemeClr val="tx1"/>
                          </a:solidFill>
                          <a:effectLst/>
                          <a:latin typeface="+mn-lt"/>
                          <a:ea typeface="+mn-ea"/>
                          <a:cs typeface="+mn-cs"/>
                        </a:rPr>
                        <a:t>السلام لأبينا أنبا بيشوي، </a:t>
                      </a:r>
                      <a:endParaRPr lang="fr-FR" sz="2400" b="0" i="0" kern="1200" dirty="0">
                        <a:solidFill>
                          <a:schemeClr val="tx1"/>
                        </a:solidFill>
                        <a:effectLst/>
                        <a:latin typeface="+mn-lt"/>
                        <a:ea typeface="+mn-ea"/>
                        <a:cs typeface="+mn-cs"/>
                      </a:endParaRPr>
                    </a:p>
                    <a:p>
                      <a:pPr marL="0" marR="0" lvl="0" indent="0" algn="ctr" defTabSz="914400" rtl="0" eaLnBrk="1" fontAlgn="base" latinLnBrk="0" hangingPunct="1">
                        <a:lnSpc>
                          <a:spcPct val="100000"/>
                        </a:lnSpc>
                        <a:spcBef>
                          <a:spcPts val="0"/>
                        </a:spcBef>
                        <a:spcAft>
                          <a:spcPct val="0"/>
                        </a:spcAft>
                        <a:buClrTx/>
                        <a:buSzTx/>
                        <a:buFontTx/>
                        <a:buNone/>
                        <a:tabLst/>
                      </a:pPr>
                      <a:r>
                        <a:rPr lang="ar-AE" sz="2400" b="0" i="0" kern="1200" dirty="0">
                          <a:solidFill>
                            <a:schemeClr val="tx1"/>
                          </a:solidFill>
                          <a:effectLst/>
                          <a:latin typeface="+mn-lt"/>
                          <a:ea typeface="+mn-ea"/>
                          <a:cs typeface="+mn-cs"/>
                        </a:rPr>
                        <a:t>الرجل البار الكامل، </a:t>
                      </a:r>
                      <a:endParaRPr lang="fr-FR" sz="2400" b="0" i="0" kern="1200" dirty="0">
                        <a:solidFill>
                          <a:schemeClr val="tx1"/>
                        </a:solidFill>
                        <a:effectLst/>
                        <a:latin typeface="+mn-lt"/>
                        <a:ea typeface="+mn-ea"/>
                        <a:cs typeface="+mn-cs"/>
                      </a:endParaRPr>
                    </a:p>
                    <a:p>
                      <a:pPr marL="0" marR="0" lvl="0" indent="0" algn="ctr" defTabSz="914400" rtl="0" eaLnBrk="1" fontAlgn="base" latinLnBrk="0" hangingPunct="1">
                        <a:lnSpc>
                          <a:spcPct val="100000"/>
                        </a:lnSpc>
                        <a:spcBef>
                          <a:spcPts val="0"/>
                        </a:spcBef>
                        <a:spcAft>
                          <a:spcPct val="0"/>
                        </a:spcAft>
                        <a:buClrTx/>
                        <a:buSzTx/>
                        <a:buFontTx/>
                        <a:buNone/>
                        <a:tabLst/>
                      </a:pPr>
                      <a:r>
                        <a:rPr lang="ar-AE" sz="2400" b="0" i="0" kern="1200" dirty="0">
                          <a:solidFill>
                            <a:schemeClr val="tx1"/>
                          </a:solidFill>
                          <a:effectLst/>
                          <a:latin typeface="+mn-lt"/>
                          <a:ea typeface="+mn-ea"/>
                          <a:cs typeface="+mn-cs"/>
                        </a:rPr>
                        <a:t>السلام لأبينا أنبا بولا، </a:t>
                      </a:r>
                      <a:endParaRPr lang="fr-FR" sz="2400" b="0" i="0" kern="1200" dirty="0">
                        <a:solidFill>
                          <a:schemeClr val="tx1"/>
                        </a:solidFill>
                        <a:effectLst/>
                        <a:latin typeface="+mn-lt"/>
                        <a:ea typeface="+mn-ea"/>
                        <a:cs typeface="+mn-cs"/>
                      </a:endParaRPr>
                    </a:p>
                    <a:p>
                      <a:pPr marL="0" marR="0" lvl="0" indent="0" algn="ctr" defTabSz="914400" rtl="0" eaLnBrk="1" fontAlgn="base" latinLnBrk="0" hangingPunct="1">
                        <a:lnSpc>
                          <a:spcPct val="100000"/>
                        </a:lnSpc>
                        <a:spcBef>
                          <a:spcPts val="0"/>
                        </a:spcBef>
                        <a:spcAft>
                          <a:spcPct val="0"/>
                        </a:spcAft>
                        <a:buClrTx/>
                        <a:buSzTx/>
                        <a:buFontTx/>
                        <a:buNone/>
                        <a:tabLst/>
                      </a:pPr>
                      <a:r>
                        <a:rPr lang="ar-AE" sz="2400" b="0" i="0" kern="1200" dirty="0">
                          <a:solidFill>
                            <a:schemeClr val="tx1"/>
                          </a:solidFill>
                          <a:effectLst/>
                          <a:latin typeface="+mn-lt"/>
                          <a:ea typeface="+mn-ea"/>
                          <a:cs typeface="+mn-cs"/>
                        </a:rPr>
                        <a:t>حبيب المسيح.</a:t>
                      </a:r>
                      <a:endParaRPr kumimoji="0" lang="en-US" sz="3600" b="0" i="0" u="none" strike="noStrike" cap="none" normalizeH="0" baseline="0" dirty="0">
                        <a:ln>
                          <a:noFill/>
                        </a:ln>
                        <a:solidFill>
                          <a:schemeClr val="tx1"/>
                        </a:solidFill>
                        <a:effectLst/>
                        <a:latin typeface="+mn-lt"/>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3926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abba </a:t>
                      </a:r>
                      <a:r>
                        <a:rPr kumimoji="0" lang="en-US" sz="4000" b="0" i="0" u="none" strike="noStrike" cap="none" normalizeH="0" baseline="0" dirty="0" err="1">
                          <a:ln>
                            <a:noFill/>
                          </a:ln>
                          <a:solidFill>
                            <a:srgbClr val="FFFF00"/>
                          </a:solidFill>
                          <a:effectLst/>
                          <a:latin typeface="Coptic1" pitchFamily="2" charset="0"/>
                          <a:cs typeface="Arial" charset="0"/>
                        </a:rPr>
                        <a:t>Piswi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piy~m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pirwmi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n~telioc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abba </a:t>
                      </a:r>
                      <a:r>
                        <a:rPr kumimoji="0" lang="en-US" sz="4000" b="0" i="0" u="none" strike="noStrike" cap="none" normalizeH="0" baseline="0" dirty="0" err="1">
                          <a:ln>
                            <a:noFill/>
                          </a:ln>
                          <a:solidFill>
                            <a:srgbClr val="FFFF00"/>
                          </a:solidFill>
                          <a:effectLst/>
                          <a:latin typeface="Coptic1" pitchFamily="2" charset="0"/>
                          <a:cs typeface="Arial" charset="0"/>
                        </a:rPr>
                        <a:t>Paule</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pimenrit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9F242B7F-8745-4A56-9444-DFCF6D3BC988}"/>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3370F7A0-0E4E-4951-BDAF-A8D791CDAD86}"/>
              </a:ext>
            </a:extLst>
          </p:cNvPr>
          <p:cNvSpPr>
            <a:spLocks noChangeArrowheads="1"/>
          </p:cNvSpPr>
          <p:nvPr/>
        </p:nvSpPr>
        <p:spPr bwMode="auto">
          <a:xfrm>
            <a:off x="5416550" y="4762500"/>
            <a:ext cx="2133600" cy="3810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BC29ADED-85F6-4BCA-B98E-F4ED840CAF9A}"/>
              </a:ext>
            </a:extLst>
          </p:cNvPr>
          <p:cNvGraphicFramePr>
            <a:graphicFrameLocks noGrp="1"/>
          </p:cNvGraphicFramePr>
          <p:nvPr>
            <p:extLst>
              <p:ext uri="{D42A27DB-BD31-4B8C-83A1-F6EECF244321}">
                <p14:modId xmlns:p14="http://schemas.microsoft.com/office/powerpoint/2010/main" val="2418312709"/>
              </p:ext>
            </p:extLst>
          </p:nvPr>
        </p:nvGraphicFramePr>
        <p:xfrm>
          <a:off x="1524000" y="67356"/>
          <a:ext cx="6096000" cy="53035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Sts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lang="en-CA" sz="1800" dirty="0">
                          <a:solidFill>
                            <a:srgbClr val="FFFFFF"/>
                          </a:solidFill>
                          <a:latin typeface="Arial" charset="0"/>
                          <a:cs typeface="Arial" charset="0"/>
                        </a:rPr>
                        <a:t>B</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ishoy</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&amp; Paul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Tamoh</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أنبا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بيشوى</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و أنبا بولا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الطموهى</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812919466"/>
      </p:ext>
    </p:extLst>
  </p:cSld>
  <p:clrMapOvr>
    <a:masterClrMapping/>
  </p:clrMapOvr>
  <p:transition/>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16380" name="Group 28"/>
          <p:cNvGraphicFramePr>
            <a:graphicFrameLocks noGrp="1"/>
          </p:cNvGraphicFramePr>
          <p:nvPr>
            <p:extLst>
              <p:ext uri="{D42A27DB-BD31-4B8C-83A1-F6EECF244321}">
                <p14:modId xmlns:p14="http://schemas.microsoft.com/office/powerpoint/2010/main" val="1335389247"/>
              </p:ext>
            </p:extLst>
          </p:nvPr>
        </p:nvGraphicFramePr>
        <p:xfrm>
          <a:off x="0" y="721129"/>
          <a:ext cx="9144000" cy="40386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490535205"/>
                    </a:ext>
                  </a:extLst>
                </a:gridCol>
              </a:tblGrid>
              <a:tr h="1511042">
                <a:tc>
                  <a:txBody>
                    <a:bodyPr/>
                    <a:lstStyle/>
                    <a:p>
                      <a:pPr algn="ctr"/>
                      <a:r>
                        <a:rPr lang="fr-FR" sz="2400" b="0" i="0" u="none" strike="noStrike" kern="1200" baseline="0" dirty="0">
                          <a:solidFill>
                            <a:schemeClr val="tx1"/>
                          </a:solidFill>
                          <a:latin typeface="+mn-lt"/>
                          <a:ea typeface="+mn-ea"/>
                          <a:cs typeface="+mn-cs"/>
                        </a:rPr>
                        <a:t>Salut au grand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Macaire, </a:t>
                      </a:r>
                    </a:p>
                    <a:p>
                      <a:pPr algn="ctr"/>
                      <a:r>
                        <a:rPr lang="fr-FR" sz="2400" b="0" i="0" u="none" strike="noStrike" kern="1200" baseline="0" dirty="0">
                          <a:solidFill>
                            <a:schemeClr val="tx1"/>
                          </a:solidFill>
                          <a:latin typeface="+mn-lt"/>
                          <a:ea typeface="+mn-ea"/>
                          <a:cs typeface="+mn-cs"/>
                        </a:rPr>
                        <a:t>la lumière du monachisme, </a:t>
                      </a:r>
                    </a:p>
                    <a:p>
                      <a:pPr algn="ctr"/>
                      <a:r>
                        <a:rPr lang="fr-FR" sz="2400" b="0" i="0" u="none" strike="noStrike" kern="1200" baseline="0" dirty="0">
                          <a:solidFill>
                            <a:schemeClr val="tx1"/>
                          </a:solidFill>
                          <a:latin typeface="+mn-lt"/>
                          <a:ea typeface="+mn-ea"/>
                          <a:cs typeface="+mn-cs"/>
                        </a:rPr>
                        <a:t>avec ses fils portants la croix, </a:t>
                      </a:r>
                    </a:p>
                    <a:p>
                      <a:pPr algn="ctr"/>
                      <a:r>
                        <a:rPr lang="fr-FR" sz="2400" b="0" i="0" u="none" strike="noStrike" kern="1200" baseline="0" dirty="0">
                          <a:solidFill>
                            <a:schemeClr val="tx1"/>
                          </a:solidFill>
                          <a:latin typeface="+mn-lt"/>
                          <a:ea typeface="+mn-ea"/>
                          <a:cs typeface="+mn-cs"/>
                        </a:rPr>
                        <a:t>les bien-aimés du Christ.</a:t>
                      </a:r>
                      <a:endParaRPr kumimoji="0" lang="en-US" sz="28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للعظيم أنبا </a:t>
                      </a:r>
                      <a:r>
                        <a:rPr kumimoji="0" lang="ar-EG" sz="2400" b="0" i="0" u="none" strike="noStrike" cap="none" normalizeH="0" baseline="0" dirty="0" err="1">
                          <a:ln>
                            <a:noFill/>
                          </a:ln>
                          <a:solidFill>
                            <a:schemeClr val="tx1"/>
                          </a:solidFill>
                          <a:effectLst/>
                          <a:latin typeface="Arial" charset="0"/>
                          <a:cs typeface="Arial" charset="0"/>
                        </a:rPr>
                        <a:t>مقارة</a:t>
                      </a:r>
                      <a:r>
                        <a:rPr kumimoji="0" lang="ar-EG" sz="2400" b="0" i="0" u="none" strike="noStrike" cap="none" normalizeH="0" baseline="0" dirty="0">
                          <a:ln>
                            <a:noFill/>
                          </a:ln>
                          <a:solidFill>
                            <a:schemeClr val="tx1"/>
                          </a:solidFill>
                          <a:effectLst/>
                          <a:latin typeface="Arial" charset="0"/>
                          <a:cs typeface="Arial" charset="0"/>
                        </a:rPr>
                        <a:t>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سراج الرهبنة.</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واولاده لباس الصليب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أحباء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28681">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Makari</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piq</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bc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metmona,oc</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nefs</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n~c~taurovoroc</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nimenra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300BA64E-C6F4-4A43-ACF7-E194E130C10A}"/>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84834551-57B7-4B7A-884B-0FBE6935849C}"/>
              </a:ext>
            </a:extLst>
          </p:cNvPr>
          <p:cNvSpPr>
            <a:spLocks noChangeArrowheads="1"/>
          </p:cNvSpPr>
          <p:nvPr/>
        </p:nvSpPr>
        <p:spPr bwMode="auto">
          <a:xfrm>
            <a:off x="5416550" y="4762500"/>
            <a:ext cx="2133600" cy="3810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CD476F8A-FDCC-4621-9A24-7FF96749DB82}"/>
              </a:ext>
            </a:extLst>
          </p:cNvPr>
          <p:cNvGraphicFramePr>
            <a:graphicFrameLocks noGrp="1"/>
          </p:cNvGraphicFramePr>
          <p:nvPr>
            <p:extLst>
              <p:ext uri="{D42A27DB-BD31-4B8C-83A1-F6EECF244321}">
                <p14:modId xmlns:p14="http://schemas.microsoft.com/office/powerpoint/2010/main" val="2322177163"/>
              </p:ext>
            </p:extLst>
          </p:nvPr>
        </p:nvGraphicFramePr>
        <p:xfrm>
          <a:off x="1524000" y="67356"/>
          <a:ext cx="6096000" cy="53035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Macaire</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le Grand</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القديس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مقاريوس</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الكبير</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261720500"/>
      </p:ext>
    </p:extLst>
  </p:cSld>
  <p:clrMapOvr>
    <a:masterClrMapping/>
  </p:clrMapOvr>
  <p:transition/>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18433" name="Group 33"/>
          <p:cNvGraphicFramePr>
            <a:graphicFrameLocks noGrp="1"/>
          </p:cNvGraphicFramePr>
          <p:nvPr>
            <p:extLst>
              <p:ext uri="{D42A27DB-BD31-4B8C-83A1-F6EECF244321}">
                <p14:modId xmlns:p14="http://schemas.microsoft.com/office/powerpoint/2010/main" val="614319763"/>
              </p:ext>
            </p:extLst>
          </p:nvPr>
        </p:nvGraphicFramePr>
        <p:xfrm>
          <a:off x="0" y="669910"/>
          <a:ext cx="9144000" cy="4062053"/>
        </p:xfrm>
        <a:graphic>
          <a:graphicData uri="http://schemas.openxmlformats.org/drawingml/2006/table">
            <a:tbl>
              <a:tblPr/>
              <a:tblGrid>
                <a:gridCol w="4730750">
                  <a:extLst>
                    <a:ext uri="{9D8B030D-6E8A-4147-A177-3AD203B41FA5}">
                      <a16:colId xmlns:a16="http://schemas.microsoft.com/office/drawing/2014/main" val="20000"/>
                    </a:ext>
                  </a:extLst>
                </a:gridCol>
                <a:gridCol w="4413250">
                  <a:extLst>
                    <a:ext uri="{9D8B030D-6E8A-4147-A177-3AD203B41FA5}">
                      <a16:colId xmlns:a16="http://schemas.microsoft.com/office/drawing/2014/main" val="1022332844"/>
                    </a:ext>
                  </a:extLst>
                </a:gridCol>
              </a:tblGrid>
              <a:tr h="1555073">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vous les justes,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aux porteurs de l’âme,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nos saints pères les romains, Maxime et </a:t>
                      </a:r>
                      <a:r>
                        <a:rPr kumimoji="0" lang="fr-FR" sz="2400" b="0" i="0" u="none" strike="noStrike" kern="1200" cap="none" normalizeH="0" baseline="0" dirty="0" err="1">
                          <a:ln>
                            <a:noFill/>
                          </a:ln>
                          <a:solidFill>
                            <a:schemeClr val="tx1"/>
                          </a:solidFill>
                          <a:effectLst/>
                          <a:latin typeface="Arial" charset="0"/>
                          <a:ea typeface="+mn-ea"/>
                          <a:cs typeface="Arial" charset="0"/>
                        </a:rPr>
                        <a:t>Dométien</a:t>
                      </a:r>
                      <a:r>
                        <a:rPr kumimoji="0" lang="fr-FR" sz="2400" b="0" i="0" u="none" strike="noStrike" kern="1200" cap="none" normalizeH="0" baseline="0" dirty="0">
                          <a:ln>
                            <a:noFill/>
                          </a:ln>
                          <a:solidFill>
                            <a:schemeClr val="tx1"/>
                          </a:solidFill>
                          <a:effectLst/>
                          <a:latin typeface="Arial" charset="0"/>
                          <a:ea typeface="+mn-ea"/>
                          <a:cs typeface="Arial" charset="0"/>
                        </a:rPr>
                        <a:t>.</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لكما أيها الصديقان السلام </a:t>
                      </a:r>
                      <a:r>
                        <a:rPr kumimoji="0" lang="ar-EG" sz="2800" b="0" i="0" u="none" strike="noStrike" cap="none" normalizeH="0" baseline="0" dirty="0" err="1">
                          <a:ln>
                            <a:noFill/>
                          </a:ln>
                          <a:solidFill>
                            <a:schemeClr val="tx1"/>
                          </a:solidFill>
                          <a:effectLst/>
                          <a:latin typeface="Arial" charset="0"/>
                          <a:cs typeface="Arial" charset="0"/>
                        </a:rPr>
                        <a:t>للابسى</a:t>
                      </a:r>
                      <a:r>
                        <a:rPr kumimoji="0" lang="ar-EG" sz="2800" b="0" i="0" u="none" strike="noStrike" cap="none" normalizeH="0" baseline="0" dirty="0">
                          <a:ln>
                            <a:noFill/>
                          </a:ln>
                          <a:solidFill>
                            <a:schemeClr val="tx1"/>
                          </a:solidFill>
                          <a:effectLst/>
                          <a:latin typeface="Arial" charset="0"/>
                          <a:cs typeface="Arial" charset="0"/>
                        </a:rPr>
                        <a:t> الروح. السلام لأبوينا القديسين الروميين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مكسيموس </a:t>
                      </a:r>
                      <a:r>
                        <a:rPr kumimoji="0" lang="ar-EG" sz="2800" b="0" i="0" u="none" strike="noStrike" cap="none" normalizeH="0" baseline="0" dirty="0" err="1">
                          <a:ln>
                            <a:noFill/>
                          </a:ln>
                          <a:solidFill>
                            <a:schemeClr val="tx1"/>
                          </a:solidFill>
                          <a:effectLst/>
                          <a:latin typeface="Arial" charset="0"/>
                          <a:cs typeface="Arial" charset="0"/>
                        </a:rPr>
                        <a:t>ودوماديوس</a:t>
                      </a:r>
                      <a:r>
                        <a:rPr kumimoji="0" lang="ar-EG"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6915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nwten</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nidikeoc</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nip~neumatovoroc</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nenio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n~rwmeoc</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Maximoc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Dometioc</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AB87407B-EF12-441C-88B3-71D1BBE650BE}"/>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0A94D303-E627-4C80-B2FE-35BB24E537CE}"/>
              </a:ext>
            </a:extLst>
          </p:cNvPr>
          <p:cNvSpPr>
            <a:spLocks noChangeArrowheads="1"/>
          </p:cNvSpPr>
          <p:nvPr/>
        </p:nvSpPr>
        <p:spPr bwMode="auto">
          <a:xfrm>
            <a:off x="5416550" y="4724400"/>
            <a:ext cx="2133600" cy="4191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22D77C25-94E5-4BC1-A25F-4E7381AAEB3D}"/>
              </a:ext>
            </a:extLst>
          </p:cNvPr>
          <p:cNvGraphicFramePr>
            <a:graphicFrameLocks noGrp="1"/>
          </p:cNvGraphicFramePr>
          <p:nvPr>
            <p:extLst>
              <p:ext uri="{D42A27DB-BD31-4B8C-83A1-F6EECF244321}">
                <p14:modId xmlns:p14="http://schemas.microsoft.com/office/powerpoint/2010/main" val="425225882"/>
              </p:ext>
            </p:extLst>
          </p:nvPr>
        </p:nvGraphicFramePr>
        <p:xfrm>
          <a:off x="1524000" y="67356"/>
          <a:ext cx="6096000" cy="53035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 Maximus &amp; St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Domitien</a:t>
                      </a:r>
                      <a:endParaRPr kumimoji="0" lang="ar-EG"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القديسان مكسيموس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ودوماديوس</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585727315"/>
      </p:ext>
    </p:extLst>
  </p:cSld>
  <p:clrMapOvr>
    <a:masterClrMapping/>
  </p:clrMapOvr>
  <p:transition/>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20472" name="Group 24"/>
          <p:cNvGraphicFramePr>
            <a:graphicFrameLocks noGrp="1"/>
          </p:cNvGraphicFramePr>
          <p:nvPr>
            <p:extLst>
              <p:ext uri="{D42A27DB-BD31-4B8C-83A1-F6EECF244321}">
                <p14:modId xmlns:p14="http://schemas.microsoft.com/office/powerpoint/2010/main" val="1669992648"/>
              </p:ext>
            </p:extLst>
          </p:nvPr>
        </p:nvGraphicFramePr>
        <p:xfrm>
          <a:off x="0" y="656920"/>
          <a:ext cx="9144000" cy="410558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407194228"/>
                    </a:ext>
                  </a:extLst>
                </a:gridCol>
              </a:tblGrid>
              <a:tr h="159860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2400" b="0" i="0" u="none" strike="noStrike" kern="1200" cap="none" normalizeH="0" baseline="0" dirty="0">
                          <a:ln>
                            <a:noFill/>
                          </a:ln>
                          <a:solidFill>
                            <a:schemeClr val="tx1"/>
                          </a:solidFill>
                          <a:effectLst/>
                          <a:latin typeface="Arial" charset="0"/>
                          <a:ea typeface="+mn-ea"/>
                          <a:cs typeface="Arial" charset="0"/>
                        </a:rPr>
                        <a:t>Salut à </a:t>
                      </a:r>
                      <a:r>
                        <a:rPr kumimoji="0" lang="en-US" sz="2400" b="0" i="0" u="none" strike="noStrike" kern="1200" cap="none" normalizeH="0" baseline="0" dirty="0" err="1">
                          <a:ln>
                            <a:noFill/>
                          </a:ln>
                          <a:solidFill>
                            <a:schemeClr val="tx1"/>
                          </a:solidFill>
                          <a:effectLst/>
                          <a:latin typeface="Arial" charset="0"/>
                          <a:ea typeface="+mn-ea"/>
                          <a:cs typeface="Arial" charset="0"/>
                        </a:rPr>
                        <a:t>notre</a:t>
                      </a:r>
                      <a:r>
                        <a:rPr kumimoji="0" lang="en-US" sz="2400" b="0" i="0" u="none" strike="noStrike" kern="1200" cap="none" normalizeH="0" baseline="0" dirty="0">
                          <a:ln>
                            <a:noFill/>
                          </a:ln>
                          <a:solidFill>
                            <a:schemeClr val="tx1"/>
                          </a:solidFill>
                          <a:effectLst/>
                          <a:latin typeface="Arial" charset="0"/>
                          <a:ea typeface="+mn-ea"/>
                          <a:cs typeface="Arial" charset="0"/>
                        </a:rPr>
                        <a:t> </a:t>
                      </a:r>
                      <a:r>
                        <a:rPr kumimoji="0" lang="en-US" sz="2400" b="0" i="0" u="none" strike="noStrike" kern="1200" cap="none" normalizeH="0" baseline="0" dirty="0" err="1">
                          <a:ln>
                            <a:noFill/>
                          </a:ln>
                          <a:solidFill>
                            <a:schemeClr val="tx1"/>
                          </a:solidFill>
                          <a:effectLst/>
                          <a:latin typeface="Arial" charset="0"/>
                          <a:ea typeface="+mn-ea"/>
                          <a:cs typeface="Arial" charset="0"/>
                        </a:rPr>
                        <a:t>père</a:t>
                      </a:r>
                      <a:r>
                        <a:rPr kumimoji="0" lang="en-US" sz="2400" b="0" i="0" u="none" strike="noStrike" kern="1200" cap="none" normalizeH="0" baseline="0" dirty="0">
                          <a:ln>
                            <a:noFill/>
                          </a:ln>
                          <a:solidFill>
                            <a:schemeClr val="tx1"/>
                          </a:solidFill>
                          <a:effectLst/>
                          <a:latin typeface="Arial" charset="0"/>
                          <a:ea typeface="+mn-ea"/>
                          <a:cs typeface="Arial" charset="0"/>
                        </a:rPr>
                        <a:t> Abba </a:t>
                      </a:r>
                      <a:r>
                        <a:rPr kumimoji="0" lang="en-US" sz="2400" b="0" i="0" u="none" strike="noStrike" kern="1200" cap="none" normalizeH="0" baseline="0" dirty="0" err="1">
                          <a:ln>
                            <a:noFill/>
                          </a:ln>
                          <a:solidFill>
                            <a:schemeClr val="tx1"/>
                          </a:solidFill>
                          <a:effectLst/>
                          <a:latin typeface="Arial" charset="0"/>
                          <a:ea typeface="+mn-ea"/>
                          <a:cs typeface="Arial" charset="0"/>
                        </a:rPr>
                        <a:t>Moïse</a:t>
                      </a:r>
                      <a:endParaRPr kumimoji="0" lang="en-US" sz="2400" b="0" i="0" u="none" strike="noStrike" kern="1200" cap="none" normalizeH="0" baseline="0" dirty="0">
                        <a:ln>
                          <a:noFill/>
                        </a:ln>
                        <a:solidFill>
                          <a:schemeClr val="tx1"/>
                        </a:solidFill>
                        <a:effectLst/>
                        <a:latin typeface="Arial" charset="0"/>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2400" b="0" i="0" u="none" strike="noStrike" kern="1200" cap="none" normalizeH="0" baseline="0" dirty="0">
                          <a:ln>
                            <a:noFill/>
                          </a:ln>
                          <a:solidFill>
                            <a:schemeClr val="tx1"/>
                          </a:solidFill>
                          <a:effectLst/>
                          <a:latin typeface="Arial" charset="0"/>
                          <a:ea typeface="+mn-ea"/>
                          <a:cs typeface="Arial" charset="0"/>
                        </a:rPr>
                        <a:t>et Isidore le </a:t>
                      </a:r>
                      <a:r>
                        <a:rPr kumimoji="0" lang="en-US" sz="2400" b="0" i="0" u="none" strike="noStrike" kern="1200" cap="none" normalizeH="0" baseline="0" dirty="0" err="1">
                          <a:ln>
                            <a:noFill/>
                          </a:ln>
                          <a:solidFill>
                            <a:schemeClr val="tx1"/>
                          </a:solidFill>
                          <a:effectLst/>
                          <a:latin typeface="Arial" charset="0"/>
                          <a:ea typeface="+mn-ea"/>
                          <a:cs typeface="Arial" charset="0"/>
                        </a:rPr>
                        <a:t>prêtre</a:t>
                      </a:r>
                      <a:r>
                        <a:rPr kumimoji="0" lang="en-US" sz="2400" b="0" i="0" u="none" strike="noStrike" kern="1200" cap="none" normalizeH="0" baseline="0" dirty="0">
                          <a:ln>
                            <a:noFill/>
                          </a:ln>
                          <a:solidFill>
                            <a:schemeClr val="tx1"/>
                          </a:solidFill>
                          <a:effectLst/>
                          <a:latin typeface="Arial"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2400" b="0" i="0" u="none" strike="noStrike" kern="1200" cap="none" normalizeH="0" baseline="0" dirty="0" err="1">
                          <a:ln>
                            <a:noFill/>
                          </a:ln>
                          <a:solidFill>
                            <a:schemeClr val="tx1"/>
                          </a:solidFill>
                          <a:effectLst/>
                          <a:latin typeface="Arial" charset="0"/>
                          <a:ea typeface="+mn-ea"/>
                          <a:cs typeface="Arial" charset="0"/>
                        </a:rPr>
                        <a:t>salut</a:t>
                      </a:r>
                      <a:r>
                        <a:rPr kumimoji="0" lang="en-US" sz="2400" b="0" i="0" u="none" strike="noStrike" kern="1200" cap="none" normalizeH="0" baseline="0" dirty="0">
                          <a:ln>
                            <a:noFill/>
                          </a:ln>
                          <a:solidFill>
                            <a:schemeClr val="tx1"/>
                          </a:solidFill>
                          <a:effectLst/>
                          <a:latin typeface="Arial" charset="0"/>
                          <a:ea typeface="+mn-ea"/>
                          <a:cs typeface="Arial" charset="0"/>
                        </a:rPr>
                        <a:t> à </a:t>
                      </a:r>
                      <a:r>
                        <a:rPr kumimoji="0" lang="en-US" sz="2400" b="0" i="0" u="none" strike="noStrike" kern="1200" cap="none" normalizeH="0" baseline="0" dirty="0" err="1">
                          <a:ln>
                            <a:noFill/>
                          </a:ln>
                          <a:solidFill>
                            <a:schemeClr val="tx1"/>
                          </a:solidFill>
                          <a:effectLst/>
                          <a:latin typeface="Arial" charset="0"/>
                          <a:ea typeface="+mn-ea"/>
                          <a:cs typeface="Arial" charset="0"/>
                        </a:rPr>
                        <a:t>notre</a:t>
                      </a:r>
                      <a:r>
                        <a:rPr kumimoji="0" lang="en-US" sz="2400" b="0" i="0" u="none" strike="noStrike" kern="1200" cap="none" normalizeH="0" baseline="0" dirty="0">
                          <a:ln>
                            <a:noFill/>
                          </a:ln>
                          <a:solidFill>
                            <a:schemeClr val="tx1"/>
                          </a:solidFill>
                          <a:effectLst/>
                          <a:latin typeface="Arial" charset="0"/>
                          <a:ea typeface="+mn-ea"/>
                          <a:cs typeface="Arial" charset="0"/>
                        </a:rPr>
                        <a:t> </a:t>
                      </a:r>
                      <a:r>
                        <a:rPr kumimoji="0" lang="en-US" sz="2400" b="0" i="0" u="none" strike="noStrike" kern="1200" cap="none" normalizeH="0" baseline="0" dirty="0" err="1">
                          <a:ln>
                            <a:noFill/>
                          </a:ln>
                          <a:solidFill>
                            <a:schemeClr val="tx1"/>
                          </a:solidFill>
                          <a:effectLst/>
                          <a:latin typeface="Arial" charset="0"/>
                          <a:ea typeface="+mn-ea"/>
                          <a:cs typeface="Arial" charset="0"/>
                        </a:rPr>
                        <a:t>père</a:t>
                      </a:r>
                      <a:r>
                        <a:rPr kumimoji="0" lang="en-US" sz="2400" b="0" i="0" u="none" strike="noStrike" kern="1200" cap="none" normalizeH="0" baseline="0" dirty="0">
                          <a:ln>
                            <a:noFill/>
                          </a:ln>
                          <a:solidFill>
                            <a:schemeClr val="tx1"/>
                          </a:solidFill>
                          <a:effectLst/>
                          <a:latin typeface="Arial" charset="0"/>
                          <a:ea typeface="+mn-ea"/>
                          <a:cs typeface="Arial" charset="0"/>
                        </a:rPr>
                        <a:t> </a:t>
                      </a:r>
                      <a:r>
                        <a:rPr kumimoji="0" lang="en-US" sz="2400" b="0" i="0" u="none" strike="noStrike" kern="1200" cap="none" normalizeH="0" baseline="0" dirty="0" err="1">
                          <a:ln>
                            <a:noFill/>
                          </a:ln>
                          <a:solidFill>
                            <a:schemeClr val="tx1"/>
                          </a:solidFill>
                          <a:effectLst/>
                          <a:latin typeface="Arial" charset="0"/>
                          <a:ea typeface="+mn-ea"/>
                          <a:cs typeface="Arial" charset="0"/>
                        </a:rPr>
                        <a:t>Bichoy</a:t>
                      </a:r>
                      <a:r>
                        <a:rPr kumimoji="0" lang="en-US" sz="2400" b="0" i="0" u="none" strike="noStrike" kern="1200" cap="none" normalizeH="0" baseline="0" dirty="0">
                          <a:ln>
                            <a:noFill/>
                          </a:ln>
                          <a:solidFill>
                            <a:schemeClr val="tx1"/>
                          </a:solidFill>
                          <a:effectLst/>
                          <a:latin typeface="Arial"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lang="fr-FR" sz="2400" b="0" i="0" u="none" strike="noStrike" kern="1200" baseline="0" dirty="0">
                          <a:solidFill>
                            <a:schemeClr val="tx1"/>
                          </a:solidFill>
                          <a:latin typeface="+mn-lt"/>
                          <a:ea typeface="+mn-ea"/>
                          <a:cs typeface="+mn-cs"/>
                        </a:rPr>
                        <a:t>l’homme juste et parfait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لأبينا أنبا موسى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وأيسيذوروس</a:t>
                      </a:r>
                      <a:r>
                        <a:rPr kumimoji="0" lang="ar-EG" sz="2400" b="0" i="0" u="none" strike="noStrike" cap="none" normalizeH="0" baseline="0" dirty="0">
                          <a:ln>
                            <a:noFill/>
                          </a:ln>
                          <a:solidFill>
                            <a:schemeClr val="tx1"/>
                          </a:solidFill>
                          <a:effectLst/>
                          <a:latin typeface="Arial" charset="0"/>
                          <a:cs typeface="Arial" charset="0"/>
                        </a:rPr>
                        <a:t> القس.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لأبينا أنبا </a:t>
                      </a:r>
                      <a:r>
                        <a:rPr kumimoji="0" lang="ar-EG" sz="2400" b="0" i="0" u="none" strike="noStrike" cap="none" normalizeH="0" baseline="0" dirty="0" err="1">
                          <a:ln>
                            <a:noFill/>
                          </a:ln>
                          <a:solidFill>
                            <a:schemeClr val="tx1"/>
                          </a:solidFill>
                          <a:effectLst/>
                          <a:latin typeface="Arial" charset="0"/>
                          <a:cs typeface="Arial" charset="0"/>
                        </a:rPr>
                        <a:t>بيشوى</a:t>
                      </a:r>
                      <a:r>
                        <a:rPr kumimoji="0" lang="ar-EG" sz="2400" b="0" i="0" u="none" strike="noStrike" cap="none" normalizeH="0" baseline="0" dirty="0">
                          <a:ln>
                            <a:noFill/>
                          </a:ln>
                          <a:solidFill>
                            <a:schemeClr val="tx1"/>
                          </a:solidFill>
                          <a:effectLst/>
                          <a:latin typeface="Arial" charset="0"/>
                          <a:cs typeface="Arial" charset="0"/>
                        </a:rPr>
                        <a:t>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البار الرجل الكامل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19591">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Mwc</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cidwroc</a:t>
                      </a:r>
                      <a:r>
                        <a:rPr kumimoji="0" lang="en-US" sz="4000" b="0" i="0" u="none" strike="noStrike" cap="none" normalizeH="0" baseline="0" dirty="0">
                          <a:ln>
                            <a:noFill/>
                          </a:ln>
                          <a:solidFill>
                            <a:srgbClr val="FFFF00"/>
                          </a:solidFill>
                          <a:effectLst/>
                          <a:latin typeface="Coptic1" pitchFamily="2" charset="0"/>
                          <a:cs typeface="Arial" charset="0"/>
                        </a:rPr>
                        <a:t> pip~~</a:t>
                      </a:r>
                      <a:r>
                        <a:rPr kumimoji="0" lang="en-US" sz="4000" b="0" i="0" u="none" strike="noStrike" cap="none" normalizeH="0" baseline="0" dirty="0" err="1">
                          <a:ln>
                            <a:noFill/>
                          </a:ln>
                          <a:solidFill>
                            <a:srgbClr val="FFFF00"/>
                          </a:solidFill>
                          <a:effectLst/>
                          <a:latin typeface="Coptic1" pitchFamily="2" charset="0"/>
                          <a:cs typeface="Arial" charset="0"/>
                        </a:rPr>
                        <a:t>recbuteroc</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Piswi</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piy~m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pirwmi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n~telioc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8F14CAAA-724C-4FB8-85A4-7A9CD66AE18E}"/>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112">
            <a:hlinkClick r:id="rId5" action="ppaction://hlinksldjump" highlightClick="1"/>
            <a:extLst>
              <a:ext uri="{FF2B5EF4-FFF2-40B4-BE49-F238E27FC236}">
                <a16:creationId xmlns:a16="http://schemas.microsoft.com/office/drawing/2014/main" id="{9382445A-06F6-41C3-9DF2-AF53BB307B4B}"/>
              </a:ext>
            </a:extLst>
          </p:cNvPr>
          <p:cNvSpPr>
            <a:spLocks noChangeArrowheads="1"/>
          </p:cNvSpPr>
          <p:nvPr/>
        </p:nvSpPr>
        <p:spPr bwMode="auto">
          <a:xfrm>
            <a:off x="5416550" y="4762500"/>
            <a:ext cx="2133600" cy="3810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9" name="Tableau 3">
            <a:extLst>
              <a:ext uri="{FF2B5EF4-FFF2-40B4-BE49-F238E27FC236}">
                <a16:creationId xmlns:a16="http://schemas.microsoft.com/office/drawing/2014/main" id="{69A008FA-A0DA-4022-A1EA-FD9D05435B8F}"/>
              </a:ext>
            </a:extLst>
          </p:cNvPr>
          <p:cNvGraphicFramePr>
            <a:graphicFrameLocks noGrp="1"/>
          </p:cNvGraphicFramePr>
          <p:nvPr>
            <p:extLst>
              <p:ext uri="{D42A27DB-BD31-4B8C-83A1-F6EECF244321}">
                <p14:modId xmlns:p14="http://schemas.microsoft.com/office/powerpoint/2010/main" val="2920244829"/>
              </p:ext>
            </p:extLst>
          </p:nvPr>
        </p:nvGraphicFramePr>
        <p:xfrm>
          <a:off x="1524000" y="67356"/>
          <a:ext cx="6096000" cy="53035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Abba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Moïse</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Abba Isidore, Abba </a:t>
                      </a:r>
                      <a:r>
                        <a:rPr lang="en-US" sz="1800" dirty="0">
                          <a:solidFill>
                            <a:srgbClr val="FFFFFF"/>
                          </a:solidFill>
                          <a:latin typeface="Arial" charset="0"/>
                          <a:cs typeface="Arial" charset="0"/>
                        </a:rPr>
                        <a:t>B</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ishoy</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انبا موسى – أنبا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ايسيذوروس</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أنبا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بيشوى</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066317102"/>
      </p:ext>
    </p:extLst>
  </p:cSld>
  <p:clrMapOvr>
    <a:masterClrMapping/>
  </p:clrMapOvr>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70654" name="Group 30"/>
          <p:cNvGraphicFramePr>
            <a:graphicFrameLocks noGrp="1"/>
          </p:cNvGraphicFramePr>
          <p:nvPr>
            <p:ph type="tbl" idx="1"/>
            <p:extLst>
              <p:ext uri="{D42A27DB-BD31-4B8C-83A1-F6EECF244321}">
                <p14:modId xmlns:p14="http://schemas.microsoft.com/office/powerpoint/2010/main" val="2582301546"/>
              </p:ext>
            </p:extLst>
          </p:nvPr>
        </p:nvGraphicFramePr>
        <p:xfrm>
          <a:off x="2" y="531777"/>
          <a:ext cx="9143998" cy="4018788"/>
        </p:xfrm>
        <a:graphic>
          <a:graphicData uri="http://schemas.openxmlformats.org/drawingml/2006/table">
            <a:tbl>
              <a:tblPr/>
              <a:tblGrid>
                <a:gridCol w="3249036">
                  <a:extLst>
                    <a:ext uri="{9D8B030D-6E8A-4147-A177-3AD203B41FA5}">
                      <a16:colId xmlns:a16="http://schemas.microsoft.com/office/drawing/2014/main" val="20000"/>
                    </a:ext>
                  </a:extLst>
                </a:gridCol>
                <a:gridCol w="3223098">
                  <a:extLst>
                    <a:ext uri="{9D8B030D-6E8A-4147-A177-3AD203B41FA5}">
                      <a16:colId xmlns:a16="http://schemas.microsoft.com/office/drawing/2014/main" val="20001"/>
                    </a:ext>
                  </a:extLst>
                </a:gridCol>
                <a:gridCol w="2671864">
                  <a:extLst>
                    <a:ext uri="{9D8B030D-6E8A-4147-A177-3AD203B41FA5}">
                      <a16:colId xmlns:a16="http://schemas.microsoft.com/office/drawing/2014/main" val="20002"/>
                    </a:ext>
                  </a:extLst>
                </a:gridCol>
              </a:tblGrid>
              <a:tr h="3684351">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Doxa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U~~</a:t>
                      </a:r>
                      <a:r>
                        <a:rPr kumimoji="0" lang="en-US" sz="3200" b="0" i="0" u="none" strike="noStrike" cap="none" normalizeH="0" baseline="0" dirty="0" err="1">
                          <a:ln>
                            <a:noFill/>
                          </a:ln>
                          <a:solidFill>
                            <a:schemeClr val="tx1"/>
                          </a:solidFill>
                          <a:effectLst/>
                          <a:latin typeface="Coptic1" pitchFamily="2" charset="0"/>
                          <a:cs typeface="Arial" charset="0"/>
                        </a:rPr>
                        <a:t>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nun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Agia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T~riac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mac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Gloire au Père,  au Fils et au Saint Esprit, maintenant et  toujours et dans les siècles des siècles. Amen.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المجد الاب والابن والروح القدس. </a:t>
                      </a:r>
                      <a:r>
                        <a:rPr kumimoji="0" lang="ar-EG" sz="3600" b="0" i="0" u="none" strike="noStrike" cap="none" normalizeH="0" baseline="0" dirty="0" err="1">
                          <a:ln>
                            <a:noFill/>
                          </a:ln>
                          <a:solidFill>
                            <a:schemeClr val="tx1"/>
                          </a:solidFill>
                          <a:effectLst/>
                          <a:latin typeface="Coptic1" pitchFamily="2" charset="0"/>
                          <a:cs typeface="Arial" charset="0"/>
                        </a:rPr>
                        <a:t>الان</a:t>
                      </a:r>
                      <a:r>
                        <a:rPr kumimoji="0" lang="ar-EG" sz="3600" b="0" i="0" u="none" strike="noStrike" cap="none" normalizeH="0" baseline="0" dirty="0">
                          <a:ln>
                            <a:noFill/>
                          </a:ln>
                          <a:solidFill>
                            <a:schemeClr val="tx1"/>
                          </a:solidFill>
                          <a:effectLst/>
                          <a:latin typeface="Coptic1" pitchFamily="2" charset="0"/>
                          <a:cs typeface="Arial" charset="0"/>
                        </a:rPr>
                        <a:t> وكل </a:t>
                      </a:r>
                      <a:r>
                        <a:rPr kumimoji="0" lang="ar-EG" sz="3600" b="0" i="0" u="none" strike="noStrike" cap="none" normalizeH="0" baseline="0" dirty="0" err="1">
                          <a:ln>
                            <a:noFill/>
                          </a:ln>
                          <a:solidFill>
                            <a:schemeClr val="tx1"/>
                          </a:solidFill>
                          <a:effectLst/>
                          <a:latin typeface="Coptic1" pitchFamily="2" charset="0"/>
                          <a:cs typeface="Arial" charset="0"/>
                        </a:rPr>
                        <a:t>اوان</a:t>
                      </a:r>
                      <a:r>
                        <a:rPr kumimoji="0" lang="ar-EG" sz="3600" b="0" i="0" u="none" strike="noStrike" cap="none" normalizeH="0" baseline="0" dirty="0">
                          <a:ln>
                            <a:noFill/>
                          </a:ln>
                          <a:solidFill>
                            <a:schemeClr val="tx1"/>
                          </a:solidFill>
                          <a:effectLst/>
                          <a:latin typeface="Coptic1" pitchFamily="2" charset="0"/>
                          <a:cs typeface="Arial" charset="0"/>
                        </a:rPr>
                        <a:t> والى دهر الدهور أمين. أيها الثالوث المقدس أرحمنا.</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22522" name="Group 26"/>
          <p:cNvGraphicFramePr>
            <a:graphicFrameLocks noGrp="1"/>
          </p:cNvGraphicFramePr>
          <p:nvPr>
            <p:extLst>
              <p:ext uri="{D42A27DB-BD31-4B8C-83A1-F6EECF244321}">
                <p14:modId xmlns:p14="http://schemas.microsoft.com/office/powerpoint/2010/main" val="867304751"/>
              </p:ext>
            </p:extLst>
          </p:nvPr>
        </p:nvGraphicFramePr>
        <p:xfrm>
          <a:off x="0" y="419880"/>
          <a:ext cx="9144002" cy="4300991"/>
        </p:xfrm>
        <a:graphic>
          <a:graphicData uri="http://schemas.openxmlformats.org/drawingml/2006/table">
            <a:tbl>
              <a:tblPr/>
              <a:tblGrid>
                <a:gridCol w="4572001">
                  <a:extLst>
                    <a:ext uri="{9D8B030D-6E8A-4147-A177-3AD203B41FA5}">
                      <a16:colId xmlns:a16="http://schemas.microsoft.com/office/drawing/2014/main" val="20000"/>
                    </a:ext>
                  </a:extLst>
                </a:gridCol>
                <a:gridCol w="4572001">
                  <a:extLst>
                    <a:ext uri="{9D8B030D-6E8A-4147-A177-3AD203B41FA5}">
                      <a16:colId xmlns:a16="http://schemas.microsoft.com/office/drawing/2014/main" val="2547800700"/>
                    </a:ext>
                  </a:extLst>
                </a:gridCol>
              </a:tblGrid>
              <a:tr h="1794011">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nos pères, </a:t>
                      </a:r>
                      <a:r>
                        <a:rPr kumimoji="0" lang="fr-FR" sz="2400" b="0" i="0" u="none" strike="noStrike" kern="1200" cap="none" normalizeH="0" baseline="0" dirty="0" err="1">
                          <a:ln>
                            <a:noFill/>
                          </a:ln>
                          <a:solidFill>
                            <a:schemeClr val="tx1"/>
                          </a:solidFill>
                          <a:effectLst/>
                          <a:latin typeface="Arial" charset="0"/>
                          <a:ea typeface="+mn-ea"/>
                          <a:cs typeface="Arial" charset="0"/>
                        </a:rPr>
                        <a:t>abba</a:t>
                      </a:r>
                      <a:r>
                        <a:rPr kumimoji="0" lang="fr-FR" sz="2400" b="0" i="0" u="none" strike="noStrike" kern="1200" cap="none" normalizeH="0" baseline="0" dirty="0">
                          <a:ln>
                            <a:noFill/>
                          </a:ln>
                          <a:solidFill>
                            <a:schemeClr val="tx1"/>
                          </a:solidFill>
                          <a:effectLst/>
                          <a:latin typeface="Arial" charset="0"/>
                          <a:ea typeface="+mn-ea"/>
                          <a:cs typeface="Arial" charset="0"/>
                        </a:rPr>
                        <a:t> Pacôme père des cénobites,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et Théodore son disciple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et leurs enfants les moines</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لأبينا </a:t>
                      </a:r>
                      <a:r>
                        <a:rPr kumimoji="0" lang="ar-EG" sz="2400" b="0" i="0" u="none" strike="noStrike" cap="none" normalizeH="0" baseline="0" dirty="0" err="1">
                          <a:ln>
                            <a:noFill/>
                          </a:ln>
                          <a:solidFill>
                            <a:schemeClr val="tx1"/>
                          </a:solidFill>
                          <a:effectLst/>
                          <a:latin typeface="Arial" charset="0"/>
                          <a:cs typeface="Arial" charset="0"/>
                        </a:rPr>
                        <a:t>باخوم</a:t>
                      </a:r>
                      <a:r>
                        <a:rPr kumimoji="0" lang="ar-EG" sz="2400" b="0" i="0" u="none" strike="noStrike" cap="none" normalizeH="0" baseline="0" dirty="0">
                          <a:ln>
                            <a:noFill/>
                          </a:ln>
                          <a:solidFill>
                            <a:schemeClr val="tx1"/>
                          </a:solidFill>
                          <a:effectLst/>
                          <a:latin typeface="Arial" charset="0"/>
                          <a:cs typeface="Arial" charset="0"/>
                        </a:rPr>
                        <a:t>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صاحب الشركة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وتادرس تلميذه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وأولادهما الرهبان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65239">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Paqwm</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va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koinwnia</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Yeodwroc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pefmay</a:t>
                      </a:r>
                      <a:r>
                        <a:rPr kumimoji="0" lang="en-US" sz="4000" b="0" i="0" u="none" strike="noStrike" cap="none" normalizeH="0" baseline="0" dirty="0">
                          <a:ln>
                            <a:noFill/>
                          </a:ln>
                          <a:solidFill>
                            <a:srgbClr val="FFFF00"/>
                          </a:solidFill>
                          <a:effectLst/>
                          <a:latin typeface="Coptic1" pitchFamily="2" charset="0"/>
                          <a:cs typeface="Arial" charset="0"/>
                        </a:rPr>
                        <a:t>/t/c:</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nefs</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B2DD3E00-F058-408D-B895-FC6DDFD82CD9}"/>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4249F9EB-9F93-4478-AEEE-18DA0DDBB47E}"/>
              </a:ext>
            </a:extLst>
          </p:cNvPr>
          <p:cNvSpPr>
            <a:spLocks noChangeArrowheads="1"/>
          </p:cNvSpPr>
          <p:nvPr/>
        </p:nvSpPr>
        <p:spPr bwMode="auto">
          <a:xfrm>
            <a:off x="5416550" y="4762500"/>
            <a:ext cx="2133600" cy="3810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621FC281-66A0-4750-9289-075EBB69E187}"/>
              </a:ext>
            </a:extLst>
          </p:cNvPr>
          <p:cNvGraphicFramePr>
            <a:graphicFrameLocks noGrp="1"/>
          </p:cNvGraphicFramePr>
          <p:nvPr>
            <p:extLst>
              <p:ext uri="{D42A27DB-BD31-4B8C-83A1-F6EECF244321}">
                <p14:modId xmlns:p14="http://schemas.microsoft.com/office/powerpoint/2010/main" val="4127970188"/>
              </p:ext>
            </p:extLst>
          </p:nvPr>
        </p:nvGraphicFramePr>
        <p:xfrm>
          <a:off x="1524000" y="67356"/>
          <a:ext cx="6096000" cy="53035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Pacôme</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lang="en-CA" sz="1800" dirty="0">
                          <a:solidFill>
                            <a:srgbClr val="FFFFFF"/>
                          </a:solidFill>
                          <a:latin typeface="Arial" charset="0"/>
                          <a:cs typeface="Arial" charset="0"/>
                        </a:rPr>
                        <a:t>et</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St Theodore</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849526634"/>
      </p:ext>
    </p:extLst>
  </p:cSld>
  <p:clrMapOvr>
    <a:masterClrMapping/>
  </p:clrMapOvr>
  <p:transition/>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24567" name="Group 23"/>
          <p:cNvGraphicFramePr>
            <a:graphicFrameLocks noGrp="1"/>
          </p:cNvGraphicFramePr>
          <p:nvPr>
            <p:extLst>
              <p:ext uri="{D42A27DB-BD31-4B8C-83A1-F6EECF244321}">
                <p14:modId xmlns:p14="http://schemas.microsoft.com/office/powerpoint/2010/main" val="1754092802"/>
              </p:ext>
            </p:extLst>
          </p:nvPr>
        </p:nvGraphicFramePr>
        <p:xfrm>
          <a:off x="0" y="673665"/>
          <a:ext cx="9144000" cy="4041452"/>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599288419"/>
                    </a:ext>
                  </a:extLst>
                </a:gridCol>
              </a:tblGrid>
              <a:tr h="153447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noProof="0" dirty="0">
                          <a:ln>
                            <a:noFill/>
                          </a:ln>
                          <a:solidFill>
                            <a:schemeClr val="tx1"/>
                          </a:solidFill>
                          <a:effectLst/>
                          <a:latin typeface="Arial" charset="0"/>
                          <a:ea typeface="+mn-ea"/>
                          <a:cs typeface="Arial" charset="0"/>
                        </a:rPr>
                        <a:t>Heureux êtes-vous en </a:t>
                      </a:r>
                      <a:r>
                        <a:rPr kumimoji="0" lang="fr-FR" sz="2400" b="0" i="0" u="none" strike="noStrike" kern="1200" cap="none" normalizeH="0" baseline="0" noProof="0" dirty="0" err="1">
                          <a:ln>
                            <a:noFill/>
                          </a:ln>
                          <a:solidFill>
                            <a:schemeClr val="tx1"/>
                          </a:solidFill>
                          <a:effectLst/>
                          <a:latin typeface="Arial" charset="0"/>
                          <a:ea typeface="+mn-ea"/>
                          <a:cs typeface="Arial" charset="0"/>
                        </a:rPr>
                        <a:t>verité</a:t>
                      </a:r>
                      <a:endParaRPr kumimoji="0" lang="fr-FR" sz="2400" b="0" i="0" u="none" strike="noStrike" kern="1200" cap="none" normalizeH="0" baseline="0" noProof="0" dirty="0">
                        <a:ln>
                          <a:noFill/>
                        </a:ln>
                        <a:solidFill>
                          <a:schemeClr val="tx1"/>
                        </a:solidFill>
                        <a:effectLst/>
                        <a:latin typeface="Arial" charset="0"/>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noProof="0" dirty="0">
                          <a:ln>
                            <a:noFill/>
                          </a:ln>
                          <a:solidFill>
                            <a:schemeClr val="tx1"/>
                          </a:solidFill>
                          <a:effectLst/>
                          <a:latin typeface="Arial" charset="0"/>
                          <a:ea typeface="+mn-ea"/>
                          <a:cs typeface="Arial" charset="0"/>
                        </a:rPr>
                        <a:t>Mon seigneur le roi Constantin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noProof="0" dirty="0">
                          <a:ln>
                            <a:noFill/>
                          </a:ln>
                          <a:solidFill>
                            <a:schemeClr val="tx1"/>
                          </a:solidFill>
                          <a:effectLst/>
                          <a:latin typeface="Arial" charset="0"/>
                          <a:ea typeface="+mn-ea"/>
                          <a:cs typeface="Arial" charset="0"/>
                        </a:rPr>
                        <a:t>et Hélène sa mère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noProof="0" dirty="0">
                          <a:ln>
                            <a:noFill/>
                          </a:ln>
                          <a:solidFill>
                            <a:schemeClr val="tx1"/>
                          </a:solidFill>
                          <a:effectLst/>
                          <a:latin typeface="Arial" charset="0"/>
                          <a:ea typeface="+mn-ea"/>
                          <a:cs typeface="Arial" charset="0"/>
                        </a:rPr>
                        <a:t>les biens aimés du Seigneur</a:t>
                      </a:r>
                      <a:endParaRPr kumimoji="0" lang="fr-FR" sz="2800" b="0" i="0" u="none" strike="noStrike" kern="1200" cap="none" normalizeH="0" baseline="0" noProof="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طوباك بالحقيقة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ياسيدى</a:t>
                      </a:r>
                      <a:r>
                        <a:rPr kumimoji="0" lang="ar-EG" sz="2400" b="0" i="0" u="none" strike="noStrike" cap="none" normalizeH="0" baseline="0" dirty="0">
                          <a:ln>
                            <a:noFill/>
                          </a:ln>
                          <a:solidFill>
                            <a:schemeClr val="tx1"/>
                          </a:solidFill>
                          <a:effectLst/>
                          <a:latin typeface="Arial" charset="0"/>
                          <a:cs typeface="Arial" charset="0"/>
                        </a:rPr>
                        <a:t> الملك قسطنطين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والملكة هيلانة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حبيبى</a:t>
                      </a:r>
                      <a:r>
                        <a:rPr kumimoji="0" lang="ar-EG" sz="2400" b="0" i="0" u="none" strike="noStrike" cap="none" normalizeH="0" baseline="0" dirty="0">
                          <a:ln>
                            <a:noFill/>
                          </a:ln>
                          <a:solidFill>
                            <a:schemeClr val="tx1"/>
                          </a:solidFill>
                          <a:effectLst/>
                          <a:latin typeface="Arial" charset="0"/>
                          <a:cs typeface="Arial" charset="0"/>
                        </a:rPr>
                        <a:t>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0153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Wouniatk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oumeym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Kwnctantinoc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lan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ourw</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nimenra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15F57ED7-F047-4000-B44F-B0375FA54997}"/>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6F69D651-33A5-4738-B4B5-84E1D7A48C75}"/>
              </a:ext>
            </a:extLst>
          </p:cNvPr>
          <p:cNvSpPr>
            <a:spLocks noChangeArrowheads="1"/>
          </p:cNvSpPr>
          <p:nvPr/>
        </p:nvSpPr>
        <p:spPr bwMode="auto">
          <a:xfrm>
            <a:off x="5416550" y="4791074"/>
            <a:ext cx="2133600" cy="35242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2E33EC61-55F8-4F26-82DE-CD8056675C73}"/>
              </a:ext>
            </a:extLst>
          </p:cNvPr>
          <p:cNvGraphicFramePr>
            <a:graphicFrameLocks noGrp="1"/>
          </p:cNvGraphicFramePr>
          <p:nvPr>
            <p:extLst>
              <p:ext uri="{D42A27DB-BD31-4B8C-83A1-F6EECF244321}">
                <p14:modId xmlns:p14="http://schemas.microsoft.com/office/powerpoint/2010/main" val="4098469955"/>
              </p:ext>
            </p:extLst>
          </p:nvPr>
        </p:nvGraphicFramePr>
        <p:xfrm>
          <a:off x="1524000" y="67356"/>
          <a:ext cx="6096000" cy="53035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Roi de Constantine et Reine Hélène</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الملك قسطنطين و هيلانة</a:t>
                      </a:r>
                      <a:endParaRPr lang="en-CA"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653688661"/>
      </p:ext>
    </p:extLst>
  </p:cSld>
  <p:clrMapOvr>
    <a:masterClrMapping/>
  </p:clrMapOvr>
  <p:transition/>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26610" name="Group 18"/>
          <p:cNvGraphicFramePr>
            <a:graphicFrameLocks noGrp="1"/>
          </p:cNvGraphicFramePr>
          <p:nvPr>
            <p:extLst>
              <p:ext uri="{D42A27DB-BD31-4B8C-83A1-F6EECF244321}">
                <p14:modId xmlns:p14="http://schemas.microsoft.com/office/powerpoint/2010/main" val="2021102267"/>
              </p:ext>
            </p:extLst>
          </p:nvPr>
        </p:nvGraphicFramePr>
        <p:xfrm>
          <a:off x="0" y="393700"/>
          <a:ext cx="9144000" cy="4363987"/>
        </p:xfrm>
        <a:graphic>
          <a:graphicData uri="http://schemas.openxmlformats.org/drawingml/2006/table">
            <a:tbl>
              <a:tblPr/>
              <a:tblGrid>
                <a:gridCol w="4845050">
                  <a:extLst>
                    <a:ext uri="{9D8B030D-6E8A-4147-A177-3AD203B41FA5}">
                      <a16:colId xmlns:a16="http://schemas.microsoft.com/office/drawing/2014/main" val="20000"/>
                    </a:ext>
                  </a:extLst>
                </a:gridCol>
                <a:gridCol w="4298950">
                  <a:extLst>
                    <a:ext uri="{9D8B030D-6E8A-4147-A177-3AD203B41FA5}">
                      <a16:colId xmlns:a16="http://schemas.microsoft.com/office/drawing/2014/main" val="3783072062"/>
                    </a:ext>
                  </a:extLst>
                </a:gridCol>
              </a:tblGrid>
              <a:tr h="1857007">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Heureux es-tu en vérité,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notre saint père le juste </a:t>
                      </a:r>
                      <a:r>
                        <a:rPr kumimoji="0" lang="fr-FR" sz="2400" b="0" i="0" u="none" strike="noStrike" kern="1200" cap="none" normalizeH="0" baseline="0" dirty="0" err="1">
                          <a:ln>
                            <a:noFill/>
                          </a:ln>
                          <a:solidFill>
                            <a:schemeClr val="tx1"/>
                          </a:solidFill>
                          <a:effectLst/>
                          <a:latin typeface="Arial" charset="0"/>
                          <a:ea typeface="+mn-ea"/>
                          <a:cs typeface="Arial" charset="0"/>
                        </a:rPr>
                        <a:t>abba</a:t>
                      </a:r>
                      <a:r>
                        <a:rPr kumimoji="0" lang="fr-FR" sz="2400" b="0" i="0" u="none" strike="noStrike" kern="1200" cap="none" normalizeH="0" baseline="0" dirty="0">
                          <a:ln>
                            <a:noFill/>
                          </a:ln>
                          <a:solidFill>
                            <a:schemeClr val="tx1"/>
                          </a:solidFill>
                          <a:effectLst/>
                          <a:latin typeface="Arial" charset="0"/>
                          <a:ea typeface="+mn-ea"/>
                          <a:cs typeface="Arial" charset="0"/>
                        </a:rPr>
                        <a:t> </a:t>
                      </a:r>
                      <a:r>
                        <a:rPr kumimoji="0" lang="fr-FR" sz="2400" b="0" i="0" u="none" strike="noStrike" kern="1200" cap="none" normalizeH="0" baseline="0" dirty="0" err="1">
                          <a:ln>
                            <a:noFill/>
                          </a:ln>
                          <a:solidFill>
                            <a:schemeClr val="tx1"/>
                          </a:solidFill>
                          <a:effectLst/>
                          <a:latin typeface="Arial" charset="0"/>
                          <a:ea typeface="+mn-ea"/>
                          <a:cs typeface="Arial" charset="0"/>
                        </a:rPr>
                        <a:t>Téji</a:t>
                      </a:r>
                      <a:r>
                        <a:rPr kumimoji="0" lang="fr-FR" sz="2400" b="0" i="0" u="none" strike="noStrike" kern="1200" cap="none" normalizeH="0" baseline="0" dirty="0">
                          <a:ln>
                            <a:noFill/>
                          </a:ln>
                          <a:solidFill>
                            <a:schemeClr val="tx1"/>
                          </a:solidFill>
                          <a:effectLst/>
                          <a:latin typeface="Arial"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le contemplateur de Dieu,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le bien-aimé du Christ.</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طوباك بالحقيقة</a:t>
                      </a:r>
                    </a:p>
                    <a:p>
                      <a:pPr marL="0" marR="0" lvl="0" indent="0" algn="ctr" defTabSz="914400" rtl="1"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ياأبانا</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القديس البار أنبا فريج</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ناظر</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الاله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حبيب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48293">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Wouniatk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oumeym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n~dikeoc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Teji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yeo~vanioc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pimenrit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6576060D-D8D5-4F07-921C-D1F322844C43}"/>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9C68AEC4-F8C2-40E8-AF43-9B9D74EC7277}"/>
              </a:ext>
            </a:extLst>
          </p:cNvPr>
          <p:cNvSpPr>
            <a:spLocks noChangeArrowheads="1"/>
          </p:cNvSpPr>
          <p:nvPr/>
        </p:nvSpPr>
        <p:spPr bwMode="auto">
          <a:xfrm>
            <a:off x="5416550" y="4762500"/>
            <a:ext cx="2133600" cy="3810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35027F97-FCCE-498A-93D0-F52C5A28906A}"/>
              </a:ext>
            </a:extLst>
          </p:cNvPr>
          <p:cNvGraphicFramePr>
            <a:graphicFrameLocks noGrp="1"/>
          </p:cNvGraphicFramePr>
          <p:nvPr>
            <p:extLst>
              <p:ext uri="{D42A27DB-BD31-4B8C-83A1-F6EECF244321}">
                <p14:modId xmlns:p14="http://schemas.microsoft.com/office/powerpoint/2010/main" val="417665326"/>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Abba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Teji</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Reweis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الأنبا رويس</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1029743950"/>
      </p:ext>
    </p:extLst>
  </p:cSld>
  <p:clrMapOvr>
    <a:masterClrMapping/>
  </p:clrMapOvr>
  <p:transition/>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27604875"/>
      </p:ext>
    </p:extLst>
  </p:cSld>
  <p:clrMapOvr>
    <a:masterClrMapping/>
  </p:clrMapOvr>
  <p:transition/>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02041" name="Group 25"/>
          <p:cNvGraphicFramePr>
            <a:graphicFrameLocks noGrp="1"/>
          </p:cNvGraphicFramePr>
          <p:nvPr/>
        </p:nvGraphicFramePr>
        <p:xfrm>
          <a:off x="0" y="352425"/>
          <a:ext cx="9144000" cy="443865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80671618"/>
                    </a:ext>
                  </a:extLst>
                </a:gridCol>
              </a:tblGrid>
              <a:tr h="166881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jeune sage vierge,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l’élue et juste,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fiancée du 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vraie sainte Damienne.</a:t>
                      </a:r>
                      <a:endParaRPr kumimoji="0" lang="en-CA"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العذراء الصبية الحكيمة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السيدة</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المختارة</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الحقيقية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عروسة المسيح</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القديسة دميانة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76983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a~lou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n~cab</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cwtp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n~kuria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selet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a~gia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Dumian</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CA"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FED2E67A-2575-486D-A782-558A0F801764}"/>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8798CFA3-B5AB-4DFD-8804-F9B670296C9F}"/>
              </a:ext>
            </a:extLst>
          </p:cNvPr>
          <p:cNvSpPr>
            <a:spLocks noChangeArrowheads="1"/>
          </p:cNvSpPr>
          <p:nvPr/>
        </p:nvSpPr>
        <p:spPr bwMode="auto">
          <a:xfrm>
            <a:off x="5416550" y="4687824"/>
            <a:ext cx="2133600" cy="455676"/>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A3CE3C6F-4084-4132-B624-488990A49044}"/>
              </a:ext>
            </a:extLst>
          </p:cNvPr>
          <p:cNvGraphicFramePr>
            <a:graphicFrameLocks noGrp="1"/>
          </p:cNvGraphicFramePr>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Ste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Demiana</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القديسة دميانة</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4175952063"/>
      </p:ext>
    </p:extLst>
  </p:cSld>
  <p:clrMapOvr>
    <a:masterClrMapping/>
  </p:clrMapOvr>
  <p:transition/>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12283" name="Group 27"/>
          <p:cNvGraphicFramePr>
            <a:graphicFrameLocks noGrp="1"/>
          </p:cNvGraphicFramePr>
          <p:nvPr/>
        </p:nvGraphicFramePr>
        <p:xfrm>
          <a:off x="0" y="540266"/>
          <a:ext cx="9144000" cy="4062967"/>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929201856"/>
                    </a:ext>
                  </a:extLst>
                </a:gridCol>
              </a:tblGrid>
              <a:tr h="15144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notre père Antoine,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lanterne du monachisme,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notre père </a:t>
                      </a:r>
                      <a:r>
                        <a:rPr kumimoji="0" lang="fr-FR" sz="2400" b="0" i="0" u="none" strike="noStrike" kern="1200" cap="none" normalizeH="0" baseline="0" dirty="0" err="1">
                          <a:ln>
                            <a:noFill/>
                          </a:ln>
                          <a:solidFill>
                            <a:schemeClr val="tx1"/>
                          </a:solidFill>
                          <a:effectLst/>
                          <a:latin typeface="Arial" charset="0"/>
                          <a:ea typeface="+mn-ea"/>
                          <a:cs typeface="Arial" charset="0"/>
                        </a:rPr>
                        <a:t>abba</a:t>
                      </a:r>
                      <a:r>
                        <a:rPr kumimoji="0" lang="fr-FR" sz="2400" b="0" i="0" u="none" strike="noStrike" kern="1200" cap="none" normalizeH="0" baseline="0" dirty="0">
                          <a:ln>
                            <a:noFill/>
                          </a:ln>
                          <a:solidFill>
                            <a:schemeClr val="tx1"/>
                          </a:solidFill>
                          <a:effectLst/>
                          <a:latin typeface="Arial" charset="0"/>
                          <a:ea typeface="+mn-ea"/>
                          <a:cs typeface="Arial" charset="0"/>
                        </a:rPr>
                        <a:t> Paul,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le bien-aimé du Christ.</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لأبينا أنطونيوس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سراج الرهبنة</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لأبينا أنبا بولا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حبيب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3134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Antwnioc</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piq</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bc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metmona,oc</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Paule</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pimenrit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utoShape 36">
            <a:hlinkClick r:id="rId4" action="ppaction://hlinksldjump" highlightClick="1"/>
            <a:extLst>
              <a:ext uri="{FF2B5EF4-FFF2-40B4-BE49-F238E27FC236}">
                <a16:creationId xmlns:a16="http://schemas.microsoft.com/office/drawing/2014/main" id="{87AF5BF0-D2F8-4E9D-8338-247DDCD8B403}"/>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utoShape 112">
            <a:hlinkClick r:id="rId5" action="ppaction://hlinksldjump" highlightClick="1"/>
            <a:extLst>
              <a:ext uri="{FF2B5EF4-FFF2-40B4-BE49-F238E27FC236}">
                <a16:creationId xmlns:a16="http://schemas.microsoft.com/office/drawing/2014/main" id="{98A60D88-9183-40E9-B391-4EF233501226}"/>
              </a:ext>
            </a:extLst>
          </p:cNvPr>
          <p:cNvSpPr>
            <a:spLocks noChangeArrowheads="1"/>
          </p:cNvSpPr>
          <p:nvPr/>
        </p:nvSpPr>
        <p:spPr bwMode="auto">
          <a:xfrm>
            <a:off x="5416550" y="4752976"/>
            <a:ext cx="2133600" cy="39052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6" name="Tableau 3">
            <a:extLst>
              <a:ext uri="{FF2B5EF4-FFF2-40B4-BE49-F238E27FC236}">
                <a16:creationId xmlns:a16="http://schemas.microsoft.com/office/drawing/2014/main" id="{774BCB5E-D674-4F47-9CA9-D54D92B3975F}"/>
              </a:ext>
            </a:extLst>
          </p:cNvPr>
          <p:cNvGraphicFramePr>
            <a:graphicFrameLocks noGrp="1"/>
          </p:cNvGraphicFramePr>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 Antoine &amp; St Paul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الأنبا بولا</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4233679782"/>
      </p:ext>
    </p:extLst>
  </p:cSld>
  <p:clrMapOvr>
    <a:masterClrMapping/>
  </p:clrMapOvr>
  <p:transition/>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14327" name="Group 23"/>
          <p:cNvGraphicFramePr>
            <a:graphicFrameLocks noGrp="1"/>
          </p:cNvGraphicFramePr>
          <p:nvPr/>
        </p:nvGraphicFramePr>
        <p:xfrm>
          <a:off x="0" y="652910"/>
          <a:ext cx="9067800" cy="4038600"/>
        </p:xfrm>
        <a:graphic>
          <a:graphicData uri="http://schemas.openxmlformats.org/drawingml/2006/table">
            <a:tbl>
              <a:tblPr/>
              <a:tblGrid>
                <a:gridCol w="4533900">
                  <a:extLst>
                    <a:ext uri="{9D8B030D-6E8A-4147-A177-3AD203B41FA5}">
                      <a16:colId xmlns:a16="http://schemas.microsoft.com/office/drawing/2014/main" val="20000"/>
                    </a:ext>
                  </a:extLst>
                </a:gridCol>
                <a:gridCol w="4533900">
                  <a:extLst>
                    <a:ext uri="{9D8B030D-6E8A-4147-A177-3AD203B41FA5}">
                      <a16:colId xmlns:a16="http://schemas.microsoft.com/office/drawing/2014/main" val="1883225003"/>
                    </a:ext>
                  </a:extLst>
                </a:gridCol>
              </a:tblGrid>
              <a:tr h="149024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notre père </a:t>
                      </a:r>
                      <a:r>
                        <a:rPr kumimoji="0" lang="fr-FR" sz="2400" b="0" i="0" u="none" strike="noStrike" kern="1200" cap="none" normalizeH="0" baseline="0" dirty="0" err="1">
                          <a:ln>
                            <a:noFill/>
                          </a:ln>
                          <a:solidFill>
                            <a:schemeClr val="tx1"/>
                          </a:solidFill>
                          <a:effectLst/>
                          <a:latin typeface="Arial" charset="0"/>
                          <a:ea typeface="+mn-ea"/>
                          <a:cs typeface="Arial" charset="0"/>
                        </a:rPr>
                        <a:t>abba</a:t>
                      </a:r>
                      <a:r>
                        <a:rPr kumimoji="0" lang="fr-FR" sz="2400" b="0" i="0" u="none" strike="noStrike" kern="1200" cap="none" normalizeH="0" baseline="0" dirty="0">
                          <a:ln>
                            <a:noFill/>
                          </a:ln>
                          <a:solidFill>
                            <a:schemeClr val="tx1"/>
                          </a:solidFill>
                          <a:effectLst/>
                          <a:latin typeface="Arial" charset="0"/>
                          <a:ea typeface="+mn-ea"/>
                          <a:cs typeface="Arial" charset="0"/>
                        </a:rPr>
                        <a:t> </a:t>
                      </a:r>
                      <a:r>
                        <a:rPr kumimoji="0" lang="fr-FR" sz="2400" b="0" i="0" u="none" strike="noStrike" kern="1200" cap="none" normalizeH="0" baseline="0" dirty="0" err="1">
                          <a:ln>
                            <a:noFill/>
                          </a:ln>
                          <a:solidFill>
                            <a:schemeClr val="tx1"/>
                          </a:solidFill>
                          <a:effectLst/>
                          <a:latin typeface="Arial" charset="0"/>
                          <a:ea typeface="+mn-ea"/>
                          <a:cs typeface="Arial" charset="0"/>
                        </a:rPr>
                        <a:t>Bichoy</a:t>
                      </a:r>
                      <a:r>
                        <a:rPr kumimoji="0" lang="fr-FR" sz="2400" b="0" i="0" u="none" strike="noStrike" kern="1200" cap="none" normalizeH="0" baseline="0" dirty="0">
                          <a:ln>
                            <a:noFill/>
                          </a:ln>
                          <a:solidFill>
                            <a:schemeClr val="tx1"/>
                          </a:solidFill>
                          <a:effectLst/>
                          <a:latin typeface="Arial"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l’homme juste et parfait,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notre père </a:t>
                      </a:r>
                      <a:r>
                        <a:rPr kumimoji="0" lang="fr-FR" sz="2400" b="0" i="0" u="none" strike="noStrike" kern="1200" cap="none" normalizeH="0" baseline="0" dirty="0" err="1">
                          <a:ln>
                            <a:noFill/>
                          </a:ln>
                          <a:solidFill>
                            <a:schemeClr val="tx1"/>
                          </a:solidFill>
                          <a:effectLst/>
                          <a:latin typeface="Arial" charset="0"/>
                          <a:ea typeface="+mn-ea"/>
                          <a:cs typeface="Arial" charset="0"/>
                        </a:rPr>
                        <a:t>abba</a:t>
                      </a:r>
                      <a:r>
                        <a:rPr kumimoji="0" lang="fr-FR" sz="2400" b="0" i="0" u="none" strike="noStrike" kern="1200" cap="none" normalizeH="0" baseline="0" dirty="0">
                          <a:ln>
                            <a:noFill/>
                          </a:ln>
                          <a:solidFill>
                            <a:schemeClr val="tx1"/>
                          </a:solidFill>
                          <a:effectLst/>
                          <a:latin typeface="Arial" charset="0"/>
                          <a:ea typeface="+mn-ea"/>
                          <a:cs typeface="Arial" charset="0"/>
                        </a:rPr>
                        <a:t> Paul,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le bien-aimé du Christ.</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lang="ar-AE" sz="2400" b="0" i="0" kern="1200" dirty="0">
                          <a:solidFill>
                            <a:schemeClr val="tx1"/>
                          </a:solidFill>
                          <a:effectLst/>
                          <a:latin typeface="+mn-lt"/>
                          <a:ea typeface="+mn-ea"/>
                          <a:cs typeface="+mn-cs"/>
                        </a:rPr>
                        <a:t>السلام لأبينا أنبا بيشوي، </a:t>
                      </a:r>
                      <a:endParaRPr lang="fr-FR" sz="2400" b="0" i="0" kern="1200" dirty="0">
                        <a:solidFill>
                          <a:schemeClr val="tx1"/>
                        </a:solidFill>
                        <a:effectLst/>
                        <a:latin typeface="+mn-lt"/>
                        <a:ea typeface="+mn-ea"/>
                        <a:cs typeface="+mn-cs"/>
                      </a:endParaRPr>
                    </a:p>
                    <a:p>
                      <a:pPr marL="0" marR="0" lvl="0" indent="0" algn="ctr" defTabSz="914400" rtl="0" eaLnBrk="1" fontAlgn="base" latinLnBrk="0" hangingPunct="1">
                        <a:lnSpc>
                          <a:spcPct val="100000"/>
                        </a:lnSpc>
                        <a:spcBef>
                          <a:spcPts val="0"/>
                        </a:spcBef>
                        <a:spcAft>
                          <a:spcPct val="0"/>
                        </a:spcAft>
                        <a:buClrTx/>
                        <a:buSzTx/>
                        <a:buFontTx/>
                        <a:buNone/>
                        <a:tabLst/>
                      </a:pPr>
                      <a:r>
                        <a:rPr lang="ar-AE" sz="2400" b="0" i="0" kern="1200" dirty="0">
                          <a:solidFill>
                            <a:schemeClr val="tx1"/>
                          </a:solidFill>
                          <a:effectLst/>
                          <a:latin typeface="+mn-lt"/>
                          <a:ea typeface="+mn-ea"/>
                          <a:cs typeface="+mn-cs"/>
                        </a:rPr>
                        <a:t>الرجل البار الكامل، </a:t>
                      </a:r>
                      <a:endParaRPr lang="fr-FR" sz="2400" b="0" i="0" kern="1200" dirty="0">
                        <a:solidFill>
                          <a:schemeClr val="tx1"/>
                        </a:solidFill>
                        <a:effectLst/>
                        <a:latin typeface="+mn-lt"/>
                        <a:ea typeface="+mn-ea"/>
                        <a:cs typeface="+mn-cs"/>
                      </a:endParaRPr>
                    </a:p>
                    <a:p>
                      <a:pPr marL="0" marR="0" lvl="0" indent="0" algn="ctr" defTabSz="914400" rtl="0" eaLnBrk="1" fontAlgn="base" latinLnBrk="0" hangingPunct="1">
                        <a:lnSpc>
                          <a:spcPct val="100000"/>
                        </a:lnSpc>
                        <a:spcBef>
                          <a:spcPts val="0"/>
                        </a:spcBef>
                        <a:spcAft>
                          <a:spcPct val="0"/>
                        </a:spcAft>
                        <a:buClrTx/>
                        <a:buSzTx/>
                        <a:buFontTx/>
                        <a:buNone/>
                        <a:tabLst/>
                      </a:pPr>
                      <a:r>
                        <a:rPr lang="ar-AE" sz="2400" b="0" i="0" kern="1200" dirty="0">
                          <a:solidFill>
                            <a:schemeClr val="tx1"/>
                          </a:solidFill>
                          <a:effectLst/>
                          <a:latin typeface="+mn-lt"/>
                          <a:ea typeface="+mn-ea"/>
                          <a:cs typeface="+mn-cs"/>
                        </a:rPr>
                        <a:t>السلام لأبينا أنبا بولا، </a:t>
                      </a:r>
                      <a:endParaRPr lang="fr-FR" sz="2400" b="0" i="0" kern="1200" dirty="0">
                        <a:solidFill>
                          <a:schemeClr val="tx1"/>
                        </a:solidFill>
                        <a:effectLst/>
                        <a:latin typeface="+mn-lt"/>
                        <a:ea typeface="+mn-ea"/>
                        <a:cs typeface="+mn-cs"/>
                      </a:endParaRPr>
                    </a:p>
                    <a:p>
                      <a:pPr marL="0" marR="0" lvl="0" indent="0" algn="ctr" defTabSz="914400" rtl="0" eaLnBrk="1" fontAlgn="base" latinLnBrk="0" hangingPunct="1">
                        <a:lnSpc>
                          <a:spcPct val="100000"/>
                        </a:lnSpc>
                        <a:spcBef>
                          <a:spcPts val="0"/>
                        </a:spcBef>
                        <a:spcAft>
                          <a:spcPct val="0"/>
                        </a:spcAft>
                        <a:buClrTx/>
                        <a:buSzTx/>
                        <a:buFontTx/>
                        <a:buNone/>
                        <a:tabLst/>
                      </a:pPr>
                      <a:r>
                        <a:rPr lang="ar-AE" sz="2400" b="0" i="0" kern="1200" dirty="0">
                          <a:solidFill>
                            <a:schemeClr val="tx1"/>
                          </a:solidFill>
                          <a:effectLst/>
                          <a:latin typeface="+mn-lt"/>
                          <a:ea typeface="+mn-ea"/>
                          <a:cs typeface="+mn-cs"/>
                        </a:rPr>
                        <a:t>حبيب المسيح.</a:t>
                      </a:r>
                      <a:endParaRPr kumimoji="0" lang="en-US" sz="3600" b="0" i="0" u="none" strike="noStrike" cap="none" normalizeH="0" baseline="0" dirty="0">
                        <a:ln>
                          <a:noFill/>
                        </a:ln>
                        <a:solidFill>
                          <a:schemeClr val="tx1"/>
                        </a:solidFill>
                        <a:effectLst/>
                        <a:latin typeface="+mn-lt"/>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3926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abba </a:t>
                      </a:r>
                      <a:r>
                        <a:rPr kumimoji="0" lang="en-US" sz="4000" b="0" i="0" u="none" strike="noStrike" cap="none" normalizeH="0" baseline="0" dirty="0" err="1">
                          <a:ln>
                            <a:noFill/>
                          </a:ln>
                          <a:solidFill>
                            <a:srgbClr val="FFFF00"/>
                          </a:solidFill>
                          <a:effectLst/>
                          <a:latin typeface="Coptic1" pitchFamily="2" charset="0"/>
                          <a:cs typeface="Arial" charset="0"/>
                        </a:rPr>
                        <a:t>Piswi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piy~m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pirwmi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n~telioc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abba </a:t>
                      </a:r>
                      <a:r>
                        <a:rPr kumimoji="0" lang="en-US" sz="4000" b="0" i="0" u="none" strike="noStrike" cap="none" normalizeH="0" baseline="0" dirty="0" err="1">
                          <a:ln>
                            <a:noFill/>
                          </a:ln>
                          <a:solidFill>
                            <a:srgbClr val="FFFF00"/>
                          </a:solidFill>
                          <a:effectLst/>
                          <a:latin typeface="Coptic1" pitchFamily="2" charset="0"/>
                          <a:cs typeface="Arial" charset="0"/>
                        </a:rPr>
                        <a:t>Paule</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pimenrit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9F242B7F-8745-4A56-9444-DFCF6D3BC988}"/>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3370F7A0-0E4E-4951-BDAF-A8D791CDAD86}"/>
              </a:ext>
            </a:extLst>
          </p:cNvPr>
          <p:cNvSpPr>
            <a:spLocks noChangeArrowheads="1"/>
          </p:cNvSpPr>
          <p:nvPr/>
        </p:nvSpPr>
        <p:spPr bwMode="auto">
          <a:xfrm>
            <a:off x="5416550" y="4762500"/>
            <a:ext cx="2133600" cy="3810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BC29ADED-85F6-4BCA-B98E-F4ED840CAF9A}"/>
              </a:ext>
            </a:extLst>
          </p:cNvPr>
          <p:cNvGraphicFramePr>
            <a:graphicFrameLocks noGrp="1"/>
          </p:cNvGraphicFramePr>
          <p:nvPr/>
        </p:nvGraphicFramePr>
        <p:xfrm>
          <a:off x="1524000" y="67356"/>
          <a:ext cx="6096000" cy="53035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Sts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lang="en-CA" sz="1800" dirty="0">
                          <a:solidFill>
                            <a:srgbClr val="FFFFFF"/>
                          </a:solidFill>
                          <a:latin typeface="Arial" charset="0"/>
                          <a:cs typeface="Arial" charset="0"/>
                        </a:rPr>
                        <a:t>B</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ishoy</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&amp; Paul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Tamoh</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أنبا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بيشوى</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و أنبا بولا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الطموهى</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443176539"/>
      </p:ext>
    </p:extLst>
  </p:cSld>
  <p:clrMapOvr>
    <a:masterClrMapping/>
  </p:clrMapOvr>
  <p:transition/>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16380" name="Group 28"/>
          <p:cNvGraphicFramePr>
            <a:graphicFrameLocks noGrp="1"/>
          </p:cNvGraphicFramePr>
          <p:nvPr/>
        </p:nvGraphicFramePr>
        <p:xfrm>
          <a:off x="0" y="721129"/>
          <a:ext cx="9144000" cy="40386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490535205"/>
                    </a:ext>
                  </a:extLst>
                </a:gridCol>
              </a:tblGrid>
              <a:tr h="1511042">
                <a:tc>
                  <a:txBody>
                    <a:bodyPr/>
                    <a:lstStyle/>
                    <a:p>
                      <a:pPr algn="ctr"/>
                      <a:r>
                        <a:rPr lang="fr-FR" sz="2400" b="0" i="0" u="none" strike="noStrike" kern="1200" baseline="0" dirty="0">
                          <a:solidFill>
                            <a:schemeClr val="tx1"/>
                          </a:solidFill>
                          <a:latin typeface="+mn-lt"/>
                          <a:ea typeface="+mn-ea"/>
                          <a:cs typeface="+mn-cs"/>
                        </a:rPr>
                        <a:t>Salut au grand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Macaire, </a:t>
                      </a:r>
                    </a:p>
                    <a:p>
                      <a:pPr algn="ctr"/>
                      <a:r>
                        <a:rPr lang="fr-FR" sz="2400" b="0" i="0" u="none" strike="noStrike" kern="1200" baseline="0" dirty="0">
                          <a:solidFill>
                            <a:schemeClr val="tx1"/>
                          </a:solidFill>
                          <a:latin typeface="+mn-lt"/>
                          <a:ea typeface="+mn-ea"/>
                          <a:cs typeface="+mn-cs"/>
                        </a:rPr>
                        <a:t>la lumière du monachisme, </a:t>
                      </a:r>
                    </a:p>
                    <a:p>
                      <a:pPr algn="ctr"/>
                      <a:r>
                        <a:rPr lang="fr-FR" sz="2400" b="0" i="0" u="none" strike="noStrike" kern="1200" baseline="0" dirty="0">
                          <a:solidFill>
                            <a:schemeClr val="tx1"/>
                          </a:solidFill>
                          <a:latin typeface="+mn-lt"/>
                          <a:ea typeface="+mn-ea"/>
                          <a:cs typeface="+mn-cs"/>
                        </a:rPr>
                        <a:t>avec ses fils portants la croix, </a:t>
                      </a:r>
                    </a:p>
                    <a:p>
                      <a:pPr algn="ctr"/>
                      <a:r>
                        <a:rPr lang="fr-FR" sz="2400" b="0" i="0" u="none" strike="noStrike" kern="1200" baseline="0" dirty="0">
                          <a:solidFill>
                            <a:schemeClr val="tx1"/>
                          </a:solidFill>
                          <a:latin typeface="+mn-lt"/>
                          <a:ea typeface="+mn-ea"/>
                          <a:cs typeface="+mn-cs"/>
                        </a:rPr>
                        <a:t>les bien-aimés du Christ.</a:t>
                      </a:r>
                      <a:endParaRPr kumimoji="0" lang="en-US" sz="28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للعظيم أنبا </a:t>
                      </a:r>
                      <a:r>
                        <a:rPr kumimoji="0" lang="ar-EG" sz="2400" b="0" i="0" u="none" strike="noStrike" cap="none" normalizeH="0" baseline="0" dirty="0" err="1">
                          <a:ln>
                            <a:noFill/>
                          </a:ln>
                          <a:solidFill>
                            <a:schemeClr val="tx1"/>
                          </a:solidFill>
                          <a:effectLst/>
                          <a:latin typeface="Arial" charset="0"/>
                          <a:cs typeface="Arial" charset="0"/>
                        </a:rPr>
                        <a:t>مقارة</a:t>
                      </a:r>
                      <a:r>
                        <a:rPr kumimoji="0" lang="ar-EG" sz="2400" b="0" i="0" u="none" strike="noStrike" cap="none" normalizeH="0" baseline="0" dirty="0">
                          <a:ln>
                            <a:noFill/>
                          </a:ln>
                          <a:solidFill>
                            <a:schemeClr val="tx1"/>
                          </a:solidFill>
                          <a:effectLst/>
                          <a:latin typeface="Arial" charset="0"/>
                          <a:cs typeface="Arial" charset="0"/>
                        </a:rPr>
                        <a:t>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سراج الرهبنة.</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واولاده لباس الصليب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أحباء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28681">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Makari</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piq</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bc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metmona,oc</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nefs</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n~c~taurovoroc</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nimenra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40830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300BA64E-C6F4-4A43-ACF7-E194E130C10A}"/>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84834551-57B7-4B7A-884B-0FBE6935849C}"/>
              </a:ext>
            </a:extLst>
          </p:cNvPr>
          <p:cNvSpPr>
            <a:spLocks noChangeArrowheads="1"/>
          </p:cNvSpPr>
          <p:nvPr/>
        </p:nvSpPr>
        <p:spPr bwMode="auto">
          <a:xfrm>
            <a:off x="5416550" y="4762500"/>
            <a:ext cx="2133600" cy="3810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CD476F8A-FDCC-4621-9A24-7FF96749DB82}"/>
              </a:ext>
            </a:extLst>
          </p:cNvPr>
          <p:cNvGraphicFramePr>
            <a:graphicFrameLocks noGrp="1"/>
          </p:cNvGraphicFramePr>
          <p:nvPr/>
        </p:nvGraphicFramePr>
        <p:xfrm>
          <a:off x="1524000" y="67356"/>
          <a:ext cx="6096000" cy="53035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Macaire</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le Grand</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القديس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مقاريوس</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الكبير</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
        <p:nvSpPr>
          <p:cNvPr id="10" name="AutoShape 15">
            <a:hlinkClick r:id="rId6" action="ppaction://hlinksldjump" highlightClick="1"/>
            <a:extLst>
              <a:ext uri="{FF2B5EF4-FFF2-40B4-BE49-F238E27FC236}">
                <a16:creationId xmlns:a16="http://schemas.microsoft.com/office/drawing/2014/main" id="{95BB294C-9712-4590-B5A7-FECE3C4677DA}"/>
              </a:ext>
            </a:extLst>
          </p:cNvPr>
          <p:cNvSpPr>
            <a:spLocks noChangeArrowheads="1"/>
          </p:cNvSpPr>
          <p:nvPr/>
        </p:nvSpPr>
        <p:spPr bwMode="auto">
          <a:xfrm>
            <a:off x="0" y="4639500"/>
            <a:ext cx="1981200"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048338429"/>
      </p:ext>
    </p:extLst>
  </p:cSld>
  <p:clrMapOvr>
    <a:masterClrMapping/>
  </p:clrMapOvr>
  <p:transition/>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46285224"/>
      </p:ext>
    </p:extLst>
  </p:cSld>
  <p:clrMapOvr>
    <a:masterClrMapping/>
  </p:clrMapOvr>
  <p:transition/>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30720" name="Group 32"/>
          <p:cNvGraphicFramePr>
            <a:graphicFrameLocks noGrp="1"/>
          </p:cNvGraphicFramePr>
          <p:nvPr>
            <p:extLst>
              <p:ext uri="{D42A27DB-BD31-4B8C-83A1-F6EECF244321}">
                <p14:modId xmlns:p14="http://schemas.microsoft.com/office/powerpoint/2010/main" val="522989584"/>
              </p:ext>
            </p:extLst>
          </p:nvPr>
        </p:nvGraphicFramePr>
        <p:xfrm>
          <a:off x="0" y="505377"/>
          <a:ext cx="9144000" cy="4343566"/>
        </p:xfrm>
        <a:graphic>
          <a:graphicData uri="http://schemas.openxmlformats.org/drawingml/2006/table">
            <a:tbl>
              <a:tblPr/>
              <a:tblGrid>
                <a:gridCol w="5538281">
                  <a:extLst>
                    <a:ext uri="{9D8B030D-6E8A-4147-A177-3AD203B41FA5}">
                      <a16:colId xmlns:a16="http://schemas.microsoft.com/office/drawing/2014/main" val="20000"/>
                    </a:ext>
                  </a:extLst>
                </a:gridCol>
                <a:gridCol w="3605719">
                  <a:extLst>
                    <a:ext uri="{9D8B030D-6E8A-4147-A177-3AD203B41FA5}">
                      <a16:colId xmlns:a16="http://schemas.microsoft.com/office/drawing/2014/main" val="20001"/>
                    </a:ext>
                  </a:extLst>
                </a:gridCol>
              </a:tblGrid>
              <a:tr h="1836586">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t’implorons, ô Fils de Dieu,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conserver la vie de notre patriarche,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grand prêtre </a:t>
                      </a:r>
                      <a:r>
                        <a:rPr kumimoji="0" lang="fr-FR" sz="2400" b="0" i="0" u="none" strike="noStrike" cap="none" normalizeH="0" baseline="0" dirty="0" err="1">
                          <a:ln>
                            <a:noFill/>
                          </a:ln>
                          <a:solidFill>
                            <a:schemeClr val="tx1"/>
                          </a:solidFill>
                          <a:effectLst/>
                          <a:latin typeface="Arial" charset="0"/>
                          <a:cs typeface="Arial" charset="0"/>
                        </a:rPr>
                        <a:t>anba</a:t>
                      </a:r>
                      <a:r>
                        <a:rPr kumimoji="0" lang="fr-FR"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err="1">
                          <a:ln>
                            <a:noFill/>
                          </a:ln>
                          <a:solidFill>
                            <a:schemeClr val="tx1"/>
                          </a:solidFill>
                          <a:effectLst/>
                          <a:latin typeface="Arial" charset="0"/>
                          <a:cs typeface="Arial" charset="0"/>
                        </a:rPr>
                        <a:t>Tawadros</a:t>
                      </a:r>
                      <a:r>
                        <a:rPr kumimoji="0" lang="fr-FR" sz="2400" b="0" i="0" u="none" strike="noStrike" cap="none" normalizeH="0" baseline="0" dirty="0">
                          <a:ln>
                            <a:noFill/>
                          </a:ln>
                          <a:solidFill>
                            <a:schemeClr val="tx1"/>
                          </a:solidFill>
                          <a:effectLst/>
                          <a:latin typeface="Arial" charset="0"/>
                          <a:cs typeface="Arial" charset="0"/>
                        </a:rPr>
                        <a: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maintiens-le sur son trône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نسألك يا أبن الله.</a:t>
                      </a:r>
                      <a:endParaRPr kumimoji="0" lang="ar-EG" sz="2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أن تحفظ حياة بطريركنا</a:t>
                      </a:r>
                      <a:endParaRPr kumimoji="0" lang="ar-EG" sz="2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البابا أنبا </a:t>
                      </a:r>
                      <a:r>
                        <a:rPr kumimoji="0" lang="ar-EG" sz="2500" b="0" i="0" u="none" strike="noStrike" cap="none" normalizeH="0" baseline="0" dirty="0" err="1">
                          <a:ln>
                            <a:noFill/>
                          </a:ln>
                          <a:solidFill>
                            <a:schemeClr val="tx1"/>
                          </a:solidFill>
                          <a:effectLst/>
                          <a:latin typeface="Coptic1" pitchFamily="2" charset="0"/>
                          <a:cs typeface="Arial" charset="0"/>
                        </a:rPr>
                        <a:t>تاوضروس</a:t>
                      </a:r>
                      <a:r>
                        <a:rPr kumimoji="0" lang="ar-SA" sz="2500" b="0" i="0" u="none" strike="noStrike" cap="none" normalizeH="0" baseline="0" dirty="0">
                          <a:ln>
                            <a:noFill/>
                          </a:ln>
                          <a:solidFill>
                            <a:schemeClr val="tx1"/>
                          </a:solidFill>
                          <a:effectLst/>
                          <a:latin typeface="Arial" charset="0"/>
                          <a:cs typeface="Arial" charset="0"/>
                        </a:rPr>
                        <a:t> رئيس الكهنة</a:t>
                      </a:r>
                      <a:endParaRPr kumimoji="0" lang="ar-EG" sz="2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ثبته علي كرسيه.</a:t>
                      </a:r>
                      <a:endParaRPr kumimoji="0" lang="en-CA" sz="25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11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Ten]ho </a:t>
                      </a:r>
                      <a:r>
                        <a:rPr kumimoji="0" lang="en-US" sz="4000" b="0" i="0" u="none" strike="noStrike" cap="none" normalizeH="0" baseline="0" dirty="0" err="1">
                          <a:ln>
                            <a:noFill/>
                          </a:ln>
                          <a:solidFill>
                            <a:srgbClr val="FFFF00"/>
                          </a:solidFill>
                          <a:effectLst/>
                          <a:latin typeface="Coptic1" pitchFamily="2" charset="0"/>
                          <a:cs typeface="Arial" charset="0"/>
                        </a:rPr>
                        <a:t>e~rok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U~ioc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eyreka~reh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e~p~wnq</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m~penpatriar</a:t>
                      </a:r>
                      <a:r>
                        <a:rPr kumimoji="0" lang="en-US"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papa abba </a:t>
                      </a:r>
                      <a:r>
                        <a:rPr kumimoji="0" lang="en-US" sz="4000" b="0" i="0" u="none" strike="noStrike" cap="none" normalizeH="0" baseline="0" dirty="0" err="1">
                          <a:ln>
                            <a:noFill/>
                          </a:ln>
                          <a:solidFill>
                            <a:srgbClr val="FFFF00"/>
                          </a:solidFill>
                          <a:effectLst/>
                          <a:latin typeface="Coptic1" pitchFamily="2" charset="0"/>
                          <a:cs typeface="Arial" charset="0"/>
                        </a:rPr>
                        <a:t>Tawadroc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piar,ie~reuc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matajrof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hijen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pefy~ronoc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6">
            <a:extLst>
              <a:ext uri="{FF2B5EF4-FFF2-40B4-BE49-F238E27FC236}">
                <a16:creationId xmlns:a16="http://schemas.microsoft.com/office/drawing/2014/main" id="{70135B91-FC3A-4F81-9C6A-02427F66972B}"/>
              </a:ext>
            </a:extLst>
          </p:cNvPr>
          <p:cNvGraphicFramePr>
            <a:graphicFrameLocks noGrp="1"/>
          </p:cNvGraphicFramePr>
          <p:nvPr>
            <p:extLst>
              <p:ext uri="{D42A27DB-BD31-4B8C-83A1-F6EECF244321}">
                <p14:modId xmlns:p14="http://schemas.microsoft.com/office/powerpoint/2010/main" val="2225155723"/>
              </p:ext>
            </p:extLst>
          </p:nvPr>
        </p:nvGraphicFramePr>
        <p:xfrm>
          <a:off x="1524000" y="11431"/>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317870377"/>
                    </a:ext>
                  </a:extLst>
                </a:gridCol>
              </a:tblGrid>
              <a:tr h="37084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en-CA" dirty="0">
                          <a:solidFill>
                            <a:srgbClr val="FFFFFF"/>
                          </a:solidFill>
                          <a:latin typeface="Arial" charset="0"/>
                          <a:cs typeface="Arial" charset="0"/>
                        </a:rPr>
                        <a:t>Pape et </a:t>
                      </a:r>
                      <a:r>
                        <a:rPr lang="en-CA" dirty="0" err="1">
                          <a:solidFill>
                            <a:srgbClr val="FFFFFF"/>
                          </a:solidFill>
                          <a:latin typeface="Arial" charset="0"/>
                          <a:cs typeface="Arial" charset="0"/>
                        </a:rPr>
                        <a:t>Evêque</a:t>
                      </a:r>
                      <a:r>
                        <a:rPr lang="en-CA" dirty="0">
                          <a:solidFill>
                            <a:srgbClr val="FFFFFF"/>
                          </a:solidFill>
                          <a:latin typeface="Arial" charset="0"/>
                          <a:cs typeface="Arial" charset="0"/>
                        </a:rPr>
                        <a:t> - </a:t>
                      </a:r>
                      <a:r>
                        <a:rPr lang="ar-EG" dirty="0"/>
                        <a:t>البابا</a:t>
                      </a:r>
                      <a:r>
                        <a:rPr lang="fr-FR" dirty="0"/>
                        <a:t> </a:t>
                      </a:r>
                      <a:r>
                        <a:rPr lang="ar-EG" sz="1800" dirty="0">
                          <a:solidFill>
                            <a:srgbClr val="FFFFFF"/>
                          </a:solidFill>
                          <a:latin typeface="Arial" charset="0"/>
                          <a:cs typeface="Arial" charset="0"/>
                        </a:rPr>
                        <a:t>و</a:t>
                      </a:r>
                      <a:r>
                        <a:rPr lang="fr-FR" dirty="0">
                          <a:solidFill>
                            <a:srgbClr val="FFFFFF"/>
                          </a:solidFill>
                          <a:latin typeface="Arial" charset="0"/>
                          <a:cs typeface="Arial" charset="0"/>
                        </a:rPr>
                        <a:t> </a:t>
                      </a:r>
                      <a:r>
                        <a:rPr lang="ar-EG" dirty="0">
                          <a:solidFill>
                            <a:srgbClr val="FFFFFF"/>
                          </a:solidFill>
                          <a:latin typeface="Arial" charset="0"/>
                          <a:cs typeface="Arial" charset="0"/>
                        </a:rPr>
                        <a:t>الأسقف</a:t>
                      </a:r>
                      <a:endParaRPr lang="en-CA"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3262140"/>
                  </a:ext>
                </a:extLst>
              </a:tr>
            </a:tbl>
          </a:graphicData>
        </a:graphic>
      </p:graphicFrame>
    </p:spTree>
    <p:extLst>
      <p:ext uri="{BB962C8B-B14F-4D97-AF65-F5344CB8AC3E}">
        <p14:creationId xmlns:p14="http://schemas.microsoft.com/office/powerpoint/2010/main" val="2405630760"/>
      </p:ext>
    </p:extLst>
  </p:cSld>
  <p:clrMapOvr>
    <a:masterClrMapping/>
  </p:clrMapOvr>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9050" name="Group 42"/>
          <p:cNvGraphicFramePr>
            <a:graphicFrameLocks noGrp="1"/>
          </p:cNvGraphicFramePr>
          <p:nvPr>
            <p:ph sz="half" idx="1"/>
            <p:extLst>
              <p:ext uri="{D42A27DB-BD31-4B8C-83A1-F6EECF244321}">
                <p14:modId xmlns:p14="http://schemas.microsoft.com/office/powerpoint/2010/main" val="1255182399"/>
              </p:ext>
            </p:extLst>
          </p:nvPr>
        </p:nvGraphicFramePr>
        <p:xfrm>
          <a:off x="0" y="57150"/>
          <a:ext cx="9144000" cy="4811364"/>
        </p:xfrm>
        <a:graphic>
          <a:graphicData uri="http://schemas.openxmlformats.org/drawingml/2006/table">
            <a:tbl>
              <a:tblPr/>
              <a:tblGrid>
                <a:gridCol w="5298332">
                  <a:extLst>
                    <a:ext uri="{9D8B030D-6E8A-4147-A177-3AD203B41FA5}">
                      <a16:colId xmlns:a16="http://schemas.microsoft.com/office/drawing/2014/main" val="20000"/>
                    </a:ext>
                  </a:extLst>
                </a:gridCol>
                <a:gridCol w="3845668">
                  <a:extLst>
                    <a:ext uri="{9D8B030D-6E8A-4147-A177-3AD203B41FA5}">
                      <a16:colId xmlns:a16="http://schemas.microsoft.com/office/drawing/2014/main" val="20001"/>
                    </a:ext>
                  </a:extLst>
                </a:gridCol>
              </a:tblGrid>
              <a:tr h="48113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500" b="0" i="0" u="none" strike="noStrike" cap="none" normalizeH="0" baseline="0" dirty="0">
                          <a:ln>
                            <a:noFill/>
                          </a:ln>
                          <a:solidFill>
                            <a:schemeClr val="tx1"/>
                          </a:solidFill>
                          <a:effectLst/>
                          <a:latin typeface="Arial" charset="0"/>
                          <a:ea typeface="SimSun" pitchFamily="2" charset="-122"/>
                          <a:cs typeface="Arial" charset="0"/>
                        </a:rPr>
                        <a:t>Ô Trinité sainte, aie pitié de nous.  Ô Trinité Sainte, aie pitié de nous.  Ô Trinité Sainte, aie pitié de nous. Seigneur, pardonne-nous nos péchés. Seigneur, pardonne-nous nos iniquités. Seigneur, pardonne-nous nos erreurs. Visite Seigneur les malades de Ton peuple; guéris-les à cause de Ton Saint Nom. A nos pères et à nos frères qui se sont endormis, accorde Seigneur le repos de leurs âmes. </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أيها الثالوث القدوس ارحمنا.</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أيها الثالوث القدوس ارحمنا. أيها الثالوث القدوس ارحمنا. </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يا رب اغفر لنا خطايانا. يا رب اغفر لنا آثامنا. يا رب اغفر لنا زلاتنا. يا رب افتقد مرضى شعبك، اشفهم من أجل اسمك القدوس. آباؤنا وإخوتنا الذين رقدوا، يا رب </a:t>
                      </a:r>
                      <a:r>
                        <a:rPr kumimoji="0" lang="ar-SA" sz="3000" b="0" i="0" u="none" strike="noStrike" cap="none" normalizeH="0" baseline="0" dirty="0" err="1">
                          <a:ln>
                            <a:noFill/>
                          </a:ln>
                          <a:solidFill>
                            <a:schemeClr val="tx1"/>
                          </a:solidFill>
                          <a:effectLst/>
                          <a:latin typeface="Arial" charset="0"/>
                          <a:cs typeface="Arial" charset="0"/>
                        </a:rPr>
                        <a:t>نيح</a:t>
                      </a:r>
                      <a:r>
                        <a:rPr kumimoji="0" lang="ar-SA" sz="3000" b="0" i="0" u="none" strike="noStrike" cap="none" normalizeH="0" baseline="0" dirty="0">
                          <a:ln>
                            <a:noFill/>
                          </a:ln>
                          <a:solidFill>
                            <a:schemeClr val="tx1"/>
                          </a:solidFill>
                          <a:effectLst/>
                          <a:latin typeface="Arial" charset="0"/>
                          <a:cs typeface="Arial" charset="0"/>
                        </a:rPr>
                        <a:t> نفوسهم. </a:t>
                      </a:r>
                      <a:endParaRPr kumimoji="0" lang="en-CA" sz="30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32765" name="Group 29"/>
          <p:cNvGraphicFramePr>
            <a:graphicFrameLocks noGrp="1"/>
          </p:cNvGraphicFramePr>
          <p:nvPr>
            <p:extLst>
              <p:ext uri="{D42A27DB-BD31-4B8C-83A1-F6EECF244321}">
                <p14:modId xmlns:p14="http://schemas.microsoft.com/office/powerpoint/2010/main" val="3068988369"/>
              </p:ext>
            </p:extLst>
          </p:nvPr>
        </p:nvGraphicFramePr>
        <p:xfrm>
          <a:off x="0" y="274774"/>
          <a:ext cx="9144000" cy="4099560"/>
        </p:xfrm>
        <a:graphic>
          <a:graphicData uri="http://schemas.openxmlformats.org/drawingml/2006/table">
            <a:tbl>
              <a:tblPr/>
              <a:tblGrid>
                <a:gridCol w="5191932">
                  <a:extLst>
                    <a:ext uri="{9D8B030D-6E8A-4147-A177-3AD203B41FA5}">
                      <a16:colId xmlns:a16="http://schemas.microsoft.com/office/drawing/2014/main" val="20000"/>
                    </a:ext>
                  </a:extLst>
                </a:gridCol>
                <a:gridCol w="3952068">
                  <a:extLst>
                    <a:ext uri="{9D8B030D-6E8A-4147-A177-3AD203B41FA5}">
                      <a16:colId xmlns:a16="http://schemas.microsoft.com/office/drawing/2014/main" val="20001"/>
                    </a:ext>
                  </a:extLst>
                </a:gridCol>
              </a:tblGrid>
              <a:tr h="87795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son partenaire dans le ministère notre père le juste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Arial" charset="0"/>
                          <a:cs typeface="Arial" charset="0"/>
                        </a:rPr>
                        <a:t>anba</a:t>
                      </a:r>
                      <a:r>
                        <a:rPr kumimoji="0" lang="fr-FR" sz="2400" b="0" i="0" u="none" strike="noStrike" cap="none" normalizeH="0" baseline="0" dirty="0">
                          <a:ln>
                            <a:noFill/>
                          </a:ln>
                          <a:solidFill>
                            <a:schemeClr val="tx1"/>
                          </a:solidFill>
                          <a:effectLst/>
                          <a:latin typeface="Arial" charset="0"/>
                          <a:cs typeface="Arial" charset="0"/>
                        </a:rPr>
                        <a:t> Marc l'évêque;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maintiens-le sur son siège.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وشريكه في الخدمة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ابانا القديس البار</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أنبا</a:t>
                      </a:r>
                      <a:r>
                        <a:rPr kumimoji="0" lang="fr-FR" sz="2800" b="0" i="0" u="none" strike="noStrike" cap="none" normalizeH="0" baseline="0" dirty="0">
                          <a:ln>
                            <a:noFill/>
                          </a:ln>
                          <a:solidFill>
                            <a:schemeClr val="tx1"/>
                          </a:solidFill>
                          <a:effectLst/>
                          <a:latin typeface="Arial" charset="0"/>
                          <a:cs typeface="Arial" charset="0"/>
                        </a:rPr>
                        <a:t> </a:t>
                      </a:r>
                      <a:r>
                        <a:rPr lang="ar-EG" sz="2800" dirty="0"/>
                        <a:t>مارك</a:t>
                      </a:r>
                      <a:r>
                        <a:rPr kumimoji="0" lang="ar-SA" sz="2800" b="0" i="0" u="none" strike="noStrike" cap="none" normalizeH="0" baseline="0" dirty="0">
                          <a:ln>
                            <a:noFill/>
                          </a:ln>
                          <a:solidFill>
                            <a:schemeClr val="tx1"/>
                          </a:solidFill>
                          <a:effectLst/>
                          <a:latin typeface="Arial" charset="0"/>
                          <a:cs typeface="Arial" charset="0"/>
                        </a:rPr>
                        <a:t> الاسقف</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ثبته علي كرسيه.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Nem</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pefkes~v</a:t>
                      </a:r>
                      <a:r>
                        <a:rPr kumimoji="0" lang="en-US" sz="3700" b="0" i="0" u="none" strike="noStrike" cap="none" normalizeH="0" baseline="0" dirty="0">
                          <a:ln>
                            <a:noFill/>
                          </a:ln>
                          <a:solidFill>
                            <a:srgbClr val="FFFF00"/>
                          </a:solidFill>
                          <a:effectLst/>
                          <a:latin typeface="Coptic1" pitchFamily="2" charset="0"/>
                          <a:cs typeface="Arial" charset="0"/>
                        </a:rPr>
                        <a:t>/r </a:t>
                      </a:r>
                      <a:r>
                        <a:rPr kumimoji="0" lang="en-US" sz="3700" b="0" i="0" u="none" strike="noStrike" cap="none" normalizeH="0" baseline="0" dirty="0" err="1">
                          <a:ln>
                            <a:noFill/>
                          </a:ln>
                          <a:solidFill>
                            <a:srgbClr val="FFFF00"/>
                          </a:solidFill>
                          <a:effectLst/>
                          <a:latin typeface="Coptic1" pitchFamily="2" charset="0"/>
                          <a:cs typeface="Arial" charset="0"/>
                        </a:rPr>
                        <a:t>n~litourgoc</a:t>
                      </a:r>
                      <a:endParaRPr kumimoji="0" lang="en-US" sz="37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peniwt</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eyouab</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n~dikeoc</a:t>
                      </a:r>
                      <a:r>
                        <a:rPr kumimoji="0" lang="en-US" sz="37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a:ln>
                            <a:noFill/>
                          </a:ln>
                          <a:solidFill>
                            <a:srgbClr val="FFFF00"/>
                          </a:solidFill>
                          <a:effectLst/>
                          <a:latin typeface="Coptic1" pitchFamily="2" charset="0"/>
                          <a:cs typeface="Arial" charset="0"/>
                        </a:rPr>
                        <a:t>abba Mark </a:t>
                      </a:r>
                      <a:r>
                        <a:rPr kumimoji="0" lang="en-US" sz="3700" b="0" i="0" u="none" strike="noStrike" cap="none" normalizeH="0" baseline="0" dirty="0" err="1">
                          <a:ln>
                            <a:noFill/>
                          </a:ln>
                          <a:solidFill>
                            <a:srgbClr val="FFFF00"/>
                          </a:solidFill>
                          <a:effectLst/>
                          <a:latin typeface="Coptic1" pitchFamily="2" charset="0"/>
                          <a:cs typeface="Arial" charset="0"/>
                        </a:rPr>
                        <a:t>pie~pickopoc</a:t>
                      </a:r>
                      <a:r>
                        <a:rPr kumimoji="0" lang="en-US" sz="37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matajrof</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hijen</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pefy~ronoc</a:t>
                      </a:r>
                      <a:r>
                        <a:rPr kumimoji="0" lang="en-US" sz="37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3C46546F-DA0F-456B-917D-9A107B88253B}"/>
              </a:ext>
            </a:extLst>
          </p:cNvPr>
          <p:cNvSpPr>
            <a:spLocks noChangeArrowheads="1"/>
          </p:cNvSpPr>
          <p:nvPr/>
        </p:nvSpPr>
        <p:spPr bwMode="auto">
          <a:xfrm>
            <a:off x="7848600" y="4572000"/>
            <a:ext cx="1295400" cy="5715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AutoShape 36">
            <a:hlinkClick r:id="rId4" action="ppaction://hlinksldjump" highlightClick="1"/>
            <a:extLst>
              <a:ext uri="{FF2B5EF4-FFF2-40B4-BE49-F238E27FC236}">
                <a16:creationId xmlns:a16="http://schemas.microsoft.com/office/drawing/2014/main" id="{69D58A93-2C52-466E-8D75-3B70589B8E9B}"/>
              </a:ext>
            </a:extLst>
          </p:cNvPr>
          <p:cNvSpPr>
            <a:spLocks noChangeArrowheads="1"/>
          </p:cNvSpPr>
          <p:nvPr/>
        </p:nvSpPr>
        <p:spPr bwMode="auto">
          <a:xfrm>
            <a:off x="5085550" y="4825603"/>
            <a:ext cx="1444951"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591677550"/>
      </p:ext>
    </p:extLst>
  </p:cSld>
  <p:clrMapOvr>
    <a:masterClrMapping/>
  </p:clrMapOvr>
  <p:transition/>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64907872"/>
      </p:ext>
    </p:extLst>
  </p:cSld>
  <p:clrMapOvr>
    <a:masterClrMapping/>
  </p:clrMapOvr>
  <p:transition/>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62">
            <a:hlinkClick r:id="rId2" action="ppaction://hlinksldjump"/>
            <a:extLst>
              <a:ext uri="{FF2B5EF4-FFF2-40B4-BE49-F238E27FC236}">
                <a16:creationId xmlns:a16="http://schemas.microsoft.com/office/drawing/2014/main" id="{A5582207-5847-404D-8E00-D2258982D698}"/>
              </a:ext>
            </a:extLst>
          </p:cNvPr>
          <p:cNvSpPr txBox="1">
            <a:spLocks noChangeArrowheads="1"/>
          </p:cNvSpPr>
          <p:nvPr/>
        </p:nvSpPr>
        <p:spPr bwMode="auto">
          <a:xfrm>
            <a:off x="354169" y="819150"/>
            <a:ext cx="1491867"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Nayrouz</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عيد النيروز</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 name="Text Box 63">
            <a:hlinkClick r:id="rId3" action="ppaction://hlinksldjump"/>
            <a:extLst>
              <a:ext uri="{FF2B5EF4-FFF2-40B4-BE49-F238E27FC236}">
                <a16:creationId xmlns:a16="http://schemas.microsoft.com/office/drawing/2014/main" id="{CFE85DDC-528A-4D9E-AA09-4D4A4466E860}"/>
              </a:ext>
            </a:extLst>
          </p:cNvPr>
          <p:cNvSpPr txBox="1">
            <a:spLocks noChangeArrowheads="1"/>
          </p:cNvSpPr>
          <p:nvPr/>
        </p:nvSpPr>
        <p:spPr bwMode="auto">
          <a:xfrm>
            <a:off x="2057400" y="819150"/>
            <a:ext cx="1317631"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Text Box 64">
            <a:hlinkClick r:id="rId4" action="ppaction://hlinksldjump"/>
            <a:extLst>
              <a:ext uri="{FF2B5EF4-FFF2-40B4-BE49-F238E27FC236}">
                <a16:creationId xmlns:a16="http://schemas.microsoft.com/office/drawing/2014/main" id="{9650E865-8753-4D19-B7BB-BF85AC7558DD}"/>
              </a:ext>
            </a:extLst>
          </p:cNvPr>
          <p:cNvSpPr txBox="1">
            <a:spLocks noChangeArrowheads="1"/>
          </p:cNvSpPr>
          <p:nvPr/>
        </p:nvSpPr>
        <p:spPr bwMode="auto">
          <a:xfrm>
            <a:off x="4961303" y="819150"/>
            <a:ext cx="2343977"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i="0" u="none" strike="noStrike" kern="1200" cap="none" spc="0" normalizeH="0" baseline="0" noProof="0" dirty="0" err="1">
                <a:ln>
                  <a:noFill/>
                </a:ln>
                <a:solidFill>
                  <a:srgbClr val="FFFFFF"/>
                </a:solidFill>
                <a:effectLst/>
                <a:uLnTx/>
                <a:uFillTx/>
                <a:latin typeface="Arial"/>
                <a:ea typeface="+mn-ea"/>
                <a:cs typeface="Arial" charset="0"/>
              </a:rPr>
              <a:t>Paramoun</a:t>
            </a:r>
            <a:r>
              <a:rPr kumimoji="0" lang="fr-FR" sz="1600" i="0" u="none" strike="noStrike" kern="1200" cap="none" spc="0" normalizeH="0" baseline="0" noProof="0" dirty="0">
                <a:ln>
                  <a:noFill/>
                </a:ln>
                <a:solidFill>
                  <a:srgbClr val="FFFFFF"/>
                </a:solidFill>
                <a:effectLst/>
                <a:uLnTx/>
                <a:uFillTx/>
                <a:latin typeface="Arial"/>
                <a:ea typeface="+mn-ea"/>
                <a:cs typeface="Arial" charset="0"/>
              </a:rPr>
              <a:t> de la Nativité</a:t>
            </a:r>
            <a:endParaRPr kumimoji="0" lang="en-CA" sz="1600" i="0" u="none" strike="noStrike" kern="1200" cap="none" spc="0" normalizeH="0" baseline="0" noProof="0" dirty="0">
              <a:ln>
                <a:noFill/>
              </a:ln>
              <a:solidFill>
                <a:srgbClr val="FFFFFF"/>
              </a:solidFill>
              <a:effectLst/>
              <a:uLnTx/>
              <a:uFillTx/>
              <a:latin typeface="Arial"/>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a:ea typeface="+mn-ea"/>
                <a:cs typeface="Arial" charset="0"/>
              </a:rPr>
              <a:t>برمون الميلاد</a:t>
            </a:r>
            <a:endParaRPr kumimoji="0" lang="en-CA" sz="1600" i="0" u="none" strike="noStrike" kern="1200" cap="none" spc="0" normalizeH="0" baseline="0" noProof="0" dirty="0">
              <a:ln>
                <a:noFill/>
              </a:ln>
              <a:solidFill>
                <a:srgbClr val="FFFFFF"/>
              </a:solidFill>
              <a:effectLst/>
              <a:uLnTx/>
              <a:uFillTx/>
              <a:latin typeface="Arial"/>
              <a:ea typeface="+mn-ea"/>
              <a:cs typeface="Arial" charset="0"/>
            </a:endParaRPr>
          </a:p>
        </p:txBody>
      </p:sp>
      <p:sp>
        <p:nvSpPr>
          <p:cNvPr id="6" name="Text Box 65">
            <a:hlinkClick r:id="rId5" action="ppaction://hlinksldjump"/>
            <a:extLst>
              <a:ext uri="{FF2B5EF4-FFF2-40B4-BE49-F238E27FC236}">
                <a16:creationId xmlns:a16="http://schemas.microsoft.com/office/drawing/2014/main" id="{6E8DBE71-1CE3-4D6F-AABB-5257F0169160}"/>
              </a:ext>
            </a:extLst>
          </p:cNvPr>
          <p:cNvSpPr txBox="1">
            <a:spLocks noChangeArrowheads="1"/>
          </p:cNvSpPr>
          <p:nvPr/>
        </p:nvSpPr>
        <p:spPr bwMode="auto">
          <a:xfrm>
            <a:off x="7557635" y="804751"/>
            <a:ext cx="1312659"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Text Box 66">
            <a:hlinkClick r:id="rId6" action="ppaction://hlinksldjump"/>
            <a:extLst>
              <a:ext uri="{FF2B5EF4-FFF2-40B4-BE49-F238E27FC236}">
                <a16:creationId xmlns:a16="http://schemas.microsoft.com/office/drawing/2014/main" id="{D91D9C1B-6F9E-4E1D-BC61-65F8E430145D}"/>
              </a:ext>
            </a:extLst>
          </p:cNvPr>
          <p:cNvSpPr txBox="1">
            <a:spLocks noChangeArrowheads="1"/>
          </p:cNvSpPr>
          <p:nvPr/>
        </p:nvSpPr>
        <p:spPr bwMode="auto">
          <a:xfrm>
            <a:off x="354169" y="1642610"/>
            <a:ext cx="1974664"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Circoncision</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Text Box 69">
            <a:hlinkClick r:id="rId7" action="ppaction://hlinksldjump"/>
            <a:extLst>
              <a:ext uri="{FF2B5EF4-FFF2-40B4-BE49-F238E27FC236}">
                <a16:creationId xmlns:a16="http://schemas.microsoft.com/office/drawing/2014/main" id="{DE3906C7-8BA5-4D91-8960-9864D315EAAD}"/>
              </a:ext>
            </a:extLst>
          </p:cNvPr>
          <p:cNvSpPr txBox="1">
            <a:spLocks noChangeArrowheads="1"/>
          </p:cNvSpPr>
          <p:nvPr/>
        </p:nvSpPr>
        <p:spPr bwMode="auto">
          <a:xfrm>
            <a:off x="7115857" y="1642610"/>
            <a:ext cx="1754437"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Text Box 70">
            <a:hlinkClick r:id="rId8" action="ppaction://hlinksldjump"/>
            <a:extLst>
              <a:ext uri="{FF2B5EF4-FFF2-40B4-BE49-F238E27FC236}">
                <a16:creationId xmlns:a16="http://schemas.microsoft.com/office/drawing/2014/main" id="{7B3452F3-3415-45FA-9125-3070A2A6C3EE}"/>
              </a:ext>
            </a:extLst>
          </p:cNvPr>
          <p:cNvSpPr txBox="1">
            <a:spLocks noChangeArrowheads="1"/>
          </p:cNvSpPr>
          <p:nvPr/>
        </p:nvSpPr>
        <p:spPr bwMode="auto">
          <a:xfrm>
            <a:off x="363603" y="2447487"/>
            <a:ext cx="3044847"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Présentation</a:t>
            </a: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 du Christ 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Text Box 71">
            <a:hlinkClick r:id="rId9" action="ppaction://hlinksldjump"/>
            <a:extLst>
              <a:ext uri="{FF2B5EF4-FFF2-40B4-BE49-F238E27FC236}">
                <a16:creationId xmlns:a16="http://schemas.microsoft.com/office/drawing/2014/main" id="{28B42BDA-C669-4AAA-87FD-662AFCDDA4B1}"/>
              </a:ext>
            </a:extLst>
          </p:cNvPr>
          <p:cNvSpPr txBox="1">
            <a:spLocks noChangeArrowheads="1"/>
          </p:cNvSpPr>
          <p:nvPr/>
        </p:nvSpPr>
        <p:spPr bwMode="auto">
          <a:xfrm>
            <a:off x="3952848" y="2447487"/>
            <a:ext cx="2343977"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Grand </a:t>
            </a: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Carême</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الصوم الكبير</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Text Box 72">
            <a:hlinkClick r:id="rId10" action="ppaction://hlinksldjump"/>
            <a:extLst>
              <a:ext uri="{FF2B5EF4-FFF2-40B4-BE49-F238E27FC236}">
                <a16:creationId xmlns:a16="http://schemas.microsoft.com/office/drawing/2014/main" id="{1D9F21C7-90B6-4273-B167-42B2197673BF}"/>
              </a:ext>
            </a:extLst>
          </p:cNvPr>
          <p:cNvSpPr txBox="1">
            <a:spLocks noChangeArrowheads="1"/>
          </p:cNvSpPr>
          <p:nvPr/>
        </p:nvSpPr>
        <p:spPr bwMode="auto">
          <a:xfrm>
            <a:off x="6841223" y="2430190"/>
            <a:ext cx="2029071"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Annonciation</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عيد البشارة</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Text Box 73">
            <a:hlinkClick r:id="rId11" action="ppaction://hlinksldjump"/>
            <a:extLst>
              <a:ext uri="{FF2B5EF4-FFF2-40B4-BE49-F238E27FC236}">
                <a16:creationId xmlns:a16="http://schemas.microsoft.com/office/drawing/2014/main" id="{0442EC38-3432-4D0D-ACC6-22F6712CFDAE}"/>
              </a:ext>
            </a:extLst>
          </p:cNvPr>
          <p:cNvSpPr txBox="1">
            <a:spLocks noChangeArrowheads="1"/>
          </p:cNvSpPr>
          <p:nvPr/>
        </p:nvSpPr>
        <p:spPr bwMode="auto">
          <a:xfrm>
            <a:off x="2643165" y="3288497"/>
            <a:ext cx="2581063"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Text Box 74">
            <a:hlinkClick r:id="rId12" action="ppaction://hlinksldjump"/>
            <a:extLst>
              <a:ext uri="{FF2B5EF4-FFF2-40B4-BE49-F238E27FC236}">
                <a16:creationId xmlns:a16="http://schemas.microsoft.com/office/drawing/2014/main" id="{062ADA14-F49D-4719-8370-0C2FAA307714}"/>
              </a:ext>
            </a:extLst>
          </p:cNvPr>
          <p:cNvSpPr txBox="1">
            <a:spLocks noChangeArrowheads="1"/>
          </p:cNvSpPr>
          <p:nvPr/>
        </p:nvSpPr>
        <p:spPr bwMode="auto">
          <a:xfrm>
            <a:off x="5443579" y="3288318"/>
            <a:ext cx="1895211"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4" name="Text Box 75">
            <a:hlinkClick r:id="rId13" action="ppaction://hlinksldjump"/>
            <a:extLst>
              <a:ext uri="{FF2B5EF4-FFF2-40B4-BE49-F238E27FC236}">
                <a16:creationId xmlns:a16="http://schemas.microsoft.com/office/drawing/2014/main" id="{3F07C174-2FE2-43C5-9355-39EDB8988352}"/>
              </a:ext>
            </a:extLst>
          </p:cNvPr>
          <p:cNvSpPr txBox="1">
            <a:spLocks noChangeArrowheads="1"/>
          </p:cNvSpPr>
          <p:nvPr/>
        </p:nvSpPr>
        <p:spPr bwMode="auto">
          <a:xfrm>
            <a:off x="7525288" y="3277665"/>
            <a:ext cx="1345006"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5" name="Text Box 76">
            <a:hlinkClick r:id="rId14" action="ppaction://hlinksldjump"/>
            <a:extLst>
              <a:ext uri="{FF2B5EF4-FFF2-40B4-BE49-F238E27FC236}">
                <a16:creationId xmlns:a16="http://schemas.microsoft.com/office/drawing/2014/main" id="{DD2B1BC2-471A-47E8-B94E-D681E97E84CA}"/>
              </a:ext>
            </a:extLst>
          </p:cNvPr>
          <p:cNvSpPr txBox="1">
            <a:spLocks noChangeArrowheads="1"/>
          </p:cNvSpPr>
          <p:nvPr/>
        </p:nvSpPr>
        <p:spPr bwMode="auto">
          <a:xfrm>
            <a:off x="362923" y="4030987"/>
            <a:ext cx="1345006"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 name="Text Box 77">
            <a:hlinkClick r:id="rId15" action="ppaction://hlinksldjump"/>
            <a:extLst>
              <a:ext uri="{FF2B5EF4-FFF2-40B4-BE49-F238E27FC236}">
                <a16:creationId xmlns:a16="http://schemas.microsoft.com/office/drawing/2014/main" id="{1D352031-9C18-461D-8BDB-18F129FC4996}"/>
              </a:ext>
            </a:extLst>
          </p:cNvPr>
          <p:cNvSpPr txBox="1">
            <a:spLocks noChangeArrowheads="1"/>
          </p:cNvSpPr>
          <p:nvPr/>
        </p:nvSpPr>
        <p:spPr bwMode="auto">
          <a:xfrm>
            <a:off x="2016408" y="4030987"/>
            <a:ext cx="2636415"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Entrée du Christ </a:t>
            </a: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Egypte</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مصر</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8" name="Text Box 67">
            <a:hlinkClick r:id="rId16" action="ppaction://hlinksldjump"/>
            <a:extLst>
              <a:ext uri="{FF2B5EF4-FFF2-40B4-BE49-F238E27FC236}">
                <a16:creationId xmlns:a16="http://schemas.microsoft.com/office/drawing/2014/main" id="{1426D3EB-094B-4B5F-8817-37ED055D5DE4}"/>
              </a:ext>
            </a:extLst>
          </p:cNvPr>
          <p:cNvSpPr txBox="1">
            <a:spLocks noChangeArrowheads="1"/>
          </p:cNvSpPr>
          <p:nvPr/>
        </p:nvSpPr>
        <p:spPr bwMode="auto">
          <a:xfrm>
            <a:off x="2490739" y="1636882"/>
            <a:ext cx="2654647" cy="5072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lvl="0" algn="ctr" defTabSz="914400" fontAlgn="base">
              <a:lnSpc>
                <a:spcPct val="90000"/>
              </a:lnSpc>
              <a:spcBef>
                <a:spcPct val="0"/>
              </a:spcBef>
              <a:spcAft>
                <a:spcPct val="0"/>
              </a:spcAft>
              <a:defRPr/>
            </a:pPr>
            <a:r>
              <a:rPr kumimoji="0" lang="fr-CA" sz="1600" i="0" u="none" strike="noStrike" kern="1200" cap="none" spc="0" normalizeH="0" baseline="0" noProof="0" dirty="0" err="1">
                <a:ln>
                  <a:noFill/>
                </a:ln>
                <a:solidFill>
                  <a:srgbClr val="FFFFFF"/>
                </a:solidFill>
                <a:effectLst/>
                <a:uLnTx/>
                <a:uFillTx/>
                <a:latin typeface="Arial" charset="0"/>
                <a:ea typeface="+mn-ea"/>
                <a:cs typeface="Arial" charset="0"/>
              </a:rPr>
              <a:t>Paramoun</a:t>
            </a:r>
            <a:r>
              <a:rPr kumimoji="0" lang="fr-CA" sz="160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fr-FR" sz="1600" i="0" u="none" strike="noStrike" kern="1200" cap="none" spc="0" normalizeH="0" baseline="0" noProof="0" dirty="0">
                <a:ln>
                  <a:noFill/>
                </a:ln>
                <a:solidFill>
                  <a:srgbClr val="FFFFFF"/>
                </a:solidFill>
                <a:effectLst/>
                <a:uLnTx/>
                <a:uFillTx/>
                <a:latin typeface="Arial" charset="0"/>
                <a:ea typeface="+mn-ea"/>
                <a:cs typeface="Arial" charset="0"/>
              </a:rPr>
              <a:t>l’Epi</a:t>
            </a:r>
            <a:r>
              <a:rPr lang="fr-FR" sz="1600" dirty="0"/>
              <a:t>phanie</a:t>
            </a:r>
            <a:r>
              <a:rPr lang="fr-FR" dirty="0"/>
              <a:t> </a:t>
            </a: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برمون الغطاس</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9" name="Text Box 68">
            <a:hlinkClick r:id="rId17" action="ppaction://hlinksldjump"/>
            <a:extLst>
              <a:ext uri="{FF2B5EF4-FFF2-40B4-BE49-F238E27FC236}">
                <a16:creationId xmlns:a16="http://schemas.microsoft.com/office/drawing/2014/main" id="{847C267B-AD13-4827-84D7-B7D86F1DA8C8}"/>
              </a:ext>
            </a:extLst>
          </p:cNvPr>
          <p:cNvSpPr txBox="1">
            <a:spLocks noChangeArrowheads="1"/>
          </p:cNvSpPr>
          <p:nvPr/>
        </p:nvSpPr>
        <p:spPr bwMode="auto">
          <a:xfrm>
            <a:off x="5307293" y="1638741"/>
            <a:ext cx="1579732"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lvl="0" algn="ctr" defTabSz="914400" fontAlgn="base">
              <a:lnSpc>
                <a:spcPct val="90000"/>
              </a:lnSpc>
              <a:spcBef>
                <a:spcPct val="0"/>
              </a:spcBef>
              <a:spcAft>
                <a:spcPct val="0"/>
              </a:spcAft>
              <a:defRPr/>
            </a:pPr>
            <a:r>
              <a:rPr lang="fr-FR" sz="1600" dirty="0"/>
              <a:t>Epiphanie</a:t>
            </a: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 name="Text Box 75">
            <a:hlinkClick r:id="rId18" action="ppaction://hlinksldjump"/>
            <a:extLst>
              <a:ext uri="{FF2B5EF4-FFF2-40B4-BE49-F238E27FC236}">
                <a16:creationId xmlns:a16="http://schemas.microsoft.com/office/drawing/2014/main" id="{424F7190-51F5-4B3D-AA3A-E8E6848D7253}"/>
              </a:ext>
            </a:extLst>
          </p:cNvPr>
          <p:cNvSpPr txBox="1">
            <a:spLocks noChangeArrowheads="1"/>
          </p:cNvSpPr>
          <p:nvPr/>
        </p:nvSpPr>
        <p:spPr bwMode="auto">
          <a:xfrm>
            <a:off x="362923" y="3277665"/>
            <a:ext cx="2060891"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Samedi de Lazare</a:t>
            </a:r>
          </a:p>
          <a:p>
            <a:pPr algn="ctr" defTabSz="914400" rtl="1" fontAlgn="base">
              <a:lnSpc>
                <a:spcPct val="90000"/>
              </a:lnSpc>
              <a:spcBef>
                <a:spcPct val="0"/>
              </a:spcBef>
              <a:spcAft>
                <a:spcPct val="0"/>
              </a:spcAft>
              <a:defRPr/>
            </a:pPr>
            <a:r>
              <a:rPr lang="ar-EG" sz="1600" dirty="0">
                <a:latin typeface="Arial" charset="0"/>
              </a:rPr>
              <a:t>سبت لعازر</a:t>
            </a:r>
            <a:endParaRPr lang="en-CA" sz="1600" dirty="0">
              <a:latin typeface="Arial" charset="0"/>
            </a:endParaRPr>
          </a:p>
        </p:txBody>
      </p:sp>
      <p:sp>
        <p:nvSpPr>
          <p:cNvPr id="21" name="Text Box 62">
            <a:hlinkClick r:id="rId19" action="ppaction://hlinksldjump"/>
            <a:extLst>
              <a:ext uri="{FF2B5EF4-FFF2-40B4-BE49-F238E27FC236}">
                <a16:creationId xmlns:a16="http://schemas.microsoft.com/office/drawing/2014/main" id="{319150BC-F1AF-4FD9-B49A-7708CED39AF3}"/>
              </a:ext>
            </a:extLst>
          </p:cNvPr>
          <p:cNvSpPr txBox="1">
            <a:spLocks noChangeArrowheads="1"/>
          </p:cNvSpPr>
          <p:nvPr/>
        </p:nvSpPr>
        <p:spPr bwMode="auto">
          <a:xfrm>
            <a:off x="3610883" y="819150"/>
            <a:ext cx="1143630"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Kiahk</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600" dirty="0">
                <a:solidFill>
                  <a:srgbClr val="FFFFFF"/>
                </a:solidFill>
                <a:latin typeface="Arial" charset="0"/>
                <a:cs typeface="Arial" charset="0"/>
              </a:rPr>
              <a:t>كيهك</a:t>
            </a:r>
            <a:endParaRPr lang="en-CA" sz="1600" dirty="0">
              <a:solidFill>
                <a:srgbClr val="FFFFFF"/>
              </a:solidFill>
              <a:latin typeface="Arial" charset="0"/>
              <a:cs typeface="Arial" charset="0"/>
            </a:endParaRPr>
          </a:p>
        </p:txBody>
      </p:sp>
      <p:sp>
        <p:nvSpPr>
          <p:cNvPr id="22" name="Text Box 78">
            <a:hlinkClick r:id="rId20" action="ppaction://hlinksldjump"/>
            <a:extLst>
              <a:ext uri="{FF2B5EF4-FFF2-40B4-BE49-F238E27FC236}">
                <a16:creationId xmlns:a16="http://schemas.microsoft.com/office/drawing/2014/main" id="{24BCDCC1-01C7-4805-B1DE-080130FCC329}"/>
              </a:ext>
            </a:extLst>
          </p:cNvPr>
          <p:cNvSpPr txBox="1">
            <a:spLocks noChangeArrowheads="1"/>
          </p:cNvSpPr>
          <p:nvPr/>
        </p:nvSpPr>
        <p:spPr bwMode="auto">
          <a:xfrm>
            <a:off x="4961303" y="4030987"/>
            <a:ext cx="1801811"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التجلى</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3" name="Text Box 78">
            <a:hlinkClick r:id="rId21" action="ppaction://hlinksldjump"/>
            <a:extLst>
              <a:ext uri="{FF2B5EF4-FFF2-40B4-BE49-F238E27FC236}">
                <a16:creationId xmlns:a16="http://schemas.microsoft.com/office/drawing/2014/main" id="{A0085B68-ED24-4B77-8A1A-CA36BE59FB9F}"/>
              </a:ext>
            </a:extLst>
          </p:cNvPr>
          <p:cNvSpPr txBox="1">
            <a:spLocks noChangeArrowheads="1"/>
          </p:cNvSpPr>
          <p:nvPr/>
        </p:nvSpPr>
        <p:spPr bwMode="auto">
          <a:xfrm>
            <a:off x="6975083" y="4030987"/>
            <a:ext cx="1895211" cy="479550"/>
          </a:xfrm>
          <a:prstGeom prst="rect">
            <a:avLst/>
          </a:prstGeom>
          <a:solidFill>
            <a:srgbClr val="800000"/>
          </a:solidFill>
          <a:ln w="57150" cmpd="thickThin">
            <a:solidFill>
              <a:schemeClr val="tx1"/>
            </a:solidFill>
            <a:miter lim="800000"/>
            <a:headEnd/>
            <a:tailEnd/>
          </a:ln>
        </p:spPr>
        <p:txBody>
          <a:bodyPr wrap="square" lIns="18000" tIns="18000" rIns="18000" bIns="18000">
            <a:no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29 du </a:t>
            </a: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mois</a:t>
            </a: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copte</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lnSpc>
                <a:spcPct val="90000"/>
              </a:lnSpc>
              <a:spcBef>
                <a:spcPct val="0"/>
              </a:spcBef>
              <a:spcAft>
                <a:spcPct val="0"/>
              </a:spcAft>
              <a:defRPr/>
            </a:pPr>
            <a:r>
              <a:rPr lang="ar-EG" sz="1600" dirty="0">
                <a:solidFill>
                  <a:srgbClr val="FFFFFF"/>
                </a:solidFill>
                <a:latin typeface="Arial" charset="0"/>
                <a:cs typeface="Arial" charset="0"/>
              </a:rPr>
              <a:t>يوم 29 من الشهر القبطي</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5" name="Action Button: Custom 23">
            <a:hlinkClick r:id="rId22" action="ppaction://hlinksldjump" highlightClick="1"/>
            <a:extLst>
              <a:ext uri="{FF2B5EF4-FFF2-40B4-BE49-F238E27FC236}">
                <a16:creationId xmlns:a16="http://schemas.microsoft.com/office/drawing/2014/main" id="{F2FC1E60-25BB-423D-A55A-F1D86B057C18}"/>
              </a:ext>
            </a:extLst>
          </p:cNvPr>
          <p:cNvSpPr/>
          <p:nvPr/>
        </p:nvSpPr>
        <p:spPr bwMode="auto">
          <a:xfrm>
            <a:off x="140570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05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6" name="Tableau 25">
            <a:extLst>
              <a:ext uri="{FF2B5EF4-FFF2-40B4-BE49-F238E27FC236}">
                <a16:creationId xmlns:a16="http://schemas.microsoft.com/office/drawing/2014/main" id="{F9BBFF61-3A51-4921-A47F-DCEA5689B1DF}"/>
              </a:ext>
            </a:extLst>
          </p:cNvPr>
          <p:cNvGraphicFramePr>
            <a:graphicFrameLocks noGrp="1"/>
          </p:cNvGraphicFramePr>
          <p:nvPr>
            <p:extLst>
              <p:ext uri="{D42A27DB-BD31-4B8C-83A1-F6EECF244321}">
                <p14:modId xmlns:p14="http://schemas.microsoft.com/office/powerpoint/2010/main" val="2730447110"/>
              </p:ext>
            </p:extLst>
          </p:nvPr>
        </p:nvGraphicFramePr>
        <p:xfrm>
          <a:off x="1529379" y="8687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03121782"/>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err="1">
                          <a:solidFill>
                            <a:schemeClr val="tx1"/>
                          </a:solidFill>
                        </a:rPr>
                        <a:t>Quatrins</a:t>
                      </a:r>
                      <a:r>
                        <a:rPr lang="en-CA" sz="1800" b="0" dirty="0">
                          <a:solidFill>
                            <a:schemeClr val="tx1"/>
                          </a:solidFill>
                        </a:rPr>
                        <a:t> du carillon - Menu fêtes - </a:t>
                      </a:r>
                      <a:r>
                        <a:rPr lang="ar-EG" sz="1800" b="0" i="0" kern="1200" dirty="0">
                          <a:solidFill>
                            <a:schemeClr val="tx1"/>
                          </a:solidFill>
                          <a:effectLst/>
                          <a:latin typeface="+mn-lt"/>
                          <a:ea typeface="+mn-ea"/>
                          <a:cs typeface="+mn-cs"/>
                        </a:rPr>
                        <a:t>قائمه الأعياد</a:t>
                      </a:r>
                      <a:endParaRPr lang="en-CA" sz="18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5896801"/>
                  </a:ext>
                </a:extLst>
              </a:tr>
            </a:tbl>
          </a:graphicData>
        </a:graphic>
      </p:graphicFrame>
      <p:sp>
        <p:nvSpPr>
          <p:cNvPr id="24" name="Action Button: Custom 4">
            <a:hlinkClick r:id="rId23" action="ppaction://hlinksldjump" highlightClick="1"/>
            <a:extLst>
              <a:ext uri="{FF2B5EF4-FFF2-40B4-BE49-F238E27FC236}">
                <a16:creationId xmlns:a16="http://schemas.microsoft.com/office/drawing/2014/main" id="{1B0B47C9-0C52-470F-9771-142E626D93FE}"/>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505159152"/>
      </p:ext>
    </p:extLst>
  </p:cSld>
  <p:clrMapOvr>
    <a:masterClrMapping/>
  </p:clrMapOvr>
  <p:transition/>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95580" name="Group 28"/>
          <p:cNvGraphicFramePr>
            <a:graphicFrameLocks noGrp="1"/>
          </p:cNvGraphicFramePr>
          <p:nvPr>
            <p:extLst>
              <p:ext uri="{D42A27DB-BD31-4B8C-83A1-F6EECF244321}">
                <p14:modId xmlns:p14="http://schemas.microsoft.com/office/powerpoint/2010/main" val="4292884072"/>
              </p:ext>
            </p:extLst>
          </p:nvPr>
        </p:nvGraphicFramePr>
        <p:xfrm>
          <a:off x="0" y="386001"/>
          <a:ext cx="9067800" cy="4282440"/>
        </p:xfrm>
        <a:graphic>
          <a:graphicData uri="http://schemas.openxmlformats.org/drawingml/2006/table">
            <a:tbl>
              <a:tblPr/>
              <a:tblGrid>
                <a:gridCol w="44958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tblGrid>
              <a:tr h="1536591">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Bénis Seigneur par Ta bonté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couronne de cette année Bénis les fleuves, les sources, les plantes, et les fruits.</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بارك إكليل هذه السنة</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بصلاحك يا رب.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الأنهار</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الينابيع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والزروع و</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الأثمار.</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6969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C</a:t>
                      </a:r>
                      <a:r>
                        <a:rPr kumimoji="0" lang="en-US" sz="4000" b="0" i="0" u="none" strike="noStrike" cap="none" normalizeH="0" baseline="0" dirty="0" err="1">
                          <a:ln>
                            <a:noFill/>
                          </a:ln>
                          <a:solidFill>
                            <a:srgbClr val="FFFF00"/>
                          </a:solidFill>
                          <a:effectLst/>
                          <a:latin typeface="Coptic1" panose="020B0604020202020204"/>
                          <a:cs typeface="Arial" charset="0"/>
                        </a:rPr>
                        <a:t>~mou</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e~pi</a:t>
                      </a:r>
                      <a:r>
                        <a:rPr kumimoji="0" lang="en-US" sz="4000" b="0" i="0" u="none" strike="noStrike" cap="none" normalizeH="0" baseline="0" dirty="0">
                          <a:ln>
                            <a:noFill/>
                          </a:ln>
                          <a:solidFill>
                            <a:srgbClr val="FFFF00"/>
                          </a:solidFill>
                          <a:effectLst/>
                          <a:latin typeface="Coptic1" panose="020B0604020202020204"/>
                          <a:cs typeface="Arial" charset="0"/>
                        </a:rPr>
                        <a:t>,~</a:t>
                      </a:r>
                      <a:r>
                        <a:rPr kumimoji="0" lang="en-US" sz="4000" b="0" i="0" u="none" strike="noStrike" cap="none" normalizeH="0" baseline="0" dirty="0" err="1">
                          <a:ln>
                            <a:noFill/>
                          </a:ln>
                          <a:solidFill>
                            <a:srgbClr val="FFFF00"/>
                          </a:solidFill>
                          <a:effectLst/>
                          <a:latin typeface="Coptic1" panose="020B0604020202020204"/>
                          <a:cs typeface="Arial" charset="0"/>
                        </a:rPr>
                        <a:t>lom</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n~te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rompi</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hiten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tekmet</a:t>
                      </a:r>
                      <a:r>
                        <a:rPr kumimoji="0" lang="en-US" sz="4000" b="0" i="0" u="none" strike="noStrike" cap="none" normalizeH="0" baseline="0" dirty="0">
                          <a:ln>
                            <a:noFill/>
                          </a:ln>
                          <a:solidFill>
                            <a:srgbClr val="FFFF00"/>
                          </a:solidFill>
                          <a:effectLst/>
                          <a:latin typeface="Coptic1" panose="020B0604020202020204"/>
                          <a:cs typeface="Arial" charset="0"/>
                        </a:rPr>
                        <a:t>,~r/</a:t>
                      </a:r>
                      <a:r>
                        <a:rPr kumimoji="0" lang="en-US" sz="4000" b="0" i="0" u="none" strike="noStrike" cap="none" normalizeH="0" baseline="0" dirty="0" err="1">
                          <a:ln>
                            <a:noFill/>
                          </a:ln>
                          <a:solidFill>
                            <a:srgbClr val="FFFF00"/>
                          </a:solidFill>
                          <a:effectLst/>
                          <a:latin typeface="Coptic1" panose="020B0604020202020204"/>
                          <a:cs typeface="Arial" charset="0"/>
                        </a:rPr>
                        <a:t>ctoc</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Po#c</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nia~rwou</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nem</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nimoumi</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nem</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nici</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nem</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nikarpoc</a:t>
                      </a:r>
                      <a:r>
                        <a:rPr kumimoji="0" lang="en-US" sz="4000" b="0" i="0" u="none" strike="noStrike" cap="none" normalizeH="0" baseline="0" dirty="0">
                          <a:ln>
                            <a:noFill/>
                          </a:ln>
                          <a:solidFill>
                            <a:srgbClr val="FFFF00"/>
                          </a:solidFill>
                          <a:effectLst/>
                          <a:latin typeface="Coptic1" panose="020B0604020202020204"/>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3C46C716-96C7-4C0B-8B5F-4643029C197E}"/>
              </a:ext>
            </a:extLst>
          </p:cNvPr>
          <p:cNvGraphicFramePr>
            <a:graphicFrameLocks noGrp="1"/>
          </p:cNvGraphicFramePr>
          <p:nvPr/>
        </p:nvGraphicFramePr>
        <p:xfrm>
          <a:off x="1485900" y="3238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98971004"/>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err="1"/>
                        <a:t>Nayrouz</a:t>
                      </a:r>
                      <a:r>
                        <a:rPr lang="en-CA" sz="1800" b="0" dirty="0"/>
                        <a:t>  –</a:t>
                      </a:r>
                      <a:r>
                        <a:rPr lang="ar-EG" sz="1800" b="0" dirty="0"/>
                        <a:t>عيد النيروز </a:t>
                      </a:r>
                      <a:r>
                        <a:rPr lang="fr-CA" sz="1800" b="0" dirty="0"/>
                        <a:t> - Le nouvel an copte</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1514557"/>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B53BDBF1-8C20-497C-87CD-D3F4B8E9F10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2FBD1B88-DC8B-467A-A18A-104A59EC6D3B}"/>
              </a:ext>
            </a:extLst>
          </p:cNvPr>
          <p:cNvSpPr/>
          <p:nvPr/>
        </p:nvSpPr>
        <p:spPr bwMode="auto">
          <a:xfrm>
            <a:off x="405214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utoShape 36">
            <a:hlinkClick r:id="rId5" action="ppaction://hlinksldjump" highlightClick="1"/>
            <a:extLst>
              <a:ext uri="{FF2B5EF4-FFF2-40B4-BE49-F238E27FC236}">
                <a16:creationId xmlns:a16="http://schemas.microsoft.com/office/drawing/2014/main" id="{A84A29FB-E52F-454E-8CD8-B504BAC40FED}"/>
              </a:ext>
            </a:extLst>
          </p:cNvPr>
          <p:cNvSpPr>
            <a:spLocks noChangeArrowheads="1"/>
          </p:cNvSpPr>
          <p:nvPr/>
        </p:nvSpPr>
        <p:spPr bwMode="auto">
          <a:xfrm>
            <a:off x="5076614"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utoShape 36">
            <a:hlinkClick r:id="rId6" action="ppaction://hlinksldjump" highlightClick="1"/>
            <a:extLst>
              <a:ext uri="{FF2B5EF4-FFF2-40B4-BE49-F238E27FC236}">
                <a16:creationId xmlns:a16="http://schemas.microsoft.com/office/drawing/2014/main" id="{8A775D53-0C3A-471C-BA8F-A2CD7D16EE19}"/>
              </a:ext>
            </a:extLst>
          </p:cNvPr>
          <p:cNvSpPr>
            <a:spLocks noChangeArrowheads="1"/>
          </p:cNvSpPr>
          <p:nvPr/>
        </p:nvSpPr>
        <p:spPr bwMode="auto">
          <a:xfrm>
            <a:off x="6576907" y="4599093"/>
            <a:ext cx="2567093" cy="544407"/>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600" b="0" i="0" u="none" strike="noStrike" cap="none" normalizeH="0" baseline="0" dirty="0">
                <a:ln>
                  <a:noFill/>
                </a:ln>
                <a:effectLst/>
                <a:cs typeface="Arial" charset="0"/>
              </a:rPr>
              <a:t>Conclusion fêtes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600" b="0" i="0" u="none" strike="noStrike" cap="none" normalizeH="0" baseline="0" dirty="0">
                <a:ln>
                  <a:noFill/>
                </a:ln>
                <a:effectLst/>
                <a:latin typeface="Coptic1" pitchFamily="2" charset="0"/>
                <a:cs typeface="Arial" charset="0"/>
              </a:rPr>
              <a:t>I/#c# </a:t>
            </a:r>
            <a:r>
              <a:rPr kumimoji="0" lang="en-US" sz="1600" b="0" i="0" u="none" strike="noStrike" cap="none" normalizeH="0" baseline="0" dirty="0" err="1">
                <a:ln>
                  <a:noFill/>
                </a:ln>
                <a:effectLst/>
                <a:latin typeface="Coptic1" pitchFamily="2" charset="0"/>
                <a:cs typeface="Arial" charset="0"/>
              </a:rPr>
              <a:t>P,#c</a:t>
            </a:r>
            <a:r>
              <a:rPr kumimoji="0" lang="en-US" sz="1600" b="0" i="0" u="none" strike="noStrike" cap="none" normalizeH="0" baseline="0" dirty="0">
                <a:ln>
                  <a:noFill/>
                </a:ln>
                <a:effectLst/>
                <a:latin typeface="Coptic1" pitchFamily="2" charset="0"/>
                <a:cs typeface="Arial" charset="0"/>
              </a:rPr>
              <a:t># </a:t>
            </a:r>
            <a:r>
              <a:rPr kumimoji="0" lang="en-US" sz="1600" b="0" i="0" u="none" strike="noStrike" cap="none" normalizeH="0" baseline="0" dirty="0" err="1">
                <a:ln>
                  <a:noFill/>
                </a:ln>
                <a:effectLst/>
                <a:latin typeface="Coptic1" pitchFamily="2" charset="0"/>
                <a:cs typeface="Arial" charset="0"/>
              </a:rPr>
              <a:t>n~caf</a:t>
            </a:r>
            <a:r>
              <a:rPr lang="en-US" sz="1600" dirty="0">
                <a:latin typeface="Coptic1" pitchFamily="2" charset="0"/>
                <a:cs typeface="Arial" charset="0"/>
              </a:rPr>
              <a:t> </a:t>
            </a:r>
            <a:r>
              <a:rPr kumimoji="0" lang="en-US" sz="1600" b="0" i="0" u="none" strike="noStrike" cap="none" normalizeH="0" baseline="0" dirty="0" err="1">
                <a:ln>
                  <a:noFill/>
                </a:ln>
                <a:effectLst/>
                <a:latin typeface="Coptic1" pitchFamily="2" charset="0"/>
                <a:cs typeface="Arial" charset="0"/>
              </a:rPr>
              <a:t>nem</a:t>
            </a:r>
            <a:r>
              <a:rPr kumimoji="0" lang="en-US" sz="1600" b="0" i="0" u="none" strike="noStrike" cap="none" normalizeH="0" baseline="0" dirty="0">
                <a:ln>
                  <a:noFill/>
                </a:ln>
                <a:effectLst/>
                <a:latin typeface="Coptic1" pitchFamily="2" charset="0"/>
                <a:cs typeface="Arial" charset="0"/>
              </a:rPr>
              <a:t> </a:t>
            </a:r>
            <a:r>
              <a:rPr kumimoji="0" lang="en-US" sz="1600" b="0" i="0" u="none" strike="noStrike" cap="none" normalizeH="0" baseline="0" dirty="0" err="1">
                <a:ln>
                  <a:noFill/>
                </a:ln>
                <a:effectLst/>
                <a:latin typeface="Coptic1" pitchFamily="2" charset="0"/>
                <a:cs typeface="Arial" charset="0"/>
              </a:rPr>
              <a:t>voo~u</a:t>
            </a:r>
            <a:endParaRPr kumimoji="0" lang="en-CA" sz="1600" b="1" i="0" u="none" strike="noStrike" kern="1200" cap="none" spc="0" normalizeH="0" baseline="0" noProof="0" dirty="0">
              <a:ln>
                <a:noFill/>
              </a:ln>
              <a:effectLst/>
              <a:uLnTx/>
              <a:uFillTx/>
              <a:latin typeface="Arial" charset="0"/>
              <a:ea typeface="+mn-ea"/>
              <a:cs typeface="Arial" charset="0"/>
            </a:endParaRPr>
          </a:p>
        </p:txBody>
      </p:sp>
    </p:spTree>
    <p:extLst>
      <p:ext uri="{BB962C8B-B14F-4D97-AF65-F5344CB8AC3E}">
        <p14:creationId xmlns:p14="http://schemas.microsoft.com/office/powerpoint/2010/main" val="596272842"/>
      </p:ext>
    </p:extLst>
  </p:cSld>
  <p:clrMapOvr>
    <a:masterClrMapping/>
  </p:clrMapOvr>
  <p:transition/>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16813817"/>
      </p:ext>
    </p:extLst>
  </p:cSld>
  <p:clrMapOvr>
    <a:masterClrMapping/>
  </p:clrMapOvr>
  <p:transition/>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97633" name="Group 33"/>
          <p:cNvGraphicFramePr>
            <a:graphicFrameLocks noGrp="1"/>
          </p:cNvGraphicFramePr>
          <p:nvPr>
            <p:extLst>
              <p:ext uri="{D42A27DB-BD31-4B8C-83A1-F6EECF244321}">
                <p14:modId xmlns:p14="http://schemas.microsoft.com/office/powerpoint/2010/main" val="1441826935"/>
              </p:ext>
            </p:extLst>
          </p:nvPr>
        </p:nvGraphicFramePr>
        <p:xfrm>
          <a:off x="76200" y="548826"/>
          <a:ext cx="8991600" cy="4282440"/>
        </p:xfrm>
        <a:graphic>
          <a:graphicData uri="http://schemas.openxmlformats.org/drawingml/2006/table">
            <a:tbl>
              <a:tblPr/>
              <a:tblGrid>
                <a:gridCol w="5647616">
                  <a:extLst>
                    <a:ext uri="{9D8B030D-6E8A-4147-A177-3AD203B41FA5}">
                      <a16:colId xmlns:a16="http://schemas.microsoft.com/office/drawing/2014/main" val="20000"/>
                    </a:ext>
                  </a:extLst>
                </a:gridCol>
                <a:gridCol w="3343984">
                  <a:extLst>
                    <a:ext uri="{9D8B030D-6E8A-4147-A177-3AD203B41FA5}">
                      <a16:colId xmlns:a16="http://schemas.microsoft.com/office/drawing/2014/main" val="20001"/>
                    </a:ext>
                  </a:extLst>
                </a:gridCol>
              </a:tblGrid>
              <a:tr h="1483971">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la croix sur laquelle fut crucifié Mon Seigneur. Salut au tombeau dans lequel fut placé son corps.</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للصليب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الذي صلب عليه ربي. السلام للقبر الذي</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وضع فيه جسده.</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2635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X</a:t>
                      </a:r>
                      <a:r>
                        <a:rPr kumimoji="0" lang="en-US" sz="4000" b="0" i="0" u="none" strike="noStrike" cap="none" normalizeH="0" baseline="0" dirty="0" err="1">
                          <a:ln>
                            <a:noFill/>
                          </a:ln>
                          <a:solidFill>
                            <a:srgbClr val="FFFF00"/>
                          </a:solidFill>
                          <a:effectLst/>
                          <a:latin typeface="Coptic1" panose="020B0604020202020204"/>
                          <a:cs typeface="Arial" charset="0"/>
                        </a:rPr>
                        <a:t>ere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pic~tauroc</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e~taues</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pao#c</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e~rof</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,ere </a:t>
                      </a:r>
                      <a:r>
                        <a:rPr kumimoji="0" lang="en-US" sz="4000" b="0" i="0" u="none" strike="noStrike" cap="none" normalizeH="0" baseline="0" dirty="0" err="1">
                          <a:ln>
                            <a:noFill/>
                          </a:ln>
                          <a:solidFill>
                            <a:srgbClr val="FFFF00"/>
                          </a:solidFill>
                          <a:effectLst/>
                          <a:latin typeface="Coptic1" panose="020B0604020202020204"/>
                          <a:cs typeface="Arial" charset="0"/>
                        </a:rPr>
                        <a:t>pim~hau</a:t>
                      </a:r>
                      <a:r>
                        <a:rPr kumimoji="0" lang="en-US" sz="4000" b="0" i="0" u="none" strike="noStrike" cap="none" normalizeH="0" baseline="0" dirty="0">
                          <a:ln>
                            <a:noFill/>
                          </a:ln>
                          <a:solidFill>
                            <a:srgbClr val="FFFF00"/>
                          </a:solidFill>
                          <a:effectLst/>
                          <a:latin typeface="Coptic1" panose="020B0604020202020204"/>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etau</a:t>
                      </a:r>
                      <a:r>
                        <a:rPr kumimoji="0" lang="en-US" sz="4000" b="0" i="0" u="none" strike="noStrike" cap="none" normalizeH="0" baseline="0" dirty="0">
                          <a:ln>
                            <a:noFill/>
                          </a:ln>
                          <a:solidFill>
                            <a:srgbClr val="FFFF00"/>
                          </a:solidFill>
                          <a:effectLst/>
                          <a:latin typeface="Coptic1" panose="020B0604020202020204"/>
                          <a:cs typeface="Arial" charset="0"/>
                        </a:rPr>
                        <a:t> ,w </a:t>
                      </a:r>
                      <a:r>
                        <a:rPr kumimoji="0" lang="en-US" sz="4000" b="0" i="0" u="none" strike="noStrike" cap="none" normalizeH="0" baseline="0" dirty="0" err="1">
                          <a:ln>
                            <a:noFill/>
                          </a:ln>
                          <a:solidFill>
                            <a:srgbClr val="FFFF00"/>
                          </a:solidFill>
                          <a:effectLst/>
                          <a:latin typeface="Coptic1" panose="020B0604020202020204"/>
                          <a:cs typeface="Arial" charset="0"/>
                        </a:rPr>
                        <a:t>m~pefcwma</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n~q</a:t>
                      </a:r>
                      <a:r>
                        <a:rPr kumimoji="0" lang="en-US" sz="4000" b="0" i="0" u="none" strike="noStrike" cap="none" normalizeH="0" baseline="0" dirty="0">
                          <a:ln>
                            <a:noFill/>
                          </a:ln>
                          <a:solidFill>
                            <a:srgbClr val="FFFF00"/>
                          </a:solidFill>
                          <a:effectLst/>
                          <a:latin typeface="Coptic1" panose="020B0604020202020204"/>
                          <a:cs typeface="Arial" charset="0"/>
                        </a:rPr>
                        <a:t>/</a:t>
                      </a:r>
                      <a:r>
                        <a:rPr kumimoji="0" lang="en-US" sz="4000" b="0" i="0" u="none" strike="noStrike" cap="none" normalizeH="0" baseline="0" dirty="0" err="1">
                          <a:ln>
                            <a:noFill/>
                          </a:ln>
                          <a:solidFill>
                            <a:srgbClr val="FFFF00"/>
                          </a:solidFill>
                          <a:effectLst/>
                          <a:latin typeface="Coptic1" panose="020B0604020202020204"/>
                          <a:cs typeface="Arial" charset="0"/>
                        </a:rPr>
                        <a:t>tf</a:t>
                      </a:r>
                      <a:endParaRPr kumimoji="0" lang="en-US" sz="4000" b="0" i="0" u="none" strike="noStrike" cap="none" normalizeH="0" baseline="0" dirty="0">
                        <a:ln>
                          <a:noFill/>
                        </a:ln>
                        <a:solidFill>
                          <a:srgbClr val="FFFF00"/>
                        </a:solidFill>
                        <a:effectLst/>
                        <a:latin typeface="Coptic1" panose="020B0604020202020204"/>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54BEB9DF-E3BF-47BD-B03D-C6CB0218CBA6}"/>
              </a:ext>
            </a:extLst>
          </p:cNvPr>
          <p:cNvGraphicFramePr>
            <a:graphicFrameLocks noGrp="1"/>
          </p:cNvGraphicFramePr>
          <p:nvPr/>
        </p:nvGraphicFramePr>
        <p:xfrm>
          <a:off x="1524000" y="6514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81547275"/>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La fête de la croix </a:t>
                      </a:r>
                      <a:r>
                        <a:rPr lang="en-CA" sz="1800" b="0" dirty="0"/>
                        <a:t>– </a:t>
                      </a:r>
                      <a:r>
                        <a:rPr lang="ar-EG" sz="1800" b="0" dirty="0"/>
                        <a:t>عيد الصليب</a:t>
                      </a:r>
                      <a:r>
                        <a:rPr lang="fr-FR" sz="1800" b="0" dirty="0"/>
                        <a:t>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1727433"/>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994445C-A093-4E6A-9CBD-F372DA9B86F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DB6211F5-44C9-4E9C-8353-28319D34274C}"/>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831266526"/>
      </p:ext>
    </p:extLst>
  </p:cSld>
  <p:clrMapOvr>
    <a:masterClrMapping/>
  </p:clrMapOvr>
  <p:transition/>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99673" name="Group 25"/>
          <p:cNvGraphicFramePr>
            <a:graphicFrameLocks noGrp="1"/>
          </p:cNvGraphicFramePr>
          <p:nvPr>
            <p:extLst>
              <p:ext uri="{D42A27DB-BD31-4B8C-83A1-F6EECF244321}">
                <p14:modId xmlns:p14="http://schemas.microsoft.com/office/powerpoint/2010/main" val="3801472794"/>
              </p:ext>
            </p:extLst>
          </p:nvPr>
        </p:nvGraphicFramePr>
        <p:xfrm>
          <a:off x="0" y="25907"/>
          <a:ext cx="9067800" cy="4538472"/>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47666">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La croix est notre arme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la croix est notre espérance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la croix est notre raffermissement dans nos détresses et nos souffrances.</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الصليب هو سلاحنا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الصليب هو رجاؤنا</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الصليب هو ثباتنا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ضيقاتنا</a:t>
                      </a:r>
                      <a:r>
                        <a:rPr kumimoji="0" lang="ar-SA" sz="2800" b="0" i="0" u="none" strike="noStrike" cap="none" normalizeH="0" baseline="0" dirty="0">
                          <a:ln>
                            <a:noFill/>
                          </a:ln>
                          <a:solidFill>
                            <a:schemeClr val="tx1"/>
                          </a:solidFill>
                          <a:effectLst/>
                          <a:latin typeface="Arial" charset="0"/>
                          <a:cs typeface="Arial" charset="0"/>
                        </a:rPr>
                        <a:t> وشدائدنا.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8012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Pic~tauroc</a:t>
                      </a:r>
                      <a:r>
                        <a:rPr kumimoji="0" lang="en-US" sz="4000" b="0" i="0" u="none" strike="noStrike" cap="none" normalizeH="0" baseline="0" dirty="0">
                          <a:ln>
                            <a:noFill/>
                          </a:ln>
                          <a:solidFill>
                            <a:srgbClr val="FFFF00"/>
                          </a:solidFill>
                          <a:effectLst/>
                          <a:latin typeface="Coptic1" panose="020B0604020202020204"/>
                          <a:cs typeface="Arial" charset="0"/>
                        </a:rPr>
                        <a:t> pe </a:t>
                      </a:r>
                      <a:r>
                        <a:rPr kumimoji="0" lang="en-US" sz="4000" b="0" i="0" u="none" strike="noStrike" cap="none" normalizeH="0" baseline="0" dirty="0" err="1">
                          <a:ln>
                            <a:noFill/>
                          </a:ln>
                          <a:solidFill>
                            <a:srgbClr val="FFFF00"/>
                          </a:solidFill>
                          <a:effectLst/>
                          <a:latin typeface="Coptic1" panose="020B0604020202020204"/>
                          <a:cs typeface="Arial" charset="0"/>
                        </a:rPr>
                        <a:t>penhoplon</a:t>
                      </a:r>
                      <a:r>
                        <a:rPr kumimoji="0" lang="en-US" sz="4000" b="0" i="0" u="none" strike="noStrike" cap="none" normalizeH="0" baseline="0" dirty="0">
                          <a:ln>
                            <a:noFill/>
                          </a:ln>
                          <a:solidFill>
                            <a:srgbClr val="FFFF00"/>
                          </a:solidFill>
                          <a:effectLst/>
                          <a:latin typeface="Coptic1" panose="020B0604020202020204"/>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pic~tauroc</a:t>
                      </a:r>
                      <a:r>
                        <a:rPr kumimoji="0" lang="en-US" sz="4000" b="0" i="0" u="none" strike="noStrike" cap="none" normalizeH="0" baseline="0" dirty="0">
                          <a:ln>
                            <a:noFill/>
                          </a:ln>
                          <a:solidFill>
                            <a:srgbClr val="FFFF00"/>
                          </a:solidFill>
                          <a:effectLst/>
                          <a:latin typeface="Coptic1" panose="020B0604020202020204"/>
                          <a:cs typeface="Arial" charset="0"/>
                        </a:rPr>
                        <a:t> pe </a:t>
                      </a:r>
                      <a:r>
                        <a:rPr kumimoji="0" lang="en-US" sz="4000" b="0" i="0" u="none" strike="noStrike" cap="none" normalizeH="0" baseline="0" dirty="0" err="1">
                          <a:ln>
                            <a:noFill/>
                          </a:ln>
                          <a:solidFill>
                            <a:srgbClr val="FFFF00"/>
                          </a:solidFill>
                          <a:effectLst/>
                          <a:latin typeface="Coptic1" panose="020B0604020202020204"/>
                          <a:cs typeface="Arial" charset="0"/>
                        </a:rPr>
                        <a:t>tenhelpic</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pic~tauroc</a:t>
                      </a:r>
                      <a:r>
                        <a:rPr kumimoji="0" lang="en-US" sz="4000" b="0" i="0" u="none" strike="noStrike" cap="none" normalizeH="0" baseline="0" dirty="0">
                          <a:ln>
                            <a:noFill/>
                          </a:ln>
                          <a:solidFill>
                            <a:srgbClr val="FFFF00"/>
                          </a:solidFill>
                          <a:effectLst/>
                          <a:latin typeface="Coptic1" panose="020B0604020202020204"/>
                          <a:cs typeface="Arial" charset="0"/>
                        </a:rPr>
                        <a:t> pe </a:t>
                      </a:r>
                      <a:r>
                        <a:rPr kumimoji="0" lang="en-US" sz="4000" b="0" i="0" u="none" strike="noStrike" cap="none" normalizeH="0" baseline="0" dirty="0" err="1">
                          <a:ln>
                            <a:noFill/>
                          </a:ln>
                          <a:solidFill>
                            <a:srgbClr val="FFFF00"/>
                          </a:solidFill>
                          <a:effectLst/>
                          <a:latin typeface="Coptic1" panose="020B0604020202020204"/>
                          <a:cs typeface="Arial" charset="0"/>
                        </a:rPr>
                        <a:t>pentajro</a:t>
                      </a:r>
                      <a:r>
                        <a:rPr kumimoji="0" lang="en-US" sz="4000" b="0" i="0" u="none" strike="noStrike" cap="none" normalizeH="0" baseline="0" dirty="0">
                          <a:ln>
                            <a:noFill/>
                          </a:ln>
                          <a:solidFill>
                            <a:srgbClr val="FFFF00"/>
                          </a:solidFill>
                          <a:effectLst/>
                          <a:latin typeface="Coptic1" panose="020B0604020202020204"/>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qen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nenhojhej</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nem</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neny~li'ic</a:t>
                      </a:r>
                      <a:r>
                        <a:rPr kumimoji="0" lang="en-US" sz="4000" b="0" i="0" u="none" strike="noStrike" cap="none" normalizeH="0" baseline="0" dirty="0">
                          <a:ln>
                            <a:noFill/>
                          </a:ln>
                          <a:solidFill>
                            <a:srgbClr val="FFFF00"/>
                          </a:solidFill>
                          <a:effectLst/>
                          <a:latin typeface="Coptic1" panose="020B0604020202020204"/>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10" name="Action Button: Custom 3">
            <a:hlinkClick r:id="rId3" action="ppaction://hlinksldjump" highlightClick="1"/>
            <a:extLst>
              <a:ext uri="{FF2B5EF4-FFF2-40B4-BE49-F238E27FC236}">
                <a16:creationId xmlns:a16="http://schemas.microsoft.com/office/drawing/2014/main" id="{30DCFCF4-A0BE-4FEA-A53C-FB6B77CCEA6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0A220113-78EA-4914-AD50-28CAC51C4B6D}"/>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91785879"/>
      </p:ext>
    </p:extLst>
  </p:cSld>
  <p:clrMapOvr>
    <a:masterClrMapping/>
  </p:clrMapOvr>
  <p:transition/>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69380617"/>
      </p:ext>
    </p:extLst>
  </p:cSld>
  <p:clrMapOvr>
    <a:masterClrMapping/>
  </p:clrMapOvr>
  <p:transition/>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69953" name="Group 33"/>
          <p:cNvGraphicFramePr>
            <a:graphicFrameLocks noGrp="1"/>
          </p:cNvGraphicFramePr>
          <p:nvPr/>
        </p:nvGraphicFramePr>
        <p:xfrm>
          <a:off x="0" y="412750"/>
          <a:ext cx="9144000" cy="442595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13919250"/>
                    </a:ext>
                  </a:extLst>
                </a:gridCol>
              </a:tblGrid>
              <a:tr h="1887787">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Michel,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le grand archange,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Gabriel,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l’annonciateur élu.</a:t>
                      </a:r>
                      <a:endParaRPr kumimoji="0" lang="fr-CA" sz="21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لميخائيل </a:t>
                      </a:r>
                    </a:p>
                    <a:p>
                      <a:pPr marL="0" marR="0" lvl="0" indent="0" algn="ctr" defTabSz="914400" rtl="0"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رئيس الملائكة العظيم.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لغبريال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المبشرالمختار</a:t>
                      </a:r>
                      <a:endParaRPr kumimoji="0" lang="ar-SA" altLang="zh-CN"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8163">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Mi,a</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Gabri</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picotp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m~pifaisennoufi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1993" name="Text Box 35">
            <a:hlinkClick r:id="rId3" action="ppaction://hlinksldjump"/>
          </p:cNvPr>
          <p:cNvSpPr txBox="1">
            <a:spLocks noChangeArrowheads="1"/>
          </p:cNvSpPr>
          <p:nvPr/>
        </p:nvSpPr>
        <p:spPr bwMode="auto">
          <a:xfrm>
            <a:off x="7391400" y="4681835"/>
            <a:ext cx="1752600" cy="461665"/>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charset="0"/>
                <a:ea typeface="+mn-ea"/>
                <a:cs typeface="Arial" charset="0"/>
              </a:rPr>
              <a:t>24 </a:t>
            </a:r>
            <a:r>
              <a:rPr kumimoji="0" lang="en-US" sz="1200" b="0" i="0" u="none" strike="noStrike" kern="1200" cap="none" spc="0" normalizeH="0" baseline="0" noProof="0" dirty="0" err="1">
                <a:ln>
                  <a:noFill/>
                </a:ln>
                <a:solidFill>
                  <a:srgbClr val="FFFFFF"/>
                </a:solidFill>
                <a:effectLst/>
                <a:uLnTx/>
                <a:uFillTx/>
                <a:latin typeface="Arial" charset="0"/>
                <a:ea typeface="+mn-ea"/>
                <a:cs typeface="Arial" charset="0"/>
              </a:rPr>
              <a:t>Prêtres</a:t>
            </a:r>
            <a:endParaRPr kumimoji="0" lang="en-US"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أربعة و عشرين قسيس</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1994" name="Text Box 36">
            <a:hlinkClick r:id="rId4" action="ppaction://hlinksldjump"/>
          </p:cNvPr>
          <p:cNvSpPr txBox="1">
            <a:spLocks noChangeArrowheads="1"/>
          </p:cNvSpPr>
          <p:nvPr/>
        </p:nvSpPr>
        <p:spPr bwMode="auto">
          <a:xfrm>
            <a:off x="7391400" y="4116981"/>
            <a:ext cx="1752600" cy="492443"/>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charset="0"/>
                <a:ea typeface="+mn-ea"/>
                <a:cs typeface="Arial" charset="0"/>
              </a:rPr>
              <a:t>4 </a:t>
            </a:r>
            <a:r>
              <a:rPr kumimoji="0" lang="en-US" sz="1200" b="0" i="0" u="none" strike="noStrike" kern="1200" cap="none" spc="0" normalizeH="0" baseline="0" noProof="0" dirty="0" err="1">
                <a:ln>
                  <a:noFill/>
                </a:ln>
                <a:solidFill>
                  <a:srgbClr val="FFFFFF"/>
                </a:solidFill>
                <a:effectLst/>
                <a:uLnTx/>
                <a:uFillTx/>
                <a:latin typeface="Arial" charset="0"/>
                <a:ea typeface="+mn-ea"/>
                <a:cs typeface="Arial" charset="0"/>
              </a:rPr>
              <a:t>Incorporels</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pitchFamily="34" charset="0"/>
                <a:ea typeface="+mn-ea"/>
                <a:cs typeface="Arial" charset="0"/>
              </a:rPr>
              <a:t>٤كائنات غير المتجسدين</a:t>
            </a:r>
            <a:endParaRPr kumimoji="0" lang="en-US" sz="105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6">
            <a:hlinkClick r:id="rId5"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5">
            <a:extLst>
              <a:ext uri="{FF2B5EF4-FFF2-40B4-BE49-F238E27FC236}">
                <a16:creationId xmlns:a16="http://schemas.microsoft.com/office/drawing/2014/main" id="{84FAA47D-7900-48DB-8107-0855325D5241}"/>
              </a:ext>
            </a:extLst>
          </p:cNvPr>
          <p:cNvGraphicFramePr>
            <a:graphicFrameLocks noGrp="1"/>
          </p:cNvGraphicFramePr>
          <p:nvPr/>
        </p:nvGraphicFramePr>
        <p:xfrm>
          <a:off x="1257300" y="39323"/>
          <a:ext cx="6629400" cy="458724"/>
        </p:xfrm>
        <a:graphic>
          <a:graphicData uri="http://schemas.openxmlformats.org/drawingml/2006/table">
            <a:tbl>
              <a:tblPr/>
              <a:tblGrid>
                <a:gridCol w="6629400">
                  <a:extLst>
                    <a:ext uri="{9D8B030D-6E8A-4147-A177-3AD203B41FA5}">
                      <a16:colId xmlns:a16="http://schemas.microsoft.com/office/drawing/2014/main" val="20000"/>
                    </a:ext>
                  </a:extLst>
                </a:gridCol>
              </a:tblGrid>
              <a:tr h="373427">
                <a:tc>
                  <a:txBody>
                    <a:bodyPr/>
                    <a:lstStyle/>
                    <a:p>
                      <a:pPr lvl="0" algn="ctr" defTabSz="914400" fontAlgn="base">
                        <a:lnSpc>
                          <a:spcPct val="80000"/>
                        </a:lnSpc>
                        <a:spcBef>
                          <a:spcPct val="0"/>
                        </a:spcBef>
                        <a:spcAft>
                          <a:spcPct val="0"/>
                        </a:spcAft>
                        <a:defRPr/>
                      </a:pPr>
                      <a:r>
                        <a:rPr lang="en-CA" sz="1600" dirty="0" err="1">
                          <a:solidFill>
                            <a:srgbClr val="FFFFFF"/>
                          </a:solidFill>
                          <a:latin typeface="Arial" charset="0"/>
                          <a:cs typeface="Arial" charset="0"/>
                        </a:rPr>
                        <a:t>Archanges</a:t>
                      </a:r>
                      <a:r>
                        <a:rPr lang="en-CA" sz="1600" dirty="0">
                          <a:solidFill>
                            <a:srgbClr val="FFFFFF"/>
                          </a:solidFill>
                          <a:latin typeface="Arial" charset="0"/>
                          <a:cs typeface="Arial" charset="0"/>
                        </a:rPr>
                        <a:t> Michel &amp; Gabriel</a:t>
                      </a:r>
                    </a:p>
                    <a:p>
                      <a:pPr lvl="0" algn="ctr" defTabSz="914400" rtl="1" fontAlgn="base">
                        <a:lnSpc>
                          <a:spcPct val="80000"/>
                        </a:lnSpc>
                        <a:spcBef>
                          <a:spcPct val="0"/>
                        </a:spcBef>
                        <a:spcAft>
                          <a:spcPct val="0"/>
                        </a:spcAft>
                        <a:defRPr/>
                      </a:pPr>
                      <a:r>
                        <a:rPr lang="ar-EG" sz="1600" dirty="0">
                          <a:solidFill>
                            <a:srgbClr val="FFFFFF"/>
                          </a:solidFill>
                          <a:latin typeface="Arial" charset="0"/>
                          <a:cs typeface="Arial" charset="0"/>
                        </a:rPr>
                        <a:t>الملاك ميخائيل</a:t>
                      </a:r>
                      <a:r>
                        <a:rPr lang="fr-FR" sz="1600" dirty="0">
                          <a:solidFill>
                            <a:srgbClr val="FFFFFF"/>
                          </a:solidFill>
                          <a:latin typeface="Arial" charset="0"/>
                          <a:cs typeface="Arial" charset="0"/>
                        </a:rPr>
                        <a:t> </a:t>
                      </a:r>
                      <a:r>
                        <a:rPr lang="ar-EG" sz="1600" dirty="0">
                          <a:solidFill>
                            <a:srgbClr val="FFFFFF"/>
                          </a:solidFill>
                          <a:latin typeface="Arial" charset="0"/>
                          <a:cs typeface="Arial" charset="0"/>
                        </a:rPr>
                        <a:t>و</a:t>
                      </a:r>
                      <a:r>
                        <a:rPr lang="fr-FR" sz="1600" dirty="0">
                          <a:solidFill>
                            <a:srgbClr val="FFFFFF"/>
                          </a:solidFill>
                          <a:latin typeface="Arial" charset="0"/>
                          <a:cs typeface="Arial" charset="0"/>
                        </a:rPr>
                        <a:t> </a:t>
                      </a:r>
                      <a:r>
                        <a:rPr lang="ar-EG" sz="1600" dirty="0" err="1">
                          <a:solidFill>
                            <a:srgbClr val="FFFFFF"/>
                          </a:solidFill>
                          <a:latin typeface="Arial" charset="0"/>
                          <a:cs typeface="Arial" charset="0"/>
                        </a:rPr>
                        <a:t>غبريا</a:t>
                      </a:r>
                      <a:endParaRPr lang="en-CA" sz="1600" dirty="0">
                        <a:solidFill>
                          <a:srgbClr val="FFFFFF"/>
                        </a:solidFill>
                        <a:latin typeface="Arial"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12039569"/>
      </p:ext>
    </p:extLst>
  </p:cSld>
  <p:clrMapOvr>
    <a:masterClrMapping/>
  </p:clrMapOvr>
  <p:transition/>
</p:sld>
</file>

<file path=ppt/slides/slide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53265" name="Group 17"/>
          <p:cNvGraphicFramePr>
            <a:graphicFrameLocks noGrp="1"/>
          </p:cNvGraphicFramePr>
          <p:nvPr>
            <p:extLst>
              <p:ext uri="{D42A27DB-BD31-4B8C-83A1-F6EECF244321}">
                <p14:modId xmlns:p14="http://schemas.microsoft.com/office/powerpoint/2010/main" val="3991787015"/>
              </p:ext>
            </p:extLst>
          </p:nvPr>
        </p:nvGraphicFramePr>
        <p:xfrm>
          <a:off x="0" y="546101"/>
          <a:ext cx="9144000" cy="4269286"/>
        </p:xfrm>
        <a:graphic>
          <a:graphicData uri="http://schemas.openxmlformats.org/drawingml/2006/table">
            <a:tbl>
              <a:tblPr/>
              <a:tblGrid>
                <a:gridCol w="5429250">
                  <a:extLst>
                    <a:ext uri="{9D8B030D-6E8A-4147-A177-3AD203B41FA5}">
                      <a16:colId xmlns:a16="http://schemas.microsoft.com/office/drawing/2014/main" val="20000"/>
                    </a:ext>
                  </a:extLst>
                </a:gridCol>
                <a:gridCol w="3714750">
                  <a:extLst>
                    <a:ext uri="{9D8B030D-6E8A-4147-A177-3AD203B41FA5}">
                      <a16:colId xmlns:a16="http://schemas.microsoft.com/office/drawing/2014/main" val="20001"/>
                    </a:ext>
                  </a:extLst>
                </a:gridCol>
              </a:tblGrid>
              <a:tr h="1670049">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Gabriel le grand archange Salut à celui qui a annoncé la Vierge Marie.</a:t>
                      </a:r>
                      <a:endParaRPr kumimoji="0" lang="fr-CA" sz="28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a:t>
                      </a:r>
                      <a:r>
                        <a:rPr kumimoji="0" lang="ar-EG" sz="2800" b="0" i="0" u="none" strike="noStrike" cap="none" normalizeH="0" baseline="0" dirty="0">
                          <a:ln>
                            <a:noFill/>
                          </a:ln>
                          <a:solidFill>
                            <a:schemeClr val="tx1"/>
                          </a:solidFill>
                          <a:effectLst/>
                          <a:latin typeface="Arial" charset="0"/>
                          <a:cs typeface="Arial" charset="0"/>
                        </a:rPr>
                        <a:t>غبريال</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رئيس الملائكة</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العظيم.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a:t>
                      </a:r>
                      <a:r>
                        <a:rPr kumimoji="0" lang="ar-EG" sz="2800" b="0" i="0" u="none" strike="noStrike" cap="none" normalizeH="0" baseline="0" dirty="0" err="1">
                          <a:ln>
                            <a:noFill/>
                          </a:ln>
                          <a:solidFill>
                            <a:schemeClr val="tx1"/>
                          </a:solidFill>
                          <a:effectLst/>
                          <a:latin typeface="Arial" charset="0"/>
                          <a:cs typeface="Arial" charset="0"/>
                        </a:rPr>
                        <a:t>للذى</a:t>
                      </a:r>
                      <a:r>
                        <a:rPr kumimoji="0" lang="ar-EG" sz="2800" b="0" i="0" u="none" strike="noStrike" cap="none" normalizeH="0" baseline="0" dirty="0">
                          <a:ln>
                            <a:noFill/>
                          </a:ln>
                          <a:solidFill>
                            <a:schemeClr val="tx1"/>
                          </a:solidFill>
                          <a:effectLst/>
                          <a:latin typeface="Arial" charset="0"/>
                          <a:cs typeface="Arial" charset="0"/>
                        </a:rPr>
                        <a:t> بشر</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مريم العذراء.</a:t>
                      </a:r>
                      <a:endParaRPr kumimoji="0" lang="ar-SA" altLang="zh-CN" sz="28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62406">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X</a:t>
                      </a:r>
                      <a:r>
                        <a:rPr kumimoji="0" lang="en-US" sz="4000" b="0" i="0" u="none" strike="noStrike" cap="none" normalizeH="0" baseline="0" dirty="0" err="1">
                          <a:ln>
                            <a:noFill/>
                          </a:ln>
                          <a:solidFill>
                            <a:srgbClr val="FFFF00"/>
                          </a:solidFill>
                          <a:effectLst/>
                          <a:latin typeface="Coptic1" pitchFamily="2" charset="0"/>
                          <a:cs typeface="Arial" charset="0"/>
                        </a:rPr>
                        <a:t>ere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Gabri</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v/</a:t>
                      </a:r>
                      <a:r>
                        <a:rPr kumimoji="0" lang="en-US" sz="4000" b="0" i="0" u="none" strike="noStrike" cap="none" normalizeH="0" baseline="0" dirty="0" err="1">
                          <a:ln>
                            <a:noFill/>
                          </a:ln>
                          <a:solidFill>
                            <a:srgbClr val="FFFF00"/>
                          </a:solidFill>
                          <a:effectLst/>
                          <a:latin typeface="Coptic1" pitchFamily="2" charset="0"/>
                          <a:cs typeface="Arial" charset="0"/>
                        </a:rPr>
                        <a:t>etafhisennoufi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m~Maria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06464522-AA5C-49A9-98DD-593B1D16988C}"/>
              </a:ext>
            </a:extLst>
          </p:cNvPr>
          <p:cNvGraphicFramePr>
            <a:graphicFrameLocks noGrp="1"/>
          </p:cNvGraphicFramePr>
          <p:nvPr>
            <p:extLst>
              <p:ext uri="{D42A27DB-BD31-4B8C-83A1-F6EECF244321}">
                <p14:modId xmlns:p14="http://schemas.microsoft.com/office/powerpoint/2010/main" val="4153333193"/>
              </p:ext>
            </p:extLst>
          </p:nvPr>
        </p:nvGraphicFramePr>
        <p:xfrm>
          <a:off x="2248249" y="57152"/>
          <a:ext cx="4647502" cy="342900"/>
        </p:xfrm>
        <a:graphic>
          <a:graphicData uri="http://schemas.openxmlformats.org/drawingml/2006/table">
            <a:tbl>
              <a:tblPr firstRow="1" bandRow="1">
                <a:tableStyleId>{2D5ABB26-0587-4C30-8999-92F81FD0307C}</a:tableStyleId>
              </a:tblPr>
              <a:tblGrid>
                <a:gridCol w="4647502">
                  <a:extLst>
                    <a:ext uri="{9D8B030D-6E8A-4147-A177-3AD203B41FA5}">
                      <a16:colId xmlns:a16="http://schemas.microsoft.com/office/drawing/2014/main" val="885187797"/>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err="1"/>
                        <a:t>Kiahk</a:t>
                      </a:r>
                      <a:r>
                        <a:rPr lang="fr-FR" sz="1800" dirty="0"/>
                        <a:t> - </a:t>
                      </a:r>
                      <a:r>
                        <a:rPr lang="ar-EG" sz="1800" dirty="0">
                          <a:solidFill>
                            <a:srgbClr val="FFFFFF"/>
                          </a:solidFill>
                          <a:latin typeface="Arial" charset="0"/>
                          <a:cs typeface="Arial" charset="0"/>
                        </a:rPr>
                        <a:t>كيهك</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4706060"/>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176A1D98-CA1F-4DB0-89C1-9B615E87DA7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 name="Action Button: Custom 4">
            <a:hlinkClick r:id="rId4" action="ppaction://hlinksldjump" highlightClick="1"/>
            <a:extLst>
              <a:ext uri="{FF2B5EF4-FFF2-40B4-BE49-F238E27FC236}">
                <a16:creationId xmlns:a16="http://schemas.microsoft.com/office/drawing/2014/main" id="{940E89B6-1907-CF1D-7680-C2CE58BE33C7}"/>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450413953"/>
      </p:ext>
    </p:extLst>
  </p:cSld>
  <p:clrMapOvr>
    <a:masterClrMapping/>
  </p:clrMapOvr>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4982" name="Group 22"/>
          <p:cNvGraphicFramePr>
            <a:graphicFrameLocks noGrp="1"/>
          </p:cNvGraphicFramePr>
          <p:nvPr>
            <p:ph sz="half" idx="1"/>
            <p:extLst>
              <p:ext uri="{D42A27DB-BD31-4B8C-83A1-F6EECF244321}">
                <p14:modId xmlns:p14="http://schemas.microsoft.com/office/powerpoint/2010/main" val="579483088"/>
              </p:ext>
            </p:extLst>
          </p:nvPr>
        </p:nvGraphicFramePr>
        <p:xfrm>
          <a:off x="0" y="162814"/>
          <a:ext cx="9144000" cy="4546600"/>
        </p:xfrm>
        <a:graphic>
          <a:graphicData uri="http://schemas.openxmlformats.org/drawingml/2006/table">
            <a:tbl>
              <a:tblPr/>
              <a:tblGrid>
                <a:gridCol w="5219700">
                  <a:extLst>
                    <a:ext uri="{9D8B030D-6E8A-4147-A177-3AD203B41FA5}">
                      <a16:colId xmlns:a16="http://schemas.microsoft.com/office/drawing/2014/main" val="20000"/>
                    </a:ext>
                  </a:extLst>
                </a:gridCol>
                <a:gridCol w="3924300">
                  <a:extLst>
                    <a:ext uri="{9D8B030D-6E8A-4147-A177-3AD203B41FA5}">
                      <a16:colId xmlns:a16="http://schemas.microsoft.com/office/drawing/2014/main" val="20001"/>
                    </a:ext>
                  </a:extLst>
                </a:gridCol>
              </a:tblGrid>
              <a:tr h="4546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altLang="zh-CN" sz="2800" b="0" i="0" u="none" strike="noStrike" cap="none" normalizeH="0" baseline="0" dirty="0">
                          <a:ln>
                            <a:noFill/>
                          </a:ln>
                          <a:solidFill>
                            <a:schemeClr val="tx1"/>
                          </a:solidFill>
                          <a:effectLst/>
                          <a:latin typeface="Arial" charset="0"/>
                          <a:ea typeface="SimSun" pitchFamily="2" charset="-122"/>
                          <a:cs typeface="Arial" charset="0"/>
                        </a:rPr>
                        <a:t>Ô Toi qui es sans péché, Seigneur aie pitié de nous.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altLang="zh-CN" sz="2800" b="0" i="0" u="none" strike="noStrike" cap="none" normalizeH="0" baseline="0" dirty="0">
                          <a:ln>
                            <a:noFill/>
                          </a:ln>
                          <a:solidFill>
                            <a:schemeClr val="tx1"/>
                          </a:solidFill>
                          <a:effectLst/>
                          <a:latin typeface="Arial" charset="0"/>
                          <a:ea typeface="SimSun" pitchFamily="2" charset="-122"/>
                          <a:cs typeface="Arial" charset="0"/>
                        </a:rPr>
                        <a:t>Ô Toi qui es sans péché, Seigneur aide nous et reçois nos supplications car à Toi sont dues la gloire, la magnificence et la sanctification trinitaire .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ea typeface="SimSun" pitchFamily="2" charset="-122"/>
                          <a:cs typeface="Arial" charset="0"/>
                        </a:rPr>
                        <a:t>Pitié Seigneur, pitié Seigneur, Seigneur bénis-nous . Amen ! </a:t>
                      </a:r>
                      <a:endParaRPr kumimoji="0" lang="en-US" sz="28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يا من هو بلا خطية، يا رب ارحمنا. يا من بلا خطية، يا رب أعنا، واقبل طلباتنا إليك. لأن لك المجد والعزة والتقديس المثلث. يا رب ارحم. يا رب ارحم يا رب بارك. أمين.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638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74037" name="Group 21"/>
          <p:cNvGraphicFramePr>
            <a:graphicFrameLocks noGrp="1"/>
          </p:cNvGraphicFramePr>
          <p:nvPr/>
        </p:nvGraphicFramePr>
        <p:xfrm>
          <a:off x="0" y="586001"/>
          <a:ext cx="9144000" cy="4346797"/>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3489893412"/>
                    </a:ext>
                  </a:extLst>
                </a:gridCol>
              </a:tblGrid>
              <a:tr h="164850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aux Chérubins,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Salut aux Séraphins;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salut à tous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les grades célestes.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a:t>
                      </a:r>
                      <a:r>
                        <a:rPr kumimoji="0" lang="ar-SA" altLang="zh-CN" sz="2400" b="0" i="0" u="none" strike="noStrike" cap="none" normalizeH="0" baseline="0" dirty="0" err="1">
                          <a:ln>
                            <a:noFill/>
                          </a:ln>
                          <a:solidFill>
                            <a:schemeClr val="tx1"/>
                          </a:solidFill>
                          <a:effectLst/>
                          <a:latin typeface="Arial" charset="0"/>
                          <a:cs typeface="Arial" charset="0"/>
                        </a:rPr>
                        <a:t>للش</a:t>
                      </a:r>
                      <a:r>
                        <a:rPr kumimoji="0" lang="ar-EG" altLang="zh-CN" sz="2400" b="0" i="0" u="none" strike="noStrike" cap="none" normalizeH="0" baseline="0" dirty="0">
                          <a:ln>
                            <a:noFill/>
                          </a:ln>
                          <a:solidFill>
                            <a:schemeClr val="tx1"/>
                          </a:solidFill>
                          <a:effectLst/>
                          <a:latin typeface="Arial" charset="0"/>
                          <a:cs typeface="Arial" charset="0"/>
                        </a:rPr>
                        <a:t>ا</a:t>
                      </a:r>
                      <a:r>
                        <a:rPr kumimoji="0" lang="ar-SA" altLang="zh-CN" sz="2400" b="0" i="0" u="none" strike="noStrike" cap="none" normalizeH="0" baseline="0" dirty="0" err="1">
                          <a:ln>
                            <a:noFill/>
                          </a:ln>
                          <a:solidFill>
                            <a:schemeClr val="tx1"/>
                          </a:solidFill>
                          <a:effectLst/>
                          <a:latin typeface="Arial" charset="0"/>
                          <a:cs typeface="Arial" charset="0"/>
                        </a:rPr>
                        <a:t>روبيم</a:t>
                      </a:r>
                      <a:r>
                        <a:rPr kumimoji="0" lang="ar-SA" altLang="zh-CN" sz="2400" b="0" i="0" u="none" strike="noStrike" cap="none" normalizeH="0" baseline="0" dirty="0">
                          <a:ln>
                            <a:noFill/>
                          </a:ln>
                          <a:solidFill>
                            <a:schemeClr val="tx1"/>
                          </a:solidFill>
                          <a:effectLst/>
                          <a:latin typeface="Arial" charset="0"/>
                          <a:cs typeface="Arial" charset="0"/>
                        </a:rPr>
                        <a:t> ،</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 السلام </a:t>
                      </a:r>
                      <a:r>
                        <a:rPr kumimoji="0" lang="ar-SA" altLang="zh-CN" sz="2400" b="0" i="0" u="none" strike="noStrike" cap="none" normalizeH="0" baseline="0" dirty="0" err="1">
                          <a:ln>
                            <a:noFill/>
                          </a:ln>
                          <a:solidFill>
                            <a:schemeClr val="tx1"/>
                          </a:solidFill>
                          <a:effectLst/>
                          <a:latin typeface="Arial" charset="0"/>
                          <a:cs typeface="Arial" charset="0"/>
                        </a:rPr>
                        <a:t>للسيرافيم</a:t>
                      </a:r>
                      <a:r>
                        <a:rPr kumimoji="0" lang="ar-EG" altLang="zh-CN" sz="24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لجميع </a:t>
                      </a:r>
                      <a:r>
                        <a:rPr kumimoji="0" lang="ar-SA" altLang="zh-CN" sz="2400" b="0" i="0" u="none" strike="noStrike" cap="none" normalizeH="0" baseline="0" dirty="0" err="1">
                          <a:ln>
                            <a:noFill/>
                          </a:ln>
                          <a:solidFill>
                            <a:schemeClr val="tx1"/>
                          </a:solidFill>
                          <a:effectLst/>
                          <a:latin typeface="Arial" charset="0"/>
                          <a:cs typeface="Arial" charset="0"/>
                        </a:rPr>
                        <a:t>الطغمات</a:t>
                      </a:r>
                      <a:r>
                        <a:rPr kumimoji="0" lang="ar-SA"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err="1">
                          <a:ln>
                            <a:noFill/>
                          </a:ln>
                          <a:solidFill>
                            <a:schemeClr val="tx1"/>
                          </a:solidFill>
                          <a:effectLst/>
                          <a:latin typeface="Arial" charset="0"/>
                          <a:cs typeface="Arial" charset="0"/>
                        </a:rPr>
                        <a:t>السمائي</a:t>
                      </a:r>
                      <a:r>
                        <a:rPr kumimoji="0" lang="ar-EG" altLang="zh-CN" sz="2400" b="0" i="0" u="none" strike="noStrike" cap="none" normalizeH="0" baseline="0" dirty="0">
                          <a:ln>
                            <a:noFill/>
                          </a:ln>
                          <a:solidFill>
                            <a:schemeClr val="tx1"/>
                          </a:solidFill>
                          <a:effectLst/>
                          <a:latin typeface="Arial" charset="0"/>
                          <a:cs typeface="Arial" charset="0"/>
                        </a:rPr>
                        <a:t>ة.</a:t>
                      </a:r>
                      <a:endParaRPr kumimoji="0" lang="ar-SA" altLang="zh-CN"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9829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ni,eroubim</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niceravim</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Text Box 35">
            <a:hlinkClick r:id="rId3" action="ppaction://hlinksldjump"/>
          </p:cNvPr>
          <p:cNvSpPr txBox="1">
            <a:spLocks noChangeArrowheads="1"/>
          </p:cNvSpPr>
          <p:nvPr/>
        </p:nvSpPr>
        <p:spPr bwMode="auto">
          <a:xfrm>
            <a:off x="7086600" y="4725049"/>
            <a:ext cx="2057400" cy="415498"/>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charset="0"/>
                <a:ea typeface="+mn-ea"/>
                <a:cs typeface="Arial" charset="0"/>
              </a:rPr>
              <a:t>24 </a:t>
            </a:r>
            <a:r>
              <a:rPr kumimoji="0" lang="en-US" sz="1200" b="0" i="0" u="none" strike="noStrike" kern="1200" cap="none" spc="0" normalizeH="0" baseline="0" noProof="0" dirty="0" err="1">
                <a:ln>
                  <a:noFill/>
                </a:ln>
                <a:solidFill>
                  <a:srgbClr val="FFFFFF"/>
                </a:solidFill>
                <a:effectLst/>
                <a:uLnTx/>
                <a:uFillTx/>
                <a:latin typeface="Arial" charset="0"/>
                <a:ea typeface="+mn-ea"/>
                <a:cs typeface="Arial" charset="0"/>
              </a:rPr>
              <a:t>Prêtres</a:t>
            </a:r>
            <a:endParaRPr kumimoji="0" lang="en-US"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900" b="0" i="0" u="none" strike="noStrike" kern="1200" cap="none" spc="0" normalizeH="0" baseline="0" noProof="0" dirty="0">
                <a:ln>
                  <a:noFill/>
                </a:ln>
                <a:solidFill>
                  <a:srgbClr val="FFFFFF"/>
                </a:solidFill>
                <a:effectLst/>
                <a:uLnTx/>
                <a:uFillTx/>
                <a:latin typeface="Arial" charset="0"/>
                <a:ea typeface="+mn-ea"/>
                <a:cs typeface="Arial" charset="0"/>
              </a:rPr>
              <a:t>أربعة و عشرين قسيس</a:t>
            </a:r>
            <a:endParaRPr kumimoji="0" lang="en-CA" sz="9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Text Box 36">
            <a:hlinkClick r:id="rId4" action="ppaction://hlinksldjump"/>
          </p:cNvPr>
          <p:cNvSpPr txBox="1">
            <a:spLocks noChangeArrowheads="1"/>
          </p:cNvSpPr>
          <p:nvPr/>
        </p:nvSpPr>
        <p:spPr bwMode="auto">
          <a:xfrm>
            <a:off x="7086600" y="4193267"/>
            <a:ext cx="2057400" cy="461665"/>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charset="0"/>
                <a:ea typeface="+mn-ea"/>
                <a:cs typeface="Arial" charset="0"/>
              </a:rPr>
              <a:t>4 </a:t>
            </a:r>
            <a:r>
              <a:rPr kumimoji="0" lang="en-US" sz="1200" b="0" i="0" u="none" strike="noStrike" kern="1200" cap="none" spc="0" normalizeH="0" baseline="0" noProof="0" dirty="0" err="1">
                <a:ln>
                  <a:noFill/>
                </a:ln>
                <a:solidFill>
                  <a:srgbClr val="FFFFFF"/>
                </a:solidFill>
                <a:effectLst/>
                <a:uLnTx/>
                <a:uFillTx/>
                <a:latin typeface="Arial" charset="0"/>
                <a:ea typeface="+mn-ea"/>
                <a:cs typeface="Arial" charset="0"/>
              </a:rPr>
              <a:t>Incorporels</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itchFamily="34" charset="0"/>
                <a:ea typeface="+mn-ea"/>
                <a:cs typeface="Arial" charset="0"/>
              </a:rPr>
              <a:t>٤</a:t>
            </a:r>
            <a:r>
              <a:rPr kumimoji="0" lang="ar-EG" sz="1200" b="0" i="0" u="none" strike="noStrike" kern="1200" cap="none" spc="0" normalizeH="0" baseline="0" noProof="0" dirty="0">
                <a:ln>
                  <a:noFill/>
                </a:ln>
                <a:solidFill>
                  <a:srgbClr val="FFFFFF"/>
                </a:solidFill>
                <a:effectLst/>
                <a:uLnTx/>
                <a:uFillTx/>
                <a:latin typeface="Arial" pitchFamily="34" charset="0"/>
                <a:ea typeface="+mn-ea"/>
                <a:cs typeface="Arial" charset="0"/>
              </a:rPr>
              <a:t> كائنات غير متجسدين</a:t>
            </a:r>
            <a:endParaRPr kumimoji="0" lang="en-US" sz="9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9" name="Action Button: Custom 8">
            <a:hlinkClick r:id="rId5"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17C55664-87CD-4B52-8C86-3249EB8B0DA3}"/>
              </a:ext>
            </a:extLst>
          </p:cNvPr>
          <p:cNvGraphicFramePr>
            <a:graphicFrameLocks noGrp="1"/>
          </p:cNvGraphicFramePr>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Les </a:t>
                      </a:r>
                      <a:r>
                        <a:rPr lang="en-CA" dirty="0" err="1">
                          <a:solidFill>
                            <a:srgbClr val="FFFFFF"/>
                          </a:solidFill>
                          <a:latin typeface="Arial" charset="0"/>
                          <a:cs typeface="Arial" charset="0"/>
                        </a:rPr>
                        <a:t>célestes</a:t>
                      </a:r>
                      <a:r>
                        <a:rPr lang="en-CA" dirty="0">
                          <a:solidFill>
                            <a:srgbClr val="FFFFFF"/>
                          </a:solidFill>
                          <a:latin typeface="Arial" charset="0"/>
                          <a:cs typeface="Arial" charset="0"/>
                        </a:rPr>
                        <a:t> - </a:t>
                      </a:r>
                      <a:r>
                        <a:rPr lang="ar-EG" dirty="0" err="1">
                          <a:solidFill>
                            <a:srgbClr val="FFFFFF"/>
                          </a:solidFill>
                          <a:latin typeface="Arial" charset="0"/>
                          <a:cs typeface="Arial" charset="0"/>
                        </a:rPr>
                        <a:t>السمائيين</a:t>
                      </a:r>
                      <a:endParaRPr lang="en-CA"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1530573072"/>
      </p:ext>
    </p:extLst>
  </p:cSld>
  <p:clrMapOvr>
    <a:masterClrMapping/>
  </p:clrMapOvr>
  <p:transition/>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8349" name="Group 29"/>
          <p:cNvGraphicFramePr>
            <a:graphicFrameLocks noGrp="1"/>
          </p:cNvGraphicFramePr>
          <p:nvPr>
            <p:extLst>
              <p:ext uri="{D42A27DB-BD31-4B8C-83A1-F6EECF244321}">
                <p14:modId xmlns:p14="http://schemas.microsoft.com/office/powerpoint/2010/main" val="4133313324"/>
              </p:ext>
            </p:extLst>
          </p:nvPr>
        </p:nvGraphicFramePr>
        <p:xfrm>
          <a:off x="76200" y="57151"/>
          <a:ext cx="9067800" cy="4538472"/>
        </p:xfrm>
        <a:graphic>
          <a:graphicData uri="http://schemas.openxmlformats.org/drawingml/2006/table">
            <a:tbl>
              <a:tblPr/>
              <a:tblGrid>
                <a:gridCol w="5289550">
                  <a:extLst>
                    <a:ext uri="{9D8B030D-6E8A-4147-A177-3AD203B41FA5}">
                      <a16:colId xmlns:a16="http://schemas.microsoft.com/office/drawing/2014/main" val="20000"/>
                    </a:ext>
                  </a:extLst>
                </a:gridCol>
                <a:gridCol w="3778250">
                  <a:extLst>
                    <a:ext uri="{9D8B030D-6E8A-4147-A177-3AD203B41FA5}">
                      <a16:colId xmlns:a16="http://schemas.microsoft.com/office/drawing/2014/main" val="20001"/>
                    </a:ext>
                  </a:extLst>
                </a:gridCol>
              </a:tblGrid>
              <a:tr h="2021816">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Jean le grand précurseur, salut au prêtre parent d’Emmanuel.</a:t>
                      </a:r>
                      <a:endParaRPr kumimoji="0" lang="fr-CA"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السلام ليوحنا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السابق العظيم.</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السلام للكاهن</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نسيب عمانوئيل.</a:t>
                      </a:r>
                      <a:endParaRPr kumimoji="0" lang="en-US"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9900"/>
                          </a:solidFill>
                          <a:effectLst/>
                          <a:latin typeface="Coptic1" panose="020B0604020202020204"/>
                          <a:cs typeface="Arial" charset="0"/>
                        </a:rPr>
                        <a:t> </a:t>
                      </a:r>
                      <a:r>
                        <a:rPr kumimoji="0" lang="en-US" sz="4000" b="0" i="0" u="none" strike="noStrike" cap="none" normalizeH="0" baseline="0" dirty="0">
                          <a:ln>
                            <a:noFill/>
                          </a:ln>
                          <a:solidFill>
                            <a:srgbClr val="FFFF00"/>
                          </a:solidFill>
                          <a:effectLst/>
                          <a:latin typeface="Coptic1" panose="020B0604020202020204"/>
                          <a:cs typeface="Arial" charset="0"/>
                        </a:rPr>
                        <a:t>&lt;ere </a:t>
                      </a:r>
                      <a:r>
                        <a:rPr kumimoji="0" lang="en-US" sz="4000" b="0" i="0" u="none" strike="noStrike" cap="none" normalizeH="0" baseline="0" dirty="0" err="1">
                          <a:ln>
                            <a:noFill/>
                          </a:ln>
                          <a:solidFill>
                            <a:srgbClr val="FFFF00"/>
                          </a:solidFill>
                          <a:effectLst/>
                          <a:latin typeface="Coptic1" panose="020B0604020202020204"/>
                          <a:cs typeface="Arial" charset="0"/>
                        </a:rPr>
                        <a:t>Iwann</a:t>
                      </a:r>
                      <a:r>
                        <a:rPr kumimoji="0" lang="en-US" sz="4000" b="0" i="0" u="none" strike="noStrike" cap="none" normalizeH="0" baseline="0" dirty="0">
                          <a:ln>
                            <a:noFill/>
                          </a:ln>
                          <a:solidFill>
                            <a:srgbClr val="FFFF00"/>
                          </a:solidFill>
                          <a:effectLst/>
                          <a:latin typeface="Coptic1" panose="020B0604020202020204"/>
                          <a:cs typeface="Arial" charset="0"/>
                        </a:rPr>
                        <a:t>/c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pinis</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m~p~rodromoc</a:t>
                      </a:r>
                      <a:endParaRPr kumimoji="0" lang="en-US" sz="4000" b="0" i="0" u="none" strike="noStrike" cap="none" normalizeH="0" baseline="0" dirty="0">
                        <a:ln>
                          <a:noFill/>
                        </a:ln>
                        <a:solidFill>
                          <a:srgbClr val="FFFF00"/>
                        </a:solidFill>
                        <a:effectLst/>
                        <a:latin typeface="Coptic1" panose="020B0604020202020204"/>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,ere </a:t>
                      </a:r>
                      <a:r>
                        <a:rPr kumimoji="0" lang="en-US" sz="4000" b="0" i="0" u="none" strike="noStrike" cap="none" normalizeH="0" baseline="0" dirty="0" err="1">
                          <a:ln>
                            <a:noFill/>
                          </a:ln>
                          <a:solidFill>
                            <a:srgbClr val="FFFF00"/>
                          </a:solidFill>
                          <a:effectLst/>
                          <a:latin typeface="Coptic1" panose="020B0604020202020204"/>
                          <a:cs typeface="Arial" charset="0"/>
                        </a:rPr>
                        <a:t>pio~u</a:t>
                      </a:r>
                      <a:r>
                        <a:rPr kumimoji="0" lang="en-US" sz="4000" b="0" i="0" u="none" strike="noStrike" cap="none" normalizeH="0" baseline="0" dirty="0">
                          <a:ln>
                            <a:noFill/>
                          </a:ln>
                          <a:solidFill>
                            <a:srgbClr val="FFFF00"/>
                          </a:solidFill>
                          <a:effectLst/>
                          <a:latin typeface="Coptic1" panose="020B0604020202020204"/>
                          <a:cs typeface="Arial" charset="0"/>
                        </a:rPr>
                        <a:t>/b</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p~ceggen</a:t>
                      </a:r>
                      <a:r>
                        <a:rPr kumimoji="0" lang="en-US" sz="4000" b="0" i="0" u="none" strike="noStrike" cap="none" normalizeH="0" baseline="0" dirty="0">
                          <a:ln>
                            <a:noFill/>
                          </a:ln>
                          <a:solidFill>
                            <a:srgbClr val="FFFF00"/>
                          </a:solidFill>
                          <a:effectLst/>
                          <a:latin typeface="Coptic1" panose="020B0604020202020204"/>
                          <a:cs typeface="Arial" charset="0"/>
                        </a:rPr>
                        <a:t>/c </a:t>
                      </a:r>
                      <a:r>
                        <a:rPr kumimoji="0" lang="en-US" sz="4000" b="0" i="0" u="none" strike="noStrike" cap="none" normalizeH="0" baseline="0" dirty="0" err="1">
                          <a:ln>
                            <a:noFill/>
                          </a:ln>
                          <a:solidFill>
                            <a:srgbClr val="FFFF00"/>
                          </a:solidFill>
                          <a:effectLst/>
                          <a:latin typeface="Coptic1" panose="020B0604020202020204"/>
                          <a:cs typeface="Arial" charset="0"/>
                        </a:rPr>
                        <a:t>n~Emmanou</a:t>
                      </a:r>
                      <a:r>
                        <a:rPr kumimoji="0" lang="en-US" sz="4000" b="0" i="0" u="none" strike="noStrike" cap="none" normalizeH="0" baseline="0" dirty="0">
                          <a:ln>
                            <a:noFill/>
                          </a:ln>
                          <a:solidFill>
                            <a:srgbClr val="FFFF00"/>
                          </a:solidFill>
                          <a:effectLst/>
                          <a:latin typeface="Coptic1" panose="020B0604020202020204"/>
                          <a:cs typeface="Arial" charset="0"/>
                        </a:rPr>
                        <a:t>/~l</a:t>
                      </a:r>
                      <a:endParaRPr kumimoji="0" lang="en-US" sz="3600" b="0" i="0" u="none" strike="noStrike" cap="none" normalizeH="0" baseline="0" dirty="0">
                        <a:ln>
                          <a:noFill/>
                        </a:ln>
                        <a:solidFill>
                          <a:srgbClr val="FFFF00"/>
                        </a:solidFill>
                        <a:effectLst/>
                        <a:latin typeface="Coptic1" panose="020B0604020202020204"/>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EC82BE92-51F5-4E76-A373-0AC90A1EB46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7EBF57EE-9694-4CFB-B803-0E61AD8A389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273257728"/>
      </p:ext>
    </p:extLst>
  </p:cSld>
  <p:clrMapOvr>
    <a:masterClrMapping/>
  </p:clrMapOvr>
  <p:transition/>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47605653"/>
      </p:ext>
    </p:extLst>
  </p:cSld>
  <p:clrMapOvr>
    <a:masterClrMapping/>
  </p:clrMapOvr>
  <p:transition/>
</p:sld>
</file>

<file path=ppt/slides/slide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53265" name="Group 17"/>
          <p:cNvGraphicFramePr>
            <a:graphicFrameLocks noGrp="1"/>
          </p:cNvGraphicFramePr>
          <p:nvPr>
            <p:extLst>
              <p:ext uri="{D42A27DB-BD31-4B8C-83A1-F6EECF244321}">
                <p14:modId xmlns:p14="http://schemas.microsoft.com/office/powerpoint/2010/main" val="3933884418"/>
              </p:ext>
            </p:extLst>
          </p:nvPr>
        </p:nvGraphicFramePr>
        <p:xfrm>
          <a:off x="76200" y="514351"/>
          <a:ext cx="9067800" cy="4149905"/>
        </p:xfrm>
        <a:graphic>
          <a:graphicData uri="http://schemas.openxmlformats.org/drawingml/2006/table">
            <a:tbl>
              <a:tblPr/>
              <a:tblGrid>
                <a:gridCol w="60960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tblGrid>
              <a:tr h="1587499">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Gabriel le grand archange, salut à celui qui a annoncé Marie la vierge.</a:t>
                      </a:r>
                      <a:endParaRPr kumimoji="0" lang="fr-CA" sz="24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a:t>
                      </a:r>
                      <a:r>
                        <a:rPr kumimoji="0" lang="ar-EG" sz="2400" b="0" i="0" u="none" strike="noStrike" cap="none" normalizeH="0" baseline="0" dirty="0">
                          <a:ln>
                            <a:noFill/>
                          </a:ln>
                          <a:solidFill>
                            <a:schemeClr val="tx1"/>
                          </a:solidFill>
                          <a:effectLst/>
                          <a:latin typeface="Arial" charset="0"/>
                          <a:cs typeface="Arial" charset="0"/>
                        </a:rPr>
                        <a:t>غبريال</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رئيس الملائكة</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العظيم.</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a:t>
                      </a:r>
                      <a:r>
                        <a:rPr kumimoji="0" lang="ar-EG" sz="2400" b="0" i="0" u="none" strike="noStrike" cap="none" normalizeH="0" baseline="0" dirty="0" err="1">
                          <a:ln>
                            <a:noFill/>
                          </a:ln>
                          <a:solidFill>
                            <a:schemeClr val="tx1"/>
                          </a:solidFill>
                          <a:effectLst/>
                          <a:latin typeface="Arial" charset="0"/>
                          <a:cs typeface="Arial" charset="0"/>
                        </a:rPr>
                        <a:t>للذى</a:t>
                      </a:r>
                      <a:r>
                        <a:rPr kumimoji="0" lang="ar-EG" sz="2400" b="0" i="0" u="none" strike="noStrike" cap="none" normalizeH="0" baseline="0" dirty="0">
                          <a:ln>
                            <a:noFill/>
                          </a:ln>
                          <a:solidFill>
                            <a:schemeClr val="tx1"/>
                          </a:solidFill>
                          <a:effectLst/>
                          <a:latin typeface="Arial" charset="0"/>
                          <a:cs typeface="Arial" charset="0"/>
                        </a:rPr>
                        <a:t> بشر</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مريم العذراء.</a:t>
                      </a:r>
                      <a:endParaRPr kumimoji="0" lang="ar-SA" altLang="zh-CN"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62406">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X</a:t>
                      </a:r>
                      <a:r>
                        <a:rPr kumimoji="0" lang="en-US" sz="4000" b="0" i="0" u="none" strike="noStrike" cap="none" normalizeH="0" baseline="0" dirty="0" err="1">
                          <a:ln>
                            <a:noFill/>
                          </a:ln>
                          <a:solidFill>
                            <a:srgbClr val="FFFF00"/>
                          </a:solidFill>
                          <a:effectLst/>
                          <a:latin typeface="Coptic1" pitchFamily="2" charset="0"/>
                          <a:cs typeface="Arial" charset="0"/>
                        </a:rPr>
                        <a:t>ere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Gabri</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v/</a:t>
                      </a:r>
                      <a:r>
                        <a:rPr kumimoji="0" lang="en-US" sz="4000" b="0" i="0" u="none" strike="noStrike" cap="none" normalizeH="0" baseline="0" dirty="0" err="1">
                          <a:ln>
                            <a:noFill/>
                          </a:ln>
                          <a:solidFill>
                            <a:srgbClr val="FFFF00"/>
                          </a:solidFill>
                          <a:effectLst/>
                          <a:latin typeface="Coptic1" pitchFamily="2" charset="0"/>
                          <a:cs typeface="Arial" charset="0"/>
                        </a:rPr>
                        <a:t>etafhisennoufi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m~Maria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2EF7C540-F32B-4906-86BE-70D0AD394D68}"/>
              </a:ext>
            </a:extLst>
          </p:cNvPr>
          <p:cNvGraphicFramePr>
            <a:graphicFrameLocks noGrp="1"/>
          </p:cNvGraphicFramePr>
          <p:nvPr/>
        </p:nvGraphicFramePr>
        <p:xfrm>
          <a:off x="1524000" y="7403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5148533"/>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err="1"/>
                        <a:t>Paramoun</a:t>
                      </a:r>
                      <a:r>
                        <a:rPr lang="en-CA" sz="1800" b="0" dirty="0"/>
                        <a:t> de la </a:t>
                      </a:r>
                      <a:r>
                        <a:rPr lang="en-CA" sz="1800" b="0" dirty="0" err="1"/>
                        <a:t>Nativité</a:t>
                      </a:r>
                      <a:r>
                        <a:rPr lang="en-CA" sz="1800" b="0" dirty="0"/>
                        <a:t>  –</a:t>
                      </a:r>
                      <a:r>
                        <a:rPr lang="ar-EG" sz="1800" b="0" dirty="0"/>
                        <a:t>برمون عيد الميلاد </a:t>
                      </a:r>
                      <a:r>
                        <a:rPr lang="fr-CA" sz="1800" b="0" dirty="0"/>
                        <a:t>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4438353"/>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9960129B-A902-4EDC-9B2F-72ECDB13610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F5578BC9-5140-438D-9EA9-0AD793998498}"/>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130759356"/>
      </p:ext>
    </p:extLst>
  </p:cSld>
  <p:clrMapOvr>
    <a:masterClrMapping/>
  </p:clrMapOvr>
  <p:transition/>
</p:sld>
</file>

<file path=ppt/slides/slide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5810" name="Group 18"/>
          <p:cNvGraphicFramePr>
            <a:graphicFrameLocks noGrp="1"/>
          </p:cNvGraphicFramePr>
          <p:nvPr>
            <p:extLst>
              <p:ext uri="{D42A27DB-BD31-4B8C-83A1-F6EECF244321}">
                <p14:modId xmlns:p14="http://schemas.microsoft.com/office/powerpoint/2010/main" val="2415577547"/>
              </p:ext>
            </p:extLst>
          </p:nvPr>
        </p:nvGraphicFramePr>
        <p:xfrm>
          <a:off x="0" y="57150"/>
          <a:ext cx="9067800" cy="4670113"/>
        </p:xfrm>
        <a:graphic>
          <a:graphicData uri="http://schemas.openxmlformats.org/drawingml/2006/table">
            <a:tbl>
              <a:tblPr/>
              <a:tblGrid>
                <a:gridCol w="5181600">
                  <a:extLst>
                    <a:ext uri="{9D8B030D-6E8A-4147-A177-3AD203B41FA5}">
                      <a16:colId xmlns:a16="http://schemas.microsoft.com/office/drawing/2014/main" val="20000"/>
                    </a:ext>
                  </a:extLst>
                </a:gridCol>
                <a:gridCol w="3886200">
                  <a:extLst>
                    <a:ext uri="{9D8B030D-6E8A-4147-A177-3AD203B41FA5}">
                      <a16:colId xmlns:a16="http://schemas.microsoft.com/office/drawing/2014/main" val="20001"/>
                    </a:ext>
                  </a:extLst>
                </a:gridCol>
              </a:tblGrid>
              <a:tr h="1987667">
                <a:tc>
                  <a:txBody>
                    <a:bodyPr/>
                    <a:lstStyle/>
                    <a:p>
                      <a:pPr algn="ctr"/>
                      <a:r>
                        <a:rPr lang="fr-FR" sz="2800" b="0" i="0" u="none" strike="noStrike" kern="1200" baseline="0" dirty="0">
                          <a:solidFill>
                            <a:schemeClr val="tx1"/>
                          </a:solidFill>
                          <a:latin typeface="+mn-lt"/>
                          <a:ea typeface="+mn-ea"/>
                          <a:cs typeface="+mn-cs"/>
                        </a:rPr>
                        <a:t>Ô merveille divine, la mère de Dieu Marie la vierge en tout temps.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ياللطلقات</a:t>
                      </a:r>
                      <a:r>
                        <a:rPr kumimoji="0" lang="ar-EG" sz="2800" b="0" i="0" u="none" strike="noStrike" cap="none" normalizeH="0" baseline="0" dirty="0">
                          <a:ln>
                            <a:noFill/>
                          </a:ln>
                          <a:solidFill>
                            <a:schemeClr val="tx1"/>
                          </a:solidFill>
                          <a:effectLst/>
                          <a:latin typeface="Arial" charset="0"/>
                          <a:cs typeface="Arial" charset="0"/>
                        </a:rPr>
                        <a:t> الإلهية المعجب منها </a:t>
                      </a:r>
                      <a:r>
                        <a:rPr kumimoji="0" lang="ar-EG" sz="2800" b="0" i="0" u="none" strike="noStrike" cap="none" normalizeH="0" baseline="0" dirty="0" err="1">
                          <a:ln>
                            <a:noFill/>
                          </a:ln>
                          <a:solidFill>
                            <a:schemeClr val="tx1"/>
                          </a:solidFill>
                          <a:effectLst/>
                          <a:latin typeface="Arial" charset="0"/>
                          <a:cs typeface="Arial" charset="0"/>
                        </a:rPr>
                        <a:t>التى</a:t>
                      </a:r>
                      <a:r>
                        <a:rPr kumimoji="0" lang="en-US"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لوالدة الإله مريم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العذراء</a:t>
                      </a:r>
                      <a:r>
                        <a:rPr kumimoji="0" lang="ar-EG" sz="2800" b="0" i="0" u="none" strike="noStrike" cap="none" normalizeH="0" baseline="0" dirty="0">
                          <a:ln>
                            <a:noFill/>
                          </a:ln>
                          <a:solidFill>
                            <a:schemeClr val="tx1"/>
                          </a:solidFill>
                          <a:effectLst/>
                          <a:latin typeface="Arial" charset="0"/>
                          <a:cs typeface="Arial" charset="0"/>
                        </a:rPr>
                        <a:t> كل حين.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244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W </a:t>
                      </a:r>
                      <a:r>
                        <a:rPr kumimoji="0" lang="en-US" sz="4000" b="0" i="0" u="none" strike="noStrike" cap="none" normalizeH="0" baseline="0" dirty="0" err="1">
                          <a:ln>
                            <a:noFill/>
                          </a:ln>
                          <a:solidFill>
                            <a:srgbClr val="FFFF00"/>
                          </a:solidFill>
                          <a:effectLst/>
                          <a:latin typeface="Coptic1" pitchFamily="2" charset="0"/>
                          <a:cs typeface="Arial" charset="0"/>
                        </a:rPr>
                        <a:t>ninakhi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n~nou</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ouoh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n~souers~v</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m~mwou</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yeo~tokoc</a:t>
                      </a:r>
                      <a:r>
                        <a:rPr kumimoji="0" lang="en-US" sz="4000" b="0" i="0" u="none" strike="noStrike" cap="none" normalizeH="0" baseline="0" dirty="0">
                          <a:ln>
                            <a:noFill/>
                          </a:ln>
                          <a:solidFill>
                            <a:srgbClr val="FFFF00"/>
                          </a:solidFill>
                          <a:effectLst/>
                          <a:latin typeface="Coptic1" pitchFamily="2" charset="0"/>
                          <a:cs typeface="Arial" charset="0"/>
                        </a:rPr>
                        <a:t> Maria: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etoi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m~paryenoc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niben</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CA"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DFDA3330-AF59-401F-954F-2823A600C6F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90D1688E-4C2B-4150-A967-00FC9D8AABC3}"/>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636098306"/>
      </p:ext>
    </p:extLst>
  </p:cSld>
  <p:clrMapOvr>
    <a:masterClrMapping/>
  </p:clrMapOvr>
  <p:transition/>
</p:sld>
</file>

<file path=ppt/slides/slide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31240473"/>
      </p:ext>
    </p:extLst>
  </p:cSld>
  <p:clrMapOvr>
    <a:masterClrMapping/>
  </p:clrMapOvr>
  <p:transition/>
</p:sld>
</file>

<file path=ppt/slides/slide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87720" name="Group 40"/>
          <p:cNvGraphicFramePr>
            <a:graphicFrameLocks noGrp="1"/>
          </p:cNvGraphicFramePr>
          <p:nvPr>
            <p:extLst>
              <p:ext uri="{D42A27DB-BD31-4B8C-83A1-F6EECF244321}">
                <p14:modId xmlns:p14="http://schemas.microsoft.com/office/powerpoint/2010/main" val="1862830133"/>
              </p:ext>
            </p:extLst>
          </p:nvPr>
        </p:nvGraphicFramePr>
        <p:xfrm>
          <a:off x="0" y="597369"/>
          <a:ext cx="9144000" cy="4374681"/>
        </p:xfrm>
        <a:graphic>
          <a:graphicData uri="http://schemas.openxmlformats.org/drawingml/2006/table">
            <a:tbl>
              <a:tblPr/>
              <a:tblGrid>
                <a:gridCol w="4933950">
                  <a:extLst>
                    <a:ext uri="{9D8B030D-6E8A-4147-A177-3AD203B41FA5}">
                      <a16:colId xmlns:a16="http://schemas.microsoft.com/office/drawing/2014/main" val="20000"/>
                    </a:ext>
                  </a:extLst>
                </a:gridCol>
                <a:gridCol w="4210050">
                  <a:extLst>
                    <a:ext uri="{9D8B030D-6E8A-4147-A177-3AD203B41FA5}">
                      <a16:colId xmlns:a16="http://schemas.microsoft.com/office/drawing/2014/main" val="349773013"/>
                    </a:ext>
                  </a:extLst>
                </a:gridCol>
              </a:tblGrid>
              <a:tr h="147849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Nous nous prosternons devant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Le Père, le Fils, l’Esprit-Saint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Et salut à l’Eglise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C’est la maison des anges.</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نسجد للآب والابن،</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 والروح القدس.</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 السلام للكنيسة،</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 بيت الملائكة.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360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T</a:t>
                      </a:r>
                      <a:r>
                        <a:rPr kumimoji="0" lang="en-US" sz="4000" b="0" i="0" u="none" strike="noStrike" cap="none" normalizeH="0" baseline="0" dirty="0" err="1">
                          <a:ln>
                            <a:noFill/>
                          </a:ln>
                          <a:solidFill>
                            <a:srgbClr val="FFFF00"/>
                          </a:solidFill>
                          <a:effectLst/>
                          <a:latin typeface="Coptic1" pitchFamily="2" charset="0"/>
                          <a:cs typeface="Arial" charset="0"/>
                        </a:rPr>
                        <a: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m~V~iwt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P~s/</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niaggeloc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8557106-BACF-4BE1-99D4-DE1372A6CAEA}"/>
              </a:ext>
            </a:extLst>
          </p:cNvPr>
          <p:cNvGraphicFramePr>
            <a:graphicFrameLocks noGrp="1"/>
          </p:cNvGraphicFramePr>
          <p:nvPr/>
        </p:nvGraphicFramePr>
        <p:xfrm>
          <a:off x="1524000" y="49914"/>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942642331"/>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La fête de la nativité </a:t>
                      </a:r>
                      <a:r>
                        <a:rPr lang="en-CA" sz="1800" b="0" dirty="0"/>
                        <a:t>–</a:t>
                      </a:r>
                      <a:r>
                        <a:rPr lang="ar-EG" sz="1800" b="0" dirty="0"/>
                        <a:t>عيد الميلاد </a:t>
                      </a:r>
                      <a:r>
                        <a:rPr lang="fr-CA" sz="1800" b="0" dirty="0"/>
                        <a:t>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30188279"/>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588A38E0-9DA7-42A5-94D5-AFCD26ED68BC}"/>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Text Box 65">
            <a:hlinkClick r:id="rId5" action="ppaction://hlinksldjump"/>
            <a:extLst>
              <a:ext uri="{FF2B5EF4-FFF2-40B4-BE49-F238E27FC236}">
                <a16:creationId xmlns:a16="http://schemas.microsoft.com/office/drawing/2014/main" id="{8D7A4C3C-3E9B-4975-9CEA-548711AE74F6}"/>
              </a:ext>
            </a:extLst>
          </p:cNvPr>
          <p:cNvSpPr txBox="1">
            <a:spLocks noChangeArrowheads="1"/>
          </p:cNvSpPr>
          <p:nvPr/>
        </p:nvSpPr>
        <p:spPr bwMode="auto">
          <a:xfrm>
            <a:off x="7620001" y="4442351"/>
            <a:ext cx="1524000" cy="701149"/>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effectLst/>
                <a:uLnTx/>
                <a:uFillTx/>
                <a:latin typeface="Arial" charset="0"/>
                <a:ea typeface="+mn-ea"/>
                <a:cs typeface="Arial" charset="0"/>
              </a:rPr>
              <a:t>Nativité</a:t>
            </a:r>
            <a:endParaRPr kumimoji="0" lang="en-CA" sz="1600" i="0" u="none" strike="noStrike" kern="1200" cap="none" spc="0" normalizeH="0" baseline="0" noProof="0" dirty="0">
              <a:ln>
                <a:noFill/>
              </a:ln>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cap="none" normalizeH="0" baseline="0" dirty="0" err="1">
                <a:ln>
                  <a:noFill/>
                </a:ln>
                <a:effectLst/>
                <a:latin typeface="Coptic1" pitchFamily="2" charset="0"/>
                <a:cs typeface="Arial" charset="0"/>
              </a:rPr>
              <a:t>Pijinmici</a:t>
            </a:r>
            <a:endParaRPr kumimoji="0" lang="en-CA" sz="1600" i="0" u="none" strike="noStrike" kern="1200" cap="none" spc="0" normalizeH="0" baseline="0" noProof="0" dirty="0">
              <a:ln>
                <a:noFill/>
              </a:ln>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effectLst/>
                <a:uLnTx/>
                <a:uFillTx/>
                <a:latin typeface="Arial" charset="0"/>
                <a:ea typeface="+mn-ea"/>
                <a:cs typeface="Arial" charset="0"/>
              </a:rPr>
              <a:t>الميلاد</a:t>
            </a:r>
            <a:endParaRPr kumimoji="0" lang="en-CA" sz="1600" i="0" u="none" strike="noStrike" kern="1200" cap="none" spc="0" normalizeH="0" baseline="0" noProof="0" dirty="0">
              <a:ln>
                <a:noFill/>
              </a:ln>
              <a:effectLst/>
              <a:uLnTx/>
              <a:uFillTx/>
              <a:latin typeface="Arial" charset="0"/>
              <a:ea typeface="+mn-ea"/>
              <a:cs typeface="Arial" charset="0"/>
            </a:endParaRPr>
          </a:p>
        </p:txBody>
      </p:sp>
    </p:spTree>
    <p:extLst>
      <p:ext uri="{BB962C8B-B14F-4D97-AF65-F5344CB8AC3E}">
        <p14:creationId xmlns:p14="http://schemas.microsoft.com/office/powerpoint/2010/main" val="3531760329"/>
      </p:ext>
    </p:extLst>
  </p:cSld>
  <p:clrMapOvr>
    <a:masterClrMapping/>
  </p:clrMapOvr>
  <p:transition/>
</p:sld>
</file>

<file path=ppt/slides/slide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944457569"/>
              </p:ext>
            </p:extLst>
          </p:nvPr>
        </p:nvGraphicFramePr>
        <p:xfrm>
          <a:off x="0" y="335078"/>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la Vierge qui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Enfanta notre Sauveur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Gabriel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Qui l’avait annoncé.</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للعذراء،</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التي ولدت مخلصنا.</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لغبريال،</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الذي بشرها.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paryenoc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etacmec</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Pencwt</a:t>
                      </a:r>
                      <a:r>
                        <a:rPr kumimoji="0" lang="en-CA" sz="40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 ,ere </a:t>
                      </a:r>
                      <a:r>
                        <a:rPr kumimoji="0" lang="en-CA" sz="4000" b="0" i="0" u="none" strike="noStrike" cap="none" normalizeH="0" baseline="0" dirty="0" err="1">
                          <a:ln>
                            <a:noFill/>
                          </a:ln>
                          <a:solidFill>
                            <a:srgbClr val="FFFF00"/>
                          </a:solidFill>
                          <a:effectLst/>
                          <a:latin typeface="Coptic1" pitchFamily="2" charset="0"/>
                          <a:cs typeface="Arial" charset="0"/>
                        </a:rPr>
                        <a:t>Gabri</a:t>
                      </a:r>
                      <a:r>
                        <a:rPr kumimoji="0" lang="en-CA"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etafhisennoufi</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nac</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06661408"/>
      </p:ext>
    </p:extLst>
  </p:cSld>
  <p:clrMapOvr>
    <a:masterClrMapping/>
  </p:clrMapOvr>
  <p:transition/>
</p:sld>
</file>

<file path=ppt/slides/slide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2326071542"/>
              </p:ext>
            </p:extLst>
          </p:nvPr>
        </p:nvGraphicFramePr>
        <p:xfrm>
          <a:off x="0" y="308610"/>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Et salut à Michel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toi Michel l'archange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Et salut aux vingt-quatre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Vous les vingt-quatre prêtres.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لميخائيل،</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رئيس الملائكة.</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للأربعة والعشرين، قسيساً.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Mi,a</a:t>
                      </a:r>
                      <a:r>
                        <a:rPr kumimoji="0" lang="en-CA"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piar</a:t>
                      </a:r>
                      <a:r>
                        <a:rPr kumimoji="0" lang="en-CA" sz="4000" b="0" i="0" u="none" strike="noStrike" cap="none" normalizeH="0" baseline="0" dirty="0">
                          <a:ln>
                            <a:noFill/>
                          </a:ln>
                          <a:solidFill>
                            <a:srgbClr val="FFFF00"/>
                          </a:solidFill>
                          <a:effectLst/>
                          <a:latin typeface="Coptic1" pitchFamily="2" charset="0"/>
                          <a:cs typeface="Arial" charset="0"/>
                        </a:rPr>
                        <a:t>,/</a:t>
                      </a:r>
                      <a:r>
                        <a:rPr kumimoji="0" lang="en-CA" sz="4000" b="0" i="0" u="none" strike="noStrike" cap="none" normalizeH="0" baseline="0" dirty="0" err="1">
                          <a:ln>
                            <a:noFill/>
                          </a:ln>
                          <a:solidFill>
                            <a:srgbClr val="FFFF00"/>
                          </a:solidFill>
                          <a:effectLst/>
                          <a:latin typeface="Coptic1" pitchFamily="2" charset="0"/>
                          <a:cs typeface="Arial" charset="0"/>
                        </a:rPr>
                        <a:t>aggeloc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pik#d</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m~p~recbuteroc</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72878426"/>
      </p:ext>
    </p:extLst>
  </p:cSld>
  <p:clrMapOvr>
    <a:masterClrMapping/>
  </p:clrMapOvr>
  <p:transition/>
</p:sld>
</file>

<file path=ppt/slides/slide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1916102302"/>
              </p:ext>
            </p:extLst>
          </p:nvPr>
        </p:nvGraphicFramePr>
        <p:xfrm>
          <a:off x="0" y="186065"/>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aux chérubins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aux séraphins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grades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tous les grades célestes.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a:t>
                      </a:r>
                      <a:r>
                        <a:rPr kumimoji="0" lang="ar-EG" sz="3200" b="0" i="0" u="none" strike="noStrike" cap="none" normalizeH="0" baseline="0" dirty="0" err="1">
                          <a:ln>
                            <a:noFill/>
                          </a:ln>
                          <a:solidFill>
                            <a:schemeClr val="tx1"/>
                          </a:solidFill>
                          <a:effectLst/>
                          <a:latin typeface="Arial" charset="0"/>
                          <a:cs typeface="Arial" charset="0"/>
                        </a:rPr>
                        <a:t>للشاروبيم</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a:t>
                      </a:r>
                      <a:r>
                        <a:rPr kumimoji="0" lang="ar-EG" sz="3200" b="0" i="0" u="none" strike="noStrike" cap="none" normalizeH="0" baseline="0" dirty="0" err="1">
                          <a:ln>
                            <a:noFill/>
                          </a:ln>
                          <a:solidFill>
                            <a:schemeClr val="tx1"/>
                          </a:solidFill>
                          <a:effectLst/>
                          <a:latin typeface="Arial" charset="0"/>
                          <a:cs typeface="Arial" charset="0"/>
                        </a:rPr>
                        <a:t>للسارافيم</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لجميع الطغمات، السمائية.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Ni,eroubim</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Niceravim</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nitagma</a:t>
                      </a:r>
                      <a:r>
                        <a:rPr kumimoji="0" lang="en-CA" sz="4000" b="0" i="0" u="none" strike="noStrike" cap="none" normalizeH="0" baseline="0" dirty="0">
                          <a:ln>
                            <a:noFill/>
                          </a:ln>
                          <a:solidFill>
                            <a:srgbClr val="FFFF00"/>
                          </a:solidFill>
                          <a:effectLst/>
                          <a:latin typeface="Coptic1" pitchFamily="2" charset="0"/>
                          <a:cs typeface="Arial" charset="0"/>
                        </a:rPr>
                        <a:t> t/</a:t>
                      </a:r>
                      <a:r>
                        <a:rPr kumimoji="0" lang="en-CA" sz="4000" b="0" i="0" u="none" strike="noStrike" cap="none" normalizeH="0" baseline="0" dirty="0" err="1">
                          <a:ln>
                            <a:noFill/>
                          </a:ln>
                          <a:solidFill>
                            <a:srgbClr val="FFFF00"/>
                          </a:solidFill>
                          <a:effectLst/>
                          <a:latin typeface="Coptic1" pitchFamily="2" charset="0"/>
                          <a:cs typeface="Arial" charset="0"/>
                        </a:rPr>
                        <a:t>rou</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n~e~pouranion</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34332249"/>
      </p:ext>
    </p:extLst>
  </p:cSld>
  <p:clrMapOvr>
    <a:masterClrMapping/>
  </p:clrMapOvr>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1082905836"/>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1113042524"/>
      </p:ext>
    </p:extLst>
  </p:cSld>
  <p:clrMapOvr>
    <a:masterClrMapping/>
  </p:clrMapOvr>
  <p:transition/>
</p:sld>
</file>

<file path=ppt/slides/slide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885583116"/>
              </p:ext>
            </p:extLst>
          </p:nvPr>
        </p:nvGraphicFramePr>
        <p:xfrm>
          <a:off x="0" y="226704"/>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 précurseur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Jean le grand précurseur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Aussi salut aux douze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aux douze apôtres.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ليوحنا،</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السابق العظيم.</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للإثني عشر، رسولاً.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&lt;ere Iw</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a</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pinis] m</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p</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rodromoc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,ere pi</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i</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b</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pl-PL"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n</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a</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poctoloc.</a:t>
                      </a:r>
                      <a:endParaRPr kumimoji="0" lang="en-CA"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1259613"/>
      </p:ext>
    </p:extLst>
  </p:cSld>
  <p:clrMapOvr>
    <a:masterClrMapping/>
  </p:clrMapOvr>
  <p:transition/>
</p:sld>
</file>

<file path=ppt/slides/slide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279552098"/>
              </p:ext>
            </p:extLst>
          </p:nvPr>
        </p:nvGraphicFramePr>
        <p:xfrm>
          <a:off x="0" y="308610"/>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notre père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Marc l’évangéliste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lui qui a détruit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détruit les idoles.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لأبينا مرقس، الإنجيلي،</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مبدد،</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الأوثان.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peniwt</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Markoc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Pieuaggelict</a:t>
                      </a:r>
                      <a:r>
                        <a:rPr kumimoji="0" lang="en-CA"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pirefjwr</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e~bol</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nii~dwlon</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54533310"/>
      </p:ext>
    </p:extLst>
  </p:cSld>
  <p:clrMapOvr>
    <a:masterClrMapping/>
  </p:clrMapOvr>
  <p:transition/>
</p:sld>
</file>

<file path=ppt/slides/slide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3296411310"/>
              </p:ext>
            </p:extLst>
          </p:nvPr>
        </p:nvGraphicFramePr>
        <p:xfrm>
          <a:off x="0" y="233478"/>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Et salut à Etienne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C’est le premier martyr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Aussi salut à Georges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C’est l’astre du matin.</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a:t>
                      </a:r>
                      <a:r>
                        <a:rPr kumimoji="0" lang="ar-EG" sz="3200" b="0" i="0" u="none" strike="noStrike" cap="none" normalizeH="0" baseline="0" dirty="0" err="1">
                          <a:ln>
                            <a:noFill/>
                          </a:ln>
                          <a:solidFill>
                            <a:schemeClr val="tx1"/>
                          </a:solidFill>
                          <a:effectLst/>
                          <a:latin typeface="Arial" charset="0"/>
                          <a:cs typeface="Arial" charset="0"/>
                        </a:rPr>
                        <a:t>لإستفانوس</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الشهيد الاول.</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لجرجس،</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كوكب الصبح.</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C~tevanoc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pisorp</a:t>
                      </a:r>
                      <a:r>
                        <a:rPr kumimoji="0" lang="en-CA" sz="4000" b="0" i="0" u="none" strike="noStrike" cap="none" normalizeH="0" baseline="0" dirty="0">
                          <a:ln>
                            <a:noFill/>
                          </a:ln>
                          <a:solidFill>
                            <a:srgbClr val="FFFF00"/>
                          </a:solidFill>
                          <a:effectLst/>
                          <a:latin typeface="Coptic1" pitchFamily="2" charset="0"/>
                          <a:cs typeface="Arial" charset="0"/>
                        </a:rPr>
                        <a:t> m~</a:t>
                      </a:r>
                      <a:r>
                        <a:rPr kumimoji="0" lang="en-CA" sz="4000" b="0" i="0" u="none" strike="noStrike" cap="none" normalizeH="0" baseline="0" dirty="0">
                          <a:ln>
                            <a:noFill/>
                          </a:ln>
                          <a:solidFill>
                            <a:srgbClr val="FFFF00"/>
                          </a:solidFill>
                          <a:effectLst/>
                          <a:latin typeface="CS Avva Shenouda" panose="020B7200000000000000" pitchFamily="34" charset="0"/>
                          <a:cs typeface="Arial" charset="0"/>
                        </a:rPr>
                        <a:t>¢</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Gewrgioc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piciou</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hana~tooui</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17222815"/>
      </p:ext>
    </p:extLst>
  </p:cSld>
  <p:clrMapOvr>
    <a:masterClrMapping/>
  </p:clrMapOvr>
  <p:transition/>
</p:sld>
</file>

<file path=ppt/slides/slide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3467207009"/>
              </p:ext>
            </p:extLst>
          </p:nvPr>
        </p:nvGraphicFramePr>
        <p:xfrm>
          <a:off x="0" y="199611"/>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a:t>
                      </a:r>
                      <a:r>
                        <a:rPr kumimoji="0" lang="fr-FR" sz="2800" b="0" i="0" u="none" strike="noStrike" cap="none" normalizeH="0" baseline="0" dirty="0" err="1">
                          <a:ln>
                            <a:noFill/>
                          </a:ln>
                          <a:solidFill>
                            <a:schemeClr val="tx1"/>
                          </a:solidFill>
                          <a:effectLst/>
                          <a:latin typeface="Arial" charset="0"/>
                          <a:cs typeface="Arial" pitchFamily="34" charset="0"/>
                        </a:rPr>
                        <a:t>choeurs</a:t>
                      </a:r>
                      <a:r>
                        <a:rPr kumimoji="0" lang="fr-FR" sz="2800" b="0" i="0" u="none" strike="noStrike" cap="none" normalizeH="0" baseline="0" dirty="0">
                          <a:ln>
                            <a:noFill/>
                          </a:ln>
                          <a:solidFill>
                            <a:schemeClr val="tx1"/>
                          </a:solidFill>
                          <a:effectLst/>
                          <a:latin typeface="Arial" charset="0"/>
                          <a:cs typeface="Arial" pitchFamily="34"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Tous les </a:t>
                      </a:r>
                      <a:r>
                        <a:rPr kumimoji="0" lang="fr-FR" sz="2800" b="0" i="0" u="none" strike="noStrike" cap="none" normalizeH="0" baseline="0" dirty="0" err="1">
                          <a:ln>
                            <a:noFill/>
                          </a:ln>
                          <a:solidFill>
                            <a:schemeClr val="tx1"/>
                          </a:solidFill>
                          <a:effectLst/>
                          <a:latin typeface="Arial" charset="0"/>
                          <a:cs typeface="Arial" pitchFamily="34" charset="0"/>
                        </a:rPr>
                        <a:t>choeurs</a:t>
                      </a:r>
                      <a:r>
                        <a:rPr kumimoji="0" lang="fr-FR" sz="2800" b="0" i="0" u="none" strike="noStrike" cap="none" normalizeH="0" baseline="0" dirty="0">
                          <a:ln>
                            <a:noFill/>
                          </a:ln>
                          <a:solidFill>
                            <a:schemeClr val="tx1"/>
                          </a:solidFill>
                          <a:effectLst/>
                          <a:latin typeface="Arial" charset="0"/>
                          <a:cs typeface="Arial" pitchFamily="34" charset="0"/>
                        </a:rPr>
                        <a:t> des martyrs Salut à Abba Antoine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Aussi aux trois Macaire.</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لجميع صفوف، الشهداء.</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لأنبا انطونيوس، والثلاثة </a:t>
                      </a:r>
                      <a:r>
                        <a:rPr kumimoji="0" lang="ar-EG" sz="3200" b="0" i="0" u="none" strike="noStrike" cap="none" normalizeH="0" baseline="0" dirty="0" err="1">
                          <a:ln>
                            <a:noFill/>
                          </a:ln>
                          <a:solidFill>
                            <a:schemeClr val="tx1"/>
                          </a:solidFill>
                          <a:effectLst/>
                          <a:latin typeface="Arial" charset="0"/>
                          <a:cs typeface="Arial" charset="0"/>
                        </a:rPr>
                        <a:t>المقارات</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p~,</a:t>
                      </a:r>
                      <a:r>
                        <a:rPr kumimoji="0" lang="en-CA" sz="4000" b="0" i="0" u="none" strike="noStrike" cap="none" normalizeH="0" baseline="0" dirty="0" err="1">
                          <a:ln>
                            <a:noFill/>
                          </a:ln>
                          <a:solidFill>
                            <a:srgbClr val="FFFF00"/>
                          </a:solidFill>
                          <a:effectLst/>
                          <a:latin typeface="Coptic1" pitchFamily="2" charset="0"/>
                          <a:cs typeface="Arial" charset="0"/>
                        </a:rPr>
                        <a:t>oroc</a:t>
                      </a:r>
                      <a:r>
                        <a:rPr kumimoji="0" lang="en-CA" sz="4000" b="0" i="0" u="none" strike="noStrike" cap="none" normalizeH="0" baseline="0" dirty="0">
                          <a:ln>
                            <a:noFill/>
                          </a:ln>
                          <a:solidFill>
                            <a:srgbClr val="FFFF00"/>
                          </a:solidFill>
                          <a:effectLst/>
                          <a:latin typeface="Coptic1" pitchFamily="2" charset="0"/>
                          <a:cs typeface="Arial" charset="0"/>
                        </a:rPr>
                        <a:t> t/rf:</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ni</a:t>
                      </a:r>
                      <a:r>
                        <a:rPr kumimoji="0" lang="en-CA" sz="4000" b="0" i="0" u="none" strike="noStrike" cap="none" normalizeH="0" baseline="0" dirty="0">
                          <a:ln>
                            <a:noFill/>
                          </a:ln>
                          <a:solidFill>
                            <a:srgbClr val="FFFF00"/>
                          </a:solidFill>
                          <a:effectLst/>
                          <a:latin typeface="CS Avva Shenouda" panose="020B7200000000000000" pitchFamily="34" charset="0"/>
                          <a:cs typeface="Arial" charset="0"/>
                        </a:rPr>
                        <a:t>¢</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abba </a:t>
                      </a:r>
                      <a:r>
                        <a:rPr kumimoji="0" lang="en-CA" sz="4000" b="0" i="0" u="none" strike="noStrike" cap="none" normalizeH="0" baseline="0" dirty="0" err="1">
                          <a:ln>
                            <a:noFill/>
                          </a:ln>
                          <a:solidFill>
                            <a:srgbClr val="FFFF00"/>
                          </a:solidFill>
                          <a:effectLst/>
                          <a:latin typeface="Coptic1" pitchFamily="2" charset="0"/>
                          <a:cs typeface="Arial" charset="0"/>
                        </a:rPr>
                        <a:t>Antwni</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nem</a:t>
                      </a:r>
                      <a:r>
                        <a:rPr kumimoji="0" lang="en-CA" sz="4000" b="0" i="0" u="none" strike="noStrike" cap="none" normalizeH="0" baseline="0" dirty="0">
                          <a:ln>
                            <a:noFill/>
                          </a:ln>
                          <a:solidFill>
                            <a:srgbClr val="FFFF00"/>
                          </a:solidFill>
                          <a:effectLst/>
                          <a:latin typeface="Coptic1" pitchFamily="2" charset="0"/>
                          <a:cs typeface="Arial" charset="0"/>
                        </a:rPr>
                        <a:t> pig# </a:t>
                      </a:r>
                      <a:r>
                        <a:rPr kumimoji="0" lang="en-CA" sz="4000" b="0" i="0" u="none" strike="noStrike" cap="none" normalizeH="0" baseline="0" dirty="0" err="1">
                          <a:ln>
                            <a:noFill/>
                          </a:ln>
                          <a:solidFill>
                            <a:srgbClr val="FFFF00"/>
                          </a:solidFill>
                          <a:effectLst/>
                          <a:latin typeface="Coptic1" pitchFamily="2" charset="0"/>
                          <a:cs typeface="Arial" charset="0"/>
                        </a:rPr>
                        <a:t>Makarioc</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24889075"/>
      </p:ext>
    </p:extLst>
  </p:cSld>
  <p:clrMapOvr>
    <a:masterClrMapping/>
  </p:clrMapOvr>
  <p:transition/>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3374264744"/>
              </p:ext>
            </p:extLst>
          </p:nvPr>
        </p:nvGraphicFramePr>
        <p:xfrm>
          <a:off x="0" y="335078"/>
          <a:ext cx="9144000" cy="4526280"/>
        </p:xfrm>
        <a:graphic>
          <a:graphicData uri="http://schemas.openxmlformats.org/drawingml/2006/table">
            <a:tbl>
              <a:tblPr/>
              <a:tblGrid>
                <a:gridCol w="5301983">
                  <a:extLst>
                    <a:ext uri="{9D8B030D-6E8A-4147-A177-3AD203B41FA5}">
                      <a16:colId xmlns:a16="http://schemas.microsoft.com/office/drawing/2014/main" val="20000"/>
                    </a:ext>
                  </a:extLst>
                </a:gridCol>
                <a:gridCol w="3842017">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chœurs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De ceux qui portent la croix</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saints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Qui ont plu au Seigneur.</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لجميع صفوف،</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لُباس الصليب.</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لجميع القديسين، الذين أرضوا الرب.</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p~,</a:t>
                      </a:r>
                      <a:r>
                        <a:rPr kumimoji="0" lang="en-CA" sz="4000" b="0" i="0" u="none" strike="noStrike" cap="none" normalizeH="0" baseline="0" dirty="0" err="1">
                          <a:ln>
                            <a:noFill/>
                          </a:ln>
                          <a:solidFill>
                            <a:srgbClr val="FFFF00"/>
                          </a:solidFill>
                          <a:effectLst/>
                          <a:latin typeface="Coptic1" pitchFamily="2" charset="0"/>
                          <a:cs typeface="Arial" charset="0"/>
                        </a:rPr>
                        <a:t>oroc</a:t>
                      </a:r>
                      <a:r>
                        <a:rPr kumimoji="0" lang="en-CA" sz="4000" b="0" i="0" u="none" strike="noStrike" cap="none" normalizeH="0" baseline="0" dirty="0">
                          <a:ln>
                            <a:noFill/>
                          </a:ln>
                          <a:solidFill>
                            <a:srgbClr val="FFFF00"/>
                          </a:solidFill>
                          <a:effectLst/>
                          <a:latin typeface="Coptic1" pitchFamily="2" charset="0"/>
                          <a:cs typeface="Arial" charset="0"/>
                        </a:rPr>
                        <a:t> t/rf:</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nic~taurovoroc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n/</a:t>
                      </a:r>
                      <a:r>
                        <a:rPr kumimoji="0" lang="en-CA" sz="4000" b="0" i="0" u="none" strike="noStrike" cap="none" normalizeH="0" baseline="0" dirty="0" err="1">
                          <a:ln>
                            <a:noFill/>
                          </a:ln>
                          <a:solidFill>
                            <a:srgbClr val="FFFF00"/>
                          </a:solidFill>
                          <a:effectLst/>
                          <a:latin typeface="Coptic1" pitchFamily="2" charset="0"/>
                          <a:cs typeface="Arial" charset="0"/>
                        </a:rPr>
                        <a:t>e#y#u</a:t>
                      </a:r>
                      <a:r>
                        <a:rPr kumimoji="0" lang="en-CA" sz="4000" b="0" i="0" u="none" strike="noStrike" cap="none" normalizeH="0" baseline="0" dirty="0">
                          <a:ln>
                            <a:noFill/>
                          </a:ln>
                          <a:solidFill>
                            <a:srgbClr val="FFFF00"/>
                          </a:solidFill>
                          <a:effectLst/>
                          <a:latin typeface="Coptic1" pitchFamily="2" charset="0"/>
                          <a:cs typeface="Arial" charset="0"/>
                        </a:rPr>
                        <a:t># t/</a:t>
                      </a:r>
                      <a:r>
                        <a:rPr kumimoji="0" lang="en-CA" sz="4000" b="0" i="0" u="none" strike="noStrike" cap="none" normalizeH="0" baseline="0" dirty="0" err="1">
                          <a:ln>
                            <a:noFill/>
                          </a:ln>
                          <a:solidFill>
                            <a:srgbClr val="FFFF00"/>
                          </a:solidFill>
                          <a:effectLst/>
                          <a:latin typeface="Coptic1" pitchFamily="2" charset="0"/>
                          <a:cs typeface="Arial" charset="0"/>
                        </a:rPr>
                        <a:t>rou</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e~tauranaf</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m~P</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10801374"/>
      </p:ext>
    </p:extLst>
  </p:cSld>
  <p:clrMapOvr>
    <a:masterClrMapping/>
  </p:clrMapOvr>
  <p:transition/>
</p:sld>
</file>

<file path=ppt/slides/slide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2165293172"/>
              </p:ext>
            </p:extLst>
          </p:nvPr>
        </p:nvGraphicFramePr>
        <p:xfrm>
          <a:off x="0" y="335078"/>
          <a:ext cx="9067800" cy="4342554"/>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Par leurs prières ô 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Ô Christ ô notre Roi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Traite-nous avec pitié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Pitié dans Ton Royaume.</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أيها المسيح ملكنا، بصلواتهم، اصنع معنا رحمة، في ملكوتك.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Hiten </a:t>
                      </a:r>
                      <a:r>
                        <a:rPr kumimoji="0" lang="en-CA" sz="4000" b="0" i="0" u="none" strike="noStrike" cap="none" normalizeH="0" baseline="0" dirty="0" err="1">
                          <a:ln>
                            <a:noFill/>
                          </a:ln>
                          <a:solidFill>
                            <a:srgbClr val="FFFF00"/>
                          </a:solidFill>
                          <a:effectLst/>
                          <a:latin typeface="Coptic1" pitchFamily="2" charset="0"/>
                          <a:cs typeface="Arial" charset="0"/>
                        </a:rPr>
                        <a:t>noueu</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P,#c</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Penouro</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a~riounai</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neman</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qen</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tekmetouro</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37912688"/>
      </p:ext>
    </p:extLst>
  </p:cSld>
  <p:clrMapOvr>
    <a:masterClrMapping/>
  </p:clrMapOvr>
  <p:transition/>
</p:sld>
</file>

<file path=ppt/slides/slide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7879" name="Group 39"/>
          <p:cNvGraphicFramePr>
            <a:graphicFrameLocks noGrp="1"/>
          </p:cNvGraphicFramePr>
          <p:nvPr>
            <p:extLst>
              <p:ext uri="{D42A27DB-BD31-4B8C-83A1-F6EECF244321}">
                <p14:modId xmlns:p14="http://schemas.microsoft.com/office/powerpoint/2010/main" val="2670669578"/>
              </p:ext>
            </p:extLst>
          </p:nvPr>
        </p:nvGraphicFramePr>
        <p:xfrm>
          <a:off x="0" y="528346"/>
          <a:ext cx="9144000" cy="4132554"/>
        </p:xfrm>
        <a:graphic>
          <a:graphicData uri="http://schemas.openxmlformats.org/drawingml/2006/table">
            <a:tbl>
              <a:tblPr/>
              <a:tblGrid>
                <a:gridCol w="4800600">
                  <a:extLst>
                    <a:ext uri="{9D8B030D-6E8A-4147-A177-3AD203B41FA5}">
                      <a16:colId xmlns:a16="http://schemas.microsoft.com/office/drawing/2014/main" val="20000"/>
                    </a:ext>
                  </a:extLst>
                </a:gridCol>
                <a:gridCol w="4343400">
                  <a:extLst>
                    <a:ext uri="{9D8B030D-6E8A-4147-A177-3AD203B41FA5}">
                      <a16:colId xmlns:a16="http://schemas.microsoft.com/office/drawing/2014/main" val="20001"/>
                    </a:ext>
                  </a:extLst>
                </a:gridCol>
              </a:tblGrid>
              <a:tr h="1858760">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Naissance virginale et douleurs spirituelles surprenant et glorieux selon les prophètes.</a:t>
                      </a:r>
                      <a:endParaRPr kumimoji="0" lang="fr-CA"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ميلاد </a:t>
                      </a:r>
                      <a:r>
                        <a:rPr kumimoji="0" lang="ar-EG" sz="2800" b="0" i="0" u="none" strike="noStrike" cap="none" normalizeH="0" baseline="0" dirty="0" err="1">
                          <a:ln>
                            <a:noFill/>
                          </a:ln>
                          <a:solidFill>
                            <a:schemeClr val="tx1"/>
                          </a:solidFill>
                          <a:effectLst/>
                          <a:latin typeface="Arial" charset="0"/>
                          <a:cs typeface="Arial" charset="0"/>
                        </a:rPr>
                        <a:t>بتولى</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وطلق </a:t>
                      </a:r>
                      <a:r>
                        <a:rPr kumimoji="0" lang="ar-EG" sz="2800" b="0" i="0" u="none" strike="noStrike" cap="none" normalizeH="0" baseline="0" dirty="0" err="1">
                          <a:ln>
                            <a:noFill/>
                          </a:ln>
                          <a:solidFill>
                            <a:schemeClr val="tx1"/>
                          </a:solidFill>
                          <a:effectLst/>
                          <a:latin typeface="Arial" charset="0"/>
                          <a:cs typeface="Arial" charset="0"/>
                        </a:rPr>
                        <a:t>روحى</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عجيب ممجد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حسب الأخبار النبوية.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73794">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Avva_Marcos" panose="04020500000000000000" pitchFamily="82" charset="0"/>
                          <a:cs typeface="Arial" charset="0"/>
                        </a:rPr>
                        <a:t>P</a:t>
                      </a:r>
                      <a:r>
                        <a:rPr kumimoji="0" lang="en-CA" sz="4000" b="0" i="0" u="none" strike="noStrike" cap="none" normalizeH="0" baseline="0" dirty="0" err="1">
                          <a:ln>
                            <a:noFill/>
                          </a:ln>
                          <a:solidFill>
                            <a:srgbClr val="FFFF00"/>
                          </a:solidFill>
                          <a:effectLst/>
                          <a:latin typeface="Coptic1" pitchFamily="2" charset="0"/>
                          <a:cs typeface="Arial" charset="0"/>
                        </a:rPr>
                        <a:t>ijinmici</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m~paryenikon</a:t>
                      </a:r>
                      <a:r>
                        <a:rPr kumimoji="0" lang="ar-EG"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ouoh</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ninakhi</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m~p~natikon</a:t>
                      </a:r>
                      <a:r>
                        <a:rPr kumimoji="0" lang="ar-EG" sz="4000" b="0" i="0" u="none" strike="noStrike" cap="none" normalizeH="0" baseline="0" dirty="0">
                          <a:ln>
                            <a:noFill/>
                          </a:ln>
                          <a:solidFill>
                            <a:srgbClr val="FFFF00"/>
                          </a:solidFill>
                          <a:effectLst/>
                          <a:latin typeface="Coptic1" pitchFamily="2" charset="0"/>
                          <a:cs typeface="Arial" charset="0"/>
                        </a:rPr>
                        <a:t>:</a:t>
                      </a:r>
                      <a:r>
                        <a:rPr kumimoji="0" lang="en-CA"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8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ous~v</a:t>
                      </a:r>
                      <a:r>
                        <a:rPr kumimoji="0" lang="en-CA" sz="4000" b="0" i="0" u="none" strike="noStrike" cap="none" normalizeH="0" baseline="0" dirty="0">
                          <a:ln>
                            <a:noFill/>
                          </a:ln>
                          <a:solidFill>
                            <a:srgbClr val="FFFF00"/>
                          </a:solidFill>
                          <a:effectLst/>
                          <a:latin typeface="Coptic1" pitchFamily="2" charset="0"/>
                          <a:cs typeface="Arial" charset="0"/>
                        </a:rPr>
                        <a:t>/</a:t>
                      </a:r>
                      <a:r>
                        <a:rPr kumimoji="0" lang="en-CA" sz="4000" b="0" i="0" u="none" strike="noStrike" cap="none" normalizeH="0" baseline="0" dirty="0" err="1">
                          <a:ln>
                            <a:noFill/>
                          </a:ln>
                          <a:solidFill>
                            <a:srgbClr val="FFFF00"/>
                          </a:solidFill>
                          <a:effectLst/>
                          <a:latin typeface="Coptic1" pitchFamily="2" charset="0"/>
                          <a:cs typeface="Arial" charset="0"/>
                        </a:rPr>
                        <a:t>ri</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m~paradoxon</a:t>
                      </a:r>
                      <a:r>
                        <a:rPr kumimoji="0" lang="en-CA" sz="4000" b="0" i="0" u="none" strike="noStrike" cap="none" normalizeH="0" baseline="0" dirty="0">
                          <a:ln>
                            <a:noFill/>
                          </a:ln>
                          <a:solidFill>
                            <a:srgbClr val="FFFF00"/>
                          </a:solidFill>
                          <a:effectLst/>
                          <a:latin typeface="Coptic1" pitchFamily="2" charset="0"/>
                          <a:cs typeface="Arial" charset="0"/>
                        </a:rPr>
                        <a:t>:</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80000"/>
                        </a:lnSpc>
                        <a:spcBef>
                          <a:spcPts val="0"/>
                        </a:spcBef>
                        <a:spcAft>
                          <a:spcPct val="0"/>
                        </a:spcAft>
                        <a:buClrTx/>
                        <a:buSzTx/>
                        <a:buFontTx/>
                        <a:buNone/>
                        <a:tabLst/>
                      </a:pPr>
                      <a:r>
                        <a:rPr kumimoji="0" lang="ar-EG"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a:ln>
                            <a:noFill/>
                          </a:ln>
                          <a:solidFill>
                            <a:srgbClr val="FFFF00"/>
                          </a:solidFill>
                          <a:effectLst/>
                          <a:latin typeface="Coptic1" pitchFamily="2" charset="0"/>
                          <a:cs typeface="Arial" charset="0"/>
                        </a:rPr>
                        <a:t>kata </a:t>
                      </a:r>
                      <a:r>
                        <a:rPr kumimoji="0" lang="en-CA" sz="4000" b="0" i="0" u="none" strike="noStrike" cap="none" normalizeH="0" baseline="0" dirty="0" err="1">
                          <a:ln>
                            <a:noFill/>
                          </a:ln>
                          <a:solidFill>
                            <a:srgbClr val="FFFF00"/>
                          </a:solidFill>
                          <a:effectLst/>
                          <a:latin typeface="Coptic1" pitchFamily="2" charset="0"/>
                          <a:cs typeface="Arial" charset="0"/>
                        </a:rPr>
                        <a:t>nicmi</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m~p~rov</a:t>
                      </a:r>
                      <a:r>
                        <a:rPr kumimoji="0" lang="en-CA" sz="4000" b="0" i="0" u="none" strike="noStrike" cap="none" normalizeH="0" baseline="0" dirty="0">
                          <a:ln>
                            <a:noFill/>
                          </a:ln>
                          <a:solidFill>
                            <a:srgbClr val="FFFF00"/>
                          </a:solidFill>
                          <a:effectLst/>
                          <a:latin typeface="Coptic1" pitchFamily="2" charset="0"/>
                          <a:cs typeface="Arial" charset="0"/>
                        </a:rPr>
                        <a:t>/</a:t>
                      </a:r>
                      <a:r>
                        <a:rPr kumimoji="0" lang="en-CA" sz="4000" b="0" i="0" u="none" strike="noStrike" cap="none" normalizeH="0" baseline="0" dirty="0" err="1">
                          <a:ln>
                            <a:noFill/>
                          </a:ln>
                          <a:solidFill>
                            <a:srgbClr val="FFFF00"/>
                          </a:solidFill>
                          <a:effectLst/>
                          <a:latin typeface="Coptic1" pitchFamily="2" charset="0"/>
                          <a:cs typeface="Arial" charset="0"/>
                        </a:rPr>
                        <a:t>tikon</a:t>
                      </a:r>
                      <a:r>
                        <a:rPr kumimoji="0" lang="en-CA" sz="4000" b="0" i="0" u="none" strike="noStrike" cap="none" normalizeH="0" baseline="0" dirty="0">
                          <a:ln>
                            <a:noFill/>
                          </a:ln>
                          <a:solidFill>
                            <a:srgbClr val="FFFF00"/>
                          </a:solidFill>
                          <a:effectLst/>
                          <a:latin typeface="Coptic1" pitchFamily="2" charset="0"/>
                          <a:cs typeface="Arial" charset="0"/>
                        </a:rPr>
                        <a:t>.</a:t>
                      </a:r>
                      <a:endParaRPr kumimoji="0" lang="en-CA"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9B0A6495-5C83-4DF6-8856-A40180B837D2}"/>
              </a:ext>
            </a:extLst>
          </p:cNvPr>
          <p:cNvGraphicFramePr>
            <a:graphicFrameLocks noGrp="1"/>
          </p:cNvGraphicFramePr>
          <p:nvPr/>
        </p:nvGraphicFramePr>
        <p:xfrm>
          <a:off x="1524000" y="49914"/>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942642331"/>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La fête de la nativité </a:t>
                      </a:r>
                      <a:r>
                        <a:rPr lang="en-CA" sz="1800" b="0" dirty="0"/>
                        <a:t>–</a:t>
                      </a:r>
                      <a:r>
                        <a:rPr lang="ar-EG" sz="1800" b="0" dirty="0"/>
                        <a:t>عيد الميلاد </a:t>
                      </a:r>
                      <a:r>
                        <a:rPr lang="fr-CA" sz="1800" b="0" dirty="0"/>
                        <a:t>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30188279"/>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73C2E192-EBCA-447F-B164-DCC85877C0A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47741959"/>
      </p:ext>
    </p:extLst>
  </p:cSld>
  <p:clrMapOvr>
    <a:masterClrMapping/>
  </p:clrMapOvr>
  <p:transition/>
</p:sld>
</file>

<file path=ppt/slides/slide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499812410"/>
              </p:ext>
            </p:extLst>
          </p:nvPr>
        </p:nvGraphicFramePr>
        <p:xfrm>
          <a:off x="0" y="335078"/>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kern="1200" cap="none" normalizeH="0" baseline="0" dirty="0">
                          <a:ln>
                            <a:noFill/>
                          </a:ln>
                          <a:solidFill>
                            <a:schemeClr val="tx1"/>
                          </a:solidFill>
                          <a:effectLst/>
                          <a:latin typeface="Arial" charset="0"/>
                          <a:ea typeface="+mn-ea"/>
                          <a:cs typeface="Arial" charset="0"/>
                        </a:rPr>
                        <a:t>Salut à toi,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kern="1200" cap="none" normalizeH="0" baseline="0" dirty="0">
                          <a:ln>
                            <a:noFill/>
                          </a:ln>
                          <a:solidFill>
                            <a:schemeClr val="tx1"/>
                          </a:solidFill>
                          <a:effectLst/>
                          <a:latin typeface="Arial" charset="0"/>
                          <a:ea typeface="+mn-ea"/>
                          <a:cs typeface="Arial" charset="0"/>
                        </a:rPr>
                        <a:t>Bethléem la ville des prophètes, où est né le 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kern="1200" cap="none" normalizeH="0" baseline="0" dirty="0">
                          <a:ln>
                            <a:noFill/>
                          </a:ln>
                          <a:solidFill>
                            <a:schemeClr val="tx1"/>
                          </a:solidFill>
                          <a:effectLst/>
                          <a:latin typeface="Arial" charset="0"/>
                          <a:ea typeface="+mn-ea"/>
                          <a:cs typeface="Arial" charset="0"/>
                        </a:rPr>
                        <a:t>le second Adam.</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لبيت لحم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مدينة الأنبياء</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التى</a:t>
                      </a:r>
                      <a:r>
                        <a:rPr kumimoji="0" lang="ar-EG" sz="3200" b="0" i="0" u="none" strike="noStrike" cap="none" normalizeH="0" baseline="0" dirty="0">
                          <a:ln>
                            <a:noFill/>
                          </a:ln>
                          <a:solidFill>
                            <a:schemeClr val="tx1"/>
                          </a:solidFill>
                          <a:effectLst/>
                          <a:latin typeface="Arial" charset="0"/>
                          <a:cs typeface="Arial" charset="0"/>
                        </a:rPr>
                        <a:t> ولد فيها المسيح</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آدم </a:t>
                      </a:r>
                      <a:r>
                        <a:rPr kumimoji="0" lang="ar-EG" sz="3200" b="0" i="0" u="none" strike="noStrike" cap="none" normalizeH="0" baseline="0" dirty="0" err="1">
                          <a:ln>
                            <a:noFill/>
                          </a:ln>
                          <a:solidFill>
                            <a:schemeClr val="tx1"/>
                          </a:solidFill>
                          <a:effectLst/>
                          <a:latin typeface="Arial" charset="0"/>
                          <a:cs typeface="Arial" charset="0"/>
                        </a:rPr>
                        <a:t>الثانى</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B/</a:t>
                      </a:r>
                      <a:r>
                        <a:rPr kumimoji="0" lang="en-US" sz="4000" b="0" i="0" u="none" strike="noStrike" cap="none" normalizeH="0" baseline="0" dirty="0" err="1">
                          <a:ln>
                            <a:noFill/>
                          </a:ln>
                          <a:solidFill>
                            <a:srgbClr val="FFFF00"/>
                          </a:solidFill>
                          <a:effectLst/>
                          <a:latin typeface="Coptic1" pitchFamily="2" charset="0"/>
                          <a:cs typeface="Arial" charset="0"/>
                        </a:rPr>
                        <a:t>yleem</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t~polic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n~nip~rov</a:t>
                      </a:r>
                      <a:r>
                        <a:rPr kumimoji="0" lang="en-US" sz="40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y/</a:t>
                      </a:r>
                      <a:r>
                        <a:rPr kumimoji="0" lang="en-US" sz="4000" b="0" i="0" u="none" strike="noStrike" cap="none" normalizeH="0" baseline="0" dirty="0" err="1">
                          <a:ln>
                            <a:noFill/>
                          </a:ln>
                          <a:solidFill>
                            <a:srgbClr val="FFFF00"/>
                          </a:solidFill>
                          <a:effectLst/>
                          <a:latin typeface="Coptic1" pitchFamily="2" charset="0"/>
                          <a:cs typeface="Arial" charset="0"/>
                        </a:rPr>
                        <a:t>e~taumec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n~q</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pimah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c~nau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n~Adam</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CA"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15">
            <a:hlinkClick r:id="rId4" action="ppaction://hlinksldjump" highlightClick="1"/>
            <a:extLst>
              <a:ext uri="{FF2B5EF4-FFF2-40B4-BE49-F238E27FC236}">
                <a16:creationId xmlns:a16="http://schemas.microsoft.com/office/drawing/2014/main" id="{1AE16AF5-E4D0-4EA2-B557-901C392C380A}"/>
              </a:ext>
            </a:extLst>
          </p:cNvPr>
          <p:cNvSpPr>
            <a:spLocks noChangeArrowheads="1"/>
          </p:cNvSpPr>
          <p:nvPr/>
        </p:nvSpPr>
        <p:spPr bwMode="auto">
          <a:xfrm>
            <a:off x="7238998" y="4639500"/>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err="1">
                <a:solidFill>
                  <a:srgbClr val="FFFFFF"/>
                </a:solidFill>
                <a:latin typeface="Arial" charset="0"/>
                <a:cs typeface="Arial" charset="0"/>
              </a:rPr>
              <a:t>Arch.Michel</a:t>
            </a:r>
            <a:r>
              <a:rPr lang="en-CA" sz="1400" dirty="0">
                <a:solidFill>
                  <a:srgbClr val="FFFFFF"/>
                </a:solidFill>
                <a:latin typeface="Arial" charset="0"/>
                <a:cs typeface="Arial" charset="0"/>
              </a:rPr>
              <a:t> &amp; Gabriel</a:t>
            </a:r>
          </a:p>
          <a:p>
            <a:pPr lvl="0" algn="ctr" defTabSz="914400" rtl="1" fontAlgn="base">
              <a:lnSpc>
                <a:spcPct val="80000"/>
              </a:lnSpc>
              <a:spcBef>
                <a:spcPct val="0"/>
              </a:spcBef>
              <a:spcAft>
                <a:spcPct val="0"/>
              </a:spcAft>
              <a:defRPr/>
            </a:pPr>
            <a:r>
              <a:rPr lang="ar-EG" sz="1400" dirty="0">
                <a:solidFill>
                  <a:srgbClr val="FFFFFF"/>
                </a:solidFill>
                <a:latin typeface="Arial" charset="0"/>
                <a:cs typeface="Arial" charset="0"/>
              </a:rPr>
              <a:t>الملاك ميخائيل</a:t>
            </a:r>
            <a:r>
              <a:rPr lang="fr-FR" sz="1400" dirty="0">
                <a:solidFill>
                  <a:srgbClr val="FFFFFF"/>
                </a:solidFill>
                <a:latin typeface="Arial" charset="0"/>
                <a:cs typeface="Arial" charset="0"/>
              </a:rPr>
              <a:t> </a:t>
            </a:r>
            <a:r>
              <a:rPr lang="ar-EG" sz="1400" dirty="0">
                <a:solidFill>
                  <a:srgbClr val="FFFFFF"/>
                </a:solidFill>
                <a:latin typeface="Arial" charset="0"/>
                <a:cs typeface="Arial" charset="0"/>
              </a:rPr>
              <a:t>و</a:t>
            </a:r>
            <a:r>
              <a:rPr lang="fr-FR" sz="1400" dirty="0">
                <a:solidFill>
                  <a:srgbClr val="FFFFFF"/>
                </a:solidFill>
                <a:latin typeface="Arial" charset="0"/>
                <a:cs typeface="Arial" charset="0"/>
              </a:rPr>
              <a:t> </a:t>
            </a:r>
            <a:r>
              <a:rPr lang="ar-EG" sz="1400" dirty="0" err="1">
                <a:solidFill>
                  <a:srgbClr val="FFFFFF"/>
                </a:solidFill>
                <a:latin typeface="Arial" charset="0"/>
                <a:cs typeface="Arial" charset="0"/>
              </a:rPr>
              <a:t>غبريا</a:t>
            </a:r>
            <a:endParaRPr lang="en-CA" sz="1400" dirty="0">
              <a:solidFill>
                <a:srgbClr val="FFFFFF"/>
              </a:solidFill>
              <a:latin typeface="Arial" charset="0"/>
              <a:cs typeface="Arial" charset="0"/>
            </a:endParaRPr>
          </a:p>
        </p:txBody>
      </p:sp>
    </p:spTree>
    <p:extLst>
      <p:ext uri="{BB962C8B-B14F-4D97-AF65-F5344CB8AC3E}">
        <p14:creationId xmlns:p14="http://schemas.microsoft.com/office/powerpoint/2010/main" val="279934834"/>
      </p:ext>
    </p:extLst>
  </p:cSld>
  <p:clrMapOvr>
    <a:masterClrMapping/>
  </p:clrMapOvr>
  <p:transition/>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3049453574"/>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083882969"/>
      </p:ext>
    </p:extLst>
  </p:cSld>
  <p:clrMapOvr>
    <a:masterClrMapping/>
  </p:clrMapOvr>
  <p:transition/>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49470619"/>
      </p:ext>
    </p:extLst>
  </p:cSld>
  <p:clrMapOvr>
    <a:masterClrMapping/>
  </p:clrMapOvr>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52882" name="Group 18"/>
          <p:cNvGraphicFramePr>
            <a:graphicFrameLocks noGrp="1"/>
          </p:cNvGraphicFramePr>
          <p:nvPr>
            <p:extLst>
              <p:ext uri="{D42A27DB-BD31-4B8C-83A1-F6EECF244321}">
                <p14:modId xmlns:p14="http://schemas.microsoft.com/office/powerpoint/2010/main" val="1504944933"/>
              </p:ext>
            </p:extLst>
          </p:nvPr>
        </p:nvGraphicFramePr>
        <p:xfrm>
          <a:off x="0" y="1680210"/>
          <a:ext cx="9144000" cy="3291840"/>
        </p:xfrm>
        <a:graphic>
          <a:graphicData uri="http://schemas.openxmlformats.org/drawingml/2006/table">
            <a:tbl>
              <a:tblPr/>
              <a:tblGrid>
                <a:gridCol w="5609345">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tblGrid>
              <a:tr h="1097280">
                <a:tc>
                  <a:txBody>
                    <a:bodyPr/>
                    <a:lstStyle/>
                    <a:p>
                      <a:pPr marL="0" marR="0" lvl="0" indent="0" algn="just" defTabSz="914400" rtl="0" eaLnBrk="1" fontAlgn="base" latinLnBrk="0" hangingPunct="1">
                        <a:lnSpc>
                          <a:spcPct val="80000"/>
                        </a:lnSpc>
                        <a:spcBef>
                          <a:spcPct val="20000"/>
                        </a:spcBef>
                        <a:spcAft>
                          <a:spcPct val="0"/>
                        </a:spcAft>
                        <a:buClrTx/>
                        <a:buSzTx/>
                        <a:buFontTx/>
                        <a:buNone/>
                        <a:tabLst/>
                      </a:pPr>
                      <a:r>
                        <a:rPr kumimoji="0" lang="fr-CA" altLang="zh-CN" sz="2400" b="0" i="0" u="none" strike="noStrike" cap="none" normalizeH="0" baseline="0" dirty="0">
                          <a:ln>
                            <a:noFill/>
                          </a:ln>
                          <a:solidFill>
                            <a:schemeClr val="tx1"/>
                          </a:solidFill>
                          <a:effectLst/>
                          <a:latin typeface="Arial" charset="0"/>
                          <a:ea typeface="SimSun" pitchFamily="2" charset="-122"/>
                          <a:cs typeface="Arial" charset="0"/>
                        </a:rPr>
                        <a:t>Nous Te saluons et nous te supplions, toi la sainte, pleine de gloire, toujours vierge, Mère de Dieu et mère du Christ:</a:t>
                      </a:r>
                    </a:p>
                  </a:txBody>
                  <a:tcPr marL="90000" marR="90000" marT="0" marB="0" anchor="ctr" horzOverflow="overflow">
                    <a:lnL cap="flat">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السلام </a:t>
                      </a:r>
                      <a:r>
                        <a:rPr kumimoji="0" lang="ar-SA" sz="2400" b="0" i="0" u="none" strike="noStrike" cap="none" normalizeH="0" baseline="0" dirty="0" err="1">
                          <a:ln>
                            <a:noFill/>
                          </a:ln>
                          <a:solidFill>
                            <a:schemeClr val="tx1"/>
                          </a:solidFill>
                          <a:effectLst/>
                          <a:latin typeface="Arial" charset="0"/>
                          <a:cs typeface="Arial" pitchFamily="34" charset="0"/>
                        </a:rPr>
                        <a:t>لك.</a:t>
                      </a:r>
                      <a:r>
                        <a:rPr kumimoji="0" lang="ar-SA" sz="2400" b="0" i="0" u="none" strike="noStrike" cap="none" normalizeH="0" baseline="0" dirty="0">
                          <a:ln>
                            <a:noFill/>
                          </a:ln>
                          <a:solidFill>
                            <a:schemeClr val="tx1"/>
                          </a:solidFill>
                          <a:effectLst/>
                          <a:latin typeface="Arial" charset="0"/>
                          <a:cs typeface="Arial" pitchFamily="34" charset="0"/>
                        </a:rPr>
                        <a:t> نسألك أيتها القديسة الممتلئة مجدا العذراء كل حين، والدة الإله أم المسيح،</a:t>
                      </a:r>
                      <a:endParaRPr kumimoji="0" lang="en-CA" sz="24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945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9900"/>
                          </a:solidFill>
                          <a:effectLst/>
                          <a:latin typeface="Coptic1" pitchFamily="2" charset="0"/>
                          <a:cs typeface="Arial" charset="0"/>
                        </a:rPr>
                        <a:t>&lt;ere ne ten]ho </a:t>
                      </a:r>
                      <a:r>
                        <a:rPr kumimoji="0" lang="en-US" sz="3600" b="0" i="0" u="none" strike="noStrike" cap="none" normalizeH="0" baseline="0" dirty="0" err="1">
                          <a:ln>
                            <a:noFill/>
                          </a:ln>
                          <a:solidFill>
                            <a:srgbClr val="FF9900"/>
                          </a:solidFill>
                          <a:effectLst/>
                          <a:latin typeface="Coptic1" pitchFamily="2" charset="0"/>
                          <a:cs typeface="Arial" charset="0"/>
                        </a:rPr>
                        <a:t>e~ro</a:t>
                      </a:r>
                      <a:r>
                        <a:rPr kumimoji="0" lang="en-US" sz="36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9900"/>
                          </a:solidFill>
                          <a:effectLst/>
                          <a:latin typeface="Coptic1" pitchFamily="2" charset="0"/>
                          <a:cs typeface="Arial" charset="0"/>
                        </a:rPr>
                        <a:t>w~ y/</a:t>
                      </a:r>
                      <a:r>
                        <a:rPr kumimoji="0" lang="en-US" sz="3600" b="0" i="0" u="none" strike="noStrike" cap="none" normalizeH="0" baseline="0" dirty="0" err="1">
                          <a:ln>
                            <a:noFill/>
                          </a:ln>
                          <a:solidFill>
                            <a:srgbClr val="FF9900"/>
                          </a:solidFill>
                          <a:effectLst/>
                          <a:latin typeface="Coptic1" pitchFamily="2" charset="0"/>
                          <a:cs typeface="Arial" charset="0"/>
                        </a:rPr>
                        <a:t>eyouab</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eymeh</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n~w~ou</a:t>
                      </a:r>
                      <a:r>
                        <a:rPr kumimoji="0" lang="en-US" sz="36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9900"/>
                          </a:solidFill>
                          <a:effectLst/>
                          <a:latin typeface="Coptic1" pitchFamily="2" charset="0"/>
                          <a:cs typeface="Arial" charset="0"/>
                        </a:rPr>
                        <a:t>etoi</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m~paryenoc</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n~c</a:t>
                      </a:r>
                      <a:r>
                        <a:rPr kumimoji="0" lang="en-US" sz="3600" b="0" i="0" u="none" strike="noStrike" cap="none" normalizeH="0" baseline="0" dirty="0">
                          <a:ln>
                            <a:noFill/>
                          </a:ln>
                          <a:solidFill>
                            <a:srgbClr val="FF9900"/>
                          </a:solidFill>
                          <a:effectLst/>
                          <a:latin typeface="Coptic1" pitchFamily="2" charset="0"/>
                          <a:cs typeface="Arial" charset="0"/>
                        </a:rPr>
                        <a:t>/</a:t>
                      </a:r>
                      <a:r>
                        <a:rPr kumimoji="0" lang="en-US" sz="3600" b="0" i="0" u="none" strike="noStrike" cap="none" normalizeH="0" baseline="0" dirty="0" err="1">
                          <a:ln>
                            <a:noFill/>
                          </a:ln>
                          <a:solidFill>
                            <a:srgbClr val="FF9900"/>
                          </a:solidFill>
                          <a:effectLst/>
                          <a:latin typeface="Coptic1" pitchFamily="2" charset="0"/>
                          <a:cs typeface="Arial" charset="0"/>
                        </a:rPr>
                        <a:t>ou</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niben</a:t>
                      </a:r>
                      <a:r>
                        <a:rPr kumimoji="0" lang="en-US" sz="36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9900"/>
                          </a:solidFill>
                          <a:effectLst/>
                          <a:latin typeface="Coptic1" pitchFamily="2" charset="0"/>
                          <a:cs typeface="Arial" charset="0"/>
                        </a:rPr>
                        <a:t>]</a:t>
                      </a:r>
                      <a:r>
                        <a:rPr kumimoji="0" lang="en-US" sz="3600" b="0" i="0" u="none" strike="noStrike" cap="none" normalizeH="0" baseline="0" dirty="0" err="1">
                          <a:ln>
                            <a:noFill/>
                          </a:ln>
                          <a:solidFill>
                            <a:srgbClr val="FF9900"/>
                          </a:solidFill>
                          <a:effectLst/>
                          <a:latin typeface="Coptic1" pitchFamily="2" charset="0"/>
                          <a:cs typeface="Arial" charset="0"/>
                        </a:rPr>
                        <a:t>macnou</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y~mau</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m~P,#c</a:t>
                      </a:r>
                      <a:r>
                        <a:rPr kumimoji="0" lang="en-US" sz="3600" b="0" i="0" u="none" strike="noStrike" cap="none" normalizeH="0" baseline="0" dirty="0">
                          <a:ln>
                            <a:noFill/>
                          </a:ln>
                          <a:solidFill>
                            <a:srgbClr val="FF99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44"/>
          <p:cNvGraphicFramePr>
            <a:graphicFrameLocks noGrp="1"/>
          </p:cNvGraphicFramePr>
          <p:nvPr>
            <p:extLst>
              <p:ext uri="{D42A27DB-BD31-4B8C-83A1-F6EECF244321}">
                <p14:modId xmlns:p14="http://schemas.microsoft.com/office/powerpoint/2010/main" val="2326330190"/>
              </p:ext>
            </p:extLst>
          </p:nvPr>
        </p:nvGraphicFramePr>
        <p:xfrm>
          <a:off x="0" y="479519"/>
          <a:ext cx="9144000" cy="1165860"/>
        </p:xfrm>
        <a:graphic>
          <a:graphicData uri="http://schemas.openxmlformats.org/drawingml/2006/table">
            <a:tbl>
              <a:tblPr/>
              <a:tblGrid>
                <a:gridCol w="3403600">
                  <a:extLst>
                    <a:ext uri="{9D8B030D-6E8A-4147-A177-3AD203B41FA5}">
                      <a16:colId xmlns:a16="http://schemas.microsoft.com/office/drawing/2014/main" val="20000"/>
                    </a:ext>
                  </a:extLst>
                </a:gridCol>
                <a:gridCol w="3294912">
                  <a:extLst>
                    <a:ext uri="{9D8B030D-6E8A-4147-A177-3AD203B41FA5}">
                      <a16:colId xmlns:a16="http://schemas.microsoft.com/office/drawing/2014/main" val="20001"/>
                    </a:ext>
                  </a:extLst>
                </a:gridCol>
                <a:gridCol w="2445488">
                  <a:extLst>
                    <a:ext uri="{9D8B030D-6E8A-4147-A177-3AD203B41FA5}">
                      <a16:colId xmlns:a16="http://schemas.microsoft.com/office/drawing/2014/main" val="20002"/>
                    </a:ext>
                  </a:extLst>
                </a:gridCol>
              </a:tblGrid>
              <a:tr h="8915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Arial" charset="0"/>
                        </a:rPr>
                        <a:t>Qen</a:t>
                      </a:r>
                      <a:r>
                        <a:rPr kumimoji="0" lang="en-US" sz="2800" b="0" i="0" u="none" strike="noStrike" cap="none" normalizeH="0" baseline="0" dirty="0">
                          <a:ln>
                            <a:noFill/>
                          </a:ln>
                          <a:solidFill>
                            <a:srgbClr val="FF9900"/>
                          </a:solidFill>
                          <a:effectLst/>
                          <a:latin typeface="Coptic1" pitchFamily="2" charset="0"/>
                          <a:cs typeface="Arial" charset="0"/>
                        </a:rPr>
                        <a:t> </a:t>
                      </a:r>
                      <a:r>
                        <a:rPr kumimoji="0" lang="en-US" sz="2800" b="0" i="0" u="none" strike="noStrike" cap="none" normalizeH="0" baseline="0" dirty="0" err="1">
                          <a:ln>
                            <a:noFill/>
                          </a:ln>
                          <a:solidFill>
                            <a:srgbClr val="FF9900"/>
                          </a:solidFill>
                          <a:effectLst/>
                          <a:latin typeface="Coptic1" pitchFamily="2" charset="0"/>
                          <a:cs typeface="Arial" charset="0"/>
                        </a:rPr>
                        <a:t>P,#c</a:t>
                      </a:r>
                      <a:r>
                        <a:rPr kumimoji="0" lang="en-US" sz="2800" b="0" i="0" u="none" strike="noStrike" cap="none" normalizeH="0" baseline="0" dirty="0">
                          <a:ln>
                            <a:noFill/>
                          </a:ln>
                          <a:solidFill>
                            <a:srgbClr val="FF9900"/>
                          </a:solidFill>
                          <a:effectLst/>
                          <a:latin typeface="Coptic1" pitchFamily="2" charset="0"/>
                          <a:cs typeface="Arial" charset="0"/>
                        </a:rPr>
                        <a:t># I/#c# pen[</a:t>
                      </a:r>
                      <a:r>
                        <a:rPr kumimoji="0" lang="en-US" sz="2800" b="0" i="0" u="none" strike="noStrike" cap="none" normalizeH="0" baseline="0" dirty="0" err="1">
                          <a:ln>
                            <a:noFill/>
                          </a:ln>
                          <a:solidFill>
                            <a:srgbClr val="FF9900"/>
                          </a:solidFill>
                          <a:effectLst/>
                          <a:latin typeface="Coptic1" pitchFamily="2" charset="0"/>
                          <a:cs typeface="Arial" charset="0"/>
                        </a:rPr>
                        <a:t>oic</a:t>
                      </a:r>
                      <a:r>
                        <a:rPr kumimoji="0" lang="en-US" sz="2800" b="0" i="0" u="none" strike="noStrike" cap="none" normalizeH="0" baseline="0" dirty="0">
                          <a:ln>
                            <a:noFill/>
                          </a:ln>
                          <a:solidFill>
                            <a:srgbClr val="FF9900"/>
                          </a:solidFill>
                          <a:effectLst/>
                          <a:latin typeface="Coptic1" pitchFamily="2" charset="0"/>
                          <a:cs typeface="Arial" charset="0"/>
                        </a:rPr>
                        <a:t>. Am/n </a:t>
                      </a:r>
                      <a:r>
                        <a:rPr kumimoji="0" lang="en-US" sz="2800" b="0" i="0" u="none" strike="noStrike" cap="none" normalizeH="0" baseline="0" dirty="0" err="1">
                          <a:ln>
                            <a:noFill/>
                          </a:ln>
                          <a:solidFill>
                            <a:srgbClr val="FF9900"/>
                          </a:solidFill>
                          <a:effectLst/>
                          <a:latin typeface="Coptic1" pitchFamily="2" charset="0"/>
                          <a:cs typeface="Arial" charset="0"/>
                        </a:rPr>
                        <a:t>a#l</a:t>
                      </a:r>
                      <a:r>
                        <a:rPr kumimoji="0" lang="en-US" sz="2800" b="0" i="0" u="none"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400" b="0" i="0" u="none" strike="noStrike" cap="none" normalizeH="0" baseline="0" dirty="0">
                          <a:ln>
                            <a:noFill/>
                          </a:ln>
                          <a:solidFill>
                            <a:schemeClr val="tx1"/>
                          </a:solidFill>
                          <a:effectLst/>
                          <a:latin typeface="Arial" charset="0"/>
                          <a:cs typeface="Arial" charset="0"/>
                        </a:rPr>
                        <a:t>Par le Christ </a:t>
                      </a:r>
                      <a:r>
                        <a:rPr kumimoji="0" lang="en-CA" sz="2400" b="0" i="0" u="none" strike="noStrike" cap="none" normalizeH="0" baseline="0" dirty="0" err="1">
                          <a:ln>
                            <a:noFill/>
                          </a:ln>
                          <a:solidFill>
                            <a:schemeClr val="tx1"/>
                          </a:solidFill>
                          <a:effectLst/>
                          <a:latin typeface="Arial" charset="0"/>
                          <a:cs typeface="Arial" charset="0"/>
                        </a:rPr>
                        <a:t>Jésus</a:t>
                      </a:r>
                      <a:r>
                        <a:rPr kumimoji="0" lang="en-CA" sz="2400" b="0" i="0" u="none" strike="noStrike" cap="none" normalizeH="0" baseline="0" dirty="0">
                          <a:ln>
                            <a:noFill/>
                          </a:ln>
                          <a:solidFill>
                            <a:schemeClr val="tx1"/>
                          </a:solidFill>
                          <a:effectLst/>
                          <a:latin typeface="Arial" charset="0"/>
                          <a:cs typeface="Arial" charset="0"/>
                        </a:rPr>
                        <a:t> </a:t>
                      </a:r>
                      <a:r>
                        <a:rPr kumimoji="0" lang="en-CA" sz="2400" b="0" i="0" u="none" strike="noStrike" cap="none" normalizeH="0" baseline="0" dirty="0" err="1">
                          <a:ln>
                            <a:noFill/>
                          </a:ln>
                          <a:solidFill>
                            <a:schemeClr val="tx1"/>
                          </a:solidFill>
                          <a:effectLst/>
                          <a:latin typeface="Arial" charset="0"/>
                          <a:cs typeface="Arial" charset="0"/>
                        </a:rPr>
                        <a:t>notre</a:t>
                      </a:r>
                      <a:r>
                        <a:rPr kumimoji="0" lang="en-CA" sz="2400" b="0" i="0" u="none" strike="noStrike" cap="none" normalizeH="0" baseline="0" dirty="0">
                          <a:ln>
                            <a:noFill/>
                          </a:ln>
                          <a:solidFill>
                            <a:schemeClr val="tx1"/>
                          </a:solidFill>
                          <a:effectLst/>
                          <a:latin typeface="Arial" charset="0"/>
                          <a:cs typeface="Arial" charset="0"/>
                        </a:rPr>
                        <a:t> Seigneur, Amen </a:t>
                      </a:r>
                      <a:r>
                        <a:rPr kumimoji="0" lang="en-CA" sz="2400" b="0" i="0" u="none" strike="noStrike" cap="none" normalizeH="0" baseline="0" dirty="0" err="1">
                          <a:ln>
                            <a:noFill/>
                          </a:ln>
                          <a:solidFill>
                            <a:schemeClr val="tx1"/>
                          </a:solidFill>
                          <a:effectLst/>
                          <a:latin typeface="Arial" charset="0"/>
                          <a:cs typeface="Arial" charset="0"/>
                        </a:rPr>
                        <a:t>Alléluia</a:t>
                      </a:r>
                      <a:r>
                        <a:rPr kumimoji="0" lang="en-C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بالمسيح يسوع ربنا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087B5709-A256-41D5-9003-1170A43176D7}"/>
              </a:ext>
            </a:extLst>
          </p:cNvPr>
          <p:cNvGraphicFramePr>
            <a:graphicFrameLocks noGrp="1"/>
          </p:cNvGraphicFramePr>
          <p:nvPr/>
        </p:nvGraphicFramePr>
        <p:xfrm>
          <a:off x="1485900" y="4336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0887992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i="0" dirty="0"/>
                        <a:t>Introduction aux doxologies</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55214370"/>
                  </a:ext>
                </a:extLst>
              </a:tr>
            </a:tbl>
          </a:graphicData>
        </a:graphic>
      </p:graphicFrame>
    </p:spTree>
  </p:cSld>
  <p:clrMapOvr>
    <a:masterClrMapping/>
  </p:clrMapOvr>
  <p:transition/>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34696310"/>
      </p:ext>
    </p:extLst>
  </p:cSld>
  <p:clrMapOvr>
    <a:masterClrMapping/>
  </p:clrMapOvr>
  <p:transition/>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28004036"/>
      </p:ext>
    </p:extLst>
  </p:cSld>
  <p:clrMapOvr>
    <a:masterClrMapping/>
  </p:clrMapOvr>
  <p:transition/>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2209621202"/>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18435090"/>
      </p:ext>
    </p:extLst>
  </p:cSld>
  <p:clrMapOvr>
    <a:masterClrMapping/>
  </p:clrMapOvr>
  <p:transition/>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extLst>
              <p:ext uri="{D42A27DB-BD31-4B8C-83A1-F6EECF244321}">
                <p14:modId xmlns:p14="http://schemas.microsoft.com/office/powerpoint/2010/main" val="309600082"/>
              </p:ext>
            </p:extLst>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vins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795521795"/>
      </p:ext>
    </p:extLst>
  </p:cSld>
  <p:clrMapOvr>
    <a:masterClrMapping/>
  </p:clrMapOvr>
  <p:transition/>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04231704"/>
      </p:ext>
    </p:extLst>
  </p:cSld>
  <p:clrMapOvr>
    <a:masterClrMapping/>
  </p:clrMapOvr>
  <p:transition/>
</p:sld>
</file>

<file path=ppt/slides/slide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16067" name="Group 35"/>
          <p:cNvGraphicFramePr>
            <a:graphicFrameLocks noGrp="1"/>
          </p:cNvGraphicFramePr>
          <p:nvPr>
            <p:extLst>
              <p:ext uri="{D42A27DB-BD31-4B8C-83A1-F6EECF244321}">
                <p14:modId xmlns:p14="http://schemas.microsoft.com/office/powerpoint/2010/main" val="741455875"/>
              </p:ext>
            </p:extLst>
          </p:nvPr>
        </p:nvGraphicFramePr>
        <p:xfrm>
          <a:off x="0" y="433578"/>
          <a:ext cx="9144000" cy="4373372"/>
        </p:xfrm>
        <a:graphic>
          <a:graphicData uri="http://schemas.openxmlformats.org/drawingml/2006/table">
            <a:tbl>
              <a:tblPr/>
              <a:tblGrid>
                <a:gridCol w="5353373">
                  <a:extLst>
                    <a:ext uri="{9D8B030D-6E8A-4147-A177-3AD203B41FA5}">
                      <a16:colId xmlns:a16="http://schemas.microsoft.com/office/drawing/2014/main" val="20000"/>
                    </a:ext>
                  </a:extLst>
                </a:gridCol>
                <a:gridCol w="3790627">
                  <a:extLst>
                    <a:ext uri="{9D8B030D-6E8A-4147-A177-3AD203B41FA5}">
                      <a16:colId xmlns:a16="http://schemas.microsoft.com/office/drawing/2014/main" val="20001"/>
                    </a:ext>
                  </a:extLst>
                </a:gridCol>
              </a:tblGrid>
              <a:tr h="181316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huitième jour, de Sa naissance glorieuse, Il reçut la circoncision, selon la Loi.</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في اليوم الثامن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لميلاده المجيد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قبل إليه الختان</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كعاده الناموس.</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6021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Q</a:t>
                      </a:r>
                      <a:r>
                        <a:rPr kumimoji="0" lang="en-US" sz="4000" b="0" i="0" u="none" strike="noStrike" cap="none" normalizeH="0" baseline="0" dirty="0" err="1">
                          <a:ln>
                            <a:noFill/>
                          </a:ln>
                          <a:solidFill>
                            <a:srgbClr val="FFFF00"/>
                          </a:solidFill>
                          <a:effectLst/>
                          <a:latin typeface="Coptic1" pitchFamily="2" charset="0"/>
                          <a:cs typeface="Arial" charset="0"/>
                        </a:rPr>
                        <a:t>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pimah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s~m</a:t>
                      </a:r>
                      <a:r>
                        <a:rPr kumimoji="0" lang="en-US" sz="4000" b="0" i="0" u="none" strike="noStrike" cap="none" normalizeH="0" baseline="0" dirty="0">
                          <a:ln>
                            <a:noFill/>
                          </a:ln>
                          <a:solidFill>
                            <a:srgbClr val="FFFF00"/>
                          </a:solidFill>
                          <a:effectLst/>
                          <a:latin typeface="Coptic1" pitchFamily="2" charset="0"/>
                          <a:cs typeface="Arial" charset="0"/>
                        </a:rPr>
                        <a:t>/n </a:t>
                      </a:r>
                      <a:r>
                        <a:rPr kumimoji="0" lang="en-US" sz="4000" b="0" i="0" u="none" strike="noStrike" cap="none" normalizeH="0" baseline="0" dirty="0" err="1">
                          <a:ln>
                            <a:noFill/>
                          </a:ln>
                          <a:solidFill>
                            <a:srgbClr val="FFFF00"/>
                          </a:solidFill>
                          <a:effectLst/>
                          <a:latin typeface="Coptic1" pitchFamily="2" charset="0"/>
                          <a:cs typeface="Arial" charset="0"/>
                        </a:rPr>
                        <a:t>n~e~hoo~u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pefjinmici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m~paradoxon</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afswp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m~picebi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kata </a:t>
                      </a:r>
                      <a:r>
                        <a:rPr kumimoji="0" lang="en-US" sz="4000" b="0" i="0" u="none" strike="noStrike" cap="none" normalizeH="0" baseline="0" dirty="0" err="1">
                          <a:ln>
                            <a:noFill/>
                          </a:ln>
                          <a:solidFill>
                            <a:srgbClr val="FFFF00"/>
                          </a:solidFill>
                          <a:effectLst/>
                          <a:latin typeface="Coptic1" pitchFamily="2" charset="0"/>
                          <a:cs typeface="Arial" charset="0"/>
                        </a:rPr>
                        <a:t>petc~se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m~pinomoc</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E37BBF71-40D0-44CE-A29E-0191C46D57B9}"/>
              </a:ext>
            </a:extLst>
          </p:cNvPr>
          <p:cNvGraphicFramePr>
            <a:graphicFrameLocks noGrp="1"/>
          </p:cNvGraphicFramePr>
          <p:nvPr/>
        </p:nvGraphicFramePr>
        <p:xfrm>
          <a:off x="1742114" y="4114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31035046"/>
                    </a:ext>
                  </a:extLst>
                </a:gridCol>
              </a:tblGrid>
              <a:tr h="278130">
                <a:tc>
                  <a:txBody>
                    <a:bodyPr/>
                    <a:lstStyle/>
                    <a:p>
                      <a:pPr algn="ctr"/>
                      <a:r>
                        <a:rPr lang="fr-CA" sz="1800" b="0" dirty="0"/>
                        <a:t>La fête de la circoncision  </a:t>
                      </a:r>
                      <a:r>
                        <a:rPr lang="en-CA" sz="1800" b="0" dirty="0"/>
                        <a:t>–  </a:t>
                      </a:r>
                      <a:r>
                        <a:rPr lang="ar-EG" sz="1800" b="0" dirty="0"/>
                        <a:t>عيد الختان</a:t>
                      </a:r>
                      <a:r>
                        <a:rPr lang="fr-FR" sz="1800" b="0" dirty="0"/>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8953780"/>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16A428C1-E619-4C25-AF52-7E5E2ACC465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49825542-253E-4CA9-A0AA-AD3FCB94C6A4}"/>
              </a:ext>
            </a:extLst>
          </p:cNvPr>
          <p:cNvSpPr/>
          <p:nvPr/>
        </p:nvSpPr>
        <p:spPr bwMode="auto">
          <a:xfrm>
            <a:off x="644990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6" name="AutoShape 15">
            <a:hlinkClick r:id="rId5" action="ppaction://hlinksldjump" highlightClick="1"/>
            <a:extLst>
              <a:ext uri="{FF2B5EF4-FFF2-40B4-BE49-F238E27FC236}">
                <a16:creationId xmlns:a16="http://schemas.microsoft.com/office/drawing/2014/main" id="{F768E95A-01E8-4715-9E37-D49DC88EFE36}"/>
              </a:ext>
            </a:extLst>
          </p:cNvPr>
          <p:cNvSpPr>
            <a:spLocks noChangeArrowheads="1"/>
          </p:cNvSpPr>
          <p:nvPr/>
        </p:nvSpPr>
        <p:spPr bwMode="auto">
          <a:xfrm>
            <a:off x="7525172" y="4558452"/>
            <a:ext cx="1618827" cy="585047"/>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rtl="1" fontAlgn="base">
              <a:lnSpc>
                <a:spcPct val="80000"/>
              </a:lnSpc>
              <a:spcBef>
                <a:spcPct val="0"/>
              </a:spcBef>
              <a:spcAft>
                <a:spcPct val="0"/>
              </a:spcAft>
              <a:defRPr/>
            </a:pPr>
            <a:r>
              <a:rPr lang="en-CA" sz="1400" dirty="0" err="1">
                <a:latin typeface="Arial" charset="0"/>
                <a:cs typeface="Arial" charset="0"/>
              </a:rPr>
              <a:t>Vierge</a:t>
            </a:r>
            <a:r>
              <a:rPr lang="en-CA" sz="1400" dirty="0">
                <a:latin typeface="Arial" charset="0"/>
                <a:cs typeface="Arial" charset="0"/>
              </a:rPr>
              <a:t> Marie</a:t>
            </a:r>
          </a:p>
          <a:p>
            <a:pPr lvl="0" algn="ctr" defTabSz="914400" rtl="1" fontAlgn="base">
              <a:lnSpc>
                <a:spcPct val="80000"/>
              </a:lnSpc>
              <a:spcBef>
                <a:spcPct val="0"/>
              </a:spcBef>
              <a:spcAft>
                <a:spcPct val="0"/>
              </a:spcAft>
              <a:defRPr/>
            </a:pPr>
            <a:r>
              <a:rPr kumimoji="0" lang="fr-FR" sz="1400" b="0" i="0" u="none" strike="noStrike" cap="none" normalizeH="0" baseline="0" dirty="0">
                <a:ln>
                  <a:noFill/>
                </a:ln>
                <a:effectLst/>
                <a:latin typeface="Coptic1" pitchFamily="2" charset="0"/>
                <a:cs typeface="Arial" charset="0"/>
              </a:rPr>
              <a:t>&lt;</a:t>
            </a:r>
            <a:r>
              <a:rPr kumimoji="0" lang="fr-FR" sz="1400" b="0" i="0" u="none" strike="noStrike" cap="none" normalizeH="0" baseline="0" dirty="0" err="1">
                <a:ln>
                  <a:noFill/>
                </a:ln>
                <a:effectLst/>
                <a:latin typeface="Coptic1" pitchFamily="2" charset="0"/>
                <a:cs typeface="Arial" charset="0"/>
              </a:rPr>
              <a:t>ere</a:t>
            </a:r>
            <a:r>
              <a:rPr kumimoji="0" lang="fr-FR" sz="1400" b="0" i="0" u="none" strike="noStrike" cap="none" normalizeH="0" baseline="0" dirty="0">
                <a:ln>
                  <a:noFill/>
                </a:ln>
                <a:effectLst/>
                <a:latin typeface="Coptic1" pitchFamily="2" charset="0"/>
                <a:cs typeface="Arial" charset="0"/>
              </a:rPr>
              <a:t> ne Maria</a:t>
            </a:r>
            <a:endParaRPr lang="en-CA" sz="1400" dirty="0">
              <a:latin typeface="Arial" charset="0"/>
              <a:cs typeface="Arial" charset="0"/>
            </a:endParaRPr>
          </a:p>
          <a:p>
            <a:pPr lvl="0" algn="ctr" defTabSz="914400" rtl="1" fontAlgn="base">
              <a:lnSpc>
                <a:spcPct val="80000"/>
              </a:lnSpc>
              <a:spcBef>
                <a:spcPct val="0"/>
              </a:spcBef>
              <a:spcAft>
                <a:spcPct val="0"/>
              </a:spcAft>
              <a:defRPr/>
            </a:pPr>
            <a:r>
              <a:rPr kumimoji="0" lang="ar-EG" sz="1400" b="0" i="0" u="none" strike="noStrike" cap="none" normalizeH="0" baseline="0" dirty="0">
                <a:ln>
                  <a:noFill/>
                </a:ln>
                <a:effectLst/>
                <a:latin typeface="Arial" charset="0"/>
                <a:cs typeface="Arial" charset="0"/>
              </a:rPr>
              <a:t>العذراء</a:t>
            </a:r>
            <a:endParaRPr lang="en-CA" sz="1400" dirty="0">
              <a:latin typeface="Arial" charset="0"/>
              <a:cs typeface="Arial" charset="0"/>
            </a:endParaRPr>
          </a:p>
        </p:txBody>
      </p:sp>
    </p:spTree>
    <p:extLst>
      <p:ext uri="{BB962C8B-B14F-4D97-AF65-F5344CB8AC3E}">
        <p14:creationId xmlns:p14="http://schemas.microsoft.com/office/powerpoint/2010/main" val="763104747"/>
      </p:ext>
    </p:extLst>
  </p:cSld>
  <p:clrMapOvr>
    <a:masterClrMapping/>
  </p:clrMapOvr>
  <p:transition/>
</p:sld>
</file>

<file path=ppt/slides/slide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4152341179"/>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1956967209"/>
      </p:ext>
    </p:extLst>
  </p:cSld>
  <p:clrMapOvr>
    <a:masterClrMapping/>
  </p:clrMapOvr>
  <p:transition/>
</p:sld>
</file>

<file path=ppt/slides/slide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48260060"/>
      </p:ext>
    </p:extLst>
  </p:cSld>
  <p:clrMapOvr>
    <a:masterClrMapping/>
  </p:clrMapOvr>
  <p:transition/>
</p:sld>
</file>

<file path=ppt/slides/slide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79066776"/>
      </p:ext>
    </p:extLst>
  </p:cSld>
  <p:clrMapOvr>
    <a:masterClrMapping/>
  </p:clrMapOvr>
  <p:transition/>
</p:sld>
</file>

<file path=ppt/slides/slide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95547937"/>
      </p:ext>
    </p:extLst>
  </p:cSld>
  <p:clrMapOvr>
    <a:masterClrMapping/>
  </p:clrMapOvr>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54914" name="Group 2"/>
          <p:cNvGraphicFramePr>
            <a:graphicFrameLocks noGrp="1"/>
          </p:cNvGraphicFramePr>
          <p:nvPr>
            <p:extLst>
              <p:ext uri="{D42A27DB-BD31-4B8C-83A1-F6EECF244321}">
                <p14:modId xmlns:p14="http://schemas.microsoft.com/office/powerpoint/2010/main" val="1220152684"/>
              </p:ext>
            </p:extLst>
          </p:nvPr>
        </p:nvGraphicFramePr>
        <p:xfrm>
          <a:off x="0" y="140971"/>
          <a:ext cx="9144000" cy="2338561"/>
        </p:xfrm>
        <a:graphic>
          <a:graphicData uri="http://schemas.openxmlformats.org/drawingml/2006/table">
            <a:tbl>
              <a:tblPr/>
              <a:tblGrid>
                <a:gridCol w="5048250">
                  <a:extLst>
                    <a:ext uri="{9D8B030D-6E8A-4147-A177-3AD203B41FA5}">
                      <a16:colId xmlns:a16="http://schemas.microsoft.com/office/drawing/2014/main" val="20000"/>
                    </a:ext>
                  </a:extLst>
                </a:gridCol>
                <a:gridCol w="4095750">
                  <a:extLst>
                    <a:ext uri="{9D8B030D-6E8A-4147-A177-3AD203B41FA5}">
                      <a16:colId xmlns:a16="http://schemas.microsoft.com/office/drawing/2014/main" val="20001"/>
                    </a:ext>
                  </a:extLst>
                </a:gridCol>
              </a:tblGrid>
              <a:tr h="789703">
                <a:tc>
                  <a:txBody>
                    <a:bodyPr/>
                    <a:lstStyle/>
                    <a:p>
                      <a:pPr marL="0" marR="0" lvl="0" indent="0" algn="l" defTabSz="914400" rtl="0" eaLnBrk="1" fontAlgn="base" latinLnBrk="0" hangingPunct="1">
                        <a:lnSpc>
                          <a:spcPct val="8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ea typeface="SimSun" pitchFamily="2" charset="-122"/>
                          <a:cs typeface="Arial" charset="0"/>
                        </a:rPr>
                        <a:t>Fais</a:t>
                      </a:r>
                      <a:r>
                        <a:rPr kumimoji="0" lang="en-US" sz="2400" b="0" i="0" u="none" strike="noStrike" cap="none" normalizeH="0" baseline="0" dirty="0">
                          <a:ln>
                            <a:noFill/>
                          </a:ln>
                          <a:solidFill>
                            <a:schemeClr val="tx1"/>
                          </a:solidFill>
                          <a:effectLst/>
                          <a:latin typeface="Arial" charset="0"/>
                          <a:ea typeface="SimSun" pitchFamily="2" charset="-122"/>
                          <a:cs typeface="Arial" charset="0"/>
                        </a:rPr>
                        <a:t> </a:t>
                      </a:r>
                      <a:r>
                        <a:rPr kumimoji="0" lang="en-US" sz="2400" b="0" i="0" u="none" strike="noStrike" cap="none" normalizeH="0" baseline="0" dirty="0" err="1">
                          <a:ln>
                            <a:noFill/>
                          </a:ln>
                          <a:solidFill>
                            <a:schemeClr val="tx1"/>
                          </a:solidFill>
                          <a:effectLst/>
                          <a:latin typeface="Arial" charset="0"/>
                          <a:ea typeface="SimSun" pitchFamily="2" charset="-122"/>
                          <a:cs typeface="Arial" charset="0"/>
                        </a:rPr>
                        <a:t>monter</a:t>
                      </a:r>
                      <a:r>
                        <a:rPr kumimoji="0" lang="en-US" sz="2400" b="0" i="0" u="none" strike="noStrike" cap="none" normalizeH="0" baseline="0" dirty="0">
                          <a:ln>
                            <a:noFill/>
                          </a:ln>
                          <a:solidFill>
                            <a:schemeClr val="tx1"/>
                          </a:solidFill>
                          <a:effectLst/>
                          <a:latin typeface="Arial" charset="0"/>
                          <a:ea typeface="SimSun" pitchFamily="2" charset="-122"/>
                          <a:cs typeface="Arial" charset="0"/>
                        </a:rPr>
                        <a:t> </a:t>
                      </a:r>
                      <a:r>
                        <a:rPr kumimoji="0" lang="en-US" sz="2400" b="0" i="0" u="none" strike="noStrike" cap="none" normalizeH="0" baseline="0" dirty="0" err="1">
                          <a:ln>
                            <a:noFill/>
                          </a:ln>
                          <a:solidFill>
                            <a:schemeClr val="tx1"/>
                          </a:solidFill>
                          <a:effectLst/>
                          <a:latin typeface="Arial" charset="0"/>
                          <a:ea typeface="SimSun" pitchFamily="2" charset="-122"/>
                          <a:cs typeface="Arial" charset="0"/>
                        </a:rPr>
                        <a:t>nos</a:t>
                      </a:r>
                      <a:r>
                        <a:rPr kumimoji="0" lang="en-US" sz="2400" b="0" i="0" u="none" strike="noStrike" cap="none" normalizeH="0" baseline="0" dirty="0">
                          <a:ln>
                            <a:noFill/>
                          </a:ln>
                          <a:solidFill>
                            <a:schemeClr val="tx1"/>
                          </a:solidFill>
                          <a:effectLst/>
                          <a:latin typeface="Arial" charset="0"/>
                          <a:ea typeface="SimSun" pitchFamily="2" charset="-122"/>
                          <a:cs typeface="Arial" charset="0"/>
                        </a:rPr>
                        <a:t> </a:t>
                      </a:r>
                      <a:r>
                        <a:rPr kumimoji="0" lang="en-US" sz="2400" b="0" i="0" u="none" strike="noStrike" cap="none" normalizeH="0" baseline="0" dirty="0" err="1">
                          <a:ln>
                            <a:noFill/>
                          </a:ln>
                          <a:solidFill>
                            <a:schemeClr val="tx1"/>
                          </a:solidFill>
                          <a:effectLst/>
                          <a:latin typeface="Arial" charset="0"/>
                          <a:ea typeface="SimSun" pitchFamily="2" charset="-122"/>
                          <a:cs typeface="Arial" charset="0"/>
                        </a:rPr>
                        <a:t>prières</a:t>
                      </a:r>
                      <a:r>
                        <a:rPr kumimoji="0" lang="en-US" sz="2400" b="0" i="0" u="none" strike="noStrike" cap="none" normalizeH="0" baseline="0" dirty="0">
                          <a:ln>
                            <a:noFill/>
                          </a:ln>
                          <a:solidFill>
                            <a:schemeClr val="tx1"/>
                          </a:solidFill>
                          <a:effectLst/>
                          <a:latin typeface="Arial" charset="0"/>
                          <a:ea typeface="SimSun" pitchFamily="2" charset="-122"/>
                          <a:cs typeface="Arial" charset="0"/>
                        </a:rPr>
                        <a:t> </a:t>
                      </a:r>
                      <a:r>
                        <a:rPr kumimoji="0" lang="en-US" sz="2400" b="0" i="0" u="none" strike="noStrike" cap="none" normalizeH="0" baseline="0" dirty="0" err="1">
                          <a:ln>
                            <a:noFill/>
                          </a:ln>
                          <a:solidFill>
                            <a:schemeClr val="tx1"/>
                          </a:solidFill>
                          <a:effectLst/>
                          <a:latin typeface="Arial" charset="0"/>
                          <a:ea typeface="SimSun" pitchFamily="2" charset="-122"/>
                          <a:cs typeface="Arial" charset="0"/>
                        </a:rPr>
                        <a:t>vers</a:t>
                      </a:r>
                      <a:r>
                        <a:rPr kumimoji="0" lang="en-US" sz="2400" b="0" i="0" u="none" strike="noStrike" cap="none" normalizeH="0" baseline="0" dirty="0">
                          <a:ln>
                            <a:noFill/>
                          </a:ln>
                          <a:solidFill>
                            <a:schemeClr val="tx1"/>
                          </a:solidFill>
                          <a:effectLst/>
                          <a:latin typeface="Arial" charset="0"/>
                          <a:ea typeface="SimSun" pitchFamily="2" charset="-122"/>
                          <a:cs typeface="Arial" charset="0"/>
                        </a:rPr>
                        <a:t> ton </a:t>
                      </a:r>
                      <a:r>
                        <a:rPr kumimoji="0" lang="en-US" sz="2400" b="0" i="0" u="none" strike="noStrike" cap="none" normalizeH="0" baseline="0" dirty="0" err="1">
                          <a:ln>
                            <a:noFill/>
                          </a:ln>
                          <a:solidFill>
                            <a:schemeClr val="tx1"/>
                          </a:solidFill>
                          <a:effectLst/>
                          <a:latin typeface="Arial" charset="0"/>
                          <a:ea typeface="SimSun" pitchFamily="2" charset="-122"/>
                          <a:cs typeface="Arial" charset="0"/>
                        </a:rPr>
                        <a:t>Fils</a:t>
                      </a:r>
                      <a:r>
                        <a:rPr kumimoji="0" lang="en-US" sz="2400" b="0" i="0" u="none" strike="noStrike" cap="none" normalizeH="0" baseline="0" dirty="0">
                          <a:ln>
                            <a:noFill/>
                          </a:ln>
                          <a:solidFill>
                            <a:schemeClr val="tx1"/>
                          </a:solidFill>
                          <a:effectLst/>
                          <a:latin typeface="Arial" charset="0"/>
                          <a:ea typeface="SimSun" pitchFamily="2" charset="-122"/>
                          <a:cs typeface="Arial" charset="0"/>
                        </a:rPr>
                        <a:t> bien-</a:t>
                      </a:r>
                      <a:r>
                        <a:rPr kumimoji="0" lang="en-US" sz="2400" b="0" i="0" u="none" strike="noStrike" cap="none" normalizeH="0" baseline="0" dirty="0" err="1">
                          <a:ln>
                            <a:noFill/>
                          </a:ln>
                          <a:solidFill>
                            <a:schemeClr val="tx1"/>
                          </a:solidFill>
                          <a:effectLst/>
                          <a:latin typeface="Arial" charset="0"/>
                          <a:ea typeface="SimSun" pitchFamily="2" charset="-122"/>
                          <a:cs typeface="Arial" charset="0"/>
                        </a:rPr>
                        <a:t>aimé</a:t>
                      </a:r>
                      <a:r>
                        <a:rPr kumimoji="0" lang="en-US" sz="2400" b="0" i="0" u="none" strike="noStrike" cap="none" normalizeH="0" baseline="0" dirty="0">
                          <a:ln>
                            <a:noFill/>
                          </a:ln>
                          <a:solidFill>
                            <a:schemeClr val="tx1"/>
                          </a:solidFill>
                          <a:effectLst/>
                          <a:latin typeface="Arial" charset="0"/>
                          <a:ea typeface="SimSun" pitchFamily="2" charset="-122"/>
                          <a:cs typeface="Arial" charset="0"/>
                        </a:rPr>
                        <a:t> pour </a:t>
                      </a:r>
                      <a:r>
                        <a:rPr kumimoji="0" lang="en-US" sz="2400" b="0" i="0" u="none" strike="noStrike" cap="none" normalizeH="0" baseline="0" dirty="0" err="1">
                          <a:ln>
                            <a:noFill/>
                          </a:ln>
                          <a:solidFill>
                            <a:schemeClr val="tx1"/>
                          </a:solidFill>
                          <a:effectLst/>
                          <a:latin typeface="Arial" charset="0"/>
                          <a:ea typeface="SimSun" pitchFamily="2" charset="-122"/>
                          <a:cs typeface="Arial" charset="0"/>
                        </a:rPr>
                        <a:t>qu’Il</a:t>
                      </a:r>
                      <a:r>
                        <a:rPr kumimoji="0" lang="en-US" sz="2400" b="0" i="0" u="none" strike="noStrike" cap="none" normalizeH="0" baseline="0" dirty="0">
                          <a:ln>
                            <a:noFill/>
                          </a:ln>
                          <a:solidFill>
                            <a:schemeClr val="tx1"/>
                          </a:solidFill>
                          <a:effectLst/>
                          <a:latin typeface="Arial" charset="0"/>
                          <a:ea typeface="SimSun" pitchFamily="2" charset="-122"/>
                          <a:cs typeface="Arial" charset="0"/>
                        </a:rPr>
                        <a:t> nous </a:t>
                      </a:r>
                      <a:r>
                        <a:rPr kumimoji="0" lang="en-US" sz="2400" b="0" i="0" u="none" strike="noStrike" cap="none" normalizeH="0" baseline="0" dirty="0" err="1">
                          <a:ln>
                            <a:noFill/>
                          </a:ln>
                          <a:solidFill>
                            <a:schemeClr val="tx1"/>
                          </a:solidFill>
                          <a:effectLst/>
                          <a:latin typeface="Arial" charset="0"/>
                          <a:ea typeface="SimSun" pitchFamily="2" charset="-122"/>
                          <a:cs typeface="Arial" charset="0"/>
                        </a:rPr>
                        <a:t>pardonne</a:t>
                      </a:r>
                      <a:r>
                        <a:rPr kumimoji="0" lang="en-US" sz="2400" b="0" i="0" u="none" strike="noStrike" cap="none" normalizeH="0" baseline="0" dirty="0">
                          <a:ln>
                            <a:noFill/>
                          </a:ln>
                          <a:solidFill>
                            <a:schemeClr val="tx1"/>
                          </a:solidFill>
                          <a:effectLst/>
                          <a:latin typeface="Arial" charset="0"/>
                          <a:ea typeface="SimSun" pitchFamily="2" charset="-122"/>
                          <a:cs typeface="Arial" charset="0"/>
                        </a:rPr>
                        <a:t> </a:t>
                      </a:r>
                      <a:r>
                        <a:rPr kumimoji="0" lang="en-US" sz="2400" b="0" i="0" u="none" strike="noStrike" cap="none" normalizeH="0" baseline="0" dirty="0" err="1">
                          <a:ln>
                            <a:noFill/>
                          </a:ln>
                          <a:solidFill>
                            <a:schemeClr val="tx1"/>
                          </a:solidFill>
                          <a:effectLst/>
                          <a:latin typeface="Arial" charset="0"/>
                          <a:ea typeface="SimSun" pitchFamily="2" charset="-122"/>
                          <a:cs typeface="Arial" charset="0"/>
                        </a:rPr>
                        <a:t>nos</a:t>
                      </a:r>
                      <a:r>
                        <a:rPr kumimoji="0" lang="en-US" sz="2400" b="0" i="0" u="none" strike="noStrike" cap="none" normalizeH="0" baseline="0" dirty="0">
                          <a:ln>
                            <a:noFill/>
                          </a:ln>
                          <a:solidFill>
                            <a:schemeClr val="tx1"/>
                          </a:solidFill>
                          <a:effectLst/>
                          <a:latin typeface="Arial" charset="0"/>
                          <a:ea typeface="SimSun" pitchFamily="2" charset="-122"/>
                          <a:cs typeface="Arial" charset="0"/>
                        </a:rPr>
                        <a:t> </a:t>
                      </a:r>
                      <a:r>
                        <a:rPr kumimoji="0" lang="en-US" sz="2400" b="0" i="0" u="none" strike="noStrike" cap="none" normalizeH="0" baseline="0" dirty="0" err="1">
                          <a:ln>
                            <a:noFill/>
                          </a:ln>
                          <a:solidFill>
                            <a:schemeClr val="tx1"/>
                          </a:solidFill>
                          <a:effectLst/>
                          <a:latin typeface="Arial" charset="0"/>
                          <a:ea typeface="SimSun" pitchFamily="2" charset="-122"/>
                          <a:cs typeface="Arial" charset="0"/>
                        </a:rPr>
                        <a:t>péchés</a:t>
                      </a:r>
                      <a:r>
                        <a:rPr kumimoji="0" lang="en-US" sz="2400" b="0" i="0" u="none" strike="noStrike" cap="none" normalizeH="0" baseline="0" dirty="0">
                          <a:ln>
                            <a:noFill/>
                          </a:ln>
                          <a:solidFill>
                            <a:schemeClr val="tx1"/>
                          </a:solidFill>
                          <a:effectLst/>
                          <a:latin typeface="Arial" charset="0"/>
                          <a:ea typeface="SimSun" pitchFamily="2" charset="-122"/>
                          <a:cs typeface="Arial" charset="0"/>
                        </a:rPr>
                        <a: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أصعدي صلواتنا</a:t>
                      </a:r>
                      <a:endParaRPr kumimoji="0" lang="ar-EG" sz="24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 إلى ابنك الحبيب</a:t>
                      </a:r>
                      <a:r>
                        <a:rPr kumimoji="0" lang="fr-FR" sz="2400" b="0" i="0" u="none" strike="noStrike" cap="none" normalizeH="0" baseline="0" dirty="0">
                          <a:ln>
                            <a:noFill/>
                          </a:ln>
                          <a:solidFill>
                            <a:schemeClr val="tx1"/>
                          </a:solidFill>
                          <a:effectLst/>
                          <a:latin typeface="Arial" charset="0"/>
                          <a:cs typeface="Arial" pitchFamily="34" charset="0"/>
                        </a:rPr>
                        <a:t> </a:t>
                      </a:r>
                      <a:r>
                        <a:rPr kumimoji="0" lang="ar-SA" sz="2400" b="0" i="0" u="none" strike="noStrike" cap="none" normalizeH="0" baseline="0" dirty="0">
                          <a:ln>
                            <a:noFill/>
                          </a:ln>
                          <a:solidFill>
                            <a:schemeClr val="tx1"/>
                          </a:solidFill>
                          <a:effectLst/>
                          <a:latin typeface="Arial" charset="0"/>
                          <a:cs typeface="Arial" pitchFamily="34" charset="0"/>
                        </a:rPr>
                        <a:t>ليغفر لنا خطايانا</a:t>
                      </a:r>
                      <a:r>
                        <a:rPr kumimoji="0" lang="ar-EG" sz="2400" b="0" i="0" u="none" strike="noStrike" cap="none" normalizeH="0" baseline="0" dirty="0">
                          <a:ln>
                            <a:noFill/>
                          </a:ln>
                          <a:solidFill>
                            <a:schemeClr val="tx1"/>
                          </a:solidFill>
                          <a:effectLst/>
                          <a:latin typeface="Arial" charset="0"/>
                          <a:cs typeface="Arial" pitchFamily="34" charset="0"/>
                        </a:rPr>
                        <a:t>.</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39215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400" b="0" i="0" u="none" strike="noStrike" cap="none" normalizeH="0" baseline="0" dirty="0" err="1">
                          <a:ln>
                            <a:noFill/>
                          </a:ln>
                          <a:solidFill>
                            <a:srgbClr val="FF9900"/>
                          </a:solidFill>
                          <a:effectLst/>
                          <a:latin typeface="Coptic1" pitchFamily="2" charset="0"/>
                          <a:cs typeface="Arial" charset="0"/>
                        </a:rPr>
                        <a:t>Anioui</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n~tenp~roceu</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e~p~swi</a:t>
                      </a:r>
                      <a:r>
                        <a:rPr kumimoji="0" lang="en-US" sz="3400" b="0" i="0" u="none" strike="noStrike" cap="none" normalizeH="0" baseline="0" dirty="0">
                          <a:ln>
                            <a:noFill/>
                          </a:ln>
                          <a:solidFill>
                            <a:srgbClr val="FF9900"/>
                          </a:solidFill>
                          <a:effectLst/>
                          <a:latin typeface="Coptic1" pitchFamily="2" charset="0"/>
                          <a:cs typeface="Arial" charset="0"/>
                        </a:rPr>
                        <a:t> ha </a:t>
                      </a:r>
                      <a:r>
                        <a:rPr kumimoji="0" lang="en-US" sz="3400" b="0" i="0" u="none" strike="noStrike" cap="none" normalizeH="0" baseline="0" dirty="0" err="1">
                          <a:ln>
                            <a:noFill/>
                          </a:ln>
                          <a:solidFill>
                            <a:srgbClr val="FF9900"/>
                          </a:solidFill>
                          <a:effectLst/>
                          <a:latin typeface="Coptic1" pitchFamily="2" charset="0"/>
                          <a:cs typeface="Arial" charset="0"/>
                        </a:rPr>
                        <a:t>pes</a:t>
                      </a:r>
                      <a:r>
                        <a:rPr kumimoji="0" lang="en-US" sz="3400" b="0" i="0" u="none" strike="noStrike" cap="none" normalizeH="0" baseline="0" dirty="0">
                          <a:ln>
                            <a:noFill/>
                          </a:ln>
                          <a:solidFill>
                            <a:srgbClr val="FF9900"/>
                          </a:solidFill>
                          <a:effectLst/>
                          <a:latin typeface="Coptic1" pitchFamily="2" charset="0"/>
                          <a:cs typeface="Arial" charset="0"/>
                        </a:rPr>
                        <a:t>/</a:t>
                      </a:r>
                      <a:r>
                        <a:rPr kumimoji="0" lang="en-US" sz="3400" b="0" i="0" u="none" strike="noStrike" cap="none" normalizeH="0" baseline="0" dirty="0" err="1">
                          <a:ln>
                            <a:noFill/>
                          </a:ln>
                          <a:solidFill>
                            <a:srgbClr val="FF9900"/>
                          </a:solidFill>
                          <a:effectLst/>
                          <a:latin typeface="Coptic1" pitchFamily="2" charset="0"/>
                          <a:cs typeface="Arial" charset="0"/>
                        </a:rPr>
                        <a:t>ri</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m~menrit</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n~tef,a</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nennobi</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nan</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e~bol</a:t>
                      </a:r>
                      <a:r>
                        <a:rPr kumimoji="0" lang="en-US" sz="3400" b="0" i="0" u="none" strike="noStrike" cap="none" normalizeH="0" baseline="0" dirty="0">
                          <a:ln>
                            <a:noFill/>
                          </a:ln>
                          <a:solidFill>
                            <a:srgbClr val="FF99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p:cNvGraphicFramePr>
            <a:graphicFrameLocks noGrp="1"/>
          </p:cNvGraphicFramePr>
          <p:nvPr>
            <p:extLst>
              <p:ext uri="{D42A27DB-BD31-4B8C-83A1-F6EECF244321}">
                <p14:modId xmlns:p14="http://schemas.microsoft.com/office/powerpoint/2010/main" val="3949086017"/>
              </p:ext>
            </p:extLst>
          </p:nvPr>
        </p:nvGraphicFramePr>
        <p:xfrm>
          <a:off x="0" y="2405381"/>
          <a:ext cx="9144000" cy="2484119"/>
        </p:xfrm>
        <a:graphic>
          <a:graphicData uri="http://schemas.openxmlformats.org/drawingml/2006/table">
            <a:tbl>
              <a:tblPr/>
              <a:tblGrid>
                <a:gridCol w="5505450">
                  <a:extLst>
                    <a:ext uri="{9D8B030D-6E8A-4147-A177-3AD203B41FA5}">
                      <a16:colId xmlns:a16="http://schemas.microsoft.com/office/drawing/2014/main" val="20000"/>
                    </a:ext>
                  </a:extLst>
                </a:gridCol>
                <a:gridCol w="3638550">
                  <a:extLst>
                    <a:ext uri="{9D8B030D-6E8A-4147-A177-3AD203B41FA5}">
                      <a16:colId xmlns:a16="http://schemas.microsoft.com/office/drawing/2014/main" val="20001"/>
                    </a:ext>
                  </a:extLst>
                </a:gridCol>
              </a:tblGrid>
              <a:tr h="111251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mn-lt"/>
                          <a:cs typeface="Arial" charset="0"/>
                        </a:rPr>
                        <a:t>Nous </a:t>
                      </a:r>
                      <a:r>
                        <a:rPr kumimoji="0" lang="en-US" sz="2400" b="0" i="0" u="none" strike="noStrike" cap="none" normalizeH="0" baseline="0" dirty="0" err="1">
                          <a:ln>
                            <a:noFill/>
                          </a:ln>
                          <a:solidFill>
                            <a:schemeClr val="tx1"/>
                          </a:solidFill>
                          <a:effectLst/>
                          <a:latin typeface="+mn-lt"/>
                          <a:cs typeface="Arial" charset="0"/>
                        </a:rPr>
                        <a:t>saluons</a:t>
                      </a:r>
                      <a:r>
                        <a:rPr kumimoji="0" lang="en-US" sz="2400" b="0" i="0" u="none" strike="noStrike" cap="none" normalizeH="0" baseline="0" dirty="0">
                          <a:ln>
                            <a:noFill/>
                          </a:ln>
                          <a:solidFill>
                            <a:schemeClr val="tx1"/>
                          </a:solidFill>
                          <a:effectLst/>
                          <a:latin typeface="+mn-lt"/>
                          <a:cs typeface="Arial" charset="0"/>
                        </a:rPr>
                        <a:t> la </a:t>
                      </a:r>
                      <a:r>
                        <a:rPr kumimoji="0" lang="en-US" sz="2400" b="0" i="0" u="none" strike="noStrike" cap="none" normalizeH="0" baseline="0" dirty="0" err="1">
                          <a:ln>
                            <a:noFill/>
                          </a:ln>
                          <a:solidFill>
                            <a:schemeClr val="tx1"/>
                          </a:solidFill>
                          <a:effectLst/>
                          <a:latin typeface="+mn-lt"/>
                          <a:cs typeface="Arial" charset="0"/>
                        </a:rPr>
                        <a:t>sainte</a:t>
                      </a:r>
                      <a:r>
                        <a:rPr kumimoji="0" lang="en-US" sz="2400" b="0" i="0" u="none" strike="noStrike" cap="none" normalizeH="0" baseline="0" dirty="0">
                          <a:ln>
                            <a:noFill/>
                          </a:ln>
                          <a:solidFill>
                            <a:schemeClr val="tx1"/>
                          </a:solidFill>
                          <a:effectLst/>
                          <a:latin typeface="+mn-lt"/>
                          <a:cs typeface="Arial" charset="0"/>
                        </a:rPr>
                        <a:t> </a:t>
                      </a:r>
                      <a:r>
                        <a:rPr kumimoji="0" lang="en-US" sz="2400" b="0" i="0" u="none" strike="noStrike" cap="none" normalizeH="0" baseline="0" dirty="0" err="1">
                          <a:ln>
                            <a:noFill/>
                          </a:ln>
                          <a:solidFill>
                            <a:schemeClr val="tx1"/>
                          </a:solidFill>
                          <a:effectLst/>
                          <a:latin typeface="+mn-lt"/>
                          <a:cs typeface="Arial" charset="0"/>
                        </a:rPr>
                        <a:t>Vierge</a:t>
                      </a:r>
                      <a:r>
                        <a:rPr kumimoji="0" lang="en-US" sz="2400" b="0" i="0" u="none" strike="noStrike" cap="none" normalizeH="0" baseline="0" dirty="0">
                          <a:ln>
                            <a:noFill/>
                          </a:ln>
                          <a:solidFill>
                            <a:schemeClr val="tx1"/>
                          </a:solidFill>
                          <a:effectLst/>
                          <a:latin typeface="+mn-lt"/>
                          <a:cs typeface="Arial" charset="0"/>
                        </a:rPr>
                        <a:t> qui à </a:t>
                      </a:r>
                      <a:r>
                        <a:rPr kumimoji="0" lang="en-US" sz="2400" b="0" i="0" u="none" strike="noStrike" cap="none" normalizeH="0" baseline="0" dirty="0" err="1">
                          <a:ln>
                            <a:noFill/>
                          </a:ln>
                          <a:solidFill>
                            <a:schemeClr val="tx1"/>
                          </a:solidFill>
                          <a:effectLst/>
                          <a:latin typeface="+mn-lt"/>
                          <a:cs typeface="Arial" charset="0"/>
                        </a:rPr>
                        <a:t>enfanté</a:t>
                      </a:r>
                      <a:r>
                        <a:rPr kumimoji="0" lang="en-US" sz="2400" b="0" i="0" u="none" strike="noStrike" cap="none" normalizeH="0" baseline="0" dirty="0">
                          <a:ln>
                            <a:noFill/>
                          </a:ln>
                          <a:solidFill>
                            <a:schemeClr val="tx1"/>
                          </a:solidFill>
                          <a:effectLst/>
                          <a:latin typeface="+mn-lt"/>
                          <a:cs typeface="Arial" charset="0"/>
                        </a:rPr>
                        <a:t> pour nous la lumière </a:t>
                      </a:r>
                      <a:r>
                        <a:rPr kumimoji="0" lang="en-US" sz="2400" b="0" i="0" u="none" strike="noStrike" cap="none" normalizeH="0" baseline="0" dirty="0" err="1">
                          <a:ln>
                            <a:noFill/>
                          </a:ln>
                          <a:solidFill>
                            <a:schemeClr val="tx1"/>
                          </a:solidFill>
                          <a:effectLst/>
                          <a:latin typeface="+mn-lt"/>
                          <a:cs typeface="Arial" charset="0"/>
                        </a:rPr>
                        <a:t>véritable</a:t>
                      </a:r>
                      <a:r>
                        <a:rPr kumimoji="0" lang="en-US" sz="2400" b="0" i="0" u="none" strike="noStrike" cap="none" normalizeH="0" baseline="0" dirty="0">
                          <a:ln>
                            <a:noFill/>
                          </a:ln>
                          <a:solidFill>
                            <a:schemeClr val="tx1"/>
                          </a:solidFill>
                          <a:effectLst/>
                          <a:latin typeface="+mn-lt"/>
                          <a:cs typeface="Arial" charset="0"/>
                        </a:rPr>
                        <a:t>, le Christ, </a:t>
                      </a:r>
                      <a:r>
                        <a:rPr kumimoji="0" lang="en-US" sz="2400" b="0" i="0" u="none" strike="noStrike" cap="none" normalizeH="0" baseline="0" dirty="0" err="1">
                          <a:ln>
                            <a:noFill/>
                          </a:ln>
                          <a:solidFill>
                            <a:schemeClr val="tx1"/>
                          </a:solidFill>
                          <a:effectLst/>
                          <a:latin typeface="+mn-lt"/>
                          <a:cs typeface="Arial" charset="0"/>
                        </a:rPr>
                        <a:t>notre</a:t>
                      </a:r>
                      <a:r>
                        <a:rPr kumimoji="0" lang="en-US" sz="2400" b="0" i="0" u="none" strike="noStrike" cap="none" normalizeH="0" baseline="0" dirty="0">
                          <a:ln>
                            <a:noFill/>
                          </a:ln>
                          <a:solidFill>
                            <a:schemeClr val="tx1"/>
                          </a:solidFill>
                          <a:effectLst/>
                          <a:latin typeface="+mn-lt"/>
                          <a:cs typeface="Arial" charset="0"/>
                        </a:rPr>
                        <a:t> Dieu</a:t>
                      </a:r>
                    </a:p>
                  </a:txBody>
                  <a:tcPr marL="90000" marR="90000" marT="0" marB="0" anchor="ctr"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السلام للتي ولدت لنا</a:t>
                      </a:r>
                      <a:r>
                        <a:rPr kumimoji="0" lang="fr-FR" sz="2400" b="0" i="0" u="none" strike="noStrike" cap="none" normalizeH="0" baseline="0" dirty="0">
                          <a:ln>
                            <a:noFill/>
                          </a:ln>
                          <a:solidFill>
                            <a:schemeClr val="tx1"/>
                          </a:solidFill>
                          <a:effectLst/>
                          <a:latin typeface="Arial" charset="0"/>
                          <a:cs typeface="Arial" pitchFamily="34" charset="0"/>
                        </a:rPr>
                        <a:t> </a:t>
                      </a:r>
                      <a:r>
                        <a:rPr kumimoji="0" lang="ar-SA" sz="2400" b="0" i="0" u="none" strike="noStrike" cap="none" normalizeH="0" baseline="0" dirty="0">
                          <a:ln>
                            <a:noFill/>
                          </a:ln>
                          <a:solidFill>
                            <a:schemeClr val="tx1"/>
                          </a:solidFill>
                          <a:effectLst/>
                          <a:latin typeface="Arial" charset="0"/>
                          <a:cs typeface="Arial" pitchFamily="34" charset="0"/>
                        </a:rPr>
                        <a:t>النور</a:t>
                      </a:r>
                      <a:r>
                        <a:rPr kumimoji="0" lang="fr-FR" sz="2400" b="0" i="0" u="none" strike="noStrike" cap="none" normalizeH="0" baseline="0" dirty="0">
                          <a:ln>
                            <a:noFill/>
                          </a:ln>
                          <a:solidFill>
                            <a:schemeClr val="tx1"/>
                          </a:solidFill>
                          <a:effectLst/>
                          <a:latin typeface="Arial" charset="0"/>
                          <a:cs typeface="Arial" pitchFamily="34" charset="0"/>
                        </a:rPr>
                        <a:t> </a:t>
                      </a:r>
                      <a:r>
                        <a:rPr kumimoji="0" lang="ar-SA" sz="2400" b="0" i="0" u="none" strike="noStrike" cap="none" normalizeH="0" baseline="0" dirty="0">
                          <a:ln>
                            <a:noFill/>
                          </a:ln>
                          <a:solidFill>
                            <a:schemeClr val="tx1"/>
                          </a:solidFill>
                          <a:effectLst/>
                          <a:latin typeface="Arial" charset="0"/>
                          <a:cs typeface="Arial" pitchFamily="34" charset="0"/>
                        </a:rPr>
                        <a:t>الحقيقي</a:t>
                      </a:r>
                      <a:r>
                        <a:rPr kumimoji="0" lang="fr-FR" sz="2400" b="0" i="0" u="none" strike="noStrike" cap="none" normalizeH="0" baseline="0" dirty="0">
                          <a:ln>
                            <a:noFill/>
                          </a:ln>
                          <a:solidFill>
                            <a:schemeClr val="tx1"/>
                          </a:solidFill>
                          <a:effectLst/>
                          <a:latin typeface="Arial" charset="0"/>
                          <a:cs typeface="Arial" pitchFamily="34" charset="0"/>
                        </a:rPr>
                        <a:t> </a:t>
                      </a:r>
                      <a:r>
                        <a:rPr kumimoji="0" lang="ar-SA" sz="2400" b="0" i="0" u="none" strike="noStrike" cap="none" normalizeH="0" baseline="0" dirty="0">
                          <a:ln>
                            <a:noFill/>
                          </a:ln>
                          <a:solidFill>
                            <a:schemeClr val="tx1"/>
                          </a:solidFill>
                          <a:effectLst/>
                          <a:latin typeface="Arial" charset="0"/>
                          <a:cs typeface="Arial" pitchFamily="34" charset="0"/>
                        </a:rPr>
                        <a:t>المسيح إلهنا،</a:t>
                      </a:r>
                      <a:r>
                        <a:rPr kumimoji="0" lang="fr-FR" sz="2400" b="0" i="0" u="none" strike="noStrike" cap="none" normalizeH="0" baseline="0" dirty="0">
                          <a:ln>
                            <a:noFill/>
                          </a:ln>
                          <a:solidFill>
                            <a:schemeClr val="tx1"/>
                          </a:solidFill>
                          <a:effectLst/>
                          <a:latin typeface="Arial" charset="0"/>
                          <a:cs typeface="Arial" pitchFamily="34" charset="0"/>
                        </a:rPr>
                        <a:t> </a:t>
                      </a:r>
                      <a:r>
                        <a:rPr kumimoji="0" lang="ar-SA" sz="2400" b="0" i="0" u="none" strike="noStrike" cap="none" normalizeH="0" baseline="0" dirty="0">
                          <a:ln>
                            <a:noFill/>
                          </a:ln>
                          <a:solidFill>
                            <a:schemeClr val="tx1"/>
                          </a:solidFill>
                          <a:effectLst/>
                          <a:latin typeface="Arial" charset="0"/>
                          <a:cs typeface="Arial" pitchFamily="34" charset="0"/>
                        </a:rPr>
                        <a:t>العذراء القديسة، </a:t>
                      </a:r>
                      <a:endParaRPr kumimoji="0" lang="en-CA" sz="24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3716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400" b="0" i="0" u="none" strike="noStrike" cap="none" normalizeH="0" baseline="0" dirty="0">
                          <a:ln>
                            <a:noFill/>
                          </a:ln>
                          <a:solidFill>
                            <a:srgbClr val="FF9900"/>
                          </a:solidFill>
                          <a:effectLst/>
                          <a:latin typeface="Coptic1" pitchFamily="2" charset="0"/>
                          <a:cs typeface="Arial" charset="0"/>
                        </a:rPr>
                        <a:t>&lt;ere y/</a:t>
                      </a:r>
                      <a:r>
                        <a:rPr kumimoji="0" lang="en-US" sz="3400" b="0" i="0" u="none" strike="noStrike" cap="none" normalizeH="0" baseline="0" dirty="0" err="1">
                          <a:ln>
                            <a:noFill/>
                          </a:ln>
                          <a:solidFill>
                            <a:srgbClr val="FF9900"/>
                          </a:solidFill>
                          <a:effectLst/>
                          <a:latin typeface="Coptic1" pitchFamily="2" charset="0"/>
                          <a:cs typeface="Arial" charset="0"/>
                        </a:rPr>
                        <a:t>e~tacmici</a:t>
                      </a:r>
                      <a:r>
                        <a:rPr kumimoji="0" lang="en-US" sz="3400" b="0" i="0" u="none" strike="noStrike" cap="none" normalizeH="0" baseline="0" dirty="0">
                          <a:ln>
                            <a:noFill/>
                          </a:ln>
                          <a:solidFill>
                            <a:srgbClr val="FF9900"/>
                          </a:solidFill>
                          <a:effectLst/>
                          <a:latin typeface="Coptic1" pitchFamily="2" charset="0"/>
                          <a:cs typeface="Arial" charset="0"/>
                        </a:rPr>
                        <a:t> nan: </a:t>
                      </a:r>
                      <a:r>
                        <a:rPr kumimoji="0" lang="en-US" sz="3400" b="0" i="0" u="none" strike="noStrike" cap="none" normalizeH="0" baseline="0" dirty="0" err="1">
                          <a:ln>
                            <a:noFill/>
                          </a:ln>
                          <a:solidFill>
                            <a:srgbClr val="FF9900"/>
                          </a:solidFill>
                          <a:effectLst/>
                          <a:latin typeface="Coptic1" pitchFamily="2" charset="0"/>
                          <a:cs typeface="Arial" charset="0"/>
                        </a:rPr>
                        <a:t>m~piouwini</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n~tav~m</a:t>
                      </a:r>
                      <a:r>
                        <a:rPr kumimoji="0" lang="en-US" sz="3400" b="0" i="0" u="none" strike="noStrike" cap="none" normalizeH="0" baseline="0" dirty="0">
                          <a:ln>
                            <a:noFill/>
                          </a:ln>
                          <a:solidFill>
                            <a:srgbClr val="FF9900"/>
                          </a:solidFill>
                          <a:effectLst/>
                          <a:latin typeface="Coptic1" pitchFamily="2" charset="0"/>
                          <a:cs typeface="Arial" charset="0"/>
                        </a:rPr>
                        <a:t>/</a:t>
                      </a:r>
                      <a:r>
                        <a:rPr kumimoji="0" lang="en-US" sz="3400" b="0" i="0" u="none" strike="noStrike" cap="none" normalizeH="0" baseline="0" dirty="0" err="1">
                          <a:ln>
                            <a:noFill/>
                          </a:ln>
                          <a:solidFill>
                            <a:srgbClr val="FF9900"/>
                          </a:solidFill>
                          <a:effectLst/>
                          <a:latin typeface="Coptic1" pitchFamily="2" charset="0"/>
                          <a:cs typeface="Arial" charset="0"/>
                        </a:rPr>
                        <a:t>i</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P,#c</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Pennou</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paryenoc</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eyouab</a:t>
                      </a:r>
                      <a:r>
                        <a:rPr kumimoji="0" lang="en-US" sz="3400" b="0" i="0" u="none" strike="noStrike" cap="none" normalizeH="0" baseline="0" dirty="0">
                          <a:ln>
                            <a:noFill/>
                          </a:ln>
                          <a:solidFill>
                            <a:srgbClr val="FF99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cSld>
  <p:clrMapOvr>
    <a:masterClrMapping/>
  </p:clrMapOvr>
  <p:transition/>
</p:sld>
</file>

<file path=ppt/slides/slide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505919771"/>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13925855"/>
      </p:ext>
    </p:extLst>
  </p:cSld>
  <p:clrMapOvr>
    <a:masterClrMapping/>
  </p:clrMapOvr>
  <p:transition/>
</p:sld>
</file>

<file path=ppt/slides/slide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012796665"/>
      </p:ext>
    </p:extLst>
  </p:cSld>
  <p:clrMapOvr>
    <a:masterClrMapping/>
  </p:clrMapOvr>
  <p:transition/>
</p:sld>
</file>

<file path=ppt/slides/slide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2738964"/>
      </p:ext>
    </p:extLst>
  </p:cSld>
  <p:clrMapOvr>
    <a:masterClrMapping/>
  </p:clrMapOvr>
  <p:transition/>
</p:sld>
</file>

<file path=ppt/slides/slide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18108" name="Group 28"/>
          <p:cNvGraphicFramePr>
            <a:graphicFrameLocks noGrp="1"/>
          </p:cNvGraphicFramePr>
          <p:nvPr>
            <p:extLst>
              <p:ext uri="{D42A27DB-BD31-4B8C-83A1-F6EECF244321}">
                <p14:modId xmlns:p14="http://schemas.microsoft.com/office/powerpoint/2010/main" val="501531769"/>
              </p:ext>
            </p:extLst>
          </p:nvPr>
        </p:nvGraphicFramePr>
        <p:xfrm>
          <a:off x="0" y="519303"/>
          <a:ext cx="9144000" cy="4282440"/>
        </p:xfrm>
        <a:graphic>
          <a:graphicData uri="http://schemas.openxmlformats.org/drawingml/2006/table">
            <a:tbl>
              <a:tblPr/>
              <a:tblGrid>
                <a:gridCol w="5378824">
                  <a:extLst>
                    <a:ext uri="{9D8B030D-6E8A-4147-A177-3AD203B41FA5}">
                      <a16:colId xmlns:a16="http://schemas.microsoft.com/office/drawing/2014/main" val="20000"/>
                    </a:ext>
                  </a:extLst>
                </a:gridCol>
                <a:gridCol w="3765176">
                  <a:extLst>
                    <a:ext uri="{9D8B030D-6E8A-4147-A177-3AD203B41FA5}">
                      <a16:colId xmlns:a16="http://schemas.microsoft.com/office/drawing/2014/main" val="20001"/>
                    </a:ext>
                  </a:extLst>
                </a:gridCol>
              </a:tblGrid>
              <a:tr h="158985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Jean le grand précurseur, salut au prêtre, parent d’Emmanuel.</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ليوحنا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السابق العظيم.</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للكاهن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نسيب </a:t>
                      </a:r>
                      <a:r>
                        <a:rPr kumimoji="0" lang="ar-SA" sz="2800" b="0" i="0" u="none" strike="noStrike" cap="none" normalizeH="0" baseline="0" dirty="0" err="1">
                          <a:ln>
                            <a:noFill/>
                          </a:ln>
                          <a:solidFill>
                            <a:schemeClr val="tx1"/>
                          </a:solidFill>
                          <a:effectLst/>
                          <a:latin typeface="Arial" charset="0"/>
                          <a:cs typeface="Arial" charset="0"/>
                        </a:rPr>
                        <a:t>عمانوئيل</a:t>
                      </a:r>
                      <a:r>
                        <a:rPr kumimoji="0" lang="ar-S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1823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X</a:t>
                      </a:r>
                      <a:r>
                        <a:rPr kumimoji="0" lang="en-US" sz="4000" b="0" i="0" u="none" strike="noStrike" cap="none" normalizeH="0" baseline="0" dirty="0" err="1">
                          <a:ln>
                            <a:noFill/>
                          </a:ln>
                          <a:solidFill>
                            <a:srgbClr val="FFFF00"/>
                          </a:solidFill>
                          <a:effectLst/>
                          <a:latin typeface="Coptic1" pitchFamily="2" charset="0"/>
                          <a:cs typeface="Arial" charset="0"/>
                        </a:rPr>
                        <a:t>ere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Iwann</a:t>
                      </a:r>
                      <a:r>
                        <a:rPr kumimoji="0" lang="en-US" sz="4000" b="0" i="0" u="none" strike="noStrike" cap="none" normalizeH="0" baseline="0" dirty="0" err="1">
                          <a:ln>
                            <a:noFill/>
                          </a:ln>
                          <a:solidFill>
                            <a:srgbClr val="FFFF00"/>
                          </a:solidFill>
                          <a:effectLst/>
                          <a:latin typeface="CS Avva Shenouda" pitchFamily="34" charset="0"/>
                          <a:cs typeface="Arial" charset="0"/>
                        </a:rPr>
                        <a:t>y</a:t>
                      </a:r>
                      <a:r>
                        <a:rPr kumimoji="0" lang="en-US" sz="4000" b="0" i="0" u="none" strike="noStrike" cap="none" normalizeH="0" baseline="0" dirty="0" err="1">
                          <a:ln>
                            <a:noFill/>
                          </a:ln>
                          <a:solidFill>
                            <a:srgbClr val="FFFF00"/>
                          </a:solidFill>
                          <a:effectLst/>
                          <a:latin typeface="Coptic1" pitchFamily="2" charset="0"/>
                          <a:cs typeface="Arial" charset="0"/>
                        </a:rPr>
                        <a:t>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mprodromoc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piou</a:t>
                      </a:r>
                      <a:r>
                        <a:rPr kumimoji="0" lang="en-US" sz="4000" b="0" i="0" u="none" strike="noStrike" cap="none" normalizeH="0" baseline="0" dirty="0" err="1">
                          <a:ln>
                            <a:noFill/>
                          </a:ln>
                          <a:solidFill>
                            <a:srgbClr val="FFFF00"/>
                          </a:solidFill>
                          <a:effectLst/>
                          <a:latin typeface="CS Avva Shenouda" pitchFamily="34" charset="0"/>
                          <a:cs typeface="Arial" charset="0"/>
                        </a:rPr>
                        <a:t>y</a:t>
                      </a:r>
                      <a:r>
                        <a:rPr kumimoji="0" lang="en-US" sz="4000" b="0" i="0" u="none" strike="noStrike" cap="none" normalizeH="0" baseline="0" dirty="0" err="1">
                          <a:ln>
                            <a:noFill/>
                          </a:ln>
                          <a:solidFill>
                            <a:srgbClr val="FFFF00"/>
                          </a:solidFill>
                          <a:effectLst/>
                          <a:latin typeface="Coptic1" pitchFamily="2" charset="0"/>
                          <a:cs typeface="Arial" charset="0"/>
                        </a:rPr>
                        <a:t>b</a:t>
                      </a:r>
                      <a:endParaRPr kumimoji="0" lang="en-US"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pceggen</a:t>
                      </a:r>
                      <a:r>
                        <a:rPr kumimoji="0" lang="en-US" sz="4000" b="0" i="0" u="none" strike="noStrike" cap="none" normalizeH="0" baseline="0" dirty="0" err="1">
                          <a:ln>
                            <a:noFill/>
                          </a:ln>
                          <a:solidFill>
                            <a:srgbClr val="FFFF00"/>
                          </a:solidFill>
                          <a:effectLst/>
                          <a:latin typeface="CS Avva Shenouda" pitchFamily="34" charset="0"/>
                          <a:cs typeface="Arial" charset="0"/>
                        </a:rPr>
                        <a:t>y</a:t>
                      </a:r>
                      <a:r>
                        <a:rPr kumimoji="0" lang="en-US" sz="4000" b="0" i="0" u="none" strike="noStrike" cap="none" normalizeH="0" baseline="0" dirty="0" err="1">
                          <a:ln>
                            <a:noFill/>
                          </a:ln>
                          <a:solidFill>
                            <a:srgbClr val="FFFF00"/>
                          </a:solidFill>
                          <a:effectLst/>
                          <a:latin typeface="Coptic1" pitchFamily="2" charset="0"/>
                          <a:cs typeface="Arial" charset="0"/>
                        </a:rPr>
                        <a:t>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nEmmanou</a:t>
                      </a:r>
                      <a:r>
                        <a:rPr kumimoji="0" lang="en-US" sz="4000" b="0" i="0" u="none" strike="noStrike" cap="none" normalizeH="0" baseline="0" dirty="0" err="1">
                          <a:ln>
                            <a:noFill/>
                          </a:ln>
                          <a:solidFill>
                            <a:srgbClr val="FFFF00"/>
                          </a:solidFill>
                          <a:effectLst/>
                          <a:latin typeface="CS Avva Shenouda" pitchFamily="34" charset="0"/>
                          <a:cs typeface="Arial" charset="0"/>
                        </a:rPr>
                        <a:t>y</a:t>
                      </a:r>
                      <a:r>
                        <a:rPr kumimoji="0" lang="en-US" sz="4000" b="0" i="0" u="none" strike="noStrike" cap="none" normalizeH="0" baseline="0" dirty="0" err="1">
                          <a:ln>
                            <a:noFill/>
                          </a:ln>
                          <a:solidFill>
                            <a:srgbClr val="FFFF00"/>
                          </a:solidFill>
                          <a:effectLst/>
                          <a:latin typeface="Coptic1" pitchFamily="2" charset="0"/>
                          <a:cs typeface="Arial" charset="0"/>
                        </a:rPr>
                        <a:t>l</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32B00A7B-9172-4C84-B542-3E8201AB2849}"/>
              </a:ext>
            </a:extLst>
          </p:cNvPr>
          <p:cNvGraphicFramePr>
            <a:graphicFrameLocks noGrp="1"/>
          </p:cNvGraphicFramePr>
          <p:nvPr>
            <p:extLst>
              <p:ext uri="{D42A27DB-BD31-4B8C-83A1-F6EECF244321}">
                <p14:modId xmlns:p14="http://schemas.microsoft.com/office/powerpoint/2010/main" val="3702318604"/>
              </p:ext>
            </p:extLst>
          </p:nvPr>
        </p:nvGraphicFramePr>
        <p:xfrm>
          <a:off x="1524000" y="6920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092902127"/>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Le </a:t>
                      </a:r>
                      <a:r>
                        <a:rPr lang="fr-CA" sz="1800" b="0" dirty="0" err="1"/>
                        <a:t>Paramoun</a:t>
                      </a:r>
                      <a:r>
                        <a:rPr lang="fr-CA" sz="1800" b="0" dirty="0"/>
                        <a:t> de </a:t>
                      </a:r>
                      <a:r>
                        <a:rPr lang="fr-CA" sz="1800" b="0" dirty="0" err="1"/>
                        <a:t>l’Epi</a:t>
                      </a:r>
                      <a:r>
                        <a:rPr lang="fr-FR" sz="1800" b="0" i="0" u="none" strike="noStrike" kern="1200" baseline="0" dirty="0">
                          <a:solidFill>
                            <a:schemeClr val="tx1"/>
                          </a:solidFill>
                          <a:latin typeface="+mn-lt"/>
                          <a:ea typeface="+mn-ea"/>
                          <a:cs typeface="+mn-cs"/>
                        </a:rPr>
                        <a:t>phanie </a:t>
                      </a:r>
                      <a:r>
                        <a:rPr lang="en-CA" sz="1800" b="0" dirty="0"/>
                        <a:t>–</a:t>
                      </a:r>
                      <a:r>
                        <a:rPr lang="ar-EG" sz="1800" b="0" dirty="0"/>
                        <a:t>برمون عيد الغطاس </a:t>
                      </a:r>
                      <a:r>
                        <a:rPr lang="fr-CA" sz="1800" b="0" dirty="0"/>
                        <a:t>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1197351"/>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9577320F-FF3C-43B5-BA28-5E2B4536E49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AAA4AB82-9706-431B-A45D-2F8758E962BC}"/>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052011059"/>
      </p:ext>
    </p:extLst>
  </p:cSld>
  <p:clrMapOvr>
    <a:masterClrMapping/>
  </p:clrMapOvr>
  <p:transition/>
</p:sld>
</file>

<file path=ppt/slides/slide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0150" name="Group 22"/>
          <p:cNvGraphicFramePr>
            <a:graphicFrameLocks noGrp="1"/>
          </p:cNvGraphicFramePr>
          <p:nvPr>
            <p:extLst>
              <p:ext uri="{D42A27DB-BD31-4B8C-83A1-F6EECF244321}">
                <p14:modId xmlns:p14="http://schemas.microsoft.com/office/powerpoint/2010/main" val="1516105213"/>
              </p:ext>
            </p:extLst>
          </p:nvPr>
        </p:nvGraphicFramePr>
        <p:xfrm>
          <a:off x="0" y="57150"/>
          <a:ext cx="9067800" cy="4633065"/>
        </p:xfrm>
        <a:graphic>
          <a:graphicData uri="http://schemas.openxmlformats.org/drawingml/2006/table">
            <a:tbl>
              <a:tblPr/>
              <a:tblGrid>
                <a:gridCol w="60198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2126085">
                <a:tc>
                  <a:txBody>
                    <a:bodyPr/>
                    <a:lstStyle/>
                    <a:p>
                      <a:pPr algn="ctr"/>
                      <a:r>
                        <a:rPr lang="fr-FR" sz="2800" b="0" i="0" u="none" strike="noStrike" kern="1200" baseline="0" dirty="0">
                          <a:solidFill>
                            <a:schemeClr val="tx1"/>
                          </a:solidFill>
                          <a:latin typeface="+mn-lt"/>
                          <a:ea typeface="+mn-ea"/>
                          <a:cs typeface="+mn-cs"/>
                        </a:rPr>
                        <a:t>La bouche de Dieu l’a</a:t>
                      </a:r>
                    </a:p>
                    <a:p>
                      <a:pPr algn="ctr"/>
                      <a:r>
                        <a:rPr lang="fr-FR" sz="2800" b="0" i="0" u="none" strike="noStrike" kern="1200" baseline="0" dirty="0">
                          <a:solidFill>
                            <a:schemeClr val="tx1"/>
                          </a:solidFill>
                          <a:latin typeface="+mn-lt"/>
                          <a:ea typeface="+mn-ea"/>
                          <a:cs typeface="+mn-cs"/>
                        </a:rPr>
                        <a:t>attesté,  ô Baptiste </a:t>
                      </a:r>
                    </a:p>
                    <a:p>
                      <a:pPr algn="ctr"/>
                      <a:r>
                        <a:rPr lang="fr-FR" sz="2800" b="0" i="0" u="none" strike="noStrike" kern="1200" baseline="0" dirty="0">
                          <a:solidFill>
                            <a:schemeClr val="tx1"/>
                          </a:solidFill>
                          <a:latin typeface="+mn-lt"/>
                          <a:ea typeface="+mn-ea"/>
                          <a:cs typeface="+mn-cs"/>
                        </a:rPr>
                        <a:t>« Nul ne te ressemble parmi les nés</a:t>
                      </a:r>
                    </a:p>
                    <a:p>
                      <a:pPr algn="ctr"/>
                      <a:r>
                        <a:rPr lang="fr-FR" sz="2800" b="0" i="0" u="none" strike="noStrike" kern="1200" baseline="0" dirty="0">
                          <a:solidFill>
                            <a:schemeClr val="tx1"/>
                          </a:solidFill>
                          <a:latin typeface="+mn-lt"/>
                          <a:ea typeface="+mn-ea"/>
                          <a:cs typeface="+mn-cs"/>
                        </a:rPr>
                        <a:t>d’une femme ».</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فم الله شهد لك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يايوحنا</a:t>
                      </a:r>
                      <a:r>
                        <a:rPr kumimoji="0" lang="ar-EG" sz="3200" b="0" i="0" u="none" strike="noStrike" cap="none" normalizeH="0" baseline="0" dirty="0">
                          <a:ln>
                            <a:noFill/>
                          </a:ln>
                          <a:solidFill>
                            <a:schemeClr val="tx1"/>
                          </a:solidFill>
                          <a:effectLst/>
                          <a:latin typeface="Arial" charset="0"/>
                          <a:cs typeface="Arial" charset="0"/>
                        </a:rPr>
                        <a:t> المعمد</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لأنه ليس من يشبهك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مواليد النساء.</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algn="ctr"/>
                      <a:r>
                        <a:rPr lang="fr-FR" sz="4000" b="0" i="0" u="none" strike="noStrike" kern="1200" baseline="0" dirty="0" err="1">
                          <a:solidFill>
                            <a:srgbClr val="FFFF00"/>
                          </a:solidFill>
                          <a:latin typeface="Coptic1" panose="020B0604020202020204"/>
                          <a:ea typeface="+mn-ea"/>
                          <a:cs typeface="+mn-cs"/>
                        </a:rPr>
                        <a:t>Rwf</a:t>
                      </a:r>
                      <a:r>
                        <a:rPr lang="fr-FR" sz="4000" b="0" i="0" u="none" strike="noStrike" kern="1200" baseline="0" dirty="0">
                          <a:solidFill>
                            <a:srgbClr val="FFFF00"/>
                          </a:solidFill>
                          <a:latin typeface="Coptic1" panose="020B0604020202020204"/>
                          <a:ea typeface="+mn-ea"/>
                          <a:cs typeface="+mn-cs"/>
                        </a:rPr>
                        <a:t> </a:t>
                      </a:r>
                      <a:r>
                        <a:rPr lang="fr-FR" sz="4000" b="0" i="0" u="none" strike="noStrike" kern="1200" baseline="0" dirty="0" err="1">
                          <a:solidFill>
                            <a:srgbClr val="FFFF00"/>
                          </a:solidFill>
                          <a:latin typeface="Coptic1" panose="020B0604020202020204"/>
                          <a:ea typeface="+mn-ea"/>
                          <a:cs typeface="+mn-cs"/>
                        </a:rPr>
                        <a:t>m~V</a:t>
                      </a:r>
                      <a:r>
                        <a:rPr lang="fr-FR" sz="4000" b="0" i="0" u="none" strike="noStrike" kern="1200" baseline="0" dirty="0">
                          <a:solidFill>
                            <a:srgbClr val="FFFF00"/>
                          </a:solidFill>
                          <a:latin typeface="Coptic1" panose="020B0604020202020204"/>
                          <a:ea typeface="+mn-ea"/>
                          <a:cs typeface="+mn-cs"/>
                        </a:rPr>
                        <a:t>~] </a:t>
                      </a:r>
                      <a:r>
                        <a:rPr lang="fr-FR" sz="4000" b="0" i="0" u="none" strike="noStrike" kern="1200" baseline="0" dirty="0" err="1">
                          <a:solidFill>
                            <a:srgbClr val="FFFF00"/>
                          </a:solidFill>
                          <a:latin typeface="Coptic1" panose="020B0604020202020204"/>
                          <a:ea typeface="+mn-ea"/>
                          <a:cs typeface="+mn-cs"/>
                        </a:rPr>
                        <a:t>afermeyre</a:t>
                      </a:r>
                      <a:r>
                        <a:rPr lang="fr-FR" sz="4000" b="0" i="0" u="none" strike="noStrike" kern="1200" baseline="0" dirty="0">
                          <a:solidFill>
                            <a:srgbClr val="FFFF00"/>
                          </a:solidFill>
                          <a:latin typeface="Coptic1" panose="020B0604020202020204"/>
                          <a:ea typeface="+mn-ea"/>
                          <a:cs typeface="+mn-cs"/>
                        </a:rPr>
                        <a:t>:</a:t>
                      </a:r>
                    </a:p>
                    <a:p>
                      <a:pPr algn="ctr"/>
                      <a:r>
                        <a:rPr lang="pl-PL" sz="4000" b="0" i="0" u="none" strike="noStrike" kern="1200" baseline="0" dirty="0">
                          <a:solidFill>
                            <a:srgbClr val="FFFF00"/>
                          </a:solidFill>
                          <a:latin typeface="Coptic1" panose="020B0604020202020204"/>
                          <a:ea typeface="+mn-ea"/>
                          <a:cs typeface="+mn-cs"/>
                        </a:rPr>
                        <a:t>qarok w~</a:t>
                      </a:r>
                      <a:r>
                        <a:rPr lang="fr-FR" sz="4000" b="0" i="0" u="none" strike="noStrike" kern="1200" baseline="0" dirty="0">
                          <a:solidFill>
                            <a:srgbClr val="FFFF00"/>
                          </a:solidFill>
                          <a:latin typeface="Coptic1" panose="020B0604020202020204"/>
                          <a:ea typeface="+mn-ea"/>
                          <a:cs typeface="+mn-cs"/>
                        </a:rPr>
                        <a:t> </a:t>
                      </a:r>
                      <a:r>
                        <a:rPr lang="fr-FR" sz="4000" b="0" i="0" u="none" strike="noStrike" kern="1200" baseline="0" dirty="0" err="1">
                          <a:solidFill>
                            <a:srgbClr val="FFFF00"/>
                          </a:solidFill>
                          <a:latin typeface="Coptic1" panose="020B0604020202020204"/>
                          <a:ea typeface="+mn-ea"/>
                          <a:cs typeface="+mn-cs"/>
                        </a:rPr>
                        <a:t>piref</a:t>
                      </a:r>
                      <a:r>
                        <a:rPr lang="fr-FR" sz="4000" b="0" i="0" u="none" strike="noStrike" kern="1200" baseline="0" dirty="0">
                          <a:solidFill>
                            <a:srgbClr val="FFFF00"/>
                          </a:solidFill>
                          <a:latin typeface="Coptic1" panose="020B0604020202020204"/>
                          <a:ea typeface="+mn-ea"/>
                          <a:cs typeface="+mn-cs"/>
                        </a:rPr>
                        <a:t>]</a:t>
                      </a:r>
                      <a:r>
                        <a:rPr lang="fr-FR" sz="4000" b="0" i="0" u="none" strike="noStrike" kern="1200" baseline="0" dirty="0" err="1">
                          <a:solidFill>
                            <a:srgbClr val="FFFF00"/>
                          </a:solidFill>
                          <a:latin typeface="Coptic1" panose="020B0604020202020204"/>
                          <a:ea typeface="+mn-ea"/>
                          <a:cs typeface="+mn-cs"/>
                        </a:rPr>
                        <a:t>omc</a:t>
                      </a:r>
                      <a:r>
                        <a:rPr lang="fr-FR" sz="4000" b="0" i="0" u="none" strike="noStrike" kern="1200" baseline="0" dirty="0">
                          <a:solidFill>
                            <a:srgbClr val="FFFF00"/>
                          </a:solidFill>
                          <a:latin typeface="Coptic1" panose="020B0604020202020204"/>
                          <a:ea typeface="+mn-ea"/>
                          <a:cs typeface="+mn-cs"/>
                        </a:rPr>
                        <a:t>:</a:t>
                      </a:r>
                      <a:r>
                        <a:rPr lang="pl-PL" sz="4000" b="0" i="0" u="none" strike="noStrike" kern="1200" baseline="0" dirty="0">
                          <a:solidFill>
                            <a:srgbClr val="FFFF00"/>
                          </a:solidFill>
                          <a:latin typeface="Coptic1" panose="020B0604020202020204"/>
                          <a:ea typeface="+mn-ea"/>
                          <a:cs typeface="+mn-cs"/>
                        </a:rPr>
                        <a:t> </a:t>
                      </a:r>
                      <a:endParaRPr lang="fr-FR" sz="4000" b="0" i="0" u="none" strike="noStrike" kern="1200" baseline="0" dirty="0">
                        <a:solidFill>
                          <a:srgbClr val="FFFF00"/>
                        </a:solidFill>
                        <a:latin typeface="Coptic1" panose="020B0604020202020204"/>
                        <a:ea typeface="+mn-ea"/>
                        <a:cs typeface="+mn-cs"/>
                      </a:endParaRPr>
                    </a:p>
                    <a:p>
                      <a:pPr algn="ctr"/>
                      <a:r>
                        <a:rPr lang="fr-FR" sz="4000" b="0" i="0" u="none" strike="noStrike" kern="1200" baseline="0" dirty="0">
                          <a:solidFill>
                            <a:srgbClr val="FFFF00"/>
                          </a:solidFill>
                          <a:latin typeface="Coptic1" panose="020B0604020202020204"/>
                          <a:ea typeface="+mn-ea"/>
                          <a:cs typeface="+mn-cs"/>
                        </a:rPr>
                        <a:t>j</a:t>
                      </a:r>
                      <a:r>
                        <a:rPr lang="pl-PL" sz="4000" b="0" i="0" u="none" strike="noStrike" kern="1200" baseline="0" dirty="0">
                          <a:solidFill>
                            <a:srgbClr val="FFFF00"/>
                          </a:solidFill>
                          <a:latin typeface="Coptic1" panose="020B0604020202020204"/>
                          <a:ea typeface="+mn-ea"/>
                          <a:cs typeface="+mn-cs"/>
                        </a:rPr>
                        <a:t>e</a:t>
                      </a:r>
                      <a:r>
                        <a:rPr lang="fr-FR" sz="4000" b="0" i="0" u="none" strike="noStrike" kern="1200" baseline="0" dirty="0">
                          <a:solidFill>
                            <a:srgbClr val="FFFF00"/>
                          </a:solidFill>
                          <a:latin typeface="Coptic1" panose="020B0604020202020204"/>
                          <a:ea typeface="+mn-ea"/>
                          <a:cs typeface="+mn-cs"/>
                        </a:rPr>
                        <a:t> </a:t>
                      </a:r>
                      <a:r>
                        <a:rPr lang="fr-FR" sz="4000" b="0" i="0" u="none" strike="noStrike" kern="1200" baseline="0" dirty="0" err="1">
                          <a:solidFill>
                            <a:srgbClr val="FFFF00"/>
                          </a:solidFill>
                          <a:latin typeface="Coptic1" panose="020B0604020202020204"/>
                          <a:ea typeface="+mn-ea"/>
                          <a:cs typeface="+mn-cs"/>
                        </a:rPr>
                        <a:t>m~mon</a:t>
                      </a:r>
                      <a:r>
                        <a:rPr lang="fr-FR" sz="4000" b="0" i="0" u="none" strike="noStrike" kern="1200" baseline="0" dirty="0">
                          <a:solidFill>
                            <a:srgbClr val="FFFF00"/>
                          </a:solidFill>
                          <a:latin typeface="Coptic1" panose="020B0604020202020204"/>
                          <a:ea typeface="+mn-ea"/>
                          <a:cs typeface="+mn-cs"/>
                        </a:rPr>
                        <a:t> v/</a:t>
                      </a:r>
                      <a:r>
                        <a:rPr lang="fr-FR" sz="4000" b="0" i="0" u="none" strike="noStrike" kern="1200" baseline="0" dirty="0" err="1">
                          <a:solidFill>
                            <a:srgbClr val="FFFF00"/>
                          </a:solidFill>
                          <a:latin typeface="Coptic1" panose="020B0604020202020204"/>
                          <a:ea typeface="+mn-ea"/>
                          <a:cs typeface="+mn-cs"/>
                        </a:rPr>
                        <a:t>ettenywnt</a:t>
                      </a:r>
                      <a:r>
                        <a:rPr lang="fr-FR" sz="4000" b="0" i="0" u="none" strike="noStrike" kern="1200" baseline="0" dirty="0">
                          <a:solidFill>
                            <a:srgbClr val="FFFF00"/>
                          </a:solidFill>
                          <a:latin typeface="Coptic1" panose="020B0604020202020204"/>
                          <a:ea typeface="+mn-ea"/>
                          <a:cs typeface="+mn-cs"/>
                        </a:rPr>
                        <a:t> </a:t>
                      </a:r>
                      <a:r>
                        <a:rPr lang="fr-FR" sz="4000" b="0" i="0" u="none" strike="noStrike" kern="1200" baseline="0" dirty="0" err="1">
                          <a:solidFill>
                            <a:srgbClr val="FFFF00"/>
                          </a:solidFill>
                          <a:latin typeface="Coptic1" panose="020B0604020202020204"/>
                          <a:ea typeface="+mn-ea"/>
                          <a:cs typeface="+mn-cs"/>
                        </a:rPr>
                        <a:t>e~rok</a:t>
                      </a:r>
                      <a:r>
                        <a:rPr lang="fr-FR" sz="4000" b="0" i="0" u="none" strike="noStrike" kern="1200" baseline="0" dirty="0">
                          <a:solidFill>
                            <a:srgbClr val="FFFF00"/>
                          </a:solidFill>
                          <a:latin typeface="Coptic1" panose="020B0604020202020204"/>
                          <a:ea typeface="+mn-ea"/>
                          <a:cs typeface="+mn-cs"/>
                        </a:rPr>
                        <a:t>:</a:t>
                      </a:r>
                    </a:p>
                    <a:p>
                      <a:pPr algn="ctr"/>
                      <a:r>
                        <a:rPr lang="fr-FR" sz="4000" b="0" i="0" u="none" strike="noStrike" kern="1200" baseline="0" dirty="0" err="1">
                          <a:solidFill>
                            <a:srgbClr val="FFFF00"/>
                          </a:solidFill>
                          <a:latin typeface="Coptic1" panose="020B0604020202020204"/>
                          <a:ea typeface="+mn-ea"/>
                          <a:cs typeface="+mn-cs"/>
                        </a:rPr>
                        <a:t>qen</a:t>
                      </a:r>
                      <a:r>
                        <a:rPr lang="fr-FR" sz="4000" b="0" i="0" u="none" strike="noStrike" kern="1200" baseline="0" dirty="0">
                          <a:solidFill>
                            <a:srgbClr val="FFFF00"/>
                          </a:solidFill>
                          <a:latin typeface="Coptic1" panose="020B0604020202020204"/>
                          <a:ea typeface="+mn-ea"/>
                          <a:cs typeface="+mn-cs"/>
                        </a:rPr>
                        <a:t> </a:t>
                      </a:r>
                      <a:r>
                        <a:rPr lang="fr-FR" sz="4000" b="0" i="0" u="none" strike="noStrike" kern="1200" baseline="0" dirty="0" err="1">
                          <a:solidFill>
                            <a:srgbClr val="FFFF00"/>
                          </a:solidFill>
                          <a:latin typeface="Coptic1" panose="020B0604020202020204"/>
                          <a:ea typeface="+mn-ea"/>
                          <a:cs typeface="+mn-cs"/>
                        </a:rPr>
                        <a:t>nimici</a:t>
                      </a:r>
                      <a:r>
                        <a:rPr lang="fr-FR" sz="4000" b="0" i="0" u="none" strike="noStrike" kern="1200" baseline="0" dirty="0">
                          <a:solidFill>
                            <a:srgbClr val="FFFF00"/>
                          </a:solidFill>
                          <a:latin typeface="Coptic1" panose="020B0604020202020204"/>
                          <a:ea typeface="+mn-ea"/>
                          <a:cs typeface="+mn-cs"/>
                        </a:rPr>
                        <a:t> </a:t>
                      </a:r>
                      <a:r>
                        <a:rPr lang="fr-FR" sz="4000" b="0" i="0" u="none" strike="noStrike" kern="1200" baseline="0" dirty="0" err="1">
                          <a:solidFill>
                            <a:srgbClr val="FFFF00"/>
                          </a:solidFill>
                          <a:latin typeface="Coptic1" panose="020B0604020202020204"/>
                          <a:ea typeface="+mn-ea"/>
                          <a:cs typeface="+mn-cs"/>
                        </a:rPr>
                        <a:t>n~te</a:t>
                      </a:r>
                      <a:r>
                        <a:rPr lang="fr-FR" sz="4000" b="0" i="0" u="none" strike="noStrike" kern="1200" baseline="0" dirty="0">
                          <a:solidFill>
                            <a:srgbClr val="FFFF00"/>
                          </a:solidFill>
                          <a:latin typeface="Coptic1" panose="020B0604020202020204"/>
                          <a:ea typeface="+mn-ea"/>
                          <a:cs typeface="+mn-cs"/>
                        </a:rPr>
                        <a:t> </a:t>
                      </a:r>
                      <a:r>
                        <a:rPr lang="fr-FR" sz="4000" b="0" i="0" u="none" strike="noStrike" kern="1200" baseline="0" dirty="0" err="1">
                          <a:solidFill>
                            <a:srgbClr val="FFFF00"/>
                          </a:solidFill>
                          <a:latin typeface="Coptic1" panose="020B0604020202020204"/>
                          <a:ea typeface="+mn-ea"/>
                          <a:cs typeface="+mn-cs"/>
                        </a:rPr>
                        <a:t>nihiomi</a:t>
                      </a:r>
                      <a:r>
                        <a:rPr lang="fr-FR" sz="4000" b="0" i="0" u="none" strike="noStrike" kern="1200" baseline="0" dirty="0">
                          <a:solidFill>
                            <a:srgbClr val="FFFF00"/>
                          </a:solidFill>
                          <a:latin typeface="Coptic1" panose="020B0604020202020204"/>
                          <a:ea typeface="+mn-ea"/>
                          <a:cs typeface="+mn-cs"/>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0AE7A963-277D-4ED0-9D49-B87DA49F7FE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B8473894-8206-4202-A2EE-7B1B6D7F6F70}"/>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125004551"/>
      </p:ext>
    </p:extLst>
  </p:cSld>
  <p:clrMapOvr>
    <a:masterClrMapping/>
  </p:clrMapOvr>
  <p:transition/>
</p:sld>
</file>

<file path=ppt/slides/slide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30994081"/>
      </p:ext>
    </p:extLst>
  </p:cSld>
  <p:clrMapOvr>
    <a:masterClrMapping/>
  </p:clrMapOvr>
  <p:transition/>
</p:sld>
</file>

<file path=ppt/slides/slide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87720" name="Group 40"/>
          <p:cNvGraphicFramePr>
            <a:graphicFrameLocks noGrp="1"/>
          </p:cNvGraphicFramePr>
          <p:nvPr/>
        </p:nvGraphicFramePr>
        <p:xfrm>
          <a:off x="0" y="597369"/>
          <a:ext cx="9144000" cy="4374681"/>
        </p:xfrm>
        <a:graphic>
          <a:graphicData uri="http://schemas.openxmlformats.org/drawingml/2006/table">
            <a:tbl>
              <a:tblPr/>
              <a:tblGrid>
                <a:gridCol w="4933950">
                  <a:extLst>
                    <a:ext uri="{9D8B030D-6E8A-4147-A177-3AD203B41FA5}">
                      <a16:colId xmlns:a16="http://schemas.microsoft.com/office/drawing/2014/main" val="20000"/>
                    </a:ext>
                  </a:extLst>
                </a:gridCol>
                <a:gridCol w="4210050">
                  <a:extLst>
                    <a:ext uri="{9D8B030D-6E8A-4147-A177-3AD203B41FA5}">
                      <a16:colId xmlns:a16="http://schemas.microsoft.com/office/drawing/2014/main" val="349773013"/>
                    </a:ext>
                  </a:extLst>
                </a:gridCol>
              </a:tblGrid>
              <a:tr h="147849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Nous nous prosternons devant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Le Père, le Fils, l’Esprit-Saint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Et salut à l’Eglise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C’est la maison des anges.</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نسجد للآب والابن،</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 والروح القدس.</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 السلام للكنيسة،</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 بيت الملائكة.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360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T</a:t>
                      </a:r>
                      <a:r>
                        <a:rPr kumimoji="0" lang="en-US" sz="4000" b="0" i="0" u="none" strike="noStrike" cap="none" normalizeH="0" baseline="0" dirty="0" err="1">
                          <a:ln>
                            <a:noFill/>
                          </a:ln>
                          <a:solidFill>
                            <a:srgbClr val="FFFF00"/>
                          </a:solidFill>
                          <a:effectLst/>
                          <a:latin typeface="Coptic1" pitchFamily="2" charset="0"/>
                          <a:cs typeface="Arial" charset="0"/>
                        </a:rPr>
                        <a: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m~V~iwt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P~s/</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niaggeloc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588A38E0-9DA7-42A5-94D5-AFCD26ED68BC}"/>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2" name="Tableau 11">
            <a:extLst>
              <a:ext uri="{FF2B5EF4-FFF2-40B4-BE49-F238E27FC236}">
                <a16:creationId xmlns:a16="http://schemas.microsoft.com/office/drawing/2014/main" id="{395F2765-92FC-4DCF-BD19-6485D2EE1265}"/>
              </a:ext>
            </a:extLst>
          </p:cNvPr>
          <p:cNvGraphicFramePr>
            <a:graphicFrameLocks noGrp="1"/>
          </p:cNvGraphicFramePr>
          <p:nvPr>
            <p:extLst>
              <p:ext uri="{D42A27DB-BD31-4B8C-83A1-F6EECF244321}">
                <p14:modId xmlns:p14="http://schemas.microsoft.com/office/powerpoint/2010/main" val="827787899"/>
              </p:ext>
            </p:extLst>
          </p:nvPr>
        </p:nvGraphicFramePr>
        <p:xfrm>
          <a:off x="1524000" y="12200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370409483"/>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La fête de </a:t>
                      </a:r>
                      <a:r>
                        <a:rPr lang="fr-FR" sz="1800" b="0" i="0" u="none" strike="noStrike" kern="1200" baseline="0" dirty="0">
                          <a:solidFill>
                            <a:schemeClr val="tx1"/>
                          </a:solidFill>
                          <a:latin typeface="+mn-lt"/>
                          <a:ea typeface="+mn-ea"/>
                          <a:cs typeface="+mn-cs"/>
                        </a:rPr>
                        <a:t>l’</a:t>
                      </a:r>
                      <a:r>
                        <a:rPr lang="fr-FR" sz="1800" dirty="0"/>
                        <a:t>Epiphanie</a:t>
                      </a:r>
                      <a:r>
                        <a:rPr lang="fr-CA" sz="1800" b="0" dirty="0"/>
                        <a:t> - </a:t>
                      </a:r>
                      <a:r>
                        <a:rPr lang="ar-EG" sz="1800" b="0" dirty="0"/>
                        <a:t>عيد الغطاس</a:t>
                      </a:r>
                      <a:r>
                        <a:rPr lang="fr-CA" sz="1800" b="0" dirty="0"/>
                        <a:t>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293985"/>
                  </a:ext>
                </a:extLst>
              </a:tr>
            </a:tbl>
          </a:graphicData>
        </a:graphic>
      </p:graphicFrame>
      <p:sp>
        <p:nvSpPr>
          <p:cNvPr id="7" name="Text Box 68">
            <a:hlinkClick r:id="rId5" action="ppaction://hlinksldjump"/>
            <a:extLst>
              <a:ext uri="{FF2B5EF4-FFF2-40B4-BE49-F238E27FC236}">
                <a16:creationId xmlns:a16="http://schemas.microsoft.com/office/drawing/2014/main" id="{6AF2438C-61DE-4C4E-AD93-0A6AB1273FB8}"/>
              </a:ext>
            </a:extLst>
          </p:cNvPr>
          <p:cNvSpPr txBox="1">
            <a:spLocks noChangeArrowheads="1"/>
          </p:cNvSpPr>
          <p:nvPr/>
        </p:nvSpPr>
        <p:spPr bwMode="auto">
          <a:xfrm>
            <a:off x="7564268" y="4452543"/>
            <a:ext cx="1579732" cy="701149"/>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lvl="0" algn="ctr" defTabSz="914400" fontAlgn="base">
              <a:lnSpc>
                <a:spcPct val="90000"/>
              </a:lnSpc>
              <a:spcBef>
                <a:spcPct val="0"/>
              </a:spcBef>
              <a:spcAft>
                <a:spcPct val="0"/>
              </a:spcAft>
              <a:defRPr/>
            </a:pPr>
            <a:r>
              <a:rPr lang="fr-FR" sz="1600" dirty="0"/>
              <a:t>Epiphanie</a:t>
            </a:r>
          </a:p>
          <a:p>
            <a:pPr lvl="0" algn="ctr" defTabSz="914400" fontAlgn="base">
              <a:lnSpc>
                <a:spcPct val="90000"/>
              </a:lnSpc>
              <a:spcBef>
                <a:spcPct val="0"/>
              </a:spcBef>
              <a:spcAft>
                <a:spcPct val="0"/>
              </a:spcAft>
              <a:defRPr/>
            </a:pPr>
            <a:r>
              <a:rPr kumimoji="0" lang="en-US" sz="1600" b="0" i="0" u="none" strike="noStrike" cap="none" normalizeH="0" baseline="0" dirty="0">
                <a:ln>
                  <a:noFill/>
                </a:ln>
                <a:effectLst/>
                <a:latin typeface="Coptic1" pitchFamily="2" charset="0"/>
                <a:cs typeface="Arial" charset="0"/>
              </a:rPr>
              <a:t>j</a:t>
            </a:r>
            <a:r>
              <a:rPr kumimoji="0" lang="en-US" sz="1600" b="0" i="0" u="none" strike="noStrike" cap="none" normalizeH="0" baseline="0" dirty="0">
                <a:ln>
                  <a:noFill/>
                </a:ln>
                <a:effectLst/>
                <a:latin typeface="Coptic1" panose="020B0604020202020204"/>
                <a:cs typeface="Arial" charset="0"/>
              </a:rPr>
              <a:t>e </a:t>
            </a:r>
            <a:r>
              <a:rPr kumimoji="0" lang="en-US" sz="1600" b="0" i="0" u="none" strike="noStrike" cap="none" normalizeH="0" baseline="0" dirty="0" err="1">
                <a:ln>
                  <a:noFill/>
                </a:ln>
                <a:effectLst/>
                <a:latin typeface="Coptic1" panose="020B0604020202020204"/>
                <a:cs typeface="Arial" charset="0"/>
              </a:rPr>
              <a:t>vai</a:t>
            </a:r>
            <a:r>
              <a:rPr kumimoji="0" lang="en-US" sz="1600" b="0" i="0" u="none" strike="noStrike" cap="none" normalizeH="0" baseline="0" dirty="0">
                <a:ln>
                  <a:noFill/>
                </a:ln>
                <a:effectLst/>
                <a:latin typeface="Coptic1" panose="020B0604020202020204"/>
                <a:cs typeface="Arial" charset="0"/>
              </a:rPr>
              <a:t> pe</a:t>
            </a:r>
            <a:r>
              <a:rPr kumimoji="0" lang="en-CA" sz="1600" i="0" u="none" strike="noStrike" kern="1200" cap="none" spc="0" normalizeH="0" baseline="0" noProof="0" dirty="0">
                <a:ln>
                  <a:noFill/>
                </a:ln>
                <a:effectLst/>
                <a:uLnTx/>
                <a:uFillTx/>
                <a:latin typeface="Arial" charset="0"/>
                <a:ea typeface="+mn-ea"/>
                <a:cs typeface="Arial" charset="0"/>
              </a:rPr>
              <a:t> </a:t>
            </a:r>
            <a:endParaRPr kumimoji="0" lang="ar-EG" sz="1600" i="0" u="none" strike="noStrike" kern="1200" cap="none" spc="0" normalizeH="0" baseline="0" noProof="0" dirty="0">
              <a:ln>
                <a:noFill/>
              </a:ln>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870817009"/>
      </p:ext>
    </p:extLst>
  </p:cSld>
  <p:clrMapOvr>
    <a:masterClrMapping/>
  </p:clrMapOvr>
  <p:transition/>
</p:sld>
</file>

<file path=ppt/slides/slide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335078"/>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la Vierge qui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Enfanta notre Sauveur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Gabriel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Qui l’avait annoncé.</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للعذراء،</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التي ولدت مخلصنا.</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لغبريال،</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الذي بشرها.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paryenoc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etacmec</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Pencwt</a:t>
                      </a:r>
                      <a:r>
                        <a:rPr kumimoji="0" lang="en-CA" sz="40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 ,ere </a:t>
                      </a:r>
                      <a:r>
                        <a:rPr kumimoji="0" lang="en-CA" sz="4000" b="0" i="0" u="none" strike="noStrike" cap="none" normalizeH="0" baseline="0" dirty="0" err="1">
                          <a:ln>
                            <a:noFill/>
                          </a:ln>
                          <a:solidFill>
                            <a:srgbClr val="FFFF00"/>
                          </a:solidFill>
                          <a:effectLst/>
                          <a:latin typeface="Coptic1" pitchFamily="2" charset="0"/>
                          <a:cs typeface="Arial" charset="0"/>
                        </a:rPr>
                        <a:t>Gabri</a:t>
                      </a:r>
                      <a:r>
                        <a:rPr kumimoji="0" lang="en-CA"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etafhisennoufi</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nac</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9262829"/>
      </p:ext>
    </p:extLst>
  </p:cSld>
  <p:clrMapOvr>
    <a:masterClrMapping/>
  </p:clrMapOvr>
  <p:transition/>
</p:sld>
</file>

<file path=ppt/slides/slide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308610"/>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Et salut à Michel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toi Michel l'archange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Et salut aux vingt-quatre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Vous les vingt-quatre prêtres.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لميخائيل،</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رئيس الملائكة.</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للأربعة والعشرين، قسيساً.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Mi,a</a:t>
                      </a:r>
                      <a:r>
                        <a:rPr kumimoji="0" lang="en-CA"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piar</a:t>
                      </a:r>
                      <a:r>
                        <a:rPr kumimoji="0" lang="en-CA" sz="4000" b="0" i="0" u="none" strike="noStrike" cap="none" normalizeH="0" baseline="0" dirty="0">
                          <a:ln>
                            <a:noFill/>
                          </a:ln>
                          <a:solidFill>
                            <a:srgbClr val="FFFF00"/>
                          </a:solidFill>
                          <a:effectLst/>
                          <a:latin typeface="Coptic1" pitchFamily="2" charset="0"/>
                          <a:cs typeface="Arial" charset="0"/>
                        </a:rPr>
                        <a:t>,/</a:t>
                      </a:r>
                      <a:r>
                        <a:rPr kumimoji="0" lang="en-CA" sz="4000" b="0" i="0" u="none" strike="noStrike" cap="none" normalizeH="0" baseline="0" dirty="0" err="1">
                          <a:ln>
                            <a:noFill/>
                          </a:ln>
                          <a:solidFill>
                            <a:srgbClr val="FFFF00"/>
                          </a:solidFill>
                          <a:effectLst/>
                          <a:latin typeface="Coptic1" pitchFamily="2" charset="0"/>
                          <a:cs typeface="Arial" charset="0"/>
                        </a:rPr>
                        <a:t>aggeloc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pik#d</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m~p~recbuteroc</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65995201"/>
      </p:ext>
    </p:extLst>
  </p:cSld>
  <p:clrMapOvr>
    <a:masterClrMapping/>
  </p:clrMapOvr>
  <p:transition/>
</p:sld>
</file>

<file path=ppt/slides/slide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186065"/>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aux chérubins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aux séraphins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grades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tous les grades célestes.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a:t>
                      </a:r>
                      <a:r>
                        <a:rPr kumimoji="0" lang="ar-EG" sz="3200" b="0" i="0" u="none" strike="noStrike" cap="none" normalizeH="0" baseline="0" dirty="0" err="1">
                          <a:ln>
                            <a:noFill/>
                          </a:ln>
                          <a:solidFill>
                            <a:schemeClr val="tx1"/>
                          </a:solidFill>
                          <a:effectLst/>
                          <a:latin typeface="Arial" charset="0"/>
                          <a:cs typeface="Arial" charset="0"/>
                        </a:rPr>
                        <a:t>للشاروبيم</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a:t>
                      </a:r>
                      <a:r>
                        <a:rPr kumimoji="0" lang="ar-EG" sz="3200" b="0" i="0" u="none" strike="noStrike" cap="none" normalizeH="0" baseline="0" dirty="0" err="1">
                          <a:ln>
                            <a:noFill/>
                          </a:ln>
                          <a:solidFill>
                            <a:schemeClr val="tx1"/>
                          </a:solidFill>
                          <a:effectLst/>
                          <a:latin typeface="Arial" charset="0"/>
                          <a:cs typeface="Arial" charset="0"/>
                        </a:rPr>
                        <a:t>للسارافيم</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لجميع الطغمات، السمائية.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Ni,eroubim</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Niceravim</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nitagma</a:t>
                      </a:r>
                      <a:r>
                        <a:rPr kumimoji="0" lang="en-CA" sz="4000" b="0" i="0" u="none" strike="noStrike" cap="none" normalizeH="0" baseline="0" dirty="0">
                          <a:ln>
                            <a:noFill/>
                          </a:ln>
                          <a:solidFill>
                            <a:srgbClr val="FFFF00"/>
                          </a:solidFill>
                          <a:effectLst/>
                          <a:latin typeface="Coptic1" pitchFamily="2" charset="0"/>
                          <a:cs typeface="Arial" charset="0"/>
                        </a:rPr>
                        <a:t> t/</a:t>
                      </a:r>
                      <a:r>
                        <a:rPr kumimoji="0" lang="en-CA" sz="4000" b="0" i="0" u="none" strike="noStrike" cap="none" normalizeH="0" baseline="0" dirty="0" err="1">
                          <a:ln>
                            <a:noFill/>
                          </a:ln>
                          <a:solidFill>
                            <a:srgbClr val="FFFF00"/>
                          </a:solidFill>
                          <a:effectLst/>
                          <a:latin typeface="Coptic1" pitchFamily="2" charset="0"/>
                          <a:cs typeface="Arial" charset="0"/>
                        </a:rPr>
                        <a:t>rou</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n~e~pouranion</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90042446"/>
      </p:ext>
    </p:extLst>
  </p:cSld>
  <p:clrMapOvr>
    <a:masterClrMapping/>
  </p:clrMapOvr>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59028" name="Group 20"/>
          <p:cNvGraphicFramePr>
            <a:graphicFrameLocks noGrp="1"/>
          </p:cNvGraphicFramePr>
          <p:nvPr>
            <p:extLst>
              <p:ext uri="{D42A27DB-BD31-4B8C-83A1-F6EECF244321}">
                <p14:modId xmlns:p14="http://schemas.microsoft.com/office/powerpoint/2010/main" val="183910396"/>
              </p:ext>
            </p:extLst>
          </p:nvPr>
        </p:nvGraphicFramePr>
        <p:xfrm>
          <a:off x="0" y="0"/>
          <a:ext cx="9144000" cy="2503409"/>
        </p:xfrm>
        <a:graphic>
          <a:graphicData uri="http://schemas.openxmlformats.org/drawingml/2006/table">
            <a:tbl>
              <a:tblPr/>
              <a:tblGrid>
                <a:gridCol w="5314950">
                  <a:extLst>
                    <a:ext uri="{9D8B030D-6E8A-4147-A177-3AD203B41FA5}">
                      <a16:colId xmlns:a16="http://schemas.microsoft.com/office/drawing/2014/main" val="20000"/>
                    </a:ext>
                  </a:extLst>
                </a:gridCol>
                <a:gridCol w="3829050">
                  <a:extLst>
                    <a:ext uri="{9D8B030D-6E8A-4147-A177-3AD203B41FA5}">
                      <a16:colId xmlns:a16="http://schemas.microsoft.com/office/drawing/2014/main" val="20001"/>
                    </a:ext>
                  </a:extLst>
                </a:gridCol>
              </a:tblGrid>
              <a:tr h="14401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mn-lt"/>
                          <a:cs typeface="Arial" charset="0"/>
                        </a:rPr>
                        <a:t>Supplie</a:t>
                      </a:r>
                      <a:r>
                        <a:rPr kumimoji="0" lang="en-US" sz="2400" b="0" i="0" u="none" strike="noStrike" cap="none" normalizeH="0" baseline="0" dirty="0">
                          <a:ln>
                            <a:noFill/>
                          </a:ln>
                          <a:solidFill>
                            <a:schemeClr val="tx1"/>
                          </a:solidFill>
                          <a:effectLst/>
                          <a:latin typeface="+mn-lt"/>
                          <a:cs typeface="Arial" charset="0"/>
                        </a:rPr>
                        <a:t> le Seigneur pour nous </a:t>
                      </a:r>
                      <a:r>
                        <a:rPr kumimoji="0" lang="en-US" sz="2400" b="0" i="0" u="none" strike="noStrike" cap="none" normalizeH="0" baseline="0" dirty="0" err="1">
                          <a:ln>
                            <a:noFill/>
                          </a:ln>
                          <a:solidFill>
                            <a:schemeClr val="tx1"/>
                          </a:solidFill>
                          <a:effectLst/>
                          <a:latin typeface="+mn-lt"/>
                          <a:cs typeface="Arial" charset="0"/>
                        </a:rPr>
                        <a:t>afin</a:t>
                      </a:r>
                      <a:r>
                        <a:rPr kumimoji="0" lang="en-US" sz="2400" b="0" i="0" u="none" strike="noStrike" cap="none" normalizeH="0" baseline="0" dirty="0">
                          <a:ln>
                            <a:noFill/>
                          </a:ln>
                          <a:solidFill>
                            <a:schemeClr val="tx1"/>
                          </a:solidFill>
                          <a:effectLst/>
                          <a:latin typeface="+mn-lt"/>
                          <a:cs typeface="Arial" charset="0"/>
                        </a:rPr>
                        <a:t> </a:t>
                      </a:r>
                      <a:r>
                        <a:rPr kumimoji="0" lang="en-US" sz="2400" b="0" i="0" u="none" strike="noStrike" cap="none" normalizeH="0" baseline="0" dirty="0" err="1">
                          <a:ln>
                            <a:noFill/>
                          </a:ln>
                          <a:solidFill>
                            <a:schemeClr val="tx1"/>
                          </a:solidFill>
                          <a:effectLst/>
                          <a:latin typeface="+mn-lt"/>
                          <a:cs typeface="Arial" charset="0"/>
                        </a:rPr>
                        <a:t>qu’il</a:t>
                      </a:r>
                      <a:r>
                        <a:rPr kumimoji="0" lang="en-US" sz="2400" b="0" i="0" u="none" strike="noStrike" cap="none" normalizeH="0" baseline="0" dirty="0">
                          <a:ln>
                            <a:noFill/>
                          </a:ln>
                          <a:solidFill>
                            <a:schemeClr val="tx1"/>
                          </a:solidFill>
                          <a:effectLst/>
                          <a:latin typeface="+mn-lt"/>
                          <a:cs typeface="Arial" charset="0"/>
                        </a:rPr>
                        <a:t> </a:t>
                      </a:r>
                      <a:r>
                        <a:rPr kumimoji="0" lang="en-US" sz="2400" b="0" i="0" u="none" strike="noStrike" cap="none" normalizeH="0" baseline="0" dirty="0" err="1">
                          <a:ln>
                            <a:noFill/>
                          </a:ln>
                          <a:solidFill>
                            <a:schemeClr val="tx1"/>
                          </a:solidFill>
                          <a:effectLst/>
                          <a:latin typeface="+mn-lt"/>
                          <a:cs typeface="Arial" charset="0"/>
                        </a:rPr>
                        <a:t>accorde</a:t>
                      </a:r>
                      <a:r>
                        <a:rPr kumimoji="0" lang="en-US" sz="2400" b="0" i="0" u="none" strike="noStrike" cap="none" normalizeH="0" baseline="0" dirty="0">
                          <a:ln>
                            <a:noFill/>
                          </a:ln>
                          <a:solidFill>
                            <a:schemeClr val="tx1"/>
                          </a:solidFill>
                          <a:effectLst/>
                          <a:latin typeface="+mn-lt"/>
                          <a:cs typeface="Arial" charset="0"/>
                        </a:rPr>
                        <a:t> Sa </a:t>
                      </a:r>
                      <a:r>
                        <a:rPr kumimoji="0" lang="en-US" sz="2400" b="0" i="0" u="none" strike="noStrike" cap="none" normalizeH="0" baseline="0" dirty="0" err="1">
                          <a:ln>
                            <a:noFill/>
                          </a:ln>
                          <a:solidFill>
                            <a:schemeClr val="tx1"/>
                          </a:solidFill>
                          <a:effectLst/>
                          <a:latin typeface="+mn-lt"/>
                          <a:cs typeface="Arial" charset="0"/>
                        </a:rPr>
                        <a:t>miséricorde</a:t>
                      </a:r>
                      <a:r>
                        <a:rPr kumimoji="0" lang="en-US" sz="2400" b="0" i="0" u="none" strike="noStrike" cap="none" normalizeH="0" baseline="0" dirty="0">
                          <a:ln>
                            <a:noFill/>
                          </a:ln>
                          <a:solidFill>
                            <a:schemeClr val="tx1"/>
                          </a:solidFill>
                          <a:effectLst/>
                          <a:latin typeface="+mn-lt"/>
                          <a:cs typeface="Arial" charset="0"/>
                        </a:rPr>
                        <a:t> à </a:t>
                      </a:r>
                      <a:r>
                        <a:rPr kumimoji="0" lang="en-US" sz="2400" b="0" i="0" u="none" strike="noStrike" cap="none" normalizeH="0" baseline="0" dirty="0" err="1">
                          <a:ln>
                            <a:noFill/>
                          </a:ln>
                          <a:solidFill>
                            <a:schemeClr val="tx1"/>
                          </a:solidFill>
                          <a:effectLst/>
                          <a:latin typeface="+mn-lt"/>
                          <a:cs typeface="Arial" charset="0"/>
                        </a:rPr>
                        <a:t>nos</a:t>
                      </a:r>
                      <a:r>
                        <a:rPr kumimoji="0" lang="en-US" sz="2400" b="0" i="0" u="none" strike="noStrike" cap="none" normalizeH="0" baseline="0" dirty="0">
                          <a:ln>
                            <a:noFill/>
                          </a:ln>
                          <a:solidFill>
                            <a:schemeClr val="tx1"/>
                          </a:solidFill>
                          <a:effectLst/>
                          <a:latin typeface="+mn-lt"/>
                          <a:cs typeface="Arial" charset="0"/>
                        </a:rPr>
                        <a:t> </a:t>
                      </a:r>
                      <a:r>
                        <a:rPr kumimoji="0" lang="en-US" sz="2400" b="0" i="0" u="none" strike="noStrike" cap="none" normalizeH="0" baseline="0" dirty="0" err="1">
                          <a:ln>
                            <a:noFill/>
                          </a:ln>
                          <a:solidFill>
                            <a:schemeClr val="tx1"/>
                          </a:solidFill>
                          <a:effectLst/>
                          <a:latin typeface="+mn-lt"/>
                          <a:cs typeface="Arial" charset="0"/>
                        </a:rPr>
                        <a:t>âmes</a:t>
                      </a:r>
                      <a:r>
                        <a:rPr kumimoji="0" lang="en-US" sz="2400" b="0" i="0" u="none" strike="noStrike" cap="none" normalizeH="0" baseline="0" dirty="0">
                          <a:ln>
                            <a:noFill/>
                          </a:ln>
                          <a:solidFill>
                            <a:schemeClr val="tx1"/>
                          </a:solidFill>
                          <a:effectLst/>
                          <a:latin typeface="+mn-lt"/>
                          <a:cs typeface="Arial" charset="0"/>
                        </a:rPr>
                        <a:t> et nous </a:t>
                      </a:r>
                      <a:r>
                        <a:rPr kumimoji="0" lang="en-US" sz="2400" b="0" i="0" u="none" strike="noStrike" cap="none" normalizeH="0" baseline="0" dirty="0" err="1">
                          <a:ln>
                            <a:noFill/>
                          </a:ln>
                          <a:solidFill>
                            <a:schemeClr val="tx1"/>
                          </a:solidFill>
                          <a:effectLst/>
                          <a:latin typeface="+mn-lt"/>
                          <a:cs typeface="Arial" charset="0"/>
                        </a:rPr>
                        <a:t>pardonne</a:t>
                      </a:r>
                      <a:r>
                        <a:rPr kumimoji="0" lang="en-US" sz="2400" b="0" i="0" u="none" strike="noStrike" cap="none" normalizeH="0" baseline="0" dirty="0">
                          <a:ln>
                            <a:noFill/>
                          </a:ln>
                          <a:solidFill>
                            <a:schemeClr val="tx1"/>
                          </a:solidFill>
                          <a:effectLst/>
                          <a:latin typeface="+mn-lt"/>
                          <a:cs typeface="Arial" charset="0"/>
                        </a:rPr>
                        <a:t> </a:t>
                      </a:r>
                      <a:r>
                        <a:rPr kumimoji="0" lang="en-US" sz="2400" b="0" i="0" u="none" strike="noStrike" cap="none" normalizeH="0" baseline="0" dirty="0" err="1">
                          <a:ln>
                            <a:noFill/>
                          </a:ln>
                          <a:solidFill>
                            <a:schemeClr val="tx1"/>
                          </a:solidFill>
                          <a:effectLst/>
                          <a:latin typeface="+mn-lt"/>
                          <a:cs typeface="Arial" charset="0"/>
                        </a:rPr>
                        <a:t>nos</a:t>
                      </a:r>
                      <a:r>
                        <a:rPr kumimoji="0" lang="en-US" sz="2400" b="0" i="0" u="none" strike="noStrike" cap="none" normalizeH="0" baseline="0" dirty="0">
                          <a:ln>
                            <a:noFill/>
                          </a:ln>
                          <a:solidFill>
                            <a:schemeClr val="tx1"/>
                          </a:solidFill>
                          <a:effectLst/>
                          <a:latin typeface="+mn-lt"/>
                          <a:cs typeface="Arial" charset="0"/>
                        </a:rPr>
                        <a:t> </a:t>
                      </a:r>
                      <a:r>
                        <a:rPr kumimoji="0" lang="en-US" sz="2400" b="0" i="0" u="none" strike="noStrike" cap="none" normalizeH="0" baseline="0" dirty="0" err="1">
                          <a:ln>
                            <a:noFill/>
                          </a:ln>
                          <a:solidFill>
                            <a:schemeClr val="tx1"/>
                          </a:solidFill>
                          <a:effectLst/>
                          <a:latin typeface="+mn-lt"/>
                          <a:cs typeface="Arial" charset="0"/>
                        </a:rPr>
                        <a:t>péchés</a:t>
                      </a:r>
                      <a:r>
                        <a:rPr kumimoji="0" lang="en-US" sz="2400" b="0" i="0" u="none" strike="noStrike" cap="none" normalizeH="0" baseline="0" dirty="0">
                          <a:ln>
                            <a:noFill/>
                          </a:ln>
                          <a:solidFill>
                            <a:schemeClr val="tx1"/>
                          </a:solidFill>
                          <a:effectLst/>
                          <a:latin typeface="+mn-lt"/>
                          <a:cs typeface="Arial" charset="0"/>
                        </a:rPr>
                        <a:t> .</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اسألي الرب عنا،</a:t>
                      </a:r>
                      <a:endParaRPr kumimoji="0" lang="ar-EG" sz="24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ليصنع رحمة مع </a:t>
                      </a:r>
                      <a:r>
                        <a:rPr kumimoji="0" lang="ar-EG" sz="2400" b="0" i="0" u="none" strike="noStrike" cap="none" normalizeH="0" baseline="0" dirty="0">
                          <a:ln>
                            <a:noFill/>
                          </a:ln>
                          <a:solidFill>
                            <a:schemeClr val="tx1"/>
                          </a:solidFill>
                          <a:effectLst/>
                          <a:latin typeface="Arial" charset="0"/>
                          <a:cs typeface="Arial" pitchFamily="34" charset="0"/>
                        </a:rPr>
                        <a:t> </a:t>
                      </a:r>
                      <a:r>
                        <a:rPr kumimoji="0" lang="ar-SA" sz="2400" b="0" i="0" u="none" strike="noStrike" cap="none" normalizeH="0" baseline="0" dirty="0">
                          <a:ln>
                            <a:noFill/>
                          </a:ln>
                          <a:solidFill>
                            <a:schemeClr val="tx1"/>
                          </a:solidFill>
                          <a:effectLst/>
                          <a:latin typeface="Arial" charset="0"/>
                          <a:cs typeface="Arial" pitchFamily="34" charset="0"/>
                        </a:rPr>
                        <a:t>نفوسنا</a:t>
                      </a:r>
                      <a:r>
                        <a:rPr kumimoji="0" lang="ar-EG" sz="2400" b="0" i="0" u="none" strike="noStrike" cap="none" normalizeH="0" baseline="0" dirty="0">
                          <a:ln>
                            <a:noFill/>
                          </a:ln>
                          <a:solidFill>
                            <a:schemeClr val="tx1"/>
                          </a:solidFill>
                          <a:effectLst/>
                          <a:latin typeface="Arial" charset="0"/>
                          <a:cs typeface="Arial" pitchFamily="34" charset="0"/>
                        </a:rPr>
                        <a:t> </a:t>
                      </a:r>
                      <a:r>
                        <a:rPr kumimoji="0" lang="ar-SA" sz="2400" b="0" i="0" u="none" strike="noStrike" cap="none" normalizeH="0" baseline="0" dirty="0">
                          <a:ln>
                            <a:noFill/>
                          </a:ln>
                          <a:solidFill>
                            <a:schemeClr val="tx1"/>
                          </a:solidFill>
                          <a:effectLst/>
                          <a:latin typeface="Arial" charset="0"/>
                          <a:cs typeface="Arial" pitchFamily="34" charset="0"/>
                        </a:rPr>
                        <a:t>، ويغفر لنا خطايانا.</a:t>
                      </a:r>
                      <a:endParaRPr kumimoji="0" lang="en-CA" sz="24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063229">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rgbClr val="FF9900"/>
                          </a:solidFill>
                          <a:effectLst/>
                          <a:latin typeface="Coptic1" pitchFamily="2" charset="0"/>
                          <a:cs typeface="Arial" charset="0"/>
                        </a:rPr>
                        <a:t>Ma]ho </a:t>
                      </a:r>
                      <a:r>
                        <a:rPr kumimoji="0" lang="en-US" sz="3200" b="0" i="0" u="none" strike="noStrike" cap="none" normalizeH="0" baseline="0" dirty="0" err="1">
                          <a:ln>
                            <a:noFill/>
                          </a:ln>
                          <a:solidFill>
                            <a:srgbClr val="FF9900"/>
                          </a:solidFill>
                          <a:effectLst/>
                          <a:latin typeface="Coptic1" pitchFamily="2" charset="0"/>
                          <a:cs typeface="Arial" charset="0"/>
                        </a:rPr>
                        <a:t>m~P</a:t>
                      </a:r>
                      <a:r>
                        <a:rPr kumimoji="0" lang="en-US" sz="3200" b="0" i="0" u="none" strike="noStrike" cap="none" normalizeH="0" baseline="0" dirty="0">
                          <a:ln>
                            <a:noFill/>
                          </a:ln>
                          <a:solidFill>
                            <a:srgbClr val="FF9900"/>
                          </a:solidFill>
                          <a:effectLst/>
                          <a:latin typeface="Coptic1" pitchFamily="2" charset="0"/>
                          <a:cs typeface="Arial" charset="0"/>
                        </a:rPr>
                        <a:t>~[</a:t>
                      </a:r>
                      <a:r>
                        <a:rPr kumimoji="0" lang="en-US" sz="3200" b="0" i="0" u="none" strike="noStrike" cap="none" normalizeH="0" baseline="0" dirty="0" err="1">
                          <a:ln>
                            <a:noFill/>
                          </a:ln>
                          <a:solidFill>
                            <a:srgbClr val="FF9900"/>
                          </a:solidFill>
                          <a:effectLst/>
                          <a:latin typeface="Coptic1" pitchFamily="2" charset="0"/>
                          <a:cs typeface="Arial" charset="0"/>
                        </a:rPr>
                        <a:t>oic</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e~h~r</a:t>
                      </a:r>
                      <a:r>
                        <a:rPr kumimoji="0" lang="en-US" sz="3200" b="0" i="0" u="none" strike="noStrike" cap="none" normalizeH="0" baseline="0" dirty="0">
                          <a:ln>
                            <a:noFill/>
                          </a:ln>
                          <a:solidFill>
                            <a:srgbClr val="FF9900"/>
                          </a:solidFill>
                          <a:effectLst/>
                          <a:latin typeface="Coptic1" pitchFamily="2" charset="0"/>
                          <a:cs typeface="Arial" charset="0"/>
                        </a:rPr>
                        <a:t>/</a:t>
                      </a:r>
                      <a:r>
                        <a:rPr kumimoji="0" lang="en-US" sz="3200" b="0" i="0" u="none" strike="noStrike" cap="none" normalizeH="0" baseline="0" dirty="0" err="1">
                          <a:ln>
                            <a:noFill/>
                          </a:ln>
                          <a:solidFill>
                            <a:srgbClr val="FF9900"/>
                          </a:solidFill>
                          <a:effectLst/>
                          <a:latin typeface="Coptic1" pitchFamily="2" charset="0"/>
                          <a:cs typeface="Arial" charset="0"/>
                        </a:rPr>
                        <a:t>i</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e~jwn</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n~teferounai</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nem</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nen'u</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n~tef,a</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nennobi</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nan</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e~bol</a:t>
                      </a:r>
                      <a:endParaRPr kumimoji="0" lang="en-US" sz="3200" b="0" i="0" u="none" strike="noStrike" cap="none" normalizeH="0" baseline="0" dirty="0">
                        <a:ln>
                          <a:noFill/>
                        </a:ln>
                        <a:solidFill>
                          <a:srgbClr val="FF99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p:cNvGraphicFramePr>
            <a:graphicFrameLocks noGrp="1"/>
          </p:cNvGraphicFramePr>
          <p:nvPr>
            <p:extLst>
              <p:ext uri="{D42A27DB-BD31-4B8C-83A1-F6EECF244321}">
                <p14:modId xmlns:p14="http://schemas.microsoft.com/office/powerpoint/2010/main" val="1948504096"/>
              </p:ext>
            </p:extLst>
          </p:nvPr>
        </p:nvGraphicFramePr>
        <p:xfrm>
          <a:off x="0" y="2493447"/>
          <a:ext cx="9144000" cy="2474793"/>
        </p:xfrm>
        <a:graphic>
          <a:graphicData uri="http://schemas.openxmlformats.org/drawingml/2006/table">
            <a:tbl>
              <a:tblPr/>
              <a:tblGrid>
                <a:gridCol w="5314950">
                  <a:extLst>
                    <a:ext uri="{9D8B030D-6E8A-4147-A177-3AD203B41FA5}">
                      <a16:colId xmlns:a16="http://schemas.microsoft.com/office/drawing/2014/main" val="20000"/>
                    </a:ext>
                  </a:extLst>
                </a:gridCol>
                <a:gridCol w="3829050">
                  <a:extLst>
                    <a:ext uri="{9D8B030D-6E8A-4147-A177-3AD203B41FA5}">
                      <a16:colId xmlns:a16="http://schemas.microsoft.com/office/drawing/2014/main" val="20001"/>
                    </a:ext>
                  </a:extLst>
                </a:gridCol>
              </a:tblGrid>
              <a:tr h="101175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altLang="zh-CN" sz="2400" b="0" i="0" u="none" strike="noStrike" cap="none" normalizeH="0" baseline="0" dirty="0">
                          <a:ln>
                            <a:noFill/>
                          </a:ln>
                          <a:solidFill>
                            <a:schemeClr val="tx1"/>
                          </a:solidFill>
                          <a:effectLst/>
                          <a:latin typeface="Arial" charset="0"/>
                          <a:ea typeface="SimSun" pitchFamily="2" charset="-122"/>
                          <a:cs typeface="Arial" charset="0"/>
                        </a:rPr>
                        <a:t>O Vierge Marie, Mère de Dieu, sainte et médiatrice, fidèle au genre humain</a:t>
                      </a:r>
                    </a:p>
                  </a:txBody>
                  <a:tcPr marL="90000" marR="90000" marT="0" marB="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أيتها العذراء مريم والدة الإله القديسة </a:t>
                      </a:r>
                      <a:r>
                        <a:rPr kumimoji="0" lang="fr-FR" sz="2400" b="0" i="0" u="none" strike="noStrike" cap="none" normalizeH="0" baseline="0" dirty="0">
                          <a:ln>
                            <a:noFill/>
                          </a:ln>
                          <a:solidFill>
                            <a:schemeClr val="tx1"/>
                          </a:solidFill>
                          <a:effectLst/>
                          <a:latin typeface="Arial" charset="0"/>
                          <a:cs typeface="Arial" pitchFamily="34" charset="0"/>
                        </a:rPr>
                        <a:t> </a:t>
                      </a:r>
                      <a:r>
                        <a:rPr kumimoji="0" lang="ar-SA" sz="2400" b="0" i="0" u="none" strike="noStrike" cap="none" normalizeH="0" baseline="0" dirty="0">
                          <a:ln>
                            <a:noFill/>
                          </a:ln>
                          <a:solidFill>
                            <a:schemeClr val="tx1"/>
                          </a:solidFill>
                          <a:effectLst/>
                          <a:latin typeface="Arial" charset="0"/>
                          <a:cs typeface="Arial" pitchFamily="34" charset="0"/>
                        </a:rPr>
                        <a:t>الشفيعة الأمينة لجنس البشرية، </a:t>
                      </a:r>
                      <a:endParaRPr kumimoji="0" lang="en-CA" sz="2400" b="0" i="0" u="none" strike="noStrike" cap="none" normalizeH="0" baseline="0" dirty="0">
                        <a:ln>
                          <a:noFill/>
                        </a:ln>
                        <a:solidFill>
                          <a:schemeClr val="tx1"/>
                        </a:solidFill>
                        <a:effectLst/>
                        <a:latin typeface="Arial" charset="0"/>
                        <a:cs typeface="Arial" pitchFamily="34" charset="0"/>
                      </a:endParaRPr>
                    </a:p>
                  </a:txBody>
                  <a:tcPr marL="90000" marR="90000" marT="0" marB="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23444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rgbClr val="FF9900"/>
                          </a:solidFill>
                          <a:effectLst/>
                          <a:latin typeface="Coptic1" pitchFamily="2" charset="0"/>
                          <a:cs typeface="Arial" charset="0"/>
                        </a:rPr>
                        <a:t>}</a:t>
                      </a:r>
                      <a:r>
                        <a:rPr kumimoji="0" lang="en-US" sz="3200" b="0" i="0" u="none" strike="noStrike" cap="none" normalizeH="0" baseline="0" dirty="0" err="1">
                          <a:ln>
                            <a:noFill/>
                          </a:ln>
                          <a:solidFill>
                            <a:srgbClr val="FF9900"/>
                          </a:solidFill>
                          <a:effectLst/>
                          <a:latin typeface="Coptic1" pitchFamily="2" charset="0"/>
                          <a:cs typeface="Arial" charset="0"/>
                        </a:rPr>
                        <a:t>paryenoc</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Mariam</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yeo~tokoc</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eyouab</a:t>
                      </a:r>
                      <a:r>
                        <a:rPr kumimoji="0" lang="en-US" sz="32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rgbClr val="FF9900"/>
                          </a:solidFill>
                          <a:effectLst/>
                          <a:latin typeface="Coptic1" pitchFamily="2" charset="0"/>
                          <a:cs typeface="Arial" charset="0"/>
                        </a:rPr>
                        <a:t>]</a:t>
                      </a:r>
                      <a:r>
                        <a:rPr kumimoji="0" lang="en-US" sz="3200" b="0" i="0" u="none" strike="noStrike" cap="none" normalizeH="0" baseline="0" dirty="0" err="1">
                          <a:ln>
                            <a:noFill/>
                          </a:ln>
                          <a:solidFill>
                            <a:srgbClr val="FF9900"/>
                          </a:solidFill>
                          <a:effectLst/>
                          <a:latin typeface="Coptic1" pitchFamily="2" charset="0"/>
                          <a:cs typeface="Arial" charset="0"/>
                        </a:rPr>
                        <a:t>p~roctat</a:t>
                      </a:r>
                      <a:r>
                        <a:rPr kumimoji="0" lang="en-US" sz="3200" b="0" i="0" u="none" strike="noStrike" cap="none" normalizeH="0" baseline="0" dirty="0">
                          <a:ln>
                            <a:noFill/>
                          </a:ln>
                          <a:solidFill>
                            <a:srgbClr val="FF9900"/>
                          </a:solidFill>
                          <a:effectLst/>
                          <a:latin typeface="Coptic1" pitchFamily="2" charset="0"/>
                          <a:cs typeface="Arial" charset="0"/>
                        </a:rPr>
                        <a:t>/c </a:t>
                      </a:r>
                      <a:r>
                        <a:rPr kumimoji="0" lang="en-US" sz="3200" b="0" i="0" u="none" strike="noStrike" cap="none" normalizeH="0" baseline="0" dirty="0" err="1">
                          <a:ln>
                            <a:noFill/>
                          </a:ln>
                          <a:solidFill>
                            <a:srgbClr val="FF9900"/>
                          </a:solidFill>
                          <a:effectLst/>
                          <a:latin typeface="Coptic1" pitchFamily="2" charset="0"/>
                          <a:cs typeface="Arial" charset="0"/>
                        </a:rPr>
                        <a:t>e~tenhot</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n~te</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p~genoc</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n~te</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metrwmi</a:t>
                      </a:r>
                      <a:r>
                        <a:rPr kumimoji="0" lang="en-US" sz="3200" b="0" i="0" u="none" strike="noStrike" cap="none" normalizeH="0" baseline="0" dirty="0">
                          <a:ln>
                            <a:noFill/>
                          </a:ln>
                          <a:solidFill>
                            <a:srgbClr val="FF9900"/>
                          </a:solidFill>
                          <a:effectLst/>
                          <a:latin typeface="Coptic1" pitchFamily="2" charset="0"/>
                          <a:cs typeface="Arial" charset="0"/>
                        </a:rPr>
                        <a:t>.</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cSld>
  <p:clrMapOvr>
    <a:masterClrMapping/>
  </p:clrMapOvr>
  <p:transition/>
</p:sld>
</file>

<file path=ppt/slides/slide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226704"/>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 précurseur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Jean le grand précurseur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Aussi salut aux douze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aux douze apôtres.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ليوحنا،</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السابق العظيم.</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للإثني عشر، رسولاً.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&lt;ere Iw</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a</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pinis] m</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p</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rodromoc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,ere pi</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i</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b</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pl-PL"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n</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a</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poctoloc.</a:t>
                      </a:r>
                      <a:endParaRPr kumimoji="0" lang="en-CA"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35807247"/>
      </p:ext>
    </p:extLst>
  </p:cSld>
  <p:clrMapOvr>
    <a:masterClrMapping/>
  </p:clrMapOvr>
  <p:transition/>
</p:sld>
</file>

<file path=ppt/slides/slide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308610"/>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notre père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Marc l’évangéliste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lui qui a détruit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détruit les idoles.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لأبينا مرقس، الإنجيلي،</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مبدد،</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الأوثان.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peniwt</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Markoc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Pieuaggelict</a:t>
                      </a:r>
                      <a:r>
                        <a:rPr kumimoji="0" lang="en-CA"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pirefjwr</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e~bol</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nii~dwlon</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45127909"/>
      </p:ext>
    </p:extLst>
  </p:cSld>
  <p:clrMapOvr>
    <a:masterClrMapping/>
  </p:clrMapOvr>
  <p:transition/>
</p:sld>
</file>

<file path=ppt/slides/slide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233478"/>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Et salut à Etienne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C’est le premier martyr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Aussi salut à Georges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C’est l’astre du matin.</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a:t>
                      </a:r>
                      <a:r>
                        <a:rPr kumimoji="0" lang="ar-EG" sz="3200" b="0" i="0" u="none" strike="noStrike" cap="none" normalizeH="0" baseline="0" dirty="0" err="1">
                          <a:ln>
                            <a:noFill/>
                          </a:ln>
                          <a:solidFill>
                            <a:schemeClr val="tx1"/>
                          </a:solidFill>
                          <a:effectLst/>
                          <a:latin typeface="Arial" charset="0"/>
                          <a:cs typeface="Arial" charset="0"/>
                        </a:rPr>
                        <a:t>لإستفانوس</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الشهيد الاول.</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لجرجس،</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كوكب الصبح.</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C~tevanoc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pisorp</a:t>
                      </a:r>
                      <a:r>
                        <a:rPr kumimoji="0" lang="en-CA" sz="4000" b="0" i="0" u="none" strike="noStrike" cap="none" normalizeH="0" baseline="0" dirty="0">
                          <a:ln>
                            <a:noFill/>
                          </a:ln>
                          <a:solidFill>
                            <a:srgbClr val="FFFF00"/>
                          </a:solidFill>
                          <a:effectLst/>
                          <a:latin typeface="Coptic1" pitchFamily="2" charset="0"/>
                          <a:cs typeface="Arial" charset="0"/>
                        </a:rPr>
                        <a:t> m~</a:t>
                      </a:r>
                      <a:r>
                        <a:rPr kumimoji="0" lang="en-CA" sz="4000" b="0" i="0" u="none" strike="noStrike" cap="none" normalizeH="0" baseline="0" dirty="0">
                          <a:ln>
                            <a:noFill/>
                          </a:ln>
                          <a:solidFill>
                            <a:srgbClr val="FFFF00"/>
                          </a:solidFill>
                          <a:effectLst/>
                          <a:latin typeface="CS Avva Shenouda" panose="020B7200000000000000" pitchFamily="34" charset="0"/>
                          <a:cs typeface="Arial" charset="0"/>
                        </a:rPr>
                        <a:t>¢</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Gewrgioc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piciou</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hana~tooui</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51361168"/>
      </p:ext>
    </p:extLst>
  </p:cSld>
  <p:clrMapOvr>
    <a:masterClrMapping/>
  </p:clrMapOvr>
  <p:transition/>
</p:sld>
</file>

<file path=ppt/slides/slide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199611"/>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a:t>
                      </a:r>
                      <a:r>
                        <a:rPr kumimoji="0" lang="fr-FR" sz="2800" b="0" i="0" u="none" strike="noStrike" cap="none" normalizeH="0" baseline="0" dirty="0" err="1">
                          <a:ln>
                            <a:noFill/>
                          </a:ln>
                          <a:solidFill>
                            <a:schemeClr val="tx1"/>
                          </a:solidFill>
                          <a:effectLst/>
                          <a:latin typeface="Arial" charset="0"/>
                          <a:cs typeface="Arial" pitchFamily="34" charset="0"/>
                        </a:rPr>
                        <a:t>choeurs</a:t>
                      </a:r>
                      <a:r>
                        <a:rPr kumimoji="0" lang="fr-FR" sz="2800" b="0" i="0" u="none" strike="noStrike" cap="none" normalizeH="0" baseline="0" dirty="0">
                          <a:ln>
                            <a:noFill/>
                          </a:ln>
                          <a:solidFill>
                            <a:schemeClr val="tx1"/>
                          </a:solidFill>
                          <a:effectLst/>
                          <a:latin typeface="Arial" charset="0"/>
                          <a:cs typeface="Arial" pitchFamily="34"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Tous les </a:t>
                      </a:r>
                      <a:r>
                        <a:rPr kumimoji="0" lang="fr-FR" sz="2800" b="0" i="0" u="none" strike="noStrike" cap="none" normalizeH="0" baseline="0" dirty="0" err="1">
                          <a:ln>
                            <a:noFill/>
                          </a:ln>
                          <a:solidFill>
                            <a:schemeClr val="tx1"/>
                          </a:solidFill>
                          <a:effectLst/>
                          <a:latin typeface="Arial" charset="0"/>
                          <a:cs typeface="Arial" pitchFamily="34" charset="0"/>
                        </a:rPr>
                        <a:t>choeurs</a:t>
                      </a:r>
                      <a:r>
                        <a:rPr kumimoji="0" lang="fr-FR" sz="2800" b="0" i="0" u="none" strike="noStrike" cap="none" normalizeH="0" baseline="0" dirty="0">
                          <a:ln>
                            <a:noFill/>
                          </a:ln>
                          <a:solidFill>
                            <a:schemeClr val="tx1"/>
                          </a:solidFill>
                          <a:effectLst/>
                          <a:latin typeface="Arial" charset="0"/>
                          <a:cs typeface="Arial" pitchFamily="34" charset="0"/>
                        </a:rPr>
                        <a:t> des martyrs Salut à Abba Antoine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Aussi aux trois Macaire.</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لجميع صفوف، الشهداء.</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لأنبا انطونيوس، والثلاثة </a:t>
                      </a:r>
                      <a:r>
                        <a:rPr kumimoji="0" lang="ar-EG" sz="3200" b="0" i="0" u="none" strike="noStrike" cap="none" normalizeH="0" baseline="0" dirty="0" err="1">
                          <a:ln>
                            <a:noFill/>
                          </a:ln>
                          <a:solidFill>
                            <a:schemeClr val="tx1"/>
                          </a:solidFill>
                          <a:effectLst/>
                          <a:latin typeface="Arial" charset="0"/>
                          <a:cs typeface="Arial" charset="0"/>
                        </a:rPr>
                        <a:t>المقارات</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p~,</a:t>
                      </a:r>
                      <a:r>
                        <a:rPr kumimoji="0" lang="en-CA" sz="4000" b="0" i="0" u="none" strike="noStrike" cap="none" normalizeH="0" baseline="0" dirty="0" err="1">
                          <a:ln>
                            <a:noFill/>
                          </a:ln>
                          <a:solidFill>
                            <a:srgbClr val="FFFF00"/>
                          </a:solidFill>
                          <a:effectLst/>
                          <a:latin typeface="Coptic1" pitchFamily="2" charset="0"/>
                          <a:cs typeface="Arial" charset="0"/>
                        </a:rPr>
                        <a:t>oroc</a:t>
                      </a:r>
                      <a:r>
                        <a:rPr kumimoji="0" lang="en-CA" sz="4000" b="0" i="0" u="none" strike="noStrike" cap="none" normalizeH="0" baseline="0" dirty="0">
                          <a:ln>
                            <a:noFill/>
                          </a:ln>
                          <a:solidFill>
                            <a:srgbClr val="FFFF00"/>
                          </a:solidFill>
                          <a:effectLst/>
                          <a:latin typeface="Coptic1" pitchFamily="2" charset="0"/>
                          <a:cs typeface="Arial" charset="0"/>
                        </a:rPr>
                        <a:t> t/rf:</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ni</a:t>
                      </a:r>
                      <a:r>
                        <a:rPr kumimoji="0" lang="en-CA" sz="4000" b="0" i="0" u="none" strike="noStrike" cap="none" normalizeH="0" baseline="0" dirty="0">
                          <a:ln>
                            <a:noFill/>
                          </a:ln>
                          <a:solidFill>
                            <a:srgbClr val="FFFF00"/>
                          </a:solidFill>
                          <a:effectLst/>
                          <a:latin typeface="CS Avva Shenouda" panose="020B7200000000000000" pitchFamily="34" charset="0"/>
                          <a:cs typeface="Arial" charset="0"/>
                        </a:rPr>
                        <a:t>¢</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abba </a:t>
                      </a:r>
                      <a:r>
                        <a:rPr kumimoji="0" lang="en-CA" sz="4000" b="0" i="0" u="none" strike="noStrike" cap="none" normalizeH="0" baseline="0" dirty="0" err="1">
                          <a:ln>
                            <a:noFill/>
                          </a:ln>
                          <a:solidFill>
                            <a:srgbClr val="FFFF00"/>
                          </a:solidFill>
                          <a:effectLst/>
                          <a:latin typeface="Coptic1" pitchFamily="2" charset="0"/>
                          <a:cs typeface="Arial" charset="0"/>
                        </a:rPr>
                        <a:t>Antwni</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nem</a:t>
                      </a:r>
                      <a:r>
                        <a:rPr kumimoji="0" lang="en-CA" sz="4000" b="0" i="0" u="none" strike="noStrike" cap="none" normalizeH="0" baseline="0" dirty="0">
                          <a:ln>
                            <a:noFill/>
                          </a:ln>
                          <a:solidFill>
                            <a:srgbClr val="FFFF00"/>
                          </a:solidFill>
                          <a:effectLst/>
                          <a:latin typeface="Coptic1" pitchFamily="2" charset="0"/>
                          <a:cs typeface="Arial" charset="0"/>
                        </a:rPr>
                        <a:t> pig# </a:t>
                      </a:r>
                      <a:r>
                        <a:rPr kumimoji="0" lang="en-CA" sz="4000" b="0" i="0" u="none" strike="noStrike" cap="none" normalizeH="0" baseline="0" dirty="0" err="1">
                          <a:ln>
                            <a:noFill/>
                          </a:ln>
                          <a:solidFill>
                            <a:srgbClr val="FFFF00"/>
                          </a:solidFill>
                          <a:effectLst/>
                          <a:latin typeface="Coptic1" pitchFamily="2" charset="0"/>
                          <a:cs typeface="Arial" charset="0"/>
                        </a:rPr>
                        <a:t>Makarioc</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40986240"/>
      </p:ext>
    </p:extLst>
  </p:cSld>
  <p:clrMapOvr>
    <a:masterClrMapping/>
  </p:clrMapOvr>
  <p:transition/>
</p:sld>
</file>

<file path=ppt/slides/slide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335078"/>
          <a:ext cx="9144000" cy="4526280"/>
        </p:xfrm>
        <a:graphic>
          <a:graphicData uri="http://schemas.openxmlformats.org/drawingml/2006/table">
            <a:tbl>
              <a:tblPr/>
              <a:tblGrid>
                <a:gridCol w="5301983">
                  <a:extLst>
                    <a:ext uri="{9D8B030D-6E8A-4147-A177-3AD203B41FA5}">
                      <a16:colId xmlns:a16="http://schemas.microsoft.com/office/drawing/2014/main" val="20000"/>
                    </a:ext>
                  </a:extLst>
                </a:gridCol>
                <a:gridCol w="3842017">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chœurs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De ceux qui portent la croix</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saints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Qui ont plu au Seigneur.</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لجميع صفوف،</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لُباس الصليب.</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لجميع القديسين، الذين أرضوا الرب.</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p~,</a:t>
                      </a:r>
                      <a:r>
                        <a:rPr kumimoji="0" lang="en-CA" sz="4000" b="0" i="0" u="none" strike="noStrike" cap="none" normalizeH="0" baseline="0" dirty="0" err="1">
                          <a:ln>
                            <a:noFill/>
                          </a:ln>
                          <a:solidFill>
                            <a:srgbClr val="FFFF00"/>
                          </a:solidFill>
                          <a:effectLst/>
                          <a:latin typeface="Coptic1" pitchFamily="2" charset="0"/>
                          <a:cs typeface="Arial" charset="0"/>
                        </a:rPr>
                        <a:t>oroc</a:t>
                      </a:r>
                      <a:r>
                        <a:rPr kumimoji="0" lang="en-CA" sz="4000" b="0" i="0" u="none" strike="noStrike" cap="none" normalizeH="0" baseline="0" dirty="0">
                          <a:ln>
                            <a:noFill/>
                          </a:ln>
                          <a:solidFill>
                            <a:srgbClr val="FFFF00"/>
                          </a:solidFill>
                          <a:effectLst/>
                          <a:latin typeface="Coptic1" pitchFamily="2" charset="0"/>
                          <a:cs typeface="Arial" charset="0"/>
                        </a:rPr>
                        <a:t> t/rf:</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nic~taurovoroc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n/</a:t>
                      </a:r>
                      <a:r>
                        <a:rPr kumimoji="0" lang="en-CA" sz="4000" b="0" i="0" u="none" strike="noStrike" cap="none" normalizeH="0" baseline="0" dirty="0" err="1">
                          <a:ln>
                            <a:noFill/>
                          </a:ln>
                          <a:solidFill>
                            <a:srgbClr val="FFFF00"/>
                          </a:solidFill>
                          <a:effectLst/>
                          <a:latin typeface="Coptic1" pitchFamily="2" charset="0"/>
                          <a:cs typeface="Arial" charset="0"/>
                        </a:rPr>
                        <a:t>e#y#u</a:t>
                      </a:r>
                      <a:r>
                        <a:rPr kumimoji="0" lang="en-CA" sz="4000" b="0" i="0" u="none" strike="noStrike" cap="none" normalizeH="0" baseline="0" dirty="0">
                          <a:ln>
                            <a:noFill/>
                          </a:ln>
                          <a:solidFill>
                            <a:srgbClr val="FFFF00"/>
                          </a:solidFill>
                          <a:effectLst/>
                          <a:latin typeface="Coptic1" pitchFamily="2" charset="0"/>
                          <a:cs typeface="Arial" charset="0"/>
                        </a:rPr>
                        <a:t># t/</a:t>
                      </a:r>
                      <a:r>
                        <a:rPr kumimoji="0" lang="en-CA" sz="4000" b="0" i="0" u="none" strike="noStrike" cap="none" normalizeH="0" baseline="0" dirty="0" err="1">
                          <a:ln>
                            <a:noFill/>
                          </a:ln>
                          <a:solidFill>
                            <a:srgbClr val="FFFF00"/>
                          </a:solidFill>
                          <a:effectLst/>
                          <a:latin typeface="Coptic1" pitchFamily="2" charset="0"/>
                          <a:cs typeface="Arial" charset="0"/>
                        </a:rPr>
                        <a:t>rou</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e~tauranaf</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m~P</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85020379"/>
      </p:ext>
    </p:extLst>
  </p:cSld>
  <p:clrMapOvr>
    <a:masterClrMapping/>
  </p:clrMapOvr>
  <p:transition/>
</p:sld>
</file>

<file path=ppt/slides/slide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335078"/>
          <a:ext cx="9067800" cy="4342554"/>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Par leurs prières ô 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Ô Christ ô notre Roi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Traite-nous avec pitié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Pitié dans Ton Royaume.</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أيها المسيح ملكنا، بصلواتهم، اصنع معنا رحمة، في ملكوتك.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Hiten </a:t>
                      </a:r>
                      <a:r>
                        <a:rPr kumimoji="0" lang="en-CA" sz="4000" b="0" i="0" u="none" strike="noStrike" cap="none" normalizeH="0" baseline="0" dirty="0" err="1">
                          <a:ln>
                            <a:noFill/>
                          </a:ln>
                          <a:solidFill>
                            <a:srgbClr val="FFFF00"/>
                          </a:solidFill>
                          <a:effectLst/>
                          <a:latin typeface="Coptic1" pitchFamily="2" charset="0"/>
                          <a:cs typeface="Arial" charset="0"/>
                        </a:rPr>
                        <a:t>noueu</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P,#c</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Penouro</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a~riounai</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neman</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qen</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tekmetouro</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87409220"/>
      </p:ext>
    </p:extLst>
  </p:cSld>
  <p:clrMapOvr>
    <a:masterClrMapping/>
  </p:clrMapOvr>
  <p:transition/>
</p:sld>
</file>

<file path=ppt/slides/slide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2201" name="Group 25"/>
          <p:cNvGraphicFramePr>
            <a:graphicFrameLocks noGrp="1"/>
          </p:cNvGraphicFramePr>
          <p:nvPr>
            <p:extLst>
              <p:ext uri="{D42A27DB-BD31-4B8C-83A1-F6EECF244321}">
                <p14:modId xmlns:p14="http://schemas.microsoft.com/office/powerpoint/2010/main" val="2595647520"/>
              </p:ext>
            </p:extLst>
          </p:nvPr>
        </p:nvGraphicFramePr>
        <p:xfrm>
          <a:off x="0" y="571163"/>
          <a:ext cx="9144000" cy="4342467"/>
        </p:xfrm>
        <a:graphic>
          <a:graphicData uri="http://schemas.openxmlformats.org/drawingml/2006/table">
            <a:tbl>
              <a:tblPr/>
              <a:tblGrid>
                <a:gridCol w="5579390">
                  <a:extLst>
                    <a:ext uri="{9D8B030D-6E8A-4147-A177-3AD203B41FA5}">
                      <a16:colId xmlns:a16="http://schemas.microsoft.com/office/drawing/2014/main" val="20000"/>
                    </a:ext>
                  </a:extLst>
                </a:gridCol>
                <a:gridCol w="3564610">
                  <a:extLst>
                    <a:ext uri="{9D8B030D-6E8A-4147-A177-3AD203B41FA5}">
                      <a16:colId xmlns:a16="http://schemas.microsoft.com/office/drawing/2014/main" val="20001"/>
                    </a:ext>
                  </a:extLst>
                </a:gridCol>
              </a:tblGrid>
              <a:tr h="1835487">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Celui-ci est mon Fils bien-aimé;           en qui j'ai mis tout mon amour et qui a accompli ma volonté ; écoutez-le car c’est Lui qui donne la vie.</a:t>
                      </a:r>
                      <a:endParaRPr kumimoji="0" lang="fr-CA"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هو </a:t>
                      </a:r>
                      <a:r>
                        <a:rPr kumimoji="0" lang="ar-SA" sz="2800" b="0" i="0" u="none" strike="noStrike" cap="none" normalizeH="0" baseline="0" dirty="0" err="1">
                          <a:ln>
                            <a:noFill/>
                          </a:ln>
                          <a:solidFill>
                            <a:schemeClr val="tx1"/>
                          </a:solidFill>
                          <a:effectLst/>
                          <a:latin typeface="Arial" charset="0"/>
                          <a:cs typeface="Arial" charset="0"/>
                        </a:rPr>
                        <a:t>إبني</a:t>
                      </a:r>
                      <a:r>
                        <a:rPr kumimoji="0" lang="ar-SA" sz="2800" b="0" i="0" u="none" strike="noStrike" cap="none" normalizeH="0" baseline="0" dirty="0">
                          <a:ln>
                            <a:noFill/>
                          </a:ln>
                          <a:solidFill>
                            <a:schemeClr val="tx1"/>
                          </a:solidFill>
                          <a:effectLst/>
                          <a:latin typeface="Arial" charset="0"/>
                          <a:cs typeface="Arial" charset="0"/>
                        </a:rPr>
                        <a:t> حبيبي</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الذي سُرّت به نفسي</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وصنع مشيئتي له </a:t>
                      </a:r>
                      <a:r>
                        <a:rPr kumimoji="0" lang="ar-SA" sz="2800" b="0" i="0" u="none" strike="noStrike" cap="none" normalizeH="0" baseline="0" dirty="0" err="1">
                          <a:ln>
                            <a:noFill/>
                          </a:ln>
                          <a:solidFill>
                            <a:schemeClr val="tx1"/>
                          </a:solidFill>
                          <a:effectLst/>
                          <a:latin typeface="Arial" charset="0"/>
                          <a:cs typeface="Arial" charset="0"/>
                        </a:rPr>
                        <a:t>إسمعوا</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لأنه هو المحيي.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784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Avva_Marcos" panose="04020500000000000000" pitchFamily="82" charset="0"/>
                          <a:cs typeface="Arial" charset="0"/>
                        </a:rPr>
                        <a:t>G</a:t>
                      </a:r>
                      <a:r>
                        <a:rPr kumimoji="0" lang="en-US" sz="4000" b="0" i="0" u="none" strike="noStrike" cap="none" normalizeH="0" baseline="0" dirty="0">
                          <a:ln>
                            <a:noFill/>
                          </a:ln>
                          <a:solidFill>
                            <a:srgbClr val="FFFF00"/>
                          </a:solidFill>
                          <a:effectLst/>
                          <a:latin typeface="Coptic1" panose="020B0604020202020204"/>
                          <a:cs typeface="Arial" charset="0"/>
                        </a:rPr>
                        <a:t>e </a:t>
                      </a:r>
                      <a:r>
                        <a:rPr kumimoji="0" lang="en-US" sz="4000" b="0" i="0" u="none" strike="noStrike" cap="none" normalizeH="0" baseline="0" dirty="0" err="1">
                          <a:ln>
                            <a:noFill/>
                          </a:ln>
                          <a:solidFill>
                            <a:srgbClr val="FFFF00"/>
                          </a:solidFill>
                          <a:effectLst/>
                          <a:latin typeface="Coptic1" panose="020B0604020202020204"/>
                          <a:cs typeface="Arial" charset="0"/>
                        </a:rPr>
                        <a:t>vai</a:t>
                      </a:r>
                      <a:r>
                        <a:rPr kumimoji="0" lang="en-US" sz="4000" b="0" i="0" u="none" strike="noStrike" cap="none" normalizeH="0" baseline="0" dirty="0">
                          <a:ln>
                            <a:noFill/>
                          </a:ln>
                          <a:solidFill>
                            <a:srgbClr val="FFFF00"/>
                          </a:solidFill>
                          <a:effectLst/>
                          <a:latin typeface="Coptic1" panose="020B0604020202020204"/>
                          <a:cs typeface="Arial" charset="0"/>
                        </a:rPr>
                        <a:t> pe Pas/</a:t>
                      </a:r>
                      <a:r>
                        <a:rPr kumimoji="0" lang="en-US" sz="4000" b="0" i="0" u="none" strike="noStrike" cap="none" normalizeH="0" baseline="0" dirty="0" err="1">
                          <a:ln>
                            <a:noFill/>
                          </a:ln>
                          <a:solidFill>
                            <a:srgbClr val="FFFF00"/>
                          </a:solidFill>
                          <a:effectLst/>
                          <a:latin typeface="Coptic1" panose="020B0604020202020204"/>
                          <a:cs typeface="Arial" charset="0"/>
                        </a:rPr>
                        <a:t>ri</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pamenrit</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e~ta</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ta'~u</a:t>
                      </a:r>
                      <a:r>
                        <a:rPr kumimoji="0" lang="en-US" sz="4000" b="0" i="0" u="none" strike="noStrike" cap="none" normalizeH="0" baseline="0" dirty="0">
                          <a:ln>
                            <a:noFill/>
                          </a:ln>
                          <a:solidFill>
                            <a:srgbClr val="FFFF00"/>
                          </a:solidFill>
                          <a:effectLst/>
                          <a:latin typeface="Coptic1" panose="020B0604020202020204"/>
                          <a:cs typeface="Arial" charset="0"/>
                        </a:rPr>
                        <a:t>,/ ]ma] </a:t>
                      </a:r>
                      <a:r>
                        <a:rPr lang="fr-FR" sz="4000" b="0" i="0" u="none" strike="noStrike" kern="1200" baseline="0" dirty="0" err="1">
                          <a:solidFill>
                            <a:srgbClr val="FFFF00"/>
                          </a:solidFill>
                          <a:latin typeface="Coptic1" panose="020B0604020202020204"/>
                          <a:ea typeface="+mn-ea"/>
                          <a:cs typeface="+mn-cs"/>
                        </a:rPr>
                        <a:t>n~q</a:t>
                      </a:r>
                      <a:r>
                        <a:rPr lang="fr-FR" sz="4000" b="0" i="0" u="none" strike="noStrike" kern="1200" baseline="0" dirty="0">
                          <a:solidFill>
                            <a:srgbClr val="FFFF00"/>
                          </a:solidFill>
                          <a:latin typeface="Coptic1" panose="020B0604020202020204"/>
                          <a:ea typeface="+mn-ea"/>
                          <a:cs typeface="+mn-cs"/>
                        </a:rPr>
                        <a:t>/</a:t>
                      </a:r>
                      <a:r>
                        <a:rPr lang="fr-FR" sz="4000" b="0" i="0" u="none" strike="noStrike" kern="1200" baseline="0" dirty="0" err="1">
                          <a:solidFill>
                            <a:srgbClr val="FFFF00"/>
                          </a:solidFill>
                          <a:latin typeface="Coptic1" panose="020B0604020202020204"/>
                          <a:ea typeface="+mn-ea"/>
                          <a:cs typeface="+mn-cs"/>
                        </a:rPr>
                        <a:t>tf</a:t>
                      </a:r>
                      <a:r>
                        <a:rPr lang="fr-FR" sz="4000" b="0" i="0" u="none" strike="noStrike" kern="1200" baseline="0" dirty="0">
                          <a:solidFill>
                            <a:srgbClr val="FFFF00"/>
                          </a:solidFill>
                          <a:latin typeface="Coptic1" panose="020B0604020202020204"/>
                          <a:ea typeface="+mn-ea"/>
                          <a:cs typeface="+mn-cs"/>
                        </a:rPr>
                        <a:t>:</a:t>
                      </a:r>
                      <a:endParaRPr kumimoji="0" lang="en-US" sz="4000" b="0" i="0" u="none" strike="noStrike" cap="none" normalizeH="0" baseline="0" dirty="0">
                        <a:ln>
                          <a:noFill/>
                        </a:ln>
                        <a:solidFill>
                          <a:srgbClr val="FFFF00"/>
                        </a:solidFill>
                        <a:effectLst/>
                        <a:latin typeface="Coptic1" panose="020B0604020202020204"/>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je </a:t>
                      </a:r>
                      <a:r>
                        <a:rPr kumimoji="0" lang="en-US" sz="4000" b="0" i="0" u="none" strike="noStrike" cap="none" normalizeH="0" baseline="0" dirty="0" err="1">
                          <a:ln>
                            <a:noFill/>
                          </a:ln>
                          <a:solidFill>
                            <a:srgbClr val="FFFF00"/>
                          </a:solidFill>
                          <a:effectLst/>
                          <a:latin typeface="Coptic1" panose="020B0604020202020204"/>
                          <a:cs typeface="Arial" charset="0"/>
                        </a:rPr>
                        <a:t>afe~rpao~uw~s</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cwtem</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n~cwf</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je </a:t>
                      </a:r>
                      <a:r>
                        <a:rPr kumimoji="0" lang="en-US" sz="4000" b="0" i="0" u="none" strike="noStrike" cap="none" normalizeH="0" baseline="0" dirty="0" err="1">
                          <a:ln>
                            <a:noFill/>
                          </a:ln>
                          <a:solidFill>
                            <a:srgbClr val="FFFF00"/>
                          </a:solidFill>
                          <a:effectLst/>
                          <a:latin typeface="Coptic1" panose="020B0604020202020204"/>
                          <a:cs typeface="Arial" charset="0"/>
                        </a:rPr>
                        <a:t>n~yof</a:t>
                      </a:r>
                      <a:r>
                        <a:rPr kumimoji="0" lang="en-US" sz="4000" b="0" i="0" u="none" strike="noStrike" cap="none" normalizeH="0" baseline="0" dirty="0">
                          <a:ln>
                            <a:noFill/>
                          </a:ln>
                          <a:solidFill>
                            <a:srgbClr val="FFFF00"/>
                          </a:solidFill>
                          <a:effectLst/>
                          <a:latin typeface="Coptic1" panose="020B0604020202020204"/>
                          <a:cs typeface="Arial" charset="0"/>
                        </a:rPr>
                        <a:t> pe </a:t>
                      </a:r>
                      <a:r>
                        <a:rPr kumimoji="0" lang="en-US" sz="4000" b="0" i="0" u="none" strike="noStrike" cap="none" normalizeH="0" baseline="0" dirty="0" err="1">
                          <a:ln>
                            <a:noFill/>
                          </a:ln>
                          <a:solidFill>
                            <a:srgbClr val="FFFF00"/>
                          </a:solidFill>
                          <a:effectLst/>
                          <a:latin typeface="Coptic1" panose="020B0604020202020204"/>
                          <a:cs typeface="Arial" charset="0"/>
                        </a:rPr>
                        <a:t>pireftanqo</a:t>
                      </a:r>
                      <a:r>
                        <a:rPr kumimoji="0" lang="en-US" sz="4000" b="0" i="0" u="none" strike="noStrike" cap="none" normalizeH="0" baseline="0" dirty="0">
                          <a:ln>
                            <a:noFill/>
                          </a:ln>
                          <a:solidFill>
                            <a:srgbClr val="FFFF00"/>
                          </a:solidFill>
                          <a:effectLst/>
                          <a:latin typeface="Coptic1" panose="020B0604020202020204"/>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AAE234BC-677E-4034-AF75-7C4A67A61995}"/>
              </a:ext>
            </a:extLst>
          </p:cNvPr>
          <p:cNvGraphicFramePr>
            <a:graphicFrameLocks noGrp="1"/>
          </p:cNvGraphicFramePr>
          <p:nvPr>
            <p:extLst>
              <p:ext uri="{D42A27DB-BD31-4B8C-83A1-F6EECF244321}">
                <p14:modId xmlns:p14="http://schemas.microsoft.com/office/powerpoint/2010/main" val="1178960951"/>
              </p:ext>
            </p:extLst>
          </p:nvPr>
        </p:nvGraphicFramePr>
        <p:xfrm>
          <a:off x="1524000" y="12200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370409483"/>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La fête de </a:t>
                      </a:r>
                      <a:r>
                        <a:rPr lang="fr-FR" sz="1800" b="0" i="0" u="none" strike="noStrike" kern="1200" baseline="0" dirty="0">
                          <a:solidFill>
                            <a:schemeClr val="tx1"/>
                          </a:solidFill>
                          <a:latin typeface="+mn-lt"/>
                          <a:ea typeface="+mn-ea"/>
                          <a:cs typeface="+mn-cs"/>
                        </a:rPr>
                        <a:t>l’Epiphanie</a:t>
                      </a:r>
                      <a:r>
                        <a:rPr lang="fr-CA" sz="1800" b="0" dirty="0"/>
                        <a:t> - </a:t>
                      </a:r>
                      <a:r>
                        <a:rPr lang="ar-EG" sz="1800" b="0" dirty="0"/>
                        <a:t>عيد الغطاس</a:t>
                      </a:r>
                      <a:r>
                        <a:rPr lang="fr-CA" sz="1800" b="0" dirty="0"/>
                        <a:t>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293985"/>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8BBC9424-EE7D-4428-86C1-0845B6EB9AD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45939600"/>
      </p:ext>
    </p:extLst>
  </p:cSld>
  <p:clrMapOvr>
    <a:masterClrMapping/>
  </p:clrMapOvr>
  <p:transition/>
</p:sld>
</file>

<file path=ppt/slides/slide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4244" name="Group 20"/>
          <p:cNvGraphicFramePr>
            <a:graphicFrameLocks noGrp="1"/>
          </p:cNvGraphicFramePr>
          <p:nvPr>
            <p:extLst>
              <p:ext uri="{D42A27DB-BD31-4B8C-83A1-F6EECF244321}">
                <p14:modId xmlns:p14="http://schemas.microsoft.com/office/powerpoint/2010/main" val="4083079116"/>
              </p:ext>
            </p:extLst>
          </p:nvPr>
        </p:nvGraphicFramePr>
        <p:xfrm>
          <a:off x="0" y="101600"/>
          <a:ext cx="9144000" cy="4781550"/>
        </p:xfrm>
        <a:graphic>
          <a:graphicData uri="http://schemas.openxmlformats.org/drawingml/2006/table">
            <a:tbl>
              <a:tblPr/>
              <a:tblGrid>
                <a:gridCol w="5839865">
                  <a:extLst>
                    <a:ext uri="{9D8B030D-6E8A-4147-A177-3AD203B41FA5}">
                      <a16:colId xmlns:a16="http://schemas.microsoft.com/office/drawing/2014/main" val="20000"/>
                    </a:ext>
                  </a:extLst>
                </a:gridCol>
                <a:gridCol w="3304135">
                  <a:extLst>
                    <a:ext uri="{9D8B030D-6E8A-4147-A177-3AD203B41FA5}">
                      <a16:colId xmlns:a16="http://schemas.microsoft.com/office/drawing/2014/main" val="20001"/>
                    </a:ext>
                  </a:extLst>
                </a:gridCol>
              </a:tblGrid>
              <a:tr h="2155178">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Réjouis-toi comme les agneaux,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ô Jourdain et ses rives,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car c'est à toi qu’est venu l'Agneau,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qui porte le péché du monde.</a:t>
                      </a:r>
                      <a:endParaRPr kumimoji="0" lang="fr-CA" sz="1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تهلل مثل الحملان</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الاردن وبريته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فقد أتي إليك الحمل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حامل خطية العالم .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637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Yel</a:t>
                      </a:r>
                      <a:r>
                        <a:rPr kumimoji="0" lang="en-US" sz="4000" b="0" i="0" u="none" strike="noStrike" cap="none" normalizeH="0" baseline="0" dirty="0">
                          <a:ln>
                            <a:noFill/>
                          </a:ln>
                          <a:solidFill>
                            <a:srgbClr val="FFFF00"/>
                          </a:solidFill>
                          <a:effectLst/>
                          <a:latin typeface="Coptic1" panose="020B0604020202020204"/>
                          <a:cs typeface="Arial" charset="0"/>
                        </a:rPr>
                        <a:t>/l </a:t>
                      </a:r>
                      <a:r>
                        <a:rPr kumimoji="0" lang="en-US" sz="4000" b="0" i="0" u="none" strike="noStrike" cap="none" normalizeH="0" baseline="0" dirty="0" err="1">
                          <a:ln>
                            <a:noFill/>
                          </a:ln>
                          <a:solidFill>
                            <a:srgbClr val="FFFF00"/>
                          </a:solidFill>
                          <a:effectLst/>
                          <a:latin typeface="Coptic1" panose="020B0604020202020204"/>
                          <a:cs typeface="Arial" charset="0"/>
                        </a:rPr>
                        <a:t>m~v~r</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n~hanhi</a:t>
                      </a:r>
                      <a:r>
                        <a:rPr kumimoji="0" lang="en-US" sz="4000" b="0" i="0" u="none" strike="noStrike" cap="none" normalizeH="0" baseline="0" dirty="0">
                          <a:ln>
                            <a:noFill/>
                          </a:ln>
                          <a:solidFill>
                            <a:srgbClr val="FFFF00"/>
                          </a:solidFill>
                          <a:effectLst/>
                          <a:latin typeface="Coptic1" panose="020B0604020202020204"/>
                          <a:cs typeface="Arial" charset="0"/>
                        </a:rPr>
                        <a:t>/b: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w </a:t>
                      </a:r>
                      <a:r>
                        <a:rPr kumimoji="0" lang="en-US" sz="4000" b="0" i="0" u="none" strike="noStrike" cap="none" normalizeH="0" baseline="0" dirty="0" err="1">
                          <a:ln>
                            <a:noFill/>
                          </a:ln>
                          <a:solidFill>
                            <a:srgbClr val="FFFF00"/>
                          </a:solidFill>
                          <a:effectLst/>
                          <a:latin typeface="Coptic1" panose="020B0604020202020204"/>
                          <a:cs typeface="Arial" charset="0"/>
                        </a:rPr>
                        <a:t>piIordan</a:t>
                      </a:r>
                      <a:r>
                        <a:rPr kumimoji="0" lang="en-US" sz="4000" b="0" i="0" u="none" strike="noStrike" cap="none" normalizeH="0" baseline="0" dirty="0">
                          <a:ln>
                            <a:noFill/>
                          </a:ln>
                          <a:solidFill>
                            <a:srgbClr val="FFFF00"/>
                          </a:solidFill>
                          <a:effectLst/>
                          <a:latin typeface="Coptic1" panose="020B0604020202020204"/>
                          <a:cs typeface="Arial" charset="0"/>
                        </a:rPr>
                        <a:t>/c </a:t>
                      </a:r>
                      <a:r>
                        <a:rPr kumimoji="0" lang="en-US" sz="4000" b="0" i="0" u="none" strike="noStrike" cap="none" normalizeH="0" baseline="0" dirty="0" err="1">
                          <a:ln>
                            <a:noFill/>
                          </a:ln>
                          <a:solidFill>
                            <a:srgbClr val="FFFF00"/>
                          </a:solidFill>
                          <a:effectLst/>
                          <a:latin typeface="Coptic1" panose="020B0604020202020204"/>
                          <a:cs typeface="Arial" charset="0"/>
                        </a:rPr>
                        <a:t>nem</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pefd~rimoc</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je </a:t>
                      </a:r>
                      <a:r>
                        <a:rPr kumimoji="0" lang="en-US" sz="4000" b="0" i="0" u="none" strike="noStrike" cap="none" normalizeH="0" baseline="0" dirty="0" err="1">
                          <a:ln>
                            <a:noFill/>
                          </a:ln>
                          <a:solidFill>
                            <a:srgbClr val="FFFF00"/>
                          </a:solidFill>
                          <a:effectLst/>
                          <a:latin typeface="Coptic1" panose="020B0604020202020204"/>
                          <a:cs typeface="Arial" charset="0"/>
                        </a:rPr>
                        <a:t>afi</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sarok</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n~je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pihi</a:t>
                      </a:r>
                      <a:r>
                        <a:rPr kumimoji="0" lang="en-US" sz="4000" b="0" i="0" u="none" strike="noStrike" cap="none" normalizeH="0" baseline="0" dirty="0">
                          <a:ln>
                            <a:noFill/>
                          </a:ln>
                          <a:solidFill>
                            <a:srgbClr val="FFFF00"/>
                          </a:solidFill>
                          <a:effectLst/>
                          <a:latin typeface="Coptic1" panose="020B0604020202020204"/>
                          <a:cs typeface="Arial" charset="0"/>
                        </a:rPr>
                        <a:t>/b:</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v/</a:t>
                      </a:r>
                      <a:r>
                        <a:rPr kumimoji="0" lang="en-US" sz="4000" b="0" i="0" u="none" strike="noStrike" cap="none" normalizeH="0" baseline="0" dirty="0" err="1">
                          <a:ln>
                            <a:noFill/>
                          </a:ln>
                          <a:solidFill>
                            <a:srgbClr val="FFFF00"/>
                          </a:solidFill>
                          <a:effectLst/>
                          <a:latin typeface="Coptic1" panose="020B0604020202020204"/>
                          <a:cs typeface="Arial" charset="0"/>
                        </a:rPr>
                        <a:t>e~twli</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m~v~nobi</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m~pikocmoc</a:t>
                      </a:r>
                      <a:endParaRPr kumimoji="0" lang="en-US" sz="4000" b="0" i="0" u="none" strike="noStrike" cap="none" normalizeH="0" baseline="0" dirty="0">
                        <a:ln>
                          <a:noFill/>
                        </a:ln>
                        <a:solidFill>
                          <a:srgbClr val="FFFF00"/>
                        </a:solidFill>
                        <a:effectLst/>
                        <a:latin typeface="Coptic1" panose="020B0604020202020204"/>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139B07BD-2B87-4F6B-B9D9-D0C7B1448D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6314598"/>
      </p:ext>
    </p:extLst>
  </p:cSld>
  <p:clrMapOvr>
    <a:masterClrMapping/>
  </p:clrMapOvr>
  <p:transition/>
</p:sld>
</file>

<file path=ppt/slides/slide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6305" name="Group 33"/>
          <p:cNvGraphicFramePr>
            <a:graphicFrameLocks noGrp="1"/>
          </p:cNvGraphicFramePr>
          <p:nvPr>
            <p:extLst>
              <p:ext uri="{D42A27DB-BD31-4B8C-83A1-F6EECF244321}">
                <p14:modId xmlns:p14="http://schemas.microsoft.com/office/powerpoint/2010/main" val="1932827484"/>
              </p:ext>
            </p:extLst>
          </p:nvPr>
        </p:nvGraphicFramePr>
        <p:xfrm>
          <a:off x="0" y="57150"/>
          <a:ext cx="9144000" cy="4705350"/>
        </p:xfrm>
        <a:graphic>
          <a:graphicData uri="http://schemas.openxmlformats.org/drawingml/2006/table">
            <a:tbl>
              <a:tblPr/>
              <a:tblGrid>
                <a:gridCol w="5424406">
                  <a:extLst>
                    <a:ext uri="{9D8B030D-6E8A-4147-A177-3AD203B41FA5}">
                      <a16:colId xmlns:a16="http://schemas.microsoft.com/office/drawing/2014/main" val="20000"/>
                    </a:ext>
                  </a:extLst>
                </a:gridCol>
                <a:gridCol w="3719594">
                  <a:extLst>
                    <a:ext uri="{9D8B030D-6E8A-4147-A177-3AD203B41FA5}">
                      <a16:colId xmlns:a16="http://schemas.microsoft.com/office/drawing/2014/main" val="20001"/>
                    </a:ext>
                  </a:extLst>
                </a:gridCol>
              </a:tblGrid>
              <a:tr h="211315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Un nom de fierté est ton nom, parent d’Emmanuel, tu es grand parmi tous les saints, ô Jean Baptiste.</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إسم</a:t>
                      </a:r>
                      <a:r>
                        <a:rPr kumimoji="0" lang="ar-SA" sz="3200" b="0" i="0" u="none" strike="noStrike" cap="none" normalizeH="0" baseline="0" dirty="0">
                          <a:ln>
                            <a:noFill/>
                          </a:ln>
                          <a:solidFill>
                            <a:schemeClr val="tx1"/>
                          </a:solidFill>
                          <a:effectLst/>
                          <a:latin typeface="Arial" charset="0"/>
                          <a:cs typeface="Arial" charset="0"/>
                        </a:rPr>
                        <a:t> فخر هو </a:t>
                      </a:r>
                      <a:r>
                        <a:rPr kumimoji="0" lang="ar-SA" sz="3200" b="0" i="0" u="none" strike="noStrike" cap="none" normalizeH="0" baseline="0" dirty="0" err="1">
                          <a:ln>
                            <a:noFill/>
                          </a:ln>
                          <a:solidFill>
                            <a:schemeClr val="tx1"/>
                          </a:solidFill>
                          <a:effectLst/>
                          <a:latin typeface="Arial" charset="0"/>
                          <a:cs typeface="Arial" charset="0"/>
                        </a:rPr>
                        <a:t>إسمك</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نسيب </a:t>
                      </a:r>
                      <a:r>
                        <a:rPr kumimoji="0" lang="ar-SA" sz="3200" b="0" i="0" u="none" strike="noStrike" cap="none" normalizeH="0" baseline="0" dirty="0" err="1">
                          <a:ln>
                            <a:noFill/>
                          </a:ln>
                          <a:solidFill>
                            <a:schemeClr val="tx1"/>
                          </a:solidFill>
                          <a:effectLst/>
                          <a:latin typeface="Arial" charset="0"/>
                          <a:cs typeface="Arial" charset="0"/>
                        </a:rPr>
                        <a:t>عمانوئيل</a:t>
                      </a: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عظيم في جميع القديسين يا يوحنا المعمدان</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9219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Ouran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n~sousou</a:t>
                      </a:r>
                      <a:r>
                        <a:rPr kumimoji="0" lang="en-US" sz="4000" b="0" i="0" u="none" strike="noStrike" cap="none" normalizeH="0" baseline="0" dirty="0">
                          <a:ln>
                            <a:noFill/>
                          </a:ln>
                          <a:solidFill>
                            <a:srgbClr val="FFFF00"/>
                          </a:solidFill>
                          <a:effectLst/>
                          <a:latin typeface="Coptic1" panose="020B0604020202020204"/>
                          <a:cs typeface="Arial" charset="0"/>
                        </a:rPr>
                        <a:t> pe </a:t>
                      </a:r>
                      <a:r>
                        <a:rPr kumimoji="0" lang="en-US" sz="4000" b="0" i="0" u="none" strike="noStrike" cap="none" normalizeH="0" baseline="0" dirty="0" err="1">
                          <a:ln>
                            <a:noFill/>
                          </a:ln>
                          <a:solidFill>
                            <a:srgbClr val="FFFF00"/>
                          </a:solidFill>
                          <a:effectLst/>
                          <a:latin typeface="Coptic1" panose="020B0604020202020204"/>
                          <a:cs typeface="Arial" charset="0"/>
                        </a:rPr>
                        <a:t>pekran</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w~ </a:t>
                      </a:r>
                      <a:r>
                        <a:rPr kumimoji="0" lang="en-US" sz="4000" b="0" i="0" u="none" strike="noStrike" cap="none" normalizeH="0" baseline="0" dirty="0" err="1">
                          <a:ln>
                            <a:noFill/>
                          </a:ln>
                          <a:solidFill>
                            <a:srgbClr val="FFFF00"/>
                          </a:solidFill>
                          <a:effectLst/>
                          <a:latin typeface="Coptic1" panose="020B0604020202020204"/>
                          <a:cs typeface="Arial" charset="0"/>
                        </a:rPr>
                        <a:t>picuggen</a:t>
                      </a:r>
                      <a:r>
                        <a:rPr kumimoji="0" lang="en-US" sz="4000" b="0" i="0" u="none" strike="noStrike" cap="none" normalizeH="0" baseline="0" dirty="0">
                          <a:ln>
                            <a:noFill/>
                          </a:ln>
                          <a:solidFill>
                            <a:srgbClr val="FFFF00"/>
                          </a:solidFill>
                          <a:effectLst/>
                          <a:latin typeface="Coptic1" panose="020B0604020202020204"/>
                          <a:cs typeface="Arial" charset="0"/>
                        </a:rPr>
                        <a:t>/c </a:t>
                      </a:r>
                      <a:r>
                        <a:rPr kumimoji="0" lang="en-US" sz="4000" b="0" i="0" u="none" strike="noStrike" cap="none" normalizeH="0" baseline="0" dirty="0" err="1">
                          <a:ln>
                            <a:noFill/>
                          </a:ln>
                          <a:solidFill>
                            <a:srgbClr val="FFFF00"/>
                          </a:solidFill>
                          <a:effectLst/>
                          <a:latin typeface="Coptic1" panose="020B0604020202020204"/>
                          <a:cs typeface="Arial" charset="0"/>
                        </a:rPr>
                        <a:t>n~Emmanou</a:t>
                      </a:r>
                      <a:r>
                        <a:rPr kumimoji="0" lang="en-US" sz="4000" b="0" i="0" u="none" strike="noStrike" cap="none" normalizeH="0" baseline="0" dirty="0">
                          <a:ln>
                            <a:noFill/>
                          </a:ln>
                          <a:solidFill>
                            <a:srgbClr val="FFFF00"/>
                          </a:solidFill>
                          <a:effectLst/>
                          <a:latin typeface="Coptic1" panose="020B0604020202020204"/>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n~yok</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o~unis</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qen</a:t>
                      </a:r>
                      <a:r>
                        <a:rPr kumimoji="0" lang="en-US" sz="4000" b="0" i="0" u="none" strike="noStrike" cap="none" normalizeH="0" baseline="0" dirty="0">
                          <a:ln>
                            <a:noFill/>
                          </a:ln>
                          <a:solidFill>
                            <a:srgbClr val="FFFF00"/>
                          </a:solidFill>
                          <a:effectLst/>
                          <a:latin typeface="Coptic1" panose="020B0604020202020204"/>
                          <a:cs typeface="Arial" charset="0"/>
                        </a:rPr>
                        <a:t> n/</a:t>
                      </a:r>
                      <a:r>
                        <a:rPr kumimoji="0" lang="en-US" sz="4000" b="0" i="0" u="none" strike="noStrike" cap="none" normalizeH="0" baseline="0" dirty="0" err="1">
                          <a:ln>
                            <a:noFill/>
                          </a:ln>
                          <a:solidFill>
                            <a:srgbClr val="FFFF00"/>
                          </a:solidFill>
                          <a:effectLst/>
                          <a:latin typeface="Coptic1" panose="020B0604020202020204"/>
                          <a:cs typeface="Arial" charset="0"/>
                        </a:rPr>
                        <a:t>e#y#u</a:t>
                      </a:r>
                      <a:r>
                        <a:rPr kumimoji="0" lang="en-US" sz="4000" b="0" i="0" u="none" strike="noStrike" cap="none" normalizeH="0" baseline="0" dirty="0">
                          <a:ln>
                            <a:noFill/>
                          </a:ln>
                          <a:solidFill>
                            <a:srgbClr val="FFFF00"/>
                          </a:solidFill>
                          <a:effectLst/>
                          <a:latin typeface="Coptic1" panose="020B0604020202020204"/>
                          <a:cs typeface="Arial" charset="0"/>
                        </a:rPr>
                        <a:t># t/</a:t>
                      </a:r>
                      <a:r>
                        <a:rPr kumimoji="0" lang="en-US" sz="4000" b="0" i="0" u="none" strike="noStrike" cap="none" normalizeH="0" baseline="0" dirty="0" err="1">
                          <a:ln>
                            <a:noFill/>
                          </a:ln>
                          <a:solidFill>
                            <a:srgbClr val="FFFF00"/>
                          </a:solidFill>
                          <a:effectLst/>
                          <a:latin typeface="Coptic1" panose="020B0604020202020204"/>
                          <a:cs typeface="Arial" charset="0"/>
                        </a:rPr>
                        <a:t>rou</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Iwann</a:t>
                      </a:r>
                      <a:r>
                        <a:rPr kumimoji="0" lang="en-US" sz="4000" b="0" i="0" u="none" strike="noStrike" cap="none" normalizeH="0" baseline="0" dirty="0">
                          <a:ln>
                            <a:noFill/>
                          </a:ln>
                          <a:solidFill>
                            <a:srgbClr val="FFFF00"/>
                          </a:solidFill>
                          <a:effectLst/>
                          <a:latin typeface="Coptic1" panose="020B0604020202020204"/>
                          <a:cs typeface="Arial" charset="0"/>
                        </a:rPr>
                        <a:t>/c </a:t>
                      </a:r>
                      <a:r>
                        <a:rPr kumimoji="0" lang="en-US" sz="4000" b="0" i="0" u="none" strike="noStrike" cap="none" normalizeH="0" baseline="0" dirty="0" err="1">
                          <a:ln>
                            <a:noFill/>
                          </a:ln>
                          <a:solidFill>
                            <a:srgbClr val="FFFF00"/>
                          </a:solidFill>
                          <a:effectLst/>
                          <a:latin typeface="Coptic1" panose="020B0604020202020204"/>
                          <a:cs typeface="Arial" charset="0"/>
                        </a:rPr>
                        <a:t>piref</a:t>
                      </a:r>
                      <a:r>
                        <a:rPr kumimoji="0" lang="en-US" sz="4000" b="0" i="0" u="none" strike="noStrike" cap="none" normalizeH="0" baseline="0" dirty="0">
                          <a:ln>
                            <a:noFill/>
                          </a:ln>
                          <a:solidFill>
                            <a:srgbClr val="FFFF00"/>
                          </a:solidFill>
                          <a:effectLst/>
                          <a:latin typeface="Coptic1" panose="020B0604020202020204"/>
                          <a:cs typeface="Arial" charset="0"/>
                        </a:rPr>
                        <a:t>]</a:t>
                      </a:r>
                      <a:r>
                        <a:rPr kumimoji="0" lang="en-US" sz="4000" b="0" i="0" u="none" strike="noStrike" cap="none" normalizeH="0" baseline="0" dirty="0" err="1">
                          <a:ln>
                            <a:noFill/>
                          </a:ln>
                          <a:solidFill>
                            <a:srgbClr val="FFFF00"/>
                          </a:solidFill>
                          <a:effectLst/>
                          <a:latin typeface="Coptic1" panose="020B0604020202020204"/>
                          <a:cs typeface="Arial" charset="0"/>
                        </a:rPr>
                        <a:t>wmc</a:t>
                      </a:r>
                      <a:r>
                        <a:rPr kumimoji="0" lang="en-US" sz="4000" b="0" i="0" u="none" strike="noStrike" cap="none" normalizeH="0" baseline="0" dirty="0">
                          <a:ln>
                            <a:noFill/>
                          </a:ln>
                          <a:solidFill>
                            <a:srgbClr val="FFFF00"/>
                          </a:solidFill>
                          <a:effectLst/>
                          <a:latin typeface="Coptic1" panose="020B0604020202020204"/>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B0220994-A29D-499A-B331-96E2528DE38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97627850"/>
      </p:ext>
    </p:extLst>
  </p:cSld>
  <p:clrMapOvr>
    <a:masterClrMapping/>
  </p:clrMapOvr>
  <p:transition/>
</p:sld>
</file>

<file path=ppt/slides/slide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8349" name="Group 29"/>
          <p:cNvGraphicFramePr>
            <a:graphicFrameLocks noGrp="1"/>
          </p:cNvGraphicFramePr>
          <p:nvPr>
            <p:extLst>
              <p:ext uri="{D42A27DB-BD31-4B8C-83A1-F6EECF244321}">
                <p14:modId xmlns:p14="http://schemas.microsoft.com/office/powerpoint/2010/main" val="628738397"/>
              </p:ext>
            </p:extLst>
          </p:nvPr>
        </p:nvGraphicFramePr>
        <p:xfrm>
          <a:off x="0" y="152401"/>
          <a:ext cx="9144000" cy="4538472"/>
        </p:xfrm>
        <a:graphic>
          <a:graphicData uri="http://schemas.openxmlformats.org/drawingml/2006/table">
            <a:tbl>
              <a:tblPr/>
              <a:tblGrid>
                <a:gridCol w="53340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202181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Jean le grand précurseur, salut au prêtre, parent d’Emmanuel.</a:t>
                      </a:r>
                      <a:endParaRPr kumimoji="0" lang="fr-CA"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السلام ليوحنا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السابق العظيم.</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السلام للكاهن</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نسيب عمانوئيل.</a:t>
                      </a:r>
                      <a:endParaRPr kumimoji="0" lang="en-US"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 &lt;ere </a:t>
                      </a:r>
                      <a:r>
                        <a:rPr kumimoji="0" lang="en-US" sz="4000" b="0" i="0" u="none" strike="noStrike" cap="none" normalizeH="0" baseline="0" dirty="0" err="1">
                          <a:ln>
                            <a:noFill/>
                          </a:ln>
                          <a:solidFill>
                            <a:srgbClr val="FFFF00"/>
                          </a:solidFill>
                          <a:effectLst/>
                          <a:latin typeface="Coptic1" panose="020B0604020202020204"/>
                          <a:cs typeface="Arial" charset="0"/>
                        </a:rPr>
                        <a:t>Iwann</a:t>
                      </a:r>
                      <a:r>
                        <a:rPr kumimoji="0" lang="en-US" sz="4000" b="0" i="0" u="none" strike="noStrike" cap="none" normalizeH="0" baseline="0" dirty="0">
                          <a:ln>
                            <a:noFill/>
                          </a:ln>
                          <a:solidFill>
                            <a:srgbClr val="FFFF00"/>
                          </a:solidFill>
                          <a:effectLst/>
                          <a:latin typeface="Coptic1" panose="020B0604020202020204"/>
                          <a:cs typeface="Arial" charset="0"/>
                        </a:rPr>
                        <a:t>/c: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pinis</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m~p~rodromoc</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,ere </a:t>
                      </a:r>
                      <a:r>
                        <a:rPr kumimoji="0" lang="en-US" sz="4000" b="0" i="0" u="none" strike="noStrike" cap="none" normalizeH="0" baseline="0" dirty="0" err="1">
                          <a:ln>
                            <a:noFill/>
                          </a:ln>
                          <a:solidFill>
                            <a:srgbClr val="FFFF00"/>
                          </a:solidFill>
                          <a:effectLst/>
                          <a:latin typeface="Coptic1" panose="020B0604020202020204"/>
                          <a:cs typeface="Arial" charset="0"/>
                        </a:rPr>
                        <a:t>pio~u</a:t>
                      </a:r>
                      <a:r>
                        <a:rPr kumimoji="0" lang="en-US" sz="4000" b="0" i="0" u="none" strike="noStrike" cap="none" normalizeH="0" baseline="0" dirty="0">
                          <a:ln>
                            <a:noFill/>
                          </a:ln>
                          <a:solidFill>
                            <a:srgbClr val="FFFF00"/>
                          </a:solidFill>
                          <a:effectLst/>
                          <a:latin typeface="Coptic1" panose="020B0604020202020204"/>
                          <a:cs typeface="Arial" charset="0"/>
                        </a:rPr>
                        <a:t>/b:</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p~ceggen</a:t>
                      </a:r>
                      <a:r>
                        <a:rPr kumimoji="0" lang="en-US" sz="4000" b="0" i="0" u="none" strike="noStrike" cap="none" normalizeH="0" baseline="0" dirty="0">
                          <a:ln>
                            <a:noFill/>
                          </a:ln>
                          <a:solidFill>
                            <a:srgbClr val="FFFF00"/>
                          </a:solidFill>
                          <a:effectLst/>
                          <a:latin typeface="Coptic1" panose="020B0604020202020204"/>
                          <a:cs typeface="Arial" charset="0"/>
                        </a:rPr>
                        <a:t>/c </a:t>
                      </a:r>
                      <a:r>
                        <a:rPr kumimoji="0" lang="en-US" sz="4000" b="0" i="0" u="none" strike="noStrike" cap="none" normalizeH="0" baseline="0" dirty="0" err="1">
                          <a:ln>
                            <a:noFill/>
                          </a:ln>
                          <a:solidFill>
                            <a:srgbClr val="FFFF00"/>
                          </a:solidFill>
                          <a:effectLst/>
                          <a:latin typeface="Coptic1" panose="020B0604020202020204"/>
                          <a:cs typeface="Arial" charset="0"/>
                        </a:rPr>
                        <a:t>n~Emmanou</a:t>
                      </a:r>
                      <a:r>
                        <a:rPr kumimoji="0" lang="en-US" sz="4000" b="0" i="0" u="none" strike="noStrike" cap="none" normalizeH="0" baseline="0" dirty="0">
                          <a:ln>
                            <a:noFill/>
                          </a:ln>
                          <a:solidFill>
                            <a:srgbClr val="FFFF00"/>
                          </a:solidFill>
                          <a:effectLst/>
                          <a:latin typeface="Coptic1" panose="020B0604020202020204"/>
                          <a:cs typeface="Arial" charset="0"/>
                        </a:rPr>
                        <a:t>/~l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A95E207E-0B75-4136-BE9E-6C8398A8B13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40254091"/>
      </p:ext>
    </p:extLst>
  </p:cSld>
  <p:clrMapOvr>
    <a:masterClrMapping/>
  </p:clrMapOvr>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63121" name="Group 17"/>
          <p:cNvGraphicFramePr>
            <a:graphicFrameLocks noGrp="1"/>
          </p:cNvGraphicFramePr>
          <p:nvPr>
            <p:extLst>
              <p:ext uri="{D42A27DB-BD31-4B8C-83A1-F6EECF244321}">
                <p14:modId xmlns:p14="http://schemas.microsoft.com/office/powerpoint/2010/main" val="3053355617"/>
              </p:ext>
            </p:extLst>
          </p:nvPr>
        </p:nvGraphicFramePr>
        <p:xfrm>
          <a:off x="0" y="374650"/>
          <a:ext cx="9144000" cy="4401312"/>
        </p:xfrm>
        <a:graphic>
          <a:graphicData uri="http://schemas.openxmlformats.org/drawingml/2006/table">
            <a:tbl>
              <a:tblPr/>
              <a:tblGrid>
                <a:gridCol w="5683250">
                  <a:extLst>
                    <a:ext uri="{9D8B030D-6E8A-4147-A177-3AD203B41FA5}">
                      <a16:colId xmlns:a16="http://schemas.microsoft.com/office/drawing/2014/main" val="20000"/>
                    </a:ext>
                  </a:extLst>
                </a:gridCol>
                <a:gridCol w="3460750">
                  <a:extLst>
                    <a:ext uri="{9D8B030D-6E8A-4147-A177-3AD203B41FA5}">
                      <a16:colId xmlns:a16="http://schemas.microsoft.com/office/drawing/2014/main" val="20001"/>
                    </a:ext>
                  </a:extLst>
                </a:gridCol>
              </a:tblGrid>
              <a:tr h="17716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altLang="zh-CN" sz="2800" b="0" i="0" u="none" strike="noStrike" cap="none" normalizeH="0" baseline="0" dirty="0">
                          <a:ln>
                            <a:noFill/>
                          </a:ln>
                          <a:solidFill>
                            <a:schemeClr val="tx1"/>
                          </a:solidFill>
                          <a:effectLst/>
                          <a:latin typeface="Arial" charset="0"/>
                          <a:ea typeface="SimSun" pitchFamily="2" charset="-122"/>
                          <a:cs typeface="Arial" charset="0"/>
                        </a:rPr>
                        <a:t>Intercède pour nous devant le Christ que tu as enfanté afin qu’Il nous accorde la rémission de nos péchés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L="90000" marR="90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اشفعي فينا </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أمام المسيح الذي ولدته</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لكي ينعم علينا</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بغفران خطايانا.</a:t>
                      </a:r>
                      <a:endParaRPr kumimoji="0" lang="en-CA" sz="28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288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9900"/>
                          </a:solidFill>
                          <a:effectLst/>
                          <a:latin typeface="Coptic1" pitchFamily="2" charset="0"/>
                          <a:cs typeface="Arial" charset="0"/>
                        </a:rPr>
                        <a:t>Arip~recbeuin</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e~h~r</a:t>
                      </a:r>
                      <a:r>
                        <a:rPr kumimoji="0" lang="en-US" sz="4000" b="0" i="0" u="none" strike="noStrike" cap="none" normalizeH="0" baseline="0" dirty="0">
                          <a:ln>
                            <a:noFill/>
                          </a:ln>
                          <a:solidFill>
                            <a:srgbClr val="FF9900"/>
                          </a:solidFill>
                          <a:effectLst/>
                          <a:latin typeface="Coptic1" pitchFamily="2" charset="0"/>
                          <a:cs typeface="Arial" charset="0"/>
                        </a:rPr>
                        <a:t>/</a:t>
                      </a:r>
                      <a:r>
                        <a:rPr kumimoji="0" lang="en-US" sz="4000" b="0" i="0" u="none" strike="noStrike" cap="none" normalizeH="0" baseline="0" dirty="0" err="1">
                          <a:ln>
                            <a:noFill/>
                          </a:ln>
                          <a:solidFill>
                            <a:srgbClr val="FF9900"/>
                          </a:solidFill>
                          <a:effectLst/>
                          <a:latin typeface="Coptic1" pitchFamily="2" charset="0"/>
                          <a:cs typeface="Arial" charset="0"/>
                        </a:rPr>
                        <a:t>i</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e~jwn</a:t>
                      </a:r>
                      <a:r>
                        <a:rPr kumimoji="0" lang="en-US" sz="40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9900"/>
                          </a:solidFill>
                          <a:effectLst/>
                          <a:latin typeface="Coptic1" pitchFamily="2" charset="0"/>
                          <a:cs typeface="Arial" charset="0"/>
                        </a:rPr>
                        <a:t>nahren</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P,#c</a:t>
                      </a:r>
                      <a:r>
                        <a:rPr kumimoji="0" lang="en-US" sz="4000" b="0" i="0" u="none" strike="noStrike" cap="none" normalizeH="0" baseline="0" dirty="0">
                          <a:ln>
                            <a:noFill/>
                          </a:ln>
                          <a:solidFill>
                            <a:srgbClr val="FF9900"/>
                          </a:solidFill>
                          <a:effectLst/>
                          <a:latin typeface="Coptic1" pitchFamily="2" charset="0"/>
                          <a:cs typeface="Arial" charset="0"/>
                        </a:rPr>
                        <a:t># v/</a:t>
                      </a:r>
                      <a:r>
                        <a:rPr kumimoji="0" lang="en-US" sz="4000" b="0" i="0" u="none" strike="noStrike" cap="none" normalizeH="0" baseline="0" dirty="0" err="1">
                          <a:ln>
                            <a:noFill/>
                          </a:ln>
                          <a:solidFill>
                            <a:srgbClr val="FF9900"/>
                          </a:solidFill>
                          <a:effectLst/>
                          <a:latin typeface="Coptic1" pitchFamily="2" charset="0"/>
                          <a:cs typeface="Arial" charset="0"/>
                        </a:rPr>
                        <a:t>e~tarej~vof</a:t>
                      </a:r>
                      <a:r>
                        <a:rPr kumimoji="0" lang="en-US" sz="40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9900"/>
                          </a:solidFill>
                          <a:effectLst/>
                          <a:latin typeface="Coptic1" pitchFamily="2" charset="0"/>
                          <a:cs typeface="Arial" charset="0"/>
                        </a:rPr>
                        <a:t>hopwc</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n~teferh~mot</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nan</a:t>
                      </a:r>
                      <a:r>
                        <a:rPr kumimoji="0" lang="en-US" sz="40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9900"/>
                          </a:solidFill>
                          <a:effectLst/>
                          <a:latin typeface="Coptic1" pitchFamily="2" charset="0"/>
                          <a:cs typeface="Arial" charset="0"/>
                        </a:rPr>
                        <a:t>m~pi,w</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e~bol</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n~te</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nennobi</a:t>
                      </a:r>
                      <a:r>
                        <a:rPr kumimoji="0" lang="en-US" sz="4000" b="0" i="0" u="none" strike="noStrike" cap="none" normalizeH="0" baseline="0" dirty="0">
                          <a:ln>
                            <a:noFill/>
                          </a:ln>
                          <a:solidFill>
                            <a:srgbClr val="FF99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1603236627"/>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934632421"/>
      </p:ext>
    </p:extLst>
  </p:cSld>
  <p:clrMapOvr>
    <a:masterClrMapping/>
  </p:clrMapOvr>
  <p:transition/>
</p:sld>
</file>

<file path=ppt/slides/slide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59048088"/>
      </p:ext>
    </p:extLst>
  </p:cSld>
  <p:clrMapOvr>
    <a:masterClrMapping/>
  </p:clrMapOvr>
  <p:transition/>
</p:sld>
</file>

<file path=ppt/slides/slide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56877616"/>
      </p:ext>
    </p:extLst>
  </p:cSld>
  <p:clrMapOvr>
    <a:masterClrMapping/>
  </p:clrMapOvr>
  <p:transition/>
</p:sld>
</file>

<file path=ppt/slides/slide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23931390"/>
      </p:ext>
    </p:extLst>
  </p:cSld>
  <p:clrMapOvr>
    <a:masterClrMapping/>
  </p:clrMapOvr>
  <p:transition/>
</p:sld>
</file>

<file path=ppt/slides/slide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3595855007"/>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61301104"/>
      </p:ext>
    </p:extLst>
  </p:cSld>
  <p:clrMapOvr>
    <a:masterClrMapping/>
  </p:clrMapOvr>
  <p:transition/>
</p:sld>
</file>

<file path=ppt/slides/slide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extLst>
              <p:ext uri="{D42A27DB-BD31-4B8C-83A1-F6EECF244321}">
                <p14:modId xmlns:p14="http://schemas.microsoft.com/office/powerpoint/2010/main" val="2062323226"/>
              </p:ext>
            </p:extLst>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fis baptisé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iwmc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038922243"/>
      </p:ext>
    </p:extLst>
  </p:cSld>
  <p:clrMapOvr>
    <a:masterClrMapping/>
  </p:clrMapOvr>
  <p:transition/>
</p:sld>
</file>

<file path=ppt/slides/slide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55216198"/>
      </p:ext>
    </p:extLst>
  </p:cSld>
  <p:clrMapOvr>
    <a:masterClrMapping/>
  </p:clrMapOvr>
  <p:transition/>
</p:sld>
</file>

<file path=ppt/slides/slide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34491" name="Group 27"/>
          <p:cNvGraphicFramePr>
            <a:graphicFrameLocks noGrp="1"/>
          </p:cNvGraphicFramePr>
          <p:nvPr>
            <p:extLst>
              <p:ext uri="{D42A27DB-BD31-4B8C-83A1-F6EECF244321}">
                <p14:modId xmlns:p14="http://schemas.microsoft.com/office/powerpoint/2010/main" val="3646393846"/>
              </p:ext>
            </p:extLst>
          </p:nvPr>
        </p:nvGraphicFramePr>
        <p:xfrm>
          <a:off x="0" y="562232"/>
          <a:ext cx="9144000" cy="4294632"/>
        </p:xfrm>
        <a:graphic>
          <a:graphicData uri="http://schemas.openxmlformats.org/drawingml/2006/table">
            <a:tbl>
              <a:tblPr/>
              <a:tblGrid>
                <a:gridCol w="5424406">
                  <a:extLst>
                    <a:ext uri="{9D8B030D-6E8A-4147-A177-3AD203B41FA5}">
                      <a16:colId xmlns:a16="http://schemas.microsoft.com/office/drawing/2014/main" val="20000"/>
                    </a:ext>
                  </a:extLst>
                </a:gridCol>
                <a:gridCol w="3719594">
                  <a:extLst>
                    <a:ext uri="{9D8B030D-6E8A-4147-A177-3AD203B41FA5}">
                      <a16:colId xmlns:a16="http://schemas.microsoft.com/office/drawing/2014/main" val="20001"/>
                    </a:ext>
                  </a:extLst>
                </a:gridCol>
              </a:tblGrid>
              <a:tr h="185623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Six jarres d'eau, Il les a changées en vin exquis, avec Sa grande gloire, à Cana en Galilée.</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سته أجران ماء حولها الى</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خمر مختار بمجده العظيم</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عرس قانا الجليل</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288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C</a:t>
                      </a:r>
                      <a:r>
                        <a:rPr kumimoji="0" lang="en-US" sz="4000" b="0" i="0" u="none" strike="noStrike" cap="none" normalizeH="0" baseline="0" dirty="0" err="1">
                          <a:ln>
                            <a:noFill/>
                          </a:ln>
                          <a:solidFill>
                            <a:srgbClr val="FFFF00"/>
                          </a:solidFill>
                          <a:effectLst/>
                          <a:latin typeface="Coptic1" panose="020B0604020202020204"/>
                          <a:cs typeface="Arial" charset="0"/>
                        </a:rPr>
                        <a:t>oou</a:t>
                      </a:r>
                      <a:r>
                        <a:rPr kumimoji="0" lang="en-US" sz="4000" b="0" i="0" u="none" strike="noStrike" cap="none" normalizeH="0" baseline="0" dirty="0">
                          <a:ln>
                            <a:noFill/>
                          </a:ln>
                          <a:solidFill>
                            <a:srgbClr val="FFFF00"/>
                          </a:solidFill>
                          <a:effectLst/>
                          <a:latin typeface="Coptic1" panose="020B0604020202020204"/>
                          <a:cs typeface="Arial" charset="0"/>
                        </a:rPr>
                        <a:t> (^) </a:t>
                      </a:r>
                      <a:r>
                        <a:rPr kumimoji="0" lang="en-US" sz="4000" b="0" i="0" u="none" strike="noStrike" cap="none" normalizeH="0" baseline="0" dirty="0" err="1">
                          <a:ln>
                            <a:noFill/>
                          </a:ln>
                          <a:solidFill>
                            <a:srgbClr val="FFFF00"/>
                          </a:solidFill>
                          <a:effectLst/>
                          <a:latin typeface="Coptic1" panose="020B0604020202020204"/>
                          <a:cs typeface="Arial" charset="0"/>
                        </a:rPr>
                        <a:t>n~hudria</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m~mwou</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afaito</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n~ou</a:t>
                      </a:r>
                      <a:r>
                        <a:rPr kumimoji="0" lang="en-US" sz="4000" b="0" i="0" u="none" strike="noStrike" cap="none" normalizeH="0" baseline="0" dirty="0">
                          <a:ln>
                            <a:noFill/>
                          </a:ln>
                          <a:solidFill>
                            <a:srgbClr val="FFFF00"/>
                          </a:solidFill>
                          <a:effectLst/>
                          <a:latin typeface="Coptic1" panose="020B0604020202020204"/>
                          <a:cs typeface="Arial" charset="0"/>
                        </a:rPr>
                        <a:t>/~</a:t>
                      </a:r>
                      <a:r>
                        <a:rPr kumimoji="0" lang="en-US" sz="4000" b="0" i="0" u="none" strike="noStrike" cap="none" normalizeH="0" baseline="0" dirty="0" err="1">
                          <a:ln>
                            <a:noFill/>
                          </a:ln>
                          <a:solidFill>
                            <a:srgbClr val="FFFF00"/>
                          </a:solidFill>
                          <a:effectLst/>
                          <a:latin typeface="Coptic1" panose="020B0604020202020204"/>
                          <a:cs typeface="Arial" charset="0"/>
                        </a:rPr>
                        <a:t>rp</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efcotp</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e~bolhiten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pefnis</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n~w~ou</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p~hop</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n~t~Kana</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n~te</a:t>
                      </a:r>
                      <a:r>
                        <a:rPr kumimoji="0" lang="en-US" sz="4000" b="0" i="0" u="none" strike="noStrike" cap="none" normalizeH="0" baseline="0" dirty="0">
                          <a:ln>
                            <a:noFill/>
                          </a:ln>
                          <a:solidFill>
                            <a:srgbClr val="FFFF00"/>
                          </a:solidFill>
                          <a:effectLst/>
                          <a:latin typeface="Coptic1" panose="020B0604020202020204"/>
                          <a:cs typeface="Arial" charset="0"/>
                        </a:rPr>
                        <a:t> ]Galilea~</a:t>
                      </a:r>
                      <a:endParaRPr kumimoji="0" lang="en-US" sz="3600" b="0" i="0" u="none" strike="noStrike" cap="none" normalizeH="0" baseline="0" dirty="0">
                        <a:ln>
                          <a:noFill/>
                        </a:ln>
                        <a:solidFill>
                          <a:srgbClr val="FFFF00"/>
                        </a:solidFill>
                        <a:effectLst/>
                        <a:latin typeface="Coptic1" panose="020B0604020202020204"/>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lnT>
                      <a:noFill/>
                    </a:lnT>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7025BF39-7214-4266-BF6E-D985BAF6B2BF}"/>
              </a:ext>
            </a:extLst>
          </p:cNvPr>
          <p:cNvGraphicFramePr>
            <a:graphicFrameLocks noGrp="1"/>
          </p:cNvGraphicFramePr>
          <p:nvPr/>
        </p:nvGraphicFramePr>
        <p:xfrm>
          <a:off x="1524000" y="10414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359120320"/>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err="1"/>
                        <a:t>Noces</a:t>
                      </a:r>
                      <a:r>
                        <a:rPr lang="en-CA" sz="1800" b="0" dirty="0"/>
                        <a:t> de Cana – </a:t>
                      </a:r>
                      <a:r>
                        <a:rPr lang="ar-EG" sz="1800" b="0" dirty="0"/>
                        <a:t>عيد عرس قانا الجليل</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7370656"/>
                  </a:ext>
                </a:extLst>
              </a:tr>
            </a:tbl>
          </a:graphicData>
        </a:graphic>
      </p:graphicFrame>
      <p:sp>
        <p:nvSpPr>
          <p:cNvPr id="11" name="Action Button: Custom 3">
            <a:hlinkClick r:id="rId3" action="ppaction://hlinksldjump" highlightClick="1"/>
            <a:extLst>
              <a:ext uri="{FF2B5EF4-FFF2-40B4-BE49-F238E27FC236}">
                <a16:creationId xmlns:a16="http://schemas.microsoft.com/office/drawing/2014/main" id="{D57B99B4-7E09-49C2-B57C-3BD9C475F58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DDD792EA-B44A-4660-95DD-4EB426E6AA2E}"/>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utoShape 36">
            <a:hlinkClick r:id="rId5" action="ppaction://hlinksldjump" highlightClick="1"/>
            <a:extLst>
              <a:ext uri="{FF2B5EF4-FFF2-40B4-BE49-F238E27FC236}">
                <a16:creationId xmlns:a16="http://schemas.microsoft.com/office/drawing/2014/main" id="{0EB93F9B-8A10-45D6-ABDD-8F3B97EE3503}"/>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202581248"/>
      </p:ext>
    </p:extLst>
  </p:cSld>
  <p:clrMapOvr>
    <a:masterClrMapping/>
  </p:clrMapOvr>
  <p:transition/>
</p:sld>
</file>

<file path=ppt/slides/slide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25567877"/>
      </p:ext>
    </p:extLst>
  </p:cSld>
  <p:clrMapOvr>
    <a:masterClrMapping/>
  </p:clrMapOvr>
  <p:transition/>
</p:sld>
</file>

<file path=ppt/slides/slide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36527" name="Group 15"/>
          <p:cNvGraphicFramePr>
            <a:graphicFrameLocks noGrp="1"/>
          </p:cNvGraphicFramePr>
          <p:nvPr>
            <p:extLst>
              <p:ext uri="{D42A27DB-BD31-4B8C-83A1-F6EECF244321}">
                <p14:modId xmlns:p14="http://schemas.microsoft.com/office/powerpoint/2010/main" val="3931366959"/>
              </p:ext>
            </p:extLst>
          </p:nvPr>
        </p:nvGraphicFramePr>
        <p:xfrm>
          <a:off x="0" y="691043"/>
          <a:ext cx="9144000" cy="4096512"/>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153231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tx1"/>
                          </a:solidFill>
                          <a:effectLst/>
                          <a:latin typeface="Arial" charset="0"/>
                          <a:ea typeface="+mn-ea"/>
                          <a:cs typeface="Arial" charset="0"/>
                        </a:rPr>
                        <a:t>Après 40 jours de sa glorieuse naissance Il s’est présenté au temple.</a:t>
                      </a:r>
                      <a:endParaRPr kumimoji="0" lang="fr-CA" sz="2800" b="0" i="0" u="none" strike="noStrike" kern="1200" cap="none" normalizeH="0" baseline="0" dirty="0">
                        <a:ln>
                          <a:noFill/>
                        </a:ln>
                        <a:solidFill>
                          <a:schemeClr val="tx1"/>
                        </a:solidFill>
                        <a:effectLst/>
                        <a:latin typeface="Arial" charset="0"/>
                        <a:ea typeface="+mn-ea"/>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tx1"/>
                          </a:solidFill>
                          <a:effectLst/>
                          <a:latin typeface="Arial" charset="0"/>
                          <a:cs typeface="Arial" charset="0"/>
                        </a:rPr>
                        <a:t>بعد أربعين يوما </a:t>
                      </a:r>
                      <a:endParaRPr kumimoji="0" lang="en-US"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tx1"/>
                          </a:solidFill>
                          <a:effectLst/>
                          <a:latin typeface="Arial" charset="0"/>
                          <a:cs typeface="Arial" charset="0"/>
                        </a:rPr>
                        <a:t>لميلاده العجيب </a:t>
                      </a:r>
                      <a:endParaRPr kumimoji="0" lang="en-US"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tx1"/>
                          </a:solidFill>
                          <a:effectLst/>
                          <a:latin typeface="Arial" charset="0"/>
                          <a:cs typeface="Arial" charset="0"/>
                        </a:rPr>
                        <a:t>دخل الهيكل</a:t>
                      </a:r>
                      <a:r>
                        <a:rPr kumimoji="0" lang="ar-SA" sz="3200" b="0" i="0" u="none" strike="noStrike" cap="none" normalizeH="0" baseline="0">
                          <a:ln>
                            <a:noFill/>
                          </a:ln>
                          <a:solidFill>
                            <a:schemeClr val="tx1"/>
                          </a:solidFill>
                          <a:effectLst/>
                          <a:latin typeface="Arial" charset="0"/>
                          <a:cs typeface="Arial" charset="0"/>
                        </a:rPr>
                        <a:t>.</a:t>
                      </a:r>
                      <a:endParaRPr kumimoji="0" lang="en-US" sz="32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5339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M</a:t>
                      </a:r>
                      <a:r>
                        <a:rPr kumimoji="0" lang="en-US" sz="4000" b="0" i="0" u="none" strike="noStrike" cap="none" normalizeH="0" baseline="0" dirty="0" err="1">
                          <a:ln>
                            <a:noFill/>
                          </a:ln>
                          <a:solidFill>
                            <a:srgbClr val="FFFF00"/>
                          </a:solidFill>
                          <a:effectLst/>
                          <a:latin typeface="Coptic1" panose="020B0604020202020204"/>
                          <a:cs typeface="Arial" charset="0"/>
                        </a:rPr>
                        <a:t>enenca</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h~me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n~e~hoou</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n~te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pefjinmici</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m~paradozon</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afse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e~qoun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e~piervei</a:t>
                      </a:r>
                      <a:r>
                        <a:rPr kumimoji="0" lang="en-US" sz="4000" b="0" i="0" u="none" strike="noStrike" cap="none" normalizeH="0" baseline="0" dirty="0">
                          <a:ln>
                            <a:noFill/>
                          </a:ln>
                          <a:solidFill>
                            <a:srgbClr val="FFFF00"/>
                          </a:solidFill>
                          <a:effectLst/>
                          <a:latin typeface="Coptic1" panose="020B0604020202020204"/>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C3612D7C-9183-4E7F-AED8-307B4BB2E09D}"/>
              </a:ext>
            </a:extLst>
          </p:cNvPr>
          <p:cNvGraphicFramePr>
            <a:graphicFrameLocks noGrp="1"/>
          </p:cNvGraphicFramePr>
          <p:nvPr/>
        </p:nvGraphicFramePr>
        <p:xfrm>
          <a:off x="1524000" y="72293"/>
          <a:ext cx="6096000" cy="56235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779662347"/>
                    </a:ext>
                  </a:extLst>
                </a:gridCol>
              </a:tblGrid>
              <a:tr h="438912">
                <a:tc>
                  <a:txBody>
                    <a:bodyPr/>
                    <a:lstStyle/>
                    <a:p>
                      <a:pPr algn="ctr">
                        <a:lnSpc>
                          <a:spcPct val="90000"/>
                        </a:lnSpc>
                        <a:spcBef>
                          <a:spcPct val="0"/>
                        </a:spcBef>
                      </a:pPr>
                      <a:r>
                        <a:rPr lang="fr-CA" sz="1800" b="0" dirty="0"/>
                        <a:t>Présentation du Christ au temple</a:t>
                      </a:r>
                      <a:endParaRPr lang="fr-FR" sz="1800" b="0" dirty="0"/>
                    </a:p>
                    <a:p>
                      <a:pPr algn="ctr">
                        <a:lnSpc>
                          <a:spcPct val="90000"/>
                        </a:lnSpc>
                        <a:spcBef>
                          <a:spcPct val="0"/>
                        </a:spcBef>
                      </a:pPr>
                      <a:r>
                        <a:rPr lang="ar-EG" sz="1800" b="0" dirty="0"/>
                        <a:t>عيد دخول السيد المسيح الهيكل </a:t>
                      </a:r>
                      <a:endParaRPr lang="fr-FR"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6235183"/>
                  </a:ext>
                </a:extLst>
              </a:tr>
            </a:tbl>
          </a:graphicData>
        </a:graphic>
      </p:graphicFrame>
      <p:sp>
        <p:nvSpPr>
          <p:cNvPr id="10" name="Action Button: Custom 3">
            <a:hlinkClick r:id="rId3" action="ppaction://hlinksldjump" highlightClick="1"/>
            <a:extLst>
              <a:ext uri="{FF2B5EF4-FFF2-40B4-BE49-F238E27FC236}">
                <a16:creationId xmlns:a16="http://schemas.microsoft.com/office/drawing/2014/main" id="{4888BF86-6532-4DAB-972F-6445844BEAE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470909FB-1176-4C48-ACBE-A703FE41F903}"/>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utoShape 36">
            <a:hlinkClick r:id="rId5" action="ppaction://hlinksldjump" highlightClick="1"/>
            <a:extLst>
              <a:ext uri="{FF2B5EF4-FFF2-40B4-BE49-F238E27FC236}">
                <a16:creationId xmlns:a16="http://schemas.microsoft.com/office/drawing/2014/main" id="{4EF4DA50-2624-42DA-AD60-B71421CB35C3}"/>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667174491"/>
      </p:ext>
    </p:extLst>
  </p:cSld>
  <p:clrMapOvr>
    <a:masterClrMapping/>
  </p:clrMapOvr>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87308" name="Group 44"/>
          <p:cNvGraphicFramePr>
            <a:graphicFrameLocks noGrp="1"/>
          </p:cNvGraphicFramePr>
          <p:nvPr>
            <p:extLst>
              <p:ext uri="{D42A27DB-BD31-4B8C-83A1-F6EECF244321}">
                <p14:modId xmlns:p14="http://schemas.microsoft.com/office/powerpoint/2010/main" val="1178694193"/>
              </p:ext>
            </p:extLst>
          </p:nvPr>
        </p:nvGraphicFramePr>
        <p:xfrm>
          <a:off x="0" y="784895"/>
          <a:ext cx="9143998" cy="3760470"/>
        </p:xfrm>
        <a:graphic>
          <a:graphicData uri="http://schemas.openxmlformats.org/drawingml/2006/table">
            <a:tbl>
              <a:tblPr/>
              <a:tblGrid>
                <a:gridCol w="3155893">
                  <a:extLst>
                    <a:ext uri="{9D8B030D-6E8A-4147-A177-3AD203B41FA5}">
                      <a16:colId xmlns:a16="http://schemas.microsoft.com/office/drawing/2014/main" val="20000"/>
                    </a:ext>
                  </a:extLst>
                </a:gridCol>
                <a:gridCol w="3542617">
                  <a:extLst>
                    <a:ext uri="{9D8B030D-6E8A-4147-A177-3AD203B41FA5}">
                      <a16:colId xmlns:a16="http://schemas.microsoft.com/office/drawing/2014/main" val="20001"/>
                    </a:ext>
                  </a:extLst>
                </a:gridCol>
                <a:gridCol w="2445488">
                  <a:extLst>
                    <a:ext uri="{9D8B030D-6E8A-4147-A177-3AD203B41FA5}">
                      <a16:colId xmlns:a16="http://schemas.microsoft.com/office/drawing/2014/main" val="20002"/>
                    </a:ext>
                  </a:extLst>
                </a:gridCol>
              </a:tblGrid>
              <a:tr h="376047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rgbClr val="FF9900"/>
                          </a:solidFill>
                          <a:effectLst/>
                          <a:latin typeface="Coptic1" pitchFamily="2" charset="0"/>
                          <a:cs typeface="Arial" charset="0"/>
                        </a:rPr>
                        <a:t>PiDiakwn</a:t>
                      </a:r>
                      <a:r>
                        <a:rPr kumimoji="0" lang="en-US" sz="27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I/#c# pen[</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FF9900"/>
                          </a:solidFill>
                          <a:effectLst/>
                          <a:latin typeface="Arial" charset="0"/>
                          <a:cs typeface="Arial" charset="0"/>
                        </a:rPr>
                        <a:t>Diacre:</a:t>
                      </a:r>
                      <a:endParaRPr kumimoji="0" lang="fr-CA" sz="28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300" b="0" i="0" u="none" strike="noStrike" cap="none" normalizeH="0" baseline="0" dirty="0">
                          <a:ln>
                            <a:noFill/>
                          </a:ln>
                          <a:solidFill>
                            <a:schemeClr val="tx1"/>
                          </a:solidFill>
                          <a:effectLst/>
                          <a:latin typeface="Arial" charset="0"/>
                          <a:cs typeface="Arial" charset="0"/>
                        </a:rPr>
                        <a:t>Par le Christ </a:t>
                      </a:r>
                      <a:r>
                        <a:rPr kumimoji="0" lang="en-CA" sz="3300" b="0" i="0" u="none" strike="noStrike" cap="none" normalizeH="0" baseline="0" dirty="0" err="1">
                          <a:ln>
                            <a:noFill/>
                          </a:ln>
                          <a:solidFill>
                            <a:schemeClr val="tx1"/>
                          </a:solidFill>
                          <a:effectLst/>
                          <a:latin typeface="Arial" charset="0"/>
                          <a:cs typeface="Arial" charset="0"/>
                        </a:rPr>
                        <a:t>Jésus</a:t>
                      </a:r>
                      <a:r>
                        <a:rPr kumimoji="0" lang="en-CA" sz="3300" b="0" i="0" u="none" strike="noStrike" cap="none" normalizeH="0" baseline="0" dirty="0">
                          <a:ln>
                            <a:noFill/>
                          </a:ln>
                          <a:solidFill>
                            <a:schemeClr val="tx1"/>
                          </a:solidFill>
                          <a:effectLst/>
                          <a:latin typeface="Arial" charset="0"/>
                          <a:cs typeface="Arial" charset="0"/>
                        </a:rPr>
                        <a:t> </a:t>
                      </a:r>
                      <a:r>
                        <a:rPr kumimoji="0" lang="en-CA" sz="3300" b="0" i="0" u="none" strike="noStrike" cap="none" normalizeH="0" baseline="0" dirty="0" err="1">
                          <a:ln>
                            <a:noFill/>
                          </a:ln>
                          <a:solidFill>
                            <a:schemeClr val="tx1"/>
                          </a:solidFill>
                          <a:effectLst/>
                          <a:latin typeface="Arial" charset="0"/>
                          <a:cs typeface="Arial" charset="0"/>
                        </a:rPr>
                        <a:t>notre</a:t>
                      </a:r>
                      <a:r>
                        <a:rPr kumimoji="0" lang="en-CA" sz="3300" b="0" i="0" u="none" strike="noStrike" cap="none" normalizeH="0" baseline="0" dirty="0">
                          <a:ln>
                            <a:noFill/>
                          </a:ln>
                          <a:solidFill>
                            <a:schemeClr val="tx1"/>
                          </a:solidFill>
                          <a:effectLst/>
                          <a:latin typeface="Arial" charset="0"/>
                          <a:cs typeface="Arial" charset="0"/>
                        </a:rPr>
                        <a:t> Seigneur.</a:t>
                      </a:r>
                      <a:endParaRPr kumimoji="0" lang="en-US" sz="3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FF9900"/>
                          </a:solidFill>
                          <a:effectLst/>
                          <a:latin typeface="Arial" charset="0"/>
                          <a:cs typeface="Arial" charset="0"/>
                        </a:rPr>
                        <a:t>الشماس:</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100" b="0" i="0" u="none" strike="noStrike" cap="none" normalizeH="0" baseline="0" dirty="0">
                          <a:ln>
                            <a:noFill/>
                          </a:ln>
                          <a:solidFill>
                            <a:schemeClr val="tx1"/>
                          </a:solidFill>
                          <a:effectLst/>
                          <a:latin typeface="Arial" charset="0"/>
                          <a:cs typeface="Arial" charset="0"/>
                        </a:rPr>
                        <a:t>بالمسيح يسوع ربنا</a:t>
                      </a:r>
                      <a:r>
                        <a:rPr kumimoji="0" lang="fr-FR" sz="4100" b="0" i="0" u="none" strike="noStrike" cap="none" normalizeH="0" baseline="0" dirty="0">
                          <a:ln>
                            <a:noFill/>
                          </a:ln>
                          <a:solidFill>
                            <a:schemeClr val="tx1"/>
                          </a:solidFill>
                          <a:effectLst/>
                          <a:latin typeface="Arial" charset="0"/>
                          <a:cs typeface="Arial" charset="0"/>
                        </a:rPr>
                        <a:t>.</a:t>
                      </a:r>
                      <a:endParaRPr kumimoji="0" lang="en-US" sz="4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3">
            <a:hlinkClick r:id="rId2" action="ppaction://hlinksldjump" highlightClick="1"/>
            <a:extLst>
              <a:ext uri="{FF2B5EF4-FFF2-40B4-BE49-F238E27FC236}">
                <a16:creationId xmlns:a16="http://schemas.microsoft.com/office/drawing/2014/main" id="{4988ECC3-CCC7-4521-9506-CFC61AC5459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65169" name="Group 17"/>
          <p:cNvGraphicFramePr>
            <a:graphicFrameLocks noGrp="1"/>
          </p:cNvGraphicFramePr>
          <p:nvPr>
            <p:extLst>
              <p:ext uri="{D42A27DB-BD31-4B8C-83A1-F6EECF244321}">
                <p14:modId xmlns:p14="http://schemas.microsoft.com/office/powerpoint/2010/main" val="2710066166"/>
              </p:ext>
            </p:extLst>
          </p:nvPr>
        </p:nvGraphicFramePr>
        <p:xfrm>
          <a:off x="0" y="209550"/>
          <a:ext cx="9144000" cy="4681728"/>
        </p:xfrm>
        <a:graphic>
          <a:graphicData uri="http://schemas.openxmlformats.org/drawingml/2006/table">
            <a:tbl>
              <a:tblPr/>
              <a:tblGrid>
                <a:gridCol w="4911865">
                  <a:extLst>
                    <a:ext uri="{9D8B030D-6E8A-4147-A177-3AD203B41FA5}">
                      <a16:colId xmlns:a16="http://schemas.microsoft.com/office/drawing/2014/main" val="20000"/>
                    </a:ext>
                  </a:extLst>
                </a:gridCol>
                <a:gridCol w="4232135">
                  <a:extLst>
                    <a:ext uri="{9D8B030D-6E8A-4147-A177-3AD203B41FA5}">
                      <a16:colId xmlns:a16="http://schemas.microsoft.com/office/drawing/2014/main" val="20001"/>
                    </a:ext>
                  </a:extLst>
                </a:gridCol>
              </a:tblGrid>
              <a:tr h="17716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Ô Vierge, salut à toi</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Toi la reine véritable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Salut, fierté du genre humain</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Tu enfantas Emmanuel.</a:t>
                      </a:r>
                    </a:p>
                  </a:txBody>
                  <a:tcPr marL="90000" marR="90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السلام لك أيتها العذراء </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الملكة الحقيقية،</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السلام لفخر جنسنا،</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ولدت لنا عمانوئيل</a:t>
                      </a:r>
                      <a:r>
                        <a:rPr kumimoji="0" lang="ar-EG" sz="3200" b="0" i="0" u="none" strike="noStrike" cap="none" normalizeH="0" baseline="0" dirty="0">
                          <a:ln>
                            <a:noFill/>
                          </a:ln>
                          <a:solidFill>
                            <a:schemeClr val="tx1"/>
                          </a:solidFill>
                          <a:effectLst/>
                          <a:latin typeface="Arial" charset="0"/>
                          <a:cs typeface="Arial" pitchFamily="34" charset="0"/>
                        </a:rPr>
                        <a:t>.</a:t>
                      </a: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288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9900"/>
                          </a:solidFill>
                          <a:effectLst/>
                          <a:latin typeface="Coptic1" pitchFamily="2" charset="0"/>
                          <a:cs typeface="Arial" charset="0"/>
                        </a:rPr>
                        <a:t>&lt;ere ne w~ ]</a:t>
                      </a:r>
                      <a:r>
                        <a:rPr kumimoji="0" lang="en-US" sz="4000" b="0" i="0" u="none" strike="noStrike" cap="none" normalizeH="0" baseline="0" dirty="0" err="1">
                          <a:ln>
                            <a:noFill/>
                          </a:ln>
                          <a:solidFill>
                            <a:srgbClr val="FF9900"/>
                          </a:solidFill>
                          <a:effectLst/>
                          <a:latin typeface="Coptic1" pitchFamily="2" charset="0"/>
                          <a:cs typeface="Arial" charset="0"/>
                        </a:rPr>
                        <a:t>paryenoc</a:t>
                      </a:r>
                      <a:r>
                        <a:rPr kumimoji="0" lang="en-US" sz="40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9900"/>
                          </a:solidFill>
                          <a:effectLst/>
                          <a:latin typeface="Coptic1" pitchFamily="2" charset="0"/>
                          <a:cs typeface="Arial" charset="0"/>
                        </a:rPr>
                        <a:t>]</a:t>
                      </a:r>
                      <a:r>
                        <a:rPr kumimoji="0" lang="en-US" sz="4000" b="0" i="0" u="none" strike="noStrike" cap="none" normalizeH="0" baseline="0" dirty="0" err="1">
                          <a:ln>
                            <a:noFill/>
                          </a:ln>
                          <a:solidFill>
                            <a:srgbClr val="FF9900"/>
                          </a:solidFill>
                          <a:effectLst/>
                          <a:latin typeface="Coptic1" pitchFamily="2" charset="0"/>
                          <a:cs typeface="Arial" charset="0"/>
                        </a:rPr>
                        <a:t>ourw</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m~m</a:t>
                      </a:r>
                      <a:r>
                        <a:rPr kumimoji="0" lang="en-US" sz="4000" b="0" i="0" u="none" strike="noStrike" cap="none" normalizeH="0" baseline="0" dirty="0">
                          <a:ln>
                            <a:noFill/>
                          </a:ln>
                          <a:solidFill>
                            <a:srgbClr val="FF9900"/>
                          </a:solidFill>
                          <a:effectLst/>
                          <a:latin typeface="Coptic1" pitchFamily="2" charset="0"/>
                          <a:cs typeface="Arial" charset="0"/>
                        </a:rPr>
                        <a:t>/</a:t>
                      </a:r>
                      <a:r>
                        <a:rPr kumimoji="0" lang="en-US" sz="4000" b="0" i="0" u="none" strike="noStrike" cap="none" normalizeH="0" baseline="0" dirty="0" err="1">
                          <a:ln>
                            <a:noFill/>
                          </a:ln>
                          <a:solidFill>
                            <a:srgbClr val="FF9900"/>
                          </a:solidFill>
                          <a:effectLst/>
                          <a:latin typeface="Coptic1" pitchFamily="2" charset="0"/>
                          <a:cs typeface="Arial" charset="0"/>
                        </a:rPr>
                        <a:t>i</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n~a~l</a:t>
                      </a:r>
                      <a:r>
                        <a:rPr kumimoji="0" lang="en-US" sz="4000" b="0" i="0" u="none" strike="noStrike" cap="none" normalizeH="0" baseline="0" dirty="0">
                          <a:ln>
                            <a:noFill/>
                          </a:ln>
                          <a:solidFill>
                            <a:srgbClr val="FF9900"/>
                          </a:solidFill>
                          <a:effectLst/>
                          <a:latin typeface="Coptic1" pitchFamily="2" charset="0"/>
                          <a:cs typeface="Arial" charset="0"/>
                        </a:rPr>
                        <a:t>/yin/: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9900"/>
                          </a:solidFill>
                          <a:effectLst/>
                          <a:latin typeface="Coptic1" pitchFamily="2" charset="0"/>
                          <a:cs typeface="Arial" charset="0"/>
                        </a:rPr>
                        <a:t>,ere </a:t>
                      </a:r>
                      <a:r>
                        <a:rPr kumimoji="0" lang="en-US" sz="4000" b="0" i="0" u="none" strike="noStrike" cap="none" normalizeH="0" baseline="0" dirty="0" err="1">
                          <a:ln>
                            <a:noFill/>
                          </a:ln>
                          <a:solidFill>
                            <a:srgbClr val="FF9900"/>
                          </a:solidFill>
                          <a:effectLst/>
                          <a:latin typeface="Coptic1" pitchFamily="2" charset="0"/>
                          <a:cs typeface="Arial" charset="0"/>
                        </a:rPr>
                        <a:t>p~sousou</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n~te</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pengenoc</a:t>
                      </a:r>
                      <a:r>
                        <a:rPr kumimoji="0" lang="en-US" sz="40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9900"/>
                          </a:solidFill>
                          <a:effectLst/>
                          <a:latin typeface="Coptic1" pitchFamily="2" charset="0"/>
                          <a:cs typeface="Arial" charset="0"/>
                        </a:rPr>
                        <a:t>a~rej~vo</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nan</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n~Emmanou</a:t>
                      </a:r>
                      <a:r>
                        <a:rPr kumimoji="0" lang="en-US" sz="4000" b="0" i="0" u="none" strike="noStrike" cap="none" normalizeH="0" baseline="0" dirty="0">
                          <a:ln>
                            <a:noFill/>
                          </a:ln>
                          <a:solidFill>
                            <a:srgbClr val="FF9900"/>
                          </a:solidFill>
                          <a:effectLst/>
                          <a:latin typeface="Coptic1" pitchFamily="2" charset="0"/>
                          <a:cs typeface="Arial" charset="0"/>
                        </a:rPr>
                        <a:t>/l</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8300861"/>
      </p:ext>
    </p:extLst>
  </p:cSld>
  <p:clrMapOvr>
    <a:masterClrMapping/>
  </p:clrMapOvr>
  <p:transition/>
</p:sld>
</file>

<file path=ppt/slides/slide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888FB4A7-05DF-4199-9442-520524EBB072}"/>
              </a:ext>
            </a:extLst>
          </p:cNvPr>
          <p:cNvGraphicFramePr>
            <a:graphicFrameLocks noGrp="1"/>
          </p:cNvGraphicFramePr>
          <p:nvPr>
            <p:extLst>
              <p:ext uri="{D42A27DB-BD31-4B8C-83A1-F6EECF244321}">
                <p14:modId xmlns:p14="http://schemas.microsoft.com/office/powerpoint/2010/main" val="3876903736"/>
              </p:ext>
            </p:extLst>
          </p:nvPr>
        </p:nvGraphicFramePr>
        <p:xfrm>
          <a:off x="1524000" y="38243"/>
          <a:ext cx="6096000" cy="315468"/>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05529306"/>
                    </a:ext>
                  </a:extLst>
                </a:gridCol>
              </a:tblGrid>
              <a:tr h="255900">
                <a:tc>
                  <a:txBody>
                    <a:bodyPr/>
                    <a:lstStyle/>
                    <a:p>
                      <a:pPr algn="ctr">
                        <a:lnSpc>
                          <a:spcPct val="90000"/>
                        </a:lnSpc>
                        <a:spcBef>
                          <a:spcPct val="0"/>
                        </a:spcBef>
                      </a:pPr>
                      <a:r>
                        <a:rPr lang="fr-CA" sz="1800" b="0" dirty="0"/>
                        <a:t>Le grand Carême</a:t>
                      </a:r>
                      <a:r>
                        <a:rPr lang="en-CA" sz="1800" b="0" dirty="0"/>
                        <a:t>  –  </a:t>
                      </a:r>
                      <a:r>
                        <a:rPr lang="ar-EG" sz="1800" b="0" dirty="0"/>
                        <a:t>الصوم الكبير</a:t>
                      </a:r>
                      <a:endParaRPr lang="fr-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83303385"/>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098B90A2-237E-4A5E-8362-F13116F9458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44BA6C00-A642-4321-816C-E6D51BE5945F}"/>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6" name="Group 2">
            <a:extLst>
              <a:ext uri="{FF2B5EF4-FFF2-40B4-BE49-F238E27FC236}">
                <a16:creationId xmlns:a16="http://schemas.microsoft.com/office/drawing/2014/main" id="{6CD5D36E-7CB5-4406-A4C9-A692787DFD7C}"/>
              </a:ext>
            </a:extLst>
          </p:cNvPr>
          <p:cNvGraphicFramePr>
            <a:graphicFrameLocks noGrp="1"/>
          </p:cNvGraphicFramePr>
          <p:nvPr/>
        </p:nvGraphicFramePr>
        <p:xfrm>
          <a:off x="0" y="485978"/>
          <a:ext cx="9144000" cy="4372204"/>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414401705"/>
                    </a:ext>
                  </a:extLst>
                </a:gridCol>
              </a:tblGrid>
              <a:tr h="186522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La belle colombe,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Celle qui a enfanté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pour nous Dieu le Verbe</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a:t>
                      </a:r>
                      <a:r>
                        <a:rPr kumimoji="0" lang="ar-SA" altLang="zh-CN" sz="2400" b="0" i="0" u="none" strike="noStrike" cap="none" normalizeH="0" baseline="0" dirty="0" err="1">
                          <a:ln>
                            <a:noFill/>
                          </a:ln>
                          <a:solidFill>
                            <a:schemeClr val="tx1"/>
                          </a:solidFill>
                          <a:effectLst/>
                          <a:latin typeface="Arial" charset="0"/>
                          <a:cs typeface="Arial" charset="0"/>
                        </a:rPr>
                        <a:t>يامريم</a:t>
                      </a:r>
                      <a:r>
                        <a:rPr kumimoji="0" lang="ar-SA" altLang="zh-CN" sz="2400" b="0" i="0" u="none" strike="noStrike" cap="none" normalizeH="0" baseline="0" dirty="0">
                          <a:ln>
                            <a:noFill/>
                          </a:ln>
                          <a:solidFill>
                            <a:schemeClr val="tx1"/>
                          </a:solidFill>
                          <a:effectLst/>
                          <a:latin typeface="Arial" charset="0"/>
                          <a:cs typeface="Arial" charset="0"/>
                        </a:rPr>
                        <a:t>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الحمامة الحسنة</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 التي ولدت لنا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الله الكلمة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5912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rompi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eynecwc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y/e~</a:t>
                      </a:r>
                      <a:r>
                        <a:rPr kumimoji="0" lang="fr-FR" sz="4000" b="0" i="0" u="none" strike="noStrike" cap="none" normalizeH="0" baseline="0" dirty="0" err="1">
                          <a:ln>
                            <a:noFill/>
                          </a:ln>
                          <a:solidFill>
                            <a:srgbClr val="FFFF00"/>
                          </a:solidFill>
                          <a:effectLst/>
                          <a:latin typeface="Coptic1" pitchFamily="2" charset="0"/>
                          <a:cs typeface="Arial" charset="0"/>
                        </a:rPr>
                        <a:t>tacmici</a:t>
                      </a:r>
                      <a:r>
                        <a:rPr kumimoji="0" lang="fr-FR" sz="4000" b="0" i="0" u="none" strike="noStrike" cap="none" normalizeH="0" baseline="0" dirty="0">
                          <a:ln>
                            <a:noFill/>
                          </a:ln>
                          <a:solidFill>
                            <a:srgbClr val="FFFF00"/>
                          </a:solidFill>
                          <a:effectLst/>
                          <a:latin typeface="Coptic1" pitchFamily="2" charset="0"/>
                          <a:cs typeface="Arial" charset="0"/>
                        </a:rPr>
                        <a:t> nan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m~</a:t>
                      </a:r>
                      <a:r>
                        <a:rPr kumimoji="0" lang="fr-FR" sz="4000" b="0" i="0" u="none" strike="noStrike" cap="none" normalizeH="0" baseline="0" dirty="0" err="1">
                          <a:ln>
                            <a:noFill/>
                          </a:ln>
                          <a:solidFill>
                            <a:srgbClr val="FFFF00"/>
                          </a:solidFill>
                          <a:effectLst/>
                          <a:latin typeface="Coptic1" pitchFamily="2" charset="0"/>
                          <a:cs typeface="Arial" charset="0"/>
                        </a:rPr>
                        <a:t>V~nou</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pilogoc</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793243301"/>
      </p:ext>
    </p:extLst>
  </p:cSld>
  <p:clrMapOvr>
    <a:masterClrMapping/>
  </p:clrMapOvr>
  <p:transition/>
</p:sld>
</file>

<file path=ppt/slides/slide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63818" name="Group 42"/>
          <p:cNvGraphicFramePr>
            <a:graphicFrameLocks noGrp="1"/>
          </p:cNvGraphicFramePr>
          <p:nvPr/>
        </p:nvGraphicFramePr>
        <p:xfrm>
          <a:off x="0" y="228600"/>
          <a:ext cx="9144000" cy="4408308"/>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490025773"/>
                    </a:ext>
                  </a:extLst>
                </a:gridCol>
              </a:tblGrid>
              <a:tr h="1893024">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Un saint salut;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La mère du Saint.</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a:t>
                      </a:r>
                      <a:r>
                        <a:rPr kumimoji="0" lang="ar-SA" altLang="zh-CN" sz="2400" b="0" i="0" u="none" strike="noStrike" cap="none" normalizeH="0" baseline="0" dirty="0" err="1">
                          <a:ln>
                            <a:noFill/>
                          </a:ln>
                          <a:solidFill>
                            <a:schemeClr val="tx1"/>
                          </a:solidFill>
                          <a:effectLst/>
                          <a:latin typeface="Arial" charset="0"/>
                          <a:cs typeface="Arial" charset="0"/>
                        </a:rPr>
                        <a:t>يامريم</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سلام مقدس </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a:t>
                      </a:r>
                      <a:r>
                        <a:rPr kumimoji="0" lang="ar-SA" altLang="zh-CN" sz="2400" b="0" i="0" u="none" strike="noStrike" cap="none" normalizeH="0" baseline="0" dirty="0" err="1">
                          <a:ln>
                            <a:noFill/>
                          </a:ln>
                          <a:solidFill>
                            <a:schemeClr val="tx1"/>
                          </a:solidFill>
                          <a:effectLst/>
                          <a:latin typeface="Arial" charset="0"/>
                          <a:cs typeface="Arial" charset="0"/>
                        </a:rPr>
                        <a:t>يامريم</a:t>
                      </a:r>
                      <a:r>
                        <a:rPr kumimoji="0" lang="ar-SA" altLang="zh-CN" sz="2400" b="0" i="0" u="none" strike="noStrike" cap="none" normalizeH="0" baseline="0" dirty="0">
                          <a:ln>
                            <a:noFill/>
                          </a:ln>
                          <a:solidFill>
                            <a:schemeClr val="tx1"/>
                          </a:solidFill>
                          <a:effectLst/>
                          <a:latin typeface="Arial" charset="0"/>
                          <a:cs typeface="Arial" charset="0"/>
                        </a:rPr>
                        <a:t>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ام القدوس</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5284">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qen</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ou,ere</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efouab</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y~mau</a:t>
                      </a:r>
                      <a:r>
                        <a:rPr kumimoji="0" lang="fr-FR" sz="4000" b="0" i="0" u="none" strike="noStrike" cap="none" normalizeH="0" baseline="0" dirty="0">
                          <a:ln>
                            <a:noFill/>
                          </a:ln>
                          <a:solidFill>
                            <a:srgbClr val="FFFF00"/>
                          </a:solidFill>
                          <a:effectLst/>
                          <a:latin typeface="Coptic1" pitchFamily="2" charset="0"/>
                          <a:cs typeface="Arial" charset="0"/>
                        </a:rPr>
                        <a:t> m~v/</a:t>
                      </a:r>
                      <a:r>
                        <a:rPr kumimoji="0" lang="fr-FR" sz="4000" b="0" i="0" u="none" strike="noStrike" cap="none" normalizeH="0" baseline="0" dirty="0" err="1">
                          <a:ln>
                            <a:noFill/>
                          </a:ln>
                          <a:solidFill>
                            <a:srgbClr val="FFFF00"/>
                          </a:solidFill>
                          <a:effectLst/>
                          <a:latin typeface="Coptic1" pitchFamily="2" charset="0"/>
                          <a:cs typeface="Arial" charset="0"/>
                        </a:rPr>
                        <a:t>eyouab</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63353647"/>
      </p:ext>
    </p:extLst>
  </p:cSld>
  <p:clrMapOvr>
    <a:masterClrMapping/>
  </p:clrMapOvr>
  <p:transition/>
</p:sld>
</file>

<file path=ppt/slides/slide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85327" name="Group 15"/>
          <p:cNvGraphicFramePr>
            <a:graphicFrameLocks noGrp="1"/>
          </p:cNvGraphicFramePr>
          <p:nvPr>
            <p:extLst>
              <p:ext uri="{D42A27DB-BD31-4B8C-83A1-F6EECF244321}">
                <p14:modId xmlns:p14="http://schemas.microsoft.com/office/powerpoint/2010/main" val="1713841791"/>
              </p:ext>
            </p:extLst>
          </p:nvPr>
        </p:nvGraphicFramePr>
        <p:xfrm>
          <a:off x="0" y="264160"/>
          <a:ext cx="9144000" cy="4639310"/>
        </p:xfrm>
        <a:graphic>
          <a:graphicData uri="http://schemas.openxmlformats.org/drawingml/2006/table">
            <a:tbl>
              <a:tblPr/>
              <a:tblGrid>
                <a:gridCol w="5424407">
                  <a:extLst>
                    <a:ext uri="{9D8B030D-6E8A-4147-A177-3AD203B41FA5}">
                      <a16:colId xmlns:a16="http://schemas.microsoft.com/office/drawing/2014/main" val="20000"/>
                    </a:ext>
                  </a:extLst>
                </a:gridCol>
                <a:gridCol w="3719593">
                  <a:extLst>
                    <a:ext uri="{9D8B030D-6E8A-4147-A177-3AD203B41FA5}">
                      <a16:colId xmlns:a16="http://schemas.microsoft.com/office/drawing/2014/main" val="20001"/>
                    </a:ext>
                  </a:extLst>
                </a:gridCol>
              </a:tblGrid>
              <a:tr h="1954529">
                <a:tc>
                  <a:txBody>
                    <a:bodyPr/>
                    <a:lstStyle/>
                    <a:p>
                      <a:pPr marL="0" marR="0" lvl="0" indent="0" algn="ctr" defTabSz="914400" rtl="0" eaLnBrk="1" fontAlgn="base" latinLnBrk="0" hangingPunct="1">
                        <a:lnSpc>
                          <a:spcPct val="100000"/>
                        </a:lnSpc>
                        <a:spcBef>
                          <a:spcPct val="1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Notre Seigneur Jésus Christ a jeûné Pour nous quarante jours et nuits C’était afin de nous sauver </a:t>
                      </a:r>
                    </a:p>
                    <a:p>
                      <a:pPr marL="0" marR="0" lvl="0" indent="0" algn="ctr" defTabSz="914400" rtl="0" eaLnBrk="1" fontAlgn="base" latinLnBrk="0" hangingPunct="1">
                        <a:lnSpc>
                          <a:spcPct val="100000"/>
                        </a:lnSpc>
                        <a:spcBef>
                          <a:spcPct val="1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nous sauver de nos péchés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1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ربنا يسوع المسيح،</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1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صام عنا،</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1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أربعين يوماً وأربعين ليلة،</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1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حتي خلصنا من خطايانا.</a:t>
                      </a:r>
                      <a:endParaRPr kumimoji="0" lang="en-US" sz="28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4781">
                <a:tc gridSpan="2">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A</a:t>
                      </a:r>
                      <a:r>
                        <a:rPr kumimoji="0" lang="en-US" sz="4000" b="0" i="0" u="none" strike="noStrike" cap="none" normalizeH="0" baseline="0" dirty="0" err="1">
                          <a:ln>
                            <a:noFill/>
                          </a:ln>
                          <a:solidFill>
                            <a:srgbClr val="FFFF00"/>
                          </a:solidFill>
                          <a:effectLst/>
                          <a:latin typeface="Coptic1" panose="020B0604020202020204"/>
                          <a:cs typeface="Arial" charset="0"/>
                        </a:rPr>
                        <a:t>~peno#c</a:t>
                      </a:r>
                      <a:r>
                        <a:rPr kumimoji="0" lang="en-US" sz="4000" b="0" i="0" u="none" strike="noStrike" cap="none" normalizeH="0" baseline="0" dirty="0">
                          <a:ln>
                            <a:noFill/>
                          </a:ln>
                          <a:solidFill>
                            <a:srgbClr val="FFFF00"/>
                          </a:solidFill>
                          <a:effectLst/>
                          <a:latin typeface="Coptic1" panose="020B0604020202020204"/>
                          <a:cs typeface="Arial" charset="0"/>
                        </a:rPr>
                        <a:t># I/#</a:t>
                      </a:r>
                      <a:r>
                        <a:rPr kumimoji="0" lang="en-US" sz="4000" b="0" i="0" u="none" strike="noStrike" cap="none" normalizeH="0" baseline="0" dirty="0" err="1">
                          <a:ln>
                            <a:noFill/>
                          </a:ln>
                          <a:solidFill>
                            <a:srgbClr val="FFFF00"/>
                          </a:solidFill>
                          <a:effectLst/>
                          <a:latin typeface="Coptic1" panose="020B0604020202020204"/>
                          <a:cs typeface="Arial" charset="0"/>
                        </a:rPr>
                        <a:t>c#</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P,#c</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30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ern/</a:t>
                      </a:r>
                      <a:r>
                        <a:rPr kumimoji="0" lang="en-US" sz="4000" b="0" i="0" u="none" strike="noStrike" cap="none" normalizeH="0" baseline="0" dirty="0" err="1">
                          <a:ln>
                            <a:noFill/>
                          </a:ln>
                          <a:solidFill>
                            <a:srgbClr val="FFFF00"/>
                          </a:solidFill>
                          <a:effectLst/>
                          <a:latin typeface="Coptic1" panose="020B0604020202020204"/>
                          <a:cs typeface="Arial" charset="0"/>
                        </a:rPr>
                        <a:t>cteuin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e~h~r</a:t>
                      </a:r>
                      <a:r>
                        <a:rPr kumimoji="0" lang="en-US" sz="4000" b="0" i="0" u="none" strike="noStrike" cap="none" normalizeH="0" baseline="0" dirty="0">
                          <a:ln>
                            <a:noFill/>
                          </a:ln>
                          <a:solidFill>
                            <a:srgbClr val="FFFF00"/>
                          </a:solidFill>
                          <a:effectLst/>
                          <a:latin typeface="Coptic1" panose="020B0604020202020204"/>
                          <a:cs typeface="Arial" charset="0"/>
                        </a:rPr>
                        <a:t>/</a:t>
                      </a:r>
                      <a:r>
                        <a:rPr kumimoji="0" lang="en-US" sz="4000" b="0" i="0" u="none" strike="noStrike" cap="none" normalizeH="0" baseline="0" dirty="0" err="1">
                          <a:ln>
                            <a:noFill/>
                          </a:ln>
                          <a:solidFill>
                            <a:srgbClr val="FFFF00"/>
                          </a:solidFill>
                          <a:effectLst/>
                          <a:latin typeface="Coptic1" panose="020B0604020202020204"/>
                          <a:cs typeface="Arial" charset="0"/>
                        </a:rPr>
                        <a:t>i</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e~jwn</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3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n~h~me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n~e~hoo~u</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nem</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h~me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n~e~jwrh</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3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sa</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n~tefcwtten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qen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nennobi</a:t>
                      </a:r>
                      <a:r>
                        <a:rPr kumimoji="0" lang="en-US" sz="4000" b="0" i="0" u="none" strike="noStrike" cap="none" normalizeH="0" baseline="0" dirty="0">
                          <a:ln>
                            <a:noFill/>
                          </a:ln>
                          <a:solidFill>
                            <a:srgbClr val="FFFF00"/>
                          </a:solidFill>
                          <a:effectLst/>
                          <a:latin typeface="Coptic1" panose="020B0604020202020204"/>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098B90A2-237E-4A5E-8362-F13116F9458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26219369"/>
      </p:ext>
    </p:extLst>
  </p:cSld>
  <p:clrMapOvr>
    <a:masterClrMapping/>
  </p:clrMapOvr>
  <p:transition/>
</p:sld>
</file>

<file path=ppt/slides/slide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87362" name="Group 2"/>
          <p:cNvGraphicFramePr>
            <a:graphicFrameLocks noGrp="1"/>
          </p:cNvGraphicFramePr>
          <p:nvPr>
            <p:extLst>
              <p:ext uri="{D42A27DB-BD31-4B8C-83A1-F6EECF244321}">
                <p14:modId xmlns:p14="http://schemas.microsoft.com/office/powerpoint/2010/main" val="2203351951"/>
              </p:ext>
            </p:extLst>
          </p:nvPr>
        </p:nvGraphicFramePr>
        <p:xfrm>
          <a:off x="76200" y="230981"/>
          <a:ext cx="8991600" cy="4389120"/>
        </p:xfrm>
        <a:graphic>
          <a:graphicData uri="http://schemas.openxmlformats.org/drawingml/2006/table">
            <a:tbl>
              <a:tblPr/>
              <a:tblGrid>
                <a:gridCol w="5689600">
                  <a:extLst>
                    <a:ext uri="{9D8B030D-6E8A-4147-A177-3AD203B41FA5}">
                      <a16:colId xmlns:a16="http://schemas.microsoft.com/office/drawing/2014/main" val="20000"/>
                    </a:ext>
                  </a:extLst>
                </a:gridCol>
                <a:gridCol w="3302000">
                  <a:extLst>
                    <a:ext uri="{9D8B030D-6E8A-4147-A177-3AD203B41FA5}">
                      <a16:colId xmlns:a16="http://schemas.microsoft.com/office/drawing/2014/main" val="20001"/>
                    </a:ext>
                  </a:extLst>
                </a:gridCol>
              </a:tblGrid>
              <a:tr h="17986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nous aussi jeûnons avec pureté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pureté, avec droiture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 Aussi prions en s’écriant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En s’écriant et en disant</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ونحن أيضاً فلنصم،</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بطهارة وبر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ونصلي،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صارخين قائلين.</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619">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Anon </a:t>
                      </a:r>
                      <a:r>
                        <a:rPr kumimoji="0" lang="en-US" sz="4000" b="0" i="0" u="none" strike="noStrike" cap="none" normalizeH="0" baseline="0" dirty="0" err="1">
                          <a:ln>
                            <a:noFill/>
                          </a:ln>
                          <a:solidFill>
                            <a:srgbClr val="FFFF00"/>
                          </a:solidFill>
                          <a:effectLst/>
                          <a:latin typeface="Coptic1" panose="020B0604020202020204"/>
                          <a:cs typeface="Arial" charset="0"/>
                        </a:rPr>
                        <a:t>hwn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maren</a:t>
                      </a:r>
                      <a:r>
                        <a:rPr kumimoji="0" lang="en-US" sz="4000" b="0" i="0" u="none" strike="noStrike" cap="none" normalizeH="0" baseline="0" dirty="0">
                          <a:ln>
                            <a:noFill/>
                          </a:ln>
                          <a:solidFill>
                            <a:srgbClr val="FFFF00"/>
                          </a:solidFill>
                          <a:effectLst/>
                          <a:latin typeface="Coptic1" panose="020B0604020202020204"/>
                          <a:cs typeface="Arial" charset="0"/>
                        </a:rPr>
                        <a:t> ern/</a:t>
                      </a:r>
                      <a:r>
                        <a:rPr kumimoji="0" lang="en-US" sz="4000" b="0" i="0" u="none" strike="noStrike" cap="none" normalizeH="0" baseline="0" dirty="0" err="1">
                          <a:ln>
                            <a:noFill/>
                          </a:ln>
                          <a:solidFill>
                            <a:srgbClr val="FFFF00"/>
                          </a:solidFill>
                          <a:effectLst/>
                          <a:latin typeface="Coptic1" panose="020B0604020202020204"/>
                          <a:cs typeface="Arial" charset="0"/>
                        </a:rPr>
                        <a:t>cteuin</a:t>
                      </a:r>
                      <a:r>
                        <a:rPr kumimoji="0" lang="en-US" sz="4000" b="0" i="0" u="none" strike="noStrike" cap="none" normalizeH="0" baseline="0" dirty="0">
                          <a:ln>
                            <a:noFill/>
                          </a:ln>
                          <a:solidFill>
                            <a:srgbClr val="FFFF00"/>
                          </a:solidFill>
                          <a:effectLst/>
                          <a:latin typeface="Coptic1" panose="020B0604020202020204"/>
                          <a:cs typeface="Arial" charset="0"/>
                        </a:rPr>
                        <a: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qen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o~utoubo</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nem</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o~umeym</a:t>
                      </a:r>
                      <a:r>
                        <a:rPr kumimoji="0" lang="en-US" sz="4000" b="0" i="0" u="none" strike="noStrike" cap="none" normalizeH="0" baseline="0" dirty="0">
                          <a:ln>
                            <a:noFill/>
                          </a:ln>
                          <a:solidFill>
                            <a:srgbClr val="FFFF00"/>
                          </a:solidFill>
                          <a:effectLst/>
                          <a:latin typeface="Coptic1" panose="020B0604020202020204"/>
                          <a:cs typeface="Arial" charset="0"/>
                        </a:rPr>
                        <a:t>/</a:t>
                      </a:r>
                      <a:r>
                        <a:rPr kumimoji="0" lang="en-US" sz="4000" b="0" i="0" u="none" strike="noStrike" cap="none" normalizeH="0" baseline="0" dirty="0" err="1">
                          <a:ln>
                            <a:noFill/>
                          </a:ln>
                          <a:solidFill>
                            <a:srgbClr val="FFFF00"/>
                          </a:solidFill>
                          <a:effectLst/>
                          <a:latin typeface="Coptic1" panose="020B0604020202020204"/>
                          <a:cs typeface="Arial" charset="0"/>
                        </a:rPr>
                        <a:t>i</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ouoh</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n~tene~r</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p~roce~u,ecye</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enw~s</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e~bol</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enjw</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m~moc</a:t>
                      </a:r>
                      <a:endParaRPr kumimoji="0" lang="en-US" sz="4000" b="0" i="0" u="none" strike="noStrike" cap="none" normalizeH="0" baseline="0" dirty="0">
                        <a:ln>
                          <a:noFill/>
                        </a:ln>
                        <a:solidFill>
                          <a:srgbClr val="FFFF00"/>
                        </a:solidFill>
                        <a:effectLst/>
                        <a:latin typeface="Coptic1" panose="020B0604020202020204"/>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7F198004-1558-403D-BBC7-323AB93602A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99347900"/>
      </p:ext>
    </p:extLst>
  </p:cSld>
  <p:clrMapOvr>
    <a:masterClrMapping/>
  </p:clrMapOvr>
  <p:transition/>
</p:sld>
</file>

<file path=ppt/slides/slide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89410" name="Group 2"/>
          <p:cNvGraphicFramePr>
            <a:graphicFrameLocks noGrp="1"/>
          </p:cNvGraphicFramePr>
          <p:nvPr>
            <p:extLst>
              <p:ext uri="{D42A27DB-BD31-4B8C-83A1-F6EECF244321}">
                <p14:modId xmlns:p14="http://schemas.microsoft.com/office/powerpoint/2010/main" val="3043118259"/>
              </p:ext>
            </p:extLst>
          </p:nvPr>
        </p:nvGraphicFramePr>
        <p:xfrm>
          <a:off x="0" y="168259"/>
          <a:ext cx="9144000" cy="4657344"/>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207709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notre Père, Toi qui est aux cieux Oui que Ton Nom soit sanctifié</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que Ton Règne arrive aussi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 Toi la gloire éternellement</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أبانا الذي في السموات،</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ليتقدس إسمك،</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ليأت ملكوتك،</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لأن لك المجد إلي الأبد.</a:t>
                      </a:r>
                      <a:endParaRPr kumimoji="0" lang="en-US" sz="28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024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Je </a:t>
                      </a:r>
                      <a:r>
                        <a:rPr kumimoji="0" lang="en-US" sz="4000" b="0" i="0" u="none" strike="noStrike" cap="none" normalizeH="0" baseline="0" dirty="0" err="1">
                          <a:ln>
                            <a:noFill/>
                          </a:ln>
                          <a:solidFill>
                            <a:srgbClr val="FFFF00"/>
                          </a:solidFill>
                          <a:effectLst/>
                          <a:latin typeface="Coptic1" panose="020B0604020202020204"/>
                          <a:cs typeface="Arial" charset="0"/>
                        </a:rPr>
                        <a:t>penIwt</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etqen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niv</a:t>
                      </a:r>
                      <a:r>
                        <a:rPr kumimoji="0" lang="en-US" sz="4000" b="0" i="0" u="none" strike="noStrike" cap="none" normalizeH="0" baseline="0" dirty="0">
                          <a:ln>
                            <a:noFill/>
                          </a:ln>
                          <a:solidFill>
                            <a:srgbClr val="FFFF00"/>
                          </a:solidFill>
                          <a:effectLst/>
                          <a:latin typeface="Coptic1" panose="020B0604020202020204"/>
                          <a:cs typeface="Arial" charset="0"/>
                        </a:rPr>
                        <a:t>/</a:t>
                      </a:r>
                      <a:r>
                        <a:rPr kumimoji="0" lang="en-US" sz="4000" b="0" i="0" u="none" strike="noStrike" cap="none" normalizeH="0" baseline="0" dirty="0" err="1">
                          <a:ln>
                            <a:noFill/>
                          </a:ln>
                          <a:solidFill>
                            <a:srgbClr val="FFFF00"/>
                          </a:solidFill>
                          <a:effectLst/>
                          <a:latin typeface="Coptic1" panose="020B0604020202020204"/>
                          <a:cs typeface="Arial" charset="0"/>
                        </a:rPr>
                        <a:t>o~ui</a:t>
                      </a:r>
                      <a:r>
                        <a:rPr kumimoji="0" lang="en-US" sz="4000" b="0" i="0" u="none" strike="noStrike" cap="none" normalizeH="0" baseline="0" dirty="0">
                          <a:ln>
                            <a:noFill/>
                          </a:ln>
                          <a:solidFill>
                            <a:srgbClr val="FFFF00"/>
                          </a:solidFill>
                          <a:effectLst/>
                          <a:latin typeface="Coptic1" panose="020B0604020202020204"/>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mareftoubo</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n~je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pekran</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mareci</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n~je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tekmeto~uro</a:t>
                      </a:r>
                      <a:r>
                        <a:rPr kumimoji="0" lang="en-US" sz="4000" b="0" i="0" u="none" strike="noStrike" cap="none" normalizeH="0" baseline="0" dirty="0">
                          <a:ln>
                            <a:noFill/>
                          </a:ln>
                          <a:solidFill>
                            <a:srgbClr val="FFFF00"/>
                          </a:solidFill>
                          <a:effectLst/>
                          <a:latin typeface="Coptic1" panose="020B0604020202020204"/>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je </a:t>
                      </a:r>
                      <a:r>
                        <a:rPr kumimoji="0" lang="en-US" sz="4000" b="0" i="0" u="none" strike="noStrike" cap="none" normalizeH="0" baseline="0" dirty="0" err="1">
                          <a:ln>
                            <a:noFill/>
                          </a:ln>
                          <a:solidFill>
                            <a:srgbClr val="FFFF00"/>
                          </a:solidFill>
                          <a:effectLst/>
                          <a:latin typeface="Coptic1" panose="020B0604020202020204"/>
                          <a:cs typeface="Arial" charset="0"/>
                        </a:rPr>
                        <a:t>vwk</a:t>
                      </a:r>
                      <a:r>
                        <a:rPr kumimoji="0" lang="en-US" sz="4000" b="0" i="0" u="none" strike="noStrike" cap="none" normalizeH="0" baseline="0" dirty="0">
                          <a:ln>
                            <a:noFill/>
                          </a:ln>
                          <a:solidFill>
                            <a:srgbClr val="FFFF00"/>
                          </a:solidFill>
                          <a:effectLst/>
                          <a:latin typeface="Coptic1" panose="020B0604020202020204"/>
                          <a:cs typeface="Arial" charset="0"/>
                        </a:rPr>
                        <a:t> pe </a:t>
                      </a:r>
                      <a:r>
                        <a:rPr kumimoji="0" lang="en-US" sz="4000" b="0" i="0" u="none" strike="noStrike" cap="none" normalizeH="0" baseline="0" dirty="0" err="1">
                          <a:ln>
                            <a:noFill/>
                          </a:ln>
                          <a:solidFill>
                            <a:srgbClr val="FFFF00"/>
                          </a:solidFill>
                          <a:effectLst/>
                          <a:latin typeface="Coptic1" panose="020B0604020202020204"/>
                          <a:cs typeface="Arial" charset="0"/>
                        </a:rPr>
                        <a:t>piw~o~u</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sa</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nie~neh</a:t>
                      </a:r>
                      <a:endParaRPr kumimoji="0" lang="en-US" sz="4000" b="0" i="0" u="none" strike="noStrike" cap="none" normalizeH="0" baseline="0" dirty="0">
                        <a:ln>
                          <a:noFill/>
                        </a:ln>
                        <a:solidFill>
                          <a:srgbClr val="FFFF00"/>
                        </a:solidFill>
                        <a:effectLst/>
                        <a:latin typeface="Coptic1" panose="020B0604020202020204"/>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C5063BF8-A7A2-4A44-BE75-8F53E2DDC08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83471A2-1192-4201-BA48-5E966CF7426D}"/>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114975017"/>
      </p:ext>
    </p:extLst>
  </p:cSld>
  <p:clrMapOvr>
    <a:masterClrMapping/>
  </p:clrMapOvr>
  <p:transition/>
</p:sld>
</file>

<file path=ppt/slides/slide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30147173"/>
      </p:ext>
    </p:extLst>
  </p:cSld>
  <p:clrMapOvr>
    <a:masterClrMapping/>
  </p:clrMapOvr>
  <p:transition/>
</p:sld>
</file>

<file path=ppt/slides/slide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02064" name="Group 16"/>
          <p:cNvGraphicFramePr>
            <a:graphicFrameLocks noGrp="1"/>
          </p:cNvGraphicFramePr>
          <p:nvPr>
            <p:extLst>
              <p:ext uri="{D42A27DB-BD31-4B8C-83A1-F6EECF244321}">
                <p14:modId xmlns:p14="http://schemas.microsoft.com/office/powerpoint/2010/main" val="4071849585"/>
              </p:ext>
            </p:extLst>
          </p:nvPr>
        </p:nvGraphicFramePr>
        <p:xfrm>
          <a:off x="0" y="505985"/>
          <a:ext cx="9144000" cy="4404085"/>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1965685">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Gabriel le grand archange Salut à celui qui a annoncé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la Vierge Marie.</a:t>
                      </a:r>
                      <a:endParaRPr kumimoji="0" lang="fr-CA" sz="2400" b="0" i="0" u="none" strike="noStrike" cap="none" normalizeH="0" baseline="0" dirty="0">
                        <a:ln>
                          <a:noFill/>
                        </a:ln>
                        <a:solidFill>
                          <a:schemeClr val="tx1"/>
                        </a:solidFill>
                        <a:effectLst/>
                        <a:latin typeface="Arial" charset="0"/>
                        <a:cs typeface="Arial" pitchFamily="34"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لغبريال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رئيس الملائكة العظيم السلام </a:t>
                      </a:r>
                      <a:r>
                        <a:rPr kumimoji="0" lang="ar-EG" sz="2800" b="0" i="0" u="none" strike="noStrike" cap="none" normalizeH="0" baseline="0" dirty="0" err="1">
                          <a:ln>
                            <a:noFill/>
                          </a:ln>
                          <a:solidFill>
                            <a:schemeClr val="tx1"/>
                          </a:solidFill>
                          <a:effectLst/>
                          <a:latin typeface="Arial" charset="0"/>
                          <a:cs typeface="Arial" charset="0"/>
                        </a:rPr>
                        <a:t>لل</a:t>
                      </a:r>
                      <a:r>
                        <a:rPr kumimoji="0" lang="ar-SA" sz="2800" b="0" i="0" u="none" strike="noStrike" cap="none" normalizeH="0" baseline="0" dirty="0">
                          <a:ln>
                            <a:noFill/>
                          </a:ln>
                          <a:solidFill>
                            <a:schemeClr val="tx1"/>
                          </a:solidFill>
                          <a:effectLst/>
                          <a:latin typeface="Arial" charset="0"/>
                          <a:cs typeface="Arial" charset="0"/>
                        </a:rPr>
                        <a:t>ذ</a:t>
                      </a:r>
                      <a:r>
                        <a:rPr kumimoji="0" lang="ar-EG" sz="2800" b="0" i="0" u="none" strike="noStrike" cap="none" normalizeH="0" baseline="0" dirty="0">
                          <a:ln>
                            <a:noFill/>
                          </a:ln>
                          <a:solidFill>
                            <a:schemeClr val="tx1"/>
                          </a:solidFill>
                          <a:effectLst/>
                          <a:latin typeface="Arial" charset="0"/>
                          <a:cs typeface="Arial" charset="0"/>
                        </a:rPr>
                        <a:t>ى بشر </a:t>
                      </a:r>
                      <a:r>
                        <a:rPr kumimoji="0" lang="en-US"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مريم الع</a:t>
                      </a:r>
                      <a:r>
                        <a:rPr kumimoji="0" lang="ar-SA" sz="2800" b="0" i="0" u="none" strike="noStrike" cap="none" normalizeH="0" baseline="0" dirty="0">
                          <a:ln>
                            <a:noFill/>
                          </a:ln>
                          <a:solidFill>
                            <a:schemeClr val="tx1"/>
                          </a:solidFill>
                          <a:effectLst/>
                          <a:latin typeface="Arial" charset="0"/>
                          <a:cs typeface="Arial" charset="0"/>
                        </a:rPr>
                        <a:t>ذ</a:t>
                      </a:r>
                      <a:r>
                        <a:rPr kumimoji="0" lang="ar-EG" sz="2800" b="0" i="0" u="none" strike="noStrike" cap="none" normalizeH="0" baseline="0" dirty="0">
                          <a:ln>
                            <a:noFill/>
                          </a:ln>
                          <a:solidFill>
                            <a:schemeClr val="tx1"/>
                          </a:solidFill>
                          <a:effectLst/>
                          <a:latin typeface="Arial" charset="0"/>
                          <a:cs typeface="Arial" charset="0"/>
                        </a:rPr>
                        <a:t>راء.</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7178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X</a:t>
                      </a:r>
                      <a:r>
                        <a:rPr kumimoji="0" lang="en-US" sz="4000" b="0" i="0" u="none" strike="noStrike" cap="none" normalizeH="0" baseline="0" dirty="0" err="1">
                          <a:ln>
                            <a:noFill/>
                          </a:ln>
                          <a:solidFill>
                            <a:srgbClr val="FFFF00"/>
                          </a:solidFill>
                          <a:effectLst/>
                          <a:latin typeface="Coptic1" pitchFamily="2" charset="0"/>
                          <a:cs typeface="Arial" charset="0"/>
                        </a:rPr>
                        <a:t>ere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Gabri</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v/</a:t>
                      </a:r>
                      <a:r>
                        <a:rPr kumimoji="0" lang="en-US" sz="4000" b="0" i="0" u="none" strike="noStrike" cap="none" normalizeH="0" baseline="0" dirty="0" err="1">
                          <a:ln>
                            <a:noFill/>
                          </a:ln>
                          <a:solidFill>
                            <a:srgbClr val="FFFF00"/>
                          </a:solidFill>
                          <a:effectLst/>
                          <a:latin typeface="Coptic1" pitchFamily="2" charset="0"/>
                          <a:cs typeface="Arial" charset="0"/>
                        </a:rPr>
                        <a:t>etafhisennoufi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m~Maria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BE7508BF-0E4A-42F2-AB98-318A006702D5}"/>
              </a:ext>
            </a:extLst>
          </p:cNvPr>
          <p:cNvGraphicFramePr>
            <a:graphicFrameLocks noGrp="1"/>
          </p:cNvGraphicFramePr>
          <p:nvPr/>
        </p:nvGraphicFramePr>
        <p:xfrm>
          <a:off x="1524000" y="3730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69712669"/>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La fête de l’annonciation </a:t>
                      </a:r>
                      <a:r>
                        <a:rPr lang="en-CA" sz="1800" b="0" dirty="0"/>
                        <a:t>– </a:t>
                      </a:r>
                      <a:r>
                        <a:rPr lang="ar-EG" sz="1800" b="0" dirty="0"/>
                        <a:t>عيد البشارة</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4378747"/>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D35F903C-D790-420C-B05F-95D47478FA4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00B5F3AC-3753-4F4C-9E1B-DCC070FA2EDA}"/>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094216484"/>
      </p:ext>
    </p:extLst>
  </p:cSld>
  <p:clrMapOvr>
    <a:masterClrMapping/>
  </p:clrMapOvr>
  <p:transition/>
</p:sld>
</file>

<file path=ppt/slides/slide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04117" name="Group 21"/>
          <p:cNvGraphicFramePr>
            <a:graphicFrameLocks noGrp="1"/>
          </p:cNvGraphicFramePr>
          <p:nvPr>
            <p:extLst>
              <p:ext uri="{D42A27DB-BD31-4B8C-83A1-F6EECF244321}">
                <p14:modId xmlns:p14="http://schemas.microsoft.com/office/powerpoint/2010/main" val="80179445"/>
              </p:ext>
            </p:extLst>
          </p:nvPr>
        </p:nvGraphicFramePr>
        <p:xfrm>
          <a:off x="0" y="330200"/>
          <a:ext cx="9144000" cy="4298950"/>
        </p:xfrm>
        <a:graphic>
          <a:graphicData uri="http://schemas.openxmlformats.org/drawingml/2006/table">
            <a:tbl>
              <a:tblPr/>
              <a:tblGrid>
                <a:gridCol w="5424407">
                  <a:extLst>
                    <a:ext uri="{9D8B030D-6E8A-4147-A177-3AD203B41FA5}">
                      <a16:colId xmlns:a16="http://schemas.microsoft.com/office/drawing/2014/main" val="20000"/>
                    </a:ext>
                  </a:extLst>
                </a:gridCol>
                <a:gridCol w="3719593">
                  <a:extLst>
                    <a:ext uri="{9D8B030D-6E8A-4147-A177-3AD203B41FA5}">
                      <a16:colId xmlns:a16="http://schemas.microsoft.com/office/drawing/2014/main" val="20001"/>
                    </a:ext>
                  </a:extLst>
                </a:gridCol>
              </a:tblGrid>
              <a:tr h="1707720">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Salut </a:t>
                      </a:r>
                      <a:r>
                        <a:rPr kumimoji="0" lang="en-US"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charset="0"/>
                        </a:rPr>
                        <a:t> celle qui trouva grâce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 Seigneur est avec toi</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Salut </a:t>
                      </a:r>
                      <a:r>
                        <a:rPr kumimoji="0" lang="en-US"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charset="0"/>
                        </a:rPr>
                        <a:t> celle qui a reçu de l’ange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joie du monde</a:t>
                      </a: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a:t>
                      </a:r>
                      <a:r>
                        <a:rPr kumimoji="0" lang="ar-EG" sz="2800" b="0" i="0" u="none" strike="noStrike" cap="none" normalizeH="0" baseline="0" dirty="0" err="1">
                          <a:ln>
                            <a:noFill/>
                          </a:ln>
                          <a:solidFill>
                            <a:schemeClr val="tx1"/>
                          </a:solidFill>
                          <a:effectLst/>
                          <a:latin typeface="Arial" charset="0"/>
                          <a:cs typeface="Arial" charset="0"/>
                        </a:rPr>
                        <a:t>للتى</a:t>
                      </a:r>
                      <a:r>
                        <a:rPr kumimoji="0" lang="ar-EG" sz="2800" b="0" i="0" u="none" strike="noStrike" cap="none" normalizeH="0" baseline="0" dirty="0">
                          <a:ln>
                            <a:noFill/>
                          </a:ln>
                          <a:solidFill>
                            <a:schemeClr val="tx1"/>
                          </a:solidFill>
                          <a:effectLst/>
                          <a:latin typeface="Arial" charset="0"/>
                          <a:cs typeface="Arial" charset="0"/>
                        </a:rPr>
                        <a:t> وجدت نعمة الرب معك </a:t>
                      </a:r>
                      <a:r>
                        <a:rPr kumimoji="0" lang="en-US"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السلام </a:t>
                      </a:r>
                      <a:r>
                        <a:rPr kumimoji="0" lang="ar-EG" sz="2800" b="0" i="0" u="none" strike="noStrike" cap="none" normalizeH="0" baseline="0" dirty="0" err="1">
                          <a:ln>
                            <a:noFill/>
                          </a:ln>
                          <a:solidFill>
                            <a:schemeClr val="tx1"/>
                          </a:solidFill>
                          <a:effectLst/>
                          <a:latin typeface="Arial" charset="0"/>
                          <a:cs typeface="Arial" charset="0"/>
                        </a:rPr>
                        <a:t>للتى</a:t>
                      </a:r>
                      <a:r>
                        <a:rPr kumimoji="0" lang="ar-EG" sz="2800" b="0" i="0" u="none" strike="noStrike" cap="none" normalizeH="0" baseline="0" dirty="0">
                          <a:ln>
                            <a:noFill/>
                          </a:ln>
                          <a:solidFill>
                            <a:schemeClr val="tx1"/>
                          </a:solidFill>
                          <a:effectLst/>
                          <a:latin typeface="Arial" charset="0"/>
                          <a:cs typeface="Arial" charset="0"/>
                        </a:rPr>
                        <a:t> قبلت من الملاك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فرح العالم.</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9123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y/</a:t>
                      </a:r>
                      <a:r>
                        <a:rPr kumimoji="0" lang="en-US" sz="4000" b="0" i="0" u="none" strike="noStrike" cap="none" normalizeH="0" baseline="0" dirty="0" err="1">
                          <a:ln>
                            <a:noFill/>
                          </a:ln>
                          <a:solidFill>
                            <a:srgbClr val="FFFF00"/>
                          </a:solidFill>
                          <a:effectLst/>
                          <a:latin typeface="Coptic1" pitchFamily="2" charset="0"/>
                          <a:cs typeface="Arial" charset="0"/>
                        </a:rPr>
                        <a:t>e~tacjem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sop </a:t>
                      </a:r>
                      <a:r>
                        <a:rPr kumimoji="0" lang="en-US" sz="4000" b="0" i="0" u="none" strike="noStrike" cap="none" normalizeH="0" baseline="0" dirty="0" err="1">
                          <a:ln>
                            <a:noFill/>
                          </a:ln>
                          <a:solidFill>
                            <a:srgbClr val="FFFF00"/>
                          </a:solidFill>
                          <a:effectLst/>
                          <a:latin typeface="Coptic1" pitchFamily="2" charset="0"/>
                          <a:cs typeface="Arial" charset="0"/>
                        </a:rPr>
                        <a:t>neme</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y/</a:t>
                      </a:r>
                      <a:r>
                        <a:rPr kumimoji="0" lang="en-US" sz="4000" b="0" i="0" u="none" strike="noStrike" cap="none" normalizeH="0" baseline="0" dirty="0" err="1">
                          <a:ln>
                            <a:noFill/>
                          </a:ln>
                          <a:solidFill>
                            <a:srgbClr val="FFFF00"/>
                          </a:solidFill>
                          <a:effectLst/>
                          <a:latin typeface="Coptic1" pitchFamily="2" charset="0"/>
                          <a:cs typeface="Arial" charset="0"/>
                        </a:rPr>
                        <a:t>e~tac</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piaggeloc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m~v~rasi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m~pikocmoc</a:t>
                      </a:r>
                      <a:r>
                        <a:rPr kumimoji="0" lang="en-US" sz="4000" b="0" i="0" u="none" strike="noStrike" cap="none" normalizeH="0" baseline="0" dirty="0">
                          <a:ln>
                            <a:noFill/>
                          </a:ln>
                          <a:solidFill>
                            <a:srgbClr val="FFFF00"/>
                          </a:solidFill>
                          <a:effectLst/>
                          <a:latin typeface="Coptic1" pitchFamily="2" charset="0"/>
                          <a:cs typeface="Arial" charset="0"/>
                        </a:rPr>
                        <a:t>. </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FED430D-AC9D-436A-A152-E89AD184AB1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50189893"/>
      </p:ext>
    </p:extLst>
  </p:cSld>
  <p:clrMapOvr>
    <a:masterClrMapping/>
  </p:clrMapOvr>
  <p:transition/>
</p:sld>
</file>

<file path=ppt/slides/slide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06170" name="Group 26"/>
          <p:cNvGraphicFramePr>
            <a:graphicFrameLocks noGrp="1"/>
          </p:cNvGraphicFramePr>
          <p:nvPr>
            <p:extLst>
              <p:ext uri="{D42A27DB-BD31-4B8C-83A1-F6EECF244321}">
                <p14:modId xmlns:p14="http://schemas.microsoft.com/office/powerpoint/2010/main" val="2620879633"/>
              </p:ext>
            </p:extLst>
          </p:nvPr>
        </p:nvGraphicFramePr>
        <p:xfrm>
          <a:off x="0" y="296237"/>
          <a:ext cx="9144000" cy="4413383"/>
        </p:xfrm>
        <a:graphic>
          <a:graphicData uri="http://schemas.openxmlformats.org/drawingml/2006/table">
            <a:tbl>
              <a:tblPr/>
              <a:tblGrid>
                <a:gridCol w="5892800">
                  <a:extLst>
                    <a:ext uri="{9D8B030D-6E8A-4147-A177-3AD203B41FA5}">
                      <a16:colId xmlns:a16="http://schemas.microsoft.com/office/drawing/2014/main" val="20000"/>
                    </a:ext>
                  </a:extLst>
                </a:gridCol>
                <a:gridCol w="3251200">
                  <a:extLst>
                    <a:ext uri="{9D8B030D-6E8A-4147-A177-3AD203B41FA5}">
                      <a16:colId xmlns:a16="http://schemas.microsoft.com/office/drawing/2014/main" val="20001"/>
                    </a:ext>
                  </a:extLst>
                </a:gridCol>
              </a:tblGrid>
              <a:tr h="197498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Il fit trembler les cieux des cieux et est venu dans le ventre de la vierge, Il est devenu homme comme nous, à l’exception du péché.</a:t>
                      </a:r>
                      <a:endParaRPr kumimoji="0" lang="fr-CA" sz="2400" b="1"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طأطأ سماء السموات</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وجاء الى بطن الع</a:t>
                      </a:r>
                      <a:r>
                        <a:rPr kumimoji="0" lang="ar-SA" sz="2400" b="0" i="0" u="none" strike="noStrike" cap="none" normalizeH="0" baseline="0">
                          <a:ln>
                            <a:noFill/>
                          </a:ln>
                          <a:solidFill>
                            <a:schemeClr val="tx1"/>
                          </a:solidFill>
                          <a:effectLst/>
                          <a:latin typeface="Arial" charset="0"/>
                          <a:cs typeface="Arial" charset="0"/>
                        </a:rPr>
                        <a:t>ذ</a:t>
                      </a:r>
                      <a:r>
                        <a:rPr kumimoji="0" lang="ar-EG" sz="2400" b="0" i="0" u="none" strike="noStrike" cap="none" normalizeH="0" baseline="0">
                          <a:ln>
                            <a:noFill/>
                          </a:ln>
                          <a:solidFill>
                            <a:schemeClr val="tx1"/>
                          </a:solidFill>
                          <a:effectLst/>
                          <a:latin typeface="Arial" charset="0"/>
                          <a:cs typeface="Arial" charset="0"/>
                        </a:rPr>
                        <a:t>راء</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وصار إنساناً مثلنا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ما خلا الخطية وحدها.</a:t>
                      </a:r>
                      <a:endParaRPr kumimoji="0" lang="en-US" sz="24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406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Afrek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niv</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niv</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afi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tra</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aferrwmi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m~penr</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saten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m~mauatf</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CA" sz="36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4B26A8A2-2C8D-4484-AAD4-520492ED66D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15">
            <a:hlinkClick r:id="rId4" action="ppaction://hlinksldjump" highlightClick="1"/>
            <a:extLst>
              <a:ext uri="{FF2B5EF4-FFF2-40B4-BE49-F238E27FC236}">
                <a16:creationId xmlns:a16="http://schemas.microsoft.com/office/drawing/2014/main" id="{75BF008B-1A6E-403D-BE4B-9D465064E2F0}"/>
              </a:ext>
            </a:extLst>
          </p:cNvPr>
          <p:cNvSpPr>
            <a:spLocks noChangeArrowheads="1"/>
          </p:cNvSpPr>
          <p:nvPr/>
        </p:nvSpPr>
        <p:spPr bwMode="auto">
          <a:xfrm>
            <a:off x="7396480" y="4551680"/>
            <a:ext cx="1747520" cy="59182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rtl="1" fontAlgn="base">
              <a:lnSpc>
                <a:spcPct val="80000"/>
              </a:lnSpc>
              <a:spcBef>
                <a:spcPct val="0"/>
              </a:spcBef>
              <a:spcAft>
                <a:spcPct val="0"/>
              </a:spcAft>
              <a:defRPr/>
            </a:pPr>
            <a:r>
              <a:rPr lang="en-CA" sz="1400" dirty="0" err="1">
                <a:latin typeface="Arial" charset="0"/>
                <a:cs typeface="Arial" charset="0"/>
              </a:rPr>
              <a:t>Vierge</a:t>
            </a:r>
            <a:r>
              <a:rPr lang="en-CA" sz="1400" dirty="0">
                <a:latin typeface="Arial" charset="0"/>
                <a:cs typeface="Arial" charset="0"/>
              </a:rPr>
              <a:t> Marie</a:t>
            </a:r>
          </a:p>
          <a:p>
            <a:pPr lvl="0" algn="ctr" defTabSz="914400" rtl="1" fontAlgn="base">
              <a:lnSpc>
                <a:spcPct val="80000"/>
              </a:lnSpc>
              <a:spcBef>
                <a:spcPct val="0"/>
              </a:spcBef>
              <a:spcAft>
                <a:spcPct val="0"/>
              </a:spcAft>
              <a:defRPr/>
            </a:pPr>
            <a:r>
              <a:rPr kumimoji="0" lang="fr-FR" sz="1400" b="0" i="0" u="none" strike="noStrike" cap="none" normalizeH="0" baseline="0" dirty="0">
                <a:ln>
                  <a:noFill/>
                </a:ln>
                <a:effectLst/>
                <a:latin typeface="Coptic1" pitchFamily="2" charset="0"/>
                <a:cs typeface="Arial" charset="0"/>
              </a:rPr>
              <a:t>&lt;</a:t>
            </a:r>
            <a:r>
              <a:rPr kumimoji="0" lang="fr-FR" sz="1400" b="0" i="0" u="none" strike="noStrike" cap="none" normalizeH="0" baseline="0" dirty="0" err="1">
                <a:ln>
                  <a:noFill/>
                </a:ln>
                <a:effectLst/>
                <a:latin typeface="Coptic1" pitchFamily="2" charset="0"/>
                <a:cs typeface="Arial" charset="0"/>
              </a:rPr>
              <a:t>ere</a:t>
            </a:r>
            <a:r>
              <a:rPr kumimoji="0" lang="fr-FR" sz="1400" b="0" i="0" u="none" strike="noStrike" cap="none" normalizeH="0" baseline="0" dirty="0">
                <a:ln>
                  <a:noFill/>
                </a:ln>
                <a:effectLst/>
                <a:latin typeface="Coptic1" pitchFamily="2" charset="0"/>
                <a:cs typeface="Arial" charset="0"/>
              </a:rPr>
              <a:t> ne Maria</a:t>
            </a:r>
            <a:endParaRPr lang="en-CA" sz="1400" dirty="0">
              <a:latin typeface="Arial" charset="0"/>
              <a:cs typeface="Arial" charset="0"/>
            </a:endParaRPr>
          </a:p>
          <a:p>
            <a:pPr lvl="0" algn="ctr" defTabSz="914400" rtl="1" fontAlgn="base">
              <a:lnSpc>
                <a:spcPct val="80000"/>
              </a:lnSpc>
              <a:spcBef>
                <a:spcPct val="0"/>
              </a:spcBef>
              <a:spcAft>
                <a:spcPct val="0"/>
              </a:spcAft>
              <a:defRPr/>
            </a:pPr>
            <a:r>
              <a:rPr kumimoji="0" lang="ar-EG" sz="1400" b="0" i="0" u="none" strike="noStrike" cap="none" normalizeH="0" baseline="0" dirty="0">
                <a:ln>
                  <a:noFill/>
                </a:ln>
                <a:effectLst/>
                <a:latin typeface="Arial" charset="0"/>
                <a:cs typeface="Arial" charset="0"/>
              </a:rPr>
              <a:t>العذراء</a:t>
            </a:r>
            <a:endParaRPr lang="en-CA" sz="1400" dirty="0">
              <a:latin typeface="Arial" charset="0"/>
              <a:cs typeface="Arial" charset="0"/>
            </a:endParaRPr>
          </a:p>
        </p:txBody>
      </p:sp>
    </p:spTree>
    <p:extLst>
      <p:ext uri="{BB962C8B-B14F-4D97-AF65-F5344CB8AC3E}">
        <p14:creationId xmlns:p14="http://schemas.microsoft.com/office/powerpoint/2010/main" val="2397424653"/>
      </p:ext>
    </p:extLst>
  </p:cSld>
  <p:clrMapOvr>
    <a:masterClrMapping/>
  </p:clrMapOvr>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67214" name="Group 14"/>
          <p:cNvGraphicFramePr>
            <a:graphicFrameLocks noGrp="1"/>
          </p:cNvGraphicFramePr>
          <p:nvPr>
            <p:extLst>
              <p:ext uri="{D42A27DB-BD31-4B8C-83A1-F6EECF244321}">
                <p14:modId xmlns:p14="http://schemas.microsoft.com/office/powerpoint/2010/main" val="82327954"/>
              </p:ext>
            </p:extLst>
          </p:nvPr>
        </p:nvGraphicFramePr>
        <p:xfrm>
          <a:off x="0" y="199552"/>
          <a:ext cx="9144000" cy="4564380"/>
        </p:xfrm>
        <a:graphic>
          <a:graphicData uri="http://schemas.openxmlformats.org/drawingml/2006/table">
            <a:tbl>
              <a:tblPr/>
              <a:tblGrid>
                <a:gridCol w="5889356">
                  <a:extLst>
                    <a:ext uri="{9D8B030D-6E8A-4147-A177-3AD203B41FA5}">
                      <a16:colId xmlns:a16="http://schemas.microsoft.com/office/drawing/2014/main" val="20000"/>
                    </a:ext>
                  </a:extLst>
                </a:gridCol>
                <a:gridCol w="3254644">
                  <a:extLst>
                    <a:ext uri="{9D8B030D-6E8A-4147-A177-3AD203B41FA5}">
                      <a16:colId xmlns:a16="http://schemas.microsoft.com/office/drawing/2014/main" val="20001"/>
                    </a:ext>
                  </a:extLst>
                </a:gridCol>
              </a:tblGrid>
              <a:tr h="2057400">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altLang="zh-CN" sz="2800" b="0" i="0" u="none" strike="noStrike" cap="none" normalizeH="0" baseline="0" dirty="0">
                          <a:ln>
                            <a:noFill/>
                          </a:ln>
                          <a:solidFill>
                            <a:schemeClr val="tx1"/>
                          </a:solidFill>
                          <a:effectLst/>
                          <a:latin typeface="Arial" charset="0"/>
                          <a:ea typeface="SimSun" pitchFamily="2" charset="-122"/>
                          <a:cs typeface="Arial" charset="0"/>
                        </a:rPr>
                        <a:t>Souviens-toi, nous t’implorons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altLang="zh-CN" sz="2800" b="0" i="0" u="none" strike="noStrike" cap="none" normalizeH="0" baseline="0" dirty="0">
                          <a:ln>
                            <a:noFill/>
                          </a:ln>
                          <a:solidFill>
                            <a:schemeClr val="tx1"/>
                          </a:solidFill>
                          <a:effectLst/>
                          <a:latin typeface="Arial" charset="0"/>
                          <a:ea typeface="SimSun" pitchFamily="2" charset="-122"/>
                          <a:cs typeface="Arial" charset="0"/>
                        </a:rPr>
                        <a:t>Ô intercesseur fidèle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altLang="zh-CN" sz="2800" b="0" i="0" u="none" strike="noStrike" cap="none" normalizeH="0" baseline="0" dirty="0">
                          <a:ln>
                            <a:noFill/>
                          </a:ln>
                          <a:solidFill>
                            <a:schemeClr val="tx1"/>
                          </a:solidFill>
                          <a:effectLst/>
                          <a:latin typeface="Arial" charset="0"/>
                          <a:ea typeface="SimSun" pitchFamily="2" charset="-122"/>
                          <a:cs typeface="Arial" charset="0"/>
                        </a:rPr>
                        <a:t>Devant notre Seigneur Jésus-Christ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altLang="zh-CN" sz="2800" b="0" i="0" u="none" strike="noStrike" cap="none" normalizeH="0" baseline="0" dirty="0">
                          <a:ln>
                            <a:noFill/>
                          </a:ln>
                          <a:solidFill>
                            <a:schemeClr val="tx1"/>
                          </a:solidFill>
                          <a:effectLst/>
                          <a:latin typeface="Arial" charset="0"/>
                          <a:ea typeface="SimSun" pitchFamily="2" charset="-122"/>
                          <a:cs typeface="Arial" charset="0"/>
                        </a:rPr>
                        <a:t>Pour qu'il nous pardonne nos péchés.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نسألك اذكرينا،</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 أيتها الشفيعة المؤتمنة،</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أمام ربنا يسوع المسيح،</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 ليغفر لنا خطايانا.</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9900"/>
                          </a:solidFill>
                          <a:effectLst/>
                          <a:latin typeface="Coptic1" pitchFamily="2" charset="0"/>
                          <a:cs typeface="Arial" charset="0"/>
                        </a:rPr>
                        <a:t>Ten]ho </a:t>
                      </a:r>
                      <a:r>
                        <a:rPr kumimoji="0" lang="en-US" sz="4000" b="0" i="0" u="none" strike="noStrike" cap="none" normalizeH="0" baseline="0" dirty="0" err="1">
                          <a:ln>
                            <a:noFill/>
                          </a:ln>
                          <a:solidFill>
                            <a:srgbClr val="FF9900"/>
                          </a:solidFill>
                          <a:effectLst/>
                          <a:latin typeface="Coptic1" pitchFamily="2" charset="0"/>
                          <a:cs typeface="Arial" charset="0"/>
                        </a:rPr>
                        <a:t>a~ripenmeui</a:t>
                      </a:r>
                      <a:r>
                        <a:rPr kumimoji="0" lang="en-US" sz="40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9900"/>
                          </a:solidFill>
                          <a:effectLst/>
                          <a:latin typeface="Coptic1" pitchFamily="2" charset="0"/>
                          <a:cs typeface="Arial" charset="0"/>
                        </a:rPr>
                        <a:t> w~ ]</a:t>
                      </a:r>
                      <a:r>
                        <a:rPr kumimoji="0" lang="en-US" sz="4000" b="0" i="0" u="none" strike="noStrike" cap="none" normalizeH="0" baseline="0" dirty="0" err="1">
                          <a:ln>
                            <a:noFill/>
                          </a:ln>
                          <a:solidFill>
                            <a:srgbClr val="FF9900"/>
                          </a:solidFill>
                          <a:effectLst/>
                          <a:latin typeface="Coptic1" pitchFamily="2" charset="0"/>
                          <a:cs typeface="Arial" charset="0"/>
                        </a:rPr>
                        <a:t>p~roctat</a:t>
                      </a:r>
                      <a:r>
                        <a:rPr kumimoji="0" lang="en-US" sz="4000" b="0" i="0" u="none" strike="noStrike" cap="none" normalizeH="0" baseline="0" dirty="0">
                          <a:ln>
                            <a:noFill/>
                          </a:ln>
                          <a:solidFill>
                            <a:srgbClr val="FF9900"/>
                          </a:solidFill>
                          <a:effectLst/>
                          <a:latin typeface="Coptic1" pitchFamily="2" charset="0"/>
                          <a:cs typeface="Arial" charset="0"/>
                        </a:rPr>
                        <a:t>/c </a:t>
                      </a:r>
                      <a:r>
                        <a:rPr kumimoji="0" lang="en-US" sz="4000" b="0" i="0" u="none" strike="noStrike" cap="none" normalizeH="0" baseline="0" dirty="0" err="1">
                          <a:ln>
                            <a:noFill/>
                          </a:ln>
                          <a:solidFill>
                            <a:srgbClr val="FF9900"/>
                          </a:solidFill>
                          <a:effectLst/>
                          <a:latin typeface="Coptic1" pitchFamily="2" charset="0"/>
                          <a:cs typeface="Arial" charset="0"/>
                        </a:rPr>
                        <a:t>e~tenhot</a:t>
                      </a:r>
                      <a:r>
                        <a:rPr kumimoji="0" lang="en-US" sz="40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nahren</a:t>
                      </a:r>
                      <a:r>
                        <a:rPr kumimoji="0" lang="en-US" sz="4000" b="0" i="0" u="none" strike="noStrike" cap="none" normalizeH="0" baseline="0" dirty="0">
                          <a:ln>
                            <a:noFill/>
                          </a:ln>
                          <a:solidFill>
                            <a:srgbClr val="FF9900"/>
                          </a:solidFill>
                          <a:effectLst/>
                          <a:latin typeface="Coptic1" pitchFamily="2" charset="0"/>
                          <a:cs typeface="Arial" charset="0"/>
                        </a:rPr>
                        <a:t> Pen[</a:t>
                      </a:r>
                      <a:r>
                        <a:rPr kumimoji="0" lang="en-US" sz="4000" b="0" i="0" u="none" strike="noStrike" cap="none" normalizeH="0" baseline="0" dirty="0" err="1">
                          <a:ln>
                            <a:noFill/>
                          </a:ln>
                          <a:solidFill>
                            <a:srgbClr val="FF9900"/>
                          </a:solidFill>
                          <a:effectLst/>
                          <a:latin typeface="Coptic1" pitchFamily="2" charset="0"/>
                          <a:cs typeface="Arial" charset="0"/>
                        </a:rPr>
                        <a:t>oic</a:t>
                      </a:r>
                      <a:r>
                        <a:rPr kumimoji="0" lang="en-US" sz="4000" b="0" i="0" u="none" strike="noStrike" cap="none" normalizeH="0" baseline="0" dirty="0">
                          <a:ln>
                            <a:noFill/>
                          </a:ln>
                          <a:solidFill>
                            <a:srgbClr val="FF9900"/>
                          </a:solidFill>
                          <a:effectLst/>
                          <a:latin typeface="Coptic1" pitchFamily="2" charset="0"/>
                          <a:cs typeface="Arial" charset="0"/>
                        </a:rPr>
                        <a:t> I/#c# </a:t>
                      </a:r>
                      <a:r>
                        <a:rPr kumimoji="0" lang="en-US" sz="4000" b="0" i="0" u="none" strike="noStrike" cap="none" normalizeH="0" baseline="0" dirty="0" err="1">
                          <a:ln>
                            <a:noFill/>
                          </a:ln>
                          <a:solidFill>
                            <a:srgbClr val="FF9900"/>
                          </a:solidFill>
                          <a:effectLst/>
                          <a:latin typeface="Coptic1" pitchFamily="2" charset="0"/>
                          <a:cs typeface="Arial" charset="0"/>
                        </a:rPr>
                        <a:t>P,#c</a:t>
                      </a:r>
                      <a:r>
                        <a:rPr kumimoji="0" lang="en-US" sz="40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n~tef,a</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nennobi</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nan</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e~bol</a:t>
                      </a:r>
                      <a:r>
                        <a:rPr kumimoji="0" lang="en-US" sz="4000" b="0" i="0" u="none" strike="noStrike" cap="none" normalizeH="0" baseline="0" dirty="0">
                          <a:ln>
                            <a:noFill/>
                          </a:ln>
                          <a:solidFill>
                            <a:srgbClr val="FF99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809337429"/>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711871777"/>
      </p:ext>
    </p:extLst>
  </p:cSld>
  <p:clrMapOvr>
    <a:masterClrMapping/>
  </p:clrMapOvr>
  <p:transition/>
</p:sld>
</file>

<file path=ppt/slides/slide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94412601"/>
      </p:ext>
    </p:extLst>
  </p:cSld>
  <p:clrMapOvr>
    <a:masterClrMapping/>
  </p:clrMapOvr>
  <p:transition/>
</p:sld>
</file>

<file path=ppt/slides/slide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11164754"/>
      </p:ext>
    </p:extLst>
  </p:cSld>
  <p:clrMapOvr>
    <a:masterClrMapping/>
  </p:clrMapOvr>
  <p:transition/>
</p:sld>
</file>

<file path=ppt/slides/slide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33415379"/>
      </p:ext>
    </p:extLst>
  </p:cSld>
  <p:clrMapOvr>
    <a:masterClrMapping/>
  </p:clrMapOvr>
  <p:transition/>
</p:sld>
</file>

<file path=ppt/slides/slide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220321855"/>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33863329"/>
      </p:ext>
    </p:extLst>
  </p:cSld>
  <p:clrMapOvr>
    <a:masterClrMapping/>
  </p:clrMapOvr>
  <p:transition/>
</p:sld>
</file>

<file path=ppt/slides/slide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203795784"/>
      </p:ext>
    </p:extLst>
  </p:cSld>
  <p:clrMapOvr>
    <a:masterClrMapping/>
  </p:clrMapOvr>
  <p:transition/>
</p:sld>
</file>

<file path=ppt/slides/slide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63215423"/>
      </p:ext>
    </p:extLst>
  </p:cSld>
  <p:clrMapOvr>
    <a:masterClrMapping/>
  </p:clrMapOvr>
  <p:transition/>
</p:sld>
</file>

<file path=ppt/slides/slide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87720" name="Group 40"/>
          <p:cNvGraphicFramePr>
            <a:graphicFrameLocks noGrp="1"/>
          </p:cNvGraphicFramePr>
          <p:nvPr/>
        </p:nvGraphicFramePr>
        <p:xfrm>
          <a:off x="0" y="762000"/>
          <a:ext cx="9144000" cy="4228377"/>
        </p:xfrm>
        <a:graphic>
          <a:graphicData uri="http://schemas.openxmlformats.org/drawingml/2006/table">
            <a:tbl>
              <a:tblPr/>
              <a:tblGrid>
                <a:gridCol w="4933950">
                  <a:extLst>
                    <a:ext uri="{9D8B030D-6E8A-4147-A177-3AD203B41FA5}">
                      <a16:colId xmlns:a16="http://schemas.microsoft.com/office/drawing/2014/main" val="20000"/>
                    </a:ext>
                  </a:extLst>
                </a:gridCol>
                <a:gridCol w="4210050">
                  <a:extLst>
                    <a:ext uri="{9D8B030D-6E8A-4147-A177-3AD203B41FA5}">
                      <a16:colId xmlns:a16="http://schemas.microsoft.com/office/drawing/2014/main" val="349773013"/>
                    </a:ext>
                  </a:extLst>
                </a:gridCol>
              </a:tblGrid>
              <a:tr h="147849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Nous adorons le Père, le Fils</a:t>
                      </a:r>
                      <a:br>
                        <a:rPr kumimoji="0" lang="fr-FR" sz="2400" b="0" i="0" u="none" strike="noStrike" cap="none" normalizeH="0" baseline="0" dirty="0">
                          <a:ln>
                            <a:noFill/>
                          </a:ln>
                          <a:solidFill>
                            <a:schemeClr val="tx1"/>
                          </a:solidFill>
                          <a:effectLst/>
                          <a:latin typeface="Arial" charset="0"/>
                          <a:cs typeface="Arial" pitchFamily="34" charset="0"/>
                        </a:rPr>
                      </a:br>
                      <a:r>
                        <a:rPr kumimoji="0" lang="fr-FR" sz="2400" b="0" i="0" u="none" strike="noStrike" cap="none" normalizeH="0" baseline="0" dirty="0">
                          <a:ln>
                            <a:noFill/>
                          </a:ln>
                          <a:solidFill>
                            <a:schemeClr val="tx1"/>
                          </a:solidFill>
                          <a:effectLst/>
                          <a:latin typeface="Arial" charset="0"/>
                          <a:cs typeface="Arial" pitchFamily="34" charset="0"/>
                        </a:rPr>
                        <a:t>Et le Saint-Esprit,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Trinité Sainte,</a:t>
                      </a:r>
                      <a:br>
                        <a:rPr kumimoji="0" lang="fr-FR" sz="2400" b="0" i="0" u="none" strike="noStrike" cap="none" normalizeH="0" baseline="0" dirty="0">
                          <a:ln>
                            <a:noFill/>
                          </a:ln>
                          <a:solidFill>
                            <a:schemeClr val="tx1"/>
                          </a:solidFill>
                          <a:effectLst/>
                          <a:latin typeface="Arial" charset="0"/>
                          <a:cs typeface="Arial" pitchFamily="34" charset="0"/>
                        </a:rPr>
                      </a:br>
                      <a:r>
                        <a:rPr kumimoji="0" lang="fr-FR" sz="2400" b="0" i="0" u="none" strike="noStrike" cap="none" normalizeH="0" baseline="0" dirty="0">
                          <a:ln>
                            <a:noFill/>
                          </a:ln>
                          <a:solidFill>
                            <a:schemeClr val="tx1"/>
                          </a:solidFill>
                          <a:effectLst/>
                          <a:latin typeface="Arial" charset="0"/>
                          <a:cs typeface="Arial" pitchFamily="34" charset="0"/>
                        </a:rPr>
                        <a:t>et consubstantielle.</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نسجد للآب والابن</a:t>
                      </a:r>
                      <a:br>
                        <a:rPr kumimoji="0" lang="fr-FR" altLang="zh-CN" sz="2400" b="0" i="0" u="none" strike="noStrike" cap="none" normalizeH="0" baseline="0" dirty="0">
                          <a:ln>
                            <a:noFill/>
                          </a:ln>
                          <a:solidFill>
                            <a:schemeClr val="tx1"/>
                          </a:solidFill>
                          <a:effectLst/>
                          <a:latin typeface="Arial" charset="0"/>
                          <a:cs typeface="Arial" charset="0"/>
                        </a:rPr>
                      </a:br>
                      <a:r>
                        <a:rPr kumimoji="0" lang="ar-SA" altLang="zh-CN" sz="2400" b="0" i="0" u="none" strike="noStrike" cap="none" normalizeH="0" baseline="0" dirty="0">
                          <a:ln>
                            <a:noFill/>
                          </a:ln>
                          <a:solidFill>
                            <a:schemeClr val="tx1"/>
                          </a:solidFill>
                          <a:effectLst/>
                          <a:latin typeface="Arial" charset="0"/>
                          <a:cs typeface="Arial" charset="0"/>
                        </a:rPr>
                        <a:t>والروح القدس</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الثالوث القد</a:t>
                      </a:r>
                      <a:r>
                        <a:rPr kumimoji="0" lang="ar-EG" altLang="zh-CN" sz="2400" b="0" i="0" u="none" strike="noStrike" cap="none" normalizeH="0" baseline="0" dirty="0">
                          <a:ln>
                            <a:noFill/>
                          </a:ln>
                          <a:solidFill>
                            <a:schemeClr val="tx1"/>
                          </a:solidFill>
                          <a:effectLst/>
                          <a:latin typeface="Arial" charset="0"/>
                          <a:cs typeface="Arial" charset="0"/>
                        </a:rPr>
                        <a:t>و</a:t>
                      </a:r>
                      <a:r>
                        <a:rPr kumimoji="0" lang="ar-SA" altLang="zh-CN" sz="2400" b="0" i="0" u="none" strike="noStrike" cap="none" normalizeH="0" baseline="0" dirty="0">
                          <a:ln>
                            <a:noFill/>
                          </a:ln>
                          <a:solidFill>
                            <a:schemeClr val="tx1"/>
                          </a:solidFill>
                          <a:effectLst/>
                          <a:latin typeface="Arial" charset="0"/>
                          <a:cs typeface="Arial" charset="0"/>
                        </a:rPr>
                        <a:t>س</a:t>
                      </a:r>
                      <a:br>
                        <a:rPr kumimoji="0" lang="fr-FR" altLang="zh-CN" sz="2400" b="0" i="0" u="none" strike="noStrike" cap="none" normalizeH="0" baseline="0" dirty="0">
                          <a:ln>
                            <a:noFill/>
                          </a:ln>
                          <a:solidFill>
                            <a:schemeClr val="tx1"/>
                          </a:solidFill>
                          <a:effectLst/>
                          <a:latin typeface="Arial" charset="0"/>
                          <a:cs typeface="Arial" charset="0"/>
                        </a:rPr>
                      </a:br>
                      <a:r>
                        <a:rPr kumimoji="0" lang="ar-SA" altLang="zh-CN" sz="2400" b="0" i="0" u="none" strike="noStrike" cap="none" normalizeH="0" baseline="0" dirty="0">
                          <a:ln>
                            <a:noFill/>
                          </a:ln>
                          <a:solidFill>
                            <a:schemeClr val="tx1"/>
                          </a:solidFill>
                          <a:effectLst/>
                          <a:latin typeface="Arial" charset="0"/>
                          <a:cs typeface="Arial" charset="0"/>
                        </a:rPr>
                        <a:t>المساوي في الجوهر</a:t>
                      </a:r>
                      <a:endParaRPr kumimoji="0" lang="ar-EG" altLang="zh-CN"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360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T</a:t>
                      </a:r>
                      <a:r>
                        <a:rPr kumimoji="0" lang="en-US" sz="4000" b="0" i="0" u="none" strike="noStrike" cap="none" normalizeH="0" baseline="0" dirty="0" err="1">
                          <a:ln>
                            <a:noFill/>
                          </a:ln>
                          <a:solidFill>
                            <a:srgbClr val="FFFF00"/>
                          </a:solidFill>
                          <a:effectLst/>
                          <a:latin typeface="Coptic1" pitchFamily="2" charset="0"/>
                          <a:cs typeface="Arial" charset="0"/>
                        </a:rPr>
                        <a: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m~V~iwt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P~s/</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t~riac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n~o~mooucioc</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9A86503B-FFF7-4642-9764-B0E3D37C25AB}"/>
              </a:ext>
            </a:extLst>
          </p:cNvPr>
          <p:cNvGraphicFramePr>
            <a:graphicFrameLocks noGrp="1"/>
          </p:cNvGraphicFramePr>
          <p:nvPr/>
        </p:nvGraphicFramePr>
        <p:xfrm>
          <a:off x="1524000" y="4405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86850200"/>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Samedi de Lazare </a:t>
                      </a:r>
                      <a:r>
                        <a:rPr lang="en-CA" sz="1800" b="0" dirty="0"/>
                        <a:t>–</a:t>
                      </a:r>
                      <a:r>
                        <a:rPr lang="ar-EG" sz="1800" b="0" dirty="0"/>
                        <a:t>سبت لعازر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04576110"/>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FE377556-228B-4779-A121-2DA0C45B409F}"/>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779962113"/>
      </p:ext>
    </p:extLst>
  </p:cSld>
  <p:clrMapOvr>
    <a:masterClrMapping/>
  </p:clrMapOvr>
  <p:transition/>
</p:sld>
</file>

<file path=ppt/slides/slide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89784" name="Group 56"/>
          <p:cNvGraphicFramePr>
            <a:graphicFrameLocks noGrp="1"/>
          </p:cNvGraphicFramePr>
          <p:nvPr/>
        </p:nvGraphicFramePr>
        <p:xfrm>
          <a:off x="0" y="268879"/>
          <a:ext cx="9144000" cy="4339671"/>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830692522"/>
                    </a:ext>
                  </a:extLst>
                </a:gridCol>
              </a:tblGrid>
              <a:tr h="1832691">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l’Église,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la maison des anges.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la vierge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qui a enfanté notre Sauveur.</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للكنيسة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بيت الملائكة</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 السلام للعذراء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التي ولدت مخلصنا</a:t>
                      </a:r>
                      <a:endParaRPr kumimoji="0" lang="ar-EG" altLang="zh-CN"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16234">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niaggeloc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e~tacmec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Pencwt</a:t>
                      </a:r>
                      <a:r>
                        <a:rPr kumimoji="0" lang="en-US" sz="4000" b="0" i="0" u="none" strike="noStrike" cap="none" normalizeH="0" baseline="0" dirty="0">
                          <a:ln>
                            <a:noFill/>
                          </a:ln>
                          <a:solidFill>
                            <a:srgbClr val="FFFF00"/>
                          </a:solidFill>
                          <a:effectLst/>
                          <a:latin typeface="Coptic1" pitchFamily="2" charset="0"/>
                          <a:cs typeface="Arial" charset="0"/>
                        </a:rPr>
                        <a:t>/r.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26" name="Action Button: Custom 3">
            <a:hlinkClick r:id="rId3" action="ppaction://hlinksldjump" highlightClick="1"/>
            <a:extLst>
              <a:ext uri="{FF2B5EF4-FFF2-40B4-BE49-F238E27FC236}">
                <a16:creationId xmlns:a16="http://schemas.microsoft.com/office/drawing/2014/main" id="{C4BBE3CE-E713-482D-A402-6E4ED909C0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01502574"/>
      </p:ext>
    </p:extLst>
  </p:cSld>
  <p:clrMapOvr>
    <a:masterClrMapping/>
  </p:clrMapOvr>
  <p:transition/>
</p:sld>
</file>

<file path=ppt/slides/slide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8450" name="Group 2"/>
          <p:cNvGraphicFramePr>
            <a:graphicFrameLocks noGrp="1"/>
          </p:cNvGraphicFramePr>
          <p:nvPr/>
        </p:nvGraphicFramePr>
        <p:xfrm>
          <a:off x="0" y="485978"/>
          <a:ext cx="9144000" cy="4372204"/>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414401705"/>
                    </a:ext>
                  </a:extLst>
                </a:gridCol>
              </a:tblGrid>
              <a:tr h="186522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La belle colombe,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Celle qui a enfanté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pour nous Dieu le Verbe</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a:t>
                      </a:r>
                      <a:r>
                        <a:rPr kumimoji="0" lang="ar-SA" altLang="zh-CN" sz="2400" b="0" i="0" u="none" strike="noStrike" cap="none" normalizeH="0" baseline="0" dirty="0" err="1">
                          <a:ln>
                            <a:noFill/>
                          </a:ln>
                          <a:solidFill>
                            <a:schemeClr val="tx1"/>
                          </a:solidFill>
                          <a:effectLst/>
                          <a:latin typeface="Arial" charset="0"/>
                          <a:cs typeface="Arial" charset="0"/>
                        </a:rPr>
                        <a:t>يامريم</a:t>
                      </a:r>
                      <a:r>
                        <a:rPr kumimoji="0" lang="ar-SA" altLang="zh-CN" sz="2400" b="0" i="0" u="none" strike="noStrike" cap="none" normalizeH="0" baseline="0" dirty="0">
                          <a:ln>
                            <a:noFill/>
                          </a:ln>
                          <a:solidFill>
                            <a:schemeClr val="tx1"/>
                          </a:solidFill>
                          <a:effectLst/>
                          <a:latin typeface="Arial" charset="0"/>
                          <a:cs typeface="Arial" charset="0"/>
                        </a:rPr>
                        <a:t>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الحمامة الحسنة</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 التي ولدت لنا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الله الكلمة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5912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rompi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eynecwc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y/</a:t>
                      </a:r>
                      <a:r>
                        <a:rPr kumimoji="0" lang="fr-FR" sz="4000" b="0" i="0" u="none" strike="noStrike" cap="none" normalizeH="0" baseline="0" dirty="0" err="1">
                          <a:ln>
                            <a:noFill/>
                          </a:ln>
                          <a:solidFill>
                            <a:srgbClr val="FFFF00"/>
                          </a:solidFill>
                          <a:effectLst/>
                          <a:latin typeface="Coptic1" pitchFamily="2" charset="0"/>
                          <a:cs typeface="Arial" charset="0"/>
                        </a:rPr>
                        <a:t>e~tacmici</a:t>
                      </a:r>
                      <a:r>
                        <a:rPr kumimoji="0" lang="fr-FR" sz="4000" b="0" i="0" u="none" strike="noStrike" cap="none" normalizeH="0" baseline="0" dirty="0">
                          <a:ln>
                            <a:noFill/>
                          </a:ln>
                          <a:solidFill>
                            <a:srgbClr val="FFFF00"/>
                          </a:solidFill>
                          <a:effectLst/>
                          <a:latin typeface="Coptic1" pitchFamily="2" charset="0"/>
                          <a:cs typeface="Arial" charset="0"/>
                        </a:rPr>
                        <a:t> nan: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m~</a:t>
                      </a:r>
                      <a:r>
                        <a:rPr kumimoji="0" lang="fr-FR" sz="4000" b="0" i="0" u="none" strike="noStrike" cap="none" normalizeH="0" baseline="0" dirty="0" err="1">
                          <a:ln>
                            <a:noFill/>
                          </a:ln>
                          <a:solidFill>
                            <a:srgbClr val="FFFF00"/>
                          </a:solidFill>
                          <a:effectLst/>
                          <a:latin typeface="Coptic1" pitchFamily="2" charset="0"/>
                          <a:cs typeface="Arial" charset="0"/>
                        </a:rPr>
                        <a:t>V~nou</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pilogoc</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58717A97-F926-4922-A357-3E5596CAA29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5">
            <a:extLst>
              <a:ext uri="{FF2B5EF4-FFF2-40B4-BE49-F238E27FC236}">
                <a16:creationId xmlns:a16="http://schemas.microsoft.com/office/drawing/2014/main" id="{0669D881-0F2F-4C2D-B401-BC086EFCA87F}"/>
              </a:ext>
            </a:extLst>
          </p:cNvPr>
          <p:cNvGraphicFramePr>
            <a:graphicFrameLocks noGrp="1"/>
          </p:cNvGraphicFramePr>
          <p:nvPr/>
        </p:nvGraphicFramePr>
        <p:xfrm>
          <a:off x="1257300" y="84075"/>
          <a:ext cx="6629400" cy="288036"/>
        </p:xfrm>
        <a:graphic>
          <a:graphicData uri="http://schemas.openxmlformats.org/drawingml/2006/table">
            <a:tbl>
              <a:tblPr/>
              <a:tblGrid>
                <a:gridCol w="6629400">
                  <a:extLst>
                    <a:ext uri="{9D8B030D-6E8A-4147-A177-3AD203B41FA5}">
                      <a16:colId xmlns:a16="http://schemas.microsoft.com/office/drawing/2014/main" val="20000"/>
                    </a:ext>
                  </a:extLst>
                </a:gridCol>
              </a:tblGrid>
              <a:tr h="176578">
                <a:tc>
                  <a:txBody>
                    <a:bodyPr/>
                    <a:lstStyle/>
                    <a:p>
                      <a:pPr lvl="0" algn="ctr" defTabSz="914400" fontAlgn="base">
                        <a:lnSpc>
                          <a:spcPct val="80000"/>
                        </a:lnSpc>
                        <a:spcBef>
                          <a:spcPct val="0"/>
                        </a:spcBef>
                        <a:spcAft>
                          <a:spcPct val="0"/>
                        </a:spcAft>
                        <a:defRPr/>
                      </a:pPr>
                      <a:r>
                        <a:rPr kumimoji="0" lang="fr-FR" sz="1800" b="0" i="0" u="none" strike="noStrike" cap="none" normalizeH="0" baseline="0" dirty="0">
                          <a:ln>
                            <a:noFill/>
                          </a:ln>
                          <a:solidFill>
                            <a:schemeClr val="tx1"/>
                          </a:solidFill>
                          <a:effectLst/>
                          <a:latin typeface="Arial" charset="0"/>
                          <a:cs typeface="Arial" charset="0"/>
                        </a:rPr>
                        <a:t>La Vierge Maire - </a:t>
                      </a:r>
                      <a:r>
                        <a:rPr kumimoji="0" lang="ar-EG" sz="1800" b="0" i="0" u="none" strike="noStrike" cap="none" normalizeH="0" baseline="0" dirty="0">
                          <a:ln>
                            <a:noFill/>
                          </a:ln>
                          <a:solidFill>
                            <a:schemeClr val="tx1"/>
                          </a:solidFill>
                          <a:effectLst/>
                          <a:latin typeface="Arial" charset="0"/>
                          <a:cs typeface="Arial" charset="0"/>
                        </a:rPr>
                        <a:t>العذراء</a:t>
                      </a:r>
                      <a:endParaRPr lang="en-CA" sz="1800" dirty="0">
                        <a:solidFill>
                          <a:srgbClr val="FFFFFF"/>
                        </a:solidFill>
                        <a:latin typeface="Arial"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981219029"/>
      </p:ext>
    </p:extLst>
  </p:cSld>
  <p:clrMapOvr>
    <a:masterClrMapping/>
  </p:clrMapOvr>
  <p:transition advClick="0"/>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98" name="AutoShape 18">
            <a:hlinkClick r:id="rId2" action="ppaction://hlinksldjump" highlightClick="1"/>
          </p:cNvPr>
          <p:cNvSpPr>
            <a:spLocks noChangeArrowheads="1"/>
          </p:cNvSpPr>
          <p:nvPr/>
        </p:nvSpPr>
        <p:spPr bwMode="auto">
          <a:xfrm>
            <a:off x="2108344" y="1197548"/>
            <a:ext cx="1600200" cy="9144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2800" b="1" i="0" u="none" strike="noStrike" kern="1200" cap="none" spc="0" normalizeH="0" baseline="0" noProof="0" dirty="0" err="1">
                <a:ln>
                  <a:noFill/>
                </a:ln>
                <a:solidFill>
                  <a:srgbClr val="FFFFFF"/>
                </a:solidFill>
                <a:effectLst/>
                <a:uLnTx/>
                <a:uFillTx/>
                <a:latin typeface="Arial" charset="0"/>
                <a:ea typeface="+mn-ea"/>
                <a:cs typeface="Arial" charset="0"/>
              </a:rPr>
              <a:t>Veille</a:t>
            </a:r>
            <a:endParaRPr kumimoji="0" lang="en-CA" sz="28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800" b="1" i="0" u="none" strike="noStrike" kern="1200" cap="none" spc="0" normalizeH="0" baseline="0" noProof="0" dirty="0">
                <a:ln>
                  <a:noFill/>
                </a:ln>
                <a:solidFill>
                  <a:srgbClr val="FFFFFF"/>
                </a:solidFill>
                <a:effectLst/>
                <a:uLnTx/>
                <a:uFillTx/>
                <a:latin typeface="Arial" charset="0"/>
                <a:ea typeface="+mn-ea"/>
                <a:cs typeface="Arial" charset="0"/>
              </a:rPr>
              <a:t>عشية</a:t>
            </a:r>
            <a:endParaRPr kumimoji="0" lang="fr-CA" sz="28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95599" name="AutoShape 19">
            <a:hlinkClick r:id="rId3" action="ppaction://hlinksldjump" highlightClick="1"/>
          </p:cNvPr>
          <p:cNvSpPr>
            <a:spLocks noChangeArrowheads="1"/>
          </p:cNvSpPr>
          <p:nvPr/>
        </p:nvSpPr>
        <p:spPr bwMode="auto">
          <a:xfrm>
            <a:off x="5435455" y="1197548"/>
            <a:ext cx="1676400" cy="9144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2800" b="1" i="0" u="none" strike="noStrike" kern="1200" cap="none" spc="0" normalizeH="0" baseline="0" noProof="0" dirty="0">
                <a:ln>
                  <a:noFill/>
                </a:ln>
                <a:solidFill>
                  <a:srgbClr val="FFFFFF"/>
                </a:solidFill>
                <a:effectLst/>
                <a:uLnTx/>
                <a:uFillTx/>
                <a:latin typeface="Arial" charset="0"/>
                <a:ea typeface="+mn-ea"/>
                <a:cs typeface="Arial" charset="0"/>
              </a:rPr>
              <a:t>Aube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800" b="1" i="0" u="none" strike="noStrike" kern="1200" cap="none" spc="0" normalizeH="0" baseline="0" noProof="0" dirty="0">
                <a:ln>
                  <a:noFill/>
                </a:ln>
                <a:solidFill>
                  <a:srgbClr val="FFFFFF"/>
                </a:solidFill>
                <a:effectLst/>
                <a:uLnTx/>
                <a:uFillTx/>
                <a:latin typeface="Arial" charset="0"/>
                <a:ea typeface="+mn-ea"/>
                <a:cs typeface="Arial" charset="0"/>
              </a:rPr>
              <a:t>باكر</a:t>
            </a:r>
            <a:endParaRPr kumimoji="0" lang="fr-CA" sz="28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4">
            <a:hlinkClick r:id="rId4" action="ppaction://hlinksldjump" highlightClick="1"/>
          </p:cNvPr>
          <p:cNvSpPr>
            <a:spLocks noChangeArrowheads="1"/>
          </p:cNvSpPr>
          <p:nvPr/>
        </p:nvSpPr>
        <p:spPr bwMode="auto">
          <a:xfrm>
            <a:off x="2895599" y="2919061"/>
            <a:ext cx="3352800" cy="500906"/>
          </a:xfrm>
          <a:prstGeom prst="actionButtonBlank">
            <a:avLst/>
          </a:prstGeom>
          <a:solidFill>
            <a:srgbClr val="FF6600"/>
          </a:solidFill>
          <a:ln w="1905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Doxologies des saints</a:t>
            </a: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 القديسين</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37" name="Group 40">
            <a:extLst>
              <a:ext uri="{FF2B5EF4-FFF2-40B4-BE49-F238E27FC236}">
                <a16:creationId xmlns:a16="http://schemas.microsoft.com/office/drawing/2014/main" id="{DF4D336B-9CB3-4178-AFA8-E0B769F6AF65}"/>
              </a:ext>
            </a:extLst>
          </p:cNvPr>
          <p:cNvGraphicFramePr>
            <a:graphicFrameLocks noGrp="1"/>
          </p:cNvGraphicFramePr>
          <p:nvPr/>
        </p:nvGraphicFramePr>
        <p:xfrm>
          <a:off x="1752600" y="-2970"/>
          <a:ext cx="5562600" cy="388620"/>
        </p:xfrm>
        <a:graphic>
          <a:graphicData uri="http://schemas.openxmlformats.org/drawingml/2006/table">
            <a:tbl>
              <a:tblPr/>
              <a:tblGrid>
                <a:gridCol w="55626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500" b="0" i="0" u="none" strike="noStrike" cap="none" normalizeH="0" baseline="0" dirty="0">
                          <a:ln>
                            <a:noFill/>
                          </a:ln>
                          <a:solidFill>
                            <a:schemeClr val="tx1"/>
                          </a:solidFill>
                          <a:effectLst/>
                          <a:latin typeface="Arial" charset="0"/>
                          <a:cs typeface="Arial" charset="0"/>
                        </a:rPr>
                        <a:t>Les Doxologies</a:t>
                      </a:r>
                      <a:r>
                        <a:rPr kumimoji="0" lang="en-US" sz="2100" b="0" i="0" u="none" strike="noStrike" cap="none" normalizeH="0" baseline="0" dirty="0">
                          <a:ln>
                            <a:noFill/>
                          </a:ln>
                          <a:solidFill>
                            <a:schemeClr val="tx1"/>
                          </a:solidFill>
                          <a:effectLst/>
                          <a:latin typeface="Arial" charset="0"/>
                          <a:cs typeface="Arial" charset="0"/>
                        </a:rPr>
                        <a:t> - </a:t>
                      </a:r>
                      <a:r>
                        <a:rPr kumimoji="0" lang="ar-EG" sz="1800" b="0" i="0" u="none" strike="noStrike" cap="none" normalizeH="0" baseline="0" dirty="0" err="1">
                          <a:ln>
                            <a:noFill/>
                          </a:ln>
                          <a:solidFill>
                            <a:schemeClr val="tx1"/>
                          </a:solidFill>
                          <a:effectLst/>
                          <a:latin typeface="Arial" charset="0"/>
                          <a:cs typeface="Arial" charset="0"/>
                        </a:rPr>
                        <a:t>الذكصولوجيات</a:t>
                      </a:r>
                      <a:endParaRPr kumimoji="0" lang="en-CA" sz="21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8" name="Action Button: Custom 31">
            <a:hlinkClick r:id="rId5" action="ppaction://hlinksldjump" highlightClick="1"/>
            <a:extLst>
              <a:ext uri="{FF2B5EF4-FFF2-40B4-BE49-F238E27FC236}">
                <a16:creationId xmlns:a16="http://schemas.microsoft.com/office/drawing/2014/main" id="{27C932FA-EC51-4817-99B7-E74A7583CD2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2" name="AutoShape 24">
            <a:hlinkClick r:id="rId6" action="ppaction://hlinksldjump" highlightClick="1"/>
            <a:extLst>
              <a:ext uri="{FF2B5EF4-FFF2-40B4-BE49-F238E27FC236}">
                <a16:creationId xmlns:a16="http://schemas.microsoft.com/office/drawing/2014/main" id="{E6721377-9D99-418B-90FE-7D5815F37CAE}"/>
              </a:ext>
            </a:extLst>
          </p:cNvPr>
          <p:cNvSpPr>
            <a:spLocks noChangeArrowheads="1"/>
          </p:cNvSpPr>
          <p:nvPr/>
        </p:nvSpPr>
        <p:spPr bwMode="auto">
          <a:xfrm>
            <a:off x="2895599" y="3683942"/>
            <a:ext cx="3352800" cy="500906"/>
          </a:xfrm>
          <a:prstGeom prst="actionButtonBlank">
            <a:avLst/>
          </a:prstGeom>
          <a:solidFill>
            <a:srgbClr val="FF6600"/>
          </a:solidFill>
          <a:ln w="1905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Doxologies pour les fêtes</a:t>
            </a: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lnSpc>
                <a:spcPct val="90000"/>
              </a:lnSpc>
              <a:spcBef>
                <a:spcPct val="0"/>
              </a:spcBef>
              <a:spcAft>
                <a:spcPct val="0"/>
              </a:spcAf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lang="ar-EG" dirty="0" err="1">
                <a:latin typeface="Arial" charset="0"/>
                <a:cs typeface="Arial" charset="0"/>
              </a:rPr>
              <a:t>الذكصولوجيات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6" name="AutoShape 112">
            <a:hlinkClick r:id="rId7" action="ppaction://hlinksldjump" highlightClick="1"/>
            <a:extLst>
              <a:ext uri="{FF2B5EF4-FFF2-40B4-BE49-F238E27FC236}">
                <a16:creationId xmlns:a16="http://schemas.microsoft.com/office/drawing/2014/main" id="{2535A0DC-9E92-48C6-86A7-19856F988468}"/>
              </a:ext>
            </a:extLst>
          </p:cNvPr>
          <p:cNvSpPr>
            <a:spLocks noChangeArrowheads="1"/>
          </p:cNvSpPr>
          <p:nvPr/>
        </p:nvSpPr>
        <p:spPr bwMode="auto">
          <a:xfrm>
            <a:off x="3473962" y="4419564"/>
            <a:ext cx="2196074" cy="574790"/>
          </a:xfrm>
          <a:prstGeom prst="actionButtonBlank">
            <a:avLst/>
          </a:prstGeom>
          <a:solidFill>
            <a:schemeClr val="accent2"/>
          </a:solidFill>
          <a:ln w="19050">
            <a:solidFill>
              <a:schemeClr val="tx1"/>
            </a:solidFill>
            <a:miter lim="800000"/>
            <a:headEnd/>
            <a:tailEnd/>
          </a:ln>
        </p:spPr>
        <p:txBody>
          <a:bodyPr wrap="square" tIns="118800" bIns="118800" anchor="ctr">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5" name="ZoneTexte 14">
            <a:extLst>
              <a:ext uri="{FF2B5EF4-FFF2-40B4-BE49-F238E27FC236}">
                <a16:creationId xmlns:a16="http://schemas.microsoft.com/office/drawing/2014/main" id="{0615E14A-D7A8-480E-A9CB-003DCAFE897B}"/>
              </a:ext>
            </a:extLst>
          </p:cNvPr>
          <p:cNvSpPr txBox="1"/>
          <p:nvPr/>
        </p:nvSpPr>
        <p:spPr>
          <a:xfrm>
            <a:off x="-362374" y="2498075"/>
            <a:ext cx="4572000" cy="461665"/>
          </a:xfrm>
          <a:prstGeom prst="rect">
            <a:avLst/>
          </a:prstGeom>
          <a:noFill/>
        </p:spPr>
        <p:txBody>
          <a:bodyPr wrap="square">
            <a:spAutoFit/>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p:txBody>
      </p:sp>
      <p:pic>
        <p:nvPicPr>
          <p:cNvPr id="3" name="Image 2" descr="Une image contenant texte, produit céramique, terre cuite, porcelaine&#10;&#10;Description générée automatiquement">
            <a:extLst>
              <a:ext uri="{FF2B5EF4-FFF2-40B4-BE49-F238E27FC236}">
                <a16:creationId xmlns:a16="http://schemas.microsoft.com/office/drawing/2014/main" id="{D3952AEB-9149-4CBE-AF78-4B12C8936BCF}"/>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3783874" y="866623"/>
            <a:ext cx="1576250" cy="1576250"/>
          </a:xfrm>
          <a:prstGeom prst="flowChartConnector">
            <a:avLst/>
          </a:prstGeom>
        </p:spPr>
      </p:pic>
    </p:spTree>
  </p:cSld>
  <p:clrMapOvr>
    <a:masterClrMapping/>
  </p:clrMapOvr>
  <p:transition advClick="0"/>
</p:sld>
</file>

<file path=ppt/slides/slide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63818" name="Group 42"/>
          <p:cNvGraphicFramePr>
            <a:graphicFrameLocks noGrp="1"/>
          </p:cNvGraphicFramePr>
          <p:nvPr/>
        </p:nvGraphicFramePr>
        <p:xfrm>
          <a:off x="0" y="228600"/>
          <a:ext cx="9144000" cy="4408308"/>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490025773"/>
                    </a:ext>
                  </a:extLst>
                </a:gridCol>
              </a:tblGrid>
              <a:tr h="1893024">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Un saint salut.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La mère du Saint.</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a:t>
                      </a:r>
                      <a:r>
                        <a:rPr kumimoji="0" lang="ar-SA" altLang="zh-CN" sz="2400" b="0" i="0" u="none" strike="noStrike" cap="none" normalizeH="0" baseline="0" dirty="0" err="1">
                          <a:ln>
                            <a:noFill/>
                          </a:ln>
                          <a:solidFill>
                            <a:schemeClr val="tx1"/>
                          </a:solidFill>
                          <a:effectLst/>
                          <a:latin typeface="Arial" charset="0"/>
                          <a:cs typeface="Arial" charset="0"/>
                        </a:rPr>
                        <a:t>يامريم</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سلام مقدس </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a:t>
                      </a:r>
                      <a:r>
                        <a:rPr kumimoji="0" lang="ar-SA" altLang="zh-CN" sz="2400" b="0" i="0" u="none" strike="noStrike" cap="none" normalizeH="0" baseline="0" dirty="0" err="1">
                          <a:ln>
                            <a:noFill/>
                          </a:ln>
                          <a:solidFill>
                            <a:schemeClr val="tx1"/>
                          </a:solidFill>
                          <a:effectLst/>
                          <a:latin typeface="Arial" charset="0"/>
                          <a:cs typeface="Arial" charset="0"/>
                        </a:rPr>
                        <a:t>يامريم</a:t>
                      </a:r>
                      <a:r>
                        <a:rPr kumimoji="0" lang="ar-SA" altLang="zh-CN" sz="2400" b="0" i="0" u="none" strike="noStrike" cap="none" normalizeH="0" baseline="0" dirty="0">
                          <a:ln>
                            <a:noFill/>
                          </a:ln>
                          <a:solidFill>
                            <a:schemeClr val="tx1"/>
                          </a:solidFill>
                          <a:effectLst/>
                          <a:latin typeface="Arial" charset="0"/>
                          <a:cs typeface="Arial" charset="0"/>
                        </a:rPr>
                        <a:t>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ام القدوس</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5284">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qen</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ou,ere</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efouab</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y~mau</a:t>
                      </a:r>
                      <a:r>
                        <a:rPr kumimoji="0" lang="fr-FR" sz="4000" b="0" i="0" u="none" strike="noStrike" cap="none" normalizeH="0" baseline="0" dirty="0">
                          <a:ln>
                            <a:noFill/>
                          </a:ln>
                          <a:solidFill>
                            <a:srgbClr val="FFFF00"/>
                          </a:solidFill>
                          <a:effectLst/>
                          <a:latin typeface="Coptic1" pitchFamily="2" charset="0"/>
                          <a:cs typeface="Arial" charset="0"/>
                        </a:rPr>
                        <a:t> m~v/</a:t>
                      </a:r>
                      <a:r>
                        <a:rPr kumimoji="0" lang="fr-FR" sz="4000" b="0" i="0" u="none" strike="noStrike" cap="none" normalizeH="0" baseline="0" dirty="0" err="1">
                          <a:ln>
                            <a:noFill/>
                          </a:ln>
                          <a:solidFill>
                            <a:srgbClr val="FFFF00"/>
                          </a:solidFill>
                          <a:effectLst/>
                          <a:latin typeface="Coptic1" pitchFamily="2" charset="0"/>
                          <a:cs typeface="Arial" charset="0"/>
                        </a:rPr>
                        <a:t>eyouab</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5549788"/>
      </p:ext>
    </p:extLst>
  </p:cSld>
  <p:clrMapOvr>
    <a:masterClrMapping/>
  </p:clrMapOvr>
  <p:transition/>
</p:sld>
</file>

<file path=ppt/slides/slide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69953" name="Group 33"/>
          <p:cNvGraphicFramePr>
            <a:graphicFrameLocks noGrp="1"/>
          </p:cNvGraphicFramePr>
          <p:nvPr/>
        </p:nvGraphicFramePr>
        <p:xfrm>
          <a:off x="0" y="412750"/>
          <a:ext cx="9144000" cy="442595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13919250"/>
                    </a:ext>
                  </a:extLst>
                </a:gridCol>
              </a:tblGrid>
              <a:tr h="1887787">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Michel,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le grand archange,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Gabriel,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l’annonciateur élu.</a:t>
                      </a:r>
                      <a:endParaRPr kumimoji="0" lang="fr-CA" sz="21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لميخائيل </a:t>
                      </a:r>
                    </a:p>
                    <a:p>
                      <a:pPr marL="0" marR="0" lvl="0" indent="0" algn="ctr" defTabSz="914400" rtl="0"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رئيس الملائكة العظيم.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لغبريال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المبشرالمختار</a:t>
                      </a:r>
                      <a:endParaRPr kumimoji="0" lang="ar-SA" altLang="zh-CN"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8163">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Mi,a</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Gabri</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picotp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m~pifaisennoufi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5">
            <a:extLst>
              <a:ext uri="{FF2B5EF4-FFF2-40B4-BE49-F238E27FC236}">
                <a16:creationId xmlns:a16="http://schemas.microsoft.com/office/drawing/2014/main" id="{84FAA47D-7900-48DB-8107-0855325D5241}"/>
              </a:ext>
            </a:extLst>
          </p:cNvPr>
          <p:cNvGraphicFramePr>
            <a:graphicFrameLocks noGrp="1"/>
          </p:cNvGraphicFramePr>
          <p:nvPr/>
        </p:nvGraphicFramePr>
        <p:xfrm>
          <a:off x="1257300" y="39323"/>
          <a:ext cx="6629400" cy="458724"/>
        </p:xfrm>
        <a:graphic>
          <a:graphicData uri="http://schemas.openxmlformats.org/drawingml/2006/table">
            <a:tbl>
              <a:tblPr/>
              <a:tblGrid>
                <a:gridCol w="6629400">
                  <a:extLst>
                    <a:ext uri="{9D8B030D-6E8A-4147-A177-3AD203B41FA5}">
                      <a16:colId xmlns:a16="http://schemas.microsoft.com/office/drawing/2014/main" val="20000"/>
                    </a:ext>
                  </a:extLst>
                </a:gridCol>
              </a:tblGrid>
              <a:tr h="373427">
                <a:tc>
                  <a:txBody>
                    <a:bodyPr/>
                    <a:lstStyle/>
                    <a:p>
                      <a:pPr lvl="0" algn="ctr" defTabSz="914400" fontAlgn="base">
                        <a:lnSpc>
                          <a:spcPct val="80000"/>
                        </a:lnSpc>
                        <a:spcBef>
                          <a:spcPct val="0"/>
                        </a:spcBef>
                        <a:spcAft>
                          <a:spcPct val="0"/>
                        </a:spcAft>
                        <a:defRPr/>
                      </a:pPr>
                      <a:r>
                        <a:rPr lang="en-CA" sz="1600" dirty="0" err="1">
                          <a:solidFill>
                            <a:srgbClr val="FFFFFF"/>
                          </a:solidFill>
                          <a:latin typeface="Arial" charset="0"/>
                          <a:cs typeface="Arial" charset="0"/>
                        </a:rPr>
                        <a:t>Archanges</a:t>
                      </a:r>
                      <a:r>
                        <a:rPr lang="en-CA" sz="1600" dirty="0">
                          <a:solidFill>
                            <a:srgbClr val="FFFFFF"/>
                          </a:solidFill>
                          <a:latin typeface="Arial" charset="0"/>
                          <a:cs typeface="Arial" charset="0"/>
                        </a:rPr>
                        <a:t> Michel &amp; Gabriel</a:t>
                      </a:r>
                    </a:p>
                    <a:p>
                      <a:pPr lvl="0" algn="ctr" defTabSz="914400" rtl="1" fontAlgn="base">
                        <a:lnSpc>
                          <a:spcPct val="80000"/>
                        </a:lnSpc>
                        <a:spcBef>
                          <a:spcPct val="0"/>
                        </a:spcBef>
                        <a:spcAft>
                          <a:spcPct val="0"/>
                        </a:spcAft>
                        <a:defRPr/>
                      </a:pPr>
                      <a:r>
                        <a:rPr lang="ar-EG" sz="1600" dirty="0">
                          <a:solidFill>
                            <a:srgbClr val="FFFFFF"/>
                          </a:solidFill>
                          <a:latin typeface="Arial" charset="0"/>
                          <a:cs typeface="Arial" charset="0"/>
                        </a:rPr>
                        <a:t>الملاك ميخائيل</a:t>
                      </a:r>
                      <a:r>
                        <a:rPr lang="fr-FR" sz="1600" dirty="0">
                          <a:solidFill>
                            <a:srgbClr val="FFFFFF"/>
                          </a:solidFill>
                          <a:latin typeface="Arial" charset="0"/>
                          <a:cs typeface="Arial" charset="0"/>
                        </a:rPr>
                        <a:t> </a:t>
                      </a:r>
                      <a:r>
                        <a:rPr lang="ar-EG" sz="1600" dirty="0">
                          <a:solidFill>
                            <a:srgbClr val="FFFFFF"/>
                          </a:solidFill>
                          <a:latin typeface="Arial" charset="0"/>
                          <a:cs typeface="Arial" charset="0"/>
                        </a:rPr>
                        <a:t>و</a:t>
                      </a:r>
                      <a:r>
                        <a:rPr lang="fr-FR" sz="1600" dirty="0">
                          <a:solidFill>
                            <a:srgbClr val="FFFFFF"/>
                          </a:solidFill>
                          <a:latin typeface="Arial" charset="0"/>
                          <a:cs typeface="Arial" charset="0"/>
                        </a:rPr>
                        <a:t> </a:t>
                      </a:r>
                      <a:r>
                        <a:rPr lang="ar-EG" sz="1600" dirty="0" err="1">
                          <a:solidFill>
                            <a:srgbClr val="FFFFFF"/>
                          </a:solidFill>
                          <a:latin typeface="Arial" charset="0"/>
                          <a:cs typeface="Arial" charset="0"/>
                        </a:rPr>
                        <a:t>غبريا</a:t>
                      </a:r>
                      <a:endParaRPr lang="en-CA" sz="1600" dirty="0">
                        <a:solidFill>
                          <a:srgbClr val="FFFFFF"/>
                        </a:solidFill>
                        <a:latin typeface="Arial"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78060953"/>
      </p:ext>
    </p:extLst>
  </p:cSld>
  <p:clrMapOvr>
    <a:masterClrMapping/>
  </p:clrMapOvr>
  <p:transition/>
</p:sld>
</file>

<file path=ppt/slides/slide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74037" name="Group 21"/>
          <p:cNvGraphicFramePr>
            <a:graphicFrameLocks noGrp="1"/>
          </p:cNvGraphicFramePr>
          <p:nvPr/>
        </p:nvGraphicFramePr>
        <p:xfrm>
          <a:off x="0" y="586001"/>
          <a:ext cx="9144000" cy="4346797"/>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3489893412"/>
                    </a:ext>
                  </a:extLst>
                </a:gridCol>
              </a:tblGrid>
              <a:tr h="164850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aux Chérubins,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Salut aux Séraphins;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salut à tous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les grades célestes.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a:t>
                      </a:r>
                      <a:r>
                        <a:rPr kumimoji="0" lang="ar-SA" altLang="zh-CN" sz="2400" b="0" i="0" u="none" strike="noStrike" cap="none" normalizeH="0" baseline="0" dirty="0" err="1">
                          <a:ln>
                            <a:noFill/>
                          </a:ln>
                          <a:solidFill>
                            <a:schemeClr val="tx1"/>
                          </a:solidFill>
                          <a:effectLst/>
                          <a:latin typeface="Arial" charset="0"/>
                          <a:cs typeface="Arial" charset="0"/>
                        </a:rPr>
                        <a:t>للش</a:t>
                      </a:r>
                      <a:r>
                        <a:rPr kumimoji="0" lang="ar-EG" altLang="zh-CN" sz="2400" b="0" i="0" u="none" strike="noStrike" cap="none" normalizeH="0" baseline="0" dirty="0">
                          <a:ln>
                            <a:noFill/>
                          </a:ln>
                          <a:solidFill>
                            <a:schemeClr val="tx1"/>
                          </a:solidFill>
                          <a:effectLst/>
                          <a:latin typeface="Arial" charset="0"/>
                          <a:cs typeface="Arial" charset="0"/>
                        </a:rPr>
                        <a:t>ا</a:t>
                      </a:r>
                      <a:r>
                        <a:rPr kumimoji="0" lang="ar-SA" altLang="zh-CN" sz="2400" b="0" i="0" u="none" strike="noStrike" cap="none" normalizeH="0" baseline="0" dirty="0" err="1">
                          <a:ln>
                            <a:noFill/>
                          </a:ln>
                          <a:solidFill>
                            <a:schemeClr val="tx1"/>
                          </a:solidFill>
                          <a:effectLst/>
                          <a:latin typeface="Arial" charset="0"/>
                          <a:cs typeface="Arial" charset="0"/>
                        </a:rPr>
                        <a:t>روبيم</a:t>
                      </a:r>
                      <a:r>
                        <a:rPr kumimoji="0" lang="ar-SA" altLang="zh-CN" sz="2400" b="0" i="0" u="none" strike="noStrike" cap="none" normalizeH="0" baseline="0" dirty="0">
                          <a:ln>
                            <a:noFill/>
                          </a:ln>
                          <a:solidFill>
                            <a:schemeClr val="tx1"/>
                          </a:solidFill>
                          <a:effectLst/>
                          <a:latin typeface="Arial" charset="0"/>
                          <a:cs typeface="Arial" charset="0"/>
                        </a:rPr>
                        <a:t> ،</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 السلام </a:t>
                      </a:r>
                      <a:r>
                        <a:rPr kumimoji="0" lang="ar-SA" altLang="zh-CN" sz="2400" b="0" i="0" u="none" strike="noStrike" cap="none" normalizeH="0" baseline="0" dirty="0" err="1">
                          <a:ln>
                            <a:noFill/>
                          </a:ln>
                          <a:solidFill>
                            <a:schemeClr val="tx1"/>
                          </a:solidFill>
                          <a:effectLst/>
                          <a:latin typeface="Arial" charset="0"/>
                          <a:cs typeface="Arial" charset="0"/>
                        </a:rPr>
                        <a:t>للسيرافيم</a:t>
                      </a:r>
                      <a:r>
                        <a:rPr kumimoji="0" lang="ar-EG" altLang="zh-CN" sz="24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لجميع </a:t>
                      </a:r>
                      <a:r>
                        <a:rPr kumimoji="0" lang="ar-SA" altLang="zh-CN" sz="2400" b="0" i="0" u="none" strike="noStrike" cap="none" normalizeH="0" baseline="0" dirty="0" err="1">
                          <a:ln>
                            <a:noFill/>
                          </a:ln>
                          <a:solidFill>
                            <a:schemeClr val="tx1"/>
                          </a:solidFill>
                          <a:effectLst/>
                          <a:latin typeface="Arial" charset="0"/>
                          <a:cs typeface="Arial" charset="0"/>
                        </a:rPr>
                        <a:t>الطغمات</a:t>
                      </a:r>
                      <a:r>
                        <a:rPr kumimoji="0" lang="ar-SA"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err="1">
                          <a:ln>
                            <a:noFill/>
                          </a:ln>
                          <a:solidFill>
                            <a:schemeClr val="tx1"/>
                          </a:solidFill>
                          <a:effectLst/>
                          <a:latin typeface="Arial" charset="0"/>
                          <a:cs typeface="Arial" charset="0"/>
                        </a:rPr>
                        <a:t>السمائي</a:t>
                      </a:r>
                      <a:r>
                        <a:rPr kumimoji="0" lang="ar-EG" altLang="zh-CN" sz="2400" b="0" i="0" u="none" strike="noStrike" cap="none" normalizeH="0" baseline="0" dirty="0">
                          <a:ln>
                            <a:noFill/>
                          </a:ln>
                          <a:solidFill>
                            <a:schemeClr val="tx1"/>
                          </a:solidFill>
                          <a:effectLst/>
                          <a:latin typeface="Arial" charset="0"/>
                          <a:cs typeface="Arial" charset="0"/>
                        </a:rPr>
                        <a:t>ة.</a:t>
                      </a:r>
                      <a:endParaRPr kumimoji="0" lang="ar-SA" altLang="zh-CN"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9829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ni,eroubim</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niceravim</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9" name="Action Button: Custom 8">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17C55664-87CD-4B52-8C86-3249EB8B0DA3}"/>
              </a:ext>
            </a:extLst>
          </p:cNvPr>
          <p:cNvGraphicFramePr>
            <a:graphicFrameLocks noGrp="1"/>
          </p:cNvGraphicFramePr>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Les </a:t>
                      </a:r>
                      <a:r>
                        <a:rPr lang="en-CA" dirty="0" err="1">
                          <a:solidFill>
                            <a:srgbClr val="FFFFFF"/>
                          </a:solidFill>
                          <a:latin typeface="Arial" charset="0"/>
                          <a:cs typeface="Arial" charset="0"/>
                        </a:rPr>
                        <a:t>célestes</a:t>
                      </a:r>
                      <a:r>
                        <a:rPr lang="en-CA" dirty="0">
                          <a:solidFill>
                            <a:srgbClr val="FFFFFF"/>
                          </a:solidFill>
                          <a:latin typeface="Arial" charset="0"/>
                          <a:cs typeface="Arial" charset="0"/>
                        </a:rPr>
                        <a:t> - </a:t>
                      </a:r>
                      <a:r>
                        <a:rPr lang="ar-EG" dirty="0" err="1">
                          <a:solidFill>
                            <a:srgbClr val="FFFFFF"/>
                          </a:solidFill>
                          <a:latin typeface="Arial" charset="0"/>
                          <a:cs typeface="Arial" charset="0"/>
                        </a:rPr>
                        <a:t>السمائيين</a:t>
                      </a:r>
                      <a:endParaRPr lang="en-CA"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751586741"/>
      </p:ext>
    </p:extLst>
  </p:cSld>
  <p:clrMapOvr>
    <a:masterClrMapping/>
  </p:clrMapOvr>
  <p:transition/>
</p:sld>
</file>

<file path=ppt/slides/slide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80194" name="Group 34"/>
          <p:cNvGraphicFramePr>
            <a:graphicFrameLocks noGrp="1"/>
          </p:cNvGraphicFramePr>
          <p:nvPr/>
        </p:nvGraphicFramePr>
        <p:xfrm>
          <a:off x="0" y="522501"/>
          <a:ext cx="9144000" cy="43053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49258619"/>
                    </a:ext>
                  </a:extLst>
                </a:gridCol>
              </a:tblGrid>
              <a:tr h="1834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à Jean,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Le grand précurseur;</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au prêtre,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Parent d'Emmanuel </a:t>
                      </a: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000" b="0" i="0" u="none" strike="noStrike" cap="none" normalizeH="0" baseline="0" dirty="0">
                          <a:ln>
                            <a:noFill/>
                          </a:ln>
                          <a:solidFill>
                            <a:schemeClr val="tx1"/>
                          </a:solidFill>
                          <a:effectLst/>
                          <a:latin typeface="Arial" charset="0"/>
                          <a:cs typeface="Arial" charset="0"/>
                        </a:rPr>
                        <a:t>السلام ليوحنا</a:t>
                      </a:r>
                      <a:r>
                        <a:rPr kumimoji="0" lang="fr-FR" altLang="zh-CN" sz="20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000" b="0" i="0" u="none" strike="noStrike" cap="none" normalizeH="0" baseline="0" dirty="0">
                          <a:ln>
                            <a:noFill/>
                          </a:ln>
                          <a:solidFill>
                            <a:schemeClr val="tx1"/>
                          </a:solidFill>
                          <a:effectLst/>
                          <a:latin typeface="Arial" charset="0"/>
                          <a:cs typeface="Arial" charset="0"/>
                        </a:rPr>
                        <a:t>السابق العظيم </a:t>
                      </a:r>
                      <a:endParaRPr kumimoji="0" lang="ar-EG" altLang="zh-CN"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000" b="0" i="0" u="none" strike="noStrike" cap="none" normalizeH="0" baseline="0" dirty="0">
                          <a:ln>
                            <a:noFill/>
                          </a:ln>
                          <a:solidFill>
                            <a:schemeClr val="tx1"/>
                          </a:solidFill>
                          <a:effectLst/>
                          <a:latin typeface="Arial" charset="0"/>
                          <a:cs typeface="Arial" charset="0"/>
                        </a:rPr>
                        <a:t>السلام للكاهن</a:t>
                      </a:r>
                      <a:r>
                        <a:rPr kumimoji="0" lang="ar-EG" altLang="zh-CN" sz="2000" b="0" i="0" u="none" strike="noStrike" cap="none" normalizeH="0" baseline="0" dirty="0">
                          <a:ln>
                            <a:noFill/>
                          </a:ln>
                          <a:solidFill>
                            <a:schemeClr val="tx1"/>
                          </a:solidFill>
                          <a:effectLst/>
                          <a:latin typeface="Arial" charset="0"/>
                          <a:cs typeface="Arial" charset="0"/>
                        </a:rPr>
                        <a:t> </a:t>
                      </a:r>
                      <a:endParaRPr kumimoji="0" lang="fr-FR" altLang="zh-CN"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cs typeface="Arial" charset="0"/>
                        </a:rPr>
                        <a:t> </a:t>
                      </a:r>
                      <a:r>
                        <a:rPr kumimoji="0" lang="ar-SA" altLang="zh-CN" sz="2000" b="0" i="0" u="none" strike="noStrike" cap="none" normalizeH="0" baseline="0" dirty="0">
                          <a:ln>
                            <a:noFill/>
                          </a:ln>
                          <a:solidFill>
                            <a:schemeClr val="tx1"/>
                          </a:solidFill>
                          <a:effectLst/>
                          <a:latin typeface="Arial" charset="0"/>
                          <a:cs typeface="Arial" charset="0"/>
                        </a:rPr>
                        <a:t>نسيب </a:t>
                      </a:r>
                      <a:r>
                        <a:rPr kumimoji="0" lang="ar-SA" altLang="zh-CN" sz="2000" b="0" i="0" u="none" strike="noStrike" cap="none" normalizeH="0" baseline="0" dirty="0" err="1">
                          <a:ln>
                            <a:noFill/>
                          </a:ln>
                          <a:solidFill>
                            <a:schemeClr val="tx1"/>
                          </a:solidFill>
                          <a:effectLst/>
                          <a:latin typeface="Arial" charset="0"/>
                          <a:cs typeface="Arial" charset="0"/>
                        </a:rPr>
                        <a:t>عمانوئيل</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70411">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Iwann</a:t>
                      </a:r>
                      <a:r>
                        <a:rPr kumimoji="0" lang="en-US"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m~p~rodromoc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piou</a:t>
                      </a:r>
                      <a:r>
                        <a:rPr kumimoji="0" lang="en-US" sz="4000" b="0" i="0" u="none" strike="noStrike" cap="none" normalizeH="0" baseline="0" dirty="0">
                          <a:ln>
                            <a:noFill/>
                          </a:ln>
                          <a:solidFill>
                            <a:srgbClr val="FFFF00"/>
                          </a:solidFill>
                          <a:effectLst/>
                          <a:latin typeface="Coptic1" pitchFamily="2" charset="0"/>
                          <a:cs typeface="Arial" charset="0"/>
                        </a:rPr>
                        <a:t>/b:</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p~cuggen</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n~Emmanou</a:t>
                      </a:r>
                      <a:r>
                        <a:rPr kumimoji="0" lang="en-US" sz="4000" b="0" i="0" u="none" strike="noStrike" cap="none" normalizeH="0" baseline="0" dirty="0">
                          <a:ln>
                            <a:noFill/>
                          </a:ln>
                          <a:solidFill>
                            <a:srgbClr val="FFFF00"/>
                          </a:solidFill>
                          <a:effectLst/>
                          <a:latin typeface="Coptic1" pitchFamily="2" charset="0"/>
                          <a:cs typeface="Arial" charset="0"/>
                        </a:rPr>
                        <a:t>/l</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3">
            <a:extLst>
              <a:ext uri="{FF2B5EF4-FFF2-40B4-BE49-F238E27FC236}">
                <a16:creationId xmlns:a16="http://schemas.microsoft.com/office/drawing/2014/main" id="{DFA34ED1-53AD-4EDA-8DEE-A258852B430C}"/>
              </a:ext>
            </a:extLst>
          </p:cNvPr>
          <p:cNvGraphicFramePr>
            <a:graphicFrameLocks noGrp="1"/>
          </p:cNvGraphicFramePr>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Jean-Baptiste - </a:t>
                      </a:r>
                      <a:r>
                        <a:rPr lang="ar-EG" sz="1800" dirty="0">
                          <a:solidFill>
                            <a:srgbClr val="FFFFFF"/>
                          </a:solidFill>
                          <a:latin typeface="Arial" charset="0"/>
                          <a:cs typeface="Arial" charset="0"/>
                        </a:rPr>
                        <a:t>يوحنا المعمدان</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567155618"/>
      </p:ext>
    </p:extLst>
  </p:cSld>
  <p:clrMapOvr>
    <a:masterClrMapping/>
  </p:clrMapOvr>
  <p:transition/>
</p:sld>
</file>

<file path=ppt/slides/slide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82237" name="Group 29"/>
          <p:cNvGraphicFramePr>
            <a:graphicFrameLocks noGrp="1"/>
          </p:cNvGraphicFramePr>
          <p:nvPr/>
        </p:nvGraphicFramePr>
        <p:xfrm>
          <a:off x="0" y="345420"/>
          <a:ext cx="9144000" cy="462028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812196027"/>
                    </a:ext>
                  </a:extLst>
                </a:gridCol>
              </a:tblGrid>
              <a:tr h="173260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mes seigneurs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les pères apôtres;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aux disciples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de notre Seigneur Jésus-Christ </a:t>
                      </a: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لساداتي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400" b="0" i="0" u="none" strike="noStrike" cap="none" normalizeH="0" baseline="0" dirty="0" err="1">
                          <a:ln>
                            <a:noFill/>
                          </a:ln>
                          <a:solidFill>
                            <a:schemeClr val="tx1"/>
                          </a:solidFill>
                          <a:effectLst/>
                          <a:latin typeface="Arial" charset="0"/>
                          <a:cs typeface="Arial" charset="0"/>
                        </a:rPr>
                        <a:t>وأبائي</a:t>
                      </a:r>
                      <a:r>
                        <a:rPr kumimoji="0" lang="ar-SA" altLang="zh-CN" sz="2400" b="0" i="0" u="none" strike="noStrike" cap="none" normalizeH="0" baseline="0" dirty="0">
                          <a:ln>
                            <a:noFill/>
                          </a:ln>
                          <a:solidFill>
                            <a:schemeClr val="tx1"/>
                          </a:solidFill>
                          <a:effectLst/>
                          <a:latin typeface="Arial" charset="0"/>
                          <a:cs typeface="Arial" charset="0"/>
                        </a:rPr>
                        <a:t> الرسل </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لتلاميذ</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ربنا يسوع المسيح</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8767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n~io</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n~a~poctoloc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nimay</a:t>
                      </a:r>
                      <a:r>
                        <a:rPr kumimoji="0" lang="en-US" sz="40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Pen[</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3">
            <a:extLst>
              <a:ext uri="{FF2B5EF4-FFF2-40B4-BE49-F238E27FC236}">
                <a16:creationId xmlns:a16="http://schemas.microsoft.com/office/drawing/2014/main" id="{FA466362-6E74-4E5A-877B-8C14FEF121A1}"/>
              </a:ext>
            </a:extLst>
          </p:cNvPr>
          <p:cNvGraphicFramePr>
            <a:graphicFrameLocks noGrp="1"/>
          </p:cNvGraphicFramePr>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Les </a:t>
                      </a:r>
                      <a:r>
                        <a:rPr lang="en-CA" sz="1800" dirty="0" err="1">
                          <a:solidFill>
                            <a:srgbClr val="FFFFFF"/>
                          </a:solidFill>
                          <a:latin typeface="Arial" charset="0"/>
                          <a:cs typeface="Arial" charset="0"/>
                        </a:rPr>
                        <a:t>Apôtres</a:t>
                      </a:r>
                      <a:r>
                        <a:rPr lang="en-CA" sz="1800" dirty="0">
                          <a:solidFill>
                            <a:srgbClr val="FFFFFF"/>
                          </a:solidFill>
                          <a:latin typeface="Arial" charset="0"/>
                          <a:cs typeface="Arial" charset="0"/>
                        </a:rPr>
                        <a:t> - </a:t>
                      </a:r>
                      <a:r>
                        <a:rPr lang="ar-EG" sz="1800" dirty="0">
                          <a:solidFill>
                            <a:srgbClr val="FFFFFF"/>
                          </a:solidFill>
                          <a:latin typeface="Arial" charset="0"/>
                          <a:cs typeface="Arial" charset="0"/>
                        </a:rPr>
                        <a:t>الرسل</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1618360956"/>
      </p:ext>
    </p:extLst>
  </p:cSld>
  <p:clrMapOvr>
    <a:masterClrMapping/>
  </p:clrMapOvr>
  <p:transition/>
</p:sld>
</file>

<file path=ppt/slides/slide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86334" name="Group 30"/>
          <p:cNvGraphicFramePr>
            <a:graphicFrameLocks noGrp="1"/>
          </p:cNvGraphicFramePr>
          <p:nvPr/>
        </p:nvGraphicFramePr>
        <p:xfrm>
          <a:off x="-1588" y="494290"/>
          <a:ext cx="9144000" cy="4109291"/>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031508960"/>
                    </a:ext>
                  </a:extLst>
                </a:gridCol>
              </a:tblGrid>
              <a:tr h="1670891">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martyr</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l'évangéliste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l'apôtre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Marc le contemplateur de Dieu</a:t>
                      </a: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أيها الشهيد</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السلام للإنجيلي</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للرسول</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err="1">
                          <a:ln>
                            <a:noFill/>
                          </a:ln>
                          <a:solidFill>
                            <a:schemeClr val="tx1"/>
                          </a:solidFill>
                          <a:effectLst/>
                          <a:latin typeface="Arial" charset="0"/>
                          <a:cs typeface="Arial" charset="0"/>
                        </a:rPr>
                        <a:t>مرقس</a:t>
                      </a:r>
                      <a:r>
                        <a:rPr kumimoji="0" lang="ar-SA" altLang="zh-CN" sz="2400" b="0" i="0" u="none" strike="noStrike" cap="none" normalizeH="0" baseline="0" dirty="0">
                          <a:ln>
                            <a:noFill/>
                          </a:ln>
                          <a:solidFill>
                            <a:schemeClr val="tx1"/>
                          </a:solidFill>
                          <a:effectLst/>
                          <a:latin typeface="Arial" charset="0"/>
                          <a:cs typeface="Arial" charset="0"/>
                        </a:rPr>
                        <a:t> ناظر الإله</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511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pimarturoc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pieuaggelict</a:t>
                      </a:r>
                      <a:r>
                        <a:rPr kumimoji="0" lang="en-US"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pia~poctoloc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Markoc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piyew~rimoc</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14" name="Action Button: Custom 13">
            <a:hlinkClick r:id="rId3" action="ppaction://hlinksldjump" highlightClick="1"/>
          </p:cNvPr>
          <p:cNvSpPr/>
          <p:nvPr/>
        </p:nvSpPr>
        <p:spPr bwMode="auto">
          <a:xfrm>
            <a:off x="1896801" y="496824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3" name="Tableau 3">
            <a:extLst>
              <a:ext uri="{FF2B5EF4-FFF2-40B4-BE49-F238E27FC236}">
                <a16:creationId xmlns:a16="http://schemas.microsoft.com/office/drawing/2014/main" id="{85881949-D8C4-433B-9885-00CDC2AF65A7}"/>
              </a:ext>
            </a:extLst>
          </p:cNvPr>
          <p:cNvGraphicFramePr>
            <a:graphicFrameLocks noGrp="1"/>
          </p:cNvGraphicFramePr>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Saint Marc - </a:t>
                      </a:r>
                      <a:r>
                        <a:rPr lang="ar-EG" sz="1800" dirty="0">
                          <a:solidFill>
                            <a:srgbClr val="FFFFFF"/>
                          </a:solidFill>
                          <a:latin typeface="Arial" charset="0"/>
                          <a:cs typeface="Arial" charset="0"/>
                        </a:rPr>
                        <a:t>مارمرقس الرسول</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688802444"/>
      </p:ext>
    </p:extLst>
  </p:cSld>
  <p:clrMapOvr>
    <a:masterClrMapping/>
  </p:clrMapOvr>
  <p:transition/>
</p:sld>
</file>

<file path=ppt/slides/slide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08216" name="Group 24"/>
          <p:cNvGraphicFramePr>
            <a:graphicFrameLocks noGrp="1"/>
          </p:cNvGraphicFramePr>
          <p:nvPr>
            <p:extLst>
              <p:ext uri="{D42A27DB-BD31-4B8C-83A1-F6EECF244321}">
                <p14:modId xmlns:p14="http://schemas.microsoft.com/office/powerpoint/2010/main" val="2518616729"/>
              </p:ext>
            </p:extLst>
          </p:nvPr>
        </p:nvGraphicFramePr>
        <p:xfrm>
          <a:off x="0" y="495299"/>
          <a:ext cx="9144000" cy="4330304"/>
        </p:xfrm>
        <a:graphic>
          <a:graphicData uri="http://schemas.openxmlformats.org/drawingml/2006/table">
            <a:tbl>
              <a:tblPr/>
              <a:tblGrid>
                <a:gridCol w="5579390">
                  <a:extLst>
                    <a:ext uri="{9D8B030D-6E8A-4147-A177-3AD203B41FA5}">
                      <a16:colId xmlns:a16="http://schemas.microsoft.com/office/drawing/2014/main" val="20000"/>
                    </a:ext>
                  </a:extLst>
                </a:gridCol>
                <a:gridCol w="3564610">
                  <a:extLst>
                    <a:ext uri="{9D8B030D-6E8A-4147-A177-3AD203B41FA5}">
                      <a16:colId xmlns:a16="http://schemas.microsoft.com/office/drawing/2014/main" val="20001"/>
                    </a:ext>
                  </a:extLst>
                </a:gridCol>
              </a:tblGrid>
              <a:tr h="1891904">
                <a:tc>
                  <a:txBody>
                    <a:bodyPr/>
                    <a:lstStyle/>
                    <a:p>
                      <a:pPr algn="ctr"/>
                      <a:r>
                        <a:rPr lang="fr-FR" sz="2400" b="0" i="0" u="none" strike="noStrike" kern="1200" baseline="0" dirty="0">
                          <a:solidFill>
                            <a:schemeClr val="tx1"/>
                          </a:solidFill>
                          <a:latin typeface="+mn-lt"/>
                          <a:ea typeface="+mn-ea"/>
                          <a:cs typeface="+mn-cs"/>
                        </a:rPr>
                        <a:t>Salut à Lazare qu'Il a ressuscité après quatre jours. Seigneur Jésus, ressuscite mon cœur que le mal a tué.</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a:t>
                      </a:r>
                      <a:r>
                        <a:rPr kumimoji="0" lang="ar-SA" sz="2800" b="0" i="0" u="none" strike="noStrike" cap="none" normalizeH="0" baseline="0" dirty="0" err="1">
                          <a:ln>
                            <a:noFill/>
                          </a:ln>
                          <a:solidFill>
                            <a:schemeClr val="tx1"/>
                          </a:solidFill>
                          <a:effectLst/>
                          <a:latin typeface="Arial" charset="0"/>
                          <a:cs typeface="Arial" charset="0"/>
                        </a:rPr>
                        <a:t>للعازر</a:t>
                      </a:r>
                      <a:r>
                        <a:rPr kumimoji="0" lang="ar-SA" sz="2800" b="0" i="0" u="none" strike="noStrike" cap="none" normalizeH="0" baseline="0" dirty="0">
                          <a:ln>
                            <a:noFill/>
                          </a:ln>
                          <a:solidFill>
                            <a:schemeClr val="tx1"/>
                          </a:solidFill>
                          <a:effectLst/>
                          <a:latin typeface="Arial" charset="0"/>
                          <a:cs typeface="Arial" charset="0"/>
                        </a:rPr>
                        <a:t> الذي اقامه</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بعد أربعة أيام.</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أقم يا ربي يسوع</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قلبي الذي قتله الشرير </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288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X</a:t>
                      </a:r>
                      <a:r>
                        <a:rPr kumimoji="0" lang="en-US" sz="4000" b="0" i="0" u="none" strike="noStrike" cap="none" normalizeH="0" baseline="0" dirty="0" err="1">
                          <a:ln>
                            <a:noFill/>
                          </a:ln>
                          <a:solidFill>
                            <a:srgbClr val="FFFF00"/>
                          </a:solidFill>
                          <a:effectLst/>
                          <a:latin typeface="Coptic1" panose="020B0604020202020204"/>
                          <a:cs typeface="Arial" charset="0"/>
                        </a:rPr>
                        <a:t>ere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Lazaroc</a:t>
                      </a:r>
                      <a:r>
                        <a:rPr kumimoji="0" lang="en-US" sz="4000" b="0" i="0" u="none" strike="noStrike" cap="none" normalizeH="0" baseline="0" dirty="0">
                          <a:ln>
                            <a:noFill/>
                          </a:ln>
                          <a:solidFill>
                            <a:srgbClr val="FFFF00"/>
                          </a:solidFill>
                          <a:effectLst/>
                          <a:latin typeface="Coptic1" panose="020B0604020202020204"/>
                          <a:cs typeface="Arial" charset="0"/>
                        </a:rPr>
                        <a:t> v/</a:t>
                      </a:r>
                      <a:r>
                        <a:rPr kumimoji="0" lang="en-US" sz="4000" b="0" i="0" u="none" strike="noStrike" cap="none" normalizeH="0" baseline="0" dirty="0" err="1">
                          <a:ln>
                            <a:noFill/>
                          </a:ln>
                          <a:solidFill>
                            <a:srgbClr val="FFFF00"/>
                          </a:solidFill>
                          <a:effectLst/>
                          <a:latin typeface="Coptic1" panose="020B0604020202020204"/>
                          <a:cs typeface="Arial" charset="0"/>
                        </a:rPr>
                        <a:t>e~taftwnocf</a:t>
                      </a:r>
                      <a:endParaRPr kumimoji="0" lang="en-US" sz="4000" b="0" i="0" u="none" strike="noStrike" cap="none" normalizeH="0" baseline="0" dirty="0">
                        <a:ln>
                          <a:noFill/>
                        </a:ln>
                        <a:solidFill>
                          <a:srgbClr val="FFFF00"/>
                        </a:solidFill>
                        <a:effectLst/>
                        <a:latin typeface="Coptic1" panose="020B0604020202020204"/>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menenca</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f~toou</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n~e~hoou</a:t>
                      </a:r>
                      <a:endParaRPr kumimoji="0" lang="en-US" sz="4000" b="0" i="0" u="none" strike="noStrike" cap="none" normalizeH="0" baseline="0" dirty="0">
                        <a:ln>
                          <a:noFill/>
                        </a:ln>
                        <a:solidFill>
                          <a:srgbClr val="FFFF00"/>
                        </a:solidFill>
                        <a:effectLst/>
                        <a:latin typeface="Coptic1" panose="020B0604020202020204"/>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matounoc</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pah</a:t>
                      </a:r>
                      <a:r>
                        <a:rPr kumimoji="0" lang="en-US" sz="4000" b="0" i="0" u="none" strike="noStrike" cap="none" normalizeH="0" baseline="0" dirty="0">
                          <a:ln>
                            <a:noFill/>
                          </a:ln>
                          <a:solidFill>
                            <a:srgbClr val="FFFF00"/>
                          </a:solidFill>
                          <a:effectLst/>
                          <a:latin typeface="Coptic1" panose="020B0604020202020204"/>
                          <a:cs typeface="Arial" charset="0"/>
                        </a:rPr>
                        <a:t>/t </a:t>
                      </a:r>
                      <a:r>
                        <a:rPr kumimoji="0" lang="en-US" sz="4000" b="0" i="0" u="none" strike="noStrike" cap="none" normalizeH="0" baseline="0" dirty="0" err="1">
                          <a:ln>
                            <a:noFill/>
                          </a:ln>
                          <a:solidFill>
                            <a:srgbClr val="FFFF00"/>
                          </a:solidFill>
                          <a:effectLst/>
                          <a:latin typeface="Coptic1" panose="020B0604020202020204"/>
                          <a:cs typeface="Arial" charset="0"/>
                        </a:rPr>
                        <a:t>pao#c</a:t>
                      </a:r>
                      <a:r>
                        <a:rPr kumimoji="0" lang="en-US" sz="4000" b="0" i="0" u="none" strike="noStrike" cap="none" normalizeH="0" baseline="0" dirty="0">
                          <a:ln>
                            <a:noFill/>
                          </a:ln>
                          <a:solidFill>
                            <a:srgbClr val="FFFF00"/>
                          </a:solidFill>
                          <a:effectLst/>
                          <a:latin typeface="Coptic1" panose="020B0604020202020204"/>
                          <a:cs typeface="Arial" charset="0"/>
                        </a:rPr>
                        <a:t># I/#</a:t>
                      </a:r>
                      <a:r>
                        <a:rPr kumimoji="0" lang="en-US" sz="4000" b="0" i="0" u="none" strike="noStrike" cap="none" normalizeH="0" baseline="0" dirty="0" err="1">
                          <a:ln>
                            <a:noFill/>
                          </a:ln>
                          <a:solidFill>
                            <a:srgbClr val="FFFF00"/>
                          </a:solidFill>
                          <a:effectLst/>
                          <a:latin typeface="Coptic1" panose="020B0604020202020204"/>
                          <a:cs typeface="Arial" charset="0"/>
                        </a:rPr>
                        <a:t>c#</a:t>
                      </a:r>
                      <a:r>
                        <a:rPr kumimoji="0" lang="en-US" sz="4000" b="0" i="0" u="none" strike="noStrike" cap="none" normalizeH="0" baseline="0" dirty="0">
                          <a:ln>
                            <a:noFill/>
                          </a:ln>
                          <a:solidFill>
                            <a:srgbClr val="FFFF00"/>
                          </a:solidFill>
                          <a:effectLst/>
                          <a:latin typeface="Coptic1" panose="020B0604020202020204"/>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v/</a:t>
                      </a:r>
                      <a:r>
                        <a:rPr kumimoji="0" lang="en-US" sz="4000" b="0" i="0" u="none" strike="noStrike" cap="none" normalizeH="0" baseline="0" dirty="0" err="1">
                          <a:ln>
                            <a:noFill/>
                          </a:ln>
                          <a:solidFill>
                            <a:srgbClr val="FFFF00"/>
                          </a:solidFill>
                          <a:effectLst/>
                          <a:latin typeface="Coptic1" panose="020B0604020202020204"/>
                          <a:cs typeface="Arial" charset="0"/>
                        </a:rPr>
                        <a:t>etafqaybef</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n~je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pipethwou</a:t>
                      </a:r>
                      <a:endParaRPr kumimoji="0" lang="en-US" sz="4000" b="0" i="0" u="none" strike="noStrike" cap="none" normalizeH="0" baseline="0" dirty="0">
                        <a:ln>
                          <a:noFill/>
                        </a:ln>
                        <a:solidFill>
                          <a:srgbClr val="FFFF00"/>
                        </a:solidFill>
                        <a:effectLst/>
                        <a:latin typeface="Coptic1" panose="020B0604020202020204"/>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AD48E144-DC7B-4C07-9B41-7D35477C78CE}"/>
              </a:ext>
            </a:extLst>
          </p:cNvPr>
          <p:cNvGraphicFramePr>
            <a:graphicFrameLocks noGrp="1"/>
          </p:cNvGraphicFramePr>
          <p:nvPr/>
        </p:nvGraphicFramePr>
        <p:xfrm>
          <a:off x="1524000" y="4405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86850200"/>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Samedi de Lazare </a:t>
                      </a:r>
                      <a:r>
                        <a:rPr lang="en-CA" sz="1800" b="0" dirty="0"/>
                        <a:t>–</a:t>
                      </a:r>
                      <a:r>
                        <a:rPr lang="ar-EG" sz="1800" b="0" dirty="0"/>
                        <a:t>سبت لعازر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04576110"/>
                  </a:ext>
                </a:extLst>
              </a:tr>
            </a:tbl>
          </a:graphicData>
        </a:graphic>
      </p:graphicFrame>
      <p:sp>
        <p:nvSpPr>
          <p:cNvPr id="11" name="Action Button: Custom 3">
            <a:hlinkClick r:id="rId3" action="ppaction://hlinksldjump" highlightClick="1"/>
            <a:extLst>
              <a:ext uri="{FF2B5EF4-FFF2-40B4-BE49-F238E27FC236}">
                <a16:creationId xmlns:a16="http://schemas.microsoft.com/office/drawing/2014/main" id="{1A981AFB-E13A-4936-B6B7-393923CE231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35332215"/>
      </p:ext>
    </p:extLst>
  </p:cSld>
  <p:clrMapOvr>
    <a:masterClrMapping/>
  </p:clrMapOvr>
  <p:transition/>
</p:sld>
</file>

<file path=ppt/slides/slide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90428" name="Group 28"/>
          <p:cNvGraphicFramePr>
            <a:graphicFrameLocks noGrp="1"/>
          </p:cNvGraphicFramePr>
          <p:nvPr/>
        </p:nvGraphicFramePr>
        <p:xfrm>
          <a:off x="0" y="489499"/>
          <a:ext cx="9144000" cy="40386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722807154"/>
                    </a:ext>
                  </a:extLst>
                </a:gridCol>
              </a:tblGrid>
              <a:tr h="79456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 Etienne,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 premier martyrs,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l’archidiacre béni</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a:t>
                      </a:r>
                      <a:r>
                        <a:rPr kumimoji="0" lang="ar-EG" sz="2400" b="0" i="0" u="none" strike="noStrike" cap="none" normalizeH="0" baseline="0" dirty="0" err="1">
                          <a:ln>
                            <a:noFill/>
                          </a:ln>
                          <a:solidFill>
                            <a:schemeClr val="tx1"/>
                          </a:solidFill>
                          <a:effectLst/>
                          <a:latin typeface="Arial" charset="0"/>
                          <a:cs typeface="Arial" charset="0"/>
                        </a:rPr>
                        <a:t>لأسطفانوس</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أول الشهداء.</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لرئيس الشمامسة المبارك.</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01829">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Ctevanoc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pisorp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piar,idiakwn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ouoh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t~c~marwout</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943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0" name="Tableau 3">
            <a:extLst>
              <a:ext uri="{FF2B5EF4-FFF2-40B4-BE49-F238E27FC236}">
                <a16:creationId xmlns:a16="http://schemas.microsoft.com/office/drawing/2014/main" id="{F31CBD8B-D41A-4B00-8734-0B94ECDF4C05}"/>
              </a:ext>
            </a:extLst>
          </p:cNvPr>
          <p:cNvGraphicFramePr>
            <a:graphicFrameLocks noGrp="1"/>
          </p:cNvGraphicFramePr>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Saint Etienne - </a:t>
                      </a:r>
                      <a:r>
                        <a:rPr lang="ar-EG" sz="1800" dirty="0">
                          <a:solidFill>
                            <a:srgbClr val="FFFFFF"/>
                          </a:solidFill>
                          <a:latin typeface="Arial" charset="0"/>
                          <a:cs typeface="Arial" charset="0"/>
                        </a:rPr>
                        <a:t>الشهيد </a:t>
                      </a:r>
                      <a:r>
                        <a:rPr lang="ar-EG" sz="1800" dirty="0" err="1">
                          <a:solidFill>
                            <a:srgbClr val="FFFFFF"/>
                          </a:solidFill>
                          <a:latin typeface="Arial" charset="0"/>
                          <a:cs typeface="Arial" charset="0"/>
                        </a:rPr>
                        <a:t>إسطفانوس</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1692219979"/>
      </p:ext>
    </p:extLst>
  </p:cSld>
  <p:clrMapOvr>
    <a:masterClrMapping/>
  </p:clrMapOvr>
  <p:transition/>
</p:sld>
</file>

<file path=ppt/slides/slide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5902" name="Group 30"/>
          <p:cNvGraphicFramePr>
            <a:graphicFrameLocks noGrp="1"/>
          </p:cNvGraphicFramePr>
          <p:nvPr/>
        </p:nvGraphicFramePr>
        <p:xfrm>
          <a:off x="0" y="481584"/>
          <a:ext cx="9144000" cy="4232910"/>
        </p:xfrm>
        <a:graphic>
          <a:graphicData uri="http://schemas.openxmlformats.org/drawingml/2006/table">
            <a:tbl>
              <a:tblPr/>
              <a:tblGrid>
                <a:gridCol w="5012987">
                  <a:extLst>
                    <a:ext uri="{9D8B030D-6E8A-4147-A177-3AD203B41FA5}">
                      <a16:colId xmlns:a16="http://schemas.microsoft.com/office/drawing/2014/main" val="20000"/>
                    </a:ext>
                  </a:extLst>
                </a:gridCol>
                <a:gridCol w="4131013">
                  <a:extLst>
                    <a:ext uri="{9D8B030D-6E8A-4147-A177-3AD203B41FA5}">
                      <a16:colId xmlns:a16="http://schemas.microsoft.com/office/drawing/2014/main" val="3500270401"/>
                    </a:ext>
                  </a:extLst>
                </a:gridCol>
              </a:tblGrid>
              <a:tr h="1461288">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cs typeface="Arial" pitchFamily="34" charset="0"/>
                        </a:rPr>
                        <a:t>Salut à vous ô martyrs,  salut aux héros courageux,  salut aux persévérants,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CA" sz="2000" b="0" i="0" u="none" strike="noStrike" cap="none" normalizeH="0" baseline="0" dirty="0">
                          <a:ln>
                            <a:noFill/>
                          </a:ln>
                          <a:solidFill>
                            <a:schemeClr val="tx1"/>
                          </a:solidFill>
                          <a:effectLst/>
                          <a:latin typeface="Arial" charset="0"/>
                          <a:cs typeface="Arial" pitchFamily="34" charset="0"/>
                        </a:rPr>
                        <a:t>Mon maître le roi Georges,  Théodore le stratège, </a:t>
                      </a:r>
                      <a:r>
                        <a:rPr kumimoji="0" lang="en-US" sz="2000" b="0" i="0" u="none" strike="noStrike" cap="none" normalizeH="0" baseline="0" dirty="0" err="1">
                          <a:ln>
                            <a:noFill/>
                          </a:ln>
                          <a:solidFill>
                            <a:schemeClr val="tx1"/>
                          </a:solidFill>
                          <a:effectLst/>
                          <a:latin typeface="Arial" charset="0"/>
                          <a:cs typeface="Arial" charset="0"/>
                        </a:rPr>
                        <a:t>Philopater</a:t>
                      </a:r>
                      <a:r>
                        <a:rPr kumimoji="0" lang="en-US" sz="2000" b="0" i="0" u="none" strike="noStrike" cap="none" normalizeH="0" baseline="0" dirty="0">
                          <a:ln>
                            <a:noFill/>
                          </a:ln>
                          <a:solidFill>
                            <a:schemeClr val="tx1"/>
                          </a:solidFill>
                          <a:effectLst/>
                          <a:latin typeface="Arial" charset="0"/>
                          <a:cs typeface="Arial" charset="0"/>
                        </a:rPr>
                        <a:t> </a:t>
                      </a:r>
                      <a:r>
                        <a:rPr kumimoji="0" lang="en-US" sz="2000" b="0" i="0" u="none" strike="noStrike" cap="none" normalizeH="0" baseline="0" dirty="0" err="1">
                          <a:ln>
                            <a:noFill/>
                          </a:ln>
                          <a:solidFill>
                            <a:schemeClr val="tx1"/>
                          </a:solidFill>
                          <a:effectLst/>
                          <a:latin typeface="Arial" charset="0"/>
                          <a:cs typeface="Arial" charset="0"/>
                        </a:rPr>
                        <a:t>Mercurios</a:t>
                      </a:r>
                      <a:r>
                        <a:rPr kumimoji="0" lang="en-US" sz="2000" b="0" i="0" u="none" strike="noStrike" cap="none" normalizeH="0" baseline="0" dirty="0">
                          <a:ln>
                            <a:noFill/>
                          </a:ln>
                          <a:solidFill>
                            <a:schemeClr val="tx1"/>
                          </a:solidFill>
                          <a:effectLst/>
                          <a:latin typeface="Arial" charset="0"/>
                          <a:cs typeface="Arial" charset="0"/>
                        </a:rPr>
                        <a:t>, </a:t>
                      </a:r>
                      <a:r>
                        <a:rPr kumimoji="0" lang="fr-CA" sz="2000" b="0" i="0" u="none" strike="noStrike" cap="none" normalizeH="0" baseline="0" dirty="0">
                          <a:ln>
                            <a:noFill/>
                          </a:ln>
                          <a:solidFill>
                            <a:schemeClr val="tx1"/>
                          </a:solidFill>
                          <a:effectLst/>
                          <a:latin typeface="Arial" charset="0"/>
                          <a:cs typeface="Arial" pitchFamily="34" charset="0"/>
                        </a:rPr>
                        <a:t>le saint Abba Mina</a:t>
                      </a:r>
                      <a:r>
                        <a:rPr kumimoji="0" lang="en-US" sz="2000" b="0" i="0" u="none" strike="noStrike" cap="none" normalizeH="0" baseline="0" dirty="0">
                          <a:ln>
                            <a:noFill/>
                          </a:ln>
                          <a:solidFill>
                            <a:schemeClr val="tx1"/>
                          </a:solidFill>
                          <a:effectLst/>
                          <a:latin typeface="Arial" charset="0"/>
                          <a:cs typeface="Arial" charset="0"/>
                        </a:rPr>
                        <a:t>.</a:t>
                      </a:r>
                      <a:endParaRPr kumimoji="0" lang="fr-CA" sz="20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200" b="0" i="0" u="none" strike="noStrike" cap="none" normalizeH="0" baseline="0" dirty="0">
                          <a:ln>
                            <a:noFill/>
                          </a:ln>
                          <a:solidFill>
                            <a:schemeClr val="tx1"/>
                          </a:solidFill>
                          <a:effectLst/>
                          <a:latin typeface="Arial" charset="0"/>
                          <a:cs typeface="Arial" charset="0"/>
                        </a:rPr>
                        <a:t>السلام لكم أيها الشهداء : السلام للشجعان الأبطال :</a:t>
                      </a:r>
                      <a:r>
                        <a:rPr kumimoji="0" lang="fr-FR" sz="2200" b="0" i="0" u="none" strike="noStrike" cap="none" normalizeH="0" baseline="0" dirty="0">
                          <a:ln>
                            <a:noFill/>
                          </a:ln>
                          <a:solidFill>
                            <a:schemeClr val="tx1"/>
                          </a:solidFill>
                          <a:effectLst/>
                          <a:latin typeface="Arial" charset="0"/>
                          <a:cs typeface="Arial" charset="0"/>
                        </a:rPr>
                        <a:t> </a:t>
                      </a:r>
                      <a:r>
                        <a:rPr kumimoji="0" lang="ar-EG" sz="2200" b="0" i="0" u="none" strike="noStrike" cap="none" normalizeH="0" baseline="0" dirty="0">
                          <a:ln>
                            <a:noFill/>
                          </a:ln>
                          <a:solidFill>
                            <a:schemeClr val="tx1"/>
                          </a:solidFill>
                          <a:effectLst/>
                          <a:latin typeface="Arial" charset="0"/>
                          <a:cs typeface="Arial" charset="0"/>
                        </a:rPr>
                        <a:t> السلام للابسى الجهاد: سيدى الملك </a:t>
                      </a:r>
                      <a:r>
                        <a:rPr kumimoji="0" lang="ar-EG" sz="2200" b="0" i="0" u="none" strike="noStrike" cap="none" normalizeH="0" baseline="0" dirty="0" err="1">
                          <a:ln>
                            <a:noFill/>
                          </a:ln>
                          <a:solidFill>
                            <a:schemeClr val="tx1"/>
                          </a:solidFill>
                          <a:effectLst/>
                          <a:latin typeface="Arial" charset="0"/>
                          <a:cs typeface="Arial" charset="0"/>
                        </a:rPr>
                        <a:t>جؤرجيوس</a:t>
                      </a:r>
                      <a:r>
                        <a:rPr kumimoji="0" lang="ar-EG" sz="2200" b="0" i="0" u="none" strike="noStrike" cap="none" normalizeH="0" baseline="0" dirty="0">
                          <a:ln>
                            <a:noFill/>
                          </a:ln>
                          <a:solidFill>
                            <a:schemeClr val="tx1"/>
                          </a:solidFill>
                          <a:effectLst/>
                          <a:latin typeface="Arial" charset="0"/>
                          <a:cs typeface="Arial" charset="0"/>
                        </a:rPr>
                        <a:t>،</a:t>
                      </a:r>
                      <a:r>
                        <a:rPr kumimoji="0" lang="fr-FR" sz="2200" b="0" i="0" u="none" strike="noStrike" cap="none" normalizeH="0" baseline="0" dirty="0">
                          <a:ln>
                            <a:noFill/>
                          </a:ln>
                          <a:solidFill>
                            <a:schemeClr val="tx1"/>
                          </a:solidFill>
                          <a:effectLst/>
                          <a:latin typeface="Arial" charset="0"/>
                          <a:cs typeface="Arial" charset="0"/>
                        </a:rPr>
                        <a:t> </a:t>
                      </a:r>
                      <a:r>
                        <a:rPr kumimoji="0" lang="ar-EG" sz="2200" b="0" i="0" u="none" strike="noStrike" cap="none" normalizeH="0" baseline="0" dirty="0" err="1">
                          <a:ln>
                            <a:noFill/>
                          </a:ln>
                          <a:solidFill>
                            <a:schemeClr val="tx1"/>
                          </a:solidFill>
                          <a:effectLst/>
                          <a:latin typeface="Arial" charset="0"/>
                          <a:cs typeface="Arial" charset="0"/>
                        </a:rPr>
                        <a:t>ثيؤدوروس</a:t>
                      </a:r>
                      <a:r>
                        <a:rPr kumimoji="0" lang="ar-EG" sz="2200" b="0" i="0" u="none" strike="noStrike" cap="none" normalizeH="0" baseline="0" dirty="0">
                          <a:ln>
                            <a:noFill/>
                          </a:ln>
                          <a:solidFill>
                            <a:schemeClr val="tx1"/>
                          </a:solidFill>
                          <a:effectLst/>
                          <a:latin typeface="Arial" charset="0"/>
                          <a:cs typeface="Arial" charset="0"/>
                        </a:rPr>
                        <a:t> الأسفهسلار، فيلوباتير </a:t>
                      </a:r>
                      <a:r>
                        <a:rPr kumimoji="0" lang="ar-EG" sz="2200" b="0" i="0" u="none" strike="noStrike" cap="none" normalizeH="0" baseline="0" dirty="0" err="1">
                          <a:ln>
                            <a:noFill/>
                          </a:ln>
                          <a:solidFill>
                            <a:schemeClr val="tx1"/>
                          </a:solidFill>
                          <a:effectLst/>
                          <a:latin typeface="Arial" charset="0"/>
                          <a:cs typeface="Arial" charset="0"/>
                        </a:rPr>
                        <a:t>مرقوريوس</a:t>
                      </a:r>
                      <a:r>
                        <a:rPr kumimoji="0" lang="ar-EG" sz="2200" b="0" i="0" u="none" strike="noStrike" cap="none" normalizeH="0" baseline="0" dirty="0">
                          <a:ln>
                            <a:noFill/>
                          </a:ln>
                          <a:solidFill>
                            <a:schemeClr val="tx1"/>
                          </a:solidFill>
                          <a:effectLst/>
                          <a:latin typeface="Arial" charset="0"/>
                          <a:cs typeface="Arial" charset="0"/>
                        </a:rPr>
                        <a:t>،</a:t>
                      </a:r>
                      <a:r>
                        <a:rPr kumimoji="0" lang="en-US" sz="2200" b="0" i="0" u="none" strike="noStrike" cap="none" normalizeH="0" baseline="0" dirty="0">
                          <a:ln>
                            <a:noFill/>
                          </a:ln>
                          <a:solidFill>
                            <a:schemeClr val="tx1"/>
                          </a:solidFill>
                          <a:effectLst/>
                          <a:latin typeface="Arial" charset="0"/>
                          <a:cs typeface="Arial" charset="0"/>
                        </a:rPr>
                        <a:t> </a:t>
                      </a:r>
                      <a:r>
                        <a:rPr kumimoji="0" lang="ar-EG" sz="2200" b="0" i="0" u="none" strike="noStrike" cap="none" normalizeH="0" baseline="0" dirty="0">
                          <a:ln>
                            <a:noFill/>
                          </a:ln>
                          <a:solidFill>
                            <a:schemeClr val="tx1"/>
                          </a:solidFill>
                          <a:effectLst/>
                          <a:latin typeface="Arial" charset="0"/>
                          <a:cs typeface="Arial" charset="0"/>
                        </a:rPr>
                        <a:t>القديس ابا مينا.</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7724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500" b="0" i="0" u="none" strike="noStrike" cap="none" normalizeH="0" baseline="0" dirty="0">
                          <a:ln>
                            <a:noFill/>
                          </a:ln>
                          <a:solidFill>
                            <a:srgbClr val="FFFF00"/>
                          </a:solidFill>
                          <a:effectLst/>
                          <a:latin typeface="Coptic1" pitchFamily="2" charset="0"/>
                          <a:cs typeface="Arial" charset="0"/>
                        </a:rPr>
                        <a:t>&lt;ere </a:t>
                      </a:r>
                      <a:r>
                        <a:rPr kumimoji="0" lang="en-US" sz="3500" b="0" i="0" u="none" strike="noStrike" cap="none" normalizeH="0" baseline="0" dirty="0" err="1">
                          <a:ln>
                            <a:noFill/>
                          </a:ln>
                          <a:solidFill>
                            <a:srgbClr val="FFFF00"/>
                          </a:solidFill>
                          <a:effectLst/>
                          <a:latin typeface="Coptic1" pitchFamily="2" charset="0"/>
                          <a:cs typeface="Arial" charset="0"/>
                        </a:rPr>
                        <a:t>nwten</a:t>
                      </a:r>
                      <a:r>
                        <a:rPr kumimoji="0" lang="en-US" sz="3500" b="0" i="0" u="none" strike="noStrike" cap="none" normalizeH="0" baseline="0" dirty="0">
                          <a:ln>
                            <a:noFill/>
                          </a:ln>
                          <a:solidFill>
                            <a:srgbClr val="FFFF00"/>
                          </a:solidFill>
                          <a:effectLst/>
                          <a:latin typeface="Coptic1" pitchFamily="2" charset="0"/>
                          <a:cs typeface="Arial" charset="0"/>
                        </a:rPr>
                        <a:t> w~ </a:t>
                      </a:r>
                      <a:r>
                        <a:rPr kumimoji="0" lang="en-US" sz="3500" b="0" i="0" u="none" strike="noStrike" cap="none" normalizeH="0" baseline="0" dirty="0" err="1">
                          <a:ln>
                            <a:noFill/>
                          </a:ln>
                          <a:solidFill>
                            <a:srgbClr val="FFFF00"/>
                          </a:solidFill>
                          <a:effectLst/>
                          <a:latin typeface="Coptic1" pitchFamily="2" charset="0"/>
                          <a:cs typeface="Arial" charset="0"/>
                        </a:rPr>
                        <a:t>nimarturoc</a:t>
                      </a:r>
                      <a:r>
                        <a:rPr kumimoji="0" lang="en-US" sz="3500" b="0" i="0" u="none" strike="noStrike" cap="none" normalizeH="0" baseline="0" dirty="0">
                          <a:ln>
                            <a:noFill/>
                          </a:ln>
                          <a:solidFill>
                            <a:srgbClr val="FFFF00"/>
                          </a:solidFill>
                          <a:effectLst/>
                          <a:latin typeface="Coptic1" pitchFamily="2" charset="0"/>
                          <a:cs typeface="Arial" charset="0"/>
                        </a:rPr>
                        <a:t>: ,ere </a:t>
                      </a:r>
                      <a:r>
                        <a:rPr kumimoji="0" lang="en-US" sz="3500" b="0" i="0" u="none" strike="noStrike" cap="none" normalizeH="0" baseline="0" dirty="0" err="1">
                          <a:ln>
                            <a:noFill/>
                          </a:ln>
                          <a:solidFill>
                            <a:srgbClr val="FFFF00"/>
                          </a:solidFill>
                          <a:effectLst/>
                          <a:latin typeface="Coptic1" pitchFamily="2" charset="0"/>
                          <a:cs typeface="Arial" charset="0"/>
                        </a:rPr>
                        <a:t>niswij</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n~genneoc</a:t>
                      </a:r>
                      <a:r>
                        <a:rPr kumimoji="0" lang="en-US" sz="3500" b="0" i="0" u="none" strike="noStrike" cap="none" normalizeH="0" baseline="0" dirty="0">
                          <a:ln>
                            <a:noFill/>
                          </a:ln>
                          <a:solidFill>
                            <a:srgbClr val="FFFF00"/>
                          </a:solidFill>
                          <a:effectLst/>
                          <a:latin typeface="Coptic1" pitchFamily="2" charset="0"/>
                          <a:cs typeface="Arial" charset="0"/>
                        </a:rPr>
                        <a:t>:  ,ere </a:t>
                      </a:r>
                      <a:r>
                        <a:rPr kumimoji="0" lang="en-US" sz="3500" b="0" i="0" u="none" strike="noStrike" cap="none" normalizeH="0" baseline="0" dirty="0" err="1">
                          <a:ln>
                            <a:noFill/>
                          </a:ln>
                          <a:solidFill>
                            <a:srgbClr val="FFFF00"/>
                          </a:solidFill>
                          <a:effectLst/>
                          <a:latin typeface="Coptic1" pitchFamily="2" charset="0"/>
                          <a:cs typeface="Arial" charset="0"/>
                        </a:rPr>
                        <a:t>niaylovoroc</a:t>
                      </a:r>
                      <a:r>
                        <a:rPr kumimoji="0" lang="en-US" sz="3500" b="0" i="0" u="none" strike="noStrike" cap="none" normalizeH="0" baseline="0" dirty="0">
                          <a:ln>
                            <a:noFill/>
                          </a:ln>
                          <a:solidFill>
                            <a:srgbClr val="FFFF00"/>
                          </a:solidFill>
                          <a:effectLst/>
                          <a:latin typeface="Coptic1" pitchFamily="2" charset="0"/>
                          <a:cs typeface="Arial" charset="0"/>
                        </a:rPr>
                        <a:t>: pa[</a:t>
                      </a:r>
                      <a:r>
                        <a:rPr kumimoji="0" lang="en-US" sz="3500" b="0" i="0" u="none" strike="noStrike" cap="none" normalizeH="0" baseline="0" dirty="0" err="1">
                          <a:ln>
                            <a:noFill/>
                          </a:ln>
                          <a:solidFill>
                            <a:srgbClr val="FFFF00"/>
                          </a:solidFill>
                          <a:effectLst/>
                          <a:latin typeface="Coptic1" pitchFamily="2" charset="0"/>
                          <a:cs typeface="Arial" charset="0"/>
                        </a:rPr>
                        <a:t>oic</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p~ouro</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Gew~rgioc</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Yeo~dwroc</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pic~tratilat</a:t>
                      </a:r>
                      <a:r>
                        <a:rPr kumimoji="0" lang="en-US" sz="3500" b="0" i="0" u="none" strike="noStrike" cap="none" normalizeH="0" baseline="0" dirty="0">
                          <a:ln>
                            <a:noFill/>
                          </a:ln>
                          <a:solidFill>
                            <a:srgbClr val="FFFF00"/>
                          </a:solidFill>
                          <a:effectLst/>
                          <a:latin typeface="Coptic1" pitchFamily="2" charset="0"/>
                          <a:cs typeface="Arial" charset="0"/>
                        </a:rPr>
                        <a:t>/c: </a:t>
                      </a:r>
                      <a:r>
                        <a:rPr kumimoji="0" lang="en-US" sz="3500" b="0" i="0" u="none" strike="noStrike" cap="none" normalizeH="0" baseline="0" dirty="0" err="1">
                          <a:ln>
                            <a:noFill/>
                          </a:ln>
                          <a:solidFill>
                            <a:srgbClr val="FFFF00"/>
                          </a:solidFill>
                          <a:effectLst/>
                          <a:latin typeface="Coptic1" pitchFamily="2" charset="0"/>
                          <a:cs typeface="Arial" charset="0"/>
                        </a:rPr>
                        <a:t>vilopat</a:t>
                      </a:r>
                      <a:r>
                        <a:rPr kumimoji="0" lang="en-US" sz="3500" b="0" i="0" u="none" strike="noStrike" cap="none" normalizeH="0" baseline="0" dirty="0">
                          <a:ln>
                            <a:noFill/>
                          </a:ln>
                          <a:solidFill>
                            <a:srgbClr val="FFFF00"/>
                          </a:solidFill>
                          <a:effectLst/>
                          <a:latin typeface="Coptic1" pitchFamily="2" charset="0"/>
                          <a:cs typeface="Arial" charset="0"/>
                        </a:rPr>
                        <a:t>/r </a:t>
                      </a:r>
                      <a:r>
                        <a:rPr kumimoji="0" lang="en-US" sz="3500" b="0" i="0" u="none" strike="noStrike" cap="none" normalizeH="0" baseline="0" dirty="0" err="1">
                          <a:ln>
                            <a:noFill/>
                          </a:ln>
                          <a:solidFill>
                            <a:srgbClr val="FFFF00"/>
                          </a:solidFill>
                          <a:effectLst/>
                          <a:latin typeface="Coptic1" pitchFamily="2" charset="0"/>
                          <a:cs typeface="Arial" charset="0"/>
                        </a:rPr>
                        <a:t>Merkourioc</a:t>
                      </a:r>
                      <a:r>
                        <a:rPr kumimoji="0" lang="en-US" sz="35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500" b="0" i="0" u="none" strike="noStrike" cap="none" normalizeH="0" baseline="0" dirty="0" err="1">
                          <a:ln>
                            <a:noFill/>
                          </a:ln>
                          <a:solidFill>
                            <a:srgbClr val="FFFF00"/>
                          </a:solidFill>
                          <a:effectLst/>
                          <a:latin typeface="Coptic1" pitchFamily="2" charset="0"/>
                          <a:cs typeface="Arial" charset="0"/>
                        </a:rPr>
                        <a:t>pia~gioc</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abba</a:t>
                      </a:r>
                      <a:r>
                        <a:rPr kumimoji="0" lang="en-US" sz="3500" b="0" i="0" u="none" strike="noStrike" cap="none" normalizeH="0" baseline="0" dirty="0">
                          <a:ln>
                            <a:noFill/>
                          </a:ln>
                          <a:solidFill>
                            <a:srgbClr val="FFFF00"/>
                          </a:solidFill>
                          <a:effectLst/>
                          <a:latin typeface="Coptic1" pitchFamily="2" charset="0"/>
                          <a:cs typeface="Arial" charset="0"/>
                        </a:rPr>
                        <a:t> M/</a:t>
                      </a:r>
                      <a:r>
                        <a:rPr kumimoji="0" lang="en-US" sz="3500" b="0" i="0" u="none" strike="noStrike" cap="none" normalizeH="0" baseline="0" dirty="0" err="1">
                          <a:ln>
                            <a:noFill/>
                          </a:ln>
                          <a:solidFill>
                            <a:srgbClr val="FFFF00"/>
                          </a:solidFill>
                          <a:effectLst/>
                          <a:latin typeface="Coptic1" pitchFamily="2" charset="0"/>
                          <a:cs typeface="Arial" charset="0"/>
                        </a:rPr>
                        <a:t>na</a:t>
                      </a:r>
                      <a:r>
                        <a:rPr kumimoji="0" lang="en-US" sz="3500" b="0" i="0" u="none" strike="noStrike" cap="none" normalizeH="0" baseline="0" dirty="0">
                          <a:ln>
                            <a:noFill/>
                          </a:ln>
                          <a:solidFill>
                            <a:srgbClr val="FFFF00"/>
                          </a:solidFill>
                          <a:effectLst/>
                          <a:latin typeface="Coptic1" pitchFamily="2" charset="0"/>
                          <a:cs typeface="Arial" charset="0"/>
                        </a:rPr>
                        <a:t>. </a:t>
                      </a:r>
                    </a:p>
                  </a:txBody>
                  <a:tcPr marT="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877439" y="4971095"/>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134244F3-FAD8-4B18-B30A-420FE2F4E3B5}"/>
              </a:ext>
            </a:extLst>
          </p:cNvPr>
          <p:cNvSpPr>
            <a:spLocks noChangeArrowheads="1"/>
          </p:cNvSpPr>
          <p:nvPr/>
        </p:nvSpPr>
        <p:spPr bwMode="auto">
          <a:xfrm>
            <a:off x="7620000" y="4691049"/>
            <a:ext cx="1524000" cy="451496"/>
          </a:xfrm>
          <a:prstGeom prst="actionButtonBlank">
            <a:avLst/>
          </a:prstGeom>
          <a:solidFill>
            <a:schemeClr val="accent2"/>
          </a:solidFill>
          <a:ln w="31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utoShape 112">
            <a:hlinkClick r:id="rId5" action="ppaction://hlinksldjump" highlightClick="1"/>
            <a:extLst>
              <a:ext uri="{FF2B5EF4-FFF2-40B4-BE49-F238E27FC236}">
                <a16:creationId xmlns:a16="http://schemas.microsoft.com/office/drawing/2014/main" id="{6D437A97-D782-4B9B-A03C-A1826581C99A}"/>
              </a:ext>
            </a:extLst>
          </p:cNvPr>
          <p:cNvSpPr>
            <a:spLocks noChangeArrowheads="1"/>
          </p:cNvSpPr>
          <p:nvPr/>
        </p:nvSpPr>
        <p:spPr bwMode="auto">
          <a:xfrm>
            <a:off x="5402094" y="4691049"/>
            <a:ext cx="2133600" cy="45511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5">
            <a:hlinkClick r:id="rId6" action="ppaction://hlinksldjump" highlightClick="1"/>
            <a:extLst>
              <a:ext uri="{FF2B5EF4-FFF2-40B4-BE49-F238E27FC236}">
                <a16:creationId xmlns:a16="http://schemas.microsoft.com/office/drawing/2014/main" id="{66386BA4-BD74-48F7-A5F0-CE99E8290B48}"/>
              </a:ext>
            </a:extLst>
          </p:cNvPr>
          <p:cNvSpPr>
            <a:spLocks noChangeArrowheads="1"/>
          </p:cNvSpPr>
          <p:nvPr/>
        </p:nvSpPr>
        <p:spPr bwMode="auto">
          <a:xfrm>
            <a:off x="3409949" y="4692004"/>
            <a:ext cx="1905002" cy="4514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sz="1600" dirty="0"/>
              <a:t>البابا</a:t>
            </a:r>
            <a:r>
              <a:rPr lang="fr-FR" sz="1600" dirty="0">
                <a:solidFill>
                  <a:srgbClr val="FFFFFF"/>
                </a:solidFill>
                <a:latin typeface="Arial" charset="0"/>
                <a:cs typeface="Arial" charset="0"/>
              </a:rPr>
              <a:t>/</a:t>
            </a:r>
            <a:r>
              <a:rPr lang="ar-EG" sz="1600" dirty="0">
                <a:solidFill>
                  <a:srgbClr val="FFFFFF"/>
                </a:solidFill>
                <a:latin typeface="Arial" charset="0"/>
                <a:cs typeface="Arial" charset="0"/>
              </a:rPr>
              <a:t>الأسقف</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2" name="Tableau 3">
            <a:extLst>
              <a:ext uri="{FF2B5EF4-FFF2-40B4-BE49-F238E27FC236}">
                <a16:creationId xmlns:a16="http://schemas.microsoft.com/office/drawing/2014/main" id="{01352E11-8246-46A6-9DF0-FE8102D25243}"/>
              </a:ext>
            </a:extLst>
          </p:cNvPr>
          <p:cNvGraphicFramePr>
            <a:graphicFrameLocks noGrp="1"/>
          </p:cNvGraphicFramePr>
          <p:nvPr/>
        </p:nvGraphicFramePr>
        <p:xfrm>
          <a:off x="1524000" y="0"/>
          <a:ext cx="6096000" cy="481584"/>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402077">
                <a:tc>
                  <a:txBody>
                    <a:bodyPr/>
                    <a:lstStyle/>
                    <a:p>
                      <a:pPr algn="ctr">
                        <a:lnSpc>
                          <a:spcPct val="80000"/>
                        </a:lnSpc>
                        <a:spcBef>
                          <a:spcPct val="0"/>
                        </a:spcBef>
                      </a:pPr>
                      <a:r>
                        <a:rPr lang="en-CA" sz="1600" dirty="0" err="1">
                          <a:solidFill>
                            <a:schemeClr val="tx1"/>
                          </a:solidFill>
                        </a:rPr>
                        <a:t>Sts</a:t>
                      </a:r>
                      <a:r>
                        <a:rPr lang="en-CA" sz="1600" dirty="0">
                          <a:solidFill>
                            <a:schemeClr val="tx1"/>
                          </a:solidFill>
                        </a:rPr>
                        <a:t> Georges, Theodore, </a:t>
                      </a:r>
                      <a:r>
                        <a:rPr lang="en-CA" sz="1600" dirty="0" err="1">
                          <a:solidFill>
                            <a:schemeClr val="tx1"/>
                          </a:solidFill>
                        </a:rPr>
                        <a:t>Mercurios</a:t>
                      </a:r>
                      <a:r>
                        <a:rPr lang="en-CA" sz="1600" dirty="0">
                          <a:solidFill>
                            <a:schemeClr val="tx1"/>
                          </a:solidFill>
                        </a:rPr>
                        <a:t>, Mina</a:t>
                      </a:r>
                      <a:endParaRPr lang="ar-EG" sz="1600" dirty="0">
                        <a:solidFill>
                          <a:schemeClr val="tx1"/>
                        </a:solidFill>
                      </a:endParaRPr>
                    </a:p>
                    <a:p>
                      <a:pPr algn="ctr">
                        <a:lnSpc>
                          <a:spcPct val="80000"/>
                        </a:lnSpc>
                        <a:spcBef>
                          <a:spcPct val="0"/>
                        </a:spcBef>
                      </a:pPr>
                      <a:r>
                        <a:rPr lang="ar-EG" sz="1600" dirty="0" err="1">
                          <a:solidFill>
                            <a:schemeClr val="tx1"/>
                          </a:solidFill>
                        </a:rPr>
                        <a:t>مارجرجس</a:t>
                      </a:r>
                      <a:r>
                        <a:rPr lang="ar-EG" sz="1600" dirty="0">
                          <a:solidFill>
                            <a:schemeClr val="tx1"/>
                          </a:solidFill>
                        </a:rPr>
                        <a:t> و الأمير تادرس و أبى سيفين و مار مينا</a:t>
                      </a:r>
                      <a:endParaRPr lang="fr-FR" sz="1600" dirty="0">
                        <a:solidFill>
                          <a:schemeClr val="tx1"/>
                        </a:solidFill>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
        <p:nvSpPr>
          <p:cNvPr id="13" name="AutoShape 21">
            <a:hlinkClick r:id="rId7" action="ppaction://hlinksldjump" highlightClick="1"/>
            <a:extLst>
              <a:ext uri="{FF2B5EF4-FFF2-40B4-BE49-F238E27FC236}">
                <a16:creationId xmlns:a16="http://schemas.microsoft.com/office/drawing/2014/main" id="{EA322645-4996-4924-BE61-92FBDC4D89EC}"/>
              </a:ext>
            </a:extLst>
          </p:cNvPr>
          <p:cNvSpPr>
            <a:spLocks noChangeArrowheads="1"/>
          </p:cNvSpPr>
          <p:nvPr/>
        </p:nvSpPr>
        <p:spPr bwMode="auto">
          <a:xfrm>
            <a:off x="0" y="4644581"/>
            <a:ext cx="1714500"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Ste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Demiana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القديسة دميانة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450451577"/>
      </p:ext>
    </p:extLst>
  </p:cSld>
  <p:clrMapOvr>
    <a:masterClrMapping/>
  </p:clrMapOvr>
  <p:transition/>
</p:sld>
</file>

<file path=ppt/slides/slide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23340814"/>
      </p:ext>
    </p:extLst>
  </p:cSld>
  <p:clrMapOvr>
    <a:masterClrMapping/>
  </p:clrMapOvr>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26562" name="Group 34"/>
          <p:cNvGraphicFramePr>
            <a:graphicFrameLocks noGrp="1"/>
          </p:cNvGraphicFramePr>
          <p:nvPr>
            <p:extLst>
              <p:ext uri="{D42A27DB-BD31-4B8C-83A1-F6EECF244321}">
                <p14:modId xmlns:p14="http://schemas.microsoft.com/office/powerpoint/2010/main" val="3827430902"/>
              </p:ext>
            </p:extLst>
          </p:nvPr>
        </p:nvGraphicFramePr>
        <p:xfrm>
          <a:off x="0" y="882650"/>
          <a:ext cx="9067800" cy="4071112"/>
        </p:xfrm>
        <a:graphic>
          <a:graphicData uri="http://schemas.openxmlformats.org/drawingml/2006/table">
            <a:tbl>
              <a:tblPr/>
              <a:tblGrid>
                <a:gridCol w="60198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689078">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Bienheureuse es-tu Marie </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Toi la sage, toi la chaste </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Et le second tabernacle </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Le trésor spirituel</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EG" sz="2800" b="0" i="0" u="none" strike="noStrike" cap="none" normalizeH="0" baseline="0" dirty="0" err="1">
                          <a:ln>
                            <a:noFill/>
                          </a:ln>
                          <a:solidFill>
                            <a:schemeClr val="tx1"/>
                          </a:solidFill>
                          <a:effectLst/>
                          <a:latin typeface="Coptic1" pitchFamily="2" charset="0"/>
                          <a:cs typeface="Arial" charset="0"/>
                        </a:rPr>
                        <a:t>طوباك</a:t>
                      </a:r>
                      <a:r>
                        <a:rPr kumimoji="0" lang="ar-EG" sz="2800" b="0" i="0" u="none" strike="noStrike" cap="none" normalizeH="0" baseline="0" dirty="0">
                          <a:ln>
                            <a:noFill/>
                          </a:ln>
                          <a:solidFill>
                            <a:schemeClr val="tx1"/>
                          </a:solidFill>
                          <a:effectLst/>
                          <a:latin typeface="Coptic1" pitchFamily="2" charset="0"/>
                          <a:cs typeface="Arial" charset="0"/>
                        </a:rPr>
                        <a:t> انت يا مريم</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الحكيمة العفيفة</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القبة الثانية</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الكنز الروحى.</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82034">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Wounia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a:t>
                      </a:r>
                      <a:r>
                        <a:rPr kumimoji="0" lang="en-US" sz="4000" b="0" i="0" u="none" strike="noStrike" cap="none" normalizeH="0" baseline="0" dirty="0">
                          <a:ln>
                            <a:noFill/>
                          </a:ln>
                          <a:solidFill>
                            <a:srgbClr val="FFFF00"/>
                          </a:solidFill>
                          <a:effectLst/>
                          <a:latin typeface="Coptic1" pitchFamily="2" charset="0"/>
                          <a:cs typeface="Arial" charset="0"/>
                        </a:rPr>
                        <a:t> Maria:</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]cab/ </a:t>
                      </a:r>
                      <a:r>
                        <a:rPr kumimoji="0" lang="en-US" sz="4000" b="0" i="0" u="none" strike="noStrike" cap="none" normalizeH="0" baseline="0" dirty="0" err="1">
                          <a:ln>
                            <a:noFill/>
                          </a:ln>
                          <a:solidFill>
                            <a:srgbClr val="FFFF00"/>
                          </a:solidFill>
                          <a:effectLst/>
                          <a:latin typeface="Coptic1" pitchFamily="2" charset="0"/>
                          <a:cs typeface="Arial" charset="0"/>
                        </a:rPr>
                        <a:t>ouoh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n~cemne</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mahc~nou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n~c~k</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pia~ho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m~P~neumatikon</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1926542" name="Group 14"/>
          <p:cNvGraphicFramePr>
            <a:graphicFrameLocks noGrp="1"/>
          </p:cNvGraphicFramePr>
          <p:nvPr>
            <p:extLst>
              <p:ext uri="{D42A27DB-BD31-4B8C-83A1-F6EECF244321}">
                <p14:modId xmlns:p14="http://schemas.microsoft.com/office/powerpoint/2010/main" val="3687512578"/>
              </p:ext>
            </p:extLst>
          </p:nvPr>
        </p:nvGraphicFramePr>
        <p:xfrm>
          <a:off x="1028700" y="0"/>
          <a:ext cx="7086600" cy="781812"/>
        </p:xfrm>
        <a:graphic>
          <a:graphicData uri="http://schemas.openxmlformats.org/drawingml/2006/table">
            <a:tbl>
              <a:tblPr/>
              <a:tblGrid>
                <a:gridCol w="7086600">
                  <a:extLst>
                    <a:ext uri="{9D8B030D-6E8A-4147-A177-3AD203B41FA5}">
                      <a16:colId xmlns:a16="http://schemas.microsoft.com/office/drawing/2014/main" val="20000"/>
                    </a:ext>
                  </a:extLst>
                </a:gridCol>
              </a:tblGrid>
              <a:tr h="78181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Doxologies pour la </a:t>
                      </a:r>
                      <a:r>
                        <a:rPr kumimoji="0" lang="en-US" sz="1800" b="0" i="0" u="none" strike="noStrike" cap="none" normalizeH="0" baseline="0" dirty="0" err="1">
                          <a:ln>
                            <a:noFill/>
                          </a:ln>
                          <a:solidFill>
                            <a:schemeClr val="tx1"/>
                          </a:solidFill>
                          <a:effectLst/>
                          <a:latin typeface="Arial" charset="0"/>
                          <a:cs typeface="Arial" charset="0"/>
                        </a:rPr>
                        <a:t>Vierge</a:t>
                      </a:r>
                      <a:r>
                        <a:rPr kumimoji="0" lang="en-US" sz="1800" b="0" i="0" u="none" strike="noStrike" cap="none" normalizeH="0" baseline="0" dirty="0">
                          <a:ln>
                            <a:noFill/>
                          </a:ln>
                          <a:solidFill>
                            <a:schemeClr val="tx1"/>
                          </a:solidFill>
                          <a:effectLst/>
                          <a:latin typeface="Arial" charset="0"/>
                          <a:cs typeface="Arial" charset="0"/>
                        </a:rPr>
                        <a:t> Marie (Aube)</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ذكصولوجية</a:t>
                      </a:r>
                      <a:r>
                        <a:rPr kumimoji="0" lang="ar-EG" sz="2400" b="0" i="0" u="none" strike="noStrike" cap="none" normalizeH="0" baseline="0" dirty="0">
                          <a:ln>
                            <a:noFill/>
                          </a:ln>
                          <a:solidFill>
                            <a:schemeClr val="tx1"/>
                          </a:solidFill>
                          <a:effectLst/>
                          <a:latin typeface="Arial" charset="0"/>
                          <a:cs typeface="Arial" charset="0"/>
                        </a:rPr>
                        <a:t> العذراء ( بخور باكر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64C961F5-8A60-4F0A-B159-44F21C0A6311}"/>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texte, produit céramique, terre cuite, porcelaine&#10;&#10;Description générée automatiquement">
            <a:extLst>
              <a:ext uri="{FF2B5EF4-FFF2-40B4-BE49-F238E27FC236}">
                <a16:creationId xmlns:a16="http://schemas.microsoft.com/office/drawing/2014/main" id="{9F496EF9-6F5F-4FF9-A3AA-453F00877FA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91550" y="3478350"/>
            <a:ext cx="1576250" cy="1576250"/>
          </a:xfrm>
          <a:prstGeom prst="flowChartConnector">
            <a:avLst/>
          </a:prstGeom>
        </p:spPr>
      </p:pic>
    </p:spTree>
    <p:extLst>
      <p:ext uri="{BB962C8B-B14F-4D97-AF65-F5344CB8AC3E}">
        <p14:creationId xmlns:p14="http://schemas.microsoft.com/office/powerpoint/2010/main" val="463078864"/>
      </p:ext>
    </p:extLst>
  </p:cSld>
  <p:clrMapOvr>
    <a:masterClrMapping/>
  </p:clrMapOvr>
  <p:transition/>
</p:sld>
</file>

<file path=ppt/slides/slide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588A38E0-9DA7-42A5-94D5-AFCD26ED68BC}"/>
              </a:ext>
            </a:extLst>
          </p:cNvPr>
          <p:cNvSpPr/>
          <p:nvPr/>
        </p:nvSpPr>
        <p:spPr bwMode="auto">
          <a:xfrm>
            <a:off x="544068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0" name="Tableau 9">
            <a:extLst>
              <a:ext uri="{FF2B5EF4-FFF2-40B4-BE49-F238E27FC236}">
                <a16:creationId xmlns:a16="http://schemas.microsoft.com/office/drawing/2014/main" id="{16DCFC96-265A-4B74-AE94-D7B3F03F3088}"/>
              </a:ext>
            </a:extLst>
          </p:cNvPr>
          <p:cNvGraphicFramePr>
            <a:graphicFrameLocks noGrp="1"/>
          </p:cNvGraphicFramePr>
          <p:nvPr/>
        </p:nvGraphicFramePr>
        <p:xfrm>
          <a:off x="1524000" y="4227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177072966"/>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Dimanche des Rameaux </a:t>
                      </a:r>
                      <a:r>
                        <a:rPr lang="en-CA" sz="1800" b="0" dirty="0"/>
                        <a:t>–</a:t>
                      </a:r>
                      <a:r>
                        <a:rPr lang="ar-EG" sz="1800" b="0" dirty="0"/>
                        <a:t>أحد الشعانين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0183075"/>
                  </a:ext>
                </a:extLst>
              </a:tr>
            </a:tbl>
          </a:graphicData>
        </a:graphic>
      </p:graphicFrame>
      <p:graphicFrame>
        <p:nvGraphicFramePr>
          <p:cNvPr id="12" name="Group 40">
            <a:extLst>
              <a:ext uri="{FF2B5EF4-FFF2-40B4-BE49-F238E27FC236}">
                <a16:creationId xmlns:a16="http://schemas.microsoft.com/office/drawing/2014/main" id="{782AB15D-3D7C-43F3-B8E8-6AF47BDD2F6F}"/>
              </a:ext>
            </a:extLst>
          </p:cNvPr>
          <p:cNvGraphicFramePr>
            <a:graphicFrameLocks noGrp="1"/>
          </p:cNvGraphicFramePr>
          <p:nvPr>
            <p:extLst>
              <p:ext uri="{D42A27DB-BD31-4B8C-83A1-F6EECF244321}">
                <p14:modId xmlns:p14="http://schemas.microsoft.com/office/powerpoint/2010/main" val="2172610816"/>
              </p:ext>
            </p:extLst>
          </p:nvPr>
        </p:nvGraphicFramePr>
        <p:xfrm>
          <a:off x="0" y="564425"/>
          <a:ext cx="9144000" cy="4228377"/>
        </p:xfrm>
        <a:graphic>
          <a:graphicData uri="http://schemas.openxmlformats.org/drawingml/2006/table">
            <a:tbl>
              <a:tblPr/>
              <a:tblGrid>
                <a:gridCol w="4933950">
                  <a:extLst>
                    <a:ext uri="{9D8B030D-6E8A-4147-A177-3AD203B41FA5}">
                      <a16:colId xmlns:a16="http://schemas.microsoft.com/office/drawing/2014/main" val="20000"/>
                    </a:ext>
                  </a:extLst>
                </a:gridCol>
                <a:gridCol w="4210050">
                  <a:extLst>
                    <a:ext uri="{9D8B030D-6E8A-4147-A177-3AD203B41FA5}">
                      <a16:colId xmlns:a16="http://schemas.microsoft.com/office/drawing/2014/main" val="349773013"/>
                    </a:ext>
                  </a:extLst>
                </a:gridCol>
              </a:tblGrid>
              <a:tr h="147849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Nous adorons le Père, le Fils</a:t>
                      </a:r>
                      <a:br>
                        <a:rPr kumimoji="0" lang="fr-FR" sz="2400" b="0" i="0" u="none" strike="noStrike" cap="none" normalizeH="0" baseline="0" dirty="0">
                          <a:ln>
                            <a:noFill/>
                          </a:ln>
                          <a:solidFill>
                            <a:schemeClr val="tx1"/>
                          </a:solidFill>
                          <a:effectLst/>
                          <a:latin typeface="Arial" charset="0"/>
                          <a:cs typeface="Arial" pitchFamily="34" charset="0"/>
                        </a:rPr>
                      </a:br>
                      <a:r>
                        <a:rPr kumimoji="0" lang="fr-FR" sz="2400" b="0" i="0" u="none" strike="noStrike" cap="none" normalizeH="0" baseline="0" dirty="0">
                          <a:ln>
                            <a:noFill/>
                          </a:ln>
                          <a:solidFill>
                            <a:schemeClr val="tx1"/>
                          </a:solidFill>
                          <a:effectLst/>
                          <a:latin typeface="Arial" charset="0"/>
                          <a:cs typeface="Arial" pitchFamily="34" charset="0"/>
                        </a:rPr>
                        <a:t>Et le Saint-Esprit,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Trinité Sainte,</a:t>
                      </a:r>
                      <a:br>
                        <a:rPr kumimoji="0" lang="fr-FR" sz="2400" b="0" i="0" u="none" strike="noStrike" cap="none" normalizeH="0" baseline="0" dirty="0">
                          <a:ln>
                            <a:noFill/>
                          </a:ln>
                          <a:solidFill>
                            <a:schemeClr val="tx1"/>
                          </a:solidFill>
                          <a:effectLst/>
                          <a:latin typeface="Arial" charset="0"/>
                          <a:cs typeface="Arial" pitchFamily="34" charset="0"/>
                        </a:rPr>
                      </a:br>
                      <a:r>
                        <a:rPr kumimoji="0" lang="fr-FR" sz="2400" b="0" i="0" u="none" strike="noStrike" cap="none" normalizeH="0" baseline="0" dirty="0">
                          <a:ln>
                            <a:noFill/>
                          </a:ln>
                          <a:solidFill>
                            <a:schemeClr val="tx1"/>
                          </a:solidFill>
                          <a:effectLst/>
                          <a:latin typeface="Arial" charset="0"/>
                          <a:cs typeface="Arial" pitchFamily="34" charset="0"/>
                        </a:rPr>
                        <a:t>et consubstantielle.</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نسجد للآب والابن</a:t>
                      </a:r>
                      <a:br>
                        <a:rPr kumimoji="0" lang="fr-FR" altLang="zh-CN" sz="2400" b="0" i="0" u="none" strike="noStrike" cap="none" normalizeH="0" baseline="0" dirty="0">
                          <a:ln>
                            <a:noFill/>
                          </a:ln>
                          <a:solidFill>
                            <a:schemeClr val="tx1"/>
                          </a:solidFill>
                          <a:effectLst/>
                          <a:latin typeface="Arial" charset="0"/>
                          <a:cs typeface="Arial" charset="0"/>
                        </a:rPr>
                      </a:br>
                      <a:r>
                        <a:rPr kumimoji="0" lang="ar-SA" altLang="zh-CN" sz="2400" b="0" i="0" u="none" strike="noStrike" cap="none" normalizeH="0" baseline="0" dirty="0">
                          <a:ln>
                            <a:noFill/>
                          </a:ln>
                          <a:solidFill>
                            <a:schemeClr val="tx1"/>
                          </a:solidFill>
                          <a:effectLst/>
                          <a:latin typeface="Arial" charset="0"/>
                          <a:cs typeface="Arial" charset="0"/>
                        </a:rPr>
                        <a:t>والروح القدس</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الثالوث القد</a:t>
                      </a:r>
                      <a:r>
                        <a:rPr kumimoji="0" lang="ar-EG" altLang="zh-CN" sz="2400" b="0" i="0" u="none" strike="noStrike" cap="none" normalizeH="0" baseline="0" dirty="0">
                          <a:ln>
                            <a:noFill/>
                          </a:ln>
                          <a:solidFill>
                            <a:schemeClr val="tx1"/>
                          </a:solidFill>
                          <a:effectLst/>
                          <a:latin typeface="Arial" charset="0"/>
                          <a:cs typeface="Arial" charset="0"/>
                        </a:rPr>
                        <a:t>و</a:t>
                      </a:r>
                      <a:r>
                        <a:rPr kumimoji="0" lang="ar-SA" altLang="zh-CN" sz="2400" b="0" i="0" u="none" strike="noStrike" cap="none" normalizeH="0" baseline="0" dirty="0">
                          <a:ln>
                            <a:noFill/>
                          </a:ln>
                          <a:solidFill>
                            <a:schemeClr val="tx1"/>
                          </a:solidFill>
                          <a:effectLst/>
                          <a:latin typeface="Arial" charset="0"/>
                          <a:cs typeface="Arial" charset="0"/>
                        </a:rPr>
                        <a:t>س</a:t>
                      </a:r>
                      <a:br>
                        <a:rPr kumimoji="0" lang="fr-FR" altLang="zh-CN" sz="2400" b="0" i="0" u="none" strike="noStrike" cap="none" normalizeH="0" baseline="0" dirty="0">
                          <a:ln>
                            <a:noFill/>
                          </a:ln>
                          <a:solidFill>
                            <a:schemeClr val="tx1"/>
                          </a:solidFill>
                          <a:effectLst/>
                          <a:latin typeface="Arial" charset="0"/>
                          <a:cs typeface="Arial" charset="0"/>
                        </a:rPr>
                      </a:br>
                      <a:r>
                        <a:rPr kumimoji="0" lang="ar-SA" altLang="zh-CN" sz="2400" b="0" i="0" u="none" strike="noStrike" cap="none" normalizeH="0" baseline="0" dirty="0">
                          <a:ln>
                            <a:noFill/>
                          </a:ln>
                          <a:solidFill>
                            <a:schemeClr val="tx1"/>
                          </a:solidFill>
                          <a:effectLst/>
                          <a:latin typeface="Arial" charset="0"/>
                          <a:cs typeface="Arial" charset="0"/>
                        </a:rPr>
                        <a:t>المساوي في الجوهر</a:t>
                      </a:r>
                      <a:endParaRPr kumimoji="0" lang="ar-EG" altLang="zh-CN"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360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T</a:t>
                      </a:r>
                      <a:r>
                        <a:rPr kumimoji="0" lang="en-US" sz="4000" b="0" i="0" u="none" strike="noStrike" cap="none" normalizeH="0" baseline="0" dirty="0" err="1">
                          <a:ln>
                            <a:noFill/>
                          </a:ln>
                          <a:solidFill>
                            <a:srgbClr val="FFFF00"/>
                          </a:solidFill>
                          <a:effectLst/>
                          <a:latin typeface="Coptic1" pitchFamily="2" charset="0"/>
                          <a:cs typeface="Arial" charset="0"/>
                        </a:rPr>
                        <a: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m~V~iwt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P~s/</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t~riac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n~o~mooucioc</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27380954"/>
      </p:ext>
    </p:extLst>
  </p:cSld>
  <p:clrMapOvr>
    <a:masterClrMapping/>
  </p:clrMapOvr>
  <p:transition/>
</p:sld>
</file>

<file path=ppt/slides/slide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89784" name="Group 56"/>
          <p:cNvGraphicFramePr>
            <a:graphicFrameLocks noGrp="1"/>
          </p:cNvGraphicFramePr>
          <p:nvPr/>
        </p:nvGraphicFramePr>
        <p:xfrm>
          <a:off x="0" y="268879"/>
          <a:ext cx="9144000" cy="4339671"/>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830692522"/>
                    </a:ext>
                  </a:extLst>
                </a:gridCol>
              </a:tblGrid>
              <a:tr h="1832691">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l’Église,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la maison des anges.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la vierge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qui a enfanté notre Sauveur.</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للكنيسة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بيت الملائكة</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 السلام للعذراء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التي ولدت مخلصنا</a:t>
                      </a:r>
                      <a:endParaRPr kumimoji="0" lang="ar-EG" altLang="zh-CN"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16234">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niaggeloc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e~tacmec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Pencwt</a:t>
                      </a:r>
                      <a:r>
                        <a:rPr kumimoji="0" lang="en-US" sz="4000" b="0" i="0" u="none" strike="noStrike" cap="none" normalizeH="0" baseline="0" dirty="0">
                          <a:ln>
                            <a:noFill/>
                          </a:ln>
                          <a:solidFill>
                            <a:srgbClr val="FFFF00"/>
                          </a:solidFill>
                          <a:effectLst/>
                          <a:latin typeface="Coptic1" pitchFamily="2" charset="0"/>
                          <a:cs typeface="Arial" charset="0"/>
                        </a:rPr>
                        <a:t>/r.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26" name="Action Button: Custom 3">
            <a:hlinkClick r:id="rId3" action="ppaction://hlinksldjump" highlightClick="1"/>
            <a:extLst>
              <a:ext uri="{FF2B5EF4-FFF2-40B4-BE49-F238E27FC236}">
                <a16:creationId xmlns:a16="http://schemas.microsoft.com/office/drawing/2014/main" id="{C4BBE3CE-E713-482D-A402-6E4ED909C0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0712662"/>
      </p:ext>
    </p:extLst>
  </p:cSld>
  <p:clrMapOvr>
    <a:masterClrMapping/>
  </p:clrMapOvr>
  <p:transition/>
</p:sld>
</file>

<file path=ppt/slides/slide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10273" name="Group 33"/>
          <p:cNvGraphicFramePr>
            <a:graphicFrameLocks noGrp="1"/>
          </p:cNvGraphicFramePr>
          <p:nvPr>
            <p:extLst>
              <p:ext uri="{D42A27DB-BD31-4B8C-83A1-F6EECF244321}">
                <p14:modId xmlns:p14="http://schemas.microsoft.com/office/powerpoint/2010/main" val="3730487189"/>
              </p:ext>
            </p:extLst>
          </p:nvPr>
        </p:nvGraphicFramePr>
        <p:xfrm>
          <a:off x="0" y="510388"/>
          <a:ext cx="9144000" cy="4258462"/>
        </p:xfrm>
        <a:graphic>
          <a:graphicData uri="http://schemas.openxmlformats.org/drawingml/2006/table">
            <a:tbl>
              <a:tblPr/>
              <a:tblGrid>
                <a:gridCol w="5289918">
                  <a:extLst>
                    <a:ext uri="{9D8B030D-6E8A-4147-A177-3AD203B41FA5}">
                      <a16:colId xmlns:a16="http://schemas.microsoft.com/office/drawing/2014/main" val="20000"/>
                    </a:ext>
                  </a:extLst>
                </a:gridCol>
                <a:gridCol w="3854082">
                  <a:extLst>
                    <a:ext uri="{9D8B030D-6E8A-4147-A177-3AD203B41FA5}">
                      <a16:colId xmlns:a16="http://schemas.microsoft.com/office/drawing/2014/main" val="20001"/>
                    </a:ext>
                  </a:extLst>
                </a:gridCol>
              </a:tblGrid>
              <a:tr h="182006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Hosanna au plus haut des cieux, voici le Roi d'Israël,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béni soit celui qui vient au nom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du Seigneur des puissances.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أوصنا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الأعالى</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هو ملك إسرائيل.</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مبارك </a:t>
                      </a:r>
                      <a:r>
                        <a:rPr kumimoji="0" lang="ar-SA" sz="2800" b="0" i="0" u="none" strike="noStrike" cap="none" normalizeH="0" baseline="0" dirty="0" err="1">
                          <a:ln>
                            <a:noFill/>
                          </a:ln>
                          <a:solidFill>
                            <a:schemeClr val="tx1"/>
                          </a:solidFill>
                          <a:effectLst/>
                          <a:latin typeface="Arial" charset="0"/>
                          <a:cs typeface="Arial" charset="0"/>
                        </a:rPr>
                        <a:t>الآتى</a:t>
                      </a:r>
                      <a:r>
                        <a:rPr kumimoji="0" lang="ar-SA" sz="2800" b="0" i="0" u="none" strike="noStrike" cap="none" normalizeH="0" baseline="0" dirty="0">
                          <a:ln>
                            <a:noFill/>
                          </a:ln>
                          <a:solidFill>
                            <a:schemeClr val="tx1"/>
                          </a:solidFill>
                          <a:effectLst/>
                          <a:latin typeface="Arial" charset="0"/>
                          <a:cs typeface="Arial" charset="0"/>
                        </a:rPr>
                        <a:t> باسم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رب القوات.</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6209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W</a:t>
                      </a:r>
                      <a:r>
                        <a:rPr kumimoji="0" lang="en-US" sz="4000" b="0" i="0" u="none" strike="noStrike" cap="none" normalizeH="0" baseline="0" dirty="0" err="1">
                          <a:ln>
                            <a:noFill/>
                          </a:ln>
                          <a:solidFill>
                            <a:srgbClr val="FFFF00"/>
                          </a:solidFill>
                          <a:effectLst/>
                          <a:latin typeface="Coptic1" panose="020B0604020202020204"/>
                          <a:cs typeface="Arial" charset="0"/>
                        </a:rPr>
                        <a:t>canna</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qen</a:t>
                      </a:r>
                      <a:r>
                        <a:rPr kumimoji="0" lang="en-US" sz="4000" b="0" i="0" u="none" strike="noStrike" cap="none" normalizeH="0" baseline="0" dirty="0">
                          <a:ln>
                            <a:noFill/>
                          </a:ln>
                          <a:solidFill>
                            <a:srgbClr val="FFFF00"/>
                          </a:solidFill>
                          <a:effectLst/>
                          <a:latin typeface="Coptic1" panose="020B0604020202020204"/>
                          <a:cs typeface="Arial" charset="0"/>
                        </a:rPr>
                        <a:t> n/et[</a:t>
                      </a:r>
                      <a:r>
                        <a:rPr kumimoji="0" lang="en-US" sz="4000" b="0" i="0" u="none" strike="noStrike" cap="none" normalizeH="0" baseline="0" dirty="0" err="1">
                          <a:ln>
                            <a:noFill/>
                          </a:ln>
                          <a:solidFill>
                            <a:srgbClr val="FFFF00"/>
                          </a:solidFill>
                          <a:effectLst/>
                          <a:latin typeface="Coptic1" panose="020B0604020202020204"/>
                          <a:cs typeface="Arial" charset="0"/>
                        </a:rPr>
                        <a:t>oci</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vai</a:t>
                      </a:r>
                      <a:r>
                        <a:rPr kumimoji="0" lang="en-US" sz="4000" b="0" i="0" u="none" strike="noStrike" cap="none" normalizeH="0" baseline="0" dirty="0">
                          <a:ln>
                            <a:noFill/>
                          </a:ln>
                          <a:solidFill>
                            <a:srgbClr val="FFFF00"/>
                          </a:solidFill>
                          <a:effectLst/>
                          <a:latin typeface="Coptic1" panose="020B0604020202020204"/>
                          <a:cs typeface="Arial" charset="0"/>
                        </a:rPr>
                        <a:t> pe </a:t>
                      </a:r>
                      <a:r>
                        <a:rPr kumimoji="0" lang="en-US" sz="4000" b="0" i="0" u="none" strike="noStrike" cap="none" normalizeH="0" baseline="0" dirty="0" err="1">
                          <a:ln>
                            <a:noFill/>
                          </a:ln>
                          <a:solidFill>
                            <a:srgbClr val="FFFF00"/>
                          </a:solidFill>
                          <a:effectLst/>
                          <a:latin typeface="Coptic1" panose="020B0604020202020204"/>
                          <a:cs typeface="Arial" charset="0"/>
                        </a:rPr>
                        <a:t>p~ouro</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m~pIcra</a:t>
                      </a:r>
                      <a:r>
                        <a:rPr kumimoji="0" lang="en-US" sz="4000" b="0" i="0" u="none" strike="noStrike" cap="none" normalizeH="0" baseline="0" dirty="0">
                          <a:ln>
                            <a:noFill/>
                          </a:ln>
                          <a:solidFill>
                            <a:srgbClr val="FFFF00"/>
                          </a:solidFill>
                          <a:effectLst/>
                          <a:latin typeface="Coptic1" panose="020B0604020202020204"/>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f~c~marwout</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n~je</a:t>
                      </a:r>
                      <a:r>
                        <a:rPr kumimoji="0" lang="en-US" sz="4000" b="0" i="0" u="none" strike="noStrike" cap="none" normalizeH="0" baseline="0" dirty="0">
                          <a:ln>
                            <a:noFill/>
                          </a:ln>
                          <a:solidFill>
                            <a:srgbClr val="FFFF00"/>
                          </a:solidFill>
                          <a:effectLst/>
                          <a:latin typeface="Coptic1" panose="020B0604020202020204"/>
                          <a:cs typeface="Arial" charset="0"/>
                        </a:rPr>
                        <a:t> v/</a:t>
                      </a:r>
                      <a:r>
                        <a:rPr kumimoji="0" lang="en-US" sz="4000" b="0" i="0" u="none" strike="noStrike" cap="none" normalizeH="0" baseline="0" dirty="0" err="1">
                          <a:ln>
                            <a:noFill/>
                          </a:ln>
                          <a:solidFill>
                            <a:srgbClr val="FFFF00"/>
                          </a:solidFill>
                          <a:effectLst/>
                          <a:latin typeface="Coptic1" panose="020B0604020202020204"/>
                          <a:cs typeface="Arial" charset="0"/>
                        </a:rPr>
                        <a:t>eyn</a:t>
                      </a:r>
                      <a:r>
                        <a:rPr kumimoji="0" lang="en-US" sz="4000" b="0" i="0" u="none" strike="noStrike" cap="none" normalizeH="0" baseline="0" dirty="0">
                          <a:ln>
                            <a:noFill/>
                          </a:ln>
                          <a:solidFill>
                            <a:srgbClr val="FFFF00"/>
                          </a:solidFill>
                          <a:effectLst/>
                          <a:latin typeface="Coptic1" panose="020B0604020202020204"/>
                          <a:cs typeface="Arial" charset="0"/>
                        </a:rPr>
                        <a:t>/</a:t>
                      </a:r>
                      <a:r>
                        <a:rPr kumimoji="0" lang="en-US" sz="4000" b="0" i="0" u="none" strike="noStrike" cap="none" normalizeH="0" baseline="0" dirty="0" err="1">
                          <a:ln>
                            <a:noFill/>
                          </a:ln>
                          <a:solidFill>
                            <a:srgbClr val="FFFF00"/>
                          </a:solidFill>
                          <a:effectLst/>
                          <a:latin typeface="Coptic1" panose="020B0604020202020204"/>
                          <a:cs typeface="Arial" charset="0"/>
                        </a:rPr>
                        <a:t>ou</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qen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v~ran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m~Po#c</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n~te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nijom</a:t>
                      </a:r>
                      <a:endParaRPr kumimoji="0" lang="en-US" sz="4000" b="0" i="0" u="none" strike="noStrike" cap="none" normalizeH="0" baseline="0" dirty="0">
                        <a:ln>
                          <a:noFill/>
                        </a:ln>
                        <a:solidFill>
                          <a:srgbClr val="FFFF00"/>
                        </a:solidFill>
                        <a:effectLst/>
                        <a:latin typeface="Coptic1" panose="020B0604020202020204"/>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669791FB-57C7-4D70-AE15-F36E0DEE7DDB}"/>
              </a:ext>
            </a:extLst>
          </p:cNvPr>
          <p:cNvGraphicFramePr>
            <a:graphicFrameLocks noGrp="1"/>
          </p:cNvGraphicFramePr>
          <p:nvPr/>
        </p:nvGraphicFramePr>
        <p:xfrm>
          <a:off x="1524000" y="4227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177072966"/>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Dimanche des Rameaux </a:t>
                      </a:r>
                      <a:r>
                        <a:rPr lang="en-CA" sz="1800" b="0" dirty="0"/>
                        <a:t>–</a:t>
                      </a:r>
                      <a:r>
                        <a:rPr lang="ar-EG" sz="1800" b="0" dirty="0"/>
                        <a:t>أحد الشعانين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0183075"/>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906067A3-A702-444D-BA14-97C5A48BDF5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61247761"/>
      </p:ext>
    </p:extLst>
  </p:cSld>
  <p:clrMapOvr>
    <a:masterClrMapping/>
  </p:clrMapOvr>
  <p:transition/>
</p:sld>
</file>

<file path=ppt/slides/slide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12306" name="Group 18"/>
          <p:cNvGraphicFramePr>
            <a:graphicFrameLocks noGrp="1"/>
          </p:cNvGraphicFramePr>
          <p:nvPr>
            <p:extLst>
              <p:ext uri="{D42A27DB-BD31-4B8C-83A1-F6EECF244321}">
                <p14:modId xmlns:p14="http://schemas.microsoft.com/office/powerpoint/2010/main" val="2712145712"/>
              </p:ext>
            </p:extLst>
          </p:nvPr>
        </p:nvGraphicFramePr>
        <p:xfrm>
          <a:off x="0" y="155702"/>
          <a:ext cx="9144000" cy="4594098"/>
        </p:xfrm>
        <a:graphic>
          <a:graphicData uri="http://schemas.openxmlformats.org/drawingml/2006/table">
            <a:tbl>
              <a:tblPr/>
              <a:tblGrid>
                <a:gridCol w="5594350">
                  <a:extLst>
                    <a:ext uri="{9D8B030D-6E8A-4147-A177-3AD203B41FA5}">
                      <a16:colId xmlns:a16="http://schemas.microsoft.com/office/drawing/2014/main" val="20000"/>
                    </a:ext>
                  </a:extLst>
                </a:gridCol>
                <a:gridCol w="3549650">
                  <a:extLst>
                    <a:ext uri="{9D8B030D-6E8A-4147-A177-3AD203B41FA5}">
                      <a16:colId xmlns:a16="http://schemas.microsoft.com/office/drawing/2014/main" val="20001"/>
                    </a:ext>
                  </a:extLst>
                </a:gridCol>
              </a:tblGrid>
              <a:tr h="215569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300" b="0" i="0" u="none" strike="noStrike" kern="1200" baseline="0" dirty="0">
                          <a:solidFill>
                            <a:schemeClr val="tx1"/>
                          </a:solidFill>
                          <a:latin typeface="+mn-lt"/>
                          <a:ea typeface="+mn-ea"/>
                          <a:cs typeface="+mn-cs"/>
                        </a:rPr>
                        <a:t>Celui qui siège au-dessus des chérubins, est monté sur un ânon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300" b="0" i="0" u="none" strike="noStrike" kern="1200" baseline="0" dirty="0">
                          <a:solidFill>
                            <a:schemeClr val="tx1"/>
                          </a:solidFill>
                          <a:latin typeface="+mn-lt"/>
                          <a:ea typeface="+mn-ea"/>
                          <a:cs typeface="+mn-cs"/>
                        </a:rPr>
                        <a:t>et Il est entré à Jérusalem.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300" b="0" i="0" u="none" strike="noStrike" kern="1200" baseline="0" dirty="0">
                          <a:solidFill>
                            <a:schemeClr val="tx1"/>
                          </a:solidFill>
                          <a:latin typeface="+mn-lt"/>
                          <a:ea typeface="+mn-ea"/>
                          <a:cs typeface="+mn-cs"/>
                        </a:rPr>
                        <a:t>Quelle grande humilité! </a:t>
                      </a:r>
                      <a:endParaRPr kumimoji="0" lang="en-US" sz="23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الجالس على </a:t>
                      </a:r>
                      <a:r>
                        <a:rPr kumimoji="0" lang="ar-SA" sz="2800" b="0" i="0" u="none" strike="noStrike" cap="none" normalizeH="0" baseline="0" dirty="0" err="1">
                          <a:ln>
                            <a:noFill/>
                          </a:ln>
                          <a:solidFill>
                            <a:schemeClr val="tx1"/>
                          </a:solidFill>
                          <a:effectLst/>
                          <a:latin typeface="Arial" charset="0"/>
                          <a:cs typeface="Arial" charset="0"/>
                        </a:rPr>
                        <a:t>الشاروبيم</a:t>
                      </a:r>
                      <a:r>
                        <a:rPr kumimoji="0" lang="ar-SA" sz="2800" b="0" i="0" u="none" strike="noStrike" cap="none" normalizeH="0" baseline="0" dirty="0">
                          <a:ln>
                            <a:noFill/>
                          </a:ln>
                          <a:solidFill>
                            <a:schemeClr val="tx1"/>
                          </a:solidFill>
                          <a:effectLst/>
                          <a:latin typeface="Arial" charset="0"/>
                          <a:cs typeface="Arial" charset="0"/>
                        </a:rPr>
                        <a:t> ركب على أتان</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ودخل إلى أورشليم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ما هو هذا التواضع العظيم.</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288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V/</a:t>
                      </a:r>
                      <a:r>
                        <a:rPr kumimoji="0" lang="en-US" sz="4000" b="0" i="0" u="none" strike="noStrike" cap="none" normalizeH="0" baseline="0" dirty="0" err="1">
                          <a:ln>
                            <a:noFill/>
                          </a:ln>
                          <a:solidFill>
                            <a:srgbClr val="FFFF00"/>
                          </a:solidFill>
                          <a:effectLst/>
                          <a:latin typeface="Coptic1" panose="020B0604020202020204"/>
                          <a:cs typeface="Arial" charset="0"/>
                        </a:rPr>
                        <a:t>ethemci</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hijen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ni</a:t>
                      </a:r>
                      <a:r>
                        <a:rPr kumimoji="0" lang="en-US" sz="4000" b="0" i="0" u="none" strike="noStrike" cap="none" normalizeH="0" baseline="0" dirty="0">
                          <a:ln>
                            <a:noFill/>
                          </a:ln>
                          <a:solidFill>
                            <a:srgbClr val="FFFF00"/>
                          </a:solidFill>
                          <a:effectLst/>
                          <a:latin typeface="Coptic1" panose="020B0604020202020204"/>
                          <a:cs typeface="Arial" charset="0"/>
                        </a:rPr>
                        <a:t>&lt;</a:t>
                      </a:r>
                      <a:r>
                        <a:rPr kumimoji="0" lang="en-US" sz="4000" b="0" i="0" u="none" strike="noStrike" cap="none" normalizeH="0" baseline="0" dirty="0" err="1">
                          <a:ln>
                            <a:noFill/>
                          </a:ln>
                          <a:solidFill>
                            <a:srgbClr val="FFFF00"/>
                          </a:solidFill>
                          <a:effectLst/>
                          <a:latin typeface="Coptic1" panose="020B0604020202020204"/>
                          <a:cs typeface="Arial" charset="0"/>
                        </a:rPr>
                        <a:t>eroubim</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aftalof</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e~oue~w</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afse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e~qoun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e~Ieroucal</a:t>
                      </a:r>
                      <a:r>
                        <a:rPr kumimoji="0" lang="en-US" sz="4000" b="0" i="0" u="none" strike="noStrike" cap="none" normalizeH="0" baseline="0" dirty="0">
                          <a:ln>
                            <a:noFill/>
                          </a:ln>
                          <a:solidFill>
                            <a:srgbClr val="FFFF00"/>
                          </a:solidFill>
                          <a:effectLst/>
                          <a:latin typeface="Coptic1" panose="020B0604020202020204"/>
                          <a:cs typeface="Arial" charset="0"/>
                        </a:rPr>
                        <a:t>/m:</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oupe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painis</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n~yebio</a:t>
                      </a:r>
                      <a:r>
                        <a:rPr kumimoji="0" lang="en-US" sz="4000" b="0" i="0" u="none" strike="noStrike" cap="none" normalizeH="0" baseline="0" dirty="0">
                          <a:ln>
                            <a:noFill/>
                          </a:ln>
                          <a:solidFill>
                            <a:srgbClr val="FFFF00"/>
                          </a:solidFill>
                          <a:effectLst/>
                          <a:latin typeface="Coptic1" panose="020B0604020202020204"/>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476F30D2-0783-49BB-A6AE-A9DDB61E4D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15">
            <a:hlinkClick r:id="rId4" action="ppaction://hlinksldjump" highlightClick="1"/>
            <a:extLst>
              <a:ext uri="{FF2B5EF4-FFF2-40B4-BE49-F238E27FC236}">
                <a16:creationId xmlns:a16="http://schemas.microsoft.com/office/drawing/2014/main" id="{2977AA78-43EF-4BFF-A55F-8175CCEAC646}"/>
              </a:ext>
            </a:extLst>
          </p:cNvPr>
          <p:cNvSpPr>
            <a:spLocks noChangeArrowheads="1"/>
          </p:cNvSpPr>
          <p:nvPr/>
        </p:nvSpPr>
        <p:spPr bwMode="auto">
          <a:xfrm>
            <a:off x="7396480" y="4551680"/>
            <a:ext cx="1747520" cy="59182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rtl="1" fontAlgn="base">
              <a:lnSpc>
                <a:spcPct val="80000"/>
              </a:lnSpc>
              <a:spcBef>
                <a:spcPct val="0"/>
              </a:spcBef>
              <a:spcAft>
                <a:spcPct val="0"/>
              </a:spcAft>
              <a:defRPr/>
            </a:pPr>
            <a:r>
              <a:rPr lang="en-CA" sz="1400" dirty="0" err="1">
                <a:latin typeface="Arial" charset="0"/>
                <a:cs typeface="Arial" charset="0"/>
              </a:rPr>
              <a:t>Vierge</a:t>
            </a:r>
            <a:r>
              <a:rPr lang="en-CA" sz="1400" dirty="0">
                <a:latin typeface="Arial" charset="0"/>
                <a:cs typeface="Arial" charset="0"/>
              </a:rPr>
              <a:t> Marie</a:t>
            </a:r>
          </a:p>
          <a:p>
            <a:pPr lvl="0" algn="ctr" defTabSz="914400" rtl="1" fontAlgn="base">
              <a:lnSpc>
                <a:spcPct val="80000"/>
              </a:lnSpc>
              <a:spcBef>
                <a:spcPct val="0"/>
              </a:spcBef>
              <a:spcAft>
                <a:spcPct val="0"/>
              </a:spcAft>
              <a:defRPr/>
            </a:pPr>
            <a:r>
              <a:rPr kumimoji="0" lang="fr-FR" sz="1400" b="0" i="0" u="none" strike="noStrike" cap="none" normalizeH="0" baseline="0" dirty="0">
                <a:ln>
                  <a:noFill/>
                </a:ln>
                <a:effectLst/>
                <a:latin typeface="Coptic1" pitchFamily="2" charset="0"/>
                <a:cs typeface="Arial" charset="0"/>
              </a:rPr>
              <a:t>&lt;</a:t>
            </a:r>
            <a:r>
              <a:rPr kumimoji="0" lang="fr-FR" sz="1400" b="0" i="0" u="none" strike="noStrike" cap="none" normalizeH="0" baseline="0" dirty="0" err="1">
                <a:ln>
                  <a:noFill/>
                </a:ln>
                <a:effectLst/>
                <a:latin typeface="Coptic1" pitchFamily="2" charset="0"/>
                <a:cs typeface="Arial" charset="0"/>
              </a:rPr>
              <a:t>ere</a:t>
            </a:r>
            <a:r>
              <a:rPr kumimoji="0" lang="fr-FR" sz="1400" b="0" i="0" u="none" strike="noStrike" cap="none" normalizeH="0" baseline="0" dirty="0">
                <a:ln>
                  <a:noFill/>
                </a:ln>
                <a:effectLst/>
                <a:latin typeface="Coptic1" pitchFamily="2" charset="0"/>
                <a:cs typeface="Arial" charset="0"/>
              </a:rPr>
              <a:t> ne Maria</a:t>
            </a:r>
            <a:endParaRPr lang="en-CA" sz="1400" dirty="0">
              <a:latin typeface="Arial" charset="0"/>
              <a:cs typeface="Arial" charset="0"/>
            </a:endParaRPr>
          </a:p>
          <a:p>
            <a:pPr lvl="0" algn="ctr" defTabSz="914400" rtl="1" fontAlgn="base">
              <a:lnSpc>
                <a:spcPct val="80000"/>
              </a:lnSpc>
              <a:spcBef>
                <a:spcPct val="0"/>
              </a:spcBef>
              <a:spcAft>
                <a:spcPct val="0"/>
              </a:spcAft>
              <a:defRPr/>
            </a:pPr>
            <a:r>
              <a:rPr kumimoji="0" lang="ar-EG" sz="1400" b="0" i="0" u="none" strike="noStrike" cap="none" normalizeH="0" baseline="0" dirty="0">
                <a:ln>
                  <a:noFill/>
                </a:ln>
                <a:effectLst/>
                <a:latin typeface="Arial" charset="0"/>
                <a:cs typeface="Arial" charset="0"/>
              </a:rPr>
              <a:t>العذراء</a:t>
            </a:r>
            <a:endParaRPr lang="en-CA" sz="1400" dirty="0">
              <a:latin typeface="Arial" charset="0"/>
              <a:cs typeface="Arial" charset="0"/>
            </a:endParaRPr>
          </a:p>
        </p:txBody>
      </p:sp>
    </p:spTree>
    <p:extLst>
      <p:ext uri="{BB962C8B-B14F-4D97-AF65-F5344CB8AC3E}">
        <p14:creationId xmlns:p14="http://schemas.microsoft.com/office/powerpoint/2010/main" val="184750198"/>
      </p:ext>
    </p:extLst>
  </p:cSld>
  <p:clrMapOvr>
    <a:masterClrMapping/>
  </p:clrMapOvr>
  <p:transition/>
</p:sld>
</file>

<file path=ppt/slides/slide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1545474404"/>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1470164802"/>
      </p:ext>
    </p:extLst>
  </p:cSld>
  <p:clrMapOvr>
    <a:masterClrMapping/>
  </p:clrMapOvr>
  <p:transition/>
</p:sld>
</file>

<file path=ppt/slides/slide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24160415"/>
      </p:ext>
    </p:extLst>
  </p:cSld>
  <p:clrMapOvr>
    <a:masterClrMapping/>
  </p:clrMapOvr>
  <p:transition/>
</p:sld>
</file>

<file path=ppt/slides/slide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56777532"/>
      </p:ext>
    </p:extLst>
  </p:cSld>
  <p:clrMapOvr>
    <a:masterClrMapping/>
  </p:clrMapOvr>
  <p:transition/>
</p:sld>
</file>

<file path=ppt/slides/slide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32154740"/>
      </p:ext>
    </p:extLst>
  </p:cSld>
  <p:clrMapOvr>
    <a:masterClrMapping/>
  </p:clrMapOvr>
  <p:transition/>
</p:sld>
</file>

<file path=ppt/slides/slide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1388777927"/>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84081455"/>
      </p:ext>
    </p:extLst>
  </p:cSld>
  <p:clrMapOvr>
    <a:masterClrMapping/>
  </p:clrMapOvr>
  <p:transition/>
</p:sld>
</file>

<file path=ppt/slides/slide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extLst>
              <p:ext uri="{D42A27DB-BD31-4B8C-83A1-F6EECF244321}">
                <p14:modId xmlns:p14="http://schemas.microsoft.com/office/powerpoint/2010/main" val="3875763108"/>
              </p:ext>
            </p:extLst>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vins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067649330"/>
      </p:ext>
    </p:extLst>
  </p:cSld>
  <p:clrMapOvr>
    <a:masterClrMapping/>
  </p:clrMapOvr>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28610" name="Group 34"/>
          <p:cNvGraphicFramePr>
            <a:graphicFrameLocks noGrp="1"/>
          </p:cNvGraphicFramePr>
          <p:nvPr>
            <p:extLst>
              <p:ext uri="{D42A27DB-BD31-4B8C-83A1-F6EECF244321}">
                <p14:modId xmlns:p14="http://schemas.microsoft.com/office/powerpoint/2010/main" val="639262981"/>
              </p:ext>
            </p:extLst>
          </p:nvPr>
        </p:nvGraphicFramePr>
        <p:xfrm>
          <a:off x="0" y="57150"/>
          <a:ext cx="9144000" cy="4818888"/>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879092">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C’est toi la Colombe pure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Qui annonça la Nouvelle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travers toute la terre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Nous donna fruits de l’Esprit</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اليمامة النقية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التى نادت فى ارضنا وأينعت لنا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ثمرة الروح.</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romp~sal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n~kayaroc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y/</a:t>
                      </a:r>
                      <a:r>
                        <a:rPr kumimoji="0" lang="en-US" sz="4000" b="0" i="0" u="none" strike="noStrike" cap="none" normalizeH="0" baseline="0" dirty="0" err="1">
                          <a:ln>
                            <a:noFill/>
                          </a:ln>
                          <a:solidFill>
                            <a:srgbClr val="FFFF00"/>
                          </a:solidFill>
                          <a:effectLst/>
                          <a:latin typeface="Coptic1" pitchFamily="2" charset="0"/>
                          <a:cs typeface="Arial" charset="0"/>
                        </a:rPr>
                        <a:t>e~tacmou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penkahi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ouoh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acviri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n~oukarpoc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produit céramique, terre cuite, porcelaine&#10;&#10;Description générée automatiquement">
            <a:extLst>
              <a:ext uri="{FF2B5EF4-FFF2-40B4-BE49-F238E27FC236}">
                <a16:creationId xmlns:a16="http://schemas.microsoft.com/office/drawing/2014/main" id="{EF35DA75-BC75-498A-B51D-6C231D6472D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70800" y="3657600"/>
            <a:ext cx="1397000" cy="1397000"/>
          </a:xfrm>
          <a:prstGeom prst="flowChartConnector">
            <a:avLst/>
          </a:prstGeom>
        </p:spPr>
      </p:pic>
    </p:spTree>
    <p:extLst>
      <p:ext uri="{BB962C8B-B14F-4D97-AF65-F5344CB8AC3E}">
        <p14:creationId xmlns:p14="http://schemas.microsoft.com/office/powerpoint/2010/main" val="1074607575"/>
      </p:ext>
    </p:extLst>
  </p:cSld>
  <p:clrMapOvr>
    <a:masterClrMapping/>
  </p:clrMapOvr>
  <p:transition/>
</p:sld>
</file>

<file path=ppt/slides/slide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14537299"/>
      </p:ext>
    </p:extLst>
  </p:cSld>
  <p:clrMapOvr>
    <a:masterClrMapping/>
  </p:clrMapOvr>
  <p:transition/>
</p:sld>
</file>

<file path=ppt/slides/slide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87720" name="Group 40"/>
          <p:cNvGraphicFramePr>
            <a:graphicFrameLocks noGrp="1"/>
          </p:cNvGraphicFramePr>
          <p:nvPr/>
        </p:nvGraphicFramePr>
        <p:xfrm>
          <a:off x="0" y="597369"/>
          <a:ext cx="9144000" cy="4374681"/>
        </p:xfrm>
        <a:graphic>
          <a:graphicData uri="http://schemas.openxmlformats.org/drawingml/2006/table">
            <a:tbl>
              <a:tblPr/>
              <a:tblGrid>
                <a:gridCol w="4933950">
                  <a:extLst>
                    <a:ext uri="{9D8B030D-6E8A-4147-A177-3AD203B41FA5}">
                      <a16:colId xmlns:a16="http://schemas.microsoft.com/office/drawing/2014/main" val="20000"/>
                    </a:ext>
                  </a:extLst>
                </a:gridCol>
                <a:gridCol w="4210050">
                  <a:extLst>
                    <a:ext uri="{9D8B030D-6E8A-4147-A177-3AD203B41FA5}">
                      <a16:colId xmlns:a16="http://schemas.microsoft.com/office/drawing/2014/main" val="349773013"/>
                    </a:ext>
                  </a:extLst>
                </a:gridCol>
              </a:tblGrid>
              <a:tr h="147849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Nous nous prosternons devant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Le Père, le Fils, l’Esprit-Saint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Et salut à l’Eglise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C’est la maison des anges.</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نسجد للآب والابن،</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 والروح القدس.</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 السلام للكنيسة،</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 بيت الملائكة.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360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T</a:t>
                      </a:r>
                      <a:r>
                        <a:rPr kumimoji="0" lang="en-US" sz="4000" b="0" i="0" u="none" strike="noStrike" cap="none" normalizeH="0" baseline="0" dirty="0" err="1">
                          <a:ln>
                            <a:noFill/>
                          </a:ln>
                          <a:solidFill>
                            <a:srgbClr val="FFFF00"/>
                          </a:solidFill>
                          <a:effectLst/>
                          <a:latin typeface="Coptic1" pitchFamily="2" charset="0"/>
                          <a:cs typeface="Arial" charset="0"/>
                        </a:rPr>
                        <a: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m~V~iwt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P~s/</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niaggeloc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588A38E0-9DA7-42A5-94D5-AFCD26ED68BC}"/>
              </a:ext>
            </a:extLst>
          </p:cNvPr>
          <p:cNvSpPr/>
          <p:nvPr/>
        </p:nvSpPr>
        <p:spPr bwMode="auto">
          <a:xfrm>
            <a:off x="641604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7" name="Tableau 6">
            <a:extLst>
              <a:ext uri="{FF2B5EF4-FFF2-40B4-BE49-F238E27FC236}">
                <a16:creationId xmlns:a16="http://schemas.microsoft.com/office/drawing/2014/main" id="{A57207AA-1E58-457C-8551-6F2045304037}"/>
              </a:ext>
            </a:extLst>
          </p:cNvPr>
          <p:cNvGraphicFramePr>
            <a:graphicFrameLocks noGrp="1"/>
          </p:cNvGraphicFramePr>
          <p:nvPr>
            <p:extLst>
              <p:ext uri="{D42A27DB-BD31-4B8C-83A1-F6EECF244321}">
                <p14:modId xmlns:p14="http://schemas.microsoft.com/office/powerpoint/2010/main" val="696118632"/>
              </p:ext>
            </p:extLst>
          </p:nvPr>
        </p:nvGraphicFramePr>
        <p:xfrm>
          <a:off x="1524000" y="6276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233818168"/>
                    </a:ext>
                  </a:extLst>
                </a:gridCol>
              </a:tblGrid>
              <a:tr h="21156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err="1"/>
                        <a:t>Résurrection</a:t>
                      </a:r>
                      <a:r>
                        <a:rPr lang="en-CA" sz="1800" b="0" dirty="0"/>
                        <a:t>  –</a:t>
                      </a:r>
                      <a:r>
                        <a:rPr lang="ar-EG" sz="1800" b="0" dirty="0" err="1"/>
                        <a:t>ألقيامة</a:t>
                      </a:r>
                      <a:r>
                        <a:rPr lang="ar-EG" sz="1800" b="0" dirty="0"/>
                        <a:t> </a:t>
                      </a:r>
                      <a:r>
                        <a:rPr lang="fr-CA" sz="1800" b="0" dirty="0"/>
                        <a:t>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092857"/>
                  </a:ext>
                </a:extLst>
              </a:tr>
            </a:tbl>
          </a:graphicData>
        </a:graphic>
      </p:graphicFrame>
      <p:sp>
        <p:nvSpPr>
          <p:cNvPr id="10" name="Text Box 74">
            <a:hlinkClick r:id="rId5" action="ppaction://hlinksldjump"/>
            <a:extLst>
              <a:ext uri="{FF2B5EF4-FFF2-40B4-BE49-F238E27FC236}">
                <a16:creationId xmlns:a16="http://schemas.microsoft.com/office/drawing/2014/main" id="{9B6C8C87-A286-4738-9A35-7EE837CB8B63}"/>
              </a:ext>
            </a:extLst>
          </p:cNvPr>
          <p:cNvSpPr txBox="1">
            <a:spLocks noChangeArrowheads="1"/>
          </p:cNvSpPr>
          <p:nvPr/>
        </p:nvSpPr>
        <p:spPr bwMode="auto">
          <a:xfrm>
            <a:off x="7248789" y="4462610"/>
            <a:ext cx="1895211" cy="701149"/>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effectLst/>
                <a:uLnTx/>
                <a:uFillTx/>
                <a:latin typeface="Arial" charset="0"/>
                <a:ea typeface="+mn-ea"/>
                <a:cs typeface="Arial" charset="0"/>
              </a:rPr>
              <a:t>Résurrection</a:t>
            </a:r>
            <a:endParaRPr kumimoji="0" lang="en-CA" sz="1600" i="0" u="none" strike="noStrike" kern="1200" cap="none" spc="0" normalizeH="0" baseline="0" noProof="0" dirty="0">
              <a:ln>
                <a:noFill/>
              </a:ln>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cap="none" normalizeH="0" baseline="0" dirty="0">
                <a:ln>
                  <a:noFill/>
                </a:ln>
                <a:effectLst/>
                <a:latin typeface="Coptic1" pitchFamily="2" charset="0"/>
                <a:cs typeface="Arial" charset="0"/>
              </a:rPr>
              <a:t>A P~~,#</a:t>
            </a:r>
            <a:r>
              <a:rPr kumimoji="0" lang="en-US" sz="1600" b="0" i="0" u="none" strike="noStrike" cap="none" normalizeH="0" baseline="0" dirty="0" err="1">
                <a:ln>
                  <a:noFill/>
                </a:ln>
                <a:effectLst/>
                <a:latin typeface="Coptic1" pitchFamily="2" charset="0"/>
                <a:cs typeface="Arial" charset="0"/>
              </a:rPr>
              <a:t>c#</a:t>
            </a:r>
            <a:r>
              <a:rPr kumimoji="0" lang="en-US" sz="1600" b="0" i="0" u="none" strike="noStrike" cap="none" normalizeH="0" baseline="0" dirty="0">
                <a:ln>
                  <a:noFill/>
                </a:ln>
                <a:effectLst/>
                <a:latin typeface="Coptic1" pitchFamily="2" charset="0"/>
                <a:cs typeface="Arial" charset="0"/>
              </a:rPr>
              <a:t> </a:t>
            </a:r>
            <a:r>
              <a:rPr kumimoji="0" lang="en-US" sz="1600" b="0" i="0" u="none" strike="noStrike" cap="none" normalizeH="0" baseline="0" dirty="0" err="1">
                <a:ln>
                  <a:noFill/>
                </a:ln>
                <a:effectLst/>
                <a:latin typeface="Coptic1" pitchFamily="2" charset="0"/>
                <a:cs typeface="Arial" charset="0"/>
              </a:rPr>
              <a:t>Pennou</a:t>
            </a:r>
            <a:r>
              <a:rPr kumimoji="0" lang="en-US" sz="1600" b="0" i="0" u="none" strike="noStrike" cap="none" normalizeH="0" baseline="0" dirty="0">
                <a:ln>
                  <a:noFill/>
                </a:ln>
                <a:effectLst/>
                <a:latin typeface="Coptic1" pitchFamily="2" charset="0"/>
                <a:cs typeface="Arial" charset="0"/>
              </a:rPr>
              <a:t>]</a:t>
            </a:r>
            <a:endParaRPr kumimoji="0" lang="en-CA" sz="1600" i="0" u="none" strike="noStrike" kern="1200" cap="none" spc="0" normalizeH="0" baseline="0" noProof="0" dirty="0">
              <a:ln>
                <a:noFill/>
              </a:ln>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effectLst/>
                <a:uLnTx/>
                <a:uFillTx/>
                <a:latin typeface="Arial" charset="0"/>
                <a:ea typeface="+mn-ea"/>
                <a:cs typeface="Arial" charset="0"/>
              </a:rPr>
              <a:t>القيامة</a:t>
            </a:r>
            <a:endParaRPr kumimoji="0" lang="en-CA" sz="1600" i="0" u="none" strike="noStrike" kern="1200" cap="none" spc="0" normalizeH="0" baseline="0" noProof="0" dirty="0">
              <a:ln>
                <a:noFill/>
              </a:ln>
              <a:effectLst/>
              <a:uLnTx/>
              <a:uFillTx/>
              <a:latin typeface="Arial" charset="0"/>
              <a:ea typeface="+mn-ea"/>
              <a:cs typeface="Arial" charset="0"/>
            </a:endParaRPr>
          </a:p>
        </p:txBody>
      </p:sp>
    </p:spTree>
    <p:extLst>
      <p:ext uri="{BB962C8B-B14F-4D97-AF65-F5344CB8AC3E}">
        <p14:creationId xmlns:p14="http://schemas.microsoft.com/office/powerpoint/2010/main" val="3643896375"/>
      </p:ext>
    </p:extLst>
  </p:cSld>
  <p:clrMapOvr>
    <a:masterClrMapping/>
  </p:clrMapOvr>
  <p:transition/>
</p:sld>
</file>

<file path=ppt/slides/slide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335078"/>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la Vierge qui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Enfanta notre Sauveur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Gabriel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Qui l’avait annoncé.</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للعذراء،</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التي ولدت مخلصنا.</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لغبريال،</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الذي بشرها.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paryenoc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etacmec</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Pencwt</a:t>
                      </a:r>
                      <a:r>
                        <a:rPr kumimoji="0" lang="en-CA" sz="40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 ,ere </a:t>
                      </a:r>
                      <a:r>
                        <a:rPr kumimoji="0" lang="en-CA" sz="4000" b="0" i="0" u="none" strike="noStrike" cap="none" normalizeH="0" baseline="0" dirty="0" err="1">
                          <a:ln>
                            <a:noFill/>
                          </a:ln>
                          <a:solidFill>
                            <a:srgbClr val="FFFF00"/>
                          </a:solidFill>
                          <a:effectLst/>
                          <a:latin typeface="Coptic1" pitchFamily="2" charset="0"/>
                          <a:cs typeface="Arial" charset="0"/>
                        </a:rPr>
                        <a:t>Gabri</a:t>
                      </a:r>
                      <a:r>
                        <a:rPr kumimoji="0" lang="en-CA"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etafhisennoufi</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nac</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25527706"/>
      </p:ext>
    </p:extLst>
  </p:cSld>
  <p:clrMapOvr>
    <a:masterClrMapping/>
  </p:clrMapOvr>
  <p:transition/>
</p:sld>
</file>

<file path=ppt/slides/slide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308610"/>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Et salut à Michel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toi Michel l'archange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Et salut aux vingt-quatre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Vous les vingt-quatre prêtres.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لميخائيل،</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رئيس الملائكة.</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للأربعة والعشرين، قسيساً.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Mi,a</a:t>
                      </a:r>
                      <a:r>
                        <a:rPr kumimoji="0" lang="en-CA"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piar</a:t>
                      </a:r>
                      <a:r>
                        <a:rPr kumimoji="0" lang="en-CA" sz="4000" b="0" i="0" u="none" strike="noStrike" cap="none" normalizeH="0" baseline="0" dirty="0">
                          <a:ln>
                            <a:noFill/>
                          </a:ln>
                          <a:solidFill>
                            <a:srgbClr val="FFFF00"/>
                          </a:solidFill>
                          <a:effectLst/>
                          <a:latin typeface="Coptic1" pitchFamily="2" charset="0"/>
                          <a:cs typeface="Arial" charset="0"/>
                        </a:rPr>
                        <a:t>,/</a:t>
                      </a:r>
                      <a:r>
                        <a:rPr kumimoji="0" lang="en-CA" sz="4000" b="0" i="0" u="none" strike="noStrike" cap="none" normalizeH="0" baseline="0" dirty="0" err="1">
                          <a:ln>
                            <a:noFill/>
                          </a:ln>
                          <a:solidFill>
                            <a:srgbClr val="FFFF00"/>
                          </a:solidFill>
                          <a:effectLst/>
                          <a:latin typeface="Coptic1" pitchFamily="2" charset="0"/>
                          <a:cs typeface="Arial" charset="0"/>
                        </a:rPr>
                        <a:t>aggeloc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pik#d</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m~p~recbuteroc</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95145633"/>
      </p:ext>
    </p:extLst>
  </p:cSld>
  <p:clrMapOvr>
    <a:masterClrMapping/>
  </p:clrMapOvr>
  <p:transition/>
</p:sld>
</file>

<file path=ppt/slides/slide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186065"/>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aux chérubins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aux séraphins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grades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tous les grades célestes.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a:t>
                      </a:r>
                      <a:r>
                        <a:rPr kumimoji="0" lang="ar-EG" sz="3200" b="0" i="0" u="none" strike="noStrike" cap="none" normalizeH="0" baseline="0" dirty="0" err="1">
                          <a:ln>
                            <a:noFill/>
                          </a:ln>
                          <a:solidFill>
                            <a:schemeClr val="tx1"/>
                          </a:solidFill>
                          <a:effectLst/>
                          <a:latin typeface="Arial" charset="0"/>
                          <a:cs typeface="Arial" charset="0"/>
                        </a:rPr>
                        <a:t>للشاروبيم</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a:t>
                      </a:r>
                      <a:r>
                        <a:rPr kumimoji="0" lang="ar-EG" sz="3200" b="0" i="0" u="none" strike="noStrike" cap="none" normalizeH="0" baseline="0" dirty="0" err="1">
                          <a:ln>
                            <a:noFill/>
                          </a:ln>
                          <a:solidFill>
                            <a:schemeClr val="tx1"/>
                          </a:solidFill>
                          <a:effectLst/>
                          <a:latin typeface="Arial" charset="0"/>
                          <a:cs typeface="Arial" charset="0"/>
                        </a:rPr>
                        <a:t>للسارافيم</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لجميع الطغمات، السمائية.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Ni,eroubim</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Niceravim</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nitagma</a:t>
                      </a:r>
                      <a:r>
                        <a:rPr kumimoji="0" lang="en-CA" sz="4000" b="0" i="0" u="none" strike="noStrike" cap="none" normalizeH="0" baseline="0" dirty="0">
                          <a:ln>
                            <a:noFill/>
                          </a:ln>
                          <a:solidFill>
                            <a:srgbClr val="FFFF00"/>
                          </a:solidFill>
                          <a:effectLst/>
                          <a:latin typeface="Coptic1" pitchFamily="2" charset="0"/>
                          <a:cs typeface="Arial" charset="0"/>
                        </a:rPr>
                        <a:t> t/</a:t>
                      </a:r>
                      <a:r>
                        <a:rPr kumimoji="0" lang="en-CA" sz="4000" b="0" i="0" u="none" strike="noStrike" cap="none" normalizeH="0" baseline="0" dirty="0" err="1">
                          <a:ln>
                            <a:noFill/>
                          </a:ln>
                          <a:solidFill>
                            <a:srgbClr val="FFFF00"/>
                          </a:solidFill>
                          <a:effectLst/>
                          <a:latin typeface="Coptic1" pitchFamily="2" charset="0"/>
                          <a:cs typeface="Arial" charset="0"/>
                        </a:rPr>
                        <a:t>rou</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n~e~pouranion</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86865950"/>
      </p:ext>
    </p:extLst>
  </p:cSld>
  <p:clrMapOvr>
    <a:masterClrMapping/>
  </p:clrMapOvr>
  <p:transition/>
</p:sld>
</file>

<file path=ppt/slides/slide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226704"/>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 précurseur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Jean le grand précurseur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Aussi salut aux douze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aux douze apôtres.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ليوحنا،</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السابق العظيم.</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للإثني عشر، رسولاً.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&lt;ere Iw</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a</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pinis] m</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p</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rodromoc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,ere pi</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i</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b</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pl-PL"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n</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a</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poctoloc.</a:t>
                      </a:r>
                      <a:endParaRPr kumimoji="0" lang="en-CA"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51929073"/>
      </p:ext>
    </p:extLst>
  </p:cSld>
  <p:clrMapOvr>
    <a:masterClrMapping/>
  </p:clrMapOvr>
  <p:transition/>
</p:sld>
</file>

<file path=ppt/slides/slide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308610"/>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notre père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Marc l’évangéliste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lui qui a détruit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détruit les idoles.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لأبينا مرقس، الإنجيلي،</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مبدد،</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الأوثان.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peniwt</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Markoc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Pieuaggelict</a:t>
                      </a:r>
                      <a:r>
                        <a:rPr kumimoji="0" lang="en-CA"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pirefjwr</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e~bol</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nii~dwlon</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04677660"/>
      </p:ext>
    </p:extLst>
  </p:cSld>
  <p:clrMapOvr>
    <a:masterClrMapping/>
  </p:clrMapOvr>
  <p:transition/>
</p:sld>
</file>

<file path=ppt/slides/slide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233478"/>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Et salut à Etienne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C’est le premier martyr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Aussi salut à Georges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C’est l’astre du matin.</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a:t>
                      </a:r>
                      <a:r>
                        <a:rPr kumimoji="0" lang="ar-EG" sz="3200" b="0" i="0" u="none" strike="noStrike" cap="none" normalizeH="0" baseline="0" dirty="0" err="1">
                          <a:ln>
                            <a:noFill/>
                          </a:ln>
                          <a:solidFill>
                            <a:schemeClr val="tx1"/>
                          </a:solidFill>
                          <a:effectLst/>
                          <a:latin typeface="Arial" charset="0"/>
                          <a:cs typeface="Arial" charset="0"/>
                        </a:rPr>
                        <a:t>لإستفانوس</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الشهيد الاول.</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لجرجس،</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كوكب الصبح.</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C~tevanoc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pisorp</a:t>
                      </a:r>
                      <a:r>
                        <a:rPr kumimoji="0" lang="en-CA" sz="4000" b="0" i="0" u="none" strike="noStrike" cap="none" normalizeH="0" baseline="0" dirty="0">
                          <a:ln>
                            <a:noFill/>
                          </a:ln>
                          <a:solidFill>
                            <a:srgbClr val="FFFF00"/>
                          </a:solidFill>
                          <a:effectLst/>
                          <a:latin typeface="Coptic1" pitchFamily="2" charset="0"/>
                          <a:cs typeface="Arial" charset="0"/>
                        </a:rPr>
                        <a:t> m~</a:t>
                      </a:r>
                      <a:r>
                        <a:rPr kumimoji="0" lang="en-CA" sz="4000" b="0" i="0" u="none" strike="noStrike" cap="none" normalizeH="0" baseline="0" dirty="0">
                          <a:ln>
                            <a:noFill/>
                          </a:ln>
                          <a:solidFill>
                            <a:srgbClr val="FFFF00"/>
                          </a:solidFill>
                          <a:effectLst/>
                          <a:latin typeface="CS Avva Shenouda" panose="020B7200000000000000" pitchFamily="34" charset="0"/>
                          <a:cs typeface="Arial" charset="0"/>
                        </a:rPr>
                        <a:t>¢</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Gewrgioc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piciou</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hana~tooui</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96175338"/>
      </p:ext>
    </p:extLst>
  </p:cSld>
  <p:clrMapOvr>
    <a:masterClrMapping/>
  </p:clrMapOvr>
  <p:transition/>
</p:sld>
</file>

<file path=ppt/slides/slide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199611"/>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a:t>
                      </a:r>
                      <a:r>
                        <a:rPr kumimoji="0" lang="fr-FR" sz="2800" b="0" i="0" u="none" strike="noStrike" cap="none" normalizeH="0" baseline="0" dirty="0" err="1">
                          <a:ln>
                            <a:noFill/>
                          </a:ln>
                          <a:solidFill>
                            <a:schemeClr val="tx1"/>
                          </a:solidFill>
                          <a:effectLst/>
                          <a:latin typeface="Arial" charset="0"/>
                          <a:cs typeface="Arial" pitchFamily="34" charset="0"/>
                        </a:rPr>
                        <a:t>choeurs</a:t>
                      </a:r>
                      <a:r>
                        <a:rPr kumimoji="0" lang="fr-FR" sz="2800" b="0" i="0" u="none" strike="noStrike" cap="none" normalizeH="0" baseline="0" dirty="0">
                          <a:ln>
                            <a:noFill/>
                          </a:ln>
                          <a:solidFill>
                            <a:schemeClr val="tx1"/>
                          </a:solidFill>
                          <a:effectLst/>
                          <a:latin typeface="Arial" charset="0"/>
                          <a:cs typeface="Arial" pitchFamily="34"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Tous les </a:t>
                      </a:r>
                      <a:r>
                        <a:rPr kumimoji="0" lang="fr-FR" sz="2800" b="0" i="0" u="none" strike="noStrike" cap="none" normalizeH="0" baseline="0" dirty="0" err="1">
                          <a:ln>
                            <a:noFill/>
                          </a:ln>
                          <a:solidFill>
                            <a:schemeClr val="tx1"/>
                          </a:solidFill>
                          <a:effectLst/>
                          <a:latin typeface="Arial" charset="0"/>
                          <a:cs typeface="Arial" pitchFamily="34" charset="0"/>
                        </a:rPr>
                        <a:t>choeurs</a:t>
                      </a:r>
                      <a:r>
                        <a:rPr kumimoji="0" lang="fr-FR" sz="2800" b="0" i="0" u="none" strike="noStrike" cap="none" normalizeH="0" baseline="0" dirty="0">
                          <a:ln>
                            <a:noFill/>
                          </a:ln>
                          <a:solidFill>
                            <a:schemeClr val="tx1"/>
                          </a:solidFill>
                          <a:effectLst/>
                          <a:latin typeface="Arial" charset="0"/>
                          <a:cs typeface="Arial" pitchFamily="34" charset="0"/>
                        </a:rPr>
                        <a:t> des martyrs Salut à Abba Antoine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Aussi aux trois Macaire.</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لجميع صفوف، الشهداء.</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لأنبا انطونيوس، والثلاثة </a:t>
                      </a:r>
                      <a:r>
                        <a:rPr kumimoji="0" lang="ar-EG" sz="3200" b="0" i="0" u="none" strike="noStrike" cap="none" normalizeH="0" baseline="0" dirty="0" err="1">
                          <a:ln>
                            <a:noFill/>
                          </a:ln>
                          <a:solidFill>
                            <a:schemeClr val="tx1"/>
                          </a:solidFill>
                          <a:effectLst/>
                          <a:latin typeface="Arial" charset="0"/>
                          <a:cs typeface="Arial" charset="0"/>
                        </a:rPr>
                        <a:t>المقارات</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p~,</a:t>
                      </a:r>
                      <a:r>
                        <a:rPr kumimoji="0" lang="en-CA" sz="4000" b="0" i="0" u="none" strike="noStrike" cap="none" normalizeH="0" baseline="0" dirty="0" err="1">
                          <a:ln>
                            <a:noFill/>
                          </a:ln>
                          <a:solidFill>
                            <a:srgbClr val="FFFF00"/>
                          </a:solidFill>
                          <a:effectLst/>
                          <a:latin typeface="Coptic1" pitchFamily="2" charset="0"/>
                          <a:cs typeface="Arial" charset="0"/>
                        </a:rPr>
                        <a:t>oroc</a:t>
                      </a:r>
                      <a:r>
                        <a:rPr kumimoji="0" lang="en-CA" sz="4000" b="0" i="0" u="none" strike="noStrike" cap="none" normalizeH="0" baseline="0" dirty="0">
                          <a:ln>
                            <a:noFill/>
                          </a:ln>
                          <a:solidFill>
                            <a:srgbClr val="FFFF00"/>
                          </a:solidFill>
                          <a:effectLst/>
                          <a:latin typeface="Coptic1" pitchFamily="2" charset="0"/>
                          <a:cs typeface="Arial" charset="0"/>
                        </a:rPr>
                        <a:t> t/rf:</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ni</a:t>
                      </a:r>
                      <a:r>
                        <a:rPr kumimoji="0" lang="en-CA" sz="4000" b="0" i="0" u="none" strike="noStrike" cap="none" normalizeH="0" baseline="0" dirty="0">
                          <a:ln>
                            <a:noFill/>
                          </a:ln>
                          <a:solidFill>
                            <a:srgbClr val="FFFF00"/>
                          </a:solidFill>
                          <a:effectLst/>
                          <a:latin typeface="CS Avva Shenouda" panose="020B7200000000000000" pitchFamily="34" charset="0"/>
                          <a:cs typeface="Arial" charset="0"/>
                        </a:rPr>
                        <a:t>¢</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abba </a:t>
                      </a:r>
                      <a:r>
                        <a:rPr kumimoji="0" lang="en-CA" sz="4000" b="0" i="0" u="none" strike="noStrike" cap="none" normalizeH="0" baseline="0" dirty="0" err="1">
                          <a:ln>
                            <a:noFill/>
                          </a:ln>
                          <a:solidFill>
                            <a:srgbClr val="FFFF00"/>
                          </a:solidFill>
                          <a:effectLst/>
                          <a:latin typeface="Coptic1" pitchFamily="2" charset="0"/>
                          <a:cs typeface="Arial" charset="0"/>
                        </a:rPr>
                        <a:t>Antwni</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nem</a:t>
                      </a:r>
                      <a:r>
                        <a:rPr kumimoji="0" lang="en-CA" sz="4000" b="0" i="0" u="none" strike="noStrike" cap="none" normalizeH="0" baseline="0" dirty="0">
                          <a:ln>
                            <a:noFill/>
                          </a:ln>
                          <a:solidFill>
                            <a:srgbClr val="FFFF00"/>
                          </a:solidFill>
                          <a:effectLst/>
                          <a:latin typeface="Coptic1" pitchFamily="2" charset="0"/>
                          <a:cs typeface="Arial" charset="0"/>
                        </a:rPr>
                        <a:t> pig# </a:t>
                      </a:r>
                      <a:r>
                        <a:rPr kumimoji="0" lang="en-CA" sz="4000" b="0" i="0" u="none" strike="noStrike" cap="none" normalizeH="0" baseline="0" dirty="0" err="1">
                          <a:ln>
                            <a:noFill/>
                          </a:ln>
                          <a:solidFill>
                            <a:srgbClr val="FFFF00"/>
                          </a:solidFill>
                          <a:effectLst/>
                          <a:latin typeface="Coptic1" pitchFamily="2" charset="0"/>
                          <a:cs typeface="Arial" charset="0"/>
                        </a:rPr>
                        <a:t>Makarioc</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88288504"/>
      </p:ext>
    </p:extLst>
  </p:cSld>
  <p:clrMapOvr>
    <a:masterClrMapping/>
  </p:clrMapOvr>
  <p:transition/>
</p:sld>
</file>

<file path=ppt/slides/slide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335078"/>
          <a:ext cx="9144000" cy="4526280"/>
        </p:xfrm>
        <a:graphic>
          <a:graphicData uri="http://schemas.openxmlformats.org/drawingml/2006/table">
            <a:tbl>
              <a:tblPr/>
              <a:tblGrid>
                <a:gridCol w="5301983">
                  <a:extLst>
                    <a:ext uri="{9D8B030D-6E8A-4147-A177-3AD203B41FA5}">
                      <a16:colId xmlns:a16="http://schemas.microsoft.com/office/drawing/2014/main" val="20000"/>
                    </a:ext>
                  </a:extLst>
                </a:gridCol>
                <a:gridCol w="3842017">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chœurs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De ceux qui portent la croix</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saints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Qui ont plu au Seigneur.</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لجميع صفوف،</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لُباس الصليب.</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لجميع القديسين، الذين أرضوا الرب.</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p~,</a:t>
                      </a:r>
                      <a:r>
                        <a:rPr kumimoji="0" lang="en-CA" sz="4000" b="0" i="0" u="none" strike="noStrike" cap="none" normalizeH="0" baseline="0" dirty="0" err="1">
                          <a:ln>
                            <a:noFill/>
                          </a:ln>
                          <a:solidFill>
                            <a:srgbClr val="FFFF00"/>
                          </a:solidFill>
                          <a:effectLst/>
                          <a:latin typeface="Coptic1" pitchFamily="2" charset="0"/>
                          <a:cs typeface="Arial" charset="0"/>
                        </a:rPr>
                        <a:t>oroc</a:t>
                      </a:r>
                      <a:r>
                        <a:rPr kumimoji="0" lang="en-CA" sz="4000" b="0" i="0" u="none" strike="noStrike" cap="none" normalizeH="0" baseline="0" dirty="0">
                          <a:ln>
                            <a:noFill/>
                          </a:ln>
                          <a:solidFill>
                            <a:srgbClr val="FFFF00"/>
                          </a:solidFill>
                          <a:effectLst/>
                          <a:latin typeface="Coptic1" pitchFamily="2" charset="0"/>
                          <a:cs typeface="Arial" charset="0"/>
                        </a:rPr>
                        <a:t> t/rf:</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nic~taurovoroc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n/</a:t>
                      </a:r>
                      <a:r>
                        <a:rPr kumimoji="0" lang="en-CA" sz="4000" b="0" i="0" u="none" strike="noStrike" cap="none" normalizeH="0" baseline="0" dirty="0" err="1">
                          <a:ln>
                            <a:noFill/>
                          </a:ln>
                          <a:solidFill>
                            <a:srgbClr val="FFFF00"/>
                          </a:solidFill>
                          <a:effectLst/>
                          <a:latin typeface="Coptic1" pitchFamily="2" charset="0"/>
                          <a:cs typeface="Arial" charset="0"/>
                        </a:rPr>
                        <a:t>e#y#u</a:t>
                      </a:r>
                      <a:r>
                        <a:rPr kumimoji="0" lang="en-CA" sz="4000" b="0" i="0" u="none" strike="noStrike" cap="none" normalizeH="0" baseline="0" dirty="0">
                          <a:ln>
                            <a:noFill/>
                          </a:ln>
                          <a:solidFill>
                            <a:srgbClr val="FFFF00"/>
                          </a:solidFill>
                          <a:effectLst/>
                          <a:latin typeface="Coptic1" pitchFamily="2" charset="0"/>
                          <a:cs typeface="Arial" charset="0"/>
                        </a:rPr>
                        <a:t># t/</a:t>
                      </a:r>
                      <a:r>
                        <a:rPr kumimoji="0" lang="en-CA" sz="4000" b="0" i="0" u="none" strike="noStrike" cap="none" normalizeH="0" baseline="0" dirty="0" err="1">
                          <a:ln>
                            <a:noFill/>
                          </a:ln>
                          <a:solidFill>
                            <a:srgbClr val="FFFF00"/>
                          </a:solidFill>
                          <a:effectLst/>
                          <a:latin typeface="Coptic1" pitchFamily="2" charset="0"/>
                          <a:cs typeface="Arial" charset="0"/>
                        </a:rPr>
                        <a:t>rou</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e~tauranaf</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m~P</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3732191"/>
      </p:ext>
    </p:extLst>
  </p:cSld>
  <p:clrMapOvr>
    <a:masterClrMapping/>
  </p:clrMapOvr>
  <p:transition/>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30647" name="Group 23"/>
          <p:cNvGraphicFramePr>
            <a:graphicFrameLocks noGrp="1"/>
          </p:cNvGraphicFramePr>
          <p:nvPr>
            <p:extLst>
              <p:ext uri="{D42A27DB-BD31-4B8C-83A1-F6EECF244321}">
                <p14:modId xmlns:p14="http://schemas.microsoft.com/office/powerpoint/2010/main" val="4277014702"/>
              </p:ext>
            </p:extLst>
          </p:nvPr>
        </p:nvGraphicFramePr>
        <p:xfrm>
          <a:off x="0" y="0"/>
          <a:ext cx="9144000" cy="4722131"/>
        </p:xfrm>
        <a:graphic>
          <a:graphicData uri="http://schemas.openxmlformats.org/drawingml/2006/table">
            <a:tbl>
              <a:tblPr/>
              <a:tblGrid>
                <a:gridCol w="5289386">
                  <a:extLst>
                    <a:ext uri="{9D8B030D-6E8A-4147-A177-3AD203B41FA5}">
                      <a16:colId xmlns:a16="http://schemas.microsoft.com/office/drawing/2014/main" val="20000"/>
                    </a:ext>
                  </a:extLst>
                </a:gridCol>
                <a:gridCol w="3854614">
                  <a:extLst>
                    <a:ext uri="{9D8B030D-6E8A-4147-A177-3AD203B41FA5}">
                      <a16:colId xmlns:a16="http://schemas.microsoft.com/office/drawing/2014/main" val="3990524641"/>
                    </a:ext>
                  </a:extLst>
                </a:gridCol>
              </a:tblGrid>
              <a:tr h="2174033">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L’Esprit Saint, le Paraclet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Qui descendit sur ton Fils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Dans le fleuve du Jourdain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Tel le symbole de Noé</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الروح المعزى</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الذى حل على ابنك</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فى مياه الاردن</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كمثال نوح.</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4809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m~parakl</a:t>
                      </a:r>
                      <a:r>
                        <a:rPr kumimoji="0" lang="en-US" sz="4000" b="0" i="0" u="none" strike="noStrike" cap="none" normalizeH="0" baseline="0" dirty="0">
                          <a:ln>
                            <a:noFill/>
                          </a:ln>
                          <a:solidFill>
                            <a:srgbClr val="FFFF00"/>
                          </a:solidFill>
                          <a:effectLst/>
                          <a:latin typeface="Coptic1" pitchFamily="2" charset="0"/>
                          <a:cs typeface="Arial" charset="0"/>
                        </a:rPr>
                        <a:t>/ton: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v/</a:t>
                      </a:r>
                      <a:r>
                        <a:rPr kumimoji="0" lang="en-US" sz="4000" b="0" i="0" u="none" strike="noStrike" cap="none" normalizeH="0" baseline="0" dirty="0" err="1">
                          <a:ln>
                            <a:noFill/>
                          </a:ln>
                          <a:solidFill>
                            <a:srgbClr val="FFFF00"/>
                          </a:solidFill>
                          <a:effectLst/>
                          <a:latin typeface="Coptic1" pitchFamily="2" charset="0"/>
                          <a:cs typeface="Arial" charset="0"/>
                        </a:rPr>
                        <a:t>e~tafi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e~jen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Pes</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hijen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nimwou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piIordan</a:t>
                      </a:r>
                      <a:r>
                        <a:rPr kumimoji="0" lang="en-US"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kata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p~tupoc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n~Nwe</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produit céramique, terre cuite, porcelaine&#10;&#10;Description générée automatiquement">
            <a:extLst>
              <a:ext uri="{FF2B5EF4-FFF2-40B4-BE49-F238E27FC236}">
                <a16:creationId xmlns:a16="http://schemas.microsoft.com/office/drawing/2014/main" id="{6DA2824B-C510-4DDF-A627-7A5FA639048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12852" y="3999652"/>
            <a:ext cx="1054947" cy="1054947"/>
          </a:xfrm>
          <a:prstGeom prst="flowChartConnector">
            <a:avLst/>
          </a:prstGeom>
        </p:spPr>
      </p:pic>
    </p:spTree>
    <p:extLst>
      <p:ext uri="{BB962C8B-B14F-4D97-AF65-F5344CB8AC3E}">
        <p14:creationId xmlns:p14="http://schemas.microsoft.com/office/powerpoint/2010/main" val="3367426598"/>
      </p:ext>
    </p:extLst>
  </p:cSld>
  <p:clrMapOvr>
    <a:masterClrMapping/>
  </p:clrMapOvr>
  <p:transition/>
</p:sld>
</file>

<file path=ppt/slides/slide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335078"/>
          <a:ext cx="9067800" cy="4342554"/>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Par leurs prières ô 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Ô Christ ô notre Roi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Traite-nous avec pitié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Pitié dans Ton Royaume.</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أيها المسيح ملكنا، بصلواتهم، اصنع معنا رحمة، في ملكوتك.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Hiten </a:t>
                      </a:r>
                      <a:r>
                        <a:rPr kumimoji="0" lang="en-CA" sz="4000" b="0" i="0" u="none" strike="noStrike" cap="none" normalizeH="0" baseline="0" dirty="0" err="1">
                          <a:ln>
                            <a:noFill/>
                          </a:ln>
                          <a:solidFill>
                            <a:srgbClr val="FFFF00"/>
                          </a:solidFill>
                          <a:effectLst/>
                          <a:latin typeface="Coptic1" pitchFamily="2" charset="0"/>
                          <a:cs typeface="Arial" charset="0"/>
                        </a:rPr>
                        <a:t>noueu</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P,#c</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Penouro</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a~riounai</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neman</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qen</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tekmetouro</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03294371"/>
      </p:ext>
    </p:extLst>
  </p:cSld>
  <p:clrMapOvr>
    <a:masterClrMapping/>
  </p:clrMapOvr>
  <p:transition/>
</p:sld>
</file>

<file path=ppt/slides/slide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22559" name="Group 31"/>
          <p:cNvGraphicFramePr>
            <a:graphicFrameLocks noGrp="1"/>
          </p:cNvGraphicFramePr>
          <p:nvPr>
            <p:extLst>
              <p:ext uri="{D42A27DB-BD31-4B8C-83A1-F6EECF244321}">
                <p14:modId xmlns:p14="http://schemas.microsoft.com/office/powerpoint/2010/main" val="2863805227"/>
              </p:ext>
            </p:extLst>
          </p:nvPr>
        </p:nvGraphicFramePr>
        <p:xfrm>
          <a:off x="0" y="514350"/>
          <a:ext cx="9144000" cy="4457700"/>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183552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Le Christ notre Dieu est ressuscité d’entre les morts il est le premier parmi les convives.</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المسيح إلهنا،</a:t>
                      </a:r>
                      <a:endParaRPr kumimoji="0" lang="en-US"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قام من الأموات، </a:t>
                      </a:r>
                      <a:endParaRPr kumimoji="0" lang="en-US"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وهو باكورة الراقدين.</a:t>
                      </a:r>
                      <a:endParaRPr kumimoji="0" lang="en-US" sz="32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2176">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Avva_Marcos" panose="04020500000000000000" pitchFamily="82" charset="0"/>
                          <a:cs typeface="Arial" charset="0"/>
                        </a:rPr>
                        <a:t>A</a:t>
                      </a:r>
                      <a:r>
                        <a:rPr kumimoji="0" lang="en-US" sz="4000" b="0" i="0" u="none" strike="noStrike" cap="none" normalizeH="0" baseline="0" dirty="0">
                          <a:ln>
                            <a:noFill/>
                          </a:ln>
                          <a:solidFill>
                            <a:srgbClr val="FFFF00"/>
                          </a:solidFill>
                          <a:effectLst/>
                          <a:latin typeface="Coptic1" pitchFamily="2" charset="0"/>
                          <a:cs typeface="Arial" charset="0"/>
                        </a:rPr>
                        <a:t> P~~,#c#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twnf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eymwout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a~par</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e~taue~nkot</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92658037-ECE9-48EB-B15C-4649CB161C8B}"/>
              </a:ext>
            </a:extLst>
          </p:cNvPr>
          <p:cNvGraphicFramePr>
            <a:graphicFrameLocks noGrp="1"/>
          </p:cNvGraphicFramePr>
          <p:nvPr>
            <p:extLst>
              <p:ext uri="{D42A27DB-BD31-4B8C-83A1-F6EECF244321}">
                <p14:modId xmlns:p14="http://schemas.microsoft.com/office/powerpoint/2010/main" val="3826666484"/>
              </p:ext>
            </p:extLst>
          </p:nvPr>
        </p:nvGraphicFramePr>
        <p:xfrm>
          <a:off x="1524000" y="6276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233818168"/>
                    </a:ext>
                  </a:extLst>
                </a:gridCol>
              </a:tblGrid>
              <a:tr h="21156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err="1"/>
                        <a:t>Résurrection</a:t>
                      </a:r>
                      <a:r>
                        <a:rPr lang="en-CA" sz="1800" b="0" dirty="0"/>
                        <a:t>  –</a:t>
                      </a:r>
                      <a:r>
                        <a:rPr lang="ar-EG" sz="1800" b="0" dirty="0" err="1"/>
                        <a:t>ألقيامة</a:t>
                      </a:r>
                      <a:r>
                        <a:rPr lang="ar-EG" sz="1800" b="0" dirty="0"/>
                        <a:t> </a:t>
                      </a:r>
                      <a:r>
                        <a:rPr lang="fr-CA" sz="1800" b="0" dirty="0"/>
                        <a:t>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092857"/>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F5716616-9C82-46D1-A4E4-40A1E112887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2947812"/>
      </p:ext>
    </p:extLst>
  </p:cSld>
  <p:clrMapOvr>
    <a:masterClrMapping/>
  </p:clrMapOvr>
  <p:transition/>
</p:sld>
</file>

<file path=ppt/slides/slide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24601" name="Group 25"/>
          <p:cNvGraphicFramePr>
            <a:graphicFrameLocks noGrp="1"/>
          </p:cNvGraphicFramePr>
          <p:nvPr>
            <p:extLst>
              <p:ext uri="{D42A27DB-BD31-4B8C-83A1-F6EECF244321}">
                <p14:modId xmlns:p14="http://schemas.microsoft.com/office/powerpoint/2010/main" val="2998804238"/>
              </p:ext>
            </p:extLst>
          </p:nvPr>
        </p:nvGraphicFramePr>
        <p:xfrm>
          <a:off x="0" y="181528"/>
          <a:ext cx="9144000" cy="4504771"/>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20021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Salut à sa Résurrection</a:t>
                      </a:r>
                      <a:br>
                        <a:rPr kumimoji="0" lang="fr-FR" sz="2800" b="0" i="0" u="none" strike="noStrike" cap="none" normalizeH="0" baseline="0" dirty="0">
                          <a:ln>
                            <a:noFill/>
                          </a:ln>
                          <a:solidFill>
                            <a:schemeClr val="tx1"/>
                          </a:solidFill>
                          <a:effectLst/>
                          <a:latin typeface="Arial" charset="0"/>
                          <a:cs typeface="Arial" charset="0"/>
                        </a:rPr>
                      </a:br>
                      <a:r>
                        <a:rPr kumimoji="0" lang="fr-FR" sz="2800" b="0" i="0" u="none" strike="noStrike" cap="none" normalizeH="0" baseline="0" dirty="0">
                          <a:ln>
                            <a:noFill/>
                          </a:ln>
                          <a:solidFill>
                            <a:schemeClr val="tx1"/>
                          </a:solidFill>
                          <a:effectLst/>
                          <a:latin typeface="Arial" charset="0"/>
                          <a:cs typeface="Arial" charset="0"/>
                        </a:rPr>
                        <a:t>d’entre les morts</a:t>
                      </a:r>
                      <a:br>
                        <a:rPr kumimoji="0" lang="fr-FR" sz="2800" b="0" i="0" u="none" strike="noStrike" cap="none" normalizeH="0" baseline="0" dirty="0">
                          <a:ln>
                            <a:noFill/>
                          </a:ln>
                          <a:solidFill>
                            <a:schemeClr val="tx1"/>
                          </a:solidFill>
                          <a:effectLst/>
                          <a:latin typeface="Arial" charset="0"/>
                          <a:cs typeface="Arial" charset="0"/>
                        </a:rPr>
                      </a:br>
                      <a:r>
                        <a:rPr kumimoji="0" lang="fr-FR" sz="2800" b="0" i="0" u="none" strike="noStrike" cap="none" normalizeH="0" baseline="0" dirty="0">
                          <a:ln>
                            <a:noFill/>
                          </a:ln>
                          <a:solidFill>
                            <a:schemeClr val="tx1"/>
                          </a:solidFill>
                          <a:effectLst/>
                          <a:latin typeface="Arial" charset="0"/>
                          <a:cs typeface="Arial" charset="0"/>
                        </a:rPr>
                        <a:t>pour nous sauver</a:t>
                      </a:r>
                      <a:br>
                        <a:rPr kumimoji="0" lang="fr-FR" sz="2800" b="0" i="0" u="none" strike="noStrike" cap="none" normalizeH="0" baseline="0" dirty="0">
                          <a:ln>
                            <a:noFill/>
                          </a:ln>
                          <a:solidFill>
                            <a:schemeClr val="tx1"/>
                          </a:solidFill>
                          <a:effectLst/>
                          <a:latin typeface="Arial" charset="0"/>
                          <a:cs typeface="Arial" charset="0"/>
                        </a:rPr>
                      </a:br>
                      <a:r>
                        <a:rPr kumimoji="0" lang="fr-FR" sz="2800" b="0" i="0" u="none" strike="noStrike" cap="none" normalizeH="0" baseline="0" dirty="0">
                          <a:ln>
                            <a:noFill/>
                          </a:ln>
                          <a:solidFill>
                            <a:schemeClr val="tx1"/>
                          </a:solidFill>
                          <a:effectLst/>
                          <a:latin typeface="Arial" charset="0"/>
                          <a:cs typeface="Arial" charset="0"/>
                        </a:rPr>
                        <a:t>de nos péchés.</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لقيامته،</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لما قام من بين الأموات، حتى خلصنا،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من خطايانا.</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02651">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Tefa~nactacic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e~taftwnf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eymwout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san~tefcw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57F98ECE-EAB9-4B85-9F03-003311C2262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2601071"/>
      </p:ext>
    </p:extLst>
  </p:cSld>
  <p:clrMapOvr>
    <a:masterClrMapping/>
  </p:clrMapOvr>
  <p:transition/>
</p:sld>
</file>

<file path=ppt/slides/slide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26655" name="Group 31"/>
          <p:cNvGraphicFramePr>
            <a:graphicFrameLocks noGrp="1"/>
          </p:cNvGraphicFramePr>
          <p:nvPr>
            <p:extLst>
              <p:ext uri="{D42A27DB-BD31-4B8C-83A1-F6EECF244321}">
                <p14:modId xmlns:p14="http://schemas.microsoft.com/office/powerpoint/2010/main" val="3760273192"/>
              </p:ext>
            </p:extLst>
          </p:nvPr>
        </p:nvGraphicFramePr>
        <p:xfrm>
          <a:off x="0" y="352279"/>
          <a:ext cx="9144000" cy="4221452"/>
        </p:xfrm>
        <a:graphic>
          <a:graphicData uri="http://schemas.openxmlformats.org/drawingml/2006/table">
            <a:tbl>
              <a:tblPr/>
              <a:tblGrid>
                <a:gridCol w="5378450">
                  <a:extLst>
                    <a:ext uri="{9D8B030D-6E8A-4147-A177-3AD203B41FA5}">
                      <a16:colId xmlns:a16="http://schemas.microsoft.com/office/drawing/2014/main" val="20000"/>
                    </a:ext>
                  </a:extLst>
                </a:gridCol>
                <a:gridCol w="3765550">
                  <a:extLst>
                    <a:ext uri="{9D8B030D-6E8A-4147-A177-3AD203B41FA5}">
                      <a16:colId xmlns:a16="http://schemas.microsoft.com/office/drawing/2014/main" val="20001"/>
                    </a:ext>
                  </a:extLst>
                </a:gridCol>
              </a:tblGrid>
              <a:tr h="178305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Il fut aussi placé au tombeau selon les paroles prophétiques et le troisième jour le Christ est ressuscité d’entre les morts.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وأيضا وُضع في القبر، حسب الأصوات النبوية، وفي اليوم الثالث،</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المسيح قام من الأموات.</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17449">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Loipon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au,af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pim~hau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kata </a:t>
                      </a:r>
                      <a:r>
                        <a:rPr kumimoji="0" lang="en-US" sz="4000" b="0" i="0" u="none" strike="noStrike" cap="none" normalizeH="0" baseline="0" dirty="0" err="1">
                          <a:ln>
                            <a:noFill/>
                          </a:ln>
                          <a:solidFill>
                            <a:srgbClr val="FFFF00"/>
                          </a:solidFill>
                          <a:effectLst/>
                          <a:latin typeface="Coptic1" pitchFamily="2" charset="0"/>
                          <a:cs typeface="Arial" charset="0"/>
                        </a:rPr>
                        <a:t>nic~m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m~p~rov</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tikon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pimah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somt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n~e~hoou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a~nect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eknekrwn</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87105CE2-F7F4-4B1C-B91A-484A5EDBFC1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73909999"/>
      </p:ext>
    </p:extLst>
  </p:cSld>
  <p:clrMapOvr>
    <a:masterClrMapping/>
  </p:clrMapOvr>
  <p:transition/>
</p:sld>
</file>

<file path=ppt/slides/slide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69314" name="Group 2"/>
          <p:cNvGraphicFramePr>
            <a:graphicFrameLocks noGrp="1"/>
          </p:cNvGraphicFramePr>
          <p:nvPr>
            <p:extLst>
              <p:ext uri="{D42A27DB-BD31-4B8C-83A1-F6EECF244321}">
                <p14:modId xmlns:p14="http://schemas.microsoft.com/office/powerpoint/2010/main" val="3748687944"/>
              </p:ext>
            </p:extLst>
          </p:nvPr>
        </p:nvGraphicFramePr>
        <p:xfrm>
          <a:off x="0" y="270544"/>
          <a:ext cx="9144000" cy="4635247"/>
        </p:xfrm>
        <a:graphic>
          <a:graphicData uri="http://schemas.openxmlformats.org/drawingml/2006/table">
            <a:tbl>
              <a:tblPr/>
              <a:tblGrid>
                <a:gridCol w="4533580">
                  <a:extLst>
                    <a:ext uri="{9D8B030D-6E8A-4147-A177-3AD203B41FA5}">
                      <a16:colId xmlns:a16="http://schemas.microsoft.com/office/drawing/2014/main" val="20000"/>
                    </a:ext>
                  </a:extLst>
                </a:gridCol>
                <a:gridCol w="4610420">
                  <a:extLst>
                    <a:ext uri="{9D8B030D-6E8A-4147-A177-3AD203B41FA5}">
                      <a16:colId xmlns:a16="http://schemas.microsoft.com/office/drawing/2014/main" val="20001"/>
                    </a:ext>
                  </a:extLst>
                </a:gridCol>
              </a:tblGrid>
              <a:tr h="2018539">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pitchFamily="34" charset="0"/>
                        </a:rPr>
                        <a:t>Salut </a:t>
                      </a:r>
                      <a:r>
                        <a:rPr kumimoji="0" lang="fr-CA"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pitchFamily="34" charset="0"/>
                        </a:rPr>
                        <a:t> toi, O Marie,</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pitchFamily="34" charset="0"/>
                        </a:rPr>
                        <a:t> La belle colombe,</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pitchFamily="34" charset="0"/>
                        </a:rPr>
                        <a:t>Qui enfanta pour nous</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pitchFamily="34" charset="0"/>
                        </a:rPr>
                        <a:t>Dieu le Verbe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السلام لك يامريم </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الحمامة الحسنة</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 التي ولدت لنا </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الله الكلمة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05166">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&lt;</a:t>
                      </a:r>
                      <a:r>
                        <a:rPr kumimoji="0" lang="fr-FR" sz="4400" b="0" i="0" u="none" strike="noStrike" cap="none" normalizeH="0" baseline="0" dirty="0" err="1">
                          <a:ln>
                            <a:noFill/>
                          </a:ln>
                          <a:solidFill>
                            <a:srgbClr val="FFFF00"/>
                          </a:solidFill>
                          <a:effectLst/>
                          <a:latin typeface="Coptic1" pitchFamily="2" charset="0"/>
                          <a:cs typeface="Arial" charset="0"/>
                        </a:rPr>
                        <a:t>ere</a:t>
                      </a:r>
                      <a:r>
                        <a:rPr kumimoji="0" lang="fr-FR" sz="44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a:t>
                      </a:r>
                      <a:r>
                        <a:rPr kumimoji="0" lang="fr-FR" sz="4400" b="0" i="0" u="none" strike="noStrike" cap="none" normalizeH="0" baseline="0" dirty="0" err="1">
                          <a:ln>
                            <a:noFill/>
                          </a:ln>
                          <a:solidFill>
                            <a:srgbClr val="FFFF00"/>
                          </a:solidFill>
                          <a:effectLst/>
                          <a:latin typeface="Coptic1" pitchFamily="2" charset="0"/>
                          <a:cs typeface="Arial" charset="0"/>
                        </a:rPr>
                        <a:t>rompi</a:t>
                      </a:r>
                      <a:r>
                        <a:rPr kumimoji="0" lang="fr-FR" sz="4400" b="0" i="0" u="none" strike="noStrike" cap="none" normalizeH="0" baseline="0" dirty="0">
                          <a:ln>
                            <a:noFill/>
                          </a:ln>
                          <a:solidFill>
                            <a:srgbClr val="FFFF00"/>
                          </a:solidFill>
                          <a:effectLst/>
                          <a:latin typeface="Coptic1" pitchFamily="2" charset="0"/>
                          <a:cs typeface="Arial" charset="0"/>
                        </a:rPr>
                        <a:t> </a:t>
                      </a:r>
                      <a:r>
                        <a:rPr kumimoji="0" lang="fr-FR" sz="4400" b="0" i="0" u="none" strike="noStrike" cap="none" normalizeH="0" baseline="0" dirty="0" err="1">
                          <a:ln>
                            <a:noFill/>
                          </a:ln>
                          <a:solidFill>
                            <a:srgbClr val="FFFF00"/>
                          </a:solidFill>
                          <a:effectLst/>
                          <a:latin typeface="Coptic1" pitchFamily="2" charset="0"/>
                          <a:cs typeface="Arial" charset="0"/>
                        </a:rPr>
                        <a:t>eynecwc</a:t>
                      </a:r>
                      <a:r>
                        <a:rPr kumimoji="0" lang="fr-FR"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y/e~</a:t>
                      </a:r>
                      <a:r>
                        <a:rPr kumimoji="0" lang="fr-FR" sz="4400" b="0" i="0" u="none" strike="noStrike" cap="none" normalizeH="0" baseline="0" dirty="0" err="1">
                          <a:ln>
                            <a:noFill/>
                          </a:ln>
                          <a:solidFill>
                            <a:srgbClr val="FFFF00"/>
                          </a:solidFill>
                          <a:effectLst/>
                          <a:latin typeface="Coptic1" pitchFamily="2" charset="0"/>
                          <a:cs typeface="Arial" charset="0"/>
                        </a:rPr>
                        <a:t>tacmici</a:t>
                      </a:r>
                      <a:r>
                        <a:rPr kumimoji="0" lang="fr-FR" sz="4400" b="0" i="0" u="none" strike="noStrike" cap="none" normalizeH="0" baseline="0" dirty="0">
                          <a:ln>
                            <a:noFill/>
                          </a:ln>
                          <a:solidFill>
                            <a:srgbClr val="FFFF00"/>
                          </a:solidFill>
                          <a:effectLst/>
                          <a:latin typeface="Coptic1" pitchFamily="2" charset="0"/>
                          <a:cs typeface="Arial" charset="0"/>
                        </a:rPr>
                        <a:t> nan</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m~</a:t>
                      </a:r>
                      <a:r>
                        <a:rPr kumimoji="0" lang="fr-FR" sz="4400" b="0" i="0" u="none" strike="noStrike" cap="none" normalizeH="0" baseline="0" dirty="0" err="1">
                          <a:ln>
                            <a:noFill/>
                          </a:ln>
                          <a:solidFill>
                            <a:srgbClr val="FFFF00"/>
                          </a:solidFill>
                          <a:effectLst/>
                          <a:latin typeface="Coptic1" pitchFamily="2" charset="0"/>
                          <a:cs typeface="Arial" charset="0"/>
                        </a:rPr>
                        <a:t>V~nou</a:t>
                      </a:r>
                      <a:r>
                        <a:rPr kumimoji="0" lang="fr-FR" sz="4400" b="0" i="0" u="none" strike="noStrike" cap="none" normalizeH="0" baseline="0" dirty="0">
                          <a:ln>
                            <a:noFill/>
                          </a:ln>
                          <a:solidFill>
                            <a:srgbClr val="FFFF00"/>
                          </a:solidFill>
                          <a:effectLst/>
                          <a:latin typeface="Coptic1" pitchFamily="2" charset="0"/>
                          <a:cs typeface="Arial" charset="0"/>
                        </a:rPr>
                        <a:t>] </a:t>
                      </a:r>
                      <a:r>
                        <a:rPr kumimoji="0" lang="fr-FR" sz="4400" b="0" i="0" u="none" strike="noStrike" cap="none" normalizeH="0" baseline="0" dirty="0" err="1">
                          <a:ln>
                            <a:noFill/>
                          </a:ln>
                          <a:solidFill>
                            <a:srgbClr val="FFFF00"/>
                          </a:solidFill>
                          <a:effectLst/>
                          <a:latin typeface="Coptic1" pitchFamily="2" charset="0"/>
                          <a:cs typeface="Arial" charset="0"/>
                        </a:rPr>
                        <a:t>pilogoc</a:t>
                      </a:r>
                      <a:r>
                        <a:rPr kumimoji="0" lang="fr-FR" sz="4400" b="0" i="0" u="none" strike="noStrike" cap="none" normalizeH="0" baseline="0" dirty="0">
                          <a:ln>
                            <a:noFill/>
                          </a:ln>
                          <a:solidFill>
                            <a:srgbClr val="FFFF00"/>
                          </a:solidFill>
                          <a:effectLst/>
                          <a:latin typeface="Coptic1" pitchFamily="2" charset="0"/>
                          <a:cs typeface="Arial" charset="0"/>
                        </a:rPr>
                        <a:t>.</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6CFCF77-FBA3-4693-8979-2C25CD016FE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35353625"/>
      </p:ext>
    </p:extLst>
  </p:cSld>
  <p:clrMapOvr>
    <a:masterClrMapping/>
  </p:clrMapOvr>
  <p:transition/>
</p:sld>
</file>

<file path=ppt/slides/slide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71362" name="Group 2"/>
          <p:cNvGraphicFramePr>
            <a:graphicFrameLocks noGrp="1"/>
          </p:cNvGraphicFramePr>
          <p:nvPr>
            <p:extLst>
              <p:ext uri="{D42A27DB-BD31-4B8C-83A1-F6EECF244321}">
                <p14:modId xmlns:p14="http://schemas.microsoft.com/office/powerpoint/2010/main" val="3279176999"/>
              </p:ext>
            </p:extLst>
          </p:nvPr>
        </p:nvGraphicFramePr>
        <p:xfrm>
          <a:off x="0" y="196850"/>
          <a:ext cx="9144000" cy="4514850"/>
        </p:xfrm>
        <a:graphic>
          <a:graphicData uri="http://schemas.openxmlformats.org/drawingml/2006/table">
            <a:tbl>
              <a:tblPr/>
              <a:tblGrid>
                <a:gridCol w="6071153">
                  <a:extLst>
                    <a:ext uri="{9D8B030D-6E8A-4147-A177-3AD203B41FA5}">
                      <a16:colId xmlns:a16="http://schemas.microsoft.com/office/drawing/2014/main" val="20000"/>
                    </a:ext>
                  </a:extLst>
                </a:gridCol>
                <a:gridCol w="3072847">
                  <a:extLst>
                    <a:ext uri="{9D8B030D-6E8A-4147-A177-3AD203B41FA5}">
                      <a16:colId xmlns:a16="http://schemas.microsoft.com/office/drawing/2014/main" val="20001"/>
                    </a:ext>
                  </a:extLst>
                </a:gridCol>
              </a:tblGrid>
              <a:tr h="2197273">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pitchFamily="34" charset="0"/>
                        </a:rPr>
                        <a:t>Salut </a:t>
                      </a:r>
                      <a:r>
                        <a:rPr kumimoji="0" lang="fr-CA"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pitchFamily="34" charset="0"/>
                        </a:rPr>
                        <a:t>Un saint salut,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pitchFamily="34" charset="0"/>
                        </a:rPr>
                        <a:t>Salut </a:t>
                      </a:r>
                      <a:r>
                        <a:rPr kumimoji="0" lang="fr-CA"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pitchFamily="34" charset="0"/>
                        </a:rPr>
                        <a:t>Mère du Saint.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السلام لك يامريم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سلام مقدس </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السلام لك يامريم </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ام القدوس</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17577">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&lt;</a:t>
                      </a:r>
                      <a:r>
                        <a:rPr kumimoji="0" lang="fr-FR" sz="4400" b="0" i="0" u="none" strike="noStrike" cap="none" normalizeH="0" baseline="0" dirty="0" err="1">
                          <a:ln>
                            <a:noFill/>
                          </a:ln>
                          <a:solidFill>
                            <a:srgbClr val="FFFF00"/>
                          </a:solidFill>
                          <a:effectLst/>
                          <a:latin typeface="Coptic1" pitchFamily="2" charset="0"/>
                          <a:cs typeface="Arial" charset="0"/>
                        </a:rPr>
                        <a:t>ere</a:t>
                      </a:r>
                      <a:r>
                        <a:rPr kumimoji="0" lang="fr-FR" sz="44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400" b="0" i="0" u="none" strike="noStrike" cap="none" normalizeH="0" baseline="0" dirty="0" err="1">
                          <a:ln>
                            <a:noFill/>
                          </a:ln>
                          <a:solidFill>
                            <a:srgbClr val="FFFF00"/>
                          </a:solidFill>
                          <a:effectLst/>
                          <a:latin typeface="Coptic1" pitchFamily="2" charset="0"/>
                          <a:cs typeface="Arial" charset="0"/>
                        </a:rPr>
                        <a:t>qen</a:t>
                      </a:r>
                      <a:r>
                        <a:rPr kumimoji="0" lang="fr-FR" sz="4400" b="0" i="0" u="none" strike="noStrike" cap="none" normalizeH="0" baseline="0" dirty="0">
                          <a:ln>
                            <a:noFill/>
                          </a:ln>
                          <a:solidFill>
                            <a:srgbClr val="FFFF00"/>
                          </a:solidFill>
                          <a:effectLst/>
                          <a:latin typeface="Coptic1" pitchFamily="2" charset="0"/>
                          <a:cs typeface="Arial" charset="0"/>
                        </a:rPr>
                        <a:t> </a:t>
                      </a:r>
                      <a:r>
                        <a:rPr kumimoji="0" lang="fr-FR" sz="4400" b="0" i="0" u="none" strike="noStrike" cap="none" normalizeH="0" baseline="0" dirty="0" err="1">
                          <a:ln>
                            <a:noFill/>
                          </a:ln>
                          <a:solidFill>
                            <a:srgbClr val="FFFF00"/>
                          </a:solidFill>
                          <a:effectLst/>
                          <a:latin typeface="Coptic1" pitchFamily="2" charset="0"/>
                          <a:cs typeface="Arial" charset="0"/>
                        </a:rPr>
                        <a:t>ou,ere</a:t>
                      </a:r>
                      <a:r>
                        <a:rPr kumimoji="0" lang="fr-FR" sz="4400" b="0" i="0" u="none" strike="noStrike" cap="none" normalizeH="0" baseline="0" dirty="0">
                          <a:ln>
                            <a:noFill/>
                          </a:ln>
                          <a:solidFill>
                            <a:srgbClr val="FFFF00"/>
                          </a:solidFill>
                          <a:effectLst/>
                          <a:latin typeface="Coptic1" pitchFamily="2" charset="0"/>
                          <a:cs typeface="Arial" charset="0"/>
                        </a:rPr>
                        <a:t> </a:t>
                      </a:r>
                      <a:r>
                        <a:rPr kumimoji="0" lang="fr-FR" sz="4400" b="0" i="0" u="none" strike="noStrike" cap="none" normalizeH="0" baseline="0" dirty="0" err="1">
                          <a:ln>
                            <a:noFill/>
                          </a:ln>
                          <a:solidFill>
                            <a:srgbClr val="FFFF00"/>
                          </a:solidFill>
                          <a:effectLst/>
                          <a:latin typeface="Coptic1" pitchFamily="2" charset="0"/>
                          <a:cs typeface="Arial" charset="0"/>
                        </a:rPr>
                        <a:t>efouab</a:t>
                      </a:r>
                      <a:r>
                        <a:rPr kumimoji="0" lang="fr-FR"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a:t>
                      </a:r>
                      <a:r>
                        <a:rPr kumimoji="0" lang="fr-FR" sz="4400" b="0" i="0" u="none" strike="noStrike" cap="none" normalizeH="0" baseline="0" dirty="0" err="1">
                          <a:ln>
                            <a:noFill/>
                          </a:ln>
                          <a:solidFill>
                            <a:srgbClr val="FFFF00"/>
                          </a:solidFill>
                          <a:effectLst/>
                          <a:latin typeface="Coptic1" pitchFamily="2" charset="0"/>
                          <a:cs typeface="Arial" charset="0"/>
                        </a:rPr>
                        <a:t>ere</a:t>
                      </a:r>
                      <a:r>
                        <a:rPr kumimoji="0" lang="fr-FR" sz="44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400" b="0" i="0" u="none" strike="noStrike" cap="none" normalizeH="0" baseline="0" dirty="0" err="1">
                          <a:ln>
                            <a:noFill/>
                          </a:ln>
                          <a:solidFill>
                            <a:srgbClr val="FFFF00"/>
                          </a:solidFill>
                          <a:effectLst/>
                          <a:latin typeface="Coptic1" pitchFamily="2" charset="0"/>
                          <a:cs typeface="Arial" charset="0"/>
                        </a:rPr>
                        <a:t>y~mau</a:t>
                      </a:r>
                      <a:r>
                        <a:rPr kumimoji="0" lang="fr-FR" sz="4400" b="0" i="0" u="none" strike="noStrike" cap="none" normalizeH="0" baseline="0" dirty="0">
                          <a:ln>
                            <a:noFill/>
                          </a:ln>
                          <a:solidFill>
                            <a:srgbClr val="FFFF00"/>
                          </a:solidFill>
                          <a:effectLst/>
                          <a:latin typeface="Coptic1" pitchFamily="2" charset="0"/>
                          <a:cs typeface="Arial" charset="0"/>
                        </a:rPr>
                        <a:t> m~v/</a:t>
                      </a:r>
                      <a:r>
                        <a:rPr kumimoji="0" lang="fr-FR" sz="4400" b="0" i="0" u="none" strike="noStrike" cap="none" normalizeH="0" baseline="0" dirty="0" err="1">
                          <a:ln>
                            <a:noFill/>
                          </a:ln>
                          <a:solidFill>
                            <a:srgbClr val="FFFF00"/>
                          </a:solidFill>
                          <a:effectLst/>
                          <a:latin typeface="Coptic1" pitchFamily="2" charset="0"/>
                          <a:cs typeface="Arial" charset="0"/>
                        </a:rPr>
                        <a:t>eyouab</a:t>
                      </a:r>
                      <a:r>
                        <a:rPr kumimoji="0" lang="fr-FR" sz="4400" b="0" i="0" u="none" strike="noStrike" cap="none" normalizeH="0" baseline="0" dirty="0">
                          <a:ln>
                            <a:noFill/>
                          </a:ln>
                          <a:solidFill>
                            <a:srgbClr val="FFFF00"/>
                          </a:solidFill>
                          <a:effectLst/>
                          <a:latin typeface="Coptic1" pitchFamily="2" charset="0"/>
                          <a:cs typeface="Arial" charset="0"/>
                        </a:rPr>
                        <a:t>.</a:t>
                      </a:r>
                      <a:endParaRPr kumimoji="0" lang="en-US" sz="44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27290DC6-E3C9-4BCD-B815-BA99BECC883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70835954"/>
      </p:ext>
    </p:extLst>
  </p:cSld>
  <p:clrMapOvr>
    <a:masterClrMapping/>
  </p:clrMapOvr>
  <p:transition/>
</p:sld>
</file>

<file path=ppt/slides/slide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30748" name="Group 28"/>
          <p:cNvGraphicFramePr>
            <a:graphicFrameLocks noGrp="1"/>
          </p:cNvGraphicFramePr>
          <p:nvPr>
            <p:extLst>
              <p:ext uri="{D42A27DB-BD31-4B8C-83A1-F6EECF244321}">
                <p14:modId xmlns:p14="http://schemas.microsoft.com/office/powerpoint/2010/main" val="475066315"/>
              </p:ext>
            </p:extLst>
          </p:nvPr>
        </p:nvGraphicFramePr>
        <p:xfrm>
          <a:off x="0" y="57150"/>
          <a:ext cx="9144000" cy="4899606"/>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221736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Salut à Michel</a:t>
                      </a:r>
                      <a:br>
                        <a:rPr kumimoji="0" lang="fr-FR" sz="2800" b="0" i="0" u="none" strike="noStrike" cap="none" normalizeH="0" baseline="0" dirty="0">
                          <a:ln>
                            <a:noFill/>
                          </a:ln>
                          <a:solidFill>
                            <a:schemeClr val="tx1"/>
                          </a:solidFill>
                          <a:effectLst/>
                          <a:latin typeface="Arial" charset="0"/>
                          <a:cs typeface="Arial" charset="0"/>
                        </a:rPr>
                      </a:br>
                      <a:r>
                        <a:rPr kumimoji="0" lang="fr-FR" sz="2800" b="0" i="0" u="none" strike="noStrike" cap="none" normalizeH="0" baseline="0" dirty="0">
                          <a:ln>
                            <a:noFill/>
                          </a:ln>
                          <a:solidFill>
                            <a:schemeClr val="tx1"/>
                          </a:solidFill>
                          <a:effectLst/>
                          <a:latin typeface="Arial" charset="0"/>
                          <a:cs typeface="Arial" charset="0"/>
                        </a:rPr>
                        <a:t>le chef des archanges</a:t>
                      </a:r>
                      <a:br>
                        <a:rPr kumimoji="0" lang="fr-FR" sz="2800" b="0" i="0" u="none" strike="noStrike" cap="none" normalizeH="0" baseline="0" dirty="0">
                          <a:ln>
                            <a:noFill/>
                          </a:ln>
                          <a:solidFill>
                            <a:schemeClr val="tx1"/>
                          </a:solidFill>
                          <a:effectLst/>
                          <a:latin typeface="Arial" charset="0"/>
                          <a:cs typeface="Arial" charset="0"/>
                        </a:rPr>
                      </a:br>
                      <a:r>
                        <a:rPr kumimoji="0" lang="fr-FR" sz="2800" b="0" i="0" u="none" strike="noStrike" cap="none" normalizeH="0" baseline="0" dirty="0">
                          <a:ln>
                            <a:noFill/>
                          </a:ln>
                          <a:solidFill>
                            <a:schemeClr val="tx1"/>
                          </a:solidFill>
                          <a:effectLst/>
                          <a:latin typeface="Arial" charset="0"/>
                          <a:cs typeface="Arial" charset="0"/>
                        </a:rPr>
                        <a:t>celui qui a annoncé le salut obtenu grâce à la Résurrection.</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لميخائيل،</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رئيس الملائكة العظيم، المنادي بالخلاص،</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الذي للقيامة.</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97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a:ln>
                            <a:noFill/>
                          </a:ln>
                          <a:solidFill>
                            <a:srgbClr val="FFFF00"/>
                          </a:solidFill>
                          <a:effectLst/>
                          <a:latin typeface="Coptic1" pitchFamily="2" charset="0"/>
                          <a:cs typeface="Arial" charset="0"/>
                        </a:rPr>
                        <a:t>&lt;ere </a:t>
                      </a:r>
                      <a:r>
                        <a:rPr kumimoji="0" lang="en-US" sz="4400" b="0" i="0" u="none" strike="noStrike" cap="none" normalizeH="0" baseline="0" dirty="0" err="1">
                          <a:ln>
                            <a:noFill/>
                          </a:ln>
                          <a:solidFill>
                            <a:srgbClr val="FFFF00"/>
                          </a:solidFill>
                          <a:effectLst/>
                          <a:latin typeface="Coptic1" pitchFamily="2" charset="0"/>
                          <a:cs typeface="Arial" charset="0"/>
                        </a:rPr>
                        <a:t>Mi,a</a:t>
                      </a:r>
                      <a:r>
                        <a:rPr kumimoji="0" lang="en-US" sz="44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pinis</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n~ar,iaggeloc</a:t>
                      </a:r>
                      <a:r>
                        <a:rPr kumimoji="0" lang="en-US"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pi,~riman</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n~oujai</a:t>
                      </a:r>
                      <a:r>
                        <a:rPr kumimoji="0" lang="en-US"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n~te</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a~nactacic</a:t>
                      </a:r>
                      <a:r>
                        <a:rPr kumimoji="0" lang="en-US" sz="4400" b="0" i="0" u="none" strike="noStrike" cap="none" normalizeH="0" baseline="0" dirty="0">
                          <a:ln>
                            <a:noFill/>
                          </a:ln>
                          <a:solidFill>
                            <a:srgbClr val="FFFF00"/>
                          </a:solidFill>
                          <a:effectLst/>
                          <a:latin typeface="Coptic1" pitchFamily="2" charset="0"/>
                          <a:cs typeface="Arial" charset="0"/>
                        </a:rPr>
                        <a:t>.</a:t>
                      </a:r>
                      <a:endParaRPr kumimoji="0" lang="en-CA" sz="44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3CDB3E3C-350B-4DAE-9DB5-5599C05B01E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15">
            <a:hlinkClick r:id="rId4" action="ppaction://hlinksldjump" highlightClick="1"/>
            <a:extLst>
              <a:ext uri="{FF2B5EF4-FFF2-40B4-BE49-F238E27FC236}">
                <a16:creationId xmlns:a16="http://schemas.microsoft.com/office/drawing/2014/main" id="{B0637AB3-7EEF-4EDC-AE75-20FF22500C00}"/>
              </a:ext>
            </a:extLst>
          </p:cNvPr>
          <p:cNvSpPr>
            <a:spLocks noChangeArrowheads="1"/>
          </p:cNvSpPr>
          <p:nvPr/>
        </p:nvSpPr>
        <p:spPr bwMode="auto">
          <a:xfrm>
            <a:off x="7245348" y="4692004"/>
            <a:ext cx="1905002" cy="4514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sz="1600" dirty="0"/>
              <a:t>البابا</a:t>
            </a:r>
            <a:r>
              <a:rPr lang="fr-FR" sz="1600" dirty="0">
                <a:solidFill>
                  <a:srgbClr val="FFFFFF"/>
                </a:solidFill>
                <a:latin typeface="Arial" charset="0"/>
                <a:cs typeface="Arial" charset="0"/>
              </a:rPr>
              <a:t>/</a:t>
            </a:r>
            <a:r>
              <a:rPr lang="ar-EG" sz="1600" dirty="0">
                <a:solidFill>
                  <a:srgbClr val="FFFFFF"/>
                </a:solidFill>
                <a:latin typeface="Arial" charset="0"/>
                <a:cs typeface="Arial" charset="0"/>
              </a:rPr>
              <a:t>الأسقف</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106906441"/>
      </p:ext>
    </p:extLst>
  </p:cSld>
  <p:clrMapOvr>
    <a:masterClrMapping/>
  </p:clrMapOvr>
  <p:transition/>
</p:sld>
</file>

<file path=ppt/slides/slide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3081811900"/>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833980186"/>
      </p:ext>
    </p:extLst>
  </p:cSld>
  <p:clrMapOvr>
    <a:masterClrMapping/>
  </p:clrMapOvr>
  <p:transition/>
</p:sld>
</file>

<file path=ppt/slides/slide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64409534"/>
      </p:ext>
    </p:extLst>
  </p:cSld>
  <p:clrMapOvr>
    <a:masterClrMapping/>
  </p:clrMapOvr>
  <p:transition/>
</p:sld>
</file>

<file path=ppt/slides/slide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12156890"/>
      </p:ext>
    </p:extLst>
  </p:cSld>
  <p:clrMapOvr>
    <a:masterClrMapping/>
  </p:clrMapOvr>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32698" name="Group 26"/>
          <p:cNvGraphicFramePr>
            <a:graphicFrameLocks noGrp="1"/>
          </p:cNvGraphicFramePr>
          <p:nvPr>
            <p:extLst>
              <p:ext uri="{D42A27DB-BD31-4B8C-83A1-F6EECF244321}">
                <p14:modId xmlns:p14="http://schemas.microsoft.com/office/powerpoint/2010/main" val="4254070578"/>
              </p:ext>
            </p:extLst>
          </p:nvPr>
        </p:nvGraphicFramePr>
        <p:xfrm>
          <a:off x="0" y="228600"/>
          <a:ext cx="9144000" cy="4379867"/>
        </p:xfrm>
        <a:graphic>
          <a:graphicData uri="http://schemas.openxmlformats.org/drawingml/2006/table">
            <a:tbl>
              <a:tblPr/>
              <a:tblGrid>
                <a:gridCol w="4965700">
                  <a:extLst>
                    <a:ext uri="{9D8B030D-6E8A-4147-A177-3AD203B41FA5}">
                      <a16:colId xmlns:a16="http://schemas.microsoft.com/office/drawing/2014/main" val="20000"/>
                    </a:ext>
                  </a:extLst>
                </a:gridCol>
                <a:gridCol w="4178300">
                  <a:extLst>
                    <a:ext uri="{9D8B030D-6E8A-4147-A177-3AD203B41FA5}">
                      <a16:colId xmlns:a16="http://schemas.microsoft.com/office/drawing/2014/main" val="3311448455"/>
                    </a:ext>
                  </a:extLst>
                </a:gridCol>
              </a:tblGrid>
              <a:tr h="1872887">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C’est cette colombe qui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a annoncé la paix</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 Annoncé la paix de Dieu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 fut accordée aux hommes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لأن تلك الحمامة</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هى بشرتنا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بسلامة الله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التى صارت الى البشر.</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8732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rompi</a:t>
                      </a:r>
                      <a:r>
                        <a:rPr kumimoji="0" lang="en-US" sz="4000" b="0" i="0" u="none" strike="noStrike" cap="none" normalizeH="0" baseline="0" dirty="0">
                          <a:ln>
                            <a:noFill/>
                          </a:ln>
                          <a:solidFill>
                            <a:srgbClr val="FFFF00"/>
                          </a:solidFill>
                          <a:effectLst/>
                          <a:latin typeface="Coptic1" pitchFamily="2" charset="0"/>
                          <a:cs typeface="Arial" charset="0"/>
                        </a:rPr>
                        <a:t> gar </a:t>
                      </a:r>
                      <a:r>
                        <a:rPr kumimoji="0" lang="en-US" sz="4000" b="0" i="0" u="none" strike="noStrike" cap="none" normalizeH="0" baseline="0" dirty="0" err="1">
                          <a:ln>
                            <a:noFill/>
                          </a:ln>
                          <a:solidFill>
                            <a:srgbClr val="FFFF00"/>
                          </a:solidFill>
                          <a:effectLst/>
                          <a:latin typeface="Coptic1" pitchFamily="2" charset="0"/>
                          <a:cs typeface="Arial" charset="0"/>
                        </a:rPr>
                        <a:t>e~te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achisennoufi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y/</a:t>
                      </a:r>
                      <a:r>
                        <a:rPr kumimoji="0" lang="en-US" sz="4000" b="0" i="0" u="none" strike="noStrike" cap="none" normalizeH="0" baseline="0" dirty="0" err="1">
                          <a:ln>
                            <a:noFill/>
                          </a:ln>
                          <a:solidFill>
                            <a:srgbClr val="FFFF00"/>
                          </a:solidFill>
                          <a:effectLst/>
                          <a:latin typeface="Coptic1" pitchFamily="2" charset="0"/>
                          <a:cs typeface="Arial" charset="0"/>
                        </a:rPr>
                        <a:t>e~tacswpi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nirwmi</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676400" y="496733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produit céramique, terre cuite, porcelaine&#10;&#10;Description générée automatiquement">
            <a:extLst>
              <a:ext uri="{FF2B5EF4-FFF2-40B4-BE49-F238E27FC236}">
                <a16:creationId xmlns:a16="http://schemas.microsoft.com/office/drawing/2014/main" id="{855AA65F-63E7-4530-A0AA-FBE3533337A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1550" y="3478350"/>
            <a:ext cx="1576250" cy="1576250"/>
          </a:xfrm>
          <a:prstGeom prst="flowChartConnector">
            <a:avLst/>
          </a:prstGeom>
        </p:spPr>
      </p:pic>
    </p:spTree>
    <p:extLst>
      <p:ext uri="{BB962C8B-B14F-4D97-AF65-F5344CB8AC3E}">
        <p14:creationId xmlns:p14="http://schemas.microsoft.com/office/powerpoint/2010/main" val="4022610653"/>
      </p:ext>
    </p:extLst>
  </p:cSld>
  <p:clrMapOvr>
    <a:masterClrMapping/>
  </p:clrMapOvr>
  <p:transition/>
</p:sld>
</file>

<file path=ppt/slides/slide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60987680"/>
      </p:ext>
    </p:extLst>
  </p:cSld>
  <p:clrMapOvr>
    <a:masterClrMapping/>
  </p:clrMapOvr>
  <p:transition/>
</p:sld>
</file>

<file path=ppt/slides/slide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4257587522"/>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62137130"/>
      </p:ext>
    </p:extLst>
  </p:cSld>
  <p:clrMapOvr>
    <a:masterClrMapping/>
  </p:clrMapOvr>
  <p:transition/>
</p:sld>
</file>

<file path=ppt/slides/slide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extLst>
              <p:ext uri="{D42A27DB-BD31-4B8C-83A1-F6EECF244321}">
                <p14:modId xmlns:p14="http://schemas.microsoft.com/office/powerpoint/2010/main" val="2533002342"/>
              </p:ext>
            </p:extLst>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ressuscita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akwnk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80688864"/>
      </p:ext>
    </p:extLst>
  </p:cSld>
  <p:clrMapOvr>
    <a:masterClrMapping/>
  </p:clrMapOvr>
  <p:transition/>
</p:sld>
</file>

<file path=ppt/slides/slide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44056803"/>
      </p:ext>
    </p:extLst>
  </p:cSld>
  <p:clrMapOvr>
    <a:masterClrMapping/>
  </p:clrMapOvr>
  <p:transition/>
</p:sld>
</file>

<file path=ppt/slides/slide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34846" name="Group 30"/>
          <p:cNvGraphicFramePr>
            <a:graphicFrameLocks noGrp="1"/>
          </p:cNvGraphicFramePr>
          <p:nvPr>
            <p:extLst>
              <p:ext uri="{D42A27DB-BD31-4B8C-83A1-F6EECF244321}">
                <p14:modId xmlns:p14="http://schemas.microsoft.com/office/powerpoint/2010/main" val="3309496074"/>
              </p:ext>
            </p:extLst>
          </p:nvPr>
        </p:nvGraphicFramePr>
        <p:xfrm>
          <a:off x="0" y="571500"/>
          <a:ext cx="9144000" cy="3964940"/>
        </p:xfrm>
        <a:graphic>
          <a:graphicData uri="http://schemas.openxmlformats.org/drawingml/2006/table">
            <a:tbl>
              <a:tblPr/>
              <a:tblGrid>
                <a:gridCol w="5966847">
                  <a:extLst>
                    <a:ext uri="{9D8B030D-6E8A-4147-A177-3AD203B41FA5}">
                      <a16:colId xmlns:a16="http://schemas.microsoft.com/office/drawing/2014/main" val="20000"/>
                    </a:ext>
                  </a:extLst>
                </a:gridCol>
                <a:gridCol w="3177153">
                  <a:extLst>
                    <a:ext uri="{9D8B030D-6E8A-4147-A177-3AD203B41FA5}">
                      <a16:colId xmlns:a16="http://schemas.microsoft.com/office/drawing/2014/main" val="20001"/>
                    </a:ext>
                  </a:extLst>
                </a:gridCol>
              </a:tblGrid>
              <a:tr h="1734661">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Christ notre Dieu est ressuscité des morts et Est monté aux cieux et S’est assis à la droite de Son Père.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المسيح إلهنا،</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قام من بين الأموات،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وصعد إلى السموات،</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وجلس عن يمين أبيه.</a:t>
                      </a:r>
                      <a:endParaRPr kumimoji="0" lang="en-US" sz="28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30279">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A</a:t>
                      </a:r>
                      <a:r>
                        <a:rPr kumimoji="0" lang="en-US" sz="3600" b="0" i="0" u="none" strike="noStrike" cap="none" normalizeH="0" baseline="0" dirty="0">
                          <a:ln>
                            <a:noFill/>
                          </a:ln>
                          <a:solidFill>
                            <a:srgbClr val="FFFF00"/>
                          </a:solidFill>
                          <a:effectLst/>
                          <a:latin typeface="Coptic1" pitchFamily="2" charset="0"/>
                          <a:cs typeface="Arial" charset="0"/>
                        </a:rPr>
                        <a:t> P~~,#c# </a:t>
                      </a:r>
                      <a:r>
                        <a:rPr kumimoji="0" lang="en-US" sz="3600" b="0" i="0" u="none" strike="noStrike" cap="none" normalizeH="0" baseline="0" dirty="0" err="1">
                          <a:ln>
                            <a:noFill/>
                          </a:ln>
                          <a:solidFill>
                            <a:srgbClr val="FFFF00"/>
                          </a:solidFill>
                          <a:effectLst/>
                          <a:latin typeface="Coptic1" pitchFamily="2" charset="0"/>
                          <a:cs typeface="Arial" charset="0"/>
                        </a:rPr>
                        <a:t>Pennou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eymwout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afsenaf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e~p~swi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caouinam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m~Pefiwt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4AE40EB3-95A5-4F28-8006-B0D824B85150}"/>
              </a:ext>
            </a:extLst>
          </p:cNvPr>
          <p:cNvGraphicFramePr>
            <a:graphicFrameLocks noGrp="1"/>
          </p:cNvGraphicFramePr>
          <p:nvPr/>
        </p:nvGraphicFramePr>
        <p:xfrm>
          <a:off x="1524000" y="3719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395652218"/>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a:t>Ascension –</a:t>
                      </a:r>
                      <a:r>
                        <a:rPr lang="ar-EG" sz="1800" b="0" dirty="0"/>
                        <a:t>عيد الصعود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2240358"/>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832842E7-5726-4876-BD57-EF29A0C00C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7FCF9EE3-758C-4201-9B82-0C3EDCB05E39}"/>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655559619"/>
      </p:ext>
    </p:extLst>
  </p:cSld>
  <p:clrMapOvr>
    <a:masterClrMapping/>
  </p:clrMapOvr>
  <p:transition/>
</p:sld>
</file>

<file path=ppt/slides/slide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36893" name="Group 29"/>
          <p:cNvGraphicFramePr>
            <a:graphicFrameLocks noGrp="1"/>
          </p:cNvGraphicFramePr>
          <p:nvPr>
            <p:extLst>
              <p:ext uri="{D42A27DB-BD31-4B8C-83A1-F6EECF244321}">
                <p14:modId xmlns:p14="http://schemas.microsoft.com/office/powerpoint/2010/main" val="2880871626"/>
              </p:ext>
            </p:extLst>
          </p:nvPr>
        </p:nvGraphicFramePr>
        <p:xfrm>
          <a:off x="0" y="321404"/>
          <a:ext cx="9144000" cy="4289826"/>
        </p:xfrm>
        <a:graphic>
          <a:graphicData uri="http://schemas.openxmlformats.org/drawingml/2006/table">
            <a:tbl>
              <a:tblPr/>
              <a:tblGrid>
                <a:gridCol w="5353050">
                  <a:extLst>
                    <a:ext uri="{9D8B030D-6E8A-4147-A177-3AD203B41FA5}">
                      <a16:colId xmlns:a16="http://schemas.microsoft.com/office/drawing/2014/main" val="20000"/>
                    </a:ext>
                  </a:extLst>
                </a:gridCol>
                <a:gridCol w="3790950">
                  <a:extLst>
                    <a:ext uri="{9D8B030D-6E8A-4147-A177-3AD203B41FA5}">
                      <a16:colId xmlns:a16="http://schemas.microsoft.com/office/drawing/2014/main" val="20001"/>
                    </a:ext>
                  </a:extLst>
                </a:gridCol>
              </a:tblGrid>
              <a:tr h="1851426">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son Ascension quand il est monté aux cieux : avec gloire et honneur, Il s’est assis à la droite de Son Père.</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a:t>
                      </a:r>
                      <a:r>
                        <a:rPr kumimoji="0" lang="ar-EG" sz="2800" b="0" i="0" u="none" strike="noStrike" cap="none" normalizeH="0" baseline="0">
                          <a:ln>
                            <a:noFill/>
                          </a:ln>
                          <a:solidFill>
                            <a:schemeClr val="tx1"/>
                          </a:solidFill>
                          <a:effectLst/>
                          <a:latin typeface="Arial" charset="0"/>
                          <a:cs typeface="Arial" charset="0"/>
                        </a:rPr>
                        <a:t>لا</a:t>
                      </a:r>
                      <a:r>
                        <a:rPr kumimoji="0" lang="ar-SA" sz="2800" b="0" i="0" u="none" strike="noStrike" cap="none" normalizeH="0" baseline="0">
                          <a:ln>
                            <a:noFill/>
                          </a:ln>
                          <a:solidFill>
                            <a:schemeClr val="tx1"/>
                          </a:solidFill>
                          <a:effectLst/>
                          <a:latin typeface="Arial" charset="0"/>
                          <a:cs typeface="Arial" charset="0"/>
                        </a:rPr>
                        <a:t>م لصعوده،</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لما صعد إلى السموات،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بمجد وإكرام،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جلس عن يمين أبيه.</a:t>
                      </a:r>
                      <a:endParaRPr kumimoji="0" lang="en-US" sz="28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6582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tefa~nalum'ic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e~tafsenaf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e~p~swi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e~niv</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outaio</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afhemci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caouinam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m~Pefiwt</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04DE4E8E-03F4-49D7-8FCD-4F5DCB83403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8719964"/>
      </p:ext>
    </p:extLst>
  </p:cSld>
  <p:clrMapOvr>
    <a:masterClrMapping/>
  </p:clrMapOvr>
  <p:transition/>
</p:sld>
</file>

<file path=ppt/slides/slide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63170" name="Group 2"/>
          <p:cNvGraphicFramePr>
            <a:graphicFrameLocks noGrp="1"/>
          </p:cNvGraphicFramePr>
          <p:nvPr>
            <p:extLst>
              <p:ext uri="{D42A27DB-BD31-4B8C-83A1-F6EECF244321}">
                <p14:modId xmlns:p14="http://schemas.microsoft.com/office/powerpoint/2010/main" val="4128945617"/>
              </p:ext>
            </p:extLst>
          </p:nvPr>
        </p:nvGraphicFramePr>
        <p:xfrm>
          <a:off x="0" y="342900"/>
          <a:ext cx="9144000" cy="4330700"/>
        </p:xfrm>
        <a:graphic>
          <a:graphicData uri="http://schemas.openxmlformats.org/drawingml/2006/table">
            <a:tbl>
              <a:tblPr/>
              <a:tblGrid>
                <a:gridCol w="5734372">
                  <a:extLst>
                    <a:ext uri="{9D8B030D-6E8A-4147-A177-3AD203B41FA5}">
                      <a16:colId xmlns:a16="http://schemas.microsoft.com/office/drawing/2014/main" val="20000"/>
                    </a:ext>
                  </a:extLst>
                </a:gridCol>
                <a:gridCol w="3409628">
                  <a:extLst>
                    <a:ext uri="{9D8B030D-6E8A-4147-A177-3AD203B41FA5}">
                      <a16:colId xmlns:a16="http://schemas.microsoft.com/office/drawing/2014/main" val="20001"/>
                    </a:ext>
                  </a:extLst>
                </a:gridCol>
              </a:tblGrid>
              <a:tr h="1809845">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Il est monté aux cieux des cieux, vers l'orient, afin de nous envoyer le Paraclet, l'Esprit de vérité.</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صعد إلى سماء</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السماء، ناحية المشارق،</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لكي يرسل لنا المعزي،</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روح الحق. </a:t>
                      </a:r>
                      <a:endParaRPr kumimoji="0" lang="en-US" sz="28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20855">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950" b="0" i="0" u="none" strike="noStrike" cap="none" normalizeH="0" baseline="0" dirty="0" err="1">
                          <a:ln>
                            <a:noFill/>
                          </a:ln>
                          <a:solidFill>
                            <a:srgbClr val="FFFF00"/>
                          </a:solidFill>
                          <a:effectLst/>
                          <a:latin typeface="Coptic1" pitchFamily="2" charset="0"/>
                          <a:cs typeface="Arial" charset="0"/>
                        </a:rPr>
                        <a:t>Afsenaf</a:t>
                      </a:r>
                      <a:r>
                        <a:rPr kumimoji="0" lang="en-US" sz="3950" b="0" i="0" u="none" strike="noStrike" cap="none" normalizeH="0" baseline="0" dirty="0">
                          <a:ln>
                            <a:noFill/>
                          </a:ln>
                          <a:solidFill>
                            <a:srgbClr val="FFFF00"/>
                          </a:solidFill>
                          <a:effectLst/>
                          <a:latin typeface="Coptic1" pitchFamily="2" charset="0"/>
                          <a:cs typeface="Arial" charset="0"/>
                        </a:rPr>
                        <a:t> </a:t>
                      </a:r>
                      <a:r>
                        <a:rPr kumimoji="0" lang="en-US" sz="3950" b="0" i="0" u="none" strike="noStrike" cap="none" normalizeH="0" baseline="0" dirty="0" err="1">
                          <a:ln>
                            <a:noFill/>
                          </a:ln>
                          <a:solidFill>
                            <a:srgbClr val="FFFF00"/>
                          </a:solidFill>
                          <a:effectLst/>
                          <a:latin typeface="Coptic1" pitchFamily="2" charset="0"/>
                          <a:cs typeface="Arial" charset="0"/>
                        </a:rPr>
                        <a:t>e~p~swi</a:t>
                      </a:r>
                      <a:r>
                        <a:rPr kumimoji="0" lang="en-US" sz="3950" b="0" i="0" u="none" strike="noStrike" cap="none" normalizeH="0" baseline="0" dirty="0">
                          <a:ln>
                            <a:noFill/>
                          </a:ln>
                          <a:solidFill>
                            <a:srgbClr val="FFFF00"/>
                          </a:solidFill>
                          <a:effectLst/>
                          <a:latin typeface="Coptic1" pitchFamily="2" charset="0"/>
                          <a:cs typeface="Arial" charset="0"/>
                        </a:rPr>
                        <a:t> </a:t>
                      </a:r>
                      <a:r>
                        <a:rPr kumimoji="0" lang="en-US" sz="3950" b="0" i="0" u="none" strike="noStrike" cap="none" normalizeH="0" baseline="0" dirty="0" err="1">
                          <a:ln>
                            <a:noFill/>
                          </a:ln>
                          <a:solidFill>
                            <a:srgbClr val="FFFF00"/>
                          </a:solidFill>
                          <a:effectLst/>
                          <a:latin typeface="Coptic1" pitchFamily="2" charset="0"/>
                          <a:cs typeface="Arial" charset="0"/>
                        </a:rPr>
                        <a:t>e~t~ve</a:t>
                      </a:r>
                      <a:r>
                        <a:rPr kumimoji="0" lang="en-US" sz="395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950" b="0" i="0" u="none" strike="noStrike" cap="none" normalizeH="0" baseline="0" dirty="0" err="1">
                          <a:ln>
                            <a:noFill/>
                          </a:ln>
                          <a:solidFill>
                            <a:srgbClr val="FFFF00"/>
                          </a:solidFill>
                          <a:effectLst/>
                          <a:latin typeface="Coptic1" pitchFamily="2" charset="0"/>
                          <a:cs typeface="Arial" charset="0"/>
                        </a:rPr>
                        <a:t>n~te</a:t>
                      </a:r>
                      <a:r>
                        <a:rPr kumimoji="0" lang="en-US" sz="3950" b="0" i="0" u="none" strike="noStrike" cap="none" normalizeH="0" baseline="0" dirty="0">
                          <a:ln>
                            <a:noFill/>
                          </a:ln>
                          <a:solidFill>
                            <a:srgbClr val="FFFF00"/>
                          </a:solidFill>
                          <a:effectLst/>
                          <a:latin typeface="Coptic1" pitchFamily="2" charset="0"/>
                          <a:cs typeface="Arial" charset="0"/>
                        </a:rPr>
                        <a:t> </a:t>
                      </a:r>
                      <a:r>
                        <a:rPr kumimoji="0" lang="en-US" sz="3950" b="0" i="0" u="none" strike="noStrike" cap="none" normalizeH="0" baseline="0" dirty="0" err="1">
                          <a:ln>
                            <a:noFill/>
                          </a:ln>
                          <a:solidFill>
                            <a:srgbClr val="FFFF00"/>
                          </a:solidFill>
                          <a:effectLst/>
                          <a:latin typeface="Coptic1" pitchFamily="2" charset="0"/>
                          <a:cs typeface="Arial" charset="0"/>
                        </a:rPr>
                        <a:t>t~ve</a:t>
                      </a:r>
                      <a:r>
                        <a:rPr kumimoji="0" lang="en-US" sz="3950" b="0" i="0" u="none" strike="noStrike" cap="none" normalizeH="0" baseline="0" dirty="0">
                          <a:ln>
                            <a:noFill/>
                          </a:ln>
                          <a:solidFill>
                            <a:srgbClr val="FFFF00"/>
                          </a:solidFill>
                          <a:effectLst/>
                          <a:latin typeface="Coptic1" pitchFamily="2" charset="0"/>
                          <a:cs typeface="Arial" charset="0"/>
                        </a:rPr>
                        <a:t> ca </a:t>
                      </a:r>
                      <a:r>
                        <a:rPr kumimoji="0" lang="en-US" sz="3950" b="0" i="0" u="none" strike="noStrike" cap="none" normalizeH="0" baseline="0" dirty="0" err="1">
                          <a:ln>
                            <a:noFill/>
                          </a:ln>
                          <a:solidFill>
                            <a:srgbClr val="FFFF00"/>
                          </a:solidFill>
                          <a:effectLst/>
                          <a:latin typeface="Coptic1" pitchFamily="2" charset="0"/>
                          <a:cs typeface="Arial" charset="0"/>
                        </a:rPr>
                        <a:t>niman~sai</a:t>
                      </a:r>
                      <a:r>
                        <a:rPr kumimoji="0" lang="en-US" sz="395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950" b="0" i="0" u="none" strike="noStrike" cap="none" normalizeH="0" baseline="0" dirty="0" err="1">
                          <a:ln>
                            <a:noFill/>
                          </a:ln>
                          <a:solidFill>
                            <a:srgbClr val="FFFF00"/>
                          </a:solidFill>
                          <a:effectLst/>
                          <a:latin typeface="Coptic1" pitchFamily="2" charset="0"/>
                          <a:cs typeface="Arial" charset="0"/>
                        </a:rPr>
                        <a:t>hina</a:t>
                      </a:r>
                      <a:r>
                        <a:rPr kumimoji="0" lang="en-US" sz="3950" b="0" i="0" u="none" strike="noStrike" cap="none" normalizeH="0" baseline="0" dirty="0">
                          <a:ln>
                            <a:noFill/>
                          </a:ln>
                          <a:solidFill>
                            <a:srgbClr val="FFFF00"/>
                          </a:solidFill>
                          <a:effectLst/>
                          <a:latin typeface="Coptic1" pitchFamily="2" charset="0"/>
                          <a:cs typeface="Arial" charset="0"/>
                        </a:rPr>
                        <a:t> </a:t>
                      </a:r>
                      <a:r>
                        <a:rPr kumimoji="0" lang="en-US" sz="3950" b="0" i="0" u="none" strike="noStrike" cap="none" normalizeH="0" baseline="0" dirty="0" err="1">
                          <a:ln>
                            <a:noFill/>
                          </a:ln>
                          <a:solidFill>
                            <a:srgbClr val="FFFF00"/>
                          </a:solidFill>
                          <a:effectLst/>
                          <a:latin typeface="Coptic1" pitchFamily="2" charset="0"/>
                          <a:cs typeface="Arial" charset="0"/>
                        </a:rPr>
                        <a:t>n~tefouwrp</a:t>
                      </a:r>
                      <a:r>
                        <a:rPr kumimoji="0" lang="en-US" sz="3950" b="0" i="0" u="none" strike="noStrike" cap="none" normalizeH="0" baseline="0" dirty="0">
                          <a:ln>
                            <a:noFill/>
                          </a:ln>
                          <a:solidFill>
                            <a:srgbClr val="FFFF00"/>
                          </a:solidFill>
                          <a:effectLst/>
                          <a:latin typeface="Coptic1" pitchFamily="2" charset="0"/>
                          <a:cs typeface="Arial" charset="0"/>
                        </a:rPr>
                        <a:t> nan </a:t>
                      </a:r>
                      <a:r>
                        <a:rPr kumimoji="0" lang="en-US" sz="3950" b="0" i="0" u="none" strike="noStrike" cap="none" normalizeH="0" baseline="0" dirty="0" err="1">
                          <a:ln>
                            <a:noFill/>
                          </a:ln>
                          <a:solidFill>
                            <a:srgbClr val="FFFF00"/>
                          </a:solidFill>
                          <a:effectLst/>
                          <a:latin typeface="Coptic1" pitchFamily="2" charset="0"/>
                          <a:cs typeface="Arial" charset="0"/>
                        </a:rPr>
                        <a:t>m~piparakl</a:t>
                      </a:r>
                      <a:r>
                        <a:rPr kumimoji="0" lang="en-US" sz="3950" b="0" i="0" u="none" strike="noStrike" cap="none" normalizeH="0" baseline="0" dirty="0">
                          <a:ln>
                            <a:noFill/>
                          </a:ln>
                          <a:solidFill>
                            <a:srgbClr val="FFFF00"/>
                          </a:solidFill>
                          <a:effectLst/>
                          <a:latin typeface="Coptic1" pitchFamily="2" charset="0"/>
                          <a:cs typeface="Arial" charset="0"/>
                        </a:rPr>
                        <a:t>/ton:</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950" b="0" i="0" u="none" strike="noStrike" cap="none" normalizeH="0" baseline="0" dirty="0" err="1">
                          <a:ln>
                            <a:noFill/>
                          </a:ln>
                          <a:solidFill>
                            <a:srgbClr val="FFFF00"/>
                          </a:solidFill>
                          <a:effectLst/>
                          <a:latin typeface="Coptic1" pitchFamily="2" charset="0"/>
                          <a:cs typeface="Arial" charset="0"/>
                        </a:rPr>
                        <a:t>Pip~neuma</a:t>
                      </a:r>
                      <a:r>
                        <a:rPr kumimoji="0" lang="en-US" sz="3950" b="0" i="0" u="none" strike="noStrike" cap="none" normalizeH="0" baseline="0" dirty="0">
                          <a:ln>
                            <a:noFill/>
                          </a:ln>
                          <a:solidFill>
                            <a:srgbClr val="FFFF00"/>
                          </a:solidFill>
                          <a:effectLst/>
                          <a:latin typeface="Coptic1" pitchFamily="2" charset="0"/>
                          <a:cs typeface="Arial" charset="0"/>
                        </a:rPr>
                        <a:t> </a:t>
                      </a:r>
                      <a:r>
                        <a:rPr kumimoji="0" lang="en-US" sz="3950" b="0" i="0" u="none" strike="noStrike" cap="none" normalizeH="0" baseline="0" dirty="0" err="1">
                          <a:ln>
                            <a:noFill/>
                          </a:ln>
                          <a:solidFill>
                            <a:srgbClr val="FFFF00"/>
                          </a:solidFill>
                          <a:effectLst/>
                          <a:latin typeface="Coptic1" pitchFamily="2" charset="0"/>
                          <a:cs typeface="Arial" charset="0"/>
                        </a:rPr>
                        <a:t>n~te</a:t>
                      </a:r>
                      <a:r>
                        <a:rPr kumimoji="0" lang="en-US" sz="3950" b="0" i="0" u="none" strike="noStrike" cap="none" normalizeH="0" baseline="0" dirty="0">
                          <a:ln>
                            <a:noFill/>
                          </a:ln>
                          <a:solidFill>
                            <a:srgbClr val="FFFF00"/>
                          </a:solidFill>
                          <a:effectLst/>
                          <a:latin typeface="Coptic1" pitchFamily="2" charset="0"/>
                          <a:cs typeface="Arial" charset="0"/>
                        </a:rPr>
                        <a:t> ]</a:t>
                      </a:r>
                      <a:r>
                        <a:rPr kumimoji="0" lang="en-US" sz="3950" b="0" i="0" u="none" strike="noStrike" cap="none" normalizeH="0" baseline="0" dirty="0" err="1">
                          <a:ln>
                            <a:noFill/>
                          </a:ln>
                          <a:solidFill>
                            <a:srgbClr val="FFFF00"/>
                          </a:solidFill>
                          <a:effectLst/>
                          <a:latin typeface="Coptic1" pitchFamily="2" charset="0"/>
                          <a:cs typeface="Arial" charset="0"/>
                        </a:rPr>
                        <a:t>meym</a:t>
                      </a:r>
                      <a:r>
                        <a:rPr kumimoji="0" lang="en-US" sz="3950" b="0" i="0" u="none" strike="noStrike" cap="none" normalizeH="0" baseline="0" dirty="0">
                          <a:ln>
                            <a:noFill/>
                          </a:ln>
                          <a:solidFill>
                            <a:srgbClr val="FFFF00"/>
                          </a:solidFill>
                          <a:effectLst/>
                          <a:latin typeface="Coptic1" pitchFamily="2" charset="0"/>
                          <a:cs typeface="Arial" charset="0"/>
                        </a:rPr>
                        <a:t>/</a:t>
                      </a:r>
                      <a:r>
                        <a:rPr kumimoji="0" lang="en-US" sz="3950" b="0" i="0" u="none" strike="noStrike" cap="none" normalizeH="0" baseline="0" dirty="0" err="1">
                          <a:ln>
                            <a:noFill/>
                          </a:ln>
                          <a:solidFill>
                            <a:srgbClr val="FFFF00"/>
                          </a:solidFill>
                          <a:effectLst/>
                          <a:latin typeface="Coptic1" pitchFamily="2" charset="0"/>
                          <a:cs typeface="Arial" charset="0"/>
                        </a:rPr>
                        <a:t>i</a:t>
                      </a:r>
                      <a:r>
                        <a:rPr kumimoji="0" lang="en-US" sz="395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E48F0072-EC73-479F-B588-E150C52AEDB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31948649"/>
      </p:ext>
    </p:extLst>
  </p:cSld>
  <p:clrMapOvr>
    <a:masterClrMapping/>
  </p:clrMapOvr>
  <p:transition/>
</p:sld>
</file>

<file path=ppt/slides/slide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69314" name="Group 2"/>
          <p:cNvGraphicFramePr>
            <a:graphicFrameLocks noGrp="1"/>
          </p:cNvGraphicFramePr>
          <p:nvPr>
            <p:extLst>
              <p:ext uri="{D42A27DB-BD31-4B8C-83A1-F6EECF244321}">
                <p14:modId xmlns:p14="http://schemas.microsoft.com/office/powerpoint/2010/main" val="165236990"/>
              </p:ext>
            </p:extLst>
          </p:nvPr>
        </p:nvGraphicFramePr>
        <p:xfrm>
          <a:off x="0" y="270545"/>
          <a:ext cx="9144000" cy="4437642"/>
        </p:xfrm>
        <a:graphic>
          <a:graphicData uri="http://schemas.openxmlformats.org/drawingml/2006/table">
            <a:tbl>
              <a:tblPr/>
              <a:tblGrid>
                <a:gridCol w="4533580">
                  <a:extLst>
                    <a:ext uri="{9D8B030D-6E8A-4147-A177-3AD203B41FA5}">
                      <a16:colId xmlns:a16="http://schemas.microsoft.com/office/drawing/2014/main" val="20000"/>
                    </a:ext>
                  </a:extLst>
                </a:gridCol>
                <a:gridCol w="4610420">
                  <a:extLst>
                    <a:ext uri="{9D8B030D-6E8A-4147-A177-3AD203B41FA5}">
                      <a16:colId xmlns:a16="http://schemas.microsoft.com/office/drawing/2014/main" val="20001"/>
                    </a:ext>
                  </a:extLst>
                </a:gridCol>
              </a:tblGrid>
              <a:tr h="1980137">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Salut </a:t>
                      </a:r>
                      <a:r>
                        <a:rPr kumimoji="0" lang="fr-CA"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pitchFamily="34" charset="0"/>
                        </a:rPr>
                        <a:t> toi, O Marie,</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 La belle colombe,</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Qui enfanta pour nous</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Dieu le Verbe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السلام لك </a:t>
                      </a:r>
                      <a:r>
                        <a:rPr kumimoji="0" lang="ar-SA" altLang="zh-CN" sz="3200" b="0" i="0" u="none" strike="noStrike" cap="none" normalizeH="0" baseline="0" dirty="0" err="1">
                          <a:ln>
                            <a:noFill/>
                          </a:ln>
                          <a:solidFill>
                            <a:schemeClr val="tx1"/>
                          </a:solidFill>
                          <a:effectLst/>
                          <a:latin typeface="Arial" charset="0"/>
                          <a:cs typeface="Arial" charset="0"/>
                        </a:rPr>
                        <a:t>يامريم</a:t>
                      </a:r>
                      <a:r>
                        <a:rPr kumimoji="0" lang="ar-SA" altLang="zh-CN" sz="3200" b="0" i="0" u="none" strike="noStrike" cap="none" normalizeH="0" baseline="0" dirty="0">
                          <a:ln>
                            <a:noFill/>
                          </a:ln>
                          <a:solidFill>
                            <a:schemeClr val="tx1"/>
                          </a:solidFill>
                          <a:effectLst/>
                          <a:latin typeface="Arial" charset="0"/>
                          <a:cs typeface="Arial" charset="0"/>
                        </a:rPr>
                        <a:t> </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الحمامة الحسنة</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 التي ولدت لنا </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الله الكلمة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57505">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rompi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eynecwc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y/e~</a:t>
                      </a:r>
                      <a:r>
                        <a:rPr kumimoji="0" lang="fr-FR" sz="4000" b="0" i="0" u="none" strike="noStrike" cap="none" normalizeH="0" baseline="0" dirty="0" err="1">
                          <a:ln>
                            <a:noFill/>
                          </a:ln>
                          <a:solidFill>
                            <a:srgbClr val="FFFF00"/>
                          </a:solidFill>
                          <a:effectLst/>
                          <a:latin typeface="Coptic1" pitchFamily="2" charset="0"/>
                          <a:cs typeface="Arial" charset="0"/>
                        </a:rPr>
                        <a:t>tacmici</a:t>
                      </a:r>
                      <a:r>
                        <a:rPr kumimoji="0" lang="fr-FR" sz="4000" b="0" i="0" u="none" strike="noStrike" cap="none" normalizeH="0" baseline="0" dirty="0">
                          <a:ln>
                            <a:noFill/>
                          </a:ln>
                          <a:solidFill>
                            <a:srgbClr val="FFFF00"/>
                          </a:solidFill>
                          <a:effectLst/>
                          <a:latin typeface="Coptic1" pitchFamily="2" charset="0"/>
                          <a:cs typeface="Arial" charset="0"/>
                        </a:rPr>
                        <a:t> nan</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m~</a:t>
                      </a:r>
                      <a:r>
                        <a:rPr kumimoji="0" lang="fr-FR" sz="4000" b="0" i="0" u="none" strike="noStrike" cap="none" normalizeH="0" baseline="0" dirty="0" err="1">
                          <a:ln>
                            <a:noFill/>
                          </a:ln>
                          <a:solidFill>
                            <a:srgbClr val="FFFF00"/>
                          </a:solidFill>
                          <a:effectLst/>
                          <a:latin typeface="Coptic1" pitchFamily="2" charset="0"/>
                          <a:cs typeface="Arial" charset="0"/>
                        </a:rPr>
                        <a:t>V~nou</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pilogoc</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E88367B0-E931-46AA-9602-887E76091F4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54901088"/>
      </p:ext>
    </p:extLst>
  </p:cSld>
  <p:clrMapOvr>
    <a:masterClrMapping/>
  </p:clrMapOvr>
  <p:transition/>
</p:sld>
</file>

<file path=ppt/slides/slide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71362" name="Group 2"/>
          <p:cNvGraphicFramePr>
            <a:graphicFrameLocks noGrp="1"/>
          </p:cNvGraphicFramePr>
          <p:nvPr>
            <p:extLst>
              <p:ext uri="{D42A27DB-BD31-4B8C-83A1-F6EECF244321}">
                <p14:modId xmlns:p14="http://schemas.microsoft.com/office/powerpoint/2010/main" val="3986919069"/>
              </p:ext>
            </p:extLst>
          </p:nvPr>
        </p:nvGraphicFramePr>
        <p:xfrm>
          <a:off x="0" y="346569"/>
          <a:ext cx="9143999" cy="4147609"/>
        </p:xfrm>
        <a:graphic>
          <a:graphicData uri="http://schemas.openxmlformats.org/drawingml/2006/table">
            <a:tbl>
              <a:tblPr/>
              <a:tblGrid>
                <a:gridCol w="6071152">
                  <a:extLst>
                    <a:ext uri="{9D8B030D-6E8A-4147-A177-3AD203B41FA5}">
                      <a16:colId xmlns:a16="http://schemas.microsoft.com/office/drawing/2014/main" val="20000"/>
                    </a:ext>
                  </a:extLst>
                </a:gridCol>
                <a:gridCol w="3072847">
                  <a:extLst>
                    <a:ext uri="{9D8B030D-6E8A-4147-A177-3AD203B41FA5}">
                      <a16:colId xmlns:a16="http://schemas.microsoft.com/office/drawing/2014/main" val="20001"/>
                    </a:ext>
                  </a:extLst>
                </a:gridCol>
              </a:tblGrid>
              <a:tr h="2018545">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Salut </a:t>
                      </a:r>
                      <a:r>
                        <a:rPr kumimoji="0" lang="fr-CA"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pitchFamily="34" charset="0"/>
                        </a:rPr>
                        <a:t> toi, Ô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Un salut </a:t>
                      </a:r>
                      <a:r>
                        <a:rPr kumimoji="0" lang="fr-CA" sz="2800" b="0" i="0" u="none" strike="noStrike" cap="none" normalizeH="0" baseline="0" dirty="0" err="1">
                          <a:ln>
                            <a:noFill/>
                          </a:ln>
                          <a:solidFill>
                            <a:schemeClr val="tx1"/>
                          </a:solidFill>
                          <a:effectLst/>
                          <a:latin typeface="Arial" charset="0"/>
                          <a:cs typeface="Arial" pitchFamily="34" charset="0"/>
                        </a:rPr>
                        <a:t>sacr</a:t>
                      </a:r>
                      <a:r>
                        <a:rPr kumimoji="0" lang="en-US" sz="2800" b="0" i="0" u="none" strike="noStrike" cap="none" normalizeH="0" baseline="0" dirty="0">
                          <a:ln>
                            <a:noFill/>
                          </a:ln>
                          <a:solidFill>
                            <a:schemeClr val="tx1"/>
                          </a:solidFill>
                          <a:effectLst/>
                          <a:latin typeface="Arial" charset="0"/>
                          <a:cs typeface="Arial" charset="0"/>
                        </a:rPr>
                        <a:t>é</a:t>
                      </a:r>
                      <a:r>
                        <a:rPr kumimoji="0" lang="fr-CA" sz="2800" b="0" i="0" u="none" strike="noStrike" cap="none" normalizeH="0" baseline="0" dirty="0">
                          <a:ln>
                            <a:noFill/>
                          </a:ln>
                          <a:solidFill>
                            <a:schemeClr val="tx1"/>
                          </a:solidFill>
                          <a:effectLst/>
                          <a:latin typeface="Arial" charset="0"/>
                          <a:cs typeface="Arial" pitchFamily="34" charset="0"/>
                        </a:rPr>
                        <a: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Salut </a:t>
                      </a:r>
                      <a:r>
                        <a:rPr kumimoji="0" lang="fr-CA"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pitchFamily="34" charset="0"/>
                        </a:rPr>
                        <a:t> toi, O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Mère du Tout Saint.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السلام لك يامريم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سلام مقدس </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السلام لك يامريم </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ام القدوس</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29064">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qen</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ou,ere</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efouab</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y~mau</a:t>
                      </a:r>
                      <a:r>
                        <a:rPr kumimoji="0" lang="fr-FR" sz="4000" b="0" i="0" u="none" strike="noStrike" cap="none" normalizeH="0" baseline="0" dirty="0">
                          <a:ln>
                            <a:noFill/>
                          </a:ln>
                          <a:solidFill>
                            <a:srgbClr val="FFFF00"/>
                          </a:solidFill>
                          <a:effectLst/>
                          <a:latin typeface="Coptic1" pitchFamily="2" charset="0"/>
                          <a:cs typeface="Arial" charset="0"/>
                        </a:rPr>
                        <a:t> m~v/</a:t>
                      </a:r>
                      <a:r>
                        <a:rPr kumimoji="0" lang="fr-FR" sz="4000" b="0" i="0" u="none" strike="noStrike" cap="none" normalizeH="0" baseline="0" dirty="0" err="1">
                          <a:ln>
                            <a:noFill/>
                          </a:ln>
                          <a:solidFill>
                            <a:srgbClr val="FFFF00"/>
                          </a:solidFill>
                          <a:effectLst/>
                          <a:latin typeface="Coptic1" pitchFamily="2" charset="0"/>
                          <a:cs typeface="Arial" charset="0"/>
                        </a:rPr>
                        <a:t>eyouab</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39567BE9-D46D-45CF-98D1-C7C1434FAB9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3267947"/>
      </p:ext>
    </p:extLst>
  </p:cSld>
  <p:clrMapOvr>
    <a:masterClrMapping/>
  </p:clrMapOvr>
  <p:transition/>
</p:sld>
</file>

<file path=ppt/slides/slide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30748" name="Group 28"/>
          <p:cNvGraphicFramePr>
            <a:graphicFrameLocks noGrp="1"/>
          </p:cNvGraphicFramePr>
          <p:nvPr/>
        </p:nvGraphicFramePr>
        <p:xfrm>
          <a:off x="0" y="57150"/>
          <a:ext cx="9144000" cy="4899606"/>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221736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Salut à toi Michel le chef des archanges celui qui a annoncé le salut obtenu grâce à la Résurrection.</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السلام لميخائيل،</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رئيس الملائكة العظيم، المنادي بالخلاص،</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الذي للقيامة.</a:t>
                      </a:r>
                      <a:endParaRPr kumimoji="0" lang="en-US" sz="32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97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a:ln>
                            <a:noFill/>
                          </a:ln>
                          <a:solidFill>
                            <a:srgbClr val="FFFF00"/>
                          </a:solidFill>
                          <a:effectLst/>
                          <a:latin typeface="Coptic1" pitchFamily="2" charset="0"/>
                          <a:cs typeface="Arial" charset="0"/>
                        </a:rPr>
                        <a:t>&lt;ere </a:t>
                      </a:r>
                      <a:r>
                        <a:rPr kumimoji="0" lang="en-US" sz="4400" b="0" i="0" u="none" strike="noStrike" cap="none" normalizeH="0" baseline="0" dirty="0" err="1">
                          <a:ln>
                            <a:noFill/>
                          </a:ln>
                          <a:solidFill>
                            <a:srgbClr val="FFFF00"/>
                          </a:solidFill>
                          <a:effectLst/>
                          <a:latin typeface="Coptic1" pitchFamily="2" charset="0"/>
                          <a:cs typeface="Arial" charset="0"/>
                        </a:rPr>
                        <a:t>Mi,a</a:t>
                      </a:r>
                      <a:r>
                        <a:rPr kumimoji="0" lang="en-US" sz="44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pinis</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n~ar,iaggeloc</a:t>
                      </a:r>
                      <a:r>
                        <a:rPr kumimoji="0" lang="en-US"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pi,~riman</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n~oujai</a:t>
                      </a:r>
                      <a:r>
                        <a:rPr kumimoji="0" lang="en-US"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n~te</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a~nactacic</a:t>
                      </a:r>
                      <a:r>
                        <a:rPr kumimoji="0" lang="en-US" sz="4400" b="0" i="0" u="none" strike="noStrike" cap="none" normalizeH="0" baseline="0" dirty="0">
                          <a:ln>
                            <a:noFill/>
                          </a:ln>
                          <a:solidFill>
                            <a:srgbClr val="FFFF00"/>
                          </a:solidFill>
                          <a:effectLst/>
                          <a:latin typeface="Coptic1" pitchFamily="2" charset="0"/>
                          <a:cs typeface="Arial" charset="0"/>
                        </a:rPr>
                        <a:t>.</a:t>
                      </a:r>
                      <a:endParaRPr kumimoji="0" lang="en-CA" sz="44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3CDB3E3C-350B-4DAE-9DB5-5599C05B01E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15">
            <a:hlinkClick r:id="rId4" action="ppaction://hlinksldjump" highlightClick="1"/>
            <a:extLst>
              <a:ext uri="{FF2B5EF4-FFF2-40B4-BE49-F238E27FC236}">
                <a16:creationId xmlns:a16="http://schemas.microsoft.com/office/drawing/2014/main" id="{85611E03-C551-4911-85D9-3FD9AC6ABCF0}"/>
              </a:ext>
            </a:extLst>
          </p:cNvPr>
          <p:cNvSpPr>
            <a:spLocks noChangeArrowheads="1"/>
          </p:cNvSpPr>
          <p:nvPr/>
        </p:nvSpPr>
        <p:spPr bwMode="auto">
          <a:xfrm>
            <a:off x="7245348" y="4692004"/>
            <a:ext cx="1905002" cy="4514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sz="1600" dirty="0"/>
              <a:t>البابا</a:t>
            </a:r>
            <a:r>
              <a:rPr lang="fr-FR" sz="1600" dirty="0">
                <a:solidFill>
                  <a:srgbClr val="FFFFFF"/>
                </a:solidFill>
                <a:latin typeface="Arial" charset="0"/>
                <a:cs typeface="Arial" charset="0"/>
              </a:rPr>
              <a:t>/</a:t>
            </a:r>
            <a:r>
              <a:rPr lang="ar-EG" sz="1600" dirty="0">
                <a:solidFill>
                  <a:srgbClr val="FFFFFF"/>
                </a:solidFill>
                <a:latin typeface="Arial" charset="0"/>
                <a:cs typeface="Arial" charset="0"/>
              </a:rPr>
              <a:t>الأسقف</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502360337"/>
      </p:ext>
    </p:extLst>
  </p:cSld>
  <p:clrMapOvr>
    <a:masterClrMapping/>
  </p:clrMapOvr>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34744" name="Group 24"/>
          <p:cNvGraphicFramePr>
            <a:graphicFrameLocks noGrp="1"/>
          </p:cNvGraphicFramePr>
          <p:nvPr>
            <p:extLst>
              <p:ext uri="{D42A27DB-BD31-4B8C-83A1-F6EECF244321}">
                <p14:modId xmlns:p14="http://schemas.microsoft.com/office/powerpoint/2010/main" val="40717965"/>
              </p:ext>
            </p:extLst>
          </p:nvPr>
        </p:nvGraphicFramePr>
        <p:xfrm>
          <a:off x="0" y="130597"/>
          <a:ext cx="9144000" cy="4507149"/>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523393368"/>
                    </a:ext>
                  </a:extLst>
                </a:gridCol>
              </a:tblGrid>
              <a:tr h="19814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Toi aussi notre espérance La Colombe immatérielle Tu nous donnas la Pitié </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Tu L’as porté en ton sein</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وأنت أيضا يا رجاؤنا اليمامة العقلية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أتيت لنا بالرحمة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وحملته فى بطنك.</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2570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hwi</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tenhelpic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romp~sal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n~no</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a~rei~ni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m~pinai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a~refai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qarof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teneji</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produit céramique, terre cuite, porcelaine&#10;&#10;Description générée automatiquement">
            <a:extLst>
              <a:ext uri="{FF2B5EF4-FFF2-40B4-BE49-F238E27FC236}">
                <a16:creationId xmlns:a16="http://schemas.microsoft.com/office/drawing/2014/main" id="{924F78A9-AA61-45C3-A6AF-13416D4ADA0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70800" y="3657600"/>
            <a:ext cx="1397000" cy="1397000"/>
          </a:xfrm>
          <a:prstGeom prst="flowChartConnector">
            <a:avLst/>
          </a:prstGeom>
        </p:spPr>
      </p:pic>
    </p:spTree>
    <p:extLst>
      <p:ext uri="{BB962C8B-B14F-4D97-AF65-F5344CB8AC3E}">
        <p14:creationId xmlns:p14="http://schemas.microsoft.com/office/powerpoint/2010/main" val="3053360771"/>
      </p:ext>
    </p:extLst>
  </p:cSld>
  <p:clrMapOvr>
    <a:masterClrMapping/>
  </p:clrMapOvr>
  <p:transition/>
</p:sld>
</file>

<file path=ppt/slides/slide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1373536278"/>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889172228"/>
      </p:ext>
    </p:extLst>
  </p:cSld>
  <p:clrMapOvr>
    <a:masterClrMapping/>
  </p:clrMapOvr>
  <p:transition/>
</p:sld>
</file>

<file path=ppt/slides/slide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52503475"/>
      </p:ext>
    </p:extLst>
  </p:cSld>
  <p:clrMapOvr>
    <a:masterClrMapping/>
  </p:clrMapOvr>
  <p:transition/>
</p:sld>
</file>

<file path=ppt/slides/slide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51592115"/>
      </p:ext>
    </p:extLst>
  </p:cSld>
  <p:clrMapOvr>
    <a:masterClrMapping/>
  </p:clrMapOvr>
  <p:transition/>
</p:sld>
</file>

<file path=ppt/slides/slide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78891987"/>
      </p:ext>
    </p:extLst>
  </p:cSld>
  <p:clrMapOvr>
    <a:masterClrMapping/>
  </p:clrMapOvr>
  <p:transition/>
</p:sld>
</file>

<file path=ppt/slides/slide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2647147309"/>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22292771"/>
      </p:ext>
    </p:extLst>
  </p:cSld>
  <p:clrMapOvr>
    <a:masterClrMapping/>
  </p:clrMapOvr>
  <p:transition/>
</p:sld>
</file>

<file path=ppt/slides/slide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085656694"/>
      </p:ext>
    </p:extLst>
  </p:cSld>
  <p:clrMapOvr>
    <a:masterClrMapping/>
  </p:clrMapOvr>
  <p:transition/>
</p:sld>
</file>

<file path=ppt/slides/slide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77524253"/>
      </p:ext>
    </p:extLst>
  </p:cSld>
  <p:clrMapOvr>
    <a:masterClrMapping/>
  </p:clrMapOvr>
  <p:transition/>
</p:sld>
</file>

<file path=ppt/slides/slide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43041" name="Group 33"/>
          <p:cNvGraphicFramePr>
            <a:graphicFrameLocks noGrp="1"/>
          </p:cNvGraphicFramePr>
          <p:nvPr>
            <p:extLst>
              <p:ext uri="{D42A27DB-BD31-4B8C-83A1-F6EECF244321}">
                <p14:modId xmlns:p14="http://schemas.microsoft.com/office/powerpoint/2010/main" val="1952850430"/>
              </p:ext>
            </p:extLst>
          </p:nvPr>
        </p:nvGraphicFramePr>
        <p:xfrm>
          <a:off x="0" y="508000"/>
          <a:ext cx="9144000" cy="4188857"/>
        </p:xfrm>
        <a:graphic>
          <a:graphicData uri="http://schemas.openxmlformats.org/drawingml/2006/table">
            <a:tbl>
              <a:tblPr/>
              <a:tblGrid>
                <a:gridCol w="5811864">
                  <a:extLst>
                    <a:ext uri="{9D8B030D-6E8A-4147-A177-3AD203B41FA5}">
                      <a16:colId xmlns:a16="http://schemas.microsoft.com/office/drawing/2014/main" val="20000"/>
                    </a:ext>
                  </a:extLst>
                </a:gridCol>
                <a:gridCol w="3332136">
                  <a:extLst>
                    <a:ext uri="{9D8B030D-6E8A-4147-A177-3AD203B41FA5}">
                      <a16:colId xmlns:a16="http://schemas.microsoft.com/office/drawing/2014/main" val="20001"/>
                    </a:ext>
                  </a:extLst>
                </a:gridCol>
              </a:tblGrid>
              <a:tr h="1724823">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Christ notre Dieu est ressuscité des morts et Est monté aux cieux et nous a envoyé le Consolateur.</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المسيح إلهنا،</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قام من بين الأموات،</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وصعد إلى السموات،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وأرسل لنا المعزي.  </a:t>
                      </a:r>
                      <a:endParaRPr kumimoji="0" lang="en-US" sz="28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64034">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Avva_Marcos" panose="04020500000000000000" pitchFamily="82" charset="0"/>
                          <a:cs typeface="Arial" charset="0"/>
                        </a:rPr>
                        <a:t>A</a:t>
                      </a:r>
                      <a:r>
                        <a:rPr kumimoji="0" lang="en-US" sz="4000" b="0" i="0" u="none" strike="noStrike" cap="none" normalizeH="0" baseline="0" dirty="0">
                          <a:ln>
                            <a:noFill/>
                          </a:ln>
                          <a:solidFill>
                            <a:srgbClr val="FFFF00"/>
                          </a:solidFill>
                          <a:effectLst/>
                          <a:latin typeface="Coptic1" pitchFamily="2" charset="0"/>
                          <a:cs typeface="Arial" charset="0"/>
                        </a:rPr>
                        <a:t> P~~,#c#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twnf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eymwout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ouoh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afsenaf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e~p~swi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e~niv</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afouwrp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m~piparakl</a:t>
                      </a:r>
                      <a:r>
                        <a:rPr kumimoji="0" lang="en-US" sz="4000" b="0" i="0" u="none" strike="noStrike" cap="none" normalizeH="0" baseline="0" dirty="0">
                          <a:ln>
                            <a:noFill/>
                          </a:ln>
                          <a:solidFill>
                            <a:srgbClr val="FFFF00"/>
                          </a:solidFill>
                          <a:effectLst/>
                          <a:latin typeface="Coptic1" pitchFamily="2" charset="0"/>
                          <a:cs typeface="Arial" charset="0"/>
                        </a:rPr>
                        <a:t>/ton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CD551E72-FF7E-4018-94C1-6C895AE364B1}"/>
              </a:ext>
            </a:extLst>
          </p:cNvPr>
          <p:cNvGraphicFramePr>
            <a:graphicFrameLocks noGrp="1"/>
          </p:cNvGraphicFramePr>
          <p:nvPr/>
        </p:nvGraphicFramePr>
        <p:xfrm>
          <a:off x="1528544" y="4734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293038090"/>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err="1"/>
                        <a:t>Pentecôte</a:t>
                      </a:r>
                      <a:r>
                        <a:rPr lang="en-CA" sz="1800" b="0" dirty="0"/>
                        <a:t>  –</a:t>
                      </a:r>
                      <a:r>
                        <a:rPr lang="ar-EG" sz="1800" b="0" dirty="0"/>
                        <a:t>عيد حلول الروح القدس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7738427"/>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9F2A4402-48A2-424E-BB1A-19689179067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C362936E-3C8E-4CAB-B765-28EA8461D005}"/>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316939938"/>
      </p:ext>
    </p:extLst>
  </p:cSld>
  <p:clrMapOvr>
    <a:masterClrMapping/>
  </p:clrMapOvr>
  <p:transition/>
</p:sld>
</file>

<file path=ppt/slides/slide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45093" name="Group 37"/>
          <p:cNvGraphicFramePr>
            <a:graphicFrameLocks noGrp="1"/>
          </p:cNvGraphicFramePr>
          <p:nvPr>
            <p:extLst>
              <p:ext uri="{D42A27DB-BD31-4B8C-83A1-F6EECF244321}">
                <p14:modId xmlns:p14="http://schemas.microsoft.com/office/powerpoint/2010/main" val="2733418437"/>
              </p:ext>
            </p:extLst>
          </p:nvPr>
        </p:nvGraphicFramePr>
        <p:xfrm>
          <a:off x="0" y="107950"/>
          <a:ext cx="9144000" cy="4347272"/>
        </p:xfrm>
        <a:graphic>
          <a:graphicData uri="http://schemas.openxmlformats.org/drawingml/2006/table">
            <a:tbl>
              <a:tblPr/>
              <a:tblGrid>
                <a:gridCol w="5811864">
                  <a:extLst>
                    <a:ext uri="{9D8B030D-6E8A-4147-A177-3AD203B41FA5}">
                      <a16:colId xmlns:a16="http://schemas.microsoft.com/office/drawing/2014/main" val="20000"/>
                    </a:ext>
                  </a:extLst>
                </a:gridCol>
                <a:gridCol w="3332136">
                  <a:extLst>
                    <a:ext uri="{9D8B030D-6E8A-4147-A177-3AD203B41FA5}">
                      <a16:colId xmlns:a16="http://schemas.microsoft.com/office/drawing/2014/main" val="20001"/>
                    </a:ext>
                  </a:extLst>
                </a:gridCol>
              </a:tblGrid>
              <a:tr h="1908872">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son Ascension quand il est monté aux cieux et nous a envoyé le Consolateur l’Esprit de vérité.</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السلام لصعوده،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لما صعد إلى السموات،</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وأرسل لنا المعزي،</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روح الحق. </a:t>
                      </a:r>
                      <a:endParaRPr kumimoji="0" lang="en-US" sz="28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9128">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Tefa~nalum'ic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e~tafsenaf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e~p~swi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e~niv</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afouwrp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m~piparakl</a:t>
                      </a:r>
                      <a:r>
                        <a:rPr kumimoji="0" lang="en-US" sz="4000" b="0" i="0" u="none" strike="noStrike" cap="none" normalizeH="0" baseline="0" dirty="0">
                          <a:ln>
                            <a:noFill/>
                          </a:ln>
                          <a:solidFill>
                            <a:srgbClr val="FFFF00"/>
                          </a:solidFill>
                          <a:effectLst/>
                          <a:latin typeface="Coptic1" pitchFamily="2" charset="0"/>
                          <a:cs typeface="Arial" charset="0"/>
                        </a:rPr>
                        <a:t>/ton:</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meym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US" sz="40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32964BCB-AD28-44FA-8A2A-1A0F296176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24627948"/>
      </p:ext>
    </p:extLst>
  </p:cSld>
  <p:clrMapOvr>
    <a:masterClrMapping/>
  </p:clrMapOvr>
  <p:transition/>
</p:sld>
</file>

<file path=ppt/slides/slide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47132" name="Group 28"/>
          <p:cNvGraphicFramePr>
            <a:graphicFrameLocks noGrp="1"/>
          </p:cNvGraphicFramePr>
          <p:nvPr>
            <p:extLst>
              <p:ext uri="{D42A27DB-BD31-4B8C-83A1-F6EECF244321}">
                <p14:modId xmlns:p14="http://schemas.microsoft.com/office/powerpoint/2010/main" val="3211285959"/>
              </p:ext>
            </p:extLst>
          </p:nvPr>
        </p:nvGraphicFramePr>
        <p:xfrm>
          <a:off x="0" y="57150"/>
          <a:ext cx="9144000" cy="4628000"/>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21896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Quand l'Esprit le Consolateur est descendu du ciel, il s’est étendu sur chacun, ils ont parlé beaucoup de langues.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الروح المعزى،</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لما نزل من السماء،</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إنبسط على كل واحد فواحد، فنطقوا بألسنة كثيرة. </a:t>
                      </a:r>
                      <a:endParaRPr kumimoji="0" lang="en-US" sz="28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9510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m~parakl</a:t>
                      </a:r>
                      <a:r>
                        <a:rPr kumimoji="0" lang="en-US" sz="4000" b="0" i="0" u="none" strike="noStrike" cap="none" normalizeH="0" baseline="0" dirty="0">
                          <a:ln>
                            <a:noFill/>
                          </a:ln>
                          <a:solidFill>
                            <a:srgbClr val="FFFF00"/>
                          </a:solidFill>
                          <a:effectLst/>
                          <a:latin typeface="Coptic1" pitchFamily="2" charset="0"/>
                          <a:cs typeface="Arial" charset="0"/>
                        </a:rPr>
                        <a:t>/ton:</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e~tafi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e~pec</a:t>
                      </a:r>
                      <a:r>
                        <a:rPr kumimoji="0" lang="en-US" sz="4000" b="0" i="0" u="none" strike="noStrike" cap="none" normalizeH="0" baseline="0" dirty="0">
                          <a:ln>
                            <a:noFill/>
                          </a:ln>
                          <a:solidFill>
                            <a:srgbClr val="FFFF00"/>
                          </a:solidFill>
                          <a:effectLst/>
                          <a:latin typeface="Coptic1" pitchFamily="2" charset="0"/>
                          <a:cs typeface="Arial" charset="0"/>
                        </a:rPr>
                        <a:t>/t </a:t>
                      </a: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t~ve</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afvwrs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e~jen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v~ouai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v~ouai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aucaji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hanm</a:t>
                      </a:r>
                      <a:r>
                        <a:rPr kumimoji="0" lang="en-US" sz="4000" b="0" i="0" u="none" strike="noStrike" cap="none" normalizeH="0" baseline="0" dirty="0">
                          <a:ln>
                            <a:noFill/>
                          </a:ln>
                          <a:solidFill>
                            <a:srgbClr val="FFFF00"/>
                          </a:solidFill>
                          <a:effectLst/>
                          <a:latin typeface="Coptic1" pitchFamily="2" charset="0"/>
                          <a:cs typeface="Arial" charset="0"/>
                        </a:rPr>
                        <a:t>/s </a:t>
                      </a:r>
                      <a:r>
                        <a:rPr kumimoji="0" lang="en-US" sz="4000" b="0" i="0" u="none" strike="noStrike" cap="none" normalizeH="0" baseline="0" dirty="0" err="1">
                          <a:ln>
                            <a:noFill/>
                          </a:ln>
                          <a:solidFill>
                            <a:srgbClr val="FFFF00"/>
                          </a:solidFill>
                          <a:effectLst/>
                          <a:latin typeface="Coptic1" pitchFamily="2" charset="0"/>
                          <a:cs typeface="Arial" charset="0"/>
                        </a:rPr>
                        <a:t>n~lac</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en-US" sz="40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3D6D8A7C-2C8F-4CA3-8453-0088F054040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3868027"/>
      </p:ext>
    </p:extLst>
  </p:cSld>
  <p:clrMapOvr>
    <a:masterClrMapping/>
  </p:clrMapOvr>
  <p:transition/>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36790" name="Group 22"/>
          <p:cNvGraphicFramePr>
            <a:graphicFrameLocks noGrp="1"/>
          </p:cNvGraphicFramePr>
          <p:nvPr>
            <p:extLst>
              <p:ext uri="{D42A27DB-BD31-4B8C-83A1-F6EECF244321}">
                <p14:modId xmlns:p14="http://schemas.microsoft.com/office/powerpoint/2010/main" val="3365623385"/>
              </p:ext>
            </p:extLst>
          </p:nvPr>
        </p:nvGraphicFramePr>
        <p:xfrm>
          <a:off x="0" y="279400"/>
          <a:ext cx="9144000" cy="428244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38668255"/>
                    </a:ext>
                  </a:extLst>
                </a:gridCol>
              </a:tblGrid>
              <a:tr h="1623014">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Et ainsi c’est Lui Jésus </a:t>
                      </a:r>
                      <a:r>
                        <a:rPr kumimoji="0" lang="fr-FR" sz="2700" b="0" i="0" u="none" strike="noStrike" cap="none" normalizeH="0" baseline="0" dirty="0" err="1">
                          <a:ln>
                            <a:noFill/>
                          </a:ln>
                          <a:solidFill>
                            <a:schemeClr val="tx1"/>
                          </a:solidFill>
                          <a:effectLst/>
                          <a:latin typeface="Arial" charset="0"/>
                          <a:cs typeface="Arial" charset="0"/>
                        </a:rPr>
                        <a:t>Jésus</a:t>
                      </a:r>
                      <a:r>
                        <a:rPr kumimoji="0" lang="fr-FR" sz="2700" b="0" i="0" u="none" strike="noStrike" cap="none" normalizeH="0" baseline="0" dirty="0">
                          <a:ln>
                            <a:noFill/>
                          </a:ln>
                          <a:solidFill>
                            <a:schemeClr val="tx1"/>
                          </a:solidFill>
                          <a:effectLst/>
                          <a:latin typeface="Arial" charset="0"/>
                          <a:cs typeface="Arial" charset="0"/>
                        </a:rPr>
                        <a:t> qui est né du Père Que tu nous as enfanté Libéra le genre humain</a:t>
                      </a:r>
                      <a:endParaRPr kumimoji="0" lang="fr-CA" sz="27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أى يسوع</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 المولود من الآب</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ولد لنا منك</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وصير جنسنا احرارا.</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9818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I/#c#: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pimici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aumacf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n~q</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afer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pengenoc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n~remhe</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produit céramique, terre cuite, porcelaine&#10;&#10;Description générée automatiquement">
            <a:extLst>
              <a:ext uri="{FF2B5EF4-FFF2-40B4-BE49-F238E27FC236}">
                <a16:creationId xmlns:a16="http://schemas.microsoft.com/office/drawing/2014/main" id="{DDD36DBB-DD35-4DEC-AFC8-D65134AA28B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1550" y="3478350"/>
            <a:ext cx="1576250" cy="1576250"/>
          </a:xfrm>
          <a:prstGeom prst="flowChartConnector">
            <a:avLst/>
          </a:prstGeom>
        </p:spPr>
      </p:pic>
    </p:spTree>
    <p:extLst>
      <p:ext uri="{BB962C8B-B14F-4D97-AF65-F5344CB8AC3E}">
        <p14:creationId xmlns:p14="http://schemas.microsoft.com/office/powerpoint/2010/main" val="2050109413"/>
      </p:ext>
    </p:extLst>
  </p:cSld>
  <p:clrMapOvr>
    <a:masterClrMapping/>
  </p:clrMapOvr>
  <p:transition/>
</p:sld>
</file>

<file path=ppt/slides/slide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69314" name="Group 2"/>
          <p:cNvGraphicFramePr>
            <a:graphicFrameLocks noGrp="1"/>
          </p:cNvGraphicFramePr>
          <p:nvPr>
            <p:extLst>
              <p:ext uri="{D42A27DB-BD31-4B8C-83A1-F6EECF244321}">
                <p14:modId xmlns:p14="http://schemas.microsoft.com/office/powerpoint/2010/main" val="1054172700"/>
              </p:ext>
            </p:extLst>
          </p:nvPr>
        </p:nvGraphicFramePr>
        <p:xfrm>
          <a:off x="0" y="270545"/>
          <a:ext cx="9144000" cy="4474083"/>
        </p:xfrm>
        <a:graphic>
          <a:graphicData uri="http://schemas.openxmlformats.org/drawingml/2006/table">
            <a:tbl>
              <a:tblPr/>
              <a:tblGrid>
                <a:gridCol w="4533580">
                  <a:extLst>
                    <a:ext uri="{9D8B030D-6E8A-4147-A177-3AD203B41FA5}">
                      <a16:colId xmlns:a16="http://schemas.microsoft.com/office/drawing/2014/main" val="20000"/>
                    </a:ext>
                  </a:extLst>
                </a:gridCol>
                <a:gridCol w="4610420">
                  <a:extLst>
                    <a:ext uri="{9D8B030D-6E8A-4147-A177-3AD203B41FA5}">
                      <a16:colId xmlns:a16="http://schemas.microsoft.com/office/drawing/2014/main" val="20001"/>
                    </a:ext>
                  </a:extLst>
                </a:gridCol>
              </a:tblGrid>
              <a:tr h="1857375">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Salut </a:t>
                      </a:r>
                      <a:r>
                        <a:rPr kumimoji="0" lang="fr-CA"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pitchFamily="34" charset="0"/>
                        </a:rPr>
                        <a:t> toi, O Marie,</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 La belle colombe,</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Qui enfanta pour nous</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Dieu le Verbe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2800" b="0" i="0" u="none" strike="noStrike" cap="none" normalizeH="0" baseline="0">
                          <a:ln>
                            <a:noFill/>
                          </a:ln>
                          <a:solidFill>
                            <a:schemeClr val="tx1"/>
                          </a:solidFill>
                          <a:effectLst/>
                          <a:latin typeface="Arial" charset="0"/>
                          <a:cs typeface="Arial" charset="0"/>
                        </a:rPr>
                        <a:t>السلام لك يامريم </a:t>
                      </a:r>
                      <a:endParaRPr kumimoji="0" lang="ar-EG" altLang="zh-CN"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2800" b="0" i="0" u="none" strike="noStrike" cap="none" normalizeH="0" baseline="0">
                          <a:ln>
                            <a:noFill/>
                          </a:ln>
                          <a:solidFill>
                            <a:schemeClr val="tx1"/>
                          </a:solidFill>
                          <a:effectLst/>
                          <a:latin typeface="Arial" charset="0"/>
                          <a:cs typeface="Arial" charset="0"/>
                        </a:rPr>
                        <a:t>الحمامة الحسنة</a:t>
                      </a:r>
                      <a:endParaRPr kumimoji="0" lang="ar-EG" altLang="zh-CN"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2800" b="0" i="0" u="none" strike="noStrike" cap="none" normalizeH="0" baseline="0">
                          <a:ln>
                            <a:noFill/>
                          </a:ln>
                          <a:solidFill>
                            <a:schemeClr val="tx1"/>
                          </a:solidFill>
                          <a:effectLst/>
                          <a:latin typeface="Arial" charset="0"/>
                          <a:cs typeface="Arial" charset="0"/>
                        </a:rPr>
                        <a:t> التي ولدت لنا </a:t>
                      </a:r>
                      <a:endParaRPr kumimoji="0" lang="ar-EG" altLang="zh-CN"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2800" b="0" i="0" u="none" strike="noStrike" cap="none" normalizeH="0" baseline="0">
                          <a:ln>
                            <a:noFill/>
                          </a:ln>
                          <a:solidFill>
                            <a:schemeClr val="tx1"/>
                          </a:solidFill>
                          <a:effectLst/>
                          <a:latin typeface="Arial" charset="0"/>
                          <a:cs typeface="Arial" charset="0"/>
                        </a:rPr>
                        <a:t>الله الكلمة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7375">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&lt;</a:t>
                      </a:r>
                      <a:r>
                        <a:rPr kumimoji="0" lang="fr-FR" sz="4400" b="0" i="0" u="none" strike="noStrike" cap="none" normalizeH="0" baseline="0" dirty="0" err="1">
                          <a:ln>
                            <a:noFill/>
                          </a:ln>
                          <a:solidFill>
                            <a:srgbClr val="FFFF00"/>
                          </a:solidFill>
                          <a:effectLst/>
                          <a:latin typeface="Coptic1" pitchFamily="2" charset="0"/>
                          <a:cs typeface="Arial" charset="0"/>
                        </a:rPr>
                        <a:t>ere</a:t>
                      </a:r>
                      <a:r>
                        <a:rPr kumimoji="0" lang="fr-FR" sz="44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a:t>
                      </a:r>
                      <a:r>
                        <a:rPr kumimoji="0" lang="fr-FR" sz="4400" b="0" i="0" u="none" strike="noStrike" cap="none" normalizeH="0" baseline="0" dirty="0" err="1">
                          <a:ln>
                            <a:noFill/>
                          </a:ln>
                          <a:solidFill>
                            <a:srgbClr val="FFFF00"/>
                          </a:solidFill>
                          <a:effectLst/>
                          <a:latin typeface="Coptic1" pitchFamily="2" charset="0"/>
                          <a:cs typeface="Arial" charset="0"/>
                        </a:rPr>
                        <a:t>rompi</a:t>
                      </a:r>
                      <a:r>
                        <a:rPr kumimoji="0" lang="fr-FR" sz="4400" b="0" i="0" u="none" strike="noStrike" cap="none" normalizeH="0" baseline="0" dirty="0">
                          <a:ln>
                            <a:noFill/>
                          </a:ln>
                          <a:solidFill>
                            <a:srgbClr val="FFFF00"/>
                          </a:solidFill>
                          <a:effectLst/>
                          <a:latin typeface="Coptic1" pitchFamily="2" charset="0"/>
                          <a:cs typeface="Arial" charset="0"/>
                        </a:rPr>
                        <a:t> </a:t>
                      </a:r>
                      <a:r>
                        <a:rPr kumimoji="0" lang="fr-FR" sz="4400" b="0" i="0" u="none" strike="noStrike" cap="none" normalizeH="0" baseline="0" dirty="0" err="1">
                          <a:ln>
                            <a:noFill/>
                          </a:ln>
                          <a:solidFill>
                            <a:srgbClr val="FFFF00"/>
                          </a:solidFill>
                          <a:effectLst/>
                          <a:latin typeface="Coptic1" pitchFamily="2" charset="0"/>
                          <a:cs typeface="Arial" charset="0"/>
                        </a:rPr>
                        <a:t>eynecwc</a:t>
                      </a:r>
                      <a:r>
                        <a:rPr kumimoji="0" lang="fr-FR"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y/e~</a:t>
                      </a:r>
                      <a:r>
                        <a:rPr kumimoji="0" lang="fr-FR" sz="4400" b="0" i="0" u="none" strike="noStrike" cap="none" normalizeH="0" baseline="0" dirty="0" err="1">
                          <a:ln>
                            <a:noFill/>
                          </a:ln>
                          <a:solidFill>
                            <a:srgbClr val="FFFF00"/>
                          </a:solidFill>
                          <a:effectLst/>
                          <a:latin typeface="Coptic1" pitchFamily="2" charset="0"/>
                          <a:cs typeface="Arial" charset="0"/>
                        </a:rPr>
                        <a:t>tacmici</a:t>
                      </a:r>
                      <a:r>
                        <a:rPr kumimoji="0" lang="fr-FR" sz="4400" b="0" i="0" u="none" strike="noStrike" cap="none" normalizeH="0" baseline="0" dirty="0">
                          <a:ln>
                            <a:noFill/>
                          </a:ln>
                          <a:solidFill>
                            <a:srgbClr val="FFFF00"/>
                          </a:solidFill>
                          <a:effectLst/>
                          <a:latin typeface="Coptic1" pitchFamily="2" charset="0"/>
                          <a:cs typeface="Arial" charset="0"/>
                        </a:rPr>
                        <a:t> nan</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m~</a:t>
                      </a:r>
                      <a:r>
                        <a:rPr kumimoji="0" lang="fr-FR" sz="4400" b="0" i="0" u="none" strike="noStrike" cap="none" normalizeH="0" baseline="0" dirty="0" err="1">
                          <a:ln>
                            <a:noFill/>
                          </a:ln>
                          <a:solidFill>
                            <a:srgbClr val="FFFF00"/>
                          </a:solidFill>
                          <a:effectLst/>
                          <a:latin typeface="Coptic1" pitchFamily="2" charset="0"/>
                          <a:cs typeface="Arial" charset="0"/>
                        </a:rPr>
                        <a:t>V~nou</a:t>
                      </a:r>
                      <a:r>
                        <a:rPr kumimoji="0" lang="fr-FR" sz="4400" b="0" i="0" u="none" strike="noStrike" cap="none" normalizeH="0" baseline="0" dirty="0">
                          <a:ln>
                            <a:noFill/>
                          </a:ln>
                          <a:solidFill>
                            <a:srgbClr val="FFFF00"/>
                          </a:solidFill>
                          <a:effectLst/>
                          <a:latin typeface="Coptic1" pitchFamily="2" charset="0"/>
                          <a:cs typeface="Arial" charset="0"/>
                        </a:rPr>
                        <a:t>] </a:t>
                      </a:r>
                      <a:r>
                        <a:rPr kumimoji="0" lang="fr-FR" sz="4400" b="0" i="0" u="none" strike="noStrike" cap="none" normalizeH="0" baseline="0" dirty="0" err="1">
                          <a:ln>
                            <a:noFill/>
                          </a:ln>
                          <a:solidFill>
                            <a:srgbClr val="FFFF00"/>
                          </a:solidFill>
                          <a:effectLst/>
                          <a:latin typeface="Coptic1" pitchFamily="2" charset="0"/>
                          <a:cs typeface="Arial" charset="0"/>
                        </a:rPr>
                        <a:t>pilogoc</a:t>
                      </a:r>
                      <a:r>
                        <a:rPr kumimoji="0" lang="fr-FR" sz="4400" b="0" i="0" u="none" strike="noStrike" cap="none" normalizeH="0" baseline="0" dirty="0">
                          <a:ln>
                            <a:noFill/>
                          </a:ln>
                          <a:solidFill>
                            <a:srgbClr val="FFFF00"/>
                          </a:solidFill>
                          <a:effectLst/>
                          <a:latin typeface="Coptic1" pitchFamily="2" charset="0"/>
                          <a:cs typeface="Arial" charset="0"/>
                        </a:rPr>
                        <a:t>.</a:t>
                      </a:r>
                      <a:endParaRPr kumimoji="0" lang="en-US" sz="44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761F2631-34B7-4566-B4AE-85FE7F9CCD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63273162"/>
      </p:ext>
    </p:extLst>
  </p:cSld>
  <p:clrMapOvr>
    <a:masterClrMapping/>
  </p:clrMapOvr>
  <p:transition/>
</p:sld>
</file>

<file path=ppt/slides/slide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71362" name="Group 2"/>
          <p:cNvGraphicFramePr>
            <a:graphicFrameLocks noGrp="1"/>
          </p:cNvGraphicFramePr>
          <p:nvPr>
            <p:extLst>
              <p:ext uri="{D42A27DB-BD31-4B8C-83A1-F6EECF244321}">
                <p14:modId xmlns:p14="http://schemas.microsoft.com/office/powerpoint/2010/main" val="2062815311"/>
              </p:ext>
            </p:extLst>
          </p:nvPr>
        </p:nvGraphicFramePr>
        <p:xfrm>
          <a:off x="0" y="208153"/>
          <a:ext cx="9144000" cy="4275829"/>
        </p:xfrm>
        <a:graphic>
          <a:graphicData uri="http://schemas.openxmlformats.org/drawingml/2006/table">
            <a:tbl>
              <a:tblPr/>
              <a:tblGrid>
                <a:gridCol w="6071152">
                  <a:extLst>
                    <a:ext uri="{9D8B030D-6E8A-4147-A177-3AD203B41FA5}">
                      <a16:colId xmlns:a16="http://schemas.microsoft.com/office/drawing/2014/main" val="20000"/>
                    </a:ext>
                  </a:extLst>
                </a:gridCol>
                <a:gridCol w="3072848">
                  <a:extLst>
                    <a:ext uri="{9D8B030D-6E8A-4147-A177-3AD203B41FA5}">
                      <a16:colId xmlns:a16="http://schemas.microsoft.com/office/drawing/2014/main" val="20001"/>
                    </a:ext>
                  </a:extLst>
                </a:gridCol>
              </a:tblGrid>
              <a:tr h="2053011">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Salut </a:t>
                      </a:r>
                      <a:r>
                        <a:rPr kumimoji="0" lang="fr-CA"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pitchFamily="34" charset="0"/>
                        </a:rPr>
                        <a:t> toi, Ô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Un salut </a:t>
                      </a:r>
                      <a:r>
                        <a:rPr kumimoji="0" lang="fr-CA" sz="2800" b="0" i="0" u="none" strike="noStrike" cap="none" normalizeH="0" baseline="0" dirty="0" err="1">
                          <a:ln>
                            <a:noFill/>
                          </a:ln>
                          <a:solidFill>
                            <a:schemeClr val="tx1"/>
                          </a:solidFill>
                          <a:effectLst/>
                          <a:latin typeface="Arial" charset="0"/>
                          <a:cs typeface="Arial" pitchFamily="34" charset="0"/>
                        </a:rPr>
                        <a:t>sacr</a:t>
                      </a:r>
                      <a:r>
                        <a:rPr kumimoji="0" lang="en-US" sz="2800" b="0" i="0" u="none" strike="noStrike" cap="none" normalizeH="0" baseline="0" dirty="0">
                          <a:ln>
                            <a:noFill/>
                          </a:ln>
                          <a:solidFill>
                            <a:schemeClr val="tx1"/>
                          </a:solidFill>
                          <a:effectLst/>
                          <a:latin typeface="Arial" charset="0"/>
                          <a:cs typeface="Arial" charset="0"/>
                        </a:rPr>
                        <a:t>é</a:t>
                      </a:r>
                      <a:r>
                        <a:rPr kumimoji="0" lang="fr-CA" sz="2800" b="0" i="0" u="none" strike="noStrike" cap="none" normalizeH="0" baseline="0" dirty="0">
                          <a:ln>
                            <a:noFill/>
                          </a:ln>
                          <a:solidFill>
                            <a:schemeClr val="tx1"/>
                          </a:solidFill>
                          <a:effectLst/>
                          <a:latin typeface="Arial" charset="0"/>
                          <a:cs typeface="Arial" pitchFamily="34" charset="0"/>
                        </a:rPr>
                        <a: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Salut </a:t>
                      </a:r>
                      <a:r>
                        <a:rPr kumimoji="0" lang="fr-CA"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pitchFamily="34" charset="0"/>
                        </a:rPr>
                        <a:t> toi, O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Mère du Tout Saint.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800" b="0" i="0" u="none" strike="noStrike" cap="none" normalizeH="0" baseline="0">
                          <a:ln>
                            <a:noFill/>
                          </a:ln>
                          <a:solidFill>
                            <a:schemeClr val="tx1"/>
                          </a:solidFill>
                          <a:effectLst/>
                          <a:latin typeface="Arial" charset="0"/>
                          <a:cs typeface="Arial" charset="0"/>
                        </a:rPr>
                        <a:t>السلام لك يامريم</a:t>
                      </a:r>
                      <a:endParaRPr kumimoji="0" lang="ar-EG" altLang="zh-CN"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800" b="0" i="0" u="none" strike="noStrike" cap="none" normalizeH="0" baseline="0">
                          <a:ln>
                            <a:noFill/>
                          </a:ln>
                          <a:solidFill>
                            <a:schemeClr val="tx1"/>
                          </a:solidFill>
                          <a:effectLst/>
                          <a:latin typeface="Arial" charset="0"/>
                          <a:cs typeface="Arial" charset="0"/>
                        </a:rPr>
                        <a:t>سلام مقدس </a:t>
                      </a:r>
                      <a:endParaRPr kumimoji="0" lang="ar-EG" altLang="zh-CN"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800" b="0" i="0" u="none" strike="noStrike" cap="none" normalizeH="0" baseline="0">
                          <a:ln>
                            <a:noFill/>
                          </a:ln>
                          <a:solidFill>
                            <a:schemeClr val="tx1"/>
                          </a:solidFill>
                          <a:effectLst/>
                          <a:latin typeface="Arial" charset="0"/>
                          <a:cs typeface="Arial" charset="0"/>
                        </a:rPr>
                        <a:t>السلام لك يامريم </a:t>
                      </a:r>
                      <a:endParaRPr kumimoji="0" lang="ar-EG" altLang="zh-CN"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800" b="0" i="0" u="none" strike="noStrike" cap="none" normalizeH="0" baseline="0">
                          <a:ln>
                            <a:noFill/>
                          </a:ln>
                          <a:solidFill>
                            <a:schemeClr val="tx1"/>
                          </a:solidFill>
                          <a:effectLst/>
                          <a:latin typeface="Arial" charset="0"/>
                          <a:cs typeface="Arial" charset="0"/>
                        </a:rPr>
                        <a:t>ام القدوس</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02886">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&lt;</a:t>
                      </a:r>
                      <a:r>
                        <a:rPr kumimoji="0" lang="fr-FR" sz="4400" b="0" i="0" u="none" strike="noStrike" cap="none" normalizeH="0" baseline="0" dirty="0" err="1">
                          <a:ln>
                            <a:noFill/>
                          </a:ln>
                          <a:solidFill>
                            <a:srgbClr val="FFFF00"/>
                          </a:solidFill>
                          <a:effectLst/>
                          <a:latin typeface="Coptic1" pitchFamily="2" charset="0"/>
                          <a:cs typeface="Arial" charset="0"/>
                        </a:rPr>
                        <a:t>ere</a:t>
                      </a:r>
                      <a:r>
                        <a:rPr kumimoji="0" lang="fr-FR" sz="44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400" b="0" i="0" u="none" strike="noStrike" cap="none" normalizeH="0" baseline="0" dirty="0" err="1">
                          <a:ln>
                            <a:noFill/>
                          </a:ln>
                          <a:solidFill>
                            <a:srgbClr val="FFFF00"/>
                          </a:solidFill>
                          <a:effectLst/>
                          <a:latin typeface="Coptic1" pitchFamily="2" charset="0"/>
                          <a:cs typeface="Arial" charset="0"/>
                        </a:rPr>
                        <a:t>qen</a:t>
                      </a:r>
                      <a:r>
                        <a:rPr kumimoji="0" lang="fr-FR" sz="4400" b="0" i="0" u="none" strike="noStrike" cap="none" normalizeH="0" baseline="0" dirty="0">
                          <a:ln>
                            <a:noFill/>
                          </a:ln>
                          <a:solidFill>
                            <a:srgbClr val="FFFF00"/>
                          </a:solidFill>
                          <a:effectLst/>
                          <a:latin typeface="Coptic1" pitchFamily="2" charset="0"/>
                          <a:cs typeface="Arial" charset="0"/>
                        </a:rPr>
                        <a:t> </a:t>
                      </a:r>
                      <a:r>
                        <a:rPr kumimoji="0" lang="fr-FR" sz="4400" b="0" i="0" u="none" strike="noStrike" cap="none" normalizeH="0" baseline="0" dirty="0" err="1">
                          <a:ln>
                            <a:noFill/>
                          </a:ln>
                          <a:solidFill>
                            <a:srgbClr val="FFFF00"/>
                          </a:solidFill>
                          <a:effectLst/>
                          <a:latin typeface="Coptic1" pitchFamily="2" charset="0"/>
                          <a:cs typeface="Arial" charset="0"/>
                        </a:rPr>
                        <a:t>ou,ere</a:t>
                      </a:r>
                      <a:r>
                        <a:rPr kumimoji="0" lang="fr-FR" sz="4400" b="0" i="0" u="none" strike="noStrike" cap="none" normalizeH="0" baseline="0" dirty="0">
                          <a:ln>
                            <a:noFill/>
                          </a:ln>
                          <a:solidFill>
                            <a:srgbClr val="FFFF00"/>
                          </a:solidFill>
                          <a:effectLst/>
                          <a:latin typeface="Coptic1" pitchFamily="2" charset="0"/>
                          <a:cs typeface="Arial" charset="0"/>
                        </a:rPr>
                        <a:t> </a:t>
                      </a:r>
                      <a:r>
                        <a:rPr kumimoji="0" lang="fr-FR" sz="4400" b="0" i="0" u="none" strike="noStrike" cap="none" normalizeH="0" baseline="0" dirty="0" err="1">
                          <a:ln>
                            <a:noFill/>
                          </a:ln>
                          <a:solidFill>
                            <a:srgbClr val="FFFF00"/>
                          </a:solidFill>
                          <a:effectLst/>
                          <a:latin typeface="Coptic1" pitchFamily="2" charset="0"/>
                          <a:cs typeface="Arial" charset="0"/>
                        </a:rPr>
                        <a:t>efouab</a:t>
                      </a:r>
                      <a:r>
                        <a:rPr kumimoji="0" lang="fr-FR"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a:t>
                      </a:r>
                      <a:r>
                        <a:rPr kumimoji="0" lang="fr-FR" sz="4400" b="0" i="0" u="none" strike="noStrike" cap="none" normalizeH="0" baseline="0" dirty="0" err="1">
                          <a:ln>
                            <a:noFill/>
                          </a:ln>
                          <a:solidFill>
                            <a:srgbClr val="FFFF00"/>
                          </a:solidFill>
                          <a:effectLst/>
                          <a:latin typeface="Coptic1" pitchFamily="2" charset="0"/>
                          <a:cs typeface="Arial" charset="0"/>
                        </a:rPr>
                        <a:t>ere</a:t>
                      </a:r>
                      <a:r>
                        <a:rPr kumimoji="0" lang="fr-FR" sz="44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400" b="0" i="0" u="none" strike="noStrike" cap="none" normalizeH="0" baseline="0" dirty="0" err="1">
                          <a:ln>
                            <a:noFill/>
                          </a:ln>
                          <a:solidFill>
                            <a:srgbClr val="FFFF00"/>
                          </a:solidFill>
                          <a:effectLst/>
                          <a:latin typeface="Coptic1" pitchFamily="2" charset="0"/>
                          <a:cs typeface="Arial" charset="0"/>
                        </a:rPr>
                        <a:t>y~mau</a:t>
                      </a:r>
                      <a:r>
                        <a:rPr kumimoji="0" lang="fr-FR" sz="4400" b="0" i="0" u="none" strike="noStrike" cap="none" normalizeH="0" baseline="0" dirty="0">
                          <a:ln>
                            <a:noFill/>
                          </a:ln>
                          <a:solidFill>
                            <a:srgbClr val="FFFF00"/>
                          </a:solidFill>
                          <a:effectLst/>
                          <a:latin typeface="Coptic1" pitchFamily="2" charset="0"/>
                          <a:cs typeface="Arial" charset="0"/>
                        </a:rPr>
                        <a:t> m~v/</a:t>
                      </a:r>
                      <a:r>
                        <a:rPr kumimoji="0" lang="fr-FR" sz="4400" b="0" i="0" u="none" strike="noStrike" cap="none" normalizeH="0" baseline="0" dirty="0" err="1">
                          <a:ln>
                            <a:noFill/>
                          </a:ln>
                          <a:solidFill>
                            <a:srgbClr val="FFFF00"/>
                          </a:solidFill>
                          <a:effectLst/>
                          <a:latin typeface="Coptic1" pitchFamily="2" charset="0"/>
                          <a:cs typeface="Arial" charset="0"/>
                        </a:rPr>
                        <a:t>eyouab</a:t>
                      </a:r>
                      <a:r>
                        <a:rPr kumimoji="0" lang="fr-FR" sz="4400" b="0" i="0" u="none" strike="noStrike" cap="none" normalizeH="0" baseline="0" dirty="0">
                          <a:ln>
                            <a:noFill/>
                          </a:ln>
                          <a:solidFill>
                            <a:srgbClr val="FFFF00"/>
                          </a:solidFill>
                          <a:effectLst/>
                          <a:latin typeface="Coptic1" pitchFamily="2" charset="0"/>
                          <a:cs typeface="Arial" charset="0"/>
                        </a:rPr>
                        <a:t>.</a:t>
                      </a:r>
                      <a:endParaRPr kumimoji="0" lang="en-US" sz="44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5F7EA4A1-DFF9-4FA0-9BBC-F1254DBE96D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72980131"/>
      </p:ext>
    </p:extLst>
  </p:cSld>
  <p:clrMapOvr>
    <a:masterClrMapping/>
  </p:clrMapOvr>
  <p:transition/>
</p:sld>
</file>

<file path=ppt/slides/slide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30748" name="Group 28"/>
          <p:cNvGraphicFramePr>
            <a:graphicFrameLocks noGrp="1"/>
          </p:cNvGraphicFramePr>
          <p:nvPr>
            <p:extLst>
              <p:ext uri="{D42A27DB-BD31-4B8C-83A1-F6EECF244321}">
                <p14:modId xmlns:p14="http://schemas.microsoft.com/office/powerpoint/2010/main" val="1456442920"/>
              </p:ext>
            </p:extLst>
          </p:nvPr>
        </p:nvGraphicFramePr>
        <p:xfrm>
          <a:off x="0" y="57150"/>
          <a:ext cx="9144000" cy="4899606"/>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221736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Salut à toi Michel le chef des archanges celui qui a annoncé le salut obtenu grâce à la Résurrection.</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السلام لميخائيل،</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رئيس الملائكة العظيم، المنادي بالخلاص،</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الذي للقيامة.</a:t>
                      </a:r>
                      <a:endParaRPr kumimoji="0" lang="en-US" sz="32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97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a:ln>
                            <a:noFill/>
                          </a:ln>
                          <a:solidFill>
                            <a:srgbClr val="FFFF00"/>
                          </a:solidFill>
                          <a:effectLst/>
                          <a:latin typeface="Coptic1" pitchFamily="2" charset="0"/>
                          <a:cs typeface="Arial" charset="0"/>
                        </a:rPr>
                        <a:t>&lt;ere </a:t>
                      </a:r>
                      <a:r>
                        <a:rPr kumimoji="0" lang="en-US" sz="4400" b="0" i="0" u="none" strike="noStrike" cap="none" normalizeH="0" baseline="0" dirty="0" err="1">
                          <a:ln>
                            <a:noFill/>
                          </a:ln>
                          <a:solidFill>
                            <a:srgbClr val="FFFF00"/>
                          </a:solidFill>
                          <a:effectLst/>
                          <a:latin typeface="Coptic1" pitchFamily="2" charset="0"/>
                          <a:cs typeface="Arial" charset="0"/>
                        </a:rPr>
                        <a:t>Mi,a</a:t>
                      </a:r>
                      <a:r>
                        <a:rPr kumimoji="0" lang="en-US" sz="44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pinis</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n~ar,iaggeloc</a:t>
                      </a:r>
                      <a:r>
                        <a:rPr kumimoji="0" lang="en-US"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pi,~riman</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n~oujai</a:t>
                      </a:r>
                      <a:r>
                        <a:rPr kumimoji="0" lang="en-US"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n~te</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a~nactacic</a:t>
                      </a:r>
                      <a:r>
                        <a:rPr kumimoji="0" lang="en-US" sz="4400" b="0" i="0" u="none" strike="noStrike" cap="none" normalizeH="0" baseline="0" dirty="0">
                          <a:ln>
                            <a:noFill/>
                          </a:ln>
                          <a:solidFill>
                            <a:srgbClr val="FFFF00"/>
                          </a:solidFill>
                          <a:effectLst/>
                          <a:latin typeface="Coptic1" pitchFamily="2" charset="0"/>
                          <a:cs typeface="Arial" charset="0"/>
                        </a:rPr>
                        <a:t>.</a:t>
                      </a:r>
                      <a:endParaRPr kumimoji="0" lang="en-CA" sz="44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3CDB3E3C-350B-4DAE-9DB5-5599C05B01E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15">
            <a:hlinkClick r:id="rId4" action="ppaction://hlinksldjump" highlightClick="1"/>
            <a:extLst>
              <a:ext uri="{FF2B5EF4-FFF2-40B4-BE49-F238E27FC236}">
                <a16:creationId xmlns:a16="http://schemas.microsoft.com/office/drawing/2014/main" id="{85611E03-C551-4911-85D9-3FD9AC6ABCF0}"/>
              </a:ext>
            </a:extLst>
          </p:cNvPr>
          <p:cNvSpPr>
            <a:spLocks noChangeArrowheads="1"/>
          </p:cNvSpPr>
          <p:nvPr/>
        </p:nvSpPr>
        <p:spPr bwMode="auto">
          <a:xfrm>
            <a:off x="7245348" y="4692004"/>
            <a:ext cx="1905002" cy="4514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sz="1600" dirty="0"/>
              <a:t>البابا</a:t>
            </a:r>
            <a:r>
              <a:rPr lang="fr-FR" sz="1600" dirty="0">
                <a:solidFill>
                  <a:srgbClr val="FFFFFF"/>
                </a:solidFill>
                <a:latin typeface="Arial" charset="0"/>
                <a:cs typeface="Arial" charset="0"/>
              </a:rPr>
              <a:t>/</a:t>
            </a:r>
            <a:r>
              <a:rPr lang="ar-EG" sz="1600" dirty="0">
                <a:solidFill>
                  <a:srgbClr val="FFFFFF"/>
                </a:solidFill>
                <a:latin typeface="Arial" charset="0"/>
                <a:cs typeface="Arial" charset="0"/>
              </a:rPr>
              <a:t>الأسقف</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290829669"/>
      </p:ext>
    </p:extLst>
  </p:cSld>
  <p:clrMapOvr>
    <a:masterClrMapping/>
  </p:clrMapOvr>
  <p:transition/>
</p:sld>
</file>

<file path=ppt/slides/slide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1194085954"/>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03723834"/>
      </p:ext>
    </p:extLst>
  </p:cSld>
  <p:clrMapOvr>
    <a:masterClrMapping/>
  </p:clrMapOvr>
  <p:transition/>
</p:sld>
</file>

<file path=ppt/slides/slide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93855839"/>
      </p:ext>
    </p:extLst>
  </p:cSld>
  <p:clrMapOvr>
    <a:masterClrMapping/>
  </p:clrMapOvr>
  <p:transition/>
</p:sld>
</file>

<file path=ppt/slides/slide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60594589"/>
      </p:ext>
    </p:extLst>
  </p:cSld>
  <p:clrMapOvr>
    <a:masterClrMapping/>
  </p:clrMapOvr>
  <p:transition/>
</p:sld>
</file>

<file path=ppt/slides/slide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64759204"/>
      </p:ext>
    </p:extLst>
  </p:cSld>
  <p:clrMapOvr>
    <a:masterClrMapping/>
  </p:clrMapOvr>
  <p:transition/>
</p:sld>
</file>

<file path=ppt/slides/slide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1822184708"/>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61422483"/>
      </p:ext>
    </p:extLst>
  </p:cSld>
  <p:clrMapOvr>
    <a:masterClrMapping/>
  </p:clrMapOvr>
  <p:transition/>
</p:sld>
</file>

<file path=ppt/slides/slide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991123277"/>
      </p:ext>
    </p:extLst>
  </p:cSld>
  <p:clrMapOvr>
    <a:masterClrMapping/>
  </p:clrMapOvr>
  <p:transition/>
</p:sld>
</file>

<file path=ppt/slides/slide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85791664"/>
      </p:ext>
    </p:extLst>
  </p:cSld>
  <p:clrMapOvr>
    <a:masterClrMapping/>
  </p:clrMapOvr>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38841" name="Group 25"/>
          <p:cNvGraphicFramePr>
            <a:graphicFrameLocks noGrp="1"/>
          </p:cNvGraphicFramePr>
          <p:nvPr>
            <p:extLst>
              <p:ext uri="{D42A27DB-BD31-4B8C-83A1-F6EECF244321}">
                <p14:modId xmlns:p14="http://schemas.microsoft.com/office/powerpoint/2010/main" val="2527733694"/>
              </p:ext>
            </p:extLst>
          </p:nvPr>
        </p:nvGraphicFramePr>
        <p:xfrm>
          <a:off x="0" y="190500"/>
          <a:ext cx="8831944" cy="4468368"/>
        </p:xfrm>
        <a:graphic>
          <a:graphicData uri="http://schemas.openxmlformats.org/drawingml/2006/table">
            <a:tbl>
              <a:tblPr/>
              <a:tblGrid>
                <a:gridCol w="4415972">
                  <a:extLst>
                    <a:ext uri="{9D8B030D-6E8A-4147-A177-3AD203B41FA5}">
                      <a16:colId xmlns:a16="http://schemas.microsoft.com/office/drawing/2014/main" val="20000"/>
                    </a:ext>
                  </a:extLst>
                </a:gridCol>
                <a:gridCol w="4415972">
                  <a:extLst>
                    <a:ext uri="{9D8B030D-6E8A-4147-A177-3AD203B41FA5}">
                      <a16:colId xmlns:a16="http://schemas.microsoft.com/office/drawing/2014/main" val="3843291177"/>
                    </a:ext>
                  </a:extLst>
                </a:gridCol>
              </a:tblGrid>
              <a:tr h="1896913">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Ainsi disons tout cela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De tout notre cœur, d’abord</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 Puis par notre bouche aussi</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 Proclamant et en disant:</a:t>
                      </a:r>
                      <a:endParaRPr kumimoji="0" lang="fr-CA" sz="27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هذا فلنقله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من قلبنا اولا.</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 ومن بعد ذلك بلساننا.</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 صارخين قائلين،</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1795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Vai</a:t>
                      </a:r>
                      <a:r>
                        <a:rPr kumimoji="0" lang="en-US" sz="4000" b="0" i="0" u="none" strike="noStrike" cap="none" normalizeH="0" baseline="0" dirty="0">
                          <a:ln>
                            <a:noFill/>
                          </a:ln>
                          <a:solidFill>
                            <a:srgbClr val="FFFF00"/>
                          </a:solidFill>
                          <a:effectLst/>
                          <a:latin typeface="Coptic1" pitchFamily="2" charset="0"/>
                          <a:cs typeface="Arial" charset="0"/>
                        </a:rPr>
                        <a:t> gar </a:t>
                      </a:r>
                      <a:r>
                        <a:rPr kumimoji="0" lang="en-US" sz="4000" b="0" i="0" u="none" strike="noStrike" cap="none" normalizeH="0" baseline="0" dirty="0" err="1">
                          <a:ln>
                            <a:noFill/>
                          </a:ln>
                          <a:solidFill>
                            <a:srgbClr val="FFFF00"/>
                          </a:solidFill>
                          <a:effectLst/>
                          <a:latin typeface="Coptic1" pitchFamily="2" charset="0"/>
                          <a:cs typeface="Arial" charset="0"/>
                        </a:rPr>
                        <a:t>marentaouof</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penh</a:t>
                      </a:r>
                      <a:r>
                        <a:rPr kumimoji="0" lang="en-US" sz="4000" b="0" i="0" u="none" strike="noStrike" cap="none" normalizeH="0" baseline="0" dirty="0">
                          <a:ln>
                            <a:noFill/>
                          </a:ln>
                          <a:solidFill>
                            <a:srgbClr val="FFFF00"/>
                          </a:solidFill>
                          <a:effectLst/>
                          <a:latin typeface="Coptic1" pitchFamily="2" charset="0"/>
                          <a:cs typeface="Arial" charset="0"/>
                        </a:rPr>
                        <a:t>/t </a:t>
                      </a:r>
                      <a:r>
                        <a:rPr kumimoji="0" lang="en-US" sz="4000" b="0" i="0" u="none" strike="noStrike" cap="none" normalizeH="0" baseline="0" dirty="0" err="1">
                          <a:ln>
                            <a:noFill/>
                          </a:ln>
                          <a:solidFill>
                            <a:srgbClr val="FFFF00"/>
                          </a:solidFill>
                          <a:effectLst/>
                          <a:latin typeface="Coptic1" pitchFamily="2" charset="0"/>
                          <a:cs typeface="Arial" charset="0"/>
                        </a:rPr>
                        <a:t>n~sorp</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menencwc</a:t>
                      </a:r>
                      <a:r>
                        <a:rPr kumimoji="0" lang="en-US" sz="4000" b="0" i="0" u="none" strike="noStrike" cap="none" normalizeH="0" baseline="0" dirty="0">
                          <a:ln>
                            <a:noFill/>
                          </a:ln>
                          <a:solidFill>
                            <a:srgbClr val="FFFF00"/>
                          </a:solidFill>
                          <a:effectLst/>
                          <a:latin typeface="Coptic1" pitchFamily="2" charset="0"/>
                          <a:cs typeface="Arial" charset="0"/>
                        </a:rPr>
                        <a:t> on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penkelac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enws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enjw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produit céramique, terre cuite, porcelaine&#10;&#10;Description générée automatiquement">
            <a:extLst>
              <a:ext uri="{FF2B5EF4-FFF2-40B4-BE49-F238E27FC236}">
                <a16:creationId xmlns:a16="http://schemas.microsoft.com/office/drawing/2014/main" id="{945E0D39-3E01-4B8F-9FC0-7E52527C876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4506" y="3681306"/>
            <a:ext cx="1373293" cy="1373293"/>
          </a:xfrm>
          <a:prstGeom prst="flowChartConnector">
            <a:avLst/>
          </a:prstGeom>
        </p:spPr>
      </p:pic>
    </p:spTree>
    <p:extLst>
      <p:ext uri="{BB962C8B-B14F-4D97-AF65-F5344CB8AC3E}">
        <p14:creationId xmlns:p14="http://schemas.microsoft.com/office/powerpoint/2010/main" val="2291599273"/>
      </p:ext>
    </p:extLst>
  </p:cSld>
  <p:clrMapOvr>
    <a:masterClrMapping/>
  </p:clrMapOvr>
  <p:transition/>
</p:sld>
</file>

<file path=ppt/slides/slide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51231" name="Group 31"/>
          <p:cNvGraphicFramePr>
            <a:graphicFrameLocks noGrp="1"/>
          </p:cNvGraphicFramePr>
          <p:nvPr>
            <p:extLst>
              <p:ext uri="{D42A27DB-BD31-4B8C-83A1-F6EECF244321}">
                <p14:modId xmlns:p14="http://schemas.microsoft.com/office/powerpoint/2010/main" val="469207472"/>
              </p:ext>
            </p:extLst>
          </p:nvPr>
        </p:nvGraphicFramePr>
        <p:xfrm>
          <a:off x="0" y="482600"/>
          <a:ext cx="9144000" cy="4489450"/>
        </p:xfrm>
        <a:graphic>
          <a:graphicData uri="http://schemas.openxmlformats.org/drawingml/2006/table">
            <a:tbl>
              <a:tblPr/>
              <a:tblGrid>
                <a:gridCol w="5518150">
                  <a:extLst>
                    <a:ext uri="{9D8B030D-6E8A-4147-A177-3AD203B41FA5}">
                      <a16:colId xmlns:a16="http://schemas.microsoft.com/office/drawing/2014/main" val="20000"/>
                    </a:ext>
                  </a:extLst>
                </a:gridCol>
                <a:gridCol w="3625850">
                  <a:extLst>
                    <a:ext uri="{9D8B030D-6E8A-4147-A177-3AD203B41FA5}">
                      <a16:colId xmlns:a16="http://schemas.microsoft.com/office/drawing/2014/main" val="20001"/>
                    </a:ext>
                  </a:extLst>
                </a:gridCol>
              </a:tblGrid>
              <a:tr h="2026666">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Réjouis-toi et sois heureuse Ô l'Egypte et tous tes enfants et tes contrées, car l’ami du genre humain t’as visité, Lui qui existe avant tous les temps.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إفرحى</a:t>
                      </a:r>
                      <a:r>
                        <a:rPr kumimoji="0" lang="ar-SA" sz="2800" b="0" i="0" u="none" strike="noStrike" cap="none" normalizeH="0" baseline="0" dirty="0">
                          <a:ln>
                            <a:noFill/>
                          </a:ln>
                          <a:solidFill>
                            <a:schemeClr val="tx1"/>
                          </a:solidFill>
                          <a:effectLst/>
                          <a:latin typeface="Arial" charset="0"/>
                          <a:cs typeface="Arial" charset="0"/>
                        </a:rPr>
                        <a:t> وتهللي يا مصر،</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مع بنيها وكل </a:t>
                      </a:r>
                      <a:r>
                        <a:rPr kumimoji="0" lang="ar-SA" sz="2800" b="0" i="0" u="none" strike="noStrike" cap="none" normalizeH="0" baseline="0" dirty="0" err="1">
                          <a:ln>
                            <a:noFill/>
                          </a:ln>
                          <a:solidFill>
                            <a:schemeClr val="tx1"/>
                          </a:solidFill>
                          <a:effectLst/>
                          <a:latin typeface="Arial" charset="0"/>
                          <a:cs typeface="Arial" charset="0"/>
                        </a:rPr>
                        <a:t>تخومها</a:t>
                      </a:r>
                      <a:r>
                        <a:rPr kumimoji="0" lang="ar-S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لأنه أتى إليك محب البشر، الكائن قبل كل الدهور. </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62784">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R</a:t>
                      </a:r>
                      <a:r>
                        <a:rPr kumimoji="0" lang="en-US" sz="4000" b="0" i="0" u="none" strike="noStrike" cap="none" normalizeH="0" baseline="0" dirty="0" err="1">
                          <a:ln>
                            <a:noFill/>
                          </a:ln>
                          <a:solidFill>
                            <a:srgbClr val="FFFF00"/>
                          </a:solidFill>
                          <a:effectLst/>
                          <a:latin typeface="Coptic1" pitchFamily="2" charset="0"/>
                          <a:cs typeface="Arial" charset="0"/>
                        </a:rPr>
                        <a:t>asi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yel</a:t>
                      </a:r>
                      <a:r>
                        <a:rPr kumimoji="0" lang="en-US" sz="4000" b="0" i="0" u="none" strike="noStrike" cap="none" normalizeH="0" baseline="0" dirty="0">
                          <a:ln>
                            <a:noFill/>
                          </a:ln>
                          <a:solidFill>
                            <a:srgbClr val="FFFF00"/>
                          </a:solidFill>
                          <a:effectLst/>
                          <a:latin typeface="Coptic1" pitchFamily="2" charset="0"/>
                          <a:cs typeface="Arial" charset="0"/>
                        </a:rPr>
                        <a:t>/l w~ ,/mi:</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necyws</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afi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n~je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pimairwmi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v/</a:t>
                      </a:r>
                      <a:r>
                        <a:rPr kumimoji="0" lang="en-US" sz="4000" b="0" i="0" u="none" strike="noStrike" cap="none" normalizeH="0" baseline="0" dirty="0" err="1">
                          <a:ln>
                            <a:noFill/>
                          </a:ln>
                          <a:solidFill>
                            <a:srgbClr val="FFFF00"/>
                          </a:solidFill>
                          <a:effectLst/>
                          <a:latin typeface="Coptic1" pitchFamily="2" charset="0"/>
                          <a:cs typeface="Arial" charset="0"/>
                        </a:rPr>
                        <a:t>etsop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qajwou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n~nie~wn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rou</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37ED14AB-A830-4FA5-A022-4AEF191741A4}"/>
              </a:ext>
            </a:extLst>
          </p:cNvPr>
          <p:cNvGraphicFramePr>
            <a:graphicFrameLocks noGrp="1"/>
          </p:cNvGraphicFramePr>
          <p:nvPr/>
        </p:nvGraphicFramePr>
        <p:xfrm>
          <a:off x="1524000" y="5140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37108592"/>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a:t>Entrée du Christ </a:t>
                      </a:r>
                      <a:r>
                        <a:rPr lang="en-CA" sz="1800" b="0" dirty="0" err="1"/>
                        <a:t>en</a:t>
                      </a:r>
                      <a:r>
                        <a:rPr lang="en-CA" sz="1800" b="0" dirty="0"/>
                        <a:t> </a:t>
                      </a:r>
                      <a:r>
                        <a:rPr lang="en-CA" sz="1800" b="0" dirty="0" err="1"/>
                        <a:t>Egypte</a:t>
                      </a:r>
                      <a:r>
                        <a:rPr lang="en-CA" sz="1800" b="0" dirty="0"/>
                        <a:t>  –</a:t>
                      </a:r>
                      <a:r>
                        <a:rPr lang="ar-EG" sz="1800" b="0" dirty="0"/>
                        <a:t>عيد دخول أرض مصر</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382424"/>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4E6AB135-7428-40DF-AC9A-15D9B254871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2B454A82-4E4D-4BC3-A7FE-69F6AD77B84A}"/>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919647739"/>
      </p:ext>
    </p:extLst>
  </p:cSld>
  <p:clrMapOvr>
    <a:masterClrMapping/>
  </p:clrMapOvr>
  <p:transition/>
</p:sld>
</file>

<file path=ppt/slides/slide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51231" name="Group 31"/>
          <p:cNvGraphicFramePr>
            <a:graphicFrameLocks noGrp="1"/>
          </p:cNvGraphicFramePr>
          <p:nvPr>
            <p:extLst>
              <p:ext uri="{D42A27DB-BD31-4B8C-83A1-F6EECF244321}">
                <p14:modId xmlns:p14="http://schemas.microsoft.com/office/powerpoint/2010/main" val="2820443969"/>
              </p:ext>
            </p:extLst>
          </p:nvPr>
        </p:nvGraphicFramePr>
        <p:xfrm>
          <a:off x="0" y="82550"/>
          <a:ext cx="9144000" cy="4699000"/>
        </p:xfrm>
        <a:graphic>
          <a:graphicData uri="http://schemas.openxmlformats.org/drawingml/2006/table">
            <a:tbl>
              <a:tblPr/>
              <a:tblGrid>
                <a:gridCol w="5114440">
                  <a:extLst>
                    <a:ext uri="{9D8B030D-6E8A-4147-A177-3AD203B41FA5}">
                      <a16:colId xmlns:a16="http://schemas.microsoft.com/office/drawing/2014/main" val="20000"/>
                    </a:ext>
                  </a:extLst>
                </a:gridCol>
                <a:gridCol w="4029560">
                  <a:extLst>
                    <a:ext uri="{9D8B030D-6E8A-4147-A177-3AD203B41FA5}">
                      <a16:colId xmlns:a16="http://schemas.microsoft.com/office/drawing/2014/main" val="20001"/>
                    </a:ext>
                  </a:extLst>
                </a:gridCol>
              </a:tblGrid>
              <a:tr h="2150390">
                <a:tc>
                  <a:txBody>
                    <a:bodyPr/>
                    <a:lstStyle/>
                    <a:p>
                      <a:pPr algn="ctr"/>
                      <a:r>
                        <a:rPr lang="fr-FR" sz="2400" b="0" i="0" u="none" strike="noStrike" kern="1200" baseline="0" dirty="0">
                          <a:solidFill>
                            <a:schemeClr val="tx1"/>
                          </a:solidFill>
                          <a:latin typeface="+mn-lt"/>
                          <a:ea typeface="+mn-ea"/>
                          <a:cs typeface="+mn-cs"/>
                        </a:rPr>
                        <a:t>Nous nous prosternons devant Lui afin qu’Il nous accorde une place le jour du jugement avec les enfants qu’a tué Hérode.</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نسجد له لكي ينعم لنا</a:t>
                      </a:r>
                    </a:p>
                    <a:p>
                      <a:pPr algn="ctr"/>
                      <a:r>
                        <a:rPr lang="ar-EG" sz="2800" b="0" i="0" u="none" strike="noStrike" kern="1200" baseline="0" dirty="0">
                          <a:solidFill>
                            <a:schemeClr val="tx1"/>
                          </a:solidFill>
                          <a:latin typeface="+mn-lt"/>
                          <a:ea typeface="+mn-ea"/>
                          <a:cs typeface="+mn-cs"/>
                        </a:rPr>
                        <a:t>بنصيب مع الأطفال الذين</a:t>
                      </a:r>
                    </a:p>
                    <a:p>
                      <a:pPr algn="ctr"/>
                      <a:r>
                        <a:rPr lang="ar-EG" sz="2800" b="0" i="0" u="none" strike="noStrike" kern="1200" baseline="0" dirty="0">
                          <a:solidFill>
                            <a:schemeClr val="tx1"/>
                          </a:solidFill>
                          <a:latin typeface="+mn-lt"/>
                          <a:ea typeface="+mn-ea"/>
                          <a:cs typeface="+mn-cs"/>
                        </a:rPr>
                        <a:t>قتلهم هيرودس في يوم</a:t>
                      </a:r>
                    </a:p>
                    <a:p>
                      <a:pPr algn="ctr"/>
                      <a:r>
                        <a:rPr lang="ar-EG" sz="2800" b="0" i="0" u="none" strike="noStrike" kern="1200" baseline="0" dirty="0">
                          <a:solidFill>
                            <a:schemeClr val="tx1"/>
                          </a:solidFill>
                          <a:latin typeface="+mn-lt"/>
                          <a:ea typeface="+mn-ea"/>
                          <a:cs typeface="+mn-cs"/>
                        </a:rPr>
                        <a:t>الدينونة</a:t>
                      </a:r>
                      <a:endParaRPr kumimoji="0" lang="en-US" sz="4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8610">
                <a:tc gridSpan="2">
                  <a:txBody>
                    <a:bodyPr/>
                    <a:lstStyle/>
                    <a:p>
                      <a:pPr algn="ctr"/>
                      <a:r>
                        <a:rPr lang="fr-FR" sz="4000" b="0" i="0" u="none" strike="noStrike" kern="1200" baseline="0" dirty="0" err="1">
                          <a:solidFill>
                            <a:srgbClr val="FFFF00"/>
                          </a:solidFill>
                          <a:latin typeface="Coptic1" pitchFamily="2" charset="0"/>
                          <a:ea typeface="+mn-ea"/>
                          <a:cs typeface="+mn-cs"/>
                        </a:rPr>
                        <a:t>Tenouwst</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m~mof</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n~teferh~mot</a:t>
                      </a:r>
                      <a:r>
                        <a:rPr lang="fr-FR" sz="4000" b="0" i="0" u="none" strike="noStrike" kern="1200" baseline="0" dirty="0">
                          <a:solidFill>
                            <a:srgbClr val="FFFF00"/>
                          </a:solidFill>
                          <a:latin typeface="Coptic1" pitchFamily="2" charset="0"/>
                          <a:ea typeface="+mn-ea"/>
                          <a:cs typeface="+mn-cs"/>
                        </a:rPr>
                        <a:t> nan: </a:t>
                      </a:r>
                      <a:r>
                        <a:rPr lang="fr-FR" sz="4000" b="0" i="0" u="none" strike="noStrike" kern="1200" baseline="0" dirty="0" err="1">
                          <a:solidFill>
                            <a:srgbClr val="FFFF00"/>
                          </a:solidFill>
                          <a:latin typeface="Coptic1" pitchFamily="2" charset="0"/>
                          <a:ea typeface="+mn-ea"/>
                          <a:cs typeface="+mn-cs"/>
                        </a:rPr>
                        <a:t>n~oumets~v</a:t>
                      </a:r>
                      <a:r>
                        <a:rPr lang="fr-FR" sz="4000" b="0" i="0" u="none" strike="noStrike" kern="1200" baseline="0" dirty="0">
                          <a:solidFill>
                            <a:srgbClr val="FFFF00"/>
                          </a:solidFill>
                          <a:latin typeface="Coptic1" pitchFamily="2" charset="0"/>
                          <a:ea typeface="+mn-ea"/>
                          <a:cs typeface="+mn-cs"/>
                        </a:rPr>
                        <a:t>/r nem </a:t>
                      </a:r>
                      <a:r>
                        <a:rPr lang="fr-FR" sz="4000" b="0" i="0" u="none" strike="noStrike" kern="1200" baseline="0" dirty="0" err="1">
                          <a:solidFill>
                            <a:srgbClr val="FFFF00"/>
                          </a:solidFill>
                          <a:latin typeface="Coptic1" pitchFamily="2" charset="0"/>
                          <a:ea typeface="+mn-ea"/>
                          <a:cs typeface="+mn-cs"/>
                        </a:rPr>
                        <a:t>nia~lwoui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e~tafqoybou</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n~je</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rwd</a:t>
                      </a:r>
                      <a:r>
                        <a:rPr lang="fr-FR" sz="4000" b="0" i="0" u="none" strike="noStrike" kern="1200" baseline="0" dirty="0">
                          <a:solidFill>
                            <a:srgbClr val="FFFF00"/>
                          </a:solidFill>
                          <a:latin typeface="Coptic1" pitchFamily="2" charset="0"/>
                          <a:ea typeface="+mn-ea"/>
                          <a:cs typeface="+mn-cs"/>
                        </a:rPr>
                        <a:t>/c:         </a:t>
                      </a:r>
                      <a:r>
                        <a:rPr lang="fr-FR" sz="4000" b="0" i="0" u="none" strike="noStrike" kern="1200" baseline="0" dirty="0" err="1">
                          <a:solidFill>
                            <a:srgbClr val="FFFF00"/>
                          </a:solidFill>
                          <a:latin typeface="Coptic1" pitchFamily="2" charset="0"/>
                          <a:ea typeface="+mn-ea"/>
                          <a:cs typeface="+mn-cs"/>
                        </a:rPr>
                        <a:t>qen</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pie~hoou</a:t>
                      </a:r>
                      <a:r>
                        <a:rPr lang="fr-FR" sz="4000" b="0" i="0" u="none" strike="noStrike" kern="1200" baseline="0" dirty="0">
                          <a:solidFill>
                            <a:srgbClr val="FFFF00"/>
                          </a:solidFill>
                          <a:latin typeface="Coptic1" pitchFamily="2" charset="0"/>
                          <a:ea typeface="+mn-ea"/>
                          <a:cs typeface="+mn-cs"/>
                        </a:rPr>
                        <a:t> n~]</a:t>
                      </a:r>
                      <a:r>
                        <a:rPr lang="fr-FR" sz="4000" b="0" i="0" u="none" strike="noStrike" kern="1200" baseline="0" dirty="0" err="1">
                          <a:solidFill>
                            <a:srgbClr val="FFFF00"/>
                          </a:solidFill>
                          <a:latin typeface="Coptic1" pitchFamily="2" charset="0"/>
                          <a:ea typeface="+mn-ea"/>
                          <a:cs typeface="+mn-cs"/>
                        </a:rPr>
                        <a:t>k~ric</a:t>
                      </a:r>
                      <a:r>
                        <a:rPr lang="fr-FR" sz="4000" b="0" i="0" u="none" strike="noStrike" kern="1200" baseline="0" dirty="0">
                          <a:solidFill>
                            <a:srgbClr val="FFFF00"/>
                          </a:solidFill>
                          <a:latin typeface="Coptic1" pitchFamily="2" charset="0"/>
                          <a:ea typeface="+mn-ea"/>
                          <a:cs typeface="+mn-cs"/>
                        </a:rPr>
                        <a:t>/c.</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888A1EA-B250-4DE6-8F7F-ED3AC603F37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E3C4BB27-2277-479E-A83F-73522EF6D59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7478072"/>
      </p:ext>
    </p:extLst>
  </p:cSld>
  <p:clrMapOvr>
    <a:masterClrMapping/>
  </p:clrMapOvr>
  <p:transition/>
</p:sld>
</file>

<file path=ppt/slides/slide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83088077"/>
      </p:ext>
    </p:extLst>
  </p:cSld>
  <p:clrMapOvr>
    <a:masterClrMapping/>
  </p:clrMapOvr>
  <p:transition/>
</p:sld>
</file>

<file path=ppt/slides/slide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2566" name="Group 22"/>
          <p:cNvGraphicFramePr>
            <a:graphicFrameLocks noGrp="1"/>
          </p:cNvGraphicFramePr>
          <p:nvPr>
            <p:extLst>
              <p:ext uri="{D42A27DB-BD31-4B8C-83A1-F6EECF244321}">
                <p14:modId xmlns:p14="http://schemas.microsoft.com/office/powerpoint/2010/main" val="445090114"/>
              </p:ext>
            </p:extLst>
          </p:nvPr>
        </p:nvGraphicFramePr>
        <p:xfrm>
          <a:off x="0" y="558800"/>
          <a:ext cx="9144000" cy="4070350"/>
        </p:xfrm>
        <a:graphic>
          <a:graphicData uri="http://schemas.openxmlformats.org/drawingml/2006/table">
            <a:tbl>
              <a:tblPr/>
              <a:tblGrid>
                <a:gridCol w="5657850">
                  <a:extLst>
                    <a:ext uri="{9D8B030D-6E8A-4147-A177-3AD203B41FA5}">
                      <a16:colId xmlns:a16="http://schemas.microsoft.com/office/drawing/2014/main" val="20000"/>
                    </a:ext>
                  </a:extLst>
                </a:gridCol>
                <a:gridCol w="3486150">
                  <a:extLst>
                    <a:ext uri="{9D8B030D-6E8A-4147-A177-3AD203B41FA5}">
                      <a16:colId xmlns:a16="http://schemas.microsoft.com/office/drawing/2014/main" val="20001"/>
                    </a:ext>
                  </a:extLst>
                </a:gridCol>
              </a:tblGrid>
              <a:tr h="1866255">
                <a:tc>
                  <a:txBody>
                    <a:bodyPr/>
                    <a:lstStyle/>
                    <a:p>
                      <a:pPr marL="0" marR="0" lvl="0" indent="0" algn="ctr" defTabSz="914400" rtl="0" eaLnBrk="1" fontAlgn="base" latinLnBrk="0" hangingPunct="1">
                        <a:lnSpc>
                          <a:spcPct val="8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Jésus Christ notre Dieu, a pris Ses disciples, Il les a fait monter sur le mont Thabor.</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charset="0"/>
                        </a:rPr>
                        <a:t>يسوع المسيح إلهنا، أخذ تلاميذه، وأصعدهم فوق،</a:t>
                      </a:r>
                      <a:r>
                        <a:rPr kumimoji="0" lang="ar-EG" altLang="zh-CN" sz="2800" b="0" i="0" u="none" strike="noStrike" cap="none" normalizeH="0" baseline="0" dirty="0">
                          <a:ln>
                            <a:noFill/>
                          </a:ln>
                          <a:solidFill>
                            <a:schemeClr val="tx1"/>
                          </a:solidFill>
                          <a:effectLst/>
                          <a:latin typeface="Arial" charset="0"/>
                          <a:cs typeface="Arial" charset="0"/>
                        </a:rPr>
                        <a:t>   </a:t>
                      </a:r>
                      <a:r>
                        <a:rPr kumimoji="0" lang="ar-SA" altLang="zh-CN" sz="2800" b="0" i="0" u="none" strike="noStrike" cap="none" normalizeH="0" baseline="0" dirty="0">
                          <a:ln>
                            <a:noFill/>
                          </a:ln>
                          <a:solidFill>
                            <a:schemeClr val="tx1"/>
                          </a:solidFill>
                          <a:effectLst/>
                          <a:latin typeface="Arial" charset="0"/>
                          <a:cs typeface="Arial" charset="0"/>
                        </a:rPr>
                        <a:t> جبل طابور.</a:t>
                      </a:r>
                      <a:endParaRPr kumimoji="0" lang="ar-EG" altLang="zh-CN"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04095">
                <a:tc gridSpan="2">
                  <a:txBody>
                    <a:bodyPr/>
                    <a:lstStyle/>
                    <a:p>
                      <a:pPr marL="0" marR="0" lvl="0" indent="0" algn="ctr" defTabSz="914400" rtl="0" eaLnBrk="1" fontAlgn="base" latinLnBrk="0" hangingPunct="1">
                        <a:lnSpc>
                          <a:spcPct val="85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Avva_Marcos" panose="04020500000000000000" pitchFamily="8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n~nefmay</a:t>
                      </a:r>
                      <a:r>
                        <a:rPr kumimoji="0" lang="en-US" sz="40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8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itou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cap~swi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m~pitwou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n~Yabwr</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8F628128-8DBA-4FD2-ABD6-5D4E6689A918}"/>
              </a:ext>
            </a:extLst>
          </p:cNvPr>
          <p:cNvGraphicFramePr>
            <a:graphicFrameLocks noGrp="1"/>
          </p:cNvGraphicFramePr>
          <p:nvPr/>
        </p:nvGraphicFramePr>
        <p:xfrm>
          <a:off x="1524000" y="5540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747124867"/>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a:t>Fête de la Transfiguration - </a:t>
                      </a:r>
                      <a:r>
                        <a:rPr lang="ar-EG" sz="1800" b="0" dirty="0"/>
                        <a:t>عيد </a:t>
                      </a:r>
                      <a:r>
                        <a:rPr lang="ar-EG" sz="1800" b="0" dirty="0" err="1"/>
                        <a:t>التجلى</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371115"/>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5D44D97D-6CE3-411C-8DE7-E2A2E93C72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65E82629-CE54-4A1E-96CF-01FEF50C3191}"/>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706804563"/>
      </p:ext>
    </p:extLst>
  </p:cSld>
  <p:clrMapOvr>
    <a:masterClrMapping/>
  </p:clrMapOvr>
  <p:transition/>
</p:sld>
</file>

<file path=ppt/slides/slide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4616" name="Group 24"/>
          <p:cNvGraphicFramePr>
            <a:graphicFrameLocks noGrp="1"/>
          </p:cNvGraphicFramePr>
          <p:nvPr>
            <p:extLst>
              <p:ext uri="{D42A27DB-BD31-4B8C-83A1-F6EECF244321}">
                <p14:modId xmlns:p14="http://schemas.microsoft.com/office/powerpoint/2010/main" val="3623625621"/>
              </p:ext>
            </p:extLst>
          </p:nvPr>
        </p:nvGraphicFramePr>
        <p:xfrm>
          <a:off x="0" y="139700"/>
          <a:ext cx="9144000" cy="4310638"/>
        </p:xfrm>
        <a:graphic>
          <a:graphicData uri="http://schemas.openxmlformats.org/drawingml/2006/table">
            <a:tbl>
              <a:tblPr/>
              <a:tblGrid>
                <a:gridCol w="5403850">
                  <a:extLst>
                    <a:ext uri="{9D8B030D-6E8A-4147-A177-3AD203B41FA5}">
                      <a16:colId xmlns:a16="http://schemas.microsoft.com/office/drawing/2014/main" val="20000"/>
                    </a:ext>
                  </a:extLst>
                </a:gridCol>
                <a:gridCol w="3740150">
                  <a:extLst>
                    <a:ext uri="{9D8B030D-6E8A-4147-A177-3AD203B41FA5}">
                      <a16:colId xmlns:a16="http://schemas.microsoft.com/office/drawing/2014/main" val="20001"/>
                    </a:ext>
                  </a:extLst>
                </a:gridCol>
              </a:tblGrid>
              <a:tr h="180365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Elie et Moïse les forts, ont vu Ses vêtements sur Thabor, les disciples sont passés par un nuage brillant.</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charset="0"/>
                        </a:rPr>
                        <a:t>إيليا وموسى القويان، نظرا</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charset="0"/>
                        </a:rPr>
                        <a:t>ثيابه على طابور، التلاميذ</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charset="0"/>
                        </a:rPr>
                        <a:t>عُبِّروا في، سحابة منيرة</a:t>
                      </a:r>
                      <a:endParaRPr kumimoji="0" lang="ar-EG" altLang="zh-CN"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6392">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liac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Mwu~c</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petjwr</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aunau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e~nefh~bwc</a:t>
                      </a:r>
                      <a:r>
                        <a:rPr kumimoji="0" lang="en-US" sz="4000" b="0" i="0" u="none" strike="noStrike" cap="none" normalizeH="0" baseline="0" dirty="0">
                          <a:ln>
                            <a:noFill/>
                          </a:ln>
                          <a:solidFill>
                            <a:srgbClr val="FFFF00"/>
                          </a:solidFill>
                          <a:effectLst/>
                          <a:latin typeface="Coptic1" pitchFamily="2" charset="0"/>
                          <a:cs typeface="Arial" charset="0"/>
                        </a:rPr>
                        <a:t> hi </a:t>
                      </a:r>
                      <a:r>
                        <a:rPr kumimoji="0" lang="en-US" sz="4000" b="0" i="0" u="none" strike="noStrike" cap="none" normalizeH="0" baseline="0" dirty="0" err="1">
                          <a:ln>
                            <a:noFill/>
                          </a:ln>
                          <a:solidFill>
                            <a:srgbClr val="FFFF00"/>
                          </a:solidFill>
                          <a:effectLst/>
                          <a:latin typeface="Coptic1" pitchFamily="2" charset="0"/>
                          <a:cs typeface="Arial" charset="0"/>
                        </a:rPr>
                        <a:t>Yabwr</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nimay</a:t>
                      </a:r>
                      <a:r>
                        <a:rPr kumimoji="0" lang="en-US" sz="4000" b="0" i="0" u="none" strike="noStrike" cap="none" normalizeH="0" baseline="0" dirty="0">
                          <a:ln>
                            <a:noFill/>
                          </a:ln>
                          <a:solidFill>
                            <a:srgbClr val="FFFF00"/>
                          </a:solidFill>
                          <a:effectLst/>
                          <a:latin typeface="Coptic1" pitchFamily="2" charset="0"/>
                          <a:cs typeface="Arial" charset="0"/>
                        </a:rPr>
                        <a:t>/t/c </a:t>
                      </a:r>
                      <a:r>
                        <a:rPr kumimoji="0" lang="en-US" sz="4000" b="0" i="0" u="none" strike="noStrike" cap="none" normalizeH="0" baseline="0" dirty="0" err="1">
                          <a:ln>
                            <a:noFill/>
                          </a:ln>
                          <a:solidFill>
                            <a:srgbClr val="FFFF00"/>
                          </a:solidFill>
                          <a:effectLst/>
                          <a:latin typeface="Coptic1" pitchFamily="2" charset="0"/>
                          <a:cs typeface="Arial" charset="0"/>
                        </a:rPr>
                        <a:t>euerjinior</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[/pi </a:t>
                      </a:r>
                      <a:r>
                        <a:rPr kumimoji="0" lang="en-US" sz="4000" b="0" i="0" u="none" strike="noStrike" cap="none" normalizeH="0" baseline="0" dirty="0" err="1">
                          <a:ln>
                            <a:noFill/>
                          </a:ln>
                          <a:solidFill>
                            <a:srgbClr val="FFFF00"/>
                          </a:solidFill>
                          <a:effectLst/>
                          <a:latin typeface="Coptic1" pitchFamily="2" charset="0"/>
                          <a:cs typeface="Arial" charset="0"/>
                        </a:rPr>
                        <a:t>ecerouwini</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ADCCAF6C-1D69-40B5-855A-069A9A09EED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F0059B2B-BC96-4311-820C-E56EF378AF7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637516980"/>
      </p:ext>
    </p:extLst>
  </p:cSld>
  <p:clrMapOvr>
    <a:masterClrMapping/>
  </p:clrMapOvr>
  <p:transition/>
</p:sld>
</file>

<file path=ppt/slides/slide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2581906"/>
      </p:ext>
    </p:extLst>
  </p:cSld>
  <p:clrMapOvr>
    <a:masterClrMapping/>
  </p:clrMapOvr>
  <p:transition/>
</p:sld>
</file>

<file path=ppt/slides/slide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04117" name="Group 21"/>
          <p:cNvGraphicFramePr>
            <a:graphicFrameLocks noGrp="1"/>
          </p:cNvGraphicFramePr>
          <p:nvPr>
            <p:extLst>
              <p:ext uri="{D42A27DB-BD31-4B8C-83A1-F6EECF244321}">
                <p14:modId xmlns:p14="http://schemas.microsoft.com/office/powerpoint/2010/main" val="990096563"/>
              </p:ext>
            </p:extLst>
          </p:nvPr>
        </p:nvGraphicFramePr>
        <p:xfrm>
          <a:off x="0" y="674118"/>
          <a:ext cx="9144000" cy="4066228"/>
        </p:xfrm>
        <a:graphic>
          <a:graphicData uri="http://schemas.openxmlformats.org/drawingml/2006/table">
            <a:tbl>
              <a:tblPr/>
              <a:tblGrid>
                <a:gridCol w="5424406">
                  <a:extLst>
                    <a:ext uri="{9D8B030D-6E8A-4147-A177-3AD203B41FA5}">
                      <a16:colId xmlns:a16="http://schemas.microsoft.com/office/drawing/2014/main" val="20000"/>
                    </a:ext>
                  </a:extLst>
                </a:gridCol>
                <a:gridCol w="3719594">
                  <a:extLst>
                    <a:ext uri="{9D8B030D-6E8A-4147-A177-3AD203B41FA5}">
                      <a16:colId xmlns:a16="http://schemas.microsoft.com/office/drawing/2014/main" val="20001"/>
                    </a:ext>
                  </a:extLst>
                </a:gridCol>
              </a:tblGrid>
              <a:tr h="1627828">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celle qui a trouvé grâce, le Seigneur est avec toi, salut à celle qui a reçu de l’ange la joie du monde.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a:t>
                      </a:r>
                      <a:r>
                        <a:rPr kumimoji="0" lang="ar-EG" sz="2800" b="0" i="0" u="none" strike="noStrike" cap="none" normalizeH="0" baseline="0" dirty="0" err="1">
                          <a:ln>
                            <a:noFill/>
                          </a:ln>
                          <a:solidFill>
                            <a:schemeClr val="tx1"/>
                          </a:solidFill>
                          <a:effectLst/>
                          <a:latin typeface="Arial" charset="0"/>
                          <a:cs typeface="Arial" charset="0"/>
                        </a:rPr>
                        <a:t>للتى</a:t>
                      </a:r>
                      <a:r>
                        <a:rPr kumimoji="0" lang="ar-EG" sz="2800" b="0" i="0" u="none" strike="noStrike" cap="none" normalizeH="0" baseline="0" dirty="0">
                          <a:ln>
                            <a:noFill/>
                          </a:ln>
                          <a:solidFill>
                            <a:schemeClr val="tx1"/>
                          </a:solidFill>
                          <a:effectLst/>
                          <a:latin typeface="Arial" charset="0"/>
                          <a:cs typeface="Arial" charset="0"/>
                        </a:rPr>
                        <a:t> وجدت نعمة الرب معك </a:t>
                      </a:r>
                      <a:r>
                        <a:rPr kumimoji="0" lang="en-US"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السلام </a:t>
                      </a:r>
                      <a:r>
                        <a:rPr kumimoji="0" lang="ar-EG" sz="2800" b="0" i="0" u="none" strike="noStrike" cap="none" normalizeH="0" baseline="0" dirty="0" err="1">
                          <a:ln>
                            <a:noFill/>
                          </a:ln>
                          <a:solidFill>
                            <a:schemeClr val="tx1"/>
                          </a:solidFill>
                          <a:effectLst/>
                          <a:latin typeface="Arial" charset="0"/>
                          <a:cs typeface="Arial" charset="0"/>
                        </a:rPr>
                        <a:t>للتى</a:t>
                      </a:r>
                      <a:r>
                        <a:rPr kumimoji="0" lang="ar-EG" sz="2800" b="0" i="0" u="none" strike="noStrike" cap="none" normalizeH="0" baseline="0" dirty="0">
                          <a:ln>
                            <a:noFill/>
                          </a:ln>
                          <a:solidFill>
                            <a:schemeClr val="tx1"/>
                          </a:solidFill>
                          <a:effectLst/>
                          <a:latin typeface="Arial" charset="0"/>
                          <a:cs typeface="Arial" charset="0"/>
                        </a:rPr>
                        <a:t> قبلت من الملاك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فرح العالم.</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288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X</a:t>
                      </a:r>
                      <a:r>
                        <a:rPr kumimoji="0" lang="en-US" sz="4000" b="0" i="0" u="none" strike="noStrike" cap="none" normalizeH="0" baseline="0" dirty="0" err="1">
                          <a:ln>
                            <a:noFill/>
                          </a:ln>
                          <a:solidFill>
                            <a:srgbClr val="FFFF00"/>
                          </a:solidFill>
                          <a:effectLst/>
                          <a:latin typeface="Coptic1" pitchFamily="2" charset="0"/>
                          <a:cs typeface="Arial" charset="0"/>
                        </a:rPr>
                        <a:t>ere</a:t>
                      </a:r>
                      <a:r>
                        <a:rPr kumimoji="0" lang="en-US" sz="4000" b="0" i="0" u="none" strike="noStrike" cap="none" normalizeH="0" baseline="0" dirty="0">
                          <a:ln>
                            <a:noFill/>
                          </a:ln>
                          <a:solidFill>
                            <a:srgbClr val="FFFF00"/>
                          </a:solidFill>
                          <a:effectLst/>
                          <a:latin typeface="Coptic1" pitchFamily="2" charset="0"/>
                          <a:cs typeface="Arial" charset="0"/>
                        </a:rPr>
                        <a:t> y/</a:t>
                      </a:r>
                      <a:r>
                        <a:rPr kumimoji="0" lang="en-US" sz="4000" b="0" i="0" u="none" strike="noStrike" cap="none" normalizeH="0" baseline="0" dirty="0" err="1">
                          <a:ln>
                            <a:noFill/>
                          </a:ln>
                          <a:solidFill>
                            <a:srgbClr val="FFFF00"/>
                          </a:solidFill>
                          <a:effectLst/>
                          <a:latin typeface="Coptic1" pitchFamily="2" charset="0"/>
                          <a:cs typeface="Arial" charset="0"/>
                        </a:rPr>
                        <a:t>e~tacjem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sop </a:t>
                      </a:r>
                      <a:r>
                        <a:rPr kumimoji="0" lang="en-US" sz="4000" b="0" i="0" u="none" strike="noStrike" cap="none" normalizeH="0" baseline="0" dirty="0" err="1">
                          <a:ln>
                            <a:noFill/>
                          </a:ln>
                          <a:solidFill>
                            <a:srgbClr val="FFFF00"/>
                          </a:solidFill>
                          <a:effectLst/>
                          <a:latin typeface="Coptic1" pitchFamily="2" charset="0"/>
                          <a:cs typeface="Arial" charset="0"/>
                        </a:rPr>
                        <a:t>neme</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y/</a:t>
                      </a:r>
                      <a:r>
                        <a:rPr kumimoji="0" lang="en-US" sz="4000" b="0" i="0" u="none" strike="noStrike" cap="none" normalizeH="0" baseline="0" dirty="0" err="1">
                          <a:ln>
                            <a:noFill/>
                          </a:ln>
                          <a:solidFill>
                            <a:srgbClr val="FFFF00"/>
                          </a:solidFill>
                          <a:effectLst/>
                          <a:latin typeface="Coptic1" pitchFamily="2" charset="0"/>
                          <a:cs typeface="Arial" charset="0"/>
                        </a:rPr>
                        <a:t>e~tac</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piaggeloc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m~v~rasi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m~pikocmoc</a:t>
                      </a:r>
                      <a:r>
                        <a:rPr kumimoji="0" lang="en-US" sz="4000" b="0" i="0" u="none" strike="noStrike" cap="none" normalizeH="0" baseline="0" dirty="0">
                          <a:ln>
                            <a:noFill/>
                          </a:ln>
                          <a:solidFill>
                            <a:srgbClr val="FFFF00"/>
                          </a:solidFill>
                          <a:effectLst/>
                          <a:latin typeface="Coptic1" pitchFamily="2" charset="0"/>
                          <a:cs typeface="Arial" charset="0"/>
                        </a:rPr>
                        <a:t>. </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58805D3D-BE79-4E98-992A-60532552A81B}"/>
              </a:ext>
            </a:extLst>
          </p:cNvPr>
          <p:cNvGraphicFramePr>
            <a:graphicFrameLocks noGrp="1"/>
          </p:cNvGraphicFramePr>
          <p:nvPr>
            <p:extLst>
              <p:ext uri="{D42A27DB-BD31-4B8C-83A1-F6EECF244321}">
                <p14:modId xmlns:p14="http://schemas.microsoft.com/office/powerpoint/2010/main" val="32396117"/>
              </p:ext>
            </p:extLst>
          </p:nvPr>
        </p:nvGraphicFramePr>
        <p:xfrm>
          <a:off x="1363074" y="95338"/>
          <a:ext cx="6417852" cy="342900"/>
        </p:xfrm>
        <a:graphic>
          <a:graphicData uri="http://schemas.openxmlformats.org/drawingml/2006/table">
            <a:tbl>
              <a:tblPr firstRow="1" bandRow="1">
                <a:tableStyleId>{2D5ABB26-0587-4C30-8999-92F81FD0307C}</a:tableStyleId>
              </a:tblPr>
              <a:tblGrid>
                <a:gridCol w="6417852">
                  <a:extLst>
                    <a:ext uri="{9D8B030D-6E8A-4147-A177-3AD203B41FA5}">
                      <a16:colId xmlns:a16="http://schemas.microsoft.com/office/drawing/2014/main" val="1322050238"/>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dirty="0"/>
                        <a:t>Le 29</a:t>
                      </a:r>
                      <a:r>
                        <a:rPr lang="fr-FR" sz="1800" b="0" baseline="30000" dirty="0"/>
                        <a:t>ème</a:t>
                      </a:r>
                      <a:r>
                        <a:rPr lang="fr-FR" sz="1800" b="0" dirty="0"/>
                        <a:t> de chaque mois copte - </a:t>
                      </a:r>
                      <a:r>
                        <a:rPr lang="ar-EG" sz="1800" dirty="0">
                          <a:solidFill>
                            <a:srgbClr val="FFFFFF"/>
                          </a:solidFill>
                          <a:latin typeface="Arial" charset="0"/>
                          <a:cs typeface="Arial" charset="0"/>
                        </a:rPr>
                        <a:t>يوم 29 من الشهر القبطي</a:t>
                      </a:r>
                      <a:endParaRPr kumimoji="0" lang="en-CA" sz="180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30520052"/>
                  </a:ext>
                </a:extLst>
              </a:tr>
            </a:tbl>
          </a:graphicData>
        </a:graphic>
      </p:graphicFrame>
      <p:sp>
        <p:nvSpPr>
          <p:cNvPr id="10" name="Action Button: Custom 3">
            <a:hlinkClick r:id="rId3" action="ppaction://hlinksldjump" highlightClick="1"/>
            <a:extLst>
              <a:ext uri="{FF2B5EF4-FFF2-40B4-BE49-F238E27FC236}">
                <a16:creationId xmlns:a16="http://schemas.microsoft.com/office/drawing/2014/main" id="{EB1443F8-2D7B-4959-B56A-B28409E0DC7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D1D95A96-3401-468B-AF7B-44394CF794D8}"/>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425704953"/>
      </p:ext>
    </p:extLst>
  </p:cSld>
  <p:clrMapOvr>
    <a:masterClrMapping/>
  </p:clrMapOvr>
  <p:transition/>
</p:sld>
</file>

<file path=ppt/slides/slide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3518160752"/>
              </p:ext>
            </p:extLst>
          </p:nvPr>
        </p:nvGraphicFramePr>
        <p:xfrm>
          <a:off x="0" y="121158"/>
          <a:ext cx="9144000" cy="4526280"/>
        </p:xfrm>
        <a:graphic>
          <a:graphicData uri="http://schemas.openxmlformats.org/drawingml/2006/table">
            <a:tbl>
              <a:tblPr/>
              <a:tblGrid>
                <a:gridCol w="5301983">
                  <a:extLst>
                    <a:ext uri="{9D8B030D-6E8A-4147-A177-3AD203B41FA5}">
                      <a16:colId xmlns:a16="http://schemas.microsoft.com/office/drawing/2014/main" val="20000"/>
                    </a:ext>
                  </a:extLst>
                </a:gridCol>
                <a:gridCol w="3842017">
                  <a:extLst>
                    <a:ext uri="{9D8B030D-6E8A-4147-A177-3AD203B41FA5}">
                      <a16:colId xmlns:a16="http://schemas.microsoft.com/office/drawing/2014/main" val="20001"/>
                    </a:ext>
                  </a:extLst>
                </a:gridCol>
              </a:tblGrid>
              <a:tr h="165735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kern="1200" cap="none" normalizeH="0" baseline="0" dirty="0">
                          <a:ln>
                            <a:noFill/>
                          </a:ln>
                          <a:solidFill>
                            <a:schemeClr val="tx1"/>
                          </a:solidFill>
                          <a:effectLst/>
                          <a:latin typeface="Arial" charset="0"/>
                          <a:ea typeface="+mn-ea"/>
                          <a:cs typeface="Arial" charset="0"/>
                        </a:rPr>
                        <a:t>Salut à toi, Bethléem la ville des prophètes, où est né le Christ, le second Adam.</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لبيت لحم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مدينة الأنبياء</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التى</a:t>
                      </a:r>
                      <a:r>
                        <a:rPr kumimoji="0" lang="ar-EG" sz="3200" b="0" i="0" u="none" strike="noStrike" cap="none" normalizeH="0" baseline="0" dirty="0">
                          <a:ln>
                            <a:noFill/>
                          </a:ln>
                          <a:solidFill>
                            <a:schemeClr val="tx1"/>
                          </a:solidFill>
                          <a:effectLst/>
                          <a:latin typeface="Arial" charset="0"/>
                          <a:cs typeface="Arial" charset="0"/>
                        </a:rPr>
                        <a:t> ولد فيها المسيح</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آدم </a:t>
                      </a:r>
                      <a:r>
                        <a:rPr kumimoji="0" lang="ar-EG" sz="3200" b="0" i="0" u="none" strike="noStrike" cap="none" normalizeH="0" baseline="0" dirty="0" err="1">
                          <a:ln>
                            <a:noFill/>
                          </a:ln>
                          <a:solidFill>
                            <a:schemeClr val="tx1"/>
                          </a:solidFill>
                          <a:effectLst/>
                          <a:latin typeface="Arial" charset="0"/>
                          <a:cs typeface="Arial" charset="0"/>
                        </a:rPr>
                        <a:t>الثانى</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B/</a:t>
                      </a:r>
                      <a:r>
                        <a:rPr kumimoji="0" lang="en-US" sz="4000" b="0" i="0" u="none" strike="noStrike" cap="none" normalizeH="0" baseline="0" dirty="0" err="1">
                          <a:ln>
                            <a:noFill/>
                          </a:ln>
                          <a:solidFill>
                            <a:srgbClr val="FFFF00"/>
                          </a:solidFill>
                          <a:effectLst/>
                          <a:latin typeface="Coptic1" pitchFamily="2" charset="0"/>
                          <a:cs typeface="Arial" charset="0"/>
                        </a:rPr>
                        <a:t>yleem</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t~polic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n~nip~rov</a:t>
                      </a:r>
                      <a:r>
                        <a:rPr kumimoji="0" lang="en-US" sz="40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y/</a:t>
                      </a:r>
                      <a:r>
                        <a:rPr kumimoji="0" lang="en-US" sz="4000" b="0" i="0" u="none" strike="noStrike" cap="none" normalizeH="0" baseline="0" dirty="0" err="1">
                          <a:ln>
                            <a:noFill/>
                          </a:ln>
                          <a:solidFill>
                            <a:srgbClr val="FFFF00"/>
                          </a:solidFill>
                          <a:effectLst/>
                          <a:latin typeface="Coptic1" pitchFamily="2" charset="0"/>
                          <a:cs typeface="Arial" charset="0"/>
                        </a:rPr>
                        <a:t>e~taumec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n~q</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pimah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c~nau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n~Adam</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CA"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4DB9B617-E072-40D7-8DAA-444903B4B8A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68116196"/>
      </p:ext>
    </p:extLst>
  </p:cSld>
  <p:clrMapOvr>
    <a:masterClrMapping/>
  </p:clrMapOvr>
  <p:transition/>
</p:sld>
</file>

<file path=ppt/slides/slide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24601" name="Group 25"/>
          <p:cNvGraphicFramePr>
            <a:graphicFrameLocks noGrp="1"/>
          </p:cNvGraphicFramePr>
          <p:nvPr>
            <p:extLst>
              <p:ext uri="{D42A27DB-BD31-4B8C-83A1-F6EECF244321}">
                <p14:modId xmlns:p14="http://schemas.microsoft.com/office/powerpoint/2010/main" val="2132505402"/>
              </p:ext>
            </p:extLst>
          </p:nvPr>
        </p:nvGraphicFramePr>
        <p:xfrm>
          <a:off x="0" y="184150"/>
          <a:ext cx="9144000" cy="4521199"/>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200942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800" b="0" i="0" u="none" strike="noStrike" kern="1200" baseline="0" dirty="0">
                          <a:solidFill>
                            <a:schemeClr val="tx1"/>
                          </a:solidFill>
                          <a:latin typeface="+mn-lt"/>
                          <a:ea typeface="+mn-ea"/>
                          <a:cs typeface="+mn-cs"/>
                        </a:rPr>
                        <a:t>Salut à sa Résurrection d’entre les morts pour nous sauver de nos péchés.</a:t>
                      </a:r>
                      <a:endParaRPr kumimoji="0" lang="fr-CA" sz="4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لقيامته،</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لما قام من بين الأموات، حتى خلصنا،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من خطايانا.</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177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tefa~nactacic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e~taftwnf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eymwout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san~tefcw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95DFEA2E-0A1F-467F-BDC2-E6228E38F0A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04035561"/>
      </p:ext>
    </p:extLst>
  </p:cSld>
  <p:clrMapOvr>
    <a:masterClrMapping/>
  </p:clrMapOvr>
  <p:transition/>
</p:sld>
</file>

<file path=ppt/slides/slide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69314" name="Group 2"/>
          <p:cNvGraphicFramePr>
            <a:graphicFrameLocks noGrp="1"/>
          </p:cNvGraphicFramePr>
          <p:nvPr>
            <p:extLst>
              <p:ext uri="{D42A27DB-BD31-4B8C-83A1-F6EECF244321}">
                <p14:modId xmlns:p14="http://schemas.microsoft.com/office/powerpoint/2010/main" val="3770031127"/>
              </p:ext>
            </p:extLst>
          </p:nvPr>
        </p:nvGraphicFramePr>
        <p:xfrm>
          <a:off x="0" y="321345"/>
          <a:ext cx="9144000" cy="4306824"/>
        </p:xfrm>
        <a:graphic>
          <a:graphicData uri="http://schemas.openxmlformats.org/drawingml/2006/table">
            <a:tbl>
              <a:tblPr/>
              <a:tblGrid>
                <a:gridCol w="4533580">
                  <a:extLst>
                    <a:ext uri="{9D8B030D-6E8A-4147-A177-3AD203B41FA5}">
                      <a16:colId xmlns:a16="http://schemas.microsoft.com/office/drawing/2014/main" val="20000"/>
                    </a:ext>
                  </a:extLst>
                </a:gridCol>
                <a:gridCol w="4610420">
                  <a:extLst>
                    <a:ext uri="{9D8B030D-6E8A-4147-A177-3AD203B41FA5}">
                      <a16:colId xmlns:a16="http://schemas.microsoft.com/office/drawing/2014/main" val="20001"/>
                    </a:ext>
                  </a:extLst>
                </a:gridCol>
              </a:tblGrid>
              <a:tr h="1857375">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Salut </a:t>
                      </a:r>
                      <a:r>
                        <a:rPr kumimoji="0" lang="fr-CA"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pitchFamily="34" charset="0"/>
                        </a:rPr>
                        <a:t> toi, O Marie,</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 La belle colombe,</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Qui enfanta pour nous</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Dieu le Verbe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السلام لك يامريم </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الحمامة الحسنة</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 التي ولدت لنا </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الله الكلمة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7375">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rompi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eynecwc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y/e~</a:t>
                      </a:r>
                      <a:r>
                        <a:rPr kumimoji="0" lang="fr-FR" sz="4000" b="0" i="0" u="none" strike="noStrike" cap="none" normalizeH="0" baseline="0" dirty="0" err="1">
                          <a:ln>
                            <a:noFill/>
                          </a:ln>
                          <a:solidFill>
                            <a:srgbClr val="FFFF00"/>
                          </a:solidFill>
                          <a:effectLst/>
                          <a:latin typeface="Coptic1" pitchFamily="2" charset="0"/>
                          <a:cs typeface="Arial" charset="0"/>
                        </a:rPr>
                        <a:t>tacmici</a:t>
                      </a:r>
                      <a:r>
                        <a:rPr kumimoji="0" lang="fr-FR" sz="4000" b="0" i="0" u="none" strike="noStrike" cap="none" normalizeH="0" baseline="0" dirty="0">
                          <a:ln>
                            <a:noFill/>
                          </a:ln>
                          <a:solidFill>
                            <a:srgbClr val="FFFF00"/>
                          </a:solidFill>
                          <a:effectLst/>
                          <a:latin typeface="Coptic1" pitchFamily="2" charset="0"/>
                          <a:cs typeface="Arial" charset="0"/>
                        </a:rPr>
                        <a:t> nan</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m~</a:t>
                      </a:r>
                      <a:r>
                        <a:rPr kumimoji="0" lang="fr-FR" sz="4000" b="0" i="0" u="none" strike="noStrike" cap="none" normalizeH="0" baseline="0" dirty="0" err="1">
                          <a:ln>
                            <a:noFill/>
                          </a:ln>
                          <a:solidFill>
                            <a:srgbClr val="FFFF00"/>
                          </a:solidFill>
                          <a:effectLst/>
                          <a:latin typeface="Coptic1" pitchFamily="2" charset="0"/>
                          <a:cs typeface="Arial" charset="0"/>
                        </a:rPr>
                        <a:t>V~nou</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pilogoc</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796904CA-12DE-4C3C-A613-720BE37B6BD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08604663"/>
      </p:ext>
    </p:extLst>
  </p:cSld>
  <p:clrMapOvr>
    <a:masterClrMapping/>
  </p:clrMapOvr>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88428" name="Group 140"/>
          <p:cNvGraphicFramePr>
            <a:graphicFrameLocks noGrp="1"/>
          </p:cNvGraphicFramePr>
          <p:nvPr>
            <p:extLst>
              <p:ext uri="{D42A27DB-BD31-4B8C-83A1-F6EECF244321}">
                <p14:modId xmlns:p14="http://schemas.microsoft.com/office/powerpoint/2010/main" val="95478150"/>
              </p:ext>
            </p:extLst>
          </p:nvPr>
        </p:nvGraphicFramePr>
        <p:xfrm>
          <a:off x="0" y="1"/>
          <a:ext cx="9144000" cy="4839853"/>
        </p:xfrm>
        <a:graphic>
          <a:graphicData uri="http://schemas.openxmlformats.org/drawingml/2006/table">
            <a:tbl>
              <a:tblPr/>
              <a:tblGrid>
                <a:gridCol w="3138791">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600528">
                  <a:extLst>
                    <a:ext uri="{9D8B030D-6E8A-4147-A177-3AD203B41FA5}">
                      <a16:colId xmlns:a16="http://schemas.microsoft.com/office/drawing/2014/main" val="20002"/>
                    </a:ext>
                  </a:extLst>
                </a:gridCol>
              </a:tblGrid>
              <a:tr h="971549">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2000" b="0" i="1" u="none" strike="noStrike" cap="none" normalizeH="0" baseline="0" dirty="0">
                        <a:ln>
                          <a:noFill/>
                        </a:ln>
                        <a:solidFill>
                          <a:schemeClr val="tx1"/>
                        </a:solidFill>
                        <a:effectLst/>
                        <a:latin typeface="Arial" charset="0"/>
                        <a:cs typeface="Arial" pitchFamily="34"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ts val="18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18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ts val="600"/>
                        </a:spcBef>
                        <a:spcAft>
                          <a:spcPts val="80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ts val="600"/>
                        </a:spcBef>
                        <a:spcAft>
                          <a:spcPts val="80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5271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70866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levons-nous.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للصلاة قفوا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79252">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755009">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9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r>
                        <a:rPr kumimoji="0" lang="en-US" sz="3600" b="0" i="0" u="none" strike="noStrike" cap="none" normalizeH="0" baseline="0" dirty="0">
                          <a:ln>
                            <a:noFill/>
                          </a:ln>
                          <a:solidFill>
                            <a:schemeClr val="tx1"/>
                          </a:solidFill>
                          <a:effectLst/>
                          <a:latin typeface="Arial"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endParaRPr kumimoji="0" lang="fr-FR" sz="800" b="0" i="0" u="none" strike="noStrike" cap="none" normalizeH="0" baseline="0" dirty="0">
                        <a:ln>
                          <a:noFill/>
                        </a:ln>
                        <a:solidFill>
                          <a:schemeClr val="tx1"/>
                        </a:solidFill>
                        <a:effectLst/>
                        <a:latin typeface="Arial" charset="0"/>
                        <a:cs typeface="Arial" charset="0"/>
                      </a:endParaRPr>
                    </a:p>
                    <a:p>
                      <a:pPr marL="0" marR="0" lvl="0" indent="0" algn="just" defTabSz="914400" rtl="1" eaLnBrk="0" fontAlgn="base" latinLnBrk="0" hangingPunct="0">
                        <a:lnSpc>
                          <a:spcPct val="100000"/>
                        </a:lnSpc>
                        <a:spcBef>
                          <a:spcPct val="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السلام لجميعكم</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95086">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الشعب:</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689204">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p~neumati</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ولروحِكَ أيضاً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78D547FA-BFD3-4A85-9275-A2F63920505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40886" name="Group 22"/>
          <p:cNvGraphicFramePr>
            <a:graphicFrameLocks noGrp="1"/>
          </p:cNvGraphicFramePr>
          <p:nvPr>
            <p:extLst>
              <p:ext uri="{D42A27DB-BD31-4B8C-83A1-F6EECF244321}">
                <p14:modId xmlns:p14="http://schemas.microsoft.com/office/powerpoint/2010/main" val="2022538951"/>
              </p:ext>
            </p:extLst>
          </p:nvPr>
        </p:nvGraphicFramePr>
        <p:xfrm>
          <a:off x="0" y="177800"/>
          <a:ext cx="9144000" cy="4432300"/>
        </p:xfrm>
        <a:graphic>
          <a:graphicData uri="http://schemas.openxmlformats.org/drawingml/2006/table">
            <a:tbl>
              <a:tblPr/>
              <a:tblGrid>
                <a:gridCol w="5045413">
                  <a:extLst>
                    <a:ext uri="{9D8B030D-6E8A-4147-A177-3AD203B41FA5}">
                      <a16:colId xmlns:a16="http://schemas.microsoft.com/office/drawing/2014/main" val="20000"/>
                    </a:ext>
                  </a:extLst>
                </a:gridCol>
                <a:gridCol w="4098587">
                  <a:extLst>
                    <a:ext uri="{9D8B030D-6E8A-4147-A177-3AD203B41FA5}">
                      <a16:colId xmlns:a16="http://schemas.microsoft.com/office/drawing/2014/main" val="3077495616"/>
                    </a:ext>
                  </a:extLst>
                </a:gridCol>
              </a:tblGrid>
              <a:tr h="1772870">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Notre Seigneur Jésus Christ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Fais pour Toi en nous un</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temple Un temple à Ton Esprit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Saint Qui Te donne toute gloire</a:t>
                      </a:r>
                      <a:endParaRPr kumimoji="0" lang="fr-CA" sz="27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Coptic1" pitchFamily="2" charset="0"/>
                          <a:cs typeface="Arial" charset="0"/>
                        </a:rPr>
                        <a:t>ياربنا</a:t>
                      </a:r>
                      <a:r>
                        <a:rPr kumimoji="0" lang="ar-EG" sz="2400" b="0" i="0" u="none" strike="noStrike" cap="none" normalizeH="0" baseline="0" dirty="0">
                          <a:ln>
                            <a:noFill/>
                          </a:ln>
                          <a:solidFill>
                            <a:schemeClr val="tx1"/>
                          </a:solidFill>
                          <a:effectLst/>
                          <a:latin typeface="Coptic1" pitchFamily="2" charset="0"/>
                          <a:cs typeface="Arial" charset="0"/>
                        </a:rPr>
                        <a:t> يسوع المسيح اصنع لك فينا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Coptic1" pitchFamily="2" charset="0"/>
                          <a:cs typeface="Arial" charset="0"/>
                        </a:rPr>
                        <a:t>هيكلا لروحك القدوس تمجيدا لك.</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5943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Pen[</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mayamio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n~q~r</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n~q</a:t>
                      </a:r>
                      <a:r>
                        <a:rPr kumimoji="0" lang="en-US" sz="4000" b="0" i="0" u="none" strike="noStrike" cap="none" normalizeH="0" baseline="0" dirty="0">
                          <a:ln>
                            <a:noFill/>
                          </a:ln>
                          <a:solidFill>
                            <a:srgbClr val="FFFF00"/>
                          </a:solidFill>
                          <a:effectLst/>
                          <a:latin typeface="Coptic1" pitchFamily="2" charset="0"/>
                          <a:cs typeface="Arial" charset="0"/>
                        </a:rPr>
                        <a:t>/ten:</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n~oue~rvei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eu</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doxologia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53716700"/>
      </p:ext>
    </p:extLst>
  </p:cSld>
  <p:clrMapOvr>
    <a:masterClrMapping/>
  </p:clrMapOvr>
  <p:transition/>
</p:sld>
</file>

<file path=ppt/slides/slide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71362" name="Group 2"/>
          <p:cNvGraphicFramePr>
            <a:graphicFrameLocks noGrp="1"/>
          </p:cNvGraphicFramePr>
          <p:nvPr>
            <p:extLst>
              <p:ext uri="{D42A27DB-BD31-4B8C-83A1-F6EECF244321}">
                <p14:modId xmlns:p14="http://schemas.microsoft.com/office/powerpoint/2010/main" val="1635749704"/>
              </p:ext>
            </p:extLst>
          </p:nvPr>
        </p:nvGraphicFramePr>
        <p:xfrm>
          <a:off x="0" y="208152"/>
          <a:ext cx="9144000" cy="4173347"/>
        </p:xfrm>
        <a:graphic>
          <a:graphicData uri="http://schemas.openxmlformats.org/drawingml/2006/table">
            <a:tbl>
              <a:tblPr/>
              <a:tblGrid>
                <a:gridCol w="6071153">
                  <a:extLst>
                    <a:ext uri="{9D8B030D-6E8A-4147-A177-3AD203B41FA5}">
                      <a16:colId xmlns:a16="http://schemas.microsoft.com/office/drawing/2014/main" val="20000"/>
                    </a:ext>
                  </a:extLst>
                </a:gridCol>
                <a:gridCol w="3072847">
                  <a:extLst>
                    <a:ext uri="{9D8B030D-6E8A-4147-A177-3AD203B41FA5}">
                      <a16:colId xmlns:a16="http://schemas.microsoft.com/office/drawing/2014/main" val="20001"/>
                    </a:ext>
                  </a:extLst>
                </a:gridCol>
              </a:tblGrid>
              <a:tr h="2031071">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Salut </a:t>
                      </a:r>
                      <a:r>
                        <a:rPr kumimoji="0" lang="fr-CA"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pitchFamily="34" charset="0"/>
                        </a:rPr>
                        <a:t> toi, Ô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Un salut </a:t>
                      </a:r>
                      <a:r>
                        <a:rPr kumimoji="0" lang="fr-CA" sz="2800" b="0" i="0" u="none" strike="noStrike" cap="none" normalizeH="0" baseline="0" dirty="0" err="1">
                          <a:ln>
                            <a:noFill/>
                          </a:ln>
                          <a:solidFill>
                            <a:schemeClr val="tx1"/>
                          </a:solidFill>
                          <a:effectLst/>
                          <a:latin typeface="Arial" charset="0"/>
                          <a:cs typeface="Arial" pitchFamily="34" charset="0"/>
                        </a:rPr>
                        <a:t>sacr</a:t>
                      </a:r>
                      <a:r>
                        <a:rPr kumimoji="0" lang="en-US" sz="2800" b="0" i="0" u="none" strike="noStrike" cap="none" normalizeH="0" baseline="0" dirty="0">
                          <a:ln>
                            <a:noFill/>
                          </a:ln>
                          <a:solidFill>
                            <a:schemeClr val="tx1"/>
                          </a:solidFill>
                          <a:effectLst/>
                          <a:latin typeface="Arial" charset="0"/>
                          <a:cs typeface="Arial" charset="0"/>
                        </a:rPr>
                        <a:t>é</a:t>
                      </a:r>
                      <a:r>
                        <a:rPr kumimoji="0" lang="fr-CA" sz="2800" b="0" i="0" u="none" strike="noStrike" cap="none" normalizeH="0" baseline="0" dirty="0">
                          <a:ln>
                            <a:noFill/>
                          </a:ln>
                          <a:solidFill>
                            <a:schemeClr val="tx1"/>
                          </a:solidFill>
                          <a:effectLst/>
                          <a:latin typeface="Arial" charset="0"/>
                          <a:cs typeface="Arial" pitchFamily="34" charset="0"/>
                        </a:rPr>
                        <a: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Salut </a:t>
                      </a:r>
                      <a:r>
                        <a:rPr kumimoji="0" lang="fr-CA"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pitchFamily="34" charset="0"/>
                        </a:rPr>
                        <a:t> toi, O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Mère du Tout Saint.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السلام لك يامريم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سلام مقدس </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السلام لك يامريم </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ام القدوس</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42276">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qen</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ou,ere</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efouab</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y~mau</a:t>
                      </a:r>
                      <a:r>
                        <a:rPr kumimoji="0" lang="fr-FR" sz="4000" b="0" i="0" u="none" strike="noStrike" cap="none" normalizeH="0" baseline="0" dirty="0">
                          <a:ln>
                            <a:noFill/>
                          </a:ln>
                          <a:solidFill>
                            <a:srgbClr val="FFFF00"/>
                          </a:solidFill>
                          <a:effectLst/>
                          <a:latin typeface="Coptic1" pitchFamily="2" charset="0"/>
                          <a:cs typeface="Arial" charset="0"/>
                        </a:rPr>
                        <a:t> m~v/</a:t>
                      </a:r>
                      <a:r>
                        <a:rPr kumimoji="0" lang="fr-FR" sz="4000" b="0" i="0" u="none" strike="noStrike" cap="none" normalizeH="0" baseline="0" dirty="0" err="1">
                          <a:ln>
                            <a:noFill/>
                          </a:ln>
                          <a:solidFill>
                            <a:srgbClr val="FFFF00"/>
                          </a:solidFill>
                          <a:effectLst/>
                          <a:latin typeface="Coptic1" pitchFamily="2" charset="0"/>
                          <a:cs typeface="Arial" charset="0"/>
                        </a:rPr>
                        <a:t>eyouab</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481D6AE7-5F4E-4FEB-A54E-E2594AF7631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97085787"/>
      </p:ext>
    </p:extLst>
  </p:cSld>
  <p:clrMapOvr>
    <a:masterClrMapping/>
  </p:clrMapOvr>
  <p:transition/>
</p:sld>
</file>

<file path=ppt/slides/slide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30748" name="Group 28"/>
          <p:cNvGraphicFramePr>
            <a:graphicFrameLocks noGrp="1"/>
          </p:cNvGraphicFramePr>
          <p:nvPr>
            <p:extLst>
              <p:ext uri="{D42A27DB-BD31-4B8C-83A1-F6EECF244321}">
                <p14:modId xmlns:p14="http://schemas.microsoft.com/office/powerpoint/2010/main" val="662897803"/>
              </p:ext>
            </p:extLst>
          </p:nvPr>
        </p:nvGraphicFramePr>
        <p:xfrm>
          <a:off x="0" y="57150"/>
          <a:ext cx="9144000" cy="4679950"/>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219061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Salut à toi Michel le chef des archanges celui qui a annoncé le salut obtenu grâce à la résurrection</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السلام لميخائيل،</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رئيس الملائكة العظيم، المنادي بالخلاص،</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الذي للقيامة.</a:t>
                      </a:r>
                      <a:endParaRPr kumimoji="0" lang="en-US" sz="32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8933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Mi,a</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pi,~riman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n~oujai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a~nactacic</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CA" sz="44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B46F3994-7D8D-4587-B12D-098317D2D3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46427013"/>
      </p:ext>
    </p:extLst>
  </p:cSld>
  <p:clrMapOvr>
    <a:masterClrMapping/>
  </p:clrMapOvr>
  <p:transition/>
</p:sld>
</file>

<file path=ppt/slides/slide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53265" name="Group 17"/>
          <p:cNvGraphicFramePr>
            <a:graphicFrameLocks noGrp="1"/>
          </p:cNvGraphicFramePr>
          <p:nvPr>
            <p:extLst>
              <p:ext uri="{D42A27DB-BD31-4B8C-83A1-F6EECF244321}">
                <p14:modId xmlns:p14="http://schemas.microsoft.com/office/powerpoint/2010/main" val="2539485354"/>
              </p:ext>
            </p:extLst>
          </p:nvPr>
        </p:nvGraphicFramePr>
        <p:xfrm>
          <a:off x="0" y="256390"/>
          <a:ext cx="9144000" cy="4377690"/>
        </p:xfrm>
        <a:graphic>
          <a:graphicData uri="http://schemas.openxmlformats.org/drawingml/2006/table">
            <a:tbl>
              <a:tblPr/>
              <a:tblGrid>
                <a:gridCol w="5530850">
                  <a:extLst>
                    <a:ext uri="{9D8B030D-6E8A-4147-A177-3AD203B41FA5}">
                      <a16:colId xmlns:a16="http://schemas.microsoft.com/office/drawing/2014/main" val="20000"/>
                    </a:ext>
                  </a:extLst>
                </a:gridCol>
                <a:gridCol w="3613150">
                  <a:extLst>
                    <a:ext uri="{9D8B030D-6E8A-4147-A177-3AD203B41FA5}">
                      <a16:colId xmlns:a16="http://schemas.microsoft.com/office/drawing/2014/main" val="20001"/>
                    </a:ext>
                  </a:extLst>
                </a:gridCol>
              </a:tblGrid>
              <a:tr h="181528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Gabriel le grand archange Salut à celui qui a annoncé la Vierge Marie.</a:t>
                      </a:r>
                      <a:endParaRPr kumimoji="0" lang="fr-CA" sz="28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a:t>
                      </a:r>
                      <a:r>
                        <a:rPr kumimoji="0" lang="ar-EG" sz="2800" b="0" i="0" u="none" strike="noStrike" cap="none" normalizeH="0" baseline="0" dirty="0">
                          <a:ln>
                            <a:noFill/>
                          </a:ln>
                          <a:solidFill>
                            <a:schemeClr val="tx1"/>
                          </a:solidFill>
                          <a:effectLst/>
                          <a:latin typeface="Arial" charset="0"/>
                          <a:cs typeface="Arial" charset="0"/>
                        </a:rPr>
                        <a:t>غبريال</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رئيس الملائكة</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العظيم.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a:t>
                      </a:r>
                      <a:r>
                        <a:rPr kumimoji="0" lang="ar-EG" sz="2800" b="0" i="0" u="none" strike="noStrike" cap="none" normalizeH="0" baseline="0" dirty="0" err="1">
                          <a:ln>
                            <a:noFill/>
                          </a:ln>
                          <a:solidFill>
                            <a:schemeClr val="tx1"/>
                          </a:solidFill>
                          <a:effectLst/>
                          <a:latin typeface="Arial" charset="0"/>
                          <a:cs typeface="Arial" charset="0"/>
                        </a:rPr>
                        <a:t>للذى</a:t>
                      </a:r>
                      <a:r>
                        <a:rPr kumimoji="0" lang="ar-EG" sz="2800" b="0" i="0" u="none" strike="noStrike" cap="none" normalizeH="0" baseline="0" dirty="0">
                          <a:ln>
                            <a:noFill/>
                          </a:ln>
                          <a:solidFill>
                            <a:schemeClr val="tx1"/>
                          </a:solidFill>
                          <a:effectLst/>
                          <a:latin typeface="Arial" charset="0"/>
                          <a:cs typeface="Arial" charset="0"/>
                        </a:rPr>
                        <a:t> بشر</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مريم العذراء.</a:t>
                      </a:r>
                      <a:endParaRPr kumimoji="0" lang="ar-SA" altLang="zh-CN" sz="28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62406">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Gabri</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v/</a:t>
                      </a:r>
                      <a:r>
                        <a:rPr kumimoji="0" lang="en-US" sz="4000" b="0" i="0" u="none" strike="noStrike" cap="none" normalizeH="0" baseline="0" dirty="0" err="1">
                          <a:ln>
                            <a:noFill/>
                          </a:ln>
                          <a:solidFill>
                            <a:srgbClr val="FFFF00"/>
                          </a:solidFill>
                          <a:effectLst/>
                          <a:latin typeface="Coptic1" pitchFamily="2" charset="0"/>
                          <a:cs typeface="Arial" charset="0"/>
                        </a:rPr>
                        <a:t>etafhisennoufi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m~Maria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C3C308B0-4C7B-4277-A60C-1E37DFEA279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15">
            <a:hlinkClick r:id="rId4" action="ppaction://hlinksldjump" highlightClick="1"/>
            <a:extLst>
              <a:ext uri="{FF2B5EF4-FFF2-40B4-BE49-F238E27FC236}">
                <a16:creationId xmlns:a16="http://schemas.microsoft.com/office/drawing/2014/main" id="{1B1DEA49-7EDB-4D4A-8DBE-13DD6C9F5E6F}"/>
              </a:ext>
            </a:extLst>
          </p:cNvPr>
          <p:cNvSpPr>
            <a:spLocks noChangeArrowheads="1"/>
          </p:cNvSpPr>
          <p:nvPr/>
        </p:nvSpPr>
        <p:spPr bwMode="auto">
          <a:xfrm>
            <a:off x="7245348" y="4692004"/>
            <a:ext cx="1905002" cy="4514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sz="1600" dirty="0"/>
              <a:t>البابا</a:t>
            </a:r>
            <a:r>
              <a:rPr lang="fr-FR" sz="1600" dirty="0">
                <a:solidFill>
                  <a:srgbClr val="FFFFFF"/>
                </a:solidFill>
                <a:latin typeface="Arial" charset="0"/>
                <a:cs typeface="Arial" charset="0"/>
              </a:rPr>
              <a:t>/</a:t>
            </a:r>
            <a:r>
              <a:rPr lang="ar-EG" sz="1600" dirty="0">
                <a:solidFill>
                  <a:srgbClr val="FFFFFF"/>
                </a:solidFill>
                <a:latin typeface="Arial" charset="0"/>
                <a:cs typeface="Arial" charset="0"/>
              </a:rPr>
              <a:t>الأسقف</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629647377"/>
      </p:ext>
    </p:extLst>
  </p:cSld>
  <p:clrMapOvr>
    <a:masterClrMapping/>
  </p:clrMapOvr>
  <p:transition/>
</p:sld>
</file>

<file path=ppt/slides/slide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984763217"/>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1576782325"/>
      </p:ext>
    </p:extLst>
  </p:cSld>
  <p:clrMapOvr>
    <a:masterClrMapping/>
  </p:clrMapOvr>
  <p:transition/>
</p:sld>
</file>

<file path=ppt/slides/slide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8732751"/>
      </p:ext>
    </p:extLst>
  </p:cSld>
  <p:clrMapOvr>
    <a:masterClrMapping/>
  </p:clrMapOvr>
  <p:transition/>
</p:sld>
</file>

<file path=ppt/slides/slide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8391662"/>
      </p:ext>
    </p:extLst>
  </p:cSld>
  <p:clrMapOvr>
    <a:masterClrMapping/>
  </p:clrMapOvr>
  <p:transition/>
</p:sld>
</file>

<file path=ppt/slides/slide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84279408"/>
      </p:ext>
    </p:extLst>
  </p:cSld>
  <p:clrMapOvr>
    <a:masterClrMapping/>
  </p:clrMapOvr>
  <p:transition/>
</p:sld>
</file>

<file path=ppt/slides/slide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1562142760"/>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61898612"/>
      </p:ext>
    </p:extLst>
  </p:cSld>
  <p:clrMapOvr>
    <a:masterClrMapping/>
  </p:clrMapOvr>
  <p:transition/>
</p:sld>
</file>

<file path=ppt/slides/slide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35288033"/>
      </p:ext>
    </p:extLst>
  </p:cSld>
  <p:clrMapOvr>
    <a:masterClrMapping/>
  </p:clrMapOvr>
  <p:transition/>
</p:sld>
</file>

<file path=ppt/slides/slide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0751259"/>
      </p:ext>
    </p:extLst>
  </p:cSld>
  <p:clrMapOvr>
    <a:masterClrMapping/>
  </p:clrMapOvr>
  <p:transitio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42933" name="Group 21"/>
          <p:cNvGraphicFramePr>
            <a:graphicFrameLocks noGrp="1"/>
          </p:cNvGraphicFramePr>
          <p:nvPr>
            <p:extLst>
              <p:ext uri="{D42A27DB-BD31-4B8C-83A1-F6EECF244321}">
                <p14:modId xmlns:p14="http://schemas.microsoft.com/office/powerpoint/2010/main" val="1014282283"/>
              </p:ext>
            </p:extLst>
          </p:nvPr>
        </p:nvGraphicFramePr>
        <p:xfrm>
          <a:off x="0" y="234950"/>
          <a:ext cx="9144000" cy="4439903"/>
        </p:xfrm>
        <a:graphic>
          <a:graphicData uri="http://schemas.openxmlformats.org/drawingml/2006/table">
            <a:tbl>
              <a:tblPr/>
              <a:tblGrid>
                <a:gridCol w="4967591">
                  <a:extLst>
                    <a:ext uri="{9D8B030D-6E8A-4147-A177-3AD203B41FA5}">
                      <a16:colId xmlns:a16="http://schemas.microsoft.com/office/drawing/2014/main" val="20000"/>
                    </a:ext>
                  </a:extLst>
                </a:gridCol>
                <a:gridCol w="4176409">
                  <a:extLst>
                    <a:ext uri="{9D8B030D-6E8A-4147-A177-3AD203B41FA5}">
                      <a16:colId xmlns:a16="http://schemas.microsoft.com/office/drawing/2014/main" val="942953689"/>
                    </a:ext>
                  </a:extLst>
                </a:gridCol>
              </a:tblGrid>
              <a:tr h="1836543">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Ô Vierge, salut à toi</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Toi la reine véritable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Salut, fierté du genre humain</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Tu enfantas Emmanuel.</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السلام لك أيتها العذراء، الملكة </a:t>
                      </a:r>
                      <a:r>
                        <a:rPr kumimoji="0" lang="ar-EG" sz="2800" b="0" i="0" u="none" strike="noStrike" cap="none" normalizeH="0" baseline="0" dirty="0" err="1">
                          <a:ln>
                            <a:noFill/>
                          </a:ln>
                          <a:solidFill>
                            <a:schemeClr val="tx1"/>
                          </a:solidFill>
                          <a:effectLst/>
                          <a:latin typeface="Coptic1" pitchFamily="2" charset="0"/>
                          <a:cs typeface="Arial" charset="0"/>
                        </a:rPr>
                        <a:t>الحقيقية</a:t>
                      </a:r>
                      <a:r>
                        <a:rPr kumimoji="0" lang="ar-EG"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err="1">
                          <a:ln>
                            <a:noFill/>
                          </a:ln>
                          <a:solidFill>
                            <a:schemeClr val="tx1"/>
                          </a:solidFill>
                          <a:effectLst/>
                          <a:latin typeface="Coptic1" pitchFamily="2" charset="0"/>
                          <a:cs typeface="Arial" charset="0"/>
                        </a:rPr>
                        <a:t>،</a:t>
                      </a:r>
                      <a:r>
                        <a:rPr kumimoji="0" lang="ar-EG" sz="2800" b="0" i="0" u="none" strike="noStrike" cap="none" normalizeH="0" baseline="0" dirty="0">
                          <a:ln>
                            <a:noFill/>
                          </a:ln>
                          <a:solidFill>
                            <a:schemeClr val="tx1"/>
                          </a:solidFill>
                          <a:effectLst/>
                          <a:latin typeface="Coptic1" pitchFamily="2" charset="0"/>
                          <a:cs typeface="Arial" charset="0"/>
                        </a:rPr>
                        <a:t>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السلام لفخر </a:t>
                      </a:r>
                      <a:r>
                        <a:rPr kumimoji="0" lang="ar-EG" sz="2800" b="0" i="0" u="none" strike="noStrike" cap="none" normalizeH="0" baseline="0" dirty="0" err="1">
                          <a:ln>
                            <a:noFill/>
                          </a:ln>
                          <a:solidFill>
                            <a:schemeClr val="tx1"/>
                          </a:solidFill>
                          <a:effectLst/>
                          <a:latin typeface="Coptic1" pitchFamily="2" charset="0"/>
                          <a:cs typeface="Arial" charset="0"/>
                        </a:rPr>
                        <a:t>جنسنا ،</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ولدت لنا </a:t>
                      </a:r>
                      <a:r>
                        <a:rPr kumimoji="0" lang="ar-EG" sz="2800" b="0" i="0" u="none" strike="noStrike" cap="none" normalizeH="0" baseline="0" dirty="0" err="1">
                          <a:ln>
                            <a:noFill/>
                          </a:ln>
                          <a:solidFill>
                            <a:schemeClr val="tx1"/>
                          </a:solidFill>
                          <a:effectLst/>
                          <a:latin typeface="Coptic1" pitchFamily="2" charset="0"/>
                          <a:cs typeface="Arial" charset="0"/>
                        </a:rPr>
                        <a:t>عمانوئيل.</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33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ne w~ ]</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ourw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n~a~l</a:t>
                      </a:r>
                      <a:r>
                        <a:rPr kumimoji="0" lang="en-US" sz="4000" b="0" i="0" u="none" strike="noStrike" cap="none" normalizeH="0" baseline="0" dirty="0">
                          <a:ln>
                            <a:noFill/>
                          </a:ln>
                          <a:solidFill>
                            <a:srgbClr val="FFFF00"/>
                          </a:solidFill>
                          <a:effectLst/>
                          <a:latin typeface="Coptic1" pitchFamily="2" charset="0"/>
                          <a:cs typeface="Arial" charset="0"/>
                        </a:rPr>
                        <a:t>/yin/: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p~sousou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pengenoc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a~rej~vo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n~Emmanou</a:t>
                      </a:r>
                      <a:r>
                        <a:rPr kumimoji="0" lang="en-US" sz="4000" b="0" i="0" u="none" strike="noStrike" cap="none" normalizeH="0" baseline="0" dirty="0">
                          <a:ln>
                            <a:noFill/>
                          </a:ln>
                          <a:solidFill>
                            <a:srgbClr val="FFFF00"/>
                          </a:solidFill>
                          <a:effectLst/>
                          <a:latin typeface="Coptic1" pitchFamily="2" charset="0"/>
                          <a:cs typeface="Arial" charset="0"/>
                        </a:rPr>
                        <a:t>/l.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40328495"/>
      </p:ext>
    </p:extLst>
  </p:cSld>
  <p:clrMapOvr>
    <a:masterClrMapping/>
  </p:clrMapOvr>
  <p:transition/>
</p:sld>
</file>

<file path=ppt/slides/slide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extLst>
              <p:ext uri="{D42A27DB-BD31-4B8C-83A1-F6EECF244321}">
                <p14:modId xmlns:p14="http://schemas.microsoft.com/office/powerpoint/2010/main" val="3817494296"/>
              </p:ext>
            </p:extLst>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2237045323"/>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
        <p:nvSpPr>
          <p:cNvPr id="5" name="Action Button: Custom 4">
            <a:hlinkClick r:id="rId4" action="ppaction://hlinksldjump" highlightClick="1"/>
            <a:extLst>
              <a:ext uri="{FF2B5EF4-FFF2-40B4-BE49-F238E27FC236}">
                <a16:creationId xmlns:a16="http://schemas.microsoft.com/office/drawing/2014/main" id="{216E0A67-BF3B-4567-8FA2-EBB3DF522A2C}"/>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34436742"/>
      </p:ext>
    </p:extLst>
  </p:cSld>
  <p:clrMapOvr>
    <a:masterClrMapping/>
  </p:clrMapOvr>
  <p:transition/>
</p:sld>
</file>

<file path=ppt/slides/slide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37045035"/>
      </p:ext>
    </p:extLst>
  </p:cSld>
  <p:clrMapOvr>
    <a:masterClrMapping/>
  </p:clrMapOvr>
  <p:transition/>
</p:sld>
</file>

<file path=ppt/slides/slide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91220702"/>
      </p:ext>
    </p:extLst>
  </p:cSld>
  <p:clrMapOvr>
    <a:masterClrMapping/>
  </p:clrMapOvr>
  <p:transition/>
</p:sld>
</file>

<file path=ppt/slides/slide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59811986"/>
      </p:ext>
    </p:extLst>
  </p:cSld>
  <p:clrMapOvr>
    <a:masterClrMapping/>
  </p:clrMapOvr>
  <p:transition/>
</p:sld>
</file>

<file path=ppt/slides/slide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424324761"/>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62123913"/>
      </p:ext>
    </p:extLst>
  </p:cSld>
  <p:clrMapOvr>
    <a:masterClrMapping/>
  </p:clrMapOvr>
  <p:transition/>
</p:sld>
</file>

<file path=ppt/slides/slide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extLst>
              <p:ext uri="{D42A27DB-BD31-4B8C-83A1-F6EECF244321}">
                <p14:modId xmlns:p14="http://schemas.microsoft.com/office/powerpoint/2010/main" val="235423377"/>
              </p:ext>
            </p:extLst>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903904788"/>
      </p:ext>
    </p:extLst>
  </p:cSld>
  <p:clrMapOvr>
    <a:masterClrMapping/>
  </p:clrMapOvr>
  <p:transition/>
</p:sld>
</file>

<file path=ppt/slides/slide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31533817"/>
      </p:ext>
    </p:extLst>
  </p:cSld>
  <p:clrMapOvr>
    <a:masterClrMapping/>
  </p:clrMapOvr>
  <p:transition/>
</p:sld>
</file>

<file path=ppt/slides/slide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30720" name="Group 32"/>
          <p:cNvGraphicFramePr>
            <a:graphicFrameLocks noGrp="1"/>
          </p:cNvGraphicFramePr>
          <p:nvPr>
            <p:extLst>
              <p:ext uri="{D42A27DB-BD31-4B8C-83A1-F6EECF244321}">
                <p14:modId xmlns:p14="http://schemas.microsoft.com/office/powerpoint/2010/main" val="2338711341"/>
              </p:ext>
            </p:extLst>
          </p:nvPr>
        </p:nvGraphicFramePr>
        <p:xfrm>
          <a:off x="0" y="299637"/>
          <a:ext cx="9144000" cy="4343566"/>
        </p:xfrm>
        <a:graphic>
          <a:graphicData uri="http://schemas.openxmlformats.org/drawingml/2006/table">
            <a:tbl>
              <a:tblPr/>
              <a:tblGrid>
                <a:gridCol w="5661498">
                  <a:extLst>
                    <a:ext uri="{9D8B030D-6E8A-4147-A177-3AD203B41FA5}">
                      <a16:colId xmlns:a16="http://schemas.microsoft.com/office/drawing/2014/main" val="20000"/>
                    </a:ext>
                  </a:extLst>
                </a:gridCol>
                <a:gridCol w="3482502">
                  <a:extLst>
                    <a:ext uri="{9D8B030D-6E8A-4147-A177-3AD203B41FA5}">
                      <a16:colId xmlns:a16="http://schemas.microsoft.com/office/drawing/2014/main" val="20001"/>
                    </a:ext>
                  </a:extLst>
                </a:gridCol>
              </a:tblGrid>
              <a:tr h="1836586">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t’implorons, ô Fils de Dieu,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conserver la vie de notre patriarche,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grand prêtre </a:t>
                      </a:r>
                      <a:r>
                        <a:rPr kumimoji="0" lang="fr-FR" sz="2400" b="0" i="0" u="none" strike="noStrike" cap="none" normalizeH="0" baseline="0" dirty="0" err="1">
                          <a:ln>
                            <a:noFill/>
                          </a:ln>
                          <a:solidFill>
                            <a:schemeClr val="tx1"/>
                          </a:solidFill>
                          <a:effectLst/>
                          <a:latin typeface="Arial" charset="0"/>
                          <a:cs typeface="Arial" charset="0"/>
                        </a:rPr>
                        <a:t>anba</a:t>
                      </a:r>
                      <a:r>
                        <a:rPr kumimoji="0" lang="fr-FR"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err="1">
                          <a:ln>
                            <a:noFill/>
                          </a:ln>
                          <a:solidFill>
                            <a:schemeClr val="tx1"/>
                          </a:solidFill>
                          <a:effectLst/>
                          <a:latin typeface="Arial" charset="0"/>
                          <a:cs typeface="Arial" charset="0"/>
                        </a:rPr>
                        <a:t>Tawadros</a:t>
                      </a:r>
                      <a:r>
                        <a:rPr kumimoji="0" lang="fr-FR" sz="2400" b="0" i="0" u="none" strike="noStrike" cap="none" normalizeH="0" baseline="0" dirty="0">
                          <a:ln>
                            <a:noFill/>
                          </a:ln>
                          <a:solidFill>
                            <a:schemeClr val="tx1"/>
                          </a:solidFill>
                          <a:effectLst/>
                          <a:latin typeface="Arial" charset="0"/>
                          <a:cs typeface="Arial" charset="0"/>
                        </a:rPr>
                        <a: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maintiens-le sur son trône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نسألك يا أبن الله.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أن تحفظ حياة بطريركنا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البابا أنبا </a:t>
                      </a:r>
                      <a:r>
                        <a:rPr kumimoji="0" lang="ar-EG" sz="2400" b="0" i="0" u="none" strike="noStrike" cap="none" normalizeH="0" baseline="0" dirty="0" err="1">
                          <a:ln>
                            <a:noFill/>
                          </a:ln>
                          <a:solidFill>
                            <a:schemeClr val="tx1"/>
                          </a:solidFill>
                          <a:effectLst/>
                          <a:latin typeface="Coptic1" pitchFamily="2" charset="0"/>
                          <a:cs typeface="Arial" charset="0"/>
                        </a:rPr>
                        <a:t>تاوضروس</a:t>
                      </a:r>
                      <a:r>
                        <a:rPr kumimoji="0" lang="ar-SA" sz="2400" b="0" i="0" u="none" strike="noStrike" cap="none" normalizeH="0" baseline="0" dirty="0">
                          <a:ln>
                            <a:noFill/>
                          </a:ln>
                          <a:solidFill>
                            <a:schemeClr val="tx1"/>
                          </a:solidFill>
                          <a:effectLst/>
                          <a:latin typeface="Arial" charset="0"/>
                          <a:cs typeface="Arial" charset="0"/>
                        </a:rPr>
                        <a:t> رئيس الكهنة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ثبته علي كرسيه.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11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Ten]ho </a:t>
                      </a:r>
                      <a:r>
                        <a:rPr kumimoji="0" lang="en-US" sz="4000" b="0" i="0" u="none" strike="noStrike" cap="none" normalizeH="0" baseline="0" dirty="0" err="1">
                          <a:ln>
                            <a:noFill/>
                          </a:ln>
                          <a:solidFill>
                            <a:srgbClr val="FFFF00"/>
                          </a:solidFill>
                          <a:effectLst/>
                          <a:latin typeface="Coptic1" pitchFamily="2" charset="0"/>
                          <a:cs typeface="Arial" charset="0"/>
                        </a:rPr>
                        <a:t>e~rok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U~ioc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eyreka~reh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e~p~wnq</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m~penpatriar</a:t>
                      </a:r>
                      <a:r>
                        <a:rPr kumimoji="0" lang="en-US"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papa abba </a:t>
                      </a:r>
                      <a:r>
                        <a:rPr kumimoji="0" lang="en-US" sz="4000" b="0" i="0" u="none" strike="noStrike" cap="none" normalizeH="0" baseline="0" dirty="0" err="1">
                          <a:ln>
                            <a:noFill/>
                          </a:ln>
                          <a:solidFill>
                            <a:srgbClr val="FFFF00"/>
                          </a:solidFill>
                          <a:effectLst/>
                          <a:latin typeface="Coptic1" pitchFamily="2" charset="0"/>
                          <a:cs typeface="Arial" charset="0"/>
                        </a:rPr>
                        <a:t>Tawadroc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piar,ie~reuc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matajrof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hijen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pefy~ronoc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98461409"/>
      </p:ext>
    </p:extLst>
  </p:cSld>
  <p:clrMapOvr>
    <a:masterClrMapping/>
  </p:clrMapOvr>
  <p:transition/>
</p:sld>
</file>

<file path=ppt/slides/slide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32765" name="Group 29"/>
          <p:cNvGraphicFramePr>
            <a:graphicFrameLocks noGrp="1"/>
          </p:cNvGraphicFramePr>
          <p:nvPr>
            <p:extLst>
              <p:ext uri="{D42A27DB-BD31-4B8C-83A1-F6EECF244321}">
                <p14:modId xmlns:p14="http://schemas.microsoft.com/office/powerpoint/2010/main" val="3869117859"/>
              </p:ext>
            </p:extLst>
          </p:nvPr>
        </p:nvGraphicFramePr>
        <p:xfrm>
          <a:off x="0" y="274774"/>
          <a:ext cx="9144000" cy="4099560"/>
        </p:xfrm>
        <a:graphic>
          <a:graphicData uri="http://schemas.openxmlformats.org/drawingml/2006/table">
            <a:tbl>
              <a:tblPr/>
              <a:tblGrid>
                <a:gridCol w="5191932">
                  <a:extLst>
                    <a:ext uri="{9D8B030D-6E8A-4147-A177-3AD203B41FA5}">
                      <a16:colId xmlns:a16="http://schemas.microsoft.com/office/drawing/2014/main" val="20000"/>
                    </a:ext>
                  </a:extLst>
                </a:gridCol>
                <a:gridCol w="3952068">
                  <a:extLst>
                    <a:ext uri="{9D8B030D-6E8A-4147-A177-3AD203B41FA5}">
                      <a16:colId xmlns:a16="http://schemas.microsoft.com/office/drawing/2014/main" val="20001"/>
                    </a:ext>
                  </a:extLst>
                </a:gridCol>
              </a:tblGrid>
              <a:tr h="87795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son partenaire dans le ministère notre père le juste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Arial" charset="0"/>
                          <a:cs typeface="Arial" charset="0"/>
                        </a:rPr>
                        <a:t>anba</a:t>
                      </a:r>
                      <a:r>
                        <a:rPr kumimoji="0" lang="fr-FR" sz="2400" b="0" i="0" u="none" strike="noStrike" cap="none" normalizeH="0" baseline="0" dirty="0">
                          <a:ln>
                            <a:noFill/>
                          </a:ln>
                          <a:solidFill>
                            <a:schemeClr val="tx1"/>
                          </a:solidFill>
                          <a:effectLst/>
                          <a:latin typeface="Arial" charset="0"/>
                          <a:cs typeface="Arial" charset="0"/>
                        </a:rPr>
                        <a:t> Marc l'évêque;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maintiens-le sur son siège.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وشريكه في الخدمة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ابانا القديس البار</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أنبا</a:t>
                      </a:r>
                      <a:r>
                        <a:rPr kumimoji="0" lang="fr-FR" sz="2800" b="0" i="0" u="none" strike="noStrike" cap="none" normalizeH="0" baseline="0" dirty="0">
                          <a:ln>
                            <a:noFill/>
                          </a:ln>
                          <a:solidFill>
                            <a:schemeClr val="tx1"/>
                          </a:solidFill>
                          <a:effectLst/>
                          <a:latin typeface="Arial" charset="0"/>
                          <a:cs typeface="Arial" charset="0"/>
                        </a:rPr>
                        <a:t> </a:t>
                      </a:r>
                      <a:r>
                        <a:rPr lang="ar-EG" sz="2800" dirty="0"/>
                        <a:t>مارك</a:t>
                      </a:r>
                      <a:r>
                        <a:rPr kumimoji="0" lang="ar-SA" sz="2800" b="0" i="0" u="none" strike="noStrike" cap="none" normalizeH="0" baseline="0" dirty="0">
                          <a:ln>
                            <a:noFill/>
                          </a:ln>
                          <a:solidFill>
                            <a:schemeClr val="tx1"/>
                          </a:solidFill>
                          <a:effectLst/>
                          <a:latin typeface="Arial" charset="0"/>
                          <a:cs typeface="Arial" charset="0"/>
                        </a:rPr>
                        <a:t> الاسقف</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ثبته علي كرسيه.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Nem</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pefkes~v</a:t>
                      </a:r>
                      <a:r>
                        <a:rPr kumimoji="0" lang="en-US" sz="3700" b="0" i="0" u="none" strike="noStrike" cap="none" normalizeH="0" baseline="0" dirty="0">
                          <a:ln>
                            <a:noFill/>
                          </a:ln>
                          <a:solidFill>
                            <a:srgbClr val="FFFF00"/>
                          </a:solidFill>
                          <a:effectLst/>
                          <a:latin typeface="Coptic1" pitchFamily="2" charset="0"/>
                          <a:cs typeface="Arial" charset="0"/>
                        </a:rPr>
                        <a:t>/r </a:t>
                      </a:r>
                      <a:r>
                        <a:rPr kumimoji="0" lang="en-US" sz="3700" b="0" i="0" u="none" strike="noStrike" cap="none" normalizeH="0" baseline="0" dirty="0" err="1">
                          <a:ln>
                            <a:noFill/>
                          </a:ln>
                          <a:solidFill>
                            <a:srgbClr val="FFFF00"/>
                          </a:solidFill>
                          <a:effectLst/>
                          <a:latin typeface="Coptic1" pitchFamily="2" charset="0"/>
                          <a:cs typeface="Arial" charset="0"/>
                        </a:rPr>
                        <a:t>n~litourgoc</a:t>
                      </a:r>
                      <a:endParaRPr kumimoji="0" lang="en-US" sz="37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peniwt</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eyouab</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n~dikeoc</a:t>
                      </a:r>
                      <a:r>
                        <a:rPr kumimoji="0" lang="en-US" sz="37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a:ln>
                            <a:noFill/>
                          </a:ln>
                          <a:solidFill>
                            <a:srgbClr val="FFFF00"/>
                          </a:solidFill>
                          <a:effectLst/>
                          <a:latin typeface="Coptic1" pitchFamily="2" charset="0"/>
                          <a:cs typeface="Arial" charset="0"/>
                        </a:rPr>
                        <a:t>abba Mark </a:t>
                      </a:r>
                      <a:r>
                        <a:rPr kumimoji="0" lang="en-US" sz="3700" b="0" i="0" u="none" strike="noStrike" cap="none" normalizeH="0" baseline="0" dirty="0" err="1">
                          <a:ln>
                            <a:noFill/>
                          </a:ln>
                          <a:solidFill>
                            <a:srgbClr val="FFFF00"/>
                          </a:solidFill>
                          <a:effectLst/>
                          <a:latin typeface="Coptic1" pitchFamily="2" charset="0"/>
                          <a:cs typeface="Arial" charset="0"/>
                        </a:rPr>
                        <a:t>pie~pickopoc</a:t>
                      </a:r>
                      <a:r>
                        <a:rPr kumimoji="0" lang="en-US" sz="37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matajrof</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hijen</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pefy~ronoc</a:t>
                      </a:r>
                      <a:r>
                        <a:rPr kumimoji="0" lang="en-US" sz="37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02396973"/>
      </p:ext>
    </p:extLst>
  </p:cSld>
  <p:clrMapOvr>
    <a:masterClrMapping/>
  </p:clrMapOvr>
  <p:transition/>
</p:sld>
</file>

<file path=ppt/slides/slide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1745319283"/>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1027316079"/>
      </p:ext>
    </p:extLst>
  </p:cSld>
  <p:clrMapOvr>
    <a:masterClrMapping/>
  </p:clrMapOvr>
  <p:transition/>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96579" name="Group 35"/>
          <p:cNvGraphicFramePr>
            <a:graphicFrameLocks noGrp="1"/>
          </p:cNvGraphicFramePr>
          <p:nvPr>
            <p:extLst>
              <p:ext uri="{D42A27DB-BD31-4B8C-83A1-F6EECF244321}">
                <p14:modId xmlns:p14="http://schemas.microsoft.com/office/powerpoint/2010/main" val="3898745372"/>
              </p:ext>
            </p:extLst>
          </p:nvPr>
        </p:nvGraphicFramePr>
        <p:xfrm>
          <a:off x="0" y="148590"/>
          <a:ext cx="9144000" cy="4282440"/>
        </p:xfrm>
        <a:graphic>
          <a:graphicData uri="http://schemas.openxmlformats.org/drawingml/2006/table">
            <a:tbl>
              <a:tblPr/>
              <a:tblGrid>
                <a:gridCol w="5530850">
                  <a:extLst>
                    <a:ext uri="{9D8B030D-6E8A-4147-A177-3AD203B41FA5}">
                      <a16:colId xmlns:a16="http://schemas.microsoft.com/office/drawing/2014/main" val="20000"/>
                    </a:ext>
                  </a:extLst>
                </a:gridCol>
                <a:gridCol w="3613150">
                  <a:extLst>
                    <a:ext uri="{9D8B030D-6E8A-4147-A177-3AD203B41FA5}">
                      <a16:colId xmlns:a16="http://schemas.microsoft.com/office/drawing/2014/main" val="239647772"/>
                    </a:ext>
                  </a:extLst>
                </a:gridCol>
              </a:tblGrid>
              <a:tr h="8001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Souviens-toi, nous t’implorons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Ô intercesseur fidèle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Devant notre Seigneur Jésus-Christ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Pour qu’Il nous pardonne nos péchés.</a:t>
                      </a:r>
                      <a:endParaRPr kumimoji="0" lang="fr-CA"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نسألك أذكرينا</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ايتها الشفيعة المؤتمنة ، امام ربنا يسوع المسيح، ليغفر لنا خطايانا.</a:t>
                      </a: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167259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Ten]ho </a:t>
                      </a:r>
                      <a:r>
                        <a:rPr kumimoji="0" lang="en-US" sz="4000" b="0" i="0" u="none" strike="noStrike" cap="none" normalizeH="0" baseline="0" dirty="0" err="1">
                          <a:ln>
                            <a:noFill/>
                          </a:ln>
                          <a:solidFill>
                            <a:srgbClr val="FFFF00"/>
                          </a:solidFill>
                          <a:effectLst/>
                          <a:latin typeface="Coptic1" pitchFamily="2" charset="0"/>
                          <a:cs typeface="Arial" charset="0"/>
                        </a:rPr>
                        <a:t>a~ripenmeui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w~ ]</a:t>
                      </a:r>
                      <a:r>
                        <a:rPr kumimoji="0" lang="en-US" sz="4000" b="0" i="0" u="none" strike="noStrike" cap="none" normalizeH="0" baseline="0" dirty="0" err="1">
                          <a:ln>
                            <a:noFill/>
                          </a:ln>
                          <a:solidFill>
                            <a:srgbClr val="FFFF00"/>
                          </a:solidFill>
                          <a:effectLst/>
                          <a:latin typeface="Coptic1" pitchFamily="2" charset="0"/>
                          <a:cs typeface="Arial" charset="0"/>
                        </a:rPr>
                        <a:t>p~roctat</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e~tenhot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nahren</a:t>
                      </a:r>
                      <a:r>
                        <a:rPr kumimoji="0" lang="en-US" sz="4000" b="0" i="0" u="none" strike="noStrike" cap="none" normalizeH="0" baseline="0" dirty="0">
                          <a:ln>
                            <a:noFill/>
                          </a:ln>
                          <a:solidFill>
                            <a:srgbClr val="FFFF00"/>
                          </a:solidFill>
                          <a:effectLst/>
                          <a:latin typeface="Coptic1" pitchFamily="2" charset="0"/>
                          <a:cs typeface="Arial" charset="0"/>
                        </a:rPr>
                        <a:t> Pen[</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11" name="AutoShape 27">
            <a:hlinkClick r:id="rId3" action="ppaction://hlinksldjump" highlightClick="1"/>
          </p:cNvPr>
          <p:cNvSpPr>
            <a:spLocks noChangeArrowheads="1"/>
          </p:cNvSpPr>
          <p:nvPr/>
        </p:nvSpPr>
        <p:spPr bwMode="auto">
          <a:xfrm>
            <a:off x="3798277" y="4552950"/>
            <a:ext cx="1919511" cy="585831"/>
          </a:xfrm>
          <a:prstGeom prst="actionButtonBlank">
            <a:avLst/>
          </a:prstGeom>
          <a:solidFill>
            <a:srgbClr val="3366FF"/>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Archange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Michel</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الملاك ميخائيل - القيامة</a:t>
            </a: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7">
            <a:hlinkClick r:id="rId4" action="ppaction://hlinksldjump" highlightClick="1"/>
          </p:cNvPr>
          <p:cNvSpPr/>
          <p:nvPr/>
        </p:nvSpPr>
        <p:spPr bwMode="auto">
          <a:xfrm>
            <a:off x="180129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4" name="AutoShape 24">
            <a:hlinkClick r:id="rId5" action="ppaction://hlinksldjump" highlightClick="1"/>
            <a:extLst>
              <a:ext uri="{FF2B5EF4-FFF2-40B4-BE49-F238E27FC236}">
                <a16:creationId xmlns:a16="http://schemas.microsoft.com/office/drawing/2014/main" id="{90BE72D6-3BEA-417D-B172-494B96D7B80B}"/>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5" name="AutoShape 24">
            <a:hlinkClick r:id="rId6" action="ppaction://hlinksldjump" highlightClick="1"/>
            <a:extLst>
              <a:ext uri="{FF2B5EF4-FFF2-40B4-BE49-F238E27FC236}">
                <a16:creationId xmlns:a16="http://schemas.microsoft.com/office/drawing/2014/main" id="{5DC96E32-12BD-4CBB-A3BA-FA151525FB05}"/>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2" name="Image 11" descr="Une image contenant texte, produit céramique, terre cuite, porcelaine&#10;&#10;Description générée automatiquement">
            <a:extLst>
              <a:ext uri="{FF2B5EF4-FFF2-40B4-BE49-F238E27FC236}">
                <a16:creationId xmlns:a16="http://schemas.microsoft.com/office/drawing/2014/main" id="{9BCB0D6C-49E6-467E-80C8-B2CC7B560D18}"/>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752079" y="2912532"/>
            <a:ext cx="1342813" cy="1342813"/>
          </a:xfrm>
          <a:prstGeom prst="flowChartConnector">
            <a:avLst/>
          </a:prstGeom>
        </p:spPr>
      </p:pic>
    </p:spTree>
    <p:extLst>
      <p:ext uri="{BB962C8B-B14F-4D97-AF65-F5344CB8AC3E}">
        <p14:creationId xmlns:p14="http://schemas.microsoft.com/office/powerpoint/2010/main" val="174302212"/>
      </p:ext>
    </p:extLst>
  </p:cSld>
  <p:clrMapOvr>
    <a:masterClrMapping/>
  </p:clrMapOvr>
  <p:transition/>
</p:sld>
</file>

<file path=ppt/slides/slide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43751585"/>
      </p:ext>
    </p:extLst>
  </p:cSld>
  <p:clrMapOvr>
    <a:masterClrMapping/>
  </p:clrMapOvr>
  <p:transition/>
</p:sld>
</file>

<file path=ppt/slides/slide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52371619"/>
      </p:ext>
    </p:extLst>
  </p:cSld>
  <p:clrMapOvr>
    <a:masterClrMapping/>
  </p:clrMapOvr>
  <p:transition/>
</p:sld>
</file>

<file path=ppt/slides/slide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0428588"/>
      </p:ext>
    </p:extLst>
  </p:cSld>
  <p:clrMapOvr>
    <a:masterClrMapping/>
  </p:clrMapOvr>
  <p:transition/>
</p:sld>
</file>

<file path=ppt/slides/slide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454764537"/>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53142768"/>
      </p:ext>
    </p:extLst>
  </p:cSld>
  <p:clrMapOvr>
    <a:masterClrMapping/>
  </p:clrMapOvr>
  <p:transition/>
</p:sld>
</file>

<file path=ppt/slides/slide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06084248"/>
      </p:ext>
    </p:extLst>
  </p:cSld>
  <p:clrMapOvr>
    <a:masterClrMapping/>
  </p:clrMapOvr>
  <p:transition/>
</p:sld>
</file>

<file path=ppt/slides/slide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63797382"/>
      </p:ext>
    </p:extLst>
  </p:cSld>
  <p:clrMapOvr>
    <a:masterClrMapping/>
  </p:clrMapOvr>
  <p:transition/>
</p:sld>
</file>

<file path=ppt/slides/slide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DDF4EB1E-8867-44CB-B985-BF900CDA0301}"/>
              </a:ext>
            </a:extLst>
          </p:cNvPr>
          <p:cNvGraphicFramePr>
            <a:graphicFrameLocks noGrp="1"/>
          </p:cNvGraphicFramePr>
          <p:nvPr>
            <p:extLst>
              <p:ext uri="{D42A27DB-BD31-4B8C-83A1-F6EECF244321}">
                <p14:modId xmlns:p14="http://schemas.microsoft.com/office/powerpoint/2010/main" val="4110264461"/>
              </p:ext>
            </p:extLst>
          </p:nvPr>
        </p:nvGraphicFramePr>
        <p:xfrm>
          <a:off x="0" y="514350"/>
          <a:ext cx="9144000" cy="4457700"/>
        </p:xfrm>
        <a:graphic>
          <a:graphicData uri="http://schemas.openxmlformats.org/drawingml/2006/table">
            <a:tbl>
              <a:tblPr firstRow="1" bandRow="1">
                <a:tableStyleId>{2D5ABB26-0587-4C30-8999-92F81FD0307C}</a:tableStyleId>
              </a:tblPr>
              <a:tblGrid>
                <a:gridCol w="3564610">
                  <a:extLst>
                    <a:ext uri="{9D8B030D-6E8A-4147-A177-3AD203B41FA5}">
                      <a16:colId xmlns:a16="http://schemas.microsoft.com/office/drawing/2014/main" val="2807758991"/>
                    </a:ext>
                  </a:extLst>
                </a:gridCol>
                <a:gridCol w="2944678">
                  <a:extLst>
                    <a:ext uri="{9D8B030D-6E8A-4147-A177-3AD203B41FA5}">
                      <a16:colId xmlns:a16="http://schemas.microsoft.com/office/drawing/2014/main" val="1382089507"/>
                    </a:ext>
                  </a:extLst>
                </a:gridCol>
                <a:gridCol w="2634712">
                  <a:extLst>
                    <a:ext uri="{9D8B030D-6E8A-4147-A177-3AD203B41FA5}">
                      <a16:colId xmlns:a16="http://schemas.microsoft.com/office/drawing/2014/main" val="1242515144"/>
                    </a:ext>
                  </a:extLst>
                </a:gridCol>
              </a:tblGrid>
              <a:tr h="4343400">
                <a:tc>
                  <a:txBody>
                    <a:bodyPr/>
                    <a:lstStyle/>
                    <a:p>
                      <a:pPr algn="just"/>
                      <a:r>
                        <a:rPr lang="fr-FR" sz="2800" b="0" i="0" u="none" strike="noStrike" baseline="0" dirty="0" err="1">
                          <a:latin typeface="Coptic1" pitchFamily="2" charset="0"/>
                        </a:rPr>
                        <a:t>Piouwini</a:t>
                      </a:r>
                      <a:r>
                        <a:rPr lang="fr-FR" sz="2800" b="0" i="0" u="none" strike="noStrike" baseline="0" dirty="0">
                          <a:latin typeface="Coptic1" pitchFamily="2" charset="0"/>
                        </a:rPr>
                        <a:t> </a:t>
                      </a:r>
                      <a:r>
                        <a:rPr lang="fr-FR" sz="2800" b="0" i="0" u="none" strike="noStrike" baseline="0" dirty="0" err="1">
                          <a:latin typeface="Coptic1" pitchFamily="2" charset="0"/>
                        </a:rPr>
                        <a:t>n~tav~m</a:t>
                      </a:r>
                      <a:r>
                        <a:rPr lang="fr-FR" sz="2800" b="0" i="0" u="none" strike="noStrike" baseline="0" dirty="0">
                          <a:latin typeface="Coptic1" pitchFamily="2" charset="0"/>
                        </a:rPr>
                        <a:t>/i: </a:t>
                      </a:r>
                      <a:r>
                        <a:rPr lang="de-DE" sz="2800" b="0" i="0" u="none" strike="noStrike" baseline="0" dirty="0">
                          <a:latin typeface="Coptic1" pitchFamily="2" charset="0"/>
                        </a:rPr>
                        <a:t>v/</a:t>
                      </a:r>
                      <a:r>
                        <a:rPr lang="de-DE" sz="2800" b="0" i="0" u="none" strike="noStrike" baseline="0" dirty="0" err="1">
                          <a:latin typeface="Coptic1" pitchFamily="2" charset="0"/>
                        </a:rPr>
                        <a:t>e~tero~uwini</a:t>
                      </a:r>
                      <a:r>
                        <a:rPr lang="de-DE" sz="2800" b="0" i="0" u="none" strike="noStrike" baseline="0" dirty="0">
                          <a:latin typeface="Coptic1" pitchFamily="2" charset="0"/>
                        </a:rPr>
                        <a:t>: </a:t>
                      </a:r>
                      <a:r>
                        <a:rPr lang="de-DE" sz="2800" b="0" i="0" u="none" strike="noStrike" baseline="0" dirty="0" err="1">
                          <a:latin typeface="Coptic1" pitchFamily="2" charset="0"/>
                        </a:rPr>
                        <a:t>e~rwmi</a:t>
                      </a:r>
                      <a:r>
                        <a:rPr lang="de-DE" sz="2800" b="0" i="0" u="none" strike="noStrike" baseline="0" dirty="0">
                          <a:latin typeface="Coptic1" pitchFamily="2" charset="0"/>
                        </a:rPr>
                        <a:t> </a:t>
                      </a:r>
                      <a:r>
                        <a:rPr lang="de-DE" sz="2800" b="0" i="0" u="none" strike="noStrike" baseline="0" dirty="0" err="1">
                          <a:latin typeface="Coptic1" pitchFamily="2" charset="0"/>
                        </a:rPr>
                        <a:t>niben</a:t>
                      </a:r>
                      <a:r>
                        <a:rPr lang="de-DE" sz="2800" b="0" i="0" u="none" strike="noStrike" baseline="0" dirty="0">
                          <a:latin typeface="Coptic1" pitchFamily="2" charset="0"/>
                        </a:rPr>
                        <a:t>: </a:t>
                      </a:r>
                      <a:r>
                        <a:rPr lang="fr-FR" sz="2800" b="0" i="0" u="none" strike="noStrike" baseline="0" dirty="0" err="1">
                          <a:latin typeface="Coptic1" pitchFamily="2" charset="0"/>
                        </a:rPr>
                        <a:t>eyn</a:t>
                      </a:r>
                      <a:r>
                        <a:rPr lang="fr-FR" sz="2800" b="0" i="0" u="none" strike="noStrike" baseline="0" dirty="0">
                          <a:latin typeface="Coptic1" pitchFamily="2" charset="0"/>
                        </a:rPr>
                        <a:t>/ou </a:t>
                      </a:r>
                      <a:r>
                        <a:rPr lang="fr-FR" sz="2800" b="0" i="0" u="none" strike="noStrike" baseline="0" dirty="0" err="1">
                          <a:latin typeface="Coptic1" pitchFamily="2" charset="0"/>
                        </a:rPr>
                        <a:t>e~pikocmoc</a:t>
                      </a:r>
                      <a:r>
                        <a:rPr lang="fr-FR" sz="2800" b="0" i="0" u="none" strike="noStrike" baseline="0" dirty="0">
                          <a:latin typeface="Coptic1" pitchFamily="2" charset="0"/>
                        </a:rPr>
                        <a:t>.</a:t>
                      </a:r>
                    </a:p>
                    <a:p>
                      <a:pPr algn="just"/>
                      <a:endParaRPr lang="fr-FR" sz="3600" b="0" i="0" u="none" strike="noStrike" baseline="0" dirty="0">
                        <a:latin typeface="Coptic1" pitchFamily="2" charset="0"/>
                      </a:endParaRPr>
                    </a:p>
                    <a:p>
                      <a:pPr algn="just"/>
                      <a:r>
                        <a:rPr lang="fr-FR" sz="2800" b="0" i="0" u="none" strike="noStrike" kern="1200" baseline="0" dirty="0">
                          <a:solidFill>
                            <a:schemeClr val="tx1"/>
                          </a:solidFill>
                          <a:latin typeface="Coptic1" pitchFamily="2" charset="0"/>
                          <a:ea typeface="+mn-ea"/>
                          <a:cs typeface="+mn-cs"/>
                        </a:rPr>
                        <a:t>Aki~ </a:t>
                      </a:r>
                      <a:r>
                        <a:rPr lang="fr-FR" sz="2800" b="0" i="0" u="none" strike="noStrike" kern="1200" baseline="0" dirty="0" err="1">
                          <a:solidFill>
                            <a:schemeClr val="tx1"/>
                          </a:solidFill>
                          <a:latin typeface="Coptic1" pitchFamily="2" charset="0"/>
                          <a:ea typeface="+mn-ea"/>
                          <a:cs typeface="+mn-cs"/>
                        </a:rPr>
                        <a:t>e~pikocmoc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hiten</a:t>
                      </a:r>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err="1">
                          <a:solidFill>
                            <a:schemeClr val="tx1"/>
                          </a:solidFill>
                          <a:latin typeface="Coptic1" pitchFamily="2" charset="0"/>
                          <a:ea typeface="+mn-ea"/>
                          <a:cs typeface="+mn-cs"/>
                        </a:rPr>
                        <a:t>tekmetmairwmi</a:t>
                      </a:r>
                      <a:r>
                        <a:rPr lang="fr-FR" sz="2800" b="0" i="0" u="none" strike="noStrike" kern="1200" baseline="0" dirty="0">
                          <a:solidFill>
                            <a:schemeClr val="tx1"/>
                          </a:solidFill>
                          <a:latin typeface="Coptic1" pitchFamily="2" charset="0"/>
                          <a:ea typeface="+mn-ea"/>
                          <a:cs typeface="+mn-cs"/>
                        </a:rPr>
                        <a:t>: a]</a:t>
                      </a:r>
                      <a:r>
                        <a:rPr lang="fr-FR" sz="2800" b="0" i="0" u="none" strike="noStrike" kern="1200" baseline="0" dirty="0" err="1">
                          <a:solidFill>
                            <a:schemeClr val="tx1"/>
                          </a:solidFill>
                          <a:latin typeface="Coptic1" pitchFamily="2" charset="0"/>
                          <a:ea typeface="+mn-ea"/>
                          <a:cs typeface="+mn-cs"/>
                        </a:rPr>
                        <a:t>k~t</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cic</a:t>
                      </a:r>
                      <a:r>
                        <a:rPr lang="fr-FR" sz="2800" b="0" i="0" u="none" strike="noStrike" kern="1200" baseline="0" dirty="0">
                          <a:solidFill>
                            <a:schemeClr val="tx1"/>
                          </a:solidFill>
                          <a:latin typeface="Coptic1" pitchFamily="2" charset="0"/>
                          <a:ea typeface="+mn-ea"/>
                          <a:cs typeface="+mn-cs"/>
                        </a:rPr>
                        <a:t> t/</a:t>
                      </a:r>
                      <a:r>
                        <a:rPr lang="fr-FR" sz="2800" b="0" i="0" u="none" strike="noStrike" kern="1200" baseline="0" dirty="0" err="1">
                          <a:solidFill>
                            <a:schemeClr val="tx1"/>
                          </a:solidFill>
                          <a:latin typeface="Coptic1" pitchFamily="2" charset="0"/>
                          <a:ea typeface="+mn-ea"/>
                          <a:cs typeface="+mn-cs"/>
                        </a:rPr>
                        <a:t>rc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yel</a:t>
                      </a:r>
                      <a:r>
                        <a:rPr lang="fr-FR" sz="2800" b="0" i="0" u="none" strike="noStrike" kern="1200" baseline="0" dirty="0">
                          <a:solidFill>
                            <a:schemeClr val="tx1"/>
                          </a:solidFill>
                          <a:latin typeface="Coptic1" pitchFamily="2" charset="0"/>
                          <a:ea typeface="+mn-ea"/>
                          <a:cs typeface="+mn-cs"/>
                        </a:rPr>
                        <a:t>/l </a:t>
                      </a:r>
                      <a:r>
                        <a:rPr lang="fr-FR" sz="2800" b="0" i="0" u="none" strike="noStrike" kern="1200" baseline="0" dirty="0" err="1">
                          <a:solidFill>
                            <a:schemeClr val="tx1"/>
                          </a:solidFill>
                          <a:latin typeface="Coptic1" pitchFamily="2" charset="0"/>
                          <a:ea typeface="+mn-ea"/>
                          <a:cs typeface="+mn-cs"/>
                        </a:rPr>
                        <a:t>qa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pekjini</a:t>
                      </a:r>
                      <a:r>
                        <a:rPr lang="fr-FR" sz="2800" b="0" i="0" u="none" strike="noStrike" kern="1200" baseline="0" dirty="0">
                          <a:solidFill>
                            <a:schemeClr val="tx1"/>
                          </a:solidFill>
                          <a:latin typeface="Coptic1" pitchFamily="2" charset="0"/>
                          <a:ea typeface="+mn-ea"/>
                          <a:cs typeface="+mn-cs"/>
                        </a:rPr>
                        <a:t>~.</a:t>
                      </a:r>
                      <a:endParaRPr lang="fr-FR" sz="2800" dirty="0">
                        <a:latin typeface="Coptic1" pitchFamily="2" charset="0"/>
                      </a:endParaRPr>
                    </a:p>
                  </a:txBody>
                  <a:tcPr marT="34290" marB="34290"/>
                </a:tc>
                <a:tc>
                  <a:txBody>
                    <a:bodyPr/>
                    <a:lstStyle/>
                    <a:p>
                      <a:pPr algn="just"/>
                      <a:r>
                        <a:rPr lang="fr-FR" sz="2400" b="0" i="0" u="none" strike="noStrike" kern="1200" baseline="0" dirty="0">
                          <a:solidFill>
                            <a:schemeClr val="tx1"/>
                          </a:solidFill>
                          <a:latin typeface="+mn-lt"/>
                          <a:ea typeface="+mn-ea"/>
                          <a:cs typeface="+mn-cs"/>
                        </a:rPr>
                        <a:t>Ô Lumière véritable, qui éclaire, tout homme venu, en ce monde.</a:t>
                      </a: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Tu vins dans le monde, par Ton amour pour les hommes, et toute la création, s'est réjouie de Ton avènement.</a:t>
                      </a:r>
                      <a:endParaRPr lang="fr-FR" sz="36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أيها النور الحقيقي، الذي</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يضيء، لكل انسان، آتٍ إلي</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العالم.</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أتيت إلي العالم، بمحبتك</a:t>
                      </a:r>
                    </a:p>
                    <a:p>
                      <a:pPr algn="just" rtl="1"/>
                      <a:r>
                        <a:rPr lang="ar-EG" sz="2800" b="0" i="0" u="none" strike="noStrike" kern="1200" baseline="0" dirty="0">
                          <a:solidFill>
                            <a:schemeClr val="tx1"/>
                          </a:solidFill>
                          <a:latin typeface="+mn-lt"/>
                          <a:ea typeface="+mn-ea"/>
                          <a:cs typeface="+mn-cs"/>
                        </a:rPr>
                        <a:t>للبشر، وكل الخليقة،</a:t>
                      </a:r>
                    </a:p>
                    <a:p>
                      <a:pPr algn="just" rtl="1"/>
                      <a:r>
                        <a:rPr lang="ar-EG" sz="2800" b="0" i="0" u="none" strike="noStrike" kern="1200" baseline="0" dirty="0">
                          <a:solidFill>
                            <a:schemeClr val="tx1"/>
                          </a:solidFill>
                          <a:latin typeface="+mn-lt"/>
                          <a:ea typeface="+mn-ea"/>
                          <a:cs typeface="+mn-cs"/>
                        </a:rPr>
                        <a:t>تهللت بمجيئك.</a:t>
                      </a:r>
                      <a:endParaRPr lang="fr-FR" sz="4000" dirty="0"/>
                    </a:p>
                  </a:txBody>
                  <a:tcPr marT="34290" marB="34290"/>
                </a:tc>
                <a:extLst>
                  <a:ext uri="{0D108BD9-81ED-4DB2-BD59-A6C34878D82A}">
                    <a16:rowId xmlns:a16="http://schemas.microsoft.com/office/drawing/2014/main" val="3444423799"/>
                  </a:ext>
                </a:extLst>
              </a:tr>
            </a:tbl>
          </a:graphicData>
        </a:graphic>
      </p:graphicFrame>
      <p:sp>
        <p:nvSpPr>
          <p:cNvPr id="5" name="Action Button: Custom 11">
            <a:hlinkClick r:id="rId2" action="ppaction://hlinksldjump" highlightClick="1"/>
            <a:extLst>
              <a:ext uri="{FF2B5EF4-FFF2-40B4-BE49-F238E27FC236}">
                <a16:creationId xmlns:a16="http://schemas.microsoft.com/office/drawing/2014/main" id="{57508E4F-761A-444A-9F80-972D8F804A0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62F7639-E3F4-424F-B478-F098BC2DC167}"/>
              </a:ext>
            </a:extLst>
          </p:cNvPr>
          <p:cNvGraphicFramePr>
            <a:graphicFrameLocks noGrp="1"/>
          </p:cNvGraphicFramePr>
          <p:nvPr/>
        </p:nvGraphicFramePr>
        <p:xfrm>
          <a:off x="1524000" y="5715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644590928"/>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500" dirty="0"/>
                        <a:t>Les Sept Mélodies - </a:t>
                      </a:r>
                      <a:r>
                        <a:rPr lang="ar-EG" sz="1500" dirty="0"/>
                        <a:t>السبع طرائق</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444987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30BE5C36-5AA3-41B7-A443-2EA5AB817AA2}"/>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64627791"/>
      </p:ext>
    </p:extLst>
  </p:cSld>
  <p:clrMapOvr>
    <a:masterClrMapping/>
  </p:clrMapOvr>
  <p:transition/>
</p:sld>
</file>

<file path=ppt/slides/slide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11">
            <a:hlinkClick r:id="rId2" action="ppaction://hlinksldjump" highlightClick="1"/>
            <a:extLst>
              <a:ext uri="{FF2B5EF4-FFF2-40B4-BE49-F238E27FC236}">
                <a16:creationId xmlns:a16="http://schemas.microsoft.com/office/drawing/2014/main" id="{57508E4F-761A-444A-9F80-972D8F804A0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35B643FB-3656-4B69-BA12-F1955461B098}"/>
              </a:ext>
            </a:extLst>
          </p:cNvPr>
          <p:cNvGraphicFramePr>
            <a:graphicFrameLocks noGrp="1"/>
          </p:cNvGraphicFramePr>
          <p:nvPr>
            <p:extLst>
              <p:ext uri="{D42A27DB-BD31-4B8C-83A1-F6EECF244321}">
                <p14:modId xmlns:p14="http://schemas.microsoft.com/office/powerpoint/2010/main" val="4197793725"/>
              </p:ext>
            </p:extLst>
          </p:nvPr>
        </p:nvGraphicFramePr>
        <p:xfrm>
          <a:off x="0" y="114300"/>
          <a:ext cx="9144000" cy="4762500"/>
        </p:xfrm>
        <a:graphic>
          <a:graphicData uri="http://schemas.openxmlformats.org/drawingml/2006/table">
            <a:tbl>
              <a:tblPr firstRow="1" bandRow="1">
                <a:tableStyleId>{2D5ABB26-0587-4C30-8999-92F81FD0307C}</a:tableStyleId>
              </a:tblPr>
              <a:tblGrid>
                <a:gridCol w="3409628">
                  <a:extLst>
                    <a:ext uri="{9D8B030D-6E8A-4147-A177-3AD203B41FA5}">
                      <a16:colId xmlns:a16="http://schemas.microsoft.com/office/drawing/2014/main" val="2807758991"/>
                    </a:ext>
                  </a:extLst>
                </a:gridCol>
                <a:gridCol w="3177152">
                  <a:extLst>
                    <a:ext uri="{9D8B030D-6E8A-4147-A177-3AD203B41FA5}">
                      <a16:colId xmlns:a16="http://schemas.microsoft.com/office/drawing/2014/main" val="488727482"/>
                    </a:ext>
                  </a:extLst>
                </a:gridCol>
                <a:gridCol w="2557220">
                  <a:extLst>
                    <a:ext uri="{9D8B030D-6E8A-4147-A177-3AD203B41FA5}">
                      <a16:colId xmlns:a16="http://schemas.microsoft.com/office/drawing/2014/main" val="678282523"/>
                    </a:ext>
                  </a:extLst>
                </a:gridCol>
              </a:tblGrid>
              <a:tr h="4686300">
                <a:tc>
                  <a:txBody>
                    <a:bodyPr/>
                    <a:lstStyle/>
                    <a:p>
                      <a:pPr algn="just"/>
                      <a:r>
                        <a:rPr lang="fr-FR" sz="2800" b="0" i="0" u="none" strike="noStrike" kern="1200" baseline="0" dirty="0" err="1">
                          <a:solidFill>
                            <a:schemeClr val="tx1"/>
                          </a:solidFill>
                          <a:latin typeface="Coptic1" pitchFamily="2" charset="0"/>
                          <a:ea typeface="+mn-ea"/>
                          <a:cs typeface="+mn-cs"/>
                        </a:rPr>
                        <a:t>Akcw</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n~Adam</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e~bol</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a~pat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a~ker</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Eua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n~remhe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ninakhi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v~mou</a:t>
                      </a:r>
                      <a:r>
                        <a:rPr lang="fr-FR" sz="2800" b="0" i="0" u="none" strike="noStrike" kern="1200" baseline="0" dirty="0">
                          <a:solidFill>
                            <a:schemeClr val="tx1"/>
                          </a:solidFill>
                          <a:latin typeface="Coptic1" pitchFamily="2" charset="0"/>
                          <a:ea typeface="+mn-ea"/>
                          <a:cs typeface="+mn-cs"/>
                        </a:rPr>
                        <a:t>.</a:t>
                      </a:r>
                    </a:p>
                    <a:p>
                      <a:pPr algn="just"/>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a:solidFill>
                            <a:schemeClr val="tx1"/>
                          </a:solidFill>
                          <a:latin typeface="Coptic1" pitchFamily="2" charset="0"/>
                          <a:ea typeface="+mn-ea"/>
                          <a:cs typeface="+mn-cs"/>
                        </a:rPr>
                        <a:t>Ak] nan  </a:t>
                      </a:r>
                      <a:r>
                        <a:rPr lang="fr-FR" sz="2800" b="0" i="0" u="none" strike="noStrike" kern="1200" baseline="0" dirty="0" err="1">
                          <a:solidFill>
                            <a:schemeClr val="tx1"/>
                          </a:solidFill>
                          <a:latin typeface="Coptic1" pitchFamily="2" charset="0"/>
                          <a:ea typeface="+mn-ea"/>
                          <a:cs typeface="+mn-cs"/>
                        </a:rPr>
                        <a:t>m~pip#n#a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]mets/ri: </a:t>
                      </a:r>
                      <a:r>
                        <a:rPr lang="fr-FR" sz="2800" b="0" i="0" u="none" strike="noStrike" kern="1200" baseline="0" dirty="0" err="1">
                          <a:solidFill>
                            <a:schemeClr val="tx1"/>
                          </a:solidFill>
                          <a:latin typeface="Coptic1" pitchFamily="2" charset="0"/>
                          <a:ea typeface="+mn-ea"/>
                          <a:cs typeface="+mn-cs"/>
                        </a:rPr>
                        <a:t>enhwc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enc~mou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e~rok</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neka~ggeloc</a:t>
                      </a:r>
                      <a:r>
                        <a:rPr lang="fr-FR" sz="2800" b="0" i="0" u="none" strike="noStrike" kern="1200" baseline="0" dirty="0">
                          <a:solidFill>
                            <a:schemeClr val="tx1"/>
                          </a:solidFill>
                          <a:latin typeface="Coptic1" pitchFamily="2" charset="0"/>
                          <a:ea typeface="+mn-ea"/>
                          <a:cs typeface="+mn-cs"/>
                        </a:rPr>
                        <a:t>.</a:t>
                      </a:r>
                      <a:endParaRPr lang="fr-FR" sz="28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Tu as sauvé, Adam du gouffre. Tu as libéré Eve, des douleurs de la mort.</a:t>
                      </a:r>
                    </a:p>
                    <a:p>
                      <a:pPr algn="just"/>
                      <a:endParaRPr lang="fr-FR" sz="2800" b="0" i="0" u="none" strike="noStrike" kern="1200" baseline="0" dirty="0">
                        <a:solidFill>
                          <a:schemeClr val="tx1"/>
                        </a:solidFill>
                        <a:latin typeface="+mn-lt"/>
                        <a:ea typeface="+mn-ea"/>
                        <a:cs typeface="+mn-cs"/>
                      </a:endParaRPr>
                    </a:p>
                    <a:p>
                      <a:pPr algn="just"/>
                      <a:r>
                        <a:rPr lang="fr-FR" sz="2800" b="0" i="0" u="none" strike="noStrike" kern="1200" baseline="0" dirty="0">
                          <a:solidFill>
                            <a:schemeClr val="tx1"/>
                          </a:solidFill>
                          <a:latin typeface="+mn-lt"/>
                          <a:ea typeface="+mn-ea"/>
                          <a:cs typeface="+mn-cs"/>
                        </a:rPr>
                        <a:t>Tu nous as donné, l'esprit filial. Nous Te louons et nous Te bénissons, avec Tes anges.</a:t>
                      </a:r>
                      <a:endParaRPr lang="fr-FR" sz="28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خلصت آدم، من الغواية،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وعتقت حواء، من طلقات</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الموت.</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أعطيتنا، روح النبوة،</a:t>
                      </a:r>
                    </a:p>
                    <a:p>
                      <a:pPr algn="just" rtl="1"/>
                      <a:r>
                        <a:rPr lang="ar-EG" sz="2800" b="0" i="0" u="none" strike="noStrike" kern="1200" baseline="0" dirty="0">
                          <a:solidFill>
                            <a:schemeClr val="tx1"/>
                          </a:solidFill>
                          <a:latin typeface="+mn-lt"/>
                          <a:ea typeface="+mn-ea"/>
                          <a:cs typeface="+mn-cs"/>
                        </a:rPr>
                        <a:t>نسبحك ونباركك، مع</a:t>
                      </a:r>
                    </a:p>
                    <a:p>
                      <a:pPr algn="just" rtl="1"/>
                      <a:r>
                        <a:rPr lang="ar-EG" sz="2800" b="0" i="0" u="none" strike="noStrike" kern="1200" baseline="0" dirty="0">
                          <a:solidFill>
                            <a:schemeClr val="tx1"/>
                          </a:solidFill>
                          <a:latin typeface="+mn-lt"/>
                          <a:ea typeface="+mn-ea"/>
                          <a:cs typeface="+mn-cs"/>
                        </a:rPr>
                        <a:t>ملائكتك.</a:t>
                      </a:r>
                      <a:endParaRPr lang="fr-FR" sz="2800" dirty="0"/>
                    </a:p>
                  </a:txBody>
                  <a:tcPr marT="34290" marB="34290"/>
                </a:tc>
                <a:extLst>
                  <a:ext uri="{0D108BD9-81ED-4DB2-BD59-A6C34878D82A}">
                    <a16:rowId xmlns:a16="http://schemas.microsoft.com/office/drawing/2014/main" val="3444423799"/>
                  </a:ext>
                </a:extLst>
              </a:tr>
            </a:tbl>
          </a:graphicData>
        </a:graphic>
      </p:graphicFrame>
    </p:spTree>
    <p:extLst>
      <p:ext uri="{BB962C8B-B14F-4D97-AF65-F5344CB8AC3E}">
        <p14:creationId xmlns:p14="http://schemas.microsoft.com/office/powerpoint/2010/main" val="3904042118"/>
      </p:ext>
    </p:extLst>
  </p:cSld>
  <p:clrMapOvr>
    <a:masterClrMapping/>
  </p:clrMapOvr>
  <p:transition/>
</p:sld>
</file>

<file path=ppt/slides/slide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11">
            <a:hlinkClick r:id="rId2" action="ppaction://hlinksldjump" highlightClick="1"/>
            <a:extLst>
              <a:ext uri="{FF2B5EF4-FFF2-40B4-BE49-F238E27FC236}">
                <a16:creationId xmlns:a16="http://schemas.microsoft.com/office/drawing/2014/main" id="{57508E4F-761A-444A-9F80-972D8F804A0C}"/>
              </a:ext>
            </a:extLst>
          </p:cNvPr>
          <p:cNvSpPr/>
          <p:nvPr/>
        </p:nvSpPr>
        <p:spPr bwMode="auto">
          <a:xfrm>
            <a:off x="675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68C20993-4089-4B03-BF5B-014C10D12B38}"/>
              </a:ext>
            </a:extLst>
          </p:cNvPr>
          <p:cNvGraphicFramePr>
            <a:graphicFrameLocks noGrp="1"/>
          </p:cNvGraphicFramePr>
          <p:nvPr>
            <p:extLst>
              <p:ext uri="{D42A27DB-BD31-4B8C-83A1-F6EECF244321}">
                <p14:modId xmlns:p14="http://schemas.microsoft.com/office/powerpoint/2010/main" val="455008421"/>
              </p:ext>
            </p:extLst>
          </p:nvPr>
        </p:nvGraphicFramePr>
        <p:xfrm>
          <a:off x="0" y="-9525"/>
          <a:ext cx="9144000" cy="5067300"/>
        </p:xfrm>
        <a:graphic>
          <a:graphicData uri="http://schemas.openxmlformats.org/drawingml/2006/table">
            <a:tbl>
              <a:tblPr firstRow="1" bandRow="1">
                <a:tableStyleId>{2D5ABB26-0587-4C30-8999-92F81FD0307C}</a:tableStyleId>
              </a:tblPr>
              <a:tblGrid>
                <a:gridCol w="3564610">
                  <a:extLst>
                    <a:ext uri="{9D8B030D-6E8A-4147-A177-3AD203B41FA5}">
                      <a16:colId xmlns:a16="http://schemas.microsoft.com/office/drawing/2014/main" val="2807758991"/>
                    </a:ext>
                  </a:extLst>
                </a:gridCol>
                <a:gridCol w="3332136">
                  <a:extLst>
                    <a:ext uri="{9D8B030D-6E8A-4147-A177-3AD203B41FA5}">
                      <a16:colId xmlns:a16="http://schemas.microsoft.com/office/drawing/2014/main" val="488727482"/>
                    </a:ext>
                  </a:extLst>
                </a:gridCol>
                <a:gridCol w="2247254">
                  <a:extLst>
                    <a:ext uri="{9D8B030D-6E8A-4147-A177-3AD203B41FA5}">
                      <a16:colId xmlns:a16="http://schemas.microsoft.com/office/drawing/2014/main" val="678282523"/>
                    </a:ext>
                  </a:extLst>
                </a:gridCol>
              </a:tblGrid>
              <a:tr h="4972050">
                <a:tc>
                  <a:txBody>
                    <a:bodyPr/>
                    <a:lstStyle/>
                    <a:p>
                      <a:pPr algn="just"/>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p~jiny~refi</a:t>
                      </a:r>
                      <a:r>
                        <a:rPr lang="fr-FR" sz="2800" b="0" i="0" u="none" strike="noStrike" kern="1200" baseline="0" dirty="0">
                          <a:solidFill>
                            <a:schemeClr val="tx1"/>
                          </a:solidFill>
                          <a:latin typeface="Coptic1" pitchFamily="2" charset="0"/>
                          <a:ea typeface="+mn-ea"/>
                          <a:cs typeface="+mn-cs"/>
                        </a:rPr>
                        <a:t>~ nan </a:t>
                      </a:r>
                      <a:r>
                        <a:rPr lang="fr-FR" sz="2800" b="0" i="0" u="none" strike="noStrike" kern="1200" baseline="0" dirty="0" err="1">
                          <a:solidFill>
                            <a:schemeClr val="tx1"/>
                          </a:solidFill>
                          <a:latin typeface="Coptic1" pitchFamily="2" charset="0"/>
                          <a:ea typeface="+mn-ea"/>
                          <a:cs typeface="+mn-cs"/>
                        </a:rPr>
                        <a:t>e~qoun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n~je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v~nau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n~swrp</a:t>
                      </a:r>
                      <a:r>
                        <a:rPr lang="fr-FR" sz="2800" b="0" i="0" u="none" strike="noStrike" kern="1200" baseline="0" dirty="0">
                          <a:solidFill>
                            <a:schemeClr val="tx1"/>
                          </a:solidFill>
                          <a:latin typeface="Coptic1" pitchFamily="2" charset="0"/>
                          <a:ea typeface="+mn-ea"/>
                          <a:cs typeface="+mn-cs"/>
                        </a:rPr>
                        <a:t>: w~ </a:t>
                      </a:r>
                      <a:r>
                        <a:rPr lang="fr-FR" sz="2800" b="0" i="0" u="none" strike="noStrike" kern="1200" baseline="0" dirty="0" err="1">
                          <a:solidFill>
                            <a:schemeClr val="tx1"/>
                          </a:solidFill>
                          <a:latin typeface="Coptic1" pitchFamily="2" charset="0"/>
                          <a:ea typeface="+mn-ea"/>
                          <a:cs typeface="+mn-cs"/>
                        </a:rPr>
                        <a:t>P,#c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Pennou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piouwini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n~tav~m</a:t>
                      </a:r>
                      <a:r>
                        <a:rPr lang="fr-FR" sz="2800" b="0" i="0" u="none" strike="noStrike" kern="1200" baseline="0" dirty="0">
                          <a:solidFill>
                            <a:schemeClr val="tx1"/>
                          </a:solidFill>
                          <a:latin typeface="Coptic1" pitchFamily="2" charset="0"/>
                          <a:ea typeface="+mn-ea"/>
                          <a:cs typeface="+mn-cs"/>
                        </a:rPr>
                        <a:t>/i.</a:t>
                      </a:r>
                    </a:p>
                    <a:p>
                      <a:pPr algn="just"/>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err="1">
                          <a:solidFill>
                            <a:schemeClr val="tx1"/>
                          </a:solidFill>
                          <a:latin typeface="Coptic1" pitchFamily="2" charset="0"/>
                          <a:ea typeface="+mn-ea"/>
                          <a:cs typeface="+mn-cs"/>
                        </a:rPr>
                        <a:t>Marousai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n~q</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ten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n~je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nilogicmoc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piouwini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ouoh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m~peny~refhobcten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n~je</a:t>
                      </a:r>
                      <a:r>
                        <a:rPr lang="fr-FR" sz="2800" b="0" i="0" u="none" strike="noStrike" kern="1200" baseline="0" dirty="0">
                          <a:solidFill>
                            <a:schemeClr val="tx1"/>
                          </a:solidFill>
                          <a:latin typeface="Coptic1" pitchFamily="2" charset="0"/>
                          <a:ea typeface="+mn-ea"/>
                          <a:cs typeface="+mn-cs"/>
                        </a:rPr>
                        <a:t> p~,</a:t>
                      </a:r>
                      <a:r>
                        <a:rPr lang="fr-FR" sz="2800" b="0" i="0" u="none" strike="noStrike" kern="1200" baseline="0" dirty="0" err="1">
                          <a:solidFill>
                            <a:schemeClr val="tx1"/>
                          </a:solidFill>
                          <a:latin typeface="Coptic1" pitchFamily="2" charset="0"/>
                          <a:ea typeface="+mn-ea"/>
                          <a:cs typeface="+mn-cs"/>
                        </a:rPr>
                        <a:t>aki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n~nipayoc</a:t>
                      </a:r>
                      <a:endParaRPr lang="fr-FR" sz="2800" b="0" i="0" u="none" strike="noStrike" kern="1200" baseline="0" dirty="0">
                        <a:solidFill>
                          <a:schemeClr val="tx1"/>
                        </a:solidFill>
                        <a:latin typeface="Coptic1" pitchFamily="2" charset="0"/>
                        <a:ea typeface="+mn-ea"/>
                        <a:cs typeface="+mn-cs"/>
                      </a:endParaRPr>
                    </a:p>
                  </a:txBody>
                  <a:tcPr marT="34290" marB="34290"/>
                </a:tc>
                <a:tc>
                  <a:txBody>
                    <a:bodyPr/>
                    <a:lstStyle/>
                    <a:p>
                      <a:pPr algn="just"/>
                      <a:r>
                        <a:rPr lang="fr-FR" sz="2400" b="0" i="0" u="none" strike="noStrike" kern="1200" baseline="0" dirty="0">
                          <a:solidFill>
                            <a:schemeClr val="tx1"/>
                          </a:solidFill>
                          <a:latin typeface="+mn-lt"/>
                          <a:ea typeface="+mn-ea"/>
                          <a:cs typeface="+mn-cs"/>
                        </a:rPr>
                        <a:t>Lorsque le jour, se lève, ô Christ notre Dieu, la vraie Lumière,</a:t>
                      </a:r>
                    </a:p>
                    <a:p>
                      <a:pPr algn="just"/>
                      <a:endParaRPr lang="fr-FR" sz="2000" b="0" i="0" u="none" strike="noStrike" kern="1200" baseline="0" dirty="0">
                        <a:solidFill>
                          <a:schemeClr val="tx1"/>
                        </a:solidFill>
                        <a:latin typeface="+mn-lt"/>
                        <a:ea typeface="+mn-ea"/>
                        <a:cs typeface="+mn-cs"/>
                      </a:endParaRPr>
                    </a:p>
                    <a:p>
                      <a:pPr algn="just"/>
                      <a:endParaRPr lang="fr-FR" sz="2000" b="0" i="0" u="none" strike="noStrike" kern="1200" baseline="0" dirty="0">
                        <a:solidFill>
                          <a:schemeClr val="tx1"/>
                        </a:solidFill>
                        <a:latin typeface="+mn-lt"/>
                        <a:ea typeface="+mn-ea"/>
                        <a:cs typeface="+mn-cs"/>
                      </a:endParaRPr>
                    </a:p>
                    <a:p>
                      <a:pPr algn="just"/>
                      <a:endParaRPr lang="fr-FR" sz="2400" b="0" i="0" u="none" strike="noStrike" kern="1200" baseline="0" dirty="0">
                        <a:solidFill>
                          <a:schemeClr val="tx1"/>
                        </a:solidFill>
                        <a:latin typeface="+mn-lt"/>
                        <a:ea typeface="+mn-ea"/>
                        <a:cs typeface="+mn-cs"/>
                      </a:endParaRP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Fais que nos sens et nos pensées, deviennent lumineuses, et que l'obscurité de la douleur, ne nous recouvre pas.</a:t>
                      </a:r>
                      <a:endParaRPr lang="fr-FR" sz="24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عندما يدخل، وقت باكر</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الينا، أيها المسيح الهنا،</a:t>
                      </a:r>
                    </a:p>
                    <a:p>
                      <a:pPr algn="just" rtl="1"/>
                      <a:r>
                        <a:rPr lang="ar-EG" sz="2800" b="0" i="0" u="none" strike="noStrike" kern="1200" baseline="0" dirty="0">
                          <a:solidFill>
                            <a:schemeClr val="tx1"/>
                          </a:solidFill>
                          <a:latin typeface="+mn-lt"/>
                          <a:ea typeface="+mn-ea"/>
                          <a:cs typeface="+mn-cs"/>
                        </a:rPr>
                        <a:t>النور الحقيقي.</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فلتشرق فينا، حواس النور،</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ولا تغطينا، ظلمة الآلام.</a:t>
                      </a:r>
                      <a:endParaRPr lang="fr-FR" sz="2800" dirty="0"/>
                    </a:p>
                  </a:txBody>
                  <a:tcPr marT="34290" marB="34290"/>
                </a:tc>
                <a:extLst>
                  <a:ext uri="{0D108BD9-81ED-4DB2-BD59-A6C34878D82A}">
                    <a16:rowId xmlns:a16="http://schemas.microsoft.com/office/drawing/2014/main" val="3444423799"/>
                  </a:ext>
                </a:extLst>
              </a:tr>
            </a:tbl>
          </a:graphicData>
        </a:graphic>
      </p:graphicFrame>
    </p:spTree>
    <p:extLst>
      <p:ext uri="{BB962C8B-B14F-4D97-AF65-F5344CB8AC3E}">
        <p14:creationId xmlns:p14="http://schemas.microsoft.com/office/powerpoint/2010/main" val="2872354310"/>
      </p:ext>
    </p:extLst>
  </p:cSld>
  <p:clrMapOvr>
    <a:masterClrMapping/>
  </p:clrMapOvr>
  <p:transition/>
</p:sld>
</file>

<file path=ppt/slides/slide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60CD4675-4880-4269-A6C7-29E1C2040792}"/>
              </a:ext>
            </a:extLst>
          </p:cNvPr>
          <p:cNvGraphicFramePr>
            <a:graphicFrameLocks noGrp="1"/>
          </p:cNvGraphicFramePr>
          <p:nvPr>
            <p:extLst>
              <p:ext uri="{D42A27DB-BD31-4B8C-83A1-F6EECF244321}">
                <p14:modId xmlns:p14="http://schemas.microsoft.com/office/powerpoint/2010/main" val="2654046686"/>
              </p:ext>
            </p:extLst>
          </p:nvPr>
        </p:nvGraphicFramePr>
        <p:xfrm>
          <a:off x="0" y="114300"/>
          <a:ext cx="9144000" cy="4823460"/>
        </p:xfrm>
        <a:graphic>
          <a:graphicData uri="http://schemas.openxmlformats.org/drawingml/2006/table">
            <a:tbl>
              <a:tblPr firstRow="1" bandRow="1">
                <a:tableStyleId>{2D5ABB26-0587-4C30-8999-92F81FD0307C}</a:tableStyleId>
              </a:tblPr>
              <a:tblGrid>
                <a:gridCol w="3254644">
                  <a:extLst>
                    <a:ext uri="{9D8B030D-6E8A-4147-A177-3AD203B41FA5}">
                      <a16:colId xmlns:a16="http://schemas.microsoft.com/office/drawing/2014/main" val="2807758991"/>
                    </a:ext>
                  </a:extLst>
                </a:gridCol>
                <a:gridCol w="3332136">
                  <a:extLst>
                    <a:ext uri="{9D8B030D-6E8A-4147-A177-3AD203B41FA5}">
                      <a16:colId xmlns:a16="http://schemas.microsoft.com/office/drawing/2014/main" val="488727482"/>
                    </a:ext>
                  </a:extLst>
                </a:gridCol>
                <a:gridCol w="2557220">
                  <a:extLst>
                    <a:ext uri="{9D8B030D-6E8A-4147-A177-3AD203B41FA5}">
                      <a16:colId xmlns:a16="http://schemas.microsoft.com/office/drawing/2014/main" val="678282523"/>
                    </a:ext>
                  </a:extLst>
                </a:gridCol>
              </a:tblGrid>
              <a:tr h="4823460">
                <a:tc>
                  <a:txBody>
                    <a:bodyPr/>
                    <a:lstStyle/>
                    <a:p>
                      <a:pPr algn="just"/>
                      <a:r>
                        <a:rPr lang="fr-FR" sz="2900" b="0" i="0" u="none" strike="noStrike" kern="1200" baseline="0" dirty="0">
                          <a:solidFill>
                            <a:schemeClr val="tx1"/>
                          </a:solidFill>
                          <a:latin typeface="Coptic1" pitchFamily="2" charset="0"/>
                          <a:ea typeface="+mn-ea"/>
                          <a:cs typeface="+mn-cs"/>
                        </a:rPr>
                        <a:t>Hina </a:t>
                      </a:r>
                      <a:r>
                        <a:rPr lang="fr-FR" sz="2900" b="0" i="0" u="none" strike="noStrike" kern="1200" baseline="0" dirty="0" err="1">
                          <a:solidFill>
                            <a:schemeClr val="tx1"/>
                          </a:solidFill>
                          <a:latin typeface="Coptic1" pitchFamily="2" charset="0"/>
                          <a:ea typeface="+mn-ea"/>
                          <a:cs typeface="+mn-cs"/>
                        </a:rPr>
                        <a:t>n~tenhwc</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e~rok</a:t>
                      </a:r>
                      <a:r>
                        <a:rPr lang="fr-FR" sz="2900" b="0" i="0" u="none" strike="noStrike" kern="1200" baseline="0" dirty="0">
                          <a:solidFill>
                            <a:schemeClr val="tx1"/>
                          </a:solidFill>
                          <a:latin typeface="Coptic1" pitchFamily="2" charset="0"/>
                          <a:ea typeface="+mn-ea"/>
                          <a:cs typeface="+mn-cs"/>
                        </a:rPr>
                        <a:t>: </a:t>
                      </a:r>
                      <a:r>
                        <a:rPr lang="pt-BR" sz="2900" b="0" i="0" u="none" strike="noStrike" kern="1200" baseline="0" dirty="0">
                          <a:solidFill>
                            <a:schemeClr val="tx1"/>
                          </a:solidFill>
                          <a:latin typeface="Coptic1" pitchFamily="2" charset="0"/>
                          <a:ea typeface="+mn-ea"/>
                          <a:cs typeface="+mn-cs"/>
                        </a:rPr>
                        <a:t>n~no/~toc nem Dauid: enws </a:t>
                      </a:r>
                      <a:r>
                        <a:rPr lang="fr-FR" sz="2900" b="0" i="0" u="none" strike="noStrike" kern="1200" baseline="0" dirty="0" err="1">
                          <a:solidFill>
                            <a:schemeClr val="tx1"/>
                          </a:solidFill>
                          <a:latin typeface="Coptic1" pitchFamily="2" charset="0"/>
                          <a:ea typeface="+mn-ea"/>
                          <a:cs typeface="+mn-cs"/>
                        </a:rPr>
                        <a:t>oub</a:t>
                      </a:r>
                      <a:r>
                        <a:rPr lang="fr-FR" sz="2900" b="0" i="0" u="none" strike="noStrike" kern="1200" baseline="0" dirty="0">
                          <a:solidFill>
                            <a:schemeClr val="tx1"/>
                          </a:solidFill>
                          <a:latin typeface="Coptic1" pitchFamily="2" charset="0"/>
                          <a:ea typeface="+mn-ea"/>
                          <a:cs typeface="+mn-cs"/>
                        </a:rPr>
                        <a:t>/k: </a:t>
                      </a:r>
                      <a:r>
                        <a:rPr lang="fr-FR" sz="2900" b="0" i="0" u="none" strike="noStrike" kern="1200" baseline="0" dirty="0" err="1">
                          <a:solidFill>
                            <a:schemeClr val="tx1"/>
                          </a:solidFill>
                          <a:latin typeface="Coptic1" pitchFamily="2" charset="0"/>
                          <a:ea typeface="+mn-ea"/>
                          <a:cs typeface="+mn-cs"/>
                        </a:rPr>
                        <a:t>ouoh</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enjw</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m~moc</a:t>
                      </a:r>
                      <a:r>
                        <a:rPr lang="fr-FR" sz="2900" b="0" i="0" u="none" strike="noStrike" kern="1200" baseline="0" dirty="0">
                          <a:solidFill>
                            <a:schemeClr val="tx1"/>
                          </a:solidFill>
                          <a:latin typeface="Coptic1" pitchFamily="2" charset="0"/>
                          <a:ea typeface="+mn-ea"/>
                          <a:cs typeface="+mn-cs"/>
                        </a:rPr>
                        <a:t>.</a:t>
                      </a:r>
                    </a:p>
                    <a:p>
                      <a:pPr algn="just"/>
                      <a:endParaRPr lang="fr-FR" sz="2000" b="0" i="0" u="none" strike="noStrike" kern="1200" baseline="0" dirty="0">
                        <a:solidFill>
                          <a:schemeClr val="tx1"/>
                        </a:solidFill>
                        <a:latin typeface="Coptic1" pitchFamily="2" charset="0"/>
                        <a:ea typeface="+mn-ea"/>
                        <a:cs typeface="+mn-cs"/>
                      </a:endParaRPr>
                    </a:p>
                    <a:p>
                      <a:pPr algn="just"/>
                      <a:r>
                        <a:rPr lang="fr-FR" sz="2900" b="0" i="0" u="none" strike="noStrike" kern="1200" baseline="0" dirty="0">
                          <a:solidFill>
                            <a:schemeClr val="tx1"/>
                          </a:solidFill>
                          <a:latin typeface="Coptic1" pitchFamily="2" charset="0"/>
                          <a:ea typeface="+mn-ea"/>
                          <a:cs typeface="+mn-cs"/>
                        </a:rPr>
                        <a:t>Je </a:t>
                      </a:r>
                      <a:r>
                        <a:rPr lang="fr-FR" sz="2900" b="0" i="0" u="none" strike="noStrike" kern="1200" baseline="0" dirty="0" err="1">
                          <a:solidFill>
                            <a:schemeClr val="tx1"/>
                          </a:solidFill>
                          <a:latin typeface="Coptic1" pitchFamily="2" charset="0"/>
                          <a:ea typeface="+mn-ea"/>
                          <a:cs typeface="+mn-cs"/>
                        </a:rPr>
                        <a:t>aue~rsorp</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m~voh</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n~je</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nabal</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m~v~nau</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n~swrp</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ee~rmeletan</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qen</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nekcaji</a:t>
                      </a:r>
                      <a:r>
                        <a:rPr lang="fr-FR" sz="2900" b="0" i="0" u="none" strike="noStrike" kern="1200" baseline="0" dirty="0">
                          <a:solidFill>
                            <a:schemeClr val="tx1"/>
                          </a:solidFill>
                          <a:latin typeface="Coptic1" pitchFamily="2" charset="0"/>
                          <a:ea typeface="+mn-ea"/>
                          <a:cs typeface="+mn-cs"/>
                        </a:rPr>
                        <a:t> t/</a:t>
                      </a:r>
                      <a:r>
                        <a:rPr lang="fr-FR" sz="2900" b="0" i="0" u="none" strike="noStrike" kern="1200" baseline="0" dirty="0" err="1">
                          <a:solidFill>
                            <a:schemeClr val="tx1"/>
                          </a:solidFill>
                          <a:latin typeface="Coptic1" pitchFamily="2" charset="0"/>
                          <a:ea typeface="+mn-ea"/>
                          <a:cs typeface="+mn-cs"/>
                        </a:rPr>
                        <a:t>rou</a:t>
                      </a:r>
                      <a:r>
                        <a:rPr lang="fr-FR" sz="2900" b="0" i="0" u="none" strike="noStrike" kern="1200" baseline="0" dirty="0">
                          <a:solidFill>
                            <a:schemeClr val="tx1"/>
                          </a:solidFill>
                          <a:latin typeface="Coptic1" pitchFamily="2" charset="0"/>
                          <a:ea typeface="+mn-ea"/>
                          <a:cs typeface="+mn-cs"/>
                        </a:rPr>
                        <a:t>.</a:t>
                      </a:r>
                      <a:endParaRPr lang="fr-FR" sz="29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Ainsi nos pensées, Te louent avec David, en clamant, et en disant :</a:t>
                      </a:r>
                    </a:p>
                    <a:p>
                      <a:pPr algn="just"/>
                      <a:endParaRPr lang="fr-FR" sz="2800" b="0" i="0" u="none" strike="noStrike" kern="1200" baseline="0" dirty="0">
                        <a:solidFill>
                          <a:schemeClr val="tx1"/>
                        </a:solidFill>
                        <a:latin typeface="+mn-lt"/>
                        <a:ea typeface="+mn-ea"/>
                        <a:cs typeface="+mn-cs"/>
                      </a:endParaRPr>
                    </a:p>
                    <a:p>
                      <a:pPr algn="just"/>
                      <a:endParaRPr lang="fr-FR" sz="2800" b="0" i="0" u="none" strike="noStrike" kern="1200" baseline="0" dirty="0">
                        <a:solidFill>
                          <a:schemeClr val="tx1"/>
                        </a:solidFill>
                        <a:latin typeface="+mn-lt"/>
                        <a:ea typeface="+mn-ea"/>
                        <a:cs typeface="+mn-cs"/>
                      </a:endParaRPr>
                    </a:p>
                    <a:p>
                      <a:pPr algn="just"/>
                      <a:r>
                        <a:rPr lang="fr-FR" sz="2800" b="0" i="0" u="none" strike="noStrike" kern="1200" baseline="0" dirty="0">
                          <a:solidFill>
                            <a:schemeClr val="tx1"/>
                          </a:solidFill>
                          <a:latin typeface="+mn-lt"/>
                          <a:ea typeface="+mn-ea"/>
                          <a:cs typeface="+mn-cs"/>
                        </a:rPr>
                        <a:t>Mes yeux devancent, la fin de la nuit, pour méditer, sur Ta promesse.</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لكي نسبحك، عقلياً، مع</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داود، صارخين نحوك قائلين.</a:t>
                      </a:r>
                      <a:endParaRPr lang="fr-FR" sz="3200" b="0" i="0" u="none" strike="noStrike" kern="1200" baseline="0" dirty="0">
                        <a:solidFill>
                          <a:schemeClr val="tx1"/>
                        </a:solidFill>
                        <a:latin typeface="+mn-lt"/>
                        <a:ea typeface="+mn-ea"/>
                        <a:cs typeface="+mn-cs"/>
                      </a:endParaRPr>
                    </a:p>
                    <a:p>
                      <a:pPr algn="just" rtl="1"/>
                      <a:endParaRPr lang="fr-FR"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سبق أن بلغت، عيناي وقت</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السحر، لأتلو، جميع أقوالك.</a:t>
                      </a:r>
                      <a:endParaRPr lang="fr-FR" sz="3200" dirty="0"/>
                    </a:p>
                  </a:txBody>
                  <a:tcPr marT="34290" marB="34290"/>
                </a:tc>
                <a:extLst>
                  <a:ext uri="{0D108BD9-81ED-4DB2-BD59-A6C34878D82A}">
                    <a16:rowId xmlns:a16="http://schemas.microsoft.com/office/drawing/2014/main" val="3444423799"/>
                  </a:ext>
                </a:extLst>
              </a:tr>
            </a:tbl>
          </a:graphicData>
        </a:graphic>
      </p:graphicFrame>
      <p:sp>
        <p:nvSpPr>
          <p:cNvPr id="7" name="Action Button: Custom 11">
            <a:hlinkClick r:id="rId2" action="ppaction://hlinksldjump" highlightClick="1"/>
            <a:extLst>
              <a:ext uri="{FF2B5EF4-FFF2-40B4-BE49-F238E27FC236}">
                <a16:creationId xmlns:a16="http://schemas.microsoft.com/office/drawing/2014/main" id="{DBED8418-ABC0-4769-952F-1986A54ED88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4937459"/>
      </p:ext>
    </p:extLst>
  </p:cSld>
  <p:clrMapOvr>
    <a:masterClrMapping/>
  </p:clrMapOvr>
  <p:transition/>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44999" name="Group 39"/>
          <p:cNvGraphicFramePr>
            <a:graphicFrameLocks noGrp="1"/>
          </p:cNvGraphicFramePr>
          <p:nvPr/>
        </p:nvGraphicFramePr>
        <p:xfrm>
          <a:off x="0" y="835104"/>
          <a:ext cx="9144000" cy="3648456"/>
        </p:xfrm>
        <a:graphic>
          <a:graphicData uri="http://schemas.openxmlformats.org/drawingml/2006/table">
            <a:tbl>
              <a:tblPr/>
              <a:tblGrid>
                <a:gridCol w="6070386">
                  <a:extLst>
                    <a:ext uri="{9D8B030D-6E8A-4147-A177-3AD203B41FA5}">
                      <a16:colId xmlns:a16="http://schemas.microsoft.com/office/drawing/2014/main" val="20000"/>
                    </a:ext>
                  </a:extLst>
                </a:gridCol>
                <a:gridCol w="3073614">
                  <a:extLst>
                    <a:ext uri="{9D8B030D-6E8A-4147-A177-3AD203B41FA5}">
                      <a16:colId xmlns:a16="http://schemas.microsoft.com/office/drawing/2014/main" val="20001"/>
                    </a:ext>
                  </a:extLst>
                </a:gridCol>
              </a:tblGrid>
              <a:tr h="1220724">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lang="fr-FR" sz="2400" kern="1200" baseline="0" dirty="0">
                          <a:solidFill>
                            <a:schemeClr val="tx1"/>
                          </a:solidFill>
                          <a:latin typeface="+mn-lt"/>
                          <a:ea typeface="+mn-ea"/>
                          <a:cs typeface="+mn-cs"/>
                        </a:rPr>
                        <a:t>Michel, le chef des célestes</a:t>
                      </a:r>
                    </a:p>
                    <a:p>
                      <a:pPr marL="0" marR="0" lvl="0" indent="0" algn="ctr" defTabSz="914400" rtl="0" eaLnBrk="1" fontAlgn="base" latinLnBrk="0" hangingPunct="1">
                        <a:lnSpc>
                          <a:spcPct val="90000"/>
                        </a:lnSpc>
                        <a:spcBef>
                          <a:spcPct val="0"/>
                        </a:spcBef>
                        <a:spcAft>
                          <a:spcPct val="0"/>
                        </a:spcAft>
                        <a:buClrTx/>
                        <a:buSzTx/>
                        <a:buFontTx/>
                        <a:buNone/>
                        <a:tabLst/>
                      </a:pPr>
                      <a:r>
                        <a:rPr lang="fr-FR" sz="2400" kern="1200" baseline="0" dirty="0">
                          <a:solidFill>
                            <a:schemeClr val="tx1"/>
                          </a:solidFill>
                          <a:latin typeface="+mn-lt"/>
                          <a:ea typeface="+mn-ea"/>
                          <a:cs typeface="+mn-cs"/>
                        </a:rPr>
                        <a:t>Il est aussi le premier </a:t>
                      </a:r>
                    </a:p>
                    <a:p>
                      <a:pPr marL="0" marR="0" lvl="0" indent="0" algn="ctr" defTabSz="914400" rtl="0" eaLnBrk="1" fontAlgn="base" latinLnBrk="0" hangingPunct="1">
                        <a:lnSpc>
                          <a:spcPct val="90000"/>
                        </a:lnSpc>
                        <a:spcBef>
                          <a:spcPct val="0"/>
                        </a:spcBef>
                        <a:spcAft>
                          <a:spcPct val="0"/>
                        </a:spcAft>
                        <a:buClrTx/>
                        <a:buSzTx/>
                        <a:buFontTx/>
                        <a:buNone/>
                        <a:tabLst/>
                      </a:pPr>
                      <a:r>
                        <a:rPr lang="fr-FR" sz="2400" kern="1200" baseline="0" dirty="0">
                          <a:solidFill>
                            <a:schemeClr val="tx1"/>
                          </a:solidFill>
                          <a:latin typeface="+mn-lt"/>
                          <a:ea typeface="+mn-ea"/>
                          <a:cs typeface="+mn-cs"/>
                        </a:rPr>
                        <a:t>De tous les chœurs angéliques </a:t>
                      </a:r>
                    </a:p>
                    <a:p>
                      <a:pPr marL="0" marR="0" lvl="0" indent="0" algn="ctr" defTabSz="914400" rtl="0" eaLnBrk="1" fontAlgn="base" latinLnBrk="0" hangingPunct="1">
                        <a:lnSpc>
                          <a:spcPct val="90000"/>
                        </a:lnSpc>
                        <a:spcBef>
                          <a:spcPct val="0"/>
                        </a:spcBef>
                        <a:spcAft>
                          <a:spcPct val="0"/>
                        </a:spcAft>
                        <a:buClrTx/>
                        <a:buSzTx/>
                        <a:buFontTx/>
                        <a:buNone/>
                        <a:tabLst/>
                      </a:pPr>
                      <a:r>
                        <a:rPr lang="fr-FR" sz="2400" kern="1200" baseline="0" dirty="0">
                          <a:solidFill>
                            <a:schemeClr val="tx1"/>
                          </a:solidFill>
                          <a:latin typeface="+mn-lt"/>
                          <a:ea typeface="+mn-ea"/>
                          <a:cs typeface="+mn-cs"/>
                        </a:rPr>
                        <a:t>Lui qui sert notre Seigneur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ميخائيل رئيس </a:t>
                      </a:r>
                      <a:r>
                        <a:rPr kumimoji="0" lang="ar-EG" sz="2800" b="0" i="0" u="none" strike="noStrike" cap="none" normalizeH="0" baseline="0" dirty="0" err="1">
                          <a:ln>
                            <a:noFill/>
                          </a:ln>
                          <a:solidFill>
                            <a:schemeClr val="tx1"/>
                          </a:solidFill>
                          <a:effectLst/>
                          <a:latin typeface="Arial" charset="0"/>
                          <a:cs typeface="Arial" charset="0"/>
                        </a:rPr>
                        <a:t>السمائين</a:t>
                      </a:r>
                      <a:r>
                        <a:rPr kumimoji="0" lang="ar-EG" sz="2800" b="0" i="0" u="none" strike="noStrike" cap="none" normalizeH="0" baseline="0" dirty="0">
                          <a:ln>
                            <a:noFill/>
                          </a:ln>
                          <a:solidFill>
                            <a:schemeClr val="tx1"/>
                          </a:solidFill>
                          <a:effectLst/>
                          <a:latin typeface="Arial" charset="0"/>
                          <a:cs typeface="Arial" charset="0"/>
                        </a:rPr>
                        <a:t> هو الاول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الطقوس الملائكية</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يخدم أمام الرب</a:t>
                      </a:r>
                      <a:r>
                        <a:rPr kumimoji="0" lang="ar-EG"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385316">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n~sorp</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nitaxic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n~aggelikon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efsemsi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m~pem~yo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1944985" name="Group 25"/>
          <p:cNvGraphicFramePr>
            <a:graphicFrameLocks noGrp="1"/>
          </p:cNvGraphicFramePr>
          <p:nvPr/>
        </p:nvGraphicFramePr>
        <p:xfrm>
          <a:off x="1257300" y="39323"/>
          <a:ext cx="6629400" cy="678180"/>
        </p:xfrm>
        <a:graphic>
          <a:graphicData uri="http://schemas.openxmlformats.org/drawingml/2006/table">
            <a:tbl>
              <a:tblPr/>
              <a:tblGrid>
                <a:gridCol w="66294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a:t>
                      </a:r>
                      <a:r>
                        <a:rPr kumimoji="0" lang="en-US" sz="1600" b="0" i="0" u="none" strike="noStrike" cap="none" normalizeH="0" baseline="0" dirty="0" err="1">
                          <a:ln>
                            <a:noFill/>
                          </a:ln>
                          <a:solidFill>
                            <a:schemeClr val="tx1"/>
                          </a:solidFill>
                          <a:effectLst/>
                          <a:latin typeface="Arial" charset="0"/>
                          <a:cs typeface="Arial" charset="0"/>
                        </a:rPr>
                        <a:t>l’archange</a:t>
                      </a:r>
                      <a:r>
                        <a:rPr kumimoji="0" lang="en-US" sz="1600" b="0" i="0" u="none" strike="noStrike" cap="none" normalizeH="0" baseline="0" dirty="0">
                          <a:ln>
                            <a:noFill/>
                          </a:ln>
                          <a:solidFill>
                            <a:schemeClr val="tx1"/>
                          </a:solidFill>
                          <a:effectLst/>
                          <a:latin typeface="Arial" charset="0"/>
                          <a:cs typeface="Arial" charset="0"/>
                        </a:rPr>
                        <a:t> Michel</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600" b="0" i="0" u="none" strike="noStrike" cap="none" normalizeH="0" baseline="0" dirty="0" err="1">
                          <a:ln>
                            <a:noFill/>
                          </a:ln>
                          <a:solidFill>
                            <a:schemeClr val="tx1"/>
                          </a:solidFill>
                          <a:effectLst/>
                          <a:latin typeface="Arial" charset="0"/>
                          <a:cs typeface="Arial" charset="0"/>
                        </a:rPr>
                        <a:t>ذكصولوجية</a:t>
                      </a:r>
                      <a:r>
                        <a:rPr kumimoji="0" lang="ar-EG" sz="2000" b="0" i="0" u="none" strike="noStrike" cap="none" normalizeH="0" baseline="0" dirty="0">
                          <a:ln>
                            <a:noFill/>
                          </a:ln>
                          <a:solidFill>
                            <a:schemeClr val="tx1"/>
                          </a:solidFill>
                          <a:effectLst/>
                          <a:latin typeface="Arial" charset="0"/>
                          <a:cs typeface="Arial" charset="0"/>
                        </a:rPr>
                        <a:t> </a:t>
                      </a:r>
                      <a:r>
                        <a:rPr kumimoji="0" lang="ar-EG" sz="1600" b="0" i="0" u="none" strike="noStrike" cap="none" normalizeH="0" baseline="0" dirty="0">
                          <a:ln>
                            <a:noFill/>
                          </a:ln>
                          <a:solidFill>
                            <a:schemeClr val="tx1"/>
                          </a:solidFill>
                          <a:effectLst/>
                          <a:latin typeface="Arial" charset="0"/>
                          <a:cs typeface="Arial" charset="0"/>
                        </a:rPr>
                        <a:t>رئيس الملائكة ميخائيل</a:t>
                      </a:r>
                      <a:endParaRPr kumimoji="0" lang="en-CA" sz="16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EA245D05-D343-49A9-9D8D-CE3CE24C9F9D}"/>
              </a:ext>
            </a:extLst>
          </p:cNvPr>
          <p:cNvSpPr/>
          <p:nvPr/>
        </p:nvSpPr>
        <p:spPr bwMode="auto">
          <a:xfrm>
            <a:off x="6172200" y="4972049"/>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4" name="Image 3" descr="Une image contenant pièce&#10;&#10;Description générée automatiquement">
            <a:extLst>
              <a:ext uri="{FF2B5EF4-FFF2-40B4-BE49-F238E27FC236}">
                <a16:creationId xmlns:a16="http://schemas.microsoft.com/office/drawing/2014/main" id="{A8AAAEF2-23FF-47D3-BE0D-0D622441432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18030" y="3149600"/>
            <a:ext cx="1725970" cy="1993900"/>
          </a:xfrm>
          <a:prstGeom prst="round2SameRect">
            <a:avLst>
              <a:gd name="adj1" fmla="val 50000"/>
              <a:gd name="adj2" fmla="val 0"/>
            </a:avLst>
          </a:prstGeom>
        </p:spPr>
      </p:pic>
    </p:spTree>
    <p:extLst>
      <p:ext uri="{BB962C8B-B14F-4D97-AF65-F5344CB8AC3E}">
        <p14:creationId xmlns:p14="http://schemas.microsoft.com/office/powerpoint/2010/main" val="1498095420"/>
      </p:ext>
    </p:extLst>
  </p:cSld>
  <p:clrMapOvr>
    <a:masterClrMapping/>
  </p:clrMapOvr>
  <p:transition/>
</p:sld>
</file>

<file path=ppt/slides/slide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11">
            <a:hlinkClick r:id="rId2" action="ppaction://hlinksldjump" highlightClick="1"/>
            <a:extLst>
              <a:ext uri="{FF2B5EF4-FFF2-40B4-BE49-F238E27FC236}">
                <a16:creationId xmlns:a16="http://schemas.microsoft.com/office/drawing/2014/main" id="{34775EFF-E7CA-4E47-B6F7-039E8F9F3624}"/>
              </a:ext>
            </a:extLst>
          </p:cNvPr>
          <p:cNvSpPr/>
          <p:nvPr/>
        </p:nvSpPr>
        <p:spPr bwMode="auto">
          <a:xfrm>
            <a:off x="13335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B7899321-35CB-4D36-A256-600072B9CEFE}"/>
              </a:ext>
            </a:extLst>
          </p:cNvPr>
          <p:cNvGraphicFramePr>
            <a:graphicFrameLocks noGrp="1"/>
          </p:cNvGraphicFramePr>
          <p:nvPr>
            <p:extLst>
              <p:ext uri="{D42A27DB-BD31-4B8C-83A1-F6EECF244321}">
                <p14:modId xmlns:p14="http://schemas.microsoft.com/office/powerpoint/2010/main" val="2297362752"/>
              </p:ext>
            </p:extLst>
          </p:nvPr>
        </p:nvGraphicFramePr>
        <p:xfrm>
          <a:off x="0" y="0"/>
          <a:ext cx="9144000" cy="4930140"/>
        </p:xfrm>
        <a:graphic>
          <a:graphicData uri="http://schemas.openxmlformats.org/drawingml/2006/table">
            <a:tbl>
              <a:tblPr firstRow="1" bandRow="1">
                <a:tableStyleId>{2D5ABB26-0587-4C30-8999-92F81FD0307C}</a:tableStyleId>
              </a:tblPr>
              <a:tblGrid>
                <a:gridCol w="3564610">
                  <a:extLst>
                    <a:ext uri="{9D8B030D-6E8A-4147-A177-3AD203B41FA5}">
                      <a16:colId xmlns:a16="http://schemas.microsoft.com/office/drawing/2014/main" val="3230285345"/>
                    </a:ext>
                  </a:extLst>
                </a:gridCol>
                <a:gridCol w="2944678">
                  <a:extLst>
                    <a:ext uri="{9D8B030D-6E8A-4147-A177-3AD203B41FA5}">
                      <a16:colId xmlns:a16="http://schemas.microsoft.com/office/drawing/2014/main" val="173111236"/>
                    </a:ext>
                  </a:extLst>
                </a:gridCol>
                <a:gridCol w="2634712">
                  <a:extLst>
                    <a:ext uri="{9D8B030D-6E8A-4147-A177-3AD203B41FA5}">
                      <a16:colId xmlns:a16="http://schemas.microsoft.com/office/drawing/2014/main" val="1921840941"/>
                    </a:ext>
                  </a:extLst>
                </a:gridCol>
              </a:tblGrid>
              <a:tr h="4914900">
                <a:tc>
                  <a:txBody>
                    <a:bodyPr/>
                    <a:lstStyle/>
                    <a:p>
                      <a:pPr algn="just"/>
                      <a:r>
                        <a:rPr lang="fr-FR" sz="2900" b="0" i="0" u="none" strike="noStrike" kern="1200" baseline="0" dirty="0" err="1">
                          <a:solidFill>
                            <a:schemeClr val="tx1"/>
                          </a:solidFill>
                          <a:latin typeface="Coptic1" pitchFamily="2" charset="0"/>
                          <a:ea typeface="+mn-ea"/>
                          <a:cs typeface="+mn-cs"/>
                        </a:rPr>
                        <a:t>Cwtem</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e~tenc~m</a:t>
                      </a:r>
                      <a:r>
                        <a:rPr lang="fr-FR" sz="2900" b="0" i="0" u="none" strike="noStrike" kern="1200" baseline="0" dirty="0">
                          <a:solidFill>
                            <a:schemeClr val="tx1"/>
                          </a:solidFill>
                          <a:latin typeface="Coptic1" pitchFamily="2" charset="0"/>
                          <a:ea typeface="+mn-ea"/>
                          <a:cs typeface="+mn-cs"/>
                        </a:rPr>
                        <a:t>/: kata </a:t>
                      </a:r>
                      <a:r>
                        <a:rPr lang="fr-FR" sz="2900" b="0" i="0" u="none" strike="noStrike" kern="1200" baseline="0" dirty="0" err="1">
                          <a:solidFill>
                            <a:schemeClr val="tx1"/>
                          </a:solidFill>
                          <a:latin typeface="Coptic1" pitchFamily="2" charset="0"/>
                          <a:ea typeface="+mn-ea"/>
                          <a:cs typeface="+mn-cs"/>
                        </a:rPr>
                        <a:t>peknis</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n~nai</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nahmen</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Po#c</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Pennou</a:t>
                      </a:r>
                      <a:r>
                        <a:rPr lang="fr-FR" sz="2900" b="0" i="0" u="none" strike="noStrike" kern="1200" baseline="0" dirty="0">
                          <a:solidFill>
                            <a:schemeClr val="tx1"/>
                          </a:solidFill>
                          <a:latin typeface="Coptic1" pitchFamily="2" charset="0"/>
                          <a:ea typeface="+mn-ea"/>
                          <a:cs typeface="+mn-cs"/>
                        </a:rPr>
                        <a:t>]: kata </a:t>
                      </a:r>
                      <a:r>
                        <a:rPr lang="fr-FR" sz="2900" b="0" i="0" u="none" strike="noStrike" kern="1200" baseline="0" dirty="0" err="1">
                          <a:solidFill>
                            <a:schemeClr val="tx1"/>
                          </a:solidFill>
                          <a:latin typeface="Coptic1" pitchFamily="2" charset="0"/>
                          <a:ea typeface="+mn-ea"/>
                          <a:cs typeface="+mn-cs"/>
                        </a:rPr>
                        <a:t>nekmetsenh</a:t>
                      </a:r>
                      <a:r>
                        <a:rPr lang="fr-FR" sz="2900" b="0" i="0" u="none" strike="noStrike" kern="1200" baseline="0" dirty="0">
                          <a:solidFill>
                            <a:schemeClr val="tx1"/>
                          </a:solidFill>
                          <a:latin typeface="Coptic1" pitchFamily="2" charset="0"/>
                          <a:ea typeface="+mn-ea"/>
                          <a:cs typeface="+mn-cs"/>
                        </a:rPr>
                        <a:t>/t.</a:t>
                      </a:r>
                    </a:p>
                    <a:p>
                      <a:pPr algn="just"/>
                      <a:endParaRPr lang="fr-FR" sz="2900" b="0" i="0" u="none" strike="noStrike" kern="1200" baseline="0" dirty="0">
                        <a:solidFill>
                          <a:schemeClr val="tx1"/>
                        </a:solidFill>
                        <a:latin typeface="Coptic1" pitchFamily="2" charset="0"/>
                        <a:ea typeface="+mn-ea"/>
                        <a:cs typeface="+mn-cs"/>
                      </a:endParaRPr>
                    </a:p>
                    <a:p>
                      <a:pPr algn="just"/>
                      <a:r>
                        <a:rPr lang="fr-FR" sz="2900" b="0" i="0" u="none" strike="noStrike" kern="1200" baseline="0" dirty="0">
                          <a:solidFill>
                            <a:schemeClr val="tx1"/>
                          </a:solidFill>
                          <a:latin typeface="Coptic1" pitchFamily="2" charset="0"/>
                          <a:ea typeface="+mn-ea"/>
                          <a:cs typeface="+mn-cs"/>
                        </a:rPr>
                        <a:t>V] </a:t>
                      </a:r>
                      <a:r>
                        <a:rPr lang="fr-FR" sz="2900" b="0" i="0" u="none" strike="noStrike" kern="1200" baseline="0" dirty="0" err="1">
                          <a:solidFill>
                            <a:schemeClr val="tx1"/>
                          </a:solidFill>
                          <a:latin typeface="Coptic1" pitchFamily="2" charset="0"/>
                          <a:ea typeface="+mn-ea"/>
                          <a:cs typeface="+mn-cs"/>
                        </a:rPr>
                        <a:t>pifairwous</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n~refe~rpeynanef</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pireferoikonomin</a:t>
                      </a:r>
                      <a:r>
                        <a:rPr lang="fr-FR" sz="2900" b="0" i="0" u="none" strike="noStrike" kern="1200" baseline="0" dirty="0">
                          <a:solidFill>
                            <a:schemeClr val="tx1"/>
                          </a:solidFill>
                          <a:latin typeface="Coptic1" pitchFamily="2" charset="0"/>
                          <a:ea typeface="+mn-ea"/>
                          <a:cs typeface="+mn-cs"/>
                        </a:rPr>
                        <a:t>:</a:t>
                      </a:r>
                    </a:p>
                    <a:p>
                      <a:pPr algn="just"/>
                      <a:r>
                        <a:rPr lang="fr-FR" sz="2900" b="0" i="0" u="none" strike="noStrike" kern="1200" baseline="0" dirty="0" err="1">
                          <a:solidFill>
                            <a:schemeClr val="tx1"/>
                          </a:solidFill>
                          <a:latin typeface="Coptic1" pitchFamily="2" charset="0"/>
                          <a:ea typeface="+mn-ea"/>
                          <a:cs typeface="+mn-cs"/>
                        </a:rPr>
                        <a:t>n~nefcwtp</a:t>
                      </a:r>
                      <a:r>
                        <a:rPr lang="fr-FR" sz="2900" b="0" i="0" u="none" strike="noStrike" kern="1200" baseline="0" dirty="0">
                          <a:solidFill>
                            <a:schemeClr val="tx1"/>
                          </a:solidFill>
                          <a:latin typeface="Coptic1" pitchFamily="2" charset="0"/>
                          <a:ea typeface="+mn-ea"/>
                          <a:cs typeface="+mn-cs"/>
                        </a:rPr>
                        <a:t> </a:t>
                      </a:r>
                    </a:p>
                    <a:p>
                      <a:pPr algn="just"/>
                      <a:r>
                        <a:rPr lang="fr-FR" sz="2900" b="0" i="0" u="none" strike="noStrike" kern="1200" baseline="0" dirty="0" err="1">
                          <a:solidFill>
                            <a:schemeClr val="tx1"/>
                          </a:solidFill>
                          <a:latin typeface="Coptic1" pitchFamily="2" charset="0"/>
                          <a:ea typeface="+mn-ea"/>
                          <a:cs typeface="+mn-cs"/>
                        </a:rPr>
                        <a:t>n~kalwc</a:t>
                      </a:r>
                      <a:r>
                        <a:rPr lang="fr-FR" sz="2900" b="0" i="0" u="none" strike="noStrike" kern="1200" baseline="0" dirty="0">
                          <a:solidFill>
                            <a:schemeClr val="tx1"/>
                          </a:solidFill>
                          <a:latin typeface="Coptic1" pitchFamily="2" charset="0"/>
                          <a:ea typeface="+mn-ea"/>
                          <a:cs typeface="+mn-cs"/>
                        </a:rPr>
                        <a:t>.</a:t>
                      </a:r>
                      <a:endParaRPr lang="fr-FR" sz="2900" dirty="0">
                        <a:latin typeface="Coptic1" pitchFamily="2" charset="0"/>
                      </a:endParaRPr>
                    </a:p>
                  </a:txBody>
                  <a:tcPr marT="34290" marB="34290"/>
                </a:tc>
                <a:tc>
                  <a:txBody>
                    <a:bodyPr/>
                    <a:lstStyle/>
                    <a:p>
                      <a:pPr algn="just"/>
                      <a:r>
                        <a:rPr lang="fr-FR" sz="2400" b="0" i="0" u="none" strike="noStrike" kern="1200" baseline="0" dirty="0">
                          <a:solidFill>
                            <a:schemeClr val="tx1"/>
                          </a:solidFill>
                          <a:latin typeface="+mn-lt"/>
                          <a:ea typeface="+mn-ea"/>
                          <a:cs typeface="+mn-cs"/>
                        </a:rPr>
                        <a:t>Dans Ta grande miséricorde, écoute notre voix. Sauve-nous ô Seigneur notre Dieu, par Ta tendresse.</a:t>
                      </a:r>
                    </a:p>
                    <a:p>
                      <a:pPr algn="just"/>
                      <a:endParaRPr lang="fr-FR" sz="36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Ô Dieu attentif, et bienfaiteur, qui conduit, bien Ses élus.</a:t>
                      </a:r>
                      <a:endParaRPr lang="fr-FR" sz="24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اسمع صوتنا، كعظيم</a:t>
                      </a:r>
                    </a:p>
                    <a:p>
                      <a:pPr algn="just" rtl="1"/>
                      <a:r>
                        <a:rPr lang="ar-EG" sz="2800" b="0" i="0" u="none" strike="noStrike" kern="1200" baseline="0" dirty="0">
                          <a:solidFill>
                            <a:schemeClr val="tx1"/>
                          </a:solidFill>
                          <a:latin typeface="+mn-lt"/>
                          <a:ea typeface="+mn-ea"/>
                          <a:cs typeface="+mn-cs"/>
                        </a:rPr>
                        <a:t>رحمتك، ونجنا أيها الرب</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إلهنا، حسب </a:t>
                      </a:r>
                      <a:r>
                        <a:rPr lang="ar-EG" sz="2800" b="0" i="0" u="none" strike="noStrike" kern="1200" baseline="0" dirty="0" err="1">
                          <a:solidFill>
                            <a:schemeClr val="tx1"/>
                          </a:solidFill>
                          <a:latin typeface="+mn-lt"/>
                          <a:ea typeface="+mn-ea"/>
                          <a:cs typeface="+mn-cs"/>
                        </a:rPr>
                        <a:t>رأفاتك</a:t>
                      </a:r>
                      <a:r>
                        <a:rPr lang="ar-EG" sz="2800" b="0" i="0" u="none" strike="noStrike" kern="1200" baseline="0" dirty="0">
                          <a:solidFill>
                            <a:schemeClr val="tx1"/>
                          </a:solidFill>
                          <a:latin typeface="+mn-lt"/>
                          <a:ea typeface="+mn-ea"/>
                          <a:cs typeface="+mn-cs"/>
                        </a:rPr>
                        <a:t>.</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يا الله المهتم، صانع</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الخيرات، مدبر</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مختاريه،</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حسناً.</a:t>
                      </a:r>
                      <a:endParaRPr lang="fr-FR" sz="2800" dirty="0"/>
                    </a:p>
                  </a:txBody>
                  <a:tcPr marT="34290" marB="34290"/>
                </a:tc>
                <a:extLst>
                  <a:ext uri="{0D108BD9-81ED-4DB2-BD59-A6C34878D82A}">
                    <a16:rowId xmlns:a16="http://schemas.microsoft.com/office/drawing/2014/main" val="3887460910"/>
                  </a:ext>
                </a:extLst>
              </a:tr>
            </a:tbl>
          </a:graphicData>
        </a:graphic>
      </p:graphicFrame>
    </p:spTree>
    <p:extLst>
      <p:ext uri="{BB962C8B-B14F-4D97-AF65-F5344CB8AC3E}">
        <p14:creationId xmlns:p14="http://schemas.microsoft.com/office/powerpoint/2010/main" val="3716021757"/>
      </p:ext>
    </p:extLst>
  </p:cSld>
  <p:clrMapOvr>
    <a:masterClrMapping/>
  </p:clrMapOvr>
  <p:transition/>
</p:sld>
</file>

<file path=ppt/slides/slide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11">
            <a:hlinkClick r:id="rId2" action="ppaction://hlinksldjump" highlightClick="1"/>
            <a:extLst>
              <a:ext uri="{FF2B5EF4-FFF2-40B4-BE49-F238E27FC236}">
                <a16:creationId xmlns:a16="http://schemas.microsoft.com/office/drawing/2014/main" id="{E269C6DE-B3F2-41B3-AFE2-1D5AF9C859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CD64360F-0194-449B-BD3E-E9E0D00BBA8A}"/>
              </a:ext>
            </a:extLst>
          </p:cNvPr>
          <p:cNvGraphicFramePr>
            <a:graphicFrameLocks noGrp="1"/>
          </p:cNvGraphicFramePr>
          <p:nvPr>
            <p:extLst>
              <p:ext uri="{D42A27DB-BD31-4B8C-83A1-F6EECF244321}">
                <p14:modId xmlns:p14="http://schemas.microsoft.com/office/powerpoint/2010/main" val="1088952976"/>
              </p:ext>
            </p:extLst>
          </p:nvPr>
        </p:nvGraphicFramePr>
        <p:xfrm>
          <a:off x="0" y="57150"/>
          <a:ext cx="9143998" cy="4823460"/>
        </p:xfrm>
        <a:graphic>
          <a:graphicData uri="http://schemas.openxmlformats.org/drawingml/2006/table">
            <a:tbl>
              <a:tblPr firstRow="1" bandRow="1">
                <a:tableStyleId>{2D5ABB26-0587-4C30-8999-92F81FD0307C}</a:tableStyleId>
              </a:tblPr>
              <a:tblGrid>
                <a:gridCol w="3804401">
                  <a:extLst>
                    <a:ext uri="{9D8B030D-6E8A-4147-A177-3AD203B41FA5}">
                      <a16:colId xmlns:a16="http://schemas.microsoft.com/office/drawing/2014/main" val="3230285345"/>
                    </a:ext>
                  </a:extLst>
                </a:gridCol>
                <a:gridCol w="2782377">
                  <a:extLst>
                    <a:ext uri="{9D8B030D-6E8A-4147-A177-3AD203B41FA5}">
                      <a16:colId xmlns:a16="http://schemas.microsoft.com/office/drawing/2014/main" val="173111236"/>
                    </a:ext>
                  </a:extLst>
                </a:gridCol>
                <a:gridCol w="2557220">
                  <a:extLst>
                    <a:ext uri="{9D8B030D-6E8A-4147-A177-3AD203B41FA5}">
                      <a16:colId xmlns:a16="http://schemas.microsoft.com/office/drawing/2014/main" val="1921840941"/>
                    </a:ext>
                  </a:extLst>
                </a:gridCol>
              </a:tblGrid>
              <a:tr h="4823460">
                <a:tc>
                  <a:txBody>
                    <a:bodyPr/>
                    <a:lstStyle/>
                    <a:p>
                      <a:pPr algn="just"/>
                      <a:r>
                        <a:rPr lang="fr-FR" sz="2800" b="0" i="0" u="none" strike="noStrike" kern="1200" baseline="0" dirty="0" err="1">
                          <a:solidFill>
                            <a:schemeClr val="tx1"/>
                          </a:solidFill>
                          <a:latin typeface="Coptic1" pitchFamily="2" charset="0"/>
                          <a:ea typeface="+mn-ea"/>
                          <a:cs typeface="+mn-cs"/>
                        </a:rPr>
                        <a:t>Pireferhemi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etjor</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n~n</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e~tauvwt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harof</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v~ref</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isswou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ouon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niben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nohem</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n~tououjai</a:t>
                      </a:r>
                      <a:r>
                        <a:rPr lang="fr-FR" sz="2800" b="0" i="0" u="none" strike="noStrike" kern="1200" baseline="0" dirty="0">
                          <a:solidFill>
                            <a:schemeClr val="tx1"/>
                          </a:solidFill>
                          <a:latin typeface="Coptic1" pitchFamily="2" charset="0"/>
                          <a:ea typeface="+mn-ea"/>
                          <a:cs typeface="+mn-cs"/>
                        </a:rPr>
                        <a:t>.</a:t>
                      </a:r>
                    </a:p>
                    <a:p>
                      <a:pPr algn="just"/>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tekmet</a:t>
                      </a:r>
                      <a:r>
                        <a:rPr lang="fr-FR" sz="2800" b="0" i="0" u="none" strike="noStrike" kern="1200" baseline="0" dirty="0">
                          <a:solidFill>
                            <a:schemeClr val="tx1"/>
                          </a:solidFill>
                          <a:latin typeface="Coptic1" pitchFamily="2" charset="0"/>
                          <a:ea typeface="+mn-ea"/>
                          <a:cs typeface="+mn-cs"/>
                        </a:rPr>
                        <a:t>,~r/</a:t>
                      </a:r>
                      <a:r>
                        <a:rPr lang="fr-FR" sz="2800" b="0" i="0" u="none" strike="noStrike" kern="1200" baseline="0" dirty="0" err="1">
                          <a:solidFill>
                            <a:schemeClr val="tx1"/>
                          </a:solidFill>
                          <a:latin typeface="Coptic1" pitchFamily="2" charset="0"/>
                          <a:ea typeface="+mn-ea"/>
                          <a:cs typeface="+mn-cs"/>
                        </a:rPr>
                        <a:t>ctoc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akcob</a:t>
                      </a:r>
                      <a:r>
                        <a:rPr lang="fr-FR" sz="2800" b="0" i="0" u="none" strike="noStrike" kern="1200" baseline="0" dirty="0">
                          <a:solidFill>
                            <a:schemeClr val="tx1"/>
                          </a:solidFill>
                          <a:latin typeface="Coptic1" pitchFamily="2" charset="0"/>
                          <a:ea typeface="+mn-ea"/>
                          <a:cs typeface="+mn-cs"/>
                        </a:rPr>
                        <a:t>] nan </a:t>
                      </a:r>
                      <a:r>
                        <a:rPr lang="fr-FR" sz="2800" b="0" i="0" u="none" strike="noStrike" kern="1200" baseline="0" dirty="0" err="1">
                          <a:solidFill>
                            <a:schemeClr val="tx1"/>
                          </a:solidFill>
                          <a:latin typeface="Coptic1" pitchFamily="2" charset="0"/>
                          <a:ea typeface="+mn-ea"/>
                          <a:cs typeface="+mn-cs"/>
                        </a:rPr>
                        <a:t>m~pie~jwrh</a:t>
                      </a:r>
                      <a:r>
                        <a:rPr lang="fr-FR" sz="2800" b="0" i="0" u="none" strike="noStrike" kern="1200" baseline="0" dirty="0">
                          <a:solidFill>
                            <a:schemeClr val="tx1"/>
                          </a:solidFill>
                          <a:latin typeface="Coptic1" pitchFamily="2" charset="0"/>
                          <a:ea typeface="+mn-ea"/>
                          <a:cs typeface="+mn-cs"/>
                        </a:rPr>
                        <a:t>: </a:t>
                      </a:r>
                      <a:r>
                        <a:rPr lang="fi-FI" sz="2800" b="0" i="0" u="none" strike="noStrike" kern="1200" baseline="0" dirty="0">
                          <a:solidFill>
                            <a:schemeClr val="tx1"/>
                          </a:solidFill>
                          <a:latin typeface="Coptic1" pitchFamily="2" charset="0"/>
                          <a:ea typeface="+mn-ea"/>
                          <a:cs typeface="+mn-cs"/>
                        </a:rPr>
                        <a:t>arih~mot nan m~paie~hoou: </a:t>
                      </a:r>
                      <a:r>
                        <a:rPr lang="fr-FR" sz="2800" b="0" i="0" u="none" strike="noStrike" kern="1200" baseline="0" dirty="0" err="1">
                          <a:solidFill>
                            <a:schemeClr val="tx1"/>
                          </a:solidFill>
                          <a:latin typeface="Coptic1" pitchFamily="2" charset="0"/>
                          <a:ea typeface="+mn-ea"/>
                          <a:cs typeface="+mn-cs"/>
                        </a:rPr>
                        <a:t>e~noi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n~a~ynobi</a:t>
                      </a:r>
                      <a:r>
                        <a:rPr lang="fr-FR" sz="2800" b="0" i="0" u="none" strike="noStrike" kern="1200" baseline="0" dirty="0">
                          <a:solidFill>
                            <a:schemeClr val="tx1"/>
                          </a:solidFill>
                          <a:latin typeface="Coptic1" pitchFamily="2" charset="0"/>
                          <a:ea typeface="+mn-ea"/>
                          <a:cs typeface="+mn-cs"/>
                        </a:rPr>
                        <a:t>.</a:t>
                      </a:r>
                      <a:endParaRPr lang="fr-FR" sz="2800" dirty="0">
                        <a:latin typeface="Coptic1" pitchFamily="2" charset="0"/>
                      </a:endParaRPr>
                    </a:p>
                  </a:txBody>
                  <a:tcPr marT="34290" marB="34290"/>
                </a:tc>
                <a:tc>
                  <a:txBody>
                    <a:bodyPr/>
                    <a:lstStyle/>
                    <a:p>
                      <a:pPr algn="just"/>
                      <a:r>
                        <a:rPr lang="fr-FR" sz="2400" b="0" i="0" u="none" strike="noStrike" kern="1200" baseline="0" dirty="0">
                          <a:solidFill>
                            <a:schemeClr val="tx1"/>
                          </a:solidFill>
                          <a:latin typeface="+mn-lt"/>
                          <a:ea typeface="+mn-ea"/>
                          <a:cs typeface="+mn-cs"/>
                        </a:rPr>
                        <a:t>Puissant guide pour ceux, qui ont recours à Lui, toi qui désire, que chacun soit sauvé.</a:t>
                      </a:r>
                    </a:p>
                    <a:p>
                      <a:pPr algn="just"/>
                      <a:endParaRPr lang="fr-FR" sz="2400" b="0" i="0" u="none" strike="noStrike" kern="1200" baseline="0" dirty="0">
                        <a:solidFill>
                          <a:schemeClr val="tx1"/>
                        </a:solidFill>
                        <a:latin typeface="+mn-lt"/>
                        <a:ea typeface="+mn-ea"/>
                        <a:cs typeface="+mn-cs"/>
                      </a:endParaRP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Par Ta bonté, Tu as fait passer la nuit.  Donne-nous de traverser, ce jour sans péché.</a:t>
                      </a:r>
                      <a:endParaRPr lang="fr-FR" sz="24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المدبر القوي، للملتجئين،</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المتشوق لخلاص، ونجاة</a:t>
                      </a:r>
                    </a:p>
                    <a:p>
                      <a:pPr algn="just" rtl="1"/>
                      <a:r>
                        <a:rPr lang="ar-EG" sz="2800" b="0" i="0" u="none" strike="noStrike" kern="1200" baseline="0" dirty="0">
                          <a:solidFill>
                            <a:schemeClr val="tx1"/>
                          </a:solidFill>
                          <a:latin typeface="+mn-lt"/>
                          <a:ea typeface="+mn-ea"/>
                          <a:cs typeface="+mn-cs"/>
                        </a:rPr>
                        <a:t>كل أحد.</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بصلاحك هيأت، لنا الليل،</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انعم لنا بهذا اليوم، ونحن</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بغير خطية.</a:t>
                      </a:r>
                      <a:endParaRPr lang="fr-FR" sz="2800" dirty="0"/>
                    </a:p>
                  </a:txBody>
                  <a:tcPr marT="34290" marB="34290"/>
                </a:tc>
                <a:extLst>
                  <a:ext uri="{0D108BD9-81ED-4DB2-BD59-A6C34878D82A}">
                    <a16:rowId xmlns:a16="http://schemas.microsoft.com/office/drawing/2014/main" val="3887460910"/>
                  </a:ext>
                </a:extLst>
              </a:tr>
            </a:tbl>
          </a:graphicData>
        </a:graphic>
      </p:graphicFrame>
    </p:spTree>
    <p:extLst>
      <p:ext uri="{BB962C8B-B14F-4D97-AF65-F5344CB8AC3E}">
        <p14:creationId xmlns:p14="http://schemas.microsoft.com/office/powerpoint/2010/main" val="3957580050"/>
      </p:ext>
    </p:extLst>
  </p:cSld>
  <p:clrMapOvr>
    <a:masterClrMapping/>
  </p:clrMapOvr>
  <p:transition/>
</p:sld>
</file>

<file path=ppt/slides/slide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11">
            <a:hlinkClick r:id="rId2" action="ppaction://hlinksldjump" highlightClick="1"/>
            <a:extLst>
              <a:ext uri="{FF2B5EF4-FFF2-40B4-BE49-F238E27FC236}">
                <a16:creationId xmlns:a16="http://schemas.microsoft.com/office/drawing/2014/main" id="{E269C6DE-B3F2-41B3-AFE2-1D5AF9C859BE}"/>
              </a:ext>
            </a:extLst>
          </p:cNvPr>
          <p:cNvSpPr/>
          <p:nvPr/>
        </p:nvSpPr>
        <p:spPr bwMode="auto">
          <a:xfrm>
            <a:off x="5041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CD64360F-0194-449B-BD3E-E9E0D00BBA8A}"/>
              </a:ext>
            </a:extLst>
          </p:cNvPr>
          <p:cNvGraphicFramePr>
            <a:graphicFrameLocks noGrp="1"/>
          </p:cNvGraphicFramePr>
          <p:nvPr>
            <p:extLst>
              <p:ext uri="{D42A27DB-BD31-4B8C-83A1-F6EECF244321}">
                <p14:modId xmlns:p14="http://schemas.microsoft.com/office/powerpoint/2010/main" val="1591138345"/>
              </p:ext>
            </p:extLst>
          </p:nvPr>
        </p:nvGraphicFramePr>
        <p:xfrm>
          <a:off x="0" y="39323"/>
          <a:ext cx="9144000" cy="4932727"/>
        </p:xfrm>
        <a:graphic>
          <a:graphicData uri="http://schemas.openxmlformats.org/drawingml/2006/table">
            <a:tbl>
              <a:tblPr firstRow="1" bandRow="1">
                <a:tableStyleId>{2D5ABB26-0587-4C30-8999-92F81FD0307C}</a:tableStyleId>
              </a:tblPr>
              <a:tblGrid>
                <a:gridCol w="3581400">
                  <a:extLst>
                    <a:ext uri="{9D8B030D-6E8A-4147-A177-3AD203B41FA5}">
                      <a16:colId xmlns:a16="http://schemas.microsoft.com/office/drawing/2014/main" val="3230285345"/>
                    </a:ext>
                  </a:extLst>
                </a:gridCol>
                <a:gridCol w="3117850">
                  <a:extLst>
                    <a:ext uri="{9D8B030D-6E8A-4147-A177-3AD203B41FA5}">
                      <a16:colId xmlns:a16="http://schemas.microsoft.com/office/drawing/2014/main" val="173111236"/>
                    </a:ext>
                  </a:extLst>
                </a:gridCol>
                <a:gridCol w="2444750">
                  <a:extLst>
                    <a:ext uri="{9D8B030D-6E8A-4147-A177-3AD203B41FA5}">
                      <a16:colId xmlns:a16="http://schemas.microsoft.com/office/drawing/2014/main" val="1921840941"/>
                    </a:ext>
                  </a:extLst>
                </a:gridCol>
              </a:tblGrid>
              <a:tr h="4932727">
                <a:tc>
                  <a:txBody>
                    <a:bodyPr/>
                    <a:lstStyle/>
                    <a:p>
                      <a:pPr algn="just"/>
                      <a:r>
                        <a:rPr lang="fr-FR" sz="2800" b="0" i="0" u="none" strike="noStrike" kern="1200" baseline="0" dirty="0" err="1">
                          <a:solidFill>
                            <a:schemeClr val="tx1"/>
                          </a:solidFill>
                          <a:latin typeface="Coptic1" pitchFamily="2" charset="0"/>
                          <a:ea typeface="+mn-ea"/>
                          <a:cs typeface="+mn-cs"/>
                        </a:rPr>
                        <a:t>Eyrenerp~emp~sa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e~fai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n~nenjij</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e~p~swi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harok</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m~pekm~yo</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wric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jwnt</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mokmek</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e~fhwou</a:t>
                      </a:r>
                      <a:r>
                        <a:rPr lang="fr-FR" sz="2800" b="0" i="0" u="none" strike="noStrike" kern="1200" baseline="0" dirty="0">
                          <a:solidFill>
                            <a:schemeClr val="tx1"/>
                          </a:solidFill>
                          <a:latin typeface="Coptic1" pitchFamily="2" charset="0"/>
                          <a:ea typeface="+mn-ea"/>
                          <a:cs typeface="+mn-cs"/>
                        </a:rPr>
                        <a:t>.</a:t>
                      </a:r>
                    </a:p>
                    <a:p>
                      <a:pPr algn="just"/>
                      <a:endParaRPr lang="fr-FR" sz="1400" b="0" i="0" u="none" strike="noStrike" kern="1200" baseline="0" dirty="0">
                        <a:solidFill>
                          <a:schemeClr val="tx1"/>
                        </a:solidFill>
                        <a:latin typeface="Coptic1" pitchFamily="2" charset="0"/>
                        <a:ea typeface="+mn-ea"/>
                        <a:cs typeface="+mn-cs"/>
                      </a:endParaRPr>
                    </a:p>
                    <a:p>
                      <a:pPr algn="just"/>
                      <a:endParaRPr lang="fr-FR" sz="1400" b="0" i="0" u="none" strike="noStrike" kern="1200" baseline="0" dirty="0">
                        <a:solidFill>
                          <a:schemeClr val="tx1"/>
                        </a:solidFill>
                        <a:latin typeface="Coptic1" pitchFamily="2" charset="0"/>
                        <a:ea typeface="+mn-ea"/>
                        <a:cs typeface="+mn-cs"/>
                      </a:endParaRPr>
                    </a:p>
                    <a:p>
                      <a:pPr algn="just"/>
                      <a:r>
                        <a:rPr lang="fi-FI" sz="2800" b="0" i="0" u="none" strike="noStrike" kern="1200" baseline="0" dirty="0">
                          <a:solidFill>
                            <a:schemeClr val="tx1"/>
                          </a:solidFill>
                          <a:latin typeface="Coptic1" pitchFamily="2" charset="0"/>
                          <a:ea typeface="+mn-ea"/>
                          <a:cs typeface="+mn-cs"/>
                        </a:rPr>
                        <a:t>Qen tai hana~tooui~:</a:t>
                      </a:r>
                    </a:p>
                    <a:p>
                      <a:pPr algn="just"/>
                      <a:r>
                        <a:rPr lang="fr-FR" sz="2800" b="0" i="0" u="none" strike="noStrike" kern="1200" baseline="0" dirty="0" err="1">
                          <a:solidFill>
                            <a:schemeClr val="tx1"/>
                          </a:solidFill>
                          <a:latin typeface="Coptic1" pitchFamily="2" charset="0"/>
                          <a:ea typeface="+mn-ea"/>
                          <a:cs typeface="+mn-cs"/>
                        </a:rPr>
                        <a:t>coutwn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nenmwit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e~qoun</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nenmwit</a:t>
                      </a:r>
                      <a:r>
                        <a:rPr lang="fr-FR" sz="2800" b="0" i="0" u="none" strike="noStrike" kern="1200" baseline="0" dirty="0">
                          <a:solidFill>
                            <a:schemeClr val="tx1"/>
                          </a:solidFill>
                          <a:latin typeface="Coptic1" pitchFamily="2" charset="0"/>
                          <a:ea typeface="+mn-ea"/>
                          <a:cs typeface="+mn-cs"/>
                        </a:rPr>
                        <a:t> </a:t>
                      </a:r>
                    </a:p>
                    <a:p>
                      <a:pPr algn="just"/>
                      <a:r>
                        <a:rPr lang="fr-FR" sz="2800" b="0" i="0" u="none" strike="noStrike" kern="1200" baseline="0" dirty="0" err="1">
                          <a:solidFill>
                            <a:schemeClr val="tx1"/>
                          </a:solidFill>
                          <a:latin typeface="Coptic1" pitchFamily="2" charset="0"/>
                          <a:ea typeface="+mn-ea"/>
                          <a:cs typeface="+mn-cs"/>
                        </a:rPr>
                        <a:t>e~bol</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p~ounof</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tekc~kep</a:t>
                      </a:r>
                      <a:r>
                        <a:rPr lang="fr-FR" sz="2800" b="0" i="0" u="none" strike="noStrike" kern="1200" baseline="0" dirty="0">
                          <a:solidFill>
                            <a:schemeClr val="tx1"/>
                          </a:solidFill>
                          <a:latin typeface="Coptic1" pitchFamily="2" charset="0"/>
                          <a:ea typeface="+mn-ea"/>
                          <a:cs typeface="+mn-cs"/>
                        </a:rPr>
                        <a:t>/.</a:t>
                      </a:r>
                      <a:endParaRPr lang="fr-FR" sz="2800" dirty="0">
                        <a:latin typeface="Coptic1" pitchFamily="2" charset="0"/>
                      </a:endParaRPr>
                    </a:p>
                  </a:txBody>
                  <a:tcPr marT="34290" marB="34290"/>
                </a:tc>
                <a:tc>
                  <a:txBody>
                    <a:bodyPr/>
                    <a:lstStyle/>
                    <a:p>
                      <a:pPr algn="just"/>
                      <a:r>
                        <a:rPr lang="fr-FR" sz="2400" b="0" i="0" u="none" strike="noStrike" kern="1200" baseline="0" dirty="0">
                          <a:solidFill>
                            <a:schemeClr val="tx1"/>
                          </a:solidFill>
                          <a:latin typeface="+mn-lt"/>
                          <a:ea typeface="+mn-ea"/>
                          <a:cs typeface="+mn-cs"/>
                        </a:rPr>
                        <a:t>Afin que nous soyons dignes, de lever les mains vers Toi. Que nous soyons devant Toi, sans colère ni mauvaises pensées.</a:t>
                      </a:r>
                    </a:p>
                    <a:p>
                      <a:pPr algn="just"/>
                      <a:endParaRPr lang="fr-FR" sz="1200" b="0" i="0" u="none" strike="noStrike" kern="1200" baseline="0" dirty="0">
                        <a:solidFill>
                          <a:schemeClr val="tx1"/>
                        </a:solidFill>
                        <a:latin typeface="+mn-lt"/>
                        <a:ea typeface="+mn-ea"/>
                        <a:cs typeface="+mn-cs"/>
                      </a:endParaRPr>
                    </a:p>
                    <a:p>
                      <a:pPr algn="just"/>
                      <a:endParaRPr lang="fr-FR" sz="16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En cette aurore aplanis, les chemins qui nous font venir, et ceux qui nous font partir, et ce dans la joie de Ta protection.</a:t>
                      </a:r>
                      <a:endParaRPr lang="fr-FR" sz="24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لنستحق أن نرفع، أيدينا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اليك، أمامك بغير غضب، ولا</a:t>
                      </a:r>
                    </a:p>
                    <a:p>
                      <a:pPr algn="just" rtl="1"/>
                      <a:r>
                        <a:rPr lang="ar-EG" sz="2800" b="0" i="0" u="none" strike="noStrike" kern="1200" baseline="0" dirty="0">
                          <a:solidFill>
                            <a:schemeClr val="tx1"/>
                          </a:solidFill>
                          <a:latin typeface="+mn-lt"/>
                          <a:ea typeface="+mn-ea"/>
                          <a:cs typeface="+mn-cs"/>
                        </a:rPr>
                        <a:t>فكر ردئ.</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0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في هذا السحر، سهل</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طرقنا، الداخلية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والخارجية،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بسترك المفرح.</a:t>
                      </a:r>
                      <a:endParaRPr lang="fr-FR" sz="28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3887460910"/>
                  </a:ext>
                </a:extLst>
              </a:tr>
            </a:tbl>
          </a:graphicData>
        </a:graphic>
      </p:graphicFrame>
    </p:spTree>
    <p:extLst>
      <p:ext uri="{BB962C8B-B14F-4D97-AF65-F5344CB8AC3E}">
        <p14:creationId xmlns:p14="http://schemas.microsoft.com/office/powerpoint/2010/main" val="536167742"/>
      </p:ext>
    </p:extLst>
  </p:cSld>
  <p:clrMapOvr>
    <a:masterClrMapping/>
  </p:clrMapOvr>
  <p:transition/>
</p:sld>
</file>

<file path=ppt/slides/slide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11">
            <a:hlinkClick r:id="rId2" action="ppaction://hlinksldjump" highlightClick="1"/>
            <a:extLst>
              <a:ext uri="{FF2B5EF4-FFF2-40B4-BE49-F238E27FC236}">
                <a16:creationId xmlns:a16="http://schemas.microsoft.com/office/drawing/2014/main" id="{E269C6DE-B3F2-41B3-AFE2-1D5AF9C859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CD64360F-0194-449B-BD3E-E9E0D00BBA8A}"/>
              </a:ext>
            </a:extLst>
          </p:cNvPr>
          <p:cNvGraphicFramePr>
            <a:graphicFrameLocks noGrp="1"/>
          </p:cNvGraphicFramePr>
          <p:nvPr>
            <p:extLst>
              <p:ext uri="{D42A27DB-BD31-4B8C-83A1-F6EECF244321}">
                <p14:modId xmlns:p14="http://schemas.microsoft.com/office/powerpoint/2010/main" val="1218766243"/>
              </p:ext>
            </p:extLst>
          </p:nvPr>
        </p:nvGraphicFramePr>
        <p:xfrm>
          <a:off x="0" y="15240"/>
          <a:ext cx="9144000" cy="5086350"/>
        </p:xfrm>
        <a:graphic>
          <a:graphicData uri="http://schemas.openxmlformats.org/drawingml/2006/table">
            <a:tbl>
              <a:tblPr firstRow="1" bandRow="1">
                <a:tableStyleId>{2D5ABB26-0587-4C30-8999-92F81FD0307C}</a:tableStyleId>
              </a:tblPr>
              <a:tblGrid>
                <a:gridCol w="3385226">
                  <a:extLst>
                    <a:ext uri="{9D8B030D-6E8A-4147-A177-3AD203B41FA5}">
                      <a16:colId xmlns:a16="http://schemas.microsoft.com/office/drawing/2014/main" val="3230285345"/>
                    </a:ext>
                  </a:extLst>
                </a:gridCol>
                <a:gridCol w="3396574">
                  <a:extLst>
                    <a:ext uri="{9D8B030D-6E8A-4147-A177-3AD203B41FA5}">
                      <a16:colId xmlns:a16="http://schemas.microsoft.com/office/drawing/2014/main" val="173111236"/>
                    </a:ext>
                  </a:extLst>
                </a:gridCol>
                <a:gridCol w="2362200">
                  <a:extLst>
                    <a:ext uri="{9D8B030D-6E8A-4147-A177-3AD203B41FA5}">
                      <a16:colId xmlns:a16="http://schemas.microsoft.com/office/drawing/2014/main" val="1921840941"/>
                    </a:ext>
                  </a:extLst>
                </a:gridCol>
              </a:tblGrid>
              <a:tr h="5086350">
                <a:tc>
                  <a:txBody>
                    <a:bodyPr/>
                    <a:lstStyle/>
                    <a:p>
                      <a:pPr algn="just"/>
                      <a:r>
                        <a:rPr lang="fr-FR" sz="2800" b="0" i="0" u="none" strike="noStrike" kern="1200" baseline="0" dirty="0" err="1">
                          <a:solidFill>
                            <a:schemeClr val="tx1"/>
                          </a:solidFill>
                          <a:latin typeface="Coptic1" pitchFamily="2" charset="0"/>
                          <a:ea typeface="+mn-ea"/>
                          <a:cs typeface="+mn-cs"/>
                        </a:rPr>
                        <a:t>E~yrenjw</a:t>
                      </a:r>
                      <a:r>
                        <a:rPr lang="fr-FR" sz="2800" b="0" i="0" u="none" strike="noStrike" kern="1200" baseline="0" dirty="0">
                          <a:solidFill>
                            <a:schemeClr val="tx1"/>
                          </a:solidFill>
                          <a:latin typeface="Coptic1" pitchFamily="2" charset="0"/>
                          <a:ea typeface="+mn-ea"/>
                          <a:cs typeface="+mn-cs"/>
                        </a:rPr>
                        <a:t> </a:t>
                      </a:r>
                    </a:p>
                    <a:p>
                      <a:pPr algn="just"/>
                      <a:r>
                        <a:rPr lang="fr-FR" sz="2800" b="0" i="0" u="none" strike="noStrike" kern="1200" baseline="0" dirty="0" err="1">
                          <a:solidFill>
                            <a:schemeClr val="tx1"/>
                          </a:solidFill>
                          <a:latin typeface="Coptic1" pitchFamily="2" charset="0"/>
                          <a:ea typeface="+mn-ea"/>
                          <a:cs typeface="+mn-cs"/>
                        </a:rPr>
                        <a:t>n~tekmeym</a:t>
                      </a:r>
                      <a:r>
                        <a:rPr lang="fr-FR" sz="2800" b="0" i="0" u="none" strike="noStrike" kern="1200" baseline="0" dirty="0">
                          <a:solidFill>
                            <a:schemeClr val="tx1"/>
                          </a:solidFill>
                          <a:latin typeface="Coptic1" pitchFamily="2" charset="0"/>
                          <a:ea typeface="+mn-ea"/>
                          <a:cs typeface="+mn-cs"/>
                        </a:rPr>
                        <a:t>/i:</a:t>
                      </a:r>
                    </a:p>
                    <a:p>
                      <a:pPr algn="just"/>
                      <a:r>
                        <a:rPr lang="fr-FR" sz="2800" b="0" i="0" u="none" strike="noStrike" kern="1200" baseline="0" dirty="0" err="1">
                          <a:solidFill>
                            <a:schemeClr val="tx1"/>
                          </a:solidFill>
                          <a:latin typeface="Coptic1" pitchFamily="2" charset="0"/>
                          <a:ea typeface="+mn-ea"/>
                          <a:cs typeface="+mn-cs"/>
                        </a:rPr>
                        <a:t>n~e~hoou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niben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n~tenhwc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e~tekjom</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Dauid</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pip~rov</a:t>
                      </a:r>
                      <a:r>
                        <a:rPr lang="fr-FR" sz="2800" b="0" i="0" u="none" strike="noStrike" kern="1200" baseline="0" dirty="0">
                          <a:solidFill>
                            <a:schemeClr val="tx1"/>
                          </a:solidFill>
                          <a:latin typeface="Coptic1" pitchFamily="2" charset="0"/>
                          <a:ea typeface="+mn-ea"/>
                          <a:cs typeface="+mn-cs"/>
                        </a:rPr>
                        <a:t>/t/c.</a:t>
                      </a:r>
                    </a:p>
                    <a:p>
                      <a:pPr algn="just"/>
                      <a:endParaRPr lang="fr-FR" sz="20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a:solidFill>
                            <a:schemeClr val="tx1"/>
                          </a:solidFill>
                          <a:latin typeface="Coptic1" pitchFamily="2" charset="0"/>
                          <a:ea typeface="+mn-ea"/>
                          <a:cs typeface="+mn-cs"/>
                        </a:rPr>
                        <a:t>Je </a:t>
                      </a:r>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tekhir</a:t>
                      </a:r>
                      <a:r>
                        <a:rPr lang="fr-FR" sz="2800" b="0" i="0" u="none" strike="noStrike" kern="1200" baseline="0" dirty="0">
                          <a:solidFill>
                            <a:schemeClr val="tx1"/>
                          </a:solidFill>
                          <a:latin typeface="Coptic1" pitchFamily="2" charset="0"/>
                          <a:ea typeface="+mn-ea"/>
                          <a:cs typeface="+mn-cs"/>
                        </a:rPr>
                        <a:t>/n/ </a:t>
                      </a:r>
                      <a:r>
                        <a:rPr lang="fr-FR" sz="2800" b="0" i="0" u="none" strike="noStrike" kern="1200" baseline="0" dirty="0" err="1">
                          <a:solidFill>
                            <a:schemeClr val="tx1"/>
                          </a:solidFill>
                          <a:latin typeface="Coptic1" pitchFamily="2" charset="0"/>
                          <a:ea typeface="+mn-ea"/>
                          <a:cs typeface="+mn-cs"/>
                        </a:rPr>
                        <a:t>P,#c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Penc#w#r</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a~nenkot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antwoun</a:t>
                      </a:r>
                      <a:r>
                        <a:rPr lang="fr-FR" sz="2800" b="0" i="0" u="none" strike="noStrike" kern="1200" baseline="0" dirty="0">
                          <a:solidFill>
                            <a:schemeClr val="tx1"/>
                          </a:solidFill>
                          <a:latin typeface="Coptic1" pitchFamily="2" charset="0"/>
                          <a:ea typeface="+mn-ea"/>
                          <a:cs typeface="+mn-cs"/>
                        </a:rPr>
                        <a:t>: je </a:t>
                      </a:r>
                      <a:r>
                        <a:rPr lang="fr-FR" sz="2800" b="0" i="0" u="none" strike="noStrike" kern="1200" baseline="0" dirty="0" err="1">
                          <a:solidFill>
                            <a:schemeClr val="tx1"/>
                          </a:solidFill>
                          <a:latin typeface="Coptic1" pitchFamily="2" charset="0"/>
                          <a:ea typeface="+mn-ea"/>
                          <a:cs typeface="+mn-cs"/>
                        </a:rPr>
                        <a:t>a~nerhelpic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e~rok</a:t>
                      </a:r>
                      <a:r>
                        <a:rPr lang="fr-FR" sz="2800" b="0" i="0" u="none" strike="noStrike" kern="1200" baseline="0" dirty="0">
                          <a:solidFill>
                            <a:schemeClr val="tx1"/>
                          </a:solidFill>
                          <a:latin typeface="Coptic1" pitchFamily="2" charset="0"/>
                          <a:ea typeface="+mn-ea"/>
                          <a:cs typeface="+mn-cs"/>
                        </a:rPr>
                        <a:t>.</a:t>
                      </a:r>
                      <a:endParaRPr lang="fr-FR" sz="2800" dirty="0">
                        <a:latin typeface="Coptic1" pitchFamily="2" charset="0"/>
                      </a:endParaRPr>
                    </a:p>
                  </a:txBody>
                  <a:tcPr marT="34290" marB="34290"/>
                </a:tc>
                <a:tc>
                  <a:txBody>
                    <a:bodyPr/>
                    <a:lstStyle/>
                    <a:p>
                      <a:pPr algn="just"/>
                      <a:r>
                        <a:rPr lang="fr-FR" sz="2400" b="0" i="0" u="none" strike="noStrike" kern="1200" baseline="0" dirty="0">
                          <a:solidFill>
                            <a:schemeClr val="tx1"/>
                          </a:solidFill>
                          <a:latin typeface="+mn-lt"/>
                          <a:ea typeface="+mn-ea"/>
                          <a:cs typeface="+mn-cs"/>
                        </a:rPr>
                        <a:t>Pour que nous proclamions, Ta justice chaque jour, et que nous louions Ta puissance, avec le prophète David.</a:t>
                      </a:r>
                    </a:p>
                    <a:p>
                      <a:pPr algn="just"/>
                      <a:endParaRPr lang="fr-FR" sz="2000" b="0" i="0" u="none" strike="noStrike" kern="1200" baseline="0" dirty="0">
                        <a:solidFill>
                          <a:schemeClr val="tx1"/>
                        </a:solidFill>
                        <a:latin typeface="+mn-lt"/>
                        <a:ea typeface="+mn-ea"/>
                        <a:cs typeface="+mn-cs"/>
                      </a:endParaRPr>
                    </a:p>
                    <a:p>
                      <a:pPr algn="just"/>
                      <a:endParaRPr lang="fr-FR" sz="20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En disant : dans Ta paix, ô Christ notre Sauveur, nous nous sommes endormis et levés, car Tu es notre espérance.</a:t>
                      </a:r>
                      <a:endParaRPr lang="fr-FR" sz="24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لننطق بعدلك، كل يوم،</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ونمجد قوتك، مع داود</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النبي.</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قائلين بسلامك، أيها</a:t>
                      </a:r>
                    </a:p>
                    <a:p>
                      <a:pPr algn="just" rtl="1"/>
                      <a:r>
                        <a:rPr lang="ar-EG" sz="2800" b="0" i="0" u="none" strike="noStrike" kern="1200" baseline="0" dirty="0">
                          <a:solidFill>
                            <a:schemeClr val="tx1"/>
                          </a:solidFill>
                          <a:latin typeface="+mn-lt"/>
                          <a:ea typeface="+mn-ea"/>
                          <a:cs typeface="+mn-cs"/>
                        </a:rPr>
                        <a:t>المسيح مخلصنا، رقدنا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وقمنا، لأننا توكلنا عليك.</a:t>
                      </a:r>
                      <a:endParaRPr lang="fr-FR" sz="2800" dirty="0"/>
                    </a:p>
                  </a:txBody>
                  <a:tcPr marT="34290" marB="34290"/>
                </a:tc>
                <a:extLst>
                  <a:ext uri="{0D108BD9-81ED-4DB2-BD59-A6C34878D82A}">
                    <a16:rowId xmlns:a16="http://schemas.microsoft.com/office/drawing/2014/main" val="3887460910"/>
                  </a:ext>
                </a:extLst>
              </a:tr>
            </a:tbl>
          </a:graphicData>
        </a:graphic>
      </p:graphicFrame>
    </p:spTree>
    <p:extLst>
      <p:ext uri="{BB962C8B-B14F-4D97-AF65-F5344CB8AC3E}">
        <p14:creationId xmlns:p14="http://schemas.microsoft.com/office/powerpoint/2010/main" val="4025735869"/>
      </p:ext>
    </p:extLst>
  </p:cSld>
  <p:clrMapOvr>
    <a:masterClrMapping/>
  </p:clrMapOvr>
  <p:transition/>
</p:sld>
</file>

<file path=ppt/slides/slide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11">
            <a:hlinkClick r:id="rId2" action="ppaction://hlinksldjump" highlightClick="1"/>
            <a:extLst>
              <a:ext uri="{FF2B5EF4-FFF2-40B4-BE49-F238E27FC236}">
                <a16:creationId xmlns:a16="http://schemas.microsoft.com/office/drawing/2014/main" id="{E269C6DE-B3F2-41B3-AFE2-1D5AF9C859BE}"/>
              </a:ext>
            </a:extLst>
          </p:cNvPr>
          <p:cNvSpPr/>
          <p:nvPr/>
        </p:nvSpPr>
        <p:spPr bwMode="auto">
          <a:xfrm>
            <a:off x="12001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CD64360F-0194-449B-BD3E-E9E0D00BBA8A}"/>
              </a:ext>
            </a:extLst>
          </p:cNvPr>
          <p:cNvGraphicFramePr>
            <a:graphicFrameLocks noGrp="1"/>
          </p:cNvGraphicFramePr>
          <p:nvPr>
            <p:extLst>
              <p:ext uri="{D42A27DB-BD31-4B8C-83A1-F6EECF244321}">
                <p14:modId xmlns:p14="http://schemas.microsoft.com/office/powerpoint/2010/main" val="2247577463"/>
              </p:ext>
            </p:extLst>
          </p:nvPr>
        </p:nvGraphicFramePr>
        <p:xfrm>
          <a:off x="0" y="57150"/>
          <a:ext cx="9144000" cy="4584700"/>
        </p:xfrm>
        <a:graphic>
          <a:graphicData uri="http://schemas.openxmlformats.org/drawingml/2006/table">
            <a:tbl>
              <a:tblPr firstRow="1" bandRow="1">
                <a:tableStyleId>{2D5ABB26-0587-4C30-8999-92F81FD0307C}</a:tableStyleId>
              </a:tblPr>
              <a:tblGrid>
                <a:gridCol w="3505200">
                  <a:extLst>
                    <a:ext uri="{9D8B030D-6E8A-4147-A177-3AD203B41FA5}">
                      <a16:colId xmlns:a16="http://schemas.microsoft.com/office/drawing/2014/main" val="3230285345"/>
                    </a:ext>
                  </a:extLst>
                </a:gridCol>
                <a:gridCol w="3081580">
                  <a:extLst>
                    <a:ext uri="{9D8B030D-6E8A-4147-A177-3AD203B41FA5}">
                      <a16:colId xmlns:a16="http://schemas.microsoft.com/office/drawing/2014/main" val="173111236"/>
                    </a:ext>
                  </a:extLst>
                </a:gridCol>
                <a:gridCol w="2557220">
                  <a:extLst>
                    <a:ext uri="{9D8B030D-6E8A-4147-A177-3AD203B41FA5}">
                      <a16:colId xmlns:a16="http://schemas.microsoft.com/office/drawing/2014/main" val="1921840941"/>
                    </a:ext>
                  </a:extLst>
                </a:gridCol>
              </a:tblGrid>
              <a:tr h="4584700">
                <a:tc>
                  <a:txBody>
                    <a:bodyPr/>
                    <a:lstStyle/>
                    <a:p>
                      <a:pPr algn="just"/>
                      <a:r>
                        <a:rPr lang="fr-FR" sz="2800" b="0" i="0" u="none" strike="noStrike" kern="1200" baseline="0" dirty="0">
                          <a:solidFill>
                            <a:schemeClr val="tx1"/>
                          </a:solidFill>
                          <a:latin typeface="Coptic1" pitchFamily="2" charset="0"/>
                          <a:ea typeface="+mn-ea"/>
                          <a:cs typeface="+mn-cs"/>
                        </a:rPr>
                        <a:t>H/ppe </a:t>
                      </a:r>
                      <a:r>
                        <a:rPr lang="fr-FR" sz="2800" b="0" i="0" u="none" strike="noStrike" kern="1200" baseline="0" dirty="0" err="1">
                          <a:solidFill>
                            <a:schemeClr val="tx1"/>
                          </a:solidFill>
                          <a:latin typeface="Coptic1" pitchFamily="2" charset="0"/>
                          <a:ea typeface="+mn-ea"/>
                          <a:cs typeface="+mn-cs"/>
                        </a:rPr>
                        <a:t>o~upeynanef</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ie</a:t>
                      </a:r>
                      <a:r>
                        <a:rPr lang="fr-FR" sz="2800" b="0" i="0" u="none" strike="noStrike" kern="1200" baseline="0" dirty="0">
                          <a:solidFill>
                            <a:schemeClr val="tx1"/>
                          </a:solidFill>
                          <a:latin typeface="Coptic1" pitchFamily="2" charset="0"/>
                          <a:ea typeface="+mn-ea"/>
                          <a:cs typeface="+mn-cs"/>
                        </a:rPr>
                        <a:t> </a:t>
                      </a:r>
                      <a:r>
                        <a:rPr lang="it-IT" sz="2800" b="0" i="0" u="none" strike="noStrike" kern="1200" baseline="0" dirty="0">
                          <a:solidFill>
                            <a:schemeClr val="tx1"/>
                          </a:solidFill>
                          <a:latin typeface="Coptic1" pitchFamily="2" charset="0"/>
                          <a:ea typeface="+mn-ea"/>
                          <a:cs typeface="+mn-cs"/>
                        </a:rPr>
                        <a:t>oupetholj e~b/l: ep~]ma] </a:t>
                      </a:r>
                      <a:r>
                        <a:rPr lang="fr-FR" sz="2800" b="0" i="0" u="none" strike="noStrike" kern="1200" baseline="0" dirty="0" err="1">
                          <a:solidFill>
                            <a:schemeClr val="tx1"/>
                          </a:solidFill>
                          <a:latin typeface="Coptic1" pitchFamily="2" charset="0"/>
                          <a:ea typeface="+mn-ea"/>
                          <a:cs typeface="+mn-cs"/>
                        </a:rPr>
                        <a:t>n~hanc~n</a:t>
                      </a:r>
                      <a:r>
                        <a:rPr lang="fr-FR" sz="2800" b="0" i="0" u="none" strike="noStrike" kern="1200" baseline="0" dirty="0">
                          <a:solidFill>
                            <a:schemeClr val="tx1"/>
                          </a:solidFill>
                          <a:latin typeface="Coptic1" pitchFamily="2" charset="0"/>
                          <a:ea typeface="+mn-ea"/>
                          <a:cs typeface="+mn-cs"/>
                        </a:rPr>
                        <a:t>/ou: </a:t>
                      </a:r>
                      <a:r>
                        <a:rPr lang="fr-FR" sz="2800" b="0" i="0" u="none" strike="noStrike" kern="1200" baseline="0" dirty="0" err="1">
                          <a:solidFill>
                            <a:schemeClr val="tx1"/>
                          </a:solidFill>
                          <a:latin typeface="Coptic1" pitchFamily="2" charset="0"/>
                          <a:ea typeface="+mn-ea"/>
                          <a:cs typeface="+mn-cs"/>
                        </a:rPr>
                        <a:t>eusop</a:t>
                      </a:r>
                      <a:r>
                        <a:rPr lang="fr-FR" sz="2800" b="0" i="0" u="none" strike="noStrike" kern="1200" baseline="0" dirty="0">
                          <a:solidFill>
                            <a:schemeClr val="tx1"/>
                          </a:solidFill>
                          <a:latin typeface="Coptic1" pitchFamily="2" charset="0"/>
                          <a:ea typeface="+mn-ea"/>
                          <a:cs typeface="+mn-cs"/>
                        </a:rPr>
                        <a:t> hi </a:t>
                      </a:r>
                      <a:r>
                        <a:rPr lang="fr-FR" sz="2800" b="0" i="0" u="none" strike="noStrike" kern="1200" baseline="0" dirty="0" err="1">
                          <a:solidFill>
                            <a:schemeClr val="tx1"/>
                          </a:solidFill>
                          <a:latin typeface="Coptic1" pitchFamily="2" charset="0"/>
                          <a:ea typeface="+mn-ea"/>
                          <a:cs typeface="+mn-cs"/>
                        </a:rPr>
                        <a:t>ouma</a:t>
                      </a:r>
                      <a:r>
                        <a:rPr lang="fr-FR" sz="2800" b="0" i="0" u="none" strike="noStrike" kern="1200" baseline="0" dirty="0">
                          <a:solidFill>
                            <a:schemeClr val="tx1"/>
                          </a:solidFill>
                          <a:latin typeface="Coptic1" pitchFamily="2" charset="0"/>
                          <a:ea typeface="+mn-ea"/>
                          <a:cs typeface="+mn-cs"/>
                        </a:rPr>
                        <a:t>.</a:t>
                      </a:r>
                    </a:p>
                    <a:p>
                      <a:pPr algn="just"/>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err="1">
                          <a:solidFill>
                            <a:schemeClr val="tx1"/>
                          </a:solidFill>
                          <a:latin typeface="Coptic1" pitchFamily="2" charset="0"/>
                          <a:ea typeface="+mn-ea"/>
                          <a:cs typeface="+mn-cs"/>
                        </a:rPr>
                        <a:t>Euercumvwnin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oua~gap</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m~m</a:t>
                      </a:r>
                      <a:r>
                        <a:rPr lang="fr-FR" sz="2800" b="0" i="0" u="none" strike="noStrike" kern="1200" baseline="0" dirty="0">
                          <a:solidFill>
                            <a:schemeClr val="tx1"/>
                          </a:solidFill>
                          <a:latin typeface="Coptic1" pitchFamily="2" charset="0"/>
                          <a:ea typeface="+mn-ea"/>
                          <a:cs typeface="+mn-cs"/>
                        </a:rPr>
                        <a:t>/i: </a:t>
                      </a:r>
                      <a:r>
                        <a:rPr lang="fr-FR" sz="2800" b="0" i="0" u="none" strike="noStrike" kern="1200" baseline="0" dirty="0" err="1">
                          <a:solidFill>
                            <a:schemeClr val="tx1"/>
                          </a:solidFill>
                          <a:latin typeface="Coptic1" pitchFamily="2" charset="0"/>
                          <a:ea typeface="+mn-ea"/>
                          <a:cs typeface="+mn-cs"/>
                        </a:rPr>
                        <a:t>n~eua~ggelik</a:t>
                      </a:r>
                      <a:r>
                        <a:rPr lang="fr-FR" sz="2800" b="0" i="0" u="none" strike="noStrike" kern="1200" baseline="0" dirty="0">
                          <a:solidFill>
                            <a:schemeClr val="tx1"/>
                          </a:solidFill>
                          <a:latin typeface="Coptic1" pitchFamily="2" charset="0"/>
                          <a:ea typeface="+mn-ea"/>
                          <a:cs typeface="+mn-cs"/>
                        </a:rPr>
                        <a:t>/: kata </a:t>
                      </a:r>
                      <a:r>
                        <a:rPr lang="fr-FR" sz="2800" b="0" i="0" u="none" strike="noStrike" kern="1200" baseline="0" dirty="0" err="1">
                          <a:solidFill>
                            <a:schemeClr val="tx1"/>
                          </a:solidFill>
                          <a:latin typeface="Coptic1" pitchFamily="2" charset="0"/>
                          <a:ea typeface="+mn-ea"/>
                          <a:cs typeface="+mn-cs"/>
                        </a:rPr>
                        <a:t>nia~poctoloc</a:t>
                      </a:r>
                      <a:r>
                        <a:rPr lang="fr-FR" sz="2800" b="0" i="0" u="none" strike="noStrike" kern="1200" baseline="0" dirty="0">
                          <a:solidFill>
                            <a:schemeClr val="tx1"/>
                          </a:solidFill>
                          <a:latin typeface="Coptic1" pitchFamily="2" charset="0"/>
                          <a:ea typeface="+mn-ea"/>
                          <a:cs typeface="+mn-cs"/>
                        </a:rPr>
                        <a:t>.</a:t>
                      </a:r>
                      <a:endParaRPr lang="fr-FR" sz="2800" dirty="0">
                        <a:latin typeface="Coptic1" pitchFamily="2" charset="0"/>
                      </a:endParaRPr>
                    </a:p>
                  </a:txBody>
                  <a:tcPr marT="34290" marB="34290"/>
                </a:tc>
                <a:tc>
                  <a:txBody>
                    <a:bodyPr/>
                    <a:lstStyle/>
                    <a:p>
                      <a:pPr algn="just"/>
                      <a:r>
                        <a:rPr lang="fr-FR" sz="2400" b="0" i="0" u="none" strike="noStrike" kern="1200" baseline="0" dirty="0">
                          <a:solidFill>
                            <a:schemeClr val="tx1"/>
                          </a:solidFill>
                          <a:latin typeface="+mn-lt"/>
                          <a:ea typeface="+mn-ea"/>
                          <a:cs typeface="+mn-cs"/>
                        </a:rPr>
                        <a:t>Voici ce qui est bon, et ce qui est doux : l'entente des frères, qui demeurent ensemble,</a:t>
                      </a:r>
                    </a:p>
                    <a:p>
                      <a:pPr algn="just"/>
                      <a:endParaRPr lang="fr-FR" sz="2400" b="0" i="0" u="none" strike="noStrike" kern="1200" baseline="0" dirty="0">
                        <a:solidFill>
                          <a:schemeClr val="tx1"/>
                        </a:solidFill>
                        <a:latin typeface="+mn-lt"/>
                        <a:ea typeface="+mn-ea"/>
                        <a:cs typeface="+mn-cs"/>
                      </a:endParaRP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En bonne entente, d’un amour véritable, en accord avec l'Évangile, comme les apôtres.</a:t>
                      </a:r>
                      <a:endParaRPr lang="fr-FR" sz="24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ها ما هو الحسن، وما هو</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الحلو، إلا اتفاق اخوة،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ساكنين معاً.</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متفقين، بمحبة حقيقية،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انجيلية، كمثل الرسل.</a:t>
                      </a:r>
                      <a:endParaRPr lang="fr-FR" sz="2800" dirty="0"/>
                    </a:p>
                  </a:txBody>
                  <a:tcPr marT="34290" marB="34290"/>
                </a:tc>
                <a:extLst>
                  <a:ext uri="{0D108BD9-81ED-4DB2-BD59-A6C34878D82A}">
                    <a16:rowId xmlns:a16="http://schemas.microsoft.com/office/drawing/2014/main" val="3887460910"/>
                  </a:ext>
                </a:extLst>
              </a:tr>
            </a:tbl>
          </a:graphicData>
        </a:graphic>
      </p:graphicFrame>
    </p:spTree>
    <p:extLst>
      <p:ext uri="{BB962C8B-B14F-4D97-AF65-F5344CB8AC3E}">
        <p14:creationId xmlns:p14="http://schemas.microsoft.com/office/powerpoint/2010/main" val="2323394310"/>
      </p:ext>
    </p:extLst>
  </p:cSld>
  <p:clrMapOvr>
    <a:masterClrMapping/>
  </p:clrMapOvr>
  <p:transition/>
</p:sld>
</file>

<file path=ppt/slides/slide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11">
            <a:hlinkClick r:id="rId2" action="ppaction://hlinksldjump" highlightClick="1"/>
            <a:extLst>
              <a:ext uri="{FF2B5EF4-FFF2-40B4-BE49-F238E27FC236}">
                <a16:creationId xmlns:a16="http://schemas.microsoft.com/office/drawing/2014/main" id="{E269C6DE-B3F2-41B3-AFE2-1D5AF9C859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CD64360F-0194-449B-BD3E-E9E0D00BBA8A}"/>
              </a:ext>
            </a:extLst>
          </p:cNvPr>
          <p:cNvGraphicFramePr>
            <a:graphicFrameLocks noGrp="1"/>
          </p:cNvGraphicFramePr>
          <p:nvPr>
            <p:extLst>
              <p:ext uri="{D42A27DB-BD31-4B8C-83A1-F6EECF244321}">
                <p14:modId xmlns:p14="http://schemas.microsoft.com/office/powerpoint/2010/main" val="3395954329"/>
              </p:ext>
            </p:extLst>
          </p:nvPr>
        </p:nvGraphicFramePr>
        <p:xfrm>
          <a:off x="0" y="-3810"/>
          <a:ext cx="9144000" cy="4930140"/>
        </p:xfrm>
        <a:graphic>
          <a:graphicData uri="http://schemas.openxmlformats.org/drawingml/2006/table">
            <a:tbl>
              <a:tblPr firstRow="1" bandRow="1">
                <a:tableStyleId>{2D5ABB26-0587-4C30-8999-92F81FD0307C}</a:tableStyleId>
              </a:tblPr>
              <a:tblGrid>
                <a:gridCol w="3564610">
                  <a:extLst>
                    <a:ext uri="{9D8B030D-6E8A-4147-A177-3AD203B41FA5}">
                      <a16:colId xmlns:a16="http://schemas.microsoft.com/office/drawing/2014/main" val="3230285345"/>
                    </a:ext>
                  </a:extLst>
                </a:gridCol>
                <a:gridCol w="3177152">
                  <a:extLst>
                    <a:ext uri="{9D8B030D-6E8A-4147-A177-3AD203B41FA5}">
                      <a16:colId xmlns:a16="http://schemas.microsoft.com/office/drawing/2014/main" val="173111236"/>
                    </a:ext>
                  </a:extLst>
                </a:gridCol>
                <a:gridCol w="2402238">
                  <a:extLst>
                    <a:ext uri="{9D8B030D-6E8A-4147-A177-3AD203B41FA5}">
                      <a16:colId xmlns:a16="http://schemas.microsoft.com/office/drawing/2014/main" val="1921840941"/>
                    </a:ext>
                  </a:extLst>
                </a:gridCol>
              </a:tblGrid>
              <a:tr h="4787900">
                <a:tc>
                  <a:txBody>
                    <a:bodyPr/>
                    <a:lstStyle/>
                    <a:p>
                      <a:pPr algn="just"/>
                      <a:r>
                        <a:rPr lang="it-IT" sz="2900" b="0" i="0" u="none" strike="noStrike" kern="1200" baseline="0" dirty="0">
                          <a:solidFill>
                            <a:schemeClr val="tx1"/>
                          </a:solidFill>
                          <a:latin typeface="Coptic1" pitchFamily="2" charset="0"/>
                          <a:ea typeface="+mn-ea"/>
                          <a:cs typeface="+mn-cs"/>
                        </a:rPr>
                        <a:t>Mv~r/] m~picojen: e~]a~ve </a:t>
                      </a:r>
                      <a:r>
                        <a:rPr lang="fr-FR" sz="2900" b="0" i="0" u="none" strike="noStrike" kern="1200" baseline="0" dirty="0" err="1">
                          <a:solidFill>
                            <a:schemeClr val="tx1"/>
                          </a:solidFill>
                          <a:latin typeface="Coptic1" pitchFamily="2" charset="0"/>
                          <a:ea typeface="+mn-ea"/>
                          <a:cs typeface="+mn-cs"/>
                        </a:rPr>
                        <a:t>m~P</a:t>
                      </a:r>
                      <a:r>
                        <a:rPr lang="fr-FR" sz="2900" b="0" i="0" u="none" strike="noStrike" kern="1200" baseline="0" dirty="0">
                          <a:solidFill>
                            <a:schemeClr val="tx1"/>
                          </a:solidFill>
                          <a:latin typeface="Coptic1" pitchFamily="2" charset="0"/>
                          <a:ea typeface="+mn-ea"/>
                          <a:cs typeface="+mn-cs"/>
                        </a:rPr>
                        <a:t>,#c#: </a:t>
                      </a:r>
                      <a:r>
                        <a:rPr lang="fr-FR" sz="2900" b="0" i="0" u="none" strike="noStrike" kern="1200" baseline="0" dirty="0" err="1">
                          <a:solidFill>
                            <a:schemeClr val="tx1"/>
                          </a:solidFill>
                          <a:latin typeface="Coptic1" pitchFamily="2" charset="0"/>
                          <a:ea typeface="+mn-ea"/>
                          <a:cs typeface="+mn-cs"/>
                        </a:rPr>
                        <a:t>efn</a:t>
                      </a:r>
                      <a:r>
                        <a:rPr lang="fr-FR" sz="2900" b="0" i="0" u="none" strike="noStrike" kern="1200" baseline="0" dirty="0">
                          <a:solidFill>
                            <a:schemeClr val="tx1"/>
                          </a:solidFill>
                          <a:latin typeface="Coptic1" pitchFamily="2" charset="0"/>
                          <a:ea typeface="+mn-ea"/>
                          <a:cs typeface="+mn-cs"/>
                        </a:rPr>
                        <a:t>/ou </a:t>
                      </a:r>
                      <a:r>
                        <a:rPr lang="fr-FR" sz="2900" b="0" i="0" u="none" strike="noStrike" kern="1200" baseline="0" dirty="0" err="1">
                          <a:solidFill>
                            <a:schemeClr val="tx1"/>
                          </a:solidFill>
                          <a:latin typeface="Coptic1" pitchFamily="2" charset="0"/>
                          <a:ea typeface="+mn-ea"/>
                          <a:cs typeface="+mn-cs"/>
                        </a:rPr>
                        <a:t>e~jen</a:t>
                      </a:r>
                      <a:r>
                        <a:rPr lang="fr-FR" sz="2900" b="0" i="0" u="none" strike="noStrike" kern="1200" baseline="0" dirty="0">
                          <a:solidFill>
                            <a:schemeClr val="tx1"/>
                          </a:solidFill>
                          <a:latin typeface="Coptic1" pitchFamily="2" charset="0"/>
                          <a:ea typeface="+mn-ea"/>
                          <a:cs typeface="+mn-cs"/>
                        </a:rPr>
                        <a:t> ]mort: sa </a:t>
                      </a:r>
                      <a:r>
                        <a:rPr lang="fr-FR" sz="2900" b="0" i="0" u="none" strike="noStrike" kern="1200" baseline="0" dirty="0" err="1">
                          <a:solidFill>
                            <a:schemeClr val="tx1"/>
                          </a:solidFill>
                          <a:latin typeface="Coptic1" pitchFamily="2" charset="0"/>
                          <a:ea typeface="+mn-ea"/>
                          <a:cs typeface="+mn-cs"/>
                        </a:rPr>
                        <a:t>e~q~r</a:t>
                      </a:r>
                      <a:r>
                        <a:rPr lang="fr-FR" sz="2900" b="0" i="0" u="none" strike="noStrike" kern="1200" baseline="0" dirty="0">
                          <a:solidFill>
                            <a:schemeClr val="tx1"/>
                          </a:solidFill>
                          <a:latin typeface="Coptic1" pitchFamily="2" charset="0"/>
                          <a:ea typeface="+mn-ea"/>
                          <a:cs typeface="+mn-cs"/>
                        </a:rPr>
                        <a:t>/i </a:t>
                      </a:r>
                      <a:r>
                        <a:rPr lang="fr-FR" sz="2900" b="0" i="0" u="none" strike="noStrike" kern="1200" baseline="0" dirty="0" err="1">
                          <a:solidFill>
                            <a:schemeClr val="tx1"/>
                          </a:solidFill>
                          <a:latin typeface="Coptic1" pitchFamily="2" charset="0"/>
                          <a:ea typeface="+mn-ea"/>
                          <a:cs typeface="+mn-cs"/>
                        </a:rPr>
                        <a:t>e~ni</a:t>
                      </a:r>
                      <a:r>
                        <a:rPr lang="fr-FR" sz="2900" b="0" i="0" u="none" strike="noStrike" kern="1200" baseline="0" dirty="0">
                          <a:solidFill>
                            <a:schemeClr val="tx1"/>
                          </a:solidFill>
                          <a:latin typeface="Coptic1" pitchFamily="2" charset="0"/>
                          <a:ea typeface="+mn-ea"/>
                          <a:cs typeface="+mn-cs"/>
                        </a:rPr>
                        <a:t>[</a:t>
                      </a:r>
                      <a:r>
                        <a:rPr lang="fr-FR" sz="2900" b="0" i="0" u="none" strike="noStrike" kern="1200" baseline="0" dirty="0" err="1">
                          <a:solidFill>
                            <a:schemeClr val="tx1"/>
                          </a:solidFill>
                          <a:latin typeface="Coptic1" pitchFamily="2" charset="0"/>
                          <a:ea typeface="+mn-ea"/>
                          <a:cs typeface="+mn-cs"/>
                        </a:rPr>
                        <a:t>alauj</a:t>
                      </a:r>
                      <a:r>
                        <a:rPr lang="fr-FR" sz="2900" b="0" i="0" u="none" strike="noStrike" kern="1200" baseline="0" dirty="0">
                          <a:solidFill>
                            <a:schemeClr val="tx1"/>
                          </a:solidFill>
                          <a:latin typeface="Coptic1" pitchFamily="2" charset="0"/>
                          <a:ea typeface="+mn-ea"/>
                          <a:cs typeface="+mn-cs"/>
                        </a:rPr>
                        <a:t>.</a:t>
                      </a:r>
                    </a:p>
                    <a:p>
                      <a:pPr algn="just"/>
                      <a:endParaRPr lang="fr-FR" sz="2900" b="0" i="0" u="none" strike="noStrike" kern="1200" baseline="0" dirty="0">
                        <a:solidFill>
                          <a:schemeClr val="tx1"/>
                        </a:solidFill>
                        <a:latin typeface="Coptic1" pitchFamily="2" charset="0"/>
                        <a:ea typeface="+mn-ea"/>
                        <a:cs typeface="+mn-cs"/>
                      </a:endParaRPr>
                    </a:p>
                    <a:p>
                      <a:pPr algn="just"/>
                      <a:r>
                        <a:rPr lang="fr-FR" sz="2900" b="0" i="0" u="none" strike="noStrike" kern="1200" baseline="0" dirty="0" err="1">
                          <a:solidFill>
                            <a:schemeClr val="tx1"/>
                          </a:solidFill>
                          <a:latin typeface="Coptic1" pitchFamily="2" charset="0"/>
                          <a:ea typeface="+mn-ea"/>
                          <a:cs typeface="+mn-cs"/>
                        </a:rPr>
                        <a:t>Efywhc</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m~m</a:t>
                      </a:r>
                      <a:r>
                        <a:rPr lang="fr-FR" sz="2900" b="0" i="0" u="none" strike="noStrike" kern="1200" baseline="0" dirty="0">
                          <a:solidFill>
                            <a:schemeClr val="tx1"/>
                          </a:solidFill>
                          <a:latin typeface="Coptic1" pitchFamily="2" charset="0"/>
                          <a:ea typeface="+mn-ea"/>
                          <a:cs typeface="+mn-cs"/>
                        </a:rPr>
                        <a:t>/ni </a:t>
                      </a:r>
                      <a:r>
                        <a:rPr lang="fr-FR" sz="2900" b="0" i="0" u="none" strike="noStrike" kern="1200" baseline="0" dirty="0" err="1">
                          <a:solidFill>
                            <a:schemeClr val="tx1"/>
                          </a:solidFill>
                          <a:latin typeface="Coptic1" pitchFamily="2" charset="0"/>
                          <a:ea typeface="+mn-ea"/>
                          <a:cs typeface="+mn-cs"/>
                        </a:rPr>
                        <a:t>niben</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niqelloi</a:t>
                      </a:r>
                      <a:r>
                        <a:rPr lang="fr-FR" sz="2900" b="0" i="0" u="none" strike="noStrike" kern="1200" baseline="0" dirty="0">
                          <a:solidFill>
                            <a:schemeClr val="tx1"/>
                          </a:solidFill>
                          <a:latin typeface="Coptic1" pitchFamily="2" charset="0"/>
                          <a:ea typeface="+mn-ea"/>
                          <a:cs typeface="+mn-cs"/>
                        </a:rPr>
                        <a:t> nem </a:t>
                      </a:r>
                      <a:r>
                        <a:rPr lang="fr-FR" sz="2900" b="0" i="0" u="none" strike="noStrike" kern="1200" baseline="0" dirty="0" err="1">
                          <a:solidFill>
                            <a:schemeClr val="tx1"/>
                          </a:solidFill>
                          <a:latin typeface="Coptic1" pitchFamily="2" charset="0"/>
                          <a:ea typeface="+mn-ea"/>
                          <a:cs typeface="+mn-cs"/>
                        </a:rPr>
                        <a:t>nia~lwoui</a:t>
                      </a:r>
                      <a:r>
                        <a:rPr lang="fr-FR" sz="2900" b="0" i="0" u="none" strike="noStrike" kern="1200" baseline="0" dirty="0">
                          <a:solidFill>
                            <a:schemeClr val="tx1"/>
                          </a:solidFill>
                          <a:latin typeface="Coptic1" pitchFamily="2" charset="0"/>
                          <a:ea typeface="+mn-ea"/>
                          <a:cs typeface="+mn-cs"/>
                        </a:rPr>
                        <a:t>~: nem </a:t>
                      </a:r>
                      <a:r>
                        <a:rPr lang="fr-FR" sz="2900" b="0" i="0" u="none" strike="noStrike" kern="1200" baseline="0" dirty="0" err="1">
                          <a:solidFill>
                            <a:schemeClr val="tx1"/>
                          </a:solidFill>
                          <a:latin typeface="Coptic1" pitchFamily="2" charset="0"/>
                          <a:ea typeface="+mn-ea"/>
                          <a:cs typeface="+mn-cs"/>
                        </a:rPr>
                        <a:t>niqelsiri</a:t>
                      </a:r>
                      <a:r>
                        <a:rPr lang="fr-FR" sz="2900" b="0" i="0" u="none" strike="noStrike" kern="1200" baseline="0" dirty="0">
                          <a:solidFill>
                            <a:schemeClr val="tx1"/>
                          </a:solidFill>
                          <a:latin typeface="Coptic1" pitchFamily="2" charset="0"/>
                          <a:ea typeface="+mn-ea"/>
                          <a:cs typeface="+mn-cs"/>
                        </a:rPr>
                        <a:t>: nem </a:t>
                      </a:r>
                      <a:r>
                        <a:rPr lang="fr-FR" sz="2900" b="0" i="0" u="none" strike="noStrike" kern="1200" baseline="0" dirty="0" err="1">
                          <a:solidFill>
                            <a:schemeClr val="tx1"/>
                          </a:solidFill>
                          <a:latin typeface="Coptic1" pitchFamily="2" charset="0"/>
                          <a:ea typeface="+mn-ea"/>
                          <a:cs typeface="+mn-cs"/>
                        </a:rPr>
                        <a:t>nidiakonict</a:t>
                      </a:r>
                      <a:r>
                        <a:rPr lang="fr-FR" sz="2900" b="0" i="0" u="none" strike="noStrike" kern="1200" baseline="0" dirty="0">
                          <a:solidFill>
                            <a:schemeClr val="tx1"/>
                          </a:solidFill>
                          <a:latin typeface="Coptic1" pitchFamily="2" charset="0"/>
                          <a:ea typeface="+mn-ea"/>
                          <a:cs typeface="+mn-cs"/>
                        </a:rPr>
                        <a:t>/c.</a:t>
                      </a:r>
                      <a:endParaRPr lang="fr-FR" sz="2900" dirty="0">
                        <a:latin typeface="Coptic1" pitchFamily="2" charset="0"/>
                      </a:endParaRPr>
                    </a:p>
                  </a:txBody>
                  <a:tcPr marT="34290" marB="34290"/>
                </a:tc>
                <a:tc>
                  <a:txBody>
                    <a:bodyPr/>
                    <a:lstStyle/>
                    <a:p>
                      <a:pPr algn="just"/>
                      <a:r>
                        <a:rPr lang="fr-FR" sz="2400" b="0" i="0" u="none" strike="noStrike" kern="1200" baseline="0" dirty="0">
                          <a:solidFill>
                            <a:schemeClr val="tx1"/>
                          </a:solidFill>
                          <a:latin typeface="+mn-lt"/>
                          <a:ea typeface="+mn-ea"/>
                          <a:cs typeface="+mn-cs"/>
                        </a:rPr>
                        <a:t>Comme le parfum, sur la tête du Christ, qui descend sur la barbe, et jusqu'en bas des pieds,</a:t>
                      </a:r>
                    </a:p>
                    <a:p>
                      <a:pPr algn="just"/>
                      <a:endParaRPr lang="fr-FR" sz="2400" b="0" i="0" u="none" strike="noStrike" kern="1200" baseline="0" dirty="0">
                        <a:solidFill>
                          <a:schemeClr val="tx1"/>
                        </a:solidFill>
                        <a:latin typeface="+mn-lt"/>
                        <a:ea typeface="+mn-ea"/>
                        <a:cs typeface="+mn-cs"/>
                      </a:endParaRPr>
                    </a:p>
                    <a:p>
                      <a:pPr algn="just"/>
                      <a:endParaRPr lang="fr-FR" sz="1800" b="0" i="0" u="none" strike="noStrike" kern="1200" baseline="0" dirty="0">
                        <a:solidFill>
                          <a:schemeClr val="tx1"/>
                        </a:solidFill>
                        <a:latin typeface="+mn-lt"/>
                        <a:ea typeface="+mn-ea"/>
                        <a:cs typeface="+mn-cs"/>
                      </a:endParaRPr>
                    </a:p>
                    <a:p>
                      <a:pPr algn="just"/>
                      <a:endParaRPr lang="fr-FR" sz="18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Qui oint chaque jour, les anciens les jeunes, les enfants, et les serviteurs.</a:t>
                      </a:r>
                      <a:endParaRPr lang="fr-FR" sz="24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مثل الطيب، علي رأس</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المسيح، النازل علي</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اللحية، إلي أسفل</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الرجلين.</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endParaRPr lang="fr-FR" sz="14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يمسح كل يوم، الشيوخ،</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والصبيان والفتيات، والخدام.</a:t>
                      </a:r>
                      <a:endParaRPr lang="fr-FR" sz="28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3887460910"/>
                  </a:ext>
                </a:extLst>
              </a:tr>
            </a:tbl>
          </a:graphicData>
        </a:graphic>
      </p:graphicFrame>
    </p:spTree>
    <p:extLst>
      <p:ext uri="{BB962C8B-B14F-4D97-AF65-F5344CB8AC3E}">
        <p14:creationId xmlns:p14="http://schemas.microsoft.com/office/powerpoint/2010/main" val="3874151412"/>
      </p:ext>
    </p:extLst>
  </p:cSld>
  <p:clrMapOvr>
    <a:masterClrMapping/>
  </p:clrMapOvr>
  <p:transition/>
</p:sld>
</file>

<file path=ppt/slides/slide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CD64360F-0194-449B-BD3E-E9E0D00BBA8A}"/>
              </a:ext>
            </a:extLst>
          </p:cNvPr>
          <p:cNvGraphicFramePr>
            <a:graphicFrameLocks noGrp="1"/>
          </p:cNvGraphicFramePr>
          <p:nvPr>
            <p:extLst>
              <p:ext uri="{D42A27DB-BD31-4B8C-83A1-F6EECF244321}">
                <p14:modId xmlns:p14="http://schemas.microsoft.com/office/powerpoint/2010/main" val="2970539373"/>
              </p:ext>
            </p:extLst>
          </p:nvPr>
        </p:nvGraphicFramePr>
        <p:xfrm>
          <a:off x="0" y="0"/>
          <a:ext cx="9144000" cy="5189220"/>
        </p:xfrm>
        <a:graphic>
          <a:graphicData uri="http://schemas.openxmlformats.org/drawingml/2006/table">
            <a:tbl>
              <a:tblPr firstRow="1" bandRow="1">
                <a:tableStyleId>{2D5ABB26-0587-4C30-8999-92F81FD0307C}</a:tableStyleId>
              </a:tblPr>
              <a:tblGrid>
                <a:gridCol w="3708400">
                  <a:extLst>
                    <a:ext uri="{9D8B030D-6E8A-4147-A177-3AD203B41FA5}">
                      <a16:colId xmlns:a16="http://schemas.microsoft.com/office/drawing/2014/main" val="3230285345"/>
                    </a:ext>
                  </a:extLst>
                </a:gridCol>
                <a:gridCol w="2984500">
                  <a:extLst>
                    <a:ext uri="{9D8B030D-6E8A-4147-A177-3AD203B41FA5}">
                      <a16:colId xmlns:a16="http://schemas.microsoft.com/office/drawing/2014/main" val="173111236"/>
                    </a:ext>
                  </a:extLst>
                </a:gridCol>
                <a:gridCol w="2451100">
                  <a:extLst>
                    <a:ext uri="{9D8B030D-6E8A-4147-A177-3AD203B41FA5}">
                      <a16:colId xmlns:a16="http://schemas.microsoft.com/office/drawing/2014/main" val="1921840941"/>
                    </a:ext>
                  </a:extLst>
                </a:gridCol>
              </a:tblGrid>
              <a:tr h="4679950">
                <a:tc>
                  <a:txBody>
                    <a:bodyPr/>
                    <a:lstStyle/>
                    <a:p>
                      <a:pPr algn="just"/>
                      <a:r>
                        <a:rPr lang="fr-FR" sz="2800" b="0" i="0" u="none" strike="noStrike" kern="1200" baseline="0" dirty="0" err="1">
                          <a:solidFill>
                            <a:schemeClr val="tx1"/>
                          </a:solidFill>
                          <a:latin typeface="Coptic1" pitchFamily="2" charset="0"/>
                          <a:ea typeface="+mn-ea"/>
                          <a:cs typeface="+mn-cs"/>
                        </a:rPr>
                        <a:t>Nai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etafhotpou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eucop</a:t>
                      </a:r>
                      <a:r>
                        <a:rPr lang="fr-FR" sz="2800" b="0" i="0" u="none" strike="noStrike" kern="1200" baseline="0" dirty="0">
                          <a:solidFill>
                            <a:schemeClr val="tx1"/>
                          </a:solidFill>
                          <a:latin typeface="Coptic1" pitchFamily="2" charset="0"/>
                          <a:ea typeface="+mn-ea"/>
                          <a:cs typeface="+mn-cs"/>
                        </a:rPr>
                        <a:t>: </a:t>
                      </a:r>
                      <a:r>
                        <a:rPr lang="pt-BR" sz="2800" b="0" i="0" u="none" strike="noStrike" kern="1200" baseline="0" dirty="0">
                          <a:solidFill>
                            <a:schemeClr val="tx1"/>
                          </a:solidFill>
                          <a:latin typeface="Coptic1" pitchFamily="2" charset="0"/>
                          <a:ea typeface="+mn-ea"/>
                          <a:cs typeface="+mn-cs"/>
                        </a:rPr>
                        <a:t>n~je Pip#n#a# ey#u#: m~v~r/] n~oukuyara: euc~mou e~V] </a:t>
                      </a:r>
                      <a:r>
                        <a:rPr lang="fr-FR" sz="2800" b="0" i="0" u="none" strike="noStrike" kern="1200" baseline="0" dirty="0" err="1">
                          <a:solidFill>
                            <a:schemeClr val="tx1"/>
                          </a:solidFill>
                          <a:latin typeface="Coptic1" pitchFamily="2" charset="0"/>
                          <a:ea typeface="+mn-ea"/>
                          <a:cs typeface="+mn-cs"/>
                        </a:rPr>
                        <a:t>n~c</a:t>
                      </a:r>
                      <a:r>
                        <a:rPr lang="fr-FR" sz="2800" b="0" i="0" u="none" strike="noStrike" kern="1200" baseline="0" dirty="0">
                          <a:solidFill>
                            <a:schemeClr val="tx1"/>
                          </a:solidFill>
                          <a:latin typeface="Coptic1" pitchFamily="2" charset="0"/>
                          <a:ea typeface="+mn-ea"/>
                          <a:cs typeface="+mn-cs"/>
                        </a:rPr>
                        <a:t>/ou </a:t>
                      </a:r>
                      <a:r>
                        <a:rPr lang="fr-FR" sz="2800" b="0" i="0" u="none" strike="noStrike" kern="1200" baseline="0" dirty="0" err="1">
                          <a:solidFill>
                            <a:schemeClr val="tx1"/>
                          </a:solidFill>
                          <a:latin typeface="Coptic1" pitchFamily="2" charset="0"/>
                          <a:ea typeface="+mn-ea"/>
                          <a:cs typeface="+mn-cs"/>
                        </a:rPr>
                        <a:t>niben</a:t>
                      </a:r>
                      <a:r>
                        <a:rPr lang="fr-FR" sz="2800" b="0" i="0" u="none" strike="noStrike" kern="1200" baseline="0" dirty="0">
                          <a:solidFill>
                            <a:schemeClr val="tx1"/>
                          </a:solidFill>
                          <a:latin typeface="Coptic1" pitchFamily="2" charset="0"/>
                          <a:ea typeface="+mn-ea"/>
                          <a:cs typeface="+mn-cs"/>
                        </a:rPr>
                        <a:t>.</a:t>
                      </a:r>
                    </a:p>
                    <a:p>
                      <a:pPr algn="just"/>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han'~</a:t>
                      </a:r>
                      <a:r>
                        <a:rPr lang="fr-FR" sz="2800" b="0" i="0" u="none" strike="noStrike" kern="1200" baseline="0" dirty="0" err="1">
                          <a:solidFill>
                            <a:schemeClr val="tx1"/>
                          </a:solidFill>
                          <a:latin typeface="Coptic1" pitchFamily="2" charset="0"/>
                          <a:ea typeface="+mn-ea"/>
                          <a:cs typeface="+mn-cs"/>
                        </a:rPr>
                        <a:t>almoc</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hanhwc</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hanhwd</a:t>
                      </a:r>
                      <a:r>
                        <a:rPr lang="fr-FR" sz="2800" b="0" i="0" u="none" strike="noStrike" kern="1200" baseline="0" dirty="0">
                          <a:solidFill>
                            <a:schemeClr val="tx1"/>
                          </a:solidFill>
                          <a:latin typeface="Coptic1" pitchFamily="2" charset="0"/>
                          <a:ea typeface="+mn-ea"/>
                          <a:cs typeface="+mn-cs"/>
                        </a:rPr>
                        <a:t>/ </a:t>
                      </a:r>
                      <a:r>
                        <a:rPr lang="pt-BR" sz="2800" b="0" i="0" u="none" strike="noStrike" kern="1200" baseline="0" dirty="0">
                          <a:solidFill>
                            <a:schemeClr val="tx1"/>
                          </a:solidFill>
                          <a:latin typeface="Coptic1" pitchFamily="2" charset="0"/>
                          <a:ea typeface="+mn-ea"/>
                          <a:cs typeface="+mn-cs"/>
                        </a:rPr>
                        <a:t>m~p#n#a#tikon: m~pie~hoou nem </a:t>
                      </a:r>
                      <a:r>
                        <a:rPr lang="fr-FR" sz="2800" b="0" i="0" u="none" strike="noStrike" kern="1200" baseline="0" dirty="0" err="1">
                          <a:solidFill>
                            <a:schemeClr val="tx1"/>
                          </a:solidFill>
                          <a:latin typeface="Coptic1" pitchFamily="2" charset="0"/>
                          <a:ea typeface="+mn-ea"/>
                          <a:cs typeface="+mn-cs"/>
                        </a:rPr>
                        <a:t>pie~jwrh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ouh/t </a:t>
                      </a:r>
                      <a:r>
                        <a:rPr lang="fr-FR" sz="2800" b="0" i="0" u="none" strike="noStrike" kern="1200" baseline="0" dirty="0" err="1">
                          <a:solidFill>
                            <a:schemeClr val="tx1"/>
                          </a:solidFill>
                          <a:latin typeface="Coptic1" pitchFamily="2" charset="0"/>
                          <a:ea typeface="+mn-ea"/>
                          <a:cs typeface="+mn-cs"/>
                        </a:rPr>
                        <a:t>n~a~t,arwf</a:t>
                      </a:r>
                      <a:r>
                        <a:rPr lang="fr-FR" sz="2800" b="0" i="0" u="none" strike="noStrike" kern="1200" baseline="0" dirty="0">
                          <a:solidFill>
                            <a:schemeClr val="tx1"/>
                          </a:solidFill>
                          <a:latin typeface="Coptic1" pitchFamily="2" charset="0"/>
                          <a:ea typeface="+mn-ea"/>
                          <a:cs typeface="+mn-cs"/>
                        </a:rPr>
                        <a:t>.</a:t>
                      </a:r>
                      <a:endParaRPr lang="fr-FR" sz="2800" dirty="0">
                        <a:latin typeface="Coptic1" pitchFamily="2" charset="0"/>
                      </a:endParaRPr>
                    </a:p>
                  </a:txBody>
                  <a:tcPr marT="34290" marB="34290"/>
                </a:tc>
                <a:tc>
                  <a:txBody>
                    <a:bodyPr/>
                    <a:lstStyle/>
                    <a:p>
                      <a:pPr algn="just"/>
                      <a:r>
                        <a:rPr lang="fr-FR" sz="2400" b="0" i="0" u="none" strike="noStrike" kern="1200" baseline="0" dirty="0">
                          <a:solidFill>
                            <a:schemeClr val="tx1"/>
                          </a:solidFill>
                          <a:latin typeface="+mn-lt"/>
                          <a:ea typeface="+mn-ea"/>
                          <a:cs typeface="+mn-cs"/>
                        </a:rPr>
                        <a:t>Eux que l'Esprit Saint, a rassemblés. Comme la cithare, ils louent Dieu en tout temps.</a:t>
                      </a:r>
                    </a:p>
                    <a:p>
                      <a:pPr algn="just"/>
                      <a:endParaRPr lang="fr-FR" sz="2400" b="0" i="0" u="none" strike="noStrike" kern="1200" baseline="0" dirty="0">
                        <a:solidFill>
                          <a:schemeClr val="tx1"/>
                        </a:solidFill>
                        <a:latin typeface="+mn-lt"/>
                        <a:ea typeface="+mn-ea"/>
                        <a:cs typeface="+mn-cs"/>
                      </a:endParaRP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Sans cesse jour et nuit, de tout cœur par des psaumes, des louanges, et des cantiques spirituels.</a:t>
                      </a:r>
                      <a:endParaRPr lang="fr-FR" sz="24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هؤلاء الذين، ألفهم الروح</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القدس معاً، مثل قيثارة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مسبحين، الله كل حين.</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بمزامير وتسابيح، وترانيم</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روحية، النهار والليل، بقلب</a:t>
                      </a:r>
                    </a:p>
                    <a:p>
                      <a:pPr algn="just" rtl="1"/>
                      <a:r>
                        <a:rPr lang="ar-EG" sz="2800" b="0" i="0" u="none" strike="noStrike" kern="1200" baseline="0" dirty="0">
                          <a:solidFill>
                            <a:schemeClr val="tx1"/>
                          </a:solidFill>
                          <a:latin typeface="+mn-lt"/>
                          <a:ea typeface="+mn-ea"/>
                          <a:cs typeface="+mn-cs"/>
                        </a:rPr>
                        <a:t>لا يفتر.</a:t>
                      </a:r>
                      <a:endParaRPr lang="fr-FR" sz="28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3887460910"/>
                  </a:ext>
                </a:extLst>
              </a:tr>
            </a:tbl>
          </a:graphicData>
        </a:graphic>
      </p:graphicFrame>
      <p:sp>
        <p:nvSpPr>
          <p:cNvPr id="3" name="Action Button: Custom 11">
            <a:hlinkClick r:id="rId2" action="ppaction://hlinksldjump" highlightClick="1"/>
            <a:extLst>
              <a:ext uri="{FF2B5EF4-FFF2-40B4-BE49-F238E27FC236}">
                <a16:creationId xmlns:a16="http://schemas.microsoft.com/office/drawing/2014/main" id="{E269C6DE-B3F2-41B3-AFE2-1D5AF9C859BE}"/>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71105631"/>
      </p:ext>
    </p:extLst>
  </p:cSld>
  <p:clrMapOvr>
    <a:masterClrMapping/>
  </p:clrMapOvr>
  <p:transition/>
</p:sld>
</file>

<file path=ppt/slides/slide73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57542658-BF29-4DAA-B317-48BF2344D26E}"/>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2">
            <a:extLst>
              <a:ext uri="{FF2B5EF4-FFF2-40B4-BE49-F238E27FC236}">
                <a16:creationId xmlns:a16="http://schemas.microsoft.com/office/drawing/2014/main" id="{E07AC783-1BF7-49CE-8E30-BF59FCA994DC}"/>
              </a:ext>
            </a:extLst>
          </p:cNvPr>
          <p:cNvGraphicFramePr>
            <a:graphicFrameLocks noGrp="1"/>
          </p:cNvGraphicFramePr>
          <p:nvPr>
            <p:extLst>
              <p:ext uri="{D42A27DB-BD31-4B8C-83A1-F6EECF244321}">
                <p14:modId xmlns:p14="http://schemas.microsoft.com/office/powerpoint/2010/main" val="3758640944"/>
              </p:ext>
            </p:extLst>
          </p:nvPr>
        </p:nvGraphicFramePr>
        <p:xfrm>
          <a:off x="0" y="0"/>
          <a:ext cx="9144000" cy="4853940"/>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324100">
                <a:tc>
                  <a:txBody>
                    <a:bodyPr/>
                    <a:lstStyle/>
                    <a:p>
                      <a:pPr marL="0" marR="0" lvl="0" indent="0" algn="ctr" defTabSz="685800" rtl="0" eaLnBrk="1" fontAlgn="base" latinLnBrk="0" hangingPunct="1">
                        <a:lnSpc>
                          <a:spcPct val="100000"/>
                        </a:lnSpc>
                        <a:spcBef>
                          <a:spcPct val="0"/>
                        </a:spcBef>
                        <a:spcAft>
                          <a:spcPct val="0"/>
                        </a:spcAft>
                        <a:buClrTx/>
                        <a:buSzTx/>
                        <a:buFontTx/>
                        <a:buNone/>
                        <a:tabLst/>
                        <a:defRPr/>
                      </a:pPr>
                      <a:r>
                        <a:rPr kumimoji="0" lang="fr-FR" sz="2800" b="0" i="0" u="none" strike="noStrike" kern="1200" cap="none" spc="0" normalizeH="0" baseline="0" noProof="0" dirty="0">
                          <a:ln>
                            <a:noFill/>
                          </a:ln>
                          <a:solidFill>
                            <a:srgbClr val="FFFFFF"/>
                          </a:solidFill>
                          <a:effectLst/>
                          <a:uLnTx/>
                          <a:uFillTx/>
                          <a:latin typeface="+mn-lt"/>
                          <a:ea typeface="+mn-ea"/>
                          <a:cs typeface="Arial" charset="0"/>
                        </a:rPr>
                        <a:t>Ô Mère de la Lumière</a:t>
                      </a:r>
                    </a:p>
                    <a:p>
                      <a:pPr marL="0" marR="0" lvl="0" indent="0" algn="ctr" defTabSz="685800" rtl="0" eaLnBrk="1" fontAlgn="base" latinLnBrk="0" hangingPunct="1">
                        <a:lnSpc>
                          <a:spcPct val="100000"/>
                        </a:lnSpc>
                        <a:spcBef>
                          <a:spcPct val="0"/>
                        </a:spcBef>
                        <a:spcAft>
                          <a:spcPct val="0"/>
                        </a:spcAft>
                        <a:buClrTx/>
                        <a:buSzTx/>
                        <a:buFontTx/>
                        <a:buNone/>
                        <a:tabLst/>
                        <a:defRPr/>
                      </a:pPr>
                      <a:r>
                        <a:rPr kumimoji="0" lang="fr-FR" sz="2800" b="0" i="0" u="none" strike="noStrike" kern="1200" cap="none" spc="0" normalizeH="0" baseline="0" noProof="0" dirty="0">
                          <a:ln>
                            <a:noFill/>
                          </a:ln>
                          <a:solidFill>
                            <a:srgbClr val="FFFFFF"/>
                          </a:solidFill>
                          <a:effectLst/>
                          <a:uLnTx/>
                          <a:uFillTx/>
                          <a:latin typeface="+mn-lt"/>
                          <a:ea typeface="+mn-ea"/>
                          <a:cs typeface="Arial" charset="0"/>
                        </a:rPr>
                        <a:t>Mère de Dieu vénérée</a:t>
                      </a:r>
                    </a:p>
                    <a:p>
                      <a:pPr marL="0" marR="0" lvl="0" indent="0" algn="ctr" defTabSz="685800" rtl="0" eaLnBrk="1" fontAlgn="base" latinLnBrk="0" hangingPunct="1">
                        <a:lnSpc>
                          <a:spcPct val="100000"/>
                        </a:lnSpc>
                        <a:spcBef>
                          <a:spcPct val="0"/>
                        </a:spcBef>
                        <a:spcAft>
                          <a:spcPct val="0"/>
                        </a:spcAft>
                        <a:buClrTx/>
                        <a:buSzTx/>
                        <a:buFontTx/>
                        <a:buNone/>
                        <a:tabLst/>
                        <a:defRPr/>
                      </a:pPr>
                      <a:r>
                        <a:rPr kumimoji="0" lang="fr-FR" sz="2800" b="0" i="0" u="none" strike="noStrike" kern="1200" cap="none" spc="0" normalizeH="0" baseline="0" noProof="0" dirty="0">
                          <a:ln>
                            <a:noFill/>
                          </a:ln>
                          <a:solidFill>
                            <a:srgbClr val="FFFFFF"/>
                          </a:solidFill>
                          <a:effectLst/>
                          <a:uLnTx/>
                          <a:uFillTx/>
                          <a:latin typeface="+mn-lt"/>
                          <a:ea typeface="+mn-ea"/>
                          <a:cs typeface="Arial" charset="0"/>
                        </a:rPr>
                        <a:t>Tu as porté le Verbe</a:t>
                      </a:r>
                    </a:p>
                    <a:p>
                      <a:pPr marL="0" marR="0" lvl="0" indent="0" algn="ctr" defTabSz="685800" rtl="0" eaLnBrk="1" fontAlgn="base" latinLnBrk="0" hangingPunct="1">
                        <a:lnSpc>
                          <a:spcPct val="100000"/>
                        </a:lnSpc>
                        <a:spcBef>
                          <a:spcPct val="0"/>
                        </a:spcBef>
                        <a:spcAft>
                          <a:spcPct val="0"/>
                        </a:spcAft>
                        <a:buClrTx/>
                        <a:buSzTx/>
                        <a:buFontTx/>
                        <a:buNone/>
                        <a:tabLst/>
                        <a:defRPr/>
                      </a:pPr>
                      <a:r>
                        <a:rPr kumimoji="0" lang="fr-FR" sz="2800" b="0" i="0" u="none" strike="noStrike" kern="1200" cap="none" spc="0" normalizeH="0" baseline="0" noProof="0" dirty="0">
                          <a:ln>
                            <a:noFill/>
                          </a:ln>
                          <a:solidFill>
                            <a:srgbClr val="FFFFFF"/>
                          </a:solidFill>
                          <a:effectLst/>
                          <a:uLnTx/>
                          <a:uFillTx/>
                          <a:latin typeface="+mn-lt"/>
                          <a:ea typeface="+mn-ea"/>
                          <a:cs typeface="Arial" charset="0"/>
                        </a:rPr>
                        <a:t>Le Verbe illimité.</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kumimoji="0" lang="ar-EG" sz="3600" b="0" i="0" u="none" strike="noStrike" kern="1200" cap="none" spc="0" normalizeH="0" baseline="0" noProof="0" dirty="0">
                          <a:ln>
                            <a:noFill/>
                          </a:ln>
                          <a:solidFill>
                            <a:srgbClr val="FFFFFF"/>
                          </a:solidFill>
                          <a:effectLst/>
                          <a:uLnTx/>
                          <a:uFillTx/>
                          <a:latin typeface="Calibri"/>
                          <a:ea typeface="+mn-ea"/>
                          <a:cs typeface="Arial" panose="020B0604020202020204" pitchFamily="34" charset="0"/>
                        </a:rPr>
                        <a:t>أنت يا أم النور، المكرمة والدة الاله، حملت الكلمة، غير المحوي</a:t>
                      </a:r>
                      <a:endParaRPr kumimoji="0" lang="fr-FR" sz="3600" b="0" i="0" u="none" strike="noStrike" kern="1200" cap="none" spc="0" normalizeH="0" baseline="0" noProof="0" dirty="0">
                        <a:ln>
                          <a:noFill/>
                        </a:ln>
                        <a:solidFill>
                          <a:srgbClr val="FFFFFF"/>
                        </a:solidFill>
                        <a:effectLst/>
                        <a:uLnTx/>
                        <a:uFillTx/>
                        <a:latin typeface="Calibri"/>
                        <a:ea typeface="+mn-ea"/>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Nyo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y~mau</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m~piouwini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ettai</a:t>
                      </a:r>
                      <a:r>
                        <a:rPr lang="fr-FR" sz="4000" dirty="0">
                          <a:solidFill>
                            <a:srgbClr val="FFFFFF"/>
                          </a:solidFill>
                          <a:latin typeface="Coptic1" pitchFamily="2" charset="0"/>
                          <a:cs typeface="Arial" charset="0"/>
                        </a:rPr>
                        <a:t>/out </a:t>
                      </a:r>
                      <a:r>
                        <a:rPr lang="fr-FR" sz="4000" dirty="0" err="1">
                          <a:solidFill>
                            <a:srgbClr val="FFFFFF"/>
                          </a:solidFill>
                          <a:latin typeface="Coptic1" pitchFamily="2" charset="0"/>
                          <a:cs typeface="Arial" charset="0"/>
                        </a:rPr>
                        <a:t>m~macnou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a~refai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qa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pilogoc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pia</a:t>
                      </a:r>
                      <a:r>
                        <a:rPr lang="fr-FR" sz="4000" dirty="0">
                          <a:solidFill>
                            <a:srgbClr val="FFFFFF"/>
                          </a:solidFill>
                          <a:latin typeface="Coptic1" pitchFamily="2" charset="0"/>
                          <a:cs typeface="Arial" charset="0"/>
                        </a:rPr>
                        <a:t>~,</a:t>
                      </a:r>
                      <a:r>
                        <a:rPr lang="fr-FR" sz="4000" dirty="0" err="1">
                          <a:solidFill>
                            <a:srgbClr val="FFFFFF"/>
                          </a:solidFill>
                          <a:latin typeface="Coptic1" pitchFamily="2" charset="0"/>
                          <a:cs typeface="Arial" charset="0"/>
                        </a:rPr>
                        <a:t>writoc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08998718"/>
      </p:ext>
    </p:extLst>
  </p:cSld>
  <p:clrMapOvr>
    <a:masterClrMapping/>
  </p:clrMapOvr>
  <p:transition/>
</p:sld>
</file>

<file path=ppt/slides/slide73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6802F32C-EFB3-470A-AD1E-970588D5C3F6}"/>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617518AB-8F58-426D-8CC7-9875CFCC3736}"/>
              </a:ext>
            </a:extLst>
          </p:cNvPr>
          <p:cNvGraphicFramePr>
            <a:graphicFrameLocks noGrp="1"/>
          </p:cNvGraphicFramePr>
          <p:nvPr>
            <p:extLst>
              <p:ext uri="{D42A27DB-BD31-4B8C-83A1-F6EECF244321}">
                <p14:modId xmlns:p14="http://schemas.microsoft.com/office/powerpoint/2010/main" val="1230000961"/>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Et L’ayant enfanté</a:t>
                      </a:r>
                    </a:p>
                    <a:p>
                      <a:pPr algn="ctr" defTabSz="685800" fontAlgn="base">
                        <a:spcBef>
                          <a:spcPct val="0"/>
                        </a:spcBef>
                        <a:spcAft>
                          <a:spcPct val="0"/>
                        </a:spcAft>
                      </a:pPr>
                      <a:r>
                        <a:rPr lang="fr-FR" sz="2800" dirty="0">
                          <a:solidFill>
                            <a:srgbClr val="FFFFFF"/>
                          </a:solidFill>
                          <a:cs typeface="Arial" charset="0"/>
                        </a:rPr>
                        <a:t>Tu es demeurée vierge</a:t>
                      </a:r>
                    </a:p>
                    <a:p>
                      <a:pPr algn="ctr" defTabSz="685800" fontAlgn="base">
                        <a:spcBef>
                          <a:spcPct val="0"/>
                        </a:spcBef>
                        <a:spcAft>
                          <a:spcPct val="0"/>
                        </a:spcAft>
                      </a:pPr>
                      <a:r>
                        <a:rPr lang="fr-FR" sz="2800" dirty="0">
                          <a:solidFill>
                            <a:srgbClr val="FFFFFF"/>
                          </a:solidFill>
                          <a:cs typeface="Arial" charset="0"/>
                        </a:rPr>
                        <a:t>Nous t'exaltons avec</a:t>
                      </a:r>
                    </a:p>
                    <a:p>
                      <a:pPr algn="ctr" defTabSz="685800" fontAlgn="base">
                        <a:spcBef>
                          <a:spcPct val="0"/>
                        </a:spcBef>
                        <a:spcAft>
                          <a:spcPct val="0"/>
                        </a:spcAft>
                      </a:pPr>
                      <a:r>
                        <a:rPr lang="fr-FR" sz="2800" dirty="0">
                          <a:solidFill>
                            <a:srgbClr val="FFFFFF"/>
                          </a:solidFill>
                          <a:cs typeface="Arial" charset="0"/>
                        </a:rPr>
                        <a:t>Louanges, bénédictions.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ومن بعد أن ولدته، بقيت عذراء، نعظمك بتسابيح، وبركات</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Menenca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y~remacf</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areo~hi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ereoi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m~paryenoc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hanhwc</a:t>
                      </a:r>
                      <a:r>
                        <a:rPr lang="fr-FR" sz="4000" dirty="0">
                          <a:solidFill>
                            <a:srgbClr val="FFFFFF"/>
                          </a:solidFill>
                          <a:latin typeface="Coptic1" pitchFamily="2" charset="0"/>
                          <a:cs typeface="Arial" charset="0"/>
                        </a:rPr>
                        <a:t> nem </a:t>
                      </a:r>
                      <a:r>
                        <a:rPr lang="fr-FR" sz="4000" dirty="0" err="1">
                          <a:solidFill>
                            <a:srgbClr val="FFFFFF"/>
                          </a:solidFill>
                          <a:latin typeface="Coptic1" pitchFamily="2" charset="0"/>
                          <a:cs typeface="Arial" charset="0"/>
                        </a:rPr>
                        <a:t>hanc~mou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ten</a:t>
                      </a:r>
                      <a:r>
                        <a:rPr lang="fr-FR" sz="4000" dirty="0">
                          <a:solidFill>
                            <a:srgbClr val="FFFFFF"/>
                          </a:solidFill>
                          <a:latin typeface="Coptic1" pitchFamily="2" charset="0"/>
                          <a:cs typeface="Arial" charset="0"/>
                        </a:rPr>
                        <a:t>[ici </a:t>
                      </a:r>
                      <a:r>
                        <a:rPr lang="fr-FR" sz="4000" dirty="0" err="1">
                          <a:solidFill>
                            <a:srgbClr val="FFFFFF"/>
                          </a:solidFill>
                          <a:latin typeface="Coptic1" pitchFamily="2" charset="0"/>
                          <a:cs typeface="Arial" charset="0"/>
                        </a:rPr>
                        <a:t>m~mo</a:t>
                      </a:r>
                      <a:endParaRPr lang="fr-FR" sz="4000" dirty="0">
                        <a:solidFill>
                          <a:srgbClr val="FFFFFF"/>
                        </a:solidFill>
                        <a:latin typeface="Coptic1" pitchFamily="2" charset="0"/>
                        <a:cs typeface="Arial" charset="0"/>
                      </a:endParaRP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998441826"/>
      </p:ext>
    </p:extLst>
  </p:cSld>
  <p:clrMapOvr>
    <a:masterClrMapping/>
  </p:clrMapOvr>
  <p:transition/>
</p:sld>
</file>

<file path=ppt/slides/slide73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09CB39F7-08AD-4050-8648-640CA593A6A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0FF724CF-0C48-49D7-B817-6A920E3D371A}"/>
              </a:ext>
            </a:extLst>
          </p:cNvPr>
          <p:cNvGraphicFramePr>
            <a:graphicFrameLocks noGrp="1"/>
          </p:cNvGraphicFramePr>
          <p:nvPr>
            <p:extLst>
              <p:ext uri="{D42A27DB-BD31-4B8C-83A1-F6EECF244321}">
                <p14:modId xmlns:p14="http://schemas.microsoft.com/office/powerpoint/2010/main" val="1619041377"/>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Car par Sa volonté</a:t>
                      </a:r>
                    </a:p>
                    <a:p>
                      <a:pPr algn="ctr" defTabSz="685800" fontAlgn="base">
                        <a:spcBef>
                          <a:spcPct val="0"/>
                        </a:spcBef>
                        <a:spcAft>
                          <a:spcPct val="0"/>
                        </a:spcAft>
                      </a:pPr>
                      <a:r>
                        <a:rPr lang="fr-FR" sz="2800" dirty="0">
                          <a:solidFill>
                            <a:srgbClr val="FFFFFF"/>
                          </a:solidFill>
                          <a:cs typeface="Arial" charset="0"/>
                        </a:rPr>
                        <a:t>Et la joie de Son Père</a:t>
                      </a:r>
                    </a:p>
                    <a:p>
                      <a:pPr algn="ctr" defTabSz="685800" fontAlgn="base">
                        <a:spcBef>
                          <a:spcPct val="0"/>
                        </a:spcBef>
                        <a:spcAft>
                          <a:spcPct val="0"/>
                        </a:spcAft>
                      </a:pPr>
                      <a:r>
                        <a:rPr lang="fr-FR" sz="2800" dirty="0">
                          <a:solidFill>
                            <a:srgbClr val="FFFFFF"/>
                          </a:solidFill>
                          <a:cs typeface="Arial" charset="0"/>
                        </a:rPr>
                        <a:t>Et par le Saint Esprit</a:t>
                      </a:r>
                    </a:p>
                    <a:p>
                      <a:pPr algn="ctr" defTabSz="685800" fontAlgn="base">
                        <a:spcBef>
                          <a:spcPct val="0"/>
                        </a:spcBef>
                        <a:spcAft>
                          <a:spcPct val="0"/>
                        </a:spcAft>
                      </a:pPr>
                      <a:r>
                        <a:rPr lang="fr-FR" sz="2800" dirty="0">
                          <a:solidFill>
                            <a:srgbClr val="FFFFFF"/>
                          </a:solidFill>
                          <a:cs typeface="Arial" charset="0"/>
                        </a:rPr>
                        <a:t>Il vint et nous sauvas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لأنه بإرادته، ومسرة أبيه، والروح القدس، أتي وخلصنا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Je n~yof qen pefouws:</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nem p~]ma] m~Pefiwt:</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nem Pip#n#a# e#y#u#:</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afi# afcw] m~mon</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427301884"/>
      </p:ext>
    </p:extLst>
  </p:cSld>
  <p:clrMapOvr>
    <a:masterClrMapping/>
  </p:clrMapOvr>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47041" name="Group 33"/>
          <p:cNvGraphicFramePr>
            <a:graphicFrameLocks noGrp="1"/>
          </p:cNvGraphicFramePr>
          <p:nvPr/>
        </p:nvGraphicFramePr>
        <p:xfrm>
          <a:off x="0" y="158242"/>
          <a:ext cx="9144000" cy="4623816"/>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54076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Et ainsi Dieu nous envoie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Sa pitié, Ses compassions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C’est grâce aux implorations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De Michel, le grand archange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ان الله يرسل لنا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مراحمه ورأفته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بسؤال ميخائيل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رئيس الملائكة العظيم</a:t>
                      </a:r>
                      <a:r>
                        <a:rPr kumimoji="0" lang="ar-EG"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ouwrp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n~nefnai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nefmetsenh</a:t>
                      </a:r>
                      <a:r>
                        <a:rPr kumimoji="0" lang="en-US" sz="36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]ho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n~ar,iaggeloc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ièce&#10;&#10;Description générée automatiquement">
            <a:extLst>
              <a:ext uri="{FF2B5EF4-FFF2-40B4-BE49-F238E27FC236}">
                <a16:creationId xmlns:a16="http://schemas.microsoft.com/office/drawing/2014/main" id="{B08E132C-BB67-4166-921B-B75D6E9AAE8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75550" y="3331572"/>
            <a:ext cx="1568450" cy="1811927"/>
          </a:xfrm>
          <a:prstGeom prst="round2SameRect">
            <a:avLst>
              <a:gd name="adj1" fmla="val 50000"/>
              <a:gd name="adj2" fmla="val 0"/>
            </a:avLst>
          </a:prstGeom>
        </p:spPr>
      </p:pic>
    </p:spTree>
    <p:extLst>
      <p:ext uri="{BB962C8B-B14F-4D97-AF65-F5344CB8AC3E}">
        <p14:creationId xmlns:p14="http://schemas.microsoft.com/office/powerpoint/2010/main" val="2694789230"/>
      </p:ext>
    </p:extLst>
  </p:cSld>
  <p:clrMapOvr>
    <a:masterClrMapping/>
  </p:clrMapOvr>
  <p:transition/>
</p:sld>
</file>

<file path=ppt/slides/slide74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49197058-5444-4D6D-A57A-17F6DFBED8EE}"/>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04985C96-F395-43DE-93C3-89930ED90AB6}"/>
              </a:ext>
            </a:extLst>
          </p:cNvPr>
          <p:cNvGraphicFramePr>
            <a:graphicFrameLocks noGrp="1"/>
          </p:cNvGraphicFramePr>
          <p:nvPr>
            <p:extLst>
              <p:ext uri="{D42A27DB-BD31-4B8C-83A1-F6EECF244321}">
                <p14:modId xmlns:p14="http://schemas.microsoft.com/office/powerpoint/2010/main" val="1142523593"/>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Aussi nous demandons</a:t>
                      </a:r>
                    </a:p>
                    <a:p>
                      <a:pPr algn="ctr" defTabSz="685800" fontAlgn="base">
                        <a:spcBef>
                          <a:spcPct val="0"/>
                        </a:spcBef>
                        <a:spcAft>
                          <a:spcPct val="0"/>
                        </a:spcAft>
                      </a:pPr>
                      <a:r>
                        <a:rPr lang="fr-FR" sz="2800" dirty="0">
                          <a:solidFill>
                            <a:srgbClr val="FFFFFF"/>
                          </a:solidFill>
                          <a:cs typeface="Arial" charset="0"/>
                        </a:rPr>
                        <a:t>D’avoir miséricorde</a:t>
                      </a:r>
                    </a:p>
                    <a:p>
                      <a:pPr algn="ctr" defTabSz="685800" fontAlgn="base">
                        <a:spcBef>
                          <a:spcPct val="0"/>
                        </a:spcBef>
                        <a:spcAft>
                          <a:spcPct val="0"/>
                        </a:spcAft>
                      </a:pPr>
                      <a:r>
                        <a:rPr lang="fr-FR" sz="2800" dirty="0">
                          <a:solidFill>
                            <a:srgbClr val="FFFFFF"/>
                          </a:solidFill>
                          <a:cs typeface="Arial" charset="0"/>
                        </a:rPr>
                        <a:t>Par tes intercessions</a:t>
                      </a:r>
                    </a:p>
                    <a:p>
                      <a:pPr algn="ctr" defTabSz="685800" fontAlgn="base">
                        <a:spcBef>
                          <a:spcPct val="0"/>
                        </a:spcBef>
                        <a:spcAft>
                          <a:spcPct val="0"/>
                        </a:spcAft>
                      </a:pPr>
                      <a:r>
                        <a:rPr lang="fr-FR" sz="2800" dirty="0">
                          <a:solidFill>
                            <a:srgbClr val="FFFFFF"/>
                          </a:solidFill>
                          <a:cs typeface="Arial" charset="0"/>
                        </a:rPr>
                        <a:t>Chez l’Ami des hommes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ونحن أيضاً، نطلب أن نفوز، برحمة بشفاعاتك، لدي محب البشر</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Anon </a:t>
                      </a:r>
                      <a:r>
                        <a:rPr lang="fr-FR" sz="4000" dirty="0" err="1">
                          <a:solidFill>
                            <a:srgbClr val="FFFFFF"/>
                          </a:solidFill>
                          <a:latin typeface="Coptic1" pitchFamily="2" charset="0"/>
                          <a:cs typeface="Arial" charset="0"/>
                        </a:rPr>
                        <a:t>hwn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tentwbh</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eyrensasni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eunai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hiten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nep~recbia</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n~totf</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m~pimairwmi</a:t>
                      </a:r>
                      <a:endParaRPr lang="fr-FR" sz="4000" dirty="0">
                        <a:solidFill>
                          <a:srgbClr val="FFFFFF"/>
                        </a:solidFill>
                        <a:latin typeface="Coptic1" pitchFamily="2" charset="0"/>
                        <a:cs typeface="Arial" charset="0"/>
                      </a:endParaRP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877262400"/>
      </p:ext>
    </p:extLst>
  </p:cSld>
  <p:clrMapOvr>
    <a:masterClrMapping/>
  </p:clrMapOvr>
  <p:transition/>
</p:sld>
</file>

<file path=ppt/slides/slide74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3" action="ppaction://hlinksldjump" highlightClick="1"/>
            <a:extLst>
              <a:ext uri="{FF2B5EF4-FFF2-40B4-BE49-F238E27FC236}">
                <a16:creationId xmlns:a16="http://schemas.microsoft.com/office/drawing/2014/main" id="{E18FC050-B706-4914-BF89-D8D88A80CF3B}"/>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CE7E2899-74FA-474B-AB0A-39B91B084B2F}"/>
              </a:ext>
            </a:extLst>
          </p:cNvPr>
          <p:cNvGraphicFramePr>
            <a:graphicFrameLocks noGrp="1"/>
          </p:cNvGraphicFramePr>
          <p:nvPr>
            <p:extLst>
              <p:ext uri="{D42A27DB-BD31-4B8C-83A1-F6EECF244321}">
                <p14:modId xmlns:p14="http://schemas.microsoft.com/office/powerpoint/2010/main" val="1255759375"/>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L'encens sélectionné</a:t>
                      </a:r>
                    </a:p>
                    <a:p>
                      <a:pPr algn="ctr" defTabSz="685800" fontAlgn="base">
                        <a:spcBef>
                          <a:spcPct val="0"/>
                        </a:spcBef>
                        <a:spcAft>
                          <a:spcPct val="0"/>
                        </a:spcAft>
                      </a:pPr>
                      <a:r>
                        <a:rPr lang="fr-FR" sz="2800" dirty="0">
                          <a:solidFill>
                            <a:srgbClr val="FFFFFF"/>
                          </a:solidFill>
                          <a:cs typeface="Arial" charset="0"/>
                        </a:rPr>
                        <a:t>De ta virginité</a:t>
                      </a:r>
                    </a:p>
                    <a:p>
                      <a:pPr algn="ctr" defTabSz="685800" fontAlgn="base">
                        <a:spcBef>
                          <a:spcPct val="0"/>
                        </a:spcBef>
                        <a:spcAft>
                          <a:spcPct val="0"/>
                        </a:spcAft>
                      </a:pPr>
                      <a:r>
                        <a:rPr lang="fr-FR" sz="2800" dirty="0">
                          <a:solidFill>
                            <a:srgbClr val="FFFFFF"/>
                          </a:solidFill>
                          <a:cs typeface="Arial" charset="0"/>
                        </a:rPr>
                        <a:t>S'est élevé là-haut</a:t>
                      </a:r>
                    </a:p>
                    <a:p>
                      <a:pPr algn="ctr" defTabSz="685800" fontAlgn="base">
                        <a:spcBef>
                          <a:spcPct val="0"/>
                        </a:spcBef>
                        <a:spcAft>
                          <a:spcPct val="0"/>
                        </a:spcAft>
                      </a:pPr>
                      <a:r>
                        <a:rPr lang="fr-FR" sz="2800" dirty="0">
                          <a:solidFill>
                            <a:srgbClr val="FFFFFF"/>
                          </a:solidFill>
                          <a:cs typeface="Arial" charset="0"/>
                        </a:rPr>
                        <a:t>Vers le trône du Père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البخور المختار، الذي </a:t>
                      </a:r>
                      <a:r>
                        <a:rPr lang="ar-EG" sz="3600" dirty="0" err="1">
                          <a:solidFill>
                            <a:srgbClr val="FFFFFF"/>
                          </a:solidFill>
                          <a:latin typeface="Calibri"/>
                          <a:cs typeface="Arial" panose="020B0604020202020204" pitchFamily="34" charset="0"/>
                        </a:rPr>
                        <a:t>لبتوليتك</a:t>
                      </a:r>
                      <a:r>
                        <a:rPr lang="ar-EG" sz="3600" dirty="0">
                          <a:solidFill>
                            <a:srgbClr val="FFFFFF"/>
                          </a:solidFill>
                          <a:latin typeface="Calibri"/>
                          <a:cs typeface="Arial" panose="020B0604020202020204" pitchFamily="34" charset="0"/>
                        </a:rPr>
                        <a:t>، صعد إلي، كرسي الآب</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Apic~yoinofi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etcwtp</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teparyenia</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afsenaf</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e~p~swi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sa </a:t>
                      </a:r>
                      <a:r>
                        <a:rPr lang="fr-FR" sz="4000" dirty="0" err="1">
                          <a:solidFill>
                            <a:srgbClr val="FFFFFF"/>
                          </a:solidFill>
                          <a:latin typeface="Coptic1" pitchFamily="2" charset="0"/>
                          <a:cs typeface="Arial" charset="0"/>
                        </a:rPr>
                        <a:t>piy~ronoc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m~Viwt</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550057948"/>
      </p:ext>
    </p:extLst>
  </p:cSld>
  <p:clrMapOvr>
    <a:overrideClrMapping bg1="dk2" tx1="lt1" bg2="dk1" tx2="lt2" accent1="accent1" accent2="accent2" accent3="accent3" accent4="accent4" accent5="accent5" accent6="accent6" hlink="hlink" folHlink="folHlink"/>
  </p:clrMapOvr>
  <p:transition/>
</p:sld>
</file>

<file path=ppt/slides/slide74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0658E50F-8DC5-4C58-B138-B7184F50A494}"/>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A6A1CF58-0509-4B85-907C-CC7878931DC7}"/>
              </a:ext>
            </a:extLst>
          </p:cNvPr>
          <p:cNvGraphicFramePr>
            <a:graphicFrameLocks noGrp="1"/>
          </p:cNvGraphicFramePr>
          <p:nvPr>
            <p:extLst>
              <p:ext uri="{D42A27DB-BD31-4B8C-83A1-F6EECF244321}">
                <p14:modId xmlns:p14="http://schemas.microsoft.com/office/powerpoint/2010/main" val="1769725176"/>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Plus noble que l’encens</a:t>
                      </a:r>
                    </a:p>
                    <a:p>
                      <a:pPr algn="ctr" defTabSz="685800" fontAlgn="base">
                        <a:spcBef>
                          <a:spcPct val="0"/>
                        </a:spcBef>
                        <a:spcAft>
                          <a:spcPct val="0"/>
                        </a:spcAft>
                      </a:pPr>
                      <a:r>
                        <a:rPr lang="fr-FR" sz="2800" dirty="0">
                          <a:solidFill>
                            <a:srgbClr val="FFFFFF"/>
                          </a:solidFill>
                          <a:cs typeface="Arial" charset="0"/>
                        </a:rPr>
                        <a:t>L’encens des Chérubins</a:t>
                      </a:r>
                    </a:p>
                    <a:p>
                      <a:pPr algn="ctr" defTabSz="685800" fontAlgn="base">
                        <a:spcBef>
                          <a:spcPct val="0"/>
                        </a:spcBef>
                        <a:spcAft>
                          <a:spcPct val="0"/>
                        </a:spcAft>
                      </a:pPr>
                      <a:r>
                        <a:rPr lang="fr-FR" sz="2800" dirty="0">
                          <a:solidFill>
                            <a:srgbClr val="FFFFFF"/>
                          </a:solidFill>
                          <a:cs typeface="Arial" charset="0"/>
                        </a:rPr>
                        <a:t>Aussi des Séraphins</a:t>
                      </a:r>
                    </a:p>
                    <a:p>
                      <a:pPr algn="ctr" defTabSz="685800" fontAlgn="base">
                        <a:spcBef>
                          <a:spcPct val="0"/>
                        </a:spcBef>
                        <a:spcAft>
                          <a:spcPct val="0"/>
                        </a:spcAft>
                      </a:pPr>
                      <a:r>
                        <a:rPr lang="fr-FR" sz="2800" dirty="0">
                          <a:solidFill>
                            <a:srgbClr val="FFFFFF"/>
                          </a:solidFill>
                          <a:cs typeface="Arial" charset="0"/>
                        </a:rPr>
                        <a:t>Ô toi Vierge Marie.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أفضل من بخور، </a:t>
                      </a:r>
                      <a:r>
                        <a:rPr lang="ar-EG" sz="3600" dirty="0" err="1">
                          <a:solidFill>
                            <a:srgbClr val="FFFFFF"/>
                          </a:solidFill>
                          <a:latin typeface="Calibri"/>
                          <a:cs typeface="Arial" panose="020B0604020202020204" pitchFamily="34" charset="0"/>
                        </a:rPr>
                        <a:t>الشاروبيم</a:t>
                      </a:r>
                      <a:r>
                        <a:rPr lang="ar-EG" sz="3600" dirty="0">
                          <a:solidFill>
                            <a:srgbClr val="FFFFFF"/>
                          </a:solidFill>
                          <a:latin typeface="Calibri"/>
                          <a:cs typeface="Arial" panose="020B0604020202020204" pitchFamily="34" charset="0"/>
                        </a:rPr>
                        <a:t>، </a:t>
                      </a:r>
                      <a:r>
                        <a:rPr lang="ar-EG" sz="3600" dirty="0" err="1">
                          <a:solidFill>
                            <a:srgbClr val="FFFFFF"/>
                          </a:solidFill>
                          <a:latin typeface="Calibri"/>
                          <a:cs typeface="Arial" panose="020B0604020202020204" pitchFamily="34" charset="0"/>
                        </a:rPr>
                        <a:t>والسارافيم</a:t>
                      </a:r>
                      <a:r>
                        <a:rPr lang="ar-EG" sz="3600" dirty="0">
                          <a:solidFill>
                            <a:srgbClr val="FFFFFF"/>
                          </a:solidFill>
                          <a:latin typeface="Calibri"/>
                          <a:cs typeface="Arial" panose="020B0604020202020204" pitchFamily="34" charset="0"/>
                        </a:rPr>
                        <a:t>، يا مريم العذراء</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Ehote pic~yoinoufi:</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n~te Ni,eroubim:</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nem Niceravim:</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 Maria~ ]paryenoc.</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309202631"/>
      </p:ext>
    </p:extLst>
  </p:cSld>
  <p:clrMapOvr>
    <a:masterClrMapping/>
  </p:clrMapOvr>
  <p:transition/>
</p:sld>
</file>

<file path=ppt/slides/slide74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A2ED1C72-C437-4AB4-965E-ADDBAE9A0BE0}"/>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EDB0E30C-FFC3-4DE0-9388-473E1E7B403F}"/>
              </a:ext>
            </a:extLst>
          </p:cNvPr>
          <p:cNvGraphicFramePr>
            <a:graphicFrameLocks noGrp="1"/>
          </p:cNvGraphicFramePr>
          <p:nvPr>
            <p:extLst>
              <p:ext uri="{D42A27DB-BD31-4B8C-83A1-F6EECF244321}">
                <p14:modId xmlns:p14="http://schemas.microsoft.com/office/powerpoint/2010/main" val="3722001519"/>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Salut au nouveau ciel</a:t>
                      </a:r>
                    </a:p>
                    <a:p>
                      <a:pPr algn="ctr" defTabSz="685800" fontAlgn="base">
                        <a:spcBef>
                          <a:spcPct val="0"/>
                        </a:spcBef>
                        <a:spcAft>
                          <a:spcPct val="0"/>
                        </a:spcAft>
                      </a:pPr>
                      <a:r>
                        <a:rPr lang="fr-FR" sz="2800" dirty="0">
                          <a:solidFill>
                            <a:srgbClr val="FFFFFF"/>
                          </a:solidFill>
                          <a:cs typeface="Arial" charset="0"/>
                        </a:rPr>
                        <a:t>Que le Père a créé</a:t>
                      </a:r>
                    </a:p>
                    <a:p>
                      <a:pPr algn="ctr" defTabSz="685800" fontAlgn="base">
                        <a:spcBef>
                          <a:spcPct val="0"/>
                        </a:spcBef>
                        <a:spcAft>
                          <a:spcPct val="0"/>
                        </a:spcAft>
                      </a:pPr>
                      <a:r>
                        <a:rPr lang="fr-FR" sz="2800" dirty="0">
                          <a:solidFill>
                            <a:srgbClr val="FFFFFF"/>
                          </a:solidFill>
                          <a:cs typeface="Arial" charset="0"/>
                        </a:rPr>
                        <a:t>En fit lieu de repos</a:t>
                      </a:r>
                    </a:p>
                    <a:p>
                      <a:pPr algn="ctr" defTabSz="685800" fontAlgn="base">
                        <a:spcBef>
                          <a:spcPct val="0"/>
                        </a:spcBef>
                        <a:spcAft>
                          <a:spcPct val="0"/>
                        </a:spcAft>
                      </a:pPr>
                      <a:r>
                        <a:rPr lang="fr-FR" sz="2800" dirty="0">
                          <a:solidFill>
                            <a:srgbClr val="FFFFFF"/>
                          </a:solidFill>
                          <a:cs typeface="Arial" charset="0"/>
                        </a:rPr>
                        <a:t>Pour Son Fils bien-aimé</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السلام للسماء الجديدة، التي صنعها الآب، وجعلها موضع راحة، لابنه الحبيب</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&lt;</a:t>
                      </a:r>
                      <a:r>
                        <a:rPr lang="fr-FR" sz="4000" dirty="0" err="1">
                          <a:solidFill>
                            <a:srgbClr val="FFFFFF"/>
                          </a:solidFill>
                          <a:latin typeface="Coptic1" pitchFamily="2" charset="0"/>
                          <a:cs typeface="Arial" charset="0"/>
                        </a:rPr>
                        <a:t>ere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ve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m~beri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y/</a:t>
                      </a:r>
                      <a:r>
                        <a:rPr lang="fr-FR" sz="4000" dirty="0" err="1">
                          <a:solidFill>
                            <a:srgbClr val="FFFFFF"/>
                          </a:solidFill>
                          <a:latin typeface="Coptic1" pitchFamily="2" charset="0"/>
                          <a:cs typeface="Arial" charset="0"/>
                        </a:rPr>
                        <a:t>e~ta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Viwt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yamioc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af,ac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n~ouma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n~emton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m~Pefs</a:t>
                      </a:r>
                      <a:r>
                        <a:rPr lang="fr-FR" sz="4000" dirty="0">
                          <a:solidFill>
                            <a:srgbClr val="FFFFFF"/>
                          </a:solidFill>
                          <a:latin typeface="Coptic1" pitchFamily="2" charset="0"/>
                          <a:cs typeface="Arial" charset="0"/>
                        </a:rPr>
                        <a:t>/ri </a:t>
                      </a:r>
                      <a:r>
                        <a:rPr lang="fr-FR" sz="4000" dirty="0" err="1">
                          <a:solidFill>
                            <a:srgbClr val="FFFFFF"/>
                          </a:solidFill>
                          <a:latin typeface="Coptic1" pitchFamily="2" charset="0"/>
                          <a:cs typeface="Arial" charset="0"/>
                        </a:rPr>
                        <a:t>m~menrit</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685283042"/>
      </p:ext>
    </p:extLst>
  </p:cSld>
  <p:clrMapOvr>
    <a:masterClrMapping/>
  </p:clrMapOvr>
  <p:transition/>
</p:sld>
</file>

<file path=ppt/slides/slide74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18020095-B5FE-4A79-BDCB-BB4E3A4DF747}"/>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BDF6AC8F-4158-4195-B2EC-D88BEFC6ACA5}"/>
              </a:ext>
            </a:extLst>
          </p:cNvPr>
          <p:cNvGraphicFramePr>
            <a:graphicFrameLocks noGrp="1"/>
          </p:cNvGraphicFramePr>
          <p:nvPr>
            <p:extLst>
              <p:ext uri="{D42A27DB-BD31-4B8C-83A1-F6EECF244321}">
                <p14:modId xmlns:p14="http://schemas.microsoft.com/office/powerpoint/2010/main" val="106489980"/>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Salut trône royal</a:t>
                      </a:r>
                    </a:p>
                    <a:p>
                      <a:pPr algn="ctr" defTabSz="685800" fontAlgn="base">
                        <a:spcBef>
                          <a:spcPct val="0"/>
                        </a:spcBef>
                        <a:spcAft>
                          <a:spcPct val="0"/>
                        </a:spcAft>
                      </a:pPr>
                      <a:r>
                        <a:rPr lang="fr-FR" sz="2800" dirty="0">
                          <a:solidFill>
                            <a:srgbClr val="FFFFFF"/>
                          </a:solidFill>
                          <a:cs typeface="Arial" charset="0"/>
                        </a:rPr>
                        <a:t>Appartient à Celui</a:t>
                      </a:r>
                    </a:p>
                    <a:p>
                      <a:pPr algn="ctr" defTabSz="685800" fontAlgn="base">
                        <a:spcBef>
                          <a:spcPct val="0"/>
                        </a:spcBef>
                        <a:spcAft>
                          <a:spcPct val="0"/>
                        </a:spcAft>
                      </a:pPr>
                      <a:r>
                        <a:rPr lang="fr-FR" sz="2800" dirty="0">
                          <a:solidFill>
                            <a:srgbClr val="FFFFFF"/>
                          </a:solidFill>
                          <a:cs typeface="Arial" charset="0"/>
                        </a:rPr>
                        <a:t>Celui Qui est porté</a:t>
                      </a:r>
                    </a:p>
                    <a:p>
                      <a:pPr algn="ctr" defTabSz="685800" fontAlgn="base">
                        <a:spcBef>
                          <a:spcPct val="0"/>
                        </a:spcBef>
                        <a:spcAft>
                          <a:spcPct val="0"/>
                        </a:spcAft>
                      </a:pPr>
                      <a:r>
                        <a:rPr lang="fr-FR" sz="2800" dirty="0">
                          <a:solidFill>
                            <a:srgbClr val="FFFFFF"/>
                          </a:solidFill>
                          <a:cs typeface="Arial" charset="0"/>
                        </a:rPr>
                        <a:t>Par les anges Chérubins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السلام للكرسي، الملوكي، الذي للمحمول، علي </a:t>
                      </a:r>
                      <a:r>
                        <a:rPr lang="ar-EG" sz="3600" dirty="0" err="1">
                          <a:solidFill>
                            <a:srgbClr val="FFFFFF"/>
                          </a:solidFill>
                          <a:latin typeface="Calibri"/>
                          <a:cs typeface="Arial" panose="020B0604020202020204" pitchFamily="34" charset="0"/>
                        </a:rPr>
                        <a:t>الشاروبيم</a:t>
                      </a:r>
                      <a:r>
                        <a:rPr lang="ar-EG" sz="3600" dirty="0">
                          <a:solidFill>
                            <a:srgbClr val="FFFFFF"/>
                          </a:solidFill>
                          <a:latin typeface="Calibri"/>
                          <a:cs typeface="Arial" panose="020B0604020202020204" pitchFamily="34" charset="0"/>
                        </a:rPr>
                        <a:t>.</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nl-NL" sz="4000" dirty="0">
                          <a:solidFill>
                            <a:srgbClr val="FFFFFF"/>
                          </a:solidFill>
                          <a:latin typeface="Coptic1" pitchFamily="2" charset="0"/>
                          <a:cs typeface="Arial" charset="0"/>
                        </a:rPr>
                        <a:t>&lt;ere </a:t>
                      </a:r>
                      <a:r>
                        <a:rPr lang="nl-NL" sz="4000" dirty="0" err="1">
                          <a:solidFill>
                            <a:srgbClr val="FFFFFF"/>
                          </a:solidFill>
                          <a:latin typeface="Coptic1" pitchFamily="2" charset="0"/>
                          <a:cs typeface="Arial" charset="0"/>
                        </a:rPr>
                        <a:t>piy~ronoc</a:t>
                      </a:r>
                      <a:r>
                        <a:rPr lang="nl-NL"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nl-NL" sz="4000" dirty="0" err="1">
                          <a:solidFill>
                            <a:srgbClr val="FFFFFF"/>
                          </a:solidFill>
                          <a:latin typeface="Coptic1" pitchFamily="2" charset="0"/>
                          <a:cs typeface="Arial" charset="0"/>
                        </a:rPr>
                        <a:t>m~bacilikon</a:t>
                      </a:r>
                      <a:r>
                        <a:rPr lang="nl-NL"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nl-NL" sz="4000" dirty="0" err="1">
                          <a:solidFill>
                            <a:srgbClr val="FFFFFF"/>
                          </a:solidFill>
                          <a:latin typeface="Coptic1" pitchFamily="2" charset="0"/>
                          <a:cs typeface="Arial" charset="0"/>
                        </a:rPr>
                        <a:t>m~v</a:t>
                      </a:r>
                      <a:r>
                        <a:rPr lang="nl-NL" sz="4000" dirty="0">
                          <a:solidFill>
                            <a:srgbClr val="FFFFFF"/>
                          </a:solidFill>
                          <a:latin typeface="Coptic1" pitchFamily="2" charset="0"/>
                          <a:cs typeface="Arial" charset="0"/>
                        </a:rPr>
                        <a:t>/</a:t>
                      </a:r>
                      <a:r>
                        <a:rPr lang="nl-NL" sz="4000" dirty="0" err="1">
                          <a:solidFill>
                            <a:srgbClr val="FFFFFF"/>
                          </a:solidFill>
                          <a:latin typeface="Coptic1" pitchFamily="2" charset="0"/>
                          <a:cs typeface="Arial" charset="0"/>
                        </a:rPr>
                        <a:t>e~toufai</a:t>
                      </a:r>
                      <a:r>
                        <a:rPr lang="nl-NL" sz="4000" dirty="0">
                          <a:solidFill>
                            <a:srgbClr val="FFFFFF"/>
                          </a:solidFill>
                          <a:latin typeface="Coptic1" pitchFamily="2" charset="0"/>
                          <a:cs typeface="Arial" charset="0"/>
                        </a:rPr>
                        <a:t> </a:t>
                      </a:r>
                      <a:r>
                        <a:rPr lang="nl-NL" sz="4000" dirty="0" err="1">
                          <a:solidFill>
                            <a:srgbClr val="FFFFFF"/>
                          </a:solidFill>
                          <a:latin typeface="Coptic1" pitchFamily="2" charset="0"/>
                          <a:cs typeface="Arial" charset="0"/>
                        </a:rPr>
                        <a:t>m~mof</a:t>
                      </a:r>
                      <a:r>
                        <a:rPr lang="nl-NL"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nl-NL" sz="4000" dirty="0">
                          <a:solidFill>
                            <a:srgbClr val="FFFFFF"/>
                          </a:solidFill>
                          <a:latin typeface="Coptic1" pitchFamily="2" charset="0"/>
                          <a:cs typeface="Arial" charset="0"/>
                        </a:rPr>
                        <a:t>hijen </a:t>
                      </a:r>
                      <a:r>
                        <a:rPr lang="nl-NL" sz="4000" dirty="0" err="1">
                          <a:solidFill>
                            <a:srgbClr val="FFFFFF"/>
                          </a:solidFill>
                          <a:latin typeface="Coptic1" pitchFamily="2" charset="0"/>
                          <a:cs typeface="Arial" charset="0"/>
                        </a:rPr>
                        <a:t>Ni,eroubim</a:t>
                      </a:r>
                      <a:r>
                        <a:rPr lang="nl-NL"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253642245"/>
      </p:ext>
    </p:extLst>
  </p:cSld>
  <p:clrMapOvr>
    <a:masterClrMapping/>
  </p:clrMapOvr>
  <p:transition/>
</p:sld>
</file>

<file path=ppt/slides/slide74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D0F72956-ED48-4B8E-A789-923B2C565A7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2BD72582-FF70-4FF8-81A8-2335A1C4D956}"/>
              </a:ext>
            </a:extLst>
          </p:cNvPr>
          <p:cNvGraphicFramePr>
            <a:graphicFrameLocks noGrp="1"/>
          </p:cNvGraphicFramePr>
          <p:nvPr>
            <p:extLst>
              <p:ext uri="{D42A27DB-BD31-4B8C-83A1-F6EECF244321}">
                <p14:modId xmlns:p14="http://schemas.microsoft.com/office/powerpoint/2010/main" val="3730598594"/>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Salut à celle qui</a:t>
                      </a:r>
                    </a:p>
                    <a:p>
                      <a:pPr algn="ctr" defTabSz="685800" fontAlgn="base">
                        <a:spcBef>
                          <a:spcPct val="0"/>
                        </a:spcBef>
                        <a:spcAft>
                          <a:spcPct val="0"/>
                        </a:spcAft>
                      </a:pPr>
                      <a:r>
                        <a:rPr lang="fr-FR" sz="2800" dirty="0">
                          <a:solidFill>
                            <a:srgbClr val="FFFFFF"/>
                          </a:solidFill>
                          <a:cs typeface="Arial" charset="0"/>
                        </a:rPr>
                        <a:t>Intercède pour nos âmes</a:t>
                      </a:r>
                    </a:p>
                    <a:p>
                      <a:pPr algn="ctr" defTabSz="685800" fontAlgn="base">
                        <a:spcBef>
                          <a:spcPct val="0"/>
                        </a:spcBef>
                        <a:spcAft>
                          <a:spcPct val="0"/>
                        </a:spcAft>
                      </a:pPr>
                      <a:r>
                        <a:rPr lang="fr-FR" sz="2800" dirty="0">
                          <a:solidFill>
                            <a:srgbClr val="FFFFFF"/>
                          </a:solidFill>
                          <a:cs typeface="Arial" charset="0"/>
                        </a:rPr>
                        <a:t>Tu es en vérité</a:t>
                      </a:r>
                    </a:p>
                    <a:p>
                      <a:pPr algn="ctr" defTabSz="685800" fontAlgn="base">
                        <a:spcBef>
                          <a:spcPct val="0"/>
                        </a:spcBef>
                        <a:spcAft>
                          <a:spcPct val="0"/>
                        </a:spcAft>
                      </a:pPr>
                      <a:r>
                        <a:rPr lang="fr-FR" sz="2800" dirty="0">
                          <a:solidFill>
                            <a:srgbClr val="FFFFFF"/>
                          </a:solidFill>
                          <a:cs typeface="Arial" charset="0"/>
                        </a:rPr>
                        <a:t>Fierté du genre humain</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السلام لشفيعة، نفوسنا، أنت بالحقيقة، فخر جنسنا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&lt;</a:t>
                      </a:r>
                      <a:r>
                        <a:rPr lang="fr-FR" sz="4000" dirty="0" err="1">
                          <a:solidFill>
                            <a:srgbClr val="FFFFFF"/>
                          </a:solidFill>
                          <a:latin typeface="Coptic1" pitchFamily="2" charset="0"/>
                          <a:cs typeface="Arial" charset="0"/>
                        </a:rPr>
                        <a:t>ere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p~roctat</a:t>
                      </a:r>
                      <a:r>
                        <a:rPr lang="fr-FR" sz="4000" dirty="0">
                          <a:solidFill>
                            <a:srgbClr val="FFFFFF"/>
                          </a:solidFill>
                          <a:latin typeface="Coptic1" pitchFamily="2" charset="0"/>
                          <a:cs typeface="Arial" charset="0"/>
                        </a:rPr>
                        <a:t>/c:</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nen'u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n~yo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gar</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a~l</a:t>
                      </a:r>
                      <a:r>
                        <a:rPr lang="fr-FR" sz="4000" dirty="0">
                          <a:solidFill>
                            <a:srgbClr val="FFFFFF"/>
                          </a:solidFill>
                          <a:latin typeface="Coptic1" pitchFamily="2" charset="0"/>
                          <a:cs typeface="Arial" charset="0"/>
                        </a:rPr>
                        <a:t>/</a:t>
                      </a:r>
                      <a:r>
                        <a:rPr lang="fr-FR" sz="4000" dirty="0" err="1">
                          <a:solidFill>
                            <a:srgbClr val="FFFFFF"/>
                          </a:solidFill>
                          <a:latin typeface="Coptic1" pitchFamily="2" charset="0"/>
                          <a:cs typeface="Arial" charset="0"/>
                        </a:rPr>
                        <a:t>ywc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p~sousou</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m~pengenoc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735801842"/>
      </p:ext>
    </p:extLst>
  </p:cSld>
  <p:clrMapOvr>
    <a:masterClrMapping/>
  </p:clrMapOvr>
  <p:transition/>
</p:sld>
</file>

<file path=ppt/slides/slide74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3" action="ppaction://hlinksldjump" highlightClick="1"/>
            <a:extLst>
              <a:ext uri="{FF2B5EF4-FFF2-40B4-BE49-F238E27FC236}">
                <a16:creationId xmlns:a16="http://schemas.microsoft.com/office/drawing/2014/main" id="{245EF258-EC11-41F7-9E21-D33492D36EDD}"/>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F9505E15-3F0A-43FA-83A8-F96F808993E4}"/>
              </a:ext>
            </a:extLst>
          </p:cNvPr>
          <p:cNvGraphicFramePr>
            <a:graphicFrameLocks noGrp="1"/>
          </p:cNvGraphicFramePr>
          <p:nvPr>
            <p:extLst>
              <p:ext uri="{D42A27DB-BD31-4B8C-83A1-F6EECF244321}">
                <p14:modId xmlns:p14="http://schemas.microsoft.com/office/powerpoint/2010/main" val="2163825453"/>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Et intercède pour nous</a:t>
                      </a:r>
                    </a:p>
                    <a:p>
                      <a:pPr algn="ctr" defTabSz="685800" fontAlgn="base">
                        <a:spcBef>
                          <a:spcPct val="0"/>
                        </a:spcBef>
                        <a:spcAft>
                          <a:spcPct val="0"/>
                        </a:spcAft>
                      </a:pPr>
                      <a:r>
                        <a:rPr lang="fr-FR" sz="2800" dirty="0">
                          <a:solidFill>
                            <a:srgbClr val="FFFFFF"/>
                          </a:solidFill>
                          <a:cs typeface="Arial" charset="0"/>
                        </a:rPr>
                        <a:t>Ô toi pleine de grâce</a:t>
                      </a:r>
                    </a:p>
                    <a:p>
                      <a:pPr algn="ctr" defTabSz="685800" fontAlgn="base">
                        <a:spcBef>
                          <a:spcPct val="0"/>
                        </a:spcBef>
                        <a:spcAft>
                          <a:spcPct val="0"/>
                        </a:spcAft>
                      </a:pPr>
                      <a:r>
                        <a:rPr lang="fr-FR" sz="2800" dirty="0">
                          <a:solidFill>
                            <a:srgbClr val="FFFFFF"/>
                          </a:solidFill>
                          <a:cs typeface="Arial" charset="0"/>
                        </a:rPr>
                        <a:t>Devant notre Sauveur</a:t>
                      </a:r>
                    </a:p>
                    <a:p>
                      <a:pPr algn="ctr" defTabSz="685800" fontAlgn="base">
                        <a:spcBef>
                          <a:spcPct val="0"/>
                        </a:spcBef>
                        <a:spcAft>
                          <a:spcPct val="0"/>
                        </a:spcAft>
                      </a:pPr>
                      <a:r>
                        <a:rPr lang="fr-FR" sz="2800" dirty="0">
                          <a:solidFill>
                            <a:srgbClr val="FFFFFF"/>
                          </a:solidFill>
                          <a:cs typeface="Arial" charset="0"/>
                        </a:rPr>
                        <a:t>Et Seigneur Jésus-Christ</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اشفعي فينا، يا ممتلئة نعمة، أمام مخلصنا، ربنا يسوع المسيح.</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Arip~recbeuin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e~jwn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w~ y/</a:t>
                      </a:r>
                      <a:r>
                        <a:rPr lang="fr-FR" sz="4000" dirty="0" err="1">
                          <a:solidFill>
                            <a:srgbClr val="FFFFFF"/>
                          </a:solidFill>
                          <a:latin typeface="Coptic1" pitchFamily="2" charset="0"/>
                          <a:cs typeface="Arial" charset="0"/>
                        </a:rPr>
                        <a:t>eymeh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n~h~mot</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nahren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Penc#w#r</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Peno#c</a:t>
                      </a:r>
                      <a:r>
                        <a:rPr lang="fr-FR" sz="4000" dirty="0">
                          <a:solidFill>
                            <a:srgbClr val="FFFFFF"/>
                          </a:solidFill>
                          <a:latin typeface="Coptic1" pitchFamily="2" charset="0"/>
                          <a:cs typeface="Arial" charset="0"/>
                        </a:rPr>
                        <a:t># I/#</a:t>
                      </a:r>
                      <a:r>
                        <a:rPr lang="fr-FR" sz="4000" dirty="0" err="1">
                          <a:solidFill>
                            <a:srgbClr val="FFFFFF"/>
                          </a:solidFill>
                          <a:latin typeface="Coptic1" pitchFamily="2" charset="0"/>
                          <a:cs typeface="Arial" charset="0"/>
                        </a:rPr>
                        <a:t>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518939899"/>
      </p:ext>
    </p:extLst>
  </p:cSld>
  <p:clrMapOvr>
    <a:overrideClrMapping bg1="dk2" tx1="lt1" bg2="dk1" tx2="lt2" accent1="accent1" accent2="accent2" accent3="accent3" accent4="accent4" accent5="accent5" accent6="accent6" hlink="hlink" folHlink="folHlink"/>
  </p:clrMapOvr>
  <p:transition/>
</p:sld>
</file>

<file path=ppt/slides/slide74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225BEB58-55D6-4D15-9922-DB6424CCC87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751A7C88-71C0-4AAB-BD7A-81211F6A9CAA}"/>
              </a:ext>
            </a:extLst>
          </p:cNvPr>
          <p:cNvGraphicFramePr>
            <a:graphicFrameLocks noGrp="1"/>
          </p:cNvGraphicFramePr>
          <p:nvPr>
            <p:extLst>
              <p:ext uri="{D42A27DB-BD31-4B8C-83A1-F6EECF244321}">
                <p14:modId xmlns:p14="http://schemas.microsoft.com/office/powerpoint/2010/main" val="905896836"/>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Pour qu'Il nous affermisse</a:t>
                      </a:r>
                    </a:p>
                    <a:p>
                      <a:pPr algn="ctr" defTabSz="685800" fontAlgn="base">
                        <a:spcBef>
                          <a:spcPct val="0"/>
                        </a:spcBef>
                        <a:spcAft>
                          <a:spcPct val="0"/>
                        </a:spcAft>
                      </a:pPr>
                      <a:r>
                        <a:rPr lang="fr-FR" sz="2800" dirty="0">
                          <a:solidFill>
                            <a:srgbClr val="FFFFFF"/>
                          </a:solidFill>
                          <a:cs typeface="Arial" charset="0"/>
                        </a:rPr>
                        <a:t>Dans la foi orthodoxe</a:t>
                      </a:r>
                    </a:p>
                    <a:p>
                      <a:pPr algn="ctr" defTabSz="685800" fontAlgn="base">
                        <a:spcBef>
                          <a:spcPct val="0"/>
                        </a:spcBef>
                        <a:spcAft>
                          <a:spcPct val="0"/>
                        </a:spcAft>
                      </a:pPr>
                      <a:r>
                        <a:rPr lang="fr-FR" sz="2800" dirty="0">
                          <a:solidFill>
                            <a:srgbClr val="FFFFFF"/>
                          </a:solidFill>
                          <a:cs typeface="Arial" charset="0"/>
                        </a:rPr>
                        <a:t>Aussi qu’Il nous accorde</a:t>
                      </a:r>
                    </a:p>
                    <a:p>
                      <a:pPr algn="ctr" defTabSz="685800" fontAlgn="base">
                        <a:spcBef>
                          <a:spcPct val="0"/>
                        </a:spcBef>
                        <a:spcAft>
                          <a:spcPct val="0"/>
                        </a:spcAft>
                      </a:pPr>
                      <a:r>
                        <a:rPr lang="fr-FR" sz="2800" dirty="0">
                          <a:solidFill>
                            <a:srgbClr val="FFFFFF"/>
                          </a:solidFill>
                          <a:cs typeface="Arial" charset="0"/>
                        </a:rPr>
                        <a:t>Pardon de nos péchés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لكي يثبتنا، في الإيمان المستقيم، وينعم لنا، بمغفرة خطايانا.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Hopwc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n~teftajron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pinah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etcoutwn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ouoh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n~teferh~mot</a:t>
                      </a:r>
                      <a:r>
                        <a:rPr lang="fr-FR" sz="4000" dirty="0">
                          <a:solidFill>
                            <a:srgbClr val="FFFFFF"/>
                          </a:solidFill>
                          <a:latin typeface="Coptic1" pitchFamily="2" charset="0"/>
                          <a:cs typeface="Arial" charset="0"/>
                        </a:rPr>
                        <a:t> nan:</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m~pi,w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nennobi</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062467172"/>
      </p:ext>
    </p:extLst>
  </p:cSld>
  <p:clrMapOvr>
    <a:masterClrMapping/>
  </p:clrMapOvr>
  <p:transition/>
</p:sld>
</file>

<file path=ppt/slides/slide74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489398A9-4513-4EFB-B1CE-26CBD6FC0EF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31AEC788-FDD8-4095-95B9-84D26CE31E1A}"/>
              </a:ext>
            </a:extLst>
          </p:cNvPr>
          <p:cNvGraphicFramePr>
            <a:graphicFrameLocks noGrp="1"/>
          </p:cNvGraphicFramePr>
          <p:nvPr>
            <p:extLst>
              <p:ext uri="{D42A27DB-BD31-4B8C-83A1-F6EECF244321}">
                <p14:modId xmlns:p14="http://schemas.microsoft.com/office/powerpoint/2010/main" val="764074246"/>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Par les intercessions </a:t>
                      </a:r>
                    </a:p>
                    <a:p>
                      <a:pPr algn="ctr" defTabSz="685800" fontAlgn="base">
                        <a:spcBef>
                          <a:spcPct val="0"/>
                        </a:spcBef>
                        <a:spcAft>
                          <a:spcPct val="0"/>
                        </a:spcAft>
                      </a:pPr>
                      <a:r>
                        <a:rPr lang="fr-FR" sz="2800" dirty="0">
                          <a:solidFill>
                            <a:srgbClr val="FFFFFF"/>
                          </a:solidFill>
                          <a:cs typeface="Arial" charset="0"/>
                        </a:rPr>
                        <a:t>de Marie Mère de Dieu, </a:t>
                      </a:r>
                    </a:p>
                    <a:p>
                      <a:pPr algn="ctr" defTabSz="685800" fontAlgn="base">
                        <a:spcBef>
                          <a:spcPct val="0"/>
                        </a:spcBef>
                        <a:spcAft>
                          <a:spcPct val="0"/>
                        </a:spcAft>
                      </a:pPr>
                      <a:r>
                        <a:rPr lang="fr-FR" sz="2800" dirty="0">
                          <a:solidFill>
                            <a:srgbClr val="FFFFFF"/>
                          </a:solidFill>
                          <a:cs typeface="Arial" charset="0"/>
                        </a:rPr>
                        <a:t>Seigneur accorde nous, </a:t>
                      </a:r>
                    </a:p>
                    <a:p>
                      <a:pPr algn="ctr" defTabSz="685800" fontAlgn="base">
                        <a:spcBef>
                          <a:spcPct val="0"/>
                        </a:spcBef>
                        <a:spcAft>
                          <a:spcPct val="0"/>
                        </a:spcAft>
                      </a:pPr>
                      <a:r>
                        <a:rPr lang="fr-FR" sz="2800" dirty="0">
                          <a:solidFill>
                            <a:srgbClr val="FFFFFF"/>
                          </a:solidFill>
                          <a:cs typeface="Arial" charset="0"/>
                        </a:rPr>
                        <a:t>la rémission de nos péchés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بشفاعات، والدة الإله القديسة مريم، يا رب انعم لنا، بمغفرة خطايانا.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Hiten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nip~recbia</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yeo~tokoc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e#y#u</a:t>
                      </a:r>
                      <a:r>
                        <a:rPr lang="fr-FR" sz="4000" dirty="0">
                          <a:solidFill>
                            <a:srgbClr val="FFFFFF"/>
                          </a:solidFill>
                          <a:latin typeface="Coptic1" pitchFamily="2" charset="0"/>
                          <a:cs typeface="Arial" charset="0"/>
                        </a:rPr>
                        <a:t># Maria~:</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arih~mot</a:t>
                      </a:r>
                      <a:r>
                        <a:rPr lang="fr-FR" sz="4000" dirty="0">
                          <a:solidFill>
                            <a:srgbClr val="FFFFFF"/>
                          </a:solidFill>
                          <a:latin typeface="Coptic1" pitchFamily="2" charset="0"/>
                          <a:cs typeface="Arial" charset="0"/>
                        </a:rPr>
                        <a:t> nan:</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m~pi,w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nennobi</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471441836"/>
      </p:ext>
    </p:extLst>
  </p:cSld>
  <p:clrMapOvr>
    <a:masterClrMapping/>
  </p:clrMapOvr>
  <p:transition/>
</p:sld>
</file>

<file path=ppt/slides/slide74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F80C28EA-206F-406D-87B9-F545A5D96786}"/>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E2A6B32F-EF29-4D11-910A-B6D0DC34FA47}"/>
              </a:ext>
            </a:extLst>
          </p:cNvPr>
          <p:cNvGraphicFramePr>
            <a:graphicFrameLocks noGrp="1"/>
          </p:cNvGraphicFramePr>
          <p:nvPr>
            <p:extLst>
              <p:ext uri="{D42A27DB-BD31-4B8C-83A1-F6EECF244321}">
                <p14:modId xmlns:p14="http://schemas.microsoft.com/office/powerpoint/2010/main" val="2860688990"/>
              </p:ext>
            </p:extLst>
          </p:nvPr>
        </p:nvGraphicFramePr>
        <p:xfrm>
          <a:off x="0" y="109572"/>
          <a:ext cx="9144000" cy="4630068"/>
        </p:xfrm>
        <a:graphic>
          <a:graphicData uri="http://schemas.openxmlformats.org/drawingml/2006/table">
            <a:tbl>
              <a:tblPr firstRow="1" bandRow="1">
                <a:tableStyleId>{2D5ABB26-0587-4C30-8999-92F81FD0307C}</a:tableStyleId>
              </a:tblPr>
              <a:tblGrid>
                <a:gridCol w="5314950">
                  <a:extLst>
                    <a:ext uri="{9D8B030D-6E8A-4147-A177-3AD203B41FA5}">
                      <a16:colId xmlns:a16="http://schemas.microsoft.com/office/drawing/2014/main" val="1364753895"/>
                    </a:ext>
                  </a:extLst>
                </a:gridCol>
                <a:gridCol w="382905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Par milliers de milliers</a:t>
                      </a:r>
                    </a:p>
                    <a:p>
                      <a:pPr algn="ctr" defTabSz="685800" fontAlgn="base">
                        <a:spcBef>
                          <a:spcPct val="0"/>
                        </a:spcBef>
                        <a:spcAft>
                          <a:spcPct val="0"/>
                        </a:spcAft>
                      </a:pPr>
                      <a:r>
                        <a:rPr lang="fr-FR" sz="2800" dirty="0">
                          <a:solidFill>
                            <a:srgbClr val="FFFFFF"/>
                          </a:solidFill>
                          <a:cs typeface="Arial" charset="0"/>
                        </a:rPr>
                        <a:t>Myriades de myriades</a:t>
                      </a:r>
                    </a:p>
                    <a:p>
                      <a:pPr algn="ctr" defTabSz="685800" fontAlgn="base">
                        <a:spcBef>
                          <a:spcPct val="0"/>
                        </a:spcBef>
                        <a:spcAft>
                          <a:spcPct val="0"/>
                        </a:spcAft>
                      </a:pPr>
                      <a:r>
                        <a:rPr lang="fr-FR" sz="2800" dirty="0">
                          <a:solidFill>
                            <a:srgbClr val="FFFFFF"/>
                          </a:solidFill>
                          <a:cs typeface="Arial" charset="0"/>
                        </a:rPr>
                        <a:t>Une multitude d’archanges</a:t>
                      </a:r>
                    </a:p>
                    <a:p>
                      <a:pPr algn="ctr" defTabSz="685800" fontAlgn="base">
                        <a:spcBef>
                          <a:spcPct val="0"/>
                        </a:spcBef>
                        <a:spcAft>
                          <a:spcPct val="0"/>
                        </a:spcAft>
                      </a:pPr>
                      <a:r>
                        <a:rPr lang="fr-FR" sz="2800" dirty="0">
                          <a:solidFill>
                            <a:srgbClr val="FFFFFF"/>
                          </a:solidFill>
                          <a:cs typeface="Arial" charset="0"/>
                        </a:rPr>
                        <a:t>D’archanges et de saints anges.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الوف </a:t>
                      </a:r>
                      <a:r>
                        <a:rPr lang="ar-EG" sz="3600" dirty="0" err="1">
                          <a:solidFill>
                            <a:srgbClr val="FFFFFF"/>
                          </a:solidFill>
                          <a:latin typeface="Calibri"/>
                          <a:cs typeface="Arial" panose="020B0604020202020204" pitchFamily="34" charset="0"/>
                        </a:rPr>
                        <a:t>الوف</a:t>
                      </a:r>
                      <a:r>
                        <a:rPr lang="ar-EG" sz="3600" dirty="0">
                          <a:solidFill>
                            <a:srgbClr val="FFFFFF"/>
                          </a:solidFill>
                          <a:latin typeface="Calibri"/>
                          <a:cs typeface="Arial" panose="020B0604020202020204" pitchFamily="34" charset="0"/>
                        </a:rPr>
                        <a:t>، وربوات ربوات، رؤساء ملائكة، وملائكة مقدسين.</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Hananso n~so:</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nem hany~ba n~y~ba:</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n~ar,/aggeloc:</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nem aggeloc e#y#u#.</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443789657"/>
      </p:ext>
    </p:extLst>
  </p:cSld>
  <p:clrMapOvr>
    <a:masterClrMapping/>
  </p:clrMapOvr>
  <p:transition/>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49082" name="Group 26"/>
          <p:cNvGraphicFramePr>
            <a:graphicFrameLocks noGrp="1"/>
          </p:cNvGraphicFramePr>
          <p:nvPr/>
        </p:nvGraphicFramePr>
        <p:xfrm>
          <a:off x="0" y="133350"/>
          <a:ext cx="9144000" cy="4623816"/>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26187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Aussi les fruits s’accomplissent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Par les demandes de Michel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Car il est proche de Dieu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Et il l’implore pour 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وتكمل الأثمار</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بطلبات ميخائيل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لأنه قريب الى الله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يسأل عنا.</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Saujwk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nikarpoc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m~Mi,a</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etqent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e~V~nou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a:t>
                      </a:r>
                      <a:r>
                        <a:rPr kumimoji="0" lang="en-US" sz="3600" b="0" i="0" u="none" strike="noStrike" cap="none" normalizeH="0" baseline="0" dirty="0">
                          <a:ln>
                            <a:noFill/>
                          </a:ln>
                          <a:solidFill>
                            <a:srgbClr val="FFFF00"/>
                          </a:solidFill>
                          <a:effectLst/>
                          <a:latin typeface="Coptic1" pitchFamily="2" charset="0"/>
                          <a:cs typeface="Arial" charset="0"/>
                        </a:rPr>
                        <a:t>]ho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00560654"/>
      </p:ext>
    </p:extLst>
  </p:cSld>
  <p:clrMapOvr>
    <a:masterClrMapping/>
  </p:clrMapOvr>
  <p:transition/>
</p:sld>
</file>

<file path=ppt/slides/slide75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B460F073-3A2F-46A9-95F4-96957DA02FE6}"/>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FA2111F0-3EDB-43C6-BA15-442E4F6226E6}"/>
              </a:ext>
            </a:extLst>
          </p:cNvPr>
          <p:cNvGraphicFramePr>
            <a:graphicFrameLocks noGrp="1"/>
          </p:cNvGraphicFramePr>
          <p:nvPr>
            <p:extLst>
              <p:ext uri="{D42A27DB-BD31-4B8C-83A1-F6EECF244321}">
                <p14:modId xmlns:p14="http://schemas.microsoft.com/office/powerpoint/2010/main" val="1847789250"/>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Ils se tiennent debout</a:t>
                      </a:r>
                    </a:p>
                    <a:p>
                      <a:pPr algn="ctr" defTabSz="685800" fontAlgn="base">
                        <a:spcBef>
                          <a:spcPct val="0"/>
                        </a:spcBef>
                        <a:spcAft>
                          <a:spcPct val="0"/>
                        </a:spcAft>
                      </a:pPr>
                      <a:r>
                        <a:rPr lang="fr-FR" sz="2800" dirty="0">
                          <a:solidFill>
                            <a:srgbClr val="FFFFFF"/>
                          </a:solidFill>
                          <a:cs typeface="Arial" charset="0"/>
                        </a:rPr>
                        <a:t>Debout devant le trône</a:t>
                      </a:r>
                    </a:p>
                    <a:p>
                      <a:pPr algn="ctr" defTabSz="685800" fontAlgn="base">
                        <a:spcBef>
                          <a:spcPct val="0"/>
                        </a:spcBef>
                        <a:spcAft>
                          <a:spcPct val="0"/>
                        </a:spcAft>
                      </a:pPr>
                      <a:r>
                        <a:rPr lang="fr-FR" sz="2800" dirty="0">
                          <a:solidFill>
                            <a:srgbClr val="FFFFFF"/>
                          </a:solidFill>
                          <a:cs typeface="Arial" charset="0"/>
                        </a:rPr>
                        <a:t>Le trône du Tout-Puissant</a:t>
                      </a:r>
                    </a:p>
                    <a:p>
                      <a:pPr algn="ctr" defTabSz="685800" fontAlgn="base">
                        <a:spcBef>
                          <a:spcPct val="0"/>
                        </a:spcBef>
                        <a:spcAft>
                          <a:spcPct val="0"/>
                        </a:spcAft>
                      </a:pPr>
                      <a:r>
                        <a:rPr lang="fr-FR" sz="2800" dirty="0">
                          <a:solidFill>
                            <a:srgbClr val="FFFFFF"/>
                          </a:solidFill>
                          <a:cs typeface="Arial" charset="0"/>
                        </a:rPr>
                        <a:t>En clamant et disant :</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وقوف أمام، كرسي، ضابط الكل، صارخين قائلين</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Euo~hi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e~ratou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m~pem~yo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m~piy~ronoc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pipantokratwr</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euws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eujw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642941575"/>
      </p:ext>
    </p:extLst>
  </p:cSld>
  <p:clrMapOvr>
    <a:masterClrMapping/>
  </p:clrMapOvr>
  <p:transition/>
</p:sld>
</file>

<file path=ppt/slides/slide75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41B4EE67-ACDC-402D-8218-C26FF5568B5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83337112-441A-4402-BE56-B2442AB8165F}"/>
              </a:ext>
            </a:extLst>
          </p:cNvPr>
          <p:cNvGraphicFramePr>
            <a:graphicFrameLocks noGrp="1"/>
          </p:cNvGraphicFramePr>
          <p:nvPr>
            <p:extLst>
              <p:ext uri="{D42A27DB-BD31-4B8C-83A1-F6EECF244321}">
                <p14:modId xmlns:p14="http://schemas.microsoft.com/office/powerpoint/2010/main" val="4042875008"/>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Ô Saint, Saint, Saint es-Tu</a:t>
                      </a:r>
                    </a:p>
                    <a:p>
                      <a:pPr algn="ctr" defTabSz="685800" fontAlgn="base">
                        <a:spcBef>
                          <a:spcPct val="0"/>
                        </a:spcBef>
                        <a:spcAft>
                          <a:spcPct val="0"/>
                        </a:spcAft>
                      </a:pPr>
                      <a:r>
                        <a:rPr lang="fr-FR" sz="2800" dirty="0">
                          <a:solidFill>
                            <a:srgbClr val="FFFFFF"/>
                          </a:solidFill>
                          <a:cs typeface="Arial" charset="0"/>
                        </a:rPr>
                        <a:t>Es-Tu en vérité</a:t>
                      </a:r>
                    </a:p>
                    <a:p>
                      <a:pPr algn="ctr" defTabSz="685800" fontAlgn="base">
                        <a:spcBef>
                          <a:spcPct val="0"/>
                        </a:spcBef>
                        <a:spcAft>
                          <a:spcPct val="0"/>
                        </a:spcAft>
                      </a:pPr>
                      <a:r>
                        <a:rPr lang="fr-FR" sz="2800" dirty="0">
                          <a:solidFill>
                            <a:srgbClr val="FFFFFF"/>
                          </a:solidFill>
                          <a:cs typeface="Arial" charset="0"/>
                        </a:rPr>
                        <a:t>La trinité est digne</a:t>
                      </a:r>
                    </a:p>
                    <a:p>
                      <a:pPr algn="ctr" defTabSz="685800" fontAlgn="base">
                        <a:spcBef>
                          <a:spcPct val="0"/>
                        </a:spcBef>
                        <a:spcAft>
                          <a:spcPct val="0"/>
                        </a:spcAft>
                      </a:pPr>
                      <a:r>
                        <a:rPr lang="fr-FR" sz="2800" dirty="0">
                          <a:solidFill>
                            <a:srgbClr val="FFFFFF"/>
                          </a:solidFill>
                          <a:cs typeface="Arial" charset="0"/>
                        </a:rPr>
                        <a:t>De gloire et tout honneur</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قدوس </a:t>
                      </a:r>
                      <a:r>
                        <a:rPr lang="ar-EG" sz="3600" dirty="0" err="1">
                          <a:solidFill>
                            <a:srgbClr val="FFFFFF"/>
                          </a:solidFill>
                          <a:latin typeface="Calibri"/>
                          <a:cs typeface="Arial" panose="020B0604020202020204" pitchFamily="34" charset="0"/>
                        </a:rPr>
                        <a:t>قدوس</a:t>
                      </a:r>
                      <a:r>
                        <a:rPr lang="ar-EG" sz="3600" dirty="0">
                          <a:solidFill>
                            <a:srgbClr val="FFFFFF"/>
                          </a:solidFill>
                          <a:latin typeface="Calibri"/>
                          <a:cs typeface="Arial" panose="020B0604020202020204" pitchFamily="34" charset="0"/>
                        </a:rPr>
                        <a:t>، قدوس بالحقيقة، المجد والكرامة، يليقان بالثالوث.</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ouab</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ouab</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a:t>
                      </a:r>
                      <a:r>
                        <a:rPr lang="fr-FR" sz="4000" dirty="0" err="1">
                          <a:solidFill>
                            <a:srgbClr val="FFFFFF"/>
                          </a:solidFill>
                          <a:latin typeface="Coptic1" pitchFamily="2" charset="0"/>
                          <a:cs typeface="Arial" charset="0"/>
                        </a:rPr>
                        <a:t>ouab</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oumeym</a:t>
                      </a:r>
                      <a:r>
                        <a:rPr lang="fr-FR" sz="4000" dirty="0">
                          <a:solidFill>
                            <a:srgbClr val="FFFFFF"/>
                          </a:solidFill>
                          <a:latin typeface="Coptic1" pitchFamily="2" charset="0"/>
                          <a:cs typeface="Arial" charset="0"/>
                        </a:rPr>
                        <a:t>/i:</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piw~ou</a:t>
                      </a:r>
                      <a:r>
                        <a:rPr lang="fr-FR" sz="4000" dirty="0">
                          <a:solidFill>
                            <a:srgbClr val="FFFFFF"/>
                          </a:solidFill>
                          <a:latin typeface="Coptic1" pitchFamily="2" charset="0"/>
                          <a:cs typeface="Arial" charset="0"/>
                        </a:rPr>
                        <a:t> nem </a:t>
                      </a:r>
                      <a:r>
                        <a:rPr lang="fr-FR" sz="4000" dirty="0" err="1">
                          <a:solidFill>
                            <a:srgbClr val="FFFFFF"/>
                          </a:solidFill>
                          <a:latin typeface="Coptic1" pitchFamily="2" charset="0"/>
                          <a:cs typeface="Arial" charset="0"/>
                        </a:rPr>
                        <a:t>pitaio</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erprepi</a:t>
                      </a:r>
                      <a:r>
                        <a:rPr lang="fr-FR" sz="4000" dirty="0">
                          <a:solidFill>
                            <a:srgbClr val="FFFFFF"/>
                          </a:solidFill>
                          <a:latin typeface="Coptic1" pitchFamily="2" charset="0"/>
                          <a:cs typeface="Arial" charset="0"/>
                        </a:rPr>
                        <a:t> n~}</a:t>
                      </a:r>
                      <a:r>
                        <a:rPr lang="fr-FR" sz="4000" dirty="0" err="1">
                          <a:solidFill>
                            <a:srgbClr val="FFFFFF"/>
                          </a:solidFill>
                          <a:latin typeface="Coptic1" pitchFamily="2" charset="0"/>
                          <a:cs typeface="Arial" charset="0"/>
                        </a:rPr>
                        <a:t>t~riac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825538133"/>
      </p:ext>
    </p:extLst>
  </p:cSld>
  <p:clrMapOvr>
    <a:masterClrMapping/>
  </p:clrMapOvr>
  <p:transition/>
</p:sld>
</file>

<file path=ppt/slides/slide75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B89553CB-5874-4E4C-A0C8-1092EFDA0AD8}"/>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C03A13AB-92E2-4C97-AF06-AB10240A96A5}"/>
              </a:ext>
            </a:extLst>
          </p:cNvPr>
          <p:cNvGraphicFramePr>
            <a:graphicFrameLocks noGrp="1"/>
          </p:cNvGraphicFramePr>
          <p:nvPr>
            <p:extLst>
              <p:ext uri="{D42A27DB-BD31-4B8C-83A1-F6EECF244321}">
                <p14:modId xmlns:p14="http://schemas.microsoft.com/office/powerpoint/2010/main" val="4646342"/>
              </p:ext>
            </p:extLst>
          </p:nvPr>
        </p:nvGraphicFramePr>
        <p:xfrm>
          <a:off x="0" y="109572"/>
          <a:ext cx="9144000" cy="4424328"/>
        </p:xfrm>
        <a:graphic>
          <a:graphicData uri="http://schemas.openxmlformats.org/drawingml/2006/table">
            <a:tbl>
              <a:tblPr firstRow="1" bandRow="1">
                <a:tableStyleId>{2D5ABB26-0587-4C30-8999-92F81FD0307C}</a:tableStyleId>
              </a:tblPr>
              <a:tblGrid>
                <a:gridCol w="5207000">
                  <a:extLst>
                    <a:ext uri="{9D8B030D-6E8A-4147-A177-3AD203B41FA5}">
                      <a16:colId xmlns:a16="http://schemas.microsoft.com/office/drawing/2014/main" val="1364753895"/>
                    </a:ext>
                  </a:extLst>
                </a:gridCol>
                <a:gridCol w="3937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Par les intercessions </a:t>
                      </a:r>
                    </a:p>
                    <a:p>
                      <a:pPr algn="ctr" defTabSz="685800" fontAlgn="base">
                        <a:spcBef>
                          <a:spcPct val="0"/>
                        </a:spcBef>
                        <a:spcAft>
                          <a:spcPct val="0"/>
                        </a:spcAft>
                      </a:pPr>
                      <a:r>
                        <a:rPr lang="fr-FR" sz="2800" dirty="0">
                          <a:solidFill>
                            <a:srgbClr val="FFFFFF"/>
                          </a:solidFill>
                          <a:cs typeface="Arial" charset="0"/>
                        </a:rPr>
                        <a:t>de tous les chœurs des anges, Seigneur accorde-nous </a:t>
                      </a:r>
                    </a:p>
                    <a:p>
                      <a:pPr algn="ctr" defTabSz="685800" fontAlgn="base">
                        <a:spcBef>
                          <a:spcPct val="0"/>
                        </a:spcBef>
                        <a:spcAft>
                          <a:spcPct val="0"/>
                        </a:spcAft>
                      </a:pPr>
                      <a:r>
                        <a:rPr lang="fr-FR" sz="2800" dirty="0">
                          <a:solidFill>
                            <a:srgbClr val="FFFFFF"/>
                          </a:solidFill>
                          <a:cs typeface="Arial" charset="0"/>
                        </a:rPr>
                        <a:t>Le pardon de nos péchés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بشفاعات، جميع صفوف الملائكة، </a:t>
                      </a:r>
                      <a:r>
                        <a:rPr lang="ar-EG" sz="3600" dirty="0" err="1">
                          <a:solidFill>
                            <a:srgbClr val="FFFFFF"/>
                          </a:solidFill>
                          <a:latin typeface="Calibri"/>
                          <a:cs typeface="Arial" panose="020B0604020202020204" pitchFamily="34" charset="0"/>
                        </a:rPr>
                        <a:t>يارب</a:t>
                      </a:r>
                      <a:r>
                        <a:rPr lang="ar-EG" sz="3600" dirty="0">
                          <a:solidFill>
                            <a:srgbClr val="FFFFFF"/>
                          </a:solidFill>
                          <a:latin typeface="Calibri"/>
                          <a:cs typeface="Arial" panose="020B0604020202020204" pitchFamily="34" charset="0"/>
                        </a:rPr>
                        <a:t> انعم لنا، بمغفرة خطايانا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Hiten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nip~recbia</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p~,</a:t>
                      </a:r>
                      <a:r>
                        <a:rPr lang="fr-FR" sz="4000" dirty="0" err="1">
                          <a:solidFill>
                            <a:srgbClr val="FFFFFF"/>
                          </a:solidFill>
                          <a:latin typeface="Coptic1" pitchFamily="2" charset="0"/>
                          <a:cs typeface="Arial" charset="0"/>
                        </a:rPr>
                        <a:t>oroc</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rf</a:t>
                      </a:r>
                      <a:endParaRPr lang="fr-FR" sz="4000" dirty="0">
                        <a:solidFill>
                          <a:srgbClr val="FFFFFF"/>
                        </a:solidFill>
                        <a:latin typeface="Coptic1" pitchFamily="2" charset="0"/>
                        <a:cs typeface="Arial"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niaggeloc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791928862"/>
      </p:ext>
    </p:extLst>
  </p:cSld>
  <p:clrMapOvr>
    <a:masterClrMapping/>
  </p:clrMapOvr>
  <p:transition/>
</p:sld>
</file>

<file path=ppt/slides/slide75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09337146-8A72-469B-A7A8-94790CF73D44}"/>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F4AF9CEC-FCF8-4C8E-AB46-5E7A960B91FB}"/>
              </a:ext>
            </a:extLst>
          </p:cNvPr>
          <p:cNvGraphicFramePr>
            <a:graphicFrameLocks noGrp="1"/>
          </p:cNvGraphicFramePr>
          <p:nvPr>
            <p:extLst>
              <p:ext uri="{D42A27DB-BD31-4B8C-83A1-F6EECF244321}">
                <p14:modId xmlns:p14="http://schemas.microsoft.com/office/powerpoint/2010/main" val="4073440278"/>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Nos pères les apôtres</a:t>
                      </a:r>
                    </a:p>
                    <a:p>
                      <a:pPr algn="ctr" defTabSz="685800" fontAlgn="base">
                        <a:spcBef>
                          <a:spcPct val="0"/>
                        </a:spcBef>
                        <a:spcAft>
                          <a:spcPct val="0"/>
                        </a:spcAft>
                      </a:pPr>
                      <a:r>
                        <a:rPr lang="fr-FR" sz="2800" dirty="0">
                          <a:solidFill>
                            <a:srgbClr val="FFFFFF"/>
                          </a:solidFill>
                          <a:cs typeface="Arial" charset="0"/>
                        </a:rPr>
                        <a:t>Ont annoncé, prêché</a:t>
                      </a:r>
                    </a:p>
                    <a:p>
                      <a:pPr algn="ctr" defTabSz="685800" fontAlgn="base">
                        <a:spcBef>
                          <a:spcPct val="0"/>
                        </a:spcBef>
                        <a:spcAft>
                          <a:spcPct val="0"/>
                        </a:spcAft>
                      </a:pPr>
                      <a:r>
                        <a:rPr lang="fr-FR" sz="2800" dirty="0">
                          <a:solidFill>
                            <a:srgbClr val="FFFFFF"/>
                          </a:solidFill>
                          <a:cs typeface="Arial" charset="0"/>
                        </a:rPr>
                        <a:t>A toutes les nations</a:t>
                      </a:r>
                    </a:p>
                    <a:p>
                      <a:pPr algn="ctr" defTabSz="685800" fontAlgn="base">
                        <a:spcBef>
                          <a:spcPct val="0"/>
                        </a:spcBef>
                        <a:spcAft>
                          <a:spcPct val="0"/>
                        </a:spcAft>
                      </a:pPr>
                      <a:r>
                        <a:rPr lang="fr-FR" sz="2800" dirty="0">
                          <a:solidFill>
                            <a:srgbClr val="FFFFFF"/>
                          </a:solidFill>
                          <a:cs typeface="Arial" charset="0"/>
                        </a:rPr>
                        <a:t>L'Évangile de Jésus-Christ</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آباؤنا الرسل، بشروا في الأمم، بإنجيل، يسوع المسيح.</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Nenio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n~a~poctoloc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auhiwis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nieynoc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pieuaggelion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I/#</a:t>
                      </a:r>
                      <a:r>
                        <a:rPr lang="fr-FR" sz="4000" dirty="0" err="1">
                          <a:solidFill>
                            <a:srgbClr val="FFFFFF"/>
                          </a:solidFill>
                          <a:latin typeface="Coptic1" pitchFamily="2" charset="0"/>
                          <a:cs typeface="Arial" charset="0"/>
                        </a:rPr>
                        <a:t>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954684785"/>
      </p:ext>
    </p:extLst>
  </p:cSld>
  <p:clrMapOvr>
    <a:masterClrMapping/>
  </p:clrMapOvr>
  <p:transition/>
</p:sld>
</file>

<file path=ppt/slides/slide75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F3650025-98E2-4D0E-A509-2B04C7FCA810}"/>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C390FAFA-00FB-4AF7-9F16-45C14288BB0A}"/>
              </a:ext>
            </a:extLst>
          </p:cNvPr>
          <p:cNvGraphicFramePr>
            <a:graphicFrameLocks noGrp="1"/>
          </p:cNvGraphicFramePr>
          <p:nvPr>
            <p:extLst>
              <p:ext uri="{D42A27DB-BD31-4B8C-83A1-F6EECF244321}">
                <p14:modId xmlns:p14="http://schemas.microsoft.com/office/powerpoint/2010/main" val="2585230950"/>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Leurs voix se répandirent</a:t>
                      </a:r>
                    </a:p>
                    <a:p>
                      <a:pPr algn="ctr" defTabSz="685800" fontAlgn="base">
                        <a:spcBef>
                          <a:spcPct val="0"/>
                        </a:spcBef>
                        <a:spcAft>
                          <a:spcPct val="0"/>
                        </a:spcAft>
                      </a:pPr>
                      <a:r>
                        <a:rPr lang="fr-FR" sz="2800" dirty="0">
                          <a:solidFill>
                            <a:srgbClr val="FFFFFF"/>
                          </a:solidFill>
                          <a:cs typeface="Arial" charset="0"/>
                        </a:rPr>
                        <a:t>Sur la terre tout entière</a:t>
                      </a:r>
                    </a:p>
                    <a:p>
                      <a:pPr algn="ctr" defTabSz="685800" fontAlgn="base">
                        <a:spcBef>
                          <a:spcPct val="0"/>
                        </a:spcBef>
                        <a:spcAft>
                          <a:spcPct val="0"/>
                        </a:spcAft>
                      </a:pPr>
                      <a:r>
                        <a:rPr lang="fr-FR" sz="2800" dirty="0">
                          <a:solidFill>
                            <a:srgbClr val="FFFFFF"/>
                          </a:solidFill>
                          <a:cs typeface="Arial" charset="0"/>
                        </a:rPr>
                        <a:t>Et leurs paroles gagnèrent </a:t>
                      </a:r>
                    </a:p>
                    <a:p>
                      <a:pPr algn="ctr" defTabSz="685800" fontAlgn="base">
                        <a:spcBef>
                          <a:spcPct val="0"/>
                        </a:spcBef>
                        <a:spcAft>
                          <a:spcPct val="0"/>
                        </a:spcAft>
                      </a:pPr>
                      <a:r>
                        <a:rPr lang="fr-FR" sz="2800" dirty="0">
                          <a:solidFill>
                            <a:srgbClr val="FFFFFF"/>
                          </a:solidFill>
                          <a:cs typeface="Arial" charset="0"/>
                        </a:rPr>
                        <a:t>Le monde et ses contrées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خرجت أصواتهم، إلي الارض كلها، وبلغ كلامهم، إلي أقطار المسكونة.</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A </a:t>
                      </a:r>
                      <a:r>
                        <a:rPr lang="fr-FR" sz="4000" dirty="0" err="1">
                          <a:solidFill>
                            <a:srgbClr val="FFFFFF"/>
                          </a:solidFill>
                          <a:latin typeface="Coptic1" pitchFamily="2" charset="0"/>
                          <a:cs typeface="Arial" charset="0"/>
                        </a:rPr>
                        <a:t>pouq~rwou</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senaf</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hijen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p~kahi</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rf</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ouoh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noucaji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auvoh</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 sa </a:t>
                      </a:r>
                      <a:r>
                        <a:rPr lang="fr-FR" sz="4000" dirty="0" err="1">
                          <a:solidFill>
                            <a:srgbClr val="FFFFFF"/>
                          </a:solidFill>
                          <a:latin typeface="Coptic1" pitchFamily="2" charset="0"/>
                          <a:cs typeface="Arial" charset="0"/>
                        </a:rPr>
                        <a:t>aur</a:t>
                      </a:r>
                      <a:r>
                        <a:rPr lang="fr-FR" sz="4000" dirty="0">
                          <a:solidFill>
                            <a:srgbClr val="FFFFFF"/>
                          </a:solidFill>
                          <a:latin typeface="Coptic1" pitchFamily="2" charset="0"/>
                          <a:cs typeface="Arial" charset="0"/>
                        </a:rPr>
                        <a:t>/</a:t>
                      </a:r>
                      <a:r>
                        <a:rPr lang="fr-FR" sz="4000" dirty="0" err="1">
                          <a:solidFill>
                            <a:srgbClr val="FFFFFF"/>
                          </a:solidFill>
                          <a:latin typeface="Coptic1" pitchFamily="2" charset="0"/>
                          <a:cs typeface="Arial" charset="0"/>
                        </a:rPr>
                        <a:t>jc</a:t>
                      </a:r>
                      <a:r>
                        <a:rPr lang="fr-FR" sz="4000" dirty="0">
                          <a:solidFill>
                            <a:srgbClr val="FFFFFF"/>
                          </a:solidFill>
                          <a:latin typeface="Coptic1" pitchFamily="2" charset="0"/>
                          <a:cs typeface="Arial" charset="0"/>
                        </a:rPr>
                        <a:t> n~~]</a:t>
                      </a:r>
                      <a:r>
                        <a:rPr lang="fr-FR" sz="4000" dirty="0" err="1">
                          <a:solidFill>
                            <a:srgbClr val="FFFFFF"/>
                          </a:solidFill>
                          <a:latin typeface="Coptic1" pitchFamily="2" charset="0"/>
                          <a:cs typeface="Arial" charset="0"/>
                        </a:rPr>
                        <a:t>oikoumen</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906786561"/>
      </p:ext>
    </p:extLst>
  </p:cSld>
  <p:clrMapOvr>
    <a:masterClrMapping/>
  </p:clrMapOvr>
  <p:transition/>
</p:sld>
</file>

<file path=ppt/slides/slide75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720A130E-5451-4502-A2F4-80BA847D73D8}"/>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38E052A9-698D-4AEF-A852-67DA17E3A37A}"/>
              </a:ext>
            </a:extLst>
          </p:cNvPr>
          <p:cNvGraphicFramePr>
            <a:graphicFrameLocks noGrp="1"/>
          </p:cNvGraphicFramePr>
          <p:nvPr>
            <p:extLst>
              <p:ext uri="{D42A27DB-BD31-4B8C-83A1-F6EECF244321}">
                <p14:modId xmlns:p14="http://schemas.microsoft.com/office/powerpoint/2010/main" val="1037260963"/>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Par les prières de </a:t>
                      </a:r>
                    </a:p>
                    <a:p>
                      <a:pPr algn="ctr" defTabSz="685800" fontAlgn="base">
                        <a:spcBef>
                          <a:spcPct val="0"/>
                        </a:spcBef>
                        <a:spcAft>
                          <a:spcPct val="0"/>
                        </a:spcAft>
                      </a:pPr>
                      <a:r>
                        <a:rPr lang="fr-FR" sz="2800" dirty="0">
                          <a:solidFill>
                            <a:srgbClr val="FFFFFF"/>
                          </a:solidFill>
                          <a:cs typeface="Arial" charset="0"/>
                        </a:rPr>
                        <a:t>nos pères les apôtres, </a:t>
                      </a:r>
                    </a:p>
                    <a:p>
                      <a:pPr algn="ctr" defTabSz="685800" fontAlgn="base">
                        <a:spcBef>
                          <a:spcPct val="0"/>
                        </a:spcBef>
                        <a:spcAft>
                          <a:spcPct val="0"/>
                        </a:spcAft>
                      </a:pPr>
                      <a:r>
                        <a:rPr lang="fr-FR" sz="2800" dirty="0">
                          <a:solidFill>
                            <a:srgbClr val="FFFFFF"/>
                          </a:solidFill>
                          <a:cs typeface="Arial" charset="0"/>
                        </a:rPr>
                        <a:t>Seigneur accorde-nous </a:t>
                      </a:r>
                    </a:p>
                    <a:p>
                      <a:pPr algn="ctr" defTabSz="685800" fontAlgn="base">
                        <a:spcBef>
                          <a:spcPct val="0"/>
                        </a:spcBef>
                        <a:spcAft>
                          <a:spcPct val="0"/>
                        </a:spcAft>
                      </a:pPr>
                      <a:r>
                        <a:rPr lang="fr-FR" sz="2800" dirty="0">
                          <a:solidFill>
                            <a:srgbClr val="FFFFFF"/>
                          </a:solidFill>
                          <a:cs typeface="Arial" charset="0"/>
                        </a:rPr>
                        <a:t>Le pardon de nos péchés.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بصلوات، سادتي الآباء الرسل، يا رب انعم لنا، بمغفرة خطايانا.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Hiten nieu,/:</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n~te nao#c# n~io]</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 n~a~poctoloc: </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Po#c# a~rih~mot...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152484093"/>
      </p:ext>
    </p:extLst>
  </p:cSld>
  <p:clrMapOvr>
    <a:masterClrMapping/>
  </p:clrMapOvr>
  <p:transition/>
</p:sld>
</file>

<file path=ppt/slides/slide75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F6340465-A63B-4BBD-AC50-68A3A9C022BC}"/>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84F57AA9-8E4B-49C4-A03B-AE4BFAD1E87A}"/>
              </a:ext>
            </a:extLst>
          </p:cNvPr>
          <p:cNvGraphicFramePr>
            <a:graphicFrameLocks noGrp="1"/>
          </p:cNvGraphicFramePr>
          <p:nvPr>
            <p:extLst>
              <p:ext uri="{D42A27DB-BD31-4B8C-83A1-F6EECF244321}">
                <p14:modId xmlns:p14="http://schemas.microsoft.com/office/powerpoint/2010/main" val="3942733051"/>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Couronnes impérissables</a:t>
                      </a:r>
                    </a:p>
                    <a:p>
                      <a:pPr algn="ctr" defTabSz="685800" fontAlgn="base">
                        <a:spcBef>
                          <a:spcPct val="0"/>
                        </a:spcBef>
                        <a:spcAft>
                          <a:spcPct val="0"/>
                        </a:spcAft>
                      </a:pPr>
                      <a:r>
                        <a:rPr lang="fr-FR" sz="2800" dirty="0">
                          <a:solidFill>
                            <a:srgbClr val="FFFFFF"/>
                          </a:solidFill>
                          <a:cs typeface="Arial" charset="0"/>
                        </a:rPr>
                        <a:t>Qui ne tarissent point</a:t>
                      </a:r>
                    </a:p>
                    <a:p>
                      <a:pPr algn="ctr" defTabSz="685800" fontAlgn="base">
                        <a:spcBef>
                          <a:spcPct val="0"/>
                        </a:spcBef>
                        <a:spcAft>
                          <a:spcPct val="0"/>
                        </a:spcAft>
                      </a:pPr>
                      <a:r>
                        <a:rPr lang="fr-FR" sz="2800" dirty="0">
                          <a:solidFill>
                            <a:srgbClr val="FFFFFF"/>
                          </a:solidFill>
                          <a:cs typeface="Arial" charset="0"/>
                        </a:rPr>
                        <a:t>Que le Seigneur dépose</a:t>
                      </a:r>
                    </a:p>
                    <a:p>
                      <a:pPr algn="ctr" defTabSz="685800" fontAlgn="base">
                        <a:spcBef>
                          <a:spcPct val="0"/>
                        </a:spcBef>
                        <a:spcAft>
                          <a:spcPct val="0"/>
                        </a:spcAft>
                      </a:pPr>
                      <a:r>
                        <a:rPr lang="fr-FR" sz="2800" dirty="0">
                          <a:solidFill>
                            <a:srgbClr val="FFFFFF"/>
                          </a:solidFill>
                          <a:cs typeface="Arial" charset="0"/>
                        </a:rPr>
                        <a:t>Sur les chœurs des martyrs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أكاليل غير مضمحلة، جعلها الرب، علي جميع، صفوف الشهداء</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Han,~</a:t>
                      </a:r>
                      <a:r>
                        <a:rPr lang="fr-FR" sz="4000" dirty="0" err="1">
                          <a:solidFill>
                            <a:srgbClr val="FFFFFF"/>
                          </a:solidFill>
                          <a:latin typeface="Coptic1" pitchFamily="2" charset="0"/>
                          <a:cs typeface="Arial" charset="0"/>
                        </a:rPr>
                        <a:t>lom</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n~atlwm</a:t>
                      </a:r>
                      <a:r>
                        <a:rPr lang="fr-FR" sz="4000" dirty="0">
                          <a:solidFill>
                            <a:srgbClr val="FFFFFF"/>
                          </a:solidFill>
                          <a:latin typeface="Coptic1" pitchFamily="2" charset="0"/>
                          <a:cs typeface="Arial"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aft</a:t>
                      </a:r>
                      <a:r>
                        <a:rPr lang="fr-FR" sz="4000" dirty="0">
                          <a:solidFill>
                            <a:srgbClr val="FFFFFF"/>
                          </a:solidFill>
                          <a:latin typeface="Coptic1" pitchFamily="2" charset="0"/>
                          <a:cs typeface="Arial" charset="0"/>
                        </a:rPr>
                        <a:t>/itou </a:t>
                      </a:r>
                      <a:r>
                        <a:rPr lang="fr-FR" sz="4000" dirty="0" err="1">
                          <a:solidFill>
                            <a:srgbClr val="FFFFFF"/>
                          </a:solidFill>
                          <a:latin typeface="Coptic1" pitchFamily="2" charset="0"/>
                          <a:cs typeface="Arial" charset="0"/>
                        </a:rPr>
                        <a:t>n~je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hijen</a:t>
                      </a:r>
                      <a:r>
                        <a:rPr lang="fr-FR" sz="4000" dirty="0">
                          <a:solidFill>
                            <a:srgbClr val="FFFFFF"/>
                          </a:solidFill>
                          <a:latin typeface="Coptic1" pitchFamily="2" charset="0"/>
                          <a:cs typeface="Arial" charset="0"/>
                        </a:rPr>
                        <a:t> p~,</a:t>
                      </a:r>
                      <a:r>
                        <a:rPr lang="fr-FR" sz="4000" dirty="0" err="1">
                          <a:solidFill>
                            <a:srgbClr val="FFFFFF"/>
                          </a:solidFill>
                          <a:latin typeface="Coptic1" pitchFamily="2" charset="0"/>
                          <a:cs typeface="Arial" charset="0"/>
                        </a:rPr>
                        <a:t>oroc</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rf</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nimarturoc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396322246"/>
      </p:ext>
    </p:extLst>
  </p:cSld>
  <p:clrMapOvr>
    <a:masterClrMapping/>
  </p:clrMapOvr>
  <p:transition/>
</p:sld>
</file>

<file path=ppt/slides/slide75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25A82565-3BF9-448C-9555-58FD9BE55CA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A46EFFE2-226F-4845-80F5-CFCA936B57E3}"/>
              </a:ext>
            </a:extLst>
          </p:cNvPr>
          <p:cNvGraphicFramePr>
            <a:graphicFrameLocks noGrp="1"/>
          </p:cNvGraphicFramePr>
          <p:nvPr>
            <p:extLst>
              <p:ext uri="{D42A27DB-BD31-4B8C-83A1-F6EECF244321}">
                <p14:modId xmlns:p14="http://schemas.microsoft.com/office/powerpoint/2010/main" val="3252758933"/>
              </p:ext>
            </p:extLst>
          </p:nvPr>
        </p:nvGraphicFramePr>
        <p:xfrm>
          <a:off x="0" y="109572"/>
          <a:ext cx="9144000" cy="4630068"/>
        </p:xfrm>
        <a:graphic>
          <a:graphicData uri="http://schemas.openxmlformats.org/drawingml/2006/table">
            <a:tbl>
              <a:tblPr firstRow="1" bandRow="1">
                <a:tableStyleId>{2D5ABB26-0587-4C30-8999-92F81FD0307C}</a:tableStyleId>
              </a:tblPr>
              <a:tblGrid>
                <a:gridCol w="5084323">
                  <a:extLst>
                    <a:ext uri="{9D8B030D-6E8A-4147-A177-3AD203B41FA5}">
                      <a16:colId xmlns:a16="http://schemas.microsoft.com/office/drawing/2014/main" val="1364753895"/>
                    </a:ext>
                  </a:extLst>
                </a:gridCol>
                <a:gridCol w="4059677">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Il les secourt, les sauve</a:t>
                      </a:r>
                    </a:p>
                    <a:p>
                      <a:pPr algn="ctr" defTabSz="685800" fontAlgn="base">
                        <a:spcBef>
                          <a:spcPct val="0"/>
                        </a:spcBef>
                        <a:spcAft>
                          <a:spcPct val="0"/>
                        </a:spcAft>
                      </a:pPr>
                      <a:r>
                        <a:rPr lang="fr-FR" sz="2800" dirty="0">
                          <a:solidFill>
                            <a:srgbClr val="FFFFFF"/>
                          </a:solidFill>
                          <a:cs typeface="Arial" charset="0"/>
                        </a:rPr>
                        <a:t>Car ils recourent à Lui</a:t>
                      </a:r>
                    </a:p>
                    <a:p>
                      <a:pPr algn="ctr" defTabSz="685800" fontAlgn="base">
                        <a:spcBef>
                          <a:spcPct val="0"/>
                        </a:spcBef>
                        <a:spcAft>
                          <a:spcPct val="0"/>
                        </a:spcAft>
                      </a:pPr>
                      <a:r>
                        <a:rPr lang="fr-FR" sz="2800" dirty="0">
                          <a:solidFill>
                            <a:srgbClr val="FFFFFF"/>
                          </a:solidFill>
                          <a:cs typeface="Arial" charset="0"/>
                        </a:rPr>
                        <a:t>Et alors ils célébrèrent</a:t>
                      </a:r>
                    </a:p>
                    <a:p>
                      <a:pPr algn="ctr" defTabSz="685800" fontAlgn="base">
                        <a:spcBef>
                          <a:spcPct val="0"/>
                        </a:spcBef>
                        <a:spcAft>
                          <a:spcPct val="0"/>
                        </a:spcAft>
                      </a:pPr>
                      <a:r>
                        <a:rPr lang="fr-FR" sz="2800" dirty="0">
                          <a:solidFill>
                            <a:srgbClr val="FFFFFF"/>
                          </a:solidFill>
                          <a:cs typeface="Arial" charset="0"/>
                        </a:rPr>
                        <a:t>Ensemble, en Son Royaume.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أنقذهم وخلصهم، لأنهم </a:t>
                      </a:r>
                      <a:r>
                        <a:rPr lang="ar-EG" sz="3600" dirty="0" err="1">
                          <a:solidFill>
                            <a:srgbClr val="FFFFFF"/>
                          </a:solidFill>
                          <a:latin typeface="Calibri"/>
                          <a:cs typeface="Arial" panose="020B0604020202020204" pitchFamily="34" charset="0"/>
                        </a:rPr>
                        <a:t>إلتجأوا</a:t>
                      </a:r>
                      <a:r>
                        <a:rPr lang="ar-EG" sz="3600" dirty="0">
                          <a:solidFill>
                            <a:srgbClr val="FFFFFF"/>
                          </a:solidFill>
                          <a:latin typeface="Calibri"/>
                          <a:cs typeface="Arial" panose="020B0604020202020204" pitchFamily="34" charset="0"/>
                        </a:rPr>
                        <a:t> اليه، وعيدوا معه، في ملكوته</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Aftoujwou</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afnahmou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auvwt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harof</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auersai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nemaf</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tefmetouro</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023696191"/>
      </p:ext>
    </p:extLst>
  </p:cSld>
  <p:clrMapOvr>
    <a:masterClrMapping/>
  </p:clrMapOvr>
  <p:transition/>
</p:sld>
</file>

<file path=ppt/slides/slide75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66A0737C-E771-4C75-AD31-502B66B60758}"/>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D2F2A9EC-C00B-4F00-939F-7CBD556694BF}"/>
              </a:ext>
            </a:extLst>
          </p:cNvPr>
          <p:cNvGraphicFramePr>
            <a:graphicFrameLocks noGrp="1"/>
          </p:cNvGraphicFramePr>
          <p:nvPr>
            <p:extLst>
              <p:ext uri="{D42A27DB-BD31-4B8C-83A1-F6EECF244321}">
                <p14:modId xmlns:p14="http://schemas.microsoft.com/office/powerpoint/2010/main" val="3635024356"/>
              </p:ext>
            </p:extLst>
          </p:nvPr>
        </p:nvGraphicFramePr>
        <p:xfrm>
          <a:off x="0" y="109572"/>
          <a:ext cx="9144000" cy="4424328"/>
        </p:xfrm>
        <a:graphic>
          <a:graphicData uri="http://schemas.openxmlformats.org/drawingml/2006/table">
            <a:tbl>
              <a:tblPr firstRow="1" bandRow="1">
                <a:tableStyleId>{2D5ABB26-0587-4C30-8999-92F81FD0307C}</a:tableStyleId>
              </a:tblPr>
              <a:tblGrid>
                <a:gridCol w="4773038">
                  <a:extLst>
                    <a:ext uri="{9D8B030D-6E8A-4147-A177-3AD203B41FA5}">
                      <a16:colId xmlns:a16="http://schemas.microsoft.com/office/drawing/2014/main" val="1364753895"/>
                    </a:ext>
                  </a:extLst>
                </a:gridCol>
                <a:gridCol w="4370962">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Par les prières de </a:t>
                      </a:r>
                    </a:p>
                    <a:p>
                      <a:pPr algn="ctr" defTabSz="685800" fontAlgn="base">
                        <a:spcBef>
                          <a:spcPct val="0"/>
                        </a:spcBef>
                        <a:spcAft>
                          <a:spcPct val="0"/>
                        </a:spcAft>
                      </a:pPr>
                      <a:r>
                        <a:rPr lang="fr-FR" sz="2800" dirty="0">
                          <a:solidFill>
                            <a:srgbClr val="FFFFFF"/>
                          </a:solidFill>
                          <a:cs typeface="Arial" charset="0"/>
                        </a:rPr>
                        <a:t>tous les chœurs des martyrs, </a:t>
                      </a:r>
                    </a:p>
                    <a:p>
                      <a:pPr algn="ctr" defTabSz="685800" fontAlgn="base">
                        <a:spcBef>
                          <a:spcPct val="0"/>
                        </a:spcBef>
                        <a:spcAft>
                          <a:spcPct val="0"/>
                        </a:spcAft>
                      </a:pPr>
                      <a:r>
                        <a:rPr lang="fr-FR" sz="2800" dirty="0">
                          <a:solidFill>
                            <a:srgbClr val="FFFFFF"/>
                          </a:solidFill>
                          <a:cs typeface="Arial" charset="0"/>
                        </a:rPr>
                        <a:t>Seigneur accorde-nous </a:t>
                      </a:r>
                    </a:p>
                    <a:p>
                      <a:pPr algn="ctr" defTabSz="685800" fontAlgn="base">
                        <a:spcBef>
                          <a:spcPct val="0"/>
                        </a:spcBef>
                        <a:spcAft>
                          <a:spcPct val="0"/>
                        </a:spcAft>
                      </a:pPr>
                      <a:r>
                        <a:rPr lang="fr-FR" sz="2800" dirty="0">
                          <a:solidFill>
                            <a:srgbClr val="FFFFFF"/>
                          </a:solidFill>
                          <a:cs typeface="Arial" charset="0"/>
                        </a:rPr>
                        <a:t>Le pardon de nos péchés.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بصلوات، جميع صفوف الشهداء، </a:t>
                      </a:r>
                      <a:r>
                        <a:rPr lang="ar-EG" sz="3600" dirty="0" err="1">
                          <a:solidFill>
                            <a:srgbClr val="FFFFFF"/>
                          </a:solidFill>
                          <a:latin typeface="Calibri"/>
                          <a:cs typeface="Arial" panose="020B0604020202020204" pitchFamily="34" charset="0"/>
                        </a:rPr>
                        <a:t>يارب</a:t>
                      </a:r>
                      <a:r>
                        <a:rPr lang="ar-EG" sz="3600" dirty="0">
                          <a:solidFill>
                            <a:srgbClr val="FFFFFF"/>
                          </a:solidFill>
                          <a:latin typeface="Calibri"/>
                          <a:cs typeface="Arial" panose="020B0604020202020204" pitchFamily="34" charset="0"/>
                        </a:rPr>
                        <a:t> انعم لنا، بمغفرة خطايانا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Hiten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nieu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p~,</a:t>
                      </a:r>
                      <a:r>
                        <a:rPr lang="fr-FR" sz="4000" dirty="0" err="1">
                          <a:solidFill>
                            <a:srgbClr val="FFFFFF"/>
                          </a:solidFill>
                          <a:latin typeface="Coptic1" pitchFamily="2" charset="0"/>
                          <a:cs typeface="Arial" charset="0"/>
                        </a:rPr>
                        <a:t>oroc</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rf</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nimarturoc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655189145"/>
      </p:ext>
    </p:extLst>
  </p:cSld>
  <p:clrMapOvr>
    <a:masterClrMapping/>
  </p:clrMapOvr>
  <p:transition/>
</p:sld>
</file>

<file path=ppt/slides/slide75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219E6EF3-6A95-4756-8A8F-62531A4DA648}"/>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4F88A6E6-F34C-4492-BE63-BBDA8773A7DE}"/>
              </a:ext>
            </a:extLst>
          </p:cNvPr>
          <p:cNvGraphicFramePr>
            <a:graphicFrameLocks noGrp="1"/>
          </p:cNvGraphicFramePr>
          <p:nvPr>
            <p:extLst>
              <p:ext uri="{D42A27DB-BD31-4B8C-83A1-F6EECF244321}">
                <p14:modId xmlns:p14="http://schemas.microsoft.com/office/powerpoint/2010/main" val="2922647514"/>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883150">
                  <a:extLst>
                    <a:ext uri="{9D8B030D-6E8A-4147-A177-3AD203B41FA5}">
                      <a16:colId xmlns:a16="http://schemas.microsoft.com/office/drawing/2014/main" val="1364753895"/>
                    </a:ext>
                  </a:extLst>
                </a:gridCol>
                <a:gridCol w="426085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Tous Tes saints Te bénissent</a:t>
                      </a:r>
                    </a:p>
                    <a:p>
                      <a:pPr algn="ctr" defTabSz="685800" fontAlgn="base">
                        <a:spcBef>
                          <a:spcPct val="0"/>
                        </a:spcBef>
                        <a:spcAft>
                          <a:spcPct val="0"/>
                        </a:spcAft>
                      </a:pPr>
                      <a:r>
                        <a:rPr lang="fr-FR" sz="2800" dirty="0">
                          <a:solidFill>
                            <a:srgbClr val="FFFFFF"/>
                          </a:solidFill>
                          <a:cs typeface="Arial" charset="0"/>
                        </a:rPr>
                        <a:t>Et aussi ils proclament</a:t>
                      </a:r>
                    </a:p>
                    <a:p>
                      <a:pPr algn="ctr" defTabSz="685800" fontAlgn="base">
                        <a:spcBef>
                          <a:spcPct val="0"/>
                        </a:spcBef>
                        <a:spcAft>
                          <a:spcPct val="0"/>
                        </a:spcAft>
                      </a:pPr>
                      <a:r>
                        <a:rPr lang="fr-FR" sz="2800" dirty="0">
                          <a:solidFill>
                            <a:srgbClr val="FFFFFF"/>
                          </a:solidFill>
                          <a:cs typeface="Arial" charset="0"/>
                        </a:rPr>
                        <a:t>Ils proclament la gloire</a:t>
                      </a:r>
                    </a:p>
                    <a:p>
                      <a:pPr algn="ctr" defTabSz="685800" fontAlgn="base">
                        <a:spcBef>
                          <a:spcPct val="0"/>
                        </a:spcBef>
                        <a:spcAft>
                          <a:spcPct val="0"/>
                        </a:spcAft>
                      </a:pPr>
                      <a:r>
                        <a:rPr lang="fr-FR" sz="2800" dirty="0">
                          <a:solidFill>
                            <a:srgbClr val="FFFFFF"/>
                          </a:solidFill>
                          <a:cs typeface="Arial" charset="0"/>
                        </a:rPr>
                        <a:t>La gloire de Ton royaume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err="1">
                          <a:solidFill>
                            <a:srgbClr val="FFFFFF"/>
                          </a:solidFill>
                          <a:latin typeface="Calibri"/>
                          <a:cs typeface="Arial" panose="020B0604020202020204" pitchFamily="34" charset="0"/>
                        </a:rPr>
                        <a:t>قديسوك</a:t>
                      </a:r>
                      <a:r>
                        <a:rPr lang="ar-EG" sz="3600" dirty="0">
                          <a:solidFill>
                            <a:srgbClr val="FFFFFF"/>
                          </a:solidFill>
                          <a:latin typeface="Calibri"/>
                          <a:cs typeface="Arial" panose="020B0604020202020204" pitchFamily="34" charset="0"/>
                        </a:rPr>
                        <a:t>، يباركونك، وينطقون بمجد، ملكوتك</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N/e#y#u# n~tak: </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eue~c~mou e~rok:</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eue~caji m~p~w~ou:</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n~te tekmetouro.</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723387107"/>
      </p:ext>
    </p:extLst>
  </p:cSld>
  <p:clrMapOvr>
    <a:masterClrMapping/>
  </p:clrMapOvr>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51125" name="Group 21"/>
          <p:cNvGraphicFramePr>
            <a:graphicFrameLocks noGrp="1"/>
          </p:cNvGraphicFramePr>
          <p:nvPr/>
        </p:nvGraphicFramePr>
        <p:xfrm>
          <a:off x="0" y="95250"/>
          <a:ext cx="9144000" cy="4623816"/>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688306">
                <a:tc>
                  <a:txBody>
                    <a:bodyPr/>
                    <a:lstStyle/>
                    <a:p>
                      <a:pPr algn="ctr"/>
                      <a:r>
                        <a:rPr lang="fr-FR" sz="2400" b="0" i="0" u="none" strike="noStrike" kern="1200" baseline="0" dirty="0">
                          <a:solidFill>
                            <a:schemeClr val="tx1"/>
                          </a:solidFill>
                          <a:latin typeface="+mn-lt"/>
                          <a:ea typeface="+mn-ea"/>
                          <a:cs typeface="+mn-cs"/>
                        </a:rPr>
                        <a:t>Chaque don bien favorable </a:t>
                      </a:r>
                    </a:p>
                    <a:p>
                      <a:pPr algn="ctr"/>
                      <a:r>
                        <a:rPr lang="fr-FR" sz="2400" b="0" i="0" u="none" strike="noStrike" kern="1200" baseline="0" dirty="0">
                          <a:solidFill>
                            <a:schemeClr val="tx1"/>
                          </a:solidFill>
                          <a:latin typeface="+mn-lt"/>
                          <a:ea typeface="+mn-ea"/>
                          <a:cs typeface="+mn-cs"/>
                        </a:rPr>
                        <a:t>Chaque talent parfait aussi</a:t>
                      </a:r>
                    </a:p>
                    <a:p>
                      <a:pPr algn="ctr"/>
                      <a:r>
                        <a:rPr lang="fr-FR" sz="2400" b="0" i="0" u="none" strike="noStrike" kern="1200" baseline="0" dirty="0">
                          <a:solidFill>
                            <a:schemeClr val="tx1"/>
                          </a:solidFill>
                          <a:latin typeface="+mn-lt"/>
                          <a:ea typeface="+mn-ea"/>
                          <a:cs typeface="+mn-cs"/>
                        </a:rPr>
                        <a:t>Nous parvient depuis là-haut </a:t>
                      </a:r>
                    </a:p>
                    <a:p>
                      <a:pPr algn="ctr"/>
                      <a:r>
                        <a:rPr lang="fr-FR" sz="2400" b="0" i="0" u="none" strike="noStrike" kern="1200" baseline="0" dirty="0">
                          <a:solidFill>
                            <a:schemeClr val="tx1"/>
                          </a:solidFill>
                          <a:latin typeface="+mn-lt"/>
                          <a:ea typeface="+mn-ea"/>
                          <a:cs typeface="+mn-cs"/>
                        </a:rPr>
                        <a:t>Il vient du Père des lumières.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كل عطية صالحة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وكل موهبة تامة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انما تهبط لنا من فوق</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من عند أبى الأنوار.</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eynaneu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dwron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m~p~swi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niouwini</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ièce&#10;&#10;Description générée automatiquement">
            <a:extLst>
              <a:ext uri="{FF2B5EF4-FFF2-40B4-BE49-F238E27FC236}">
                <a16:creationId xmlns:a16="http://schemas.microsoft.com/office/drawing/2014/main" id="{B52B7134-113C-4E3A-A407-CBD205BDA39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75550" y="3331572"/>
            <a:ext cx="1568450" cy="1811927"/>
          </a:xfrm>
          <a:prstGeom prst="round2SameRect">
            <a:avLst>
              <a:gd name="adj1" fmla="val 50000"/>
              <a:gd name="adj2" fmla="val 0"/>
            </a:avLst>
          </a:prstGeom>
        </p:spPr>
      </p:pic>
    </p:spTree>
    <p:extLst>
      <p:ext uri="{BB962C8B-B14F-4D97-AF65-F5344CB8AC3E}">
        <p14:creationId xmlns:p14="http://schemas.microsoft.com/office/powerpoint/2010/main" val="783288702"/>
      </p:ext>
    </p:extLst>
  </p:cSld>
  <p:clrMapOvr>
    <a:masterClrMapping/>
  </p:clrMapOvr>
  <p:transition/>
</p:sld>
</file>

<file path=ppt/slides/slide76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CAD74FF6-E498-44F9-BFCD-049DC6F2545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3CE29037-8FF4-46A6-A040-F583B9A20A4E}"/>
              </a:ext>
            </a:extLst>
          </p:cNvPr>
          <p:cNvGraphicFramePr>
            <a:graphicFrameLocks noGrp="1"/>
          </p:cNvGraphicFramePr>
          <p:nvPr>
            <p:extLst>
              <p:ext uri="{D42A27DB-BD31-4B8C-83A1-F6EECF244321}">
                <p14:modId xmlns:p14="http://schemas.microsoft.com/office/powerpoint/2010/main" val="3363708813"/>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Ton royaume, ô mon Dieu</a:t>
                      </a:r>
                    </a:p>
                    <a:p>
                      <a:pPr algn="ctr" defTabSz="685800" fontAlgn="base">
                        <a:spcBef>
                          <a:spcPct val="0"/>
                        </a:spcBef>
                        <a:spcAft>
                          <a:spcPct val="0"/>
                        </a:spcAft>
                      </a:pPr>
                      <a:r>
                        <a:rPr lang="fr-FR" sz="2800" dirty="0">
                          <a:solidFill>
                            <a:srgbClr val="FFFFFF"/>
                          </a:solidFill>
                          <a:cs typeface="Arial" charset="0"/>
                        </a:rPr>
                        <a:t>Est royaume éternel</a:t>
                      </a:r>
                    </a:p>
                    <a:p>
                      <a:pPr algn="ctr" defTabSz="685800" fontAlgn="base">
                        <a:spcBef>
                          <a:spcPct val="0"/>
                        </a:spcBef>
                        <a:spcAft>
                          <a:spcPct val="0"/>
                        </a:spcAft>
                      </a:pPr>
                      <a:r>
                        <a:rPr lang="fr-FR" sz="2800" dirty="0">
                          <a:solidFill>
                            <a:srgbClr val="FFFFFF"/>
                          </a:solidFill>
                          <a:cs typeface="Arial" charset="0"/>
                        </a:rPr>
                        <a:t>Et Tu es le Seigneur</a:t>
                      </a:r>
                    </a:p>
                    <a:p>
                      <a:pPr algn="ctr" defTabSz="685800" fontAlgn="base">
                        <a:spcBef>
                          <a:spcPct val="0"/>
                        </a:spcBef>
                        <a:spcAft>
                          <a:spcPct val="0"/>
                        </a:spcAft>
                      </a:pPr>
                      <a:r>
                        <a:rPr lang="fr-FR" sz="2800" dirty="0">
                          <a:solidFill>
                            <a:srgbClr val="FFFFFF"/>
                          </a:solidFill>
                          <a:cs typeface="Arial" charset="0"/>
                        </a:rPr>
                        <a:t>De toutes générations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ملكوتك يا إلهي، ملكوت أبدي، وربوبيتك، إلي كل الأجيال</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Tekmetouro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Panou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oumetouro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n~e~neh</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ouoh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tekmeto#c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sa </a:t>
                      </a:r>
                      <a:r>
                        <a:rPr lang="fr-FR" sz="4000" dirty="0" err="1">
                          <a:solidFill>
                            <a:srgbClr val="FFFFFF"/>
                          </a:solidFill>
                          <a:latin typeface="Coptic1" pitchFamily="2" charset="0"/>
                          <a:cs typeface="Arial" charset="0"/>
                        </a:rPr>
                        <a:t>nigenea</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rou</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278759435"/>
      </p:ext>
    </p:extLst>
  </p:cSld>
  <p:clrMapOvr>
    <a:masterClrMapping/>
  </p:clrMapOvr>
  <p:transition/>
</p:sld>
</file>

<file path=ppt/slides/slide76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EC5716C9-5CCD-4434-AF36-DB9AFFD8C4C6}"/>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C2A8F087-5EFA-41F9-9080-33928DD6F142}"/>
              </a:ext>
            </a:extLst>
          </p:cNvPr>
          <p:cNvGraphicFramePr>
            <a:graphicFrameLocks noGrp="1"/>
          </p:cNvGraphicFramePr>
          <p:nvPr>
            <p:extLst>
              <p:ext uri="{D42A27DB-BD31-4B8C-83A1-F6EECF244321}">
                <p14:modId xmlns:p14="http://schemas.microsoft.com/office/powerpoint/2010/main" val="1703054410"/>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863830">
                  <a:extLst>
                    <a:ext uri="{9D8B030D-6E8A-4147-A177-3AD203B41FA5}">
                      <a16:colId xmlns:a16="http://schemas.microsoft.com/office/drawing/2014/main" val="1364753895"/>
                    </a:ext>
                  </a:extLst>
                </a:gridCol>
                <a:gridCol w="428017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Par les prières des justes</a:t>
                      </a:r>
                    </a:p>
                    <a:p>
                      <a:pPr algn="ctr" defTabSz="685800" fontAlgn="base">
                        <a:spcBef>
                          <a:spcPct val="0"/>
                        </a:spcBef>
                        <a:spcAft>
                          <a:spcPct val="0"/>
                        </a:spcAft>
                      </a:pPr>
                      <a:r>
                        <a:rPr lang="fr-FR" sz="2800" dirty="0">
                          <a:solidFill>
                            <a:srgbClr val="FFFFFF"/>
                          </a:solidFill>
                          <a:cs typeface="Arial" charset="0"/>
                        </a:rPr>
                        <a:t>Et pieux, qui portent la croix</a:t>
                      </a:r>
                    </a:p>
                    <a:p>
                      <a:pPr algn="ctr" defTabSz="685800" fontAlgn="base">
                        <a:spcBef>
                          <a:spcPct val="0"/>
                        </a:spcBef>
                        <a:spcAft>
                          <a:spcPct val="0"/>
                        </a:spcAft>
                      </a:pPr>
                      <a:r>
                        <a:rPr lang="fr-FR" sz="2800" dirty="0">
                          <a:solidFill>
                            <a:srgbClr val="FFFFFF"/>
                          </a:solidFill>
                          <a:cs typeface="Arial" charset="0"/>
                        </a:rPr>
                        <a:t>Seigneur accorde-nous</a:t>
                      </a:r>
                    </a:p>
                    <a:p>
                      <a:pPr algn="ctr" defTabSz="685800" fontAlgn="base">
                        <a:spcBef>
                          <a:spcPct val="0"/>
                        </a:spcBef>
                        <a:spcAft>
                          <a:spcPct val="0"/>
                        </a:spcAft>
                      </a:pPr>
                      <a:r>
                        <a:rPr lang="fr-FR" sz="2800" dirty="0">
                          <a:solidFill>
                            <a:srgbClr val="FFFFFF"/>
                          </a:solidFill>
                          <a:cs typeface="Arial" charset="0"/>
                        </a:rPr>
                        <a:t>Le Pardon de nos péchés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بصلوات كافة مصاف لابسي الصليب، والأبرار والصديقين، </a:t>
                      </a:r>
                      <a:r>
                        <a:rPr lang="ar-EG" sz="3600" dirty="0" err="1">
                          <a:solidFill>
                            <a:srgbClr val="FFFFFF"/>
                          </a:solidFill>
                          <a:latin typeface="Calibri"/>
                          <a:cs typeface="Arial" panose="020B0604020202020204" pitchFamily="34" charset="0"/>
                        </a:rPr>
                        <a:t>يارب</a:t>
                      </a:r>
                      <a:r>
                        <a:rPr lang="ar-EG" sz="3600" dirty="0">
                          <a:solidFill>
                            <a:srgbClr val="FFFFFF"/>
                          </a:solidFill>
                          <a:latin typeface="Calibri"/>
                          <a:cs typeface="Arial" panose="020B0604020202020204" pitchFamily="34" charset="0"/>
                        </a:rPr>
                        <a:t> انعم...</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l-PL" sz="4000" dirty="0">
                          <a:solidFill>
                            <a:srgbClr val="FFFFFF"/>
                          </a:solidFill>
                          <a:latin typeface="Coptic1" pitchFamily="2" charset="0"/>
                          <a:cs typeface="Arial" charset="0"/>
                        </a:rPr>
                        <a:t>Hiten nieu,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pl-PL" sz="4000" dirty="0">
                          <a:solidFill>
                            <a:srgbClr val="FFFFFF"/>
                          </a:solidFill>
                          <a:latin typeface="Coptic1" pitchFamily="2" charset="0"/>
                          <a:cs typeface="Arial" charset="0"/>
                        </a:rPr>
                        <a:t>n</a:t>
                      </a:r>
                      <a:r>
                        <a:rPr lang="fr-FR" sz="4000" dirty="0">
                          <a:solidFill>
                            <a:srgbClr val="FFFFFF"/>
                          </a:solidFill>
                          <a:latin typeface="Coptic1" pitchFamily="2" charset="0"/>
                          <a:cs typeface="Arial" charset="0"/>
                        </a:rPr>
                        <a:t>~</a:t>
                      </a:r>
                      <a:r>
                        <a:rPr lang="pl-PL" sz="4000" dirty="0">
                          <a:solidFill>
                            <a:srgbClr val="FFFFFF"/>
                          </a:solidFill>
                          <a:latin typeface="Coptic1" pitchFamily="2" charset="0"/>
                          <a:cs typeface="Arial" charset="0"/>
                        </a:rPr>
                        <a:t>te</a:t>
                      </a:r>
                      <a:r>
                        <a:rPr lang="fr-FR" sz="4000" dirty="0">
                          <a:solidFill>
                            <a:srgbClr val="FFFFFF"/>
                          </a:solidFill>
                          <a:latin typeface="Coptic1" pitchFamily="2" charset="0"/>
                          <a:cs typeface="Arial" charset="0"/>
                        </a:rPr>
                        <a:t> </a:t>
                      </a:r>
                      <a:r>
                        <a:rPr lang="pl-PL" sz="4000" dirty="0">
                          <a:solidFill>
                            <a:srgbClr val="FFFFFF"/>
                          </a:solidFill>
                          <a:latin typeface="Coptic1" pitchFamily="2" charset="0"/>
                          <a:cs typeface="Arial" charset="0"/>
                        </a:rPr>
                        <a:t>p</a:t>
                      </a:r>
                      <a:r>
                        <a:rPr lang="fr-FR" sz="4000" dirty="0">
                          <a:solidFill>
                            <a:srgbClr val="FFFFFF"/>
                          </a:solidFill>
                          <a:latin typeface="Coptic1" pitchFamily="2" charset="0"/>
                          <a:cs typeface="Arial" charset="0"/>
                        </a:rPr>
                        <a:t>~</a:t>
                      </a:r>
                      <a:r>
                        <a:rPr lang="pl-PL" sz="4000" dirty="0">
                          <a:solidFill>
                            <a:srgbClr val="FFFFFF"/>
                          </a:solidFill>
                          <a:latin typeface="Coptic1" pitchFamily="2" charset="0"/>
                          <a:cs typeface="Arial" charset="0"/>
                        </a:rPr>
                        <a:t>,oroc t</a:t>
                      </a:r>
                      <a:r>
                        <a:rPr lang="fr-FR" sz="4000" dirty="0">
                          <a:solidFill>
                            <a:srgbClr val="FFFFFF"/>
                          </a:solidFill>
                          <a:latin typeface="Coptic1" pitchFamily="2" charset="0"/>
                          <a:cs typeface="Arial" charset="0"/>
                        </a:rPr>
                        <a:t>/</a:t>
                      </a:r>
                      <a:r>
                        <a:rPr lang="pl-PL" sz="4000" dirty="0">
                          <a:solidFill>
                            <a:srgbClr val="FFFFFF"/>
                          </a:solidFill>
                          <a:latin typeface="Coptic1" pitchFamily="2" charset="0"/>
                          <a:cs typeface="Arial" charset="0"/>
                        </a:rPr>
                        <a:t>rf n</a:t>
                      </a:r>
                      <a:r>
                        <a:rPr lang="fr-FR" sz="4000" dirty="0">
                          <a:solidFill>
                            <a:srgbClr val="FFFFFF"/>
                          </a:solidFill>
                          <a:latin typeface="Coptic1" pitchFamily="2" charset="0"/>
                          <a:cs typeface="Arial" charset="0"/>
                        </a:rPr>
                        <a:t>~</a:t>
                      </a:r>
                      <a:r>
                        <a:rPr lang="pl-PL" sz="4000" dirty="0">
                          <a:solidFill>
                            <a:srgbClr val="FFFFFF"/>
                          </a:solidFill>
                          <a:latin typeface="Coptic1" pitchFamily="2" charset="0"/>
                          <a:cs typeface="Arial" charset="0"/>
                        </a:rPr>
                        <a:t>te</a:t>
                      </a:r>
                      <a:r>
                        <a:rPr lang="fr-FR" sz="4000" dirty="0">
                          <a:solidFill>
                            <a:srgbClr val="FFFFFF"/>
                          </a:solidFill>
                          <a:latin typeface="Coptic1" pitchFamily="2" charset="0"/>
                          <a:cs typeface="Arial" charset="0"/>
                        </a:rPr>
                        <a:t> </a:t>
                      </a:r>
                      <a:r>
                        <a:rPr lang="pl-PL" sz="4000" dirty="0">
                          <a:solidFill>
                            <a:srgbClr val="FFFFFF"/>
                          </a:solidFill>
                          <a:latin typeface="Coptic1" pitchFamily="2" charset="0"/>
                          <a:cs typeface="Arial" charset="0"/>
                        </a:rPr>
                        <a:t>nic</a:t>
                      </a:r>
                      <a:r>
                        <a:rPr lang="fr-FR" sz="4000" dirty="0">
                          <a:solidFill>
                            <a:srgbClr val="FFFFFF"/>
                          </a:solidFill>
                          <a:latin typeface="Coptic1" pitchFamily="2" charset="0"/>
                          <a:cs typeface="Arial" charset="0"/>
                        </a:rPr>
                        <a:t>~</a:t>
                      </a:r>
                      <a:r>
                        <a:rPr lang="pl-PL" sz="4000" dirty="0">
                          <a:solidFill>
                            <a:srgbClr val="FFFFFF"/>
                          </a:solidFill>
                          <a:latin typeface="Coptic1" pitchFamily="2" charset="0"/>
                          <a:cs typeface="Arial" charset="0"/>
                        </a:rPr>
                        <a:t>taurovoro</a:t>
                      </a:r>
                      <a:r>
                        <a:rPr lang="fr-FR" sz="4000" dirty="0">
                          <a:solidFill>
                            <a:srgbClr val="FFFFFF"/>
                          </a:solidFill>
                          <a:latin typeface="Coptic1" pitchFamily="2" charset="0"/>
                          <a:cs typeface="Arial" charset="0"/>
                        </a:rPr>
                        <a:t>c: </a:t>
                      </a:r>
                    </a:p>
                    <a:p>
                      <a:pPr marL="0" marR="0" lvl="0" indent="0" algn="ctr" defTabSz="914400" rtl="0" eaLnBrk="1" fontAlgn="auto" latinLnBrk="0" hangingPunct="1">
                        <a:lnSpc>
                          <a:spcPct val="100000"/>
                        </a:lnSpc>
                        <a:spcBef>
                          <a:spcPts val="0"/>
                        </a:spcBef>
                        <a:spcAft>
                          <a:spcPts val="0"/>
                        </a:spcAft>
                        <a:buClrTx/>
                        <a:buSzTx/>
                        <a:buFontTx/>
                        <a:buNone/>
                        <a:tabLst/>
                        <a:defRPr/>
                      </a:pPr>
                      <a:r>
                        <a:rPr lang="pl-PL" sz="4000" dirty="0">
                          <a:solidFill>
                            <a:srgbClr val="FFFFFF"/>
                          </a:solidFill>
                          <a:latin typeface="Coptic1" pitchFamily="2" charset="0"/>
                          <a:cs typeface="Arial" charset="0"/>
                        </a:rPr>
                        <a:t>nem ni</a:t>
                      </a:r>
                      <a:r>
                        <a:rPr lang="fr-FR" sz="4000" dirty="0">
                          <a:solidFill>
                            <a:srgbClr val="FFFFFF"/>
                          </a:solidFill>
                          <a:latin typeface="Coptic1" pitchFamily="2" charset="0"/>
                          <a:cs typeface="Arial" charset="0"/>
                        </a:rPr>
                        <a:t>y~</a:t>
                      </a:r>
                      <a:r>
                        <a:rPr lang="pl-PL" sz="4000" dirty="0">
                          <a:solidFill>
                            <a:srgbClr val="FFFFFF"/>
                          </a:solidFill>
                          <a:latin typeface="Coptic1" pitchFamily="2" charset="0"/>
                          <a:cs typeface="Arial" charset="0"/>
                        </a:rPr>
                        <a:t>m</a:t>
                      </a:r>
                      <a:r>
                        <a:rPr lang="fr-FR" sz="4000" dirty="0">
                          <a:solidFill>
                            <a:srgbClr val="FFFFFF"/>
                          </a:solidFill>
                          <a:latin typeface="Coptic1" pitchFamily="2" charset="0"/>
                          <a:cs typeface="Arial" charset="0"/>
                        </a:rPr>
                        <a:t>/</a:t>
                      </a:r>
                      <a:r>
                        <a:rPr lang="pl-PL" sz="4000" dirty="0">
                          <a:solidFill>
                            <a:srgbClr val="FFFFFF"/>
                          </a:solidFill>
                          <a:latin typeface="Coptic1" pitchFamily="2" charset="0"/>
                          <a:cs typeface="Arial" charset="0"/>
                        </a:rPr>
                        <a:t>i nem nidikeo</a:t>
                      </a:r>
                      <a:r>
                        <a:rPr lang="fr-FR" sz="4000" dirty="0">
                          <a:solidFill>
                            <a:srgbClr val="FFFFFF"/>
                          </a:solidFill>
                          <a:latin typeface="Coptic1" pitchFamily="2" charset="0"/>
                          <a:cs typeface="Arial" charset="0"/>
                        </a:rPr>
                        <a:t>c: </a:t>
                      </a:r>
                      <a:r>
                        <a:rPr lang="pl-PL" sz="4000" dirty="0">
                          <a:solidFill>
                            <a:srgbClr val="FFFFFF"/>
                          </a:solidFill>
                          <a:latin typeface="Coptic1" pitchFamily="2" charset="0"/>
                          <a:cs typeface="Arial" charset="0"/>
                        </a:rPr>
                        <a:t>Po</a:t>
                      </a:r>
                      <a:r>
                        <a:rPr lang="fr-FR" sz="4000" dirty="0">
                          <a:solidFill>
                            <a:srgbClr val="FFFFFF"/>
                          </a:solidFill>
                          <a:latin typeface="Coptic1" pitchFamily="2" charset="0"/>
                          <a:cs typeface="Arial" charset="0"/>
                        </a:rPr>
                        <a:t>#</a:t>
                      </a:r>
                      <a:r>
                        <a:rPr lang="pl-PL" sz="4000" dirty="0">
                          <a:solidFill>
                            <a:srgbClr val="FFFFFF"/>
                          </a:solidFill>
                          <a:latin typeface="Coptic1" pitchFamily="2" charset="0"/>
                          <a:cs typeface="Arial" charset="0"/>
                        </a:rPr>
                        <a:t>c</a:t>
                      </a:r>
                      <a:r>
                        <a:rPr lang="fr-FR" sz="4000" dirty="0">
                          <a:solidFill>
                            <a:srgbClr val="FFFFFF"/>
                          </a:solidFill>
                          <a:latin typeface="Coptic1" pitchFamily="2" charset="0"/>
                          <a:cs typeface="Arial" charset="0"/>
                        </a:rPr>
                        <a:t>#</a:t>
                      </a:r>
                      <a:r>
                        <a:rPr lang="pl-PL"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00195068"/>
      </p:ext>
    </p:extLst>
  </p:cSld>
  <p:clrMapOvr>
    <a:masterClrMapping/>
  </p:clrMapOvr>
  <p:transition/>
</p:sld>
</file>

<file path=ppt/slides/slide76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0181570F-8C34-43CE-9121-31DE20E863EA}"/>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7BD48EA2-C9DE-4438-8919-D7F266BD5E66}"/>
              </a:ext>
            </a:extLst>
          </p:cNvPr>
          <p:cNvGraphicFramePr>
            <a:graphicFrameLocks noGrp="1"/>
          </p:cNvGraphicFramePr>
          <p:nvPr>
            <p:extLst>
              <p:ext uri="{D42A27DB-BD31-4B8C-83A1-F6EECF244321}">
                <p14:modId xmlns:p14="http://schemas.microsoft.com/office/powerpoint/2010/main" val="3553909473"/>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Et salut à Élie</a:t>
                      </a:r>
                    </a:p>
                    <a:p>
                      <a:pPr algn="ctr" defTabSz="685800" fontAlgn="base">
                        <a:spcBef>
                          <a:spcPct val="0"/>
                        </a:spcBef>
                        <a:spcAft>
                          <a:spcPct val="0"/>
                        </a:spcAft>
                      </a:pPr>
                      <a:r>
                        <a:rPr lang="fr-FR" sz="2800" dirty="0">
                          <a:solidFill>
                            <a:srgbClr val="FFFFFF"/>
                          </a:solidFill>
                          <a:cs typeface="Arial" charset="0"/>
                        </a:rPr>
                        <a:t>Prophète vertueux</a:t>
                      </a:r>
                    </a:p>
                    <a:p>
                      <a:pPr algn="ctr" defTabSz="685800" fontAlgn="base">
                        <a:spcBef>
                          <a:spcPct val="0"/>
                        </a:spcBef>
                        <a:spcAft>
                          <a:spcPct val="0"/>
                        </a:spcAft>
                      </a:pPr>
                      <a:r>
                        <a:rPr lang="fr-FR" sz="2800" dirty="0">
                          <a:solidFill>
                            <a:srgbClr val="FFFFFF"/>
                          </a:solidFill>
                          <a:cs typeface="Arial" charset="0"/>
                        </a:rPr>
                        <a:t>Aussi à Élisée</a:t>
                      </a:r>
                    </a:p>
                    <a:p>
                      <a:pPr algn="ctr" defTabSz="685800" fontAlgn="base">
                        <a:spcBef>
                          <a:spcPct val="0"/>
                        </a:spcBef>
                        <a:spcAft>
                          <a:spcPct val="0"/>
                        </a:spcAft>
                      </a:pPr>
                      <a:r>
                        <a:rPr lang="fr-FR" sz="2800" dirty="0">
                          <a:solidFill>
                            <a:srgbClr val="FFFFFF"/>
                          </a:solidFill>
                          <a:cs typeface="Arial" charset="0"/>
                        </a:rPr>
                        <a:t>Son disciple choisi</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السلام </a:t>
                      </a:r>
                      <a:r>
                        <a:rPr lang="ar-EG" sz="3600" dirty="0" err="1">
                          <a:solidFill>
                            <a:srgbClr val="FFFFFF"/>
                          </a:solidFill>
                          <a:latin typeface="Calibri"/>
                          <a:cs typeface="Arial" panose="020B0604020202020204" pitchFamily="34" charset="0"/>
                        </a:rPr>
                        <a:t>لإيليا</a:t>
                      </a:r>
                      <a:r>
                        <a:rPr lang="ar-EG" sz="3600" dirty="0">
                          <a:solidFill>
                            <a:srgbClr val="FFFFFF"/>
                          </a:solidFill>
                          <a:latin typeface="Calibri"/>
                          <a:cs typeface="Arial" panose="020B0604020202020204" pitchFamily="34" charset="0"/>
                        </a:rPr>
                        <a:t>، النبي المتعفف، وإليشع، تلميذه المختار</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&lt;</a:t>
                      </a:r>
                      <a:r>
                        <a:rPr lang="fr-FR" sz="4000" dirty="0" err="1">
                          <a:solidFill>
                            <a:srgbClr val="FFFFFF"/>
                          </a:solidFill>
                          <a:latin typeface="Coptic1" pitchFamily="2" charset="0"/>
                          <a:cs typeface="Arial" charset="0"/>
                        </a:rPr>
                        <a:t>ere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liac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picovron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m~p~rov</a:t>
                      </a:r>
                      <a:r>
                        <a:rPr lang="fr-FR" sz="4000" dirty="0">
                          <a:solidFill>
                            <a:srgbClr val="FFFFFF"/>
                          </a:solidFill>
                          <a:latin typeface="Coptic1" pitchFamily="2" charset="0"/>
                          <a:cs typeface="Arial" charset="0"/>
                        </a:rPr>
                        <a:t>/t/c:</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nem </a:t>
                      </a:r>
                      <a:r>
                        <a:rPr lang="fr-FR" sz="4000" dirty="0" err="1">
                          <a:solidFill>
                            <a:srgbClr val="FFFFFF"/>
                          </a:solidFill>
                          <a:latin typeface="Coptic1" pitchFamily="2" charset="0"/>
                          <a:cs typeface="Arial" charset="0"/>
                        </a:rPr>
                        <a:t>Eliceoc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pefcwtp</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m~may</a:t>
                      </a:r>
                      <a:r>
                        <a:rPr lang="fr-FR" sz="4000" dirty="0">
                          <a:solidFill>
                            <a:srgbClr val="FFFFFF"/>
                          </a:solidFill>
                          <a:latin typeface="Coptic1" pitchFamily="2" charset="0"/>
                          <a:cs typeface="Arial" charset="0"/>
                        </a:rPr>
                        <a:t>/t/c.</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997674267"/>
      </p:ext>
    </p:extLst>
  </p:cSld>
  <p:clrMapOvr>
    <a:masterClrMapping/>
  </p:clrMapOvr>
  <p:transition/>
</p:sld>
</file>

<file path=ppt/slides/slide76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4AF4A19E-79FD-4535-8651-962F56357CFB}"/>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3ECCF751-0D09-44AB-A1C6-15447A09C577}"/>
              </a:ext>
            </a:extLst>
          </p:cNvPr>
          <p:cNvGraphicFramePr>
            <a:graphicFrameLocks noGrp="1"/>
          </p:cNvGraphicFramePr>
          <p:nvPr>
            <p:extLst>
              <p:ext uri="{D42A27DB-BD31-4B8C-83A1-F6EECF244321}">
                <p14:modId xmlns:p14="http://schemas.microsoft.com/office/powerpoint/2010/main" val="179985307"/>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Le grand prédicateur</a:t>
                      </a:r>
                    </a:p>
                    <a:p>
                      <a:pPr algn="ctr" defTabSz="685800" fontAlgn="base">
                        <a:spcBef>
                          <a:spcPct val="0"/>
                        </a:spcBef>
                        <a:spcAft>
                          <a:spcPct val="0"/>
                        </a:spcAft>
                      </a:pPr>
                      <a:r>
                        <a:rPr lang="fr-FR" sz="2800" dirty="0">
                          <a:solidFill>
                            <a:srgbClr val="FFFFFF"/>
                          </a:solidFill>
                          <a:cs typeface="Arial" charset="0"/>
                        </a:rPr>
                        <a:t>Sur la terre d'Égypte</a:t>
                      </a:r>
                    </a:p>
                    <a:p>
                      <a:pPr algn="ctr" defTabSz="685800" fontAlgn="base">
                        <a:spcBef>
                          <a:spcPct val="0"/>
                        </a:spcBef>
                        <a:spcAft>
                          <a:spcPct val="0"/>
                        </a:spcAft>
                      </a:pPr>
                      <a:r>
                        <a:rPr lang="fr-FR" sz="2800" dirty="0">
                          <a:solidFill>
                            <a:srgbClr val="FFFFFF"/>
                          </a:solidFill>
                          <a:cs typeface="Arial" charset="0"/>
                        </a:rPr>
                        <a:t>L’apôtre Marc, c’est le</a:t>
                      </a:r>
                    </a:p>
                    <a:p>
                      <a:pPr algn="ctr" defTabSz="685800" fontAlgn="base">
                        <a:spcBef>
                          <a:spcPct val="0"/>
                        </a:spcBef>
                        <a:spcAft>
                          <a:spcPct val="0"/>
                        </a:spcAft>
                      </a:pPr>
                      <a:r>
                        <a:rPr lang="fr-FR" sz="2800" dirty="0">
                          <a:solidFill>
                            <a:srgbClr val="FFFFFF"/>
                          </a:solidFill>
                          <a:cs typeface="Arial" charset="0"/>
                        </a:rPr>
                        <a:t>Premier à la guider</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المبشر العظيم، في كورة مصر، مرقس الرسول، مدبرها الاول.</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Pinis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n~refhiwis</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wra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&lt;/mi:</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Markoc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pia~poctoloc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pecsorp</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n~neferhemi</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999493866"/>
      </p:ext>
    </p:extLst>
  </p:cSld>
  <p:clrMapOvr>
    <a:masterClrMapping/>
  </p:clrMapOvr>
  <p:transition/>
</p:sld>
</file>

<file path=ppt/slides/slide76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EA7EAE12-F955-4C95-9F83-0B8A6F731CEE}"/>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86876691-811C-49D3-A948-027356E6F7C4}"/>
              </a:ext>
            </a:extLst>
          </p:cNvPr>
          <p:cNvGraphicFramePr>
            <a:graphicFrameLocks noGrp="1"/>
          </p:cNvGraphicFramePr>
          <p:nvPr>
            <p:extLst>
              <p:ext uri="{D42A27DB-BD31-4B8C-83A1-F6EECF244321}">
                <p14:modId xmlns:p14="http://schemas.microsoft.com/office/powerpoint/2010/main" val="3137453106"/>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Tu es la Mère de Dieu</a:t>
                      </a:r>
                    </a:p>
                    <a:p>
                      <a:pPr algn="ctr" defTabSz="685800" fontAlgn="base">
                        <a:spcBef>
                          <a:spcPct val="0"/>
                        </a:spcBef>
                        <a:spcAft>
                          <a:spcPct val="0"/>
                        </a:spcAft>
                      </a:pPr>
                      <a:r>
                        <a:rPr lang="fr-FR" sz="2800" dirty="0">
                          <a:solidFill>
                            <a:srgbClr val="FFFFFF"/>
                          </a:solidFill>
                          <a:cs typeface="Arial" charset="0"/>
                        </a:rPr>
                        <a:t>Ô toi Vierge Marie</a:t>
                      </a:r>
                    </a:p>
                    <a:p>
                      <a:pPr algn="ctr" defTabSz="685800" fontAlgn="base">
                        <a:spcBef>
                          <a:spcPct val="0"/>
                        </a:spcBef>
                        <a:spcAft>
                          <a:spcPct val="0"/>
                        </a:spcAft>
                      </a:pPr>
                      <a:r>
                        <a:rPr lang="fr-FR" sz="2800" dirty="0">
                          <a:solidFill>
                            <a:srgbClr val="FFFFFF"/>
                          </a:solidFill>
                          <a:cs typeface="Arial" charset="0"/>
                        </a:rPr>
                        <a:t>Implore-Le, qu’Il prenne</a:t>
                      </a:r>
                    </a:p>
                    <a:p>
                      <a:pPr algn="ctr" defTabSz="685800" fontAlgn="base">
                        <a:spcBef>
                          <a:spcPct val="0"/>
                        </a:spcBef>
                        <a:spcAft>
                          <a:spcPct val="0"/>
                        </a:spcAft>
                      </a:pPr>
                      <a:r>
                        <a:rPr lang="fr-FR" sz="2800" dirty="0">
                          <a:solidFill>
                            <a:srgbClr val="FFFFFF"/>
                          </a:solidFill>
                          <a:cs typeface="Arial" charset="0"/>
                        </a:rPr>
                        <a:t>Pitié de notre genre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انت هي أم الله، يا مريم العذراء، اطلبي منه عنا، أن يرحم جنسنا.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Nyo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y~mau</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m~V</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Maria~ ]</a:t>
                      </a:r>
                      <a:r>
                        <a:rPr lang="fr-FR" sz="4000" dirty="0" err="1">
                          <a:solidFill>
                            <a:srgbClr val="FFFFFF"/>
                          </a:solidFill>
                          <a:latin typeface="Coptic1" pitchFamily="2" charset="0"/>
                          <a:cs typeface="Arial" charset="0"/>
                        </a:rPr>
                        <a:t>paryenoc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twbh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m~mof</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e~jwn</a:t>
                      </a:r>
                      <a:r>
                        <a:rPr lang="fr-FR" sz="4000" dirty="0">
                          <a:solidFill>
                            <a:srgbClr val="FFFFFF"/>
                          </a:solidFill>
                          <a:latin typeface="Coptic1" pitchFamily="2" charset="0"/>
                          <a:cs typeface="Arial"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eyrefnai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qa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pengenoc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067264438"/>
      </p:ext>
    </p:extLst>
  </p:cSld>
  <p:clrMapOvr>
    <a:masterClrMapping/>
  </p:clrMapOvr>
  <p:transition/>
</p:sld>
</file>

<file path=ppt/slides/slide76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089FD193-48C6-4F47-958B-73FA0A8BDAA7}"/>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D6C10673-A5F0-4381-BB55-DBC991070871}"/>
              </a:ext>
            </a:extLst>
          </p:cNvPr>
          <p:cNvGraphicFramePr>
            <a:graphicFrameLocks noGrp="1"/>
          </p:cNvGraphicFramePr>
          <p:nvPr>
            <p:extLst>
              <p:ext uri="{D42A27DB-BD31-4B8C-83A1-F6EECF244321}">
                <p14:modId xmlns:p14="http://schemas.microsoft.com/office/powerpoint/2010/main" val="4163046801"/>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Et le grand patriarche</a:t>
                      </a:r>
                    </a:p>
                    <a:p>
                      <a:pPr algn="ctr" defTabSz="685800" fontAlgn="base">
                        <a:spcBef>
                          <a:spcPct val="0"/>
                        </a:spcBef>
                        <a:spcAft>
                          <a:spcPct val="0"/>
                        </a:spcAft>
                      </a:pPr>
                      <a:r>
                        <a:rPr lang="fr-FR" sz="2800" dirty="0">
                          <a:solidFill>
                            <a:srgbClr val="FFFFFF"/>
                          </a:solidFill>
                          <a:cs typeface="Arial" charset="0"/>
                        </a:rPr>
                        <a:t>Notre père </a:t>
                      </a:r>
                      <a:r>
                        <a:rPr lang="fr-FR" sz="2800" dirty="0" err="1">
                          <a:solidFill>
                            <a:srgbClr val="FFFFFF"/>
                          </a:solidFill>
                          <a:cs typeface="Arial" charset="0"/>
                        </a:rPr>
                        <a:t>abba</a:t>
                      </a:r>
                      <a:r>
                        <a:rPr lang="fr-FR" sz="2800" dirty="0">
                          <a:solidFill>
                            <a:srgbClr val="FFFFFF"/>
                          </a:solidFill>
                          <a:cs typeface="Arial" charset="0"/>
                        </a:rPr>
                        <a:t> Sévère</a:t>
                      </a:r>
                    </a:p>
                    <a:p>
                      <a:pPr algn="ctr" defTabSz="685800" fontAlgn="base">
                        <a:spcBef>
                          <a:spcPct val="0"/>
                        </a:spcBef>
                        <a:spcAft>
                          <a:spcPct val="0"/>
                        </a:spcAft>
                      </a:pPr>
                      <a:r>
                        <a:rPr lang="fr-FR" sz="2800" dirty="0">
                          <a:solidFill>
                            <a:srgbClr val="FFFFFF"/>
                          </a:solidFill>
                          <a:cs typeface="Arial" charset="0"/>
                        </a:rPr>
                        <a:t>Dont les enseignements</a:t>
                      </a:r>
                    </a:p>
                    <a:p>
                      <a:pPr algn="ctr" defTabSz="685800" fontAlgn="base">
                        <a:spcBef>
                          <a:spcPct val="0"/>
                        </a:spcBef>
                        <a:spcAft>
                          <a:spcPct val="0"/>
                        </a:spcAft>
                      </a:pPr>
                      <a:r>
                        <a:rPr lang="fr-FR" sz="2800" dirty="0">
                          <a:solidFill>
                            <a:srgbClr val="FFFFFF"/>
                          </a:solidFill>
                          <a:cs typeface="Arial" charset="0"/>
                        </a:rPr>
                        <a:t>Eclairent nos pensées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البطريرك العظيم، أبونا أنبا ساويرس، الذي أنارت تعاليمه، المقدسة عقولنا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Pinis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m~patriar</a:t>
                      </a:r>
                      <a:r>
                        <a:rPr lang="fr-FR" sz="4000" dirty="0">
                          <a:solidFill>
                            <a:srgbClr val="FFFFFF"/>
                          </a:solidFill>
                          <a:latin typeface="Coptic1" pitchFamily="2" charset="0"/>
                          <a:cs typeface="Arial" charset="0"/>
                        </a:rPr>
                        <a:t>,/c:</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peniwt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abba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Ceu</a:t>
                      </a:r>
                      <a:r>
                        <a:rPr lang="fr-FR" sz="4000" dirty="0">
                          <a:solidFill>
                            <a:srgbClr val="FFFFFF"/>
                          </a:solidFill>
                          <a:latin typeface="Coptic1" pitchFamily="2" charset="0"/>
                          <a:cs typeface="Arial" charset="0"/>
                        </a:rPr>
                        <a:t>/roc:</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v/</a:t>
                      </a:r>
                      <a:r>
                        <a:rPr lang="fr-FR" sz="4000" dirty="0" err="1">
                          <a:solidFill>
                            <a:srgbClr val="FFFFFF"/>
                          </a:solidFill>
                          <a:latin typeface="Coptic1" pitchFamily="2" charset="0"/>
                          <a:cs typeface="Arial" charset="0"/>
                        </a:rPr>
                        <a:t>eta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nefc~bwoui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e#y#u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e~rouwini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m~pennouc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781104482"/>
      </p:ext>
    </p:extLst>
  </p:cSld>
  <p:clrMapOvr>
    <a:masterClrMapping/>
  </p:clrMapOvr>
  <p:transition/>
</p:sld>
</file>

<file path=ppt/slides/slide76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B62B2CAF-2E3F-452E-AB59-9C1B5A5AA40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FA295D23-ADCF-4F54-BF45-382DA5E5804D}"/>
              </a:ext>
            </a:extLst>
          </p:cNvPr>
          <p:cNvGraphicFramePr>
            <a:graphicFrameLocks noGrp="1"/>
          </p:cNvGraphicFramePr>
          <p:nvPr>
            <p:extLst>
              <p:ext uri="{D42A27DB-BD31-4B8C-83A1-F6EECF244321}">
                <p14:modId xmlns:p14="http://schemas.microsoft.com/office/powerpoint/2010/main" val="2672823397"/>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Notre père le confesseur</a:t>
                      </a:r>
                    </a:p>
                    <a:p>
                      <a:pPr algn="ctr" defTabSz="685800" fontAlgn="base">
                        <a:spcBef>
                          <a:spcPct val="0"/>
                        </a:spcBef>
                        <a:spcAft>
                          <a:spcPct val="0"/>
                        </a:spcAft>
                      </a:pPr>
                      <a:r>
                        <a:rPr lang="fr-FR" sz="2800" dirty="0">
                          <a:solidFill>
                            <a:srgbClr val="FFFFFF"/>
                          </a:solidFill>
                          <a:cs typeface="Arial" charset="0"/>
                        </a:rPr>
                        <a:t>Ô </a:t>
                      </a:r>
                      <a:r>
                        <a:rPr lang="fr-FR" sz="2800" dirty="0" err="1">
                          <a:solidFill>
                            <a:srgbClr val="FFFFFF"/>
                          </a:solidFill>
                          <a:cs typeface="Arial" charset="0"/>
                        </a:rPr>
                        <a:t>abba</a:t>
                      </a:r>
                      <a:r>
                        <a:rPr lang="fr-FR" sz="2800" dirty="0">
                          <a:solidFill>
                            <a:srgbClr val="FFFFFF"/>
                          </a:solidFill>
                          <a:cs typeface="Arial" charset="0"/>
                        </a:rPr>
                        <a:t> </a:t>
                      </a:r>
                      <a:r>
                        <a:rPr lang="fr-FR" sz="2800" dirty="0" err="1">
                          <a:solidFill>
                            <a:srgbClr val="FFFFFF"/>
                          </a:solidFill>
                          <a:cs typeface="Arial" charset="0"/>
                        </a:rPr>
                        <a:t>Dioscore</a:t>
                      </a:r>
                      <a:endParaRPr lang="fr-FR" sz="2800" dirty="0">
                        <a:solidFill>
                          <a:srgbClr val="FFFFFF"/>
                        </a:solidFill>
                        <a:cs typeface="Arial" charset="0"/>
                      </a:endParaRPr>
                    </a:p>
                    <a:p>
                      <a:pPr algn="ctr" defTabSz="685800" fontAlgn="base">
                        <a:spcBef>
                          <a:spcPct val="0"/>
                        </a:spcBef>
                        <a:spcAft>
                          <a:spcPct val="0"/>
                        </a:spcAft>
                      </a:pPr>
                      <a:r>
                        <a:rPr lang="fr-FR" sz="2800" dirty="0">
                          <a:solidFill>
                            <a:srgbClr val="FFFFFF"/>
                          </a:solidFill>
                          <a:cs typeface="Arial" charset="0"/>
                        </a:rPr>
                        <a:t>Combattit pour la Foi</a:t>
                      </a:r>
                    </a:p>
                    <a:p>
                      <a:pPr algn="ctr" defTabSz="685800" fontAlgn="base">
                        <a:spcBef>
                          <a:spcPct val="0"/>
                        </a:spcBef>
                        <a:spcAft>
                          <a:spcPct val="0"/>
                        </a:spcAft>
                      </a:pPr>
                      <a:r>
                        <a:rPr lang="fr-FR" sz="2800" dirty="0">
                          <a:solidFill>
                            <a:srgbClr val="FFFFFF"/>
                          </a:solidFill>
                          <a:cs typeface="Arial" charset="0"/>
                        </a:rPr>
                        <a:t>Contre les hérétiques.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أبونا المعترف، أنبا </a:t>
                      </a:r>
                      <a:r>
                        <a:rPr lang="ar-EG" sz="3600" dirty="0" err="1">
                          <a:solidFill>
                            <a:srgbClr val="FFFFFF"/>
                          </a:solidFill>
                          <a:latin typeface="Calibri"/>
                          <a:cs typeface="Arial" panose="020B0604020202020204" pitchFamily="34" charset="0"/>
                        </a:rPr>
                        <a:t>ديسقوروس</a:t>
                      </a:r>
                      <a:r>
                        <a:rPr lang="ar-EG" sz="3600" dirty="0">
                          <a:solidFill>
                            <a:srgbClr val="FFFFFF"/>
                          </a:solidFill>
                          <a:latin typeface="Calibri"/>
                          <a:cs typeface="Arial" panose="020B0604020202020204" pitchFamily="34" charset="0"/>
                        </a:rPr>
                        <a:t>، حارب عن الايمان، ضد الهراطقة.</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da-DK" sz="4000" dirty="0">
                          <a:solidFill>
                            <a:srgbClr val="FFFFFF"/>
                          </a:solidFill>
                          <a:latin typeface="Coptic1" pitchFamily="2" charset="0"/>
                          <a:cs typeface="Arial" charset="0"/>
                        </a:rPr>
                        <a:t>Peniwt n~o~mologit/c:</a:t>
                      </a:r>
                    </a:p>
                    <a:p>
                      <a:pPr marL="0" marR="0" lvl="0" indent="0" algn="ctr" defTabSz="914400" rtl="0" eaLnBrk="1" fontAlgn="auto" latinLnBrk="0" hangingPunct="1">
                        <a:lnSpc>
                          <a:spcPct val="100000"/>
                        </a:lnSpc>
                        <a:spcBef>
                          <a:spcPts val="0"/>
                        </a:spcBef>
                        <a:spcAft>
                          <a:spcPts val="0"/>
                        </a:spcAft>
                        <a:buClrTx/>
                        <a:buSzTx/>
                        <a:buFontTx/>
                        <a:buNone/>
                        <a:tabLst/>
                        <a:defRPr/>
                      </a:pPr>
                      <a:r>
                        <a:rPr lang="da-DK" sz="4000" dirty="0">
                          <a:solidFill>
                            <a:srgbClr val="FFFFFF"/>
                          </a:solidFill>
                          <a:latin typeface="Coptic1" pitchFamily="2" charset="0"/>
                          <a:cs typeface="Arial" charset="0"/>
                        </a:rPr>
                        <a:t>abba Diockoroc:</a:t>
                      </a:r>
                    </a:p>
                    <a:p>
                      <a:pPr marL="0" marR="0" lvl="0" indent="0" algn="ctr" defTabSz="914400" rtl="0" eaLnBrk="1" fontAlgn="auto" latinLnBrk="0" hangingPunct="1">
                        <a:lnSpc>
                          <a:spcPct val="100000"/>
                        </a:lnSpc>
                        <a:spcBef>
                          <a:spcPts val="0"/>
                        </a:spcBef>
                        <a:spcAft>
                          <a:spcPts val="0"/>
                        </a:spcAft>
                        <a:buClrTx/>
                        <a:buSzTx/>
                        <a:buFontTx/>
                        <a:buNone/>
                        <a:tabLst/>
                        <a:defRPr/>
                      </a:pPr>
                      <a:r>
                        <a:rPr lang="da-DK" sz="4000" dirty="0">
                          <a:solidFill>
                            <a:srgbClr val="FFFFFF"/>
                          </a:solidFill>
                          <a:latin typeface="Coptic1" pitchFamily="2" charset="0"/>
                          <a:cs typeface="Arial" charset="0"/>
                        </a:rPr>
                        <a:t>afmisi e~jen pinah]:</a:t>
                      </a:r>
                    </a:p>
                    <a:p>
                      <a:pPr marL="0" marR="0" lvl="0" indent="0" algn="ctr" defTabSz="914400" rtl="0" eaLnBrk="1" fontAlgn="auto" latinLnBrk="0" hangingPunct="1">
                        <a:lnSpc>
                          <a:spcPct val="100000"/>
                        </a:lnSpc>
                        <a:spcBef>
                          <a:spcPts val="0"/>
                        </a:spcBef>
                        <a:spcAft>
                          <a:spcPts val="0"/>
                        </a:spcAft>
                        <a:buClrTx/>
                        <a:buSzTx/>
                        <a:buFontTx/>
                        <a:buNone/>
                        <a:tabLst/>
                        <a:defRPr/>
                      </a:pPr>
                      <a:r>
                        <a:rPr lang="da-DK" sz="4000" dirty="0">
                          <a:solidFill>
                            <a:srgbClr val="FFFFFF"/>
                          </a:solidFill>
                          <a:latin typeface="Coptic1" pitchFamily="2" charset="0"/>
                          <a:cs typeface="Arial" charset="0"/>
                        </a:rPr>
                        <a:t>oube niheretikoc.</a:t>
                      </a:r>
                      <a:endParaRPr lang="fr-FR" sz="4000" dirty="0">
                        <a:solidFill>
                          <a:srgbClr val="FFFFFF"/>
                        </a:solidFill>
                        <a:latin typeface="Coptic1" pitchFamily="2" charset="0"/>
                        <a:cs typeface="Arial" charset="0"/>
                      </a:endParaRP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38245135"/>
      </p:ext>
    </p:extLst>
  </p:cSld>
  <p:clrMapOvr>
    <a:masterClrMapping/>
  </p:clrMapOvr>
  <p:transition/>
</p:sld>
</file>

<file path=ppt/slides/slide76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987D34C2-F70D-4B65-AFD0-7FF4BB1CD72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2">
            <a:extLst>
              <a:ext uri="{FF2B5EF4-FFF2-40B4-BE49-F238E27FC236}">
                <a16:creationId xmlns:a16="http://schemas.microsoft.com/office/drawing/2014/main" id="{BE984146-771A-46DF-95EE-55F1D1FC1412}"/>
              </a:ext>
            </a:extLst>
          </p:cNvPr>
          <p:cNvGraphicFramePr>
            <a:graphicFrameLocks noGrp="1"/>
          </p:cNvGraphicFramePr>
          <p:nvPr>
            <p:extLst>
              <p:ext uri="{D42A27DB-BD31-4B8C-83A1-F6EECF244321}">
                <p14:modId xmlns:p14="http://schemas.microsoft.com/office/powerpoint/2010/main" val="2667208650"/>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980562">
                  <a:extLst>
                    <a:ext uri="{9D8B030D-6E8A-4147-A177-3AD203B41FA5}">
                      <a16:colId xmlns:a16="http://schemas.microsoft.com/office/drawing/2014/main" val="1364753895"/>
                    </a:ext>
                  </a:extLst>
                </a:gridCol>
                <a:gridCol w="4163438">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Et aussi tous nos pères</a:t>
                      </a:r>
                    </a:p>
                    <a:p>
                      <a:pPr algn="ctr" defTabSz="685800" fontAlgn="base">
                        <a:spcBef>
                          <a:spcPct val="0"/>
                        </a:spcBef>
                        <a:spcAft>
                          <a:spcPct val="0"/>
                        </a:spcAft>
                      </a:pPr>
                      <a:r>
                        <a:rPr lang="fr-FR" sz="2800" dirty="0">
                          <a:solidFill>
                            <a:srgbClr val="FFFFFF"/>
                          </a:solidFill>
                          <a:cs typeface="Arial" charset="0"/>
                        </a:rPr>
                        <a:t>Qui ont plu au Seigneur</a:t>
                      </a:r>
                    </a:p>
                    <a:p>
                      <a:pPr algn="ctr" defTabSz="685800" fontAlgn="base">
                        <a:spcBef>
                          <a:spcPct val="0"/>
                        </a:spcBef>
                        <a:spcAft>
                          <a:spcPct val="0"/>
                        </a:spcAft>
                      </a:pPr>
                      <a:r>
                        <a:rPr lang="fr-FR" sz="2800" dirty="0">
                          <a:solidFill>
                            <a:srgbClr val="FFFFFF"/>
                          </a:solidFill>
                          <a:cs typeface="Arial" charset="0"/>
                        </a:rPr>
                        <a:t>Leurs saintes bénédictions </a:t>
                      </a:r>
                    </a:p>
                    <a:p>
                      <a:pPr algn="ctr" defTabSz="685800" fontAlgn="base">
                        <a:spcBef>
                          <a:spcPct val="0"/>
                        </a:spcBef>
                        <a:spcAft>
                          <a:spcPct val="0"/>
                        </a:spcAft>
                      </a:pPr>
                      <a:r>
                        <a:rPr lang="fr-FR" sz="2800" dirty="0">
                          <a:solidFill>
                            <a:srgbClr val="FFFFFF"/>
                          </a:solidFill>
                          <a:cs typeface="Arial" charset="0"/>
                        </a:rPr>
                        <a:t>Qu’elles nous protègent tous.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وكل آبائنا، الذين ارضوا الرب، بركتهم المقدسة، تكون لنا حارساً.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Nem </a:t>
                      </a:r>
                      <a:r>
                        <a:rPr lang="fr-FR" sz="4000" dirty="0" err="1">
                          <a:solidFill>
                            <a:srgbClr val="FFFFFF"/>
                          </a:solidFill>
                          <a:latin typeface="Coptic1" pitchFamily="2" charset="0"/>
                          <a:cs typeface="Arial" charset="0"/>
                        </a:rPr>
                        <a:t>nenio</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e~tauranaf</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e~re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pouc~mou</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e#y#u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swpi</a:t>
                      </a:r>
                      <a:r>
                        <a:rPr lang="fr-FR" sz="4000" dirty="0">
                          <a:solidFill>
                            <a:srgbClr val="FFFFFF"/>
                          </a:solidFill>
                          <a:latin typeface="Coptic1" pitchFamily="2" charset="0"/>
                          <a:cs typeface="Arial" charset="0"/>
                        </a:rPr>
                        <a:t> nan </a:t>
                      </a:r>
                      <a:r>
                        <a:rPr lang="fr-FR" sz="4000" dirty="0" err="1">
                          <a:solidFill>
                            <a:srgbClr val="FFFFFF"/>
                          </a:solidFill>
                          <a:latin typeface="Coptic1" pitchFamily="2" charset="0"/>
                          <a:cs typeface="Arial" charset="0"/>
                        </a:rPr>
                        <a:t>n~ourefrwic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005322972"/>
      </p:ext>
    </p:extLst>
  </p:cSld>
  <p:clrMapOvr>
    <a:masterClrMapping/>
  </p:clrMapOvr>
  <p:transition/>
</p:sld>
</file>

<file path=ppt/slides/slide76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C45BBA52-2036-49F8-9CAC-DEAA33CAA92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06C3B8C9-8D23-4C1A-BBC9-F166B046621D}"/>
              </a:ext>
            </a:extLst>
          </p:cNvPr>
          <p:cNvGraphicFramePr>
            <a:graphicFrameLocks noGrp="1"/>
          </p:cNvGraphicFramePr>
          <p:nvPr>
            <p:extLst>
              <p:ext uri="{D42A27DB-BD31-4B8C-83A1-F6EECF244321}">
                <p14:modId xmlns:p14="http://schemas.microsoft.com/office/powerpoint/2010/main" val="2608503679"/>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Ainsi par leurs prières</a:t>
                      </a:r>
                    </a:p>
                    <a:p>
                      <a:pPr algn="ctr" defTabSz="685800" fontAlgn="base">
                        <a:spcBef>
                          <a:spcPct val="0"/>
                        </a:spcBef>
                        <a:spcAft>
                          <a:spcPct val="0"/>
                        </a:spcAft>
                      </a:pPr>
                      <a:r>
                        <a:rPr lang="fr-FR" sz="2800" dirty="0">
                          <a:solidFill>
                            <a:srgbClr val="FFFFFF"/>
                          </a:solidFill>
                          <a:cs typeface="Arial" charset="0"/>
                        </a:rPr>
                        <a:t>Accorde-nous Seigneur</a:t>
                      </a:r>
                    </a:p>
                    <a:p>
                      <a:pPr algn="ctr" defTabSz="685800" fontAlgn="base">
                        <a:spcBef>
                          <a:spcPct val="0"/>
                        </a:spcBef>
                        <a:spcAft>
                          <a:spcPct val="0"/>
                        </a:spcAft>
                      </a:pPr>
                      <a:r>
                        <a:rPr lang="fr-FR" sz="2800" dirty="0">
                          <a:solidFill>
                            <a:srgbClr val="FFFFFF"/>
                          </a:solidFill>
                          <a:cs typeface="Arial" charset="0"/>
                        </a:rPr>
                        <a:t>Pardon de nos péchés</a:t>
                      </a:r>
                    </a:p>
                    <a:p>
                      <a:pPr algn="ctr" defTabSz="685800" fontAlgn="base">
                        <a:spcBef>
                          <a:spcPct val="0"/>
                        </a:spcBef>
                        <a:spcAft>
                          <a:spcPct val="0"/>
                        </a:spcAft>
                      </a:pPr>
                      <a:r>
                        <a:rPr lang="fr-FR" sz="2800" dirty="0">
                          <a:solidFill>
                            <a:srgbClr val="FFFFFF"/>
                          </a:solidFill>
                          <a:cs typeface="Arial" charset="0"/>
                        </a:rPr>
                        <a:t>Et donne-nous la paix.</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بصلواتهم، أنعم لنا يا الله، بمغفرة خطايانا، وأعطنا سلاماً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Hiten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noueu</a:t>
                      </a:r>
                      <a:r>
                        <a:rPr lang="fr-FR" sz="4000" dirty="0">
                          <a:solidFill>
                            <a:srgbClr val="FFFFFF"/>
                          </a:solidFill>
                          <a:latin typeface="Coptic1" pitchFamily="2" charset="0"/>
                          <a:cs typeface="Arial"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arih~mot</a:t>
                      </a:r>
                      <a:r>
                        <a:rPr lang="fr-FR" sz="4000" dirty="0">
                          <a:solidFill>
                            <a:srgbClr val="FFFFFF"/>
                          </a:solidFill>
                          <a:latin typeface="Coptic1" pitchFamily="2" charset="0"/>
                          <a:cs typeface="Arial" charset="0"/>
                        </a:rPr>
                        <a:t> nan V]:</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m~pi,w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nennobi</a:t>
                      </a:r>
                      <a:r>
                        <a:rPr lang="fr-FR" sz="4000" dirty="0">
                          <a:solidFill>
                            <a:srgbClr val="FFFFFF"/>
                          </a:solidFill>
                          <a:latin typeface="Coptic1" pitchFamily="2" charset="0"/>
                          <a:cs typeface="Arial"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moi nan </a:t>
                      </a:r>
                      <a:r>
                        <a:rPr lang="fr-FR" sz="4000" dirty="0" err="1">
                          <a:solidFill>
                            <a:srgbClr val="FFFFFF"/>
                          </a:solidFill>
                          <a:latin typeface="Coptic1" pitchFamily="2" charset="0"/>
                          <a:cs typeface="Arial" charset="0"/>
                        </a:rPr>
                        <a:t>n~oucw</a:t>
                      </a:r>
                      <a:r>
                        <a:rPr lang="fr-FR" sz="4000" dirty="0">
                          <a:solidFill>
                            <a:srgbClr val="FFFFFF"/>
                          </a:solidFill>
                          <a:latin typeface="Coptic1" pitchFamily="2" charset="0"/>
                          <a:cs typeface="Arial" charset="0"/>
                        </a:rPr>
                        <a:t>]. </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999251487"/>
      </p:ext>
    </p:extLst>
  </p:cSld>
  <p:clrMapOvr>
    <a:masterClrMapping/>
  </p:clrMapOvr>
  <p:transition/>
</p:sld>
</file>

<file path=ppt/slides/slide76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5B624EAC-DF75-4492-9672-A104B75C1FA7}"/>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9A544A3D-B2BB-4B4B-94F7-AE6D665458A7}"/>
              </a:ext>
            </a:extLst>
          </p:cNvPr>
          <p:cNvGraphicFramePr>
            <a:graphicFrameLocks noGrp="1"/>
          </p:cNvGraphicFramePr>
          <p:nvPr>
            <p:extLst>
              <p:ext uri="{D42A27DB-BD31-4B8C-83A1-F6EECF244321}">
                <p14:modId xmlns:p14="http://schemas.microsoft.com/office/powerpoint/2010/main" val="760555445"/>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Tes compassions, mon Dieu</a:t>
                      </a:r>
                    </a:p>
                    <a:p>
                      <a:pPr algn="ctr" defTabSz="685800" fontAlgn="base">
                        <a:spcBef>
                          <a:spcPct val="0"/>
                        </a:spcBef>
                        <a:spcAft>
                          <a:spcPct val="0"/>
                        </a:spcAft>
                      </a:pPr>
                      <a:r>
                        <a:rPr lang="fr-FR" sz="2800" dirty="0">
                          <a:solidFill>
                            <a:srgbClr val="FFFFFF"/>
                          </a:solidFill>
                          <a:cs typeface="Arial" charset="0"/>
                        </a:rPr>
                        <a:t>Sont tellement abondantes</a:t>
                      </a:r>
                    </a:p>
                    <a:p>
                      <a:pPr algn="ctr" defTabSz="685800" fontAlgn="base">
                        <a:spcBef>
                          <a:spcPct val="0"/>
                        </a:spcBef>
                        <a:spcAft>
                          <a:spcPct val="0"/>
                        </a:spcAft>
                      </a:pPr>
                      <a:r>
                        <a:rPr lang="fr-FR" sz="2800" dirty="0">
                          <a:solidFill>
                            <a:srgbClr val="FFFFFF"/>
                          </a:solidFill>
                          <a:cs typeface="Arial" charset="0"/>
                        </a:rPr>
                        <a:t>Et Tes miséricordes</a:t>
                      </a:r>
                    </a:p>
                    <a:p>
                      <a:pPr algn="ctr" defTabSz="685800" fontAlgn="base">
                        <a:spcBef>
                          <a:spcPct val="0"/>
                        </a:spcBef>
                        <a:spcAft>
                          <a:spcPct val="0"/>
                        </a:spcAft>
                      </a:pPr>
                      <a:r>
                        <a:rPr lang="fr-FR" sz="2800" dirty="0">
                          <a:solidFill>
                            <a:srgbClr val="FFFFFF"/>
                          </a:solidFill>
                          <a:cs typeface="Arial" charset="0"/>
                        </a:rPr>
                        <a:t>Aussi sont très nombreuses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مراحمك يا إلهي غير مُحصاة وكثيرة جداً هي </a:t>
                      </a:r>
                      <a:r>
                        <a:rPr lang="ar-AE" sz="3600" dirty="0" err="1">
                          <a:solidFill>
                            <a:prstClr val="white"/>
                          </a:solidFill>
                          <a:latin typeface="Calibri"/>
                          <a:cs typeface="Arial" panose="020B0604020202020204" pitchFamily="34" charset="0"/>
                        </a:rPr>
                        <a:t>رأفاتك</a:t>
                      </a:r>
                      <a:r>
                        <a:rPr lang="ar-AE" sz="3600" dirty="0">
                          <a:solidFill>
                            <a:prstClr val="white"/>
                          </a:solidFill>
                          <a:latin typeface="Calibri"/>
                          <a:cs typeface="Arial" panose="020B0604020202020204" pitchFamily="34" charset="0"/>
                        </a:rPr>
                        <a:t>.</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Avva_Marcos" panose="04020500000000000000" pitchFamily="82" charset="0"/>
                          <a:cs typeface="Arial" charset="0"/>
                        </a:rPr>
                        <a:t>N</a:t>
                      </a:r>
                      <a:r>
                        <a:rPr lang="fr-FR" sz="4000" dirty="0" err="1">
                          <a:solidFill>
                            <a:srgbClr val="FFFFFF"/>
                          </a:solidFill>
                          <a:latin typeface="Coptic1" pitchFamily="2" charset="0"/>
                          <a:cs typeface="Arial" charset="0"/>
                        </a:rPr>
                        <a:t>eknai</a:t>
                      </a:r>
                      <a:r>
                        <a:rPr lang="fr-FR" sz="4000" dirty="0">
                          <a:solidFill>
                            <a:srgbClr val="FFFFFF"/>
                          </a:solidFill>
                          <a:latin typeface="Coptic1" pitchFamily="2" charset="0"/>
                          <a:cs typeface="Arial" charset="0"/>
                        </a:rPr>
                        <a:t> w~ </a:t>
                      </a:r>
                      <a:r>
                        <a:rPr lang="fr-FR" sz="4000" dirty="0" err="1">
                          <a:solidFill>
                            <a:srgbClr val="FFFFFF"/>
                          </a:solidFill>
                          <a:latin typeface="Coptic1" pitchFamily="2" charset="0"/>
                          <a:cs typeface="Arial" charset="0"/>
                        </a:rPr>
                        <a:t>Panou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hanat</a:t>
                      </a:r>
                      <a:r>
                        <a:rPr lang="fr-FR" sz="4000" dirty="0">
                          <a:solidFill>
                            <a:srgbClr val="FFFFFF"/>
                          </a:solidFill>
                          <a:latin typeface="Coptic1" pitchFamily="2" charset="0"/>
                          <a:cs typeface="Arial" charset="0"/>
                        </a:rPr>
                        <a:t>[i/~pi </a:t>
                      </a:r>
                      <a:r>
                        <a:rPr lang="fr-FR" sz="4000" dirty="0" err="1">
                          <a:solidFill>
                            <a:srgbClr val="FFFFFF"/>
                          </a:solidFill>
                          <a:latin typeface="Coptic1" pitchFamily="2" charset="0"/>
                          <a:cs typeface="Arial" charset="0"/>
                        </a:rPr>
                        <a:t>m~mwou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ceos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e~masw</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n~je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nekmetsenh</a:t>
                      </a:r>
                      <a:r>
                        <a:rPr lang="fr-FR" sz="4000" dirty="0">
                          <a:solidFill>
                            <a:srgbClr val="FFFFFF"/>
                          </a:solidFill>
                          <a:latin typeface="Coptic1" pitchFamily="2" charset="0"/>
                          <a:cs typeface="Arial" charset="0"/>
                        </a:rPr>
                        <a:t>/t.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407469225"/>
      </p:ext>
    </p:extLst>
  </p:cSld>
  <p:clrMapOvr>
    <a:masterClrMapping/>
  </p:clrMapOvr>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53173" name="Group 21"/>
          <p:cNvGraphicFramePr>
            <a:graphicFrameLocks noGrp="1"/>
          </p:cNvGraphicFramePr>
          <p:nvPr/>
        </p:nvGraphicFramePr>
        <p:xfrm>
          <a:off x="0" y="101600"/>
          <a:ext cx="9144000" cy="4623816"/>
        </p:xfrm>
        <a:graphic>
          <a:graphicData uri="http://schemas.openxmlformats.org/drawingml/2006/table">
            <a:tbl>
              <a:tblPr/>
              <a:tblGrid>
                <a:gridCol w="6070386">
                  <a:extLst>
                    <a:ext uri="{9D8B030D-6E8A-4147-A177-3AD203B41FA5}">
                      <a16:colId xmlns:a16="http://schemas.microsoft.com/office/drawing/2014/main" val="20000"/>
                    </a:ext>
                  </a:extLst>
                </a:gridCol>
                <a:gridCol w="3073614">
                  <a:extLst>
                    <a:ext uri="{9D8B030D-6E8A-4147-A177-3AD203B41FA5}">
                      <a16:colId xmlns:a16="http://schemas.microsoft.com/office/drawing/2014/main" val="20001"/>
                    </a:ext>
                  </a:extLst>
                </a:gridCol>
              </a:tblGrid>
              <a:tr h="154076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Et louons et rendons gloire</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A la Sainte Trinité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Elle qui est consubstantielle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Et qui dure à tout jamais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فلنسبح ونمجد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ونسجد للثالوث</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القدوس </a:t>
                      </a:r>
                      <a:r>
                        <a:rPr kumimoji="0" lang="ar-EG" sz="2800" b="0" i="0" u="none" strike="noStrike" cap="none" normalizeH="0" baseline="0" dirty="0" err="1">
                          <a:ln>
                            <a:noFill/>
                          </a:ln>
                          <a:solidFill>
                            <a:schemeClr val="tx1"/>
                          </a:solidFill>
                          <a:effectLst/>
                          <a:latin typeface="Arial" charset="0"/>
                          <a:cs typeface="Arial" charset="0"/>
                        </a:rPr>
                        <a:t>المساوى</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الدائم الى الأبد.</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n~tenouwst</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n~o~mooucioc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ièce&#10;&#10;Description générée automatiquement">
            <a:extLst>
              <a:ext uri="{FF2B5EF4-FFF2-40B4-BE49-F238E27FC236}">
                <a16:creationId xmlns:a16="http://schemas.microsoft.com/office/drawing/2014/main" id="{52163982-D8FE-45EA-8886-DEC27B8EDB1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75550" y="3331572"/>
            <a:ext cx="1568450" cy="1811927"/>
          </a:xfrm>
          <a:prstGeom prst="round2SameRect">
            <a:avLst>
              <a:gd name="adj1" fmla="val 50000"/>
              <a:gd name="adj2" fmla="val 0"/>
            </a:avLst>
          </a:prstGeom>
        </p:spPr>
      </p:pic>
    </p:spTree>
    <p:extLst>
      <p:ext uri="{BB962C8B-B14F-4D97-AF65-F5344CB8AC3E}">
        <p14:creationId xmlns:p14="http://schemas.microsoft.com/office/powerpoint/2010/main" val="557169021"/>
      </p:ext>
    </p:extLst>
  </p:cSld>
  <p:clrMapOvr>
    <a:masterClrMapping/>
  </p:clrMapOvr>
  <p:transition/>
</p:sld>
</file>

<file path=ppt/slides/slide77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439AA451-F131-4304-9A0B-8094A1B5AE3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4E6BE31D-795B-4023-96D0-8038D33227C2}"/>
              </a:ext>
            </a:extLst>
          </p:cNvPr>
          <p:cNvGraphicFramePr>
            <a:graphicFrameLocks noGrp="1"/>
          </p:cNvGraphicFramePr>
          <p:nvPr>
            <p:extLst>
              <p:ext uri="{D42A27DB-BD31-4B8C-83A1-F6EECF244321}">
                <p14:modId xmlns:p14="http://schemas.microsoft.com/office/powerpoint/2010/main" val="2510903503"/>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Les gouttes de la pluie</a:t>
                      </a:r>
                    </a:p>
                    <a:p>
                      <a:pPr algn="ctr" defTabSz="685800" fontAlgn="base">
                        <a:spcBef>
                          <a:spcPct val="0"/>
                        </a:spcBef>
                        <a:spcAft>
                          <a:spcPct val="0"/>
                        </a:spcAft>
                      </a:pPr>
                      <a:r>
                        <a:rPr lang="fr-FR" sz="2800" dirty="0">
                          <a:solidFill>
                            <a:srgbClr val="FFFFFF"/>
                          </a:solidFill>
                          <a:cs typeface="Arial" charset="0"/>
                        </a:rPr>
                        <a:t>Auprès de Toi, comptées</a:t>
                      </a:r>
                    </a:p>
                    <a:p>
                      <a:pPr algn="ctr" defTabSz="685800" fontAlgn="base">
                        <a:spcBef>
                          <a:spcPct val="0"/>
                        </a:spcBef>
                        <a:spcAft>
                          <a:spcPct val="0"/>
                        </a:spcAft>
                      </a:pPr>
                      <a:r>
                        <a:rPr lang="fr-FR" sz="2800" dirty="0">
                          <a:solidFill>
                            <a:srgbClr val="FFFFFF"/>
                          </a:solidFill>
                          <a:cs typeface="Arial" charset="0"/>
                        </a:rPr>
                        <a:t>Aussi le sable des mers</a:t>
                      </a:r>
                    </a:p>
                    <a:p>
                      <a:pPr algn="ctr" defTabSz="685800" fontAlgn="base">
                        <a:spcBef>
                          <a:spcPct val="0"/>
                        </a:spcBef>
                        <a:spcAft>
                          <a:spcPct val="0"/>
                        </a:spcAft>
                      </a:pPr>
                      <a:r>
                        <a:rPr lang="fr-FR" sz="2800" dirty="0">
                          <a:solidFill>
                            <a:srgbClr val="FFFFFF"/>
                          </a:solidFill>
                          <a:cs typeface="Arial" charset="0"/>
                        </a:rPr>
                        <a:t>Demeure devant Tes yeux</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قطرات المطر محصاة عندك جميعها ورمل البحر كائن أمام عينيك</a:t>
                      </a:r>
                      <a:r>
                        <a:rPr lang="fr-FR" sz="3600" dirty="0">
                          <a:solidFill>
                            <a:prstClr val="white"/>
                          </a:solidFill>
                          <a:latin typeface="Calibri"/>
                        </a:rPr>
                        <a:t>.</a:t>
                      </a: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Niteltil</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m~mounhwou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ce/~pi </a:t>
                      </a:r>
                      <a:r>
                        <a:rPr lang="fr-FR" sz="4000" dirty="0" err="1">
                          <a:solidFill>
                            <a:srgbClr val="FFFFFF"/>
                          </a:solidFill>
                          <a:latin typeface="Coptic1" pitchFamily="2" charset="0"/>
                          <a:cs typeface="Arial" charset="0"/>
                        </a:rPr>
                        <a:t>n~totk</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pikesw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v~iom</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ce,/ </a:t>
                      </a:r>
                      <a:r>
                        <a:rPr lang="fr-FR" sz="4000" dirty="0" err="1">
                          <a:solidFill>
                            <a:srgbClr val="FFFFFF"/>
                          </a:solidFill>
                          <a:latin typeface="Coptic1" pitchFamily="2" charset="0"/>
                          <a:cs typeface="Arial" charset="0"/>
                        </a:rPr>
                        <a:t>nahren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nekbal</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016951576"/>
      </p:ext>
    </p:extLst>
  </p:cSld>
  <p:clrMapOvr>
    <a:masterClrMapping/>
  </p:clrMapOvr>
  <p:transition/>
</p:sld>
</file>

<file path=ppt/slides/slide77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08210BB5-269E-422C-9AAC-72419F198A0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C6873824-2FFF-4581-AB44-C155449F7F88}"/>
              </a:ext>
            </a:extLst>
          </p:cNvPr>
          <p:cNvGraphicFramePr>
            <a:graphicFrameLocks noGrp="1"/>
          </p:cNvGraphicFramePr>
          <p:nvPr>
            <p:extLst>
              <p:ext uri="{D42A27DB-BD31-4B8C-83A1-F6EECF244321}">
                <p14:modId xmlns:p14="http://schemas.microsoft.com/office/powerpoint/2010/main" val="2043126832"/>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Combien plus les péchés</a:t>
                      </a:r>
                    </a:p>
                    <a:p>
                      <a:pPr algn="ctr" defTabSz="685800" fontAlgn="base">
                        <a:spcBef>
                          <a:spcPct val="0"/>
                        </a:spcBef>
                        <a:spcAft>
                          <a:spcPct val="0"/>
                        </a:spcAft>
                      </a:pPr>
                      <a:r>
                        <a:rPr lang="fr-FR" sz="2800" dirty="0">
                          <a:solidFill>
                            <a:srgbClr val="FFFFFF"/>
                          </a:solidFill>
                          <a:cs typeface="Arial" charset="0"/>
                        </a:rPr>
                        <a:t>Les péchés de mon âme</a:t>
                      </a:r>
                    </a:p>
                    <a:p>
                      <a:pPr algn="ctr" defTabSz="685800" fontAlgn="base">
                        <a:spcBef>
                          <a:spcPct val="0"/>
                        </a:spcBef>
                        <a:spcAft>
                          <a:spcPct val="0"/>
                        </a:spcAft>
                      </a:pPr>
                      <a:r>
                        <a:rPr lang="fr-FR" sz="2800" dirty="0">
                          <a:solidFill>
                            <a:srgbClr val="FFFFFF"/>
                          </a:solidFill>
                          <a:cs typeface="Arial" charset="0"/>
                        </a:rPr>
                        <a:t>Ceux-ci sont dévoilés</a:t>
                      </a:r>
                    </a:p>
                    <a:p>
                      <a:pPr algn="ctr" defTabSz="685800" fontAlgn="base">
                        <a:spcBef>
                          <a:spcPct val="0"/>
                        </a:spcBef>
                        <a:spcAft>
                          <a:spcPct val="0"/>
                        </a:spcAft>
                      </a:pPr>
                      <a:r>
                        <a:rPr lang="fr-FR" sz="2800" dirty="0">
                          <a:solidFill>
                            <a:srgbClr val="FFFFFF"/>
                          </a:solidFill>
                          <a:cs typeface="Arial" charset="0"/>
                        </a:rPr>
                        <a:t>Devant Toi mon Seigneur</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فكم بالحرى خطايا نفسى هذه الظاهرة أمامك يا ربي.</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Ie</a:t>
                      </a:r>
                      <a:r>
                        <a:rPr lang="fr-FR" sz="4000" dirty="0">
                          <a:solidFill>
                            <a:srgbClr val="FFFFFF"/>
                          </a:solidFill>
                          <a:latin typeface="Coptic1" pitchFamily="2" charset="0"/>
                          <a:cs typeface="Arial" charset="0"/>
                        </a:rPr>
                        <a:t> au/r </a:t>
                      </a:r>
                      <a:r>
                        <a:rPr lang="fr-FR" sz="4000" dirty="0" err="1">
                          <a:solidFill>
                            <a:srgbClr val="FFFFFF"/>
                          </a:solidFill>
                          <a:latin typeface="Coptic1" pitchFamily="2" charset="0"/>
                          <a:cs typeface="Arial" charset="0"/>
                        </a:rPr>
                        <a:t>mallon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ninobi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ta'u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nai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eyouwnh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m~pekm~yo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Pao#c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955972883"/>
      </p:ext>
    </p:extLst>
  </p:cSld>
  <p:clrMapOvr>
    <a:masterClrMapping/>
  </p:clrMapOvr>
  <p:transition/>
</p:sld>
</file>

<file path=ppt/slides/slide77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840BDB4D-86B8-4ED2-8B6F-C881F6FE21BD}"/>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CB5F313D-82F3-4397-86E2-D625F341F76D}"/>
              </a:ext>
            </a:extLst>
          </p:cNvPr>
          <p:cNvGraphicFramePr>
            <a:graphicFrameLocks noGrp="1"/>
          </p:cNvGraphicFramePr>
          <p:nvPr>
            <p:extLst>
              <p:ext uri="{D42A27DB-BD31-4B8C-83A1-F6EECF244321}">
                <p14:modId xmlns:p14="http://schemas.microsoft.com/office/powerpoint/2010/main" val="2075111751"/>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Ne retiens pas Seigneur</a:t>
                      </a:r>
                    </a:p>
                    <a:p>
                      <a:pPr algn="ctr" defTabSz="685800" fontAlgn="base">
                        <a:spcBef>
                          <a:spcPct val="0"/>
                        </a:spcBef>
                        <a:spcAft>
                          <a:spcPct val="0"/>
                        </a:spcAft>
                      </a:pPr>
                      <a:r>
                        <a:rPr lang="fr-FR" sz="2800" dirty="0">
                          <a:solidFill>
                            <a:srgbClr val="FFFFFF"/>
                          </a:solidFill>
                          <a:cs typeface="Arial" charset="0"/>
                        </a:rPr>
                        <a:t>Péchés que j’ai commis</a:t>
                      </a:r>
                    </a:p>
                    <a:p>
                      <a:pPr algn="ctr" defTabSz="685800" fontAlgn="base">
                        <a:spcBef>
                          <a:spcPct val="0"/>
                        </a:spcBef>
                        <a:spcAft>
                          <a:spcPct val="0"/>
                        </a:spcAft>
                      </a:pPr>
                      <a:r>
                        <a:rPr lang="fr-FR" sz="2800" dirty="0">
                          <a:solidFill>
                            <a:srgbClr val="FFFFFF"/>
                          </a:solidFill>
                          <a:cs typeface="Arial" charset="0"/>
                        </a:rPr>
                        <a:t>Ne compte pas non plus</a:t>
                      </a:r>
                    </a:p>
                    <a:p>
                      <a:pPr algn="ctr" defTabSz="685800" fontAlgn="base">
                        <a:spcBef>
                          <a:spcPct val="0"/>
                        </a:spcBef>
                        <a:spcAft>
                          <a:spcPct val="0"/>
                        </a:spcAft>
                      </a:pPr>
                      <a:r>
                        <a:rPr lang="fr-FR" sz="2800" dirty="0">
                          <a:solidFill>
                            <a:srgbClr val="FFFFFF"/>
                          </a:solidFill>
                          <a:cs typeface="Arial" charset="0"/>
                        </a:rPr>
                        <a:t>Toutes mes iniquités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الخطايا </a:t>
                      </a:r>
                      <a:r>
                        <a:rPr lang="ar-AE" sz="3600" dirty="0" err="1">
                          <a:solidFill>
                            <a:prstClr val="white"/>
                          </a:solidFill>
                          <a:latin typeface="Calibri"/>
                          <a:cs typeface="Arial" panose="020B0604020202020204" pitchFamily="34" charset="0"/>
                        </a:rPr>
                        <a:t>التى</a:t>
                      </a:r>
                      <a:r>
                        <a:rPr lang="ar-AE" sz="3600" dirty="0">
                          <a:solidFill>
                            <a:prstClr val="white"/>
                          </a:solidFill>
                          <a:latin typeface="Calibri"/>
                          <a:cs typeface="Arial" panose="020B0604020202020204" pitchFamily="34" charset="0"/>
                        </a:rPr>
                        <a:t> صنعتها يا ربي لا تذكرها ولا تحسب </a:t>
                      </a:r>
                      <a:r>
                        <a:rPr lang="ar-AE" sz="3600" dirty="0" err="1">
                          <a:solidFill>
                            <a:prstClr val="white"/>
                          </a:solidFill>
                          <a:latin typeface="Calibri"/>
                          <a:cs typeface="Arial" panose="020B0604020202020204" pitchFamily="34" charset="0"/>
                        </a:rPr>
                        <a:t>آثامى</a:t>
                      </a:r>
                      <a:r>
                        <a:rPr lang="ar-AE" sz="3600" dirty="0">
                          <a:solidFill>
                            <a:prstClr val="white"/>
                          </a:solidFill>
                          <a:latin typeface="Calibri"/>
                          <a:cs typeface="Arial" panose="020B0604020202020204" pitchFamily="34" charset="0"/>
                        </a:rPr>
                        <a:t>.</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Ninobi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etaiaitou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Pao#c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n~nekerpoumeui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oude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m~per</a:t>
                      </a:r>
                      <a:r>
                        <a:rPr lang="fr-FR" sz="4000" dirty="0">
                          <a:solidFill>
                            <a:srgbClr val="FFFFFF"/>
                          </a:solidFill>
                          <a:latin typeface="Coptic1" pitchFamily="2" charset="0"/>
                          <a:cs typeface="Arial" charset="0"/>
                        </a:rPr>
                        <a:t>]</a:t>
                      </a:r>
                      <a:r>
                        <a:rPr lang="fr-FR" sz="4000" dirty="0" err="1">
                          <a:solidFill>
                            <a:srgbClr val="FFFFFF"/>
                          </a:solidFill>
                          <a:latin typeface="Coptic1" pitchFamily="2" charset="0"/>
                          <a:cs typeface="Arial" charset="0"/>
                        </a:rPr>
                        <a:t>h~y</a:t>
                      </a:r>
                      <a:r>
                        <a:rPr lang="fr-FR" sz="4000" dirty="0">
                          <a:solidFill>
                            <a:srgbClr val="FFFFFF"/>
                          </a:solidFill>
                          <a:latin typeface="Coptic1" pitchFamily="2" charset="0"/>
                          <a:cs typeface="Arial" charset="0"/>
                        </a:rPr>
                        <a:t>/k:</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e~naa~nomia</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430283590"/>
      </p:ext>
    </p:extLst>
  </p:cSld>
  <p:clrMapOvr>
    <a:masterClrMapping/>
  </p:clrMapOvr>
  <p:transition/>
</p:sld>
</file>

<file path=ppt/slides/slide77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D397FDE6-FE76-4645-AE0A-E5A48720654D}"/>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F912F85F-60F5-44E4-B6E7-284394808288}"/>
              </a:ext>
            </a:extLst>
          </p:cNvPr>
          <p:cNvGraphicFramePr>
            <a:graphicFrameLocks noGrp="1"/>
          </p:cNvGraphicFramePr>
          <p:nvPr>
            <p:extLst>
              <p:ext uri="{D42A27DB-BD31-4B8C-83A1-F6EECF244321}">
                <p14:modId xmlns:p14="http://schemas.microsoft.com/office/powerpoint/2010/main" val="1712026181"/>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Publicain, tu choisis</a:t>
                      </a:r>
                    </a:p>
                    <a:p>
                      <a:pPr algn="ctr" defTabSz="685800" fontAlgn="base">
                        <a:spcBef>
                          <a:spcPct val="0"/>
                        </a:spcBef>
                        <a:spcAft>
                          <a:spcPct val="0"/>
                        </a:spcAft>
                      </a:pPr>
                      <a:r>
                        <a:rPr lang="fr-FR" sz="2800" dirty="0">
                          <a:solidFill>
                            <a:srgbClr val="FFFFFF"/>
                          </a:solidFill>
                          <a:cs typeface="Arial" charset="0"/>
                        </a:rPr>
                        <a:t>Sauvas la pécheresse</a:t>
                      </a:r>
                    </a:p>
                    <a:p>
                      <a:pPr algn="ctr" defTabSz="685800" fontAlgn="base">
                        <a:spcBef>
                          <a:spcPct val="0"/>
                        </a:spcBef>
                        <a:spcAft>
                          <a:spcPct val="0"/>
                        </a:spcAft>
                      </a:pPr>
                      <a:r>
                        <a:rPr lang="fr-FR" sz="2800" dirty="0">
                          <a:solidFill>
                            <a:srgbClr val="FFFFFF"/>
                          </a:solidFill>
                          <a:cs typeface="Arial" charset="0"/>
                        </a:rPr>
                        <a:t>T’es souvenu mon Maître</a:t>
                      </a:r>
                    </a:p>
                    <a:p>
                      <a:pPr algn="ctr" defTabSz="685800" fontAlgn="base">
                        <a:spcBef>
                          <a:spcPct val="0"/>
                        </a:spcBef>
                        <a:spcAft>
                          <a:spcPct val="0"/>
                        </a:spcAft>
                      </a:pPr>
                      <a:r>
                        <a:rPr lang="fr-FR" sz="2800" dirty="0">
                          <a:solidFill>
                            <a:srgbClr val="FFFFFF"/>
                          </a:solidFill>
                          <a:cs typeface="Arial" charset="0"/>
                        </a:rPr>
                        <a:t>Du larron à Ta droite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فان العشار اخترته والزانية خلصتها واللص اليمين يا سيدي ذكرته.</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pitelwn</a:t>
                      </a:r>
                      <a:r>
                        <a:rPr lang="fr-FR" sz="4000" dirty="0">
                          <a:solidFill>
                            <a:srgbClr val="FFFFFF"/>
                          </a:solidFill>
                          <a:latin typeface="Coptic1" pitchFamily="2" charset="0"/>
                          <a:cs typeface="Arial" charset="0"/>
                        </a:rPr>
                        <a:t>/c </a:t>
                      </a:r>
                      <a:r>
                        <a:rPr lang="fr-FR" sz="4000" dirty="0" err="1">
                          <a:solidFill>
                            <a:srgbClr val="FFFFFF"/>
                          </a:solidFill>
                          <a:latin typeface="Coptic1" pitchFamily="2" charset="0"/>
                          <a:cs typeface="Arial" charset="0"/>
                        </a:rPr>
                        <a:t>akcotpf</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]porn/ </a:t>
                      </a:r>
                      <a:r>
                        <a:rPr lang="fr-FR" sz="4000" dirty="0" err="1">
                          <a:solidFill>
                            <a:srgbClr val="FFFFFF"/>
                          </a:solidFill>
                          <a:latin typeface="Coptic1" pitchFamily="2" charset="0"/>
                          <a:cs typeface="Arial" charset="0"/>
                        </a:rPr>
                        <a:t>akcw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piconi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etcaoui~nam</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Pao#c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akerpefmeui</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479348135"/>
      </p:ext>
    </p:extLst>
  </p:cSld>
  <p:clrMapOvr>
    <a:masterClrMapping/>
  </p:clrMapOvr>
  <p:transition/>
</p:sld>
</file>

<file path=ppt/slides/slide77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76AA1EB8-0492-4DE6-A6F9-0CF95765AB6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D9DDFDD5-3E4D-44FF-921A-FA2F4EC23439}"/>
              </a:ext>
            </a:extLst>
          </p:cNvPr>
          <p:cNvGraphicFramePr>
            <a:graphicFrameLocks noGrp="1"/>
          </p:cNvGraphicFramePr>
          <p:nvPr>
            <p:extLst>
              <p:ext uri="{D42A27DB-BD31-4B8C-83A1-F6EECF244321}">
                <p14:modId xmlns:p14="http://schemas.microsoft.com/office/powerpoint/2010/main" val="982985908"/>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Et moi aussi mon Maître</a:t>
                      </a:r>
                    </a:p>
                    <a:p>
                      <a:pPr algn="ctr" defTabSz="685800" fontAlgn="base">
                        <a:spcBef>
                          <a:spcPct val="0"/>
                        </a:spcBef>
                        <a:spcAft>
                          <a:spcPct val="0"/>
                        </a:spcAft>
                      </a:pPr>
                      <a:r>
                        <a:rPr lang="fr-FR" sz="2800" dirty="0">
                          <a:solidFill>
                            <a:srgbClr val="FFFFFF"/>
                          </a:solidFill>
                          <a:cs typeface="Arial" charset="0"/>
                        </a:rPr>
                        <a:t>Aussi moi le pécheur</a:t>
                      </a:r>
                    </a:p>
                    <a:p>
                      <a:pPr algn="ctr" defTabSz="685800" fontAlgn="base">
                        <a:spcBef>
                          <a:spcPct val="0"/>
                        </a:spcBef>
                        <a:spcAft>
                          <a:spcPct val="0"/>
                        </a:spcAft>
                      </a:pPr>
                      <a:r>
                        <a:rPr lang="fr-FR" sz="2800" dirty="0">
                          <a:solidFill>
                            <a:srgbClr val="FFFFFF"/>
                          </a:solidFill>
                          <a:cs typeface="Arial" charset="0"/>
                        </a:rPr>
                        <a:t>Seigneur enseigne-moi</a:t>
                      </a:r>
                    </a:p>
                    <a:p>
                      <a:pPr algn="ctr" defTabSz="685800" fontAlgn="base">
                        <a:spcBef>
                          <a:spcPct val="0"/>
                        </a:spcBef>
                        <a:spcAft>
                          <a:spcPct val="0"/>
                        </a:spcAft>
                      </a:pPr>
                      <a:r>
                        <a:rPr lang="fr-FR" sz="2800" dirty="0">
                          <a:solidFill>
                            <a:srgbClr val="FFFFFF"/>
                          </a:solidFill>
                          <a:cs typeface="Arial" charset="0"/>
                        </a:rPr>
                        <a:t>A faire pénitence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وأنا أيضاً الخاطئ يا سيدي </a:t>
                      </a:r>
                      <a:r>
                        <a:rPr lang="ar-AE" sz="3600" dirty="0" err="1">
                          <a:solidFill>
                            <a:prstClr val="white"/>
                          </a:solidFill>
                          <a:latin typeface="Calibri"/>
                          <a:cs typeface="Arial" panose="020B0604020202020204" pitchFamily="34" charset="0"/>
                        </a:rPr>
                        <a:t>علمنى</a:t>
                      </a:r>
                      <a:r>
                        <a:rPr lang="ar-AE" sz="3600" dirty="0">
                          <a:solidFill>
                            <a:prstClr val="white"/>
                          </a:solidFill>
                          <a:latin typeface="Calibri"/>
                          <a:cs typeface="Arial" panose="020B0604020202020204" pitchFamily="34" charset="0"/>
                        </a:rPr>
                        <a:t> أن أصنع توبة.</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Anok</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hw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Pao#c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pirefernobi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mat~caboi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n~tai~ri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n~oumeta~naoia</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905088266"/>
      </p:ext>
    </p:extLst>
  </p:cSld>
  <p:clrMapOvr>
    <a:masterClrMapping/>
  </p:clrMapOvr>
  <p:transition/>
</p:sld>
</file>

<file path=ppt/slides/slide77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6FE572B0-2F95-45E4-B586-92FF19514880}"/>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2BA1FC9B-D066-4155-8FCE-929AEB4EC7F1}"/>
              </a:ext>
            </a:extLst>
          </p:cNvPr>
          <p:cNvGraphicFramePr>
            <a:graphicFrameLocks noGrp="1"/>
          </p:cNvGraphicFramePr>
          <p:nvPr>
            <p:extLst>
              <p:ext uri="{D42A27DB-BD31-4B8C-83A1-F6EECF244321}">
                <p14:modId xmlns:p14="http://schemas.microsoft.com/office/powerpoint/2010/main" val="1803385962"/>
              </p:ext>
            </p:extLst>
          </p:nvPr>
        </p:nvGraphicFramePr>
        <p:xfrm>
          <a:off x="0" y="109572"/>
          <a:ext cx="9144000" cy="442432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Car Tu ne souhaites pas</a:t>
                      </a:r>
                    </a:p>
                    <a:p>
                      <a:pPr algn="ctr" defTabSz="685800" fontAlgn="base">
                        <a:spcBef>
                          <a:spcPct val="0"/>
                        </a:spcBef>
                        <a:spcAft>
                          <a:spcPct val="0"/>
                        </a:spcAft>
                      </a:pPr>
                      <a:r>
                        <a:rPr lang="fr-FR" sz="2800" dirty="0">
                          <a:solidFill>
                            <a:srgbClr val="FFFFFF"/>
                          </a:solidFill>
                          <a:cs typeface="Arial" charset="0"/>
                        </a:rPr>
                        <a:t>Que meure le pécheur</a:t>
                      </a:r>
                    </a:p>
                    <a:p>
                      <a:pPr algn="ctr" defTabSz="685800" fontAlgn="base">
                        <a:spcBef>
                          <a:spcPct val="0"/>
                        </a:spcBef>
                        <a:spcAft>
                          <a:spcPct val="0"/>
                        </a:spcAft>
                      </a:pPr>
                      <a:r>
                        <a:rPr lang="fr-FR" sz="2800" dirty="0">
                          <a:solidFill>
                            <a:srgbClr val="FFFFFF"/>
                          </a:solidFill>
                          <a:cs typeface="Arial" charset="0"/>
                        </a:rPr>
                        <a:t>Mais qu'Il revienne à Toi</a:t>
                      </a:r>
                    </a:p>
                    <a:p>
                      <a:pPr algn="ctr" defTabSz="685800" fontAlgn="base">
                        <a:spcBef>
                          <a:spcPct val="0"/>
                        </a:spcBef>
                        <a:spcAft>
                          <a:spcPct val="0"/>
                        </a:spcAft>
                      </a:pPr>
                      <a:r>
                        <a:rPr lang="fr-FR" sz="2800" dirty="0">
                          <a:solidFill>
                            <a:srgbClr val="FFFFFF"/>
                          </a:solidFill>
                          <a:cs typeface="Arial" charset="0"/>
                        </a:rPr>
                        <a:t>Et que vive son âme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أنك لا تشأ موت الخاطئ مثل أن يرجع وتحيا نفسه</a:t>
                      </a:r>
                      <a:r>
                        <a:rPr lang="fr-FR" sz="3600" dirty="0">
                          <a:solidFill>
                            <a:prstClr val="white"/>
                          </a:solidFill>
                          <a:latin typeface="Calibri"/>
                        </a:rPr>
                        <a:t>.</a:t>
                      </a: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ouws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m~v~mou</a:t>
                      </a:r>
                      <a:r>
                        <a:rPr lang="fr-FR" sz="4000" dirty="0">
                          <a:solidFill>
                            <a:srgbClr val="FFFFFF"/>
                          </a:solidFill>
                          <a:latin typeface="Coptic1" pitchFamily="2" charset="0"/>
                          <a:cs typeface="Arial" charset="0"/>
                        </a:rPr>
                        <a:t> an:</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m~pirefernobi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m~v~r</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n~teftacyof</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n~tecwnq</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n~je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tef'u</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414900933"/>
      </p:ext>
    </p:extLst>
  </p:cSld>
  <p:clrMapOvr>
    <a:masterClrMapping/>
  </p:clrMapOvr>
  <p:transition/>
</p:sld>
</file>

<file path=ppt/slides/slide77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AE814468-042D-49BE-9ECA-6234B70A7BF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1C833FDF-1964-4EBE-BC2D-B3565F315017}"/>
              </a:ext>
            </a:extLst>
          </p:cNvPr>
          <p:cNvGraphicFramePr>
            <a:graphicFrameLocks noGrp="1"/>
          </p:cNvGraphicFramePr>
          <p:nvPr>
            <p:extLst>
              <p:ext uri="{D42A27DB-BD31-4B8C-83A1-F6EECF244321}">
                <p14:modId xmlns:p14="http://schemas.microsoft.com/office/powerpoint/2010/main" val="3118317471"/>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Ramène-nous ô Dieu</a:t>
                      </a:r>
                    </a:p>
                    <a:p>
                      <a:pPr algn="ctr" defTabSz="685800" fontAlgn="base">
                        <a:spcBef>
                          <a:spcPct val="0"/>
                        </a:spcBef>
                        <a:spcAft>
                          <a:spcPct val="0"/>
                        </a:spcAft>
                      </a:pPr>
                      <a:r>
                        <a:rPr lang="fr-FR" sz="2800" dirty="0">
                          <a:solidFill>
                            <a:srgbClr val="FFFFFF"/>
                          </a:solidFill>
                          <a:cs typeface="Arial" charset="0"/>
                        </a:rPr>
                        <a:t>Ô Dieu, vers Ton salut</a:t>
                      </a:r>
                    </a:p>
                    <a:p>
                      <a:pPr algn="ctr" defTabSz="685800" fontAlgn="base">
                        <a:spcBef>
                          <a:spcPct val="0"/>
                        </a:spcBef>
                        <a:spcAft>
                          <a:spcPct val="0"/>
                        </a:spcAft>
                      </a:pPr>
                      <a:r>
                        <a:rPr lang="fr-FR" sz="2800" dirty="0">
                          <a:solidFill>
                            <a:srgbClr val="FFFFFF"/>
                          </a:solidFill>
                          <a:cs typeface="Arial" charset="0"/>
                        </a:rPr>
                        <a:t>Et traite-nous aussi</a:t>
                      </a:r>
                    </a:p>
                    <a:p>
                      <a:pPr algn="ctr" defTabSz="685800" fontAlgn="base">
                        <a:spcBef>
                          <a:spcPct val="0"/>
                        </a:spcBef>
                        <a:spcAft>
                          <a:spcPct val="0"/>
                        </a:spcAft>
                      </a:pPr>
                      <a:r>
                        <a:rPr lang="fr-FR" sz="2800" dirty="0">
                          <a:solidFill>
                            <a:srgbClr val="FFFFFF"/>
                          </a:solidFill>
                          <a:cs typeface="Arial" charset="0"/>
                        </a:rPr>
                        <a:t>Selon toute Ta bonté</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رُدنا يا الله إلى خلاصك وعاملنا كصلاحك.</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Matacyon</a:t>
                      </a:r>
                      <a:r>
                        <a:rPr lang="fr-FR" sz="4000" dirty="0">
                          <a:solidFill>
                            <a:srgbClr val="FFFFFF"/>
                          </a:solidFill>
                          <a:latin typeface="Coptic1" pitchFamily="2" charset="0"/>
                          <a:cs typeface="Arial" charset="0"/>
                        </a:rPr>
                        <a:t> V]:</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e~qoun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e~pekoujai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a~rioui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neman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kata </a:t>
                      </a:r>
                      <a:r>
                        <a:rPr lang="fr-FR" sz="4000" dirty="0" err="1">
                          <a:solidFill>
                            <a:srgbClr val="FFFFFF"/>
                          </a:solidFill>
                          <a:latin typeface="Coptic1" pitchFamily="2" charset="0"/>
                          <a:cs typeface="Arial" charset="0"/>
                        </a:rPr>
                        <a:t>tekmeta~gayoc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877875581"/>
      </p:ext>
    </p:extLst>
  </p:cSld>
  <p:clrMapOvr>
    <a:masterClrMapping/>
  </p:clrMapOvr>
  <p:transition/>
</p:sld>
</file>

<file path=ppt/slides/slide77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F17B4848-35B0-4B5B-B409-C9105C942BB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0" name="Tableau 2">
            <a:extLst>
              <a:ext uri="{FF2B5EF4-FFF2-40B4-BE49-F238E27FC236}">
                <a16:creationId xmlns:a16="http://schemas.microsoft.com/office/drawing/2014/main" id="{68D57FA5-BAEC-4FF0-B11F-2A15FD48E776}"/>
              </a:ext>
            </a:extLst>
          </p:cNvPr>
          <p:cNvGraphicFramePr>
            <a:graphicFrameLocks noGrp="1"/>
          </p:cNvGraphicFramePr>
          <p:nvPr>
            <p:extLst>
              <p:ext uri="{D42A27DB-BD31-4B8C-83A1-F6EECF244321}">
                <p14:modId xmlns:p14="http://schemas.microsoft.com/office/powerpoint/2010/main" val="1847593093"/>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Car Toi, Tu es Très-Bon</a:t>
                      </a:r>
                    </a:p>
                    <a:p>
                      <a:pPr algn="ctr" defTabSz="685800" fontAlgn="base">
                        <a:spcBef>
                          <a:spcPct val="0"/>
                        </a:spcBef>
                        <a:spcAft>
                          <a:spcPct val="0"/>
                        </a:spcAft>
                      </a:pPr>
                      <a:r>
                        <a:rPr lang="fr-FR" sz="2800" dirty="0">
                          <a:solidFill>
                            <a:srgbClr val="FFFFFF"/>
                          </a:solidFill>
                          <a:cs typeface="Arial" charset="0"/>
                        </a:rPr>
                        <a:t>Et miséricordieux</a:t>
                      </a:r>
                    </a:p>
                    <a:p>
                      <a:pPr algn="ctr" defTabSz="685800" fontAlgn="base">
                        <a:spcBef>
                          <a:spcPct val="0"/>
                        </a:spcBef>
                        <a:spcAft>
                          <a:spcPct val="0"/>
                        </a:spcAft>
                      </a:pPr>
                      <a:r>
                        <a:rPr lang="fr-FR" sz="2800" dirty="0">
                          <a:solidFill>
                            <a:srgbClr val="FFFFFF"/>
                          </a:solidFill>
                          <a:cs typeface="Arial" charset="0"/>
                        </a:rPr>
                        <a:t>Et que Ta compassion</a:t>
                      </a:r>
                    </a:p>
                    <a:p>
                      <a:pPr algn="ctr" defTabSz="685800" fontAlgn="base">
                        <a:spcBef>
                          <a:spcPct val="0"/>
                        </a:spcBef>
                        <a:spcAft>
                          <a:spcPct val="0"/>
                        </a:spcAft>
                      </a:pPr>
                      <a:r>
                        <a:rPr lang="fr-FR" sz="2800" dirty="0">
                          <a:solidFill>
                            <a:srgbClr val="FFFFFF"/>
                          </a:solidFill>
                          <a:cs typeface="Arial" charset="0"/>
                        </a:rPr>
                        <a:t>Nous touche rapidement</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لأنك أنت صالح ورحوم فلتدركنا </a:t>
                      </a:r>
                      <a:r>
                        <a:rPr lang="ar-AE" sz="3600" dirty="0" err="1">
                          <a:solidFill>
                            <a:prstClr val="white"/>
                          </a:solidFill>
                          <a:latin typeface="Calibri"/>
                          <a:cs typeface="Arial" panose="020B0604020202020204" pitchFamily="34" charset="0"/>
                        </a:rPr>
                        <a:t>رأفاتك</a:t>
                      </a:r>
                      <a:r>
                        <a:rPr lang="ar-AE" sz="3600" dirty="0">
                          <a:solidFill>
                            <a:prstClr val="white"/>
                          </a:solidFill>
                          <a:latin typeface="Calibri"/>
                          <a:cs typeface="Arial" panose="020B0604020202020204" pitchFamily="34" charset="0"/>
                        </a:rPr>
                        <a:t> سريعاً.</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n~yok</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oua~gayoc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ouoh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n~na</a:t>
                      </a:r>
                      <a:r>
                        <a:rPr lang="fr-FR" sz="4000" dirty="0">
                          <a:solidFill>
                            <a:srgbClr val="FFFFFF"/>
                          </a:solidFill>
                          <a:latin typeface="Coptic1" pitchFamily="2" charset="0"/>
                          <a:cs typeface="Arial" charset="0"/>
                        </a:rPr>
                        <a:t>/t: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maroutahon</a:t>
                      </a:r>
                      <a:r>
                        <a:rPr lang="fr-FR" sz="4000" dirty="0">
                          <a:solidFill>
                            <a:srgbClr val="FFFFFF"/>
                          </a:solidFill>
                          <a:latin typeface="Coptic1" pitchFamily="2" charset="0"/>
                          <a:cs typeface="Arial" charset="0"/>
                        </a:rPr>
                        <a:t> n~,</a:t>
                      </a:r>
                      <a:r>
                        <a:rPr lang="fr-FR" sz="4000" dirty="0" err="1">
                          <a:solidFill>
                            <a:srgbClr val="FFFFFF"/>
                          </a:solidFill>
                          <a:latin typeface="Coptic1" pitchFamily="2" charset="0"/>
                          <a:cs typeface="Arial" charset="0"/>
                        </a:rPr>
                        <a:t>wlem</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n~je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nekmetsenh</a:t>
                      </a:r>
                      <a:r>
                        <a:rPr lang="fr-FR" sz="4000" dirty="0">
                          <a:solidFill>
                            <a:srgbClr val="FFFFFF"/>
                          </a:solidFill>
                          <a:latin typeface="Coptic1" pitchFamily="2" charset="0"/>
                          <a:cs typeface="Arial" charset="0"/>
                        </a:rPr>
                        <a:t>/t.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315022315"/>
      </p:ext>
    </p:extLst>
  </p:cSld>
  <p:clrMapOvr>
    <a:masterClrMapping/>
  </p:clrMapOvr>
  <p:transition/>
</p:sld>
</file>

<file path=ppt/slides/slide77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2C14C99C-DE9A-4A17-A8CB-049AB311CC7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AB4D92BF-C400-4531-B03E-852B84BF0F96}"/>
              </a:ext>
            </a:extLst>
          </p:cNvPr>
          <p:cNvGraphicFramePr>
            <a:graphicFrameLocks noGrp="1"/>
          </p:cNvGraphicFramePr>
          <p:nvPr>
            <p:extLst>
              <p:ext uri="{D42A27DB-BD31-4B8C-83A1-F6EECF244321}">
                <p14:modId xmlns:p14="http://schemas.microsoft.com/office/powerpoint/2010/main" val="2077757538"/>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Prends-nous tous en pitié</a:t>
                      </a:r>
                    </a:p>
                    <a:p>
                      <a:pPr algn="ctr" defTabSz="685800" fontAlgn="base">
                        <a:spcBef>
                          <a:spcPct val="0"/>
                        </a:spcBef>
                        <a:spcAft>
                          <a:spcPct val="0"/>
                        </a:spcAft>
                      </a:pPr>
                      <a:r>
                        <a:rPr lang="fr-FR" sz="2800" dirty="0">
                          <a:solidFill>
                            <a:srgbClr val="FFFFFF"/>
                          </a:solidFill>
                          <a:cs typeface="Arial" charset="0"/>
                        </a:rPr>
                        <a:t>Ô Seigneur Dieu Sauveur</a:t>
                      </a:r>
                    </a:p>
                    <a:p>
                      <a:pPr algn="ctr" defTabSz="685800" fontAlgn="base">
                        <a:spcBef>
                          <a:spcPct val="0"/>
                        </a:spcBef>
                        <a:spcAft>
                          <a:spcPct val="0"/>
                        </a:spcAft>
                      </a:pPr>
                      <a:r>
                        <a:rPr lang="fr-FR" sz="2800" dirty="0">
                          <a:solidFill>
                            <a:srgbClr val="FFFFFF"/>
                          </a:solidFill>
                          <a:cs typeface="Arial" charset="0"/>
                        </a:rPr>
                        <a:t>Et aie pitié de nous</a:t>
                      </a:r>
                    </a:p>
                    <a:p>
                      <a:pPr algn="ctr" defTabSz="685800" fontAlgn="base">
                        <a:spcBef>
                          <a:spcPct val="0"/>
                        </a:spcBef>
                        <a:spcAft>
                          <a:spcPct val="0"/>
                        </a:spcAft>
                      </a:pPr>
                      <a:r>
                        <a:rPr lang="fr-FR" sz="2800" dirty="0">
                          <a:solidFill>
                            <a:srgbClr val="FFFFFF"/>
                          </a:solidFill>
                          <a:cs typeface="Arial" charset="0"/>
                        </a:rPr>
                        <a:t>Selon Ta grande pitié</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ترأف علينا كلنا أيها الرب الإله مخلصنا وارحمنا كعظيم رحمتك.</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Senh</a:t>
                      </a:r>
                      <a:r>
                        <a:rPr lang="fr-FR" sz="4000" dirty="0">
                          <a:solidFill>
                            <a:srgbClr val="FFFFFF"/>
                          </a:solidFill>
                          <a:latin typeface="Coptic1" pitchFamily="2" charset="0"/>
                          <a:cs typeface="Arial" charset="0"/>
                        </a:rPr>
                        <a:t>/t </a:t>
                      </a:r>
                      <a:r>
                        <a:rPr lang="fr-FR" sz="4000" dirty="0" err="1">
                          <a:solidFill>
                            <a:srgbClr val="FFFFFF"/>
                          </a:solidFill>
                          <a:latin typeface="Coptic1" pitchFamily="2" charset="0"/>
                          <a:cs typeface="Arial" charset="0"/>
                        </a:rPr>
                        <a:t>qaron</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ren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P~o#c</a:t>
                      </a:r>
                      <a:r>
                        <a:rPr lang="fr-FR" sz="4000" dirty="0">
                          <a:solidFill>
                            <a:srgbClr val="FFFFFF"/>
                          </a:solidFill>
                          <a:latin typeface="Coptic1" pitchFamily="2" charset="0"/>
                          <a:cs typeface="Arial" charset="0"/>
                        </a:rPr>
                        <a:t># V~] </a:t>
                      </a:r>
                      <a:r>
                        <a:rPr lang="fr-FR" sz="4000" dirty="0" err="1">
                          <a:solidFill>
                            <a:srgbClr val="FFFFFF"/>
                          </a:solidFill>
                          <a:latin typeface="Coptic1" pitchFamily="2" charset="0"/>
                          <a:cs typeface="Arial" charset="0"/>
                        </a:rPr>
                        <a:t>Penc#w#r</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ouoh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nai</a:t>
                      </a:r>
                      <a:r>
                        <a:rPr lang="fr-FR" sz="4000" dirty="0">
                          <a:solidFill>
                            <a:srgbClr val="FFFFFF"/>
                          </a:solidFill>
                          <a:latin typeface="Coptic1" pitchFamily="2" charset="0"/>
                          <a:cs typeface="Arial" charset="0"/>
                        </a:rPr>
                        <a:t> nan:</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kata </a:t>
                      </a:r>
                      <a:r>
                        <a:rPr lang="fr-FR" sz="4000" dirty="0" err="1">
                          <a:solidFill>
                            <a:srgbClr val="FFFFFF"/>
                          </a:solidFill>
                          <a:latin typeface="Coptic1" pitchFamily="2" charset="0"/>
                          <a:cs typeface="Arial" charset="0"/>
                        </a:rPr>
                        <a:t>peknis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n~nai</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445168384"/>
      </p:ext>
    </p:extLst>
  </p:cSld>
  <p:clrMapOvr>
    <a:masterClrMapping/>
  </p:clrMapOvr>
  <p:transition/>
</p:sld>
</file>

<file path=ppt/slides/slide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56025617-6E7A-4831-9350-AC9D847A0B7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2">
            <a:extLst>
              <a:ext uri="{FF2B5EF4-FFF2-40B4-BE49-F238E27FC236}">
                <a16:creationId xmlns:a16="http://schemas.microsoft.com/office/drawing/2014/main" id="{2979C8E1-ED73-4685-9A3B-341D837B4ABA}"/>
              </a:ext>
            </a:extLst>
          </p:cNvPr>
          <p:cNvGraphicFramePr>
            <a:graphicFrameLocks noGrp="1"/>
          </p:cNvGraphicFramePr>
          <p:nvPr>
            <p:extLst>
              <p:ext uri="{D42A27DB-BD31-4B8C-83A1-F6EECF244321}">
                <p14:modId xmlns:p14="http://schemas.microsoft.com/office/powerpoint/2010/main" val="1485070751"/>
              </p:ext>
            </p:extLst>
          </p:nvPr>
        </p:nvGraphicFramePr>
        <p:xfrm>
          <a:off x="0" y="109572"/>
          <a:ext cx="9144000" cy="4630068"/>
        </p:xfrm>
        <a:graphic>
          <a:graphicData uri="http://schemas.openxmlformats.org/drawingml/2006/table">
            <a:tbl>
              <a:tblPr firstRow="1" bandRow="1">
                <a:tableStyleId>{2D5ABB26-0587-4C30-8999-92F81FD0307C}</a:tableStyleId>
              </a:tblPr>
              <a:tblGrid>
                <a:gridCol w="5022850">
                  <a:extLst>
                    <a:ext uri="{9D8B030D-6E8A-4147-A177-3AD203B41FA5}">
                      <a16:colId xmlns:a16="http://schemas.microsoft.com/office/drawing/2014/main" val="1364753895"/>
                    </a:ext>
                  </a:extLst>
                </a:gridCol>
                <a:gridCol w="412115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Souviens-Toi, Seigneur Christ</a:t>
                      </a:r>
                    </a:p>
                    <a:p>
                      <a:pPr algn="ctr" defTabSz="685800" fontAlgn="base">
                        <a:spcBef>
                          <a:spcPct val="0"/>
                        </a:spcBef>
                        <a:spcAft>
                          <a:spcPct val="0"/>
                        </a:spcAft>
                      </a:pPr>
                      <a:r>
                        <a:rPr lang="fr-FR" sz="2800" dirty="0">
                          <a:solidFill>
                            <a:srgbClr val="FFFFFF"/>
                          </a:solidFill>
                          <a:cs typeface="Arial" charset="0"/>
                        </a:rPr>
                        <a:t>De tous ceux-ci présents</a:t>
                      </a:r>
                    </a:p>
                    <a:p>
                      <a:pPr algn="ctr" defTabSz="685800" fontAlgn="base">
                        <a:spcBef>
                          <a:spcPct val="0"/>
                        </a:spcBef>
                        <a:spcAft>
                          <a:spcPct val="0"/>
                        </a:spcAft>
                      </a:pPr>
                      <a:r>
                        <a:rPr lang="fr-FR" sz="2800" dirty="0">
                          <a:solidFill>
                            <a:srgbClr val="FFFFFF"/>
                          </a:solidFill>
                          <a:cs typeface="Arial" charset="0"/>
                        </a:rPr>
                        <a:t>Sois au milieu de nous</a:t>
                      </a:r>
                    </a:p>
                    <a:p>
                      <a:pPr algn="ctr" defTabSz="685800" fontAlgn="base">
                        <a:spcBef>
                          <a:spcPct val="0"/>
                        </a:spcBef>
                        <a:spcAft>
                          <a:spcPct val="0"/>
                        </a:spcAft>
                      </a:pPr>
                      <a:r>
                        <a:rPr lang="fr-FR" sz="2800" dirty="0">
                          <a:solidFill>
                            <a:srgbClr val="FFFFFF"/>
                          </a:solidFill>
                          <a:cs typeface="Arial" charset="0"/>
                        </a:rPr>
                        <a:t>En clamant et disant :</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هؤلاء أذكرهم يا سيدنا المسيح كن </a:t>
                      </a:r>
                      <a:r>
                        <a:rPr lang="ar-AE" sz="3600" dirty="0" err="1">
                          <a:solidFill>
                            <a:prstClr val="white"/>
                          </a:solidFill>
                          <a:latin typeface="Calibri"/>
                          <a:cs typeface="Arial" panose="020B0604020202020204" pitchFamily="34" charset="0"/>
                        </a:rPr>
                        <a:t>فى</a:t>
                      </a:r>
                      <a:r>
                        <a:rPr lang="ar-AE" sz="3600" dirty="0">
                          <a:solidFill>
                            <a:prstClr val="white"/>
                          </a:solidFill>
                          <a:latin typeface="Calibri"/>
                          <a:cs typeface="Arial" panose="020B0604020202020204" pitchFamily="34" charset="0"/>
                        </a:rPr>
                        <a:t> وسطنا صارخاً قائلا.</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Nai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k~i~ri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m~poumeui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w~ Penn/b </a:t>
                      </a:r>
                      <a:r>
                        <a:rPr lang="fr-FR" sz="4000" dirty="0" err="1">
                          <a:solidFill>
                            <a:srgbClr val="FFFFFF"/>
                          </a:solidFill>
                          <a:latin typeface="Coptic1" pitchFamily="2" charset="0"/>
                          <a:cs typeface="Arial" charset="0"/>
                        </a:rPr>
                        <a:t>P,#c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eke~swpi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tenm</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ekws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ekjw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4210949968"/>
      </p:ext>
    </p:extLst>
  </p:cSld>
  <p:clrMapOvr>
    <a:masterClrMapping/>
  </p:clrMapOvr>
  <p:transition/>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89687" name="Group 23"/>
          <p:cNvGraphicFramePr>
            <a:graphicFrameLocks noGrp="1"/>
          </p:cNvGraphicFramePr>
          <p:nvPr/>
        </p:nvGraphicFramePr>
        <p:xfrm>
          <a:off x="0" y="133350"/>
          <a:ext cx="9144000" cy="4248150"/>
        </p:xfrm>
        <a:graphic>
          <a:graphicData uri="http://schemas.openxmlformats.org/drawingml/2006/table">
            <a:tbl>
              <a:tblPr/>
              <a:tblGrid>
                <a:gridCol w="5757334">
                  <a:extLst>
                    <a:ext uri="{9D8B030D-6E8A-4147-A177-3AD203B41FA5}">
                      <a16:colId xmlns:a16="http://schemas.microsoft.com/office/drawing/2014/main" val="20000"/>
                    </a:ext>
                  </a:extLst>
                </a:gridCol>
                <a:gridCol w="3386666">
                  <a:extLst>
                    <a:ext uri="{9D8B030D-6E8A-4147-A177-3AD203B41FA5}">
                      <a16:colId xmlns:a16="http://schemas.microsoft.com/office/drawing/2014/main" val="20001"/>
                    </a:ext>
                  </a:extLst>
                </a:gridCol>
              </a:tblGrid>
              <a:tr h="1967129">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lang="fr-FR" sz="2400" kern="1200" baseline="0" dirty="0">
                          <a:solidFill>
                            <a:schemeClr val="tx1"/>
                          </a:solidFill>
                          <a:latin typeface="+mn-lt"/>
                          <a:ea typeface="+mn-ea"/>
                          <a:cs typeface="+mn-cs"/>
                        </a:rPr>
                        <a:t>Intercède pour nous tous</a:t>
                      </a:r>
                    </a:p>
                    <a:p>
                      <a:pPr marL="0" marR="0" lvl="0" indent="0" algn="ctr" defTabSz="914400" rtl="0" eaLnBrk="1" fontAlgn="base" latinLnBrk="0" hangingPunct="1">
                        <a:lnSpc>
                          <a:spcPct val="80000"/>
                        </a:lnSpc>
                        <a:spcBef>
                          <a:spcPct val="20000"/>
                        </a:spcBef>
                        <a:spcAft>
                          <a:spcPct val="0"/>
                        </a:spcAft>
                        <a:buClrTx/>
                        <a:buSzTx/>
                        <a:buFontTx/>
                        <a:buNone/>
                        <a:tabLst/>
                      </a:pPr>
                      <a:r>
                        <a:rPr lang="fr-FR" sz="2400" kern="1200" baseline="0" dirty="0">
                          <a:solidFill>
                            <a:schemeClr val="tx1"/>
                          </a:solidFill>
                          <a:latin typeface="+mn-lt"/>
                          <a:ea typeface="+mn-ea"/>
                          <a:cs typeface="+mn-cs"/>
                        </a:rPr>
                        <a:t>Ô archange pur Michel </a:t>
                      </a:r>
                    </a:p>
                    <a:p>
                      <a:pPr marL="0" marR="0" lvl="0" indent="0" algn="ctr" defTabSz="914400" rtl="0" eaLnBrk="1" fontAlgn="base" latinLnBrk="0" hangingPunct="1">
                        <a:lnSpc>
                          <a:spcPct val="80000"/>
                        </a:lnSpc>
                        <a:spcBef>
                          <a:spcPct val="20000"/>
                        </a:spcBef>
                        <a:spcAft>
                          <a:spcPct val="0"/>
                        </a:spcAft>
                        <a:buClrTx/>
                        <a:buSzTx/>
                        <a:buFontTx/>
                        <a:buNone/>
                        <a:tabLst/>
                      </a:pPr>
                      <a:r>
                        <a:rPr lang="fr-FR" sz="2400" kern="1200" baseline="0" dirty="0">
                          <a:solidFill>
                            <a:schemeClr val="tx1"/>
                          </a:solidFill>
                          <a:latin typeface="+mn-lt"/>
                          <a:ea typeface="+mn-ea"/>
                          <a:cs typeface="+mn-cs"/>
                        </a:rPr>
                        <a:t>Ô toi le chef des célestes </a:t>
                      </a:r>
                    </a:p>
                    <a:p>
                      <a:pPr marL="0" marR="0" lvl="0" indent="0" algn="ctr" defTabSz="914400" rtl="0" eaLnBrk="1" fontAlgn="base" latinLnBrk="0" hangingPunct="1">
                        <a:lnSpc>
                          <a:spcPct val="80000"/>
                        </a:lnSpc>
                        <a:spcBef>
                          <a:spcPct val="20000"/>
                        </a:spcBef>
                        <a:spcAft>
                          <a:spcPct val="0"/>
                        </a:spcAft>
                        <a:buClrTx/>
                        <a:buSzTx/>
                        <a:buFontTx/>
                        <a:buNone/>
                        <a:tabLst/>
                      </a:pPr>
                      <a:r>
                        <a:rPr lang="fr-FR" sz="2400" kern="1200" baseline="0" dirty="0">
                          <a:solidFill>
                            <a:schemeClr val="tx1"/>
                          </a:solidFill>
                          <a:latin typeface="+mn-lt"/>
                          <a:ea typeface="+mn-ea"/>
                          <a:cs typeface="+mn-cs"/>
                        </a:rPr>
                        <a:t>Pour qu’Il nous pardonne nos péchés</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إشفع</a:t>
                      </a:r>
                      <a:r>
                        <a:rPr kumimoji="0" lang="ar-SA" sz="2800" b="0" i="0" u="none" strike="noStrike" cap="none" normalizeH="0" baseline="0" dirty="0">
                          <a:ln>
                            <a:noFill/>
                          </a:ln>
                          <a:solidFill>
                            <a:schemeClr val="tx1"/>
                          </a:solidFill>
                          <a:effectLst/>
                          <a:latin typeface="Arial" charset="0"/>
                          <a:cs typeface="Arial" charset="0"/>
                        </a:rPr>
                        <a:t> فينا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a:t>
                      </a:r>
                      <a:r>
                        <a:rPr kumimoji="0" lang="ar-EG" sz="2800" b="0" i="0" u="none" strike="noStrike" cap="none" normalizeH="0" baseline="0" dirty="0">
                          <a:ln>
                            <a:noFill/>
                          </a:ln>
                          <a:solidFill>
                            <a:schemeClr val="tx1"/>
                          </a:solidFill>
                          <a:effectLst/>
                          <a:latin typeface="Arial" charset="0"/>
                          <a:cs typeface="Arial" charset="0"/>
                        </a:rPr>
                        <a:t>رئيس الملائكة المقدس</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a:t>
                      </a:r>
                      <a:r>
                        <a:rPr kumimoji="0" lang="ar-EG" sz="2800" b="0" i="0" u="none" strike="noStrike" cap="none" normalizeH="0" baseline="0" dirty="0" err="1">
                          <a:ln>
                            <a:noFill/>
                          </a:ln>
                          <a:solidFill>
                            <a:schemeClr val="tx1"/>
                          </a:solidFill>
                          <a:effectLst/>
                          <a:latin typeface="Arial" charset="0"/>
                          <a:cs typeface="Arial" charset="0"/>
                        </a:rPr>
                        <a:t>يخائيل</a:t>
                      </a:r>
                      <a:r>
                        <a:rPr kumimoji="0" lang="ar-EG" sz="2800" b="0" i="0" u="none" strike="noStrike" cap="none" normalizeH="0" baseline="0" dirty="0">
                          <a:ln>
                            <a:noFill/>
                          </a:ln>
                          <a:solidFill>
                            <a:schemeClr val="tx1"/>
                          </a:solidFill>
                          <a:effectLst/>
                          <a:latin typeface="Arial" charset="0"/>
                          <a:cs typeface="Arial" charset="0"/>
                        </a:rPr>
                        <a:t> 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ar-SA" sz="2800" b="0" i="0" u="none" strike="noStrike" cap="none" normalizeH="0" baseline="0" dirty="0">
                          <a:ln>
                            <a:noFill/>
                          </a:ln>
                          <a:solidFill>
                            <a:schemeClr val="tx1"/>
                          </a:solidFill>
                          <a:effectLst/>
                          <a:latin typeface="Arial" charset="0"/>
                          <a:cs typeface="Arial" charset="0"/>
                        </a:rPr>
                        <a: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ليغفر لنا خطايانا.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81021">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600" b="0" i="1" u="none" strike="noStrike" cap="none" normalizeH="0" baseline="0" dirty="0">
                        <a:ln>
                          <a:noFill/>
                        </a:ln>
                        <a:solidFill>
                          <a:srgbClr val="FFFF00"/>
                        </a:solidFill>
                        <a:effectLst/>
                        <a:latin typeface="Arial"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19200" y="497840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5" name="AutoShape 24">
            <a:hlinkClick r:id="rId4" action="ppaction://hlinksldjump" highlightClick="1"/>
            <a:extLst>
              <a:ext uri="{FF2B5EF4-FFF2-40B4-BE49-F238E27FC236}">
                <a16:creationId xmlns:a16="http://schemas.microsoft.com/office/drawing/2014/main" id="{DBE933A4-E43C-42C7-8790-6042158ED710}"/>
              </a:ext>
            </a:extLst>
          </p:cNvPr>
          <p:cNvSpPr>
            <a:spLocks noChangeArrowheads="1"/>
          </p:cNvSpPr>
          <p:nvPr/>
        </p:nvSpPr>
        <p:spPr bwMode="auto">
          <a:xfrm>
            <a:off x="5791200"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 name="AutoShape 24">
            <a:hlinkClick r:id="rId5" action="ppaction://hlinksldjump" highlightClick="1"/>
            <a:extLst>
              <a:ext uri="{FF2B5EF4-FFF2-40B4-BE49-F238E27FC236}">
                <a16:creationId xmlns:a16="http://schemas.microsoft.com/office/drawing/2014/main" id="{B2FFCAB1-62B9-45F2-BE02-FB858A041DD9}"/>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pièce&#10;&#10;Description générée automatiquement">
            <a:extLst>
              <a:ext uri="{FF2B5EF4-FFF2-40B4-BE49-F238E27FC236}">
                <a16:creationId xmlns:a16="http://schemas.microsoft.com/office/drawing/2014/main" id="{11A17137-82E7-43BD-B6EE-33F808EA5BC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727950" y="2903873"/>
            <a:ext cx="1416050" cy="1635869"/>
          </a:xfrm>
          <a:prstGeom prst="round2SameRect">
            <a:avLst>
              <a:gd name="adj1" fmla="val 50000"/>
              <a:gd name="adj2" fmla="val 0"/>
            </a:avLst>
          </a:prstGeom>
        </p:spPr>
      </p:pic>
    </p:spTree>
    <p:extLst>
      <p:ext uri="{BB962C8B-B14F-4D97-AF65-F5344CB8AC3E}">
        <p14:creationId xmlns:p14="http://schemas.microsoft.com/office/powerpoint/2010/main" val="323493221"/>
      </p:ext>
    </p:extLst>
  </p:cSld>
  <p:clrMapOvr>
    <a:masterClrMapping/>
  </p:clrMapOvr>
  <p:transition/>
</p:sld>
</file>

<file path=ppt/slides/slide78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3" action="ppaction://hlinksldjump" highlightClick="1"/>
            <a:extLst>
              <a:ext uri="{FF2B5EF4-FFF2-40B4-BE49-F238E27FC236}">
                <a16:creationId xmlns:a16="http://schemas.microsoft.com/office/drawing/2014/main" id="{80F2AF8C-B5A4-4435-97F2-890AAF7E132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91E06B93-D2CC-4B1A-9931-0ED51CEA669C}"/>
              </a:ext>
            </a:extLst>
          </p:cNvPr>
          <p:cNvGraphicFramePr>
            <a:graphicFrameLocks noGrp="1"/>
          </p:cNvGraphicFramePr>
          <p:nvPr>
            <p:extLst>
              <p:ext uri="{D42A27DB-BD31-4B8C-83A1-F6EECF244321}">
                <p14:modId xmlns:p14="http://schemas.microsoft.com/office/powerpoint/2010/main" val="914921557"/>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En clamant et disant :</a:t>
                      </a:r>
                    </a:p>
                    <a:p>
                      <a:pPr algn="ctr" defTabSz="685800" fontAlgn="base">
                        <a:spcBef>
                          <a:spcPct val="0"/>
                        </a:spcBef>
                        <a:spcAft>
                          <a:spcPct val="0"/>
                        </a:spcAft>
                      </a:pPr>
                      <a:r>
                        <a:rPr lang="fr-FR" sz="2800" dirty="0">
                          <a:solidFill>
                            <a:srgbClr val="FFFFFF"/>
                          </a:solidFill>
                          <a:cs typeface="Arial" charset="0"/>
                        </a:rPr>
                        <a:t>Ma Paix, moi, je vous donne</a:t>
                      </a:r>
                    </a:p>
                    <a:p>
                      <a:pPr algn="ctr" defTabSz="685800" fontAlgn="base">
                        <a:spcBef>
                          <a:spcPct val="0"/>
                        </a:spcBef>
                        <a:spcAft>
                          <a:spcPct val="0"/>
                        </a:spcAft>
                      </a:pPr>
                      <a:r>
                        <a:rPr lang="fr-FR" sz="2800" dirty="0">
                          <a:solidFill>
                            <a:srgbClr val="FFFFFF"/>
                          </a:solidFill>
                          <a:cs typeface="Arial" charset="0"/>
                        </a:rPr>
                        <a:t>Et la Paix de Mon Père</a:t>
                      </a:r>
                    </a:p>
                    <a:p>
                      <a:pPr algn="ctr" defTabSz="685800" fontAlgn="base">
                        <a:spcBef>
                          <a:spcPct val="0"/>
                        </a:spcBef>
                        <a:spcAft>
                          <a:spcPct val="0"/>
                        </a:spcAft>
                      </a:pPr>
                      <a:r>
                        <a:rPr lang="fr-FR" sz="2800" dirty="0">
                          <a:solidFill>
                            <a:srgbClr val="FFFFFF"/>
                          </a:solidFill>
                          <a:cs typeface="Arial" charset="0"/>
                        </a:rPr>
                        <a:t>Je vous la laisse aussi</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سلامي أنا أعطيكم سلام أبى أتركه معكم.</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tahir</a:t>
                      </a:r>
                      <a:r>
                        <a:rPr lang="fr-FR" sz="4000" dirty="0">
                          <a:solidFill>
                            <a:srgbClr val="FFFFFF"/>
                          </a:solidFill>
                          <a:latin typeface="Coptic1" pitchFamily="2" charset="0"/>
                          <a:cs typeface="Arial" charset="0"/>
                        </a:rPr>
                        <a:t>/n/ </a:t>
                      </a:r>
                      <a:r>
                        <a:rPr lang="fr-FR" sz="4000" dirty="0" err="1">
                          <a:solidFill>
                            <a:srgbClr val="FFFFFF"/>
                          </a:solidFill>
                          <a:latin typeface="Coptic1" pitchFamily="2" charset="0"/>
                          <a:cs typeface="Arial" charset="0"/>
                        </a:rPr>
                        <a:t>a~nok</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chemeClr val="tx1"/>
                          </a:solidFill>
                          <a:latin typeface="Coptic1" pitchFamily="2" charset="0"/>
                          <a:cs typeface="Arial" charset="0"/>
                        </a:rPr>
                        <a: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nwten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t~hir</a:t>
                      </a:r>
                      <a:r>
                        <a:rPr lang="fr-FR" sz="4000" dirty="0">
                          <a:solidFill>
                            <a:srgbClr val="FFFFFF"/>
                          </a:solidFill>
                          <a:latin typeface="Coptic1" pitchFamily="2" charset="0"/>
                          <a:cs typeface="Arial" charset="0"/>
                        </a:rPr>
                        <a:t>/n/ </a:t>
                      </a:r>
                      <a:r>
                        <a:rPr lang="fr-FR" sz="4000" dirty="0" err="1">
                          <a:solidFill>
                            <a:srgbClr val="FFFFFF"/>
                          </a:solidFill>
                          <a:latin typeface="Coptic1" pitchFamily="2" charset="0"/>
                          <a:cs typeface="Arial" charset="0"/>
                        </a:rPr>
                        <a:t>m~Paiwt</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],w </a:t>
                      </a:r>
                      <a:r>
                        <a:rPr lang="fr-FR" sz="4000" dirty="0" err="1">
                          <a:solidFill>
                            <a:srgbClr val="FFFFFF"/>
                          </a:solidFill>
                          <a:latin typeface="Coptic1" pitchFamily="2" charset="0"/>
                          <a:cs typeface="Arial" charset="0"/>
                        </a:rPr>
                        <a:t>m~moc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nemwten</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743179771"/>
      </p:ext>
    </p:extLst>
  </p:cSld>
  <p:clrMapOvr>
    <a:overrideClrMapping bg1="dk2" tx1="lt1" bg2="dk1" tx2="lt2" accent1="accent1" accent2="accent2" accent3="accent3" accent4="accent4" accent5="accent5" accent6="accent6" hlink="hlink" folHlink="folHlink"/>
  </p:clrMapOvr>
  <p:transition/>
</p:sld>
</file>

<file path=ppt/slides/slide78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17B2992F-9CF2-4A46-AFF2-8DF4B8EE2F33}"/>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5A25C00F-FEE0-499B-A201-794E159BC6D4}"/>
              </a:ext>
            </a:extLst>
          </p:cNvPr>
          <p:cNvGraphicFramePr>
            <a:graphicFrameLocks noGrp="1"/>
          </p:cNvGraphicFramePr>
          <p:nvPr>
            <p:extLst>
              <p:ext uri="{D42A27DB-BD31-4B8C-83A1-F6EECF244321}">
                <p14:modId xmlns:p14="http://schemas.microsoft.com/office/powerpoint/2010/main" val="1745955922"/>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Ô Toi, Roi de la paix</a:t>
                      </a:r>
                    </a:p>
                    <a:p>
                      <a:pPr algn="ctr" defTabSz="685800" fontAlgn="base">
                        <a:spcBef>
                          <a:spcPct val="0"/>
                        </a:spcBef>
                        <a:spcAft>
                          <a:spcPct val="0"/>
                        </a:spcAft>
                      </a:pPr>
                      <a:r>
                        <a:rPr lang="fr-FR" sz="2800" dirty="0">
                          <a:solidFill>
                            <a:srgbClr val="FFFFFF"/>
                          </a:solidFill>
                          <a:cs typeface="Arial" charset="0"/>
                        </a:rPr>
                        <a:t>Ta paix, donne-la nous</a:t>
                      </a:r>
                    </a:p>
                    <a:p>
                      <a:pPr algn="ctr" defTabSz="685800" fontAlgn="base">
                        <a:spcBef>
                          <a:spcPct val="0"/>
                        </a:spcBef>
                        <a:spcAft>
                          <a:spcPct val="0"/>
                        </a:spcAft>
                      </a:pPr>
                      <a:r>
                        <a:rPr lang="fr-FR" sz="2800" dirty="0">
                          <a:solidFill>
                            <a:srgbClr val="FFFFFF"/>
                          </a:solidFill>
                          <a:cs typeface="Arial" charset="0"/>
                        </a:rPr>
                        <a:t>Accorde-nous Ta paix</a:t>
                      </a:r>
                    </a:p>
                    <a:p>
                      <a:pPr algn="ctr" defTabSz="685800" fontAlgn="base">
                        <a:spcBef>
                          <a:spcPct val="0"/>
                        </a:spcBef>
                        <a:spcAft>
                          <a:spcPct val="0"/>
                        </a:spcAft>
                      </a:pPr>
                      <a:r>
                        <a:rPr lang="fr-FR" sz="2800" dirty="0">
                          <a:solidFill>
                            <a:srgbClr val="FFFFFF"/>
                          </a:solidFill>
                          <a:cs typeface="Arial" charset="0"/>
                        </a:rPr>
                        <a:t>Et remets nos péchés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يا ملك السلام أعطنا سلامك قرر لنا سلامك واغفر لنا خطايانا.</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Pouro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hir</a:t>
                      </a:r>
                      <a:r>
                        <a:rPr lang="fr-FR" sz="4000" dirty="0">
                          <a:solidFill>
                            <a:srgbClr val="FFFFFF"/>
                          </a:solidFill>
                          <a:latin typeface="Coptic1" pitchFamily="2" charset="0"/>
                          <a:cs typeface="Arial" charset="0"/>
                        </a:rPr>
                        <a:t>/n/: </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moi nan </a:t>
                      </a:r>
                      <a:r>
                        <a:rPr lang="fr-FR" sz="4000" dirty="0" err="1">
                          <a:solidFill>
                            <a:srgbClr val="FFFFFF"/>
                          </a:solidFill>
                          <a:latin typeface="Coptic1" pitchFamily="2" charset="0"/>
                          <a:cs typeface="Arial" charset="0"/>
                        </a:rPr>
                        <a:t>n~tekhir</a:t>
                      </a:r>
                      <a:r>
                        <a:rPr lang="fr-FR" sz="4000" dirty="0">
                          <a:solidFill>
                            <a:srgbClr val="FFFFFF"/>
                          </a:solidFill>
                          <a:latin typeface="Coptic1" pitchFamily="2" charset="0"/>
                          <a:cs typeface="Arial" charset="0"/>
                        </a:rPr>
                        <a:t>/n/:</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cemni</a:t>
                      </a:r>
                      <a:r>
                        <a:rPr lang="fr-FR" sz="4000" dirty="0">
                          <a:solidFill>
                            <a:srgbClr val="FFFFFF"/>
                          </a:solidFill>
                          <a:latin typeface="Coptic1" pitchFamily="2" charset="0"/>
                          <a:cs typeface="Arial" charset="0"/>
                        </a:rPr>
                        <a:t> nan </a:t>
                      </a:r>
                      <a:r>
                        <a:rPr lang="fr-FR" sz="4000" dirty="0" err="1">
                          <a:solidFill>
                            <a:srgbClr val="FFFFFF"/>
                          </a:solidFill>
                          <a:latin typeface="Coptic1" pitchFamily="2" charset="0"/>
                          <a:cs typeface="Arial" charset="0"/>
                        </a:rPr>
                        <a:t>n~tekhir</a:t>
                      </a:r>
                      <a:r>
                        <a:rPr lang="fr-FR" sz="4000" dirty="0">
                          <a:solidFill>
                            <a:srgbClr val="FFFFFF"/>
                          </a:solidFill>
                          <a:latin typeface="Coptic1" pitchFamily="2" charset="0"/>
                          <a:cs typeface="Arial" charset="0"/>
                        </a:rPr>
                        <a:t>/n/:</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,a </a:t>
                      </a:r>
                      <a:r>
                        <a:rPr lang="fr-FR" sz="4000" dirty="0" err="1">
                          <a:solidFill>
                            <a:srgbClr val="FFFFFF"/>
                          </a:solidFill>
                          <a:latin typeface="Coptic1" pitchFamily="2" charset="0"/>
                          <a:cs typeface="Arial" charset="0"/>
                        </a:rPr>
                        <a:t>nennobi</a:t>
                      </a:r>
                      <a:r>
                        <a:rPr lang="fr-FR" sz="4000" dirty="0">
                          <a:solidFill>
                            <a:srgbClr val="FFFFFF"/>
                          </a:solidFill>
                          <a:latin typeface="Coptic1" pitchFamily="2" charset="0"/>
                          <a:cs typeface="Arial" charset="0"/>
                        </a:rPr>
                        <a:t> nan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448056971"/>
      </p:ext>
    </p:extLst>
  </p:cSld>
  <p:clrMapOvr>
    <a:masterClrMapping/>
  </p:clrMapOvr>
  <p:transition/>
</p:sld>
</file>

<file path=ppt/slides/slide78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F8497B47-015A-433A-813D-F8F73D04471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D110FD6C-5601-4C43-97A9-4B3D25D2AFE8}"/>
              </a:ext>
            </a:extLst>
          </p:cNvPr>
          <p:cNvGraphicFramePr>
            <a:graphicFrameLocks noGrp="1"/>
          </p:cNvGraphicFramePr>
          <p:nvPr>
            <p:extLst>
              <p:ext uri="{D42A27DB-BD31-4B8C-83A1-F6EECF244321}">
                <p14:modId xmlns:p14="http://schemas.microsoft.com/office/powerpoint/2010/main" val="1462583717"/>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Et chasse les ennemis</a:t>
                      </a:r>
                    </a:p>
                    <a:p>
                      <a:pPr algn="ctr" defTabSz="685800" fontAlgn="base">
                        <a:spcBef>
                          <a:spcPct val="0"/>
                        </a:spcBef>
                        <a:spcAft>
                          <a:spcPct val="0"/>
                        </a:spcAft>
                      </a:pPr>
                      <a:r>
                        <a:rPr lang="fr-FR" sz="2800" dirty="0">
                          <a:solidFill>
                            <a:srgbClr val="FFFFFF"/>
                          </a:solidFill>
                          <a:cs typeface="Arial" charset="0"/>
                        </a:rPr>
                        <a:t>Les ennemis de l’Eglise</a:t>
                      </a:r>
                    </a:p>
                    <a:p>
                      <a:pPr algn="ctr" defTabSz="685800" fontAlgn="base">
                        <a:spcBef>
                          <a:spcPct val="0"/>
                        </a:spcBef>
                        <a:spcAft>
                          <a:spcPct val="0"/>
                        </a:spcAft>
                      </a:pPr>
                      <a:r>
                        <a:rPr lang="fr-FR" sz="2800" dirty="0">
                          <a:solidFill>
                            <a:srgbClr val="FFFFFF"/>
                          </a:solidFill>
                          <a:cs typeface="Arial" charset="0"/>
                        </a:rPr>
                        <a:t>Aussi fortifie-la</a:t>
                      </a:r>
                    </a:p>
                    <a:p>
                      <a:pPr algn="ctr" defTabSz="685800" fontAlgn="base">
                        <a:spcBef>
                          <a:spcPct val="0"/>
                        </a:spcBef>
                        <a:spcAft>
                          <a:spcPct val="0"/>
                        </a:spcAft>
                      </a:pPr>
                      <a:r>
                        <a:rPr lang="fr-FR" sz="2800" dirty="0">
                          <a:solidFill>
                            <a:srgbClr val="FFFFFF"/>
                          </a:solidFill>
                          <a:cs typeface="Arial" charset="0"/>
                        </a:rPr>
                        <a:t>Jamais, ne s’ébranlera</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فرق أعداء الكنيسة وحصنها فلا تتزعزع إلى الأبد.</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Jwr</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n~nijaji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ekkl</a:t>
                      </a:r>
                      <a:r>
                        <a:rPr lang="fr-FR" sz="4000" dirty="0">
                          <a:solidFill>
                            <a:srgbClr val="FFFFFF"/>
                          </a:solidFill>
                          <a:latin typeface="Coptic1" pitchFamily="2" charset="0"/>
                          <a:cs typeface="Arial" charset="0"/>
                        </a:rPr>
                        <a:t>/</a:t>
                      </a:r>
                      <a:r>
                        <a:rPr lang="fr-FR" sz="4000" dirty="0" err="1">
                          <a:solidFill>
                            <a:srgbClr val="FFFFFF"/>
                          </a:solidFill>
                          <a:latin typeface="Coptic1" pitchFamily="2" charset="0"/>
                          <a:cs typeface="Arial" charset="0"/>
                        </a:rPr>
                        <a:t>cia</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a~ricobt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e~roc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n~neckim</a:t>
                      </a:r>
                      <a:r>
                        <a:rPr lang="fr-FR" sz="4000" dirty="0">
                          <a:solidFill>
                            <a:srgbClr val="FFFFFF"/>
                          </a:solidFill>
                          <a:latin typeface="Coptic1" pitchFamily="2" charset="0"/>
                          <a:cs typeface="Arial" charset="0"/>
                        </a:rPr>
                        <a:t> sa </a:t>
                      </a:r>
                      <a:r>
                        <a:rPr lang="fr-FR" sz="4000" dirty="0" err="1">
                          <a:solidFill>
                            <a:srgbClr val="FFFFFF"/>
                          </a:solidFill>
                          <a:latin typeface="Coptic1" pitchFamily="2" charset="0"/>
                          <a:cs typeface="Arial" charset="0"/>
                        </a:rPr>
                        <a:t>e~neh</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446663665"/>
      </p:ext>
    </p:extLst>
  </p:cSld>
  <p:clrMapOvr>
    <a:masterClrMapping/>
  </p:clrMapOvr>
  <p:transition/>
</p:sld>
</file>

<file path=ppt/slides/slide78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D4B76412-F086-4805-9B97-1DAC80A09C5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72EF42B8-6F90-4506-B7BB-33717E0A2417}"/>
              </a:ext>
            </a:extLst>
          </p:cNvPr>
          <p:cNvGraphicFramePr>
            <a:graphicFrameLocks noGrp="1"/>
          </p:cNvGraphicFramePr>
          <p:nvPr>
            <p:extLst>
              <p:ext uri="{D42A27DB-BD31-4B8C-83A1-F6EECF244321}">
                <p14:modId xmlns:p14="http://schemas.microsoft.com/office/powerpoint/2010/main" val="2828848190"/>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Notre Dieu Emmanuel</a:t>
                      </a:r>
                    </a:p>
                    <a:p>
                      <a:pPr algn="ctr" defTabSz="685800" fontAlgn="base">
                        <a:spcBef>
                          <a:spcPct val="0"/>
                        </a:spcBef>
                        <a:spcAft>
                          <a:spcPct val="0"/>
                        </a:spcAft>
                      </a:pPr>
                      <a:r>
                        <a:rPr lang="fr-FR" sz="2800" dirty="0">
                          <a:solidFill>
                            <a:srgbClr val="FFFFFF"/>
                          </a:solidFill>
                          <a:cs typeface="Arial" charset="0"/>
                        </a:rPr>
                        <a:t>Est maintenant parmi nous</a:t>
                      </a:r>
                    </a:p>
                    <a:p>
                      <a:pPr algn="ctr" defTabSz="685800" fontAlgn="base">
                        <a:spcBef>
                          <a:spcPct val="0"/>
                        </a:spcBef>
                        <a:spcAft>
                          <a:spcPct val="0"/>
                        </a:spcAft>
                      </a:pPr>
                      <a:r>
                        <a:rPr lang="fr-FR" sz="2800" dirty="0">
                          <a:solidFill>
                            <a:srgbClr val="FFFFFF"/>
                          </a:solidFill>
                          <a:cs typeface="Arial" charset="0"/>
                        </a:rPr>
                        <a:t>Avec la gloire du Père</a:t>
                      </a:r>
                    </a:p>
                    <a:p>
                      <a:pPr algn="ctr" defTabSz="685800" fontAlgn="base">
                        <a:spcBef>
                          <a:spcPct val="0"/>
                        </a:spcBef>
                        <a:spcAft>
                          <a:spcPct val="0"/>
                        </a:spcAft>
                      </a:pPr>
                      <a:r>
                        <a:rPr lang="fr-FR" sz="2800" dirty="0">
                          <a:solidFill>
                            <a:srgbClr val="FFFFFF"/>
                          </a:solidFill>
                          <a:cs typeface="Arial" charset="0"/>
                        </a:rPr>
                        <a:t>Avec le Saint-Esprit</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err="1">
                          <a:solidFill>
                            <a:prstClr val="white"/>
                          </a:solidFill>
                          <a:latin typeface="Calibri"/>
                          <a:cs typeface="Arial" panose="020B0604020202020204" pitchFamily="34" charset="0"/>
                        </a:rPr>
                        <a:t>عمانوئيل</a:t>
                      </a:r>
                      <a:r>
                        <a:rPr lang="ar-AE" sz="3600" dirty="0">
                          <a:solidFill>
                            <a:prstClr val="white"/>
                          </a:solidFill>
                          <a:latin typeface="Calibri"/>
                          <a:cs typeface="Arial" panose="020B0604020202020204" pitchFamily="34" charset="0"/>
                        </a:rPr>
                        <a:t> إلهنا </a:t>
                      </a:r>
                      <a:r>
                        <a:rPr lang="ar-AE" sz="3600" dirty="0" err="1">
                          <a:solidFill>
                            <a:prstClr val="white"/>
                          </a:solidFill>
                          <a:latin typeface="Calibri"/>
                          <a:cs typeface="Arial" panose="020B0604020202020204" pitchFamily="34" charset="0"/>
                        </a:rPr>
                        <a:t>فى</a:t>
                      </a:r>
                      <a:r>
                        <a:rPr lang="ar-AE" sz="3600" dirty="0">
                          <a:solidFill>
                            <a:prstClr val="white"/>
                          </a:solidFill>
                          <a:latin typeface="Calibri"/>
                          <a:cs typeface="Arial" panose="020B0604020202020204" pitchFamily="34" charset="0"/>
                        </a:rPr>
                        <a:t> وسطنا الآن بمجد أبيه والروح القدس.</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Emmanou</a:t>
                      </a:r>
                      <a:r>
                        <a:rPr lang="fr-FR" sz="4000" dirty="0">
                          <a:solidFill>
                            <a:srgbClr val="FFFFFF"/>
                          </a:solidFill>
                          <a:latin typeface="Coptic1" pitchFamily="2" charset="0"/>
                          <a:cs typeface="Arial" charset="0"/>
                        </a:rPr>
                        <a:t>/l </a:t>
                      </a:r>
                      <a:r>
                        <a:rPr lang="fr-FR" sz="4000" dirty="0" err="1">
                          <a:solidFill>
                            <a:srgbClr val="FFFFFF"/>
                          </a:solidFill>
                          <a:latin typeface="Coptic1" pitchFamily="2" charset="0"/>
                          <a:cs typeface="Arial" charset="0"/>
                        </a:rPr>
                        <a:t>Pennou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tenm</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p~w~ou</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Pefiwt</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nem </a:t>
                      </a:r>
                      <a:r>
                        <a:rPr lang="fr-FR" sz="4000" dirty="0" err="1">
                          <a:solidFill>
                            <a:srgbClr val="FFFFFF"/>
                          </a:solidFill>
                          <a:latin typeface="Coptic1" pitchFamily="2" charset="0"/>
                          <a:cs typeface="Arial" charset="0"/>
                        </a:rPr>
                        <a:t>Pip#n#a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e#y#u</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786365622"/>
      </p:ext>
    </p:extLst>
  </p:cSld>
  <p:clrMapOvr>
    <a:masterClrMapping/>
  </p:clrMapOvr>
  <p:transition/>
</p:sld>
</file>

<file path=ppt/slides/slide78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F2958B1B-854A-4251-855B-DF36D65FBECA}"/>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4F9732E0-C671-4813-B496-C108B026F58A}"/>
              </a:ext>
            </a:extLst>
          </p:cNvPr>
          <p:cNvGraphicFramePr>
            <a:graphicFrameLocks noGrp="1"/>
          </p:cNvGraphicFramePr>
          <p:nvPr>
            <p:extLst>
              <p:ext uri="{D42A27DB-BD31-4B8C-83A1-F6EECF244321}">
                <p14:modId xmlns:p14="http://schemas.microsoft.com/office/powerpoint/2010/main" val="34834558"/>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Qu’Il nous bénisse tous</a:t>
                      </a:r>
                    </a:p>
                    <a:p>
                      <a:pPr algn="ctr" defTabSz="685800" fontAlgn="base">
                        <a:spcBef>
                          <a:spcPct val="0"/>
                        </a:spcBef>
                        <a:spcAft>
                          <a:spcPct val="0"/>
                        </a:spcAft>
                      </a:pPr>
                      <a:r>
                        <a:rPr lang="fr-FR" sz="2800" dirty="0">
                          <a:solidFill>
                            <a:srgbClr val="FFFFFF"/>
                          </a:solidFill>
                          <a:cs typeface="Arial" charset="0"/>
                        </a:rPr>
                        <a:t>Et purifie nos cœurs</a:t>
                      </a:r>
                    </a:p>
                    <a:p>
                      <a:pPr algn="ctr" defTabSz="685800" fontAlgn="base">
                        <a:spcBef>
                          <a:spcPct val="0"/>
                        </a:spcBef>
                        <a:spcAft>
                          <a:spcPct val="0"/>
                        </a:spcAft>
                      </a:pPr>
                      <a:r>
                        <a:rPr lang="fr-FR" sz="2800" dirty="0">
                          <a:solidFill>
                            <a:srgbClr val="FFFFFF"/>
                          </a:solidFill>
                          <a:cs typeface="Arial" charset="0"/>
                        </a:rPr>
                        <a:t>Guérisse les maladies</a:t>
                      </a:r>
                    </a:p>
                    <a:p>
                      <a:pPr algn="ctr" defTabSz="685800" fontAlgn="base">
                        <a:spcBef>
                          <a:spcPct val="0"/>
                        </a:spcBef>
                        <a:spcAft>
                          <a:spcPct val="0"/>
                        </a:spcAft>
                      </a:pPr>
                      <a:r>
                        <a:rPr lang="fr-FR" sz="2800" dirty="0">
                          <a:solidFill>
                            <a:srgbClr val="FFFFFF"/>
                          </a:solidFill>
                          <a:cs typeface="Arial" charset="0"/>
                        </a:rPr>
                        <a:t>De nos âmes et nos corps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ليباركنا كلنا ويطهر قلوبنا ويشفى أمراض نفوسنا وأجسادنا.</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Ntefc~mou</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e~ron</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ren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n~teftoubo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n~nenh</a:t>
                      </a:r>
                      <a:r>
                        <a:rPr lang="fr-FR" sz="4000" dirty="0">
                          <a:solidFill>
                            <a:srgbClr val="FFFFFF"/>
                          </a:solidFill>
                          <a:latin typeface="Coptic1" pitchFamily="2" charset="0"/>
                          <a:cs typeface="Arial" charset="0"/>
                        </a:rPr>
                        <a:t>/t: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n~teftal</a:t>
                      </a:r>
                      <a:r>
                        <a:rPr lang="fr-FR" sz="4000" dirty="0">
                          <a:solidFill>
                            <a:srgbClr val="FFFFFF"/>
                          </a:solidFill>
                          <a:latin typeface="Coptic1" pitchFamily="2" charset="0"/>
                          <a:cs typeface="Arial" charset="0"/>
                        </a:rPr>
                        <a:t>[o </a:t>
                      </a:r>
                      <a:r>
                        <a:rPr lang="fr-FR" sz="4000" dirty="0" err="1">
                          <a:solidFill>
                            <a:srgbClr val="FFFFFF"/>
                          </a:solidFill>
                          <a:latin typeface="Coptic1" pitchFamily="2" charset="0"/>
                          <a:cs typeface="Arial" charset="0"/>
                        </a:rPr>
                        <a:t>n~niswni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nen'u</a:t>
                      </a:r>
                      <a:r>
                        <a:rPr lang="fr-FR" sz="4000" dirty="0">
                          <a:solidFill>
                            <a:srgbClr val="FFFFFF"/>
                          </a:solidFill>
                          <a:latin typeface="Coptic1" pitchFamily="2" charset="0"/>
                          <a:cs typeface="Arial" charset="0"/>
                        </a:rPr>
                        <a:t>,/ nem </a:t>
                      </a:r>
                      <a:r>
                        <a:rPr lang="fr-FR" sz="4000" dirty="0" err="1">
                          <a:solidFill>
                            <a:srgbClr val="FFFFFF"/>
                          </a:solidFill>
                          <a:latin typeface="Coptic1" pitchFamily="2" charset="0"/>
                          <a:cs typeface="Arial" charset="0"/>
                        </a:rPr>
                        <a:t>nencwma</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018058104"/>
      </p:ext>
    </p:extLst>
  </p:cSld>
  <p:clrMapOvr>
    <a:masterClrMapping/>
  </p:clrMapOvr>
  <p:transition/>
</p:sld>
</file>

<file path=ppt/slides/slide78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D39E20FC-6160-4A20-869A-47ABC7898631}"/>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CD2A6E4D-A91C-4134-8E19-E8DF8C61D424}"/>
              </a:ext>
            </a:extLst>
          </p:cNvPr>
          <p:cNvGraphicFramePr>
            <a:graphicFrameLocks noGrp="1"/>
          </p:cNvGraphicFramePr>
          <p:nvPr>
            <p:extLst>
              <p:ext uri="{D42A27DB-BD31-4B8C-83A1-F6EECF244321}">
                <p14:modId xmlns:p14="http://schemas.microsoft.com/office/powerpoint/2010/main" val="199977259"/>
              </p:ext>
            </p:extLst>
          </p:nvPr>
        </p:nvGraphicFramePr>
        <p:xfrm>
          <a:off x="0" y="109572"/>
          <a:ext cx="9144000" cy="442432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endParaRPr lang="fr-FR" sz="2800" dirty="0">
                        <a:solidFill>
                          <a:srgbClr val="FFFFFF"/>
                        </a:solidFill>
                        <a:cs typeface="Arial" charset="0"/>
                      </a:endParaRP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4000" dirty="0">
                        <a:solidFill>
                          <a:srgbClr val="FFFFFF"/>
                        </a:solidFill>
                        <a:latin typeface="Coptic1" pitchFamily="2" charset="0"/>
                        <a:cs typeface="Arial" charset="0"/>
                      </a:endParaRP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graphicFrame>
        <p:nvGraphicFramePr>
          <p:cNvPr id="10" name="Tableau 2">
            <a:extLst>
              <a:ext uri="{FF2B5EF4-FFF2-40B4-BE49-F238E27FC236}">
                <a16:creationId xmlns:a16="http://schemas.microsoft.com/office/drawing/2014/main" id="{64B95769-550F-4C74-83FA-0F78FC8B25AF}"/>
              </a:ext>
            </a:extLst>
          </p:cNvPr>
          <p:cNvGraphicFramePr>
            <a:graphicFrameLocks noGrp="1"/>
          </p:cNvGraphicFramePr>
          <p:nvPr>
            <p:extLst>
              <p:ext uri="{D42A27DB-BD31-4B8C-83A1-F6EECF244321}">
                <p14:modId xmlns:p14="http://schemas.microsoft.com/office/powerpoint/2010/main" val="3541658922"/>
              </p:ext>
            </p:extLst>
          </p:nvPr>
        </p:nvGraphicFramePr>
        <p:xfrm>
          <a:off x="0" y="109572"/>
          <a:ext cx="9144000" cy="4815840"/>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78526">
                <a:tc>
                  <a:txBody>
                    <a:bodyPr/>
                    <a:lstStyle/>
                    <a:p>
                      <a:pPr algn="ctr" defTabSz="685800" fontAlgn="base">
                        <a:spcBef>
                          <a:spcPct val="0"/>
                        </a:spcBef>
                        <a:spcAft>
                          <a:spcPct val="0"/>
                        </a:spcAft>
                      </a:pPr>
                      <a:r>
                        <a:rPr lang="fr-FR" sz="2800" dirty="0">
                          <a:solidFill>
                            <a:srgbClr val="FFFFFF"/>
                          </a:solidFill>
                          <a:cs typeface="Arial" charset="0"/>
                        </a:rPr>
                        <a:t>Nous T'adorons ô Christ, </a:t>
                      </a:r>
                    </a:p>
                    <a:p>
                      <a:pPr algn="ctr" defTabSz="685800" fontAlgn="base">
                        <a:spcBef>
                          <a:spcPct val="0"/>
                        </a:spcBef>
                        <a:spcAft>
                          <a:spcPct val="0"/>
                        </a:spcAft>
                      </a:pPr>
                      <a:r>
                        <a:rPr lang="fr-FR" sz="2800" dirty="0">
                          <a:solidFill>
                            <a:srgbClr val="FFFFFF"/>
                          </a:solidFill>
                          <a:cs typeface="Arial" charset="0"/>
                        </a:rPr>
                        <a:t>avec Ton Père très bon </a:t>
                      </a:r>
                    </a:p>
                    <a:p>
                      <a:pPr algn="ctr" defTabSz="685800" fontAlgn="base">
                        <a:spcBef>
                          <a:spcPct val="0"/>
                        </a:spcBef>
                        <a:spcAft>
                          <a:spcPct val="0"/>
                        </a:spcAft>
                      </a:pPr>
                      <a:r>
                        <a:rPr lang="fr-FR" sz="2800" dirty="0">
                          <a:solidFill>
                            <a:srgbClr val="FFFFFF"/>
                          </a:solidFill>
                          <a:cs typeface="Arial" charset="0"/>
                        </a:rPr>
                        <a:t>avec le Saint-Esprit, </a:t>
                      </a:r>
                    </a:p>
                    <a:p>
                      <a:pPr algn="ctr" defTabSz="685800" fontAlgn="base">
                        <a:spcBef>
                          <a:spcPct val="0"/>
                        </a:spcBef>
                        <a:spcAft>
                          <a:spcPct val="0"/>
                        </a:spcAft>
                      </a:pPr>
                      <a:r>
                        <a:rPr lang="fr-FR" sz="2800" dirty="0">
                          <a:solidFill>
                            <a:srgbClr val="FFFFFF"/>
                          </a:solidFill>
                          <a:cs typeface="Arial" charset="0"/>
                        </a:rPr>
                        <a:t>car Tu (vins / ressuscita) et nous sauvas.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نسجد لك أيها المسيح مع أبيك الصالح والروح القدس لأنك </a:t>
                      </a:r>
                      <a:r>
                        <a:rPr lang="fr-FR" sz="3600" dirty="0">
                          <a:solidFill>
                            <a:prstClr val="white"/>
                          </a:solidFill>
                          <a:latin typeface="Calibri"/>
                        </a:rPr>
                        <a:t>)</a:t>
                      </a:r>
                      <a:r>
                        <a:rPr lang="ar-AE" sz="3600" dirty="0">
                          <a:solidFill>
                            <a:prstClr val="white"/>
                          </a:solidFill>
                          <a:latin typeface="Calibri"/>
                          <a:cs typeface="Arial" panose="020B0604020202020204" pitchFamily="34" charset="0"/>
                        </a:rPr>
                        <a:t>أتيت </a:t>
                      </a:r>
                      <a:r>
                        <a:rPr lang="fr-FR" sz="3600" dirty="0">
                          <a:solidFill>
                            <a:prstClr val="white"/>
                          </a:solidFill>
                          <a:latin typeface="Calibri"/>
                        </a:rPr>
                        <a:t> /</a:t>
                      </a:r>
                      <a:r>
                        <a:rPr lang="ar-AE" sz="3600" dirty="0">
                          <a:solidFill>
                            <a:prstClr val="white"/>
                          </a:solidFill>
                          <a:latin typeface="Calibri"/>
                          <a:cs typeface="Arial" panose="020B0604020202020204" pitchFamily="34" charset="0"/>
                        </a:rPr>
                        <a:t>قمت</a:t>
                      </a:r>
                      <a:r>
                        <a:rPr lang="fr-FR" sz="3600" dirty="0">
                          <a:solidFill>
                            <a:prstClr val="white"/>
                          </a:solidFill>
                          <a:latin typeface="Calibri"/>
                        </a:rPr>
                        <a:t>(</a:t>
                      </a:r>
                      <a:r>
                        <a:rPr lang="ar-AE" sz="3600" dirty="0">
                          <a:solidFill>
                            <a:prstClr val="white"/>
                          </a:solidFill>
                          <a:latin typeface="Calibri"/>
                          <a:cs typeface="Arial" panose="020B0604020202020204" pitchFamily="34" charset="0"/>
                        </a:rPr>
                        <a:t> وخلصتنا.</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410902">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Tenouwst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m~mok</a:t>
                      </a:r>
                      <a:r>
                        <a:rPr lang="fr-FR" sz="4000" dirty="0">
                          <a:solidFill>
                            <a:srgbClr val="FFFFFF"/>
                          </a:solidFill>
                          <a:latin typeface="Coptic1" pitchFamily="2" charset="0"/>
                          <a:cs typeface="Arial" charset="0"/>
                        </a:rPr>
                        <a:t> w~ </a:t>
                      </a:r>
                      <a:r>
                        <a:rPr lang="fr-FR" sz="4000" dirty="0" err="1">
                          <a:solidFill>
                            <a:srgbClr val="FFFFFF"/>
                          </a:solidFill>
                          <a:latin typeface="Coptic1" pitchFamily="2" charset="0"/>
                          <a:cs typeface="Arial" charset="0"/>
                        </a:rPr>
                        <a:t>P,#c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nem </a:t>
                      </a:r>
                      <a:r>
                        <a:rPr lang="fr-FR" sz="4000" dirty="0" err="1">
                          <a:solidFill>
                            <a:srgbClr val="FFFFFF"/>
                          </a:solidFill>
                          <a:latin typeface="Coptic1" pitchFamily="2" charset="0"/>
                          <a:cs typeface="Arial" charset="0"/>
                        </a:rPr>
                        <a:t>Pekiwt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n~a~gayoc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nem </a:t>
                      </a:r>
                      <a:r>
                        <a:rPr lang="fr-FR" sz="4000" dirty="0" err="1">
                          <a:solidFill>
                            <a:srgbClr val="FFFFFF"/>
                          </a:solidFill>
                          <a:latin typeface="Coptic1" pitchFamily="2" charset="0"/>
                          <a:cs typeface="Arial" charset="0"/>
                        </a:rPr>
                        <a:t>Pip#n#a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e#y#u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aki</a:t>
                      </a:r>
                      <a:r>
                        <a:rPr lang="fr-FR" sz="4000" dirty="0">
                          <a:solidFill>
                            <a:srgbClr val="FFFFFF"/>
                          </a:solidFill>
                          <a:latin typeface="Coptic1" pitchFamily="2" charset="0"/>
                          <a:cs typeface="Arial" charset="0"/>
                        </a:rPr>
                        <a:t>~</a:t>
                      </a:r>
                      <a:r>
                        <a:rPr lang="fr-FR" sz="4000" dirty="0">
                          <a:solidFill>
                            <a:srgbClr val="FFFFFF"/>
                          </a:solidFill>
                          <a:latin typeface="Arial" panose="020B0604020202020204" pitchFamily="34" charset="0"/>
                          <a:cs typeface="Arial" panose="020B0604020202020204" pitchFamily="34" charset="0"/>
                        </a:rPr>
                        <a:t>/</a:t>
                      </a:r>
                      <a:r>
                        <a:rPr lang="fr-FR" sz="4000" dirty="0" err="1">
                          <a:solidFill>
                            <a:srgbClr val="FFFFFF"/>
                          </a:solidFill>
                          <a:latin typeface="Coptic1" pitchFamily="2" charset="0"/>
                          <a:cs typeface="Arial" charset="0"/>
                        </a:rPr>
                        <a:t>aktwnk</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akcw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m~mon</a:t>
                      </a:r>
                      <a:endParaRPr lang="fr-FR" sz="4000" dirty="0">
                        <a:solidFill>
                          <a:srgbClr val="FFFFFF"/>
                        </a:solidFill>
                        <a:latin typeface="Coptic1" pitchFamily="2" charset="0"/>
                        <a:cs typeface="Arial" charset="0"/>
                      </a:endParaRP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
        <p:nvSpPr>
          <p:cNvPr id="11" name="AutoShape 36">
            <a:hlinkClick r:id="rId3" action="ppaction://hlinksldjump" highlightClick="1"/>
            <a:extLst>
              <a:ext uri="{FF2B5EF4-FFF2-40B4-BE49-F238E27FC236}">
                <a16:creationId xmlns:a16="http://schemas.microsoft.com/office/drawing/2014/main" id="{D5C675EB-A072-4420-B339-AFB14E72024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789741015"/>
      </p:ext>
    </p:extLst>
  </p:cSld>
  <p:clrMapOvr>
    <a:masterClrMapping/>
  </p:clrMapOvr>
  <p:transition/>
</p:sld>
</file>

<file path=ppt/slides/slide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1981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72877287"/>
      </p:ext>
    </p:extLst>
  </p:cSld>
  <p:clrMapOvr>
    <a:masterClrMapping/>
  </p:clrMapOvr>
  <p:transition/>
</p:sld>
</file>

<file path=ppt/slides/slide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8290" name="Group 2"/>
          <p:cNvGraphicFramePr>
            <a:graphicFrameLocks noGrp="1"/>
          </p:cNvGraphicFramePr>
          <p:nvPr>
            <p:ph sz="half" idx="1"/>
            <p:extLst>
              <p:ext uri="{D42A27DB-BD31-4B8C-83A1-F6EECF244321}">
                <p14:modId xmlns:p14="http://schemas.microsoft.com/office/powerpoint/2010/main" val="4274945786"/>
              </p:ext>
            </p:extLst>
          </p:nvPr>
        </p:nvGraphicFramePr>
        <p:xfrm>
          <a:off x="0" y="535686"/>
          <a:ext cx="9144000" cy="4619244"/>
        </p:xfrm>
        <a:graphic>
          <a:graphicData uri="http://schemas.openxmlformats.org/drawingml/2006/table">
            <a:tbl>
              <a:tblPr/>
              <a:tblGrid>
                <a:gridCol w="345781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gridCol w="2305210">
                  <a:extLst>
                    <a:ext uri="{9D8B030D-6E8A-4147-A177-3AD203B41FA5}">
                      <a16:colId xmlns:a16="http://schemas.microsoft.com/office/drawing/2014/main" val="20002"/>
                    </a:ext>
                  </a:extLst>
                </a:gridCol>
              </a:tblGrid>
              <a:tr h="40576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1800" b="0" i="0" u="sng" strike="noStrike" cap="none" normalizeH="0" baseline="0" dirty="0" err="1">
                          <a:ln>
                            <a:noFill/>
                          </a:ln>
                          <a:solidFill>
                            <a:srgbClr val="FF9900"/>
                          </a:solidFill>
                          <a:effectLst/>
                          <a:latin typeface="Coptic1" pitchFamily="2" charset="0"/>
                          <a:cs typeface="Arial" pitchFamily="34" charset="0"/>
                        </a:rPr>
                        <a:t>Piou</a:t>
                      </a:r>
                      <a:r>
                        <a:rPr kumimoji="0" lang="en-US" sz="18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a:ln>
                            <a:noFill/>
                          </a:ln>
                          <a:solidFill>
                            <a:schemeClr val="tx1"/>
                          </a:solidFill>
                          <a:effectLst/>
                          <a:latin typeface="Coptic1" pitchFamily="2" charset="0"/>
                          <a:cs typeface="Arial" pitchFamily="34" charset="0"/>
                        </a:rPr>
                        <a:t>Palin on </a:t>
                      </a:r>
                      <a:r>
                        <a:rPr kumimoji="0" lang="en-US" sz="2300" b="0" i="0" u="none" strike="noStrike" cap="none" normalizeH="0" baseline="0" dirty="0" err="1">
                          <a:ln>
                            <a:noFill/>
                          </a:ln>
                          <a:solidFill>
                            <a:schemeClr val="tx1"/>
                          </a:solidFill>
                          <a:effectLst/>
                          <a:latin typeface="Coptic1" pitchFamily="2" charset="0"/>
                          <a:cs typeface="Arial" pitchFamily="34" charset="0"/>
                        </a:rPr>
                        <a:t>maren</a:t>
                      </a:r>
                      <a:r>
                        <a:rPr kumimoji="0" lang="en-US" sz="2300" b="0" i="0" u="none" strike="noStrike" cap="none" normalizeH="0" baseline="0" dirty="0">
                          <a:ln>
                            <a:noFill/>
                          </a:ln>
                          <a:solidFill>
                            <a:schemeClr val="tx1"/>
                          </a:solidFill>
                          <a:effectLst/>
                          <a:latin typeface="Coptic1" pitchFamily="2" charset="0"/>
                          <a:cs typeface="Arial" pitchFamily="34" charset="0"/>
                        </a:rPr>
                        <a:t>]ho e~ </a:t>
                      </a:r>
                      <a:r>
                        <a:rPr kumimoji="0" lang="en-US" sz="2300" b="0" i="0" u="none" strike="noStrike" cap="none" normalizeH="0" baseline="0" dirty="0" err="1">
                          <a:ln>
                            <a:noFill/>
                          </a:ln>
                          <a:solidFill>
                            <a:schemeClr val="tx1"/>
                          </a:solidFill>
                          <a:effectLst/>
                          <a:latin typeface="Coptic1" pitchFamily="2" charset="0"/>
                          <a:cs typeface="Arial" pitchFamily="34" charset="0"/>
                        </a:rPr>
                        <a:t>Vnou</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pipantokratwr</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viwt</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m~Pen</a:t>
                      </a:r>
                      <a:r>
                        <a:rPr kumimoji="0" lang="en-US" sz="2300" b="0" i="0" u="none" strike="noStrike" cap="none" normalizeH="0" baseline="0" dirty="0">
                          <a:ln>
                            <a:noFill/>
                          </a:ln>
                          <a:solidFill>
                            <a:schemeClr val="tx1"/>
                          </a:solidFill>
                          <a:effectLst/>
                          <a:latin typeface="Coptic1" pitchFamily="2" charset="0"/>
                          <a:cs typeface="Arial" pitchFamily="34" charset="0"/>
                        </a:rPr>
                        <a:t>[</a:t>
                      </a:r>
                      <a:r>
                        <a:rPr kumimoji="0" lang="en-US" sz="2300" b="0" i="0" u="none" strike="noStrike" cap="none" normalizeH="0" baseline="0" dirty="0" err="1">
                          <a:ln>
                            <a:noFill/>
                          </a:ln>
                          <a:solidFill>
                            <a:schemeClr val="tx1"/>
                          </a:solidFill>
                          <a:effectLst/>
                          <a:latin typeface="Coptic1" pitchFamily="2" charset="0"/>
                          <a:cs typeface="Arial" pitchFamily="34" charset="0"/>
                        </a:rPr>
                        <a:t>oic</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ouoh</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pennou</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ouoh</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Pencwt</a:t>
                      </a:r>
                      <a:r>
                        <a:rPr kumimoji="0" lang="en-US" sz="2300" b="0" i="0" u="none" strike="noStrike" cap="none" normalizeH="0" baseline="0" dirty="0">
                          <a:ln>
                            <a:noFill/>
                          </a:ln>
                          <a:solidFill>
                            <a:schemeClr val="tx1"/>
                          </a:solidFill>
                          <a:effectLst/>
                          <a:latin typeface="Coptic1" pitchFamily="2" charset="0"/>
                          <a:cs typeface="Arial" pitchFamily="34" charset="0"/>
                        </a:rPr>
                        <a:t>/r I/</a:t>
                      </a:r>
                      <a:r>
                        <a:rPr kumimoji="0" lang="en-US" sz="2300" b="0" i="0" u="none" strike="noStrike" cap="none" normalizeH="0" baseline="0" dirty="0" err="1">
                          <a:ln>
                            <a:noFill/>
                          </a:ln>
                          <a:solidFill>
                            <a:schemeClr val="tx1"/>
                          </a:solidFill>
                          <a:effectLst/>
                          <a:latin typeface="Coptic1" pitchFamily="2" charset="0"/>
                          <a:cs typeface="Arial" pitchFamily="34" charset="0"/>
                        </a:rPr>
                        <a:t>couc</a:t>
                      </a:r>
                      <a:r>
                        <a:rPr kumimoji="0" lang="en-US" sz="2300" b="0" i="0" u="none" strike="noStrike" cap="none" normalizeH="0" baseline="0" dirty="0">
                          <a:ln>
                            <a:noFill/>
                          </a:ln>
                          <a:solidFill>
                            <a:schemeClr val="tx1"/>
                          </a:solidFill>
                          <a:effectLst/>
                          <a:latin typeface="Coptic1" pitchFamily="2" charset="0"/>
                          <a:cs typeface="Arial" pitchFamily="34" charset="0"/>
                        </a:rPr>
                        <a:t> Pi,~</a:t>
                      </a:r>
                      <a:r>
                        <a:rPr kumimoji="0" lang="en-US" sz="2300" b="0" i="0" u="none" strike="noStrike" cap="none" normalizeH="0" baseline="0" dirty="0" err="1">
                          <a:ln>
                            <a:noFill/>
                          </a:ln>
                          <a:solidFill>
                            <a:schemeClr val="tx1"/>
                          </a:solidFill>
                          <a:effectLst/>
                          <a:latin typeface="Coptic1" pitchFamily="2" charset="0"/>
                          <a:cs typeface="Arial" pitchFamily="34" charset="0"/>
                        </a:rPr>
                        <a:t>rictoc</a:t>
                      </a:r>
                      <a:r>
                        <a:rPr kumimoji="0" lang="en-US" sz="2300" b="0" i="0" u="none" strike="noStrike" cap="none" normalizeH="0" baseline="0" dirty="0">
                          <a:ln>
                            <a:noFill/>
                          </a:ln>
                          <a:solidFill>
                            <a:schemeClr val="tx1"/>
                          </a:solidFill>
                          <a:effectLst/>
                          <a:latin typeface="Coptic1" pitchFamily="2" charset="0"/>
                          <a:cs typeface="Arial" pitchFamily="34" charset="0"/>
                        </a:rPr>
                        <a:t>.  Ten]ho </a:t>
                      </a:r>
                      <a:r>
                        <a:rPr kumimoji="0" lang="en-US" sz="2300" b="0" i="0" u="none" strike="noStrike" cap="none" normalizeH="0" baseline="0" dirty="0" err="1">
                          <a:ln>
                            <a:noFill/>
                          </a:ln>
                          <a:solidFill>
                            <a:schemeClr val="tx1"/>
                          </a:solidFill>
                          <a:effectLst/>
                          <a:latin typeface="Coptic1" pitchFamily="2" charset="0"/>
                          <a:cs typeface="Arial" pitchFamily="34" charset="0"/>
                        </a:rPr>
                        <a:t>ouoh</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tentwbh</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n~tekmeta~gayoc</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pimairwmi</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Ari~v~meui</a:t>
                      </a:r>
                      <a:r>
                        <a:rPr kumimoji="0" lang="en-US" sz="2300" b="0" i="0" u="none" strike="noStrike" cap="none" normalizeH="0" baseline="0" dirty="0">
                          <a:ln>
                            <a:noFill/>
                          </a:ln>
                          <a:solidFill>
                            <a:schemeClr val="tx1"/>
                          </a:solidFill>
                          <a:effectLst/>
                          <a:latin typeface="Coptic1" pitchFamily="2" charset="0"/>
                          <a:cs typeface="Arial" pitchFamily="34" charset="0"/>
                        </a:rPr>
                        <a:t>~ P[</a:t>
                      </a:r>
                      <a:r>
                        <a:rPr kumimoji="0" lang="en-US" sz="2300" b="0" i="0" u="none" strike="noStrike" cap="none" normalizeH="0" baseline="0" dirty="0" err="1">
                          <a:ln>
                            <a:noFill/>
                          </a:ln>
                          <a:solidFill>
                            <a:schemeClr val="tx1"/>
                          </a:solidFill>
                          <a:effectLst/>
                          <a:latin typeface="Coptic1" pitchFamily="2" charset="0"/>
                          <a:cs typeface="Arial" pitchFamily="34" charset="0"/>
                        </a:rPr>
                        <a:t>oic</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n~nenio</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nem</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nenc~n</a:t>
                      </a:r>
                      <a:r>
                        <a:rPr kumimoji="0" lang="en-US" sz="2300" b="0" i="0" u="none" strike="noStrike" cap="none" normalizeH="0" baseline="0" dirty="0">
                          <a:ln>
                            <a:noFill/>
                          </a:ln>
                          <a:solidFill>
                            <a:schemeClr val="tx1"/>
                          </a:solidFill>
                          <a:effectLst/>
                          <a:latin typeface="Coptic1" pitchFamily="2" charset="0"/>
                          <a:cs typeface="Arial" pitchFamily="34" charset="0"/>
                        </a:rPr>
                        <a:t>/</a:t>
                      </a:r>
                      <a:r>
                        <a:rPr kumimoji="0" lang="en-US" sz="2300" b="0" i="0" u="none" strike="noStrike" cap="none" normalizeH="0" baseline="0" dirty="0" err="1">
                          <a:ln>
                            <a:noFill/>
                          </a:ln>
                          <a:solidFill>
                            <a:schemeClr val="tx1"/>
                          </a:solidFill>
                          <a:effectLst/>
                          <a:latin typeface="Coptic1" pitchFamily="2" charset="0"/>
                          <a:cs typeface="Arial" pitchFamily="34" charset="0"/>
                        </a:rPr>
                        <a:t>ou</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e~tause</a:t>
                      </a:r>
                      <a:r>
                        <a:rPr kumimoji="0" lang="en-US" sz="2300" b="0" i="0" u="none" strike="noStrike" cap="none" normalizeH="0" baseline="0" dirty="0">
                          <a:ln>
                            <a:noFill/>
                          </a:ln>
                          <a:solidFill>
                            <a:schemeClr val="tx1"/>
                          </a:solidFill>
                          <a:effectLst/>
                          <a:latin typeface="Coptic1" pitchFamily="2" charset="0"/>
                          <a:cs typeface="Arial" pitchFamily="34" charset="0"/>
                        </a:rPr>
                        <a:t> e~ </a:t>
                      </a:r>
                      <a:r>
                        <a:rPr kumimoji="0" lang="en-US" sz="2300" b="0" i="0" u="none" strike="noStrike" cap="none" normalizeH="0" baseline="0" dirty="0" err="1">
                          <a:ln>
                            <a:noFill/>
                          </a:ln>
                          <a:solidFill>
                            <a:schemeClr val="tx1"/>
                          </a:solidFill>
                          <a:effectLst/>
                          <a:latin typeface="Coptic1" pitchFamily="2" charset="0"/>
                          <a:cs typeface="Arial" pitchFamily="34" charset="0"/>
                        </a:rPr>
                        <a:t>p~semmo</a:t>
                      </a:r>
                      <a:r>
                        <a:rPr kumimoji="0" lang="en-US" sz="2300" b="0" i="0" u="none" strike="noStrike" cap="none" normalizeH="0" baseline="0" dirty="0">
                          <a:ln>
                            <a:noFill/>
                          </a:ln>
                          <a:solidFill>
                            <a:schemeClr val="tx1"/>
                          </a:solidFill>
                          <a:effectLst/>
                          <a:latin typeface="Coptic1" pitchFamily="2" charset="0"/>
                          <a:cs typeface="Arial" pitchFamily="34"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en-US" sz="2000" b="0" i="0" u="none" strike="noStrike" cap="none" normalizeH="0" baseline="0" dirty="0">
                          <a:ln>
                            <a:noFill/>
                          </a:ln>
                          <a:solidFill>
                            <a:schemeClr val="tx1"/>
                          </a:solidFill>
                          <a:effectLst/>
                          <a:latin typeface="Arial" charset="0"/>
                          <a:cs typeface="Arial" pitchFamily="34"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pitchFamily="34" charset="0"/>
                        </a:rPr>
                        <a:t>De </a:t>
                      </a:r>
                      <a:r>
                        <a:rPr kumimoji="0" lang="en-US" sz="2400" b="0" i="0" u="none" strike="noStrike" cap="none" normalizeH="0" baseline="0" dirty="0" err="1">
                          <a:ln>
                            <a:noFill/>
                          </a:ln>
                          <a:solidFill>
                            <a:schemeClr val="tx1"/>
                          </a:solidFill>
                          <a:effectLst/>
                          <a:latin typeface="Arial" charset="0"/>
                          <a:cs typeface="Arial" pitchFamily="34" charset="0"/>
                        </a:rPr>
                        <a:t>même</a:t>
                      </a:r>
                      <a:r>
                        <a:rPr kumimoji="0" lang="en-US" sz="2400" b="0" i="0" u="none" strike="noStrike" cap="none" normalizeH="0" baseline="0" dirty="0">
                          <a:ln>
                            <a:noFill/>
                          </a:ln>
                          <a:solidFill>
                            <a:schemeClr val="tx1"/>
                          </a:solidFill>
                          <a:effectLst/>
                          <a:latin typeface="Arial" charset="0"/>
                          <a:cs typeface="Arial" pitchFamily="34" charset="0"/>
                        </a:rPr>
                        <a:t> nous </a:t>
                      </a:r>
                      <a:r>
                        <a:rPr kumimoji="0" lang="en-US" sz="2400" b="0" i="0" u="none" strike="noStrike" cap="none" normalizeH="0" baseline="0" dirty="0" err="1">
                          <a:ln>
                            <a:noFill/>
                          </a:ln>
                          <a:solidFill>
                            <a:schemeClr val="tx1"/>
                          </a:solidFill>
                          <a:effectLst/>
                          <a:latin typeface="Arial" charset="0"/>
                          <a:cs typeface="Arial" pitchFamily="34" charset="0"/>
                        </a:rPr>
                        <a:t>demandons</a:t>
                      </a:r>
                      <a:r>
                        <a:rPr kumimoji="0" lang="en-US" sz="2400" b="0" i="0" u="none" strike="noStrike" cap="none" normalizeH="0" baseline="0" dirty="0">
                          <a:ln>
                            <a:noFill/>
                          </a:ln>
                          <a:solidFill>
                            <a:schemeClr val="tx1"/>
                          </a:solidFill>
                          <a:effectLst/>
                          <a:latin typeface="Arial" charset="0"/>
                          <a:cs typeface="Arial" pitchFamily="34" charset="0"/>
                        </a:rPr>
                        <a:t> à </a:t>
                      </a:r>
                      <a:r>
                        <a:rPr kumimoji="0" lang="en-US" sz="2400" b="0" i="0" u="none" strike="noStrike" cap="none" normalizeH="0" baseline="0" dirty="0" err="1">
                          <a:ln>
                            <a:noFill/>
                          </a:ln>
                          <a:solidFill>
                            <a:schemeClr val="tx1"/>
                          </a:solidFill>
                          <a:effectLst/>
                          <a:latin typeface="Arial" charset="0"/>
                          <a:cs typeface="Arial" pitchFamily="34" charset="0"/>
                        </a:rPr>
                        <a:t>Dieu</a:t>
                      </a:r>
                      <a:r>
                        <a:rPr kumimoji="0" lang="en-US" sz="2400" b="0" i="0" u="none" strike="noStrike" cap="none" normalizeH="0" baseline="0" dirty="0">
                          <a:ln>
                            <a:noFill/>
                          </a:ln>
                          <a:solidFill>
                            <a:schemeClr val="tx1"/>
                          </a:solidFill>
                          <a:effectLst/>
                          <a:latin typeface="Arial" charset="0"/>
                          <a:cs typeface="Arial" pitchFamily="34" charset="0"/>
                        </a:rPr>
                        <a:t> Le </a:t>
                      </a:r>
                      <a:r>
                        <a:rPr kumimoji="0" lang="en-US" sz="2400" b="0" i="0" u="none" strike="noStrike" cap="none" normalizeH="0" baseline="0" dirty="0" err="1">
                          <a:ln>
                            <a:noFill/>
                          </a:ln>
                          <a:solidFill>
                            <a:schemeClr val="tx1"/>
                          </a:solidFill>
                          <a:effectLst/>
                          <a:latin typeface="Arial" charset="0"/>
                          <a:cs typeface="Arial" pitchFamily="34" charset="0"/>
                        </a:rPr>
                        <a:t>Pantocrator</a:t>
                      </a:r>
                      <a:r>
                        <a:rPr kumimoji="0" lang="en-US" sz="2400" b="0" i="0" u="none" strike="noStrike" cap="none" normalizeH="0" baseline="0" dirty="0">
                          <a:ln>
                            <a:noFill/>
                          </a:ln>
                          <a:solidFill>
                            <a:schemeClr val="tx1"/>
                          </a:solidFill>
                          <a:effectLst/>
                          <a:latin typeface="Arial" charset="0"/>
                          <a:cs typeface="Arial" pitchFamily="34" charset="0"/>
                        </a:rPr>
                        <a:t>; </a:t>
                      </a:r>
                      <a:r>
                        <a:rPr kumimoji="0" lang="en-US" sz="2400" b="0" i="0" u="none" strike="noStrike" cap="none" normalizeH="0" baseline="0" dirty="0" err="1">
                          <a:ln>
                            <a:noFill/>
                          </a:ln>
                          <a:solidFill>
                            <a:schemeClr val="tx1"/>
                          </a:solidFill>
                          <a:effectLst/>
                          <a:latin typeface="Arial" charset="0"/>
                          <a:cs typeface="Arial" pitchFamily="34" charset="0"/>
                        </a:rPr>
                        <a:t>Père</a:t>
                      </a:r>
                      <a:r>
                        <a:rPr kumimoji="0" lang="en-US" sz="2400" b="0" i="0" u="none" strike="noStrike" cap="none" normalizeH="0" baseline="0" dirty="0">
                          <a:ln>
                            <a:noFill/>
                          </a:ln>
                          <a:solidFill>
                            <a:schemeClr val="tx1"/>
                          </a:solidFill>
                          <a:effectLst/>
                          <a:latin typeface="Arial" charset="0"/>
                          <a:cs typeface="Arial" pitchFamily="34" charset="0"/>
                        </a:rPr>
                        <a:t> de </a:t>
                      </a:r>
                      <a:r>
                        <a:rPr kumimoji="0" lang="en-US" sz="2400" b="0" i="0" u="none" strike="noStrike" cap="none" normalizeH="0" baseline="0" dirty="0" err="1">
                          <a:ln>
                            <a:noFill/>
                          </a:ln>
                          <a:solidFill>
                            <a:schemeClr val="tx1"/>
                          </a:solidFill>
                          <a:effectLst/>
                          <a:latin typeface="Arial" charset="0"/>
                          <a:cs typeface="Arial" pitchFamily="34" charset="0"/>
                        </a:rPr>
                        <a:t>notre</a:t>
                      </a:r>
                      <a:r>
                        <a:rPr kumimoji="0" lang="en-US" sz="2400" b="0" i="0" u="none" strike="noStrike" cap="none" normalizeH="0" baseline="0" dirty="0">
                          <a:ln>
                            <a:noFill/>
                          </a:ln>
                          <a:solidFill>
                            <a:schemeClr val="tx1"/>
                          </a:solidFill>
                          <a:effectLst/>
                          <a:latin typeface="Arial" charset="0"/>
                          <a:cs typeface="Arial" pitchFamily="34" charset="0"/>
                        </a:rPr>
                        <a:t> Seigneur, </a:t>
                      </a:r>
                      <a:r>
                        <a:rPr kumimoji="0" lang="en-US" sz="2400" b="0" i="0" u="none" strike="noStrike" cap="none" normalizeH="0" baseline="0" dirty="0" err="1">
                          <a:ln>
                            <a:noFill/>
                          </a:ln>
                          <a:solidFill>
                            <a:schemeClr val="tx1"/>
                          </a:solidFill>
                          <a:effectLst/>
                          <a:latin typeface="Arial" charset="0"/>
                          <a:cs typeface="Arial" pitchFamily="34" charset="0"/>
                        </a:rPr>
                        <a:t>Dieu</a:t>
                      </a:r>
                      <a:r>
                        <a:rPr kumimoji="0" lang="en-US" sz="2400" b="0" i="0" u="none" strike="noStrike" cap="none" normalizeH="0" baseline="0" dirty="0">
                          <a:ln>
                            <a:noFill/>
                          </a:ln>
                          <a:solidFill>
                            <a:schemeClr val="tx1"/>
                          </a:solidFill>
                          <a:effectLst/>
                          <a:latin typeface="Arial" charset="0"/>
                          <a:cs typeface="Arial" pitchFamily="34" charset="0"/>
                        </a:rPr>
                        <a:t> et </a:t>
                      </a:r>
                      <a:r>
                        <a:rPr kumimoji="0" lang="en-US" sz="2400" b="0" i="0" u="none" strike="noStrike" cap="none" normalizeH="0" baseline="0" dirty="0" err="1">
                          <a:ln>
                            <a:noFill/>
                          </a:ln>
                          <a:solidFill>
                            <a:schemeClr val="tx1"/>
                          </a:solidFill>
                          <a:effectLst/>
                          <a:latin typeface="Arial" charset="0"/>
                          <a:cs typeface="Arial" pitchFamily="34" charset="0"/>
                        </a:rPr>
                        <a:t>Sauveur</a:t>
                      </a:r>
                      <a:r>
                        <a:rPr kumimoji="0" lang="en-US" sz="2400" b="0" i="0" u="none" strike="noStrike" cap="none" normalizeH="0" baseline="0" dirty="0">
                          <a:ln>
                            <a:noFill/>
                          </a:ln>
                          <a:solidFill>
                            <a:schemeClr val="tx1"/>
                          </a:solidFill>
                          <a:effectLst/>
                          <a:latin typeface="Arial" charset="0"/>
                          <a:cs typeface="Arial" pitchFamily="34" charset="0"/>
                        </a:rPr>
                        <a:t> </a:t>
                      </a:r>
                      <a:r>
                        <a:rPr kumimoji="0" lang="en-US" sz="2400" b="0" i="0" u="none" strike="noStrike" cap="none" normalizeH="0" baseline="0" dirty="0" err="1">
                          <a:ln>
                            <a:noFill/>
                          </a:ln>
                          <a:solidFill>
                            <a:schemeClr val="tx1"/>
                          </a:solidFill>
                          <a:effectLst/>
                          <a:latin typeface="Arial" charset="0"/>
                          <a:cs typeface="Arial" pitchFamily="34" charset="0"/>
                        </a:rPr>
                        <a:t>Jésus</a:t>
                      </a:r>
                      <a:r>
                        <a:rPr kumimoji="0" lang="en-US" sz="2400" b="0" i="0" u="none" strike="noStrike" cap="none" normalizeH="0" baseline="0" dirty="0">
                          <a:ln>
                            <a:noFill/>
                          </a:ln>
                          <a:solidFill>
                            <a:schemeClr val="tx1"/>
                          </a:solidFill>
                          <a:effectLst/>
                          <a:latin typeface="Arial" charset="0"/>
                          <a:cs typeface="Arial" pitchFamily="34" charset="0"/>
                        </a:rPr>
                        <a:t> Christ, nous Te </a:t>
                      </a:r>
                      <a:r>
                        <a:rPr kumimoji="0" lang="en-US" sz="2400" b="0" i="0" u="none" strike="noStrike" cap="none" normalizeH="0" baseline="0" dirty="0" err="1">
                          <a:ln>
                            <a:noFill/>
                          </a:ln>
                          <a:solidFill>
                            <a:schemeClr val="tx1"/>
                          </a:solidFill>
                          <a:effectLst/>
                          <a:latin typeface="Arial" charset="0"/>
                          <a:cs typeface="Arial" pitchFamily="34" charset="0"/>
                        </a:rPr>
                        <a:t>prions</a:t>
                      </a:r>
                      <a:r>
                        <a:rPr kumimoji="0" lang="en-US" sz="2400" b="0" i="0" u="none" strike="noStrike" cap="none" normalizeH="0" baseline="0" dirty="0">
                          <a:ln>
                            <a:noFill/>
                          </a:ln>
                          <a:solidFill>
                            <a:schemeClr val="tx1"/>
                          </a:solidFill>
                          <a:effectLst/>
                          <a:latin typeface="Arial" charset="0"/>
                          <a:cs typeface="Arial" pitchFamily="34" charset="0"/>
                        </a:rPr>
                        <a:t> </a:t>
                      </a:r>
                      <a:br>
                        <a:rPr kumimoji="0" lang="en-US" sz="2400" b="0" i="0" u="none" strike="noStrike" cap="none" normalizeH="0" baseline="0" dirty="0">
                          <a:ln>
                            <a:noFill/>
                          </a:ln>
                          <a:solidFill>
                            <a:schemeClr val="tx1"/>
                          </a:solidFill>
                          <a:effectLst/>
                          <a:latin typeface="Arial" charset="0"/>
                          <a:cs typeface="Arial" pitchFamily="34" charset="0"/>
                        </a:rPr>
                      </a:br>
                      <a:r>
                        <a:rPr kumimoji="0" lang="en-US" sz="2400" b="0" i="0" u="none" strike="noStrike" cap="none" normalizeH="0" baseline="0" dirty="0">
                          <a:ln>
                            <a:noFill/>
                          </a:ln>
                          <a:solidFill>
                            <a:schemeClr val="tx1"/>
                          </a:solidFill>
                          <a:effectLst/>
                          <a:latin typeface="Arial" charset="0"/>
                          <a:cs typeface="Arial" pitchFamily="34" charset="0"/>
                        </a:rPr>
                        <a:t>et </a:t>
                      </a:r>
                      <a:r>
                        <a:rPr kumimoji="0" lang="en-US" sz="2400" b="0" i="0" u="none" strike="noStrike" cap="none" normalizeH="0" baseline="0" dirty="0" err="1">
                          <a:ln>
                            <a:noFill/>
                          </a:ln>
                          <a:solidFill>
                            <a:schemeClr val="tx1"/>
                          </a:solidFill>
                          <a:effectLst/>
                          <a:latin typeface="Arial" charset="0"/>
                          <a:cs typeface="Arial" pitchFamily="34" charset="0"/>
                        </a:rPr>
                        <a:t>réclamons</a:t>
                      </a:r>
                      <a:r>
                        <a:rPr kumimoji="0" lang="en-US" sz="2400" b="0" i="0" u="none" strike="noStrike" cap="none" normalizeH="0" baseline="0" dirty="0">
                          <a:ln>
                            <a:noFill/>
                          </a:ln>
                          <a:solidFill>
                            <a:schemeClr val="tx1"/>
                          </a:solidFill>
                          <a:effectLst/>
                          <a:latin typeface="Arial" charset="0"/>
                          <a:cs typeface="Arial" pitchFamily="34" charset="0"/>
                        </a:rPr>
                        <a:t>, </a:t>
                      </a:r>
                      <a:r>
                        <a:rPr kumimoji="0" lang="en-US" sz="2400" b="0" i="0" u="none" strike="noStrike" cap="none" normalizeH="0" baseline="0" dirty="0" err="1">
                          <a:ln>
                            <a:noFill/>
                          </a:ln>
                          <a:solidFill>
                            <a:schemeClr val="tx1"/>
                          </a:solidFill>
                          <a:effectLst/>
                          <a:latin typeface="Arial" charset="0"/>
                          <a:cs typeface="Arial" pitchFamily="34" charset="0"/>
                        </a:rPr>
                        <a:t>dans</a:t>
                      </a:r>
                      <a:r>
                        <a:rPr kumimoji="0" lang="en-US" sz="2400" b="0" i="0" u="none" strike="noStrike" cap="none" normalizeH="0" baseline="0" dirty="0">
                          <a:ln>
                            <a:noFill/>
                          </a:ln>
                          <a:solidFill>
                            <a:schemeClr val="tx1"/>
                          </a:solidFill>
                          <a:effectLst/>
                          <a:latin typeface="Arial" charset="0"/>
                          <a:cs typeface="Arial" pitchFamily="34" charset="0"/>
                        </a:rPr>
                        <a:t> Ta </a:t>
                      </a:r>
                      <a:r>
                        <a:rPr kumimoji="0" lang="en-US" sz="2400" b="0" i="0" u="none" strike="noStrike" cap="none" normalizeH="0" baseline="0" dirty="0" err="1">
                          <a:ln>
                            <a:noFill/>
                          </a:ln>
                          <a:solidFill>
                            <a:schemeClr val="tx1"/>
                          </a:solidFill>
                          <a:effectLst/>
                          <a:latin typeface="Arial" charset="0"/>
                          <a:cs typeface="Arial" pitchFamily="34" charset="0"/>
                        </a:rPr>
                        <a:t>bonté</a:t>
                      </a:r>
                      <a:r>
                        <a:rPr kumimoji="0" lang="en-US" sz="2400" b="0" i="0" u="none" strike="noStrike" cap="none" normalizeH="0" baseline="0" dirty="0">
                          <a:ln>
                            <a:noFill/>
                          </a:ln>
                          <a:solidFill>
                            <a:schemeClr val="tx1"/>
                          </a:solidFill>
                          <a:effectLst/>
                          <a:latin typeface="Arial" charset="0"/>
                          <a:cs typeface="Arial" pitchFamily="34" charset="0"/>
                        </a:rPr>
                        <a:t>, </a:t>
                      </a:r>
                      <a:r>
                        <a:rPr kumimoji="0" lang="en-CA" sz="2400" b="0" i="0" u="none" strike="noStrike" cap="none" normalizeH="0" baseline="0" dirty="0">
                          <a:ln>
                            <a:noFill/>
                          </a:ln>
                          <a:solidFill>
                            <a:schemeClr val="tx1"/>
                          </a:solidFill>
                          <a:effectLst/>
                          <a:latin typeface="Arial" charset="0"/>
                          <a:cs typeface="Arial" pitchFamily="34" charset="0"/>
                        </a:rPr>
                        <a:t>O</a:t>
                      </a:r>
                      <a:r>
                        <a:rPr kumimoji="0" lang="en-US" sz="2400" b="0" i="0" u="none" strike="noStrike" cap="none" normalizeH="0" baseline="0" dirty="0">
                          <a:ln>
                            <a:noFill/>
                          </a:ln>
                          <a:solidFill>
                            <a:schemeClr val="tx1"/>
                          </a:solidFill>
                          <a:effectLst/>
                          <a:latin typeface="Arial" charset="0"/>
                          <a:cs typeface="Arial" pitchFamily="34" charset="0"/>
                        </a:rPr>
                        <a:t> </a:t>
                      </a:r>
                      <a:r>
                        <a:rPr kumimoji="0" lang="en-US" sz="2400" b="0" i="0" u="none" strike="noStrike" cap="none" normalizeH="0" baseline="0" dirty="0" err="1">
                          <a:ln>
                            <a:noFill/>
                          </a:ln>
                          <a:solidFill>
                            <a:schemeClr val="tx1"/>
                          </a:solidFill>
                          <a:effectLst/>
                          <a:latin typeface="Arial" charset="0"/>
                          <a:cs typeface="Arial" pitchFamily="34" charset="0"/>
                        </a:rPr>
                        <a:t>Philanthrope</a:t>
                      </a:r>
                      <a:r>
                        <a:rPr kumimoji="0" lang="en-US" sz="2400" b="0" i="0" u="none" strike="noStrike" cap="none" normalizeH="0" baseline="0" dirty="0">
                          <a:ln>
                            <a:noFill/>
                          </a:ln>
                          <a:solidFill>
                            <a:schemeClr val="tx1"/>
                          </a:solidFill>
                          <a:effectLst/>
                          <a:latin typeface="Arial" charset="0"/>
                          <a:cs typeface="Arial" pitchFamily="34" charset="0"/>
                        </a:rPr>
                        <a:t>, </a:t>
                      </a:r>
                      <a:r>
                        <a:rPr kumimoji="0" lang="en-US" sz="2400" b="0" i="0" u="none" strike="noStrike" cap="none" normalizeH="0" baseline="0" dirty="0" err="1">
                          <a:ln>
                            <a:noFill/>
                          </a:ln>
                          <a:solidFill>
                            <a:schemeClr val="tx1"/>
                          </a:solidFill>
                          <a:effectLst/>
                          <a:latin typeface="Arial" charset="0"/>
                          <a:cs typeface="Arial" pitchFamily="34" charset="0"/>
                        </a:rPr>
                        <a:t>souviens</a:t>
                      </a:r>
                      <a:r>
                        <a:rPr kumimoji="0" lang="en-US" sz="2400" b="0" i="0" u="none" strike="noStrike" cap="none" normalizeH="0" baseline="0" dirty="0">
                          <a:ln>
                            <a:noFill/>
                          </a:ln>
                          <a:solidFill>
                            <a:schemeClr val="tx1"/>
                          </a:solidFill>
                          <a:effectLst/>
                          <a:latin typeface="Arial" charset="0"/>
                          <a:cs typeface="Arial" pitchFamily="34" charset="0"/>
                        </a:rPr>
                        <a:t> </a:t>
                      </a:r>
                      <a:r>
                        <a:rPr kumimoji="0" lang="en-US" sz="2400" b="0" i="0" u="none" strike="noStrike" cap="none" normalizeH="0" baseline="0" dirty="0" err="1">
                          <a:ln>
                            <a:noFill/>
                          </a:ln>
                          <a:solidFill>
                            <a:schemeClr val="tx1"/>
                          </a:solidFill>
                          <a:effectLst/>
                          <a:latin typeface="Arial" charset="0"/>
                          <a:cs typeface="Arial" pitchFamily="34" charset="0"/>
                        </a:rPr>
                        <a:t>Toi</a:t>
                      </a:r>
                      <a:r>
                        <a:rPr kumimoji="0" lang="en-US" sz="2400" b="0" i="0" u="none" strike="noStrike" cap="none" normalizeH="0" baseline="0" dirty="0">
                          <a:ln>
                            <a:noFill/>
                          </a:ln>
                          <a:solidFill>
                            <a:schemeClr val="tx1"/>
                          </a:solidFill>
                          <a:effectLst/>
                          <a:latin typeface="Arial" charset="0"/>
                          <a:cs typeface="Arial" pitchFamily="34" charset="0"/>
                        </a:rPr>
                        <a:t> Seigneur de </a:t>
                      </a:r>
                      <a:r>
                        <a:rPr kumimoji="0" lang="en-US" sz="2400" b="0" i="0" u="none" strike="noStrike" cap="none" normalizeH="0" baseline="0" dirty="0" err="1">
                          <a:ln>
                            <a:noFill/>
                          </a:ln>
                          <a:solidFill>
                            <a:schemeClr val="tx1"/>
                          </a:solidFill>
                          <a:effectLst/>
                          <a:latin typeface="Arial" charset="0"/>
                          <a:cs typeface="Arial" pitchFamily="34" charset="0"/>
                        </a:rPr>
                        <a:t>nos</a:t>
                      </a:r>
                      <a:r>
                        <a:rPr kumimoji="0" lang="en-US" sz="2400" b="0" i="0" u="none" strike="noStrike" cap="none" normalizeH="0" baseline="0" dirty="0">
                          <a:ln>
                            <a:noFill/>
                          </a:ln>
                          <a:solidFill>
                            <a:schemeClr val="tx1"/>
                          </a:solidFill>
                          <a:effectLst/>
                          <a:latin typeface="Arial" charset="0"/>
                          <a:cs typeface="Arial" pitchFamily="34" charset="0"/>
                        </a:rPr>
                        <a:t> </a:t>
                      </a:r>
                      <a:r>
                        <a:rPr kumimoji="0" lang="en-US" sz="2400" b="0" i="0" u="none" strike="noStrike" cap="none" normalizeH="0" baseline="0" dirty="0" err="1">
                          <a:ln>
                            <a:noFill/>
                          </a:ln>
                          <a:solidFill>
                            <a:schemeClr val="tx1"/>
                          </a:solidFill>
                          <a:effectLst/>
                          <a:latin typeface="Arial" charset="0"/>
                          <a:cs typeface="Arial" pitchFamily="34" charset="0"/>
                        </a:rPr>
                        <a:t>pères</a:t>
                      </a:r>
                      <a:r>
                        <a:rPr kumimoji="0" lang="en-US" sz="2400" b="0" i="0" u="none" strike="noStrike" cap="none" normalizeH="0" baseline="0" dirty="0">
                          <a:ln>
                            <a:noFill/>
                          </a:ln>
                          <a:solidFill>
                            <a:schemeClr val="tx1"/>
                          </a:solidFill>
                          <a:effectLst/>
                          <a:latin typeface="Arial" charset="0"/>
                          <a:cs typeface="Arial" pitchFamily="34" charset="0"/>
                        </a:rPr>
                        <a:t> et de </a:t>
                      </a:r>
                      <a:r>
                        <a:rPr kumimoji="0" lang="en-US" sz="2400" b="0" i="0" u="none" strike="noStrike" cap="none" normalizeH="0" baseline="0" dirty="0" err="1">
                          <a:ln>
                            <a:noFill/>
                          </a:ln>
                          <a:solidFill>
                            <a:schemeClr val="tx1"/>
                          </a:solidFill>
                          <a:effectLst/>
                          <a:latin typeface="Arial" charset="0"/>
                          <a:cs typeface="Arial" pitchFamily="34" charset="0"/>
                        </a:rPr>
                        <a:t>nos</a:t>
                      </a:r>
                      <a:r>
                        <a:rPr kumimoji="0" lang="en-US" sz="2400" b="0" i="0" u="none" strike="noStrike" cap="none" normalizeH="0" baseline="0" dirty="0">
                          <a:ln>
                            <a:noFill/>
                          </a:ln>
                          <a:solidFill>
                            <a:schemeClr val="tx1"/>
                          </a:solidFill>
                          <a:effectLst/>
                          <a:latin typeface="Arial" charset="0"/>
                          <a:cs typeface="Arial" pitchFamily="34" charset="0"/>
                        </a:rPr>
                        <a:t> frères qui </a:t>
                      </a:r>
                      <a:r>
                        <a:rPr kumimoji="0" lang="en-US" sz="2400" b="0" i="0" u="none" strike="noStrike" cap="none" normalizeH="0" baseline="0" dirty="0" err="1">
                          <a:ln>
                            <a:noFill/>
                          </a:ln>
                          <a:solidFill>
                            <a:schemeClr val="tx1"/>
                          </a:solidFill>
                          <a:effectLst/>
                          <a:latin typeface="Arial" charset="0"/>
                          <a:cs typeface="Arial" pitchFamily="34" charset="0"/>
                        </a:rPr>
                        <a:t>voyagent</a:t>
                      </a:r>
                      <a:r>
                        <a:rPr kumimoji="0" lang="en-US" sz="2400" b="0" i="0" u="none" strike="noStrike" cap="none" normalizeH="0" baseline="0" dirty="0">
                          <a:ln>
                            <a:noFill/>
                          </a:ln>
                          <a:solidFill>
                            <a:schemeClr val="tx1"/>
                          </a:solidFill>
                          <a:effectLst/>
                          <a:latin typeface="Arial" charset="0"/>
                          <a:cs typeface="Arial" pitchFamily="34"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r>
                        <a:rPr kumimoji="0" lang="ar-SA" sz="2000" b="0" i="0" u="none" strike="noStrike" cap="none" normalizeH="0" baseline="0" dirty="0">
                          <a:ln>
                            <a:noFill/>
                          </a:ln>
                          <a:solidFill>
                            <a:schemeClr val="tx1"/>
                          </a:solidFill>
                          <a:effectLst/>
                          <a:latin typeface="Arial" charset="0"/>
                          <a:cs typeface="Arial" pitchFamily="34" charset="0"/>
                        </a:rPr>
                        <a:t> </a:t>
                      </a:r>
                      <a:endParaRPr kumimoji="0" lang="fr-FR" sz="2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وأيضاً فلنسأل الله ضابط الكل أبا ربنا وإلهنا ومخلصنا يسوع المسيح نسأل ونطلب من صلاحِكَ يا مُحب البشر، اذكر </a:t>
                      </a:r>
                      <a:br>
                        <a:rPr kumimoji="0" lang="ar-SA" sz="2800" b="0" i="0" u="none" strike="noStrike" cap="none" normalizeH="0" baseline="0" dirty="0">
                          <a:ln>
                            <a:noFill/>
                          </a:ln>
                          <a:solidFill>
                            <a:schemeClr val="tx1"/>
                          </a:solidFill>
                          <a:effectLst/>
                          <a:latin typeface="Arial" charset="0"/>
                          <a:cs typeface="Arial" pitchFamily="34" charset="0"/>
                        </a:rPr>
                      </a:br>
                      <a:r>
                        <a:rPr kumimoji="0" lang="ar-SA" sz="2800" b="0" i="0" u="none" strike="noStrike" cap="none" normalizeH="0" baseline="0" dirty="0">
                          <a:ln>
                            <a:noFill/>
                          </a:ln>
                          <a:solidFill>
                            <a:schemeClr val="tx1"/>
                          </a:solidFill>
                          <a:effectLst/>
                          <a:latin typeface="Arial" charset="0"/>
                          <a:cs typeface="Arial" pitchFamily="34" charset="0"/>
                        </a:rPr>
                        <a:t>يا ربُ آباءنا واخوتنا المسافرين.</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428305" name="Group 17"/>
          <p:cNvGraphicFramePr>
            <a:graphicFrameLocks noGrp="1"/>
          </p:cNvGraphicFramePr>
          <p:nvPr>
            <p:ph sz="half" idx="2"/>
          </p:nvPr>
        </p:nvGraphicFramePr>
        <p:xfrm>
          <a:off x="647700" y="50292"/>
          <a:ext cx="7848600" cy="434340"/>
        </p:xfrm>
        <a:graphic>
          <a:graphicData uri="http://schemas.openxmlformats.org/drawingml/2006/table">
            <a:tbl>
              <a:tblPr/>
              <a:tblGrid>
                <a:gridCol w="7848600">
                  <a:extLst>
                    <a:ext uri="{9D8B030D-6E8A-4147-A177-3AD203B41FA5}">
                      <a16:colId xmlns:a16="http://schemas.microsoft.com/office/drawing/2014/main" val="20000"/>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none" strike="noStrike" cap="none" normalizeH="0" baseline="0" dirty="0">
                          <a:ln>
                            <a:noFill/>
                          </a:ln>
                          <a:solidFill>
                            <a:schemeClr val="tx1"/>
                          </a:solidFill>
                          <a:effectLst/>
                          <a:latin typeface="Arial" charset="0"/>
                          <a:cs typeface="Arial" charset="0"/>
                        </a:rPr>
                        <a:t>Oraison des voyageurs -</a:t>
                      </a:r>
                      <a:r>
                        <a:rPr kumimoji="0" lang="ar-SA" sz="2400" b="0" i="0" u="none" strike="noStrike" cap="none" normalizeH="0" baseline="0" dirty="0" err="1">
                          <a:ln>
                            <a:noFill/>
                          </a:ln>
                          <a:solidFill>
                            <a:schemeClr val="tx1"/>
                          </a:solidFill>
                          <a:effectLst/>
                          <a:latin typeface="Arial" charset="0"/>
                          <a:cs typeface="Arial" charset="0"/>
                        </a:rPr>
                        <a:t>أوشية</a:t>
                      </a:r>
                      <a:r>
                        <a:rPr kumimoji="0" lang="ar-SA" sz="2400" b="0" i="0" u="none" strike="noStrike" cap="none" normalizeH="0" baseline="0" dirty="0">
                          <a:ln>
                            <a:noFill/>
                          </a:ln>
                          <a:solidFill>
                            <a:schemeClr val="tx1"/>
                          </a:solidFill>
                          <a:effectLst/>
                          <a:latin typeface="Arial" charset="0"/>
                          <a:cs typeface="Arial" charset="0"/>
                        </a:rPr>
                        <a:t> المسافرين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11">
            <a:hlinkClick r:id="rId3" action="ppaction://hlinksldjump" highlightClick="1"/>
            <a:extLst>
              <a:ext uri="{FF2B5EF4-FFF2-40B4-BE49-F238E27FC236}">
                <a16:creationId xmlns:a16="http://schemas.microsoft.com/office/drawing/2014/main" id="{56614344-A6E5-4A25-AF6B-EC6C70786EA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EFB19AA6-D405-410E-A033-79E099183172}"/>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328729565"/>
      </p:ext>
    </p:extLst>
  </p:cSld>
  <p:clrMapOvr>
    <a:masterClrMapping/>
  </p:clrMapOvr>
  <p:transition/>
</p:sld>
</file>

<file path=ppt/slides/slide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18050" name="Group 2"/>
          <p:cNvGraphicFramePr>
            <a:graphicFrameLocks noGrp="1"/>
          </p:cNvGraphicFramePr>
          <p:nvPr>
            <p:ph sz="half" idx="1"/>
            <p:extLst>
              <p:ext uri="{D42A27DB-BD31-4B8C-83A1-F6EECF244321}">
                <p14:modId xmlns:p14="http://schemas.microsoft.com/office/powerpoint/2010/main" val="549433289"/>
              </p:ext>
            </p:extLst>
          </p:nvPr>
        </p:nvGraphicFramePr>
        <p:xfrm>
          <a:off x="0" y="361950"/>
          <a:ext cx="9150350" cy="3943350"/>
        </p:xfrm>
        <a:graphic>
          <a:graphicData uri="http://schemas.openxmlformats.org/drawingml/2006/table">
            <a:tbl>
              <a:tblPr/>
              <a:tblGrid>
                <a:gridCol w="3150435">
                  <a:extLst>
                    <a:ext uri="{9D8B030D-6E8A-4147-A177-3AD203B41FA5}">
                      <a16:colId xmlns:a16="http://schemas.microsoft.com/office/drawing/2014/main" val="20000"/>
                    </a:ext>
                  </a:extLst>
                </a:gridCol>
                <a:gridCol w="3380955">
                  <a:extLst>
                    <a:ext uri="{9D8B030D-6E8A-4147-A177-3AD203B41FA5}">
                      <a16:colId xmlns:a16="http://schemas.microsoft.com/office/drawing/2014/main" val="20001"/>
                    </a:ext>
                  </a:extLst>
                </a:gridCol>
                <a:gridCol w="2618960">
                  <a:extLst>
                    <a:ext uri="{9D8B030D-6E8A-4147-A177-3AD203B41FA5}">
                      <a16:colId xmlns:a16="http://schemas.microsoft.com/office/drawing/2014/main" val="20002"/>
                    </a:ext>
                  </a:extLst>
                </a:gridCol>
              </a:tblGrid>
              <a:tr h="39433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Pidiakwn</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nenc~n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e~tause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e~p~semmo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ie</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e~se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br>
                        <a:rPr kumimoji="0" lang="en-US" sz="2800" b="0" i="0" u="none" strike="noStrike" cap="none" normalizeH="0" baseline="0" dirty="0">
                          <a:ln>
                            <a:noFill/>
                          </a:ln>
                          <a:solidFill>
                            <a:schemeClr val="tx1"/>
                          </a:solidFill>
                          <a:effectLst/>
                          <a:latin typeface="Coptic1" pitchFamily="2" charset="0"/>
                          <a:cs typeface="Arial" charset="0"/>
                        </a:rPr>
                      </a:b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Implorez pour nos pères et nos frères les voyageurs et ceux qui projettent de voyager en tout lieu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اطلبوا عن آبائنا وإخوتنا المُسافرين والذينَ يُضمرون السفر فى كل موضع لكى يُسهل طرقهم أجمعين.  </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0C7693FD-0B0F-43B6-870A-1B4BB133AC1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23633876"/>
      </p:ext>
    </p:extLst>
  </p:cSld>
  <p:clrMapOvr>
    <a:masterClrMapping/>
  </p:clrMapOvr>
  <p:transition/>
</p:sld>
</file>

<file path=ppt/slides/slide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0098" name="Group 2"/>
          <p:cNvGraphicFramePr>
            <a:graphicFrameLocks noGrp="1"/>
          </p:cNvGraphicFramePr>
          <p:nvPr>
            <p:ph sz="half" idx="1"/>
            <p:extLst>
              <p:ext uri="{D42A27DB-BD31-4B8C-83A1-F6EECF244321}">
                <p14:modId xmlns:p14="http://schemas.microsoft.com/office/powerpoint/2010/main" val="117212715"/>
              </p:ext>
            </p:extLst>
          </p:nvPr>
        </p:nvGraphicFramePr>
        <p:xfrm>
          <a:off x="0" y="0"/>
          <a:ext cx="9143999" cy="4786884"/>
        </p:xfrm>
        <a:graphic>
          <a:graphicData uri="http://schemas.openxmlformats.org/drawingml/2006/table">
            <a:tbl>
              <a:tblPr/>
              <a:tblGrid>
                <a:gridCol w="34290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gridCol w="2133599">
                  <a:extLst>
                    <a:ext uri="{9D8B030D-6E8A-4147-A177-3AD203B41FA5}">
                      <a16:colId xmlns:a16="http://schemas.microsoft.com/office/drawing/2014/main" val="20002"/>
                    </a:ext>
                  </a:extLst>
                </a:gridCol>
              </a:tblGrid>
              <a:tr h="47594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100" b="0" i="0" u="none" strike="noStrike" cap="none" normalizeH="0" baseline="0" dirty="0" err="1">
                          <a:ln>
                            <a:noFill/>
                          </a:ln>
                          <a:solidFill>
                            <a:schemeClr val="tx1"/>
                          </a:solidFill>
                          <a:effectLst/>
                          <a:latin typeface="Coptic1" pitchFamily="2" charset="0"/>
                          <a:cs typeface="Arial" charset="0"/>
                        </a:rPr>
                        <a:t>coutwn</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noumwit</a:t>
                      </a:r>
                      <a:r>
                        <a:rPr kumimoji="0" lang="en-US" sz="2100" b="0" i="0" u="none" strike="noStrike" cap="none" normalizeH="0" baseline="0" dirty="0">
                          <a:ln>
                            <a:noFill/>
                          </a:ln>
                          <a:solidFill>
                            <a:schemeClr val="tx1"/>
                          </a:solidFill>
                          <a:effectLst/>
                          <a:latin typeface="Coptic1" pitchFamily="2" charset="0"/>
                          <a:cs typeface="Arial" charset="0"/>
                        </a:rPr>
                        <a:t> t/</a:t>
                      </a:r>
                      <a:r>
                        <a:rPr kumimoji="0" lang="en-US" sz="2100" b="0" i="0" u="none" strike="noStrike" cap="none" normalizeH="0" baseline="0" dirty="0" err="1">
                          <a:ln>
                            <a:noFill/>
                          </a:ln>
                          <a:solidFill>
                            <a:schemeClr val="tx1"/>
                          </a:solidFill>
                          <a:effectLst/>
                          <a:latin typeface="Coptic1" pitchFamily="2" charset="0"/>
                          <a:cs typeface="Arial" charset="0"/>
                        </a:rPr>
                        <a:t>rou</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i~te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e~bol</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hiten</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v~iom</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ie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niair</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ie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niiarwou</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ie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nilumn</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ie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nimwit</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m~mosi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ie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eui~ri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m~poujinmosi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n~r</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niben:ie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eui~ri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m~poujinmosi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n~r</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niben</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hina</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n~te</a:t>
                      </a:r>
                      <a:r>
                        <a:rPr kumimoji="0" lang="en-US" sz="2100" b="0" i="0" u="none" strike="noStrike" cap="none" normalizeH="0" baseline="0" dirty="0">
                          <a:ln>
                            <a:noFill/>
                          </a:ln>
                          <a:solidFill>
                            <a:schemeClr val="tx1"/>
                          </a:solidFill>
                          <a:effectLst/>
                          <a:latin typeface="Coptic1" pitchFamily="2" charset="0"/>
                          <a:cs typeface="Arial" charset="0"/>
                        </a:rPr>
                        <a:t> Pi,~</a:t>
                      </a:r>
                      <a:r>
                        <a:rPr kumimoji="0" lang="en-US" sz="2100" b="0" i="0" u="none" strike="noStrike" cap="none" normalizeH="0" baseline="0" dirty="0" err="1">
                          <a:ln>
                            <a:noFill/>
                          </a:ln>
                          <a:solidFill>
                            <a:schemeClr val="tx1"/>
                          </a:solidFill>
                          <a:effectLst/>
                          <a:latin typeface="Coptic1" pitchFamily="2" charset="0"/>
                          <a:cs typeface="Arial" charset="0"/>
                        </a:rPr>
                        <a:t>rictoc</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Pennou</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tacywou</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e~n</a:t>
                      </a:r>
                      <a:r>
                        <a:rPr kumimoji="0" lang="en-US" sz="2100" b="0" i="0" u="none" strike="noStrike" cap="none" normalizeH="0" baseline="0" dirty="0">
                          <a:ln>
                            <a:noFill/>
                          </a:ln>
                          <a:solidFill>
                            <a:schemeClr val="tx1"/>
                          </a:solidFill>
                          <a:effectLst/>
                          <a:latin typeface="Coptic1" pitchFamily="2" charset="0"/>
                          <a:cs typeface="Arial" charset="0"/>
                        </a:rPr>
                        <a:t>/</a:t>
                      </a:r>
                      <a:r>
                        <a:rPr kumimoji="0" lang="en-US" sz="2100" b="0" i="0" u="none" strike="noStrike" cap="none" normalizeH="0" baseline="0" dirty="0" err="1">
                          <a:ln>
                            <a:noFill/>
                          </a:ln>
                          <a:solidFill>
                            <a:schemeClr val="tx1"/>
                          </a:solidFill>
                          <a:effectLst/>
                          <a:latin typeface="Coptic1" pitchFamily="2" charset="0"/>
                          <a:cs typeface="Arial" charset="0"/>
                        </a:rPr>
                        <a:t>e~te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nouou</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m~man~swpi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qen</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ouhir</a:t>
                      </a:r>
                      <a:r>
                        <a:rPr kumimoji="0" lang="en-US" sz="2100" b="0" i="0" u="none" strike="noStrike" cap="none" normalizeH="0" baseline="0" dirty="0">
                          <a:ln>
                            <a:noFill/>
                          </a:ln>
                          <a:solidFill>
                            <a:schemeClr val="tx1"/>
                          </a:solidFill>
                          <a:effectLst/>
                          <a:latin typeface="Coptic1" pitchFamily="2" charset="0"/>
                          <a:cs typeface="Arial" charset="0"/>
                        </a:rPr>
                        <a:t>/n/: </a:t>
                      </a:r>
                      <a:r>
                        <a:rPr kumimoji="0" lang="en-US" sz="2100" b="0" i="0" u="none" strike="noStrike" cap="none" normalizeH="0" baseline="0" dirty="0" err="1">
                          <a:ln>
                            <a:noFill/>
                          </a:ln>
                          <a:solidFill>
                            <a:schemeClr val="tx1"/>
                          </a:solidFill>
                          <a:effectLst/>
                          <a:latin typeface="Coptic1" pitchFamily="2" charset="0"/>
                          <a:cs typeface="Arial" charset="0"/>
                        </a:rPr>
                        <a:t>n~tef,a</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nennobi</a:t>
                      </a:r>
                      <a:r>
                        <a:rPr kumimoji="0" lang="en-US" sz="2100" b="0" i="0" u="none" strike="noStrike" cap="none" normalizeH="0" baseline="0" dirty="0">
                          <a:ln>
                            <a:noFill/>
                          </a:ln>
                          <a:solidFill>
                            <a:schemeClr val="tx1"/>
                          </a:solidFill>
                          <a:effectLst/>
                          <a:latin typeface="Coptic1" pitchFamily="2" charset="0"/>
                          <a:cs typeface="Arial" charset="0"/>
                        </a:rPr>
                        <a:t> nan </a:t>
                      </a:r>
                      <a:r>
                        <a:rPr kumimoji="0" lang="en-US" sz="2100" b="0" i="0" u="none" strike="noStrike" cap="none" normalizeH="0" baseline="0" dirty="0" err="1">
                          <a:ln>
                            <a:noFill/>
                          </a:ln>
                          <a:solidFill>
                            <a:schemeClr val="tx1"/>
                          </a:solidFill>
                          <a:effectLst/>
                          <a:latin typeface="Coptic1" pitchFamily="2" charset="0"/>
                          <a:cs typeface="Arial" charset="0"/>
                        </a:rPr>
                        <a:t>e~bol</a:t>
                      </a:r>
                      <a:r>
                        <a:rPr kumimoji="0" lang="en-US" sz="2100" b="0" i="0" u="none" strike="noStrike" cap="none" normalizeH="0" baseline="0" dirty="0">
                          <a:ln>
                            <a:noFill/>
                          </a:ln>
                          <a:solidFill>
                            <a:schemeClr val="tx1"/>
                          </a:solidFill>
                          <a:effectLst/>
                          <a:latin typeface="Coptic1" pitchFamily="2" charset="0"/>
                          <a:cs typeface="Arial" charset="0"/>
                        </a:rPr>
                        <a:t>.</a:t>
                      </a:r>
                      <a:endParaRPr kumimoji="0" lang="en-US"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sng" strike="noStrike" cap="none" normalizeH="0" baseline="0" dirty="0" err="1">
                          <a:ln>
                            <a:noFill/>
                          </a:ln>
                          <a:solidFill>
                            <a:srgbClr val="FF9900"/>
                          </a:solidFill>
                          <a:effectLst/>
                          <a:latin typeface="Coptic1" pitchFamily="2" charset="0"/>
                          <a:cs typeface="Arial" panose="020B0604020202020204" pitchFamily="34" charset="0"/>
                        </a:rPr>
                        <a:t>Pilaoc</a:t>
                      </a:r>
                      <a:r>
                        <a:rPr kumimoji="0" lang="en-US" sz="2200" b="0" i="0" u="sng" strike="noStrike" cap="none" normalizeH="0" baseline="0" dirty="0">
                          <a:ln>
                            <a:noFill/>
                          </a:ln>
                          <a:solidFill>
                            <a:srgbClr val="FF9900"/>
                          </a:solidFill>
                          <a:effectLst/>
                          <a:latin typeface="Coptic1" pitchFamily="2" charset="0"/>
                          <a:cs typeface="Arial" panose="020B0604020202020204" pitchFamily="34" charset="0"/>
                        </a:rPr>
                        <a:t>:</a:t>
                      </a:r>
                      <a:endParaRPr kumimoji="0" lang="ar-EG" sz="2200" b="0" i="0" u="sng" strike="noStrike" cap="none" normalizeH="0" baseline="0" dirty="0">
                        <a:ln>
                          <a:noFill/>
                        </a:ln>
                        <a:solidFill>
                          <a:srgbClr val="FF9900"/>
                        </a:solidFill>
                        <a:effectLst/>
                        <a:latin typeface="Coptic1" pitchFamily="2" charset="0"/>
                        <a:cs typeface="Arial" panose="020B0604020202020204"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Kurie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e~le</a:t>
                      </a:r>
                      <a:r>
                        <a:rPr kumimoji="0" lang="en-US" sz="2200" b="0" i="0" u="none" strike="noStrike" cap="none" normalizeH="0" baseline="0" dirty="0">
                          <a:ln>
                            <a:noFill/>
                          </a:ln>
                          <a:solidFill>
                            <a:schemeClr val="tx1"/>
                          </a:solidFill>
                          <a:effectLst/>
                          <a:latin typeface="Coptic1" pitchFamily="2" charset="0"/>
                          <a:cs typeface="Arial" charset="0"/>
                        </a:rPr>
                        <a:t>/~con</a:t>
                      </a:r>
                      <a:r>
                        <a:rPr kumimoji="0" lang="en-US" sz="2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Aplanis, Seigneur, leurs chemins, que ce soit sur mer, sur les fleuves, sur les lacs, dans les airs, sur terre ou par tout autre moyen . Que le Christ, notre Dieu les ramène sains et sauf à leur foyer et qu’il nous pardonne nos péchés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إن كان فى الهواء أو البحر</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أو البحيرات </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أو الطرق المسلوكة أو المسافرين بكل نوع لكى المسيح إلهنا يردّهم إلى مساكنهم سالمين ويغفر لنا خطايانا</a:t>
                      </a:r>
                      <a:r>
                        <a:rPr kumimoji="0" lang="ar-SA" sz="2400" b="0" i="0" u="none" strike="noStrike" cap="none" normalizeH="0" baseline="0" dirty="0">
                          <a:ln>
                            <a:noFill/>
                          </a:ln>
                          <a:solidFill>
                            <a:schemeClr val="tx1"/>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none" strike="noStrike" cap="none" normalizeH="0" baseline="0" dirty="0">
                          <a:ln>
                            <a:noFill/>
                          </a:ln>
                          <a:solidFill>
                            <a:schemeClr val="tx1"/>
                          </a:solidFill>
                          <a:effectLst/>
                          <a:latin typeface="Arial" charset="0"/>
                          <a:cs typeface="Arial" charset="0"/>
                        </a:rPr>
                        <a:t>يا ربُ ارحم.</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EBA136AB-BD03-4049-BD64-99C732DCF4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49040454"/>
      </p:ext>
    </p:extLst>
  </p:cSld>
  <p:clrMapOvr>
    <a:masterClrMapping/>
  </p:clrMapOvr>
  <p:transition/>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94153" name="Group 41"/>
          <p:cNvGraphicFramePr>
            <a:graphicFrameLocks noGrp="1"/>
          </p:cNvGraphicFramePr>
          <p:nvPr>
            <p:extLst>
              <p:ext uri="{D42A27DB-BD31-4B8C-83A1-F6EECF244321}">
                <p14:modId xmlns:p14="http://schemas.microsoft.com/office/powerpoint/2010/main" val="1496603494"/>
              </p:ext>
            </p:extLst>
          </p:nvPr>
        </p:nvGraphicFramePr>
        <p:xfrm>
          <a:off x="1905000" y="7524"/>
          <a:ext cx="5334000" cy="678180"/>
        </p:xfrm>
        <a:graphic>
          <a:graphicData uri="http://schemas.openxmlformats.org/drawingml/2006/table">
            <a:tbl>
              <a:tblPr/>
              <a:tblGrid>
                <a:gridCol w="5334000">
                  <a:extLst>
                    <a:ext uri="{9D8B030D-6E8A-4147-A177-3AD203B41FA5}">
                      <a16:colId xmlns:a16="http://schemas.microsoft.com/office/drawing/2014/main" val="20000"/>
                    </a:ext>
                  </a:extLst>
                </a:gridCol>
              </a:tblGrid>
              <a:tr h="3810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les </a:t>
                      </a:r>
                      <a:r>
                        <a:rPr kumimoji="0" lang="en-US" sz="1600" b="0" i="0" u="none" strike="noStrike" cap="none" normalizeH="0" baseline="0" dirty="0" err="1">
                          <a:ln>
                            <a:noFill/>
                          </a:ln>
                          <a:solidFill>
                            <a:schemeClr val="tx1"/>
                          </a:solidFill>
                          <a:effectLst/>
                          <a:latin typeface="Arial" charset="0"/>
                          <a:cs typeface="Arial" charset="0"/>
                        </a:rPr>
                        <a:t>celestes</a:t>
                      </a: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600" b="0" i="0" u="none" strike="noStrike" cap="none" normalizeH="0" baseline="0" dirty="0" err="1">
                          <a:ln>
                            <a:noFill/>
                          </a:ln>
                          <a:solidFill>
                            <a:schemeClr val="tx1"/>
                          </a:solidFill>
                          <a:effectLst/>
                          <a:latin typeface="Arial" charset="0"/>
                          <a:cs typeface="Arial" charset="0"/>
                        </a:rPr>
                        <a:t>ذكصولوجية</a:t>
                      </a:r>
                      <a:r>
                        <a:rPr kumimoji="0" lang="ar-EG" sz="2000" b="0" i="0" u="none" strike="noStrike" cap="none" normalizeH="0" baseline="0" dirty="0">
                          <a:ln>
                            <a:noFill/>
                          </a:ln>
                          <a:solidFill>
                            <a:schemeClr val="tx1"/>
                          </a:solidFill>
                          <a:effectLst/>
                          <a:latin typeface="Arial" charset="0"/>
                          <a:cs typeface="Arial" charset="0"/>
                        </a:rPr>
                        <a:t> </a:t>
                      </a:r>
                      <a:r>
                        <a:rPr kumimoji="0" lang="ar-EG" sz="1600" b="0" i="0" u="none" strike="noStrike" cap="none" normalizeH="0" baseline="0" dirty="0" err="1">
                          <a:ln>
                            <a:noFill/>
                          </a:ln>
                          <a:solidFill>
                            <a:schemeClr val="tx1"/>
                          </a:solidFill>
                          <a:effectLst/>
                          <a:latin typeface="Arial" charset="0"/>
                          <a:cs typeface="Arial" charset="0"/>
                        </a:rPr>
                        <a:t>السمائيين</a:t>
                      </a:r>
                      <a:endParaRPr kumimoji="0" lang="en-CA" sz="16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9" name="Group 56"/>
          <p:cNvGraphicFramePr>
            <a:graphicFrameLocks noGrp="1"/>
          </p:cNvGraphicFramePr>
          <p:nvPr>
            <p:extLst>
              <p:ext uri="{D42A27DB-BD31-4B8C-83A1-F6EECF244321}">
                <p14:modId xmlns:p14="http://schemas.microsoft.com/office/powerpoint/2010/main" val="1213370692"/>
              </p:ext>
            </p:extLst>
          </p:nvPr>
        </p:nvGraphicFramePr>
        <p:xfrm>
          <a:off x="0" y="787400"/>
          <a:ext cx="9144000" cy="3759390"/>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653566">
                <a:tc>
                  <a:txBody>
                    <a:bodyPr/>
                    <a:lstStyle/>
                    <a:p>
                      <a:pPr algn="ctr"/>
                      <a:r>
                        <a:rPr lang="fr-FR" sz="2400" b="0" i="0" u="none" strike="noStrike" kern="1200" baseline="0" dirty="0">
                          <a:solidFill>
                            <a:schemeClr val="tx1"/>
                          </a:solidFill>
                          <a:latin typeface="+mn-lt"/>
                          <a:ea typeface="+mn-ea"/>
                          <a:cs typeface="+mn-cs"/>
                        </a:rPr>
                        <a:t>Sept archanges sont debout</a:t>
                      </a:r>
                    </a:p>
                    <a:p>
                      <a:pPr algn="ctr"/>
                      <a:r>
                        <a:rPr lang="fr-FR" sz="2400" b="0" i="0" u="none" strike="noStrike" kern="1200" baseline="0" dirty="0">
                          <a:solidFill>
                            <a:schemeClr val="tx1"/>
                          </a:solidFill>
                          <a:latin typeface="+mn-lt"/>
                          <a:ea typeface="+mn-ea"/>
                          <a:cs typeface="+mn-cs"/>
                        </a:rPr>
                        <a:t>Debout face au Tout-Puissant </a:t>
                      </a:r>
                    </a:p>
                    <a:p>
                      <a:pPr algn="ctr"/>
                      <a:r>
                        <a:rPr lang="fr-FR" sz="2400" b="0" i="0" u="none" strike="noStrike" kern="1200" baseline="0" dirty="0">
                          <a:solidFill>
                            <a:schemeClr val="tx1"/>
                          </a:solidFill>
                          <a:latin typeface="+mn-lt"/>
                          <a:ea typeface="+mn-ea"/>
                          <a:cs typeface="+mn-cs"/>
                        </a:rPr>
                        <a:t>Ils louent Dieu le Tout-Puissant </a:t>
                      </a:r>
                    </a:p>
                    <a:p>
                      <a:pPr algn="ctr"/>
                      <a:r>
                        <a:rPr lang="fr-FR" sz="2400" b="0" i="0" u="none" strike="noStrike" kern="1200" baseline="0" dirty="0">
                          <a:solidFill>
                            <a:schemeClr val="tx1"/>
                          </a:solidFill>
                          <a:latin typeface="+mn-lt"/>
                          <a:ea typeface="+mn-ea"/>
                          <a:cs typeface="+mn-cs"/>
                        </a:rPr>
                        <a:t>Servent le mystère caché</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سبعة رؤساء ملائكة</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وقوف يسبحون</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أمام الضابط الكل</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يخدمون</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السر الخفي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5824">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Sasf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n~ar,iaggeloc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ceo~hi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euerhumnoc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m~pem~yo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m~pipantokratwr</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eusemsi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m~muct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rion</a:t>
                      </a:r>
                      <a:r>
                        <a:rPr kumimoji="0" lang="en-US" sz="3600" b="0" i="0" u="none" strike="noStrike" cap="none" normalizeH="0" baseline="0" dirty="0">
                          <a:ln>
                            <a:noFill/>
                          </a:ln>
                          <a:solidFill>
                            <a:srgbClr val="FFFF00"/>
                          </a:solidFill>
                          <a:effectLst/>
                          <a:latin typeface="Coptic1" pitchFamily="2" charset="0"/>
                          <a:cs typeface="Arial" charset="0"/>
                        </a:rPr>
                        <a:t> eth/p.</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10" name="Action Button: Custom 9">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dessin&#10;&#10;Description générée automatiquement">
            <a:extLst>
              <a:ext uri="{FF2B5EF4-FFF2-40B4-BE49-F238E27FC236}">
                <a16:creationId xmlns:a16="http://schemas.microsoft.com/office/drawing/2014/main" id="{A7333552-F6C5-4B9D-9380-C471292D7547}"/>
              </a:ext>
            </a:extLst>
          </p:cNvPr>
          <p:cNvPicPr>
            <a:picLocks noChangeAspect="1"/>
          </p:cNvPicPr>
          <p:nvPr/>
        </p:nvPicPr>
        <p:blipFill rotWithShape="1">
          <a:blip r:embed="rId4">
            <a:extLst>
              <a:ext uri="{28A0092B-C50C-407E-A947-70E740481C1C}">
                <a14:useLocalDpi xmlns:a14="http://schemas.microsoft.com/office/drawing/2010/main" val="0"/>
              </a:ext>
            </a:extLst>
          </a:blip>
          <a:srcRect l="2312" t="1074" r="2298" b="2518"/>
          <a:stretch/>
        </p:blipFill>
        <p:spPr>
          <a:xfrm>
            <a:off x="8082527" y="2847909"/>
            <a:ext cx="1061473" cy="2295591"/>
          </a:xfrm>
          <a:prstGeom prst="rect">
            <a:avLst/>
          </a:prstGeom>
        </p:spPr>
      </p:pic>
      <p:sp>
        <p:nvSpPr>
          <p:cNvPr id="8" name="Action Button: Custom 4">
            <a:hlinkClick r:id="rId5" action="ppaction://hlinksldjump" highlightClick="1"/>
            <a:extLst>
              <a:ext uri="{FF2B5EF4-FFF2-40B4-BE49-F238E27FC236}">
                <a16:creationId xmlns:a16="http://schemas.microsoft.com/office/drawing/2014/main" id="{6D1A16D3-79CC-466C-B603-B2A0B44BE169}"/>
              </a:ext>
            </a:extLst>
          </p:cNvPr>
          <p:cNvSpPr/>
          <p:nvPr/>
        </p:nvSpPr>
        <p:spPr bwMode="auto">
          <a:xfrm>
            <a:off x="3962400" y="4964526"/>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222410861"/>
      </p:ext>
    </p:extLst>
  </p:cSld>
  <p:clrMapOvr>
    <a:masterClrMapping/>
  </p:clrMapOvr>
  <p:transition/>
</p:sld>
</file>

<file path=ppt/slides/slide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2146" name="Group 2"/>
          <p:cNvGraphicFramePr>
            <a:graphicFrameLocks noGrp="1"/>
          </p:cNvGraphicFramePr>
          <p:nvPr>
            <p:ph sz="half" idx="1"/>
            <p:extLst>
              <p:ext uri="{D42A27DB-BD31-4B8C-83A1-F6EECF244321}">
                <p14:modId xmlns:p14="http://schemas.microsoft.com/office/powerpoint/2010/main" val="2156550470"/>
              </p:ext>
            </p:extLst>
          </p:nvPr>
        </p:nvGraphicFramePr>
        <p:xfrm>
          <a:off x="0" y="114300"/>
          <a:ext cx="9144000" cy="4835652"/>
        </p:xfrm>
        <a:graphic>
          <a:graphicData uri="http://schemas.openxmlformats.org/drawingml/2006/table">
            <a:tbl>
              <a:tblPr/>
              <a:tblGrid>
                <a:gridCol w="3276600">
                  <a:extLst>
                    <a:ext uri="{9D8B030D-6E8A-4147-A177-3AD203B41FA5}">
                      <a16:colId xmlns:a16="http://schemas.microsoft.com/office/drawing/2014/main" val="20000"/>
                    </a:ext>
                  </a:extLst>
                </a:gridCol>
                <a:gridCol w="3168206">
                  <a:extLst>
                    <a:ext uri="{9D8B030D-6E8A-4147-A177-3AD203B41FA5}">
                      <a16:colId xmlns:a16="http://schemas.microsoft.com/office/drawing/2014/main" val="20001"/>
                    </a:ext>
                  </a:extLst>
                </a:gridCol>
                <a:gridCol w="2699194">
                  <a:extLst>
                    <a:ext uri="{9D8B030D-6E8A-4147-A177-3AD203B41FA5}">
                      <a16:colId xmlns:a16="http://schemas.microsoft.com/office/drawing/2014/main" val="20002"/>
                    </a:ext>
                  </a:extLst>
                </a:gridCol>
              </a:tblGrid>
              <a:tr h="438226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Ie</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eymeui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e~se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coutwn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noumwit</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v~iom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niair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niiarwou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nilumn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nimwit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m~mosi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eui~ri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m~poujinmosi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et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mat~vwou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e~qoun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e~oulum</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n~jam</a:t>
                      </a:r>
                      <a:r>
                        <a:rPr kumimoji="0" lang="en-US" sz="24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200" b="0" i="0" u="none" strike="noStrike" cap="none" normalizeH="0" baseline="0" dirty="0">
                          <a:ln>
                            <a:noFill/>
                          </a:ln>
                          <a:solidFill>
                            <a:schemeClr val="tx1"/>
                          </a:solidFill>
                          <a:effectLst/>
                          <a:latin typeface="Arial" charset="0"/>
                          <a:cs typeface="Arial" charset="0"/>
                        </a:rPr>
                        <a:t>Et ceux qui ont l’intention de voyager en tout lieu facilite leurs chemins que ce soit par air ou par mer, sur les fleuves ou sur les lacs, sur les chemins ou ceux qui voyagent par tout autre moyen, conduis les à un port calme, un port de salut.</a:t>
                      </a:r>
                      <a:r>
                        <a:rPr kumimoji="0" lang="en-US" sz="2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والذين يُضمرون السفر </a:t>
                      </a:r>
                      <a:r>
                        <a:rPr kumimoji="0" lang="ar-SA" sz="2700" b="0" i="0" u="none" strike="noStrike" cap="none" normalizeH="0" baseline="0" dirty="0" err="1">
                          <a:ln>
                            <a:noFill/>
                          </a:ln>
                          <a:solidFill>
                            <a:schemeClr val="tx1"/>
                          </a:solidFill>
                          <a:effectLst/>
                          <a:latin typeface="Arial" charset="0"/>
                          <a:cs typeface="Arial" charset="0"/>
                        </a:rPr>
                        <a:t>فى</a:t>
                      </a:r>
                      <a:r>
                        <a:rPr kumimoji="0" lang="ar-SA" sz="2700" b="0" i="0" u="none" strike="noStrike" cap="none" normalizeH="0" baseline="0" dirty="0">
                          <a:ln>
                            <a:noFill/>
                          </a:ln>
                          <a:solidFill>
                            <a:schemeClr val="tx1"/>
                          </a:solidFill>
                          <a:effectLst/>
                          <a:latin typeface="Arial" charset="0"/>
                          <a:cs typeface="Arial" charset="0"/>
                        </a:rPr>
                        <a:t> كل مكان سهل طرقهم أجمعين. إن كان </a:t>
                      </a:r>
                      <a:r>
                        <a:rPr kumimoji="0" lang="ar-SA" sz="2700" b="0" i="0" u="none" strike="noStrike" cap="none" normalizeH="0" baseline="0" dirty="0" err="1">
                          <a:ln>
                            <a:noFill/>
                          </a:ln>
                          <a:solidFill>
                            <a:schemeClr val="tx1"/>
                          </a:solidFill>
                          <a:effectLst/>
                          <a:latin typeface="Arial" charset="0"/>
                          <a:cs typeface="Arial" charset="0"/>
                        </a:rPr>
                        <a:t>فى</a:t>
                      </a:r>
                      <a:r>
                        <a:rPr kumimoji="0" lang="ar-SA" sz="2700" b="0" i="0" u="none" strike="noStrike" cap="none" normalizeH="0" baseline="0" dirty="0">
                          <a:ln>
                            <a:noFill/>
                          </a:ln>
                          <a:solidFill>
                            <a:schemeClr val="tx1"/>
                          </a:solidFill>
                          <a:effectLst/>
                          <a:latin typeface="Arial" charset="0"/>
                          <a:cs typeface="Arial" charset="0"/>
                        </a:rPr>
                        <a:t> الهواء أو البحر أو الأنهار أو البحيرات أو الطرق </a:t>
                      </a:r>
                      <a:r>
                        <a:rPr kumimoji="0" lang="ar-SA" sz="2700" b="0" i="0" u="none" strike="noStrike" cap="none" normalizeH="0" baseline="0" dirty="0" err="1">
                          <a:ln>
                            <a:noFill/>
                          </a:ln>
                          <a:solidFill>
                            <a:schemeClr val="tx1"/>
                          </a:solidFill>
                          <a:effectLst/>
                          <a:latin typeface="Arial" charset="0"/>
                          <a:cs typeface="Arial" charset="0"/>
                        </a:rPr>
                        <a:t>المسلوكة</a:t>
                      </a:r>
                      <a:r>
                        <a:rPr kumimoji="0" lang="ar-SA" sz="2700" b="0" i="0" u="none" strike="noStrike" cap="none" normalizeH="0" baseline="0" dirty="0">
                          <a:ln>
                            <a:noFill/>
                          </a:ln>
                          <a:solidFill>
                            <a:schemeClr val="tx1"/>
                          </a:solidFill>
                          <a:effectLst/>
                          <a:latin typeface="Arial" charset="0"/>
                          <a:cs typeface="Arial" charset="0"/>
                        </a:rPr>
                        <a:t> أو السالكين بكل نوع كل أحدٍ بكل موضع ردّهم إلى ميناء هادئة، ميناء الخلاص. </a:t>
                      </a:r>
                      <a:endParaRPr kumimoji="0" lang="en-CA"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BE8B85B4-DF04-43D7-B75B-A83478695C4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35716174"/>
      </p:ext>
    </p:extLst>
  </p:cSld>
  <p:clrMapOvr>
    <a:masterClrMapping/>
  </p:clrMapOvr>
  <p:transition/>
</p:sld>
</file>

<file path=ppt/slides/slide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4194" name="Group 2"/>
          <p:cNvGraphicFramePr>
            <a:graphicFrameLocks noGrp="1"/>
          </p:cNvGraphicFramePr>
          <p:nvPr>
            <p:ph sz="half" idx="1"/>
            <p:extLst>
              <p:ext uri="{D42A27DB-BD31-4B8C-83A1-F6EECF244321}">
                <p14:modId xmlns:p14="http://schemas.microsoft.com/office/powerpoint/2010/main" val="947833379"/>
              </p:ext>
            </p:extLst>
          </p:nvPr>
        </p:nvGraphicFramePr>
        <p:xfrm>
          <a:off x="0" y="0"/>
          <a:ext cx="9144000" cy="5189220"/>
        </p:xfrm>
        <a:graphic>
          <a:graphicData uri="http://schemas.openxmlformats.org/drawingml/2006/table">
            <a:tbl>
              <a:tblPr/>
              <a:tblGrid>
                <a:gridCol w="3793787">
                  <a:extLst>
                    <a:ext uri="{9D8B030D-6E8A-4147-A177-3AD203B41FA5}">
                      <a16:colId xmlns:a16="http://schemas.microsoft.com/office/drawing/2014/main" val="20000"/>
                    </a:ext>
                  </a:extLst>
                </a:gridCol>
                <a:gridCol w="2992387">
                  <a:extLst>
                    <a:ext uri="{9D8B030D-6E8A-4147-A177-3AD203B41FA5}">
                      <a16:colId xmlns:a16="http://schemas.microsoft.com/office/drawing/2014/main" val="20001"/>
                    </a:ext>
                  </a:extLst>
                </a:gridCol>
                <a:gridCol w="2357826">
                  <a:extLst>
                    <a:ext uri="{9D8B030D-6E8A-4147-A177-3AD203B41FA5}">
                      <a16:colId xmlns:a16="http://schemas.microsoft.com/office/drawing/2014/main" val="20002"/>
                    </a:ext>
                  </a:extLst>
                </a:gridCol>
              </a:tblGrid>
              <a:tr h="4857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e~oulum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pioujai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Arikataxioin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a~ris~v</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n~s</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s~v</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m~mosi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nemwou</a:t>
                      </a:r>
                      <a:r>
                        <a:rPr kumimoji="0" lang="en-US" sz="2800" b="0" i="0" u="none" strike="noStrike" cap="none" normalizeH="0" baseline="0" dirty="0">
                          <a:ln>
                            <a:noFill/>
                          </a:ln>
                          <a:solidFill>
                            <a:schemeClr val="tx1"/>
                          </a:solidFill>
                          <a:effectLst/>
                          <a:latin typeface="Coptic1" pitchFamily="2" charset="0"/>
                          <a:cs typeface="Arial" charset="0"/>
                        </a:rPr>
                        <a:t>. M/</a:t>
                      </a:r>
                      <a:r>
                        <a:rPr kumimoji="0" lang="en-US" sz="2800" b="0" i="0" u="none" strike="noStrike" cap="none" normalizeH="0" baseline="0" dirty="0" err="1">
                          <a:ln>
                            <a:noFill/>
                          </a:ln>
                          <a:solidFill>
                            <a:schemeClr val="tx1"/>
                          </a:solidFill>
                          <a:effectLst/>
                          <a:latin typeface="Coptic1" pitchFamily="2" charset="0"/>
                          <a:cs typeface="Arial" charset="0"/>
                        </a:rPr>
                        <a:t>itou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ourasi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outoujo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eutouj</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Aris~v</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n~erhwb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neke~biaik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hwb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n~a~gayon</a:t>
                      </a:r>
                      <a:r>
                        <a:rPr kumimoji="0" lang="en-US" sz="2800" b="0" i="0" u="none" strike="noStrike" cap="none" normalizeH="0" baseline="0" dirty="0">
                          <a:ln>
                            <a:noFill/>
                          </a:ln>
                          <a:solidFill>
                            <a:schemeClr val="tx1"/>
                          </a:solidFill>
                          <a:effectLst/>
                          <a:latin typeface="Coptic1" pitchFamily="2"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Daigne les accompagner au départ et en route. Ramène-les chez eux dans la  joie et la santé.   Participe au travail de Tes serviteurs dans toute bonne œuvre.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تفضّل أصحبهم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الإقلاع واصحبهم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المسير. رُدّهم إلى منازلهم بالفرح فرحين وبالعافية مُعافين.  اشترك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العمل مع عبيدك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كل عملٍ صالح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7DAA10FC-E712-47E6-8946-876CA2031442}"/>
              </a:ext>
            </a:extLst>
          </p:cNvPr>
          <p:cNvSpPr/>
          <p:nvPr/>
        </p:nvSpPr>
        <p:spPr bwMode="auto">
          <a:xfrm>
            <a:off x="382134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93448627"/>
      </p:ext>
    </p:extLst>
  </p:cSld>
  <p:clrMapOvr>
    <a:masterClrMapping/>
  </p:clrMapOvr>
  <p:transition/>
</p:sld>
</file>

<file path=ppt/slides/slide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6242" name="Group 2"/>
          <p:cNvGraphicFramePr>
            <a:graphicFrameLocks noGrp="1"/>
          </p:cNvGraphicFramePr>
          <p:nvPr>
            <p:ph sz="half" idx="1"/>
            <p:extLst>
              <p:ext uri="{D42A27DB-BD31-4B8C-83A1-F6EECF244321}">
                <p14:modId xmlns:p14="http://schemas.microsoft.com/office/powerpoint/2010/main" val="2414728028"/>
              </p:ext>
            </p:extLst>
          </p:nvPr>
        </p:nvGraphicFramePr>
        <p:xfrm>
          <a:off x="0" y="-12954"/>
          <a:ext cx="9144000" cy="4945380"/>
        </p:xfrm>
        <a:graphic>
          <a:graphicData uri="http://schemas.openxmlformats.org/drawingml/2006/table">
            <a:tbl>
              <a:tblPr/>
              <a:tblGrid>
                <a:gridCol w="3276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44028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Anon de </a:t>
                      </a:r>
                      <a:r>
                        <a:rPr kumimoji="0" lang="en-US" sz="2800" b="0" i="0" u="none" strike="noStrike" cap="none" normalizeH="0" baseline="0" dirty="0" err="1">
                          <a:ln>
                            <a:noFill/>
                          </a:ln>
                          <a:solidFill>
                            <a:schemeClr val="tx1"/>
                          </a:solidFill>
                          <a:effectLst/>
                          <a:latin typeface="Coptic1" pitchFamily="2" charset="0"/>
                          <a:cs typeface="Arial" charset="0"/>
                        </a:rPr>
                        <a:t>hwn</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tenmetremn~jwili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paibioc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a:t>
                      </a:r>
                      <a:br>
                        <a:rPr kumimoji="0" lang="en-US" sz="2800" b="0" i="0" u="none" strike="noStrike" cap="none" normalizeH="0" baseline="0" dirty="0">
                          <a:ln>
                            <a:noFill/>
                          </a:ln>
                          <a:solidFill>
                            <a:schemeClr val="tx1"/>
                          </a:solidFill>
                          <a:effectLst/>
                          <a:latin typeface="Coptic1" pitchFamily="2" charset="0"/>
                          <a:cs typeface="Arial" charset="0"/>
                        </a:rPr>
                      </a:br>
                      <a:r>
                        <a:rPr kumimoji="0" lang="en-US" sz="2800" b="0" i="0" u="none" strike="noStrike" cap="none" normalizeH="0" baseline="0" dirty="0" err="1">
                          <a:ln>
                            <a:noFill/>
                          </a:ln>
                          <a:solidFill>
                            <a:schemeClr val="tx1"/>
                          </a:solidFill>
                          <a:effectLst/>
                          <a:latin typeface="Coptic1" pitchFamily="2" charset="0"/>
                          <a:cs typeface="Arial" charset="0"/>
                        </a:rPr>
                        <a:t>a~reh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n~ateblab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n~at,imwn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n~ats~yorter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Pilaoc</a:t>
                      </a:r>
                      <a:r>
                        <a:rPr kumimoji="0" lang="en-CA"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Kurie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e~le</a:t>
                      </a:r>
                      <a:r>
                        <a:rPr kumimoji="0" lang="en-US" sz="2400" b="0" i="0" u="none" strike="noStrike" cap="none" normalizeH="0" baseline="0" dirty="0">
                          <a:ln>
                            <a:noFill/>
                          </a:ln>
                          <a:solidFill>
                            <a:schemeClr val="tx1"/>
                          </a:solidFill>
                          <a:effectLst/>
                          <a:latin typeface="Coptic1" pitchFamily="2" charset="0"/>
                          <a:cs typeface="Arial" charset="0"/>
                        </a:rPr>
                        <a:t>/~con</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Quant à nous Seigneur, notre séjour dans cette vie garde sans nuisance, sans tempête et sans inquiétude jusqu’à la fin</a:t>
                      </a:r>
                      <a:r>
                        <a:rPr kumimoji="0" lang="fr-CA" sz="3200" b="0" i="0" u="none" strike="noStrike" cap="none" normalizeH="0" baseline="0" dirty="0">
                          <a:ln>
                            <a:noFill/>
                          </a:ln>
                          <a:solidFill>
                            <a:schemeClr val="tx1"/>
                          </a:solidFill>
                          <a:effectLst/>
                          <a:latin typeface="Arial" charset="0"/>
                          <a:cs typeface="Arial" charset="0"/>
                        </a:rPr>
                        <a:t>.</a:t>
                      </a:r>
                      <a:r>
                        <a:rPr kumimoji="0" lang="en-US" sz="32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ونحن أيضاً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يا رب غربتنا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هذا العمر احفظها بغير مضرةٍ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ولا عاصفٍ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ولا قلق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إلى </a:t>
                      </a:r>
                      <a:r>
                        <a:rPr kumimoji="0" lang="ar-SA" sz="2800" b="0" i="0" u="none" strike="noStrike" cap="none" normalizeH="0" baseline="0" dirty="0" err="1">
                          <a:ln>
                            <a:noFill/>
                          </a:ln>
                          <a:solidFill>
                            <a:schemeClr val="tx1"/>
                          </a:solidFill>
                          <a:effectLst/>
                          <a:latin typeface="Arial" charset="0"/>
                          <a:cs typeface="Arial" charset="0"/>
                        </a:rPr>
                        <a:t>الإنقضاء</a:t>
                      </a:r>
                      <a:r>
                        <a:rPr kumimoji="0" lang="ar-SA"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11">
            <a:hlinkClick r:id="rId3" action="ppaction://hlinksldjump" highlightClick="1"/>
            <a:extLst>
              <a:ext uri="{FF2B5EF4-FFF2-40B4-BE49-F238E27FC236}">
                <a16:creationId xmlns:a16="http://schemas.microsoft.com/office/drawing/2014/main" id="{167FD05A-D046-40CB-8EB0-507178B3C932}"/>
              </a:ext>
            </a:extLst>
          </p:cNvPr>
          <p:cNvSpPr/>
          <p:nvPr/>
        </p:nvSpPr>
        <p:spPr bwMode="auto">
          <a:xfrm>
            <a:off x="47561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17">
            <a:hlinkClick r:id="rId4" action="ppaction://hlinksldjump" highlightClick="1"/>
            <a:extLst>
              <a:ext uri="{FF2B5EF4-FFF2-40B4-BE49-F238E27FC236}">
                <a16:creationId xmlns:a16="http://schemas.microsoft.com/office/drawing/2014/main" id="{F453CDC7-F1A7-430C-8EC1-5924BB812600}"/>
              </a:ext>
            </a:extLst>
          </p:cNvPr>
          <p:cNvSpPr>
            <a:spLocks noChangeArrowheads="1"/>
          </p:cNvSpPr>
          <p:nvPr/>
        </p:nvSpPr>
        <p:spPr bwMode="auto">
          <a:xfrm>
            <a:off x="6400800" y="4552950"/>
            <a:ext cx="2743200" cy="5905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فلنسبح مع الملائكة...</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Louons</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Dieu</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avec les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anges</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7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4045626260"/>
      </p:ext>
    </p:extLst>
  </p:cSld>
  <p:clrMapOvr>
    <a:masterClrMapping/>
  </p:clrMapOvr>
  <p:transition/>
</p:sld>
</file>

<file path=ppt/slides/slide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65895" name="Group 135"/>
          <p:cNvGraphicFramePr>
            <a:graphicFrameLocks noGrp="1"/>
          </p:cNvGraphicFramePr>
          <p:nvPr>
            <p:ph sz="half" idx="1"/>
            <p:extLst>
              <p:ext uri="{D42A27DB-BD31-4B8C-83A1-F6EECF244321}">
                <p14:modId xmlns:p14="http://schemas.microsoft.com/office/powerpoint/2010/main" val="2858835277"/>
              </p:ext>
            </p:extLst>
          </p:nvPr>
        </p:nvGraphicFramePr>
        <p:xfrm>
          <a:off x="0" y="604532"/>
          <a:ext cx="9144000" cy="3842004"/>
        </p:xfrm>
        <a:graphic>
          <a:graphicData uri="http://schemas.openxmlformats.org/drawingml/2006/table">
            <a:tbl>
              <a:tblPr/>
              <a:tblGrid>
                <a:gridCol w="32004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2575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1800" b="0" i="0" u="sng" strike="noStrike" cap="none" normalizeH="0" baseline="0" dirty="0" err="1">
                          <a:ln>
                            <a:noFill/>
                          </a:ln>
                          <a:solidFill>
                            <a:srgbClr val="FF9900"/>
                          </a:solidFill>
                          <a:effectLst/>
                          <a:latin typeface="Coptic1" pitchFamily="2" charset="0"/>
                          <a:cs typeface="Arial" charset="0"/>
                        </a:rPr>
                        <a:t>Piou</a:t>
                      </a:r>
                      <a:r>
                        <a:rPr kumimoji="0" lang="en-US" sz="18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Palin on </a:t>
                      </a:r>
                      <a:r>
                        <a:rPr kumimoji="0" lang="en-US" sz="2800" b="0" i="0" u="none" strike="noStrike" cap="none" normalizeH="0" baseline="0" dirty="0" err="1">
                          <a:ln>
                            <a:noFill/>
                          </a:ln>
                          <a:solidFill>
                            <a:schemeClr val="tx1"/>
                          </a:solidFill>
                          <a:effectLst/>
                          <a:latin typeface="Coptic1" pitchFamily="2" charset="0"/>
                          <a:cs typeface="Arial" charset="0"/>
                        </a:rPr>
                        <a:t>maren</a:t>
                      </a:r>
                      <a:r>
                        <a:rPr kumimoji="0" lang="en-US" sz="2800" b="0" i="0" u="none" strike="noStrike" cap="none" normalizeH="0" baseline="0" dirty="0">
                          <a:ln>
                            <a:noFill/>
                          </a:ln>
                          <a:solidFill>
                            <a:schemeClr val="tx1"/>
                          </a:solidFill>
                          <a:effectLst/>
                          <a:latin typeface="Coptic1" pitchFamily="2" charset="0"/>
                          <a:cs typeface="Arial" charset="0"/>
                        </a:rPr>
                        <a:t>]ho e~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pipantokratwr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Pencwt</a:t>
                      </a:r>
                      <a:r>
                        <a:rPr kumimoji="0" lang="en-US" sz="2800" b="0" i="0" u="none" strike="noStrike" cap="none" normalizeH="0" baseline="0" dirty="0">
                          <a:ln>
                            <a:noFill/>
                          </a:ln>
                          <a:solidFill>
                            <a:schemeClr val="tx1"/>
                          </a:solidFill>
                          <a:effectLst/>
                          <a:latin typeface="Coptic1" pitchFamily="2" charset="0"/>
                          <a:cs typeface="Arial" charset="0"/>
                        </a:rPr>
                        <a:t>/r I/</a:t>
                      </a:r>
                      <a:r>
                        <a:rPr kumimoji="0" lang="en-US" sz="2800" b="0" i="0" u="none" strike="noStrike" cap="none" normalizeH="0" baseline="0" dirty="0" err="1">
                          <a:ln>
                            <a:noFill/>
                          </a:ln>
                          <a:solidFill>
                            <a:schemeClr val="tx1"/>
                          </a:solidFill>
                          <a:effectLst/>
                          <a:latin typeface="Coptic1" pitchFamily="2" charset="0"/>
                          <a:cs typeface="Arial" charset="0"/>
                        </a:rPr>
                        <a:t>couc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Pi,~rictoc</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De même nous demandons à Dieu Le </a:t>
                      </a:r>
                      <a:r>
                        <a:rPr kumimoji="0" lang="fr-CA" sz="2800" b="0" i="0" u="none" strike="noStrike" cap="none" normalizeH="0" baseline="0" dirty="0" err="1">
                          <a:ln>
                            <a:noFill/>
                          </a:ln>
                          <a:solidFill>
                            <a:schemeClr val="tx1"/>
                          </a:solidFill>
                          <a:effectLst/>
                          <a:latin typeface="Arial" charset="0"/>
                          <a:cs typeface="Arial" charset="0"/>
                        </a:rPr>
                        <a:t>Pantocrator</a:t>
                      </a:r>
                      <a:r>
                        <a:rPr kumimoji="0" lang="fr-CA" sz="2800" b="0" i="0" u="none" strike="noStrike" cap="none" normalizeH="0" baseline="0" dirty="0">
                          <a:ln>
                            <a:noFill/>
                          </a:ln>
                          <a:solidFill>
                            <a:schemeClr val="tx1"/>
                          </a:solidFill>
                          <a:effectLst/>
                          <a:latin typeface="Arial" charset="0"/>
                          <a:cs typeface="Arial" charset="0"/>
                        </a:rPr>
                        <a:t>, Père de notre Seigneur, Dieu et Sauveur Jésus Christ,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وأيضاً فلنسأل الله ضابط الكل</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أبا ربَنَا وإلهَنا</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ومُخَلصُنا </a:t>
                      </a:r>
                      <a:br>
                        <a:rPr kumimoji="0" lang="ar-SA" sz="3200" b="0" i="0" u="none" strike="noStrike" cap="none" normalizeH="0" baseline="0" dirty="0">
                          <a:ln>
                            <a:noFill/>
                          </a:ln>
                          <a:solidFill>
                            <a:schemeClr val="tx1"/>
                          </a:solidFill>
                          <a:effectLst/>
                          <a:latin typeface="Arial" charset="0"/>
                          <a:cs typeface="Arial" charset="0"/>
                        </a:rPr>
                      </a:br>
                      <a:r>
                        <a:rPr kumimoji="0" lang="ar-SA" sz="3200" b="0" i="0" u="none" strike="noStrike" cap="none" normalizeH="0" baseline="0" dirty="0">
                          <a:ln>
                            <a:noFill/>
                          </a:ln>
                          <a:solidFill>
                            <a:schemeClr val="tx1"/>
                          </a:solidFill>
                          <a:effectLst/>
                          <a:latin typeface="Arial" charset="0"/>
                          <a:cs typeface="Arial" charset="0"/>
                        </a:rPr>
                        <a:t>يسوع المسيح</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5" name="Tableau 4">
            <a:extLst>
              <a:ext uri="{FF2B5EF4-FFF2-40B4-BE49-F238E27FC236}">
                <a16:creationId xmlns:a16="http://schemas.microsoft.com/office/drawing/2014/main" id="{CE54D4F7-C331-468B-B004-64A3D2426545}"/>
              </a:ext>
            </a:extLst>
          </p:cNvPr>
          <p:cNvGraphicFramePr>
            <a:graphicFrameLocks noGrp="1"/>
          </p:cNvGraphicFramePr>
          <p:nvPr/>
        </p:nvGraphicFramePr>
        <p:xfrm>
          <a:off x="1524000" y="6623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00537099"/>
                    </a:ext>
                  </a:extLst>
                </a:gridCol>
              </a:tblGrid>
              <a:tr h="34265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Oraison</a:t>
                      </a:r>
                      <a:r>
                        <a:rPr kumimoji="0" lang="en-US" sz="1800" b="0" i="0" u="none" strike="noStrike" cap="none" normalizeH="0" baseline="0" dirty="0">
                          <a:ln>
                            <a:noFill/>
                          </a:ln>
                          <a:solidFill>
                            <a:schemeClr val="tx1"/>
                          </a:solidFill>
                          <a:effectLst/>
                          <a:latin typeface="Arial" charset="0"/>
                          <a:cs typeface="Arial" charset="0"/>
                        </a:rPr>
                        <a:t> des </a:t>
                      </a:r>
                      <a:r>
                        <a:rPr kumimoji="0" lang="en-US" sz="1800" b="0" i="0" u="none" strike="noStrike" cap="none" normalizeH="0" baseline="0" dirty="0" err="1">
                          <a:ln>
                            <a:noFill/>
                          </a:ln>
                          <a:solidFill>
                            <a:schemeClr val="tx1"/>
                          </a:solidFill>
                          <a:effectLst/>
                          <a:latin typeface="Arial" charset="0"/>
                          <a:cs typeface="Arial" charset="0"/>
                        </a:rPr>
                        <a:t>offrandes</a:t>
                      </a:r>
                      <a:r>
                        <a:rPr kumimoji="0" lang="en-US" sz="1800" b="0" i="0" u="none" strike="noStrike" cap="none" normalizeH="0" baseline="0" dirty="0">
                          <a:ln>
                            <a:noFill/>
                          </a:ln>
                          <a:solidFill>
                            <a:schemeClr val="tx1"/>
                          </a:solidFill>
                          <a:effectLst/>
                          <a:latin typeface="Arial" charset="0"/>
                          <a:cs typeface="Arial" charset="0"/>
                        </a:rPr>
                        <a:t> -</a:t>
                      </a:r>
                      <a:r>
                        <a:rPr kumimoji="0" lang="ar-SA" sz="1800" b="0" i="0" u="none" strike="noStrike" cap="none" normalizeH="0" baseline="0" dirty="0" err="1">
                          <a:ln>
                            <a:noFill/>
                          </a:ln>
                          <a:solidFill>
                            <a:schemeClr val="tx1"/>
                          </a:solidFill>
                          <a:effectLst/>
                          <a:latin typeface="Arial" charset="0"/>
                          <a:cs typeface="Arial" charset="0"/>
                        </a:rPr>
                        <a:t>أوشية</a:t>
                      </a:r>
                      <a:r>
                        <a:rPr kumimoji="0" lang="ar-SA" sz="1800" b="0" i="0" u="none" strike="noStrike" cap="none" normalizeH="0" baseline="0" dirty="0">
                          <a:ln>
                            <a:noFill/>
                          </a:ln>
                          <a:solidFill>
                            <a:schemeClr val="tx1"/>
                          </a:solidFill>
                          <a:effectLst/>
                          <a:latin typeface="Arial" charset="0"/>
                          <a:cs typeface="Arial" charset="0"/>
                        </a:rPr>
                        <a:t> القرابين </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3117647"/>
                  </a:ext>
                </a:extLst>
              </a:tr>
            </a:tbl>
          </a:graphicData>
        </a:graphic>
      </p:graphicFrame>
      <p:sp>
        <p:nvSpPr>
          <p:cNvPr id="9" name="Action Button: Custom 4">
            <a:hlinkClick r:id="rId3" action="ppaction://hlinksldjump" highlightClick="1"/>
            <a:extLst>
              <a:ext uri="{FF2B5EF4-FFF2-40B4-BE49-F238E27FC236}">
                <a16:creationId xmlns:a16="http://schemas.microsoft.com/office/drawing/2014/main" id="{DE1E0519-8102-4BAF-98CE-B1F6B48C2D37}"/>
              </a:ext>
            </a:extLst>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00060531"/>
      </p:ext>
    </p:extLst>
  </p:cSld>
  <p:clrMapOvr>
    <a:masterClrMapping/>
  </p:clrMapOvr>
  <p:transition/>
</p:sld>
</file>

<file path=ppt/slides/slide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67847" name="Group 39"/>
          <p:cNvGraphicFramePr>
            <a:graphicFrameLocks noGrp="1"/>
          </p:cNvGraphicFramePr>
          <p:nvPr>
            <p:ph sz="half" idx="1"/>
            <p:extLst>
              <p:ext uri="{D42A27DB-BD31-4B8C-83A1-F6EECF244321}">
                <p14:modId xmlns:p14="http://schemas.microsoft.com/office/powerpoint/2010/main" val="496214506"/>
              </p:ext>
            </p:extLst>
          </p:nvPr>
        </p:nvGraphicFramePr>
        <p:xfrm>
          <a:off x="0" y="0"/>
          <a:ext cx="9144000" cy="4972050"/>
        </p:xfrm>
        <a:graphic>
          <a:graphicData uri="http://schemas.openxmlformats.org/drawingml/2006/table">
            <a:tbl>
              <a:tblPr/>
              <a:tblGrid>
                <a:gridCol w="35052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gridCol w="2209800">
                  <a:extLst>
                    <a:ext uri="{9D8B030D-6E8A-4147-A177-3AD203B41FA5}">
                      <a16:colId xmlns:a16="http://schemas.microsoft.com/office/drawing/2014/main" val="20002"/>
                    </a:ext>
                  </a:extLst>
                </a:gridCol>
              </a:tblGrid>
              <a:tr h="49720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Ten]ho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n~tekmeta~gayoc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pimairwmi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n~niyucia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nip~rocvora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niseph~mot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e~tau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erp~rocverin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eoutaio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m~pekran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Te prions et réclamons, dans Ta bonté, Philanthrope, souviens Toi Seigneur des sacrifices, des offrandes, des remerciements de ceux qui les offrent, honneur et gloire pour Ton nom saint.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نسأل ونطلب من صلاحِكَ يا مُحب البشر اذكر يا ربُ صعائد</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وقرابين وشكر الذين يقرّبون</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كرامة ومجداً </a:t>
                      </a:r>
                      <a:r>
                        <a:rPr kumimoji="0" lang="ar-SA" sz="3200" b="0" i="0" u="none" strike="noStrike" cap="none" normalizeH="0" baseline="0" dirty="0" err="1">
                          <a:ln>
                            <a:noFill/>
                          </a:ln>
                          <a:solidFill>
                            <a:schemeClr val="tx1"/>
                          </a:solidFill>
                          <a:effectLst/>
                          <a:latin typeface="Arial" charset="0"/>
                          <a:cs typeface="Arial" charset="0"/>
                        </a:rPr>
                        <a:t>لإسمِكَ</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القدوس.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B876F96D-3359-437E-B7B0-079A39DD9314}"/>
              </a:ext>
            </a:extLst>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31928861"/>
      </p:ext>
    </p:extLst>
  </p:cSld>
  <p:clrMapOvr>
    <a:masterClrMapping/>
  </p:clrMapOvr>
  <p:transition/>
</p:sld>
</file>

<file path=ppt/slides/slide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69913" name="Group 57"/>
          <p:cNvGraphicFramePr>
            <a:graphicFrameLocks noGrp="1"/>
          </p:cNvGraphicFramePr>
          <p:nvPr>
            <p:ph sz="half" idx="1"/>
            <p:extLst>
              <p:ext uri="{D42A27DB-BD31-4B8C-83A1-F6EECF244321}">
                <p14:modId xmlns:p14="http://schemas.microsoft.com/office/powerpoint/2010/main" val="225363251"/>
              </p:ext>
            </p:extLst>
          </p:nvPr>
        </p:nvGraphicFramePr>
        <p:xfrm>
          <a:off x="15240" y="0"/>
          <a:ext cx="9128760" cy="5128260"/>
        </p:xfrm>
        <a:graphic>
          <a:graphicData uri="http://schemas.openxmlformats.org/drawingml/2006/table">
            <a:tbl>
              <a:tblPr/>
              <a:tblGrid>
                <a:gridCol w="3369986">
                  <a:extLst>
                    <a:ext uri="{9D8B030D-6E8A-4147-A177-3AD203B41FA5}">
                      <a16:colId xmlns:a16="http://schemas.microsoft.com/office/drawing/2014/main" val="20000"/>
                    </a:ext>
                  </a:extLst>
                </a:gridCol>
                <a:gridCol w="3404680">
                  <a:extLst>
                    <a:ext uri="{9D8B030D-6E8A-4147-A177-3AD203B41FA5}">
                      <a16:colId xmlns:a16="http://schemas.microsoft.com/office/drawing/2014/main" val="20001"/>
                    </a:ext>
                  </a:extLst>
                </a:gridCol>
                <a:gridCol w="2354094">
                  <a:extLst>
                    <a:ext uri="{9D8B030D-6E8A-4147-A177-3AD203B41FA5}">
                      <a16:colId xmlns:a16="http://schemas.microsoft.com/office/drawing/2014/main" val="20002"/>
                    </a:ext>
                  </a:extLst>
                </a:gridCol>
              </a:tblGrid>
              <a:tr h="488746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e~jen</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e~tfi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m~v~rwous</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n~niyucia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nip~rocvora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nia~par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nineh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nic~yoinoufi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nic~kepacma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nijwm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n~ws</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nikumillion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pimanerswousi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sebiw</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Ieroucal</a:t>
                      </a:r>
                      <a:r>
                        <a:rPr kumimoji="0" lang="en-US" sz="2400" b="0" i="0" u="none" strike="noStrike" cap="none" normalizeH="0" baseline="0" dirty="0">
                          <a:ln>
                            <a:noFill/>
                          </a:ln>
                          <a:solidFill>
                            <a:schemeClr val="tx1"/>
                          </a:solidFill>
                          <a:effectLst/>
                          <a:latin typeface="Coptic1" pitchFamily="2" charset="0"/>
                          <a:cs typeface="Arial" charset="0"/>
                        </a:rPr>
                        <a:t>/m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t~ve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nennobi</a:t>
                      </a:r>
                      <a:r>
                        <a:rPr kumimoji="0" lang="en-US" sz="2400" b="0" i="0" u="none" strike="noStrike" cap="none" normalizeH="0" baseline="0" dirty="0">
                          <a:ln>
                            <a:noFill/>
                          </a:ln>
                          <a:solidFill>
                            <a:schemeClr val="tx1"/>
                          </a:solidFill>
                          <a:effectLst/>
                          <a:latin typeface="Coptic1" pitchFamily="2" charset="0"/>
                          <a:cs typeface="Arial" charset="0"/>
                        </a:rPr>
                        <a:t> nan </a:t>
                      </a:r>
                      <a:r>
                        <a:rPr kumimoji="0" lang="en-US" sz="2400" b="0" i="0" u="none" strike="noStrike" cap="none" normalizeH="0" baseline="0" dirty="0" err="1">
                          <a:ln>
                            <a:noFill/>
                          </a:ln>
                          <a:solidFill>
                            <a:schemeClr val="tx1"/>
                          </a:solidFill>
                          <a:effectLst/>
                          <a:latin typeface="Coptic1" pitchFamily="2" charset="0"/>
                          <a:cs typeface="Arial" charset="0"/>
                        </a:rPr>
                        <a:t>e~bol</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algn="just"/>
                      <a:r>
                        <a:rPr lang="fr-FR" sz="2400" b="0" i="0" u="none" strike="noStrike" kern="1200" baseline="0" dirty="0">
                          <a:solidFill>
                            <a:schemeClr val="tx1"/>
                          </a:solidFill>
                          <a:latin typeface="+mn-lt"/>
                          <a:ea typeface="+mn-ea"/>
                          <a:cs typeface="+mn-cs"/>
                        </a:rPr>
                        <a:t>Implorez pour ceux qui s’occupent des offrandes et des oblations, des prémices, de l’huile, de l’encens, des linges, des livres saints et des vases sacrés de l’autel. Que le Christ notre Dieu les récompense dans la Jérusalem céleste et nous pardonne nos péchés.</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اطلبوا عن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المهتمين</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بالصعائد</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والقرابين</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والبكور</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والزيت</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والبخور</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والستور</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وكتب</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القراءة</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وأوانى</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المذبح</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لكى</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المسيح</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إلهنا</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يُكافئهم</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فى</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أورشليم</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السمائية</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ويَغفر</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لنا</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خطايانا</a:t>
                      </a:r>
                      <a:r>
                        <a:rPr kumimoji="0" lang="ar-EG"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180C3C88-7873-4A2C-A4FC-615D6E7FE018}"/>
              </a:ext>
            </a:extLst>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37637017"/>
      </p:ext>
    </p:extLst>
  </p:cSld>
  <p:clrMapOvr>
    <a:masterClrMapping/>
  </p:clrMapOvr>
  <p:transition/>
</p:sld>
</file>

<file path=ppt/slides/slide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30358" name="Group 22"/>
          <p:cNvGraphicFramePr>
            <a:graphicFrameLocks noGrp="1"/>
          </p:cNvGraphicFramePr>
          <p:nvPr>
            <p:ph sz="half" idx="1"/>
            <p:extLst>
              <p:ext uri="{D42A27DB-BD31-4B8C-83A1-F6EECF244321}">
                <p14:modId xmlns:p14="http://schemas.microsoft.com/office/powerpoint/2010/main" val="998527959"/>
              </p:ext>
            </p:extLst>
          </p:nvPr>
        </p:nvGraphicFramePr>
        <p:xfrm>
          <a:off x="0" y="0"/>
          <a:ext cx="9143999" cy="5143500"/>
        </p:xfrm>
        <a:graphic>
          <a:graphicData uri="http://schemas.openxmlformats.org/drawingml/2006/table">
            <a:tbl>
              <a:tblPr/>
              <a:tblGrid>
                <a:gridCol w="3083866">
                  <a:extLst>
                    <a:ext uri="{9D8B030D-6E8A-4147-A177-3AD203B41FA5}">
                      <a16:colId xmlns:a16="http://schemas.microsoft.com/office/drawing/2014/main" val="20000"/>
                    </a:ext>
                  </a:extLst>
                </a:gridCol>
                <a:gridCol w="3358497">
                  <a:extLst>
                    <a:ext uri="{9D8B030D-6E8A-4147-A177-3AD203B41FA5}">
                      <a16:colId xmlns:a16="http://schemas.microsoft.com/office/drawing/2014/main" val="20001"/>
                    </a:ext>
                  </a:extLst>
                </a:gridCol>
                <a:gridCol w="2701636">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err="1">
                          <a:ln>
                            <a:noFill/>
                          </a:ln>
                          <a:solidFill>
                            <a:srgbClr val="FF9900"/>
                          </a:solidFill>
                          <a:effectLst/>
                          <a:latin typeface="Coptic1" pitchFamily="2" charset="0"/>
                          <a:cs typeface="Arial" charset="0"/>
                        </a:rPr>
                        <a:t>Pilaoc</a:t>
                      </a:r>
                      <a:r>
                        <a:rPr kumimoji="0" lang="en-US" sz="2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Coptic1" pitchFamily="2" charset="0"/>
                          <a:cs typeface="Arial" charset="0"/>
                        </a:rPr>
                        <a:t>Kurie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ele</a:t>
                      </a:r>
                      <a:r>
                        <a:rPr kumimoji="0" lang="en-US" sz="20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Sopou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e~rok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e~jen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pekyuciact</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rion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n~ellogimon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t~ve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e~ouc~yoi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n~c~yoinoufi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e~qoun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e~tekmetnis</a:t>
                      </a:r>
                      <a:r>
                        <a:rPr kumimoji="0" lang="en-US" sz="2200" b="0" i="0" u="none" strike="noStrike" cap="none" normalizeH="0" baseline="0" dirty="0">
                          <a:ln>
                            <a:noFill/>
                          </a:ln>
                          <a:solidFill>
                            <a:schemeClr val="tx1"/>
                          </a:solidFill>
                          <a:effectLst/>
                          <a:latin typeface="Coptic1" pitchFamily="2" charset="0"/>
                          <a:cs typeface="Arial" charset="0"/>
                        </a:rPr>
                        <a:t>] et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niv</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oui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e~bolhiten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p~semsi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nekaggeloc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nekar</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aggeloc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r>
                        <a:rPr kumimoji="0" lang="en-US"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Accepte-les sur Ton saint autel parlant et céleste comme une odeur  d’encens qui entre chez Ta majesté aux cieux par l’intermédiaire de Tes anges et de Tes archanges saints.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يا رب ارحم</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000" b="0" i="0" u="sng" strike="noStrike" cap="none" normalizeH="0" baseline="0" dirty="0">
                          <a:ln>
                            <a:noFill/>
                          </a:ln>
                          <a:solidFill>
                            <a:srgbClr val="FF9900"/>
                          </a:solidFill>
                          <a:effectLst/>
                          <a:latin typeface="Arial" charset="0"/>
                          <a:cs typeface="Arial" charset="0"/>
                        </a:rPr>
                        <a:t>الكاهن</a:t>
                      </a:r>
                      <a:r>
                        <a:rPr kumimoji="0" lang="fr-FR" sz="2000" b="0" i="0" u="sng" strike="noStrike" cap="none" normalizeH="0" baseline="0" dirty="0">
                          <a:ln>
                            <a:noFill/>
                          </a:ln>
                          <a:solidFill>
                            <a:srgbClr val="FF9900"/>
                          </a:solidFill>
                          <a:effectLst/>
                          <a:latin typeface="Arial" charset="0"/>
                          <a:cs typeface="Arial" charset="0"/>
                        </a:rPr>
                        <a:t>:</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اقبلها</a:t>
                      </a:r>
                      <a:r>
                        <a:rPr kumimoji="0" lang="en-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إليكَ</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على</a:t>
                      </a:r>
                      <a:r>
                        <a:rPr kumimoji="0" lang="ar-EG"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مذبَحِكَ</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المقدس</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الناطق</a:t>
                      </a:r>
                      <a:r>
                        <a:rPr kumimoji="0" lang="ar-EG"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السمائى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رائحة</a:t>
                      </a:r>
                      <a:r>
                        <a:rPr kumimoji="0" lang="ar-EG"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بخور</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تدخل</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إلى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عظمتك</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التى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السموات</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بواسطة</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خدمة</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ملائكتك</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ورؤساء</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ملائكتك</a:t>
                      </a:r>
                      <a:r>
                        <a:rPr kumimoji="0" lang="en-CA" sz="2800" b="0" i="0" u="none" strike="noStrike" cap="none" normalizeH="0" baseline="0" dirty="0">
                          <a:ln>
                            <a:noFill/>
                          </a:ln>
                          <a:solidFill>
                            <a:schemeClr val="tx1"/>
                          </a:solidFill>
                          <a:effectLst/>
                          <a:latin typeface="Arial" charset="0"/>
                          <a:cs typeface="Arial" charset="0"/>
                        </a:rPr>
                        <a:t> </a:t>
                      </a:r>
                      <a:r>
                        <a:rPr kumimoji="0" lang="ar-AE" sz="2700" b="0" i="0" u="none" strike="noStrike" cap="none" normalizeH="0" baseline="0" dirty="0">
                          <a:ln>
                            <a:noFill/>
                          </a:ln>
                          <a:solidFill>
                            <a:schemeClr val="tx1"/>
                          </a:solidFill>
                          <a:effectLst/>
                          <a:latin typeface="Arial" charset="0"/>
                          <a:cs typeface="Arial" charset="0"/>
                        </a:rPr>
                        <a:t>المُقدسين</a:t>
                      </a:r>
                      <a:r>
                        <a:rPr kumimoji="0" lang="en-CA" sz="27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96E36B2E-88A9-45A0-93EC-EC6A8FF23CF8}"/>
              </a:ext>
            </a:extLst>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45346475"/>
      </p:ext>
    </p:extLst>
  </p:cSld>
  <p:clrMapOvr>
    <a:masterClrMapping/>
  </p:clrMapOvr>
  <p:transition/>
</p:sld>
</file>

<file path=ppt/slides/slide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32434" name="Group 50"/>
          <p:cNvGraphicFramePr>
            <a:graphicFrameLocks noGrp="1"/>
          </p:cNvGraphicFramePr>
          <p:nvPr>
            <p:ph sz="half" idx="1"/>
          </p:nvPr>
        </p:nvGraphicFramePr>
        <p:xfrm>
          <a:off x="0" y="193675"/>
          <a:ext cx="9144000" cy="4857750"/>
        </p:xfrm>
        <a:graphic>
          <a:graphicData uri="http://schemas.openxmlformats.org/drawingml/2006/table">
            <a:tbl>
              <a:tblPr/>
              <a:tblGrid>
                <a:gridCol w="32004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4857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Mv~r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e~takswp</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n~nidwron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niy~m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Abel: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yucia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Abraam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tebi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],/ra. Pair/] on </a:t>
                      </a:r>
                      <a:r>
                        <a:rPr kumimoji="0" lang="en-US" sz="2400" b="0" i="0" u="none" strike="noStrike" cap="none" normalizeH="0" baseline="0" dirty="0" err="1">
                          <a:ln>
                            <a:noFill/>
                          </a:ln>
                          <a:solidFill>
                            <a:schemeClr val="tx1"/>
                          </a:solidFill>
                          <a:effectLst/>
                          <a:latin typeface="Coptic1" pitchFamily="2" charset="0"/>
                          <a:cs typeface="Arial" charset="0"/>
                        </a:rPr>
                        <a:t>nikeeu,arict</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neke~biaik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sopou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pihouo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pikouji</a:t>
                      </a:r>
                      <a:r>
                        <a:rPr kumimoji="0" lang="en-US" sz="2400" b="0" i="0" u="none" strike="noStrike" cap="none" normalizeH="0" baseline="0" dirty="0">
                          <a:ln>
                            <a:noFill/>
                          </a:ln>
                          <a:solidFill>
                            <a:schemeClr val="tx1"/>
                          </a:solidFill>
                          <a:effectLst/>
                          <a:latin typeface="Coptic1" pitchFamily="2" charset="0"/>
                          <a:cs typeface="Arial" charset="0"/>
                        </a:rPr>
                        <a:t>: n/eth/p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eyouwnh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Comme Tu as accepté l’offrande d’Abel le juste, le sacrifice de notre père Abraham et les deux sous de la veuve, accepte aussi les offrandes de Tes serviteurs. Ceux en abondance et ceux en carence, ceux en secret et ceux en évidence </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وكما قبلتَ إليكَ قرابين هابيل الصدّيق وذبيحة أبينا إبراهيم وفلسى الأرملة.  هكذا أيضاً نذور عبيدك اقبلها إليك. أصحاب الكثير وأصحاب القليل</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الخفيات والظاهرات </a:t>
                      </a:r>
                      <a:endParaRPr kumimoji="0" lang="ar-EG" sz="28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3870E1B-02A4-4A77-BFC1-5A56411C5A29}"/>
              </a:ext>
            </a:extLst>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29716007"/>
      </p:ext>
    </p:extLst>
  </p:cSld>
  <p:clrMapOvr>
    <a:masterClrMapping/>
  </p:clrMapOvr>
  <p:transition/>
</p:sld>
</file>

<file path=ppt/slides/slide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76802" name="Group 34"/>
          <p:cNvGraphicFramePr>
            <a:graphicFrameLocks noGrp="1"/>
          </p:cNvGraphicFramePr>
          <p:nvPr>
            <p:ph sz="half" idx="1"/>
          </p:nvPr>
        </p:nvGraphicFramePr>
        <p:xfrm>
          <a:off x="0" y="0"/>
          <a:ext cx="9144000" cy="5143499"/>
        </p:xfrm>
        <a:graphic>
          <a:graphicData uri="http://schemas.openxmlformats.org/drawingml/2006/table">
            <a:tbl>
              <a:tblPr/>
              <a:tblGrid>
                <a:gridCol w="3124200">
                  <a:extLst>
                    <a:ext uri="{9D8B030D-6E8A-4147-A177-3AD203B41FA5}">
                      <a16:colId xmlns:a16="http://schemas.microsoft.com/office/drawing/2014/main" val="20000"/>
                    </a:ext>
                  </a:extLst>
                </a:gridCol>
                <a:gridCol w="3554896">
                  <a:extLst>
                    <a:ext uri="{9D8B030D-6E8A-4147-A177-3AD203B41FA5}">
                      <a16:colId xmlns:a16="http://schemas.microsoft.com/office/drawing/2014/main" val="20001"/>
                    </a:ext>
                  </a:extLst>
                </a:gridCol>
                <a:gridCol w="2464904">
                  <a:extLst>
                    <a:ext uri="{9D8B030D-6E8A-4147-A177-3AD203B41FA5}">
                      <a16:colId xmlns:a16="http://schemas.microsoft.com/office/drawing/2014/main" val="20002"/>
                    </a:ext>
                  </a:extLst>
                </a:gridCol>
              </a:tblGrid>
              <a:tr h="514349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a:ln>
                            <a:noFill/>
                          </a:ln>
                          <a:solidFill>
                            <a:schemeClr val="tx1"/>
                          </a:solidFill>
                          <a:effectLst/>
                          <a:latin typeface="Coptic1" pitchFamily="2" charset="0"/>
                          <a:cs typeface="Arial" charset="0"/>
                        </a:rPr>
                        <a:t>N/</a:t>
                      </a:r>
                      <a:r>
                        <a:rPr kumimoji="0" lang="en-US" sz="2200" b="0" i="0" u="none" strike="noStrike" cap="none" normalizeH="0" baseline="0" dirty="0" err="1">
                          <a:ln>
                            <a:noFill/>
                          </a:ln>
                          <a:solidFill>
                            <a:schemeClr val="tx1"/>
                          </a:solidFill>
                          <a:effectLst/>
                          <a:latin typeface="Coptic1" pitchFamily="2" charset="0"/>
                          <a:cs typeface="Arial" charset="0"/>
                        </a:rPr>
                        <a:t>eyouws</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e~i~n~i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e~qoun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m~mon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n/</a:t>
                      </a:r>
                      <a:r>
                        <a:rPr kumimoji="0" lang="en-US" sz="2200" b="0" i="0" u="none" strike="noStrike" cap="none" normalizeH="0" baseline="0" dirty="0" err="1">
                          <a:ln>
                            <a:noFill/>
                          </a:ln>
                          <a:solidFill>
                            <a:schemeClr val="tx1"/>
                          </a:solidFill>
                          <a:effectLst/>
                          <a:latin typeface="Coptic1" pitchFamily="2" charset="0"/>
                          <a:cs typeface="Arial" charset="0"/>
                        </a:rPr>
                        <a:t>e~taui~ni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e~qoun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paie~hoou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v~oou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dwron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nai</a:t>
                      </a:r>
                      <a:r>
                        <a:rPr kumimoji="0" lang="en-US" sz="2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a:ln>
                            <a:noFill/>
                          </a:ln>
                          <a:solidFill>
                            <a:schemeClr val="tx1"/>
                          </a:solidFill>
                          <a:effectLst/>
                          <a:latin typeface="Coptic1" pitchFamily="2" charset="0"/>
                          <a:cs typeface="Arial" charset="0"/>
                        </a:rPr>
                        <a:t>Moi </a:t>
                      </a:r>
                      <a:r>
                        <a:rPr kumimoji="0" lang="en-US" sz="2200" b="0" i="0" u="none" strike="noStrike" cap="none" normalizeH="0" baseline="0" dirty="0" err="1">
                          <a:ln>
                            <a:noFill/>
                          </a:ln>
                          <a:solidFill>
                            <a:schemeClr val="tx1"/>
                          </a:solidFill>
                          <a:effectLst/>
                          <a:latin typeface="Coptic1" pitchFamily="2" charset="0"/>
                          <a:cs typeface="Arial" charset="0"/>
                        </a:rPr>
                        <a:t>nwou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n~niattako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n~t~sebiw</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eynatako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naniv</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oui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n~t~sebiw</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p~kahi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Nou</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noutamion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mahou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a~gayon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ceux qui voudraient T’offrir mais qui n’ont en pas et ceux qui T’offrent ces offrandes en ce jour, donne leur l</a:t>
                      </a:r>
                      <a:r>
                        <a:rPr kumimoji="0" lang="en-CA" sz="2400" b="0" i="0" u="none" strike="noStrike" cap="none" normalizeH="0" baseline="0" dirty="0">
                          <a:ln>
                            <a:noFill/>
                          </a:ln>
                          <a:solidFill>
                            <a:schemeClr val="tx1"/>
                          </a:solidFill>
                          <a:effectLst/>
                          <a:latin typeface="Arial" charset="0"/>
                          <a:cs typeface="Arial" charset="0"/>
                        </a:rPr>
                        <a:t>’</a:t>
                      </a:r>
                      <a:r>
                        <a:rPr kumimoji="0" lang="fr-CA" sz="2400" b="0" i="0" u="none" strike="noStrike" cap="none" normalizeH="0" baseline="0" dirty="0">
                          <a:ln>
                            <a:noFill/>
                          </a:ln>
                          <a:solidFill>
                            <a:schemeClr val="tx1"/>
                          </a:solidFill>
                          <a:effectLst/>
                          <a:latin typeface="Arial" charset="0"/>
                          <a:cs typeface="Arial" charset="0"/>
                        </a:rPr>
                        <a:t>incorruptible au lieu de ce qui périt, le céleste au lieu du terrestre,  l’éternel au lieu du temporel. Remplis leurs maisons et  leurs entrepôts de tout les biens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والذين يُريدون أن يقدّموا لكَ وليس لهم. والذين قدّموا لكَ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هذا اليَوم هذه القرابين،أعطهم الباقيات عِوض الفانيات. </a:t>
                      </a:r>
                      <a:r>
                        <a:rPr kumimoji="0" lang="ar-SA" sz="2400" b="0" i="0" u="none" strike="noStrike" cap="none" normalizeH="0" baseline="0" dirty="0" err="1">
                          <a:ln>
                            <a:noFill/>
                          </a:ln>
                          <a:solidFill>
                            <a:schemeClr val="tx1"/>
                          </a:solidFill>
                          <a:effectLst/>
                          <a:latin typeface="Arial" charset="0"/>
                          <a:cs typeface="Arial" charset="0"/>
                        </a:rPr>
                        <a:t>السمائيات</a:t>
                      </a:r>
                      <a:r>
                        <a:rPr kumimoji="0" lang="ar-SA" sz="2400" b="0" i="0" u="none" strike="noStrike" cap="none" normalizeH="0" baseline="0" dirty="0">
                          <a:ln>
                            <a:noFill/>
                          </a:ln>
                          <a:solidFill>
                            <a:schemeClr val="tx1"/>
                          </a:solidFill>
                          <a:effectLst/>
                          <a:latin typeface="Arial" charset="0"/>
                          <a:cs typeface="Arial" charset="0"/>
                        </a:rPr>
                        <a:t> عِوض الأرضيات.  الأبديات عِوض </a:t>
                      </a:r>
                      <a:r>
                        <a:rPr kumimoji="0" lang="ar-SA" sz="2400" b="0" i="0" u="none" strike="noStrike" cap="none" normalizeH="0" baseline="0" dirty="0" err="1">
                          <a:ln>
                            <a:noFill/>
                          </a:ln>
                          <a:solidFill>
                            <a:schemeClr val="tx1"/>
                          </a:solidFill>
                          <a:effectLst/>
                          <a:latin typeface="Arial" charset="0"/>
                          <a:cs typeface="Arial" charset="0"/>
                        </a:rPr>
                        <a:t>الزمنيات</a:t>
                      </a:r>
                      <a:r>
                        <a:rPr kumimoji="0" lang="ar-SA" sz="2400" b="0" i="0" u="none" strike="noStrike" cap="none" normalizeH="0" baseline="0" dirty="0">
                          <a:ln>
                            <a:noFill/>
                          </a:ln>
                          <a:solidFill>
                            <a:schemeClr val="tx1"/>
                          </a:solidFill>
                          <a:effectLst/>
                          <a:latin typeface="Arial" charset="0"/>
                          <a:cs typeface="Arial" charset="0"/>
                        </a:rPr>
                        <a:t>.</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بيوتهم ومخازنهم املأها من كل الخيرات.</a:t>
                      </a:r>
                      <a:r>
                        <a:rPr kumimoji="0" lang="en-US" sz="2400" b="0" i="0" u="none" strike="noStrike" cap="none" normalizeH="0" baseline="0" dirty="0">
                          <a:ln>
                            <a:noFill/>
                          </a:ln>
                          <a:solidFill>
                            <a:schemeClr val="tx1"/>
                          </a:solidFill>
                          <a:effectLst/>
                          <a:latin typeface="Arial" charset="0"/>
                          <a:cs typeface="Arial" charset="0"/>
                        </a:rPr>
                        <a:t> </a:t>
                      </a:r>
                      <a:endParaRPr kumimoji="0" lang="ar-EG"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D1DB032A-9048-432E-ACA2-92F0DE9133F8}"/>
              </a:ext>
            </a:extLst>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33307604"/>
      </p:ext>
    </p:extLst>
  </p:cSld>
  <p:clrMapOvr>
    <a:masterClrMapping/>
  </p:clrMapOvr>
  <p:transition/>
</p:sld>
</file>

<file path=ppt/slides/slide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36505" name="Group 25"/>
          <p:cNvGraphicFramePr>
            <a:graphicFrameLocks noGrp="1"/>
          </p:cNvGraphicFramePr>
          <p:nvPr>
            <p:ph sz="half" idx="1"/>
            <p:extLst>
              <p:ext uri="{D42A27DB-BD31-4B8C-83A1-F6EECF244321}">
                <p14:modId xmlns:p14="http://schemas.microsoft.com/office/powerpoint/2010/main" val="2725130624"/>
              </p:ext>
            </p:extLst>
          </p:nvPr>
        </p:nvGraphicFramePr>
        <p:xfrm>
          <a:off x="0" y="0"/>
          <a:ext cx="9144000" cy="5143500"/>
        </p:xfrm>
        <a:graphic>
          <a:graphicData uri="http://schemas.openxmlformats.org/drawingml/2006/table">
            <a:tbl>
              <a:tblPr/>
              <a:tblGrid>
                <a:gridCol w="2939143">
                  <a:extLst>
                    <a:ext uri="{9D8B030D-6E8A-4147-A177-3AD203B41FA5}">
                      <a16:colId xmlns:a16="http://schemas.microsoft.com/office/drawing/2014/main" val="20000"/>
                    </a:ext>
                  </a:extLst>
                </a:gridCol>
                <a:gridCol w="3385457">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Matakto</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e~rwou</a:t>
                      </a:r>
                      <a:r>
                        <a:rPr kumimoji="0" lang="en-US" sz="2300" b="0" i="0" u="none" strike="noStrike" cap="none" normalizeH="0" baseline="0" dirty="0">
                          <a:ln>
                            <a:noFill/>
                          </a:ln>
                          <a:solidFill>
                            <a:schemeClr val="tx1"/>
                          </a:solidFill>
                          <a:effectLst/>
                          <a:latin typeface="Coptic1" pitchFamily="2" charset="0"/>
                          <a:cs typeface="Arial" charset="0"/>
                        </a:rPr>
                        <a:t> P[</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n~t~jom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neka~ggeloc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nekar</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aggeloc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eyouab</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Mv~r</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e~tauerv~meui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m~pekran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eyouab</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hijen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pikahi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a~ripoumeui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hwou</a:t>
                      </a:r>
                      <a:r>
                        <a:rPr kumimoji="0" lang="en-US" sz="2300" b="0" i="0" u="none" strike="noStrike" cap="none" normalizeH="0" baseline="0" dirty="0">
                          <a:ln>
                            <a:noFill/>
                          </a:ln>
                          <a:solidFill>
                            <a:schemeClr val="tx1"/>
                          </a:solidFill>
                          <a:effectLst/>
                          <a:latin typeface="Coptic1" pitchFamily="2" charset="0"/>
                          <a:cs typeface="Arial" charset="0"/>
                        </a:rPr>
                        <a:t> P[</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Arial"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tekmetouro</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ouoh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qen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paikee~wn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vai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m~per,au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n~cwk</a:t>
                      </a:r>
                      <a:r>
                        <a:rPr kumimoji="0" lang="en-US" sz="23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sng" strike="noStrike" cap="none" normalizeH="0" baseline="0" dirty="0" err="1">
                          <a:ln>
                            <a:noFill/>
                          </a:ln>
                          <a:solidFill>
                            <a:srgbClr val="FF9900"/>
                          </a:solidFill>
                          <a:effectLst/>
                          <a:latin typeface="Coptic1" pitchFamily="2" charset="0"/>
                          <a:cs typeface="Arial" charset="0"/>
                        </a:rPr>
                        <a:t>Pilaoc</a:t>
                      </a:r>
                      <a:r>
                        <a:rPr kumimoji="0" lang="en-US" sz="23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Kurie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e~le</a:t>
                      </a:r>
                      <a:r>
                        <a:rPr kumimoji="0" lang="en-US" sz="2300" b="0" i="0" u="none" strike="noStrike" cap="none" normalizeH="0" baseline="0" dirty="0">
                          <a:ln>
                            <a:noFill/>
                          </a:ln>
                          <a:solidFill>
                            <a:schemeClr val="tx1"/>
                          </a:solidFill>
                          <a:effectLst/>
                          <a:latin typeface="Coptic1" pitchFamily="2" charset="0"/>
                          <a:cs typeface="Arial" charset="0"/>
                        </a:rPr>
                        <a:t>/~con</a:t>
                      </a:r>
                      <a:r>
                        <a:rPr kumimoji="0" lang="en-US" sz="23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Entoure les Seigneur par le pouvoir de Tes saints anges et archanges. Et comme ils ont cité Ton saint nom sur terre, souviens Toi aussi d’eux, O</a:t>
                      </a:r>
                      <a:r>
                        <a:rPr kumimoji="0" lang="en-US" sz="32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a:ln>
                            <a:noFill/>
                          </a:ln>
                          <a:solidFill>
                            <a:schemeClr val="tx1"/>
                          </a:solidFill>
                          <a:effectLst/>
                          <a:latin typeface="Arial" charset="0"/>
                          <a:cs typeface="Arial" charset="0"/>
                        </a:rPr>
                        <a:t>Dieu dans Ton royaume et dans ce monde  ne les abandonne pas.</a:t>
                      </a:r>
                      <a:r>
                        <a:rPr kumimoji="0" lang="fr-CA"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r>
                        <a:rPr kumimoji="0" lang="en-US"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650" b="0" i="0" u="none" strike="noStrike" cap="none" normalizeH="0" baseline="0" dirty="0">
                          <a:ln>
                            <a:noFill/>
                          </a:ln>
                          <a:solidFill>
                            <a:schemeClr val="tx1"/>
                          </a:solidFill>
                          <a:effectLst/>
                          <a:latin typeface="Arial" charset="0"/>
                          <a:cs typeface="Arial" charset="0"/>
                        </a:rPr>
                        <a:t>أحطهم يا رب بقوة ملائكتك ورؤساء ملائكتك الأطهار. وكما ذكروا أسمك القدوس على الأرض أذكرهم هم أيضاً يا ربُ</a:t>
                      </a:r>
                      <a:r>
                        <a:rPr kumimoji="0" lang="fr-FR" sz="2650" b="0" i="0" u="none" strike="noStrike" cap="none" normalizeH="0" baseline="0" dirty="0">
                          <a:ln>
                            <a:noFill/>
                          </a:ln>
                          <a:solidFill>
                            <a:schemeClr val="tx1"/>
                          </a:solidFill>
                          <a:effectLst/>
                          <a:latin typeface="Arial" charset="0"/>
                          <a:cs typeface="Arial" charset="0"/>
                        </a:rPr>
                        <a:t> </a:t>
                      </a:r>
                      <a:r>
                        <a:rPr kumimoji="0" lang="ar-SA" sz="2650" b="0" i="0" u="none" strike="noStrike" cap="none" normalizeH="0" baseline="0" dirty="0" err="1">
                          <a:ln>
                            <a:noFill/>
                          </a:ln>
                          <a:solidFill>
                            <a:schemeClr val="tx1"/>
                          </a:solidFill>
                          <a:effectLst/>
                          <a:latin typeface="Arial" charset="0"/>
                          <a:cs typeface="Arial" charset="0"/>
                        </a:rPr>
                        <a:t>فى</a:t>
                      </a:r>
                      <a:r>
                        <a:rPr kumimoji="0" lang="ar-SA" sz="2650" b="0" i="0" u="none" strike="noStrike" cap="none" normalizeH="0" baseline="0" dirty="0">
                          <a:ln>
                            <a:noFill/>
                          </a:ln>
                          <a:solidFill>
                            <a:schemeClr val="tx1"/>
                          </a:solidFill>
                          <a:effectLst/>
                          <a:latin typeface="Arial" charset="0"/>
                          <a:cs typeface="Arial" charset="0"/>
                        </a:rPr>
                        <a:t> مَلكوتك.  </a:t>
                      </a:r>
                      <a:br>
                        <a:rPr kumimoji="0" lang="ar-SA" sz="2650" b="0" i="0" u="none" strike="noStrike" cap="none" normalizeH="0" baseline="0" dirty="0">
                          <a:ln>
                            <a:noFill/>
                          </a:ln>
                          <a:solidFill>
                            <a:schemeClr val="tx1"/>
                          </a:solidFill>
                          <a:effectLst/>
                          <a:latin typeface="Arial" charset="0"/>
                          <a:cs typeface="Arial" charset="0"/>
                        </a:rPr>
                      </a:br>
                      <a:r>
                        <a:rPr kumimoji="0" lang="ar-SA" sz="2650" b="0" i="0" u="none" strike="noStrike" cap="none" normalizeH="0" baseline="0" dirty="0">
                          <a:ln>
                            <a:noFill/>
                          </a:ln>
                          <a:solidFill>
                            <a:schemeClr val="tx1"/>
                          </a:solidFill>
                          <a:effectLst/>
                          <a:latin typeface="Arial" charset="0"/>
                          <a:cs typeface="Arial" charset="0"/>
                        </a:rPr>
                        <a:t>وفى هذا الدهر </a:t>
                      </a:r>
                      <a:br>
                        <a:rPr kumimoji="0" lang="ar-SA" sz="2650" b="0" i="0" u="none" strike="noStrike" cap="none" normalizeH="0" baseline="0" dirty="0">
                          <a:ln>
                            <a:noFill/>
                          </a:ln>
                          <a:solidFill>
                            <a:schemeClr val="tx1"/>
                          </a:solidFill>
                          <a:effectLst/>
                          <a:latin typeface="Arial" charset="0"/>
                          <a:cs typeface="Arial" charset="0"/>
                        </a:rPr>
                      </a:br>
                      <a:r>
                        <a:rPr kumimoji="0" lang="ar-SA" sz="2650" b="0" i="0" u="none" strike="noStrike" cap="none" normalizeH="0" baseline="0" dirty="0">
                          <a:ln>
                            <a:noFill/>
                          </a:ln>
                          <a:solidFill>
                            <a:schemeClr val="tx1"/>
                          </a:solidFill>
                          <a:effectLst/>
                          <a:latin typeface="Arial" charset="0"/>
                          <a:cs typeface="Arial" charset="0"/>
                        </a:rPr>
                        <a:t>لا تتركهم عنكَ.</a:t>
                      </a:r>
                      <a:endParaRPr kumimoji="0" lang="fr-FR" sz="265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650" b="0" i="0" u="none" strike="noStrike" cap="none" normalizeH="0" baseline="0" dirty="0">
                          <a:ln>
                            <a:noFill/>
                          </a:ln>
                          <a:solidFill>
                            <a:schemeClr val="tx1"/>
                          </a:solidFill>
                          <a:effectLst/>
                          <a:latin typeface="Arial" charset="0"/>
                          <a:cs typeface="Arial" charset="0"/>
                        </a:rPr>
                        <a:t>يا رب ارحم</a:t>
                      </a:r>
                      <a:endParaRPr kumimoji="0" lang="ar-EG" sz="265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605CA0C5-F2D5-463A-A194-C31E97570018}"/>
              </a:ext>
            </a:extLst>
          </p:cNvPr>
          <p:cNvSpPr/>
          <p:nvPr/>
        </p:nvSpPr>
        <p:spPr bwMode="auto">
          <a:xfrm>
            <a:off x="533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17">
            <a:hlinkClick r:id="rId4" action="ppaction://hlinksldjump" highlightClick="1"/>
            <a:extLst>
              <a:ext uri="{FF2B5EF4-FFF2-40B4-BE49-F238E27FC236}">
                <a16:creationId xmlns:a16="http://schemas.microsoft.com/office/drawing/2014/main" id="{C62762AF-67D1-422F-9904-954DE485686A}"/>
              </a:ext>
            </a:extLst>
          </p:cNvPr>
          <p:cNvSpPr>
            <a:spLocks noChangeArrowheads="1"/>
          </p:cNvSpPr>
          <p:nvPr/>
        </p:nvSpPr>
        <p:spPr bwMode="auto">
          <a:xfrm>
            <a:off x="6400800" y="4552950"/>
            <a:ext cx="2743200" cy="5905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فلنسبح مع الملائكة...</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Louons</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Dieu</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avec les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anges</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7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820221704"/>
      </p:ext>
    </p:extLst>
  </p:cSld>
  <p:clrMapOvr>
    <a:masterClrMapping/>
  </p:clrMapOvr>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92464" name="Group 80"/>
          <p:cNvGraphicFramePr>
            <a:graphicFrameLocks noGrp="1"/>
          </p:cNvGraphicFramePr>
          <p:nvPr>
            <p:extLst>
              <p:ext uri="{D42A27DB-BD31-4B8C-83A1-F6EECF244321}">
                <p14:modId xmlns:p14="http://schemas.microsoft.com/office/powerpoint/2010/main" val="394970848"/>
              </p:ext>
            </p:extLst>
          </p:nvPr>
        </p:nvGraphicFramePr>
        <p:xfrm>
          <a:off x="0" y="495735"/>
          <a:ext cx="9144000" cy="4313955"/>
        </p:xfrm>
        <a:graphic>
          <a:graphicData uri="http://schemas.openxmlformats.org/drawingml/2006/table">
            <a:tbl>
              <a:tblPr/>
              <a:tblGrid>
                <a:gridCol w="3203643">
                  <a:extLst>
                    <a:ext uri="{9D8B030D-6E8A-4147-A177-3AD203B41FA5}">
                      <a16:colId xmlns:a16="http://schemas.microsoft.com/office/drawing/2014/main" val="20000"/>
                    </a:ext>
                  </a:extLst>
                </a:gridCol>
                <a:gridCol w="3229583">
                  <a:extLst>
                    <a:ext uri="{9D8B030D-6E8A-4147-A177-3AD203B41FA5}">
                      <a16:colId xmlns:a16="http://schemas.microsoft.com/office/drawing/2014/main" val="20001"/>
                    </a:ext>
                  </a:extLst>
                </a:gridCol>
                <a:gridCol w="2710774">
                  <a:extLst>
                    <a:ext uri="{9D8B030D-6E8A-4147-A177-3AD203B41FA5}">
                      <a16:colId xmlns:a16="http://schemas.microsoft.com/office/drawing/2014/main" val="20002"/>
                    </a:ext>
                  </a:extLst>
                </a:gridCol>
              </a:tblGrid>
              <a:tr h="3819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93197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Marenseph~mot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n~totf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m~piref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erpeynanef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n~na</a:t>
                      </a:r>
                      <a:r>
                        <a:rPr kumimoji="0" lang="en-US" sz="2600" b="0" i="0" u="none" strike="noStrike" cap="none" normalizeH="0" baseline="0" dirty="0">
                          <a:ln>
                            <a:noFill/>
                          </a:ln>
                          <a:solidFill>
                            <a:schemeClr val="tx1"/>
                          </a:solidFill>
                          <a:effectLst/>
                          <a:latin typeface="Coptic1" pitchFamily="2" charset="0"/>
                          <a:cs typeface="Arial" charset="0"/>
                        </a:rPr>
                        <a:t>/t: </a:t>
                      </a:r>
                      <a:r>
                        <a:rPr kumimoji="0" lang="en-US" sz="2600" b="0" i="0" u="none" strike="noStrike" cap="none" normalizeH="0" baseline="0" dirty="0" err="1">
                          <a:ln>
                            <a:noFill/>
                          </a:ln>
                          <a:solidFill>
                            <a:schemeClr val="tx1"/>
                          </a:solidFill>
                          <a:effectLst/>
                          <a:latin typeface="Coptic1" pitchFamily="2" charset="0"/>
                          <a:cs typeface="Arial" charset="0"/>
                        </a:rPr>
                        <a:t>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Viwt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pencwt</a:t>
                      </a:r>
                      <a:r>
                        <a:rPr kumimoji="0" lang="en-US" sz="2600" b="0" i="0" u="none" strike="noStrike" cap="none" normalizeH="0" baseline="0" dirty="0">
                          <a:ln>
                            <a:noFill/>
                          </a:ln>
                          <a:solidFill>
                            <a:schemeClr val="tx1"/>
                          </a:solidFill>
                          <a:effectLst/>
                          <a:latin typeface="Coptic1" pitchFamily="2" charset="0"/>
                          <a:cs typeface="Arial" charset="0"/>
                        </a:rPr>
                        <a:t>/r I/#c# </a:t>
                      </a:r>
                      <a:r>
                        <a:rPr kumimoji="0" lang="en-US" sz="2600" b="0" i="0" u="none" strike="noStrike" cap="none" normalizeH="0" baseline="0" dirty="0" err="1">
                          <a:ln>
                            <a:noFill/>
                          </a:ln>
                          <a:solidFill>
                            <a:schemeClr val="tx1"/>
                          </a:solidFill>
                          <a:effectLst/>
                          <a:latin typeface="Coptic1" pitchFamily="2" charset="0"/>
                          <a:cs typeface="Arial" charset="0"/>
                        </a:rPr>
                        <a:t>P,#c</a:t>
                      </a:r>
                      <a:r>
                        <a:rPr kumimoji="0" lang="en-US" sz="26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Rendons grâce  à Dieu le bienfaiteur et miséricordieux, Père de notre Seigneur, Dieu et Sauveur Jésus Christ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فلنشكر صانع الخيرات الرحوم الله أبا ربَنَا وإلهَنَا ومُخَلصُنَا يسوع المسيح</a:t>
                      </a:r>
                      <a:r>
                        <a:rPr kumimoji="0" lang="fr-FR" sz="3000" b="0" i="0" u="none" strike="noStrike" cap="none" normalizeH="0" baseline="0" dirty="0">
                          <a:ln>
                            <a:noFill/>
                          </a:ln>
                          <a:solidFill>
                            <a:schemeClr val="tx1"/>
                          </a:solidFill>
                          <a:effectLst/>
                          <a:latin typeface="Arial" charset="0"/>
                          <a:cs typeface="Arial" charset="0"/>
                        </a:rPr>
                        <a:t> : </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8592458" name="Group 74"/>
          <p:cNvGraphicFramePr>
            <a:graphicFrameLocks noGrp="1"/>
          </p:cNvGraphicFramePr>
          <p:nvPr/>
        </p:nvGraphicFramePr>
        <p:xfrm>
          <a:off x="973123" y="28521"/>
          <a:ext cx="7391400" cy="342900"/>
        </p:xfrm>
        <a:graphic>
          <a:graphicData uri="http://schemas.openxmlformats.org/drawingml/2006/table">
            <a:tbl>
              <a:tblPr/>
              <a:tblGrid>
                <a:gridCol w="7391400">
                  <a:extLst>
                    <a:ext uri="{9D8B030D-6E8A-4147-A177-3AD203B41FA5}">
                      <a16:colId xmlns:a16="http://schemas.microsoft.com/office/drawing/2014/main" val="20000"/>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500" b="0" i="0" u="none" strike="noStrike" cap="none" normalizeH="0" baseline="0" dirty="0">
                          <a:ln>
                            <a:noFill/>
                          </a:ln>
                          <a:solidFill>
                            <a:schemeClr val="tx1"/>
                          </a:solidFill>
                          <a:effectLst/>
                          <a:latin typeface="Arial" charset="0"/>
                          <a:cs typeface="Arial" charset="0"/>
                        </a:rPr>
                        <a:t>Prière d’action de grâces</a:t>
                      </a:r>
                      <a:r>
                        <a:rPr kumimoji="0" lang="en-US" sz="15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a:ln>
                            <a:noFill/>
                          </a:ln>
                          <a:solidFill>
                            <a:schemeClr val="tx1"/>
                          </a:solidFill>
                          <a:effectLst/>
                          <a:latin typeface="Arial" charset="0"/>
                          <a:cs typeface="Arial" charset="0"/>
                        </a:rPr>
                        <a:t>-</a:t>
                      </a:r>
                      <a:r>
                        <a:rPr kumimoji="0" lang="ar-SA" sz="1800" b="0" i="0" u="none" strike="noStrike" cap="none" normalizeH="0" baseline="0" dirty="0">
                          <a:ln>
                            <a:noFill/>
                          </a:ln>
                          <a:solidFill>
                            <a:schemeClr val="tx1"/>
                          </a:solidFill>
                          <a:effectLst/>
                          <a:latin typeface="Arial" charset="0"/>
                          <a:cs typeface="Arial" charset="0"/>
                        </a:rPr>
                        <a:t>صلاة الشكر</a:t>
                      </a:r>
                      <a:r>
                        <a:rPr kumimoji="0" lang="en-US" sz="180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FBC34BE5-86D4-410D-8370-DCF9A0338D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96200" name="Group 40"/>
          <p:cNvGraphicFramePr>
            <a:graphicFrameLocks noGrp="1"/>
          </p:cNvGraphicFramePr>
          <p:nvPr>
            <p:extLst>
              <p:ext uri="{D42A27DB-BD31-4B8C-83A1-F6EECF244321}">
                <p14:modId xmlns:p14="http://schemas.microsoft.com/office/powerpoint/2010/main" val="1595860601"/>
              </p:ext>
            </p:extLst>
          </p:nvPr>
        </p:nvGraphicFramePr>
        <p:xfrm>
          <a:off x="0" y="57150"/>
          <a:ext cx="9144000" cy="4508500"/>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771541">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C’est Michel qui est premier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Gabriel est le deuxième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Raphaël est le troisième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Tels la Sainte Trinité</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ميخائيل هو الأول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غبريال هو الثاني</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رافائيل هو الثالث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كمثال الثالوث</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36959">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pihouit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Gabri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somt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p~tupoc</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dessin&#10;&#10;Description générée automatiquement">
            <a:extLst>
              <a:ext uri="{FF2B5EF4-FFF2-40B4-BE49-F238E27FC236}">
                <a16:creationId xmlns:a16="http://schemas.microsoft.com/office/drawing/2014/main" id="{4DBA7348-D77E-43B6-8DCC-71930DB2DB5C}"/>
              </a:ext>
            </a:extLst>
          </p:cNvPr>
          <p:cNvPicPr>
            <a:picLocks noChangeAspect="1"/>
          </p:cNvPicPr>
          <p:nvPr/>
        </p:nvPicPr>
        <p:blipFill rotWithShape="1">
          <a:blip r:embed="rId4">
            <a:extLst>
              <a:ext uri="{28A0092B-C50C-407E-A947-70E740481C1C}">
                <a14:useLocalDpi xmlns:a14="http://schemas.microsoft.com/office/drawing/2010/main" val="0"/>
              </a:ext>
            </a:extLst>
          </a:blip>
          <a:srcRect l="2312" t="1074" r="2298" b="2518"/>
          <a:stretch/>
        </p:blipFill>
        <p:spPr>
          <a:xfrm>
            <a:off x="8082527" y="2847909"/>
            <a:ext cx="1061473" cy="2295591"/>
          </a:xfrm>
          <a:prstGeom prst="rect">
            <a:avLst/>
          </a:prstGeom>
        </p:spPr>
      </p:pic>
    </p:spTree>
    <p:extLst>
      <p:ext uri="{BB962C8B-B14F-4D97-AF65-F5344CB8AC3E}">
        <p14:creationId xmlns:p14="http://schemas.microsoft.com/office/powerpoint/2010/main" val="1145681161"/>
      </p:ext>
    </p:extLst>
  </p:cSld>
  <p:clrMapOvr>
    <a:masterClrMapping/>
  </p:clrMapOvr>
  <p:transition/>
</p:sld>
</file>

<file path=ppt/slides/slide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02338" name="Group 2"/>
          <p:cNvGraphicFramePr>
            <a:graphicFrameLocks noGrp="1"/>
          </p:cNvGraphicFramePr>
          <p:nvPr>
            <p:ph sz="half" idx="1"/>
            <p:extLst>
              <p:ext uri="{D42A27DB-BD31-4B8C-83A1-F6EECF244321}">
                <p14:modId xmlns:p14="http://schemas.microsoft.com/office/powerpoint/2010/main" val="3977077500"/>
              </p:ext>
            </p:extLst>
          </p:nvPr>
        </p:nvGraphicFramePr>
        <p:xfrm>
          <a:off x="0" y="531495"/>
          <a:ext cx="9144000" cy="4526280"/>
        </p:xfrm>
        <a:graphic>
          <a:graphicData uri="http://schemas.openxmlformats.org/drawingml/2006/table">
            <a:tbl>
              <a:tblPr/>
              <a:tblGrid>
                <a:gridCol w="5588000">
                  <a:extLst>
                    <a:ext uri="{9D8B030D-6E8A-4147-A177-3AD203B41FA5}">
                      <a16:colId xmlns:a16="http://schemas.microsoft.com/office/drawing/2014/main" val="20000"/>
                    </a:ext>
                  </a:extLst>
                </a:gridCol>
                <a:gridCol w="3556000">
                  <a:extLst>
                    <a:ext uri="{9D8B030D-6E8A-4147-A177-3AD203B41FA5}">
                      <a16:colId xmlns:a16="http://schemas.microsoft.com/office/drawing/2014/main" val="20001"/>
                    </a:ext>
                  </a:extLst>
                </a:gridCol>
              </a:tblGrid>
              <a:tr h="4526280">
                <a:tc>
                  <a:txBody>
                    <a:bodyPr/>
                    <a:lstStyle/>
                    <a:p>
                      <a:pPr algn="just"/>
                      <a:r>
                        <a:rPr lang="fr-FR" sz="2200" dirty="0"/>
                        <a:t>Daigne, Seigneur, nous garder sans péché durant ce jour. Tu es béni et exalté Seigneur, Dieu de nos pères. Ton saint Nom est rempli de gloire éternellement. Amen ! Que Ta miséricorde, Seigneur, soit sur nous autant que notre espérance est en Toi. Car les yeux de tous T'espèrent car c'est Toi qui leur donne leur nourriture en temps opportun. Ecoute-nous, Dieu notre Sauveur, Espérance de tous les peuples de la terre. Toi, Seigneur, Tu nous gardes, nous sauves et nous délivres de cette génération et à jamais. Amen !</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300" b="0" i="0" u="none" strike="noStrike" cap="none" normalizeH="0" baseline="0" dirty="0">
                          <a:ln>
                            <a:noFill/>
                          </a:ln>
                          <a:solidFill>
                            <a:schemeClr val="tx1"/>
                          </a:solidFill>
                          <a:effectLst/>
                          <a:latin typeface="Arial" charset="0"/>
                          <a:cs typeface="Arial" charset="0"/>
                        </a:rPr>
                        <a:t>تفضل يا رب أن تحفظنا في </a:t>
                      </a:r>
                      <a:r>
                        <a:rPr kumimoji="0" lang="ar-EG" sz="2300" b="0" i="0" u="none" strike="noStrike" cap="none" normalizeH="0" baseline="0" dirty="0">
                          <a:ln>
                            <a:noFill/>
                          </a:ln>
                          <a:solidFill>
                            <a:schemeClr val="tx1"/>
                          </a:solidFill>
                          <a:effectLst/>
                          <a:latin typeface="Arial" charset="0"/>
                          <a:cs typeface="Arial" charset="0"/>
                        </a:rPr>
                        <a:t>هذه الليلة</a:t>
                      </a:r>
                      <a:r>
                        <a:rPr kumimoji="0" lang="ar-SA" sz="2300" b="0" i="0" u="none" strike="noStrike" cap="none" normalizeH="0" baseline="0" dirty="0">
                          <a:ln>
                            <a:noFill/>
                          </a:ln>
                          <a:solidFill>
                            <a:schemeClr val="tx1"/>
                          </a:solidFill>
                          <a:effectLst/>
                          <a:latin typeface="Arial" charset="0"/>
                          <a:cs typeface="Arial" charset="0"/>
                        </a:rPr>
                        <a:t> بغير خطية. مبارك أنت أيها الرب إله آبائنا ومتزايد بركة، واسمك القدوس مملوء مجدا إلى الأبد.أمين</a:t>
                      </a:r>
                      <a:endParaRPr kumimoji="0" lang="ar-EG" sz="23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300" b="0" i="0" u="none" strike="noStrike" cap="none" normalizeH="0" baseline="0" dirty="0">
                          <a:ln>
                            <a:noFill/>
                          </a:ln>
                          <a:solidFill>
                            <a:schemeClr val="tx1"/>
                          </a:solidFill>
                          <a:effectLst/>
                          <a:latin typeface="Arial" charset="0"/>
                          <a:cs typeface="Arial" charset="0"/>
                        </a:rPr>
                        <a:t>فلتكن رحمتك علينا يا رب كمثل اتكالنا عليك، لأن أعين الكل تترجاك، لأنك أنت الذي تعطيهم طعامهم في حينه. </a:t>
                      </a:r>
                      <a:endParaRPr kumimoji="0" lang="fr-FR" sz="23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300" b="0" i="0" u="none" strike="noStrike" cap="none" normalizeH="0" baseline="0" dirty="0">
                          <a:ln>
                            <a:noFill/>
                          </a:ln>
                          <a:solidFill>
                            <a:schemeClr val="tx1"/>
                          </a:solidFill>
                          <a:effectLst/>
                          <a:latin typeface="Arial" charset="0"/>
                          <a:cs typeface="Arial" charset="0"/>
                        </a:rPr>
                        <a:t>اسمعنا يا الله مخلصنا يا رجاء أقطار الأرض كلها. وأنت يا رب تحفظنا وتنجينا من هذا الجيل وإلى الأبد.أمين.</a:t>
                      </a:r>
                      <a:endParaRPr kumimoji="0" lang="ar-EG"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495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4">
            <a:extLst>
              <a:ext uri="{FF2B5EF4-FFF2-40B4-BE49-F238E27FC236}">
                <a16:creationId xmlns:a16="http://schemas.microsoft.com/office/drawing/2014/main" id="{7EE437C8-8B97-4FB8-9D2F-6FDC7966AEC1}"/>
              </a:ext>
            </a:extLst>
          </p:cNvPr>
          <p:cNvGraphicFramePr>
            <a:graphicFrameLocks noGrp="1"/>
          </p:cNvGraphicFramePr>
          <p:nvPr>
            <p:extLst>
              <p:ext uri="{D42A27DB-BD31-4B8C-83A1-F6EECF244321}">
                <p14:modId xmlns:p14="http://schemas.microsoft.com/office/powerpoint/2010/main" val="2718384011"/>
              </p:ext>
            </p:extLst>
          </p:nvPr>
        </p:nvGraphicFramePr>
        <p:xfrm>
          <a:off x="1937157" y="80010"/>
          <a:ext cx="6031685" cy="342900"/>
        </p:xfrm>
        <a:graphic>
          <a:graphicData uri="http://schemas.openxmlformats.org/drawingml/2006/table">
            <a:tbl>
              <a:tblPr/>
              <a:tblGrid>
                <a:gridCol w="6031685">
                  <a:extLst>
                    <a:ext uri="{9D8B030D-6E8A-4147-A177-3AD203B41FA5}">
                      <a16:colId xmlns:a16="http://schemas.microsoft.com/office/drawing/2014/main" val="20000"/>
                    </a:ext>
                  </a:extLst>
                </a:gridCol>
              </a:tblGrid>
              <a:tr h="2971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chemeClr val="tx1"/>
                          </a:solidFill>
                          <a:effectLst/>
                          <a:latin typeface="Arial" charset="0"/>
                          <a:cs typeface="Arial" charset="0"/>
                        </a:rPr>
                        <a:t> Daigne, Seigneur</a:t>
                      </a:r>
                      <a:r>
                        <a:rPr kumimoji="0" lang="en-US" sz="1800" b="0" i="0" u="none" strike="noStrike" cap="none" normalizeH="0" baseline="0" dirty="0">
                          <a:ln>
                            <a:noFill/>
                          </a:ln>
                          <a:solidFill>
                            <a:schemeClr val="tx1"/>
                          </a:solidFill>
                          <a:effectLst/>
                          <a:latin typeface="Arial" charset="0"/>
                          <a:cs typeface="Arial" charset="0"/>
                        </a:rPr>
                        <a:t> - </a:t>
                      </a:r>
                      <a:r>
                        <a:rPr kumimoji="0" lang="ar-SA" sz="1800" b="0" i="0" u="none" strike="noStrike" cap="none" normalizeH="0" baseline="0" dirty="0">
                          <a:ln>
                            <a:noFill/>
                          </a:ln>
                          <a:solidFill>
                            <a:schemeClr val="tx1"/>
                          </a:solidFill>
                          <a:effectLst/>
                          <a:latin typeface="Arial" charset="0"/>
                          <a:cs typeface="Arial" charset="0"/>
                        </a:rPr>
                        <a:t>تفضل يا رب</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59217982"/>
      </p:ext>
    </p:extLst>
  </p:cSld>
  <p:clrMapOvr>
    <a:masterClrMapping/>
  </p:clrMapOvr>
  <p:transition/>
</p:sld>
</file>

<file path=ppt/slides/slide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hlinkClick r:id="" action="ppaction://hlinkshowjump?jump=nextslide"/>
            <a:extLst>
              <a:ext uri="{FF2B5EF4-FFF2-40B4-BE49-F238E27FC236}">
                <a16:creationId xmlns:a16="http://schemas.microsoft.com/office/drawing/2014/main" id="{C0CF115D-D3E7-43CA-8116-00D7126919B3}"/>
              </a:ext>
            </a:extLst>
          </p:cNvPr>
          <p:cNvSpPr/>
          <p:nvPr/>
        </p:nvSpPr>
        <p:spPr bwMode="auto">
          <a:xfrm>
            <a:off x="2483146" y="4878313"/>
            <a:ext cx="1041400" cy="265188"/>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graphicFrame>
        <p:nvGraphicFramePr>
          <p:cNvPr id="12306434" name="Group 2"/>
          <p:cNvGraphicFramePr>
            <a:graphicFrameLocks noGrp="1"/>
          </p:cNvGraphicFramePr>
          <p:nvPr>
            <p:ph sz="half" idx="1"/>
            <p:extLst>
              <p:ext uri="{D42A27DB-BD31-4B8C-83A1-F6EECF244321}">
                <p14:modId xmlns:p14="http://schemas.microsoft.com/office/powerpoint/2010/main" val="3140999996"/>
              </p:ext>
            </p:extLst>
          </p:nvPr>
        </p:nvGraphicFramePr>
        <p:xfrm>
          <a:off x="0" y="0"/>
          <a:ext cx="9144000" cy="5189220"/>
        </p:xfrm>
        <a:graphic>
          <a:graphicData uri="http://schemas.openxmlformats.org/drawingml/2006/table">
            <a:tbl>
              <a:tblPr/>
              <a:tblGrid>
                <a:gridCol w="53340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5086350">
                <a:tc>
                  <a:txBody>
                    <a:bodyPr/>
                    <a:lstStyle/>
                    <a:p>
                      <a:pPr algn="just"/>
                      <a:r>
                        <a:rPr lang="fr-FR" sz="2400" dirty="0"/>
                        <a:t>Tu es béni, Seigneur, enseigne-moi Ta justice. Tu es béni, Seigneur, fais-moi comprendre Tes droits. Tu es béni, Seigneur, éclaire-moi de Ta justice. Seigneur, Ta miséricorde demeure à jamais. Les œuvres de Tes mains, Seigneur, ne les rejette pas. Tu es notre refuge de génération en génération. J'ai dit : Seigneur aie pitié de moi et sauve mon âme car j'ai péché contre Toi. Seigneur, je me suis réfugié auprès de Toi. Sauve-moi et apprends-moi à agir selon Ta volonté car Tu es mon Dieu.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مبارك أنت يا رب، علمني عدلك، مبارك أنت يا رب، فهمني حقوقك. مبارك أنت يا رب، أنر لي برك. يا رب رحمتك دائمة إلى الأبد.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أعمال يديك يا رب لا ترفضها، لأنك صرت لي ملجأ من جيل إلى جيل.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أنا طلبت الرب وقلت: ارحمني وخلص نفسي، فإني أخطأت إليك. يا رب التجأت إليك فخلصني، وعلمني أن أصنع مشيئتك. لأنك أنت هو إلهي</a:t>
                      </a:r>
                      <a:r>
                        <a:rPr kumimoji="0" lang="fr-FR"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513634" y="4971902"/>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1" name="Action Button: Custom 4">
            <a:hlinkClick r:id="rId4" action="ppaction://hlinksldjump" highlightClick="1"/>
            <a:extLst>
              <a:ext uri="{FF2B5EF4-FFF2-40B4-BE49-F238E27FC236}">
                <a16:creationId xmlns:a16="http://schemas.microsoft.com/office/drawing/2014/main" id="{B167C30C-51FE-4D96-830B-A39ABDD47423}"/>
              </a:ext>
            </a:extLst>
          </p:cNvPr>
          <p:cNvSpPr/>
          <p:nvPr/>
        </p:nvSpPr>
        <p:spPr bwMode="auto">
          <a:xfrm>
            <a:off x="3003846" y="4959310"/>
            <a:ext cx="70762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err="1">
                <a:solidFill>
                  <a:srgbClr val="C00000"/>
                </a:solidFill>
                <a:latin typeface="+mn-lt"/>
              </a:rPr>
              <a:t>Accueil</a:t>
            </a:r>
            <a:endParaRPr lang="en-CA" sz="1100" b="1" dirty="0">
              <a:solidFill>
                <a:srgbClr val="C00000"/>
              </a:solidFill>
              <a:latin typeface="+mn-lt"/>
            </a:endParaRPr>
          </a:p>
        </p:txBody>
      </p:sp>
    </p:spTree>
    <p:extLst>
      <p:ext uri="{BB962C8B-B14F-4D97-AF65-F5344CB8AC3E}">
        <p14:creationId xmlns:p14="http://schemas.microsoft.com/office/powerpoint/2010/main" val="1796821109"/>
      </p:ext>
    </p:extLst>
  </p:cSld>
  <p:clrMapOvr>
    <a:masterClrMapping/>
  </p:clrMapOvr>
  <p:transition/>
</p:sld>
</file>

<file path=ppt/slides/slide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08482" name="Group 2"/>
          <p:cNvGraphicFramePr>
            <a:graphicFrameLocks noGrp="1"/>
          </p:cNvGraphicFramePr>
          <p:nvPr>
            <p:ph sz="half" idx="1"/>
            <p:extLst>
              <p:ext uri="{D42A27DB-BD31-4B8C-83A1-F6EECF244321}">
                <p14:modId xmlns:p14="http://schemas.microsoft.com/office/powerpoint/2010/main" val="653453155"/>
              </p:ext>
            </p:extLst>
          </p:nvPr>
        </p:nvGraphicFramePr>
        <p:xfrm>
          <a:off x="0" y="0"/>
          <a:ext cx="9144000" cy="5012436"/>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4169923">
                <a:tc>
                  <a:txBody>
                    <a:bodyPr/>
                    <a:lstStyle/>
                    <a:p>
                      <a:pPr algn="just"/>
                      <a:r>
                        <a:rPr lang="fr-FR" sz="2400" dirty="0"/>
                        <a:t>Tu as la source de la vie et par Ta lumière, Seigneur, nous voyons la lumière. Que Ta miséricorde parvienne à ceux qui Te connaissent et Ta justice aux cœurs droits. A Toi est due la bénédiction. A Toi est due la louange. A Toi est due la gloire : Père, Fils et Saint Esprit qui es dès le commencement, maintenant et pour les siècles des siècles. Amen ! Il est bon de confesser le Seigneur, de chanter Ton Nom ô Très-Haut et de publier Ta miséricorde chaque matin et Ta vérité chaque nuit.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وعندك ينبوع الحياة،</a:t>
                      </a:r>
                      <a:r>
                        <a:rPr kumimoji="0" lang="fr-FR" sz="28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وبنورك يا رب نعاين النور. </a:t>
                      </a:r>
                      <a:endParaRPr kumimoji="0" lang="ar-EG" sz="2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فلتأت رحمتك للذين يعرفونك، وبرك للمستقيمين القلوب. لك تجب البركة. لك يحق التسبيح. لك ينبغي التمجيد، أيها الآب والابن والروح القدس، الكائن منذ البدء والآن وإلى الأبد.</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آمين.</a:t>
                      </a:r>
                      <a:endParaRPr kumimoji="0" lang="fr-FR" sz="2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600" b="0" i="0" u="none" strike="noStrike" cap="none" normalizeH="0" baseline="0" dirty="0">
                          <a:ln>
                            <a:noFill/>
                          </a:ln>
                          <a:solidFill>
                            <a:schemeClr val="tx1"/>
                          </a:solidFill>
                          <a:effectLst/>
                          <a:latin typeface="Arial" charset="0"/>
                          <a:cs typeface="Arial" charset="0"/>
                        </a:rPr>
                        <a:t>جيد هو الاعتراف للرب، والترتيل لاسمك أيها العلي. أن يخبر برحمتك في الغدوات، وحقك في كل ليلة.</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FABB397F-C3FD-434C-AD77-FCFF681E1C39}"/>
              </a:ext>
            </a:extLst>
          </p:cNvPr>
          <p:cNvSpPr/>
          <p:nvPr/>
        </p:nvSpPr>
        <p:spPr bwMode="auto">
          <a:xfrm>
            <a:off x="3907006" y="4969554"/>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D8A9C354-F04D-45B3-977E-ACD6455786D0}"/>
              </a:ext>
            </a:extLst>
          </p:cNvPr>
          <p:cNvSpPr>
            <a:spLocks noChangeArrowheads="1"/>
          </p:cNvSpPr>
          <p:nvPr/>
        </p:nvSpPr>
        <p:spPr bwMode="auto">
          <a:xfrm>
            <a:off x="545465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32342366"/>
      </p:ext>
    </p:extLst>
  </p:cSld>
  <p:clrMapOvr>
    <a:masterClrMapping/>
  </p:clrMapOvr>
  <p:transition/>
</p:sld>
</file>

<file path=ppt/slides/slide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11620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14613545"/>
      </p:ext>
    </p:extLst>
  </p:cSld>
  <p:clrMapOvr>
    <a:masterClrMapping/>
  </p:clrMapOvr>
  <p:transition/>
</p:sld>
</file>

<file path=ppt/slides/slide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5762" name="Group 2"/>
          <p:cNvGraphicFramePr>
            <a:graphicFrameLocks noGrp="1"/>
          </p:cNvGraphicFramePr>
          <p:nvPr>
            <p:extLst>
              <p:ext uri="{D42A27DB-BD31-4B8C-83A1-F6EECF244321}">
                <p14:modId xmlns:p14="http://schemas.microsoft.com/office/powerpoint/2010/main" val="3107377184"/>
              </p:ext>
            </p:extLst>
          </p:nvPr>
        </p:nvGraphicFramePr>
        <p:xfrm>
          <a:off x="0" y="499189"/>
          <a:ext cx="9144000" cy="4368212"/>
        </p:xfrm>
        <a:graphic>
          <a:graphicData uri="http://schemas.openxmlformats.org/drawingml/2006/table">
            <a:tbl>
              <a:tblPr/>
              <a:tblGrid>
                <a:gridCol w="3308350">
                  <a:extLst>
                    <a:ext uri="{9D8B030D-6E8A-4147-A177-3AD203B41FA5}">
                      <a16:colId xmlns:a16="http://schemas.microsoft.com/office/drawing/2014/main" val="20000"/>
                    </a:ext>
                  </a:extLst>
                </a:gridCol>
                <a:gridCol w="3606800">
                  <a:extLst>
                    <a:ext uri="{9D8B030D-6E8A-4147-A177-3AD203B41FA5}">
                      <a16:colId xmlns:a16="http://schemas.microsoft.com/office/drawing/2014/main" val="20001"/>
                    </a:ext>
                  </a:extLst>
                </a:gridCol>
                <a:gridCol w="2228850">
                  <a:extLst>
                    <a:ext uri="{9D8B030D-6E8A-4147-A177-3AD203B41FA5}">
                      <a16:colId xmlns:a16="http://schemas.microsoft.com/office/drawing/2014/main" val="20002"/>
                    </a:ext>
                  </a:extLst>
                </a:gridCol>
              </a:tblGrid>
              <a:tr h="800100">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2000" b="0" i="0" u="sng" strike="noStrike" kern="1200" cap="none" spc="0" normalizeH="0" baseline="0" noProof="0" dirty="0" err="1">
                          <a:ln>
                            <a:noFill/>
                          </a:ln>
                          <a:solidFill>
                            <a:srgbClr val="FF9900"/>
                          </a:solidFill>
                          <a:effectLst/>
                          <a:uLnTx/>
                          <a:uFillTx/>
                          <a:latin typeface="Coptic1" pitchFamily="2" charset="0"/>
                          <a:ea typeface="+mn-ea"/>
                          <a:cs typeface="Arial" pitchFamily="34" charset="0"/>
                        </a:rPr>
                        <a:t>Piou</a:t>
                      </a:r>
                      <a:r>
                        <a:rPr kumimoji="0" lang="en-US" sz="2000" b="0" i="0" u="sng" strike="noStrike" kern="1200" cap="none" spc="0" normalizeH="0" baseline="0" noProof="0" dirty="0">
                          <a:ln>
                            <a:noFill/>
                          </a:ln>
                          <a:solidFill>
                            <a:srgbClr val="FF9900"/>
                          </a:solidFill>
                          <a:effectLst/>
                          <a:uLnTx/>
                          <a:uFillTx/>
                          <a:latin typeface="Coptic1" pitchFamily="2" charset="0"/>
                          <a:ea typeface="+mn-ea"/>
                          <a:cs typeface="Arial" pitchFamily="34" charset="0"/>
                        </a:rPr>
                        <a:t>/b:</a:t>
                      </a:r>
                      <a:endParaRPr kumimoji="0" lang="en-US" sz="3200" b="0" i="1" u="none" strike="noStrike" cap="none" normalizeH="0" baseline="0" dirty="0">
                        <a:ln>
                          <a:noFill/>
                        </a:ln>
                        <a:solidFill>
                          <a:schemeClr val="tx1"/>
                        </a:solidFill>
                        <a:effectLst/>
                        <a:latin typeface="Arial"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11479">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lang="en-CA" sz="2000" b="0" u="sng" dirty="0" err="1">
                          <a:solidFill>
                            <a:srgbClr val="FF9900"/>
                          </a:solidFill>
                          <a:latin typeface="Coptic1" pitchFamily="2" charset="0"/>
                        </a:rPr>
                        <a:t>PiDiakwn</a:t>
                      </a:r>
                      <a:r>
                        <a:rPr lang="en-CA" sz="2000" b="0" u="sng" dirty="0">
                          <a:solidFill>
                            <a:srgbClr val="FF9900"/>
                          </a:solidFill>
                          <a:latin typeface="Coptic1" pitchFamily="2"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89397">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levons-nous.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للصلاة قفوا</a:t>
                      </a:r>
                      <a:r>
                        <a:rPr kumimoji="0" lang="ar-EG" sz="2400" b="0" i="0" u="none" strike="noStrike" cap="none" normalizeH="0" baseline="0">
                          <a:ln>
                            <a:noFill/>
                          </a:ln>
                          <a:solidFill>
                            <a:schemeClr val="tx1"/>
                          </a:solidFill>
                          <a:effectLst/>
                          <a:latin typeface="Arial" charset="0"/>
                          <a:cs typeface="Arial" charset="0"/>
                        </a:rPr>
                        <a:t>.</a:t>
                      </a:r>
                      <a:endParaRPr kumimoji="0" lang="en-US" sz="24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64344">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sng" strike="noStrike" kern="1200" cap="none" spc="0" normalizeH="0" baseline="0" noProof="0" dirty="0" err="1">
                          <a:ln>
                            <a:noFill/>
                          </a:ln>
                          <a:solidFill>
                            <a:srgbClr val="FF9900"/>
                          </a:solidFill>
                          <a:effectLst/>
                          <a:uLnTx/>
                          <a:uFillTx/>
                          <a:latin typeface="Coptic1" pitchFamily="2" charset="0"/>
                          <a:ea typeface="+mn-ea"/>
                          <a:cs typeface="Arial" pitchFamily="34" charset="0"/>
                        </a:rPr>
                        <a:t>Piou</a:t>
                      </a:r>
                      <a:r>
                        <a:rPr kumimoji="0" lang="en-US" sz="2000" b="0" i="0" u="sng" strike="noStrike" kern="1200" cap="none" spc="0" normalizeH="0" baseline="0" noProof="0" dirty="0">
                          <a:ln>
                            <a:noFill/>
                          </a:ln>
                          <a:solidFill>
                            <a:srgbClr val="FF9900"/>
                          </a:solidFill>
                          <a:effectLst/>
                          <a:uLnTx/>
                          <a:uFillTx/>
                          <a:latin typeface="Coptic1" pitchFamily="2" charset="0"/>
                          <a:ea typeface="+mn-ea"/>
                          <a:cs typeface="Arial" pitchFamily="34" charset="0"/>
                        </a:rPr>
                        <a:t>/b:</a:t>
                      </a:r>
                      <a:endParaRPr kumimoji="0" lang="en-US" sz="3200" b="0" i="1"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288604">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0" eaLnBrk="0" fontAlgn="base" latinLnBrk="0" hangingPunct="0">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السلام لجميعكم</a:t>
                      </a:r>
                      <a:r>
                        <a:rPr kumimoji="0" lang="ar-EG" sz="2400" b="0" i="0" u="none" strike="noStrike" cap="none" normalizeH="0" baseline="0">
                          <a:ln>
                            <a:noFill/>
                          </a:ln>
                          <a:solidFill>
                            <a:schemeClr val="tx1"/>
                          </a:solidFill>
                          <a:effectLst/>
                          <a:latin typeface="Arial" charset="0"/>
                          <a:cs typeface="Arial" charset="0"/>
                        </a:rPr>
                        <a:t>.</a:t>
                      </a:r>
                      <a:endParaRPr kumimoji="0" lang="en-US" sz="24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261698">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Arial" pitchFamily="34" charset="0"/>
                        </a:rPr>
                        <a:t>l</a:t>
                      </a:r>
                      <a:r>
                        <a:rPr kumimoji="0" lang="fr-CA" sz="2000" b="0" i="0" u="sng" strike="noStrike" cap="none" normalizeH="0" baseline="0" dirty="0">
                          <a:ln>
                            <a:noFill/>
                          </a:ln>
                          <a:solidFill>
                            <a:srgbClr val="FF9933"/>
                          </a:solidFill>
                          <a:effectLst/>
                          <a:latin typeface="Arial" pitchFamily="34" charset="0"/>
                          <a:cs typeface="Arial" pitchFamily="34" charset="0"/>
                        </a:rPr>
                        <a:t>’</a:t>
                      </a:r>
                      <a:r>
                        <a:rPr kumimoji="0" lang="fr-CA" sz="2000" b="0" i="0" u="sng" strike="noStrike" cap="none" normalizeH="0" baseline="0" dirty="0">
                          <a:ln>
                            <a:noFill/>
                          </a:ln>
                          <a:solidFill>
                            <a:srgbClr val="FF9933"/>
                          </a:solidFill>
                          <a:effectLst/>
                          <a:latin typeface="Arial" charset="0"/>
                          <a:cs typeface="Arial" pitchFamily="34" charset="0"/>
                        </a:rPr>
                        <a:t>Assembl</a:t>
                      </a:r>
                      <a:r>
                        <a:rPr kumimoji="0" lang="fr-CA" sz="2000" b="0" i="0" u="sng" strike="noStrike" cap="none" normalizeH="0" baseline="0" dirty="0">
                          <a:ln>
                            <a:noFill/>
                          </a:ln>
                          <a:solidFill>
                            <a:srgbClr val="FF9933"/>
                          </a:solidFill>
                          <a:effectLst/>
                          <a:latin typeface="Arial" pitchFamily="34" charset="0"/>
                          <a:cs typeface="Arial" pitchFamily="34" charset="0"/>
                        </a:rPr>
                        <a:t>é</a:t>
                      </a:r>
                      <a:r>
                        <a:rPr kumimoji="0" lang="fr-CA" sz="2000" b="0" i="0" u="sng" strike="noStrike" cap="none" normalizeH="0" baseline="0" dirty="0">
                          <a:ln>
                            <a:noFill/>
                          </a:ln>
                          <a:solidFill>
                            <a:srgbClr val="FF9933"/>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57150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p~neumati</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ولروحِكَ أيضاً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graphicFrame>
        <p:nvGraphicFramePr>
          <p:cNvPr id="11" name="Tableau 10">
            <a:extLst>
              <a:ext uri="{FF2B5EF4-FFF2-40B4-BE49-F238E27FC236}">
                <a16:creationId xmlns:a16="http://schemas.microsoft.com/office/drawing/2014/main" id="{90D725C0-D631-4963-9183-D03A2B229611}"/>
              </a:ext>
            </a:extLst>
          </p:cNvPr>
          <p:cNvGraphicFramePr>
            <a:graphicFrameLocks noGrp="1"/>
          </p:cNvGraphicFramePr>
          <p:nvPr>
            <p:extLst>
              <p:ext uri="{D42A27DB-BD31-4B8C-83A1-F6EECF244321}">
                <p14:modId xmlns:p14="http://schemas.microsoft.com/office/powerpoint/2010/main" val="2472996030"/>
              </p:ext>
            </p:extLst>
          </p:nvPr>
        </p:nvGraphicFramePr>
        <p:xfrm>
          <a:off x="1524000" y="0"/>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237704396"/>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err="1">
                          <a:latin typeface="Arial" charset="0"/>
                          <a:cs typeface="Arial" charset="0"/>
                        </a:rPr>
                        <a:t>Oraison</a:t>
                      </a:r>
                      <a:r>
                        <a:rPr lang="en-CA" sz="1800" b="0" dirty="0">
                          <a:latin typeface="Arial" charset="0"/>
                          <a:cs typeface="Arial" charset="0"/>
                        </a:rPr>
                        <a:t> pour les </a:t>
                      </a:r>
                      <a:r>
                        <a:rPr lang="en-CA" sz="1800" b="0" dirty="0" err="1">
                          <a:latin typeface="Arial" charset="0"/>
                          <a:cs typeface="Arial" charset="0"/>
                        </a:rPr>
                        <a:t>malades</a:t>
                      </a:r>
                      <a:r>
                        <a:rPr lang="en-CA" sz="1800" b="0" dirty="0">
                          <a:latin typeface="Arial" charset="0"/>
                          <a:cs typeface="Arial" charset="0"/>
                        </a:rPr>
                        <a:t> </a:t>
                      </a:r>
                      <a:r>
                        <a:rPr lang="fr-FR" sz="1800" b="0" dirty="0">
                          <a:latin typeface="Arial" charset="0"/>
                          <a:cs typeface="Arial" charset="0"/>
                        </a:rPr>
                        <a:t> </a:t>
                      </a:r>
                      <a:r>
                        <a:rPr lang="fr-FR" sz="1800" b="1" dirty="0">
                          <a:latin typeface="Arial" charset="0"/>
                          <a:cs typeface="Arial" charset="0"/>
                        </a:rPr>
                        <a:t>-  </a:t>
                      </a:r>
                      <a:r>
                        <a:rPr lang="ar-EG" sz="2400" dirty="0" err="1">
                          <a:latin typeface="Arial" charset="0"/>
                          <a:cs typeface="Arial" charset="0"/>
                        </a:rPr>
                        <a:t>أوشية</a:t>
                      </a:r>
                      <a:r>
                        <a:rPr lang="ar-EG" sz="2400" dirty="0">
                          <a:latin typeface="Arial" charset="0"/>
                          <a:cs typeface="Arial" charset="0"/>
                        </a:rPr>
                        <a:t> المرضى</a:t>
                      </a:r>
                      <a:r>
                        <a:rPr lang="en-CA" sz="2400" dirty="0">
                          <a:latin typeface="Arial" charset="0"/>
                          <a:cs typeface="Arial" charset="0"/>
                        </a:rPr>
                        <a:t> </a:t>
                      </a:r>
                      <a:r>
                        <a:rPr lang="fr-FR" sz="2400" b="1" dirty="0">
                          <a:latin typeface="Arial" charset="0"/>
                          <a:cs typeface="Arial" charset="0"/>
                        </a:rPr>
                        <a:t> </a:t>
                      </a:r>
                      <a:endParaRPr lang="en-US" sz="1800" b="1" dirty="0">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7602828"/>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290A5C97-8083-4975-ABFF-CBAB7A151E46}"/>
              </a:ext>
            </a:extLst>
          </p:cNvPr>
          <p:cNvSpPr/>
          <p:nvPr/>
        </p:nvSpPr>
        <p:spPr bwMode="auto">
          <a:xfrm>
            <a:off x="367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AA92B824-93AC-4ACA-B546-9003077C18A9}"/>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148723320"/>
      </p:ext>
    </p:extLst>
  </p:cSld>
  <p:clrMapOvr>
    <a:masterClrMapping/>
  </p:clrMapOvr>
  <p:transition/>
</p:sld>
</file>

<file path=ppt/slides/slide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09538" name="Group 2"/>
          <p:cNvGraphicFramePr>
            <a:graphicFrameLocks noGrp="1"/>
          </p:cNvGraphicFramePr>
          <p:nvPr>
            <p:extLst>
              <p:ext uri="{D42A27DB-BD31-4B8C-83A1-F6EECF244321}">
                <p14:modId xmlns:p14="http://schemas.microsoft.com/office/powerpoint/2010/main" val="1470490737"/>
              </p:ext>
            </p:extLst>
          </p:nvPr>
        </p:nvGraphicFramePr>
        <p:xfrm>
          <a:off x="1813559" y="0"/>
          <a:ext cx="5511800" cy="434340"/>
        </p:xfrm>
        <a:graphic>
          <a:graphicData uri="http://schemas.openxmlformats.org/drawingml/2006/table">
            <a:tbl>
              <a:tblPr/>
              <a:tblGrid>
                <a:gridCol w="5511800">
                  <a:extLst>
                    <a:ext uri="{9D8B030D-6E8A-4147-A177-3AD203B41FA5}">
                      <a16:colId xmlns:a16="http://schemas.microsoft.com/office/drawing/2014/main" val="20000"/>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1800" b="0" i="0" u="none" strike="noStrike" cap="none" normalizeH="0" baseline="0" dirty="0" err="1">
                          <a:ln>
                            <a:noFill/>
                          </a:ln>
                          <a:solidFill>
                            <a:schemeClr val="tx1"/>
                          </a:solidFill>
                          <a:effectLst/>
                          <a:latin typeface="Arial" charset="0"/>
                          <a:cs typeface="Arial" charset="0"/>
                        </a:rPr>
                        <a:t>Oraison</a:t>
                      </a:r>
                      <a:r>
                        <a:rPr kumimoji="0" lang="en-CA" sz="1800" b="0" i="0" u="none" strike="noStrike" cap="none" normalizeH="0" baseline="0" dirty="0">
                          <a:ln>
                            <a:noFill/>
                          </a:ln>
                          <a:solidFill>
                            <a:schemeClr val="tx1"/>
                          </a:solidFill>
                          <a:effectLst/>
                          <a:latin typeface="Arial" charset="0"/>
                          <a:cs typeface="Arial" charset="0"/>
                        </a:rPr>
                        <a:t> </a:t>
                      </a:r>
                      <a:r>
                        <a:rPr kumimoji="0" lang="fr-FR" sz="1800" b="0" i="0" u="none" strike="noStrike" cap="none" normalizeH="0" baseline="0" dirty="0">
                          <a:ln>
                            <a:noFill/>
                          </a:ln>
                          <a:solidFill>
                            <a:schemeClr val="tx1"/>
                          </a:solidFill>
                          <a:effectLst/>
                          <a:latin typeface="Arial" charset="0"/>
                          <a:cs typeface="Arial" charset="0"/>
                        </a:rPr>
                        <a:t>pour les malades </a:t>
                      </a:r>
                      <a:r>
                        <a:rPr kumimoji="0" lang="en-US" sz="18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أوشية</a:t>
                      </a:r>
                      <a:r>
                        <a:rPr kumimoji="0" lang="ar-EG" sz="2400" b="0" i="0" u="none" strike="noStrike" cap="none" normalizeH="0" baseline="0" dirty="0">
                          <a:ln>
                            <a:noFill/>
                          </a:ln>
                          <a:solidFill>
                            <a:schemeClr val="tx1"/>
                          </a:solidFill>
                          <a:effectLst/>
                          <a:latin typeface="Arial" charset="0"/>
                          <a:cs typeface="Arial" charset="0"/>
                        </a:rPr>
                        <a:t> المرضى</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609548" name="Group 12"/>
          <p:cNvGraphicFramePr>
            <a:graphicFrameLocks noGrp="1"/>
          </p:cNvGraphicFramePr>
          <p:nvPr>
            <p:ph/>
            <p:extLst>
              <p:ext uri="{D42A27DB-BD31-4B8C-83A1-F6EECF244321}">
                <p14:modId xmlns:p14="http://schemas.microsoft.com/office/powerpoint/2010/main" val="3766250977"/>
              </p:ext>
            </p:extLst>
          </p:nvPr>
        </p:nvGraphicFramePr>
        <p:xfrm>
          <a:off x="-2541" y="434340"/>
          <a:ext cx="9143999" cy="4579620"/>
        </p:xfrm>
        <a:graphic>
          <a:graphicData uri="http://schemas.openxmlformats.org/drawingml/2006/table">
            <a:tbl>
              <a:tblPr/>
              <a:tblGrid>
                <a:gridCol w="3221991">
                  <a:extLst>
                    <a:ext uri="{9D8B030D-6E8A-4147-A177-3AD203B41FA5}">
                      <a16:colId xmlns:a16="http://schemas.microsoft.com/office/drawing/2014/main" val="20000"/>
                    </a:ext>
                  </a:extLst>
                </a:gridCol>
                <a:gridCol w="3225800">
                  <a:extLst>
                    <a:ext uri="{9D8B030D-6E8A-4147-A177-3AD203B41FA5}">
                      <a16:colId xmlns:a16="http://schemas.microsoft.com/office/drawing/2014/main" val="20001"/>
                    </a:ext>
                  </a:extLst>
                </a:gridCol>
                <a:gridCol w="2696208">
                  <a:extLst>
                    <a:ext uri="{9D8B030D-6E8A-4147-A177-3AD203B41FA5}">
                      <a16:colId xmlns:a16="http://schemas.microsoft.com/office/drawing/2014/main" val="20002"/>
                    </a:ext>
                  </a:extLst>
                </a:gridCol>
              </a:tblGrid>
              <a:tr h="411480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000" b="0" i="0" u="sng" strike="noStrike" kern="1200" cap="none" spc="0" normalizeH="0" baseline="0" noProof="0" dirty="0" err="1">
                          <a:ln>
                            <a:noFill/>
                          </a:ln>
                          <a:solidFill>
                            <a:srgbClr val="FF9900"/>
                          </a:solidFill>
                          <a:effectLst/>
                          <a:uLnTx/>
                          <a:uFillTx/>
                          <a:latin typeface="Coptic1" pitchFamily="2" charset="0"/>
                          <a:ea typeface="+mn-ea"/>
                          <a:cs typeface="Arial" pitchFamily="34" charset="0"/>
                        </a:rPr>
                        <a:t>Piou</a:t>
                      </a:r>
                      <a:r>
                        <a:rPr kumimoji="0" lang="en-US" sz="2000" b="0" i="0" u="sng" strike="noStrike" kern="1200" cap="none" spc="0" normalizeH="0" baseline="0" noProof="0" dirty="0">
                          <a:ln>
                            <a:noFill/>
                          </a:ln>
                          <a:solidFill>
                            <a:srgbClr val="FF9900"/>
                          </a:solidFill>
                          <a:effectLst/>
                          <a:uLnTx/>
                          <a:uFillTx/>
                          <a:latin typeface="Coptic1" pitchFamily="2" charset="0"/>
                          <a:ea typeface="+mn-ea"/>
                          <a:cs typeface="Arial" pitchFamily="34" charset="0"/>
                        </a:rPr>
                        <a:t>/b:</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300" b="0" i="0" u="none" strike="noStrike" cap="none" normalizeH="0" baseline="0" dirty="0">
                          <a:ln>
                            <a:noFill/>
                          </a:ln>
                          <a:solidFill>
                            <a:schemeClr val="tx1"/>
                          </a:solidFill>
                          <a:effectLst/>
                          <a:latin typeface="Coptic1" pitchFamily="2" charset="0"/>
                          <a:cs typeface="Arial" charset="0"/>
                        </a:rPr>
                        <a:t>Palin on </a:t>
                      </a:r>
                      <a:r>
                        <a:rPr kumimoji="0" lang="en-US" sz="2300" b="0" i="0" u="none" strike="noStrike" cap="none" normalizeH="0" baseline="0" dirty="0" err="1">
                          <a:ln>
                            <a:noFill/>
                          </a:ln>
                          <a:solidFill>
                            <a:schemeClr val="tx1"/>
                          </a:solidFill>
                          <a:effectLst/>
                          <a:latin typeface="Coptic1" pitchFamily="2" charset="0"/>
                          <a:cs typeface="Arial" charset="0"/>
                        </a:rPr>
                        <a:t>maren</a:t>
                      </a:r>
                      <a:r>
                        <a:rPr kumimoji="0" lang="en-US" sz="2300" b="0" i="0" u="none" strike="noStrike" cap="none" normalizeH="0" baseline="0" dirty="0">
                          <a:ln>
                            <a:noFill/>
                          </a:ln>
                          <a:solidFill>
                            <a:schemeClr val="tx1"/>
                          </a:solidFill>
                          <a:effectLst/>
                          <a:latin typeface="Coptic1" pitchFamily="2" charset="0"/>
                          <a:cs typeface="Arial" charset="0"/>
                        </a:rPr>
                        <a:t>]ho e~ </a:t>
                      </a:r>
                      <a:r>
                        <a:rPr kumimoji="0" lang="en-US" sz="2300" b="0" i="0" u="none" strike="noStrike" cap="none" normalizeH="0" baseline="0" dirty="0" err="1">
                          <a:ln>
                            <a:noFill/>
                          </a:ln>
                          <a:solidFill>
                            <a:schemeClr val="tx1"/>
                          </a:solidFill>
                          <a:effectLst/>
                          <a:latin typeface="Coptic1" pitchFamily="2" charset="0"/>
                          <a:cs typeface="Arial" charset="0"/>
                        </a:rPr>
                        <a:t>Vnou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pipantokratwr</a:t>
                      </a:r>
                      <a:r>
                        <a:rPr kumimoji="0" lang="en-US" sz="23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viwt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m~Pen</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ouoh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pennou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ouoh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Pencwt</a:t>
                      </a:r>
                      <a:r>
                        <a:rPr kumimoji="0" lang="en-US" sz="2300" b="0" i="0" u="none" strike="noStrike" cap="none" normalizeH="0" baseline="0" dirty="0">
                          <a:ln>
                            <a:noFill/>
                          </a:ln>
                          <a:solidFill>
                            <a:schemeClr val="tx1"/>
                          </a:solidFill>
                          <a:effectLst/>
                          <a:latin typeface="Coptic1" pitchFamily="2" charset="0"/>
                          <a:cs typeface="Arial" charset="0"/>
                        </a:rPr>
                        <a:t>/r I/</a:t>
                      </a:r>
                      <a:r>
                        <a:rPr kumimoji="0" lang="en-US" sz="2300" b="0" i="0" u="none" strike="noStrike" cap="none" normalizeH="0" baseline="0" dirty="0" err="1">
                          <a:ln>
                            <a:noFill/>
                          </a:ln>
                          <a:solidFill>
                            <a:schemeClr val="tx1"/>
                          </a:solidFill>
                          <a:effectLst/>
                          <a:latin typeface="Coptic1" pitchFamily="2" charset="0"/>
                          <a:cs typeface="Arial" charset="0"/>
                        </a:rPr>
                        <a:t>couc</a:t>
                      </a:r>
                      <a:r>
                        <a:rPr kumimoji="0" lang="en-US" sz="2300" b="0" i="0" u="none" strike="noStrike" cap="none" normalizeH="0" baseline="0" dirty="0">
                          <a:ln>
                            <a:noFill/>
                          </a:ln>
                          <a:solidFill>
                            <a:schemeClr val="tx1"/>
                          </a:solidFill>
                          <a:effectLst/>
                          <a:latin typeface="Coptic1" pitchFamily="2" charset="0"/>
                          <a:cs typeface="Arial" charset="0"/>
                        </a:rPr>
                        <a:t> Pi,~</a:t>
                      </a:r>
                      <a:r>
                        <a:rPr kumimoji="0" lang="en-US" sz="2300" b="0" i="0" u="none" strike="noStrike" cap="none" normalizeH="0" baseline="0" dirty="0" err="1">
                          <a:ln>
                            <a:noFill/>
                          </a:ln>
                          <a:solidFill>
                            <a:schemeClr val="tx1"/>
                          </a:solidFill>
                          <a:effectLst/>
                          <a:latin typeface="Coptic1" pitchFamily="2" charset="0"/>
                          <a:cs typeface="Arial" charset="0"/>
                        </a:rPr>
                        <a:t>rictoc</a:t>
                      </a:r>
                      <a:r>
                        <a:rPr kumimoji="0" lang="en-US" sz="2300" b="0" i="0" u="none" strike="noStrike" cap="none" normalizeH="0" baseline="0" dirty="0">
                          <a:ln>
                            <a:noFill/>
                          </a:ln>
                          <a:solidFill>
                            <a:schemeClr val="tx1"/>
                          </a:solidFill>
                          <a:effectLst/>
                          <a:latin typeface="Coptic1" pitchFamily="2" charset="0"/>
                          <a:cs typeface="Arial" charset="0"/>
                        </a:rPr>
                        <a:t>.  Ten]ho </a:t>
                      </a:r>
                      <a:r>
                        <a:rPr kumimoji="0" lang="en-US" sz="2300" b="0" i="0" u="none" strike="noStrike" cap="none" normalizeH="0" baseline="0" dirty="0" err="1">
                          <a:ln>
                            <a:noFill/>
                          </a:ln>
                          <a:solidFill>
                            <a:schemeClr val="tx1"/>
                          </a:solidFill>
                          <a:effectLst/>
                          <a:latin typeface="Coptic1" pitchFamily="2" charset="0"/>
                          <a:cs typeface="Arial" charset="0"/>
                        </a:rPr>
                        <a:t>ouoh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tentwbh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n~tekmeta~gayoc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pimairwmi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Arif~meui</a:t>
                      </a:r>
                      <a:r>
                        <a:rPr kumimoji="0" lang="en-US" sz="2300" b="0" i="0" u="none" strike="noStrike" cap="none" normalizeH="0" baseline="0" dirty="0">
                          <a:ln>
                            <a:noFill/>
                          </a:ln>
                          <a:solidFill>
                            <a:schemeClr val="tx1"/>
                          </a:solidFill>
                          <a:effectLst/>
                          <a:latin typeface="Coptic1" pitchFamily="2" charset="0"/>
                          <a:cs typeface="Arial" charset="0"/>
                        </a:rPr>
                        <a:t>~ P[</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n~n</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etswni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peklaoc</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1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Implorons encore Dieu Tout-Puissant, Père de notre Seigneur, Dieu et Sauveur Jésus-Christ. Nous invoquons et nous supplions Ta bonté ô Ami du genre humain, Souviens-Toi Seigneur, des malades de Ton peuple.</a:t>
                      </a:r>
                      <a:endParaRPr kumimoji="0" lang="fr-CA"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وأيضاً فلنسأل الله ضابط الكل أبا ربنا وإلهنا ومخلصنا يسوع المسيح نسأل ونطلب من صلاحِكَ يا مُحب البشر، اذكر يا ربُ مرضى شعبك.</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11">
            <a:hlinkClick r:id="rId3" action="ppaction://hlinksldjump" highlightClick="1"/>
            <a:extLst>
              <a:ext uri="{FF2B5EF4-FFF2-40B4-BE49-F238E27FC236}">
                <a16:creationId xmlns:a16="http://schemas.microsoft.com/office/drawing/2014/main" id="{C56E2E8F-C902-493B-83E1-C7087E264E3C}"/>
              </a:ext>
            </a:extLst>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4185307"/>
      </p:ext>
    </p:extLst>
  </p:cSld>
  <p:clrMapOvr>
    <a:masterClrMapping/>
  </p:clrMapOvr>
  <p:transition/>
</p:sld>
</file>

<file path=ppt/slides/slide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251" name="Group 67"/>
          <p:cNvGraphicFramePr>
            <a:graphicFrameLocks noGrp="1"/>
          </p:cNvGraphicFramePr>
          <p:nvPr>
            <p:ph/>
            <p:extLst>
              <p:ext uri="{D42A27DB-BD31-4B8C-83A1-F6EECF244321}">
                <p14:modId xmlns:p14="http://schemas.microsoft.com/office/powerpoint/2010/main" val="3051811462"/>
              </p:ext>
            </p:extLst>
          </p:nvPr>
        </p:nvGraphicFramePr>
        <p:xfrm>
          <a:off x="0" y="11430"/>
          <a:ext cx="9144000" cy="4945380"/>
        </p:xfrm>
        <a:graphic>
          <a:graphicData uri="http://schemas.openxmlformats.org/drawingml/2006/table">
            <a:tbl>
              <a:tblPr/>
              <a:tblGrid>
                <a:gridCol w="3308350">
                  <a:extLst>
                    <a:ext uri="{9D8B030D-6E8A-4147-A177-3AD203B41FA5}">
                      <a16:colId xmlns:a16="http://schemas.microsoft.com/office/drawing/2014/main" val="20000"/>
                    </a:ext>
                  </a:extLst>
                </a:gridCol>
                <a:gridCol w="3162300">
                  <a:extLst>
                    <a:ext uri="{9D8B030D-6E8A-4147-A177-3AD203B41FA5}">
                      <a16:colId xmlns:a16="http://schemas.microsoft.com/office/drawing/2014/main" val="20001"/>
                    </a:ext>
                  </a:extLst>
                </a:gridCol>
                <a:gridCol w="2673350">
                  <a:extLst>
                    <a:ext uri="{9D8B030D-6E8A-4147-A177-3AD203B41FA5}">
                      <a16:colId xmlns:a16="http://schemas.microsoft.com/office/drawing/2014/main" val="20002"/>
                    </a:ext>
                  </a:extLst>
                </a:gridCol>
              </a:tblGrid>
              <a:tr h="4354100">
                <a:tc>
                  <a:txBody>
                    <a:bodyPr/>
                    <a:lstStyle/>
                    <a:p>
                      <a:pPr marL="0" marR="0" lvl="0" indent="0" algn="l" defTabSz="914400" rtl="0" eaLnBrk="1" fontAlgn="base" latinLnBrk="0" hangingPunct="1">
                        <a:lnSpc>
                          <a:spcPct val="100000"/>
                        </a:lnSpc>
                        <a:spcBef>
                          <a:spcPts val="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mn-cs"/>
                        </a:rPr>
                        <a:t>PiDiakwn</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mn-cs"/>
                        </a:rPr>
                        <a:t>:</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nenio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nenc~n</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etswni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jinswni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paitopoc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Pi,~</a:t>
                      </a:r>
                      <a:r>
                        <a:rPr kumimoji="0" lang="en-US" sz="2400" b="0" i="0" u="none" strike="noStrike" cap="none" normalizeH="0" baseline="0" dirty="0" err="1">
                          <a:ln>
                            <a:noFill/>
                          </a:ln>
                          <a:solidFill>
                            <a:schemeClr val="tx1"/>
                          </a:solidFill>
                          <a:effectLst/>
                          <a:latin typeface="Coptic1" pitchFamily="2" charset="0"/>
                          <a:cs typeface="Arial" charset="0"/>
                        </a:rPr>
                        <a:t>rictoc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erh~mot</a:t>
                      </a:r>
                      <a:r>
                        <a:rPr kumimoji="0" lang="en-US" sz="2400" b="0" i="0" u="none" strike="noStrike" cap="none" normalizeH="0" baseline="0" dirty="0">
                          <a:ln>
                            <a:noFill/>
                          </a:ln>
                          <a:solidFill>
                            <a:schemeClr val="tx1"/>
                          </a:solidFill>
                          <a:effectLst/>
                          <a:latin typeface="Coptic1" pitchFamily="2" charset="0"/>
                          <a:cs typeface="Arial" charset="0"/>
                        </a:rPr>
                        <a:t> nan </a:t>
                      </a:r>
                      <a:r>
                        <a:rPr kumimoji="0" lang="en-US" sz="2400" b="0" i="0" u="none" strike="noStrike" cap="none" normalizeH="0" baseline="0" dirty="0" err="1">
                          <a:ln>
                            <a:noFill/>
                          </a:ln>
                          <a:solidFill>
                            <a:schemeClr val="tx1"/>
                          </a:solidFill>
                          <a:effectLst/>
                          <a:latin typeface="Coptic1" pitchFamily="2" charset="0"/>
                          <a:cs typeface="Arial" charset="0"/>
                        </a:rPr>
                        <a:t>nemwou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m~pioujai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pital</a:t>
                      </a:r>
                      <a:r>
                        <a:rPr kumimoji="0" lang="en-US" sz="2400" b="0" i="0" u="none" strike="noStrike" cap="none" normalizeH="0" baseline="0" dirty="0">
                          <a:ln>
                            <a:noFill/>
                          </a:ln>
                          <a:solidFill>
                            <a:schemeClr val="tx1"/>
                          </a:solidFill>
                          <a:effectLst/>
                          <a:latin typeface="Coptic1" pitchFamily="2" charset="0"/>
                          <a:cs typeface="Arial" charset="0"/>
                        </a:rPr>
                        <a:t>[o: </a:t>
                      </a:r>
                      <a:r>
                        <a:rPr kumimoji="0" lang="en-US" sz="2400" b="0" i="0" u="none" strike="noStrike" cap="none" normalizeH="0" baseline="0" dirty="0" err="1">
                          <a:ln>
                            <a:noFill/>
                          </a:ln>
                          <a:solidFill>
                            <a:schemeClr val="tx1"/>
                          </a:solidFill>
                          <a:effectLst/>
                          <a:latin typeface="Coptic1" pitchFamily="2" charset="0"/>
                          <a:cs typeface="Arial" charset="0"/>
                        </a:rPr>
                        <a:t>n~tef,a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nennobi</a:t>
                      </a:r>
                      <a:r>
                        <a:rPr kumimoji="0" lang="en-US" sz="2400" b="0" i="0" u="none" strike="noStrike" cap="none" normalizeH="0" baseline="0" dirty="0">
                          <a:ln>
                            <a:noFill/>
                          </a:ln>
                          <a:solidFill>
                            <a:schemeClr val="tx1"/>
                          </a:solidFill>
                          <a:effectLst/>
                          <a:latin typeface="Coptic1" pitchFamily="2" charset="0"/>
                          <a:cs typeface="Arial" charset="0"/>
                        </a:rPr>
                        <a:t> nan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Arial" charset="0"/>
                          <a:cs typeface="Arial" charset="0"/>
                        </a:rPr>
                        <a:t>.</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Pilaoc</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1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000" b="0" i="0" u="none" strike="noStrike" cap="none" normalizeH="0" baseline="0" dirty="0" err="1">
                          <a:ln>
                            <a:noFill/>
                          </a:ln>
                          <a:solidFill>
                            <a:schemeClr val="tx1"/>
                          </a:solidFill>
                          <a:effectLst/>
                          <a:latin typeface="Coptic1" pitchFamily="2" charset="0"/>
                          <a:cs typeface="Arial" charset="0"/>
                        </a:rPr>
                        <a:t>Kurie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e~le</a:t>
                      </a:r>
                      <a:r>
                        <a:rPr kumimoji="0" lang="en-US" sz="2000" b="0" i="0" u="none" strike="noStrike" cap="none" normalizeH="0" baseline="0" dirty="0">
                          <a:ln>
                            <a:noFill/>
                          </a:ln>
                          <a:solidFill>
                            <a:schemeClr val="tx1"/>
                          </a:solidFill>
                          <a:effectLst/>
                          <a:latin typeface="Coptic1" pitchFamily="2" charset="0"/>
                          <a:cs typeface="Arial" charset="0"/>
                        </a:rPr>
                        <a:t>/~con</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Implorez pour nos pères, et nos frères les malades de toute maladie, ici ou ailleurs pour que Le Christ notre Dieu leur accorde ainsi qu’à nous la santé et la guérison, et nous pardonne nos péchés.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rial" charset="0"/>
                          <a:cs typeface="Arial" charset="0"/>
                        </a:rPr>
                        <a:t>Pitié</a:t>
                      </a:r>
                      <a:r>
                        <a:rPr kumimoji="0" lang="en-US" sz="2000" b="0" i="0" u="none" strike="noStrike" cap="none" normalizeH="0" baseline="0" dirty="0">
                          <a:ln>
                            <a:noFill/>
                          </a:ln>
                          <a:solidFill>
                            <a:schemeClr val="tx1"/>
                          </a:solidFill>
                          <a:effectLst/>
                          <a:latin typeface="Arial" charset="0"/>
                          <a:cs typeface="Arial" charset="0"/>
                        </a:rPr>
                        <a:t> Seigneur. </a:t>
                      </a:r>
                      <a:endParaRPr kumimoji="0" lang="fr-CA"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اطلبوا عن آبائنا وإخوتنا المرضى بكل مرضٍ إن كان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هذا المسكن أو بكل مَوضع لكى المسيح إلهُنا يُنعم علينا وعليهم بالعافية والشفاء ويغفر لنا خطايانا.</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الشعب:</a:t>
                      </a:r>
                      <a:endParaRPr kumimoji="0" lang="ar-EG"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يا ربُ ارحم.</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2BE3B138-E50C-4B47-930C-0934E838B73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80565931"/>
      </p:ext>
    </p:extLst>
  </p:cSld>
  <p:clrMapOvr>
    <a:masterClrMapping/>
  </p:clrMapOvr>
  <p:transition/>
</p:sld>
</file>

<file path=ppt/slides/slide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7810" name="Group 2"/>
          <p:cNvGraphicFramePr>
            <a:graphicFrameLocks noGrp="1"/>
          </p:cNvGraphicFramePr>
          <p:nvPr>
            <p:ph/>
            <p:extLst>
              <p:ext uri="{D42A27DB-BD31-4B8C-83A1-F6EECF244321}">
                <p14:modId xmlns:p14="http://schemas.microsoft.com/office/powerpoint/2010/main" val="4150758125"/>
              </p:ext>
            </p:extLst>
          </p:nvPr>
        </p:nvGraphicFramePr>
        <p:xfrm>
          <a:off x="0" y="0"/>
          <a:ext cx="9144000" cy="5152644"/>
        </p:xfrm>
        <a:graphic>
          <a:graphicData uri="http://schemas.openxmlformats.org/drawingml/2006/table">
            <a:tbl>
              <a:tblPr/>
              <a:tblGrid>
                <a:gridCol w="3473450">
                  <a:extLst>
                    <a:ext uri="{9D8B030D-6E8A-4147-A177-3AD203B41FA5}">
                      <a16:colId xmlns:a16="http://schemas.microsoft.com/office/drawing/2014/main" val="20000"/>
                    </a:ext>
                  </a:extLst>
                </a:gridCol>
                <a:gridCol w="3143250">
                  <a:extLst>
                    <a:ext uri="{9D8B030D-6E8A-4147-A177-3AD203B41FA5}">
                      <a16:colId xmlns:a16="http://schemas.microsoft.com/office/drawing/2014/main" val="20001"/>
                    </a:ext>
                  </a:extLst>
                </a:gridCol>
                <a:gridCol w="2527300">
                  <a:extLst>
                    <a:ext uri="{9D8B030D-6E8A-4147-A177-3AD203B41FA5}">
                      <a16:colId xmlns:a16="http://schemas.microsoft.com/office/drawing/2014/main" val="20002"/>
                    </a:ext>
                  </a:extLst>
                </a:gridCol>
              </a:tblGrid>
              <a:tr h="4914900">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2000" b="0" i="0" u="sng" strike="noStrike" kern="1200" cap="none" spc="0" normalizeH="0" baseline="0" noProof="0" dirty="0" err="1">
                          <a:ln>
                            <a:noFill/>
                          </a:ln>
                          <a:solidFill>
                            <a:srgbClr val="FF9900"/>
                          </a:solidFill>
                          <a:effectLst/>
                          <a:uLnTx/>
                          <a:uFillTx/>
                          <a:latin typeface="Coptic1" pitchFamily="2" charset="0"/>
                          <a:ea typeface="+mn-ea"/>
                          <a:cs typeface="Arial" pitchFamily="34" charset="0"/>
                        </a:rPr>
                        <a:t>Piou</a:t>
                      </a:r>
                      <a:r>
                        <a:rPr kumimoji="0" lang="en-US" sz="2000" b="0" i="0" u="sng" strike="noStrike" kern="1200" cap="none" spc="0" normalizeH="0" baseline="0" noProof="0" dirty="0">
                          <a:ln>
                            <a:noFill/>
                          </a:ln>
                          <a:solidFill>
                            <a:srgbClr val="FF9900"/>
                          </a:solidFill>
                          <a:effectLst/>
                          <a:uLnTx/>
                          <a:uFillTx/>
                          <a:latin typeface="Coptic1" pitchFamily="2" charset="0"/>
                          <a:ea typeface="+mn-ea"/>
                          <a:cs typeface="Arial" pitchFamily="34" charset="0"/>
                        </a:rPr>
                        <a:t>/b:</a:t>
                      </a:r>
                      <a:endParaRPr kumimoji="0" lang="en-US" sz="1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Eakjempousini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hannai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hanmetsenh</a:t>
                      </a:r>
                      <a:r>
                        <a:rPr kumimoji="0" lang="en-US" sz="2200" b="0" i="0" u="none" strike="noStrike" cap="none" normalizeH="0" baseline="0" dirty="0">
                          <a:ln>
                            <a:noFill/>
                          </a:ln>
                          <a:solidFill>
                            <a:schemeClr val="tx1"/>
                          </a:solidFill>
                          <a:effectLst/>
                          <a:latin typeface="Coptic1" pitchFamily="2" charset="0"/>
                          <a:cs typeface="Arial" charset="0"/>
                        </a:rPr>
                        <a:t>/t </a:t>
                      </a:r>
                      <a:r>
                        <a:rPr kumimoji="0" lang="en-US" sz="2200" b="0" i="0" u="none" strike="noStrike" cap="none" normalizeH="0" baseline="0" dirty="0" err="1">
                          <a:ln>
                            <a:noFill/>
                          </a:ln>
                          <a:solidFill>
                            <a:schemeClr val="tx1"/>
                          </a:solidFill>
                          <a:effectLst/>
                          <a:latin typeface="Coptic1" pitchFamily="2" charset="0"/>
                          <a:cs typeface="Arial" charset="0"/>
                        </a:rPr>
                        <a:t>mata</a:t>
                      </a:r>
                      <a:r>
                        <a:rPr kumimoji="0" lang="en-US" sz="2200" b="0" i="0" u="none" strike="noStrike" cap="none" normalizeH="0" baseline="0" dirty="0">
                          <a:ln>
                            <a:noFill/>
                          </a:ln>
                          <a:solidFill>
                            <a:schemeClr val="tx1"/>
                          </a:solidFill>
                          <a:effectLst/>
                          <a:latin typeface="Coptic1" pitchFamily="2" charset="0"/>
                          <a:cs typeface="Arial" charset="0"/>
                        </a:rPr>
                        <a:t>-l[</a:t>
                      </a:r>
                      <a:r>
                        <a:rPr kumimoji="0" lang="en-US" sz="2200" b="0" i="0" u="none" strike="noStrike" cap="none" normalizeH="0" baseline="0" dirty="0" err="1">
                          <a:ln>
                            <a:noFill/>
                          </a:ln>
                          <a:solidFill>
                            <a:schemeClr val="tx1"/>
                          </a:solidFill>
                          <a:effectLst/>
                          <a:latin typeface="Coptic1" pitchFamily="2" charset="0"/>
                          <a:cs typeface="Arial" charset="0"/>
                        </a:rPr>
                        <a:t>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Alioui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haron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n~niswni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iabi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pip~neuma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niswni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oji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n~cwf</a:t>
                      </a:r>
                      <a:r>
                        <a:rPr kumimoji="0" lang="en-US" sz="2200" b="0" i="0" u="none" strike="noStrike" cap="none" normalizeH="0" baseline="0" dirty="0">
                          <a:ln>
                            <a:noFill/>
                          </a:ln>
                          <a:solidFill>
                            <a:schemeClr val="tx1"/>
                          </a:solidFill>
                          <a:effectLst/>
                          <a:latin typeface="Coptic1" pitchFamily="2" charset="0"/>
                          <a:cs typeface="Arial" charset="0"/>
                        </a:rPr>
                        <a:t>. N/</a:t>
                      </a:r>
                      <a:r>
                        <a:rPr kumimoji="0" lang="en-US" sz="2200" b="0" i="0" u="none" strike="noStrike" cap="none" normalizeH="0" baseline="0" dirty="0" err="1">
                          <a:ln>
                            <a:noFill/>
                          </a:ln>
                          <a:solidFill>
                            <a:schemeClr val="tx1"/>
                          </a:solidFill>
                          <a:effectLst/>
                          <a:latin typeface="Coptic1" pitchFamily="2" charset="0"/>
                          <a:cs typeface="Arial" charset="0"/>
                        </a:rPr>
                        <a:t>e~tauwck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eus~t</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niiabi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matounocou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manom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nwou</a:t>
                      </a:r>
                      <a:r>
                        <a:rPr kumimoji="0" lang="en-US" sz="2200" b="0" i="0" u="none" strike="noStrike" cap="none" normalizeH="0" baseline="0" dirty="0">
                          <a:ln>
                            <a:noFill/>
                          </a:ln>
                          <a:solidFill>
                            <a:schemeClr val="tx1"/>
                          </a:solidFill>
                          <a:effectLst/>
                          <a:latin typeface="Coptic1" pitchFamily="2" charset="0"/>
                          <a:cs typeface="Arial" charset="0"/>
                        </a:rPr>
                        <a:t>. N/</a:t>
                      </a:r>
                      <a:r>
                        <a:rPr kumimoji="0" lang="en-US" sz="2200" b="0" i="0" u="none" strike="noStrike" cap="none" normalizeH="0" baseline="0" dirty="0" err="1">
                          <a:ln>
                            <a:noFill/>
                          </a:ln>
                          <a:solidFill>
                            <a:schemeClr val="tx1"/>
                          </a:solidFill>
                          <a:effectLst/>
                          <a:latin typeface="Coptic1" pitchFamily="2" charset="0"/>
                          <a:cs typeface="Arial" charset="0"/>
                        </a:rPr>
                        <a:t>ett~hemk</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n~totou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n~nip~neuma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n~a~kayarton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a~ritou</a:t>
                      </a:r>
                      <a:r>
                        <a:rPr kumimoji="0" lang="en-US" sz="2200" b="0" i="0" u="none" strike="noStrike" cap="none" normalizeH="0" baseline="0" dirty="0">
                          <a:ln>
                            <a:noFill/>
                          </a:ln>
                          <a:solidFill>
                            <a:schemeClr val="tx1"/>
                          </a:solidFill>
                          <a:effectLst/>
                          <a:latin typeface="Coptic1" pitchFamily="2" charset="0"/>
                          <a:cs typeface="Arial" charset="0"/>
                        </a:rPr>
                        <a:t> t/</a:t>
                      </a:r>
                      <a:r>
                        <a:rPr kumimoji="0" lang="en-US" sz="2200" b="0" i="0" u="none" strike="noStrike" cap="none" normalizeH="0" baseline="0" dirty="0" err="1">
                          <a:ln>
                            <a:noFill/>
                          </a:ln>
                          <a:solidFill>
                            <a:schemeClr val="tx1"/>
                          </a:solidFill>
                          <a:effectLst/>
                          <a:latin typeface="Coptic1" pitchFamily="2" charset="0"/>
                          <a:cs typeface="Arial" charset="0"/>
                        </a:rPr>
                        <a:t>rou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n~remhe</a:t>
                      </a:r>
                      <a:r>
                        <a:rPr kumimoji="0" lang="en-US" sz="2200" b="0" i="0" u="none" strike="noStrike" cap="none" normalizeH="0" baseline="0" dirty="0">
                          <a:ln>
                            <a:noFill/>
                          </a:ln>
                          <a:solidFill>
                            <a:schemeClr val="tx1"/>
                          </a:solidFill>
                          <a:effectLst/>
                          <a:latin typeface="Coptic1" pitchFamily="2" charset="0"/>
                          <a:cs typeface="Arial" charset="0"/>
                        </a:rPr>
                        <a:t>. </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Comble-les de Ta miséricorde et de Ta compassion et guéris-les. Éloigne d’eux et de nous toute maladie et toute affliction. Chasse l’esprit du mal. Ceux qui demeurent longtemps frappés par la maladie, relève-les et console-les. Ceux que tourmentent les esprits impurs, délivre-les.</a:t>
                      </a:r>
                      <a:endParaRPr kumimoji="0" lang="fr-CA"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تعهّدهم </a:t>
                      </a:r>
                      <a:r>
                        <a:rPr kumimoji="0" lang="ar-SA" sz="2800" b="0" i="0" u="none" strike="noStrike" cap="none" normalizeH="0" baseline="0" dirty="0" err="1">
                          <a:ln>
                            <a:noFill/>
                          </a:ln>
                          <a:solidFill>
                            <a:schemeClr val="tx1"/>
                          </a:solidFill>
                          <a:effectLst/>
                          <a:latin typeface="Arial" charset="0"/>
                          <a:cs typeface="Arial" charset="0"/>
                        </a:rPr>
                        <a:t>بالمراحم</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والرأفات</a:t>
                      </a:r>
                      <a:r>
                        <a:rPr kumimoji="0" lang="ar-SA" sz="2800" b="0" i="0" u="none" strike="noStrike" cap="none" normalizeH="0" baseline="0" dirty="0">
                          <a:ln>
                            <a:noFill/>
                          </a:ln>
                          <a:solidFill>
                            <a:schemeClr val="tx1"/>
                          </a:solidFill>
                          <a:effectLst/>
                          <a:latin typeface="Arial" charset="0"/>
                          <a:cs typeface="Arial" charset="0"/>
                        </a:rPr>
                        <a:t>.  اشفهم، انزع عنهم وعنا كل مرضٍ وكل سقم وروح الأمراض اطرده.  والذين </a:t>
                      </a:r>
                      <a:r>
                        <a:rPr kumimoji="0" lang="ar-SA" sz="2800" b="0" i="0" u="none" strike="noStrike" cap="none" normalizeH="0" baseline="0" dirty="0" err="1">
                          <a:ln>
                            <a:noFill/>
                          </a:ln>
                          <a:solidFill>
                            <a:schemeClr val="tx1"/>
                          </a:solidFill>
                          <a:effectLst/>
                          <a:latin typeface="Arial" charset="0"/>
                          <a:cs typeface="Arial" charset="0"/>
                        </a:rPr>
                        <a:t>أبطأوا</a:t>
                      </a:r>
                      <a:r>
                        <a:rPr kumimoji="0" lang="ar-SA" sz="2800" b="0" i="0" u="none" strike="noStrike" cap="none" normalizeH="0" baseline="0" dirty="0">
                          <a:ln>
                            <a:noFill/>
                          </a:ln>
                          <a:solidFill>
                            <a:schemeClr val="tx1"/>
                          </a:solidFill>
                          <a:effectLst/>
                          <a:latin typeface="Arial" charset="0"/>
                          <a:cs typeface="Arial" charset="0"/>
                        </a:rPr>
                        <a:t> مطروحين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الأمراض أقمهم وعزّهم والمُعذبون من الأرواح النجسة اعتقهم جميعاً.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C4A493CE-96C2-4553-842E-81950398AA8F}"/>
              </a:ext>
            </a:extLst>
          </p:cNvPr>
          <p:cNvSpPr/>
          <p:nvPr/>
        </p:nvSpPr>
        <p:spPr bwMode="auto">
          <a:xfrm>
            <a:off x="5130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35795300"/>
      </p:ext>
    </p:extLst>
  </p:cSld>
  <p:clrMapOvr>
    <a:masterClrMapping/>
  </p:clrMapOvr>
  <p:transition/>
</p:sld>
</file>

<file path=ppt/slides/slide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9858" name="Group 2"/>
          <p:cNvGraphicFramePr>
            <a:graphicFrameLocks noGrp="1"/>
          </p:cNvGraphicFramePr>
          <p:nvPr>
            <p:ph/>
            <p:extLst>
              <p:ext uri="{D42A27DB-BD31-4B8C-83A1-F6EECF244321}">
                <p14:modId xmlns:p14="http://schemas.microsoft.com/office/powerpoint/2010/main" val="1430342128"/>
              </p:ext>
            </p:extLst>
          </p:nvPr>
        </p:nvGraphicFramePr>
        <p:xfrm>
          <a:off x="0" y="133350"/>
          <a:ext cx="9143999" cy="4762500"/>
        </p:xfrm>
        <a:graphic>
          <a:graphicData uri="http://schemas.openxmlformats.org/drawingml/2006/table">
            <a:tbl>
              <a:tblPr/>
              <a:tblGrid>
                <a:gridCol w="3282950">
                  <a:extLst>
                    <a:ext uri="{9D8B030D-6E8A-4147-A177-3AD203B41FA5}">
                      <a16:colId xmlns:a16="http://schemas.microsoft.com/office/drawing/2014/main" val="20000"/>
                    </a:ext>
                  </a:extLst>
                </a:gridCol>
                <a:gridCol w="3333750">
                  <a:extLst>
                    <a:ext uri="{9D8B030D-6E8A-4147-A177-3AD203B41FA5}">
                      <a16:colId xmlns:a16="http://schemas.microsoft.com/office/drawing/2014/main" val="20001"/>
                    </a:ext>
                  </a:extLst>
                </a:gridCol>
                <a:gridCol w="2527299">
                  <a:extLst>
                    <a:ext uri="{9D8B030D-6E8A-4147-A177-3AD203B41FA5}">
                      <a16:colId xmlns:a16="http://schemas.microsoft.com/office/drawing/2014/main" val="20002"/>
                    </a:ext>
                  </a:extLst>
                </a:gridCol>
              </a:tblGrid>
              <a:tr h="4241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N/et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nis~tekwou</a:t>
                      </a:r>
                      <a:r>
                        <a:rPr kumimoji="0" lang="en-US" sz="28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nimeta~lwc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a:t>
                      </a:r>
                      <a:r>
                        <a:rPr kumimoji="0" lang="en-US" sz="2400" b="0" i="0" u="none" strike="noStrike" cap="none" normalizeH="0" baseline="0" dirty="0">
                          <a:ln>
                            <a:noFill/>
                          </a:ln>
                          <a:solidFill>
                            <a:schemeClr val="tx1"/>
                          </a:solidFill>
                          <a:effectLst/>
                          <a:latin typeface="Coptic1" pitchFamily="2" charset="0"/>
                          <a:cs typeface="Arial" charset="0"/>
                        </a:rPr>
                        <a:t> n/et,/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niexorictia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nie,malwcia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e~toua~moni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oumetbwk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ecensasi</a:t>
                      </a:r>
                      <a:r>
                        <a:rPr kumimoji="0" lang="en-US" sz="2400" b="0" i="0" u="none" strike="noStrike" cap="none" normalizeH="0" baseline="0" dirty="0">
                          <a:ln>
                            <a:noFill/>
                          </a:ln>
                          <a:solidFill>
                            <a:schemeClr val="tx1"/>
                          </a:solidFill>
                          <a:effectLst/>
                          <a:latin typeface="Coptic1" pitchFamily="2" charset="0"/>
                          <a:cs typeface="Arial" charset="0"/>
                        </a:rPr>
                        <a:t>: P[</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a~ritou</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n~remhe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nwou</a:t>
                      </a:r>
                      <a:r>
                        <a:rPr kumimoji="0" lang="en-US" sz="2400" b="0" i="0" u="none" strike="noStrike" cap="none" normalizeH="0" baseline="0" dirty="0">
                          <a:ln>
                            <a:noFill/>
                          </a:ln>
                          <a:solidFill>
                            <a:schemeClr val="tx1"/>
                          </a:solidFill>
                          <a:effectLst/>
                          <a:latin typeface="Coptic1" pitchFamily="2" charset="0"/>
                          <a:cs typeface="Arial" charset="0"/>
                        </a:rPr>
                        <a:t>.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Les détenus dans les prisons et les cachots souterrains, les exilés, les bannis et ceux qui sont maintenus dans une amère servitude, délivre-les, Seigneur, et aie pitié d’eux.</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الذينَ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السجون أو المطابق أو الذين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النفى</a:t>
                      </a:r>
                      <a:r>
                        <a:rPr kumimoji="0" lang="ar-SA" sz="3200" b="0" i="0" u="none" strike="noStrike" cap="none" normalizeH="0" baseline="0" dirty="0">
                          <a:ln>
                            <a:noFill/>
                          </a:ln>
                          <a:solidFill>
                            <a:schemeClr val="tx1"/>
                          </a:solidFill>
                          <a:effectLst/>
                          <a:latin typeface="Arial" charset="0"/>
                          <a:cs typeface="Arial" charset="0"/>
                        </a:rPr>
                        <a:t> أو </a:t>
                      </a:r>
                      <a:r>
                        <a:rPr kumimoji="0" lang="ar-SA" sz="3200" b="0" i="0" u="none" strike="noStrike" cap="none" normalizeH="0" baseline="0" dirty="0" err="1">
                          <a:ln>
                            <a:noFill/>
                          </a:ln>
                          <a:solidFill>
                            <a:schemeClr val="tx1"/>
                          </a:solidFill>
                          <a:effectLst/>
                          <a:latin typeface="Arial" charset="0"/>
                          <a:cs typeface="Arial" charset="0"/>
                        </a:rPr>
                        <a:t>السبى</a:t>
                      </a:r>
                      <a:r>
                        <a:rPr kumimoji="0" lang="ar-SA" sz="3200" b="0" i="0" u="none" strike="noStrike" cap="none" normalizeH="0" baseline="0" dirty="0">
                          <a:ln>
                            <a:noFill/>
                          </a:ln>
                          <a:solidFill>
                            <a:schemeClr val="tx1"/>
                          </a:solidFill>
                          <a:effectLst/>
                          <a:latin typeface="Arial" charset="0"/>
                          <a:cs typeface="Arial" charset="0"/>
                        </a:rPr>
                        <a:t> أو المقبوض عليهم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عبودية مرّة، يا رب اعتقهم</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جميعهم</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وارحمهم. </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8E8A9E87-76DB-429F-8687-9F3660C852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78168613"/>
      </p:ext>
    </p:extLst>
  </p:cSld>
  <p:clrMapOvr>
    <a:masterClrMapping/>
  </p:clrMapOvr>
  <p:transition/>
</p:sld>
</file>

<file path=ppt/slides/slide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11906" name="Group 2"/>
          <p:cNvGraphicFramePr>
            <a:graphicFrameLocks noGrp="1"/>
          </p:cNvGraphicFramePr>
          <p:nvPr>
            <p:ph/>
            <p:extLst>
              <p:ext uri="{D42A27DB-BD31-4B8C-83A1-F6EECF244321}">
                <p14:modId xmlns:p14="http://schemas.microsoft.com/office/powerpoint/2010/main" val="3568888813"/>
              </p:ext>
            </p:extLst>
          </p:nvPr>
        </p:nvGraphicFramePr>
        <p:xfrm>
          <a:off x="0" y="209550"/>
          <a:ext cx="9144000" cy="4427220"/>
        </p:xfrm>
        <a:graphic>
          <a:graphicData uri="http://schemas.openxmlformats.org/drawingml/2006/table">
            <a:tbl>
              <a:tblPr/>
              <a:tblGrid>
                <a:gridCol w="3321050">
                  <a:extLst>
                    <a:ext uri="{9D8B030D-6E8A-4147-A177-3AD203B41FA5}">
                      <a16:colId xmlns:a16="http://schemas.microsoft.com/office/drawing/2014/main" val="20000"/>
                    </a:ext>
                  </a:extLst>
                </a:gridCol>
                <a:gridCol w="3225800">
                  <a:extLst>
                    <a:ext uri="{9D8B030D-6E8A-4147-A177-3AD203B41FA5}">
                      <a16:colId xmlns:a16="http://schemas.microsoft.com/office/drawing/2014/main" val="20001"/>
                    </a:ext>
                  </a:extLst>
                </a:gridCol>
                <a:gridCol w="2597150">
                  <a:extLst>
                    <a:ext uri="{9D8B030D-6E8A-4147-A177-3AD203B41FA5}">
                      <a16:colId xmlns:a16="http://schemas.microsoft.com/office/drawing/2014/main" val="20002"/>
                    </a:ext>
                  </a:extLst>
                </a:gridCol>
              </a:tblGrid>
              <a:tr h="42183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a:ln>
                            <a:noFill/>
                          </a:ln>
                          <a:solidFill>
                            <a:schemeClr val="tx1"/>
                          </a:solidFill>
                          <a:effectLst/>
                          <a:latin typeface="Coptic1" pitchFamily="2" charset="0"/>
                          <a:cs typeface="Arial" charset="0"/>
                        </a:rPr>
                        <a:t>Je </a:t>
                      </a:r>
                      <a:r>
                        <a:rPr kumimoji="0" lang="en-US" sz="2300" b="0" i="0" u="none" strike="noStrike" cap="none" normalizeH="0" baseline="0" dirty="0" err="1">
                          <a:ln>
                            <a:noFill/>
                          </a:ln>
                          <a:solidFill>
                            <a:schemeClr val="tx1"/>
                          </a:solidFill>
                          <a:effectLst/>
                          <a:latin typeface="Coptic1" pitchFamily="2" charset="0"/>
                          <a:cs typeface="Arial" charset="0"/>
                        </a:rPr>
                        <a:t>n~yok</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petbwl</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n~n</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etcwnh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e~bol</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ouoh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ettaho</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e~ratou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n~n</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e~tauraqtou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e~q~r</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helpic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n/</a:t>
                      </a:r>
                      <a:r>
                        <a:rPr kumimoji="0" lang="en-US" sz="2300" b="0" i="0" u="none" strike="noStrike" cap="none" normalizeH="0" baseline="0" dirty="0" err="1">
                          <a:ln>
                            <a:noFill/>
                          </a:ln>
                          <a:solidFill>
                            <a:schemeClr val="tx1"/>
                          </a:solidFill>
                          <a:effectLst/>
                          <a:latin typeface="Coptic1" pitchFamily="2" charset="0"/>
                          <a:cs typeface="Arial" charset="0"/>
                        </a:rPr>
                        <a:t>e~te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m~montou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helpic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bo</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yia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n/</a:t>
                      </a:r>
                      <a:r>
                        <a:rPr kumimoji="0" lang="en-US" sz="2300" b="0" i="0" u="none" strike="noStrike" cap="none" normalizeH="0" baseline="0" dirty="0" err="1">
                          <a:ln>
                            <a:noFill/>
                          </a:ln>
                          <a:solidFill>
                            <a:schemeClr val="tx1"/>
                          </a:solidFill>
                          <a:effectLst/>
                          <a:latin typeface="Coptic1" pitchFamily="2" charset="0"/>
                          <a:cs typeface="Arial" charset="0"/>
                        </a:rPr>
                        <a:t>e~te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m~montou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bo</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yoc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Ynom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n/</a:t>
                      </a:r>
                      <a:r>
                        <a:rPr kumimoji="0" lang="en-US" sz="2300" b="0" i="0" u="none" strike="noStrike" cap="none" normalizeH="0" baseline="0" dirty="0" err="1">
                          <a:ln>
                            <a:noFill/>
                          </a:ln>
                          <a:solidFill>
                            <a:schemeClr val="tx1"/>
                          </a:solidFill>
                          <a:effectLst/>
                          <a:latin typeface="Coptic1" pitchFamily="2" charset="0"/>
                          <a:cs typeface="Arial" charset="0"/>
                        </a:rPr>
                        <a:t>etoi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n~kouji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n~h</a:t>
                      </a:r>
                      <a:r>
                        <a:rPr kumimoji="0" lang="en-US" sz="2300" b="0" i="0" u="none" strike="noStrike" cap="none" normalizeH="0" baseline="0" dirty="0">
                          <a:ln>
                            <a:noFill/>
                          </a:ln>
                          <a:solidFill>
                            <a:schemeClr val="tx1"/>
                          </a:solidFill>
                          <a:effectLst/>
                          <a:latin typeface="Coptic1" pitchFamily="2" charset="0"/>
                          <a:cs typeface="Arial" charset="0"/>
                        </a:rPr>
                        <a:t>/t: pilum/n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n/et,/ </a:t>
                      </a:r>
                      <a:r>
                        <a:rPr kumimoji="0" lang="en-US" sz="2300" b="0" i="0" u="none" strike="noStrike" cap="none" normalizeH="0" baseline="0" dirty="0" err="1">
                          <a:ln>
                            <a:noFill/>
                          </a:ln>
                          <a:solidFill>
                            <a:schemeClr val="tx1"/>
                          </a:solidFill>
                          <a:effectLst/>
                          <a:latin typeface="Coptic1" pitchFamily="2" charset="0"/>
                          <a:cs typeface="Arial" charset="0"/>
                        </a:rPr>
                        <a:t>qen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pi,imwn</a:t>
                      </a:r>
                      <a:r>
                        <a:rPr kumimoji="0" lang="en-US" sz="2300" b="0" i="0" u="none" strike="noStrike" cap="none" normalizeH="0" baseline="0" dirty="0">
                          <a:ln>
                            <a:noFill/>
                          </a:ln>
                          <a:solidFill>
                            <a:schemeClr val="tx1"/>
                          </a:solidFill>
                          <a:effectLst/>
                          <a:latin typeface="Coptic1" pitchFamily="2" charset="0"/>
                          <a:cs typeface="Arial" charset="0"/>
                        </a:rPr>
                        <a:t>.  </a:t>
                      </a:r>
                      <a:endParaRPr kumimoji="0" lang="en-CA"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Car c’est Toi qui délies ceux qui sont enchaînés, et relèves ceux qui sont tombés. </a:t>
                      </a:r>
                      <a:r>
                        <a:rPr lang="fr-FR" sz="2200" kern="1200" dirty="0">
                          <a:solidFill>
                            <a:schemeClr val="tx1"/>
                          </a:solidFill>
                          <a:effectLst/>
                          <a:latin typeface="+mn-lt"/>
                          <a:ea typeface="+mn-ea"/>
                          <a:cs typeface="+mn-cs"/>
                        </a:rPr>
                        <a:t>Tu es l’espoir de ceux qui n’ont plus d’espérance, le secours de ceux qui n’ont plus d’assistance. Tu es la consolation de ceux qui ont le cœur serré, le port de ceux qui sont dans la tempête.</a:t>
                      </a:r>
                      <a:endParaRPr kumimoji="0" lang="fr-CA"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أنتَ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تحل المربوطين وتقيمُ الساقطين.  رجاء من ليس </a:t>
                      </a:r>
                      <a:br>
                        <a:rPr kumimoji="0" lang="ar-SA" sz="3200" b="0" i="0" u="none" strike="noStrike" cap="none" normalizeH="0" baseline="0" dirty="0">
                          <a:ln>
                            <a:noFill/>
                          </a:ln>
                          <a:solidFill>
                            <a:schemeClr val="tx1"/>
                          </a:solidFill>
                          <a:effectLst/>
                          <a:latin typeface="Arial" charset="0"/>
                          <a:cs typeface="Arial" charset="0"/>
                        </a:rPr>
                      </a:br>
                      <a:r>
                        <a:rPr kumimoji="0" lang="ar-SA" sz="3200" b="0" i="0" u="none" strike="noStrike" cap="none" normalizeH="0" baseline="0" dirty="0">
                          <a:ln>
                            <a:noFill/>
                          </a:ln>
                          <a:solidFill>
                            <a:schemeClr val="tx1"/>
                          </a:solidFill>
                          <a:effectLst/>
                          <a:latin typeface="Arial" charset="0"/>
                          <a:cs typeface="Arial" charset="0"/>
                        </a:rPr>
                        <a:t>له رجاء.  ومُعين من ليس له مُعين.  عزاء </a:t>
                      </a:r>
                      <a:r>
                        <a:rPr kumimoji="0" lang="ar-SA" sz="3200" b="0" i="0" u="none" strike="noStrike" cap="none" normalizeH="0" baseline="0" dirty="0" err="1">
                          <a:ln>
                            <a:noFill/>
                          </a:ln>
                          <a:solidFill>
                            <a:schemeClr val="tx1"/>
                          </a:solidFill>
                          <a:effectLst/>
                          <a:latin typeface="Arial" charset="0"/>
                          <a:cs typeface="Arial" charset="0"/>
                        </a:rPr>
                        <a:t>صغيرى</a:t>
                      </a:r>
                      <a:r>
                        <a:rPr kumimoji="0" lang="ar-SA" sz="3200" b="0" i="0" u="none" strike="noStrike" cap="none" normalizeH="0" baseline="0" dirty="0">
                          <a:ln>
                            <a:noFill/>
                          </a:ln>
                          <a:solidFill>
                            <a:schemeClr val="tx1"/>
                          </a:solidFill>
                          <a:effectLst/>
                          <a:latin typeface="Arial" charset="0"/>
                          <a:cs typeface="Arial" charset="0"/>
                        </a:rPr>
                        <a:t> القلوب.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11">
            <a:hlinkClick r:id="rId3" action="ppaction://hlinksldjump" highlightClick="1"/>
            <a:extLst>
              <a:ext uri="{FF2B5EF4-FFF2-40B4-BE49-F238E27FC236}">
                <a16:creationId xmlns:a16="http://schemas.microsoft.com/office/drawing/2014/main" id="{DDC34589-1A69-49D6-AD51-9B7F62B2950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99559733"/>
      </p:ext>
    </p:extLst>
  </p:cSld>
  <p:clrMapOvr>
    <a:masterClrMapping/>
  </p:clrMapOvr>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98258" name="Group 50"/>
          <p:cNvGraphicFramePr>
            <a:graphicFrameLocks noGrp="1"/>
          </p:cNvGraphicFramePr>
          <p:nvPr>
            <p:extLst>
              <p:ext uri="{D42A27DB-BD31-4B8C-83A1-F6EECF244321}">
                <p14:modId xmlns:p14="http://schemas.microsoft.com/office/powerpoint/2010/main" val="424498027"/>
              </p:ext>
            </p:extLst>
          </p:nvPr>
        </p:nvGraphicFramePr>
        <p:xfrm>
          <a:off x="0" y="52578"/>
          <a:ext cx="9144000" cy="4419042"/>
        </p:xfrm>
        <a:graphic>
          <a:graphicData uri="http://schemas.openxmlformats.org/drawingml/2006/table">
            <a:tbl>
              <a:tblPr/>
              <a:tblGrid>
                <a:gridCol w="5609345">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tblGrid>
              <a:tr h="1895298">
                <a:tc>
                  <a:txBody>
                    <a:bodyPr/>
                    <a:lstStyle/>
                    <a:p>
                      <a:pPr algn="ctr"/>
                      <a:r>
                        <a:rPr lang="fr-FR" sz="2400" b="0" i="0" u="none" strike="noStrike" kern="1200" baseline="0" dirty="0" err="1">
                          <a:solidFill>
                            <a:schemeClr val="tx1"/>
                          </a:solidFill>
                          <a:latin typeface="+mn-lt"/>
                          <a:ea typeface="+mn-ea"/>
                          <a:cs typeface="+mn-cs"/>
                        </a:rPr>
                        <a:t>Souriel</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Sadakiel</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err="1">
                          <a:solidFill>
                            <a:schemeClr val="tx1"/>
                          </a:solidFill>
                          <a:latin typeface="+mn-lt"/>
                          <a:ea typeface="+mn-ea"/>
                          <a:cs typeface="+mn-cs"/>
                        </a:rPr>
                        <a:t>Sarathiel</a:t>
                      </a:r>
                      <a:r>
                        <a:rPr lang="fr-FR" sz="2400" b="0" i="0" u="none" strike="noStrike" kern="1200" baseline="0" dirty="0">
                          <a:solidFill>
                            <a:schemeClr val="tx1"/>
                          </a:solidFill>
                          <a:latin typeface="+mn-lt"/>
                          <a:ea typeface="+mn-ea"/>
                          <a:cs typeface="+mn-cs"/>
                        </a:rPr>
                        <a:t> et </a:t>
                      </a:r>
                      <a:r>
                        <a:rPr lang="fr-FR" sz="2400" b="0" i="0" u="none" strike="noStrike" kern="1200" baseline="0" dirty="0" err="1">
                          <a:solidFill>
                            <a:schemeClr val="tx1"/>
                          </a:solidFill>
                          <a:latin typeface="+mn-lt"/>
                          <a:ea typeface="+mn-ea"/>
                          <a:cs typeface="+mn-cs"/>
                        </a:rPr>
                        <a:t>Ananiel</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a:solidFill>
                            <a:schemeClr val="tx1"/>
                          </a:solidFill>
                          <a:latin typeface="+mn-lt"/>
                          <a:ea typeface="+mn-ea"/>
                          <a:cs typeface="+mn-cs"/>
                        </a:rPr>
                        <a:t>Lumineux, puissants et purs </a:t>
                      </a:r>
                    </a:p>
                    <a:p>
                      <a:pPr algn="ctr"/>
                      <a:r>
                        <a:rPr lang="fr-FR" sz="2400" b="0" i="0" u="none" strike="noStrike" kern="1200" baseline="0" dirty="0">
                          <a:solidFill>
                            <a:schemeClr val="tx1"/>
                          </a:solidFill>
                          <a:latin typeface="+mn-lt"/>
                          <a:ea typeface="+mn-ea"/>
                          <a:cs typeface="+mn-cs"/>
                        </a:rPr>
                        <a:t>Implorent pour la création</a:t>
                      </a:r>
                      <a:endParaRPr kumimoji="0" lang="fr-CA" sz="3200" b="0" i="0" u="none" strike="noStrike" cap="none" normalizeH="0" baseline="0" dirty="0">
                        <a:ln>
                          <a:noFill/>
                        </a:ln>
                        <a:solidFill>
                          <a:schemeClr val="tx1"/>
                        </a:solidFill>
                        <a:effectLst/>
                        <a:latin typeface="Arial" charset="0"/>
                        <a:cs typeface="Arial" charset="0"/>
                      </a:endParaRPr>
                    </a:p>
                  </a:txBody>
                  <a:tcPr marL="54000" marR="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سوريال</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سداكيال</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سراثيال</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وأنانيال</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هؤلاء المنيرون العظماء الأطهار</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يطلبون منه عن الخليقة </a:t>
                      </a:r>
                      <a:endParaRPr kumimoji="0" lang="en-US" sz="2400" b="0" i="0" u="none" strike="noStrike" cap="none" normalizeH="0" baseline="0" dirty="0">
                        <a:ln>
                          <a:noFill/>
                        </a:ln>
                        <a:solidFill>
                          <a:schemeClr val="tx1"/>
                        </a:solidFill>
                        <a:effectLst/>
                        <a:latin typeface="Arial" charset="0"/>
                        <a:cs typeface="Arial" charset="0"/>
                      </a:endParaRPr>
                    </a:p>
                  </a:txBody>
                  <a:tcPr marL="0" marR="54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2407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Couri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Cedaki</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Carayi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Anani</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n~referouwini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picwnt</a:t>
                      </a:r>
                      <a:r>
                        <a:rPr kumimoji="0" lang="en-US" sz="3600" b="0" i="0" u="none" strike="noStrike" cap="none" normalizeH="0" baseline="0" dirty="0">
                          <a:ln>
                            <a:noFill/>
                          </a:ln>
                          <a:solidFill>
                            <a:srgbClr val="FFFF00"/>
                          </a:solidFill>
                          <a:effectLst/>
                          <a:latin typeface="Coptic1" pitchFamily="2" charset="0"/>
                          <a:cs typeface="Arial" charset="0"/>
                        </a:rPr>
                        <a:t>. </a:t>
                      </a:r>
                    </a:p>
                  </a:txBody>
                  <a:tcPr marL="0" marR="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63284732"/>
      </p:ext>
    </p:extLst>
  </p:cSld>
  <p:clrMapOvr>
    <a:masterClrMapping/>
  </p:clrMapOvr>
  <p:transition/>
</p:sld>
</file>

<file path=ppt/slides/slide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13954" name="Group 2"/>
          <p:cNvGraphicFramePr>
            <a:graphicFrameLocks noGrp="1"/>
          </p:cNvGraphicFramePr>
          <p:nvPr>
            <p:ph/>
            <p:extLst>
              <p:ext uri="{D42A27DB-BD31-4B8C-83A1-F6EECF244321}">
                <p14:modId xmlns:p14="http://schemas.microsoft.com/office/powerpoint/2010/main" val="1210699155"/>
              </p:ext>
            </p:extLst>
          </p:nvPr>
        </p:nvGraphicFramePr>
        <p:xfrm>
          <a:off x="0" y="83820"/>
          <a:ext cx="9144000" cy="4823460"/>
        </p:xfrm>
        <a:graphic>
          <a:graphicData uri="http://schemas.openxmlformats.org/drawingml/2006/table">
            <a:tbl>
              <a:tblPr/>
              <a:tblGrid>
                <a:gridCol w="3181350">
                  <a:extLst>
                    <a:ext uri="{9D8B030D-6E8A-4147-A177-3AD203B41FA5}">
                      <a16:colId xmlns:a16="http://schemas.microsoft.com/office/drawing/2014/main" val="20000"/>
                    </a:ext>
                  </a:extLst>
                </a:gridCol>
                <a:gridCol w="3273238">
                  <a:extLst>
                    <a:ext uri="{9D8B030D-6E8A-4147-A177-3AD203B41FA5}">
                      <a16:colId xmlns:a16="http://schemas.microsoft.com/office/drawing/2014/main" val="20001"/>
                    </a:ext>
                  </a:extLst>
                </a:gridCol>
                <a:gridCol w="2689412">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"u,/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ethejhwj</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etoua~moni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a:ln>
                            <a:noFill/>
                          </a:ln>
                          <a:solidFill>
                            <a:schemeClr val="tx1"/>
                          </a:solidFill>
                          <a:effectLst/>
                          <a:latin typeface="Coptic1" pitchFamily="2" charset="0"/>
                          <a:cs typeface="Arial" charset="0"/>
                        </a:rPr>
                        <a:t>Moi </a:t>
                      </a:r>
                      <a:r>
                        <a:rPr kumimoji="0" lang="fr-FR" sz="2400" b="0" i="0" u="none" strike="noStrike" cap="none" normalizeH="0" baseline="0" dirty="0" err="1">
                          <a:ln>
                            <a:noFill/>
                          </a:ln>
                          <a:solidFill>
                            <a:schemeClr val="tx1"/>
                          </a:solidFill>
                          <a:effectLst/>
                          <a:latin typeface="Coptic1" pitchFamily="2" charset="0"/>
                          <a:cs typeface="Arial" charset="0"/>
                        </a:rPr>
                        <a:t>nwou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n~ounai</a:t>
                      </a:r>
                      <a:r>
                        <a:rPr kumimoji="0" lang="fr-FR" sz="2400" b="0" i="0" u="none" strike="noStrike" cap="none" normalizeH="0" baseline="0" dirty="0">
                          <a:ln>
                            <a:noFill/>
                          </a:ln>
                          <a:solidFill>
                            <a:schemeClr val="tx1"/>
                          </a:solidFill>
                          <a:effectLst/>
                          <a:latin typeface="Coptic1" pitchFamily="2" charset="0"/>
                          <a:cs typeface="Arial" charset="0"/>
                        </a:rPr>
                        <a:t>: moi </a:t>
                      </a:r>
                      <a:r>
                        <a:rPr kumimoji="0" lang="fr-FR" sz="2400" b="0" i="0" u="none" strike="noStrike" cap="none" normalizeH="0" baseline="0" dirty="0" err="1">
                          <a:ln>
                            <a:noFill/>
                          </a:ln>
                          <a:solidFill>
                            <a:schemeClr val="tx1"/>
                          </a:solidFill>
                          <a:effectLst/>
                          <a:latin typeface="Coptic1" pitchFamily="2" charset="0"/>
                          <a:cs typeface="Arial" charset="0"/>
                        </a:rPr>
                        <a:t>nwou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n~oum~ton</a:t>
                      </a:r>
                      <a:r>
                        <a:rPr kumimoji="0" lang="fr-FR" sz="2400" b="0" i="0" u="none" strike="noStrike" cap="none" normalizeH="0" baseline="0" dirty="0">
                          <a:ln>
                            <a:noFill/>
                          </a:ln>
                          <a:solidFill>
                            <a:schemeClr val="tx1"/>
                          </a:solidFill>
                          <a:effectLst/>
                          <a:latin typeface="Coptic1" pitchFamily="2" charset="0"/>
                          <a:cs typeface="Arial" charset="0"/>
                        </a:rPr>
                        <a:t>: moi </a:t>
                      </a:r>
                      <a:r>
                        <a:rPr kumimoji="0" lang="fr-FR" sz="2400" b="0" i="0" u="none" strike="noStrike" cap="none" normalizeH="0" baseline="0" dirty="0" err="1">
                          <a:ln>
                            <a:noFill/>
                          </a:ln>
                          <a:solidFill>
                            <a:schemeClr val="tx1"/>
                          </a:solidFill>
                          <a:effectLst/>
                          <a:latin typeface="Coptic1" pitchFamily="2" charset="0"/>
                          <a:cs typeface="Arial" charset="0"/>
                        </a:rPr>
                        <a:t>nwou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n~ou</a:t>
                      </a:r>
                      <a:r>
                        <a:rPr kumimoji="0" lang="fr-FR" sz="2400" b="0" i="0" u="none" strike="noStrike" cap="none" normalizeH="0" baseline="0" dirty="0">
                          <a:ln>
                            <a:noFill/>
                          </a:ln>
                          <a:solidFill>
                            <a:schemeClr val="tx1"/>
                          </a:solidFill>
                          <a:effectLst/>
                          <a:latin typeface="Coptic1" pitchFamily="2" charset="0"/>
                          <a:cs typeface="Arial" charset="0"/>
                        </a:rPr>
                        <a:t>,~bob:  </a:t>
                      </a:r>
                      <a:r>
                        <a:rPr lang="fr-FR" sz="2400" kern="1200" dirty="0">
                          <a:solidFill>
                            <a:schemeClr val="tx1"/>
                          </a:solidFill>
                          <a:effectLst/>
                          <a:latin typeface="Coptic1" pitchFamily="2" charset="0"/>
                          <a:ea typeface="+mn-ea"/>
                          <a:cs typeface="+mn-cs"/>
                        </a:rPr>
                        <a:t>moi </a:t>
                      </a:r>
                      <a:r>
                        <a:rPr lang="fr-FR" sz="2400" kern="1200" dirty="0" err="1">
                          <a:solidFill>
                            <a:schemeClr val="tx1"/>
                          </a:solidFill>
                          <a:effectLst/>
                          <a:latin typeface="Coptic1" pitchFamily="2" charset="0"/>
                          <a:ea typeface="+mn-ea"/>
                          <a:cs typeface="+mn-cs"/>
                        </a:rPr>
                        <a:t>nwou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n~ouh~mot</a:t>
                      </a:r>
                      <a:r>
                        <a:rPr lang="fr-FR" sz="2400" kern="1200" dirty="0">
                          <a:solidFill>
                            <a:schemeClr val="tx1"/>
                          </a:solidFill>
                          <a:effectLst/>
                          <a:latin typeface="Coptic1" pitchFamily="2" charset="0"/>
                          <a:ea typeface="+mn-ea"/>
                          <a:cs typeface="+mn-cs"/>
                        </a:rPr>
                        <a:t>: moi </a:t>
                      </a:r>
                      <a:r>
                        <a:rPr lang="fr-FR" sz="2400" kern="1200" dirty="0" err="1">
                          <a:solidFill>
                            <a:schemeClr val="tx1"/>
                          </a:solidFill>
                          <a:effectLst/>
                          <a:latin typeface="Coptic1" pitchFamily="2" charset="0"/>
                          <a:ea typeface="+mn-ea"/>
                          <a:cs typeface="+mn-cs"/>
                        </a:rPr>
                        <a:t>nwou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n~oubo</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yia</a:t>
                      </a:r>
                      <a:r>
                        <a:rPr lang="fr-FR" sz="2400" kern="1200" dirty="0">
                          <a:solidFill>
                            <a:schemeClr val="tx1"/>
                          </a:solidFill>
                          <a:effectLst/>
                          <a:latin typeface="Coptic1" pitchFamily="2" charset="0"/>
                          <a:ea typeface="+mn-ea"/>
                          <a:cs typeface="+mn-cs"/>
                        </a:rPr>
                        <a:t>~: moi </a:t>
                      </a:r>
                      <a:r>
                        <a:rPr lang="fr-FR" sz="2400" kern="1200" dirty="0" err="1">
                          <a:solidFill>
                            <a:schemeClr val="tx1"/>
                          </a:solidFill>
                          <a:effectLst/>
                          <a:latin typeface="Coptic1" pitchFamily="2" charset="0"/>
                          <a:ea typeface="+mn-ea"/>
                          <a:cs typeface="+mn-cs"/>
                        </a:rPr>
                        <a:t>nwou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n~cwt</a:t>
                      </a:r>
                      <a:r>
                        <a:rPr lang="fr-FR" sz="2400" kern="1200" dirty="0">
                          <a:solidFill>
                            <a:schemeClr val="tx1"/>
                          </a:solidFill>
                          <a:effectLst/>
                          <a:latin typeface="Coptic1" pitchFamily="2" charset="0"/>
                          <a:ea typeface="+mn-ea"/>
                          <a:cs typeface="+mn-cs"/>
                        </a:rPr>
                        <a:t>/ria~: moi </a:t>
                      </a:r>
                      <a:r>
                        <a:rPr lang="fr-FR" sz="2400" kern="1200" dirty="0" err="1">
                          <a:solidFill>
                            <a:schemeClr val="tx1"/>
                          </a:solidFill>
                          <a:effectLst/>
                          <a:latin typeface="Coptic1" pitchFamily="2" charset="0"/>
                          <a:ea typeface="+mn-ea"/>
                          <a:cs typeface="+mn-cs"/>
                        </a:rPr>
                        <a:t>nwou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n~oumetref,w</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e~bol</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nounobi</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noua~nomia</a:t>
                      </a:r>
                      <a:r>
                        <a:rPr lang="fr-FR" sz="2400" kern="1200" dirty="0">
                          <a:solidFill>
                            <a:schemeClr val="tx1"/>
                          </a:solidFill>
                          <a:effectLst/>
                          <a:latin typeface="Coptic1" pitchFamily="2" charset="0"/>
                          <a:ea typeface="+mn-ea"/>
                          <a:cs typeface="+mn-cs"/>
                        </a:rPr>
                        <a:t>~.</a:t>
                      </a:r>
                      <a:endParaRPr kumimoji="0" lang="en-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Les âmes tourmentées et captives, Seigneur, aie pitié d’elles. Donne-leur le repos et la fraîcheur. Donne-leur la grâce. Secours-les, donne-leur le salut, accorde-leur le pardon de leurs péchés et de leurs iniquités.</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ميناء الذين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العاصف.</a:t>
                      </a:r>
                      <a:r>
                        <a:rPr kumimoji="0" lang="ar-SA" sz="3200" b="0" i="0" u="none" strike="noStrike" cap="none" normalizeH="0" baseline="0" dirty="0">
                          <a:ln>
                            <a:noFill/>
                          </a:ln>
                          <a:solidFill>
                            <a:schemeClr val="tx1"/>
                          </a:solidFill>
                          <a:effectLst/>
                          <a:latin typeface="Arial" charset="0"/>
                          <a:cs typeface="Arial" charset="0"/>
                        </a:rPr>
                        <a:t> أعطها </a:t>
                      </a:r>
                      <a:r>
                        <a:rPr kumimoji="0" lang="ar-SA" sz="3200" b="0" i="0" u="none" strike="noStrike" cap="none" normalizeH="0" baseline="0" dirty="0" err="1">
                          <a:ln>
                            <a:noFill/>
                          </a:ln>
                          <a:solidFill>
                            <a:schemeClr val="tx1"/>
                          </a:solidFill>
                          <a:effectLst/>
                          <a:latin typeface="Arial" charset="0"/>
                          <a:cs typeface="Arial" charset="0"/>
                        </a:rPr>
                        <a:t>يارب</a:t>
                      </a:r>
                      <a:r>
                        <a:rPr kumimoji="0" lang="ar-SA" sz="3200" b="0" i="0" u="none" strike="noStrike" cap="none" normalizeH="0" baseline="0" dirty="0">
                          <a:ln>
                            <a:noFill/>
                          </a:ln>
                          <a:solidFill>
                            <a:schemeClr val="tx1"/>
                          </a:solidFill>
                          <a:effectLst/>
                          <a:latin typeface="Arial" charset="0"/>
                          <a:cs typeface="Arial" charset="0"/>
                        </a:rPr>
                        <a:t> رحمة أعطها نياحا أعطها برودة أعطها نعمة أعطها معونة أعطها خلاصاً أعطها غفران خطاياها وآثامها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B430E4E7-40A0-490D-965D-0DCF7F579A1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50180550"/>
      </p:ext>
    </p:extLst>
  </p:cSld>
  <p:clrMapOvr>
    <a:masterClrMapping/>
  </p:clrMapOvr>
  <p:transition/>
</p:sld>
</file>

<file path=ppt/slides/slide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16022" name="Group 22"/>
          <p:cNvGraphicFramePr>
            <a:graphicFrameLocks noGrp="1"/>
          </p:cNvGraphicFramePr>
          <p:nvPr>
            <p:ph/>
            <p:extLst>
              <p:ext uri="{D42A27DB-BD31-4B8C-83A1-F6EECF244321}">
                <p14:modId xmlns:p14="http://schemas.microsoft.com/office/powerpoint/2010/main" val="2881246317"/>
              </p:ext>
            </p:extLst>
          </p:nvPr>
        </p:nvGraphicFramePr>
        <p:xfrm>
          <a:off x="0" y="0"/>
          <a:ext cx="9144000" cy="4500372"/>
        </p:xfrm>
        <a:graphic>
          <a:graphicData uri="http://schemas.openxmlformats.org/drawingml/2006/table">
            <a:tbl>
              <a:tblPr/>
              <a:tblGrid>
                <a:gridCol w="3206750">
                  <a:extLst>
                    <a:ext uri="{9D8B030D-6E8A-4147-A177-3AD203B41FA5}">
                      <a16:colId xmlns:a16="http://schemas.microsoft.com/office/drawing/2014/main" val="20000"/>
                    </a:ext>
                  </a:extLst>
                </a:gridCol>
                <a:gridCol w="3308350">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42481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a:ln>
                            <a:noFill/>
                          </a:ln>
                          <a:solidFill>
                            <a:schemeClr val="tx1"/>
                          </a:solidFill>
                          <a:effectLst/>
                          <a:latin typeface="Coptic1" pitchFamily="2" charset="0"/>
                          <a:cs typeface="Arial" charset="0"/>
                        </a:rPr>
                        <a:t>Anon de </a:t>
                      </a:r>
                      <a:r>
                        <a:rPr kumimoji="0" lang="en-US" sz="2300" b="0" i="0" u="none" strike="noStrike" cap="none" normalizeH="0" baseline="0" dirty="0" err="1">
                          <a:ln>
                            <a:noFill/>
                          </a:ln>
                          <a:solidFill>
                            <a:schemeClr val="tx1"/>
                          </a:solidFill>
                          <a:effectLst/>
                          <a:latin typeface="Coptic1" pitchFamily="2" charset="0"/>
                          <a:cs typeface="Arial" charset="0"/>
                        </a:rPr>
                        <a:t>hwn</a:t>
                      </a:r>
                      <a:r>
                        <a:rPr kumimoji="0" lang="en-US" sz="2300" b="0" i="0" u="none" strike="noStrike" cap="none" normalizeH="0" baseline="0" dirty="0">
                          <a:ln>
                            <a:noFill/>
                          </a:ln>
                          <a:solidFill>
                            <a:schemeClr val="tx1"/>
                          </a:solidFill>
                          <a:effectLst/>
                          <a:latin typeface="Coptic1" pitchFamily="2" charset="0"/>
                          <a:cs typeface="Arial" charset="0"/>
                        </a:rPr>
                        <a:t> P[</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niswni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a:t>
                      </a:r>
                      <a:r>
                        <a:rPr kumimoji="0" lang="en-US" sz="2300" b="0" i="0" u="none" strike="noStrike" cap="none" normalizeH="0" baseline="0" dirty="0" err="1">
                          <a:ln>
                            <a:noFill/>
                          </a:ln>
                          <a:solidFill>
                            <a:schemeClr val="tx1"/>
                          </a:solidFill>
                          <a:effectLst/>
                          <a:latin typeface="Coptic1" pitchFamily="2" charset="0"/>
                          <a:cs typeface="Arial" charset="0"/>
                          <a:sym typeface="Symbol" pitchFamily="18" charset="2"/>
                        </a:rPr>
                        <a:t>'</a:t>
                      </a:r>
                      <a:r>
                        <a:rPr kumimoji="0" lang="en-US" sz="2300" b="0" i="0" u="none" strike="noStrike" cap="none" normalizeH="0" baseline="0" dirty="0" err="1">
                          <a:ln>
                            <a:noFill/>
                          </a:ln>
                          <a:solidFill>
                            <a:schemeClr val="tx1"/>
                          </a:solidFill>
                          <a:effectLst/>
                          <a:latin typeface="Coptic1" pitchFamily="2" charset="0"/>
                          <a:cs typeface="Arial" charset="0"/>
                        </a:rPr>
                        <a:t>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matal</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wou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ouoh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nenkecwma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a~rivaqri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erwou</a:t>
                      </a:r>
                      <a:r>
                        <a:rPr kumimoji="0" lang="en-US" sz="2300" b="0" i="0" u="none" strike="noStrike" cap="none" normalizeH="0" baseline="0" dirty="0">
                          <a:ln>
                            <a:noFill/>
                          </a:ln>
                          <a:solidFill>
                            <a:schemeClr val="tx1"/>
                          </a:solidFill>
                          <a:effectLst/>
                          <a:latin typeface="Coptic1" pitchFamily="2" charset="0"/>
                          <a:cs typeface="Arial" charset="0"/>
                        </a:rPr>
                        <a:t>. Pic/</a:t>
                      </a:r>
                      <a:r>
                        <a:rPr kumimoji="0" lang="en-US" sz="2300" b="0" i="0" u="none" strike="noStrike" cap="none" normalizeH="0" baseline="0" dirty="0" err="1">
                          <a:ln>
                            <a:noFill/>
                          </a:ln>
                          <a:solidFill>
                            <a:schemeClr val="tx1"/>
                          </a:solidFill>
                          <a:effectLst/>
                          <a:latin typeface="Coptic1" pitchFamily="2" charset="0"/>
                          <a:cs typeface="Arial" charset="0"/>
                        </a:rPr>
                        <a:t>ini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m~m</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a:t>
                      </a:r>
                      <a:r>
                        <a:rPr kumimoji="0" lang="en-US" sz="2300" b="0" i="0" u="none" strike="noStrike" cap="none" normalizeH="0" baseline="0" dirty="0" err="1">
                          <a:ln>
                            <a:noFill/>
                          </a:ln>
                          <a:solidFill>
                            <a:schemeClr val="tx1"/>
                          </a:solidFill>
                          <a:effectLst/>
                          <a:latin typeface="Coptic1" pitchFamily="2" charset="0"/>
                          <a:cs typeface="Arial" charset="0"/>
                          <a:sym typeface="Symbol" pitchFamily="18" charset="2"/>
                        </a:rPr>
                        <a:t>'</a:t>
                      </a:r>
                      <a:r>
                        <a:rPr kumimoji="0" lang="en-US" sz="2300" b="0" i="0" u="none" strike="noStrike" cap="none" normalizeH="0" baseline="0" dirty="0" err="1">
                          <a:ln>
                            <a:noFill/>
                          </a:ln>
                          <a:solidFill>
                            <a:schemeClr val="tx1"/>
                          </a:solidFill>
                          <a:effectLst/>
                          <a:latin typeface="Coptic1" pitchFamily="2" charset="0"/>
                          <a:cs typeface="Arial" charset="0"/>
                        </a:rPr>
                        <a:t>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nencwma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pie~pickopoc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carx</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niben</a:t>
                      </a:r>
                      <a:r>
                        <a:rPr kumimoji="0" lang="en-US" sz="2300" b="0" i="0" u="none" strike="noStrike" cap="none" normalizeH="0" baseline="0" dirty="0">
                          <a:ln>
                            <a:noFill/>
                          </a:ln>
                          <a:solidFill>
                            <a:schemeClr val="tx1"/>
                          </a:solidFill>
                          <a:effectLst/>
                          <a:latin typeface="Coptic1" pitchFamily="2" charset="0"/>
                          <a:cs typeface="Arial" charset="0"/>
                        </a:rPr>
                        <a:t>: </a:t>
                      </a:r>
                      <a:br>
                        <a:rPr kumimoji="0" lang="en-US" sz="2300" b="0" i="0" u="none" strike="noStrike" cap="none" normalizeH="0" baseline="0" dirty="0">
                          <a:ln>
                            <a:noFill/>
                          </a:ln>
                          <a:solidFill>
                            <a:schemeClr val="tx1"/>
                          </a:solidFill>
                          <a:effectLst/>
                          <a:latin typeface="Coptic1" pitchFamily="2" charset="0"/>
                          <a:cs typeface="Arial" charset="0"/>
                        </a:rPr>
                      </a:br>
                      <a:r>
                        <a:rPr kumimoji="0" lang="en-US" sz="2300" b="0" i="0" u="none" strike="noStrike" cap="none" normalizeH="0" baseline="0" dirty="0" err="1">
                          <a:ln>
                            <a:noFill/>
                          </a:ln>
                          <a:solidFill>
                            <a:schemeClr val="tx1"/>
                          </a:solidFill>
                          <a:effectLst/>
                          <a:latin typeface="Coptic1" pitchFamily="2" charset="0"/>
                          <a:cs typeface="Arial" charset="0"/>
                        </a:rPr>
                        <a:t>jempensini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qen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pekoujai</a:t>
                      </a:r>
                      <a:r>
                        <a:rPr kumimoji="0" lang="en-US" sz="23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1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Pilaoc</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23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Kurie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e~le</a:t>
                      </a:r>
                      <a:r>
                        <a:rPr kumimoji="0" lang="en-US" sz="2300" b="0" i="0" u="none" strike="noStrike" cap="none" normalizeH="0" baseline="0" dirty="0">
                          <a:ln>
                            <a:noFill/>
                          </a:ln>
                          <a:solidFill>
                            <a:schemeClr val="tx1"/>
                          </a:solidFill>
                          <a:effectLst/>
                          <a:latin typeface="Coptic1" pitchFamily="2" charset="0"/>
                          <a:cs typeface="Arial" charset="0"/>
                        </a:rPr>
                        <a:t>/~con.</a:t>
                      </a:r>
                      <a:endParaRPr kumimoji="0" lang="en-CA" sz="23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Quant à nous, Seigneur, guéris les maladies de nos âmes et soigne celles de nos corps, Ô Médecin véritable de nos âmes et de nos corps, Maître de toute chair, accorde-nous Ton Salut.</a:t>
                      </a:r>
                      <a:endParaRPr kumimoji="0" lang="fr-CA" sz="1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rial" charset="0"/>
                          <a:cs typeface="Arial" charset="0"/>
                        </a:rPr>
                        <a:t>Pitié</a:t>
                      </a:r>
                      <a:r>
                        <a:rPr kumimoji="0" lang="en-US" sz="2000" b="0" i="0" u="none" strike="noStrike" cap="none" normalizeH="0" baseline="0" dirty="0">
                          <a:ln>
                            <a:noFill/>
                          </a:ln>
                          <a:solidFill>
                            <a:schemeClr val="tx1"/>
                          </a:solidFill>
                          <a:effectLst/>
                          <a:latin typeface="Arial" charset="0"/>
                          <a:cs typeface="Arial" charset="0"/>
                        </a:rPr>
                        <a:t> Seigneur. </a:t>
                      </a:r>
                      <a:endParaRPr kumimoji="0" lang="fr-CA"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ونحن أيضاً يا رب أمراض نفوسنا اشفها </a:t>
                      </a:r>
                      <a:r>
                        <a:rPr kumimoji="0" lang="ar-SA" sz="2800" b="0" i="0" u="none" strike="noStrike" cap="none" normalizeH="0" baseline="0" dirty="0" err="1">
                          <a:ln>
                            <a:noFill/>
                          </a:ln>
                          <a:solidFill>
                            <a:schemeClr val="tx1"/>
                          </a:solidFill>
                          <a:effectLst/>
                          <a:latin typeface="Arial" charset="0"/>
                          <a:cs typeface="Arial" charset="0"/>
                        </a:rPr>
                        <a:t>والتى</a:t>
                      </a:r>
                      <a:r>
                        <a:rPr kumimoji="0" lang="ar-SA" sz="2800" b="0" i="0" u="none" strike="noStrike" cap="none" normalizeH="0" baseline="0" dirty="0">
                          <a:ln>
                            <a:noFill/>
                          </a:ln>
                          <a:solidFill>
                            <a:schemeClr val="tx1"/>
                          </a:solidFill>
                          <a:effectLst/>
                          <a:latin typeface="Arial" charset="0"/>
                          <a:cs typeface="Arial" charset="0"/>
                        </a:rPr>
                        <a:t> لأجسادنا عافها. أيها الطبيب </a:t>
                      </a:r>
                      <a:r>
                        <a:rPr kumimoji="0" lang="ar-SA" sz="2800" b="0" i="0" u="none" strike="noStrike" cap="none" normalizeH="0" baseline="0" dirty="0" err="1">
                          <a:ln>
                            <a:noFill/>
                          </a:ln>
                          <a:solidFill>
                            <a:schemeClr val="tx1"/>
                          </a:solidFill>
                          <a:effectLst/>
                          <a:latin typeface="Arial" charset="0"/>
                          <a:cs typeface="Arial" charset="0"/>
                        </a:rPr>
                        <a:t>الحقيقى</a:t>
                      </a:r>
                      <a:r>
                        <a:rPr kumimoji="0" lang="ar-SA" sz="2800" b="0" i="0" u="none" strike="noStrike" cap="none" normalizeH="0" baseline="0" dirty="0">
                          <a:ln>
                            <a:noFill/>
                          </a:ln>
                          <a:solidFill>
                            <a:schemeClr val="tx1"/>
                          </a:solidFill>
                          <a:effectLst/>
                          <a:latin typeface="Arial" charset="0"/>
                          <a:cs typeface="Arial" charset="0"/>
                        </a:rPr>
                        <a:t> الذى لأنفسنا وأجسادنا يا مُدبر كل جسد تعهدنا بخلاصك.</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يا ربُ ارحم.</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4392" name="AutoShape 18">
            <a:hlinkClick r:id="rId3" action="ppaction://hlinksldjump" highlightClick="1"/>
          </p:cNvPr>
          <p:cNvSpPr>
            <a:spLocks noChangeArrowheads="1"/>
          </p:cNvSpPr>
          <p:nvPr/>
        </p:nvSpPr>
        <p:spPr bwMode="auto">
          <a:xfrm>
            <a:off x="7239000" y="4611847"/>
            <a:ext cx="1905000" cy="53165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Oraison</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des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offrandes</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1300" b="0" i="0" u="none" strike="noStrike" kern="1200" cap="none" spc="0" normalizeH="0" baseline="0" noProof="0" dirty="0">
                <a:ln>
                  <a:noFill/>
                </a:ln>
                <a:solidFill>
                  <a:srgbClr val="FF9900"/>
                </a:solidFill>
                <a:effectLst/>
                <a:uLnTx/>
                <a:uFillTx/>
                <a:latin typeface="Arial" charset="0"/>
                <a:ea typeface="+mn-ea"/>
                <a:cs typeface="Arial" charset="0"/>
              </a:rPr>
              <a:t>(Oblations – </a:t>
            </a:r>
            <a:r>
              <a:rPr kumimoji="0" lang="ar-EG" sz="1300" b="0" i="0" u="none" strike="noStrike" kern="1200" cap="none" spc="0" normalizeH="0" baseline="0" noProof="0" dirty="0">
                <a:ln>
                  <a:noFill/>
                </a:ln>
                <a:solidFill>
                  <a:srgbClr val="FF9900"/>
                </a:solidFill>
                <a:effectLst/>
                <a:uLnTx/>
                <a:uFillTx/>
                <a:latin typeface="Arial" charset="0"/>
                <a:ea typeface="+mn-ea"/>
                <a:cs typeface="Arial" charset="0"/>
              </a:rPr>
              <a:t>(القرابين</a:t>
            </a:r>
            <a:endParaRPr kumimoji="0" lang="en-CA" sz="1300" b="0" i="0" u="none" strike="noStrike" kern="1200" cap="none" spc="0" normalizeH="0" baseline="0" noProof="0" dirty="0">
              <a:ln>
                <a:noFill/>
              </a:ln>
              <a:solidFill>
                <a:srgbClr val="FF9900"/>
              </a:solidFill>
              <a:effectLst/>
              <a:uLnTx/>
              <a:uFillTx/>
              <a:latin typeface="Arial" charset="0"/>
              <a:ea typeface="+mn-ea"/>
              <a:cs typeface="Arial" charset="0"/>
            </a:endParaRPr>
          </a:p>
        </p:txBody>
      </p:sp>
      <p:sp>
        <p:nvSpPr>
          <p:cNvPr id="10" name="Action Button: Custom 11">
            <a:hlinkClick r:id="rId4" action="ppaction://hlinksldjump" highlightClick="1"/>
            <a:extLst>
              <a:ext uri="{FF2B5EF4-FFF2-40B4-BE49-F238E27FC236}">
                <a16:creationId xmlns:a16="http://schemas.microsoft.com/office/drawing/2014/main" id="{5DD22C64-052B-48B6-8FB6-1305D0D1C08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3">
            <a:hlinkClick r:id="rId5" action="ppaction://hlinksldjump" highlightClick="1"/>
            <a:extLst>
              <a:ext uri="{FF2B5EF4-FFF2-40B4-BE49-F238E27FC236}">
                <a16:creationId xmlns:a16="http://schemas.microsoft.com/office/drawing/2014/main" id="{849E12EE-4F06-418B-8C93-22DD35927B3E}"/>
              </a:ext>
            </a:extLst>
          </p:cNvPr>
          <p:cNvSpPr>
            <a:spLocks noChangeArrowheads="1"/>
          </p:cNvSpPr>
          <p:nvPr/>
        </p:nvSpPr>
        <p:spPr bwMode="auto">
          <a:xfrm>
            <a:off x="3371850" y="4611847"/>
            <a:ext cx="1809750" cy="53165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Les sept melodies</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السبع طرائق</a:t>
            </a:r>
          </a:p>
        </p:txBody>
      </p:sp>
      <p:sp>
        <p:nvSpPr>
          <p:cNvPr id="8" name="AutoShape 23">
            <a:hlinkClick r:id="rId6" action="ppaction://hlinksldjump" highlightClick="1"/>
            <a:extLst>
              <a:ext uri="{FF2B5EF4-FFF2-40B4-BE49-F238E27FC236}">
                <a16:creationId xmlns:a16="http://schemas.microsoft.com/office/drawing/2014/main" id="{2415C980-5154-4B5F-AD6E-D2EF80071E65}"/>
              </a:ext>
            </a:extLst>
          </p:cNvPr>
          <p:cNvSpPr>
            <a:spLocks noChangeArrowheads="1"/>
          </p:cNvSpPr>
          <p:nvPr/>
        </p:nvSpPr>
        <p:spPr bwMode="auto">
          <a:xfrm>
            <a:off x="5257800" y="4611847"/>
            <a:ext cx="1905000" cy="53165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Oraison</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des Voyageurs</a:t>
            </a:r>
            <a:endParaRPr kumimoji="0" lang="ar-EG"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1300" b="0" i="0" u="none" strike="noStrike" kern="1200" cap="none" spc="0" normalizeH="0" baseline="0" noProof="0" dirty="0">
                <a:ln>
                  <a:noFill/>
                </a:ln>
                <a:solidFill>
                  <a:srgbClr val="FF9900"/>
                </a:solidFill>
                <a:effectLst/>
                <a:uLnTx/>
                <a:uFillTx/>
                <a:latin typeface="Arial" charset="0"/>
                <a:ea typeface="+mn-ea"/>
                <a:cs typeface="Arial" charset="0"/>
              </a:rPr>
              <a:t>(</a:t>
            </a:r>
            <a:r>
              <a:rPr kumimoji="0" lang="en-CA" sz="1300" b="0" i="0" u="none" strike="noStrike" kern="1200" cap="none" spc="0" normalizeH="0" baseline="0" noProof="0" dirty="0">
                <a:ln>
                  <a:noFill/>
                </a:ln>
                <a:solidFill>
                  <a:srgbClr val="FF9900"/>
                </a:solidFill>
                <a:effectLst/>
                <a:uLnTx/>
                <a:uFillTx/>
                <a:latin typeface="Arial" charset="0"/>
                <a:ea typeface="+mn-ea"/>
                <a:cs typeface="Arial" charset="0"/>
              </a:rPr>
              <a:t>Voyageurs – </a:t>
            </a:r>
            <a:r>
              <a:rPr kumimoji="0" lang="ar-EG" sz="1300" b="0" i="0" u="none" strike="noStrike" kern="1200" cap="none" spc="0" normalizeH="0" baseline="0" noProof="0" dirty="0">
                <a:ln>
                  <a:noFill/>
                </a:ln>
                <a:solidFill>
                  <a:srgbClr val="FF9900"/>
                </a:solidFill>
                <a:effectLst/>
                <a:uLnTx/>
                <a:uFillTx/>
                <a:latin typeface="Arial" charset="0"/>
                <a:ea typeface="+mn-ea"/>
                <a:cs typeface="Arial" charset="0"/>
              </a:rPr>
              <a:t>(المسافرين</a:t>
            </a:r>
            <a:endParaRPr kumimoji="0" lang="en-CA" sz="1300" b="0" i="0" u="none" strike="noStrike" kern="1200" cap="none" spc="0" normalizeH="0" baseline="0" noProof="0" dirty="0">
              <a:ln>
                <a:noFill/>
              </a:ln>
              <a:solidFill>
                <a:srgbClr val="FF9900"/>
              </a:solidFill>
              <a:effectLst/>
              <a:uLnTx/>
              <a:uFillTx/>
              <a:latin typeface="Arial" charset="0"/>
              <a:ea typeface="+mn-ea"/>
              <a:cs typeface="Arial" charset="0"/>
            </a:endParaRPr>
          </a:p>
        </p:txBody>
      </p:sp>
    </p:spTree>
    <p:extLst>
      <p:ext uri="{BB962C8B-B14F-4D97-AF65-F5344CB8AC3E}">
        <p14:creationId xmlns:p14="http://schemas.microsoft.com/office/powerpoint/2010/main" val="2977118182"/>
      </p:ext>
    </p:extLst>
  </p:cSld>
  <p:clrMapOvr>
    <a:masterClrMapping/>
  </p:clrMapOvr>
  <p:transition/>
</p:sld>
</file>

<file path=ppt/slides/slide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8290" name="Group 2"/>
          <p:cNvGraphicFramePr>
            <a:graphicFrameLocks noGrp="1"/>
          </p:cNvGraphicFramePr>
          <p:nvPr>
            <p:ph sz="half" idx="1"/>
            <p:extLst>
              <p:ext uri="{D42A27DB-BD31-4B8C-83A1-F6EECF244321}">
                <p14:modId xmlns:p14="http://schemas.microsoft.com/office/powerpoint/2010/main" val="3322744668"/>
              </p:ext>
            </p:extLst>
          </p:nvPr>
        </p:nvGraphicFramePr>
        <p:xfrm>
          <a:off x="0" y="535686"/>
          <a:ext cx="9144000" cy="3872484"/>
        </p:xfrm>
        <a:graphic>
          <a:graphicData uri="http://schemas.openxmlformats.org/drawingml/2006/table">
            <a:tbl>
              <a:tblPr/>
              <a:tblGrid>
                <a:gridCol w="315595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gridCol w="2647950">
                  <a:extLst>
                    <a:ext uri="{9D8B030D-6E8A-4147-A177-3AD203B41FA5}">
                      <a16:colId xmlns:a16="http://schemas.microsoft.com/office/drawing/2014/main" val="20002"/>
                    </a:ext>
                  </a:extLst>
                </a:gridCol>
              </a:tblGrid>
              <a:tr h="3604514">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2000" b="0" i="0" u="sng" strike="noStrike" kern="1200" cap="none" spc="0" normalizeH="0" baseline="0" noProof="0" dirty="0" err="1">
                          <a:ln>
                            <a:noFill/>
                          </a:ln>
                          <a:solidFill>
                            <a:srgbClr val="FF9900"/>
                          </a:solidFill>
                          <a:effectLst/>
                          <a:uLnTx/>
                          <a:uFillTx/>
                          <a:latin typeface="Coptic1" pitchFamily="2" charset="0"/>
                          <a:ea typeface="+mn-ea"/>
                          <a:cs typeface="Arial" pitchFamily="34" charset="0"/>
                        </a:rPr>
                        <a:t>Piou</a:t>
                      </a:r>
                      <a:r>
                        <a:rPr kumimoji="0" lang="en-US" sz="2000" b="0" i="0" u="sng" strike="noStrike" kern="1200" cap="none" spc="0" normalizeH="0" baseline="0" noProof="0" dirty="0">
                          <a:ln>
                            <a:noFill/>
                          </a:ln>
                          <a:solidFill>
                            <a:srgbClr val="FF9900"/>
                          </a:solidFill>
                          <a:effectLst/>
                          <a:uLnTx/>
                          <a:uFillTx/>
                          <a:latin typeface="Coptic1" pitchFamily="2" charset="0"/>
                          <a:ea typeface="+mn-ea"/>
                          <a:cs typeface="Arial" pitchFamily="34" charset="0"/>
                        </a:rPr>
                        <a:t>/b:</a:t>
                      </a:r>
                      <a:endParaRPr kumimoji="0" lang="en-US" sz="2800" b="0" i="0" u="none" strike="noStrike" cap="none" normalizeH="0" baseline="0" dirty="0">
                        <a:ln>
                          <a:noFill/>
                        </a:ln>
                        <a:solidFill>
                          <a:schemeClr val="tx1"/>
                        </a:solidFill>
                        <a:effectLst/>
                        <a:latin typeface="Coptic1" pitchFamily="2" charset="0"/>
                        <a:cs typeface="Arial" pitchFamily="34"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pitchFamily="34" charset="0"/>
                        </a:rPr>
                        <a:t>Ten]ho </a:t>
                      </a:r>
                      <a:r>
                        <a:rPr kumimoji="0" lang="en-US" sz="2800" b="0" i="0" u="none" strike="noStrike" cap="none" normalizeH="0" baseline="0" dirty="0" err="1">
                          <a:ln>
                            <a:noFill/>
                          </a:ln>
                          <a:solidFill>
                            <a:schemeClr val="tx1"/>
                          </a:solidFill>
                          <a:effectLst/>
                          <a:latin typeface="Coptic1" pitchFamily="2" charset="0"/>
                          <a:cs typeface="Arial" pitchFamily="34" charset="0"/>
                        </a:rPr>
                        <a:t>ouoh</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tentwbh</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n~tekmeta~gayoc</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pimairwmi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Ari~v~meui</a:t>
                      </a:r>
                      <a:r>
                        <a:rPr kumimoji="0" lang="en-US" sz="2800" b="0" i="0" u="none" strike="noStrike" cap="none" normalizeH="0" baseline="0" dirty="0">
                          <a:ln>
                            <a:noFill/>
                          </a:ln>
                          <a:solidFill>
                            <a:schemeClr val="tx1"/>
                          </a:solidFill>
                          <a:effectLst/>
                          <a:latin typeface="Coptic1" pitchFamily="2" charset="0"/>
                          <a:cs typeface="Arial" pitchFamily="34" charset="0"/>
                        </a:rPr>
                        <a:t>~ P[</a:t>
                      </a:r>
                      <a:r>
                        <a:rPr kumimoji="0" lang="en-US" sz="2800" b="0" i="0" u="none" strike="noStrike" cap="none" normalizeH="0" baseline="0" dirty="0" err="1">
                          <a:ln>
                            <a:noFill/>
                          </a:ln>
                          <a:solidFill>
                            <a:schemeClr val="tx1"/>
                          </a:solidFill>
                          <a:effectLst/>
                          <a:latin typeface="Coptic1" pitchFamily="2" charset="0"/>
                          <a:cs typeface="Arial" pitchFamily="34" charset="0"/>
                        </a:rPr>
                        <a:t>oic</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n~nenio</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nem</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nenc~n</a:t>
                      </a:r>
                      <a:r>
                        <a:rPr kumimoji="0" lang="en-US" sz="2800" b="0" i="0" u="none" strike="noStrike" cap="none" normalizeH="0" baseline="0" dirty="0">
                          <a:ln>
                            <a:noFill/>
                          </a:ln>
                          <a:solidFill>
                            <a:schemeClr val="tx1"/>
                          </a:solidFill>
                          <a:effectLst/>
                          <a:latin typeface="Coptic1" pitchFamily="2" charset="0"/>
                          <a:cs typeface="Arial" pitchFamily="34" charset="0"/>
                        </a:rPr>
                        <a:t>/</a:t>
                      </a:r>
                      <a:r>
                        <a:rPr kumimoji="0" lang="en-US" sz="2800" b="0" i="0" u="none" strike="noStrike" cap="none" normalizeH="0" baseline="0" dirty="0" err="1">
                          <a:ln>
                            <a:noFill/>
                          </a:ln>
                          <a:solidFill>
                            <a:schemeClr val="tx1"/>
                          </a:solidFill>
                          <a:effectLst/>
                          <a:latin typeface="Coptic1" pitchFamily="2" charset="0"/>
                          <a:cs typeface="Arial" pitchFamily="34" charset="0"/>
                        </a:rPr>
                        <a:t>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e~tause</a:t>
                      </a:r>
                      <a:r>
                        <a:rPr kumimoji="0" lang="en-US" sz="2800" b="0" i="0" u="none" strike="noStrike" cap="none" normalizeH="0" baseline="0" dirty="0">
                          <a:ln>
                            <a:noFill/>
                          </a:ln>
                          <a:solidFill>
                            <a:schemeClr val="tx1"/>
                          </a:solidFill>
                          <a:effectLst/>
                          <a:latin typeface="Coptic1" pitchFamily="2" charset="0"/>
                          <a:cs typeface="Arial" pitchFamily="34"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e~p~semmo</a:t>
                      </a:r>
                      <a:r>
                        <a:rPr kumimoji="0" lang="en-US" sz="2800" b="0" i="0" u="none" strike="noStrike" cap="none" normalizeH="0" baseline="0" dirty="0">
                          <a:ln>
                            <a:noFill/>
                          </a:ln>
                          <a:solidFill>
                            <a:schemeClr val="tx1"/>
                          </a:solidFill>
                          <a:effectLst/>
                          <a:latin typeface="Coptic1" pitchFamily="2" charset="0"/>
                          <a:cs typeface="Arial" pitchFamily="34"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en-US" sz="2000" b="0" i="0" u="none" strike="noStrike" cap="none" normalizeH="0" baseline="0" dirty="0">
                          <a:ln>
                            <a:noFill/>
                          </a:ln>
                          <a:solidFill>
                            <a:schemeClr val="tx1"/>
                          </a:solidFill>
                          <a:effectLst/>
                          <a:latin typeface="Arial" charset="0"/>
                          <a:cs typeface="Arial" pitchFamily="34"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Nous invoquons et nous supplions Ta bonté ô Ami du genre humain, Souviens-Toi Seigneur de nos pères et nos frères les voyageurs.</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r>
                        <a:rPr kumimoji="0" lang="ar-SA" sz="2000" b="0" i="0" u="none" strike="noStrike" cap="none" normalizeH="0" baseline="0" dirty="0">
                          <a:ln>
                            <a:noFill/>
                          </a:ln>
                          <a:solidFill>
                            <a:schemeClr val="tx1"/>
                          </a:solidFill>
                          <a:effectLst/>
                          <a:latin typeface="Arial" charset="0"/>
                          <a:cs typeface="Arial" pitchFamily="34" charset="0"/>
                        </a:rPr>
                        <a:t> </a:t>
                      </a:r>
                      <a:endParaRPr kumimoji="0" lang="fr-FR" sz="2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نسأل ونطلب من صلاحك يا محب البشر</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أذكر </a:t>
                      </a:r>
                      <a:r>
                        <a:rPr kumimoji="0" lang="ar-SA" sz="2800" b="0" i="0" u="none" strike="noStrike" cap="none" normalizeH="0" baseline="0" dirty="0" err="1">
                          <a:ln>
                            <a:noFill/>
                          </a:ln>
                          <a:solidFill>
                            <a:schemeClr val="tx1"/>
                          </a:solidFill>
                          <a:effectLst/>
                          <a:latin typeface="Arial" charset="0"/>
                          <a:cs typeface="Arial" pitchFamily="34" charset="0"/>
                        </a:rPr>
                        <a:t>يارب</a:t>
                      </a:r>
                      <a:r>
                        <a:rPr kumimoji="0" lang="ar-SA" sz="2800" b="0" i="0" u="none" strike="noStrike" cap="none" normalizeH="0" baseline="0" dirty="0">
                          <a:ln>
                            <a:noFill/>
                          </a:ln>
                          <a:solidFill>
                            <a:schemeClr val="tx1"/>
                          </a:solidFill>
                          <a:effectLst/>
                          <a:latin typeface="Arial" charset="0"/>
                          <a:cs typeface="Arial" pitchFamily="34" charset="0"/>
                        </a:rPr>
                        <a:t> آباءنا وإخوتنا المسافرين.</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428305" name="Group 17"/>
          <p:cNvGraphicFramePr>
            <a:graphicFrameLocks noGrp="1"/>
          </p:cNvGraphicFramePr>
          <p:nvPr>
            <p:ph sz="half" idx="2"/>
            <p:extLst>
              <p:ext uri="{D42A27DB-BD31-4B8C-83A1-F6EECF244321}">
                <p14:modId xmlns:p14="http://schemas.microsoft.com/office/powerpoint/2010/main" val="332067778"/>
              </p:ext>
            </p:extLst>
          </p:nvPr>
        </p:nvGraphicFramePr>
        <p:xfrm>
          <a:off x="647700" y="8382"/>
          <a:ext cx="7848600" cy="434340"/>
        </p:xfrm>
        <a:graphic>
          <a:graphicData uri="http://schemas.openxmlformats.org/drawingml/2006/table">
            <a:tbl>
              <a:tblPr/>
              <a:tblGrid>
                <a:gridCol w="7848600">
                  <a:extLst>
                    <a:ext uri="{9D8B030D-6E8A-4147-A177-3AD203B41FA5}">
                      <a16:colId xmlns:a16="http://schemas.microsoft.com/office/drawing/2014/main" val="20000"/>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none" strike="noStrike" cap="none" normalizeH="0" baseline="0" dirty="0">
                          <a:ln>
                            <a:noFill/>
                          </a:ln>
                          <a:solidFill>
                            <a:schemeClr val="tx1"/>
                          </a:solidFill>
                          <a:effectLst/>
                          <a:latin typeface="Arial" charset="0"/>
                          <a:cs typeface="Arial" charset="0"/>
                        </a:rPr>
                        <a:t>Oraison pour les voyageurs -</a:t>
                      </a:r>
                      <a:r>
                        <a:rPr kumimoji="0" lang="ar-SA" sz="2400" b="0" i="0" u="none" strike="noStrike" cap="none" normalizeH="0" baseline="0" dirty="0" err="1">
                          <a:ln>
                            <a:noFill/>
                          </a:ln>
                          <a:solidFill>
                            <a:schemeClr val="tx1"/>
                          </a:solidFill>
                          <a:effectLst/>
                          <a:latin typeface="Arial" charset="0"/>
                          <a:cs typeface="Arial" charset="0"/>
                        </a:rPr>
                        <a:t>أوشية</a:t>
                      </a:r>
                      <a:r>
                        <a:rPr kumimoji="0" lang="ar-SA" sz="2400" b="0" i="0" u="none" strike="noStrike" cap="none" normalizeH="0" baseline="0" dirty="0">
                          <a:ln>
                            <a:noFill/>
                          </a:ln>
                          <a:solidFill>
                            <a:schemeClr val="tx1"/>
                          </a:solidFill>
                          <a:effectLst/>
                          <a:latin typeface="Arial" charset="0"/>
                          <a:cs typeface="Arial" charset="0"/>
                        </a:rPr>
                        <a:t> المسافرين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11">
            <a:hlinkClick r:id="rId3" action="ppaction://hlinksldjump" highlightClick="1"/>
            <a:extLst>
              <a:ext uri="{FF2B5EF4-FFF2-40B4-BE49-F238E27FC236}">
                <a16:creationId xmlns:a16="http://schemas.microsoft.com/office/drawing/2014/main" id="{56614344-A6E5-4A25-AF6B-EC6C70786EA0}"/>
              </a:ext>
            </a:extLst>
          </p:cNvPr>
          <p:cNvSpPr/>
          <p:nvPr/>
        </p:nvSpPr>
        <p:spPr bwMode="auto">
          <a:xfrm>
            <a:off x="1485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EFB19AA6-D405-410E-A033-79E099183172}"/>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962385978"/>
      </p:ext>
    </p:extLst>
  </p:cSld>
  <p:clrMapOvr>
    <a:masterClrMapping/>
  </p:clrMapOvr>
  <p:transition/>
</p:sld>
</file>

<file path=ppt/slides/slide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18050" name="Group 2"/>
          <p:cNvGraphicFramePr>
            <a:graphicFrameLocks noGrp="1"/>
          </p:cNvGraphicFramePr>
          <p:nvPr>
            <p:ph sz="half" idx="1"/>
            <p:extLst>
              <p:ext uri="{D42A27DB-BD31-4B8C-83A1-F6EECF244321}">
                <p14:modId xmlns:p14="http://schemas.microsoft.com/office/powerpoint/2010/main" val="2887830155"/>
              </p:ext>
            </p:extLst>
          </p:nvPr>
        </p:nvGraphicFramePr>
        <p:xfrm>
          <a:off x="0" y="361950"/>
          <a:ext cx="9150350" cy="3943350"/>
        </p:xfrm>
        <a:graphic>
          <a:graphicData uri="http://schemas.openxmlformats.org/drawingml/2006/table">
            <a:tbl>
              <a:tblPr/>
              <a:tblGrid>
                <a:gridCol w="3219450">
                  <a:extLst>
                    <a:ext uri="{9D8B030D-6E8A-4147-A177-3AD203B41FA5}">
                      <a16:colId xmlns:a16="http://schemas.microsoft.com/office/drawing/2014/main" val="20000"/>
                    </a:ext>
                  </a:extLst>
                </a:gridCol>
                <a:gridCol w="3232150">
                  <a:extLst>
                    <a:ext uri="{9D8B030D-6E8A-4147-A177-3AD203B41FA5}">
                      <a16:colId xmlns:a16="http://schemas.microsoft.com/office/drawing/2014/main" val="20001"/>
                    </a:ext>
                  </a:extLst>
                </a:gridCol>
                <a:gridCol w="2698750">
                  <a:extLst>
                    <a:ext uri="{9D8B030D-6E8A-4147-A177-3AD203B41FA5}">
                      <a16:colId xmlns:a16="http://schemas.microsoft.com/office/drawing/2014/main" val="20002"/>
                    </a:ext>
                  </a:extLst>
                </a:gridCol>
              </a:tblGrid>
              <a:tr h="39433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mn-cs"/>
                        </a:rPr>
                        <a:t>PiDiakwn</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mn-cs"/>
                        </a:rPr>
                        <a:t>:</a:t>
                      </a: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nenc~n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e~tause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e~p~semmo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ie</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e~se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Implorez pour nos pères et nos frères les voyageurs et ceux qui projettent de voyager en tout lieu,</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اطلبوا عن آبائنا وإخوتنا المُسافرين والذينَ يُضمرون السفر فى كل موضع لكى يُسهل طرقهم أجمعين.  </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0C7693FD-0B0F-43B6-870A-1B4BB133AC1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03734288"/>
      </p:ext>
    </p:extLst>
  </p:cSld>
  <p:clrMapOvr>
    <a:masterClrMapping/>
  </p:clrMapOvr>
  <p:transition/>
</p:sld>
</file>

<file path=ppt/slides/slide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0098" name="Group 2"/>
          <p:cNvGraphicFramePr>
            <a:graphicFrameLocks noGrp="1"/>
          </p:cNvGraphicFramePr>
          <p:nvPr>
            <p:ph sz="half" idx="1"/>
            <p:extLst>
              <p:ext uri="{D42A27DB-BD31-4B8C-83A1-F6EECF244321}">
                <p14:modId xmlns:p14="http://schemas.microsoft.com/office/powerpoint/2010/main" val="731987528"/>
              </p:ext>
            </p:extLst>
          </p:nvPr>
        </p:nvGraphicFramePr>
        <p:xfrm>
          <a:off x="1" y="2286"/>
          <a:ext cx="9143999" cy="5122164"/>
        </p:xfrm>
        <a:graphic>
          <a:graphicData uri="http://schemas.openxmlformats.org/drawingml/2006/table">
            <a:tbl>
              <a:tblPr/>
              <a:tblGrid>
                <a:gridCol w="3244849">
                  <a:extLst>
                    <a:ext uri="{9D8B030D-6E8A-4147-A177-3AD203B41FA5}">
                      <a16:colId xmlns:a16="http://schemas.microsoft.com/office/drawing/2014/main" val="20000"/>
                    </a:ext>
                  </a:extLst>
                </a:gridCol>
                <a:gridCol w="3289300">
                  <a:extLst>
                    <a:ext uri="{9D8B030D-6E8A-4147-A177-3AD203B41FA5}">
                      <a16:colId xmlns:a16="http://schemas.microsoft.com/office/drawing/2014/main" val="20001"/>
                    </a:ext>
                  </a:extLst>
                </a:gridCol>
                <a:gridCol w="2609850">
                  <a:extLst>
                    <a:ext uri="{9D8B030D-6E8A-4147-A177-3AD203B41FA5}">
                      <a16:colId xmlns:a16="http://schemas.microsoft.com/office/drawing/2014/main" val="20002"/>
                    </a:ext>
                  </a:extLst>
                </a:gridCol>
              </a:tblGrid>
              <a:tr h="47594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Coptic1" pitchFamily="2" charset="0"/>
                          <a:cs typeface="Arial" charset="0"/>
                        </a:rPr>
                        <a:t>coutwn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noumwit</a:t>
                      </a:r>
                      <a:r>
                        <a:rPr kumimoji="0" lang="en-US" sz="2000" b="0" i="0" u="none" strike="noStrike" cap="none" normalizeH="0" baseline="0" dirty="0">
                          <a:ln>
                            <a:noFill/>
                          </a:ln>
                          <a:solidFill>
                            <a:schemeClr val="tx1"/>
                          </a:solidFill>
                          <a:effectLst/>
                          <a:latin typeface="Coptic1" pitchFamily="2" charset="0"/>
                          <a:cs typeface="Arial" charset="0"/>
                        </a:rPr>
                        <a:t> t/</a:t>
                      </a:r>
                      <a:r>
                        <a:rPr kumimoji="0" lang="en-US" sz="2000" b="0" i="0" u="none" strike="noStrike" cap="none" normalizeH="0" baseline="0" dirty="0" err="1">
                          <a:ln>
                            <a:noFill/>
                          </a:ln>
                          <a:solidFill>
                            <a:schemeClr val="tx1"/>
                          </a:solidFill>
                          <a:effectLst/>
                          <a:latin typeface="Coptic1" pitchFamily="2" charset="0"/>
                          <a:cs typeface="Arial" charset="0"/>
                        </a:rPr>
                        <a:t>rou</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i~te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e~bol</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hiten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v~iom</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ie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niair</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ie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niiarwou</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ie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nilumn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ie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nimwit</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m~mosi</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ie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eui~ri</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m~poujinmosi</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n~r</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niben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ie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eui~ri</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m~poujinmosi</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n~r</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niben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hina</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n~te</a:t>
                      </a:r>
                      <a:r>
                        <a:rPr kumimoji="0" lang="en-US" sz="2000" b="0" i="0" u="none" strike="noStrike" cap="none" normalizeH="0" baseline="0" dirty="0">
                          <a:ln>
                            <a:noFill/>
                          </a:ln>
                          <a:solidFill>
                            <a:schemeClr val="tx1"/>
                          </a:solidFill>
                          <a:effectLst/>
                          <a:latin typeface="Coptic1" pitchFamily="2" charset="0"/>
                          <a:cs typeface="Arial" charset="0"/>
                        </a:rPr>
                        <a:t> Pi,~</a:t>
                      </a:r>
                      <a:r>
                        <a:rPr kumimoji="0" lang="en-US" sz="2000" b="0" i="0" u="none" strike="noStrike" cap="none" normalizeH="0" baseline="0" dirty="0" err="1">
                          <a:ln>
                            <a:noFill/>
                          </a:ln>
                          <a:solidFill>
                            <a:schemeClr val="tx1"/>
                          </a:solidFill>
                          <a:effectLst/>
                          <a:latin typeface="Coptic1" pitchFamily="2" charset="0"/>
                          <a:cs typeface="Arial" charset="0"/>
                        </a:rPr>
                        <a:t>rictoc</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Pennou</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tacywou</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e~n</a:t>
                      </a:r>
                      <a:r>
                        <a:rPr kumimoji="0" lang="en-US" sz="2000" b="0" i="0" u="none" strike="noStrike" cap="none" normalizeH="0" baseline="0" dirty="0">
                          <a:ln>
                            <a:noFill/>
                          </a:ln>
                          <a:solidFill>
                            <a:schemeClr val="tx1"/>
                          </a:solidFill>
                          <a:effectLst/>
                          <a:latin typeface="Coptic1" pitchFamily="2" charset="0"/>
                          <a:cs typeface="Arial" charset="0"/>
                        </a:rPr>
                        <a:t>/</a:t>
                      </a:r>
                      <a:r>
                        <a:rPr kumimoji="0" lang="en-US" sz="2000" b="0" i="0" u="none" strike="noStrike" cap="none" normalizeH="0" baseline="0" dirty="0" err="1">
                          <a:ln>
                            <a:noFill/>
                          </a:ln>
                          <a:solidFill>
                            <a:schemeClr val="tx1"/>
                          </a:solidFill>
                          <a:effectLst/>
                          <a:latin typeface="Coptic1" pitchFamily="2" charset="0"/>
                          <a:cs typeface="Arial" charset="0"/>
                        </a:rPr>
                        <a:t>e~te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nouou</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m~man~swpi</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qen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ouhir</a:t>
                      </a:r>
                      <a:r>
                        <a:rPr kumimoji="0" lang="en-US" sz="2000" b="0" i="0" u="none" strike="noStrike" cap="none" normalizeH="0" baseline="0" dirty="0">
                          <a:ln>
                            <a:noFill/>
                          </a:ln>
                          <a:solidFill>
                            <a:schemeClr val="tx1"/>
                          </a:solidFill>
                          <a:effectLst/>
                          <a:latin typeface="Coptic1" pitchFamily="2" charset="0"/>
                          <a:cs typeface="Arial" charset="0"/>
                        </a:rPr>
                        <a:t>/n/: </a:t>
                      </a:r>
                      <a:r>
                        <a:rPr kumimoji="0" lang="en-US" sz="2000" b="0" i="0" u="none" strike="noStrike" cap="none" normalizeH="0" baseline="0" dirty="0" err="1">
                          <a:ln>
                            <a:noFill/>
                          </a:ln>
                          <a:solidFill>
                            <a:schemeClr val="tx1"/>
                          </a:solidFill>
                          <a:effectLst/>
                          <a:latin typeface="Coptic1" pitchFamily="2" charset="0"/>
                          <a:cs typeface="Arial" charset="0"/>
                        </a:rPr>
                        <a:t>n~tef,a</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nennobi</a:t>
                      </a:r>
                      <a:r>
                        <a:rPr kumimoji="0" lang="en-US" sz="2000" b="0" i="0" u="none" strike="noStrike" cap="none" normalizeH="0" baseline="0" dirty="0">
                          <a:ln>
                            <a:noFill/>
                          </a:ln>
                          <a:solidFill>
                            <a:schemeClr val="tx1"/>
                          </a:solidFill>
                          <a:effectLst/>
                          <a:latin typeface="Coptic1" pitchFamily="2" charset="0"/>
                          <a:cs typeface="Arial" charset="0"/>
                        </a:rPr>
                        <a:t> nan </a:t>
                      </a:r>
                      <a:r>
                        <a:rPr kumimoji="0" lang="en-US" sz="2000" b="0" i="0" u="none" strike="noStrike" cap="none" normalizeH="0" baseline="0" dirty="0" err="1">
                          <a:ln>
                            <a:noFill/>
                          </a:ln>
                          <a:solidFill>
                            <a:schemeClr val="tx1"/>
                          </a:solidFill>
                          <a:effectLst/>
                          <a:latin typeface="Coptic1" pitchFamily="2" charset="0"/>
                          <a:cs typeface="Arial" charset="0"/>
                        </a:rPr>
                        <a:t>e~bol</a:t>
                      </a:r>
                      <a:r>
                        <a:rPr kumimoji="0" lang="en-US" sz="2000" b="0" i="0" u="none" strike="noStrike" cap="none" normalizeH="0" baseline="0" dirty="0">
                          <a:ln>
                            <a:noFill/>
                          </a:ln>
                          <a:solidFill>
                            <a:schemeClr val="tx1"/>
                          </a:solidFill>
                          <a:effectLst/>
                          <a:latin typeface="Coptic1" pitchFamily="2" charset="0"/>
                          <a:cs typeface="Arial" charset="0"/>
                        </a:rPr>
                        <a:t>.</a:t>
                      </a:r>
                      <a:r>
                        <a:rPr kumimoji="0" lang="en-US"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Pilaoc</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Kurie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e~le</a:t>
                      </a:r>
                      <a:r>
                        <a:rPr kumimoji="0" lang="en-US" sz="2200" b="0" i="0" u="none" strike="noStrike" cap="none" normalizeH="0" baseline="0" dirty="0">
                          <a:ln>
                            <a:noFill/>
                          </a:ln>
                          <a:solidFill>
                            <a:schemeClr val="tx1"/>
                          </a:solidFill>
                          <a:effectLst/>
                          <a:latin typeface="Coptic1" pitchFamily="2" charset="0"/>
                          <a:cs typeface="Arial" charset="0"/>
                        </a:rPr>
                        <a:t>/~con</a:t>
                      </a:r>
                      <a:r>
                        <a:rPr kumimoji="0" lang="en-US" sz="2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Aplanis, Seigneur, leurs chemins, que ce soit sur mer, sur les fleuves, sur les lacs, dans les airs, sur terre ou par tout autre moyen. Que le Christ, notre Dieu les ramène sains et sauf à leur foyer et qu’il nous pardonne nos péchés.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إن كان فى الهواء أو البحر</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أو البحيرات </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أو الطرق المسلوكة أو المسافرين بكل نوع لكى المسيح إلهنا يردّهم إلى مساكنهم سالمين ويغفر لنا خطايانا</a:t>
                      </a:r>
                      <a:r>
                        <a:rPr kumimoji="0" lang="ar-SA" sz="2800" b="0" i="0" u="none" strike="noStrike" cap="none" normalizeH="0" baseline="0" dirty="0">
                          <a:ln>
                            <a:noFill/>
                          </a:ln>
                          <a:solidFill>
                            <a:schemeClr val="tx1"/>
                          </a:solidFill>
                          <a:effectLst/>
                          <a:latin typeface="Arial" charset="0"/>
                          <a:cs typeface="Arial" pitchFamily="34" charset="0"/>
                        </a:rPr>
                        <a:t>.</a:t>
                      </a: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none" strike="noStrike" cap="none" normalizeH="0" baseline="0" dirty="0">
                          <a:ln>
                            <a:noFill/>
                          </a:ln>
                          <a:solidFill>
                            <a:schemeClr val="tx1"/>
                          </a:solidFill>
                          <a:effectLst/>
                          <a:latin typeface="Arial" charset="0"/>
                          <a:cs typeface="Arial" charset="0"/>
                        </a:rPr>
                        <a:t>يا ربُ ارحم.</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EBA136AB-BD03-4049-BD64-99C732DCF4C3}"/>
              </a:ext>
            </a:extLst>
          </p:cNvPr>
          <p:cNvSpPr/>
          <p:nvPr/>
        </p:nvSpPr>
        <p:spPr bwMode="auto">
          <a:xfrm>
            <a:off x="6048983" y="4969764"/>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36803046"/>
      </p:ext>
    </p:extLst>
  </p:cSld>
  <p:clrMapOvr>
    <a:masterClrMapping/>
  </p:clrMapOvr>
  <p:transition/>
</p:sld>
</file>

<file path=ppt/slides/slide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2146" name="Group 2"/>
          <p:cNvGraphicFramePr>
            <a:graphicFrameLocks noGrp="1"/>
          </p:cNvGraphicFramePr>
          <p:nvPr>
            <p:ph sz="half" idx="1"/>
            <p:extLst>
              <p:ext uri="{D42A27DB-BD31-4B8C-83A1-F6EECF244321}">
                <p14:modId xmlns:p14="http://schemas.microsoft.com/office/powerpoint/2010/main" val="909367514"/>
              </p:ext>
            </p:extLst>
          </p:nvPr>
        </p:nvGraphicFramePr>
        <p:xfrm>
          <a:off x="0" y="0"/>
          <a:ext cx="9144000" cy="4858512"/>
        </p:xfrm>
        <a:graphic>
          <a:graphicData uri="http://schemas.openxmlformats.org/drawingml/2006/table">
            <a:tbl>
              <a:tblPr/>
              <a:tblGrid>
                <a:gridCol w="3276600">
                  <a:extLst>
                    <a:ext uri="{9D8B030D-6E8A-4147-A177-3AD203B41FA5}">
                      <a16:colId xmlns:a16="http://schemas.microsoft.com/office/drawing/2014/main" val="20000"/>
                    </a:ext>
                  </a:extLst>
                </a:gridCol>
                <a:gridCol w="3168206">
                  <a:extLst>
                    <a:ext uri="{9D8B030D-6E8A-4147-A177-3AD203B41FA5}">
                      <a16:colId xmlns:a16="http://schemas.microsoft.com/office/drawing/2014/main" val="20001"/>
                    </a:ext>
                  </a:extLst>
                </a:gridCol>
                <a:gridCol w="2699194">
                  <a:extLst>
                    <a:ext uri="{9D8B030D-6E8A-4147-A177-3AD203B41FA5}">
                      <a16:colId xmlns:a16="http://schemas.microsoft.com/office/drawing/2014/main" val="20002"/>
                    </a:ext>
                  </a:extLst>
                </a:gridCol>
              </a:tblGrid>
              <a:tr h="4382262">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2000" b="0" i="0" u="sng" strike="noStrike" kern="1200" cap="none" spc="0" normalizeH="0" baseline="0" noProof="0" dirty="0" err="1">
                          <a:ln>
                            <a:noFill/>
                          </a:ln>
                          <a:solidFill>
                            <a:srgbClr val="FF9900"/>
                          </a:solidFill>
                          <a:effectLst/>
                          <a:uLnTx/>
                          <a:uFillTx/>
                          <a:latin typeface="Coptic1" pitchFamily="2" charset="0"/>
                          <a:ea typeface="+mn-ea"/>
                          <a:cs typeface="Arial" pitchFamily="34" charset="0"/>
                        </a:rPr>
                        <a:t>Piou</a:t>
                      </a:r>
                      <a:r>
                        <a:rPr kumimoji="0" lang="en-US" sz="2000" b="0" i="0" u="sng" strike="noStrike" kern="1200" cap="none" spc="0" normalizeH="0" baseline="0" noProof="0" dirty="0">
                          <a:ln>
                            <a:noFill/>
                          </a:ln>
                          <a:solidFill>
                            <a:srgbClr val="FF9900"/>
                          </a:solidFill>
                          <a:effectLst/>
                          <a:uLnTx/>
                          <a:uFillTx/>
                          <a:latin typeface="Coptic1" pitchFamily="2" charset="0"/>
                          <a:ea typeface="+mn-ea"/>
                          <a:cs typeface="Arial" pitchFamily="34" charset="0"/>
                        </a:rPr>
                        <a:t>/b:</a:t>
                      </a:r>
                      <a:endParaRPr kumimoji="0" lang="en-US" sz="1600" b="0" i="0" u="none" strike="noStrike" cap="none" normalizeH="0" baseline="0" dirty="0">
                        <a:ln>
                          <a:noFill/>
                        </a:ln>
                        <a:solidFill>
                          <a:schemeClr val="tx1"/>
                        </a:solidFill>
                        <a:effectLst/>
                        <a:latin typeface="Coptic1" pitchFamily="2"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Ie</a:t>
                      </a:r>
                      <a:r>
                        <a:rPr kumimoji="0" lang="en-US" sz="2200" b="0" i="0" u="none" strike="noStrike" cap="none" normalizeH="0" baseline="0" dirty="0">
                          <a:ln>
                            <a:noFill/>
                          </a:ln>
                          <a:solidFill>
                            <a:schemeClr val="tx1"/>
                          </a:solidFill>
                          <a:effectLst/>
                          <a:latin typeface="Coptic1" pitchFamily="2" charset="0"/>
                          <a:cs typeface="Arial" charset="0"/>
                        </a:rPr>
                        <a:t> n/</a:t>
                      </a:r>
                      <a:r>
                        <a:rPr kumimoji="0" lang="en-US" sz="2200" b="0" i="0" u="none" strike="noStrike" cap="none" normalizeH="0" baseline="0" dirty="0" err="1">
                          <a:ln>
                            <a:noFill/>
                          </a:ln>
                          <a:solidFill>
                            <a:schemeClr val="tx1"/>
                          </a:solidFill>
                          <a:effectLst/>
                          <a:latin typeface="Coptic1" pitchFamily="2" charset="0"/>
                          <a:cs typeface="Arial" charset="0"/>
                        </a:rPr>
                        <a:t>eymeui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e~se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coutwn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noumwit</a:t>
                      </a:r>
                      <a:r>
                        <a:rPr kumimoji="0" lang="en-US" sz="2200" b="0" i="0" u="none" strike="noStrike" cap="none" normalizeH="0" baseline="0" dirty="0">
                          <a:ln>
                            <a:noFill/>
                          </a:ln>
                          <a:solidFill>
                            <a:schemeClr val="tx1"/>
                          </a:solidFill>
                          <a:effectLst/>
                          <a:latin typeface="Coptic1" pitchFamily="2" charset="0"/>
                          <a:cs typeface="Arial" charset="0"/>
                        </a:rPr>
                        <a:t> t/</a:t>
                      </a:r>
                      <a:r>
                        <a:rPr kumimoji="0" lang="en-US" sz="2200" b="0" i="0" u="none" strike="noStrike" cap="none" normalizeH="0" baseline="0" dirty="0" err="1">
                          <a:ln>
                            <a:noFill/>
                          </a:ln>
                          <a:solidFill>
                            <a:schemeClr val="tx1"/>
                          </a:solidFill>
                          <a:effectLst/>
                          <a:latin typeface="Coptic1" pitchFamily="2" charset="0"/>
                          <a:cs typeface="Arial" charset="0"/>
                        </a:rPr>
                        <a:t>rou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i~te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e~bolhiten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v~iom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ie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niair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ie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niiarwou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ie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nilumn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ie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nimwit</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m~mosi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ie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eui~ri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m~poujinmosi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et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mat~vwou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e~qoun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e~oulum</a:t>
                      </a:r>
                      <a:r>
                        <a:rPr kumimoji="0" lang="en-US" sz="2200" b="0" i="0" u="none" strike="noStrike" cap="none" normalizeH="0" baseline="0" dirty="0">
                          <a:ln>
                            <a:noFill/>
                          </a:ln>
                          <a:solidFill>
                            <a:schemeClr val="tx1"/>
                          </a:solidFill>
                          <a:effectLst/>
                          <a:latin typeface="Coptic1" pitchFamily="2" charset="0"/>
                          <a:cs typeface="Arial" charset="0"/>
                        </a:rPr>
                        <a:t>/n </a:t>
                      </a:r>
                      <a:r>
                        <a:rPr kumimoji="0" lang="en-US" sz="2200" b="0" i="0" u="none" strike="noStrike" cap="none" normalizeH="0" baseline="0" dirty="0" err="1">
                          <a:ln>
                            <a:noFill/>
                          </a:ln>
                          <a:solidFill>
                            <a:schemeClr val="tx1"/>
                          </a:solidFill>
                          <a:effectLst/>
                          <a:latin typeface="Coptic1" pitchFamily="2" charset="0"/>
                          <a:cs typeface="Arial" charset="0"/>
                        </a:rPr>
                        <a:t>n~jam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pt-BR" sz="2200" b="0" i="0" u="none" strike="noStrike" cap="none" normalizeH="0" baseline="0" dirty="0">
                          <a:ln>
                            <a:noFill/>
                          </a:ln>
                          <a:solidFill>
                            <a:schemeClr val="tx1"/>
                          </a:solidFill>
                          <a:effectLst/>
                          <a:latin typeface="Coptic1" pitchFamily="2" charset="0"/>
                          <a:cs typeface="Arial" charset="0"/>
                        </a:rPr>
                        <a:t>e~oulum/n n~te pioujai.</a:t>
                      </a:r>
                      <a:endParaRPr kumimoji="0" lang="en-US" sz="22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ceux qui projettent de voyager en tout lieu, aplanis leurs chemins, qu’ils soient sur mer, sur les fleuves, sur les lacs, dans les airs, sur terre ou par tout autre moyen, chacun là où il est. Ramène-les à bon port, le port du Salut.</a:t>
                      </a: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والذين يُضمرون السفر </a:t>
                      </a:r>
                      <a:r>
                        <a:rPr kumimoji="0" lang="ar-SA" sz="2700" b="0" i="0" u="none" strike="noStrike" cap="none" normalizeH="0" baseline="0" dirty="0" err="1">
                          <a:ln>
                            <a:noFill/>
                          </a:ln>
                          <a:solidFill>
                            <a:schemeClr val="tx1"/>
                          </a:solidFill>
                          <a:effectLst/>
                          <a:latin typeface="Arial" charset="0"/>
                          <a:cs typeface="Arial" charset="0"/>
                        </a:rPr>
                        <a:t>فى</a:t>
                      </a:r>
                      <a:r>
                        <a:rPr kumimoji="0" lang="ar-SA" sz="2700" b="0" i="0" u="none" strike="noStrike" cap="none" normalizeH="0" baseline="0" dirty="0">
                          <a:ln>
                            <a:noFill/>
                          </a:ln>
                          <a:solidFill>
                            <a:schemeClr val="tx1"/>
                          </a:solidFill>
                          <a:effectLst/>
                          <a:latin typeface="Arial" charset="0"/>
                          <a:cs typeface="Arial" charset="0"/>
                        </a:rPr>
                        <a:t> كل مكان سهل طرقهم أجمعين. إن كان </a:t>
                      </a:r>
                      <a:r>
                        <a:rPr kumimoji="0" lang="ar-SA" sz="2700" b="0" i="0" u="none" strike="noStrike" cap="none" normalizeH="0" baseline="0" dirty="0" err="1">
                          <a:ln>
                            <a:noFill/>
                          </a:ln>
                          <a:solidFill>
                            <a:schemeClr val="tx1"/>
                          </a:solidFill>
                          <a:effectLst/>
                          <a:latin typeface="Arial" charset="0"/>
                          <a:cs typeface="Arial" charset="0"/>
                        </a:rPr>
                        <a:t>فى</a:t>
                      </a:r>
                      <a:r>
                        <a:rPr kumimoji="0" lang="ar-SA" sz="2700" b="0" i="0" u="none" strike="noStrike" cap="none" normalizeH="0" baseline="0" dirty="0">
                          <a:ln>
                            <a:noFill/>
                          </a:ln>
                          <a:solidFill>
                            <a:schemeClr val="tx1"/>
                          </a:solidFill>
                          <a:effectLst/>
                          <a:latin typeface="Arial" charset="0"/>
                          <a:cs typeface="Arial" charset="0"/>
                        </a:rPr>
                        <a:t> الهواء أو البحر أو الأنهار أو البحيرات أو الطرق </a:t>
                      </a:r>
                      <a:r>
                        <a:rPr kumimoji="0" lang="ar-SA" sz="2700" b="0" i="0" u="none" strike="noStrike" cap="none" normalizeH="0" baseline="0" dirty="0" err="1">
                          <a:ln>
                            <a:noFill/>
                          </a:ln>
                          <a:solidFill>
                            <a:schemeClr val="tx1"/>
                          </a:solidFill>
                          <a:effectLst/>
                          <a:latin typeface="Arial" charset="0"/>
                          <a:cs typeface="Arial" charset="0"/>
                        </a:rPr>
                        <a:t>المسلوكة</a:t>
                      </a:r>
                      <a:r>
                        <a:rPr kumimoji="0" lang="ar-SA" sz="2700" b="0" i="0" u="none" strike="noStrike" cap="none" normalizeH="0" baseline="0" dirty="0">
                          <a:ln>
                            <a:noFill/>
                          </a:ln>
                          <a:solidFill>
                            <a:schemeClr val="tx1"/>
                          </a:solidFill>
                          <a:effectLst/>
                          <a:latin typeface="Arial" charset="0"/>
                          <a:cs typeface="Arial" charset="0"/>
                        </a:rPr>
                        <a:t> أو السالكين بكل نوع كل أحدٍ بكل موضع ردّهم إلى ميناء هادئة، ميناء الخلاص. </a:t>
                      </a:r>
                      <a:endParaRPr kumimoji="0" lang="en-CA" sz="27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BE8B85B4-DF04-43D7-B75B-A83478695C4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53905926"/>
      </p:ext>
    </p:extLst>
  </p:cSld>
  <p:clrMapOvr>
    <a:masterClrMapping/>
  </p:clrMapOvr>
  <p:transition/>
</p:sld>
</file>

<file path=ppt/slides/slide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4194" name="Group 2"/>
          <p:cNvGraphicFramePr>
            <a:graphicFrameLocks noGrp="1"/>
          </p:cNvGraphicFramePr>
          <p:nvPr>
            <p:ph sz="half" idx="1"/>
            <p:extLst>
              <p:ext uri="{D42A27DB-BD31-4B8C-83A1-F6EECF244321}">
                <p14:modId xmlns:p14="http://schemas.microsoft.com/office/powerpoint/2010/main" val="1560901202"/>
              </p:ext>
            </p:extLst>
          </p:nvPr>
        </p:nvGraphicFramePr>
        <p:xfrm>
          <a:off x="0" y="114300"/>
          <a:ext cx="9144000" cy="4762500"/>
        </p:xfrm>
        <a:graphic>
          <a:graphicData uri="http://schemas.openxmlformats.org/drawingml/2006/table">
            <a:tbl>
              <a:tblPr/>
              <a:tblGrid>
                <a:gridCol w="3327400">
                  <a:extLst>
                    <a:ext uri="{9D8B030D-6E8A-4147-A177-3AD203B41FA5}">
                      <a16:colId xmlns:a16="http://schemas.microsoft.com/office/drawing/2014/main" val="20000"/>
                    </a:ext>
                  </a:extLst>
                </a:gridCol>
                <a:gridCol w="3257550">
                  <a:extLst>
                    <a:ext uri="{9D8B030D-6E8A-4147-A177-3AD203B41FA5}">
                      <a16:colId xmlns:a16="http://schemas.microsoft.com/office/drawing/2014/main" val="20001"/>
                    </a:ext>
                  </a:extLst>
                </a:gridCol>
                <a:gridCol w="2559050">
                  <a:extLst>
                    <a:ext uri="{9D8B030D-6E8A-4147-A177-3AD203B41FA5}">
                      <a16:colId xmlns:a16="http://schemas.microsoft.com/office/drawing/2014/main" val="20002"/>
                    </a:ext>
                  </a:extLst>
                </a:gridCol>
              </a:tblGrid>
              <a:tr h="42862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Arikataxioin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a~ris~v</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n~s</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s~v</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m~mosi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nemwou</a:t>
                      </a:r>
                      <a:r>
                        <a:rPr kumimoji="0" lang="en-US" sz="2800" b="0" i="0" u="none" strike="noStrike" cap="none" normalizeH="0" baseline="0" dirty="0">
                          <a:ln>
                            <a:noFill/>
                          </a:ln>
                          <a:solidFill>
                            <a:schemeClr val="tx1"/>
                          </a:solidFill>
                          <a:effectLst/>
                          <a:latin typeface="Coptic1" pitchFamily="2" charset="0"/>
                          <a:cs typeface="Arial" charset="0"/>
                        </a:rPr>
                        <a:t>. M/</a:t>
                      </a:r>
                      <a:r>
                        <a:rPr kumimoji="0" lang="en-US" sz="2800" b="0" i="0" u="none" strike="noStrike" cap="none" normalizeH="0" baseline="0" dirty="0" err="1">
                          <a:ln>
                            <a:noFill/>
                          </a:ln>
                          <a:solidFill>
                            <a:schemeClr val="tx1"/>
                          </a:solidFill>
                          <a:effectLst/>
                          <a:latin typeface="Coptic1" pitchFamily="2" charset="0"/>
                          <a:cs typeface="Arial" charset="0"/>
                        </a:rPr>
                        <a:t>itou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ourasi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outoujo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eutouj</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Aris~v</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n~erhwb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neke~biaik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hwb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n~a~gayon</a:t>
                      </a:r>
                      <a:r>
                        <a:rPr kumimoji="0" lang="en-US" sz="2800" b="0" i="0" u="none" strike="noStrike" cap="none" normalizeH="0" baseline="0" dirty="0">
                          <a:ln>
                            <a:noFill/>
                          </a:ln>
                          <a:solidFill>
                            <a:schemeClr val="tx1"/>
                          </a:solidFill>
                          <a:effectLst/>
                          <a:latin typeface="Coptic1" pitchFamily="2"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Daigne les accompagner au départ et en chemin. </a:t>
                      </a:r>
                      <a:r>
                        <a:rPr lang="fr-FR" sz="2800" kern="1200" dirty="0">
                          <a:solidFill>
                            <a:schemeClr val="tx1"/>
                          </a:solidFill>
                          <a:effectLst/>
                          <a:latin typeface="+mn-lt"/>
                          <a:ea typeface="+mn-ea"/>
                          <a:cs typeface="+mn-cs"/>
                        </a:rPr>
                        <a:t>Ramène-les à leur foyer plein de joie et en bonne santé. Participe avec tes serviteurs à toutes leurs bonnes œuvres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تفضّل أصحبهم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الإقلاع واصحبهم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المسير. رُدّهم إلى منازلهم بالفرح فرحين وبالعافية مُعافين.  اشترك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العمل مع عبيدك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كل عملٍ صالح </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7DAA10FC-E712-47E6-8946-876CA2031442}"/>
              </a:ext>
            </a:extLst>
          </p:cNvPr>
          <p:cNvSpPr/>
          <p:nvPr/>
        </p:nvSpPr>
        <p:spPr bwMode="auto">
          <a:xfrm>
            <a:off x="3581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3224847"/>
      </p:ext>
    </p:extLst>
  </p:cSld>
  <p:clrMapOvr>
    <a:masterClrMapping/>
  </p:clrMapOvr>
  <p:transition/>
</p:sld>
</file>

<file path=ppt/slides/slide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6242" name="Group 2"/>
          <p:cNvGraphicFramePr>
            <a:graphicFrameLocks noGrp="1"/>
          </p:cNvGraphicFramePr>
          <p:nvPr>
            <p:ph sz="half" idx="1"/>
            <p:extLst>
              <p:ext uri="{D42A27DB-BD31-4B8C-83A1-F6EECF244321}">
                <p14:modId xmlns:p14="http://schemas.microsoft.com/office/powerpoint/2010/main" val="3152192372"/>
              </p:ext>
            </p:extLst>
          </p:nvPr>
        </p:nvGraphicFramePr>
        <p:xfrm>
          <a:off x="0" y="7747"/>
          <a:ext cx="9144000" cy="4610100"/>
        </p:xfrm>
        <a:graphic>
          <a:graphicData uri="http://schemas.openxmlformats.org/drawingml/2006/table">
            <a:tbl>
              <a:tblPr/>
              <a:tblGrid>
                <a:gridCol w="3314700">
                  <a:extLst>
                    <a:ext uri="{9D8B030D-6E8A-4147-A177-3AD203B41FA5}">
                      <a16:colId xmlns:a16="http://schemas.microsoft.com/office/drawing/2014/main" val="20000"/>
                    </a:ext>
                  </a:extLst>
                </a:gridCol>
                <a:gridCol w="3232150">
                  <a:extLst>
                    <a:ext uri="{9D8B030D-6E8A-4147-A177-3AD203B41FA5}">
                      <a16:colId xmlns:a16="http://schemas.microsoft.com/office/drawing/2014/main" val="20001"/>
                    </a:ext>
                  </a:extLst>
                </a:gridCol>
                <a:gridCol w="2597150">
                  <a:extLst>
                    <a:ext uri="{9D8B030D-6E8A-4147-A177-3AD203B41FA5}">
                      <a16:colId xmlns:a16="http://schemas.microsoft.com/office/drawing/2014/main" val="20002"/>
                    </a:ext>
                  </a:extLst>
                </a:gridCol>
              </a:tblGrid>
              <a:tr h="440283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Anon de </a:t>
                      </a:r>
                      <a:r>
                        <a:rPr kumimoji="0" lang="en-US" sz="2600" b="0" i="0" u="none" strike="noStrike" cap="none" normalizeH="0" baseline="0" dirty="0" err="1">
                          <a:ln>
                            <a:noFill/>
                          </a:ln>
                          <a:solidFill>
                            <a:schemeClr val="tx1"/>
                          </a:solidFill>
                          <a:effectLst/>
                          <a:latin typeface="Coptic1" pitchFamily="2" charset="0"/>
                          <a:cs typeface="Arial" charset="0"/>
                        </a:rPr>
                        <a:t>hwn</a:t>
                      </a:r>
                      <a:r>
                        <a:rPr kumimoji="0" lang="en-US" sz="2600" b="0" i="0" u="none" strike="noStrike" cap="none" normalizeH="0" baseline="0" dirty="0">
                          <a:ln>
                            <a:noFill/>
                          </a:ln>
                          <a:solidFill>
                            <a:schemeClr val="tx1"/>
                          </a:solidFill>
                          <a:effectLst/>
                          <a:latin typeface="Coptic1" pitchFamily="2" charset="0"/>
                          <a:cs typeface="Arial" charset="0"/>
                        </a:rPr>
                        <a:t> P[</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tenmetremn~jwili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paibioc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a:t>
                      </a:r>
                      <a:br>
                        <a:rPr kumimoji="0" lang="en-US" sz="2600" b="0" i="0" u="none" strike="noStrike" cap="none" normalizeH="0" baseline="0" dirty="0">
                          <a:ln>
                            <a:noFill/>
                          </a:ln>
                          <a:solidFill>
                            <a:schemeClr val="tx1"/>
                          </a:solidFill>
                          <a:effectLst/>
                          <a:latin typeface="Coptic1" pitchFamily="2" charset="0"/>
                          <a:cs typeface="Arial" charset="0"/>
                        </a:rPr>
                      </a:br>
                      <a:r>
                        <a:rPr kumimoji="0" lang="en-US" sz="2600" b="0" i="0" u="none" strike="noStrike" cap="none" normalizeH="0" baseline="0" dirty="0" err="1">
                          <a:ln>
                            <a:noFill/>
                          </a:ln>
                          <a:solidFill>
                            <a:schemeClr val="tx1"/>
                          </a:solidFill>
                          <a:effectLst/>
                          <a:latin typeface="Coptic1" pitchFamily="2" charset="0"/>
                          <a:cs typeface="Arial" charset="0"/>
                        </a:rPr>
                        <a:t>a~reh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n~ateblab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n~at,imwn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n~ats~yorter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12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Pilaoc</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CA" sz="1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Kurie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e~le</a:t>
                      </a:r>
                      <a:r>
                        <a:rPr kumimoji="0" lang="en-US" sz="2400" b="0" i="0" u="none" strike="noStrike" cap="none" normalizeH="0" baseline="0" dirty="0">
                          <a:ln>
                            <a:noFill/>
                          </a:ln>
                          <a:solidFill>
                            <a:schemeClr val="tx1"/>
                          </a:solidFill>
                          <a:effectLst/>
                          <a:latin typeface="Coptic1" pitchFamily="2" charset="0"/>
                          <a:cs typeface="Arial" charset="0"/>
                        </a:rPr>
                        <a:t>/~con</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Quant à nous, Seigneur, préserve notre exil en cette vie de toute embûche, tempête ou trouble jusqu’à la fin.</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ونحن أيضاً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يا رب غربتنا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هذا العمر احفظها بغير مضرةٍ ولا عاصفٍ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ولا قلق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إلى </a:t>
                      </a:r>
                      <a:r>
                        <a:rPr kumimoji="0" lang="ar-SA" sz="2800" b="0" i="0" u="none" strike="noStrike" cap="none" normalizeH="0" baseline="0" dirty="0" err="1">
                          <a:ln>
                            <a:noFill/>
                          </a:ln>
                          <a:solidFill>
                            <a:schemeClr val="tx1"/>
                          </a:solidFill>
                          <a:effectLst/>
                          <a:latin typeface="Arial" charset="0"/>
                          <a:cs typeface="Arial" charset="0"/>
                        </a:rPr>
                        <a:t>الإنقضاء</a:t>
                      </a:r>
                      <a:r>
                        <a:rPr kumimoji="0" lang="ar-SA"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11">
            <a:hlinkClick r:id="rId3" action="ppaction://hlinksldjump" highlightClick="1"/>
            <a:extLst>
              <a:ext uri="{FF2B5EF4-FFF2-40B4-BE49-F238E27FC236}">
                <a16:creationId xmlns:a16="http://schemas.microsoft.com/office/drawing/2014/main" id="{167FD05A-D046-40CB-8EB0-507178B3C932}"/>
              </a:ext>
            </a:extLst>
          </p:cNvPr>
          <p:cNvSpPr/>
          <p:nvPr/>
        </p:nvSpPr>
        <p:spPr bwMode="auto">
          <a:xfrm>
            <a:off x="10287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17">
            <a:hlinkClick r:id="rId4" action="ppaction://hlinksldjump" highlightClick="1"/>
            <a:extLst>
              <a:ext uri="{FF2B5EF4-FFF2-40B4-BE49-F238E27FC236}">
                <a16:creationId xmlns:a16="http://schemas.microsoft.com/office/drawing/2014/main" id="{F453CDC7-F1A7-430C-8EC1-5924BB812600}"/>
              </a:ext>
            </a:extLst>
          </p:cNvPr>
          <p:cNvSpPr>
            <a:spLocks noChangeArrowheads="1"/>
          </p:cNvSpPr>
          <p:nvPr/>
        </p:nvSpPr>
        <p:spPr bwMode="auto">
          <a:xfrm>
            <a:off x="6400800" y="4552950"/>
            <a:ext cx="2743200" cy="5905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فلنسبح مع الملائكة...</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Louons</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Dieu</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avec les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anges</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7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759208825"/>
      </p:ext>
    </p:extLst>
  </p:cSld>
  <p:clrMapOvr>
    <a:masterClrMapping/>
  </p:clrMapOvr>
  <p:transition/>
</p:sld>
</file>

<file path=ppt/slides/slide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65895" name="Group 135"/>
          <p:cNvGraphicFramePr>
            <a:graphicFrameLocks noGrp="1"/>
          </p:cNvGraphicFramePr>
          <p:nvPr>
            <p:ph sz="half" idx="1"/>
            <p:extLst>
              <p:ext uri="{D42A27DB-BD31-4B8C-83A1-F6EECF244321}">
                <p14:modId xmlns:p14="http://schemas.microsoft.com/office/powerpoint/2010/main" val="3386387161"/>
              </p:ext>
            </p:extLst>
          </p:nvPr>
        </p:nvGraphicFramePr>
        <p:xfrm>
          <a:off x="0" y="604532"/>
          <a:ext cx="9144000" cy="4372356"/>
        </p:xfrm>
        <a:graphic>
          <a:graphicData uri="http://schemas.openxmlformats.org/drawingml/2006/table">
            <a:tbl>
              <a:tblPr/>
              <a:tblGrid>
                <a:gridCol w="32004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415018">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2000" b="0" i="0" u="sng" strike="noStrike" kern="1200" cap="none" spc="0" normalizeH="0" baseline="0" noProof="0" dirty="0" err="1">
                          <a:ln>
                            <a:noFill/>
                          </a:ln>
                          <a:solidFill>
                            <a:srgbClr val="FF9900"/>
                          </a:solidFill>
                          <a:effectLst/>
                          <a:uLnTx/>
                          <a:uFillTx/>
                          <a:latin typeface="Coptic1" pitchFamily="2" charset="0"/>
                          <a:ea typeface="+mn-ea"/>
                          <a:cs typeface="Arial" pitchFamily="34" charset="0"/>
                        </a:rPr>
                        <a:t>Piou</a:t>
                      </a:r>
                      <a:r>
                        <a:rPr kumimoji="0" lang="en-US" sz="2000" b="0" i="0" u="sng" strike="noStrike" kern="1200" cap="none" spc="0" normalizeH="0" baseline="0" noProof="0" dirty="0">
                          <a:ln>
                            <a:noFill/>
                          </a:ln>
                          <a:solidFill>
                            <a:srgbClr val="FF9900"/>
                          </a:solidFill>
                          <a:effectLst/>
                          <a:uLnTx/>
                          <a:uFillTx/>
                          <a:latin typeface="Coptic1" pitchFamily="2" charset="0"/>
                          <a:ea typeface="+mn-ea"/>
                          <a:cs typeface="Arial" pitchFamily="34" charset="0"/>
                        </a:rPr>
                        <a:t>/b:</a:t>
                      </a: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Ten]ho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tentwbh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n~tekmeta~gayoc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pimairwmi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ariv~meui</a:t>
                      </a:r>
                      <a:r>
                        <a:rPr kumimoji="0" lang="en-US" sz="2400" b="0" i="0" u="none" strike="noStrike" cap="none" normalizeH="0" baseline="0" dirty="0">
                          <a:ln>
                            <a:noFill/>
                          </a:ln>
                          <a:solidFill>
                            <a:schemeClr val="tx1"/>
                          </a:solidFill>
                          <a:effectLst/>
                          <a:latin typeface="Coptic1" pitchFamily="2" charset="0"/>
                          <a:cs typeface="Arial" charset="0"/>
                        </a:rPr>
                        <a:t>~ p~[</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n~niyucia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nip~rocvora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niseph~mot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e~tau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erp~rocverin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Eoutaio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m~pekran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invoquons et nous supplions Ta bonté ô Ami du genre humain Souviens-Toi Seigneur, des dons, des offrandes et des actions de grâce de ceux qui les offrent </a:t>
                      </a:r>
                      <a:r>
                        <a:rPr lang="fr-FR" sz="2400" kern="1200" dirty="0">
                          <a:solidFill>
                            <a:schemeClr val="tx1"/>
                          </a:solidFill>
                          <a:effectLst/>
                          <a:latin typeface="+mn-lt"/>
                          <a:ea typeface="+mn-ea"/>
                          <a:cs typeface="+mn-cs"/>
                        </a:rPr>
                        <a:t>en honneur et gloire de ton saint Nom.</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نسأل ونطلب من صلاحك يا محب البشر أذكر </a:t>
                      </a:r>
                      <a:r>
                        <a:rPr kumimoji="0" lang="ar-SA" sz="3200" b="0" i="0" u="none" strike="noStrike" cap="none" normalizeH="0" baseline="0" dirty="0" err="1">
                          <a:ln>
                            <a:noFill/>
                          </a:ln>
                          <a:solidFill>
                            <a:schemeClr val="tx1"/>
                          </a:solidFill>
                          <a:effectLst/>
                          <a:latin typeface="Arial" charset="0"/>
                          <a:cs typeface="Arial" charset="0"/>
                        </a:rPr>
                        <a:t>يارب</a:t>
                      </a:r>
                      <a:r>
                        <a:rPr kumimoji="0" lang="ar-SA" sz="3200" b="0" i="0" u="none" strike="noStrike" cap="none" normalizeH="0" baseline="0" dirty="0">
                          <a:ln>
                            <a:noFill/>
                          </a:ln>
                          <a:solidFill>
                            <a:schemeClr val="tx1"/>
                          </a:solidFill>
                          <a:effectLst/>
                          <a:latin typeface="Arial" charset="0"/>
                          <a:cs typeface="Arial" charset="0"/>
                        </a:rPr>
                        <a:t> صعائد وقرابين وشكر الذين</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يقربون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كرامة ومجداً </a:t>
                      </a:r>
                      <a:r>
                        <a:rPr kumimoji="0" lang="ar-EG" sz="3200" b="0" i="0" u="none" strike="noStrike" cap="none" normalizeH="0" baseline="0" dirty="0" err="1">
                          <a:ln>
                            <a:noFill/>
                          </a:ln>
                          <a:solidFill>
                            <a:schemeClr val="tx1"/>
                          </a:solidFill>
                          <a:effectLst/>
                          <a:latin typeface="Arial" charset="0"/>
                          <a:cs typeface="Arial" charset="0"/>
                        </a:rPr>
                        <a:t>لإسمك</a:t>
                      </a:r>
                      <a:r>
                        <a:rPr kumimoji="0" lang="ar-EG" sz="3200" b="0" i="0" u="none" strike="noStrike" cap="none" normalizeH="0" baseline="0" dirty="0">
                          <a:ln>
                            <a:noFill/>
                          </a:ln>
                          <a:solidFill>
                            <a:schemeClr val="tx1"/>
                          </a:solidFill>
                          <a:effectLst/>
                          <a:latin typeface="Arial" charset="0"/>
                          <a:cs typeface="Arial" charset="0"/>
                        </a:rPr>
                        <a:t> القدوس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5" name="Tableau 4">
            <a:extLst>
              <a:ext uri="{FF2B5EF4-FFF2-40B4-BE49-F238E27FC236}">
                <a16:creationId xmlns:a16="http://schemas.microsoft.com/office/drawing/2014/main" id="{CE54D4F7-C331-468B-B004-64A3D2426545}"/>
              </a:ext>
            </a:extLst>
          </p:cNvPr>
          <p:cNvGraphicFramePr>
            <a:graphicFrameLocks noGrp="1"/>
          </p:cNvGraphicFramePr>
          <p:nvPr/>
        </p:nvGraphicFramePr>
        <p:xfrm>
          <a:off x="1524000" y="6623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00537099"/>
                    </a:ext>
                  </a:extLst>
                </a:gridCol>
              </a:tblGrid>
              <a:tr h="34265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Oraison</a:t>
                      </a:r>
                      <a:r>
                        <a:rPr kumimoji="0" lang="en-US" sz="1800" b="0" i="0" u="none" strike="noStrike" cap="none" normalizeH="0" baseline="0" dirty="0">
                          <a:ln>
                            <a:noFill/>
                          </a:ln>
                          <a:solidFill>
                            <a:schemeClr val="tx1"/>
                          </a:solidFill>
                          <a:effectLst/>
                          <a:latin typeface="Arial" charset="0"/>
                          <a:cs typeface="Arial" charset="0"/>
                        </a:rPr>
                        <a:t> des </a:t>
                      </a:r>
                      <a:r>
                        <a:rPr kumimoji="0" lang="en-US" sz="1800" b="0" i="0" u="none" strike="noStrike" cap="none" normalizeH="0" baseline="0" dirty="0" err="1">
                          <a:ln>
                            <a:noFill/>
                          </a:ln>
                          <a:solidFill>
                            <a:schemeClr val="tx1"/>
                          </a:solidFill>
                          <a:effectLst/>
                          <a:latin typeface="Arial" charset="0"/>
                          <a:cs typeface="Arial" charset="0"/>
                        </a:rPr>
                        <a:t>offrandes</a:t>
                      </a:r>
                      <a:r>
                        <a:rPr kumimoji="0" lang="en-US" sz="1800" b="0" i="0" u="none" strike="noStrike" cap="none" normalizeH="0" baseline="0" dirty="0">
                          <a:ln>
                            <a:noFill/>
                          </a:ln>
                          <a:solidFill>
                            <a:schemeClr val="tx1"/>
                          </a:solidFill>
                          <a:effectLst/>
                          <a:latin typeface="Arial" charset="0"/>
                          <a:cs typeface="Arial" charset="0"/>
                        </a:rPr>
                        <a:t> -</a:t>
                      </a:r>
                      <a:r>
                        <a:rPr kumimoji="0" lang="ar-SA" sz="1800" b="0" i="0" u="none" strike="noStrike" cap="none" normalizeH="0" baseline="0" dirty="0" err="1">
                          <a:ln>
                            <a:noFill/>
                          </a:ln>
                          <a:solidFill>
                            <a:schemeClr val="tx1"/>
                          </a:solidFill>
                          <a:effectLst/>
                          <a:latin typeface="Arial" charset="0"/>
                          <a:cs typeface="Arial" charset="0"/>
                        </a:rPr>
                        <a:t>أوشية</a:t>
                      </a:r>
                      <a:r>
                        <a:rPr kumimoji="0" lang="ar-SA" sz="1800" b="0" i="0" u="none" strike="noStrike" cap="none" normalizeH="0" baseline="0" dirty="0">
                          <a:ln>
                            <a:noFill/>
                          </a:ln>
                          <a:solidFill>
                            <a:schemeClr val="tx1"/>
                          </a:solidFill>
                          <a:effectLst/>
                          <a:latin typeface="Arial" charset="0"/>
                          <a:cs typeface="Arial" charset="0"/>
                        </a:rPr>
                        <a:t> القرابين </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3117647"/>
                  </a:ext>
                </a:extLst>
              </a:tr>
            </a:tbl>
          </a:graphicData>
        </a:graphic>
      </p:graphicFrame>
      <p:sp>
        <p:nvSpPr>
          <p:cNvPr id="9" name="Action Button: Custom 4">
            <a:hlinkClick r:id="rId3" action="ppaction://hlinksldjump" highlightClick="1"/>
            <a:extLst>
              <a:ext uri="{FF2B5EF4-FFF2-40B4-BE49-F238E27FC236}">
                <a16:creationId xmlns:a16="http://schemas.microsoft.com/office/drawing/2014/main" id="{DE1E0519-8102-4BAF-98CE-B1F6B48C2D37}"/>
              </a:ext>
            </a:extLst>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59383225"/>
      </p:ext>
    </p:extLst>
  </p:cSld>
  <p:clrMapOvr>
    <a:masterClrMapping/>
  </p:clrMapOvr>
  <p:transition/>
</p:sld>
</file>

<file path=ppt/slides/slide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69913" name="Group 57"/>
          <p:cNvGraphicFramePr>
            <a:graphicFrameLocks noGrp="1"/>
          </p:cNvGraphicFramePr>
          <p:nvPr>
            <p:ph sz="half" idx="1"/>
            <p:extLst>
              <p:ext uri="{D42A27DB-BD31-4B8C-83A1-F6EECF244321}">
                <p14:modId xmlns:p14="http://schemas.microsoft.com/office/powerpoint/2010/main" val="2799713470"/>
              </p:ext>
            </p:extLst>
          </p:nvPr>
        </p:nvGraphicFramePr>
        <p:xfrm>
          <a:off x="15240" y="0"/>
          <a:ext cx="9128760" cy="5224272"/>
        </p:xfrm>
        <a:graphic>
          <a:graphicData uri="http://schemas.openxmlformats.org/drawingml/2006/table">
            <a:tbl>
              <a:tblPr/>
              <a:tblGrid>
                <a:gridCol w="3185160">
                  <a:extLst>
                    <a:ext uri="{9D8B030D-6E8A-4147-A177-3AD203B41FA5}">
                      <a16:colId xmlns:a16="http://schemas.microsoft.com/office/drawing/2014/main" val="20000"/>
                    </a:ext>
                  </a:extLst>
                </a:gridCol>
                <a:gridCol w="3422650">
                  <a:extLst>
                    <a:ext uri="{9D8B030D-6E8A-4147-A177-3AD203B41FA5}">
                      <a16:colId xmlns:a16="http://schemas.microsoft.com/office/drawing/2014/main" val="20001"/>
                    </a:ext>
                  </a:extLst>
                </a:gridCol>
                <a:gridCol w="2520950">
                  <a:extLst>
                    <a:ext uri="{9D8B030D-6E8A-4147-A177-3AD203B41FA5}">
                      <a16:colId xmlns:a16="http://schemas.microsoft.com/office/drawing/2014/main" val="20002"/>
                    </a:ext>
                  </a:extLst>
                </a:gridCol>
              </a:tblGrid>
              <a:tr h="488746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mn-cs"/>
                        </a:rPr>
                        <a:t>PiDiakwn</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mn-cs"/>
                        </a:rPr>
                        <a:t>:</a:t>
                      </a: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e~jen</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e~tfi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m~v~rwous</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n~niyucia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nip~rocvora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nia~par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nineh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nic~yoinoufi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nic~kepacma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nijwm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n~ws</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nikumillion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piman~erswousi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sebiw</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Ieroucal</a:t>
                      </a:r>
                      <a:r>
                        <a:rPr kumimoji="0" lang="en-US" sz="2400" b="0" i="0" u="none" strike="noStrike" cap="none" normalizeH="0" baseline="0" dirty="0">
                          <a:ln>
                            <a:noFill/>
                          </a:ln>
                          <a:solidFill>
                            <a:schemeClr val="tx1"/>
                          </a:solidFill>
                          <a:effectLst/>
                          <a:latin typeface="Coptic1" pitchFamily="2" charset="0"/>
                          <a:cs typeface="Arial" charset="0"/>
                        </a:rPr>
                        <a:t>/m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t~ve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nennobi</a:t>
                      </a:r>
                      <a:r>
                        <a:rPr kumimoji="0" lang="en-US" sz="2400" b="0" i="0" u="none" strike="noStrike" cap="none" normalizeH="0" baseline="0" dirty="0">
                          <a:ln>
                            <a:noFill/>
                          </a:ln>
                          <a:solidFill>
                            <a:schemeClr val="tx1"/>
                          </a:solidFill>
                          <a:effectLst/>
                          <a:latin typeface="Coptic1" pitchFamily="2" charset="0"/>
                          <a:cs typeface="Arial" charset="0"/>
                        </a:rPr>
                        <a:t> nan </a:t>
                      </a:r>
                      <a:r>
                        <a:rPr kumimoji="0" lang="en-US" sz="2400" b="0" i="0" u="none" strike="noStrike" cap="none" normalizeH="0" baseline="0" dirty="0" err="1">
                          <a:ln>
                            <a:noFill/>
                          </a:ln>
                          <a:solidFill>
                            <a:schemeClr val="tx1"/>
                          </a:solidFill>
                          <a:effectLst/>
                          <a:latin typeface="Coptic1" pitchFamily="2" charset="0"/>
                          <a:cs typeface="Arial" charset="0"/>
                        </a:rPr>
                        <a:t>e~bol</a:t>
                      </a:r>
                      <a:endParaRPr kumimoji="0" lang="en-US" sz="2400" b="0" i="0" u="none" strike="noStrike" cap="none" normalizeH="0" baseline="0" dirty="0">
                        <a:ln>
                          <a:noFill/>
                        </a:ln>
                        <a:solidFill>
                          <a:schemeClr val="tx1"/>
                        </a:solidFill>
                        <a:effectLst/>
                        <a:latin typeface="Coptic1" pitchFamily="2"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algn="just"/>
                      <a:r>
                        <a:rPr lang="fr-FR" sz="2400" b="0" i="0" u="none" strike="noStrike" kern="1200" baseline="0" dirty="0">
                          <a:solidFill>
                            <a:schemeClr val="tx1"/>
                          </a:solidFill>
                          <a:latin typeface="+mn-lt"/>
                          <a:ea typeface="+mn-ea"/>
                          <a:cs typeface="+mn-cs"/>
                        </a:rPr>
                        <a:t>Implorez pour ceux qui s’occupent des offrandes et des oblations, des prémices, de l’huile, de l’encens, des linges, des livres saints et des vases sacrés de l’autel. Que le Christ notre Dieu les récompense dans la Jérusalem céleste et nous pardonne nos péchés.</a:t>
                      </a:r>
                      <a:endParaRPr kumimoji="0" lang="en-US" sz="2400" b="0" i="0" u="none" strike="noStrike" cap="none" normalizeH="0" baseline="0" dirty="0">
                        <a:ln>
                          <a:noFill/>
                        </a:ln>
                        <a:solidFill>
                          <a:schemeClr val="tx1"/>
                        </a:solidFill>
                        <a:effectLst/>
                        <a:latin typeface="+mn-lt"/>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اطلبوا عن</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المهتمين</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بالصعائد</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والقرابين</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والبكور</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والزيت</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والبخور</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والستور</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وكتب</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القراءة</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وأوانى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المذبح</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لكى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المسيح</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إلهنا</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يُكافئهم</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أورشليم</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السمائية</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ويَغفر</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لنا</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خطايانا</a:t>
                      </a:r>
                      <a:r>
                        <a:rPr kumimoji="0" lang="ar-EG"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180C3C88-7873-4A2C-A4FC-615D6E7FE018}"/>
              </a:ext>
            </a:extLst>
          </p:cNvPr>
          <p:cNvSpPr/>
          <p:nvPr/>
        </p:nvSpPr>
        <p:spPr bwMode="auto">
          <a:xfrm>
            <a:off x="649537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72213260"/>
      </p:ext>
    </p:extLst>
  </p:cSld>
  <p:clrMapOvr>
    <a:masterClrMapping/>
  </p:clrMapOvr>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00295" name="Group 39"/>
          <p:cNvGraphicFramePr>
            <a:graphicFrameLocks noGrp="1"/>
          </p:cNvGraphicFramePr>
          <p:nvPr>
            <p:extLst>
              <p:ext uri="{D42A27DB-BD31-4B8C-83A1-F6EECF244321}">
                <p14:modId xmlns:p14="http://schemas.microsoft.com/office/powerpoint/2010/main" val="2933239460"/>
              </p:ext>
            </p:extLst>
          </p:nvPr>
        </p:nvGraphicFramePr>
        <p:xfrm>
          <a:off x="0" y="114300"/>
          <a:ext cx="9144000" cy="4457700"/>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2047990">
                <a:tc>
                  <a:txBody>
                    <a:bodyPr/>
                    <a:lstStyle/>
                    <a:p>
                      <a:pPr algn="ctr"/>
                      <a:r>
                        <a:rPr lang="fr-FR" sz="2400" b="0" i="0" u="none" strike="noStrike" kern="1200" baseline="0" dirty="0">
                          <a:solidFill>
                            <a:schemeClr val="tx1"/>
                          </a:solidFill>
                          <a:latin typeface="+mn-lt"/>
                          <a:ea typeface="+mn-ea"/>
                          <a:cs typeface="+mn-cs"/>
                        </a:rPr>
                        <a:t>Chérubins et séraphins Trônes, seigneuries, puissances </a:t>
                      </a:r>
                    </a:p>
                    <a:p>
                      <a:pPr algn="ctr"/>
                      <a:r>
                        <a:rPr lang="fr-FR" sz="2400" b="0" i="0" u="none" strike="noStrike" kern="1200" baseline="0" dirty="0">
                          <a:solidFill>
                            <a:schemeClr val="tx1"/>
                          </a:solidFill>
                          <a:latin typeface="+mn-lt"/>
                          <a:ea typeface="+mn-ea"/>
                          <a:cs typeface="+mn-cs"/>
                        </a:rPr>
                        <a:t>Et les quatre êtres vivants </a:t>
                      </a:r>
                    </a:p>
                    <a:p>
                      <a:pPr algn="ctr"/>
                      <a:r>
                        <a:rPr lang="fr-FR" sz="2400" b="0" i="0" u="none" strike="noStrike" kern="1200" baseline="0" dirty="0">
                          <a:solidFill>
                            <a:schemeClr val="tx1"/>
                          </a:solidFill>
                          <a:latin typeface="+mn-lt"/>
                          <a:ea typeface="+mn-ea"/>
                          <a:cs typeface="+mn-cs"/>
                        </a:rPr>
                        <a:t>Qui portent le trône de Dieu</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الشاروبيم</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والسرافيم</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الكراسي</a:t>
                      </a:r>
                      <a:r>
                        <a:rPr kumimoji="0" lang="ar-EG" sz="2800" b="0" i="0" u="none" strike="noStrike" cap="none" normalizeH="0" baseline="0" dirty="0">
                          <a:ln>
                            <a:noFill/>
                          </a:ln>
                          <a:solidFill>
                            <a:schemeClr val="tx1"/>
                          </a:solidFill>
                          <a:effectLst/>
                          <a:latin typeface="Arial" charset="0"/>
                          <a:cs typeface="Arial" charset="0"/>
                        </a:rPr>
                        <a:t> و</a:t>
                      </a:r>
                      <a:r>
                        <a:rPr kumimoji="0" lang="ar-SA" sz="2800" b="0" i="0" u="none" strike="noStrike" cap="none" normalizeH="0" baseline="0" dirty="0" err="1">
                          <a:ln>
                            <a:noFill/>
                          </a:ln>
                          <a:solidFill>
                            <a:schemeClr val="tx1"/>
                          </a:solidFill>
                          <a:effectLst/>
                          <a:latin typeface="Arial" charset="0"/>
                          <a:cs typeface="Arial" charset="0"/>
                        </a:rPr>
                        <a:t>الربوبيات</a:t>
                      </a:r>
                      <a:r>
                        <a:rPr kumimoji="0" lang="ar-SA" sz="2800" b="0" i="0" u="none" strike="noStrike" cap="none" normalizeH="0" baseline="0" dirty="0">
                          <a:ln>
                            <a:noFill/>
                          </a:ln>
                          <a:solidFill>
                            <a:schemeClr val="tx1"/>
                          </a:solidFill>
                          <a:effectLst/>
                          <a:latin typeface="Arial" charset="0"/>
                          <a:cs typeface="Arial" charset="0"/>
                        </a:rPr>
                        <a:t> والقوات والأربعة</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a:t>
                      </a:r>
                      <a:r>
                        <a:rPr kumimoji="0" lang="ar-EG" sz="2800" b="0" i="0" u="none" strike="noStrike" cap="none" normalizeH="0" baseline="0" dirty="0">
                          <a:ln>
                            <a:noFill/>
                          </a:ln>
                          <a:solidFill>
                            <a:schemeClr val="tx1"/>
                          </a:solidFill>
                          <a:effectLst/>
                          <a:latin typeface="Arial" charset="0"/>
                          <a:cs typeface="Arial" charset="0"/>
                        </a:rPr>
                        <a:t>كائنات </a:t>
                      </a:r>
                      <a:r>
                        <a:rPr kumimoji="0" lang="ar-SA" sz="2800" b="0" i="0" u="none" strike="noStrike" cap="none" normalizeH="0" baseline="0" dirty="0">
                          <a:ln>
                            <a:noFill/>
                          </a:ln>
                          <a:solidFill>
                            <a:schemeClr val="tx1"/>
                          </a:solidFill>
                          <a:effectLst/>
                          <a:latin typeface="Arial" charset="0"/>
                          <a:cs typeface="Arial" charset="0"/>
                        </a:rPr>
                        <a:t>غير المتجسدين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الحاملون مركبة الله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9710">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Ni,eroubim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niceravim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niy~ronoc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nimet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nijom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pif~tou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n~zwon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n~a~cwmatoc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etfai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piharma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n~Yeoc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dessin&#10;&#10;Description générée automatiquement">
            <a:extLst>
              <a:ext uri="{FF2B5EF4-FFF2-40B4-BE49-F238E27FC236}">
                <a16:creationId xmlns:a16="http://schemas.microsoft.com/office/drawing/2014/main" id="{906E3655-A1F4-4264-AF7C-1E159F0BF50F}"/>
              </a:ext>
            </a:extLst>
          </p:cNvPr>
          <p:cNvPicPr>
            <a:picLocks noChangeAspect="1"/>
          </p:cNvPicPr>
          <p:nvPr/>
        </p:nvPicPr>
        <p:blipFill rotWithShape="1">
          <a:blip r:embed="rId4">
            <a:extLst>
              <a:ext uri="{28A0092B-C50C-407E-A947-70E740481C1C}">
                <a14:useLocalDpi xmlns:a14="http://schemas.microsoft.com/office/drawing/2010/main" val="0"/>
              </a:ext>
            </a:extLst>
          </a:blip>
          <a:srcRect l="2312" t="1074" r="2298" b="2518"/>
          <a:stretch/>
        </p:blipFill>
        <p:spPr>
          <a:xfrm>
            <a:off x="8082527" y="2847909"/>
            <a:ext cx="1061473" cy="2295591"/>
          </a:xfrm>
          <a:prstGeom prst="rect">
            <a:avLst/>
          </a:prstGeom>
        </p:spPr>
      </p:pic>
    </p:spTree>
    <p:extLst>
      <p:ext uri="{BB962C8B-B14F-4D97-AF65-F5344CB8AC3E}">
        <p14:creationId xmlns:p14="http://schemas.microsoft.com/office/powerpoint/2010/main" val="1926687184"/>
      </p:ext>
    </p:extLst>
  </p:cSld>
  <p:clrMapOvr>
    <a:masterClrMapping/>
  </p:clrMapOvr>
  <p:transition/>
</p:sld>
</file>

<file path=ppt/slides/slide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30358" name="Group 22"/>
          <p:cNvGraphicFramePr>
            <a:graphicFrameLocks noGrp="1"/>
          </p:cNvGraphicFramePr>
          <p:nvPr>
            <p:ph sz="half" idx="1"/>
            <p:extLst>
              <p:ext uri="{D42A27DB-BD31-4B8C-83A1-F6EECF244321}">
                <p14:modId xmlns:p14="http://schemas.microsoft.com/office/powerpoint/2010/main" val="2763469831"/>
              </p:ext>
            </p:extLst>
          </p:nvPr>
        </p:nvGraphicFramePr>
        <p:xfrm>
          <a:off x="0" y="0"/>
          <a:ext cx="9143999" cy="5164836"/>
        </p:xfrm>
        <a:graphic>
          <a:graphicData uri="http://schemas.openxmlformats.org/drawingml/2006/table">
            <a:tbl>
              <a:tblPr/>
              <a:tblGrid>
                <a:gridCol w="3083866">
                  <a:extLst>
                    <a:ext uri="{9D8B030D-6E8A-4147-A177-3AD203B41FA5}">
                      <a16:colId xmlns:a16="http://schemas.microsoft.com/office/drawing/2014/main" val="20000"/>
                    </a:ext>
                  </a:extLst>
                </a:gridCol>
                <a:gridCol w="3358497">
                  <a:extLst>
                    <a:ext uri="{9D8B030D-6E8A-4147-A177-3AD203B41FA5}">
                      <a16:colId xmlns:a16="http://schemas.microsoft.com/office/drawing/2014/main" val="20001"/>
                    </a:ext>
                  </a:extLst>
                </a:gridCol>
                <a:gridCol w="2701636">
                  <a:extLst>
                    <a:ext uri="{9D8B030D-6E8A-4147-A177-3AD203B41FA5}">
                      <a16:colId xmlns:a16="http://schemas.microsoft.com/office/drawing/2014/main" val="20002"/>
                    </a:ext>
                  </a:extLst>
                </a:gridCol>
              </a:tblGrid>
              <a:tr h="5143500">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Pilaoc</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Coptic1" pitchFamily="2" charset="0"/>
                          <a:cs typeface="Arial" charset="0"/>
                        </a:rPr>
                        <a:t>Kurie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ele</a:t>
                      </a:r>
                      <a:r>
                        <a:rPr kumimoji="0" lang="en-US" sz="20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2000" b="0" i="0" u="sng" strike="noStrike" kern="1200" cap="none" spc="0" normalizeH="0" baseline="0" noProof="0" dirty="0" err="1">
                          <a:ln>
                            <a:noFill/>
                          </a:ln>
                          <a:solidFill>
                            <a:srgbClr val="FF9900"/>
                          </a:solidFill>
                          <a:effectLst/>
                          <a:uLnTx/>
                          <a:uFillTx/>
                          <a:latin typeface="Coptic1" pitchFamily="2" charset="0"/>
                          <a:ea typeface="+mn-ea"/>
                          <a:cs typeface="Arial" pitchFamily="34" charset="0"/>
                        </a:rPr>
                        <a:t>Piou</a:t>
                      </a:r>
                      <a:r>
                        <a:rPr kumimoji="0" lang="en-US" sz="2000" b="0" i="0" u="sng" strike="noStrike" kern="1200" cap="none" spc="0" normalizeH="0" baseline="0" noProof="0" dirty="0">
                          <a:ln>
                            <a:noFill/>
                          </a:ln>
                          <a:solidFill>
                            <a:srgbClr val="FF9900"/>
                          </a:solidFill>
                          <a:effectLst/>
                          <a:uLnTx/>
                          <a:uFillTx/>
                          <a:latin typeface="Coptic1" pitchFamily="2" charset="0"/>
                          <a:ea typeface="+mn-ea"/>
                          <a:cs typeface="Arial" pitchFamily="34" charset="0"/>
                        </a:rPr>
                        <a:t>/b:</a:t>
                      </a: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Sopou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e~rok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e~jen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pekyuciact</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rion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n~ellogimon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t~ve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e~ouc~yoi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n~c~yoinoufi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e~qoun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e~tekmetnis</a:t>
                      </a:r>
                      <a:r>
                        <a:rPr kumimoji="0" lang="en-US" sz="2200" b="0" i="0" u="none" strike="noStrike" cap="none" normalizeH="0" baseline="0" dirty="0">
                          <a:ln>
                            <a:noFill/>
                          </a:ln>
                          <a:solidFill>
                            <a:schemeClr val="tx1"/>
                          </a:solidFill>
                          <a:effectLst/>
                          <a:latin typeface="Coptic1" pitchFamily="2" charset="0"/>
                          <a:cs typeface="Arial" charset="0"/>
                        </a:rPr>
                        <a:t>] et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niv</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oui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e~bolhiten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p~semsi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nekaggeloc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nekar</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aggeloc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r>
                        <a:rPr kumimoji="0" lang="en-US"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Reçois-les sur Ton saint Autel céleste en odeur de l’encens qui monte devant Ta grandeur dans les cieux par le ministère de Tes saints anges et archanges.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يا رب ارحم</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000" b="0" i="0" u="sng" strike="noStrike" cap="none" normalizeH="0" baseline="0" dirty="0">
                          <a:ln>
                            <a:noFill/>
                          </a:ln>
                          <a:solidFill>
                            <a:srgbClr val="FF9900"/>
                          </a:solidFill>
                          <a:effectLst/>
                          <a:latin typeface="Arial" charset="0"/>
                          <a:cs typeface="Arial" charset="0"/>
                        </a:rPr>
                        <a:t>الكاهن</a:t>
                      </a:r>
                      <a:r>
                        <a:rPr kumimoji="0" lang="fr-FR" sz="2000" b="0" i="0" u="sng" strike="noStrike" cap="none" normalizeH="0" baseline="0" dirty="0">
                          <a:ln>
                            <a:noFill/>
                          </a:ln>
                          <a:solidFill>
                            <a:srgbClr val="FF9900"/>
                          </a:solidFill>
                          <a:effectLst/>
                          <a:latin typeface="Arial" charset="0"/>
                          <a:cs typeface="Arial" charset="0"/>
                        </a:rPr>
                        <a:t>:</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اقبلها</a:t>
                      </a:r>
                      <a:r>
                        <a:rPr kumimoji="0" lang="en-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إليكَ</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على</a:t>
                      </a:r>
                      <a:r>
                        <a:rPr kumimoji="0" lang="ar-EG"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مذبَحِكَ</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المقدس</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الناطق</a:t>
                      </a:r>
                      <a:r>
                        <a:rPr kumimoji="0" lang="ar-EG"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السمائى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رائحة</a:t>
                      </a:r>
                      <a:r>
                        <a:rPr kumimoji="0" lang="ar-EG"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بخور</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تدخل</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إلى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عظمتك</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التى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السموات</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بواسطة</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خدمة</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ملائكتك</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ورؤساء</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ملائكتك</a:t>
                      </a:r>
                      <a:r>
                        <a:rPr kumimoji="0" lang="en-CA" sz="2800" b="0" i="0" u="none" strike="noStrike" cap="none" normalizeH="0" baseline="0" dirty="0">
                          <a:ln>
                            <a:noFill/>
                          </a:ln>
                          <a:solidFill>
                            <a:schemeClr val="tx1"/>
                          </a:solidFill>
                          <a:effectLst/>
                          <a:latin typeface="Arial" charset="0"/>
                          <a:cs typeface="Arial" charset="0"/>
                        </a:rPr>
                        <a:t> </a:t>
                      </a:r>
                      <a:r>
                        <a:rPr kumimoji="0" lang="ar-AE" sz="2700" b="0" i="0" u="none" strike="noStrike" cap="none" normalizeH="0" baseline="0" dirty="0">
                          <a:ln>
                            <a:noFill/>
                          </a:ln>
                          <a:solidFill>
                            <a:schemeClr val="tx1"/>
                          </a:solidFill>
                          <a:effectLst/>
                          <a:latin typeface="Arial" charset="0"/>
                          <a:cs typeface="Arial" charset="0"/>
                        </a:rPr>
                        <a:t>المُقدسين</a:t>
                      </a:r>
                      <a:r>
                        <a:rPr kumimoji="0" lang="en-CA" sz="27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96E36B2E-88A9-45A0-93EC-EC6A8FF23CF8}"/>
              </a:ext>
            </a:extLst>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15978677"/>
      </p:ext>
    </p:extLst>
  </p:cSld>
  <p:clrMapOvr>
    <a:masterClrMapping/>
  </p:clrMapOvr>
  <p:transition/>
</p:sld>
</file>

<file path=ppt/slides/slide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32434" name="Group 50"/>
          <p:cNvGraphicFramePr>
            <a:graphicFrameLocks noGrp="1"/>
          </p:cNvGraphicFramePr>
          <p:nvPr>
            <p:ph sz="half" idx="1"/>
            <p:extLst>
              <p:ext uri="{D42A27DB-BD31-4B8C-83A1-F6EECF244321}">
                <p14:modId xmlns:p14="http://schemas.microsoft.com/office/powerpoint/2010/main" val="1098286484"/>
              </p:ext>
            </p:extLst>
          </p:nvPr>
        </p:nvGraphicFramePr>
        <p:xfrm>
          <a:off x="0" y="0"/>
          <a:ext cx="9144000" cy="4907280"/>
        </p:xfrm>
        <a:graphic>
          <a:graphicData uri="http://schemas.openxmlformats.org/drawingml/2006/table">
            <a:tbl>
              <a:tblPr/>
              <a:tblGrid>
                <a:gridCol w="32004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4857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Mv~r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e~takswp</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n~nidwron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niy~m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Abel: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yucia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Abraam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tebi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],/ra. Pair/] on </a:t>
                      </a:r>
                      <a:r>
                        <a:rPr kumimoji="0" lang="en-US" sz="2400" b="0" i="0" u="none" strike="noStrike" cap="none" normalizeH="0" baseline="0" dirty="0" err="1">
                          <a:ln>
                            <a:noFill/>
                          </a:ln>
                          <a:solidFill>
                            <a:schemeClr val="tx1"/>
                          </a:solidFill>
                          <a:effectLst/>
                          <a:latin typeface="Coptic1" pitchFamily="2" charset="0"/>
                          <a:cs typeface="Arial" charset="0"/>
                        </a:rPr>
                        <a:t>nikeeu,arict</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neke~biaik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sopou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Na </a:t>
                      </a:r>
                      <a:r>
                        <a:rPr kumimoji="0" lang="en-US" sz="2400" b="0" i="0" u="none" strike="noStrike" cap="none" normalizeH="0" baseline="0" dirty="0" err="1">
                          <a:ln>
                            <a:noFill/>
                          </a:ln>
                          <a:solidFill>
                            <a:schemeClr val="tx1"/>
                          </a:solidFill>
                          <a:effectLst/>
                          <a:latin typeface="Coptic1" pitchFamily="2" charset="0"/>
                          <a:cs typeface="Arial" charset="0"/>
                        </a:rPr>
                        <a:t>pihouo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pikouji</a:t>
                      </a:r>
                      <a:r>
                        <a:rPr kumimoji="0" lang="en-US" sz="2400" b="0" i="0" u="none" strike="noStrike" cap="none" normalizeH="0" baseline="0" dirty="0">
                          <a:ln>
                            <a:noFill/>
                          </a:ln>
                          <a:solidFill>
                            <a:schemeClr val="tx1"/>
                          </a:solidFill>
                          <a:effectLst/>
                          <a:latin typeface="Coptic1" pitchFamily="2" charset="0"/>
                          <a:cs typeface="Arial" charset="0"/>
                        </a:rPr>
                        <a:t>: n/eth/p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eyouwnh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cs typeface="Arial" charset="0"/>
                        </a:rPr>
                        <a:t>Et comme Tu as accepté les offrandes d’Abel le juste, le sacrifice de notre père Abraham et les deux pièces de la veuve, </a:t>
                      </a:r>
                      <a:r>
                        <a:rPr lang="fr-FR" sz="2300" kern="1200" dirty="0">
                          <a:solidFill>
                            <a:schemeClr val="tx1"/>
                          </a:solidFill>
                          <a:effectLst/>
                          <a:latin typeface="+mn-lt"/>
                          <a:ea typeface="+mn-ea"/>
                          <a:cs typeface="+mn-cs"/>
                        </a:rPr>
                        <a:t>reçois aussi les offrandes d’action de grâce de Tes serviteurs, ceux qui sont dans l’abondance et ceux qui sont dans la peine, les cachées et les manifestées.</a:t>
                      </a:r>
                      <a:endParaRPr kumimoji="0" lang="en-US" sz="23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وكما قبلتَ إليكَ قرابين هابيل الصدّيق وذبيحة أبينا إبراهيم وفلسى الأرملة.  هكذا أيضاً نذور عبيدك اقبلها إليك. أصحاب الكثير وأصحاب القليل</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الخفيات والظاهرات </a:t>
                      </a:r>
                      <a:endParaRPr kumimoji="0" lang="ar-EG" sz="28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3870E1B-02A4-4A77-BFC1-5A56411C5A29}"/>
              </a:ext>
            </a:extLst>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80144407"/>
      </p:ext>
    </p:extLst>
  </p:cSld>
  <p:clrMapOvr>
    <a:masterClrMapping/>
  </p:clrMapOvr>
  <p:transition/>
</p:sld>
</file>

<file path=ppt/slides/slide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76802" name="Group 34"/>
          <p:cNvGraphicFramePr>
            <a:graphicFrameLocks noGrp="1"/>
          </p:cNvGraphicFramePr>
          <p:nvPr>
            <p:ph sz="half" idx="1"/>
            <p:extLst>
              <p:ext uri="{D42A27DB-BD31-4B8C-83A1-F6EECF244321}">
                <p14:modId xmlns:p14="http://schemas.microsoft.com/office/powerpoint/2010/main" val="2497138500"/>
              </p:ext>
            </p:extLst>
          </p:nvPr>
        </p:nvGraphicFramePr>
        <p:xfrm>
          <a:off x="0" y="0"/>
          <a:ext cx="9144000" cy="5154168"/>
        </p:xfrm>
        <a:graphic>
          <a:graphicData uri="http://schemas.openxmlformats.org/drawingml/2006/table">
            <a:tbl>
              <a:tblPr/>
              <a:tblGrid>
                <a:gridCol w="3194050">
                  <a:extLst>
                    <a:ext uri="{9D8B030D-6E8A-4147-A177-3AD203B41FA5}">
                      <a16:colId xmlns:a16="http://schemas.microsoft.com/office/drawing/2014/main" val="20000"/>
                    </a:ext>
                  </a:extLst>
                </a:gridCol>
                <a:gridCol w="3162300">
                  <a:extLst>
                    <a:ext uri="{9D8B030D-6E8A-4147-A177-3AD203B41FA5}">
                      <a16:colId xmlns:a16="http://schemas.microsoft.com/office/drawing/2014/main" val="20001"/>
                    </a:ext>
                  </a:extLst>
                </a:gridCol>
                <a:gridCol w="2787650">
                  <a:extLst>
                    <a:ext uri="{9D8B030D-6E8A-4147-A177-3AD203B41FA5}">
                      <a16:colId xmlns:a16="http://schemas.microsoft.com/office/drawing/2014/main" val="20002"/>
                    </a:ext>
                  </a:extLst>
                </a:gridCol>
              </a:tblGrid>
              <a:tr h="514349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50" b="0" i="0" u="none" strike="noStrike" cap="none" normalizeH="0" baseline="0" dirty="0">
                          <a:ln>
                            <a:noFill/>
                          </a:ln>
                          <a:solidFill>
                            <a:schemeClr val="tx1"/>
                          </a:solidFill>
                          <a:effectLst/>
                          <a:latin typeface="Coptic1" pitchFamily="2" charset="0"/>
                          <a:cs typeface="Arial" charset="0"/>
                        </a:rPr>
                        <a:t>N/</a:t>
                      </a:r>
                      <a:r>
                        <a:rPr kumimoji="0" lang="en-US" sz="2350" b="0" i="0" u="none" strike="noStrike" cap="none" normalizeH="0" baseline="0" dirty="0" err="1">
                          <a:ln>
                            <a:noFill/>
                          </a:ln>
                          <a:solidFill>
                            <a:schemeClr val="tx1"/>
                          </a:solidFill>
                          <a:effectLst/>
                          <a:latin typeface="Coptic1" pitchFamily="2" charset="0"/>
                          <a:cs typeface="Arial" charset="0"/>
                        </a:rPr>
                        <a:t>eyouws</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e~i~n~i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nak</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e~qoun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ouoh</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m~mon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n~twou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nem</a:t>
                      </a:r>
                      <a:r>
                        <a:rPr kumimoji="0" lang="en-US" sz="2350" b="0" i="0" u="none" strike="noStrike" cap="none" normalizeH="0" baseline="0" dirty="0">
                          <a:ln>
                            <a:noFill/>
                          </a:ln>
                          <a:solidFill>
                            <a:schemeClr val="tx1"/>
                          </a:solidFill>
                          <a:effectLst/>
                          <a:latin typeface="Coptic1" pitchFamily="2" charset="0"/>
                          <a:cs typeface="Arial" charset="0"/>
                        </a:rPr>
                        <a:t> n/</a:t>
                      </a:r>
                      <a:r>
                        <a:rPr kumimoji="0" lang="en-US" sz="2350" b="0" i="0" u="none" strike="noStrike" cap="none" normalizeH="0" baseline="0" dirty="0" err="1">
                          <a:ln>
                            <a:noFill/>
                          </a:ln>
                          <a:solidFill>
                            <a:schemeClr val="tx1"/>
                          </a:solidFill>
                          <a:effectLst/>
                          <a:latin typeface="Coptic1" pitchFamily="2" charset="0"/>
                          <a:cs typeface="Arial" charset="0"/>
                        </a:rPr>
                        <a:t>e~taui~ni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nak</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e~qoun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qen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paie~hoou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n~te</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v~oou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n~nai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dwron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nai</a:t>
                      </a:r>
                      <a:r>
                        <a:rPr kumimoji="0" lang="en-US" sz="235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50" b="0" i="0" u="none" strike="noStrike" cap="none" normalizeH="0" baseline="0" dirty="0">
                          <a:ln>
                            <a:noFill/>
                          </a:ln>
                          <a:solidFill>
                            <a:schemeClr val="tx1"/>
                          </a:solidFill>
                          <a:effectLst/>
                          <a:latin typeface="Coptic1" pitchFamily="2" charset="0"/>
                          <a:cs typeface="Arial" charset="0"/>
                        </a:rPr>
                        <a:t>Moi </a:t>
                      </a:r>
                      <a:r>
                        <a:rPr kumimoji="0" lang="en-US" sz="2350" b="0" i="0" u="none" strike="noStrike" cap="none" normalizeH="0" baseline="0" dirty="0" err="1">
                          <a:ln>
                            <a:noFill/>
                          </a:ln>
                          <a:solidFill>
                            <a:schemeClr val="tx1"/>
                          </a:solidFill>
                          <a:effectLst/>
                          <a:latin typeface="Coptic1" pitchFamily="2" charset="0"/>
                          <a:cs typeface="Arial" charset="0"/>
                        </a:rPr>
                        <a:t>nwou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n~niattako</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n~t~sebiw</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n~n</a:t>
                      </a:r>
                      <a:r>
                        <a:rPr kumimoji="0" lang="en-US" sz="2350" b="0" i="0" u="none" strike="noStrike" cap="none" normalizeH="0" baseline="0" dirty="0">
                          <a:ln>
                            <a:noFill/>
                          </a:ln>
                          <a:solidFill>
                            <a:schemeClr val="tx1"/>
                          </a:solidFill>
                          <a:effectLst/>
                          <a:latin typeface="Coptic1" pitchFamily="2" charset="0"/>
                          <a:cs typeface="Arial" charset="0"/>
                        </a:rPr>
                        <a:t>/</a:t>
                      </a:r>
                      <a:r>
                        <a:rPr kumimoji="0" lang="en-US" sz="2350" b="0" i="0" u="none" strike="noStrike" cap="none" normalizeH="0" baseline="0" dirty="0" err="1">
                          <a:ln>
                            <a:noFill/>
                          </a:ln>
                          <a:solidFill>
                            <a:schemeClr val="tx1"/>
                          </a:solidFill>
                          <a:effectLst/>
                          <a:latin typeface="Coptic1" pitchFamily="2" charset="0"/>
                          <a:cs typeface="Arial" charset="0"/>
                        </a:rPr>
                        <a:t>eynatako</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naniv</a:t>
                      </a:r>
                      <a:r>
                        <a:rPr kumimoji="0" lang="en-US" sz="2350" b="0" i="0" u="none" strike="noStrike" cap="none" normalizeH="0" baseline="0" dirty="0">
                          <a:ln>
                            <a:noFill/>
                          </a:ln>
                          <a:solidFill>
                            <a:schemeClr val="tx1"/>
                          </a:solidFill>
                          <a:effectLst/>
                          <a:latin typeface="Coptic1" pitchFamily="2" charset="0"/>
                          <a:cs typeface="Arial" charset="0"/>
                        </a:rPr>
                        <a:t>/</a:t>
                      </a:r>
                      <a:r>
                        <a:rPr kumimoji="0" lang="en-US" sz="2350" b="0" i="0" u="none" strike="noStrike" cap="none" normalizeH="0" baseline="0" dirty="0" err="1">
                          <a:ln>
                            <a:noFill/>
                          </a:ln>
                          <a:solidFill>
                            <a:schemeClr val="tx1"/>
                          </a:solidFill>
                          <a:effectLst/>
                          <a:latin typeface="Coptic1" pitchFamily="2" charset="0"/>
                          <a:cs typeface="Arial" charset="0"/>
                        </a:rPr>
                        <a:t>oui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n~t~sebiw</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n~na</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p~kahi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Nou</a:t>
                      </a:r>
                      <a:r>
                        <a:rPr kumimoji="0" lang="en-US" sz="2350" b="0" i="0" u="none" strike="noStrike" cap="none" normalizeH="0" baseline="0" dirty="0">
                          <a:ln>
                            <a:noFill/>
                          </a:ln>
                          <a:solidFill>
                            <a:schemeClr val="tx1"/>
                          </a:solidFill>
                          <a:effectLst/>
                          <a:latin typeface="Coptic1" pitchFamily="2" charset="0"/>
                          <a:cs typeface="Arial" charset="0"/>
                        </a:rPr>
                        <a:t>/~</a:t>
                      </a:r>
                      <a:r>
                        <a:rPr kumimoji="0" lang="en-US" sz="2350" b="0" i="0" u="none" strike="noStrike" cap="none" normalizeH="0" baseline="0" dirty="0" err="1">
                          <a:ln>
                            <a:noFill/>
                          </a:ln>
                          <a:solidFill>
                            <a:schemeClr val="tx1"/>
                          </a:solidFill>
                          <a:effectLst/>
                          <a:latin typeface="Coptic1" pitchFamily="2" charset="0"/>
                          <a:cs typeface="Arial" charset="0"/>
                        </a:rPr>
                        <a:t>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noutamion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mahou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e~bolqen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a~gayon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niben</a:t>
                      </a:r>
                      <a:r>
                        <a:rPr kumimoji="0" lang="en-US" sz="235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A ceux qui veulent offrir mais ne le peuvent pas, et à ceux qui T’ont offert ces offrandes aujourd’hui,</a:t>
                      </a:r>
                      <a:r>
                        <a:rPr lang="fr-FR" sz="2200" kern="1200" dirty="0">
                          <a:solidFill>
                            <a:schemeClr val="tx1"/>
                          </a:solidFill>
                          <a:effectLst/>
                          <a:latin typeface="+mn-lt"/>
                          <a:ea typeface="+mn-ea"/>
                          <a:cs typeface="+mn-cs"/>
                        </a:rPr>
                        <a:t> accorde-leur des biens incorruptibles au lieu des éphémères, des célestes au lieu des terrestres, des éternels au lieu des temporels. Leurs maisons et leurs greniers, remplis-les de tous les biens</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والذين يُريدون أن يقدّموا لكَ وليس لهم. والذين قدّموا لكَ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هذا اليَوم هذه القرابين،</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أعطهم الباقيات عِوض الفانيات. </a:t>
                      </a:r>
                      <a:r>
                        <a:rPr kumimoji="0" lang="ar-SA" sz="2800" b="0" i="0" u="none" strike="noStrike" cap="none" normalizeH="0" baseline="0" dirty="0" err="1">
                          <a:ln>
                            <a:noFill/>
                          </a:ln>
                          <a:solidFill>
                            <a:schemeClr val="tx1"/>
                          </a:solidFill>
                          <a:effectLst/>
                          <a:latin typeface="Arial" charset="0"/>
                          <a:cs typeface="Arial" charset="0"/>
                        </a:rPr>
                        <a:t>السمائيات</a:t>
                      </a:r>
                      <a:r>
                        <a:rPr kumimoji="0" lang="ar-SA" sz="2800" b="0" i="0" u="none" strike="noStrike" cap="none" normalizeH="0" baseline="0" dirty="0">
                          <a:ln>
                            <a:noFill/>
                          </a:ln>
                          <a:solidFill>
                            <a:schemeClr val="tx1"/>
                          </a:solidFill>
                          <a:effectLst/>
                          <a:latin typeface="Arial" charset="0"/>
                          <a:cs typeface="Arial" charset="0"/>
                        </a:rPr>
                        <a:t> عِوض الأرضيات.  الأبديات عِوض </a:t>
                      </a:r>
                      <a:r>
                        <a:rPr kumimoji="0" lang="ar-SA" sz="2800" b="0" i="0" u="none" strike="noStrike" cap="none" normalizeH="0" baseline="0" dirty="0" err="1">
                          <a:ln>
                            <a:noFill/>
                          </a:ln>
                          <a:solidFill>
                            <a:schemeClr val="tx1"/>
                          </a:solidFill>
                          <a:effectLst/>
                          <a:latin typeface="Arial" charset="0"/>
                          <a:cs typeface="Arial" charset="0"/>
                        </a:rPr>
                        <a:t>الزمنيات</a:t>
                      </a:r>
                      <a:r>
                        <a:rPr kumimoji="0" lang="ar-SA"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بيوتهم ومخازنهم املأها من كل الخيرات.</a:t>
                      </a:r>
                      <a:r>
                        <a:rPr kumimoji="0" lang="en-US"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D1DB032A-9048-432E-ACA2-92F0DE9133F8}"/>
              </a:ext>
            </a:extLst>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85575772"/>
      </p:ext>
    </p:extLst>
  </p:cSld>
  <p:clrMapOvr>
    <a:masterClrMapping/>
  </p:clrMapOvr>
  <p:transition/>
</p:sld>
</file>

<file path=ppt/slides/slide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36505" name="Group 25"/>
          <p:cNvGraphicFramePr>
            <a:graphicFrameLocks noGrp="1"/>
          </p:cNvGraphicFramePr>
          <p:nvPr>
            <p:ph sz="half" idx="1"/>
            <p:extLst>
              <p:ext uri="{D42A27DB-BD31-4B8C-83A1-F6EECF244321}">
                <p14:modId xmlns:p14="http://schemas.microsoft.com/office/powerpoint/2010/main" val="3449651204"/>
              </p:ext>
            </p:extLst>
          </p:nvPr>
        </p:nvGraphicFramePr>
        <p:xfrm>
          <a:off x="0" y="0"/>
          <a:ext cx="9144000" cy="5042916"/>
        </p:xfrm>
        <a:graphic>
          <a:graphicData uri="http://schemas.openxmlformats.org/drawingml/2006/table">
            <a:tbl>
              <a:tblPr/>
              <a:tblGrid>
                <a:gridCol w="3149600">
                  <a:extLst>
                    <a:ext uri="{9D8B030D-6E8A-4147-A177-3AD203B41FA5}">
                      <a16:colId xmlns:a16="http://schemas.microsoft.com/office/drawing/2014/main" val="20000"/>
                    </a:ext>
                  </a:extLst>
                </a:gridCol>
                <a:gridCol w="3289300">
                  <a:extLst>
                    <a:ext uri="{9D8B030D-6E8A-4147-A177-3AD203B41FA5}">
                      <a16:colId xmlns:a16="http://schemas.microsoft.com/office/drawing/2014/main" val="20001"/>
                    </a:ext>
                  </a:extLst>
                </a:gridCol>
                <a:gridCol w="2705100">
                  <a:extLst>
                    <a:ext uri="{9D8B030D-6E8A-4147-A177-3AD203B41FA5}">
                      <a16:colId xmlns:a16="http://schemas.microsoft.com/office/drawing/2014/main" val="20002"/>
                    </a:ext>
                  </a:extLst>
                </a:gridCol>
              </a:tblGrid>
              <a:tr h="47942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Matakto</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e~rwou</a:t>
                      </a:r>
                      <a:r>
                        <a:rPr kumimoji="0" lang="en-US" sz="2300" b="0" i="0" u="none" strike="noStrike" cap="none" normalizeH="0" baseline="0" dirty="0">
                          <a:ln>
                            <a:noFill/>
                          </a:ln>
                          <a:solidFill>
                            <a:schemeClr val="tx1"/>
                          </a:solidFill>
                          <a:effectLst/>
                          <a:latin typeface="Coptic1" pitchFamily="2" charset="0"/>
                          <a:cs typeface="Arial" charset="0"/>
                        </a:rPr>
                        <a:t> P[</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n~t~jom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neka~ggeloc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nekar</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aggeloc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eyouab</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Mv~r</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e~tauerv~meui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m~pekran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eyouab</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hijen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pikahi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a~ripoumeui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hwou</a:t>
                      </a:r>
                      <a:r>
                        <a:rPr kumimoji="0" lang="en-US" sz="2300" b="0" i="0" u="none" strike="noStrike" cap="none" normalizeH="0" baseline="0" dirty="0">
                          <a:ln>
                            <a:noFill/>
                          </a:ln>
                          <a:solidFill>
                            <a:schemeClr val="tx1"/>
                          </a:solidFill>
                          <a:effectLst/>
                          <a:latin typeface="Coptic1" pitchFamily="2" charset="0"/>
                          <a:cs typeface="Arial" charset="0"/>
                        </a:rPr>
                        <a:t> P[</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Arial"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tekmetouro</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ouoh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qen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paikee~wn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vai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m~per,au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n~cwk</a:t>
                      </a:r>
                      <a:r>
                        <a:rPr kumimoji="0" lang="en-US" sz="2300" b="0" i="0" u="none" strike="noStrike" cap="none" normalizeH="0" baseline="0" dirty="0">
                          <a:ln>
                            <a:noFill/>
                          </a:ln>
                          <a:solidFill>
                            <a:schemeClr val="tx1"/>
                          </a:solidFill>
                          <a:effectLst/>
                          <a:latin typeface="Arial" charset="0"/>
                          <a:cs typeface="Arial" charset="0"/>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Pilaoc</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Kurie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e~le</a:t>
                      </a:r>
                      <a:r>
                        <a:rPr kumimoji="0" lang="en-US" sz="2300" b="0" i="0" u="none" strike="noStrike" cap="none" normalizeH="0" baseline="0" dirty="0">
                          <a:ln>
                            <a:noFill/>
                          </a:ln>
                          <a:solidFill>
                            <a:schemeClr val="tx1"/>
                          </a:solidFill>
                          <a:effectLst/>
                          <a:latin typeface="Coptic1" pitchFamily="2" charset="0"/>
                          <a:cs typeface="Arial" charset="0"/>
                        </a:rPr>
                        <a:t>/~con</a:t>
                      </a:r>
                      <a:r>
                        <a:rPr kumimoji="0" lang="en-US" sz="23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préserve-les, Seigneur, par la force de Tes anges et de Tes archanges purs. Comme ils ont invoqué Ton saint Nom sur terre, souviens-Toi aussi, Seigneur, d’eux dans Ton Royaume et dans cette vie ne les éloigne pas de Toi.</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r>
                        <a:rPr kumimoji="0" lang="en-US"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650" b="0" i="0" u="none" strike="noStrike" cap="none" normalizeH="0" baseline="0" dirty="0">
                          <a:ln>
                            <a:noFill/>
                          </a:ln>
                          <a:solidFill>
                            <a:schemeClr val="tx1"/>
                          </a:solidFill>
                          <a:effectLst/>
                          <a:latin typeface="Arial" charset="0"/>
                          <a:cs typeface="Arial" charset="0"/>
                        </a:rPr>
                        <a:t>أحطهم يا رب بقوة ملائكتك ورؤساء ملائكتك الأطهار. وكما ذكروا أسمك القدوس على الأرض أذكرهم هم أيضاً يا ربُ</a:t>
                      </a:r>
                      <a:r>
                        <a:rPr kumimoji="0" lang="fr-FR" sz="2650" b="0" i="0" u="none" strike="noStrike" cap="none" normalizeH="0" baseline="0" dirty="0">
                          <a:ln>
                            <a:noFill/>
                          </a:ln>
                          <a:solidFill>
                            <a:schemeClr val="tx1"/>
                          </a:solidFill>
                          <a:effectLst/>
                          <a:latin typeface="Arial" charset="0"/>
                          <a:cs typeface="Arial" charset="0"/>
                        </a:rPr>
                        <a:t> </a:t>
                      </a:r>
                      <a:r>
                        <a:rPr kumimoji="0" lang="ar-SA" sz="2650" b="0" i="0" u="none" strike="noStrike" cap="none" normalizeH="0" baseline="0" dirty="0" err="1">
                          <a:ln>
                            <a:noFill/>
                          </a:ln>
                          <a:solidFill>
                            <a:schemeClr val="tx1"/>
                          </a:solidFill>
                          <a:effectLst/>
                          <a:latin typeface="Arial" charset="0"/>
                          <a:cs typeface="Arial" charset="0"/>
                        </a:rPr>
                        <a:t>فى</a:t>
                      </a:r>
                      <a:r>
                        <a:rPr kumimoji="0" lang="ar-SA" sz="2650" b="0" i="0" u="none" strike="noStrike" cap="none" normalizeH="0" baseline="0" dirty="0">
                          <a:ln>
                            <a:noFill/>
                          </a:ln>
                          <a:solidFill>
                            <a:schemeClr val="tx1"/>
                          </a:solidFill>
                          <a:effectLst/>
                          <a:latin typeface="Arial" charset="0"/>
                          <a:cs typeface="Arial" charset="0"/>
                        </a:rPr>
                        <a:t> مَلكوتك.  وفى هذا الدهر لا تتركهم عنكَ.</a:t>
                      </a:r>
                      <a:endParaRPr kumimoji="0" lang="fr-FR" sz="265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650" b="0" i="0" u="none" strike="noStrike" cap="none" normalizeH="0" baseline="0" dirty="0">
                          <a:ln>
                            <a:noFill/>
                          </a:ln>
                          <a:solidFill>
                            <a:schemeClr val="tx1"/>
                          </a:solidFill>
                          <a:effectLst/>
                          <a:latin typeface="Arial" charset="0"/>
                          <a:cs typeface="Arial" charset="0"/>
                        </a:rPr>
                        <a:t>يا رب ارحم</a:t>
                      </a:r>
                      <a:endParaRPr kumimoji="0" lang="ar-EG" sz="265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605CA0C5-F2D5-463A-A194-C31E97570018}"/>
              </a:ext>
            </a:extLst>
          </p:cNvPr>
          <p:cNvSpPr/>
          <p:nvPr/>
        </p:nvSpPr>
        <p:spPr bwMode="auto">
          <a:xfrm>
            <a:off x="57594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17">
            <a:hlinkClick r:id="rId4" action="ppaction://hlinksldjump" highlightClick="1"/>
            <a:extLst>
              <a:ext uri="{FF2B5EF4-FFF2-40B4-BE49-F238E27FC236}">
                <a16:creationId xmlns:a16="http://schemas.microsoft.com/office/drawing/2014/main" id="{C62762AF-67D1-422F-9904-954DE485686A}"/>
              </a:ext>
            </a:extLst>
          </p:cNvPr>
          <p:cNvSpPr>
            <a:spLocks noChangeArrowheads="1"/>
          </p:cNvSpPr>
          <p:nvPr/>
        </p:nvSpPr>
        <p:spPr bwMode="auto">
          <a:xfrm>
            <a:off x="6400800" y="4552950"/>
            <a:ext cx="2743200" cy="5905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فلنسبح مع الملائكة...</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Louons</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Dieu</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avec les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anges</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7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872435931"/>
      </p:ext>
    </p:extLst>
  </p:cSld>
  <p:clrMapOvr>
    <a:masterClrMapping/>
  </p:clrMapOvr>
  <p:transition/>
</p:sld>
</file>

<file path=ppt/slides/slide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2197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87115185"/>
      </p:ext>
    </p:extLst>
  </p:cSld>
  <p:clrMapOvr>
    <a:masterClrMapping/>
  </p:clrMapOvr>
  <p:transition/>
</p:sld>
</file>

<file path=ppt/slides/slide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63">
            <a:hlinkClick r:id="rId3" action="ppaction://hlinksldjump"/>
            <a:extLst>
              <a:ext uri="{FF2B5EF4-FFF2-40B4-BE49-F238E27FC236}">
                <a16:creationId xmlns:a16="http://schemas.microsoft.com/office/drawing/2014/main" id="{15AD1912-9DF0-4D7E-AC87-39D1A58A0475}"/>
              </a:ext>
            </a:extLst>
          </p:cNvPr>
          <p:cNvSpPr txBox="1">
            <a:spLocks noChangeArrowheads="1"/>
          </p:cNvSpPr>
          <p:nvPr/>
        </p:nvSpPr>
        <p:spPr bwMode="auto">
          <a:xfrm>
            <a:off x="250025" y="655458"/>
            <a:ext cx="1816100"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Nayrouz</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sym typeface="Wingdings" pitchFamily="2" charset="2"/>
              </a:rPr>
              <a:t>16Tout</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النيروز –١٦توت</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Text Box 65">
            <a:hlinkClick r:id="rId4" action="ppaction://hlinksldjump"/>
            <a:extLst>
              <a:ext uri="{FF2B5EF4-FFF2-40B4-BE49-F238E27FC236}">
                <a16:creationId xmlns:a16="http://schemas.microsoft.com/office/drawing/2014/main" id="{AC22FC37-4783-47D9-93F7-C825FA6E6B0F}"/>
              </a:ext>
            </a:extLst>
          </p:cNvPr>
          <p:cNvSpPr txBox="1">
            <a:spLocks noChangeArrowheads="1"/>
          </p:cNvSpPr>
          <p:nvPr/>
        </p:nvSpPr>
        <p:spPr bwMode="auto">
          <a:xfrm>
            <a:off x="4507398" y="642352"/>
            <a:ext cx="1729619"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Paramoun</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برمون 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Text Box 66">
            <a:hlinkClick r:id="rId5" action="ppaction://hlinksldjump"/>
            <a:extLst>
              <a:ext uri="{FF2B5EF4-FFF2-40B4-BE49-F238E27FC236}">
                <a16:creationId xmlns:a16="http://schemas.microsoft.com/office/drawing/2014/main" id="{884560F7-069C-48A8-83C6-D2B8D6574389}"/>
              </a:ext>
            </a:extLst>
          </p:cNvPr>
          <p:cNvSpPr txBox="1">
            <a:spLocks noChangeArrowheads="1"/>
          </p:cNvSpPr>
          <p:nvPr/>
        </p:nvSpPr>
        <p:spPr bwMode="auto">
          <a:xfrm>
            <a:off x="6467930" y="642355"/>
            <a:ext cx="864810"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Text Box 67">
            <a:hlinkClick r:id="rId6" action="ppaction://hlinksldjump"/>
            <a:extLst>
              <a:ext uri="{FF2B5EF4-FFF2-40B4-BE49-F238E27FC236}">
                <a16:creationId xmlns:a16="http://schemas.microsoft.com/office/drawing/2014/main" id="{BFF9D9E2-88B0-451C-9508-E171E25DF214}"/>
              </a:ext>
            </a:extLst>
          </p:cNvPr>
          <p:cNvSpPr txBox="1">
            <a:spLocks noChangeArrowheads="1"/>
          </p:cNvSpPr>
          <p:nvPr/>
        </p:nvSpPr>
        <p:spPr bwMode="auto">
          <a:xfrm>
            <a:off x="7563653" y="642355"/>
            <a:ext cx="1383695"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Circoncision</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Text Box 68">
            <a:hlinkClick r:id="rId7" action="ppaction://hlinksldjump"/>
            <a:extLst>
              <a:ext uri="{FF2B5EF4-FFF2-40B4-BE49-F238E27FC236}">
                <a16:creationId xmlns:a16="http://schemas.microsoft.com/office/drawing/2014/main" id="{D1866A91-5BD6-4063-91DB-57E6957F3224}"/>
              </a:ext>
            </a:extLst>
          </p:cNvPr>
          <p:cNvSpPr txBox="1">
            <a:spLocks noChangeArrowheads="1"/>
          </p:cNvSpPr>
          <p:nvPr/>
        </p:nvSpPr>
        <p:spPr bwMode="auto">
          <a:xfrm>
            <a:off x="382645" y="1404753"/>
            <a:ext cx="2164833"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Paramoun</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l’Epiphanie</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برمون الغطاس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Text Box 69">
            <a:hlinkClick r:id="rId8" action="ppaction://hlinksldjump"/>
            <a:extLst>
              <a:ext uri="{FF2B5EF4-FFF2-40B4-BE49-F238E27FC236}">
                <a16:creationId xmlns:a16="http://schemas.microsoft.com/office/drawing/2014/main" id="{4F277997-8A14-41D8-8FE3-AA1B8644E934}"/>
              </a:ext>
            </a:extLst>
          </p:cNvPr>
          <p:cNvSpPr txBox="1">
            <a:spLocks noChangeArrowheads="1"/>
          </p:cNvSpPr>
          <p:nvPr/>
        </p:nvSpPr>
        <p:spPr bwMode="auto">
          <a:xfrm>
            <a:off x="2821652" y="1403963"/>
            <a:ext cx="1124252" cy="522000"/>
          </a:xfrm>
          <a:prstGeom prst="rect">
            <a:avLst/>
          </a:prstGeom>
          <a:solidFill>
            <a:srgbClr val="800000"/>
          </a:solidFill>
          <a:ln w="57150" cmpd="thickThin">
            <a:solidFill>
              <a:schemeClr val="tx1"/>
            </a:solidFill>
            <a:miter lim="800000"/>
            <a:headEnd/>
            <a:tailEnd/>
          </a:ln>
        </p:spPr>
        <p:txBody>
          <a:bodyPr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Epiphanie</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Text Box 70">
            <a:hlinkClick r:id="rId9" action="ppaction://hlinksldjump"/>
            <a:extLst>
              <a:ext uri="{FF2B5EF4-FFF2-40B4-BE49-F238E27FC236}">
                <a16:creationId xmlns:a16="http://schemas.microsoft.com/office/drawing/2014/main" id="{326963DC-EE1A-4E73-AFDF-1CF71059A749}"/>
              </a:ext>
            </a:extLst>
          </p:cNvPr>
          <p:cNvSpPr txBox="1">
            <a:spLocks noChangeArrowheads="1"/>
          </p:cNvSpPr>
          <p:nvPr/>
        </p:nvSpPr>
        <p:spPr bwMode="auto">
          <a:xfrm>
            <a:off x="4152315" y="1409005"/>
            <a:ext cx="1643138"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Text Box 71">
            <a:hlinkClick r:id="rId10" action="ppaction://hlinksldjump"/>
            <a:extLst>
              <a:ext uri="{FF2B5EF4-FFF2-40B4-BE49-F238E27FC236}">
                <a16:creationId xmlns:a16="http://schemas.microsoft.com/office/drawing/2014/main" id="{79708902-1237-49F2-9EB0-6B2126471F8E}"/>
              </a:ext>
            </a:extLst>
          </p:cNvPr>
          <p:cNvSpPr txBox="1">
            <a:spLocks noChangeArrowheads="1"/>
          </p:cNvSpPr>
          <p:nvPr/>
        </p:nvSpPr>
        <p:spPr bwMode="auto">
          <a:xfrm>
            <a:off x="5963856" y="1406471"/>
            <a:ext cx="2507948"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Presentation 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Text Box 72">
            <a:hlinkClick r:id="rId11" action="ppaction://hlinksldjump"/>
            <a:extLst>
              <a:ext uri="{FF2B5EF4-FFF2-40B4-BE49-F238E27FC236}">
                <a16:creationId xmlns:a16="http://schemas.microsoft.com/office/drawing/2014/main" id="{1511125F-63CB-4FD1-921F-ECE4FF57EAC3}"/>
              </a:ext>
            </a:extLst>
          </p:cNvPr>
          <p:cNvSpPr txBox="1">
            <a:spLocks noChangeArrowheads="1"/>
          </p:cNvSpPr>
          <p:nvPr/>
        </p:nvSpPr>
        <p:spPr bwMode="auto">
          <a:xfrm>
            <a:off x="1510769" y="2242039"/>
            <a:ext cx="2105770"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Grand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 Sam-Di</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الصوم الكبير – أحاد و سبوت</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4" name="Text Box 73">
            <a:hlinkClick r:id="rId12" action="ppaction://hlinksldjump"/>
            <a:extLst>
              <a:ext uri="{FF2B5EF4-FFF2-40B4-BE49-F238E27FC236}">
                <a16:creationId xmlns:a16="http://schemas.microsoft.com/office/drawing/2014/main" id="{F44B4A6D-447C-4CA6-8024-4CB0035133BB}"/>
              </a:ext>
            </a:extLst>
          </p:cNvPr>
          <p:cNvSpPr txBox="1">
            <a:spLocks noChangeArrowheads="1"/>
          </p:cNvSpPr>
          <p:nvPr/>
        </p:nvSpPr>
        <p:spPr bwMode="auto">
          <a:xfrm>
            <a:off x="6136404" y="2235114"/>
            <a:ext cx="1292825"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Annonciation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البشارة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5" name="Text Box 74">
            <a:hlinkClick r:id="rId13" action="ppaction://hlinksldjump"/>
            <a:extLst>
              <a:ext uri="{FF2B5EF4-FFF2-40B4-BE49-F238E27FC236}">
                <a16:creationId xmlns:a16="http://schemas.microsoft.com/office/drawing/2014/main" id="{841CB186-EBA6-4156-B786-E6B1DD8A73C0}"/>
              </a:ext>
            </a:extLst>
          </p:cNvPr>
          <p:cNvSpPr txBox="1">
            <a:spLocks noChangeArrowheads="1"/>
          </p:cNvSpPr>
          <p:nvPr/>
        </p:nvSpPr>
        <p:spPr bwMode="auto">
          <a:xfrm>
            <a:off x="45707" y="3096001"/>
            <a:ext cx="2105771"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 name="Text Box 75">
            <a:hlinkClick r:id="rId14" action="ppaction://hlinksldjump"/>
            <a:extLst>
              <a:ext uri="{FF2B5EF4-FFF2-40B4-BE49-F238E27FC236}">
                <a16:creationId xmlns:a16="http://schemas.microsoft.com/office/drawing/2014/main" id="{7B300A80-D39A-44CF-8E43-611BF2AD5409}"/>
              </a:ext>
            </a:extLst>
          </p:cNvPr>
          <p:cNvSpPr txBox="1">
            <a:spLocks noChangeArrowheads="1"/>
          </p:cNvSpPr>
          <p:nvPr/>
        </p:nvSpPr>
        <p:spPr bwMode="auto">
          <a:xfrm>
            <a:off x="4359634" y="3096001"/>
            <a:ext cx="1465483"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7" name="Text Box 76">
            <a:hlinkClick r:id="rId15" action="ppaction://hlinksldjump"/>
            <a:extLst>
              <a:ext uri="{FF2B5EF4-FFF2-40B4-BE49-F238E27FC236}">
                <a16:creationId xmlns:a16="http://schemas.microsoft.com/office/drawing/2014/main" id="{799B8DCF-B8F7-480E-BFD6-F2FF4D7015E1}"/>
              </a:ext>
            </a:extLst>
          </p:cNvPr>
          <p:cNvSpPr txBox="1">
            <a:spLocks noChangeArrowheads="1"/>
          </p:cNvSpPr>
          <p:nvPr/>
        </p:nvSpPr>
        <p:spPr bwMode="auto">
          <a:xfrm>
            <a:off x="5963856" y="3099042"/>
            <a:ext cx="1530215"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8" name="Text Box 77">
            <a:hlinkClick r:id="rId16" action="ppaction://hlinksldjump"/>
            <a:extLst>
              <a:ext uri="{FF2B5EF4-FFF2-40B4-BE49-F238E27FC236}">
                <a16:creationId xmlns:a16="http://schemas.microsoft.com/office/drawing/2014/main" id="{C96BE20B-2BD2-4CCA-8D77-51E628863E04}"/>
              </a:ext>
            </a:extLst>
          </p:cNvPr>
          <p:cNvSpPr txBox="1">
            <a:spLocks noChangeArrowheads="1"/>
          </p:cNvSpPr>
          <p:nvPr/>
        </p:nvSpPr>
        <p:spPr bwMode="auto">
          <a:xfrm>
            <a:off x="7632810" y="3096001"/>
            <a:ext cx="1465483"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9" name="Text Box 78">
            <a:hlinkClick r:id="rId17" action="ppaction://hlinksldjump"/>
            <a:extLst>
              <a:ext uri="{FF2B5EF4-FFF2-40B4-BE49-F238E27FC236}">
                <a16:creationId xmlns:a16="http://schemas.microsoft.com/office/drawing/2014/main" id="{933DE1E2-3CC1-41D2-86E3-9514F0C7A9C3}"/>
              </a:ext>
            </a:extLst>
          </p:cNvPr>
          <p:cNvSpPr txBox="1">
            <a:spLocks noChangeArrowheads="1"/>
          </p:cNvSpPr>
          <p:nvPr/>
        </p:nvSpPr>
        <p:spPr bwMode="auto">
          <a:xfrm>
            <a:off x="924939" y="3937573"/>
            <a:ext cx="2680910"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Entrée du Christ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Egypte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مصر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 name="Text Box 79">
            <a:hlinkClick r:id="rId18" action="ppaction://hlinksldjump"/>
            <a:extLst>
              <a:ext uri="{FF2B5EF4-FFF2-40B4-BE49-F238E27FC236}">
                <a16:creationId xmlns:a16="http://schemas.microsoft.com/office/drawing/2014/main" id="{6B064527-E02E-474D-8156-52CC6C5FF98E}"/>
              </a:ext>
            </a:extLst>
          </p:cNvPr>
          <p:cNvSpPr txBox="1">
            <a:spLocks noChangeArrowheads="1"/>
          </p:cNvSpPr>
          <p:nvPr/>
        </p:nvSpPr>
        <p:spPr bwMode="auto">
          <a:xfrm>
            <a:off x="4071617" y="3933950"/>
            <a:ext cx="1816100"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التجلى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Text Box 80">
            <a:hlinkClick r:id="rId19" action="ppaction://hlinksldjump"/>
            <a:extLst>
              <a:ext uri="{FF2B5EF4-FFF2-40B4-BE49-F238E27FC236}">
                <a16:creationId xmlns:a16="http://schemas.microsoft.com/office/drawing/2014/main" id="{78A0758C-DB25-449A-90F7-568C22188E88}"/>
              </a:ext>
            </a:extLst>
          </p:cNvPr>
          <p:cNvSpPr txBox="1">
            <a:spLocks noChangeArrowheads="1"/>
          </p:cNvSpPr>
          <p:nvPr/>
        </p:nvSpPr>
        <p:spPr bwMode="auto">
          <a:xfrm>
            <a:off x="3761231" y="2242039"/>
            <a:ext cx="2232290"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Grand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–Semaine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الصوم الكبير – أيام</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Text Box 81">
            <a:hlinkClick r:id="rId20" action="ppaction://hlinksldjump"/>
            <a:extLst>
              <a:ext uri="{FF2B5EF4-FFF2-40B4-BE49-F238E27FC236}">
                <a16:creationId xmlns:a16="http://schemas.microsoft.com/office/drawing/2014/main" id="{6B640D79-F35E-4FF4-94DD-EB673C98501B}"/>
              </a:ext>
            </a:extLst>
          </p:cNvPr>
          <p:cNvSpPr txBox="1">
            <a:spLocks noChangeArrowheads="1"/>
          </p:cNvSpPr>
          <p:nvPr/>
        </p:nvSpPr>
        <p:spPr bwMode="auto">
          <a:xfrm>
            <a:off x="2265394" y="655457"/>
            <a:ext cx="864810" cy="522000"/>
          </a:xfrm>
          <a:prstGeom prst="rect">
            <a:avLst/>
          </a:prstGeom>
          <a:solidFill>
            <a:srgbClr val="800000"/>
          </a:solidFill>
          <a:ln w="57150" cmpd="thickThin">
            <a:solidFill>
              <a:schemeClr val="tx1"/>
            </a:solidFill>
            <a:miter lim="800000"/>
            <a:headEnd/>
            <a:tailEnd/>
          </a:ln>
        </p:spPr>
        <p:txBody>
          <a:bodyPr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Croix</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SA" sz="13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24" name="Group 40">
            <a:extLst>
              <a:ext uri="{FF2B5EF4-FFF2-40B4-BE49-F238E27FC236}">
                <a16:creationId xmlns:a16="http://schemas.microsoft.com/office/drawing/2014/main" id="{56AC38D5-82A2-49D5-8165-0C2FEDC8D318}"/>
              </a:ext>
            </a:extLst>
          </p:cNvPr>
          <p:cNvGraphicFramePr>
            <a:graphicFrameLocks noGrp="1"/>
          </p:cNvGraphicFramePr>
          <p:nvPr>
            <p:extLst>
              <p:ext uri="{D42A27DB-BD31-4B8C-83A1-F6EECF244321}">
                <p14:modId xmlns:p14="http://schemas.microsoft.com/office/powerpoint/2010/main" val="3374468975"/>
              </p:ext>
            </p:extLst>
          </p:nvPr>
        </p:nvGraphicFramePr>
        <p:xfrm>
          <a:off x="1615438" y="121826"/>
          <a:ext cx="5562600" cy="312420"/>
        </p:xfrm>
        <a:graphic>
          <a:graphicData uri="http://schemas.openxmlformats.org/drawingml/2006/table">
            <a:tbl>
              <a:tblPr/>
              <a:tblGrid>
                <a:gridCol w="5562600">
                  <a:extLst>
                    <a:ext uri="{9D8B030D-6E8A-4147-A177-3AD203B41FA5}">
                      <a16:colId xmlns:a16="http://schemas.microsoft.com/office/drawing/2014/main" val="20000"/>
                    </a:ext>
                  </a:extLst>
                </a:gridCol>
              </a:tblGrid>
              <a:tr h="24567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1600" b="0" i="0" u="none" strike="noStrike" cap="none" normalizeH="0" baseline="0" dirty="0">
                          <a:ln>
                            <a:noFill/>
                          </a:ln>
                          <a:solidFill>
                            <a:schemeClr val="tx1"/>
                          </a:solidFill>
                          <a:effectLst/>
                          <a:latin typeface="Arial" charset="0"/>
                          <a:cs typeface="Arial" charset="0"/>
                        </a:rPr>
                        <a:t>Menu - Doxologies pour les fêtes – </a:t>
                      </a:r>
                      <a:r>
                        <a:rPr lang="ar-EG" sz="1600" dirty="0" err="1">
                          <a:latin typeface="Arial" charset="0"/>
                          <a:cs typeface="Arial" charset="0"/>
                        </a:rPr>
                        <a:t>الذكصولوجيات</a:t>
                      </a:r>
                      <a:endParaRPr kumimoji="0" lang="en-CA" sz="16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5" name="Action Button: Custom 3">
            <a:hlinkClick r:id="rId21" action="ppaction://hlinksldjump" highlightClick="1"/>
            <a:extLst>
              <a:ext uri="{FF2B5EF4-FFF2-40B4-BE49-F238E27FC236}">
                <a16:creationId xmlns:a16="http://schemas.microsoft.com/office/drawing/2014/main" id="{BB74CA1B-A936-4B12-A52D-67AA6B3C5F1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6" name="Action Button: Custom 3">
            <a:hlinkClick r:id="rId22" action="ppaction://hlinksldjump" highlightClick="1"/>
            <a:extLst>
              <a:ext uri="{FF2B5EF4-FFF2-40B4-BE49-F238E27FC236}">
                <a16:creationId xmlns:a16="http://schemas.microsoft.com/office/drawing/2014/main" id="{B6964CD9-6FAB-4334-B147-43911C4F6A91}"/>
              </a:ext>
            </a:extLst>
          </p:cNvPr>
          <p:cNvSpPr/>
          <p:nvPr/>
        </p:nvSpPr>
        <p:spPr bwMode="auto">
          <a:xfrm>
            <a:off x="4354087" y="4972050"/>
            <a:ext cx="627396"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lang="en-CA" sz="1100" b="1" dirty="0">
                <a:solidFill>
                  <a:srgbClr val="C00000"/>
                </a:solidFill>
                <a:latin typeface="Arial" charset="0"/>
                <a:cs typeface="Arial" charset="0"/>
              </a:rPr>
              <a:t>Retour</a:t>
            </a:r>
            <a:endParaRPr kumimoji="0" lang="en-CA" sz="1100" b="1" i="0" u="none" strike="noStrike" kern="1200" cap="none" spc="0" normalizeH="0" baseline="0" noProof="0" dirty="0">
              <a:ln>
                <a:noFill/>
              </a:ln>
              <a:solidFill>
                <a:srgbClr val="C00000"/>
              </a:solidFill>
              <a:effectLst/>
              <a:uLnTx/>
              <a:uFillTx/>
              <a:latin typeface="Arial" charset="0"/>
              <a:ea typeface="+mn-ea"/>
              <a:cs typeface="Arial" charset="0"/>
            </a:endParaRPr>
          </a:p>
        </p:txBody>
      </p:sp>
      <p:sp>
        <p:nvSpPr>
          <p:cNvPr id="27" name="Text Box 73">
            <a:hlinkClick r:id="rId23" action="ppaction://hlinksldjump"/>
            <a:extLst>
              <a:ext uri="{FF2B5EF4-FFF2-40B4-BE49-F238E27FC236}">
                <a16:creationId xmlns:a16="http://schemas.microsoft.com/office/drawing/2014/main" id="{04D1635A-1B2D-438B-BBFD-763535DA35E9}"/>
              </a:ext>
            </a:extLst>
          </p:cNvPr>
          <p:cNvSpPr txBox="1">
            <a:spLocks noChangeArrowheads="1"/>
          </p:cNvSpPr>
          <p:nvPr/>
        </p:nvSpPr>
        <p:spPr bwMode="auto">
          <a:xfrm>
            <a:off x="45707" y="2238542"/>
            <a:ext cx="1331099"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Je</a:t>
            </a:r>
            <a:r>
              <a:rPr lang="fr-FR" sz="1300" dirty="0">
                <a:solidFill>
                  <a:srgbClr val="FFFFFF"/>
                </a:solidFill>
                <a:latin typeface="Arial" charset="0"/>
                <a:cs typeface="Arial" charset="0"/>
              </a:rPr>
              <a:t>û</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ne de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Ninive</a:t>
            </a:r>
            <a:endParaRPr kumimoji="0" lang="ar-EG" sz="13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ar-EG" sz="1300" dirty="0">
                <a:solidFill>
                  <a:srgbClr val="FFFFFF"/>
                </a:solidFill>
                <a:latin typeface="Arial" charset="0"/>
                <a:cs typeface="Arial" charset="0"/>
              </a:rPr>
              <a:t>صيام يونان</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8" name="Text Box 73">
            <a:hlinkClick r:id="rId24" action="ppaction://hlinksldjump"/>
            <a:extLst>
              <a:ext uri="{FF2B5EF4-FFF2-40B4-BE49-F238E27FC236}">
                <a16:creationId xmlns:a16="http://schemas.microsoft.com/office/drawing/2014/main" id="{02F8EF92-D9F6-45FC-B1D3-D801693B9810}"/>
              </a:ext>
            </a:extLst>
          </p:cNvPr>
          <p:cNvSpPr txBox="1">
            <a:spLocks noChangeArrowheads="1"/>
          </p:cNvSpPr>
          <p:nvPr/>
        </p:nvSpPr>
        <p:spPr bwMode="auto">
          <a:xfrm>
            <a:off x="7563653" y="2233608"/>
            <a:ext cx="1515883"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Samedi de Lazare</a:t>
            </a:r>
          </a:p>
          <a:p>
            <a:pPr lvl="0" algn="ctr" defTabSz="914400" fontAlgn="base">
              <a:lnSpc>
                <a:spcPct val="90000"/>
              </a:lnSpc>
              <a:spcBef>
                <a:spcPct val="0"/>
              </a:spcBef>
              <a:spcAft>
                <a:spcPct val="0"/>
              </a:spcAft>
              <a:defRPr/>
            </a:pPr>
            <a:r>
              <a:rPr lang="ar-EG" sz="1600" dirty="0">
                <a:solidFill>
                  <a:srgbClr val="FFFFFF"/>
                </a:solidFill>
                <a:latin typeface="Arial" charset="0"/>
                <a:cs typeface="Arial" charset="0"/>
              </a:rPr>
              <a:t>سبت لعازر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Text Box 75">
            <a:hlinkClick r:id="rId25" action="ppaction://hlinksldjump"/>
            <a:extLst>
              <a:ext uri="{FF2B5EF4-FFF2-40B4-BE49-F238E27FC236}">
                <a16:creationId xmlns:a16="http://schemas.microsoft.com/office/drawing/2014/main" id="{8CD8F2AD-D0C8-4477-BCF6-D2EC91807A15}"/>
              </a:ext>
            </a:extLst>
          </p:cNvPr>
          <p:cNvSpPr txBox="1">
            <a:spLocks noChangeArrowheads="1"/>
          </p:cNvSpPr>
          <p:nvPr/>
        </p:nvSpPr>
        <p:spPr bwMode="auto">
          <a:xfrm>
            <a:off x="2290217" y="3099497"/>
            <a:ext cx="1958371"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algn="ctr">
              <a:lnSpc>
                <a:spcPct val="90000"/>
              </a:lnSpc>
              <a:spcBef>
                <a:spcPct val="0"/>
              </a:spcBef>
            </a:pPr>
            <a:r>
              <a:rPr lang="en-CA" sz="1300" dirty="0"/>
              <a:t>Dimanche de Thomas</a:t>
            </a:r>
          </a:p>
          <a:p>
            <a:pPr algn="ctr">
              <a:lnSpc>
                <a:spcPct val="90000"/>
              </a:lnSpc>
              <a:spcBef>
                <a:spcPct val="0"/>
              </a:spcBef>
            </a:pPr>
            <a:r>
              <a:rPr lang="ar-EG" sz="1300" dirty="0"/>
              <a:t>احد توما</a:t>
            </a:r>
            <a:endParaRPr lang="en-CA" sz="1300" dirty="0"/>
          </a:p>
        </p:txBody>
      </p:sp>
      <p:sp>
        <p:nvSpPr>
          <p:cNvPr id="30" name="Text Box 81">
            <a:hlinkClick r:id="rId26" action="ppaction://hlinksldjump"/>
            <a:extLst>
              <a:ext uri="{FF2B5EF4-FFF2-40B4-BE49-F238E27FC236}">
                <a16:creationId xmlns:a16="http://schemas.microsoft.com/office/drawing/2014/main" id="{48DFAB0A-55BC-4175-80BD-8511B55FE398}"/>
              </a:ext>
            </a:extLst>
          </p:cNvPr>
          <p:cNvSpPr txBox="1">
            <a:spLocks noChangeArrowheads="1"/>
          </p:cNvSpPr>
          <p:nvPr/>
        </p:nvSpPr>
        <p:spPr bwMode="auto">
          <a:xfrm>
            <a:off x="3383778" y="642352"/>
            <a:ext cx="864810" cy="522000"/>
          </a:xfrm>
          <a:prstGeom prst="rect">
            <a:avLst/>
          </a:prstGeom>
          <a:solidFill>
            <a:srgbClr val="800000"/>
          </a:solidFill>
          <a:ln w="57150" cmpd="thickThin">
            <a:solidFill>
              <a:schemeClr val="tx1"/>
            </a:solidFill>
            <a:miter lim="800000"/>
            <a:headEnd/>
            <a:tailEnd/>
          </a:ln>
        </p:spPr>
        <p:txBody>
          <a:bodyPr lIns="18000" tIns="18000" rIns="18000" bIns="18000" anchor="ctr" anchorCtr="1">
            <a:noAutofit/>
          </a:bodyPr>
          <a:lstStyle/>
          <a:p>
            <a:pPr lvl="0" algn="ctr" defTabSz="914400" fontAlgn="base">
              <a:lnSpc>
                <a:spcPct val="90000"/>
              </a:lnSpc>
              <a:spcBef>
                <a:spcPct val="0"/>
              </a:spcBef>
              <a:spcAft>
                <a:spcPct val="0"/>
              </a:spcAft>
              <a:defRPr/>
            </a:pPr>
            <a:r>
              <a:rPr lang="en-CA" sz="1300" dirty="0" err="1">
                <a:solidFill>
                  <a:srgbClr val="FFFFFF"/>
                </a:solidFill>
                <a:latin typeface="Arial" charset="0"/>
                <a:cs typeface="Arial" charset="0"/>
              </a:rPr>
              <a:t>Kiahk</a:t>
            </a:r>
            <a:endParaRPr lang="en-CA" sz="1300" dirty="0">
              <a:solidFill>
                <a:srgbClr val="FFFFFF"/>
              </a:solidFill>
              <a:latin typeface="Arial" charset="0"/>
              <a:cs typeface="Arial" charset="0"/>
            </a:endParaRPr>
          </a:p>
          <a:p>
            <a:pPr lvl="0" algn="ctr" defTabSz="914400" fontAlgn="base">
              <a:lnSpc>
                <a:spcPct val="90000"/>
              </a:lnSpc>
              <a:spcBef>
                <a:spcPct val="0"/>
              </a:spcBef>
              <a:spcAft>
                <a:spcPct val="0"/>
              </a:spcAft>
              <a:defRPr/>
            </a:pPr>
            <a:r>
              <a:rPr lang="ar-EG" sz="1300" dirty="0">
                <a:solidFill>
                  <a:srgbClr val="FFFFFF"/>
                </a:solidFill>
                <a:latin typeface="Arial" charset="0"/>
                <a:cs typeface="Arial" charset="0"/>
              </a:rPr>
              <a:t>كيهك</a:t>
            </a:r>
            <a:endParaRPr lang="fr-FR" sz="1300" dirty="0">
              <a:solidFill>
                <a:srgbClr val="FFFFFF"/>
              </a:solidFill>
              <a:latin typeface="Arial" charset="0"/>
              <a:cs typeface="Arial" charset="0"/>
            </a:endParaRPr>
          </a:p>
        </p:txBody>
      </p:sp>
      <p:sp>
        <p:nvSpPr>
          <p:cNvPr id="31" name="AutoShape 24">
            <a:hlinkClick r:id="rId27" action="ppaction://hlinksldjump" highlightClick="1"/>
            <a:extLst>
              <a:ext uri="{FF2B5EF4-FFF2-40B4-BE49-F238E27FC236}">
                <a16:creationId xmlns:a16="http://schemas.microsoft.com/office/drawing/2014/main" id="{DC477748-8C3B-4B9E-B11E-407A3ABB7905}"/>
              </a:ext>
            </a:extLst>
          </p:cNvPr>
          <p:cNvSpPr>
            <a:spLocks noChangeArrowheads="1"/>
          </p:cNvSpPr>
          <p:nvPr/>
        </p:nvSpPr>
        <p:spPr bwMode="auto">
          <a:xfrm>
            <a:off x="5791200" y="4642594"/>
            <a:ext cx="3352800" cy="500906"/>
          </a:xfrm>
          <a:prstGeom prst="actionButtonBlank">
            <a:avLst/>
          </a:prstGeom>
          <a:solidFill>
            <a:srgbClr val="FF6600"/>
          </a:solidFill>
          <a:ln w="1905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Doxologies des saints</a:t>
            </a: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 القديسين</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 name="Text Box 79">
            <a:hlinkClick r:id="rId28" action="ppaction://hlinksldjump"/>
            <a:extLst>
              <a:ext uri="{FF2B5EF4-FFF2-40B4-BE49-F238E27FC236}">
                <a16:creationId xmlns:a16="http://schemas.microsoft.com/office/drawing/2014/main" id="{F29F9649-ED76-46B9-9A2E-A0A586DF45CA}"/>
              </a:ext>
            </a:extLst>
          </p:cNvPr>
          <p:cNvSpPr txBox="1">
            <a:spLocks noChangeArrowheads="1"/>
          </p:cNvSpPr>
          <p:nvPr/>
        </p:nvSpPr>
        <p:spPr bwMode="auto">
          <a:xfrm>
            <a:off x="6353485" y="3926179"/>
            <a:ext cx="1816100"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29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Mois</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Coptes</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046489480"/>
      </p:ext>
    </p:extLst>
  </p:cSld>
  <p:clrMapOvr>
    <a:masterClrMapping/>
  </p:clrMapOvr>
  <p:transition/>
</p:sld>
</file>

<file path=ppt/slides/slide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87675" name="Group 59"/>
          <p:cNvGraphicFramePr>
            <a:graphicFrameLocks noGrp="1"/>
          </p:cNvGraphicFramePr>
          <p:nvPr>
            <p:extLst>
              <p:ext uri="{D42A27DB-BD31-4B8C-83A1-F6EECF244321}">
                <p14:modId xmlns:p14="http://schemas.microsoft.com/office/powerpoint/2010/main" val="1436796668"/>
              </p:ext>
            </p:extLst>
          </p:nvPr>
        </p:nvGraphicFramePr>
        <p:xfrm>
          <a:off x="0" y="922289"/>
          <a:ext cx="9137650" cy="4068557"/>
        </p:xfrm>
        <a:graphic>
          <a:graphicData uri="http://schemas.openxmlformats.org/drawingml/2006/table">
            <a:tbl>
              <a:tblPr/>
              <a:tblGrid>
                <a:gridCol w="4800600">
                  <a:extLst>
                    <a:ext uri="{9D8B030D-6E8A-4147-A177-3AD203B41FA5}">
                      <a16:colId xmlns:a16="http://schemas.microsoft.com/office/drawing/2014/main" val="20000"/>
                    </a:ext>
                  </a:extLst>
                </a:gridCol>
                <a:gridCol w="4337050">
                  <a:extLst>
                    <a:ext uri="{9D8B030D-6E8A-4147-A177-3AD203B41FA5}">
                      <a16:colId xmlns:a16="http://schemas.microsoft.com/office/drawing/2014/main" val="20001"/>
                    </a:ext>
                  </a:extLst>
                </a:gridCol>
              </a:tblGrid>
              <a:tr h="1585961">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ea typeface="SimSun" pitchFamily="2" charset="-122"/>
                          <a:cs typeface="Arial" charset="0"/>
                        </a:rPr>
                        <a:t>Chantez à Dieu un chant nouveau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ea typeface="SimSun" pitchFamily="2" charset="-122"/>
                          <a:cs typeface="Arial" charset="0"/>
                        </a:rPr>
                        <a:t>Ô peuples qui aimez le Christ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ea typeface="SimSun" pitchFamily="2" charset="-122"/>
                          <a:cs typeface="Arial" charset="0"/>
                        </a:rPr>
                        <a:t>Il nous a donné Son Salut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ea typeface="SimSun" pitchFamily="2" charset="-122"/>
                          <a:cs typeface="Arial" charset="0"/>
                        </a:rPr>
                        <a:t>Comme Bon Ami du genre humain</a:t>
                      </a:r>
                      <a:endParaRPr kumimoji="0" lang="en-US" sz="2400" b="0" i="0" u="none" strike="noStrike" cap="none" normalizeH="0" baseline="0" dirty="0">
                        <a:ln>
                          <a:noFill/>
                        </a:ln>
                        <a:solidFill>
                          <a:schemeClr val="tx1"/>
                        </a:solidFill>
                        <a:effectLst/>
                        <a:latin typeface="Arial" charset="0"/>
                        <a:ea typeface="SimSun" pitchFamily="2" charset="-122"/>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Coptic1" pitchFamily="2" charset="0"/>
                          <a:cs typeface="Arial" charset="0"/>
                        </a:rPr>
                        <a:t>سبحوا الرب تسبيحا جديدا.</a:t>
                      </a:r>
                      <a:endParaRPr kumimoji="0" lang="en-CA" sz="2400" b="0" i="0" u="none" strike="noStrike" cap="none" normalizeH="0" baseline="0" dirty="0">
                        <a:ln>
                          <a:noFill/>
                        </a:ln>
                        <a:solidFill>
                          <a:schemeClr val="tx1"/>
                        </a:solidFill>
                        <a:effectLst/>
                        <a:latin typeface="Coptic1" pitchFamily="2" charset="0"/>
                        <a:cs typeface="Arial" charset="0"/>
                      </a:endParaRPr>
                    </a:p>
                    <a:p>
                      <a:pPr marL="0" marR="0" lvl="0" indent="0" algn="ctr" defTabSz="914400" rtl="1" eaLnBrk="1" fontAlgn="base" latinLnBrk="0" hangingPunct="1">
                        <a:lnSpc>
                          <a:spcPct val="95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Coptic1" pitchFamily="2" charset="0"/>
                          <a:cs typeface="Arial" charset="0"/>
                        </a:rPr>
                        <a:t>أيها الشعوب محبو المسيح الهنا. </a:t>
                      </a:r>
                      <a:endParaRPr kumimoji="0" lang="fr-FR" sz="2400" b="0" i="0" u="none" strike="noStrike" cap="none" normalizeH="0" baseline="0" dirty="0">
                        <a:ln>
                          <a:noFill/>
                        </a:ln>
                        <a:solidFill>
                          <a:schemeClr val="tx1"/>
                        </a:solidFill>
                        <a:effectLst/>
                        <a:latin typeface="Coptic1" pitchFamily="2" charset="0"/>
                        <a:cs typeface="Arial" charset="0"/>
                      </a:endParaRPr>
                    </a:p>
                    <a:p>
                      <a:pPr marL="0" marR="0" lvl="0" indent="0" algn="ctr" defTabSz="914400" rtl="1" eaLnBrk="1" fontAlgn="base" latinLnBrk="0" hangingPunct="1">
                        <a:lnSpc>
                          <a:spcPct val="95000"/>
                        </a:lnSpc>
                        <a:spcBef>
                          <a:spcPts val="0"/>
                        </a:spcBef>
                        <a:spcAft>
                          <a:spcPct val="0"/>
                        </a:spcAft>
                        <a:buClrTx/>
                        <a:buSzTx/>
                        <a:buFontTx/>
                        <a:buNone/>
                        <a:tabLst/>
                      </a:pPr>
                      <a:r>
                        <a:rPr kumimoji="0" lang="ar-EG" sz="2400" b="0" i="0" u="none" strike="noStrike" cap="none" normalizeH="0" baseline="0" dirty="0" err="1">
                          <a:ln>
                            <a:noFill/>
                          </a:ln>
                          <a:solidFill>
                            <a:schemeClr val="tx1"/>
                          </a:solidFill>
                          <a:effectLst/>
                          <a:latin typeface="Coptic1" pitchFamily="2" charset="0"/>
                          <a:cs typeface="Arial" charset="0"/>
                        </a:rPr>
                        <a:t>لانه</a:t>
                      </a:r>
                      <a:r>
                        <a:rPr kumimoji="0" lang="ar-EG" sz="2400" b="0" i="0" u="none" strike="noStrike" cap="none" normalizeH="0" baseline="0" dirty="0">
                          <a:ln>
                            <a:noFill/>
                          </a:ln>
                          <a:solidFill>
                            <a:schemeClr val="tx1"/>
                          </a:solidFill>
                          <a:effectLst/>
                          <a:latin typeface="Coptic1" pitchFamily="2" charset="0"/>
                          <a:cs typeface="Arial" charset="0"/>
                        </a:rPr>
                        <a:t> قد تعهدنا بخلاصه</a:t>
                      </a:r>
                      <a:endParaRPr kumimoji="0" lang="en-CA" sz="2400" b="0" i="0" u="none" strike="noStrike" cap="none" normalizeH="0" baseline="0" dirty="0">
                        <a:ln>
                          <a:noFill/>
                        </a:ln>
                        <a:solidFill>
                          <a:schemeClr val="tx1"/>
                        </a:solidFill>
                        <a:effectLst/>
                        <a:latin typeface="Coptic1" pitchFamily="2" charset="0"/>
                        <a:cs typeface="Arial" charset="0"/>
                      </a:endParaRPr>
                    </a:p>
                    <a:p>
                      <a:pPr marL="0" marR="0" lvl="0" indent="0" algn="ctr" defTabSz="914400" rtl="1" eaLnBrk="1" fontAlgn="base" latinLnBrk="0" hangingPunct="1">
                        <a:lnSpc>
                          <a:spcPct val="95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Coptic1" pitchFamily="2" charset="0"/>
                          <a:cs typeface="Arial" charset="0"/>
                        </a:rPr>
                        <a:t>كصالح </a:t>
                      </a:r>
                      <a:r>
                        <a:rPr kumimoji="0" lang="ar-EG" sz="2400" b="0" i="0" u="none" strike="noStrike" cap="none" normalizeH="0" baseline="0" dirty="0" err="1">
                          <a:ln>
                            <a:noFill/>
                          </a:ln>
                          <a:solidFill>
                            <a:schemeClr val="tx1"/>
                          </a:solidFill>
                          <a:effectLst/>
                          <a:latin typeface="Coptic1" pitchFamily="2" charset="0"/>
                          <a:cs typeface="Arial" charset="0"/>
                        </a:rPr>
                        <a:t>و</a:t>
                      </a:r>
                      <a:r>
                        <a:rPr kumimoji="0" lang="ar-EG" sz="2400" b="0" i="0" u="none" strike="noStrike" cap="none" normalizeH="0" baseline="0" dirty="0">
                          <a:ln>
                            <a:noFill/>
                          </a:ln>
                          <a:solidFill>
                            <a:schemeClr val="tx1"/>
                          </a:solidFill>
                          <a:effectLst/>
                          <a:latin typeface="Coptic1" pitchFamily="2" charset="0"/>
                          <a:cs typeface="Arial" charset="0"/>
                        </a:rPr>
                        <a:t> محب البشر.</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8594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H</a:t>
                      </a:r>
                      <a:r>
                        <a:rPr kumimoji="0" lang="en-US" sz="3600" b="0" i="0" u="none" strike="noStrike" cap="none" normalizeH="0" baseline="0" dirty="0" err="1">
                          <a:ln>
                            <a:noFill/>
                          </a:ln>
                          <a:solidFill>
                            <a:srgbClr val="FFFF00"/>
                          </a:solidFill>
                          <a:effectLst/>
                          <a:latin typeface="Coptic1" pitchFamily="2" charset="0"/>
                          <a:cs typeface="Arial" charset="0"/>
                        </a:rPr>
                        <a:t>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m~beri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nilaoc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pennou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afjempensini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pefoujai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1887650" name="Group 34"/>
          <p:cNvGraphicFramePr>
            <a:graphicFrameLocks noGrp="1"/>
          </p:cNvGraphicFramePr>
          <p:nvPr/>
        </p:nvGraphicFramePr>
        <p:xfrm>
          <a:off x="1025525" y="72658"/>
          <a:ext cx="7086600" cy="678180"/>
        </p:xfrm>
        <a:graphic>
          <a:graphicData uri="http://schemas.openxmlformats.org/drawingml/2006/table">
            <a:tbl>
              <a:tblPr/>
              <a:tblGrid>
                <a:gridCol w="7086600">
                  <a:extLst>
                    <a:ext uri="{9D8B030D-6E8A-4147-A177-3AD203B41FA5}">
                      <a16:colId xmlns:a16="http://schemas.microsoft.com/office/drawing/2014/main" val="20000"/>
                    </a:ext>
                  </a:extLst>
                </a:gridCol>
              </a:tblGrid>
              <a:tr h="533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la fête du </a:t>
                      </a:r>
                      <a:r>
                        <a:rPr kumimoji="0" lang="en-US" sz="1600" b="0" i="0" u="none" strike="noStrike" cap="none" normalizeH="0" baseline="0" dirty="0" err="1">
                          <a:ln>
                            <a:noFill/>
                          </a:ln>
                          <a:solidFill>
                            <a:schemeClr val="tx1"/>
                          </a:solidFill>
                          <a:effectLst/>
                          <a:latin typeface="Arial" charset="0"/>
                          <a:cs typeface="Arial" charset="0"/>
                        </a:rPr>
                        <a:t>Nayrouz</a:t>
                      </a:r>
                      <a:r>
                        <a:rPr kumimoji="0" lang="en-US" sz="1600" b="0" i="0" u="none" strike="noStrike" cap="none" normalizeH="0" baseline="0" dirty="0">
                          <a:ln>
                            <a:noFill/>
                          </a:ln>
                          <a:solidFill>
                            <a:schemeClr val="tx1"/>
                          </a:solidFill>
                          <a:effectLst/>
                          <a:latin typeface="Arial" charset="0"/>
                          <a:cs typeface="Arial" charset="0"/>
                        </a:rPr>
                        <a:t> (</a:t>
                      </a:r>
                      <a:r>
                        <a:rPr kumimoji="0" lang="en-US" sz="1600" b="0" i="0" u="none" strike="noStrike" cap="none" normalizeH="0" baseline="0" dirty="0" err="1">
                          <a:ln>
                            <a:noFill/>
                          </a:ln>
                          <a:solidFill>
                            <a:schemeClr val="tx1"/>
                          </a:solidFill>
                          <a:effectLst/>
                          <a:latin typeface="Arial" charset="0"/>
                          <a:cs typeface="Arial" charset="0"/>
                        </a:rPr>
                        <a:t>Nouvel</a:t>
                      </a:r>
                      <a:r>
                        <a:rPr kumimoji="0" lang="en-US" sz="1600" b="0" i="0" u="none" strike="noStrike" cap="none" normalizeH="0" baseline="0" dirty="0">
                          <a:ln>
                            <a:noFill/>
                          </a:ln>
                          <a:solidFill>
                            <a:schemeClr val="tx1"/>
                          </a:solidFill>
                          <a:effectLst/>
                          <a:latin typeface="Arial" charset="0"/>
                          <a:cs typeface="Arial" charset="0"/>
                        </a:rPr>
                        <a:t> an </a:t>
                      </a:r>
                      <a:r>
                        <a:rPr kumimoji="0" lang="en-US" sz="1600" b="0" i="0" u="none" strike="noStrike" cap="none" normalizeH="0" baseline="0" dirty="0" err="1">
                          <a:ln>
                            <a:noFill/>
                          </a:ln>
                          <a:solidFill>
                            <a:schemeClr val="tx1"/>
                          </a:solidFill>
                          <a:effectLst/>
                          <a:latin typeface="Arial" charset="0"/>
                          <a:cs typeface="Arial" charset="0"/>
                        </a:rPr>
                        <a:t>copte</a:t>
                      </a:r>
                      <a:r>
                        <a:rPr kumimoji="0" lang="en-US" sz="1600" b="0" i="0" u="none" strike="noStrike" cap="none" normalizeH="0" baseline="0" dirty="0">
                          <a:ln>
                            <a:noFill/>
                          </a:ln>
                          <a:solidFill>
                            <a:schemeClr val="tx1"/>
                          </a:solidFill>
                          <a:effectLst/>
                          <a:latin typeface="Arial" charset="0"/>
                          <a:cs typeface="Arial" charset="0"/>
                        </a:rPr>
                        <a:t>)</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chemeClr val="tx1"/>
                          </a:solidFill>
                          <a:effectLst/>
                          <a:latin typeface="Arial" charset="0"/>
                          <a:cs typeface="Arial" charset="0"/>
                        </a:rPr>
                        <a:t>ذكصولوجية</a:t>
                      </a:r>
                      <a:r>
                        <a:rPr kumimoji="0" lang="ar-EG" sz="2000" b="0" i="0" u="none" strike="noStrike" cap="none" normalizeH="0" baseline="0" dirty="0">
                          <a:ln>
                            <a:noFill/>
                          </a:ln>
                          <a:solidFill>
                            <a:schemeClr val="tx1"/>
                          </a:solidFill>
                          <a:effectLst/>
                          <a:latin typeface="Arial" charset="0"/>
                          <a:cs typeface="Arial" charset="0"/>
                        </a:rPr>
                        <a:t> لعيد النيروز (رأس السنة القبطية)</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6CCA39F8-1D15-4D30-A3A9-C19D4C3C8786}"/>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000809906"/>
      </p:ext>
    </p:extLst>
  </p:cSld>
  <p:clrMapOvr>
    <a:masterClrMapping/>
  </p:clrMapOvr>
  <p:transition/>
</p:sld>
</file>

<file path=ppt/slides/slide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99941" name="Group 37"/>
          <p:cNvGraphicFramePr>
            <a:graphicFrameLocks noGrp="1"/>
          </p:cNvGraphicFramePr>
          <p:nvPr>
            <p:extLst>
              <p:ext uri="{D42A27DB-BD31-4B8C-83A1-F6EECF244321}">
                <p14:modId xmlns:p14="http://schemas.microsoft.com/office/powerpoint/2010/main" val="745357664"/>
              </p:ext>
            </p:extLst>
          </p:nvPr>
        </p:nvGraphicFramePr>
        <p:xfrm>
          <a:off x="0" y="95250"/>
          <a:ext cx="9144000" cy="4558088"/>
        </p:xfrm>
        <a:graphic>
          <a:graphicData uri="http://schemas.openxmlformats.org/drawingml/2006/table">
            <a:tbl>
              <a:tblPr/>
              <a:tblGrid>
                <a:gridCol w="5378823">
                  <a:extLst>
                    <a:ext uri="{9D8B030D-6E8A-4147-A177-3AD203B41FA5}">
                      <a16:colId xmlns:a16="http://schemas.microsoft.com/office/drawing/2014/main" val="20000"/>
                    </a:ext>
                  </a:extLst>
                </a:gridCol>
                <a:gridCol w="3765177">
                  <a:extLst>
                    <a:ext uri="{9D8B030D-6E8A-4147-A177-3AD203B41FA5}">
                      <a16:colId xmlns:a16="http://schemas.microsoft.com/office/drawing/2014/main" val="20001"/>
                    </a:ext>
                  </a:extLst>
                </a:gridCol>
              </a:tblGrid>
              <a:tr h="2000250">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T’adressons toutes louanges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Nos cris de glorification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Aussi ô notre Bon Sauveur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Affermis-nous jusqu’à la fin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Coptic1" pitchFamily="2" charset="0"/>
                          <a:cs typeface="Arial" charset="0"/>
                        </a:rPr>
                        <a:t>نرسل لك التسبيح</a:t>
                      </a:r>
                      <a:r>
                        <a:rPr kumimoji="0" lang="fr-FR" sz="2400" b="0" i="0" u="none" strike="noStrike" cap="none" normalizeH="0" baseline="0" dirty="0">
                          <a:ln>
                            <a:noFill/>
                          </a:ln>
                          <a:solidFill>
                            <a:schemeClr val="tx1"/>
                          </a:solidFill>
                          <a:effectLst/>
                          <a:latin typeface="Coptic1" pitchFamily="2" charset="0"/>
                          <a:cs typeface="Arial" charset="0"/>
                        </a:rPr>
                        <a:t> </a:t>
                      </a:r>
                      <a:r>
                        <a:rPr kumimoji="0" lang="ar-EG" sz="2400" b="0" i="0" u="none" strike="noStrike" cap="none" normalizeH="0" baseline="0" dirty="0" err="1">
                          <a:ln>
                            <a:noFill/>
                          </a:ln>
                          <a:solidFill>
                            <a:schemeClr val="tx1"/>
                          </a:solidFill>
                          <a:effectLst/>
                          <a:latin typeface="Coptic1" pitchFamily="2" charset="0"/>
                          <a:cs typeface="Arial" charset="0"/>
                        </a:rPr>
                        <a:t>باصوات</a:t>
                      </a:r>
                      <a:r>
                        <a:rPr kumimoji="0" lang="ar-EG" sz="2400" b="0" i="0" u="none" strike="noStrike" cap="none" normalizeH="0" baseline="0" dirty="0">
                          <a:ln>
                            <a:noFill/>
                          </a:ln>
                          <a:solidFill>
                            <a:schemeClr val="tx1"/>
                          </a:solidFill>
                          <a:effectLst/>
                          <a:latin typeface="Coptic1" pitchFamily="2" charset="0"/>
                          <a:cs typeface="Arial" charset="0"/>
                        </a:rPr>
                        <a:t> التمجيد</a:t>
                      </a:r>
                      <a:r>
                        <a:rPr kumimoji="0" lang="en-CA" sz="2400" b="0" i="0" u="none" strike="noStrike" cap="none" normalizeH="0" baseline="0" dirty="0">
                          <a:ln>
                            <a:noFill/>
                          </a:ln>
                          <a:solidFill>
                            <a:schemeClr val="tx1"/>
                          </a:solidFill>
                          <a:effectLst/>
                          <a:latin typeface="Coptic1" pitchFamily="2" charset="0"/>
                          <a:cs typeface="Arial" charset="0"/>
                        </a:rPr>
                        <a:t> </a:t>
                      </a:r>
                      <a:r>
                        <a:rPr kumimoji="0" lang="ar-EG" sz="2400" b="0" i="0" u="none" strike="noStrike" cap="none" normalizeH="0" baseline="0" dirty="0">
                          <a:ln>
                            <a:noFill/>
                          </a:ln>
                          <a:solidFill>
                            <a:schemeClr val="tx1"/>
                          </a:solidFill>
                          <a:effectLst/>
                          <a:latin typeface="Coptic1" pitchFamily="2" charset="0"/>
                          <a:cs typeface="Arial" charset="0"/>
                        </a:rPr>
                        <a:t>يا مخلصنا الصالح. ثبتنا </a:t>
                      </a:r>
                      <a:r>
                        <a:rPr kumimoji="0" lang="ar-EG" sz="2400" b="0" i="0" u="none" strike="noStrike" cap="none" normalizeH="0" baseline="0" dirty="0" err="1">
                          <a:ln>
                            <a:noFill/>
                          </a:ln>
                          <a:solidFill>
                            <a:schemeClr val="tx1"/>
                          </a:solidFill>
                          <a:effectLst/>
                          <a:latin typeface="Coptic1" pitchFamily="2" charset="0"/>
                          <a:cs typeface="Arial" charset="0"/>
                        </a:rPr>
                        <a:t>الى</a:t>
                      </a:r>
                      <a:r>
                        <a:rPr kumimoji="0" lang="ar-EG" sz="2400" b="0" i="0" u="none" strike="noStrike" cap="none" normalizeH="0" baseline="0" dirty="0">
                          <a:ln>
                            <a:noFill/>
                          </a:ln>
                          <a:solidFill>
                            <a:schemeClr val="tx1"/>
                          </a:solidFill>
                          <a:effectLst/>
                          <a:latin typeface="Coptic1" pitchFamily="2" charset="0"/>
                          <a:cs typeface="Arial" charset="0"/>
                        </a:rPr>
                        <a:t> الانقضاء.</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783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Tenouwrp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m~pihumnoc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hanc~m</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doxologia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w~ </a:t>
                      </a:r>
                      <a:r>
                        <a:rPr kumimoji="0" lang="en-US" sz="4000" b="0" i="0" u="none" strike="noStrike" cap="none" normalizeH="0" baseline="0" dirty="0" err="1">
                          <a:ln>
                            <a:noFill/>
                          </a:ln>
                          <a:solidFill>
                            <a:srgbClr val="FFFF00"/>
                          </a:solidFill>
                          <a:effectLst/>
                          <a:latin typeface="Coptic1" pitchFamily="2" charset="0"/>
                          <a:cs typeface="Arial" charset="0"/>
                        </a:rPr>
                        <a:t>Pencwt</a:t>
                      </a:r>
                      <a:r>
                        <a:rPr kumimoji="0" lang="en-US" sz="4000" b="0" i="0" u="none" strike="noStrike" cap="none" normalizeH="0" baseline="0" dirty="0">
                          <a:ln>
                            <a:noFill/>
                          </a:ln>
                          <a:solidFill>
                            <a:srgbClr val="FFFF00"/>
                          </a:solidFill>
                          <a:effectLst/>
                          <a:latin typeface="Coptic1" pitchFamily="2" charset="0"/>
                          <a:cs typeface="Arial" charset="0"/>
                        </a:rPr>
                        <a:t>/r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matajron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cuntelia</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57539897"/>
      </p:ext>
    </p:extLst>
  </p:cSld>
  <p:clrMapOvr>
    <a:masterClrMapping/>
  </p:clrMapOvr>
  <p:transition/>
</p:sld>
</file>

<file path=ppt/slides/slide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34"/>
          <p:cNvGraphicFramePr>
            <a:graphicFrameLocks noGrp="1"/>
          </p:cNvGraphicFramePr>
          <p:nvPr>
            <p:extLst>
              <p:ext uri="{D42A27DB-BD31-4B8C-83A1-F6EECF244321}">
                <p14:modId xmlns:p14="http://schemas.microsoft.com/office/powerpoint/2010/main" val="3934911939"/>
              </p:ext>
            </p:extLst>
          </p:nvPr>
        </p:nvGraphicFramePr>
        <p:xfrm>
          <a:off x="0" y="146050"/>
          <a:ext cx="9144000" cy="4729480"/>
        </p:xfrm>
        <a:graphic>
          <a:graphicData uri="http://schemas.openxmlformats.org/drawingml/2006/table">
            <a:tbl>
              <a:tblPr/>
              <a:tblGrid>
                <a:gridCol w="5543550">
                  <a:extLst>
                    <a:ext uri="{9D8B030D-6E8A-4147-A177-3AD203B41FA5}">
                      <a16:colId xmlns:a16="http://schemas.microsoft.com/office/drawing/2014/main" val="20000"/>
                    </a:ext>
                  </a:extLst>
                </a:gridCol>
                <a:gridCol w="3600450">
                  <a:extLst>
                    <a:ext uri="{9D8B030D-6E8A-4147-A177-3AD203B41FA5}">
                      <a16:colId xmlns:a16="http://schemas.microsoft.com/office/drawing/2014/main" val="20001"/>
                    </a:ext>
                  </a:extLst>
                </a:gridCol>
              </a:tblGrid>
              <a:tr h="1945940">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Accorde-nous Seigneur Ta paix </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Sauve-nous des mains de nos ennemis </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leurs complots, confonds-les donc Aussi, guéris nos maladies.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أعطنا </a:t>
                      </a:r>
                      <a:r>
                        <a:rPr kumimoji="0" lang="ar-EG" sz="2800" b="0" i="0" u="none" strike="noStrike" cap="none" normalizeH="0" baseline="0" dirty="0" err="1">
                          <a:ln>
                            <a:noFill/>
                          </a:ln>
                          <a:solidFill>
                            <a:schemeClr val="tx1"/>
                          </a:solidFill>
                          <a:effectLst/>
                          <a:latin typeface="Coptic1" pitchFamily="2" charset="0"/>
                          <a:cs typeface="Arial" charset="0"/>
                        </a:rPr>
                        <a:t>يارب</a:t>
                      </a:r>
                      <a:r>
                        <a:rPr kumimoji="0" lang="ar-EG" sz="2800" b="0" i="0" u="none" strike="noStrike" cap="none" normalizeH="0" baseline="0" dirty="0">
                          <a:ln>
                            <a:noFill/>
                          </a:ln>
                          <a:solidFill>
                            <a:schemeClr val="tx1"/>
                          </a:solidFill>
                          <a:effectLst/>
                          <a:latin typeface="Coptic1" pitchFamily="2" charset="0"/>
                          <a:cs typeface="Arial" charset="0"/>
                        </a:rPr>
                        <a:t> سلامك . ونجنا من </a:t>
                      </a:r>
                      <a:r>
                        <a:rPr kumimoji="0" lang="ar-EG" sz="2800" b="0" i="0" u="none" strike="noStrike" cap="none" normalizeH="0" baseline="0" dirty="0" err="1">
                          <a:ln>
                            <a:noFill/>
                          </a:ln>
                          <a:solidFill>
                            <a:schemeClr val="tx1"/>
                          </a:solidFill>
                          <a:effectLst/>
                          <a:latin typeface="Coptic1" pitchFamily="2" charset="0"/>
                          <a:cs typeface="Arial" charset="0"/>
                        </a:rPr>
                        <a:t>أيدى</a:t>
                      </a:r>
                      <a:r>
                        <a:rPr kumimoji="0" lang="ar-EG"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err="1">
                          <a:ln>
                            <a:noFill/>
                          </a:ln>
                          <a:solidFill>
                            <a:schemeClr val="tx1"/>
                          </a:solidFill>
                          <a:effectLst/>
                          <a:latin typeface="Coptic1" pitchFamily="2" charset="0"/>
                          <a:cs typeface="Arial" charset="0"/>
                        </a:rPr>
                        <a:t>اعدائنا</a:t>
                      </a:r>
                      <a:r>
                        <a:rPr kumimoji="0" lang="ar-EG"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err="1">
                          <a:ln>
                            <a:noFill/>
                          </a:ln>
                          <a:solidFill>
                            <a:schemeClr val="tx1"/>
                          </a:solidFill>
                          <a:effectLst/>
                          <a:latin typeface="Coptic1" pitchFamily="2" charset="0"/>
                          <a:cs typeface="Arial" charset="0"/>
                        </a:rPr>
                        <a:t>واذل</a:t>
                      </a:r>
                      <a:r>
                        <a:rPr kumimoji="0" lang="ar-EG" sz="2800" b="0" i="0" u="none" strike="noStrike" cap="none" normalizeH="0" baseline="0" dirty="0">
                          <a:ln>
                            <a:noFill/>
                          </a:ln>
                          <a:solidFill>
                            <a:schemeClr val="tx1"/>
                          </a:solidFill>
                          <a:effectLst/>
                          <a:latin typeface="Coptic1" pitchFamily="2" charset="0"/>
                          <a:cs typeface="Arial" charset="0"/>
                        </a:rPr>
                        <a:t> مشورتهم. وأشف </a:t>
                      </a:r>
                      <a:r>
                        <a:rPr kumimoji="0" lang="ar-EG" sz="2800" b="0" i="0" u="none" strike="noStrike" cap="none" normalizeH="0" baseline="0" dirty="0" err="1">
                          <a:ln>
                            <a:noFill/>
                          </a:ln>
                          <a:solidFill>
                            <a:schemeClr val="tx1"/>
                          </a:solidFill>
                          <a:effectLst/>
                          <a:latin typeface="Coptic1" pitchFamily="2" charset="0"/>
                          <a:cs typeface="Arial" charset="0"/>
                        </a:rPr>
                        <a:t>امرضنا</a:t>
                      </a:r>
                      <a:r>
                        <a:rPr kumimoji="0" lang="ar-EG"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8354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Moi nan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nahmen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nenjij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nenjaji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mayebio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m~pouco</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ouoh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matal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n~nenswni</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155398544"/>
      </p:ext>
    </p:extLst>
  </p:cSld>
  <p:clrMapOvr>
    <a:masterClrMapping/>
  </p:clrMapOvr>
  <p:transition/>
</p:sld>
</file>

<file path=ppt/slides/slide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04021" name="Group 21"/>
          <p:cNvGraphicFramePr>
            <a:graphicFrameLocks noGrp="1"/>
          </p:cNvGraphicFramePr>
          <p:nvPr>
            <p:extLst>
              <p:ext uri="{D42A27DB-BD31-4B8C-83A1-F6EECF244321}">
                <p14:modId xmlns:p14="http://schemas.microsoft.com/office/powerpoint/2010/main" val="4007015599"/>
              </p:ext>
            </p:extLst>
          </p:nvPr>
        </p:nvGraphicFramePr>
        <p:xfrm>
          <a:off x="0" y="49530"/>
          <a:ext cx="9144000" cy="4766310"/>
        </p:xfrm>
        <a:graphic>
          <a:graphicData uri="http://schemas.openxmlformats.org/drawingml/2006/table">
            <a:tbl>
              <a:tblPr/>
              <a:tblGrid>
                <a:gridCol w="5378823">
                  <a:extLst>
                    <a:ext uri="{9D8B030D-6E8A-4147-A177-3AD203B41FA5}">
                      <a16:colId xmlns:a16="http://schemas.microsoft.com/office/drawing/2014/main" val="20000"/>
                    </a:ext>
                  </a:extLst>
                </a:gridCol>
                <a:gridCol w="3765177">
                  <a:extLst>
                    <a:ext uri="{9D8B030D-6E8A-4147-A177-3AD203B41FA5}">
                      <a16:colId xmlns:a16="http://schemas.microsoft.com/office/drawing/2014/main" val="20001"/>
                    </a:ext>
                  </a:extLst>
                </a:gridCol>
              </a:tblGrid>
              <a:tr h="1893570">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Bénis Seigneur par Ta bonté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couronne de cette année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Bénis les fleuves, les sources aussi</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Bénis les plantes, les fruits aussi.</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Coptic1" pitchFamily="2" charset="0"/>
                          <a:cs typeface="Arial" charset="0"/>
                        </a:rPr>
                        <a:t>بارك </a:t>
                      </a:r>
                      <a:r>
                        <a:rPr kumimoji="0" lang="ar-EG" sz="2400" b="0" i="0" u="none" strike="noStrike" cap="none" normalizeH="0" baseline="0" dirty="0" err="1">
                          <a:ln>
                            <a:noFill/>
                          </a:ln>
                          <a:solidFill>
                            <a:schemeClr val="tx1"/>
                          </a:solidFill>
                          <a:effectLst/>
                          <a:latin typeface="Coptic1" pitchFamily="2" charset="0"/>
                          <a:cs typeface="Arial" charset="0"/>
                        </a:rPr>
                        <a:t>اكليل</a:t>
                      </a:r>
                      <a:r>
                        <a:rPr kumimoji="0" lang="ar-EG" sz="2400" b="0" i="0" u="none" strike="noStrike" cap="none" normalizeH="0" baseline="0" dirty="0">
                          <a:ln>
                            <a:noFill/>
                          </a:ln>
                          <a:solidFill>
                            <a:schemeClr val="tx1"/>
                          </a:solidFill>
                          <a:effectLst/>
                          <a:latin typeface="Coptic1" pitchFamily="2" charset="0"/>
                          <a:cs typeface="Arial" charset="0"/>
                        </a:rPr>
                        <a:t> السنة</a:t>
                      </a:r>
                      <a:r>
                        <a:rPr kumimoji="0" lang="fr-FR" sz="2400" b="0" i="0" u="none" strike="noStrike" cap="none" normalizeH="0" baseline="0" dirty="0">
                          <a:ln>
                            <a:noFill/>
                          </a:ln>
                          <a:solidFill>
                            <a:schemeClr val="tx1"/>
                          </a:solidFill>
                          <a:effectLst/>
                          <a:latin typeface="Coptic1" pitchFamily="2" charset="0"/>
                          <a:cs typeface="Arial" charset="0"/>
                        </a:rPr>
                        <a:t> </a:t>
                      </a:r>
                      <a:r>
                        <a:rPr kumimoji="0" lang="ar-EG" sz="2400" b="0" i="0" u="none" strike="noStrike" cap="none" normalizeH="0" baseline="0" dirty="0">
                          <a:ln>
                            <a:noFill/>
                          </a:ln>
                          <a:solidFill>
                            <a:schemeClr val="tx1"/>
                          </a:solidFill>
                          <a:effectLst/>
                          <a:latin typeface="Coptic1" pitchFamily="2" charset="0"/>
                          <a:cs typeface="Arial" charset="0"/>
                        </a:rPr>
                        <a:t>بصلاحك </a:t>
                      </a:r>
                      <a:r>
                        <a:rPr kumimoji="0" lang="ar-EG" sz="2400" b="0" i="0" u="none" strike="noStrike" cap="none" normalizeH="0" baseline="0" dirty="0" err="1">
                          <a:ln>
                            <a:noFill/>
                          </a:ln>
                          <a:solidFill>
                            <a:schemeClr val="tx1"/>
                          </a:solidFill>
                          <a:effectLst/>
                          <a:latin typeface="Coptic1" pitchFamily="2" charset="0"/>
                          <a:cs typeface="Arial" charset="0"/>
                        </a:rPr>
                        <a:t>يارب</a:t>
                      </a:r>
                      <a:r>
                        <a:rPr kumimoji="0" lang="ar-EG" sz="2400" b="0" i="0" u="none" strike="noStrike" cap="none" normalizeH="0" baseline="0" dirty="0">
                          <a:ln>
                            <a:noFill/>
                          </a:ln>
                          <a:solidFill>
                            <a:schemeClr val="tx1"/>
                          </a:solidFill>
                          <a:effectLst/>
                          <a:latin typeface="Coptic1" pitchFamily="2" charset="0"/>
                          <a:cs typeface="Arial" charset="0"/>
                        </a:rPr>
                        <a:t>.</a:t>
                      </a:r>
                      <a:r>
                        <a:rPr kumimoji="0" lang="fr-FR" sz="2400" b="0" i="0" u="none" strike="noStrike" cap="none" normalizeH="0" baseline="0" dirty="0">
                          <a:ln>
                            <a:noFill/>
                          </a:ln>
                          <a:solidFill>
                            <a:schemeClr val="tx1"/>
                          </a:solidFill>
                          <a:effectLst/>
                          <a:latin typeface="Coptic1" pitchFamily="2" charset="0"/>
                          <a:cs typeface="Arial" charset="0"/>
                        </a:rPr>
                        <a:t> </a:t>
                      </a:r>
                      <a:r>
                        <a:rPr kumimoji="0" lang="ar-EG" sz="2400" b="0" i="0" u="none" strike="noStrike" cap="none" normalizeH="0" baseline="0" dirty="0" err="1">
                          <a:ln>
                            <a:noFill/>
                          </a:ln>
                          <a:solidFill>
                            <a:schemeClr val="tx1"/>
                          </a:solidFill>
                          <a:effectLst/>
                          <a:latin typeface="Coptic1" pitchFamily="2" charset="0"/>
                          <a:cs typeface="Arial" charset="0"/>
                        </a:rPr>
                        <a:t>الانهار</a:t>
                      </a:r>
                      <a:r>
                        <a:rPr kumimoji="0" lang="ar-EG" sz="2400" b="0" i="0" u="none" strike="noStrike" cap="none" normalizeH="0" baseline="0" dirty="0">
                          <a:ln>
                            <a:noFill/>
                          </a:ln>
                          <a:solidFill>
                            <a:schemeClr val="tx1"/>
                          </a:solidFill>
                          <a:effectLst/>
                          <a:latin typeface="Coptic1" pitchFamily="2" charset="0"/>
                          <a:cs typeface="Arial" charset="0"/>
                        </a:rPr>
                        <a:t> والعيون</a:t>
                      </a:r>
                      <a:r>
                        <a:rPr kumimoji="0" lang="fr-FR" sz="2400" b="0" i="0" u="none" strike="noStrike" cap="none" normalizeH="0" baseline="0" dirty="0">
                          <a:ln>
                            <a:noFill/>
                          </a:ln>
                          <a:solidFill>
                            <a:schemeClr val="tx1"/>
                          </a:solidFill>
                          <a:effectLst/>
                          <a:latin typeface="Coptic1" pitchFamily="2" charset="0"/>
                          <a:cs typeface="Arial" charset="0"/>
                        </a:rPr>
                        <a:t> </a:t>
                      </a:r>
                      <a:r>
                        <a:rPr kumimoji="0" lang="ar-EG" sz="2400" b="0" i="0" u="none" strike="noStrike" cap="none" normalizeH="0" baseline="0" dirty="0" err="1">
                          <a:ln>
                            <a:noFill/>
                          </a:ln>
                          <a:solidFill>
                            <a:schemeClr val="tx1"/>
                          </a:solidFill>
                          <a:effectLst/>
                          <a:latin typeface="Coptic1" pitchFamily="2" charset="0"/>
                          <a:cs typeface="Arial" charset="0"/>
                        </a:rPr>
                        <a:t>والزروع</a:t>
                      </a:r>
                      <a:r>
                        <a:rPr kumimoji="0" lang="ar-EG" sz="2400" b="0" i="0" u="none" strike="noStrike" cap="none" normalizeH="0" baseline="0" dirty="0">
                          <a:ln>
                            <a:noFill/>
                          </a:ln>
                          <a:solidFill>
                            <a:schemeClr val="tx1"/>
                          </a:solidFill>
                          <a:effectLst/>
                          <a:latin typeface="Coptic1" pitchFamily="2" charset="0"/>
                          <a:cs typeface="Arial" charset="0"/>
                        </a:rPr>
                        <a:t> والثمار.</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36483">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e~pi</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lom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rompi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hiten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tekmet</a:t>
                      </a:r>
                      <a:r>
                        <a:rPr kumimoji="0" lang="en-US" sz="4000" b="0" i="0" u="none" strike="noStrike" cap="none" normalizeH="0" baseline="0" dirty="0">
                          <a:ln>
                            <a:noFill/>
                          </a:ln>
                          <a:solidFill>
                            <a:srgbClr val="FFFF00"/>
                          </a:solidFill>
                          <a:effectLst/>
                          <a:latin typeface="Coptic1" pitchFamily="2" charset="0"/>
                          <a:cs typeface="Arial" charset="0"/>
                        </a:rPr>
                        <a:t>,~r/</a:t>
                      </a:r>
                      <a:r>
                        <a:rPr kumimoji="0" lang="en-US" sz="4000" b="0" i="0" u="none" strike="noStrike" cap="none" normalizeH="0" baseline="0" dirty="0" err="1">
                          <a:ln>
                            <a:noFill/>
                          </a:ln>
                          <a:solidFill>
                            <a:srgbClr val="FFFF00"/>
                          </a:solidFill>
                          <a:effectLst/>
                          <a:latin typeface="Coptic1" pitchFamily="2" charset="0"/>
                          <a:cs typeface="Arial" charset="0"/>
                        </a:rPr>
                        <a:t>ctoc</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niiarwou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nimoumi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nici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nikarpoc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84839783"/>
      </p:ext>
    </p:extLst>
  </p:cSld>
  <p:clrMapOvr>
    <a:masterClrMapping/>
  </p:clrMapOvr>
  <p:transition/>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02339" name="Group 35"/>
          <p:cNvGraphicFramePr>
            <a:graphicFrameLocks noGrp="1"/>
          </p:cNvGraphicFramePr>
          <p:nvPr>
            <p:extLst>
              <p:ext uri="{D42A27DB-BD31-4B8C-83A1-F6EECF244321}">
                <p14:modId xmlns:p14="http://schemas.microsoft.com/office/powerpoint/2010/main" val="2788412253"/>
              </p:ext>
            </p:extLst>
          </p:nvPr>
        </p:nvGraphicFramePr>
        <p:xfrm>
          <a:off x="0" y="158750"/>
          <a:ext cx="9144000" cy="4483100"/>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807397">
                <a:tc>
                  <a:txBody>
                    <a:bodyPr/>
                    <a:lstStyle/>
                    <a:p>
                      <a:pPr algn="ctr"/>
                      <a:r>
                        <a:rPr lang="fr-FR" sz="2400" b="0" i="0" u="none" strike="noStrike" kern="1200" baseline="0" dirty="0">
                          <a:solidFill>
                            <a:schemeClr val="tx1"/>
                          </a:solidFill>
                          <a:latin typeface="+mn-lt"/>
                          <a:ea typeface="+mn-ea"/>
                          <a:cs typeface="+mn-cs"/>
                        </a:rPr>
                        <a:t>Aussi les vingt-quatre prêtres </a:t>
                      </a:r>
                    </a:p>
                    <a:p>
                      <a:pPr algn="ctr"/>
                      <a:r>
                        <a:rPr lang="fr-FR" sz="2400" b="0" i="0" u="none" strike="noStrike" kern="1200" baseline="0" dirty="0">
                          <a:solidFill>
                            <a:schemeClr val="tx1"/>
                          </a:solidFill>
                          <a:latin typeface="+mn-lt"/>
                          <a:ea typeface="+mn-ea"/>
                          <a:cs typeface="+mn-cs"/>
                        </a:rPr>
                        <a:t>Dans l'Eglise des précurseurs </a:t>
                      </a:r>
                    </a:p>
                    <a:p>
                      <a:pPr algn="ctr"/>
                      <a:r>
                        <a:rPr lang="fr-FR" sz="2400" b="0" i="0" u="none" strike="noStrike" kern="1200" baseline="0" dirty="0">
                          <a:solidFill>
                            <a:schemeClr val="tx1"/>
                          </a:solidFill>
                          <a:latin typeface="+mn-lt"/>
                          <a:ea typeface="+mn-ea"/>
                          <a:cs typeface="+mn-cs"/>
                        </a:rPr>
                        <a:t>Sans relâche, ils Le louent </a:t>
                      </a:r>
                    </a:p>
                    <a:p>
                      <a:pPr algn="ctr"/>
                      <a:r>
                        <a:rPr lang="fr-FR" sz="2400" b="0" i="0" u="none" strike="noStrike" kern="1200" baseline="0" dirty="0">
                          <a:solidFill>
                            <a:schemeClr val="tx1"/>
                          </a:solidFill>
                          <a:latin typeface="+mn-lt"/>
                          <a:ea typeface="+mn-ea"/>
                          <a:cs typeface="+mn-cs"/>
                        </a:rPr>
                        <a:t>En clamant et en disant: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a:t>
                      </a:r>
                      <a:r>
                        <a:rPr kumimoji="0" lang="ar-EG" sz="2400" b="0" i="0" u="none" strike="noStrike" cap="none" normalizeH="0" baseline="0" dirty="0">
                          <a:ln>
                            <a:noFill/>
                          </a:ln>
                          <a:solidFill>
                            <a:schemeClr val="tx1"/>
                          </a:solidFill>
                          <a:effectLst/>
                          <a:latin typeface="Arial" charset="0"/>
                          <a:cs typeface="Arial" charset="0"/>
                        </a:rPr>
                        <a:t>اربعة والعشرين</a:t>
                      </a:r>
                      <a:r>
                        <a:rPr kumimoji="0" lang="ar-SA" sz="2400" b="0" i="0" u="none" strike="noStrike" cap="none" normalizeH="0" baseline="0" dirty="0">
                          <a:ln>
                            <a:noFill/>
                          </a:ln>
                          <a:solidFill>
                            <a:schemeClr val="tx1"/>
                          </a:solidFill>
                          <a:effectLst/>
                          <a:latin typeface="Arial" charset="0"/>
                          <a:cs typeface="Arial" charset="0"/>
                        </a:rPr>
                        <a:t> قسيساً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كنيسة </a:t>
                      </a:r>
                      <a:r>
                        <a:rPr kumimoji="0" lang="ar-SA" sz="2400" b="0" i="0" u="none" strike="noStrike" cap="none" normalizeH="0" baseline="0" dirty="0" err="1">
                          <a:ln>
                            <a:noFill/>
                          </a:ln>
                          <a:solidFill>
                            <a:schemeClr val="tx1"/>
                          </a:solidFill>
                          <a:effectLst/>
                          <a:latin typeface="Arial" charset="0"/>
                          <a:cs typeface="Arial" charset="0"/>
                        </a:rPr>
                        <a:t>الأبكار</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يسبحونه بلا فتور</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صارخين قائلين.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75703">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Pijout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m~p~recbuteroc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e~kk~l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nisorp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m~mici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oumetatmounk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dessin&#10;&#10;Description générée automatiquement">
            <a:extLst>
              <a:ext uri="{FF2B5EF4-FFF2-40B4-BE49-F238E27FC236}">
                <a16:creationId xmlns:a16="http://schemas.microsoft.com/office/drawing/2014/main" id="{961DA04C-0BE7-4B54-B0CE-220F794510F4}"/>
              </a:ext>
            </a:extLst>
          </p:cNvPr>
          <p:cNvPicPr>
            <a:picLocks noChangeAspect="1"/>
          </p:cNvPicPr>
          <p:nvPr/>
        </p:nvPicPr>
        <p:blipFill rotWithShape="1">
          <a:blip r:embed="rId4">
            <a:extLst>
              <a:ext uri="{28A0092B-C50C-407E-A947-70E740481C1C}">
                <a14:useLocalDpi xmlns:a14="http://schemas.microsoft.com/office/drawing/2010/main" val="0"/>
              </a:ext>
            </a:extLst>
          </a:blip>
          <a:srcRect l="2312" t="1074" r="2298" b="2518"/>
          <a:stretch/>
        </p:blipFill>
        <p:spPr>
          <a:xfrm>
            <a:off x="8217030" y="3138791"/>
            <a:ext cx="926970" cy="2004709"/>
          </a:xfrm>
          <a:prstGeom prst="rect">
            <a:avLst/>
          </a:prstGeom>
        </p:spPr>
      </p:pic>
    </p:spTree>
    <p:extLst>
      <p:ext uri="{BB962C8B-B14F-4D97-AF65-F5344CB8AC3E}">
        <p14:creationId xmlns:p14="http://schemas.microsoft.com/office/powerpoint/2010/main" val="1661233035"/>
      </p:ext>
    </p:extLst>
  </p:cSld>
  <p:clrMapOvr>
    <a:masterClrMapping/>
  </p:clrMapOvr>
  <p:transition/>
</p:sld>
</file>

<file path=ppt/slides/slide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8"/>
          <p:cNvGraphicFramePr>
            <a:graphicFrameLocks noGrp="1"/>
          </p:cNvGraphicFramePr>
          <p:nvPr>
            <p:extLst>
              <p:ext uri="{D42A27DB-BD31-4B8C-83A1-F6EECF244321}">
                <p14:modId xmlns:p14="http://schemas.microsoft.com/office/powerpoint/2010/main" val="1441547905"/>
              </p:ext>
            </p:extLst>
          </p:nvPr>
        </p:nvGraphicFramePr>
        <p:xfrm>
          <a:off x="-1" y="214009"/>
          <a:ext cx="9143999" cy="4620881"/>
        </p:xfrm>
        <a:graphic>
          <a:graphicData uri="http://schemas.openxmlformats.org/drawingml/2006/table">
            <a:tbl>
              <a:tblPr/>
              <a:tblGrid>
                <a:gridCol w="5225142">
                  <a:extLst>
                    <a:ext uri="{9D8B030D-6E8A-4147-A177-3AD203B41FA5}">
                      <a16:colId xmlns:a16="http://schemas.microsoft.com/office/drawing/2014/main" val="20000"/>
                    </a:ext>
                  </a:extLst>
                </a:gridCol>
                <a:gridCol w="3918857">
                  <a:extLst>
                    <a:ext uri="{9D8B030D-6E8A-4147-A177-3AD203B41FA5}">
                      <a16:colId xmlns:a16="http://schemas.microsoft.com/office/drawing/2014/main" val="20001"/>
                    </a:ext>
                  </a:extLst>
                </a:gridCol>
              </a:tblGrid>
              <a:tr h="1748141">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bénis-nous dans tous nos actes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Par Tes bénédictions célestes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envoie-nous de Tes hauteurs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Ta grâce et aussi Ta bonté.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باركنا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اعمالنا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ببركتك </a:t>
                      </a:r>
                      <a:r>
                        <a:rPr kumimoji="0" lang="ar-EG" sz="2800" b="0" i="0" u="none" strike="noStrike" cap="none" normalizeH="0" baseline="0" dirty="0" err="1">
                          <a:ln>
                            <a:noFill/>
                          </a:ln>
                          <a:solidFill>
                            <a:schemeClr val="tx1"/>
                          </a:solidFill>
                          <a:effectLst/>
                          <a:latin typeface="Arial" charset="0"/>
                          <a:cs typeface="Arial" charset="0"/>
                        </a:rPr>
                        <a:t>السمائية</a:t>
                      </a:r>
                      <a:r>
                        <a:rPr kumimoji="0" lang="ar-EG" sz="2800" b="0" i="0" u="none" strike="noStrike" cap="none" normalizeH="0" baseline="0" dirty="0">
                          <a:ln>
                            <a:noFill/>
                          </a:ln>
                          <a:solidFill>
                            <a:schemeClr val="tx1"/>
                          </a:solidFill>
                          <a:effectLst/>
                          <a:latin typeface="Arial" charset="0"/>
                          <a:cs typeface="Arial" charset="0"/>
                        </a:rPr>
                        <a:t>.</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وارسل</a:t>
                      </a:r>
                      <a:r>
                        <a:rPr kumimoji="0" lang="ar-EG" sz="2800" b="0" i="0" u="none" strike="noStrike" cap="none" normalizeH="0" baseline="0" dirty="0">
                          <a:ln>
                            <a:noFill/>
                          </a:ln>
                          <a:solidFill>
                            <a:schemeClr val="tx1"/>
                          </a:solidFill>
                          <a:effectLst/>
                          <a:latin typeface="Arial" charset="0"/>
                          <a:cs typeface="Arial" charset="0"/>
                        </a:rPr>
                        <a:t> لنا نعمتك</a:t>
                      </a:r>
                      <a:r>
                        <a:rPr kumimoji="0" lang="en-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من علوك وخيراتك</a:t>
                      </a:r>
                      <a:r>
                        <a:rPr kumimoji="0" lang="ar-EG"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730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nenh~b</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ouwrp</a:t>
                      </a:r>
                      <a:r>
                        <a:rPr kumimoji="0" lang="en-US" sz="4000" b="0" i="0" u="none" strike="noStrike" cap="none" normalizeH="0" baseline="0" dirty="0">
                          <a:ln>
                            <a:noFill/>
                          </a:ln>
                          <a:solidFill>
                            <a:srgbClr val="FFFF00"/>
                          </a:solidFill>
                          <a:effectLst/>
                          <a:latin typeface="Coptic1" pitchFamily="2" charset="0"/>
                          <a:cs typeface="Arial" charset="0"/>
                        </a:rPr>
                        <a:t> nan </a:t>
                      </a: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ici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pekh~mot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neka~gayon</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529082635"/>
      </p:ext>
    </p:extLst>
  </p:cSld>
  <p:clrMapOvr>
    <a:masterClrMapping/>
  </p:clrMapOvr>
  <p:transition/>
</p:sld>
</file>

<file path=ppt/slides/slide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08119" name="Group 23"/>
          <p:cNvGraphicFramePr>
            <a:graphicFrameLocks noGrp="1"/>
          </p:cNvGraphicFramePr>
          <p:nvPr>
            <p:extLst>
              <p:ext uri="{D42A27DB-BD31-4B8C-83A1-F6EECF244321}">
                <p14:modId xmlns:p14="http://schemas.microsoft.com/office/powerpoint/2010/main" val="1405120584"/>
              </p:ext>
            </p:extLst>
          </p:nvPr>
        </p:nvGraphicFramePr>
        <p:xfrm>
          <a:off x="0" y="57150"/>
          <a:ext cx="9144000" cy="4796790"/>
        </p:xfrm>
        <a:graphic>
          <a:graphicData uri="http://schemas.openxmlformats.org/drawingml/2006/table">
            <a:tbl>
              <a:tblPr/>
              <a:tblGrid>
                <a:gridCol w="4764101">
                  <a:extLst>
                    <a:ext uri="{9D8B030D-6E8A-4147-A177-3AD203B41FA5}">
                      <a16:colId xmlns:a16="http://schemas.microsoft.com/office/drawing/2014/main" val="20000"/>
                    </a:ext>
                  </a:extLst>
                </a:gridCol>
                <a:gridCol w="4379899">
                  <a:extLst>
                    <a:ext uri="{9D8B030D-6E8A-4147-A177-3AD203B41FA5}">
                      <a16:colId xmlns:a16="http://schemas.microsoft.com/office/drawing/2014/main" val="20001"/>
                    </a:ext>
                  </a:extLst>
                </a:gridCol>
              </a:tblGrid>
              <a:tr h="1924050">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Les affligés, oui sauve-les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Les voyageurs ramène-les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Délie tous ceux qui sont liés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aux défunts, donne le repos.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المتضيقين</a:t>
                      </a:r>
                      <a:r>
                        <a:rPr kumimoji="0" lang="ar-EG" sz="2400" b="0" i="0" u="none" strike="noStrike" cap="none" normalizeH="0" baseline="0" dirty="0">
                          <a:ln>
                            <a:noFill/>
                          </a:ln>
                          <a:solidFill>
                            <a:schemeClr val="tx1"/>
                          </a:solidFill>
                          <a:effectLst/>
                          <a:latin typeface="Arial" charset="0"/>
                          <a:cs typeface="Arial" charset="0"/>
                        </a:rPr>
                        <a:t> خلصهم</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والمسافرين ردهم.</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والمربوطين </a:t>
                      </a:r>
                      <a:r>
                        <a:rPr kumimoji="0" lang="ar-EG" sz="2400" b="0" i="0" u="none" strike="noStrike" cap="none" normalizeH="0" baseline="0" dirty="0" err="1">
                          <a:ln>
                            <a:noFill/>
                          </a:ln>
                          <a:solidFill>
                            <a:schemeClr val="tx1"/>
                          </a:solidFill>
                          <a:effectLst/>
                          <a:latin typeface="Arial" charset="0"/>
                          <a:cs typeface="Arial" charset="0"/>
                        </a:rPr>
                        <a:t>حلهمز</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والمتضجعين</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نيحهم</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638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t>
                      </a:r>
                      <a:r>
                        <a:rPr kumimoji="0" lang="en-US" sz="4000" b="0" i="0" u="none" strike="noStrike" cap="none" normalizeH="0" baseline="0" dirty="0" err="1">
                          <a:ln>
                            <a:noFill/>
                          </a:ln>
                          <a:solidFill>
                            <a:srgbClr val="FFFF00"/>
                          </a:solidFill>
                          <a:effectLst/>
                          <a:latin typeface="Coptic1" pitchFamily="2" charset="0"/>
                          <a:cs typeface="Arial" charset="0"/>
                        </a:rPr>
                        <a:t>ethejhwj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nahmou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t>
                      </a:r>
                      <a:r>
                        <a:rPr kumimoji="0" lang="en-US" sz="4000" b="0" i="0" u="none" strike="noStrike" cap="none" normalizeH="0" baseline="0" dirty="0" err="1">
                          <a:ln>
                            <a:noFill/>
                          </a:ln>
                          <a:solidFill>
                            <a:srgbClr val="FFFF00"/>
                          </a:solidFill>
                          <a:effectLst/>
                          <a:latin typeface="Coptic1" pitchFamily="2" charset="0"/>
                          <a:cs typeface="Arial" charset="0"/>
                        </a:rPr>
                        <a:t>e~tause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e~p~semmo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matacywou</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etcwnh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bolou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t>
                      </a:r>
                      <a:r>
                        <a:rPr kumimoji="0" lang="en-US" sz="4000" b="0" i="0" u="none" strike="noStrike" cap="none" normalizeH="0" baseline="0" dirty="0" err="1">
                          <a:ln>
                            <a:noFill/>
                          </a:ln>
                          <a:solidFill>
                            <a:srgbClr val="FFFF00"/>
                          </a:solidFill>
                          <a:effectLst/>
                          <a:latin typeface="Coptic1" pitchFamily="2" charset="0"/>
                          <a:cs typeface="Arial" charset="0"/>
                        </a:rPr>
                        <a:t>e~tauenkot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mam~ton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nwou</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25157270"/>
      </p:ext>
    </p:extLst>
  </p:cSld>
  <p:clrMapOvr>
    <a:masterClrMapping/>
  </p:clrMapOvr>
  <p:transition/>
</p:sld>
</file>

<file path=ppt/slides/slide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5"/>
          <p:cNvGraphicFramePr>
            <a:graphicFrameLocks noGrp="1"/>
          </p:cNvGraphicFramePr>
          <p:nvPr>
            <p:extLst>
              <p:ext uri="{D42A27DB-BD31-4B8C-83A1-F6EECF244321}">
                <p14:modId xmlns:p14="http://schemas.microsoft.com/office/powerpoint/2010/main" val="3625855674"/>
              </p:ext>
            </p:extLst>
          </p:nvPr>
        </p:nvGraphicFramePr>
        <p:xfrm>
          <a:off x="0" y="139700"/>
          <a:ext cx="9144000" cy="4733290"/>
        </p:xfrm>
        <a:graphic>
          <a:graphicData uri="http://schemas.openxmlformats.org/drawingml/2006/table">
            <a:tbl>
              <a:tblPr/>
              <a:tblGrid>
                <a:gridCol w="5378823">
                  <a:extLst>
                    <a:ext uri="{9D8B030D-6E8A-4147-A177-3AD203B41FA5}">
                      <a16:colId xmlns:a16="http://schemas.microsoft.com/office/drawing/2014/main" val="20000"/>
                    </a:ext>
                  </a:extLst>
                </a:gridCol>
                <a:gridCol w="3765177">
                  <a:extLst>
                    <a:ext uri="{9D8B030D-6E8A-4147-A177-3AD203B41FA5}">
                      <a16:colId xmlns:a16="http://schemas.microsoft.com/office/drawing/2014/main" val="20001"/>
                    </a:ext>
                  </a:extLst>
                </a:gridCol>
              </a:tblGrid>
              <a:tr h="1860550">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Eloigne Ta colère de nous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Délivre-nous de la cherté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Aussi des pièges des démons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Toi qui nous combles de bienfaits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ارفع غضبك عنا.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ونجنا من الغلاء ومن فخاخ الشياطين يا معطى الخيرات.</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93327">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W~li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m~pekjwnt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haron</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nahmen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e~bolha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ouh~bwn</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nivas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nidemwn</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w~ </a:t>
                      </a:r>
                      <a:r>
                        <a:rPr kumimoji="0" lang="en-US" sz="4000" b="0" i="0" u="none" strike="noStrike" cap="none" normalizeH="0" baseline="0" dirty="0" err="1">
                          <a:ln>
                            <a:noFill/>
                          </a:ln>
                          <a:solidFill>
                            <a:srgbClr val="FFFF00"/>
                          </a:solidFill>
                          <a:effectLst/>
                          <a:latin typeface="Coptic1" pitchFamily="2" charset="0"/>
                          <a:cs typeface="Arial" charset="0"/>
                        </a:rPr>
                        <a:t>v~ref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n~nia~gayon</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657153744"/>
      </p:ext>
    </p:extLst>
  </p:cSld>
  <p:clrMapOvr>
    <a:masterClrMapping/>
  </p:clrMapOvr>
  <p:transition/>
</p:sld>
</file>

<file path=ppt/slides/slide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12223" name="Group 31"/>
          <p:cNvGraphicFramePr>
            <a:graphicFrameLocks noGrp="1"/>
          </p:cNvGraphicFramePr>
          <p:nvPr>
            <p:extLst>
              <p:ext uri="{D42A27DB-BD31-4B8C-83A1-F6EECF244321}">
                <p14:modId xmlns:p14="http://schemas.microsoft.com/office/powerpoint/2010/main" val="760683447"/>
              </p:ext>
            </p:extLst>
          </p:nvPr>
        </p:nvGraphicFramePr>
        <p:xfrm>
          <a:off x="0" y="107950"/>
          <a:ext cx="9144000" cy="4625340"/>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752600">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Selon Ta grande miséricorde.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نسبحه ونمجده </a:t>
                      </a:r>
                      <a:endParaRPr kumimoji="0" lang="en-CA" sz="2800" b="0" i="0" u="none" strike="noStrike" cap="none" normalizeH="0" baseline="0" dirty="0">
                        <a:ln>
                          <a:noFill/>
                        </a:ln>
                        <a:solidFill>
                          <a:schemeClr val="tx1"/>
                        </a:solidFill>
                        <a:effectLst/>
                        <a:latin typeface="Coptic1" pitchFamily="2"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ونرفعه </a:t>
                      </a:r>
                      <a:r>
                        <a:rPr kumimoji="0" lang="ar-EG" sz="2800" b="0" i="0" u="none" strike="noStrike" cap="none" normalizeH="0" baseline="0" dirty="0" err="1">
                          <a:ln>
                            <a:noFill/>
                          </a:ln>
                          <a:solidFill>
                            <a:schemeClr val="tx1"/>
                          </a:solidFill>
                          <a:effectLst/>
                          <a:latin typeface="Coptic1" pitchFamily="2" charset="0"/>
                          <a:cs typeface="Arial" charset="0"/>
                        </a:rPr>
                        <a:t>بالاكثر</a:t>
                      </a:r>
                      <a:r>
                        <a:rPr kumimoji="0" lang="ar-EG" sz="2800" b="0" i="0" u="none" strike="noStrike" cap="none" normalizeH="0" baseline="0" dirty="0">
                          <a:ln>
                            <a:noFill/>
                          </a:ln>
                          <a:solidFill>
                            <a:schemeClr val="tx1"/>
                          </a:solidFill>
                          <a:effectLst/>
                          <a:latin typeface="Coptic1" pitchFamily="2" charset="0"/>
                          <a:cs typeface="Arial" charset="0"/>
                        </a:rPr>
                        <a:t> كصالح ومحب البشر.</a:t>
                      </a:r>
                      <a:r>
                        <a:rPr kumimoji="0" lang="en-CA"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a:ln>
                            <a:noFill/>
                          </a:ln>
                          <a:solidFill>
                            <a:schemeClr val="tx1"/>
                          </a:solidFill>
                          <a:effectLst/>
                          <a:latin typeface="Coptic1" pitchFamily="2" charset="0"/>
                          <a:cs typeface="Arial" charset="0"/>
                        </a:rPr>
                        <a:t>ارحمنا كعظيم رحمتك.</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6138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Tenhwc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tenerhouo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ici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hwc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a~gayoc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ouoh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m~mairwmi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kata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n~nai</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DA54C526-B015-4425-B4E0-3F23BBD2DF6B}"/>
              </a:ext>
            </a:extLst>
          </p:cNvPr>
          <p:cNvSpPr>
            <a:spLocks noChangeArrowheads="1"/>
          </p:cNvSpPr>
          <p:nvPr/>
        </p:nvSpPr>
        <p:spPr bwMode="auto">
          <a:xfrm>
            <a:off x="776605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934927166"/>
      </p:ext>
    </p:extLst>
  </p:cSld>
  <p:clrMapOvr>
    <a:masterClrMapping/>
  </p:clrMapOvr>
  <p:transition/>
</p:sld>
</file>

<file path=ppt/slides/slide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6565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92072659"/>
      </p:ext>
    </p:extLst>
  </p:cSld>
  <p:clrMapOvr>
    <a:masterClrMapping/>
  </p:clrMapOvr>
  <p:transition/>
</p:sld>
</file>

<file path=ppt/slides/slide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82662" name="Group 38"/>
          <p:cNvGraphicFramePr>
            <a:graphicFrameLocks noGrp="1"/>
          </p:cNvGraphicFramePr>
          <p:nvPr>
            <p:extLst>
              <p:ext uri="{D42A27DB-BD31-4B8C-83A1-F6EECF244321}">
                <p14:modId xmlns:p14="http://schemas.microsoft.com/office/powerpoint/2010/main" val="2167978228"/>
              </p:ext>
            </p:extLst>
          </p:nvPr>
        </p:nvGraphicFramePr>
        <p:xfrm>
          <a:off x="0" y="766154"/>
          <a:ext cx="9144000" cy="4148358"/>
        </p:xfrm>
        <a:graphic>
          <a:graphicData uri="http://schemas.openxmlformats.org/drawingml/2006/table">
            <a:tbl>
              <a:tblPr/>
              <a:tblGrid>
                <a:gridCol w="5455663">
                  <a:extLst>
                    <a:ext uri="{9D8B030D-6E8A-4147-A177-3AD203B41FA5}">
                      <a16:colId xmlns:a16="http://schemas.microsoft.com/office/drawing/2014/main" val="20000"/>
                    </a:ext>
                  </a:extLst>
                </a:gridCol>
                <a:gridCol w="3688337">
                  <a:extLst>
                    <a:ext uri="{9D8B030D-6E8A-4147-A177-3AD203B41FA5}">
                      <a16:colId xmlns:a16="http://schemas.microsoft.com/office/drawing/2014/main" val="20001"/>
                    </a:ext>
                  </a:extLst>
                </a:gridCol>
              </a:tblGrid>
              <a:tr h="1595914">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nous aussi le peuple,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les Fils de l'Orthodoxie,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nous nous prosternons devant la croix,</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notre Seigneur Jésus-Christ.</a:t>
                      </a:r>
                      <a:endParaRPr kumimoji="0" lang="en-US" sz="2400" b="0" i="0" u="none" strike="noStrike" cap="none" normalizeH="0" baseline="0" dirty="0">
                        <a:ln>
                          <a:noFill/>
                        </a:ln>
                        <a:solidFill>
                          <a:schemeClr val="tx1"/>
                        </a:solidFill>
                        <a:effectLst/>
                        <a:latin typeface="Arial" charset="0"/>
                        <a:ea typeface="SimSun" pitchFamily="2" charset="-122"/>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نحن معشر الشعوب أبناء </a:t>
                      </a:r>
                      <a:r>
                        <a:rPr kumimoji="0" lang="ar-SA" sz="2800" b="0" i="0" u="none" strike="noStrike" cap="none" normalizeH="0" baseline="0" dirty="0" err="1">
                          <a:ln>
                            <a:noFill/>
                          </a:ln>
                          <a:solidFill>
                            <a:schemeClr val="tx1"/>
                          </a:solidFill>
                          <a:effectLst/>
                          <a:latin typeface="Arial" charset="0"/>
                          <a:cs typeface="Arial" charset="0"/>
                        </a:rPr>
                        <a:t>الأرثوذكسين</a:t>
                      </a:r>
                      <a:r>
                        <a:rPr kumimoji="0" lang="ar-SA" sz="2800" b="0" i="0" u="none" strike="noStrike" cap="none" normalizeH="0" baseline="0" dirty="0">
                          <a:ln>
                            <a:noFill/>
                          </a:ln>
                          <a:solidFill>
                            <a:schemeClr val="tx1"/>
                          </a:solidFill>
                          <a:effectLst/>
                          <a:latin typeface="Arial" charset="0"/>
                          <a:cs typeface="Arial" charset="0"/>
                        </a:rPr>
                        <a:t> نسجد لصليب ربنا يسوع المسيح.</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24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A</a:t>
                      </a:r>
                      <a:r>
                        <a:rPr kumimoji="0" lang="en-US" sz="3600" b="0" i="0" u="none" strike="noStrike" cap="none" normalizeH="0" baseline="0" dirty="0">
                          <a:ln>
                            <a:noFill/>
                          </a:ln>
                          <a:solidFill>
                            <a:srgbClr val="FFFF00"/>
                          </a:solidFill>
                          <a:effectLst/>
                          <a:latin typeface="Coptic1" pitchFamily="2" charset="0"/>
                          <a:cs typeface="Arial" charset="0"/>
                        </a:rPr>
                        <a:t>non </a:t>
                      </a:r>
                      <a:r>
                        <a:rPr kumimoji="0" lang="en-US" sz="3600" b="0" i="0" u="none" strike="noStrike" cap="none" normalizeH="0" baseline="0" dirty="0" err="1">
                          <a:ln>
                            <a:noFill/>
                          </a:ln>
                          <a:solidFill>
                            <a:srgbClr val="FFFF00"/>
                          </a:solidFill>
                          <a:effectLst/>
                          <a:latin typeface="Coptic1" pitchFamily="2" charset="0"/>
                          <a:cs typeface="Arial" charset="0"/>
                        </a:rPr>
                        <a:t>hwn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nilaoc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n~oryodoxoc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m~pic~tauroc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082649" name="Group 25"/>
          <p:cNvGraphicFramePr>
            <a:graphicFrameLocks noGrp="1"/>
          </p:cNvGraphicFramePr>
          <p:nvPr/>
        </p:nvGraphicFramePr>
        <p:xfrm>
          <a:off x="1104900" y="57493"/>
          <a:ext cx="6934200" cy="708660"/>
        </p:xfrm>
        <a:graphic>
          <a:graphicData uri="http://schemas.openxmlformats.org/drawingml/2006/table">
            <a:tbl>
              <a:tblPr/>
              <a:tblGrid>
                <a:gridCol w="69342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la fête de la Croix</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chemeClr val="tx1"/>
                          </a:solidFill>
                          <a:effectLst/>
                          <a:latin typeface="Arial" charset="0"/>
                          <a:cs typeface="Arial" charset="0"/>
                        </a:rPr>
                        <a:t>ذكصولوجية</a:t>
                      </a:r>
                      <a:r>
                        <a:rPr kumimoji="0" lang="ar-EG" sz="2000" b="0" i="0" u="none" strike="noStrike" cap="none" normalizeH="0" baseline="0" dirty="0">
                          <a:ln>
                            <a:noFill/>
                          </a:ln>
                          <a:solidFill>
                            <a:schemeClr val="tx1"/>
                          </a:solidFill>
                          <a:effectLst/>
                          <a:latin typeface="Arial" charset="0"/>
                          <a:cs typeface="Arial" charset="0"/>
                        </a:rPr>
                        <a:t> لعيد الصليب</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4DEBF193-50C8-4BBF-957D-6FFE47D052D3}"/>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a:extLst>
              <a:ext uri="{FF2B5EF4-FFF2-40B4-BE49-F238E27FC236}">
                <a16:creationId xmlns:a16="http://schemas.microsoft.com/office/drawing/2014/main" id="{DEA52B2A-EDC8-4745-9289-2C1B1AC7832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3563708411"/>
      </p:ext>
    </p:extLst>
  </p:cSld>
  <p:clrMapOvr>
    <a:masterClrMapping/>
  </p:clrMapOvr>
  <p:transition/>
</p:sld>
</file>

<file path=ppt/slides/slide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85730" name="Group 34"/>
          <p:cNvGraphicFramePr>
            <a:graphicFrameLocks noGrp="1"/>
          </p:cNvGraphicFramePr>
          <p:nvPr>
            <p:extLst>
              <p:ext uri="{D42A27DB-BD31-4B8C-83A1-F6EECF244321}">
                <p14:modId xmlns:p14="http://schemas.microsoft.com/office/powerpoint/2010/main" val="3824387175"/>
              </p:ext>
            </p:extLst>
          </p:nvPr>
        </p:nvGraphicFramePr>
        <p:xfrm>
          <a:off x="0" y="165100"/>
          <a:ext cx="9144000" cy="4360317"/>
        </p:xfrm>
        <a:graphic>
          <a:graphicData uri="http://schemas.openxmlformats.org/drawingml/2006/table">
            <a:tbl>
              <a:tblPr/>
              <a:tblGrid>
                <a:gridCol w="5492750">
                  <a:extLst>
                    <a:ext uri="{9D8B030D-6E8A-4147-A177-3AD203B41FA5}">
                      <a16:colId xmlns:a16="http://schemas.microsoft.com/office/drawing/2014/main" val="20000"/>
                    </a:ext>
                  </a:extLst>
                </a:gridCol>
                <a:gridCol w="3651250">
                  <a:extLst>
                    <a:ext uri="{9D8B030D-6E8A-4147-A177-3AD203B41FA5}">
                      <a16:colId xmlns:a16="http://schemas.microsoft.com/office/drawing/2014/main" val="20001"/>
                    </a:ext>
                  </a:extLst>
                </a:gridCol>
              </a:tblGrid>
              <a:tr h="1877721">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Saint Paul l'apôtre,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parle de l'honneur de la croix,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disant "Pour moi que jamais je ne me glorifie sinon dans la croix du Christ."</a:t>
                      </a:r>
                      <a:endParaRPr kumimoji="0" lang="en-US" sz="2400" b="0" i="0" u="none" strike="noStrike" cap="none" normalizeH="0" baseline="0" dirty="0">
                        <a:ln>
                          <a:noFill/>
                        </a:ln>
                        <a:solidFill>
                          <a:schemeClr val="tx1"/>
                        </a:solidFill>
                        <a:effectLst/>
                        <a:latin typeface="Arial" charset="0"/>
                        <a:ea typeface="SimSun" pitchFamily="2" charset="-122"/>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بولس الرسول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ينطق بكرامة الصليب قائلا ليس لنا أن نفتخر إلا بصليب المسيح.</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81529">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tennasousou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 an: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9A14027C-1688-46A9-81E1-E8A0B9F001A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35560" y="3508443"/>
            <a:ext cx="1308439" cy="1635057"/>
          </a:xfrm>
          <a:prstGeom prst="rect">
            <a:avLst/>
          </a:prstGeom>
        </p:spPr>
      </p:pic>
    </p:spTree>
    <p:extLst>
      <p:ext uri="{BB962C8B-B14F-4D97-AF65-F5344CB8AC3E}">
        <p14:creationId xmlns:p14="http://schemas.microsoft.com/office/powerpoint/2010/main" val="904744588"/>
      </p:ext>
    </p:extLst>
  </p:cSld>
  <p:clrMapOvr>
    <a:masterClrMapping/>
  </p:clrMapOvr>
  <p:transition/>
</p:sld>
</file>

<file path=ppt/slides/slide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87777" name="Group 33"/>
          <p:cNvGraphicFramePr>
            <a:graphicFrameLocks noGrp="1"/>
          </p:cNvGraphicFramePr>
          <p:nvPr>
            <p:extLst>
              <p:ext uri="{D42A27DB-BD31-4B8C-83A1-F6EECF244321}">
                <p14:modId xmlns:p14="http://schemas.microsoft.com/office/powerpoint/2010/main" val="599012529"/>
              </p:ext>
            </p:extLst>
          </p:nvPr>
        </p:nvGraphicFramePr>
        <p:xfrm>
          <a:off x="0" y="119569"/>
          <a:ext cx="9144000" cy="4425696"/>
        </p:xfrm>
        <a:graphic>
          <a:graphicData uri="http://schemas.openxmlformats.org/drawingml/2006/table">
            <a:tbl>
              <a:tblPr/>
              <a:tblGrid>
                <a:gridCol w="5581650">
                  <a:extLst>
                    <a:ext uri="{9D8B030D-6E8A-4147-A177-3AD203B41FA5}">
                      <a16:colId xmlns:a16="http://schemas.microsoft.com/office/drawing/2014/main" val="20000"/>
                    </a:ext>
                  </a:extLst>
                </a:gridCol>
                <a:gridCol w="3562350">
                  <a:extLst>
                    <a:ext uri="{9D8B030D-6E8A-4147-A177-3AD203B41FA5}">
                      <a16:colId xmlns:a16="http://schemas.microsoft.com/office/drawing/2014/main" val="20001"/>
                    </a:ext>
                  </a:extLst>
                </a:gridCol>
              </a:tblGrid>
              <a:tr h="1943100">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Louons ô fidèles,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notre Seigneur Jésus-Christ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prosternons-nous devant Sa croix,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bois sacré et Immortel.</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المؤمنون فلنسبح ربنا يسوع المسيح.  ونسجد لصليبه الخشبة المقدسة غير المائتة.</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7909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Tenerhumnoc</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nipictoc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pise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n~a~yanatoc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B368B4CB-7555-4D0C-AEBB-076B9673135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14802" y="3482502"/>
            <a:ext cx="1329198" cy="1660998"/>
          </a:xfrm>
          <a:prstGeom prst="rect">
            <a:avLst/>
          </a:prstGeom>
        </p:spPr>
      </p:pic>
    </p:spTree>
    <p:extLst>
      <p:ext uri="{BB962C8B-B14F-4D97-AF65-F5344CB8AC3E}">
        <p14:creationId xmlns:p14="http://schemas.microsoft.com/office/powerpoint/2010/main" val="1227589653"/>
      </p:ext>
    </p:extLst>
  </p:cSld>
  <p:clrMapOvr>
    <a:masterClrMapping/>
  </p:clrMapOvr>
  <p:transition/>
</p:sld>
</file>

<file path=ppt/slides/slide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89832" name="Group 40"/>
          <p:cNvGraphicFramePr>
            <a:graphicFrameLocks noGrp="1"/>
          </p:cNvGraphicFramePr>
          <p:nvPr>
            <p:extLst>
              <p:ext uri="{D42A27DB-BD31-4B8C-83A1-F6EECF244321}">
                <p14:modId xmlns:p14="http://schemas.microsoft.com/office/powerpoint/2010/main" val="2064675111"/>
              </p:ext>
            </p:extLst>
          </p:nvPr>
        </p:nvGraphicFramePr>
        <p:xfrm>
          <a:off x="0" y="155448"/>
          <a:ext cx="9144000" cy="4480052"/>
        </p:xfrm>
        <a:graphic>
          <a:graphicData uri="http://schemas.openxmlformats.org/drawingml/2006/table">
            <a:tbl>
              <a:tblPr/>
              <a:tblGrid>
                <a:gridCol w="5378450">
                  <a:extLst>
                    <a:ext uri="{9D8B030D-6E8A-4147-A177-3AD203B41FA5}">
                      <a16:colId xmlns:a16="http://schemas.microsoft.com/office/drawing/2014/main" val="20000"/>
                    </a:ext>
                  </a:extLst>
                </a:gridCol>
                <a:gridCol w="3765550">
                  <a:extLst>
                    <a:ext uri="{9D8B030D-6E8A-4147-A177-3AD203B41FA5}">
                      <a16:colId xmlns:a16="http://schemas.microsoft.com/office/drawing/2014/main" val="20001"/>
                    </a:ext>
                  </a:extLst>
                </a:gridCol>
              </a:tblGrid>
              <a:tr h="1943380">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nous glorifions par la croix,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sur laquelle Jésus a été crucifié,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car par ses semblables,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sommes devenus libres.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نفتخر بك أيها الصليب، الذى صلب عليك يسوع لأنه من قبل مثالك صرنا أحراراً.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667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e~taui~si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pektupoc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ene~leuyeroc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C15B3593-6842-44F4-86FD-77E5B72C97F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80300" y="3064500"/>
            <a:ext cx="1663700" cy="2079000"/>
          </a:xfrm>
          <a:prstGeom prst="rect">
            <a:avLst/>
          </a:prstGeom>
        </p:spPr>
      </p:pic>
    </p:spTree>
    <p:extLst>
      <p:ext uri="{BB962C8B-B14F-4D97-AF65-F5344CB8AC3E}">
        <p14:creationId xmlns:p14="http://schemas.microsoft.com/office/powerpoint/2010/main" val="3102033282"/>
      </p:ext>
    </p:extLst>
  </p:cSld>
  <p:clrMapOvr>
    <a:masterClrMapping/>
  </p:clrMapOvr>
  <p:transition/>
</p:sld>
</file>

<file path=ppt/slides/slide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93919" name="Group 31"/>
          <p:cNvGraphicFramePr>
            <a:graphicFrameLocks noGrp="1"/>
          </p:cNvGraphicFramePr>
          <p:nvPr>
            <p:extLst>
              <p:ext uri="{D42A27DB-BD31-4B8C-83A1-F6EECF244321}">
                <p14:modId xmlns:p14="http://schemas.microsoft.com/office/powerpoint/2010/main" val="4107004221"/>
              </p:ext>
            </p:extLst>
          </p:nvPr>
        </p:nvGraphicFramePr>
        <p:xfrm>
          <a:off x="0" y="311150"/>
          <a:ext cx="9144000" cy="4206240"/>
        </p:xfrm>
        <a:graphic>
          <a:graphicData uri="http://schemas.openxmlformats.org/drawingml/2006/table">
            <a:tbl>
              <a:tblPr/>
              <a:tblGrid>
                <a:gridCol w="5314950">
                  <a:extLst>
                    <a:ext uri="{9D8B030D-6E8A-4147-A177-3AD203B41FA5}">
                      <a16:colId xmlns:a16="http://schemas.microsoft.com/office/drawing/2014/main" val="20000"/>
                    </a:ext>
                  </a:extLst>
                </a:gridCol>
                <a:gridCol w="3829050">
                  <a:extLst>
                    <a:ext uri="{9D8B030D-6E8A-4147-A177-3AD203B41FA5}">
                      <a16:colId xmlns:a16="http://schemas.microsoft.com/office/drawing/2014/main" val="20001"/>
                    </a:ext>
                  </a:extLst>
                </a:gridCol>
              </a:tblGrid>
              <a:tr h="1723644">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Les bouches du peuple orthodoxe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les sept rangs des anges,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 glorifient par la croix,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notre bon Sauveur.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أفواه الأرثوذكسيين</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والسبع الطغمات الملائكية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يفتخرون بك أيها الصليب الذى لمخلصنا الصالح.</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7909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n~nioryodoxoc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sasf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n~tagma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n~aggeloc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Pencwt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D04790AF-0AB2-4A42-B0F7-4EB9660ED70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66906" y="3422650"/>
            <a:ext cx="1377094" cy="1720850"/>
          </a:xfrm>
          <a:prstGeom prst="rect">
            <a:avLst/>
          </a:prstGeom>
        </p:spPr>
      </p:pic>
    </p:spTree>
    <p:extLst>
      <p:ext uri="{BB962C8B-B14F-4D97-AF65-F5344CB8AC3E}">
        <p14:creationId xmlns:p14="http://schemas.microsoft.com/office/powerpoint/2010/main" val="1498964603"/>
      </p:ext>
    </p:extLst>
  </p:cSld>
  <p:clrMapOvr>
    <a:masterClrMapping/>
  </p:clrMapOvr>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04386" name="Group 34"/>
          <p:cNvGraphicFramePr>
            <a:graphicFrameLocks noGrp="1"/>
          </p:cNvGraphicFramePr>
          <p:nvPr>
            <p:extLst>
              <p:ext uri="{D42A27DB-BD31-4B8C-83A1-F6EECF244321}">
                <p14:modId xmlns:p14="http://schemas.microsoft.com/office/powerpoint/2010/main" val="3847032744"/>
              </p:ext>
            </p:extLst>
          </p:nvPr>
        </p:nvGraphicFramePr>
        <p:xfrm>
          <a:off x="0" y="241300"/>
          <a:ext cx="9144000" cy="4464050"/>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857364">
                <a:tc>
                  <a:txBody>
                    <a:bodyPr/>
                    <a:lstStyle/>
                    <a:p>
                      <a:pPr algn="ctr"/>
                      <a:r>
                        <a:rPr lang="fr-FR" sz="2400" b="0" i="0" u="none" strike="noStrike" kern="1200" baseline="0" dirty="0">
                          <a:solidFill>
                            <a:schemeClr val="tx1"/>
                          </a:solidFill>
                          <a:latin typeface="+mn-lt"/>
                          <a:ea typeface="+mn-ea"/>
                          <a:cs typeface="+mn-cs"/>
                        </a:rPr>
                        <a:t>Ô Dieu Toi qui est Très-Saint </a:t>
                      </a:r>
                    </a:p>
                    <a:p>
                      <a:pPr algn="ctr"/>
                      <a:r>
                        <a:rPr lang="fr-FR" sz="2400" b="0" i="0" u="none" strike="noStrike" kern="1200" baseline="0" dirty="0">
                          <a:solidFill>
                            <a:schemeClr val="tx1"/>
                          </a:solidFill>
                          <a:latin typeface="+mn-lt"/>
                          <a:ea typeface="+mn-ea"/>
                          <a:cs typeface="+mn-cs"/>
                        </a:rPr>
                        <a:t>Les malades, guéris-les </a:t>
                      </a:r>
                    </a:p>
                    <a:p>
                      <a:pPr algn="ctr"/>
                      <a:r>
                        <a:rPr lang="fr-FR" sz="2400" b="0" i="0" u="none" strike="noStrike" kern="1200" baseline="0" dirty="0">
                          <a:solidFill>
                            <a:schemeClr val="tx1"/>
                          </a:solidFill>
                          <a:latin typeface="+mn-lt"/>
                          <a:ea typeface="+mn-ea"/>
                          <a:cs typeface="+mn-cs"/>
                        </a:rPr>
                        <a:t>Ô Toi qui es Saint et Fort </a:t>
                      </a:r>
                    </a:p>
                    <a:p>
                      <a:pPr algn="ctr"/>
                      <a:r>
                        <a:rPr lang="fr-FR" sz="2400" b="0" i="0" u="none" strike="noStrike" kern="1200" baseline="0" dirty="0">
                          <a:solidFill>
                            <a:schemeClr val="tx1"/>
                          </a:solidFill>
                          <a:latin typeface="+mn-lt"/>
                          <a:ea typeface="+mn-ea"/>
                          <a:cs typeface="+mn-cs"/>
                        </a:rPr>
                        <a:t>Donne le repos aux morts</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قدوس الله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المرضي </a:t>
                      </a:r>
                      <a:r>
                        <a:rPr kumimoji="0" lang="ar-SA" sz="2800" b="0" i="0" u="none" strike="noStrike" cap="none" normalizeH="0" baseline="0" dirty="0" err="1">
                          <a:ln>
                            <a:noFill/>
                          </a:ln>
                          <a:solidFill>
                            <a:schemeClr val="tx1"/>
                          </a:solidFill>
                          <a:effectLst/>
                          <a:latin typeface="Arial" charset="0"/>
                          <a:cs typeface="Arial" charset="0"/>
                        </a:rPr>
                        <a:t>إشفهم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قدوس القوي</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الراقدين يا رب نيحهم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06686">
                <a:tc gridSpan="2">
                  <a:txBody>
                    <a:bodyPr/>
                    <a:lstStyle/>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a~gioc</a:t>
                      </a:r>
                      <a:r>
                        <a:rPr kumimoji="0" lang="en-US" sz="3600" b="0" i="0" u="none" strike="noStrike" cap="none" normalizeH="0" baseline="0" dirty="0">
                          <a:ln>
                            <a:noFill/>
                          </a:ln>
                          <a:solidFill>
                            <a:srgbClr val="FFFF00"/>
                          </a:solidFill>
                          <a:effectLst/>
                          <a:latin typeface="Coptic1" pitchFamily="2" charset="0"/>
                          <a:cs typeface="Arial" charset="0"/>
                        </a:rPr>
                        <a:t> o~ </a:t>
                      </a:r>
                      <a:r>
                        <a:rPr kumimoji="0" lang="en-US" sz="3600" b="0" i="0" u="none" strike="noStrike" cap="none" normalizeH="0" baseline="0" dirty="0" err="1">
                          <a:ln>
                            <a:noFill/>
                          </a:ln>
                          <a:solidFill>
                            <a:srgbClr val="FFFF00"/>
                          </a:solidFill>
                          <a:effectLst/>
                          <a:latin typeface="Coptic1" pitchFamily="2" charset="0"/>
                          <a:cs typeface="Arial" charset="0"/>
                        </a:rPr>
                        <a:t>Yeoc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etswni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matal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e~tauenkot</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mam~ton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dessin&#10;&#10;Description générée automatiquement">
            <a:extLst>
              <a:ext uri="{FF2B5EF4-FFF2-40B4-BE49-F238E27FC236}">
                <a16:creationId xmlns:a16="http://schemas.microsoft.com/office/drawing/2014/main" id="{13BDFADA-A095-4AB9-9F5B-B1CF66A08A3E}"/>
              </a:ext>
            </a:extLst>
          </p:cNvPr>
          <p:cNvPicPr>
            <a:picLocks noChangeAspect="1"/>
          </p:cNvPicPr>
          <p:nvPr/>
        </p:nvPicPr>
        <p:blipFill rotWithShape="1">
          <a:blip r:embed="rId4">
            <a:extLst>
              <a:ext uri="{28A0092B-C50C-407E-A947-70E740481C1C}">
                <a14:useLocalDpi xmlns:a14="http://schemas.microsoft.com/office/drawing/2010/main" val="0"/>
              </a:ext>
            </a:extLst>
          </a:blip>
          <a:srcRect l="2312" t="1074" r="2298" b="2518"/>
          <a:stretch/>
        </p:blipFill>
        <p:spPr>
          <a:xfrm>
            <a:off x="8351971" y="3430621"/>
            <a:ext cx="792029" cy="1712879"/>
          </a:xfrm>
          <a:prstGeom prst="rect">
            <a:avLst/>
          </a:prstGeom>
        </p:spPr>
      </p:pic>
    </p:spTree>
    <p:extLst>
      <p:ext uri="{BB962C8B-B14F-4D97-AF65-F5344CB8AC3E}">
        <p14:creationId xmlns:p14="http://schemas.microsoft.com/office/powerpoint/2010/main" val="4057292106"/>
      </p:ext>
    </p:extLst>
  </p:cSld>
  <p:clrMapOvr>
    <a:masterClrMapping/>
  </p:clrMapOvr>
  <p:transition/>
</p:sld>
</file>

<file path=ppt/slides/slide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95962" name="Group 26"/>
          <p:cNvGraphicFramePr>
            <a:graphicFrameLocks noGrp="1"/>
          </p:cNvGraphicFramePr>
          <p:nvPr>
            <p:extLst>
              <p:ext uri="{D42A27DB-BD31-4B8C-83A1-F6EECF244321}">
                <p14:modId xmlns:p14="http://schemas.microsoft.com/office/powerpoint/2010/main" val="87994282"/>
              </p:ext>
            </p:extLst>
          </p:nvPr>
        </p:nvGraphicFramePr>
        <p:xfrm>
          <a:off x="0" y="145983"/>
          <a:ext cx="9144000" cy="4483234"/>
        </p:xfrm>
        <a:graphic>
          <a:graphicData uri="http://schemas.openxmlformats.org/drawingml/2006/table">
            <a:tbl>
              <a:tblPr/>
              <a:tblGrid>
                <a:gridCol w="51816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1"/>
                    </a:ext>
                  </a:extLst>
                </a:gridCol>
              </a:tblGrid>
              <a:tr h="2000638">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te portons la croix,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autour de nos cous,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partisane des Chrétiens courageux, et nous proclamons fort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نحملك أيها الصليب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ناصر المسيحيين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بشجاعة على أعناقنا</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ونصرخ جهاراً.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885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Tentalo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v~nas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n~ni,~rictia~noc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nenmo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n~dunatoc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n~tenws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r/</a:t>
                      </a:r>
                      <a:r>
                        <a:rPr kumimoji="0" lang="en-US" sz="3600" b="0" i="0" u="none" strike="noStrike" cap="none" normalizeH="0" baseline="0" dirty="0" err="1">
                          <a:ln>
                            <a:noFill/>
                          </a:ln>
                          <a:solidFill>
                            <a:srgbClr val="FFFF00"/>
                          </a:solidFill>
                          <a:effectLst/>
                          <a:latin typeface="Coptic1" pitchFamily="2" charset="0"/>
                          <a:cs typeface="Arial" charset="0"/>
                        </a:rPr>
                        <a:t>twc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B6EEFDE1-A3EF-43A4-B714-0D321DF36B4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53482" y="3155950"/>
            <a:ext cx="1590518" cy="1987550"/>
          </a:xfrm>
          <a:prstGeom prst="rect">
            <a:avLst/>
          </a:prstGeom>
        </p:spPr>
      </p:pic>
    </p:spTree>
    <p:extLst>
      <p:ext uri="{BB962C8B-B14F-4D97-AF65-F5344CB8AC3E}">
        <p14:creationId xmlns:p14="http://schemas.microsoft.com/office/powerpoint/2010/main" val="4032685399"/>
      </p:ext>
    </p:extLst>
  </p:cSld>
  <p:clrMapOvr>
    <a:masterClrMapping/>
  </p:clrMapOvr>
  <p:transition/>
</p:sld>
</file>

<file path=ppt/slides/slide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98010" name="Group 26"/>
          <p:cNvGraphicFramePr>
            <a:graphicFrameLocks noGrp="1"/>
          </p:cNvGraphicFramePr>
          <p:nvPr>
            <p:extLst>
              <p:ext uri="{D42A27DB-BD31-4B8C-83A1-F6EECF244321}">
                <p14:modId xmlns:p14="http://schemas.microsoft.com/office/powerpoint/2010/main" val="2534197494"/>
              </p:ext>
            </p:extLst>
          </p:nvPr>
        </p:nvGraphicFramePr>
        <p:xfrm>
          <a:off x="0" y="121138"/>
          <a:ext cx="9144000" cy="4583221"/>
        </p:xfrm>
        <a:graphic>
          <a:graphicData uri="http://schemas.openxmlformats.org/drawingml/2006/table">
            <a:tbl>
              <a:tblPr/>
              <a:tblGrid>
                <a:gridCol w="5071462">
                  <a:extLst>
                    <a:ext uri="{9D8B030D-6E8A-4147-A177-3AD203B41FA5}">
                      <a16:colId xmlns:a16="http://schemas.microsoft.com/office/drawing/2014/main" val="20000"/>
                    </a:ext>
                  </a:extLst>
                </a:gridCol>
                <a:gridCol w="4072538">
                  <a:extLst>
                    <a:ext uri="{9D8B030D-6E8A-4147-A177-3AD203B41FA5}">
                      <a16:colId xmlns:a16="http://schemas.microsoft.com/office/drawing/2014/main" val="20001"/>
                    </a:ext>
                  </a:extLst>
                </a:gridCol>
              </a:tblGrid>
              <a:tr h="201881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toi la croix,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joie des chrétiens,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conquérante de la tyrannie,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notre affirmation nous les </a:t>
                      </a:r>
                      <a:r>
                        <a:rPr lang="fr-FR" sz="2400" b="0" i="0" u="none" strike="noStrike" kern="1200" baseline="0" dirty="0">
                          <a:solidFill>
                            <a:schemeClr val="tx1"/>
                          </a:solidFill>
                          <a:latin typeface="+mn-lt"/>
                          <a:ea typeface="+mn-ea"/>
                          <a:cs typeface="+mn-cs"/>
                        </a:rPr>
                        <a:t>fidèles.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الصليب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فرح المسيحيين</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الغالب ضد المعاندين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وثباتنا نحن معشر المؤمنين.</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64409">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n~ni,~rictia~noc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pi[</a:t>
                      </a:r>
                      <a:r>
                        <a:rPr kumimoji="0" lang="en-US" sz="3600" b="0" i="0" u="none" strike="noStrike" cap="none" normalizeH="0" baseline="0" dirty="0" err="1">
                          <a:ln>
                            <a:noFill/>
                          </a:ln>
                          <a:solidFill>
                            <a:srgbClr val="FFFF00"/>
                          </a:solidFill>
                          <a:effectLst/>
                          <a:latin typeface="Coptic1" pitchFamily="2" charset="0"/>
                          <a:cs typeface="Arial" charset="0"/>
                        </a:rPr>
                        <a:t>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piturannoc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pentajro</a:t>
                      </a:r>
                      <a:r>
                        <a:rPr kumimoji="0" lang="en-US" sz="3600" b="0" i="0" u="none" strike="noStrike" cap="none" normalizeH="0" baseline="0" dirty="0">
                          <a:ln>
                            <a:noFill/>
                          </a:ln>
                          <a:solidFill>
                            <a:srgbClr val="FFFF00"/>
                          </a:solidFill>
                          <a:effectLst/>
                          <a:latin typeface="Coptic1" pitchFamily="2" charset="0"/>
                          <a:cs typeface="Arial" charset="0"/>
                        </a:rPr>
                        <a:t> anon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nipictoc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16911139"/>
      </p:ext>
    </p:extLst>
  </p:cSld>
  <p:clrMapOvr>
    <a:masterClrMapping/>
  </p:clrMapOvr>
  <p:transition/>
</p:sld>
</file>

<file path=ppt/slides/slide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00060" name="Group 28"/>
          <p:cNvGraphicFramePr>
            <a:graphicFrameLocks noGrp="1"/>
          </p:cNvGraphicFramePr>
          <p:nvPr>
            <p:extLst>
              <p:ext uri="{D42A27DB-BD31-4B8C-83A1-F6EECF244321}">
                <p14:modId xmlns:p14="http://schemas.microsoft.com/office/powerpoint/2010/main" val="497286022"/>
              </p:ext>
            </p:extLst>
          </p:nvPr>
        </p:nvGraphicFramePr>
        <p:xfrm>
          <a:off x="0" y="165100"/>
          <a:ext cx="9144000" cy="4482846"/>
        </p:xfrm>
        <a:graphic>
          <a:graphicData uri="http://schemas.openxmlformats.org/drawingml/2006/table">
            <a:tbl>
              <a:tblPr/>
              <a:tblGrid>
                <a:gridCol w="5071462">
                  <a:extLst>
                    <a:ext uri="{9D8B030D-6E8A-4147-A177-3AD203B41FA5}">
                      <a16:colId xmlns:a16="http://schemas.microsoft.com/office/drawing/2014/main" val="20000"/>
                    </a:ext>
                  </a:extLst>
                </a:gridCol>
                <a:gridCol w="4072538">
                  <a:extLst>
                    <a:ext uri="{9D8B030D-6E8A-4147-A177-3AD203B41FA5}">
                      <a16:colId xmlns:a16="http://schemas.microsoft.com/office/drawing/2014/main" val="20001"/>
                    </a:ext>
                  </a:extLst>
                </a:gridCol>
              </a:tblGrid>
              <a:tr h="2000250">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toi la croix,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consolation des fidèles,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confirmation des martyrs,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qui ont achevé leurs souffrances.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الصليب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عزاء المؤمنين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وثبات الشهداء</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حتى أكملوا عذاباتهم.</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7909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v~nom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n~nipictoc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p~tajro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n~toujwk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n~noubacanoc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86067806"/>
      </p:ext>
    </p:extLst>
  </p:cSld>
  <p:clrMapOvr>
    <a:masterClrMapping/>
  </p:clrMapOvr>
  <p:transition/>
</p:sld>
</file>

<file path=ppt/slides/slide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02110" name="Group 30"/>
          <p:cNvGraphicFramePr>
            <a:graphicFrameLocks noGrp="1"/>
          </p:cNvGraphicFramePr>
          <p:nvPr>
            <p:extLst>
              <p:ext uri="{D42A27DB-BD31-4B8C-83A1-F6EECF244321}">
                <p14:modId xmlns:p14="http://schemas.microsoft.com/office/powerpoint/2010/main" val="91187336"/>
              </p:ext>
            </p:extLst>
          </p:nvPr>
        </p:nvGraphicFramePr>
        <p:xfrm>
          <a:off x="0" y="149522"/>
          <a:ext cx="9144000" cy="4452665"/>
        </p:xfrm>
        <a:graphic>
          <a:graphicData uri="http://schemas.openxmlformats.org/drawingml/2006/table">
            <a:tbl>
              <a:tblPr/>
              <a:tblGrid>
                <a:gridCol w="5114441">
                  <a:extLst>
                    <a:ext uri="{9D8B030D-6E8A-4147-A177-3AD203B41FA5}">
                      <a16:colId xmlns:a16="http://schemas.microsoft.com/office/drawing/2014/main" val="20000"/>
                    </a:ext>
                  </a:extLst>
                </a:gridCol>
                <a:gridCol w="4029559">
                  <a:extLst>
                    <a:ext uri="{9D8B030D-6E8A-4147-A177-3AD203B41FA5}">
                      <a16:colId xmlns:a16="http://schemas.microsoft.com/office/drawing/2014/main" val="20001"/>
                    </a:ext>
                  </a:extLst>
                </a:gridCol>
              </a:tblGrid>
              <a:tr h="1907878">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toi la croix,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l'arme de victoire,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toi la croix,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trône du Roi.</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الصليب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سلاح الغلبة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الصليب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عرش الملك.</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787">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pihoplon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pi[</a:t>
                      </a:r>
                      <a:r>
                        <a:rPr kumimoji="0" lang="en-US" sz="3600" b="0" i="0" u="none" strike="noStrike" cap="none" normalizeH="0" baseline="0" dirty="0" err="1">
                          <a:ln>
                            <a:noFill/>
                          </a:ln>
                          <a:solidFill>
                            <a:srgbClr val="FFFF00"/>
                          </a:solidFill>
                          <a:effectLst/>
                          <a:latin typeface="Coptic1" pitchFamily="2" charset="0"/>
                          <a:cs typeface="Arial" charset="0"/>
                        </a:rPr>
                        <a:t>ro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piy~ronoc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m~piouro</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en-US" sz="36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C91CB05C-8964-443A-BEEA-7BE238A7ADF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2501300007"/>
      </p:ext>
    </p:extLst>
  </p:cSld>
  <p:clrMapOvr>
    <a:masterClrMapping/>
  </p:clrMapOvr>
  <p:transition/>
</p:sld>
</file>

<file path=ppt/slides/slide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04152" name="Group 24"/>
          <p:cNvGraphicFramePr>
            <a:graphicFrameLocks noGrp="1"/>
          </p:cNvGraphicFramePr>
          <p:nvPr>
            <p:extLst>
              <p:ext uri="{D42A27DB-BD31-4B8C-83A1-F6EECF244321}">
                <p14:modId xmlns:p14="http://schemas.microsoft.com/office/powerpoint/2010/main" val="2727233658"/>
              </p:ext>
            </p:extLst>
          </p:nvPr>
        </p:nvGraphicFramePr>
        <p:xfrm>
          <a:off x="0" y="153332"/>
          <a:ext cx="9144000" cy="4450417"/>
        </p:xfrm>
        <a:graphic>
          <a:graphicData uri="http://schemas.openxmlformats.org/drawingml/2006/table">
            <a:tbl>
              <a:tblPr/>
              <a:tblGrid>
                <a:gridCol w="5114440">
                  <a:extLst>
                    <a:ext uri="{9D8B030D-6E8A-4147-A177-3AD203B41FA5}">
                      <a16:colId xmlns:a16="http://schemas.microsoft.com/office/drawing/2014/main" val="20000"/>
                    </a:ext>
                  </a:extLst>
                </a:gridCol>
                <a:gridCol w="4029560">
                  <a:extLst>
                    <a:ext uri="{9D8B030D-6E8A-4147-A177-3AD203B41FA5}">
                      <a16:colId xmlns:a16="http://schemas.microsoft.com/office/drawing/2014/main" val="20001"/>
                    </a:ext>
                  </a:extLst>
                </a:gridCol>
              </a:tblGrid>
              <a:tr h="1855668">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toi la croix,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signe du salut,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toi la croix,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lumière brillante.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الصليب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علامة الخلاص.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الصليب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النور المشرق.</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94749">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pioujai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etafsai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702E0E14-6EFB-41C4-8D19-A4A6FAE0311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1428703828"/>
      </p:ext>
    </p:extLst>
  </p:cSld>
  <p:clrMapOvr>
    <a:masterClrMapping/>
  </p:clrMapOvr>
  <p:transition/>
</p:sld>
</file>

<file path=ppt/slides/slide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06204" name="Group 28"/>
          <p:cNvGraphicFramePr>
            <a:graphicFrameLocks noGrp="1"/>
          </p:cNvGraphicFramePr>
          <p:nvPr>
            <p:extLst>
              <p:ext uri="{D42A27DB-BD31-4B8C-83A1-F6EECF244321}">
                <p14:modId xmlns:p14="http://schemas.microsoft.com/office/powerpoint/2010/main" val="1249071351"/>
              </p:ext>
            </p:extLst>
          </p:nvPr>
        </p:nvGraphicFramePr>
        <p:xfrm>
          <a:off x="0" y="165101"/>
          <a:ext cx="9144000" cy="4302203"/>
        </p:xfrm>
        <a:graphic>
          <a:graphicData uri="http://schemas.openxmlformats.org/drawingml/2006/table">
            <a:tbl>
              <a:tblPr/>
              <a:tblGrid>
                <a:gridCol w="5114441">
                  <a:extLst>
                    <a:ext uri="{9D8B030D-6E8A-4147-A177-3AD203B41FA5}">
                      <a16:colId xmlns:a16="http://schemas.microsoft.com/office/drawing/2014/main" val="20000"/>
                    </a:ext>
                  </a:extLst>
                </a:gridCol>
                <a:gridCol w="4029559">
                  <a:extLst>
                    <a:ext uri="{9D8B030D-6E8A-4147-A177-3AD203B41FA5}">
                      <a16:colId xmlns:a16="http://schemas.microsoft.com/office/drawing/2014/main" val="20001"/>
                    </a:ext>
                  </a:extLst>
                </a:gridCol>
              </a:tblGrid>
              <a:tr h="165735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toi la croix,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l'épée de l'Esprit,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la croix,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source des grâces.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الصليب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سيف الروح.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الصليب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ينبوع النعم.</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267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]c/</a:t>
                      </a:r>
                      <a:r>
                        <a:rPr kumimoji="0" lang="en-US" sz="3600" b="0" i="0" u="none" strike="noStrike" cap="none" normalizeH="0" baseline="0" dirty="0" err="1">
                          <a:ln>
                            <a:noFill/>
                          </a:ln>
                          <a:solidFill>
                            <a:srgbClr val="FFFF00"/>
                          </a:solidFill>
                          <a:effectLst/>
                          <a:latin typeface="Coptic1" pitchFamily="2" charset="0"/>
                          <a:cs typeface="Arial" charset="0"/>
                        </a:rPr>
                        <a:t>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moumi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n~ni,aricma</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9BB7271E-B523-471D-AF52-FF3E2791714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1937097760"/>
      </p:ext>
    </p:extLst>
  </p:cSld>
  <p:clrMapOvr>
    <a:masterClrMapping/>
  </p:clrMapOvr>
  <p:transition/>
</p:sld>
</file>

<file path=ppt/slides/slide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08246" name="Group 22"/>
          <p:cNvGraphicFramePr>
            <a:graphicFrameLocks noGrp="1"/>
          </p:cNvGraphicFramePr>
          <p:nvPr>
            <p:extLst>
              <p:ext uri="{D42A27DB-BD31-4B8C-83A1-F6EECF244321}">
                <p14:modId xmlns:p14="http://schemas.microsoft.com/office/powerpoint/2010/main" val="2393005306"/>
              </p:ext>
            </p:extLst>
          </p:nvPr>
        </p:nvGraphicFramePr>
        <p:xfrm>
          <a:off x="0" y="224028"/>
          <a:ext cx="9144000" cy="4373372"/>
        </p:xfrm>
        <a:graphic>
          <a:graphicData uri="http://schemas.openxmlformats.org/drawingml/2006/table">
            <a:tbl>
              <a:tblPr/>
              <a:tblGrid>
                <a:gridCol w="5114441">
                  <a:extLst>
                    <a:ext uri="{9D8B030D-6E8A-4147-A177-3AD203B41FA5}">
                      <a16:colId xmlns:a16="http://schemas.microsoft.com/office/drawing/2014/main" val="20000"/>
                    </a:ext>
                  </a:extLst>
                </a:gridCol>
                <a:gridCol w="4029559">
                  <a:extLst>
                    <a:ext uri="{9D8B030D-6E8A-4147-A177-3AD203B41FA5}">
                      <a16:colId xmlns:a16="http://schemas.microsoft.com/office/drawing/2014/main" val="20001"/>
                    </a:ext>
                  </a:extLst>
                </a:gridCol>
              </a:tblGrid>
              <a:tr h="1823543">
                <a:tc>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toi la croix,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trésor de bonnes choses,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toi la croix,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jusqu’à la fin des siècles.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الصليب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كنز الخيرات.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الصليب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إلى كمال الدهور.</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9829">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piyucauroc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nia~gayon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n~nie~wn</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EA6F9201-2930-493A-8B35-A3863139092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4195572765"/>
      </p:ext>
    </p:extLst>
  </p:cSld>
  <p:clrMapOvr>
    <a:masterClrMapping/>
  </p:clrMapOvr>
  <p:transition/>
</p:sld>
</file>

<file path=ppt/slides/slide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0294" name="Group 22"/>
          <p:cNvGraphicFramePr>
            <a:graphicFrameLocks noGrp="1"/>
          </p:cNvGraphicFramePr>
          <p:nvPr>
            <p:extLst>
              <p:ext uri="{D42A27DB-BD31-4B8C-83A1-F6EECF244321}">
                <p14:modId xmlns:p14="http://schemas.microsoft.com/office/powerpoint/2010/main" val="3861346021"/>
              </p:ext>
            </p:extLst>
          </p:nvPr>
        </p:nvGraphicFramePr>
        <p:xfrm>
          <a:off x="0" y="139700"/>
          <a:ext cx="9144000" cy="4368800"/>
        </p:xfrm>
        <a:graphic>
          <a:graphicData uri="http://schemas.openxmlformats.org/drawingml/2006/table">
            <a:tbl>
              <a:tblPr/>
              <a:tblGrid>
                <a:gridCol w="5114441">
                  <a:extLst>
                    <a:ext uri="{9D8B030D-6E8A-4147-A177-3AD203B41FA5}">
                      <a16:colId xmlns:a16="http://schemas.microsoft.com/office/drawing/2014/main" val="20000"/>
                    </a:ext>
                  </a:extLst>
                </a:gridCol>
                <a:gridCol w="4029559">
                  <a:extLst>
                    <a:ext uri="{9D8B030D-6E8A-4147-A177-3AD203B41FA5}">
                      <a16:colId xmlns:a16="http://schemas.microsoft.com/office/drawing/2014/main" val="20001"/>
                    </a:ext>
                  </a:extLst>
                </a:gridCol>
              </a:tblGrid>
              <a:tr h="1878559">
                <a:tc>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toi la croix,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que l'empereur Constantin a portée avec lui à la guerre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a frappé les Barbares.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قائلين السلام لك أيها الصليب الذى حمله الملك قسطنطين معه إلى الحرب</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وقتل البربر.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024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Kwnctantinoc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olf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e~pipolemoc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afsari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n~nibarbaroc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F5231731-12BF-49CB-9B44-EE218BFD76A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69200" y="3175592"/>
            <a:ext cx="1574800" cy="1967908"/>
          </a:xfrm>
          <a:prstGeom prst="rect">
            <a:avLst/>
          </a:prstGeom>
        </p:spPr>
      </p:pic>
    </p:spTree>
    <p:extLst>
      <p:ext uri="{BB962C8B-B14F-4D97-AF65-F5344CB8AC3E}">
        <p14:creationId xmlns:p14="http://schemas.microsoft.com/office/powerpoint/2010/main" val="1014714408"/>
      </p:ext>
    </p:extLst>
  </p:cSld>
  <p:clrMapOvr>
    <a:masterClrMapping/>
  </p:clrMapOvr>
  <p:transition/>
</p:sld>
</file>

<file path=ppt/slides/slide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2347" name="Group 27"/>
          <p:cNvGraphicFramePr>
            <a:graphicFrameLocks noGrp="1"/>
          </p:cNvGraphicFramePr>
          <p:nvPr>
            <p:extLst>
              <p:ext uri="{D42A27DB-BD31-4B8C-83A1-F6EECF244321}">
                <p14:modId xmlns:p14="http://schemas.microsoft.com/office/powerpoint/2010/main" val="582730887"/>
              </p:ext>
            </p:extLst>
          </p:nvPr>
        </p:nvGraphicFramePr>
        <p:xfrm>
          <a:off x="0" y="88900"/>
          <a:ext cx="9144000" cy="4413250"/>
        </p:xfrm>
        <a:graphic>
          <a:graphicData uri="http://schemas.openxmlformats.org/drawingml/2006/table">
            <a:tbl>
              <a:tblPr/>
              <a:tblGrid>
                <a:gridCol w="4997450">
                  <a:extLst>
                    <a:ext uri="{9D8B030D-6E8A-4147-A177-3AD203B41FA5}">
                      <a16:colId xmlns:a16="http://schemas.microsoft.com/office/drawing/2014/main" val="20000"/>
                    </a:ext>
                  </a:extLst>
                </a:gridCol>
                <a:gridCol w="4146550">
                  <a:extLst>
                    <a:ext uri="{9D8B030D-6E8A-4147-A177-3AD203B41FA5}">
                      <a16:colId xmlns:a16="http://schemas.microsoft.com/office/drawing/2014/main" val="20001"/>
                    </a:ext>
                  </a:extLst>
                </a:gridCol>
              </a:tblGrid>
              <a:tr h="1890729">
                <a:tc>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Car le signe de la croix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est très honoré,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qui est à Jésus-Christ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roi notre vrai Dieu</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مُكَرّمة جداً</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علامة الصليب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الذى ليسوع المسيح</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الملك إلهنا </a:t>
                      </a:r>
                      <a:r>
                        <a:rPr kumimoji="0" lang="ar-SA" sz="2800" b="0" i="0" u="none" strike="noStrike" cap="none" normalizeH="0" baseline="0" dirty="0" err="1">
                          <a:ln>
                            <a:noFill/>
                          </a:ln>
                          <a:solidFill>
                            <a:schemeClr val="tx1"/>
                          </a:solidFill>
                          <a:effectLst/>
                          <a:latin typeface="Arial" charset="0"/>
                          <a:cs typeface="Arial" charset="0"/>
                        </a:rPr>
                        <a:t>الحقيقى</a:t>
                      </a:r>
                      <a:r>
                        <a:rPr kumimoji="0" lang="ar-SA"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2252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F~tai</a:t>
                      </a:r>
                      <a:r>
                        <a:rPr kumimoji="0" lang="en-US" sz="3600" b="0" i="0" u="none" strike="noStrike" cap="none" normalizeH="0" baseline="0" dirty="0">
                          <a:ln>
                            <a:noFill/>
                          </a:ln>
                          <a:solidFill>
                            <a:srgbClr val="FFFF00"/>
                          </a:solidFill>
                          <a:effectLst/>
                          <a:latin typeface="Coptic1" pitchFamily="2" charset="0"/>
                          <a:cs typeface="Arial" charset="0"/>
                        </a:rPr>
                        <a:t>/out gar </a:t>
                      </a:r>
                      <a:r>
                        <a:rPr kumimoji="0" lang="en-US" sz="3600" b="0" i="0" u="none" strike="noStrike" cap="none" normalizeH="0" baseline="0" dirty="0" err="1">
                          <a:ln>
                            <a:noFill/>
                          </a:ln>
                          <a:solidFill>
                            <a:srgbClr val="FFFF00"/>
                          </a:solidFill>
                          <a:effectLst/>
                          <a:latin typeface="Coptic1" pitchFamily="2" charset="0"/>
                          <a:cs typeface="Arial" charset="0"/>
                        </a:rPr>
                        <a:t>e~masw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yinoc</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6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F4ACDC80-8CBE-4EDB-970E-C441FA77894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75550" y="3183527"/>
            <a:ext cx="1568450" cy="1959973"/>
          </a:xfrm>
          <a:prstGeom prst="rect">
            <a:avLst/>
          </a:prstGeom>
        </p:spPr>
      </p:pic>
    </p:spTree>
    <p:extLst>
      <p:ext uri="{BB962C8B-B14F-4D97-AF65-F5344CB8AC3E}">
        <p14:creationId xmlns:p14="http://schemas.microsoft.com/office/powerpoint/2010/main" val="2055610353"/>
      </p:ext>
    </p:extLst>
  </p:cSld>
  <p:clrMapOvr>
    <a:masterClrMapping/>
  </p:clrMapOvr>
  <p:transition/>
</p:sld>
</file>

<file path=ppt/slides/slide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4407" name="Group 39"/>
          <p:cNvGraphicFramePr>
            <a:graphicFrameLocks noGrp="1"/>
          </p:cNvGraphicFramePr>
          <p:nvPr>
            <p:extLst>
              <p:ext uri="{D42A27DB-BD31-4B8C-83A1-F6EECF244321}">
                <p14:modId xmlns:p14="http://schemas.microsoft.com/office/powerpoint/2010/main" val="840472407"/>
              </p:ext>
            </p:extLst>
          </p:nvPr>
        </p:nvGraphicFramePr>
        <p:xfrm>
          <a:off x="0" y="122038"/>
          <a:ext cx="9144000" cy="4443611"/>
        </p:xfrm>
        <a:graphic>
          <a:graphicData uri="http://schemas.openxmlformats.org/drawingml/2006/table">
            <a:tbl>
              <a:tblPr/>
              <a:tblGrid>
                <a:gridCol w="5194300">
                  <a:extLst>
                    <a:ext uri="{9D8B030D-6E8A-4147-A177-3AD203B41FA5}">
                      <a16:colId xmlns:a16="http://schemas.microsoft.com/office/drawing/2014/main" val="20000"/>
                    </a:ext>
                  </a:extLst>
                </a:gridCol>
                <a:gridCol w="3949700">
                  <a:extLst>
                    <a:ext uri="{9D8B030D-6E8A-4147-A177-3AD203B41FA5}">
                      <a16:colId xmlns:a16="http://schemas.microsoft.com/office/drawing/2014/main" val="20001"/>
                    </a:ext>
                  </a:extLst>
                </a:gridCol>
              </a:tblGrid>
              <a:tr h="1787793">
                <a:tc>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Celui qui a été crucifié sur la croix,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sauva notre race.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aussi honorons le,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en proclamant et en disant.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 صلب على الصليب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حتى خلص جنسنا ونحن أيضا فلنكرمه صارخين قائلين.</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5581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e~tauasf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san~tefcw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m~pengenoc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anon de </a:t>
                      </a:r>
                      <a:r>
                        <a:rPr kumimoji="0" lang="en-US" sz="3600" b="0" i="0" u="none" strike="noStrike" cap="none" normalizeH="0" baseline="0" dirty="0" err="1">
                          <a:ln>
                            <a:noFill/>
                          </a:ln>
                          <a:solidFill>
                            <a:srgbClr val="FFFF00"/>
                          </a:solidFill>
                          <a:effectLst/>
                          <a:latin typeface="Coptic1" pitchFamily="2" charset="0"/>
                          <a:cs typeface="Arial" charset="0"/>
                        </a:rPr>
                        <a:t>hwn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marentaiof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8AEC00E8-AC21-4B7B-B7BE-5551729AD91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245008156"/>
      </p:ext>
    </p:extLst>
  </p:cSld>
  <p:clrMapOvr>
    <a:masterClrMapping/>
  </p:clrMapOvr>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06433" name="Group 33"/>
          <p:cNvGraphicFramePr>
            <a:graphicFrameLocks noGrp="1"/>
          </p:cNvGraphicFramePr>
          <p:nvPr>
            <p:extLst>
              <p:ext uri="{D42A27DB-BD31-4B8C-83A1-F6EECF244321}">
                <p14:modId xmlns:p14="http://schemas.microsoft.com/office/powerpoint/2010/main" val="4195330111"/>
              </p:ext>
            </p:extLst>
          </p:nvPr>
        </p:nvGraphicFramePr>
        <p:xfrm>
          <a:off x="0" y="124460"/>
          <a:ext cx="9144000" cy="4538472"/>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751076">
                <a:tc>
                  <a:txBody>
                    <a:bodyPr/>
                    <a:lstStyle/>
                    <a:p>
                      <a:pPr algn="ctr"/>
                      <a:r>
                        <a:rPr lang="fr-FR" sz="2400" b="0" i="0" u="none" strike="noStrike" kern="1200" baseline="0" dirty="0">
                          <a:solidFill>
                            <a:schemeClr val="tx1"/>
                          </a:solidFill>
                          <a:latin typeface="+mn-lt"/>
                          <a:ea typeface="+mn-ea"/>
                          <a:cs typeface="+mn-cs"/>
                        </a:rPr>
                        <a:t>Ô Toi Saint et Immortel </a:t>
                      </a:r>
                    </a:p>
                    <a:p>
                      <a:pPr algn="ctr"/>
                      <a:r>
                        <a:rPr lang="fr-FR" sz="2400" b="0" i="0" u="none" strike="noStrike" kern="1200" baseline="0" dirty="0">
                          <a:solidFill>
                            <a:schemeClr val="tx1"/>
                          </a:solidFill>
                          <a:latin typeface="+mn-lt"/>
                          <a:ea typeface="+mn-ea"/>
                          <a:cs typeface="+mn-cs"/>
                        </a:rPr>
                        <a:t>Viens bénis Ton héritage </a:t>
                      </a:r>
                    </a:p>
                    <a:p>
                      <a:pPr algn="ctr"/>
                      <a:r>
                        <a:rPr lang="fr-FR" sz="2400" b="0" i="0" u="none" strike="noStrike" kern="1200" baseline="0" dirty="0">
                          <a:solidFill>
                            <a:schemeClr val="tx1"/>
                          </a:solidFill>
                          <a:latin typeface="+mn-lt"/>
                          <a:ea typeface="+mn-ea"/>
                          <a:cs typeface="+mn-cs"/>
                        </a:rPr>
                        <a:t>Que Ta paix et Ta pitié </a:t>
                      </a:r>
                    </a:p>
                    <a:p>
                      <a:pPr algn="ctr"/>
                      <a:r>
                        <a:rPr lang="fr-FR" sz="2400" b="0" i="0" u="none" strike="noStrike" kern="1200" baseline="0" dirty="0">
                          <a:solidFill>
                            <a:schemeClr val="tx1"/>
                          </a:solidFill>
                          <a:latin typeface="+mn-lt"/>
                          <a:ea typeface="+mn-ea"/>
                          <a:cs typeface="+mn-cs"/>
                        </a:rPr>
                        <a:t>Soient un rempart pour Ton peuple</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قدوس الذي لا يموت</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بارك م</a:t>
                      </a:r>
                      <a:r>
                        <a:rPr kumimoji="0" lang="ar-EG" sz="2800" b="0" i="0" u="none" strike="noStrike" cap="none" normalizeH="0" baseline="0" dirty="0">
                          <a:ln>
                            <a:noFill/>
                          </a:ln>
                          <a:solidFill>
                            <a:schemeClr val="tx1"/>
                          </a:solidFill>
                          <a:effectLst/>
                          <a:latin typeface="Arial" charset="0"/>
                          <a:cs typeface="Arial" charset="0"/>
                        </a:rPr>
                        <a:t>ي</a:t>
                      </a:r>
                      <a:r>
                        <a:rPr kumimoji="0" lang="ar-SA" sz="2800" b="0" i="0" u="none" strike="noStrike" cap="none" normalizeH="0" baseline="0" dirty="0">
                          <a:ln>
                            <a:noFill/>
                          </a:ln>
                          <a:solidFill>
                            <a:schemeClr val="tx1"/>
                          </a:solidFill>
                          <a:effectLst/>
                          <a:latin typeface="Arial" charset="0"/>
                          <a:cs typeface="Arial" charset="0"/>
                        </a:rPr>
                        <a:t>راثك</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ولتكن رحمتك و</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سلامك</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حصناً لشعبك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802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Agioc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Ayanatoc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ronomia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mare </a:t>
                      </a:r>
                      <a:r>
                        <a:rPr kumimoji="0" lang="en-US" sz="4000" b="0" i="0" u="none" strike="noStrike" cap="none" normalizeH="0" baseline="0" dirty="0" err="1">
                          <a:ln>
                            <a:noFill/>
                          </a:ln>
                          <a:solidFill>
                            <a:srgbClr val="FFFF00"/>
                          </a:solidFill>
                          <a:effectLst/>
                          <a:latin typeface="Coptic1" pitchFamily="2" charset="0"/>
                          <a:cs typeface="Arial" charset="0"/>
                        </a:rPr>
                        <a:t>peknai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m~peklaoc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dessin&#10;&#10;Description générée automatiquement">
            <a:extLst>
              <a:ext uri="{FF2B5EF4-FFF2-40B4-BE49-F238E27FC236}">
                <a16:creationId xmlns:a16="http://schemas.microsoft.com/office/drawing/2014/main" id="{6B728BCA-49EA-4BFD-9EE3-44840DD809F8}"/>
              </a:ext>
            </a:extLst>
          </p:cNvPr>
          <p:cNvPicPr>
            <a:picLocks noChangeAspect="1"/>
          </p:cNvPicPr>
          <p:nvPr/>
        </p:nvPicPr>
        <p:blipFill rotWithShape="1">
          <a:blip r:embed="rId4">
            <a:extLst>
              <a:ext uri="{28A0092B-C50C-407E-A947-70E740481C1C}">
                <a14:useLocalDpi xmlns:a14="http://schemas.microsoft.com/office/drawing/2010/main" val="0"/>
              </a:ext>
            </a:extLst>
          </a:blip>
          <a:srcRect l="2312" t="1074" r="2298" b="2518"/>
          <a:stretch/>
        </p:blipFill>
        <p:spPr>
          <a:xfrm>
            <a:off x="8082527" y="2847909"/>
            <a:ext cx="1061473" cy="2295591"/>
          </a:xfrm>
          <a:prstGeom prst="rect">
            <a:avLst/>
          </a:prstGeom>
        </p:spPr>
      </p:pic>
    </p:spTree>
    <p:extLst>
      <p:ext uri="{BB962C8B-B14F-4D97-AF65-F5344CB8AC3E}">
        <p14:creationId xmlns:p14="http://schemas.microsoft.com/office/powerpoint/2010/main" val="3199319518"/>
      </p:ext>
    </p:extLst>
  </p:cSld>
  <p:clrMapOvr>
    <a:masterClrMapping/>
  </p:clrMapOvr>
  <p:transition/>
</p:sld>
</file>

<file path=ppt/slides/slide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6446" name="Group 30"/>
          <p:cNvGraphicFramePr>
            <a:graphicFrameLocks noGrp="1"/>
          </p:cNvGraphicFramePr>
          <p:nvPr>
            <p:extLst>
              <p:ext uri="{D42A27DB-BD31-4B8C-83A1-F6EECF244321}">
                <p14:modId xmlns:p14="http://schemas.microsoft.com/office/powerpoint/2010/main" val="2936353674"/>
              </p:ext>
            </p:extLst>
          </p:nvPr>
        </p:nvGraphicFramePr>
        <p:xfrm>
          <a:off x="0" y="171451"/>
          <a:ext cx="9144000" cy="4438843"/>
        </p:xfrm>
        <a:graphic>
          <a:graphicData uri="http://schemas.openxmlformats.org/drawingml/2006/table">
            <a:tbl>
              <a:tblPr/>
              <a:tblGrid>
                <a:gridCol w="6044339">
                  <a:extLst>
                    <a:ext uri="{9D8B030D-6E8A-4147-A177-3AD203B41FA5}">
                      <a16:colId xmlns:a16="http://schemas.microsoft.com/office/drawing/2014/main" val="20000"/>
                    </a:ext>
                  </a:extLst>
                </a:gridCol>
                <a:gridCol w="3099661">
                  <a:extLst>
                    <a:ext uri="{9D8B030D-6E8A-4147-A177-3AD203B41FA5}">
                      <a16:colId xmlns:a16="http://schemas.microsoft.com/office/drawing/2014/main" val="20001"/>
                    </a:ext>
                  </a:extLst>
                </a:gridCol>
              </a:tblGrid>
              <a:tr h="1956247">
                <a:tc>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croix est notre arme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croix est notre espérance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croix est notre confirmation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dans nos détresses et nos souffrances.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الصليب هو سلاحنا، الصليب هو رجاؤنا، الصليب هو ثباتنا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ضيقاتنا</a:t>
                      </a:r>
                      <a:r>
                        <a:rPr kumimoji="0" lang="ar-SA" sz="2800" b="0" i="0" u="none" strike="noStrike" cap="none" normalizeH="0" baseline="0" dirty="0">
                          <a:ln>
                            <a:noFill/>
                          </a:ln>
                          <a:solidFill>
                            <a:schemeClr val="tx1"/>
                          </a:solidFill>
                          <a:effectLst/>
                          <a:latin typeface="Arial" charset="0"/>
                          <a:cs typeface="Arial" charset="0"/>
                        </a:rPr>
                        <a:t> وشدائدنا.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2995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penhoplon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tenhelpic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pentajro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nenhojhej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neny~li'ic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60436504"/>
      </p:ext>
    </p:extLst>
  </p:cSld>
  <p:clrMapOvr>
    <a:masterClrMapping/>
  </p:clrMapOvr>
  <p:transition/>
</p:sld>
</file>

<file path=ppt/slides/slide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8493" name="Group 29"/>
          <p:cNvGraphicFramePr>
            <a:graphicFrameLocks noGrp="1"/>
          </p:cNvGraphicFramePr>
          <p:nvPr>
            <p:extLst>
              <p:ext uri="{D42A27DB-BD31-4B8C-83A1-F6EECF244321}">
                <p14:modId xmlns:p14="http://schemas.microsoft.com/office/powerpoint/2010/main" val="1895015000"/>
              </p:ext>
            </p:extLst>
          </p:nvPr>
        </p:nvGraphicFramePr>
        <p:xfrm>
          <a:off x="0" y="146050"/>
          <a:ext cx="9144000" cy="4550158"/>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2067562">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Car Il est béni le Christ notre Dieu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Sa croix vivifiante,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sur laquelle Il a été crucifié,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nous sauva de nos péchés.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لأنه مبارك المسيح إلهنا وصليبه المُحيي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الذى صُلب عليه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حتى خلصنا من خطايانا.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9008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f~c~marwout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pefc~tauroc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n~reftanqo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e~tauasf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san~tefcotten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4509E695-3532-44E4-BB8D-63E52757687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19542" y="3238500"/>
            <a:ext cx="1524458" cy="1905000"/>
          </a:xfrm>
          <a:prstGeom prst="rect">
            <a:avLst/>
          </a:prstGeom>
        </p:spPr>
      </p:pic>
    </p:spTree>
    <p:extLst>
      <p:ext uri="{BB962C8B-B14F-4D97-AF65-F5344CB8AC3E}">
        <p14:creationId xmlns:p14="http://schemas.microsoft.com/office/powerpoint/2010/main" val="265489584"/>
      </p:ext>
    </p:extLst>
  </p:cSld>
  <p:clrMapOvr>
    <a:masterClrMapping/>
  </p:clrMapOvr>
  <p:transition/>
</p:sld>
</file>

<file path=ppt/slides/slide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0541" name="Group 29"/>
          <p:cNvGraphicFramePr>
            <a:graphicFrameLocks noGrp="1"/>
          </p:cNvGraphicFramePr>
          <p:nvPr>
            <p:extLst>
              <p:ext uri="{D42A27DB-BD31-4B8C-83A1-F6EECF244321}">
                <p14:modId xmlns:p14="http://schemas.microsoft.com/office/powerpoint/2010/main" val="134855857"/>
              </p:ext>
            </p:extLst>
          </p:nvPr>
        </p:nvGraphicFramePr>
        <p:xfrm>
          <a:off x="0" y="104426"/>
          <a:ext cx="9144000" cy="4454874"/>
        </p:xfrm>
        <a:graphic>
          <a:graphicData uri="http://schemas.openxmlformats.org/drawingml/2006/table">
            <a:tbl>
              <a:tblPr/>
              <a:tblGrid>
                <a:gridCol w="5810250">
                  <a:extLst>
                    <a:ext uri="{9D8B030D-6E8A-4147-A177-3AD203B41FA5}">
                      <a16:colId xmlns:a16="http://schemas.microsoft.com/office/drawing/2014/main" val="20000"/>
                    </a:ext>
                  </a:extLst>
                </a:gridCol>
                <a:gridCol w="3333750">
                  <a:extLst>
                    <a:ext uri="{9D8B030D-6E8A-4147-A177-3AD203B41FA5}">
                      <a16:colId xmlns:a16="http://schemas.microsoft.com/office/drawing/2014/main" val="20001"/>
                    </a:ext>
                  </a:extLst>
                </a:gridCol>
              </a:tblGrid>
              <a:tr h="2081446">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نسبحه ونمجده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ونزيده</a:t>
                      </a:r>
                      <a:r>
                        <a:rPr kumimoji="0" lang="fr-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عُلُواً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كصالح ومحب البشر إرحمنا كعظيم رحمتك</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7342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a:extLst>
              <a:ext uri="{FF2B5EF4-FFF2-40B4-BE49-F238E27FC236}">
                <a16:creationId xmlns:a16="http://schemas.microsoft.com/office/drawing/2014/main" id="{933EBFDB-2550-4D54-8165-B43BB60900C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16090" y="3359150"/>
            <a:ext cx="1427909" cy="1784350"/>
          </a:xfrm>
          <a:prstGeom prst="rect">
            <a:avLst/>
          </a:prstGeom>
        </p:spPr>
      </p:pic>
      <p:sp>
        <p:nvSpPr>
          <p:cNvPr id="6" name="AutoShape 36">
            <a:hlinkClick r:id="rId5" action="ppaction://hlinksldjump" highlightClick="1"/>
            <a:extLst>
              <a:ext uri="{FF2B5EF4-FFF2-40B4-BE49-F238E27FC236}">
                <a16:creationId xmlns:a16="http://schemas.microsoft.com/office/drawing/2014/main" id="{E67E4459-FD56-4D73-9206-1E723B4F851A}"/>
              </a:ext>
            </a:extLst>
          </p:cNvPr>
          <p:cNvSpPr>
            <a:spLocks noChangeArrowheads="1"/>
          </p:cNvSpPr>
          <p:nvPr/>
        </p:nvSpPr>
        <p:spPr bwMode="auto">
          <a:xfrm>
            <a:off x="6151259"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46107892"/>
      </p:ext>
    </p:extLst>
  </p:cSld>
  <p:clrMapOvr>
    <a:masterClrMapping/>
  </p:clrMapOvr>
  <p:transition/>
</p:sld>
</file>

<file path=ppt/slides/slide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969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57264391"/>
      </p:ext>
    </p:extLst>
  </p:cSld>
  <p:clrMapOvr>
    <a:masterClrMapping/>
  </p:clrMapOvr>
  <p:transition/>
</p:sld>
</file>

<file path=ppt/slides/slide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223552119"/>
              </p:ext>
            </p:extLst>
          </p:nvPr>
        </p:nvGraphicFramePr>
        <p:xfrm>
          <a:off x="0" y="843280"/>
          <a:ext cx="9144000" cy="40386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153162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Car quand je parlerai de toi</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Ô trône des anges chérubins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Ma langue ne se lassera point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De te bénir à tout jamais</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لأني إذا ما تكلمت من أجلِك،</a:t>
                      </a:r>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أيتها المركبة الشاروبيمية،</a:t>
                      </a:r>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فإن لساني لا يتعب،</a:t>
                      </a:r>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أبداً نُغبطكِ.</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Avva_Marcos" panose="04020500000000000000" pitchFamily="82" charset="0"/>
                          <a:ea typeface="+mn-ea"/>
                          <a:cs typeface="Arial" charset="0"/>
                        </a:rPr>
                        <a:t>K</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a:t>
                      </a:r>
                      <a:r>
                        <a:rPr kumimoji="0" lang="en-US" sz="3600" b="0" i="0" u="none" strike="noStrike" kern="1200" cap="none" normalizeH="0" baseline="0" dirty="0">
                          <a:ln>
                            <a:noFill/>
                          </a:ln>
                          <a:solidFill>
                            <a:srgbClr val="FFFF00"/>
                          </a:solidFill>
                          <a:effectLst/>
                          <a:latin typeface="Coptic1" pitchFamily="2" charset="0"/>
                          <a:ea typeface="+mn-ea"/>
                          <a:cs typeface="Arial" charset="0"/>
                        </a:rPr>
                        <a:t> gar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aisancaji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eyb</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w~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piharma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n~,eroubimikon</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palac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naqici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an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e~neh</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tenermakarizin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m~mo</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78602" name="Group 42"/>
          <p:cNvGraphicFramePr>
            <a:graphicFrameLocks noGrp="1"/>
          </p:cNvGraphicFramePr>
          <p:nvPr>
            <p:extLst>
              <p:ext uri="{D42A27DB-BD31-4B8C-83A1-F6EECF244321}">
                <p14:modId xmlns:p14="http://schemas.microsoft.com/office/powerpoint/2010/main" val="2974246251"/>
              </p:ext>
            </p:extLst>
          </p:nvPr>
        </p:nvGraphicFramePr>
        <p:xfrm>
          <a:off x="1181100" y="0"/>
          <a:ext cx="6781800" cy="708660"/>
        </p:xfrm>
        <a:graphic>
          <a:graphicData uri="http://schemas.openxmlformats.org/drawingml/2006/table">
            <a:tbl>
              <a:tblPr/>
              <a:tblGrid>
                <a:gridCol w="6781800">
                  <a:extLst>
                    <a:ext uri="{9D8B030D-6E8A-4147-A177-3AD203B41FA5}">
                      <a16:colId xmlns:a16="http://schemas.microsoft.com/office/drawing/2014/main" val="20000"/>
                    </a:ext>
                  </a:extLst>
                </a:gridCol>
              </a:tblGrid>
              <a:tr h="5143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a:t>
                      </a:r>
                      <a:r>
                        <a:rPr kumimoji="0" lang="en-US" sz="1800" b="0" i="0" u="none" strike="noStrike" cap="none" normalizeH="0" baseline="0" dirty="0" err="1">
                          <a:ln>
                            <a:noFill/>
                          </a:ln>
                          <a:solidFill>
                            <a:schemeClr val="tx1"/>
                          </a:solidFill>
                          <a:effectLst/>
                          <a:latin typeface="Arial" charset="0"/>
                          <a:cs typeface="Arial" charset="0"/>
                        </a:rPr>
                        <a:t>Kiahk</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ذكصولوجية كيهك</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EB8C4A2B-5896-4D60-833C-2B0AACFE6524}"/>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descr="Une image contenant photo, femme, debout, chemise&#10;&#10;Description générée automatiquement">
            <a:extLst>
              <a:ext uri="{FF2B5EF4-FFF2-40B4-BE49-F238E27FC236}">
                <a16:creationId xmlns:a16="http://schemas.microsoft.com/office/drawing/2014/main" id="{126ADEFD-FCB9-45E3-B484-5EB85A0BDF78}"/>
              </a:ext>
            </a:extLst>
          </p:cNvPr>
          <p:cNvPicPr>
            <a:picLocks noChangeAspect="1"/>
          </p:cNvPicPr>
          <p:nvPr/>
        </p:nvPicPr>
        <p:blipFill rotWithShape="1">
          <a:blip r:embed="rId5">
            <a:extLst>
              <a:ext uri="{28A0092B-C50C-407E-A947-70E740481C1C}">
                <a14:useLocalDpi xmlns:a14="http://schemas.microsoft.com/office/drawing/2010/main" val="0"/>
              </a:ext>
            </a:extLst>
          </a:blip>
          <a:srcRect l="21071" t="4039" r="21504" b="4518"/>
          <a:stretch/>
        </p:blipFill>
        <p:spPr>
          <a:xfrm>
            <a:off x="8099898" y="2648016"/>
            <a:ext cx="1044102" cy="2495483"/>
          </a:xfrm>
          <a:prstGeom prst="rect">
            <a:avLst/>
          </a:prstGeom>
        </p:spPr>
      </p:pic>
    </p:spTree>
    <p:extLst>
      <p:ext uri="{BB962C8B-B14F-4D97-AF65-F5344CB8AC3E}">
        <p14:creationId xmlns:p14="http://schemas.microsoft.com/office/powerpoint/2010/main" val="597741345"/>
      </p:ext>
    </p:extLst>
  </p:cSld>
  <p:clrMapOvr>
    <a:masterClrMapping/>
  </p:clrMapOvr>
  <p:transition/>
</p:sld>
</file>

<file path=ppt/slides/slide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58340480"/>
              </p:ext>
            </p:extLst>
          </p:nvPr>
        </p:nvGraphicFramePr>
        <p:xfrm>
          <a:off x="0" y="302771"/>
          <a:ext cx="9144000" cy="40386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166878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Car je m’en vais en vérité</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Vers les demeures de David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Afin que par sa voix j’arrive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 raconter tout ton honneur</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لأني حقاً أمضي،</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إلى ديار بيت داود، </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لأخذ صوتاً من قبله،</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لكي أنطق بكرامتِك.</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Je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ontwc</a:t>
                      </a:r>
                      <a:r>
                        <a:rPr kumimoji="0" lang="en-US" sz="3600" b="0" i="0" u="none" strike="noStrike" kern="1200" cap="none" normalizeH="0" baseline="0" dirty="0">
                          <a:ln>
                            <a:noFill/>
                          </a:ln>
                          <a:solidFill>
                            <a:srgbClr val="FFFF00"/>
                          </a:solidFill>
                          <a:effectLst/>
                          <a:latin typeface="Coptic1" pitchFamily="2" charset="0"/>
                          <a:ea typeface="+mn-ea"/>
                          <a:cs typeface="Arial" charset="0"/>
                        </a:rPr>
                        <a:t> gar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nasen</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i</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sa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niaul</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n~te</a:t>
                      </a:r>
                      <a:r>
                        <a:rPr kumimoji="0" lang="en-US" sz="3600" b="0" i="0" u="none" strike="noStrike" kern="1200" cap="none" normalizeH="0" baseline="0" dirty="0">
                          <a:ln>
                            <a:noFill/>
                          </a:ln>
                          <a:solidFill>
                            <a:srgbClr val="FFFF00"/>
                          </a:solidFill>
                          <a:effectLst/>
                          <a:latin typeface="Coptic1" pitchFamily="2" charset="0"/>
                          <a:ea typeface="+mn-ea"/>
                          <a:cs typeface="Arial" charset="0"/>
                        </a:rPr>
                        <a:t> p~/</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n~Dauid</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n~ta</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n~ouc~m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e~bolhitotf</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eyricaji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m~petaio</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endParaRPr kumimoji="0" lang="en-US" sz="3600" b="0" i="0" u="none" strike="noStrike" kern="1200" cap="none" normalizeH="0" baseline="0" dirty="0" err="1">
                        <a:ln>
                          <a:noFill/>
                        </a:ln>
                        <a:solidFill>
                          <a:srgbClr val="FFFF00"/>
                        </a:solidFill>
                        <a:effectLst/>
                        <a:latin typeface="Coptic1" pitchFamily="2"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E09DA9F8-FBD8-4006-97CD-9CFBCE6ECE74}"/>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073957" y="2586016"/>
            <a:ext cx="1070043" cy="2557484"/>
          </a:xfrm>
          <a:prstGeom prst="rect">
            <a:avLst/>
          </a:prstGeom>
        </p:spPr>
      </p:pic>
    </p:spTree>
    <p:extLst>
      <p:ext uri="{BB962C8B-B14F-4D97-AF65-F5344CB8AC3E}">
        <p14:creationId xmlns:p14="http://schemas.microsoft.com/office/powerpoint/2010/main" val="65772435"/>
      </p:ext>
    </p:extLst>
  </p:cSld>
  <p:clrMapOvr>
    <a:masterClrMapping/>
  </p:clrMapOvr>
  <p:transition/>
</p:sld>
</file>

<file path=ppt/slides/slide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4220348492"/>
              </p:ext>
            </p:extLst>
          </p:nvPr>
        </p:nvGraphicFramePr>
        <p:xfrm>
          <a:off x="0" y="411991"/>
          <a:ext cx="9144000" cy="4038600"/>
        </p:xfrm>
        <a:graphic>
          <a:graphicData uri="http://schemas.openxmlformats.org/drawingml/2006/table">
            <a:tbl>
              <a:tblPr/>
              <a:tblGrid>
                <a:gridCol w="5839866">
                  <a:extLst>
                    <a:ext uri="{9D8B030D-6E8A-4147-A177-3AD203B41FA5}">
                      <a16:colId xmlns:a16="http://schemas.microsoft.com/office/drawing/2014/main" val="20000"/>
                    </a:ext>
                  </a:extLst>
                </a:gridCol>
                <a:gridCol w="3304134">
                  <a:extLst>
                    <a:ext uri="{9D8B030D-6E8A-4147-A177-3AD203B41FA5}">
                      <a16:colId xmlns:a16="http://schemas.microsoft.com/office/drawing/2014/main" val="20001"/>
                    </a:ext>
                  </a:extLst>
                </a:gridCol>
              </a:tblGrid>
              <a:tr h="153162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Voici c’est Dieu qui s’est levé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 la frontière de la Judée Joyeux,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Il fit entendre Sa voix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Alors Juda l’a acceptée</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لأن الله وقف،</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في حدود اليهودية،</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وأعطى صوته بتهليل،</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وسبط يهوذا قبله إليه.</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Je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aV~nou</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o~hi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e~ratf</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niyws</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n~te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Ioudea</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af</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n~tefc~m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ouyel</a:t>
                      </a:r>
                      <a:r>
                        <a:rPr kumimoji="0" lang="en-US" sz="3600" b="0" i="0" u="none" strike="noStrike" kern="1200" cap="none" normalizeH="0" baseline="0" dirty="0">
                          <a:ln>
                            <a:noFill/>
                          </a:ln>
                          <a:solidFill>
                            <a:srgbClr val="FFFF00"/>
                          </a:solidFill>
                          <a:effectLst/>
                          <a:latin typeface="Coptic1" pitchFamily="2" charset="0"/>
                          <a:ea typeface="+mn-ea"/>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a~t~vul</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n~Iouda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sopf</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e~roc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endParaRPr kumimoji="0" lang="en-US" sz="3200" b="0" i="0" u="none" strike="noStrike" kern="1200" cap="none" normalizeH="0" baseline="0" dirty="0">
                        <a:ln>
                          <a:noFill/>
                        </a:ln>
                        <a:solidFill>
                          <a:srgbClr val="FFFF00"/>
                        </a:solidFill>
                        <a:effectLst/>
                        <a:latin typeface="Coptic1" pitchFamily="2"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5B1047DF-8F87-4F5E-BBD7-32F9351440D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073957" y="2586016"/>
            <a:ext cx="1070043" cy="2557484"/>
          </a:xfrm>
          <a:prstGeom prst="rect">
            <a:avLst/>
          </a:prstGeom>
        </p:spPr>
      </p:pic>
    </p:spTree>
    <p:extLst>
      <p:ext uri="{BB962C8B-B14F-4D97-AF65-F5344CB8AC3E}">
        <p14:creationId xmlns:p14="http://schemas.microsoft.com/office/powerpoint/2010/main" val="1579259552"/>
      </p:ext>
    </p:extLst>
  </p:cSld>
  <p:clrMapOvr>
    <a:masterClrMapping/>
  </p:clrMapOvr>
  <p:transition/>
</p:sld>
</file>

<file path=ppt/slides/slide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598209397"/>
              </p:ext>
            </p:extLst>
          </p:nvPr>
        </p:nvGraphicFramePr>
        <p:xfrm>
          <a:off x="0" y="361950"/>
          <a:ext cx="9144000" cy="4168140"/>
        </p:xfrm>
        <a:graphic>
          <a:graphicData uri="http://schemas.openxmlformats.org/drawingml/2006/table">
            <a:tbl>
              <a:tblPr/>
              <a:tblGrid>
                <a:gridCol w="5499100">
                  <a:extLst>
                    <a:ext uri="{9D8B030D-6E8A-4147-A177-3AD203B41FA5}">
                      <a16:colId xmlns:a16="http://schemas.microsoft.com/office/drawing/2014/main" val="20000"/>
                    </a:ext>
                  </a:extLst>
                </a:gridCol>
                <a:gridCol w="3644900">
                  <a:extLst>
                    <a:ext uri="{9D8B030D-6E8A-4147-A177-3AD203B41FA5}">
                      <a16:colId xmlns:a16="http://schemas.microsoft.com/office/drawing/2014/main" val="20001"/>
                    </a:ext>
                  </a:extLst>
                </a:gridCol>
              </a:tblGrid>
              <a:tr h="190500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La Vierge qui a enfanté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C’était la tribu de Juda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Qui enfanta notre Sauveur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En demeurant vierge toujours</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سبط يهوذا هو العذراء، التي ولدت مخلصنا، وأيضاً بعدما ولادته، بقيت عذراء.</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T~vul</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n~Iouda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te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paryenoc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y/</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e~tacmici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m~Pencwt</a:t>
                      </a:r>
                      <a:r>
                        <a:rPr kumimoji="0" lang="en-US" sz="3600" b="0" i="0" u="none" strike="noStrike" kern="1200" cap="none" normalizeH="0" baseline="0" dirty="0">
                          <a:ln>
                            <a:noFill/>
                          </a:ln>
                          <a:solidFill>
                            <a:srgbClr val="FFFF00"/>
                          </a:solidFill>
                          <a:effectLst/>
                          <a:latin typeface="Coptic1" pitchFamily="2" charset="0"/>
                          <a:ea typeface="+mn-ea"/>
                          <a:cs typeface="Arial" charset="0"/>
                        </a:rPr>
                        <a:t>/r:</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ouoh</a:t>
                      </a:r>
                      <a:r>
                        <a:rPr kumimoji="0" lang="en-US" sz="3600" b="0" i="0" u="none" strike="noStrike" kern="1200" cap="none" normalizeH="0" baseline="0" dirty="0">
                          <a:ln>
                            <a:noFill/>
                          </a:ln>
                          <a:solidFill>
                            <a:srgbClr val="FFFF00"/>
                          </a:solidFill>
                          <a:effectLst/>
                          <a:latin typeface="Coptic1" pitchFamily="2" charset="0"/>
                          <a:ea typeface="+mn-ea"/>
                          <a:cs typeface="Arial" charset="0"/>
                        </a:rPr>
                        <a:t> on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menenca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y~recmacf</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aco~hi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ecoi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m~paryenoc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51A98FF6-4EE0-48CA-97C9-4AAF9B875CDD}"/>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073957" y="2586016"/>
            <a:ext cx="1070043" cy="2557484"/>
          </a:xfrm>
          <a:prstGeom prst="rect">
            <a:avLst/>
          </a:prstGeom>
        </p:spPr>
      </p:pic>
    </p:spTree>
    <p:extLst>
      <p:ext uri="{BB962C8B-B14F-4D97-AF65-F5344CB8AC3E}">
        <p14:creationId xmlns:p14="http://schemas.microsoft.com/office/powerpoint/2010/main" val="3113860005"/>
      </p:ext>
    </p:extLst>
  </p:cSld>
  <p:clrMapOvr>
    <a:masterClrMapping/>
  </p:clrMapOvr>
  <p:transition/>
</p:sld>
</file>

<file path=ppt/slides/slide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051026311"/>
              </p:ext>
            </p:extLst>
          </p:nvPr>
        </p:nvGraphicFramePr>
        <p:xfrm>
          <a:off x="0" y="424691"/>
          <a:ext cx="9144000" cy="4038600"/>
        </p:xfrm>
        <a:graphic>
          <a:graphicData uri="http://schemas.openxmlformats.org/drawingml/2006/table">
            <a:tbl>
              <a:tblPr/>
              <a:tblGrid>
                <a:gridCol w="5276850">
                  <a:extLst>
                    <a:ext uri="{9D8B030D-6E8A-4147-A177-3AD203B41FA5}">
                      <a16:colId xmlns:a16="http://schemas.microsoft.com/office/drawing/2014/main" val="20000"/>
                    </a:ext>
                  </a:extLst>
                </a:gridCol>
                <a:gridCol w="3867150">
                  <a:extLst>
                    <a:ext uri="{9D8B030D-6E8A-4147-A177-3AD203B41FA5}">
                      <a16:colId xmlns:a16="http://schemas.microsoft.com/office/drawing/2014/main" val="20001"/>
                    </a:ext>
                  </a:extLst>
                </a:gridCol>
              </a:tblGrid>
              <a:tr h="153162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Aussi c’est par la voix de l'ange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La voix de l’ange Gabriel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Que nous venons te saluer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Marie ô la Mère de Dieu</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فمن قِبَل صوت، غبريـال الملاك،</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نُعطيكِ السلام،</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يا والدة الإله مريم.</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E~bol</a:t>
                      </a:r>
                      <a:r>
                        <a:rPr kumimoji="0" lang="en-US" sz="3600" b="0" i="0" u="none" strike="noStrike" kern="1200" cap="none" normalizeH="0" baseline="0" dirty="0">
                          <a:ln>
                            <a:noFill/>
                          </a:ln>
                          <a:solidFill>
                            <a:srgbClr val="FFFF00"/>
                          </a:solidFill>
                          <a:effectLst/>
                          <a:latin typeface="Coptic1" pitchFamily="2" charset="0"/>
                          <a:ea typeface="+mn-ea"/>
                          <a:cs typeface="Arial" charset="0"/>
                        </a:rPr>
                        <a:t> gar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hiten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vwn</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n~te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Gabri</a:t>
                      </a:r>
                      <a:r>
                        <a:rPr kumimoji="0" lang="en-US" sz="3600" b="0" i="0" u="none" strike="noStrike" kern="1200" cap="none" normalizeH="0" baseline="0" dirty="0">
                          <a:ln>
                            <a:noFill/>
                          </a:ln>
                          <a:solidFill>
                            <a:srgbClr val="FFFF00"/>
                          </a:solidFill>
                          <a:effectLst/>
                          <a:latin typeface="Coptic1" pitchFamily="2" charset="0"/>
                          <a:ea typeface="+mn-ea"/>
                          <a:cs typeface="Arial" charset="0"/>
                        </a:rPr>
                        <a:t>/l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piaggeloc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ten] ne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m~pi,ereticmoc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w~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yeo~tokoc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Maria.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7E2DF0B2-BCE4-4D41-93D7-E879B4B23C02}"/>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924801" y="2229519"/>
            <a:ext cx="1219200" cy="2913981"/>
          </a:xfrm>
          <a:prstGeom prst="rect">
            <a:avLst/>
          </a:prstGeom>
        </p:spPr>
      </p:pic>
    </p:spTree>
    <p:extLst>
      <p:ext uri="{BB962C8B-B14F-4D97-AF65-F5344CB8AC3E}">
        <p14:creationId xmlns:p14="http://schemas.microsoft.com/office/powerpoint/2010/main" val="1923456822"/>
      </p:ext>
    </p:extLst>
  </p:cSld>
  <p:clrMapOvr>
    <a:masterClrMapping/>
  </p:clrMapOvr>
  <p:transition/>
</p:sld>
</file>

<file path=ppt/slides/slide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687881207"/>
              </p:ext>
            </p:extLst>
          </p:nvPr>
        </p:nvGraphicFramePr>
        <p:xfrm>
          <a:off x="0" y="273050"/>
          <a:ext cx="9144000" cy="4320540"/>
        </p:xfrm>
        <a:graphic>
          <a:graphicData uri="http://schemas.openxmlformats.org/drawingml/2006/table">
            <a:tbl>
              <a:tblPr/>
              <a:tblGrid>
                <a:gridCol w="4764101">
                  <a:extLst>
                    <a:ext uri="{9D8B030D-6E8A-4147-A177-3AD203B41FA5}">
                      <a16:colId xmlns:a16="http://schemas.microsoft.com/office/drawing/2014/main" val="20000"/>
                    </a:ext>
                  </a:extLst>
                </a:gridCol>
                <a:gridCol w="4379899">
                  <a:extLst>
                    <a:ext uri="{9D8B030D-6E8A-4147-A177-3AD203B41FA5}">
                      <a16:colId xmlns:a16="http://schemas.microsoft.com/office/drawing/2014/main" val="20001"/>
                    </a:ext>
                  </a:extLst>
                </a:gridCol>
              </a:tblGrid>
              <a:tr h="205740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Salut à toi, venant de Dieu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Salut à toi, de Gabriel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Salut à toi, de notre part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Salut, et nous te glorifions</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السلام لكِ من قِبَل الله،</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السلام لكِ من قِبَل غبريـال،</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السلام لكِ من قِبَلنا،</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قائلين "السلام لكِ نرفعك."</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&lt;ere ne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e~bol</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hiten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V~nou</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,ere ne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e~bol</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hiten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Gabri</a:t>
                      </a:r>
                      <a:r>
                        <a:rPr kumimoji="0" lang="en-US" sz="3600" b="0" i="0" u="none" strike="noStrike" kern="1200" cap="none" normalizeH="0" baseline="0" dirty="0">
                          <a:ln>
                            <a:noFill/>
                          </a:ln>
                          <a:solidFill>
                            <a:srgbClr val="FFFF00"/>
                          </a:solidFill>
                          <a:effectLst/>
                          <a:latin typeface="Coptic1" pitchFamily="2" charset="0"/>
                          <a:ea typeface="+mn-ea"/>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,ere ne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e~bol</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hitoten</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je ,ere ne ten[</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ici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m~mo</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endParaRPr kumimoji="0" lang="en-US" sz="3600" b="0" i="0" u="none" strike="noStrike" kern="1200" cap="none" normalizeH="0" baseline="0" dirty="0" err="1">
                        <a:ln>
                          <a:noFill/>
                        </a:ln>
                        <a:solidFill>
                          <a:srgbClr val="FFFF00"/>
                        </a:solidFill>
                        <a:effectLst/>
                        <a:latin typeface="Coptic1" pitchFamily="2"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88CB761B-BEDA-4CB1-B2EB-B50FA8B18B2A}"/>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073957" y="2586016"/>
            <a:ext cx="1070043" cy="2557484"/>
          </a:xfrm>
          <a:prstGeom prst="rect">
            <a:avLst/>
          </a:prstGeom>
        </p:spPr>
      </p:pic>
    </p:spTree>
    <p:extLst>
      <p:ext uri="{BB962C8B-B14F-4D97-AF65-F5344CB8AC3E}">
        <p14:creationId xmlns:p14="http://schemas.microsoft.com/office/powerpoint/2010/main" val="1720685133"/>
      </p:ext>
    </p:extLst>
  </p:cSld>
  <p:clrMapOvr>
    <a:masterClrMapping/>
  </p:clrMapOvr>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08482" name="Group 34"/>
          <p:cNvGraphicFramePr>
            <a:graphicFrameLocks noGrp="1"/>
          </p:cNvGraphicFramePr>
          <p:nvPr>
            <p:extLst>
              <p:ext uri="{D42A27DB-BD31-4B8C-83A1-F6EECF244321}">
                <p14:modId xmlns:p14="http://schemas.microsoft.com/office/powerpoint/2010/main" val="1241655228"/>
              </p:ext>
            </p:extLst>
          </p:nvPr>
        </p:nvGraphicFramePr>
        <p:xfrm>
          <a:off x="0" y="76200"/>
          <a:ext cx="9144000" cy="4636008"/>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2043684">
                <a:tc>
                  <a:txBody>
                    <a:bodyPr/>
                    <a:lstStyle/>
                    <a:p>
                      <a:pPr algn="ctr"/>
                      <a:r>
                        <a:rPr lang="fr-FR" sz="2400" b="0" i="0" u="none" strike="noStrike" kern="1200" baseline="0" dirty="0">
                          <a:solidFill>
                            <a:schemeClr val="tx1"/>
                          </a:solidFill>
                          <a:latin typeface="+mn-lt"/>
                          <a:ea typeface="+mn-ea"/>
                          <a:cs typeface="+mn-cs"/>
                        </a:rPr>
                        <a:t>Saint et Saint et encore Saint </a:t>
                      </a:r>
                    </a:p>
                    <a:p>
                      <a:pPr algn="ctr"/>
                      <a:r>
                        <a:rPr lang="fr-FR" sz="2400" b="0" i="0" u="none" strike="noStrike" kern="1200" baseline="0" dirty="0">
                          <a:solidFill>
                            <a:schemeClr val="tx1"/>
                          </a:solidFill>
                          <a:latin typeface="+mn-lt"/>
                          <a:ea typeface="+mn-ea"/>
                          <a:cs typeface="+mn-cs"/>
                        </a:rPr>
                        <a:t>Ô Toi Seigneur Sabaoth </a:t>
                      </a:r>
                    </a:p>
                    <a:p>
                      <a:pPr algn="ctr"/>
                      <a:r>
                        <a:rPr lang="fr-FR" sz="2400" b="0" i="0" u="none" strike="noStrike" kern="1200" baseline="0" dirty="0">
                          <a:solidFill>
                            <a:schemeClr val="tx1"/>
                          </a:solidFill>
                          <a:latin typeface="+mn-lt"/>
                          <a:ea typeface="+mn-ea"/>
                          <a:cs typeface="+mn-cs"/>
                        </a:rPr>
                        <a:t>Ciel et terre sont remplis </a:t>
                      </a:r>
                    </a:p>
                    <a:p>
                      <a:pPr algn="ctr"/>
                      <a:r>
                        <a:rPr lang="fr-FR" sz="2400" b="0" i="0" u="none" strike="noStrike" kern="1200" baseline="0" dirty="0">
                          <a:solidFill>
                            <a:schemeClr val="tx1"/>
                          </a:solidFill>
                          <a:latin typeface="+mn-lt"/>
                          <a:ea typeface="+mn-ea"/>
                          <a:cs typeface="+mn-cs"/>
                        </a:rPr>
                        <a:t>De Ta gloire et Ton honneur</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قدوس </a:t>
                      </a:r>
                      <a:r>
                        <a:rPr kumimoji="0" lang="ar-SA" sz="2800" b="0" i="0" u="none" strike="noStrike" cap="none" normalizeH="0" baseline="0" dirty="0" err="1">
                          <a:ln>
                            <a:noFill/>
                          </a:ln>
                          <a:solidFill>
                            <a:schemeClr val="tx1"/>
                          </a:solidFill>
                          <a:effectLst/>
                          <a:latin typeface="Arial" charset="0"/>
                          <a:cs typeface="Arial" charset="0"/>
                        </a:rPr>
                        <a:t>قدوس</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قدوس رب </a:t>
                      </a:r>
                      <a:r>
                        <a:rPr kumimoji="0" lang="ar-SA" sz="2800" b="0" i="0" u="none" strike="noStrike" cap="none" normalizeH="0" baseline="0" dirty="0" err="1">
                          <a:ln>
                            <a:noFill/>
                          </a:ln>
                          <a:solidFill>
                            <a:schemeClr val="tx1"/>
                          </a:solidFill>
                          <a:effectLst/>
                          <a:latin typeface="Arial" charset="0"/>
                          <a:cs typeface="Arial" charset="0"/>
                        </a:rPr>
                        <a:t>الصباؤت</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السماء والأرض</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مملوءتان من مجدك وكرامتك</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ouab</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cabawy</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pektaio</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dessin&#10;&#10;Description générée automatiquement">
            <a:extLst>
              <a:ext uri="{FF2B5EF4-FFF2-40B4-BE49-F238E27FC236}">
                <a16:creationId xmlns:a16="http://schemas.microsoft.com/office/drawing/2014/main" id="{22229302-B4DC-4C0C-9213-1B8D11E7CA5E}"/>
              </a:ext>
            </a:extLst>
          </p:cNvPr>
          <p:cNvPicPr>
            <a:picLocks noChangeAspect="1"/>
          </p:cNvPicPr>
          <p:nvPr/>
        </p:nvPicPr>
        <p:blipFill rotWithShape="1">
          <a:blip r:embed="rId4">
            <a:extLst>
              <a:ext uri="{28A0092B-C50C-407E-A947-70E740481C1C}">
                <a14:useLocalDpi xmlns:a14="http://schemas.microsoft.com/office/drawing/2010/main" val="0"/>
              </a:ext>
            </a:extLst>
          </a:blip>
          <a:srcRect l="2312" t="1074" r="2298" b="2518"/>
          <a:stretch/>
        </p:blipFill>
        <p:spPr>
          <a:xfrm>
            <a:off x="8082527" y="2847909"/>
            <a:ext cx="1061473" cy="2295591"/>
          </a:xfrm>
          <a:prstGeom prst="rect">
            <a:avLst/>
          </a:prstGeom>
        </p:spPr>
      </p:pic>
    </p:spTree>
    <p:extLst>
      <p:ext uri="{BB962C8B-B14F-4D97-AF65-F5344CB8AC3E}">
        <p14:creationId xmlns:p14="http://schemas.microsoft.com/office/powerpoint/2010/main" val="221441887"/>
      </p:ext>
    </p:extLst>
  </p:cSld>
  <p:clrMapOvr>
    <a:masterClrMapping/>
  </p:clrMapOvr>
  <p:transition/>
</p:sld>
</file>

<file path=ppt/slides/slide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1956934099"/>
              </p:ext>
            </p:extLst>
          </p:nvPr>
        </p:nvGraphicFramePr>
        <p:xfrm>
          <a:off x="0" y="285750"/>
          <a:ext cx="9144000" cy="4152900"/>
        </p:xfrm>
        <a:graphic>
          <a:graphicData uri="http://schemas.openxmlformats.org/drawingml/2006/table">
            <a:tbl>
              <a:tblPr/>
              <a:tblGrid>
                <a:gridCol w="4764101">
                  <a:extLst>
                    <a:ext uri="{9D8B030D-6E8A-4147-A177-3AD203B41FA5}">
                      <a16:colId xmlns:a16="http://schemas.microsoft.com/office/drawing/2014/main" val="20000"/>
                    </a:ext>
                  </a:extLst>
                </a:gridCol>
                <a:gridCol w="4379899">
                  <a:extLst>
                    <a:ext uri="{9D8B030D-6E8A-4147-A177-3AD203B41FA5}">
                      <a16:colId xmlns:a16="http://schemas.microsoft.com/office/drawing/2014/main" val="20001"/>
                    </a:ext>
                  </a:extLst>
                </a:gridCol>
              </a:tblGrid>
              <a:tr h="1889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Et Gabriel l’archange pur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Porta l’annonce à la sainte Vierge Puis après l’avoir saluée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Il la réconforta disant :</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الملاك المقدس غبريـال،</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بشَّر العذراء،</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وبعد السلام،</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قوَّاها بقوله.</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Piaggeloc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eyouab</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Gabri</a:t>
                      </a:r>
                      <a:r>
                        <a:rPr kumimoji="0" lang="en-US" sz="3600" b="0" i="0" u="none" strike="noStrike" kern="1200" cap="none" normalizeH="0" baseline="0" dirty="0">
                          <a:ln>
                            <a:noFill/>
                          </a:ln>
                          <a:solidFill>
                            <a:srgbClr val="FFFF00"/>
                          </a:solidFill>
                          <a:effectLst/>
                          <a:latin typeface="Coptic1" pitchFamily="2" charset="0"/>
                          <a:ea typeface="+mn-ea"/>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afhisennoufi</a:t>
                      </a:r>
                      <a:r>
                        <a:rPr kumimoji="0" lang="en-US" sz="3600" b="0" i="0" u="none" strike="noStrike" kern="1200" cap="none" normalizeH="0" baseline="0" dirty="0">
                          <a:ln>
                            <a:noFill/>
                          </a:ln>
                          <a:solidFill>
                            <a:srgbClr val="FFFF00"/>
                          </a:solidFill>
                          <a:effectLst/>
                          <a:latin typeface="Coptic1" pitchFamily="2" charset="0"/>
                          <a:ea typeface="+mn-ea"/>
                          <a:cs typeface="Arial" charset="0"/>
                        </a:rPr>
                        <a:t> n~]</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paryenoc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menenca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piacpacmoc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aftajro</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m~moc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pefcaji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endParaRPr kumimoji="0" lang="en-US" sz="3200" b="0" i="0" u="none" strike="noStrike" kern="1200" cap="none" normalizeH="0" baseline="0" dirty="0" err="1">
                        <a:ln>
                          <a:noFill/>
                        </a:ln>
                        <a:solidFill>
                          <a:srgbClr val="FFFF00"/>
                        </a:solidFill>
                        <a:effectLst/>
                        <a:latin typeface="Coptic1" pitchFamily="2"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B2B7C9D4-6B0F-4BBC-B736-AC499740B077}"/>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911831" y="2198520"/>
            <a:ext cx="1232170" cy="2944980"/>
          </a:xfrm>
          <a:prstGeom prst="rect">
            <a:avLst/>
          </a:prstGeom>
        </p:spPr>
      </p:pic>
    </p:spTree>
    <p:extLst>
      <p:ext uri="{BB962C8B-B14F-4D97-AF65-F5344CB8AC3E}">
        <p14:creationId xmlns:p14="http://schemas.microsoft.com/office/powerpoint/2010/main" val="24748783"/>
      </p:ext>
    </p:extLst>
  </p:cSld>
  <p:clrMapOvr>
    <a:masterClrMapping/>
  </p:clrMapOvr>
  <p:transition/>
</p:sld>
</file>

<file path=ppt/slides/slide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1889596466"/>
              </p:ext>
            </p:extLst>
          </p:nvPr>
        </p:nvGraphicFramePr>
        <p:xfrm>
          <a:off x="0" y="361950"/>
          <a:ext cx="9144000" cy="4038600"/>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6878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 Marie n’aie crainte, sois sans peur Auprès de Dieu, tu trouvas grâce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Voici que tu vas concevoir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Et tu enfanteras un Fils »</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"لا تخافي يا مريم،</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لأنكِ وجدتِ نعمةعند الله</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ها ستحبلين،</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وتلدين إبناً.</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Je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m~pererho</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Mariam</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a~rejimi</a:t>
                      </a:r>
                      <a:r>
                        <a:rPr kumimoji="0" lang="en-US" sz="3600" b="0" i="0" u="none" strike="noStrike" kern="1200" cap="none" normalizeH="0" baseline="0" dirty="0">
                          <a:ln>
                            <a:noFill/>
                          </a:ln>
                          <a:solidFill>
                            <a:srgbClr val="FFFF00"/>
                          </a:solidFill>
                          <a:effectLst/>
                          <a:latin typeface="Coptic1" pitchFamily="2" charset="0"/>
                          <a:ea typeface="+mn-ea"/>
                          <a:cs typeface="Arial" charset="0"/>
                        </a:rPr>
                        <a:t> gar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n~ouh~mot</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qaten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V~nou</a:t>
                      </a:r>
                      <a:r>
                        <a:rPr kumimoji="0" lang="en-US" sz="3600" b="0" i="0" u="none" strike="noStrike" kern="1200" cap="none" normalizeH="0" baseline="0" dirty="0">
                          <a:ln>
                            <a:noFill/>
                          </a:ln>
                          <a:solidFill>
                            <a:srgbClr val="FFFF00"/>
                          </a:solidFill>
                          <a:effectLst/>
                          <a:latin typeface="Coptic1" pitchFamily="2" charset="0"/>
                          <a:ea typeface="+mn-ea"/>
                          <a:cs typeface="Arial" charset="0"/>
                        </a:rPr>
                        <a:t>] h/</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ppe</a:t>
                      </a:r>
                      <a:r>
                        <a:rPr kumimoji="0" lang="en-US" sz="3600" b="0" i="0" u="none" strike="noStrike" kern="1200" cap="none" normalizeH="0" baseline="0" dirty="0">
                          <a:ln>
                            <a:noFill/>
                          </a:ln>
                          <a:solidFill>
                            <a:srgbClr val="FFFF00"/>
                          </a:solidFill>
                          <a:effectLst/>
                          <a:latin typeface="Coptic1" pitchFamily="2" charset="0"/>
                          <a:ea typeface="+mn-ea"/>
                          <a:cs typeface="Arial" charset="0"/>
                        </a:rPr>
                        <a:t> gar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teraerboki</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ouoh</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n~temici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n~ous</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ri</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endParaRPr kumimoji="0" lang="en-US" sz="3600" b="0" i="0" u="none" strike="noStrike" kern="1200" cap="none" normalizeH="0" baseline="0" dirty="0" err="1">
                        <a:ln>
                          <a:noFill/>
                        </a:ln>
                        <a:solidFill>
                          <a:srgbClr val="FFFF00"/>
                        </a:solidFill>
                        <a:effectLst/>
                        <a:latin typeface="Coptic1" pitchFamily="2"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66460832"/>
      </p:ext>
    </p:extLst>
  </p:cSld>
  <p:clrMapOvr>
    <a:masterClrMapping/>
  </p:clrMapOvr>
  <p:transition/>
</p:sld>
</file>

<file path=ppt/slides/slide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565733015"/>
              </p:ext>
            </p:extLst>
          </p:nvPr>
        </p:nvGraphicFramePr>
        <p:xfrm>
          <a:off x="0" y="139700"/>
          <a:ext cx="9144000" cy="4527550"/>
        </p:xfrm>
        <a:graphic>
          <a:graphicData uri="http://schemas.openxmlformats.org/drawingml/2006/table">
            <a:tbl>
              <a:tblPr/>
              <a:tblGrid>
                <a:gridCol w="5543550">
                  <a:extLst>
                    <a:ext uri="{9D8B030D-6E8A-4147-A177-3AD203B41FA5}">
                      <a16:colId xmlns:a16="http://schemas.microsoft.com/office/drawing/2014/main" val="20000"/>
                    </a:ext>
                  </a:extLst>
                </a:gridCol>
                <a:gridCol w="3600450">
                  <a:extLst>
                    <a:ext uri="{9D8B030D-6E8A-4147-A177-3AD203B41FA5}">
                      <a16:colId xmlns:a16="http://schemas.microsoft.com/office/drawing/2014/main" val="20001"/>
                    </a:ext>
                  </a:extLst>
                </a:gridCol>
              </a:tblGrid>
              <a:tr h="1827384">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 Le Seigneur Dieu lui donnera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Le trône de Son père David</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 tout jamais Il règnera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Sur la demeure de Jacob »</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ويعطيه الرب الإله، كرسي داود أبيه،</a:t>
                      </a:r>
                      <a:r>
                        <a:rPr lang="en-US" sz="2800" dirty="0"/>
                        <a:t> </a:t>
                      </a:r>
                      <a:r>
                        <a:rPr lang="ar-EG" sz="2400" dirty="0"/>
                        <a:t>ويملك على بيت يعقوب، </a:t>
                      </a:r>
                      <a:r>
                        <a:rPr lang="ar-EG" sz="2800" dirty="0"/>
                        <a:t>إلى أبد الأبد."</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0016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Efe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naf</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n~je</a:t>
                      </a:r>
                      <a:r>
                        <a:rPr kumimoji="0" lang="en-US" sz="3600" b="0" i="0" u="none" strike="noStrike" kern="1200" cap="none" normalizeH="0" baseline="0" dirty="0">
                          <a:ln>
                            <a:noFill/>
                          </a:ln>
                          <a:solidFill>
                            <a:srgbClr val="FFFF00"/>
                          </a:solidFill>
                          <a:effectLst/>
                          <a:latin typeface="Coptic1" pitchFamily="2" charset="0"/>
                          <a:ea typeface="+mn-ea"/>
                          <a:cs typeface="Arial" charset="0"/>
                        </a:rPr>
                        <a:t> P~[</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oic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V~nou</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m~piy~ronoc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n~te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Dauid</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Pefiwt</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f~nae~rouro</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e~jen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p~/</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n~Iakwb</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sa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e~neh</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n~te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pie~neh</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C3A7E702-AB71-4D76-BC5D-181D4DB82E11}"/>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073957" y="2586016"/>
            <a:ext cx="1070043" cy="2557484"/>
          </a:xfrm>
          <a:prstGeom prst="rect">
            <a:avLst/>
          </a:prstGeom>
        </p:spPr>
      </p:pic>
    </p:spTree>
    <p:extLst>
      <p:ext uri="{BB962C8B-B14F-4D97-AF65-F5344CB8AC3E}">
        <p14:creationId xmlns:p14="http://schemas.microsoft.com/office/powerpoint/2010/main" val="3821445378"/>
      </p:ext>
    </p:extLst>
  </p:cSld>
  <p:clrMapOvr>
    <a:masterClrMapping/>
  </p:clrMapOvr>
  <p:transition/>
</p:sld>
</file>

<file path=ppt/slides/slide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456151246"/>
              </p:ext>
            </p:extLst>
          </p:nvPr>
        </p:nvGraphicFramePr>
        <p:xfrm>
          <a:off x="0" y="120650"/>
          <a:ext cx="9144000" cy="4508500"/>
        </p:xfrm>
        <a:graphic>
          <a:graphicData uri="http://schemas.openxmlformats.org/drawingml/2006/table">
            <a:tbl>
              <a:tblPr/>
              <a:tblGrid>
                <a:gridCol w="5607050">
                  <a:extLst>
                    <a:ext uri="{9D8B030D-6E8A-4147-A177-3AD203B41FA5}">
                      <a16:colId xmlns:a16="http://schemas.microsoft.com/office/drawing/2014/main" val="20000"/>
                    </a:ext>
                  </a:extLst>
                </a:gridCol>
                <a:gridCol w="3536950">
                  <a:extLst>
                    <a:ext uri="{9D8B030D-6E8A-4147-A177-3AD203B41FA5}">
                      <a16:colId xmlns:a16="http://schemas.microsoft.com/office/drawing/2014/main" val="20001"/>
                    </a:ext>
                  </a:extLst>
                </a:gridCol>
              </a:tblGrid>
              <a:tr h="2108815">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Et ainsi nous te glorifions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 chaque instant, Mère de Dieu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Implore le Seigneur pour nous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Pour qu’Il nous pardonne nos péchés</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من أجل هذا نمجدِك، كوالدة الإله كل حين، إسألي الرب عنا،</a:t>
                      </a:r>
                      <a:r>
                        <a:rPr lang="en-US" sz="2800" dirty="0"/>
                        <a:t> </a:t>
                      </a:r>
                      <a:r>
                        <a:rPr lang="ar-EG" sz="2800" dirty="0"/>
                        <a:t>ليغفر لنا خطايانا.</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9968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Eybe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vai</a:t>
                      </a:r>
                      <a:r>
                        <a:rPr kumimoji="0" lang="en-US" sz="3600" b="0" i="0" u="none" strike="noStrike" kern="1200" cap="none" normalizeH="0" baseline="0" dirty="0">
                          <a:ln>
                            <a:noFill/>
                          </a:ln>
                          <a:solidFill>
                            <a:srgbClr val="FFFF00"/>
                          </a:solidFill>
                          <a:effectLst/>
                          <a:latin typeface="Coptic1" pitchFamily="2" charset="0"/>
                          <a:ea typeface="+mn-ea"/>
                          <a:cs typeface="Arial" charset="0"/>
                        </a:rPr>
                        <a:t> ten]</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w~ou</a:t>
                      </a:r>
                      <a:r>
                        <a:rPr kumimoji="0" lang="en-US" sz="3600" b="0" i="0" u="none" strike="noStrike" kern="1200" cap="none" normalizeH="0" baseline="0" dirty="0">
                          <a:ln>
                            <a:noFill/>
                          </a:ln>
                          <a:solidFill>
                            <a:srgbClr val="FFFF00"/>
                          </a:solidFill>
                          <a:effectLst/>
                          <a:latin typeface="Coptic1" pitchFamily="2" charset="0"/>
                          <a:ea typeface="+mn-ea"/>
                          <a:cs typeface="Arial" charset="0"/>
                        </a:rPr>
                        <a:t> ne:</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hwc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yeo~tokoc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niben</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ma]ho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e~P</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oic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e~h~r</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e~jwn</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n~tef,a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nennobi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nan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e~bol</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C6E59405-8B3F-49B1-B2D2-9E93755991A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98861" y="2167521"/>
            <a:ext cx="1245140" cy="2975979"/>
          </a:xfrm>
          <a:prstGeom prst="rect">
            <a:avLst/>
          </a:prstGeom>
        </p:spPr>
      </p:pic>
    </p:spTree>
    <p:extLst>
      <p:ext uri="{BB962C8B-B14F-4D97-AF65-F5344CB8AC3E}">
        <p14:creationId xmlns:p14="http://schemas.microsoft.com/office/powerpoint/2010/main" val="3286163219"/>
      </p:ext>
    </p:extLst>
  </p:cSld>
  <p:clrMapOvr>
    <a:masterClrMapping/>
  </p:clrMapOvr>
  <p:transition/>
</p:sld>
</file>

<file path=ppt/slides/slide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26">
            <a:extLst>
              <a:ext uri="{FF2B5EF4-FFF2-40B4-BE49-F238E27FC236}">
                <a16:creationId xmlns:a16="http://schemas.microsoft.com/office/drawing/2014/main" id="{D175E9F8-ED4B-4BDE-90AC-E8DD408F6762}"/>
              </a:ext>
            </a:extLst>
          </p:cNvPr>
          <p:cNvGraphicFramePr>
            <a:graphicFrameLocks noGrp="1"/>
          </p:cNvGraphicFramePr>
          <p:nvPr>
            <p:extLst>
              <p:ext uri="{D42A27DB-BD31-4B8C-83A1-F6EECF244321}">
                <p14:modId xmlns:p14="http://schemas.microsoft.com/office/powerpoint/2010/main" val="4151299344"/>
              </p:ext>
            </p:extLst>
          </p:nvPr>
        </p:nvGraphicFramePr>
        <p:xfrm>
          <a:off x="0" y="107950"/>
          <a:ext cx="9144000" cy="4559300"/>
        </p:xfrm>
        <a:graphic>
          <a:graphicData uri="http://schemas.openxmlformats.org/drawingml/2006/table">
            <a:tbl>
              <a:tblPr/>
              <a:tblGrid>
                <a:gridCol w="5369668">
                  <a:extLst>
                    <a:ext uri="{9D8B030D-6E8A-4147-A177-3AD203B41FA5}">
                      <a16:colId xmlns:a16="http://schemas.microsoft.com/office/drawing/2014/main" val="20000"/>
                    </a:ext>
                  </a:extLst>
                </a:gridCol>
                <a:gridCol w="3774332">
                  <a:extLst>
                    <a:ext uri="{9D8B030D-6E8A-4147-A177-3AD203B41FA5}">
                      <a16:colId xmlns:a16="http://schemas.microsoft.com/office/drawing/2014/main" val="20001"/>
                    </a:ext>
                  </a:extLst>
                </a:gridCol>
              </a:tblGrid>
              <a:tr h="1921183">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Vierge salut à toi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Toi la Reine véritable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ô fierté des hommes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enfantas Emmanuel</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لكِ أيتها العذراء، </a:t>
                      </a:r>
                      <a:r>
                        <a:rPr kumimoji="0" lang="ar-EG" sz="2800" b="0" i="0" u="none" strike="noStrike" cap="none" normalizeH="0" baseline="0" dirty="0" err="1">
                          <a:ln>
                            <a:noFill/>
                          </a:ln>
                          <a:solidFill>
                            <a:schemeClr val="tx1"/>
                          </a:solidFill>
                          <a:effectLst/>
                          <a:latin typeface="Arial" charset="0"/>
                          <a:cs typeface="Arial" charset="0"/>
                        </a:rPr>
                        <a:t>نطوبكِ</a:t>
                      </a:r>
                      <a:r>
                        <a:rPr kumimoji="0" lang="ar-EG" sz="2800" b="0" i="0" u="none" strike="noStrike" cap="none" normalizeH="0" baseline="0" dirty="0">
                          <a:ln>
                            <a:noFill/>
                          </a:ln>
                          <a:solidFill>
                            <a:schemeClr val="tx1"/>
                          </a:solidFill>
                          <a:effectLst/>
                          <a:latin typeface="Arial" charset="0"/>
                          <a:cs typeface="Arial" charset="0"/>
                        </a:rPr>
                        <a:t>، مع غبريـال الملاك، الرب معكِ.</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3811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ne w~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ourw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n~a~l</a:t>
                      </a:r>
                      <a:r>
                        <a:rPr kumimoji="0" lang="en-US" sz="3600" b="0" i="0" u="none" strike="noStrike" cap="none" normalizeH="0" baseline="0" dirty="0">
                          <a:ln>
                            <a:noFill/>
                          </a:ln>
                          <a:solidFill>
                            <a:srgbClr val="FFFF00"/>
                          </a:solidFill>
                          <a:effectLst/>
                          <a:latin typeface="Coptic1" pitchFamily="2" charset="0"/>
                          <a:cs typeface="Arial" charset="0"/>
                        </a:rPr>
                        <a:t>/yin/: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pengenoc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a~rej~vo</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n~Emmanou</a:t>
                      </a:r>
                      <a:r>
                        <a:rPr kumimoji="0" lang="en-US" sz="3600" b="0" i="0" u="none" strike="noStrike" cap="none" normalizeH="0" baseline="0" dirty="0">
                          <a:ln>
                            <a:noFill/>
                          </a:ln>
                          <a:solidFill>
                            <a:srgbClr val="FFFF00"/>
                          </a:solidFill>
                          <a:effectLst/>
                          <a:latin typeface="Coptic1" pitchFamily="2" charset="0"/>
                          <a:cs typeface="Arial" charset="0"/>
                        </a:rPr>
                        <a:t>/l.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pic>
        <p:nvPicPr>
          <p:cNvPr id="8" name="Image 7" descr="Une image contenant photo, femme, debout, chemise&#10;&#10;Description générée automatiquement">
            <a:extLst>
              <a:ext uri="{FF2B5EF4-FFF2-40B4-BE49-F238E27FC236}">
                <a16:creationId xmlns:a16="http://schemas.microsoft.com/office/drawing/2014/main" id="{BE3D1EC8-8C4E-40C0-8299-804ECB065686}"/>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01175" y="1934046"/>
            <a:ext cx="1342825" cy="3209454"/>
          </a:xfrm>
          <a:prstGeom prst="rect">
            <a:avLst/>
          </a:prstGeom>
        </p:spPr>
      </p:pic>
    </p:spTree>
    <p:extLst>
      <p:ext uri="{BB962C8B-B14F-4D97-AF65-F5344CB8AC3E}">
        <p14:creationId xmlns:p14="http://schemas.microsoft.com/office/powerpoint/2010/main" val="2762341995"/>
      </p:ext>
    </p:extLst>
  </p:cSld>
  <p:clrMapOvr>
    <a:masterClrMapping/>
  </p:clrMapOvr>
  <p:transition/>
</p:sld>
</file>

<file path=ppt/slides/slide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24509" name="Group 29"/>
          <p:cNvGraphicFramePr>
            <a:graphicFrameLocks noGrp="1"/>
          </p:cNvGraphicFramePr>
          <p:nvPr>
            <p:extLst>
              <p:ext uri="{D42A27DB-BD31-4B8C-83A1-F6EECF244321}">
                <p14:modId xmlns:p14="http://schemas.microsoft.com/office/powerpoint/2010/main" val="2761721493"/>
              </p:ext>
            </p:extLst>
          </p:nvPr>
        </p:nvGraphicFramePr>
        <p:xfrm>
          <a:off x="38100" y="361950"/>
          <a:ext cx="9067800" cy="3931920"/>
        </p:xfrm>
        <a:graphic>
          <a:graphicData uri="http://schemas.openxmlformats.org/drawingml/2006/table">
            <a:tbl>
              <a:tblPr/>
              <a:tblGrid>
                <a:gridCol w="60198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66878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Souviens-toi, nous t’implorons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Toi l’intercesseur fidèle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Face au Seigneur Jésus-Christ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Pour qu’Il nous pardonne nos péchés</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نسألك أذكرينا</a:t>
                      </a:r>
                    </a:p>
                    <a:p>
                      <a:pPr marL="0" marR="0" lvl="0" indent="0" algn="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ايتها الشفيعة المؤتمنة ، امام ربنا يسوع المسيح، ليغفر لنا خطايانا.</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40669">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Ten]ho </a:t>
                      </a:r>
                      <a:r>
                        <a:rPr kumimoji="0" lang="en-US" sz="3600" b="0" i="0" u="none" strike="noStrike" cap="none" normalizeH="0" baseline="0" dirty="0" err="1">
                          <a:ln>
                            <a:noFill/>
                          </a:ln>
                          <a:solidFill>
                            <a:srgbClr val="FFFF00"/>
                          </a:solidFill>
                          <a:effectLst/>
                          <a:latin typeface="Coptic1" pitchFamily="2" charset="0"/>
                          <a:cs typeface="Arial" charset="0"/>
                        </a:rPr>
                        <a:t>a~ripenmeui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p~roctat</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e~tenhot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nahren</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7">
            <a:hlinkClick r:id="rId3" action="ppaction://hlinksldjump" highlightClick="1"/>
          </p:cNvPr>
          <p:cNvSpPr/>
          <p:nvPr/>
        </p:nvSpPr>
        <p:spPr bwMode="auto">
          <a:xfrm>
            <a:off x="1854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8C54CC34-F644-470A-B5B3-A0D42E6ABBB8}"/>
              </a:ext>
            </a:extLst>
          </p:cNvPr>
          <p:cNvSpPr>
            <a:spLocks noChangeArrowheads="1"/>
          </p:cNvSpPr>
          <p:nvPr/>
        </p:nvSpPr>
        <p:spPr bwMode="auto">
          <a:xfrm>
            <a:off x="3466990"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2ème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الثانية</a:t>
            </a:r>
          </a:p>
        </p:txBody>
      </p:sp>
      <p:pic>
        <p:nvPicPr>
          <p:cNvPr id="9" name="Image 8" descr="Une image contenant photo, femme, debout, chemise&#10;&#10;Description générée automatiquement">
            <a:extLst>
              <a:ext uri="{FF2B5EF4-FFF2-40B4-BE49-F238E27FC236}">
                <a16:creationId xmlns:a16="http://schemas.microsoft.com/office/drawing/2014/main" id="{30FDB2F5-8234-4B99-8692-4490B8914D00}"/>
              </a:ext>
            </a:extLst>
          </p:cNvPr>
          <p:cNvPicPr>
            <a:picLocks noChangeAspect="1"/>
          </p:cNvPicPr>
          <p:nvPr/>
        </p:nvPicPr>
        <p:blipFill rotWithShape="1">
          <a:blip r:embed="rId5">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
        <p:nvSpPr>
          <p:cNvPr id="12" name="AutoShape 36">
            <a:hlinkClick r:id="rId6" action="ppaction://hlinksldjump" highlightClick="1"/>
            <a:extLst>
              <a:ext uri="{FF2B5EF4-FFF2-40B4-BE49-F238E27FC236}">
                <a16:creationId xmlns:a16="http://schemas.microsoft.com/office/drawing/2014/main" id="{8A13E57B-C646-48C2-AAAC-6BE321F789A9}"/>
              </a:ext>
            </a:extLst>
          </p:cNvPr>
          <p:cNvSpPr>
            <a:spLocks noChangeArrowheads="1"/>
          </p:cNvSpPr>
          <p:nvPr/>
        </p:nvSpPr>
        <p:spPr bwMode="auto">
          <a:xfrm>
            <a:off x="6365267" y="4805464"/>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022770927"/>
      </p:ext>
    </p:extLst>
  </p:cSld>
  <p:clrMapOvr>
    <a:masterClrMapping/>
  </p:clrMapOvr>
  <p:transition/>
</p:sld>
</file>

<file path=ppt/slides/slide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5562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97005914"/>
      </p:ext>
    </p:extLst>
  </p:cSld>
  <p:clrMapOvr>
    <a:masterClrMapping/>
  </p:clrMapOvr>
  <p:transition/>
</p:sld>
</file>

<file path=ppt/slides/slide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4280433704"/>
              </p:ext>
            </p:extLst>
          </p:nvPr>
        </p:nvGraphicFramePr>
        <p:xfrm>
          <a:off x="0" y="843280"/>
          <a:ext cx="9144000" cy="392557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1584417">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Car ta parure, Mère de Dieu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Marie ô fille du roi David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Est à la droite de Jésus-Christ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Le Bien-Aimé, le Fils de Dieu</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b="0" i="0" kern="1200" dirty="0">
                          <a:solidFill>
                            <a:schemeClr val="tx1"/>
                          </a:solidFill>
                          <a:effectLst/>
                          <a:latin typeface="+mn-lt"/>
                          <a:ea typeface="+mn-ea"/>
                          <a:cs typeface="+mn-cs"/>
                        </a:rPr>
                        <a:t>زينة العذراء يا مريم، </a:t>
                      </a:r>
                      <a:r>
                        <a:rPr lang="ar-EG" sz="2800" b="0" i="0" kern="1200" dirty="0" err="1">
                          <a:solidFill>
                            <a:schemeClr val="tx1"/>
                          </a:solidFill>
                          <a:effectLst/>
                          <a:latin typeface="+mn-lt"/>
                          <a:ea typeface="+mn-ea"/>
                          <a:cs typeface="+mn-cs"/>
                        </a:rPr>
                        <a:t>إبنة</a:t>
                      </a:r>
                      <a:r>
                        <a:rPr lang="ar-EG" sz="2800" b="0" i="0" kern="1200" dirty="0">
                          <a:solidFill>
                            <a:schemeClr val="tx1"/>
                          </a:solidFill>
                          <a:effectLst/>
                          <a:latin typeface="+mn-lt"/>
                          <a:ea typeface="+mn-ea"/>
                          <a:cs typeface="+mn-cs"/>
                        </a:rPr>
                        <a:t> الملك داود، عن يمين يسوع المسيح، </a:t>
                      </a:r>
                      <a:r>
                        <a:rPr lang="ar-EG" sz="2800" b="0" i="0" kern="1200" dirty="0" err="1">
                          <a:solidFill>
                            <a:schemeClr val="tx1"/>
                          </a:solidFill>
                          <a:effectLst/>
                          <a:latin typeface="+mn-lt"/>
                          <a:ea typeface="+mn-ea"/>
                          <a:cs typeface="+mn-cs"/>
                        </a:rPr>
                        <a:t>إبن</a:t>
                      </a:r>
                      <a:r>
                        <a:rPr lang="ar-EG" sz="2800" b="0" i="0" kern="1200" dirty="0">
                          <a:solidFill>
                            <a:schemeClr val="tx1"/>
                          </a:solidFill>
                          <a:effectLst/>
                          <a:latin typeface="+mn-lt"/>
                          <a:ea typeface="+mn-ea"/>
                          <a:cs typeface="+mn-cs"/>
                        </a:rPr>
                        <a:t> الله الحبيب.</a:t>
                      </a:r>
                      <a:endParaRPr kumimoji="0" lang="ar-SA" sz="4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1153">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Avva_Marcos" panose="04020500000000000000" pitchFamily="82" charset="0"/>
                          <a:ea typeface="+mn-ea"/>
                          <a:cs typeface="Arial" charset="0"/>
                        </a:rPr>
                        <a:t>E</a:t>
                      </a:r>
                      <a:r>
                        <a:rPr kumimoji="0" lang="en-US" sz="3600" b="0" i="0" u="none" strike="noStrike" kern="1200" cap="none" normalizeH="0" baseline="0" dirty="0">
                          <a:ln>
                            <a:noFill/>
                          </a:ln>
                          <a:solidFill>
                            <a:srgbClr val="FFFF00"/>
                          </a:solidFill>
                          <a:effectLst/>
                          <a:latin typeface="Coptic1" pitchFamily="2" charset="0"/>
                          <a:ea typeface="+mn-ea"/>
                          <a:cs typeface="Arial" charset="0"/>
                        </a:rPr>
                        <a:t>re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p~colcel</a:t>
                      </a:r>
                      <a:r>
                        <a:rPr kumimoji="0" lang="en-US" sz="3600" b="0" i="0" u="none" strike="noStrike" kern="1200" cap="none" normalizeH="0" baseline="0" dirty="0">
                          <a:ln>
                            <a:noFill/>
                          </a:ln>
                          <a:solidFill>
                            <a:srgbClr val="FFFF00"/>
                          </a:solidFill>
                          <a:effectLst/>
                          <a:latin typeface="Coptic1" pitchFamily="2" charset="0"/>
                          <a:ea typeface="+mn-ea"/>
                          <a:cs typeface="Arial" charset="0"/>
                        </a:rPr>
                        <a:t> n~}</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paryenoc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Maria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t~seri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m~p~ouro</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Dauid</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caoui~nam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n~I</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couc</a:t>
                      </a:r>
                      <a:r>
                        <a:rPr kumimoji="0" lang="en-US" sz="3600" b="0" i="0" u="none" strike="noStrike" kern="1200" cap="none" normalizeH="0" baseline="0" dirty="0">
                          <a:ln>
                            <a:noFill/>
                          </a:ln>
                          <a:solidFill>
                            <a:srgbClr val="FFFF00"/>
                          </a:solidFill>
                          <a:effectLst/>
                          <a:latin typeface="Coptic1" pitchFamily="2" charset="0"/>
                          <a:ea typeface="+mn-ea"/>
                          <a:cs typeface="Arial" charset="0"/>
                        </a:rPr>
                        <a:t> Pi,~</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rictoc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P~s/</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ri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m~V~nou</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Pimenrit</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78602" name="Group 42"/>
          <p:cNvGraphicFramePr>
            <a:graphicFrameLocks noGrp="1"/>
          </p:cNvGraphicFramePr>
          <p:nvPr>
            <p:extLst>
              <p:ext uri="{D42A27DB-BD31-4B8C-83A1-F6EECF244321}">
                <p14:modId xmlns:p14="http://schemas.microsoft.com/office/powerpoint/2010/main" val="2013727947"/>
              </p:ext>
            </p:extLst>
          </p:nvPr>
        </p:nvGraphicFramePr>
        <p:xfrm>
          <a:off x="1181100" y="25400"/>
          <a:ext cx="6781800" cy="672084"/>
        </p:xfrm>
        <a:graphic>
          <a:graphicData uri="http://schemas.openxmlformats.org/drawingml/2006/table">
            <a:tbl>
              <a:tblPr/>
              <a:tblGrid>
                <a:gridCol w="6781800">
                  <a:extLst>
                    <a:ext uri="{9D8B030D-6E8A-4147-A177-3AD203B41FA5}">
                      <a16:colId xmlns:a16="http://schemas.microsoft.com/office/drawing/2014/main" val="20000"/>
                    </a:ext>
                  </a:extLst>
                </a:gridCol>
              </a:tblGrid>
              <a:tr h="5143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2</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a:t>
                      </a:r>
                      <a:r>
                        <a:rPr kumimoji="0" lang="en-US" sz="1800" b="0" i="0" u="none" strike="noStrike" cap="none" normalizeH="0" baseline="0" dirty="0" err="1">
                          <a:ln>
                            <a:noFill/>
                          </a:ln>
                          <a:solidFill>
                            <a:schemeClr val="tx1"/>
                          </a:solidFill>
                          <a:effectLst/>
                          <a:latin typeface="Arial" charset="0"/>
                          <a:cs typeface="Arial" charset="0"/>
                        </a:rPr>
                        <a:t>Kiahk</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lang="ar-EG" dirty="0" err="1"/>
                        <a:t>الذكصولوجية</a:t>
                      </a:r>
                      <a:r>
                        <a:rPr lang="ar-EG" dirty="0"/>
                        <a:t> الثانية</a:t>
                      </a:r>
                      <a:r>
                        <a:rPr kumimoji="0" lang="en-US" sz="1800" b="0" i="0" u="none" strike="noStrike" cap="none" normalizeH="0" baseline="0" dirty="0">
                          <a:ln>
                            <a:noFill/>
                          </a:ln>
                          <a:solidFill>
                            <a:schemeClr val="tx1"/>
                          </a:solidFill>
                          <a:effectLst/>
                          <a:latin typeface="Arial" charset="0"/>
                          <a:cs typeface="Arial" charset="0"/>
                        </a:rPr>
                        <a:t> - </a:t>
                      </a:r>
                      <a:r>
                        <a:rPr lang="ar-EG" sz="1800" dirty="0">
                          <a:solidFill>
                            <a:srgbClr val="FFFFFF"/>
                          </a:solidFill>
                          <a:latin typeface="Arial" charset="0"/>
                          <a:cs typeface="Arial" charset="0"/>
                        </a:rPr>
                        <a:t>كيهك</a:t>
                      </a:r>
                      <a:endParaRPr lang="fr-FR" sz="1800" dirty="0">
                        <a:solidFill>
                          <a:srgbClr val="FFFFFF"/>
                        </a:solidFill>
                        <a:latin typeface="Arial" charset="0"/>
                        <a:cs typeface="Arial" charset="0"/>
                      </a:endParaRPr>
                    </a:p>
                  </a:txBody>
                  <a:tcPr marT="34290" marB="34290"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EB8C4A2B-5896-4D60-833C-2B0AACFE6524}"/>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5">
            <a:extLst>
              <a:ext uri="{28A0092B-C50C-407E-A947-70E740481C1C}">
                <a14:useLocalDpi xmlns:a14="http://schemas.microsoft.com/office/drawing/2010/main" val="0"/>
              </a:ext>
            </a:extLst>
          </a:blip>
          <a:srcRect l="21071" t="4039" r="21504" b="4518"/>
          <a:stretch/>
        </p:blipFill>
        <p:spPr>
          <a:xfrm>
            <a:off x="7927177" y="2235200"/>
            <a:ext cx="1216823" cy="2908300"/>
          </a:xfrm>
          <a:prstGeom prst="rect">
            <a:avLst/>
          </a:prstGeom>
        </p:spPr>
      </p:pic>
    </p:spTree>
    <p:extLst>
      <p:ext uri="{BB962C8B-B14F-4D97-AF65-F5344CB8AC3E}">
        <p14:creationId xmlns:p14="http://schemas.microsoft.com/office/powerpoint/2010/main" val="3615170312"/>
      </p:ext>
    </p:extLst>
  </p:cSld>
  <p:clrMapOvr>
    <a:masterClrMapping/>
  </p:clrMapOvr>
  <p:transition/>
</p:sld>
</file>

<file path=ppt/slides/slide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577622478"/>
              </p:ext>
            </p:extLst>
          </p:nvPr>
        </p:nvGraphicFramePr>
        <p:xfrm>
          <a:off x="0" y="217409"/>
          <a:ext cx="9144000" cy="43669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Car c’est ainsi que s’exprima David le chantre dans son psaume « Voici la reine qui se tient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Debout à la droite du trône»</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كقول داود الملك المرتل</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في المزمور قامت الملكة</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عن يمين العرش</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Kata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p~caji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n~Dauid</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p~ouro</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pihumnodoc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pi'almoc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je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aco~hi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e~ratc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n~je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ourw</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caouinam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m~piy~ronoc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E1F0ECB7-0289-45FF-901B-EA30590F6C6B}"/>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Tree>
    <p:extLst>
      <p:ext uri="{BB962C8B-B14F-4D97-AF65-F5344CB8AC3E}">
        <p14:creationId xmlns:p14="http://schemas.microsoft.com/office/powerpoint/2010/main" val="865324953"/>
      </p:ext>
    </p:extLst>
  </p:cSld>
  <p:clrMapOvr>
    <a:masterClrMapping/>
  </p:clrMapOvr>
  <p:transition/>
</p:sld>
</file>

<file path=ppt/slides/slide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1095281765"/>
              </p:ext>
            </p:extLst>
          </p:nvPr>
        </p:nvGraphicFramePr>
        <p:xfrm>
          <a:off x="0" y="217409"/>
          <a:ext cx="9144000" cy="43669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Tu surpassas les Chérubins</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Plus honorée, tu dépassas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Les Séraphins, sur ciel et terre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Ô Mère du Dieu puissant et fort</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أنت ارفع من </a:t>
                      </a:r>
                      <a:r>
                        <a:rPr kumimoji="0" lang="ar-SA" sz="2800" b="0" i="0" u="none" strike="noStrike" cap="none" normalizeH="0" baseline="0" dirty="0" err="1">
                          <a:ln>
                            <a:noFill/>
                          </a:ln>
                          <a:solidFill>
                            <a:schemeClr val="tx1"/>
                          </a:solidFill>
                          <a:effectLst/>
                          <a:latin typeface="Arial" charset="0"/>
                          <a:cs typeface="Arial" charset="0"/>
                        </a:rPr>
                        <a:t>الشاروبيم</a:t>
                      </a:r>
                      <a:endParaRPr kumimoji="0" lang="ar-S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وأكرم من </a:t>
                      </a:r>
                      <a:r>
                        <a:rPr kumimoji="0" lang="ar-SA" sz="2800" b="0" i="0" u="none" strike="noStrike" cap="none" normalizeH="0" baseline="0" dirty="0" err="1">
                          <a:ln>
                            <a:noFill/>
                          </a:ln>
                          <a:solidFill>
                            <a:schemeClr val="tx1"/>
                          </a:solidFill>
                          <a:effectLst/>
                          <a:latin typeface="Arial" charset="0"/>
                          <a:cs typeface="Arial" charset="0"/>
                        </a:rPr>
                        <a:t>السارافيم</a:t>
                      </a:r>
                      <a:r>
                        <a:rPr kumimoji="0" lang="ar-SA" sz="2800" b="0" i="0" u="none" strike="noStrike" cap="none" normalizeH="0" baseline="0" dirty="0">
                          <a:ln>
                            <a:noFill/>
                          </a:ln>
                          <a:solidFill>
                            <a:schemeClr val="tx1"/>
                          </a:solidFill>
                          <a:effectLst/>
                          <a:latin typeface="Arial" charset="0"/>
                          <a:cs typeface="Arial" charset="0"/>
                        </a:rPr>
                        <a:t> في</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السماء وعلي الأرض يا أم</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الله ذي العزة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nl-NL" sz="3600" b="0" i="0" u="none" strike="noStrike" kern="1200" cap="none" normalizeH="0" baseline="0" dirty="0">
                          <a:ln>
                            <a:noFill/>
                          </a:ln>
                          <a:solidFill>
                            <a:srgbClr val="FFFF00"/>
                          </a:solidFill>
                          <a:effectLst/>
                          <a:latin typeface="Coptic1" pitchFamily="2" charset="0"/>
                          <a:ea typeface="+mn-ea"/>
                          <a:cs typeface="Arial" charset="0"/>
                        </a:rPr>
                        <a:t>Te[</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oci</a:t>
                      </a:r>
                      <a:r>
                        <a:rPr kumimoji="0" lang="nl-NL" sz="3600" b="0" i="0" u="none" strike="noStrike" kern="1200" cap="none" normalizeH="0" baseline="0" dirty="0">
                          <a:ln>
                            <a:noFill/>
                          </a:ln>
                          <a:solidFill>
                            <a:srgbClr val="FFFF00"/>
                          </a:solidFill>
                          <a:effectLst/>
                          <a:latin typeface="Coptic1" pitchFamily="2" charset="0"/>
                          <a:ea typeface="+mn-ea"/>
                          <a:cs typeface="Arial" charset="0"/>
                        </a:rPr>
                        <a:t>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e~ni,eroubim</a:t>
                      </a:r>
                      <a:r>
                        <a:rPr kumimoji="0" lang="nl-NL"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nl-NL" sz="3600" b="0" i="0" u="none" strike="noStrike" kern="1200" cap="none" normalizeH="0" baseline="0" dirty="0">
                          <a:ln>
                            <a:noFill/>
                          </a:ln>
                          <a:solidFill>
                            <a:srgbClr val="FFFF00"/>
                          </a:solidFill>
                          <a:effectLst/>
                          <a:latin typeface="Coptic1" pitchFamily="2" charset="0"/>
                          <a:ea typeface="+mn-ea"/>
                          <a:cs typeface="Arial" charset="0"/>
                        </a:rPr>
                        <a:t>w~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y~mau</a:t>
                      </a:r>
                      <a:r>
                        <a:rPr kumimoji="0" lang="nl-NL" sz="3600" b="0" i="0" u="none" strike="noStrike" kern="1200" cap="none" normalizeH="0" baseline="0" dirty="0">
                          <a:ln>
                            <a:noFill/>
                          </a:ln>
                          <a:solidFill>
                            <a:srgbClr val="FFFF00"/>
                          </a:solidFill>
                          <a:effectLst/>
                          <a:latin typeface="Coptic1" pitchFamily="2" charset="0"/>
                          <a:ea typeface="+mn-ea"/>
                          <a:cs typeface="Arial" charset="0"/>
                        </a:rPr>
                        <a:t>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m~V</a:t>
                      </a:r>
                      <a:r>
                        <a:rPr kumimoji="0" lang="nl-NL" sz="3600" b="0" i="0" u="none" strike="noStrike" kern="1200" cap="none" normalizeH="0" baseline="0" dirty="0">
                          <a:ln>
                            <a:noFill/>
                          </a:ln>
                          <a:solidFill>
                            <a:srgbClr val="FFFF00"/>
                          </a:solidFill>
                          <a:effectLst/>
                          <a:latin typeface="Coptic1" pitchFamily="2" charset="0"/>
                          <a:ea typeface="+mn-ea"/>
                          <a:cs typeface="Arial" charset="0"/>
                        </a:rPr>
                        <a:t>] va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pia~mahi</a:t>
                      </a:r>
                      <a:r>
                        <a:rPr kumimoji="0" lang="nl-NL"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nl-NL" sz="3600" b="0" i="0" u="none" strike="noStrike" kern="1200" cap="none" normalizeH="0" baseline="0" dirty="0" err="1">
                          <a:ln>
                            <a:noFill/>
                          </a:ln>
                          <a:solidFill>
                            <a:srgbClr val="FFFF00"/>
                          </a:solidFill>
                          <a:effectLst/>
                          <a:latin typeface="Coptic1" pitchFamily="2" charset="0"/>
                          <a:ea typeface="+mn-ea"/>
                          <a:cs typeface="Arial" charset="0"/>
                        </a:rPr>
                        <a:t>tetai</a:t>
                      </a:r>
                      <a:r>
                        <a:rPr kumimoji="0" lang="nl-NL" sz="3600" b="0" i="0" u="none" strike="noStrike" kern="1200" cap="none" normalizeH="0" baseline="0" dirty="0">
                          <a:ln>
                            <a:noFill/>
                          </a:ln>
                          <a:solidFill>
                            <a:srgbClr val="FFFF00"/>
                          </a:solidFill>
                          <a:effectLst/>
                          <a:latin typeface="Coptic1" pitchFamily="2" charset="0"/>
                          <a:ea typeface="+mn-ea"/>
                          <a:cs typeface="Arial" charset="0"/>
                        </a:rPr>
                        <a:t>/out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e~niceravim</a:t>
                      </a:r>
                      <a:r>
                        <a:rPr kumimoji="0" lang="nl-NL"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nl-NL" sz="3600" b="0" i="0" u="none" strike="noStrike" kern="1200" cap="none" normalizeH="0" baseline="0" dirty="0" err="1">
                          <a:ln>
                            <a:noFill/>
                          </a:ln>
                          <a:solidFill>
                            <a:srgbClr val="FFFF00"/>
                          </a:solidFill>
                          <a:effectLst/>
                          <a:latin typeface="Coptic1" pitchFamily="2" charset="0"/>
                          <a:ea typeface="+mn-ea"/>
                          <a:cs typeface="Arial" charset="0"/>
                        </a:rPr>
                        <a:t>qen</a:t>
                      </a:r>
                      <a:r>
                        <a:rPr kumimoji="0" lang="nl-NL" sz="3600" b="0" i="0" u="none" strike="noStrike" kern="1200" cap="none" normalizeH="0" baseline="0" dirty="0">
                          <a:ln>
                            <a:noFill/>
                          </a:ln>
                          <a:solidFill>
                            <a:srgbClr val="FFFF00"/>
                          </a:solidFill>
                          <a:effectLst/>
                          <a:latin typeface="Coptic1" pitchFamily="2" charset="0"/>
                          <a:ea typeface="+mn-ea"/>
                          <a:cs typeface="Arial" charset="0"/>
                        </a:rPr>
                        <a:t>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t~ve</a:t>
                      </a:r>
                      <a:r>
                        <a:rPr kumimoji="0" lang="nl-NL" sz="3600" b="0" i="0" u="none" strike="noStrike" kern="1200" cap="none" normalizeH="0" baseline="0" dirty="0">
                          <a:ln>
                            <a:noFill/>
                          </a:ln>
                          <a:solidFill>
                            <a:srgbClr val="FFFF00"/>
                          </a:solidFill>
                          <a:effectLst/>
                          <a:latin typeface="Coptic1" pitchFamily="2" charset="0"/>
                          <a:ea typeface="+mn-ea"/>
                          <a:cs typeface="Arial" charset="0"/>
                        </a:rPr>
                        <a:t>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nem</a:t>
                      </a:r>
                      <a:r>
                        <a:rPr kumimoji="0" lang="nl-NL" sz="3600" b="0" i="0" u="none" strike="noStrike" kern="1200" cap="none" normalizeH="0" baseline="0" dirty="0">
                          <a:ln>
                            <a:noFill/>
                          </a:ln>
                          <a:solidFill>
                            <a:srgbClr val="FFFF00"/>
                          </a:solidFill>
                          <a:effectLst/>
                          <a:latin typeface="Coptic1" pitchFamily="2" charset="0"/>
                          <a:ea typeface="+mn-ea"/>
                          <a:cs typeface="Arial" charset="0"/>
                        </a:rPr>
                        <a:t> hijen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pikahi</a:t>
                      </a:r>
                      <a:r>
                        <a:rPr kumimoji="0" lang="nl-NL" sz="3600" b="0" i="0" u="none" strike="noStrike" kern="1200" cap="none" normalizeH="0" baseline="0" dirty="0">
                          <a:ln>
                            <a:noFill/>
                          </a:ln>
                          <a:solidFill>
                            <a:srgbClr val="FFFF00"/>
                          </a:solidFill>
                          <a:effectLst/>
                          <a:latin typeface="Coptic1" pitchFamily="2" charset="0"/>
                          <a:ea typeface="+mn-ea"/>
                          <a:cs typeface="Arial" charset="0"/>
                        </a:rPr>
                        <a:t>.</a:t>
                      </a:r>
                      <a:endParaRPr kumimoji="0" lang="en-US" sz="3600" b="0" i="0" u="none" strike="noStrike" kern="1200" cap="none" normalizeH="0" baseline="0" dirty="0">
                        <a:ln>
                          <a:noFill/>
                        </a:ln>
                        <a:solidFill>
                          <a:srgbClr val="FFFF00"/>
                        </a:solidFill>
                        <a:effectLst/>
                        <a:latin typeface="Coptic1" pitchFamily="2"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70792229-06AA-4E53-9B61-DCF0343D08B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Tree>
    <p:extLst>
      <p:ext uri="{BB962C8B-B14F-4D97-AF65-F5344CB8AC3E}">
        <p14:creationId xmlns:p14="http://schemas.microsoft.com/office/powerpoint/2010/main" val="618594602"/>
      </p:ext>
    </p:extLst>
  </p:cSld>
  <p:clrMapOvr>
    <a:masterClrMapping/>
  </p:clrMapOvr>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10523" name="Group 27"/>
          <p:cNvGraphicFramePr>
            <a:graphicFrameLocks noGrp="1"/>
          </p:cNvGraphicFramePr>
          <p:nvPr>
            <p:extLst>
              <p:ext uri="{D42A27DB-BD31-4B8C-83A1-F6EECF244321}">
                <p14:modId xmlns:p14="http://schemas.microsoft.com/office/powerpoint/2010/main" val="4058808712"/>
              </p:ext>
            </p:extLst>
          </p:nvPr>
        </p:nvGraphicFramePr>
        <p:xfrm>
          <a:off x="0" y="107950"/>
          <a:ext cx="9144000" cy="4538472"/>
        </p:xfrm>
        <a:graphic>
          <a:graphicData uri="http://schemas.openxmlformats.org/drawingml/2006/table">
            <a:tbl>
              <a:tblPr/>
              <a:tblGrid>
                <a:gridCol w="5416550">
                  <a:extLst>
                    <a:ext uri="{9D8B030D-6E8A-4147-A177-3AD203B41FA5}">
                      <a16:colId xmlns:a16="http://schemas.microsoft.com/office/drawing/2014/main" val="20000"/>
                    </a:ext>
                  </a:extLst>
                </a:gridCol>
                <a:gridCol w="3727450">
                  <a:extLst>
                    <a:ext uri="{9D8B030D-6E8A-4147-A177-3AD203B41FA5}">
                      <a16:colId xmlns:a16="http://schemas.microsoft.com/office/drawing/2014/main" val="20001"/>
                    </a:ext>
                  </a:extLst>
                </a:gridCol>
              </a:tblGrid>
              <a:tr h="1677924">
                <a:tc>
                  <a:txBody>
                    <a:bodyPr/>
                    <a:lstStyle/>
                    <a:p>
                      <a:pPr algn="ctr"/>
                      <a:r>
                        <a:rPr lang="fr-FR" sz="2400" b="0" i="0" u="none" strike="noStrike" kern="1200" baseline="0" dirty="0">
                          <a:solidFill>
                            <a:schemeClr val="tx1"/>
                          </a:solidFill>
                          <a:latin typeface="+mn-lt"/>
                          <a:ea typeface="+mn-ea"/>
                          <a:cs typeface="+mn-cs"/>
                        </a:rPr>
                        <a:t>Quand ils disent: alléluia </a:t>
                      </a:r>
                    </a:p>
                    <a:p>
                      <a:pPr algn="ctr"/>
                      <a:r>
                        <a:rPr lang="fr-FR" sz="2400" b="0" i="0" u="none" strike="noStrike" kern="1200" baseline="0" dirty="0">
                          <a:solidFill>
                            <a:schemeClr val="tx1"/>
                          </a:solidFill>
                          <a:latin typeface="+mn-lt"/>
                          <a:ea typeface="+mn-ea"/>
                          <a:cs typeface="+mn-cs"/>
                        </a:rPr>
                        <a:t>Les célestes les suivent et disent: Saint, amen, alléluia </a:t>
                      </a:r>
                    </a:p>
                    <a:p>
                      <a:pPr algn="ctr"/>
                      <a:r>
                        <a:rPr lang="fr-FR" sz="2400" b="0" i="0" u="none" strike="noStrike" kern="1200" baseline="0" dirty="0">
                          <a:solidFill>
                            <a:schemeClr val="tx1"/>
                          </a:solidFill>
                          <a:latin typeface="+mn-lt"/>
                          <a:ea typeface="+mn-ea"/>
                          <a:cs typeface="+mn-cs"/>
                        </a:rPr>
                        <a:t>Gloire soit à notre Dieu</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إذا ما قالوا </a:t>
                      </a:r>
                      <a:r>
                        <a:rPr kumimoji="0" lang="ar-SA" sz="2800" b="0" i="0" u="none" strike="noStrike" cap="none" normalizeH="0" baseline="0" dirty="0" err="1">
                          <a:ln>
                            <a:noFill/>
                          </a:ln>
                          <a:solidFill>
                            <a:schemeClr val="tx1"/>
                          </a:solidFill>
                          <a:effectLst/>
                          <a:latin typeface="Arial" charset="0"/>
                          <a:cs typeface="Arial" charset="0"/>
                        </a:rPr>
                        <a:t>هلليلويا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يتبعهم</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السمائيون</a:t>
                      </a:r>
                      <a:r>
                        <a:rPr kumimoji="0" lang="ar-SA" sz="2800" b="0" i="0" u="none" strike="noStrike" cap="none" normalizeH="0" baseline="0" dirty="0">
                          <a:ln>
                            <a:noFill/>
                          </a:ln>
                          <a:solidFill>
                            <a:schemeClr val="tx1"/>
                          </a:solidFill>
                          <a:effectLst/>
                          <a:latin typeface="Arial" charset="0"/>
                          <a:cs typeface="Arial" charset="0"/>
                        </a:rPr>
                        <a:t> قائلين قدوس آمين</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هلليلويا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المجد هو لإلهنا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Ausanjoc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ouwh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dessin&#10;&#10;Description générée automatiquement">
            <a:extLst>
              <a:ext uri="{FF2B5EF4-FFF2-40B4-BE49-F238E27FC236}">
                <a16:creationId xmlns:a16="http://schemas.microsoft.com/office/drawing/2014/main" id="{3B89AD0F-4379-4075-8870-69256AC836CA}"/>
              </a:ext>
            </a:extLst>
          </p:cNvPr>
          <p:cNvPicPr>
            <a:picLocks noChangeAspect="1"/>
          </p:cNvPicPr>
          <p:nvPr/>
        </p:nvPicPr>
        <p:blipFill rotWithShape="1">
          <a:blip r:embed="rId4">
            <a:extLst>
              <a:ext uri="{28A0092B-C50C-407E-A947-70E740481C1C}">
                <a14:useLocalDpi xmlns:a14="http://schemas.microsoft.com/office/drawing/2010/main" val="0"/>
              </a:ext>
            </a:extLst>
          </a:blip>
          <a:srcRect l="2312" t="1074" r="2298" b="2518"/>
          <a:stretch/>
        </p:blipFill>
        <p:spPr>
          <a:xfrm>
            <a:off x="8082527" y="2847909"/>
            <a:ext cx="1061473" cy="2295591"/>
          </a:xfrm>
          <a:prstGeom prst="rect">
            <a:avLst/>
          </a:prstGeom>
        </p:spPr>
      </p:pic>
    </p:spTree>
    <p:extLst>
      <p:ext uri="{BB962C8B-B14F-4D97-AF65-F5344CB8AC3E}">
        <p14:creationId xmlns:p14="http://schemas.microsoft.com/office/powerpoint/2010/main" val="832994284"/>
      </p:ext>
    </p:extLst>
  </p:cSld>
  <p:clrMapOvr>
    <a:masterClrMapping/>
  </p:clrMapOvr>
  <p:transition/>
</p:sld>
</file>

<file path=ppt/slides/slide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470759673"/>
              </p:ext>
            </p:extLst>
          </p:nvPr>
        </p:nvGraphicFramePr>
        <p:xfrm>
          <a:off x="0" y="217409"/>
          <a:ext cx="9144000" cy="43669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Ô bienheureuse es-tu Marie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Tu enfantas le Véritable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Et ta virginité, scellée</a:t>
                      </a:r>
                    </a:p>
                    <a:p>
                      <a:pPr marL="0" marR="0" lvl="0" indent="0" algn="ctr" defTabSz="914400" rtl="0" eaLnBrk="1" fontAlgn="base" latinLnBrk="0" hangingPunct="1">
                        <a:lnSpc>
                          <a:spcPct val="100000"/>
                        </a:lnSpc>
                        <a:spcBef>
                          <a:spcPts val="0"/>
                        </a:spcBef>
                        <a:spcAft>
                          <a:spcPct val="0"/>
                        </a:spcAft>
                        <a:buClrTx/>
                        <a:buSzTx/>
                        <a:buFontTx/>
                        <a:buNone/>
                        <a:tabLst/>
                        <a:defRPr/>
                      </a:pPr>
                      <a:r>
                        <a:rPr lang="en-US" sz="2400" kern="1200" dirty="0">
                          <a:solidFill>
                            <a:schemeClr val="tx1"/>
                          </a:solidFill>
                          <a:latin typeface="+mn-lt"/>
                          <a:ea typeface="+mn-ea"/>
                          <a:cs typeface="+mn-cs"/>
                        </a:rPr>
                        <a:t>Tu </a:t>
                      </a:r>
                      <a:r>
                        <a:rPr lang="en-US" sz="2400" kern="1200" dirty="0" err="1">
                          <a:solidFill>
                            <a:schemeClr val="tx1"/>
                          </a:solidFill>
                          <a:latin typeface="+mn-lt"/>
                          <a:ea typeface="+mn-ea"/>
                          <a:cs typeface="+mn-cs"/>
                        </a:rPr>
                        <a:t>demeuras</a:t>
                      </a:r>
                      <a:r>
                        <a:rPr lang="en-US" sz="2400" kern="1200" dirty="0">
                          <a:solidFill>
                            <a:schemeClr val="tx1"/>
                          </a:solidFill>
                          <a:latin typeface="+mn-lt"/>
                          <a:ea typeface="+mn-ea"/>
                          <a:cs typeface="+mn-cs"/>
                        </a:rPr>
                        <a:t> </a:t>
                      </a:r>
                      <a:r>
                        <a:rPr lang="en-US" sz="2400" kern="1200" dirty="0" err="1">
                          <a:solidFill>
                            <a:schemeClr val="tx1"/>
                          </a:solidFill>
                          <a:latin typeface="+mn-lt"/>
                          <a:ea typeface="+mn-ea"/>
                          <a:cs typeface="+mn-cs"/>
                        </a:rPr>
                        <a:t>vierge</a:t>
                      </a:r>
                      <a:r>
                        <a:rPr lang="en-US" sz="2400" kern="1200" dirty="0">
                          <a:solidFill>
                            <a:schemeClr val="tx1"/>
                          </a:solidFill>
                          <a:latin typeface="+mn-lt"/>
                          <a:ea typeface="+mn-ea"/>
                          <a:cs typeface="+mn-cs"/>
                        </a:rPr>
                        <a:t> </a:t>
                      </a:r>
                      <a:r>
                        <a:rPr lang="en-US" sz="2400" kern="1200" dirty="0" err="1">
                          <a:solidFill>
                            <a:schemeClr val="tx1"/>
                          </a:solidFill>
                          <a:latin typeface="+mn-lt"/>
                          <a:ea typeface="+mn-ea"/>
                          <a:cs typeface="+mn-cs"/>
                        </a:rPr>
                        <a:t>toujours</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طوباك أن ت يا مريم لأنك</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ولدت (الإله) الحقيقي</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وبتوليتك مختومة وانت</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باقية عذراء</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Wounia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n~yo</a:t>
                      </a:r>
                      <a:r>
                        <a:rPr kumimoji="0" lang="en-US" sz="3600" b="0" i="0" u="none" strike="noStrike" kern="1200" cap="none" normalizeH="0" baseline="0" dirty="0">
                          <a:ln>
                            <a:noFill/>
                          </a:ln>
                          <a:solidFill>
                            <a:srgbClr val="FFFF00"/>
                          </a:solidFill>
                          <a:effectLst/>
                          <a:latin typeface="Coptic1" pitchFamily="2" charset="0"/>
                          <a:ea typeface="+mn-ea"/>
                          <a:cs typeface="Arial" charset="0"/>
                        </a:rPr>
                        <a:t> Maria: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je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a~rej~vo</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m~pia~l</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yinoc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ectob</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n~je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teparyenia</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e~reo~hi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e~reoi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m~paryenoc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CE488AA8-751A-478E-93A2-5C4D141F41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Tree>
    <p:extLst>
      <p:ext uri="{BB962C8B-B14F-4D97-AF65-F5344CB8AC3E}">
        <p14:creationId xmlns:p14="http://schemas.microsoft.com/office/powerpoint/2010/main" val="2537192433"/>
      </p:ext>
    </p:extLst>
  </p:cSld>
  <p:clrMapOvr>
    <a:masterClrMapping/>
  </p:clrMapOvr>
  <p:transition/>
</p:sld>
</file>

<file path=ppt/slides/slide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4102561109"/>
              </p:ext>
            </p:extLst>
          </p:nvPr>
        </p:nvGraphicFramePr>
        <p:xfrm>
          <a:off x="0" y="217409"/>
          <a:ext cx="9144000" cy="4268231"/>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005091">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Comme Isaïe l’a annoncé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En s’écriant d’une voix joyeuse "Voici la jeune vierge conçoit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Et nous enfante Emmanuel"</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كما قال </a:t>
                      </a:r>
                      <a:r>
                        <a:rPr kumimoji="0" lang="ar-SA" sz="2800" b="0" i="0" u="none" strike="noStrike" cap="none" normalizeH="0" baseline="0" dirty="0" err="1">
                          <a:ln>
                            <a:noFill/>
                          </a:ln>
                          <a:solidFill>
                            <a:schemeClr val="tx1"/>
                          </a:solidFill>
                          <a:effectLst/>
                          <a:latin typeface="Arial" charset="0"/>
                          <a:cs typeface="Arial" charset="0"/>
                        </a:rPr>
                        <a:t>أشعياء</a:t>
                      </a:r>
                      <a:r>
                        <a:rPr kumimoji="0" lang="ar-SA" sz="2800" b="0" i="0" u="none" strike="noStrike" cap="none" normalizeH="0" baseline="0" dirty="0">
                          <a:ln>
                            <a:noFill/>
                          </a:ln>
                          <a:solidFill>
                            <a:schemeClr val="tx1"/>
                          </a:solidFill>
                          <a:effectLst/>
                          <a:latin typeface="Arial" charset="0"/>
                          <a:cs typeface="Arial" charset="0"/>
                        </a:rPr>
                        <a:t> بصوت</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التهليل ها فتاه عذراء ستلد</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لنا </a:t>
                      </a:r>
                      <a:r>
                        <a:rPr kumimoji="0" lang="ar-SA" sz="2800" b="0" i="0" u="none" strike="noStrike" cap="none" normalizeH="0" baseline="0" dirty="0" err="1">
                          <a:ln>
                            <a:noFill/>
                          </a:ln>
                          <a:solidFill>
                            <a:schemeClr val="tx1"/>
                          </a:solidFill>
                          <a:effectLst/>
                          <a:latin typeface="Arial" charset="0"/>
                          <a:cs typeface="Arial" charset="0"/>
                        </a:rPr>
                        <a:t>عمانوئيل</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Kata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v~r</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e~tafjoc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n~je</a:t>
                      </a:r>
                      <a:r>
                        <a:rPr kumimoji="0" lang="en-US" sz="3600" b="0" i="0" u="none" strike="noStrike" kern="1200" cap="none" normalizeH="0" baseline="0" dirty="0">
                          <a:ln>
                            <a:noFill/>
                          </a:ln>
                          <a:solidFill>
                            <a:srgbClr val="FFFF00"/>
                          </a:solidFill>
                          <a:effectLst/>
                          <a:latin typeface="Coptic1" pitchFamily="2" charset="0"/>
                          <a:ea typeface="+mn-ea"/>
                          <a:cs typeface="Arial" charset="0"/>
                        </a:rPr>
                        <a:t> ?ca/~ac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ouc~m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n~yel</a:t>
                      </a:r>
                      <a:r>
                        <a:rPr kumimoji="0" lang="en-US" sz="3600" b="0" i="0" u="none" strike="noStrike" kern="1200" cap="none" normalizeH="0" baseline="0" dirty="0">
                          <a:ln>
                            <a:noFill/>
                          </a:ln>
                          <a:solidFill>
                            <a:srgbClr val="FFFF00"/>
                          </a:solidFill>
                          <a:effectLst/>
                          <a:latin typeface="Coptic1" pitchFamily="2" charset="0"/>
                          <a:ea typeface="+mn-ea"/>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je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ic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a~lou</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m~paryenoc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ece~mici</a:t>
                      </a:r>
                      <a:r>
                        <a:rPr kumimoji="0" lang="en-US" sz="3600" b="0" i="0" u="none" strike="noStrike" kern="1200" cap="none" normalizeH="0" baseline="0" dirty="0">
                          <a:ln>
                            <a:noFill/>
                          </a:ln>
                          <a:solidFill>
                            <a:srgbClr val="FFFF00"/>
                          </a:solidFill>
                          <a:effectLst/>
                          <a:latin typeface="Coptic1" pitchFamily="2" charset="0"/>
                          <a:ea typeface="+mn-ea"/>
                          <a:cs typeface="Arial" charset="0"/>
                        </a:rPr>
                        <a:t> nan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n~Emmanou</a:t>
                      </a:r>
                      <a:r>
                        <a:rPr kumimoji="0" lang="en-US" sz="3600" b="0" i="0" u="none" strike="noStrike" kern="1200" cap="none" normalizeH="0" baseline="0" dirty="0">
                          <a:ln>
                            <a:noFill/>
                          </a:ln>
                          <a:solidFill>
                            <a:srgbClr val="FFFF00"/>
                          </a:solidFill>
                          <a:effectLst/>
                          <a:latin typeface="Coptic1" pitchFamily="2" charset="0"/>
                          <a:ea typeface="+mn-ea"/>
                          <a:cs typeface="Arial" charset="0"/>
                        </a:rPr>
                        <a:t>/l.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D132394E-FD37-4AA4-83C9-2073261D3B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032707" y="2487424"/>
            <a:ext cx="1111294" cy="2656076"/>
          </a:xfrm>
          <a:prstGeom prst="rect">
            <a:avLst/>
          </a:prstGeom>
        </p:spPr>
      </p:pic>
    </p:spTree>
    <p:extLst>
      <p:ext uri="{BB962C8B-B14F-4D97-AF65-F5344CB8AC3E}">
        <p14:creationId xmlns:p14="http://schemas.microsoft.com/office/powerpoint/2010/main" val="1152967990"/>
      </p:ext>
    </p:extLst>
  </p:cSld>
  <p:clrMapOvr>
    <a:masterClrMapping/>
  </p:clrMapOvr>
  <p:transition/>
</p:sld>
</file>

<file path=ppt/slides/slide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475828887"/>
              </p:ext>
            </p:extLst>
          </p:nvPr>
        </p:nvGraphicFramePr>
        <p:xfrm>
          <a:off x="0" y="217409"/>
          <a:ext cx="9144000" cy="43669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Et nous te magnifions toujours Avec l’archange Gabriel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"Pleine de grâce, réjouis-toi</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Car le Seigneur est avec toi"</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نعظمك كل يوم قائلين مع</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غبريال أفرحي يا ممتلئة</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نعمة الرب مع ك</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Ten[ici m</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mo m</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m</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ni</a:t>
                      </a:r>
                      <a:r>
                        <a:rPr kumimoji="0" lang="fr-FR" sz="3600" b="0" i="0" u="none" strike="noStrike" kern="1200" cap="none" normalizeH="0" baseline="0" dirty="0">
                          <a:ln>
                            <a:noFill/>
                          </a:ln>
                          <a:solidFill>
                            <a:srgbClr val="FFFF00"/>
                          </a:solidFill>
                          <a:effectLst/>
                          <a:latin typeface="Coptic1" pitchFamily="2" charset="0"/>
                          <a:ea typeface="+mn-ea"/>
                          <a:cs typeface="Arial" charset="0"/>
                        </a:rPr>
                        <a:t> </a:t>
                      </a:r>
                      <a:r>
                        <a:rPr kumimoji="0" lang="pl-PL" sz="3600" b="0" i="0" u="none" strike="noStrike" kern="1200" cap="none" normalizeH="0" baseline="0" dirty="0">
                          <a:ln>
                            <a:noFill/>
                          </a:ln>
                          <a:solidFill>
                            <a:srgbClr val="FFFF00"/>
                          </a:solidFill>
                          <a:effectLst/>
                          <a:latin typeface="Coptic1" pitchFamily="2" charset="0"/>
                          <a:ea typeface="+mn-ea"/>
                          <a:cs typeface="Arial" charset="0"/>
                        </a:rPr>
                        <a:t>m</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m</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n</a:t>
                      </a:r>
                      <a:r>
                        <a:rPr kumimoji="0" lang="fr-FR" sz="3600" b="0" i="0" u="none" strike="noStrike" kern="1200" cap="none" normalizeH="0" baseline="0" dirty="0">
                          <a:ln>
                            <a:noFill/>
                          </a:ln>
                          <a:solidFill>
                            <a:srgbClr val="FFFF00"/>
                          </a:solidFill>
                          <a:effectLst/>
                          <a:latin typeface="Coptic1" pitchFamily="2" charset="0"/>
                          <a:ea typeface="+mn-ea"/>
                          <a:cs typeface="Arial" charset="0"/>
                        </a:rPr>
                        <a:t>i: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enjw m</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moc nem</a:t>
                      </a:r>
                      <a:r>
                        <a:rPr kumimoji="0" lang="fr-FR" sz="3600" b="0" i="0" u="none" strike="noStrike" kern="1200" cap="none" normalizeH="0" baseline="0" dirty="0">
                          <a:ln>
                            <a:noFill/>
                          </a:ln>
                          <a:solidFill>
                            <a:srgbClr val="FFFF00"/>
                          </a:solidFill>
                          <a:effectLst/>
                          <a:latin typeface="Coptic1" pitchFamily="2" charset="0"/>
                          <a:ea typeface="+mn-ea"/>
                          <a:cs typeface="Arial" charset="0"/>
                        </a:rPr>
                        <a:t> </a:t>
                      </a:r>
                      <a:r>
                        <a:rPr kumimoji="0" lang="pl-PL" sz="3600" b="0" i="0" u="none" strike="noStrike" kern="1200" cap="none" normalizeH="0" baseline="0" dirty="0">
                          <a:ln>
                            <a:noFill/>
                          </a:ln>
                          <a:solidFill>
                            <a:srgbClr val="FFFF00"/>
                          </a:solidFill>
                          <a:effectLst/>
                          <a:latin typeface="Coptic1" pitchFamily="2" charset="0"/>
                          <a:ea typeface="+mn-ea"/>
                          <a:cs typeface="Arial" charset="0"/>
                        </a:rPr>
                        <a:t>Gabri</a:t>
                      </a:r>
                      <a:r>
                        <a:rPr kumimoji="0" lang="fr-FR" sz="3600" b="0" i="0" u="none" strike="noStrike" kern="1200" cap="none" normalizeH="0" baseline="0" dirty="0">
                          <a:ln>
                            <a:noFill/>
                          </a:ln>
                          <a:solidFill>
                            <a:srgbClr val="FFFF00"/>
                          </a:solidFill>
                          <a:effectLst/>
                          <a:latin typeface="Coptic1" pitchFamily="2" charset="0"/>
                          <a:ea typeface="+mn-ea"/>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je ,ere</a:t>
                      </a:r>
                      <a:r>
                        <a:rPr kumimoji="0" lang="fr-FR" sz="3600" b="0" i="0" u="none" strike="noStrike" kern="1200" cap="none" normalizeH="0" baseline="0" dirty="0">
                          <a:ln>
                            <a:noFill/>
                          </a:ln>
                          <a:solidFill>
                            <a:srgbClr val="FFFF00"/>
                          </a:solidFill>
                          <a:effectLst/>
                          <a:latin typeface="Coptic1" pitchFamily="2" charset="0"/>
                          <a:ea typeface="+mn-ea"/>
                          <a:cs typeface="Arial" charset="0"/>
                        </a:rPr>
                        <a:t> </a:t>
                      </a:r>
                      <a:r>
                        <a:rPr kumimoji="0" lang="pl-PL" sz="3600" b="0" i="0" u="none" strike="noStrike" kern="1200" cap="none" normalizeH="0" baseline="0" dirty="0">
                          <a:ln>
                            <a:noFill/>
                          </a:ln>
                          <a:solidFill>
                            <a:srgbClr val="FFFF00"/>
                          </a:solidFill>
                          <a:effectLst/>
                          <a:latin typeface="Coptic1" pitchFamily="2" charset="0"/>
                          <a:ea typeface="+mn-ea"/>
                          <a:cs typeface="Arial" charset="0"/>
                        </a:rPr>
                        <a:t>ke,aritwmen</a:t>
                      </a:r>
                      <a:r>
                        <a:rPr kumimoji="0" lang="fr-FR"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o</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 Kurioc</a:t>
                      </a:r>
                      <a:r>
                        <a:rPr kumimoji="0" lang="fr-FR" sz="3600" b="0" i="0" u="none" strike="noStrike" kern="1200" cap="none" normalizeH="0" baseline="0" dirty="0">
                          <a:ln>
                            <a:noFill/>
                          </a:ln>
                          <a:solidFill>
                            <a:srgbClr val="FFFF00"/>
                          </a:solidFill>
                          <a:effectLst/>
                          <a:latin typeface="Coptic1" pitchFamily="2" charset="0"/>
                          <a:ea typeface="+mn-ea"/>
                          <a:cs typeface="Arial" charset="0"/>
                        </a:rPr>
                        <a:t> </a:t>
                      </a:r>
                      <a:r>
                        <a:rPr kumimoji="0" lang="pl-PL" sz="3600" b="0" i="0" u="none" strike="noStrike" kern="1200" cap="none" normalizeH="0" baseline="0" dirty="0">
                          <a:ln>
                            <a:noFill/>
                          </a:ln>
                          <a:solidFill>
                            <a:srgbClr val="FFFF00"/>
                          </a:solidFill>
                          <a:effectLst/>
                          <a:latin typeface="Coptic1" pitchFamily="2" charset="0"/>
                          <a:ea typeface="+mn-ea"/>
                          <a:cs typeface="Arial" charset="0"/>
                        </a:rPr>
                        <a:t>meta cou.</a:t>
                      </a:r>
                      <a:endParaRPr kumimoji="0" lang="en-US" sz="3600" b="0" i="0" u="none" strike="noStrike" kern="1200" cap="none" normalizeH="0" baseline="0" dirty="0">
                        <a:ln>
                          <a:noFill/>
                        </a:ln>
                        <a:solidFill>
                          <a:srgbClr val="FFFF00"/>
                        </a:solidFill>
                        <a:effectLst/>
                        <a:latin typeface="Coptic1" pitchFamily="2"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41CA8014-272F-4DE1-BF01-0D9D86D1BC65}"/>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Tree>
    <p:extLst>
      <p:ext uri="{BB962C8B-B14F-4D97-AF65-F5344CB8AC3E}">
        <p14:creationId xmlns:p14="http://schemas.microsoft.com/office/powerpoint/2010/main" val="30846446"/>
      </p:ext>
    </p:extLst>
  </p:cSld>
  <p:clrMapOvr>
    <a:masterClrMapping/>
  </p:clrMapOvr>
  <p:transition/>
</p:sld>
</file>

<file path=ppt/slides/slide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26">
            <a:extLst>
              <a:ext uri="{FF2B5EF4-FFF2-40B4-BE49-F238E27FC236}">
                <a16:creationId xmlns:a16="http://schemas.microsoft.com/office/drawing/2014/main" id="{D175E9F8-ED4B-4BDE-90AC-E8DD408F6762}"/>
              </a:ext>
            </a:extLst>
          </p:cNvPr>
          <p:cNvGraphicFramePr>
            <a:graphicFrameLocks noGrp="1"/>
          </p:cNvGraphicFramePr>
          <p:nvPr>
            <p:extLst>
              <p:ext uri="{D42A27DB-BD31-4B8C-83A1-F6EECF244321}">
                <p14:modId xmlns:p14="http://schemas.microsoft.com/office/powerpoint/2010/main" val="1646984591"/>
              </p:ext>
            </p:extLst>
          </p:nvPr>
        </p:nvGraphicFramePr>
        <p:xfrm>
          <a:off x="0" y="361950"/>
          <a:ext cx="9144000" cy="3911249"/>
        </p:xfrm>
        <a:graphic>
          <a:graphicData uri="http://schemas.openxmlformats.org/drawingml/2006/table">
            <a:tbl>
              <a:tblPr/>
              <a:tblGrid>
                <a:gridCol w="5369668">
                  <a:extLst>
                    <a:ext uri="{9D8B030D-6E8A-4147-A177-3AD203B41FA5}">
                      <a16:colId xmlns:a16="http://schemas.microsoft.com/office/drawing/2014/main" val="20000"/>
                    </a:ext>
                  </a:extLst>
                </a:gridCol>
                <a:gridCol w="3774332">
                  <a:extLst>
                    <a:ext uri="{9D8B030D-6E8A-4147-A177-3AD203B41FA5}">
                      <a16:colId xmlns:a16="http://schemas.microsoft.com/office/drawing/2014/main" val="20001"/>
                    </a:ext>
                  </a:extLst>
                </a:gridCol>
              </a:tblGrid>
              <a:tr h="1648109">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Vierge salut à toi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Toi la Reine véritable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ô fierté des hommes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enfantas Emmanuel</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لكِ أيتها العذراء، </a:t>
                      </a:r>
                      <a:r>
                        <a:rPr kumimoji="0" lang="ar-EG" sz="2800" b="0" i="0" u="none" strike="noStrike" cap="none" normalizeH="0" baseline="0" dirty="0" err="1">
                          <a:ln>
                            <a:noFill/>
                          </a:ln>
                          <a:solidFill>
                            <a:schemeClr val="tx1"/>
                          </a:solidFill>
                          <a:effectLst/>
                          <a:latin typeface="Arial" charset="0"/>
                          <a:cs typeface="Arial" charset="0"/>
                        </a:rPr>
                        <a:t>نطوبكِ</a:t>
                      </a:r>
                      <a:r>
                        <a:rPr kumimoji="0" lang="ar-EG" sz="2800" b="0" i="0" u="none" strike="noStrike" cap="none" normalizeH="0" baseline="0" dirty="0">
                          <a:ln>
                            <a:noFill/>
                          </a:ln>
                          <a:solidFill>
                            <a:schemeClr val="tx1"/>
                          </a:solidFill>
                          <a:effectLst/>
                          <a:latin typeface="Arial" charset="0"/>
                          <a:cs typeface="Arial" charset="0"/>
                        </a:rPr>
                        <a:t>، مع غبريـال الملاك، الرب معكِ.</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ne w~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ourw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n~a~l</a:t>
                      </a:r>
                      <a:r>
                        <a:rPr kumimoji="0" lang="en-US" sz="3600" b="0" i="0" u="none" strike="noStrike" cap="none" normalizeH="0" baseline="0" dirty="0">
                          <a:ln>
                            <a:noFill/>
                          </a:ln>
                          <a:solidFill>
                            <a:srgbClr val="FFFF00"/>
                          </a:solidFill>
                          <a:effectLst/>
                          <a:latin typeface="Coptic1" pitchFamily="2" charset="0"/>
                          <a:cs typeface="Arial" charset="0"/>
                        </a:rPr>
                        <a:t>/yin/: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pengenoc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a~rej~vo</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n~Emmanou</a:t>
                      </a:r>
                      <a:r>
                        <a:rPr kumimoji="0" lang="en-US" sz="3600" b="0" i="0" u="none" strike="noStrike" cap="none" normalizeH="0" baseline="0" dirty="0">
                          <a:ln>
                            <a:noFill/>
                          </a:ln>
                          <a:solidFill>
                            <a:srgbClr val="FFFF00"/>
                          </a:solidFill>
                          <a:effectLst/>
                          <a:latin typeface="Coptic1" pitchFamily="2" charset="0"/>
                          <a:cs typeface="Arial" charset="0"/>
                        </a:rPr>
                        <a:t>/l.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pic>
        <p:nvPicPr>
          <p:cNvPr id="8" name="Image 7" descr="Une image contenant photo, femme, debout, chemise&#10;&#10;Description générée automatiquement">
            <a:extLst>
              <a:ext uri="{FF2B5EF4-FFF2-40B4-BE49-F238E27FC236}">
                <a16:creationId xmlns:a16="http://schemas.microsoft.com/office/drawing/2014/main" id="{BE3D1EC8-8C4E-40C0-8299-804ECB065686}"/>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01175" y="1934046"/>
            <a:ext cx="1342825" cy="3209454"/>
          </a:xfrm>
          <a:prstGeom prst="rect">
            <a:avLst/>
          </a:prstGeom>
        </p:spPr>
      </p:pic>
    </p:spTree>
    <p:extLst>
      <p:ext uri="{BB962C8B-B14F-4D97-AF65-F5344CB8AC3E}">
        <p14:creationId xmlns:p14="http://schemas.microsoft.com/office/powerpoint/2010/main" val="686917045"/>
      </p:ext>
    </p:extLst>
  </p:cSld>
  <p:clrMapOvr>
    <a:masterClrMapping/>
  </p:clrMapOvr>
  <p:transition/>
</p:sld>
</file>

<file path=ppt/slides/slide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24509" name="Group 29"/>
          <p:cNvGraphicFramePr>
            <a:graphicFrameLocks noGrp="1"/>
          </p:cNvGraphicFramePr>
          <p:nvPr>
            <p:extLst>
              <p:ext uri="{D42A27DB-BD31-4B8C-83A1-F6EECF244321}">
                <p14:modId xmlns:p14="http://schemas.microsoft.com/office/powerpoint/2010/main" val="2583228700"/>
              </p:ext>
            </p:extLst>
          </p:nvPr>
        </p:nvGraphicFramePr>
        <p:xfrm>
          <a:off x="0" y="190500"/>
          <a:ext cx="9144000" cy="4058920"/>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722681">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Souviens-toi, nous t’implorons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Toi l’intercesseur fidèle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Face au Seigneur Jésus-Christ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Pour qu’Il nous pardonne nos péchés</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نسألك أذكرينا</a:t>
                      </a:r>
                    </a:p>
                    <a:p>
                      <a:pPr marL="0" marR="0" lvl="0" indent="0" algn="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ايتها الشفيعة المؤتمنة ، امام ربنا يسوع المسيح، ليغفر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36239">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Ten]ho </a:t>
                      </a:r>
                      <a:r>
                        <a:rPr kumimoji="0" lang="en-US" sz="3600" b="0" i="0" u="none" strike="noStrike" cap="none" normalizeH="0" baseline="0" dirty="0" err="1">
                          <a:ln>
                            <a:noFill/>
                          </a:ln>
                          <a:solidFill>
                            <a:srgbClr val="FFFF00"/>
                          </a:solidFill>
                          <a:effectLst/>
                          <a:latin typeface="Coptic1" pitchFamily="2" charset="0"/>
                          <a:cs typeface="Arial" charset="0"/>
                        </a:rPr>
                        <a:t>a~ripenmeui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p~roctat</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e~tenhot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nahren</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7">
            <a:hlinkClick r:id="rId3" action="ppaction://hlinksldjump" highlightClick="1"/>
          </p:cNvPr>
          <p:cNvSpPr/>
          <p:nvPr/>
        </p:nvSpPr>
        <p:spPr bwMode="auto">
          <a:xfrm>
            <a:off x="18605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EA07765B-DA7C-4B03-9869-214011B21831}"/>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
        <p:nvSpPr>
          <p:cNvPr id="6" name="AutoShape 36">
            <a:hlinkClick r:id="rId5" action="ppaction://hlinksldjump" highlightClick="1"/>
            <a:extLst>
              <a:ext uri="{FF2B5EF4-FFF2-40B4-BE49-F238E27FC236}">
                <a16:creationId xmlns:a16="http://schemas.microsoft.com/office/drawing/2014/main" id="{85ADAE51-7C39-42F5-BCC5-103B7DCF10BB}"/>
              </a:ext>
            </a:extLst>
          </p:cNvPr>
          <p:cNvSpPr>
            <a:spLocks noChangeArrowheads="1"/>
          </p:cNvSpPr>
          <p:nvPr/>
        </p:nvSpPr>
        <p:spPr bwMode="auto">
          <a:xfrm>
            <a:off x="3466990"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3ème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الثالث</a:t>
            </a:r>
          </a:p>
        </p:txBody>
      </p:sp>
      <p:sp>
        <p:nvSpPr>
          <p:cNvPr id="10" name="AutoShape 36">
            <a:hlinkClick r:id="rId6" action="ppaction://hlinksldjump" highlightClick="1"/>
            <a:extLst>
              <a:ext uri="{FF2B5EF4-FFF2-40B4-BE49-F238E27FC236}">
                <a16:creationId xmlns:a16="http://schemas.microsoft.com/office/drawing/2014/main" id="{6041DD20-0B54-4BC4-A37D-D95F37D46CD5}"/>
              </a:ext>
            </a:extLst>
          </p:cNvPr>
          <p:cNvSpPr>
            <a:spLocks noChangeArrowheads="1"/>
          </p:cNvSpPr>
          <p:nvPr/>
        </p:nvSpPr>
        <p:spPr bwMode="auto">
          <a:xfrm>
            <a:off x="6365267" y="4805464"/>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56076876"/>
      </p:ext>
    </p:extLst>
  </p:cSld>
  <p:clrMapOvr>
    <a:masterClrMapping/>
  </p:clrMapOvr>
  <p:transition/>
</p:sld>
</file>

<file path=ppt/slides/slide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5562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73590595"/>
      </p:ext>
    </p:extLst>
  </p:cSld>
  <p:clrMapOvr>
    <a:masterClrMapping/>
  </p:clrMapOvr>
  <p:transition/>
</p:sld>
</file>

<file path=ppt/slides/slide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644076765"/>
              </p:ext>
            </p:extLst>
          </p:nvPr>
        </p:nvGraphicFramePr>
        <p:xfrm>
          <a:off x="0" y="843280"/>
          <a:ext cx="9144000" cy="400177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1615172">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L’ange Gabriel porta l’annonce Porta l’annonce à la Sainte Vierge En s’écriant : salut à toi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Salut à toi pleine de grâce</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b="0" i="0" kern="1200" dirty="0">
                          <a:solidFill>
                            <a:schemeClr val="tx1"/>
                          </a:solidFill>
                          <a:effectLst/>
                          <a:latin typeface="+mn-lt"/>
                          <a:ea typeface="+mn-ea"/>
                          <a:cs typeface="+mn-cs"/>
                        </a:rPr>
                        <a:t>جبرائيل الملاك، بشَّر العذراء، </a:t>
                      </a:r>
                      <a:r>
                        <a:rPr lang="ar-EG" sz="2800" b="0" i="0" kern="1200" dirty="0" err="1">
                          <a:solidFill>
                            <a:schemeClr val="tx1"/>
                          </a:solidFill>
                          <a:effectLst/>
                          <a:latin typeface="+mn-lt"/>
                          <a:ea typeface="+mn-ea"/>
                          <a:cs typeface="+mn-cs"/>
                        </a:rPr>
                        <a:t>وإبتدأ</a:t>
                      </a:r>
                      <a:r>
                        <a:rPr lang="ar-EG" sz="2800" b="0" i="0" kern="1200" dirty="0">
                          <a:solidFill>
                            <a:schemeClr val="tx1"/>
                          </a:solidFill>
                          <a:effectLst/>
                          <a:latin typeface="+mn-lt"/>
                          <a:ea typeface="+mn-ea"/>
                          <a:cs typeface="+mn-cs"/>
                        </a:rPr>
                        <a:t> بالسلام قائلاً، "السلام لكِ يا ممتلئة نعمة."</a:t>
                      </a:r>
                      <a:endParaRPr kumimoji="0" lang="ar-SA" sz="4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8659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3600" b="0" i="0" u="none" strike="noStrike" kern="1200" cap="none" normalizeH="0" baseline="0" dirty="0" err="1">
                          <a:ln>
                            <a:noFill/>
                          </a:ln>
                          <a:solidFill>
                            <a:srgbClr val="FFFF00"/>
                          </a:solidFill>
                          <a:effectLst/>
                          <a:latin typeface="Avva_Marcos" panose="04020500000000000000" pitchFamily="82" charset="0"/>
                          <a:ea typeface="+mn-ea"/>
                          <a:cs typeface="Arial" charset="0"/>
                        </a:rPr>
                        <a:t>J</a:t>
                      </a:r>
                      <a:r>
                        <a:rPr kumimoji="0" lang="fr-FR" sz="3600" b="0" i="0" u="none" strike="noStrike" kern="1200" cap="none" normalizeH="0" baseline="0" dirty="0" err="1">
                          <a:ln>
                            <a:noFill/>
                          </a:ln>
                          <a:solidFill>
                            <a:srgbClr val="FFFF00"/>
                          </a:solidFill>
                          <a:effectLst/>
                          <a:latin typeface="Coptic1" pitchFamily="2" charset="0"/>
                          <a:ea typeface="+mn-ea"/>
                          <a:cs typeface="Arial" charset="0"/>
                        </a:rPr>
                        <a:t>abr</a:t>
                      </a:r>
                      <a:r>
                        <a:rPr kumimoji="0" lang="fr-FR" sz="3600" b="0" i="0" u="none" strike="noStrike" kern="1200" cap="none" normalizeH="0" baseline="0" dirty="0">
                          <a:ln>
                            <a:noFill/>
                          </a:ln>
                          <a:solidFill>
                            <a:srgbClr val="FFFF00"/>
                          </a:solidFill>
                          <a:effectLst/>
                          <a:latin typeface="Coptic1" pitchFamily="2" charset="0"/>
                          <a:ea typeface="+mn-ea"/>
                          <a:cs typeface="Arial" charset="0"/>
                        </a:rPr>
                        <a:t>/l </a:t>
                      </a:r>
                      <a:r>
                        <a:rPr kumimoji="0" lang="fr-FR" sz="3600" b="0" i="0" u="none" strike="noStrike" kern="1200" cap="none" normalizeH="0" baseline="0" dirty="0" err="1">
                          <a:ln>
                            <a:noFill/>
                          </a:ln>
                          <a:solidFill>
                            <a:srgbClr val="FFFF00"/>
                          </a:solidFill>
                          <a:effectLst/>
                          <a:latin typeface="Coptic1" pitchFamily="2" charset="0"/>
                          <a:ea typeface="+mn-ea"/>
                          <a:cs typeface="Arial" charset="0"/>
                        </a:rPr>
                        <a:t>piaggeloc</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3600" b="0" i="0" u="none" strike="noStrike" kern="1200" cap="none" normalizeH="0" baseline="0" dirty="0" err="1">
                          <a:ln>
                            <a:noFill/>
                          </a:ln>
                          <a:solidFill>
                            <a:srgbClr val="FFFF00"/>
                          </a:solidFill>
                          <a:effectLst/>
                          <a:latin typeface="Coptic1" pitchFamily="2" charset="0"/>
                          <a:ea typeface="+mn-ea"/>
                          <a:cs typeface="Arial" charset="0"/>
                        </a:rPr>
                        <a:t>afhisenoufi</a:t>
                      </a:r>
                      <a:r>
                        <a:rPr kumimoji="0" lang="fr-FR" sz="3600" b="0" i="0" u="none" strike="noStrike" kern="1200" cap="none" normalizeH="0" baseline="0" dirty="0">
                          <a:ln>
                            <a:noFill/>
                          </a:ln>
                          <a:solidFill>
                            <a:srgbClr val="FFFF00"/>
                          </a:solidFill>
                          <a:effectLst/>
                          <a:latin typeface="Coptic1" pitchFamily="2" charset="0"/>
                          <a:ea typeface="+mn-ea"/>
                          <a:cs typeface="Arial" charset="0"/>
                        </a:rPr>
                        <a:t> n~]</a:t>
                      </a:r>
                      <a:r>
                        <a:rPr kumimoji="0" lang="fr-FR" sz="3600" b="0" i="0" u="none" strike="noStrike" kern="1200" cap="none" normalizeH="0" baseline="0" dirty="0" err="1">
                          <a:ln>
                            <a:noFill/>
                          </a:ln>
                          <a:solidFill>
                            <a:srgbClr val="FFFF00"/>
                          </a:solidFill>
                          <a:effectLst/>
                          <a:latin typeface="Coptic1" pitchFamily="2" charset="0"/>
                          <a:ea typeface="+mn-ea"/>
                          <a:cs typeface="Arial" charset="0"/>
                        </a:rPr>
                        <a:t>parynoc</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3600" b="0" i="0" u="none" strike="noStrike" kern="1200" cap="none" normalizeH="0" baseline="0" dirty="0" err="1">
                          <a:ln>
                            <a:noFill/>
                          </a:ln>
                          <a:solidFill>
                            <a:srgbClr val="FFFF00"/>
                          </a:solidFill>
                          <a:effectLst/>
                          <a:latin typeface="Coptic1" pitchFamily="2" charset="0"/>
                          <a:ea typeface="+mn-ea"/>
                          <a:cs typeface="Arial" charset="0"/>
                        </a:rPr>
                        <a:t>aferh</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fr-FR" sz="3600" b="0" i="0" u="none" strike="noStrike" kern="1200" cap="none" normalizeH="0" baseline="0" dirty="0" err="1">
                          <a:ln>
                            <a:noFill/>
                          </a:ln>
                          <a:solidFill>
                            <a:srgbClr val="FFFF00"/>
                          </a:solidFill>
                          <a:effectLst/>
                          <a:latin typeface="Coptic1" pitchFamily="2" charset="0"/>
                          <a:ea typeface="+mn-ea"/>
                          <a:cs typeface="Arial" charset="0"/>
                        </a:rPr>
                        <a:t>tc</a:t>
                      </a:r>
                      <a:r>
                        <a:rPr kumimoji="0" lang="fr-FR" sz="3600" b="0" i="0" u="none" strike="noStrike" kern="1200" cap="none" normalizeH="0" baseline="0" dirty="0">
                          <a:ln>
                            <a:noFill/>
                          </a:ln>
                          <a:solidFill>
                            <a:srgbClr val="FFFF00"/>
                          </a:solidFill>
                          <a:effectLst/>
                          <a:latin typeface="Coptic1" pitchFamily="2" charset="0"/>
                          <a:ea typeface="+mn-ea"/>
                          <a:cs typeface="Arial" charset="0"/>
                        </a:rPr>
                        <a:t> </a:t>
                      </a:r>
                      <a:r>
                        <a:rPr kumimoji="0" lang="fr-FR" sz="3600" b="0" i="0" u="none" strike="noStrike" kern="1200" cap="none" normalizeH="0" baseline="0" dirty="0" err="1">
                          <a:ln>
                            <a:noFill/>
                          </a:ln>
                          <a:solidFill>
                            <a:srgbClr val="FFFF00"/>
                          </a:solidFill>
                          <a:effectLst/>
                          <a:latin typeface="Coptic1" pitchFamily="2" charset="0"/>
                          <a:ea typeface="+mn-ea"/>
                          <a:cs typeface="Arial" charset="0"/>
                        </a:rPr>
                        <a:t>m~piacpacmoc</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3600" b="0" i="0" u="none" strike="noStrike" kern="1200" cap="none" normalizeH="0" baseline="0" dirty="0">
                          <a:ln>
                            <a:noFill/>
                          </a:ln>
                          <a:solidFill>
                            <a:srgbClr val="FFFF00"/>
                          </a:solidFill>
                          <a:effectLst/>
                          <a:latin typeface="Coptic1" pitchFamily="2" charset="0"/>
                          <a:ea typeface="+mn-ea"/>
                          <a:cs typeface="Arial" charset="0"/>
                        </a:rPr>
                        <a:t>je ,</a:t>
                      </a:r>
                      <a:r>
                        <a:rPr kumimoji="0" lang="fr-FR" sz="3600" b="0" i="0" u="none" strike="noStrike" kern="1200" cap="none" normalizeH="0" baseline="0" dirty="0" err="1">
                          <a:ln>
                            <a:noFill/>
                          </a:ln>
                          <a:solidFill>
                            <a:srgbClr val="FFFF00"/>
                          </a:solidFill>
                          <a:effectLst/>
                          <a:latin typeface="Coptic1" pitchFamily="2" charset="0"/>
                          <a:ea typeface="+mn-ea"/>
                          <a:cs typeface="Arial" charset="0"/>
                        </a:rPr>
                        <a:t>ere</a:t>
                      </a:r>
                      <a:r>
                        <a:rPr kumimoji="0" lang="fr-FR" sz="3600" b="0" i="0" u="none" strike="noStrike" kern="1200" cap="none" normalizeH="0" baseline="0" dirty="0">
                          <a:ln>
                            <a:noFill/>
                          </a:ln>
                          <a:solidFill>
                            <a:srgbClr val="FFFF00"/>
                          </a:solidFill>
                          <a:effectLst/>
                          <a:latin typeface="Coptic1" pitchFamily="2" charset="0"/>
                          <a:ea typeface="+mn-ea"/>
                          <a:cs typeface="Arial" charset="0"/>
                        </a:rPr>
                        <a:t> y/</a:t>
                      </a:r>
                      <a:r>
                        <a:rPr kumimoji="0" lang="fr-FR" sz="3600" b="0" i="0" u="none" strike="noStrike" kern="1200" cap="none" normalizeH="0" baseline="0" dirty="0" err="1">
                          <a:ln>
                            <a:noFill/>
                          </a:ln>
                          <a:solidFill>
                            <a:srgbClr val="FFFF00"/>
                          </a:solidFill>
                          <a:effectLst/>
                          <a:latin typeface="Coptic1" pitchFamily="2" charset="0"/>
                          <a:ea typeface="+mn-ea"/>
                          <a:cs typeface="Arial" charset="0"/>
                        </a:rPr>
                        <a:t>eymeh</a:t>
                      </a:r>
                      <a:r>
                        <a:rPr kumimoji="0" lang="fr-FR" sz="3600" b="0" i="0" u="none" strike="noStrike" kern="1200" cap="none" normalizeH="0" baseline="0" dirty="0">
                          <a:ln>
                            <a:noFill/>
                          </a:ln>
                          <a:solidFill>
                            <a:srgbClr val="FFFF00"/>
                          </a:solidFill>
                          <a:effectLst/>
                          <a:latin typeface="Coptic1" pitchFamily="2" charset="0"/>
                          <a:ea typeface="+mn-ea"/>
                          <a:cs typeface="Arial" charset="0"/>
                        </a:rPr>
                        <a:t> </a:t>
                      </a:r>
                      <a:r>
                        <a:rPr kumimoji="0" lang="fr-FR" sz="3600" b="0" i="0" u="none" strike="noStrike" kern="1200" cap="none" normalizeH="0" baseline="0" dirty="0" err="1">
                          <a:ln>
                            <a:noFill/>
                          </a:ln>
                          <a:solidFill>
                            <a:srgbClr val="FFFF00"/>
                          </a:solidFill>
                          <a:effectLst/>
                          <a:latin typeface="Coptic1" pitchFamily="2" charset="0"/>
                          <a:ea typeface="+mn-ea"/>
                          <a:cs typeface="Arial" charset="0"/>
                        </a:rPr>
                        <a:t>n~h~mot</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endParaRPr kumimoji="0" lang="en-US" sz="3600" b="0" i="0" u="none" strike="noStrike" kern="1200" cap="none" normalizeH="0" baseline="0" dirty="0">
                        <a:ln>
                          <a:noFill/>
                        </a:ln>
                        <a:solidFill>
                          <a:srgbClr val="FFFF00"/>
                        </a:solidFill>
                        <a:effectLst/>
                        <a:latin typeface="Coptic1" pitchFamily="2"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78602" name="Group 42"/>
          <p:cNvGraphicFramePr>
            <a:graphicFrameLocks noGrp="1"/>
          </p:cNvGraphicFramePr>
          <p:nvPr>
            <p:extLst>
              <p:ext uri="{D42A27DB-BD31-4B8C-83A1-F6EECF244321}">
                <p14:modId xmlns:p14="http://schemas.microsoft.com/office/powerpoint/2010/main" val="2852768746"/>
              </p:ext>
            </p:extLst>
          </p:nvPr>
        </p:nvGraphicFramePr>
        <p:xfrm>
          <a:off x="1181100" y="25400"/>
          <a:ext cx="6781800" cy="672084"/>
        </p:xfrm>
        <a:graphic>
          <a:graphicData uri="http://schemas.openxmlformats.org/drawingml/2006/table">
            <a:tbl>
              <a:tblPr/>
              <a:tblGrid>
                <a:gridCol w="6781800">
                  <a:extLst>
                    <a:ext uri="{9D8B030D-6E8A-4147-A177-3AD203B41FA5}">
                      <a16:colId xmlns:a16="http://schemas.microsoft.com/office/drawing/2014/main" val="20000"/>
                    </a:ext>
                  </a:extLst>
                </a:gridCol>
              </a:tblGrid>
              <a:tr h="5143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3</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a:t>
                      </a:r>
                      <a:r>
                        <a:rPr kumimoji="0" lang="en-US" sz="1800" b="0" i="0" u="none" strike="noStrike" cap="none" normalizeH="0" baseline="0" dirty="0" err="1">
                          <a:ln>
                            <a:noFill/>
                          </a:ln>
                          <a:solidFill>
                            <a:schemeClr val="tx1"/>
                          </a:solidFill>
                          <a:effectLst/>
                          <a:latin typeface="Arial" charset="0"/>
                          <a:cs typeface="Arial" charset="0"/>
                        </a:rPr>
                        <a:t>Kiahk</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lang="ar-EG" dirty="0" err="1"/>
                        <a:t>الذكصولوجية</a:t>
                      </a:r>
                      <a:r>
                        <a:rPr lang="ar-EG" dirty="0"/>
                        <a:t> الثالث</a:t>
                      </a:r>
                      <a:r>
                        <a:rPr kumimoji="0" lang="en-US" sz="1800" b="0" i="0" u="none" strike="noStrike" cap="none" normalizeH="0" baseline="0" dirty="0">
                          <a:ln>
                            <a:noFill/>
                          </a:ln>
                          <a:solidFill>
                            <a:schemeClr val="tx1"/>
                          </a:solidFill>
                          <a:effectLst/>
                          <a:latin typeface="Arial" charset="0"/>
                          <a:cs typeface="Arial" charset="0"/>
                        </a:rPr>
                        <a:t> - </a:t>
                      </a:r>
                      <a:r>
                        <a:rPr lang="ar-EG" sz="1800" dirty="0">
                          <a:solidFill>
                            <a:srgbClr val="FFFFFF"/>
                          </a:solidFill>
                          <a:latin typeface="Arial" charset="0"/>
                          <a:cs typeface="Arial" charset="0"/>
                        </a:rPr>
                        <a:t>كيهك</a:t>
                      </a:r>
                      <a:endParaRPr lang="fr-FR" sz="1800" dirty="0">
                        <a:solidFill>
                          <a:srgbClr val="FFFFFF"/>
                        </a:solidFill>
                        <a:latin typeface="Arial" charset="0"/>
                        <a:cs typeface="Arial" charset="0"/>
                      </a:endParaRPr>
                    </a:p>
                  </a:txBody>
                  <a:tcPr marT="34290" marB="34290"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EB8C4A2B-5896-4D60-833C-2B0AACFE6524}"/>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5">
            <a:extLst>
              <a:ext uri="{28A0092B-C50C-407E-A947-70E740481C1C}">
                <a14:useLocalDpi xmlns:a14="http://schemas.microsoft.com/office/drawing/2010/main" val="0"/>
              </a:ext>
            </a:extLst>
          </a:blip>
          <a:srcRect l="21071" t="4039" r="21504" b="4518"/>
          <a:stretch/>
        </p:blipFill>
        <p:spPr>
          <a:xfrm>
            <a:off x="7962899" y="2320578"/>
            <a:ext cx="1181101" cy="2822921"/>
          </a:xfrm>
          <a:prstGeom prst="rect">
            <a:avLst/>
          </a:prstGeom>
        </p:spPr>
      </p:pic>
    </p:spTree>
    <p:extLst>
      <p:ext uri="{BB962C8B-B14F-4D97-AF65-F5344CB8AC3E}">
        <p14:creationId xmlns:p14="http://schemas.microsoft.com/office/powerpoint/2010/main" val="4134651243"/>
      </p:ext>
    </p:extLst>
  </p:cSld>
  <p:clrMapOvr>
    <a:masterClrMapping/>
  </p:clrMapOvr>
  <p:transition/>
</p:sld>
</file>

<file path=ppt/slides/slide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327199860"/>
              </p:ext>
            </p:extLst>
          </p:nvPr>
        </p:nvGraphicFramePr>
        <p:xfrm>
          <a:off x="0" y="217409"/>
          <a:ext cx="9144000" cy="43669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Et quand la jeune fille chaste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 entendu la voix de l’ange</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Elle répondit avec sagesse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Mais que cela peut-il donc être ?</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فلما سمعت صوته، الفتاة العفيفة، أجابت بحكمة، وفكرت "ما هو هذا؟"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Etaccwtem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e~tefc~m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n~je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a~lou</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n~cemne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acerouw</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oumetcabe</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ouoh</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acmokmek</a:t>
                      </a:r>
                      <a:r>
                        <a:rPr kumimoji="0" lang="en-US" sz="3600" b="0" i="0" u="none" strike="noStrike" kern="1200" cap="none" normalizeH="0" baseline="0" dirty="0">
                          <a:ln>
                            <a:noFill/>
                          </a:ln>
                          <a:solidFill>
                            <a:srgbClr val="FFFF00"/>
                          </a:solidFill>
                          <a:effectLst/>
                          <a:latin typeface="Coptic1" pitchFamily="2" charset="0"/>
                          <a:ea typeface="+mn-ea"/>
                          <a:cs typeface="Arial" charset="0"/>
                        </a:rPr>
                        <a:t> je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a:t>
                      </a:r>
                      <a:r>
                        <a:rPr kumimoji="0" lang="en-US" sz="3600" b="0" i="0" u="none" strike="noStrike" kern="1200" cap="none" normalizeH="0" baseline="0" dirty="0">
                          <a:ln>
                            <a:noFill/>
                          </a:ln>
                          <a:solidFill>
                            <a:srgbClr val="FFFF00"/>
                          </a:solidFill>
                          <a:effectLst/>
                          <a:latin typeface="Coptic1" pitchFamily="2" charset="0"/>
                          <a:ea typeface="+mn-ea"/>
                          <a:cs typeface="Arial" charset="0"/>
                        </a:rPr>
                        <a:t> pe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vai</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E1F0ECB7-0289-45FF-901B-EA30590F6C6B}"/>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Tree>
    <p:extLst>
      <p:ext uri="{BB962C8B-B14F-4D97-AF65-F5344CB8AC3E}">
        <p14:creationId xmlns:p14="http://schemas.microsoft.com/office/powerpoint/2010/main" val="3763907238"/>
      </p:ext>
    </p:extLst>
  </p:cSld>
  <p:clrMapOvr>
    <a:masterClrMapping/>
  </p:clrMapOvr>
  <p:transition/>
</p:sld>
</file>

<file path=ppt/slides/slide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167445436"/>
              </p:ext>
            </p:extLst>
          </p:nvPr>
        </p:nvGraphicFramePr>
        <p:xfrm>
          <a:off x="0" y="217409"/>
          <a:ext cx="9144000" cy="43669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Et l'ange alors lui déclara</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L’incorporel ange de feu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"Ô toi ma Dame sainte Vierge</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Viens tends l’oreille, écoute-moi</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فقال لها الملاك، الملتهب ناراً الغير الجسداني، "يا سيدتي العذراء، </a:t>
                      </a:r>
                      <a:r>
                        <a:rPr kumimoji="0" lang="ar-SA" sz="2800" b="0" i="0" u="none" strike="noStrike" cap="none" normalizeH="0" baseline="0" dirty="0" err="1">
                          <a:ln>
                            <a:noFill/>
                          </a:ln>
                          <a:solidFill>
                            <a:schemeClr val="tx1"/>
                          </a:solidFill>
                          <a:effectLst/>
                          <a:latin typeface="Arial" charset="0"/>
                          <a:cs typeface="Arial" charset="0"/>
                        </a:rPr>
                        <a:t>أميلي</a:t>
                      </a:r>
                      <a:r>
                        <a:rPr kumimoji="0" lang="ar-SA" sz="2800" b="0" i="0" u="none" strike="noStrike" cap="none" normalizeH="0" baseline="0" dirty="0">
                          <a:ln>
                            <a:noFill/>
                          </a:ln>
                          <a:solidFill>
                            <a:schemeClr val="tx1"/>
                          </a:solidFill>
                          <a:effectLst/>
                          <a:latin typeface="Arial" charset="0"/>
                          <a:cs typeface="Arial" charset="0"/>
                        </a:rPr>
                        <a:t> سمعِك </a:t>
                      </a:r>
                      <a:r>
                        <a:rPr kumimoji="0" lang="ar-SA" sz="2800" b="0" i="0" u="none" strike="noStrike" cap="none" normalizeH="0" baseline="0" dirty="0" err="1">
                          <a:ln>
                            <a:noFill/>
                          </a:ln>
                          <a:solidFill>
                            <a:schemeClr val="tx1"/>
                          </a:solidFill>
                          <a:effectLst/>
                          <a:latin typeface="Arial" charset="0"/>
                          <a:cs typeface="Arial" charset="0"/>
                        </a:rPr>
                        <a:t>وإسمعي</a:t>
                      </a:r>
                      <a:r>
                        <a:rPr kumimoji="0" lang="ar-SA" sz="2800" b="0" i="0" u="none" strike="noStrike" cap="none" normalizeH="0" baseline="0" dirty="0">
                          <a:ln>
                            <a:noFill/>
                          </a:ln>
                          <a:solidFill>
                            <a:schemeClr val="tx1"/>
                          </a:solidFill>
                          <a:effectLst/>
                          <a:latin typeface="Arial" charset="0"/>
                          <a:cs typeface="Arial" charset="0"/>
                        </a:rPr>
                        <a:t> مني.</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Pejaf nac n</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je piaggeloc</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pisah n</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,rwm n</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acwmatoc</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je ta</a:t>
                      </a:r>
                      <a:r>
                        <a:rPr kumimoji="0" lang="fr-FR" sz="3600" b="0" i="0" u="none" strike="noStrike" kern="1200" cap="none" normalizeH="0" baseline="0" dirty="0" err="1">
                          <a:ln>
                            <a:noFill/>
                          </a:ln>
                          <a:solidFill>
                            <a:srgbClr val="FFFF00"/>
                          </a:solidFill>
                          <a:effectLst/>
                          <a:latin typeface="Coptic1" pitchFamily="2" charset="0"/>
                          <a:ea typeface="+mn-ea"/>
                          <a:cs typeface="Arial" charset="0"/>
                        </a:rPr>
                        <a:t>o#c</a:t>
                      </a:r>
                      <a:r>
                        <a:rPr kumimoji="0" lang="fr-FR" sz="3600" b="0" i="0" u="none" strike="noStrike" kern="1200" cap="none" normalizeH="0" baseline="0" dirty="0">
                          <a:ln>
                            <a:noFill/>
                          </a:ln>
                          <a:solidFill>
                            <a:srgbClr val="FFFF00"/>
                          </a:solidFill>
                          <a:effectLst/>
                          <a:latin typeface="Coptic1" pitchFamily="2" charset="0"/>
                          <a:ea typeface="+mn-ea"/>
                          <a:cs typeface="Arial" charset="0"/>
                        </a:rPr>
                        <a:t># m~</a:t>
                      </a:r>
                      <a:r>
                        <a:rPr kumimoji="0" lang="pl-PL" sz="3600" b="0" i="0" u="none" strike="noStrike" kern="1200" cap="none" normalizeH="0" baseline="0" dirty="0">
                          <a:ln>
                            <a:noFill/>
                          </a:ln>
                          <a:solidFill>
                            <a:srgbClr val="FFFF00"/>
                          </a:solidFill>
                          <a:effectLst/>
                          <a:latin typeface="Coptic1" pitchFamily="2" charset="0"/>
                          <a:ea typeface="+mn-ea"/>
                          <a:cs typeface="Arial" charset="0"/>
                        </a:rPr>
                        <a:t>par</a:t>
                      </a:r>
                      <a:r>
                        <a:rPr kumimoji="0" lang="fr-FR" sz="3600" b="0" i="0" u="none" strike="noStrike" kern="1200" cap="none" normalizeH="0" baseline="0" dirty="0">
                          <a:ln>
                            <a:noFill/>
                          </a:ln>
                          <a:solidFill>
                            <a:srgbClr val="FFFF00"/>
                          </a:solidFill>
                          <a:effectLst/>
                          <a:latin typeface="Coptic1" pitchFamily="2" charset="0"/>
                          <a:ea typeface="+mn-ea"/>
                          <a:cs typeface="Arial" charset="0"/>
                        </a:rPr>
                        <a:t>y</a:t>
                      </a:r>
                      <a:r>
                        <a:rPr kumimoji="0" lang="pl-PL" sz="3600" b="0" i="0" u="none" strike="noStrike" kern="1200" cap="none" normalizeH="0" baseline="0" dirty="0">
                          <a:ln>
                            <a:noFill/>
                          </a:ln>
                          <a:solidFill>
                            <a:srgbClr val="FFFF00"/>
                          </a:solidFill>
                          <a:effectLst/>
                          <a:latin typeface="Coptic1" pitchFamily="2" charset="0"/>
                          <a:ea typeface="+mn-ea"/>
                          <a:cs typeface="Arial" charset="0"/>
                        </a:rPr>
                        <a:t>enoc</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rek</a:t>
                      </a:r>
                      <a:r>
                        <a:rPr kumimoji="0" lang="fr-FR" sz="3600" b="0" i="0" u="none" strike="noStrike" kern="1200" cap="none" normalizeH="0" baseline="0" dirty="0">
                          <a:ln>
                            <a:noFill/>
                          </a:ln>
                          <a:solidFill>
                            <a:srgbClr val="FFFF00"/>
                          </a:solidFill>
                          <a:effectLst/>
                          <a:latin typeface="Coptic1" pitchFamily="2" charset="0"/>
                          <a:ea typeface="+mn-ea"/>
                          <a:cs typeface="Arial" charset="0"/>
                        </a:rPr>
                        <a:t>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pemasj</a:t>
                      </a:r>
                      <a:r>
                        <a:rPr kumimoji="0" lang="nl-NL" sz="3600" b="0" i="0" u="none" strike="noStrike" kern="1200" cap="none" normalizeH="0" baseline="0" dirty="0">
                          <a:ln>
                            <a:noFill/>
                          </a:ln>
                          <a:solidFill>
                            <a:srgbClr val="FFFF00"/>
                          </a:solidFill>
                          <a:effectLst/>
                          <a:latin typeface="Coptic1" pitchFamily="2" charset="0"/>
                          <a:ea typeface="+mn-ea"/>
                          <a:cs typeface="Arial" charset="0"/>
                        </a:rPr>
                        <a:t>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cwtem</a:t>
                      </a:r>
                      <a:r>
                        <a:rPr kumimoji="0" lang="nl-NL" sz="3600" b="0" i="0" u="none" strike="noStrike" kern="1200" cap="none" normalizeH="0" baseline="0" dirty="0">
                          <a:ln>
                            <a:noFill/>
                          </a:ln>
                          <a:solidFill>
                            <a:srgbClr val="FFFF00"/>
                          </a:solidFill>
                          <a:effectLst/>
                          <a:latin typeface="Coptic1" pitchFamily="2" charset="0"/>
                          <a:ea typeface="+mn-ea"/>
                          <a:cs typeface="Arial" charset="0"/>
                        </a:rPr>
                        <a:t>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e~roi</a:t>
                      </a:r>
                      <a:r>
                        <a:rPr kumimoji="0" lang="nl-NL" sz="3600" b="0" i="0" u="none" strike="noStrike" kern="1200" cap="none" normalizeH="0" baseline="0" dirty="0">
                          <a:ln>
                            <a:noFill/>
                          </a:ln>
                          <a:solidFill>
                            <a:srgbClr val="FFFF00"/>
                          </a:solidFill>
                          <a:effectLst/>
                          <a:latin typeface="Coptic1" pitchFamily="2" charset="0"/>
                          <a:ea typeface="+mn-ea"/>
                          <a:cs typeface="Arial" charset="0"/>
                        </a:rPr>
                        <a:t>.</a:t>
                      </a:r>
                      <a:endParaRPr kumimoji="0" lang="en-US" sz="3600" b="0" i="0" u="none" strike="noStrike" kern="1200" cap="none" normalizeH="0" baseline="0" dirty="0">
                        <a:ln>
                          <a:noFill/>
                        </a:ln>
                        <a:solidFill>
                          <a:srgbClr val="FFFF00"/>
                        </a:solidFill>
                        <a:effectLst/>
                        <a:latin typeface="Coptic1" pitchFamily="2"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70792229-06AA-4E53-9B61-DCF0343D08B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Tree>
    <p:extLst>
      <p:ext uri="{BB962C8B-B14F-4D97-AF65-F5344CB8AC3E}">
        <p14:creationId xmlns:p14="http://schemas.microsoft.com/office/powerpoint/2010/main" val="2000313820"/>
      </p:ext>
    </p:extLst>
  </p:cSld>
  <p:clrMapOvr>
    <a:masterClrMapping/>
  </p:clrMapOvr>
  <p:transition/>
</p:sld>
</file>

<file path=ppt/slides/slide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045954631"/>
              </p:ext>
            </p:extLst>
          </p:nvPr>
        </p:nvGraphicFramePr>
        <p:xfrm>
          <a:off x="0" y="217409"/>
          <a:ext cx="9144000" cy="4366900"/>
        </p:xfrm>
        <a:graphic>
          <a:graphicData uri="http://schemas.openxmlformats.org/drawingml/2006/table">
            <a:tbl>
              <a:tblPr/>
              <a:tblGrid>
                <a:gridCol w="5073650">
                  <a:extLst>
                    <a:ext uri="{9D8B030D-6E8A-4147-A177-3AD203B41FA5}">
                      <a16:colId xmlns:a16="http://schemas.microsoft.com/office/drawing/2014/main" val="20000"/>
                    </a:ext>
                  </a:extLst>
                </a:gridCol>
                <a:gridCol w="4070350">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Ne t’effraie pas, et sois sans crainte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Marie, ô fille de Joachim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Le Seigneur Dieu des Séraphins</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T’a bien choisie pour Sa demeure"</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لا تخافِ ولا تتزعزعي، يا مريم </a:t>
                      </a:r>
                      <a:r>
                        <a:rPr kumimoji="0" lang="ar-SA" sz="2800" b="0" i="0" u="none" strike="noStrike" cap="none" normalizeH="0" baseline="0" dirty="0" err="1">
                          <a:ln>
                            <a:noFill/>
                          </a:ln>
                          <a:solidFill>
                            <a:schemeClr val="tx1"/>
                          </a:solidFill>
                          <a:effectLst/>
                          <a:latin typeface="Arial" charset="0"/>
                          <a:cs typeface="Arial" charset="0"/>
                        </a:rPr>
                        <a:t>إبنة</a:t>
                      </a:r>
                      <a:r>
                        <a:rPr kumimoji="0" lang="ar-SA" sz="2800" b="0" i="0" u="none" strike="noStrike" cap="none" normalizeH="0" baseline="0" dirty="0">
                          <a:ln>
                            <a:noFill/>
                          </a:ln>
                          <a:solidFill>
                            <a:schemeClr val="tx1"/>
                          </a:solidFill>
                          <a:effectLst/>
                          <a:latin typeface="Arial" charset="0"/>
                          <a:cs typeface="Arial" charset="0"/>
                        </a:rPr>
                        <a:t> يواقيم، الرب إله </a:t>
                      </a:r>
                      <a:r>
                        <a:rPr kumimoji="0" lang="ar-SA" sz="2800" b="0" i="0" u="none" strike="noStrike" cap="none" normalizeH="0" baseline="0" dirty="0" err="1">
                          <a:ln>
                            <a:noFill/>
                          </a:ln>
                          <a:solidFill>
                            <a:schemeClr val="tx1"/>
                          </a:solidFill>
                          <a:effectLst/>
                          <a:latin typeface="Arial" charset="0"/>
                          <a:cs typeface="Arial" charset="0"/>
                        </a:rPr>
                        <a:t>السيرافيم</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إختاركِ</a:t>
                      </a:r>
                      <a:r>
                        <a:rPr kumimoji="0" lang="ar-SA" sz="2800" b="0" i="0" u="none" strike="noStrike" cap="none" normalizeH="0" baseline="0" dirty="0">
                          <a:ln>
                            <a:noFill/>
                          </a:ln>
                          <a:solidFill>
                            <a:schemeClr val="tx1"/>
                          </a:solidFill>
                          <a:effectLst/>
                          <a:latin typeface="Arial" charset="0"/>
                          <a:cs typeface="Arial" charset="0"/>
                        </a:rPr>
                        <a:t> مسكناً له."</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Mpererho</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oude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m~perkim</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Maria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t~seri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n~Iwakim</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P#o#c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V]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n~niceravim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afcwtp</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m~mo</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euman~swpi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naf</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CE488AA8-751A-478E-93A2-5C4D141F41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Tree>
    <p:extLst>
      <p:ext uri="{BB962C8B-B14F-4D97-AF65-F5344CB8AC3E}">
        <p14:creationId xmlns:p14="http://schemas.microsoft.com/office/powerpoint/2010/main" val="3445793296"/>
      </p:ext>
    </p:extLst>
  </p:cSld>
  <p:clrMapOvr>
    <a:masterClrMapping/>
  </p:clrMapOvr>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12576" name="Group 32"/>
          <p:cNvGraphicFramePr>
            <a:graphicFrameLocks noGrp="1"/>
          </p:cNvGraphicFramePr>
          <p:nvPr>
            <p:extLst>
              <p:ext uri="{D42A27DB-BD31-4B8C-83A1-F6EECF244321}">
                <p14:modId xmlns:p14="http://schemas.microsoft.com/office/powerpoint/2010/main" val="3165946641"/>
              </p:ext>
            </p:extLst>
          </p:nvPr>
        </p:nvGraphicFramePr>
        <p:xfrm>
          <a:off x="6350" y="51412"/>
          <a:ext cx="9137650" cy="4228487"/>
        </p:xfrm>
        <a:graphic>
          <a:graphicData uri="http://schemas.openxmlformats.org/drawingml/2006/table">
            <a:tbl>
              <a:tblPr/>
              <a:tblGrid>
                <a:gridCol w="5682236">
                  <a:extLst>
                    <a:ext uri="{9D8B030D-6E8A-4147-A177-3AD203B41FA5}">
                      <a16:colId xmlns:a16="http://schemas.microsoft.com/office/drawing/2014/main" val="20000"/>
                    </a:ext>
                  </a:extLst>
                </a:gridCol>
                <a:gridCol w="3455414">
                  <a:extLst>
                    <a:ext uri="{9D8B030D-6E8A-4147-A177-3AD203B41FA5}">
                      <a16:colId xmlns:a16="http://schemas.microsoft.com/office/drawing/2014/main" val="20001"/>
                    </a:ext>
                  </a:extLst>
                </a:gridCol>
              </a:tblGrid>
              <a:tr h="1858939">
                <a:tc>
                  <a:txBody>
                    <a:bodyPr/>
                    <a:lstStyle/>
                    <a:p>
                      <a:pPr algn="ctr"/>
                      <a:r>
                        <a:rPr lang="fr-FR" sz="2400" b="0" i="0" u="none" strike="noStrike" kern="1200" baseline="0" dirty="0">
                          <a:solidFill>
                            <a:schemeClr val="tx1"/>
                          </a:solidFill>
                          <a:latin typeface="+mn-lt"/>
                          <a:ea typeface="+mn-ea"/>
                          <a:cs typeface="+mn-cs"/>
                        </a:rPr>
                        <a:t>Intercédez pour nous tous </a:t>
                      </a:r>
                    </a:p>
                    <a:p>
                      <a:pPr algn="ctr"/>
                      <a:r>
                        <a:rPr lang="fr-FR" sz="2400" b="0" i="0" u="none" strike="noStrike" kern="1200" baseline="0" dirty="0">
                          <a:solidFill>
                            <a:schemeClr val="tx1"/>
                          </a:solidFill>
                          <a:latin typeface="+mn-lt"/>
                          <a:ea typeface="+mn-ea"/>
                          <a:cs typeface="+mn-cs"/>
                        </a:rPr>
                        <a:t>Vous les armées angéliques</a:t>
                      </a:r>
                    </a:p>
                    <a:p>
                      <a:pPr algn="ctr"/>
                      <a:r>
                        <a:rPr lang="fr-FR" sz="2400" b="0" i="0" u="none" strike="noStrike" kern="1200" baseline="0" dirty="0">
                          <a:solidFill>
                            <a:schemeClr val="tx1"/>
                          </a:solidFill>
                          <a:latin typeface="+mn-lt"/>
                          <a:ea typeface="+mn-ea"/>
                          <a:cs typeface="+mn-cs"/>
                        </a:rPr>
                        <a:t>Et aussi les chœurs célestes</a:t>
                      </a:r>
                    </a:p>
                    <a:p>
                      <a:pPr algn="ctr"/>
                      <a:r>
                        <a:rPr lang="fr-FR" sz="2400" b="0" i="0" u="none" strike="noStrike" kern="1200" baseline="0" dirty="0">
                          <a:solidFill>
                            <a:schemeClr val="tx1"/>
                          </a:solidFill>
                          <a:latin typeface="+mn-lt"/>
                          <a:ea typeface="+mn-ea"/>
                          <a:cs typeface="+mn-cs"/>
                        </a:rPr>
                        <a:t>Pour qu'Il nous pardonne nos péchés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إشفعوا</a:t>
                      </a:r>
                      <a:r>
                        <a:rPr kumimoji="0" lang="ar-EG" sz="2800" b="0" i="0" u="none" strike="noStrike" cap="none" normalizeH="0" baseline="0" dirty="0">
                          <a:ln>
                            <a:noFill/>
                          </a:ln>
                          <a:solidFill>
                            <a:schemeClr val="tx1"/>
                          </a:solidFill>
                          <a:effectLst/>
                          <a:latin typeface="Arial" charset="0"/>
                          <a:cs typeface="Arial" charset="0"/>
                        </a:rPr>
                        <a:t> فينا</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العساكر الملائكية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والطغمات </a:t>
                      </a:r>
                      <a:r>
                        <a:rPr kumimoji="0" lang="ar-SA" sz="2800" b="0" i="0" u="none" strike="noStrike" cap="none" normalizeH="0" baseline="0" dirty="0" err="1">
                          <a:ln>
                            <a:noFill/>
                          </a:ln>
                          <a:solidFill>
                            <a:schemeClr val="tx1"/>
                          </a:solidFill>
                          <a:effectLst/>
                          <a:latin typeface="Arial" charset="0"/>
                          <a:cs typeface="Arial" charset="0"/>
                        </a:rPr>
                        <a:t>السمائية</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ليغفر</a:t>
                      </a:r>
                      <a:r>
                        <a:rPr kumimoji="0" lang="ar-EG" sz="2800" b="0" i="0" u="none" strike="noStrike" cap="none" normalizeH="0" baseline="0" dirty="0">
                          <a:ln>
                            <a:noFill/>
                          </a:ln>
                          <a:solidFill>
                            <a:schemeClr val="tx1"/>
                          </a:solidFill>
                          <a:effectLst/>
                          <a:latin typeface="Arial" charset="0"/>
                          <a:cs typeface="Arial" charset="0"/>
                        </a:rPr>
                        <a:t>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954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ni~c~tratia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n~aggelikon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nitagma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n~e~pouranion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34186" name="AutoShape 34">
            <a:hlinkClick r:id="rId3" action="ppaction://hlinksldjump" highlightClick="1"/>
          </p:cNvPr>
          <p:cNvSpPr>
            <a:spLocks noChangeArrowheads="1"/>
          </p:cNvSpPr>
          <p:nvPr/>
        </p:nvSpPr>
        <p:spPr bwMode="auto">
          <a:xfrm>
            <a:off x="6350" y="4743450"/>
            <a:ext cx="139545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Jean-Baptiste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يوحنا المعمدان</a:t>
            </a:r>
            <a:endParaRPr kumimoji="0" lang="en-CA" sz="3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8">
            <a:hlinkClick r:id="rId4" action="ppaction://hlinksldjump" highlightClick="1"/>
          </p:cNvPr>
          <p:cNvSpPr/>
          <p:nvPr/>
        </p:nvSpPr>
        <p:spPr bwMode="auto">
          <a:xfrm>
            <a:off x="355363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2" name="AutoShape 24">
            <a:hlinkClick r:id="rId5" action="ppaction://hlinksldjump" highlightClick="1"/>
            <a:extLst>
              <a:ext uri="{FF2B5EF4-FFF2-40B4-BE49-F238E27FC236}">
                <a16:creationId xmlns:a16="http://schemas.microsoft.com/office/drawing/2014/main" id="{7D937EF8-011F-4A69-8243-782F9672DE30}"/>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24">
            <a:hlinkClick r:id="rId6" action="ppaction://hlinksldjump" highlightClick="1"/>
            <a:extLst>
              <a:ext uri="{FF2B5EF4-FFF2-40B4-BE49-F238E27FC236}">
                <a16:creationId xmlns:a16="http://schemas.microsoft.com/office/drawing/2014/main" id="{3A16FDC4-539E-4A89-8EFA-55A680808147}"/>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70">
            <a:hlinkClick r:id="rId7" action="ppaction://hlinksldjump" highlightClick="1"/>
            <a:extLst>
              <a:ext uri="{FF2B5EF4-FFF2-40B4-BE49-F238E27FC236}">
                <a16:creationId xmlns:a16="http://schemas.microsoft.com/office/drawing/2014/main" id="{95D294BA-926F-4B87-A56C-9CCF10A23673}"/>
              </a:ext>
            </a:extLst>
          </p:cNvPr>
          <p:cNvSpPr>
            <a:spLocks noChangeArrowheads="1"/>
          </p:cNvSpPr>
          <p:nvPr/>
        </p:nvSpPr>
        <p:spPr bwMode="auto">
          <a:xfrm>
            <a:off x="1524487" y="4743450"/>
            <a:ext cx="1005111"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Le Pape </a:t>
            </a:r>
          </a:p>
          <a:p>
            <a:pPr lvl="0" algn="ctr" defTabSz="914400" fontAlgn="base">
              <a:lnSpc>
                <a:spcPct val="80000"/>
              </a:lnSpc>
              <a:spcBef>
                <a:spcPct val="0"/>
              </a:spcBef>
              <a:spcAft>
                <a:spcPct val="0"/>
              </a:spcAft>
              <a:defRPr/>
            </a:pPr>
            <a:r>
              <a:rPr lang="ar-EG" sz="1600" dirty="0">
                <a:solidFill>
                  <a:srgbClr val="FFFFFF"/>
                </a:solidFill>
                <a:latin typeface="Arial" charset="0"/>
                <a:cs typeface="Arial" charset="0"/>
              </a:rPr>
              <a:t>البابا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1" name="Image 10" descr="Une image contenant dessin&#10;&#10;Description générée automatiquement">
            <a:extLst>
              <a:ext uri="{FF2B5EF4-FFF2-40B4-BE49-F238E27FC236}">
                <a16:creationId xmlns:a16="http://schemas.microsoft.com/office/drawing/2014/main" id="{8ADBAB28-2A2B-4D93-B9FE-C2802423347F}"/>
              </a:ext>
            </a:extLst>
          </p:cNvPr>
          <p:cNvPicPr>
            <a:picLocks noChangeAspect="1"/>
          </p:cNvPicPr>
          <p:nvPr/>
        </p:nvPicPr>
        <p:blipFill rotWithShape="1">
          <a:blip r:embed="rId8">
            <a:extLst>
              <a:ext uri="{28A0092B-C50C-407E-A947-70E740481C1C}">
                <a14:useLocalDpi xmlns:a14="http://schemas.microsoft.com/office/drawing/2010/main" val="0"/>
              </a:ext>
            </a:extLst>
          </a:blip>
          <a:srcRect l="2312" t="1074" r="2298" b="2518"/>
          <a:stretch/>
        </p:blipFill>
        <p:spPr>
          <a:xfrm>
            <a:off x="8082527" y="2198968"/>
            <a:ext cx="1061473" cy="2295591"/>
          </a:xfrm>
          <a:prstGeom prst="rect">
            <a:avLst/>
          </a:prstGeom>
        </p:spPr>
      </p:pic>
      <p:sp>
        <p:nvSpPr>
          <p:cNvPr id="2" name="AutoShape 33">
            <a:hlinkClick r:id="rId9" action="ppaction://hlinksldjump" highlightClick="1"/>
            <a:extLst>
              <a:ext uri="{FF2B5EF4-FFF2-40B4-BE49-F238E27FC236}">
                <a16:creationId xmlns:a16="http://schemas.microsoft.com/office/drawing/2014/main" id="{FCBF2BBB-B884-49A3-903C-FE981CEF3514}"/>
              </a:ext>
            </a:extLst>
          </p:cNvPr>
          <p:cNvSpPr>
            <a:spLocks noChangeArrowheads="1"/>
          </p:cNvSpPr>
          <p:nvPr/>
        </p:nvSpPr>
        <p:spPr bwMode="auto">
          <a:xfrm>
            <a:off x="4265602" y="4661010"/>
            <a:ext cx="1492514" cy="48249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Marc</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مارمرقس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974404379"/>
      </p:ext>
    </p:extLst>
  </p:cSld>
  <p:clrMapOvr>
    <a:masterClrMapping/>
  </p:clrMapOvr>
  <p:transition/>
</p:sld>
</file>

<file path=ppt/slides/slide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862771454"/>
              </p:ext>
            </p:extLst>
          </p:nvPr>
        </p:nvGraphicFramePr>
        <p:xfrm>
          <a:off x="0" y="217409"/>
          <a:ext cx="9144000" cy="4366900"/>
        </p:xfrm>
        <a:graphic>
          <a:graphicData uri="http://schemas.openxmlformats.org/drawingml/2006/table">
            <a:tbl>
              <a:tblPr/>
              <a:tblGrid>
                <a:gridCol w="5346700">
                  <a:extLst>
                    <a:ext uri="{9D8B030D-6E8A-4147-A177-3AD203B41FA5}">
                      <a16:colId xmlns:a16="http://schemas.microsoft.com/office/drawing/2014/main" val="20000"/>
                    </a:ext>
                  </a:extLst>
                </a:gridCol>
                <a:gridCol w="3797300">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200" kern="1200" dirty="0">
                          <a:solidFill>
                            <a:schemeClr val="tx1"/>
                          </a:solidFill>
                          <a:latin typeface="+mn-lt"/>
                          <a:ea typeface="+mn-ea"/>
                          <a:cs typeface="+mn-cs"/>
                        </a:rPr>
                        <a:t>En vérité tu concevras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200" kern="1200" dirty="0">
                          <a:solidFill>
                            <a:schemeClr val="tx1"/>
                          </a:solidFill>
                          <a:latin typeface="+mn-lt"/>
                          <a:ea typeface="+mn-ea"/>
                          <a:cs typeface="+mn-cs"/>
                        </a:rPr>
                        <a:t>Le Verbe qui S’est dépouillé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200" kern="1200" dirty="0">
                          <a:solidFill>
                            <a:schemeClr val="tx1"/>
                          </a:solidFill>
                          <a:latin typeface="+mn-lt"/>
                          <a:ea typeface="+mn-ea"/>
                          <a:cs typeface="+mn-cs"/>
                        </a:rPr>
                        <a:t>Pour que nous tous qui sommes pauvres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200" kern="1200" dirty="0">
                          <a:solidFill>
                            <a:schemeClr val="tx1"/>
                          </a:solidFill>
                          <a:latin typeface="+mn-lt"/>
                          <a:ea typeface="+mn-ea"/>
                          <a:cs typeface="+mn-cs"/>
                        </a:rPr>
                        <a:t>De pauvres nous devenions riches</a:t>
                      </a:r>
                      <a:endParaRPr lang="en-US" sz="22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بالحقيقة تحبلين، بالكلمة الذي </a:t>
                      </a:r>
                      <a:r>
                        <a:rPr kumimoji="0" lang="ar-SA" sz="2800" b="0" i="0" u="none" strike="noStrike" cap="none" normalizeH="0" baseline="0" dirty="0" err="1">
                          <a:ln>
                            <a:noFill/>
                          </a:ln>
                          <a:solidFill>
                            <a:schemeClr val="tx1"/>
                          </a:solidFill>
                          <a:effectLst/>
                          <a:latin typeface="Arial" charset="0"/>
                          <a:cs typeface="Arial" charset="0"/>
                        </a:rPr>
                        <a:t>إفتقر</a:t>
                      </a:r>
                      <a:r>
                        <a:rPr kumimoji="0" lang="ar-SA" sz="2800" b="0" i="0" u="none" strike="noStrike" cap="none" normalizeH="0" baseline="0" dirty="0">
                          <a:ln>
                            <a:noFill/>
                          </a:ln>
                          <a:solidFill>
                            <a:schemeClr val="tx1"/>
                          </a:solidFill>
                          <a:effectLst/>
                          <a:latin typeface="Arial" charset="0"/>
                          <a:cs typeface="Arial" charset="0"/>
                        </a:rPr>
                        <a:t>، لأجلنا نحن الفقراء، حتى يجعلنا أغنياء.</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Al/</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wc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teraerboki</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m~pilogoc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e~taferhyki</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eyb</a:t>
                      </a:r>
                      <a:r>
                        <a:rPr kumimoji="0" lang="en-US" sz="3600" b="0" i="0" u="none" strike="noStrike" kern="1200" cap="none" normalizeH="0" baseline="0" dirty="0">
                          <a:ln>
                            <a:noFill/>
                          </a:ln>
                          <a:solidFill>
                            <a:srgbClr val="FFFF00"/>
                          </a:solidFill>
                          <a:effectLst/>
                          <a:latin typeface="Coptic1" pitchFamily="2" charset="0"/>
                          <a:ea typeface="+mn-ea"/>
                          <a:cs typeface="Arial" charset="0"/>
                        </a:rPr>
                        <a:t>/ten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a~non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qa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nih</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ki</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san~tefaiten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n~ramao</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D132394E-FD37-4AA4-83C9-2073261D3B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032707" y="2487424"/>
            <a:ext cx="1111294" cy="2656076"/>
          </a:xfrm>
          <a:prstGeom prst="rect">
            <a:avLst/>
          </a:prstGeom>
        </p:spPr>
      </p:pic>
    </p:spTree>
    <p:extLst>
      <p:ext uri="{BB962C8B-B14F-4D97-AF65-F5344CB8AC3E}">
        <p14:creationId xmlns:p14="http://schemas.microsoft.com/office/powerpoint/2010/main" val="2162130582"/>
      </p:ext>
    </p:extLst>
  </p:cSld>
  <p:clrMapOvr>
    <a:masterClrMapping/>
  </p:clrMapOvr>
  <p:transition/>
</p:sld>
</file>

<file path=ppt/slides/slide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8906187"/>
              </p:ext>
            </p:extLst>
          </p:nvPr>
        </p:nvGraphicFramePr>
        <p:xfrm>
          <a:off x="0" y="217409"/>
          <a:ext cx="9144000" cy="43669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Comment cela se pourra-t-il</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Voici je ne connais point d'homme</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Oh ! je te prie de me l’apprendre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Aussi de ne rien me cacher</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"كيف يكون لي هذا، لو لم يدخل إليَّ أحد، أسألك أخبرني، ولا تخف عني شيئاً."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Pwc vai naswpi m</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moi</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m</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pe h</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li se e</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qoun e</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roi</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]]ho e</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rok matamoi</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m</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perhwp n</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h</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li e</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jwi.</a:t>
                      </a:r>
                      <a:endParaRPr kumimoji="0" lang="en-US" sz="3600" b="0" i="0" u="none" strike="noStrike" kern="1200" cap="none" normalizeH="0" baseline="0" dirty="0">
                        <a:ln>
                          <a:noFill/>
                        </a:ln>
                        <a:solidFill>
                          <a:srgbClr val="FFFF00"/>
                        </a:solidFill>
                        <a:effectLst/>
                        <a:latin typeface="Coptic1" pitchFamily="2"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41CA8014-272F-4DE1-BF01-0D9D86D1BC65}"/>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Tree>
    <p:extLst>
      <p:ext uri="{BB962C8B-B14F-4D97-AF65-F5344CB8AC3E}">
        <p14:creationId xmlns:p14="http://schemas.microsoft.com/office/powerpoint/2010/main" val="1171544929"/>
      </p:ext>
    </p:extLst>
  </p:cSld>
  <p:clrMapOvr>
    <a:masterClrMapping/>
  </p:clrMapOvr>
  <p:transition/>
</p:sld>
</file>

<file path=ppt/slides/slide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26">
            <a:extLst>
              <a:ext uri="{FF2B5EF4-FFF2-40B4-BE49-F238E27FC236}">
                <a16:creationId xmlns:a16="http://schemas.microsoft.com/office/drawing/2014/main" id="{D175E9F8-ED4B-4BDE-90AC-E8DD408F6762}"/>
              </a:ext>
            </a:extLst>
          </p:cNvPr>
          <p:cNvGraphicFramePr>
            <a:graphicFrameLocks noGrp="1"/>
          </p:cNvGraphicFramePr>
          <p:nvPr>
            <p:extLst>
              <p:ext uri="{D42A27DB-BD31-4B8C-83A1-F6EECF244321}">
                <p14:modId xmlns:p14="http://schemas.microsoft.com/office/powerpoint/2010/main" val="1670847395"/>
              </p:ext>
            </p:extLst>
          </p:nvPr>
        </p:nvGraphicFramePr>
        <p:xfrm>
          <a:off x="0" y="165100"/>
          <a:ext cx="9144000" cy="4656739"/>
        </p:xfrm>
        <a:graphic>
          <a:graphicData uri="http://schemas.openxmlformats.org/drawingml/2006/table">
            <a:tbl>
              <a:tblPr/>
              <a:tblGrid>
                <a:gridCol w="5369668">
                  <a:extLst>
                    <a:ext uri="{9D8B030D-6E8A-4147-A177-3AD203B41FA5}">
                      <a16:colId xmlns:a16="http://schemas.microsoft.com/office/drawing/2014/main" val="20000"/>
                    </a:ext>
                  </a:extLst>
                </a:gridCol>
                <a:gridCol w="3774332">
                  <a:extLst>
                    <a:ext uri="{9D8B030D-6E8A-4147-A177-3AD203B41FA5}">
                      <a16:colId xmlns:a16="http://schemas.microsoft.com/office/drawing/2014/main" val="20001"/>
                    </a:ext>
                  </a:extLst>
                </a:gridCol>
              </a:tblGrid>
              <a:tr h="1720853">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"Car l'Esprit-Saint viendra sur toi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le Très-Haut te couvrira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Sa puissance. Les anges te louent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crainte de leur Créateur</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"الروح القدس يحل عليكِ، وقوة العليْ تظلكِ، الملائكة تسبحكِ، من أجل خوف خالقهم."</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3588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v/et[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eynaerq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cehwc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m~pourefcwnt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pic>
        <p:nvPicPr>
          <p:cNvPr id="8" name="Image 7" descr="Une image contenant photo, femme, debout, chemise&#10;&#10;Description générée automatiquement">
            <a:extLst>
              <a:ext uri="{FF2B5EF4-FFF2-40B4-BE49-F238E27FC236}">
                <a16:creationId xmlns:a16="http://schemas.microsoft.com/office/drawing/2014/main" id="{BE3D1EC8-8C4E-40C0-8299-804ECB065686}"/>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01175" y="1934046"/>
            <a:ext cx="1342825" cy="3209454"/>
          </a:xfrm>
          <a:prstGeom prst="rect">
            <a:avLst/>
          </a:prstGeom>
        </p:spPr>
      </p:pic>
    </p:spTree>
    <p:extLst>
      <p:ext uri="{BB962C8B-B14F-4D97-AF65-F5344CB8AC3E}">
        <p14:creationId xmlns:p14="http://schemas.microsoft.com/office/powerpoint/2010/main" val="829826927"/>
      </p:ext>
    </p:extLst>
  </p:cSld>
  <p:clrMapOvr>
    <a:masterClrMapping/>
  </p:clrMapOvr>
  <p:transition/>
</p:sld>
</file>

<file path=ppt/slides/slide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194634290"/>
              </p:ext>
            </p:extLst>
          </p:nvPr>
        </p:nvGraphicFramePr>
        <p:xfrm>
          <a:off x="0" y="217409"/>
          <a:ext cx="9144000" cy="43669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Le Fils de Dieu, tu enfanteras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Il est la Sagesse de Dieu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Car c’est Lui le Dieu de nos pères Et il n’est d’autre Dieu que Lui"</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ستلدين </a:t>
                      </a:r>
                      <a:r>
                        <a:rPr kumimoji="0" lang="ar-SA" sz="2800" b="0" i="0" u="none" strike="noStrike" cap="none" normalizeH="0" baseline="0" dirty="0" err="1">
                          <a:ln>
                            <a:noFill/>
                          </a:ln>
                          <a:solidFill>
                            <a:schemeClr val="tx1"/>
                          </a:solidFill>
                          <a:effectLst/>
                          <a:latin typeface="Arial" charset="0"/>
                          <a:cs typeface="Arial" charset="0"/>
                        </a:rPr>
                        <a:t>إبن</a:t>
                      </a:r>
                      <a:r>
                        <a:rPr kumimoji="0" lang="ar-SA" sz="2800" b="0" i="0" u="none" strike="noStrike" cap="none" normalizeH="0" baseline="0" dirty="0">
                          <a:ln>
                            <a:noFill/>
                          </a:ln>
                          <a:solidFill>
                            <a:schemeClr val="tx1"/>
                          </a:solidFill>
                          <a:effectLst/>
                          <a:latin typeface="Arial" charset="0"/>
                          <a:cs typeface="Arial" charset="0"/>
                        </a:rPr>
                        <a:t> الله، وحكمة الله، لأنه هو إله آبائنا، وليس آخر سواه.</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Teramici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covia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V]:</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pe V]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nenio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CE488AA8-751A-478E-93A2-5C4D141F41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Tree>
    <p:extLst>
      <p:ext uri="{BB962C8B-B14F-4D97-AF65-F5344CB8AC3E}">
        <p14:creationId xmlns:p14="http://schemas.microsoft.com/office/powerpoint/2010/main" val="3944534774"/>
      </p:ext>
    </p:extLst>
  </p:cSld>
  <p:clrMapOvr>
    <a:masterClrMapping/>
  </p:clrMapOvr>
  <p:transition/>
</p:sld>
</file>

<file path=ppt/slides/slide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4113034815"/>
              </p:ext>
            </p:extLst>
          </p:nvPr>
        </p:nvGraphicFramePr>
        <p:xfrm>
          <a:off x="0" y="127000"/>
          <a:ext cx="9144000" cy="4457309"/>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147315">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Je dis: par toi, le Fils de Dieu</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Habitera dans tes entrailles</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Aussi, regarde et n'aie pas peur Tous sont sauvés à travers toi</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أذهب بالقول إنه من قبلِك، </a:t>
                      </a:r>
                      <a:r>
                        <a:rPr kumimoji="0" lang="ar-SA" sz="2800" b="0" i="0" u="none" strike="noStrike" cap="none" normalizeH="0" baseline="0" dirty="0" err="1">
                          <a:ln>
                            <a:noFill/>
                          </a:ln>
                          <a:solidFill>
                            <a:schemeClr val="tx1"/>
                          </a:solidFill>
                          <a:effectLst/>
                          <a:latin typeface="Arial" charset="0"/>
                          <a:cs typeface="Arial" charset="0"/>
                        </a:rPr>
                        <a:t>إبن</a:t>
                      </a:r>
                      <a:r>
                        <a:rPr kumimoji="0" lang="ar-SA" sz="2800" b="0" i="0" u="none" strike="noStrike" cap="none" normalizeH="0" baseline="0" dirty="0">
                          <a:ln>
                            <a:noFill/>
                          </a:ln>
                          <a:solidFill>
                            <a:schemeClr val="tx1"/>
                          </a:solidFill>
                          <a:effectLst/>
                          <a:latin typeface="Arial" charset="0"/>
                          <a:cs typeface="Arial" charset="0"/>
                        </a:rPr>
                        <a:t> الله يصير في المستودع، فأنظري لا تخافي، لأن الكل يخلص من قِبَلكِ.</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0999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Ainasen</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e~bol</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hito</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p~s</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ri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m~V</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naswpi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to]:</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a~nau</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m~pererho</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je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p~t</a:t>
                      </a:r>
                      <a:r>
                        <a:rPr kumimoji="0" lang="en-US" sz="3600" b="0" i="0" u="none" strike="noStrike" kern="1200" cap="none" normalizeH="0" baseline="0" dirty="0">
                          <a:ln>
                            <a:noFill/>
                          </a:ln>
                          <a:solidFill>
                            <a:srgbClr val="FFFF00"/>
                          </a:solidFill>
                          <a:effectLst/>
                          <a:latin typeface="Coptic1" pitchFamily="2" charset="0"/>
                          <a:ea typeface="+mn-ea"/>
                          <a:cs typeface="Arial" charset="0"/>
                        </a:rPr>
                        <a:t>/rf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nanohem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e~bolhito</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D132394E-FD37-4AA4-83C9-2073261D3B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032707" y="2487424"/>
            <a:ext cx="1111294" cy="2656076"/>
          </a:xfrm>
          <a:prstGeom prst="rect">
            <a:avLst/>
          </a:prstGeom>
        </p:spPr>
      </p:pic>
    </p:spTree>
    <p:extLst>
      <p:ext uri="{BB962C8B-B14F-4D97-AF65-F5344CB8AC3E}">
        <p14:creationId xmlns:p14="http://schemas.microsoft.com/office/powerpoint/2010/main" val="4133200392"/>
      </p:ext>
    </p:extLst>
  </p:cSld>
  <p:clrMapOvr>
    <a:masterClrMapping/>
  </p:clrMapOvr>
  <p:transition/>
</p:sld>
</file>

<file path=ppt/slides/slide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446748828"/>
              </p:ext>
            </p:extLst>
          </p:nvPr>
        </p:nvGraphicFramePr>
        <p:xfrm>
          <a:off x="0" y="217409"/>
          <a:ext cx="9144000" cy="43669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Ainsi c’est la Vierge Marie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De la semence d'Abraham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Par qui vient le salut d’Adam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De l’anathème du péché</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العذراء مريم، من زرع إبراهيم، التي خلَّصت آدم، من لعنة الخطية.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indent="0" algn="ctr" rtl="0" eaLnBrk="1" fontAlgn="base" latinLnBrk="0" hangingPunct="1">
                        <a:spcBef>
                          <a:spcPts val="0"/>
                        </a:spcBef>
                        <a:spcAft>
                          <a:spcPts val="0"/>
                        </a:spcAft>
                      </a:pPr>
                      <a:r>
                        <a:rPr lang="en-US" sz="3600" b="0" i="0" kern="1200" baseline="0" dirty="0">
                          <a:ln>
                            <a:noFill/>
                          </a:ln>
                          <a:solidFill>
                            <a:srgbClr val="FFFF00"/>
                          </a:solidFill>
                          <a:effectLst/>
                          <a:latin typeface="Coptic1" pitchFamily="2" charset="0"/>
                          <a:ea typeface="+mn-ea"/>
                          <a:cs typeface="Arial" panose="020B0604020202020204" pitchFamily="34" charset="0"/>
                        </a:rPr>
                        <a:t>}</a:t>
                      </a:r>
                      <a:r>
                        <a:rPr lang="en-US" sz="3600" b="0" i="0" kern="1200" baseline="0" dirty="0" err="1">
                          <a:ln>
                            <a:noFill/>
                          </a:ln>
                          <a:solidFill>
                            <a:srgbClr val="FFFF00"/>
                          </a:solidFill>
                          <a:effectLst/>
                          <a:latin typeface="Coptic1" pitchFamily="2" charset="0"/>
                          <a:ea typeface="+mn-ea"/>
                          <a:cs typeface="Arial" panose="020B0604020202020204" pitchFamily="34" charset="0"/>
                        </a:rPr>
                        <a:t>paryenoc</a:t>
                      </a:r>
                      <a:r>
                        <a:rPr lang="en-US" sz="3600" b="0" i="0" kern="1200" baseline="0" dirty="0">
                          <a:ln>
                            <a:noFill/>
                          </a:ln>
                          <a:solidFill>
                            <a:srgbClr val="FFFF00"/>
                          </a:solidFill>
                          <a:effectLst/>
                          <a:latin typeface="Coptic1" pitchFamily="2" charset="0"/>
                          <a:ea typeface="+mn-ea"/>
                          <a:cs typeface="Arial" panose="020B0604020202020204" pitchFamily="34" charset="0"/>
                        </a:rPr>
                        <a:t> Mariam:</a:t>
                      </a:r>
                    </a:p>
                    <a:p>
                      <a:pPr marL="0" marR="0" indent="0" algn="ctr" rtl="0" eaLnBrk="1" fontAlgn="base" latinLnBrk="0" hangingPunct="1">
                        <a:spcBef>
                          <a:spcPts val="0"/>
                        </a:spcBef>
                        <a:spcAft>
                          <a:spcPts val="0"/>
                        </a:spcAft>
                      </a:pPr>
                      <a:r>
                        <a:rPr lang="en-US" sz="3600" b="0" i="0" kern="1200" baseline="0" dirty="0" err="1">
                          <a:ln>
                            <a:noFill/>
                          </a:ln>
                          <a:solidFill>
                            <a:srgbClr val="FFFF00"/>
                          </a:solidFill>
                          <a:effectLst/>
                          <a:latin typeface="Coptic1" pitchFamily="2" charset="0"/>
                          <a:ea typeface="+mn-ea"/>
                          <a:cs typeface="Arial" panose="020B0604020202020204" pitchFamily="34" charset="0"/>
                        </a:rPr>
                        <a:t>qen</a:t>
                      </a:r>
                      <a:r>
                        <a:rPr lang="en-US" sz="3600" b="0" i="0" kern="1200" baseline="0" dirty="0">
                          <a:ln>
                            <a:noFill/>
                          </a:ln>
                          <a:solidFill>
                            <a:srgbClr val="FFFF00"/>
                          </a:solidFill>
                          <a:effectLst/>
                          <a:latin typeface="Coptic1" pitchFamily="2" charset="0"/>
                          <a:ea typeface="+mn-ea"/>
                          <a:cs typeface="Arial" panose="020B0604020202020204" pitchFamily="34" charset="0"/>
                        </a:rPr>
                        <a:t> </a:t>
                      </a:r>
                      <a:r>
                        <a:rPr lang="en-US" sz="3600" b="0" i="0" kern="1200" baseline="0" dirty="0" err="1">
                          <a:ln>
                            <a:noFill/>
                          </a:ln>
                          <a:solidFill>
                            <a:srgbClr val="FFFF00"/>
                          </a:solidFill>
                          <a:effectLst/>
                          <a:latin typeface="Coptic1" pitchFamily="2" charset="0"/>
                          <a:ea typeface="+mn-ea"/>
                          <a:cs typeface="Arial" panose="020B0604020202020204" pitchFamily="34" charset="0"/>
                        </a:rPr>
                        <a:t>pic~perma</a:t>
                      </a:r>
                      <a:r>
                        <a:rPr lang="en-US" sz="3600" b="0" i="0" kern="1200" baseline="0" dirty="0">
                          <a:ln>
                            <a:noFill/>
                          </a:ln>
                          <a:solidFill>
                            <a:srgbClr val="FFFF00"/>
                          </a:solidFill>
                          <a:effectLst/>
                          <a:latin typeface="Coptic1" pitchFamily="2" charset="0"/>
                          <a:ea typeface="+mn-ea"/>
                          <a:cs typeface="Arial" panose="020B0604020202020204" pitchFamily="34" charset="0"/>
                        </a:rPr>
                        <a:t> </a:t>
                      </a:r>
                      <a:r>
                        <a:rPr lang="en-US" sz="3600" b="0" i="0" kern="1200" baseline="0" dirty="0" err="1">
                          <a:ln>
                            <a:noFill/>
                          </a:ln>
                          <a:solidFill>
                            <a:srgbClr val="FFFF00"/>
                          </a:solidFill>
                          <a:effectLst/>
                          <a:latin typeface="Coptic1" pitchFamily="2" charset="0"/>
                          <a:ea typeface="+mn-ea"/>
                          <a:cs typeface="Arial" panose="020B0604020202020204" pitchFamily="34" charset="0"/>
                        </a:rPr>
                        <a:t>n~Abraam</a:t>
                      </a:r>
                      <a:r>
                        <a:rPr lang="en-US" sz="3600" b="0" i="0" kern="1200" baseline="0" dirty="0">
                          <a:ln>
                            <a:noFill/>
                          </a:ln>
                          <a:solidFill>
                            <a:srgbClr val="FFFF00"/>
                          </a:solidFill>
                          <a:effectLst/>
                          <a:latin typeface="Coptic1" pitchFamily="2" charset="0"/>
                          <a:ea typeface="+mn-ea"/>
                          <a:cs typeface="Arial" panose="020B0604020202020204" pitchFamily="34" charset="0"/>
                        </a:rPr>
                        <a:t>:</a:t>
                      </a:r>
                    </a:p>
                    <a:p>
                      <a:pPr marL="0" marR="0" indent="0" algn="ctr" rtl="0" eaLnBrk="1" fontAlgn="base" latinLnBrk="0" hangingPunct="1">
                        <a:spcBef>
                          <a:spcPts val="0"/>
                        </a:spcBef>
                        <a:spcAft>
                          <a:spcPts val="0"/>
                        </a:spcAft>
                      </a:pPr>
                      <a:r>
                        <a:rPr lang="en-US" sz="3600" b="0" i="0" kern="1200" baseline="0" dirty="0">
                          <a:ln>
                            <a:noFill/>
                          </a:ln>
                          <a:solidFill>
                            <a:srgbClr val="FFFF00"/>
                          </a:solidFill>
                          <a:effectLst/>
                          <a:latin typeface="Coptic1" pitchFamily="2" charset="0"/>
                          <a:ea typeface="+mn-ea"/>
                          <a:cs typeface="Arial" panose="020B0604020202020204" pitchFamily="34" charset="0"/>
                        </a:rPr>
                        <a:t>y/</a:t>
                      </a:r>
                      <a:r>
                        <a:rPr lang="en-US" sz="3600" b="0" i="0" kern="1200" baseline="0" dirty="0" err="1">
                          <a:ln>
                            <a:noFill/>
                          </a:ln>
                          <a:solidFill>
                            <a:srgbClr val="FFFF00"/>
                          </a:solidFill>
                          <a:effectLst/>
                          <a:latin typeface="Coptic1" pitchFamily="2" charset="0"/>
                          <a:ea typeface="+mn-ea"/>
                          <a:cs typeface="Arial" panose="020B0604020202020204" pitchFamily="34" charset="0"/>
                        </a:rPr>
                        <a:t>e~tacnohem</a:t>
                      </a:r>
                      <a:r>
                        <a:rPr lang="en-US" sz="3600" b="0" i="0" kern="1200" baseline="0" dirty="0">
                          <a:ln>
                            <a:noFill/>
                          </a:ln>
                          <a:solidFill>
                            <a:srgbClr val="FFFF00"/>
                          </a:solidFill>
                          <a:effectLst/>
                          <a:latin typeface="Coptic1" pitchFamily="2" charset="0"/>
                          <a:ea typeface="+mn-ea"/>
                          <a:cs typeface="Arial" panose="020B0604020202020204" pitchFamily="34" charset="0"/>
                        </a:rPr>
                        <a:t> </a:t>
                      </a:r>
                      <a:r>
                        <a:rPr lang="en-US" sz="3600" b="0" i="0" kern="1200" baseline="0" dirty="0" err="1">
                          <a:ln>
                            <a:noFill/>
                          </a:ln>
                          <a:solidFill>
                            <a:srgbClr val="FFFF00"/>
                          </a:solidFill>
                          <a:effectLst/>
                          <a:latin typeface="Coptic1" pitchFamily="2" charset="0"/>
                          <a:ea typeface="+mn-ea"/>
                          <a:cs typeface="Arial" panose="020B0604020202020204" pitchFamily="34" charset="0"/>
                        </a:rPr>
                        <a:t>n~A~dam</a:t>
                      </a:r>
                      <a:r>
                        <a:rPr lang="en-US" sz="3600" b="0" i="0" kern="1200" baseline="0" dirty="0">
                          <a:ln>
                            <a:noFill/>
                          </a:ln>
                          <a:solidFill>
                            <a:srgbClr val="FFFF00"/>
                          </a:solidFill>
                          <a:effectLst/>
                          <a:latin typeface="Coptic1" pitchFamily="2" charset="0"/>
                          <a:ea typeface="+mn-ea"/>
                          <a:cs typeface="Arial" panose="020B0604020202020204" pitchFamily="34" charset="0"/>
                        </a:rPr>
                        <a:t>:</a:t>
                      </a:r>
                    </a:p>
                    <a:p>
                      <a:pPr marL="0" marR="0" indent="0" algn="ctr" rtl="0" eaLnBrk="1" fontAlgn="base" latinLnBrk="0" hangingPunct="1">
                        <a:spcBef>
                          <a:spcPts val="0"/>
                        </a:spcBef>
                        <a:spcAft>
                          <a:spcPts val="0"/>
                        </a:spcAft>
                      </a:pPr>
                      <a:r>
                        <a:rPr lang="en-US" sz="3600" b="0" i="0" kern="1200" baseline="0" dirty="0" err="1">
                          <a:ln>
                            <a:noFill/>
                          </a:ln>
                          <a:solidFill>
                            <a:srgbClr val="FFFF00"/>
                          </a:solidFill>
                          <a:effectLst/>
                          <a:latin typeface="Coptic1" pitchFamily="2" charset="0"/>
                          <a:ea typeface="+mn-ea"/>
                          <a:cs typeface="Arial" panose="020B0604020202020204" pitchFamily="34" charset="0"/>
                        </a:rPr>
                        <a:t>e~bolha</a:t>
                      </a:r>
                      <a:r>
                        <a:rPr lang="en-US" sz="3600" b="0" i="0" kern="1200" baseline="0" dirty="0">
                          <a:ln>
                            <a:noFill/>
                          </a:ln>
                          <a:solidFill>
                            <a:srgbClr val="FFFF00"/>
                          </a:solidFill>
                          <a:effectLst/>
                          <a:latin typeface="Coptic1" pitchFamily="2" charset="0"/>
                          <a:ea typeface="+mn-ea"/>
                          <a:cs typeface="Arial" panose="020B0604020202020204" pitchFamily="34" charset="0"/>
                        </a:rPr>
                        <a:t> </a:t>
                      </a:r>
                      <a:r>
                        <a:rPr lang="en-US" sz="3600" b="0" i="0" kern="1200" baseline="0" dirty="0" err="1">
                          <a:ln>
                            <a:noFill/>
                          </a:ln>
                          <a:solidFill>
                            <a:srgbClr val="FFFF00"/>
                          </a:solidFill>
                          <a:effectLst/>
                          <a:latin typeface="Coptic1" pitchFamily="2" charset="0"/>
                          <a:ea typeface="+mn-ea"/>
                          <a:cs typeface="Arial" panose="020B0604020202020204" pitchFamily="34" charset="0"/>
                        </a:rPr>
                        <a:t>p~cahoui</a:t>
                      </a:r>
                      <a:r>
                        <a:rPr lang="en-US" sz="3600" b="0" i="0" kern="1200" baseline="0" dirty="0">
                          <a:ln>
                            <a:noFill/>
                          </a:ln>
                          <a:solidFill>
                            <a:srgbClr val="FFFF00"/>
                          </a:solidFill>
                          <a:effectLst/>
                          <a:latin typeface="Coptic1" pitchFamily="2" charset="0"/>
                          <a:ea typeface="+mn-ea"/>
                          <a:cs typeface="Arial" panose="020B0604020202020204" pitchFamily="34" charset="0"/>
                        </a:rPr>
                        <a:t> </a:t>
                      </a:r>
                      <a:r>
                        <a:rPr lang="en-US" sz="3600" b="0" i="0" kern="1200" baseline="0" dirty="0" err="1">
                          <a:ln>
                            <a:noFill/>
                          </a:ln>
                          <a:solidFill>
                            <a:srgbClr val="FFFF00"/>
                          </a:solidFill>
                          <a:effectLst/>
                          <a:latin typeface="Coptic1" pitchFamily="2" charset="0"/>
                          <a:ea typeface="+mn-ea"/>
                          <a:cs typeface="Arial" panose="020B0604020202020204" pitchFamily="34" charset="0"/>
                        </a:rPr>
                        <a:t>n~te</a:t>
                      </a:r>
                      <a:r>
                        <a:rPr lang="en-US" sz="3600" b="0" i="0" kern="1200" baseline="0" dirty="0">
                          <a:ln>
                            <a:noFill/>
                          </a:ln>
                          <a:solidFill>
                            <a:srgbClr val="FFFF00"/>
                          </a:solidFill>
                          <a:effectLst/>
                          <a:latin typeface="Coptic1" pitchFamily="2" charset="0"/>
                          <a:ea typeface="+mn-ea"/>
                          <a:cs typeface="Arial" panose="020B0604020202020204" pitchFamily="34" charset="0"/>
                        </a:rPr>
                        <a:t> </a:t>
                      </a:r>
                      <a:r>
                        <a:rPr lang="en-US" sz="3600" b="0" i="0" kern="1200" baseline="0" dirty="0" err="1">
                          <a:ln>
                            <a:noFill/>
                          </a:ln>
                          <a:solidFill>
                            <a:srgbClr val="FFFF00"/>
                          </a:solidFill>
                          <a:effectLst/>
                          <a:latin typeface="Coptic1" pitchFamily="2" charset="0"/>
                          <a:ea typeface="+mn-ea"/>
                          <a:cs typeface="Arial" panose="020B0604020202020204" pitchFamily="34" charset="0"/>
                        </a:rPr>
                        <a:t>v~nobi</a:t>
                      </a:r>
                      <a:r>
                        <a:rPr lang="en-US" sz="3600" b="0" i="0" kern="1200" baseline="0" dirty="0">
                          <a:ln>
                            <a:noFill/>
                          </a:ln>
                          <a:solidFill>
                            <a:srgbClr val="FFFF00"/>
                          </a:solidFill>
                          <a:effectLst/>
                          <a:latin typeface="Coptic1" pitchFamily="2" charset="0"/>
                          <a:ea typeface="+mn-ea"/>
                          <a:cs typeface="Arial" panose="020B0604020202020204" pitchFamily="34" charset="0"/>
                        </a:rPr>
                        <a:t>.</a:t>
                      </a:r>
                      <a:endParaRPr lang="fr-FR" sz="3600" dirty="0">
                        <a:effectLst/>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41CA8014-272F-4DE1-BF01-0D9D86D1BC65}"/>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Tree>
    <p:extLst>
      <p:ext uri="{BB962C8B-B14F-4D97-AF65-F5344CB8AC3E}">
        <p14:creationId xmlns:p14="http://schemas.microsoft.com/office/powerpoint/2010/main" val="1525245141"/>
      </p:ext>
    </p:extLst>
  </p:cSld>
  <p:clrMapOvr>
    <a:masterClrMapping/>
  </p:clrMapOvr>
  <p:transition/>
</p:sld>
</file>

<file path=ppt/slides/slide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26">
            <a:extLst>
              <a:ext uri="{FF2B5EF4-FFF2-40B4-BE49-F238E27FC236}">
                <a16:creationId xmlns:a16="http://schemas.microsoft.com/office/drawing/2014/main" id="{D175E9F8-ED4B-4BDE-90AC-E8DD408F6762}"/>
              </a:ext>
            </a:extLst>
          </p:cNvPr>
          <p:cNvGraphicFramePr>
            <a:graphicFrameLocks noGrp="1"/>
          </p:cNvGraphicFramePr>
          <p:nvPr>
            <p:extLst>
              <p:ext uri="{D42A27DB-BD31-4B8C-83A1-F6EECF244321}">
                <p14:modId xmlns:p14="http://schemas.microsoft.com/office/powerpoint/2010/main" val="2880204706"/>
              </p:ext>
            </p:extLst>
          </p:nvPr>
        </p:nvGraphicFramePr>
        <p:xfrm>
          <a:off x="0" y="241300"/>
          <a:ext cx="9144000" cy="4031899"/>
        </p:xfrm>
        <a:graphic>
          <a:graphicData uri="http://schemas.openxmlformats.org/drawingml/2006/table">
            <a:tbl>
              <a:tblPr/>
              <a:tblGrid>
                <a:gridCol w="5369668">
                  <a:extLst>
                    <a:ext uri="{9D8B030D-6E8A-4147-A177-3AD203B41FA5}">
                      <a16:colId xmlns:a16="http://schemas.microsoft.com/office/drawing/2014/main" val="20000"/>
                    </a:ext>
                  </a:extLst>
                </a:gridCol>
                <a:gridCol w="3774332">
                  <a:extLst>
                    <a:ext uri="{9D8B030D-6E8A-4147-A177-3AD203B41FA5}">
                      <a16:colId xmlns:a16="http://schemas.microsoft.com/office/drawing/2014/main" val="20001"/>
                    </a:ext>
                  </a:extLst>
                </a:gridCol>
              </a:tblGrid>
              <a:tr h="1698948">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Vierge salut à toi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Toi la Reine véritable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ô fierté des hommes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enfantas Emmanuel</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لكِ أيتها العذراء، الملكة الحقيقية الحقانية، السلام لفخر جنسنا، ولدتِ لنا </a:t>
                      </a:r>
                      <a:r>
                        <a:rPr kumimoji="0" lang="ar-EG" sz="2800" b="0" i="0" u="none" strike="noStrike" cap="none" normalizeH="0" baseline="0" dirty="0" err="1">
                          <a:ln>
                            <a:noFill/>
                          </a:ln>
                          <a:solidFill>
                            <a:schemeClr val="tx1"/>
                          </a:solidFill>
                          <a:effectLst/>
                          <a:latin typeface="Arial" charset="0"/>
                          <a:cs typeface="Arial" charset="0"/>
                        </a:rPr>
                        <a:t>عمانوئيل</a:t>
                      </a:r>
                      <a:r>
                        <a:rPr kumimoji="0" lang="ar-EG" sz="2800" b="0" i="0" u="none" strike="noStrike" cap="none" normalizeH="0" baseline="0" dirty="0">
                          <a:ln>
                            <a:noFill/>
                          </a:ln>
                          <a:solidFill>
                            <a:schemeClr val="tx1"/>
                          </a:solidFill>
                          <a:effectLst/>
                          <a:latin typeface="Arial" charset="0"/>
                          <a:cs typeface="Arial" charset="0"/>
                        </a:rPr>
                        <a:t>.</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32951">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ne w~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ourw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n~a~l</a:t>
                      </a:r>
                      <a:r>
                        <a:rPr kumimoji="0" lang="en-US" sz="3600" b="0" i="0" u="none" strike="noStrike" cap="none" normalizeH="0" baseline="0" dirty="0">
                          <a:ln>
                            <a:noFill/>
                          </a:ln>
                          <a:solidFill>
                            <a:srgbClr val="FFFF00"/>
                          </a:solidFill>
                          <a:effectLst/>
                          <a:latin typeface="Coptic1" pitchFamily="2" charset="0"/>
                          <a:cs typeface="Arial" charset="0"/>
                        </a:rPr>
                        <a:t>/yin/: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pengenoc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a~rej~vo</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n~Emmanou</a:t>
                      </a:r>
                      <a:r>
                        <a:rPr kumimoji="0" lang="en-US" sz="3600" b="0" i="0" u="none" strike="noStrike" cap="none" normalizeH="0" baseline="0" dirty="0">
                          <a:ln>
                            <a:noFill/>
                          </a:ln>
                          <a:solidFill>
                            <a:srgbClr val="FFFF00"/>
                          </a:solidFill>
                          <a:effectLst/>
                          <a:latin typeface="Coptic1" pitchFamily="2" charset="0"/>
                          <a:cs typeface="Arial" charset="0"/>
                        </a:rPr>
                        <a:t>/l.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pic>
        <p:nvPicPr>
          <p:cNvPr id="8" name="Image 7" descr="Une image contenant photo, femme, debout, chemise&#10;&#10;Description générée automatiquement">
            <a:extLst>
              <a:ext uri="{FF2B5EF4-FFF2-40B4-BE49-F238E27FC236}">
                <a16:creationId xmlns:a16="http://schemas.microsoft.com/office/drawing/2014/main" id="{BE3D1EC8-8C4E-40C0-8299-804ECB065686}"/>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01175" y="1934046"/>
            <a:ext cx="1342825" cy="3209454"/>
          </a:xfrm>
          <a:prstGeom prst="rect">
            <a:avLst/>
          </a:prstGeom>
        </p:spPr>
      </p:pic>
    </p:spTree>
    <p:extLst>
      <p:ext uri="{BB962C8B-B14F-4D97-AF65-F5344CB8AC3E}">
        <p14:creationId xmlns:p14="http://schemas.microsoft.com/office/powerpoint/2010/main" val="2496020420"/>
      </p:ext>
    </p:extLst>
  </p:cSld>
  <p:clrMapOvr>
    <a:masterClrMapping/>
  </p:clrMapOvr>
  <p:transition/>
</p:sld>
</file>

<file path=ppt/slides/slide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24509" name="Group 29"/>
          <p:cNvGraphicFramePr>
            <a:graphicFrameLocks noGrp="1"/>
          </p:cNvGraphicFramePr>
          <p:nvPr>
            <p:extLst>
              <p:ext uri="{D42A27DB-BD31-4B8C-83A1-F6EECF244321}">
                <p14:modId xmlns:p14="http://schemas.microsoft.com/office/powerpoint/2010/main" val="1145595125"/>
              </p:ext>
            </p:extLst>
          </p:nvPr>
        </p:nvGraphicFramePr>
        <p:xfrm>
          <a:off x="0" y="152400"/>
          <a:ext cx="9144000" cy="4103370"/>
        </p:xfrm>
        <a:graphic>
          <a:graphicData uri="http://schemas.openxmlformats.org/drawingml/2006/table">
            <a:tbl>
              <a:tblPr/>
              <a:tblGrid>
                <a:gridCol w="5581650">
                  <a:extLst>
                    <a:ext uri="{9D8B030D-6E8A-4147-A177-3AD203B41FA5}">
                      <a16:colId xmlns:a16="http://schemas.microsoft.com/office/drawing/2014/main" val="20000"/>
                    </a:ext>
                  </a:extLst>
                </a:gridCol>
                <a:gridCol w="3562350">
                  <a:extLst>
                    <a:ext uri="{9D8B030D-6E8A-4147-A177-3AD203B41FA5}">
                      <a16:colId xmlns:a16="http://schemas.microsoft.com/office/drawing/2014/main" val="20001"/>
                    </a:ext>
                  </a:extLst>
                </a:gridCol>
              </a:tblGrid>
              <a:tr h="1741547">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Souviens-toi, nous t’implorons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Toi l’intercesseur fidèle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Face au Seigneur Jésus-Christ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Pour qu’Il nous pardonne nos péchés</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نسألك أذكرينا</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ايتها الشفيعة المؤتمنة ، امام ربنا يسوع المسيح، ليغفر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823">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Ten]ho </a:t>
                      </a:r>
                      <a:r>
                        <a:rPr kumimoji="0" lang="en-US" sz="3600" b="0" i="0" u="none" strike="noStrike" cap="none" normalizeH="0" baseline="0" dirty="0" err="1">
                          <a:ln>
                            <a:noFill/>
                          </a:ln>
                          <a:solidFill>
                            <a:srgbClr val="FFFF00"/>
                          </a:solidFill>
                          <a:effectLst/>
                          <a:latin typeface="Coptic1" pitchFamily="2" charset="0"/>
                          <a:cs typeface="Arial" charset="0"/>
                        </a:rPr>
                        <a:t>a~ripenmeui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p~roctat</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e~tenhot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nahren</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7">
            <a:hlinkClick r:id="rId3" action="ppaction://hlinksldjump" highlightClick="1"/>
          </p:cNvPr>
          <p:cNvSpPr/>
          <p:nvPr/>
        </p:nvSpPr>
        <p:spPr bwMode="auto">
          <a:xfrm>
            <a:off x="18605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EA07765B-DA7C-4B03-9869-214011B21831}"/>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
        <p:nvSpPr>
          <p:cNvPr id="6" name="AutoShape 36">
            <a:hlinkClick r:id="rId5" action="ppaction://hlinksldjump" highlightClick="1"/>
            <a:extLst>
              <a:ext uri="{FF2B5EF4-FFF2-40B4-BE49-F238E27FC236}">
                <a16:creationId xmlns:a16="http://schemas.microsoft.com/office/drawing/2014/main" id="{5B9A66E1-5DD7-4C14-ABE4-0D2EAE73E612}"/>
              </a:ext>
            </a:extLst>
          </p:cNvPr>
          <p:cNvSpPr>
            <a:spLocks noChangeArrowheads="1"/>
          </p:cNvSpPr>
          <p:nvPr/>
        </p:nvSpPr>
        <p:spPr bwMode="auto">
          <a:xfrm>
            <a:off x="3466990"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4ème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endParaRPr lang="ar-EG" dirty="0"/>
          </a:p>
        </p:txBody>
      </p:sp>
      <p:sp>
        <p:nvSpPr>
          <p:cNvPr id="11" name="AutoShape 36">
            <a:hlinkClick r:id="rId6" action="ppaction://hlinksldjump" highlightClick="1"/>
            <a:extLst>
              <a:ext uri="{FF2B5EF4-FFF2-40B4-BE49-F238E27FC236}">
                <a16:creationId xmlns:a16="http://schemas.microsoft.com/office/drawing/2014/main" id="{A9CF83AB-2B95-4E71-9503-90112987121E}"/>
              </a:ext>
            </a:extLst>
          </p:cNvPr>
          <p:cNvSpPr>
            <a:spLocks noChangeArrowheads="1"/>
          </p:cNvSpPr>
          <p:nvPr/>
        </p:nvSpPr>
        <p:spPr bwMode="auto">
          <a:xfrm>
            <a:off x="6365267" y="4805464"/>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233402723"/>
      </p:ext>
    </p:extLst>
  </p:cSld>
  <p:clrMapOvr>
    <a:masterClrMapping/>
  </p:clrMapOvr>
  <p:transition/>
</p:sld>
</file>

<file path=ppt/slides/slide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5562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15655270"/>
      </p:ext>
    </p:extLst>
  </p:cSld>
  <p:clrMapOvr>
    <a:masterClrMapping/>
  </p:clrMapOvr>
  <p:transition/>
</p:sld>
</file>

<file path=ppt/slides/slide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61776912"/>
              </p:ext>
            </p:extLst>
          </p:nvPr>
        </p:nvGraphicFramePr>
        <p:xfrm>
          <a:off x="0" y="755650"/>
          <a:ext cx="9144000" cy="4272707"/>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1654887">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Quand arriva le sixième mois L’ange Gabriel fut envoyé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C’est dit dans le saint Evangile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Et à Marie, porta l’annonce</a:t>
                      </a:r>
                      <a:endParaRPr lang="en-US" sz="24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algn="ctr" rtl="1"/>
                      <a:r>
                        <a:rPr kumimoji="0" lang="ar-SA" sz="2800" b="0" i="0" u="none" strike="noStrike" cap="none" normalizeH="0" baseline="0" dirty="0">
                          <a:ln>
                            <a:noFill/>
                          </a:ln>
                          <a:solidFill>
                            <a:schemeClr val="tx1"/>
                          </a:solidFill>
                          <a:effectLst/>
                          <a:latin typeface="Arial" charset="0"/>
                          <a:cs typeface="Arial" charset="0"/>
                        </a:rPr>
                        <a:t>في الشهر السادس،</a:t>
                      </a:r>
                    </a:p>
                    <a:p>
                      <a:pPr algn="ctr" rtl="1"/>
                      <a:r>
                        <a:rPr kumimoji="0" lang="ar-SA" sz="2800" b="0" i="0" u="none" strike="noStrike" cap="none" normalizeH="0" baseline="0" dirty="0">
                          <a:ln>
                            <a:noFill/>
                          </a:ln>
                          <a:solidFill>
                            <a:schemeClr val="tx1"/>
                          </a:solidFill>
                          <a:effectLst/>
                          <a:latin typeface="Arial" charset="0"/>
                          <a:cs typeface="Arial" charset="0"/>
                        </a:rPr>
                        <a:t>أرسل جبرائيل، كما في</a:t>
                      </a:r>
                    </a:p>
                    <a:p>
                      <a:pPr algn="ctr" rtl="1"/>
                      <a:r>
                        <a:rPr kumimoji="0" lang="ar-SA" sz="2800" b="0" i="0" u="none" strike="noStrike" cap="none" normalizeH="0" baseline="0" dirty="0">
                          <a:ln>
                            <a:noFill/>
                          </a:ln>
                          <a:solidFill>
                            <a:schemeClr val="tx1"/>
                          </a:solidFill>
                          <a:effectLst/>
                          <a:latin typeface="Arial" charset="0"/>
                          <a:cs typeface="Arial" charset="0"/>
                        </a:rPr>
                        <a:t>الإنجيل المقدس، وبشر</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مريم</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782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Avva_Marcos" panose="04020500000000000000" pitchFamily="82" charset="0"/>
                          <a:ea typeface="+mn-ea"/>
                          <a:cs typeface="Arial" charset="0"/>
                        </a:rPr>
                        <a:t>Q</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pia~bot</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m~mah</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coou</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auouwrp</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n~Gabri</a:t>
                      </a:r>
                      <a:r>
                        <a:rPr kumimoji="0" lang="en-US" sz="4000" b="0" i="0" u="none" strike="noStrike" kern="1200" cap="none" normalizeH="0" baseline="0" dirty="0">
                          <a:ln>
                            <a:noFill/>
                          </a:ln>
                          <a:solidFill>
                            <a:srgbClr val="FFFF00"/>
                          </a:solidFill>
                          <a:effectLst/>
                          <a:latin typeface="Coptic1" pitchFamily="2" charset="0"/>
                          <a:ea typeface="+mn-ea"/>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pie~ua~ggelion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e#y#u</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afhisennoufi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m~Maria</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78602" name="Group 42"/>
          <p:cNvGraphicFramePr>
            <a:graphicFrameLocks noGrp="1"/>
          </p:cNvGraphicFramePr>
          <p:nvPr>
            <p:extLst>
              <p:ext uri="{D42A27DB-BD31-4B8C-83A1-F6EECF244321}">
                <p14:modId xmlns:p14="http://schemas.microsoft.com/office/powerpoint/2010/main" val="1393231279"/>
              </p:ext>
            </p:extLst>
          </p:nvPr>
        </p:nvGraphicFramePr>
        <p:xfrm>
          <a:off x="1181100" y="25400"/>
          <a:ext cx="6781800" cy="672084"/>
        </p:xfrm>
        <a:graphic>
          <a:graphicData uri="http://schemas.openxmlformats.org/drawingml/2006/table">
            <a:tbl>
              <a:tblPr/>
              <a:tblGrid>
                <a:gridCol w="6781800">
                  <a:extLst>
                    <a:ext uri="{9D8B030D-6E8A-4147-A177-3AD203B41FA5}">
                      <a16:colId xmlns:a16="http://schemas.microsoft.com/office/drawing/2014/main" val="20000"/>
                    </a:ext>
                  </a:extLst>
                </a:gridCol>
              </a:tblGrid>
              <a:tr h="54528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4</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a:t>
                      </a:r>
                      <a:r>
                        <a:rPr kumimoji="0" lang="en-US" sz="1800" b="0" i="0" u="none" strike="noStrike" cap="none" normalizeH="0" baseline="0" dirty="0" err="1">
                          <a:ln>
                            <a:noFill/>
                          </a:ln>
                          <a:solidFill>
                            <a:schemeClr val="tx1"/>
                          </a:solidFill>
                          <a:effectLst/>
                          <a:latin typeface="Arial" charset="0"/>
                          <a:cs typeface="Arial" charset="0"/>
                        </a:rPr>
                        <a:t>Kiahk</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lang="ar-EG" dirty="0" err="1"/>
                        <a:t>الذكصولوجية</a:t>
                      </a:r>
                      <a:r>
                        <a:rPr lang="ar-EG" dirty="0"/>
                        <a:t> </a:t>
                      </a:r>
                      <a:r>
                        <a:rPr kumimoji="0" lang="en-US" sz="1800" b="0" i="0" u="none" strike="noStrike" cap="none" normalizeH="0" baseline="0" dirty="0">
                          <a:ln>
                            <a:noFill/>
                          </a:ln>
                          <a:solidFill>
                            <a:schemeClr val="tx1"/>
                          </a:solidFill>
                          <a:effectLst/>
                          <a:latin typeface="Arial" charset="0"/>
                          <a:cs typeface="Arial" charset="0"/>
                        </a:rPr>
                        <a:t>- </a:t>
                      </a:r>
                      <a:r>
                        <a:rPr lang="ar-EG" sz="1800" dirty="0">
                          <a:solidFill>
                            <a:srgbClr val="FFFFFF"/>
                          </a:solidFill>
                          <a:latin typeface="Arial" charset="0"/>
                          <a:cs typeface="Arial" charset="0"/>
                        </a:rPr>
                        <a:t>كيهك</a:t>
                      </a:r>
                      <a:endParaRPr lang="fr-FR" sz="1800" dirty="0">
                        <a:solidFill>
                          <a:srgbClr val="FFFFFF"/>
                        </a:solidFill>
                        <a:latin typeface="Arial" charset="0"/>
                        <a:cs typeface="Arial" charset="0"/>
                      </a:endParaRPr>
                    </a:p>
                  </a:txBody>
                  <a:tcPr marT="34290" marB="34290"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EB8C4A2B-5896-4D60-833C-2B0AACFE6524}"/>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5">
            <a:extLst>
              <a:ext uri="{28A0092B-C50C-407E-A947-70E740481C1C}">
                <a14:useLocalDpi xmlns:a14="http://schemas.microsoft.com/office/drawing/2010/main" val="0"/>
              </a:ext>
            </a:extLst>
          </a:blip>
          <a:srcRect l="21071" t="4039" r="21504" b="4518"/>
          <a:stretch/>
        </p:blipFill>
        <p:spPr>
          <a:xfrm>
            <a:off x="8109877" y="2671864"/>
            <a:ext cx="1034124" cy="2471636"/>
          </a:xfrm>
          <a:prstGeom prst="rect">
            <a:avLst/>
          </a:prstGeom>
        </p:spPr>
      </p:pic>
    </p:spTree>
    <p:extLst>
      <p:ext uri="{BB962C8B-B14F-4D97-AF65-F5344CB8AC3E}">
        <p14:creationId xmlns:p14="http://schemas.microsoft.com/office/powerpoint/2010/main" val="480274586"/>
      </p:ext>
    </p:extLst>
  </p:cSld>
  <p:clrMapOvr>
    <a:masterClrMapping/>
  </p:clrMapOvr>
  <p:transition/>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2840" name="Group 56"/>
          <p:cNvGraphicFramePr>
            <a:graphicFrameLocks noGrp="1"/>
          </p:cNvGraphicFramePr>
          <p:nvPr>
            <p:extLst>
              <p:ext uri="{D42A27DB-BD31-4B8C-83A1-F6EECF244321}">
                <p14:modId xmlns:p14="http://schemas.microsoft.com/office/powerpoint/2010/main" val="3982075870"/>
              </p:ext>
            </p:extLst>
          </p:nvPr>
        </p:nvGraphicFramePr>
        <p:xfrm>
          <a:off x="0" y="650752"/>
          <a:ext cx="9144000" cy="4087368"/>
        </p:xfrm>
        <a:graphic>
          <a:graphicData uri="http://schemas.openxmlformats.org/drawingml/2006/table">
            <a:tbl>
              <a:tblPr/>
              <a:tblGrid>
                <a:gridCol w="4899798">
                  <a:extLst>
                    <a:ext uri="{9D8B030D-6E8A-4147-A177-3AD203B41FA5}">
                      <a16:colId xmlns:a16="http://schemas.microsoft.com/office/drawing/2014/main" val="20000"/>
                    </a:ext>
                  </a:extLst>
                </a:gridCol>
                <a:gridCol w="4244202">
                  <a:extLst>
                    <a:ext uri="{9D8B030D-6E8A-4147-A177-3AD203B41FA5}">
                      <a16:colId xmlns:a16="http://schemas.microsoft.com/office/drawing/2014/main" val="20001"/>
                    </a:ext>
                  </a:extLst>
                </a:gridCol>
              </a:tblGrid>
              <a:tr h="1123950">
                <a:tc>
                  <a:txBody>
                    <a:bodyPr/>
                    <a:lstStyle/>
                    <a:p>
                      <a:pPr algn="ctr"/>
                      <a:r>
                        <a:rPr lang="fr-FR" sz="2400" b="0" i="0" u="none" strike="noStrike" kern="1200" baseline="0" dirty="0">
                          <a:solidFill>
                            <a:schemeClr val="tx1"/>
                          </a:solidFill>
                          <a:latin typeface="+mn-lt"/>
                          <a:ea typeface="+mn-ea"/>
                          <a:cs typeface="+mn-cs"/>
                        </a:rPr>
                        <a:t>Notre Seigneur Jésus-Christ </a:t>
                      </a:r>
                    </a:p>
                    <a:p>
                      <a:pPr algn="ctr"/>
                      <a:r>
                        <a:rPr lang="fr-FR" sz="2400" b="0" i="0" u="none" strike="noStrike" kern="1200" baseline="0" dirty="0">
                          <a:solidFill>
                            <a:schemeClr val="tx1"/>
                          </a:solidFill>
                          <a:latin typeface="+mn-lt"/>
                          <a:ea typeface="+mn-ea"/>
                          <a:cs typeface="+mn-cs"/>
                        </a:rPr>
                        <a:t>Avait choisi Ses apôtres </a:t>
                      </a:r>
                    </a:p>
                    <a:p>
                      <a:pPr algn="ctr"/>
                      <a:r>
                        <a:rPr lang="fr-FR" sz="2400" b="0" i="0" u="none" strike="noStrike" kern="1200" baseline="0" dirty="0">
                          <a:solidFill>
                            <a:schemeClr val="tx1"/>
                          </a:solidFill>
                          <a:latin typeface="+mn-lt"/>
                          <a:ea typeface="+mn-ea"/>
                          <a:cs typeface="+mn-cs"/>
                        </a:rPr>
                        <a:t>Les voici : Pierre et André </a:t>
                      </a:r>
                    </a:p>
                    <a:p>
                      <a:pPr algn="ctr"/>
                      <a:r>
                        <a:rPr lang="fr-FR" sz="2400" b="0" i="0" u="none" strike="noStrike" kern="1200" baseline="0" dirty="0">
                          <a:solidFill>
                            <a:schemeClr val="tx1"/>
                          </a:solidFill>
                          <a:latin typeface="+mn-lt"/>
                          <a:ea typeface="+mn-ea"/>
                          <a:cs typeface="+mn-cs"/>
                        </a:rPr>
                        <a:t>Aussi Jean, ainsi que Jacques.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الرب يسوع المسيح</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اختار رسله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وهم بطرس وأندراوس</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ويوحنا ويعقوب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80260">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Kurioc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n~nefa~poctoloc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Petroc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Andreac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Iakwboc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22818" name="Group 34"/>
          <p:cNvGraphicFramePr>
            <a:graphicFrameLocks noGrp="1"/>
          </p:cNvGraphicFramePr>
          <p:nvPr>
            <p:extLst>
              <p:ext uri="{D42A27DB-BD31-4B8C-83A1-F6EECF244321}">
                <p14:modId xmlns:p14="http://schemas.microsoft.com/office/powerpoint/2010/main" val="2094523445"/>
              </p:ext>
            </p:extLst>
          </p:nvPr>
        </p:nvGraphicFramePr>
        <p:xfrm>
          <a:off x="1485900" y="106040"/>
          <a:ext cx="6172200" cy="401452"/>
        </p:xfrm>
        <a:graphic>
          <a:graphicData uri="http://schemas.openxmlformats.org/drawingml/2006/table">
            <a:tbl>
              <a:tblPr/>
              <a:tblGrid>
                <a:gridCol w="6172200">
                  <a:extLst>
                    <a:ext uri="{9D8B030D-6E8A-4147-A177-3AD203B41FA5}">
                      <a16:colId xmlns:a16="http://schemas.microsoft.com/office/drawing/2014/main" val="20000"/>
                    </a:ext>
                  </a:extLst>
                </a:gridCol>
              </a:tblGrid>
              <a:tr h="401452">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les </a:t>
                      </a:r>
                      <a:r>
                        <a:rPr kumimoji="0" lang="en-US" sz="1800" b="0" i="0" u="none" strike="noStrike" cap="none" normalizeH="0" baseline="0" dirty="0" err="1">
                          <a:ln>
                            <a:noFill/>
                          </a:ln>
                          <a:solidFill>
                            <a:schemeClr val="tx1"/>
                          </a:solidFill>
                          <a:effectLst/>
                          <a:latin typeface="Arial" charset="0"/>
                          <a:cs typeface="Arial" charset="0"/>
                        </a:rPr>
                        <a:t>Apôtres</a:t>
                      </a:r>
                      <a:r>
                        <a:rPr kumimoji="0" lang="en-US" sz="1800" b="0" i="0" u="none" strike="noStrike" cap="none" normalizeH="0" baseline="0" dirty="0">
                          <a:ln>
                            <a:noFill/>
                          </a:ln>
                          <a:solidFill>
                            <a:schemeClr val="tx1"/>
                          </a:solidFill>
                          <a:effectLst/>
                          <a:latin typeface="Arial" charset="0"/>
                          <a:cs typeface="Arial" charset="0"/>
                        </a:rPr>
                        <a:t> - </a:t>
                      </a: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للرسل</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8">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a:extLst>
              <a:ext uri="{FF2B5EF4-FFF2-40B4-BE49-F238E27FC236}">
                <a16:creationId xmlns:a16="http://schemas.microsoft.com/office/drawing/2014/main" id="{D2564658-EDAB-4636-A11A-6362876E15D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13286" y="3120470"/>
            <a:ext cx="1630714" cy="2023030"/>
          </a:xfrm>
          <a:prstGeom prst="rect">
            <a:avLst/>
          </a:prstGeom>
        </p:spPr>
      </p:pic>
      <p:sp>
        <p:nvSpPr>
          <p:cNvPr id="6" name="Action Button: Custom 4">
            <a:hlinkClick r:id="rId5" action="ppaction://hlinksldjump" highlightClick="1"/>
            <a:extLst>
              <a:ext uri="{FF2B5EF4-FFF2-40B4-BE49-F238E27FC236}">
                <a16:creationId xmlns:a16="http://schemas.microsoft.com/office/drawing/2014/main" id="{4CA476C1-599F-4DCA-B370-73319E370929}"/>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00209015"/>
      </p:ext>
    </p:extLst>
  </p:cSld>
  <p:clrMapOvr>
    <a:masterClrMapping/>
  </p:clrMapOvr>
  <p:transition/>
</p:sld>
</file>

<file path=ppt/slides/slide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700303463"/>
              </p:ext>
            </p:extLst>
          </p:nvPr>
        </p:nvGraphicFramePr>
        <p:xfrm>
          <a:off x="0" y="266700"/>
          <a:ext cx="9144000" cy="452628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L’ange Gabriel fut envoyé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Lui qui a servi le Salut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Le serviteur incorporel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Devant la Vierge sans souillure</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أرسل جبرائيل، خدم</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الخلاص، أرسل العبد الغير</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الجسدانى</a:t>
                      </a:r>
                      <a:r>
                        <a:rPr kumimoji="0" lang="ar-SA" sz="3200" b="0" i="0" u="none" strike="noStrike" cap="none" normalizeH="0" baseline="0" dirty="0">
                          <a:ln>
                            <a:noFill/>
                          </a:ln>
                          <a:solidFill>
                            <a:schemeClr val="tx1"/>
                          </a:solidFill>
                          <a:effectLst/>
                          <a:latin typeface="Arial" charset="0"/>
                          <a:cs typeface="Arial" charset="0"/>
                        </a:rPr>
                        <a:t>، إلى العذراء</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الغير الدنسة</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Auouwrp</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n~Gabri</a:t>
                      </a:r>
                      <a:r>
                        <a:rPr kumimoji="0" lang="en-US" sz="4000" b="0" i="0" u="none" strike="noStrike" kern="1200" cap="none" normalizeH="0" baseline="0" dirty="0">
                          <a:ln>
                            <a:noFill/>
                          </a:ln>
                          <a:solidFill>
                            <a:srgbClr val="FFFF00"/>
                          </a:solidFill>
                          <a:effectLst/>
                          <a:latin typeface="Coptic1" pitchFamily="2" charset="0"/>
                          <a:ea typeface="+mn-ea"/>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aferdiakonin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m~pioujai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auouwrp</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m~pibwk</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n~a~cwmatoc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sa</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paryenoc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n~a~tywleb</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34350" y="2730360"/>
            <a:ext cx="1009650" cy="2413140"/>
          </a:xfrm>
          <a:prstGeom prst="rect">
            <a:avLst/>
          </a:prstGeom>
        </p:spPr>
      </p:pic>
    </p:spTree>
    <p:extLst>
      <p:ext uri="{BB962C8B-B14F-4D97-AF65-F5344CB8AC3E}">
        <p14:creationId xmlns:p14="http://schemas.microsoft.com/office/powerpoint/2010/main" val="3069750553"/>
      </p:ext>
    </p:extLst>
  </p:cSld>
  <p:clrMapOvr>
    <a:masterClrMapping/>
  </p:clrMapOvr>
  <p:transition/>
</p:sld>
</file>

<file path=ppt/slides/slide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1899433615"/>
              </p:ext>
            </p:extLst>
          </p:nvPr>
        </p:nvGraphicFramePr>
        <p:xfrm>
          <a:off x="0" y="266700"/>
          <a:ext cx="9144000" cy="4519930"/>
        </p:xfrm>
        <a:graphic>
          <a:graphicData uri="http://schemas.openxmlformats.org/drawingml/2006/table">
            <a:tbl>
              <a:tblPr/>
              <a:tblGrid>
                <a:gridCol w="5473430">
                  <a:extLst>
                    <a:ext uri="{9D8B030D-6E8A-4147-A177-3AD203B41FA5}">
                      <a16:colId xmlns:a16="http://schemas.microsoft.com/office/drawing/2014/main" val="20000"/>
                    </a:ext>
                  </a:extLst>
                </a:gridCol>
                <a:gridCol w="3670570">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L’ange Gabriel fut envoyé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Et avec son nouvel appel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Voici, il nous a relevés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Lui, l’ange libre vers la jeune chaste</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أرسل جبرائيل، أقامنا</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بالدعوة الجديدة، أرسل</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الحر إلى، الفتاه </a:t>
                      </a:r>
                      <a:r>
                        <a:rPr kumimoji="0" lang="ar-SA" sz="3200" b="0" i="0" u="none" strike="noStrike" cap="none" normalizeH="0" baseline="0" dirty="0" err="1">
                          <a:ln>
                            <a:noFill/>
                          </a:ln>
                          <a:solidFill>
                            <a:schemeClr val="tx1"/>
                          </a:solidFill>
                          <a:effectLst/>
                          <a:latin typeface="Arial" charset="0"/>
                          <a:cs typeface="Arial" charset="0"/>
                        </a:rPr>
                        <a:t>العفيفية</a:t>
                      </a:r>
                      <a:endParaRPr kumimoji="0" lang="ar-S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Auouwrp</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n~Gabri</a:t>
                      </a:r>
                      <a:r>
                        <a:rPr kumimoji="0" lang="en-US" sz="4000" b="0" i="0" u="none" strike="noStrike" kern="1200" cap="none" normalizeH="0" baseline="0" dirty="0">
                          <a:ln>
                            <a:noFill/>
                          </a:ln>
                          <a:solidFill>
                            <a:srgbClr val="FFFF00"/>
                          </a:solidFill>
                          <a:effectLst/>
                          <a:latin typeface="Coptic1" pitchFamily="2" charset="0"/>
                          <a:ea typeface="+mn-ea"/>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aftounocten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piywhem</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m~beri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auouwrp</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m~pie~leuyeroc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sa</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a~lou</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n~cemne</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87859150"/>
      </p:ext>
    </p:extLst>
  </p:cSld>
  <p:clrMapOvr>
    <a:masterClrMapping/>
  </p:clrMapOvr>
  <p:transition/>
</p:sld>
</file>

<file path=ppt/slides/slide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784447709"/>
              </p:ext>
            </p:extLst>
          </p:nvPr>
        </p:nvGraphicFramePr>
        <p:xfrm>
          <a:off x="0" y="266700"/>
          <a:ext cx="9144000" cy="455676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L’ange Gabriel fut envoyé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Pour préparer le vrai époux L’ange Gabriel fut envoyé Devant la cour très élevée</a:t>
                      </a:r>
                    </a:p>
                    <a:p>
                      <a:pPr marL="0" marR="0" lvl="0" indent="0" algn="ctr" defTabSz="914400" rtl="0" eaLnBrk="1" fontAlgn="base" latinLnBrk="0" hangingPunct="1">
                        <a:lnSpc>
                          <a:spcPct val="100000"/>
                        </a:lnSpc>
                        <a:spcBef>
                          <a:spcPts val="0"/>
                        </a:spcBef>
                        <a:spcAft>
                          <a:spcPct val="0"/>
                        </a:spcAft>
                        <a:buClrTx/>
                        <a:buSzTx/>
                        <a:buFontTx/>
                        <a:buNone/>
                        <a:tabLst/>
                        <a:defRPr/>
                      </a:pP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أرسل جبرائيل، ليهيئ</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الخدر الحقيقي، أرسل</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غبريال، إلى البلاط العلوى</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Auouwrp</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n~Gabri</a:t>
                      </a:r>
                      <a:r>
                        <a:rPr kumimoji="0" lang="en-US" sz="4000" b="0" i="0" u="none" strike="noStrike" kern="1200" cap="none" normalizeH="0" baseline="0" dirty="0">
                          <a:ln>
                            <a:noFill/>
                          </a:ln>
                          <a:solidFill>
                            <a:srgbClr val="FFFF00"/>
                          </a:solidFill>
                          <a:effectLst/>
                          <a:latin typeface="Coptic1" pitchFamily="2" charset="0"/>
                          <a:ea typeface="+mn-ea"/>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e~cebte</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pinumvioc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m~m</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4000" b="0" i="0" u="none" strike="noStrike" kern="1200" cap="none" normalizeH="0" baseline="0" dirty="0" err="1">
                          <a:ln>
                            <a:noFill/>
                          </a:ln>
                          <a:solidFill>
                            <a:srgbClr val="FFFF00"/>
                          </a:solidFill>
                          <a:effectLst/>
                          <a:latin typeface="Coptic1" pitchFamily="2" charset="0"/>
                          <a:ea typeface="+mn-ea"/>
                          <a:cs typeface="Arial" charset="0"/>
                        </a:rPr>
                        <a:t>auouwrp</a:t>
                      </a:r>
                      <a:r>
                        <a:rPr kumimoji="0" lang="fr-FR" sz="4000" b="0" i="0" u="none" strike="noStrike" kern="1200" cap="none" normalizeH="0" baseline="0" dirty="0">
                          <a:ln>
                            <a:noFill/>
                          </a:ln>
                          <a:solidFill>
                            <a:srgbClr val="FFFF00"/>
                          </a:solidFill>
                          <a:effectLst/>
                          <a:latin typeface="Coptic1" pitchFamily="2" charset="0"/>
                          <a:ea typeface="+mn-ea"/>
                          <a:cs typeface="Arial" charset="0"/>
                        </a:rPr>
                        <a:t> </a:t>
                      </a:r>
                      <a:r>
                        <a:rPr kumimoji="0" lang="fr-FR" sz="4000" b="0" i="0" u="none" strike="noStrike" kern="1200" cap="none" normalizeH="0" baseline="0" dirty="0" err="1">
                          <a:ln>
                            <a:noFill/>
                          </a:ln>
                          <a:solidFill>
                            <a:srgbClr val="FFFF00"/>
                          </a:solidFill>
                          <a:effectLst/>
                          <a:latin typeface="Coptic1" pitchFamily="2" charset="0"/>
                          <a:ea typeface="+mn-ea"/>
                          <a:cs typeface="Arial" charset="0"/>
                        </a:rPr>
                        <a:t>n~Gabri</a:t>
                      </a:r>
                      <a:r>
                        <a:rPr kumimoji="0" lang="fr-FR" sz="4000" b="0" i="0" u="none" strike="noStrike" kern="1200" cap="none" normalizeH="0" baseline="0" dirty="0">
                          <a:ln>
                            <a:noFill/>
                          </a:ln>
                          <a:solidFill>
                            <a:srgbClr val="FFFF00"/>
                          </a:solidFill>
                          <a:effectLst/>
                          <a:latin typeface="Coptic1" pitchFamily="2" charset="0"/>
                          <a:ea typeface="+mn-ea"/>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4000" b="0" i="0" u="none" strike="noStrike" kern="1200" cap="none" normalizeH="0" baseline="0" dirty="0">
                          <a:ln>
                            <a:noFill/>
                          </a:ln>
                          <a:solidFill>
                            <a:srgbClr val="FFFF00"/>
                          </a:solidFill>
                          <a:effectLst/>
                          <a:latin typeface="Coptic1" pitchFamily="2" charset="0"/>
                          <a:ea typeface="+mn-ea"/>
                          <a:cs typeface="Arial" charset="0"/>
                        </a:rPr>
                        <a:t>sa </a:t>
                      </a:r>
                      <a:r>
                        <a:rPr kumimoji="0" lang="fr-FR" sz="4000" b="0" i="0" u="none" strike="noStrike" kern="1200" cap="none" normalizeH="0" baseline="0" dirty="0" err="1">
                          <a:ln>
                            <a:noFill/>
                          </a:ln>
                          <a:solidFill>
                            <a:srgbClr val="FFFF00"/>
                          </a:solidFill>
                          <a:effectLst/>
                          <a:latin typeface="Coptic1" pitchFamily="2" charset="0"/>
                          <a:ea typeface="+mn-ea"/>
                          <a:cs typeface="Arial" charset="0"/>
                        </a:rPr>
                        <a:t>palation</a:t>
                      </a:r>
                      <a:r>
                        <a:rPr kumimoji="0" lang="fr-FR" sz="4000" b="0" i="0" u="none" strike="noStrike" kern="1200" cap="none" normalizeH="0" baseline="0" dirty="0">
                          <a:ln>
                            <a:noFill/>
                          </a:ln>
                          <a:solidFill>
                            <a:srgbClr val="FFFF00"/>
                          </a:solidFill>
                          <a:effectLst/>
                          <a:latin typeface="Coptic1" pitchFamily="2" charset="0"/>
                          <a:ea typeface="+mn-ea"/>
                          <a:cs typeface="Arial" charset="0"/>
                        </a:rPr>
                        <a:t> </a:t>
                      </a:r>
                      <a:r>
                        <a:rPr kumimoji="0" lang="fr-FR" sz="4000" b="0" i="0" u="none" strike="noStrike" kern="1200" cap="none" normalizeH="0" baseline="0" dirty="0" err="1">
                          <a:ln>
                            <a:noFill/>
                          </a:ln>
                          <a:solidFill>
                            <a:srgbClr val="FFFF00"/>
                          </a:solidFill>
                          <a:effectLst/>
                          <a:latin typeface="Coptic1" pitchFamily="2" charset="0"/>
                          <a:ea typeface="+mn-ea"/>
                          <a:cs typeface="Arial" charset="0"/>
                        </a:rPr>
                        <a:t>m~p</a:t>
                      </a:r>
                      <a:r>
                        <a:rPr kumimoji="0" lang="fr-FR" sz="4000" b="0" i="0" u="none" strike="noStrike" kern="1200" cap="none" normalizeH="0" baseline="0" dirty="0">
                          <a:ln>
                            <a:noFill/>
                          </a:ln>
                          <a:solidFill>
                            <a:srgbClr val="FFFF00"/>
                          </a:solidFill>
                          <a:effectLst/>
                          <a:latin typeface="Coptic1" pitchFamily="2" charset="0"/>
                          <a:ea typeface="+mn-ea"/>
                          <a:cs typeface="Arial" charset="0"/>
                        </a:rPr>
                        <a:t>~[</a:t>
                      </a:r>
                      <a:r>
                        <a:rPr kumimoji="0" lang="fr-FR" sz="4000" b="0" i="0" u="none" strike="noStrike" kern="1200" cap="none" normalizeH="0" baseline="0" dirty="0" err="1">
                          <a:ln>
                            <a:noFill/>
                          </a:ln>
                          <a:solidFill>
                            <a:srgbClr val="FFFF00"/>
                          </a:solidFill>
                          <a:effectLst/>
                          <a:latin typeface="Coptic1" pitchFamily="2" charset="0"/>
                          <a:ea typeface="+mn-ea"/>
                          <a:cs typeface="Arial" charset="0"/>
                        </a:rPr>
                        <a:t>icii~kon</a:t>
                      </a:r>
                      <a:r>
                        <a:rPr kumimoji="0" lang="fr-FR" sz="4000" b="0" i="0" u="none" strike="noStrike" kern="1200" cap="none" normalizeH="0" baseline="0" dirty="0">
                          <a:ln>
                            <a:noFill/>
                          </a:ln>
                          <a:solidFill>
                            <a:srgbClr val="FFFF00"/>
                          </a:solidFill>
                          <a:effectLst/>
                          <a:latin typeface="Coptic1" pitchFamily="2" charset="0"/>
                          <a:ea typeface="+mn-ea"/>
                          <a:cs typeface="Arial" charset="0"/>
                        </a:rPr>
                        <a:t>.</a:t>
                      </a:r>
                      <a:endParaRPr kumimoji="0" lang="en-US" sz="4000" b="0" i="0" u="none" strike="noStrike" kern="1200" cap="none" normalizeH="0" baseline="0" dirty="0">
                        <a:ln>
                          <a:noFill/>
                        </a:ln>
                        <a:solidFill>
                          <a:srgbClr val="FFFF00"/>
                        </a:solidFill>
                        <a:effectLst/>
                        <a:latin typeface="Coptic1" pitchFamily="2" charset="0"/>
                        <a:ea typeface="+mn-ea"/>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2464756272"/>
      </p:ext>
    </p:extLst>
  </p:cSld>
  <p:clrMapOvr>
    <a:masterClrMapping/>
  </p:clrMapOvr>
  <p:transition/>
</p:sld>
</file>

<file path=ppt/slides/slide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804095002"/>
              </p:ext>
            </p:extLst>
          </p:nvPr>
        </p:nvGraphicFramePr>
        <p:xfrm>
          <a:off x="0" y="266700"/>
          <a:ext cx="9144000" cy="451993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Aussi quel étrange mystère</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Et quel miracle très élevé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Voici le Verbe unique du Père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 habité parmi les hommes</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سر عجيب، ومعجز مرتفع،</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 كلمة الأب، صار مع</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البشر</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Oumuct</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rion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n~s~v</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ri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ouoh</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m~paradoxon</a:t>
                      </a:r>
                      <a:r>
                        <a:rPr kumimoji="0" lang="en-US" sz="4000" b="0" i="0" u="none" strike="noStrike" kern="1200" cap="none" normalizeH="0" baseline="0" dirty="0">
                          <a:ln>
                            <a:noFill/>
                          </a:ln>
                          <a:solidFill>
                            <a:srgbClr val="FFFF00"/>
                          </a:solidFill>
                          <a:effectLst/>
                          <a:latin typeface="Coptic1" pitchFamily="2" charset="0"/>
                          <a:ea typeface="+mn-ea"/>
                          <a:cs typeface="Arial" charset="0"/>
                        </a:rPr>
                        <a:t> et[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oci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je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pilogoc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n~te</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Viwt</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afswpi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nem</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nirwmi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2985257161"/>
      </p:ext>
    </p:extLst>
  </p:cSld>
  <p:clrMapOvr>
    <a:masterClrMapping/>
  </p:clrMapOvr>
  <p:transition/>
</p:sld>
</file>

<file path=ppt/slides/slide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926127005"/>
              </p:ext>
            </p:extLst>
          </p:nvPr>
        </p:nvGraphicFramePr>
        <p:xfrm>
          <a:off x="0" y="266700"/>
          <a:ext cx="9144000" cy="427609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Adorons-Le, glorifions-Le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Avec Son Père insaisissable</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Avec l’Esprit consolateur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Car Il vint et Il nous sauva</a:t>
                      </a:r>
                      <a:endParaRPr lang="en-US" sz="24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له ونمجده، مع أبيه</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الغير المدرك، والروح</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المعزى، لأنه أتي وخلصنا</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Tenouwst</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m~mof</a:t>
                      </a:r>
                      <a:r>
                        <a:rPr kumimoji="0" lang="en-US" sz="3600" b="0" i="0" u="none" strike="noStrike" kern="1200" cap="none" normalizeH="0" baseline="0" dirty="0">
                          <a:ln>
                            <a:noFill/>
                          </a:ln>
                          <a:solidFill>
                            <a:srgbClr val="FFFF00"/>
                          </a:solidFill>
                          <a:effectLst/>
                          <a:latin typeface="Coptic1" pitchFamily="2" charset="0"/>
                          <a:ea typeface="+mn-ea"/>
                          <a:cs typeface="Arial" charset="0"/>
                        </a:rPr>
                        <a:t> ten]</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w~ou</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naf</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nem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Pefiwt</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n~ats~tahof</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nem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Pip~neuma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m~Parakl</a:t>
                      </a:r>
                      <a:r>
                        <a:rPr kumimoji="0" lang="en-US" sz="3600" b="0" i="0" u="none" strike="noStrike" kern="1200" cap="none" normalizeH="0" baseline="0" dirty="0">
                          <a:ln>
                            <a:noFill/>
                          </a:ln>
                          <a:solidFill>
                            <a:srgbClr val="FFFF00"/>
                          </a:solidFill>
                          <a:effectLst/>
                          <a:latin typeface="Coptic1" pitchFamily="2" charset="0"/>
                          <a:ea typeface="+mn-ea"/>
                          <a:cs typeface="Arial" charset="0"/>
                        </a:rPr>
                        <a:t>/ton:</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je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afi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afcw</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m~mon</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87206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
        <p:nvSpPr>
          <p:cNvPr id="9" name="AutoShape 36">
            <a:hlinkClick r:id="rId5" action="ppaction://hlinksldjump" highlightClick="1"/>
            <a:extLst>
              <a:ext uri="{FF2B5EF4-FFF2-40B4-BE49-F238E27FC236}">
                <a16:creationId xmlns:a16="http://schemas.microsoft.com/office/drawing/2014/main" id="{007BDBF8-A98B-4FE1-91B5-4A5DBCDF1A9A}"/>
              </a:ext>
            </a:extLst>
          </p:cNvPr>
          <p:cNvSpPr>
            <a:spLocks noChangeArrowheads="1"/>
          </p:cNvSpPr>
          <p:nvPr/>
        </p:nvSpPr>
        <p:spPr bwMode="auto">
          <a:xfrm>
            <a:off x="3466990"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5ème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endParaRPr lang="ar-EG" dirty="0"/>
          </a:p>
        </p:txBody>
      </p:sp>
      <p:sp>
        <p:nvSpPr>
          <p:cNvPr id="10" name="AutoShape 36">
            <a:hlinkClick r:id="rId6" action="ppaction://hlinksldjump" highlightClick="1"/>
            <a:extLst>
              <a:ext uri="{FF2B5EF4-FFF2-40B4-BE49-F238E27FC236}">
                <a16:creationId xmlns:a16="http://schemas.microsoft.com/office/drawing/2014/main" id="{7EC1FA42-154E-47DE-A1C0-2560FEFAE22F}"/>
              </a:ext>
            </a:extLst>
          </p:cNvPr>
          <p:cNvSpPr>
            <a:spLocks noChangeArrowheads="1"/>
          </p:cNvSpPr>
          <p:nvPr/>
        </p:nvSpPr>
        <p:spPr bwMode="auto">
          <a:xfrm>
            <a:off x="6365267" y="4805464"/>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974815911"/>
      </p:ext>
    </p:extLst>
  </p:cSld>
  <p:clrMapOvr>
    <a:masterClrMapping/>
  </p:clrMapOvr>
  <p:transition/>
</p:sld>
</file>

<file path=ppt/slides/slide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5562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79026331"/>
      </p:ext>
    </p:extLst>
  </p:cSld>
  <p:clrMapOvr>
    <a:masterClrMapping/>
  </p:clrMapOvr>
  <p:transition/>
</p:sld>
</file>

<file path=ppt/slides/slide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955983275"/>
              </p:ext>
            </p:extLst>
          </p:nvPr>
        </p:nvGraphicFramePr>
        <p:xfrm>
          <a:off x="0" y="774700"/>
          <a:ext cx="9144000" cy="42291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1680796">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Le sort tomba sur Zacharie Pour élever l’encens au temple Alors il vint au sanctuaire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Et s’acquitta de ses fonctions</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لما وقعت القرعة على</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زكريا أن يرفع بخور ا دخل</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إلى الهيكل وأكمل خدمته</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830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Avva_Marcos" panose="04020500000000000000" pitchFamily="82" charset="0"/>
                          <a:ea typeface="+mn-ea"/>
                          <a:cs typeface="Arial" charset="0"/>
                        </a:rPr>
                        <a:t>E</a:t>
                      </a:r>
                      <a:r>
                        <a:rPr kumimoji="0" lang="en-US" sz="4000" b="0" i="0" u="none" strike="noStrike" kern="1200" cap="none" normalizeH="0" baseline="0" dirty="0">
                          <a:ln>
                            <a:noFill/>
                          </a:ln>
                          <a:solidFill>
                            <a:srgbClr val="FFFF00"/>
                          </a:solidFill>
                          <a:effectLst/>
                          <a:latin typeface="Coptic1" pitchFamily="2" charset="0"/>
                          <a:ea typeface="+mn-ea"/>
                          <a:cs typeface="Arial" charset="0"/>
                        </a:rPr>
                        <a:t>ta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piwp</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e~Za,ariac</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e~tale</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ouc~yoinoufi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e~p~swi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afse</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e~qoun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e~piervei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afjwk</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m~pefsemsi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e~bol</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78602" name="Group 42"/>
          <p:cNvGraphicFramePr>
            <a:graphicFrameLocks noGrp="1"/>
          </p:cNvGraphicFramePr>
          <p:nvPr>
            <p:extLst>
              <p:ext uri="{D42A27DB-BD31-4B8C-83A1-F6EECF244321}">
                <p14:modId xmlns:p14="http://schemas.microsoft.com/office/powerpoint/2010/main" val="549115795"/>
              </p:ext>
            </p:extLst>
          </p:nvPr>
        </p:nvGraphicFramePr>
        <p:xfrm>
          <a:off x="1181100" y="25400"/>
          <a:ext cx="6781800" cy="672084"/>
        </p:xfrm>
        <a:graphic>
          <a:graphicData uri="http://schemas.openxmlformats.org/drawingml/2006/table">
            <a:tbl>
              <a:tblPr/>
              <a:tblGrid>
                <a:gridCol w="6781800">
                  <a:extLst>
                    <a:ext uri="{9D8B030D-6E8A-4147-A177-3AD203B41FA5}">
                      <a16:colId xmlns:a16="http://schemas.microsoft.com/office/drawing/2014/main" val="20000"/>
                    </a:ext>
                  </a:extLst>
                </a:gridCol>
              </a:tblGrid>
              <a:tr h="5143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5</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a:t>
                      </a:r>
                      <a:r>
                        <a:rPr kumimoji="0" lang="en-US" sz="1800" b="0" i="0" u="none" strike="noStrike" cap="none" normalizeH="0" baseline="0" dirty="0" err="1">
                          <a:ln>
                            <a:noFill/>
                          </a:ln>
                          <a:solidFill>
                            <a:schemeClr val="tx1"/>
                          </a:solidFill>
                          <a:effectLst/>
                          <a:latin typeface="Arial" charset="0"/>
                          <a:cs typeface="Arial" charset="0"/>
                        </a:rPr>
                        <a:t>Kiahk</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lang="ar-EG" dirty="0" err="1"/>
                        <a:t>الذكصولوجية</a:t>
                      </a:r>
                      <a:r>
                        <a:rPr lang="ar-EG" dirty="0"/>
                        <a:t> </a:t>
                      </a:r>
                      <a:r>
                        <a:rPr kumimoji="0" lang="en-US" sz="1800" b="0" i="0" u="none" strike="noStrike" cap="none" normalizeH="0" baseline="0" dirty="0">
                          <a:ln>
                            <a:noFill/>
                          </a:ln>
                          <a:solidFill>
                            <a:schemeClr val="tx1"/>
                          </a:solidFill>
                          <a:effectLst/>
                          <a:latin typeface="Arial" charset="0"/>
                          <a:cs typeface="Arial" charset="0"/>
                        </a:rPr>
                        <a:t>- </a:t>
                      </a:r>
                      <a:r>
                        <a:rPr lang="ar-EG" sz="1800" dirty="0">
                          <a:solidFill>
                            <a:srgbClr val="FFFFFF"/>
                          </a:solidFill>
                          <a:latin typeface="Arial" charset="0"/>
                          <a:cs typeface="Arial" charset="0"/>
                        </a:rPr>
                        <a:t>كيهك</a:t>
                      </a:r>
                      <a:endParaRPr lang="fr-FR" sz="1800" dirty="0">
                        <a:solidFill>
                          <a:srgbClr val="FFFFFF"/>
                        </a:solidFill>
                        <a:latin typeface="Arial" charset="0"/>
                        <a:cs typeface="Arial" charset="0"/>
                      </a:endParaRPr>
                    </a:p>
                  </a:txBody>
                  <a:tcPr marT="34290" marB="34290"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EB8C4A2B-5896-4D60-833C-2B0AACFE6524}"/>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5">
            <a:extLst>
              <a:ext uri="{28A0092B-C50C-407E-A947-70E740481C1C}">
                <a14:useLocalDpi xmlns:a14="http://schemas.microsoft.com/office/drawing/2010/main" val="0"/>
              </a:ext>
            </a:extLst>
          </a:blip>
          <a:srcRect l="21071" t="4039" r="21504" b="4518"/>
          <a:stretch/>
        </p:blipFill>
        <p:spPr>
          <a:xfrm>
            <a:off x="8036615" y="2496766"/>
            <a:ext cx="1107385" cy="2646733"/>
          </a:xfrm>
          <a:prstGeom prst="rect">
            <a:avLst/>
          </a:prstGeom>
        </p:spPr>
      </p:pic>
    </p:spTree>
    <p:extLst>
      <p:ext uri="{BB962C8B-B14F-4D97-AF65-F5344CB8AC3E}">
        <p14:creationId xmlns:p14="http://schemas.microsoft.com/office/powerpoint/2010/main" val="2577149053"/>
      </p:ext>
    </p:extLst>
  </p:cSld>
  <p:clrMapOvr>
    <a:masterClrMapping/>
  </p:clrMapOvr>
  <p:transition/>
</p:sld>
</file>

<file path=ppt/slides/slide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742029460"/>
              </p:ext>
            </p:extLst>
          </p:nvPr>
        </p:nvGraphicFramePr>
        <p:xfrm>
          <a:off x="0" y="266700"/>
          <a:ext cx="9144000" cy="4519930"/>
        </p:xfrm>
        <a:graphic>
          <a:graphicData uri="http://schemas.openxmlformats.org/drawingml/2006/table">
            <a:tbl>
              <a:tblPr/>
              <a:tblGrid>
                <a:gridCol w="5129719">
                  <a:extLst>
                    <a:ext uri="{9D8B030D-6E8A-4147-A177-3AD203B41FA5}">
                      <a16:colId xmlns:a16="http://schemas.microsoft.com/office/drawing/2014/main" val="20000"/>
                    </a:ext>
                  </a:extLst>
                </a:gridCol>
                <a:gridCol w="4014281">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Un ange alors lui apparut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Debout à droite de l'autel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Tandis qu'il élevait l'encens</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 Ne prends pas peur ô Zacharie.</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فظهر له ملاك عن يمين</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المذبح وهو يرفع البخور</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قائلا لا تخف يا زكريا</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Ouaggeloc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afouonhf</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e~rof</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caouinam</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m~piman~erswousi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eftale</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ouc~yoinoufi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e~p~swi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je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m~pererho</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Za,ariac</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3084976523"/>
      </p:ext>
    </p:extLst>
  </p:cSld>
  <p:clrMapOvr>
    <a:masterClrMapping/>
  </p:clrMapOvr>
  <p:transition/>
</p:sld>
</file>

<file path=ppt/slides/slide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4051956962"/>
              </p:ext>
            </p:extLst>
          </p:nvPr>
        </p:nvGraphicFramePr>
        <p:xfrm>
          <a:off x="0" y="266700"/>
          <a:ext cx="9144000" cy="4519930"/>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Car, ton honneur, Il regarda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Aussi ta femme Elisabeth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Voici, t’enfantera un fils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Du nom de Jean, tu l’appelleras »</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لأنه قد نظر إلى كرامتك</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وامرأتك </a:t>
                      </a:r>
                      <a:r>
                        <a:rPr kumimoji="0" lang="ar-SA" sz="3200" b="0" i="0" u="none" strike="noStrike" cap="none" normalizeH="0" baseline="0" dirty="0" err="1">
                          <a:ln>
                            <a:noFill/>
                          </a:ln>
                          <a:solidFill>
                            <a:schemeClr val="tx1"/>
                          </a:solidFill>
                          <a:effectLst/>
                          <a:latin typeface="Arial" charset="0"/>
                          <a:cs typeface="Arial" charset="0"/>
                        </a:rPr>
                        <a:t>اليصابات</a:t>
                      </a:r>
                      <a:r>
                        <a:rPr kumimoji="0" lang="ar-SA" sz="3200" b="0" i="0" u="none" strike="noStrike" cap="none" normalizeH="0" baseline="0" dirty="0">
                          <a:ln>
                            <a:noFill/>
                          </a:ln>
                          <a:solidFill>
                            <a:schemeClr val="tx1"/>
                          </a:solidFill>
                          <a:effectLst/>
                          <a:latin typeface="Arial" charset="0"/>
                          <a:cs typeface="Arial" charset="0"/>
                        </a:rPr>
                        <a:t> ستلد لك</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ابن ا وتدعوا اسمه يوحنا</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Afnau</a:t>
                      </a:r>
                      <a:r>
                        <a:rPr kumimoji="0" lang="en-US" sz="4000" b="0" i="0" u="none" strike="noStrike" kern="1200" cap="none" normalizeH="0" baseline="0" dirty="0">
                          <a:ln>
                            <a:noFill/>
                          </a:ln>
                          <a:solidFill>
                            <a:srgbClr val="FFFF00"/>
                          </a:solidFill>
                          <a:effectLst/>
                          <a:latin typeface="Coptic1" pitchFamily="2" charset="0"/>
                          <a:ea typeface="+mn-ea"/>
                          <a:cs typeface="Arial" charset="0"/>
                        </a:rPr>
                        <a:t> gar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e~pektaio</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ouoh</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tekc~himi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Elicabet</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ece~mici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nak</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n~ous</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ri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eke~mou</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e~pefran</a:t>
                      </a:r>
                      <a:r>
                        <a:rPr kumimoji="0" lang="en-US" sz="4000" b="0" i="0" u="none" strike="noStrike" kern="1200" cap="none" normalizeH="0" baseline="0" dirty="0">
                          <a:ln>
                            <a:noFill/>
                          </a:ln>
                          <a:solidFill>
                            <a:srgbClr val="FFFF00"/>
                          </a:solidFill>
                          <a:effectLst/>
                          <a:latin typeface="Coptic1" pitchFamily="2" charset="0"/>
                          <a:ea typeface="+mn-ea"/>
                          <a:cs typeface="Arial" charset="0"/>
                        </a:rPr>
                        <a:t> je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Iwann</a:t>
                      </a:r>
                      <a:r>
                        <a:rPr kumimoji="0" lang="en-US" sz="4000" b="0" i="0" u="none" strike="noStrike" kern="1200" cap="none" normalizeH="0" baseline="0" dirty="0">
                          <a:ln>
                            <a:noFill/>
                          </a:ln>
                          <a:solidFill>
                            <a:srgbClr val="FFFF00"/>
                          </a:solidFill>
                          <a:effectLst/>
                          <a:latin typeface="Coptic1" pitchFamily="2" charset="0"/>
                          <a:ea typeface="+mn-ea"/>
                          <a:cs typeface="Arial" charset="0"/>
                        </a:rPr>
                        <a:t>/c.</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218164818"/>
      </p:ext>
    </p:extLst>
  </p:cSld>
  <p:clrMapOvr>
    <a:masterClrMapping/>
  </p:clrMapOvr>
  <p:transition/>
</p:sld>
</file>

<file path=ppt/slides/slide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284362861"/>
              </p:ext>
            </p:extLst>
          </p:nvPr>
        </p:nvGraphicFramePr>
        <p:xfrm>
          <a:off x="0" y="266700"/>
          <a:ext cx="9144000" cy="451993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Aussi le prêtre Zacharie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Debout à droite de l'autel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Alors qu’il présentait l’encens L’ange Gabriel lui a parlé</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وزكريا الكاهن وهو عن</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يمين المذبح يضع البخور</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غبريال كلمة</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4000" b="0" i="0" u="none" strike="noStrike" kern="1200" cap="none" normalizeH="0" baseline="0" dirty="0">
                          <a:ln>
                            <a:noFill/>
                          </a:ln>
                          <a:solidFill>
                            <a:srgbClr val="FFFF00"/>
                          </a:solidFill>
                          <a:effectLst/>
                          <a:latin typeface="Coptic1" pitchFamily="2" charset="0"/>
                          <a:ea typeface="+mn-ea"/>
                          <a:cs typeface="Arial" charset="0"/>
                        </a:rPr>
                        <a:t>Ouoh Za,ariac piou</a:t>
                      </a:r>
                      <a:r>
                        <a:rPr kumimoji="0" lang="fr-FR" sz="4000" b="0" i="0" u="none" strike="noStrike" kern="1200" cap="none" normalizeH="0" baseline="0" dirty="0">
                          <a:ln>
                            <a:noFill/>
                          </a:ln>
                          <a:solidFill>
                            <a:srgbClr val="FFFF00"/>
                          </a:solidFill>
                          <a:effectLst/>
                          <a:latin typeface="Coptic1" pitchFamily="2" charset="0"/>
                          <a:ea typeface="+mn-ea"/>
                          <a:cs typeface="Arial" charset="0"/>
                        </a:rPr>
                        <a:t>/b:</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4000" b="0" i="0" u="none" strike="noStrike" kern="1200" cap="none" normalizeH="0" baseline="0" dirty="0">
                          <a:ln>
                            <a:noFill/>
                          </a:ln>
                          <a:solidFill>
                            <a:srgbClr val="FFFF00"/>
                          </a:solidFill>
                          <a:effectLst/>
                          <a:latin typeface="Coptic1" pitchFamily="2" charset="0"/>
                          <a:ea typeface="+mn-ea"/>
                          <a:cs typeface="Arial" charset="0"/>
                        </a:rPr>
                        <a:t>caouinam</a:t>
                      </a:r>
                      <a:r>
                        <a:rPr kumimoji="0" lang="fr-FR" sz="4000" b="0" i="0" u="none" strike="noStrike" kern="1200" cap="none" normalizeH="0" baseline="0" dirty="0">
                          <a:ln>
                            <a:noFill/>
                          </a:ln>
                          <a:solidFill>
                            <a:srgbClr val="FFFF00"/>
                          </a:solidFill>
                          <a:effectLst/>
                          <a:latin typeface="Coptic1" pitchFamily="2" charset="0"/>
                          <a:ea typeface="+mn-ea"/>
                          <a:cs typeface="Arial" charset="0"/>
                        </a:rPr>
                        <a:t> </a:t>
                      </a:r>
                      <a:r>
                        <a:rPr kumimoji="0" lang="fr-FR" sz="4000" b="0" i="0" u="none" strike="noStrike" kern="1200" cap="none" normalizeH="0" baseline="0" dirty="0" err="1">
                          <a:ln>
                            <a:noFill/>
                          </a:ln>
                          <a:solidFill>
                            <a:srgbClr val="FFFF00"/>
                          </a:solidFill>
                          <a:effectLst/>
                          <a:latin typeface="Coptic1" pitchFamily="2" charset="0"/>
                          <a:ea typeface="+mn-ea"/>
                          <a:cs typeface="Arial" charset="0"/>
                        </a:rPr>
                        <a:t>mpiman~erswousi</a:t>
                      </a:r>
                      <a:r>
                        <a:rPr kumimoji="0" lang="fr-FR"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4000" b="0" i="0" u="none" strike="noStrike" kern="1200" cap="none" normalizeH="0" baseline="0" dirty="0" err="1">
                          <a:ln>
                            <a:noFill/>
                          </a:ln>
                          <a:solidFill>
                            <a:srgbClr val="FFFF00"/>
                          </a:solidFill>
                          <a:effectLst/>
                          <a:latin typeface="Coptic1" pitchFamily="2" charset="0"/>
                          <a:ea typeface="+mn-ea"/>
                          <a:cs typeface="Arial" charset="0"/>
                        </a:rPr>
                        <a:t>ef,w</a:t>
                      </a:r>
                      <a:r>
                        <a:rPr kumimoji="0" lang="fr-FR" sz="4000" b="0" i="0" u="none" strike="noStrike" kern="1200" cap="none" normalizeH="0" baseline="0" dirty="0">
                          <a:ln>
                            <a:noFill/>
                          </a:ln>
                          <a:solidFill>
                            <a:srgbClr val="FFFF00"/>
                          </a:solidFill>
                          <a:effectLst/>
                          <a:latin typeface="Coptic1" pitchFamily="2" charset="0"/>
                          <a:ea typeface="+mn-ea"/>
                          <a:cs typeface="Arial" charset="0"/>
                        </a:rPr>
                        <a:t> </a:t>
                      </a:r>
                      <a:r>
                        <a:rPr kumimoji="0" lang="fr-FR" sz="4000" b="0" i="0" u="none" strike="noStrike" kern="1200" cap="none" normalizeH="0" baseline="0" dirty="0" err="1">
                          <a:ln>
                            <a:noFill/>
                          </a:ln>
                          <a:solidFill>
                            <a:srgbClr val="FFFF00"/>
                          </a:solidFill>
                          <a:effectLst/>
                          <a:latin typeface="Coptic1" pitchFamily="2" charset="0"/>
                          <a:ea typeface="+mn-ea"/>
                          <a:cs typeface="Arial" charset="0"/>
                        </a:rPr>
                        <a:t>m~pic~yoinoufi</a:t>
                      </a:r>
                      <a:r>
                        <a:rPr kumimoji="0" lang="fr-FR"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4000" b="0" i="0" u="none" strike="noStrike" kern="1200" cap="none" normalizeH="0" baseline="0" dirty="0" err="1">
                          <a:ln>
                            <a:noFill/>
                          </a:ln>
                          <a:solidFill>
                            <a:srgbClr val="FFFF00"/>
                          </a:solidFill>
                          <a:effectLst/>
                          <a:latin typeface="Coptic1" pitchFamily="2" charset="0"/>
                          <a:ea typeface="+mn-ea"/>
                          <a:cs typeface="Arial" charset="0"/>
                        </a:rPr>
                        <a:t>Gabri</a:t>
                      </a:r>
                      <a:r>
                        <a:rPr kumimoji="0" lang="fr-FR" sz="4000" b="0" i="0" u="none" strike="noStrike" kern="1200" cap="none" normalizeH="0" baseline="0" dirty="0">
                          <a:ln>
                            <a:noFill/>
                          </a:ln>
                          <a:solidFill>
                            <a:srgbClr val="FFFF00"/>
                          </a:solidFill>
                          <a:effectLst/>
                          <a:latin typeface="Coptic1" pitchFamily="2" charset="0"/>
                          <a:ea typeface="+mn-ea"/>
                          <a:cs typeface="Arial" charset="0"/>
                        </a:rPr>
                        <a:t>/l </a:t>
                      </a:r>
                      <a:r>
                        <a:rPr kumimoji="0" lang="fr-FR" sz="4000" b="0" i="0" u="none" strike="noStrike" kern="1200" cap="none" normalizeH="0" baseline="0" dirty="0" err="1">
                          <a:ln>
                            <a:noFill/>
                          </a:ln>
                          <a:solidFill>
                            <a:srgbClr val="FFFF00"/>
                          </a:solidFill>
                          <a:effectLst/>
                          <a:latin typeface="Coptic1" pitchFamily="2" charset="0"/>
                          <a:ea typeface="+mn-ea"/>
                          <a:cs typeface="Arial" charset="0"/>
                        </a:rPr>
                        <a:t>afcaji</a:t>
                      </a:r>
                      <a:r>
                        <a:rPr kumimoji="0" lang="fr-FR" sz="4000" b="0" i="0" u="none" strike="noStrike" kern="1200" cap="none" normalizeH="0" baseline="0" dirty="0">
                          <a:ln>
                            <a:noFill/>
                          </a:ln>
                          <a:solidFill>
                            <a:srgbClr val="FFFF00"/>
                          </a:solidFill>
                          <a:effectLst/>
                          <a:latin typeface="Coptic1" pitchFamily="2" charset="0"/>
                          <a:ea typeface="+mn-ea"/>
                          <a:cs typeface="Arial" charset="0"/>
                        </a:rPr>
                        <a:t> </a:t>
                      </a:r>
                      <a:r>
                        <a:rPr kumimoji="0" lang="fr-FR" sz="4000" b="0" i="0" u="none" strike="noStrike" kern="1200" cap="none" normalizeH="0" baseline="0" dirty="0" err="1">
                          <a:ln>
                            <a:noFill/>
                          </a:ln>
                          <a:solidFill>
                            <a:srgbClr val="FFFF00"/>
                          </a:solidFill>
                          <a:effectLst/>
                          <a:latin typeface="Coptic1" pitchFamily="2" charset="0"/>
                          <a:ea typeface="+mn-ea"/>
                          <a:cs typeface="Arial" charset="0"/>
                        </a:rPr>
                        <a:t>nemaf</a:t>
                      </a:r>
                      <a:r>
                        <a:rPr kumimoji="0" lang="fr-FR" sz="4000" b="0" i="0" u="none" strike="noStrike" kern="1200" cap="none" normalizeH="0" baseline="0" dirty="0">
                          <a:ln>
                            <a:noFill/>
                          </a:ln>
                          <a:solidFill>
                            <a:srgbClr val="FFFF00"/>
                          </a:solidFill>
                          <a:effectLst/>
                          <a:latin typeface="Coptic1" pitchFamily="2" charset="0"/>
                          <a:ea typeface="+mn-ea"/>
                          <a:cs typeface="Arial" charset="0"/>
                        </a:rPr>
                        <a:t>.</a:t>
                      </a:r>
                      <a:endParaRPr kumimoji="0" lang="en-US" sz="4000" b="0" i="0" u="none" strike="noStrike" kern="1200" cap="none" normalizeH="0" baseline="0" dirty="0">
                        <a:ln>
                          <a:noFill/>
                        </a:ln>
                        <a:solidFill>
                          <a:srgbClr val="FFFF00"/>
                        </a:solidFill>
                        <a:effectLst/>
                        <a:latin typeface="Coptic1" pitchFamily="2" charset="0"/>
                        <a:ea typeface="+mn-ea"/>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3010268451"/>
      </p:ext>
    </p:extLst>
  </p:cSld>
  <p:clrMapOvr>
    <a:masterClrMapping/>
  </p:clrMapOvr>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7928" name="Group 56"/>
          <p:cNvGraphicFramePr>
            <a:graphicFrameLocks noGrp="1"/>
          </p:cNvGraphicFramePr>
          <p:nvPr>
            <p:extLst>
              <p:ext uri="{D42A27DB-BD31-4B8C-83A1-F6EECF244321}">
                <p14:modId xmlns:p14="http://schemas.microsoft.com/office/powerpoint/2010/main" val="192741296"/>
              </p:ext>
            </p:extLst>
          </p:nvPr>
        </p:nvGraphicFramePr>
        <p:xfrm>
          <a:off x="0" y="0"/>
          <a:ext cx="9143999" cy="5143500"/>
        </p:xfrm>
        <a:graphic>
          <a:graphicData uri="http://schemas.openxmlformats.org/drawingml/2006/table">
            <a:tbl>
              <a:tblPr/>
              <a:tblGrid>
                <a:gridCol w="3155950">
                  <a:extLst>
                    <a:ext uri="{9D8B030D-6E8A-4147-A177-3AD203B41FA5}">
                      <a16:colId xmlns:a16="http://schemas.microsoft.com/office/drawing/2014/main" val="20000"/>
                    </a:ext>
                  </a:extLst>
                </a:gridCol>
                <a:gridCol w="3187700">
                  <a:extLst>
                    <a:ext uri="{9D8B030D-6E8A-4147-A177-3AD203B41FA5}">
                      <a16:colId xmlns:a16="http://schemas.microsoft.com/office/drawing/2014/main" val="20001"/>
                    </a:ext>
                  </a:extLst>
                </a:gridCol>
                <a:gridCol w="2800349">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a:ln>
                            <a:noFill/>
                          </a:ln>
                          <a:solidFill>
                            <a:schemeClr val="tx1"/>
                          </a:solidFill>
                          <a:effectLst/>
                          <a:latin typeface="Coptic1" pitchFamily="2" charset="0"/>
                          <a:cs typeface="Arial" charset="0"/>
                        </a:rPr>
                        <a:t>Je </a:t>
                      </a:r>
                      <a:r>
                        <a:rPr kumimoji="0" lang="en-US" sz="2200" b="0" i="0" u="none" strike="noStrike" cap="none" normalizeH="0" baseline="0" dirty="0" err="1">
                          <a:ln>
                            <a:noFill/>
                          </a:ln>
                          <a:solidFill>
                            <a:schemeClr val="tx1"/>
                          </a:solidFill>
                          <a:effectLst/>
                          <a:latin typeface="Coptic1" pitchFamily="2" charset="0"/>
                          <a:cs typeface="Arial" charset="0"/>
                        </a:rPr>
                        <a:t>aferc~kepazin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e~jwn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aferbo</a:t>
                      </a:r>
                      <a:r>
                        <a:rPr kumimoji="0" lang="en-US" sz="2200" b="0" i="0" u="none" strike="noStrike" cap="none" normalizeH="0" baseline="0" dirty="0">
                          <a:ln>
                            <a:noFill/>
                          </a:ln>
                          <a:solidFill>
                            <a:schemeClr val="tx1"/>
                          </a:solidFill>
                          <a:effectLst/>
                          <a:latin typeface="Coptic1" pitchFamily="2" charset="0"/>
                          <a:cs typeface="Arial" charset="0"/>
                        </a:rPr>
                        <a:t>/~yin </a:t>
                      </a:r>
                      <a:r>
                        <a:rPr kumimoji="0" lang="en-US" sz="2200" b="0" i="0" u="none" strike="noStrike" cap="none" normalizeH="0" baseline="0" dirty="0" err="1">
                          <a:ln>
                            <a:noFill/>
                          </a:ln>
                          <a:solidFill>
                            <a:schemeClr val="tx1"/>
                          </a:solidFill>
                          <a:effectLst/>
                          <a:latin typeface="Coptic1" pitchFamily="2" charset="0"/>
                          <a:cs typeface="Arial" charset="0"/>
                        </a:rPr>
                        <a:t>e~ron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afa~reh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afsopten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e~rof</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af</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a~co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af</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toten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afenten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sa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e~h~r</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e~taiounou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yai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Nyof</a:t>
                      </a:r>
                      <a:r>
                        <a:rPr kumimoji="0" lang="en-US" sz="2200" b="0" i="0" u="none" strike="noStrike" cap="none" normalizeH="0" baseline="0" dirty="0">
                          <a:ln>
                            <a:noFill/>
                          </a:ln>
                          <a:solidFill>
                            <a:schemeClr val="tx1"/>
                          </a:solidFill>
                          <a:effectLst/>
                          <a:latin typeface="Coptic1" pitchFamily="2" charset="0"/>
                          <a:cs typeface="Arial" charset="0"/>
                        </a:rPr>
                        <a:t> on </a:t>
                      </a:r>
                      <a:r>
                        <a:rPr kumimoji="0" lang="en-US" sz="2200" b="0" i="0" u="none" strike="noStrike" cap="none" normalizeH="0" baseline="0" dirty="0" err="1">
                          <a:ln>
                            <a:noFill/>
                          </a:ln>
                          <a:solidFill>
                            <a:schemeClr val="tx1"/>
                          </a:solidFill>
                          <a:effectLst/>
                          <a:latin typeface="Coptic1" pitchFamily="2" charset="0"/>
                          <a:cs typeface="Arial" charset="0"/>
                        </a:rPr>
                        <a:t>maren</a:t>
                      </a:r>
                      <a:r>
                        <a:rPr kumimoji="0" lang="en-US" sz="2200" b="0" i="0" u="none" strike="noStrike" cap="none" normalizeH="0" baseline="0" dirty="0">
                          <a:ln>
                            <a:noFill/>
                          </a:ln>
                          <a:solidFill>
                            <a:schemeClr val="tx1"/>
                          </a:solidFill>
                          <a:effectLst/>
                          <a:latin typeface="Coptic1" pitchFamily="2" charset="0"/>
                          <a:cs typeface="Arial" charset="0"/>
                        </a:rPr>
                        <a:t>]ho </a:t>
                      </a:r>
                      <a:r>
                        <a:rPr kumimoji="0" lang="en-US" sz="2200" b="0" i="0" u="none" strike="noStrike" cap="none" normalizeH="0" baseline="0" dirty="0" err="1">
                          <a:ln>
                            <a:noFill/>
                          </a:ln>
                          <a:solidFill>
                            <a:schemeClr val="tx1"/>
                          </a:solidFill>
                          <a:effectLst/>
                          <a:latin typeface="Coptic1" pitchFamily="2" charset="0"/>
                          <a:cs typeface="Arial" charset="0"/>
                        </a:rPr>
                        <a:t>e~rof</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hopwc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n~tefa</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reh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paie~hoou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nie~hoou</a:t>
                      </a:r>
                      <a:r>
                        <a:rPr kumimoji="0" lang="en-US" sz="2200" b="0" i="0" u="none" strike="noStrike" cap="none" normalizeH="0" baseline="0" dirty="0">
                          <a:ln>
                            <a:noFill/>
                          </a:ln>
                          <a:solidFill>
                            <a:schemeClr val="tx1"/>
                          </a:solidFill>
                          <a:effectLst/>
                          <a:latin typeface="Coptic1" pitchFamily="2" charset="0"/>
                          <a:cs typeface="Arial" charset="0"/>
                        </a:rPr>
                        <a:t> t/</a:t>
                      </a:r>
                      <a:r>
                        <a:rPr kumimoji="0" lang="en-US" sz="2200" b="0" i="0" u="none" strike="noStrike" cap="none" normalizeH="0" baseline="0" dirty="0" err="1">
                          <a:ln>
                            <a:noFill/>
                          </a:ln>
                          <a:solidFill>
                            <a:schemeClr val="tx1"/>
                          </a:solidFill>
                          <a:effectLst/>
                          <a:latin typeface="Coptic1" pitchFamily="2" charset="0"/>
                          <a:cs typeface="Arial" charset="0"/>
                        </a:rPr>
                        <a:t>rou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penwnq</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hir</a:t>
                      </a:r>
                      <a:r>
                        <a:rPr kumimoji="0" lang="en-US" sz="2200" b="0" i="0" u="none" strike="noStrike" cap="none" normalizeH="0" baseline="0" dirty="0">
                          <a:ln>
                            <a:noFill/>
                          </a:ln>
                          <a:solidFill>
                            <a:schemeClr val="tx1"/>
                          </a:solidFill>
                          <a:effectLst/>
                          <a:latin typeface="Coptic1" pitchFamily="2" charset="0"/>
                          <a:cs typeface="Arial" charset="0"/>
                        </a:rPr>
                        <a:t>/n/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n~je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pipantokratwr</a:t>
                      </a:r>
                      <a:r>
                        <a:rPr kumimoji="0" lang="en-US" sz="2200" b="0" i="0" u="none" strike="noStrike" cap="none" normalizeH="0" baseline="0" dirty="0">
                          <a:ln>
                            <a:noFill/>
                          </a:ln>
                          <a:solidFill>
                            <a:schemeClr val="tx1"/>
                          </a:solidFill>
                          <a:effectLst/>
                          <a:latin typeface="Coptic1" pitchFamily="2" charset="0"/>
                          <a:cs typeface="Arial" charset="0"/>
                        </a:rPr>
                        <a:t>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Pennou</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parce qu’Il nous a  protégés, aidés, préservés,  reçus avec bonté, traités avec miséricorde, fortifiés et fait parvenir jusqu’à cette heure.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Supplions-Le encore de nous garder en ce saint jour et tous les jours de notre vie en toute paix ; Lui qui est Tout-Puissant, le Seigneur notre Dieu.</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لأنه سترنا وأعاننا وحفظنا وقبلنا إليه وأشفقَ علينا وعضدنا وأتى بنا إلى هذه الساعة</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هو أيضاً فلنسألهُ أن يحفظنا فى هذا اليوم المقدس وكل أيام حياتنا بكل سلام، ضابط الكل الربُ إلهُنا.</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CFAA623F-70A9-4389-9E09-49663704FF75}"/>
              </a:ext>
            </a:extLst>
          </p:cNvPr>
          <p:cNvSpPr/>
          <p:nvPr/>
        </p:nvSpPr>
        <p:spPr bwMode="auto">
          <a:xfrm>
            <a:off x="1752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4874" name="Group 42"/>
          <p:cNvGraphicFramePr>
            <a:graphicFrameLocks noGrp="1"/>
          </p:cNvGraphicFramePr>
          <p:nvPr>
            <p:extLst>
              <p:ext uri="{D42A27DB-BD31-4B8C-83A1-F6EECF244321}">
                <p14:modId xmlns:p14="http://schemas.microsoft.com/office/powerpoint/2010/main" val="2592455137"/>
              </p:ext>
            </p:extLst>
          </p:nvPr>
        </p:nvGraphicFramePr>
        <p:xfrm>
          <a:off x="0" y="101600"/>
          <a:ext cx="9144000" cy="4432299"/>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777200">
                <a:tc>
                  <a:txBody>
                    <a:bodyPr/>
                    <a:lstStyle/>
                    <a:p>
                      <a:pPr algn="ctr"/>
                      <a:r>
                        <a:rPr lang="fr-FR" sz="2400" b="0" i="0" u="none" strike="noStrike" kern="1200" baseline="0" dirty="0">
                          <a:solidFill>
                            <a:schemeClr val="tx1"/>
                          </a:solidFill>
                          <a:latin typeface="+mn-lt"/>
                          <a:ea typeface="+mn-ea"/>
                          <a:cs typeface="+mn-cs"/>
                        </a:rPr>
                        <a:t>Et aussi Philippe, Matthieu </a:t>
                      </a:r>
                    </a:p>
                    <a:p>
                      <a:pPr algn="ctr"/>
                      <a:r>
                        <a:rPr lang="fr-FR" sz="2400" b="0" i="0" u="none" strike="noStrike" kern="1200" baseline="0" dirty="0">
                          <a:solidFill>
                            <a:schemeClr val="tx1"/>
                          </a:solidFill>
                          <a:latin typeface="+mn-lt"/>
                          <a:ea typeface="+mn-ea"/>
                          <a:cs typeface="+mn-cs"/>
                        </a:rPr>
                        <a:t>Et Barthélémy, Thomas </a:t>
                      </a:r>
                    </a:p>
                    <a:p>
                      <a:pPr algn="ctr"/>
                      <a:r>
                        <a:rPr lang="fr-FR" sz="2400" b="0" i="0" u="none" strike="noStrike" kern="1200" baseline="0" dirty="0">
                          <a:solidFill>
                            <a:schemeClr val="tx1"/>
                          </a:solidFill>
                          <a:latin typeface="+mn-lt"/>
                          <a:ea typeface="+mn-ea"/>
                          <a:cs typeface="+mn-cs"/>
                        </a:rPr>
                        <a:t>Avec Jacques le fils d’Alphée </a:t>
                      </a:r>
                    </a:p>
                    <a:p>
                      <a:pPr algn="ctr"/>
                      <a:r>
                        <a:rPr lang="fr-FR" sz="2400" b="0" i="0" u="none" strike="noStrike" kern="1200" baseline="0" dirty="0">
                          <a:solidFill>
                            <a:schemeClr val="tx1"/>
                          </a:solidFill>
                          <a:latin typeface="+mn-lt"/>
                          <a:ea typeface="+mn-ea"/>
                          <a:cs typeface="+mn-cs"/>
                        </a:rPr>
                        <a:t>Aussi Simon le zélote.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a:t>
                      </a:r>
                      <a:r>
                        <a:rPr kumimoji="0" lang="ar-EG" sz="2400" b="0" i="0" u="none" strike="noStrike" cap="none" normalizeH="0" baseline="0" dirty="0">
                          <a:ln>
                            <a:noFill/>
                          </a:ln>
                          <a:solidFill>
                            <a:schemeClr val="tx1"/>
                          </a:solidFill>
                          <a:effectLst/>
                          <a:latin typeface="Arial" charset="0"/>
                          <a:cs typeface="Arial" charset="0"/>
                        </a:rPr>
                        <a:t>ف</a:t>
                      </a:r>
                      <a:r>
                        <a:rPr kumimoji="0" lang="ar-SA" sz="2400" b="0" i="0" u="none" strike="noStrike" cap="none" normalizeH="0" baseline="0" dirty="0">
                          <a:ln>
                            <a:noFill/>
                          </a:ln>
                          <a:solidFill>
                            <a:schemeClr val="tx1"/>
                          </a:solidFill>
                          <a:effectLst/>
                          <a:latin typeface="Arial" charset="0"/>
                          <a:cs typeface="Arial" charset="0"/>
                        </a:rPr>
                        <a:t>يلبس ومتى</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وبرثولماوس وتوما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ويعقوب بني حلفي</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وسمعان القاناني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55099">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Loipon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Vilippoc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Matyeoc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Baryolomeoc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Ywmac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Iakwboc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Alveoc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Cimwn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pikananeoc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10" name="Action Button: Custom 9">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11" name="Image 10">
            <a:extLst>
              <a:ext uri="{FF2B5EF4-FFF2-40B4-BE49-F238E27FC236}">
                <a16:creationId xmlns:a16="http://schemas.microsoft.com/office/drawing/2014/main" id="{DA3FAE17-417D-4E92-BA8E-4DD9551F728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13286" y="3120470"/>
            <a:ext cx="1630714" cy="2023030"/>
          </a:xfrm>
          <a:prstGeom prst="rect">
            <a:avLst/>
          </a:prstGeom>
        </p:spPr>
      </p:pic>
    </p:spTree>
    <p:extLst>
      <p:ext uri="{BB962C8B-B14F-4D97-AF65-F5344CB8AC3E}">
        <p14:creationId xmlns:p14="http://schemas.microsoft.com/office/powerpoint/2010/main" val="2096256322"/>
      </p:ext>
    </p:extLst>
  </p:cSld>
  <p:clrMapOvr>
    <a:masterClrMapping/>
  </p:clrMapOvr>
  <p:transition/>
</p:sld>
</file>

<file path=ppt/slides/slide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1636421033"/>
              </p:ext>
            </p:extLst>
          </p:nvPr>
        </p:nvGraphicFramePr>
        <p:xfrm>
          <a:off x="0" y="266700"/>
          <a:ext cx="9144000" cy="451993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 Alors ta femme Elisabeth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Voici t’enfantera un fils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Et sa naissance sera pour vous Raison de joie et d’allégresse »</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 امرأتك </a:t>
                      </a:r>
                      <a:r>
                        <a:rPr kumimoji="0" lang="ar-SA" sz="3200" b="0" i="0" u="none" strike="noStrike" cap="none" normalizeH="0" baseline="0" dirty="0" err="1">
                          <a:ln>
                            <a:noFill/>
                          </a:ln>
                          <a:solidFill>
                            <a:schemeClr val="tx1"/>
                          </a:solidFill>
                          <a:effectLst/>
                          <a:latin typeface="Arial" charset="0"/>
                          <a:cs typeface="Arial" charset="0"/>
                        </a:rPr>
                        <a:t>إليصابات</a:t>
                      </a:r>
                      <a:r>
                        <a:rPr kumimoji="0" lang="ar-SA" sz="3200" b="0" i="0" u="none" strike="noStrike" cap="none" normalizeH="0" baseline="0" dirty="0">
                          <a:ln>
                            <a:noFill/>
                          </a:ln>
                          <a:solidFill>
                            <a:schemeClr val="tx1"/>
                          </a:solidFill>
                          <a:effectLst/>
                          <a:latin typeface="Arial" charset="0"/>
                          <a:cs typeface="Arial" charset="0"/>
                        </a:rPr>
                        <a:t> ستلد</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لك ابن ا ويكون لك فرح</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وتهليل بمولده</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Je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tekc~himi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Elicabet</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ece~mici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nak</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n~ous</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ri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e~re</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ourasi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swpi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nak</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nem</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ouyel</a:t>
                      </a:r>
                      <a:r>
                        <a:rPr kumimoji="0" lang="en-US" sz="4000" b="0" i="0" u="none" strike="noStrike" kern="1200" cap="none" normalizeH="0" baseline="0" dirty="0">
                          <a:ln>
                            <a:noFill/>
                          </a:ln>
                          <a:solidFill>
                            <a:srgbClr val="FFFF00"/>
                          </a:solidFill>
                          <a:effectLst/>
                          <a:latin typeface="Coptic1" pitchFamily="2" charset="0"/>
                          <a:ea typeface="+mn-ea"/>
                          <a:cs typeface="Arial" charset="0"/>
                        </a:rPr>
                        <a:t>/l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pefjinmici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2447591344"/>
      </p:ext>
    </p:extLst>
  </p:cSld>
  <p:clrMapOvr>
    <a:masterClrMapping/>
  </p:clrMapOvr>
  <p:transition/>
</p:sld>
</file>

<file path=ppt/slides/slide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898846283"/>
              </p:ext>
            </p:extLst>
          </p:nvPr>
        </p:nvGraphicFramePr>
        <p:xfrm>
          <a:off x="0" y="266700"/>
          <a:ext cx="9144000" cy="451993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 Et à quoi le reconnaîtrai-je Car je suis avancé en âge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Aussi ma femme Elizabeth Stérile, ne peut enfanter »</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قال كيف يكون </a:t>
                      </a:r>
                      <a:r>
                        <a:rPr kumimoji="0" lang="ar-SA" sz="3200" b="0" i="0" u="none" strike="noStrike" cap="none" normalizeH="0" baseline="0" dirty="0" err="1">
                          <a:ln>
                            <a:noFill/>
                          </a:ln>
                          <a:solidFill>
                            <a:schemeClr val="tx1"/>
                          </a:solidFill>
                          <a:effectLst/>
                          <a:latin typeface="Arial" charset="0"/>
                          <a:cs typeface="Arial" charset="0"/>
                        </a:rPr>
                        <a:t>لى</a:t>
                      </a:r>
                      <a:r>
                        <a:rPr kumimoji="0" lang="ar-SA" sz="3200" b="0" i="0" u="none" strike="noStrike" cap="none" normalizeH="0" baseline="0" dirty="0">
                          <a:ln>
                            <a:noFill/>
                          </a:ln>
                          <a:solidFill>
                            <a:schemeClr val="tx1"/>
                          </a:solidFill>
                          <a:effectLst/>
                          <a:latin typeface="Arial" charset="0"/>
                          <a:cs typeface="Arial" charset="0"/>
                        </a:rPr>
                        <a:t> هذا</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لأنى قد شخت </a:t>
                      </a:r>
                      <a:r>
                        <a:rPr kumimoji="0" lang="ar-SA" sz="3200" b="0" i="0" u="none" strike="noStrike" cap="none" normalizeH="0" baseline="0" dirty="0" err="1">
                          <a:ln>
                            <a:noFill/>
                          </a:ln>
                          <a:solidFill>
                            <a:schemeClr val="tx1"/>
                          </a:solidFill>
                          <a:effectLst/>
                          <a:latin typeface="Arial" charset="0"/>
                          <a:cs typeface="Arial" charset="0"/>
                        </a:rPr>
                        <a:t>وامرأتى</a:t>
                      </a:r>
                      <a:endParaRPr kumimoji="0" lang="ar-SA"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اليصابات</a:t>
                      </a:r>
                      <a:r>
                        <a:rPr kumimoji="0" lang="ar-SA" sz="3200" b="0" i="0" u="none" strike="noStrike" cap="none" normalizeH="0" baseline="0" dirty="0">
                          <a:ln>
                            <a:noFill/>
                          </a:ln>
                          <a:solidFill>
                            <a:schemeClr val="tx1"/>
                          </a:solidFill>
                          <a:effectLst/>
                          <a:latin typeface="Arial" charset="0"/>
                          <a:cs typeface="Arial" charset="0"/>
                        </a:rPr>
                        <a:t> عاقر لا تلد</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Je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pwc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vai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naswpi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m~moi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e~pid</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aierqello</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ouoh</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tac~himi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Elicabet</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oua</a:t>
                      </a:r>
                      <a:r>
                        <a:rPr kumimoji="0" lang="en-US" sz="4000" b="0" i="0" u="none" strike="noStrike" kern="1200" cap="none" normalizeH="0" baseline="0" dirty="0">
                          <a:ln>
                            <a:noFill/>
                          </a:ln>
                          <a:solidFill>
                            <a:srgbClr val="FFFF00"/>
                          </a:solidFill>
                          <a:effectLst/>
                          <a:latin typeface="Coptic1" pitchFamily="2" charset="0"/>
                          <a:ea typeface="+mn-ea"/>
                          <a:cs typeface="Arial" charset="0"/>
                        </a:rPr>
                        <a:t>[r/n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te</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ece~mici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an.</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319187871"/>
      </p:ext>
    </p:extLst>
  </p:cSld>
  <p:clrMapOvr>
    <a:masterClrMapping/>
  </p:clrMapOvr>
  <p:transition/>
</p:sld>
</file>

<file path=ppt/slides/slide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541111014"/>
              </p:ext>
            </p:extLst>
          </p:nvPr>
        </p:nvGraphicFramePr>
        <p:xfrm>
          <a:off x="0" y="266700"/>
          <a:ext cx="9144000" cy="4519930"/>
        </p:xfrm>
        <a:graphic>
          <a:graphicData uri="http://schemas.openxmlformats.org/drawingml/2006/table">
            <a:tbl>
              <a:tblPr/>
              <a:tblGrid>
                <a:gridCol w="5051898">
                  <a:extLst>
                    <a:ext uri="{9D8B030D-6E8A-4147-A177-3AD203B41FA5}">
                      <a16:colId xmlns:a16="http://schemas.microsoft.com/office/drawing/2014/main" val="20000"/>
                    </a:ext>
                  </a:extLst>
                </a:gridCol>
                <a:gridCol w="4092102">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 Et voici tu seras muet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Au jour où ton enfant naîtra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Et dès que tes deux yeux verront Tu glorifies Dieu d’Israël »</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تكون صامت ا حتى يولد</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الصبى وإذا أبصرت عيناك</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تمجد الله إسرائيل</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Eke~swpi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ek,w</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n~rwk</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satoumici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m~pia~lou</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ausannau</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n~je</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nekbal</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w~ou</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m~V</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m~picra</a:t>
                      </a:r>
                      <a:r>
                        <a:rPr kumimoji="0" lang="en-US" sz="4000" b="0" i="0" u="none" strike="noStrike" kern="1200" cap="none" normalizeH="0" baseline="0" dirty="0">
                          <a:ln>
                            <a:noFill/>
                          </a:ln>
                          <a:solidFill>
                            <a:srgbClr val="FFFF00"/>
                          </a:solidFill>
                          <a:effectLst/>
                          <a:latin typeface="Coptic1" pitchFamily="2" charset="0"/>
                          <a:ea typeface="+mn-ea"/>
                          <a:cs typeface="Arial" charset="0"/>
                        </a:rPr>
                        <a:t>/~l.</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3216962836"/>
      </p:ext>
    </p:extLst>
  </p:cSld>
  <p:clrMapOvr>
    <a:masterClrMapping/>
  </p:clrMapOvr>
  <p:transition/>
</p:sld>
</file>

<file path=ppt/slides/slide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376115468"/>
              </p:ext>
            </p:extLst>
          </p:nvPr>
        </p:nvGraphicFramePr>
        <p:xfrm>
          <a:off x="0" y="266700"/>
          <a:ext cx="9144000" cy="451993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Et Gabriel fut envoyé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Fut envoyé du Roi de gloire Dans une ville de Galilée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La ville s’appelait Nazareth</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أرسل </a:t>
                      </a:r>
                      <a:r>
                        <a:rPr kumimoji="0" lang="ar-SA" sz="3200" b="0" i="0" u="none" strike="noStrike" cap="none" normalizeH="0" baseline="0" dirty="0" err="1">
                          <a:ln>
                            <a:noFill/>
                          </a:ln>
                          <a:solidFill>
                            <a:schemeClr val="tx1"/>
                          </a:solidFill>
                          <a:effectLst/>
                          <a:latin typeface="Arial" charset="0"/>
                          <a:cs typeface="Arial" charset="0"/>
                        </a:rPr>
                        <a:t>غبرائيل</a:t>
                      </a:r>
                      <a:r>
                        <a:rPr kumimoji="0" lang="ar-SA" sz="3200" b="0" i="0" u="none" strike="noStrike" cap="none" normalizeH="0" baseline="0" dirty="0">
                          <a:ln>
                            <a:noFill/>
                          </a:ln>
                          <a:solidFill>
                            <a:schemeClr val="tx1"/>
                          </a:solidFill>
                          <a:effectLst/>
                          <a:latin typeface="Arial" charset="0"/>
                          <a:cs typeface="Arial" charset="0"/>
                        </a:rPr>
                        <a:t> من قبل ملك</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المجد إلى مدينة من</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الجليل اسمها ناصره</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Auouwrp</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n~Gabri</a:t>
                      </a:r>
                      <a:r>
                        <a:rPr kumimoji="0" lang="en-US" sz="4000" b="0" i="0" u="none" strike="noStrike" kern="1200" cap="none" normalizeH="0" baseline="0" dirty="0">
                          <a:ln>
                            <a:noFill/>
                          </a:ln>
                          <a:solidFill>
                            <a:srgbClr val="FFFF00"/>
                          </a:solidFill>
                          <a:effectLst/>
                          <a:latin typeface="Coptic1" pitchFamily="2" charset="0"/>
                          <a:ea typeface="+mn-ea"/>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e~bolhiten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p~ouro</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n~te</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p~w~ou</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e~oubaki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n~te</a:t>
                      </a:r>
                      <a:r>
                        <a:rPr kumimoji="0" lang="en-US" sz="4000" b="0" i="0" u="none" strike="noStrike" kern="1200" cap="none" normalizeH="0" baseline="0" dirty="0">
                          <a:ln>
                            <a:noFill/>
                          </a:ln>
                          <a:solidFill>
                            <a:srgbClr val="FFFF00"/>
                          </a:solidFill>
                          <a:effectLst/>
                          <a:latin typeface="Coptic1" pitchFamily="2" charset="0"/>
                          <a:ea typeface="+mn-ea"/>
                          <a:cs typeface="Arial" charset="0"/>
                        </a:rPr>
                        <a:t> ]Galilea~:</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e~pecran</a:t>
                      </a:r>
                      <a:r>
                        <a:rPr kumimoji="0" lang="en-US" sz="4000" b="0" i="0" u="none" strike="noStrike" kern="1200" cap="none" normalizeH="0" baseline="0" dirty="0">
                          <a:ln>
                            <a:noFill/>
                          </a:ln>
                          <a:solidFill>
                            <a:srgbClr val="FFFF00"/>
                          </a:solidFill>
                          <a:effectLst/>
                          <a:latin typeface="Coptic1" pitchFamily="2" charset="0"/>
                          <a:ea typeface="+mn-ea"/>
                          <a:cs typeface="Arial" charset="0"/>
                        </a:rPr>
                        <a:t> pe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Nazarey</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1825089737"/>
      </p:ext>
    </p:extLst>
  </p:cSld>
  <p:clrMapOvr>
    <a:masterClrMapping/>
  </p:clrMapOvr>
  <p:transition/>
</p:sld>
</file>

<file path=ppt/slides/slide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684000898"/>
              </p:ext>
            </p:extLst>
          </p:nvPr>
        </p:nvGraphicFramePr>
        <p:xfrm>
          <a:off x="0" y="254000"/>
          <a:ext cx="9144000" cy="4449231"/>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1942251">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Fut envoyé à une jeune vierge De la maison du roi David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La Vierge s’appelait Marie C’était la fille du roi David</a:t>
                      </a:r>
                      <a:endParaRPr lang="en-US" sz="26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إلى فتاه عذراء من بيت</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داود اسمها ابنه الملك داود</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18929">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Ha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oua~lou</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m~paryenoc</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e~bolqen</a:t>
                      </a:r>
                      <a:r>
                        <a:rPr kumimoji="0" lang="en-US" sz="4000" b="0" i="0" u="none" strike="noStrike" kern="1200" cap="none" normalizeH="0" baseline="0" dirty="0">
                          <a:ln>
                            <a:noFill/>
                          </a:ln>
                          <a:solidFill>
                            <a:srgbClr val="FFFF00"/>
                          </a:solidFill>
                          <a:effectLst/>
                          <a:latin typeface="Coptic1" pitchFamily="2" charset="0"/>
                          <a:ea typeface="+mn-ea"/>
                          <a:cs typeface="Arial" charset="0"/>
                        </a:rPr>
                        <a:t> p~/</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n~Dauid</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e~pecran</a:t>
                      </a:r>
                      <a:r>
                        <a:rPr kumimoji="0" lang="en-US" sz="4000" b="0" i="0" u="none" strike="noStrike" kern="1200" cap="none" normalizeH="0" baseline="0" dirty="0">
                          <a:ln>
                            <a:noFill/>
                          </a:ln>
                          <a:solidFill>
                            <a:srgbClr val="FFFF00"/>
                          </a:solidFill>
                          <a:effectLst/>
                          <a:latin typeface="Coptic1" pitchFamily="2" charset="0"/>
                          <a:ea typeface="+mn-ea"/>
                          <a:cs typeface="Arial" charset="0"/>
                        </a:rPr>
                        <a:t> pe Mariam:</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t~seri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m~p~ouro</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Dauid</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2674272525"/>
      </p:ext>
    </p:extLst>
  </p:cSld>
  <p:clrMapOvr>
    <a:masterClrMapping/>
  </p:clrMapOvr>
  <p:transition/>
</p:sld>
</file>

<file path=ppt/slides/slide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256035251"/>
              </p:ext>
            </p:extLst>
          </p:nvPr>
        </p:nvGraphicFramePr>
        <p:xfrm>
          <a:off x="0" y="266700"/>
          <a:ext cx="9144000" cy="4291330"/>
        </p:xfrm>
        <a:graphic>
          <a:graphicData uri="http://schemas.openxmlformats.org/drawingml/2006/table">
            <a:tbl>
              <a:tblPr/>
              <a:tblGrid>
                <a:gridCol w="5283200">
                  <a:extLst>
                    <a:ext uri="{9D8B030D-6E8A-4147-A177-3AD203B41FA5}">
                      <a16:colId xmlns:a16="http://schemas.microsoft.com/office/drawing/2014/main" val="20000"/>
                    </a:ext>
                  </a:extLst>
                </a:gridCol>
                <a:gridCol w="3860800">
                  <a:extLst>
                    <a:ext uri="{9D8B030D-6E8A-4147-A177-3AD203B41FA5}">
                      <a16:colId xmlns:a16="http://schemas.microsoft.com/office/drawing/2014/main" val="20001"/>
                    </a:ext>
                  </a:extLst>
                </a:gridCol>
              </a:tblGrid>
              <a:tr h="17843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Et tu l’as consolée disant: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 Oh ! réjouis-toi et sois heureuse Salut à toi, pleine de grâce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Oui le Seigneur est avec toi."</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صرت تعزيها قائلا </a:t>
                      </a:r>
                      <a:r>
                        <a:rPr kumimoji="0" lang="ar-SA" sz="3200" b="0" i="0" u="none" strike="noStrike" cap="none" normalizeH="0" baseline="0" dirty="0" err="1">
                          <a:ln>
                            <a:noFill/>
                          </a:ln>
                          <a:solidFill>
                            <a:schemeClr val="tx1"/>
                          </a:solidFill>
                          <a:effectLst/>
                          <a:latin typeface="Arial" charset="0"/>
                          <a:cs typeface="Arial" charset="0"/>
                        </a:rPr>
                        <a:t>افرحى</a:t>
                      </a:r>
                      <a:endParaRPr kumimoji="0" lang="ar-SA"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وابتهجى</a:t>
                      </a:r>
                      <a:r>
                        <a:rPr kumimoji="0" lang="ar-SA" sz="3200" b="0" i="0" u="none" strike="noStrike" cap="none" normalizeH="0" baseline="0" dirty="0">
                          <a:ln>
                            <a:noFill/>
                          </a:ln>
                          <a:solidFill>
                            <a:schemeClr val="tx1"/>
                          </a:solidFill>
                          <a:effectLst/>
                          <a:latin typeface="Arial" charset="0"/>
                          <a:cs typeface="Arial" charset="0"/>
                        </a:rPr>
                        <a:t> السلام لك يا</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ممتلئة نعمة الرب معك</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Akswpi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ek</a:t>
                      </a:r>
                      <a:r>
                        <a:rPr kumimoji="0" lang="en-US" sz="4000" b="0" i="0" u="none" strike="noStrike" kern="1200" cap="none" normalizeH="0" baseline="0" dirty="0">
                          <a:ln>
                            <a:noFill/>
                          </a:ln>
                          <a:solidFill>
                            <a:srgbClr val="FFFF00"/>
                          </a:solidFill>
                          <a:effectLst/>
                          <a:latin typeface="Coptic1" pitchFamily="2" charset="0"/>
                          <a:ea typeface="+mn-ea"/>
                          <a:cs typeface="Arial" charset="0"/>
                        </a:rPr>
                        <a:t>]nom]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nac</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je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rasi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ounof</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m~mo</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je ,ere y/</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e~ymeh</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n~hm~ot</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ouoh</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sop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neme</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86327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
        <p:nvSpPr>
          <p:cNvPr id="7" name="AutoShape 36">
            <a:hlinkClick r:id="rId5" action="ppaction://hlinksldjump" highlightClick="1"/>
            <a:extLst>
              <a:ext uri="{FF2B5EF4-FFF2-40B4-BE49-F238E27FC236}">
                <a16:creationId xmlns:a16="http://schemas.microsoft.com/office/drawing/2014/main" id="{F9640527-C7DF-4EE3-81CC-370C7750AD2A}"/>
              </a:ext>
            </a:extLst>
          </p:cNvPr>
          <p:cNvSpPr>
            <a:spLocks noChangeArrowheads="1"/>
          </p:cNvSpPr>
          <p:nvPr/>
        </p:nvSpPr>
        <p:spPr bwMode="auto">
          <a:xfrm>
            <a:off x="3466990"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6ème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endParaRPr lang="ar-EG" dirty="0"/>
          </a:p>
        </p:txBody>
      </p:sp>
      <p:sp>
        <p:nvSpPr>
          <p:cNvPr id="10" name="AutoShape 36">
            <a:hlinkClick r:id="rId6" action="ppaction://hlinksldjump" highlightClick="1"/>
            <a:extLst>
              <a:ext uri="{FF2B5EF4-FFF2-40B4-BE49-F238E27FC236}">
                <a16:creationId xmlns:a16="http://schemas.microsoft.com/office/drawing/2014/main" id="{AD34897F-9D5D-445F-BAF1-EFBBFB4082D8}"/>
              </a:ext>
            </a:extLst>
          </p:cNvPr>
          <p:cNvSpPr>
            <a:spLocks noChangeArrowheads="1"/>
          </p:cNvSpPr>
          <p:nvPr/>
        </p:nvSpPr>
        <p:spPr bwMode="auto">
          <a:xfrm>
            <a:off x="6365267" y="4805464"/>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082012321"/>
      </p:ext>
    </p:extLst>
  </p:cSld>
  <p:clrMapOvr>
    <a:masterClrMapping/>
  </p:clrMapOvr>
  <p:transition/>
</p:sld>
</file>

<file path=ppt/slides/slide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5562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75616899"/>
      </p:ext>
    </p:extLst>
  </p:cSld>
  <p:clrMapOvr>
    <a:masterClrMapping/>
  </p:clrMapOvr>
  <p:transition/>
</p:sld>
</file>

<file path=ppt/slides/slide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1255980960"/>
              </p:ext>
            </p:extLst>
          </p:nvPr>
        </p:nvGraphicFramePr>
        <p:xfrm>
          <a:off x="0" y="843280"/>
          <a:ext cx="9144000" cy="4160520"/>
        </p:xfrm>
        <a:graphic>
          <a:graphicData uri="http://schemas.openxmlformats.org/drawingml/2006/table">
            <a:tbl>
              <a:tblPr/>
              <a:tblGrid>
                <a:gridCol w="5272391">
                  <a:extLst>
                    <a:ext uri="{9D8B030D-6E8A-4147-A177-3AD203B41FA5}">
                      <a16:colId xmlns:a16="http://schemas.microsoft.com/office/drawing/2014/main" val="20000"/>
                    </a:ext>
                  </a:extLst>
                </a:gridCol>
                <a:gridCol w="3871609">
                  <a:extLst>
                    <a:ext uri="{9D8B030D-6E8A-4147-A177-3AD203B41FA5}">
                      <a16:colId xmlns:a16="http://schemas.microsoft.com/office/drawing/2014/main" val="20001"/>
                    </a:ext>
                  </a:extLst>
                </a:gridCol>
              </a:tblGrid>
              <a:tr h="153162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Tu es vraiment grand et puissant Ô toi le bon annonciateur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Parmi les grades angéliques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Aussi parmi les rangs célestes</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عظيم حق ا أيها المبشر</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الحسن في الطقوس</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الملائكية والطغمات</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السمائية</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Avva_Marcos" panose="04020500000000000000" pitchFamily="82" charset="0"/>
                          <a:ea typeface="+mn-ea"/>
                          <a:cs typeface="Arial" charset="0"/>
                        </a:rPr>
                        <a:t>N</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yok</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ounis</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a~l</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ywc</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w~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pifaisennoufi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n~kaloc</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nitaxic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n~a~ggelikon</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nem</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nitagma</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n~e~pouranion</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78602" name="Group 42"/>
          <p:cNvGraphicFramePr>
            <a:graphicFrameLocks noGrp="1"/>
          </p:cNvGraphicFramePr>
          <p:nvPr>
            <p:extLst>
              <p:ext uri="{D42A27DB-BD31-4B8C-83A1-F6EECF244321}">
                <p14:modId xmlns:p14="http://schemas.microsoft.com/office/powerpoint/2010/main" val="57867539"/>
              </p:ext>
            </p:extLst>
          </p:nvPr>
        </p:nvGraphicFramePr>
        <p:xfrm>
          <a:off x="1181100" y="25400"/>
          <a:ext cx="6781800" cy="672084"/>
        </p:xfrm>
        <a:graphic>
          <a:graphicData uri="http://schemas.openxmlformats.org/drawingml/2006/table">
            <a:tbl>
              <a:tblPr/>
              <a:tblGrid>
                <a:gridCol w="6781800">
                  <a:extLst>
                    <a:ext uri="{9D8B030D-6E8A-4147-A177-3AD203B41FA5}">
                      <a16:colId xmlns:a16="http://schemas.microsoft.com/office/drawing/2014/main" val="20000"/>
                    </a:ext>
                  </a:extLst>
                </a:gridCol>
              </a:tblGrid>
              <a:tr h="5143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6</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a:t>
                      </a:r>
                      <a:r>
                        <a:rPr kumimoji="0" lang="en-US" sz="1800" b="0" i="0" u="none" strike="noStrike" cap="none" normalizeH="0" baseline="0" dirty="0" err="1">
                          <a:ln>
                            <a:noFill/>
                          </a:ln>
                          <a:solidFill>
                            <a:schemeClr val="tx1"/>
                          </a:solidFill>
                          <a:effectLst/>
                          <a:latin typeface="Arial" charset="0"/>
                          <a:cs typeface="Arial" charset="0"/>
                        </a:rPr>
                        <a:t>Kiahk</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lang="ar-EG" dirty="0" err="1"/>
                        <a:t>الذكصولوجية</a:t>
                      </a:r>
                      <a:r>
                        <a:rPr lang="ar-EG" dirty="0"/>
                        <a:t> </a:t>
                      </a:r>
                      <a:r>
                        <a:rPr kumimoji="0" lang="en-US" sz="1800" b="0" i="0" u="none" strike="noStrike" cap="none" normalizeH="0" baseline="0" dirty="0">
                          <a:ln>
                            <a:noFill/>
                          </a:ln>
                          <a:solidFill>
                            <a:schemeClr val="tx1"/>
                          </a:solidFill>
                          <a:effectLst/>
                          <a:latin typeface="Arial" charset="0"/>
                          <a:cs typeface="Arial" charset="0"/>
                        </a:rPr>
                        <a:t>- </a:t>
                      </a:r>
                      <a:r>
                        <a:rPr lang="ar-EG" sz="1800" dirty="0">
                          <a:solidFill>
                            <a:srgbClr val="FFFFFF"/>
                          </a:solidFill>
                          <a:latin typeface="Arial" charset="0"/>
                          <a:cs typeface="Arial" charset="0"/>
                        </a:rPr>
                        <a:t>كيهك</a:t>
                      </a:r>
                      <a:endParaRPr lang="fr-FR" sz="1800" dirty="0">
                        <a:solidFill>
                          <a:srgbClr val="FFFFFF"/>
                        </a:solidFill>
                        <a:latin typeface="Arial" charset="0"/>
                        <a:cs typeface="Arial" charset="0"/>
                      </a:endParaRPr>
                    </a:p>
                  </a:txBody>
                  <a:tcPr marT="34290" marB="34290"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EB8C4A2B-5896-4D60-833C-2B0AACFE6524}"/>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5">
            <a:extLst>
              <a:ext uri="{28A0092B-C50C-407E-A947-70E740481C1C}">
                <a14:useLocalDpi xmlns:a14="http://schemas.microsoft.com/office/drawing/2010/main" val="0"/>
              </a:ext>
            </a:extLst>
          </a:blip>
          <a:srcRect l="21071" t="4039" r="21504" b="4518"/>
          <a:stretch/>
        </p:blipFill>
        <p:spPr>
          <a:xfrm>
            <a:off x="8009107" y="2431016"/>
            <a:ext cx="1134894" cy="2712484"/>
          </a:xfrm>
          <a:prstGeom prst="rect">
            <a:avLst/>
          </a:prstGeom>
        </p:spPr>
      </p:pic>
    </p:spTree>
    <p:extLst>
      <p:ext uri="{BB962C8B-B14F-4D97-AF65-F5344CB8AC3E}">
        <p14:creationId xmlns:p14="http://schemas.microsoft.com/office/powerpoint/2010/main" val="1268406061"/>
      </p:ext>
    </p:extLst>
  </p:cSld>
  <p:clrMapOvr>
    <a:masterClrMapping/>
  </p:clrMapOvr>
  <p:transition/>
</p:sld>
</file>

<file path=ppt/slides/slide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1193192141"/>
              </p:ext>
            </p:extLst>
          </p:nvPr>
        </p:nvGraphicFramePr>
        <p:xfrm>
          <a:off x="0" y="266700"/>
          <a:ext cx="9144000" cy="4526280"/>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Ô Gabriel l’annonciateur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Toi le très grand parmi les anges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Et les saints grades élevés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C’est lui qui porte l’épée de flamme.</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غبريال المبشر العظيم</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في الملائكة والطغمات</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المقدسة العلوية </a:t>
                      </a:r>
                      <a:r>
                        <a:rPr kumimoji="0" lang="ar-SA" sz="3200" b="0" i="0" u="none" strike="noStrike" cap="none" normalizeH="0" baseline="0" dirty="0" err="1">
                          <a:ln>
                            <a:noFill/>
                          </a:ln>
                          <a:solidFill>
                            <a:schemeClr val="tx1"/>
                          </a:solidFill>
                          <a:effectLst/>
                          <a:latin typeface="Arial" charset="0"/>
                          <a:cs typeface="Arial" charset="0"/>
                        </a:rPr>
                        <a:t>حاملى</a:t>
                      </a:r>
                      <a:endParaRPr kumimoji="0" lang="ar-SA"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السيف الملتهب نار ا</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Gabri</a:t>
                      </a:r>
                      <a:r>
                        <a:rPr kumimoji="0" lang="en-US" sz="4000" b="0" i="0" u="none" strike="noStrike" kern="1200" cap="none" normalizeH="0" baseline="0" dirty="0">
                          <a:ln>
                            <a:noFill/>
                          </a:ln>
                          <a:solidFill>
                            <a:srgbClr val="FFFF00"/>
                          </a:solidFill>
                          <a:effectLst/>
                          <a:latin typeface="Coptic1" pitchFamily="2" charset="0"/>
                          <a:ea typeface="+mn-ea"/>
                          <a:cs typeface="Arial" charset="0"/>
                        </a:rPr>
                        <a:t>/l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pifaisennoufi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pinis</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nia~ggeloc</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nem</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nitagma</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e#y#u</a:t>
                      </a:r>
                      <a:r>
                        <a:rPr kumimoji="0" lang="en-US" sz="4000" b="0" i="0" u="none" strike="noStrike" kern="1200" cap="none" normalizeH="0" baseline="0" dirty="0">
                          <a:ln>
                            <a:noFill/>
                          </a:ln>
                          <a:solidFill>
                            <a:srgbClr val="FFFF00"/>
                          </a:solidFill>
                          <a:effectLst/>
                          <a:latin typeface="Coptic1" pitchFamily="2" charset="0"/>
                          <a:ea typeface="+mn-ea"/>
                          <a:cs typeface="Arial" charset="0"/>
                        </a:rPr>
                        <a:t># et[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oci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etfai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qa</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t~c</a:t>
                      </a:r>
                      <a:r>
                        <a:rPr kumimoji="0" lang="en-US" sz="4000" b="0" i="0" u="none" strike="noStrike" kern="1200" cap="none" normalizeH="0" baseline="0" dirty="0">
                          <a:ln>
                            <a:noFill/>
                          </a:ln>
                          <a:solidFill>
                            <a:srgbClr val="FFFF00"/>
                          </a:solidFill>
                          <a:effectLst/>
                          <a:latin typeface="Coptic1" pitchFamily="2" charset="0"/>
                          <a:ea typeface="+mn-ea"/>
                          <a:cs typeface="Arial" charset="0"/>
                        </a:rPr>
                        <a:t>/fi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n~sah</a:t>
                      </a:r>
                      <a:r>
                        <a:rPr kumimoji="0" lang="en-US" sz="4000" b="0" i="0" u="none" strike="noStrike" kern="1200" cap="none" normalizeH="0" baseline="0" dirty="0">
                          <a:ln>
                            <a:noFill/>
                          </a:ln>
                          <a:solidFill>
                            <a:srgbClr val="FFFF00"/>
                          </a:solidFill>
                          <a:effectLst/>
                          <a:latin typeface="Coptic1" pitchFamily="2" charset="0"/>
                          <a:ea typeface="+mn-ea"/>
                          <a:cs typeface="Arial" charset="0"/>
                        </a:rPr>
                        <a:t> n~,~</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rwm</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2839954856"/>
      </p:ext>
    </p:extLst>
  </p:cSld>
  <p:clrMapOvr>
    <a:masterClrMapping/>
  </p:clrMapOvr>
  <p:transition/>
</p:sld>
</file>

<file path=ppt/slides/slide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025068370"/>
              </p:ext>
            </p:extLst>
          </p:nvPr>
        </p:nvGraphicFramePr>
        <p:xfrm>
          <a:off x="0" y="266700"/>
          <a:ext cx="9144000" cy="451993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Voici que le prophète Daniel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 contemplé ton grand honneur Tu l’informas de ce mystère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La vivifiante Trinité</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قد نظر كرامتك دانيال </a:t>
                      </a:r>
                      <a:r>
                        <a:rPr kumimoji="0" lang="ar-SA" sz="3200" b="0" i="0" u="none" strike="noStrike" cap="none" normalizeH="0" baseline="0" dirty="0" err="1">
                          <a:ln>
                            <a:noFill/>
                          </a:ln>
                          <a:solidFill>
                            <a:schemeClr val="tx1"/>
                          </a:solidFill>
                          <a:effectLst/>
                          <a:latin typeface="Arial" charset="0"/>
                          <a:cs typeface="Arial" charset="0"/>
                        </a:rPr>
                        <a:t>النبى</a:t>
                      </a:r>
                      <a:endParaRPr kumimoji="0" lang="ar-SA"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وأعلمته سر الثالوث </a:t>
                      </a:r>
                      <a:r>
                        <a:rPr kumimoji="0" lang="ar-SA" sz="3200" b="0" i="0" u="none" strike="noStrike" cap="none" normalizeH="0" baseline="0" dirty="0" err="1">
                          <a:ln>
                            <a:noFill/>
                          </a:ln>
                          <a:solidFill>
                            <a:schemeClr val="tx1"/>
                          </a:solidFill>
                          <a:effectLst/>
                          <a:latin typeface="Arial" charset="0"/>
                          <a:cs typeface="Arial" charset="0"/>
                        </a:rPr>
                        <a:t>المحى</a:t>
                      </a:r>
                      <a:endParaRPr kumimoji="0" lang="ar-S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Afnau</a:t>
                      </a:r>
                      <a:r>
                        <a:rPr kumimoji="0" lang="en-US" sz="4000" b="0" i="0" u="none" strike="noStrike" kern="1200" cap="none" normalizeH="0" baseline="0" dirty="0">
                          <a:ln>
                            <a:noFill/>
                          </a:ln>
                          <a:solidFill>
                            <a:srgbClr val="FFFF00"/>
                          </a:solidFill>
                          <a:effectLst/>
                          <a:latin typeface="Coptic1" pitchFamily="2" charset="0"/>
                          <a:ea typeface="+mn-ea"/>
                          <a:cs typeface="Arial" charset="0"/>
                        </a:rPr>
                        <a:t> gar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e~pektaio</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n~je</a:t>
                      </a:r>
                      <a:r>
                        <a:rPr kumimoji="0" lang="en-US" sz="4000" b="0" i="0" u="none" strike="noStrike" kern="1200" cap="none" normalizeH="0" baseline="0" dirty="0">
                          <a:ln>
                            <a:noFill/>
                          </a:ln>
                          <a:solidFill>
                            <a:srgbClr val="FFFF00"/>
                          </a:solidFill>
                          <a:effectLst/>
                          <a:latin typeface="Coptic1" pitchFamily="2" charset="0"/>
                          <a:ea typeface="+mn-ea"/>
                          <a:cs typeface="Arial" charset="0"/>
                        </a:rPr>
                        <a:t> Dani/l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pip~rov</a:t>
                      </a:r>
                      <a:r>
                        <a:rPr kumimoji="0" lang="en-US" sz="4000" b="0" i="0" u="none" strike="noStrike" kern="1200" cap="none" normalizeH="0" baseline="0" dirty="0">
                          <a:ln>
                            <a:noFill/>
                          </a:ln>
                          <a:solidFill>
                            <a:srgbClr val="FFFF00"/>
                          </a:solidFill>
                          <a:effectLst/>
                          <a:latin typeface="Coptic1" pitchFamily="2" charset="0"/>
                          <a:ea typeface="+mn-ea"/>
                          <a:cs typeface="Arial" charset="0"/>
                        </a:rPr>
                        <a:t>/t/c:</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ouoh</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aktamof</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e~pimuct</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rion</a:t>
                      </a:r>
                      <a:r>
                        <a:rPr kumimoji="0" lang="en-US" sz="4000" b="0" i="0" u="none" strike="noStrike" kern="1200" cap="none" normalizeH="0" baseline="0" dirty="0">
                          <a:ln>
                            <a:noFill/>
                          </a:ln>
                          <a:solidFill>
                            <a:srgbClr val="FFFF00"/>
                          </a:solidFill>
                          <a:effectLst/>
                          <a:latin typeface="Coptic1" pitchFamily="2" charset="0"/>
                          <a:ea typeface="+mn-ea"/>
                          <a:cs typeface="Arial" charset="0"/>
                        </a:rPr>
                        <a:t>: n~}</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t~riac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n~reftanqo</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1730345281"/>
      </p:ext>
    </p:extLst>
  </p:cSld>
  <p:clrMapOvr>
    <a:masterClrMapping/>
  </p:clrMapOvr>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913" name="Group 33"/>
          <p:cNvGraphicFramePr>
            <a:graphicFrameLocks noGrp="1"/>
          </p:cNvGraphicFramePr>
          <p:nvPr>
            <p:extLst>
              <p:ext uri="{D42A27DB-BD31-4B8C-83A1-F6EECF244321}">
                <p14:modId xmlns:p14="http://schemas.microsoft.com/office/powerpoint/2010/main" val="1103454704"/>
              </p:ext>
            </p:extLst>
          </p:nvPr>
        </p:nvGraphicFramePr>
        <p:xfrm>
          <a:off x="0" y="81928"/>
          <a:ext cx="9144000" cy="4407521"/>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731863">
                <a:tc>
                  <a:txBody>
                    <a:bodyPr/>
                    <a:lstStyle/>
                    <a:p>
                      <a:pPr algn="ctr"/>
                      <a:r>
                        <a:rPr lang="fr-FR" sz="2400" b="0" i="0" u="none" strike="noStrike" kern="1200" baseline="0" dirty="0">
                          <a:solidFill>
                            <a:schemeClr val="tx1"/>
                          </a:solidFill>
                          <a:latin typeface="+mn-lt"/>
                          <a:ea typeface="+mn-ea"/>
                          <a:cs typeface="+mn-cs"/>
                        </a:rPr>
                        <a:t>Et Thaddée, aussi Matthias</a:t>
                      </a:r>
                    </a:p>
                    <a:p>
                      <a:pPr algn="ctr"/>
                      <a:r>
                        <a:rPr lang="fr-FR" sz="2400" b="0" i="0" u="none" strike="noStrike" kern="1200" baseline="0" dirty="0">
                          <a:solidFill>
                            <a:schemeClr val="tx1"/>
                          </a:solidFill>
                          <a:latin typeface="+mn-lt"/>
                          <a:ea typeface="+mn-ea"/>
                          <a:cs typeface="+mn-cs"/>
                        </a:rPr>
                        <a:t>Et puis Paul et Marc et Luc</a:t>
                      </a:r>
                    </a:p>
                    <a:p>
                      <a:pPr algn="ctr"/>
                      <a:r>
                        <a:rPr lang="fr-FR" sz="2400" b="0" i="0" u="none" strike="noStrike" kern="1200" baseline="0" dirty="0">
                          <a:solidFill>
                            <a:schemeClr val="tx1"/>
                          </a:solidFill>
                          <a:latin typeface="+mn-lt"/>
                          <a:ea typeface="+mn-ea"/>
                          <a:cs typeface="+mn-cs"/>
                        </a:rPr>
                        <a:t>Et tous les autres disciples</a:t>
                      </a:r>
                    </a:p>
                    <a:p>
                      <a:pPr algn="ctr"/>
                      <a:r>
                        <a:rPr lang="fr-FR" sz="2400" b="0" i="0" u="none" strike="noStrike" kern="1200" baseline="0" dirty="0">
                          <a:solidFill>
                            <a:schemeClr val="tx1"/>
                          </a:solidFill>
                          <a:latin typeface="+mn-lt"/>
                          <a:ea typeface="+mn-ea"/>
                          <a:cs typeface="+mn-cs"/>
                        </a:rPr>
                        <a:t>Qui suivirent notre Sauveur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وتداوس </a:t>
                      </a:r>
                      <a:r>
                        <a:rPr kumimoji="0" lang="ar-SA" sz="2400" b="0" i="0" u="none" strike="noStrike" cap="none" normalizeH="0" baseline="0" dirty="0" err="1">
                          <a:ln>
                            <a:noFill/>
                          </a:ln>
                          <a:solidFill>
                            <a:schemeClr val="tx1"/>
                          </a:solidFill>
                          <a:effectLst/>
                          <a:latin typeface="Arial" charset="0"/>
                          <a:cs typeface="Arial" charset="0"/>
                        </a:rPr>
                        <a:t>ومتياس</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وبولس </a:t>
                      </a:r>
                      <a:r>
                        <a:rPr kumimoji="0" lang="ar-SA" sz="2400" b="0" i="0" u="none" strike="noStrike" cap="none" normalizeH="0" baseline="0" dirty="0" err="1">
                          <a:ln>
                            <a:noFill/>
                          </a:ln>
                          <a:solidFill>
                            <a:schemeClr val="tx1"/>
                          </a:solidFill>
                          <a:effectLst/>
                          <a:latin typeface="Arial" charset="0"/>
                          <a:cs typeface="Arial" charset="0"/>
                        </a:rPr>
                        <a:t>ومرقس</a:t>
                      </a:r>
                      <a:r>
                        <a:rPr kumimoji="0" lang="ar-SA" sz="2400" b="0" i="0" u="none" strike="noStrike" cap="none" normalizeH="0" baseline="0" dirty="0">
                          <a:ln>
                            <a:noFill/>
                          </a:ln>
                          <a:solidFill>
                            <a:schemeClr val="tx1"/>
                          </a:solidFill>
                          <a:effectLst/>
                          <a:latin typeface="Arial" charset="0"/>
                          <a:cs typeface="Arial" charset="0"/>
                        </a:rPr>
                        <a:t> ولوقا</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وبقية التلاميذ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الذين تبعوا مخلصنا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7565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Yaddeoc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Matyiac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Markoc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Loukac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nimay</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e~taumosi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Pencwt</a:t>
                      </a:r>
                      <a:r>
                        <a:rPr kumimoji="0" lang="en-US" sz="3600" b="0" i="0" u="none" strike="noStrike" cap="none" normalizeH="0" baseline="0" dirty="0">
                          <a:ln>
                            <a:noFill/>
                          </a:ln>
                          <a:solidFill>
                            <a:srgbClr val="FFFF00"/>
                          </a:solidFill>
                          <a:effectLst/>
                          <a:latin typeface="Coptic1" pitchFamily="2" charset="0"/>
                          <a:cs typeface="Arial" charset="0"/>
                        </a:rPr>
                        <a:t>/r.</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8">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11" name="Image 10">
            <a:extLst>
              <a:ext uri="{FF2B5EF4-FFF2-40B4-BE49-F238E27FC236}">
                <a16:creationId xmlns:a16="http://schemas.microsoft.com/office/drawing/2014/main" id="{283AD17E-D4CE-4CD6-87D6-A0ADBC7EB45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90158" y="3215836"/>
            <a:ext cx="1553841" cy="1927663"/>
          </a:xfrm>
          <a:prstGeom prst="rect">
            <a:avLst/>
          </a:prstGeom>
        </p:spPr>
      </p:pic>
    </p:spTree>
    <p:extLst>
      <p:ext uri="{BB962C8B-B14F-4D97-AF65-F5344CB8AC3E}">
        <p14:creationId xmlns:p14="http://schemas.microsoft.com/office/powerpoint/2010/main" val="3838182638"/>
      </p:ext>
    </p:extLst>
  </p:cSld>
  <p:clrMapOvr>
    <a:masterClrMapping/>
  </p:clrMapOvr>
  <p:transition/>
</p:sld>
</file>

<file path=ppt/slides/slide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201567210"/>
              </p:ext>
            </p:extLst>
          </p:nvPr>
        </p:nvGraphicFramePr>
        <p:xfrm>
          <a:off x="0" y="266700"/>
          <a:ext cx="9144000" cy="4519930"/>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Ainsi, au prêtre Zacharie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Aussi, tu as porté l’annonce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De la naissance de Jean-Baptiste Jean le Baptiste et précurseur</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وزكريا الكاهن أنت بشرته</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بميلاد السابق يوحنا</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المعمداني</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Ouoh</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Za,ariac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piou</a:t>
                      </a:r>
                      <a:r>
                        <a:rPr kumimoji="0" lang="en-US" sz="4000" b="0" i="0" u="none" strike="noStrike" kern="1200" cap="none" normalizeH="0" baseline="0" dirty="0">
                          <a:ln>
                            <a:noFill/>
                          </a:ln>
                          <a:solidFill>
                            <a:srgbClr val="FFFF00"/>
                          </a:solidFill>
                          <a:effectLst/>
                          <a:latin typeface="Coptic1" pitchFamily="2" charset="0"/>
                          <a:ea typeface="+mn-ea"/>
                          <a:cs typeface="Arial" charset="0"/>
                        </a:rPr>
                        <a:t>/b: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n~yok</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akhisennoufi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naf</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p~jinmici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m~pip~rodromoc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Iwann</a:t>
                      </a:r>
                      <a:r>
                        <a:rPr kumimoji="0" lang="en-US" sz="4000" b="0" i="0" u="none" strike="noStrike" kern="1200" cap="none" normalizeH="0" baseline="0" dirty="0">
                          <a:ln>
                            <a:noFill/>
                          </a:ln>
                          <a:solidFill>
                            <a:srgbClr val="FFFF00"/>
                          </a:solidFill>
                          <a:effectLst/>
                          <a:latin typeface="Coptic1" pitchFamily="2" charset="0"/>
                          <a:ea typeface="+mn-ea"/>
                          <a:cs typeface="Arial" charset="0"/>
                        </a:rPr>
                        <a:t>/c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piref</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wmc</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2446283975"/>
      </p:ext>
    </p:extLst>
  </p:cSld>
  <p:clrMapOvr>
    <a:masterClrMapping/>
  </p:clrMapOvr>
  <p:transition/>
</p:sld>
</file>

<file path=ppt/slides/slide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935509009"/>
              </p:ext>
            </p:extLst>
          </p:nvPr>
        </p:nvGraphicFramePr>
        <p:xfrm>
          <a:off x="0" y="266700"/>
          <a:ext cx="9144000" cy="4526280"/>
        </p:xfrm>
        <a:graphic>
          <a:graphicData uri="http://schemas.openxmlformats.org/drawingml/2006/table">
            <a:tbl>
              <a:tblPr/>
              <a:tblGrid>
                <a:gridCol w="5317787">
                  <a:extLst>
                    <a:ext uri="{9D8B030D-6E8A-4147-A177-3AD203B41FA5}">
                      <a16:colId xmlns:a16="http://schemas.microsoft.com/office/drawing/2014/main" val="20000"/>
                    </a:ext>
                  </a:extLst>
                </a:gridCol>
                <a:gridCol w="3826213">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Et à la Vierge, tu portes l’annonce Salut à toi pleine de grâce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Oui le Seigneur est avec toi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Tu enfanteras Sauveur du monde</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وبشرت أيض ا العذراء قائلا</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لك يا ممتلئة نعمة</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الرب معك ستلدين مخلص</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العالم كله</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Akhisennoufi</a:t>
                      </a:r>
                      <a:r>
                        <a:rPr kumimoji="0" lang="en-US" sz="4000" b="0" i="0" u="none" strike="noStrike" kern="1200" cap="none" normalizeH="0" baseline="0" dirty="0">
                          <a:ln>
                            <a:noFill/>
                          </a:ln>
                          <a:solidFill>
                            <a:srgbClr val="FFFF00"/>
                          </a:solidFill>
                          <a:effectLst/>
                          <a:latin typeface="Coptic1" pitchFamily="2" charset="0"/>
                          <a:ea typeface="+mn-ea"/>
                          <a:cs typeface="Arial" charset="0"/>
                        </a:rPr>
                        <a:t> on n~]</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paryenoc</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je ,ere y/</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e~ymeh</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n~hm~ot</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P~o#c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neme</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teramici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m~picwt</a:t>
                      </a:r>
                      <a:r>
                        <a:rPr kumimoji="0" lang="en-US" sz="4000" b="0" i="0" u="none" strike="noStrike" kern="1200" cap="none" normalizeH="0" baseline="0" dirty="0">
                          <a:ln>
                            <a:noFill/>
                          </a:ln>
                          <a:solidFill>
                            <a:srgbClr val="FFFF00"/>
                          </a:solidFill>
                          <a:effectLst/>
                          <a:latin typeface="Coptic1" pitchFamily="2" charset="0"/>
                          <a:ea typeface="+mn-ea"/>
                          <a:cs typeface="Arial" charset="0"/>
                        </a:rPr>
                        <a:t>/r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mpikocmoc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t/rf.</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1403823670"/>
      </p:ext>
    </p:extLst>
  </p:cSld>
  <p:clrMapOvr>
    <a:masterClrMapping/>
  </p:clrMapOvr>
  <p:transition/>
</p:sld>
</file>

<file path=ppt/slides/slide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058228358"/>
              </p:ext>
            </p:extLst>
          </p:nvPr>
        </p:nvGraphicFramePr>
        <p:xfrm>
          <a:off x="0" y="266700"/>
          <a:ext cx="9144000" cy="4519930"/>
        </p:xfrm>
        <a:graphic>
          <a:graphicData uri="http://schemas.openxmlformats.org/drawingml/2006/table">
            <a:tbl>
              <a:tblPr/>
              <a:tblGrid>
                <a:gridCol w="5479915">
                  <a:extLst>
                    <a:ext uri="{9D8B030D-6E8A-4147-A177-3AD203B41FA5}">
                      <a16:colId xmlns:a16="http://schemas.microsoft.com/office/drawing/2014/main" val="20000"/>
                    </a:ext>
                  </a:extLst>
                </a:gridCol>
                <a:gridCol w="3664085">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500" kern="1200" dirty="0">
                          <a:solidFill>
                            <a:schemeClr val="tx1"/>
                          </a:solidFill>
                          <a:latin typeface="+mn-lt"/>
                          <a:ea typeface="+mn-ea"/>
                          <a:cs typeface="+mn-cs"/>
                        </a:rPr>
                        <a:t>Intercède pour nous tous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500" kern="1200" dirty="0">
                          <a:solidFill>
                            <a:schemeClr val="tx1"/>
                          </a:solidFill>
                          <a:latin typeface="+mn-lt"/>
                          <a:ea typeface="+mn-ea"/>
                          <a:cs typeface="+mn-cs"/>
                        </a:rPr>
                        <a:t>Ô Gabriel l’archange pur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500" kern="1200" dirty="0">
                          <a:solidFill>
                            <a:schemeClr val="tx1"/>
                          </a:solidFill>
                          <a:latin typeface="+mn-lt"/>
                          <a:ea typeface="+mn-ea"/>
                          <a:cs typeface="+mn-cs"/>
                        </a:rPr>
                        <a:t>Auprès de notre Seigneur Dieu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500" kern="1200" dirty="0">
                          <a:solidFill>
                            <a:schemeClr val="tx1"/>
                          </a:solidFill>
                          <a:latin typeface="+mn-lt"/>
                          <a:ea typeface="+mn-ea"/>
                          <a:cs typeface="+mn-cs"/>
                        </a:rPr>
                        <a:t>Pour qu'Il nous pardonne nos péchés</a:t>
                      </a:r>
                      <a:endParaRPr lang="en-US" sz="25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اشفع فينا يا رئيس</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الملائكة الطاهر غبريال</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المبشر ليغفر لنا خطايانا</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Arip~recbeuin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e~h~r</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e~jwn</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w~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pia~r</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aggeloc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e#y#u</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Gabri</a:t>
                      </a:r>
                      <a:r>
                        <a:rPr kumimoji="0" lang="en-US" sz="4000" b="0" i="0" u="none" strike="noStrike" kern="1200" cap="none" normalizeH="0" baseline="0" dirty="0">
                          <a:ln>
                            <a:noFill/>
                          </a:ln>
                          <a:solidFill>
                            <a:srgbClr val="FFFF00"/>
                          </a:solidFill>
                          <a:effectLst/>
                          <a:latin typeface="Coptic1" pitchFamily="2" charset="0"/>
                          <a:ea typeface="+mn-ea"/>
                          <a:cs typeface="Arial" charset="0"/>
                        </a:rPr>
                        <a:t>/l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pifaisennoufi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n~tef,a</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nennobi</a:t>
                      </a:r>
                      <a:r>
                        <a:rPr kumimoji="0" lang="en-US" sz="4000" b="0" i="0" u="none" strike="noStrike" kern="1200" cap="none" normalizeH="0" baseline="0" dirty="0">
                          <a:ln>
                            <a:noFill/>
                          </a:ln>
                          <a:solidFill>
                            <a:srgbClr val="FFFF00"/>
                          </a:solidFill>
                          <a:effectLst/>
                          <a:latin typeface="Coptic1" pitchFamily="2" charset="0"/>
                          <a:ea typeface="+mn-ea"/>
                          <a:cs typeface="Arial" charset="0"/>
                        </a:rPr>
                        <a:t> nan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e~bol</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8605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
        <p:nvSpPr>
          <p:cNvPr id="9" name="AutoShape 36">
            <a:hlinkClick r:id="rId5" action="ppaction://hlinksldjump" highlightClick="1"/>
            <a:extLst>
              <a:ext uri="{FF2B5EF4-FFF2-40B4-BE49-F238E27FC236}">
                <a16:creationId xmlns:a16="http://schemas.microsoft.com/office/drawing/2014/main" id="{7AC45A7D-558E-4FA1-BEEB-D6BE66B98579}"/>
              </a:ext>
            </a:extLst>
          </p:cNvPr>
          <p:cNvSpPr>
            <a:spLocks noChangeArrowheads="1"/>
          </p:cNvSpPr>
          <p:nvPr/>
        </p:nvSpPr>
        <p:spPr bwMode="auto">
          <a:xfrm>
            <a:off x="6365267" y="4805464"/>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802139961"/>
      </p:ext>
    </p:extLst>
  </p:cSld>
  <p:clrMapOvr>
    <a:masterClrMapping/>
  </p:clrMapOvr>
  <p:transition/>
</p:sld>
</file>

<file path=ppt/slides/slide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5562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84026529"/>
      </p:ext>
    </p:extLst>
  </p:cSld>
  <p:clrMapOvr>
    <a:masterClrMapping/>
  </p:clrMapOvr>
  <p:transition/>
</p:sld>
</file>

<file path=ppt/slides/slide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845865701"/>
              </p:ext>
            </p:extLst>
          </p:nvPr>
        </p:nvGraphicFramePr>
        <p:xfrm>
          <a:off x="0" y="623149"/>
          <a:ext cx="9144000" cy="4360683"/>
        </p:xfrm>
        <a:graphic>
          <a:graphicData uri="http://schemas.openxmlformats.org/drawingml/2006/table">
            <a:tbl>
              <a:tblPr/>
              <a:tblGrid>
                <a:gridCol w="5494084">
                  <a:extLst>
                    <a:ext uri="{9D8B030D-6E8A-4147-A177-3AD203B41FA5}">
                      <a16:colId xmlns:a16="http://schemas.microsoft.com/office/drawing/2014/main" val="20000"/>
                    </a:ext>
                  </a:extLst>
                </a:gridCol>
                <a:gridCol w="3649916">
                  <a:extLst>
                    <a:ext uri="{9D8B030D-6E8A-4147-A177-3AD203B41FA5}">
                      <a16:colId xmlns:a16="http://schemas.microsoft.com/office/drawing/2014/main" val="20001"/>
                    </a:ext>
                  </a:extLst>
                </a:gridCol>
              </a:tblGrid>
              <a:tr h="1808901">
                <a:tc>
                  <a:txBody>
                    <a:bodyPr/>
                    <a:lstStyle/>
                    <a:p>
                      <a:pPr algn="ctr"/>
                      <a:r>
                        <a:rPr lang="fr-FR" sz="2400" b="0" i="0" u="none" strike="noStrike" kern="1200" baseline="0" dirty="0">
                          <a:solidFill>
                            <a:schemeClr val="tx1"/>
                          </a:solidFill>
                          <a:latin typeface="+mn-lt"/>
                          <a:ea typeface="+mn-ea"/>
                          <a:cs typeface="+mn-cs"/>
                        </a:rPr>
                        <a:t>Aujourd’hui toute la création </a:t>
                      </a:r>
                    </a:p>
                    <a:p>
                      <a:pPr algn="ctr"/>
                      <a:r>
                        <a:rPr lang="fr-FR" sz="2400" b="0" i="0" u="none" strike="noStrike" kern="1200" baseline="0" dirty="0">
                          <a:solidFill>
                            <a:schemeClr val="tx1"/>
                          </a:solidFill>
                          <a:latin typeface="+mn-lt"/>
                          <a:ea typeface="+mn-ea"/>
                          <a:cs typeface="+mn-cs"/>
                        </a:rPr>
                        <a:t>a vu une grande illumination </a:t>
                      </a:r>
                    </a:p>
                    <a:p>
                      <a:pPr algn="ctr"/>
                      <a:r>
                        <a:rPr lang="fr-FR" sz="2400" b="0" i="0" u="none" strike="noStrike" kern="1200" baseline="0" dirty="0">
                          <a:solidFill>
                            <a:schemeClr val="tx1"/>
                          </a:solidFill>
                          <a:latin typeface="+mn-lt"/>
                          <a:ea typeface="+mn-ea"/>
                          <a:cs typeface="+mn-cs"/>
                        </a:rPr>
                        <a:t>à cause de l’apparition divine </a:t>
                      </a:r>
                    </a:p>
                    <a:p>
                      <a:pPr algn="ctr"/>
                      <a:r>
                        <a:rPr lang="fr-FR" sz="2400" b="0" i="0" u="none" strike="noStrike" kern="1200" baseline="0" dirty="0">
                          <a:solidFill>
                            <a:schemeClr val="tx1"/>
                          </a:solidFill>
                          <a:latin typeface="+mn-lt"/>
                          <a:ea typeface="+mn-ea"/>
                          <a:cs typeface="+mn-cs"/>
                        </a:rPr>
                        <a:t>qui nous a été révélée.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رأيت الخليقة كلها اليوم</a:t>
                      </a:r>
                    </a:p>
                    <a:p>
                      <a:pPr algn="ctr"/>
                      <a:r>
                        <a:rPr lang="ar-EG" sz="2400" b="0" i="0" u="none" strike="noStrike" kern="1200" baseline="0" dirty="0">
                          <a:solidFill>
                            <a:schemeClr val="tx1"/>
                          </a:solidFill>
                          <a:latin typeface="+mn-lt"/>
                          <a:ea typeface="+mn-ea"/>
                          <a:cs typeface="+mn-cs"/>
                        </a:rPr>
                        <a:t>مضيئة بلمعان عظيم، من</a:t>
                      </a:r>
                    </a:p>
                    <a:p>
                      <a:pPr algn="ctr"/>
                      <a:r>
                        <a:rPr lang="ar-EG" sz="2400" b="0" i="0" u="none" strike="noStrike" kern="1200" baseline="0" dirty="0">
                          <a:solidFill>
                            <a:schemeClr val="tx1"/>
                          </a:solidFill>
                          <a:latin typeface="+mn-lt"/>
                          <a:ea typeface="+mn-ea"/>
                          <a:cs typeface="+mn-cs"/>
                        </a:rPr>
                        <a:t>اجل الظهور </a:t>
                      </a:r>
                      <a:r>
                        <a:rPr lang="ar-EG" sz="2400" b="0" i="0" u="none" strike="noStrike" kern="1200" baseline="0" dirty="0" err="1">
                          <a:solidFill>
                            <a:schemeClr val="tx1"/>
                          </a:solidFill>
                          <a:latin typeface="+mn-lt"/>
                          <a:ea typeface="+mn-ea"/>
                          <a:cs typeface="+mn-cs"/>
                        </a:rPr>
                        <a:t>الإلهى</a:t>
                      </a:r>
                      <a:r>
                        <a:rPr lang="ar-EG" sz="2400" b="0" i="0" u="none" strike="noStrike" kern="1200" baseline="0" dirty="0">
                          <a:solidFill>
                            <a:schemeClr val="tx1"/>
                          </a:solidFill>
                          <a:latin typeface="+mn-lt"/>
                          <a:ea typeface="+mn-ea"/>
                          <a:cs typeface="+mn-cs"/>
                        </a:rPr>
                        <a:t>، الذى</a:t>
                      </a:r>
                    </a:p>
                    <a:p>
                      <a:pPr algn="ctr"/>
                      <a:r>
                        <a:rPr lang="ar-EG" sz="2400" b="0" i="0" u="none" strike="noStrike" kern="1200" baseline="0" dirty="0">
                          <a:solidFill>
                            <a:schemeClr val="tx1"/>
                          </a:solidFill>
                          <a:latin typeface="+mn-lt"/>
                          <a:ea typeface="+mn-ea"/>
                          <a:cs typeface="+mn-cs"/>
                        </a:rPr>
                        <a:t>اعلن لنا.</a:t>
                      </a:r>
                      <a:endParaRPr kumimoji="0" lang="ar-S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178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A</a:t>
                      </a:r>
                      <a:r>
                        <a:rPr kumimoji="0" lang="en-US" sz="3600" b="0" i="0" u="none" strike="noStrike" cap="none" normalizeH="0" baseline="0" dirty="0" err="1">
                          <a:ln>
                            <a:noFill/>
                          </a:ln>
                          <a:solidFill>
                            <a:srgbClr val="FFFF00"/>
                          </a:solidFill>
                          <a:effectLst/>
                          <a:latin typeface="Coptic1" pitchFamily="2" charset="0"/>
                          <a:cs typeface="Arial" charset="0"/>
                        </a:rPr>
                        <a:t>inau</a:t>
                      </a:r>
                      <a:r>
                        <a:rPr kumimoji="0" lang="en-US" sz="3600" b="0" i="0" u="none" strike="noStrike" cap="none" normalizeH="0" baseline="0" dirty="0">
                          <a:ln>
                            <a:noFill/>
                          </a:ln>
                          <a:solidFill>
                            <a:srgbClr val="FFFF00"/>
                          </a:solidFill>
                          <a:effectLst/>
                          <a:latin typeface="Coptic1" pitchFamily="2" charset="0"/>
                          <a:cs typeface="Arial" charset="0"/>
                        </a:rPr>
                        <a:t> e~]</a:t>
                      </a:r>
                      <a:r>
                        <a:rPr kumimoji="0" lang="en-US" sz="3600" b="0" i="0" u="none" strike="noStrike" cap="none" normalizeH="0" baseline="0" dirty="0" err="1">
                          <a:ln>
                            <a:noFill/>
                          </a:ln>
                          <a:solidFill>
                            <a:srgbClr val="FFFF00"/>
                          </a:solidFill>
                          <a:effectLst/>
                          <a:latin typeface="Coptic1" pitchFamily="2" charset="0"/>
                          <a:cs typeface="Arial" charset="0"/>
                        </a:rPr>
                        <a:t>k~t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m~voou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c~~</a:t>
                      </a:r>
                      <a:r>
                        <a:rPr kumimoji="0" lang="en-US" sz="3600" b="0" i="0" u="none" strike="noStrike" cap="none" normalizeH="0" baseline="0" dirty="0" err="1">
                          <a:ln>
                            <a:noFill/>
                          </a:ln>
                          <a:solidFill>
                            <a:srgbClr val="FFFF00"/>
                          </a:solidFill>
                          <a:effectLst/>
                          <a:latin typeface="Coptic1" pitchFamily="2" charset="0"/>
                          <a:cs typeface="Arial" charset="0"/>
                        </a:rPr>
                        <a:t>erlampin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n~ouwini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nis</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yew~ria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e~tauouwnh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e~~</a:t>
                      </a:r>
                      <a:r>
                        <a:rPr kumimoji="0" lang="en-US" sz="3600" b="0" i="0" u="none" strike="noStrike" cap="none" normalizeH="0" baseline="0" dirty="0" err="1">
                          <a:ln>
                            <a:noFill/>
                          </a:ln>
                          <a:solidFill>
                            <a:srgbClr val="FFFF00"/>
                          </a:solidFill>
                          <a:effectLst/>
                          <a:latin typeface="Coptic1" pitchFamily="2" charset="0"/>
                          <a:cs typeface="Arial" charset="0"/>
                        </a:rPr>
                        <a:t>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78602" name="Group 42"/>
          <p:cNvGraphicFramePr>
            <a:graphicFrameLocks noGrp="1"/>
          </p:cNvGraphicFramePr>
          <p:nvPr>
            <p:extLst>
              <p:ext uri="{D42A27DB-BD31-4B8C-83A1-F6EECF244321}">
                <p14:modId xmlns:p14="http://schemas.microsoft.com/office/powerpoint/2010/main" val="1697354547"/>
              </p:ext>
            </p:extLst>
          </p:nvPr>
        </p:nvGraphicFramePr>
        <p:xfrm>
          <a:off x="1905000" y="33361"/>
          <a:ext cx="5410200" cy="589788"/>
        </p:xfrm>
        <a:graphic>
          <a:graphicData uri="http://schemas.openxmlformats.org/drawingml/2006/table">
            <a:tbl>
              <a:tblPr/>
              <a:tblGrid>
                <a:gridCol w="5410200">
                  <a:extLst>
                    <a:ext uri="{9D8B030D-6E8A-4147-A177-3AD203B41FA5}">
                      <a16:colId xmlns:a16="http://schemas.microsoft.com/office/drawing/2014/main" val="20000"/>
                    </a:ext>
                  </a:extLst>
                </a:gridCol>
              </a:tblGrid>
              <a:tr h="36668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500" b="0" i="0" u="none" strike="noStrike" cap="none" normalizeH="0" baseline="0" dirty="0" err="1">
                          <a:ln>
                            <a:noFill/>
                          </a:ln>
                          <a:solidFill>
                            <a:schemeClr val="tx1"/>
                          </a:solidFill>
                          <a:effectLst/>
                          <a:latin typeface="Arial" charset="0"/>
                          <a:cs typeface="Arial" charset="0"/>
                        </a:rPr>
                        <a:t>Doxologie</a:t>
                      </a:r>
                      <a:r>
                        <a:rPr kumimoji="0" lang="en-US" sz="1500" b="0" i="0" u="none" strike="noStrike" cap="none" normalizeH="0" baseline="0" dirty="0">
                          <a:ln>
                            <a:noFill/>
                          </a:ln>
                          <a:solidFill>
                            <a:schemeClr val="tx1"/>
                          </a:solidFill>
                          <a:effectLst/>
                          <a:latin typeface="Arial" charset="0"/>
                          <a:cs typeface="Arial" charset="0"/>
                        </a:rPr>
                        <a:t> pour le </a:t>
                      </a:r>
                      <a:r>
                        <a:rPr kumimoji="0" lang="en-US" sz="1500" b="0" i="0" u="none" strike="noStrike" cap="none" normalizeH="0" baseline="0" dirty="0" err="1">
                          <a:ln>
                            <a:noFill/>
                          </a:ln>
                          <a:solidFill>
                            <a:schemeClr val="tx1"/>
                          </a:solidFill>
                          <a:effectLst/>
                          <a:latin typeface="Arial" charset="0"/>
                          <a:cs typeface="Arial" charset="0"/>
                        </a:rPr>
                        <a:t>paramoun</a:t>
                      </a:r>
                      <a:r>
                        <a:rPr kumimoji="0" lang="en-US" sz="1500" b="0" i="0" u="none" strike="noStrike" cap="none" normalizeH="0" baseline="0" dirty="0">
                          <a:ln>
                            <a:noFill/>
                          </a:ln>
                          <a:solidFill>
                            <a:schemeClr val="tx1"/>
                          </a:solidFill>
                          <a:effectLst/>
                          <a:latin typeface="Arial" charset="0"/>
                          <a:cs typeface="Arial" charset="0"/>
                        </a:rPr>
                        <a:t> de la </a:t>
                      </a:r>
                      <a:r>
                        <a:rPr kumimoji="0" lang="en-US" sz="1500" b="0" i="0" u="none" strike="noStrike" cap="none" normalizeH="0" baseline="0" dirty="0" err="1">
                          <a:ln>
                            <a:noFill/>
                          </a:ln>
                          <a:solidFill>
                            <a:schemeClr val="tx1"/>
                          </a:solidFill>
                          <a:effectLst/>
                          <a:latin typeface="Arial" charset="0"/>
                          <a:cs typeface="Arial" charset="0"/>
                        </a:rPr>
                        <a:t>Nativité</a:t>
                      </a:r>
                      <a:endParaRPr kumimoji="0" lang="en-US" sz="15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برمون 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9C757BEC-50B0-4959-BD8F-C2CAEC81310B}"/>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descr="Une image contenant intérieur, table, assis, très coloré&#10;&#10;Description générée automatiquement">
            <a:extLst>
              <a:ext uri="{FF2B5EF4-FFF2-40B4-BE49-F238E27FC236}">
                <a16:creationId xmlns:a16="http://schemas.microsoft.com/office/drawing/2014/main" id="{0656389D-EC76-4A0A-B076-AD6E6DDDDB4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3300188319"/>
      </p:ext>
    </p:extLst>
  </p:cSld>
  <p:clrMapOvr>
    <a:masterClrMapping/>
  </p:clrMapOvr>
  <p:transition/>
</p:sld>
</file>

<file path=ppt/slides/slide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80633" name="Group 25"/>
          <p:cNvGraphicFramePr>
            <a:graphicFrameLocks noGrp="1"/>
          </p:cNvGraphicFramePr>
          <p:nvPr>
            <p:extLst>
              <p:ext uri="{D42A27DB-BD31-4B8C-83A1-F6EECF244321}">
                <p14:modId xmlns:p14="http://schemas.microsoft.com/office/powerpoint/2010/main" val="2169918972"/>
              </p:ext>
            </p:extLst>
          </p:nvPr>
        </p:nvGraphicFramePr>
        <p:xfrm>
          <a:off x="0" y="146050"/>
          <a:ext cx="9144000" cy="4381500"/>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764447">
                <a:tc>
                  <a:txBody>
                    <a:bodyPr/>
                    <a:lstStyle/>
                    <a:p>
                      <a:pPr algn="ctr"/>
                      <a:r>
                        <a:rPr lang="fr-FR" sz="2400" b="0" i="0" u="none" strike="noStrike" kern="1200" baseline="0" dirty="0">
                          <a:solidFill>
                            <a:schemeClr val="tx1"/>
                          </a:solidFill>
                          <a:latin typeface="+mn-lt"/>
                          <a:ea typeface="+mn-ea"/>
                          <a:cs typeface="+mn-cs"/>
                        </a:rPr>
                        <a:t>Car l’incorporel fut</a:t>
                      </a:r>
                    </a:p>
                    <a:p>
                      <a:pPr algn="ctr"/>
                      <a:r>
                        <a:rPr lang="fr-FR" sz="2400" b="0" i="0" u="none" strike="noStrike" kern="1200" baseline="0" dirty="0">
                          <a:solidFill>
                            <a:schemeClr val="tx1"/>
                          </a:solidFill>
                          <a:latin typeface="+mn-lt"/>
                          <a:ea typeface="+mn-ea"/>
                          <a:cs typeface="+mn-cs"/>
                        </a:rPr>
                        <a:t>incarné, la vierge l’enfanta</a:t>
                      </a:r>
                    </a:p>
                    <a:p>
                      <a:pPr algn="ctr"/>
                      <a:r>
                        <a:rPr lang="fr-FR" sz="2400" b="0" i="0" u="none" strike="noStrike" kern="1200" baseline="0" dirty="0">
                          <a:solidFill>
                            <a:schemeClr val="tx1"/>
                          </a:solidFill>
                          <a:latin typeface="+mn-lt"/>
                          <a:ea typeface="+mn-ea"/>
                          <a:cs typeface="+mn-cs"/>
                        </a:rPr>
                        <a:t>comme tout autre, mais Il</a:t>
                      </a:r>
                    </a:p>
                    <a:p>
                      <a:pPr algn="ctr"/>
                      <a:r>
                        <a:rPr lang="fr-FR" sz="2400" b="0" i="0" u="none" strike="noStrike" kern="1200" baseline="0" dirty="0">
                          <a:solidFill>
                            <a:schemeClr val="tx1"/>
                          </a:solidFill>
                          <a:latin typeface="+mn-lt"/>
                          <a:ea typeface="+mn-ea"/>
                          <a:cs typeface="+mn-cs"/>
                        </a:rPr>
                        <a:t>est Dieu et homme.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لأن غير المتجسد تجسد،</a:t>
                      </a:r>
                    </a:p>
                    <a:p>
                      <a:pPr algn="ctr"/>
                      <a:r>
                        <a:rPr lang="ar-EG" sz="2400" b="0" i="0" u="none" strike="noStrike" kern="1200" baseline="0" dirty="0">
                          <a:solidFill>
                            <a:schemeClr val="tx1"/>
                          </a:solidFill>
                          <a:latin typeface="+mn-lt"/>
                          <a:ea typeface="+mn-ea"/>
                          <a:cs typeface="+mn-cs"/>
                        </a:rPr>
                        <a:t>ولدته العذراء، مثل كل احد،</a:t>
                      </a:r>
                    </a:p>
                    <a:p>
                      <a:pPr algn="ctr"/>
                      <a:r>
                        <a:rPr lang="ar-EG" sz="2400" b="0" i="0" u="none" strike="noStrike" kern="1200" baseline="0" dirty="0">
                          <a:solidFill>
                            <a:schemeClr val="tx1"/>
                          </a:solidFill>
                          <a:latin typeface="+mn-lt"/>
                          <a:ea typeface="+mn-ea"/>
                          <a:cs typeface="+mn-cs"/>
                        </a:rPr>
                        <a:t>إلها وانسانا.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705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piatcarz</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icarx</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acmacf</a:t>
                      </a:r>
                      <a:r>
                        <a:rPr kumimoji="0" lang="en-US" sz="3600" b="0" i="0" u="none" strike="noStrike" cap="none" normalizeH="0" baseline="0" dirty="0">
                          <a:ln>
                            <a:noFill/>
                          </a:ln>
                          <a:solidFill>
                            <a:srgbClr val="FFFF00"/>
                          </a:solidFill>
                          <a:effectLst/>
                          <a:latin typeface="Coptic1" pitchFamily="2" charset="0"/>
                          <a:cs typeface="Arial" charset="0"/>
                        </a:rPr>
                        <a:t> n~~je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ouon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efoi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efoi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rwmi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5F1B5D58-5DE5-48CA-ACF0-BBD48FA5866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1746720462"/>
      </p:ext>
    </p:extLst>
  </p:cSld>
  <p:clrMapOvr>
    <a:masterClrMapping/>
  </p:clrMapOvr>
  <p:transition/>
</p:sld>
</file>

<file path=ppt/slides/slide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82681" name="Group 25"/>
          <p:cNvGraphicFramePr>
            <a:graphicFrameLocks noGrp="1"/>
          </p:cNvGraphicFramePr>
          <p:nvPr>
            <p:extLst>
              <p:ext uri="{D42A27DB-BD31-4B8C-83A1-F6EECF244321}">
                <p14:modId xmlns:p14="http://schemas.microsoft.com/office/powerpoint/2010/main" val="3684728152"/>
              </p:ext>
            </p:extLst>
          </p:nvPr>
        </p:nvGraphicFramePr>
        <p:xfrm>
          <a:off x="-1" y="171450"/>
          <a:ext cx="9143999" cy="4394200"/>
        </p:xfrm>
        <a:graphic>
          <a:graphicData uri="http://schemas.openxmlformats.org/drawingml/2006/table">
            <a:tbl>
              <a:tblPr/>
              <a:tblGrid>
                <a:gridCol w="6147226">
                  <a:extLst>
                    <a:ext uri="{9D8B030D-6E8A-4147-A177-3AD203B41FA5}">
                      <a16:colId xmlns:a16="http://schemas.microsoft.com/office/drawing/2014/main" val="20000"/>
                    </a:ext>
                  </a:extLst>
                </a:gridCol>
                <a:gridCol w="2996773">
                  <a:extLst>
                    <a:ext uri="{9D8B030D-6E8A-4147-A177-3AD203B41FA5}">
                      <a16:colId xmlns:a16="http://schemas.microsoft.com/office/drawing/2014/main" val="20001"/>
                    </a:ext>
                  </a:extLst>
                </a:gridCol>
              </a:tblGrid>
              <a:tr h="1836750">
                <a:tc>
                  <a:txBody>
                    <a:bodyPr/>
                    <a:lstStyle/>
                    <a:p>
                      <a:pPr algn="ctr"/>
                      <a:r>
                        <a:rPr lang="fr-FR" sz="2400" b="0" i="0" u="none" strike="noStrike" kern="1200" baseline="0" dirty="0">
                          <a:solidFill>
                            <a:schemeClr val="tx1"/>
                          </a:solidFill>
                          <a:latin typeface="+mn-lt"/>
                          <a:ea typeface="+mn-ea"/>
                          <a:cs typeface="+mn-cs"/>
                        </a:rPr>
                        <a:t>Bethléem la cité de David</a:t>
                      </a:r>
                    </a:p>
                    <a:p>
                      <a:pPr algn="ctr"/>
                      <a:r>
                        <a:rPr lang="fr-FR" sz="2400" b="0" i="0" u="none" strike="noStrike" kern="1200" baseline="0" dirty="0">
                          <a:solidFill>
                            <a:schemeClr val="tx1"/>
                          </a:solidFill>
                          <a:latin typeface="+mn-lt"/>
                          <a:ea typeface="+mn-ea"/>
                          <a:cs typeface="+mn-cs"/>
                        </a:rPr>
                        <a:t>se réjouit avec fierté, car</a:t>
                      </a:r>
                    </a:p>
                    <a:p>
                      <a:pPr algn="ctr"/>
                      <a:r>
                        <a:rPr lang="fr-FR" sz="2400" b="0" i="0" u="none" strike="noStrike" kern="1200" baseline="0" dirty="0">
                          <a:solidFill>
                            <a:schemeClr val="tx1"/>
                          </a:solidFill>
                          <a:latin typeface="+mn-lt"/>
                          <a:ea typeface="+mn-ea"/>
                          <a:cs typeface="+mn-cs"/>
                        </a:rPr>
                        <a:t>elle a porté l’incarné qui</a:t>
                      </a:r>
                    </a:p>
                    <a:p>
                      <a:pPr algn="ctr"/>
                      <a:r>
                        <a:rPr lang="fr-FR" sz="2400" b="0" i="0" u="none" strike="noStrike" kern="1200" baseline="0" dirty="0">
                          <a:solidFill>
                            <a:schemeClr val="tx1"/>
                          </a:solidFill>
                          <a:latin typeface="+mn-lt"/>
                          <a:ea typeface="+mn-ea"/>
                          <a:cs typeface="+mn-cs"/>
                        </a:rPr>
                        <a:t>est porté par les chérubins.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بيت لحم مدينة داود، تفتخر</a:t>
                      </a:r>
                    </a:p>
                    <a:p>
                      <a:pPr algn="ctr"/>
                      <a:r>
                        <a:rPr lang="ar-EG" sz="2400" b="0" i="0" u="none" strike="noStrike" kern="1200" baseline="0" dirty="0">
                          <a:solidFill>
                            <a:schemeClr val="tx1"/>
                          </a:solidFill>
                          <a:latin typeface="+mn-lt"/>
                          <a:ea typeface="+mn-ea"/>
                          <a:cs typeface="+mn-cs"/>
                        </a:rPr>
                        <a:t>بتهليل، لأنها حملت</a:t>
                      </a:r>
                    </a:p>
                    <a:p>
                      <a:pPr algn="ctr"/>
                      <a:r>
                        <a:rPr lang="ar-EG" sz="2400" b="0" i="0" u="none" strike="noStrike" kern="1200" baseline="0" dirty="0">
                          <a:solidFill>
                            <a:schemeClr val="tx1"/>
                          </a:solidFill>
                          <a:latin typeface="+mn-lt"/>
                          <a:ea typeface="+mn-ea"/>
                          <a:cs typeface="+mn-cs"/>
                        </a:rPr>
                        <a:t>جسديا، الذى على</a:t>
                      </a:r>
                    </a:p>
                    <a:p>
                      <a:pPr algn="ctr"/>
                      <a:r>
                        <a:rPr lang="ar-EG" sz="2400" b="0" i="0" u="none" strike="noStrike" kern="1200" baseline="0" dirty="0" err="1">
                          <a:solidFill>
                            <a:schemeClr val="tx1"/>
                          </a:solidFill>
                          <a:latin typeface="+mn-lt"/>
                          <a:ea typeface="+mn-ea"/>
                          <a:cs typeface="+mn-cs"/>
                        </a:rPr>
                        <a:t>الشاروبيم</a:t>
                      </a:r>
                      <a:r>
                        <a:rPr lang="ar-EG" sz="2400" b="0" i="0" u="none" strike="noStrike" kern="1200" baseline="0" dirty="0">
                          <a:solidFill>
                            <a:schemeClr val="tx1"/>
                          </a:solidFill>
                          <a:latin typeface="+mn-lt"/>
                          <a:ea typeface="+mn-ea"/>
                          <a:cs typeface="+mn-cs"/>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7450">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 y~~</a:t>
                      </a:r>
                      <a:r>
                        <a:rPr kumimoji="0" lang="en-US" sz="3600" b="0" i="0" u="none" strike="noStrike" cap="none" normalizeH="0" baseline="0" dirty="0" err="1">
                          <a:ln>
                            <a:noFill/>
                          </a:ln>
                          <a:solidFill>
                            <a:srgbClr val="FFFF00"/>
                          </a:solidFill>
                          <a:effectLst/>
                          <a:latin typeface="Coptic1" pitchFamily="2" charset="0"/>
                          <a:cs typeface="Arial" charset="0"/>
                        </a:rPr>
                        <a:t>baki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ouyel</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acfai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cwmatikoc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ni,eroubim</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836DE17D-8A04-42EA-85D6-1A5FEDC5F8E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48574" y="4054053"/>
            <a:ext cx="1595425" cy="1089447"/>
          </a:xfrm>
          <a:prstGeom prst="rect">
            <a:avLst/>
          </a:prstGeom>
        </p:spPr>
      </p:pic>
    </p:spTree>
    <p:extLst>
      <p:ext uri="{BB962C8B-B14F-4D97-AF65-F5344CB8AC3E}">
        <p14:creationId xmlns:p14="http://schemas.microsoft.com/office/powerpoint/2010/main" val="1328579453"/>
      </p:ext>
    </p:extLst>
  </p:cSld>
  <p:clrMapOvr>
    <a:masterClrMapping/>
  </p:clrMapOvr>
  <p:transition/>
</p:sld>
</file>

<file path=ppt/slides/slide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84729" name="Group 25"/>
          <p:cNvGraphicFramePr>
            <a:graphicFrameLocks noGrp="1"/>
          </p:cNvGraphicFramePr>
          <p:nvPr>
            <p:extLst>
              <p:ext uri="{D42A27DB-BD31-4B8C-83A1-F6EECF244321}">
                <p14:modId xmlns:p14="http://schemas.microsoft.com/office/powerpoint/2010/main" val="1068437685"/>
              </p:ext>
            </p:extLst>
          </p:nvPr>
        </p:nvGraphicFramePr>
        <p:xfrm>
          <a:off x="0" y="171450"/>
          <a:ext cx="9144000" cy="4324350"/>
        </p:xfrm>
        <a:graphic>
          <a:graphicData uri="http://schemas.openxmlformats.org/drawingml/2006/table">
            <a:tbl>
              <a:tblPr/>
              <a:tblGrid>
                <a:gridCol w="6147227">
                  <a:extLst>
                    <a:ext uri="{9D8B030D-6E8A-4147-A177-3AD203B41FA5}">
                      <a16:colId xmlns:a16="http://schemas.microsoft.com/office/drawing/2014/main" val="20000"/>
                    </a:ext>
                  </a:extLst>
                </a:gridCol>
                <a:gridCol w="2996773">
                  <a:extLst>
                    <a:ext uri="{9D8B030D-6E8A-4147-A177-3AD203B41FA5}">
                      <a16:colId xmlns:a16="http://schemas.microsoft.com/office/drawing/2014/main" val="20001"/>
                    </a:ext>
                  </a:extLst>
                </a:gridCol>
              </a:tblGrid>
              <a:tr h="1763241">
                <a:tc>
                  <a:txBody>
                    <a:bodyPr/>
                    <a:lstStyle/>
                    <a:p>
                      <a:pPr algn="ctr"/>
                      <a:r>
                        <a:rPr lang="fr-FR" sz="2400" b="0" i="0" u="none" strike="noStrike" kern="1200" baseline="0" dirty="0">
                          <a:solidFill>
                            <a:schemeClr val="tx1"/>
                          </a:solidFill>
                          <a:latin typeface="+mn-lt"/>
                          <a:ea typeface="+mn-ea"/>
                          <a:cs typeface="+mn-cs"/>
                        </a:rPr>
                        <a:t>Celui qui est et qui était</a:t>
                      </a:r>
                    </a:p>
                    <a:p>
                      <a:pPr algn="ctr"/>
                      <a:r>
                        <a:rPr lang="fr-FR" sz="2400" b="0" i="0" u="none" strike="noStrike" kern="1200" baseline="0" dirty="0">
                          <a:solidFill>
                            <a:schemeClr val="tx1"/>
                          </a:solidFill>
                          <a:latin typeface="+mn-lt"/>
                          <a:ea typeface="+mn-ea"/>
                          <a:cs typeface="+mn-cs"/>
                        </a:rPr>
                        <a:t>l’unique Créateur, le</a:t>
                      </a:r>
                    </a:p>
                    <a:p>
                      <a:pPr algn="ctr"/>
                      <a:r>
                        <a:rPr lang="fr-FR" sz="2400" b="0" i="0" u="none" strike="noStrike" kern="1200" baseline="0" dirty="0">
                          <a:solidFill>
                            <a:schemeClr val="tx1"/>
                          </a:solidFill>
                          <a:latin typeface="+mn-lt"/>
                          <a:ea typeface="+mn-ea"/>
                          <a:cs typeface="+mn-cs"/>
                        </a:rPr>
                        <a:t>briseur des liens du péché</a:t>
                      </a:r>
                    </a:p>
                    <a:p>
                      <a:pPr algn="ctr"/>
                      <a:r>
                        <a:rPr lang="fr-FR" sz="2400" b="0" i="0" u="none" strike="noStrike" kern="1200" baseline="0" dirty="0">
                          <a:solidFill>
                            <a:schemeClr val="tx1"/>
                          </a:solidFill>
                          <a:latin typeface="+mn-lt"/>
                          <a:ea typeface="+mn-ea"/>
                          <a:cs typeface="+mn-cs"/>
                        </a:rPr>
                        <a:t>fut enveloppé dans un linge.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الكائن الذى كان، والمبدع</a:t>
                      </a:r>
                    </a:p>
                    <a:p>
                      <a:pPr algn="ctr"/>
                      <a:r>
                        <a:rPr lang="ar-EG" sz="2400" b="0" i="0" u="none" strike="noStrike" kern="1200" baseline="0" dirty="0">
                          <a:solidFill>
                            <a:schemeClr val="tx1"/>
                          </a:solidFill>
                          <a:latin typeface="+mn-lt"/>
                          <a:ea typeface="+mn-ea"/>
                          <a:cs typeface="+mn-cs"/>
                        </a:rPr>
                        <a:t>وحده، القاطع رباط الخطية،</a:t>
                      </a:r>
                    </a:p>
                    <a:p>
                      <a:pPr algn="ctr"/>
                      <a:r>
                        <a:rPr lang="ar-EG" sz="2400" b="0" i="0" u="none" strike="noStrike" kern="1200" baseline="0" dirty="0">
                          <a:solidFill>
                            <a:schemeClr val="tx1"/>
                          </a:solidFill>
                          <a:latin typeface="+mn-lt"/>
                          <a:ea typeface="+mn-ea"/>
                          <a:cs typeface="+mn-cs"/>
                        </a:rPr>
                        <a:t>لُف بخرق.</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61109">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e~tsop</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e~nafsop</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pirefcwnt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m~mauatf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e~tcwlp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n~c~nauh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v~nobi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aukoulwlf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n~hantwici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intérieur, table, assis, très coloré&#10;&#10;Description générée automatiquement">
            <a:extLst>
              <a:ext uri="{FF2B5EF4-FFF2-40B4-BE49-F238E27FC236}">
                <a16:creationId xmlns:a16="http://schemas.microsoft.com/office/drawing/2014/main" id="{3E185571-D31A-43CC-A8AF-379041B6859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1630788327"/>
      </p:ext>
    </p:extLst>
  </p:cSld>
  <p:clrMapOvr>
    <a:masterClrMapping/>
  </p:clrMapOvr>
  <p:transition/>
</p:sld>
</file>

<file path=ppt/slides/slide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86774" name="Group 22"/>
          <p:cNvGraphicFramePr>
            <a:graphicFrameLocks noGrp="1"/>
          </p:cNvGraphicFramePr>
          <p:nvPr>
            <p:extLst>
              <p:ext uri="{D42A27DB-BD31-4B8C-83A1-F6EECF244321}">
                <p14:modId xmlns:p14="http://schemas.microsoft.com/office/powerpoint/2010/main" val="173242977"/>
              </p:ext>
            </p:extLst>
          </p:nvPr>
        </p:nvGraphicFramePr>
        <p:xfrm>
          <a:off x="0" y="146050"/>
          <a:ext cx="9144000" cy="4178300"/>
        </p:xfrm>
        <a:graphic>
          <a:graphicData uri="http://schemas.openxmlformats.org/drawingml/2006/table">
            <a:tbl>
              <a:tblPr/>
              <a:tblGrid>
                <a:gridCol w="6147227">
                  <a:extLst>
                    <a:ext uri="{9D8B030D-6E8A-4147-A177-3AD203B41FA5}">
                      <a16:colId xmlns:a16="http://schemas.microsoft.com/office/drawing/2014/main" val="20000"/>
                    </a:ext>
                  </a:extLst>
                </a:gridCol>
                <a:gridCol w="2996773">
                  <a:extLst>
                    <a:ext uri="{9D8B030D-6E8A-4147-A177-3AD203B41FA5}">
                      <a16:colId xmlns:a16="http://schemas.microsoft.com/office/drawing/2014/main" val="20001"/>
                    </a:ext>
                  </a:extLst>
                </a:gridCol>
              </a:tblGrid>
              <a:tr h="1637870">
                <a:tc>
                  <a:txBody>
                    <a:bodyPr/>
                    <a:lstStyle/>
                    <a:p>
                      <a:pPr algn="ctr"/>
                      <a:r>
                        <a:rPr lang="fr-FR" sz="2400" b="0" i="0" u="none" strike="noStrike" kern="1200" baseline="0" dirty="0">
                          <a:solidFill>
                            <a:schemeClr val="tx1"/>
                          </a:solidFill>
                          <a:latin typeface="+mn-lt"/>
                          <a:ea typeface="+mn-ea"/>
                          <a:cs typeface="+mn-cs"/>
                        </a:rPr>
                        <a:t>La vierge Marie, Joseph et</a:t>
                      </a:r>
                    </a:p>
                    <a:p>
                      <a:pPr algn="ctr"/>
                      <a:r>
                        <a:rPr lang="fr-FR" sz="2400" b="0" i="0" u="none" strike="noStrike" kern="1200" baseline="0" dirty="0">
                          <a:solidFill>
                            <a:schemeClr val="tx1"/>
                          </a:solidFill>
                          <a:latin typeface="+mn-lt"/>
                          <a:ea typeface="+mn-ea"/>
                          <a:cs typeface="+mn-cs"/>
                        </a:rPr>
                        <a:t>Salomé ont été émerveillés</a:t>
                      </a:r>
                    </a:p>
                    <a:p>
                      <a:pPr algn="ctr"/>
                      <a:r>
                        <a:rPr lang="fr-FR" sz="2400" b="0" i="0" u="none" strike="noStrike" kern="1200" baseline="0" dirty="0">
                          <a:solidFill>
                            <a:schemeClr val="tx1"/>
                          </a:solidFill>
                          <a:latin typeface="+mn-lt"/>
                          <a:ea typeface="+mn-ea"/>
                          <a:cs typeface="+mn-cs"/>
                        </a:rPr>
                        <a:t>de ce qu’ils l’ont vu.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العذراء مريم، ويوسف</a:t>
                      </a:r>
                    </a:p>
                    <a:p>
                      <a:pPr algn="ctr"/>
                      <a:r>
                        <a:rPr lang="ar-EG" sz="2400" b="0" i="0" u="none" strike="noStrike" kern="1200" baseline="0" dirty="0" err="1">
                          <a:solidFill>
                            <a:schemeClr val="tx1"/>
                          </a:solidFill>
                          <a:latin typeface="+mn-lt"/>
                          <a:ea typeface="+mn-ea"/>
                          <a:cs typeface="+mn-cs"/>
                        </a:rPr>
                        <a:t>وسالومى</a:t>
                      </a:r>
                      <a:r>
                        <a:rPr lang="ar-EG" sz="2400" b="0" i="0" u="none" strike="noStrike" kern="1200" baseline="0" dirty="0">
                          <a:solidFill>
                            <a:schemeClr val="tx1"/>
                          </a:solidFill>
                          <a:latin typeface="+mn-lt"/>
                          <a:ea typeface="+mn-ea"/>
                          <a:cs typeface="+mn-cs"/>
                        </a:rPr>
                        <a:t>، تعجبوا جدا ،</a:t>
                      </a:r>
                    </a:p>
                    <a:p>
                      <a:pPr algn="ctr"/>
                      <a:r>
                        <a:rPr lang="ar-EG" sz="2400" b="0" i="0" u="none" strike="noStrike" kern="1200" baseline="0" dirty="0">
                          <a:solidFill>
                            <a:schemeClr val="tx1"/>
                          </a:solidFill>
                          <a:latin typeface="+mn-lt"/>
                          <a:ea typeface="+mn-ea"/>
                          <a:cs typeface="+mn-cs"/>
                        </a:rPr>
                        <a:t>ممن رأوه.</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0430">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Mariam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Iwc</a:t>
                      </a:r>
                      <a:r>
                        <a:rPr kumimoji="0" lang="en-US" sz="3600" b="0" i="0" u="none" strike="noStrike" cap="none" normalizeH="0" baseline="0" dirty="0">
                          <a:ln>
                            <a:noFill/>
                          </a:ln>
                          <a:solidFill>
                            <a:srgbClr val="FFFF00"/>
                          </a:solidFill>
                          <a:effectLst/>
                          <a:latin typeface="Coptic1" pitchFamily="2" charset="0"/>
                          <a:cs typeface="Arial" charset="0"/>
                        </a:rPr>
                        <a:t>/v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Calwmi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auers~v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e~masw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e~taunau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intérieur, table, assis, très coloré&#10;&#10;Description générée automatiquement">
            <a:extLst>
              <a:ext uri="{FF2B5EF4-FFF2-40B4-BE49-F238E27FC236}">
                <a16:creationId xmlns:a16="http://schemas.microsoft.com/office/drawing/2014/main" id="{DCBAC4DE-060B-4C5D-AD87-D3472E63A83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1809855280"/>
      </p:ext>
    </p:extLst>
  </p:cSld>
  <p:clrMapOvr>
    <a:masterClrMapping/>
  </p:clrMapOvr>
  <p:transition/>
</p:sld>
</file>

<file path=ppt/slides/slide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88820" name="Group 20"/>
          <p:cNvGraphicFramePr>
            <a:graphicFrameLocks noGrp="1"/>
          </p:cNvGraphicFramePr>
          <p:nvPr>
            <p:extLst>
              <p:ext uri="{D42A27DB-BD31-4B8C-83A1-F6EECF244321}">
                <p14:modId xmlns:p14="http://schemas.microsoft.com/office/powerpoint/2010/main" val="1507765740"/>
              </p:ext>
            </p:extLst>
          </p:nvPr>
        </p:nvGraphicFramePr>
        <p:xfrm>
          <a:off x="0" y="158750"/>
          <a:ext cx="9144000" cy="4311650"/>
        </p:xfrm>
        <a:graphic>
          <a:graphicData uri="http://schemas.openxmlformats.org/drawingml/2006/table">
            <a:tbl>
              <a:tblPr/>
              <a:tblGrid>
                <a:gridCol w="6147227">
                  <a:extLst>
                    <a:ext uri="{9D8B030D-6E8A-4147-A177-3AD203B41FA5}">
                      <a16:colId xmlns:a16="http://schemas.microsoft.com/office/drawing/2014/main" val="20000"/>
                    </a:ext>
                  </a:extLst>
                </a:gridCol>
                <a:gridCol w="2996773">
                  <a:extLst>
                    <a:ext uri="{9D8B030D-6E8A-4147-A177-3AD203B41FA5}">
                      <a16:colId xmlns:a16="http://schemas.microsoft.com/office/drawing/2014/main" val="20001"/>
                    </a:ext>
                  </a:extLst>
                </a:gridCol>
              </a:tblGrid>
              <a:tr h="1689073">
                <a:tc>
                  <a:txBody>
                    <a:bodyPr/>
                    <a:lstStyle/>
                    <a:p>
                      <a:pPr algn="ctr"/>
                      <a:r>
                        <a:rPr lang="fr-FR" sz="2400" b="0" i="0" u="none" strike="noStrike" kern="1200" baseline="0" dirty="0">
                          <a:solidFill>
                            <a:schemeClr val="tx1"/>
                          </a:solidFill>
                          <a:latin typeface="+mn-lt"/>
                          <a:ea typeface="+mn-ea"/>
                          <a:cs typeface="+mn-cs"/>
                        </a:rPr>
                        <a:t>Les armées célestes</a:t>
                      </a:r>
                    </a:p>
                    <a:p>
                      <a:pPr algn="ctr"/>
                      <a:r>
                        <a:rPr lang="fr-FR" sz="2400" b="0" i="0" u="none" strike="noStrike" kern="1200" baseline="0" dirty="0">
                          <a:solidFill>
                            <a:schemeClr val="tx1"/>
                          </a:solidFill>
                          <a:latin typeface="+mn-lt"/>
                          <a:ea typeface="+mn-ea"/>
                          <a:cs typeface="+mn-cs"/>
                        </a:rPr>
                        <a:t>louent sur terre cette sainte</a:t>
                      </a:r>
                    </a:p>
                    <a:p>
                      <a:pPr algn="ctr"/>
                      <a:r>
                        <a:rPr lang="fr-FR" sz="2400" b="0" i="0" u="none" strike="noStrike" kern="1200" baseline="0" dirty="0">
                          <a:solidFill>
                            <a:schemeClr val="tx1"/>
                          </a:solidFill>
                          <a:latin typeface="+mn-lt"/>
                          <a:ea typeface="+mn-ea"/>
                          <a:cs typeface="+mn-cs"/>
                        </a:rPr>
                        <a:t>louange en proclamant et</a:t>
                      </a:r>
                    </a:p>
                    <a:p>
                      <a:pPr algn="ctr"/>
                      <a:r>
                        <a:rPr lang="fr-FR" sz="2400" b="0" i="0" u="none" strike="noStrike" kern="1200" baseline="0" dirty="0">
                          <a:solidFill>
                            <a:schemeClr val="tx1"/>
                          </a:solidFill>
                          <a:latin typeface="+mn-lt"/>
                          <a:ea typeface="+mn-ea"/>
                          <a:cs typeface="+mn-cs"/>
                        </a:rPr>
                        <a:t>en disant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العساكر السماوية، تسبح</a:t>
                      </a:r>
                    </a:p>
                    <a:p>
                      <a:pPr algn="ctr"/>
                      <a:r>
                        <a:rPr lang="ar-EG" sz="2400" b="0" i="0" u="none" strike="noStrike" kern="1200" baseline="0" dirty="0">
                          <a:solidFill>
                            <a:schemeClr val="tx1"/>
                          </a:solidFill>
                          <a:latin typeface="+mn-lt"/>
                          <a:ea typeface="+mn-ea"/>
                          <a:cs typeface="+mn-cs"/>
                        </a:rPr>
                        <a:t>على الأرض منشده، بهذا</a:t>
                      </a:r>
                    </a:p>
                    <a:p>
                      <a:pPr algn="ctr"/>
                      <a:r>
                        <a:rPr lang="ar-EG" sz="2400" b="0" i="0" u="none" strike="noStrike" kern="1200" baseline="0" dirty="0">
                          <a:solidFill>
                            <a:schemeClr val="tx1"/>
                          </a:solidFill>
                          <a:latin typeface="+mn-lt"/>
                          <a:ea typeface="+mn-ea"/>
                          <a:cs typeface="+mn-cs"/>
                        </a:rPr>
                        <a:t>التسبيح المقدس، صارخه</a:t>
                      </a:r>
                    </a:p>
                    <a:p>
                      <a:pPr algn="ctr"/>
                      <a:r>
                        <a:rPr lang="ar-EG" sz="2400" b="0" i="0" u="none" strike="noStrike" kern="1200" baseline="0" dirty="0">
                          <a:solidFill>
                            <a:schemeClr val="tx1"/>
                          </a:solidFill>
                          <a:latin typeface="+mn-lt"/>
                          <a:ea typeface="+mn-ea"/>
                          <a:cs typeface="+mn-cs"/>
                        </a:rPr>
                        <a:t>قائلة.</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2577">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Nic~tratia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euerhumnoc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n~taihumnoc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intérieur, table, assis, très coloré&#10;&#10;Description générée automatiquement">
            <a:extLst>
              <a:ext uri="{FF2B5EF4-FFF2-40B4-BE49-F238E27FC236}">
                <a16:creationId xmlns:a16="http://schemas.microsoft.com/office/drawing/2014/main" id="{44A47017-F655-48F4-9A66-B74FF296EBC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1845313181"/>
      </p:ext>
    </p:extLst>
  </p:cSld>
  <p:clrMapOvr>
    <a:masterClrMapping/>
  </p:clrMapOvr>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8956" name="Group 28"/>
          <p:cNvGraphicFramePr>
            <a:graphicFrameLocks noGrp="1"/>
          </p:cNvGraphicFramePr>
          <p:nvPr>
            <p:extLst>
              <p:ext uri="{D42A27DB-BD31-4B8C-83A1-F6EECF244321}">
                <p14:modId xmlns:p14="http://schemas.microsoft.com/office/powerpoint/2010/main" val="1413940422"/>
              </p:ext>
            </p:extLst>
          </p:nvPr>
        </p:nvGraphicFramePr>
        <p:xfrm>
          <a:off x="0" y="235795"/>
          <a:ext cx="9144000" cy="4270248"/>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476756">
                <a:tc>
                  <a:txBody>
                    <a:bodyPr/>
                    <a:lstStyle/>
                    <a:p>
                      <a:pPr algn="ctr"/>
                      <a:r>
                        <a:rPr lang="fr-FR" sz="2400" b="0" i="0" u="none" strike="noStrike" kern="1200" baseline="0" dirty="0">
                          <a:solidFill>
                            <a:schemeClr val="tx1"/>
                          </a:solidFill>
                          <a:latin typeface="+mn-lt"/>
                          <a:ea typeface="+mn-ea"/>
                          <a:cs typeface="+mn-cs"/>
                        </a:rPr>
                        <a:t>Matthias était celui qui </a:t>
                      </a:r>
                    </a:p>
                    <a:p>
                      <a:pPr algn="ctr"/>
                      <a:r>
                        <a:rPr lang="fr-FR" sz="2400" b="0" i="0" u="none" strike="noStrike" kern="1200" baseline="0" dirty="0">
                          <a:solidFill>
                            <a:schemeClr val="tx1"/>
                          </a:solidFill>
                          <a:latin typeface="+mn-lt"/>
                          <a:ea typeface="+mn-ea"/>
                          <a:cs typeface="+mn-cs"/>
                        </a:rPr>
                        <a:t>Avait remplacé Judas </a:t>
                      </a:r>
                    </a:p>
                    <a:p>
                      <a:pPr algn="ctr"/>
                      <a:r>
                        <a:rPr lang="fr-FR" sz="2400" b="0" i="0" u="none" strike="noStrike" kern="1200" baseline="0" dirty="0">
                          <a:solidFill>
                            <a:schemeClr val="tx1"/>
                          </a:solidFill>
                          <a:latin typeface="+mn-lt"/>
                          <a:ea typeface="+mn-ea"/>
                          <a:cs typeface="+mn-cs"/>
                        </a:rPr>
                        <a:t>Et tous les autres disciples</a:t>
                      </a:r>
                    </a:p>
                    <a:p>
                      <a:pPr algn="ctr"/>
                      <a:r>
                        <a:rPr lang="fr-FR" sz="2400" b="0" i="0" u="none" strike="noStrike" kern="1200" baseline="0" dirty="0">
                          <a:solidFill>
                            <a:schemeClr val="tx1"/>
                          </a:solidFill>
                          <a:latin typeface="+mn-lt"/>
                          <a:ea typeface="+mn-ea"/>
                          <a:cs typeface="+mn-cs"/>
                        </a:rPr>
                        <a:t>Qui avaient suivi le Maître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متياس</a:t>
                      </a:r>
                      <a:r>
                        <a:rPr kumimoji="0" lang="ar-SA" sz="2400" b="0" i="0" u="none" strike="noStrike" cap="none" normalizeH="0" baseline="0" dirty="0">
                          <a:ln>
                            <a:noFill/>
                          </a:ln>
                          <a:solidFill>
                            <a:schemeClr val="tx1"/>
                          </a:solidFill>
                          <a:effectLst/>
                          <a:latin typeface="Arial" charset="0"/>
                          <a:cs typeface="Arial" charset="0"/>
                        </a:rPr>
                        <a:t> الذي صار</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عوضاً عن يهوذا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وكامل بقية التلاميذ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الذين تبعوا السيد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6138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Matyiac</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e~tafswpi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n~t~sebiw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n~Ioudac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p~cepi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etaumousi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decpota</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BABF75CB-44CC-48DD-9BBF-6A34CE242C2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90158" y="3215836"/>
            <a:ext cx="1553841" cy="1927663"/>
          </a:xfrm>
          <a:prstGeom prst="rect">
            <a:avLst/>
          </a:prstGeom>
        </p:spPr>
      </p:pic>
    </p:spTree>
    <p:extLst>
      <p:ext uri="{BB962C8B-B14F-4D97-AF65-F5344CB8AC3E}">
        <p14:creationId xmlns:p14="http://schemas.microsoft.com/office/powerpoint/2010/main" val="2449968195"/>
      </p:ext>
    </p:extLst>
  </p:cSld>
  <p:clrMapOvr>
    <a:masterClrMapping/>
  </p:clrMapOvr>
  <p:transition/>
</p:sld>
</file>

<file path=ppt/slides/slide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90869" name="Group 21"/>
          <p:cNvGraphicFramePr>
            <a:graphicFrameLocks noGrp="1"/>
          </p:cNvGraphicFramePr>
          <p:nvPr>
            <p:extLst>
              <p:ext uri="{D42A27DB-BD31-4B8C-83A1-F6EECF244321}">
                <p14:modId xmlns:p14="http://schemas.microsoft.com/office/powerpoint/2010/main" val="1527557020"/>
              </p:ext>
            </p:extLst>
          </p:nvPr>
        </p:nvGraphicFramePr>
        <p:xfrm>
          <a:off x="0" y="171450"/>
          <a:ext cx="9144000" cy="4330065"/>
        </p:xfrm>
        <a:graphic>
          <a:graphicData uri="http://schemas.openxmlformats.org/drawingml/2006/table">
            <a:tbl>
              <a:tblPr/>
              <a:tblGrid>
                <a:gridCol w="5753100">
                  <a:extLst>
                    <a:ext uri="{9D8B030D-6E8A-4147-A177-3AD203B41FA5}">
                      <a16:colId xmlns:a16="http://schemas.microsoft.com/office/drawing/2014/main" val="20000"/>
                    </a:ext>
                  </a:extLst>
                </a:gridCol>
                <a:gridCol w="3390900">
                  <a:extLst>
                    <a:ext uri="{9D8B030D-6E8A-4147-A177-3AD203B41FA5}">
                      <a16:colId xmlns:a16="http://schemas.microsoft.com/office/drawing/2014/main" val="20001"/>
                    </a:ext>
                  </a:extLst>
                </a:gridCol>
              </a:tblGrid>
              <a:tr h="1847469">
                <a:tc>
                  <a:txBody>
                    <a:bodyPr/>
                    <a:lstStyle/>
                    <a:p>
                      <a:pPr algn="ctr"/>
                      <a:r>
                        <a:rPr lang="fr-FR" sz="2400" b="0" i="0" u="none" strike="noStrike" kern="1200" baseline="0" dirty="0">
                          <a:solidFill>
                            <a:schemeClr val="tx1"/>
                          </a:solidFill>
                          <a:latin typeface="+mn-lt"/>
                          <a:ea typeface="+mn-ea"/>
                          <a:cs typeface="+mn-cs"/>
                        </a:rPr>
                        <a:t>Gloire à Dieu au plus haut</a:t>
                      </a:r>
                    </a:p>
                    <a:p>
                      <a:pPr algn="ctr"/>
                      <a:r>
                        <a:rPr lang="fr-FR" sz="2400" b="0" i="0" u="none" strike="noStrike" kern="1200" baseline="0" dirty="0">
                          <a:solidFill>
                            <a:schemeClr val="tx1"/>
                          </a:solidFill>
                          <a:latin typeface="+mn-lt"/>
                          <a:ea typeface="+mn-ea"/>
                          <a:cs typeface="+mn-cs"/>
                        </a:rPr>
                        <a:t>des cieux et paix sur terre</a:t>
                      </a:r>
                    </a:p>
                    <a:p>
                      <a:pPr algn="ctr"/>
                      <a:r>
                        <a:rPr lang="fr-FR" sz="2400" b="0" i="0" u="none" strike="noStrike" kern="1200" baseline="0" dirty="0">
                          <a:solidFill>
                            <a:schemeClr val="tx1"/>
                          </a:solidFill>
                          <a:latin typeface="+mn-lt"/>
                          <a:ea typeface="+mn-ea"/>
                          <a:cs typeface="+mn-cs"/>
                        </a:rPr>
                        <a:t>et joie aux hommes car Il</a:t>
                      </a:r>
                    </a:p>
                    <a:p>
                      <a:pPr algn="ctr"/>
                      <a:r>
                        <a:rPr lang="fr-FR" sz="2400" b="0" i="0" u="none" strike="noStrike" kern="1200" baseline="0" dirty="0">
                          <a:solidFill>
                            <a:schemeClr val="tx1"/>
                          </a:solidFill>
                          <a:latin typeface="+mn-lt"/>
                          <a:ea typeface="+mn-ea"/>
                          <a:cs typeface="+mn-cs"/>
                        </a:rPr>
                        <a:t>est venu et nous a sauvés.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المجد لله </a:t>
                      </a:r>
                      <a:r>
                        <a:rPr lang="ar-EG" sz="2400" b="0" i="0" u="none" strike="noStrike" kern="1200" baseline="0" dirty="0" err="1">
                          <a:solidFill>
                            <a:schemeClr val="tx1"/>
                          </a:solidFill>
                          <a:latin typeface="+mn-lt"/>
                          <a:ea typeface="+mn-ea"/>
                          <a:cs typeface="+mn-cs"/>
                        </a:rPr>
                        <a:t>فى</a:t>
                      </a:r>
                      <a:r>
                        <a:rPr lang="ar-EG" sz="2400" b="0" i="0" u="none" strike="noStrike" kern="1200" baseline="0" dirty="0">
                          <a:solidFill>
                            <a:schemeClr val="tx1"/>
                          </a:solidFill>
                          <a:latin typeface="+mn-lt"/>
                          <a:ea typeface="+mn-ea"/>
                          <a:cs typeface="+mn-cs"/>
                        </a:rPr>
                        <a:t> </a:t>
                      </a:r>
                      <a:r>
                        <a:rPr lang="ar-EG" sz="2400" b="0" i="0" u="none" strike="noStrike" kern="1200" baseline="0" dirty="0" err="1">
                          <a:solidFill>
                            <a:schemeClr val="tx1"/>
                          </a:solidFill>
                          <a:latin typeface="+mn-lt"/>
                          <a:ea typeface="+mn-ea"/>
                          <a:cs typeface="+mn-cs"/>
                        </a:rPr>
                        <a:t>الأعالى</a:t>
                      </a:r>
                      <a:r>
                        <a:rPr lang="ar-EG" sz="2400" b="0" i="0" u="none" strike="noStrike" kern="1200" baseline="0" dirty="0">
                          <a:solidFill>
                            <a:schemeClr val="tx1"/>
                          </a:solidFill>
                          <a:latin typeface="+mn-lt"/>
                          <a:ea typeface="+mn-ea"/>
                          <a:cs typeface="+mn-cs"/>
                        </a:rPr>
                        <a:t>،</a:t>
                      </a:r>
                    </a:p>
                    <a:p>
                      <a:pPr algn="ctr"/>
                      <a:r>
                        <a:rPr lang="ar-EG" sz="2400" b="0" i="0" u="none" strike="noStrike" kern="1200" baseline="0" dirty="0">
                          <a:solidFill>
                            <a:schemeClr val="tx1"/>
                          </a:solidFill>
                          <a:latin typeface="+mn-lt"/>
                          <a:ea typeface="+mn-ea"/>
                          <a:cs typeface="+mn-cs"/>
                        </a:rPr>
                        <a:t>وعلى الأرض السلام، وفى</a:t>
                      </a:r>
                    </a:p>
                    <a:p>
                      <a:pPr algn="ctr"/>
                      <a:r>
                        <a:rPr lang="ar-EG" sz="2400" b="0" i="0" u="none" strike="noStrike" kern="1200" baseline="0" dirty="0">
                          <a:solidFill>
                            <a:schemeClr val="tx1"/>
                          </a:solidFill>
                          <a:latin typeface="+mn-lt"/>
                          <a:ea typeface="+mn-ea"/>
                          <a:cs typeface="+mn-cs"/>
                        </a:rPr>
                        <a:t>الناس المسرة، لأنه اتى</a:t>
                      </a:r>
                    </a:p>
                    <a:p>
                      <a:pPr algn="ctr"/>
                      <a:r>
                        <a:rPr lang="ar-EG" sz="2400" b="0" i="0" u="none" strike="noStrike" kern="1200" baseline="0" dirty="0">
                          <a:solidFill>
                            <a:schemeClr val="tx1"/>
                          </a:solidFill>
                          <a:latin typeface="+mn-lt"/>
                          <a:ea typeface="+mn-ea"/>
                          <a:cs typeface="+mn-cs"/>
                        </a:rPr>
                        <a:t>وخلصنا.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5148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ouw~ou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ouhir</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]ma]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afcw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intérieur, table, assis, très coloré&#10;&#10;Description générée automatiquement">
            <a:extLst>
              <a:ext uri="{FF2B5EF4-FFF2-40B4-BE49-F238E27FC236}">
                <a16:creationId xmlns:a16="http://schemas.microsoft.com/office/drawing/2014/main" id="{D1419B32-A27E-4817-9C18-A50FF832CA4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1613593672"/>
      </p:ext>
    </p:extLst>
  </p:cSld>
  <p:clrMapOvr>
    <a:masterClrMapping/>
  </p:clrMapOvr>
  <p:transition/>
</p:sld>
</file>

<file path=ppt/slides/slide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92918" name="Group 22"/>
          <p:cNvGraphicFramePr>
            <a:graphicFrameLocks noGrp="1"/>
          </p:cNvGraphicFramePr>
          <p:nvPr>
            <p:extLst>
              <p:ext uri="{D42A27DB-BD31-4B8C-83A1-F6EECF244321}">
                <p14:modId xmlns:p14="http://schemas.microsoft.com/office/powerpoint/2010/main" val="2803111403"/>
              </p:ext>
            </p:extLst>
          </p:nvPr>
        </p:nvGraphicFramePr>
        <p:xfrm>
          <a:off x="0" y="158749"/>
          <a:ext cx="9144000" cy="4425697"/>
        </p:xfrm>
        <a:graphic>
          <a:graphicData uri="http://schemas.openxmlformats.org/drawingml/2006/table">
            <a:tbl>
              <a:tblPr/>
              <a:tblGrid>
                <a:gridCol w="5833462">
                  <a:extLst>
                    <a:ext uri="{9D8B030D-6E8A-4147-A177-3AD203B41FA5}">
                      <a16:colId xmlns:a16="http://schemas.microsoft.com/office/drawing/2014/main" val="20000"/>
                    </a:ext>
                  </a:extLst>
                </a:gridCol>
                <a:gridCol w="3310538">
                  <a:extLst>
                    <a:ext uri="{9D8B030D-6E8A-4147-A177-3AD203B41FA5}">
                      <a16:colId xmlns:a16="http://schemas.microsoft.com/office/drawing/2014/main" val="20001"/>
                    </a:ext>
                  </a:extLst>
                </a:gridCol>
              </a:tblGrid>
              <a:tr h="1943101">
                <a:tc>
                  <a:txBody>
                    <a:bodyPr/>
                    <a:lstStyle/>
                    <a:p>
                      <a:pPr algn="ctr"/>
                      <a:r>
                        <a:rPr lang="fr-FR" sz="2400" b="0" i="0" u="none" strike="noStrike" kern="1200" baseline="0" dirty="0">
                          <a:solidFill>
                            <a:schemeClr val="tx1"/>
                          </a:solidFill>
                          <a:latin typeface="+mn-lt"/>
                          <a:ea typeface="+mn-ea"/>
                          <a:cs typeface="+mn-cs"/>
                        </a:rPr>
                        <a:t>Les bergers qui étaient dans le champ, sont venus et L’ont adoré, </a:t>
                      </a:r>
                    </a:p>
                    <a:p>
                      <a:pPr algn="ctr"/>
                      <a:r>
                        <a:rPr lang="fr-FR" sz="2400" b="0" i="0" u="none" strike="noStrike" kern="1200" baseline="0" dirty="0">
                          <a:solidFill>
                            <a:schemeClr val="tx1"/>
                          </a:solidFill>
                          <a:latin typeface="+mn-lt"/>
                          <a:ea typeface="+mn-ea"/>
                          <a:cs typeface="+mn-cs"/>
                        </a:rPr>
                        <a:t>et nous aussi nous L’adorons </a:t>
                      </a:r>
                    </a:p>
                    <a:p>
                      <a:pPr algn="ctr"/>
                      <a:r>
                        <a:rPr lang="fr-FR" sz="2400" b="0" i="0" u="none" strike="noStrike" kern="1200" baseline="0" dirty="0">
                          <a:solidFill>
                            <a:schemeClr val="tx1"/>
                          </a:solidFill>
                          <a:latin typeface="+mn-lt"/>
                          <a:ea typeface="+mn-ea"/>
                          <a:cs typeface="+mn-cs"/>
                        </a:rPr>
                        <a:t>et nous en témoignons,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الرعاة الذين </a:t>
                      </a:r>
                      <a:r>
                        <a:rPr lang="ar-EG" sz="2400" b="0" i="0" u="none" strike="noStrike" kern="1200" baseline="0" dirty="0" err="1">
                          <a:solidFill>
                            <a:schemeClr val="tx1"/>
                          </a:solidFill>
                          <a:latin typeface="+mn-lt"/>
                          <a:ea typeface="+mn-ea"/>
                          <a:cs typeface="+mn-cs"/>
                        </a:rPr>
                        <a:t>فى</a:t>
                      </a:r>
                      <a:r>
                        <a:rPr lang="ar-EG" sz="2400" b="0" i="0" u="none" strike="noStrike" kern="1200" baseline="0" dirty="0">
                          <a:solidFill>
                            <a:schemeClr val="tx1"/>
                          </a:solidFill>
                          <a:latin typeface="+mn-lt"/>
                          <a:ea typeface="+mn-ea"/>
                          <a:cs typeface="+mn-cs"/>
                        </a:rPr>
                        <a:t> الحقل، اتوا</a:t>
                      </a:r>
                    </a:p>
                    <a:p>
                      <a:pPr algn="ctr"/>
                      <a:r>
                        <a:rPr lang="ar-EG" sz="2400" b="0" i="0" u="none" strike="noStrike" kern="1200" baseline="0" dirty="0">
                          <a:solidFill>
                            <a:schemeClr val="tx1"/>
                          </a:solidFill>
                          <a:latin typeface="+mn-lt"/>
                          <a:ea typeface="+mn-ea"/>
                          <a:cs typeface="+mn-cs"/>
                        </a:rPr>
                        <a:t>وسجدوا له، ونحن ايضا</a:t>
                      </a:r>
                    </a:p>
                    <a:p>
                      <a:pPr algn="ctr"/>
                      <a:r>
                        <a:rPr lang="ar-EG" sz="2400" b="0" i="0" u="none" strike="noStrike" kern="1200" baseline="0" dirty="0">
                          <a:solidFill>
                            <a:schemeClr val="tx1"/>
                          </a:solidFill>
                          <a:latin typeface="+mn-lt"/>
                          <a:ea typeface="+mn-ea"/>
                          <a:cs typeface="+mn-cs"/>
                        </a:rPr>
                        <a:t>نسجد له، ونشهد له.</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Nimane~cwou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t~koi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anon </a:t>
                      </a:r>
                      <a:r>
                        <a:rPr kumimoji="0" lang="en-US" sz="3600" b="0" i="0" u="none" strike="noStrike" cap="none" normalizeH="0" baseline="0" dirty="0" err="1">
                          <a:ln>
                            <a:noFill/>
                          </a:ln>
                          <a:solidFill>
                            <a:srgbClr val="FFFF00"/>
                          </a:solidFill>
                          <a:effectLst/>
                          <a:latin typeface="Coptic1" pitchFamily="2" charset="0"/>
                          <a:cs typeface="Arial" charset="0"/>
                        </a:rPr>
                        <a:t>hwn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n~tenermeyre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qarof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intérieur, table, assis, très coloré&#10;&#10;Description générée automatiquement">
            <a:extLst>
              <a:ext uri="{FF2B5EF4-FFF2-40B4-BE49-F238E27FC236}">
                <a16:creationId xmlns:a16="http://schemas.microsoft.com/office/drawing/2014/main" id="{BE82B90E-EE80-4064-8FF8-E544B668F65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72750" y="3933989"/>
            <a:ext cx="1771250" cy="1209511"/>
          </a:xfrm>
          <a:prstGeom prst="rect">
            <a:avLst/>
          </a:prstGeom>
        </p:spPr>
      </p:pic>
    </p:spTree>
    <p:extLst>
      <p:ext uri="{BB962C8B-B14F-4D97-AF65-F5344CB8AC3E}">
        <p14:creationId xmlns:p14="http://schemas.microsoft.com/office/powerpoint/2010/main" val="2619888684"/>
      </p:ext>
    </p:extLst>
  </p:cSld>
  <p:clrMapOvr>
    <a:masterClrMapping/>
  </p:clrMapOvr>
  <p:transition/>
</p:sld>
</file>

<file path=ppt/slides/slide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94965" name="Group 21"/>
          <p:cNvGraphicFramePr>
            <a:graphicFrameLocks noGrp="1"/>
          </p:cNvGraphicFramePr>
          <p:nvPr>
            <p:extLst>
              <p:ext uri="{D42A27DB-BD31-4B8C-83A1-F6EECF244321}">
                <p14:modId xmlns:p14="http://schemas.microsoft.com/office/powerpoint/2010/main" val="384194618"/>
              </p:ext>
            </p:extLst>
          </p:nvPr>
        </p:nvGraphicFramePr>
        <p:xfrm>
          <a:off x="0" y="165100"/>
          <a:ext cx="9144000" cy="4419600"/>
        </p:xfrm>
        <a:graphic>
          <a:graphicData uri="http://schemas.openxmlformats.org/drawingml/2006/table">
            <a:tbl>
              <a:tblPr/>
              <a:tblGrid>
                <a:gridCol w="6147227">
                  <a:extLst>
                    <a:ext uri="{9D8B030D-6E8A-4147-A177-3AD203B41FA5}">
                      <a16:colId xmlns:a16="http://schemas.microsoft.com/office/drawing/2014/main" val="20000"/>
                    </a:ext>
                  </a:extLst>
                </a:gridCol>
                <a:gridCol w="2996773">
                  <a:extLst>
                    <a:ext uri="{9D8B030D-6E8A-4147-A177-3AD203B41FA5}">
                      <a16:colId xmlns:a16="http://schemas.microsoft.com/office/drawing/2014/main" val="20001"/>
                    </a:ext>
                  </a:extLst>
                </a:gridCol>
              </a:tblGrid>
              <a:tr h="1686294">
                <a:tc>
                  <a:txBody>
                    <a:bodyPr/>
                    <a:lstStyle/>
                    <a:p>
                      <a:pPr algn="ctr"/>
                      <a:r>
                        <a:rPr lang="fr-FR" sz="2400" b="0" i="0" u="none" strike="noStrike" kern="1200" baseline="0" dirty="0">
                          <a:solidFill>
                            <a:schemeClr val="tx1"/>
                          </a:solidFill>
                          <a:latin typeface="+mn-lt"/>
                          <a:ea typeface="+mn-ea"/>
                          <a:cs typeface="+mn-cs"/>
                        </a:rPr>
                        <a:t>Qu’Il est venu au monde et</a:t>
                      </a:r>
                    </a:p>
                    <a:p>
                      <a:pPr algn="ctr"/>
                      <a:r>
                        <a:rPr lang="fr-FR" sz="2400" b="0" i="0" u="none" strike="noStrike" kern="1200" baseline="0" dirty="0">
                          <a:solidFill>
                            <a:schemeClr val="tx1"/>
                          </a:solidFill>
                          <a:latin typeface="+mn-lt"/>
                          <a:ea typeface="+mn-ea"/>
                          <a:cs typeface="+mn-cs"/>
                        </a:rPr>
                        <a:t>fut né d’une vierge, et a</a:t>
                      </a:r>
                    </a:p>
                    <a:p>
                      <a:pPr algn="ctr"/>
                      <a:r>
                        <a:rPr lang="fr-FR" sz="2400" b="0" i="0" u="none" strike="noStrike" kern="1200" baseline="0" dirty="0">
                          <a:solidFill>
                            <a:schemeClr val="tx1"/>
                          </a:solidFill>
                          <a:latin typeface="+mn-lt"/>
                          <a:ea typeface="+mn-ea"/>
                          <a:cs typeface="+mn-cs"/>
                        </a:rPr>
                        <a:t>sauvé notre race du</a:t>
                      </a:r>
                    </a:p>
                    <a:p>
                      <a:pPr algn="ctr"/>
                      <a:r>
                        <a:rPr lang="fr-FR" sz="2400" b="0" i="0" u="none" strike="noStrike" kern="1200" baseline="0" dirty="0">
                          <a:solidFill>
                            <a:schemeClr val="tx1"/>
                          </a:solidFill>
                          <a:latin typeface="+mn-lt"/>
                          <a:ea typeface="+mn-ea"/>
                          <a:cs typeface="+mn-cs"/>
                        </a:rPr>
                        <a:t>fielleux Satan.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انه اتى الى العالم، ووُلد</a:t>
                      </a:r>
                    </a:p>
                    <a:p>
                      <a:pPr algn="ctr"/>
                      <a:r>
                        <a:rPr lang="ar-EG" sz="2400" b="0" i="0" u="none" strike="noStrike" kern="1200" baseline="0" dirty="0">
                          <a:solidFill>
                            <a:schemeClr val="tx1"/>
                          </a:solidFill>
                          <a:latin typeface="+mn-lt"/>
                          <a:ea typeface="+mn-ea"/>
                          <a:cs typeface="+mn-cs"/>
                        </a:rPr>
                        <a:t>من العذراء، وخلص جنسنا،</a:t>
                      </a:r>
                    </a:p>
                    <a:p>
                      <a:pPr algn="ctr"/>
                      <a:r>
                        <a:rPr lang="ar-EG" sz="2400" b="0" i="0" u="none" strike="noStrike" kern="1200" baseline="0" dirty="0">
                          <a:solidFill>
                            <a:schemeClr val="tx1"/>
                          </a:solidFill>
                          <a:latin typeface="+mn-lt"/>
                          <a:ea typeface="+mn-ea"/>
                          <a:cs typeface="+mn-cs"/>
                        </a:rPr>
                        <a:t>من إبليس الشرير.</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33306">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e~pikocmoc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afcw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m~pengenoc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ha </a:t>
                      </a:r>
                      <a:r>
                        <a:rPr kumimoji="0" lang="en-US" sz="3600" b="0" i="0" u="none" strike="noStrike" cap="none" normalizeH="0" baseline="0" dirty="0" err="1">
                          <a:ln>
                            <a:noFill/>
                          </a:ln>
                          <a:solidFill>
                            <a:srgbClr val="FFFF00"/>
                          </a:solidFill>
                          <a:effectLst/>
                          <a:latin typeface="Coptic1" pitchFamily="2" charset="0"/>
                          <a:cs typeface="Arial" charset="0"/>
                        </a:rPr>
                        <a:t>pidia~boloc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ethwou</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intérieur, table, assis, très coloré&#10;&#10;Description générée automatiquement">
            <a:extLst>
              <a:ext uri="{FF2B5EF4-FFF2-40B4-BE49-F238E27FC236}">
                <a16:creationId xmlns:a16="http://schemas.microsoft.com/office/drawing/2014/main" id="{A3DD8459-9359-427B-91CD-09779908143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96554" y="4086816"/>
            <a:ext cx="1547446" cy="1056684"/>
          </a:xfrm>
          <a:prstGeom prst="rect">
            <a:avLst/>
          </a:prstGeom>
        </p:spPr>
      </p:pic>
    </p:spTree>
    <p:extLst>
      <p:ext uri="{BB962C8B-B14F-4D97-AF65-F5344CB8AC3E}">
        <p14:creationId xmlns:p14="http://schemas.microsoft.com/office/powerpoint/2010/main" val="899357611"/>
      </p:ext>
    </p:extLst>
  </p:cSld>
  <p:clrMapOvr>
    <a:masterClrMapping/>
  </p:clrMapOvr>
  <p:transition/>
</p:sld>
</file>

<file path=ppt/slides/slide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97015" name="Group 23"/>
          <p:cNvGraphicFramePr>
            <a:graphicFrameLocks noGrp="1"/>
          </p:cNvGraphicFramePr>
          <p:nvPr>
            <p:extLst>
              <p:ext uri="{D42A27DB-BD31-4B8C-83A1-F6EECF244321}">
                <p14:modId xmlns:p14="http://schemas.microsoft.com/office/powerpoint/2010/main" val="3708857372"/>
              </p:ext>
            </p:extLst>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نسبحه ونمجده، ونزيده</a:t>
                      </a:r>
                    </a:p>
                    <a:p>
                      <a:pPr algn="ctr"/>
                      <a:r>
                        <a:rPr lang="ar-EG" sz="2400" b="0" i="0" u="none" strike="noStrike" kern="1200" baseline="0" dirty="0">
                          <a:solidFill>
                            <a:schemeClr val="tx1"/>
                          </a:solidFill>
                          <a:latin typeface="+mn-lt"/>
                          <a:ea typeface="+mn-ea"/>
                          <a:cs typeface="+mn-cs"/>
                        </a:rPr>
                        <a:t>علوا ، كصالح ومحب البشر،</a:t>
                      </a:r>
                    </a:p>
                    <a:p>
                      <a:pPr algn="ctr"/>
                      <a:r>
                        <a:rPr lang="ar-EG" sz="2400" b="0" i="0" u="none" strike="noStrike" kern="1200" baseline="0" dirty="0">
                          <a:solidFill>
                            <a:schemeClr val="tx1"/>
                          </a:solidFill>
                          <a:latin typeface="+mn-lt"/>
                          <a:ea typeface="+mn-ea"/>
                          <a:cs typeface="+mn-cs"/>
                        </a:rPr>
                        <a:t>ارحمنا كعظيم رحمتك.</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E0AABE00-F1D2-4182-854C-BFDF1F00A082}"/>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475922262"/>
      </p:ext>
    </p:extLst>
  </p:cSld>
  <p:clrMapOvr>
    <a:masterClrMapping/>
  </p:clrMapOvr>
  <p:transition/>
</p:sld>
</file>

<file path=ppt/slides/slide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181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73475276"/>
      </p:ext>
    </p:extLst>
  </p:cSld>
  <p:clrMapOvr>
    <a:masterClrMapping/>
  </p:clrMapOvr>
  <p:transition/>
</p:sld>
</file>

<file path=ppt/slides/slide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3630" name="Group 46"/>
          <p:cNvGraphicFramePr>
            <a:graphicFrameLocks noGrp="1"/>
          </p:cNvGraphicFramePr>
          <p:nvPr>
            <p:extLst>
              <p:ext uri="{D42A27DB-BD31-4B8C-83A1-F6EECF244321}">
                <p14:modId xmlns:p14="http://schemas.microsoft.com/office/powerpoint/2010/main" val="3352312910"/>
              </p:ext>
            </p:extLst>
          </p:nvPr>
        </p:nvGraphicFramePr>
        <p:xfrm>
          <a:off x="0" y="527050"/>
          <a:ext cx="9144000" cy="4381500"/>
        </p:xfrm>
        <a:graphic>
          <a:graphicData uri="http://schemas.openxmlformats.org/drawingml/2006/table">
            <a:tbl>
              <a:tblPr/>
              <a:tblGrid>
                <a:gridCol w="5499100">
                  <a:extLst>
                    <a:ext uri="{9D8B030D-6E8A-4147-A177-3AD203B41FA5}">
                      <a16:colId xmlns:a16="http://schemas.microsoft.com/office/drawing/2014/main" val="20000"/>
                    </a:ext>
                  </a:extLst>
                </a:gridCol>
                <a:gridCol w="3644900">
                  <a:extLst>
                    <a:ext uri="{9D8B030D-6E8A-4147-A177-3AD203B41FA5}">
                      <a16:colId xmlns:a16="http://schemas.microsoft.com/office/drawing/2014/main" val="20001"/>
                    </a:ext>
                  </a:extLst>
                </a:gridCol>
              </a:tblGrid>
              <a:tr h="172471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Alors nos bouches exultèrent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nos langues se réjouirent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le Seigneur Jésus-Christ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Nous est né à Bethléem.</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حينئذ امتلأ فمنا فرحاً ولساننا تهليلاً </a:t>
                      </a:r>
                      <a:endParaRPr kumimoji="0" lang="en-US"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لأن ربنا يسوع المسيح </a:t>
                      </a:r>
                      <a:endParaRPr kumimoji="0" lang="en-US"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وُلِد فى بيت لحم. </a:t>
                      </a:r>
                      <a:endParaRPr kumimoji="0" lang="en-CA"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5678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T</a:t>
                      </a:r>
                      <a:r>
                        <a:rPr kumimoji="0" lang="en-US" sz="3600" b="0" i="0" u="none" strike="noStrike" cap="none" normalizeH="0" baseline="0" dirty="0">
                          <a:ln>
                            <a:noFill/>
                          </a:ln>
                          <a:solidFill>
                            <a:srgbClr val="FFFF00"/>
                          </a:solidFill>
                          <a:effectLst/>
                          <a:latin typeface="Coptic1" pitchFamily="2" charset="0"/>
                          <a:cs typeface="Arial" charset="0"/>
                        </a:rPr>
                        <a:t>ote </a:t>
                      </a:r>
                      <a:r>
                        <a:rPr kumimoji="0" lang="en-US" sz="3600" b="0" i="0" u="none" strike="noStrike" cap="none" normalizeH="0" baseline="0" dirty="0" err="1">
                          <a:ln>
                            <a:noFill/>
                          </a:ln>
                          <a:solidFill>
                            <a:srgbClr val="FFFF00"/>
                          </a:solidFill>
                          <a:effectLst/>
                          <a:latin typeface="Coptic1" pitchFamily="2" charset="0"/>
                          <a:cs typeface="Arial" charset="0"/>
                        </a:rPr>
                        <a:t>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afmoh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n~rasi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penlac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ouyel</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4E9D3696-A830-4B22-8C2A-35CC3809843F}"/>
              </a:ext>
            </a:extLst>
          </p:cNvPr>
          <p:cNvGraphicFramePr>
            <a:graphicFrameLocks noGrp="1"/>
          </p:cNvGraphicFramePr>
          <p:nvPr>
            <p:extLst>
              <p:ext uri="{D42A27DB-BD31-4B8C-83A1-F6EECF244321}">
                <p14:modId xmlns:p14="http://schemas.microsoft.com/office/powerpoint/2010/main" val="4210159465"/>
              </p:ext>
            </p:extLst>
          </p:nvPr>
        </p:nvGraphicFramePr>
        <p:xfrm>
          <a:off x="533400" y="48283"/>
          <a:ext cx="8077200" cy="384533"/>
        </p:xfrm>
        <a:graphic>
          <a:graphicData uri="http://schemas.openxmlformats.org/drawingml/2006/table">
            <a:tbl>
              <a:tblPr firstRow="1" bandRow="1">
                <a:tableStyleId>{2D5ABB26-0587-4C30-8999-92F81FD0307C}</a:tableStyleId>
              </a:tblPr>
              <a:tblGrid>
                <a:gridCol w="8077200">
                  <a:extLst>
                    <a:ext uri="{9D8B030D-6E8A-4147-A177-3AD203B41FA5}">
                      <a16:colId xmlns:a16="http://schemas.microsoft.com/office/drawing/2014/main" val="3612470159"/>
                    </a:ext>
                  </a:extLst>
                </a:gridCol>
              </a:tblGrid>
              <a:tr h="384533">
                <a:tc>
                  <a:txBody>
                    <a:bodyPr/>
                    <a:lstStyle/>
                    <a:p>
                      <a:pPr algn="ctr"/>
                      <a:r>
                        <a:rPr lang="fr-FR" sz="1800" b="0" dirty="0"/>
                        <a:t>Doxologie pour la Nativité -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SA" sz="1800" b="0" i="0" u="none" strike="noStrike" kern="1200" cap="none" spc="0" normalizeH="0" baseline="0" noProof="0" dirty="0">
                          <a:ln>
                            <a:noFill/>
                          </a:ln>
                          <a:solidFill>
                            <a:srgbClr val="FFFFFF"/>
                          </a:solidFill>
                          <a:effectLst/>
                          <a:uLnTx/>
                          <a:uFillTx/>
                          <a:latin typeface="Arial" charset="0"/>
                          <a:ea typeface="+mn-ea"/>
                          <a:cs typeface="Arial" charset="0"/>
                        </a:rPr>
                        <a:t> الميلاد</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38804317"/>
                  </a:ext>
                </a:extLst>
              </a:tr>
            </a:tbl>
          </a:graphicData>
        </a:graphic>
      </p:graphicFrame>
      <p:sp>
        <p:nvSpPr>
          <p:cNvPr id="9" name="Action Button: Custom 4">
            <a:hlinkClick r:id="rId4" action="ppaction://hlinksldjump" highlightClick="1"/>
            <a:extLst>
              <a:ext uri="{FF2B5EF4-FFF2-40B4-BE49-F238E27FC236}">
                <a16:creationId xmlns:a16="http://schemas.microsoft.com/office/drawing/2014/main" id="{C45318F7-CB5A-43C9-9E24-1B2DACF760A6}"/>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intérieur, table, assis, très coloré&#10;&#10;Description générée automatiquement">
            <a:extLst>
              <a:ext uri="{FF2B5EF4-FFF2-40B4-BE49-F238E27FC236}">
                <a16:creationId xmlns:a16="http://schemas.microsoft.com/office/drawing/2014/main" id="{56A6107E-7949-4FEF-AC90-AA1C7E12265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1018409178"/>
      </p:ext>
    </p:extLst>
  </p:cSld>
  <p:clrMapOvr>
    <a:masterClrMapping/>
  </p:clrMapOvr>
  <p:transition/>
</p:sld>
</file>

<file path=ppt/slides/slide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35918" name="Group 46"/>
          <p:cNvGraphicFramePr>
            <a:graphicFrameLocks noGrp="1"/>
          </p:cNvGraphicFramePr>
          <p:nvPr>
            <p:extLst>
              <p:ext uri="{D42A27DB-BD31-4B8C-83A1-F6EECF244321}">
                <p14:modId xmlns:p14="http://schemas.microsoft.com/office/powerpoint/2010/main" val="2809294920"/>
              </p:ext>
            </p:extLst>
          </p:nvPr>
        </p:nvGraphicFramePr>
        <p:xfrm>
          <a:off x="0" y="184150"/>
          <a:ext cx="9144000" cy="4394200"/>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779828">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Salut ville de notre Dieu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Toi la cité des vivants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la demeure des justes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Ville de Jérusalem.</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السلام لمدينة إلهنا</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مدينة الأحياء</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مسكن الصديقين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التى هى أورشليم.</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437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baki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m~Pennou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t~polic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etonq</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v~man~swpi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n~nidikeoc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Ieroucal</a:t>
                      </a:r>
                      <a:r>
                        <a:rPr kumimoji="0" lang="en-US" sz="3600" b="0" i="0" u="none" strike="noStrike" cap="none" normalizeH="0" baseline="0" dirty="0">
                          <a:ln>
                            <a:noFill/>
                          </a:ln>
                          <a:solidFill>
                            <a:srgbClr val="FFFF00"/>
                          </a:solidFill>
                          <a:effectLst/>
                          <a:latin typeface="Coptic1" pitchFamily="2" charset="0"/>
                          <a:cs typeface="Arial" charset="0"/>
                        </a:rPr>
                        <a:t>/m.’</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8821593A-0E1C-4DF9-8549-639D8C9D3C4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intérieur, table, assis, très coloré&#10;&#10;Description générée automatiquement">
            <a:extLst>
              <a:ext uri="{FF2B5EF4-FFF2-40B4-BE49-F238E27FC236}">
                <a16:creationId xmlns:a16="http://schemas.microsoft.com/office/drawing/2014/main" id="{FD72ED0D-B6EE-4097-AE70-6768ED851DB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1138923496"/>
      </p:ext>
    </p:extLst>
  </p:cSld>
  <p:clrMapOvr>
    <a:masterClrMapping/>
  </p:clrMapOvr>
  <p:transition/>
</p:sld>
</file>

<file path=ppt/slides/slide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37945" name="Group 25"/>
          <p:cNvGraphicFramePr>
            <a:graphicFrameLocks noGrp="1"/>
          </p:cNvGraphicFramePr>
          <p:nvPr>
            <p:extLst>
              <p:ext uri="{D42A27DB-BD31-4B8C-83A1-F6EECF244321}">
                <p14:modId xmlns:p14="http://schemas.microsoft.com/office/powerpoint/2010/main" val="2034534563"/>
              </p:ext>
            </p:extLst>
          </p:nvPr>
        </p:nvGraphicFramePr>
        <p:xfrm>
          <a:off x="-1" y="114300"/>
          <a:ext cx="9143999" cy="4667250"/>
        </p:xfrm>
        <a:graphic>
          <a:graphicData uri="http://schemas.openxmlformats.org/drawingml/2006/table">
            <a:tbl>
              <a:tblPr/>
              <a:tblGrid>
                <a:gridCol w="5435601">
                  <a:extLst>
                    <a:ext uri="{9D8B030D-6E8A-4147-A177-3AD203B41FA5}">
                      <a16:colId xmlns:a16="http://schemas.microsoft.com/office/drawing/2014/main" val="20000"/>
                    </a:ext>
                  </a:extLst>
                </a:gridCol>
                <a:gridCol w="3708398">
                  <a:extLst>
                    <a:ext uri="{9D8B030D-6E8A-4147-A177-3AD203B41FA5}">
                      <a16:colId xmlns:a16="http://schemas.microsoft.com/office/drawing/2014/main" val="20001"/>
                    </a:ext>
                  </a:extLst>
                </a:gridCol>
              </a:tblGrid>
              <a:tr h="187615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Bethléem, salut à toi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Toi la ville des prophètes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ont prédit la naissance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La naissance d’Emmanuel.</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السلام لكِ يا بيت لحم مدينة الأنبياء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الذين تنبأوا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عن ميلاد عمانوئيل.</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9109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ne w~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t~polic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n~nip~rov</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e~tauerp~rov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teuin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p~jinmici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n~Emmanou</a:t>
                      </a:r>
                      <a:r>
                        <a:rPr kumimoji="0" lang="en-US" sz="3600" b="0" i="0" u="none" strike="noStrike" cap="none" normalizeH="0" baseline="0" dirty="0">
                          <a:ln>
                            <a:noFill/>
                          </a:ln>
                          <a:solidFill>
                            <a:srgbClr val="FFFF00"/>
                          </a:solidFill>
                          <a:effectLst/>
                          <a:latin typeface="Coptic1" pitchFamily="2" charset="0"/>
                          <a:cs typeface="Arial" charset="0"/>
                        </a:rPr>
                        <a:t>/l.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3C2E0D71-AF39-4517-BF29-CB11CA5C2C7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intérieur, table, assis, très coloré&#10;&#10;Description générée automatiquement">
            <a:extLst>
              <a:ext uri="{FF2B5EF4-FFF2-40B4-BE49-F238E27FC236}">
                <a16:creationId xmlns:a16="http://schemas.microsoft.com/office/drawing/2014/main" id="{100DA9B7-A218-4AD3-B5AD-B3C5DBEB9A0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47312" y="4053191"/>
            <a:ext cx="1596687" cy="1090309"/>
          </a:xfrm>
          <a:prstGeom prst="rect">
            <a:avLst/>
          </a:prstGeom>
        </p:spPr>
      </p:pic>
    </p:spTree>
    <p:extLst>
      <p:ext uri="{BB962C8B-B14F-4D97-AF65-F5344CB8AC3E}">
        <p14:creationId xmlns:p14="http://schemas.microsoft.com/office/powerpoint/2010/main" val="487725694"/>
      </p:ext>
    </p:extLst>
  </p:cSld>
  <p:clrMapOvr>
    <a:masterClrMapping/>
  </p:clrMapOvr>
  <p:transition/>
</p:sld>
</file>

<file path=ppt/slides/slide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39996" name="Group 28"/>
          <p:cNvGraphicFramePr>
            <a:graphicFrameLocks noGrp="1"/>
          </p:cNvGraphicFramePr>
          <p:nvPr>
            <p:extLst>
              <p:ext uri="{D42A27DB-BD31-4B8C-83A1-F6EECF244321}">
                <p14:modId xmlns:p14="http://schemas.microsoft.com/office/powerpoint/2010/main" val="2993316376"/>
              </p:ext>
            </p:extLst>
          </p:nvPr>
        </p:nvGraphicFramePr>
        <p:xfrm>
          <a:off x="0" y="165100"/>
          <a:ext cx="9144000" cy="4394200"/>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75202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La lumière véritable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S’est levée pour nous, ce jour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par la Vierge Marie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Ô Marie, l’épouse pure.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اليوم أشرق لنا نحن أيضا النور الحقيقى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مريم العذراء العروس النقية. </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42175">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piouwini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n~tav~m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m~voou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Mariam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n~kayaroc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77BD13BE-59F2-4D5F-B33D-29F8018E90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intérieur, table, assis, très coloré&#10;&#10;Description générée automatiquement">
            <a:extLst>
              <a:ext uri="{FF2B5EF4-FFF2-40B4-BE49-F238E27FC236}">
                <a16:creationId xmlns:a16="http://schemas.microsoft.com/office/drawing/2014/main" id="{FFC3F4F4-1D6C-488F-B638-954DDC78C9D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2121969940"/>
      </p:ext>
    </p:extLst>
  </p:cSld>
  <p:clrMapOvr>
    <a:masterClrMapping/>
  </p:clrMapOvr>
  <p:transition/>
</p:sld>
</file>

<file path=ppt/slides/slide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2048" name="Group 32"/>
          <p:cNvGraphicFramePr>
            <a:graphicFrameLocks noGrp="1"/>
          </p:cNvGraphicFramePr>
          <p:nvPr>
            <p:extLst>
              <p:ext uri="{D42A27DB-BD31-4B8C-83A1-F6EECF244321}">
                <p14:modId xmlns:p14="http://schemas.microsoft.com/office/powerpoint/2010/main" val="670200200"/>
              </p:ext>
            </p:extLst>
          </p:nvPr>
        </p:nvGraphicFramePr>
        <p:xfrm>
          <a:off x="0" y="127000"/>
          <a:ext cx="9144000" cy="4413250"/>
        </p:xfrm>
        <a:graphic>
          <a:graphicData uri="http://schemas.openxmlformats.org/drawingml/2006/table">
            <a:tbl>
              <a:tblPr/>
              <a:tblGrid>
                <a:gridCol w="5734050">
                  <a:extLst>
                    <a:ext uri="{9D8B030D-6E8A-4147-A177-3AD203B41FA5}">
                      <a16:colId xmlns:a16="http://schemas.microsoft.com/office/drawing/2014/main" val="20000"/>
                    </a:ext>
                  </a:extLst>
                </a:gridCol>
                <a:gridCol w="3409950">
                  <a:extLst>
                    <a:ext uri="{9D8B030D-6E8A-4147-A177-3AD203B41FA5}">
                      <a16:colId xmlns:a16="http://schemas.microsoft.com/office/drawing/2014/main" val="20001"/>
                    </a:ext>
                  </a:extLst>
                </a:gridCol>
              </a:tblGrid>
              <a:tr h="1732719">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Enfanta notre Sauveur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l’Ami du genre humain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Bethléem de Judée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Comme l’annoncèrent les prophètes.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مريم ولدت مخلصنا محب البشر الصالح فى بيت لحم اليهودية كأقوال الأنبياء. </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053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Maria </a:t>
                      </a:r>
                      <a:r>
                        <a:rPr kumimoji="0" lang="en-US" sz="3600" b="0" i="0" u="none" strike="noStrike" cap="none" normalizeH="0" baseline="0" dirty="0" err="1">
                          <a:ln>
                            <a:noFill/>
                          </a:ln>
                          <a:solidFill>
                            <a:srgbClr val="FFFF00"/>
                          </a:solidFill>
                          <a:effectLst/>
                          <a:latin typeface="Coptic1" pitchFamily="2" charset="0"/>
                          <a:cs typeface="Arial" charset="0"/>
                        </a:rPr>
                        <a:t>acmici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pimairwmi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Ioudea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nip~rov</a:t>
                      </a:r>
                      <a:r>
                        <a:rPr kumimoji="0" lang="en-US" sz="3600" b="0" i="0" u="none" strike="noStrike" cap="none" normalizeH="0" baseline="0" dirty="0">
                          <a:ln>
                            <a:noFill/>
                          </a:ln>
                          <a:solidFill>
                            <a:srgbClr val="FFFF00"/>
                          </a:solidFill>
                          <a:effectLst/>
                          <a:latin typeface="Coptic1" pitchFamily="2" charset="0"/>
                          <a:cs typeface="Arial" charset="0"/>
                        </a:rPr>
                        <a:t>/t/c.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68394C71-BD26-4D1D-8A8E-9FC3EB31A19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E5AB96FC-F5AC-47F4-B301-424B02B26A8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48664" y="4054114"/>
            <a:ext cx="1595336" cy="1089386"/>
          </a:xfrm>
          <a:prstGeom prst="rect">
            <a:avLst/>
          </a:prstGeom>
        </p:spPr>
      </p:pic>
    </p:spTree>
    <p:extLst>
      <p:ext uri="{BB962C8B-B14F-4D97-AF65-F5344CB8AC3E}">
        <p14:creationId xmlns:p14="http://schemas.microsoft.com/office/powerpoint/2010/main" val="1482419653"/>
      </p:ext>
    </p:extLst>
  </p:cSld>
  <p:clrMapOvr>
    <a:masterClrMapping/>
  </p:clrMapOvr>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30997" name="Group 21"/>
          <p:cNvGraphicFramePr>
            <a:graphicFrameLocks noGrp="1"/>
          </p:cNvGraphicFramePr>
          <p:nvPr>
            <p:extLst>
              <p:ext uri="{D42A27DB-BD31-4B8C-83A1-F6EECF244321}">
                <p14:modId xmlns:p14="http://schemas.microsoft.com/office/powerpoint/2010/main" val="3926398304"/>
              </p:ext>
            </p:extLst>
          </p:nvPr>
        </p:nvGraphicFramePr>
        <p:xfrm>
          <a:off x="0" y="295949"/>
          <a:ext cx="9144000" cy="4270248"/>
        </p:xfrm>
        <a:graphic>
          <a:graphicData uri="http://schemas.openxmlformats.org/drawingml/2006/table">
            <a:tbl>
              <a:tblPr/>
              <a:tblGrid>
                <a:gridCol w="5686184">
                  <a:extLst>
                    <a:ext uri="{9D8B030D-6E8A-4147-A177-3AD203B41FA5}">
                      <a16:colId xmlns:a16="http://schemas.microsoft.com/office/drawing/2014/main" val="20000"/>
                    </a:ext>
                  </a:extLst>
                </a:gridCol>
                <a:gridCol w="3457816">
                  <a:extLst>
                    <a:ext uri="{9D8B030D-6E8A-4147-A177-3AD203B41FA5}">
                      <a16:colId xmlns:a16="http://schemas.microsoft.com/office/drawing/2014/main" val="20001"/>
                    </a:ext>
                  </a:extLst>
                </a:gridCol>
              </a:tblGrid>
              <a:tr h="1476756">
                <a:tc>
                  <a:txBody>
                    <a:bodyPr/>
                    <a:lstStyle/>
                    <a:p>
                      <a:pPr algn="ctr"/>
                      <a:r>
                        <a:rPr lang="fr-FR" sz="2400" b="0" i="0" u="none" strike="noStrike" kern="1200" baseline="0" dirty="0">
                          <a:solidFill>
                            <a:schemeClr val="tx1"/>
                          </a:solidFill>
                          <a:latin typeface="+mn-lt"/>
                          <a:ea typeface="+mn-ea"/>
                          <a:cs typeface="+mn-cs"/>
                        </a:rPr>
                        <a:t>Et alors leurs voix sortirent</a:t>
                      </a:r>
                    </a:p>
                    <a:p>
                      <a:pPr algn="ctr"/>
                      <a:r>
                        <a:rPr lang="fr-FR" sz="2400" b="0" i="0" u="none" strike="noStrike" kern="1200" baseline="0" dirty="0">
                          <a:solidFill>
                            <a:schemeClr val="tx1"/>
                          </a:solidFill>
                          <a:latin typeface="+mn-lt"/>
                          <a:ea typeface="+mn-ea"/>
                          <a:cs typeface="+mn-cs"/>
                        </a:rPr>
                        <a:t>Vers la face de la terre </a:t>
                      </a:r>
                    </a:p>
                    <a:p>
                      <a:pPr algn="ctr"/>
                      <a:r>
                        <a:rPr lang="fr-FR" sz="2400" b="0" i="0" u="none" strike="noStrike" kern="1200" baseline="0" dirty="0">
                          <a:solidFill>
                            <a:schemeClr val="tx1"/>
                          </a:solidFill>
                          <a:latin typeface="+mn-lt"/>
                          <a:ea typeface="+mn-ea"/>
                          <a:cs typeface="+mn-cs"/>
                        </a:rPr>
                        <a:t>Leurs paroles avaient atteint </a:t>
                      </a:r>
                    </a:p>
                    <a:p>
                      <a:pPr algn="ctr"/>
                      <a:r>
                        <a:rPr lang="fr-FR" sz="2400" b="0" i="0" u="none" strike="noStrike" kern="1200" baseline="0" dirty="0">
                          <a:solidFill>
                            <a:schemeClr val="tx1"/>
                          </a:solidFill>
                          <a:latin typeface="+mn-lt"/>
                          <a:ea typeface="+mn-ea"/>
                          <a:cs typeface="+mn-cs"/>
                        </a:rPr>
                        <a:t>Toutes les contrées du monde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خرجت أصواتهم</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إلى وجه الأرض كلها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وبلغ كلامهم إلى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أقطار المسكونة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82012">
                <a:tc gridSpan="2">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pouq~rwou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senaf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m~p~kahi</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noucaji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auvoh</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jc</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oikoumen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a:extLst>
              <a:ext uri="{FF2B5EF4-FFF2-40B4-BE49-F238E27FC236}">
                <a16:creationId xmlns:a16="http://schemas.microsoft.com/office/drawing/2014/main" id="{905EEA43-3C98-47F6-8B68-EE50B8F26F9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90158" y="3215836"/>
            <a:ext cx="1553841" cy="1927663"/>
          </a:xfrm>
          <a:prstGeom prst="rect">
            <a:avLst/>
          </a:prstGeom>
        </p:spPr>
      </p:pic>
    </p:spTree>
    <p:extLst>
      <p:ext uri="{BB962C8B-B14F-4D97-AF65-F5344CB8AC3E}">
        <p14:creationId xmlns:p14="http://schemas.microsoft.com/office/powerpoint/2010/main" val="2056890152"/>
      </p:ext>
    </p:extLst>
  </p:cSld>
  <p:clrMapOvr>
    <a:masterClrMapping/>
  </p:clrMapOvr>
  <p:transition/>
</p:sld>
</file>

<file path=ppt/slides/slide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4094" name="Group 30"/>
          <p:cNvGraphicFramePr>
            <a:graphicFrameLocks noGrp="1"/>
          </p:cNvGraphicFramePr>
          <p:nvPr>
            <p:extLst>
              <p:ext uri="{D42A27DB-BD31-4B8C-83A1-F6EECF244321}">
                <p14:modId xmlns:p14="http://schemas.microsoft.com/office/powerpoint/2010/main" val="1872531711"/>
              </p:ext>
            </p:extLst>
          </p:nvPr>
        </p:nvGraphicFramePr>
        <p:xfrm>
          <a:off x="0" y="181820"/>
          <a:ext cx="9144000" cy="4258056"/>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531620">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Isaïe le prophète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S’écria d’une voix joyeuse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D’elle naîtra Emmanuel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C’est Lui notre Bon Sauveur.</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اشعياء</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النبى</a:t>
                      </a:r>
                      <a:r>
                        <a:rPr kumimoji="0" lang="ar-SA" sz="2800" b="0" i="0" u="none" strike="noStrike" cap="none" normalizeH="0" baseline="0" dirty="0">
                          <a:ln>
                            <a:noFill/>
                          </a:ln>
                          <a:solidFill>
                            <a:schemeClr val="tx1"/>
                          </a:solidFill>
                          <a:effectLst/>
                          <a:latin typeface="Arial" charset="0"/>
                          <a:cs typeface="Arial" charset="0"/>
                        </a:rPr>
                        <a:t> يصرخ بصوت التهليل قائلا : أنها تَلِد </a:t>
                      </a:r>
                      <a:r>
                        <a:rPr kumimoji="0" lang="ar-SA" sz="2800" b="0" i="0" u="none" strike="noStrike" cap="none" normalizeH="0" baseline="0" dirty="0" err="1">
                          <a:ln>
                            <a:noFill/>
                          </a:ln>
                          <a:solidFill>
                            <a:schemeClr val="tx1"/>
                          </a:solidFill>
                          <a:effectLst/>
                          <a:latin typeface="Arial" charset="0"/>
                          <a:cs typeface="Arial" charset="0"/>
                        </a:rPr>
                        <a:t>عمانوئيل</a:t>
                      </a:r>
                      <a:r>
                        <a:rPr kumimoji="0" lang="ar-SA" sz="2800" b="0" i="0" u="none" strike="noStrike" cap="none" normalizeH="0" baseline="0" dirty="0">
                          <a:ln>
                            <a:noFill/>
                          </a:ln>
                          <a:solidFill>
                            <a:schemeClr val="tx1"/>
                          </a:solidFill>
                          <a:effectLst/>
                          <a:latin typeface="Arial" charset="0"/>
                          <a:cs typeface="Arial" charset="0"/>
                        </a:rPr>
                        <a:t> مخلصنا الصالح.</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7909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?ca/~ac </a:t>
                      </a:r>
                      <a:r>
                        <a:rPr kumimoji="0" lang="en-US" sz="3600" b="0" i="0" u="none" strike="noStrike" cap="none" normalizeH="0" baseline="0" dirty="0" err="1">
                          <a:ln>
                            <a:noFill/>
                          </a:ln>
                          <a:solidFill>
                            <a:srgbClr val="FFFF00"/>
                          </a:solidFill>
                          <a:effectLst/>
                          <a:latin typeface="Coptic1" pitchFamily="2" charset="0"/>
                          <a:cs typeface="Arial" charset="0"/>
                        </a:rPr>
                        <a:t>pip~rov</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n~yel</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ece~mici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n~Emmanou</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Pencwt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3E46066F-610B-47CF-82EF-2CDB522397A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83654A6B-AE49-4883-9670-448A58814BA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3101177823"/>
      </p:ext>
    </p:extLst>
  </p:cSld>
  <p:clrMapOvr>
    <a:masterClrMapping/>
  </p:clrMapOvr>
  <p:transition/>
</p:sld>
</file>

<file path=ppt/slides/slide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6142" name="Group 30"/>
          <p:cNvGraphicFramePr>
            <a:graphicFrameLocks noGrp="1"/>
          </p:cNvGraphicFramePr>
          <p:nvPr>
            <p:extLst>
              <p:ext uri="{D42A27DB-BD31-4B8C-83A1-F6EECF244321}">
                <p14:modId xmlns:p14="http://schemas.microsoft.com/office/powerpoint/2010/main" val="222074616"/>
              </p:ext>
            </p:extLst>
          </p:nvPr>
        </p:nvGraphicFramePr>
        <p:xfrm>
          <a:off x="-1" y="158750"/>
          <a:ext cx="9143999" cy="4464050"/>
        </p:xfrm>
        <a:graphic>
          <a:graphicData uri="http://schemas.openxmlformats.org/drawingml/2006/table">
            <a:tbl>
              <a:tblPr/>
              <a:tblGrid>
                <a:gridCol w="5839865">
                  <a:extLst>
                    <a:ext uri="{9D8B030D-6E8A-4147-A177-3AD203B41FA5}">
                      <a16:colId xmlns:a16="http://schemas.microsoft.com/office/drawing/2014/main" val="20000"/>
                    </a:ext>
                  </a:extLst>
                </a:gridCol>
                <a:gridCol w="3304134">
                  <a:extLst>
                    <a:ext uri="{9D8B030D-6E8A-4147-A177-3AD203B41FA5}">
                      <a16:colId xmlns:a16="http://schemas.microsoft.com/office/drawing/2014/main" val="20001"/>
                    </a:ext>
                  </a:extLst>
                </a:gridCol>
              </a:tblGrid>
              <a:tr h="1861352">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voici les cieux exultent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la terre se réjouit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elle enfanta pour nous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Les Chrétiens, Emmanuel</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ها السماوات تفرح والارض تتهلل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لأنها ولدت لنا عمانوئيل نحن معشر المسيحيين.</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0269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eue~ounof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yel</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acmici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n~Emmanou</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rictianoc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60ECE8B3-D37F-48EA-877D-842B90BEFA8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41DD6D7E-9E06-493A-82A1-F09416DD48C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67080" y="3930118"/>
            <a:ext cx="1776919" cy="1213382"/>
          </a:xfrm>
          <a:prstGeom prst="rect">
            <a:avLst/>
          </a:prstGeom>
        </p:spPr>
      </p:pic>
    </p:spTree>
    <p:extLst>
      <p:ext uri="{BB962C8B-B14F-4D97-AF65-F5344CB8AC3E}">
        <p14:creationId xmlns:p14="http://schemas.microsoft.com/office/powerpoint/2010/main" val="2943268863"/>
      </p:ext>
    </p:extLst>
  </p:cSld>
  <p:clrMapOvr>
    <a:masterClrMapping/>
  </p:clrMapOvr>
  <p:transition/>
</p:sld>
</file>

<file path=ppt/slides/slide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3734281945"/>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Pour cela, nous sommes riches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tous ces bienfaits parfaits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avec foi nous chantons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 disant : Alléluia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أجل هذا نحن أغنياء بالخيرات الكاملة وبإيمان نرتل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قائلين : هلليلويا.</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n~ramao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nia~gayon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tener'alin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je Al#.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1620959631"/>
      </p:ext>
    </p:extLst>
  </p:cSld>
  <p:clrMapOvr>
    <a:masterClrMapping/>
  </p:clrMapOvr>
  <p:transition/>
</p:sld>
</file>

<file path=ppt/slides/slide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0240" name="Group 32"/>
          <p:cNvGraphicFramePr>
            <a:graphicFrameLocks noGrp="1"/>
          </p:cNvGraphicFramePr>
          <p:nvPr>
            <p:extLst>
              <p:ext uri="{D42A27DB-BD31-4B8C-83A1-F6EECF244321}">
                <p14:modId xmlns:p14="http://schemas.microsoft.com/office/powerpoint/2010/main" val="2382411428"/>
              </p:ext>
            </p:extLst>
          </p:nvPr>
        </p:nvGraphicFramePr>
        <p:xfrm>
          <a:off x="-1" y="133350"/>
          <a:ext cx="9143999" cy="4343400"/>
        </p:xfrm>
        <a:graphic>
          <a:graphicData uri="http://schemas.openxmlformats.org/drawingml/2006/table">
            <a:tbl>
              <a:tblPr/>
              <a:tblGrid>
                <a:gridCol w="5334001">
                  <a:extLst>
                    <a:ext uri="{9D8B030D-6E8A-4147-A177-3AD203B41FA5}">
                      <a16:colId xmlns:a16="http://schemas.microsoft.com/office/drawing/2014/main" val="20000"/>
                    </a:ext>
                  </a:extLst>
                </a:gridCol>
                <a:gridCol w="3809998">
                  <a:extLst>
                    <a:ext uri="{9D8B030D-6E8A-4147-A177-3AD203B41FA5}">
                      <a16:colId xmlns:a16="http://schemas.microsoft.com/office/drawing/2014/main" val="20001"/>
                    </a:ext>
                  </a:extLst>
                </a:gridCol>
              </a:tblGrid>
              <a:tr h="1604772">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Jésus Christ le Fils de Dieu</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Est né à Bethléem.</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هلليلويا هلليلويا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هلليلويا هلليلويا</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يسوع المسيح</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إبن الله ولد فى بيت لحم.</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e~taumacf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F8FADF17-43E0-4F27-940F-9A1C0E43BE5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BDF98131-300B-4D28-9390-63E76A6F577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55148" y="4058542"/>
            <a:ext cx="1588851" cy="1084958"/>
          </a:xfrm>
          <a:prstGeom prst="rect">
            <a:avLst/>
          </a:prstGeom>
        </p:spPr>
      </p:pic>
    </p:spTree>
    <p:extLst>
      <p:ext uri="{BB962C8B-B14F-4D97-AF65-F5344CB8AC3E}">
        <p14:creationId xmlns:p14="http://schemas.microsoft.com/office/powerpoint/2010/main" val="3619655037"/>
      </p:ext>
    </p:extLst>
  </p:cSld>
  <p:clrMapOvr>
    <a:masterClrMapping/>
  </p:clrMapOvr>
  <p:transition/>
</p:sld>
</file>

<file path=ppt/slides/slide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2285" name="Group 29"/>
          <p:cNvGraphicFramePr>
            <a:graphicFrameLocks noGrp="1"/>
          </p:cNvGraphicFramePr>
          <p:nvPr>
            <p:extLst>
              <p:ext uri="{D42A27DB-BD31-4B8C-83A1-F6EECF244321}">
                <p14:modId xmlns:p14="http://schemas.microsoft.com/office/powerpoint/2010/main" val="2392170670"/>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à qui est due la gloire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Son Père Très-Bon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avec le Saint-Esprit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Maintenant et à jamais.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هذا الذى ينبغى له المجد مع أبيه الصالح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والروح القدس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الآن وإلى الأبد.</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F9E7FB1B-B52C-49AD-B9DA-571FDA4032D8}"/>
              </a:ext>
            </a:extLst>
          </p:cNvPr>
          <p:cNvSpPr/>
          <p:nvPr/>
        </p:nvSpPr>
        <p:spPr bwMode="auto">
          <a:xfrm>
            <a:off x="1346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36">
            <a:hlinkClick r:id="rId4" action="ppaction://hlinksldjump" highlightClick="1"/>
            <a:extLst>
              <a:ext uri="{FF2B5EF4-FFF2-40B4-BE49-F238E27FC236}">
                <a16:creationId xmlns:a16="http://schemas.microsoft.com/office/drawing/2014/main" id="{66064875-CC06-4C36-9E33-D8E52715816A}"/>
              </a:ext>
            </a:extLst>
          </p:cNvPr>
          <p:cNvSpPr>
            <a:spLocks noChangeArrowheads="1"/>
          </p:cNvSpPr>
          <p:nvPr/>
        </p:nvSpPr>
        <p:spPr bwMode="auto">
          <a:xfrm>
            <a:off x="3537971"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2ème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الثانية</a:t>
            </a:r>
          </a:p>
        </p:txBody>
      </p:sp>
      <p:sp>
        <p:nvSpPr>
          <p:cNvPr id="8" name="AutoShape 36">
            <a:hlinkClick r:id="rId5" action="ppaction://hlinksldjump" highlightClick="1"/>
            <a:extLst>
              <a:ext uri="{FF2B5EF4-FFF2-40B4-BE49-F238E27FC236}">
                <a16:creationId xmlns:a16="http://schemas.microsoft.com/office/drawing/2014/main" id="{5F926EDA-2438-4649-91C3-FA84DEF36E9F}"/>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755726934"/>
      </p:ext>
    </p:extLst>
  </p:cSld>
  <p:clrMapOvr>
    <a:masterClrMapping/>
  </p:clrMapOvr>
  <p:transition/>
</p:sld>
</file>

<file path=ppt/slides/slide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61531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56360457"/>
      </p:ext>
    </p:extLst>
  </p:cSld>
  <p:clrMapOvr>
    <a:masterClrMapping/>
  </p:clrMapOvr>
  <p:transition/>
</p:sld>
</file>

<file path=ppt/slides/slide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3630" name="Group 46"/>
          <p:cNvGraphicFramePr>
            <a:graphicFrameLocks noGrp="1"/>
          </p:cNvGraphicFramePr>
          <p:nvPr>
            <p:extLst>
              <p:ext uri="{D42A27DB-BD31-4B8C-83A1-F6EECF244321}">
                <p14:modId xmlns:p14="http://schemas.microsoft.com/office/powerpoint/2010/main" val="729976596"/>
              </p:ext>
            </p:extLst>
          </p:nvPr>
        </p:nvGraphicFramePr>
        <p:xfrm>
          <a:off x="0" y="615950"/>
          <a:ext cx="9144000" cy="4262626"/>
        </p:xfrm>
        <a:graphic>
          <a:graphicData uri="http://schemas.openxmlformats.org/drawingml/2006/table">
            <a:tbl>
              <a:tblPr/>
              <a:tblGrid>
                <a:gridCol w="5499100">
                  <a:extLst>
                    <a:ext uri="{9D8B030D-6E8A-4147-A177-3AD203B41FA5}">
                      <a16:colId xmlns:a16="http://schemas.microsoft.com/office/drawing/2014/main" val="20000"/>
                    </a:ext>
                  </a:extLst>
                </a:gridCol>
                <a:gridCol w="3644900">
                  <a:extLst>
                    <a:ext uri="{9D8B030D-6E8A-4147-A177-3AD203B41FA5}">
                      <a16:colId xmlns:a16="http://schemas.microsoft.com/office/drawing/2014/main" val="20001"/>
                    </a:ext>
                  </a:extLst>
                </a:gridCol>
              </a:tblGrid>
              <a:tr h="1594614">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Quand l’Un de la Trinité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consubstantiel au Père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vu notre humiliation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Notre servitude amère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الواحد من الثالوث،</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المساوي للآب، لما نظر</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إلي ذلنا، وعبوديتنا المرة.</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470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iouai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pio~mooucioc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e~penyebio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tenmetbwk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n~sasi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4E9D3696-A830-4B22-8C2A-35CC3809843F}"/>
              </a:ext>
            </a:extLst>
          </p:cNvPr>
          <p:cNvGraphicFramePr>
            <a:graphicFrameLocks noGrp="1"/>
          </p:cNvGraphicFramePr>
          <p:nvPr>
            <p:extLst>
              <p:ext uri="{D42A27DB-BD31-4B8C-83A1-F6EECF244321}">
                <p14:modId xmlns:p14="http://schemas.microsoft.com/office/powerpoint/2010/main" val="1309831318"/>
              </p:ext>
            </p:extLst>
          </p:nvPr>
        </p:nvGraphicFramePr>
        <p:xfrm>
          <a:off x="533400" y="48283"/>
          <a:ext cx="8077200" cy="384533"/>
        </p:xfrm>
        <a:graphic>
          <a:graphicData uri="http://schemas.openxmlformats.org/drawingml/2006/table">
            <a:tbl>
              <a:tblPr firstRow="1" bandRow="1">
                <a:tableStyleId>{2D5ABB26-0587-4C30-8999-92F81FD0307C}</a:tableStyleId>
              </a:tblPr>
              <a:tblGrid>
                <a:gridCol w="8077200">
                  <a:extLst>
                    <a:ext uri="{9D8B030D-6E8A-4147-A177-3AD203B41FA5}">
                      <a16:colId xmlns:a16="http://schemas.microsoft.com/office/drawing/2014/main" val="3612470159"/>
                    </a:ext>
                  </a:extLst>
                </a:gridCol>
              </a:tblGrid>
              <a:tr h="384533">
                <a:tc>
                  <a:txBody>
                    <a:bodyPr/>
                    <a:lstStyle/>
                    <a:p>
                      <a:pPr algn="ctr"/>
                      <a:r>
                        <a:rPr lang="fr-FR" sz="1800" b="0" dirty="0"/>
                        <a:t>2</a:t>
                      </a:r>
                      <a:r>
                        <a:rPr lang="fr-FR" sz="1800" b="0" baseline="30000" dirty="0"/>
                        <a:t>ème</a:t>
                      </a:r>
                      <a:r>
                        <a:rPr lang="fr-FR" sz="1800" b="0" dirty="0"/>
                        <a:t> Doxologie pour la Nativité -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SA" sz="1800" b="0" i="0" u="none" strike="noStrike" kern="1200" cap="none" spc="0" normalizeH="0" baseline="0" noProof="0" dirty="0">
                          <a:ln>
                            <a:noFill/>
                          </a:ln>
                          <a:solidFill>
                            <a:srgbClr val="FFFFFF"/>
                          </a:solidFill>
                          <a:effectLst/>
                          <a:uLnTx/>
                          <a:uFillTx/>
                          <a:latin typeface="Arial" charset="0"/>
                          <a:ea typeface="+mn-ea"/>
                          <a:cs typeface="Arial" charset="0"/>
                        </a:rPr>
                        <a:t> الميلاد</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38804317"/>
                  </a:ext>
                </a:extLst>
              </a:tr>
            </a:tbl>
          </a:graphicData>
        </a:graphic>
      </p:graphicFrame>
      <p:sp>
        <p:nvSpPr>
          <p:cNvPr id="9" name="Action Button: Custom 4">
            <a:hlinkClick r:id="rId4" action="ppaction://hlinksldjump" highlightClick="1"/>
            <a:extLst>
              <a:ext uri="{FF2B5EF4-FFF2-40B4-BE49-F238E27FC236}">
                <a16:creationId xmlns:a16="http://schemas.microsoft.com/office/drawing/2014/main" id="{C45318F7-CB5A-43C9-9E24-1B2DACF760A6}"/>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intérieur, table, assis, très coloré&#10;&#10;Description générée automatiquement">
            <a:extLst>
              <a:ext uri="{FF2B5EF4-FFF2-40B4-BE49-F238E27FC236}">
                <a16:creationId xmlns:a16="http://schemas.microsoft.com/office/drawing/2014/main" id="{56A6107E-7949-4FEF-AC90-AA1C7E12265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51780" y="4124528"/>
            <a:ext cx="1492219" cy="1018972"/>
          </a:xfrm>
          <a:prstGeom prst="rect">
            <a:avLst/>
          </a:prstGeom>
        </p:spPr>
      </p:pic>
    </p:spTree>
    <p:extLst>
      <p:ext uri="{BB962C8B-B14F-4D97-AF65-F5344CB8AC3E}">
        <p14:creationId xmlns:p14="http://schemas.microsoft.com/office/powerpoint/2010/main" val="2684918354"/>
      </p:ext>
    </p:extLst>
  </p:cSld>
  <p:clrMapOvr>
    <a:masterClrMapping/>
  </p:clrMapOvr>
  <p:transition/>
</p:sld>
</file>

<file path=ppt/slides/slide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1894722588"/>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Fit trembler les cieux des cieux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Vint dans le sein de la Vierge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devint homme comme nous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l’exception du péché.</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طأطأ سماء السموات، وأتى</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إلي بطن العذراء، وصار</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إنسانا مثلنا، بدون الخطية</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وحدها.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Afrek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tra</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aferrwmi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m~penr</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m~mauatf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274504676"/>
      </p:ext>
    </p:extLst>
  </p:cSld>
  <p:clrMapOvr>
    <a:masterClrMapping/>
  </p:clrMapOvr>
  <p:transition/>
</p:sld>
</file>

<file path=ppt/slides/slide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816475440"/>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 naissant à Bethléem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Selon les dires prophétiques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nous secourut, sauva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nous sommes bien Son peuple.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لما وُلد في بيت لحم،</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كأقوال الأنبياء، أنقذنا</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وخلصنا، لأننا نحن شعبه.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E~taumacf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kata </a:t>
                      </a:r>
                      <a:r>
                        <a:rPr kumimoji="0" lang="en-US" sz="3600" b="0" i="0" u="none" strike="noStrike" cap="none" normalizeH="0" baseline="0" dirty="0" err="1">
                          <a:ln>
                            <a:noFill/>
                          </a:ln>
                          <a:solidFill>
                            <a:srgbClr val="FFFF00"/>
                          </a:solidFill>
                          <a:effectLst/>
                          <a:latin typeface="Coptic1" pitchFamily="2" charset="0"/>
                          <a:cs typeface="Arial" charset="0"/>
                        </a:rPr>
                        <a:t>nic~m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nip~rov</a:t>
                      </a:r>
                      <a:r>
                        <a:rPr kumimoji="0" lang="en-US" sz="36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aftoujon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afcw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a~non</a:t>
                      </a:r>
                      <a:r>
                        <a:rPr kumimoji="0" lang="en-US" sz="3600" b="0" i="0" u="none" strike="noStrike" cap="none" normalizeH="0" baseline="0" dirty="0">
                          <a:ln>
                            <a:noFill/>
                          </a:ln>
                          <a:solidFill>
                            <a:srgbClr val="FFFF00"/>
                          </a:solidFill>
                          <a:effectLst/>
                          <a:latin typeface="Coptic1" pitchFamily="2" charset="0"/>
                          <a:cs typeface="Arial" charset="0"/>
                        </a:rPr>
                        <a:t> pe </a:t>
                      </a:r>
                      <a:r>
                        <a:rPr kumimoji="0" lang="en-US" sz="3600" b="0" i="0" u="none" strike="noStrike" cap="none" normalizeH="0" baseline="0" dirty="0" err="1">
                          <a:ln>
                            <a:noFill/>
                          </a:ln>
                          <a:solidFill>
                            <a:srgbClr val="FFFF00"/>
                          </a:solidFill>
                          <a:effectLst/>
                          <a:latin typeface="Coptic1" pitchFamily="2" charset="0"/>
                          <a:cs typeface="Arial" charset="0"/>
                        </a:rPr>
                        <a:t>peflaoc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2035762148"/>
      </p:ext>
    </p:extLst>
  </p:cSld>
  <p:clrMapOvr>
    <a:masterClrMapping/>
  </p:clrMapOvr>
  <p:transition/>
</p:sld>
</file>

<file path=ppt/slides/slide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2285" name="Group 29"/>
          <p:cNvGraphicFramePr>
            <a:graphicFrameLocks noGrp="1"/>
          </p:cNvGraphicFramePr>
          <p:nvPr>
            <p:extLst>
              <p:ext uri="{D42A27DB-BD31-4B8C-83A1-F6EECF244321}">
                <p14:modId xmlns:p14="http://schemas.microsoft.com/office/powerpoint/2010/main" val="1886996023"/>
              </p:ext>
            </p:extLst>
          </p:nvPr>
        </p:nvGraphicFramePr>
        <p:xfrm>
          <a:off x="0" y="0"/>
          <a:ext cx="9144000" cy="4585780"/>
        </p:xfrm>
        <a:graphic>
          <a:graphicData uri="http://schemas.openxmlformats.org/drawingml/2006/table">
            <a:tbl>
              <a:tblPr/>
              <a:tblGrid>
                <a:gridCol w="5259421">
                  <a:extLst>
                    <a:ext uri="{9D8B030D-6E8A-4147-A177-3AD203B41FA5}">
                      <a16:colId xmlns:a16="http://schemas.microsoft.com/office/drawing/2014/main" val="20000"/>
                    </a:ext>
                  </a:extLst>
                </a:gridCol>
                <a:gridCol w="3884579">
                  <a:extLst>
                    <a:ext uri="{9D8B030D-6E8A-4147-A177-3AD203B41FA5}">
                      <a16:colId xmlns:a16="http://schemas.microsoft.com/office/drawing/2014/main" val="20001"/>
                    </a:ext>
                  </a:extLst>
                </a:gridCol>
              </a:tblGrid>
              <a:tr h="2000029">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ne cessa d’être Dieu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Vint et devint Fils de l’homme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Mais Il est bien le vrai Dieu</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qui vint et nous sauva.</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لم يزل إلهنا ، أتى وصار </a:t>
                      </a:r>
                      <a:r>
                        <a:rPr kumimoji="0" lang="ar-SA" sz="2800" b="0" i="0" u="none" strike="noStrike" cap="none" normalizeH="0" baseline="0" dirty="0" err="1">
                          <a:ln>
                            <a:noFill/>
                          </a:ln>
                          <a:solidFill>
                            <a:schemeClr val="tx1"/>
                          </a:solidFill>
                          <a:effectLst/>
                          <a:latin typeface="Arial" charset="0"/>
                          <a:cs typeface="Arial" charset="0"/>
                        </a:rPr>
                        <a:t>إبن</a:t>
                      </a:r>
                      <a:endParaRPr kumimoji="0" lang="ar-S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بشر، لكنه هو الإله</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الحقيقي، أتى وخلصنا.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75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E~tafk</a:t>
                      </a:r>
                      <a:r>
                        <a:rPr kumimoji="0" lang="en-US" sz="3600" b="0" i="0" u="none" strike="noStrike" cap="none" normalizeH="0" baseline="0" dirty="0">
                          <a:ln>
                            <a:noFill/>
                          </a:ln>
                          <a:solidFill>
                            <a:srgbClr val="FFFF00"/>
                          </a:solidFill>
                          <a:effectLst/>
                          <a:latin typeface="Coptic1" pitchFamily="2" charset="0"/>
                          <a:cs typeface="Arial" charset="0"/>
                        </a:rPr>
                        <a:t>/n an </a:t>
                      </a:r>
                      <a:r>
                        <a:rPr kumimoji="0" lang="en-US" sz="3600" b="0" i="0" u="none" strike="noStrike" cap="none" normalizeH="0" baseline="0" dirty="0" err="1">
                          <a:ln>
                            <a:noFill/>
                          </a:ln>
                          <a:solidFill>
                            <a:srgbClr val="FFFF00"/>
                          </a:solidFill>
                          <a:effectLst/>
                          <a:latin typeface="Coptic1" pitchFamily="2" charset="0"/>
                          <a:cs typeface="Arial" charset="0"/>
                        </a:rPr>
                        <a:t>efoi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n~rwmi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alla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pe V]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afcw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F9E7FB1B-B52C-49AD-B9DA-571FDA4032D8}"/>
              </a:ext>
            </a:extLst>
          </p:cNvPr>
          <p:cNvSpPr/>
          <p:nvPr/>
        </p:nvSpPr>
        <p:spPr bwMode="auto">
          <a:xfrm>
            <a:off x="1346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C46019B1-15E5-45E1-BA51-03E4F4174EED}"/>
              </a:ext>
            </a:extLst>
          </p:cNvPr>
          <p:cNvSpPr>
            <a:spLocks noChangeArrowheads="1"/>
          </p:cNvSpPr>
          <p:nvPr/>
        </p:nvSpPr>
        <p:spPr bwMode="auto">
          <a:xfrm>
            <a:off x="3537971"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3ème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الثالث</a:t>
            </a:r>
          </a:p>
        </p:txBody>
      </p:sp>
      <p:sp>
        <p:nvSpPr>
          <p:cNvPr id="9" name="AutoShape 36">
            <a:hlinkClick r:id="rId5" action="ppaction://hlinksldjump" highlightClick="1"/>
            <a:extLst>
              <a:ext uri="{FF2B5EF4-FFF2-40B4-BE49-F238E27FC236}">
                <a16:creationId xmlns:a16="http://schemas.microsoft.com/office/drawing/2014/main" id="{C37F84F0-E2B6-40CC-BD2D-FDDA3D8CB197}"/>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68342742"/>
      </p:ext>
    </p:extLst>
  </p:cSld>
  <p:clrMapOvr>
    <a:masterClrMapping/>
  </p:clrMapOvr>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80597" name="Group 21"/>
          <p:cNvGraphicFramePr>
            <a:graphicFrameLocks noGrp="1"/>
          </p:cNvGraphicFramePr>
          <p:nvPr>
            <p:extLst>
              <p:ext uri="{D42A27DB-BD31-4B8C-83A1-F6EECF244321}">
                <p14:modId xmlns:p14="http://schemas.microsoft.com/office/powerpoint/2010/main" val="1784454432"/>
              </p:ext>
            </p:extLst>
          </p:nvPr>
        </p:nvGraphicFramePr>
        <p:xfrm>
          <a:off x="0" y="114301"/>
          <a:ext cx="9144000" cy="4367784"/>
        </p:xfrm>
        <a:graphic>
          <a:graphicData uri="http://schemas.openxmlformats.org/drawingml/2006/table">
            <a:tbl>
              <a:tblPr/>
              <a:tblGrid>
                <a:gridCol w="5812465">
                  <a:extLst>
                    <a:ext uri="{9D8B030D-6E8A-4147-A177-3AD203B41FA5}">
                      <a16:colId xmlns:a16="http://schemas.microsoft.com/office/drawing/2014/main" val="20000"/>
                    </a:ext>
                  </a:extLst>
                </a:gridCol>
                <a:gridCol w="3331535">
                  <a:extLst>
                    <a:ext uri="{9D8B030D-6E8A-4147-A177-3AD203B41FA5}">
                      <a16:colId xmlns:a16="http://schemas.microsoft.com/office/drawing/2014/main" val="20001"/>
                    </a:ext>
                  </a:extLst>
                </a:gridCol>
              </a:tblGrid>
              <a:tr h="1668780">
                <a:tc>
                  <a:txBody>
                    <a:bodyPr/>
                    <a:lstStyle/>
                    <a:p>
                      <a:pPr algn="ctr"/>
                      <a:r>
                        <a:rPr lang="fr-FR" sz="2400" b="0" i="0" u="none" strike="noStrike" kern="1200" baseline="0" dirty="0">
                          <a:solidFill>
                            <a:schemeClr val="tx1"/>
                          </a:solidFill>
                          <a:latin typeface="+mn-lt"/>
                          <a:ea typeface="+mn-ea"/>
                          <a:cs typeface="+mn-cs"/>
                        </a:rPr>
                        <a:t>Priez le Seigneur pour nous </a:t>
                      </a:r>
                    </a:p>
                    <a:p>
                      <a:pPr algn="ctr"/>
                      <a:r>
                        <a:rPr lang="fr-FR" sz="2400" b="0" i="0" u="none" strike="noStrike" kern="1200" baseline="0" dirty="0">
                          <a:solidFill>
                            <a:schemeClr val="tx1"/>
                          </a:solidFill>
                          <a:latin typeface="+mn-lt"/>
                          <a:ea typeface="+mn-ea"/>
                          <a:cs typeface="+mn-cs"/>
                        </a:rPr>
                        <a:t>Mes seigneurs et pères apôtres </a:t>
                      </a:r>
                    </a:p>
                    <a:p>
                      <a:pPr algn="ctr"/>
                      <a:r>
                        <a:rPr lang="fr-FR" sz="2400" b="0" i="0" u="none" strike="noStrike" kern="1200" baseline="0" dirty="0">
                          <a:solidFill>
                            <a:schemeClr val="tx1"/>
                          </a:solidFill>
                          <a:latin typeface="+mn-lt"/>
                          <a:ea typeface="+mn-ea"/>
                          <a:cs typeface="+mn-cs"/>
                        </a:rPr>
                        <a:t>Et les soixante-dix disciples </a:t>
                      </a:r>
                    </a:p>
                    <a:p>
                      <a:pPr algn="ctr"/>
                      <a:r>
                        <a:rPr lang="fr-FR" sz="2400" b="0" i="0" u="none" strike="noStrike" kern="1200" baseline="0" dirty="0">
                          <a:solidFill>
                            <a:schemeClr val="tx1"/>
                          </a:solidFill>
                          <a:latin typeface="+mn-lt"/>
                          <a:ea typeface="+mn-ea"/>
                          <a:cs typeface="+mn-cs"/>
                        </a:rPr>
                        <a:t>Pour qu’Il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algn="ctr" rtl="1"/>
                      <a:r>
                        <a:rPr lang="ar-EG" sz="2800" b="0" i="0" u="none" strike="noStrike" kern="1200" baseline="0" dirty="0">
                          <a:solidFill>
                            <a:schemeClr val="tx1"/>
                          </a:solidFill>
                          <a:latin typeface="+mn-lt"/>
                          <a:ea typeface="+mn-ea"/>
                          <a:cs typeface="+mn-cs"/>
                        </a:rPr>
                        <a:t>أطلبوا من الرب عنا، يا</a:t>
                      </a:r>
                    </a:p>
                    <a:p>
                      <a:pPr algn="ctr" rtl="1"/>
                      <a:r>
                        <a:rPr lang="ar-EG" sz="2800" b="0" i="0" u="none" strike="noStrike" kern="1200" baseline="0" dirty="0">
                          <a:solidFill>
                            <a:schemeClr val="tx1"/>
                          </a:solidFill>
                          <a:latin typeface="+mn-lt"/>
                          <a:ea typeface="+mn-ea"/>
                          <a:cs typeface="+mn-cs"/>
                        </a:rPr>
                        <a:t>سادتي الآباء الرسل،</a:t>
                      </a:r>
                    </a:p>
                    <a:p>
                      <a:pPr algn="ctr" rtl="1"/>
                      <a:r>
                        <a:rPr lang="ar-EG" sz="2800" b="0" i="0" u="none" strike="noStrike" kern="1200" baseline="0" dirty="0">
                          <a:solidFill>
                            <a:schemeClr val="tx1"/>
                          </a:solidFill>
                          <a:latin typeface="+mn-lt"/>
                          <a:ea typeface="+mn-ea"/>
                          <a:cs typeface="+mn-cs"/>
                        </a:rPr>
                        <a:t>والسبعون </a:t>
                      </a:r>
                      <a:r>
                        <a:rPr lang="ar-EG" sz="2800" b="0" i="0" u="none" strike="noStrike" kern="1200" baseline="0" dirty="0" err="1">
                          <a:solidFill>
                            <a:schemeClr val="tx1"/>
                          </a:solidFill>
                          <a:latin typeface="+mn-lt"/>
                          <a:ea typeface="+mn-ea"/>
                          <a:cs typeface="+mn-cs"/>
                        </a:rPr>
                        <a:t>تلميذاا</a:t>
                      </a:r>
                      <a:r>
                        <a:rPr lang="ar-EG" sz="2800" b="0" i="0" u="none" strike="noStrike" kern="1200" baseline="0" dirty="0">
                          <a:solidFill>
                            <a:schemeClr val="tx1"/>
                          </a:solidFill>
                          <a:latin typeface="+mn-lt"/>
                          <a:ea typeface="+mn-ea"/>
                          <a:cs typeface="+mn-cs"/>
                        </a:rPr>
                        <a:t>، ليغفر لنا</a:t>
                      </a:r>
                    </a:p>
                    <a:p>
                      <a:pPr algn="ctr" rtl="1"/>
                      <a:r>
                        <a:rPr lang="ar-EG" sz="2800" b="0" i="0" u="none" strike="noStrike" kern="1200" baseline="0" dirty="0">
                          <a:solidFill>
                            <a:schemeClr val="tx1"/>
                          </a:solidFill>
                          <a:latin typeface="+mn-lt"/>
                          <a:ea typeface="+mn-ea"/>
                          <a:cs typeface="+mn-cs"/>
                        </a:rPr>
                        <a:t>خطايانا.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8201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pis~be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m~may</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utoShape 24">
            <a:hlinkClick r:id="rId4" action="ppaction://hlinksldjump" highlightClick="1"/>
            <a:extLst>
              <a:ext uri="{FF2B5EF4-FFF2-40B4-BE49-F238E27FC236}">
                <a16:creationId xmlns:a16="http://schemas.microsoft.com/office/drawing/2014/main" id="{BB819E96-D07B-4A0C-B1C6-28B4C842DF44}"/>
              </a:ext>
            </a:extLst>
          </p:cNvPr>
          <p:cNvSpPr>
            <a:spLocks noChangeArrowheads="1"/>
          </p:cNvSpPr>
          <p:nvPr/>
        </p:nvSpPr>
        <p:spPr bwMode="auto">
          <a:xfrm>
            <a:off x="5582621"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utoShape 24">
            <a:hlinkClick r:id="rId5" action="ppaction://hlinksldjump" highlightClick="1"/>
            <a:extLst>
              <a:ext uri="{FF2B5EF4-FFF2-40B4-BE49-F238E27FC236}">
                <a16:creationId xmlns:a16="http://schemas.microsoft.com/office/drawing/2014/main" id="{2E673302-8E59-4B64-B17B-2AC9D3F18893}"/>
              </a:ext>
            </a:extLst>
          </p:cNvPr>
          <p:cNvSpPr>
            <a:spLocks noChangeArrowheads="1"/>
          </p:cNvSpPr>
          <p:nvPr/>
        </p:nvSpPr>
        <p:spPr bwMode="auto">
          <a:xfrm>
            <a:off x="7848600" y="4629150"/>
            <a:ext cx="12954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7" name="Image 6">
            <a:extLst>
              <a:ext uri="{FF2B5EF4-FFF2-40B4-BE49-F238E27FC236}">
                <a16:creationId xmlns:a16="http://schemas.microsoft.com/office/drawing/2014/main" id="{B5935F13-A9AA-4C73-BA33-CBB0D0E63A2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590159" y="2571750"/>
            <a:ext cx="1553841" cy="1927663"/>
          </a:xfrm>
          <a:prstGeom prst="rect">
            <a:avLst/>
          </a:prstGeom>
        </p:spPr>
      </p:pic>
    </p:spTree>
    <p:extLst>
      <p:ext uri="{BB962C8B-B14F-4D97-AF65-F5344CB8AC3E}">
        <p14:creationId xmlns:p14="http://schemas.microsoft.com/office/powerpoint/2010/main" val="3005946099"/>
      </p:ext>
    </p:extLst>
  </p:cSld>
  <p:clrMapOvr>
    <a:masterClrMapping/>
  </p:clrMapOvr>
  <p:transition/>
</p:sld>
</file>

<file path=ppt/slides/slide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61531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60820672"/>
      </p:ext>
    </p:extLst>
  </p:cSld>
  <p:clrMapOvr>
    <a:masterClrMapping/>
  </p:clrMapOvr>
  <p:transition/>
</p:sld>
</file>

<file path=ppt/slides/slide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3630" name="Group 46"/>
          <p:cNvGraphicFramePr>
            <a:graphicFrameLocks noGrp="1"/>
          </p:cNvGraphicFramePr>
          <p:nvPr>
            <p:extLst>
              <p:ext uri="{D42A27DB-BD31-4B8C-83A1-F6EECF244321}">
                <p14:modId xmlns:p14="http://schemas.microsoft.com/office/powerpoint/2010/main" val="901287678"/>
              </p:ext>
            </p:extLst>
          </p:nvPr>
        </p:nvGraphicFramePr>
        <p:xfrm>
          <a:off x="0" y="514350"/>
          <a:ext cx="9144000" cy="4364226"/>
        </p:xfrm>
        <a:graphic>
          <a:graphicData uri="http://schemas.openxmlformats.org/drawingml/2006/table">
            <a:tbl>
              <a:tblPr/>
              <a:tblGrid>
                <a:gridCol w="5499100">
                  <a:extLst>
                    <a:ext uri="{9D8B030D-6E8A-4147-A177-3AD203B41FA5}">
                      <a16:colId xmlns:a16="http://schemas.microsoft.com/office/drawing/2014/main" val="20000"/>
                    </a:ext>
                  </a:extLst>
                </a:gridCol>
                <a:gridCol w="3644900">
                  <a:extLst>
                    <a:ext uri="{9D8B030D-6E8A-4147-A177-3AD203B41FA5}">
                      <a16:colId xmlns:a16="http://schemas.microsoft.com/office/drawing/2014/main" val="20001"/>
                    </a:ext>
                  </a:extLst>
                </a:gridCol>
              </a:tblGrid>
              <a:tr h="171791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Venez tous prosternons-nous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Pour le Seigneur Jésus-Christ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que la Vierge enfanta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Sa virginité scellée.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تعالوا جميعا لنسجد، لربنا</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يسوع المسيح، الذي ولدته</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العذراء، وبتوليتها مختومة.</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46309">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A</a:t>
                      </a:r>
                      <a:r>
                        <a:rPr kumimoji="0" lang="en-US" sz="3600" b="0" i="0" u="none" strike="noStrike" cap="none" normalizeH="0" baseline="0" dirty="0" err="1">
                          <a:ln>
                            <a:noFill/>
                          </a:ln>
                          <a:solidFill>
                            <a:srgbClr val="FFFF00"/>
                          </a:solidFill>
                          <a:effectLst/>
                          <a:latin typeface="Coptic1" pitchFamily="2" charset="0"/>
                          <a:cs typeface="Arial" charset="0"/>
                        </a:rPr>
                        <a:t>mwni</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n~tenouwst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m~peno#c</a:t>
                      </a:r>
                      <a:r>
                        <a:rPr kumimoji="0" lang="en-US" sz="3600" b="0" i="0" u="none" strike="noStrike" cap="none" normalizeH="0" baseline="0" dirty="0">
                          <a:ln>
                            <a:noFill/>
                          </a:ln>
                          <a:solidFill>
                            <a:srgbClr val="FFFF00"/>
                          </a:solidFill>
                          <a:effectLst/>
                          <a:latin typeface="Coptic1" pitchFamily="2" charset="0"/>
                          <a:cs typeface="Arial" charset="0"/>
                        </a:rPr>
                        <a:t># I/#</a:t>
                      </a:r>
                      <a:r>
                        <a:rPr kumimoji="0" lang="en-US" sz="3600" b="0" i="0" u="none" strike="noStrike" cap="none" normalizeH="0" baseline="0" dirty="0" err="1">
                          <a:ln>
                            <a:noFill/>
                          </a:ln>
                          <a:solidFill>
                            <a:srgbClr val="FFFF00"/>
                          </a:solidFill>
                          <a:effectLst/>
                          <a:latin typeface="Coptic1" pitchFamily="2" charset="0"/>
                          <a:cs typeface="Arial" charset="0"/>
                        </a:rPr>
                        <a:t>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e~tacmacf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ectob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tecparyenia</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4E9D3696-A830-4B22-8C2A-35CC3809843F}"/>
              </a:ext>
            </a:extLst>
          </p:cNvPr>
          <p:cNvGraphicFramePr>
            <a:graphicFrameLocks noGrp="1"/>
          </p:cNvGraphicFramePr>
          <p:nvPr>
            <p:extLst>
              <p:ext uri="{D42A27DB-BD31-4B8C-83A1-F6EECF244321}">
                <p14:modId xmlns:p14="http://schemas.microsoft.com/office/powerpoint/2010/main" val="1677432865"/>
              </p:ext>
            </p:extLst>
          </p:nvPr>
        </p:nvGraphicFramePr>
        <p:xfrm>
          <a:off x="533400" y="48283"/>
          <a:ext cx="8077200" cy="384533"/>
        </p:xfrm>
        <a:graphic>
          <a:graphicData uri="http://schemas.openxmlformats.org/drawingml/2006/table">
            <a:tbl>
              <a:tblPr firstRow="1" bandRow="1">
                <a:tableStyleId>{2D5ABB26-0587-4C30-8999-92F81FD0307C}</a:tableStyleId>
              </a:tblPr>
              <a:tblGrid>
                <a:gridCol w="8077200">
                  <a:extLst>
                    <a:ext uri="{9D8B030D-6E8A-4147-A177-3AD203B41FA5}">
                      <a16:colId xmlns:a16="http://schemas.microsoft.com/office/drawing/2014/main" val="3612470159"/>
                    </a:ext>
                  </a:extLst>
                </a:gridCol>
              </a:tblGrid>
              <a:tr h="384533">
                <a:tc>
                  <a:txBody>
                    <a:bodyPr/>
                    <a:lstStyle/>
                    <a:p>
                      <a:pPr algn="ctr"/>
                      <a:r>
                        <a:rPr lang="fr-FR" sz="1800" b="0" baseline="0" dirty="0"/>
                        <a:t>3</a:t>
                      </a:r>
                      <a:r>
                        <a:rPr lang="fr-FR" sz="1800" b="0" baseline="30000" dirty="0"/>
                        <a:t>ème</a:t>
                      </a:r>
                      <a:r>
                        <a:rPr lang="fr-FR" sz="1800" b="0" dirty="0"/>
                        <a:t> Doxologie pour la Nativité -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SA" sz="1800" b="0" i="0" u="none" strike="noStrike" kern="1200" cap="none" spc="0" normalizeH="0" baseline="0" noProof="0" dirty="0">
                          <a:ln>
                            <a:noFill/>
                          </a:ln>
                          <a:solidFill>
                            <a:srgbClr val="FFFFFF"/>
                          </a:solidFill>
                          <a:effectLst/>
                          <a:uLnTx/>
                          <a:uFillTx/>
                          <a:latin typeface="Arial" charset="0"/>
                          <a:ea typeface="+mn-ea"/>
                          <a:cs typeface="Arial" charset="0"/>
                        </a:rPr>
                        <a:t> الميلاد</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38804317"/>
                  </a:ext>
                </a:extLst>
              </a:tr>
            </a:tbl>
          </a:graphicData>
        </a:graphic>
      </p:graphicFrame>
      <p:sp>
        <p:nvSpPr>
          <p:cNvPr id="9" name="Action Button: Custom 4">
            <a:hlinkClick r:id="rId4" action="ppaction://hlinksldjump" highlightClick="1"/>
            <a:extLst>
              <a:ext uri="{FF2B5EF4-FFF2-40B4-BE49-F238E27FC236}">
                <a16:creationId xmlns:a16="http://schemas.microsoft.com/office/drawing/2014/main" id="{C45318F7-CB5A-43C9-9E24-1B2DACF760A6}"/>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intérieur, table, assis, très coloré&#10;&#10;Description générée automatiquement">
            <a:extLst>
              <a:ext uri="{FF2B5EF4-FFF2-40B4-BE49-F238E27FC236}">
                <a16:creationId xmlns:a16="http://schemas.microsoft.com/office/drawing/2014/main" id="{56A6107E-7949-4FEF-AC90-AA1C7E12265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51780" y="4124528"/>
            <a:ext cx="1492219" cy="1018972"/>
          </a:xfrm>
          <a:prstGeom prst="rect">
            <a:avLst/>
          </a:prstGeom>
        </p:spPr>
      </p:pic>
    </p:spTree>
    <p:extLst>
      <p:ext uri="{BB962C8B-B14F-4D97-AF65-F5344CB8AC3E}">
        <p14:creationId xmlns:p14="http://schemas.microsoft.com/office/powerpoint/2010/main" val="860803473"/>
      </p:ext>
    </p:extLst>
  </p:cSld>
  <p:clrMapOvr>
    <a:masterClrMapping/>
  </p:clrMapOvr>
  <p:transition/>
</p:sld>
</file>

<file path=ppt/slides/slide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928877876"/>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Les mages vinrent, se prosternèrent Devant Dieu à Bethléem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Que la Vierge a enfanté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Notre Seigneur Jésus-Christ.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أتى المجوس، وسجدوا لله</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في بيت لحم، الذي ولدته</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العذراء، ربنا يسوع المسيح.</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nimagoc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e~tacmacf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peno#c</a:t>
                      </a:r>
                      <a:r>
                        <a:rPr kumimoji="0" lang="en-US" sz="3600" b="0" i="0" u="none" strike="noStrike" cap="none" normalizeH="0" baseline="0" dirty="0">
                          <a:ln>
                            <a:noFill/>
                          </a:ln>
                          <a:solidFill>
                            <a:srgbClr val="FFFF00"/>
                          </a:solidFill>
                          <a:effectLst/>
                          <a:latin typeface="Coptic1" pitchFamily="2" charset="0"/>
                          <a:cs typeface="Arial" charset="0"/>
                        </a:rPr>
                        <a:t># I/#</a:t>
                      </a:r>
                      <a:r>
                        <a:rPr kumimoji="0" lang="en-US" sz="3600" b="0" i="0" u="none" strike="noStrike" cap="none" normalizeH="0" baseline="0" dirty="0" err="1">
                          <a:ln>
                            <a:noFill/>
                          </a:ln>
                          <a:solidFill>
                            <a:srgbClr val="FFFF00"/>
                          </a:solidFill>
                          <a:effectLst/>
                          <a:latin typeface="Coptic1" pitchFamily="2" charset="0"/>
                          <a:cs typeface="Arial" charset="0"/>
                        </a:rPr>
                        <a:t>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2372894003"/>
      </p:ext>
    </p:extLst>
  </p:cSld>
  <p:clrMapOvr>
    <a:masterClrMapping/>
  </p:clrMapOvr>
  <p:transition/>
</p:sld>
</file>

<file path=ppt/slides/slide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652292099"/>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Voici les armées célestes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Ensemble, sont réunies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Louant Dieu à Bethléem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Que la Vierge a enfanté</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جند السماء، اجتمعوا معا ،</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مسبحين الله في بيت لحم،</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الذي ولدته العذراء.</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Nictratia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auywou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noue~r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e~tacmacf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13792" y="4098587"/>
            <a:ext cx="1530207" cy="1044913"/>
          </a:xfrm>
          <a:prstGeom prst="rect">
            <a:avLst/>
          </a:prstGeom>
        </p:spPr>
      </p:pic>
    </p:spTree>
    <p:extLst>
      <p:ext uri="{BB962C8B-B14F-4D97-AF65-F5344CB8AC3E}">
        <p14:creationId xmlns:p14="http://schemas.microsoft.com/office/powerpoint/2010/main" val="1023608417"/>
      </p:ext>
    </p:extLst>
  </p:cSld>
  <p:clrMapOvr>
    <a:masterClrMapping/>
  </p:clrMapOvr>
  <p:transition/>
</p:sld>
</file>

<file path=ppt/slides/slide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835393115"/>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Proclamant et s’écriant :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Gloire à Dieu aux lieux très hauts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Que la paix soit sur la terre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la joie parmi les hommes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صارخين قائلين، "المجد لله</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في </a:t>
                      </a:r>
                      <a:r>
                        <a:rPr kumimoji="0" lang="ar-EG" sz="2800" b="0" i="0" u="none" strike="noStrike" cap="none" normalizeH="0" baseline="0" dirty="0" err="1">
                          <a:ln>
                            <a:noFill/>
                          </a:ln>
                          <a:solidFill>
                            <a:schemeClr val="tx1"/>
                          </a:solidFill>
                          <a:effectLst/>
                          <a:latin typeface="Arial" charset="0"/>
                          <a:cs typeface="Arial" charset="0"/>
                        </a:rPr>
                        <a:t>الأعالي</a:t>
                      </a:r>
                      <a:r>
                        <a:rPr kumimoji="0" lang="ar-EG" sz="2800" b="0" i="0" u="none" strike="noStrike" cap="none" normalizeH="0" baseline="0" dirty="0">
                          <a:ln>
                            <a:noFill/>
                          </a:ln>
                          <a:solidFill>
                            <a:schemeClr val="tx1"/>
                          </a:solidFill>
                          <a:effectLst/>
                          <a:latin typeface="Arial" charset="0"/>
                          <a:cs typeface="Arial" charset="0"/>
                        </a:rPr>
                        <a:t>، وعلى الأرض</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وفي الناس</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المسرة."</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ouw~ou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ouhir</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]ma]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nirwmi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39962" y="3911600"/>
            <a:ext cx="1804038" cy="1231900"/>
          </a:xfrm>
          <a:prstGeom prst="rect">
            <a:avLst/>
          </a:prstGeom>
        </p:spPr>
      </p:pic>
    </p:spTree>
    <p:extLst>
      <p:ext uri="{BB962C8B-B14F-4D97-AF65-F5344CB8AC3E}">
        <p14:creationId xmlns:p14="http://schemas.microsoft.com/office/powerpoint/2010/main" val="2689462244"/>
      </p:ext>
    </p:extLst>
  </p:cSld>
  <p:clrMapOvr>
    <a:masterClrMapping/>
  </p:clrMapOvr>
  <p:transition/>
</p:sld>
</file>

<file path=ppt/slides/slide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4032185521"/>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Voici, les mages arrivèrent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D’Orient à Jérusalem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Disant « Où se trouve le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Nouveau-Né, le roi des Juifs ?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وإذا مجوس قد أتوا، من</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المشرق إلي أورشليم</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قائلين، "أين هو المولود،</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ملك اليهود.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ppe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hanmagoc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capeiebt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e~Ieroucal</a:t>
                      </a:r>
                      <a:r>
                        <a:rPr kumimoji="0" lang="en-US" sz="3600" b="0" i="0" u="none" strike="noStrike" cap="none" normalizeH="0" baseline="0" dirty="0">
                          <a:ln>
                            <a:noFill/>
                          </a:ln>
                          <a:solidFill>
                            <a:srgbClr val="FFFF00"/>
                          </a:solidFill>
                          <a:effectLst/>
                          <a:latin typeface="Coptic1" pitchFamily="2" charset="0"/>
                          <a:cs typeface="Arial" charset="0"/>
                        </a:rPr>
                        <a:t>/m:</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afywn</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e~taumacf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niIoudai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2846951750"/>
      </p:ext>
    </p:extLst>
  </p:cSld>
  <p:clrMapOvr>
    <a:masterClrMapping/>
  </p:clrMapOvr>
  <p:transition/>
</p:sld>
</file>

<file path=ppt/slides/slide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689909449"/>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La splendeur de Son étoile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Eclaira notre contrée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Elle portait des écritures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Nous sommes venus L’adorer</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بهاء نجمه، أضاء في كورتنا،</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وعليه كتابات مكتوبة، فأتينا</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لنسجد له."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Y~metcaie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pefciou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ten,wra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hanc~qai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c~q</a:t>
                      </a:r>
                      <a:r>
                        <a:rPr kumimoji="0" lang="en-US" sz="3600" b="0" i="0" u="none" strike="noStrike" cap="none" normalizeH="0" baseline="0" dirty="0">
                          <a:ln>
                            <a:noFill/>
                          </a:ln>
                          <a:solidFill>
                            <a:srgbClr val="FFFF00"/>
                          </a:solidFill>
                          <a:effectLst/>
                          <a:latin typeface="Coptic1" pitchFamily="2" charset="0"/>
                          <a:cs typeface="Arial" charset="0"/>
                        </a:rPr>
                        <a:t>/out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ani~ </a:t>
                      </a:r>
                      <a:r>
                        <a:rPr kumimoji="0" lang="en-US" sz="3600" b="0" i="0" u="none" strike="noStrike" cap="none" normalizeH="0" baseline="0" dirty="0" err="1">
                          <a:ln>
                            <a:noFill/>
                          </a:ln>
                          <a:solidFill>
                            <a:srgbClr val="FFFF00"/>
                          </a:solidFill>
                          <a:effectLst/>
                          <a:latin typeface="Coptic1" pitchFamily="2" charset="0"/>
                          <a:cs typeface="Arial" charset="0"/>
                        </a:rPr>
                        <a:t>n~tenouwst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335424261"/>
      </p:ext>
    </p:extLst>
  </p:cSld>
  <p:clrMapOvr>
    <a:masterClrMapping/>
  </p:clrMapOvr>
  <p:transition/>
</p:sld>
</file>

<file path=ppt/slides/slide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1567256850"/>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Esaïe le prophète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de sa voix prophétique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Avait bien prophétisé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Quant à la naissance du Christ.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أشعياء</a:t>
                      </a:r>
                      <a:r>
                        <a:rPr kumimoji="0" lang="ar-EG" sz="2800" b="0" i="0" u="none" strike="noStrike" cap="none" normalizeH="0" baseline="0" dirty="0">
                          <a:ln>
                            <a:noFill/>
                          </a:ln>
                          <a:solidFill>
                            <a:schemeClr val="tx1"/>
                          </a:solidFill>
                          <a:effectLst/>
                          <a:latin typeface="Arial" charset="0"/>
                          <a:cs typeface="Arial" charset="0"/>
                        </a:rPr>
                        <a:t> النبي، ذو الصوت</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النبوي، تنبأ من أجل، ميلاد</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المسيح.</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?ca/~ac </a:t>
                      </a:r>
                      <a:r>
                        <a:rPr kumimoji="0" lang="en-US" sz="3600" b="0" i="0" u="none" strike="noStrike" cap="none" normalizeH="0" baseline="0" dirty="0" err="1">
                          <a:ln>
                            <a:noFill/>
                          </a:ln>
                          <a:solidFill>
                            <a:srgbClr val="FFFF00"/>
                          </a:solidFill>
                          <a:effectLst/>
                          <a:latin typeface="Coptic1" pitchFamily="2" charset="0"/>
                          <a:cs typeface="Arial" charset="0"/>
                        </a:rPr>
                        <a:t>pip~rov</a:t>
                      </a:r>
                      <a:r>
                        <a:rPr kumimoji="0" lang="en-US" sz="36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m~p~rov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tik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aferp~rov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teuin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p~jinmici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,#c#.</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4282885837"/>
      </p:ext>
    </p:extLst>
  </p:cSld>
  <p:clrMapOvr>
    <a:masterClrMapping/>
  </p:clrMapOvr>
  <p:transition/>
</p:sld>
</file>

<file path=ppt/slides/slide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3357192974"/>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quand arrivèrent les mages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Ils L’ont cherché ardemment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 disant : « Mais où se trouve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Nouveau-né, le roi des Juifs ?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ولما جاء المجوس، بحثوا</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عنه </a:t>
                      </a:r>
                      <a:r>
                        <a:rPr kumimoji="0" lang="ar-EG" sz="2800" b="0" i="0" u="none" strike="noStrike" cap="none" normalizeH="0" baseline="0" dirty="0" err="1">
                          <a:ln>
                            <a:noFill/>
                          </a:ln>
                          <a:solidFill>
                            <a:schemeClr val="tx1"/>
                          </a:solidFill>
                          <a:effectLst/>
                          <a:latin typeface="Arial" charset="0"/>
                          <a:cs typeface="Arial" charset="0"/>
                        </a:rPr>
                        <a:t>بإجتهاد</a:t>
                      </a:r>
                      <a:r>
                        <a:rPr kumimoji="0" lang="ar-EG" sz="2800" b="0" i="0" u="none" strike="noStrike" cap="none" normalizeH="0" baseline="0" dirty="0">
                          <a:ln>
                            <a:noFill/>
                          </a:ln>
                          <a:solidFill>
                            <a:schemeClr val="tx1"/>
                          </a:solidFill>
                          <a:effectLst/>
                          <a:latin typeface="Arial" charset="0"/>
                          <a:cs typeface="Arial" charset="0"/>
                        </a:rPr>
                        <a:t>، قائلين "أين</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هو المولود، ملك اليهود."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Nimagoc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sarof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ausini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eyb</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ouc~poud</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afywn</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e~taumacf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niIoudai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381160598"/>
      </p:ext>
    </p:extLst>
  </p:cSld>
  <p:clrMapOvr>
    <a:masterClrMapping/>
  </p:clrMapOvr>
  <p:transition/>
</p:sld>
</file>

<file path=ppt/slides/slide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3099682486"/>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Quand Hérode l’a entendu</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prit peur et fut troublé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Tout Jérusalem aussi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ils furent saisis de crainte.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لما سمع هيرودس، خاف</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وإضطرب</a:t>
                      </a:r>
                      <a:r>
                        <a:rPr kumimoji="0" lang="ar-EG" sz="2800" b="0" i="0" u="none" strike="noStrike" cap="none" normalizeH="0" baseline="0" dirty="0">
                          <a:ln>
                            <a:noFill/>
                          </a:ln>
                          <a:solidFill>
                            <a:schemeClr val="tx1"/>
                          </a:solidFill>
                          <a:effectLst/>
                          <a:latin typeface="Arial" charset="0"/>
                          <a:cs typeface="Arial" charset="0"/>
                        </a:rPr>
                        <a:t>، وجميع أورشليم</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معه، ووقع عليهم خوف.</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rwd</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afs~yorter</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Ieroucal</a:t>
                      </a:r>
                      <a:r>
                        <a:rPr kumimoji="0" lang="en-US" sz="3600" b="0" i="0" u="none" strike="noStrike" cap="none" normalizeH="0" baseline="0" dirty="0">
                          <a:ln>
                            <a:noFill/>
                          </a:ln>
                          <a:solidFill>
                            <a:srgbClr val="FFFF00"/>
                          </a:solidFill>
                          <a:effectLst/>
                          <a:latin typeface="Coptic1" pitchFamily="2" charset="0"/>
                          <a:cs typeface="Arial" charset="0"/>
                        </a:rPr>
                        <a:t>/m t/</a:t>
                      </a:r>
                      <a:r>
                        <a:rPr kumimoji="0" lang="en-US" sz="3600" b="0" i="0" u="none" strike="noStrike" cap="none" normalizeH="0" baseline="0" dirty="0" err="1">
                          <a:ln>
                            <a:noFill/>
                          </a:ln>
                          <a:solidFill>
                            <a:srgbClr val="FFFF00"/>
                          </a:solidFill>
                          <a:effectLst/>
                          <a:latin typeface="Coptic1" pitchFamily="2" charset="0"/>
                          <a:cs typeface="Arial" charset="0"/>
                        </a:rPr>
                        <a:t>rc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2541488332"/>
      </p:ext>
    </p:extLst>
  </p:cSld>
  <p:clrMapOvr>
    <a:masterClrMapping/>
  </p:clrMapOvr>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35118" name="Group 46"/>
          <p:cNvGraphicFramePr>
            <a:graphicFrameLocks noGrp="1"/>
          </p:cNvGraphicFramePr>
          <p:nvPr>
            <p:extLst>
              <p:ext uri="{D42A27DB-BD31-4B8C-83A1-F6EECF244321}">
                <p14:modId xmlns:p14="http://schemas.microsoft.com/office/powerpoint/2010/main" val="310134265"/>
              </p:ext>
            </p:extLst>
          </p:nvPr>
        </p:nvGraphicFramePr>
        <p:xfrm>
          <a:off x="0" y="723900"/>
          <a:ext cx="9144000" cy="4038600"/>
        </p:xfrm>
        <a:graphic>
          <a:graphicData uri="http://schemas.openxmlformats.org/drawingml/2006/table">
            <a:tbl>
              <a:tblPr/>
              <a:tblGrid>
                <a:gridCol w="5301984">
                  <a:extLst>
                    <a:ext uri="{9D8B030D-6E8A-4147-A177-3AD203B41FA5}">
                      <a16:colId xmlns:a16="http://schemas.microsoft.com/office/drawing/2014/main" val="20000"/>
                    </a:ext>
                  </a:extLst>
                </a:gridCol>
                <a:gridCol w="3842016">
                  <a:extLst>
                    <a:ext uri="{9D8B030D-6E8A-4147-A177-3AD203B41FA5}">
                      <a16:colId xmlns:a16="http://schemas.microsoft.com/office/drawing/2014/main" val="20001"/>
                    </a:ext>
                  </a:extLst>
                </a:gridCol>
              </a:tblGrid>
              <a:tr h="1675590">
                <a:tc>
                  <a:txBody>
                    <a:bodyPr/>
                    <a:lstStyle/>
                    <a:p>
                      <a:pPr algn="ctr"/>
                      <a:r>
                        <a:rPr lang="fr-FR" sz="2400" b="0" i="0" u="none" strike="noStrike" kern="1200" baseline="0" dirty="0">
                          <a:solidFill>
                            <a:schemeClr val="tx1"/>
                          </a:solidFill>
                          <a:latin typeface="+mn-lt"/>
                          <a:ea typeface="+mn-ea"/>
                          <a:cs typeface="+mn-cs"/>
                        </a:rPr>
                        <a:t>Marc, ô toi le saint apôtre </a:t>
                      </a:r>
                    </a:p>
                    <a:p>
                      <a:pPr algn="ctr"/>
                      <a:r>
                        <a:rPr lang="fr-FR" sz="2400" b="0" i="0" u="none" strike="noStrike" kern="1200" baseline="0" dirty="0">
                          <a:solidFill>
                            <a:schemeClr val="tx1"/>
                          </a:solidFill>
                          <a:latin typeface="+mn-lt"/>
                          <a:ea typeface="+mn-ea"/>
                          <a:cs typeface="+mn-cs"/>
                        </a:rPr>
                        <a:t>Et aussi l’évangéliste </a:t>
                      </a:r>
                    </a:p>
                    <a:p>
                      <a:pPr algn="ctr"/>
                      <a:r>
                        <a:rPr lang="fr-FR" sz="2400" b="0" i="0" u="none" strike="noStrike" kern="1200" baseline="0" dirty="0">
                          <a:solidFill>
                            <a:schemeClr val="tx1"/>
                          </a:solidFill>
                          <a:latin typeface="+mn-lt"/>
                          <a:ea typeface="+mn-ea"/>
                          <a:cs typeface="+mn-cs"/>
                        </a:rPr>
                        <a:t>Le témoin de la passion </a:t>
                      </a:r>
                    </a:p>
                    <a:p>
                      <a:pPr algn="ctr"/>
                      <a:r>
                        <a:rPr lang="fr-FR" sz="2400" b="0" i="0" u="none" strike="noStrike" kern="1200" baseline="0" dirty="0">
                          <a:solidFill>
                            <a:schemeClr val="tx1"/>
                          </a:solidFill>
                          <a:latin typeface="+mn-lt"/>
                          <a:ea typeface="+mn-ea"/>
                          <a:cs typeface="+mn-cs"/>
                        </a:rPr>
                        <a:t>La Passion du Dieu Unique</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a:t>
                      </a:r>
                      <a:r>
                        <a:rPr kumimoji="0" lang="ar-SA" sz="2400" b="0" i="0" u="none" strike="noStrike" cap="none" normalizeH="0" baseline="0" dirty="0" err="1">
                          <a:ln>
                            <a:noFill/>
                          </a:ln>
                          <a:solidFill>
                            <a:schemeClr val="tx1"/>
                          </a:solidFill>
                          <a:effectLst/>
                          <a:latin typeface="Arial" charset="0"/>
                          <a:cs typeface="Arial" charset="0"/>
                        </a:rPr>
                        <a:t>مرقس</a:t>
                      </a:r>
                      <a:r>
                        <a:rPr kumimoji="0" lang="ar-SA" sz="2400" b="0" i="0" u="none" strike="noStrike" cap="none" normalizeH="0" baseline="0" dirty="0">
                          <a:ln>
                            <a:noFill/>
                          </a:ln>
                          <a:solidFill>
                            <a:schemeClr val="tx1"/>
                          </a:solidFill>
                          <a:effectLst/>
                          <a:latin typeface="Arial" charset="0"/>
                          <a:cs typeface="Arial" charset="0"/>
                        </a:rPr>
                        <a:t> الرسول</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والإنجيلي</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الشاهد لآلام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الإله</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الوحيد</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3010">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Markoc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pieuaggelict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pimeyre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nim~kauh</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pimonogen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n~nou</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35107" name="Group 35"/>
          <p:cNvGraphicFramePr>
            <a:graphicFrameLocks noGrp="1"/>
          </p:cNvGraphicFramePr>
          <p:nvPr>
            <p:extLst>
              <p:ext uri="{D42A27DB-BD31-4B8C-83A1-F6EECF244321}">
                <p14:modId xmlns:p14="http://schemas.microsoft.com/office/powerpoint/2010/main" val="770371656"/>
              </p:ext>
            </p:extLst>
          </p:nvPr>
        </p:nvGraphicFramePr>
        <p:xfrm>
          <a:off x="953292" y="0"/>
          <a:ext cx="7237416" cy="617220"/>
        </p:xfrm>
        <a:graphic>
          <a:graphicData uri="http://schemas.openxmlformats.org/drawingml/2006/table">
            <a:tbl>
              <a:tblPr/>
              <a:tblGrid>
                <a:gridCol w="7237416">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saint Marc</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مارمرقس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752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Picture 14" descr="St Mark the Apostle"/>
          <p:cNvPicPr>
            <a:picLocks noChangeAspect="1" noChangeArrowheads="1"/>
          </p:cNvPicPr>
          <p:nvPr/>
        </p:nvPicPr>
        <p:blipFill>
          <a:blip r:embed="rId4" cstate="print"/>
          <a:stretch>
            <a:fillRect/>
          </a:stretch>
        </p:blipFill>
        <p:spPr bwMode="auto">
          <a:xfrm>
            <a:off x="7770816" y="3087997"/>
            <a:ext cx="1373184" cy="2055503"/>
          </a:xfrm>
          <a:prstGeom prst="rect">
            <a:avLst/>
          </a:prstGeom>
          <a:noFill/>
          <a:ln w="9525">
            <a:noFill/>
            <a:miter lim="800000"/>
            <a:headEnd/>
            <a:tailEnd/>
          </a:ln>
        </p:spPr>
      </p:pic>
      <p:sp>
        <p:nvSpPr>
          <p:cNvPr id="8" name="Action Button: Custom 4">
            <a:hlinkClick r:id="rId5" action="ppaction://hlinksldjump" highlightClick="1"/>
            <a:extLst>
              <a:ext uri="{FF2B5EF4-FFF2-40B4-BE49-F238E27FC236}">
                <a16:creationId xmlns:a16="http://schemas.microsoft.com/office/drawing/2014/main" id="{C4D0C50D-8258-46B0-AE13-607150D74C08}"/>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493025"/>
      </p:ext>
    </p:extLst>
  </p:cSld>
  <p:clrMapOvr>
    <a:masterClrMapping/>
  </p:clrMapOvr>
  <p:transition/>
</p:sld>
</file>

<file path=ppt/slides/slide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1397616365"/>
              </p:ext>
            </p:extLst>
          </p:nvPr>
        </p:nvGraphicFramePr>
        <p:xfrm>
          <a:off x="0" y="88900"/>
          <a:ext cx="9144000" cy="4584699"/>
        </p:xfrm>
        <a:graphic>
          <a:graphicData uri="http://schemas.openxmlformats.org/drawingml/2006/table">
            <a:tbl>
              <a:tblPr/>
              <a:tblGrid>
                <a:gridCol w="5149850">
                  <a:extLst>
                    <a:ext uri="{9D8B030D-6E8A-4147-A177-3AD203B41FA5}">
                      <a16:colId xmlns:a16="http://schemas.microsoft.com/office/drawing/2014/main" val="20000"/>
                    </a:ext>
                  </a:extLst>
                </a:gridCol>
                <a:gridCol w="399415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convoqua secrètement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Les rois mages à Bethléem</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Disant : « Vous trouverez l’Enfant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naquit en cet endroit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ولذلك دعا المجوس سرا ،</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وأرسلهم إلى بيت لحم</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قائلا ، "ستجدون الصبي</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الذي، وُلد في ذلك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الموضع."</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Pair/] </a:t>
                      </a:r>
                      <a:r>
                        <a:rPr kumimoji="0" lang="en-US" sz="3600" b="0" i="0" u="none" strike="noStrike" cap="none" normalizeH="0" baseline="0" dirty="0" err="1">
                          <a:ln>
                            <a:noFill/>
                          </a:ln>
                          <a:solidFill>
                            <a:srgbClr val="FFFF00"/>
                          </a:solidFill>
                          <a:effectLst/>
                          <a:latin typeface="Coptic1" pitchFamily="2" charset="0"/>
                          <a:cs typeface="Arial" charset="0"/>
                        </a:rPr>
                        <a:t>afmou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e~nimagoc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n~,wp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afouorpou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a~retennajimi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m~pia~lou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e~taumacf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pima </a:t>
                      </a: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94195392"/>
      </p:ext>
    </p:extLst>
  </p:cSld>
  <p:clrMapOvr>
    <a:masterClrMapping/>
  </p:clrMapOvr>
  <p:transition/>
</p:sld>
</file>

<file path=ppt/slides/slide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914945990"/>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Une virginité scellée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une naissance parfaite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Les bergers ont observé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ils ont tous loué Dieu.</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بتولية غير منحلة، وميلاد</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كامل، الرعاة نظروا، وسبحوا</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الله.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Ouparyenia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n~a~tbwl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oujinmici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nimane~cwou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auc~mou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3358503859"/>
      </p:ext>
    </p:extLst>
  </p:cSld>
  <p:clrMapOvr>
    <a:masterClrMapping/>
  </p:clrMapOvr>
  <p:transition/>
</p:sld>
</file>

<file path=ppt/slides/slide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2997915419"/>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C’est pourquoi nous Le louons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aussi nous L’adorons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Pour tous ceux qui Lui ont plu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Qu’Il ait pitié de nos âmes.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من أجل هذا نسبحه،</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ونسجد له، من أجل الذين</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أرضوه، لكي يصنع رحمة مع</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نفوسنا.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Eybe vai tenhwc e~rof:</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tenouwst e~p~swi harof:</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eybe n/e~tauranaf:</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n~tefer ounai nem nen'u,/.</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01641757"/>
      </p:ext>
    </p:extLst>
  </p:cSld>
  <p:clrMapOvr>
    <a:masterClrMapping/>
  </p:clrMapOvr>
  <p:transition/>
</p:sld>
</file>

<file path=ppt/slides/slide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48080716"/>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Jésus-Christ le Fils de Dieu</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Est né à Bethléem.</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هلليلويا</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هلليلويا</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هلليلويا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هلليلويا</a:t>
                      </a:r>
                      <a:r>
                        <a:rPr kumimoji="0" lang="ar-EG" sz="2800" b="0" i="0" u="none" strike="noStrike" cap="none" normalizeH="0" baseline="0" dirty="0">
                          <a:ln>
                            <a:noFill/>
                          </a:ln>
                          <a:solidFill>
                            <a:schemeClr val="tx1"/>
                          </a:solidFill>
                          <a:effectLst/>
                          <a:latin typeface="Arial" charset="0"/>
                          <a:cs typeface="Arial" charset="0"/>
                        </a:rPr>
                        <a:t>، يسوع المسيح</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إبن</a:t>
                      </a:r>
                      <a:r>
                        <a:rPr kumimoji="0" lang="ar-EG" sz="2800" b="0" i="0" u="none" strike="noStrike" cap="none" normalizeH="0" baseline="0" dirty="0">
                          <a:ln>
                            <a:noFill/>
                          </a:ln>
                          <a:solidFill>
                            <a:schemeClr val="tx1"/>
                          </a:solidFill>
                          <a:effectLst/>
                          <a:latin typeface="Arial" charset="0"/>
                          <a:cs typeface="Arial" charset="0"/>
                        </a:rPr>
                        <a:t> الله، ولد في بيت لحم.</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a:t>
                      </a:r>
                      <a:r>
                        <a:rPr kumimoji="0" lang="en-US" sz="3600" b="0" i="0" u="none" strike="noStrike" cap="none" normalizeH="0" baseline="0" dirty="0" err="1">
                          <a:ln>
                            <a:noFill/>
                          </a:ln>
                          <a:solidFill>
                            <a:srgbClr val="FFFF00"/>
                          </a:solidFill>
                          <a:effectLst/>
                          <a:latin typeface="Coptic1" pitchFamily="2" charset="0"/>
                          <a:cs typeface="Arial" charset="0"/>
                        </a:rPr>
                        <a:t>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1524566316"/>
      </p:ext>
    </p:extLst>
  </p:cSld>
  <p:clrMapOvr>
    <a:masterClrMapping/>
  </p:clrMapOvr>
  <p:transition/>
</p:sld>
</file>

<file path=ppt/slides/slide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4">
            <a:hlinkClick r:id="rId3" action="ppaction://hlinksldjump" highlightClick="1"/>
            <a:extLst>
              <a:ext uri="{FF2B5EF4-FFF2-40B4-BE49-F238E27FC236}">
                <a16:creationId xmlns:a16="http://schemas.microsoft.com/office/drawing/2014/main" id="{F9E7FB1B-B52C-49AD-B9DA-571FDA4032D8}"/>
              </a:ext>
            </a:extLst>
          </p:cNvPr>
          <p:cNvSpPr/>
          <p:nvPr/>
        </p:nvSpPr>
        <p:spPr bwMode="auto">
          <a:xfrm>
            <a:off x="1346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Group 29">
            <a:extLst>
              <a:ext uri="{FF2B5EF4-FFF2-40B4-BE49-F238E27FC236}">
                <a16:creationId xmlns:a16="http://schemas.microsoft.com/office/drawing/2014/main" id="{AA3A53B1-7BEA-4406-9FA2-5F93FBF4F37D}"/>
              </a:ext>
            </a:extLst>
          </p:cNvPr>
          <p:cNvGraphicFramePr>
            <a:graphicFrameLocks noGrp="1"/>
          </p:cNvGraphicFramePr>
          <p:nvPr>
            <p:extLst>
              <p:ext uri="{D42A27DB-BD31-4B8C-83A1-F6EECF244321}">
                <p14:modId xmlns:p14="http://schemas.microsoft.com/office/powerpoint/2010/main" val="1733854430"/>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à qui est due la gloire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Son Père Très-Bon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avec le Saint-Esprit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Maintenant et à jamais.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هذا الذى ينبغى له المجد مع أبيه الصالح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والروح القدس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الآن وإلى الأبد.</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utoShape 36">
            <a:hlinkClick r:id="rId4" action="ppaction://hlinksldjump" highlightClick="1"/>
            <a:extLst>
              <a:ext uri="{FF2B5EF4-FFF2-40B4-BE49-F238E27FC236}">
                <a16:creationId xmlns:a16="http://schemas.microsoft.com/office/drawing/2014/main" id="{8269EDE2-1E9B-4E27-ABD5-F559C6631DA7}"/>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 name="Text Box 75">
            <a:hlinkClick r:id="rId5" action="ppaction://hlinksldjump"/>
            <a:extLst>
              <a:ext uri="{FF2B5EF4-FFF2-40B4-BE49-F238E27FC236}">
                <a16:creationId xmlns:a16="http://schemas.microsoft.com/office/drawing/2014/main" id="{6B8BF7C5-4602-428E-80C5-D279D9411ECD}"/>
              </a:ext>
            </a:extLst>
          </p:cNvPr>
          <p:cNvSpPr txBox="1">
            <a:spLocks noChangeArrowheads="1"/>
          </p:cNvSpPr>
          <p:nvPr/>
        </p:nvSpPr>
        <p:spPr bwMode="auto">
          <a:xfrm>
            <a:off x="6156066" y="4621500"/>
            <a:ext cx="1465483"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724803963"/>
      </p:ext>
    </p:extLst>
  </p:cSld>
  <p:clrMapOvr>
    <a:masterClrMapping/>
  </p:clrMapOvr>
  <p:transition/>
</p:sld>
</file>

<file path=ppt/slides/slide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61531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12985702"/>
      </p:ext>
    </p:extLst>
  </p:cSld>
  <p:clrMapOvr>
    <a:masterClrMapping/>
  </p:clrMapOvr>
  <p:transition/>
</p:sld>
</file>

<file path=ppt/slides/slide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4345" name="Group 41"/>
          <p:cNvGraphicFramePr>
            <a:graphicFrameLocks noGrp="1"/>
          </p:cNvGraphicFramePr>
          <p:nvPr>
            <p:extLst>
              <p:ext uri="{D42A27DB-BD31-4B8C-83A1-F6EECF244321}">
                <p14:modId xmlns:p14="http://schemas.microsoft.com/office/powerpoint/2010/main" val="4133262156"/>
              </p:ext>
            </p:extLst>
          </p:nvPr>
        </p:nvGraphicFramePr>
        <p:xfrm>
          <a:off x="0" y="819150"/>
          <a:ext cx="9144000" cy="41529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667803426"/>
                    </a:ext>
                  </a:extLst>
                </a:gridCol>
              </a:tblGrid>
              <a:tr h="1676931">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Notre Seigneur Jésus Christ,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vrai Fils de Dieu,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s’est incarné de la Vierge, elle a donné naissance au bon.</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ربنا يسوع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إبن</a:t>
                      </a:r>
                      <a:r>
                        <a:rPr kumimoji="0" lang="ar-SA" sz="2400" b="0" i="0" u="none" strike="noStrike" cap="none" normalizeH="0" baseline="0" dirty="0">
                          <a:ln>
                            <a:noFill/>
                          </a:ln>
                          <a:solidFill>
                            <a:schemeClr val="tx1"/>
                          </a:solidFill>
                          <a:effectLst/>
                          <a:latin typeface="Arial" charset="0"/>
                          <a:cs typeface="Arial" charset="0"/>
                        </a:rPr>
                        <a:t> الله </a:t>
                      </a:r>
                      <a:r>
                        <a:rPr kumimoji="0" lang="ar-SA" sz="2400" b="0" i="0" u="none" strike="noStrike" cap="none" normalizeH="0" baseline="0" dirty="0" err="1">
                          <a:ln>
                            <a:noFill/>
                          </a:ln>
                          <a:solidFill>
                            <a:schemeClr val="tx1"/>
                          </a:solidFill>
                          <a:effectLst/>
                          <a:latin typeface="Arial" charset="0"/>
                          <a:cs typeface="Arial" charset="0"/>
                        </a:rPr>
                        <a:t>الحقيقى</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تجسد من العذراء ولدته كصالح.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75969">
                <a:tc gridSpan="2">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Peno#c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ywc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icarx</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5184524D-E524-4A42-9894-B76111C1ECCD}"/>
              </a:ext>
            </a:extLst>
          </p:cNvPr>
          <p:cNvGraphicFramePr>
            <a:graphicFrameLocks noGrp="1"/>
          </p:cNvGraphicFramePr>
          <p:nvPr/>
        </p:nvGraphicFramePr>
        <p:xfrm>
          <a:off x="1257300" y="15240"/>
          <a:ext cx="6705600" cy="678180"/>
        </p:xfrm>
        <a:graphic>
          <a:graphicData uri="http://schemas.openxmlformats.org/drawingml/2006/table">
            <a:tbl>
              <a:tblPr firstRow="1" bandRow="1">
                <a:tableStyleId>{2D5ABB26-0587-4C30-8999-92F81FD0307C}</a:tableStyleId>
              </a:tblPr>
              <a:tblGrid>
                <a:gridCol w="6705600">
                  <a:extLst>
                    <a:ext uri="{9D8B030D-6E8A-4147-A177-3AD203B41FA5}">
                      <a16:colId xmlns:a16="http://schemas.microsoft.com/office/drawing/2014/main" val="1341868285"/>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Doxologies pour la fête de la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circoncision</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SA" sz="2000" b="0" i="0" u="none" strike="noStrike" kern="1200" cap="none" spc="0" normalizeH="0" baseline="0" noProof="0" dirty="0">
                          <a:ln>
                            <a:noFill/>
                          </a:ln>
                          <a:solidFill>
                            <a:srgbClr val="FFFFFF"/>
                          </a:solidFill>
                          <a:effectLst/>
                          <a:uLnTx/>
                          <a:uFillTx/>
                          <a:latin typeface="Arial" charset="0"/>
                          <a:ea typeface="+mn-ea"/>
                          <a:cs typeface="Arial" charset="0"/>
                        </a:rPr>
                        <a:t> عيد الختان </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23086245"/>
                  </a:ext>
                </a:extLst>
              </a:tr>
            </a:tbl>
          </a:graphicData>
        </a:graphic>
      </p:graphicFrame>
      <p:sp>
        <p:nvSpPr>
          <p:cNvPr id="7" name="Action Button: Custom 4">
            <a:hlinkClick r:id="rId4" action="ppaction://hlinksldjump" highlightClick="1"/>
            <a:extLst>
              <a:ext uri="{FF2B5EF4-FFF2-40B4-BE49-F238E27FC236}">
                <a16:creationId xmlns:a16="http://schemas.microsoft.com/office/drawing/2014/main" id="{8215432A-597E-45D8-AE85-A4948B4C354F}"/>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090080619"/>
      </p:ext>
    </p:extLst>
  </p:cSld>
  <p:clrMapOvr>
    <a:masterClrMapping/>
  </p:clrMapOvr>
  <p:transition/>
</p:sld>
</file>

<file path=ppt/slides/slide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6384" name="Group 32"/>
          <p:cNvGraphicFramePr>
            <a:graphicFrameLocks noGrp="1"/>
          </p:cNvGraphicFramePr>
          <p:nvPr>
            <p:extLst>
              <p:ext uri="{D42A27DB-BD31-4B8C-83A1-F6EECF244321}">
                <p14:modId xmlns:p14="http://schemas.microsoft.com/office/powerpoint/2010/main" val="1754702672"/>
              </p:ext>
            </p:extLst>
          </p:nvPr>
        </p:nvGraphicFramePr>
        <p:xfrm>
          <a:off x="0" y="267080"/>
          <a:ext cx="9144000" cy="4285869"/>
        </p:xfrm>
        <a:graphic>
          <a:graphicData uri="http://schemas.openxmlformats.org/drawingml/2006/table">
            <a:tbl>
              <a:tblPr/>
              <a:tblGrid>
                <a:gridCol w="5647765">
                  <a:extLst>
                    <a:ext uri="{9D8B030D-6E8A-4147-A177-3AD203B41FA5}">
                      <a16:colId xmlns:a16="http://schemas.microsoft.com/office/drawing/2014/main" val="20000"/>
                    </a:ext>
                  </a:extLst>
                </a:gridCol>
                <a:gridCol w="3496235">
                  <a:extLst>
                    <a:ext uri="{9D8B030D-6E8A-4147-A177-3AD203B41FA5}">
                      <a16:colId xmlns:a16="http://schemas.microsoft.com/office/drawing/2014/main" val="2943532021"/>
                    </a:ext>
                  </a:extLst>
                </a:gridCol>
              </a:tblGrid>
              <a:tr h="172847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huitième jour,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Sa naissance glorieuse,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a reçu la circoncision,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selon la Loi.</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اليوم الثامن</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لميلاده المجيد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قَبِلَ اليهِ الختان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كعادة الناموس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5739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n~e~hoou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pefjinmici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m~paradoxon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afswp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m~picebi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petc~se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m~pinomoc</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39840671"/>
      </p:ext>
    </p:extLst>
  </p:cSld>
  <p:clrMapOvr>
    <a:masterClrMapping/>
  </p:clrMapOvr>
  <p:transition/>
</p:sld>
</file>

<file path=ppt/slides/slide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8417" name="Group 17"/>
          <p:cNvGraphicFramePr>
            <a:graphicFrameLocks noGrp="1"/>
          </p:cNvGraphicFramePr>
          <p:nvPr>
            <p:extLst>
              <p:ext uri="{D42A27DB-BD31-4B8C-83A1-F6EECF244321}">
                <p14:modId xmlns:p14="http://schemas.microsoft.com/office/powerpoint/2010/main" val="3879911735"/>
              </p:ext>
            </p:extLst>
          </p:nvPr>
        </p:nvGraphicFramePr>
        <p:xfrm>
          <a:off x="0" y="50838"/>
          <a:ext cx="9144000" cy="4734064"/>
        </p:xfrm>
        <a:graphic>
          <a:graphicData uri="http://schemas.openxmlformats.org/drawingml/2006/table">
            <a:tbl>
              <a:tblPr/>
              <a:tblGrid>
                <a:gridCol w="5494084">
                  <a:extLst>
                    <a:ext uri="{9D8B030D-6E8A-4147-A177-3AD203B41FA5}">
                      <a16:colId xmlns:a16="http://schemas.microsoft.com/office/drawing/2014/main" val="20000"/>
                    </a:ext>
                  </a:extLst>
                </a:gridCol>
                <a:gridCol w="3649916">
                  <a:extLst>
                    <a:ext uri="{9D8B030D-6E8A-4147-A177-3AD203B41FA5}">
                      <a16:colId xmlns:a16="http://schemas.microsoft.com/office/drawing/2014/main" val="97613477"/>
                    </a:ext>
                  </a:extLst>
                </a:gridCol>
              </a:tblGrid>
              <a:tr h="2216112">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Venez pour L’adorer,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Il est le vrai Dieu,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glorifions la Vierge,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lui a donné naissance par le corps.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تعالو</a:t>
                      </a:r>
                      <a:r>
                        <a:rPr kumimoji="0" lang="ar-SA" sz="2400" b="0" i="0" u="none" strike="noStrike" cap="none" normalizeH="0" baseline="0" dirty="0">
                          <a:ln>
                            <a:noFill/>
                          </a:ln>
                          <a:solidFill>
                            <a:schemeClr val="tx1"/>
                          </a:solidFill>
                          <a:effectLst/>
                          <a:latin typeface="Arial" charset="0"/>
                          <a:cs typeface="Arial" charset="0"/>
                        </a:rPr>
                        <a:t> لنسجد له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لأنه الإله </a:t>
                      </a:r>
                      <a:r>
                        <a:rPr kumimoji="0" lang="ar-SA" sz="2400" b="0" i="0" u="none" strike="noStrike" cap="none" normalizeH="0" baseline="0" dirty="0" err="1">
                          <a:ln>
                            <a:noFill/>
                          </a:ln>
                          <a:solidFill>
                            <a:schemeClr val="tx1"/>
                          </a:solidFill>
                          <a:effectLst/>
                          <a:latin typeface="Arial" charset="0"/>
                          <a:cs typeface="Arial" charset="0"/>
                        </a:rPr>
                        <a:t>الحقيقى</a:t>
                      </a:r>
                      <a:r>
                        <a:rPr kumimoji="0" lang="ar-SA" sz="2400" b="0" i="0" u="none" strike="noStrike" cap="none" normalizeH="0" baseline="0" dirty="0">
                          <a:ln>
                            <a:noFill/>
                          </a:ln>
                          <a:solidFill>
                            <a:schemeClr val="tx1"/>
                          </a:solidFill>
                          <a:effectLst/>
                          <a:latin typeface="Arial" charset="0"/>
                          <a:cs typeface="Arial" charset="0"/>
                        </a:rPr>
                        <a:t>، فلنمجد العذراء </a:t>
                      </a: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ولدته جسدياً.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1795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Amwini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y/</a:t>
                      </a:r>
                      <a:r>
                        <a:rPr kumimoji="0" lang="en-US" sz="3600" b="0" i="0" u="none" strike="noStrike" cap="none" normalizeH="0" baseline="0" dirty="0" err="1">
                          <a:ln>
                            <a:noFill/>
                          </a:ln>
                          <a:solidFill>
                            <a:srgbClr val="FFFF00"/>
                          </a:solidFill>
                          <a:effectLst/>
                          <a:latin typeface="Coptic1" pitchFamily="2" charset="0"/>
                          <a:cs typeface="Arial" charset="0"/>
                        </a:rPr>
                        <a:t>e~tacj~ve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cwmatikoc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41572758"/>
      </p:ext>
    </p:extLst>
  </p:cSld>
  <p:clrMapOvr>
    <a:masterClrMapping/>
  </p:clrMapOvr>
  <p:transition/>
</p:sld>
</file>

<file path=ppt/slides/slide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60468" name="Group 20"/>
          <p:cNvGraphicFramePr>
            <a:graphicFrameLocks noGrp="1"/>
          </p:cNvGraphicFramePr>
          <p:nvPr>
            <p:extLst>
              <p:ext uri="{D42A27DB-BD31-4B8C-83A1-F6EECF244321}">
                <p14:modId xmlns:p14="http://schemas.microsoft.com/office/powerpoint/2010/main" val="2976350815"/>
              </p:ext>
            </p:extLst>
          </p:nvPr>
        </p:nvGraphicFramePr>
        <p:xfrm>
          <a:off x="0" y="304800"/>
          <a:ext cx="9144000" cy="4293870"/>
        </p:xfrm>
        <a:graphic>
          <a:graphicData uri="http://schemas.openxmlformats.org/drawingml/2006/table">
            <a:tbl>
              <a:tblPr/>
              <a:tblGrid>
                <a:gridCol w="5181600">
                  <a:extLst>
                    <a:ext uri="{9D8B030D-6E8A-4147-A177-3AD203B41FA5}">
                      <a16:colId xmlns:a16="http://schemas.microsoft.com/office/drawing/2014/main" val="20000"/>
                    </a:ext>
                  </a:extLst>
                </a:gridCol>
                <a:gridCol w="3962400">
                  <a:extLst>
                    <a:ext uri="{9D8B030D-6E8A-4147-A177-3AD203B41FA5}">
                      <a16:colId xmlns:a16="http://schemas.microsoft.com/office/drawing/2014/main" val="824088481"/>
                    </a:ext>
                  </a:extLst>
                </a:gridCol>
              </a:tblGrid>
              <a:tr h="1731704">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Réjouissez-vous aujourd'hui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joie vous toutes les nations,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le Christ a reçu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la circoncision pour nous.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تهللوا اليوم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جميع الأمم بفرح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 المسيح قبل إليه الختان عَنّا.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62166">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Yel</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m~mwten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m~voou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eynoc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ourasi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afswp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m~picebi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76428683"/>
      </p:ext>
    </p:extLst>
  </p:cSld>
  <p:clrMapOvr>
    <a:masterClrMapping/>
  </p:clrMapOvr>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37160" name="Group 40"/>
          <p:cNvGraphicFramePr>
            <a:graphicFrameLocks noGrp="1"/>
          </p:cNvGraphicFramePr>
          <p:nvPr>
            <p:extLst>
              <p:ext uri="{D42A27DB-BD31-4B8C-83A1-F6EECF244321}">
                <p14:modId xmlns:p14="http://schemas.microsoft.com/office/powerpoint/2010/main" val="3179129587"/>
              </p:ext>
            </p:extLst>
          </p:nvPr>
        </p:nvGraphicFramePr>
        <p:xfrm>
          <a:off x="0" y="77787"/>
          <a:ext cx="9144000" cy="4623816"/>
        </p:xfrm>
        <a:graphic>
          <a:graphicData uri="http://schemas.openxmlformats.org/drawingml/2006/table">
            <a:tbl>
              <a:tblPr/>
              <a:tblGrid>
                <a:gridCol w="6013450">
                  <a:extLst>
                    <a:ext uri="{9D8B030D-6E8A-4147-A177-3AD203B41FA5}">
                      <a16:colId xmlns:a16="http://schemas.microsoft.com/office/drawing/2014/main" val="20000"/>
                    </a:ext>
                  </a:extLst>
                </a:gridCol>
                <a:gridCol w="3130550">
                  <a:extLst>
                    <a:ext uri="{9D8B030D-6E8A-4147-A177-3AD203B41FA5}">
                      <a16:colId xmlns:a16="http://schemas.microsoft.com/office/drawing/2014/main" val="20001"/>
                    </a:ext>
                  </a:extLst>
                </a:gridCol>
              </a:tblGrid>
              <a:tr h="1649413">
                <a:tc>
                  <a:txBody>
                    <a:bodyPr/>
                    <a:lstStyle/>
                    <a:p>
                      <a:pPr algn="ctr"/>
                      <a:r>
                        <a:rPr lang="fr-FR" sz="2400" b="0" i="0" u="none" strike="noStrike" kern="1200" baseline="0" dirty="0">
                          <a:solidFill>
                            <a:schemeClr val="tx1"/>
                          </a:solidFill>
                          <a:latin typeface="+mn-lt"/>
                          <a:ea typeface="+mn-ea"/>
                          <a:cs typeface="+mn-cs"/>
                        </a:rPr>
                        <a:t>Tu vins et nous apportas</a:t>
                      </a:r>
                    </a:p>
                    <a:p>
                      <a:pPr algn="ctr"/>
                      <a:r>
                        <a:rPr lang="fr-FR" sz="2400" b="0" i="0" u="none" strike="noStrike" kern="1200" baseline="0" dirty="0">
                          <a:solidFill>
                            <a:schemeClr val="tx1"/>
                          </a:solidFill>
                          <a:latin typeface="+mn-lt"/>
                          <a:ea typeface="+mn-ea"/>
                          <a:cs typeface="+mn-cs"/>
                        </a:rPr>
                        <a:t>Lumière de ton Evangile </a:t>
                      </a:r>
                    </a:p>
                    <a:p>
                      <a:pPr algn="ctr"/>
                      <a:r>
                        <a:rPr lang="fr-FR" sz="2400" b="0" i="0" u="none" strike="noStrike" kern="1200" baseline="0" dirty="0">
                          <a:solidFill>
                            <a:schemeClr val="tx1"/>
                          </a:solidFill>
                          <a:latin typeface="+mn-lt"/>
                          <a:ea typeface="+mn-ea"/>
                          <a:cs typeface="+mn-cs"/>
                        </a:rPr>
                        <a:t>Et tu nous as enseigné </a:t>
                      </a:r>
                    </a:p>
                    <a:p>
                      <a:pPr algn="ctr"/>
                      <a:r>
                        <a:rPr lang="fr-FR" sz="2400" b="0" i="0" u="none" strike="noStrike" kern="1200" baseline="0" dirty="0">
                          <a:solidFill>
                            <a:schemeClr val="tx1"/>
                          </a:solidFill>
                          <a:latin typeface="+mn-lt"/>
                          <a:ea typeface="+mn-ea"/>
                          <a:cs typeface="+mn-cs"/>
                        </a:rPr>
                        <a:t>Père et Fils et Saint Esprit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أتيت وأنرت لنا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بإنجيلك وعلمتنا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الآب </a:t>
                      </a:r>
                      <a:r>
                        <a:rPr kumimoji="0" lang="ar-SA" sz="2400" b="0" i="0" u="none" strike="noStrike" cap="none" normalizeH="0" baseline="0" dirty="0" err="1">
                          <a:ln>
                            <a:noFill/>
                          </a:ln>
                          <a:solidFill>
                            <a:schemeClr val="tx1"/>
                          </a:solidFill>
                          <a:effectLst/>
                          <a:latin typeface="Arial" charset="0"/>
                          <a:cs typeface="Arial" charset="0"/>
                        </a:rPr>
                        <a:t>والإبن</a:t>
                      </a:r>
                      <a:r>
                        <a:rPr kumimoji="0" lang="ar-SA" sz="2400" b="0" i="0" u="none" strike="noStrike" cap="none" normalizeH="0" baseline="0" dirty="0">
                          <a:ln>
                            <a:noFill/>
                          </a:ln>
                          <a:solidFill>
                            <a:schemeClr val="tx1"/>
                          </a:solidFill>
                          <a:effectLst/>
                          <a:latin typeface="Arial" charset="0"/>
                          <a:cs typeface="Arial" charset="0"/>
                        </a:rPr>
                        <a:t>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والروح</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القدوس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723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Aki~ </a:t>
                      </a:r>
                      <a:r>
                        <a:rPr kumimoji="0" lang="en-US" sz="4000" b="0" i="0" u="none" strike="noStrike" cap="none" normalizeH="0" baseline="0" dirty="0" err="1">
                          <a:ln>
                            <a:noFill/>
                          </a:ln>
                          <a:solidFill>
                            <a:srgbClr val="FFFF00"/>
                          </a:solidFill>
                          <a:effectLst/>
                          <a:latin typeface="Coptic1" pitchFamily="2" charset="0"/>
                          <a:cs typeface="Arial" charset="0"/>
                        </a:rPr>
                        <a:t>akerouwini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hiten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pekeuaggelion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akt~cabon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m~V~iwt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P~s/</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Picture 14" descr="St Mark the Apostle"/>
          <p:cNvPicPr>
            <a:picLocks noChangeAspect="1" noChangeArrowheads="1"/>
          </p:cNvPicPr>
          <p:nvPr/>
        </p:nvPicPr>
        <p:blipFill>
          <a:blip r:embed="rId4" cstate="print"/>
          <a:stretch>
            <a:fillRect/>
          </a:stretch>
        </p:blipFill>
        <p:spPr bwMode="auto">
          <a:xfrm>
            <a:off x="8113162" y="3600450"/>
            <a:ext cx="1030838" cy="1543050"/>
          </a:xfrm>
          <a:prstGeom prst="rect">
            <a:avLst/>
          </a:prstGeom>
          <a:noFill/>
          <a:ln w="9525">
            <a:noFill/>
            <a:miter lim="800000"/>
            <a:headEnd/>
            <a:tailEnd/>
          </a:ln>
        </p:spPr>
      </p:pic>
    </p:spTree>
    <p:extLst>
      <p:ext uri="{BB962C8B-B14F-4D97-AF65-F5344CB8AC3E}">
        <p14:creationId xmlns:p14="http://schemas.microsoft.com/office/powerpoint/2010/main" val="1830999658"/>
      </p:ext>
    </p:extLst>
  </p:cSld>
  <p:clrMapOvr>
    <a:masterClrMapping/>
  </p:clrMapOvr>
  <p:transition/>
</p:sld>
</file>

<file path=ppt/slides/slide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62520" name="Group 24"/>
          <p:cNvGraphicFramePr>
            <a:graphicFrameLocks noGrp="1"/>
          </p:cNvGraphicFramePr>
          <p:nvPr>
            <p:extLst>
              <p:ext uri="{D42A27DB-BD31-4B8C-83A1-F6EECF244321}">
                <p14:modId xmlns:p14="http://schemas.microsoft.com/office/powerpoint/2010/main" val="3106330353"/>
              </p:ext>
            </p:extLst>
          </p:nvPr>
        </p:nvGraphicFramePr>
        <p:xfrm>
          <a:off x="0" y="190500"/>
          <a:ext cx="9144000" cy="4610100"/>
        </p:xfrm>
        <a:graphic>
          <a:graphicData uri="http://schemas.openxmlformats.org/drawingml/2006/table">
            <a:tbl>
              <a:tblPr/>
              <a:tblGrid>
                <a:gridCol w="5109882">
                  <a:extLst>
                    <a:ext uri="{9D8B030D-6E8A-4147-A177-3AD203B41FA5}">
                      <a16:colId xmlns:a16="http://schemas.microsoft.com/office/drawing/2014/main" val="20000"/>
                    </a:ext>
                  </a:extLst>
                </a:gridCol>
                <a:gridCol w="4034118">
                  <a:extLst>
                    <a:ext uri="{9D8B030D-6E8A-4147-A177-3AD203B41FA5}">
                      <a16:colId xmlns:a16="http://schemas.microsoft.com/office/drawing/2014/main" val="3177196902"/>
                    </a:ext>
                  </a:extLst>
                </a:gridCol>
              </a:tblGrid>
              <a:tr h="1859238">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Qu'Il puisse nous libérer,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la circoncision du corps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nous accorder Son Esprit Saint,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avec la perfection.</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كى</a:t>
                      </a:r>
                      <a:r>
                        <a:rPr kumimoji="0" lang="ar-SA" sz="2400" b="0" i="0" u="none" strike="noStrike" cap="none" normalizeH="0" baseline="0" dirty="0">
                          <a:ln>
                            <a:noFill/>
                          </a:ln>
                          <a:solidFill>
                            <a:schemeClr val="tx1"/>
                          </a:solidFill>
                          <a:effectLst/>
                          <a:latin typeface="Arial" charset="0"/>
                          <a:cs typeface="Arial" charset="0"/>
                        </a:rPr>
                        <a:t> يُصَيّرنا أحراراً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ختان الجسد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ولكى يعطينا روحه القدوس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بالكمال.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75086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n~remhe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e~bolha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p~cebi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carx</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12180112"/>
      </p:ext>
    </p:extLst>
  </p:cSld>
  <p:clrMapOvr>
    <a:masterClrMapping/>
  </p:clrMapOvr>
  <p:transition/>
</p:sld>
</file>

<file path=ppt/slides/slide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64572" name="Group 28"/>
          <p:cNvGraphicFramePr>
            <a:graphicFrameLocks noGrp="1"/>
          </p:cNvGraphicFramePr>
          <p:nvPr>
            <p:extLst>
              <p:ext uri="{D42A27DB-BD31-4B8C-83A1-F6EECF244321}">
                <p14:modId xmlns:p14="http://schemas.microsoft.com/office/powerpoint/2010/main" val="2103608934"/>
              </p:ext>
            </p:extLst>
          </p:nvPr>
        </p:nvGraphicFramePr>
        <p:xfrm>
          <a:off x="0" y="241300"/>
          <a:ext cx="9144000" cy="4184650"/>
        </p:xfrm>
        <a:graphic>
          <a:graphicData uri="http://schemas.openxmlformats.org/drawingml/2006/table">
            <a:tbl>
              <a:tblPr/>
              <a:tblGrid>
                <a:gridCol w="5116286">
                  <a:extLst>
                    <a:ext uri="{9D8B030D-6E8A-4147-A177-3AD203B41FA5}">
                      <a16:colId xmlns:a16="http://schemas.microsoft.com/office/drawing/2014/main" val="20000"/>
                    </a:ext>
                  </a:extLst>
                </a:gridCol>
                <a:gridCol w="4027714">
                  <a:extLst>
                    <a:ext uri="{9D8B030D-6E8A-4147-A177-3AD203B41FA5}">
                      <a16:colId xmlns:a16="http://schemas.microsoft.com/office/drawing/2014/main" val="3377203044"/>
                    </a:ext>
                  </a:extLst>
                </a:gridCol>
              </a:tblGrid>
              <a:tr h="1596649">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Que les hérétiques soient honteux et humiliés et qu’ils écoutent ce que Paul a dit: j'ai été circoncis le huitième jour.</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ليَخزَى ويَفضَح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كل الهراطقة الأنجاس وليسمعوا بولس قائلاً : </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أنا المختون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اليوم الثامن.</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8800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Marou</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isipi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n~ce</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isws</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niherecic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etcwf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m~Pauloc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a~nok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oucebi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n~e~hoou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20231811"/>
      </p:ext>
    </p:extLst>
  </p:cSld>
  <p:clrMapOvr>
    <a:masterClrMapping/>
  </p:clrMapOvr>
  <p:transition/>
</p:sld>
</file>

<file path=ppt/slides/slide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66616" name="Group 24"/>
          <p:cNvGraphicFramePr>
            <a:graphicFrameLocks noGrp="1"/>
          </p:cNvGraphicFramePr>
          <p:nvPr>
            <p:extLst>
              <p:ext uri="{D42A27DB-BD31-4B8C-83A1-F6EECF244321}">
                <p14:modId xmlns:p14="http://schemas.microsoft.com/office/powerpoint/2010/main" val="3283292374"/>
              </p:ext>
            </p:extLst>
          </p:nvPr>
        </p:nvGraphicFramePr>
        <p:xfrm>
          <a:off x="0" y="195650"/>
          <a:ext cx="9144000" cy="4592249"/>
        </p:xfrm>
        <a:graphic>
          <a:graphicData uri="http://schemas.openxmlformats.org/drawingml/2006/table">
            <a:tbl>
              <a:tblPr/>
              <a:tblGrid>
                <a:gridCol w="5724605">
                  <a:extLst>
                    <a:ext uri="{9D8B030D-6E8A-4147-A177-3AD203B41FA5}">
                      <a16:colId xmlns:a16="http://schemas.microsoft.com/office/drawing/2014/main" val="20000"/>
                    </a:ext>
                  </a:extLst>
                </a:gridCol>
                <a:gridCol w="3419395">
                  <a:extLst>
                    <a:ext uri="{9D8B030D-6E8A-4147-A177-3AD203B41FA5}">
                      <a16:colId xmlns:a16="http://schemas.microsoft.com/office/drawing/2014/main" val="2526313538"/>
                    </a:ext>
                  </a:extLst>
                </a:gridCol>
              </a:tblGrid>
              <a:tr h="1852039">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lang="fr-FR" sz="2400" b="0" i="0" u="none" strike="noStrike" kern="1200" baseline="0" dirty="0">
                          <a:solidFill>
                            <a:schemeClr val="tx1"/>
                          </a:solidFill>
                          <a:latin typeface="+mn-lt"/>
                          <a:ea typeface="+mn-ea"/>
                          <a:cs typeface="+mn-cs"/>
                        </a:rPr>
                        <a:t>Et il nous a parlé du Christ,</a:t>
                      </a:r>
                    </a:p>
                    <a:p>
                      <a:pPr marL="0" marR="0" lvl="0" indent="0" algn="ctr" defTabSz="914400" rtl="0" eaLnBrk="1" fontAlgn="base" latinLnBrk="0" hangingPunct="1">
                        <a:lnSpc>
                          <a:spcPct val="95000"/>
                        </a:lnSpc>
                        <a:spcBef>
                          <a:spcPct val="20000"/>
                        </a:spcBef>
                        <a:spcAft>
                          <a:spcPct val="0"/>
                        </a:spcAft>
                        <a:buClrTx/>
                        <a:buSzTx/>
                        <a:buFontTx/>
                        <a:buNone/>
                        <a:tabLst/>
                      </a:pPr>
                      <a:r>
                        <a:rPr lang="fr-FR" sz="2400" b="0" i="0" u="none" strike="noStrike" kern="1200" baseline="0" dirty="0">
                          <a:solidFill>
                            <a:schemeClr val="tx1"/>
                          </a:solidFill>
                          <a:latin typeface="+mn-lt"/>
                          <a:ea typeface="+mn-ea"/>
                          <a:cs typeface="+mn-cs"/>
                        </a:rPr>
                        <a:t>qu'Il a reçu la circoncision, </a:t>
                      </a:r>
                    </a:p>
                    <a:p>
                      <a:pPr marL="0" marR="0" lvl="0" indent="0" algn="ctr" defTabSz="914400" rtl="0" eaLnBrk="1" fontAlgn="base" latinLnBrk="0" hangingPunct="1">
                        <a:lnSpc>
                          <a:spcPct val="95000"/>
                        </a:lnSpc>
                        <a:spcBef>
                          <a:spcPct val="20000"/>
                        </a:spcBef>
                        <a:spcAft>
                          <a:spcPct val="0"/>
                        </a:spcAft>
                        <a:buClrTx/>
                        <a:buSzTx/>
                        <a:buFontTx/>
                        <a:buNone/>
                        <a:tabLst/>
                      </a:pPr>
                      <a:r>
                        <a:rPr lang="fr-FR" sz="2400" b="0" i="0" u="none" strike="noStrike" kern="1200" baseline="0" dirty="0">
                          <a:solidFill>
                            <a:schemeClr val="tx1"/>
                          </a:solidFill>
                          <a:latin typeface="+mn-lt"/>
                          <a:ea typeface="+mn-ea"/>
                          <a:cs typeface="+mn-cs"/>
                        </a:rPr>
                        <a:t>le huitième jour, </a:t>
                      </a:r>
                    </a:p>
                    <a:p>
                      <a:pPr marL="0" marR="0" lvl="0" indent="0" algn="ctr" defTabSz="914400" rtl="0" eaLnBrk="1" fontAlgn="base" latinLnBrk="0" hangingPunct="1">
                        <a:lnSpc>
                          <a:spcPct val="95000"/>
                        </a:lnSpc>
                        <a:spcBef>
                          <a:spcPct val="20000"/>
                        </a:spcBef>
                        <a:spcAft>
                          <a:spcPct val="0"/>
                        </a:spcAft>
                        <a:buClrTx/>
                        <a:buSzTx/>
                        <a:buFontTx/>
                        <a:buNone/>
                        <a:tabLst/>
                      </a:pPr>
                      <a:r>
                        <a:rPr lang="fr-FR" sz="2400" b="0" i="0" u="none" strike="noStrike" kern="1200" baseline="0" dirty="0">
                          <a:solidFill>
                            <a:schemeClr val="tx1"/>
                          </a:solidFill>
                          <a:latin typeface="+mn-lt"/>
                          <a:ea typeface="+mn-ea"/>
                          <a:cs typeface="+mn-cs"/>
                        </a:rPr>
                        <a:t>selon la Loi de Moïse.</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ويدلنا على المسيح</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أنه قَبِلَ إليه الختان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اليوم الثامن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كناموس موسى.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740210">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a:t>
                      </a:r>
                      <a:r>
                        <a:rPr kumimoji="0" lang="en-US" sz="3600" b="0" i="0" u="none" strike="noStrike" cap="none" normalizeH="0" baseline="0" dirty="0">
                          <a:ln>
                            <a:noFill/>
                          </a:ln>
                          <a:solidFill>
                            <a:srgbClr val="FFFF00"/>
                          </a:solidFill>
                          <a:effectLst/>
                          <a:latin typeface="Coptic1" pitchFamily="2" charset="0"/>
                          <a:cs typeface="Arial" charset="0"/>
                        </a:rPr>
                        <a:t>]m/</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afswp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m~picebi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n~e~hoou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m~Mwu~c</a:t>
                      </a:r>
                      <a:r>
                        <a:rPr kumimoji="0" lang="en-US" sz="3600" b="0" i="0" u="none" strike="noStrike" cap="none" normalizeH="0" baseline="0" dirty="0">
                          <a:ln>
                            <a:noFill/>
                          </a:ln>
                          <a:solidFill>
                            <a:srgbClr val="FFFF00"/>
                          </a:solidFill>
                          <a:effectLst/>
                          <a:latin typeface="Coptic1" pitchFamily="2" charset="0"/>
                          <a:cs typeface="Arial" charset="0"/>
                        </a:rPr>
                        <a:t>/c.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61228190"/>
      </p:ext>
    </p:extLst>
  </p:cSld>
  <p:clrMapOvr>
    <a:masterClrMapping/>
  </p:clrMapOvr>
  <p:transition/>
</p:sld>
</file>

<file path=ppt/slides/slide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68657" name="Group 17"/>
          <p:cNvGraphicFramePr>
            <a:graphicFrameLocks noGrp="1"/>
          </p:cNvGraphicFramePr>
          <p:nvPr>
            <p:extLst>
              <p:ext uri="{D42A27DB-BD31-4B8C-83A1-F6EECF244321}">
                <p14:modId xmlns:p14="http://schemas.microsoft.com/office/powerpoint/2010/main" val="3267034980"/>
              </p:ext>
            </p:extLst>
          </p:nvPr>
        </p:nvGraphicFramePr>
        <p:xfrm>
          <a:off x="0" y="285750"/>
          <a:ext cx="9144000" cy="4095750"/>
        </p:xfrm>
        <a:graphic>
          <a:graphicData uri="http://schemas.openxmlformats.org/drawingml/2006/table">
            <a:tbl>
              <a:tblPr/>
              <a:tblGrid>
                <a:gridCol w="5186722">
                  <a:extLst>
                    <a:ext uri="{9D8B030D-6E8A-4147-A177-3AD203B41FA5}">
                      <a16:colId xmlns:a16="http://schemas.microsoft.com/office/drawing/2014/main" val="20000"/>
                    </a:ext>
                  </a:extLst>
                </a:gridCol>
                <a:gridCol w="3957278">
                  <a:extLst>
                    <a:ext uri="{9D8B030D-6E8A-4147-A177-3AD203B41FA5}">
                      <a16:colId xmlns:a16="http://schemas.microsoft.com/office/drawing/2014/main" val="2379218393"/>
                    </a:ext>
                  </a:extLst>
                </a:gridCol>
              </a:tblGrid>
              <a:tr h="1793723">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Jésus Christ le Fils de Dieu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reçu la circoncision.</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هلليلويا</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هلليلويا</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هلليلويا</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هلليلويا</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يسوع المسيح </a:t>
                      </a:r>
                      <a:r>
                        <a:rPr kumimoji="0" lang="ar-SA" sz="2400" b="0" i="0" u="none" strike="noStrike" cap="none" normalizeH="0" baseline="0" dirty="0" err="1">
                          <a:ln>
                            <a:noFill/>
                          </a:ln>
                          <a:solidFill>
                            <a:schemeClr val="tx1"/>
                          </a:solidFill>
                          <a:effectLst/>
                          <a:latin typeface="Arial" charset="0"/>
                          <a:cs typeface="Arial" charset="0"/>
                        </a:rPr>
                        <a:t>إبن</a:t>
                      </a:r>
                      <a:r>
                        <a:rPr kumimoji="0" lang="ar-SA" sz="2400" b="0" i="0" u="none" strike="noStrike" cap="none" normalizeH="0" baseline="0" dirty="0">
                          <a:ln>
                            <a:noFill/>
                          </a:ln>
                          <a:solidFill>
                            <a:schemeClr val="tx1"/>
                          </a:solidFill>
                          <a:effectLst/>
                          <a:latin typeface="Arial" charset="0"/>
                          <a:cs typeface="Arial" charset="0"/>
                        </a:rPr>
                        <a:t> الله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قَبِلَ إليه الختان.</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02027">
                <a:tc gridSpan="2">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5000"/>
                        </a:lnSpc>
                        <a:spcBef>
                          <a:spcPts val="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Al# Al#:</a:t>
                      </a:r>
                    </a:p>
                    <a:p>
                      <a:pPr marL="0" marR="0" lvl="0" indent="0" algn="ctr" defTabSz="914400" rtl="0" eaLnBrk="1" fontAlgn="base" latinLnBrk="0" hangingPunct="1">
                        <a:lnSpc>
                          <a:spcPct val="95000"/>
                        </a:lnSpc>
                        <a:spcBef>
                          <a:spcPts val="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I/#c# P,#c# p~s/ri m~V}: </a:t>
                      </a:r>
                    </a:p>
                    <a:p>
                      <a:pPr marL="0" marR="0" lvl="0" indent="0" algn="ctr" defTabSz="914400" rtl="0" eaLnBrk="1" fontAlgn="base" latinLnBrk="0" hangingPunct="1">
                        <a:lnSpc>
                          <a:spcPct val="95000"/>
                        </a:lnSpc>
                        <a:spcBef>
                          <a:spcPts val="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afswp e~rof m~picebi. </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20717033"/>
      </p:ext>
    </p:extLst>
  </p:cSld>
  <p:clrMapOvr>
    <a:masterClrMapping/>
  </p:clrMapOvr>
  <p:transition/>
</p:sld>
</file>

<file path=ppt/slides/slide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9">
            <a:extLst>
              <a:ext uri="{FF2B5EF4-FFF2-40B4-BE49-F238E27FC236}">
                <a16:creationId xmlns:a16="http://schemas.microsoft.com/office/drawing/2014/main" id="{9FACEEBD-58F7-4499-8B7C-A8714794F812}"/>
              </a:ext>
            </a:extLst>
          </p:cNvPr>
          <p:cNvGraphicFramePr>
            <a:graphicFrameLocks noGrp="1"/>
          </p:cNvGraphicFramePr>
          <p:nvPr>
            <p:extLst>
              <p:ext uri="{D42A27DB-BD31-4B8C-83A1-F6EECF244321}">
                <p14:modId xmlns:p14="http://schemas.microsoft.com/office/powerpoint/2010/main" val="1183269487"/>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à qui est due la gloire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Son Père Très-Bon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avec le Saint-Esprit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Maintenant et à jamais.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هذا الذى ينبغى له المجد مع أبيه الصالح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والروح القدس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الآن وإلى الأبد.</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utoShape 36">
            <a:hlinkClick r:id="rId4" action="ppaction://hlinksldjump" highlightClick="1"/>
            <a:extLst>
              <a:ext uri="{FF2B5EF4-FFF2-40B4-BE49-F238E27FC236}">
                <a16:creationId xmlns:a16="http://schemas.microsoft.com/office/drawing/2014/main" id="{978CB1CD-4E93-4E8D-8887-B1507F99A8DD}"/>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090679362"/>
      </p:ext>
    </p:extLst>
  </p:cSld>
  <p:clrMapOvr>
    <a:masterClrMapping/>
  </p:clrMapOvr>
  <p:transition/>
</p:sld>
</file>

<file path=ppt/slides/slide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DFE87C71-8E14-4F27-AE74-310C3AE48EF5}"/>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24577230"/>
      </p:ext>
    </p:extLst>
  </p:cSld>
  <p:clrMapOvr>
    <a:masterClrMapping/>
  </p:clrMapOvr>
  <p:transition/>
</p:sld>
</file>

<file path=ppt/slides/slide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99076" name="Group 36"/>
          <p:cNvGraphicFramePr>
            <a:graphicFrameLocks noGrp="1"/>
          </p:cNvGraphicFramePr>
          <p:nvPr>
            <p:extLst>
              <p:ext uri="{D42A27DB-BD31-4B8C-83A1-F6EECF244321}">
                <p14:modId xmlns:p14="http://schemas.microsoft.com/office/powerpoint/2010/main" val="2109301095"/>
              </p:ext>
            </p:extLst>
          </p:nvPr>
        </p:nvGraphicFramePr>
        <p:xfrm>
          <a:off x="0" y="703826"/>
          <a:ext cx="9144000" cy="4039624"/>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306676">
                <a:tc>
                  <a:txBody>
                    <a:bodyPr/>
                    <a:lstStyle/>
                    <a:p>
                      <a:pPr algn="ctr"/>
                      <a:r>
                        <a:rPr lang="fr-FR" sz="2400" b="0" i="0" u="none" strike="noStrike" kern="1200" baseline="0" dirty="0">
                          <a:solidFill>
                            <a:schemeClr val="tx1"/>
                          </a:solidFill>
                          <a:latin typeface="+mn-lt"/>
                          <a:ea typeface="+mn-ea"/>
                          <a:cs typeface="+mn-cs"/>
                        </a:rPr>
                        <a:t>Un grand mystère t’a été</a:t>
                      </a:r>
                    </a:p>
                    <a:p>
                      <a:pPr algn="ctr"/>
                      <a:r>
                        <a:rPr lang="fr-FR" sz="2400" b="0" i="0" u="none" strike="noStrike" kern="1200" baseline="0" dirty="0">
                          <a:solidFill>
                            <a:schemeClr val="tx1"/>
                          </a:solidFill>
                          <a:latin typeface="+mn-lt"/>
                          <a:ea typeface="+mn-ea"/>
                          <a:cs typeface="+mn-cs"/>
                        </a:rPr>
                        <a:t>révélé ô Jean le précurseur,</a:t>
                      </a:r>
                    </a:p>
                    <a:p>
                      <a:pPr algn="ctr"/>
                      <a:r>
                        <a:rPr lang="fr-FR" sz="2400" b="0" i="0" u="none" strike="noStrike" kern="1200" baseline="0" dirty="0">
                          <a:solidFill>
                            <a:schemeClr val="tx1"/>
                          </a:solidFill>
                          <a:latin typeface="+mn-lt"/>
                          <a:ea typeface="+mn-ea"/>
                          <a:cs typeface="+mn-cs"/>
                        </a:rPr>
                        <a:t>fils de Zacharie.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سر عظيم، الذي أعلنه لك،</a:t>
                      </a:r>
                    </a:p>
                    <a:p>
                      <a:pPr algn="ctr"/>
                      <a:r>
                        <a:rPr lang="ar-EG" sz="2400" b="0" i="0" u="none" strike="noStrike" kern="1200" baseline="0" dirty="0">
                          <a:solidFill>
                            <a:schemeClr val="tx1"/>
                          </a:solidFill>
                          <a:latin typeface="+mn-lt"/>
                          <a:ea typeface="+mn-ea"/>
                          <a:cs typeface="+mn-cs"/>
                        </a:rPr>
                        <a:t>يا يوحنا السابق، </a:t>
                      </a:r>
                      <a:r>
                        <a:rPr lang="ar-EG" sz="2400" b="0" i="0" u="none" strike="noStrike" kern="1200" baseline="0" dirty="0" err="1">
                          <a:solidFill>
                            <a:schemeClr val="tx1"/>
                          </a:solidFill>
                          <a:latin typeface="+mn-lt"/>
                          <a:ea typeface="+mn-ea"/>
                          <a:cs typeface="+mn-cs"/>
                        </a:rPr>
                        <a:t>إبن</a:t>
                      </a:r>
                      <a:r>
                        <a:rPr lang="ar-EG" sz="2400" b="0" i="0" u="none" strike="noStrike" kern="1200" baseline="0" dirty="0">
                          <a:solidFill>
                            <a:schemeClr val="tx1"/>
                          </a:solidFill>
                          <a:latin typeface="+mn-lt"/>
                          <a:ea typeface="+mn-ea"/>
                          <a:cs typeface="+mn-cs"/>
                        </a:rPr>
                        <a:t> زكريا.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3294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O</a:t>
                      </a:r>
                      <a:r>
                        <a:rPr kumimoji="0" lang="en-US" sz="3600" b="0" i="0" u="none" strike="noStrike" cap="none" normalizeH="0" baseline="0" dirty="0" err="1">
                          <a:ln>
                            <a:noFill/>
                          </a:ln>
                          <a:solidFill>
                            <a:srgbClr val="FFFF00"/>
                          </a:solidFill>
                          <a:effectLst/>
                          <a:latin typeface="Coptic1" pitchFamily="2" charset="0"/>
                          <a:cs typeface="Arial" charset="0"/>
                        </a:rPr>
                        <a:t>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m~muct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e~tafouonhf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pip~rodromoc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n~Za,ariac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5BC92A06-05C5-4821-991A-0A38942FB7F5}"/>
              </a:ext>
            </a:extLst>
          </p:cNvPr>
          <p:cNvGraphicFramePr>
            <a:graphicFrameLocks noGrp="1"/>
          </p:cNvGraphicFramePr>
          <p:nvPr>
            <p:extLst>
              <p:ext uri="{D42A27DB-BD31-4B8C-83A1-F6EECF244321}">
                <p14:modId xmlns:p14="http://schemas.microsoft.com/office/powerpoint/2010/main" val="1542518714"/>
              </p:ext>
            </p:extLst>
          </p:nvPr>
        </p:nvGraphicFramePr>
        <p:xfrm>
          <a:off x="1371600" y="44696"/>
          <a:ext cx="6477000" cy="556260"/>
        </p:xfrm>
        <a:graphic>
          <a:graphicData uri="http://schemas.openxmlformats.org/drawingml/2006/table">
            <a:tbl>
              <a:tblPr firstRow="1" bandRow="1">
                <a:tableStyleId>{2D5ABB26-0587-4C30-8999-92F81FD0307C}</a:tableStyleId>
              </a:tblPr>
              <a:tblGrid>
                <a:gridCol w="6477000">
                  <a:extLst>
                    <a:ext uri="{9D8B030D-6E8A-4147-A177-3AD203B41FA5}">
                      <a16:colId xmlns:a16="http://schemas.microsoft.com/office/drawing/2014/main" val="2907176058"/>
                    </a:ext>
                  </a:extLst>
                </a:gridCol>
              </a:tblGrid>
              <a:tr h="412671">
                <a:tc>
                  <a:txBody>
                    <a:bodyPr/>
                    <a:lstStyle/>
                    <a:p>
                      <a:pPr algn="ctr"/>
                      <a:r>
                        <a:rPr lang="fr-FR" sz="1600" dirty="0"/>
                        <a:t>Doxologie pour le </a:t>
                      </a:r>
                      <a:r>
                        <a:rPr lang="fr-FR" sz="1600" dirty="0" err="1"/>
                        <a:t>paramoun</a:t>
                      </a:r>
                      <a:r>
                        <a:rPr lang="fr-FR" sz="1600" dirty="0"/>
                        <a:t> de l’Epiphanie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برمون الغطاس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97970806"/>
                  </a:ext>
                </a:extLst>
              </a:tr>
            </a:tbl>
          </a:graphicData>
        </a:graphic>
      </p:graphicFrame>
      <p:sp>
        <p:nvSpPr>
          <p:cNvPr id="9" name="Action Button: Custom 4">
            <a:hlinkClick r:id="rId4" action="ppaction://hlinksldjump" highlightClick="1"/>
            <a:extLst>
              <a:ext uri="{FF2B5EF4-FFF2-40B4-BE49-F238E27FC236}">
                <a16:creationId xmlns:a16="http://schemas.microsoft.com/office/drawing/2014/main" id="{C951194E-6336-4D2C-857C-5654BE863C74}"/>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4" name="Image 3" descr="Une image contenant table&#10;&#10;Description générée automatiquement">
            <a:extLst>
              <a:ext uri="{FF2B5EF4-FFF2-40B4-BE49-F238E27FC236}">
                <a16:creationId xmlns:a16="http://schemas.microsoft.com/office/drawing/2014/main" id="{CC176D8E-0822-4B7C-930F-FF446CAD6DB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1758643425"/>
      </p:ext>
    </p:extLst>
  </p:cSld>
  <p:clrMapOvr>
    <a:masterClrMapping/>
  </p:clrMapOvr>
  <p:transition/>
</p:sld>
</file>

<file path=ppt/slides/slide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01106" name="Group 18"/>
          <p:cNvGraphicFramePr>
            <a:graphicFrameLocks noGrp="1"/>
          </p:cNvGraphicFramePr>
          <p:nvPr>
            <p:extLst>
              <p:ext uri="{D42A27DB-BD31-4B8C-83A1-F6EECF244321}">
                <p14:modId xmlns:p14="http://schemas.microsoft.com/office/powerpoint/2010/main" val="1555272043"/>
              </p:ext>
            </p:extLst>
          </p:nvPr>
        </p:nvGraphicFramePr>
        <p:xfrm>
          <a:off x="0" y="222250"/>
          <a:ext cx="9144000" cy="4362449"/>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620200">
                <a:tc>
                  <a:txBody>
                    <a:bodyPr/>
                    <a:lstStyle/>
                    <a:p>
                      <a:pPr algn="ctr"/>
                      <a:r>
                        <a:rPr lang="fr-FR" sz="2400" b="0" i="0" u="none" strike="noStrike" kern="1200" baseline="0" dirty="0">
                          <a:solidFill>
                            <a:schemeClr val="tx1"/>
                          </a:solidFill>
                          <a:latin typeface="+mn-lt"/>
                          <a:ea typeface="+mn-ea"/>
                          <a:cs typeface="+mn-cs"/>
                        </a:rPr>
                        <a:t>La bouche de Dieu l’a</a:t>
                      </a:r>
                    </a:p>
                    <a:p>
                      <a:pPr algn="ctr"/>
                      <a:r>
                        <a:rPr lang="fr-FR" sz="2400" b="0" i="0" u="none" strike="noStrike" kern="1200" baseline="0" dirty="0">
                          <a:solidFill>
                            <a:schemeClr val="tx1"/>
                          </a:solidFill>
                          <a:latin typeface="+mn-lt"/>
                          <a:ea typeface="+mn-ea"/>
                          <a:cs typeface="+mn-cs"/>
                        </a:rPr>
                        <a:t>attesté, ô Baptiste «Nul ne</a:t>
                      </a:r>
                    </a:p>
                    <a:p>
                      <a:pPr algn="ctr"/>
                      <a:r>
                        <a:rPr lang="fr-FR" sz="2400" b="0" i="0" u="none" strike="noStrike" kern="1200" baseline="0" dirty="0">
                          <a:solidFill>
                            <a:schemeClr val="tx1"/>
                          </a:solidFill>
                          <a:latin typeface="+mn-lt"/>
                          <a:ea typeface="+mn-ea"/>
                          <a:cs typeface="+mn-cs"/>
                        </a:rPr>
                        <a:t>te ressemble parmi les nés</a:t>
                      </a:r>
                    </a:p>
                    <a:p>
                      <a:pPr algn="ctr"/>
                      <a:r>
                        <a:rPr lang="fr-FR" sz="2400" b="0" i="0" u="none" strike="noStrike" kern="1200" baseline="0" dirty="0">
                          <a:solidFill>
                            <a:schemeClr val="tx1"/>
                          </a:solidFill>
                          <a:latin typeface="+mn-lt"/>
                          <a:ea typeface="+mn-ea"/>
                          <a:cs typeface="+mn-cs"/>
                        </a:rPr>
                        <a:t>d’une femme».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فم الله شهد لك، أيها</a:t>
                      </a:r>
                    </a:p>
                    <a:p>
                      <a:pPr algn="ctr"/>
                      <a:r>
                        <a:rPr lang="ar-EG" sz="2400" b="0" i="0" u="none" strike="noStrike" kern="1200" baseline="0" dirty="0">
                          <a:solidFill>
                            <a:schemeClr val="tx1"/>
                          </a:solidFill>
                          <a:latin typeface="+mn-lt"/>
                          <a:ea typeface="+mn-ea"/>
                          <a:cs typeface="+mn-cs"/>
                        </a:rPr>
                        <a:t>المعمدان، "ليس مَنْ</a:t>
                      </a:r>
                    </a:p>
                    <a:p>
                      <a:pPr algn="ctr"/>
                      <a:r>
                        <a:rPr lang="ar-EG" sz="2400" b="0" i="0" u="none" strike="noStrike" kern="1200" baseline="0" dirty="0">
                          <a:solidFill>
                            <a:schemeClr val="tx1"/>
                          </a:solidFill>
                          <a:latin typeface="+mn-lt"/>
                          <a:ea typeface="+mn-ea"/>
                          <a:cs typeface="+mn-cs"/>
                        </a:rPr>
                        <a:t>يشبهك، في مواليد</a:t>
                      </a:r>
                    </a:p>
                    <a:p>
                      <a:pPr algn="ctr"/>
                      <a:r>
                        <a:rPr lang="ar-EG" sz="2400" b="0" i="0" u="none" strike="noStrike" kern="1200" baseline="0" dirty="0">
                          <a:solidFill>
                            <a:schemeClr val="tx1"/>
                          </a:solidFill>
                          <a:latin typeface="+mn-lt"/>
                          <a:ea typeface="+mn-ea"/>
                          <a:cs typeface="+mn-cs"/>
                        </a:rPr>
                        <a:t>النساء."</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42249">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Rwf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afermeyre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qarok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piref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wmc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e~ttencwn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nihiomi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able&#10;&#10;Description générée automatiquement">
            <a:extLst>
              <a:ext uri="{FF2B5EF4-FFF2-40B4-BE49-F238E27FC236}">
                <a16:creationId xmlns:a16="http://schemas.microsoft.com/office/drawing/2014/main" id="{D8E152E5-A5DC-4DFE-A5E9-6508A3DBFE5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4138765730"/>
      </p:ext>
    </p:extLst>
  </p:cSld>
  <p:clrMapOvr>
    <a:masterClrMapping/>
  </p:clrMapOvr>
  <p:transition/>
</p:sld>
</file>

<file path=ppt/slides/slide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03152" name="Group 16"/>
          <p:cNvGraphicFramePr>
            <a:graphicFrameLocks noGrp="1"/>
          </p:cNvGraphicFramePr>
          <p:nvPr>
            <p:extLst>
              <p:ext uri="{D42A27DB-BD31-4B8C-83A1-F6EECF244321}">
                <p14:modId xmlns:p14="http://schemas.microsoft.com/office/powerpoint/2010/main" val="2923794968"/>
              </p:ext>
            </p:extLst>
          </p:nvPr>
        </p:nvGraphicFramePr>
        <p:xfrm>
          <a:off x="0" y="129508"/>
          <a:ext cx="9144000" cy="4261104"/>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668780">
                <a:tc>
                  <a:txBody>
                    <a:bodyPr/>
                    <a:lstStyle/>
                    <a:p>
                      <a:pPr algn="ctr"/>
                      <a:r>
                        <a:rPr lang="fr-FR" sz="2400" b="0" i="0" u="none" strike="noStrike" kern="1200" baseline="0" dirty="0">
                          <a:solidFill>
                            <a:schemeClr val="tx1"/>
                          </a:solidFill>
                          <a:latin typeface="+mn-lt"/>
                          <a:ea typeface="+mn-ea"/>
                          <a:cs typeface="+mn-cs"/>
                        </a:rPr>
                        <a:t>Tu es la perfection des prophètes </a:t>
                      </a:r>
                    </a:p>
                    <a:p>
                      <a:pPr algn="ctr"/>
                      <a:r>
                        <a:rPr lang="fr-FR" sz="2400" b="0" i="0" u="none" strike="noStrike" kern="1200" baseline="0" dirty="0">
                          <a:solidFill>
                            <a:schemeClr val="tx1"/>
                          </a:solidFill>
                          <a:latin typeface="+mn-lt"/>
                          <a:ea typeface="+mn-ea"/>
                          <a:cs typeface="+mn-cs"/>
                        </a:rPr>
                        <a:t>qui sont venus avant notre Sauveur, </a:t>
                      </a:r>
                    </a:p>
                    <a:p>
                      <a:pPr algn="ctr"/>
                      <a:r>
                        <a:rPr lang="fr-FR" sz="2400" b="0" i="0" u="none" strike="noStrike" kern="1200" baseline="0" dirty="0">
                          <a:solidFill>
                            <a:schemeClr val="tx1"/>
                          </a:solidFill>
                          <a:latin typeface="+mn-lt"/>
                          <a:ea typeface="+mn-ea"/>
                          <a:cs typeface="+mn-cs"/>
                        </a:rPr>
                        <a:t>pour préparer Ses chemins,</a:t>
                      </a:r>
                    </a:p>
                    <a:p>
                      <a:pPr algn="ctr"/>
                      <a:r>
                        <a:rPr lang="fr-FR" sz="2400" b="0" i="0" u="none" strike="noStrike" kern="1200" baseline="0" dirty="0">
                          <a:solidFill>
                            <a:schemeClr val="tx1"/>
                          </a:solidFill>
                          <a:latin typeface="+mn-lt"/>
                          <a:ea typeface="+mn-ea"/>
                          <a:cs typeface="+mn-cs"/>
                        </a:rPr>
                        <a:t>comme a dit Esaïe.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أنت هو كمال الأنبياء، الذين</a:t>
                      </a:r>
                    </a:p>
                    <a:p>
                      <a:pPr algn="ctr"/>
                      <a:r>
                        <a:rPr lang="ar-EG" sz="2400" b="0" i="0" u="none" strike="noStrike" kern="1200" baseline="0" dirty="0">
                          <a:solidFill>
                            <a:schemeClr val="tx1"/>
                          </a:solidFill>
                          <a:latin typeface="+mn-lt"/>
                          <a:ea typeface="+mn-ea"/>
                          <a:cs typeface="+mn-cs"/>
                        </a:rPr>
                        <a:t>جاءوا قبل مخلصنا، لتعد</a:t>
                      </a:r>
                    </a:p>
                    <a:p>
                      <a:pPr algn="ctr"/>
                      <a:r>
                        <a:rPr lang="ar-EG" sz="2400" b="0" i="0" u="none" strike="noStrike" kern="1200" baseline="0" dirty="0">
                          <a:solidFill>
                            <a:schemeClr val="tx1"/>
                          </a:solidFill>
                          <a:latin typeface="+mn-lt"/>
                          <a:ea typeface="+mn-ea"/>
                          <a:cs typeface="+mn-cs"/>
                        </a:rPr>
                        <a:t>طرقه، كقول </a:t>
                      </a:r>
                      <a:r>
                        <a:rPr lang="ar-EG" sz="2400" b="0" i="0" u="none" strike="noStrike" kern="1200" baseline="0" dirty="0" err="1">
                          <a:solidFill>
                            <a:schemeClr val="tx1"/>
                          </a:solidFill>
                          <a:latin typeface="+mn-lt"/>
                          <a:ea typeface="+mn-ea"/>
                          <a:cs typeface="+mn-cs"/>
                        </a:rPr>
                        <a:t>أشعياء</a:t>
                      </a:r>
                      <a:r>
                        <a:rPr lang="ar-EG" sz="2400" b="0" i="0" u="none" strike="noStrike" kern="1200" baseline="0" dirty="0">
                          <a:solidFill>
                            <a:schemeClr val="tx1"/>
                          </a:solidFill>
                          <a:latin typeface="+mn-lt"/>
                          <a:ea typeface="+mn-ea"/>
                          <a:cs typeface="+mn-cs"/>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n~nip~rov</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qajwf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akcob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n~nefmam~mosi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p~caji</a:t>
                      </a:r>
                      <a:r>
                        <a:rPr kumimoji="0" lang="en-US" sz="3600" b="0" i="0" u="none" strike="noStrike" cap="none" normalizeH="0" baseline="0" dirty="0">
                          <a:ln>
                            <a:noFill/>
                          </a:ln>
                          <a:solidFill>
                            <a:srgbClr val="FFFF00"/>
                          </a:solidFill>
                          <a:effectLst/>
                          <a:latin typeface="Coptic1" pitchFamily="2" charset="0"/>
                          <a:cs typeface="Arial" charset="0"/>
                        </a:rPr>
                        <a:t> n~?ca/~ac.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able&#10;&#10;Description générée automatiquement">
            <a:extLst>
              <a:ext uri="{FF2B5EF4-FFF2-40B4-BE49-F238E27FC236}">
                <a16:creationId xmlns:a16="http://schemas.microsoft.com/office/drawing/2014/main" id="{9E0BDC79-FB2D-48D1-BA93-CD105014D84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3610779553"/>
      </p:ext>
    </p:extLst>
  </p:cSld>
  <p:clrMapOvr>
    <a:masterClrMapping/>
  </p:clrMapOvr>
  <p:transition/>
</p:sld>
</file>

<file path=ppt/slides/slide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05200" name="Group 16"/>
          <p:cNvGraphicFramePr>
            <a:graphicFrameLocks noGrp="1"/>
          </p:cNvGraphicFramePr>
          <p:nvPr>
            <p:extLst>
              <p:ext uri="{D42A27DB-BD31-4B8C-83A1-F6EECF244321}">
                <p14:modId xmlns:p14="http://schemas.microsoft.com/office/powerpoint/2010/main" val="2634916578"/>
              </p:ext>
            </p:extLst>
          </p:nvPr>
        </p:nvGraphicFramePr>
        <p:xfrm>
          <a:off x="0" y="177801"/>
          <a:ext cx="9144000" cy="4261104"/>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668780">
                <a:tc>
                  <a:txBody>
                    <a:bodyPr/>
                    <a:lstStyle/>
                    <a:p>
                      <a:pPr algn="ctr"/>
                      <a:r>
                        <a:rPr lang="fr-FR" sz="2400" b="0" i="0" u="none" strike="noStrike" kern="1200" baseline="0" dirty="0">
                          <a:solidFill>
                            <a:schemeClr val="tx1"/>
                          </a:solidFill>
                          <a:latin typeface="+mn-lt"/>
                          <a:ea typeface="+mn-ea"/>
                          <a:cs typeface="+mn-cs"/>
                        </a:rPr>
                        <a:t>Et tu prêchais en disant :</a:t>
                      </a:r>
                    </a:p>
                    <a:p>
                      <a:pPr algn="ctr"/>
                      <a:r>
                        <a:rPr lang="fr-FR" sz="2400" b="0" i="0" u="none" strike="noStrike" kern="1200" baseline="0" dirty="0">
                          <a:solidFill>
                            <a:schemeClr val="tx1"/>
                          </a:solidFill>
                          <a:latin typeface="+mn-lt"/>
                          <a:ea typeface="+mn-ea"/>
                          <a:cs typeface="+mn-cs"/>
                        </a:rPr>
                        <a:t>«Quant à moi, je vous baptise </a:t>
                      </a:r>
                    </a:p>
                    <a:p>
                      <a:pPr algn="ctr"/>
                      <a:r>
                        <a:rPr lang="fr-FR" sz="2400" b="0" i="0" u="none" strike="noStrike" kern="1200" baseline="0" dirty="0">
                          <a:solidFill>
                            <a:schemeClr val="tx1"/>
                          </a:solidFill>
                          <a:latin typeface="+mn-lt"/>
                          <a:ea typeface="+mn-ea"/>
                          <a:cs typeface="+mn-cs"/>
                        </a:rPr>
                        <a:t>de l’eau de la repentance </a:t>
                      </a:r>
                    </a:p>
                    <a:p>
                      <a:pPr algn="ctr"/>
                      <a:r>
                        <a:rPr lang="fr-FR" sz="2400" b="0" i="0" u="none" strike="noStrike" kern="1200" baseline="0" dirty="0">
                          <a:solidFill>
                            <a:schemeClr val="tx1"/>
                          </a:solidFill>
                          <a:latin typeface="+mn-lt"/>
                          <a:ea typeface="+mn-ea"/>
                          <a:cs typeface="+mn-cs"/>
                        </a:rPr>
                        <a:t>pour la rémission des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وكنت تكرز قائلا ، "أما أنا</a:t>
                      </a:r>
                    </a:p>
                    <a:p>
                      <a:pPr algn="ctr"/>
                      <a:r>
                        <a:rPr lang="ar-EG" sz="2400" b="0" i="0" u="none" strike="noStrike" kern="1200" baseline="0" dirty="0">
                          <a:solidFill>
                            <a:schemeClr val="tx1"/>
                          </a:solidFill>
                          <a:latin typeface="+mn-lt"/>
                          <a:ea typeface="+mn-ea"/>
                          <a:cs typeface="+mn-cs"/>
                        </a:rPr>
                        <a:t>فأعمدكم، بماء التوبة،</a:t>
                      </a:r>
                    </a:p>
                    <a:p>
                      <a:pPr algn="ctr"/>
                      <a:r>
                        <a:rPr lang="ar-EG" sz="2400" b="0" i="0" u="none" strike="noStrike" kern="1200" baseline="0" dirty="0">
                          <a:solidFill>
                            <a:schemeClr val="tx1"/>
                          </a:solidFill>
                          <a:latin typeface="+mn-lt"/>
                          <a:ea typeface="+mn-ea"/>
                          <a:cs typeface="+mn-cs"/>
                        </a:rPr>
                        <a:t>لمغفرة الخطايا.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hiwis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ekjw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a~nok</a:t>
                      </a:r>
                      <a:r>
                        <a:rPr kumimoji="0" lang="en-US" sz="3600" b="0" i="0" u="none" strike="noStrike" cap="none" normalizeH="0" baseline="0" dirty="0">
                          <a:ln>
                            <a:noFill/>
                          </a:ln>
                          <a:solidFill>
                            <a:srgbClr val="FFFF00"/>
                          </a:solidFill>
                          <a:effectLst/>
                          <a:latin typeface="Coptic1" pitchFamily="2" charset="0"/>
                          <a:cs typeface="Arial" charset="0"/>
                        </a:rPr>
                        <a:t> men ]</a:t>
                      </a:r>
                      <a:r>
                        <a:rPr kumimoji="0" lang="en-US" sz="3600" b="0" i="0" u="none" strike="noStrike" cap="none" normalizeH="0" baseline="0" dirty="0" err="1">
                          <a:ln>
                            <a:noFill/>
                          </a:ln>
                          <a:solidFill>
                            <a:srgbClr val="FFFF00"/>
                          </a:solidFill>
                          <a:effectLst/>
                          <a:latin typeface="Coptic1" pitchFamily="2" charset="0"/>
                          <a:cs typeface="Arial" charset="0"/>
                        </a:rPr>
                        <a:t>wmc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m~mwten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m~metanoia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a:t>
                      </a:r>
                      <a:r>
                        <a:rPr kumimoji="0" lang="en-US" sz="3600" b="0" i="0" u="none" strike="noStrike" cap="none" normalizeH="0" baseline="0" dirty="0" err="1">
                          <a:ln>
                            <a:noFill/>
                          </a:ln>
                          <a:solidFill>
                            <a:srgbClr val="FFFF00"/>
                          </a:solidFill>
                          <a:effectLst/>
                          <a:latin typeface="Coptic1" pitchFamily="2" charset="0"/>
                          <a:cs typeface="Arial" charset="0"/>
                        </a:rPr>
                        <a:t>p~,w</a:t>
                      </a:r>
                      <a:r>
                        <a:rPr kumimoji="0" lang="en-US" sz="3600" b="0" i="0" u="none" strike="noStrike" cap="none" normalizeH="0" baseline="0" dirty="0">
                          <a:ln>
                            <a:noFill/>
                          </a:ln>
                          <a:solidFill>
                            <a:srgbClr val="FFFF00"/>
                          </a:solidFill>
                          <a:effectLst/>
                          <a:latin typeface="Coptic1" pitchFamily="2" charset="0"/>
                          <a:cs typeface="Arial" charset="0"/>
                        </a:rPr>
                        <a:t> e~~</a:t>
                      </a:r>
                      <a:r>
                        <a:rPr kumimoji="0" lang="en-US" sz="3600" b="0" i="0" u="none" strike="noStrike" cap="none" normalizeH="0" baseline="0" dirty="0" err="1">
                          <a:ln>
                            <a:noFill/>
                          </a:ln>
                          <a:solidFill>
                            <a:srgbClr val="FFFF00"/>
                          </a:solidFill>
                          <a:effectLst/>
                          <a:latin typeface="Coptic1" pitchFamily="2" charset="0"/>
                          <a:cs typeface="Arial" charset="0"/>
                        </a:rPr>
                        <a:t>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ninobi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able&#10;&#10;Description générée automatiquement">
            <a:extLst>
              <a:ext uri="{FF2B5EF4-FFF2-40B4-BE49-F238E27FC236}">
                <a16:creationId xmlns:a16="http://schemas.microsoft.com/office/drawing/2014/main" id="{9104EE50-6C7D-4367-8EFE-181C88E1A66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992067145"/>
      </p:ext>
    </p:extLst>
  </p:cSld>
  <p:clrMapOvr>
    <a:masterClrMapping/>
  </p:clrMapOvr>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39198" name="Group 30"/>
          <p:cNvGraphicFramePr>
            <a:graphicFrameLocks noGrp="1"/>
          </p:cNvGraphicFramePr>
          <p:nvPr>
            <p:extLst>
              <p:ext uri="{D42A27DB-BD31-4B8C-83A1-F6EECF244321}">
                <p14:modId xmlns:p14="http://schemas.microsoft.com/office/powerpoint/2010/main" val="348447933"/>
              </p:ext>
            </p:extLst>
          </p:nvPr>
        </p:nvGraphicFramePr>
        <p:xfrm>
          <a:off x="0" y="76200"/>
          <a:ext cx="9144000" cy="4429969"/>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837645">
                <a:tc>
                  <a:txBody>
                    <a:bodyPr/>
                    <a:lstStyle/>
                    <a:p>
                      <a:pPr algn="ctr"/>
                      <a:r>
                        <a:rPr lang="fr-FR" sz="2400" b="0" i="0" u="none" strike="noStrike" kern="1200" baseline="0" dirty="0">
                          <a:solidFill>
                            <a:schemeClr val="tx1"/>
                          </a:solidFill>
                          <a:latin typeface="+mn-lt"/>
                          <a:ea typeface="+mn-ea"/>
                          <a:cs typeface="+mn-cs"/>
                        </a:rPr>
                        <a:t>Des ténèbres, tu nous sortis </a:t>
                      </a:r>
                    </a:p>
                    <a:p>
                      <a:pPr algn="ctr"/>
                      <a:r>
                        <a:rPr lang="fr-FR" sz="2400" b="0" i="0" u="none" strike="noStrike" kern="1200" baseline="0" dirty="0">
                          <a:solidFill>
                            <a:schemeClr val="tx1"/>
                          </a:solidFill>
                          <a:latin typeface="+mn-lt"/>
                          <a:ea typeface="+mn-ea"/>
                          <a:cs typeface="+mn-cs"/>
                        </a:rPr>
                        <a:t>Vers la lumière véritable </a:t>
                      </a:r>
                    </a:p>
                    <a:p>
                      <a:pPr algn="ctr"/>
                      <a:r>
                        <a:rPr lang="fr-FR" sz="2400" b="0" i="0" u="none" strike="noStrike" kern="1200" baseline="0" dirty="0">
                          <a:solidFill>
                            <a:schemeClr val="tx1"/>
                          </a:solidFill>
                          <a:latin typeface="+mn-lt"/>
                          <a:ea typeface="+mn-ea"/>
                          <a:cs typeface="+mn-cs"/>
                        </a:rPr>
                        <a:t>Nous nourris du Pain de Vie </a:t>
                      </a:r>
                    </a:p>
                    <a:p>
                      <a:pPr algn="ctr"/>
                      <a:r>
                        <a:rPr lang="fr-FR" sz="2400" b="0" i="0" u="none" strike="noStrike" kern="1200" baseline="0" dirty="0">
                          <a:solidFill>
                            <a:schemeClr val="tx1"/>
                          </a:solidFill>
                          <a:latin typeface="+mn-lt"/>
                          <a:ea typeface="+mn-ea"/>
                          <a:cs typeface="+mn-cs"/>
                        </a:rPr>
                        <a:t>Qui est descendu du ciel</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وأخرجتنا من </a:t>
                      </a:r>
                      <a:r>
                        <a:rPr kumimoji="0" lang="ar-SA" sz="2400" b="0" i="0" u="none" strike="noStrike" cap="none" normalizeH="0" baseline="0" dirty="0" err="1">
                          <a:ln>
                            <a:noFill/>
                          </a:ln>
                          <a:solidFill>
                            <a:schemeClr val="tx1"/>
                          </a:solidFill>
                          <a:effectLst/>
                          <a:latin typeface="Arial" charset="0"/>
                          <a:cs typeface="Arial" charset="0"/>
                        </a:rPr>
                        <a:t>الظملة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إلى</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النور الحقيقي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وأطعمتنا</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خبز الحياة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 نزل من</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السماء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9145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Akenten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p~,aki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aktemmon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m~piwik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p~wnq</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e~pec</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Picture 14" descr="St Mark the Apostle"/>
          <p:cNvPicPr>
            <a:picLocks noChangeAspect="1" noChangeArrowheads="1"/>
          </p:cNvPicPr>
          <p:nvPr/>
        </p:nvPicPr>
        <p:blipFill>
          <a:blip r:embed="rId4" cstate="print"/>
          <a:stretch>
            <a:fillRect/>
          </a:stretch>
        </p:blipFill>
        <p:spPr bwMode="auto">
          <a:xfrm>
            <a:off x="8036804" y="3486150"/>
            <a:ext cx="1107197" cy="1657350"/>
          </a:xfrm>
          <a:prstGeom prst="rect">
            <a:avLst/>
          </a:prstGeom>
          <a:noFill/>
          <a:ln w="9525">
            <a:noFill/>
            <a:miter lim="800000"/>
            <a:headEnd/>
            <a:tailEnd/>
          </a:ln>
        </p:spPr>
      </p:pic>
    </p:spTree>
    <p:extLst>
      <p:ext uri="{BB962C8B-B14F-4D97-AF65-F5344CB8AC3E}">
        <p14:creationId xmlns:p14="http://schemas.microsoft.com/office/powerpoint/2010/main" val="1089151062"/>
      </p:ext>
    </p:extLst>
  </p:cSld>
  <p:clrMapOvr>
    <a:masterClrMapping/>
  </p:clrMapOvr>
  <p:transition/>
</p:sld>
</file>

<file path=ppt/slides/slide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07249" name="Group 17"/>
          <p:cNvGraphicFramePr>
            <a:graphicFrameLocks noGrp="1"/>
          </p:cNvGraphicFramePr>
          <p:nvPr>
            <p:extLst>
              <p:ext uri="{D42A27DB-BD31-4B8C-83A1-F6EECF244321}">
                <p14:modId xmlns:p14="http://schemas.microsoft.com/office/powerpoint/2010/main" val="2432401381"/>
              </p:ext>
            </p:extLst>
          </p:nvPr>
        </p:nvGraphicFramePr>
        <p:xfrm>
          <a:off x="0" y="133351"/>
          <a:ext cx="9144000" cy="4261104"/>
        </p:xfrm>
        <a:graphic>
          <a:graphicData uri="http://schemas.openxmlformats.org/drawingml/2006/table">
            <a:tbl>
              <a:tblPr/>
              <a:tblGrid>
                <a:gridCol w="5609345">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tblGrid>
              <a:tr h="1668780">
                <a:tc>
                  <a:txBody>
                    <a:bodyPr/>
                    <a:lstStyle/>
                    <a:p>
                      <a:pPr algn="ctr"/>
                      <a:r>
                        <a:rPr lang="fr-FR" sz="2400" b="0" i="0" u="none" strike="noStrike" kern="1200" baseline="0" dirty="0">
                          <a:solidFill>
                            <a:schemeClr val="tx1"/>
                          </a:solidFill>
                          <a:latin typeface="+mn-lt"/>
                          <a:ea typeface="+mn-ea"/>
                          <a:cs typeface="+mn-cs"/>
                        </a:rPr>
                        <a:t>Que celui qui a deux</a:t>
                      </a:r>
                      <a:r>
                        <a:rPr lang="ar-EG" sz="2400" b="0" i="0" u="none" strike="noStrike" kern="1200" baseline="0" dirty="0">
                          <a:solidFill>
                            <a:schemeClr val="tx1"/>
                          </a:solidFill>
                          <a:latin typeface="+mn-lt"/>
                          <a:ea typeface="+mn-ea"/>
                          <a:cs typeface="+mn-cs"/>
                        </a:rPr>
                        <a:t> </a:t>
                      </a:r>
                      <a:r>
                        <a:rPr lang="fr-FR" sz="2400" b="0" i="0" u="none" strike="noStrike" kern="1200" baseline="0" dirty="0">
                          <a:solidFill>
                            <a:schemeClr val="tx1"/>
                          </a:solidFill>
                          <a:latin typeface="+mn-lt"/>
                          <a:ea typeface="+mn-ea"/>
                          <a:cs typeface="+mn-cs"/>
                        </a:rPr>
                        <a:t>tuniques </a:t>
                      </a:r>
                    </a:p>
                    <a:p>
                      <a:pPr algn="ctr"/>
                      <a:r>
                        <a:rPr lang="fr-FR" sz="2400" b="0" i="0" u="none" strike="noStrike" kern="1200" baseline="0" dirty="0">
                          <a:solidFill>
                            <a:schemeClr val="tx1"/>
                          </a:solidFill>
                          <a:latin typeface="+mn-lt"/>
                          <a:ea typeface="+mn-ea"/>
                          <a:cs typeface="+mn-cs"/>
                        </a:rPr>
                        <a:t>partage avec</a:t>
                      </a:r>
                      <a:r>
                        <a:rPr lang="ar-EG" sz="2400" b="0" i="0" u="none" strike="noStrike" kern="1200" baseline="0" dirty="0">
                          <a:solidFill>
                            <a:schemeClr val="tx1"/>
                          </a:solidFill>
                          <a:latin typeface="+mn-lt"/>
                          <a:ea typeface="+mn-ea"/>
                          <a:cs typeface="+mn-cs"/>
                        </a:rPr>
                        <a:t> </a:t>
                      </a:r>
                      <a:r>
                        <a:rPr lang="fr-FR" sz="2400" b="0" i="0" u="none" strike="noStrike" kern="1200" baseline="0" dirty="0">
                          <a:solidFill>
                            <a:schemeClr val="tx1"/>
                          </a:solidFill>
                          <a:latin typeface="+mn-lt"/>
                          <a:ea typeface="+mn-ea"/>
                          <a:cs typeface="+mn-cs"/>
                        </a:rPr>
                        <a:t>celui qui n’en a point, </a:t>
                      </a:r>
                    </a:p>
                    <a:p>
                      <a:pPr algn="ctr"/>
                      <a:r>
                        <a:rPr lang="fr-FR" sz="2400" b="0" i="0" u="none" strike="noStrike" kern="1200" baseline="0" dirty="0">
                          <a:solidFill>
                            <a:schemeClr val="tx1"/>
                          </a:solidFill>
                          <a:latin typeface="+mn-lt"/>
                          <a:ea typeface="+mn-ea"/>
                          <a:cs typeface="+mn-cs"/>
                        </a:rPr>
                        <a:t>et que celui qui a du pain</a:t>
                      </a:r>
                    </a:p>
                    <a:p>
                      <a:pPr algn="ctr"/>
                      <a:r>
                        <a:rPr lang="fr-FR" sz="2400" b="0" i="0" u="none" strike="noStrike" kern="1200" baseline="0" dirty="0">
                          <a:solidFill>
                            <a:schemeClr val="tx1"/>
                          </a:solidFill>
                          <a:latin typeface="+mn-lt"/>
                          <a:ea typeface="+mn-ea"/>
                          <a:cs typeface="+mn-cs"/>
                        </a:rPr>
                        <a:t>agisse de même.»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مَنْ له ثوبان، </a:t>
                      </a:r>
                      <a:r>
                        <a:rPr lang="ar-EG" sz="2400" b="0" i="0" u="none" strike="noStrike" kern="1200" baseline="0" dirty="0" err="1">
                          <a:solidFill>
                            <a:schemeClr val="tx1"/>
                          </a:solidFill>
                          <a:latin typeface="+mn-lt"/>
                          <a:ea typeface="+mn-ea"/>
                          <a:cs typeface="+mn-cs"/>
                        </a:rPr>
                        <a:t>فليعط</a:t>
                      </a:r>
                      <a:r>
                        <a:rPr lang="ar-EG" sz="2400" b="0" i="0" u="none" strike="noStrike" kern="1200" baseline="0" dirty="0">
                          <a:solidFill>
                            <a:schemeClr val="tx1"/>
                          </a:solidFill>
                          <a:latin typeface="+mn-lt"/>
                          <a:ea typeface="+mn-ea"/>
                          <a:cs typeface="+mn-cs"/>
                        </a:rPr>
                        <a:t> مَنْ</a:t>
                      </a:r>
                    </a:p>
                    <a:p>
                      <a:pPr algn="ctr"/>
                      <a:r>
                        <a:rPr lang="ar-EG" sz="2400" b="0" i="0" u="none" strike="noStrike" kern="1200" baseline="0" dirty="0">
                          <a:solidFill>
                            <a:schemeClr val="tx1"/>
                          </a:solidFill>
                          <a:latin typeface="+mn-lt"/>
                          <a:ea typeface="+mn-ea"/>
                          <a:cs typeface="+mn-cs"/>
                        </a:rPr>
                        <a:t>ليس له، والذي عنده خبز، فليصنع هكذا أيضا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Pete </a:t>
                      </a:r>
                      <a:r>
                        <a:rPr kumimoji="0" lang="en-US" sz="3600" b="0" i="0" u="none" strike="noStrike" cap="none" normalizeH="0" baseline="0" dirty="0" err="1">
                          <a:ln>
                            <a:noFill/>
                          </a:ln>
                          <a:solidFill>
                            <a:srgbClr val="FFFF00"/>
                          </a:solidFill>
                          <a:effectLst/>
                          <a:latin typeface="Coptic1" pitchFamily="2" charset="0"/>
                          <a:cs typeface="Arial" charset="0"/>
                        </a:rPr>
                        <a:t>ouontef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s~y</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c~nou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ouontaf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n~ouwik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marefi~ri</a:t>
                      </a:r>
                      <a:r>
                        <a:rPr kumimoji="0" lang="en-US" sz="3600" b="0" i="0" u="none" strike="noStrike" cap="none" normalizeH="0" baseline="0" dirty="0">
                          <a:ln>
                            <a:noFill/>
                          </a:ln>
                          <a:solidFill>
                            <a:srgbClr val="FFFF00"/>
                          </a:solidFill>
                          <a:effectLst/>
                          <a:latin typeface="Coptic1" pitchFamily="2" charset="0"/>
                          <a:cs typeface="Arial" charset="0"/>
                        </a:rPr>
                        <a:t> on </a:t>
                      </a:r>
                      <a:r>
                        <a:rPr kumimoji="0" lang="en-US" sz="3600" b="0" i="0" u="none" strike="noStrike" cap="none" normalizeH="0" baseline="0" dirty="0" err="1">
                          <a:ln>
                            <a:noFill/>
                          </a:ln>
                          <a:solidFill>
                            <a:srgbClr val="FFFF00"/>
                          </a:solidFill>
                          <a:effectLst/>
                          <a:latin typeface="Coptic1" pitchFamily="2" charset="0"/>
                          <a:cs typeface="Arial" charset="0"/>
                        </a:rPr>
                        <a:t>m~pair</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able&#10;&#10;Description générée automatiquement">
            <a:extLst>
              <a:ext uri="{FF2B5EF4-FFF2-40B4-BE49-F238E27FC236}">
                <a16:creationId xmlns:a16="http://schemas.microsoft.com/office/drawing/2014/main" id="{0BE4B135-2397-464B-80CC-0A3376F614D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3853150334"/>
      </p:ext>
    </p:extLst>
  </p:cSld>
  <p:clrMapOvr>
    <a:masterClrMapping/>
  </p:clrMapOvr>
  <p:transition/>
</p:sld>
</file>

<file path=ppt/slides/slide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09297" name="Group 17"/>
          <p:cNvGraphicFramePr>
            <a:graphicFrameLocks noGrp="1"/>
          </p:cNvGraphicFramePr>
          <p:nvPr>
            <p:extLst>
              <p:ext uri="{D42A27DB-BD31-4B8C-83A1-F6EECF244321}">
                <p14:modId xmlns:p14="http://schemas.microsoft.com/office/powerpoint/2010/main" val="387485500"/>
              </p:ext>
            </p:extLst>
          </p:nvPr>
        </p:nvGraphicFramePr>
        <p:xfrm>
          <a:off x="0" y="129508"/>
          <a:ext cx="9144000" cy="4261104"/>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668780">
                <a:tc>
                  <a:txBody>
                    <a:bodyPr/>
                    <a:lstStyle/>
                    <a:p>
                      <a:pPr algn="ctr"/>
                      <a:r>
                        <a:rPr lang="fr-FR" sz="2400" b="0" i="0" u="none" strike="noStrike" kern="1200" baseline="0" dirty="0">
                          <a:solidFill>
                            <a:schemeClr val="tx1"/>
                          </a:solidFill>
                          <a:latin typeface="+mn-lt"/>
                          <a:ea typeface="+mn-ea"/>
                          <a:cs typeface="+mn-cs"/>
                        </a:rPr>
                        <a:t>C’est pourquoi, nous louons, </a:t>
                      </a:r>
                    </a:p>
                    <a:p>
                      <a:pPr algn="ctr"/>
                      <a:r>
                        <a:rPr lang="fr-FR" sz="2400" b="0" i="0" u="none" strike="noStrike" kern="1200" baseline="0" dirty="0">
                          <a:solidFill>
                            <a:schemeClr val="tx1"/>
                          </a:solidFill>
                          <a:latin typeface="+mn-lt"/>
                          <a:ea typeface="+mn-ea"/>
                          <a:cs typeface="+mn-cs"/>
                        </a:rPr>
                        <a:t>proclamant avec le prophète </a:t>
                      </a:r>
                    </a:p>
                    <a:p>
                      <a:pPr algn="ctr"/>
                      <a:r>
                        <a:rPr lang="fr-FR" sz="2400" b="0" i="0" u="none" strike="noStrike" kern="1200" baseline="0" dirty="0">
                          <a:solidFill>
                            <a:schemeClr val="tx1"/>
                          </a:solidFill>
                          <a:latin typeface="+mn-lt"/>
                          <a:ea typeface="+mn-ea"/>
                          <a:cs typeface="+mn-cs"/>
                        </a:rPr>
                        <a:t>en disant: «Tout corps regarde </a:t>
                      </a:r>
                    </a:p>
                    <a:p>
                      <a:pPr algn="ctr"/>
                      <a:r>
                        <a:rPr lang="fr-FR" sz="2400" b="0" i="0" u="none" strike="noStrike" kern="1200" baseline="0" dirty="0">
                          <a:solidFill>
                            <a:schemeClr val="tx1"/>
                          </a:solidFill>
                          <a:latin typeface="+mn-lt"/>
                          <a:ea typeface="+mn-ea"/>
                          <a:cs typeface="+mn-cs"/>
                        </a:rPr>
                        <a:t>le Salut de Dieu».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لهذا نمدح صارخين، مع</a:t>
                      </a:r>
                    </a:p>
                    <a:p>
                      <a:pPr algn="ctr"/>
                      <a:r>
                        <a:rPr lang="ar-EG" sz="2400" b="0" i="0" u="none" strike="noStrike" kern="1200" baseline="0" dirty="0">
                          <a:solidFill>
                            <a:schemeClr val="tx1"/>
                          </a:solidFill>
                          <a:latin typeface="+mn-lt"/>
                          <a:ea typeface="+mn-ea"/>
                          <a:cs typeface="+mn-cs"/>
                        </a:rPr>
                        <a:t>النبي قائلين، "كل جسد</a:t>
                      </a:r>
                    </a:p>
                    <a:p>
                      <a:pPr algn="ctr"/>
                      <a:r>
                        <a:rPr lang="ar-EG" sz="2400" b="0" i="0" u="none" strike="noStrike" kern="1200" baseline="0" dirty="0">
                          <a:solidFill>
                            <a:schemeClr val="tx1"/>
                          </a:solidFill>
                          <a:latin typeface="+mn-lt"/>
                          <a:ea typeface="+mn-ea"/>
                          <a:cs typeface="+mn-cs"/>
                        </a:rPr>
                        <a:t>ينظر، خلاص الله."</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tener,wreuin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enws</a:t>
                      </a:r>
                      <a:r>
                        <a:rPr kumimoji="0" lang="en-US" sz="3600" b="0" i="0" u="none" strike="noStrike" cap="none" normalizeH="0" baseline="0" dirty="0">
                          <a:ln>
                            <a:noFill/>
                          </a:ln>
                          <a:solidFill>
                            <a:srgbClr val="FFFF00"/>
                          </a:solidFill>
                          <a:effectLst/>
                          <a:latin typeface="Coptic1" pitchFamily="2" charset="0"/>
                          <a:cs typeface="Arial" charset="0"/>
                        </a:rPr>
                        <a:t> e~~</a:t>
                      </a:r>
                      <a:r>
                        <a:rPr kumimoji="0" lang="en-US" sz="3600" b="0" i="0" u="none" strike="noStrike" cap="none" normalizeH="0" baseline="0" dirty="0" err="1">
                          <a:ln>
                            <a:noFill/>
                          </a:ln>
                          <a:solidFill>
                            <a:srgbClr val="FFFF00"/>
                          </a:solidFill>
                          <a:effectLst/>
                          <a:latin typeface="Coptic1" pitchFamily="2" charset="0"/>
                          <a:cs typeface="Arial" charset="0"/>
                        </a:rPr>
                        <a:t>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pip~rov</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eue~nau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carx</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a:t>
                      </a:r>
                      <a:r>
                        <a:rPr kumimoji="0" lang="en-US" sz="3600" b="0" i="0" u="none" strike="noStrike" cap="none" normalizeH="0" baseline="0" dirty="0" err="1">
                          <a:ln>
                            <a:noFill/>
                          </a:ln>
                          <a:solidFill>
                            <a:srgbClr val="FFFF00"/>
                          </a:solidFill>
                          <a:effectLst/>
                          <a:latin typeface="Coptic1" pitchFamily="2" charset="0"/>
                          <a:cs typeface="Arial" charset="0"/>
                        </a:rPr>
                        <a:t>picwt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able&#10;&#10;Description générée automatiquement">
            <a:extLst>
              <a:ext uri="{FF2B5EF4-FFF2-40B4-BE49-F238E27FC236}">
                <a16:creationId xmlns:a16="http://schemas.microsoft.com/office/drawing/2014/main" id="{57C4A619-50EC-4BF3-AF60-CCB5A9C732D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4266759056"/>
      </p:ext>
    </p:extLst>
  </p:cSld>
  <p:clrMapOvr>
    <a:masterClrMapping/>
  </p:clrMapOvr>
  <p:transition/>
</p:sld>
</file>

<file path=ppt/slides/slide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11345" name="Group 17"/>
          <p:cNvGraphicFramePr>
            <a:graphicFrameLocks noGrp="1"/>
          </p:cNvGraphicFramePr>
          <p:nvPr>
            <p:extLst>
              <p:ext uri="{D42A27DB-BD31-4B8C-83A1-F6EECF244321}">
                <p14:modId xmlns:p14="http://schemas.microsoft.com/office/powerpoint/2010/main" val="330366708"/>
              </p:ext>
            </p:extLst>
          </p:nvPr>
        </p:nvGraphicFramePr>
        <p:xfrm>
          <a:off x="0" y="133350"/>
          <a:ext cx="9144000" cy="4581144"/>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988820">
                <a:tc>
                  <a:txBody>
                    <a:bodyPr/>
                    <a:lstStyle/>
                    <a:p>
                      <a:pPr algn="ctr"/>
                      <a:r>
                        <a:rPr lang="fr-FR" sz="2400" b="0" i="0" u="none" strike="noStrike" kern="1200" baseline="0" dirty="0">
                          <a:solidFill>
                            <a:schemeClr val="tx1"/>
                          </a:solidFill>
                          <a:latin typeface="+mn-lt"/>
                          <a:ea typeface="+mn-ea"/>
                          <a:cs typeface="+mn-cs"/>
                        </a:rPr>
                        <a:t>Venez prosternons-nous devant notre Sauveur, l’Ami du genre humain, </a:t>
                      </a:r>
                    </a:p>
                    <a:p>
                      <a:pPr algn="ctr"/>
                      <a:r>
                        <a:rPr lang="fr-FR" sz="2400" b="0" i="0" u="none" strike="noStrike" kern="1200" baseline="0" dirty="0">
                          <a:solidFill>
                            <a:schemeClr val="tx1"/>
                          </a:solidFill>
                          <a:latin typeface="+mn-lt"/>
                          <a:ea typeface="+mn-ea"/>
                          <a:cs typeface="+mn-cs"/>
                        </a:rPr>
                        <a:t>parce qu’Il a été compatissant envers</a:t>
                      </a:r>
                    </a:p>
                    <a:p>
                      <a:pPr algn="ctr"/>
                      <a:r>
                        <a:rPr lang="fr-FR" sz="2400" b="0" i="0" u="none" strike="noStrike" kern="1200" baseline="0" dirty="0">
                          <a:solidFill>
                            <a:schemeClr val="tx1"/>
                          </a:solidFill>
                          <a:latin typeface="+mn-lt"/>
                          <a:ea typeface="+mn-ea"/>
                          <a:cs typeface="+mn-cs"/>
                        </a:rPr>
                        <a:t>nous, Il est venu et nous a sauvés.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فلنسجد لمخلصنا، الصالح</a:t>
                      </a:r>
                    </a:p>
                    <a:p>
                      <a:pPr algn="ctr"/>
                      <a:r>
                        <a:rPr lang="ar-EG" sz="2400" b="0" i="0" u="none" strike="noStrike" kern="1200" baseline="0" dirty="0">
                          <a:solidFill>
                            <a:schemeClr val="tx1"/>
                          </a:solidFill>
                          <a:latin typeface="+mn-lt"/>
                          <a:ea typeface="+mn-ea"/>
                          <a:cs typeface="+mn-cs"/>
                        </a:rPr>
                        <a:t>محب البشر، لأنه ترأف</a:t>
                      </a:r>
                    </a:p>
                    <a:p>
                      <a:pPr algn="ctr"/>
                      <a:r>
                        <a:rPr lang="ar-EG" sz="2400" b="0" i="0" u="none" strike="noStrike" kern="1200" baseline="0" dirty="0">
                          <a:solidFill>
                            <a:schemeClr val="tx1"/>
                          </a:solidFill>
                          <a:latin typeface="+mn-lt"/>
                          <a:ea typeface="+mn-ea"/>
                          <a:cs typeface="+mn-cs"/>
                        </a:rPr>
                        <a:t>علينا، أتى وخلصنا.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pimairwmi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afsenh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qaron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afcw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3652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able&#10;&#10;Description générée automatiquement">
            <a:extLst>
              <a:ext uri="{FF2B5EF4-FFF2-40B4-BE49-F238E27FC236}">
                <a16:creationId xmlns:a16="http://schemas.microsoft.com/office/drawing/2014/main" id="{FB3247A3-05AD-4D84-832A-B18DDDFBC34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2607138544"/>
      </p:ext>
    </p:extLst>
  </p:cSld>
  <p:clrMapOvr>
    <a:masterClrMapping/>
  </p:clrMapOvr>
  <p:transition/>
</p:sld>
</file>

<file path=ppt/slides/slide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94411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F646D2BA-4303-4D09-9B12-00FAF6F83BE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graphicFrame>
        <p:nvGraphicFramePr>
          <p:cNvPr id="6" name="Group 23">
            <a:extLst>
              <a:ext uri="{FF2B5EF4-FFF2-40B4-BE49-F238E27FC236}">
                <a16:creationId xmlns:a16="http://schemas.microsoft.com/office/drawing/2014/main" id="{EBBD2A84-1F51-43ED-A16D-B5A23C86BBB5}"/>
              </a:ext>
            </a:extLst>
          </p:cNvPr>
          <p:cNvGraphicFramePr>
            <a:graphicFrameLocks noGrp="1"/>
          </p:cNvGraphicFramePr>
          <p:nvPr>
            <p:extLst>
              <p:ext uri="{D42A27DB-BD31-4B8C-83A1-F6EECF244321}">
                <p14:modId xmlns:p14="http://schemas.microsoft.com/office/powerpoint/2010/main" val="3213491333"/>
              </p:ext>
            </p:extLst>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نسبحه ونمجده، ونزيده</a:t>
                      </a:r>
                    </a:p>
                    <a:p>
                      <a:pPr algn="ctr"/>
                      <a:r>
                        <a:rPr lang="ar-EG" sz="2400" b="0" i="0" u="none" strike="noStrike" kern="1200" baseline="0" dirty="0">
                          <a:solidFill>
                            <a:schemeClr val="tx1"/>
                          </a:solidFill>
                          <a:latin typeface="+mn-lt"/>
                          <a:ea typeface="+mn-ea"/>
                          <a:cs typeface="+mn-cs"/>
                        </a:rPr>
                        <a:t>علوا ، كصالح ومحب البشر،</a:t>
                      </a:r>
                    </a:p>
                    <a:p>
                      <a:pPr algn="ctr"/>
                      <a:r>
                        <a:rPr lang="ar-EG" sz="2400" b="0" i="0" u="none" strike="noStrike" kern="1200" baseline="0" dirty="0">
                          <a:solidFill>
                            <a:schemeClr val="tx1"/>
                          </a:solidFill>
                          <a:latin typeface="+mn-lt"/>
                          <a:ea typeface="+mn-ea"/>
                          <a:cs typeface="+mn-cs"/>
                        </a:rPr>
                        <a:t>ارحمنا كعظيم رحمتك.</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11" name="AutoShape 35">
            <a:hlinkClick r:id="rId5" action="ppaction://hlinksldjump" highlightClick="1"/>
            <a:extLst>
              <a:ext uri="{FF2B5EF4-FFF2-40B4-BE49-F238E27FC236}">
                <a16:creationId xmlns:a16="http://schemas.microsoft.com/office/drawing/2014/main" id="{11A79062-8177-48C5-9726-78C955E056C5}"/>
              </a:ext>
            </a:extLst>
          </p:cNvPr>
          <p:cNvSpPr>
            <a:spLocks noChangeArrowheads="1"/>
          </p:cNvSpPr>
          <p:nvPr/>
        </p:nvSpPr>
        <p:spPr bwMode="auto">
          <a:xfrm>
            <a:off x="0" y="4711499"/>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Jean-Baptiste</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يوحنا المعمدان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utoShape 36">
            <a:hlinkClick r:id="rId6" action="ppaction://hlinksldjump" highlightClick="1"/>
            <a:extLst>
              <a:ext uri="{FF2B5EF4-FFF2-40B4-BE49-F238E27FC236}">
                <a16:creationId xmlns:a16="http://schemas.microsoft.com/office/drawing/2014/main" id="{80D4A3DC-F142-47F4-B76E-AAD2A44A2FAE}"/>
              </a:ext>
            </a:extLst>
          </p:cNvPr>
          <p:cNvSpPr>
            <a:spLocks noChangeArrowheads="1"/>
          </p:cNvSpPr>
          <p:nvPr/>
        </p:nvSpPr>
        <p:spPr bwMode="auto">
          <a:xfrm>
            <a:off x="6255155" y="4800598"/>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30314216"/>
      </p:ext>
    </p:extLst>
  </p:cSld>
  <p:clrMapOvr>
    <a:masterClrMapping/>
  </p:clrMapOvr>
  <p:transition/>
</p:sld>
</file>

<file path=ppt/slides/slide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E52233EC-F76E-4647-9BAB-12C709AC722B}"/>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67793715"/>
      </p:ext>
    </p:extLst>
  </p:cSld>
  <p:clrMapOvr>
    <a:masterClrMapping/>
  </p:clrMapOvr>
  <p:transition/>
</p:sld>
</file>

<file path=ppt/slides/slide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74837" name="Group 53"/>
          <p:cNvGraphicFramePr>
            <a:graphicFrameLocks noGrp="1"/>
          </p:cNvGraphicFramePr>
          <p:nvPr>
            <p:extLst>
              <p:ext uri="{D42A27DB-BD31-4B8C-83A1-F6EECF244321}">
                <p14:modId xmlns:p14="http://schemas.microsoft.com/office/powerpoint/2010/main" val="2873734795"/>
              </p:ext>
            </p:extLst>
          </p:nvPr>
        </p:nvGraphicFramePr>
        <p:xfrm>
          <a:off x="0" y="678106"/>
          <a:ext cx="9144000" cy="4293944"/>
        </p:xfrm>
        <a:graphic>
          <a:graphicData uri="http://schemas.openxmlformats.org/drawingml/2006/table">
            <a:tbl>
              <a:tblPr/>
              <a:tblGrid>
                <a:gridCol w="4956202">
                  <a:extLst>
                    <a:ext uri="{9D8B030D-6E8A-4147-A177-3AD203B41FA5}">
                      <a16:colId xmlns:a16="http://schemas.microsoft.com/office/drawing/2014/main" val="20000"/>
                    </a:ext>
                  </a:extLst>
                </a:gridCol>
                <a:gridCol w="4187798">
                  <a:extLst>
                    <a:ext uri="{9D8B030D-6E8A-4147-A177-3AD203B41FA5}">
                      <a16:colId xmlns:a16="http://schemas.microsoft.com/office/drawing/2014/main" val="20001"/>
                    </a:ext>
                  </a:extLst>
                </a:gridCol>
              </a:tblGrid>
              <a:tr h="160807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ea typeface="SimSun" pitchFamily="2" charset="-122"/>
                          <a:cs typeface="Arial" charset="0"/>
                        </a:rPr>
                        <a:t>Alors nos bouches exultèrent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ea typeface="SimSun" pitchFamily="2" charset="-122"/>
                          <a:cs typeface="Arial" charset="0"/>
                        </a:rPr>
                        <a:t>Et nos langues se réjouirent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ea typeface="SimSun" pitchFamily="2" charset="-122"/>
                          <a:cs typeface="Arial" charset="0"/>
                        </a:rPr>
                        <a:t>Car le Seigneur Jésus-Christ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ea typeface="SimSun" pitchFamily="2" charset="-122"/>
                          <a:cs typeface="Arial" charset="0"/>
                        </a:rPr>
                        <a:t>fut baptisé par Jean.</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حينئذٍ </a:t>
                      </a:r>
                      <a:r>
                        <a:rPr kumimoji="0" lang="ar-SA" sz="2400" b="0" i="0" u="none" strike="noStrike" cap="none" normalizeH="0" baseline="0" dirty="0" err="1">
                          <a:ln>
                            <a:noFill/>
                          </a:ln>
                          <a:solidFill>
                            <a:schemeClr val="tx1"/>
                          </a:solidFill>
                          <a:effectLst/>
                          <a:latin typeface="Arial" charset="0"/>
                          <a:cs typeface="Arial" charset="0"/>
                        </a:rPr>
                        <a:t>إمتلأَ</a:t>
                      </a:r>
                      <a:r>
                        <a:rPr kumimoji="0" lang="ar-SA" sz="2400" b="0" i="0" u="none" strike="noStrike" cap="none" normalizeH="0" baseline="0" dirty="0">
                          <a:ln>
                            <a:noFill/>
                          </a:ln>
                          <a:solidFill>
                            <a:schemeClr val="tx1"/>
                          </a:solidFill>
                          <a:effectLst/>
                          <a:latin typeface="Arial" charset="0"/>
                          <a:cs typeface="Arial" charset="0"/>
                        </a:rPr>
                        <a:t> فَمُنا فرَحاً ولِسانُنا تَهليلاً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 ربنا يسوعَ المسيح </a:t>
                      </a:r>
                      <a:r>
                        <a:rPr kumimoji="0" lang="ar-SA" sz="2400" b="0" i="0" u="none" strike="noStrike" cap="none" normalizeH="0" baseline="0" dirty="0" err="1">
                          <a:ln>
                            <a:noFill/>
                          </a:ln>
                          <a:solidFill>
                            <a:schemeClr val="tx1"/>
                          </a:solidFill>
                          <a:effectLst/>
                          <a:latin typeface="Arial" charset="0"/>
                          <a:cs typeface="Arial" charset="0"/>
                        </a:rPr>
                        <a:t>إعتَمَدَ</a:t>
                      </a:r>
                      <a:r>
                        <a:rPr kumimoji="0" lang="ar-SA" sz="2400" b="0" i="0" u="none" strike="noStrike" cap="none" normalizeH="0" baseline="0" dirty="0">
                          <a:ln>
                            <a:noFill/>
                          </a:ln>
                          <a:solidFill>
                            <a:schemeClr val="tx1"/>
                          </a:solidFill>
                          <a:effectLst/>
                          <a:latin typeface="Arial" charset="0"/>
                          <a:cs typeface="Arial" charset="0"/>
                        </a:rPr>
                        <a:t> مِن يوحنَا.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5869">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T</a:t>
                      </a:r>
                      <a:r>
                        <a:rPr kumimoji="0" lang="en-US" sz="3600" b="0" i="0" u="none" strike="noStrike" cap="none" normalizeH="0" baseline="0" dirty="0">
                          <a:ln>
                            <a:noFill/>
                          </a:ln>
                          <a:solidFill>
                            <a:srgbClr val="FFFF00"/>
                          </a:solidFill>
                          <a:effectLst/>
                          <a:latin typeface="Coptic1" pitchFamily="2" charset="0"/>
                          <a:cs typeface="Arial" charset="0"/>
                        </a:rPr>
                        <a:t>ote </a:t>
                      </a:r>
                      <a:r>
                        <a:rPr kumimoji="0" lang="en-US" sz="3600" b="0" i="0" u="none" strike="noStrike" cap="none" normalizeH="0" baseline="0" dirty="0" err="1">
                          <a:ln>
                            <a:noFill/>
                          </a:ln>
                          <a:solidFill>
                            <a:srgbClr val="FFFF00"/>
                          </a:solidFill>
                          <a:effectLst/>
                          <a:latin typeface="Coptic1" pitchFamily="2" charset="0"/>
                          <a:cs typeface="Arial" charset="0"/>
                        </a:rPr>
                        <a:t>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afmoh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n~rasi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penlac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ouyel</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iwmc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001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E1C42DC9-279F-4A4E-9ACB-F5782AFF4657}"/>
              </a:ext>
            </a:extLst>
          </p:cNvPr>
          <p:cNvGraphicFramePr>
            <a:graphicFrameLocks noGrp="1"/>
          </p:cNvGraphicFramePr>
          <p:nvPr>
            <p:extLst>
              <p:ext uri="{D42A27DB-BD31-4B8C-83A1-F6EECF244321}">
                <p14:modId xmlns:p14="http://schemas.microsoft.com/office/powerpoint/2010/main" val="44806261"/>
              </p:ext>
            </p:extLst>
          </p:nvPr>
        </p:nvGraphicFramePr>
        <p:xfrm>
          <a:off x="1409700" y="15166"/>
          <a:ext cx="6324600" cy="662940"/>
        </p:xfrm>
        <a:graphic>
          <a:graphicData uri="http://schemas.openxmlformats.org/drawingml/2006/table">
            <a:tbl>
              <a:tblPr firstRow="1" bandRow="1">
                <a:tableStyleId>{2D5ABB26-0587-4C30-8999-92F81FD0307C}</a:tableStyleId>
              </a:tblPr>
              <a:tblGrid>
                <a:gridCol w="6324600">
                  <a:extLst>
                    <a:ext uri="{9D8B030D-6E8A-4147-A177-3AD203B41FA5}">
                      <a16:colId xmlns:a16="http://schemas.microsoft.com/office/drawing/2014/main" val="477520664"/>
                    </a:ext>
                  </a:extLst>
                </a:gridCol>
              </a:tblGrid>
              <a:tr h="511884">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Doxologie</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pour la fête de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l’Epiphanie</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1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SA" sz="2100" b="0" i="0" u="none" strike="noStrike" kern="1200" cap="none" spc="0" normalizeH="0" baseline="0" noProof="0" dirty="0">
                          <a:ln>
                            <a:noFill/>
                          </a:ln>
                          <a:solidFill>
                            <a:srgbClr val="FFFFFF"/>
                          </a:solidFill>
                          <a:effectLst/>
                          <a:uLnTx/>
                          <a:uFillTx/>
                          <a:latin typeface="Arial" charset="0"/>
                          <a:ea typeface="+mn-ea"/>
                          <a:cs typeface="Arial" charset="0"/>
                        </a:rPr>
                        <a:t> عيد الظهور الإلهي (الغطاس) </a:t>
                      </a:r>
                      <a:endParaRPr kumimoji="0" lang="en-CA" sz="21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08620072"/>
                  </a:ext>
                </a:extLst>
              </a:tr>
            </a:tbl>
          </a:graphicData>
        </a:graphic>
      </p:graphicFrame>
      <p:sp>
        <p:nvSpPr>
          <p:cNvPr id="9" name="Action Button: Custom 4">
            <a:hlinkClick r:id="rId4" action="ppaction://hlinksldjump" highlightClick="1"/>
            <a:extLst>
              <a:ext uri="{FF2B5EF4-FFF2-40B4-BE49-F238E27FC236}">
                <a16:creationId xmlns:a16="http://schemas.microsoft.com/office/drawing/2014/main" id="{5A03E9CF-68B9-4B0D-BF6F-6902BDC428C6}"/>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7" name="Image 6" descr="Une image contenant table&#10;&#10;Description générée automatiquement">
            <a:extLst>
              <a:ext uri="{FF2B5EF4-FFF2-40B4-BE49-F238E27FC236}">
                <a16:creationId xmlns:a16="http://schemas.microsoft.com/office/drawing/2014/main" id="{4C49AF1B-9601-42D4-847A-4A1618B553C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3312700871"/>
      </p:ext>
    </p:extLst>
  </p:cSld>
  <p:clrMapOvr>
    <a:masterClrMapping/>
  </p:clrMapOvr>
  <p:transition/>
</p:sld>
</file>

<file path=ppt/slides/slide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76876" name="Group 44"/>
          <p:cNvGraphicFramePr>
            <a:graphicFrameLocks noGrp="1"/>
          </p:cNvGraphicFramePr>
          <p:nvPr>
            <p:extLst>
              <p:ext uri="{D42A27DB-BD31-4B8C-83A1-F6EECF244321}">
                <p14:modId xmlns:p14="http://schemas.microsoft.com/office/powerpoint/2010/main" val="3411675605"/>
              </p:ext>
            </p:extLst>
          </p:nvPr>
        </p:nvGraphicFramePr>
        <p:xfrm>
          <a:off x="0" y="252172"/>
          <a:ext cx="9144000" cy="4404360"/>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585442">
                <a:tc>
                  <a:txBody>
                    <a:bodyPr/>
                    <a:lstStyle/>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 vérité le ciel et la terre </a:t>
                      </a:r>
                    </a:p>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sont remplis de Ton honneur, </a:t>
                      </a:r>
                    </a:p>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ô Seigneur, dont la main est puissante, et le bras protecteur.</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بالحقيقة السماء والأرض مملوءتانِ من كرامتِكَ </a:t>
                      </a:r>
                      <a:endParaRPr kumimoji="0" lang="en-US"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أيها الرب ذو اليدِ العزيزة والذراعِ المُنقذة.</a:t>
                      </a:r>
                      <a:endParaRPr kumimoji="0" lang="en-CA" sz="32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ywc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pektaio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jij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eta~mahi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piswbs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n~reftanqo</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3A3D65F1-B2B1-4BCF-8418-EA3A65F7CD0E}"/>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3B437B99-657D-4731-B29D-77BC9748499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3575417772"/>
      </p:ext>
    </p:extLst>
  </p:cSld>
  <p:clrMapOvr>
    <a:masterClrMapping/>
  </p:clrMapOvr>
  <p:transition/>
</p:sld>
</file>

<file path=ppt/slides/slide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78907" name="Group 27"/>
          <p:cNvGraphicFramePr>
            <a:graphicFrameLocks noGrp="1"/>
          </p:cNvGraphicFramePr>
          <p:nvPr>
            <p:extLst>
              <p:ext uri="{D42A27DB-BD31-4B8C-83A1-F6EECF244321}">
                <p14:modId xmlns:p14="http://schemas.microsoft.com/office/powerpoint/2010/main" val="1858372274"/>
              </p:ext>
            </p:extLst>
          </p:nvPr>
        </p:nvGraphicFramePr>
        <p:xfrm>
          <a:off x="0" y="273050"/>
          <a:ext cx="9144000" cy="4540250"/>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906792">
                <a:tc>
                  <a:txBody>
                    <a:bodyPr/>
                    <a:lstStyle/>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Dieu est venu et a été baptisé </a:t>
                      </a:r>
                    </a:p>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pour nos péchés. </a:t>
                      </a:r>
                    </a:p>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nous délivra et nous sauva </a:t>
                      </a:r>
                    </a:p>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par Sa grande compassion.</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 الرب أتى </a:t>
                      </a:r>
                      <a:r>
                        <a:rPr kumimoji="0" lang="ar-SA" sz="2800" b="0" i="0" u="none" strike="noStrike" cap="none" normalizeH="0" baseline="0" dirty="0" err="1">
                          <a:ln>
                            <a:noFill/>
                          </a:ln>
                          <a:solidFill>
                            <a:schemeClr val="tx1"/>
                          </a:solidFill>
                          <a:effectLst/>
                          <a:latin typeface="Arial" charset="0"/>
                          <a:cs typeface="Arial" charset="0"/>
                        </a:rPr>
                        <a:t>وإعتمدَ</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من أجل خطايانا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نحنُ أيضاً وأنقذَنا وخلَّصَنا برأفةٍ عظيمة.</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3345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iwmc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aftoujon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afcw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m~metsenh</a:t>
                      </a:r>
                      <a:r>
                        <a:rPr kumimoji="0" lang="en-US" sz="3600" b="0" i="0" u="none" strike="noStrike" cap="none" normalizeH="0" baseline="0" dirty="0">
                          <a:ln>
                            <a:noFill/>
                          </a:ln>
                          <a:solidFill>
                            <a:srgbClr val="FFFF00"/>
                          </a:solidFill>
                          <a:effectLst/>
                          <a:latin typeface="Coptic1" pitchFamily="2" charset="0"/>
                          <a:cs typeface="Arial" charset="0"/>
                        </a:rPr>
                        <a:t>/t. </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9D157C5A-7882-4521-A73C-3BCD3467A29B}"/>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F54E84F6-60D0-4FBB-BF4C-7DD416BFA75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2842483055"/>
      </p:ext>
    </p:extLst>
  </p:cSld>
  <p:clrMapOvr>
    <a:masterClrMapping/>
  </p:clrMapOvr>
  <p:transition/>
</p:sld>
</file>

<file path=ppt/slides/slide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80953" name="Group 25"/>
          <p:cNvGraphicFramePr>
            <a:graphicFrameLocks noGrp="1"/>
          </p:cNvGraphicFramePr>
          <p:nvPr>
            <p:extLst>
              <p:ext uri="{D42A27DB-BD31-4B8C-83A1-F6EECF244321}">
                <p14:modId xmlns:p14="http://schemas.microsoft.com/office/powerpoint/2010/main" val="286320818"/>
              </p:ext>
            </p:extLst>
          </p:nvPr>
        </p:nvGraphicFramePr>
        <p:xfrm>
          <a:off x="0" y="171450"/>
          <a:ext cx="9144000" cy="4438649"/>
        </p:xfrm>
        <a:graphic>
          <a:graphicData uri="http://schemas.openxmlformats.org/drawingml/2006/table">
            <a:tbl>
              <a:tblPr/>
              <a:tblGrid>
                <a:gridCol w="5499100">
                  <a:extLst>
                    <a:ext uri="{9D8B030D-6E8A-4147-A177-3AD203B41FA5}">
                      <a16:colId xmlns:a16="http://schemas.microsoft.com/office/drawing/2014/main" val="20000"/>
                    </a:ext>
                  </a:extLst>
                </a:gridCol>
                <a:gridCol w="3644900">
                  <a:extLst>
                    <a:ext uri="{9D8B030D-6E8A-4147-A177-3AD203B41FA5}">
                      <a16:colId xmlns:a16="http://schemas.microsoft.com/office/drawing/2014/main" val="20001"/>
                    </a:ext>
                  </a:extLst>
                </a:gridCol>
              </a:tblGrid>
              <a:tr h="1847051">
                <a:tc>
                  <a:txBody>
                    <a:bodyPr/>
                    <a:lstStyle/>
                    <a:p>
                      <a:pPr marL="0" marR="0" lvl="0" indent="0" algn="ctr" defTabSz="914400" rtl="0" eaLnBrk="1" fontAlgn="base" latinLnBrk="0" hangingPunct="1">
                        <a:lnSpc>
                          <a:spcPct val="105000"/>
                        </a:lnSpc>
                        <a:spcBef>
                          <a:spcPts val="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ea typeface="SimSun" pitchFamily="2" charset="-122"/>
                          <a:cs typeface="Arial" charset="0"/>
                        </a:rPr>
                        <a:t>Viens aujourd’hui David parmi nous</a:t>
                      </a:r>
                    </a:p>
                    <a:p>
                      <a:pPr marL="0" marR="0" lvl="0" indent="0" algn="ctr" defTabSz="914400" rtl="0" eaLnBrk="1" fontAlgn="base" latinLnBrk="0" hangingPunct="1">
                        <a:lnSpc>
                          <a:spcPct val="105000"/>
                        </a:lnSpc>
                        <a:spcBef>
                          <a:spcPts val="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ea typeface="SimSun" pitchFamily="2" charset="-122"/>
                          <a:cs typeface="Arial" charset="0"/>
                        </a:rPr>
                        <a:t>pour prononcer l’honneur de cette fête </a:t>
                      </a:r>
                    </a:p>
                    <a:p>
                      <a:pPr marL="0" marR="0" lvl="0" indent="0" algn="ctr" defTabSz="914400" rtl="0" eaLnBrk="1" fontAlgn="base" latinLnBrk="0" hangingPunct="1">
                        <a:lnSpc>
                          <a:spcPct val="105000"/>
                        </a:lnSpc>
                        <a:spcBef>
                          <a:spcPts val="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ea typeface="SimSun" pitchFamily="2" charset="-122"/>
                          <a:cs typeface="Arial" charset="0"/>
                        </a:rPr>
                        <a:t>« La voix de l'Éternel retentit sur les eaux, </a:t>
                      </a:r>
                    </a:p>
                    <a:p>
                      <a:pPr marL="0" marR="0" lvl="0" indent="0" algn="ctr" defTabSz="914400" rtl="0" eaLnBrk="1" fontAlgn="base" latinLnBrk="0" hangingPunct="1">
                        <a:lnSpc>
                          <a:spcPct val="105000"/>
                        </a:lnSpc>
                        <a:spcBef>
                          <a:spcPts val="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ea typeface="SimSun" pitchFamily="2" charset="-122"/>
                          <a:cs typeface="Arial" charset="0"/>
                        </a:rPr>
                        <a:t>Le Dieu de gloire fait gronder le tonnerre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تعالَ يا داود في وَسَطِنا اليوم</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لتنطق بكرامةِ هذا العيد صَوتُ الرب على المياه</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إلهُ المجدِ أرعَدَ.</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9159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m~voou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eyrekjw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m~paisai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p~q~rwou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aferqarabai</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845BCB7E-B5A6-4501-AA85-1C79F119F4C2}"/>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90077723"/>
      </p:ext>
    </p:extLst>
  </p:cSld>
  <p:clrMapOvr>
    <a:masterClrMapping/>
  </p:clrMapOvr>
  <p:transition/>
</p:sld>
</file>

<file path=ppt/slides/slide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82995" name="Group 19"/>
          <p:cNvGraphicFramePr>
            <a:graphicFrameLocks noGrp="1"/>
          </p:cNvGraphicFramePr>
          <p:nvPr>
            <p:extLst>
              <p:ext uri="{D42A27DB-BD31-4B8C-83A1-F6EECF244321}">
                <p14:modId xmlns:p14="http://schemas.microsoft.com/office/powerpoint/2010/main" val="3634431350"/>
              </p:ext>
            </p:extLst>
          </p:nvPr>
        </p:nvGraphicFramePr>
        <p:xfrm>
          <a:off x="0" y="69516"/>
          <a:ext cx="9144000" cy="4623134"/>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901096">
                <a:tc>
                  <a:txBody>
                    <a:bodyPr/>
                    <a:lstStyle/>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Esaïe dit : </a:t>
                      </a:r>
                    </a:p>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La voix de celui qui crie </a:t>
                      </a:r>
                    </a:p>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joie dans le désert, </a:t>
                      </a:r>
                    </a:p>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pour le droit chemin.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اشَعْياءُ دعاه </a:t>
                      </a:r>
                      <a:endParaRPr kumimoji="0" lang="en-US"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7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صوتٌ صارخٍ </a:t>
                      </a:r>
                      <a:endParaRPr kumimoji="0" lang="en-US"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7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بفرحٍ في البراري</a:t>
                      </a:r>
                      <a:endParaRPr kumimoji="0" lang="en-US"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7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للسَعْيِ الكامل.</a:t>
                      </a:r>
                      <a:endParaRPr kumimoji="0" lang="en-CA"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2203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?ca/~ac </a:t>
                      </a:r>
                      <a:r>
                        <a:rPr kumimoji="0" lang="en-US" sz="3600" b="0" i="0" u="none" strike="noStrike" cap="none" normalizeH="0" baseline="0" dirty="0" err="1">
                          <a:ln>
                            <a:noFill/>
                          </a:ln>
                          <a:solidFill>
                            <a:srgbClr val="FFFF00"/>
                          </a:solidFill>
                          <a:effectLst/>
                          <a:latin typeface="Coptic1" pitchFamily="2" charset="0"/>
                          <a:cs typeface="Arial" charset="0"/>
                        </a:rPr>
                        <a:t>afmou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p~q~rwou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m~petws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 </a:t>
                      </a:r>
                      <a:r>
                        <a:rPr kumimoji="0" lang="en-US" sz="3600" b="0" i="0" u="none" strike="noStrike" cap="none" normalizeH="0" baseline="0" dirty="0" err="1">
                          <a:ln>
                            <a:noFill/>
                          </a:ln>
                          <a:solidFill>
                            <a:srgbClr val="FFFF00"/>
                          </a:solidFill>
                          <a:effectLst/>
                          <a:latin typeface="Coptic1" pitchFamily="2" charset="0"/>
                          <a:cs typeface="Arial" charset="0"/>
                        </a:rPr>
                        <a:t>nisafeu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ouounof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e~pibioc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34EA1121-B858-4A80-9542-809249E929C8}"/>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839F210C-88DF-4642-A39B-BD0E3E5C2F0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3011069447"/>
      </p:ext>
    </p:extLst>
  </p:cSld>
  <p:clrMapOvr>
    <a:masterClrMapping/>
  </p:clrMapOvr>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1245" name="Group 29"/>
          <p:cNvGraphicFramePr>
            <a:graphicFrameLocks noGrp="1"/>
          </p:cNvGraphicFramePr>
          <p:nvPr>
            <p:extLst>
              <p:ext uri="{D42A27DB-BD31-4B8C-83A1-F6EECF244321}">
                <p14:modId xmlns:p14="http://schemas.microsoft.com/office/powerpoint/2010/main" val="1663910406"/>
              </p:ext>
            </p:extLst>
          </p:nvPr>
        </p:nvGraphicFramePr>
        <p:xfrm>
          <a:off x="0" y="147947"/>
          <a:ext cx="9144000" cy="4343400"/>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635800">
                <a:tc>
                  <a:txBody>
                    <a:bodyPr/>
                    <a:lstStyle/>
                    <a:p>
                      <a:pPr algn="ctr"/>
                      <a:r>
                        <a:rPr lang="fr-FR" sz="2400" b="0" i="0" u="none" strike="noStrike" kern="1200" baseline="0" dirty="0">
                          <a:solidFill>
                            <a:schemeClr val="tx1"/>
                          </a:solidFill>
                          <a:latin typeface="+mn-lt"/>
                          <a:ea typeface="+mn-ea"/>
                          <a:cs typeface="+mn-cs"/>
                        </a:rPr>
                        <a:t>Par toi ont été bénies </a:t>
                      </a:r>
                    </a:p>
                    <a:p>
                      <a:pPr algn="ctr"/>
                      <a:r>
                        <a:rPr lang="fr-FR" sz="2400" b="0" i="0" u="none" strike="noStrike" kern="1200" baseline="0" dirty="0">
                          <a:solidFill>
                            <a:schemeClr val="tx1"/>
                          </a:solidFill>
                          <a:latin typeface="+mn-lt"/>
                          <a:ea typeface="+mn-ea"/>
                          <a:cs typeface="+mn-cs"/>
                        </a:rPr>
                        <a:t>Toutes les tribus de la terre</a:t>
                      </a:r>
                    </a:p>
                    <a:p>
                      <a:pPr algn="ctr"/>
                      <a:r>
                        <a:rPr lang="fr-FR" sz="2400" b="0" i="0" u="none" strike="noStrike" kern="1200" baseline="0" dirty="0">
                          <a:solidFill>
                            <a:schemeClr val="tx1"/>
                          </a:solidFill>
                          <a:latin typeface="+mn-lt"/>
                          <a:ea typeface="+mn-ea"/>
                          <a:cs typeface="+mn-cs"/>
                        </a:rPr>
                        <a:t>Tes paroles avaient atteint</a:t>
                      </a:r>
                    </a:p>
                    <a:p>
                      <a:pPr algn="ctr"/>
                      <a:r>
                        <a:rPr lang="fr-FR" sz="2400" b="0" i="0" u="none" strike="noStrike" kern="1200" baseline="0" dirty="0">
                          <a:solidFill>
                            <a:schemeClr val="tx1"/>
                          </a:solidFill>
                          <a:latin typeface="+mn-lt"/>
                          <a:ea typeface="+mn-ea"/>
                          <a:cs typeface="+mn-cs"/>
                        </a:rPr>
                        <a:t>Toutes les contrées du monde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CA" sz="2400" b="0" i="0" u="none" strike="noStrike" cap="none" normalizeH="0" baseline="0" dirty="0">
                          <a:ln>
                            <a:noFill/>
                          </a:ln>
                          <a:solidFill>
                            <a:schemeClr val="tx1"/>
                          </a:solidFill>
                          <a:effectLst/>
                          <a:latin typeface="Coptic1" pitchFamily="2"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تباركت بك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كل قبائل</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الأرض</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وأقوالك بلغت</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إلى</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أقطار المسكونة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05653">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Au[</a:t>
                      </a:r>
                      <a:r>
                        <a:rPr kumimoji="0" lang="en-US" sz="3600" b="0" i="0" u="none" strike="noStrike" cap="none" normalizeH="0" baseline="0" dirty="0" err="1">
                          <a:ln>
                            <a:noFill/>
                          </a:ln>
                          <a:solidFill>
                            <a:srgbClr val="FFFF00"/>
                          </a:solidFill>
                          <a:effectLst/>
                          <a:latin typeface="Coptic1" pitchFamily="2" charset="0"/>
                          <a:cs typeface="Arial" charset="0"/>
                        </a:rPr>
                        <a:t>ic~mou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nivul</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nekcaji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auvoh</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jc</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oikoumen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pic>
        <p:nvPicPr>
          <p:cNvPr id="479240" name="Picture 14" descr="St Mark the Apostle"/>
          <p:cNvPicPr>
            <a:picLocks noChangeAspect="1" noChangeArrowheads="1"/>
          </p:cNvPicPr>
          <p:nvPr/>
        </p:nvPicPr>
        <p:blipFill>
          <a:blip r:embed="rId3" cstate="print"/>
          <a:stretch>
            <a:fillRect/>
          </a:stretch>
        </p:blipFill>
        <p:spPr bwMode="auto">
          <a:xfrm>
            <a:off x="7770816" y="3087997"/>
            <a:ext cx="1373184" cy="2055503"/>
          </a:xfrm>
          <a:prstGeom prst="rect">
            <a:avLst/>
          </a:prstGeom>
          <a:noFill/>
          <a:ln w="9525">
            <a:noFill/>
            <a:miter lim="800000"/>
            <a:headEnd/>
            <a:tailEnd/>
          </a:ln>
        </p:spPr>
      </p:pic>
      <p:sp>
        <p:nvSpPr>
          <p:cNvPr id="5" name="Action Button: Custom 4">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2502392"/>
      </p:ext>
    </p:extLst>
  </p:cSld>
  <p:clrMapOvr>
    <a:masterClrMapping/>
  </p:clrMapOvr>
  <p:transition/>
</p:sld>
</file>

<file path=ppt/slides/slide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85045" name="Group 21"/>
          <p:cNvGraphicFramePr>
            <a:graphicFrameLocks noGrp="1"/>
          </p:cNvGraphicFramePr>
          <p:nvPr>
            <p:extLst>
              <p:ext uri="{D42A27DB-BD31-4B8C-83A1-F6EECF244321}">
                <p14:modId xmlns:p14="http://schemas.microsoft.com/office/powerpoint/2010/main" val="1683358831"/>
              </p:ext>
            </p:extLst>
          </p:nvPr>
        </p:nvGraphicFramePr>
        <p:xfrm>
          <a:off x="0" y="146050"/>
          <a:ext cx="9144000" cy="4616450"/>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874812">
                <a:tc>
                  <a:txBody>
                    <a:bodyPr/>
                    <a:lstStyle/>
                    <a:p>
                      <a:pPr marL="0" marR="0" lvl="0" indent="0" algn="ctr" defTabSz="914400" rtl="0" eaLnBrk="1" fontAlgn="base" latinLnBrk="0" hangingPunct="1">
                        <a:lnSpc>
                          <a:spcPct val="10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La mer a vu et s'enfuit, </a:t>
                      </a:r>
                    </a:p>
                    <a:p>
                      <a:pPr marL="0" marR="0" lvl="0" indent="0" algn="ctr" defTabSz="914400" rtl="0" eaLnBrk="1" fontAlgn="base" latinLnBrk="0" hangingPunct="1">
                        <a:lnSpc>
                          <a:spcPct val="10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Jourdain se détourna vers l'arrière, </a:t>
                      </a:r>
                    </a:p>
                    <a:p>
                      <a:pPr marL="0" marR="0" lvl="0" indent="0" algn="ctr" defTabSz="914400" rtl="0" eaLnBrk="1" fontAlgn="base" latinLnBrk="0" hangingPunct="1">
                        <a:lnSpc>
                          <a:spcPct val="10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ô mer pourquoi t’es-tu enfuie, </a:t>
                      </a:r>
                    </a:p>
                    <a:p>
                      <a:pPr marL="0" marR="0" lvl="0" indent="0" algn="ctr" defTabSz="914400" rtl="0" eaLnBrk="1" fontAlgn="base" latinLnBrk="0" hangingPunct="1">
                        <a:lnSpc>
                          <a:spcPct val="10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demeure ferme, afin que tu sois bénie.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البحر رأي فهرب، والأردن</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رجع إلي خلف، مالك أيها</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البحر هربت، </a:t>
                      </a:r>
                      <a:r>
                        <a:rPr kumimoji="0" lang="ar-SA" sz="3200" b="0" i="0" u="none" strike="noStrike" cap="none" normalizeH="0" baseline="0" dirty="0" err="1">
                          <a:ln>
                            <a:noFill/>
                          </a:ln>
                          <a:solidFill>
                            <a:schemeClr val="tx1"/>
                          </a:solidFill>
                          <a:effectLst/>
                          <a:latin typeface="Arial" charset="0"/>
                          <a:cs typeface="Arial" charset="0"/>
                        </a:rPr>
                        <a:t>إثبت</a:t>
                      </a:r>
                      <a:r>
                        <a:rPr kumimoji="0" lang="ar-SA" sz="3200" b="0" i="0" u="none" strike="noStrike" cap="none" normalizeH="0" baseline="0" dirty="0">
                          <a:ln>
                            <a:noFill/>
                          </a:ln>
                          <a:solidFill>
                            <a:schemeClr val="tx1"/>
                          </a:solidFill>
                          <a:effectLst/>
                          <a:latin typeface="Arial" charset="0"/>
                          <a:cs typeface="Arial" charset="0"/>
                        </a:rPr>
                        <a:t> لكي</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تتبارك.</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4163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Viom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afvwt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piIordan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kotf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e~vahou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oupetsop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v~iom</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akvwt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matajrok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ic~mou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A4CCCD4-1571-42C4-AC60-D5DE5FED6265}"/>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A670F349-35DC-4185-826E-079131B1237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496205943"/>
      </p:ext>
    </p:extLst>
  </p:cSld>
  <p:clrMapOvr>
    <a:masterClrMapping/>
  </p:clrMapOvr>
  <p:transition/>
</p:sld>
</file>

<file path=ppt/slides/slide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87092" name="Group 20"/>
          <p:cNvGraphicFramePr>
            <a:graphicFrameLocks noGrp="1"/>
          </p:cNvGraphicFramePr>
          <p:nvPr>
            <p:extLst>
              <p:ext uri="{D42A27DB-BD31-4B8C-83A1-F6EECF244321}">
                <p14:modId xmlns:p14="http://schemas.microsoft.com/office/powerpoint/2010/main" val="1713878790"/>
              </p:ext>
            </p:extLst>
          </p:nvPr>
        </p:nvGraphicFramePr>
        <p:xfrm>
          <a:off x="0" y="114300"/>
          <a:ext cx="9144000" cy="4210368"/>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583195">
                <a:tc>
                  <a:txBody>
                    <a:bodyPr/>
                    <a:lstStyle/>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Voici les eaux ont vu </a:t>
                      </a:r>
                    </a:p>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Créateur  de tous, </a:t>
                      </a:r>
                    </a:p>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alors elles furent agitées et confuses, </a:t>
                      </a:r>
                    </a:p>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inquiètes et étonnées.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هوذا المياه قد رأت</a:t>
                      </a:r>
                      <a:endParaRPr kumimoji="0" lang="en-US"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الخالقَ الجابل </a:t>
                      </a:r>
                      <a:endParaRPr kumimoji="0" lang="en-US"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فخافت وأدركها الاضطراب والحَيْرَة. </a:t>
                      </a:r>
                      <a:endParaRPr kumimoji="0" lang="en-CA"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a:t>
                      </a:r>
                      <a:r>
                        <a:rPr kumimoji="0" lang="en-US" sz="3600" b="0" i="0" u="none" strike="noStrike" cap="none" normalizeH="0" baseline="0" dirty="0" err="1">
                          <a:ln>
                            <a:noFill/>
                          </a:ln>
                          <a:solidFill>
                            <a:srgbClr val="FFFF00"/>
                          </a:solidFill>
                          <a:effectLst/>
                          <a:latin typeface="Coptic1" pitchFamily="2" charset="0"/>
                          <a:cs typeface="Arial" charset="0"/>
                        </a:rPr>
                        <a:t>ppe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e~pid</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miorgoc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n~refcwnt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auerho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aftahwou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ous~yorter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outwmt</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D5C833EB-A14F-44A2-B4CD-C4716E88EB24}"/>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DA93D6D4-C1A6-44C6-8A5D-D6CE41A8048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1442325544"/>
      </p:ext>
    </p:extLst>
  </p:cSld>
  <p:clrMapOvr>
    <a:masterClrMapping/>
  </p:clrMapOvr>
  <p:transition/>
</p:sld>
</file>

<file path=ppt/slides/slide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89138" name="Group 18"/>
          <p:cNvGraphicFramePr>
            <a:graphicFrameLocks noGrp="1"/>
          </p:cNvGraphicFramePr>
          <p:nvPr>
            <p:extLst>
              <p:ext uri="{D42A27DB-BD31-4B8C-83A1-F6EECF244321}">
                <p14:modId xmlns:p14="http://schemas.microsoft.com/office/powerpoint/2010/main" val="154370091"/>
              </p:ext>
            </p:extLst>
          </p:nvPr>
        </p:nvGraphicFramePr>
        <p:xfrm>
          <a:off x="0" y="50983"/>
          <a:ext cx="9144000" cy="4641667"/>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932671">
                <a:tc>
                  <a:txBody>
                    <a:bodyPr/>
                    <a:lstStyle/>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Réjouissez-vous ô montagnes et collines, bosquets et tous les cèdres, devant la face du roi, </a:t>
                      </a:r>
                    </a:p>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a créé toutes les âmes.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إفرحي أيتها الجبال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والآكام والغياض والأرز من قدام وجه الملك</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الذي خَلَقَ الأنفاس.</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08996">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nikalamvwou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piiahs~s</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nisencifi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m~p~ouro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e~tafyamio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n~ninifi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5059B83-EA81-416B-A3D1-56DDCA4C40C2}"/>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8B7013A4-6C3B-40FE-B211-127F47053C2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902518339"/>
      </p:ext>
    </p:extLst>
  </p:cSld>
  <p:clrMapOvr>
    <a:masterClrMapping/>
  </p:clrMapOvr>
  <p:transition/>
</p:sld>
</file>

<file path=ppt/slides/slide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91201" name="Group 33"/>
          <p:cNvGraphicFramePr>
            <a:graphicFrameLocks noGrp="1"/>
          </p:cNvGraphicFramePr>
          <p:nvPr>
            <p:extLst>
              <p:ext uri="{D42A27DB-BD31-4B8C-83A1-F6EECF244321}">
                <p14:modId xmlns:p14="http://schemas.microsoft.com/office/powerpoint/2010/main" val="79486990"/>
              </p:ext>
            </p:extLst>
          </p:nvPr>
        </p:nvGraphicFramePr>
        <p:xfrm>
          <a:off x="0" y="88900"/>
          <a:ext cx="9144000" cy="4518330"/>
        </p:xfrm>
        <a:graphic>
          <a:graphicData uri="http://schemas.openxmlformats.org/drawingml/2006/table">
            <a:tbl>
              <a:tblPr/>
              <a:tblGrid>
                <a:gridCol w="5839865">
                  <a:extLst>
                    <a:ext uri="{9D8B030D-6E8A-4147-A177-3AD203B41FA5}">
                      <a16:colId xmlns:a16="http://schemas.microsoft.com/office/drawing/2014/main" val="20000"/>
                    </a:ext>
                  </a:extLst>
                </a:gridCol>
                <a:gridCol w="3304135">
                  <a:extLst>
                    <a:ext uri="{9D8B030D-6E8A-4147-A177-3AD203B41FA5}">
                      <a16:colId xmlns:a16="http://schemas.microsoft.com/office/drawing/2014/main" val="20001"/>
                    </a:ext>
                  </a:extLst>
                </a:gridCol>
              </a:tblGrid>
              <a:tr h="2035734">
                <a:tc>
                  <a:txBody>
                    <a:bodyPr/>
                    <a:lstStyle/>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Saint es-Tu Seigneur, Saint;</a:t>
                      </a:r>
                    </a:p>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Saint ô Seigneur Jésus-Christ. </a:t>
                      </a:r>
                    </a:p>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Lui convient la gloire avec </a:t>
                      </a:r>
                    </a:p>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Son Père et le Saint-Esprit.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قدوسٌ أيها الرب وقدوس </a:t>
                      </a:r>
                      <a:r>
                        <a:rPr kumimoji="0" lang="ar-SA" sz="2400" b="0" i="0" u="none" strike="noStrike" cap="none" normalizeH="0" baseline="0">
                          <a:ln>
                            <a:noFill/>
                          </a:ln>
                          <a:solidFill>
                            <a:schemeClr val="tx1"/>
                          </a:solidFill>
                          <a:effectLst/>
                          <a:latin typeface="Arial" charset="0"/>
                          <a:cs typeface="Arial" charset="0"/>
                        </a:rPr>
                        <a:t>قدوسٌ أيها الربُّ يسوعُ المسيح</a:t>
                      </a:r>
                      <a:endParaRPr kumimoji="0" lang="en-US"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المجدُ يليقُ به مع أبيه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والروحِ المعزِّي </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15616">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a:t>
                      </a:r>
                      <a:r>
                        <a:rPr kumimoji="0" lang="en-US" sz="3600" b="0" i="0" u="none" strike="noStrike" cap="none" normalizeH="0" baseline="0" dirty="0" err="1">
                          <a:ln>
                            <a:noFill/>
                          </a:ln>
                          <a:solidFill>
                            <a:srgbClr val="FFFF00"/>
                          </a:solidFill>
                          <a:effectLst/>
                          <a:latin typeface="Coptic1" pitchFamily="2" charset="0"/>
                          <a:cs typeface="Arial" charset="0"/>
                        </a:rPr>
                        <a:t>ouab</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ouab</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piw</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f~ersau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m~parakl</a:t>
                      </a:r>
                      <a:r>
                        <a:rPr kumimoji="0" lang="en-US" sz="3600" b="0" i="0" u="none" strike="noStrike" cap="none" normalizeH="0" baseline="0" dirty="0">
                          <a:ln>
                            <a:noFill/>
                          </a:ln>
                          <a:solidFill>
                            <a:srgbClr val="FFFF00"/>
                          </a:solidFill>
                          <a:effectLst/>
                          <a:latin typeface="Coptic1" pitchFamily="2" charset="0"/>
                          <a:cs typeface="Arial" charset="0"/>
                        </a:rPr>
                        <a:t>/ton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83B55C8B-546D-4607-8D97-C19DE5243C66}"/>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A682B635-4947-4628-BA81-FEA406404D2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62534" y="3143250"/>
            <a:ext cx="1181466" cy="2000250"/>
          </a:xfrm>
          <a:prstGeom prst="rect">
            <a:avLst/>
          </a:prstGeom>
        </p:spPr>
      </p:pic>
    </p:spTree>
    <p:extLst>
      <p:ext uri="{BB962C8B-B14F-4D97-AF65-F5344CB8AC3E}">
        <p14:creationId xmlns:p14="http://schemas.microsoft.com/office/powerpoint/2010/main" val="717320470"/>
      </p:ext>
    </p:extLst>
  </p:cSld>
  <p:clrMapOvr>
    <a:masterClrMapping/>
  </p:clrMapOvr>
  <p:transition/>
</p:sld>
</file>

<file path=ppt/slides/slide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93234" name="Group 18"/>
          <p:cNvGraphicFramePr>
            <a:graphicFrameLocks noGrp="1"/>
          </p:cNvGraphicFramePr>
          <p:nvPr>
            <p:extLst>
              <p:ext uri="{D42A27DB-BD31-4B8C-83A1-F6EECF244321}">
                <p14:modId xmlns:p14="http://schemas.microsoft.com/office/powerpoint/2010/main" val="1779926947"/>
              </p:ext>
            </p:extLst>
          </p:nvPr>
        </p:nvGraphicFramePr>
        <p:xfrm>
          <a:off x="0" y="76200"/>
          <a:ext cx="9144000" cy="4527550"/>
        </p:xfrm>
        <a:graphic>
          <a:graphicData uri="http://schemas.openxmlformats.org/drawingml/2006/table">
            <a:tbl>
              <a:tblPr/>
              <a:tblGrid>
                <a:gridCol w="5499100">
                  <a:extLst>
                    <a:ext uri="{9D8B030D-6E8A-4147-A177-3AD203B41FA5}">
                      <a16:colId xmlns:a16="http://schemas.microsoft.com/office/drawing/2014/main" val="20000"/>
                    </a:ext>
                  </a:extLst>
                </a:gridCol>
                <a:gridCol w="3644900">
                  <a:extLst>
                    <a:ext uri="{9D8B030D-6E8A-4147-A177-3AD203B41FA5}">
                      <a16:colId xmlns:a16="http://schemas.microsoft.com/office/drawing/2014/main" val="20001"/>
                    </a:ext>
                  </a:extLst>
                </a:gridCol>
              </a:tblGrid>
              <a:tr h="1920488">
                <a:tc>
                  <a:txBody>
                    <a:bodyPr/>
                    <a:lstStyle/>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Pour cela, nous sommes riches </a:t>
                      </a:r>
                    </a:p>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tous ces bienfaits parfaits</a:t>
                      </a:r>
                    </a:p>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avec foi nous chantons </a:t>
                      </a:r>
                    </a:p>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 disant : Alléluia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من أجل هذا نحنُ أغنياء</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بالخيراتِ الكاملة</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وبإيمانٍ نرتل</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قائلين </a:t>
                      </a:r>
                      <a:r>
                        <a:rPr kumimoji="0" lang="ar-SA" sz="2800" b="0" i="0" u="none" strike="noStrike" cap="none" normalizeH="0" baseline="0" dirty="0" err="1">
                          <a:ln>
                            <a:noFill/>
                          </a:ln>
                          <a:solidFill>
                            <a:schemeClr val="tx1"/>
                          </a:solidFill>
                          <a:effectLst/>
                          <a:latin typeface="Arial" charset="0"/>
                          <a:cs typeface="Arial" charset="0"/>
                        </a:rPr>
                        <a:t>هللويا</a:t>
                      </a:r>
                      <a:r>
                        <a:rPr kumimoji="0" lang="ar-SA"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0706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n~ramao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nia~gayon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tener'alin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je Al#.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8D0F9DB-54D2-448B-9223-F839B1356B85}"/>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0B39FE9A-B1A1-4009-A52E-4CC2AF1A5CE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3210096894"/>
      </p:ext>
    </p:extLst>
  </p:cSld>
  <p:clrMapOvr>
    <a:masterClrMapping/>
  </p:clrMapOvr>
  <p:transition/>
</p:sld>
</file>

<file path=ppt/slides/slide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95282" name="Group 18"/>
          <p:cNvGraphicFramePr>
            <a:graphicFrameLocks noGrp="1"/>
          </p:cNvGraphicFramePr>
          <p:nvPr>
            <p:extLst>
              <p:ext uri="{D42A27DB-BD31-4B8C-83A1-F6EECF244321}">
                <p14:modId xmlns:p14="http://schemas.microsoft.com/office/powerpoint/2010/main" val="2483721682"/>
              </p:ext>
            </p:extLst>
          </p:nvPr>
        </p:nvGraphicFramePr>
        <p:xfrm>
          <a:off x="0" y="114300"/>
          <a:ext cx="9144000" cy="4348734"/>
        </p:xfrm>
        <a:graphic>
          <a:graphicData uri="http://schemas.openxmlformats.org/drawingml/2006/table">
            <a:tbl>
              <a:tblPr/>
              <a:tblGrid>
                <a:gridCol w="5071462">
                  <a:extLst>
                    <a:ext uri="{9D8B030D-6E8A-4147-A177-3AD203B41FA5}">
                      <a16:colId xmlns:a16="http://schemas.microsoft.com/office/drawing/2014/main" val="20000"/>
                    </a:ext>
                  </a:extLst>
                </a:gridCol>
                <a:gridCol w="4072538">
                  <a:extLst>
                    <a:ext uri="{9D8B030D-6E8A-4147-A177-3AD203B41FA5}">
                      <a16:colId xmlns:a16="http://schemas.microsoft.com/office/drawing/2014/main" val="20001"/>
                    </a:ext>
                  </a:extLst>
                </a:gridCol>
              </a:tblGrid>
              <a:tr h="1641491">
                <a:tc>
                  <a:txBody>
                    <a:bodyPr/>
                    <a:lstStyle/>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Jésus Christ le Fils de Dieu </a:t>
                      </a:r>
                    </a:p>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fut baptisé dans le Jourdain.</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هلليلويا هلليلويا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هلليلويا هلليلويا</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يسوعُ المسيحُ إبن الله</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إعتَمَدَ في الأردن.</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I/#c# P,#c# P~s/ri m~V~nou]: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af[iwmc qen piIordan/c. </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65C453-505C-4683-923B-BFA34A94438F}"/>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FA9B9481-E462-4739-85AE-1E9E4874C64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375617601"/>
      </p:ext>
    </p:extLst>
  </p:cSld>
  <p:clrMapOvr>
    <a:masterClrMapping/>
  </p:clrMapOvr>
  <p:transition/>
</p:sld>
</file>

<file path=ppt/slides/slide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93680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792518426"/>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à qui est due la gloire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Son Père Très-Bon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avec le Saint-Esprit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Maintenant et à jamais.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هذا الذى ينبغى له المجد مع أبيه الصالح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والروح القدس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الآن وإلى الأبد.</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utoShape 36">
            <a:hlinkClick r:id="rId5" action="ppaction://hlinksldjump" highlightClick="1"/>
            <a:extLst>
              <a:ext uri="{FF2B5EF4-FFF2-40B4-BE49-F238E27FC236}">
                <a16:creationId xmlns:a16="http://schemas.microsoft.com/office/drawing/2014/main" id="{993C9952-83EC-488D-9175-E763EB0B25DB}"/>
              </a:ext>
            </a:extLst>
          </p:cNvPr>
          <p:cNvSpPr>
            <a:spLocks noChangeArrowheads="1"/>
          </p:cNvSpPr>
          <p:nvPr/>
        </p:nvSpPr>
        <p:spPr bwMode="auto">
          <a:xfrm>
            <a:off x="3537971"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2ème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الثانية</a:t>
            </a:r>
          </a:p>
        </p:txBody>
      </p:sp>
      <p:sp>
        <p:nvSpPr>
          <p:cNvPr id="10" name="AutoShape 36">
            <a:hlinkClick r:id="rId6" action="ppaction://hlinksldjump" highlightClick="1"/>
            <a:extLst>
              <a:ext uri="{FF2B5EF4-FFF2-40B4-BE49-F238E27FC236}">
                <a16:creationId xmlns:a16="http://schemas.microsoft.com/office/drawing/2014/main" id="{657BF552-C981-49D7-99C3-97D127A35CA5}"/>
              </a:ext>
            </a:extLst>
          </p:cNvPr>
          <p:cNvSpPr>
            <a:spLocks noChangeArrowheads="1"/>
          </p:cNvSpPr>
          <p:nvPr/>
        </p:nvSpPr>
        <p:spPr bwMode="auto">
          <a:xfrm>
            <a:off x="6255155" y="4800598"/>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1" name="AutoShape 35">
            <a:hlinkClick r:id="rId7" action="ppaction://hlinksldjump" highlightClick="1"/>
            <a:extLst>
              <a:ext uri="{FF2B5EF4-FFF2-40B4-BE49-F238E27FC236}">
                <a16:creationId xmlns:a16="http://schemas.microsoft.com/office/drawing/2014/main" id="{63BF9460-D85D-4B23-8E63-67A61FB2A2B7}"/>
              </a:ext>
            </a:extLst>
          </p:cNvPr>
          <p:cNvSpPr>
            <a:spLocks noChangeArrowheads="1"/>
          </p:cNvSpPr>
          <p:nvPr/>
        </p:nvSpPr>
        <p:spPr bwMode="auto">
          <a:xfrm>
            <a:off x="0" y="4711499"/>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Jean-Baptiste</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يوحنا المعمدان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4265572273"/>
      </p:ext>
    </p:extLst>
  </p:cSld>
  <p:clrMapOvr>
    <a:masterClrMapping/>
  </p:clrMapOvr>
  <p:transition/>
</p:sld>
</file>

<file path=ppt/slides/slide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B1D6EA22-A03E-4177-A8AF-4966CC61137D}"/>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20606984"/>
      </p:ext>
    </p:extLst>
  </p:cSld>
  <p:clrMapOvr>
    <a:masterClrMapping/>
  </p:clrMapOvr>
  <p:transition/>
</p:sld>
</file>

<file path=ppt/slides/slide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74837" name="Group 53"/>
          <p:cNvGraphicFramePr>
            <a:graphicFrameLocks noGrp="1"/>
          </p:cNvGraphicFramePr>
          <p:nvPr>
            <p:extLst>
              <p:ext uri="{D42A27DB-BD31-4B8C-83A1-F6EECF244321}">
                <p14:modId xmlns:p14="http://schemas.microsoft.com/office/powerpoint/2010/main" val="1029029202"/>
              </p:ext>
            </p:extLst>
          </p:nvPr>
        </p:nvGraphicFramePr>
        <p:xfrm>
          <a:off x="0" y="678106"/>
          <a:ext cx="9144000" cy="4293944"/>
        </p:xfrm>
        <a:graphic>
          <a:graphicData uri="http://schemas.openxmlformats.org/drawingml/2006/table">
            <a:tbl>
              <a:tblPr/>
              <a:tblGrid>
                <a:gridCol w="4956202">
                  <a:extLst>
                    <a:ext uri="{9D8B030D-6E8A-4147-A177-3AD203B41FA5}">
                      <a16:colId xmlns:a16="http://schemas.microsoft.com/office/drawing/2014/main" val="20000"/>
                    </a:ext>
                  </a:extLst>
                </a:gridCol>
                <a:gridCol w="4187798">
                  <a:extLst>
                    <a:ext uri="{9D8B030D-6E8A-4147-A177-3AD203B41FA5}">
                      <a16:colId xmlns:a16="http://schemas.microsoft.com/office/drawing/2014/main" val="20001"/>
                    </a:ext>
                  </a:extLst>
                </a:gridCol>
              </a:tblGrid>
              <a:tr h="160807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L’Unique Dieu est venu au Jourdain et l’image qui souilla et périt par le péché,</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الإله الوحيد، جاء إلى</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الأردن، والصورة </a:t>
                      </a:r>
                      <a:r>
                        <a:rPr kumimoji="0" lang="ar-EG" sz="2400" b="0" i="0" u="none" strike="noStrike" cap="none" normalizeH="0" baseline="0" dirty="0" err="1">
                          <a:ln>
                            <a:noFill/>
                          </a:ln>
                          <a:solidFill>
                            <a:schemeClr val="tx1"/>
                          </a:solidFill>
                          <a:effectLst/>
                          <a:latin typeface="Arial" charset="0"/>
                          <a:cs typeface="Arial" charset="0"/>
                        </a:rPr>
                        <a:t>التى</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فسدت، وماتت بالخطية.</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5869">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pimonogen</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piIordan</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hikwn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e~tactako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acmou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pinobi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001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E1C42DC9-279F-4A4E-9ACB-F5782AFF4657}"/>
              </a:ext>
            </a:extLst>
          </p:cNvPr>
          <p:cNvGraphicFramePr>
            <a:graphicFrameLocks noGrp="1"/>
          </p:cNvGraphicFramePr>
          <p:nvPr>
            <p:extLst>
              <p:ext uri="{D42A27DB-BD31-4B8C-83A1-F6EECF244321}">
                <p14:modId xmlns:p14="http://schemas.microsoft.com/office/powerpoint/2010/main" val="590224352"/>
              </p:ext>
            </p:extLst>
          </p:nvPr>
        </p:nvGraphicFramePr>
        <p:xfrm>
          <a:off x="1409700" y="15166"/>
          <a:ext cx="6324600" cy="662940"/>
        </p:xfrm>
        <a:graphic>
          <a:graphicData uri="http://schemas.openxmlformats.org/drawingml/2006/table">
            <a:tbl>
              <a:tblPr firstRow="1" bandRow="1">
                <a:tableStyleId>{2D5ABB26-0587-4C30-8999-92F81FD0307C}</a:tableStyleId>
              </a:tblPr>
              <a:tblGrid>
                <a:gridCol w="6324600">
                  <a:extLst>
                    <a:ext uri="{9D8B030D-6E8A-4147-A177-3AD203B41FA5}">
                      <a16:colId xmlns:a16="http://schemas.microsoft.com/office/drawing/2014/main" val="477520664"/>
                    </a:ext>
                  </a:extLst>
                </a:gridCol>
              </a:tblGrid>
              <a:tr h="511884">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2</a:t>
                      </a:r>
                      <a:r>
                        <a:rPr kumimoji="0" lang="en-US" sz="1800" b="0" i="0" u="none" strike="noStrike" kern="1200" cap="none" spc="0" normalizeH="0" baseline="30000" noProof="0" dirty="0">
                          <a:ln>
                            <a:noFill/>
                          </a:ln>
                          <a:solidFill>
                            <a:srgbClr val="FFFFFF"/>
                          </a:solidFill>
                          <a:effectLst/>
                          <a:uLnTx/>
                          <a:uFillTx/>
                          <a:latin typeface="Arial" charset="0"/>
                          <a:ea typeface="+mn-ea"/>
                          <a:cs typeface="Arial" charset="0"/>
                        </a:rPr>
                        <a:t>ème</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Doxologie</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pour la fête de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l’Epiphanie</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1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SA" sz="2100" b="0" i="0" u="none" strike="noStrike" kern="1200" cap="none" spc="0" normalizeH="0" baseline="0" noProof="0" dirty="0">
                          <a:ln>
                            <a:noFill/>
                          </a:ln>
                          <a:solidFill>
                            <a:srgbClr val="FFFFFF"/>
                          </a:solidFill>
                          <a:effectLst/>
                          <a:uLnTx/>
                          <a:uFillTx/>
                          <a:latin typeface="Arial" charset="0"/>
                          <a:ea typeface="+mn-ea"/>
                          <a:cs typeface="Arial" charset="0"/>
                        </a:rPr>
                        <a:t> عيد الظهور الإلهي (الغطاس) </a:t>
                      </a:r>
                      <a:endParaRPr kumimoji="0" lang="en-CA" sz="21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08620072"/>
                  </a:ext>
                </a:extLst>
              </a:tr>
            </a:tbl>
          </a:graphicData>
        </a:graphic>
      </p:graphicFrame>
      <p:sp>
        <p:nvSpPr>
          <p:cNvPr id="9" name="Action Button: Custom 4">
            <a:hlinkClick r:id="rId4" action="ppaction://hlinksldjump" highlightClick="1"/>
            <a:extLst>
              <a:ext uri="{FF2B5EF4-FFF2-40B4-BE49-F238E27FC236}">
                <a16:creationId xmlns:a16="http://schemas.microsoft.com/office/drawing/2014/main" id="{5A03E9CF-68B9-4B0D-BF6F-6902BDC428C6}"/>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7" name="Image 6" descr="Une image contenant table&#10;&#10;Description générée automatiquement">
            <a:extLst>
              <a:ext uri="{FF2B5EF4-FFF2-40B4-BE49-F238E27FC236}">
                <a16:creationId xmlns:a16="http://schemas.microsoft.com/office/drawing/2014/main" id="{4C49AF1B-9601-42D4-847A-4A1618B553C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3992944513"/>
      </p:ext>
    </p:extLst>
  </p:cSld>
  <p:clrMapOvr>
    <a:masterClrMapping/>
  </p:clrMapOvr>
  <p:transition/>
</p:sld>
</file>

<file path=ppt/slides/slide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02036" y="3210128"/>
            <a:ext cx="1141964" cy="1933372"/>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3880164171"/>
              </p:ext>
            </p:extLst>
          </p:nvPr>
        </p:nvGraphicFramePr>
        <p:xfrm>
          <a:off x="0" y="95250"/>
          <a:ext cx="9144000" cy="449053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l’a renouvelée une fois de plus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par le baptême d’eau.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Il détruisit la tête du dragon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sur les eaux du Jourdain.</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جددها مرة أخرى، بعماد</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الماء، ورض رأس التنين،</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على مياه الأردن.</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m~beri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n~kecop</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piw~mc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aflwc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n~t~a~ve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m~pid~rakon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piIordan</a:t>
                      </a:r>
                      <a:r>
                        <a:rPr kumimoji="0" lang="en-US" sz="3600" b="0" i="0" u="none" strike="noStrike" cap="none" normalizeH="0" baseline="0" dirty="0">
                          <a:ln>
                            <a:noFill/>
                          </a:ln>
                          <a:solidFill>
                            <a:srgbClr val="FFFF00"/>
                          </a:solidFill>
                          <a:effectLst/>
                          <a:latin typeface="Coptic1" pitchFamily="2" charset="0"/>
                          <a:cs typeface="Arial" charset="0"/>
                        </a:rPr>
                        <a:t>/c.</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082021852"/>
      </p:ext>
    </p:extLst>
  </p:cSld>
  <p:clrMapOvr>
    <a:masterClrMapping/>
  </p:clrMapOvr>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3290" name="Group 26"/>
          <p:cNvGraphicFramePr>
            <a:graphicFrameLocks noGrp="1"/>
          </p:cNvGraphicFramePr>
          <p:nvPr>
            <p:extLst>
              <p:ext uri="{D42A27DB-BD31-4B8C-83A1-F6EECF244321}">
                <p14:modId xmlns:p14="http://schemas.microsoft.com/office/powerpoint/2010/main" val="2672555057"/>
              </p:ext>
            </p:extLst>
          </p:nvPr>
        </p:nvGraphicFramePr>
        <p:xfrm>
          <a:off x="0" y="146050"/>
          <a:ext cx="9144000" cy="4197096"/>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531679">
                <a:tc>
                  <a:txBody>
                    <a:bodyPr/>
                    <a:lstStyle/>
                    <a:p>
                      <a:pPr algn="ctr"/>
                      <a:r>
                        <a:rPr lang="fr-FR" sz="2400" b="0" i="0" u="none" strike="noStrike" kern="1200" baseline="0" dirty="0">
                          <a:solidFill>
                            <a:schemeClr val="tx1"/>
                          </a:solidFill>
                          <a:latin typeface="+mn-lt"/>
                          <a:ea typeface="+mn-ea"/>
                          <a:cs typeface="+mn-cs"/>
                        </a:rPr>
                        <a:t>Ô martyr, salut à toi </a:t>
                      </a:r>
                    </a:p>
                    <a:p>
                      <a:pPr algn="ctr"/>
                      <a:r>
                        <a:rPr lang="fr-FR" sz="2400" b="0" i="0" u="none" strike="noStrike" kern="1200" baseline="0" dirty="0">
                          <a:solidFill>
                            <a:schemeClr val="tx1"/>
                          </a:solidFill>
                          <a:latin typeface="+mn-lt"/>
                          <a:ea typeface="+mn-ea"/>
                          <a:cs typeface="+mn-cs"/>
                        </a:rPr>
                        <a:t>Salut à l’évangéliste </a:t>
                      </a:r>
                    </a:p>
                    <a:p>
                      <a:pPr algn="ctr"/>
                      <a:r>
                        <a:rPr lang="fr-FR" sz="2400" b="0" i="0" u="none" strike="noStrike" kern="1200" baseline="0" dirty="0">
                          <a:solidFill>
                            <a:schemeClr val="tx1"/>
                          </a:solidFill>
                          <a:latin typeface="+mn-lt"/>
                          <a:ea typeface="+mn-ea"/>
                          <a:cs typeface="+mn-cs"/>
                        </a:rPr>
                        <a:t>Salut à l’apôtre Marc </a:t>
                      </a:r>
                    </a:p>
                    <a:p>
                      <a:pPr algn="ctr"/>
                      <a:r>
                        <a:rPr lang="fr-FR" sz="2400" b="0" i="0" u="none" strike="noStrike" kern="1200" baseline="0" dirty="0">
                          <a:solidFill>
                            <a:schemeClr val="tx1"/>
                          </a:solidFill>
                          <a:latin typeface="+mn-lt"/>
                          <a:ea typeface="+mn-ea"/>
                          <a:cs typeface="+mn-cs"/>
                        </a:rPr>
                        <a:t>Le contemplateur de Dieu</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لك أيها الشهيد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السلام للإنجيلي</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للرسول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err="1">
                          <a:ln>
                            <a:noFill/>
                          </a:ln>
                          <a:solidFill>
                            <a:schemeClr val="tx1"/>
                          </a:solidFill>
                          <a:effectLst/>
                          <a:latin typeface="Arial" charset="0"/>
                          <a:cs typeface="Arial" charset="0"/>
                        </a:rPr>
                        <a:t>مرقس</a:t>
                      </a:r>
                      <a:r>
                        <a:rPr kumimoji="0" lang="ar-SA" sz="2400" b="0" i="0" u="none" strike="noStrike" cap="none" normalizeH="0" baseline="0" dirty="0">
                          <a:ln>
                            <a:noFill/>
                          </a:ln>
                          <a:solidFill>
                            <a:schemeClr val="tx1"/>
                          </a:solidFill>
                          <a:effectLst/>
                          <a:latin typeface="Arial" charset="0"/>
                          <a:cs typeface="Arial" charset="0"/>
                        </a:rPr>
                        <a:t> ناظر الإله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452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pieuaggelict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Markoc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piyew~rimoc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Picture 14" descr="St Mark the Apostle"/>
          <p:cNvPicPr>
            <a:picLocks noChangeAspect="1" noChangeArrowheads="1"/>
          </p:cNvPicPr>
          <p:nvPr/>
        </p:nvPicPr>
        <p:blipFill>
          <a:blip r:embed="rId4" cstate="print"/>
          <a:stretch>
            <a:fillRect/>
          </a:stretch>
        </p:blipFill>
        <p:spPr bwMode="auto">
          <a:xfrm>
            <a:off x="7770816" y="3095338"/>
            <a:ext cx="1373184" cy="2055503"/>
          </a:xfrm>
          <a:prstGeom prst="rect">
            <a:avLst/>
          </a:prstGeom>
          <a:noFill/>
          <a:ln w="9525">
            <a:noFill/>
            <a:miter lim="800000"/>
            <a:headEnd/>
            <a:tailEnd/>
          </a:ln>
        </p:spPr>
      </p:pic>
    </p:spTree>
    <p:extLst>
      <p:ext uri="{BB962C8B-B14F-4D97-AF65-F5344CB8AC3E}">
        <p14:creationId xmlns:p14="http://schemas.microsoft.com/office/powerpoint/2010/main" val="62540504"/>
      </p:ext>
    </p:extLst>
  </p:cSld>
  <p:clrMapOvr>
    <a:masterClrMapping/>
  </p:clrMapOvr>
  <p:transition/>
</p:sld>
</file>

<file path=ppt/slides/slide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2678992119"/>
              </p:ext>
            </p:extLst>
          </p:nvPr>
        </p:nvGraphicFramePr>
        <p:xfrm>
          <a:off x="0" y="95250"/>
          <a:ext cx="9144000" cy="449053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J’ai vu le Saint-Esprit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descendre du ciel,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j’ai entendu la voix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du Père crier et dire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نظرت الروح القدس، الذي</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نزل من السماء، وسمعت</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صوت الآب، يصرخ قائلا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etafi</a:t>
                      </a:r>
                      <a:r>
                        <a:rPr kumimoji="0" lang="en-US" sz="3600" b="0" i="0" u="none" strike="noStrike" cap="none" normalizeH="0" baseline="0" dirty="0">
                          <a:ln>
                            <a:noFill/>
                          </a:ln>
                          <a:solidFill>
                            <a:srgbClr val="FFFF00"/>
                          </a:solidFill>
                          <a:effectLst/>
                          <a:latin typeface="Coptic1" pitchFamily="2" charset="0"/>
                          <a:cs typeface="Arial" charset="0"/>
                        </a:rPr>
                        <a:t>~ e~~pec/t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eco~s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ecjw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543113361"/>
      </p:ext>
    </p:extLst>
  </p:cSld>
  <p:clrMapOvr>
    <a:masterClrMapping/>
  </p:clrMapOvr>
  <p:transition/>
</p:sld>
</file>

<file path=ppt/slides/slide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2858609678"/>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"Celui-ci est mon Fils Bien-aimé,</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 qui j’ai mis toute mon affection,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a accompli ma volonté,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écoutez-Le car Il est le vivifiant."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هذا هو إبني حبيبي الذي</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سُرّت به نفسي وصنع</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مشيئتي له </a:t>
                      </a:r>
                      <a:r>
                        <a:rPr kumimoji="0" lang="ar-EG" sz="2800" b="0" i="0" u="none" strike="noStrike" cap="none" normalizeH="0" baseline="0" dirty="0" err="1">
                          <a:ln>
                            <a:noFill/>
                          </a:ln>
                          <a:solidFill>
                            <a:schemeClr val="tx1"/>
                          </a:solidFill>
                          <a:effectLst/>
                          <a:latin typeface="Arial" charset="0"/>
                          <a:cs typeface="Arial" charset="0"/>
                        </a:rPr>
                        <a:t>إسمعوا</a:t>
                      </a:r>
                      <a:r>
                        <a:rPr kumimoji="0" lang="ar-EG" sz="2800" b="0" i="0" u="none" strike="noStrike" cap="none" normalizeH="0" baseline="0" dirty="0">
                          <a:ln>
                            <a:noFill/>
                          </a:ln>
                          <a:solidFill>
                            <a:schemeClr val="tx1"/>
                          </a:solidFill>
                          <a:effectLst/>
                          <a:latin typeface="Arial" charset="0"/>
                          <a:cs typeface="Arial" charset="0"/>
                        </a:rPr>
                        <a:t> لأنه</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هو المحيي.</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3600" b="0" i="0" u="none" strike="noStrike" cap="none" normalizeH="0" baseline="0" dirty="0">
                          <a:ln>
                            <a:noFill/>
                          </a:ln>
                          <a:solidFill>
                            <a:srgbClr val="FFFF00"/>
                          </a:solidFill>
                          <a:effectLst/>
                          <a:latin typeface="Coptic1" pitchFamily="2" charset="0"/>
                          <a:cs typeface="Arial" charset="0"/>
                        </a:rPr>
                        <a:t>Je </a:t>
                      </a:r>
                      <a:r>
                        <a:rPr kumimoji="0" lang="fr-FR" sz="3600" b="0" i="0" u="none" strike="noStrike" cap="none" normalizeH="0" baseline="0" dirty="0" err="1">
                          <a:ln>
                            <a:noFill/>
                          </a:ln>
                          <a:solidFill>
                            <a:srgbClr val="FFFF00"/>
                          </a:solidFill>
                          <a:effectLst/>
                          <a:latin typeface="Coptic1" pitchFamily="2" charset="0"/>
                          <a:cs typeface="Arial" charset="0"/>
                        </a:rPr>
                        <a:t>vai</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pe</a:t>
                      </a:r>
                      <a:r>
                        <a:rPr kumimoji="0" lang="fr-FR" sz="3600" b="0" i="0" u="none" strike="noStrike" cap="none" normalizeH="0" baseline="0" dirty="0">
                          <a:ln>
                            <a:noFill/>
                          </a:ln>
                          <a:solidFill>
                            <a:srgbClr val="FFFF00"/>
                          </a:solidFill>
                          <a:effectLst/>
                          <a:latin typeface="Coptic1" pitchFamily="2" charset="0"/>
                          <a:cs typeface="Arial" charset="0"/>
                        </a:rPr>
                        <a:t> Pas/ri </a:t>
                      </a:r>
                      <a:r>
                        <a:rPr kumimoji="0" lang="fr-FR" sz="3600" b="0" i="0" u="none" strike="noStrike" cap="none" normalizeH="0" baseline="0" dirty="0" err="1">
                          <a:ln>
                            <a:noFill/>
                          </a:ln>
                          <a:solidFill>
                            <a:srgbClr val="FFFF00"/>
                          </a:solidFill>
                          <a:effectLst/>
                          <a:latin typeface="Coptic1" pitchFamily="2" charset="0"/>
                          <a:cs typeface="Arial" charset="0"/>
                        </a:rPr>
                        <a:t>pamenrit</a:t>
                      </a:r>
                      <a:r>
                        <a:rPr kumimoji="0" lang="fr-FR"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3600" b="0" i="0" u="none" strike="noStrike" cap="none" normalizeH="0" baseline="0" dirty="0" err="1">
                          <a:ln>
                            <a:noFill/>
                          </a:ln>
                          <a:solidFill>
                            <a:srgbClr val="FFFF00"/>
                          </a:solidFill>
                          <a:effectLst/>
                          <a:latin typeface="Coptic1" pitchFamily="2" charset="0"/>
                          <a:cs typeface="Arial" charset="0"/>
                        </a:rPr>
                        <a:t>e~ta</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ta'~u</a:t>
                      </a:r>
                      <a:r>
                        <a:rPr kumimoji="0" lang="fr-FR" sz="3600" b="0" i="0" u="none" strike="noStrike" cap="none" normalizeH="0" baseline="0" dirty="0">
                          <a:ln>
                            <a:noFill/>
                          </a:ln>
                          <a:solidFill>
                            <a:srgbClr val="FFFF00"/>
                          </a:solidFill>
                          <a:effectLst/>
                          <a:latin typeface="Coptic1" pitchFamily="2" charset="0"/>
                          <a:cs typeface="Arial" charset="0"/>
                        </a:rPr>
                        <a:t>,/ ]ma] </a:t>
                      </a:r>
                      <a:r>
                        <a:rPr kumimoji="0" lang="fr-FR" sz="3600" b="0" i="0" u="none" strike="noStrike" cap="none" normalizeH="0" baseline="0" dirty="0" err="1">
                          <a:ln>
                            <a:noFill/>
                          </a:ln>
                          <a:solidFill>
                            <a:srgbClr val="FFFF00"/>
                          </a:solidFill>
                          <a:effectLst/>
                          <a:latin typeface="Coptic1" pitchFamily="2" charset="0"/>
                          <a:cs typeface="Arial" charset="0"/>
                        </a:rPr>
                        <a:t>n~q</a:t>
                      </a:r>
                      <a:r>
                        <a:rPr kumimoji="0" lang="fr-FR" sz="3600" b="0" i="0" u="none" strike="noStrike" cap="none" normalizeH="0" baseline="0" dirty="0">
                          <a:ln>
                            <a:noFill/>
                          </a:ln>
                          <a:solidFill>
                            <a:srgbClr val="FFFF00"/>
                          </a:solidFill>
                          <a:effectLst/>
                          <a:latin typeface="Coptic1" pitchFamily="2" charset="0"/>
                          <a:cs typeface="Arial" charset="0"/>
                        </a:rPr>
                        <a:t>/</a:t>
                      </a:r>
                      <a:r>
                        <a:rPr kumimoji="0" lang="fr-FR" sz="3600" b="0" i="0" u="none" strike="noStrike" cap="none" normalizeH="0" baseline="0" dirty="0" err="1">
                          <a:ln>
                            <a:noFill/>
                          </a:ln>
                          <a:solidFill>
                            <a:srgbClr val="FFFF00"/>
                          </a:solidFill>
                          <a:effectLst/>
                          <a:latin typeface="Coptic1" pitchFamily="2" charset="0"/>
                          <a:cs typeface="Arial" charset="0"/>
                        </a:rPr>
                        <a:t>tf</a:t>
                      </a:r>
                      <a:r>
                        <a:rPr kumimoji="0" lang="fr-FR"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3600" b="0" i="0" u="none" strike="noStrike" cap="none" normalizeH="0" baseline="0" dirty="0" err="1">
                          <a:ln>
                            <a:noFill/>
                          </a:ln>
                          <a:solidFill>
                            <a:srgbClr val="FFFF00"/>
                          </a:solidFill>
                          <a:effectLst/>
                          <a:latin typeface="Coptic1" pitchFamily="2" charset="0"/>
                          <a:cs typeface="Arial" charset="0"/>
                        </a:rPr>
                        <a:t>afe~rpao~uw~s</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cwtem</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n~cwf</a:t>
                      </a:r>
                      <a:r>
                        <a:rPr kumimoji="0" lang="fr-FR"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3600" b="0" i="0" u="none" strike="noStrike" cap="none" normalizeH="0" baseline="0" dirty="0">
                          <a:ln>
                            <a:noFill/>
                          </a:ln>
                          <a:solidFill>
                            <a:srgbClr val="FFFF00"/>
                          </a:solidFill>
                          <a:effectLst/>
                          <a:latin typeface="Coptic1" pitchFamily="2" charset="0"/>
                          <a:cs typeface="Arial" charset="0"/>
                        </a:rPr>
                        <a:t>je </a:t>
                      </a:r>
                      <a:r>
                        <a:rPr kumimoji="0" lang="fr-FR" sz="3600" b="0" i="0" u="none" strike="noStrike" cap="none" normalizeH="0" baseline="0" dirty="0" err="1">
                          <a:ln>
                            <a:noFill/>
                          </a:ln>
                          <a:solidFill>
                            <a:srgbClr val="FFFF00"/>
                          </a:solidFill>
                          <a:effectLst/>
                          <a:latin typeface="Coptic1" pitchFamily="2" charset="0"/>
                          <a:cs typeface="Arial" charset="0"/>
                        </a:rPr>
                        <a:t>n~yof</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pe</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pireftanqo</a:t>
                      </a:r>
                      <a:r>
                        <a:rPr kumimoji="0" lang="fr-FR" sz="36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067782258"/>
      </p:ext>
    </p:extLst>
  </p:cSld>
  <p:clrMapOvr>
    <a:masterClrMapping/>
  </p:clrMapOvr>
  <p:transition/>
</p:sld>
</file>

<file path=ppt/slides/slide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2645542657"/>
              </p:ext>
            </p:extLst>
          </p:nvPr>
        </p:nvGraphicFramePr>
        <p:xfrm>
          <a:off x="0" y="95250"/>
          <a:ext cx="9144000" cy="4460146"/>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28103">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Esaïe le prophète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parlé de l’honneur du précurseur,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pur célibataire Jean,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parent du Christ.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أشعياء</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النبى</a:t>
                      </a:r>
                      <a:r>
                        <a:rPr kumimoji="0" lang="ar-EG" sz="2800" b="0" i="0" u="none" strike="noStrike" cap="none" normalizeH="0" baseline="0" dirty="0">
                          <a:ln>
                            <a:noFill/>
                          </a:ln>
                          <a:solidFill>
                            <a:schemeClr val="tx1"/>
                          </a:solidFill>
                          <a:effectLst/>
                          <a:latin typeface="Arial" charset="0"/>
                          <a:cs typeface="Arial" charset="0"/>
                        </a:rPr>
                        <a:t>، نطق بكرامة</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السابق، البتول الطاهر</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يوحنا، نسيب المسيح.</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?~ca/~ac </a:t>
                      </a:r>
                      <a:r>
                        <a:rPr kumimoji="0" lang="en-US" sz="3600" b="0" i="0" u="none" strike="noStrike" cap="none" normalizeH="0" baseline="0" dirty="0" err="1">
                          <a:ln>
                            <a:noFill/>
                          </a:ln>
                          <a:solidFill>
                            <a:srgbClr val="FFFF00"/>
                          </a:solidFill>
                          <a:effectLst/>
                          <a:latin typeface="Coptic1" pitchFamily="2" charset="0"/>
                          <a:cs typeface="Arial" charset="0"/>
                        </a:rPr>
                        <a:t>pip~rov</a:t>
                      </a:r>
                      <a:r>
                        <a:rPr kumimoji="0" lang="en-US" sz="36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m~pip~rodromoc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piparyenoc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picuggen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786179843"/>
      </p:ext>
    </p:extLst>
  </p:cSld>
  <p:clrMapOvr>
    <a:masterClrMapping/>
  </p:clrMapOvr>
  <p:transition/>
</p:sld>
</file>

<file path=ppt/slides/slide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05866" y="3216612"/>
            <a:ext cx="1138134" cy="1926887"/>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1054569809"/>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Béni es-Tu ô notre Maître le Christ,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Fils Unique,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s’est incarné de la vierge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fut baptisé dans le Jourdain.</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مبارك أنت يا سيدنا</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المسيح، </a:t>
                      </a:r>
                      <a:r>
                        <a:rPr kumimoji="0" lang="ar-EG" sz="2800" b="0" i="0" u="none" strike="noStrike" cap="none" normalizeH="0" baseline="0" dirty="0" err="1">
                          <a:ln>
                            <a:noFill/>
                          </a:ln>
                          <a:solidFill>
                            <a:schemeClr val="tx1"/>
                          </a:solidFill>
                          <a:effectLst/>
                          <a:latin typeface="Arial" charset="0"/>
                          <a:cs typeface="Arial" charset="0"/>
                        </a:rPr>
                        <a:t>الإبن</a:t>
                      </a:r>
                      <a:r>
                        <a:rPr kumimoji="0" lang="ar-EG" sz="2800" b="0" i="0" u="none" strike="noStrike" cap="none" normalizeH="0" baseline="0" dirty="0">
                          <a:ln>
                            <a:noFill/>
                          </a:ln>
                          <a:solidFill>
                            <a:schemeClr val="tx1"/>
                          </a:solidFill>
                          <a:effectLst/>
                          <a:latin typeface="Arial" charset="0"/>
                          <a:cs typeface="Arial" charset="0"/>
                        </a:rPr>
                        <a:t> الوحيد،</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الذي تجسد من العذراء،</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وأعتمد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الأردن.</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Kc~marwo~ut</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penn</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m~monogen</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icarx</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iw~mc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piIordan</a:t>
                      </a:r>
                      <a:r>
                        <a:rPr kumimoji="0" lang="en-US" sz="3600" b="0" i="0" u="none" strike="noStrike" cap="none" normalizeH="0" baseline="0" dirty="0">
                          <a:ln>
                            <a:noFill/>
                          </a:ln>
                          <a:solidFill>
                            <a:srgbClr val="FFFF00"/>
                          </a:solidFill>
                          <a:effectLst/>
                          <a:latin typeface="Coptic1" pitchFamily="2" charset="0"/>
                          <a:cs typeface="Arial" charset="0"/>
                        </a:rPr>
                        <a:t>//c.</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521652161"/>
      </p:ext>
    </p:extLst>
  </p:cSld>
  <p:clrMapOvr>
    <a:masterClrMapping/>
  </p:clrMapOvr>
  <p:transition/>
</p:sld>
</file>

<file path=ppt/slides/slide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2575091443"/>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Réjouis-toi comme les agneaux,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ô Jourdain et ses rives,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c'est à toi qu’est venu l'Agneau,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porte le péché du monde.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تهلل مثل حملان، أيها</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الأردن وبريته، فقد أتى إليك</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الحمل، حامل خطيه العالم.</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Yel</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n~hanhi</a:t>
                      </a:r>
                      <a:r>
                        <a:rPr kumimoji="0" lang="en-US" sz="3600" b="0" i="0" u="none" strike="noStrike" cap="none" normalizeH="0" baseline="0" dirty="0">
                          <a:ln>
                            <a:noFill/>
                          </a:ln>
                          <a:solidFill>
                            <a:srgbClr val="FFFF00"/>
                          </a:solidFill>
                          <a:effectLst/>
                          <a:latin typeface="Coptic1" pitchFamily="2" charset="0"/>
                          <a:cs typeface="Arial" charset="0"/>
                        </a:rPr>
                        <a:t>/b:</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piIordan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pefd~rimoc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sarok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pihi</a:t>
                      </a:r>
                      <a:r>
                        <a:rPr kumimoji="0" lang="en-US" sz="3600" b="0" i="0" u="none" strike="noStrike" cap="none" normalizeH="0" baseline="0" dirty="0">
                          <a:ln>
                            <a:noFill/>
                          </a:ln>
                          <a:solidFill>
                            <a:srgbClr val="FFFF00"/>
                          </a:solidFill>
                          <a:effectLst/>
                          <a:latin typeface="Coptic1" pitchFamily="2" charset="0"/>
                          <a:cs typeface="Arial" charset="0"/>
                        </a:rPr>
                        <a:t>/b:</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e~tw~li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m~pikocmoc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649250979"/>
      </p:ext>
    </p:extLst>
  </p:cSld>
  <p:clrMapOvr>
    <a:masterClrMapping/>
  </p:clrMapOvr>
  <p:transition/>
</p:sld>
</file>

<file path=ppt/slides/slide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401353450"/>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Voici l'Agneau de Dieu,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porte le péché du monde,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a apporté la corne du salut,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pour sauver Son peuple.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هذا هو حمل الله، حامل</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خطية العالم، الذي جاء</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بقرن خلاص، ليخلص</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شعبه.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pe </a:t>
                      </a:r>
                      <a:r>
                        <a:rPr kumimoji="0" lang="en-US" sz="3600" b="0" i="0" u="none" strike="noStrike" cap="none" normalizeH="0" baseline="0" dirty="0" err="1">
                          <a:ln>
                            <a:noFill/>
                          </a:ln>
                          <a:solidFill>
                            <a:srgbClr val="FFFF00"/>
                          </a:solidFill>
                          <a:effectLst/>
                          <a:latin typeface="Coptic1" pitchFamily="2" charset="0"/>
                          <a:cs typeface="Arial" charset="0"/>
                        </a:rPr>
                        <a:t>pihi</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V]:</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e~tw~li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m~pikocmoc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n~o~utap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n~cw</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227456218"/>
      </p:ext>
    </p:extLst>
  </p:cSld>
  <p:clrMapOvr>
    <a:masterClrMapping/>
  </p:clrMapOvr>
  <p:transition/>
</p:sld>
</file>

<file path=ppt/slides/slide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94374" y="3197156"/>
            <a:ext cx="1149626" cy="1946343"/>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1578008870"/>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Venez ô tous les peuples,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les rois de la terre,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les armées célestes,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pour louer sans cesse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تعالوا يا جميع الشعوب،</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وملوك الأرض، والجنود</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السمائية، لنسبحه بغير</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فتور.</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Amwini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nilaoc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nio~urwo~u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nimetmatoi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o~umeta~ymounk</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878721479"/>
      </p:ext>
    </p:extLst>
  </p:cSld>
  <p:clrMapOvr>
    <a:masterClrMapping/>
  </p:clrMapOvr>
  <p:transition/>
</p:sld>
</file>

<file path=ppt/slides/slide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1810849089"/>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 proclamant et en disant: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Saint, Saint,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Saint le Seigneur,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celui-ci est Mon Fils bien-aimé.</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صارخين قائلين، قدوس</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قدوس، قدوس الرب، هذا</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هو </a:t>
                      </a:r>
                      <a:r>
                        <a:rPr kumimoji="0" lang="ar-EG" sz="2800" b="0" i="0" u="none" strike="noStrike" cap="none" normalizeH="0" baseline="0" dirty="0" err="1">
                          <a:ln>
                            <a:noFill/>
                          </a:ln>
                          <a:solidFill>
                            <a:schemeClr val="tx1"/>
                          </a:solidFill>
                          <a:effectLst/>
                          <a:latin typeface="Arial" charset="0"/>
                          <a:cs typeface="Arial" charset="0"/>
                        </a:rPr>
                        <a:t>إبنى</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حبيبى</a:t>
                      </a:r>
                      <a:r>
                        <a:rPr kumimoji="0" lang="ar-EG"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Kurioc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pe Pas/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pamenrit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12729093"/>
      </p:ext>
    </p:extLst>
  </p:cSld>
  <p:clrMapOvr>
    <a:masterClrMapping/>
  </p:clrMapOvr>
  <p:transition/>
</p:sld>
</file>

<file path=ppt/slides/slide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4984" y="2944238"/>
            <a:ext cx="1299015" cy="2199262"/>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710039840"/>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Par cela nous nous réjouissons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nous louons avec les anges purs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allégresse en disant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Gloire à Dieu dans les cieux</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بهذا نفرح ونرتل، مع</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الملائكة الأطهار، بتهليل</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قائلين، المجد لله </a:t>
                      </a:r>
                      <a:r>
                        <a:rPr kumimoji="0" lang="ar-EG" sz="2800" b="0" i="0" u="none" strike="noStrike" cap="none" normalizeH="0" baseline="0" dirty="0" err="1">
                          <a:ln>
                            <a:noFill/>
                          </a:ln>
                          <a:solidFill>
                            <a:schemeClr val="tx1"/>
                          </a:solidFill>
                          <a:effectLst/>
                          <a:latin typeface="Arial" charset="0"/>
                          <a:cs typeface="Arial" charset="0"/>
                        </a:rPr>
                        <a:t>فى</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الأعالى</a:t>
                      </a:r>
                      <a:r>
                        <a:rPr kumimoji="0" lang="ar-EG"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tener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alin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o~uyel</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o~uw~o~u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10347733"/>
      </p:ext>
    </p:extLst>
  </p:cSld>
  <p:clrMapOvr>
    <a:masterClrMapping/>
  </p:clrMapOvr>
  <p:transition/>
</p:sld>
</file>

<file path=ppt/slides/slide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1696390259"/>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paix sur terre et joie aux hommes » car Il fut dans la joie à ton sujet, Celui à qui est due la gloire éternellement.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وعلى الأرض السلام، وفى</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الناس المسرة، لأنه سر</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بك، الذى له المجد إلى</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الأبد.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o~uhir</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]ma]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nirwmi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]ma] gar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vwf</a:t>
                      </a:r>
                      <a:r>
                        <a:rPr kumimoji="0" lang="en-US" sz="3600" b="0" i="0" u="none" strike="noStrike" cap="none" normalizeH="0" baseline="0" dirty="0">
                          <a:ln>
                            <a:noFill/>
                          </a:ln>
                          <a:solidFill>
                            <a:srgbClr val="FFFF00"/>
                          </a:solidFill>
                          <a:effectLst/>
                          <a:latin typeface="Coptic1" pitchFamily="2" charset="0"/>
                          <a:cs typeface="Arial" charset="0"/>
                        </a:rPr>
                        <a:t> pe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794542442"/>
      </p:ext>
    </p:extLst>
  </p:cSld>
  <p:clrMapOvr>
    <a:masterClrMapping/>
  </p:clrMapOvr>
  <p:transition/>
</p:sld>
</file>

<file path=ppt/theme/theme1.xml><?xml version="1.0" encoding="utf-8"?>
<a:theme xmlns:a="http://schemas.openxmlformats.org/drawingml/2006/main" name="Office Theme">
  <a:themeElements>
    <a:clrScheme name="Thème 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Thème 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Thème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F46216B-77A9-411A-B9D3-5023FCB70208}"/>
    </a:ext>
  </a:extLst>
</a:theme>
</file>

<file path=ppt/theme/theme2.xml><?xml version="1.0" encoding="utf-8"?>
<a:theme xmlns:a="http://schemas.openxmlformats.org/drawingml/2006/main" name="Default Design">
  <a:themeElements>
    <a:clrScheme name="Default Design 10">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FFFF99"/>
      </a:hlink>
      <a:folHlink>
        <a:srgbClr val="B2B2B2"/>
      </a:folHlink>
    </a:clrScheme>
    <a:fontScheme name="Default Design">
      <a:majorFont>
        <a:latin typeface="Times New Roman"/>
        <a:ea typeface=""/>
        <a:cs typeface=""/>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20000"/>
          </a:spcBef>
          <a:spcAft>
            <a:spcPct val="0"/>
          </a:spcAft>
          <a:buClrTx/>
          <a:buSzTx/>
          <a:buFontTx/>
          <a:buNone/>
          <a:tabLst/>
          <a:defRPr kumimoji="0" lang="en-US" sz="3600" b="0" i="0" u="none" strike="noStrike" cap="none" normalizeH="0" baseline="0" smtClean="0">
            <a:ln>
              <a:noFill/>
            </a:ln>
            <a:solidFill>
              <a:schemeClr val="tx1"/>
            </a:solidFill>
            <a:effectLst/>
            <a:latin typeface="Arial" charset="0"/>
            <a:cs typeface="Arial" charset="0"/>
          </a:defRPr>
        </a:defPPr>
      </a:lstStyle>
    </a:spDef>
    <a:ln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20000"/>
          </a:spcBef>
          <a:spcAft>
            <a:spcPct val="0"/>
          </a:spcAft>
          <a:buClrTx/>
          <a:buSzTx/>
          <a:buFontTx/>
          <a:buNone/>
          <a:tabLst/>
          <a:defRPr kumimoji="0" lang="en-US" sz="3600" b="0" i="0" u="none" strike="noStrike" cap="none" normalizeH="0" baseline="0" smtClean="0">
            <a:ln>
              <a:noFill/>
            </a:ln>
            <a:solidFill>
              <a:schemeClr val="tx1"/>
            </a:solidFill>
            <a:effectLst/>
            <a:latin typeface="Arial" charset="0"/>
            <a:cs typeface="Arial"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Default Design 8">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CCCCFF"/>
        </a:hlink>
        <a:folHlink>
          <a:srgbClr val="B2B2B2"/>
        </a:folHlink>
      </a:clrScheme>
      <a:clrMap bg1="dk2" tx1="lt1" bg2="dk1" tx2="lt2" accent1="accent1" accent2="accent2" accent3="accent3" accent4="accent4" accent5="accent5" accent6="accent6" hlink="hlink" folHlink="folHlink"/>
    </a:extraClrScheme>
    <a:extraClrScheme>
      <a:clrScheme name="Default Design 9">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FFFF66"/>
        </a:hlink>
        <a:folHlink>
          <a:srgbClr val="B2B2B2"/>
        </a:folHlink>
      </a:clrScheme>
      <a:clrMap bg1="dk2" tx1="lt1" bg2="dk1" tx2="lt2" accent1="accent1" accent2="accent2" accent3="accent3" accent4="accent4" accent5="accent5" accent6="accent6" hlink="hlink" folHlink="folHlink"/>
    </a:extraClrScheme>
    <a:extraClrScheme>
      <a:clrScheme name="Default Design 10">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FFFF99"/>
        </a:hlink>
        <a:folHlink>
          <a:srgbClr val="B2B2B2"/>
        </a:folHlink>
      </a:clrScheme>
      <a:clrMap bg1="dk2" tx1="lt1" bg2="dk1" tx2="lt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1_Default Design">
  <a:themeElements>
    <a:clrScheme name="Default Design 9">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FFFF99"/>
      </a:hlink>
      <a:folHlink>
        <a:srgbClr val="B2B2B2"/>
      </a:folHlink>
    </a:clrScheme>
    <a:fontScheme name="Default Design">
      <a:majorFont>
        <a:latin typeface="Times New Roman"/>
        <a:ea typeface=""/>
        <a:cs typeface=""/>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2"/>
        </a:solidFill>
        <a:ln w="9525" cap="flat" cmpd="sng" algn="ctr">
          <a:noFill/>
          <a:prstDash val="solid"/>
          <a:round/>
          <a:headEnd type="none" w="med" len="med"/>
          <a:tailEnd type="none" w="med" len="med"/>
        </a:ln>
        <a:effectLst/>
      </a:spPr>
      <a:bodyPr vert="horz" wrap="square" lIns="36000" tIns="36000" rIns="36000" bIns="36000" numCol="1" rtlCol="0" anchor="t" anchorCtr="0" compatLnSpc="1">
        <a:prstTxWarp prst="textNoShape">
          <a:avLst/>
        </a:prstTxWarp>
      </a:bodyPr>
      <a:lstStyle>
        <a:defPPr marL="0" marR="0" indent="0" algn="l" defTabSz="914400" rtl="0" eaLnBrk="1" fontAlgn="base" latinLnBrk="0" hangingPunct="1">
          <a:lnSpc>
            <a:spcPct val="100000"/>
          </a:lnSpc>
          <a:spcBef>
            <a:spcPct val="20000"/>
          </a:spcBef>
          <a:spcAft>
            <a:spcPct val="0"/>
          </a:spcAft>
          <a:buClrTx/>
          <a:buSzTx/>
          <a:buFontTx/>
          <a:buNone/>
          <a:tabLst/>
          <a:defRPr kumimoji="0" sz="1000" b="0" i="0" u="none" strike="noStrike" cap="none" normalizeH="0" baseline="0" dirty="0" smtClean="0">
            <a:ln>
              <a:noFill/>
            </a:ln>
            <a:solidFill>
              <a:schemeClr val="tx1"/>
            </a:solidFill>
            <a:effectLst/>
            <a:latin typeface="Arial" charset="0"/>
            <a:cs typeface="Arial" charset="0"/>
          </a:defRPr>
        </a:defPPr>
      </a:lstStyle>
    </a:spDef>
    <a:ln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20000"/>
          </a:spcBef>
          <a:spcAft>
            <a:spcPct val="0"/>
          </a:spcAft>
          <a:buClrTx/>
          <a:buSzTx/>
          <a:buFontTx/>
          <a:buNone/>
          <a:tabLst/>
          <a:defRPr kumimoji="0" lang="en-US" sz="3600" b="0" i="0" u="none" strike="noStrike" cap="none" normalizeH="0" baseline="0" smtClean="0">
            <a:ln>
              <a:noFill/>
            </a:ln>
            <a:solidFill>
              <a:schemeClr val="tx1"/>
            </a:solidFill>
            <a:effectLst/>
            <a:latin typeface="Arial" charset="0"/>
            <a:cs typeface="Arial"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Default Design 8">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CCCCFF"/>
        </a:hlink>
        <a:folHlink>
          <a:srgbClr val="B2B2B2"/>
        </a:folHlink>
      </a:clrScheme>
      <a:clrMap bg1="dk2" tx1="lt1" bg2="dk1" tx2="lt2" accent1="accent1" accent2="accent2" accent3="accent3" accent4="accent4" accent5="accent5" accent6="accent6" hlink="hlink" folHlink="folHlink"/>
    </a:extraClrScheme>
    <a:extraClrScheme>
      <a:clrScheme name="Default Design 9">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FFFF99"/>
        </a:hlink>
        <a:folHlink>
          <a:srgbClr val="B2B2B2"/>
        </a:folHlink>
      </a:clrScheme>
      <a:clrMap bg1="dk2" tx1="lt1" bg2="dk1" tx2="lt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2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r" defTabSz="914400" rtl="1" eaLnBrk="1" fontAlgn="base" latinLnBrk="0" hangingPunct="1">
          <a:lnSpc>
            <a:spcPct val="100000"/>
          </a:lnSpc>
          <a:spcBef>
            <a:spcPct val="0"/>
          </a:spcBef>
          <a:spcAft>
            <a:spcPct val="0"/>
          </a:spcAft>
          <a:buClrTx/>
          <a:buSzTx/>
          <a:buFontTx/>
          <a:buNone/>
          <a:tabLst/>
          <a:defRPr kumimoji="0" lang="en-CA" sz="1800" b="0" i="0" u="none" strike="noStrike" cap="none" normalizeH="0" baseline="0" smtClean="0">
            <a:ln>
              <a:noFill/>
            </a:ln>
            <a:solidFill>
              <a:schemeClr val="tx1"/>
            </a:solidFill>
            <a:effectLst/>
            <a:latin typeface="Arial" charset="0"/>
            <a:cs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r" defTabSz="914400" rtl="1" eaLnBrk="1" fontAlgn="base" latinLnBrk="0" hangingPunct="1">
          <a:lnSpc>
            <a:spcPct val="100000"/>
          </a:lnSpc>
          <a:spcBef>
            <a:spcPct val="0"/>
          </a:spcBef>
          <a:spcAft>
            <a:spcPct val="0"/>
          </a:spcAft>
          <a:buClrTx/>
          <a:buSzTx/>
          <a:buFontTx/>
          <a:buNone/>
          <a:tabLst/>
          <a:defRPr kumimoji="0" lang="en-CA" sz="1800" b="0" i="0" u="none" strike="noStrike" cap="none" normalizeH="0" baseline="0" smtClean="0">
            <a:ln>
              <a:noFill/>
            </a:ln>
            <a:solidFill>
              <a:schemeClr val="tx1"/>
            </a:solidFill>
            <a:effectLst/>
            <a:latin typeface="Arial" charset="0"/>
            <a:cs typeface="Arial"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Custom Design">
  <a:themeElements>
    <a:clrScheme name="Custom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Custom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ctr" anchorCtr="1" compatLnSpc="1">
        <a:prstTxWarp prst="textNoShape">
          <a:avLst/>
        </a:prstTxWarp>
        <a:spAutoFit/>
      </a:bodyPr>
      <a:lstStyle>
        <a:defPPr marL="0" marR="0" indent="0" algn="ctr" defTabSz="914400" rtl="1" eaLnBrk="1" fontAlgn="base" latinLnBrk="0" hangingPunct="1">
          <a:lnSpc>
            <a:spcPct val="100000"/>
          </a:lnSpc>
          <a:spcBef>
            <a:spcPct val="0"/>
          </a:spcBef>
          <a:spcAft>
            <a:spcPct val="0"/>
          </a:spcAft>
          <a:buClrTx/>
          <a:buSzTx/>
          <a:buFontTx/>
          <a:buNone/>
          <a:tabLst/>
          <a:defRPr kumimoji="0" lang="en-CA" sz="1200" b="0" i="0" u="none" strike="noStrike" cap="none" normalizeH="0" baseline="0" smtClean="0">
            <a:ln>
              <a:noFill/>
            </a:ln>
            <a:solidFill>
              <a:schemeClr val="tx1"/>
            </a:solidFill>
            <a:effectLst/>
            <a:latin typeface="Arial" charset="0"/>
            <a:cs typeface="Arial" charset="0"/>
          </a:defRPr>
        </a:defPPr>
      </a:lstStyle>
    </a:spDef>
    <a:ln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ctr" anchorCtr="1" compatLnSpc="1">
        <a:prstTxWarp prst="textNoShape">
          <a:avLst/>
        </a:prstTxWarp>
        <a:spAutoFit/>
      </a:bodyPr>
      <a:lstStyle>
        <a:defPPr marL="0" marR="0" indent="0" algn="ctr" defTabSz="914400" rtl="1" eaLnBrk="1" fontAlgn="base" latinLnBrk="0" hangingPunct="1">
          <a:lnSpc>
            <a:spcPct val="100000"/>
          </a:lnSpc>
          <a:spcBef>
            <a:spcPct val="0"/>
          </a:spcBef>
          <a:spcAft>
            <a:spcPct val="0"/>
          </a:spcAft>
          <a:buClrTx/>
          <a:buSzTx/>
          <a:buFontTx/>
          <a:buNone/>
          <a:tabLst/>
          <a:defRPr kumimoji="0" lang="en-CA" sz="1200" b="0" i="0" u="none" strike="noStrike" cap="none" normalizeH="0" baseline="0" smtClean="0">
            <a:ln>
              <a:noFill/>
            </a:ln>
            <a:solidFill>
              <a:schemeClr val="tx1"/>
            </a:solidFill>
            <a:effectLst/>
            <a:latin typeface="Arial" charset="0"/>
            <a:cs typeface="Arial" charset="0"/>
          </a:defRPr>
        </a:defPPr>
      </a:lstStyle>
    </a:lnDef>
  </a:objectDefaults>
  <a:extraClrSchemeLst>
    <a:extraClrScheme>
      <a:clrScheme name="Custom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Custom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Custom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Custom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Custom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Custom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Custom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Custom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Custom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Custom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Custom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Custom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Default Design 9">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FFFF99"/>
    </a:hlink>
    <a:folHlink>
      <a:srgbClr val="B2B2B2"/>
    </a:folHlink>
  </a:clrScheme>
</a:themeOverride>
</file>

<file path=ppt/theme/themeOverride2.xml><?xml version="1.0" encoding="utf-8"?>
<a:themeOverride xmlns:a="http://schemas.openxmlformats.org/drawingml/2006/main">
  <a:clrScheme name="Default Design 9">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FFFF99"/>
    </a:hlink>
    <a:folHlink>
      <a:srgbClr val="B2B2B2"/>
    </a:folHlink>
  </a:clrScheme>
</a:themeOverride>
</file>

<file path=ppt/theme/themeOverride3.xml><?xml version="1.0" encoding="utf-8"?>
<a:themeOverride xmlns:a="http://schemas.openxmlformats.org/drawingml/2006/main">
  <a:clrScheme name="Default Design 9">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FFFF99"/>
    </a:hlink>
    <a:folHlink>
      <a:srgbClr val="B2B2B2"/>
    </a:folHlink>
  </a:clrScheme>
</a:themeOverride>
</file>

<file path=ppt/theme/themeOverride4.xml><?xml version="1.0" encoding="utf-8"?>
<a:themeOverride xmlns:a="http://schemas.openxmlformats.org/drawingml/2006/main">
  <a:clrScheme name="Default Design 9">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FFFF99"/>
    </a:hlink>
    <a:folHlink>
      <a:srgbClr val="B2B2B2"/>
    </a:folHlink>
  </a:clrScheme>
</a:themeOverride>
</file>

<file path=docProps/app.xml><?xml version="1.0" encoding="utf-8"?>
<Properties xmlns="http://schemas.openxmlformats.org/officeDocument/2006/extended-properties" xmlns:vt="http://schemas.openxmlformats.org/officeDocument/2006/docPropsVTypes">
  <Template>Office Theme</Template>
  <TotalTime>0</TotalTime>
  <Words>353865</Words>
  <Application>Microsoft Office PowerPoint</Application>
  <PresentationFormat>Affichage à l'écran (16:9)</PresentationFormat>
  <Paragraphs>40977</Paragraphs>
  <Slides>4283</Slides>
  <Notes>2128</Notes>
  <HiddenSlides>5</HiddenSlides>
  <MMClips>0</MMClips>
  <ScaleCrop>false</ScaleCrop>
  <HeadingPairs>
    <vt:vector size="6" baseType="variant">
      <vt:variant>
        <vt:lpstr>Polices utilisées</vt:lpstr>
      </vt:variant>
      <vt:variant>
        <vt:i4>15</vt:i4>
      </vt:variant>
      <vt:variant>
        <vt:lpstr>Thème</vt:lpstr>
      </vt:variant>
      <vt:variant>
        <vt:i4>5</vt:i4>
      </vt:variant>
      <vt:variant>
        <vt:lpstr>Titres des diapositives</vt:lpstr>
      </vt:variant>
      <vt:variant>
        <vt:i4>4283</vt:i4>
      </vt:variant>
    </vt:vector>
  </HeadingPairs>
  <TitlesOfParts>
    <vt:vector size="4303" baseType="lpstr">
      <vt:lpstr>Calibri</vt:lpstr>
      <vt:lpstr>Microsoft JhengHei</vt:lpstr>
      <vt:lpstr>Avva_Shenouda</vt:lpstr>
      <vt:lpstr>CS New Athanasius</vt:lpstr>
      <vt:lpstr>CS Avva Shenouda</vt:lpstr>
      <vt:lpstr>Coptic1</vt:lpstr>
      <vt:lpstr>Calibri Light</vt:lpstr>
      <vt:lpstr>Avva_Marcos</vt:lpstr>
      <vt:lpstr>New Athanasius</vt:lpstr>
      <vt:lpstr>CS Copt</vt:lpstr>
      <vt:lpstr>Book Antiqua</vt:lpstr>
      <vt:lpstr>Arial</vt:lpstr>
      <vt:lpstr>Tahoma</vt:lpstr>
      <vt:lpstr>Symbol</vt:lpstr>
      <vt:lpstr>Times New Roman</vt:lpstr>
      <vt:lpstr>Office Theme</vt:lpstr>
      <vt:lpstr>Default Design</vt:lpstr>
      <vt:lpstr>1_Default Design</vt:lpstr>
      <vt:lpstr>2_Default Design</vt:lpstr>
      <vt:lpstr>Custom Design</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Liturgie du Verbe</vt:lpstr>
      <vt:lpstr>Présentation PowerPoint</vt:lpstr>
      <vt:lpstr>Présentation PowerPoint</vt:lpstr>
      <vt:lpstr>Psaumes – مزامير </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Lecture de l’épître de Saint Paul et de l’épître à l’Eglise catholique (Katholikon) قراءة البولس و الكاثوليكون</vt:lpstr>
      <vt:lpstr>Lecture de l’épître de Saint Paul et de l’épître à l’Eglise catholique (Katholikon) قراءة البولس و الكاثوليكون</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End</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صلاة الصلح للقديس يوحنا  عال فوق كل قوة النطق   La Prière de Réconciliation de St Jean Plus élevée que toute la puissance des paroles</vt:lpstr>
      <vt:lpstr>Présentation PowerPoint</vt:lpstr>
      <vt:lpstr>Présentation PowerPoint</vt:lpstr>
      <vt:lpstr>Présentation PowerPoint</vt:lpstr>
      <vt:lpstr>Présentation PowerPoint</vt:lpstr>
      <vt:lpstr>Présentation PowerPoint</vt:lpstr>
      <vt:lpstr>Présentation PowerPoint</vt:lpstr>
      <vt:lpstr>صلاة الصلح للقديس أيها الكائن الذى كان   La Prière de Réconciliation de St Grégoire Ô Toi, l’Etre</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Autre Oraison de réconciliation au Fils du Patriarche Sévère d’Antioche – صلاة الصلح  Ô Christ notre Dieu</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صلاة الصلح للقديس يارئيس الحياة   La Prière de Réconciliation de St Cyril Ô Prince de la vie  </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صلاة الصلح للقديس يا إله المحبة    La Prière de Réconciliation de St Cyril Ô Dieu de l’amour</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صلاة قبل التناول Prière avant la communion</vt:lpstr>
      <vt:lpstr>Présentation PowerPoint</vt:lpstr>
      <vt:lpstr>Présentation PowerPoint</vt:lpstr>
      <vt:lpstr>Présentation PowerPoint</vt:lpstr>
      <vt:lpstr>صلاة بعد التناول Prière après la communion</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PPT Messe Cathédrale</dc:title>
  <dc:creator>DCO Anba Marc</dc:creator>
  <cp:lastModifiedBy>Christophe Boshra (Student at CentraleSupelec)</cp:lastModifiedBy>
  <cp:revision>1507</cp:revision>
  <dcterms:created xsi:type="dcterms:W3CDTF">2018-09-12T15:36:07Z</dcterms:created>
  <dcterms:modified xsi:type="dcterms:W3CDTF">2023-12-05T13:43:41Z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3187f5a5-f9cd-41cf-814c-3a7593d79212_Enabled">
    <vt:lpwstr>true</vt:lpwstr>
  </property>
  <property fmtid="{D5CDD505-2E9C-101B-9397-08002B2CF9AE}" pid="3" name="MSIP_Label_3187f5a5-f9cd-41cf-814c-3a7593d79212_SetDate">
    <vt:lpwstr>2020-04-13T10:35:51Z</vt:lpwstr>
  </property>
  <property fmtid="{D5CDD505-2E9C-101B-9397-08002B2CF9AE}" pid="4" name="MSIP_Label_3187f5a5-f9cd-41cf-814c-3a7593d79212_Method">
    <vt:lpwstr>Standard</vt:lpwstr>
  </property>
  <property fmtid="{D5CDD505-2E9C-101B-9397-08002B2CF9AE}" pid="5" name="MSIP_Label_3187f5a5-f9cd-41cf-814c-3a7593d79212_Name">
    <vt:lpwstr>3187f5a5-f9cd-41cf-814c-3a7593d79212</vt:lpwstr>
  </property>
  <property fmtid="{D5CDD505-2E9C-101B-9397-08002B2CF9AE}" pid="6" name="MSIP_Label_3187f5a5-f9cd-41cf-814c-3a7593d79212_SiteId">
    <vt:lpwstr>471836e5-199a-4f7d-81c4-12a7996aa288</vt:lpwstr>
  </property>
  <property fmtid="{D5CDD505-2E9C-101B-9397-08002B2CF9AE}" pid="7" name="MSIP_Label_3187f5a5-f9cd-41cf-814c-3a7593d79212_ActionId">
    <vt:lpwstr>98362d55-5778-4748-bd5b-0000ef7a465d</vt:lpwstr>
  </property>
  <property fmtid="{D5CDD505-2E9C-101B-9397-08002B2CF9AE}" pid="8" name="MSIP_Label_3187f5a5-f9cd-41cf-814c-3a7593d79212_ContentBits">
    <vt:lpwstr>0</vt:lpwstr>
  </property>
</Properties>
</file>